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av" ContentType="audio/x-wav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ags/tag2.xml" ContentType="application/vnd.openxmlformats-officedocument.presentationml.tags+xml"/>
  <Override PartName="/ppt/notesSlides/notesSlide1.xml" ContentType="application/vnd.openxmlformats-officedocument.presentationml.notesSlide+xml"/>
  <Override PartName="/ppt/tags/tag3.xml" ContentType="application/vnd.openxmlformats-officedocument.presentationml.tags+xml"/>
  <Override PartName="/ppt/notesSlides/notesSlide2.xml" ContentType="application/vnd.openxmlformats-officedocument.presentationml.notesSlide+xml"/>
  <Override PartName="/ppt/tags/tag4.xml" ContentType="application/vnd.openxmlformats-officedocument.presentationml.tags+xml"/>
  <Override PartName="/ppt/notesSlides/notesSlide3.xml" ContentType="application/vnd.openxmlformats-officedocument.presentationml.notesSlide+xml"/>
  <Override PartName="/ppt/tags/tag5.xml" ContentType="application/vnd.openxmlformats-officedocument.presentationml.tags+xml"/>
  <Override PartName="/ppt/notesSlides/notesSlide4.xml" ContentType="application/vnd.openxmlformats-officedocument.presentationml.notesSlide+xml"/>
  <Override PartName="/ppt/tags/tag6.xml" ContentType="application/vnd.openxmlformats-officedocument.presentationml.tags+xml"/>
  <Override PartName="/ppt/notesSlides/notesSlide5.xml" ContentType="application/vnd.openxmlformats-officedocument.presentationml.notesSlide+xml"/>
  <Override PartName="/ppt/tags/tag7.xml" ContentType="application/vnd.openxmlformats-officedocument.presentationml.tags+xml"/>
  <Override PartName="/ppt/notesSlides/notesSlide6.xml" ContentType="application/vnd.openxmlformats-officedocument.presentationml.notesSlide+xml"/>
  <Override PartName="/ppt/tags/tag8.xml" ContentType="application/vnd.openxmlformats-officedocument.presentationml.tags+xml"/>
  <Override PartName="/ppt/notesSlides/notesSlide7.xml" ContentType="application/vnd.openxmlformats-officedocument.presentationml.notesSlide+xml"/>
  <Override PartName="/ppt/tags/tag9.xml" ContentType="application/vnd.openxmlformats-officedocument.presentationml.tags+xml"/>
  <Override PartName="/ppt/notesSlides/notesSlide8.xml" ContentType="application/vnd.openxmlformats-officedocument.presentationml.notesSlide+xml"/>
  <Override PartName="/ppt/tags/tag10.xml" ContentType="application/vnd.openxmlformats-officedocument.presentationml.tags+xml"/>
  <Override PartName="/ppt/notesSlides/notesSlide9.xml" ContentType="application/vnd.openxmlformats-officedocument.presentationml.notesSlide+xml"/>
  <Override PartName="/ppt/tags/tag11.xml" ContentType="application/vnd.openxmlformats-officedocument.presentationml.tags+xml"/>
  <Override PartName="/ppt/notesSlides/notesSlide10.xml" ContentType="application/vnd.openxmlformats-officedocument.presentationml.notesSlide+xml"/>
  <Override PartName="/ppt/tags/tag12.xml" ContentType="application/vnd.openxmlformats-officedocument.presentationml.tags+xml"/>
  <Override PartName="/ppt/notesSlides/notesSlide11.xml" ContentType="application/vnd.openxmlformats-officedocument.presentationml.notesSlide+xml"/>
  <Override PartName="/ppt/tags/tag13.xml" ContentType="application/vnd.openxmlformats-officedocument.presentationml.tags+xml"/>
  <Override PartName="/ppt/notesSlides/notesSlide12.xml" ContentType="application/vnd.openxmlformats-officedocument.presentationml.notesSlide+xml"/>
  <Override PartName="/ppt/tags/tag14.xml" ContentType="application/vnd.openxmlformats-officedocument.presentationml.tags+xml"/>
  <Override PartName="/ppt/notesSlides/notesSlide13.xml" ContentType="application/vnd.openxmlformats-officedocument.presentationml.notesSlide+xml"/>
  <Override PartName="/ppt/tags/tag15.xml" ContentType="application/vnd.openxmlformats-officedocument.presentationml.tags+xml"/>
  <Override PartName="/ppt/notesSlides/notesSlide14.xml" ContentType="application/vnd.openxmlformats-officedocument.presentationml.notesSlide+xml"/>
  <Override PartName="/ppt/tags/tag16.xml" ContentType="application/vnd.openxmlformats-officedocument.presentationml.tags+xml"/>
  <Override PartName="/ppt/notesSlides/notesSlide15.xml" ContentType="application/vnd.openxmlformats-officedocument.presentationml.notesSlide+xml"/>
  <Override PartName="/ppt/tags/tag17.xml" ContentType="application/vnd.openxmlformats-officedocument.presentationml.tags+xml"/>
  <Override PartName="/ppt/notesSlides/notesSlide16.xml" ContentType="application/vnd.openxmlformats-officedocument.presentationml.notesSlide+xml"/>
  <Override PartName="/ppt/tags/tag18.xml" ContentType="application/vnd.openxmlformats-officedocument.presentationml.tags+xml"/>
  <Override PartName="/ppt/notesSlides/notesSlide17.xml" ContentType="application/vnd.openxmlformats-officedocument.presentationml.notesSlide+xml"/>
  <Override PartName="/ppt/tags/tag19.xml" ContentType="application/vnd.openxmlformats-officedocument.presentationml.tags+xml"/>
  <Override PartName="/ppt/notesSlides/notesSlide18.xml" ContentType="application/vnd.openxmlformats-officedocument.presentationml.notesSlide+xml"/>
  <Override PartName="/ppt/tags/tag20.xml" ContentType="application/vnd.openxmlformats-officedocument.presentationml.tags+xml"/>
  <Override PartName="/ppt/notesSlides/notesSlide19.xml" ContentType="application/vnd.openxmlformats-officedocument.presentationml.notesSlide+xml"/>
  <Override PartName="/ppt/tags/tag21.xml" ContentType="application/vnd.openxmlformats-officedocument.presentationml.tags+xml"/>
  <Override PartName="/ppt/notesSlides/notesSlide20.xml" ContentType="application/vnd.openxmlformats-officedocument.presentationml.notesSlide+xml"/>
  <Override PartName="/ppt/tags/tag22.xml" ContentType="application/vnd.openxmlformats-officedocument.presentationml.tags+xml"/>
  <Override PartName="/ppt/notesSlides/notesSlide21.xml" ContentType="application/vnd.openxmlformats-officedocument.presentationml.notesSlide+xml"/>
  <Override PartName="/ppt/tags/tag23.xml" ContentType="application/vnd.openxmlformats-officedocument.presentationml.tags+xml"/>
  <Override PartName="/ppt/notesSlides/notesSlide22.xml" ContentType="application/vnd.openxmlformats-officedocument.presentationml.notesSlide+xml"/>
  <Override PartName="/ppt/tags/tag24.xml" ContentType="application/vnd.openxmlformats-officedocument.presentationml.tags+xml"/>
  <Override PartName="/ppt/notesSlides/notesSlide23.xml" ContentType="application/vnd.openxmlformats-officedocument.presentationml.notesSlide+xml"/>
  <Override PartName="/ppt/tags/tag25.xml" ContentType="application/vnd.openxmlformats-officedocument.presentationml.tags+xml"/>
  <Override PartName="/ppt/notesSlides/notesSlide24.xml" ContentType="application/vnd.openxmlformats-officedocument.presentationml.notesSlide+xml"/>
  <Override PartName="/ppt/tags/tag26.xml" ContentType="application/vnd.openxmlformats-officedocument.presentationml.tags+xml"/>
  <Override PartName="/ppt/notesSlides/notesSlide25.xml" ContentType="application/vnd.openxmlformats-officedocument.presentationml.notesSlide+xml"/>
  <Override PartName="/ppt/tags/tag27.xml" ContentType="application/vnd.openxmlformats-officedocument.presentationml.tags+xml"/>
  <Override PartName="/ppt/notesSlides/notesSlide26.xml" ContentType="application/vnd.openxmlformats-officedocument.presentationml.notesSlide+xml"/>
  <Override PartName="/ppt/tags/tag28.xml" ContentType="application/vnd.openxmlformats-officedocument.presentationml.tags+xml"/>
  <Override PartName="/ppt/notesSlides/notesSlide27.xml" ContentType="application/vnd.openxmlformats-officedocument.presentationml.notesSlide+xml"/>
  <Override PartName="/ppt/tags/tag29.xml" ContentType="application/vnd.openxmlformats-officedocument.presentationml.tags+xml"/>
  <Override PartName="/ppt/notesSlides/notesSlide28.xml" ContentType="application/vnd.openxmlformats-officedocument.presentationml.notesSlide+xml"/>
  <Override PartName="/ppt/tags/tag30.xml" ContentType="application/vnd.openxmlformats-officedocument.presentationml.tags+xml"/>
  <Override PartName="/ppt/notesSlides/notesSlide29.xml" ContentType="application/vnd.openxmlformats-officedocument.presentationml.notesSlide+xml"/>
  <Override PartName="/ppt/tags/tag31.xml" ContentType="application/vnd.openxmlformats-officedocument.presentationml.tags+xml"/>
  <Override PartName="/ppt/notesSlides/notesSlide30.xml" ContentType="application/vnd.openxmlformats-officedocument.presentationml.notesSlide+xml"/>
  <Override PartName="/ppt/tags/tag32.xml" ContentType="application/vnd.openxmlformats-officedocument.presentationml.tags+xml"/>
  <Override PartName="/ppt/notesSlides/notesSlide31.xml" ContentType="application/vnd.openxmlformats-officedocument.presentationml.notesSlide+xml"/>
  <Override PartName="/ppt/tags/tag33.xml" ContentType="application/vnd.openxmlformats-officedocument.presentationml.tags+xml"/>
  <Override PartName="/ppt/notesSlides/notesSlide32.xml" ContentType="application/vnd.openxmlformats-officedocument.presentationml.notesSlide+xml"/>
  <Override PartName="/ppt/tags/tag34.xml" ContentType="application/vnd.openxmlformats-officedocument.presentationml.tags+xml"/>
  <Override PartName="/ppt/notesSlides/notesSlide33.xml" ContentType="application/vnd.openxmlformats-officedocument.presentationml.notesSlide+xml"/>
  <Override PartName="/ppt/tags/tag35.xml" ContentType="application/vnd.openxmlformats-officedocument.presentationml.tags+xml"/>
  <Override PartName="/ppt/notesSlides/notesSlide34.xml" ContentType="application/vnd.openxmlformats-officedocument.presentationml.notesSlide+xml"/>
  <Override PartName="/ppt/tags/tag36.xml" ContentType="application/vnd.openxmlformats-officedocument.presentationml.tags+xml"/>
  <Override PartName="/ppt/notesSlides/notesSlide35.xml" ContentType="application/vnd.openxmlformats-officedocument.presentationml.notesSlide+xml"/>
  <Override PartName="/ppt/tags/tag37.xml" ContentType="application/vnd.openxmlformats-officedocument.presentationml.tags+xml"/>
  <Override PartName="/ppt/notesSlides/notesSlide36.xml" ContentType="application/vnd.openxmlformats-officedocument.presentationml.notesSlide+xml"/>
  <Override PartName="/ppt/tags/tag38.xml" ContentType="application/vnd.openxmlformats-officedocument.presentationml.tags+xml"/>
  <Override PartName="/ppt/notesSlides/notesSlide37.xml" ContentType="application/vnd.openxmlformats-officedocument.presentationml.notesSlide+xml"/>
  <Override PartName="/ppt/tags/tag39.xml" ContentType="application/vnd.openxmlformats-officedocument.presentationml.tags+xml"/>
  <Override PartName="/ppt/notesSlides/notesSlide38.xml" ContentType="application/vnd.openxmlformats-officedocument.presentationml.notesSlide+xml"/>
  <Override PartName="/ppt/tags/tag40.xml" ContentType="application/vnd.openxmlformats-officedocument.presentationml.tags+xml"/>
  <Override PartName="/ppt/notesSlides/notesSlide39.xml" ContentType="application/vnd.openxmlformats-officedocument.presentationml.notesSlide+xml"/>
  <Override PartName="/ppt/tags/tag41.xml" ContentType="application/vnd.openxmlformats-officedocument.presentationml.tags+xml"/>
  <Override PartName="/ppt/notesSlides/notesSlide40.xml" ContentType="application/vnd.openxmlformats-officedocument.presentationml.notesSlide+xml"/>
  <Override PartName="/ppt/tags/tag42.xml" ContentType="application/vnd.openxmlformats-officedocument.presentationml.tags+xml"/>
  <Override PartName="/ppt/notesSlides/notesSlide41.xml" ContentType="application/vnd.openxmlformats-officedocument.presentationml.notesSlide+xml"/>
  <Override PartName="/ppt/tags/tag43.xml" ContentType="application/vnd.openxmlformats-officedocument.presentationml.tags+xml"/>
  <Override PartName="/ppt/notesSlides/notesSlide42.xml" ContentType="application/vnd.openxmlformats-officedocument.presentationml.notesSlide+xml"/>
  <Override PartName="/ppt/tags/tag44.xml" ContentType="application/vnd.openxmlformats-officedocument.presentationml.tags+xml"/>
  <Override PartName="/ppt/notesSlides/notesSlide43.xml" ContentType="application/vnd.openxmlformats-officedocument.presentationml.notesSlide+xml"/>
  <Override PartName="/ppt/tags/tag45.xml" ContentType="application/vnd.openxmlformats-officedocument.presentationml.tags+xml"/>
  <Override PartName="/ppt/notesSlides/notesSlide44.xml" ContentType="application/vnd.openxmlformats-officedocument.presentationml.notesSlide+xml"/>
  <Override PartName="/ppt/tags/tag46.xml" ContentType="application/vnd.openxmlformats-officedocument.presentationml.tags+xml"/>
  <Override PartName="/ppt/notesSlides/notesSlide45.xml" ContentType="application/vnd.openxmlformats-officedocument.presentationml.notesSlide+xml"/>
  <Override PartName="/ppt/tags/tag47.xml" ContentType="application/vnd.openxmlformats-officedocument.presentationml.tags+xml"/>
  <Override PartName="/ppt/notesSlides/notesSlide46.xml" ContentType="application/vnd.openxmlformats-officedocument.presentationml.notesSlide+xml"/>
  <Override PartName="/ppt/tags/tag48.xml" ContentType="application/vnd.openxmlformats-officedocument.presentationml.tags+xml"/>
  <Override PartName="/ppt/notesSlides/notesSlide47.xml" ContentType="application/vnd.openxmlformats-officedocument.presentationml.notesSlide+xml"/>
  <Override PartName="/ppt/tags/tag49.xml" ContentType="application/vnd.openxmlformats-officedocument.presentationml.tags+xml"/>
  <Override PartName="/ppt/notesSlides/notesSlide48.xml" ContentType="application/vnd.openxmlformats-officedocument.presentationml.notesSlide+xml"/>
  <Override PartName="/ppt/tags/tag50.xml" ContentType="application/vnd.openxmlformats-officedocument.presentationml.tags+xml"/>
  <Override PartName="/ppt/notesSlides/notesSlide49.xml" ContentType="application/vnd.openxmlformats-officedocument.presentationml.notesSlide+xml"/>
  <Override PartName="/ppt/tags/tag51.xml" ContentType="application/vnd.openxmlformats-officedocument.presentationml.tags+xml"/>
  <Override PartName="/ppt/notesSlides/notesSlide50.xml" ContentType="application/vnd.openxmlformats-officedocument.presentationml.notesSlide+xml"/>
  <Override PartName="/ppt/tags/tag52.xml" ContentType="application/vnd.openxmlformats-officedocument.presentationml.tags+xml"/>
  <Override PartName="/ppt/notesSlides/notesSlide51.xml" ContentType="application/vnd.openxmlformats-officedocument.presentationml.notesSlide+xml"/>
  <Override PartName="/ppt/tags/tag53.xml" ContentType="application/vnd.openxmlformats-officedocument.presentationml.tags+xml"/>
  <Override PartName="/ppt/notesSlides/notesSlide52.xml" ContentType="application/vnd.openxmlformats-officedocument.presentationml.notesSlide+xml"/>
  <Override PartName="/ppt/tags/tag54.xml" ContentType="application/vnd.openxmlformats-officedocument.presentationml.tags+xml"/>
  <Override PartName="/ppt/notesSlides/notesSlide53.xml" ContentType="application/vnd.openxmlformats-officedocument.presentationml.notesSlide+xml"/>
  <Override PartName="/ppt/tags/tag55.xml" ContentType="application/vnd.openxmlformats-officedocument.presentationml.tags+xml"/>
  <Override PartName="/ppt/notesSlides/notesSlide54.xml" ContentType="application/vnd.openxmlformats-officedocument.presentationml.notesSlide+xml"/>
  <Override PartName="/ppt/tags/tag56.xml" ContentType="application/vnd.openxmlformats-officedocument.presentationml.tags+xml"/>
  <Override PartName="/ppt/notesSlides/notesSlide55.xml" ContentType="application/vnd.openxmlformats-officedocument.presentationml.notesSlide+xml"/>
  <Override PartName="/ppt/tags/tag57.xml" ContentType="application/vnd.openxmlformats-officedocument.presentationml.tags+xml"/>
  <Override PartName="/ppt/notesSlides/notesSlide56.xml" ContentType="application/vnd.openxmlformats-officedocument.presentationml.notesSlide+xml"/>
  <Override PartName="/ppt/tags/tag58.xml" ContentType="application/vnd.openxmlformats-officedocument.presentationml.tags+xml"/>
  <Override PartName="/ppt/notesSlides/notesSlide57.xml" ContentType="application/vnd.openxmlformats-officedocument.presentationml.notesSlide+xml"/>
  <Override PartName="/ppt/tags/tag59.xml" ContentType="application/vnd.openxmlformats-officedocument.presentationml.tags+xml"/>
  <Override PartName="/ppt/notesSlides/notesSlide58.xml" ContentType="application/vnd.openxmlformats-officedocument.presentationml.notesSlide+xml"/>
  <Override PartName="/ppt/tags/tag60.xml" ContentType="application/vnd.openxmlformats-officedocument.presentationml.tags+xml"/>
  <Override PartName="/ppt/notesSlides/notesSlide59.xml" ContentType="application/vnd.openxmlformats-officedocument.presentationml.notesSlide+xml"/>
  <Override PartName="/ppt/tags/tag61.xml" ContentType="application/vnd.openxmlformats-officedocument.presentationml.tags+xml"/>
  <Override PartName="/ppt/notesSlides/notesSlide60.xml" ContentType="application/vnd.openxmlformats-officedocument.presentationml.notesSlide+xml"/>
  <Override PartName="/ppt/tags/tag62.xml" ContentType="application/vnd.openxmlformats-officedocument.presentationml.tags+xml"/>
  <Override PartName="/ppt/notesSlides/notesSlide61.xml" ContentType="application/vnd.openxmlformats-officedocument.presentationml.notesSlide+xml"/>
  <Override PartName="/ppt/tags/tag63.xml" ContentType="application/vnd.openxmlformats-officedocument.presentationml.tags+xml"/>
  <Override PartName="/ppt/notesSlides/notesSlide62.xml" ContentType="application/vnd.openxmlformats-officedocument.presentationml.notesSlide+xml"/>
  <Override PartName="/ppt/tags/tag64.xml" ContentType="application/vnd.openxmlformats-officedocument.presentationml.tags+xml"/>
  <Override PartName="/ppt/notesSlides/notesSlide63.xml" ContentType="application/vnd.openxmlformats-officedocument.presentationml.notesSlide+xml"/>
  <Override PartName="/ppt/tags/tag65.xml" ContentType="application/vnd.openxmlformats-officedocument.presentationml.tags+xml"/>
  <Override PartName="/ppt/notesSlides/notesSlide64.xml" ContentType="application/vnd.openxmlformats-officedocument.presentationml.notesSlide+xml"/>
  <Override PartName="/ppt/tags/tag66.xml" ContentType="application/vnd.openxmlformats-officedocument.presentationml.tags+xml"/>
  <Override PartName="/ppt/notesSlides/notesSlide65.xml" ContentType="application/vnd.openxmlformats-officedocument.presentationml.notesSlide+xml"/>
  <Override PartName="/ppt/tags/tag67.xml" ContentType="application/vnd.openxmlformats-officedocument.presentationml.tags+xml"/>
  <Override PartName="/ppt/notesSlides/notesSlide66.xml" ContentType="application/vnd.openxmlformats-officedocument.presentationml.notesSlide+xml"/>
  <Override PartName="/ppt/tags/tag68.xml" ContentType="application/vnd.openxmlformats-officedocument.presentationml.tags+xml"/>
  <Override PartName="/ppt/notesSlides/notesSlide67.xml" ContentType="application/vnd.openxmlformats-officedocument.presentationml.notesSlide+xml"/>
  <Override PartName="/ppt/tags/tag69.xml" ContentType="application/vnd.openxmlformats-officedocument.presentationml.tags+xml"/>
  <Override PartName="/ppt/notesSlides/notesSlide68.xml" ContentType="application/vnd.openxmlformats-officedocument.presentationml.notesSlide+xml"/>
  <Override PartName="/ppt/tags/tag70.xml" ContentType="application/vnd.openxmlformats-officedocument.presentationml.tags+xml"/>
  <Override PartName="/ppt/notesSlides/notesSlide69.xml" ContentType="application/vnd.openxmlformats-officedocument.presentationml.notesSlide+xml"/>
  <Override PartName="/ppt/tags/tag71.xml" ContentType="application/vnd.openxmlformats-officedocument.presentationml.tags+xml"/>
  <Override PartName="/ppt/notesSlides/notesSlide70.xml" ContentType="application/vnd.openxmlformats-officedocument.presentationml.notesSlide+xml"/>
  <Override PartName="/ppt/tags/tag72.xml" ContentType="application/vnd.openxmlformats-officedocument.presentationml.tags+xml"/>
  <Override PartName="/ppt/notesSlides/notesSlide71.xml" ContentType="application/vnd.openxmlformats-officedocument.presentationml.notesSlide+xml"/>
  <Override PartName="/ppt/tags/tag73.xml" ContentType="application/vnd.openxmlformats-officedocument.presentationml.tags+xml"/>
  <Override PartName="/ppt/notesSlides/notesSlide72.xml" ContentType="application/vnd.openxmlformats-officedocument.presentationml.notesSlide+xml"/>
  <Override PartName="/ppt/tags/tag74.xml" ContentType="application/vnd.openxmlformats-officedocument.presentationml.tags+xml"/>
  <Override PartName="/ppt/notesSlides/notesSlide73.xml" ContentType="application/vnd.openxmlformats-officedocument.presentationml.notesSlide+xml"/>
  <Override PartName="/ppt/tags/tag75.xml" ContentType="application/vnd.openxmlformats-officedocument.presentationml.tags+xml"/>
  <Override PartName="/ppt/notesSlides/notesSlide74.xml" ContentType="application/vnd.openxmlformats-officedocument.presentationml.notesSlide+xml"/>
  <Override PartName="/ppt/tags/tag76.xml" ContentType="application/vnd.openxmlformats-officedocument.presentationml.tags+xml"/>
  <Override PartName="/ppt/notesSlides/notesSlide7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2" r:id="rId1"/>
  </p:sldMasterIdLst>
  <p:notesMasterIdLst>
    <p:notesMasterId r:id="rId77"/>
  </p:notesMasterIdLst>
  <p:handoutMasterIdLst>
    <p:handoutMasterId r:id="rId78"/>
  </p:handoutMasterIdLst>
  <p:sldIdLst>
    <p:sldId id="256" r:id="rId2"/>
    <p:sldId id="258" r:id="rId3"/>
    <p:sldId id="702" r:id="rId4"/>
    <p:sldId id="665" r:id="rId5"/>
    <p:sldId id="664" r:id="rId6"/>
    <p:sldId id="656" r:id="rId7"/>
    <p:sldId id="654" r:id="rId8"/>
    <p:sldId id="486" r:id="rId9"/>
    <p:sldId id="667" r:id="rId10"/>
    <p:sldId id="703" r:id="rId11"/>
    <p:sldId id="704" r:id="rId12"/>
    <p:sldId id="705" r:id="rId13"/>
    <p:sldId id="706" r:id="rId14"/>
    <p:sldId id="707" r:id="rId15"/>
    <p:sldId id="708" r:id="rId16"/>
    <p:sldId id="713" r:id="rId17"/>
    <p:sldId id="711" r:id="rId18"/>
    <p:sldId id="710" r:id="rId19"/>
    <p:sldId id="714" r:id="rId20"/>
    <p:sldId id="712" r:id="rId21"/>
    <p:sldId id="715" r:id="rId22"/>
    <p:sldId id="666" r:id="rId23"/>
    <p:sldId id="669" r:id="rId24"/>
    <p:sldId id="646" r:id="rId25"/>
    <p:sldId id="671" r:id="rId26"/>
    <p:sldId id="670" r:id="rId27"/>
    <p:sldId id="722" r:id="rId28"/>
    <p:sldId id="723" r:id="rId29"/>
    <p:sldId id="493" r:id="rId30"/>
    <p:sldId id="674" r:id="rId31"/>
    <p:sldId id="675" r:id="rId32"/>
    <p:sldId id="657" r:id="rId33"/>
    <p:sldId id="668" r:id="rId34"/>
    <p:sldId id="634" r:id="rId35"/>
    <p:sldId id="569" r:id="rId36"/>
    <p:sldId id="653" r:id="rId37"/>
    <p:sldId id="695" r:id="rId38"/>
    <p:sldId id="655" r:id="rId39"/>
    <p:sldId id="661" r:id="rId40"/>
    <p:sldId id="678" r:id="rId41"/>
    <p:sldId id="660" r:id="rId42"/>
    <p:sldId id="659" r:id="rId43"/>
    <p:sldId id="728" r:id="rId44"/>
    <p:sldId id="729" r:id="rId45"/>
    <p:sldId id="730" r:id="rId46"/>
    <p:sldId id="731" r:id="rId47"/>
    <p:sldId id="732" r:id="rId48"/>
    <p:sldId id="733" r:id="rId49"/>
    <p:sldId id="727" r:id="rId50"/>
    <p:sldId id="685" r:id="rId51"/>
    <p:sldId id="717" r:id="rId52"/>
    <p:sldId id="718" r:id="rId53"/>
    <p:sldId id="682" r:id="rId54"/>
    <p:sldId id="696" r:id="rId55"/>
    <p:sldId id="701" r:id="rId56"/>
    <p:sldId id="680" r:id="rId57"/>
    <p:sldId id="676" r:id="rId58"/>
    <p:sldId id="716" r:id="rId59"/>
    <p:sldId id="677" r:id="rId60"/>
    <p:sldId id="580" r:id="rId61"/>
    <p:sldId id="607" r:id="rId62"/>
    <p:sldId id="652" r:id="rId63"/>
    <p:sldId id="500" r:id="rId64"/>
    <p:sldId id="726" r:id="rId65"/>
    <p:sldId id="725" r:id="rId66"/>
    <p:sldId id="501" r:id="rId67"/>
    <p:sldId id="624" r:id="rId68"/>
    <p:sldId id="709" r:id="rId69"/>
    <p:sldId id="720" r:id="rId70"/>
    <p:sldId id="719" r:id="rId71"/>
    <p:sldId id="721" r:id="rId72"/>
    <p:sldId id="632" r:id="rId73"/>
    <p:sldId id="673" r:id="rId74"/>
    <p:sldId id="604" r:id="rId75"/>
    <p:sldId id="724" r:id="rId76"/>
  </p:sldIdLst>
  <p:sldSz cx="9144000" cy="6858000" type="screen4x3"/>
  <p:notesSz cx="6985000" cy="9283700"/>
  <p:custDataLst>
    <p:tags r:id="rId79"/>
  </p:custDataLst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000" kern="1200">
        <a:solidFill>
          <a:schemeClr val="tx1"/>
        </a:solidFill>
        <a:latin typeface="Georgia" panose="02040502050405020303" pitchFamily="18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000" kern="1200">
        <a:solidFill>
          <a:schemeClr val="tx1"/>
        </a:solidFill>
        <a:latin typeface="Georgia" panose="02040502050405020303" pitchFamily="18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000" kern="1200">
        <a:solidFill>
          <a:schemeClr val="tx1"/>
        </a:solidFill>
        <a:latin typeface="Georgia" panose="02040502050405020303" pitchFamily="18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000" kern="1200">
        <a:solidFill>
          <a:schemeClr val="tx1"/>
        </a:solidFill>
        <a:latin typeface="Georgia" panose="02040502050405020303" pitchFamily="18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000" kern="1200">
        <a:solidFill>
          <a:schemeClr val="tx1"/>
        </a:solidFill>
        <a:latin typeface="Georgia" panose="02040502050405020303" pitchFamily="18" charset="0"/>
        <a:ea typeface="+mn-ea"/>
        <a:cs typeface="+mn-cs"/>
      </a:defRPr>
    </a:lvl5pPr>
    <a:lvl6pPr marL="2286000" algn="l" defTabSz="914400" rtl="0" eaLnBrk="1" latinLnBrk="0" hangingPunct="1">
      <a:defRPr sz="2000" kern="1200">
        <a:solidFill>
          <a:schemeClr val="tx1"/>
        </a:solidFill>
        <a:latin typeface="Georgia" panose="02040502050405020303" pitchFamily="18" charset="0"/>
        <a:ea typeface="+mn-ea"/>
        <a:cs typeface="+mn-cs"/>
      </a:defRPr>
    </a:lvl6pPr>
    <a:lvl7pPr marL="2743200" algn="l" defTabSz="914400" rtl="0" eaLnBrk="1" latinLnBrk="0" hangingPunct="1">
      <a:defRPr sz="2000" kern="1200">
        <a:solidFill>
          <a:schemeClr val="tx1"/>
        </a:solidFill>
        <a:latin typeface="Georgia" panose="02040502050405020303" pitchFamily="18" charset="0"/>
        <a:ea typeface="+mn-ea"/>
        <a:cs typeface="+mn-cs"/>
      </a:defRPr>
    </a:lvl7pPr>
    <a:lvl8pPr marL="3200400" algn="l" defTabSz="914400" rtl="0" eaLnBrk="1" latinLnBrk="0" hangingPunct="1">
      <a:defRPr sz="2000" kern="1200">
        <a:solidFill>
          <a:schemeClr val="tx1"/>
        </a:solidFill>
        <a:latin typeface="Georgia" panose="02040502050405020303" pitchFamily="18" charset="0"/>
        <a:ea typeface="+mn-ea"/>
        <a:cs typeface="+mn-cs"/>
      </a:defRPr>
    </a:lvl8pPr>
    <a:lvl9pPr marL="3657600" algn="l" defTabSz="914400" rtl="0" eaLnBrk="1" latinLnBrk="0" hangingPunct="1">
      <a:defRPr sz="2000" kern="1200">
        <a:solidFill>
          <a:schemeClr val="tx1"/>
        </a:solidFill>
        <a:latin typeface="Georgia" panose="02040502050405020303" pitchFamily="18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0000"/>
    <a:srgbClr val="000000"/>
    <a:srgbClr val="3C3C62"/>
    <a:srgbClr val="E6E6EF"/>
    <a:srgbClr val="99CCFF"/>
    <a:srgbClr val="CC3300"/>
    <a:srgbClr val="0000FF"/>
    <a:srgbClr val="FFFF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7775" autoAdjust="0"/>
    <p:restoredTop sz="94722" autoAdjust="0"/>
  </p:normalViewPr>
  <p:slideViewPr>
    <p:cSldViewPr>
      <p:cViewPr varScale="1">
        <p:scale>
          <a:sx n="65" d="100"/>
          <a:sy n="65" d="100"/>
        </p:scale>
        <p:origin x="1446" y="78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76" Type="http://schemas.openxmlformats.org/officeDocument/2006/relationships/slide" Target="slides/slide75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tags" Target="tags/tag1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handoutMaster" Target="handoutMasters/handoutMaster1.xml"/><Relationship Id="rId81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notesMaster" Target="notesMasters/notesMaster1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presProps" Target="pres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9D1F5948-48EC-4BCC-85DE-CF8F80748501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3027363" cy="463550"/>
          </a:xfrm>
          <a:prstGeom prst="rect">
            <a:avLst/>
          </a:prstGeom>
        </p:spPr>
        <p:txBody>
          <a:bodyPr vert="horz" lIns="92958" tIns="46479" rIns="92958" bIns="46479" rtlCol="0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421BE6E-300F-4760-98DF-4E4FB7FFD9BB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956050" y="0"/>
            <a:ext cx="3027363" cy="463550"/>
          </a:xfrm>
          <a:prstGeom prst="rect">
            <a:avLst/>
          </a:prstGeom>
        </p:spPr>
        <p:txBody>
          <a:bodyPr vert="horz" lIns="92958" tIns="46479" rIns="92958" bIns="46479" rtlCol="0"/>
          <a:lstStyle>
            <a:lvl1pPr algn="r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</a:defRPr>
            </a:lvl1pPr>
          </a:lstStyle>
          <a:p>
            <a:pPr>
              <a:defRPr/>
            </a:pPr>
            <a:fld id="{DE7512C0-D91F-49F2-84B3-1B76266F4A05}" type="datetimeFigureOut">
              <a:rPr lang="en-US"/>
              <a:pPr>
                <a:defRPr/>
              </a:pPr>
              <a:t>2/16/2023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A6F921B-D4CF-4672-A1A7-7921C2554F4A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818563"/>
            <a:ext cx="3027363" cy="463550"/>
          </a:xfrm>
          <a:prstGeom prst="rect">
            <a:avLst/>
          </a:prstGeom>
        </p:spPr>
        <p:txBody>
          <a:bodyPr vert="horz" lIns="92958" tIns="46479" rIns="92958" bIns="46479" rtlCol="0" anchor="b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DE05714-4C87-4FEC-BAC2-D7A68B0F6C1C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956050" y="8818563"/>
            <a:ext cx="3027363" cy="463550"/>
          </a:xfrm>
          <a:prstGeom prst="rect">
            <a:avLst/>
          </a:prstGeom>
        </p:spPr>
        <p:txBody>
          <a:bodyPr vert="horz" wrap="square" lIns="92958" tIns="46479" rIns="92958" bIns="46479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latin typeface="Calibri" panose="020F0502020204030204" pitchFamily="34" charset="0"/>
              </a:defRPr>
            </a:lvl1pPr>
          </a:lstStyle>
          <a:p>
            <a:fld id="{CB8877B9-AC67-4DE8-9F95-070D1B36B00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F8308056-9997-4A49-B866-19B0EAE53E26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3027363" cy="463550"/>
          </a:xfrm>
          <a:prstGeom prst="rect">
            <a:avLst/>
          </a:prstGeom>
        </p:spPr>
        <p:txBody>
          <a:bodyPr vert="horz" lIns="92958" tIns="46479" rIns="92958" bIns="46479" rtlCol="0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</a:defRPr>
            </a:lvl1pPr>
          </a:lstStyle>
          <a:p>
            <a:pPr>
              <a:defRPr/>
            </a:pPr>
            <a:endParaRPr lang="es-PR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7A08456B-E567-407A-9C61-2F66102A1480}"/>
              </a:ext>
            </a:extLst>
          </p:cNvPr>
          <p:cNvSpPr>
            <a:spLocks noGrp="1"/>
          </p:cNvSpPr>
          <p:nvPr>
            <p:ph type="dt" idx="1"/>
          </p:nvPr>
        </p:nvSpPr>
        <p:spPr>
          <a:xfrm>
            <a:off x="3956050" y="0"/>
            <a:ext cx="3027363" cy="463550"/>
          </a:xfrm>
          <a:prstGeom prst="rect">
            <a:avLst/>
          </a:prstGeom>
        </p:spPr>
        <p:txBody>
          <a:bodyPr vert="horz" lIns="92958" tIns="46479" rIns="92958" bIns="46479" rtlCol="0"/>
          <a:lstStyle>
            <a:lvl1pPr algn="r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</a:defRPr>
            </a:lvl1pPr>
          </a:lstStyle>
          <a:p>
            <a:pPr>
              <a:defRPr/>
            </a:pPr>
            <a:fld id="{35A24FEF-2C6B-4C41-AE44-CFBFB96236FF}" type="datetimeFigureOut">
              <a:rPr lang="es-PR"/>
              <a:pPr>
                <a:defRPr/>
              </a:pPr>
              <a:t>02/16/2023</a:t>
            </a:fld>
            <a:endParaRPr lang="es-PR"/>
          </a:p>
        </p:txBody>
      </p:sp>
      <p:sp>
        <p:nvSpPr>
          <p:cNvPr id="4" name="Slide Image Placeholder 3">
            <a:extLst>
              <a:ext uri="{FF2B5EF4-FFF2-40B4-BE49-F238E27FC236}">
                <a16:creationId xmlns:a16="http://schemas.microsoft.com/office/drawing/2014/main" id="{DE27E723-7A6C-4DC2-8DDC-DA09FE2CBD75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1171575" y="696913"/>
            <a:ext cx="4641850" cy="34813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2958" tIns="46479" rIns="92958" bIns="46479" rtlCol="0" anchor="ctr"/>
          <a:lstStyle/>
          <a:p>
            <a:pPr lvl="0"/>
            <a:endParaRPr lang="es-PR" noProof="0"/>
          </a:p>
        </p:txBody>
      </p:sp>
      <p:sp>
        <p:nvSpPr>
          <p:cNvPr id="5" name="Notes Placeholder 4">
            <a:extLst>
              <a:ext uri="{FF2B5EF4-FFF2-40B4-BE49-F238E27FC236}">
                <a16:creationId xmlns:a16="http://schemas.microsoft.com/office/drawing/2014/main" id="{F97401B3-180C-4987-A458-2EBD573E275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98500" y="4410075"/>
            <a:ext cx="5588000" cy="4176713"/>
          </a:xfrm>
          <a:prstGeom prst="rect">
            <a:avLst/>
          </a:prstGeom>
        </p:spPr>
        <p:txBody>
          <a:bodyPr vert="horz" lIns="92958" tIns="46479" rIns="92958" bIns="46479" rtlCol="0">
            <a:norm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s-PR" noProof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7672A36-2C89-4C34-AD21-50EAA212D50F}"/>
              </a:ext>
            </a:extLst>
          </p:cNvPr>
          <p:cNvSpPr>
            <a:spLocks noGrp="1"/>
          </p:cNvSpPr>
          <p:nvPr>
            <p:ph type="ftr" sz="quarter" idx="4"/>
          </p:nvPr>
        </p:nvSpPr>
        <p:spPr>
          <a:xfrm>
            <a:off x="0" y="8818563"/>
            <a:ext cx="3027363" cy="463550"/>
          </a:xfrm>
          <a:prstGeom prst="rect">
            <a:avLst/>
          </a:prstGeom>
        </p:spPr>
        <p:txBody>
          <a:bodyPr vert="horz" lIns="92958" tIns="46479" rIns="92958" bIns="46479" rtlCol="0" anchor="b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</a:defRPr>
            </a:lvl1pPr>
          </a:lstStyle>
          <a:p>
            <a:pPr>
              <a:defRPr/>
            </a:pPr>
            <a:endParaRPr lang="es-PR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8EA93D8-7EAC-4579-9752-E56741FA199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xfrm>
            <a:off x="3956050" y="8818563"/>
            <a:ext cx="3027363" cy="463550"/>
          </a:xfrm>
          <a:prstGeom prst="rect">
            <a:avLst/>
          </a:prstGeom>
        </p:spPr>
        <p:txBody>
          <a:bodyPr vert="horz" wrap="square" lIns="92958" tIns="46479" rIns="92958" bIns="46479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latin typeface="Calibri" panose="020F0502020204030204" pitchFamily="34" charset="0"/>
              </a:defRPr>
            </a:lvl1pPr>
          </a:lstStyle>
          <a:p>
            <a:fld id="{4AF91AA5-EF6C-454B-94C7-38CB21571098}" type="slidenum">
              <a:rPr lang="es-PR" altLang="en-US"/>
              <a:pPr/>
              <a:t>‹#›</a:t>
            </a:fld>
            <a:endParaRPr lang="es-PR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Slide Image Placeholder 1">
            <a:extLst>
              <a:ext uri="{FF2B5EF4-FFF2-40B4-BE49-F238E27FC236}">
                <a16:creationId xmlns:a16="http://schemas.microsoft.com/office/drawing/2014/main" id="{F1392E9D-B030-46CE-AD2C-6CD39ADFA35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195" name="Notes Placeholder 2">
            <a:extLst>
              <a:ext uri="{FF2B5EF4-FFF2-40B4-BE49-F238E27FC236}">
                <a16:creationId xmlns:a16="http://schemas.microsoft.com/office/drawing/2014/main" id="{5AA2C004-6131-4DB7-BB7D-92137424165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8196" name="Slide Number Placeholder 3">
            <a:extLst>
              <a:ext uri="{FF2B5EF4-FFF2-40B4-BE49-F238E27FC236}">
                <a16:creationId xmlns:a16="http://schemas.microsoft.com/office/drawing/2014/main" id="{DAFF6E1E-28A4-4F61-81FB-E8BB2FBACA2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4CA8ED10-0AE9-465F-8B38-82B49EC6AC1E}" type="slidenum">
              <a:rPr lang="es-PR" altLang="en-US"/>
              <a:pPr>
                <a:spcBef>
                  <a:spcPct val="0"/>
                </a:spcBef>
              </a:pPr>
              <a:t>1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Slide Image Placeholder 1">
            <a:extLst>
              <a:ext uri="{FF2B5EF4-FFF2-40B4-BE49-F238E27FC236}">
                <a16:creationId xmlns:a16="http://schemas.microsoft.com/office/drawing/2014/main" id="{BFF9036F-7B9A-481A-AAC2-48E1D2FF1B7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627" name="Notes Placeholder 2">
            <a:extLst>
              <a:ext uri="{FF2B5EF4-FFF2-40B4-BE49-F238E27FC236}">
                <a16:creationId xmlns:a16="http://schemas.microsoft.com/office/drawing/2014/main" id="{3F6584BC-8BAD-4CF8-9F03-6180CC50240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26628" name="Slide Number Placeholder 3">
            <a:extLst>
              <a:ext uri="{FF2B5EF4-FFF2-40B4-BE49-F238E27FC236}">
                <a16:creationId xmlns:a16="http://schemas.microsoft.com/office/drawing/2014/main" id="{1CD807DD-7192-4F82-9D5E-5D0ABB9CD0C7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C961E729-FB35-4D2A-B368-E3AC8F499A7C}" type="slidenum">
              <a:rPr lang="es-PR" altLang="en-US"/>
              <a:pPr algn="r" eaLnBrk="1" hangingPunct="1">
                <a:spcBef>
                  <a:spcPct val="0"/>
                </a:spcBef>
              </a:pPr>
              <a:t>10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Slide Image Placeholder 1">
            <a:extLst>
              <a:ext uri="{FF2B5EF4-FFF2-40B4-BE49-F238E27FC236}">
                <a16:creationId xmlns:a16="http://schemas.microsoft.com/office/drawing/2014/main" id="{AD7B7BAB-59BD-4F94-99F0-726AEFD7710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675" name="Notes Placeholder 2">
            <a:extLst>
              <a:ext uri="{FF2B5EF4-FFF2-40B4-BE49-F238E27FC236}">
                <a16:creationId xmlns:a16="http://schemas.microsoft.com/office/drawing/2014/main" id="{9EA47083-26EF-419F-8959-46DE7644D5E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28676" name="Slide Number Placeholder 3">
            <a:extLst>
              <a:ext uri="{FF2B5EF4-FFF2-40B4-BE49-F238E27FC236}">
                <a16:creationId xmlns:a16="http://schemas.microsoft.com/office/drawing/2014/main" id="{02920120-80AC-4DCF-98DC-F4329BE972C2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785ABD6B-F83D-49EF-AD96-794D14D78E8E}" type="slidenum">
              <a:rPr lang="es-PR" altLang="en-US"/>
              <a:pPr algn="r" eaLnBrk="1" hangingPunct="1">
                <a:spcBef>
                  <a:spcPct val="0"/>
                </a:spcBef>
              </a:pPr>
              <a:t>11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Slide Image Placeholder 1">
            <a:extLst>
              <a:ext uri="{FF2B5EF4-FFF2-40B4-BE49-F238E27FC236}">
                <a16:creationId xmlns:a16="http://schemas.microsoft.com/office/drawing/2014/main" id="{7C3F5DE4-7620-43EF-9B3B-939261DE024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723" name="Notes Placeholder 2">
            <a:extLst>
              <a:ext uri="{FF2B5EF4-FFF2-40B4-BE49-F238E27FC236}">
                <a16:creationId xmlns:a16="http://schemas.microsoft.com/office/drawing/2014/main" id="{A28CCAF4-5BC5-4DD8-8AD8-68DA0ADAAD3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30724" name="Slide Number Placeholder 3">
            <a:extLst>
              <a:ext uri="{FF2B5EF4-FFF2-40B4-BE49-F238E27FC236}">
                <a16:creationId xmlns:a16="http://schemas.microsoft.com/office/drawing/2014/main" id="{1F475D75-156B-4184-85D5-0F97B7B40FC8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433C82B-F8E1-4BF9-BC2E-7CDBA8D6F68C}" type="slidenum">
              <a:rPr lang="es-PR" altLang="en-US"/>
              <a:pPr algn="r" eaLnBrk="1" hangingPunct="1">
                <a:spcBef>
                  <a:spcPct val="0"/>
                </a:spcBef>
              </a:pPr>
              <a:t>12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Slide Image Placeholder 1">
            <a:extLst>
              <a:ext uri="{FF2B5EF4-FFF2-40B4-BE49-F238E27FC236}">
                <a16:creationId xmlns:a16="http://schemas.microsoft.com/office/drawing/2014/main" id="{4A6F0211-C5AB-4D3A-87A9-26CA17B88AA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2771" name="Notes Placeholder 2">
            <a:extLst>
              <a:ext uri="{FF2B5EF4-FFF2-40B4-BE49-F238E27FC236}">
                <a16:creationId xmlns:a16="http://schemas.microsoft.com/office/drawing/2014/main" id="{0340787D-D30F-4DBE-9EF8-8A6E0DE8BE0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32772" name="Slide Number Placeholder 3">
            <a:extLst>
              <a:ext uri="{FF2B5EF4-FFF2-40B4-BE49-F238E27FC236}">
                <a16:creationId xmlns:a16="http://schemas.microsoft.com/office/drawing/2014/main" id="{553D22CE-29BD-44EC-A628-40CD90DEA52D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2CA340D-F011-4F28-82C8-00B932B87251}" type="slidenum">
              <a:rPr lang="es-PR" altLang="en-US"/>
              <a:pPr algn="r" eaLnBrk="1" hangingPunct="1">
                <a:spcBef>
                  <a:spcPct val="0"/>
                </a:spcBef>
              </a:pPr>
              <a:t>13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Slide Image Placeholder 1">
            <a:extLst>
              <a:ext uri="{FF2B5EF4-FFF2-40B4-BE49-F238E27FC236}">
                <a16:creationId xmlns:a16="http://schemas.microsoft.com/office/drawing/2014/main" id="{0EF22237-AE51-4785-8377-A1BF8955679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819" name="Notes Placeholder 2">
            <a:extLst>
              <a:ext uri="{FF2B5EF4-FFF2-40B4-BE49-F238E27FC236}">
                <a16:creationId xmlns:a16="http://schemas.microsoft.com/office/drawing/2014/main" id="{560BF920-4B05-4211-A492-C7E69DB8A91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34820" name="Slide Number Placeholder 3">
            <a:extLst>
              <a:ext uri="{FF2B5EF4-FFF2-40B4-BE49-F238E27FC236}">
                <a16:creationId xmlns:a16="http://schemas.microsoft.com/office/drawing/2014/main" id="{88AE22C5-4EB8-4267-A944-4696BAF2D595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C47E89C8-6993-4890-88B4-C472EB0EC67C}" type="slidenum">
              <a:rPr lang="es-PR" altLang="en-US"/>
              <a:pPr algn="r" eaLnBrk="1" hangingPunct="1">
                <a:spcBef>
                  <a:spcPct val="0"/>
                </a:spcBef>
              </a:pPr>
              <a:t>14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Slide Image Placeholder 1">
            <a:extLst>
              <a:ext uri="{FF2B5EF4-FFF2-40B4-BE49-F238E27FC236}">
                <a16:creationId xmlns:a16="http://schemas.microsoft.com/office/drawing/2014/main" id="{62A36FB0-B6D9-4210-B94E-94DAE4E4A63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867" name="Notes Placeholder 2">
            <a:extLst>
              <a:ext uri="{FF2B5EF4-FFF2-40B4-BE49-F238E27FC236}">
                <a16:creationId xmlns:a16="http://schemas.microsoft.com/office/drawing/2014/main" id="{94545E58-687A-409D-9BA9-92F81CE6B76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36868" name="Slide Number Placeholder 3">
            <a:extLst>
              <a:ext uri="{FF2B5EF4-FFF2-40B4-BE49-F238E27FC236}">
                <a16:creationId xmlns:a16="http://schemas.microsoft.com/office/drawing/2014/main" id="{9F5A247F-AE83-4196-922D-DBE9007A1C3E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33E363C6-C812-4B5A-BB9E-1D39B3482B82}" type="slidenum">
              <a:rPr lang="es-PR" altLang="en-US"/>
              <a:pPr algn="r" eaLnBrk="1" hangingPunct="1">
                <a:spcBef>
                  <a:spcPct val="0"/>
                </a:spcBef>
              </a:pPr>
              <a:t>15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Slide Image Placeholder 1">
            <a:extLst>
              <a:ext uri="{FF2B5EF4-FFF2-40B4-BE49-F238E27FC236}">
                <a16:creationId xmlns:a16="http://schemas.microsoft.com/office/drawing/2014/main" id="{A3CCC9CD-03EA-48C7-A155-3E21D3BF770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8915" name="Notes Placeholder 2">
            <a:extLst>
              <a:ext uri="{FF2B5EF4-FFF2-40B4-BE49-F238E27FC236}">
                <a16:creationId xmlns:a16="http://schemas.microsoft.com/office/drawing/2014/main" id="{B2A2C2AB-2DFC-44E1-8F3B-892FDFE68C9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38916" name="Slide Number Placeholder 3">
            <a:extLst>
              <a:ext uri="{FF2B5EF4-FFF2-40B4-BE49-F238E27FC236}">
                <a16:creationId xmlns:a16="http://schemas.microsoft.com/office/drawing/2014/main" id="{C8E1E1DF-3E68-4E9E-952B-E78CA76BC923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9C443C45-1DC2-4C30-B623-35BC58CE39AD}" type="slidenum">
              <a:rPr lang="es-PR" altLang="en-US"/>
              <a:pPr algn="r" eaLnBrk="1" hangingPunct="1">
                <a:spcBef>
                  <a:spcPct val="0"/>
                </a:spcBef>
              </a:pPr>
              <a:t>16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Slide Image Placeholder 1">
            <a:extLst>
              <a:ext uri="{FF2B5EF4-FFF2-40B4-BE49-F238E27FC236}">
                <a16:creationId xmlns:a16="http://schemas.microsoft.com/office/drawing/2014/main" id="{3010E22D-7F84-4444-A531-7F8A05ECDF1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63" name="Notes Placeholder 2">
            <a:extLst>
              <a:ext uri="{FF2B5EF4-FFF2-40B4-BE49-F238E27FC236}">
                <a16:creationId xmlns:a16="http://schemas.microsoft.com/office/drawing/2014/main" id="{B68E0DDD-6C24-4026-953C-55A504C976A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40964" name="Slide Number Placeholder 3">
            <a:extLst>
              <a:ext uri="{FF2B5EF4-FFF2-40B4-BE49-F238E27FC236}">
                <a16:creationId xmlns:a16="http://schemas.microsoft.com/office/drawing/2014/main" id="{A9D50D04-6636-485A-B597-F327C26A92AF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50121E57-7234-4938-9884-7327869E1A28}" type="slidenum">
              <a:rPr lang="es-PR" altLang="en-US"/>
              <a:pPr algn="r" eaLnBrk="1" hangingPunct="1">
                <a:spcBef>
                  <a:spcPct val="0"/>
                </a:spcBef>
              </a:pPr>
              <a:t>17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Slide Image Placeholder 1">
            <a:extLst>
              <a:ext uri="{FF2B5EF4-FFF2-40B4-BE49-F238E27FC236}">
                <a16:creationId xmlns:a16="http://schemas.microsoft.com/office/drawing/2014/main" id="{1FB5DB9D-0548-4FBD-B4E9-601758CACED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3011" name="Notes Placeholder 2">
            <a:extLst>
              <a:ext uri="{FF2B5EF4-FFF2-40B4-BE49-F238E27FC236}">
                <a16:creationId xmlns:a16="http://schemas.microsoft.com/office/drawing/2014/main" id="{1AF56474-8A44-4EBE-ACF5-7060E3B0AAA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43012" name="Slide Number Placeholder 3">
            <a:extLst>
              <a:ext uri="{FF2B5EF4-FFF2-40B4-BE49-F238E27FC236}">
                <a16:creationId xmlns:a16="http://schemas.microsoft.com/office/drawing/2014/main" id="{1A8AE5DE-E4BD-4303-AF8F-037DC6041BD4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7C44DA06-CE4B-4CA7-9256-E36D4F0C5528}" type="slidenum">
              <a:rPr lang="es-PR" altLang="en-US"/>
              <a:pPr algn="r" eaLnBrk="1" hangingPunct="1">
                <a:spcBef>
                  <a:spcPct val="0"/>
                </a:spcBef>
              </a:pPr>
              <a:t>18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Slide Image Placeholder 1">
            <a:extLst>
              <a:ext uri="{FF2B5EF4-FFF2-40B4-BE49-F238E27FC236}">
                <a16:creationId xmlns:a16="http://schemas.microsoft.com/office/drawing/2014/main" id="{3BF12551-42C9-460F-B934-F1ED2BD08A4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5059" name="Notes Placeholder 2">
            <a:extLst>
              <a:ext uri="{FF2B5EF4-FFF2-40B4-BE49-F238E27FC236}">
                <a16:creationId xmlns:a16="http://schemas.microsoft.com/office/drawing/2014/main" id="{03CAEEE2-BF6A-4FEB-B41B-FCBC37B4E0C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45060" name="Slide Number Placeholder 3">
            <a:extLst>
              <a:ext uri="{FF2B5EF4-FFF2-40B4-BE49-F238E27FC236}">
                <a16:creationId xmlns:a16="http://schemas.microsoft.com/office/drawing/2014/main" id="{5031FA28-A862-40DC-B3C7-082EF995D6B8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BE1EF44-BB12-40D2-8771-81BD78FFD786}" type="slidenum">
              <a:rPr lang="es-PR" altLang="en-US"/>
              <a:pPr algn="r" eaLnBrk="1" hangingPunct="1">
                <a:spcBef>
                  <a:spcPct val="0"/>
                </a:spcBef>
              </a:pPr>
              <a:t>19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Slide Image Placeholder 1">
            <a:extLst>
              <a:ext uri="{FF2B5EF4-FFF2-40B4-BE49-F238E27FC236}">
                <a16:creationId xmlns:a16="http://schemas.microsoft.com/office/drawing/2014/main" id="{78FCF2F7-0466-484A-8B98-91BC58B4B30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243" name="Notes Placeholder 2">
            <a:extLst>
              <a:ext uri="{FF2B5EF4-FFF2-40B4-BE49-F238E27FC236}">
                <a16:creationId xmlns:a16="http://schemas.microsoft.com/office/drawing/2014/main" id="{96B4F0E3-A6BA-46E1-871D-2B5E5F90319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0244" name="Slide Number Placeholder 3">
            <a:extLst>
              <a:ext uri="{FF2B5EF4-FFF2-40B4-BE49-F238E27FC236}">
                <a16:creationId xmlns:a16="http://schemas.microsoft.com/office/drawing/2014/main" id="{FE17C4EB-7E9E-4641-8BB9-41AA9F8D77A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0C2CD2C-4BC1-437E-98A8-C8CA629A7559}" type="slidenum">
              <a:rPr lang="es-PR" altLang="en-US"/>
              <a:pPr>
                <a:spcBef>
                  <a:spcPct val="0"/>
                </a:spcBef>
              </a:pPr>
              <a:t>2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Slide Image Placeholder 1">
            <a:extLst>
              <a:ext uri="{FF2B5EF4-FFF2-40B4-BE49-F238E27FC236}">
                <a16:creationId xmlns:a16="http://schemas.microsoft.com/office/drawing/2014/main" id="{ABDFC7A3-7698-45F7-94CD-EFF8CBD5BDD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7107" name="Notes Placeholder 2">
            <a:extLst>
              <a:ext uri="{FF2B5EF4-FFF2-40B4-BE49-F238E27FC236}">
                <a16:creationId xmlns:a16="http://schemas.microsoft.com/office/drawing/2014/main" id="{4A2E24F7-950F-480A-AF43-A44BBAF60AB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47108" name="Slide Number Placeholder 3">
            <a:extLst>
              <a:ext uri="{FF2B5EF4-FFF2-40B4-BE49-F238E27FC236}">
                <a16:creationId xmlns:a16="http://schemas.microsoft.com/office/drawing/2014/main" id="{B501083C-46E3-46FC-A47A-1D98DB0FDFA6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794C22BB-AC9F-40BA-8862-8FFE711C195F}" type="slidenum">
              <a:rPr lang="es-PR" altLang="en-US"/>
              <a:pPr algn="r" eaLnBrk="1" hangingPunct="1">
                <a:spcBef>
                  <a:spcPct val="0"/>
                </a:spcBef>
              </a:pPr>
              <a:t>20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Slide Image Placeholder 1">
            <a:extLst>
              <a:ext uri="{FF2B5EF4-FFF2-40B4-BE49-F238E27FC236}">
                <a16:creationId xmlns:a16="http://schemas.microsoft.com/office/drawing/2014/main" id="{10CCA095-F7A3-4BB9-BBAF-163916C31AB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9155" name="Notes Placeholder 2">
            <a:extLst>
              <a:ext uri="{FF2B5EF4-FFF2-40B4-BE49-F238E27FC236}">
                <a16:creationId xmlns:a16="http://schemas.microsoft.com/office/drawing/2014/main" id="{EA57E033-7B4B-4EC8-BE1A-95DDA529D3D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49156" name="Slide Number Placeholder 3">
            <a:extLst>
              <a:ext uri="{FF2B5EF4-FFF2-40B4-BE49-F238E27FC236}">
                <a16:creationId xmlns:a16="http://schemas.microsoft.com/office/drawing/2014/main" id="{7CD7B3C7-87D4-45C2-BA1D-A41734173B77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553CC4-2894-42A4-91F4-3663D6C6AD60}" type="slidenum">
              <a:rPr lang="es-PR" altLang="en-US"/>
              <a:pPr algn="r" eaLnBrk="1" hangingPunct="1">
                <a:spcBef>
                  <a:spcPct val="0"/>
                </a:spcBef>
              </a:pPr>
              <a:t>21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Slide Image Placeholder 1">
            <a:extLst>
              <a:ext uri="{FF2B5EF4-FFF2-40B4-BE49-F238E27FC236}">
                <a16:creationId xmlns:a16="http://schemas.microsoft.com/office/drawing/2014/main" id="{7B8D7B0E-160A-4EBB-A85B-CE47E9C9189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1203" name="Notes Placeholder 2">
            <a:extLst>
              <a:ext uri="{FF2B5EF4-FFF2-40B4-BE49-F238E27FC236}">
                <a16:creationId xmlns:a16="http://schemas.microsoft.com/office/drawing/2014/main" id="{93E80B94-95AF-412D-A035-D73B574F94A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51204" name="Slide Number Placeholder 3">
            <a:extLst>
              <a:ext uri="{FF2B5EF4-FFF2-40B4-BE49-F238E27FC236}">
                <a16:creationId xmlns:a16="http://schemas.microsoft.com/office/drawing/2014/main" id="{EEB98F71-9115-4774-A06B-05FCA718A4E1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3838758C-4C2E-4145-99A6-B3861E524A65}" type="slidenum">
              <a:rPr lang="es-PR" altLang="en-US"/>
              <a:pPr algn="r" eaLnBrk="1" hangingPunct="1">
                <a:spcBef>
                  <a:spcPct val="0"/>
                </a:spcBef>
              </a:pPr>
              <a:t>22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Slide Image Placeholder 1">
            <a:extLst>
              <a:ext uri="{FF2B5EF4-FFF2-40B4-BE49-F238E27FC236}">
                <a16:creationId xmlns:a16="http://schemas.microsoft.com/office/drawing/2014/main" id="{2E495DDF-5458-43F3-BCF6-3397264C7B9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3251" name="Notes Placeholder 2">
            <a:extLst>
              <a:ext uri="{FF2B5EF4-FFF2-40B4-BE49-F238E27FC236}">
                <a16:creationId xmlns:a16="http://schemas.microsoft.com/office/drawing/2014/main" id="{81A7EC60-B41F-424B-AFDC-E870D1BC1F4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53252" name="Slide Number Placeholder 3">
            <a:extLst>
              <a:ext uri="{FF2B5EF4-FFF2-40B4-BE49-F238E27FC236}">
                <a16:creationId xmlns:a16="http://schemas.microsoft.com/office/drawing/2014/main" id="{AD7EEAE5-443B-4774-97F4-52B76A1E20EF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E773917-67EB-4E55-86C5-07A4556EA6FD}" type="slidenum">
              <a:rPr lang="es-PR" altLang="en-US"/>
              <a:pPr algn="r" eaLnBrk="1" hangingPunct="1">
                <a:spcBef>
                  <a:spcPct val="0"/>
                </a:spcBef>
              </a:pPr>
              <a:t>23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Slide Image Placeholder 1">
            <a:extLst>
              <a:ext uri="{FF2B5EF4-FFF2-40B4-BE49-F238E27FC236}">
                <a16:creationId xmlns:a16="http://schemas.microsoft.com/office/drawing/2014/main" id="{17864C5E-950D-4ABC-94D9-BF43AAA58E7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5299" name="Notes Placeholder 2">
            <a:extLst>
              <a:ext uri="{FF2B5EF4-FFF2-40B4-BE49-F238E27FC236}">
                <a16:creationId xmlns:a16="http://schemas.microsoft.com/office/drawing/2014/main" id="{B3AE604C-F182-4001-B63F-1D8A9350AC3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55300" name="Slide Number Placeholder 3">
            <a:extLst>
              <a:ext uri="{FF2B5EF4-FFF2-40B4-BE49-F238E27FC236}">
                <a16:creationId xmlns:a16="http://schemas.microsoft.com/office/drawing/2014/main" id="{FD434F4E-2C12-4946-868E-5B8187211652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64957F38-ADAD-4E6D-8614-445DA0513387}" type="slidenum">
              <a:rPr lang="es-PR" altLang="en-US"/>
              <a:pPr algn="r" eaLnBrk="1" hangingPunct="1">
                <a:spcBef>
                  <a:spcPct val="0"/>
                </a:spcBef>
              </a:pPr>
              <a:t>24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Slide Image Placeholder 1">
            <a:extLst>
              <a:ext uri="{FF2B5EF4-FFF2-40B4-BE49-F238E27FC236}">
                <a16:creationId xmlns:a16="http://schemas.microsoft.com/office/drawing/2014/main" id="{8B5CAB4D-FE77-4763-A835-4CB0ACE49A1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7347" name="Notes Placeholder 2">
            <a:extLst>
              <a:ext uri="{FF2B5EF4-FFF2-40B4-BE49-F238E27FC236}">
                <a16:creationId xmlns:a16="http://schemas.microsoft.com/office/drawing/2014/main" id="{0E54B314-D477-44CB-A97C-5EB1849C1AA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57348" name="Slide Number Placeholder 3">
            <a:extLst>
              <a:ext uri="{FF2B5EF4-FFF2-40B4-BE49-F238E27FC236}">
                <a16:creationId xmlns:a16="http://schemas.microsoft.com/office/drawing/2014/main" id="{1A68CDBD-E2AD-471D-AE36-D2CA3E628052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3CBFB3C2-2C21-4ED5-80E2-CAC3E1C59A3E}" type="slidenum">
              <a:rPr lang="es-PR" altLang="en-US"/>
              <a:pPr algn="r" eaLnBrk="1" hangingPunct="1">
                <a:spcBef>
                  <a:spcPct val="0"/>
                </a:spcBef>
              </a:pPr>
              <a:t>25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Slide Image Placeholder 1">
            <a:extLst>
              <a:ext uri="{FF2B5EF4-FFF2-40B4-BE49-F238E27FC236}">
                <a16:creationId xmlns:a16="http://schemas.microsoft.com/office/drawing/2014/main" id="{E7822B26-43BC-4FAF-9A0E-C3711D04911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9395" name="Notes Placeholder 2">
            <a:extLst>
              <a:ext uri="{FF2B5EF4-FFF2-40B4-BE49-F238E27FC236}">
                <a16:creationId xmlns:a16="http://schemas.microsoft.com/office/drawing/2014/main" id="{38528CCA-32D9-4238-987B-D730CD9F334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59396" name="Slide Number Placeholder 3">
            <a:extLst>
              <a:ext uri="{FF2B5EF4-FFF2-40B4-BE49-F238E27FC236}">
                <a16:creationId xmlns:a16="http://schemas.microsoft.com/office/drawing/2014/main" id="{5F169592-935A-4614-899C-509A4B894E81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8419403C-67E5-4D5D-9621-57794728F485}" type="slidenum">
              <a:rPr lang="es-PR" altLang="en-US"/>
              <a:pPr algn="r" eaLnBrk="1" hangingPunct="1">
                <a:spcBef>
                  <a:spcPct val="0"/>
                </a:spcBef>
              </a:pPr>
              <a:t>26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Slide Image Placeholder 1">
            <a:extLst>
              <a:ext uri="{FF2B5EF4-FFF2-40B4-BE49-F238E27FC236}">
                <a16:creationId xmlns:a16="http://schemas.microsoft.com/office/drawing/2014/main" id="{9BE13F80-F59A-4C2C-8991-A99BFA9CEC4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443" name="Notes Placeholder 2">
            <a:extLst>
              <a:ext uri="{FF2B5EF4-FFF2-40B4-BE49-F238E27FC236}">
                <a16:creationId xmlns:a16="http://schemas.microsoft.com/office/drawing/2014/main" id="{314DD60C-847F-42DC-A812-5E348194C7F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61444" name="Slide Number Placeholder 3">
            <a:extLst>
              <a:ext uri="{FF2B5EF4-FFF2-40B4-BE49-F238E27FC236}">
                <a16:creationId xmlns:a16="http://schemas.microsoft.com/office/drawing/2014/main" id="{4A7991D8-85FA-4B17-9466-65605FE41D01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9A2E773-50DF-492E-AC47-3BD5A0E00324}" type="slidenum">
              <a:rPr lang="es-PR" altLang="en-US"/>
              <a:pPr algn="r" eaLnBrk="1" hangingPunct="1">
                <a:spcBef>
                  <a:spcPct val="0"/>
                </a:spcBef>
              </a:pPr>
              <a:t>27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Slide Image Placeholder 1">
            <a:extLst>
              <a:ext uri="{FF2B5EF4-FFF2-40B4-BE49-F238E27FC236}">
                <a16:creationId xmlns:a16="http://schemas.microsoft.com/office/drawing/2014/main" id="{187B83F5-A716-470C-9816-64BD3023742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3491" name="Notes Placeholder 2">
            <a:extLst>
              <a:ext uri="{FF2B5EF4-FFF2-40B4-BE49-F238E27FC236}">
                <a16:creationId xmlns:a16="http://schemas.microsoft.com/office/drawing/2014/main" id="{F85CF341-7BA9-423E-91F8-030B52718EA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63492" name="Slide Number Placeholder 3">
            <a:extLst>
              <a:ext uri="{FF2B5EF4-FFF2-40B4-BE49-F238E27FC236}">
                <a16:creationId xmlns:a16="http://schemas.microsoft.com/office/drawing/2014/main" id="{C001A7FB-57CB-45B3-9658-8D364AB7C029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3913B91-79EF-4381-A232-ACB7B832A489}" type="slidenum">
              <a:rPr lang="es-PR" altLang="en-US"/>
              <a:pPr algn="r" eaLnBrk="1" hangingPunct="1">
                <a:spcBef>
                  <a:spcPct val="0"/>
                </a:spcBef>
              </a:pPr>
              <a:t>28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Slide Image Placeholder 1">
            <a:extLst>
              <a:ext uri="{FF2B5EF4-FFF2-40B4-BE49-F238E27FC236}">
                <a16:creationId xmlns:a16="http://schemas.microsoft.com/office/drawing/2014/main" id="{F7A15DA2-3160-4128-B0D6-4BF59DE0A32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9" name="Notes Placeholder 2">
            <a:extLst>
              <a:ext uri="{FF2B5EF4-FFF2-40B4-BE49-F238E27FC236}">
                <a16:creationId xmlns:a16="http://schemas.microsoft.com/office/drawing/2014/main" id="{6DF68AC9-2A72-496A-8467-E33384DE3C4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65540" name="Slide Number Placeholder 3">
            <a:extLst>
              <a:ext uri="{FF2B5EF4-FFF2-40B4-BE49-F238E27FC236}">
                <a16:creationId xmlns:a16="http://schemas.microsoft.com/office/drawing/2014/main" id="{6212F4F2-55DA-408C-B552-F40E99D72CFB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31CCFF4C-E362-48E2-B5FA-827A0C2C41FE}" type="slidenum">
              <a:rPr lang="es-PR" altLang="en-US"/>
              <a:pPr algn="r" eaLnBrk="1" hangingPunct="1">
                <a:spcBef>
                  <a:spcPct val="0"/>
                </a:spcBef>
              </a:pPr>
              <a:t>29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Slide Image Placeholder 1">
            <a:extLst>
              <a:ext uri="{FF2B5EF4-FFF2-40B4-BE49-F238E27FC236}">
                <a16:creationId xmlns:a16="http://schemas.microsoft.com/office/drawing/2014/main" id="{95BD499C-6545-489B-9475-474ECDEB61F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291" name="Notes Placeholder 2">
            <a:extLst>
              <a:ext uri="{FF2B5EF4-FFF2-40B4-BE49-F238E27FC236}">
                <a16:creationId xmlns:a16="http://schemas.microsoft.com/office/drawing/2014/main" id="{D4A63496-F5EE-4F12-AEF8-9BD3E76C25B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2292" name="Slide Number Placeholder 3">
            <a:extLst>
              <a:ext uri="{FF2B5EF4-FFF2-40B4-BE49-F238E27FC236}">
                <a16:creationId xmlns:a16="http://schemas.microsoft.com/office/drawing/2014/main" id="{4786CDF4-C31B-4CDC-9E02-CA4E0210A33F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99255989-9D0E-43C7-ACE4-55D10FFF8658}" type="slidenum">
              <a:rPr lang="es-PR" altLang="en-US"/>
              <a:pPr algn="r" eaLnBrk="1" hangingPunct="1">
                <a:spcBef>
                  <a:spcPct val="0"/>
                </a:spcBef>
              </a:pPr>
              <a:t>3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Slide Image Placeholder 1">
            <a:extLst>
              <a:ext uri="{FF2B5EF4-FFF2-40B4-BE49-F238E27FC236}">
                <a16:creationId xmlns:a16="http://schemas.microsoft.com/office/drawing/2014/main" id="{1BB46D55-5FA2-4BFA-B0CD-F5FADC6CE69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7587" name="Notes Placeholder 2">
            <a:extLst>
              <a:ext uri="{FF2B5EF4-FFF2-40B4-BE49-F238E27FC236}">
                <a16:creationId xmlns:a16="http://schemas.microsoft.com/office/drawing/2014/main" id="{A2262DB2-8B41-4E99-9307-25BB16C1C26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67588" name="Slide Number Placeholder 3">
            <a:extLst>
              <a:ext uri="{FF2B5EF4-FFF2-40B4-BE49-F238E27FC236}">
                <a16:creationId xmlns:a16="http://schemas.microsoft.com/office/drawing/2014/main" id="{B5AE8CCD-7A61-4FD8-AD37-E4082C2C0A8C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335902ED-245B-42D3-90A8-11F6ABE7FFFE}" type="slidenum">
              <a:rPr lang="es-PR" altLang="en-US"/>
              <a:pPr algn="r" eaLnBrk="1" hangingPunct="1">
                <a:spcBef>
                  <a:spcPct val="0"/>
                </a:spcBef>
              </a:pPr>
              <a:t>30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Slide Image Placeholder 1">
            <a:extLst>
              <a:ext uri="{FF2B5EF4-FFF2-40B4-BE49-F238E27FC236}">
                <a16:creationId xmlns:a16="http://schemas.microsoft.com/office/drawing/2014/main" id="{0B929132-D064-47CB-AEB0-04A092AC798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9635" name="Notes Placeholder 2">
            <a:extLst>
              <a:ext uri="{FF2B5EF4-FFF2-40B4-BE49-F238E27FC236}">
                <a16:creationId xmlns:a16="http://schemas.microsoft.com/office/drawing/2014/main" id="{43F1CCF1-29D5-4926-8578-A9C33E081A3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69636" name="Slide Number Placeholder 3">
            <a:extLst>
              <a:ext uri="{FF2B5EF4-FFF2-40B4-BE49-F238E27FC236}">
                <a16:creationId xmlns:a16="http://schemas.microsoft.com/office/drawing/2014/main" id="{B54245DA-63A0-4807-BCC1-84ED975C9A78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1505F6BC-A85A-4650-BB12-782CB1A87924}" type="slidenum">
              <a:rPr lang="es-PR" altLang="en-US"/>
              <a:pPr algn="r" eaLnBrk="1" hangingPunct="1">
                <a:spcBef>
                  <a:spcPct val="0"/>
                </a:spcBef>
              </a:pPr>
              <a:t>31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Slide Image Placeholder 1">
            <a:extLst>
              <a:ext uri="{FF2B5EF4-FFF2-40B4-BE49-F238E27FC236}">
                <a16:creationId xmlns:a16="http://schemas.microsoft.com/office/drawing/2014/main" id="{FA098C27-4E5F-4BFB-9619-C752E8D4157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1683" name="Notes Placeholder 2">
            <a:extLst>
              <a:ext uri="{FF2B5EF4-FFF2-40B4-BE49-F238E27FC236}">
                <a16:creationId xmlns:a16="http://schemas.microsoft.com/office/drawing/2014/main" id="{4C563D50-39E3-420A-A020-CCD24641326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71684" name="Slide Number Placeholder 3">
            <a:extLst>
              <a:ext uri="{FF2B5EF4-FFF2-40B4-BE49-F238E27FC236}">
                <a16:creationId xmlns:a16="http://schemas.microsoft.com/office/drawing/2014/main" id="{9AC54E75-6767-4AA4-880A-C33B9A9225C5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699ED63E-3AC7-416F-92B4-6906A1C87080}" type="slidenum">
              <a:rPr lang="es-PR" altLang="en-US"/>
              <a:pPr algn="r" eaLnBrk="1" hangingPunct="1">
                <a:spcBef>
                  <a:spcPct val="0"/>
                </a:spcBef>
              </a:pPr>
              <a:t>32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Slide Image Placeholder 1">
            <a:extLst>
              <a:ext uri="{FF2B5EF4-FFF2-40B4-BE49-F238E27FC236}">
                <a16:creationId xmlns:a16="http://schemas.microsoft.com/office/drawing/2014/main" id="{ED68544D-274E-4A1E-8DD2-D2B2E332ED7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3731" name="Notes Placeholder 2">
            <a:extLst>
              <a:ext uri="{FF2B5EF4-FFF2-40B4-BE49-F238E27FC236}">
                <a16:creationId xmlns:a16="http://schemas.microsoft.com/office/drawing/2014/main" id="{3524012F-F438-4754-94F8-CFA5CC9952B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73732" name="Slide Number Placeholder 3">
            <a:extLst>
              <a:ext uri="{FF2B5EF4-FFF2-40B4-BE49-F238E27FC236}">
                <a16:creationId xmlns:a16="http://schemas.microsoft.com/office/drawing/2014/main" id="{FF10C888-8CDE-4FDD-B447-EA9FF47194CD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18E2007-1708-4F1C-B0E9-6054ADCA3E53}" type="slidenum">
              <a:rPr lang="es-PR" altLang="en-US"/>
              <a:pPr algn="r" eaLnBrk="1" hangingPunct="1">
                <a:spcBef>
                  <a:spcPct val="0"/>
                </a:spcBef>
              </a:pPr>
              <a:t>33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Slide Image Placeholder 1">
            <a:extLst>
              <a:ext uri="{FF2B5EF4-FFF2-40B4-BE49-F238E27FC236}">
                <a16:creationId xmlns:a16="http://schemas.microsoft.com/office/drawing/2014/main" id="{80397F0A-B344-47BF-B3DD-B6A74B13DEE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5779" name="Notes Placeholder 2">
            <a:extLst>
              <a:ext uri="{FF2B5EF4-FFF2-40B4-BE49-F238E27FC236}">
                <a16:creationId xmlns:a16="http://schemas.microsoft.com/office/drawing/2014/main" id="{911406EC-6190-434D-85BC-C247C23E88D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75780" name="Slide Number Placeholder 3">
            <a:extLst>
              <a:ext uri="{FF2B5EF4-FFF2-40B4-BE49-F238E27FC236}">
                <a16:creationId xmlns:a16="http://schemas.microsoft.com/office/drawing/2014/main" id="{0327705E-87CB-4BBC-ABDD-8D27CEC0E0C2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4351322-1A44-426D-94D7-EEB75DE19748}" type="slidenum">
              <a:rPr lang="es-PR" altLang="en-US"/>
              <a:pPr algn="r" eaLnBrk="1" hangingPunct="1">
                <a:spcBef>
                  <a:spcPct val="0"/>
                </a:spcBef>
              </a:pPr>
              <a:t>34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Slide Image Placeholder 1">
            <a:extLst>
              <a:ext uri="{FF2B5EF4-FFF2-40B4-BE49-F238E27FC236}">
                <a16:creationId xmlns:a16="http://schemas.microsoft.com/office/drawing/2014/main" id="{30D14D7C-7F78-40B1-A92D-C9B975DE1E5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7827" name="Notes Placeholder 2">
            <a:extLst>
              <a:ext uri="{FF2B5EF4-FFF2-40B4-BE49-F238E27FC236}">
                <a16:creationId xmlns:a16="http://schemas.microsoft.com/office/drawing/2014/main" id="{0E053B51-9DA6-4502-82F0-92CB0A0E5E2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77828" name="Slide Number Placeholder 3">
            <a:extLst>
              <a:ext uri="{FF2B5EF4-FFF2-40B4-BE49-F238E27FC236}">
                <a16:creationId xmlns:a16="http://schemas.microsoft.com/office/drawing/2014/main" id="{DE5BA4F0-A624-4D40-B023-B0FE83CD0FBB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8850638E-4ADA-42AB-8EFB-9D9C685445DD}" type="slidenum">
              <a:rPr lang="es-PR" altLang="en-US"/>
              <a:pPr algn="r" eaLnBrk="1" hangingPunct="1">
                <a:spcBef>
                  <a:spcPct val="0"/>
                </a:spcBef>
              </a:pPr>
              <a:t>35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Slide Image Placeholder 1">
            <a:extLst>
              <a:ext uri="{FF2B5EF4-FFF2-40B4-BE49-F238E27FC236}">
                <a16:creationId xmlns:a16="http://schemas.microsoft.com/office/drawing/2014/main" id="{BC3840EB-BB0A-4863-90C0-7FE5BD86C3B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9875" name="Notes Placeholder 2">
            <a:extLst>
              <a:ext uri="{FF2B5EF4-FFF2-40B4-BE49-F238E27FC236}">
                <a16:creationId xmlns:a16="http://schemas.microsoft.com/office/drawing/2014/main" id="{3C04666C-75F3-4D3C-BB05-933EF1A0175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79876" name="Slide Number Placeholder 3">
            <a:extLst>
              <a:ext uri="{FF2B5EF4-FFF2-40B4-BE49-F238E27FC236}">
                <a16:creationId xmlns:a16="http://schemas.microsoft.com/office/drawing/2014/main" id="{DFF03C58-D8E9-4C57-9BB4-53DEC5BD0A0A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DAE04342-F3A8-42D6-8DAE-D6B17BF71E08}" type="slidenum">
              <a:rPr lang="es-PR" altLang="en-US"/>
              <a:pPr algn="r" eaLnBrk="1" hangingPunct="1">
                <a:spcBef>
                  <a:spcPct val="0"/>
                </a:spcBef>
              </a:pPr>
              <a:t>36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Slide Image Placeholder 1">
            <a:extLst>
              <a:ext uri="{FF2B5EF4-FFF2-40B4-BE49-F238E27FC236}">
                <a16:creationId xmlns:a16="http://schemas.microsoft.com/office/drawing/2014/main" id="{06FA6C7B-B84B-46FA-968C-346F312E726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1923" name="Notes Placeholder 2">
            <a:extLst>
              <a:ext uri="{FF2B5EF4-FFF2-40B4-BE49-F238E27FC236}">
                <a16:creationId xmlns:a16="http://schemas.microsoft.com/office/drawing/2014/main" id="{90F0055B-CEE9-4DFB-A09A-E43633FCCF2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81924" name="Slide Number Placeholder 3">
            <a:extLst>
              <a:ext uri="{FF2B5EF4-FFF2-40B4-BE49-F238E27FC236}">
                <a16:creationId xmlns:a16="http://schemas.microsoft.com/office/drawing/2014/main" id="{4D83B2C7-DE42-493D-AE65-5368B702392B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3763A37B-A25A-4CC2-B88F-B98E9DD51443}" type="slidenum">
              <a:rPr lang="es-PR" altLang="en-US"/>
              <a:pPr algn="r" eaLnBrk="1" hangingPunct="1">
                <a:spcBef>
                  <a:spcPct val="0"/>
                </a:spcBef>
              </a:pPr>
              <a:t>37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Slide Image Placeholder 1">
            <a:extLst>
              <a:ext uri="{FF2B5EF4-FFF2-40B4-BE49-F238E27FC236}">
                <a16:creationId xmlns:a16="http://schemas.microsoft.com/office/drawing/2014/main" id="{E79430B3-4EB0-40D1-AABF-79F4F67C1A8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3971" name="Notes Placeholder 2">
            <a:extLst>
              <a:ext uri="{FF2B5EF4-FFF2-40B4-BE49-F238E27FC236}">
                <a16:creationId xmlns:a16="http://schemas.microsoft.com/office/drawing/2014/main" id="{298103B5-A259-447B-A14A-46A6790E97A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83972" name="Slide Number Placeholder 3">
            <a:extLst>
              <a:ext uri="{FF2B5EF4-FFF2-40B4-BE49-F238E27FC236}">
                <a16:creationId xmlns:a16="http://schemas.microsoft.com/office/drawing/2014/main" id="{5BF76549-3A9A-47CA-B02F-B0EC09DDB744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A66904A3-C296-405B-BFC6-CCD26C974761}" type="slidenum">
              <a:rPr lang="es-PR" altLang="en-US"/>
              <a:pPr algn="r" eaLnBrk="1" hangingPunct="1">
                <a:spcBef>
                  <a:spcPct val="0"/>
                </a:spcBef>
              </a:pPr>
              <a:t>38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Slide Image Placeholder 1">
            <a:extLst>
              <a:ext uri="{FF2B5EF4-FFF2-40B4-BE49-F238E27FC236}">
                <a16:creationId xmlns:a16="http://schemas.microsoft.com/office/drawing/2014/main" id="{3A7A9E52-1D7E-4FC8-984B-BF0761DFF99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6019" name="Notes Placeholder 2">
            <a:extLst>
              <a:ext uri="{FF2B5EF4-FFF2-40B4-BE49-F238E27FC236}">
                <a16:creationId xmlns:a16="http://schemas.microsoft.com/office/drawing/2014/main" id="{CF79C418-26D4-4167-BD23-A6F11550524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86020" name="Slide Number Placeholder 3">
            <a:extLst>
              <a:ext uri="{FF2B5EF4-FFF2-40B4-BE49-F238E27FC236}">
                <a16:creationId xmlns:a16="http://schemas.microsoft.com/office/drawing/2014/main" id="{1D1B9D0D-671B-4621-BEF4-A87941CB1053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33D79338-5D3F-4C03-AF26-8AD12D8FE213}" type="slidenum">
              <a:rPr lang="es-PR" altLang="en-US"/>
              <a:pPr algn="r" eaLnBrk="1" hangingPunct="1">
                <a:spcBef>
                  <a:spcPct val="0"/>
                </a:spcBef>
              </a:pPr>
              <a:t>39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Slide Image Placeholder 1">
            <a:extLst>
              <a:ext uri="{FF2B5EF4-FFF2-40B4-BE49-F238E27FC236}">
                <a16:creationId xmlns:a16="http://schemas.microsoft.com/office/drawing/2014/main" id="{05FF3CD2-26BC-422C-9A32-F560EE83284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339" name="Notes Placeholder 2">
            <a:extLst>
              <a:ext uri="{FF2B5EF4-FFF2-40B4-BE49-F238E27FC236}">
                <a16:creationId xmlns:a16="http://schemas.microsoft.com/office/drawing/2014/main" id="{8A9A89DA-E7D2-4991-9C5B-AEA7BF337D0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4340" name="Slide Number Placeholder 3">
            <a:extLst>
              <a:ext uri="{FF2B5EF4-FFF2-40B4-BE49-F238E27FC236}">
                <a16:creationId xmlns:a16="http://schemas.microsoft.com/office/drawing/2014/main" id="{49107474-0227-40FB-B87A-01B59FEE8DCD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8F0C217-F6B1-42AA-B399-18BA0CCDBA1B}" type="slidenum">
              <a:rPr lang="es-PR" altLang="en-US"/>
              <a:pPr algn="r" eaLnBrk="1" hangingPunct="1">
                <a:spcBef>
                  <a:spcPct val="0"/>
                </a:spcBef>
              </a:pPr>
              <a:t>4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Slide Image Placeholder 1">
            <a:extLst>
              <a:ext uri="{FF2B5EF4-FFF2-40B4-BE49-F238E27FC236}">
                <a16:creationId xmlns:a16="http://schemas.microsoft.com/office/drawing/2014/main" id="{CB9476B2-9B0B-4495-8D1B-3C0BD2FA046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8067" name="Notes Placeholder 2">
            <a:extLst>
              <a:ext uri="{FF2B5EF4-FFF2-40B4-BE49-F238E27FC236}">
                <a16:creationId xmlns:a16="http://schemas.microsoft.com/office/drawing/2014/main" id="{FA89CBB3-1CE8-47F7-B3DE-523BC009F88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88068" name="Slide Number Placeholder 3">
            <a:extLst>
              <a:ext uri="{FF2B5EF4-FFF2-40B4-BE49-F238E27FC236}">
                <a16:creationId xmlns:a16="http://schemas.microsoft.com/office/drawing/2014/main" id="{48ADB0ED-D7EA-494C-93CA-2F183F9D348A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BDFBC18-1464-461B-8469-9FC03FA730FD}" type="slidenum">
              <a:rPr lang="es-PR" altLang="en-US"/>
              <a:pPr algn="r" eaLnBrk="1" hangingPunct="1">
                <a:spcBef>
                  <a:spcPct val="0"/>
                </a:spcBef>
              </a:pPr>
              <a:t>40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Slide Image Placeholder 1">
            <a:extLst>
              <a:ext uri="{FF2B5EF4-FFF2-40B4-BE49-F238E27FC236}">
                <a16:creationId xmlns:a16="http://schemas.microsoft.com/office/drawing/2014/main" id="{A6FE0998-0072-4C33-B41A-AB13AD3272A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0115" name="Notes Placeholder 2">
            <a:extLst>
              <a:ext uri="{FF2B5EF4-FFF2-40B4-BE49-F238E27FC236}">
                <a16:creationId xmlns:a16="http://schemas.microsoft.com/office/drawing/2014/main" id="{EBE07543-8A93-42DB-A3C2-A45ABA73586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90116" name="Slide Number Placeholder 3">
            <a:extLst>
              <a:ext uri="{FF2B5EF4-FFF2-40B4-BE49-F238E27FC236}">
                <a16:creationId xmlns:a16="http://schemas.microsoft.com/office/drawing/2014/main" id="{646E15D9-3B6C-4116-891D-B6BEFAAC35E4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49C76CE-B5AB-48D6-9094-3FF69E15A75D}" type="slidenum">
              <a:rPr lang="es-PR" altLang="en-US"/>
              <a:pPr algn="r" eaLnBrk="1" hangingPunct="1">
                <a:spcBef>
                  <a:spcPct val="0"/>
                </a:spcBef>
              </a:pPr>
              <a:t>41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Slide Image Placeholder 1">
            <a:extLst>
              <a:ext uri="{FF2B5EF4-FFF2-40B4-BE49-F238E27FC236}">
                <a16:creationId xmlns:a16="http://schemas.microsoft.com/office/drawing/2014/main" id="{961081F8-9FAC-4443-A024-5C37D29F8B8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2163" name="Notes Placeholder 2">
            <a:extLst>
              <a:ext uri="{FF2B5EF4-FFF2-40B4-BE49-F238E27FC236}">
                <a16:creationId xmlns:a16="http://schemas.microsoft.com/office/drawing/2014/main" id="{2C39CA60-D6D4-43EC-B0E0-301AEF04E60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92164" name="Slide Number Placeholder 3">
            <a:extLst>
              <a:ext uri="{FF2B5EF4-FFF2-40B4-BE49-F238E27FC236}">
                <a16:creationId xmlns:a16="http://schemas.microsoft.com/office/drawing/2014/main" id="{2B9D6854-B7B3-4057-8485-62308C7EF251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3EB35494-84DB-45AC-8EAF-A12A90FCB188}" type="slidenum">
              <a:rPr lang="es-PR" altLang="en-US"/>
              <a:pPr algn="r" eaLnBrk="1" hangingPunct="1">
                <a:spcBef>
                  <a:spcPct val="0"/>
                </a:spcBef>
              </a:pPr>
              <a:t>42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Slide Image Placeholder 1">
            <a:extLst>
              <a:ext uri="{FF2B5EF4-FFF2-40B4-BE49-F238E27FC236}">
                <a16:creationId xmlns:a16="http://schemas.microsoft.com/office/drawing/2014/main" id="{961081F8-9FAC-4443-A024-5C37D29F8B8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2163" name="Notes Placeholder 2">
            <a:extLst>
              <a:ext uri="{FF2B5EF4-FFF2-40B4-BE49-F238E27FC236}">
                <a16:creationId xmlns:a16="http://schemas.microsoft.com/office/drawing/2014/main" id="{2C39CA60-D6D4-43EC-B0E0-301AEF04E60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92164" name="Slide Number Placeholder 3">
            <a:extLst>
              <a:ext uri="{FF2B5EF4-FFF2-40B4-BE49-F238E27FC236}">
                <a16:creationId xmlns:a16="http://schemas.microsoft.com/office/drawing/2014/main" id="{2B9D6854-B7B3-4057-8485-62308C7EF251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3EB35494-84DB-45AC-8EAF-A12A90FCB188}" type="slidenum">
              <a:rPr lang="es-PR" altLang="en-US"/>
              <a:pPr algn="r" eaLnBrk="1" hangingPunct="1">
                <a:spcBef>
                  <a:spcPct val="0"/>
                </a:spcBef>
              </a:pPr>
              <a:t>43</a:t>
            </a:fld>
            <a:endParaRPr lang="es-PR" altLang="en-US"/>
          </a:p>
        </p:txBody>
      </p:sp>
    </p:spTree>
    <p:extLst>
      <p:ext uri="{BB962C8B-B14F-4D97-AF65-F5344CB8AC3E}">
        <p14:creationId xmlns:p14="http://schemas.microsoft.com/office/powerpoint/2010/main" val="4140961181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Slide Image Placeholder 1">
            <a:extLst>
              <a:ext uri="{FF2B5EF4-FFF2-40B4-BE49-F238E27FC236}">
                <a16:creationId xmlns:a16="http://schemas.microsoft.com/office/drawing/2014/main" id="{961081F8-9FAC-4443-A024-5C37D29F8B8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2163" name="Notes Placeholder 2">
            <a:extLst>
              <a:ext uri="{FF2B5EF4-FFF2-40B4-BE49-F238E27FC236}">
                <a16:creationId xmlns:a16="http://schemas.microsoft.com/office/drawing/2014/main" id="{2C39CA60-D6D4-43EC-B0E0-301AEF04E60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92164" name="Slide Number Placeholder 3">
            <a:extLst>
              <a:ext uri="{FF2B5EF4-FFF2-40B4-BE49-F238E27FC236}">
                <a16:creationId xmlns:a16="http://schemas.microsoft.com/office/drawing/2014/main" id="{2B9D6854-B7B3-4057-8485-62308C7EF251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3EB35494-84DB-45AC-8EAF-A12A90FCB188}" type="slidenum">
              <a:rPr lang="es-PR" altLang="en-US"/>
              <a:pPr algn="r" eaLnBrk="1" hangingPunct="1">
                <a:spcBef>
                  <a:spcPct val="0"/>
                </a:spcBef>
              </a:pPr>
              <a:t>44</a:t>
            </a:fld>
            <a:endParaRPr lang="es-PR" altLang="en-US"/>
          </a:p>
        </p:txBody>
      </p:sp>
    </p:spTree>
    <p:extLst>
      <p:ext uri="{BB962C8B-B14F-4D97-AF65-F5344CB8AC3E}">
        <p14:creationId xmlns:p14="http://schemas.microsoft.com/office/powerpoint/2010/main" val="1887785269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Slide Image Placeholder 1">
            <a:extLst>
              <a:ext uri="{FF2B5EF4-FFF2-40B4-BE49-F238E27FC236}">
                <a16:creationId xmlns:a16="http://schemas.microsoft.com/office/drawing/2014/main" id="{961081F8-9FAC-4443-A024-5C37D29F8B8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2163" name="Notes Placeholder 2">
            <a:extLst>
              <a:ext uri="{FF2B5EF4-FFF2-40B4-BE49-F238E27FC236}">
                <a16:creationId xmlns:a16="http://schemas.microsoft.com/office/drawing/2014/main" id="{2C39CA60-D6D4-43EC-B0E0-301AEF04E60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92164" name="Slide Number Placeholder 3">
            <a:extLst>
              <a:ext uri="{FF2B5EF4-FFF2-40B4-BE49-F238E27FC236}">
                <a16:creationId xmlns:a16="http://schemas.microsoft.com/office/drawing/2014/main" id="{2B9D6854-B7B3-4057-8485-62308C7EF251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3EB35494-84DB-45AC-8EAF-A12A90FCB188}" type="slidenum">
              <a:rPr lang="es-PR" altLang="en-US"/>
              <a:pPr algn="r" eaLnBrk="1" hangingPunct="1">
                <a:spcBef>
                  <a:spcPct val="0"/>
                </a:spcBef>
              </a:pPr>
              <a:t>45</a:t>
            </a:fld>
            <a:endParaRPr lang="es-PR" altLang="en-US"/>
          </a:p>
        </p:txBody>
      </p:sp>
    </p:spTree>
    <p:extLst>
      <p:ext uri="{BB962C8B-B14F-4D97-AF65-F5344CB8AC3E}">
        <p14:creationId xmlns:p14="http://schemas.microsoft.com/office/powerpoint/2010/main" val="1146202588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Slide Image Placeholder 1">
            <a:extLst>
              <a:ext uri="{FF2B5EF4-FFF2-40B4-BE49-F238E27FC236}">
                <a16:creationId xmlns:a16="http://schemas.microsoft.com/office/drawing/2014/main" id="{961081F8-9FAC-4443-A024-5C37D29F8B8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2163" name="Notes Placeholder 2">
            <a:extLst>
              <a:ext uri="{FF2B5EF4-FFF2-40B4-BE49-F238E27FC236}">
                <a16:creationId xmlns:a16="http://schemas.microsoft.com/office/drawing/2014/main" id="{2C39CA60-D6D4-43EC-B0E0-301AEF04E60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92164" name="Slide Number Placeholder 3">
            <a:extLst>
              <a:ext uri="{FF2B5EF4-FFF2-40B4-BE49-F238E27FC236}">
                <a16:creationId xmlns:a16="http://schemas.microsoft.com/office/drawing/2014/main" id="{2B9D6854-B7B3-4057-8485-62308C7EF251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3EB35494-84DB-45AC-8EAF-A12A90FCB188}" type="slidenum">
              <a:rPr lang="es-PR" altLang="en-US"/>
              <a:pPr algn="r" eaLnBrk="1" hangingPunct="1">
                <a:spcBef>
                  <a:spcPct val="0"/>
                </a:spcBef>
              </a:pPr>
              <a:t>46</a:t>
            </a:fld>
            <a:endParaRPr lang="es-PR" altLang="en-US"/>
          </a:p>
        </p:txBody>
      </p:sp>
    </p:spTree>
    <p:extLst>
      <p:ext uri="{BB962C8B-B14F-4D97-AF65-F5344CB8AC3E}">
        <p14:creationId xmlns:p14="http://schemas.microsoft.com/office/powerpoint/2010/main" val="2843910865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Slide Image Placeholder 1">
            <a:extLst>
              <a:ext uri="{FF2B5EF4-FFF2-40B4-BE49-F238E27FC236}">
                <a16:creationId xmlns:a16="http://schemas.microsoft.com/office/drawing/2014/main" id="{961081F8-9FAC-4443-A024-5C37D29F8B8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2163" name="Notes Placeholder 2">
            <a:extLst>
              <a:ext uri="{FF2B5EF4-FFF2-40B4-BE49-F238E27FC236}">
                <a16:creationId xmlns:a16="http://schemas.microsoft.com/office/drawing/2014/main" id="{2C39CA60-D6D4-43EC-B0E0-301AEF04E60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92164" name="Slide Number Placeholder 3">
            <a:extLst>
              <a:ext uri="{FF2B5EF4-FFF2-40B4-BE49-F238E27FC236}">
                <a16:creationId xmlns:a16="http://schemas.microsoft.com/office/drawing/2014/main" id="{2B9D6854-B7B3-4057-8485-62308C7EF251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3EB35494-84DB-45AC-8EAF-A12A90FCB188}" type="slidenum">
              <a:rPr lang="es-PR" altLang="en-US"/>
              <a:pPr algn="r" eaLnBrk="1" hangingPunct="1">
                <a:spcBef>
                  <a:spcPct val="0"/>
                </a:spcBef>
              </a:pPr>
              <a:t>47</a:t>
            </a:fld>
            <a:endParaRPr lang="es-PR" altLang="en-US"/>
          </a:p>
        </p:txBody>
      </p:sp>
    </p:spTree>
    <p:extLst>
      <p:ext uri="{BB962C8B-B14F-4D97-AF65-F5344CB8AC3E}">
        <p14:creationId xmlns:p14="http://schemas.microsoft.com/office/powerpoint/2010/main" val="51073667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Slide Image Placeholder 1">
            <a:extLst>
              <a:ext uri="{FF2B5EF4-FFF2-40B4-BE49-F238E27FC236}">
                <a16:creationId xmlns:a16="http://schemas.microsoft.com/office/drawing/2014/main" id="{961081F8-9FAC-4443-A024-5C37D29F8B8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2163" name="Notes Placeholder 2">
            <a:extLst>
              <a:ext uri="{FF2B5EF4-FFF2-40B4-BE49-F238E27FC236}">
                <a16:creationId xmlns:a16="http://schemas.microsoft.com/office/drawing/2014/main" id="{2C39CA60-D6D4-43EC-B0E0-301AEF04E60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92164" name="Slide Number Placeholder 3">
            <a:extLst>
              <a:ext uri="{FF2B5EF4-FFF2-40B4-BE49-F238E27FC236}">
                <a16:creationId xmlns:a16="http://schemas.microsoft.com/office/drawing/2014/main" id="{2B9D6854-B7B3-4057-8485-62308C7EF251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3EB35494-84DB-45AC-8EAF-A12A90FCB188}" type="slidenum">
              <a:rPr lang="es-PR" altLang="en-US"/>
              <a:pPr algn="r" eaLnBrk="1" hangingPunct="1">
                <a:spcBef>
                  <a:spcPct val="0"/>
                </a:spcBef>
              </a:pPr>
              <a:t>48</a:t>
            </a:fld>
            <a:endParaRPr lang="es-PR" altLang="en-US"/>
          </a:p>
        </p:txBody>
      </p:sp>
    </p:spTree>
    <p:extLst>
      <p:ext uri="{BB962C8B-B14F-4D97-AF65-F5344CB8AC3E}">
        <p14:creationId xmlns:p14="http://schemas.microsoft.com/office/powerpoint/2010/main" val="438956045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Slide Image Placeholder 1">
            <a:extLst>
              <a:ext uri="{FF2B5EF4-FFF2-40B4-BE49-F238E27FC236}">
                <a16:creationId xmlns:a16="http://schemas.microsoft.com/office/drawing/2014/main" id="{961081F8-9FAC-4443-A024-5C37D29F8B8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2163" name="Notes Placeholder 2">
            <a:extLst>
              <a:ext uri="{FF2B5EF4-FFF2-40B4-BE49-F238E27FC236}">
                <a16:creationId xmlns:a16="http://schemas.microsoft.com/office/drawing/2014/main" id="{2C39CA60-D6D4-43EC-B0E0-301AEF04E60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92164" name="Slide Number Placeholder 3">
            <a:extLst>
              <a:ext uri="{FF2B5EF4-FFF2-40B4-BE49-F238E27FC236}">
                <a16:creationId xmlns:a16="http://schemas.microsoft.com/office/drawing/2014/main" id="{2B9D6854-B7B3-4057-8485-62308C7EF251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3EB35494-84DB-45AC-8EAF-A12A90FCB188}" type="slidenum">
              <a:rPr lang="es-PR" altLang="en-US"/>
              <a:pPr algn="r" eaLnBrk="1" hangingPunct="1">
                <a:spcBef>
                  <a:spcPct val="0"/>
                </a:spcBef>
              </a:pPr>
              <a:t>49</a:t>
            </a:fld>
            <a:endParaRPr lang="es-PR" altLang="en-US"/>
          </a:p>
        </p:txBody>
      </p:sp>
    </p:spTree>
    <p:extLst>
      <p:ext uri="{BB962C8B-B14F-4D97-AF65-F5344CB8AC3E}">
        <p14:creationId xmlns:p14="http://schemas.microsoft.com/office/powerpoint/2010/main" val="94998808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Slide Image Placeholder 1">
            <a:extLst>
              <a:ext uri="{FF2B5EF4-FFF2-40B4-BE49-F238E27FC236}">
                <a16:creationId xmlns:a16="http://schemas.microsoft.com/office/drawing/2014/main" id="{998E8E03-0BB3-4913-ADE7-A8FBD0C94BC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6387" name="Notes Placeholder 2">
            <a:extLst>
              <a:ext uri="{FF2B5EF4-FFF2-40B4-BE49-F238E27FC236}">
                <a16:creationId xmlns:a16="http://schemas.microsoft.com/office/drawing/2014/main" id="{34BF43B8-9362-4CB4-A2EF-C1B023C313D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6388" name="Slide Number Placeholder 3">
            <a:extLst>
              <a:ext uri="{FF2B5EF4-FFF2-40B4-BE49-F238E27FC236}">
                <a16:creationId xmlns:a16="http://schemas.microsoft.com/office/drawing/2014/main" id="{4AD8A07D-8E7B-436C-9EC5-5B51345EF363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878EF94B-253C-42EF-9903-C539E809529B}" type="slidenum">
              <a:rPr lang="es-PR" altLang="en-US"/>
              <a:pPr algn="r" eaLnBrk="1" hangingPunct="1">
                <a:spcBef>
                  <a:spcPct val="0"/>
                </a:spcBef>
              </a:pPr>
              <a:t>5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Slide Image Placeholder 1">
            <a:extLst>
              <a:ext uri="{FF2B5EF4-FFF2-40B4-BE49-F238E27FC236}">
                <a16:creationId xmlns:a16="http://schemas.microsoft.com/office/drawing/2014/main" id="{3154BAEE-5112-454A-87C3-64E0F774CE8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4211" name="Notes Placeholder 2">
            <a:extLst>
              <a:ext uri="{FF2B5EF4-FFF2-40B4-BE49-F238E27FC236}">
                <a16:creationId xmlns:a16="http://schemas.microsoft.com/office/drawing/2014/main" id="{E416AF1B-EE3A-4566-B873-45B51C72A55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94212" name="Slide Number Placeholder 3">
            <a:extLst>
              <a:ext uri="{FF2B5EF4-FFF2-40B4-BE49-F238E27FC236}">
                <a16:creationId xmlns:a16="http://schemas.microsoft.com/office/drawing/2014/main" id="{5FAA9424-EBF7-4D3E-988A-37D325B33DA3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9810DEEE-EDFD-411F-8DA4-2FE27622BC67}" type="slidenum">
              <a:rPr lang="es-PR" altLang="en-US"/>
              <a:pPr algn="r" eaLnBrk="1" hangingPunct="1">
                <a:spcBef>
                  <a:spcPct val="0"/>
                </a:spcBef>
              </a:pPr>
              <a:t>50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Slide Image Placeholder 1">
            <a:extLst>
              <a:ext uri="{FF2B5EF4-FFF2-40B4-BE49-F238E27FC236}">
                <a16:creationId xmlns:a16="http://schemas.microsoft.com/office/drawing/2014/main" id="{24CB394E-1B7B-4344-AA71-E24C0033FAD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6259" name="Notes Placeholder 2">
            <a:extLst>
              <a:ext uri="{FF2B5EF4-FFF2-40B4-BE49-F238E27FC236}">
                <a16:creationId xmlns:a16="http://schemas.microsoft.com/office/drawing/2014/main" id="{219E1FD0-7B21-4122-A561-3876DC4FF48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96260" name="Slide Number Placeholder 3">
            <a:extLst>
              <a:ext uri="{FF2B5EF4-FFF2-40B4-BE49-F238E27FC236}">
                <a16:creationId xmlns:a16="http://schemas.microsoft.com/office/drawing/2014/main" id="{304D2916-8B33-4D2E-B4D2-39D93F76BEA7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A2B49E32-C470-4497-95D7-A8F22185838F}" type="slidenum">
              <a:rPr lang="es-PR" altLang="en-US"/>
              <a:pPr algn="r" eaLnBrk="1" hangingPunct="1">
                <a:spcBef>
                  <a:spcPct val="0"/>
                </a:spcBef>
              </a:pPr>
              <a:t>51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Slide Image Placeholder 1">
            <a:extLst>
              <a:ext uri="{FF2B5EF4-FFF2-40B4-BE49-F238E27FC236}">
                <a16:creationId xmlns:a16="http://schemas.microsoft.com/office/drawing/2014/main" id="{A231ECA1-0C7D-483A-8402-DD4D02DBB16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8307" name="Notes Placeholder 2">
            <a:extLst>
              <a:ext uri="{FF2B5EF4-FFF2-40B4-BE49-F238E27FC236}">
                <a16:creationId xmlns:a16="http://schemas.microsoft.com/office/drawing/2014/main" id="{7104AC70-DE72-46C3-884C-72DC7AE6E2E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98308" name="Slide Number Placeholder 3">
            <a:extLst>
              <a:ext uri="{FF2B5EF4-FFF2-40B4-BE49-F238E27FC236}">
                <a16:creationId xmlns:a16="http://schemas.microsoft.com/office/drawing/2014/main" id="{926B283E-948E-4487-996A-3B5ECF562ADC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DEE3CB35-E826-4027-9626-FAE09E3CE00A}" type="slidenum">
              <a:rPr lang="es-PR" altLang="en-US"/>
              <a:pPr algn="r" eaLnBrk="1" hangingPunct="1">
                <a:spcBef>
                  <a:spcPct val="0"/>
                </a:spcBef>
              </a:pPr>
              <a:t>52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Slide Image Placeholder 1">
            <a:extLst>
              <a:ext uri="{FF2B5EF4-FFF2-40B4-BE49-F238E27FC236}">
                <a16:creationId xmlns:a16="http://schemas.microsoft.com/office/drawing/2014/main" id="{A01235F1-F242-4015-8ACE-A34496E9F99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2403" name="Notes Placeholder 2">
            <a:extLst>
              <a:ext uri="{FF2B5EF4-FFF2-40B4-BE49-F238E27FC236}">
                <a16:creationId xmlns:a16="http://schemas.microsoft.com/office/drawing/2014/main" id="{8E679826-F4DD-43CC-8BF0-79C5B779B3D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02404" name="Slide Number Placeholder 3">
            <a:extLst>
              <a:ext uri="{FF2B5EF4-FFF2-40B4-BE49-F238E27FC236}">
                <a16:creationId xmlns:a16="http://schemas.microsoft.com/office/drawing/2014/main" id="{6028D9E0-87C0-4D86-A72F-F5AA20A8CCAB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43FFDC9-FB9F-44C1-9274-31E1F3FD912D}" type="slidenum">
              <a:rPr lang="es-PR" altLang="en-US"/>
              <a:pPr algn="r" eaLnBrk="1" hangingPunct="1">
                <a:spcBef>
                  <a:spcPct val="0"/>
                </a:spcBef>
              </a:pPr>
              <a:t>53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Slide Image Placeholder 1">
            <a:extLst>
              <a:ext uri="{FF2B5EF4-FFF2-40B4-BE49-F238E27FC236}">
                <a16:creationId xmlns:a16="http://schemas.microsoft.com/office/drawing/2014/main" id="{6A34EA9B-4723-48BE-A824-CFBADB655CB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4451" name="Notes Placeholder 2">
            <a:extLst>
              <a:ext uri="{FF2B5EF4-FFF2-40B4-BE49-F238E27FC236}">
                <a16:creationId xmlns:a16="http://schemas.microsoft.com/office/drawing/2014/main" id="{9BE24968-1CB5-4513-AFDA-A95EAFF5528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04452" name="Slide Number Placeholder 3">
            <a:extLst>
              <a:ext uri="{FF2B5EF4-FFF2-40B4-BE49-F238E27FC236}">
                <a16:creationId xmlns:a16="http://schemas.microsoft.com/office/drawing/2014/main" id="{5C9BA2D3-3031-490B-A6F0-FE649D5003B9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837FC380-9B0B-434A-B17E-EDD308784EC6}" type="slidenum">
              <a:rPr lang="es-PR" altLang="en-US"/>
              <a:pPr algn="r" eaLnBrk="1" hangingPunct="1">
                <a:spcBef>
                  <a:spcPct val="0"/>
                </a:spcBef>
              </a:pPr>
              <a:t>54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Slide Image Placeholder 1">
            <a:extLst>
              <a:ext uri="{FF2B5EF4-FFF2-40B4-BE49-F238E27FC236}">
                <a16:creationId xmlns:a16="http://schemas.microsoft.com/office/drawing/2014/main" id="{773D4C5C-D2C0-405B-BC02-1E4E0ED5BDE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6499" name="Notes Placeholder 2">
            <a:extLst>
              <a:ext uri="{FF2B5EF4-FFF2-40B4-BE49-F238E27FC236}">
                <a16:creationId xmlns:a16="http://schemas.microsoft.com/office/drawing/2014/main" id="{FDAC76BA-559A-4819-8A24-133A4E25B29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06500" name="Slide Number Placeholder 3">
            <a:extLst>
              <a:ext uri="{FF2B5EF4-FFF2-40B4-BE49-F238E27FC236}">
                <a16:creationId xmlns:a16="http://schemas.microsoft.com/office/drawing/2014/main" id="{3A8E6A85-37C5-4730-A6DC-C6A85C427B85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D16743FD-8E19-4B64-9A05-A0F8010403E9}" type="slidenum">
              <a:rPr lang="es-PR" altLang="en-US"/>
              <a:pPr algn="r" eaLnBrk="1" hangingPunct="1">
                <a:spcBef>
                  <a:spcPct val="0"/>
                </a:spcBef>
              </a:pPr>
              <a:t>55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Slide Image Placeholder 1">
            <a:extLst>
              <a:ext uri="{FF2B5EF4-FFF2-40B4-BE49-F238E27FC236}">
                <a16:creationId xmlns:a16="http://schemas.microsoft.com/office/drawing/2014/main" id="{C3E53BD5-2B0A-4FE5-BBC2-0E37FD97B66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8547" name="Notes Placeholder 2">
            <a:extLst>
              <a:ext uri="{FF2B5EF4-FFF2-40B4-BE49-F238E27FC236}">
                <a16:creationId xmlns:a16="http://schemas.microsoft.com/office/drawing/2014/main" id="{EE894DCD-F298-4A11-B3C7-350093EA4D1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08548" name="Slide Number Placeholder 3">
            <a:extLst>
              <a:ext uri="{FF2B5EF4-FFF2-40B4-BE49-F238E27FC236}">
                <a16:creationId xmlns:a16="http://schemas.microsoft.com/office/drawing/2014/main" id="{171AF9BB-7305-4C63-B15C-862B27363685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66E34EB5-E9FD-4864-936F-BDBEE5046BAB}" type="slidenum">
              <a:rPr lang="es-PR" altLang="en-US"/>
              <a:pPr algn="r" eaLnBrk="1" hangingPunct="1">
                <a:spcBef>
                  <a:spcPct val="0"/>
                </a:spcBef>
              </a:pPr>
              <a:t>56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Slide Image Placeholder 1">
            <a:extLst>
              <a:ext uri="{FF2B5EF4-FFF2-40B4-BE49-F238E27FC236}">
                <a16:creationId xmlns:a16="http://schemas.microsoft.com/office/drawing/2014/main" id="{4483C99A-2B18-412D-91AF-9FBC6F744E9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0595" name="Notes Placeholder 2">
            <a:extLst>
              <a:ext uri="{FF2B5EF4-FFF2-40B4-BE49-F238E27FC236}">
                <a16:creationId xmlns:a16="http://schemas.microsoft.com/office/drawing/2014/main" id="{1A93F005-935B-42F5-B67E-42BF4AC75E8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10596" name="Slide Number Placeholder 3">
            <a:extLst>
              <a:ext uri="{FF2B5EF4-FFF2-40B4-BE49-F238E27FC236}">
                <a16:creationId xmlns:a16="http://schemas.microsoft.com/office/drawing/2014/main" id="{9152CDF7-02B2-46B3-94D5-5CE0C76CCB82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904B3988-2237-47FA-93CC-E9E130E997FE}" type="slidenum">
              <a:rPr lang="es-PR" altLang="en-US"/>
              <a:pPr algn="r" eaLnBrk="1" hangingPunct="1">
                <a:spcBef>
                  <a:spcPct val="0"/>
                </a:spcBef>
              </a:pPr>
              <a:t>57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Slide Image Placeholder 1">
            <a:extLst>
              <a:ext uri="{FF2B5EF4-FFF2-40B4-BE49-F238E27FC236}">
                <a16:creationId xmlns:a16="http://schemas.microsoft.com/office/drawing/2014/main" id="{C4C6135F-CFA7-4C61-9A9C-D52E12EFC38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2643" name="Notes Placeholder 2">
            <a:extLst>
              <a:ext uri="{FF2B5EF4-FFF2-40B4-BE49-F238E27FC236}">
                <a16:creationId xmlns:a16="http://schemas.microsoft.com/office/drawing/2014/main" id="{3B5FD272-740C-4741-BF8E-FBA22D70C2F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12644" name="Slide Number Placeholder 3">
            <a:extLst>
              <a:ext uri="{FF2B5EF4-FFF2-40B4-BE49-F238E27FC236}">
                <a16:creationId xmlns:a16="http://schemas.microsoft.com/office/drawing/2014/main" id="{4FA78AA4-22E5-49C8-8F24-1CD23386BBBF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D29763E4-68FF-45BC-A7CC-5DCD4455E809}" type="slidenum">
              <a:rPr lang="es-PR" altLang="en-US"/>
              <a:pPr algn="r" eaLnBrk="1" hangingPunct="1">
                <a:spcBef>
                  <a:spcPct val="0"/>
                </a:spcBef>
              </a:pPr>
              <a:t>58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Slide Image Placeholder 1">
            <a:extLst>
              <a:ext uri="{FF2B5EF4-FFF2-40B4-BE49-F238E27FC236}">
                <a16:creationId xmlns:a16="http://schemas.microsoft.com/office/drawing/2014/main" id="{AA0FB2F9-316C-4CE5-9CA0-80BA956B3B4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4691" name="Notes Placeholder 2">
            <a:extLst>
              <a:ext uri="{FF2B5EF4-FFF2-40B4-BE49-F238E27FC236}">
                <a16:creationId xmlns:a16="http://schemas.microsoft.com/office/drawing/2014/main" id="{851B920F-8C1C-4FE4-ADBD-7980A312893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14692" name="Slide Number Placeholder 3">
            <a:extLst>
              <a:ext uri="{FF2B5EF4-FFF2-40B4-BE49-F238E27FC236}">
                <a16:creationId xmlns:a16="http://schemas.microsoft.com/office/drawing/2014/main" id="{BAA67F98-E119-4D72-A37D-9699CD23E58F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DA5CF13-9B31-42D2-8705-1BBEE0A3CAE2}" type="slidenum">
              <a:rPr lang="es-PR" altLang="en-US"/>
              <a:pPr algn="r" eaLnBrk="1" hangingPunct="1">
                <a:spcBef>
                  <a:spcPct val="0"/>
                </a:spcBef>
              </a:pPr>
              <a:t>59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Slide Image Placeholder 1">
            <a:extLst>
              <a:ext uri="{FF2B5EF4-FFF2-40B4-BE49-F238E27FC236}">
                <a16:creationId xmlns:a16="http://schemas.microsoft.com/office/drawing/2014/main" id="{646C5EF6-5ED2-4F7B-99F9-DC205CED139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8435" name="Notes Placeholder 2">
            <a:extLst>
              <a:ext uri="{FF2B5EF4-FFF2-40B4-BE49-F238E27FC236}">
                <a16:creationId xmlns:a16="http://schemas.microsoft.com/office/drawing/2014/main" id="{D0C44784-5D46-401B-A994-BDC64961853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8436" name="Slide Number Placeholder 3">
            <a:extLst>
              <a:ext uri="{FF2B5EF4-FFF2-40B4-BE49-F238E27FC236}">
                <a16:creationId xmlns:a16="http://schemas.microsoft.com/office/drawing/2014/main" id="{FCC1E4D1-253B-4C0B-BEC7-79B5E9EE8A63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DF7972A-CCD8-49F4-B087-0500F6E00E40}" type="slidenum">
              <a:rPr lang="es-PR" altLang="en-US"/>
              <a:pPr algn="r" eaLnBrk="1" hangingPunct="1">
                <a:spcBef>
                  <a:spcPct val="0"/>
                </a:spcBef>
              </a:pPr>
              <a:t>6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Slide Image Placeholder 1">
            <a:extLst>
              <a:ext uri="{FF2B5EF4-FFF2-40B4-BE49-F238E27FC236}">
                <a16:creationId xmlns:a16="http://schemas.microsoft.com/office/drawing/2014/main" id="{CB8AE082-E983-419B-9E25-444FCCF699B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6739" name="Notes Placeholder 2">
            <a:extLst>
              <a:ext uri="{FF2B5EF4-FFF2-40B4-BE49-F238E27FC236}">
                <a16:creationId xmlns:a16="http://schemas.microsoft.com/office/drawing/2014/main" id="{08C2A040-9E72-42E0-A726-E142CDD7031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16740" name="Slide Number Placeholder 3">
            <a:extLst>
              <a:ext uri="{FF2B5EF4-FFF2-40B4-BE49-F238E27FC236}">
                <a16:creationId xmlns:a16="http://schemas.microsoft.com/office/drawing/2014/main" id="{A7028D4A-4308-4671-BCDA-F0469D58A02E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D3EC0219-C3CA-4C53-9BB0-DB81E7EAC848}" type="slidenum">
              <a:rPr lang="es-PR" altLang="en-US"/>
              <a:pPr algn="r" eaLnBrk="1" hangingPunct="1">
                <a:spcBef>
                  <a:spcPct val="0"/>
                </a:spcBef>
              </a:pPr>
              <a:t>60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Slide Image Placeholder 1">
            <a:extLst>
              <a:ext uri="{FF2B5EF4-FFF2-40B4-BE49-F238E27FC236}">
                <a16:creationId xmlns:a16="http://schemas.microsoft.com/office/drawing/2014/main" id="{87482756-A7A1-4D45-A3C4-A0A586F7650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8787" name="Notes Placeholder 2">
            <a:extLst>
              <a:ext uri="{FF2B5EF4-FFF2-40B4-BE49-F238E27FC236}">
                <a16:creationId xmlns:a16="http://schemas.microsoft.com/office/drawing/2014/main" id="{0CE121D4-614A-4F29-8076-342A5C57020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18788" name="Slide Number Placeholder 3">
            <a:extLst>
              <a:ext uri="{FF2B5EF4-FFF2-40B4-BE49-F238E27FC236}">
                <a16:creationId xmlns:a16="http://schemas.microsoft.com/office/drawing/2014/main" id="{EECBE80F-4217-4698-B902-06511C031D22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C1385BCA-3BBC-42FB-92DE-988A32806E58}" type="slidenum">
              <a:rPr lang="es-PR" altLang="en-US"/>
              <a:pPr algn="r" eaLnBrk="1" hangingPunct="1">
                <a:spcBef>
                  <a:spcPct val="0"/>
                </a:spcBef>
              </a:pPr>
              <a:t>61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Slide Image Placeholder 1">
            <a:extLst>
              <a:ext uri="{FF2B5EF4-FFF2-40B4-BE49-F238E27FC236}">
                <a16:creationId xmlns:a16="http://schemas.microsoft.com/office/drawing/2014/main" id="{35C3C5C9-05C8-4AD9-8921-EB992B38B7C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2883" name="Notes Placeholder 2">
            <a:extLst>
              <a:ext uri="{FF2B5EF4-FFF2-40B4-BE49-F238E27FC236}">
                <a16:creationId xmlns:a16="http://schemas.microsoft.com/office/drawing/2014/main" id="{557ED44E-29C6-4E62-B4E9-CBDC61F33AB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22884" name="Slide Number Placeholder 3">
            <a:extLst>
              <a:ext uri="{FF2B5EF4-FFF2-40B4-BE49-F238E27FC236}">
                <a16:creationId xmlns:a16="http://schemas.microsoft.com/office/drawing/2014/main" id="{FF5CD435-7B70-4FEE-8AFD-142710E3FE9D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A1889E8B-DB8C-47C3-AE1B-B58D6671D399}" type="slidenum">
              <a:rPr lang="es-PR" altLang="en-US"/>
              <a:pPr algn="r" eaLnBrk="1" hangingPunct="1">
                <a:spcBef>
                  <a:spcPct val="0"/>
                </a:spcBef>
              </a:pPr>
              <a:t>62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Slide Image Placeholder 1">
            <a:extLst>
              <a:ext uri="{FF2B5EF4-FFF2-40B4-BE49-F238E27FC236}">
                <a16:creationId xmlns:a16="http://schemas.microsoft.com/office/drawing/2014/main" id="{773044ED-53C2-45CD-BC87-E6E9F6644FC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4931" name="Notes Placeholder 2">
            <a:extLst>
              <a:ext uri="{FF2B5EF4-FFF2-40B4-BE49-F238E27FC236}">
                <a16:creationId xmlns:a16="http://schemas.microsoft.com/office/drawing/2014/main" id="{D0C67232-98DB-4212-A739-D0C734E1DF0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24932" name="Slide Number Placeholder 3">
            <a:extLst>
              <a:ext uri="{FF2B5EF4-FFF2-40B4-BE49-F238E27FC236}">
                <a16:creationId xmlns:a16="http://schemas.microsoft.com/office/drawing/2014/main" id="{9DAE2B81-37C7-496A-8034-948183F77789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7B190421-C9C9-45EE-AACC-B3E13716980C}" type="slidenum">
              <a:rPr lang="es-PR" altLang="en-US"/>
              <a:pPr algn="r" eaLnBrk="1" hangingPunct="1">
                <a:spcBef>
                  <a:spcPct val="0"/>
                </a:spcBef>
              </a:pPr>
              <a:t>63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Slide Image Placeholder 1">
            <a:extLst>
              <a:ext uri="{FF2B5EF4-FFF2-40B4-BE49-F238E27FC236}">
                <a16:creationId xmlns:a16="http://schemas.microsoft.com/office/drawing/2014/main" id="{0F417176-0CC4-4BE6-8797-7A92D9CDCA2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6979" name="Notes Placeholder 2">
            <a:extLst>
              <a:ext uri="{FF2B5EF4-FFF2-40B4-BE49-F238E27FC236}">
                <a16:creationId xmlns:a16="http://schemas.microsoft.com/office/drawing/2014/main" id="{03B2274A-E25B-45B6-B17F-CFE7C106072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26980" name="Slide Number Placeholder 3">
            <a:extLst>
              <a:ext uri="{FF2B5EF4-FFF2-40B4-BE49-F238E27FC236}">
                <a16:creationId xmlns:a16="http://schemas.microsoft.com/office/drawing/2014/main" id="{FFF53FA8-8C43-442A-8967-FC2B7946E4F8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A924AA62-D54C-4EBA-949C-FEB886CEA730}" type="slidenum">
              <a:rPr lang="es-PR" altLang="en-US"/>
              <a:pPr algn="r" eaLnBrk="1" hangingPunct="1">
                <a:spcBef>
                  <a:spcPct val="0"/>
                </a:spcBef>
              </a:pPr>
              <a:t>64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Slide Image Placeholder 1">
            <a:extLst>
              <a:ext uri="{FF2B5EF4-FFF2-40B4-BE49-F238E27FC236}">
                <a16:creationId xmlns:a16="http://schemas.microsoft.com/office/drawing/2014/main" id="{FE93D509-67C6-4CE8-9FA1-A5EEDB20619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9027" name="Notes Placeholder 2">
            <a:extLst>
              <a:ext uri="{FF2B5EF4-FFF2-40B4-BE49-F238E27FC236}">
                <a16:creationId xmlns:a16="http://schemas.microsoft.com/office/drawing/2014/main" id="{56D3C8F4-A8C6-4D41-BF92-1AFB1A1E3E9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29028" name="Slide Number Placeholder 3">
            <a:extLst>
              <a:ext uri="{FF2B5EF4-FFF2-40B4-BE49-F238E27FC236}">
                <a16:creationId xmlns:a16="http://schemas.microsoft.com/office/drawing/2014/main" id="{1253165A-FCCF-4CAE-BDB1-1D898146DE88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95577B1F-3A8B-44E3-B6E6-72AA05BBDB37}" type="slidenum">
              <a:rPr lang="es-PR" altLang="en-US"/>
              <a:pPr algn="r" eaLnBrk="1" hangingPunct="1">
                <a:spcBef>
                  <a:spcPct val="0"/>
                </a:spcBef>
              </a:pPr>
              <a:t>65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Slide Image Placeholder 1">
            <a:extLst>
              <a:ext uri="{FF2B5EF4-FFF2-40B4-BE49-F238E27FC236}">
                <a16:creationId xmlns:a16="http://schemas.microsoft.com/office/drawing/2014/main" id="{EE656CB5-3DF5-4376-8875-131580AC199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1075" name="Notes Placeholder 2">
            <a:extLst>
              <a:ext uri="{FF2B5EF4-FFF2-40B4-BE49-F238E27FC236}">
                <a16:creationId xmlns:a16="http://schemas.microsoft.com/office/drawing/2014/main" id="{55970B46-EFCC-4ECC-BA10-81C92DCDF25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31076" name="Slide Number Placeholder 3">
            <a:extLst>
              <a:ext uri="{FF2B5EF4-FFF2-40B4-BE49-F238E27FC236}">
                <a16:creationId xmlns:a16="http://schemas.microsoft.com/office/drawing/2014/main" id="{C1B560AB-CA93-48DB-AC02-2BDFAB086CCA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8B5CB1E-BD3D-42E4-8067-4EF72BC6D66A}" type="slidenum">
              <a:rPr lang="es-PR" altLang="en-US"/>
              <a:pPr algn="r" eaLnBrk="1" hangingPunct="1">
                <a:spcBef>
                  <a:spcPct val="0"/>
                </a:spcBef>
              </a:pPr>
              <a:t>66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Slide Image Placeholder 1">
            <a:extLst>
              <a:ext uri="{FF2B5EF4-FFF2-40B4-BE49-F238E27FC236}">
                <a16:creationId xmlns:a16="http://schemas.microsoft.com/office/drawing/2014/main" id="{3BBA6468-ED06-46E0-8675-2E8DA82AC3A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3123" name="Notes Placeholder 2">
            <a:extLst>
              <a:ext uri="{FF2B5EF4-FFF2-40B4-BE49-F238E27FC236}">
                <a16:creationId xmlns:a16="http://schemas.microsoft.com/office/drawing/2014/main" id="{17FB3425-B821-4DEF-B79D-2ACDBA128DA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33124" name="Slide Number Placeholder 3">
            <a:extLst>
              <a:ext uri="{FF2B5EF4-FFF2-40B4-BE49-F238E27FC236}">
                <a16:creationId xmlns:a16="http://schemas.microsoft.com/office/drawing/2014/main" id="{E5813DA4-A125-4FE5-991F-90AC9E56C01D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6E7023B-8C52-4996-BF8D-03C2B144FB1E}" type="slidenum">
              <a:rPr lang="es-PR" altLang="en-US"/>
              <a:pPr algn="r" eaLnBrk="1" hangingPunct="1">
                <a:spcBef>
                  <a:spcPct val="0"/>
                </a:spcBef>
              </a:pPr>
              <a:t>67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Slide Image Placeholder 1">
            <a:extLst>
              <a:ext uri="{FF2B5EF4-FFF2-40B4-BE49-F238E27FC236}">
                <a16:creationId xmlns:a16="http://schemas.microsoft.com/office/drawing/2014/main" id="{5E872045-221F-47E1-80A1-9855EEBF331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5171" name="Notes Placeholder 2">
            <a:extLst>
              <a:ext uri="{FF2B5EF4-FFF2-40B4-BE49-F238E27FC236}">
                <a16:creationId xmlns:a16="http://schemas.microsoft.com/office/drawing/2014/main" id="{4A7B8099-AACB-465B-A3A4-791F27A20C0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35172" name="Slide Number Placeholder 3">
            <a:extLst>
              <a:ext uri="{FF2B5EF4-FFF2-40B4-BE49-F238E27FC236}">
                <a16:creationId xmlns:a16="http://schemas.microsoft.com/office/drawing/2014/main" id="{2D0EC1AB-F116-4AA7-8C5C-A648F9A3EAD6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788F4A9-E050-410E-9F4D-9543E385D7D8}" type="slidenum">
              <a:rPr lang="es-PR" altLang="en-US"/>
              <a:pPr algn="r" eaLnBrk="1" hangingPunct="1">
                <a:spcBef>
                  <a:spcPct val="0"/>
                </a:spcBef>
              </a:pPr>
              <a:t>68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Slide Image Placeholder 1">
            <a:extLst>
              <a:ext uri="{FF2B5EF4-FFF2-40B4-BE49-F238E27FC236}">
                <a16:creationId xmlns:a16="http://schemas.microsoft.com/office/drawing/2014/main" id="{CB3A03A7-2C9D-48E7-B9C2-4FE98B8ED34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7219" name="Notes Placeholder 2">
            <a:extLst>
              <a:ext uri="{FF2B5EF4-FFF2-40B4-BE49-F238E27FC236}">
                <a16:creationId xmlns:a16="http://schemas.microsoft.com/office/drawing/2014/main" id="{6DB28218-4F49-4F48-AC83-C21BDA35855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37220" name="Slide Number Placeholder 3">
            <a:extLst>
              <a:ext uri="{FF2B5EF4-FFF2-40B4-BE49-F238E27FC236}">
                <a16:creationId xmlns:a16="http://schemas.microsoft.com/office/drawing/2014/main" id="{4B08AE71-9B5A-41B9-BCE5-6A03E1CAE3D6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C79FD0D7-9187-471B-AF07-A35F43D8037E}" type="slidenum">
              <a:rPr lang="es-PR" altLang="en-US"/>
              <a:pPr algn="r" eaLnBrk="1" hangingPunct="1">
                <a:spcBef>
                  <a:spcPct val="0"/>
                </a:spcBef>
              </a:pPr>
              <a:t>69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Slide Image Placeholder 1">
            <a:extLst>
              <a:ext uri="{FF2B5EF4-FFF2-40B4-BE49-F238E27FC236}">
                <a16:creationId xmlns:a16="http://schemas.microsoft.com/office/drawing/2014/main" id="{32D3883A-3F6D-4CDB-A324-CE7EDD0ED6A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483" name="Notes Placeholder 2">
            <a:extLst>
              <a:ext uri="{FF2B5EF4-FFF2-40B4-BE49-F238E27FC236}">
                <a16:creationId xmlns:a16="http://schemas.microsoft.com/office/drawing/2014/main" id="{A1F8570B-3F6A-4734-8B0C-AC43472D78A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20484" name="Slide Number Placeholder 3">
            <a:extLst>
              <a:ext uri="{FF2B5EF4-FFF2-40B4-BE49-F238E27FC236}">
                <a16:creationId xmlns:a16="http://schemas.microsoft.com/office/drawing/2014/main" id="{63A2F291-AED5-4B1D-8272-10E981A43F5C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0A75500-9DE6-441A-A47C-751CBD79B877}" type="slidenum">
              <a:rPr lang="es-PR" altLang="en-US"/>
              <a:pPr algn="r" eaLnBrk="1" hangingPunct="1">
                <a:spcBef>
                  <a:spcPct val="0"/>
                </a:spcBef>
              </a:pPr>
              <a:t>7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Slide Image Placeholder 1">
            <a:extLst>
              <a:ext uri="{FF2B5EF4-FFF2-40B4-BE49-F238E27FC236}">
                <a16:creationId xmlns:a16="http://schemas.microsoft.com/office/drawing/2014/main" id="{0C082E5C-A2E3-4B1C-AB89-0DD6E631217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9267" name="Notes Placeholder 2">
            <a:extLst>
              <a:ext uri="{FF2B5EF4-FFF2-40B4-BE49-F238E27FC236}">
                <a16:creationId xmlns:a16="http://schemas.microsoft.com/office/drawing/2014/main" id="{4483C071-7A99-496F-A959-F9317E27DAC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39268" name="Slide Number Placeholder 3">
            <a:extLst>
              <a:ext uri="{FF2B5EF4-FFF2-40B4-BE49-F238E27FC236}">
                <a16:creationId xmlns:a16="http://schemas.microsoft.com/office/drawing/2014/main" id="{D24D2B03-F940-421D-BE68-60E746CF637E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72EA4179-5818-4681-95E8-FAE5EC99ECAD}" type="slidenum">
              <a:rPr lang="es-PR" altLang="en-US"/>
              <a:pPr algn="r" eaLnBrk="1" hangingPunct="1">
                <a:spcBef>
                  <a:spcPct val="0"/>
                </a:spcBef>
              </a:pPr>
              <a:t>70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4" name="Slide Image Placeholder 1">
            <a:extLst>
              <a:ext uri="{FF2B5EF4-FFF2-40B4-BE49-F238E27FC236}">
                <a16:creationId xmlns:a16="http://schemas.microsoft.com/office/drawing/2014/main" id="{2265F5C1-DD03-4D13-A6C7-523D300CF26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1315" name="Notes Placeholder 2">
            <a:extLst>
              <a:ext uri="{FF2B5EF4-FFF2-40B4-BE49-F238E27FC236}">
                <a16:creationId xmlns:a16="http://schemas.microsoft.com/office/drawing/2014/main" id="{ADD64E69-6B5F-4906-97EB-E8A71384247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41316" name="Slide Number Placeholder 3">
            <a:extLst>
              <a:ext uri="{FF2B5EF4-FFF2-40B4-BE49-F238E27FC236}">
                <a16:creationId xmlns:a16="http://schemas.microsoft.com/office/drawing/2014/main" id="{06979264-5385-4659-9F06-F0C49FDF1E73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97FF5A7-C0F1-403B-8463-4F326FCF6A69}" type="slidenum">
              <a:rPr lang="es-PR" altLang="en-US"/>
              <a:pPr algn="r" eaLnBrk="1" hangingPunct="1">
                <a:spcBef>
                  <a:spcPct val="0"/>
                </a:spcBef>
              </a:pPr>
              <a:t>71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Slide Image Placeholder 1">
            <a:extLst>
              <a:ext uri="{FF2B5EF4-FFF2-40B4-BE49-F238E27FC236}">
                <a16:creationId xmlns:a16="http://schemas.microsoft.com/office/drawing/2014/main" id="{1DDCF775-154E-47B4-A637-E160B4DDFF4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3363" name="Notes Placeholder 2">
            <a:extLst>
              <a:ext uri="{FF2B5EF4-FFF2-40B4-BE49-F238E27FC236}">
                <a16:creationId xmlns:a16="http://schemas.microsoft.com/office/drawing/2014/main" id="{3F86EF09-DFD3-4453-B2E6-51E3A263DFE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43364" name="Slide Number Placeholder 3">
            <a:extLst>
              <a:ext uri="{FF2B5EF4-FFF2-40B4-BE49-F238E27FC236}">
                <a16:creationId xmlns:a16="http://schemas.microsoft.com/office/drawing/2014/main" id="{D4884DA1-C0E9-4F4F-8425-D795F60AD7AA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C43F293-2511-437C-955F-98B5E40AC608}" type="slidenum">
              <a:rPr lang="es-PR" altLang="en-US"/>
              <a:pPr algn="r" eaLnBrk="1" hangingPunct="1">
                <a:spcBef>
                  <a:spcPct val="0"/>
                </a:spcBef>
              </a:pPr>
              <a:t>72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Slide Image Placeholder 1">
            <a:extLst>
              <a:ext uri="{FF2B5EF4-FFF2-40B4-BE49-F238E27FC236}">
                <a16:creationId xmlns:a16="http://schemas.microsoft.com/office/drawing/2014/main" id="{295EAA34-DEEA-48B3-B905-207618AF6A6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5411" name="Notes Placeholder 2">
            <a:extLst>
              <a:ext uri="{FF2B5EF4-FFF2-40B4-BE49-F238E27FC236}">
                <a16:creationId xmlns:a16="http://schemas.microsoft.com/office/drawing/2014/main" id="{0A474948-43DC-4B4F-A0C9-B7B18264A0E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45412" name="Slide Number Placeholder 3">
            <a:extLst>
              <a:ext uri="{FF2B5EF4-FFF2-40B4-BE49-F238E27FC236}">
                <a16:creationId xmlns:a16="http://schemas.microsoft.com/office/drawing/2014/main" id="{C05D452A-94BA-413D-A6E8-6DB1617B0EB1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C43915AA-27A1-4BCF-95AF-FFADFCDAA468}" type="slidenum">
              <a:rPr lang="es-PR" altLang="en-US"/>
              <a:pPr algn="r" eaLnBrk="1" hangingPunct="1">
                <a:spcBef>
                  <a:spcPct val="0"/>
                </a:spcBef>
              </a:pPr>
              <a:t>73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Slide Image Placeholder 1">
            <a:extLst>
              <a:ext uri="{FF2B5EF4-FFF2-40B4-BE49-F238E27FC236}">
                <a16:creationId xmlns:a16="http://schemas.microsoft.com/office/drawing/2014/main" id="{FE43305A-E911-4424-A520-FA7C8FACC6D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7459" name="Notes Placeholder 2">
            <a:extLst>
              <a:ext uri="{FF2B5EF4-FFF2-40B4-BE49-F238E27FC236}">
                <a16:creationId xmlns:a16="http://schemas.microsoft.com/office/drawing/2014/main" id="{308B0396-F995-4188-ACF6-16060926856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47460" name="Slide Number Placeholder 3">
            <a:extLst>
              <a:ext uri="{FF2B5EF4-FFF2-40B4-BE49-F238E27FC236}">
                <a16:creationId xmlns:a16="http://schemas.microsoft.com/office/drawing/2014/main" id="{4F24C80D-F6A1-4256-BFE8-C82618FF1D7D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CA2E9D1E-960C-4741-8F5F-96CDF2835C41}" type="slidenum">
              <a:rPr lang="es-PR" altLang="en-US"/>
              <a:pPr algn="r" eaLnBrk="1" hangingPunct="1">
                <a:spcBef>
                  <a:spcPct val="0"/>
                </a:spcBef>
              </a:pPr>
              <a:t>74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Slide Image Placeholder 1">
            <a:extLst>
              <a:ext uri="{FF2B5EF4-FFF2-40B4-BE49-F238E27FC236}">
                <a16:creationId xmlns:a16="http://schemas.microsoft.com/office/drawing/2014/main" id="{F045B438-D4D4-4028-A9A1-C0EAA32B766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9507" name="Notes Placeholder 2">
            <a:extLst>
              <a:ext uri="{FF2B5EF4-FFF2-40B4-BE49-F238E27FC236}">
                <a16:creationId xmlns:a16="http://schemas.microsoft.com/office/drawing/2014/main" id="{16CC4D6E-772A-4401-809E-6664C866B57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49508" name="Slide Number Placeholder 3">
            <a:extLst>
              <a:ext uri="{FF2B5EF4-FFF2-40B4-BE49-F238E27FC236}">
                <a16:creationId xmlns:a16="http://schemas.microsoft.com/office/drawing/2014/main" id="{80ACB7AD-631C-42AD-914A-CC14824B7CC1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8BCDF8B-D415-4618-9617-55B93F287F44}" type="slidenum">
              <a:rPr lang="es-PR" altLang="en-US"/>
              <a:pPr algn="r" eaLnBrk="1" hangingPunct="1">
                <a:spcBef>
                  <a:spcPct val="0"/>
                </a:spcBef>
              </a:pPr>
              <a:t>75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Slide Image Placeholder 1">
            <a:extLst>
              <a:ext uri="{FF2B5EF4-FFF2-40B4-BE49-F238E27FC236}">
                <a16:creationId xmlns:a16="http://schemas.microsoft.com/office/drawing/2014/main" id="{50611143-2333-4FA1-8846-4B51A6D7787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2531" name="Notes Placeholder 2">
            <a:extLst>
              <a:ext uri="{FF2B5EF4-FFF2-40B4-BE49-F238E27FC236}">
                <a16:creationId xmlns:a16="http://schemas.microsoft.com/office/drawing/2014/main" id="{3444ABAF-6E2B-4A0A-8281-9EF9FF8AC7C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22532" name="Slide Number Placeholder 3">
            <a:extLst>
              <a:ext uri="{FF2B5EF4-FFF2-40B4-BE49-F238E27FC236}">
                <a16:creationId xmlns:a16="http://schemas.microsoft.com/office/drawing/2014/main" id="{5BD88379-D9FF-4FD0-950C-66CCC93F04AA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2582EC0-97E4-4B00-B589-381BA611ED06}" type="slidenum">
              <a:rPr lang="es-PR" altLang="en-US"/>
              <a:pPr algn="r" eaLnBrk="1" hangingPunct="1">
                <a:spcBef>
                  <a:spcPct val="0"/>
                </a:spcBef>
              </a:pPr>
              <a:t>8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Slide Image Placeholder 1">
            <a:extLst>
              <a:ext uri="{FF2B5EF4-FFF2-40B4-BE49-F238E27FC236}">
                <a16:creationId xmlns:a16="http://schemas.microsoft.com/office/drawing/2014/main" id="{557E64BA-6C0C-48DF-A3F0-547748714B2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4579" name="Notes Placeholder 2">
            <a:extLst>
              <a:ext uri="{FF2B5EF4-FFF2-40B4-BE49-F238E27FC236}">
                <a16:creationId xmlns:a16="http://schemas.microsoft.com/office/drawing/2014/main" id="{952657A6-8894-46BF-A41E-24CA3740AFC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24580" name="Slide Number Placeholder 3">
            <a:extLst>
              <a:ext uri="{FF2B5EF4-FFF2-40B4-BE49-F238E27FC236}">
                <a16:creationId xmlns:a16="http://schemas.microsoft.com/office/drawing/2014/main" id="{AE9B2DD8-347A-45A6-A347-9922EF9E77C9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4AAB906-6698-486C-AB1D-A3DF00A034D9}" type="slidenum">
              <a:rPr lang="es-PR" altLang="en-US"/>
              <a:pPr algn="r" eaLnBrk="1" hangingPunct="1">
                <a:spcBef>
                  <a:spcPct val="0"/>
                </a:spcBef>
              </a:pPr>
              <a:t>9</a:t>
            </a:fld>
            <a:endParaRPr lang="es-PR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7" Type="http://schemas.openxmlformats.org/officeDocument/2006/relationships/image" Target="../media/image6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5" Type="http://schemas.openxmlformats.org/officeDocument/2006/relationships/hyperlink" Target="http://creativecommons.org/licenses/by-nc-nd/3.0/pr/" TargetMode="External"/><Relationship Id="rId4" Type="http://schemas.openxmlformats.org/officeDocument/2006/relationships/hyperlink" Target="http://www.saludmed.com/" TargetMode="Externa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DEAB3E2-7F2B-49E2-84D3-4847E6B40F72}"/>
              </a:ext>
            </a:extLst>
          </p:cNvPr>
          <p:cNvSpPr/>
          <p:nvPr/>
        </p:nvSpPr>
        <p:spPr>
          <a:xfrm>
            <a:off x="0" y="0"/>
            <a:ext cx="9144000" cy="3702050"/>
          </a:xfrm>
          <a:prstGeom prst="rect">
            <a:avLst/>
          </a:prstGeom>
          <a:solidFill>
            <a:srgbClr val="484876"/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pic>
        <p:nvPicPr>
          <p:cNvPr id="5" name="Picture 36" descr="saludmed-com_Ban_PPT-MASTER-1_v01">
            <a:extLst>
              <a:ext uri="{FF2B5EF4-FFF2-40B4-BE49-F238E27FC236}">
                <a16:creationId xmlns:a16="http://schemas.microsoft.com/office/drawing/2014/main" id="{85232B66-5B5A-4186-A396-471AFECE3F03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9525"/>
            <a:ext cx="91440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ADD53DFC-0A02-465B-B3B6-FEC59C1A5E07}"/>
              </a:ext>
            </a:extLst>
          </p:cNvPr>
          <p:cNvSpPr/>
          <p:nvPr userDrawn="1"/>
        </p:nvSpPr>
        <p:spPr>
          <a:xfrm>
            <a:off x="0" y="3649663"/>
            <a:ext cx="9144000" cy="244475"/>
          </a:xfrm>
          <a:prstGeom prst="rect">
            <a:avLst/>
          </a:prstGeom>
          <a:solidFill>
            <a:schemeClr val="accent2">
              <a:alpha val="50000"/>
            </a:scheme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6AFA6EC-4432-40C2-8DD6-DF0D653C038F}"/>
              </a:ext>
            </a:extLst>
          </p:cNvPr>
          <p:cNvSpPr/>
          <p:nvPr userDrawn="1"/>
        </p:nvSpPr>
        <p:spPr>
          <a:xfrm>
            <a:off x="0" y="3675063"/>
            <a:ext cx="9144000" cy="141287"/>
          </a:xfrm>
          <a:prstGeom prst="rect">
            <a:avLst/>
          </a:prstGeom>
          <a:solidFill>
            <a:srgbClr val="8383BC"/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pic>
        <p:nvPicPr>
          <p:cNvPr id="10" name="Picture 1">
            <a:extLst>
              <a:ext uri="{FF2B5EF4-FFF2-40B4-BE49-F238E27FC236}">
                <a16:creationId xmlns:a16="http://schemas.microsoft.com/office/drawing/2014/main" id="{888D54B9-2789-482F-A7F6-866019AC3239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6263" y="6284913"/>
            <a:ext cx="1117600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TextBox 2">
            <a:extLst>
              <a:ext uri="{FF2B5EF4-FFF2-40B4-BE49-F238E27FC236}">
                <a16:creationId xmlns:a16="http://schemas.microsoft.com/office/drawing/2014/main" id="{4378D56E-64AF-4C11-A394-87AA5317BDC6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693863" y="6157913"/>
            <a:ext cx="7416800" cy="646112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 algn="l"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l"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l"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l"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l"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defRPr/>
            </a:pPr>
            <a:r>
              <a:rPr lang="es-PR" altLang="en-US" sz="1200" dirty="0" err="1">
                <a:latin typeface="Arial" panose="020B0604020202020204" pitchFamily="34" charset="0"/>
              </a:rPr>
              <a:t>Saludmed</a:t>
            </a:r>
            <a:r>
              <a:rPr lang="es-PR" altLang="en-US" sz="1200" dirty="0">
                <a:latin typeface="Arial" panose="020B0604020202020204" pitchFamily="34" charset="0"/>
              </a:rPr>
              <a:t> 2023, por </a:t>
            </a:r>
            <a:r>
              <a:rPr lang="es-PR" altLang="en-US" sz="1200" b="1" i="1" dirty="0">
                <a:latin typeface="Arial" panose="020B0604020202020204" pitchFamily="34" charset="0"/>
                <a:hlinkClick r:id="rId4"/>
              </a:rPr>
              <a:t>Edgar Lopategui Corsino</a:t>
            </a:r>
            <a:r>
              <a:rPr lang="es-PR" altLang="en-US" sz="1200" dirty="0">
                <a:latin typeface="Arial" panose="020B0604020202020204" pitchFamily="34" charset="0"/>
              </a:rPr>
              <a:t>, se encuentra bajo una licencia </a:t>
            </a:r>
            <a:r>
              <a:rPr lang="es-PR" altLang="en-US" sz="1200" i="1" dirty="0">
                <a:latin typeface="Arial" panose="020B0604020202020204" pitchFamily="34" charset="0"/>
                <a:hlinkClick r:id="rId5"/>
              </a:rPr>
              <a:t>"Creative </a:t>
            </a:r>
            <a:r>
              <a:rPr lang="es-PR" altLang="en-US" sz="1200" i="1" dirty="0" err="1">
                <a:latin typeface="Arial" panose="020B0604020202020204" pitchFamily="34" charset="0"/>
                <a:hlinkClick r:id="rId5"/>
              </a:rPr>
              <a:t>Commons</a:t>
            </a:r>
            <a:r>
              <a:rPr lang="es-PR" altLang="en-US" sz="1200" i="1" dirty="0">
                <a:latin typeface="Arial" panose="020B0604020202020204" pitchFamily="34" charset="0"/>
                <a:hlinkClick r:id="rId5"/>
              </a:rPr>
              <a:t>"</a:t>
            </a:r>
            <a:r>
              <a:rPr lang="es-PR" altLang="en-US" sz="1200" dirty="0">
                <a:latin typeface="Arial" panose="020B0604020202020204" pitchFamily="34" charset="0"/>
              </a:rPr>
              <a:t>, </a:t>
            </a:r>
          </a:p>
          <a:p>
            <a:pPr eaLnBrk="1" hangingPunct="1">
              <a:defRPr/>
            </a:pPr>
            <a:r>
              <a:rPr lang="es-PR" altLang="en-US" sz="1200" dirty="0">
                <a:latin typeface="Arial" panose="020B0604020202020204" pitchFamily="34" charset="0"/>
              </a:rPr>
              <a:t>de tipo: </a:t>
            </a:r>
            <a:r>
              <a:rPr lang="es-PR" altLang="en-US" sz="1200" b="1" i="1" dirty="0">
                <a:latin typeface="Arial" panose="020B0604020202020204" pitchFamily="34" charset="0"/>
                <a:hlinkClick r:id="rId5"/>
              </a:rPr>
              <a:t>Reconocimiento-</a:t>
            </a:r>
            <a:r>
              <a:rPr lang="es-PR" altLang="en-US" sz="1200" b="1" i="1" dirty="0" err="1">
                <a:latin typeface="Arial" panose="020B0604020202020204" pitchFamily="34" charset="0"/>
                <a:hlinkClick r:id="rId5"/>
              </a:rPr>
              <a:t>NoComercial</a:t>
            </a:r>
            <a:r>
              <a:rPr lang="es-PR" altLang="en-US" sz="1200" b="1" i="1" dirty="0">
                <a:latin typeface="Arial" panose="020B0604020202020204" pitchFamily="34" charset="0"/>
                <a:hlinkClick r:id="rId5"/>
              </a:rPr>
              <a:t>-Sin Obras Derivadas 3.0.  Licencia de Puerto Rico</a:t>
            </a:r>
            <a:r>
              <a:rPr lang="es-PR" altLang="en-US" sz="1200" dirty="0">
                <a:latin typeface="Arial" panose="020B0604020202020204" pitchFamily="34" charset="0"/>
              </a:rPr>
              <a:t>.  </a:t>
            </a:r>
          </a:p>
          <a:p>
            <a:pPr eaLnBrk="1" hangingPunct="1">
              <a:defRPr/>
            </a:pPr>
            <a:r>
              <a:rPr lang="es-PR" altLang="en-US" sz="1200" dirty="0">
                <a:latin typeface="Arial" panose="020B0604020202020204" pitchFamily="34" charset="0"/>
              </a:rPr>
              <a:t>Basado en las páginas publicadas para el sitio Web: </a:t>
            </a:r>
            <a:r>
              <a:rPr lang="es-PR" altLang="en-US" sz="1200" b="1" i="1" dirty="0">
                <a:latin typeface="Arial" panose="020B0604020202020204" pitchFamily="34" charset="0"/>
                <a:hlinkClick r:id="rId4"/>
              </a:rPr>
              <a:t>www.saludmed.com</a:t>
            </a:r>
            <a:r>
              <a:rPr lang="es-PR" altLang="en-US" sz="1200" dirty="0">
                <a:latin typeface="Arial" panose="020B0604020202020204" pitchFamily="34" charset="0"/>
              </a:rPr>
              <a:t>.</a:t>
            </a:r>
            <a:endParaRPr lang="es-PR" altLang="en-US" sz="1800" dirty="0">
              <a:latin typeface="Arial" panose="020B0604020202020204" pitchFamily="34" charset="0"/>
            </a:endParaRPr>
          </a:p>
        </p:txBody>
      </p:sp>
      <p:pic>
        <p:nvPicPr>
          <p:cNvPr id="12" name="Picture 127" descr="bowl of cream soup 3">
            <a:extLst>
              <a:ext uri="{FF2B5EF4-FFF2-40B4-BE49-F238E27FC236}">
                <a16:creationId xmlns:a16="http://schemas.microsoft.com/office/drawing/2014/main" id="{585E60EA-54E1-4F25-8169-70794BCCEF16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37188" y="4292600"/>
            <a:ext cx="2374900" cy="1433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" name="Picture 150" descr="Male_Ssoccer_Player_001">
            <a:extLst>
              <a:ext uri="{FF2B5EF4-FFF2-40B4-BE49-F238E27FC236}">
                <a16:creationId xmlns:a16="http://schemas.microsoft.com/office/drawing/2014/main" id="{C7783EFB-8EFD-446C-A8F2-296D8BE73492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01013" y="4149725"/>
            <a:ext cx="852487" cy="1584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Rectangle 43">
            <a:extLst>
              <a:ext uri="{FF2B5EF4-FFF2-40B4-BE49-F238E27FC236}">
                <a16:creationId xmlns:a16="http://schemas.microsoft.com/office/drawing/2014/main" id="{EE8A0C03-2A2F-4E7A-A994-59A811DE3E48}"/>
              </a:ext>
            </a:extLst>
          </p:cNvPr>
          <p:cNvSpPr>
            <a:spLocks noChangeArrowheads="1"/>
          </p:cNvSpPr>
          <p:nvPr userDrawn="1"/>
        </p:nvSpPr>
        <p:spPr bwMode="auto">
          <a:xfrm flipV="1">
            <a:off x="5410200" y="3810000"/>
            <a:ext cx="3733800" cy="9048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rot="10800000" anchor="ctr"/>
          <a:lstStyle>
            <a:lvl1pPr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5" name="Rectangle 44">
            <a:extLst>
              <a:ext uri="{FF2B5EF4-FFF2-40B4-BE49-F238E27FC236}">
                <a16:creationId xmlns:a16="http://schemas.microsoft.com/office/drawing/2014/main" id="{F0A91C8E-6953-4382-A060-196D4E215230}"/>
              </a:ext>
            </a:extLst>
          </p:cNvPr>
          <p:cNvSpPr>
            <a:spLocks noChangeArrowheads="1"/>
          </p:cNvSpPr>
          <p:nvPr userDrawn="1"/>
        </p:nvSpPr>
        <p:spPr bwMode="auto">
          <a:xfrm flipV="1">
            <a:off x="6413500" y="3643313"/>
            <a:ext cx="2730500" cy="247650"/>
          </a:xfrm>
          <a:prstGeom prst="rect">
            <a:avLst/>
          </a:prstGeom>
          <a:solidFill>
            <a:srgbClr val="8383B5"/>
          </a:solidFill>
          <a:ln>
            <a:noFill/>
          </a:ln>
        </p:spPr>
        <p:txBody>
          <a:bodyPr rot="10800000" anchor="ctr"/>
          <a:lstStyle>
            <a:lvl1pPr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6" name="Rectangle 45">
            <a:extLst>
              <a:ext uri="{FF2B5EF4-FFF2-40B4-BE49-F238E27FC236}">
                <a16:creationId xmlns:a16="http://schemas.microsoft.com/office/drawing/2014/main" id="{040CF49D-8956-4C38-91E8-E70EEB2F5CCB}"/>
              </a:ext>
            </a:extLst>
          </p:cNvPr>
          <p:cNvSpPr>
            <a:spLocks noChangeArrowheads="1"/>
          </p:cNvSpPr>
          <p:nvPr userDrawn="1"/>
        </p:nvSpPr>
        <p:spPr bwMode="auto">
          <a:xfrm flipV="1">
            <a:off x="5410200" y="3933825"/>
            <a:ext cx="3733800" cy="192088"/>
          </a:xfrm>
          <a:prstGeom prst="rect">
            <a:avLst/>
          </a:prstGeom>
          <a:solidFill>
            <a:schemeClr val="accent2">
              <a:alpha val="50195"/>
            </a:schemeClr>
          </a:solidFill>
          <a:ln>
            <a:noFill/>
          </a:ln>
        </p:spPr>
        <p:txBody>
          <a:bodyPr rot="10800000" anchor="ctr"/>
          <a:lstStyle>
            <a:lvl1pPr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7" name="Rectangle 46">
            <a:extLst>
              <a:ext uri="{FF2B5EF4-FFF2-40B4-BE49-F238E27FC236}">
                <a16:creationId xmlns:a16="http://schemas.microsoft.com/office/drawing/2014/main" id="{D4C2F10A-A233-4FA7-B75B-CD39A6FE77A8}"/>
              </a:ext>
            </a:extLst>
          </p:cNvPr>
          <p:cNvSpPr>
            <a:spLocks noChangeArrowheads="1"/>
          </p:cNvSpPr>
          <p:nvPr userDrawn="1"/>
        </p:nvSpPr>
        <p:spPr bwMode="auto">
          <a:xfrm flipV="1">
            <a:off x="5410200" y="4114800"/>
            <a:ext cx="3733800" cy="9525"/>
          </a:xfrm>
          <a:prstGeom prst="rect">
            <a:avLst/>
          </a:prstGeom>
          <a:solidFill>
            <a:schemeClr val="accent2">
              <a:alpha val="65097"/>
            </a:schemeClr>
          </a:solidFill>
          <a:ln>
            <a:noFill/>
          </a:ln>
        </p:spPr>
        <p:txBody>
          <a:bodyPr rot="10800000" anchor="ctr"/>
          <a:lstStyle>
            <a:lvl1pPr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8" name="Rectangle 47">
            <a:extLst>
              <a:ext uri="{FF2B5EF4-FFF2-40B4-BE49-F238E27FC236}">
                <a16:creationId xmlns:a16="http://schemas.microsoft.com/office/drawing/2014/main" id="{C80A2D1D-3DE4-488B-95D6-866E195D2916}"/>
              </a:ext>
            </a:extLst>
          </p:cNvPr>
          <p:cNvSpPr>
            <a:spLocks noChangeArrowheads="1"/>
          </p:cNvSpPr>
          <p:nvPr userDrawn="1"/>
        </p:nvSpPr>
        <p:spPr bwMode="auto">
          <a:xfrm flipV="1">
            <a:off x="5410200" y="4164013"/>
            <a:ext cx="1966913" cy="19050"/>
          </a:xfrm>
          <a:prstGeom prst="rect">
            <a:avLst/>
          </a:prstGeom>
          <a:solidFill>
            <a:schemeClr val="accent2">
              <a:alpha val="59999"/>
            </a:schemeClr>
          </a:solidFill>
          <a:ln>
            <a:noFill/>
          </a:ln>
        </p:spPr>
        <p:txBody>
          <a:bodyPr rot="10800000" anchor="ctr"/>
          <a:lstStyle>
            <a:lvl1pPr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9" name="Rectangle 48">
            <a:extLst>
              <a:ext uri="{FF2B5EF4-FFF2-40B4-BE49-F238E27FC236}">
                <a16:creationId xmlns:a16="http://schemas.microsoft.com/office/drawing/2014/main" id="{77C685DB-2CF0-46D6-B940-220AF1791740}"/>
              </a:ext>
            </a:extLst>
          </p:cNvPr>
          <p:cNvSpPr>
            <a:spLocks noChangeArrowheads="1"/>
          </p:cNvSpPr>
          <p:nvPr userDrawn="1"/>
        </p:nvSpPr>
        <p:spPr bwMode="auto">
          <a:xfrm flipV="1">
            <a:off x="5410200" y="4198938"/>
            <a:ext cx="1966913" cy="9525"/>
          </a:xfrm>
          <a:prstGeom prst="rect">
            <a:avLst/>
          </a:prstGeom>
          <a:solidFill>
            <a:schemeClr val="accent2">
              <a:alpha val="65097"/>
            </a:schemeClr>
          </a:solidFill>
          <a:ln>
            <a:noFill/>
          </a:ln>
        </p:spPr>
        <p:txBody>
          <a:bodyPr rot="10800000" anchor="ctr"/>
          <a:lstStyle>
            <a:lvl1pPr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 useBgFill="1">
        <p:nvSpPr>
          <p:cNvPr id="20" name="Rounded Rectangle 49">
            <a:extLst>
              <a:ext uri="{FF2B5EF4-FFF2-40B4-BE49-F238E27FC236}">
                <a16:creationId xmlns:a16="http://schemas.microsoft.com/office/drawing/2014/main" id="{50526727-6B2E-4B17-B8F4-CD1770AB21BF}"/>
              </a:ext>
            </a:extLst>
          </p:cNvPr>
          <p:cNvSpPr/>
          <p:nvPr userDrawn="1"/>
        </p:nvSpPr>
        <p:spPr bwMode="white">
          <a:xfrm>
            <a:off x="5410200" y="3962400"/>
            <a:ext cx="3065463" cy="26988"/>
          </a:xfrm>
          <a:prstGeom prst="roundRect">
            <a:avLst>
              <a:gd name="adj" fmla="val 16667"/>
            </a:avLst>
          </a:prstGeom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 useBgFill="1">
        <p:nvSpPr>
          <p:cNvPr id="21" name="Rounded Rectangle 50">
            <a:extLst>
              <a:ext uri="{FF2B5EF4-FFF2-40B4-BE49-F238E27FC236}">
                <a16:creationId xmlns:a16="http://schemas.microsoft.com/office/drawing/2014/main" id="{2BB54EA0-43BF-4F18-A410-737F111590A9}"/>
              </a:ext>
            </a:extLst>
          </p:cNvPr>
          <p:cNvSpPr/>
          <p:nvPr userDrawn="1"/>
        </p:nvSpPr>
        <p:spPr bwMode="white">
          <a:xfrm>
            <a:off x="7377113" y="4060825"/>
            <a:ext cx="1600200" cy="36513"/>
          </a:xfrm>
          <a:prstGeom prst="roundRect">
            <a:avLst>
              <a:gd name="adj" fmla="val 16667"/>
            </a:avLst>
          </a:prstGeom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8" name="Title 7"/>
          <p:cNvSpPr>
            <a:spLocks noGrp="1"/>
          </p:cNvSpPr>
          <p:nvPr>
            <p:ph type="ctrTitle"/>
          </p:nvPr>
        </p:nvSpPr>
        <p:spPr>
          <a:xfrm>
            <a:off x="457200" y="2401887"/>
            <a:ext cx="8458200" cy="1470025"/>
          </a:xfrm>
        </p:spPr>
        <p:txBody>
          <a:bodyPr anchor="b"/>
          <a:lstStyle>
            <a:lvl1pPr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9" name="Subtitle 8"/>
          <p:cNvSpPr>
            <a:spLocks noGrp="1"/>
          </p:cNvSpPr>
          <p:nvPr>
            <p:ph type="subTitle" idx="1"/>
          </p:nvPr>
        </p:nvSpPr>
        <p:spPr>
          <a:xfrm>
            <a:off x="457200" y="3899938"/>
            <a:ext cx="4953000" cy="1752600"/>
          </a:xfrm>
        </p:spPr>
        <p:txBody>
          <a:bodyPr/>
          <a:lstStyle>
            <a:lvl1pPr marL="64008" indent="0" algn="l">
              <a:buNone/>
              <a:defRPr sz="2400">
                <a:solidFill>
                  <a:schemeClr val="tx2"/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Slide Number Placeholder 28">
            <a:extLst>
              <a:ext uri="{FF2B5EF4-FFF2-40B4-BE49-F238E27FC236}">
                <a16:creationId xmlns:a16="http://schemas.microsoft.com/office/drawing/2014/main" id="{E64B6B48-B85F-41DC-924F-B111096D7C4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320088" y="1588"/>
            <a:ext cx="747712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C407C6-8FF3-42D1-BE72-1A74FC582251}" type="slidenum">
              <a:rPr lang="es-PR" altLang="en-US"/>
              <a:pPr/>
              <a:t>‹#›</a:t>
            </a:fld>
            <a:endParaRPr lang="es-PR" altLang="en-US"/>
          </a:p>
        </p:txBody>
      </p:sp>
      <p:sp>
        <p:nvSpPr>
          <p:cNvPr id="23" name="Date Placeholder 27">
            <a:extLst>
              <a:ext uri="{FF2B5EF4-FFF2-40B4-BE49-F238E27FC236}">
                <a16:creationId xmlns:a16="http://schemas.microsoft.com/office/drawing/2014/main" id="{F61AA96D-5895-491F-8D06-785501CD5466}"/>
              </a:ext>
            </a:extLst>
          </p:cNvPr>
          <p:cNvSpPr>
            <a:spLocks noGrp="1"/>
          </p:cNvSpPr>
          <p:nvPr>
            <p:ph type="dt" sz="half" idx="11"/>
          </p:nvPr>
        </p:nvSpPr>
        <p:spPr>
          <a:xfrm>
            <a:off x="6705600" y="4206875"/>
            <a:ext cx="960438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F83585C-790A-4706-96E4-9BC9D026480F}" type="datetimeFigureOut">
              <a:rPr lang="es-PR"/>
              <a:pPr>
                <a:defRPr/>
              </a:pPr>
              <a:t>02/16/2023</a:t>
            </a:fld>
            <a:endParaRPr lang="es-PR"/>
          </a:p>
        </p:txBody>
      </p:sp>
      <p:sp>
        <p:nvSpPr>
          <p:cNvPr id="24" name="Footer Placeholder 16">
            <a:extLst>
              <a:ext uri="{FF2B5EF4-FFF2-40B4-BE49-F238E27FC236}">
                <a16:creationId xmlns:a16="http://schemas.microsoft.com/office/drawing/2014/main" id="{A0209D2D-D903-47B7-9AF6-AE8CD0D62C0F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>
          <a:xfrm>
            <a:off x="5410200" y="4205288"/>
            <a:ext cx="12954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PR"/>
          </a:p>
        </p:txBody>
      </p:sp>
    </p:spTree>
    <p:extLst>
      <p:ext uri="{BB962C8B-B14F-4D97-AF65-F5344CB8AC3E}">
        <p14:creationId xmlns:p14="http://schemas.microsoft.com/office/powerpoint/2010/main" val="295145715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13">
            <a:extLst>
              <a:ext uri="{FF2B5EF4-FFF2-40B4-BE49-F238E27FC236}">
                <a16:creationId xmlns:a16="http://schemas.microsoft.com/office/drawing/2014/main" id="{2A5E2463-C369-49BC-A22B-ECA8E073027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D578E70-2325-4812-BA4D-6D925278F462}" type="datetimeFigureOut">
              <a:rPr lang="es-PR"/>
              <a:pPr>
                <a:defRPr/>
              </a:pPr>
              <a:t>02/16/2023</a:t>
            </a:fld>
            <a:endParaRPr lang="es-PR"/>
          </a:p>
        </p:txBody>
      </p:sp>
      <p:sp>
        <p:nvSpPr>
          <p:cNvPr id="5" name="Footer Placeholder 2">
            <a:extLst>
              <a:ext uri="{FF2B5EF4-FFF2-40B4-BE49-F238E27FC236}">
                <a16:creationId xmlns:a16="http://schemas.microsoft.com/office/drawing/2014/main" id="{7E6E3371-F2C1-412F-883C-84DA873E15D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PR"/>
          </a:p>
        </p:txBody>
      </p:sp>
      <p:sp>
        <p:nvSpPr>
          <p:cNvPr id="6" name="Slide Number Placeholder 22">
            <a:extLst>
              <a:ext uri="{FF2B5EF4-FFF2-40B4-BE49-F238E27FC236}">
                <a16:creationId xmlns:a16="http://schemas.microsoft.com/office/drawing/2014/main" id="{33CC50B0-B4AE-4C9E-AF7E-5D1BF2EBC3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92963C1-124E-4DBC-8EFF-8A0F0D7CB350}" type="slidenum">
              <a:rPr lang="es-PR" altLang="en-US"/>
              <a:pPr/>
              <a:t>‹#›</a:t>
            </a:fld>
            <a:endParaRPr lang="es-PR" altLang="en-US"/>
          </a:p>
        </p:txBody>
      </p:sp>
    </p:spTree>
    <p:extLst>
      <p:ext uri="{BB962C8B-B14F-4D97-AF65-F5344CB8AC3E}">
        <p14:creationId xmlns:p14="http://schemas.microsoft.com/office/powerpoint/2010/main" val="340342031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81800" y="1143000"/>
            <a:ext cx="19050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143000"/>
            <a:ext cx="62484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13">
            <a:extLst>
              <a:ext uri="{FF2B5EF4-FFF2-40B4-BE49-F238E27FC236}">
                <a16:creationId xmlns:a16="http://schemas.microsoft.com/office/drawing/2014/main" id="{036E403F-9C33-4E35-AF78-40271D8DCCE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432C26A-C657-44A8-A1C4-D71185000E6A}" type="datetimeFigureOut">
              <a:rPr lang="es-PR"/>
              <a:pPr>
                <a:defRPr/>
              </a:pPr>
              <a:t>02/16/2023</a:t>
            </a:fld>
            <a:endParaRPr lang="es-PR"/>
          </a:p>
        </p:txBody>
      </p:sp>
      <p:sp>
        <p:nvSpPr>
          <p:cNvPr id="5" name="Footer Placeholder 2">
            <a:extLst>
              <a:ext uri="{FF2B5EF4-FFF2-40B4-BE49-F238E27FC236}">
                <a16:creationId xmlns:a16="http://schemas.microsoft.com/office/drawing/2014/main" id="{8C4875C0-77BF-4CF1-8A5D-7C69B0AE2CB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PR"/>
          </a:p>
        </p:txBody>
      </p:sp>
      <p:sp>
        <p:nvSpPr>
          <p:cNvPr id="6" name="Slide Number Placeholder 22">
            <a:extLst>
              <a:ext uri="{FF2B5EF4-FFF2-40B4-BE49-F238E27FC236}">
                <a16:creationId xmlns:a16="http://schemas.microsoft.com/office/drawing/2014/main" id="{5080EEC8-FCB1-431C-AE5F-0D8B102AF8E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146C7C0-B4EE-439B-8E16-D80C90D9771C}" type="slidenum">
              <a:rPr lang="es-PR" altLang="en-US"/>
              <a:pPr/>
              <a:t>‹#›</a:t>
            </a:fld>
            <a:endParaRPr lang="es-PR" altLang="en-US"/>
          </a:p>
        </p:txBody>
      </p:sp>
    </p:spTree>
    <p:extLst>
      <p:ext uri="{BB962C8B-B14F-4D97-AF65-F5344CB8AC3E}">
        <p14:creationId xmlns:p14="http://schemas.microsoft.com/office/powerpoint/2010/main" val="13447381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13">
            <a:extLst>
              <a:ext uri="{FF2B5EF4-FFF2-40B4-BE49-F238E27FC236}">
                <a16:creationId xmlns:a16="http://schemas.microsoft.com/office/drawing/2014/main" id="{F264FD8E-B779-41DC-81CC-3E0FC3B7525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BCE477-D39E-4BF8-8546-5ED5FE2397AD}" type="datetimeFigureOut">
              <a:rPr lang="es-PR"/>
              <a:pPr>
                <a:defRPr/>
              </a:pPr>
              <a:t>02/16/2023</a:t>
            </a:fld>
            <a:endParaRPr lang="es-PR"/>
          </a:p>
        </p:txBody>
      </p:sp>
      <p:sp>
        <p:nvSpPr>
          <p:cNvPr id="5" name="Footer Placeholder 2">
            <a:extLst>
              <a:ext uri="{FF2B5EF4-FFF2-40B4-BE49-F238E27FC236}">
                <a16:creationId xmlns:a16="http://schemas.microsoft.com/office/drawing/2014/main" id="{26B58585-ECEC-4465-BB1C-1584674B02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PR"/>
          </a:p>
        </p:txBody>
      </p:sp>
      <p:sp>
        <p:nvSpPr>
          <p:cNvPr id="6" name="Slide Number Placeholder 22">
            <a:extLst>
              <a:ext uri="{FF2B5EF4-FFF2-40B4-BE49-F238E27FC236}">
                <a16:creationId xmlns:a16="http://schemas.microsoft.com/office/drawing/2014/main" id="{6540E8CF-3070-40FC-AEEE-2D9032CA42B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F2C38E0-5D5E-47D5-B62A-9681FC78EFDA}" type="slidenum">
              <a:rPr lang="es-PR" altLang="en-US"/>
              <a:pPr/>
              <a:t>‹#›</a:t>
            </a:fld>
            <a:endParaRPr lang="es-PR" altLang="en-US"/>
          </a:p>
        </p:txBody>
      </p:sp>
    </p:spTree>
    <p:extLst>
      <p:ext uri="{BB962C8B-B14F-4D97-AF65-F5344CB8AC3E}">
        <p14:creationId xmlns:p14="http://schemas.microsoft.com/office/powerpoint/2010/main" val="388918536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1981200"/>
            <a:ext cx="7772400" cy="1362075"/>
          </a:xfrm>
        </p:spPr>
        <p:txBody>
          <a:bodyPr anchor="b">
            <a:noAutofit/>
          </a:bodyPr>
          <a:lstStyle>
            <a:lvl1pPr algn="l">
              <a:buNone/>
              <a:defRPr sz="4300" b="1" cap="none" baseline="0">
                <a:ln w="12700">
                  <a:solidFill>
                    <a:schemeClr val="accent2">
                      <a:shade val="90000"/>
                      <a:satMod val="150000"/>
                    </a:schemeClr>
                  </a:solidFill>
                </a:ln>
                <a:solidFill>
                  <a:srgbClr val="FFFFFF"/>
                </a:solidFill>
                <a:effectLst>
                  <a:outerShdw blurRad="38100" dist="38100" dir="540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3367088"/>
            <a:ext cx="7772400" cy="1509712"/>
          </a:xfrm>
        </p:spPr>
        <p:txBody>
          <a:bodyPr/>
          <a:lstStyle>
            <a:lvl1pPr marL="45720" indent="0">
              <a:buNone/>
              <a:defRPr sz="2100" b="0">
                <a:solidFill>
                  <a:schemeClr val="tx2"/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13">
            <a:extLst>
              <a:ext uri="{FF2B5EF4-FFF2-40B4-BE49-F238E27FC236}">
                <a16:creationId xmlns:a16="http://schemas.microsoft.com/office/drawing/2014/main" id="{8C1A07E7-A3DD-4A64-8806-E8523C2DCF5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0DF760-3AC9-4294-B4D3-6708A2B37FD2}" type="datetimeFigureOut">
              <a:rPr lang="es-PR"/>
              <a:pPr>
                <a:defRPr/>
              </a:pPr>
              <a:t>02/16/2023</a:t>
            </a:fld>
            <a:endParaRPr lang="es-PR"/>
          </a:p>
        </p:txBody>
      </p:sp>
      <p:sp>
        <p:nvSpPr>
          <p:cNvPr id="5" name="Footer Placeholder 2">
            <a:extLst>
              <a:ext uri="{FF2B5EF4-FFF2-40B4-BE49-F238E27FC236}">
                <a16:creationId xmlns:a16="http://schemas.microsoft.com/office/drawing/2014/main" id="{03186A06-3D2E-4E56-9252-DC58FBD031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PR"/>
          </a:p>
        </p:txBody>
      </p:sp>
      <p:sp>
        <p:nvSpPr>
          <p:cNvPr id="6" name="Slide Number Placeholder 22">
            <a:extLst>
              <a:ext uri="{FF2B5EF4-FFF2-40B4-BE49-F238E27FC236}">
                <a16:creationId xmlns:a16="http://schemas.microsoft.com/office/drawing/2014/main" id="{C1480375-C8F3-466D-8D21-E4A00C040EE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7D76F15-F119-42E7-9AA7-AA7CF295BCF6}" type="slidenum">
              <a:rPr lang="es-PR" altLang="en-US"/>
              <a:pPr/>
              <a:t>‹#›</a:t>
            </a:fld>
            <a:endParaRPr lang="es-PR" altLang="en-US"/>
          </a:p>
        </p:txBody>
      </p:sp>
    </p:spTree>
    <p:extLst>
      <p:ext uri="{BB962C8B-B14F-4D97-AF65-F5344CB8AC3E}">
        <p14:creationId xmlns:p14="http://schemas.microsoft.com/office/powerpoint/2010/main" val="298672778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2249424"/>
            <a:ext cx="4038600" cy="4525963"/>
          </a:xfrm>
        </p:spPr>
        <p:txBody>
          <a:bodyPr/>
          <a:lstStyle>
            <a:lvl1pPr>
              <a:defRPr sz="2000"/>
            </a:lvl1pPr>
            <a:lvl2pPr>
              <a:defRPr sz="19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2249424"/>
            <a:ext cx="4038600" cy="4525963"/>
          </a:xfrm>
        </p:spPr>
        <p:txBody>
          <a:bodyPr/>
          <a:lstStyle>
            <a:lvl1pPr>
              <a:defRPr sz="2000"/>
            </a:lvl1pPr>
            <a:lvl2pPr>
              <a:defRPr sz="19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13">
            <a:extLst>
              <a:ext uri="{FF2B5EF4-FFF2-40B4-BE49-F238E27FC236}">
                <a16:creationId xmlns:a16="http://schemas.microsoft.com/office/drawing/2014/main" id="{891943E2-F84F-4C0E-B162-641D025D3DF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6D18842-0D46-4B17-B062-7D60953B89FF}" type="datetimeFigureOut">
              <a:rPr lang="es-PR"/>
              <a:pPr>
                <a:defRPr/>
              </a:pPr>
              <a:t>02/16/2023</a:t>
            </a:fld>
            <a:endParaRPr lang="es-PR"/>
          </a:p>
        </p:txBody>
      </p:sp>
      <p:sp>
        <p:nvSpPr>
          <p:cNvPr id="6" name="Footer Placeholder 2">
            <a:extLst>
              <a:ext uri="{FF2B5EF4-FFF2-40B4-BE49-F238E27FC236}">
                <a16:creationId xmlns:a16="http://schemas.microsoft.com/office/drawing/2014/main" id="{6FF49A82-89AD-41F8-837C-BE099109FB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PR"/>
          </a:p>
        </p:txBody>
      </p:sp>
      <p:sp>
        <p:nvSpPr>
          <p:cNvPr id="7" name="Slide Number Placeholder 22">
            <a:extLst>
              <a:ext uri="{FF2B5EF4-FFF2-40B4-BE49-F238E27FC236}">
                <a16:creationId xmlns:a16="http://schemas.microsoft.com/office/drawing/2014/main" id="{10A7D104-C460-4B0A-A1FB-15B0C63DEF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B19B034-6993-4870-AC7F-EB72BE2223CA}" type="slidenum">
              <a:rPr lang="es-PR" altLang="en-US"/>
              <a:pPr/>
              <a:t>‹#›</a:t>
            </a:fld>
            <a:endParaRPr lang="es-PR" altLang="en-US"/>
          </a:p>
        </p:txBody>
      </p:sp>
    </p:spTree>
    <p:extLst>
      <p:ext uri="{BB962C8B-B14F-4D97-AF65-F5344CB8AC3E}">
        <p14:creationId xmlns:p14="http://schemas.microsoft.com/office/powerpoint/2010/main" val="195067750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A7F9A066-03B3-42AC-857A-13CA1DE27230}"/>
              </a:ext>
            </a:extLst>
          </p:cNvPr>
          <p:cNvSpPr/>
          <p:nvPr/>
        </p:nvSpPr>
        <p:spPr>
          <a:xfrm>
            <a:off x="0" y="366713"/>
            <a:ext cx="9144000" cy="84137"/>
          </a:xfrm>
          <a:prstGeom prst="rect">
            <a:avLst/>
          </a:prstGeom>
          <a:solidFill>
            <a:schemeClr val="accent2">
              <a:alpha val="50000"/>
            </a:scheme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7E999CD8-7D0D-4F71-ABDF-DA18B613E6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311150"/>
          </a:xfrm>
          <a:prstGeom prst="rect">
            <a:avLst/>
          </a:prstGeom>
          <a:solidFill>
            <a:srgbClr val="484876"/>
          </a:solidFill>
          <a:ln>
            <a:noFill/>
          </a:ln>
        </p:spPr>
        <p:txBody>
          <a:bodyPr anchor="ctr"/>
          <a:lstStyle>
            <a:lvl1pPr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DB765EB1-7C54-4E90-8FF3-3D44A887E42E}"/>
              </a:ext>
            </a:extLst>
          </p:cNvPr>
          <p:cNvSpPr/>
          <p:nvPr/>
        </p:nvSpPr>
        <p:spPr>
          <a:xfrm>
            <a:off x="0" y="307975"/>
            <a:ext cx="9144000" cy="92075"/>
          </a:xfrm>
          <a:prstGeom prst="rect">
            <a:avLst/>
          </a:prstGeom>
          <a:solidFill>
            <a:schemeClr val="accent2">
              <a:alpha val="100000"/>
            </a:scheme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9563DA0A-C3E3-4598-9323-4FDA6C6FC6D5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5410200" y="360363"/>
            <a:ext cx="3733800" cy="9048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rot="10800000" anchor="ctr"/>
          <a:lstStyle>
            <a:lvl1pPr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FBA8EAEC-50F6-4A0D-A667-DA5AB2B3DC78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5410200" y="439738"/>
            <a:ext cx="3733800" cy="180975"/>
          </a:xfrm>
          <a:prstGeom prst="rect">
            <a:avLst/>
          </a:prstGeom>
          <a:solidFill>
            <a:schemeClr val="accent2">
              <a:alpha val="50195"/>
            </a:schemeClr>
          </a:solidFill>
          <a:ln>
            <a:noFill/>
          </a:ln>
        </p:spPr>
        <p:txBody>
          <a:bodyPr rot="10800000" anchor="ctr"/>
          <a:lstStyle>
            <a:lvl1pPr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 useBgFill="1">
        <p:nvSpPr>
          <p:cNvPr id="12" name="Rounded Rectangle 40">
            <a:extLst>
              <a:ext uri="{FF2B5EF4-FFF2-40B4-BE49-F238E27FC236}">
                <a16:creationId xmlns:a16="http://schemas.microsoft.com/office/drawing/2014/main" id="{CE02D88C-D9A7-4F2B-9F3A-449669C5A15C}"/>
              </a:ext>
            </a:extLst>
          </p:cNvPr>
          <p:cNvSpPr/>
          <p:nvPr/>
        </p:nvSpPr>
        <p:spPr bwMode="white">
          <a:xfrm>
            <a:off x="5408613" y="496888"/>
            <a:ext cx="3062287" cy="28575"/>
          </a:xfrm>
          <a:prstGeom prst="roundRect">
            <a:avLst>
              <a:gd name="adj" fmla="val 16667"/>
            </a:avLst>
          </a:prstGeom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 useBgFill="1">
        <p:nvSpPr>
          <p:cNvPr id="13" name="Rounded Rectangle 41">
            <a:extLst>
              <a:ext uri="{FF2B5EF4-FFF2-40B4-BE49-F238E27FC236}">
                <a16:creationId xmlns:a16="http://schemas.microsoft.com/office/drawing/2014/main" id="{2D8FCE8C-8854-446A-9422-EF9A850DF0A2}"/>
              </a:ext>
            </a:extLst>
          </p:cNvPr>
          <p:cNvSpPr/>
          <p:nvPr/>
        </p:nvSpPr>
        <p:spPr bwMode="white">
          <a:xfrm>
            <a:off x="7373938" y="588963"/>
            <a:ext cx="1600200" cy="36512"/>
          </a:xfrm>
          <a:prstGeom prst="roundRect">
            <a:avLst>
              <a:gd name="adj" fmla="val 16667"/>
            </a:avLst>
          </a:prstGeom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7DFD062-46FA-4F3D-86DF-0900D7AA9D40}"/>
              </a:ext>
            </a:extLst>
          </p:cNvPr>
          <p:cNvSpPr/>
          <p:nvPr/>
        </p:nvSpPr>
        <p:spPr bwMode="invGray">
          <a:xfrm>
            <a:off x="9085263" y="-1588"/>
            <a:ext cx="57150" cy="620713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DAF2A0EB-9215-469D-A60F-336920E2F02C}"/>
              </a:ext>
            </a:extLst>
          </p:cNvPr>
          <p:cNvSpPr/>
          <p:nvPr/>
        </p:nvSpPr>
        <p:spPr bwMode="invGray">
          <a:xfrm>
            <a:off x="9043988" y="-1588"/>
            <a:ext cx="28575" cy="620713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8EBF89E2-8268-4221-A340-D674D37E47A8}"/>
              </a:ext>
            </a:extLst>
          </p:cNvPr>
          <p:cNvSpPr/>
          <p:nvPr/>
        </p:nvSpPr>
        <p:spPr bwMode="invGray">
          <a:xfrm>
            <a:off x="9024938" y="-1588"/>
            <a:ext cx="9525" cy="620713"/>
          </a:xfrm>
          <a:prstGeom prst="rect">
            <a:avLst/>
          </a:prstGeom>
          <a:solidFill>
            <a:srgbClr val="FFFFFF">
              <a:alpha val="6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11412AF1-0007-4F65-9334-1CFD2F67BCB1}"/>
              </a:ext>
            </a:extLst>
          </p:cNvPr>
          <p:cNvSpPr/>
          <p:nvPr/>
        </p:nvSpPr>
        <p:spPr bwMode="invGray">
          <a:xfrm>
            <a:off x="8977313" y="-1588"/>
            <a:ext cx="25400" cy="620713"/>
          </a:xfrm>
          <a:prstGeom prst="rect">
            <a:avLst/>
          </a:prstGeom>
          <a:solidFill>
            <a:srgbClr val="FFFFFF">
              <a:alpha val="4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EA1D3087-D0FB-4DF1-B8BA-3E594A4F1604}"/>
              </a:ext>
            </a:extLst>
          </p:cNvPr>
          <p:cNvSpPr/>
          <p:nvPr/>
        </p:nvSpPr>
        <p:spPr bwMode="invGray">
          <a:xfrm>
            <a:off x="8915400" y="0"/>
            <a:ext cx="55563" cy="585788"/>
          </a:xfrm>
          <a:prstGeom prst="rect">
            <a:avLst/>
          </a:prstGeom>
          <a:solidFill>
            <a:srgbClr val="FFFFFF">
              <a:alpha val="2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049DE737-29DD-4958-A3B2-99204EDA0067}"/>
              </a:ext>
            </a:extLst>
          </p:cNvPr>
          <p:cNvSpPr/>
          <p:nvPr/>
        </p:nvSpPr>
        <p:spPr bwMode="invGray">
          <a:xfrm>
            <a:off x="8875713" y="0"/>
            <a:ext cx="6350" cy="585788"/>
          </a:xfrm>
          <a:prstGeom prst="rect">
            <a:avLst/>
          </a:prstGeom>
          <a:solidFill>
            <a:srgbClr val="FFFFFF">
              <a:alpha val="30196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dirty="0"/>
          </a:p>
        </p:txBody>
      </p:sp>
      <p:pic>
        <p:nvPicPr>
          <p:cNvPr id="20" name="Picture 21" descr="saludmed-com_Ban_PPT-MASTER-2_v01">
            <a:extLst>
              <a:ext uri="{FF2B5EF4-FFF2-40B4-BE49-F238E27FC236}">
                <a16:creationId xmlns:a16="http://schemas.microsoft.com/office/drawing/2014/main" id="{A88552BA-49AD-4908-8171-2D219DB511F7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26988"/>
            <a:ext cx="8894763" cy="3333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1143000"/>
            <a:ext cx="8382000" cy="1069848"/>
          </a:xfrm>
        </p:spPr>
        <p:txBody>
          <a:bodyPr/>
          <a:lstStyle>
            <a:lvl1pPr>
              <a:defRPr sz="4000" b="0" i="0" cap="none" baseline="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81000" y="2244970"/>
            <a:ext cx="4041648" cy="457200"/>
          </a:xfrm>
          <a:solidFill>
            <a:schemeClr val="accent2">
              <a:satMod val="150000"/>
              <a:alpha val="25000"/>
            </a:schemeClr>
          </a:solidFill>
          <a:ln w="12700">
            <a:solidFill>
              <a:schemeClr val="accent2"/>
            </a:solidFill>
          </a:ln>
        </p:spPr>
        <p:txBody>
          <a:bodyPr anchor="ctr">
            <a:noAutofit/>
          </a:bodyPr>
          <a:lstStyle>
            <a:lvl1pPr marL="45720" indent="0">
              <a:buNone/>
              <a:defRPr sz="1900" b="1">
                <a:solidFill>
                  <a:schemeClr val="tx1">
                    <a:tint val="95000"/>
                  </a:schemeClr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4721225" y="2244970"/>
            <a:ext cx="4041775" cy="457200"/>
          </a:xfrm>
          <a:solidFill>
            <a:schemeClr val="accent2">
              <a:satMod val="150000"/>
              <a:alpha val="25000"/>
            </a:schemeClr>
          </a:solidFill>
          <a:ln w="12700">
            <a:solidFill>
              <a:schemeClr val="accent2"/>
            </a:solidFill>
          </a:ln>
        </p:spPr>
        <p:txBody>
          <a:bodyPr anchor="ctr">
            <a:noAutofit/>
          </a:bodyPr>
          <a:lstStyle>
            <a:lvl1pPr marL="45720" indent="0">
              <a:buNone/>
              <a:defRPr sz="1900" b="1">
                <a:solidFill>
                  <a:schemeClr val="tx1">
                    <a:tint val="95000"/>
                  </a:schemeClr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381000" y="2708519"/>
            <a:ext cx="4041648" cy="3886200"/>
          </a:xfrm>
        </p:spPr>
        <p:txBody>
          <a:bodyPr/>
          <a:lstStyle>
            <a:lvl1pPr>
              <a:defRPr sz="20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718304" y="2708519"/>
            <a:ext cx="4041775" cy="3886200"/>
          </a:xfrm>
        </p:spPr>
        <p:txBody>
          <a:bodyPr/>
          <a:lstStyle>
            <a:lvl1pPr>
              <a:defRPr sz="20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1" name="Date Placeholder 25">
            <a:extLst>
              <a:ext uri="{FF2B5EF4-FFF2-40B4-BE49-F238E27FC236}">
                <a16:creationId xmlns:a16="http://schemas.microsoft.com/office/drawing/2014/main" id="{B03B1945-5206-4854-B8C8-108C36B2F8E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pPr>
              <a:defRPr/>
            </a:pPr>
            <a:fld id="{714BF679-6E99-410A-B4E5-787E09F31517}" type="datetimeFigureOut">
              <a:rPr lang="es-PR"/>
              <a:pPr>
                <a:defRPr/>
              </a:pPr>
              <a:t>02/16/2023</a:t>
            </a:fld>
            <a:endParaRPr lang="es-PR"/>
          </a:p>
        </p:txBody>
      </p:sp>
      <p:sp>
        <p:nvSpPr>
          <p:cNvPr id="22" name="Footer Placeholder 27">
            <a:extLst>
              <a:ext uri="{FF2B5EF4-FFF2-40B4-BE49-F238E27FC236}">
                <a16:creationId xmlns:a16="http://schemas.microsoft.com/office/drawing/2014/main" id="{5D4D97E3-D77E-485A-9D1B-12C511C1011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>
              <a:defRPr/>
            </a:lvl1pPr>
          </a:lstStyle>
          <a:p>
            <a:pPr>
              <a:defRPr/>
            </a:pPr>
            <a:endParaRPr lang="es-PR"/>
          </a:p>
        </p:txBody>
      </p:sp>
      <p:sp>
        <p:nvSpPr>
          <p:cNvPr id="23" name="Slide Number Placeholder 26">
            <a:extLst>
              <a:ext uri="{FF2B5EF4-FFF2-40B4-BE49-F238E27FC236}">
                <a16:creationId xmlns:a16="http://schemas.microsoft.com/office/drawing/2014/main" id="{8DB20749-B258-4EA3-BFDC-D85FF4E6D86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E408E0D-6ED1-4E87-A767-FBC46BAFB713}" type="slidenum">
              <a:rPr lang="es-PR" altLang="en-US"/>
              <a:pPr/>
              <a:t>‹#›</a:t>
            </a:fld>
            <a:endParaRPr lang="es-PR" altLang="en-US"/>
          </a:p>
        </p:txBody>
      </p:sp>
    </p:spTree>
    <p:extLst>
      <p:ext uri="{BB962C8B-B14F-4D97-AF65-F5344CB8AC3E}">
        <p14:creationId xmlns:p14="http://schemas.microsoft.com/office/powerpoint/2010/main" val="368668821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E2256111-039C-450C-8D93-3F6CE8170844}"/>
              </a:ext>
            </a:extLst>
          </p:cNvPr>
          <p:cNvSpPr/>
          <p:nvPr/>
        </p:nvSpPr>
        <p:spPr>
          <a:xfrm>
            <a:off x="0" y="366713"/>
            <a:ext cx="9144000" cy="84137"/>
          </a:xfrm>
          <a:prstGeom prst="rect">
            <a:avLst/>
          </a:prstGeom>
          <a:solidFill>
            <a:schemeClr val="accent2">
              <a:alpha val="50000"/>
            </a:scheme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72C0747-D340-4AA5-9381-59DF4390C5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311150"/>
          </a:xfrm>
          <a:prstGeom prst="rect">
            <a:avLst/>
          </a:prstGeom>
          <a:solidFill>
            <a:srgbClr val="484876"/>
          </a:solidFill>
          <a:ln>
            <a:noFill/>
          </a:ln>
        </p:spPr>
        <p:txBody>
          <a:bodyPr anchor="ctr"/>
          <a:lstStyle>
            <a:lvl1pPr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205F6036-6020-4C72-8DD0-7A37C8D682E5}"/>
              </a:ext>
            </a:extLst>
          </p:cNvPr>
          <p:cNvSpPr/>
          <p:nvPr/>
        </p:nvSpPr>
        <p:spPr>
          <a:xfrm>
            <a:off x="0" y="307975"/>
            <a:ext cx="9144000" cy="92075"/>
          </a:xfrm>
          <a:prstGeom prst="rect">
            <a:avLst/>
          </a:prstGeom>
          <a:solidFill>
            <a:schemeClr val="accent2">
              <a:alpha val="100000"/>
            </a:scheme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664B6D5-E813-4443-9EA1-29EF14902F26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5410200" y="360363"/>
            <a:ext cx="3733800" cy="9048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rot="10800000" anchor="ctr"/>
          <a:lstStyle>
            <a:lvl1pPr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0F0C3AB-CE5C-43FB-911E-3D7492F0C3FD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5410200" y="439738"/>
            <a:ext cx="3733800" cy="180975"/>
          </a:xfrm>
          <a:prstGeom prst="rect">
            <a:avLst/>
          </a:prstGeom>
          <a:solidFill>
            <a:schemeClr val="accent2">
              <a:alpha val="50195"/>
            </a:schemeClr>
          </a:solidFill>
          <a:ln>
            <a:noFill/>
          </a:ln>
        </p:spPr>
        <p:txBody>
          <a:bodyPr rot="10800000" anchor="ctr"/>
          <a:lstStyle>
            <a:lvl1pPr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 useBgFill="1">
        <p:nvSpPr>
          <p:cNvPr id="8" name="Rounded Rectangle 40">
            <a:extLst>
              <a:ext uri="{FF2B5EF4-FFF2-40B4-BE49-F238E27FC236}">
                <a16:creationId xmlns:a16="http://schemas.microsoft.com/office/drawing/2014/main" id="{4E263D14-89DB-404A-901E-AC701B898A4D}"/>
              </a:ext>
            </a:extLst>
          </p:cNvPr>
          <p:cNvSpPr/>
          <p:nvPr/>
        </p:nvSpPr>
        <p:spPr bwMode="white">
          <a:xfrm>
            <a:off x="5408613" y="496888"/>
            <a:ext cx="3062287" cy="28575"/>
          </a:xfrm>
          <a:prstGeom prst="roundRect">
            <a:avLst>
              <a:gd name="adj" fmla="val 16667"/>
            </a:avLst>
          </a:prstGeom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 useBgFill="1">
        <p:nvSpPr>
          <p:cNvPr id="9" name="Rounded Rectangle 41">
            <a:extLst>
              <a:ext uri="{FF2B5EF4-FFF2-40B4-BE49-F238E27FC236}">
                <a16:creationId xmlns:a16="http://schemas.microsoft.com/office/drawing/2014/main" id="{44652565-DF2F-4150-9EC5-15FECDB1FA91}"/>
              </a:ext>
            </a:extLst>
          </p:cNvPr>
          <p:cNvSpPr/>
          <p:nvPr/>
        </p:nvSpPr>
        <p:spPr bwMode="white">
          <a:xfrm>
            <a:off x="7373938" y="588963"/>
            <a:ext cx="1600200" cy="36512"/>
          </a:xfrm>
          <a:prstGeom prst="roundRect">
            <a:avLst>
              <a:gd name="adj" fmla="val 16667"/>
            </a:avLst>
          </a:prstGeom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9517CCA1-656E-4437-B13E-74D064644608}"/>
              </a:ext>
            </a:extLst>
          </p:cNvPr>
          <p:cNvSpPr/>
          <p:nvPr/>
        </p:nvSpPr>
        <p:spPr bwMode="invGray">
          <a:xfrm>
            <a:off x="9085263" y="-1588"/>
            <a:ext cx="57150" cy="620713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dirty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D06F9D3C-18CF-4862-91BB-399C5AF51A44}"/>
              </a:ext>
            </a:extLst>
          </p:cNvPr>
          <p:cNvSpPr/>
          <p:nvPr/>
        </p:nvSpPr>
        <p:spPr bwMode="invGray">
          <a:xfrm>
            <a:off x="9043988" y="-1588"/>
            <a:ext cx="28575" cy="620713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61248343-27A9-4007-9F8E-0107ADC7C04A}"/>
              </a:ext>
            </a:extLst>
          </p:cNvPr>
          <p:cNvSpPr/>
          <p:nvPr/>
        </p:nvSpPr>
        <p:spPr bwMode="invGray">
          <a:xfrm>
            <a:off x="9024938" y="-1588"/>
            <a:ext cx="9525" cy="620713"/>
          </a:xfrm>
          <a:prstGeom prst="rect">
            <a:avLst/>
          </a:prstGeom>
          <a:solidFill>
            <a:srgbClr val="FFFFFF">
              <a:alpha val="6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4EB20D08-DBFB-4812-8E42-3C0B0870975C}"/>
              </a:ext>
            </a:extLst>
          </p:cNvPr>
          <p:cNvSpPr/>
          <p:nvPr/>
        </p:nvSpPr>
        <p:spPr bwMode="invGray">
          <a:xfrm>
            <a:off x="8977313" y="-1588"/>
            <a:ext cx="25400" cy="620713"/>
          </a:xfrm>
          <a:prstGeom prst="rect">
            <a:avLst/>
          </a:prstGeom>
          <a:solidFill>
            <a:srgbClr val="FFFFFF">
              <a:alpha val="4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599A4D55-9C43-421A-A800-ED7172ED4F6E}"/>
              </a:ext>
            </a:extLst>
          </p:cNvPr>
          <p:cNvSpPr/>
          <p:nvPr/>
        </p:nvSpPr>
        <p:spPr bwMode="invGray">
          <a:xfrm>
            <a:off x="8915400" y="0"/>
            <a:ext cx="55563" cy="585788"/>
          </a:xfrm>
          <a:prstGeom prst="rect">
            <a:avLst/>
          </a:prstGeom>
          <a:solidFill>
            <a:srgbClr val="FFFFFF">
              <a:alpha val="2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B26F9AEC-E969-411F-9A18-FAEC1EBF0C5E}"/>
              </a:ext>
            </a:extLst>
          </p:cNvPr>
          <p:cNvSpPr/>
          <p:nvPr/>
        </p:nvSpPr>
        <p:spPr bwMode="invGray">
          <a:xfrm>
            <a:off x="8875713" y="0"/>
            <a:ext cx="6350" cy="585788"/>
          </a:xfrm>
          <a:prstGeom prst="rect">
            <a:avLst/>
          </a:prstGeom>
          <a:solidFill>
            <a:srgbClr val="FFFFFF">
              <a:alpha val="30196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dirty="0"/>
          </a:p>
        </p:txBody>
      </p:sp>
      <p:pic>
        <p:nvPicPr>
          <p:cNvPr id="16" name="Picture 21" descr="saludmed-com_Ban_PPT-MASTER-2_v01">
            <a:extLst>
              <a:ext uri="{FF2B5EF4-FFF2-40B4-BE49-F238E27FC236}">
                <a16:creationId xmlns:a16="http://schemas.microsoft.com/office/drawing/2014/main" id="{3207D201-7898-47D4-93A2-6F0BEBFA78D2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26988"/>
            <a:ext cx="8894763" cy="3333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1143000"/>
            <a:ext cx="8229600" cy="1069848"/>
          </a:xfrm>
        </p:spPr>
        <p:txBody>
          <a:bodyPr/>
          <a:lstStyle>
            <a:lvl1pPr>
              <a:defRPr sz="400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7" name="Date Placeholder 2">
            <a:extLst>
              <a:ext uri="{FF2B5EF4-FFF2-40B4-BE49-F238E27FC236}">
                <a16:creationId xmlns:a16="http://schemas.microsoft.com/office/drawing/2014/main" id="{B66CA42A-BFB2-4C98-9768-EA4639E9B67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583363" y="612775"/>
            <a:ext cx="95885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00ADBAD-AC4C-4259-9F68-90790A3A776B}" type="datetimeFigureOut">
              <a:rPr lang="es-PR"/>
              <a:pPr>
                <a:defRPr/>
              </a:pPr>
              <a:t>02/16/2023</a:t>
            </a:fld>
            <a:endParaRPr lang="es-PR"/>
          </a:p>
        </p:txBody>
      </p:sp>
      <p:sp>
        <p:nvSpPr>
          <p:cNvPr id="18" name="Footer Placeholder 3">
            <a:extLst>
              <a:ext uri="{FF2B5EF4-FFF2-40B4-BE49-F238E27FC236}">
                <a16:creationId xmlns:a16="http://schemas.microsoft.com/office/drawing/2014/main" id="{A342E9CC-52C3-4A05-81E9-B7D63DC61A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PR"/>
          </a:p>
        </p:txBody>
      </p:sp>
      <p:sp>
        <p:nvSpPr>
          <p:cNvPr id="19" name="Slide Number Placeholder 4">
            <a:extLst>
              <a:ext uri="{FF2B5EF4-FFF2-40B4-BE49-F238E27FC236}">
                <a16:creationId xmlns:a16="http://schemas.microsoft.com/office/drawing/2014/main" id="{97E99D37-284B-4D4F-910C-58E5AFEC2C6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C392457-7654-4F26-A83B-3382B88EED06}" type="slidenum">
              <a:rPr lang="es-PR" altLang="en-US"/>
              <a:pPr/>
              <a:t>‹#›</a:t>
            </a:fld>
            <a:endParaRPr lang="es-PR" altLang="en-US"/>
          </a:p>
        </p:txBody>
      </p:sp>
    </p:spTree>
    <p:extLst>
      <p:ext uri="{BB962C8B-B14F-4D97-AF65-F5344CB8AC3E}">
        <p14:creationId xmlns:p14="http://schemas.microsoft.com/office/powerpoint/2010/main" val="401757797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3">
            <a:extLst>
              <a:ext uri="{FF2B5EF4-FFF2-40B4-BE49-F238E27FC236}">
                <a16:creationId xmlns:a16="http://schemas.microsoft.com/office/drawing/2014/main" id="{17C0E63C-09B9-45E7-9EF9-6FD6E7EFB52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4545E62-4C05-40E3-A839-10A5E47D474D}" type="datetimeFigureOut">
              <a:rPr lang="es-PR"/>
              <a:pPr>
                <a:defRPr/>
              </a:pPr>
              <a:t>02/16/2023</a:t>
            </a:fld>
            <a:endParaRPr lang="es-PR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BE64D58E-437F-4AFA-B7E4-900B316616A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PR"/>
          </a:p>
        </p:txBody>
      </p:sp>
      <p:sp>
        <p:nvSpPr>
          <p:cNvPr id="4" name="Slide Number Placeholder 22">
            <a:extLst>
              <a:ext uri="{FF2B5EF4-FFF2-40B4-BE49-F238E27FC236}">
                <a16:creationId xmlns:a16="http://schemas.microsoft.com/office/drawing/2014/main" id="{72E14CC4-C559-432C-9D10-00BDC8D6BF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7F690D2-5A7C-42A7-96AB-937F45438967}" type="slidenum">
              <a:rPr lang="es-PR" altLang="en-US"/>
              <a:pPr/>
              <a:t>‹#›</a:t>
            </a:fld>
            <a:endParaRPr lang="es-PR" altLang="en-US"/>
          </a:p>
        </p:txBody>
      </p:sp>
    </p:spTree>
    <p:extLst>
      <p:ext uri="{BB962C8B-B14F-4D97-AF65-F5344CB8AC3E}">
        <p14:creationId xmlns:p14="http://schemas.microsoft.com/office/powerpoint/2010/main" val="29028663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53496" y="1101970"/>
            <a:ext cx="3383280" cy="877824"/>
          </a:xfrm>
        </p:spPr>
        <p:txBody>
          <a:bodyPr anchor="b"/>
          <a:lstStyle>
            <a:lvl1pPr algn="l">
              <a:buNone/>
              <a:defRPr sz="18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5353496" y="2010727"/>
            <a:ext cx="3383280" cy="4617720"/>
          </a:xfrm>
        </p:spPr>
        <p:txBody>
          <a:bodyPr/>
          <a:lstStyle>
            <a:lvl1pPr marL="9144" indent="0">
              <a:buNone/>
              <a:defRPr sz="14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152400" y="776287"/>
            <a:ext cx="5102352" cy="585216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13">
            <a:extLst>
              <a:ext uri="{FF2B5EF4-FFF2-40B4-BE49-F238E27FC236}">
                <a16:creationId xmlns:a16="http://schemas.microsoft.com/office/drawing/2014/main" id="{919B1BE7-C0AF-4A3F-91EE-9F6892BD4D2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5455E7B-7533-4430-9111-92673F541B32}" type="datetimeFigureOut">
              <a:rPr lang="es-PR"/>
              <a:pPr>
                <a:defRPr/>
              </a:pPr>
              <a:t>02/16/2023</a:t>
            </a:fld>
            <a:endParaRPr lang="es-PR"/>
          </a:p>
        </p:txBody>
      </p:sp>
      <p:sp>
        <p:nvSpPr>
          <p:cNvPr id="6" name="Footer Placeholder 2">
            <a:extLst>
              <a:ext uri="{FF2B5EF4-FFF2-40B4-BE49-F238E27FC236}">
                <a16:creationId xmlns:a16="http://schemas.microsoft.com/office/drawing/2014/main" id="{159C27D5-D1A8-4262-B84B-0DDAA05C7B4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PR"/>
          </a:p>
        </p:txBody>
      </p:sp>
      <p:sp>
        <p:nvSpPr>
          <p:cNvPr id="7" name="Slide Number Placeholder 22">
            <a:extLst>
              <a:ext uri="{FF2B5EF4-FFF2-40B4-BE49-F238E27FC236}">
                <a16:creationId xmlns:a16="http://schemas.microsoft.com/office/drawing/2014/main" id="{FB4C7B26-D8E3-4E71-963E-D46EE8DAC08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F67904B-7DF5-487A-8DDD-5B77301CCA85}" type="slidenum">
              <a:rPr lang="es-PR" altLang="en-US"/>
              <a:pPr/>
              <a:t>‹#›</a:t>
            </a:fld>
            <a:endParaRPr lang="es-PR" altLang="en-US"/>
          </a:p>
        </p:txBody>
      </p:sp>
    </p:spTree>
    <p:extLst>
      <p:ext uri="{BB962C8B-B14F-4D97-AF65-F5344CB8AC3E}">
        <p14:creationId xmlns:p14="http://schemas.microsoft.com/office/powerpoint/2010/main" val="131489057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40434" y="1109160"/>
            <a:ext cx="586803" cy="4681637"/>
          </a:xfrm>
        </p:spPr>
        <p:txBody>
          <a:bodyPr vert="vert270" lIns="45720" tIns="0" rIns="45720" anchor="t"/>
          <a:lstStyle>
            <a:lvl1pPr algn="ctr">
              <a:buNone/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403671" y="1143000"/>
            <a:ext cx="4572000" cy="4572000"/>
          </a:xfrm>
          <a:solidFill>
            <a:srgbClr val="EAEAEA"/>
          </a:solidFill>
          <a:ln w="50800">
            <a:solidFill>
              <a:srgbClr val="FFFFFF"/>
            </a:solidFill>
            <a:miter lim="800000"/>
          </a:ln>
          <a:effectLst>
            <a:outerShdw blurRad="57150" dist="31750" dir="4800000" algn="tl" rotWithShape="0">
              <a:srgbClr val="000000">
                <a:alpha val="25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 contourW="2540">
            <a:bevelT w="25400" h="19050"/>
            <a:contourClr>
              <a:srgbClr val="AEAEAE"/>
            </a:contourClr>
          </a:sp3d>
        </p:spPr>
        <p:txBody>
          <a:bodyPr>
            <a:normAutofit/>
          </a:bodyPr>
          <a:lstStyle>
            <a:lvl1pPr marL="0" indent="0">
              <a:buNone/>
              <a:defRPr sz="3200"/>
            </a:lvl1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88443" y="3274308"/>
            <a:ext cx="2590800" cy="2516489"/>
          </a:xfrm>
        </p:spPr>
        <p:txBody>
          <a:bodyPr lIns="0" tIns="0" rIns="45720"/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1300"/>
            </a:lvl1pPr>
            <a:lvl2pPr>
              <a:buFontTx/>
              <a:buNone/>
              <a:defRPr sz="1200"/>
            </a:lvl2pPr>
            <a:lvl3pPr>
              <a:buFontTx/>
              <a:buNone/>
              <a:defRPr sz="1000"/>
            </a:lvl3pPr>
            <a:lvl4pPr>
              <a:buFontTx/>
              <a:buNone/>
              <a:defRPr sz="900"/>
            </a:lvl4pPr>
            <a:lvl5pPr>
              <a:buFontTx/>
              <a:buNone/>
              <a:defRPr sz="9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13">
            <a:extLst>
              <a:ext uri="{FF2B5EF4-FFF2-40B4-BE49-F238E27FC236}">
                <a16:creationId xmlns:a16="http://schemas.microsoft.com/office/drawing/2014/main" id="{5C03A422-8290-4272-8A96-C81B3B1E665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778430-AE26-4634-82EB-46F9485D855A}" type="datetimeFigureOut">
              <a:rPr lang="es-PR"/>
              <a:pPr>
                <a:defRPr/>
              </a:pPr>
              <a:t>02/16/2023</a:t>
            </a:fld>
            <a:endParaRPr lang="es-PR"/>
          </a:p>
        </p:txBody>
      </p:sp>
      <p:sp>
        <p:nvSpPr>
          <p:cNvPr id="6" name="Footer Placeholder 2">
            <a:extLst>
              <a:ext uri="{FF2B5EF4-FFF2-40B4-BE49-F238E27FC236}">
                <a16:creationId xmlns:a16="http://schemas.microsoft.com/office/drawing/2014/main" id="{09C6D640-8F9B-458C-B7D9-B99F3036EF4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PR"/>
          </a:p>
        </p:txBody>
      </p:sp>
      <p:sp>
        <p:nvSpPr>
          <p:cNvPr id="7" name="Slide Number Placeholder 22">
            <a:extLst>
              <a:ext uri="{FF2B5EF4-FFF2-40B4-BE49-F238E27FC236}">
                <a16:creationId xmlns:a16="http://schemas.microsoft.com/office/drawing/2014/main" id="{DFE1CA82-AF96-478C-B746-852C7C40D9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17E43BD-4D72-4D7F-9E16-BC7D059609EB}" type="slidenum">
              <a:rPr lang="es-PR" altLang="en-US"/>
              <a:pPr/>
              <a:t>‹#›</a:t>
            </a:fld>
            <a:endParaRPr lang="es-PR" altLang="en-US"/>
          </a:p>
        </p:txBody>
      </p:sp>
    </p:spTree>
    <p:extLst>
      <p:ext uri="{BB962C8B-B14F-4D97-AF65-F5344CB8AC3E}">
        <p14:creationId xmlns:p14="http://schemas.microsoft.com/office/powerpoint/2010/main" val="300590809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27">
            <a:extLst>
              <a:ext uri="{FF2B5EF4-FFF2-40B4-BE49-F238E27FC236}">
                <a16:creationId xmlns:a16="http://schemas.microsoft.com/office/drawing/2014/main" id="{4D517EFA-2938-4060-98AD-4298E0A46553}"/>
              </a:ext>
            </a:extLst>
          </p:cNvPr>
          <p:cNvSpPr/>
          <p:nvPr/>
        </p:nvSpPr>
        <p:spPr>
          <a:xfrm>
            <a:off x="0" y="366713"/>
            <a:ext cx="9144000" cy="84137"/>
          </a:xfrm>
          <a:prstGeom prst="rect">
            <a:avLst/>
          </a:prstGeom>
          <a:solidFill>
            <a:schemeClr val="accent2">
              <a:alpha val="50000"/>
            </a:scheme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1027" name="Rectangle 28">
            <a:extLst>
              <a:ext uri="{FF2B5EF4-FFF2-40B4-BE49-F238E27FC236}">
                <a16:creationId xmlns:a16="http://schemas.microsoft.com/office/drawing/2014/main" id="{1D6ED33B-8E24-44AF-B1F1-05573589DA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311150"/>
          </a:xfrm>
          <a:prstGeom prst="rect">
            <a:avLst/>
          </a:prstGeom>
          <a:solidFill>
            <a:srgbClr val="484876"/>
          </a:solidFill>
          <a:ln>
            <a:noFill/>
          </a:ln>
        </p:spPr>
        <p:txBody>
          <a:bodyPr anchor="ctr"/>
          <a:lstStyle>
            <a:lvl1pPr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5CD5BBCB-61DE-4D2E-9EDB-BDE6888570D7}"/>
              </a:ext>
            </a:extLst>
          </p:cNvPr>
          <p:cNvSpPr/>
          <p:nvPr/>
        </p:nvSpPr>
        <p:spPr>
          <a:xfrm>
            <a:off x="0" y="307975"/>
            <a:ext cx="9144000" cy="92075"/>
          </a:xfrm>
          <a:prstGeom prst="rect">
            <a:avLst/>
          </a:prstGeom>
          <a:solidFill>
            <a:schemeClr val="accent2">
              <a:alpha val="100000"/>
            </a:scheme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1029" name="Rectangle 30">
            <a:extLst>
              <a:ext uri="{FF2B5EF4-FFF2-40B4-BE49-F238E27FC236}">
                <a16:creationId xmlns:a16="http://schemas.microsoft.com/office/drawing/2014/main" id="{107D48B3-352D-4E64-A81A-E93E0FA2C40F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5410200" y="360363"/>
            <a:ext cx="3733800" cy="9048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rot="10800000" anchor="ctr"/>
          <a:lstStyle>
            <a:lvl1pPr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030" name="Rectangle 31">
            <a:extLst>
              <a:ext uri="{FF2B5EF4-FFF2-40B4-BE49-F238E27FC236}">
                <a16:creationId xmlns:a16="http://schemas.microsoft.com/office/drawing/2014/main" id="{95A931B3-42C4-4A7D-8FD2-63CDD14C0D81}"/>
              </a:ext>
            </a:extLst>
          </p:cNvPr>
          <p:cNvSpPr>
            <a:spLocks noChangeArrowheads="1"/>
          </p:cNvSpPr>
          <p:nvPr userDrawn="1"/>
        </p:nvSpPr>
        <p:spPr bwMode="auto">
          <a:xfrm flipV="1">
            <a:off x="5410200" y="439738"/>
            <a:ext cx="3733800" cy="180975"/>
          </a:xfrm>
          <a:prstGeom prst="rect">
            <a:avLst/>
          </a:prstGeom>
          <a:solidFill>
            <a:schemeClr val="accent2">
              <a:alpha val="50195"/>
            </a:schemeClr>
          </a:solidFill>
          <a:ln>
            <a:noFill/>
          </a:ln>
        </p:spPr>
        <p:txBody>
          <a:bodyPr rot="10800000" anchor="ctr"/>
          <a:lstStyle>
            <a:lvl1pPr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 useBgFill="1">
        <p:nvSpPr>
          <p:cNvPr id="33" name="Rounded Rectangle 32">
            <a:extLst>
              <a:ext uri="{FF2B5EF4-FFF2-40B4-BE49-F238E27FC236}">
                <a16:creationId xmlns:a16="http://schemas.microsoft.com/office/drawing/2014/main" id="{FCE94D45-0DAF-4879-AFEE-97B5213D1001}"/>
              </a:ext>
            </a:extLst>
          </p:cNvPr>
          <p:cNvSpPr/>
          <p:nvPr/>
        </p:nvSpPr>
        <p:spPr bwMode="white">
          <a:xfrm>
            <a:off x="5408613" y="496888"/>
            <a:ext cx="3062287" cy="28575"/>
          </a:xfrm>
          <a:prstGeom prst="roundRect">
            <a:avLst>
              <a:gd name="adj" fmla="val 16667"/>
            </a:avLst>
          </a:prstGeom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 useBgFill="1">
        <p:nvSpPr>
          <p:cNvPr id="34" name="Rounded Rectangle 33">
            <a:extLst>
              <a:ext uri="{FF2B5EF4-FFF2-40B4-BE49-F238E27FC236}">
                <a16:creationId xmlns:a16="http://schemas.microsoft.com/office/drawing/2014/main" id="{509B99D5-EBAF-415C-9315-173CCCC4B0B3}"/>
              </a:ext>
            </a:extLst>
          </p:cNvPr>
          <p:cNvSpPr/>
          <p:nvPr/>
        </p:nvSpPr>
        <p:spPr bwMode="white">
          <a:xfrm>
            <a:off x="7373938" y="588963"/>
            <a:ext cx="1600200" cy="36512"/>
          </a:xfrm>
          <a:prstGeom prst="roundRect">
            <a:avLst>
              <a:gd name="adj" fmla="val 16667"/>
            </a:avLst>
          </a:prstGeom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82AD7ABE-12A6-4868-9B98-E4B194E542FE}"/>
              </a:ext>
            </a:extLst>
          </p:cNvPr>
          <p:cNvSpPr/>
          <p:nvPr/>
        </p:nvSpPr>
        <p:spPr bwMode="invGray">
          <a:xfrm>
            <a:off x="9085263" y="-1588"/>
            <a:ext cx="57150" cy="620713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dirty="0"/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C293DEA4-1389-4CE7-9DED-860689109326}"/>
              </a:ext>
            </a:extLst>
          </p:cNvPr>
          <p:cNvSpPr/>
          <p:nvPr/>
        </p:nvSpPr>
        <p:spPr bwMode="invGray">
          <a:xfrm>
            <a:off x="9043988" y="-1588"/>
            <a:ext cx="28575" cy="620713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dirty="0"/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0C6813C9-FDF5-4237-9327-F75EFF09C4E6}"/>
              </a:ext>
            </a:extLst>
          </p:cNvPr>
          <p:cNvSpPr/>
          <p:nvPr/>
        </p:nvSpPr>
        <p:spPr bwMode="invGray">
          <a:xfrm>
            <a:off x="9024938" y="-1588"/>
            <a:ext cx="9525" cy="620713"/>
          </a:xfrm>
          <a:prstGeom prst="rect">
            <a:avLst/>
          </a:prstGeom>
          <a:solidFill>
            <a:srgbClr val="FFFFFF">
              <a:alpha val="6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D28183B3-C76B-4CC9-9748-AE9411E1D08A}"/>
              </a:ext>
            </a:extLst>
          </p:cNvPr>
          <p:cNvSpPr/>
          <p:nvPr/>
        </p:nvSpPr>
        <p:spPr bwMode="invGray">
          <a:xfrm>
            <a:off x="8977313" y="-1588"/>
            <a:ext cx="25400" cy="620713"/>
          </a:xfrm>
          <a:prstGeom prst="rect">
            <a:avLst/>
          </a:prstGeom>
          <a:solidFill>
            <a:srgbClr val="FFFFFF">
              <a:alpha val="4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AA9E94CE-B62A-48A4-AF9F-9864C93C9A3B}"/>
              </a:ext>
            </a:extLst>
          </p:cNvPr>
          <p:cNvSpPr/>
          <p:nvPr/>
        </p:nvSpPr>
        <p:spPr bwMode="invGray">
          <a:xfrm>
            <a:off x="8915400" y="0"/>
            <a:ext cx="55563" cy="585788"/>
          </a:xfrm>
          <a:prstGeom prst="rect">
            <a:avLst/>
          </a:prstGeom>
          <a:solidFill>
            <a:srgbClr val="FFFFFF">
              <a:alpha val="2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E65F9630-46FE-4D77-AC76-6F922E3FCA5F}"/>
              </a:ext>
            </a:extLst>
          </p:cNvPr>
          <p:cNvSpPr/>
          <p:nvPr/>
        </p:nvSpPr>
        <p:spPr bwMode="invGray">
          <a:xfrm>
            <a:off x="8875713" y="0"/>
            <a:ext cx="6350" cy="585788"/>
          </a:xfrm>
          <a:prstGeom prst="rect">
            <a:avLst/>
          </a:prstGeom>
          <a:solidFill>
            <a:srgbClr val="FFFFFF">
              <a:alpha val="30196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dirty="0"/>
          </a:p>
        </p:txBody>
      </p:sp>
      <p:sp>
        <p:nvSpPr>
          <p:cNvPr id="1039" name="Title Placeholder 21">
            <a:extLst>
              <a:ext uri="{FF2B5EF4-FFF2-40B4-BE49-F238E27FC236}">
                <a16:creationId xmlns:a16="http://schemas.microsoft.com/office/drawing/2014/main" id="{87F13A01-4F02-407B-AA3E-E934DDFED087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457200" y="1143000"/>
            <a:ext cx="82296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40" name="Text Placeholder 12">
            <a:extLst>
              <a:ext uri="{FF2B5EF4-FFF2-40B4-BE49-F238E27FC236}">
                <a16:creationId xmlns:a16="http://schemas.microsoft.com/office/drawing/2014/main" id="{175F27FD-EC5D-4177-B55B-50F06D8268E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457200" y="2249488"/>
            <a:ext cx="8229600" cy="432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4" name="Date Placeholder 13">
            <a:extLst>
              <a:ext uri="{FF2B5EF4-FFF2-40B4-BE49-F238E27FC236}">
                <a16:creationId xmlns:a16="http://schemas.microsoft.com/office/drawing/2014/main" id="{F1D8CDAD-1129-4274-B22D-52C193878D42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586538" y="612775"/>
            <a:ext cx="957262" cy="457200"/>
          </a:xfrm>
          <a:prstGeom prst="rect">
            <a:avLst/>
          </a:prstGeom>
        </p:spPr>
        <p:txBody>
          <a:bodyPr vert="horz"/>
          <a:lstStyle>
            <a:lvl1pPr algn="l" eaLnBrk="1" fontAlgn="auto" latinLnBrk="0" hangingPunct="1">
              <a:spcBef>
                <a:spcPts val="0"/>
              </a:spcBef>
              <a:spcAft>
                <a:spcPts val="0"/>
              </a:spcAft>
              <a:defRPr kumimoji="0" sz="800">
                <a:solidFill>
                  <a:schemeClr val="accent2"/>
                </a:solidFill>
                <a:latin typeface="+mn-lt"/>
              </a:defRPr>
            </a:lvl1pPr>
          </a:lstStyle>
          <a:p>
            <a:pPr>
              <a:defRPr/>
            </a:pPr>
            <a:fld id="{79A47694-9959-4281-A200-61EA0632F55E}" type="datetimeFigureOut">
              <a:rPr lang="es-PR"/>
              <a:pPr>
                <a:defRPr/>
              </a:pPr>
              <a:t>02/16/2023</a:t>
            </a:fld>
            <a:endParaRPr lang="es-PR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6ABF1218-C114-47A2-864D-C66903E28DE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5257800" y="612775"/>
            <a:ext cx="1325563" cy="457200"/>
          </a:xfrm>
          <a:prstGeom prst="rect">
            <a:avLst/>
          </a:prstGeom>
        </p:spPr>
        <p:txBody>
          <a:bodyPr vert="horz"/>
          <a:lstStyle>
            <a:lvl1pPr algn="r" eaLnBrk="1" fontAlgn="auto" latinLnBrk="0" hangingPunct="1">
              <a:spcBef>
                <a:spcPts val="0"/>
              </a:spcBef>
              <a:spcAft>
                <a:spcPts val="0"/>
              </a:spcAft>
              <a:defRPr kumimoji="0" sz="800">
                <a:solidFill>
                  <a:schemeClr val="accent2"/>
                </a:solidFill>
                <a:latin typeface="+mn-lt"/>
              </a:defRPr>
            </a:lvl1pPr>
          </a:lstStyle>
          <a:p>
            <a:pPr>
              <a:defRPr/>
            </a:pPr>
            <a:endParaRPr lang="es-PR"/>
          </a:p>
        </p:txBody>
      </p:sp>
      <p:pic>
        <p:nvPicPr>
          <p:cNvPr id="1043" name="Picture 34" descr="saludmed-com_Ban_PPT-MASTER-2_v01">
            <a:extLst>
              <a:ext uri="{FF2B5EF4-FFF2-40B4-BE49-F238E27FC236}">
                <a16:creationId xmlns:a16="http://schemas.microsoft.com/office/drawing/2014/main" id="{8A670F13-2631-4CA9-8EAD-0AC46697174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8894763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" name="Slide Number Placeholder 22">
            <a:extLst>
              <a:ext uri="{FF2B5EF4-FFF2-40B4-BE49-F238E27FC236}">
                <a16:creationId xmlns:a16="http://schemas.microsoft.com/office/drawing/2014/main" id="{7A7C645E-13E4-4BD2-A8B1-832FA938A5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174038" y="1588"/>
            <a:ext cx="762000" cy="366712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800">
                <a:solidFill>
                  <a:srgbClr val="FFFFFF"/>
                </a:solidFill>
              </a:defRPr>
            </a:lvl1pPr>
          </a:lstStyle>
          <a:p>
            <a:fld id="{1E1E9BC7-AD71-4D1B-BFD1-EDD414DEA942}" type="slidenum">
              <a:rPr lang="es-PR" altLang="en-US"/>
              <a:pPr/>
              <a:t>‹#›</a:t>
            </a:fld>
            <a:endParaRPr lang="es-PR" altLang="en-US"/>
          </a:p>
        </p:txBody>
      </p:sp>
      <p:sp>
        <p:nvSpPr>
          <p:cNvPr id="10" name="Text Box 6">
            <a:extLst>
              <a:ext uri="{FF2B5EF4-FFF2-40B4-BE49-F238E27FC236}">
                <a16:creationId xmlns:a16="http://schemas.microsoft.com/office/drawing/2014/main" id="{898464AF-76CB-4648-8AFE-2764CD6C217E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0" y="6588125"/>
            <a:ext cx="9144000" cy="269875"/>
          </a:xfrm>
          <a:prstGeom prst="rect">
            <a:avLst/>
          </a:prstGeom>
          <a:solidFill>
            <a:srgbClr val="E6E6EF"/>
          </a:solidFill>
          <a:ln>
            <a:noFill/>
          </a:ln>
        </p:spPr>
        <p:txBody>
          <a:bodyPr/>
          <a:lstStyle>
            <a:lvl1pPr algn="l">
              <a:tabLst>
                <a:tab pos="7485063" algn="l"/>
              </a:tabLst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l">
              <a:tabLst>
                <a:tab pos="7485063" algn="l"/>
              </a:tabLst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l">
              <a:tabLst>
                <a:tab pos="7485063" algn="l"/>
              </a:tabLst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l">
              <a:tabLst>
                <a:tab pos="7485063" algn="l"/>
              </a:tabLst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l">
              <a:tabLst>
                <a:tab pos="7485063" algn="l"/>
              </a:tabLst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en-US" altLang="en-US" sz="1000" dirty="0">
                <a:latin typeface="Arial" panose="020B0604020202020204" pitchFamily="34" charset="0"/>
              </a:rPr>
              <a:t>Copyright © 2023 Edgar Lopategui Corsino | </a:t>
            </a:r>
            <a:r>
              <a:rPr lang="en-US" altLang="en-US" sz="1000" dirty="0" err="1">
                <a:latin typeface="Arial" panose="020B0604020202020204" pitchFamily="34" charset="0"/>
              </a:rPr>
              <a:t>Saludmed</a:t>
            </a:r>
            <a:r>
              <a:rPr lang="en-US" altLang="en-US" sz="1000" dirty="0">
                <a:latin typeface="Arial" panose="020B0604020202020204" pitchFamily="34" charset="0"/>
              </a:rPr>
              <a:t> 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23" r:id="rId1"/>
    <p:sldLayoutId id="2147483715" r:id="rId2"/>
    <p:sldLayoutId id="2147483716" r:id="rId3"/>
    <p:sldLayoutId id="2147483717" r:id="rId4"/>
    <p:sldLayoutId id="2147483724" r:id="rId5"/>
    <p:sldLayoutId id="2147483725" r:id="rId6"/>
    <p:sldLayoutId id="2147483718" r:id="rId7"/>
    <p:sldLayoutId id="2147483719" r:id="rId8"/>
    <p:sldLayoutId id="2147483720" r:id="rId9"/>
    <p:sldLayoutId id="2147483721" r:id="rId10"/>
    <p:sldLayoutId id="2147483722" r:id="rId11"/>
  </p:sldLayoutIdLst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Trebuchet MS" panose="020B0603020202020204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Trebuchet MS" panose="020B0603020202020204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Trebuchet MS" panose="020B0603020202020204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Trebuchet MS" panose="020B0603020202020204" pitchFamily="34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Trebuchet MS" panose="020B0603020202020204" pitchFamily="34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Trebuchet MS" panose="020B0603020202020204" pitchFamily="34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Trebuchet MS" panose="020B0603020202020204" pitchFamily="34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Trebuchet MS" panose="020B0603020202020204" pitchFamily="34" charset="0"/>
        </a:defRPr>
      </a:lvl9pPr>
    </p:titleStyle>
    <p:bodyStyle>
      <a:lvl1pPr marL="365125" indent="-255588" algn="l" rtl="0" eaLnBrk="0" fontAlgn="base" hangingPunct="0">
        <a:spcBef>
          <a:spcPts val="300"/>
        </a:spcBef>
        <a:spcAft>
          <a:spcPct val="0"/>
        </a:spcAft>
        <a:buClr>
          <a:srgbClr val="A04DA3"/>
        </a:buClr>
        <a:buFont typeface="Georgia" panose="02040502050405020303" pitchFamily="18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57225" indent="-246063" algn="l" rtl="0" eaLnBrk="0" fontAlgn="base" hangingPunct="0">
        <a:spcBef>
          <a:spcPts val="300"/>
        </a:spcBef>
        <a:spcAft>
          <a:spcPct val="0"/>
        </a:spcAft>
        <a:buClr>
          <a:schemeClr val="accent2"/>
        </a:buClr>
        <a:buFont typeface="Georgia" panose="02040502050405020303" pitchFamily="18" charset="0"/>
        <a:buChar char="▫"/>
        <a:defRPr sz="2600" kern="1200">
          <a:solidFill>
            <a:schemeClr val="accent2"/>
          </a:solidFill>
          <a:latin typeface="+mn-lt"/>
          <a:ea typeface="+mn-ea"/>
          <a:cs typeface="+mn-cs"/>
        </a:defRPr>
      </a:lvl2pPr>
      <a:lvl3pPr marL="922338" indent="-219075" algn="l" rtl="0" eaLnBrk="0" fontAlgn="base" hangingPunct="0">
        <a:spcBef>
          <a:spcPts val="300"/>
        </a:spcBef>
        <a:spcAft>
          <a:spcPct val="0"/>
        </a:spcAft>
        <a:buClr>
          <a:schemeClr val="accent1"/>
        </a:buClr>
        <a:buFont typeface="Wingdings 2" panose="05020102010507070707" pitchFamily="18" charset="2"/>
        <a:buChar char=""/>
        <a:defRPr sz="2400" kern="1200">
          <a:solidFill>
            <a:schemeClr val="accent1"/>
          </a:solidFill>
          <a:latin typeface="+mn-lt"/>
          <a:ea typeface="+mn-ea"/>
          <a:cs typeface="+mn-cs"/>
        </a:defRPr>
      </a:lvl3pPr>
      <a:lvl4pPr marL="1179513" indent="-200025" algn="l" rtl="0" eaLnBrk="0" fontAlgn="base" hangingPunct="0">
        <a:spcBef>
          <a:spcPts val="300"/>
        </a:spcBef>
        <a:spcAft>
          <a:spcPct val="0"/>
        </a:spcAft>
        <a:buClr>
          <a:schemeClr val="accent1"/>
        </a:buClr>
        <a:buFont typeface="Wingdings 2" panose="05020102010507070707" pitchFamily="18" charset="2"/>
        <a:buChar char=""/>
        <a:defRPr sz="2200" kern="1200">
          <a:solidFill>
            <a:schemeClr val="accent1"/>
          </a:solidFill>
          <a:latin typeface="+mn-lt"/>
          <a:ea typeface="+mn-ea"/>
          <a:cs typeface="+mn-cs"/>
        </a:defRPr>
      </a:lvl4pPr>
      <a:lvl5pPr marL="1389063" indent="-182563" algn="l" rtl="0" eaLnBrk="0" fontAlgn="base" hangingPunct="0">
        <a:spcBef>
          <a:spcPts val="300"/>
        </a:spcBef>
        <a:spcAft>
          <a:spcPct val="0"/>
        </a:spcAft>
        <a:buClr>
          <a:srgbClr val="A04DA3"/>
        </a:buClr>
        <a:buFont typeface="Georgia" panose="02040502050405020303" pitchFamily="18" charset="0"/>
        <a:buChar char="▫"/>
        <a:defRPr sz="2000" kern="1200">
          <a:solidFill>
            <a:srgbClr val="A04DA3"/>
          </a:solidFill>
          <a:latin typeface="+mn-lt"/>
          <a:ea typeface="+mn-ea"/>
          <a:cs typeface="+mn-cs"/>
        </a:defRPr>
      </a:lvl5pPr>
      <a:lvl6pPr marL="1609344" indent="-182880" algn="l" rtl="0" eaLnBrk="1" latinLnBrk="0" hangingPunct="1">
        <a:spcBef>
          <a:spcPts val="300"/>
        </a:spcBef>
        <a:buClr>
          <a:schemeClr val="accent3"/>
        </a:buClr>
        <a:buFont typeface="Georgia"/>
        <a:buChar char="▫"/>
        <a:defRPr kumimoji="0" sz="1800" kern="1200">
          <a:solidFill>
            <a:schemeClr val="accent3"/>
          </a:solidFill>
          <a:latin typeface="+mn-lt"/>
          <a:ea typeface="+mn-ea"/>
          <a:cs typeface="+mn-cs"/>
        </a:defRPr>
      </a:lvl6pPr>
      <a:lvl7pPr marL="1828800" indent="-182880" algn="l" rtl="0" eaLnBrk="1" latinLnBrk="0" hangingPunct="1">
        <a:spcBef>
          <a:spcPts val="300"/>
        </a:spcBef>
        <a:buClr>
          <a:schemeClr val="accent3"/>
        </a:buClr>
        <a:buFont typeface="Georgia"/>
        <a:buChar char="▫"/>
        <a:defRPr kumimoji="0" sz="1600" kern="1200">
          <a:solidFill>
            <a:schemeClr val="accent3"/>
          </a:solidFill>
          <a:latin typeface="+mn-lt"/>
          <a:ea typeface="+mn-ea"/>
          <a:cs typeface="+mn-cs"/>
        </a:defRPr>
      </a:lvl7pPr>
      <a:lvl8pPr marL="2029968" indent="-182880" algn="l" rtl="0" eaLnBrk="1" latinLnBrk="0" hangingPunct="1">
        <a:spcBef>
          <a:spcPts val="300"/>
        </a:spcBef>
        <a:buClr>
          <a:schemeClr val="accent3"/>
        </a:buClr>
        <a:buFont typeface="Georgia"/>
        <a:buChar char="◦"/>
        <a:defRPr kumimoji="0" sz="1500" kern="1200">
          <a:solidFill>
            <a:schemeClr val="accent3"/>
          </a:solidFill>
          <a:latin typeface="+mn-lt"/>
          <a:ea typeface="+mn-ea"/>
          <a:cs typeface="+mn-cs"/>
        </a:defRPr>
      </a:lvl8pPr>
      <a:lvl9pPr marL="2240280" indent="-182880" algn="l" rtl="0" eaLnBrk="1" latinLnBrk="0" hangingPunct="1">
        <a:spcBef>
          <a:spcPts val="300"/>
        </a:spcBef>
        <a:buClr>
          <a:schemeClr val="accent3"/>
        </a:buClr>
        <a:buFont typeface="Georgia"/>
        <a:buChar char="◦"/>
        <a:defRPr kumimoji="0" sz="1400" kern="1200" baseline="0">
          <a:solidFill>
            <a:schemeClr val="accent3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7" Type="http://schemas.openxmlformats.org/officeDocument/2006/relationships/image" Target="../media/image9.jpe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audio" Target="../media/audio1.wav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1.xml"/><Relationship Id="rId6" Type="http://schemas.openxmlformats.org/officeDocument/2006/relationships/image" Target="../media/image22.wmf"/><Relationship Id="rId5" Type="http://schemas.openxmlformats.org/officeDocument/2006/relationships/image" Target="../media/image21.wmf"/><Relationship Id="rId4" Type="http://schemas.openxmlformats.org/officeDocument/2006/relationships/audio" Target="../media/audio3.wav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2.xml"/><Relationship Id="rId6" Type="http://schemas.openxmlformats.org/officeDocument/2006/relationships/image" Target="../media/image24.wmf"/><Relationship Id="rId5" Type="http://schemas.openxmlformats.org/officeDocument/2006/relationships/image" Target="../media/image23.wmf"/><Relationship Id="rId4" Type="http://schemas.openxmlformats.org/officeDocument/2006/relationships/audio" Target="../media/audio3.wav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3.xml"/><Relationship Id="rId6" Type="http://schemas.openxmlformats.org/officeDocument/2006/relationships/image" Target="../media/image26.wmf"/><Relationship Id="rId5" Type="http://schemas.openxmlformats.org/officeDocument/2006/relationships/image" Target="../media/image25.wmf"/><Relationship Id="rId4" Type="http://schemas.openxmlformats.org/officeDocument/2006/relationships/audio" Target="../media/audio3.wav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4.xml"/><Relationship Id="rId6" Type="http://schemas.openxmlformats.org/officeDocument/2006/relationships/image" Target="../media/image28.wmf"/><Relationship Id="rId5" Type="http://schemas.openxmlformats.org/officeDocument/2006/relationships/image" Target="../media/image27.wmf"/><Relationship Id="rId4" Type="http://schemas.openxmlformats.org/officeDocument/2006/relationships/audio" Target="../media/audio3.wav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5.xml"/><Relationship Id="rId4" Type="http://schemas.openxmlformats.org/officeDocument/2006/relationships/audio" Target="../media/audio3.wav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6.xml"/><Relationship Id="rId6" Type="http://schemas.openxmlformats.org/officeDocument/2006/relationships/image" Target="../media/image30.wmf"/><Relationship Id="rId5" Type="http://schemas.openxmlformats.org/officeDocument/2006/relationships/image" Target="../media/image29.wmf"/><Relationship Id="rId4" Type="http://schemas.openxmlformats.org/officeDocument/2006/relationships/audio" Target="../media/audio3.wav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7.xml"/><Relationship Id="rId5" Type="http://schemas.openxmlformats.org/officeDocument/2006/relationships/image" Target="../media/image31.jpeg"/><Relationship Id="rId4" Type="http://schemas.openxmlformats.org/officeDocument/2006/relationships/audio" Target="../media/audio3.wav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7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8.xml"/><Relationship Id="rId5" Type="http://schemas.openxmlformats.org/officeDocument/2006/relationships/image" Target="../media/image32.jpeg"/><Relationship Id="rId4" Type="http://schemas.openxmlformats.org/officeDocument/2006/relationships/audio" Target="../media/audio3.wav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9.xml"/><Relationship Id="rId5" Type="http://schemas.openxmlformats.org/officeDocument/2006/relationships/image" Target="../media/image33.jpeg"/><Relationship Id="rId4" Type="http://schemas.openxmlformats.org/officeDocument/2006/relationships/audio" Target="../media/audio3.wav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9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0.xml"/><Relationship Id="rId5" Type="http://schemas.openxmlformats.org/officeDocument/2006/relationships/image" Target="../media/image34.jpeg"/><Relationship Id="rId4" Type="http://schemas.openxmlformats.org/officeDocument/2006/relationships/audio" Target="../media/audio3.wav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7" Type="http://schemas.openxmlformats.org/officeDocument/2006/relationships/image" Target="../media/image12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.xml"/><Relationship Id="rId6" Type="http://schemas.openxmlformats.org/officeDocument/2006/relationships/image" Target="../media/image11.png"/><Relationship Id="rId5" Type="http://schemas.openxmlformats.org/officeDocument/2006/relationships/image" Target="../media/image10.jpeg"/><Relationship Id="rId4" Type="http://schemas.openxmlformats.org/officeDocument/2006/relationships/audio" Target="../media/audio2.wav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0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1.xml"/><Relationship Id="rId5" Type="http://schemas.openxmlformats.org/officeDocument/2006/relationships/image" Target="../media/image35.jpeg"/><Relationship Id="rId4" Type="http://schemas.openxmlformats.org/officeDocument/2006/relationships/audio" Target="../media/audio3.wav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1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2.xml"/><Relationship Id="rId5" Type="http://schemas.openxmlformats.org/officeDocument/2006/relationships/image" Target="../media/image36.jpeg"/><Relationship Id="rId4" Type="http://schemas.openxmlformats.org/officeDocument/2006/relationships/audio" Target="../media/audio3.wav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2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3.xml"/><Relationship Id="rId5" Type="http://schemas.openxmlformats.org/officeDocument/2006/relationships/image" Target="../media/image37.jpeg"/><Relationship Id="rId4" Type="http://schemas.openxmlformats.org/officeDocument/2006/relationships/audio" Target="../media/audio3.wav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3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4.xml"/><Relationship Id="rId5" Type="http://schemas.openxmlformats.org/officeDocument/2006/relationships/image" Target="../media/image38.jpeg"/><Relationship Id="rId4" Type="http://schemas.openxmlformats.org/officeDocument/2006/relationships/audio" Target="../media/audio3.wav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4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5.xml"/><Relationship Id="rId5" Type="http://schemas.openxmlformats.org/officeDocument/2006/relationships/image" Target="../media/image39.jpeg"/><Relationship Id="rId4" Type="http://schemas.openxmlformats.org/officeDocument/2006/relationships/audio" Target="../media/audio3.wav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5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6.xml"/><Relationship Id="rId6" Type="http://schemas.openxmlformats.org/officeDocument/2006/relationships/image" Target="../media/image41.wmf"/><Relationship Id="rId5" Type="http://schemas.openxmlformats.org/officeDocument/2006/relationships/image" Target="../media/image40.wmf"/><Relationship Id="rId4" Type="http://schemas.openxmlformats.org/officeDocument/2006/relationships/audio" Target="../media/audio3.wav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6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7.xml"/><Relationship Id="rId5" Type="http://schemas.openxmlformats.org/officeDocument/2006/relationships/image" Target="../media/image42.jpeg"/><Relationship Id="rId4" Type="http://schemas.openxmlformats.org/officeDocument/2006/relationships/audio" Target="../media/audio3.wav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7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8.xml"/><Relationship Id="rId5" Type="http://schemas.openxmlformats.org/officeDocument/2006/relationships/image" Target="../media/image43.wmf"/><Relationship Id="rId4" Type="http://schemas.openxmlformats.org/officeDocument/2006/relationships/audio" Target="../media/audio3.wav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8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9.xml"/><Relationship Id="rId5" Type="http://schemas.openxmlformats.org/officeDocument/2006/relationships/image" Target="../media/image43.wmf"/><Relationship Id="rId4" Type="http://schemas.openxmlformats.org/officeDocument/2006/relationships/audio" Target="../media/audio3.wav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9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0.xml"/><Relationship Id="rId5" Type="http://schemas.openxmlformats.org/officeDocument/2006/relationships/image" Target="../media/image44.jpeg"/><Relationship Id="rId4" Type="http://schemas.openxmlformats.org/officeDocument/2006/relationships/audio" Target="../media/audio3.wav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.xml"/><Relationship Id="rId5" Type="http://schemas.openxmlformats.org/officeDocument/2006/relationships/image" Target="../media/image13.jpeg"/><Relationship Id="rId4" Type="http://schemas.openxmlformats.org/officeDocument/2006/relationships/audio" Target="../media/audio3.wav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0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1.xml"/><Relationship Id="rId5" Type="http://schemas.openxmlformats.org/officeDocument/2006/relationships/image" Target="../media/image45.jpeg"/><Relationship Id="rId4" Type="http://schemas.openxmlformats.org/officeDocument/2006/relationships/audio" Target="../media/audio3.wav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1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2.xml"/><Relationship Id="rId5" Type="http://schemas.openxmlformats.org/officeDocument/2006/relationships/image" Target="../media/image46.jpeg"/><Relationship Id="rId4" Type="http://schemas.openxmlformats.org/officeDocument/2006/relationships/audio" Target="../media/audio3.wav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2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3.xml"/><Relationship Id="rId5" Type="http://schemas.openxmlformats.org/officeDocument/2006/relationships/image" Target="../media/image47.jpeg"/><Relationship Id="rId4" Type="http://schemas.openxmlformats.org/officeDocument/2006/relationships/audio" Target="../media/audio3.wav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1.png"/><Relationship Id="rId3" Type="http://schemas.openxmlformats.org/officeDocument/2006/relationships/notesSlide" Target="../notesSlides/notesSlide33.xml"/><Relationship Id="rId7" Type="http://schemas.openxmlformats.org/officeDocument/2006/relationships/image" Target="../media/image50.jpe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4.xml"/><Relationship Id="rId6" Type="http://schemas.openxmlformats.org/officeDocument/2006/relationships/image" Target="../media/image49.jpeg"/><Relationship Id="rId5" Type="http://schemas.openxmlformats.org/officeDocument/2006/relationships/image" Target="../media/image48.wmf"/><Relationship Id="rId4" Type="http://schemas.openxmlformats.org/officeDocument/2006/relationships/audio" Target="../media/audio3.wav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4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5.xml"/><Relationship Id="rId4" Type="http://schemas.openxmlformats.org/officeDocument/2006/relationships/image" Target="../media/image52.jpe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5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6.xml"/><Relationship Id="rId4" Type="http://schemas.openxmlformats.org/officeDocument/2006/relationships/image" Target="../media/image53.jpe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6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7.xml"/><Relationship Id="rId5" Type="http://schemas.openxmlformats.org/officeDocument/2006/relationships/image" Target="../media/image54.jpeg"/><Relationship Id="rId4" Type="http://schemas.openxmlformats.org/officeDocument/2006/relationships/audio" Target="../media/audio3.wav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7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8.xml"/><Relationship Id="rId5" Type="http://schemas.openxmlformats.org/officeDocument/2006/relationships/image" Target="../media/image55.jpeg"/><Relationship Id="rId4" Type="http://schemas.openxmlformats.org/officeDocument/2006/relationships/audio" Target="../media/audio3.wav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8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9.xml"/><Relationship Id="rId5" Type="http://schemas.openxmlformats.org/officeDocument/2006/relationships/image" Target="../media/image56.jpeg"/><Relationship Id="rId4" Type="http://schemas.openxmlformats.org/officeDocument/2006/relationships/audio" Target="../media/audio3.wav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9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0.xml"/><Relationship Id="rId5" Type="http://schemas.openxmlformats.org/officeDocument/2006/relationships/image" Target="../media/image57.jpeg"/><Relationship Id="rId4" Type="http://schemas.openxmlformats.org/officeDocument/2006/relationships/audio" Target="../media/audio3.wav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.xml"/><Relationship Id="rId6" Type="http://schemas.openxmlformats.org/officeDocument/2006/relationships/image" Target="../media/image2.jpeg"/><Relationship Id="rId5" Type="http://schemas.openxmlformats.org/officeDocument/2006/relationships/image" Target="../media/image14.jpeg"/><Relationship Id="rId4" Type="http://schemas.openxmlformats.org/officeDocument/2006/relationships/audio" Target="../media/audio3.wav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0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1.xml"/><Relationship Id="rId6" Type="http://schemas.openxmlformats.org/officeDocument/2006/relationships/hyperlink" Target="http://www.nal.usda.gov/fnic/DRI/DRI_Energy/energy_full_report.pdf" TargetMode="External"/><Relationship Id="rId5" Type="http://schemas.openxmlformats.org/officeDocument/2006/relationships/image" Target="../media/image58.png"/><Relationship Id="rId4" Type="http://schemas.openxmlformats.org/officeDocument/2006/relationships/audio" Target="../media/audio3.wav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1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2.xml"/><Relationship Id="rId5" Type="http://schemas.openxmlformats.org/officeDocument/2006/relationships/image" Target="../media/image59.jpeg"/><Relationship Id="rId4" Type="http://schemas.openxmlformats.org/officeDocument/2006/relationships/audio" Target="../media/audio3.wav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2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3.xml"/><Relationship Id="rId5" Type="http://schemas.openxmlformats.org/officeDocument/2006/relationships/image" Target="../media/image60.jpeg"/><Relationship Id="rId4" Type="http://schemas.openxmlformats.org/officeDocument/2006/relationships/audio" Target="../media/audio3.wav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3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4.xml"/><Relationship Id="rId6" Type="http://schemas.openxmlformats.org/officeDocument/2006/relationships/hyperlink" Target="https://jissn.biomedcentral.com/track/pdf/10.1186/s12970-018-0242-y.pdf" TargetMode="External"/><Relationship Id="rId5" Type="http://schemas.openxmlformats.org/officeDocument/2006/relationships/image" Target="../media/image61.jpg"/><Relationship Id="rId4" Type="http://schemas.openxmlformats.org/officeDocument/2006/relationships/audio" Target="../media/audio3.wav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4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5.xml"/><Relationship Id="rId6" Type="http://schemas.openxmlformats.org/officeDocument/2006/relationships/image" Target="../media/image62.jpg"/><Relationship Id="rId5" Type="http://schemas.openxmlformats.org/officeDocument/2006/relationships/hyperlink" Target="https://jissn.biomedcentral.com/track/pdf/10.1186/s12970-017-0189-4.pdf" TargetMode="External"/><Relationship Id="rId4" Type="http://schemas.openxmlformats.org/officeDocument/2006/relationships/audio" Target="../media/audio3.wav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5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6.xml"/><Relationship Id="rId6" Type="http://schemas.openxmlformats.org/officeDocument/2006/relationships/image" Target="../media/image63.jpg"/><Relationship Id="rId5" Type="http://schemas.openxmlformats.org/officeDocument/2006/relationships/hyperlink" Target="https://www.nata.org/sites/default/files/fluid_replacement_for_the_physically_active.pdf" TargetMode="External"/><Relationship Id="rId4" Type="http://schemas.openxmlformats.org/officeDocument/2006/relationships/audio" Target="../media/audio3.wav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6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7.xml"/><Relationship Id="rId6" Type="http://schemas.openxmlformats.org/officeDocument/2006/relationships/image" Target="../media/image65.jpg"/><Relationship Id="rId5" Type="http://schemas.openxmlformats.org/officeDocument/2006/relationships/image" Target="../media/image64.jpg"/><Relationship Id="rId4" Type="http://schemas.openxmlformats.org/officeDocument/2006/relationships/audio" Target="../media/audio3.wav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7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8.xml"/><Relationship Id="rId6" Type="http://schemas.openxmlformats.org/officeDocument/2006/relationships/image" Target="../media/image67.png"/><Relationship Id="rId5" Type="http://schemas.openxmlformats.org/officeDocument/2006/relationships/image" Target="../media/image66.jpg"/><Relationship Id="rId4" Type="http://schemas.openxmlformats.org/officeDocument/2006/relationships/audio" Target="../media/audio3.wav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8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9.xml"/><Relationship Id="rId5" Type="http://schemas.openxmlformats.org/officeDocument/2006/relationships/image" Target="../media/image68.jpg"/><Relationship Id="rId4" Type="http://schemas.openxmlformats.org/officeDocument/2006/relationships/audio" Target="../media/audio3.wav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0.wmf"/><Relationship Id="rId3" Type="http://schemas.openxmlformats.org/officeDocument/2006/relationships/notesSlide" Target="../notesSlides/notesSlide49.xml"/><Relationship Id="rId7" Type="http://schemas.openxmlformats.org/officeDocument/2006/relationships/hyperlink" Target="http://www.jissn.com/content/pdf/1550-2783-7-7.pdf" TargetMode="Externa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0.xml"/><Relationship Id="rId6" Type="http://schemas.openxmlformats.org/officeDocument/2006/relationships/image" Target="../media/image69.wmf"/><Relationship Id="rId5" Type="http://schemas.openxmlformats.org/officeDocument/2006/relationships/image" Target="../media/image43.wmf"/><Relationship Id="rId10" Type="http://schemas.openxmlformats.org/officeDocument/2006/relationships/image" Target="../media/image72.wmf"/><Relationship Id="rId4" Type="http://schemas.openxmlformats.org/officeDocument/2006/relationships/audio" Target="../media/audio3.wav"/><Relationship Id="rId9" Type="http://schemas.openxmlformats.org/officeDocument/2006/relationships/image" Target="../media/image71.wmf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.xml"/><Relationship Id="rId5" Type="http://schemas.openxmlformats.org/officeDocument/2006/relationships/image" Target="../media/image15.jpeg"/><Relationship Id="rId4" Type="http://schemas.openxmlformats.org/officeDocument/2006/relationships/audio" Target="../media/audio3.wav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0.wmf"/><Relationship Id="rId3" Type="http://schemas.openxmlformats.org/officeDocument/2006/relationships/notesSlide" Target="../notesSlides/notesSlide50.xml"/><Relationship Id="rId7" Type="http://schemas.openxmlformats.org/officeDocument/2006/relationships/hyperlink" Target="http://www.jissn.com/content/pdf/1550-2783-7-7.pdf" TargetMode="Externa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1.xml"/><Relationship Id="rId6" Type="http://schemas.openxmlformats.org/officeDocument/2006/relationships/image" Target="../media/image69.wmf"/><Relationship Id="rId11" Type="http://schemas.openxmlformats.org/officeDocument/2006/relationships/image" Target="../media/image73.wmf"/><Relationship Id="rId5" Type="http://schemas.openxmlformats.org/officeDocument/2006/relationships/image" Target="../media/image43.wmf"/><Relationship Id="rId10" Type="http://schemas.openxmlformats.org/officeDocument/2006/relationships/image" Target="../media/image72.wmf"/><Relationship Id="rId4" Type="http://schemas.openxmlformats.org/officeDocument/2006/relationships/audio" Target="../media/audio3.wav"/><Relationship Id="rId9" Type="http://schemas.openxmlformats.org/officeDocument/2006/relationships/image" Target="../media/image71.wmf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1.xml"/><Relationship Id="rId7" Type="http://schemas.openxmlformats.org/officeDocument/2006/relationships/image" Target="../media/image70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2.xml"/><Relationship Id="rId6" Type="http://schemas.openxmlformats.org/officeDocument/2006/relationships/image" Target="../media/image69.wmf"/><Relationship Id="rId5" Type="http://schemas.openxmlformats.org/officeDocument/2006/relationships/image" Target="../media/image43.wmf"/><Relationship Id="rId4" Type="http://schemas.openxmlformats.org/officeDocument/2006/relationships/audio" Target="../media/audio3.wav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2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3.xml"/><Relationship Id="rId5" Type="http://schemas.openxmlformats.org/officeDocument/2006/relationships/image" Target="../media/image74.jpeg"/><Relationship Id="rId4" Type="http://schemas.openxmlformats.org/officeDocument/2006/relationships/audio" Target="../media/audio3.wav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7.wmf"/><Relationship Id="rId3" Type="http://schemas.openxmlformats.org/officeDocument/2006/relationships/notesSlide" Target="../notesSlides/notesSlide53.xml"/><Relationship Id="rId7" Type="http://schemas.openxmlformats.org/officeDocument/2006/relationships/image" Target="../media/image76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4.xml"/><Relationship Id="rId6" Type="http://schemas.openxmlformats.org/officeDocument/2006/relationships/image" Target="../media/image75.wmf"/><Relationship Id="rId11" Type="http://schemas.openxmlformats.org/officeDocument/2006/relationships/image" Target="../media/image80.png"/><Relationship Id="rId5" Type="http://schemas.openxmlformats.org/officeDocument/2006/relationships/image" Target="../media/image48.wmf"/><Relationship Id="rId10" Type="http://schemas.openxmlformats.org/officeDocument/2006/relationships/image" Target="../media/image79.png"/><Relationship Id="rId4" Type="http://schemas.openxmlformats.org/officeDocument/2006/relationships/audio" Target="../media/audio3.wav"/><Relationship Id="rId9" Type="http://schemas.openxmlformats.org/officeDocument/2006/relationships/image" Target="../media/image78.wmf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4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5.xml"/><Relationship Id="rId4" Type="http://schemas.openxmlformats.org/officeDocument/2006/relationships/image" Target="../media/image81.jpeg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3.png"/><Relationship Id="rId13" Type="http://schemas.openxmlformats.org/officeDocument/2006/relationships/image" Target="../media/image88.png"/><Relationship Id="rId3" Type="http://schemas.openxmlformats.org/officeDocument/2006/relationships/notesSlide" Target="../notesSlides/notesSlide55.xml"/><Relationship Id="rId7" Type="http://schemas.openxmlformats.org/officeDocument/2006/relationships/image" Target="../media/image82.png"/><Relationship Id="rId12" Type="http://schemas.openxmlformats.org/officeDocument/2006/relationships/image" Target="../media/image87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6.xml"/><Relationship Id="rId6" Type="http://schemas.openxmlformats.org/officeDocument/2006/relationships/image" Target="../media/image69.wmf"/><Relationship Id="rId11" Type="http://schemas.openxmlformats.org/officeDocument/2006/relationships/image" Target="../media/image86.png"/><Relationship Id="rId5" Type="http://schemas.openxmlformats.org/officeDocument/2006/relationships/image" Target="../media/image43.wmf"/><Relationship Id="rId10" Type="http://schemas.openxmlformats.org/officeDocument/2006/relationships/image" Target="../media/image85.png"/><Relationship Id="rId4" Type="http://schemas.openxmlformats.org/officeDocument/2006/relationships/audio" Target="../media/audio3.wav"/><Relationship Id="rId9" Type="http://schemas.openxmlformats.org/officeDocument/2006/relationships/image" Target="../media/image84.pn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6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7.xml"/><Relationship Id="rId4" Type="http://schemas.openxmlformats.org/officeDocument/2006/relationships/audio" Target="../media/audio3.wav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7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8.xml"/><Relationship Id="rId5" Type="http://schemas.openxmlformats.org/officeDocument/2006/relationships/image" Target="../media/image89.jpeg"/><Relationship Id="rId4" Type="http://schemas.openxmlformats.org/officeDocument/2006/relationships/audio" Target="../media/audio3.wav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8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9.xml"/><Relationship Id="rId5" Type="http://schemas.openxmlformats.org/officeDocument/2006/relationships/image" Target="../media/image90.jpeg"/><Relationship Id="rId4" Type="http://schemas.openxmlformats.org/officeDocument/2006/relationships/audio" Target="../media/audio3.wav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91.wmf"/><Relationship Id="rId3" Type="http://schemas.openxmlformats.org/officeDocument/2006/relationships/notesSlide" Target="../notesSlides/notesSlide59.xml"/><Relationship Id="rId7" Type="http://schemas.openxmlformats.org/officeDocument/2006/relationships/image" Target="../media/image76.wmf"/><Relationship Id="rId12" Type="http://schemas.openxmlformats.org/officeDocument/2006/relationships/image" Target="../media/image95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0.xml"/><Relationship Id="rId6" Type="http://schemas.openxmlformats.org/officeDocument/2006/relationships/image" Target="../media/image75.wmf"/><Relationship Id="rId11" Type="http://schemas.openxmlformats.org/officeDocument/2006/relationships/image" Target="../media/image94.png"/><Relationship Id="rId5" Type="http://schemas.openxmlformats.org/officeDocument/2006/relationships/image" Target="../media/image48.wmf"/><Relationship Id="rId10" Type="http://schemas.openxmlformats.org/officeDocument/2006/relationships/image" Target="../media/image93.png"/><Relationship Id="rId4" Type="http://schemas.openxmlformats.org/officeDocument/2006/relationships/audio" Target="../media/audio3.wav"/><Relationship Id="rId9" Type="http://schemas.openxmlformats.org/officeDocument/2006/relationships/image" Target="../media/image92.wmf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7.xml"/><Relationship Id="rId5" Type="http://schemas.openxmlformats.org/officeDocument/2006/relationships/image" Target="../media/image16.jpeg"/><Relationship Id="rId4" Type="http://schemas.openxmlformats.org/officeDocument/2006/relationships/audio" Target="../media/audio3.wav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0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1.xml"/><Relationship Id="rId4" Type="http://schemas.openxmlformats.org/officeDocument/2006/relationships/audio" Target="../media/audio3.wav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1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2.xml"/><Relationship Id="rId4" Type="http://schemas.openxmlformats.org/officeDocument/2006/relationships/image" Target="../media/image96.jpeg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2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3.xml"/><Relationship Id="rId4" Type="http://schemas.openxmlformats.org/officeDocument/2006/relationships/audio" Target="../media/audio3.wav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3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4.xml"/><Relationship Id="rId5" Type="http://schemas.openxmlformats.org/officeDocument/2006/relationships/image" Target="../media/image97.jpeg"/><Relationship Id="rId4" Type="http://schemas.openxmlformats.org/officeDocument/2006/relationships/audio" Target="../media/audio3.wav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4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5.xml"/><Relationship Id="rId5" Type="http://schemas.openxmlformats.org/officeDocument/2006/relationships/image" Target="../media/image98.jpeg"/><Relationship Id="rId4" Type="http://schemas.openxmlformats.org/officeDocument/2006/relationships/audio" Target="../media/audio3.wav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5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6.xml"/><Relationship Id="rId6" Type="http://schemas.openxmlformats.org/officeDocument/2006/relationships/hyperlink" Target="http://www.choosemyplate.gov/downloads/GettingStartedWithMyPlate.pdf" TargetMode="External"/><Relationship Id="rId5" Type="http://schemas.openxmlformats.org/officeDocument/2006/relationships/image" Target="../media/image99.jpeg"/><Relationship Id="rId4" Type="http://schemas.openxmlformats.org/officeDocument/2006/relationships/audio" Target="../media/audio3.wav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6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7.xml"/><Relationship Id="rId5" Type="http://schemas.openxmlformats.org/officeDocument/2006/relationships/image" Target="../media/image100.jpeg"/><Relationship Id="rId4" Type="http://schemas.openxmlformats.org/officeDocument/2006/relationships/audio" Target="../media/audio3.wav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7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8.xml"/><Relationship Id="rId5" Type="http://schemas.openxmlformats.org/officeDocument/2006/relationships/image" Target="../media/image101.wmf"/><Relationship Id="rId4" Type="http://schemas.openxmlformats.org/officeDocument/2006/relationships/audio" Target="../media/audio3.wav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8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9.xml"/><Relationship Id="rId5" Type="http://schemas.openxmlformats.org/officeDocument/2006/relationships/image" Target="../media/image43.wmf"/><Relationship Id="rId4" Type="http://schemas.openxmlformats.org/officeDocument/2006/relationships/audio" Target="../media/audio3.wav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9.xml"/><Relationship Id="rId7" Type="http://schemas.openxmlformats.org/officeDocument/2006/relationships/image" Target="../media/image70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70.xml"/><Relationship Id="rId6" Type="http://schemas.openxmlformats.org/officeDocument/2006/relationships/image" Target="../media/image69.wmf"/><Relationship Id="rId5" Type="http://schemas.openxmlformats.org/officeDocument/2006/relationships/image" Target="../media/image43.wmf"/><Relationship Id="rId4" Type="http://schemas.openxmlformats.org/officeDocument/2006/relationships/audio" Target="../media/audio3.wav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8.xml"/><Relationship Id="rId6" Type="http://schemas.openxmlformats.org/officeDocument/2006/relationships/image" Target="../media/image18.jpeg"/><Relationship Id="rId5" Type="http://schemas.openxmlformats.org/officeDocument/2006/relationships/image" Target="../media/image17.jpeg"/><Relationship Id="rId4" Type="http://schemas.openxmlformats.org/officeDocument/2006/relationships/audio" Target="../media/audio3.wav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0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71.xml"/><Relationship Id="rId5" Type="http://schemas.openxmlformats.org/officeDocument/2006/relationships/image" Target="../media/image102.jpeg"/><Relationship Id="rId4" Type="http://schemas.openxmlformats.org/officeDocument/2006/relationships/audio" Target="../media/audio3.wav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1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72.xml"/><Relationship Id="rId6" Type="http://schemas.openxmlformats.org/officeDocument/2006/relationships/image" Target="../media/image69.wmf"/><Relationship Id="rId5" Type="http://schemas.openxmlformats.org/officeDocument/2006/relationships/image" Target="../media/image43.wmf"/><Relationship Id="rId4" Type="http://schemas.openxmlformats.org/officeDocument/2006/relationships/audio" Target="../media/audio3.wav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2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73.xml"/><Relationship Id="rId5" Type="http://schemas.openxmlformats.org/officeDocument/2006/relationships/image" Target="../media/image103.jpeg"/><Relationship Id="rId4" Type="http://schemas.openxmlformats.org/officeDocument/2006/relationships/audio" Target="../media/audio3.wav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3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74.xml"/><Relationship Id="rId5" Type="http://schemas.openxmlformats.org/officeDocument/2006/relationships/image" Target="../media/image104.jpeg"/><Relationship Id="rId4" Type="http://schemas.openxmlformats.org/officeDocument/2006/relationships/audio" Target="../media/audio3.wav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4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75.xml"/><Relationship Id="rId4" Type="http://schemas.openxmlformats.org/officeDocument/2006/relationships/audio" Target="../media/audio3.wav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5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76.xml"/><Relationship Id="rId5" Type="http://schemas.openxmlformats.org/officeDocument/2006/relationships/image" Target="../media/image105.jpeg"/><Relationship Id="rId4" Type="http://schemas.openxmlformats.org/officeDocument/2006/relationships/audio" Target="../media/audio3.wav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9.xml"/><Relationship Id="rId4" Type="http://schemas.openxmlformats.org/officeDocument/2006/relationships/image" Target="../media/image19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0.xml"/><Relationship Id="rId5" Type="http://schemas.openxmlformats.org/officeDocument/2006/relationships/image" Target="../media/image20.jpeg"/><Relationship Id="rId4" Type="http://schemas.openxmlformats.org/officeDocument/2006/relationships/audio" Target="../media/audio3.wav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Subtitle 2">
            <a:extLst>
              <a:ext uri="{FF2B5EF4-FFF2-40B4-BE49-F238E27FC236}">
                <a16:creationId xmlns:a16="http://schemas.microsoft.com/office/drawing/2014/main" id="{C0CAA3D0-D169-46AC-AACC-EE270AF489B2}"/>
              </a:ext>
            </a:extLst>
          </p:cNvPr>
          <p:cNvSpPr>
            <a:spLocks/>
          </p:cNvSpPr>
          <p:nvPr/>
        </p:nvSpPr>
        <p:spPr bwMode="auto">
          <a:xfrm>
            <a:off x="323850" y="3900488"/>
            <a:ext cx="4762500" cy="823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635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90000"/>
              </a:lnSpc>
              <a:buFont typeface="Georgia" panose="02040502050405020303" pitchFamily="18" charset="0"/>
              <a:buNone/>
            </a:pPr>
            <a:r>
              <a:rPr lang="es-PR" altLang="en-US" sz="2400" b="1">
                <a:solidFill>
                  <a:srgbClr val="48487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Prof. Edgar Lopategui Corsino</a:t>
            </a:r>
          </a:p>
          <a:p>
            <a:pPr eaLnBrk="1" hangingPunct="1">
              <a:lnSpc>
                <a:spcPct val="90000"/>
              </a:lnSpc>
              <a:buFont typeface="Georgia" panose="02040502050405020303" pitchFamily="18" charset="0"/>
              <a:buNone/>
            </a:pPr>
            <a:r>
              <a:rPr lang="es-PR" altLang="en-US" sz="2400" b="1" i="1">
                <a:solidFill>
                  <a:srgbClr val="48487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M.A., Fisiología del Ejercicio</a:t>
            </a:r>
          </a:p>
        </p:txBody>
      </p:sp>
      <p:pic>
        <p:nvPicPr>
          <p:cNvPr id="7171" name="Picture 10" descr="RSEAUX~2">
            <a:extLst>
              <a:ext uri="{FF2B5EF4-FFF2-40B4-BE49-F238E27FC236}">
                <a16:creationId xmlns:a16="http://schemas.microsoft.com/office/drawing/2014/main" id="{4D6161D5-8740-4FCD-A98F-7ECBDA3285B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5084763"/>
            <a:ext cx="287337" cy="287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2" name="Rectangle 17">
            <a:extLst>
              <a:ext uri="{FF2B5EF4-FFF2-40B4-BE49-F238E27FC236}">
                <a16:creationId xmlns:a16="http://schemas.microsoft.com/office/drawing/2014/main" id="{AC2FED53-8E24-49E9-8EB0-FB0C413CC9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625" y="4725988"/>
            <a:ext cx="4752975" cy="287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657225" indent="-246063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922338" indent="-21907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179513" indent="-20002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1389063" indent="-182563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95000"/>
              </a:lnSpc>
              <a:spcBef>
                <a:spcPct val="0"/>
              </a:spcBef>
              <a:buClrTx/>
              <a:buFontTx/>
              <a:buNone/>
            </a:pPr>
            <a:r>
              <a:rPr lang="es-PR" altLang="en-US" sz="1800" b="1">
                <a:solidFill>
                  <a:srgbClr val="484876"/>
                </a:solidFill>
                <a:latin typeface="Trebuchet MS" panose="020B0603020202020204" pitchFamily="34" charset="0"/>
              </a:rPr>
              <a:t>Web:        </a:t>
            </a:r>
            <a:r>
              <a:rPr lang="es-PR" altLang="en-US" sz="1800" b="1" i="1">
                <a:solidFill>
                  <a:srgbClr val="484876"/>
                </a:solidFill>
                <a:latin typeface="Trebuchet MS" panose="020B0603020202020204" pitchFamily="34" charset="0"/>
              </a:rPr>
              <a:t>http://www.saludmed.com/</a:t>
            </a:r>
            <a:endParaRPr lang="es-PR" altLang="en-US" i="1">
              <a:solidFill>
                <a:srgbClr val="484876"/>
              </a:solidFill>
              <a:latin typeface="Trebuchet MS" panose="020B0603020202020204" pitchFamily="34" charset="0"/>
            </a:endParaRPr>
          </a:p>
        </p:txBody>
      </p:sp>
      <p:pic>
        <p:nvPicPr>
          <p:cNvPr id="7173" name="Picture 18" descr="IE 73D">
            <a:extLst>
              <a:ext uri="{FF2B5EF4-FFF2-40B4-BE49-F238E27FC236}">
                <a16:creationId xmlns:a16="http://schemas.microsoft.com/office/drawing/2014/main" id="{36974CBB-8985-4B60-BD42-3E670284BF9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4724400"/>
            <a:ext cx="287337" cy="287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4" name="Rectangle 20">
            <a:extLst>
              <a:ext uri="{FF2B5EF4-FFF2-40B4-BE49-F238E27FC236}">
                <a16:creationId xmlns:a16="http://schemas.microsoft.com/office/drawing/2014/main" id="{7E350352-2895-4F00-927B-83F3695528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625" y="5084763"/>
            <a:ext cx="4610100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657225" indent="-246063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922338" indent="-21907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179513" indent="-20002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1389063" indent="-182563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95000"/>
              </a:lnSpc>
              <a:spcBef>
                <a:spcPct val="0"/>
              </a:spcBef>
              <a:buClrTx/>
              <a:buFontTx/>
              <a:buNone/>
            </a:pPr>
            <a:r>
              <a:rPr lang="es-PR" altLang="en-US" sz="1800" b="1">
                <a:solidFill>
                  <a:srgbClr val="484876"/>
                </a:solidFill>
                <a:latin typeface="Trebuchet MS" panose="020B0603020202020204" pitchFamily="34" charset="0"/>
              </a:rPr>
              <a:t>E-Mail:</a:t>
            </a:r>
            <a:r>
              <a:rPr lang="es-PR" altLang="en-US" sz="1800" b="1" i="1">
                <a:solidFill>
                  <a:srgbClr val="484876"/>
                </a:solidFill>
                <a:latin typeface="Trebuchet MS" panose="020B0603020202020204" pitchFamily="34" charset="0"/>
              </a:rPr>
              <a:t>     elopategui@intermetro.edu</a:t>
            </a:r>
            <a:br>
              <a:rPr lang="es-PR" altLang="en-US" sz="1800" b="1" i="1">
                <a:solidFill>
                  <a:srgbClr val="484876"/>
                </a:solidFill>
                <a:latin typeface="Trebuchet MS" panose="020B0603020202020204" pitchFamily="34" charset="0"/>
              </a:rPr>
            </a:br>
            <a:r>
              <a:rPr lang="es-PR" altLang="en-US" sz="1800" b="1" i="1">
                <a:solidFill>
                  <a:srgbClr val="484876"/>
                </a:solidFill>
                <a:latin typeface="Trebuchet MS" panose="020B0603020202020204" pitchFamily="34" charset="0"/>
              </a:rPr>
              <a:t>                elopateg@gmail.com</a:t>
            </a:r>
          </a:p>
        </p:txBody>
      </p:sp>
      <p:pic>
        <p:nvPicPr>
          <p:cNvPr id="7175" name="Picture 23" descr="IE 73D">
            <a:extLst>
              <a:ext uri="{FF2B5EF4-FFF2-40B4-BE49-F238E27FC236}">
                <a16:creationId xmlns:a16="http://schemas.microsoft.com/office/drawing/2014/main" id="{A603E441-DC77-43BE-B68C-DFABB7142F3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5732463"/>
            <a:ext cx="287337" cy="287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6" name="Rectangle 27">
            <a:extLst>
              <a:ext uri="{FF2B5EF4-FFF2-40B4-BE49-F238E27FC236}">
                <a16:creationId xmlns:a16="http://schemas.microsoft.com/office/drawing/2014/main" id="{3DE67F69-DBC2-473C-9A45-0C3F54B20D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213" y="5732463"/>
            <a:ext cx="8280400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657225" indent="-246063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922338" indent="-21907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179513" indent="-20002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1389063" indent="-182563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0"/>
              </a:spcBef>
              <a:buClrTx/>
              <a:buFontTx/>
              <a:buNone/>
            </a:pPr>
            <a:r>
              <a:rPr lang="es-PR" altLang="en-US" sz="1700" b="1">
                <a:solidFill>
                  <a:srgbClr val="484876"/>
                </a:solidFill>
                <a:latin typeface="Trebuchet MS" panose="020B0603020202020204" pitchFamily="34" charset="0"/>
              </a:rPr>
              <a:t>Curso:      </a:t>
            </a:r>
            <a:r>
              <a:rPr lang="es-PR" altLang="en-US" sz="1700" b="1" i="1">
                <a:solidFill>
                  <a:srgbClr val="484876"/>
                </a:solidFill>
                <a:latin typeface="Trebuchet MS" panose="020B0603020202020204" pitchFamily="34" charset="0"/>
              </a:rPr>
              <a:t>http://www.saludmed.com/</a:t>
            </a:r>
            <a:r>
              <a:rPr lang="es-PR" altLang="en-US" sz="1700" b="1" i="1">
                <a:solidFill>
                  <a:schemeClr val="tx2"/>
                </a:solidFill>
                <a:latin typeface="Trebuchet MS" panose="020B0603020202020204" pitchFamily="34" charset="0"/>
              </a:rPr>
              <a:t>nutricionentrena/nutricionentrena.html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FF2F638-952F-48FA-85A9-95DDC78D9B80}"/>
              </a:ext>
            </a:extLst>
          </p:cNvPr>
          <p:cNvSpPr>
            <a:spLocks/>
          </p:cNvSpPr>
          <p:nvPr/>
        </p:nvSpPr>
        <p:spPr bwMode="auto">
          <a:xfrm>
            <a:off x="0" y="549275"/>
            <a:ext cx="9144000" cy="649288"/>
          </a:xfrm>
          <a:prstGeom prst="rect">
            <a:avLst/>
          </a:prstGeom>
          <a:noFill/>
          <a:ln>
            <a:noFill/>
          </a:ln>
        </p:spPr>
        <p:txBody>
          <a:bodyPr anchor="b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defRPr/>
            </a:pPr>
            <a:r>
              <a:rPr lang="es-PR" altLang="en-US" sz="2400">
                <a:solidFill>
                  <a:srgbClr val="99CC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FUNDAMENTOS DE LA: </a:t>
            </a:r>
            <a:r>
              <a:rPr lang="es-PR" altLang="en-US" sz="2400" i="1">
                <a:solidFill>
                  <a:srgbClr val="99CC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NUTRICIÓN Y</a:t>
            </a:r>
            <a:br>
              <a:rPr lang="es-PR" altLang="en-US" sz="2400">
                <a:solidFill>
                  <a:schemeClr val="bg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</a:br>
            <a:r>
              <a:rPr lang="es-PR" altLang="en-US" sz="2700" i="1">
                <a:solidFill>
                  <a:srgbClr val="E6E6E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Nutrición Deportiva</a:t>
            </a:r>
          </a:p>
        </p:txBody>
      </p:sp>
      <p:pic>
        <p:nvPicPr>
          <p:cNvPr id="7178" name="Picture 36" descr="RunnersTrack_Middle_Distance_Cut_Belved_01">
            <a:extLst>
              <a:ext uri="{FF2B5EF4-FFF2-40B4-BE49-F238E27FC236}">
                <a16:creationId xmlns:a16="http://schemas.microsoft.com/office/drawing/2014/main" id="{50F899ED-AB37-4034-85D8-3655E575599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750" y="1200150"/>
            <a:ext cx="7848600" cy="2373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dissolve/>
    <p:sndAc>
      <p:stSnd>
        <p:snd r:embed="rId4" name="chimes.wav"/>
      </p:stSnd>
    </p:sndAc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15811" name="Picture 3">
            <a:extLst>
              <a:ext uri="{FF2B5EF4-FFF2-40B4-BE49-F238E27FC236}">
                <a16:creationId xmlns:a16="http://schemas.microsoft.com/office/drawing/2014/main" id="{8487D537-8597-41FC-B3C3-87D94A8AEC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0213" y="3289300"/>
            <a:ext cx="8534400" cy="3133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15812" name="Picture 4">
            <a:extLst>
              <a:ext uri="{FF2B5EF4-FFF2-40B4-BE49-F238E27FC236}">
                <a16:creationId xmlns:a16="http://schemas.microsoft.com/office/drawing/2014/main" id="{360F18E3-07E2-4CFF-97F8-02B643E2239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1813" y="765175"/>
            <a:ext cx="5486400" cy="1273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25604" name="Group 5">
            <a:extLst>
              <a:ext uri="{FF2B5EF4-FFF2-40B4-BE49-F238E27FC236}">
                <a16:creationId xmlns:a16="http://schemas.microsoft.com/office/drawing/2014/main" id="{EA51C979-ED11-4D47-814C-0A62370DA81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87413" y="2127250"/>
            <a:ext cx="7391400" cy="930275"/>
            <a:chOff x="480" y="1248"/>
            <a:chExt cx="4656" cy="586"/>
          </a:xfrm>
        </p:grpSpPr>
        <p:sp>
          <p:nvSpPr>
            <p:cNvPr id="25605" name="AutoShape 6">
              <a:extLst>
                <a:ext uri="{FF2B5EF4-FFF2-40B4-BE49-F238E27FC236}">
                  <a16:creationId xmlns:a16="http://schemas.microsoft.com/office/drawing/2014/main" id="{9FD98EA0-E5CE-4D2C-B73D-201D24A453C9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80" y="1248"/>
              <a:ext cx="4656" cy="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6" name="Rectangle 7">
              <a:extLst>
                <a:ext uri="{FF2B5EF4-FFF2-40B4-BE49-F238E27FC236}">
                  <a16:creationId xmlns:a16="http://schemas.microsoft.com/office/drawing/2014/main" id="{682E44C7-FD9C-4F4D-8333-6CAEBFCC99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7" y="1277"/>
              <a:ext cx="1882" cy="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r>
                <a:rPr lang="es-PR" altLang="en-US" sz="5800" b="1">
                  <a:latin typeface="Times New Roman" panose="02020603050405020304" pitchFamily="18" charset="0"/>
                </a:rPr>
                <a:t>Concepto</a:t>
              </a:r>
              <a:endParaRPr lang="es-PR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5607" name="Freeform 8">
              <a:extLst>
                <a:ext uri="{FF2B5EF4-FFF2-40B4-BE49-F238E27FC236}">
                  <a16:creationId xmlns:a16="http://schemas.microsoft.com/office/drawing/2014/main" id="{7273C4BC-DDCC-4A63-8C18-E45277FB1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" y="1393"/>
              <a:ext cx="1243" cy="366"/>
            </a:xfrm>
            <a:custGeom>
              <a:avLst/>
              <a:gdLst>
                <a:gd name="T0" fmla="*/ 343 w 3729"/>
                <a:gd name="T1" fmla="*/ 63 h 1100"/>
                <a:gd name="T2" fmla="*/ 326 w 3729"/>
                <a:gd name="T3" fmla="*/ 82 h 1100"/>
                <a:gd name="T4" fmla="*/ 321 w 3729"/>
                <a:gd name="T5" fmla="*/ 92 h 1100"/>
                <a:gd name="T6" fmla="*/ 315 w 3729"/>
                <a:gd name="T7" fmla="*/ 94 h 1100"/>
                <a:gd name="T8" fmla="*/ 307 w 3729"/>
                <a:gd name="T9" fmla="*/ 97 h 1100"/>
                <a:gd name="T10" fmla="*/ 301 w 3729"/>
                <a:gd name="T11" fmla="*/ 97 h 1100"/>
                <a:gd name="T12" fmla="*/ 307 w 3729"/>
                <a:gd name="T13" fmla="*/ 80 h 1100"/>
                <a:gd name="T14" fmla="*/ 353 w 3729"/>
                <a:gd name="T15" fmla="*/ 43 h 1100"/>
                <a:gd name="T16" fmla="*/ 354 w 3729"/>
                <a:gd name="T17" fmla="*/ 32 h 1100"/>
                <a:gd name="T18" fmla="*/ 298 w 3729"/>
                <a:gd name="T19" fmla="*/ 57 h 1100"/>
                <a:gd name="T20" fmla="*/ 254 w 3729"/>
                <a:gd name="T21" fmla="*/ 83 h 1100"/>
                <a:gd name="T22" fmla="*/ 214 w 3729"/>
                <a:gd name="T23" fmla="*/ 109 h 1100"/>
                <a:gd name="T24" fmla="*/ 183 w 3729"/>
                <a:gd name="T25" fmla="*/ 100 h 1100"/>
                <a:gd name="T26" fmla="*/ 225 w 3729"/>
                <a:gd name="T27" fmla="*/ 67 h 1100"/>
                <a:gd name="T28" fmla="*/ 271 w 3729"/>
                <a:gd name="T29" fmla="*/ 33 h 1100"/>
                <a:gd name="T30" fmla="*/ 194 w 3729"/>
                <a:gd name="T31" fmla="*/ 76 h 1100"/>
                <a:gd name="T32" fmla="*/ 138 w 3729"/>
                <a:gd name="T33" fmla="*/ 110 h 1100"/>
                <a:gd name="T34" fmla="*/ 105 w 3729"/>
                <a:gd name="T35" fmla="*/ 120 h 1100"/>
                <a:gd name="T36" fmla="*/ 104 w 3729"/>
                <a:gd name="T37" fmla="*/ 103 h 1100"/>
                <a:gd name="T38" fmla="*/ 122 w 3729"/>
                <a:gd name="T39" fmla="*/ 97 h 1100"/>
                <a:gd name="T40" fmla="*/ 135 w 3729"/>
                <a:gd name="T41" fmla="*/ 88 h 1100"/>
                <a:gd name="T42" fmla="*/ 130 w 3729"/>
                <a:gd name="T43" fmla="*/ 88 h 1100"/>
                <a:gd name="T44" fmla="*/ 143 w 3729"/>
                <a:gd name="T45" fmla="*/ 79 h 1100"/>
                <a:gd name="T46" fmla="*/ 149 w 3729"/>
                <a:gd name="T47" fmla="*/ 73 h 1100"/>
                <a:gd name="T48" fmla="*/ 178 w 3729"/>
                <a:gd name="T49" fmla="*/ 48 h 1100"/>
                <a:gd name="T50" fmla="*/ 120 w 3729"/>
                <a:gd name="T51" fmla="*/ 84 h 1100"/>
                <a:gd name="T52" fmla="*/ 85 w 3729"/>
                <a:gd name="T53" fmla="*/ 103 h 1100"/>
                <a:gd name="T54" fmla="*/ 67 w 3729"/>
                <a:gd name="T55" fmla="*/ 92 h 1100"/>
                <a:gd name="T56" fmla="*/ 118 w 3729"/>
                <a:gd name="T57" fmla="*/ 44 h 1100"/>
                <a:gd name="T58" fmla="*/ 90 w 3729"/>
                <a:gd name="T59" fmla="*/ 62 h 1100"/>
                <a:gd name="T60" fmla="*/ 48 w 3729"/>
                <a:gd name="T61" fmla="*/ 89 h 1100"/>
                <a:gd name="T62" fmla="*/ 16 w 3729"/>
                <a:gd name="T63" fmla="*/ 100 h 1100"/>
                <a:gd name="T64" fmla="*/ 1 w 3729"/>
                <a:gd name="T65" fmla="*/ 100 h 1100"/>
                <a:gd name="T66" fmla="*/ 2 w 3729"/>
                <a:gd name="T67" fmla="*/ 95 h 1100"/>
                <a:gd name="T68" fmla="*/ 9 w 3729"/>
                <a:gd name="T69" fmla="*/ 94 h 1100"/>
                <a:gd name="T70" fmla="*/ 14 w 3729"/>
                <a:gd name="T71" fmla="*/ 92 h 1100"/>
                <a:gd name="T72" fmla="*/ 29 w 3729"/>
                <a:gd name="T73" fmla="*/ 84 h 1100"/>
                <a:gd name="T74" fmla="*/ 85 w 3729"/>
                <a:gd name="T75" fmla="*/ 49 h 1100"/>
                <a:gd name="T76" fmla="*/ 152 w 3729"/>
                <a:gd name="T77" fmla="*/ 7 h 1100"/>
                <a:gd name="T78" fmla="*/ 173 w 3729"/>
                <a:gd name="T79" fmla="*/ 1 h 1100"/>
                <a:gd name="T80" fmla="*/ 154 w 3729"/>
                <a:gd name="T81" fmla="*/ 34 h 1100"/>
                <a:gd name="T82" fmla="*/ 124 w 3729"/>
                <a:gd name="T83" fmla="*/ 64 h 1100"/>
                <a:gd name="T84" fmla="*/ 184 w 3729"/>
                <a:gd name="T85" fmla="*/ 31 h 1100"/>
                <a:gd name="T86" fmla="*/ 214 w 3729"/>
                <a:gd name="T87" fmla="*/ 19 h 1100"/>
                <a:gd name="T88" fmla="*/ 231 w 3729"/>
                <a:gd name="T89" fmla="*/ 32 h 1100"/>
                <a:gd name="T90" fmla="*/ 192 w 3729"/>
                <a:gd name="T91" fmla="*/ 59 h 1100"/>
                <a:gd name="T92" fmla="*/ 143 w 3729"/>
                <a:gd name="T93" fmla="*/ 93 h 1100"/>
                <a:gd name="T94" fmla="*/ 216 w 3729"/>
                <a:gd name="T95" fmla="*/ 52 h 1100"/>
                <a:gd name="T96" fmla="*/ 281 w 3729"/>
                <a:gd name="T97" fmla="*/ 14 h 1100"/>
                <a:gd name="T98" fmla="*/ 310 w 3729"/>
                <a:gd name="T99" fmla="*/ 4 h 1100"/>
                <a:gd name="T100" fmla="*/ 317 w 3729"/>
                <a:gd name="T101" fmla="*/ 27 h 1100"/>
                <a:gd name="T102" fmla="*/ 272 w 3729"/>
                <a:gd name="T103" fmla="*/ 53 h 1100"/>
                <a:gd name="T104" fmla="*/ 222 w 3729"/>
                <a:gd name="T105" fmla="*/ 91 h 1100"/>
                <a:gd name="T106" fmla="*/ 275 w 3729"/>
                <a:gd name="T107" fmla="*/ 60 h 1100"/>
                <a:gd name="T108" fmla="*/ 365 w 3729"/>
                <a:gd name="T109" fmla="*/ 12 h 1100"/>
                <a:gd name="T110" fmla="*/ 405 w 3729"/>
                <a:gd name="T111" fmla="*/ 7 h 1100"/>
                <a:gd name="T112" fmla="*/ 409 w 3729"/>
                <a:gd name="T113" fmla="*/ 24 h 1100"/>
                <a:gd name="T114" fmla="*/ 356 w 3729"/>
                <a:gd name="T115" fmla="*/ 56 h 110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3729" h="1100">
                  <a:moveTo>
                    <a:pt x="3281" y="431"/>
                  </a:moveTo>
                  <a:lnTo>
                    <a:pt x="3261" y="447"/>
                  </a:lnTo>
                  <a:lnTo>
                    <a:pt x="3233" y="461"/>
                  </a:lnTo>
                  <a:lnTo>
                    <a:pt x="3200" y="485"/>
                  </a:lnTo>
                  <a:lnTo>
                    <a:pt x="3164" y="509"/>
                  </a:lnTo>
                  <a:lnTo>
                    <a:pt x="3133" y="533"/>
                  </a:lnTo>
                  <a:lnTo>
                    <a:pt x="3105" y="552"/>
                  </a:lnTo>
                  <a:lnTo>
                    <a:pt x="3085" y="571"/>
                  </a:lnTo>
                  <a:lnTo>
                    <a:pt x="3068" y="581"/>
                  </a:lnTo>
                  <a:lnTo>
                    <a:pt x="3057" y="590"/>
                  </a:lnTo>
                  <a:lnTo>
                    <a:pt x="3044" y="605"/>
                  </a:lnTo>
                  <a:lnTo>
                    <a:pt x="3025" y="628"/>
                  </a:lnTo>
                  <a:lnTo>
                    <a:pt x="3005" y="648"/>
                  </a:lnTo>
                  <a:lnTo>
                    <a:pt x="2981" y="676"/>
                  </a:lnTo>
                  <a:lnTo>
                    <a:pt x="2957" y="706"/>
                  </a:lnTo>
                  <a:lnTo>
                    <a:pt x="2932" y="735"/>
                  </a:lnTo>
                  <a:lnTo>
                    <a:pt x="2905" y="764"/>
                  </a:lnTo>
                  <a:lnTo>
                    <a:pt x="2873" y="778"/>
                  </a:lnTo>
                  <a:lnTo>
                    <a:pt x="2841" y="792"/>
                  </a:lnTo>
                  <a:lnTo>
                    <a:pt x="2825" y="807"/>
                  </a:lnTo>
                  <a:lnTo>
                    <a:pt x="2829" y="826"/>
                  </a:lnTo>
                  <a:lnTo>
                    <a:pt x="2849" y="826"/>
                  </a:lnTo>
                  <a:lnTo>
                    <a:pt x="2873" y="826"/>
                  </a:lnTo>
                  <a:lnTo>
                    <a:pt x="2886" y="831"/>
                  </a:lnTo>
                  <a:lnTo>
                    <a:pt x="2877" y="831"/>
                  </a:lnTo>
                  <a:lnTo>
                    <a:pt x="2853" y="835"/>
                  </a:lnTo>
                  <a:lnTo>
                    <a:pt x="2817" y="840"/>
                  </a:lnTo>
                  <a:lnTo>
                    <a:pt x="2793" y="845"/>
                  </a:lnTo>
                  <a:lnTo>
                    <a:pt x="2789" y="850"/>
                  </a:lnTo>
                  <a:lnTo>
                    <a:pt x="2804" y="850"/>
                  </a:lnTo>
                  <a:lnTo>
                    <a:pt x="2825" y="855"/>
                  </a:lnTo>
                  <a:lnTo>
                    <a:pt x="2837" y="855"/>
                  </a:lnTo>
                  <a:lnTo>
                    <a:pt x="2841" y="859"/>
                  </a:lnTo>
                  <a:lnTo>
                    <a:pt x="2829" y="864"/>
                  </a:lnTo>
                  <a:lnTo>
                    <a:pt x="2813" y="869"/>
                  </a:lnTo>
                  <a:lnTo>
                    <a:pt x="2789" y="869"/>
                  </a:lnTo>
                  <a:lnTo>
                    <a:pt x="2765" y="869"/>
                  </a:lnTo>
                  <a:lnTo>
                    <a:pt x="2745" y="864"/>
                  </a:lnTo>
                  <a:lnTo>
                    <a:pt x="2745" y="869"/>
                  </a:lnTo>
                  <a:lnTo>
                    <a:pt x="2765" y="879"/>
                  </a:lnTo>
                  <a:lnTo>
                    <a:pt x="2785" y="883"/>
                  </a:lnTo>
                  <a:lnTo>
                    <a:pt x="2782" y="883"/>
                  </a:lnTo>
                  <a:lnTo>
                    <a:pt x="2773" y="893"/>
                  </a:lnTo>
                  <a:lnTo>
                    <a:pt x="2758" y="898"/>
                  </a:lnTo>
                  <a:lnTo>
                    <a:pt x="2733" y="902"/>
                  </a:lnTo>
                  <a:lnTo>
                    <a:pt x="2725" y="893"/>
                  </a:lnTo>
                  <a:lnTo>
                    <a:pt x="2717" y="883"/>
                  </a:lnTo>
                  <a:lnTo>
                    <a:pt x="2709" y="879"/>
                  </a:lnTo>
                  <a:lnTo>
                    <a:pt x="2700" y="883"/>
                  </a:lnTo>
                  <a:lnTo>
                    <a:pt x="2661" y="859"/>
                  </a:lnTo>
                  <a:lnTo>
                    <a:pt x="2657" y="826"/>
                  </a:lnTo>
                  <a:lnTo>
                    <a:pt x="2669" y="797"/>
                  </a:lnTo>
                  <a:lnTo>
                    <a:pt x="2697" y="773"/>
                  </a:lnTo>
                  <a:lnTo>
                    <a:pt x="2709" y="764"/>
                  </a:lnTo>
                  <a:lnTo>
                    <a:pt x="2733" y="744"/>
                  </a:lnTo>
                  <a:lnTo>
                    <a:pt x="2765" y="721"/>
                  </a:lnTo>
                  <a:lnTo>
                    <a:pt x="2801" y="692"/>
                  </a:lnTo>
                  <a:lnTo>
                    <a:pt x="2845" y="654"/>
                  </a:lnTo>
                  <a:lnTo>
                    <a:pt x="2897" y="614"/>
                  </a:lnTo>
                  <a:lnTo>
                    <a:pt x="2949" y="571"/>
                  </a:lnTo>
                  <a:lnTo>
                    <a:pt x="3005" y="523"/>
                  </a:lnTo>
                  <a:lnTo>
                    <a:pt x="3061" y="480"/>
                  </a:lnTo>
                  <a:lnTo>
                    <a:pt x="3120" y="431"/>
                  </a:lnTo>
                  <a:lnTo>
                    <a:pt x="3177" y="388"/>
                  </a:lnTo>
                  <a:lnTo>
                    <a:pt x="3233" y="345"/>
                  </a:lnTo>
                  <a:lnTo>
                    <a:pt x="3285" y="307"/>
                  </a:lnTo>
                  <a:lnTo>
                    <a:pt x="3333" y="269"/>
                  </a:lnTo>
                  <a:lnTo>
                    <a:pt x="3372" y="240"/>
                  </a:lnTo>
                  <a:lnTo>
                    <a:pt x="3408" y="216"/>
                  </a:lnTo>
                  <a:lnTo>
                    <a:pt x="3345" y="230"/>
                  </a:lnTo>
                  <a:lnTo>
                    <a:pt x="3268" y="254"/>
                  </a:lnTo>
                  <a:lnTo>
                    <a:pt x="3185" y="288"/>
                  </a:lnTo>
                  <a:lnTo>
                    <a:pt x="3096" y="321"/>
                  </a:lnTo>
                  <a:lnTo>
                    <a:pt x="3005" y="359"/>
                  </a:lnTo>
                  <a:lnTo>
                    <a:pt x="2921" y="398"/>
                  </a:lnTo>
                  <a:lnTo>
                    <a:pt x="2845" y="431"/>
                  </a:lnTo>
                  <a:lnTo>
                    <a:pt x="2782" y="461"/>
                  </a:lnTo>
                  <a:lnTo>
                    <a:pt x="2752" y="475"/>
                  </a:lnTo>
                  <a:lnTo>
                    <a:pt x="2717" y="495"/>
                  </a:lnTo>
                  <a:lnTo>
                    <a:pt x="2678" y="514"/>
                  </a:lnTo>
                  <a:lnTo>
                    <a:pt x="2633" y="538"/>
                  </a:lnTo>
                  <a:lnTo>
                    <a:pt x="2585" y="566"/>
                  </a:lnTo>
                  <a:lnTo>
                    <a:pt x="2537" y="595"/>
                  </a:lnTo>
                  <a:lnTo>
                    <a:pt x="2489" y="624"/>
                  </a:lnTo>
                  <a:lnTo>
                    <a:pt x="2437" y="654"/>
                  </a:lnTo>
                  <a:lnTo>
                    <a:pt x="2385" y="687"/>
                  </a:lnTo>
                  <a:lnTo>
                    <a:pt x="2338" y="721"/>
                  </a:lnTo>
                  <a:lnTo>
                    <a:pt x="2290" y="749"/>
                  </a:lnTo>
                  <a:lnTo>
                    <a:pt x="2245" y="783"/>
                  </a:lnTo>
                  <a:lnTo>
                    <a:pt x="2201" y="812"/>
                  </a:lnTo>
                  <a:lnTo>
                    <a:pt x="2165" y="840"/>
                  </a:lnTo>
                  <a:lnTo>
                    <a:pt x="2134" y="864"/>
                  </a:lnTo>
                  <a:lnTo>
                    <a:pt x="2106" y="888"/>
                  </a:lnTo>
                  <a:lnTo>
                    <a:pt x="2050" y="931"/>
                  </a:lnTo>
                  <a:lnTo>
                    <a:pt x="1989" y="966"/>
                  </a:lnTo>
                  <a:lnTo>
                    <a:pt x="1930" y="990"/>
                  </a:lnTo>
                  <a:lnTo>
                    <a:pt x="1870" y="1004"/>
                  </a:lnTo>
                  <a:lnTo>
                    <a:pt x="1818" y="1009"/>
                  </a:lnTo>
                  <a:lnTo>
                    <a:pt x="1770" y="1009"/>
                  </a:lnTo>
                  <a:lnTo>
                    <a:pt x="1734" y="1004"/>
                  </a:lnTo>
                  <a:lnTo>
                    <a:pt x="1705" y="994"/>
                  </a:lnTo>
                  <a:lnTo>
                    <a:pt x="1666" y="971"/>
                  </a:lnTo>
                  <a:lnTo>
                    <a:pt x="1642" y="942"/>
                  </a:lnTo>
                  <a:lnTo>
                    <a:pt x="1646" y="902"/>
                  </a:lnTo>
                  <a:lnTo>
                    <a:pt x="1690" y="850"/>
                  </a:lnTo>
                  <a:lnTo>
                    <a:pt x="1714" y="831"/>
                  </a:lnTo>
                  <a:lnTo>
                    <a:pt x="1746" y="802"/>
                  </a:lnTo>
                  <a:lnTo>
                    <a:pt x="1790" y="768"/>
                  </a:lnTo>
                  <a:lnTo>
                    <a:pt x="1838" y="730"/>
                  </a:lnTo>
                  <a:lnTo>
                    <a:pt x="1898" y="692"/>
                  </a:lnTo>
                  <a:lnTo>
                    <a:pt x="1957" y="648"/>
                  </a:lnTo>
                  <a:lnTo>
                    <a:pt x="2022" y="600"/>
                  </a:lnTo>
                  <a:lnTo>
                    <a:pt x="2086" y="557"/>
                  </a:lnTo>
                  <a:lnTo>
                    <a:pt x="2149" y="509"/>
                  </a:lnTo>
                  <a:lnTo>
                    <a:pt x="2214" y="466"/>
                  </a:lnTo>
                  <a:lnTo>
                    <a:pt x="2269" y="423"/>
                  </a:lnTo>
                  <a:lnTo>
                    <a:pt x="2325" y="384"/>
                  </a:lnTo>
                  <a:lnTo>
                    <a:pt x="2373" y="350"/>
                  </a:lnTo>
                  <a:lnTo>
                    <a:pt x="2414" y="321"/>
                  </a:lnTo>
                  <a:lnTo>
                    <a:pt x="2442" y="297"/>
                  </a:lnTo>
                  <a:lnTo>
                    <a:pt x="2461" y="283"/>
                  </a:lnTo>
                  <a:lnTo>
                    <a:pt x="2353" y="340"/>
                  </a:lnTo>
                  <a:lnTo>
                    <a:pt x="2245" y="398"/>
                  </a:lnTo>
                  <a:lnTo>
                    <a:pt x="2138" y="456"/>
                  </a:lnTo>
                  <a:lnTo>
                    <a:pt x="2034" y="514"/>
                  </a:lnTo>
                  <a:lnTo>
                    <a:pt x="1937" y="571"/>
                  </a:lnTo>
                  <a:lnTo>
                    <a:pt x="1842" y="624"/>
                  </a:lnTo>
                  <a:lnTo>
                    <a:pt x="1750" y="681"/>
                  </a:lnTo>
                  <a:lnTo>
                    <a:pt x="1662" y="735"/>
                  </a:lnTo>
                  <a:lnTo>
                    <a:pt x="1582" y="783"/>
                  </a:lnTo>
                  <a:lnTo>
                    <a:pt x="1506" y="831"/>
                  </a:lnTo>
                  <a:lnTo>
                    <a:pt x="1438" y="874"/>
                  </a:lnTo>
                  <a:lnTo>
                    <a:pt x="1378" y="912"/>
                  </a:lnTo>
                  <a:lnTo>
                    <a:pt x="1326" y="945"/>
                  </a:lnTo>
                  <a:lnTo>
                    <a:pt x="1283" y="975"/>
                  </a:lnTo>
                  <a:lnTo>
                    <a:pt x="1246" y="999"/>
                  </a:lnTo>
                  <a:lnTo>
                    <a:pt x="1218" y="1018"/>
                  </a:lnTo>
                  <a:lnTo>
                    <a:pt x="1174" y="1047"/>
                  </a:lnTo>
                  <a:lnTo>
                    <a:pt x="1135" y="1066"/>
                  </a:lnTo>
                  <a:lnTo>
                    <a:pt x="1094" y="1085"/>
                  </a:lnTo>
                  <a:lnTo>
                    <a:pt x="1055" y="1095"/>
                  </a:lnTo>
                  <a:lnTo>
                    <a:pt x="1018" y="1100"/>
                  </a:lnTo>
                  <a:lnTo>
                    <a:pt x="983" y="1095"/>
                  </a:lnTo>
                  <a:lnTo>
                    <a:pt x="947" y="1085"/>
                  </a:lnTo>
                  <a:lnTo>
                    <a:pt x="910" y="1066"/>
                  </a:lnTo>
                  <a:lnTo>
                    <a:pt x="867" y="1028"/>
                  </a:lnTo>
                  <a:lnTo>
                    <a:pt x="858" y="994"/>
                  </a:lnTo>
                  <a:lnTo>
                    <a:pt x="875" y="966"/>
                  </a:lnTo>
                  <a:lnTo>
                    <a:pt x="895" y="950"/>
                  </a:lnTo>
                  <a:lnTo>
                    <a:pt x="903" y="945"/>
                  </a:lnTo>
                  <a:lnTo>
                    <a:pt x="919" y="936"/>
                  </a:lnTo>
                  <a:lnTo>
                    <a:pt x="934" y="931"/>
                  </a:lnTo>
                  <a:lnTo>
                    <a:pt x="955" y="923"/>
                  </a:lnTo>
                  <a:lnTo>
                    <a:pt x="971" y="917"/>
                  </a:lnTo>
                  <a:lnTo>
                    <a:pt x="986" y="912"/>
                  </a:lnTo>
                  <a:lnTo>
                    <a:pt x="1003" y="907"/>
                  </a:lnTo>
                  <a:lnTo>
                    <a:pt x="1014" y="907"/>
                  </a:lnTo>
                  <a:lnTo>
                    <a:pt x="1042" y="902"/>
                  </a:lnTo>
                  <a:lnTo>
                    <a:pt x="1070" y="893"/>
                  </a:lnTo>
                  <a:lnTo>
                    <a:pt x="1098" y="879"/>
                  </a:lnTo>
                  <a:lnTo>
                    <a:pt x="1122" y="864"/>
                  </a:lnTo>
                  <a:lnTo>
                    <a:pt x="1150" y="845"/>
                  </a:lnTo>
                  <a:lnTo>
                    <a:pt x="1183" y="826"/>
                  </a:lnTo>
                  <a:lnTo>
                    <a:pt x="1215" y="802"/>
                  </a:lnTo>
                  <a:lnTo>
                    <a:pt x="1250" y="783"/>
                  </a:lnTo>
                  <a:lnTo>
                    <a:pt x="1239" y="787"/>
                  </a:lnTo>
                  <a:lnTo>
                    <a:pt x="1226" y="792"/>
                  </a:lnTo>
                  <a:lnTo>
                    <a:pt x="1211" y="797"/>
                  </a:lnTo>
                  <a:lnTo>
                    <a:pt x="1190" y="802"/>
                  </a:lnTo>
                  <a:lnTo>
                    <a:pt x="1170" y="812"/>
                  </a:lnTo>
                  <a:lnTo>
                    <a:pt x="1146" y="816"/>
                  </a:lnTo>
                  <a:lnTo>
                    <a:pt x="1118" y="831"/>
                  </a:lnTo>
                  <a:lnTo>
                    <a:pt x="1090" y="840"/>
                  </a:lnTo>
                  <a:lnTo>
                    <a:pt x="1111" y="826"/>
                  </a:lnTo>
                  <a:lnTo>
                    <a:pt x="1135" y="812"/>
                  </a:lnTo>
                  <a:lnTo>
                    <a:pt x="1166" y="792"/>
                  </a:lnTo>
                  <a:lnTo>
                    <a:pt x="1207" y="773"/>
                  </a:lnTo>
                  <a:lnTo>
                    <a:pt x="1242" y="754"/>
                  </a:lnTo>
                  <a:lnTo>
                    <a:pt x="1278" y="735"/>
                  </a:lnTo>
                  <a:lnTo>
                    <a:pt x="1315" y="711"/>
                  </a:lnTo>
                  <a:lnTo>
                    <a:pt x="1343" y="692"/>
                  </a:lnTo>
                  <a:lnTo>
                    <a:pt x="1326" y="697"/>
                  </a:lnTo>
                  <a:lnTo>
                    <a:pt x="1306" y="706"/>
                  </a:lnTo>
                  <a:lnTo>
                    <a:pt x="1291" y="716"/>
                  </a:lnTo>
                  <a:lnTo>
                    <a:pt x="1270" y="725"/>
                  </a:lnTo>
                  <a:lnTo>
                    <a:pt x="1254" y="735"/>
                  </a:lnTo>
                  <a:lnTo>
                    <a:pt x="1235" y="744"/>
                  </a:lnTo>
                  <a:lnTo>
                    <a:pt x="1215" y="754"/>
                  </a:lnTo>
                  <a:lnTo>
                    <a:pt x="1194" y="764"/>
                  </a:lnTo>
                  <a:lnTo>
                    <a:pt x="1222" y="744"/>
                  </a:lnTo>
                  <a:lnTo>
                    <a:pt x="1274" y="706"/>
                  </a:lnTo>
                  <a:lnTo>
                    <a:pt x="1343" y="657"/>
                  </a:lnTo>
                  <a:lnTo>
                    <a:pt x="1426" y="600"/>
                  </a:lnTo>
                  <a:lnTo>
                    <a:pt x="1514" y="538"/>
                  </a:lnTo>
                  <a:lnTo>
                    <a:pt x="1599" y="475"/>
                  </a:lnTo>
                  <a:lnTo>
                    <a:pt x="1679" y="423"/>
                  </a:lnTo>
                  <a:lnTo>
                    <a:pt x="1742" y="374"/>
                  </a:lnTo>
                  <a:lnTo>
                    <a:pt x="1705" y="388"/>
                  </a:lnTo>
                  <a:lnTo>
                    <a:pt x="1658" y="407"/>
                  </a:lnTo>
                  <a:lnTo>
                    <a:pt x="1606" y="431"/>
                  </a:lnTo>
                  <a:lnTo>
                    <a:pt x="1547" y="466"/>
                  </a:lnTo>
                  <a:lnTo>
                    <a:pt x="1482" y="504"/>
                  </a:lnTo>
                  <a:lnTo>
                    <a:pt x="1419" y="543"/>
                  </a:lnTo>
                  <a:lnTo>
                    <a:pt x="1346" y="586"/>
                  </a:lnTo>
                  <a:lnTo>
                    <a:pt x="1278" y="628"/>
                  </a:lnTo>
                  <a:lnTo>
                    <a:pt x="1211" y="673"/>
                  </a:lnTo>
                  <a:lnTo>
                    <a:pt x="1142" y="716"/>
                  </a:lnTo>
                  <a:lnTo>
                    <a:pt x="1083" y="754"/>
                  </a:lnTo>
                  <a:lnTo>
                    <a:pt x="1023" y="792"/>
                  </a:lnTo>
                  <a:lnTo>
                    <a:pt x="971" y="826"/>
                  </a:lnTo>
                  <a:lnTo>
                    <a:pt x="927" y="855"/>
                  </a:lnTo>
                  <a:lnTo>
                    <a:pt x="890" y="879"/>
                  </a:lnTo>
                  <a:lnTo>
                    <a:pt x="867" y="893"/>
                  </a:lnTo>
                  <a:lnTo>
                    <a:pt x="830" y="912"/>
                  </a:lnTo>
                  <a:lnTo>
                    <a:pt x="795" y="926"/>
                  </a:lnTo>
                  <a:lnTo>
                    <a:pt x="767" y="936"/>
                  </a:lnTo>
                  <a:lnTo>
                    <a:pt x="739" y="942"/>
                  </a:lnTo>
                  <a:lnTo>
                    <a:pt x="711" y="942"/>
                  </a:lnTo>
                  <a:lnTo>
                    <a:pt x="687" y="936"/>
                  </a:lnTo>
                  <a:lnTo>
                    <a:pt x="663" y="926"/>
                  </a:lnTo>
                  <a:lnTo>
                    <a:pt x="643" y="917"/>
                  </a:lnTo>
                  <a:lnTo>
                    <a:pt x="611" y="888"/>
                  </a:lnTo>
                  <a:lnTo>
                    <a:pt x="595" y="864"/>
                  </a:lnTo>
                  <a:lnTo>
                    <a:pt x="603" y="831"/>
                  </a:lnTo>
                  <a:lnTo>
                    <a:pt x="626" y="797"/>
                  </a:lnTo>
                  <a:lnTo>
                    <a:pt x="650" y="773"/>
                  </a:lnTo>
                  <a:lnTo>
                    <a:pt x="691" y="735"/>
                  </a:lnTo>
                  <a:lnTo>
                    <a:pt x="743" y="687"/>
                  </a:lnTo>
                  <a:lnTo>
                    <a:pt x="802" y="628"/>
                  </a:lnTo>
                  <a:lnTo>
                    <a:pt x="879" y="562"/>
                  </a:lnTo>
                  <a:lnTo>
                    <a:pt x="966" y="485"/>
                  </a:lnTo>
                  <a:lnTo>
                    <a:pt x="1062" y="398"/>
                  </a:lnTo>
                  <a:lnTo>
                    <a:pt x="1170" y="307"/>
                  </a:lnTo>
                  <a:lnTo>
                    <a:pt x="1131" y="340"/>
                  </a:lnTo>
                  <a:lnTo>
                    <a:pt x="1083" y="374"/>
                  </a:lnTo>
                  <a:lnTo>
                    <a:pt x="1034" y="407"/>
                  </a:lnTo>
                  <a:lnTo>
                    <a:pt x="979" y="447"/>
                  </a:lnTo>
                  <a:lnTo>
                    <a:pt x="923" y="485"/>
                  </a:lnTo>
                  <a:lnTo>
                    <a:pt x="867" y="523"/>
                  </a:lnTo>
                  <a:lnTo>
                    <a:pt x="806" y="562"/>
                  </a:lnTo>
                  <a:lnTo>
                    <a:pt x="750" y="600"/>
                  </a:lnTo>
                  <a:lnTo>
                    <a:pt x="695" y="638"/>
                  </a:lnTo>
                  <a:lnTo>
                    <a:pt x="639" y="673"/>
                  </a:lnTo>
                  <a:lnTo>
                    <a:pt x="587" y="706"/>
                  </a:lnTo>
                  <a:lnTo>
                    <a:pt x="543" y="735"/>
                  </a:lnTo>
                  <a:lnTo>
                    <a:pt x="499" y="764"/>
                  </a:lnTo>
                  <a:lnTo>
                    <a:pt x="463" y="787"/>
                  </a:lnTo>
                  <a:lnTo>
                    <a:pt x="435" y="802"/>
                  </a:lnTo>
                  <a:lnTo>
                    <a:pt x="411" y="816"/>
                  </a:lnTo>
                  <a:lnTo>
                    <a:pt x="371" y="835"/>
                  </a:lnTo>
                  <a:lnTo>
                    <a:pt x="331" y="855"/>
                  </a:lnTo>
                  <a:lnTo>
                    <a:pt x="292" y="869"/>
                  </a:lnTo>
                  <a:lnTo>
                    <a:pt x="247" y="883"/>
                  </a:lnTo>
                  <a:lnTo>
                    <a:pt x="212" y="893"/>
                  </a:lnTo>
                  <a:lnTo>
                    <a:pt x="175" y="902"/>
                  </a:lnTo>
                  <a:lnTo>
                    <a:pt x="147" y="907"/>
                  </a:lnTo>
                  <a:lnTo>
                    <a:pt x="127" y="907"/>
                  </a:lnTo>
                  <a:lnTo>
                    <a:pt x="111" y="907"/>
                  </a:lnTo>
                  <a:lnTo>
                    <a:pt x="91" y="907"/>
                  </a:lnTo>
                  <a:lnTo>
                    <a:pt x="71" y="907"/>
                  </a:lnTo>
                  <a:lnTo>
                    <a:pt x="52" y="907"/>
                  </a:lnTo>
                  <a:lnTo>
                    <a:pt x="35" y="907"/>
                  </a:lnTo>
                  <a:lnTo>
                    <a:pt x="19" y="907"/>
                  </a:lnTo>
                  <a:lnTo>
                    <a:pt x="8" y="902"/>
                  </a:lnTo>
                  <a:lnTo>
                    <a:pt x="0" y="902"/>
                  </a:lnTo>
                  <a:lnTo>
                    <a:pt x="24" y="898"/>
                  </a:lnTo>
                  <a:lnTo>
                    <a:pt x="43" y="893"/>
                  </a:lnTo>
                  <a:lnTo>
                    <a:pt x="52" y="883"/>
                  </a:lnTo>
                  <a:lnTo>
                    <a:pt x="56" y="883"/>
                  </a:lnTo>
                  <a:lnTo>
                    <a:pt x="32" y="879"/>
                  </a:lnTo>
                  <a:lnTo>
                    <a:pt x="15" y="869"/>
                  </a:lnTo>
                  <a:lnTo>
                    <a:pt x="15" y="864"/>
                  </a:lnTo>
                  <a:lnTo>
                    <a:pt x="39" y="869"/>
                  </a:lnTo>
                  <a:lnTo>
                    <a:pt x="63" y="869"/>
                  </a:lnTo>
                  <a:lnTo>
                    <a:pt x="87" y="869"/>
                  </a:lnTo>
                  <a:lnTo>
                    <a:pt x="104" y="864"/>
                  </a:lnTo>
                  <a:lnTo>
                    <a:pt x="115" y="859"/>
                  </a:lnTo>
                  <a:lnTo>
                    <a:pt x="111" y="855"/>
                  </a:lnTo>
                  <a:lnTo>
                    <a:pt x="99" y="855"/>
                  </a:lnTo>
                  <a:lnTo>
                    <a:pt x="80" y="850"/>
                  </a:lnTo>
                  <a:lnTo>
                    <a:pt x="60" y="850"/>
                  </a:lnTo>
                  <a:lnTo>
                    <a:pt x="63" y="845"/>
                  </a:lnTo>
                  <a:lnTo>
                    <a:pt x="91" y="840"/>
                  </a:lnTo>
                  <a:lnTo>
                    <a:pt x="123" y="835"/>
                  </a:lnTo>
                  <a:lnTo>
                    <a:pt x="147" y="831"/>
                  </a:lnTo>
                  <a:lnTo>
                    <a:pt x="156" y="831"/>
                  </a:lnTo>
                  <a:lnTo>
                    <a:pt x="143" y="826"/>
                  </a:lnTo>
                  <a:lnTo>
                    <a:pt x="123" y="826"/>
                  </a:lnTo>
                  <a:lnTo>
                    <a:pt x="104" y="826"/>
                  </a:lnTo>
                  <a:lnTo>
                    <a:pt x="123" y="821"/>
                  </a:lnTo>
                  <a:lnTo>
                    <a:pt x="147" y="812"/>
                  </a:lnTo>
                  <a:lnTo>
                    <a:pt x="171" y="802"/>
                  </a:lnTo>
                  <a:lnTo>
                    <a:pt x="195" y="787"/>
                  </a:lnTo>
                  <a:lnTo>
                    <a:pt x="215" y="778"/>
                  </a:lnTo>
                  <a:lnTo>
                    <a:pt x="240" y="764"/>
                  </a:lnTo>
                  <a:lnTo>
                    <a:pt x="264" y="754"/>
                  </a:lnTo>
                  <a:lnTo>
                    <a:pt x="283" y="740"/>
                  </a:lnTo>
                  <a:lnTo>
                    <a:pt x="316" y="721"/>
                  </a:lnTo>
                  <a:lnTo>
                    <a:pt x="364" y="692"/>
                  </a:lnTo>
                  <a:lnTo>
                    <a:pt x="423" y="654"/>
                  </a:lnTo>
                  <a:lnTo>
                    <a:pt x="499" y="605"/>
                  </a:lnTo>
                  <a:lnTo>
                    <a:pt x="579" y="557"/>
                  </a:lnTo>
                  <a:lnTo>
                    <a:pt x="667" y="499"/>
                  </a:lnTo>
                  <a:lnTo>
                    <a:pt x="763" y="442"/>
                  </a:lnTo>
                  <a:lnTo>
                    <a:pt x="854" y="379"/>
                  </a:lnTo>
                  <a:lnTo>
                    <a:pt x="951" y="321"/>
                  </a:lnTo>
                  <a:lnTo>
                    <a:pt x="1042" y="264"/>
                  </a:lnTo>
                  <a:lnTo>
                    <a:pt x="1127" y="211"/>
                  </a:lnTo>
                  <a:lnTo>
                    <a:pt x="1202" y="162"/>
                  </a:lnTo>
                  <a:lnTo>
                    <a:pt x="1270" y="119"/>
                  </a:lnTo>
                  <a:lnTo>
                    <a:pt x="1326" y="86"/>
                  </a:lnTo>
                  <a:lnTo>
                    <a:pt x="1367" y="62"/>
                  </a:lnTo>
                  <a:lnTo>
                    <a:pt x="1386" y="47"/>
                  </a:lnTo>
                  <a:lnTo>
                    <a:pt x="1410" y="33"/>
                  </a:lnTo>
                  <a:lnTo>
                    <a:pt x="1430" y="23"/>
                  </a:lnTo>
                  <a:lnTo>
                    <a:pt x="1454" y="9"/>
                  </a:lnTo>
                  <a:lnTo>
                    <a:pt x="1478" y="4"/>
                  </a:lnTo>
                  <a:lnTo>
                    <a:pt x="1502" y="0"/>
                  </a:lnTo>
                  <a:lnTo>
                    <a:pt x="1526" y="4"/>
                  </a:lnTo>
                  <a:lnTo>
                    <a:pt x="1554" y="9"/>
                  </a:lnTo>
                  <a:lnTo>
                    <a:pt x="1586" y="28"/>
                  </a:lnTo>
                  <a:lnTo>
                    <a:pt x="1630" y="67"/>
                  </a:lnTo>
                  <a:lnTo>
                    <a:pt x="1646" y="95"/>
                  </a:lnTo>
                  <a:lnTo>
                    <a:pt x="1630" y="124"/>
                  </a:lnTo>
                  <a:lnTo>
                    <a:pt x="1594" y="154"/>
                  </a:lnTo>
                  <a:lnTo>
                    <a:pt x="1551" y="181"/>
                  </a:lnTo>
                  <a:lnTo>
                    <a:pt x="1478" y="235"/>
                  </a:lnTo>
                  <a:lnTo>
                    <a:pt x="1382" y="307"/>
                  </a:lnTo>
                  <a:lnTo>
                    <a:pt x="1278" y="388"/>
                  </a:lnTo>
                  <a:lnTo>
                    <a:pt x="1174" y="475"/>
                  </a:lnTo>
                  <a:lnTo>
                    <a:pt x="1079" y="557"/>
                  </a:lnTo>
                  <a:lnTo>
                    <a:pt x="1003" y="624"/>
                  </a:lnTo>
                  <a:lnTo>
                    <a:pt x="958" y="673"/>
                  </a:lnTo>
                  <a:lnTo>
                    <a:pt x="1003" y="648"/>
                  </a:lnTo>
                  <a:lnTo>
                    <a:pt x="1055" y="614"/>
                  </a:lnTo>
                  <a:lnTo>
                    <a:pt x="1114" y="581"/>
                  </a:lnTo>
                  <a:lnTo>
                    <a:pt x="1179" y="547"/>
                  </a:lnTo>
                  <a:lnTo>
                    <a:pt x="1246" y="509"/>
                  </a:lnTo>
                  <a:lnTo>
                    <a:pt x="1315" y="471"/>
                  </a:lnTo>
                  <a:lnTo>
                    <a:pt x="1386" y="428"/>
                  </a:lnTo>
                  <a:lnTo>
                    <a:pt x="1458" y="388"/>
                  </a:lnTo>
                  <a:lnTo>
                    <a:pt x="1526" y="350"/>
                  </a:lnTo>
                  <a:lnTo>
                    <a:pt x="1594" y="316"/>
                  </a:lnTo>
                  <a:lnTo>
                    <a:pt x="1654" y="283"/>
                  </a:lnTo>
                  <a:lnTo>
                    <a:pt x="1710" y="249"/>
                  </a:lnTo>
                  <a:lnTo>
                    <a:pt x="1757" y="226"/>
                  </a:lnTo>
                  <a:lnTo>
                    <a:pt x="1798" y="206"/>
                  </a:lnTo>
                  <a:lnTo>
                    <a:pt x="1829" y="192"/>
                  </a:lnTo>
                  <a:lnTo>
                    <a:pt x="1850" y="181"/>
                  </a:lnTo>
                  <a:lnTo>
                    <a:pt x="1874" y="173"/>
                  </a:lnTo>
                  <a:lnTo>
                    <a:pt x="1902" y="167"/>
                  </a:lnTo>
                  <a:lnTo>
                    <a:pt x="1926" y="167"/>
                  </a:lnTo>
                  <a:lnTo>
                    <a:pt x="1950" y="167"/>
                  </a:lnTo>
                  <a:lnTo>
                    <a:pt x="1974" y="173"/>
                  </a:lnTo>
                  <a:lnTo>
                    <a:pt x="2002" y="181"/>
                  </a:lnTo>
                  <a:lnTo>
                    <a:pt x="2026" y="192"/>
                  </a:lnTo>
                  <a:lnTo>
                    <a:pt x="2054" y="206"/>
                  </a:lnTo>
                  <a:lnTo>
                    <a:pt x="2089" y="235"/>
                  </a:lnTo>
                  <a:lnTo>
                    <a:pt x="2098" y="264"/>
                  </a:lnTo>
                  <a:lnTo>
                    <a:pt x="2078" y="292"/>
                  </a:lnTo>
                  <a:lnTo>
                    <a:pt x="2037" y="326"/>
                  </a:lnTo>
                  <a:lnTo>
                    <a:pt x="2017" y="340"/>
                  </a:lnTo>
                  <a:lnTo>
                    <a:pt x="1989" y="359"/>
                  </a:lnTo>
                  <a:lnTo>
                    <a:pt x="1950" y="384"/>
                  </a:lnTo>
                  <a:lnTo>
                    <a:pt x="1906" y="412"/>
                  </a:lnTo>
                  <a:lnTo>
                    <a:pt x="1850" y="450"/>
                  </a:lnTo>
                  <a:lnTo>
                    <a:pt x="1794" y="490"/>
                  </a:lnTo>
                  <a:lnTo>
                    <a:pt x="1729" y="528"/>
                  </a:lnTo>
                  <a:lnTo>
                    <a:pt x="1666" y="571"/>
                  </a:lnTo>
                  <a:lnTo>
                    <a:pt x="1602" y="614"/>
                  </a:lnTo>
                  <a:lnTo>
                    <a:pt x="1538" y="657"/>
                  </a:lnTo>
                  <a:lnTo>
                    <a:pt x="1478" y="702"/>
                  </a:lnTo>
                  <a:lnTo>
                    <a:pt x="1422" y="740"/>
                  </a:lnTo>
                  <a:lnTo>
                    <a:pt x="1370" y="778"/>
                  </a:lnTo>
                  <a:lnTo>
                    <a:pt x="1326" y="812"/>
                  </a:lnTo>
                  <a:lnTo>
                    <a:pt x="1291" y="845"/>
                  </a:lnTo>
                  <a:lnTo>
                    <a:pt x="1267" y="869"/>
                  </a:lnTo>
                  <a:lnTo>
                    <a:pt x="1350" y="816"/>
                  </a:lnTo>
                  <a:lnTo>
                    <a:pt x="1443" y="764"/>
                  </a:lnTo>
                  <a:lnTo>
                    <a:pt x="1538" y="706"/>
                  </a:lnTo>
                  <a:lnTo>
                    <a:pt x="1638" y="648"/>
                  </a:lnTo>
                  <a:lnTo>
                    <a:pt x="1742" y="590"/>
                  </a:lnTo>
                  <a:lnTo>
                    <a:pt x="1842" y="528"/>
                  </a:lnTo>
                  <a:lnTo>
                    <a:pt x="1942" y="471"/>
                  </a:lnTo>
                  <a:lnTo>
                    <a:pt x="2041" y="412"/>
                  </a:lnTo>
                  <a:lnTo>
                    <a:pt x="2134" y="355"/>
                  </a:lnTo>
                  <a:lnTo>
                    <a:pt x="2221" y="307"/>
                  </a:lnTo>
                  <a:lnTo>
                    <a:pt x="2305" y="259"/>
                  </a:lnTo>
                  <a:lnTo>
                    <a:pt x="2377" y="216"/>
                  </a:lnTo>
                  <a:lnTo>
                    <a:pt x="2437" y="178"/>
                  </a:lnTo>
                  <a:lnTo>
                    <a:pt x="2489" y="148"/>
                  </a:lnTo>
                  <a:lnTo>
                    <a:pt x="2529" y="124"/>
                  </a:lnTo>
                  <a:lnTo>
                    <a:pt x="2553" y="110"/>
                  </a:lnTo>
                  <a:lnTo>
                    <a:pt x="2585" y="90"/>
                  </a:lnTo>
                  <a:lnTo>
                    <a:pt x="2617" y="71"/>
                  </a:lnTo>
                  <a:lnTo>
                    <a:pt x="2648" y="52"/>
                  </a:lnTo>
                  <a:lnTo>
                    <a:pt x="2681" y="38"/>
                  </a:lnTo>
                  <a:lnTo>
                    <a:pt x="2713" y="33"/>
                  </a:lnTo>
                  <a:lnTo>
                    <a:pt x="2749" y="28"/>
                  </a:lnTo>
                  <a:lnTo>
                    <a:pt x="2789" y="38"/>
                  </a:lnTo>
                  <a:lnTo>
                    <a:pt x="2829" y="52"/>
                  </a:lnTo>
                  <a:lnTo>
                    <a:pt x="2865" y="76"/>
                  </a:lnTo>
                  <a:lnTo>
                    <a:pt x="2888" y="100"/>
                  </a:lnTo>
                  <a:lnTo>
                    <a:pt x="2905" y="129"/>
                  </a:lnTo>
                  <a:lnTo>
                    <a:pt x="2905" y="154"/>
                  </a:lnTo>
                  <a:lnTo>
                    <a:pt x="2897" y="181"/>
                  </a:lnTo>
                  <a:lnTo>
                    <a:pt x="2880" y="211"/>
                  </a:lnTo>
                  <a:lnTo>
                    <a:pt x="2853" y="240"/>
                  </a:lnTo>
                  <a:lnTo>
                    <a:pt x="2821" y="264"/>
                  </a:lnTo>
                  <a:lnTo>
                    <a:pt x="2797" y="278"/>
                  </a:lnTo>
                  <a:lnTo>
                    <a:pt x="2758" y="302"/>
                  </a:lnTo>
                  <a:lnTo>
                    <a:pt x="2709" y="326"/>
                  </a:lnTo>
                  <a:lnTo>
                    <a:pt x="2654" y="359"/>
                  </a:lnTo>
                  <a:lnTo>
                    <a:pt x="2585" y="393"/>
                  </a:lnTo>
                  <a:lnTo>
                    <a:pt x="2518" y="437"/>
                  </a:lnTo>
                  <a:lnTo>
                    <a:pt x="2446" y="475"/>
                  </a:lnTo>
                  <a:lnTo>
                    <a:pt x="2373" y="518"/>
                  </a:lnTo>
                  <a:lnTo>
                    <a:pt x="2301" y="566"/>
                  </a:lnTo>
                  <a:lnTo>
                    <a:pt x="2234" y="609"/>
                  </a:lnTo>
                  <a:lnTo>
                    <a:pt x="2169" y="654"/>
                  </a:lnTo>
                  <a:lnTo>
                    <a:pt x="2113" y="697"/>
                  </a:lnTo>
                  <a:lnTo>
                    <a:pt x="2065" y="740"/>
                  </a:lnTo>
                  <a:lnTo>
                    <a:pt x="2026" y="778"/>
                  </a:lnTo>
                  <a:lnTo>
                    <a:pt x="2002" y="816"/>
                  </a:lnTo>
                  <a:lnTo>
                    <a:pt x="1989" y="845"/>
                  </a:lnTo>
                  <a:lnTo>
                    <a:pt x="2034" y="821"/>
                  </a:lnTo>
                  <a:lnTo>
                    <a:pt x="2086" y="787"/>
                  </a:lnTo>
                  <a:lnTo>
                    <a:pt x="2149" y="749"/>
                  </a:lnTo>
                  <a:lnTo>
                    <a:pt x="2221" y="702"/>
                  </a:lnTo>
                  <a:lnTo>
                    <a:pt x="2301" y="654"/>
                  </a:lnTo>
                  <a:lnTo>
                    <a:pt x="2385" y="595"/>
                  </a:lnTo>
                  <a:lnTo>
                    <a:pt x="2477" y="543"/>
                  </a:lnTo>
                  <a:lnTo>
                    <a:pt x="2574" y="480"/>
                  </a:lnTo>
                  <a:lnTo>
                    <a:pt x="2669" y="423"/>
                  </a:lnTo>
                  <a:lnTo>
                    <a:pt x="2773" y="364"/>
                  </a:lnTo>
                  <a:lnTo>
                    <a:pt x="2877" y="307"/>
                  </a:lnTo>
                  <a:lnTo>
                    <a:pt x="2981" y="254"/>
                  </a:lnTo>
                  <a:lnTo>
                    <a:pt x="3085" y="200"/>
                  </a:lnTo>
                  <a:lnTo>
                    <a:pt x="3185" y="154"/>
                  </a:lnTo>
                  <a:lnTo>
                    <a:pt x="3289" y="110"/>
                  </a:lnTo>
                  <a:lnTo>
                    <a:pt x="3384" y="76"/>
                  </a:lnTo>
                  <a:lnTo>
                    <a:pt x="3436" y="62"/>
                  </a:lnTo>
                  <a:lnTo>
                    <a:pt x="3480" y="52"/>
                  </a:lnTo>
                  <a:lnTo>
                    <a:pt x="3521" y="47"/>
                  </a:lnTo>
                  <a:lnTo>
                    <a:pt x="3556" y="43"/>
                  </a:lnTo>
                  <a:lnTo>
                    <a:pt x="3588" y="47"/>
                  </a:lnTo>
                  <a:lnTo>
                    <a:pt x="3620" y="57"/>
                  </a:lnTo>
                  <a:lnTo>
                    <a:pt x="3649" y="67"/>
                  </a:lnTo>
                  <a:lnTo>
                    <a:pt x="3681" y="81"/>
                  </a:lnTo>
                  <a:lnTo>
                    <a:pt x="3708" y="100"/>
                  </a:lnTo>
                  <a:lnTo>
                    <a:pt x="3724" y="119"/>
                  </a:lnTo>
                  <a:lnTo>
                    <a:pt x="3729" y="135"/>
                  </a:lnTo>
                  <a:lnTo>
                    <a:pt x="3729" y="154"/>
                  </a:lnTo>
                  <a:lnTo>
                    <a:pt x="3716" y="173"/>
                  </a:lnTo>
                  <a:lnTo>
                    <a:pt x="3701" y="192"/>
                  </a:lnTo>
                  <a:lnTo>
                    <a:pt x="3677" y="216"/>
                  </a:lnTo>
                  <a:lnTo>
                    <a:pt x="3649" y="235"/>
                  </a:lnTo>
                  <a:lnTo>
                    <a:pt x="3604" y="264"/>
                  </a:lnTo>
                  <a:lnTo>
                    <a:pt x="3545" y="302"/>
                  </a:lnTo>
                  <a:lnTo>
                    <a:pt x="3473" y="345"/>
                  </a:lnTo>
                  <a:lnTo>
                    <a:pt x="3393" y="388"/>
                  </a:lnTo>
                  <a:lnTo>
                    <a:pt x="3317" y="437"/>
                  </a:lnTo>
                  <a:lnTo>
                    <a:pt x="3252" y="471"/>
                  </a:lnTo>
                  <a:lnTo>
                    <a:pt x="3205" y="504"/>
                  </a:lnTo>
                  <a:lnTo>
                    <a:pt x="3177" y="518"/>
                  </a:lnTo>
                  <a:lnTo>
                    <a:pt x="3196" y="499"/>
                  </a:lnTo>
                  <a:lnTo>
                    <a:pt x="3229" y="475"/>
                  </a:lnTo>
                  <a:lnTo>
                    <a:pt x="3261" y="450"/>
                  </a:lnTo>
                  <a:lnTo>
                    <a:pt x="3281" y="431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8" name="Freeform 9">
              <a:extLst>
                <a:ext uri="{FF2B5EF4-FFF2-40B4-BE49-F238E27FC236}">
                  <a16:creationId xmlns:a16="http://schemas.microsoft.com/office/drawing/2014/main" id="{0EC43B87-8407-410C-B458-9862D54B4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" y="1380"/>
              <a:ext cx="1243" cy="366"/>
            </a:xfrm>
            <a:custGeom>
              <a:avLst/>
              <a:gdLst>
                <a:gd name="T0" fmla="*/ 72 w 3729"/>
                <a:gd name="T1" fmla="*/ 63 h 1100"/>
                <a:gd name="T2" fmla="*/ 88 w 3729"/>
                <a:gd name="T3" fmla="*/ 81 h 1100"/>
                <a:gd name="T4" fmla="*/ 94 w 3729"/>
                <a:gd name="T5" fmla="*/ 92 h 1100"/>
                <a:gd name="T6" fmla="*/ 99 w 3729"/>
                <a:gd name="T7" fmla="*/ 94 h 1100"/>
                <a:gd name="T8" fmla="*/ 107 w 3729"/>
                <a:gd name="T9" fmla="*/ 97 h 1100"/>
                <a:gd name="T10" fmla="*/ 113 w 3729"/>
                <a:gd name="T11" fmla="*/ 97 h 1100"/>
                <a:gd name="T12" fmla="*/ 107 w 3729"/>
                <a:gd name="T13" fmla="*/ 80 h 1100"/>
                <a:gd name="T14" fmla="*/ 61 w 3729"/>
                <a:gd name="T15" fmla="*/ 43 h 1100"/>
                <a:gd name="T16" fmla="*/ 60 w 3729"/>
                <a:gd name="T17" fmla="*/ 32 h 1100"/>
                <a:gd name="T18" fmla="*/ 117 w 3729"/>
                <a:gd name="T19" fmla="*/ 57 h 1100"/>
                <a:gd name="T20" fmla="*/ 160 w 3729"/>
                <a:gd name="T21" fmla="*/ 83 h 1100"/>
                <a:gd name="T22" fmla="*/ 200 w 3729"/>
                <a:gd name="T23" fmla="*/ 109 h 1100"/>
                <a:gd name="T24" fmla="*/ 231 w 3729"/>
                <a:gd name="T25" fmla="*/ 100 h 1100"/>
                <a:gd name="T26" fmla="*/ 190 w 3729"/>
                <a:gd name="T27" fmla="*/ 67 h 1100"/>
                <a:gd name="T28" fmla="*/ 143 w 3729"/>
                <a:gd name="T29" fmla="*/ 33 h 1100"/>
                <a:gd name="T30" fmla="*/ 220 w 3729"/>
                <a:gd name="T31" fmla="*/ 76 h 1100"/>
                <a:gd name="T32" fmla="*/ 276 w 3729"/>
                <a:gd name="T33" fmla="*/ 110 h 1100"/>
                <a:gd name="T34" fmla="*/ 309 w 3729"/>
                <a:gd name="T35" fmla="*/ 120 h 1100"/>
                <a:gd name="T36" fmla="*/ 310 w 3729"/>
                <a:gd name="T37" fmla="*/ 103 h 1100"/>
                <a:gd name="T38" fmla="*/ 292 w 3729"/>
                <a:gd name="T39" fmla="*/ 97 h 1100"/>
                <a:gd name="T40" fmla="*/ 280 w 3729"/>
                <a:gd name="T41" fmla="*/ 88 h 1100"/>
                <a:gd name="T42" fmla="*/ 285 w 3729"/>
                <a:gd name="T43" fmla="*/ 88 h 1100"/>
                <a:gd name="T44" fmla="*/ 271 w 3729"/>
                <a:gd name="T45" fmla="*/ 79 h 1100"/>
                <a:gd name="T46" fmla="*/ 265 w 3729"/>
                <a:gd name="T47" fmla="*/ 73 h 1100"/>
                <a:gd name="T48" fmla="*/ 236 w 3729"/>
                <a:gd name="T49" fmla="*/ 48 h 1100"/>
                <a:gd name="T50" fmla="*/ 294 w 3729"/>
                <a:gd name="T51" fmla="*/ 84 h 1100"/>
                <a:gd name="T52" fmla="*/ 329 w 3729"/>
                <a:gd name="T53" fmla="*/ 103 h 1100"/>
                <a:gd name="T54" fmla="*/ 347 w 3729"/>
                <a:gd name="T55" fmla="*/ 92 h 1100"/>
                <a:gd name="T56" fmla="*/ 296 w 3729"/>
                <a:gd name="T57" fmla="*/ 44 h 1100"/>
                <a:gd name="T58" fmla="*/ 325 w 3729"/>
                <a:gd name="T59" fmla="*/ 62 h 1100"/>
                <a:gd name="T60" fmla="*/ 366 w 3729"/>
                <a:gd name="T61" fmla="*/ 89 h 1100"/>
                <a:gd name="T62" fmla="*/ 398 w 3729"/>
                <a:gd name="T63" fmla="*/ 100 h 1100"/>
                <a:gd name="T64" fmla="*/ 413 w 3729"/>
                <a:gd name="T65" fmla="*/ 100 h 1100"/>
                <a:gd name="T66" fmla="*/ 413 w 3729"/>
                <a:gd name="T67" fmla="*/ 95 h 1100"/>
                <a:gd name="T68" fmla="*/ 405 w 3729"/>
                <a:gd name="T69" fmla="*/ 94 h 1100"/>
                <a:gd name="T70" fmla="*/ 401 w 3729"/>
                <a:gd name="T71" fmla="*/ 92 h 1100"/>
                <a:gd name="T72" fmla="*/ 385 w 3729"/>
                <a:gd name="T73" fmla="*/ 84 h 1100"/>
                <a:gd name="T74" fmla="*/ 329 w 3729"/>
                <a:gd name="T75" fmla="*/ 49 h 1100"/>
                <a:gd name="T76" fmla="*/ 262 w 3729"/>
                <a:gd name="T77" fmla="*/ 7 h 1100"/>
                <a:gd name="T78" fmla="*/ 242 w 3729"/>
                <a:gd name="T79" fmla="*/ 1 h 1100"/>
                <a:gd name="T80" fmla="*/ 261 w 3729"/>
                <a:gd name="T81" fmla="*/ 34 h 1100"/>
                <a:gd name="T82" fmla="*/ 290 w 3729"/>
                <a:gd name="T83" fmla="*/ 64 h 1100"/>
                <a:gd name="T84" fmla="*/ 230 w 3729"/>
                <a:gd name="T85" fmla="*/ 31 h 1100"/>
                <a:gd name="T86" fmla="*/ 200 w 3729"/>
                <a:gd name="T87" fmla="*/ 19 h 1100"/>
                <a:gd name="T88" fmla="*/ 183 w 3729"/>
                <a:gd name="T89" fmla="*/ 32 h 1100"/>
                <a:gd name="T90" fmla="*/ 222 w 3729"/>
                <a:gd name="T91" fmla="*/ 59 h 1100"/>
                <a:gd name="T92" fmla="*/ 271 w 3729"/>
                <a:gd name="T93" fmla="*/ 93 h 1100"/>
                <a:gd name="T94" fmla="*/ 198 w 3729"/>
                <a:gd name="T95" fmla="*/ 52 h 1100"/>
                <a:gd name="T96" fmla="*/ 133 w 3729"/>
                <a:gd name="T97" fmla="*/ 14 h 1100"/>
                <a:gd name="T98" fmla="*/ 104 w 3729"/>
                <a:gd name="T99" fmla="*/ 4 h 1100"/>
                <a:gd name="T100" fmla="*/ 97 w 3729"/>
                <a:gd name="T101" fmla="*/ 27 h 1100"/>
                <a:gd name="T102" fmla="*/ 143 w 3729"/>
                <a:gd name="T103" fmla="*/ 53 h 1100"/>
                <a:gd name="T104" fmla="*/ 192 w 3729"/>
                <a:gd name="T105" fmla="*/ 91 h 1100"/>
                <a:gd name="T106" fmla="*/ 139 w 3729"/>
                <a:gd name="T107" fmla="*/ 60 h 1100"/>
                <a:gd name="T108" fmla="*/ 49 w 3729"/>
                <a:gd name="T109" fmla="*/ 12 h 1100"/>
                <a:gd name="T110" fmla="*/ 9 w 3729"/>
                <a:gd name="T111" fmla="*/ 7 h 1100"/>
                <a:gd name="T112" fmla="*/ 6 w 3729"/>
                <a:gd name="T113" fmla="*/ 24 h 1100"/>
                <a:gd name="T114" fmla="*/ 58 w 3729"/>
                <a:gd name="T115" fmla="*/ 56 h 110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3729" h="1100">
                  <a:moveTo>
                    <a:pt x="447" y="431"/>
                  </a:moveTo>
                  <a:lnTo>
                    <a:pt x="468" y="446"/>
                  </a:lnTo>
                  <a:lnTo>
                    <a:pt x="496" y="460"/>
                  </a:lnTo>
                  <a:lnTo>
                    <a:pt x="528" y="484"/>
                  </a:lnTo>
                  <a:lnTo>
                    <a:pt x="564" y="509"/>
                  </a:lnTo>
                  <a:lnTo>
                    <a:pt x="596" y="533"/>
                  </a:lnTo>
                  <a:lnTo>
                    <a:pt x="624" y="552"/>
                  </a:lnTo>
                  <a:lnTo>
                    <a:pt x="644" y="571"/>
                  </a:lnTo>
                  <a:lnTo>
                    <a:pt x="660" y="581"/>
                  </a:lnTo>
                  <a:lnTo>
                    <a:pt x="672" y="590"/>
                  </a:lnTo>
                  <a:lnTo>
                    <a:pt x="684" y="605"/>
                  </a:lnTo>
                  <a:lnTo>
                    <a:pt x="703" y="628"/>
                  </a:lnTo>
                  <a:lnTo>
                    <a:pt x="724" y="648"/>
                  </a:lnTo>
                  <a:lnTo>
                    <a:pt x="748" y="676"/>
                  </a:lnTo>
                  <a:lnTo>
                    <a:pt x="772" y="705"/>
                  </a:lnTo>
                  <a:lnTo>
                    <a:pt x="796" y="734"/>
                  </a:lnTo>
                  <a:lnTo>
                    <a:pt x="824" y="764"/>
                  </a:lnTo>
                  <a:lnTo>
                    <a:pt x="856" y="778"/>
                  </a:lnTo>
                  <a:lnTo>
                    <a:pt x="887" y="791"/>
                  </a:lnTo>
                  <a:lnTo>
                    <a:pt x="904" y="807"/>
                  </a:lnTo>
                  <a:lnTo>
                    <a:pt x="900" y="826"/>
                  </a:lnTo>
                  <a:lnTo>
                    <a:pt x="880" y="826"/>
                  </a:lnTo>
                  <a:lnTo>
                    <a:pt x="856" y="826"/>
                  </a:lnTo>
                  <a:lnTo>
                    <a:pt x="843" y="831"/>
                  </a:lnTo>
                  <a:lnTo>
                    <a:pt x="852" y="831"/>
                  </a:lnTo>
                  <a:lnTo>
                    <a:pt x="876" y="835"/>
                  </a:lnTo>
                  <a:lnTo>
                    <a:pt x="911" y="840"/>
                  </a:lnTo>
                  <a:lnTo>
                    <a:pt x="935" y="845"/>
                  </a:lnTo>
                  <a:lnTo>
                    <a:pt x="939" y="850"/>
                  </a:lnTo>
                  <a:lnTo>
                    <a:pt x="924" y="850"/>
                  </a:lnTo>
                  <a:lnTo>
                    <a:pt x="904" y="855"/>
                  </a:lnTo>
                  <a:lnTo>
                    <a:pt x="891" y="855"/>
                  </a:lnTo>
                  <a:lnTo>
                    <a:pt x="887" y="859"/>
                  </a:lnTo>
                  <a:lnTo>
                    <a:pt x="900" y="864"/>
                  </a:lnTo>
                  <a:lnTo>
                    <a:pt x="915" y="869"/>
                  </a:lnTo>
                  <a:lnTo>
                    <a:pt x="939" y="869"/>
                  </a:lnTo>
                  <a:lnTo>
                    <a:pt x="963" y="869"/>
                  </a:lnTo>
                  <a:lnTo>
                    <a:pt x="984" y="864"/>
                  </a:lnTo>
                  <a:lnTo>
                    <a:pt x="984" y="869"/>
                  </a:lnTo>
                  <a:lnTo>
                    <a:pt x="963" y="879"/>
                  </a:lnTo>
                  <a:lnTo>
                    <a:pt x="943" y="883"/>
                  </a:lnTo>
                  <a:lnTo>
                    <a:pt x="947" y="883"/>
                  </a:lnTo>
                  <a:lnTo>
                    <a:pt x="956" y="893"/>
                  </a:lnTo>
                  <a:lnTo>
                    <a:pt x="971" y="898"/>
                  </a:lnTo>
                  <a:lnTo>
                    <a:pt x="995" y="902"/>
                  </a:lnTo>
                  <a:lnTo>
                    <a:pt x="1004" y="893"/>
                  </a:lnTo>
                  <a:lnTo>
                    <a:pt x="1012" y="883"/>
                  </a:lnTo>
                  <a:lnTo>
                    <a:pt x="1019" y="879"/>
                  </a:lnTo>
                  <a:lnTo>
                    <a:pt x="1028" y="883"/>
                  </a:lnTo>
                  <a:lnTo>
                    <a:pt x="1067" y="859"/>
                  </a:lnTo>
                  <a:lnTo>
                    <a:pt x="1071" y="826"/>
                  </a:lnTo>
                  <a:lnTo>
                    <a:pt x="1060" y="797"/>
                  </a:lnTo>
                  <a:lnTo>
                    <a:pt x="1032" y="772"/>
                  </a:lnTo>
                  <a:lnTo>
                    <a:pt x="1019" y="764"/>
                  </a:lnTo>
                  <a:lnTo>
                    <a:pt x="995" y="743"/>
                  </a:lnTo>
                  <a:lnTo>
                    <a:pt x="963" y="720"/>
                  </a:lnTo>
                  <a:lnTo>
                    <a:pt x="928" y="691"/>
                  </a:lnTo>
                  <a:lnTo>
                    <a:pt x="883" y="653"/>
                  </a:lnTo>
                  <a:lnTo>
                    <a:pt x="832" y="614"/>
                  </a:lnTo>
                  <a:lnTo>
                    <a:pt x="780" y="571"/>
                  </a:lnTo>
                  <a:lnTo>
                    <a:pt x="724" y="522"/>
                  </a:lnTo>
                  <a:lnTo>
                    <a:pt x="668" y="479"/>
                  </a:lnTo>
                  <a:lnTo>
                    <a:pt x="608" y="431"/>
                  </a:lnTo>
                  <a:lnTo>
                    <a:pt x="551" y="388"/>
                  </a:lnTo>
                  <a:lnTo>
                    <a:pt x="496" y="345"/>
                  </a:lnTo>
                  <a:lnTo>
                    <a:pt x="444" y="307"/>
                  </a:lnTo>
                  <a:lnTo>
                    <a:pt x="395" y="269"/>
                  </a:lnTo>
                  <a:lnTo>
                    <a:pt x="356" y="239"/>
                  </a:lnTo>
                  <a:lnTo>
                    <a:pt x="321" y="215"/>
                  </a:lnTo>
                  <a:lnTo>
                    <a:pt x="384" y="229"/>
                  </a:lnTo>
                  <a:lnTo>
                    <a:pt x="460" y="253"/>
                  </a:lnTo>
                  <a:lnTo>
                    <a:pt x="544" y="288"/>
                  </a:lnTo>
                  <a:lnTo>
                    <a:pt x="632" y="321"/>
                  </a:lnTo>
                  <a:lnTo>
                    <a:pt x="724" y="359"/>
                  </a:lnTo>
                  <a:lnTo>
                    <a:pt x="807" y="398"/>
                  </a:lnTo>
                  <a:lnTo>
                    <a:pt x="883" y="431"/>
                  </a:lnTo>
                  <a:lnTo>
                    <a:pt x="947" y="460"/>
                  </a:lnTo>
                  <a:lnTo>
                    <a:pt x="976" y="474"/>
                  </a:lnTo>
                  <a:lnTo>
                    <a:pt x="1012" y="495"/>
                  </a:lnTo>
                  <a:lnTo>
                    <a:pt x="1051" y="514"/>
                  </a:lnTo>
                  <a:lnTo>
                    <a:pt x="1095" y="538"/>
                  </a:lnTo>
                  <a:lnTo>
                    <a:pt x="1143" y="566"/>
                  </a:lnTo>
                  <a:lnTo>
                    <a:pt x="1192" y="595"/>
                  </a:lnTo>
                  <a:lnTo>
                    <a:pt x="1240" y="624"/>
                  </a:lnTo>
                  <a:lnTo>
                    <a:pt x="1292" y="653"/>
                  </a:lnTo>
                  <a:lnTo>
                    <a:pt x="1344" y="686"/>
                  </a:lnTo>
                  <a:lnTo>
                    <a:pt x="1391" y="720"/>
                  </a:lnTo>
                  <a:lnTo>
                    <a:pt x="1439" y="748"/>
                  </a:lnTo>
                  <a:lnTo>
                    <a:pt x="1483" y="783"/>
                  </a:lnTo>
                  <a:lnTo>
                    <a:pt x="1528" y="812"/>
                  </a:lnTo>
                  <a:lnTo>
                    <a:pt x="1563" y="840"/>
                  </a:lnTo>
                  <a:lnTo>
                    <a:pt x="1595" y="864"/>
                  </a:lnTo>
                  <a:lnTo>
                    <a:pt x="1623" y="888"/>
                  </a:lnTo>
                  <a:lnTo>
                    <a:pt x="1678" y="931"/>
                  </a:lnTo>
                  <a:lnTo>
                    <a:pt x="1739" y="965"/>
                  </a:lnTo>
                  <a:lnTo>
                    <a:pt x="1799" y="989"/>
                  </a:lnTo>
                  <a:lnTo>
                    <a:pt x="1858" y="1003"/>
                  </a:lnTo>
                  <a:lnTo>
                    <a:pt x="1910" y="1008"/>
                  </a:lnTo>
                  <a:lnTo>
                    <a:pt x="1959" y="1008"/>
                  </a:lnTo>
                  <a:lnTo>
                    <a:pt x="1994" y="1003"/>
                  </a:lnTo>
                  <a:lnTo>
                    <a:pt x="2023" y="993"/>
                  </a:lnTo>
                  <a:lnTo>
                    <a:pt x="2063" y="970"/>
                  </a:lnTo>
                  <a:lnTo>
                    <a:pt x="2087" y="941"/>
                  </a:lnTo>
                  <a:lnTo>
                    <a:pt x="2083" y="902"/>
                  </a:lnTo>
                  <a:lnTo>
                    <a:pt x="2039" y="850"/>
                  </a:lnTo>
                  <a:lnTo>
                    <a:pt x="2014" y="831"/>
                  </a:lnTo>
                  <a:lnTo>
                    <a:pt x="1983" y="802"/>
                  </a:lnTo>
                  <a:lnTo>
                    <a:pt x="1938" y="767"/>
                  </a:lnTo>
                  <a:lnTo>
                    <a:pt x="1890" y="729"/>
                  </a:lnTo>
                  <a:lnTo>
                    <a:pt x="1831" y="691"/>
                  </a:lnTo>
                  <a:lnTo>
                    <a:pt x="1771" y="648"/>
                  </a:lnTo>
                  <a:lnTo>
                    <a:pt x="1706" y="600"/>
                  </a:lnTo>
                  <a:lnTo>
                    <a:pt x="1643" y="557"/>
                  </a:lnTo>
                  <a:lnTo>
                    <a:pt x="1580" y="509"/>
                  </a:lnTo>
                  <a:lnTo>
                    <a:pt x="1515" y="465"/>
                  </a:lnTo>
                  <a:lnTo>
                    <a:pt x="1459" y="422"/>
                  </a:lnTo>
                  <a:lnTo>
                    <a:pt x="1403" y="384"/>
                  </a:lnTo>
                  <a:lnTo>
                    <a:pt x="1355" y="350"/>
                  </a:lnTo>
                  <a:lnTo>
                    <a:pt x="1315" y="321"/>
                  </a:lnTo>
                  <a:lnTo>
                    <a:pt x="1287" y="297"/>
                  </a:lnTo>
                  <a:lnTo>
                    <a:pt x="1268" y="283"/>
                  </a:lnTo>
                  <a:lnTo>
                    <a:pt x="1375" y="340"/>
                  </a:lnTo>
                  <a:lnTo>
                    <a:pt x="1483" y="398"/>
                  </a:lnTo>
                  <a:lnTo>
                    <a:pt x="1591" y="455"/>
                  </a:lnTo>
                  <a:lnTo>
                    <a:pt x="1695" y="514"/>
                  </a:lnTo>
                  <a:lnTo>
                    <a:pt x="1791" y="571"/>
                  </a:lnTo>
                  <a:lnTo>
                    <a:pt x="1886" y="624"/>
                  </a:lnTo>
                  <a:lnTo>
                    <a:pt x="1979" y="681"/>
                  </a:lnTo>
                  <a:lnTo>
                    <a:pt x="2066" y="734"/>
                  </a:lnTo>
                  <a:lnTo>
                    <a:pt x="2146" y="783"/>
                  </a:lnTo>
                  <a:lnTo>
                    <a:pt x="2222" y="831"/>
                  </a:lnTo>
                  <a:lnTo>
                    <a:pt x="2291" y="874"/>
                  </a:lnTo>
                  <a:lnTo>
                    <a:pt x="2350" y="912"/>
                  </a:lnTo>
                  <a:lnTo>
                    <a:pt x="2402" y="945"/>
                  </a:lnTo>
                  <a:lnTo>
                    <a:pt x="2445" y="974"/>
                  </a:lnTo>
                  <a:lnTo>
                    <a:pt x="2482" y="998"/>
                  </a:lnTo>
                  <a:lnTo>
                    <a:pt x="2510" y="1017"/>
                  </a:lnTo>
                  <a:lnTo>
                    <a:pt x="2555" y="1047"/>
                  </a:lnTo>
                  <a:lnTo>
                    <a:pt x="2594" y="1066"/>
                  </a:lnTo>
                  <a:lnTo>
                    <a:pt x="2634" y="1085"/>
                  </a:lnTo>
                  <a:lnTo>
                    <a:pt x="2674" y="1095"/>
                  </a:lnTo>
                  <a:lnTo>
                    <a:pt x="2710" y="1100"/>
                  </a:lnTo>
                  <a:lnTo>
                    <a:pt x="2746" y="1095"/>
                  </a:lnTo>
                  <a:lnTo>
                    <a:pt x="2781" y="1085"/>
                  </a:lnTo>
                  <a:lnTo>
                    <a:pt x="2818" y="1066"/>
                  </a:lnTo>
                  <a:lnTo>
                    <a:pt x="2861" y="1028"/>
                  </a:lnTo>
                  <a:lnTo>
                    <a:pt x="2870" y="993"/>
                  </a:lnTo>
                  <a:lnTo>
                    <a:pt x="2854" y="965"/>
                  </a:lnTo>
                  <a:lnTo>
                    <a:pt x="2833" y="950"/>
                  </a:lnTo>
                  <a:lnTo>
                    <a:pt x="2826" y="945"/>
                  </a:lnTo>
                  <a:lnTo>
                    <a:pt x="2809" y="936"/>
                  </a:lnTo>
                  <a:lnTo>
                    <a:pt x="2794" y="931"/>
                  </a:lnTo>
                  <a:lnTo>
                    <a:pt x="2774" y="922"/>
                  </a:lnTo>
                  <a:lnTo>
                    <a:pt x="2757" y="917"/>
                  </a:lnTo>
                  <a:lnTo>
                    <a:pt x="2742" y="912"/>
                  </a:lnTo>
                  <a:lnTo>
                    <a:pt x="2726" y="907"/>
                  </a:lnTo>
                  <a:lnTo>
                    <a:pt x="2714" y="907"/>
                  </a:lnTo>
                  <a:lnTo>
                    <a:pt x="2686" y="902"/>
                  </a:lnTo>
                  <a:lnTo>
                    <a:pt x="2658" y="893"/>
                  </a:lnTo>
                  <a:lnTo>
                    <a:pt x="2631" y="879"/>
                  </a:lnTo>
                  <a:lnTo>
                    <a:pt x="2607" y="864"/>
                  </a:lnTo>
                  <a:lnTo>
                    <a:pt x="2579" y="845"/>
                  </a:lnTo>
                  <a:lnTo>
                    <a:pt x="2546" y="826"/>
                  </a:lnTo>
                  <a:lnTo>
                    <a:pt x="2514" y="802"/>
                  </a:lnTo>
                  <a:lnTo>
                    <a:pt x="2478" y="783"/>
                  </a:lnTo>
                  <a:lnTo>
                    <a:pt x="2490" y="786"/>
                  </a:lnTo>
                  <a:lnTo>
                    <a:pt x="2503" y="791"/>
                  </a:lnTo>
                  <a:lnTo>
                    <a:pt x="2518" y="797"/>
                  </a:lnTo>
                  <a:lnTo>
                    <a:pt x="2538" y="802"/>
                  </a:lnTo>
                  <a:lnTo>
                    <a:pt x="2558" y="812"/>
                  </a:lnTo>
                  <a:lnTo>
                    <a:pt x="2582" y="816"/>
                  </a:lnTo>
                  <a:lnTo>
                    <a:pt x="2610" y="831"/>
                  </a:lnTo>
                  <a:lnTo>
                    <a:pt x="2638" y="840"/>
                  </a:lnTo>
                  <a:lnTo>
                    <a:pt x="2618" y="826"/>
                  </a:lnTo>
                  <a:lnTo>
                    <a:pt x="2594" y="812"/>
                  </a:lnTo>
                  <a:lnTo>
                    <a:pt x="2562" y="791"/>
                  </a:lnTo>
                  <a:lnTo>
                    <a:pt x="2522" y="772"/>
                  </a:lnTo>
                  <a:lnTo>
                    <a:pt x="2486" y="753"/>
                  </a:lnTo>
                  <a:lnTo>
                    <a:pt x="2451" y="734"/>
                  </a:lnTo>
                  <a:lnTo>
                    <a:pt x="2414" y="710"/>
                  </a:lnTo>
                  <a:lnTo>
                    <a:pt x="2386" y="691"/>
                  </a:lnTo>
                  <a:lnTo>
                    <a:pt x="2402" y="696"/>
                  </a:lnTo>
                  <a:lnTo>
                    <a:pt x="2423" y="705"/>
                  </a:lnTo>
                  <a:lnTo>
                    <a:pt x="2438" y="715"/>
                  </a:lnTo>
                  <a:lnTo>
                    <a:pt x="2458" y="724"/>
                  </a:lnTo>
                  <a:lnTo>
                    <a:pt x="2475" y="734"/>
                  </a:lnTo>
                  <a:lnTo>
                    <a:pt x="2494" y="743"/>
                  </a:lnTo>
                  <a:lnTo>
                    <a:pt x="2514" y="753"/>
                  </a:lnTo>
                  <a:lnTo>
                    <a:pt x="2534" y="764"/>
                  </a:lnTo>
                  <a:lnTo>
                    <a:pt x="2506" y="743"/>
                  </a:lnTo>
                  <a:lnTo>
                    <a:pt x="2454" y="705"/>
                  </a:lnTo>
                  <a:lnTo>
                    <a:pt x="2386" y="657"/>
                  </a:lnTo>
                  <a:lnTo>
                    <a:pt x="2302" y="600"/>
                  </a:lnTo>
                  <a:lnTo>
                    <a:pt x="2215" y="538"/>
                  </a:lnTo>
                  <a:lnTo>
                    <a:pt x="2130" y="474"/>
                  </a:lnTo>
                  <a:lnTo>
                    <a:pt x="2050" y="422"/>
                  </a:lnTo>
                  <a:lnTo>
                    <a:pt x="1987" y="374"/>
                  </a:lnTo>
                  <a:lnTo>
                    <a:pt x="2023" y="388"/>
                  </a:lnTo>
                  <a:lnTo>
                    <a:pt x="2070" y="407"/>
                  </a:lnTo>
                  <a:lnTo>
                    <a:pt x="2122" y="431"/>
                  </a:lnTo>
                  <a:lnTo>
                    <a:pt x="2182" y="465"/>
                  </a:lnTo>
                  <a:lnTo>
                    <a:pt x="2246" y="503"/>
                  </a:lnTo>
                  <a:lnTo>
                    <a:pt x="2310" y="543"/>
                  </a:lnTo>
                  <a:lnTo>
                    <a:pt x="2382" y="586"/>
                  </a:lnTo>
                  <a:lnTo>
                    <a:pt x="2451" y="628"/>
                  </a:lnTo>
                  <a:lnTo>
                    <a:pt x="2518" y="672"/>
                  </a:lnTo>
                  <a:lnTo>
                    <a:pt x="2586" y="715"/>
                  </a:lnTo>
                  <a:lnTo>
                    <a:pt x="2646" y="753"/>
                  </a:lnTo>
                  <a:lnTo>
                    <a:pt x="2705" y="791"/>
                  </a:lnTo>
                  <a:lnTo>
                    <a:pt x="2757" y="826"/>
                  </a:lnTo>
                  <a:lnTo>
                    <a:pt x="2802" y="855"/>
                  </a:lnTo>
                  <a:lnTo>
                    <a:pt x="2839" y="879"/>
                  </a:lnTo>
                  <a:lnTo>
                    <a:pt x="2861" y="893"/>
                  </a:lnTo>
                  <a:lnTo>
                    <a:pt x="2898" y="912"/>
                  </a:lnTo>
                  <a:lnTo>
                    <a:pt x="2934" y="926"/>
                  </a:lnTo>
                  <a:lnTo>
                    <a:pt x="2962" y="936"/>
                  </a:lnTo>
                  <a:lnTo>
                    <a:pt x="2989" y="941"/>
                  </a:lnTo>
                  <a:lnTo>
                    <a:pt x="3017" y="941"/>
                  </a:lnTo>
                  <a:lnTo>
                    <a:pt x="3041" y="936"/>
                  </a:lnTo>
                  <a:lnTo>
                    <a:pt x="3065" y="926"/>
                  </a:lnTo>
                  <a:lnTo>
                    <a:pt x="3086" y="917"/>
                  </a:lnTo>
                  <a:lnTo>
                    <a:pt x="3117" y="888"/>
                  </a:lnTo>
                  <a:lnTo>
                    <a:pt x="3134" y="864"/>
                  </a:lnTo>
                  <a:lnTo>
                    <a:pt x="3125" y="831"/>
                  </a:lnTo>
                  <a:lnTo>
                    <a:pt x="3102" y="797"/>
                  </a:lnTo>
                  <a:lnTo>
                    <a:pt x="3078" y="772"/>
                  </a:lnTo>
                  <a:lnTo>
                    <a:pt x="3038" y="734"/>
                  </a:lnTo>
                  <a:lnTo>
                    <a:pt x="2986" y="686"/>
                  </a:lnTo>
                  <a:lnTo>
                    <a:pt x="2926" y="628"/>
                  </a:lnTo>
                  <a:lnTo>
                    <a:pt x="2850" y="562"/>
                  </a:lnTo>
                  <a:lnTo>
                    <a:pt x="2762" y="484"/>
                  </a:lnTo>
                  <a:lnTo>
                    <a:pt x="2666" y="398"/>
                  </a:lnTo>
                  <a:lnTo>
                    <a:pt x="2558" y="307"/>
                  </a:lnTo>
                  <a:lnTo>
                    <a:pt x="2598" y="340"/>
                  </a:lnTo>
                  <a:lnTo>
                    <a:pt x="2646" y="374"/>
                  </a:lnTo>
                  <a:lnTo>
                    <a:pt x="2694" y="407"/>
                  </a:lnTo>
                  <a:lnTo>
                    <a:pt x="2750" y="446"/>
                  </a:lnTo>
                  <a:lnTo>
                    <a:pt x="2806" y="484"/>
                  </a:lnTo>
                  <a:lnTo>
                    <a:pt x="2861" y="522"/>
                  </a:lnTo>
                  <a:lnTo>
                    <a:pt x="2922" y="562"/>
                  </a:lnTo>
                  <a:lnTo>
                    <a:pt x="2978" y="600"/>
                  </a:lnTo>
                  <a:lnTo>
                    <a:pt x="3034" y="638"/>
                  </a:lnTo>
                  <a:lnTo>
                    <a:pt x="3090" y="672"/>
                  </a:lnTo>
                  <a:lnTo>
                    <a:pt x="3142" y="705"/>
                  </a:lnTo>
                  <a:lnTo>
                    <a:pt x="3186" y="734"/>
                  </a:lnTo>
                  <a:lnTo>
                    <a:pt x="3229" y="764"/>
                  </a:lnTo>
                  <a:lnTo>
                    <a:pt x="3266" y="786"/>
                  </a:lnTo>
                  <a:lnTo>
                    <a:pt x="3294" y="802"/>
                  </a:lnTo>
                  <a:lnTo>
                    <a:pt x="3318" y="816"/>
                  </a:lnTo>
                  <a:lnTo>
                    <a:pt x="3357" y="835"/>
                  </a:lnTo>
                  <a:lnTo>
                    <a:pt x="3398" y="855"/>
                  </a:lnTo>
                  <a:lnTo>
                    <a:pt x="3437" y="869"/>
                  </a:lnTo>
                  <a:lnTo>
                    <a:pt x="3481" y="883"/>
                  </a:lnTo>
                  <a:lnTo>
                    <a:pt x="3517" y="893"/>
                  </a:lnTo>
                  <a:lnTo>
                    <a:pt x="3554" y="902"/>
                  </a:lnTo>
                  <a:lnTo>
                    <a:pt x="3581" y="907"/>
                  </a:lnTo>
                  <a:lnTo>
                    <a:pt x="3602" y="907"/>
                  </a:lnTo>
                  <a:lnTo>
                    <a:pt x="3617" y="907"/>
                  </a:lnTo>
                  <a:lnTo>
                    <a:pt x="3637" y="907"/>
                  </a:lnTo>
                  <a:lnTo>
                    <a:pt x="3658" y="907"/>
                  </a:lnTo>
                  <a:lnTo>
                    <a:pt x="3677" y="907"/>
                  </a:lnTo>
                  <a:lnTo>
                    <a:pt x="3693" y="907"/>
                  </a:lnTo>
                  <a:lnTo>
                    <a:pt x="3710" y="907"/>
                  </a:lnTo>
                  <a:lnTo>
                    <a:pt x="3721" y="902"/>
                  </a:lnTo>
                  <a:lnTo>
                    <a:pt x="3729" y="902"/>
                  </a:lnTo>
                  <a:lnTo>
                    <a:pt x="3704" y="898"/>
                  </a:lnTo>
                  <a:lnTo>
                    <a:pt x="3685" y="893"/>
                  </a:lnTo>
                  <a:lnTo>
                    <a:pt x="3677" y="883"/>
                  </a:lnTo>
                  <a:lnTo>
                    <a:pt x="3673" y="883"/>
                  </a:lnTo>
                  <a:lnTo>
                    <a:pt x="3697" y="879"/>
                  </a:lnTo>
                  <a:lnTo>
                    <a:pt x="3713" y="869"/>
                  </a:lnTo>
                  <a:lnTo>
                    <a:pt x="3713" y="864"/>
                  </a:lnTo>
                  <a:lnTo>
                    <a:pt x="3689" y="869"/>
                  </a:lnTo>
                  <a:lnTo>
                    <a:pt x="3665" y="869"/>
                  </a:lnTo>
                  <a:lnTo>
                    <a:pt x="3641" y="869"/>
                  </a:lnTo>
                  <a:lnTo>
                    <a:pt x="3625" y="864"/>
                  </a:lnTo>
                  <a:lnTo>
                    <a:pt x="3613" y="859"/>
                  </a:lnTo>
                  <a:lnTo>
                    <a:pt x="3617" y="855"/>
                  </a:lnTo>
                  <a:lnTo>
                    <a:pt x="3630" y="855"/>
                  </a:lnTo>
                  <a:lnTo>
                    <a:pt x="3649" y="850"/>
                  </a:lnTo>
                  <a:lnTo>
                    <a:pt x="3669" y="850"/>
                  </a:lnTo>
                  <a:lnTo>
                    <a:pt x="3665" y="845"/>
                  </a:lnTo>
                  <a:lnTo>
                    <a:pt x="3637" y="840"/>
                  </a:lnTo>
                  <a:lnTo>
                    <a:pt x="3606" y="835"/>
                  </a:lnTo>
                  <a:lnTo>
                    <a:pt x="3581" y="831"/>
                  </a:lnTo>
                  <a:lnTo>
                    <a:pt x="3573" y="831"/>
                  </a:lnTo>
                  <a:lnTo>
                    <a:pt x="3585" y="826"/>
                  </a:lnTo>
                  <a:lnTo>
                    <a:pt x="3606" y="826"/>
                  </a:lnTo>
                  <a:lnTo>
                    <a:pt x="3625" y="826"/>
                  </a:lnTo>
                  <a:lnTo>
                    <a:pt x="3606" y="821"/>
                  </a:lnTo>
                  <a:lnTo>
                    <a:pt x="3581" y="812"/>
                  </a:lnTo>
                  <a:lnTo>
                    <a:pt x="3557" y="802"/>
                  </a:lnTo>
                  <a:lnTo>
                    <a:pt x="3533" y="786"/>
                  </a:lnTo>
                  <a:lnTo>
                    <a:pt x="3513" y="778"/>
                  </a:lnTo>
                  <a:lnTo>
                    <a:pt x="3489" y="764"/>
                  </a:lnTo>
                  <a:lnTo>
                    <a:pt x="3465" y="753"/>
                  </a:lnTo>
                  <a:lnTo>
                    <a:pt x="3446" y="739"/>
                  </a:lnTo>
                  <a:lnTo>
                    <a:pt x="3413" y="720"/>
                  </a:lnTo>
                  <a:lnTo>
                    <a:pt x="3365" y="691"/>
                  </a:lnTo>
                  <a:lnTo>
                    <a:pt x="3305" y="653"/>
                  </a:lnTo>
                  <a:lnTo>
                    <a:pt x="3229" y="605"/>
                  </a:lnTo>
                  <a:lnTo>
                    <a:pt x="3149" y="557"/>
                  </a:lnTo>
                  <a:lnTo>
                    <a:pt x="3062" y="498"/>
                  </a:lnTo>
                  <a:lnTo>
                    <a:pt x="2965" y="441"/>
                  </a:lnTo>
                  <a:lnTo>
                    <a:pt x="2874" y="379"/>
                  </a:lnTo>
                  <a:lnTo>
                    <a:pt x="2778" y="321"/>
                  </a:lnTo>
                  <a:lnTo>
                    <a:pt x="2686" y="264"/>
                  </a:lnTo>
                  <a:lnTo>
                    <a:pt x="2601" y="210"/>
                  </a:lnTo>
                  <a:lnTo>
                    <a:pt x="2527" y="162"/>
                  </a:lnTo>
                  <a:lnTo>
                    <a:pt x="2458" y="119"/>
                  </a:lnTo>
                  <a:lnTo>
                    <a:pt x="2402" y="86"/>
                  </a:lnTo>
                  <a:lnTo>
                    <a:pt x="2362" y="62"/>
                  </a:lnTo>
                  <a:lnTo>
                    <a:pt x="2343" y="47"/>
                  </a:lnTo>
                  <a:lnTo>
                    <a:pt x="2319" y="33"/>
                  </a:lnTo>
                  <a:lnTo>
                    <a:pt x="2298" y="22"/>
                  </a:lnTo>
                  <a:lnTo>
                    <a:pt x="2274" y="9"/>
                  </a:lnTo>
                  <a:lnTo>
                    <a:pt x="2250" y="3"/>
                  </a:lnTo>
                  <a:lnTo>
                    <a:pt x="2226" y="0"/>
                  </a:lnTo>
                  <a:lnTo>
                    <a:pt x="2202" y="3"/>
                  </a:lnTo>
                  <a:lnTo>
                    <a:pt x="2174" y="9"/>
                  </a:lnTo>
                  <a:lnTo>
                    <a:pt x="2142" y="28"/>
                  </a:lnTo>
                  <a:lnTo>
                    <a:pt x="2098" y="67"/>
                  </a:lnTo>
                  <a:lnTo>
                    <a:pt x="2083" y="95"/>
                  </a:lnTo>
                  <a:lnTo>
                    <a:pt x="2098" y="124"/>
                  </a:lnTo>
                  <a:lnTo>
                    <a:pt x="2135" y="153"/>
                  </a:lnTo>
                  <a:lnTo>
                    <a:pt x="2178" y="181"/>
                  </a:lnTo>
                  <a:lnTo>
                    <a:pt x="2250" y="234"/>
                  </a:lnTo>
                  <a:lnTo>
                    <a:pt x="2347" y="307"/>
                  </a:lnTo>
                  <a:lnTo>
                    <a:pt x="2451" y="388"/>
                  </a:lnTo>
                  <a:lnTo>
                    <a:pt x="2555" y="474"/>
                  </a:lnTo>
                  <a:lnTo>
                    <a:pt x="2650" y="557"/>
                  </a:lnTo>
                  <a:lnTo>
                    <a:pt x="2726" y="624"/>
                  </a:lnTo>
                  <a:lnTo>
                    <a:pt x="2770" y="672"/>
                  </a:lnTo>
                  <a:lnTo>
                    <a:pt x="2726" y="648"/>
                  </a:lnTo>
                  <a:lnTo>
                    <a:pt x="2674" y="614"/>
                  </a:lnTo>
                  <a:lnTo>
                    <a:pt x="2614" y="581"/>
                  </a:lnTo>
                  <a:lnTo>
                    <a:pt x="2549" y="547"/>
                  </a:lnTo>
                  <a:lnTo>
                    <a:pt x="2482" y="509"/>
                  </a:lnTo>
                  <a:lnTo>
                    <a:pt x="2414" y="470"/>
                  </a:lnTo>
                  <a:lnTo>
                    <a:pt x="2343" y="427"/>
                  </a:lnTo>
                  <a:lnTo>
                    <a:pt x="2271" y="388"/>
                  </a:lnTo>
                  <a:lnTo>
                    <a:pt x="2202" y="350"/>
                  </a:lnTo>
                  <a:lnTo>
                    <a:pt x="2135" y="316"/>
                  </a:lnTo>
                  <a:lnTo>
                    <a:pt x="2074" y="283"/>
                  </a:lnTo>
                  <a:lnTo>
                    <a:pt x="2018" y="248"/>
                  </a:lnTo>
                  <a:lnTo>
                    <a:pt x="1971" y="226"/>
                  </a:lnTo>
                  <a:lnTo>
                    <a:pt x="1931" y="205"/>
                  </a:lnTo>
                  <a:lnTo>
                    <a:pt x="1899" y="191"/>
                  </a:lnTo>
                  <a:lnTo>
                    <a:pt x="1879" y="181"/>
                  </a:lnTo>
                  <a:lnTo>
                    <a:pt x="1855" y="172"/>
                  </a:lnTo>
                  <a:lnTo>
                    <a:pt x="1827" y="167"/>
                  </a:lnTo>
                  <a:lnTo>
                    <a:pt x="1803" y="167"/>
                  </a:lnTo>
                  <a:lnTo>
                    <a:pt x="1779" y="167"/>
                  </a:lnTo>
                  <a:lnTo>
                    <a:pt x="1755" y="172"/>
                  </a:lnTo>
                  <a:lnTo>
                    <a:pt x="1727" y="181"/>
                  </a:lnTo>
                  <a:lnTo>
                    <a:pt x="1703" y="191"/>
                  </a:lnTo>
                  <a:lnTo>
                    <a:pt x="1675" y="205"/>
                  </a:lnTo>
                  <a:lnTo>
                    <a:pt x="1639" y="234"/>
                  </a:lnTo>
                  <a:lnTo>
                    <a:pt x="1630" y="264"/>
                  </a:lnTo>
                  <a:lnTo>
                    <a:pt x="1651" y="292"/>
                  </a:lnTo>
                  <a:lnTo>
                    <a:pt x="1691" y="326"/>
                  </a:lnTo>
                  <a:lnTo>
                    <a:pt x="1711" y="340"/>
                  </a:lnTo>
                  <a:lnTo>
                    <a:pt x="1739" y="359"/>
                  </a:lnTo>
                  <a:lnTo>
                    <a:pt x="1779" y="384"/>
                  </a:lnTo>
                  <a:lnTo>
                    <a:pt x="1823" y="412"/>
                  </a:lnTo>
                  <a:lnTo>
                    <a:pt x="1879" y="450"/>
                  </a:lnTo>
                  <a:lnTo>
                    <a:pt x="1935" y="489"/>
                  </a:lnTo>
                  <a:lnTo>
                    <a:pt x="1999" y="528"/>
                  </a:lnTo>
                  <a:lnTo>
                    <a:pt x="2063" y="571"/>
                  </a:lnTo>
                  <a:lnTo>
                    <a:pt x="2126" y="614"/>
                  </a:lnTo>
                  <a:lnTo>
                    <a:pt x="2191" y="657"/>
                  </a:lnTo>
                  <a:lnTo>
                    <a:pt x="2250" y="701"/>
                  </a:lnTo>
                  <a:lnTo>
                    <a:pt x="2306" y="739"/>
                  </a:lnTo>
                  <a:lnTo>
                    <a:pt x="2358" y="778"/>
                  </a:lnTo>
                  <a:lnTo>
                    <a:pt x="2402" y="812"/>
                  </a:lnTo>
                  <a:lnTo>
                    <a:pt x="2438" y="845"/>
                  </a:lnTo>
                  <a:lnTo>
                    <a:pt x="2462" y="869"/>
                  </a:lnTo>
                  <a:lnTo>
                    <a:pt x="2378" y="816"/>
                  </a:lnTo>
                  <a:lnTo>
                    <a:pt x="2286" y="764"/>
                  </a:lnTo>
                  <a:lnTo>
                    <a:pt x="2191" y="705"/>
                  </a:lnTo>
                  <a:lnTo>
                    <a:pt x="2090" y="648"/>
                  </a:lnTo>
                  <a:lnTo>
                    <a:pt x="1987" y="590"/>
                  </a:lnTo>
                  <a:lnTo>
                    <a:pt x="1886" y="528"/>
                  </a:lnTo>
                  <a:lnTo>
                    <a:pt x="1786" y="470"/>
                  </a:lnTo>
                  <a:lnTo>
                    <a:pt x="1687" y="412"/>
                  </a:lnTo>
                  <a:lnTo>
                    <a:pt x="1595" y="355"/>
                  </a:lnTo>
                  <a:lnTo>
                    <a:pt x="1507" y="307"/>
                  </a:lnTo>
                  <a:lnTo>
                    <a:pt x="1424" y="259"/>
                  </a:lnTo>
                  <a:lnTo>
                    <a:pt x="1351" y="215"/>
                  </a:lnTo>
                  <a:lnTo>
                    <a:pt x="1292" y="177"/>
                  </a:lnTo>
                  <a:lnTo>
                    <a:pt x="1240" y="148"/>
                  </a:lnTo>
                  <a:lnTo>
                    <a:pt x="1199" y="124"/>
                  </a:lnTo>
                  <a:lnTo>
                    <a:pt x="1175" y="110"/>
                  </a:lnTo>
                  <a:lnTo>
                    <a:pt x="1143" y="90"/>
                  </a:lnTo>
                  <a:lnTo>
                    <a:pt x="1112" y="71"/>
                  </a:lnTo>
                  <a:lnTo>
                    <a:pt x="1080" y="52"/>
                  </a:lnTo>
                  <a:lnTo>
                    <a:pt x="1047" y="38"/>
                  </a:lnTo>
                  <a:lnTo>
                    <a:pt x="1015" y="33"/>
                  </a:lnTo>
                  <a:lnTo>
                    <a:pt x="980" y="28"/>
                  </a:lnTo>
                  <a:lnTo>
                    <a:pt x="939" y="38"/>
                  </a:lnTo>
                  <a:lnTo>
                    <a:pt x="900" y="52"/>
                  </a:lnTo>
                  <a:lnTo>
                    <a:pt x="863" y="76"/>
                  </a:lnTo>
                  <a:lnTo>
                    <a:pt x="840" y="100"/>
                  </a:lnTo>
                  <a:lnTo>
                    <a:pt x="824" y="129"/>
                  </a:lnTo>
                  <a:lnTo>
                    <a:pt x="824" y="153"/>
                  </a:lnTo>
                  <a:lnTo>
                    <a:pt x="832" y="181"/>
                  </a:lnTo>
                  <a:lnTo>
                    <a:pt x="848" y="210"/>
                  </a:lnTo>
                  <a:lnTo>
                    <a:pt x="876" y="239"/>
                  </a:lnTo>
                  <a:lnTo>
                    <a:pt x="908" y="264"/>
                  </a:lnTo>
                  <a:lnTo>
                    <a:pt x="932" y="278"/>
                  </a:lnTo>
                  <a:lnTo>
                    <a:pt x="971" y="302"/>
                  </a:lnTo>
                  <a:lnTo>
                    <a:pt x="1019" y="326"/>
                  </a:lnTo>
                  <a:lnTo>
                    <a:pt x="1075" y="359"/>
                  </a:lnTo>
                  <a:lnTo>
                    <a:pt x="1143" y="393"/>
                  </a:lnTo>
                  <a:lnTo>
                    <a:pt x="1211" y="436"/>
                  </a:lnTo>
                  <a:lnTo>
                    <a:pt x="1283" y="474"/>
                  </a:lnTo>
                  <a:lnTo>
                    <a:pt x="1355" y="517"/>
                  </a:lnTo>
                  <a:lnTo>
                    <a:pt x="1427" y="566"/>
                  </a:lnTo>
                  <a:lnTo>
                    <a:pt x="1495" y="609"/>
                  </a:lnTo>
                  <a:lnTo>
                    <a:pt x="1559" y="653"/>
                  </a:lnTo>
                  <a:lnTo>
                    <a:pt x="1615" y="696"/>
                  </a:lnTo>
                  <a:lnTo>
                    <a:pt x="1663" y="739"/>
                  </a:lnTo>
                  <a:lnTo>
                    <a:pt x="1703" y="778"/>
                  </a:lnTo>
                  <a:lnTo>
                    <a:pt x="1727" y="816"/>
                  </a:lnTo>
                  <a:lnTo>
                    <a:pt x="1739" y="845"/>
                  </a:lnTo>
                  <a:lnTo>
                    <a:pt x="1695" y="821"/>
                  </a:lnTo>
                  <a:lnTo>
                    <a:pt x="1643" y="786"/>
                  </a:lnTo>
                  <a:lnTo>
                    <a:pt x="1580" y="748"/>
                  </a:lnTo>
                  <a:lnTo>
                    <a:pt x="1507" y="701"/>
                  </a:lnTo>
                  <a:lnTo>
                    <a:pt x="1427" y="653"/>
                  </a:lnTo>
                  <a:lnTo>
                    <a:pt x="1344" y="595"/>
                  </a:lnTo>
                  <a:lnTo>
                    <a:pt x="1251" y="543"/>
                  </a:lnTo>
                  <a:lnTo>
                    <a:pt x="1155" y="479"/>
                  </a:lnTo>
                  <a:lnTo>
                    <a:pt x="1060" y="422"/>
                  </a:lnTo>
                  <a:lnTo>
                    <a:pt x="956" y="364"/>
                  </a:lnTo>
                  <a:lnTo>
                    <a:pt x="852" y="307"/>
                  </a:lnTo>
                  <a:lnTo>
                    <a:pt x="748" y="253"/>
                  </a:lnTo>
                  <a:lnTo>
                    <a:pt x="644" y="200"/>
                  </a:lnTo>
                  <a:lnTo>
                    <a:pt x="544" y="153"/>
                  </a:lnTo>
                  <a:lnTo>
                    <a:pt x="440" y="110"/>
                  </a:lnTo>
                  <a:lnTo>
                    <a:pt x="345" y="76"/>
                  </a:lnTo>
                  <a:lnTo>
                    <a:pt x="293" y="62"/>
                  </a:lnTo>
                  <a:lnTo>
                    <a:pt x="248" y="52"/>
                  </a:lnTo>
                  <a:lnTo>
                    <a:pt x="208" y="47"/>
                  </a:lnTo>
                  <a:lnTo>
                    <a:pt x="172" y="43"/>
                  </a:lnTo>
                  <a:lnTo>
                    <a:pt x="141" y="47"/>
                  </a:lnTo>
                  <a:lnTo>
                    <a:pt x="109" y="57"/>
                  </a:lnTo>
                  <a:lnTo>
                    <a:pt x="80" y="67"/>
                  </a:lnTo>
                  <a:lnTo>
                    <a:pt x="48" y="81"/>
                  </a:lnTo>
                  <a:lnTo>
                    <a:pt x="20" y="100"/>
                  </a:lnTo>
                  <a:lnTo>
                    <a:pt x="5" y="119"/>
                  </a:lnTo>
                  <a:lnTo>
                    <a:pt x="0" y="134"/>
                  </a:lnTo>
                  <a:lnTo>
                    <a:pt x="0" y="153"/>
                  </a:lnTo>
                  <a:lnTo>
                    <a:pt x="12" y="172"/>
                  </a:lnTo>
                  <a:lnTo>
                    <a:pt x="28" y="191"/>
                  </a:lnTo>
                  <a:lnTo>
                    <a:pt x="52" y="215"/>
                  </a:lnTo>
                  <a:lnTo>
                    <a:pt x="80" y="234"/>
                  </a:lnTo>
                  <a:lnTo>
                    <a:pt x="124" y="264"/>
                  </a:lnTo>
                  <a:lnTo>
                    <a:pt x="184" y="302"/>
                  </a:lnTo>
                  <a:lnTo>
                    <a:pt x="256" y="345"/>
                  </a:lnTo>
                  <a:lnTo>
                    <a:pt x="336" y="388"/>
                  </a:lnTo>
                  <a:lnTo>
                    <a:pt x="412" y="436"/>
                  </a:lnTo>
                  <a:lnTo>
                    <a:pt x="477" y="470"/>
                  </a:lnTo>
                  <a:lnTo>
                    <a:pt x="523" y="503"/>
                  </a:lnTo>
                  <a:lnTo>
                    <a:pt x="551" y="517"/>
                  </a:lnTo>
                  <a:lnTo>
                    <a:pt x="532" y="498"/>
                  </a:lnTo>
                  <a:lnTo>
                    <a:pt x="499" y="474"/>
                  </a:lnTo>
                  <a:lnTo>
                    <a:pt x="468" y="450"/>
                  </a:lnTo>
                  <a:lnTo>
                    <a:pt x="447" y="431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custDataLst>
      <p:tags r:id="rId1"/>
    </p:custDataLst>
  </p:cSld>
  <p:clrMapOvr>
    <a:masterClrMapping/>
  </p:clrMapOvr>
  <p:transition spd="slow">
    <p:plus/>
    <p:sndAc>
      <p:stSnd>
        <p:snd r:embed="rId4" name="whoosh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1015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12" dur="500"/>
                                        <p:tgtEl>
                                          <p:spTgt spid="10158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7074" name="Picture 2">
            <a:extLst>
              <a:ext uri="{FF2B5EF4-FFF2-40B4-BE49-F238E27FC236}">
                <a16:creationId xmlns:a16="http://schemas.microsoft.com/office/drawing/2014/main" id="{B88DD9CD-2986-440B-B6BC-0B256C6CFF8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74925" y="862013"/>
            <a:ext cx="3505200" cy="1103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7075" name="Picture 3">
            <a:extLst>
              <a:ext uri="{FF2B5EF4-FFF2-40B4-BE49-F238E27FC236}">
                <a16:creationId xmlns:a16="http://schemas.microsoft.com/office/drawing/2014/main" id="{DF77B2D3-0FB4-49B4-A4C3-ECCEED3531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125" y="3324225"/>
            <a:ext cx="8455025" cy="3179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27652" name="Group 4">
            <a:extLst>
              <a:ext uri="{FF2B5EF4-FFF2-40B4-BE49-F238E27FC236}">
                <a16:creationId xmlns:a16="http://schemas.microsoft.com/office/drawing/2014/main" id="{0D2D6304-228A-4F1F-8829-461E455A7B3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039813" y="2193925"/>
            <a:ext cx="6945312" cy="874713"/>
            <a:chOff x="617" y="1152"/>
            <a:chExt cx="4375" cy="551"/>
          </a:xfrm>
        </p:grpSpPr>
        <p:sp>
          <p:nvSpPr>
            <p:cNvPr id="27653" name="AutoShape 5">
              <a:extLst>
                <a:ext uri="{FF2B5EF4-FFF2-40B4-BE49-F238E27FC236}">
                  <a16:creationId xmlns:a16="http://schemas.microsoft.com/office/drawing/2014/main" id="{0458AC38-E7DC-4A6F-9B86-135BFAACB26F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617" y="1152"/>
              <a:ext cx="4375" cy="5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4" name="Rectangle 6">
              <a:extLst>
                <a:ext uri="{FF2B5EF4-FFF2-40B4-BE49-F238E27FC236}">
                  <a16:creationId xmlns:a16="http://schemas.microsoft.com/office/drawing/2014/main" id="{6645D17B-A722-4539-A76D-6B5EC37763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8" y="1185"/>
              <a:ext cx="1752" cy="5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r>
                <a:rPr lang="es-PR" altLang="en-US" sz="5400" b="1">
                  <a:latin typeface="Times New Roman" panose="02020603050405020304" pitchFamily="18" charset="0"/>
                </a:rPr>
                <a:t>Concepto</a:t>
              </a:r>
              <a:endParaRPr lang="es-PR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7655" name="Freeform 7">
              <a:extLst>
                <a:ext uri="{FF2B5EF4-FFF2-40B4-BE49-F238E27FC236}">
                  <a16:creationId xmlns:a16="http://schemas.microsoft.com/office/drawing/2014/main" id="{41239E8A-D6DF-4738-8838-43D2FF365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" y="1295"/>
              <a:ext cx="1182" cy="349"/>
            </a:xfrm>
            <a:custGeom>
              <a:avLst/>
              <a:gdLst>
                <a:gd name="T0" fmla="*/ 326 w 3548"/>
                <a:gd name="T1" fmla="*/ 60 h 1046"/>
                <a:gd name="T2" fmla="*/ 309 w 3548"/>
                <a:gd name="T3" fmla="*/ 78 h 1046"/>
                <a:gd name="T4" fmla="*/ 304 w 3548"/>
                <a:gd name="T5" fmla="*/ 88 h 1046"/>
                <a:gd name="T6" fmla="*/ 299 w 3548"/>
                <a:gd name="T7" fmla="*/ 90 h 1046"/>
                <a:gd name="T8" fmla="*/ 292 w 3548"/>
                <a:gd name="T9" fmla="*/ 93 h 1046"/>
                <a:gd name="T10" fmla="*/ 286 w 3548"/>
                <a:gd name="T11" fmla="*/ 93 h 1046"/>
                <a:gd name="T12" fmla="*/ 292 w 3548"/>
                <a:gd name="T13" fmla="*/ 76 h 1046"/>
                <a:gd name="T14" fmla="*/ 335 w 3548"/>
                <a:gd name="T15" fmla="*/ 41 h 1046"/>
                <a:gd name="T16" fmla="*/ 336 w 3548"/>
                <a:gd name="T17" fmla="*/ 30 h 1046"/>
                <a:gd name="T18" fmla="*/ 283 w 3548"/>
                <a:gd name="T19" fmla="*/ 54 h 1046"/>
                <a:gd name="T20" fmla="*/ 242 w 3548"/>
                <a:gd name="T21" fmla="*/ 79 h 1046"/>
                <a:gd name="T22" fmla="*/ 204 w 3548"/>
                <a:gd name="T23" fmla="*/ 105 h 1046"/>
                <a:gd name="T24" fmla="*/ 174 w 3548"/>
                <a:gd name="T25" fmla="*/ 95 h 1046"/>
                <a:gd name="T26" fmla="*/ 214 w 3548"/>
                <a:gd name="T27" fmla="*/ 63 h 1046"/>
                <a:gd name="T28" fmla="*/ 258 w 3548"/>
                <a:gd name="T29" fmla="*/ 31 h 1046"/>
                <a:gd name="T30" fmla="*/ 185 w 3548"/>
                <a:gd name="T31" fmla="*/ 72 h 1046"/>
                <a:gd name="T32" fmla="*/ 132 w 3548"/>
                <a:gd name="T33" fmla="*/ 106 h 1046"/>
                <a:gd name="T34" fmla="*/ 100 w 3548"/>
                <a:gd name="T35" fmla="*/ 115 h 1046"/>
                <a:gd name="T36" fmla="*/ 99 w 3548"/>
                <a:gd name="T37" fmla="*/ 99 h 1046"/>
                <a:gd name="T38" fmla="*/ 116 w 3548"/>
                <a:gd name="T39" fmla="*/ 93 h 1046"/>
                <a:gd name="T40" fmla="*/ 128 w 3548"/>
                <a:gd name="T41" fmla="*/ 84 h 1046"/>
                <a:gd name="T42" fmla="*/ 123 w 3548"/>
                <a:gd name="T43" fmla="*/ 84 h 1046"/>
                <a:gd name="T44" fmla="*/ 136 w 3548"/>
                <a:gd name="T45" fmla="*/ 76 h 1046"/>
                <a:gd name="T46" fmla="*/ 142 w 3548"/>
                <a:gd name="T47" fmla="*/ 70 h 1046"/>
                <a:gd name="T48" fmla="*/ 170 w 3548"/>
                <a:gd name="T49" fmla="*/ 46 h 1046"/>
                <a:gd name="T50" fmla="*/ 114 w 3548"/>
                <a:gd name="T51" fmla="*/ 80 h 1046"/>
                <a:gd name="T52" fmla="*/ 81 w 3548"/>
                <a:gd name="T53" fmla="*/ 99 h 1046"/>
                <a:gd name="T54" fmla="*/ 64 w 3548"/>
                <a:gd name="T55" fmla="*/ 88 h 1046"/>
                <a:gd name="T56" fmla="*/ 112 w 3548"/>
                <a:gd name="T57" fmla="*/ 42 h 1046"/>
                <a:gd name="T58" fmla="*/ 85 w 3548"/>
                <a:gd name="T59" fmla="*/ 59 h 1046"/>
                <a:gd name="T60" fmla="*/ 46 w 3548"/>
                <a:gd name="T61" fmla="*/ 85 h 1046"/>
                <a:gd name="T62" fmla="*/ 16 w 3548"/>
                <a:gd name="T63" fmla="*/ 96 h 1046"/>
                <a:gd name="T64" fmla="*/ 1 w 3548"/>
                <a:gd name="T65" fmla="*/ 95 h 1046"/>
                <a:gd name="T66" fmla="*/ 2 w 3548"/>
                <a:gd name="T67" fmla="*/ 91 h 1046"/>
                <a:gd name="T68" fmla="*/ 8 w 3548"/>
                <a:gd name="T69" fmla="*/ 90 h 1046"/>
                <a:gd name="T70" fmla="*/ 13 w 3548"/>
                <a:gd name="T71" fmla="*/ 87 h 1046"/>
                <a:gd name="T72" fmla="*/ 28 w 3548"/>
                <a:gd name="T73" fmla="*/ 80 h 1046"/>
                <a:gd name="T74" fmla="*/ 81 w 3548"/>
                <a:gd name="T75" fmla="*/ 47 h 1046"/>
                <a:gd name="T76" fmla="*/ 144 w 3548"/>
                <a:gd name="T77" fmla="*/ 7 h 1046"/>
                <a:gd name="T78" fmla="*/ 164 w 3548"/>
                <a:gd name="T79" fmla="*/ 1 h 1046"/>
                <a:gd name="T80" fmla="*/ 146 w 3548"/>
                <a:gd name="T81" fmla="*/ 32 h 1046"/>
                <a:gd name="T82" fmla="*/ 118 w 3548"/>
                <a:gd name="T83" fmla="*/ 61 h 1046"/>
                <a:gd name="T84" fmla="*/ 175 w 3548"/>
                <a:gd name="T85" fmla="*/ 30 h 1046"/>
                <a:gd name="T86" fmla="*/ 203 w 3548"/>
                <a:gd name="T87" fmla="*/ 18 h 1046"/>
                <a:gd name="T88" fmla="*/ 220 w 3548"/>
                <a:gd name="T89" fmla="*/ 31 h 1046"/>
                <a:gd name="T90" fmla="*/ 183 w 3548"/>
                <a:gd name="T91" fmla="*/ 56 h 1046"/>
                <a:gd name="T92" fmla="*/ 136 w 3548"/>
                <a:gd name="T93" fmla="*/ 89 h 1046"/>
                <a:gd name="T94" fmla="*/ 205 w 3548"/>
                <a:gd name="T95" fmla="*/ 50 h 1046"/>
                <a:gd name="T96" fmla="*/ 267 w 3548"/>
                <a:gd name="T97" fmla="*/ 13 h 1046"/>
                <a:gd name="T98" fmla="*/ 295 w 3548"/>
                <a:gd name="T99" fmla="*/ 4 h 1046"/>
                <a:gd name="T100" fmla="*/ 301 w 3548"/>
                <a:gd name="T101" fmla="*/ 25 h 1046"/>
                <a:gd name="T102" fmla="*/ 258 w 3548"/>
                <a:gd name="T103" fmla="*/ 50 h 1046"/>
                <a:gd name="T104" fmla="*/ 212 w 3548"/>
                <a:gd name="T105" fmla="*/ 86 h 1046"/>
                <a:gd name="T106" fmla="*/ 262 w 3548"/>
                <a:gd name="T107" fmla="*/ 57 h 1046"/>
                <a:gd name="T108" fmla="*/ 347 w 3548"/>
                <a:gd name="T109" fmla="*/ 12 h 1046"/>
                <a:gd name="T110" fmla="*/ 385 w 3548"/>
                <a:gd name="T111" fmla="*/ 7 h 1046"/>
                <a:gd name="T112" fmla="*/ 388 w 3548"/>
                <a:gd name="T113" fmla="*/ 23 h 1046"/>
                <a:gd name="T114" fmla="*/ 338 w 3548"/>
                <a:gd name="T115" fmla="*/ 53 h 104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3548" h="1046">
                  <a:moveTo>
                    <a:pt x="3122" y="410"/>
                  </a:moveTo>
                  <a:lnTo>
                    <a:pt x="3103" y="424"/>
                  </a:lnTo>
                  <a:lnTo>
                    <a:pt x="3076" y="438"/>
                  </a:lnTo>
                  <a:lnTo>
                    <a:pt x="3045" y="461"/>
                  </a:lnTo>
                  <a:lnTo>
                    <a:pt x="3011" y="484"/>
                  </a:lnTo>
                  <a:lnTo>
                    <a:pt x="2981" y="506"/>
                  </a:lnTo>
                  <a:lnTo>
                    <a:pt x="2954" y="525"/>
                  </a:lnTo>
                  <a:lnTo>
                    <a:pt x="2935" y="543"/>
                  </a:lnTo>
                  <a:lnTo>
                    <a:pt x="2919" y="552"/>
                  </a:lnTo>
                  <a:lnTo>
                    <a:pt x="2908" y="561"/>
                  </a:lnTo>
                  <a:lnTo>
                    <a:pt x="2896" y="575"/>
                  </a:lnTo>
                  <a:lnTo>
                    <a:pt x="2878" y="597"/>
                  </a:lnTo>
                  <a:lnTo>
                    <a:pt x="2859" y="616"/>
                  </a:lnTo>
                  <a:lnTo>
                    <a:pt x="2836" y="643"/>
                  </a:lnTo>
                  <a:lnTo>
                    <a:pt x="2813" y="671"/>
                  </a:lnTo>
                  <a:lnTo>
                    <a:pt x="2790" y="698"/>
                  </a:lnTo>
                  <a:lnTo>
                    <a:pt x="2764" y="726"/>
                  </a:lnTo>
                  <a:lnTo>
                    <a:pt x="2733" y="739"/>
                  </a:lnTo>
                  <a:lnTo>
                    <a:pt x="2703" y="753"/>
                  </a:lnTo>
                  <a:lnTo>
                    <a:pt x="2688" y="767"/>
                  </a:lnTo>
                  <a:lnTo>
                    <a:pt x="2691" y="785"/>
                  </a:lnTo>
                  <a:lnTo>
                    <a:pt x="2710" y="785"/>
                  </a:lnTo>
                  <a:lnTo>
                    <a:pt x="2733" y="785"/>
                  </a:lnTo>
                  <a:lnTo>
                    <a:pt x="2745" y="790"/>
                  </a:lnTo>
                  <a:lnTo>
                    <a:pt x="2737" y="790"/>
                  </a:lnTo>
                  <a:lnTo>
                    <a:pt x="2714" y="794"/>
                  </a:lnTo>
                  <a:lnTo>
                    <a:pt x="2680" y="799"/>
                  </a:lnTo>
                  <a:lnTo>
                    <a:pt x="2657" y="803"/>
                  </a:lnTo>
                  <a:lnTo>
                    <a:pt x="2654" y="808"/>
                  </a:lnTo>
                  <a:lnTo>
                    <a:pt x="2668" y="808"/>
                  </a:lnTo>
                  <a:lnTo>
                    <a:pt x="2688" y="813"/>
                  </a:lnTo>
                  <a:lnTo>
                    <a:pt x="2700" y="813"/>
                  </a:lnTo>
                  <a:lnTo>
                    <a:pt x="2703" y="817"/>
                  </a:lnTo>
                  <a:lnTo>
                    <a:pt x="2691" y="822"/>
                  </a:lnTo>
                  <a:lnTo>
                    <a:pt x="2677" y="826"/>
                  </a:lnTo>
                  <a:lnTo>
                    <a:pt x="2654" y="826"/>
                  </a:lnTo>
                  <a:lnTo>
                    <a:pt x="2631" y="826"/>
                  </a:lnTo>
                  <a:lnTo>
                    <a:pt x="2612" y="822"/>
                  </a:lnTo>
                  <a:lnTo>
                    <a:pt x="2612" y="826"/>
                  </a:lnTo>
                  <a:lnTo>
                    <a:pt x="2631" y="836"/>
                  </a:lnTo>
                  <a:lnTo>
                    <a:pt x="2650" y="840"/>
                  </a:lnTo>
                  <a:lnTo>
                    <a:pt x="2647" y="840"/>
                  </a:lnTo>
                  <a:lnTo>
                    <a:pt x="2638" y="849"/>
                  </a:lnTo>
                  <a:lnTo>
                    <a:pt x="2624" y="854"/>
                  </a:lnTo>
                  <a:lnTo>
                    <a:pt x="2601" y="858"/>
                  </a:lnTo>
                  <a:lnTo>
                    <a:pt x="2592" y="849"/>
                  </a:lnTo>
                  <a:lnTo>
                    <a:pt x="2585" y="840"/>
                  </a:lnTo>
                  <a:lnTo>
                    <a:pt x="2578" y="836"/>
                  </a:lnTo>
                  <a:lnTo>
                    <a:pt x="2569" y="840"/>
                  </a:lnTo>
                  <a:lnTo>
                    <a:pt x="2532" y="817"/>
                  </a:lnTo>
                  <a:lnTo>
                    <a:pt x="2528" y="785"/>
                  </a:lnTo>
                  <a:lnTo>
                    <a:pt x="2539" y="758"/>
                  </a:lnTo>
                  <a:lnTo>
                    <a:pt x="2566" y="735"/>
                  </a:lnTo>
                  <a:lnTo>
                    <a:pt x="2578" y="726"/>
                  </a:lnTo>
                  <a:lnTo>
                    <a:pt x="2601" y="707"/>
                  </a:lnTo>
                  <a:lnTo>
                    <a:pt x="2631" y="685"/>
                  </a:lnTo>
                  <a:lnTo>
                    <a:pt x="2665" y="657"/>
                  </a:lnTo>
                  <a:lnTo>
                    <a:pt x="2707" y="621"/>
                  </a:lnTo>
                  <a:lnTo>
                    <a:pt x="2756" y="584"/>
                  </a:lnTo>
                  <a:lnTo>
                    <a:pt x="2806" y="543"/>
                  </a:lnTo>
                  <a:lnTo>
                    <a:pt x="2859" y="497"/>
                  </a:lnTo>
                  <a:lnTo>
                    <a:pt x="2912" y="456"/>
                  </a:lnTo>
                  <a:lnTo>
                    <a:pt x="2969" y="410"/>
                  </a:lnTo>
                  <a:lnTo>
                    <a:pt x="3023" y="369"/>
                  </a:lnTo>
                  <a:lnTo>
                    <a:pt x="3076" y="328"/>
                  </a:lnTo>
                  <a:lnTo>
                    <a:pt x="3125" y="292"/>
                  </a:lnTo>
                  <a:lnTo>
                    <a:pt x="3171" y="255"/>
                  </a:lnTo>
                  <a:lnTo>
                    <a:pt x="3209" y="228"/>
                  </a:lnTo>
                  <a:lnTo>
                    <a:pt x="3242" y="205"/>
                  </a:lnTo>
                  <a:lnTo>
                    <a:pt x="3182" y="218"/>
                  </a:lnTo>
                  <a:lnTo>
                    <a:pt x="3110" y="241"/>
                  </a:lnTo>
                  <a:lnTo>
                    <a:pt x="3030" y="274"/>
                  </a:lnTo>
                  <a:lnTo>
                    <a:pt x="2946" y="305"/>
                  </a:lnTo>
                  <a:lnTo>
                    <a:pt x="2859" y="341"/>
                  </a:lnTo>
                  <a:lnTo>
                    <a:pt x="2779" y="379"/>
                  </a:lnTo>
                  <a:lnTo>
                    <a:pt x="2707" y="410"/>
                  </a:lnTo>
                  <a:lnTo>
                    <a:pt x="2647" y="438"/>
                  </a:lnTo>
                  <a:lnTo>
                    <a:pt x="2619" y="451"/>
                  </a:lnTo>
                  <a:lnTo>
                    <a:pt x="2585" y="470"/>
                  </a:lnTo>
                  <a:lnTo>
                    <a:pt x="2548" y="488"/>
                  </a:lnTo>
                  <a:lnTo>
                    <a:pt x="2505" y="511"/>
                  </a:lnTo>
                  <a:lnTo>
                    <a:pt x="2460" y="538"/>
                  </a:lnTo>
                  <a:lnTo>
                    <a:pt x="2414" y="566"/>
                  </a:lnTo>
                  <a:lnTo>
                    <a:pt x="2368" y="593"/>
                  </a:lnTo>
                  <a:lnTo>
                    <a:pt x="2318" y="621"/>
                  </a:lnTo>
                  <a:lnTo>
                    <a:pt x="2269" y="653"/>
                  </a:lnTo>
                  <a:lnTo>
                    <a:pt x="2224" y="685"/>
                  </a:lnTo>
                  <a:lnTo>
                    <a:pt x="2179" y="712"/>
                  </a:lnTo>
                  <a:lnTo>
                    <a:pt x="2136" y="744"/>
                  </a:lnTo>
                  <a:lnTo>
                    <a:pt x="2094" y="772"/>
                  </a:lnTo>
                  <a:lnTo>
                    <a:pt x="2060" y="799"/>
                  </a:lnTo>
                  <a:lnTo>
                    <a:pt x="2030" y="822"/>
                  </a:lnTo>
                  <a:lnTo>
                    <a:pt x="2004" y="844"/>
                  </a:lnTo>
                  <a:lnTo>
                    <a:pt x="1951" y="886"/>
                  </a:lnTo>
                  <a:lnTo>
                    <a:pt x="1893" y="918"/>
                  </a:lnTo>
                  <a:lnTo>
                    <a:pt x="1836" y="941"/>
                  </a:lnTo>
                  <a:lnTo>
                    <a:pt x="1779" y="954"/>
                  </a:lnTo>
                  <a:lnTo>
                    <a:pt x="1730" y="959"/>
                  </a:lnTo>
                  <a:lnTo>
                    <a:pt x="1684" y="959"/>
                  </a:lnTo>
                  <a:lnTo>
                    <a:pt x="1650" y="954"/>
                  </a:lnTo>
                  <a:lnTo>
                    <a:pt x="1622" y="945"/>
                  </a:lnTo>
                  <a:lnTo>
                    <a:pt x="1585" y="923"/>
                  </a:lnTo>
                  <a:lnTo>
                    <a:pt x="1562" y="895"/>
                  </a:lnTo>
                  <a:lnTo>
                    <a:pt x="1566" y="858"/>
                  </a:lnTo>
                  <a:lnTo>
                    <a:pt x="1608" y="808"/>
                  </a:lnTo>
                  <a:lnTo>
                    <a:pt x="1631" y="790"/>
                  </a:lnTo>
                  <a:lnTo>
                    <a:pt x="1661" y="762"/>
                  </a:lnTo>
                  <a:lnTo>
                    <a:pt x="1703" y="730"/>
                  </a:lnTo>
                  <a:lnTo>
                    <a:pt x="1749" y="694"/>
                  </a:lnTo>
                  <a:lnTo>
                    <a:pt x="1806" y="657"/>
                  </a:lnTo>
                  <a:lnTo>
                    <a:pt x="1862" y="616"/>
                  </a:lnTo>
                  <a:lnTo>
                    <a:pt x="1924" y="570"/>
                  </a:lnTo>
                  <a:lnTo>
                    <a:pt x="1984" y="529"/>
                  </a:lnTo>
                  <a:lnTo>
                    <a:pt x="2045" y="484"/>
                  </a:lnTo>
                  <a:lnTo>
                    <a:pt x="2106" y="443"/>
                  </a:lnTo>
                  <a:lnTo>
                    <a:pt x="2159" y="401"/>
                  </a:lnTo>
                  <a:lnTo>
                    <a:pt x="2212" y="365"/>
                  </a:lnTo>
                  <a:lnTo>
                    <a:pt x="2258" y="333"/>
                  </a:lnTo>
                  <a:lnTo>
                    <a:pt x="2297" y="305"/>
                  </a:lnTo>
                  <a:lnTo>
                    <a:pt x="2323" y="282"/>
                  </a:lnTo>
                  <a:lnTo>
                    <a:pt x="2341" y="269"/>
                  </a:lnTo>
                  <a:lnTo>
                    <a:pt x="2239" y="323"/>
                  </a:lnTo>
                  <a:lnTo>
                    <a:pt x="2136" y="379"/>
                  </a:lnTo>
                  <a:lnTo>
                    <a:pt x="2034" y="433"/>
                  </a:lnTo>
                  <a:lnTo>
                    <a:pt x="1935" y="488"/>
                  </a:lnTo>
                  <a:lnTo>
                    <a:pt x="1843" y="543"/>
                  </a:lnTo>
                  <a:lnTo>
                    <a:pt x="1753" y="593"/>
                  </a:lnTo>
                  <a:lnTo>
                    <a:pt x="1665" y="648"/>
                  </a:lnTo>
                  <a:lnTo>
                    <a:pt x="1581" y="698"/>
                  </a:lnTo>
                  <a:lnTo>
                    <a:pt x="1505" y="744"/>
                  </a:lnTo>
                  <a:lnTo>
                    <a:pt x="1433" y="790"/>
                  </a:lnTo>
                  <a:lnTo>
                    <a:pt x="1368" y="831"/>
                  </a:lnTo>
                  <a:lnTo>
                    <a:pt x="1311" y="867"/>
                  </a:lnTo>
                  <a:lnTo>
                    <a:pt x="1262" y="899"/>
                  </a:lnTo>
                  <a:lnTo>
                    <a:pt x="1221" y="927"/>
                  </a:lnTo>
                  <a:lnTo>
                    <a:pt x="1186" y="949"/>
                  </a:lnTo>
                  <a:lnTo>
                    <a:pt x="1159" y="968"/>
                  </a:lnTo>
                  <a:lnTo>
                    <a:pt x="1117" y="995"/>
                  </a:lnTo>
                  <a:lnTo>
                    <a:pt x="1080" y="1013"/>
                  </a:lnTo>
                  <a:lnTo>
                    <a:pt x="1041" y="1032"/>
                  </a:lnTo>
                  <a:lnTo>
                    <a:pt x="1004" y="1041"/>
                  </a:lnTo>
                  <a:lnTo>
                    <a:pt x="969" y="1046"/>
                  </a:lnTo>
                  <a:lnTo>
                    <a:pt x="935" y="1041"/>
                  </a:lnTo>
                  <a:lnTo>
                    <a:pt x="901" y="1032"/>
                  </a:lnTo>
                  <a:lnTo>
                    <a:pt x="866" y="1013"/>
                  </a:lnTo>
                  <a:lnTo>
                    <a:pt x="825" y="977"/>
                  </a:lnTo>
                  <a:lnTo>
                    <a:pt x="817" y="945"/>
                  </a:lnTo>
                  <a:lnTo>
                    <a:pt x="832" y="918"/>
                  </a:lnTo>
                  <a:lnTo>
                    <a:pt x="852" y="904"/>
                  </a:lnTo>
                  <a:lnTo>
                    <a:pt x="859" y="899"/>
                  </a:lnTo>
                  <a:lnTo>
                    <a:pt x="875" y="890"/>
                  </a:lnTo>
                  <a:lnTo>
                    <a:pt x="889" y="886"/>
                  </a:lnTo>
                  <a:lnTo>
                    <a:pt x="908" y="877"/>
                  </a:lnTo>
                  <a:lnTo>
                    <a:pt x="924" y="872"/>
                  </a:lnTo>
                  <a:lnTo>
                    <a:pt x="939" y="867"/>
                  </a:lnTo>
                  <a:lnTo>
                    <a:pt x="954" y="863"/>
                  </a:lnTo>
                  <a:lnTo>
                    <a:pt x="965" y="863"/>
                  </a:lnTo>
                  <a:lnTo>
                    <a:pt x="992" y="858"/>
                  </a:lnTo>
                  <a:lnTo>
                    <a:pt x="1018" y="849"/>
                  </a:lnTo>
                  <a:lnTo>
                    <a:pt x="1045" y="836"/>
                  </a:lnTo>
                  <a:lnTo>
                    <a:pt x="1068" y="822"/>
                  </a:lnTo>
                  <a:lnTo>
                    <a:pt x="1094" y="803"/>
                  </a:lnTo>
                  <a:lnTo>
                    <a:pt x="1125" y="785"/>
                  </a:lnTo>
                  <a:lnTo>
                    <a:pt x="1156" y="762"/>
                  </a:lnTo>
                  <a:lnTo>
                    <a:pt x="1189" y="744"/>
                  </a:lnTo>
                  <a:lnTo>
                    <a:pt x="1179" y="748"/>
                  </a:lnTo>
                  <a:lnTo>
                    <a:pt x="1166" y="753"/>
                  </a:lnTo>
                  <a:lnTo>
                    <a:pt x="1152" y="758"/>
                  </a:lnTo>
                  <a:lnTo>
                    <a:pt x="1133" y="762"/>
                  </a:lnTo>
                  <a:lnTo>
                    <a:pt x="1113" y="772"/>
                  </a:lnTo>
                  <a:lnTo>
                    <a:pt x="1091" y="776"/>
                  </a:lnTo>
                  <a:lnTo>
                    <a:pt x="1064" y="790"/>
                  </a:lnTo>
                  <a:lnTo>
                    <a:pt x="1037" y="799"/>
                  </a:lnTo>
                  <a:lnTo>
                    <a:pt x="1057" y="785"/>
                  </a:lnTo>
                  <a:lnTo>
                    <a:pt x="1080" y="772"/>
                  </a:lnTo>
                  <a:lnTo>
                    <a:pt x="1110" y="753"/>
                  </a:lnTo>
                  <a:lnTo>
                    <a:pt x="1148" y="735"/>
                  </a:lnTo>
                  <a:lnTo>
                    <a:pt x="1182" y="717"/>
                  </a:lnTo>
                  <a:lnTo>
                    <a:pt x="1216" y="698"/>
                  </a:lnTo>
                  <a:lnTo>
                    <a:pt x="1251" y="675"/>
                  </a:lnTo>
                  <a:lnTo>
                    <a:pt x="1277" y="657"/>
                  </a:lnTo>
                  <a:lnTo>
                    <a:pt x="1262" y="662"/>
                  </a:lnTo>
                  <a:lnTo>
                    <a:pt x="1242" y="671"/>
                  </a:lnTo>
                  <a:lnTo>
                    <a:pt x="1228" y="680"/>
                  </a:lnTo>
                  <a:lnTo>
                    <a:pt x="1209" y="689"/>
                  </a:lnTo>
                  <a:lnTo>
                    <a:pt x="1193" y="698"/>
                  </a:lnTo>
                  <a:lnTo>
                    <a:pt x="1175" y="707"/>
                  </a:lnTo>
                  <a:lnTo>
                    <a:pt x="1156" y="717"/>
                  </a:lnTo>
                  <a:lnTo>
                    <a:pt x="1136" y="726"/>
                  </a:lnTo>
                  <a:lnTo>
                    <a:pt x="1163" y="707"/>
                  </a:lnTo>
                  <a:lnTo>
                    <a:pt x="1212" y="671"/>
                  </a:lnTo>
                  <a:lnTo>
                    <a:pt x="1277" y="625"/>
                  </a:lnTo>
                  <a:lnTo>
                    <a:pt x="1357" y="570"/>
                  </a:lnTo>
                  <a:lnTo>
                    <a:pt x="1440" y="511"/>
                  </a:lnTo>
                  <a:lnTo>
                    <a:pt x="1521" y="451"/>
                  </a:lnTo>
                  <a:lnTo>
                    <a:pt x="1597" y="401"/>
                  </a:lnTo>
                  <a:lnTo>
                    <a:pt x="1657" y="356"/>
                  </a:lnTo>
                  <a:lnTo>
                    <a:pt x="1622" y="369"/>
                  </a:lnTo>
                  <a:lnTo>
                    <a:pt x="1578" y="387"/>
                  </a:lnTo>
                  <a:lnTo>
                    <a:pt x="1528" y="410"/>
                  </a:lnTo>
                  <a:lnTo>
                    <a:pt x="1472" y="443"/>
                  </a:lnTo>
                  <a:lnTo>
                    <a:pt x="1410" y="479"/>
                  </a:lnTo>
                  <a:lnTo>
                    <a:pt x="1350" y="516"/>
                  </a:lnTo>
                  <a:lnTo>
                    <a:pt x="1281" y="557"/>
                  </a:lnTo>
                  <a:lnTo>
                    <a:pt x="1216" y="597"/>
                  </a:lnTo>
                  <a:lnTo>
                    <a:pt x="1152" y="639"/>
                  </a:lnTo>
                  <a:lnTo>
                    <a:pt x="1087" y="680"/>
                  </a:lnTo>
                  <a:lnTo>
                    <a:pt x="1030" y="717"/>
                  </a:lnTo>
                  <a:lnTo>
                    <a:pt x="974" y="753"/>
                  </a:lnTo>
                  <a:lnTo>
                    <a:pt x="924" y="785"/>
                  </a:lnTo>
                  <a:lnTo>
                    <a:pt x="882" y="813"/>
                  </a:lnTo>
                  <a:lnTo>
                    <a:pt x="847" y="836"/>
                  </a:lnTo>
                  <a:lnTo>
                    <a:pt x="825" y="849"/>
                  </a:lnTo>
                  <a:lnTo>
                    <a:pt x="790" y="867"/>
                  </a:lnTo>
                  <a:lnTo>
                    <a:pt x="756" y="881"/>
                  </a:lnTo>
                  <a:lnTo>
                    <a:pt x="730" y="890"/>
                  </a:lnTo>
                  <a:lnTo>
                    <a:pt x="703" y="895"/>
                  </a:lnTo>
                  <a:lnTo>
                    <a:pt x="677" y="895"/>
                  </a:lnTo>
                  <a:lnTo>
                    <a:pt x="654" y="890"/>
                  </a:lnTo>
                  <a:lnTo>
                    <a:pt x="631" y="881"/>
                  </a:lnTo>
                  <a:lnTo>
                    <a:pt x="612" y="872"/>
                  </a:lnTo>
                  <a:lnTo>
                    <a:pt x="581" y="844"/>
                  </a:lnTo>
                  <a:lnTo>
                    <a:pt x="566" y="822"/>
                  </a:lnTo>
                  <a:lnTo>
                    <a:pt x="574" y="790"/>
                  </a:lnTo>
                  <a:lnTo>
                    <a:pt x="596" y="758"/>
                  </a:lnTo>
                  <a:lnTo>
                    <a:pt x="619" y="735"/>
                  </a:lnTo>
                  <a:lnTo>
                    <a:pt x="657" y="698"/>
                  </a:lnTo>
                  <a:lnTo>
                    <a:pt x="707" y="653"/>
                  </a:lnTo>
                  <a:lnTo>
                    <a:pt x="764" y="597"/>
                  </a:lnTo>
                  <a:lnTo>
                    <a:pt x="836" y="534"/>
                  </a:lnTo>
                  <a:lnTo>
                    <a:pt x="919" y="461"/>
                  </a:lnTo>
                  <a:lnTo>
                    <a:pt x="1011" y="379"/>
                  </a:lnTo>
                  <a:lnTo>
                    <a:pt x="1113" y="292"/>
                  </a:lnTo>
                  <a:lnTo>
                    <a:pt x="1076" y="323"/>
                  </a:lnTo>
                  <a:lnTo>
                    <a:pt x="1030" y="356"/>
                  </a:lnTo>
                  <a:lnTo>
                    <a:pt x="984" y="387"/>
                  </a:lnTo>
                  <a:lnTo>
                    <a:pt x="931" y="424"/>
                  </a:lnTo>
                  <a:lnTo>
                    <a:pt x="878" y="461"/>
                  </a:lnTo>
                  <a:lnTo>
                    <a:pt x="825" y="497"/>
                  </a:lnTo>
                  <a:lnTo>
                    <a:pt x="767" y="534"/>
                  </a:lnTo>
                  <a:lnTo>
                    <a:pt x="714" y="570"/>
                  </a:lnTo>
                  <a:lnTo>
                    <a:pt x="661" y="607"/>
                  </a:lnTo>
                  <a:lnTo>
                    <a:pt x="608" y="639"/>
                  </a:lnTo>
                  <a:lnTo>
                    <a:pt x="559" y="671"/>
                  </a:lnTo>
                  <a:lnTo>
                    <a:pt x="516" y="698"/>
                  </a:lnTo>
                  <a:lnTo>
                    <a:pt x="475" y="726"/>
                  </a:lnTo>
                  <a:lnTo>
                    <a:pt x="440" y="748"/>
                  </a:lnTo>
                  <a:lnTo>
                    <a:pt x="414" y="762"/>
                  </a:lnTo>
                  <a:lnTo>
                    <a:pt x="391" y="776"/>
                  </a:lnTo>
                  <a:lnTo>
                    <a:pt x="353" y="794"/>
                  </a:lnTo>
                  <a:lnTo>
                    <a:pt x="315" y="813"/>
                  </a:lnTo>
                  <a:lnTo>
                    <a:pt x="278" y="826"/>
                  </a:lnTo>
                  <a:lnTo>
                    <a:pt x="235" y="840"/>
                  </a:lnTo>
                  <a:lnTo>
                    <a:pt x="202" y="849"/>
                  </a:lnTo>
                  <a:lnTo>
                    <a:pt x="167" y="858"/>
                  </a:lnTo>
                  <a:lnTo>
                    <a:pt x="140" y="863"/>
                  </a:lnTo>
                  <a:lnTo>
                    <a:pt x="121" y="863"/>
                  </a:lnTo>
                  <a:lnTo>
                    <a:pt x="106" y="863"/>
                  </a:lnTo>
                  <a:lnTo>
                    <a:pt x="87" y="863"/>
                  </a:lnTo>
                  <a:lnTo>
                    <a:pt x="68" y="863"/>
                  </a:lnTo>
                  <a:lnTo>
                    <a:pt x="50" y="863"/>
                  </a:lnTo>
                  <a:lnTo>
                    <a:pt x="34" y="863"/>
                  </a:lnTo>
                  <a:lnTo>
                    <a:pt x="18" y="863"/>
                  </a:lnTo>
                  <a:lnTo>
                    <a:pt x="7" y="858"/>
                  </a:lnTo>
                  <a:lnTo>
                    <a:pt x="0" y="858"/>
                  </a:lnTo>
                  <a:lnTo>
                    <a:pt x="23" y="854"/>
                  </a:lnTo>
                  <a:lnTo>
                    <a:pt x="41" y="849"/>
                  </a:lnTo>
                  <a:lnTo>
                    <a:pt x="50" y="840"/>
                  </a:lnTo>
                  <a:lnTo>
                    <a:pt x="53" y="840"/>
                  </a:lnTo>
                  <a:lnTo>
                    <a:pt x="30" y="836"/>
                  </a:lnTo>
                  <a:lnTo>
                    <a:pt x="15" y="826"/>
                  </a:lnTo>
                  <a:lnTo>
                    <a:pt x="15" y="822"/>
                  </a:lnTo>
                  <a:lnTo>
                    <a:pt x="37" y="826"/>
                  </a:lnTo>
                  <a:lnTo>
                    <a:pt x="60" y="826"/>
                  </a:lnTo>
                  <a:lnTo>
                    <a:pt x="83" y="826"/>
                  </a:lnTo>
                  <a:lnTo>
                    <a:pt x="99" y="822"/>
                  </a:lnTo>
                  <a:lnTo>
                    <a:pt x="110" y="817"/>
                  </a:lnTo>
                  <a:lnTo>
                    <a:pt x="106" y="813"/>
                  </a:lnTo>
                  <a:lnTo>
                    <a:pt x="94" y="813"/>
                  </a:lnTo>
                  <a:lnTo>
                    <a:pt x="76" y="808"/>
                  </a:lnTo>
                  <a:lnTo>
                    <a:pt x="57" y="808"/>
                  </a:lnTo>
                  <a:lnTo>
                    <a:pt x="60" y="803"/>
                  </a:lnTo>
                  <a:lnTo>
                    <a:pt x="87" y="799"/>
                  </a:lnTo>
                  <a:lnTo>
                    <a:pt x="117" y="794"/>
                  </a:lnTo>
                  <a:lnTo>
                    <a:pt x="140" y="790"/>
                  </a:lnTo>
                  <a:lnTo>
                    <a:pt x="148" y="790"/>
                  </a:lnTo>
                  <a:lnTo>
                    <a:pt x="136" y="785"/>
                  </a:lnTo>
                  <a:lnTo>
                    <a:pt x="117" y="785"/>
                  </a:lnTo>
                  <a:lnTo>
                    <a:pt x="99" y="785"/>
                  </a:lnTo>
                  <a:lnTo>
                    <a:pt x="117" y="780"/>
                  </a:lnTo>
                  <a:lnTo>
                    <a:pt x="140" y="772"/>
                  </a:lnTo>
                  <a:lnTo>
                    <a:pt x="163" y="762"/>
                  </a:lnTo>
                  <a:lnTo>
                    <a:pt x="186" y="748"/>
                  </a:lnTo>
                  <a:lnTo>
                    <a:pt x="205" y="739"/>
                  </a:lnTo>
                  <a:lnTo>
                    <a:pt x="228" y="726"/>
                  </a:lnTo>
                  <a:lnTo>
                    <a:pt x="251" y="717"/>
                  </a:lnTo>
                  <a:lnTo>
                    <a:pt x="269" y="703"/>
                  </a:lnTo>
                  <a:lnTo>
                    <a:pt x="300" y="685"/>
                  </a:lnTo>
                  <a:lnTo>
                    <a:pt x="346" y="657"/>
                  </a:lnTo>
                  <a:lnTo>
                    <a:pt x="403" y="621"/>
                  </a:lnTo>
                  <a:lnTo>
                    <a:pt x="475" y="575"/>
                  </a:lnTo>
                  <a:lnTo>
                    <a:pt x="551" y="529"/>
                  </a:lnTo>
                  <a:lnTo>
                    <a:pt x="635" y="474"/>
                  </a:lnTo>
                  <a:lnTo>
                    <a:pt x="726" y="420"/>
                  </a:lnTo>
                  <a:lnTo>
                    <a:pt x="813" y="360"/>
                  </a:lnTo>
                  <a:lnTo>
                    <a:pt x="905" y="305"/>
                  </a:lnTo>
                  <a:lnTo>
                    <a:pt x="992" y="251"/>
                  </a:lnTo>
                  <a:lnTo>
                    <a:pt x="1072" y="200"/>
                  </a:lnTo>
                  <a:lnTo>
                    <a:pt x="1144" y="154"/>
                  </a:lnTo>
                  <a:lnTo>
                    <a:pt x="1209" y="113"/>
                  </a:lnTo>
                  <a:lnTo>
                    <a:pt x="1262" y="82"/>
                  </a:lnTo>
                  <a:lnTo>
                    <a:pt x="1300" y="59"/>
                  </a:lnTo>
                  <a:lnTo>
                    <a:pt x="1318" y="44"/>
                  </a:lnTo>
                  <a:lnTo>
                    <a:pt x="1341" y="31"/>
                  </a:lnTo>
                  <a:lnTo>
                    <a:pt x="1361" y="21"/>
                  </a:lnTo>
                  <a:lnTo>
                    <a:pt x="1384" y="8"/>
                  </a:lnTo>
                  <a:lnTo>
                    <a:pt x="1407" y="3"/>
                  </a:lnTo>
                  <a:lnTo>
                    <a:pt x="1429" y="0"/>
                  </a:lnTo>
                  <a:lnTo>
                    <a:pt x="1452" y="3"/>
                  </a:lnTo>
                  <a:lnTo>
                    <a:pt x="1479" y="8"/>
                  </a:lnTo>
                  <a:lnTo>
                    <a:pt x="1509" y="26"/>
                  </a:lnTo>
                  <a:lnTo>
                    <a:pt x="1551" y="63"/>
                  </a:lnTo>
                  <a:lnTo>
                    <a:pt x="1566" y="90"/>
                  </a:lnTo>
                  <a:lnTo>
                    <a:pt x="1551" y="118"/>
                  </a:lnTo>
                  <a:lnTo>
                    <a:pt x="1516" y="146"/>
                  </a:lnTo>
                  <a:lnTo>
                    <a:pt x="1475" y="172"/>
                  </a:lnTo>
                  <a:lnTo>
                    <a:pt x="1407" y="223"/>
                  </a:lnTo>
                  <a:lnTo>
                    <a:pt x="1315" y="292"/>
                  </a:lnTo>
                  <a:lnTo>
                    <a:pt x="1216" y="369"/>
                  </a:lnTo>
                  <a:lnTo>
                    <a:pt x="1117" y="451"/>
                  </a:lnTo>
                  <a:lnTo>
                    <a:pt x="1027" y="529"/>
                  </a:lnTo>
                  <a:lnTo>
                    <a:pt x="954" y="593"/>
                  </a:lnTo>
                  <a:lnTo>
                    <a:pt x="912" y="639"/>
                  </a:lnTo>
                  <a:lnTo>
                    <a:pt x="954" y="616"/>
                  </a:lnTo>
                  <a:lnTo>
                    <a:pt x="1004" y="584"/>
                  </a:lnTo>
                  <a:lnTo>
                    <a:pt x="1060" y="552"/>
                  </a:lnTo>
                  <a:lnTo>
                    <a:pt x="1122" y="520"/>
                  </a:lnTo>
                  <a:lnTo>
                    <a:pt x="1186" y="484"/>
                  </a:lnTo>
                  <a:lnTo>
                    <a:pt x="1251" y="447"/>
                  </a:lnTo>
                  <a:lnTo>
                    <a:pt x="1318" y="406"/>
                  </a:lnTo>
                  <a:lnTo>
                    <a:pt x="1387" y="369"/>
                  </a:lnTo>
                  <a:lnTo>
                    <a:pt x="1452" y="333"/>
                  </a:lnTo>
                  <a:lnTo>
                    <a:pt x="1516" y="300"/>
                  </a:lnTo>
                  <a:lnTo>
                    <a:pt x="1574" y="269"/>
                  </a:lnTo>
                  <a:lnTo>
                    <a:pt x="1627" y="236"/>
                  </a:lnTo>
                  <a:lnTo>
                    <a:pt x="1672" y="214"/>
                  </a:lnTo>
                  <a:lnTo>
                    <a:pt x="1711" y="195"/>
                  </a:lnTo>
                  <a:lnTo>
                    <a:pt x="1741" y="182"/>
                  </a:lnTo>
                  <a:lnTo>
                    <a:pt x="1760" y="172"/>
                  </a:lnTo>
                  <a:lnTo>
                    <a:pt x="1783" y="164"/>
                  </a:lnTo>
                  <a:lnTo>
                    <a:pt x="1809" y="159"/>
                  </a:lnTo>
                  <a:lnTo>
                    <a:pt x="1832" y="159"/>
                  </a:lnTo>
                  <a:lnTo>
                    <a:pt x="1855" y="159"/>
                  </a:lnTo>
                  <a:lnTo>
                    <a:pt x="1878" y="164"/>
                  </a:lnTo>
                  <a:lnTo>
                    <a:pt x="1905" y="172"/>
                  </a:lnTo>
                  <a:lnTo>
                    <a:pt x="1928" y="182"/>
                  </a:lnTo>
                  <a:lnTo>
                    <a:pt x="1954" y="195"/>
                  </a:lnTo>
                  <a:lnTo>
                    <a:pt x="1988" y="223"/>
                  </a:lnTo>
                  <a:lnTo>
                    <a:pt x="1996" y="251"/>
                  </a:lnTo>
                  <a:lnTo>
                    <a:pt x="1977" y="277"/>
                  </a:lnTo>
                  <a:lnTo>
                    <a:pt x="1938" y="310"/>
                  </a:lnTo>
                  <a:lnTo>
                    <a:pt x="1919" y="323"/>
                  </a:lnTo>
                  <a:lnTo>
                    <a:pt x="1893" y="341"/>
                  </a:lnTo>
                  <a:lnTo>
                    <a:pt x="1855" y="365"/>
                  </a:lnTo>
                  <a:lnTo>
                    <a:pt x="1813" y="392"/>
                  </a:lnTo>
                  <a:lnTo>
                    <a:pt x="1760" y="428"/>
                  </a:lnTo>
                  <a:lnTo>
                    <a:pt x="1707" y="465"/>
                  </a:lnTo>
                  <a:lnTo>
                    <a:pt x="1645" y="502"/>
                  </a:lnTo>
                  <a:lnTo>
                    <a:pt x="1585" y="543"/>
                  </a:lnTo>
                  <a:lnTo>
                    <a:pt x="1525" y="584"/>
                  </a:lnTo>
                  <a:lnTo>
                    <a:pt x="1463" y="625"/>
                  </a:lnTo>
                  <a:lnTo>
                    <a:pt x="1407" y="667"/>
                  </a:lnTo>
                  <a:lnTo>
                    <a:pt x="1353" y="703"/>
                  </a:lnTo>
                  <a:lnTo>
                    <a:pt x="1304" y="739"/>
                  </a:lnTo>
                  <a:lnTo>
                    <a:pt x="1262" y="772"/>
                  </a:lnTo>
                  <a:lnTo>
                    <a:pt x="1228" y="803"/>
                  </a:lnTo>
                  <a:lnTo>
                    <a:pt x="1205" y="826"/>
                  </a:lnTo>
                  <a:lnTo>
                    <a:pt x="1285" y="776"/>
                  </a:lnTo>
                  <a:lnTo>
                    <a:pt x="1373" y="726"/>
                  </a:lnTo>
                  <a:lnTo>
                    <a:pt x="1463" y="671"/>
                  </a:lnTo>
                  <a:lnTo>
                    <a:pt x="1559" y="616"/>
                  </a:lnTo>
                  <a:lnTo>
                    <a:pt x="1657" y="561"/>
                  </a:lnTo>
                  <a:lnTo>
                    <a:pt x="1753" y="502"/>
                  </a:lnTo>
                  <a:lnTo>
                    <a:pt x="1848" y="447"/>
                  </a:lnTo>
                  <a:lnTo>
                    <a:pt x="1942" y="392"/>
                  </a:lnTo>
                  <a:lnTo>
                    <a:pt x="2030" y="337"/>
                  </a:lnTo>
                  <a:lnTo>
                    <a:pt x="2113" y="292"/>
                  </a:lnTo>
                  <a:lnTo>
                    <a:pt x="2193" y="246"/>
                  </a:lnTo>
                  <a:lnTo>
                    <a:pt x="2262" y="205"/>
                  </a:lnTo>
                  <a:lnTo>
                    <a:pt x="2318" y="169"/>
                  </a:lnTo>
                  <a:lnTo>
                    <a:pt x="2368" y="141"/>
                  </a:lnTo>
                  <a:lnTo>
                    <a:pt x="2407" y="118"/>
                  </a:lnTo>
                  <a:lnTo>
                    <a:pt x="2429" y="105"/>
                  </a:lnTo>
                  <a:lnTo>
                    <a:pt x="2460" y="85"/>
                  </a:lnTo>
                  <a:lnTo>
                    <a:pt x="2490" y="67"/>
                  </a:lnTo>
                  <a:lnTo>
                    <a:pt x="2520" y="49"/>
                  </a:lnTo>
                  <a:lnTo>
                    <a:pt x="2551" y="36"/>
                  </a:lnTo>
                  <a:lnTo>
                    <a:pt x="2581" y="31"/>
                  </a:lnTo>
                  <a:lnTo>
                    <a:pt x="2615" y="26"/>
                  </a:lnTo>
                  <a:lnTo>
                    <a:pt x="2654" y="36"/>
                  </a:lnTo>
                  <a:lnTo>
                    <a:pt x="2691" y="49"/>
                  </a:lnTo>
                  <a:lnTo>
                    <a:pt x="2726" y="72"/>
                  </a:lnTo>
                  <a:lnTo>
                    <a:pt x="2748" y="95"/>
                  </a:lnTo>
                  <a:lnTo>
                    <a:pt x="2764" y="123"/>
                  </a:lnTo>
                  <a:lnTo>
                    <a:pt x="2764" y="146"/>
                  </a:lnTo>
                  <a:lnTo>
                    <a:pt x="2756" y="172"/>
                  </a:lnTo>
                  <a:lnTo>
                    <a:pt x="2741" y="200"/>
                  </a:lnTo>
                  <a:lnTo>
                    <a:pt x="2714" y="228"/>
                  </a:lnTo>
                  <a:lnTo>
                    <a:pt x="2684" y="251"/>
                  </a:lnTo>
                  <a:lnTo>
                    <a:pt x="2661" y="264"/>
                  </a:lnTo>
                  <a:lnTo>
                    <a:pt x="2624" y="287"/>
                  </a:lnTo>
                  <a:lnTo>
                    <a:pt x="2578" y="310"/>
                  </a:lnTo>
                  <a:lnTo>
                    <a:pt x="2525" y="341"/>
                  </a:lnTo>
                  <a:lnTo>
                    <a:pt x="2460" y="374"/>
                  </a:lnTo>
                  <a:lnTo>
                    <a:pt x="2396" y="415"/>
                  </a:lnTo>
                  <a:lnTo>
                    <a:pt x="2327" y="451"/>
                  </a:lnTo>
                  <a:lnTo>
                    <a:pt x="2258" y="492"/>
                  </a:lnTo>
                  <a:lnTo>
                    <a:pt x="2189" y="538"/>
                  </a:lnTo>
                  <a:lnTo>
                    <a:pt x="2125" y="579"/>
                  </a:lnTo>
                  <a:lnTo>
                    <a:pt x="2064" y="621"/>
                  </a:lnTo>
                  <a:lnTo>
                    <a:pt x="2011" y="662"/>
                  </a:lnTo>
                  <a:lnTo>
                    <a:pt x="1965" y="703"/>
                  </a:lnTo>
                  <a:lnTo>
                    <a:pt x="1928" y="739"/>
                  </a:lnTo>
                  <a:lnTo>
                    <a:pt x="1905" y="776"/>
                  </a:lnTo>
                  <a:lnTo>
                    <a:pt x="1893" y="803"/>
                  </a:lnTo>
                  <a:lnTo>
                    <a:pt x="1935" y="780"/>
                  </a:lnTo>
                  <a:lnTo>
                    <a:pt x="1984" y="748"/>
                  </a:lnTo>
                  <a:lnTo>
                    <a:pt x="2045" y="712"/>
                  </a:lnTo>
                  <a:lnTo>
                    <a:pt x="2113" y="667"/>
                  </a:lnTo>
                  <a:lnTo>
                    <a:pt x="2189" y="621"/>
                  </a:lnTo>
                  <a:lnTo>
                    <a:pt x="2269" y="566"/>
                  </a:lnTo>
                  <a:lnTo>
                    <a:pt x="2357" y="516"/>
                  </a:lnTo>
                  <a:lnTo>
                    <a:pt x="2449" y="456"/>
                  </a:lnTo>
                  <a:lnTo>
                    <a:pt x="2539" y="401"/>
                  </a:lnTo>
                  <a:lnTo>
                    <a:pt x="2638" y="346"/>
                  </a:lnTo>
                  <a:lnTo>
                    <a:pt x="2737" y="292"/>
                  </a:lnTo>
                  <a:lnTo>
                    <a:pt x="2836" y="241"/>
                  </a:lnTo>
                  <a:lnTo>
                    <a:pt x="2935" y="190"/>
                  </a:lnTo>
                  <a:lnTo>
                    <a:pt x="3030" y="146"/>
                  </a:lnTo>
                  <a:lnTo>
                    <a:pt x="3129" y="105"/>
                  </a:lnTo>
                  <a:lnTo>
                    <a:pt x="3220" y="72"/>
                  </a:lnTo>
                  <a:lnTo>
                    <a:pt x="3269" y="59"/>
                  </a:lnTo>
                  <a:lnTo>
                    <a:pt x="3311" y="49"/>
                  </a:lnTo>
                  <a:lnTo>
                    <a:pt x="3350" y="44"/>
                  </a:lnTo>
                  <a:lnTo>
                    <a:pt x="3384" y="41"/>
                  </a:lnTo>
                  <a:lnTo>
                    <a:pt x="3414" y="44"/>
                  </a:lnTo>
                  <a:lnTo>
                    <a:pt x="3444" y="54"/>
                  </a:lnTo>
                  <a:lnTo>
                    <a:pt x="3472" y="63"/>
                  </a:lnTo>
                  <a:lnTo>
                    <a:pt x="3502" y="77"/>
                  </a:lnTo>
                  <a:lnTo>
                    <a:pt x="3528" y="95"/>
                  </a:lnTo>
                  <a:lnTo>
                    <a:pt x="3543" y="113"/>
                  </a:lnTo>
                  <a:lnTo>
                    <a:pt x="3548" y="127"/>
                  </a:lnTo>
                  <a:lnTo>
                    <a:pt x="3548" y="146"/>
                  </a:lnTo>
                  <a:lnTo>
                    <a:pt x="3536" y="164"/>
                  </a:lnTo>
                  <a:lnTo>
                    <a:pt x="3521" y="182"/>
                  </a:lnTo>
                  <a:lnTo>
                    <a:pt x="3498" y="205"/>
                  </a:lnTo>
                  <a:lnTo>
                    <a:pt x="3472" y="223"/>
                  </a:lnTo>
                  <a:lnTo>
                    <a:pt x="3429" y="251"/>
                  </a:lnTo>
                  <a:lnTo>
                    <a:pt x="3373" y="287"/>
                  </a:lnTo>
                  <a:lnTo>
                    <a:pt x="3304" y="328"/>
                  </a:lnTo>
                  <a:lnTo>
                    <a:pt x="3228" y="369"/>
                  </a:lnTo>
                  <a:lnTo>
                    <a:pt x="3156" y="415"/>
                  </a:lnTo>
                  <a:lnTo>
                    <a:pt x="3094" y="447"/>
                  </a:lnTo>
                  <a:lnTo>
                    <a:pt x="3049" y="479"/>
                  </a:lnTo>
                  <a:lnTo>
                    <a:pt x="3023" y="492"/>
                  </a:lnTo>
                  <a:lnTo>
                    <a:pt x="3041" y="474"/>
                  </a:lnTo>
                  <a:lnTo>
                    <a:pt x="3072" y="451"/>
                  </a:lnTo>
                  <a:lnTo>
                    <a:pt x="3103" y="428"/>
                  </a:lnTo>
                  <a:lnTo>
                    <a:pt x="3122" y="410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6" name="Freeform 8">
              <a:extLst>
                <a:ext uri="{FF2B5EF4-FFF2-40B4-BE49-F238E27FC236}">
                  <a16:creationId xmlns:a16="http://schemas.microsoft.com/office/drawing/2014/main" id="{019045F3-B0A1-4EA1-8026-AF52C4009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333"/>
              <a:ext cx="1182" cy="349"/>
            </a:xfrm>
            <a:custGeom>
              <a:avLst/>
              <a:gdLst>
                <a:gd name="T0" fmla="*/ 68 w 3548"/>
                <a:gd name="T1" fmla="*/ 60 h 1047"/>
                <a:gd name="T2" fmla="*/ 84 w 3548"/>
                <a:gd name="T3" fmla="*/ 78 h 1047"/>
                <a:gd name="T4" fmla="*/ 89 w 3548"/>
                <a:gd name="T5" fmla="*/ 88 h 1047"/>
                <a:gd name="T6" fmla="*/ 94 w 3548"/>
                <a:gd name="T7" fmla="*/ 90 h 1047"/>
                <a:gd name="T8" fmla="*/ 102 w 3548"/>
                <a:gd name="T9" fmla="*/ 93 h 1047"/>
                <a:gd name="T10" fmla="*/ 108 w 3548"/>
                <a:gd name="T11" fmla="*/ 93 h 1047"/>
                <a:gd name="T12" fmla="*/ 102 w 3548"/>
                <a:gd name="T13" fmla="*/ 76 h 1047"/>
                <a:gd name="T14" fmla="*/ 58 w 3548"/>
                <a:gd name="T15" fmla="*/ 41 h 1047"/>
                <a:gd name="T16" fmla="*/ 58 w 3548"/>
                <a:gd name="T17" fmla="*/ 30 h 1047"/>
                <a:gd name="T18" fmla="*/ 111 w 3548"/>
                <a:gd name="T19" fmla="*/ 54 h 1047"/>
                <a:gd name="T20" fmla="*/ 152 w 3548"/>
                <a:gd name="T21" fmla="*/ 79 h 1047"/>
                <a:gd name="T22" fmla="*/ 190 w 3548"/>
                <a:gd name="T23" fmla="*/ 105 h 1047"/>
                <a:gd name="T24" fmla="*/ 220 w 3548"/>
                <a:gd name="T25" fmla="*/ 95 h 1047"/>
                <a:gd name="T26" fmla="*/ 180 w 3548"/>
                <a:gd name="T27" fmla="*/ 63 h 1047"/>
                <a:gd name="T28" fmla="*/ 136 w 3548"/>
                <a:gd name="T29" fmla="*/ 31 h 1047"/>
                <a:gd name="T30" fmla="*/ 209 w 3548"/>
                <a:gd name="T31" fmla="*/ 72 h 1047"/>
                <a:gd name="T32" fmla="*/ 262 w 3548"/>
                <a:gd name="T33" fmla="*/ 106 h 1047"/>
                <a:gd name="T34" fmla="*/ 294 w 3548"/>
                <a:gd name="T35" fmla="*/ 115 h 1047"/>
                <a:gd name="T36" fmla="*/ 295 w 3548"/>
                <a:gd name="T37" fmla="*/ 98 h 1047"/>
                <a:gd name="T38" fmla="*/ 278 w 3548"/>
                <a:gd name="T39" fmla="*/ 93 h 1047"/>
                <a:gd name="T40" fmla="*/ 266 w 3548"/>
                <a:gd name="T41" fmla="*/ 84 h 1047"/>
                <a:gd name="T42" fmla="*/ 271 w 3548"/>
                <a:gd name="T43" fmla="*/ 84 h 1047"/>
                <a:gd name="T44" fmla="*/ 258 w 3548"/>
                <a:gd name="T45" fmla="*/ 76 h 1047"/>
                <a:gd name="T46" fmla="*/ 252 w 3548"/>
                <a:gd name="T47" fmla="*/ 70 h 1047"/>
                <a:gd name="T48" fmla="*/ 224 w 3548"/>
                <a:gd name="T49" fmla="*/ 46 h 1047"/>
                <a:gd name="T50" fmla="*/ 280 w 3548"/>
                <a:gd name="T51" fmla="*/ 80 h 1047"/>
                <a:gd name="T52" fmla="*/ 313 w 3548"/>
                <a:gd name="T53" fmla="*/ 99 h 1047"/>
                <a:gd name="T54" fmla="*/ 330 w 3548"/>
                <a:gd name="T55" fmla="*/ 88 h 1047"/>
                <a:gd name="T56" fmla="*/ 282 w 3548"/>
                <a:gd name="T57" fmla="*/ 42 h 1047"/>
                <a:gd name="T58" fmla="*/ 308 w 3548"/>
                <a:gd name="T59" fmla="*/ 59 h 1047"/>
                <a:gd name="T60" fmla="*/ 348 w 3548"/>
                <a:gd name="T61" fmla="*/ 85 h 1047"/>
                <a:gd name="T62" fmla="*/ 378 w 3548"/>
                <a:gd name="T63" fmla="*/ 96 h 1047"/>
                <a:gd name="T64" fmla="*/ 393 w 3548"/>
                <a:gd name="T65" fmla="*/ 95 h 1047"/>
                <a:gd name="T66" fmla="*/ 392 w 3548"/>
                <a:gd name="T67" fmla="*/ 91 h 1047"/>
                <a:gd name="T68" fmla="*/ 385 w 3548"/>
                <a:gd name="T69" fmla="*/ 90 h 1047"/>
                <a:gd name="T70" fmla="*/ 381 w 3548"/>
                <a:gd name="T71" fmla="*/ 87 h 1047"/>
                <a:gd name="T72" fmla="*/ 366 w 3548"/>
                <a:gd name="T73" fmla="*/ 80 h 1047"/>
                <a:gd name="T74" fmla="*/ 313 w 3548"/>
                <a:gd name="T75" fmla="*/ 47 h 1047"/>
                <a:gd name="T76" fmla="*/ 250 w 3548"/>
                <a:gd name="T77" fmla="*/ 7 h 1047"/>
                <a:gd name="T78" fmla="*/ 230 w 3548"/>
                <a:gd name="T79" fmla="*/ 1 h 1047"/>
                <a:gd name="T80" fmla="*/ 248 w 3548"/>
                <a:gd name="T81" fmla="*/ 33 h 1047"/>
                <a:gd name="T82" fmla="*/ 276 w 3548"/>
                <a:gd name="T83" fmla="*/ 61 h 1047"/>
                <a:gd name="T84" fmla="*/ 219 w 3548"/>
                <a:gd name="T85" fmla="*/ 30 h 1047"/>
                <a:gd name="T86" fmla="*/ 191 w 3548"/>
                <a:gd name="T87" fmla="*/ 18 h 1047"/>
                <a:gd name="T88" fmla="*/ 174 w 3548"/>
                <a:gd name="T89" fmla="*/ 31 h 1047"/>
                <a:gd name="T90" fmla="*/ 211 w 3548"/>
                <a:gd name="T91" fmla="*/ 56 h 1047"/>
                <a:gd name="T92" fmla="*/ 258 w 3548"/>
                <a:gd name="T93" fmla="*/ 89 h 1047"/>
                <a:gd name="T94" fmla="*/ 189 w 3548"/>
                <a:gd name="T95" fmla="*/ 50 h 1047"/>
                <a:gd name="T96" fmla="*/ 127 w 3548"/>
                <a:gd name="T97" fmla="*/ 13 h 1047"/>
                <a:gd name="T98" fmla="*/ 99 w 3548"/>
                <a:gd name="T99" fmla="*/ 4 h 1047"/>
                <a:gd name="T100" fmla="*/ 93 w 3548"/>
                <a:gd name="T101" fmla="*/ 25 h 1047"/>
                <a:gd name="T102" fmla="*/ 136 w 3548"/>
                <a:gd name="T103" fmla="*/ 50 h 1047"/>
                <a:gd name="T104" fmla="*/ 182 w 3548"/>
                <a:gd name="T105" fmla="*/ 86 h 1047"/>
                <a:gd name="T106" fmla="*/ 132 w 3548"/>
                <a:gd name="T107" fmla="*/ 57 h 1047"/>
                <a:gd name="T108" fmla="*/ 47 w 3548"/>
                <a:gd name="T109" fmla="*/ 12 h 1047"/>
                <a:gd name="T110" fmla="*/ 8 w 3548"/>
                <a:gd name="T111" fmla="*/ 7 h 1047"/>
                <a:gd name="T112" fmla="*/ 6 w 3548"/>
                <a:gd name="T113" fmla="*/ 23 h 1047"/>
                <a:gd name="T114" fmla="*/ 55 w 3548"/>
                <a:gd name="T115" fmla="*/ 53 h 104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3548" h="1047">
                  <a:moveTo>
                    <a:pt x="426" y="411"/>
                  </a:moveTo>
                  <a:lnTo>
                    <a:pt x="445" y="425"/>
                  </a:lnTo>
                  <a:lnTo>
                    <a:pt x="472" y="439"/>
                  </a:lnTo>
                  <a:lnTo>
                    <a:pt x="503" y="461"/>
                  </a:lnTo>
                  <a:lnTo>
                    <a:pt x="537" y="484"/>
                  </a:lnTo>
                  <a:lnTo>
                    <a:pt x="567" y="507"/>
                  </a:lnTo>
                  <a:lnTo>
                    <a:pt x="594" y="525"/>
                  </a:lnTo>
                  <a:lnTo>
                    <a:pt x="613" y="544"/>
                  </a:lnTo>
                  <a:lnTo>
                    <a:pt x="629" y="553"/>
                  </a:lnTo>
                  <a:lnTo>
                    <a:pt x="640" y="562"/>
                  </a:lnTo>
                  <a:lnTo>
                    <a:pt x="652" y="576"/>
                  </a:lnTo>
                  <a:lnTo>
                    <a:pt x="670" y="598"/>
                  </a:lnTo>
                  <a:lnTo>
                    <a:pt x="689" y="617"/>
                  </a:lnTo>
                  <a:lnTo>
                    <a:pt x="712" y="644"/>
                  </a:lnTo>
                  <a:lnTo>
                    <a:pt x="735" y="672"/>
                  </a:lnTo>
                  <a:lnTo>
                    <a:pt x="758" y="699"/>
                  </a:lnTo>
                  <a:lnTo>
                    <a:pt x="784" y="727"/>
                  </a:lnTo>
                  <a:lnTo>
                    <a:pt x="815" y="740"/>
                  </a:lnTo>
                  <a:lnTo>
                    <a:pt x="845" y="754"/>
                  </a:lnTo>
                  <a:lnTo>
                    <a:pt x="860" y="768"/>
                  </a:lnTo>
                  <a:lnTo>
                    <a:pt x="857" y="786"/>
                  </a:lnTo>
                  <a:lnTo>
                    <a:pt x="838" y="786"/>
                  </a:lnTo>
                  <a:lnTo>
                    <a:pt x="815" y="786"/>
                  </a:lnTo>
                  <a:lnTo>
                    <a:pt x="803" y="791"/>
                  </a:lnTo>
                  <a:lnTo>
                    <a:pt x="811" y="791"/>
                  </a:lnTo>
                  <a:lnTo>
                    <a:pt x="834" y="795"/>
                  </a:lnTo>
                  <a:lnTo>
                    <a:pt x="868" y="799"/>
                  </a:lnTo>
                  <a:lnTo>
                    <a:pt x="891" y="804"/>
                  </a:lnTo>
                  <a:lnTo>
                    <a:pt x="894" y="809"/>
                  </a:lnTo>
                  <a:lnTo>
                    <a:pt x="880" y="809"/>
                  </a:lnTo>
                  <a:lnTo>
                    <a:pt x="860" y="814"/>
                  </a:lnTo>
                  <a:lnTo>
                    <a:pt x="848" y="814"/>
                  </a:lnTo>
                  <a:lnTo>
                    <a:pt x="845" y="818"/>
                  </a:lnTo>
                  <a:lnTo>
                    <a:pt x="857" y="822"/>
                  </a:lnTo>
                  <a:lnTo>
                    <a:pt x="871" y="827"/>
                  </a:lnTo>
                  <a:lnTo>
                    <a:pt x="894" y="827"/>
                  </a:lnTo>
                  <a:lnTo>
                    <a:pt x="917" y="827"/>
                  </a:lnTo>
                  <a:lnTo>
                    <a:pt x="936" y="822"/>
                  </a:lnTo>
                  <a:lnTo>
                    <a:pt x="936" y="827"/>
                  </a:lnTo>
                  <a:lnTo>
                    <a:pt x="917" y="837"/>
                  </a:lnTo>
                  <a:lnTo>
                    <a:pt x="898" y="841"/>
                  </a:lnTo>
                  <a:lnTo>
                    <a:pt x="901" y="841"/>
                  </a:lnTo>
                  <a:lnTo>
                    <a:pt x="910" y="850"/>
                  </a:lnTo>
                  <a:lnTo>
                    <a:pt x="924" y="855"/>
                  </a:lnTo>
                  <a:lnTo>
                    <a:pt x="947" y="859"/>
                  </a:lnTo>
                  <a:lnTo>
                    <a:pt x="956" y="850"/>
                  </a:lnTo>
                  <a:lnTo>
                    <a:pt x="963" y="841"/>
                  </a:lnTo>
                  <a:lnTo>
                    <a:pt x="970" y="837"/>
                  </a:lnTo>
                  <a:lnTo>
                    <a:pt x="979" y="841"/>
                  </a:lnTo>
                  <a:lnTo>
                    <a:pt x="1016" y="818"/>
                  </a:lnTo>
                  <a:lnTo>
                    <a:pt x="1020" y="786"/>
                  </a:lnTo>
                  <a:lnTo>
                    <a:pt x="1009" y="758"/>
                  </a:lnTo>
                  <a:lnTo>
                    <a:pt x="982" y="735"/>
                  </a:lnTo>
                  <a:lnTo>
                    <a:pt x="970" y="727"/>
                  </a:lnTo>
                  <a:lnTo>
                    <a:pt x="947" y="708"/>
                  </a:lnTo>
                  <a:lnTo>
                    <a:pt x="917" y="686"/>
                  </a:lnTo>
                  <a:lnTo>
                    <a:pt x="883" y="658"/>
                  </a:lnTo>
                  <a:lnTo>
                    <a:pt x="841" y="622"/>
                  </a:lnTo>
                  <a:lnTo>
                    <a:pt x="792" y="585"/>
                  </a:lnTo>
                  <a:lnTo>
                    <a:pt x="742" y="544"/>
                  </a:lnTo>
                  <a:lnTo>
                    <a:pt x="689" y="498"/>
                  </a:lnTo>
                  <a:lnTo>
                    <a:pt x="636" y="457"/>
                  </a:lnTo>
                  <a:lnTo>
                    <a:pt x="579" y="411"/>
                  </a:lnTo>
                  <a:lnTo>
                    <a:pt x="525" y="370"/>
                  </a:lnTo>
                  <a:lnTo>
                    <a:pt x="472" y="329"/>
                  </a:lnTo>
                  <a:lnTo>
                    <a:pt x="423" y="293"/>
                  </a:lnTo>
                  <a:lnTo>
                    <a:pt x="377" y="256"/>
                  </a:lnTo>
                  <a:lnTo>
                    <a:pt x="339" y="229"/>
                  </a:lnTo>
                  <a:lnTo>
                    <a:pt x="306" y="206"/>
                  </a:lnTo>
                  <a:lnTo>
                    <a:pt x="366" y="219"/>
                  </a:lnTo>
                  <a:lnTo>
                    <a:pt x="438" y="242"/>
                  </a:lnTo>
                  <a:lnTo>
                    <a:pt x="518" y="274"/>
                  </a:lnTo>
                  <a:lnTo>
                    <a:pt x="602" y="306"/>
                  </a:lnTo>
                  <a:lnTo>
                    <a:pt x="689" y="342"/>
                  </a:lnTo>
                  <a:lnTo>
                    <a:pt x="769" y="379"/>
                  </a:lnTo>
                  <a:lnTo>
                    <a:pt x="841" y="411"/>
                  </a:lnTo>
                  <a:lnTo>
                    <a:pt x="901" y="439"/>
                  </a:lnTo>
                  <a:lnTo>
                    <a:pt x="929" y="452"/>
                  </a:lnTo>
                  <a:lnTo>
                    <a:pt x="963" y="471"/>
                  </a:lnTo>
                  <a:lnTo>
                    <a:pt x="1000" y="489"/>
                  </a:lnTo>
                  <a:lnTo>
                    <a:pt x="1043" y="512"/>
                  </a:lnTo>
                  <a:lnTo>
                    <a:pt x="1088" y="539"/>
                  </a:lnTo>
                  <a:lnTo>
                    <a:pt x="1134" y="567"/>
                  </a:lnTo>
                  <a:lnTo>
                    <a:pt x="1180" y="594"/>
                  </a:lnTo>
                  <a:lnTo>
                    <a:pt x="1230" y="622"/>
                  </a:lnTo>
                  <a:lnTo>
                    <a:pt x="1279" y="653"/>
                  </a:lnTo>
                  <a:lnTo>
                    <a:pt x="1324" y="686"/>
                  </a:lnTo>
                  <a:lnTo>
                    <a:pt x="1369" y="713"/>
                  </a:lnTo>
                  <a:lnTo>
                    <a:pt x="1412" y="745"/>
                  </a:lnTo>
                  <a:lnTo>
                    <a:pt x="1454" y="773"/>
                  </a:lnTo>
                  <a:lnTo>
                    <a:pt x="1488" y="799"/>
                  </a:lnTo>
                  <a:lnTo>
                    <a:pt x="1518" y="822"/>
                  </a:lnTo>
                  <a:lnTo>
                    <a:pt x="1544" y="845"/>
                  </a:lnTo>
                  <a:lnTo>
                    <a:pt x="1597" y="886"/>
                  </a:lnTo>
                  <a:lnTo>
                    <a:pt x="1655" y="919"/>
                  </a:lnTo>
                  <a:lnTo>
                    <a:pt x="1712" y="942"/>
                  </a:lnTo>
                  <a:lnTo>
                    <a:pt x="1769" y="955"/>
                  </a:lnTo>
                  <a:lnTo>
                    <a:pt x="1818" y="960"/>
                  </a:lnTo>
                  <a:lnTo>
                    <a:pt x="1864" y="960"/>
                  </a:lnTo>
                  <a:lnTo>
                    <a:pt x="1898" y="955"/>
                  </a:lnTo>
                  <a:lnTo>
                    <a:pt x="1926" y="946"/>
                  </a:lnTo>
                  <a:lnTo>
                    <a:pt x="1963" y="924"/>
                  </a:lnTo>
                  <a:lnTo>
                    <a:pt x="1986" y="896"/>
                  </a:lnTo>
                  <a:lnTo>
                    <a:pt x="1982" y="859"/>
                  </a:lnTo>
                  <a:lnTo>
                    <a:pt x="1940" y="809"/>
                  </a:lnTo>
                  <a:lnTo>
                    <a:pt x="1917" y="791"/>
                  </a:lnTo>
                  <a:lnTo>
                    <a:pt x="1887" y="763"/>
                  </a:lnTo>
                  <a:lnTo>
                    <a:pt x="1845" y="731"/>
                  </a:lnTo>
                  <a:lnTo>
                    <a:pt x="1799" y="694"/>
                  </a:lnTo>
                  <a:lnTo>
                    <a:pt x="1742" y="658"/>
                  </a:lnTo>
                  <a:lnTo>
                    <a:pt x="1686" y="617"/>
                  </a:lnTo>
                  <a:lnTo>
                    <a:pt x="1624" y="571"/>
                  </a:lnTo>
                  <a:lnTo>
                    <a:pt x="1564" y="530"/>
                  </a:lnTo>
                  <a:lnTo>
                    <a:pt x="1503" y="484"/>
                  </a:lnTo>
                  <a:lnTo>
                    <a:pt x="1442" y="443"/>
                  </a:lnTo>
                  <a:lnTo>
                    <a:pt x="1389" y="402"/>
                  </a:lnTo>
                  <a:lnTo>
                    <a:pt x="1336" y="366"/>
                  </a:lnTo>
                  <a:lnTo>
                    <a:pt x="1290" y="334"/>
                  </a:lnTo>
                  <a:lnTo>
                    <a:pt x="1251" y="306"/>
                  </a:lnTo>
                  <a:lnTo>
                    <a:pt x="1225" y="283"/>
                  </a:lnTo>
                  <a:lnTo>
                    <a:pt x="1207" y="270"/>
                  </a:lnTo>
                  <a:lnTo>
                    <a:pt x="1309" y="324"/>
                  </a:lnTo>
                  <a:lnTo>
                    <a:pt x="1412" y="379"/>
                  </a:lnTo>
                  <a:lnTo>
                    <a:pt x="1514" y="434"/>
                  </a:lnTo>
                  <a:lnTo>
                    <a:pt x="1613" y="489"/>
                  </a:lnTo>
                  <a:lnTo>
                    <a:pt x="1705" y="544"/>
                  </a:lnTo>
                  <a:lnTo>
                    <a:pt x="1795" y="594"/>
                  </a:lnTo>
                  <a:lnTo>
                    <a:pt x="1883" y="649"/>
                  </a:lnTo>
                  <a:lnTo>
                    <a:pt x="1967" y="699"/>
                  </a:lnTo>
                  <a:lnTo>
                    <a:pt x="2043" y="745"/>
                  </a:lnTo>
                  <a:lnTo>
                    <a:pt x="2115" y="791"/>
                  </a:lnTo>
                  <a:lnTo>
                    <a:pt x="2180" y="832"/>
                  </a:lnTo>
                  <a:lnTo>
                    <a:pt x="2237" y="868"/>
                  </a:lnTo>
                  <a:lnTo>
                    <a:pt x="2286" y="900"/>
                  </a:lnTo>
                  <a:lnTo>
                    <a:pt x="2327" y="927"/>
                  </a:lnTo>
                  <a:lnTo>
                    <a:pt x="2362" y="950"/>
                  </a:lnTo>
                  <a:lnTo>
                    <a:pt x="2389" y="968"/>
                  </a:lnTo>
                  <a:lnTo>
                    <a:pt x="2431" y="996"/>
                  </a:lnTo>
                  <a:lnTo>
                    <a:pt x="2468" y="1014"/>
                  </a:lnTo>
                  <a:lnTo>
                    <a:pt x="2507" y="1032"/>
                  </a:lnTo>
                  <a:lnTo>
                    <a:pt x="2544" y="1042"/>
                  </a:lnTo>
                  <a:lnTo>
                    <a:pt x="2579" y="1047"/>
                  </a:lnTo>
                  <a:lnTo>
                    <a:pt x="2613" y="1042"/>
                  </a:lnTo>
                  <a:lnTo>
                    <a:pt x="2647" y="1032"/>
                  </a:lnTo>
                  <a:lnTo>
                    <a:pt x="2682" y="1014"/>
                  </a:lnTo>
                  <a:lnTo>
                    <a:pt x="2723" y="978"/>
                  </a:lnTo>
                  <a:lnTo>
                    <a:pt x="2731" y="946"/>
                  </a:lnTo>
                  <a:lnTo>
                    <a:pt x="2716" y="919"/>
                  </a:lnTo>
                  <a:lnTo>
                    <a:pt x="2696" y="904"/>
                  </a:lnTo>
                  <a:lnTo>
                    <a:pt x="2689" y="900"/>
                  </a:lnTo>
                  <a:lnTo>
                    <a:pt x="2673" y="891"/>
                  </a:lnTo>
                  <a:lnTo>
                    <a:pt x="2659" y="886"/>
                  </a:lnTo>
                  <a:lnTo>
                    <a:pt x="2640" y="878"/>
                  </a:lnTo>
                  <a:lnTo>
                    <a:pt x="2624" y="873"/>
                  </a:lnTo>
                  <a:lnTo>
                    <a:pt x="2609" y="868"/>
                  </a:lnTo>
                  <a:lnTo>
                    <a:pt x="2594" y="863"/>
                  </a:lnTo>
                  <a:lnTo>
                    <a:pt x="2583" y="863"/>
                  </a:lnTo>
                  <a:lnTo>
                    <a:pt x="2556" y="859"/>
                  </a:lnTo>
                  <a:lnTo>
                    <a:pt x="2530" y="850"/>
                  </a:lnTo>
                  <a:lnTo>
                    <a:pt x="2503" y="837"/>
                  </a:lnTo>
                  <a:lnTo>
                    <a:pt x="2480" y="822"/>
                  </a:lnTo>
                  <a:lnTo>
                    <a:pt x="2454" y="804"/>
                  </a:lnTo>
                  <a:lnTo>
                    <a:pt x="2423" y="786"/>
                  </a:lnTo>
                  <a:lnTo>
                    <a:pt x="2392" y="763"/>
                  </a:lnTo>
                  <a:lnTo>
                    <a:pt x="2359" y="745"/>
                  </a:lnTo>
                  <a:lnTo>
                    <a:pt x="2369" y="749"/>
                  </a:lnTo>
                  <a:lnTo>
                    <a:pt x="2382" y="754"/>
                  </a:lnTo>
                  <a:lnTo>
                    <a:pt x="2396" y="758"/>
                  </a:lnTo>
                  <a:lnTo>
                    <a:pt x="2415" y="763"/>
                  </a:lnTo>
                  <a:lnTo>
                    <a:pt x="2435" y="773"/>
                  </a:lnTo>
                  <a:lnTo>
                    <a:pt x="2457" y="777"/>
                  </a:lnTo>
                  <a:lnTo>
                    <a:pt x="2484" y="791"/>
                  </a:lnTo>
                  <a:lnTo>
                    <a:pt x="2511" y="799"/>
                  </a:lnTo>
                  <a:lnTo>
                    <a:pt x="2491" y="786"/>
                  </a:lnTo>
                  <a:lnTo>
                    <a:pt x="2468" y="773"/>
                  </a:lnTo>
                  <a:lnTo>
                    <a:pt x="2438" y="754"/>
                  </a:lnTo>
                  <a:lnTo>
                    <a:pt x="2400" y="735"/>
                  </a:lnTo>
                  <a:lnTo>
                    <a:pt x="2366" y="717"/>
                  </a:lnTo>
                  <a:lnTo>
                    <a:pt x="2332" y="699"/>
                  </a:lnTo>
                  <a:lnTo>
                    <a:pt x="2297" y="676"/>
                  </a:lnTo>
                  <a:lnTo>
                    <a:pt x="2271" y="658"/>
                  </a:lnTo>
                  <a:lnTo>
                    <a:pt x="2286" y="663"/>
                  </a:lnTo>
                  <a:lnTo>
                    <a:pt x="2306" y="672"/>
                  </a:lnTo>
                  <a:lnTo>
                    <a:pt x="2320" y="681"/>
                  </a:lnTo>
                  <a:lnTo>
                    <a:pt x="2339" y="690"/>
                  </a:lnTo>
                  <a:lnTo>
                    <a:pt x="2355" y="699"/>
                  </a:lnTo>
                  <a:lnTo>
                    <a:pt x="2373" y="708"/>
                  </a:lnTo>
                  <a:lnTo>
                    <a:pt x="2392" y="717"/>
                  </a:lnTo>
                  <a:lnTo>
                    <a:pt x="2412" y="727"/>
                  </a:lnTo>
                  <a:lnTo>
                    <a:pt x="2385" y="708"/>
                  </a:lnTo>
                  <a:lnTo>
                    <a:pt x="2336" y="672"/>
                  </a:lnTo>
                  <a:lnTo>
                    <a:pt x="2271" y="626"/>
                  </a:lnTo>
                  <a:lnTo>
                    <a:pt x="2191" y="571"/>
                  </a:lnTo>
                  <a:lnTo>
                    <a:pt x="2108" y="512"/>
                  </a:lnTo>
                  <a:lnTo>
                    <a:pt x="2027" y="452"/>
                  </a:lnTo>
                  <a:lnTo>
                    <a:pt x="1951" y="402"/>
                  </a:lnTo>
                  <a:lnTo>
                    <a:pt x="1891" y="356"/>
                  </a:lnTo>
                  <a:lnTo>
                    <a:pt x="1926" y="370"/>
                  </a:lnTo>
                  <a:lnTo>
                    <a:pt x="1970" y="388"/>
                  </a:lnTo>
                  <a:lnTo>
                    <a:pt x="2020" y="411"/>
                  </a:lnTo>
                  <a:lnTo>
                    <a:pt x="2076" y="443"/>
                  </a:lnTo>
                  <a:lnTo>
                    <a:pt x="2138" y="480"/>
                  </a:lnTo>
                  <a:lnTo>
                    <a:pt x="2198" y="517"/>
                  </a:lnTo>
                  <a:lnTo>
                    <a:pt x="2267" y="558"/>
                  </a:lnTo>
                  <a:lnTo>
                    <a:pt x="2332" y="598"/>
                  </a:lnTo>
                  <a:lnTo>
                    <a:pt x="2396" y="640"/>
                  </a:lnTo>
                  <a:lnTo>
                    <a:pt x="2461" y="681"/>
                  </a:lnTo>
                  <a:lnTo>
                    <a:pt x="2518" y="717"/>
                  </a:lnTo>
                  <a:lnTo>
                    <a:pt x="2574" y="754"/>
                  </a:lnTo>
                  <a:lnTo>
                    <a:pt x="2624" y="786"/>
                  </a:lnTo>
                  <a:lnTo>
                    <a:pt x="2666" y="814"/>
                  </a:lnTo>
                  <a:lnTo>
                    <a:pt x="2701" y="837"/>
                  </a:lnTo>
                  <a:lnTo>
                    <a:pt x="2723" y="850"/>
                  </a:lnTo>
                  <a:lnTo>
                    <a:pt x="2758" y="868"/>
                  </a:lnTo>
                  <a:lnTo>
                    <a:pt x="2792" y="882"/>
                  </a:lnTo>
                  <a:lnTo>
                    <a:pt x="2818" y="891"/>
                  </a:lnTo>
                  <a:lnTo>
                    <a:pt x="2845" y="896"/>
                  </a:lnTo>
                  <a:lnTo>
                    <a:pt x="2871" y="896"/>
                  </a:lnTo>
                  <a:lnTo>
                    <a:pt x="2894" y="891"/>
                  </a:lnTo>
                  <a:lnTo>
                    <a:pt x="2917" y="882"/>
                  </a:lnTo>
                  <a:lnTo>
                    <a:pt x="2936" y="873"/>
                  </a:lnTo>
                  <a:lnTo>
                    <a:pt x="2967" y="845"/>
                  </a:lnTo>
                  <a:lnTo>
                    <a:pt x="2982" y="822"/>
                  </a:lnTo>
                  <a:lnTo>
                    <a:pt x="2974" y="791"/>
                  </a:lnTo>
                  <a:lnTo>
                    <a:pt x="2952" y="758"/>
                  </a:lnTo>
                  <a:lnTo>
                    <a:pt x="2929" y="735"/>
                  </a:lnTo>
                  <a:lnTo>
                    <a:pt x="2891" y="699"/>
                  </a:lnTo>
                  <a:lnTo>
                    <a:pt x="2841" y="653"/>
                  </a:lnTo>
                  <a:lnTo>
                    <a:pt x="2784" y="598"/>
                  </a:lnTo>
                  <a:lnTo>
                    <a:pt x="2712" y="535"/>
                  </a:lnTo>
                  <a:lnTo>
                    <a:pt x="2629" y="461"/>
                  </a:lnTo>
                  <a:lnTo>
                    <a:pt x="2537" y="379"/>
                  </a:lnTo>
                  <a:lnTo>
                    <a:pt x="2435" y="293"/>
                  </a:lnTo>
                  <a:lnTo>
                    <a:pt x="2472" y="324"/>
                  </a:lnTo>
                  <a:lnTo>
                    <a:pt x="2518" y="356"/>
                  </a:lnTo>
                  <a:lnTo>
                    <a:pt x="2564" y="388"/>
                  </a:lnTo>
                  <a:lnTo>
                    <a:pt x="2617" y="425"/>
                  </a:lnTo>
                  <a:lnTo>
                    <a:pt x="2670" y="461"/>
                  </a:lnTo>
                  <a:lnTo>
                    <a:pt x="2723" y="498"/>
                  </a:lnTo>
                  <a:lnTo>
                    <a:pt x="2781" y="535"/>
                  </a:lnTo>
                  <a:lnTo>
                    <a:pt x="2834" y="571"/>
                  </a:lnTo>
                  <a:lnTo>
                    <a:pt x="2887" y="608"/>
                  </a:lnTo>
                  <a:lnTo>
                    <a:pt x="2940" y="640"/>
                  </a:lnTo>
                  <a:lnTo>
                    <a:pt x="2989" y="672"/>
                  </a:lnTo>
                  <a:lnTo>
                    <a:pt x="3032" y="699"/>
                  </a:lnTo>
                  <a:lnTo>
                    <a:pt x="3073" y="727"/>
                  </a:lnTo>
                  <a:lnTo>
                    <a:pt x="3108" y="749"/>
                  </a:lnTo>
                  <a:lnTo>
                    <a:pt x="3134" y="763"/>
                  </a:lnTo>
                  <a:lnTo>
                    <a:pt x="3157" y="777"/>
                  </a:lnTo>
                  <a:lnTo>
                    <a:pt x="3195" y="795"/>
                  </a:lnTo>
                  <a:lnTo>
                    <a:pt x="3233" y="814"/>
                  </a:lnTo>
                  <a:lnTo>
                    <a:pt x="3270" y="827"/>
                  </a:lnTo>
                  <a:lnTo>
                    <a:pt x="3313" y="841"/>
                  </a:lnTo>
                  <a:lnTo>
                    <a:pt x="3346" y="850"/>
                  </a:lnTo>
                  <a:lnTo>
                    <a:pt x="3381" y="859"/>
                  </a:lnTo>
                  <a:lnTo>
                    <a:pt x="3408" y="863"/>
                  </a:lnTo>
                  <a:lnTo>
                    <a:pt x="3427" y="863"/>
                  </a:lnTo>
                  <a:lnTo>
                    <a:pt x="3442" y="863"/>
                  </a:lnTo>
                  <a:lnTo>
                    <a:pt x="3461" y="863"/>
                  </a:lnTo>
                  <a:lnTo>
                    <a:pt x="3480" y="863"/>
                  </a:lnTo>
                  <a:lnTo>
                    <a:pt x="3498" y="863"/>
                  </a:lnTo>
                  <a:lnTo>
                    <a:pt x="3514" y="863"/>
                  </a:lnTo>
                  <a:lnTo>
                    <a:pt x="3530" y="863"/>
                  </a:lnTo>
                  <a:lnTo>
                    <a:pt x="3541" y="859"/>
                  </a:lnTo>
                  <a:lnTo>
                    <a:pt x="3548" y="859"/>
                  </a:lnTo>
                  <a:lnTo>
                    <a:pt x="3525" y="855"/>
                  </a:lnTo>
                  <a:lnTo>
                    <a:pt x="3507" y="850"/>
                  </a:lnTo>
                  <a:lnTo>
                    <a:pt x="3498" y="841"/>
                  </a:lnTo>
                  <a:lnTo>
                    <a:pt x="3495" y="841"/>
                  </a:lnTo>
                  <a:lnTo>
                    <a:pt x="3518" y="837"/>
                  </a:lnTo>
                  <a:lnTo>
                    <a:pt x="3533" y="827"/>
                  </a:lnTo>
                  <a:lnTo>
                    <a:pt x="3533" y="822"/>
                  </a:lnTo>
                  <a:lnTo>
                    <a:pt x="3511" y="827"/>
                  </a:lnTo>
                  <a:lnTo>
                    <a:pt x="3488" y="827"/>
                  </a:lnTo>
                  <a:lnTo>
                    <a:pt x="3465" y="827"/>
                  </a:lnTo>
                  <a:lnTo>
                    <a:pt x="3449" y="822"/>
                  </a:lnTo>
                  <a:lnTo>
                    <a:pt x="3438" y="818"/>
                  </a:lnTo>
                  <a:lnTo>
                    <a:pt x="3442" y="814"/>
                  </a:lnTo>
                  <a:lnTo>
                    <a:pt x="3454" y="814"/>
                  </a:lnTo>
                  <a:lnTo>
                    <a:pt x="3472" y="809"/>
                  </a:lnTo>
                  <a:lnTo>
                    <a:pt x="3491" y="809"/>
                  </a:lnTo>
                  <a:lnTo>
                    <a:pt x="3488" y="804"/>
                  </a:lnTo>
                  <a:lnTo>
                    <a:pt x="3461" y="799"/>
                  </a:lnTo>
                  <a:lnTo>
                    <a:pt x="3431" y="795"/>
                  </a:lnTo>
                  <a:lnTo>
                    <a:pt x="3408" y="791"/>
                  </a:lnTo>
                  <a:lnTo>
                    <a:pt x="3400" y="791"/>
                  </a:lnTo>
                  <a:lnTo>
                    <a:pt x="3412" y="786"/>
                  </a:lnTo>
                  <a:lnTo>
                    <a:pt x="3431" y="786"/>
                  </a:lnTo>
                  <a:lnTo>
                    <a:pt x="3449" y="786"/>
                  </a:lnTo>
                  <a:lnTo>
                    <a:pt x="3431" y="781"/>
                  </a:lnTo>
                  <a:lnTo>
                    <a:pt x="3408" y="773"/>
                  </a:lnTo>
                  <a:lnTo>
                    <a:pt x="3385" y="763"/>
                  </a:lnTo>
                  <a:lnTo>
                    <a:pt x="3362" y="749"/>
                  </a:lnTo>
                  <a:lnTo>
                    <a:pt x="3343" y="740"/>
                  </a:lnTo>
                  <a:lnTo>
                    <a:pt x="3320" y="727"/>
                  </a:lnTo>
                  <a:lnTo>
                    <a:pt x="3297" y="717"/>
                  </a:lnTo>
                  <a:lnTo>
                    <a:pt x="3279" y="704"/>
                  </a:lnTo>
                  <a:lnTo>
                    <a:pt x="3248" y="686"/>
                  </a:lnTo>
                  <a:lnTo>
                    <a:pt x="3202" y="658"/>
                  </a:lnTo>
                  <a:lnTo>
                    <a:pt x="3145" y="622"/>
                  </a:lnTo>
                  <a:lnTo>
                    <a:pt x="3073" y="576"/>
                  </a:lnTo>
                  <a:lnTo>
                    <a:pt x="2997" y="530"/>
                  </a:lnTo>
                  <a:lnTo>
                    <a:pt x="2913" y="475"/>
                  </a:lnTo>
                  <a:lnTo>
                    <a:pt x="2822" y="420"/>
                  </a:lnTo>
                  <a:lnTo>
                    <a:pt x="2735" y="361"/>
                  </a:lnTo>
                  <a:lnTo>
                    <a:pt x="2643" y="306"/>
                  </a:lnTo>
                  <a:lnTo>
                    <a:pt x="2556" y="251"/>
                  </a:lnTo>
                  <a:lnTo>
                    <a:pt x="2476" y="201"/>
                  </a:lnTo>
                  <a:lnTo>
                    <a:pt x="2404" y="155"/>
                  </a:lnTo>
                  <a:lnTo>
                    <a:pt x="2339" y="114"/>
                  </a:lnTo>
                  <a:lnTo>
                    <a:pt x="2286" y="82"/>
                  </a:lnTo>
                  <a:lnTo>
                    <a:pt x="2248" y="60"/>
                  </a:lnTo>
                  <a:lnTo>
                    <a:pt x="2230" y="45"/>
                  </a:lnTo>
                  <a:lnTo>
                    <a:pt x="2207" y="32"/>
                  </a:lnTo>
                  <a:lnTo>
                    <a:pt x="2187" y="22"/>
                  </a:lnTo>
                  <a:lnTo>
                    <a:pt x="2164" y="9"/>
                  </a:lnTo>
                  <a:lnTo>
                    <a:pt x="2141" y="4"/>
                  </a:lnTo>
                  <a:lnTo>
                    <a:pt x="2119" y="0"/>
                  </a:lnTo>
                  <a:lnTo>
                    <a:pt x="2096" y="4"/>
                  </a:lnTo>
                  <a:lnTo>
                    <a:pt x="2069" y="9"/>
                  </a:lnTo>
                  <a:lnTo>
                    <a:pt x="2039" y="27"/>
                  </a:lnTo>
                  <a:lnTo>
                    <a:pt x="1997" y="64"/>
                  </a:lnTo>
                  <a:lnTo>
                    <a:pt x="1982" y="91"/>
                  </a:lnTo>
                  <a:lnTo>
                    <a:pt x="1997" y="119"/>
                  </a:lnTo>
                  <a:lnTo>
                    <a:pt x="2032" y="146"/>
                  </a:lnTo>
                  <a:lnTo>
                    <a:pt x="2073" y="173"/>
                  </a:lnTo>
                  <a:lnTo>
                    <a:pt x="2141" y="224"/>
                  </a:lnTo>
                  <a:lnTo>
                    <a:pt x="2233" y="293"/>
                  </a:lnTo>
                  <a:lnTo>
                    <a:pt x="2332" y="370"/>
                  </a:lnTo>
                  <a:lnTo>
                    <a:pt x="2431" y="452"/>
                  </a:lnTo>
                  <a:lnTo>
                    <a:pt x="2521" y="530"/>
                  </a:lnTo>
                  <a:lnTo>
                    <a:pt x="2594" y="594"/>
                  </a:lnTo>
                  <a:lnTo>
                    <a:pt x="2636" y="640"/>
                  </a:lnTo>
                  <a:lnTo>
                    <a:pt x="2594" y="617"/>
                  </a:lnTo>
                  <a:lnTo>
                    <a:pt x="2544" y="585"/>
                  </a:lnTo>
                  <a:lnTo>
                    <a:pt x="2488" y="553"/>
                  </a:lnTo>
                  <a:lnTo>
                    <a:pt x="2426" y="521"/>
                  </a:lnTo>
                  <a:lnTo>
                    <a:pt x="2362" y="484"/>
                  </a:lnTo>
                  <a:lnTo>
                    <a:pt x="2297" y="448"/>
                  </a:lnTo>
                  <a:lnTo>
                    <a:pt x="2230" y="407"/>
                  </a:lnTo>
                  <a:lnTo>
                    <a:pt x="2161" y="370"/>
                  </a:lnTo>
                  <a:lnTo>
                    <a:pt x="2096" y="334"/>
                  </a:lnTo>
                  <a:lnTo>
                    <a:pt x="2032" y="301"/>
                  </a:lnTo>
                  <a:lnTo>
                    <a:pt x="1974" y="270"/>
                  </a:lnTo>
                  <a:lnTo>
                    <a:pt x="1921" y="237"/>
                  </a:lnTo>
                  <a:lnTo>
                    <a:pt x="1876" y="215"/>
                  </a:lnTo>
                  <a:lnTo>
                    <a:pt x="1837" y="196"/>
                  </a:lnTo>
                  <a:lnTo>
                    <a:pt x="1807" y="183"/>
                  </a:lnTo>
                  <a:lnTo>
                    <a:pt x="1788" y="173"/>
                  </a:lnTo>
                  <a:lnTo>
                    <a:pt x="1765" y="165"/>
                  </a:lnTo>
                  <a:lnTo>
                    <a:pt x="1739" y="160"/>
                  </a:lnTo>
                  <a:lnTo>
                    <a:pt x="1716" y="160"/>
                  </a:lnTo>
                  <a:lnTo>
                    <a:pt x="1693" y="160"/>
                  </a:lnTo>
                  <a:lnTo>
                    <a:pt x="1670" y="165"/>
                  </a:lnTo>
                  <a:lnTo>
                    <a:pt x="1643" y="173"/>
                  </a:lnTo>
                  <a:lnTo>
                    <a:pt x="1620" y="183"/>
                  </a:lnTo>
                  <a:lnTo>
                    <a:pt x="1594" y="196"/>
                  </a:lnTo>
                  <a:lnTo>
                    <a:pt x="1560" y="224"/>
                  </a:lnTo>
                  <a:lnTo>
                    <a:pt x="1552" y="251"/>
                  </a:lnTo>
                  <a:lnTo>
                    <a:pt x="1571" y="278"/>
                  </a:lnTo>
                  <a:lnTo>
                    <a:pt x="1610" y="311"/>
                  </a:lnTo>
                  <a:lnTo>
                    <a:pt x="1629" y="324"/>
                  </a:lnTo>
                  <a:lnTo>
                    <a:pt x="1655" y="342"/>
                  </a:lnTo>
                  <a:lnTo>
                    <a:pt x="1693" y="366"/>
                  </a:lnTo>
                  <a:lnTo>
                    <a:pt x="1735" y="393"/>
                  </a:lnTo>
                  <a:lnTo>
                    <a:pt x="1788" y="429"/>
                  </a:lnTo>
                  <a:lnTo>
                    <a:pt x="1841" y="466"/>
                  </a:lnTo>
                  <a:lnTo>
                    <a:pt x="1903" y="503"/>
                  </a:lnTo>
                  <a:lnTo>
                    <a:pt x="1963" y="544"/>
                  </a:lnTo>
                  <a:lnTo>
                    <a:pt x="2023" y="585"/>
                  </a:lnTo>
                  <a:lnTo>
                    <a:pt x="2085" y="626"/>
                  </a:lnTo>
                  <a:lnTo>
                    <a:pt x="2141" y="668"/>
                  </a:lnTo>
                  <a:lnTo>
                    <a:pt x="2195" y="704"/>
                  </a:lnTo>
                  <a:lnTo>
                    <a:pt x="2244" y="740"/>
                  </a:lnTo>
                  <a:lnTo>
                    <a:pt x="2286" y="773"/>
                  </a:lnTo>
                  <a:lnTo>
                    <a:pt x="2320" y="804"/>
                  </a:lnTo>
                  <a:lnTo>
                    <a:pt x="2343" y="827"/>
                  </a:lnTo>
                  <a:lnTo>
                    <a:pt x="2263" y="777"/>
                  </a:lnTo>
                  <a:lnTo>
                    <a:pt x="2175" y="727"/>
                  </a:lnTo>
                  <a:lnTo>
                    <a:pt x="2085" y="672"/>
                  </a:lnTo>
                  <a:lnTo>
                    <a:pt x="1989" y="617"/>
                  </a:lnTo>
                  <a:lnTo>
                    <a:pt x="1891" y="562"/>
                  </a:lnTo>
                  <a:lnTo>
                    <a:pt x="1795" y="503"/>
                  </a:lnTo>
                  <a:lnTo>
                    <a:pt x="1700" y="448"/>
                  </a:lnTo>
                  <a:lnTo>
                    <a:pt x="1606" y="393"/>
                  </a:lnTo>
                  <a:lnTo>
                    <a:pt x="1518" y="338"/>
                  </a:lnTo>
                  <a:lnTo>
                    <a:pt x="1435" y="293"/>
                  </a:lnTo>
                  <a:lnTo>
                    <a:pt x="1355" y="247"/>
                  </a:lnTo>
                  <a:lnTo>
                    <a:pt x="1286" y="206"/>
                  </a:lnTo>
                  <a:lnTo>
                    <a:pt x="1230" y="169"/>
                  </a:lnTo>
                  <a:lnTo>
                    <a:pt x="1180" y="142"/>
                  </a:lnTo>
                  <a:lnTo>
                    <a:pt x="1141" y="119"/>
                  </a:lnTo>
                  <a:lnTo>
                    <a:pt x="1119" y="105"/>
                  </a:lnTo>
                  <a:lnTo>
                    <a:pt x="1088" y="86"/>
                  </a:lnTo>
                  <a:lnTo>
                    <a:pt x="1058" y="68"/>
                  </a:lnTo>
                  <a:lnTo>
                    <a:pt x="1028" y="50"/>
                  </a:lnTo>
                  <a:lnTo>
                    <a:pt x="997" y="37"/>
                  </a:lnTo>
                  <a:lnTo>
                    <a:pt x="967" y="32"/>
                  </a:lnTo>
                  <a:lnTo>
                    <a:pt x="933" y="27"/>
                  </a:lnTo>
                  <a:lnTo>
                    <a:pt x="894" y="37"/>
                  </a:lnTo>
                  <a:lnTo>
                    <a:pt x="857" y="50"/>
                  </a:lnTo>
                  <a:lnTo>
                    <a:pt x="822" y="73"/>
                  </a:lnTo>
                  <a:lnTo>
                    <a:pt x="800" y="96"/>
                  </a:lnTo>
                  <a:lnTo>
                    <a:pt x="784" y="124"/>
                  </a:lnTo>
                  <a:lnTo>
                    <a:pt x="784" y="146"/>
                  </a:lnTo>
                  <a:lnTo>
                    <a:pt x="792" y="173"/>
                  </a:lnTo>
                  <a:lnTo>
                    <a:pt x="807" y="201"/>
                  </a:lnTo>
                  <a:lnTo>
                    <a:pt x="834" y="229"/>
                  </a:lnTo>
                  <a:lnTo>
                    <a:pt x="864" y="251"/>
                  </a:lnTo>
                  <a:lnTo>
                    <a:pt x="887" y="265"/>
                  </a:lnTo>
                  <a:lnTo>
                    <a:pt x="924" y="288"/>
                  </a:lnTo>
                  <a:lnTo>
                    <a:pt x="970" y="311"/>
                  </a:lnTo>
                  <a:lnTo>
                    <a:pt x="1023" y="342"/>
                  </a:lnTo>
                  <a:lnTo>
                    <a:pt x="1088" y="375"/>
                  </a:lnTo>
                  <a:lnTo>
                    <a:pt x="1152" y="416"/>
                  </a:lnTo>
                  <a:lnTo>
                    <a:pt x="1221" y="452"/>
                  </a:lnTo>
                  <a:lnTo>
                    <a:pt x="1290" y="493"/>
                  </a:lnTo>
                  <a:lnTo>
                    <a:pt x="1359" y="539"/>
                  </a:lnTo>
                  <a:lnTo>
                    <a:pt x="1423" y="580"/>
                  </a:lnTo>
                  <a:lnTo>
                    <a:pt x="1484" y="622"/>
                  </a:lnTo>
                  <a:lnTo>
                    <a:pt x="1537" y="663"/>
                  </a:lnTo>
                  <a:lnTo>
                    <a:pt x="1583" y="704"/>
                  </a:lnTo>
                  <a:lnTo>
                    <a:pt x="1620" y="740"/>
                  </a:lnTo>
                  <a:lnTo>
                    <a:pt x="1643" y="777"/>
                  </a:lnTo>
                  <a:lnTo>
                    <a:pt x="1655" y="804"/>
                  </a:lnTo>
                  <a:lnTo>
                    <a:pt x="1613" y="781"/>
                  </a:lnTo>
                  <a:lnTo>
                    <a:pt x="1564" y="749"/>
                  </a:lnTo>
                  <a:lnTo>
                    <a:pt x="1503" y="713"/>
                  </a:lnTo>
                  <a:lnTo>
                    <a:pt x="1435" y="668"/>
                  </a:lnTo>
                  <a:lnTo>
                    <a:pt x="1359" y="622"/>
                  </a:lnTo>
                  <a:lnTo>
                    <a:pt x="1279" y="567"/>
                  </a:lnTo>
                  <a:lnTo>
                    <a:pt x="1191" y="517"/>
                  </a:lnTo>
                  <a:lnTo>
                    <a:pt x="1099" y="457"/>
                  </a:lnTo>
                  <a:lnTo>
                    <a:pt x="1009" y="402"/>
                  </a:lnTo>
                  <a:lnTo>
                    <a:pt x="910" y="347"/>
                  </a:lnTo>
                  <a:lnTo>
                    <a:pt x="811" y="293"/>
                  </a:lnTo>
                  <a:lnTo>
                    <a:pt x="712" y="242"/>
                  </a:lnTo>
                  <a:lnTo>
                    <a:pt x="613" y="191"/>
                  </a:lnTo>
                  <a:lnTo>
                    <a:pt x="518" y="146"/>
                  </a:lnTo>
                  <a:lnTo>
                    <a:pt x="419" y="105"/>
                  </a:lnTo>
                  <a:lnTo>
                    <a:pt x="328" y="73"/>
                  </a:lnTo>
                  <a:lnTo>
                    <a:pt x="279" y="60"/>
                  </a:lnTo>
                  <a:lnTo>
                    <a:pt x="237" y="50"/>
                  </a:lnTo>
                  <a:lnTo>
                    <a:pt x="198" y="45"/>
                  </a:lnTo>
                  <a:lnTo>
                    <a:pt x="164" y="41"/>
                  </a:lnTo>
                  <a:lnTo>
                    <a:pt x="134" y="45"/>
                  </a:lnTo>
                  <a:lnTo>
                    <a:pt x="104" y="55"/>
                  </a:lnTo>
                  <a:lnTo>
                    <a:pt x="76" y="64"/>
                  </a:lnTo>
                  <a:lnTo>
                    <a:pt x="46" y="78"/>
                  </a:lnTo>
                  <a:lnTo>
                    <a:pt x="20" y="96"/>
                  </a:lnTo>
                  <a:lnTo>
                    <a:pt x="5" y="114"/>
                  </a:lnTo>
                  <a:lnTo>
                    <a:pt x="0" y="128"/>
                  </a:lnTo>
                  <a:lnTo>
                    <a:pt x="0" y="146"/>
                  </a:lnTo>
                  <a:lnTo>
                    <a:pt x="12" y="165"/>
                  </a:lnTo>
                  <a:lnTo>
                    <a:pt x="27" y="183"/>
                  </a:lnTo>
                  <a:lnTo>
                    <a:pt x="50" y="206"/>
                  </a:lnTo>
                  <a:lnTo>
                    <a:pt x="76" y="224"/>
                  </a:lnTo>
                  <a:lnTo>
                    <a:pt x="119" y="251"/>
                  </a:lnTo>
                  <a:lnTo>
                    <a:pt x="175" y="288"/>
                  </a:lnTo>
                  <a:lnTo>
                    <a:pt x="244" y="329"/>
                  </a:lnTo>
                  <a:lnTo>
                    <a:pt x="320" y="370"/>
                  </a:lnTo>
                  <a:lnTo>
                    <a:pt x="392" y="416"/>
                  </a:lnTo>
                  <a:lnTo>
                    <a:pt x="454" y="448"/>
                  </a:lnTo>
                  <a:lnTo>
                    <a:pt x="499" y="480"/>
                  </a:lnTo>
                  <a:lnTo>
                    <a:pt x="525" y="493"/>
                  </a:lnTo>
                  <a:lnTo>
                    <a:pt x="507" y="475"/>
                  </a:lnTo>
                  <a:lnTo>
                    <a:pt x="476" y="452"/>
                  </a:lnTo>
                  <a:lnTo>
                    <a:pt x="445" y="429"/>
                  </a:lnTo>
                  <a:lnTo>
                    <a:pt x="426" y="411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custDataLst>
      <p:tags r:id="rId1"/>
    </p:custDataLst>
  </p:cSld>
  <p:clrMapOvr>
    <a:masterClrMapping/>
  </p:clrMapOvr>
  <p:transition spd="slow">
    <p:plus/>
    <p:sndAc>
      <p:stSnd>
        <p:snd r:embed="rId4" name="whoosh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0270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270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270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0270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270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270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0270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0270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050" name="Picture 2">
            <a:extLst>
              <a:ext uri="{FF2B5EF4-FFF2-40B4-BE49-F238E27FC236}">
                <a16:creationId xmlns:a16="http://schemas.microsoft.com/office/drawing/2014/main" id="{E2346DC5-BDAE-41CE-8D11-3D3DACA5B2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679450"/>
            <a:ext cx="3810000" cy="1093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6051" name="Picture 3">
            <a:extLst>
              <a:ext uri="{FF2B5EF4-FFF2-40B4-BE49-F238E27FC236}">
                <a16:creationId xmlns:a16="http://schemas.microsoft.com/office/drawing/2014/main" id="{C4A9B2D0-F96B-40B3-B7D1-773BE53E6B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2549525"/>
            <a:ext cx="8305800" cy="3956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29700" name="Group 4">
            <a:extLst>
              <a:ext uri="{FF2B5EF4-FFF2-40B4-BE49-F238E27FC236}">
                <a16:creationId xmlns:a16="http://schemas.microsoft.com/office/drawing/2014/main" id="{061E9155-5340-4374-B8F1-44EAC4C394D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516063" y="1735138"/>
            <a:ext cx="5646737" cy="757237"/>
            <a:chOff x="955" y="960"/>
            <a:chExt cx="3557" cy="477"/>
          </a:xfrm>
        </p:grpSpPr>
        <p:sp>
          <p:nvSpPr>
            <p:cNvPr id="29701" name="AutoShape 5">
              <a:extLst>
                <a:ext uri="{FF2B5EF4-FFF2-40B4-BE49-F238E27FC236}">
                  <a16:creationId xmlns:a16="http://schemas.microsoft.com/office/drawing/2014/main" id="{A6F5F55E-23DC-4796-BA9D-82F76665FD0F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955" y="960"/>
              <a:ext cx="3557" cy="4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2" name="Rectangle 6">
              <a:extLst>
                <a:ext uri="{FF2B5EF4-FFF2-40B4-BE49-F238E27FC236}">
                  <a16:creationId xmlns:a16="http://schemas.microsoft.com/office/drawing/2014/main" id="{5060A072-15AF-48CF-A103-CD0A26C48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5" y="986"/>
              <a:ext cx="1525" cy="4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r>
                <a:rPr lang="es-PR" altLang="en-US" sz="4700" b="1">
                  <a:latin typeface="Times New Roman" panose="02020603050405020304" pitchFamily="18" charset="0"/>
                </a:rPr>
                <a:t>Concepto</a:t>
              </a:r>
              <a:endParaRPr lang="es-PR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9703" name="Freeform 7">
              <a:extLst>
                <a:ext uri="{FF2B5EF4-FFF2-40B4-BE49-F238E27FC236}">
                  <a16:creationId xmlns:a16="http://schemas.microsoft.com/office/drawing/2014/main" id="{6B15602A-81A1-4267-9F18-D8230114D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" y="1113"/>
              <a:ext cx="921" cy="249"/>
            </a:xfrm>
            <a:custGeom>
              <a:avLst/>
              <a:gdLst>
                <a:gd name="T0" fmla="*/ 254 w 2763"/>
                <a:gd name="T1" fmla="*/ 43 h 745"/>
                <a:gd name="T2" fmla="*/ 242 w 2763"/>
                <a:gd name="T3" fmla="*/ 55 h 745"/>
                <a:gd name="T4" fmla="*/ 237 w 2763"/>
                <a:gd name="T5" fmla="*/ 63 h 745"/>
                <a:gd name="T6" fmla="*/ 234 w 2763"/>
                <a:gd name="T7" fmla="*/ 65 h 745"/>
                <a:gd name="T8" fmla="*/ 228 w 2763"/>
                <a:gd name="T9" fmla="*/ 67 h 745"/>
                <a:gd name="T10" fmla="*/ 223 w 2763"/>
                <a:gd name="T11" fmla="*/ 67 h 745"/>
                <a:gd name="T12" fmla="*/ 228 w 2763"/>
                <a:gd name="T13" fmla="*/ 54 h 745"/>
                <a:gd name="T14" fmla="*/ 262 w 2763"/>
                <a:gd name="T15" fmla="*/ 29 h 745"/>
                <a:gd name="T16" fmla="*/ 262 w 2763"/>
                <a:gd name="T17" fmla="*/ 22 h 745"/>
                <a:gd name="T18" fmla="*/ 220 w 2763"/>
                <a:gd name="T19" fmla="*/ 39 h 745"/>
                <a:gd name="T20" fmla="*/ 189 w 2763"/>
                <a:gd name="T21" fmla="*/ 56 h 745"/>
                <a:gd name="T22" fmla="*/ 159 w 2763"/>
                <a:gd name="T23" fmla="*/ 75 h 745"/>
                <a:gd name="T24" fmla="*/ 136 w 2763"/>
                <a:gd name="T25" fmla="*/ 69 h 745"/>
                <a:gd name="T26" fmla="*/ 166 w 2763"/>
                <a:gd name="T27" fmla="*/ 45 h 745"/>
                <a:gd name="T28" fmla="*/ 201 w 2763"/>
                <a:gd name="T29" fmla="*/ 22 h 745"/>
                <a:gd name="T30" fmla="*/ 144 w 2763"/>
                <a:gd name="T31" fmla="*/ 51 h 745"/>
                <a:gd name="T32" fmla="*/ 103 w 2763"/>
                <a:gd name="T33" fmla="*/ 76 h 745"/>
                <a:gd name="T34" fmla="*/ 78 w 2763"/>
                <a:gd name="T35" fmla="*/ 82 h 745"/>
                <a:gd name="T36" fmla="*/ 77 w 2763"/>
                <a:gd name="T37" fmla="*/ 71 h 745"/>
                <a:gd name="T38" fmla="*/ 90 w 2763"/>
                <a:gd name="T39" fmla="*/ 67 h 745"/>
                <a:gd name="T40" fmla="*/ 100 w 2763"/>
                <a:gd name="T41" fmla="*/ 60 h 745"/>
                <a:gd name="T42" fmla="*/ 96 w 2763"/>
                <a:gd name="T43" fmla="*/ 60 h 745"/>
                <a:gd name="T44" fmla="*/ 106 w 2763"/>
                <a:gd name="T45" fmla="*/ 54 h 745"/>
                <a:gd name="T46" fmla="*/ 110 w 2763"/>
                <a:gd name="T47" fmla="*/ 50 h 745"/>
                <a:gd name="T48" fmla="*/ 132 w 2763"/>
                <a:gd name="T49" fmla="*/ 33 h 745"/>
                <a:gd name="T50" fmla="*/ 89 w 2763"/>
                <a:gd name="T51" fmla="*/ 57 h 745"/>
                <a:gd name="T52" fmla="*/ 63 w 2763"/>
                <a:gd name="T53" fmla="*/ 71 h 745"/>
                <a:gd name="T54" fmla="*/ 50 w 2763"/>
                <a:gd name="T55" fmla="*/ 63 h 745"/>
                <a:gd name="T56" fmla="*/ 87 w 2763"/>
                <a:gd name="T57" fmla="*/ 30 h 745"/>
                <a:gd name="T58" fmla="*/ 66 w 2763"/>
                <a:gd name="T59" fmla="*/ 42 h 745"/>
                <a:gd name="T60" fmla="*/ 36 w 2763"/>
                <a:gd name="T61" fmla="*/ 61 h 745"/>
                <a:gd name="T62" fmla="*/ 12 w 2763"/>
                <a:gd name="T63" fmla="*/ 69 h 745"/>
                <a:gd name="T64" fmla="*/ 0 w 2763"/>
                <a:gd name="T65" fmla="*/ 69 h 745"/>
                <a:gd name="T66" fmla="*/ 1 w 2763"/>
                <a:gd name="T67" fmla="*/ 66 h 745"/>
                <a:gd name="T68" fmla="*/ 6 w 2763"/>
                <a:gd name="T69" fmla="*/ 64 h 745"/>
                <a:gd name="T70" fmla="*/ 10 w 2763"/>
                <a:gd name="T71" fmla="*/ 63 h 745"/>
                <a:gd name="T72" fmla="*/ 22 w 2763"/>
                <a:gd name="T73" fmla="*/ 57 h 745"/>
                <a:gd name="T74" fmla="*/ 63 w 2763"/>
                <a:gd name="T75" fmla="*/ 33 h 745"/>
                <a:gd name="T76" fmla="*/ 112 w 2763"/>
                <a:gd name="T77" fmla="*/ 5 h 745"/>
                <a:gd name="T78" fmla="*/ 128 w 2763"/>
                <a:gd name="T79" fmla="*/ 1 h 745"/>
                <a:gd name="T80" fmla="*/ 114 w 2763"/>
                <a:gd name="T81" fmla="*/ 23 h 745"/>
                <a:gd name="T82" fmla="*/ 92 w 2763"/>
                <a:gd name="T83" fmla="*/ 44 h 745"/>
                <a:gd name="T84" fmla="*/ 136 w 2763"/>
                <a:gd name="T85" fmla="*/ 21 h 745"/>
                <a:gd name="T86" fmla="*/ 159 w 2763"/>
                <a:gd name="T87" fmla="*/ 13 h 745"/>
                <a:gd name="T88" fmla="*/ 171 w 2763"/>
                <a:gd name="T89" fmla="*/ 22 h 745"/>
                <a:gd name="T90" fmla="*/ 142 w 2763"/>
                <a:gd name="T91" fmla="*/ 40 h 745"/>
                <a:gd name="T92" fmla="*/ 106 w 2763"/>
                <a:gd name="T93" fmla="*/ 64 h 745"/>
                <a:gd name="T94" fmla="*/ 160 w 2763"/>
                <a:gd name="T95" fmla="*/ 36 h 745"/>
                <a:gd name="T96" fmla="*/ 208 w 2763"/>
                <a:gd name="T97" fmla="*/ 9 h 745"/>
                <a:gd name="T98" fmla="*/ 230 w 2763"/>
                <a:gd name="T99" fmla="*/ 3 h 745"/>
                <a:gd name="T100" fmla="*/ 235 w 2763"/>
                <a:gd name="T101" fmla="*/ 18 h 745"/>
                <a:gd name="T102" fmla="*/ 201 w 2763"/>
                <a:gd name="T103" fmla="*/ 36 h 745"/>
                <a:gd name="T104" fmla="*/ 165 w 2763"/>
                <a:gd name="T105" fmla="*/ 62 h 745"/>
                <a:gd name="T106" fmla="*/ 204 w 2763"/>
                <a:gd name="T107" fmla="*/ 41 h 745"/>
                <a:gd name="T108" fmla="*/ 271 w 2763"/>
                <a:gd name="T109" fmla="*/ 8 h 745"/>
                <a:gd name="T110" fmla="*/ 300 w 2763"/>
                <a:gd name="T111" fmla="*/ 5 h 745"/>
                <a:gd name="T112" fmla="*/ 303 w 2763"/>
                <a:gd name="T113" fmla="*/ 16 h 745"/>
                <a:gd name="T114" fmla="*/ 264 w 2763"/>
                <a:gd name="T115" fmla="*/ 38 h 74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763" h="745">
                  <a:moveTo>
                    <a:pt x="2431" y="293"/>
                  </a:moveTo>
                  <a:lnTo>
                    <a:pt x="2417" y="303"/>
                  </a:lnTo>
                  <a:lnTo>
                    <a:pt x="2396" y="313"/>
                  </a:lnTo>
                  <a:lnTo>
                    <a:pt x="2371" y="329"/>
                  </a:lnTo>
                  <a:lnTo>
                    <a:pt x="2345" y="344"/>
                  </a:lnTo>
                  <a:lnTo>
                    <a:pt x="2321" y="362"/>
                  </a:lnTo>
                  <a:lnTo>
                    <a:pt x="2301" y="374"/>
                  </a:lnTo>
                  <a:lnTo>
                    <a:pt x="2286" y="387"/>
                  </a:lnTo>
                  <a:lnTo>
                    <a:pt x="2274" y="393"/>
                  </a:lnTo>
                  <a:lnTo>
                    <a:pt x="2265" y="401"/>
                  </a:lnTo>
                  <a:lnTo>
                    <a:pt x="2255" y="410"/>
                  </a:lnTo>
                  <a:lnTo>
                    <a:pt x="2241" y="426"/>
                  </a:lnTo>
                  <a:lnTo>
                    <a:pt x="2226" y="440"/>
                  </a:lnTo>
                  <a:lnTo>
                    <a:pt x="2209" y="459"/>
                  </a:lnTo>
                  <a:lnTo>
                    <a:pt x="2191" y="479"/>
                  </a:lnTo>
                  <a:lnTo>
                    <a:pt x="2174" y="498"/>
                  </a:lnTo>
                  <a:lnTo>
                    <a:pt x="2152" y="518"/>
                  </a:lnTo>
                  <a:lnTo>
                    <a:pt x="2129" y="528"/>
                  </a:lnTo>
                  <a:lnTo>
                    <a:pt x="2105" y="536"/>
                  </a:lnTo>
                  <a:lnTo>
                    <a:pt x="2093" y="547"/>
                  </a:lnTo>
                  <a:lnTo>
                    <a:pt x="2096" y="560"/>
                  </a:lnTo>
                  <a:lnTo>
                    <a:pt x="2110" y="560"/>
                  </a:lnTo>
                  <a:lnTo>
                    <a:pt x="2129" y="560"/>
                  </a:lnTo>
                  <a:lnTo>
                    <a:pt x="2137" y="563"/>
                  </a:lnTo>
                  <a:lnTo>
                    <a:pt x="2132" y="563"/>
                  </a:lnTo>
                  <a:lnTo>
                    <a:pt x="2114" y="566"/>
                  </a:lnTo>
                  <a:lnTo>
                    <a:pt x="2087" y="569"/>
                  </a:lnTo>
                  <a:lnTo>
                    <a:pt x="2069" y="573"/>
                  </a:lnTo>
                  <a:lnTo>
                    <a:pt x="2066" y="575"/>
                  </a:lnTo>
                  <a:lnTo>
                    <a:pt x="2079" y="575"/>
                  </a:lnTo>
                  <a:lnTo>
                    <a:pt x="2093" y="579"/>
                  </a:lnTo>
                  <a:lnTo>
                    <a:pt x="2102" y="579"/>
                  </a:lnTo>
                  <a:lnTo>
                    <a:pt x="2105" y="583"/>
                  </a:lnTo>
                  <a:lnTo>
                    <a:pt x="2096" y="585"/>
                  </a:lnTo>
                  <a:lnTo>
                    <a:pt x="2085" y="589"/>
                  </a:lnTo>
                  <a:lnTo>
                    <a:pt x="2066" y="589"/>
                  </a:lnTo>
                  <a:lnTo>
                    <a:pt x="2049" y="589"/>
                  </a:lnTo>
                  <a:lnTo>
                    <a:pt x="2033" y="585"/>
                  </a:lnTo>
                  <a:lnTo>
                    <a:pt x="2033" y="589"/>
                  </a:lnTo>
                  <a:lnTo>
                    <a:pt x="2049" y="595"/>
                  </a:lnTo>
                  <a:lnTo>
                    <a:pt x="2064" y="599"/>
                  </a:lnTo>
                  <a:lnTo>
                    <a:pt x="2060" y="599"/>
                  </a:lnTo>
                  <a:lnTo>
                    <a:pt x="2054" y="605"/>
                  </a:lnTo>
                  <a:lnTo>
                    <a:pt x="2043" y="608"/>
                  </a:lnTo>
                  <a:lnTo>
                    <a:pt x="2025" y="612"/>
                  </a:lnTo>
                  <a:lnTo>
                    <a:pt x="2019" y="605"/>
                  </a:lnTo>
                  <a:lnTo>
                    <a:pt x="2013" y="599"/>
                  </a:lnTo>
                  <a:lnTo>
                    <a:pt x="2008" y="595"/>
                  </a:lnTo>
                  <a:lnTo>
                    <a:pt x="2002" y="599"/>
                  </a:lnTo>
                  <a:lnTo>
                    <a:pt x="1971" y="583"/>
                  </a:lnTo>
                  <a:lnTo>
                    <a:pt x="1969" y="560"/>
                  </a:lnTo>
                  <a:lnTo>
                    <a:pt x="1977" y="540"/>
                  </a:lnTo>
                  <a:lnTo>
                    <a:pt x="1998" y="524"/>
                  </a:lnTo>
                  <a:lnTo>
                    <a:pt x="2008" y="518"/>
                  </a:lnTo>
                  <a:lnTo>
                    <a:pt x="2025" y="505"/>
                  </a:lnTo>
                  <a:lnTo>
                    <a:pt x="2049" y="489"/>
                  </a:lnTo>
                  <a:lnTo>
                    <a:pt x="2075" y="469"/>
                  </a:lnTo>
                  <a:lnTo>
                    <a:pt x="2108" y="442"/>
                  </a:lnTo>
                  <a:lnTo>
                    <a:pt x="2147" y="417"/>
                  </a:lnTo>
                  <a:lnTo>
                    <a:pt x="2185" y="387"/>
                  </a:lnTo>
                  <a:lnTo>
                    <a:pt x="2226" y="354"/>
                  </a:lnTo>
                  <a:lnTo>
                    <a:pt x="2268" y="325"/>
                  </a:lnTo>
                  <a:lnTo>
                    <a:pt x="2313" y="293"/>
                  </a:lnTo>
                  <a:lnTo>
                    <a:pt x="2354" y="264"/>
                  </a:lnTo>
                  <a:lnTo>
                    <a:pt x="2396" y="234"/>
                  </a:lnTo>
                  <a:lnTo>
                    <a:pt x="2434" y="209"/>
                  </a:lnTo>
                  <a:lnTo>
                    <a:pt x="2469" y="182"/>
                  </a:lnTo>
                  <a:lnTo>
                    <a:pt x="2499" y="162"/>
                  </a:lnTo>
                  <a:lnTo>
                    <a:pt x="2525" y="146"/>
                  </a:lnTo>
                  <a:lnTo>
                    <a:pt x="2479" y="156"/>
                  </a:lnTo>
                  <a:lnTo>
                    <a:pt x="2421" y="172"/>
                  </a:lnTo>
                  <a:lnTo>
                    <a:pt x="2360" y="195"/>
                  </a:lnTo>
                  <a:lnTo>
                    <a:pt x="2295" y="218"/>
                  </a:lnTo>
                  <a:lnTo>
                    <a:pt x="2226" y="244"/>
                  </a:lnTo>
                  <a:lnTo>
                    <a:pt x="2164" y="270"/>
                  </a:lnTo>
                  <a:lnTo>
                    <a:pt x="2108" y="293"/>
                  </a:lnTo>
                  <a:lnTo>
                    <a:pt x="2060" y="313"/>
                  </a:lnTo>
                  <a:lnTo>
                    <a:pt x="2040" y="322"/>
                  </a:lnTo>
                  <a:lnTo>
                    <a:pt x="2013" y="335"/>
                  </a:lnTo>
                  <a:lnTo>
                    <a:pt x="1983" y="348"/>
                  </a:lnTo>
                  <a:lnTo>
                    <a:pt x="1950" y="364"/>
                  </a:lnTo>
                  <a:lnTo>
                    <a:pt x="1915" y="384"/>
                  </a:lnTo>
                  <a:lnTo>
                    <a:pt x="1880" y="403"/>
                  </a:lnTo>
                  <a:lnTo>
                    <a:pt x="1844" y="423"/>
                  </a:lnTo>
                  <a:lnTo>
                    <a:pt x="1805" y="442"/>
                  </a:lnTo>
                  <a:lnTo>
                    <a:pt x="1767" y="465"/>
                  </a:lnTo>
                  <a:lnTo>
                    <a:pt x="1732" y="489"/>
                  </a:lnTo>
                  <a:lnTo>
                    <a:pt x="1697" y="507"/>
                  </a:lnTo>
                  <a:lnTo>
                    <a:pt x="1664" y="530"/>
                  </a:lnTo>
                  <a:lnTo>
                    <a:pt x="1631" y="550"/>
                  </a:lnTo>
                  <a:lnTo>
                    <a:pt x="1604" y="569"/>
                  </a:lnTo>
                  <a:lnTo>
                    <a:pt x="1581" y="585"/>
                  </a:lnTo>
                  <a:lnTo>
                    <a:pt x="1560" y="602"/>
                  </a:lnTo>
                  <a:lnTo>
                    <a:pt x="1519" y="632"/>
                  </a:lnTo>
                  <a:lnTo>
                    <a:pt x="1475" y="654"/>
                  </a:lnTo>
                  <a:lnTo>
                    <a:pt x="1429" y="671"/>
                  </a:lnTo>
                  <a:lnTo>
                    <a:pt x="1386" y="681"/>
                  </a:lnTo>
                  <a:lnTo>
                    <a:pt x="1346" y="683"/>
                  </a:lnTo>
                  <a:lnTo>
                    <a:pt x="1311" y="683"/>
                  </a:lnTo>
                  <a:lnTo>
                    <a:pt x="1284" y="681"/>
                  </a:lnTo>
                  <a:lnTo>
                    <a:pt x="1264" y="673"/>
                  </a:lnTo>
                  <a:lnTo>
                    <a:pt x="1234" y="657"/>
                  </a:lnTo>
                  <a:lnTo>
                    <a:pt x="1216" y="638"/>
                  </a:lnTo>
                  <a:lnTo>
                    <a:pt x="1220" y="612"/>
                  </a:lnTo>
                  <a:lnTo>
                    <a:pt x="1251" y="575"/>
                  </a:lnTo>
                  <a:lnTo>
                    <a:pt x="1270" y="563"/>
                  </a:lnTo>
                  <a:lnTo>
                    <a:pt x="1293" y="544"/>
                  </a:lnTo>
                  <a:lnTo>
                    <a:pt x="1326" y="520"/>
                  </a:lnTo>
                  <a:lnTo>
                    <a:pt x="1361" y="495"/>
                  </a:lnTo>
                  <a:lnTo>
                    <a:pt x="1406" y="469"/>
                  </a:lnTo>
                  <a:lnTo>
                    <a:pt x="1450" y="440"/>
                  </a:lnTo>
                  <a:lnTo>
                    <a:pt x="1498" y="407"/>
                  </a:lnTo>
                  <a:lnTo>
                    <a:pt x="1545" y="377"/>
                  </a:lnTo>
                  <a:lnTo>
                    <a:pt x="1593" y="344"/>
                  </a:lnTo>
                  <a:lnTo>
                    <a:pt x="1641" y="316"/>
                  </a:lnTo>
                  <a:lnTo>
                    <a:pt x="1682" y="287"/>
                  </a:lnTo>
                  <a:lnTo>
                    <a:pt x="1722" y="260"/>
                  </a:lnTo>
                  <a:lnTo>
                    <a:pt x="1759" y="238"/>
                  </a:lnTo>
                  <a:lnTo>
                    <a:pt x="1788" y="218"/>
                  </a:lnTo>
                  <a:lnTo>
                    <a:pt x="1809" y="201"/>
                  </a:lnTo>
                  <a:lnTo>
                    <a:pt x="1824" y="192"/>
                  </a:lnTo>
                  <a:lnTo>
                    <a:pt x="1743" y="231"/>
                  </a:lnTo>
                  <a:lnTo>
                    <a:pt x="1664" y="270"/>
                  </a:lnTo>
                  <a:lnTo>
                    <a:pt x="1583" y="309"/>
                  </a:lnTo>
                  <a:lnTo>
                    <a:pt x="1506" y="348"/>
                  </a:lnTo>
                  <a:lnTo>
                    <a:pt x="1436" y="387"/>
                  </a:lnTo>
                  <a:lnTo>
                    <a:pt x="1365" y="423"/>
                  </a:lnTo>
                  <a:lnTo>
                    <a:pt x="1296" y="462"/>
                  </a:lnTo>
                  <a:lnTo>
                    <a:pt x="1231" y="498"/>
                  </a:lnTo>
                  <a:lnTo>
                    <a:pt x="1172" y="530"/>
                  </a:lnTo>
                  <a:lnTo>
                    <a:pt x="1116" y="563"/>
                  </a:lnTo>
                  <a:lnTo>
                    <a:pt x="1066" y="593"/>
                  </a:lnTo>
                  <a:lnTo>
                    <a:pt x="1021" y="618"/>
                  </a:lnTo>
                  <a:lnTo>
                    <a:pt x="983" y="641"/>
                  </a:lnTo>
                  <a:lnTo>
                    <a:pt x="950" y="661"/>
                  </a:lnTo>
                  <a:lnTo>
                    <a:pt x="923" y="677"/>
                  </a:lnTo>
                  <a:lnTo>
                    <a:pt x="902" y="690"/>
                  </a:lnTo>
                  <a:lnTo>
                    <a:pt x="869" y="710"/>
                  </a:lnTo>
                  <a:lnTo>
                    <a:pt x="840" y="722"/>
                  </a:lnTo>
                  <a:lnTo>
                    <a:pt x="811" y="736"/>
                  </a:lnTo>
                  <a:lnTo>
                    <a:pt x="780" y="742"/>
                  </a:lnTo>
                  <a:lnTo>
                    <a:pt x="755" y="745"/>
                  </a:lnTo>
                  <a:lnTo>
                    <a:pt x="728" y="742"/>
                  </a:lnTo>
                  <a:lnTo>
                    <a:pt x="701" y="736"/>
                  </a:lnTo>
                  <a:lnTo>
                    <a:pt x="674" y="722"/>
                  </a:lnTo>
                  <a:lnTo>
                    <a:pt x="641" y="697"/>
                  </a:lnTo>
                  <a:lnTo>
                    <a:pt x="635" y="673"/>
                  </a:lnTo>
                  <a:lnTo>
                    <a:pt x="647" y="654"/>
                  </a:lnTo>
                  <a:lnTo>
                    <a:pt x="662" y="644"/>
                  </a:lnTo>
                  <a:lnTo>
                    <a:pt x="668" y="641"/>
                  </a:lnTo>
                  <a:lnTo>
                    <a:pt x="680" y="634"/>
                  </a:lnTo>
                  <a:lnTo>
                    <a:pt x="693" y="632"/>
                  </a:lnTo>
                  <a:lnTo>
                    <a:pt x="707" y="624"/>
                  </a:lnTo>
                  <a:lnTo>
                    <a:pt x="718" y="622"/>
                  </a:lnTo>
                  <a:lnTo>
                    <a:pt x="730" y="618"/>
                  </a:lnTo>
                  <a:lnTo>
                    <a:pt x="743" y="615"/>
                  </a:lnTo>
                  <a:lnTo>
                    <a:pt x="751" y="615"/>
                  </a:lnTo>
                  <a:lnTo>
                    <a:pt x="772" y="612"/>
                  </a:lnTo>
                  <a:lnTo>
                    <a:pt x="793" y="605"/>
                  </a:lnTo>
                  <a:lnTo>
                    <a:pt x="813" y="595"/>
                  </a:lnTo>
                  <a:lnTo>
                    <a:pt x="832" y="585"/>
                  </a:lnTo>
                  <a:lnTo>
                    <a:pt x="852" y="573"/>
                  </a:lnTo>
                  <a:lnTo>
                    <a:pt x="876" y="560"/>
                  </a:lnTo>
                  <a:lnTo>
                    <a:pt x="900" y="544"/>
                  </a:lnTo>
                  <a:lnTo>
                    <a:pt x="926" y="530"/>
                  </a:lnTo>
                  <a:lnTo>
                    <a:pt x="917" y="534"/>
                  </a:lnTo>
                  <a:lnTo>
                    <a:pt x="908" y="536"/>
                  </a:lnTo>
                  <a:lnTo>
                    <a:pt x="896" y="540"/>
                  </a:lnTo>
                  <a:lnTo>
                    <a:pt x="882" y="544"/>
                  </a:lnTo>
                  <a:lnTo>
                    <a:pt x="867" y="550"/>
                  </a:lnTo>
                  <a:lnTo>
                    <a:pt x="849" y="553"/>
                  </a:lnTo>
                  <a:lnTo>
                    <a:pt x="828" y="563"/>
                  </a:lnTo>
                  <a:lnTo>
                    <a:pt x="807" y="569"/>
                  </a:lnTo>
                  <a:lnTo>
                    <a:pt x="822" y="560"/>
                  </a:lnTo>
                  <a:lnTo>
                    <a:pt x="840" y="550"/>
                  </a:lnTo>
                  <a:lnTo>
                    <a:pt x="863" y="536"/>
                  </a:lnTo>
                  <a:lnTo>
                    <a:pt x="894" y="524"/>
                  </a:lnTo>
                  <a:lnTo>
                    <a:pt x="921" y="511"/>
                  </a:lnTo>
                  <a:lnTo>
                    <a:pt x="946" y="498"/>
                  </a:lnTo>
                  <a:lnTo>
                    <a:pt x="973" y="481"/>
                  </a:lnTo>
                  <a:lnTo>
                    <a:pt x="994" y="469"/>
                  </a:lnTo>
                  <a:lnTo>
                    <a:pt x="983" y="472"/>
                  </a:lnTo>
                  <a:lnTo>
                    <a:pt x="967" y="479"/>
                  </a:lnTo>
                  <a:lnTo>
                    <a:pt x="956" y="485"/>
                  </a:lnTo>
                  <a:lnTo>
                    <a:pt x="941" y="491"/>
                  </a:lnTo>
                  <a:lnTo>
                    <a:pt x="929" y="498"/>
                  </a:lnTo>
                  <a:lnTo>
                    <a:pt x="915" y="505"/>
                  </a:lnTo>
                  <a:lnTo>
                    <a:pt x="900" y="511"/>
                  </a:lnTo>
                  <a:lnTo>
                    <a:pt x="884" y="518"/>
                  </a:lnTo>
                  <a:lnTo>
                    <a:pt x="905" y="505"/>
                  </a:lnTo>
                  <a:lnTo>
                    <a:pt x="944" y="479"/>
                  </a:lnTo>
                  <a:lnTo>
                    <a:pt x="994" y="446"/>
                  </a:lnTo>
                  <a:lnTo>
                    <a:pt x="1056" y="407"/>
                  </a:lnTo>
                  <a:lnTo>
                    <a:pt x="1122" y="364"/>
                  </a:lnTo>
                  <a:lnTo>
                    <a:pt x="1184" y="322"/>
                  </a:lnTo>
                  <a:lnTo>
                    <a:pt x="1243" y="287"/>
                  </a:lnTo>
                  <a:lnTo>
                    <a:pt x="1290" y="254"/>
                  </a:lnTo>
                  <a:lnTo>
                    <a:pt x="1264" y="264"/>
                  </a:lnTo>
                  <a:lnTo>
                    <a:pt x="1228" y="277"/>
                  </a:lnTo>
                  <a:lnTo>
                    <a:pt x="1189" y="293"/>
                  </a:lnTo>
                  <a:lnTo>
                    <a:pt x="1145" y="316"/>
                  </a:lnTo>
                  <a:lnTo>
                    <a:pt x="1098" y="342"/>
                  </a:lnTo>
                  <a:lnTo>
                    <a:pt x="1050" y="368"/>
                  </a:lnTo>
                  <a:lnTo>
                    <a:pt x="998" y="397"/>
                  </a:lnTo>
                  <a:lnTo>
                    <a:pt x="946" y="426"/>
                  </a:lnTo>
                  <a:lnTo>
                    <a:pt x="896" y="456"/>
                  </a:lnTo>
                  <a:lnTo>
                    <a:pt x="846" y="485"/>
                  </a:lnTo>
                  <a:lnTo>
                    <a:pt x="801" y="511"/>
                  </a:lnTo>
                  <a:lnTo>
                    <a:pt x="757" y="536"/>
                  </a:lnTo>
                  <a:lnTo>
                    <a:pt x="718" y="560"/>
                  </a:lnTo>
                  <a:lnTo>
                    <a:pt x="686" y="579"/>
                  </a:lnTo>
                  <a:lnTo>
                    <a:pt x="660" y="595"/>
                  </a:lnTo>
                  <a:lnTo>
                    <a:pt x="641" y="605"/>
                  </a:lnTo>
                  <a:lnTo>
                    <a:pt x="616" y="618"/>
                  </a:lnTo>
                  <a:lnTo>
                    <a:pt x="589" y="628"/>
                  </a:lnTo>
                  <a:lnTo>
                    <a:pt x="568" y="634"/>
                  </a:lnTo>
                  <a:lnTo>
                    <a:pt x="547" y="638"/>
                  </a:lnTo>
                  <a:lnTo>
                    <a:pt x="527" y="638"/>
                  </a:lnTo>
                  <a:lnTo>
                    <a:pt x="508" y="634"/>
                  </a:lnTo>
                  <a:lnTo>
                    <a:pt x="491" y="628"/>
                  </a:lnTo>
                  <a:lnTo>
                    <a:pt x="475" y="622"/>
                  </a:lnTo>
                  <a:lnTo>
                    <a:pt x="452" y="602"/>
                  </a:lnTo>
                  <a:lnTo>
                    <a:pt x="440" y="585"/>
                  </a:lnTo>
                  <a:lnTo>
                    <a:pt x="446" y="563"/>
                  </a:lnTo>
                  <a:lnTo>
                    <a:pt x="464" y="540"/>
                  </a:lnTo>
                  <a:lnTo>
                    <a:pt x="481" y="524"/>
                  </a:lnTo>
                  <a:lnTo>
                    <a:pt x="511" y="498"/>
                  </a:lnTo>
                  <a:lnTo>
                    <a:pt x="550" y="465"/>
                  </a:lnTo>
                  <a:lnTo>
                    <a:pt x="594" y="426"/>
                  </a:lnTo>
                  <a:lnTo>
                    <a:pt x="651" y="381"/>
                  </a:lnTo>
                  <a:lnTo>
                    <a:pt x="716" y="329"/>
                  </a:lnTo>
                  <a:lnTo>
                    <a:pt x="786" y="270"/>
                  </a:lnTo>
                  <a:lnTo>
                    <a:pt x="867" y="209"/>
                  </a:lnTo>
                  <a:lnTo>
                    <a:pt x="838" y="231"/>
                  </a:lnTo>
                  <a:lnTo>
                    <a:pt x="801" y="254"/>
                  </a:lnTo>
                  <a:lnTo>
                    <a:pt x="766" y="277"/>
                  </a:lnTo>
                  <a:lnTo>
                    <a:pt x="724" y="303"/>
                  </a:lnTo>
                  <a:lnTo>
                    <a:pt x="683" y="329"/>
                  </a:lnTo>
                  <a:lnTo>
                    <a:pt x="641" y="354"/>
                  </a:lnTo>
                  <a:lnTo>
                    <a:pt x="597" y="381"/>
                  </a:lnTo>
                  <a:lnTo>
                    <a:pt x="556" y="407"/>
                  </a:lnTo>
                  <a:lnTo>
                    <a:pt x="514" y="432"/>
                  </a:lnTo>
                  <a:lnTo>
                    <a:pt x="473" y="456"/>
                  </a:lnTo>
                  <a:lnTo>
                    <a:pt x="434" y="479"/>
                  </a:lnTo>
                  <a:lnTo>
                    <a:pt x="402" y="498"/>
                  </a:lnTo>
                  <a:lnTo>
                    <a:pt x="369" y="518"/>
                  </a:lnTo>
                  <a:lnTo>
                    <a:pt x="342" y="534"/>
                  </a:lnTo>
                  <a:lnTo>
                    <a:pt x="322" y="544"/>
                  </a:lnTo>
                  <a:lnTo>
                    <a:pt x="305" y="553"/>
                  </a:lnTo>
                  <a:lnTo>
                    <a:pt x="274" y="566"/>
                  </a:lnTo>
                  <a:lnTo>
                    <a:pt x="245" y="579"/>
                  </a:lnTo>
                  <a:lnTo>
                    <a:pt x="215" y="589"/>
                  </a:lnTo>
                  <a:lnTo>
                    <a:pt x="183" y="599"/>
                  </a:lnTo>
                  <a:lnTo>
                    <a:pt x="156" y="605"/>
                  </a:lnTo>
                  <a:lnTo>
                    <a:pt x="129" y="612"/>
                  </a:lnTo>
                  <a:lnTo>
                    <a:pt x="108" y="615"/>
                  </a:lnTo>
                  <a:lnTo>
                    <a:pt x="93" y="615"/>
                  </a:lnTo>
                  <a:lnTo>
                    <a:pt x="82" y="615"/>
                  </a:lnTo>
                  <a:lnTo>
                    <a:pt x="67" y="615"/>
                  </a:lnTo>
                  <a:lnTo>
                    <a:pt x="52" y="615"/>
                  </a:lnTo>
                  <a:lnTo>
                    <a:pt x="37" y="615"/>
                  </a:lnTo>
                  <a:lnTo>
                    <a:pt x="25" y="615"/>
                  </a:lnTo>
                  <a:lnTo>
                    <a:pt x="14" y="615"/>
                  </a:lnTo>
                  <a:lnTo>
                    <a:pt x="4" y="612"/>
                  </a:lnTo>
                  <a:lnTo>
                    <a:pt x="0" y="612"/>
                  </a:lnTo>
                  <a:lnTo>
                    <a:pt x="17" y="608"/>
                  </a:lnTo>
                  <a:lnTo>
                    <a:pt x="31" y="605"/>
                  </a:lnTo>
                  <a:lnTo>
                    <a:pt x="37" y="599"/>
                  </a:lnTo>
                  <a:lnTo>
                    <a:pt x="41" y="599"/>
                  </a:lnTo>
                  <a:lnTo>
                    <a:pt x="23" y="595"/>
                  </a:lnTo>
                  <a:lnTo>
                    <a:pt x="10" y="589"/>
                  </a:lnTo>
                  <a:lnTo>
                    <a:pt x="10" y="585"/>
                  </a:lnTo>
                  <a:lnTo>
                    <a:pt x="29" y="589"/>
                  </a:lnTo>
                  <a:lnTo>
                    <a:pt x="46" y="589"/>
                  </a:lnTo>
                  <a:lnTo>
                    <a:pt x="64" y="589"/>
                  </a:lnTo>
                  <a:lnTo>
                    <a:pt x="76" y="585"/>
                  </a:lnTo>
                  <a:lnTo>
                    <a:pt x="85" y="583"/>
                  </a:lnTo>
                  <a:lnTo>
                    <a:pt x="82" y="579"/>
                  </a:lnTo>
                  <a:lnTo>
                    <a:pt x="73" y="579"/>
                  </a:lnTo>
                  <a:lnTo>
                    <a:pt x="58" y="575"/>
                  </a:lnTo>
                  <a:lnTo>
                    <a:pt x="43" y="575"/>
                  </a:lnTo>
                  <a:lnTo>
                    <a:pt x="46" y="573"/>
                  </a:lnTo>
                  <a:lnTo>
                    <a:pt x="67" y="569"/>
                  </a:lnTo>
                  <a:lnTo>
                    <a:pt x="91" y="566"/>
                  </a:lnTo>
                  <a:lnTo>
                    <a:pt x="108" y="563"/>
                  </a:lnTo>
                  <a:lnTo>
                    <a:pt x="114" y="563"/>
                  </a:lnTo>
                  <a:lnTo>
                    <a:pt x="106" y="560"/>
                  </a:lnTo>
                  <a:lnTo>
                    <a:pt x="91" y="560"/>
                  </a:lnTo>
                  <a:lnTo>
                    <a:pt x="76" y="560"/>
                  </a:lnTo>
                  <a:lnTo>
                    <a:pt x="91" y="556"/>
                  </a:lnTo>
                  <a:lnTo>
                    <a:pt x="108" y="550"/>
                  </a:lnTo>
                  <a:lnTo>
                    <a:pt x="126" y="544"/>
                  </a:lnTo>
                  <a:lnTo>
                    <a:pt x="143" y="534"/>
                  </a:lnTo>
                  <a:lnTo>
                    <a:pt x="159" y="528"/>
                  </a:lnTo>
                  <a:lnTo>
                    <a:pt x="176" y="518"/>
                  </a:lnTo>
                  <a:lnTo>
                    <a:pt x="195" y="511"/>
                  </a:lnTo>
                  <a:lnTo>
                    <a:pt x="209" y="501"/>
                  </a:lnTo>
                  <a:lnTo>
                    <a:pt x="233" y="489"/>
                  </a:lnTo>
                  <a:lnTo>
                    <a:pt x="268" y="469"/>
                  </a:lnTo>
                  <a:lnTo>
                    <a:pt x="313" y="442"/>
                  </a:lnTo>
                  <a:lnTo>
                    <a:pt x="369" y="410"/>
                  </a:lnTo>
                  <a:lnTo>
                    <a:pt x="428" y="377"/>
                  </a:lnTo>
                  <a:lnTo>
                    <a:pt x="494" y="338"/>
                  </a:lnTo>
                  <a:lnTo>
                    <a:pt x="564" y="299"/>
                  </a:lnTo>
                  <a:lnTo>
                    <a:pt x="633" y="258"/>
                  </a:lnTo>
                  <a:lnTo>
                    <a:pt x="704" y="218"/>
                  </a:lnTo>
                  <a:lnTo>
                    <a:pt x="772" y="179"/>
                  </a:lnTo>
                  <a:lnTo>
                    <a:pt x="834" y="143"/>
                  </a:lnTo>
                  <a:lnTo>
                    <a:pt x="890" y="111"/>
                  </a:lnTo>
                  <a:lnTo>
                    <a:pt x="941" y="82"/>
                  </a:lnTo>
                  <a:lnTo>
                    <a:pt x="983" y="58"/>
                  </a:lnTo>
                  <a:lnTo>
                    <a:pt x="1012" y="42"/>
                  </a:lnTo>
                  <a:lnTo>
                    <a:pt x="1027" y="33"/>
                  </a:lnTo>
                  <a:lnTo>
                    <a:pt x="1044" y="23"/>
                  </a:lnTo>
                  <a:lnTo>
                    <a:pt x="1060" y="17"/>
                  </a:lnTo>
                  <a:lnTo>
                    <a:pt x="1077" y="7"/>
                  </a:lnTo>
                  <a:lnTo>
                    <a:pt x="1095" y="3"/>
                  </a:lnTo>
                  <a:lnTo>
                    <a:pt x="1112" y="0"/>
                  </a:lnTo>
                  <a:lnTo>
                    <a:pt x="1131" y="3"/>
                  </a:lnTo>
                  <a:lnTo>
                    <a:pt x="1151" y="7"/>
                  </a:lnTo>
                  <a:lnTo>
                    <a:pt x="1174" y="19"/>
                  </a:lnTo>
                  <a:lnTo>
                    <a:pt x="1207" y="46"/>
                  </a:lnTo>
                  <a:lnTo>
                    <a:pt x="1220" y="66"/>
                  </a:lnTo>
                  <a:lnTo>
                    <a:pt x="1207" y="84"/>
                  </a:lnTo>
                  <a:lnTo>
                    <a:pt x="1181" y="105"/>
                  </a:lnTo>
                  <a:lnTo>
                    <a:pt x="1149" y="123"/>
                  </a:lnTo>
                  <a:lnTo>
                    <a:pt x="1095" y="160"/>
                  </a:lnTo>
                  <a:lnTo>
                    <a:pt x="1024" y="209"/>
                  </a:lnTo>
                  <a:lnTo>
                    <a:pt x="946" y="264"/>
                  </a:lnTo>
                  <a:lnTo>
                    <a:pt x="869" y="322"/>
                  </a:lnTo>
                  <a:lnTo>
                    <a:pt x="799" y="377"/>
                  </a:lnTo>
                  <a:lnTo>
                    <a:pt x="743" y="423"/>
                  </a:lnTo>
                  <a:lnTo>
                    <a:pt x="710" y="456"/>
                  </a:lnTo>
                  <a:lnTo>
                    <a:pt x="743" y="440"/>
                  </a:lnTo>
                  <a:lnTo>
                    <a:pt x="780" y="417"/>
                  </a:lnTo>
                  <a:lnTo>
                    <a:pt x="826" y="393"/>
                  </a:lnTo>
                  <a:lnTo>
                    <a:pt x="873" y="371"/>
                  </a:lnTo>
                  <a:lnTo>
                    <a:pt x="923" y="344"/>
                  </a:lnTo>
                  <a:lnTo>
                    <a:pt x="973" y="319"/>
                  </a:lnTo>
                  <a:lnTo>
                    <a:pt x="1027" y="289"/>
                  </a:lnTo>
                  <a:lnTo>
                    <a:pt x="1081" y="264"/>
                  </a:lnTo>
                  <a:lnTo>
                    <a:pt x="1131" y="238"/>
                  </a:lnTo>
                  <a:lnTo>
                    <a:pt x="1181" y="215"/>
                  </a:lnTo>
                  <a:lnTo>
                    <a:pt x="1226" y="192"/>
                  </a:lnTo>
                  <a:lnTo>
                    <a:pt x="1267" y="170"/>
                  </a:lnTo>
                  <a:lnTo>
                    <a:pt x="1303" y="152"/>
                  </a:lnTo>
                  <a:lnTo>
                    <a:pt x="1332" y="140"/>
                  </a:lnTo>
                  <a:lnTo>
                    <a:pt x="1355" y="130"/>
                  </a:lnTo>
                  <a:lnTo>
                    <a:pt x="1371" y="123"/>
                  </a:lnTo>
                  <a:lnTo>
                    <a:pt x="1388" y="117"/>
                  </a:lnTo>
                  <a:lnTo>
                    <a:pt x="1409" y="113"/>
                  </a:lnTo>
                  <a:lnTo>
                    <a:pt x="1427" y="113"/>
                  </a:lnTo>
                  <a:lnTo>
                    <a:pt x="1444" y="113"/>
                  </a:lnTo>
                  <a:lnTo>
                    <a:pt x="1462" y="117"/>
                  </a:lnTo>
                  <a:lnTo>
                    <a:pt x="1483" y="123"/>
                  </a:lnTo>
                  <a:lnTo>
                    <a:pt x="1500" y="130"/>
                  </a:lnTo>
                  <a:lnTo>
                    <a:pt x="1521" y="140"/>
                  </a:lnTo>
                  <a:lnTo>
                    <a:pt x="1548" y="160"/>
                  </a:lnTo>
                  <a:lnTo>
                    <a:pt x="1554" y="179"/>
                  </a:lnTo>
                  <a:lnTo>
                    <a:pt x="1539" y="199"/>
                  </a:lnTo>
                  <a:lnTo>
                    <a:pt x="1510" y="221"/>
                  </a:lnTo>
                  <a:lnTo>
                    <a:pt x="1494" y="231"/>
                  </a:lnTo>
                  <a:lnTo>
                    <a:pt x="1475" y="244"/>
                  </a:lnTo>
                  <a:lnTo>
                    <a:pt x="1444" y="260"/>
                  </a:lnTo>
                  <a:lnTo>
                    <a:pt x="1412" y="280"/>
                  </a:lnTo>
                  <a:lnTo>
                    <a:pt x="1371" y="307"/>
                  </a:lnTo>
                  <a:lnTo>
                    <a:pt x="1329" y="332"/>
                  </a:lnTo>
                  <a:lnTo>
                    <a:pt x="1282" y="358"/>
                  </a:lnTo>
                  <a:lnTo>
                    <a:pt x="1234" y="387"/>
                  </a:lnTo>
                  <a:lnTo>
                    <a:pt x="1187" y="417"/>
                  </a:lnTo>
                  <a:lnTo>
                    <a:pt x="1139" y="446"/>
                  </a:lnTo>
                  <a:lnTo>
                    <a:pt x="1095" y="475"/>
                  </a:lnTo>
                  <a:lnTo>
                    <a:pt x="1054" y="501"/>
                  </a:lnTo>
                  <a:lnTo>
                    <a:pt x="1015" y="528"/>
                  </a:lnTo>
                  <a:lnTo>
                    <a:pt x="983" y="550"/>
                  </a:lnTo>
                  <a:lnTo>
                    <a:pt x="956" y="573"/>
                  </a:lnTo>
                  <a:lnTo>
                    <a:pt x="938" y="589"/>
                  </a:lnTo>
                  <a:lnTo>
                    <a:pt x="1000" y="553"/>
                  </a:lnTo>
                  <a:lnTo>
                    <a:pt x="1068" y="518"/>
                  </a:lnTo>
                  <a:lnTo>
                    <a:pt x="1139" y="479"/>
                  </a:lnTo>
                  <a:lnTo>
                    <a:pt x="1214" y="440"/>
                  </a:lnTo>
                  <a:lnTo>
                    <a:pt x="1290" y="401"/>
                  </a:lnTo>
                  <a:lnTo>
                    <a:pt x="1365" y="358"/>
                  </a:lnTo>
                  <a:lnTo>
                    <a:pt x="1438" y="319"/>
                  </a:lnTo>
                  <a:lnTo>
                    <a:pt x="1512" y="280"/>
                  </a:lnTo>
                  <a:lnTo>
                    <a:pt x="1581" y="241"/>
                  </a:lnTo>
                  <a:lnTo>
                    <a:pt x="1645" y="209"/>
                  </a:lnTo>
                  <a:lnTo>
                    <a:pt x="1708" y="176"/>
                  </a:lnTo>
                  <a:lnTo>
                    <a:pt x="1761" y="146"/>
                  </a:lnTo>
                  <a:lnTo>
                    <a:pt x="1805" y="121"/>
                  </a:lnTo>
                  <a:lnTo>
                    <a:pt x="1844" y="101"/>
                  </a:lnTo>
                  <a:lnTo>
                    <a:pt x="1874" y="84"/>
                  </a:lnTo>
                  <a:lnTo>
                    <a:pt x="1892" y="75"/>
                  </a:lnTo>
                  <a:lnTo>
                    <a:pt x="1915" y="62"/>
                  </a:lnTo>
                  <a:lnTo>
                    <a:pt x="1939" y="49"/>
                  </a:lnTo>
                  <a:lnTo>
                    <a:pt x="1963" y="36"/>
                  </a:lnTo>
                  <a:lnTo>
                    <a:pt x="1987" y="27"/>
                  </a:lnTo>
                  <a:lnTo>
                    <a:pt x="2010" y="23"/>
                  </a:lnTo>
                  <a:lnTo>
                    <a:pt x="2037" y="19"/>
                  </a:lnTo>
                  <a:lnTo>
                    <a:pt x="2066" y="27"/>
                  </a:lnTo>
                  <a:lnTo>
                    <a:pt x="2096" y="36"/>
                  </a:lnTo>
                  <a:lnTo>
                    <a:pt x="2122" y="52"/>
                  </a:lnTo>
                  <a:lnTo>
                    <a:pt x="2141" y="68"/>
                  </a:lnTo>
                  <a:lnTo>
                    <a:pt x="2152" y="88"/>
                  </a:lnTo>
                  <a:lnTo>
                    <a:pt x="2152" y="105"/>
                  </a:lnTo>
                  <a:lnTo>
                    <a:pt x="2147" y="123"/>
                  </a:lnTo>
                  <a:lnTo>
                    <a:pt x="2135" y="143"/>
                  </a:lnTo>
                  <a:lnTo>
                    <a:pt x="2114" y="162"/>
                  </a:lnTo>
                  <a:lnTo>
                    <a:pt x="2091" y="179"/>
                  </a:lnTo>
                  <a:lnTo>
                    <a:pt x="2072" y="189"/>
                  </a:lnTo>
                  <a:lnTo>
                    <a:pt x="2043" y="205"/>
                  </a:lnTo>
                  <a:lnTo>
                    <a:pt x="2008" y="221"/>
                  </a:lnTo>
                  <a:lnTo>
                    <a:pt x="1966" y="244"/>
                  </a:lnTo>
                  <a:lnTo>
                    <a:pt x="1915" y="266"/>
                  </a:lnTo>
                  <a:lnTo>
                    <a:pt x="1865" y="296"/>
                  </a:lnTo>
                  <a:lnTo>
                    <a:pt x="1811" y="322"/>
                  </a:lnTo>
                  <a:lnTo>
                    <a:pt x="1759" y="352"/>
                  </a:lnTo>
                  <a:lnTo>
                    <a:pt x="1705" y="384"/>
                  </a:lnTo>
                  <a:lnTo>
                    <a:pt x="1655" y="413"/>
                  </a:lnTo>
                  <a:lnTo>
                    <a:pt x="1608" y="442"/>
                  </a:lnTo>
                  <a:lnTo>
                    <a:pt x="1566" y="472"/>
                  </a:lnTo>
                  <a:lnTo>
                    <a:pt x="1531" y="501"/>
                  </a:lnTo>
                  <a:lnTo>
                    <a:pt x="1500" y="528"/>
                  </a:lnTo>
                  <a:lnTo>
                    <a:pt x="1483" y="553"/>
                  </a:lnTo>
                  <a:lnTo>
                    <a:pt x="1475" y="573"/>
                  </a:lnTo>
                  <a:lnTo>
                    <a:pt x="1506" y="556"/>
                  </a:lnTo>
                  <a:lnTo>
                    <a:pt x="1545" y="534"/>
                  </a:lnTo>
                  <a:lnTo>
                    <a:pt x="1593" y="507"/>
                  </a:lnTo>
                  <a:lnTo>
                    <a:pt x="1645" y="475"/>
                  </a:lnTo>
                  <a:lnTo>
                    <a:pt x="1705" y="442"/>
                  </a:lnTo>
                  <a:lnTo>
                    <a:pt x="1767" y="403"/>
                  </a:lnTo>
                  <a:lnTo>
                    <a:pt x="1836" y="368"/>
                  </a:lnTo>
                  <a:lnTo>
                    <a:pt x="1907" y="325"/>
                  </a:lnTo>
                  <a:lnTo>
                    <a:pt x="1977" y="287"/>
                  </a:lnTo>
                  <a:lnTo>
                    <a:pt x="2054" y="248"/>
                  </a:lnTo>
                  <a:lnTo>
                    <a:pt x="2132" y="209"/>
                  </a:lnTo>
                  <a:lnTo>
                    <a:pt x="2209" y="172"/>
                  </a:lnTo>
                  <a:lnTo>
                    <a:pt x="2286" y="137"/>
                  </a:lnTo>
                  <a:lnTo>
                    <a:pt x="2360" y="105"/>
                  </a:lnTo>
                  <a:lnTo>
                    <a:pt x="2437" y="75"/>
                  </a:lnTo>
                  <a:lnTo>
                    <a:pt x="2508" y="52"/>
                  </a:lnTo>
                  <a:lnTo>
                    <a:pt x="2546" y="42"/>
                  </a:lnTo>
                  <a:lnTo>
                    <a:pt x="2579" y="36"/>
                  </a:lnTo>
                  <a:lnTo>
                    <a:pt x="2608" y="33"/>
                  </a:lnTo>
                  <a:lnTo>
                    <a:pt x="2635" y="29"/>
                  </a:lnTo>
                  <a:lnTo>
                    <a:pt x="2659" y="33"/>
                  </a:lnTo>
                  <a:lnTo>
                    <a:pt x="2683" y="39"/>
                  </a:lnTo>
                  <a:lnTo>
                    <a:pt x="2703" y="46"/>
                  </a:lnTo>
                  <a:lnTo>
                    <a:pt x="2728" y="56"/>
                  </a:lnTo>
                  <a:lnTo>
                    <a:pt x="2748" y="68"/>
                  </a:lnTo>
                  <a:lnTo>
                    <a:pt x="2759" y="82"/>
                  </a:lnTo>
                  <a:lnTo>
                    <a:pt x="2763" y="91"/>
                  </a:lnTo>
                  <a:lnTo>
                    <a:pt x="2763" y="105"/>
                  </a:lnTo>
                  <a:lnTo>
                    <a:pt x="2753" y="117"/>
                  </a:lnTo>
                  <a:lnTo>
                    <a:pt x="2742" y="130"/>
                  </a:lnTo>
                  <a:lnTo>
                    <a:pt x="2724" y="146"/>
                  </a:lnTo>
                  <a:lnTo>
                    <a:pt x="2703" y="160"/>
                  </a:lnTo>
                  <a:lnTo>
                    <a:pt x="2670" y="179"/>
                  </a:lnTo>
                  <a:lnTo>
                    <a:pt x="2626" y="205"/>
                  </a:lnTo>
                  <a:lnTo>
                    <a:pt x="2573" y="234"/>
                  </a:lnTo>
                  <a:lnTo>
                    <a:pt x="2514" y="264"/>
                  </a:lnTo>
                  <a:lnTo>
                    <a:pt x="2458" y="296"/>
                  </a:lnTo>
                  <a:lnTo>
                    <a:pt x="2410" y="319"/>
                  </a:lnTo>
                  <a:lnTo>
                    <a:pt x="2375" y="342"/>
                  </a:lnTo>
                  <a:lnTo>
                    <a:pt x="2354" y="352"/>
                  </a:lnTo>
                  <a:lnTo>
                    <a:pt x="2369" y="338"/>
                  </a:lnTo>
                  <a:lnTo>
                    <a:pt x="2392" y="322"/>
                  </a:lnTo>
                  <a:lnTo>
                    <a:pt x="2417" y="307"/>
                  </a:lnTo>
                  <a:lnTo>
                    <a:pt x="2431" y="293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4" name="Freeform 8">
              <a:extLst>
                <a:ext uri="{FF2B5EF4-FFF2-40B4-BE49-F238E27FC236}">
                  <a16:creationId xmlns:a16="http://schemas.microsoft.com/office/drawing/2014/main" id="{EA95ED87-8422-435D-8557-9DB0EA87F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1100"/>
              <a:ext cx="921" cy="249"/>
            </a:xfrm>
            <a:custGeom>
              <a:avLst/>
              <a:gdLst>
                <a:gd name="T0" fmla="*/ 53 w 2763"/>
                <a:gd name="T1" fmla="*/ 43 h 745"/>
                <a:gd name="T2" fmla="*/ 65 w 2763"/>
                <a:gd name="T3" fmla="*/ 55 h 745"/>
                <a:gd name="T4" fmla="*/ 70 w 2763"/>
                <a:gd name="T5" fmla="*/ 63 h 745"/>
                <a:gd name="T6" fmla="*/ 73 w 2763"/>
                <a:gd name="T7" fmla="*/ 65 h 745"/>
                <a:gd name="T8" fmla="*/ 79 w 2763"/>
                <a:gd name="T9" fmla="*/ 67 h 745"/>
                <a:gd name="T10" fmla="*/ 84 w 2763"/>
                <a:gd name="T11" fmla="*/ 67 h 745"/>
                <a:gd name="T12" fmla="*/ 79 w 2763"/>
                <a:gd name="T13" fmla="*/ 54 h 745"/>
                <a:gd name="T14" fmla="*/ 45 w 2763"/>
                <a:gd name="T15" fmla="*/ 29 h 745"/>
                <a:gd name="T16" fmla="*/ 45 w 2763"/>
                <a:gd name="T17" fmla="*/ 22 h 745"/>
                <a:gd name="T18" fmla="*/ 87 w 2763"/>
                <a:gd name="T19" fmla="*/ 39 h 745"/>
                <a:gd name="T20" fmla="*/ 118 w 2763"/>
                <a:gd name="T21" fmla="*/ 56 h 745"/>
                <a:gd name="T22" fmla="*/ 148 w 2763"/>
                <a:gd name="T23" fmla="*/ 75 h 745"/>
                <a:gd name="T24" fmla="*/ 171 w 2763"/>
                <a:gd name="T25" fmla="*/ 69 h 745"/>
                <a:gd name="T26" fmla="*/ 141 w 2763"/>
                <a:gd name="T27" fmla="*/ 45 h 745"/>
                <a:gd name="T28" fmla="*/ 106 w 2763"/>
                <a:gd name="T29" fmla="*/ 22 h 745"/>
                <a:gd name="T30" fmla="*/ 163 w 2763"/>
                <a:gd name="T31" fmla="*/ 51 h 745"/>
                <a:gd name="T32" fmla="*/ 204 w 2763"/>
                <a:gd name="T33" fmla="*/ 76 h 745"/>
                <a:gd name="T34" fmla="*/ 229 w 2763"/>
                <a:gd name="T35" fmla="*/ 82 h 745"/>
                <a:gd name="T36" fmla="*/ 230 w 2763"/>
                <a:gd name="T37" fmla="*/ 71 h 745"/>
                <a:gd name="T38" fmla="*/ 217 w 2763"/>
                <a:gd name="T39" fmla="*/ 67 h 745"/>
                <a:gd name="T40" fmla="*/ 207 w 2763"/>
                <a:gd name="T41" fmla="*/ 60 h 745"/>
                <a:gd name="T42" fmla="*/ 211 w 2763"/>
                <a:gd name="T43" fmla="*/ 60 h 745"/>
                <a:gd name="T44" fmla="*/ 201 w 2763"/>
                <a:gd name="T45" fmla="*/ 54 h 745"/>
                <a:gd name="T46" fmla="*/ 197 w 2763"/>
                <a:gd name="T47" fmla="*/ 50 h 745"/>
                <a:gd name="T48" fmla="*/ 175 w 2763"/>
                <a:gd name="T49" fmla="*/ 33 h 745"/>
                <a:gd name="T50" fmla="*/ 218 w 2763"/>
                <a:gd name="T51" fmla="*/ 57 h 745"/>
                <a:gd name="T52" fmla="*/ 244 w 2763"/>
                <a:gd name="T53" fmla="*/ 71 h 745"/>
                <a:gd name="T54" fmla="*/ 257 w 2763"/>
                <a:gd name="T55" fmla="*/ 63 h 745"/>
                <a:gd name="T56" fmla="*/ 220 w 2763"/>
                <a:gd name="T57" fmla="*/ 30 h 745"/>
                <a:gd name="T58" fmla="*/ 241 w 2763"/>
                <a:gd name="T59" fmla="*/ 42 h 745"/>
                <a:gd name="T60" fmla="*/ 271 w 2763"/>
                <a:gd name="T61" fmla="*/ 61 h 745"/>
                <a:gd name="T62" fmla="*/ 295 w 2763"/>
                <a:gd name="T63" fmla="*/ 69 h 745"/>
                <a:gd name="T64" fmla="*/ 306 w 2763"/>
                <a:gd name="T65" fmla="*/ 69 h 745"/>
                <a:gd name="T66" fmla="*/ 306 w 2763"/>
                <a:gd name="T67" fmla="*/ 66 h 745"/>
                <a:gd name="T68" fmla="*/ 301 w 2763"/>
                <a:gd name="T69" fmla="*/ 64 h 745"/>
                <a:gd name="T70" fmla="*/ 297 w 2763"/>
                <a:gd name="T71" fmla="*/ 63 h 745"/>
                <a:gd name="T72" fmla="*/ 285 w 2763"/>
                <a:gd name="T73" fmla="*/ 57 h 745"/>
                <a:gd name="T74" fmla="*/ 244 w 2763"/>
                <a:gd name="T75" fmla="*/ 33 h 745"/>
                <a:gd name="T76" fmla="*/ 195 w 2763"/>
                <a:gd name="T77" fmla="*/ 5 h 745"/>
                <a:gd name="T78" fmla="*/ 179 w 2763"/>
                <a:gd name="T79" fmla="*/ 1 h 745"/>
                <a:gd name="T80" fmla="*/ 193 w 2763"/>
                <a:gd name="T81" fmla="*/ 23 h 745"/>
                <a:gd name="T82" fmla="*/ 215 w 2763"/>
                <a:gd name="T83" fmla="*/ 44 h 745"/>
                <a:gd name="T84" fmla="*/ 171 w 2763"/>
                <a:gd name="T85" fmla="*/ 21 h 745"/>
                <a:gd name="T86" fmla="*/ 148 w 2763"/>
                <a:gd name="T87" fmla="*/ 13 h 745"/>
                <a:gd name="T88" fmla="*/ 136 w 2763"/>
                <a:gd name="T89" fmla="*/ 22 h 745"/>
                <a:gd name="T90" fmla="*/ 165 w 2763"/>
                <a:gd name="T91" fmla="*/ 40 h 745"/>
                <a:gd name="T92" fmla="*/ 201 w 2763"/>
                <a:gd name="T93" fmla="*/ 64 h 745"/>
                <a:gd name="T94" fmla="*/ 147 w 2763"/>
                <a:gd name="T95" fmla="*/ 36 h 745"/>
                <a:gd name="T96" fmla="*/ 99 w 2763"/>
                <a:gd name="T97" fmla="*/ 9 h 745"/>
                <a:gd name="T98" fmla="*/ 77 w 2763"/>
                <a:gd name="T99" fmla="*/ 3 h 745"/>
                <a:gd name="T100" fmla="*/ 72 w 2763"/>
                <a:gd name="T101" fmla="*/ 18 h 745"/>
                <a:gd name="T102" fmla="*/ 106 w 2763"/>
                <a:gd name="T103" fmla="*/ 36 h 745"/>
                <a:gd name="T104" fmla="*/ 142 w 2763"/>
                <a:gd name="T105" fmla="*/ 62 h 745"/>
                <a:gd name="T106" fmla="*/ 103 w 2763"/>
                <a:gd name="T107" fmla="*/ 41 h 745"/>
                <a:gd name="T108" fmla="*/ 36 w 2763"/>
                <a:gd name="T109" fmla="*/ 8 h 745"/>
                <a:gd name="T110" fmla="*/ 7 w 2763"/>
                <a:gd name="T111" fmla="*/ 5 h 745"/>
                <a:gd name="T112" fmla="*/ 4 w 2763"/>
                <a:gd name="T113" fmla="*/ 16 h 745"/>
                <a:gd name="T114" fmla="*/ 43 w 2763"/>
                <a:gd name="T115" fmla="*/ 38 h 74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763" h="745">
                  <a:moveTo>
                    <a:pt x="332" y="293"/>
                  </a:moveTo>
                  <a:lnTo>
                    <a:pt x="346" y="303"/>
                  </a:lnTo>
                  <a:lnTo>
                    <a:pt x="367" y="313"/>
                  </a:lnTo>
                  <a:lnTo>
                    <a:pt x="391" y="328"/>
                  </a:lnTo>
                  <a:lnTo>
                    <a:pt x="418" y="344"/>
                  </a:lnTo>
                  <a:lnTo>
                    <a:pt x="441" y="361"/>
                  </a:lnTo>
                  <a:lnTo>
                    <a:pt x="462" y="374"/>
                  </a:lnTo>
                  <a:lnTo>
                    <a:pt x="477" y="387"/>
                  </a:lnTo>
                  <a:lnTo>
                    <a:pt x="489" y="393"/>
                  </a:lnTo>
                  <a:lnTo>
                    <a:pt x="497" y="401"/>
                  </a:lnTo>
                  <a:lnTo>
                    <a:pt x="507" y="410"/>
                  </a:lnTo>
                  <a:lnTo>
                    <a:pt x="522" y="426"/>
                  </a:lnTo>
                  <a:lnTo>
                    <a:pt x="537" y="440"/>
                  </a:lnTo>
                  <a:lnTo>
                    <a:pt x="554" y="459"/>
                  </a:lnTo>
                  <a:lnTo>
                    <a:pt x="572" y="479"/>
                  </a:lnTo>
                  <a:lnTo>
                    <a:pt x="589" y="498"/>
                  </a:lnTo>
                  <a:lnTo>
                    <a:pt x="611" y="518"/>
                  </a:lnTo>
                  <a:lnTo>
                    <a:pt x="634" y="528"/>
                  </a:lnTo>
                  <a:lnTo>
                    <a:pt x="657" y="536"/>
                  </a:lnTo>
                  <a:lnTo>
                    <a:pt x="670" y="547"/>
                  </a:lnTo>
                  <a:lnTo>
                    <a:pt x="667" y="559"/>
                  </a:lnTo>
                  <a:lnTo>
                    <a:pt x="652" y="559"/>
                  </a:lnTo>
                  <a:lnTo>
                    <a:pt x="634" y="559"/>
                  </a:lnTo>
                  <a:lnTo>
                    <a:pt x="626" y="563"/>
                  </a:lnTo>
                  <a:lnTo>
                    <a:pt x="630" y="563"/>
                  </a:lnTo>
                  <a:lnTo>
                    <a:pt x="649" y="566"/>
                  </a:lnTo>
                  <a:lnTo>
                    <a:pt x="676" y="569"/>
                  </a:lnTo>
                  <a:lnTo>
                    <a:pt x="694" y="573"/>
                  </a:lnTo>
                  <a:lnTo>
                    <a:pt x="696" y="575"/>
                  </a:lnTo>
                  <a:lnTo>
                    <a:pt x="684" y="575"/>
                  </a:lnTo>
                  <a:lnTo>
                    <a:pt x="670" y="579"/>
                  </a:lnTo>
                  <a:lnTo>
                    <a:pt x="661" y="579"/>
                  </a:lnTo>
                  <a:lnTo>
                    <a:pt x="657" y="583"/>
                  </a:lnTo>
                  <a:lnTo>
                    <a:pt x="667" y="585"/>
                  </a:lnTo>
                  <a:lnTo>
                    <a:pt x="678" y="589"/>
                  </a:lnTo>
                  <a:lnTo>
                    <a:pt x="696" y="589"/>
                  </a:lnTo>
                  <a:lnTo>
                    <a:pt x="713" y="589"/>
                  </a:lnTo>
                  <a:lnTo>
                    <a:pt x="729" y="585"/>
                  </a:lnTo>
                  <a:lnTo>
                    <a:pt x="729" y="589"/>
                  </a:lnTo>
                  <a:lnTo>
                    <a:pt x="713" y="595"/>
                  </a:lnTo>
                  <a:lnTo>
                    <a:pt x="699" y="599"/>
                  </a:lnTo>
                  <a:lnTo>
                    <a:pt x="702" y="599"/>
                  </a:lnTo>
                  <a:lnTo>
                    <a:pt x="709" y="605"/>
                  </a:lnTo>
                  <a:lnTo>
                    <a:pt x="720" y="608"/>
                  </a:lnTo>
                  <a:lnTo>
                    <a:pt x="738" y="612"/>
                  </a:lnTo>
                  <a:lnTo>
                    <a:pt x="744" y="605"/>
                  </a:lnTo>
                  <a:lnTo>
                    <a:pt x="750" y="599"/>
                  </a:lnTo>
                  <a:lnTo>
                    <a:pt x="755" y="595"/>
                  </a:lnTo>
                  <a:lnTo>
                    <a:pt x="761" y="599"/>
                  </a:lnTo>
                  <a:lnTo>
                    <a:pt x="792" y="583"/>
                  </a:lnTo>
                  <a:lnTo>
                    <a:pt x="794" y="559"/>
                  </a:lnTo>
                  <a:lnTo>
                    <a:pt x="785" y="540"/>
                  </a:lnTo>
                  <a:lnTo>
                    <a:pt x="765" y="524"/>
                  </a:lnTo>
                  <a:lnTo>
                    <a:pt x="755" y="518"/>
                  </a:lnTo>
                  <a:lnTo>
                    <a:pt x="738" y="504"/>
                  </a:lnTo>
                  <a:lnTo>
                    <a:pt x="713" y="489"/>
                  </a:lnTo>
                  <a:lnTo>
                    <a:pt x="688" y="469"/>
                  </a:lnTo>
                  <a:lnTo>
                    <a:pt x="655" y="442"/>
                  </a:lnTo>
                  <a:lnTo>
                    <a:pt x="616" y="416"/>
                  </a:lnTo>
                  <a:lnTo>
                    <a:pt x="578" y="387"/>
                  </a:lnTo>
                  <a:lnTo>
                    <a:pt x="537" y="354"/>
                  </a:lnTo>
                  <a:lnTo>
                    <a:pt x="495" y="325"/>
                  </a:lnTo>
                  <a:lnTo>
                    <a:pt x="450" y="293"/>
                  </a:lnTo>
                  <a:lnTo>
                    <a:pt x="408" y="264"/>
                  </a:lnTo>
                  <a:lnTo>
                    <a:pt x="367" y="234"/>
                  </a:lnTo>
                  <a:lnTo>
                    <a:pt x="329" y="209"/>
                  </a:lnTo>
                  <a:lnTo>
                    <a:pt x="294" y="182"/>
                  </a:lnTo>
                  <a:lnTo>
                    <a:pt x="263" y="162"/>
                  </a:lnTo>
                  <a:lnTo>
                    <a:pt x="238" y="146"/>
                  </a:lnTo>
                  <a:lnTo>
                    <a:pt x="284" y="156"/>
                  </a:lnTo>
                  <a:lnTo>
                    <a:pt x="341" y="172"/>
                  </a:lnTo>
                  <a:lnTo>
                    <a:pt x="402" y="195"/>
                  </a:lnTo>
                  <a:lnTo>
                    <a:pt x="468" y="218"/>
                  </a:lnTo>
                  <a:lnTo>
                    <a:pt x="537" y="244"/>
                  </a:lnTo>
                  <a:lnTo>
                    <a:pt x="599" y="270"/>
                  </a:lnTo>
                  <a:lnTo>
                    <a:pt x="655" y="293"/>
                  </a:lnTo>
                  <a:lnTo>
                    <a:pt x="702" y="313"/>
                  </a:lnTo>
                  <a:lnTo>
                    <a:pt x="723" y="322"/>
                  </a:lnTo>
                  <a:lnTo>
                    <a:pt x="750" y="335"/>
                  </a:lnTo>
                  <a:lnTo>
                    <a:pt x="779" y="348"/>
                  </a:lnTo>
                  <a:lnTo>
                    <a:pt x="812" y="364"/>
                  </a:lnTo>
                  <a:lnTo>
                    <a:pt x="848" y="383"/>
                  </a:lnTo>
                  <a:lnTo>
                    <a:pt x="883" y="403"/>
                  </a:lnTo>
                  <a:lnTo>
                    <a:pt x="918" y="423"/>
                  </a:lnTo>
                  <a:lnTo>
                    <a:pt x="957" y="442"/>
                  </a:lnTo>
                  <a:lnTo>
                    <a:pt x="995" y="465"/>
                  </a:lnTo>
                  <a:lnTo>
                    <a:pt x="1031" y="489"/>
                  </a:lnTo>
                  <a:lnTo>
                    <a:pt x="1066" y="507"/>
                  </a:lnTo>
                  <a:lnTo>
                    <a:pt x="1099" y="530"/>
                  </a:lnTo>
                  <a:lnTo>
                    <a:pt x="1132" y="550"/>
                  </a:lnTo>
                  <a:lnTo>
                    <a:pt x="1159" y="569"/>
                  </a:lnTo>
                  <a:lnTo>
                    <a:pt x="1182" y="585"/>
                  </a:lnTo>
                  <a:lnTo>
                    <a:pt x="1203" y="602"/>
                  </a:lnTo>
                  <a:lnTo>
                    <a:pt x="1244" y="632"/>
                  </a:lnTo>
                  <a:lnTo>
                    <a:pt x="1288" y="654"/>
                  </a:lnTo>
                  <a:lnTo>
                    <a:pt x="1333" y="671"/>
                  </a:lnTo>
                  <a:lnTo>
                    <a:pt x="1377" y="680"/>
                  </a:lnTo>
                  <a:lnTo>
                    <a:pt x="1416" y="683"/>
                  </a:lnTo>
                  <a:lnTo>
                    <a:pt x="1452" y="683"/>
                  </a:lnTo>
                  <a:lnTo>
                    <a:pt x="1478" y="680"/>
                  </a:lnTo>
                  <a:lnTo>
                    <a:pt x="1499" y="673"/>
                  </a:lnTo>
                  <a:lnTo>
                    <a:pt x="1528" y="657"/>
                  </a:lnTo>
                  <a:lnTo>
                    <a:pt x="1547" y="638"/>
                  </a:lnTo>
                  <a:lnTo>
                    <a:pt x="1543" y="612"/>
                  </a:lnTo>
                  <a:lnTo>
                    <a:pt x="1511" y="575"/>
                  </a:lnTo>
                  <a:lnTo>
                    <a:pt x="1493" y="563"/>
                  </a:lnTo>
                  <a:lnTo>
                    <a:pt x="1470" y="544"/>
                  </a:lnTo>
                  <a:lnTo>
                    <a:pt x="1437" y="520"/>
                  </a:lnTo>
                  <a:lnTo>
                    <a:pt x="1402" y="495"/>
                  </a:lnTo>
                  <a:lnTo>
                    <a:pt x="1356" y="469"/>
                  </a:lnTo>
                  <a:lnTo>
                    <a:pt x="1313" y="440"/>
                  </a:lnTo>
                  <a:lnTo>
                    <a:pt x="1265" y="407"/>
                  </a:lnTo>
                  <a:lnTo>
                    <a:pt x="1217" y="377"/>
                  </a:lnTo>
                  <a:lnTo>
                    <a:pt x="1170" y="344"/>
                  </a:lnTo>
                  <a:lnTo>
                    <a:pt x="1122" y="316"/>
                  </a:lnTo>
                  <a:lnTo>
                    <a:pt x="1081" y="287"/>
                  </a:lnTo>
                  <a:lnTo>
                    <a:pt x="1040" y="260"/>
                  </a:lnTo>
                  <a:lnTo>
                    <a:pt x="1004" y="238"/>
                  </a:lnTo>
                  <a:lnTo>
                    <a:pt x="975" y="218"/>
                  </a:lnTo>
                  <a:lnTo>
                    <a:pt x="954" y="201"/>
                  </a:lnTo>
                  <a:lnTo>
                    <a:pt x="939" y="191"/>
                  </a:lnTo>
                  <a:lnTo>
                    <a:pt x="1020" y="231"/>
                  </a:lnTo>
                  <a:lnTo>
                    <a:pt x="1099" y="270"/>
                  </a:lnTo>
                  <a:lnTo>
                    <a:pt x="1180" y="309"/>
                  </a:lnTo>
                  <a:lnTo>
                    <a:pt x="1256" y="348"/>
                  </a:lnTo>
                  <a:lnTo>
                    <a:pt x="1327" y="387"/>
                  </a:lnTo>
                  <a:lnTo>
                    <a:pt x="1398" y="423"/>
                  </a:lnTo>
                  <a:lnTo>
                    <a:pt x="1466" y="462"/>
                  </a:lnTo>
                  <a:lnTo>
                    <a:pt x="1532" y="498"/>
                  </a:lnTo>
                  <a:lnTo>
                    <a:pt x="1591" y="530"/>
                  </a:lnTo>
                  <a:lnTo>
                    <a:pt x="1647" y="563"/>
                  </a:lnTo>
                  <a:lnTo>
                    <a:pt x="1697" y="592"/>
                  </a:lnTo>
                  <a:lnTo>
                    <a:pt x="1742" y="618"/>
                  </a:lnTo>
                  <a:lnTo>
                    <a:pt x="1780" y="641"/>
                  </a:lnTo>
                  <a:lnTo>
                    <a:pt x="1813" y="661"/>
                  </a:lnTo>
                  <a:lnTo>
                    <a:pt x="1840" y="677"/>
                  </a:lnTo>
                  <a:lnTo>
                    <a:pt x="1860" y="690"/>
                  </a:lnTo>
                  <a:lnTo>
                    <a:pt x="1893" y="710"/>
                  </a:lnTo>
                  <a:lnTo>
                    <a:pt x="1923" y="722"/>
                  </a:lnTo>
                  <a:lnTo>
                    <a:pt x="1952" y="736"/>
                  </a:lnTo>
                  <a:lnTo>
                    <a:pt x="1982" y="742"/>
                  </a:lnTo>
                  <a:lnTo>
                    <a:pt x="2008" y="745"/>
                  </a:lnTo>
                  <a:lnTo>
                    <a:pt x="2035" y="742"/>
                  </a:lnTo>
                  <a:lnTo>
                    <a:pt x="2062" y="736"/>
                  </a:lnTo>
                  <a:lnTo>
                    <a:pt x="2088" y="722"/>
                  </a:lnTo>
                  <a:lnTo>
                    <a:pt x="2121" y="696"/>
                  </a:lnTo>
                  <a:lnTo>
                    <a:pt x="2128" y="673"/>
                  </a:lnTo>
                  <a:lnTo>
                    <a:pt x="2115" y="654"/>
                  </a:lnTo>
                  <a:lnTo>
                    <a:pt x="2101" y="644"/>
                  </a:lnTo>
                  <a:lnTo>
                    <a:pt x="2095" y="641"/>
                  </a:lnTo>
                  <a:lnTo>
                    <a:pt x="2082" y="634"/>
                  </a:lnTo>
                  <a:lnTo>
                    <a:pt x="2070" y="632"/>
                  </a:lnTo>
                  <a:lnTo>
                    <a:pt x="2056" y="624"/>
                  </a:lnTo>
                  <a:lnTo>
                    <a:pt x="2045" y="622"/>
                  </a:lnTo>
                  <a:lnTo>
                    <a:pt x="2032" y="618"/>
                  </a:lnTo>
                  <a:lnTo>
                    <a:pt x="2020" y="614"/>
                  </a:lnTo>
                  <a:lnTo>
                    <a:pt x="2012" y="614"/>
                  </a:lnTo>
                  <a:lnTo>
                    <a:pt x="1991" y="612"/>
                  </a:lnTo>
                  <a:lnTo>
                    <a:pt x="1970" y="605"/>
                  </a:lnTo>
                  <a:lnTo>
                    <a:pt x="1949" y="595"/>
                  </a:lnTo>
                  <a:lnTo>
                    <a:pt x="1931" y="585"/>
                  </a:lnTo>
                  <a:lnTo>
                    <a:pt x="1910" y="573"/>
                  </a:lnTo>
                  <a:lnTo>
                    <a:pt x="1887" y="559"/>
                  </a:lnTo>
                  <a:lnTo>
                    <a:pt x="1863" y="544"/>
                  </a:lnTo>
                  <a:lnTo>
                    <a:pt x="1837" y="530"/>
                  </a:lnTo>
                  <a:lnTo>
                    <a:pt x="1846" y="534"/>
                  </a:lnTo>
                  <a:lnTo>
                    <a:pt x="1854" y="536"/>
                  </a:lnTo>
                  <a:lnTo>
                    <a:pt x="1866" y="540"/>
                  </a:lnTo>
                  <a:lnTo>
                    <a:pt x="1881" y="544"/>
                  </a:lnTo>
                  <a:lnTo>
                    <a:pt x="1896" y="550"/>
                  </a:lnTo>
                  <a:lnTo>
                    <a:pt x="1914" y="553"/>
                  </a:lnTo>
                  <a:lnTo>
                    <a:pt x="1935" y="563"/>
                  </a:lnTo>
                  <a:lnTo>
                    <a:pt x="1956" y="569"/>
                  </a:lnTo>
                  <a:lnTo>
                    <a:pt x="1941" y="559"/>
                  </a:lnTo>
                  <a:lnTo>
                    <a:pt x="1923" y="550"/>
                  </a:lnTo>
                  <a:lnTo>
                    <a:pt x="1899" y="536"/>
                  </a:lnTo>
                  <a:lnTo>
                    <a:pt x="1869" y="524"/>
                  </a:lnTo>
                  <a:lnTo>
                    <a:pt x="1842" y="511"/>
                  </a:lnTo>
                  <a:lnTo>
                    <a:pt x="1816" y="498"/>
                  </a:lnTo>
                  <a:lnTo>
                    <a:pt x="1790" y="481"/>
                  </a:lnTo>
                  <a:lnTo>
                    <a:pt x="1769" y="469"/>
                  </a:lnTo>
                  <a:lnTo>
                    <a:pt x="1780" y="471"/>
                  </a:lnTo>
                  <a:lnTo>
                    <a:pt x="1796" y="479"/>
                  </a:lnTo>
                  <a:lnTo>
                    <a:pt x="1807" y="485"/>
                  </a:lnTo>
                  <a:lnTo>
                    <a:pt x="1821" y="491"/>
                  </a:lnTo>
                  <a:lnTo>
                    <a:pt x="1833" y="498"/>
                  </a:lnTo>
                  <a:lnTo>
                    <a:pt x="1848" y="504"/>
                  </a:lnTo>
                  <a:lnTo>
                    <a:pt x="1863" y="511"/>
                  </a:lnTo>
                  <a:lnTo>
                    <a:pt x="1879" y="518"/>
                  </a:lnTo>
                  <a:lnTo>
                    <a:pt x="1858" y="504"/>
                  </a:lnTo>
                  <a:lnTo>
                    <a:pt x="1819" y="479"/>
                  </a:lnTo>
                  <a:lnTo>
                    <a:pt x="1769" y="446"/>
                  </a:lnTo>
                  <a:lnTo>
                    <a:pt x="1707" y="407"/>
                  </a:lnTo>
                  <a:lnTo>
                    <a:pt x="1641" y="364"/>
                  </a:lnTo>
                  <a:lnTo>
                    <a:pt x="1578" y="322"/>
                  </a:lnTo>
                  <a:lnTo>
                    <a:pt x="1520" y="287"/>
                  </a:lnTo>
                  <a:lnTo>
                    <a:pt x="1472" y="254"/>
                  </a:lnTo>
                  <a:lnTo>
                    <a:pt x="1499" y="264"/>
                  </a:lnTo>
                  <a:lnTo>
                    <a:pt x="1535" y="277"/>
                  </a:lnTo>
                  <a:lnTo>
                    <a:pt x="1574" y="293"/>
                  </a:lnTo>
                  <a:lnTo>
                    <a:pt x="1618" y="316"/>
                  </a:lnTo>
                  <a:lnTo>
                    <a:pt x="1665" y="342"/>
                  </a:lnTo>
                  <a:lnTo>
                    <a:pt x="1713" y="368"/>
                  </a:lnTo>
                  <a:lnTo>
                    <a:pt x="1765" y="397"/>
                  </a:lnTo>
                  <a:lnTo>
                    <a:pt x="1816" y="426"/>
                  </a:lnTo>
                  <a:lnTo>
                    <a:pt x="1866" y="456"/>
                  </a:lnTo>
                  <a:lnTo>
                    <a:pt x="1916" y="485"/>
                  </a:lnTo>
                  <a:lnTo>
                    <a:pt x="1962" y="511"/>
                  </a:lnTo>
                  <a:lnTo>
                    <a:pt x="2006" y="536"/>
                  </a:lnTo>
                  <a:lnTo>
                    <a:pt x="2045" y="559"/>
                  </a:lnTo>
                  <a:lnTo>
                    <a:pt x="2076" y="579"/>
                  </a:lnTo>
                  <a:lnTo>
                    <a:pt x="2103" y="595"/>
                  </a:lnTo>
                  <a:lnTo>
                    <a:pt x="2121" y="605"/>
                  </a:lnTo>
                  <a:lnTo>
                    <a:pt x="2147" y="618"/>
                  </a:lnTo>
                  <a:lnTo>
                    <a:pt x="2174" y="628"/>
                  </a:lnTo>
                  <a:lnTo>
                    <a:pt x="2195" y="634"/>
                  </a:lnTo>
                  <a:lnTo>
                    <a:pt x="2215" y="638"/>
                  </a:lnTo>
                  <a:lnTo>
                    <a:pt x="2236" y="638"/>
                  </a:lnTo>
                  <a:lnTo>
                    <a:pt x="2254" y="634"/>
                  </a:lnTo>
                  <a:lnTo>
                    <a:pt x="2272" y="628"/>
                  </a:lnTo>
                  <a:lnTo>
                    <a:pt x="2287" y="622"/>
                  </a:lnTo>
                  <a:lnTo>
                    <a:pt x="2311" y="602"/>
                  </a:lnTo>
                  <a:lnTo>
                    <a:pt x="2323" y="585"/>
                  </a:lnTo>
                  <a:lnTo>
                    <a:pt x="2317" y="563"/>
                  </a:lnTo>
                  <a:lnTo>
                    <a:pt x="2298" y="540"/>
                  </a:lnTo>
                  <a:lnTo>
                    <a:pt x="2281" y="524"/>
                  </a:lnTo>
                  <a:lnTo>
                    <a:pt x="2252" y="498"/>
                  </a:lnTo>
                  <a:lnTo>
                    <a:pt x="2213" y="465"/>
                  </a:lnTo>
                  <a:lnTo>
                    <a:pt x="2169" y="426"/>
                  </a:lnTo>
                  <a:lnTo>
                    <a:pt x="2112" y="381"/>
                  </a:lnTo>
                  <a:lnTo>
                    <a:pt x="2047" y="328"/>
                  </a:lnTo>
                  <a:lnTo>
                    <a:pt x="1976" y="270"/>
                  </a:lnTo>
                  <a:lnTo>
                    <a:pt x="1896" y="209"/>
                  </a:lnTo>
                  <a:lnTo>
                    <a:pt x="1925" y="231"/>
                  </a:lnTo>
                  <a:lnTo>
                    <a:pt x="1962" y="254"/>
                  </a:lnTo>
                  <a:lnTo>
                    <a:pt x="1997" y="277"/>
                  </a:lnTo>
                  <a:lnTo>
                    <a:pt x="2038" y="303"/>
                  </a:lnTo>
                  <a:lnTo>
                    <a:pt x="2080" y="328"/>
                  </a:lnTo>
                  <a:lnTo>
                    <a:pt x="2121" y="354"/>
                  </a:lnTo>
                  <a:lnTo>
                    <a:pt x="2165" y="381"/>
                  </a:lnTo>
                  <a:lnTo>
                    <a:pt x="2207" y="407"/>
                  </a:lnTo>
                  <a:lnTo>
                    <a:pt x="2248" y="432"/>
                  </a:lnTo>
                  <a:lnTo>
                    <a:pt x="2290" y="456"/>
                  </a:lnTo>
                  <a:lnTo>
                    <a:pt x="2329" y="479"/>
                  </a:lnTo>
                  <a:lnTo>
                    <a:pt x="2361" y="498"/>
                  </a:lnTo>
                  <a:lnTo>
                    <a:pt x="2394" y="518"/>
                  </a:lnTo>
                  <a:lnTo>
                    <a:pt x="2420" y="534"/>
                  </a:lnTo>
                  <a:lnTo>
                    <a:pt x="2441" y="544"/>
                  </a:lnTo>
                  <a:lnTo>
                    <a:pt x="2458" y="553"/>
                  </a:lnTo>
                  <a:lnTo>
                    <a:pt x="2489" y="566"/>
                  </a:lnTo>
                  <a:lnTo>
                    <a:pt x="2518" y="579"/>
                  </a:lnTo>
                  <a:lnTo>
                    <a:pt x="2547" y="589"/>
                  </a:lnTo>
                  <a:lnTo>
                    <a:pt x="2580" y="599"/>
                  </a:lnTo>
                  <a:lnTo>
                    <a:pt x="2607" y="605"/>
                  </a:lnTo>
                  <a:lnTo>
                    <a:pt x="2634" y="612"/>
                  </a:lnTo>
                  <a:lnTo>
                    <a:pt x="2655" y="614"/>
                  </a:lnTo>
                  <a:lnTo>
                    <a:pt x="2669" y="614"/>
                  </a:lnTo>
                  <a:lnTo>
                    <a:pt x="2680" y="614"/>
                  </a:lnTo>
                  <a:lnTo>
                    <a:pt x="2696" y="614"/>
                  </a:lnTo>
                  <a:lnTo>
                    <a:pt x="2711" y="614"/>
                  </a:lnTo>
                  <a:lnTo>
                    <a:pt x="2725" y="614"/>
                  </a:lnTo>
                  <a:lnTo>
                    <a:pt x="2738" y="614"/>
                  </a:lnTo>
                  <a:lnTo>
                    <a:pt x="2749" y="614"/>
                  </a:lnTo>
                  <a:lnTo>
                    <a:pt x="2758" y="612"/>
                  </a:lnTo>
                  <a:lnTo>
                    <a:pt x="2763" y="612"/>
                  </a:lnTo>
                  <a:lnTo>
                    <a:pt x="2746" y="608"/>
                  </a:lnTo>
                  <a:lnTo>
                    <a:pt x="2731" y="605"/>
                  </a:lnTo>
                  <a:lnTo>
                    <a:pt x="2725" y="599"/>
                  </a:lnTo>
                  <a:lnTo>
                    <a:pt x="2722" y="599"/>
                  </a:lnTo>
                  <a:lnTo>
                    <a:pt x="2740" y="595"/>
                  </a:lnTo>
                  <a:lnTo>
                    <a:pt x="2752" y="589"/>
                  </a:lnTo>
                  <a:lnTo>
                    <a:pt x="2752" y="585"/>
                  </a:lnTo>
                  <a:lnTo>
                    <a:pt x="2734" y="589"/>
                  </a:lnTo>
                  <a:lnTo>
                    <a:pt x="2717" y="589"/>
                  </a:lnTo>
                  <a:lnTo>
                    <a:pt x="2699" y="589"/>
                  </a:lnTo>
                  <a:lnTo>
                    <a:pt x="2686" y="585"/>
                  </a:lnTo>
                  <a:lnTo>
                    <a:pt x="2678" y="583"/>
                  </a:lnTo>
                  <a:lnTo>
                    <a:pt x="2680" y="579"/>
                  </a:lnTo>
                  <a:lnTo>
                    <a:pt x="2690" y="579"/>
                  </a:lnTo>
                  <a:lnTo>
                    <a:pt x="2705" y="575"/>
                  </a:lnTo>
                  <a:lnTo>
                    <a:pt x="2719" y="575"/>
                  </a:lnTo>
                  <a:lnTo>
                    <a:pt x="2717" y="573"/>
                  </a:lnTo>
                  <a:lnTo>
                    <a:pt x="2696" y="569"/>
                  </a:lnTo>
                  <a:lnTo>
                    <a:pt x="2672" y="566"/>
                  </a:lnTo>
                  <a:lnTo>
                    <a:pt x="2655" y="563"/>
                  </a:lnTo>
                  <a:lnTo>
                    <a:pt x="2649" y="563"/>
                  </a:lnTo>
                  <a:lnTo>
                    <a:pt x="2657" y="559"/>
                  </a:lnTo>
                  <a:lnTo>
                    <a:pt x="2672" y="559"/>
                  </a:lnTo>
                  <a:lnTo>
                    <a:pt x="2686" y="559"/>
                  </a:lnTo>
                  <a:lnTo>
                    <a:pt x="2672" y="556"/>
                  </a:lnTo>
                  <a:lnTo>
                    <a:pt x="2655" y="550"/>
                  </a:lnTo>
                  <a:lnTo>
                    <a:pt x="2636" y="544"/>
                  </a:lnTo>
                  <a:lnTo>
                    <a:pt x="2619" y="534"/>
                  </a:lnTo>
                  <a:lnTo>
                    <a:pt x="2603" y="528"/>
                  </a:lnTo>
                  <a:lnTo>
                    <a:pt x="2586" y="518"/>
                  </a:lnTo>
                  <a:lnTo>
                    <a:pt x="2568" y="511"/>
                  </a:lnTo>
                  <a:lnTo>
                    <a:pt x="2553" y="501"/>
                  </a:lnTo>
                  <a:lnTo>
                    <a:pt x="2530" y="489"/>
                  </a:lnTo>
                  <a:lnTo>
                    <a:pt x="2495" y="469"/>
                  </a:lnTo>
                  <a:lnTo>
                    <a:pt x="2450" y="442"/>
                  </a:lnTo>
                  <a:lnTo>
                    <a:pt x="2394" y="410"/>
                  </a:lnTo>
                  <a:lnTo>
                    <a:pt x="2335" y="377"/>
                  </a:lnTo>
                  <a:lnTo>
                    <a:pt x="2269" y="338"/>
                  </a:lnTo>
                  <a:lnTo>
                    <a:pt x="2198" y="299"/>
                  </a:lnTo>
                  <a:lnTo>
                    <a:pt x="2130" y="257"/>
                  </a:lnTo>
                  <a:lnTo>
                    <a:pt x="2059" y="218"/>
                  </a:lnTo>
                  <a:lnTo>
                    <a:pt x="1991" y="179"/>
                  </a:lnTo>
                  <a:lnTo>
                    <a:pt x="1929" y="143"/>
                  </a:lnTo>
                  <a:lnTo>
                    <a:pt x="1873" y="111"/>
                  </a:lnTo>
                  <a:lnTo>
                    <a:pt x="1821" y="81"/>
                  </a:lnTo>
                  <a:lnTo>
                    <a:pt x="1780" y="58"/>
                  </a:lnTo>
                  <a:lnTo>
                    <a:pt x="1751" y="42"/>
                  </a:lnTo>
                  <a:lnTo>
                    <a:pt x="1736" y="33"/>
                  </a:lnTo>
                  <a:lnTo>
                    <a:pt x="1719" y="23"/>
                  </a:lnTo>
                  <a:lnTo>
                    <a:pt x="1703" y="17"/>
                  </a:lnTo>
                  <a:lnTo>
                    <a:pt x="1686" y="7"/>
                  </a:lnTo>
                  <a:lnTo>
                    <a:pt x="1668" y="3"/>
                  </a:lnTo>
                  <a:lnTo>
                    <a:pt x="1650" y="0"/>
                  </a:lnTo>
                  <a:lnTo>
                    <a:pt x="1632" y="3"/>
                  </a:lnTo>
                  <a:lnTo>
                    <a:pt x="1611" y="7"/>
                  </a:lnTo>
                  <a:lnTo>
                    <a:pt x="1588" y="19"/>
                  </a:lnTo>
                  <a:lnTo>
                    <a:pt x="1555" y="46"/>
                  </a:lnTo>
                  <a:lnTo>
                    <a:pt x="1543" y="66"/>
                  </a:lnTo>
                  <a:lnTo>
                    <a:pt x="1555" y="84"/>
                  </a:lnTo>
                  <a:lnTo>
                    <a:pt x="1582" y="105"/>
                  </a:lnTo>
                  <a:lnTo>
                    <a:pt x="1614" y="123"/>
                  </a:lnTo>
                  <a:lnTo>
                    <a:pt x="1668" y="160"/>
                  </a:lnTo>
                  <a:lnTo>
                    <a:pt x="1738" y="209"/>
                  </a:lnTo>
                  <a:lnTo>
                    <a:pt x="1816" y="264"/>
                  </a:lnTo>
                  <a:lnTo>
                    <a:pt x="1893" y="322"/>
                  </a:lnTo>
                  <a:lnTo>
                    <a:pt x="1964" y="377"/>
                  </a:lnTo>
                  <a:lnTo>
                    <a:pt x="2020" y="423"/>
                  </a:lnTo>
                  <a:lnTo>
                    <a:pt x="2053" y="456"/>
                  </a:lnTo>
                  <a:lnTo>
                    <a:pt x="2020" y="440"/>
                  </a:lnTo>
                  <a:lnTo>
                    <a:pt x="1982" y="416"/>
                  </a:lnTo>
                  <a:lnTo>
                    <a:pt x="1937" y="393"/>
                  </a:lnTo>
                  <a:lnTo>
                    <a:pt x="1890" y="371"/>
                  </a:lnTo>
                  <a:lnTo>
                    <a:pt x="1840" y="344"/>
                  </a:lnTo>
                  <a:lnTo>
                    <a:pt x="1790" y="319"/>
                  </a:lnTo>
                  <a:lnTo>
                    <a:pt x="1736" y="289"/>
                  </a:lnTo>
                  <a:lnTo>
                    <a:pt x="1682" y="264"/>
                  </a:lnTo>
                  <a:lnTo>
                    <a:pt x="1632" y="238"/>
                  </a:lnTo>
                  <a:lnTo>
                    <a:pt x="1582" y="215"/>
                  </a:lnTo>
                  <a:lnTo>
                    <a:pt x="1537" y="191"/>
                  </a:lnTo>
                  <a:lnTo>
                    <a:pt x="1496" y="169"/>
                  </a:lnTo>
                  <a:lnTo>
                    <a:pt x="1460" y="152"/>
                  </a:lnTo>
                  <a:lnTo>
                    <a:pt x="1431" y="140"/>
                  </a:lnTo>
                  <a:lnTo>
                    <a:pt x="1408" y="130"/>
                  </a:lnTo>
                  <a:lnTo>
                    <a:pt x="1392" y="123"/>
                  </a:lnTo>
                  <a:lnTo>
                    <a:pt x="1375" y="117"/>
                  </a:lnTo>
                  <a:lnTo>
                    <a:pt x="1354" y="113"/>
                  </a:lnTo>
                  <a:lnTo>
                    <a:pt x="1336" y="113"/>
                  </a:lnTo>
                  <a:lnTo>
                    <a:pt x="1319" y="113"/>
                  </a:lnTo>
                  <a:lnTo>
                    <a:pt x="1300" y="117"/>
                  </a:lnTo>
                  <a:lnTo>
                    <a:pt x="1280" y="123"/>
                  </a:lnTo>
                  <a:lnTo>
                    <a:pt x="1262" y="130"/>
                  </a:lnTo>
                  <a:lnTo>
                    <a:pt x="1242" y="140"/>
                  </a:lnTo>
                  <a:lnTo>
                    <a:pt x="1215" y="160"/>
                  </a:lnTo>
                  <a:lnTo>
                    <a:pt x="1209" y="179"/>
                  </a:lnTo>
                  <a:lnTo>
                    <a:pt x="1223" y="199"/>
                  </a:lnTo>
                  <a:lnTo>
                    <a:pt x="1253" y="221"/>
                  </a:lnTo>
                  <a:lnTo>
                    <a:pt x="1269" y="231"/>
                  </a:lnTo>
                  <a:lnTo>
                    <a:pt x="1288" y="244"/>
                  </a:lnTo>
                  <a:lnTo>
                    <a:pt x="1319" y="260"/>
                  </a:lnTo>
                  <a:lnTo>
                    <a:pt x="1350" y="280"/>
                  </a:lnTo>
                  <a:lnTo>
                    <a:pt x="1392" y="306"/>
                  </a:lnTo>
                  <a:lnTo>
                    <a:pt x="1433" y="332"/>
                  </a:lnTo>
                  <a:lnTo>
                    <a:pt x="1481" y="358"/>
                  </a:lnTo>
                  <a:lnTo>
                    <a:pt x="1528" y="387"/>
                  </a:lnTo>
                  <a:lnTo>
                    <a:pt x="1576" y="416"/>
                  </a:lnTo>
                  <a:lnTo>
                    <a:pt x="1624" y="446"/>
                  </a:lnTo>
                  <a:lnTo>
                    <a:pt x="1668" y="475"/>
                  </a:lnTo>
                  <a:lnTo>
                    <a:pt x="1709" y="501"/>
                  </a:lnTo>
                  <a:lnTo>
                    <a:pt x="1748" y="528"/>
                  </a:lnTo>
                  <a:lnTo>
                    <a:pt x="1780" y="550"/>
                  </a:lnTo>
                  <a:lnTo>
                    <a:pt x="1807" y="573"/>
                  </a:lnTo>
                  <a:lnTo>
                    <a:pt x="1825" y="589"/>
                  </a:lnTo>
                  <a:lnTo>
                    <a:pt x="1763" y="553"/>
                  </a:lnTo>
                  <a:lnTo>
                    <a:pt x="1694" y="518"/>
                  </a:lnTo>
                  <a:lnTo>
                    <a:pt x="1624" y="479"/>
                  </a:lnTo>
                  <a:lnTo>
                    <a:pt x="1549" y="440"/>
                  </a:lnTo>
                  <a:lnTo>
                    <a:pt x="1472" y="401"/>
                  </a:lnTo>
                  <a:lnTo>
                    <a:pt x="1398" y="358"/>
                  </a:lnTo>
                  <a:lnTo>
                    <a:pt x="1325" y="319"/>
                  </a:lnTo>
                  <a:lnTo>
                    <a:pt x="1250" y="280"/>
                  </a:lnTo>
                  <a:lnTo>
                    <a:pt x="1182" y="240"/>
                  </a:lnTo>
                  <a:lnTo>
                    <a:pt x="1117" y="209"/>
                  </a:lnTo>
                  <a:lnTo>
                    <a:pt x="1055" y="176"/>
                  </a:lnTo>
                  <a:lnTo>
                    <a:pt x="1001" y="146"/>
                  </a:lnTo>
                  <a:lnTo>
                    <a:pt x="957" y="121"/>
                  </a:lnTo>
                  <a:lnTo>
                    <a:pt x="918" y="101"/>
                  </a:lnTo>
                  <a:lnTo>
                    <a:pt x="889" y="84"/>
                  </a:lnTo>
                  <a:lnTo>
                    <a:pt x="871" y="75"/>
                  </a:lnTo>
                  <a:lnTo>
                    <a:pt x="848" y="62"/>
                  </a:lnTo>
                  <a:lnTo>
                    <a:pt x="823" y="48"/>
                  </a:lnTo>
                  <a:lnTo>
                    <a:pt x="800" y="36"/>
                  </a:lnTo>
                  <a:lnTo>
                    <a:pt x="776" y="26"/>
                  </a:lnTo>
                  <a:lnTo>
                    <a:pt x="752" y="23"/>
                  </a:lnTo>
                  <a:lnTo>
                    <a:pt x="726" y="19"/>
                  </a:lnTo>
                  <a:lnTo>
                    <a:pt x="696" y="26"/>
                  </a:lnTo>
                  <a:lnTo>
                    <a:pt x="667" y="36"/>
                  </a:lnTo>
                  <a:lnTo>
                    <a:pt x="640" y="52"/>
                  </a:lnTo>
                  <a:lnTo>
                    <a:pt x="622" y="68"/>
                  </a:lnTo>
                  <a:lnTo>
                    <a:pt x="611" y="88"/>
                  </a:lnTo>
                  <a:lnTo>
                    <a:pt x="611" y="105"/>
                  </a:lnTo>
                  <a:lnTo>
                    <a:pt x="616" y="123"/>
                  </a:lnTo>
                  <a:lnTo>
                    <a:pt x="628" y="143"/>
                  </a:lnTo>
                  <a:lnTo>
                    <a:pt x="649" y="162"/>
                  </a:lnTo>
                  <a:lnTo>
                    <a:pt x="672" y="179"/>
                  </a:lnTo>
                  <a:lnTo>
                    <a:pt x="690" y="189"/>
                  </a:lnTo>
                  <a:lnTo>
                    <a:pt x="720" y="205"/>
                  </a:lnTo>
                  <a:lnTo>
                    <a:pt x="755" y="221"/>
                  </a:lnTo>
                  <a:lnTo>
                    <a:pt x="796" y="244"/>
                  </a:lnTo>
                  <a:lnTo>
                    <a:pt x="848" y="266"/>
                  </a:lnTo>
                  <a:lnTo>
                    <a:pt x="898" y="295"/>
                  </a:lnTo>
                  <a:lnTo>
                    <a:pt x="951" y="322"/>
                  </a:lnTo>
                  <a:lnTo>
                    <a:pt x="1004" y="352"/>
                  </a:lnTo>
                  <a:lnTo>
                    <a:pt x="1058" y="383"/>
                  </a:lnTo>
                  <a:lnTo>
                    <a:pt x="1108" y="413"/>
                  </a:lnTo>
                  <a:lnTo>
                    <a:pt x="1155" y="442"/>
                  </a:lnTo>
                  <a:lnTo>
                    <a:pt x="1197" y="471"/>
                  </a:lnTo>
                  <a:lnTo>
                    <a:pt x="1232" y="501"/>
                  </a:lnTo>
                  <a:lnTo>
                    <a:pt x="1262" y="528"/>
                  </a:lnTo>
                  <a:lnTo>
                    <a:pt x="1280" y="553"/>
                  </a:lnTo>
                  <a:lnTo>
                    <a:pt x="1288" y="573"/>
                  </a:lnTo>
                  <a:lnTo>
                    <a:pt x="1256" y="556"/>
                  </a:lnTo>
                  <a:lnTo>
                    <a:pt x="1217" y="534"/>
                  </a:lnTo>
                  <a:lnTo>
                    <a:pt x="1170" y="507"/>
                  </a:lnTo>
                  <a:lnTo>
                    <a:pt x="1117" y="475"/>
                  </a:lnTo>
                  <a:lnTo>
                    <a:pt x="1058" y="442"/>
                  </a:lnTo>
                  <a:lnTo>
                    <a:pt x="995" y="403"/>
                  </a:lnTo>
                  <a:lnTo>
                    <a:pt x="927" y="368"/>
                  </a:lnTo>
                  <a:lnTo>
                    <a:pt x="856" y="325"/>
                  </a:lnTo>
                  <a:lnTo>
                    <a:pt x="785" y="287"/>
                  </a:lnTo>
                  <a:lnTo>
                    <a:pt x="709" y="248"/>
                  </a:lnTo>
                  <a:lnTo>
                    <a:pt x="630" y="209"/>
                  </a:lnTo>
                  <a:lnTo>
                    <a:pt x="554" y="172"/>
                  </a:lnTo>
                  <a:lnTo>
                    <a:pt x="477" y="136"/>
                  </a:lnTo>
                  <a:lnTo>
                    <a:pt x="402" y="105"/>
                  </a:lnTo>
                  <a:lnTo>
                    <a:pt x="325" y="75"/>
                  </a:lnTo>
                  <a:lnTo>
                    <a:pt x="255" y="52"/>
                  </a:lnTo>
                  <a:lnTo>
                    <a:pt x="217" y="42"/>
                  </a:lnTo>
                  <a:lnTo>
                    <a:pt x="184" y="36"/>
                  </a:lnTo>
                  <a:lnTo>
                    <a:pt x="155" y="33"/>
                  </a:lnTo>
                  <a:lnTo>
                    <a:pt x="128" y="29"/>
                  </a:lnTo>
                  <a:lnTo>
                    <a:pt x="103" y="33"/>
                  </a:lnTo>
                  <a:lnTo>
                    <a:pt x="80" y="39"/>
                  </a:lnTo>
                  <a:lnTo>
                    <a:pt x="59" y="46"/>
                  </a:lnTo>
                  <a:lnTo>
                    <a:pt x="35" y="56"/>
                  </a:lnTo>
                  <a:lnTo>
                    <a:pt x="14" y="68"/>
                  </a:lnTo>
                  <a:lnTo>
                    <a:pt x="3" y="81"/>
                  </a:lnTo>
                  <a:lnTo>
                    <a:pt x="0" y="91"/>
                  </a:lnTo>
                  <a:lnTo>
                    <a:pt x="0" y="105"/>
                  </a:lnTo>
                  <a:lnTo>
                    <a:pt x="9" y="117"/>
                  </a:lnTo>
                  <a:lnTo>
                    <a:pt x="20" y="130"/>
                  </a:lnTo>
                  <a:lnTo>
                    <a:pt x="39" y="146"/>
                  </a:lnTo>
                  <a:lnTo>
                    <a:pt x="59" y="160"/>
                  </a:lnTo>
                  <a:lnTo>
                    <a:pt x="92" y="179"/>
                  </a:lnTo>
                  <a:lnTo>
                    <a:pt x="136" y="205"/>
                  </a:lnTo>
                  <a:lnTo>
                    <a:pt x="190" y="234"/>
                  </a:lnTo>
                  <a:lnTo>
                    <a:pt x="249" y="264"/>
                  </a:lnTo>
                  <a:lnTo>
                    <a:pt x="305" y="295"/>
                  </a:lnTo>
                  <a:lnTo>
                    <a:pt x="352" y="319"/>
                  </a:lnTo>
                  <a:lnTo>
                    <a:pt x="388" y="342"/>
                  </a:lnTo>
                  <a:lnTo>
                    <a:pt x="408" y="352"/>
                  </a:lnTo>
                  <a:lnTo>
                    <a:pt x="394" y="338"/>
                  </a:lnTo>
                  <a:lnTo>
                    <a:pt x="371" y="322"/>
                  </a:lnTo>
                  <a:lnTo>
                    <a:pt x="346" y="306"/>
                  </a:lnTo>
                  <a:lnTo>
                    <a:pt x="332" y="293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custDataLst>
      <p:tags r:id="rId1"/>
    </p:custDataLst>
  </p:cSld>
  <p:clrMapOvr>
    <a:masterClrMapping/>
  </p:clrMapOvr>
  <p:transition spd="slow">
    <p:plus/>
    <p:sndAc>
      <p:stSnd>
        <p:snd r:embed="rId4" name="whoosh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" dur="500"/>
                                        <p:tgtEl>
                                          <p:spTgt spid="1026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3" presetClass="entr" presetSubtype="3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0260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260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0260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0260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5026" name="Picture 2">
            <a:extLst>
              <a:ext uri="{FF2B5EF4-FFF2-40B4-BE49-F238E27FC236}">
                <a16:creationId xmlns:a16="http://schemas.microsoft.com/office/drawing/2014/main" id="{5DA7CFF7-74DB-40F8-B20B-593F5C812A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7400" y="692150"/>
            <a:ext cx="4876800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5027" name="Picture 3">
            <a:extLst>
              <a:ext uri="{FF2B5EF4-FFF2-40B4-BE49-F238E27FC236}">
                <a16:creationId xmlns:a16="http://schemas.microsoft.com/office/drawing/2014/main" id="{8A6DD449-A153-44AA-9687-FF41BC7894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1963" y="3276600"/>
            <a:ext cx="8377237" cy="3259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1748" name="Rectangle 4">
            <a:extLst>
              <a:ext uri="{FF2B5EF4-FFF2-40B4-BE49-F238E27FC236}">
                <a16:creationId xmlns:a16="http://schemas.microsoft.com/office/drawing/2014/main" id="{3BBC2047-C77D-4C5B-A226-E378BA34FE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1813" y="2225675"/>
            <a:ext cx="2824162" cy="801688"/>
          </a:xfrm>
          <a:prstGeom prst="rect">
            <a:avLst/>
          </a:prstGeom>
          <a:solidFill>
            <a:srgbClr val="008000"/>
          </a:solidFill>
          <a:ln w="0">
            <a:solidFill>
              <a:srgbClr val="008000"/>
            </a:solidFill>
            <a:miter lim="800000"/>
            <a:headEnd/>
            <a:tailEnd/>
          </a:ln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r" eaLnBrk="1" hangingPunct="1"/>
            <a:endParaRPr lang="en-US" altLang="en-US"/>
          </a:p>
        </p:txBody>
      </p:sp>
      <p:sp>
        <p:nvSpPr>
          <p:cNvPr id="31749" name="Rectangle 5">
            <a:extLst>
              <a:ext uri="{FF2B5EF4-FFF2-40B4-BE49-F238E27FC236}">
                <a16:creationId xmlns:a16="http://schemas.microsoft.com/office/drawing/2014/main" id="{73737B51-C845-423B-9A4D-B0B4EFE358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5163" y="2371725"/>
            <a:ext cx="25908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r>
              <a:rPr lang="es-PR" altLang="en-US" sz="3600" b="1">
                <a:solidFill>
                  <a:srgbClr val="FFFFFF"/>
                </a:solidFill>
                <a:latin typeface="Arial" panose="020B0604020202020204" pitchFamily="34" charset="0"/>
              </a:rPr>
              <a:t>CONCEPTO</a:t>
            </a:r>
            <a:endParaRPr lang="es-PR" altLang="en-US" sz="2400">
              <a:latin typeface="Times New Roman" panose="02020603050405020304" pitchFamily="18" charset="0"/>
            </a:endParaRPr>
          </a:p>
        </p:txBody>
      </p:sp>
      <p:sp>
        <p:nvSpPr>
          <p:cNvPr id="31750" name="Freeform 6">
            <a:extLst>
              <a:ext uri="{FF2B5EF4-FFF2-40B4-BE49-F238E27FC236}">
                <a16:creationId xmlns:a16="http://schemas.microsoft.com/office/drawing/2014/main" id="{FAAE9F25-6E8F-448E-9B36-8AA818C478E1}"/>
              </a:ext>
            </a:extLst>
          </p:cNvPr>
          <p:cNvSpPr>
            <a:spLocks/>
          </p:cNvSpPr>
          <p:nvPr/>
        </p:nvSpPr>
        <p:spPr bwMode="auto">
          <a:xfrm>
            <a:off x="639763" y="2316163"/>
            <a:ext cx="2154237" cy="688975"/>
          </a:xfrm>
          <a:custGeom>
            <a:avLst/>
            <a:gdLst>
              <a:gd name="T0" fmla="*/ 943194474 w 4072"/>
              <a:gd name="T1" fmla="*/ 189583042 h 1301"/>
              <a:gd name="T2" fmla="*/ 896454620 w 4072"/>
              <a:gd name="T3" fmla="*/ 243989825 h 1301"/>
              <a:gd name="T4" fmla="*/ 882180684 w 4072"/>
              <a:gd name="T5" fmla="*/ 275960701 h 1301"/>
              <a:gd name="T6" fmla="*/ 867347027 w 4072"/>
              <a:gd name="T7" fmla="*/ 283813216 h 1301"/>
              <a:gd name="T8" fmla="*/ 845237001 w 4072"/>
              <a:gd name="T9" fmla="*/ 291665730 h 1301"/>
              <a:gd name="T10" fmla="*/ 828163932 w 4072"/>
              <a:gd name="T11" fmla="*/ 291665730 h 1301"/>
              <a:gd name="T12" fmla="*/ 845237001 w 4072"/>
              <a:gd name="T13" fmla="*/ 238941932 h 1301"/>
              <a:gd name="T14" fmla="*/ 971182626 w 4072"/>
              <a:gd name="T15" fmla="*/ 129006200 h 1301"/>
              <a:gd name="T16" fmla="*/ 973701369 w 4072"/>
              <a:gd name="T17" fmla="*/ 95633013 h 1301"/>
              <a:gd name="T18" fmla="*/ 818368290 w 4072"/>
              <a:gd name="T19" fmla="*/ 170512575 h 1301"/>
              <a:gd name="T20" fmla="*/ 699979424 w 4072"/>
              <a:gd name="T21" fmla="*/ 248757575 h 1301"/>
              <a:gd name="T22" fmla="*/ 589986368 w 4072"/>
              <a:gd name="T23" fmla="*/ 328404356 h 1301"/>
              <a:gd name="T24" fmla="*/ 503503698 w 4072"/>
              <a:gd name="T25" fmla="*/ 299518245 h 1301"/>
              <a:gd name="T26" fmla="*/ 618254380 w 4072"/>
              <a:gd name="T27" fmla="*/ 199118012 h 1301"/>
              <a:gd name="T28" fmla="*/ 746439417 w 4072"/>
              <a:gd name="T29" fmla="*/ 98717778 h 1301"/>
              <a:gd name="T30" fmla="*/ 535409895 w 4072"/>
              <a:gd name="T31" fmla="*/ 226321668 h 1301"/>
              <a:gd name="T32" fmla="*/ 381196258 w 4072"/>
              <a:gd name="T33" fmla="*/ 331489650 h 1301"/>
              <a:gd name="T34" fmla="*/ 289675573 w 4072"/>
              <a:gd name="T35" fmla="*/ 360095087 h 1301"/>
              <a:gd name="T36" fmla="*/ 286036859 w 4072"/>
              <a:gd name="T37" fmla="*/ 309333888 h 1301"/>
              <a:gd name="T38" fmla="*/ 336135566 w 4072"/>
              <a:gd name="T39" fmla="*/ 291665730 h 1301"/>
              <a:gd name="T40" fmla="*/ 370280646 w 4072"/>
              <a:gd name="T41" fmla="*/ 264462604 h 1301"/>
              <a:gd name="T42" fmla="*/ 356846820 w 4072"/>
              <a:gd name="T43" fmla="*/ 263060293 h 1301"/>
              <a:gd name="T44" fmla="*/ 394910473 w 4072"/>
              <a:gd name="T45" fmla="*/ 237258947 h 1301"/>
              <a:gd name="T46" fmla="*/ 410583711 w 4072"/>
              <a:gd name="T47" fmla="*/ 218469153 h 1301"/>
              <a:gd name="T48" fmla="*/ 491188785 w 4072"/>
              <a:gd name="T49" fmla="*/ 143308918 h 1301"/>
              <a:gd name="T50" fmla="*/ 331097551 w 4072"/>
              <a:gd name="T51" fmla="*/ 250440029 h 1301"/>
              <a:gd name="T52" fmla="*/ 234819240 w 4072"/>
              <a:gd name="T53" fmla="*/ 311016872 h 1301"/>
              <a:gd name="T54" fmla="*/ 184720532 w 4072"/>
              <a:gd name="T55" fmla="*/ 275960701 h 1301"/>
              <a:gd name="T56" fmla="*/ 325220483 w 4072"/>
              <a:gd name="T57" fmla="*/ 132090965 h 1301"/>
              <a:gd name="T58" fmla="*/ 247133624 w 4072"/>
              <a:gd name="T59" fmla="*/ 186497748 h 1301"/>
              <a:gd name="T60" fmla="*/ 133222523 w 4072"/>
              <a:gd name="T61" fmla="*/ 266145058 h 1301"/>
              <a:gd name="T62" fmla="*/ 45340552 w 4072"/>
              <a:gd name="T63" fmla="*/ 301201229 h 1301"/>
              <a:gd name="T64" fmla="*/ 2518743 w 4072"/>
              <a:gd name="T65" fmla="*/ 299518245 h 1301"/>
              <a:gd name="T66" fmla="*/ 5038015 w 4072"/>
              <a:gd name="T67" fmla="*/ 286898510 h 1301"/>
              <a:gd name="T68" fmla="*/ 24629299 w 4072"/>
              <a:gd name="T69" fmla="*/ 282130761 h 1301"/>
              <a:gd name="T70" fmla="*/ 37783793 w 4072"/>
              <a:gd name="T71" fmla="*/ 273997573 h 1301"/>
              <a:gd name="T72" fmla="*/ 80605602 w 4072"/>
              <a:gd name="T73" fmla="*/ 250440029 h 1301"/>
              <a:gd name="T74" fmla="*/ 233419938 w 4072"/>
              <a:gd name="T75" fmla="*/ 146393683 h 1301"/>
              <a:gd name="T76" fmla="*/ 417860610 w 4072"/>
              <a:gd name="T77" fmla="*/ 20752923 h 1301"/>
              <a:gd name="T78" fmla="*/ 475515547 w 4072"/>
              <a:gd name="T79" fmla="*/ 3084765 h 1301"/>
              <a:gd name="T80" fmla="*/ 422898096 w 4072"/>
              <a:gd name="T81" fmla="*/ 101802544 h 1301"/>
              <a:gd name="T82" fmla="*/ 340893721 w 4072"/>
              <a:gd name="T83" fmla="*/ 192948481 h 1301"/>
              <a:gd name="T84" fmla="*/ 506022442 w 4072"/>
              <a:gd name="T85" fmla="*/ 93950029 h 1301"/>
              <a:gd name="T86" fmla="*/ 588866927 w 4072"/>
              <a:gd name="T87" fmla="*/ 55809093 h 1301"/>
              <a:gd name="T88" fmla="*/ 635047060 w 4072"/>
              <a:gd name="T89" fmla="*/ 97315468 h 1301"/>
              <a:gd name="T90" fmla="*/ 528972578 w 4072"/>
              <a:gd name="T91" fmla="*/ 175279794 h 1301"/>
              <a:gd name="T92" fmla="*/ 394910473 w 4072"/>
              <a:gd name="T93" fmla="*/ 280728451 h 1301"/>
              <a:gd name="T94" fmla="*/ 593904942 w 4072"/>
              <a:gd name="T95" fmla="*/ 156209326 h 1301"/>
              <a:gd name="T96" fmla="*/ 773307599 w 4072"/>
              <a:gd name="T97" fmla="*/ 41225701 h 1301"/>
              <a:gd name="T98" fmla="*/ 852793230 w 4072"/>
              <a:gd name="T99" fmla="*/ 12620264 h 1301"/>
              <a:gd name="T100" fmla="*/ 872385042 w 4072"/>
              <a:gd name="T101" fmla="*/ 79366637 h 1301"/>
              <a:gd name="T102" fmla="*/ 747558859 w 4072"/>
              <a:gd name="T103" fmla="*/ 157892311 h 1301"/>
              <a:gd name="T104" fmla="*/ 612096923 w 4072"/>
              <a:gd name="T105" fmla="*/ 271192952 h 1301"/>
              <a:gd name="T106" fmla="*/ 757354500 w 4072"/>
              <a:gd name="T107" fmla="*/ 180328218 h 1301"/>
              <a:gd name="T108" fmla="*/ 1005327706 w 4072"/>
              <a:gd name="T109" fmla="*/ 36458481 h 1301"/>
              <a:gd name="T110" fmla="*/ 1115320761 w 4072"/>
              <a:gd name="T111" fmla="*/ 22435907 h 1301"/>
              <a:gd name="T112" fmla="*/ 1123717101 w 4072"/>
              <a:gd name="T113" fmla="*/ 71514122 h 1301"/>
              <a:gd name="T114" fmla="*/ 979858826 w 4072"/>
              <a:gd name="T115" fmla="*/ 167147136 h 130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4072" h="1301">
                <a:moveTo>
                  <a:pt x="3584" y="511"/>
                </a:moveTo>
                <a:lnTo>
                  <a:pt x="3561" y="529"/>
                </a:lnTo>
                <a:lnTo>
                  <a:pt x="3531" y="546"/>
                </a:lnTo>
                <a:lnTo>
                  <a:pt x="3496" y="574"/>
                </a:lnTo>
                <a:lnTo>
                  <a:pt x="3457" y="602"/>
                </a:lnTo>
                <a:lnTo>
                  <a:pt x="3422" y="631"/>
                </a:lnTo>
                <a:lnTo>
                  <a:pt x="3391" y="654"/>
                </a:lnTo>
                <a:lnTo>
                  <a:pt x="3370" y="676"/>
                </a:lnTo>
                <a:lnTo>
                  <a:pt x="3352" y="688"/>
                </a:lnTo>
                <a:lnTo>
                  <a:pt x="3339" y="699"/>
                </a:lnTo>
                <a:lnTo>
                  <a:pt x="3326" y="716"/>
                </a:lnTo>
                <a:lnTo>
                  <a:pt x="3305" y="744"/>
                </a:lnTo>
                <a:lnTo>
                  <a:pt x="3282" y="768"/>
                </a:lnTo>
                <a:lnTo>
                  <a:pt x="3256" y="801"/>
                </a:lnTo>
                <a:lnTo>
                  <a:pt x="3231" y="835"/>
                </a:lnTo>
                <a:lnTo>
                  <a:pt x="3203" y="870"/>
                </a:lnTo>
                <a:lnTo>
                  <a:pt x="3173" y="904"/>
                </a:lnTo>
                <a:lnTo>
                  <a:pt x="3138" y="921"/>
                </a:lnTo>
                <a:lnTo>
                  <a:pt x="3103" y="938"/>
                </a:lnTo>
                <a:lnTo>
                  <a:pt x="3086" y="954"/>
                </a:lnTo>
                <a:lnTo>
                  <a:pt x="3091" y="977"/>
                </a:lnTo>
                <a:lnTo>
                  <a:pt x="3112" y="977"/>
                </a:lnTo>
                <a:lnTo>
                  <a:pt x="3138" y="977"/>
                </a:lnTo>
                <a:lnTo>
                  <a:pt x="3152" y="984"/>
                </a:lnTo>
                <a:lnTo>
                  <a:pt x="3143" y="984"/>
                </a:lnTo>
                <a:lnTo>
                  <a:pt x="3117" y="989"/>
                </a:lnTo>
                <a:lnTo>
                  <a:pt x="3077" y="995"/>
                </a:lnTo>
                <a:lnTo>
                  <a:pt x="3050" y="1001"/>
                </a:lnTo>
                <a:lnTo>
                  <a:pt x="3047" y="1006"/>
                </a:lnTo>
                <a:lnTo>
                  <a:pt x="3064" y="1006"/>
                </a:lnTo>
                <a:lnTo>
                  <a:pt x="3086" y="1012"/>
                </a:lnTo>
                <a:lnTo>
                  <a:pt x="3099" y="1012"/>
                </a:lnTo>
                <a:lnTo>
                  <a:pt x="3103" y="1017"/>
                </a:lnTo>
                <a:lnTo>
                  <a:pt x="3091" y="1023"/>
                </a:lnTo>
                <a:lnTo>
                  <a:pt x="3073" y="1029"/>
                </a:lnTo>
                <a:lnTo>
                  <a:pt x="3047" y="1029"/>
                </a:lnTo>
                <a:lnTo>
                  <a:pt x="3020" y="1029"/>
                </a:lnTo>
                <a:lnTo>
                  <a:pt x="2999" y="1023"/>
                </a:lnTo>
                <a:lnTo>
                  <a:pt x="2999" y="1029"/>
                </a:lnTo>
                <a:lnTo>
                  <a:pt x="3020" y="1040"/>
                </a:lnTo>
                <a:lnTo>
                  <a:pt x="3043" y="1046"/>
                </a:lnTo>
                <a:lnTo>
                  <a:pt x="3038" y="1046"/>
                </a:lnTo>
                <a:lnTo>
                  <a:pt x="3029" y="1057"/>
                </a:lnTo>
                <a:lnTo>
                  <a:pt x="3012" y="1063"/>
                </a:lnTo>
                <a:lnTo>
                  <a:pt x="2986" y="1068"/>
                </a:lnTo>
                <a:lnTo>
                  <a:pt x="2977" y="1057"/>
                </a:lnTo>
                <a:lnTo>
                  <a:pt x="2968" y="1046"/>
                </a:lnTo>
                <a:lnTo>
                  <a:pt x="2959" y="1040"/>
                </a:lnTo>
                <a:lnTo>
                  <a:pt x="2950" y="1046"/>
                </a:lnTo>
                <a:lnTo>
                  <a:pt x="2907" y="1017"/>
                </a:lnTo>
                <a:lnTo>
                  <a:pt x="2903" y="977"/>
                </a:lnTo>
                <a:lnTo>
                  <a:pt x="2915" y="943"/>
                </a:lnTo>
                <a:lnTo>
                  <a:pt x="2946" y="915"/>
                </a:lnTo>
                <a:lnTo>
                  <a:pt x="2959" y="904"/>
                </a:lnTo>
                <a:lnTo>
                  <a:pt x="2986" y="881"/>
                </a:lnTo>
                <a:lnTo>
                  <a:pt x="3020" y="852"/>
                </a:lnTo>
                <a:lnTo>
                  <a:pt x="3059" y="818"/>
                </a:lnTo>
                <a:lnTo>
                  <a:pt x="3108" y="773"/>
                </a:lnTo>
                <a:lnTo>
                  <a:pt x="3164" y="727"/>
                </a:lnTo>
                <a:lnTo>
                  <a:pt x="3222" y="676"/>
                </a:lnTo>
                <a:lnTo>
                  <a:pt x="3282" y="619"/>
                </a:lnTo>
                <a:lnTo>
                  <a:pt x="3343" y="568"/>
                </a:lnTo>
                <a:lnTo>
                  <a:pt x="3409" y="511"/>
                </a:lnTo>
                <a:lnTo>
                  <a:pt x="3470" y="460"/>
                </a:lnTo>
                <a:lnTo>
                  <a:pt x="3531" y="410"/>
                </a:lnTo>
                <a:lnTo>
                  <a:pt x="3588" y="363"/>
                </a:lnTo>
                <a:lnTo>
                  <a:pt x="3640" y="318"/>
                </a:lnTo>
                <a:lnTo>
                  <a:pt x="3684" y="283"/>
                </a:lnTo>
                <a:lnTo>
                  <a:pt x="3723" y="255"/>
                </a:lnTo>
                <a:lnTo>
                  <a:pt x="3654" y="272"/>
                </a:lnTo>
                <a:lnTo>
                  <a:pt x="3570" y="301"/>
                </a:lnTo>
                <a:lnTo>
                  <a:pt x="3479" y="341"/>
                </a:lnTo>
                <a:lnTo>
                  <a:pt x="3382" y="380"/>
                </a:lnTo>
                <a:lnTo>
                  <a:pt x="3282" y="426"/>
                </a:lnTo>
                <a:lnTo>
                  <a:pt x="3191" y="471"/>
                </a:lnTo>
                <a:lnTo>
                  <a:pt x="3108" y="511"/>
                </a:lnTo>
                <a:lnTo>
                  <a:pt x="3038" y="546"/>
                </a:lnTo>
                <a:lnTo>
                  <a:pt x="3008" y="563"/>
                </a:lnTo>
                <a:lnTo>
                  <a:pt x="2968" y="585"/>
                </a:lnTo>
                <a:lnTo>
                  <a:pt x="2924" y="608"/>
                </a:lnTo>
                <a:lnTo>
                  <a:pt x="2876" y="637"/>
                </a:lnTo>
                <a:lnTo>
                  <a:pt x="2824" y="671"/>
                </a:lnTo>
                <a:lnTo>
                  <a:pt x="2771" y="705"/>
                </a:lnTo>
                <a:lnTo>
                  <a:pt x="2720" y="739"/>
                </a:lnTo>
                <a:lnTo>
                  <a:pt x="2662" y="773"/>
                </a:lnTo>
                <a:lnTo>
                  <a:pt x="2606" y="813"/>
                </a:lnTo>
                <a:lnTo>
                  <a:pt x="2554" y="852"/>
                </a:lnTo>
                <a:lnTo>
                  <a:pt x="2501" y="887"/>
                </a:lnTo>
                <a:lnTo>
                  <a:pt x="2453" y="926"/>
                </a:lnTo>
                <a:lnTo>
                  <a:pt x="2406" y="960"/>
                </a:lnTo>
                <a:lnTo>
                  <a:pt x="2366" y="995"/>
                </a:lnTo>
                <a:lnTo>
                  <a:pt x="2331" y="1023"/>
                </a:lnTo>
                <a:lnTo>
                  <a:pt x="2301" y="1051"/>
                </a:lnTo>
                <a:lnTo>
                  <a:pt x="2239" y="1103"/>
                </a:lnTo>
                <a:lnTo>
                  <a:pt x="2174" y="1142"/>
                </a:lnTo>
                <a:lnTo>
                  <a:pt x="2108" y="1171"/>
                </a:lnTo>
                <a:lnTo>
                  <a:pt x="2043" y="1187"/>
                </a:lnTo>
                <a:lnTo>
                  <a:pt x="1986" y="1194"/>
                </a:lnTo>
                <a:lnTo>
                  <a:pt x="1934" y="1194"/>
                </a:lnTo>
                <a:lnTo>
                  <a:pt x="1895" y="1187"/>
                </a:lnTo>
                <a:lnTo>
                  <a:pt x="1864" y="1176"/>
                </a:lnTo>
                <a:lnTo>
                  <a:pt x="1820" y="1148"/>
                </a:lnTo>
                <a:lnTo>
                  <a:pt x="1794" y="1114"/>
                </a:lnTo>
                <a:lnTo>
                  <a:pt x="1799" y="1068"/>
                </a:lnTo>
                <a:lnTo>
                  <a:pt x="1846" y="1006"/>
                </a:lnTo>
                <a:lnTo>
                  <a:pt x="1873" y="984"/>
                </a:lnTo>
                <a:lnTo>
                  <a:pt x="1908" y="949"/>
                </a:lnTo>
                <a:lnTo>
                  <a:pt x="1955" y="909"/>
                </a:lnTo>
                <a:lnTo>
                  <a:pt x="2008" y="864"/>
                </a:lnTo>
                <a:lnTo>
                  <a:pt x="2073" y="818"/>
                </a:lnTo>
                <a:lnTo>
                  <a:pt x="2139" y="768"/>
                </a:lnTo>
                <a:lnTo>
                  <a:pt x="2209" y="710"/>
                </a:lnTo>
                <a:lnTo>
                  <a:pt x="2278" y="659"/>
                </a:lnTo>
                <a:lnTo>
                  <a:pt x="2348" y="602"/>
                </a:lnTo>
                <a:lnTo>
                  <a:pt x="2418" y="551"/>
                </a:lnTo>
                <a:lnTo>
                  <a:pt x="2480" y="500"/>
                </a:lnTo>
                <a:lnTo>
                  <a:pt x="2541" y="455"/>
                </a:lnTo>
                <a:lnTo>
                  <a:pt x="2593" y="415"/>
                </a:lnTo>
                <a:lnTo>
                  <a:pt x="2636" y="380"/>
                </a:lnTo>
                <a:lnTo>
                  <a:pt x="2667" y="352"/>
                </a:lnTo>
                <a:lnTo>
                  <a:pt x="2689" y="335"/>
                </a:lnTo>
                <a:lnTo>
                  <a:pt x="2571" y="404"/>
                </a:lnTo>
                <a:lnTo>
                  <a:pt x="2453" y="471"/>
                </a:lnTo>
                <a:lnTo>
                  <a:pt x="2336" y="540"/>
                </a:lnTo>
                <a:lnTo>
                  <a:pt x="2222" y="608"/>
                </a:lnTo>
                <a:lnTo>
                  <a:pt x="2117" y="676"/>
                </a:lnTo>
                <a:lnTo>
                  <a:pt x="2013" y="739"/>
                </a:lnTo>
                <a:lnTo>
                  <a:pt x="1913" y="807"/>
                </a:lnTo>
                <a:lnTo>
                  <a:pt x="1816" y="870"/>
                </a:lnTo>
                <a:lnTo>
                  <a:pt x="1729" y="926"/>
                </a:lnTo>
                <a:lnTo>
                  <a:pt x="1646" y="984"/>
                </a:lnTo>
                <a:lnTo>
                  <a:pt x="1571" y="1034"/>
                </a:lnTo>
                <a:lnTo>
                  <a:pt x="1506" y="1079"/>
                </a:lnTo>
                <a:lnTo>
                  <a:pt x="1450" y="1120"/>
                </a:lnTo>
                <a:lnTo>
                  <a:pt x="1402" y="1154"/>
                </a:lnTo>
                <a:lnTo>
                  <a:pt x="1362" y="1182"/>
                </a:lnTo>
                <a:lnTo>
                  <a:pt x="1332" y="1204"/>
                </a:lnTo>
                <a:lnTo>
                  <a:pt x="1283" y="1239"/>
                </a:lnTo>
                <a:lnTo>
                  <a:pt x="1241" y="1262"/>
                </a:lnTo>
                <a:lnTo>
                  <a:pt x="1197" y="1284"/>
                </a:lnTo>
                <a:lnTo>
                  <a:pt x="1153" y="1296"/>
                </a:lnTo>
                <a:lnTo>
                  <a:pt x="1113" y="1301"/>
                </a:lnTo>
                <a:lnTo>
                  <a:pt x="1074" y="1296"/>
                </a:lnTo>
                <a:lnTo>
                  <a:pt x="1035" y="1284"/>
                </a:lnTo>
                <a:lnTo>
                  <a:pt x="995" y="1262"/>
                </a:lnTo>
                <a:lnTo>
                  <a:pt x="948" y="1217"/>
                </a:lnTo>
                <a:lnTo>
                  <a:pt x="939" y="1176"/>
                </a:lnTo>
                <a:lnTo>
                  <a:pt x="957" y="1142"/>
                </a:lnTo>
                <a:lnTo>
                  <a:pt x="978" y="1126"/>
                </a:lnTo>
                <a:lnTo>
                  <a:pt x="987" y="1120"/>
                </a:lnTo>
                <a:lnTo>
                  <a:pt x="1004" y="1109"/>
                </a:lnTo>
                <a:lnTo>
                  <a:pt x="1022" y="1103"/>
                </a:lnTo>
                <a:lnTo>
                  <a:pt x="1044" y="1092"/>
                </a:lnTo>
                <a:lnTo>
                  <a:pt x="1062" y="1086"/>
                </a:lnTo>
                <a:lnTo>
                  <a:pt x="1079" y="1079"/>
                </a:lnTo>
                <a:lnTo>
                  <a:pt x="1097" y="1074"/>
                </a:lnTo>
                <a:lnTo>
                  <a:pt x="1109" y="1074"/>
                </a:lnTo>
                <a:lnTo>
                  <a:pt x="1139" y="1068"/>
                </a:lnTo>
                <a:lnTo>
                  <a:pt x="1170" y="1057"/>
                </a:lnTo>
                <a:lnTo>
                  <a:pt x="1201" y="1040"/>
                </a:lnTo>
                <a:lnTo>
                  <a:pt x="1227" y="1023"/>
                </a:lnTo>
                <a:lnTo>
                  <a:pt x="1257" y="1001"/>
                </a:lnTo>
                <a:lnTo>
                  <a:pt x="1292" y="977"/>
                </a:lnTo>
                <a:lnTo>
                  <a:pt x="1327" y="949"/>
                </a:lnTo>
                <a:lnTo>
                  <a:pt x="1367" y="926"/>
                </a:lnTo>
                <a:lnTo>
                  <a:pt x="1353" y="932"/>
                </a:lnTo>
                <a:lnTo>
                  <a:pt x="1341" y="938"/>
                </a:lnTo>
                <a:lnTo>
                  <a:pt x="1323" y="943"/>
                </a:lnTo>
                <a:lnTo>
                  <a:pt x="1301" y="949"/>
                </a:lnTo>
                <a:lnTo>
                  <a:pt x="1279" y="960"/>
                </a:lnTo>
                <a:lnTo>
                  <a:pt x="1253" y="967"/>
                </a:lnTo>
                <a:lnTo>
                  <a:pt x="1223" y="984"/>
                </a:lnTo>
                <a:lnTo>
                  <a:pt x="1192" y="995"/>
                </a:lnTo>
                <a:lnTo>
                  <a:pt x="1214" y="977"/>
                </a:lnTo>
                <a:lnTo>
                  <a:pt x="1241" y="960"/>
                </a:lnTo>
                <a:lnTo>
                  <a:pt x="1275" y="938"/>
                </a:lnTo>
                <a:lnTo>
                  <a:pt x="1318" y="915"/>
                </a:lnTo>
                <a:lnTo>
                  <a:pt x="1358" y="893"/>
                </a:lnTo>
                <a:lnTo>
                  <a:pt x="1397" y="870"/>
                </a:lnTo>
                <a:lnTo>
                  <a:pt x="1436" y="841"/>
                </a:lnTo>
                <a:lnTo>
                  <a:pt x="1467" y="818"/>
                </a:lnTo>
                <a:lnTo>
                  <a:pt x="1450" y="824"/>
                </a:lnTo>
                <a:lnTo>
                  <a:pt x="1427" y="835"/>
                </a:lnTo>
                <a:lnTo>
                  <a:pt x="1411" y="846"/>
                </a:lnTo>
                <a:lnTo>
                  <a:pt x="1388" y="859"/>
                </a:lnTo>
                <a:lnTo>
                  <a:pt x="1371" y="870"/>
                </a:lnTo>
                <a:lnTo>
                  <a:pt x="1350" y="881"/>
                </a:lnTo>
                <a:lnTo>
                  <a:pt x="1327" y="893"/>
                </a:lnTo>
                <a:lnTo>
                  <a:pt x="1306" y="904"/>
                </a:lnTo>
                <a:lnTo>
                  <a:pt x="1336" y="881"/>
                </a:lnTo>
                <a:lnTo>
                  <a:pt x="1393" y="835"/>
                </a:lnTo>
                <a:lnTo>
                  <a:pt x="1467" y="779"/>
                </a:lnTo>
                <a:lnTo>
                  <a:pt x="1559" y="710"/>
                </a:lnTo>
                <a:lnTo>
                  <a:pt x="1655" y="637"/>
                </a:lnTo>
                <a:lnTo>
                  <a:pt x="1746" y="563"/>
                </a:lnTo>
                <a:lnTo>
                  <a:pt x="1834" y="500"/>
                </a:lnTo>
                <a:lnTo>
                  <a:pt x="1904" y="443"/>
                </a:lnTo>
                <a:lnTo>
                  <a:pt x="1864" y="460"/>
                </a:lnTo>
                <a:lnTo>
                  <a:pt x="1811" y="483"/>
                </a:lnTo>
                <a:lnTo>
                  <a:pt x="1755" y="511"/>
                </a:lnTo>
                <a:lnTo>
                  <a:pt x="1690" y="551"/>
                </a:lnTo>
                <a:lnTo>
                  <a:pt x="1620" y="596"/>
                </a:lnTo>
                <a:lnTo>
                  <a:pt x="1550" y="643"/>
                </a:lnTo>
                <a:lnTo>
                  <a:pt x="1471" y="693"/>
                </a:lnTo>
                <a:lnTo>
                  <a:pt x="1397" y="744"/>
                </a:lnTo>
                <a:lnTo>
                  <a:pt x="1323" y="796"/>
                </a:lnTo>
                <a:lnTo>
                  <a:pt x="1248" y="846"/>
                </a:lnTo>
                <a:lnTo>
                  <a:pt x="1183" y="893"/>
                </a:lnTo>
                <a:lnTo>
                  <a:pt x="1118" y="938"/>
                </a:lnTo>
                <a:lnTo>
                  <a:pt x="1062" y="977"/>
                </a:lnTo>
                <a:lnTo>
                  <a:pt x="1013" y="1012"/>
                </a:lnTo>
                <a:lnTo>
                  <a:pt x="974" y="1040"/>
                </a:lnTo>
                <a:lnTo>
                  <a:pt x="948" y="1057"/>
                </a:lnTo>
                <a:lnTo>
                  <a:pt x="909" y="1079"/>
                </a:lnTo>
                <a:lnTo>
                  <a:pt x="869" y="1097"/>
                </a:lnTo>
                <a:lnTo>
                  <a:pt x="839" y="1109"/>
                </a:lnTo>
                <a:lnTo>
                  <a:pt x="808" y="1114"/>
                </a:lnTo>
                <a:lnTo>
                  <a:pt x="778" y="1114"/>
                </a:lnTo>
                <a:lnTo>
                  <a:pt x="751" y="1109"/>
                </a:lnTo>
                <a:lnTo>
                  <a:pt x="725" y="1097"/>
                </a:lnTo>
                <a:lnTo>
                  <a:pt x="704" y="1086"/>
                </a:lnTo>
                <a:lnTo>
                  <a:pt x="669" y="1051"/>
                </a:lnTo>
                <a:lnTo>
                  <a:pt x="651" y="1023"/>
                </a:lnTo>
                <a:lnTo>
                  <a:pt x="660" y="984"/>
                </a:lnTo>
                <a:lnTo>
                  <a:pt x="686" y="943"/>
                </a:lnTo>
                <a:lnTo>
                  <a:pt x="712" y="915"/>
                </a:lnTo>
                <a:lnTo>
                  <a:pt x="755" y="870"/>
                </a:lnTo>
                <a:lnTo>
                  <a:pt x="812" y="813"/>
                </a:lnTo>
                <a:lnTo>
                  <a:pt x="878" y="744"/>
                </a:lnTo>
                <a:lnTo>
                  <a:pt x="960" y="665"/>
                </a:lnTo>
                <a:lnTo>
                  <a:pt x="1057" y="574"/>
                </a:lnTo>
                <a:lnTo>
                  <a:pt x="1162" y="471"/>
                </a:lnTo>
                <a:lnTo>
                  <a:pt x="1279" y="363"/>
                </a:lnTo>
                <a:lnTo>
                  <a:pt x="1236" y="404"/>
                </a:lnTo>
                <a:lnTo>
                  <a:pt x="1183" y="443"/>
                </a:lnTo>
                <a:lnTo>
                  <a:pt x="1131" y="483"/>
                </a:lnTo>
                <a:lnTo>
                  <a:pt x="1070" y="529"/>
                </a:lnTo>
                <a:lnTo>
                  <a:pt x="1009" y="574"/>
                </a:lnTo>
                <a:lnTo>
                  <a:pt x="948" y="619"/>
                </a:lnTo>
                <a:lnTo>
                  <a:pt x="883" y="665"/>
                </a:lnTo>
                <a:lnTo>
                  <a:pt x="821" y="710"/>
                </a:lnTo>
                <a:lnTo>
                  <a:pt x="760" y="756"/>
                </a:lnTo>
                <a:lnTo>
                  <a:pt x="699" y="796"/>
                </a:lnTo>
                <a:lnTo>
                  <a:pt x="642" y="835"/>
                </a:lnTo>
                <a:lnTo>
                  <a:pt x="595" y="870"/>
                </a:lnTo>
                <a:lnTo>
                  <a:pt x="546" y="904"/>
                </a:lnTo>
                <a:lnTo>
                  <a:pt x="507" y="932"/>
                </a:lnTo>
                <a:lnTo>
                  <a:pt x="476" y="949"/>
                </a:lnTo>
                <a:lnTo>
                  <a:pt x="450" y="967"/>
                </a:lnTo>
                <a:lnTo>
                  <a:pt x="407" y="989"/>
                </a:lnTo>
                <a:lnTo>
                  <a:pt x="363" y="1012"/>
                </a:lnTo>
                <a:lnTo>
                  <a:pt x="319" y="1029"/>
                </a:lnTo>
                <a:lnTo>
                  <a:pt x="272" y="1046"/>
                </a:lnTo>
                <a:lnTo>
                  <a:pt x="232" y="1057"/>
                </a:lnTo>
                <a:lnTo>
                  <a:pt x="193" y="1068"/>
                </a:lnTo>
                <a:lnTo>
                  <a:pt x="162" y="1074"/>
                </a:lnTo>
                <a:lnTo>
                  <a:pt x="140" y="1074"/>
                </a:lnTo>
                <a:lnTo>
                  <a:pt x="123" y="1074"/>
                </a:lnTo>
                <a:lnTo>
                  <a:pt x="102" y="1074"/>
                </a:lnTo>
                <a:lnTo>
                  <a:pt x="79" y="1074"/>
                </a:lnTo>
                <a:lnTo>
                  <a:pt x="58" y="1074"/>
                </a:lnTo>
                <a:lnTo>
                  <a:pt x="40" y="1074"/>
                </a:lnTo>
                <a:lnTo>
                  <a:pt x="23" y="1074"/>
                </a:lnTo>
                <a:lnTo>
                  <a:pt x="9" y="1068"/>
                </a:lnTo>
                <a:lnTo>
                  <a:pt x="0" y="1068"/>
                </a:lnTo>
                <a:lnTo>
                  <a:pt x="27" y="1063"/>
                </a:lnTo>
                <a:lnTo>
                  <a:pt x="49" y="1057"/>
                </a:lnTo>
                <a:lnTo>
                  <a:pt x="58" y="1046"/>
                </a:lnTo>
                <a:lnTo>
                  <a:pt x="62" y="1046"/>
                </a:lnTo>
                <a:lnTo>
                  <a:pt x="35" y="1040"/>
                </a:lnTo>
                <a:lnTo>
                  <a:pt x="18" y="1029"/>
                </a:lnTo>
                <a:lnTo>
                  <a:pt x="18" y="1023"/>
                </a:lnTo>
                <a:lnTo>
                  <a:pt x="44" y="1029"/>
                </a:lnTo>
                <a:lnTo>
                  <a:pt x="70" y="1029"/>
                </a:lnTo>
                <a:lnTo>
                  <a:pt x="97" y="1029"/>
                </a:lnTo>
                <a:lnTo>
                  <a:pt x="114" y="1023"/>
                </a:lnTo>
                <a:lnTo>
                  <a:pt x="127" y="1017"/>
                </a:lnTo>
                <a:lnTo>
                  <a:pt x="123" y="1012"/>
                </a:lnTo>
                <a:lnTo>
                  <a:pt x="109" y="1012"/>
                </a:lnTo>
                <a:lnTo>
                  <a:pt x="88" y="1006"/>
                </a:lnTo>
                <a:lnTo>
                  <a:pt x="67" y="1006"/>
                </a:lnTo>
                <a:lnTo>
                  <a:pt x="70" y="1001"/>
                </a:lnTo>
                <a:lnTo>
                  <a:pt x="102" y="995"/>
                </a:lnTo>
                <a:lnTo>
                  <a:pt x="135" y="989"/>
                </a:lnTo>
                <a:lnTo>
                  <a:pt x="162" y="984"/>
                </a:lnTo>
                <a:lnTo>
                  <a:pt x="171" y="984"/>
                </a:lnTo>
                <a:lnTo>
                  <a:pt x="158" y="977"/>
                </a:lnTo>
                <a:lnTo>
                  <a:pt x="135" y="977"/>
                </a:lnTo>
                <a:lnTo>
                  <a:pt x="114" y="977"/>
                </a:lnTo>
                <a:lnTo>
                  <a:pt x="135" y="971"/>
                </a:lnTo>
                <a:lnTo>
                  <a:pt x="162" y="960"/>
                </a:lnTo>
                <a:lnTo>
                  <a:pt x="188" y="949"/>
                </a:lnTo>
                <a:lnTo>
                  <a:pt x="214" y="932"/>
                </a:lnTo>
                <a:lnTo>
                  <a:pt x="237" y="921"/>
                </a:lnTo>
                <a:lnTo>
                  <a:pt x="263" y="904"/>
                </a:lnTo>
                <a:lnTo>
                  <a:pt x="288" y="893"/>
                </a:lnTo>
                <a:lnTo>
                  <a:pt x="311" y="876"/>
                </a:lnTo>
                <a:lnTo>
                  <a:pt x="346" y="852"/>
                </a:lnTo>
                <a:lnTo>
                  <a:pt x="398" y="818"/>
                </a:lnTo>
                <a:lnTo>
                  <a:pt x="463" y="773"/>
                </a:lnTo>
                <a:lnTo>
                  <a:pt x="546" y="716"/>
                </a:lnTo>
                <a:lnTo>
                  <a:pt x="633" y="659"/>
                </a:lnTo>
                <a:lnTo>
                  <a:pt x="730" y="591"/>
                </a:lnTo>
                <a:lnTo>
                  <a:pt x="834" y="522"/>
                </a:lnTo>
                <a:lnTo>
                  <a:pt x="934" y="449"/>
                </a:lnTo>
                <a:lnTo>
                  <a:pt x="1039" y="380"/>
                </a:lnTo>
                <a:lnTo>
                  <a:pt x="1139" y="313"/>
                </a:lnTo>
                <a:lnTo>
                  <a:pt x="1232" y="250"/>
                </a:lnTo>
                <a:lnTo>
                  <a:pt x="1314" y="192"/>
                </a:lnTo>
                <a:lnTo>
                  <a:pt x="1388" y="142"/>
                </a:lnTo>
                <a:lnTo>
                  <a:pt x="1450" y="102"/>
                </a:lnTo>
                <a:lnTo>
                  <a:pt x="1493" y="74"/>
                </a:lnTo>
                <a:lnTo>
                  <a:pt x="1515" y="56"/>
                </a:lnTo>
                <a:lnTo>
                  <a:pt x="1541" y="39"/>
                </a:lnTo>
                <a:lnTo>
                  <a:pt x="1562" y="28"/>
                </a:lnTo>
                <a:lnTo>
                  <a:pt x="1590" y="11"/>
                </a:lnTo>
                <a:lnTo>
                  <a:pt x="1615" y="5"/>
                </a:lnTo>
                <a:lnTo>
                  <a:pt x="1641" y="0"/>
                </a:lnTo>
                <a:lnTo>
                  <a:pt x="1667" y="5"/>
                </a:lnTo>
                <a:lnTo>
                  <a:pt x="1699" y="11"/>
                </a:lnTo>
                <a:lnTo>
                  <a:pt x="1734" y="34"/>
                </a:lnTo>
                <a:lnTo>
                  <a:pt x="1781" y="80"/>
                </a:lnTo>
                <a:lnTo>
                  <a:pt x="1799" y="113"/>
                </a:lnTo>
                <a:lnTo>
                  <a:pt x="1781" y="147"/>
                </a:lnTo>
                <a:lnTo>
                  <a:pt x="1741" y="182"/>
                </a:lnTo>
                <a:lnTo>
                  <a:pt x="1694" y="216"/>
                </a:lnTo>
                <a:lnTo>
                  <a:pt x="1615" y="278"/>
                </a:lnTo>
                <a:lnTo>
                  <a:pt x="1511" y="363"/>
                </a:lnTo>
                <a:lnTo>
                  <a:pt x="1397" y="460"/>
                </a:lnTo>
                <a:lnTo>
                  <a:pt x="1283" y="563"/>
                </a:lnTo>
                <a:lnTo>
                  <a:pt x="1179" y="659"/>
                </a:lnTo>
                <a:lnTo>
                  <a:pt x="1097" y="739"/>
                </a:lnTo>
                <a:lnTo>
                  <a:pt x="1048" y="796"/>
                </a:lnTo>
                <a:lnTo>
                  <a:pt x="1097" y="768"/>
                </a:lnTo>
                <a:lnTo>
                  <a:pt x="1153" y="727"/>
                </a:lnTo>
                <a:lnTo>
                  <a:pt x="1218" y="688"/>
                </a:lnTo>
                <a:lnTo>
                  <a:pt x="1288" y="648"/>
                </a:lnTo>
                <a:lnTo>
                  <a:pt x="1362" y="602"/>
                </a:lnTo>
                <a:lnTo>
                  <a:pt x="1436" y="557"/>
                </a:lnTo>
                <a:lnTo>
                  <a:pt x="1515" y="505"/>
                </a:lnTo>
                <a:lnTo>
                  <a:pt x="1593" y="460"/>
                </a:lnTo>
                <a:lnTo>
                  <a:pt x="1667" y="415"/>
                </a:lnTo>
                <a:lnTo>
                  <a:pt x="1741" y="375"/>
                </a:lnTo>
                <a:lnTo>
                  <a:pt x="1808" y="335"/>
                </a:lnTo>
                <a:lnTo>
                  <a:pt x="1869" y="295"/>
                </a:lnTo>
                <a:lnTo>
                  <a:pt x="1920" y="267"/>
                </a:lnTo>
                <a:lnTo>
                  <a:pt x="1964" y="244"/>
                </a:lnTo>
                <a:lnTo>
                  <a:pt x="1999" y="227"/>
                </a:lnTo>
                <a:lnTo>
                  <a:pt x="2022" y="216"/>
                </a:lnTo>
                <a:lnTo>
                  <a:pt x="2048" y="205"/>
                </a:lnTo>
                <a:lnTo>
                  <a:pt x="2078" y="199"/>
                </a:lnTo>
                <a:lnTo>
                  <a:pt x="2104" y="199"/>
                </a:lnTo>
                <a:lnTo>
                  <a:pt x="2131" y="199"/>
                </a:lnTo>
                <a:lnTo>
                  <a:pt x="2157" y="205"/>
                </a:lnTo>
                <a:lnTo>
                  <a:pt x="2187" y="216"/>
                </a:lnTo>
                <a:lnTo>
                  <a:pt x="2213" y="227"/>
                </a:lnTo>
                <a:lnTo>
                  <a:pt x="2243" y="244"/>
                </a:lnTo>
                <a:lnTo>
                  <a:pt x="2283" y="278"/>
                </a:lnTo>
                <a:lnTo>
                  <a:pt x="2292" y="313"/>
                </a:lnTo>
                <a:lnTo>
                  <a:pt x="2269" y="347"/>
                </a:lnTo>
                <a:lnTo>
                  <a:pt x="2227" y="386"/>
                </a:lnTo>
                <a:lnTo>
                  <a:pt x="2204" y="404"/>
                </a:lnTo>
                <a:lnTo>
                  <a:pt x="2174" y="426"/>
                </a:lnTo>
                <a:lnTo>
                  <a:pt x="2131" y="455"/>
                </a:lnTo>
                <a:lnTo>
                  <a:pt x="2082" y="488"/>
                </a:lnTo>
                <a:lnTo>
                  <a:pt x="2022" y="535"/>
                </a:lnTo>
                <a:lnTo>
                  <a:pt x="1960" y="580"/>
                </a:lnTo>
                <a:lnTo>
                  <a:pt x="1890" y="625"/>
                </a:lnTo>
                <a:lnTo>
                  <a:pt x="1820" y="676"/>
                </a:lnTo>
                <a:lnTo>
                  <a:pt x="1750" y="727"/>
                </a:lnTo>
                <a:lnTo>
                  <a:pt x="1681" y="779"/>
                </a:lnTo>
                <a:lnTo>
                  <a:pt x="1615" y="829"/>
                </a:lnTo>
                <a:lnTo>
                  <a:pt x="1555" y="876"/>
                </a:lnTo>
                <a:lnTo>
                  <a:pt x="1497" y="921"/>
                </a:lnTo>
                <a:lnTo>
                  <a:pt x="1450" y="960"/>
                </a:lnTo>
                <a:lnTo>
                  <a:pt x="1411" y="1001"/>
                </a:lnTo>
                <a:lnTo>
                  <a:pt x="1384" y="1029"/>
                </a:lnTo>
                <a:lnTo>
                  <a:pt x="1476" y="967"/>
                </a:lnTo>
                <a:lnTo>
                  <a:pt x="1576" y="904"/>
                </a:lnTo>
                <a:lnTo>
                  <a:pt x="1681" y="835"/>
                </a:lnTo>
                <a:lnTo>
                  <a:pt x="1790" y="768"/>
                </a:lnTo>
                <a:lnTo>
                  <a:pt x="1904" y="699"/>
                </a:lnTo>
                <a:lnTo>
                  <a:pt x="2013" y="625"/>
                </a:lnTo>
                <a:lnTo>
                  <a:pt x="2122" y="557"/>
                </a:lnTo>
                <a:lnTo>
                  <a:pt x="2231" y="488"/>
                </a:lnTo>
                <a:lnTo>
                  <a:pt x="2331" y="420"/>
                </a:lnTo>
                <a:lnTo>
                  <a:pt x="2427" y="363"/>
                </a:lnTo>
                <a:lnTo>
                  <a:pt x="2519" y="307"/>
                </a:lnTo>
                <a:lnTo>
                  <a:pt x="2597" y="255"/>
                </a:lnTo>
                <a:lnTo>
                  <a:pt x="2662" y="210"/>
                </a:lnTo>
                <a:lnTo>
                  <a:pt x="2720" y="175"/>
                </a:lnTo>
                <a:lnTo>
                  <a:pt x="2763" y="147"/>
                </a:lnTo>
                <a:lnTo>
                  <a:pt x="2789" y="130"/>
                </a:lnTo>
                <a:lnTo>
                  <a:pt x="2824" y="108"/>
                </a:lnTo>
                <a:lnTo>
                  <a:pt x="2859" y="85"/>
                </a:lnTo>
                <a:lnTo>
                  <a:pt x="2894" y="62"/>
                </a:lnTo>
                <a:lnTo>
                  <a:pt x="2929" y="45"/>
                </a:lnTo>
                <a:lnTo>
                  <a:pt x="2964" y="39"/>
                </a:lnTo>
                <a:lnTo>
                  <a:pt x="3003" y="34"/>
                </a:lnTo>
                <a:lnTo>
                  <a:pt x="3047" y="45"/>
                </a:lnTo>
                <a:lnTo>
                  <a:pt x="3091" y="62"/>
                </a:lnTo>
                <a:lnTo>
                  <a:pt x="3129" y="91"/>
                </a:lnTo>
                <a:lnTo>
                  <a:pt x="3156" y="119"/>
                </a:lnTo>
                <a:lnTo>
                  <a:pt x="3173" y="153"/>
                </a:lnTo>
                <a:lnTo>
                  <a:pt x="3173" y="182"/>
                </a:lnTo>
                <a:lnTo>
                  <a:pt x="3164" y="216"/>
                </a:lnTo>
                <a:lnTo>
                  <a:pt x="3147" y="250"/>
                </a:lnTo>
                <a:lnTo>
                  <a:pt x="3117" y="283"/>
                </a:lnTo>
                <a:lnTo>
                  <a:pt x="3082" y="313"/>
                </a:lnTo>
                <a:lnTo>
                  <a:pt x="3055" y="330"/>
                </a:lnTo>
                <a:lnTo>
                  <a:pt x="3012" y="358"/>
                </a:lnTo>
                <a:lnTo>
                  <a:pt x="2959" y="386"/>
                </a:lnTo>
                <a:lnTo>
                  <a:pt x="2898" y="426"/>
                </a:lnTo>
                <a:lnTo>
                  <a:pt x="2824" y="466"/>
                </a:lnTo>
                <a:lnTo>
                  <a:pt x="2750" y="517"/>
                </a:lnTo>
                <a:lnTo>
                  <a:pt x="2671" y="563"/>
                </a:lnTo>
                <a:lnTo>
                  <a:pt x="2593" y="613"/>
                </a:lnTo>
                <a:lnTo>
                  <a:pt x="2515" y="671"/>
                </a:lnTo>
                <a:lnTo>
                  <a:pt x="2440" y="721"/>
                </a:lnTo>
                <a:lnTo>
                  <a:pt x="2371" y="773"/>
                </a:lnTo>
                <a:lnTo>
                  <a:pt x="2310" y="824"/>
                </a:lnTo>
                <a:lnTo>
                  <a:pt x="2257" y="876"/>
                </a:lnTo>
                <a:lnTo>
                  <a:pt x="2213" y="921"/>
                </a:lnTo>
                <a:lnTo>
                  <a:pt x="2187" y="967"/>
                </a:lnTo>
                <a:lnTo>
                  <a:pt x="2174" y="1001"/>
                </a:lnTo>
                <a:lnTo>
                  <a:pt x="2222" y="971"/>
                </a:lnTo>
                <a:lnTo>
                  <a:pt x="2278" y="932"/>
                </a:lnTo>
                <a:lnTo>
                  <a:pt x="2348" y="887"/>
                </a:lnTo>
                <a:lnTo>
                  <a:pt x="2427" y="829"/>
                </a:lnTo>
                <a:lnTo>
                  <a:pt x="2515" y="773"/>
                </a:lnTo>
                <a:lnTo>
                  <a:pt x="2606" y="705"/>
                </a:lnTo>
                <a:lnTo>
                  <a:pt x="2706" y="643"/>
                </a:lnTo>
                <a:lnTo>
                  <a:pt x="2811" y="568"/>
                </a:lnTo>
                <a:lnTo>
                  <a:pt x="2915" y="500"/>
                </a:lnTo>
                <a:lnTo>
                  <a:pt x="3029" y="432"/>
                </a:lnTo>
                <a:lnTo>
                  <a:pt x="3143" y="363"/>
                </a:lnTo>
                <a:lnTo>
                  <a:pt x="3256" y="301"/>
                </a:lnTo>
                <a:lnTo>
                  <a:pt x="3370" y="238"/>
                </a:lnTo>
                <a:lnTo>
                  <a:pt x="3479" y="182"/>
                </a:lnTo>
                <a:lnTo>
                  <a:pt x="3592" y="130"/>
                </a:lnTo>
                <a:lnTo>
                  <a:pt x="3696" y="91"/>
                </a:lnTo>
                <a:lnTo>
                  <a:pt x="3754" y="74"/>
                </a:lnTo>
                <a:lnTo>
                  <a:pt x="3801" y="62"/>
                </a:lnTo>
                <a:lnTo>
                  <a:pt x="3845" y="56"/>
                </a:lnTo>
                <a:lnTo>
                  <a:pt x="3884" y="50"/>
                </a:lnTo>
                <a:lnTo>
                  <a:pt x="3919" y="56"/>
                </a:lnTo>
                <a:lnTo>
                  <a:pt x="3954" y="67"/>
                </a:lnTo>
                <a:lnTo>
                  <a:pt x="3985" y="80"/>
                </a:lnTo>
                <a:lnTo>
                  <a:pt x="4019" y="97"/>
                </a:lnTo>
                <a:lnTo>
                  <a:pt x="4051" y="119"/>
                </a:lnTo>
                <a:lnTo>
                  <a:pt x="4068" y="142"/>
                </a:lnTo>
                <a:lnTo>
                  <a:pt x="4072" y="159"/>
                </a:lnTo>
                <a:lnTo>
                  <a:pt x="4072" y="182"/>
                </a:lnTo>
                <a:lnTo>
                  <a:pt x="4059" y="205"/>
                </a:lnTo>
                <a:lnTo>
                  <a:pt x="4042" y="227"/>
                </a:lnTo>
                <a:lnTo>
                  <a:pt x="4015" y="255"/>
                </a:lnTo>
                <a:lnTo>
                  <a:pt x="3985" y="278"/>
                </a:lnTo>
                <a:lnTo>
                  <a:pt x="3937" y="313"/>
                </a:lnTo>
                <a:lnTo>
                  <a:pt x="3872" y="358"/>
                </a:lnTo>
                <a:lnTo>
                  <a:pt x="3793" y="410"/>
                </a:lnTo>
                <a:lnTo>
                  <a:pt x="3705" y="460"/>
                </a:lnTo>
                <a:lnTo>
                  <a:pt x="3622" y="517"/>
                </a:lnTo>
                <a:lnTo>
                  <a:pt x="3552" y="557"/>
                </a:lnTo>
                <a:lnTo>
                  <a:pt x="3501" y="596"/>
                </a:lnTo>
                <a:lnTo>
                  <a:pt x="3470" y="613"/>
                </a:lnTo>
                <a:lnTo>
                  <a:pt x="3492" y="591"/>
                </a:lnTo>
                <a:lnTo>
                  <a:pt x="3527" y="563"/>
                </a:lnTo>
                <a:lnTo>
                  <a:pt x="3561" y="535"/>
                </a:lnTo>
                <a:lnTo>
                  <a:pt x="3584" y="511"/>
                </a:lnTo>
                <a:close/>
              </a:path>
            </a:pathLst>
          </a:cu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751" name="Freeform 7">
            <a:extLst>
              <a:ext uri="{FF2B5EF4-FFF2-40B4-BE49-F238E27FC236}">
                <a16:creationId xmlns:a16="http://schemas.microsoft.com/office/drawing/2014/main" id="{C19FDD3B-91B5-4792-8CF7-BFAF9BFD3E4E}"/>
              </a:ext>
            </a:extLst>
          </p:cNvPr>
          <p:cNvSpPr>
            <a:spLocks/>
          </p:cNvSpPr>
          <p:nvPr/>
        </p:nvSpPr>
        <p:spPr bwMode="auto">
          <a:xfrm>
            <a:off x="6200775" y="2316163"/>
            <a:ext cx="2155825" cy="687387"/>
          </a:xfrm>
          <a:custGeom>
            <a:avLst/>
            <a:gdLst>
              <a:gd name="T0" fmla="*/ 196949143 w 4073"/>
              <a:gd name="T1" fmla="*/ 188709658 h 1301"/>
              <a:gd name="T2" fmla="*/ 243454729 w 4073"/>
              <a:gd name="T3" fmla="*/ 242866349 h 1301"/>
              <a:gd name="T4" fmla="*/ 258022559 w 4073"/>
              <a:gd name="T5" fmla="*/ 274690095 h 1301"/>
              <a:gd name="T6" fmla="*/ 272870916 w 4073"/>
              <a:gd name="T7" fmla="*/ 282506547 h 1301"/>
              <a:gd name="T8" fmla="*/ 295002924 w 4073"/>
              <a:gd name="T9" fmla="*/ 290322998 h 1301"/>
              <a:gd name="T10" fmla="*/ 312092323 w 4073"/>
              <a:gd name="T11" fmla="*/ 290322998 h 1301"/>
              <a:gd name="T12" fmla="*/ 295002924 w 4073"/>
              <a:gd name="T13" fmla="*/ 237841714 h 1301"/>
              <a:gd name="T14" fmla="*/ 168933475 w 4073"/>
              <a:gd name="T15" fmla="*/ 128411923 h 1301"/>
              <a:gd name="T16" fmla="*/ 166411906 w 4073"/>
              <a:gd name="T17" fmla="*/ 95192268 h 1301"/>
              <a:gd name="T18" fmla="*/ 321898071 w 4073"/>
              <a:gd name="T19" fmla="*/ 169727527 h 1301"/>
              <a:gd name="T20" fmla="*/ 440403343 w 4073"/>
              <a:gd name="T21" fmla="*/ 247612014 h 1301"/>
              <a:gd name="T22" fmla="*/ 550504443 w 4073"/>
              <a:gd name="T23" fmla="*/ 326613439 h 1301"/>
              <a:gd name="T24" fmla="*/ 637071958 w 4073"/>
              <a:gd name="T25" fmla="*/ 298139449 h 1301"/>
              <a:gd name="T26" fmla="*/ 522208777 w 4073"/>
              <a:gd name="T27" fmla="*/ 198200988 h 1301"/>
              <a:gd name="T28" fmla="*/ 393897757 w 4073"/>
              <a:gd name="T29" fmla="*/ 98263055 h 1301"/>
              <a:gd name="T30" fmla="*/ 605134732 w 4073"/>
              <a:gd name="T31" fmla="*/ 225279598 h 1301"/>
              <a:gd name="T32" fmla="*/ 759499847 w 4073"/>
              <a:gd name="T33" fmla="*/ 329963196 h 1301"/>
              <a:gd name="T34" fmla="*/ 851110500 w 4073"/>
              <a:gd name="T35" fmla="*/ 358437185 h 1301"/>
              <a:gd name="T36" fmla="*/ 854752590 w 4073"/>
              <a:gd name="T37" fmla="*/ 307909750 h 1301"/>
              <a:gd name="T38" fmla="*/ 804604914 w 4073"/>
              <a:gd name="T39" fmla="*/ 290322998 h 1301"/>
              <a:gd name="T40" fmla="*/ 770426116 w 4073"/>
              <a:gd name="T41" fmla="*/ 263244917 h 1301"/>
              <a:gd name="T42" fmla="*/ 783593428 w 4073"/>
              <a:gd name="T43" fmla="*/ 261570038 h 1301"/>
              <a:gd name="T44" fmla="*/ 745772540 w 4073"/>
              <a:gd name="T45" fmla="*/ 236166307 h 1301"/>
              <a:gd name="T46" fmla="*/ 730083660 w 4073"/>
              <a:gd name="T47" fmla="*/ 217463146 h 1301"/>
              <a:gd name="T48" fmla="*/ 649398747 w 4073"/>
              <a:gd name="T49" fmla="*/ 142648917 h 1301"/>
              <a:gd name="T50" fmla="*/ 809647523 w 4073"/>
              <a:gd name="T51" fmla="*/ 249007922 h 1301"/>
              <a:gd name="T52" fmla="*/ 906020787 w 4073"/>
              <a:gd name="T53" fmla="*/ 309584628 h 1301"/>
              <a:gd name="T54" fmla="*/ 956168463 w 4073"/>
              <a:gd name="T55" fmla="*/ 274690095 h 1301"/>
              <a:gd name="T56" fmla="*/ 815530654 w 4073"/>
              <a:gd name="T57" fmla="*/ 131482709 h 1301"/>
              <a:gd name="T58" fmla="*/ 893693999 w 4073"/>
              <a:gd name="T59" fmla="*/ 185639400 h 1301"/>
              <a:gd name="T60" fmla="*/ 1007717187 w 4073"/>
              <a:gd name="T61" fmla="*/ 264919795 h 1301"/>
              <a:gd name="T62" fmla="*/ 1095685750 w 4073"/>
              <a:gd name="T63" fmla="*/ 299814328 h 1301"/>
              <a:gd name="T64" fmla="*/ 1138549246 w 4073"/>
              <a:gd name="T65" fmla="*/ 298139449 h 1301"/>
              <a:gd name="T66" fmla="*/ 1136028207 w 4073"/>
              <a:gd name="T67" fmla="*/ 285577333 h 1301"/>
              <a:gd name="T68" fmla="*/ 1116417239 w 4073"/>
              <a:gd name="T69" fmla="*/ 280831668 h 1301"/>
              <a:gd name="T70" fmla="*/ 1103249928 w 4073"/>
              <a:gd name="T71" fmla="*/ 272736247 h 1301"/>
              <a:gd name="T72" fmla="*/ 1060105904 w 4073"/>
              <a:gd name="T73" fmla="*/ 249007922 h 1301"/>
              <a:gd name="T74" fmla="*/ 907421835 w 4073"/>
              <a:gd name="T75" fmla="*/ 145719704 h 1301"/>
              <a:gd name="T76" fmla="*/ 722799480 w 4073"/>
              <a:gd name="T77" fmla="*/ 20657538 h 1301"/>
              <a:gd name="T78" fmla="*/ 665087627 w 4073"/>
              <a:gd name="T79" fmla="*/ 3070787 h 1301"/>
              <a:gd name="T80" fmla="*/ 717756872 w 4073"/>
              <a:gd name="T81" fmla="*/ 101333841 h 1301"/>
              <a:gd name="T82" fmla="*/ 799842303 w 4073"/>
              <a:gd name="T83" fmla="*/ 192059943 h 1301"/>
              <a:gd name="T84" fmla="*/ 634550919 w 4073"/>
              <a:gd name="T85" fmla="*/ 93517390 h 1301"/>
              <a:gd name="T86" fmla="*/ 551624964 w 4073"/>
              <a:gd name="T87" fmla="*/ 55552071 h 1301"/>
              <a:gd name="T88" fmla="*/ 505399376 w 4073"/>
              <a:gd name="T89" fmla="*/ 96588176 h 1301"/>
              <a:gd name="T90" fmla="*/ 611577859 w 4073"/>
              <a:gd name="T91" fmla="*/ 174193693 h 1301"/>
              <a:gd name="T92" fmla="*/ 745772540 w 4073"/>
              <a:gd name="T93" fmla="*/ 279156790 h 1301"/>
              <a:gd name="T94" fmla="*/ 546582355 w 4073"/>
              <a:gd name="T95" fmla="*/ 155490532 h 1301"/>
              <a:gd name="T96" fmla="*/ 366722611 w 4073"/>
              <a:gd name="T97" fmla="*/ 41036106 h 1301"/>
              <a:gd name="T98" fmla="*/ 287438746 w 4073"/>
              <a:gd name="T99" fmla="*/ 12562116 h 1301"/>
              <a:gd name="T100" fmla="*/ 267828308 w 4073"/>
              <a:gd name="T101" fmla="*/ 79001425 h 1301"/>
              <a:gd name="T102" fmla="*/ 392777236 w 4073"/>
              <a:gd name="T103" fmla="*/ 157165411 h 1301"/>
              <a:gd name="T104" fmla="*/ 528371906 w 4073"/>
              <a:gd name="T105" fmla="*/ 269944430 h 1301"/>
              <a:gd name="T106" fmla="*/ 382971487 w 4073"/>
              <a:gd name="T107" fmla="*/ 179218857 h 1301"/>
              <a:gd name="T108" fmla="*/ 134754677 w 4073"/>
              <a:gd name="T109" fmla="*/ 36290441 h 1301"/>
              <a:gd name="T110" fmla="*/ 24653576 w 4073"/>
              <a:gd name="T111" fmla="*/ 22332416 h 1301"/>
              <a:gd name="T112" fmla="*/ 16248876 w 4073"/>
              <a:gd name="T113" fmla="*/ 71184973 h 1301"/>
              <a:gd name="T114" fmla="*/ 160248776 w 4073"/>
              <a:gd name="T115" fmla="*/ 166377242 h 130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4073" h="1301">
                <a:moveTo>
                  <a:pt x="489" y="511"/>
                </a:moveTo>
                <a:lnTo>
                  <a:pt x="511" y="529"/>
                </a:lnTo>
                <a:lnTo>
                  <a:pt x="542" y="546"/>
                </a:lnTo>
                <a:lnTo>
                  <a:pt x="577" y="574"/>
                </a:lnTo>
                <a:lnTo>
                  <a:pt x="616" y="602"/>
                </a:lnTo>
                <a:lnTo>
                  <a:pt x="651" y="631"/>
                </a:lnTo>
                <a:lnTo>
                  <a:pt x="681" y="654"/>
                </a:lnTo>
                <a:lnTo>
                  <a:pt x="703" y="676"/>
                </a:lnTo>
                <a:lnTo>
                  <a:pt x="721" y="688"/>
                </a:lnTo>
                <a:lnTo>
                  <a:pt x="734" y="699"/>
                </a:lnTo>
                <a:lnTo>
                  <a:pt x="747" y="716"/>
                </a:lnTo>
                <a:lnTo>
                  <a:pt x="769" y="744"/>
                </a:lnTo>
                <a:lnTo>
                  <a:pt x="791" y="767"/>
                </a:lnTo>
                <a:lnTo>
                  <a:pt x="816" y="801"/>
                </a:lnTo>
                <a:lnTo>
                  <a:pt x="842" y="835"/>
                </a:lnTo>
                <a:lnTo>
                  <a:pt x="869" y="870"/>
                </a:lnTo>
                <a:lnTo>
                  <a:pt x="900" y="904"/>
                </a:lnTo>
                <a:lnTo>
                  <a:pt x="935" y="921"/>
                </a:lnTo>
                <a:lnTo>
                  <a:pt x="970" y="937"/>
                </a:lnTo>
                <a:lnTo>
                  <a:pt x="986" y="954"/>
                </a:lnTo>
                <a:lnTo>
                  <a:pt x="982" y="977"/>
                </a:lnTo>
                <a:lnTo>
                  <a:pt x="961" y="977"/>
                </a:lnTo>
                <a:lnTo>
                  <a:pt x="935" y="977"/>
                </a:lnTo>
                <a:lnTo>
                  <a:pt x="921" y="984"/>
                </a:lnTo>
                <a:lnTo>
                  <a:pt x="930" y="984"/>
                </a:lnTo>
                <a:lnTo>
                  <a:pt x="956" y="989"/>
                </a:lnTo>
                <a:lnTo>
                  <a:pt x="995" y="995"/>
                </a:lnTo>
                <a:lnTo>
                  <a:pt x="1022" y="1000"/>
                </a:lnTo>
                <a:lnTo>
                  <a:pt x="1026" y="1006"/>
                </a:lnTo>
                <a:lnTo>
                  <a:pt x="1009" y="1006"/>
                </a:lnTo>
                <a:lnTo>
                  <a:pt x="986" y="1012"/>
                </a:lnTo>
                <a:lnTo>
                  <a:pt x="974" y="1012"/>
                </a:lnTo>
                <a:lnTo>
                  <a:pt x="970" y="1017"/>
                </a:lnTo>
                <a:lnTo>
                  <a:pt x="982" y="1023"/>
                </a:lnTo>
                <a:lnTo>
                  <a:pt x="1000" y="1029"/>
                </a:lnTo>
                <a:lnTo>
                  <a:pt x="1026" y="1029"/>
                </a:lnTo>
                <a:lnTo>
                  <a:pt x="1053" y="1029"/>
                </a:lnTo>
                <a:lnTo>
                  <a:pt x="1074" y="1023"/>
                </a:lnTo>
                <a:lnTo>
                  <a:pt x="1074" y="1029"/>
                </a:lnTo>
                <a:lnTo>
                  <a:pt x="1053" y="1040"/>
                </a:lnTo>
                <a:lnTo>
                  <a:pt x="1030" y="1046"/>
                </a:lnTo>
                <a:lnTo>
                  <a:pt x="1035" y="1046"/>
                </a:lnTo>
                <a:lnTo>
                  <a:pt x="1044" y="1057"/>
                </a:lnTo>
                <a:lnTo>
                  <a:pt x="1061" y="1062"/>
                </a:lnTo>
                <a:lnTo>
                  <a:pt x="1087" y="1068"/>
                </a:lnTo>
                <a:lnTo>
                  <a:pt x="1096" y="1057"/>
                </a:lnTo>
                <a:lnTo>
                  <a:pt x="1105" y="1046"/>
                </a:lnTo>
                <a:lnTo>
                  <a:pt x="1114" y="1040"/>
                </a:lnTo>
                <a:lnTo>
                  <a:pt x="1123" y="1046"/>
                </a:lnTo>
                <a:lnTo>
                  <a:pt x="1165" y="1017"/>
                </a:lnTo>
                <a:lnTo>
                  <a:pt x="1170" y="977"/>
                </a:lnTo>
                <a:lnTo>
                  <a:pt x="1158" y="943"/>
                </a:lnTo>
                <a:lnTo>
                  <a:pt x="1127" y="915"/>
                </a:lnTo>
                <a:lnTo>
                  <a:pt x="1114" y="904"/>
                </a:lnTo>
                <a:lnTo>
                  <a:pt x="1087" y="881"/>
                </a:lnTo>
                <a:lnTo>
                  <a:pt x="1053" y="852"/>
                </a:lnTo>
                <a:lnTo>
                  <a:pt x="1013" y="818"/>
                </a:lnTo>
                <a:lnTo>
                  <a:pt x="965" y="773"/>
                </a:lnTo>
                <a:lnTo>
                  <a:pt x="909" y="727"/>
                </a:lnTo>
                <a:lnTo>
                  <a:pt x="851" y="676"/>
                </a:lnTo>
                <a:lnTo>
                  <a:pt x="791" y="619"/>
                </a:lnTo>
                <a:lnTo>
                  <a:pt x="730" y="568"/>
                </a:lnTo>
                <a:lnTo>
                  <a:pt x="663" y="511"/>
                </a:lnTo>
                <a:lnTo>
                  <a:pt x="603" y="460"/>
                </a:lnTo>
                <a:lnTo>
                  <a:pt x="542" y="409"/>
                </a:lnTo>
                <a:lnTo>
                  <a:pt x="484" y="363"/>
                </a:lnTo>
                <a:lnTo>
                  <a:pt x="433" y="318"/>
                </a:lnTo>
                <a:lnTo>
                  <a:pt x="389" y="283"/>
                </a:lnTo>
                <a:lnTo>
                  <a:pt x="349" y="255"/>
                </a:lnTo>
                <a:lnTo>
                  <a:pt x="419" y="272"/>
                </a:lnTo>
                <a:lnTo>
                  <a:pt x="502" y="301"/>
                </a:lnTo>
                <a:lnTo>
                  <a:pt x="594" y="341"/>
                </a:lnTo>
                <a:lnTo>
                  <a:pt x="690" y="380"/>
                </a:lnTo>
                <a:lnTo>
                  <a:pt x="791" y="426"/>
                </a:lnTo>
                <a:lnTo>
                  <a:pt x="882" y="471"/>
                </a:lnTo>
                <a:lnTo>
                  <a:pt x="965" y="511"/>
                </a:lnTo>
                <a:lnTo>
                  <a:pt x="1035" y="546"/>
                </a:lnTo>
                <a:lnTo>
                  <a:pt x="1065" y="563"/>
                </a:lnTo>
                <a:lnTo>
                  <a:pt x="1105" y="585"/>
                </a:lnTo>
                <a:lnTo>
                  <a:pt x="1149" y="608"/>
                </a:lnTo>
                <a:lnTo>
                  <a:pt x="1197" y="637"/>
                </a:lnTo>
                <a:lnTo>
                  <a:pt x="1249" y="671"/>
                </a:lnTo>
                <a:lnTo>
                  <a:pt x="1302" y="704"/>
                </a:lnTo>
                <a:lnTo>
                  <a:pt x="1353" y="739"/>
                </a:lnTo>
                <a:lnTo>
                  <a:pt x="1411" y="773"/>
                </a:lnTo>
                <a:lnTo>
                  <a:pt x="1467" y="812"/>
                </a:lnTo>
                <a:lnTo>
                  <a:pt x="1519" y="852"/>
                </a:lnTo>
                <a:lnTo>
                  <a:pt x="1572" y="887"/>
                </a:lnTo>
                <a:lnTo>
                  <a:pt x="1620" y="926"/>
                </a:lnTo>
                <a:lnTo>
                  <a:pt x="1667" y="960"/>
                </a:lnTo>
                <a:lnTo>
                  <a:pt x="1707" y="995"/>
                </a:lnTo>
                <a:lnTo>
                  <a:pt x="1742" y="1023"/>
                </a:lnTo>
                <a:lnTo>
                  <a:pt x="1772" y="1051"/>
                </a:lnTo>
                <a:lnTo>
                  <a:pt x="1834" y="1103"/>
                </a:lnTo>
                <a:lnTo>
                  <a:pt x="1899" y="1142"/>
                </a:lnTo>
                <a:lnTo>
                  <a:pt x="1965" y="1170"/>
                </a:lnTo>
                <a:lnTo>
                  <a:pt x="2030" y="1187"/>
                </a:lnTo>
                <a:lnTo>
                  <a:pt x="2087" y="1194"/>
                </a:lnTo>
                <a:lnTo>
                  <a:pt x="2139" y="1194"/>
                </a:lnTo>
                <a:lnTo>
                  <a:pt x="2178" y="1187"/>
                </a:lnTo>
                <a:lnTo>
                  <a:pt x="2209" y="1176"/>
                </a:lnTo>
                <a:lnTo>
                  <a:pt x="2253" y="1148"/>
                </a:lnTo>
                <a:lnTo>
                  <a:pt x="2279" y="1114"/>
                </a:lnTo>
                <a:lnTo>
                  <a:pt x="2274" y="1068"/>
                </a:lnTo>
                <a:lnTo>
                  <a:pt x="2227" y="1006"/>
                </a:lnTo>
                <a:lnTo>
                  <a:pt x="2200" y="984"/>
                </a:lnTo>
                <a:lnTo>
                  <a:pt x="2165" y="949"/>
                </a:lnTo>
                <a:lnTo>
                  <a:pt x="2118" y="909"/>
                </a:lnTo>
                <a:lnTo>
                  <a:pt x="2065" y="864"/>
                </a:lnTo>
                <a:lnTo>
                  <a:pt x="1999" y="818"/>
                </a:lnTo>
                <a:lnTo>
                  <a:pt x="1934" y="767"/>
                </a:lnTo>
                <a:lnTo>
                  <a:pt x="1864" y="710"/>
                </a:lnTo>
                <a:lnTo>
                  <a:pt x="1795" y="659"/>
                </a:lnTo>
                <a:lnTo>
                  <a:pt x="1725" y="602"/>
                </a:lnTo>
                <a:lnTo>
                  <a:pt x="1655" y="551"/>
                </a:lnTo>
                <a:lnTo>
                  <a:pt x="1593" y="499"/>
                </a:lnTo>
                <a:lnTo>
                  <a:pt x="1532" y="454"/>
                </a:lnTo>
                <a:lnTo>
                  <a:pt x="1479" y="415"/>
                </a:lnTo>
                <a:lnTo>
                  <a:pt x="1437" y="380"/>
                </a:lnTo>
                <a:lnTo>
                  <a:pt x="1406" y="352"/>
                </a:lnTo>
                <a:lnTo>
                  <a:pt x="1384" y="335"/>
                </a:lnTo>
                <a:lnTo>
                  <a:pt x="1502" y="404"/>
                </a:lnTo>
                <a:lnTo>
                  <a:pt x="1620" y="471"/>
                </a:lnTo>
                <a:lnTo>
                  <a:pt x="1737" y="540"/>
                </a:lnTo>
                <a:lnTo>
                  <a:pt x="1851" y="608"/>
                </a:lnTo>
                <a:lnTo>
                  <a:pt x="1956" y="676"/>
                </a:lnTo>
                <a:lnTo>
                  <a:pt x="2060" y="739"/>
                </a:lnTo>
                <a:lnTo>
                  <a:pt x="2160" y="807"/>
                </a:lnTo>
                <a:lnTo>
                  <a:pt x="2257" y="870"/>
                </a:lnTo>
                <a:lnTo>
                  <a:pt x="2344" y="926"/>
                </a:lnTo>
                <a:lnTo>
                  <a:pt x="2427" y="984"/>
                </a:lnTo>
                <a:lnTo>
                  <a:pt x="2501" y="1034"/>
                </a:lnTo>
                <a:lnTo>
                  <a:pt x="2567" y="1079"/>
                </a:lnTo>
                <a:lnTo>
                  <a:pt x="2623" y="1120"/>
                </a:lnTo>
                <a:lnTo>
                  <a:pt x="2671" y="1154"/>
                </a:lnTo>
                <a:lnTo>
                  <a:pt x="2711" y="1182"/>
                </a:lnTo>
                <a:lnTo>
                  <a:pt x="2741" y="1204"/>
                </a:lnTo>
                <a:lnTo>
                  <a:pt x="2790" y="1239"/>
                </a:lnTo>
                <a:lnTo>
                  <a:pt x="2832" y="1262"/>
                </a:lnTo>
                <a:lnTo>
                  <a:pt x="2876" y="1284"/>
                </a:lnTo>
                <a:lnTo>
                  <a:pt x="2920" y="1295"/>
                </a:lnTo>
                <a:lnTo>
                  <a:pt x="2959" y="1301"/>
                </a:lnTo>
                <a:lnTo>
                  <a:pt x="2999" y="1295"/>
                </a:lnTo>
                <a:lnTo>
                  <a:pt x="3038" y="1284"/>
                </a:lnTo>
                <a:lnTo>
                  <a:pt x="3078" y="1262"/>
                </a:lnTo>
                <a:lnTo>
                  <a:pt x="3125" y="1217"/>
                </a:lnTo>
                <a:lnTo>
                  <a:pt x="3134" y="1176"/>
                </a:lnTo>
                <a:lnTo>
                  <a:pt x="3116" y="1142"/>
                </a:lnTo>
                <a:lnTo>
                  <a:pt x="3095" y="1125"/>
                </a:lnTo>
                <a:lnTo>
                  <a:pt x="3086" y="1120"/>
                </a:lnTo>
                <a:lnTo>
                  <a:pt x="3069" y="1109"/>
                </a:lnTo>
                <a:lnTo>
                  <a:pt x="3051" y="1103"/>
                </a:lnTo>
                <a:lnTo>
                  <a:pt x="3029" y="1092"/>
                </a:lnTo>
                <a:lnTo>
                  <a:pt x="3011" y="1086"/>
                </a:lnTo>
                <a:lnTo>
                  <a:pt x="2994" y="1079"/>
                </a:lnTo>
                <a:lnTo>
                  <a:pt x="2977" y="1074"/>
                </a:lnTo>
                <a:lnTo>
                  <a:pt x="2964" y="1074"/>
                </a:lnTo>
                <a:lnTo>
                  <a:pt x="2934" y="1068"/>
                </a:lnTo>
                <a:lnTo>
                  <a:pt x="2903" y="1057"/>
                </a:lnTo>
                <a:lnTo>
                  <a:pt x="2872" y="1040"/>
                </a:lnTo>
                <a:lnTo>
                  <a:pt x="2846" y="1023"/>
                </a:lnTo>
                <a:lnTo>
                  <a:pt x="2815" y="1000"/>
                </a:lnTo>
                <a:lnTo>
                  <a:pt x="2781" y="977"/>
                </a:lnTo>
                <a:lnTo>
                  <a:pt x="2746" y="949"/>
                </a:lnTo>
                <a:lnTo>
                  <a:pt x="2706" y="926"/>
                </a:lnTo>
                <a:lnTo>
                  <a:pt x="2720" y="932"/>
                </a:lnTo>
                <a:lnTo>
                  <a:pt x="2732" y="937"/>
                </a:lnTo>
                <a:lnTo>
                  <a:pt x="2750" y="943"/>
                </a:lnTo>
                <a:lnTo>
                  <a:pt x="2772" y="949"/>
                </a:lnTo>
                <a:lnTo>
                  <a:pt x="2794" y="960"/>
                </a:lnTo>
                <a:lnTo>
                  <a:pt x="2820" y="967"/>
                </a:lnTo>
                <a:lnTo>
                  <a:pt x="2850" y="984"/>
                </a:lnTo>
                <a:lnTo>
                  <a:pt x="2881" y="995"/>
                </a:lnTo>
                <a:lnTo>
                  <a:pt x="2859" y="977"/>
                </a:lnTo>
                <a:lnTo>
                  <a:pt x="2832" y="960"/>
                </a:lnTo>
                <a:lnTo>
                  <a:pt x="2797" y="937"/>
                </a:lnTo>
                <a:lnTo>
                  <a:pt x="2755" y="915"/>
                </a:lnTo>
                <a:lnTo>
                  <a:pt x="2715" y="892"/>
                </a:lnTo>
                <a:lnTo>
                  <a:pt x="2676" y="870"/>
                </a:lnTo>
                <a:lnTo>
                  <a:pt x="2636" y="841"/>
                </a:lnTo>
                <a:lnTo>
                  <a:pt x="2606" y="818"/>
                </a:lnTo>
                <a:lnTo>
                  <a:pt x="2623" y="824"/>
                </a:lnTo>
                <a:lnTo>
                  <a:pt x="2645" y="835"/>
                </a:lnTo>
                <a:lnTo>
                  <a:pt x="2662" y="846"/>
                </a:lnTo>
                <a:lnTo>
                  <a:pt x="2685" y="859"/>
                </a:lnTo>
                <a:lnTo>
                  <a:pt x="2702" y="870"/>
                </a:lnTo>
                <a:lnTo>
                  <a:pt x="2723" y="881"/>
                </a:lnTo>
                <a:lnTo>
                  <a:pt x="2746" y="892"/>
                </a:lnTo>
                <a:lnTo>
                  <a:pt x="2767" y="904"/>
                </a:lnTo>
                <a:lnTo>
                  <a:pt x="2737" y="881"/>
                </a:lnTo>
                <a:lnTo>
                  <a:pt x="2680" y="835"/>
                </a:lnTo>
                <a:lnTo>
                  <a:pt x="2606" y="779"/>
                </a:lnTo>
                <a:lnTo>
                  <a:pt x="2514" y="710"/>
                </a:lnTo>
                <a:lnTo>
                  <a:pt x="2418" y="637"/>
                </a:lnTo>
                <a:lnTo>
                  <a:pt x="2327" y="563"/>
                </a:lnTo>
                <a:lnTo>
                  <a:pt x="2239" y="499"/>
                </a:lnTo>
                <a:lnTo>
                  <a:pt x="2169" y="443"/>
                </a:lnTo>
                <a:lnTo>
                  <a:pt x="2209" y="460"/>
                </a:lnTo>
                <a:lnTo>
                  <a:pt x="2262" y="483"/>
                </a:lnTo>
                <a:lnTo>
                  <a:pt x="2318" y="511"/>
                </a:lnTo>
                <a:lnTo>
                  <a:pt x="2383" y="551"/>
                </a:lnTo>
                <a:lnTo>
                  <a:pt x="2453" y="596"/>
                </a:lnTo>
                <a:lnTo>
                  <a:pt x="2523" y="642"/>
                </a:lnTo>
                <a:lnTo>
                  <a:pt x="2602" y="693"/>
                </a:lnTo>
                <a:lnTo>
                  <a:pt x="2676" y="744"/>
                </a:lnTo>
                <a:lnTo>
                  <a:pt x="2750" y="796"/>
                </a:lnTo>
                <a:lnTo>
                  <a:pt x="2824" y="846"/>
                </a:lnTo>
                <a:lnTo>
                  <a:pt x="2890" y="892"/>
                </a:lnTo>
                <a:lnTo>
                  <a:pt x="2955" y="937"/>
                </a:lnTo>
                <a:lnTo>
                  <a:pt x="3011" y="977"/>
                </a:lnTo>
                <a:lnTo>
                  <a:pt x="3060" y="1012"/>
                </a:lnTo>
                <a:lnTo>
                  <a:pt x="3099" y="1040"/>
                </a:lnTo>
                <a:lnTo>
                  <a:pt x="3125" y="1057"/>
                </a:lnTo>
                <a:lnTo>
                  <a:pt x="3164" y="1079"/>
                </a:lnTo>
                <a:lnTo>
                  <a:pt x="3204" y="1097"/>
                </a:lnTo>
                <a:lnTo>
                  <a:pt x="3234" y="1109"/>
                </a:lnTo>
                <a:lnTo>
                  <a:pt x="3264" y="1114"/>
                </a:lnTo>
                <a:lnTo>
                  <a:pt x="3295" y="1114"/>
                </a:lnTo>
                <a:lnTo>
                  <a:pt x="3322" y="1109"/>
                </a:lnTo>
                <a:lnTo>
                  <a:pt x="3348" y="1097"/>
                </a:lnTo>
                <a:lnTo>
                  <a:pt x="3369" y="1086"/>
                </a:lnTo>
                <a:lnTo>
                  <a:pt x="3404" y="1051"/>
                </a:lnTo>
                <a:lnTo>
                  <a:pt x="3422" y="1023"/>
                </a:lnTo>
                <a:lnTo>
                  <a:pt x="3413" y="984"/>
                </a:lnTo>
                <a:lnTo>
                  <a:pt x="3387" y="943"/>
                </a:lnTo>
                <a:lnTo>
                  <a:pt x="3361" y="915"/>
                </a:lnTo>
                <a:lnTo>
                  <a:pt x="3317" y="870"/>
                </a:lnTo>
                <a:lnTo>
                  <a:pt x="3261" y="812"/>
                </a:lnTo>
                <a:lnTo>
                  <a:pt x="3195" y="744"/>
                </a:lnTo>
                <a:lnTo>
                  <a:pt x="3113" y="665"/>
                </a:lnTo>
                <a:lnTo>
                  <a:pt x="3016" y="574"/>
                </a:lnTo>
                <a:lnTo>
                  <a:pt x="2911" y="471"/>
                </a:lnTo>
                <a:lnTo>
                  <a:pt x="2794" y="363"/>
                </a:lnTo>
                <a:lnTo>
                  <a:pt x="2837" y="404"/>
                </a:lnTo>
                <a:lnTo>
                  <a:pt x="2890" y="443"/>
                </a:lnTo>
                <a:lnTo>
                  <a:pt x="2941" y="483"/>
                </a:lnTo>
                <a:lnTo>
                  <a:pt x="3003" y="529"/>
                </a:lnTo>
                <a:lnTo>
                  <a:pt x="3064" y="574"/>
                </a:lnTo>
                <a:lnTo>
                  <a:pt x="3125" y="619"/>
                </a:lnTo>
                <a:lnTo>
                  <a:pt x="3190" y="665"/>
                </a:lnTo>
                <a:lnTo>
                  <a:pt x="3252" y="710"/>
                </a:lnTo>
                <a:lnTo>
                  <a:pt x="3313" y="756"/>
                </a:lnTo>
                <a:lnTo>
                  <a:pt x="3374" y="796"/>
                </a:lnTo>
                <a:lnTo>
                  <a:pt x="3431" y="835"/>
                </a:lnTo>
                <a:lnTo>
                  <a:pt x="3478" y="870"/>
                </a:lnTo>
                <a:lnTo>
                  <a:pt x="3527" y="904"/>
                </a:lnTo>
                <a:lnTo>
                  <a:pt x="3566" y="932"/>
                </a:lnTo>
                <a:lnTo>
                  <a:pt x="3597" y="949"/>
                </a:lnTo>
                <a:lnTo>
                  <a:pt x="3622" y="967"/>
                </a:lnTo>
                <a:lnTo>
                  <a:pt x="3666" y="989"/>
                </a:lnTo>
                <a:lnTo>
                  <a:pt x="3710" y="1012"/>
                </a:lnTo>
                <a:lnTo>
                  <a:pt x="3754" y="1029"/>
                </a:lnTo>
                <a:lnTo>
                  <a:pt x="3801" y="1046"/>
                </a:lnTo>
                <a:lnTo>
                  <a:pt x="3841" y="1057"/>
                </a:lnTo>
                <a:lnTo>
                  <a:pt x="3880" y="1068"/>
                </a:lnTo>
                <a:lnTo>
                  <a:pt x="3911" y="1074"/>
                </a:lnTo>
                <a:lnTo>
                  <a:pt x="3933" y="1074"/>
                </a:lnTo>
                <a:lnTo>
                  <a:pt x="3950" y="1074"/>
                </a:lnTo>
                <a:lnTo>
                  <a:pt x="3971" y="1074"/>
                </a:lnTo>
                <a:lnTo>
                  <a:pt x="3994" y="1074"/>
                </a:lnTo>
                <a:lnTo>
                  <a:pt x="4015" y="1074"/>
                </a:lnTo>
                <a:lnTo>
                  <a:pt x="4033" y="1074"/>
                </a:lnTo>
                <a:lnTo>
                  <a:pt x="4050" y="1074"/>
                </a:lnTo>
                <a:lnTo>
                  <a:pt x="4064" y="1068"/>
                </a:lnTo>
                <a:lnTo>
                  <a:pt x="4073" y="1068"/>
                </a:lnTo>
                <a:lnTo>
                  <a:pt x="4046" y="1062"/>
                </a:lnTo>
                <a:lnTo>
                  <a:pt x="4024" y="1057"/>
                </a:lnTo>
                <a:lnTo>
                  <a:pt x="4015" y="1046"/>
                </a:lnTo>
                <a:lnTo>
                  <a:pt x="4011" y="1046"/>
                </a:lnTo>
                <a:lnTo>
                  <a:pt x="4038" y="1040"/>
                </a:lnTo>
                <a:lnTo>
                  <a:pt x="4055" y="1029"/>
                </a:lnTo>
                <a:lnTo>
                  <a:pt x="4055" y="1023"/>
                </a:lnTo>
                <a:lnTo>
                  <a:pt x="4029" y="1029"/>
                </a:lnTo>
                <a:lnTo>
                  <a:pt x="4003" y="1029"/>
                </a:lnTo>
                <a:lnTo>
                  <a:pt x="3976" y="1029"/>
                </a:lnTo>
                <a:lnTo>
                  <a:pt x="3959" y="1023"/>
                </a:lnTo>
                <a:lnTo>
                  <a:pt x="3945" y="1017"/>
                </a:lnTo>
                <a:lnTo>
                  <a:pt x="3950" y="1012"/>
                </a:lnTo>
                <a:lnTo>
                  <a:pt x="3963" y="1012"/>
                </a:lnTo>
                <a:lnTo>
                  <a:pt x="3985" y="1006"/>
                </a:lnTo>
                <a:lnTo>
                  <a:pt x="4006" y="1006"/>
                </a:lnTo>
                <a:lnTo>
                  <a:pt x="4003" y="1000"/>
                </a:lnTo>
                <a:lnTo>
                  <a:pt x="3971" y="995"/>
                </a:lnTo>
                <a:lnTo>
                  <a:pt x="3938" y="989"/>
                </a:lnTo>
                <a:lnTo>
                  <a:pt x="3911" y="984"/>
                </a:lnTo>
                <a:lnTo>
                  <a:pt x="3902" y="984"/>
                </a:lnTo>
                <a:lnTo>
                  <a:pt x="3915" y="977"/>
                </a:lnTo>
                <a:lnTo>
                  <a:pt x="3938" y="977"/>
                </a:lnTo>
                <a:lnTo>
                  <a:pt x="3959" y="977"/>
                </a:lnTo>
                <a:lnTo>
                  <a:pt x="3938" y="971"/>
                </a:lnTo>
                <a:lnTo>
                  <a:pt x="3911" y="960"/>
                </a:lnTo>
                <a:lnTo>
                  <a:pt x="3885" y="949"/>
                </a:lnTo>
                <a:lnTo>
                  <a:pt x="3859" y="932"/>
                </a:lnTo>
                <a:lnTo>
                  <a:pt x="3836" y="921"/>
                </a:lnTo>
                <a:lnTo>
                  <a:pt x="3810" y="904"/>
                </a:lnTo>
                <a:lnTo>
                  <a:pt x="3784" y="892"/>
                </a:lnTo>
                <a:lnTo>
                  <a:pt x="3762" y="876"/>
                </a:lnTo>
                <a:lnTo>
                  <a:pt x="3727" y="852"/>
                </a:lnTo>
                <a:lnTo>
                  <a:pt x="3675" y="818"/>
                </a:lnTo>
                <a:lnTo>
                  <a:pt x="3610" y="773"/>
                </a:lnTo>
                <a:lnTo>
                  <a:pt x="3527" y="716"/>
                </a:lnTo>
                <a:lnTo>
                  <a:pt x="3440" y="659"/>
                </a:lnTo>
                <a:lnTo>
                  <a:pt x="3343" y="591"/>
                </a:lnTo>
                <a:lnTo>
                  <a:pt x="3239" y="522"/>
                </a:lnTo>
                <a:lnTo>
                  <a:pt x="3138" y="449"/>
                </a:lnTo>
                <a:lnTo>
                  <a:pt x="3034" y="380"/>
                </a:lnTo>
                <a:lnTo>
                  <a:pt x="2934" y="313"/>
                </a:lnTo>
                <a:lnTo>
                  <a:pt x="2841" y="250"/>
                </a:lnTo>
                <a:lnTo>
                  <a:pt x="2759" y="192"/>
                </a:lnTo>
                <a:lnTo>
                  <a:pt x="2685" y="141"/>
                </a:lnTo>
                <a:lnTo>
                  <a:pt x="2623" y="102"/>
                </a:lnTo>
                <a:lnTo>
                  <a:pt x="2580" y="74"/>
                </a:lnTo>
                <a:lnTo>
                  <a:pt x="2558" y="56"/>
                </a:lnTo>
                <a:lnTo>
                  <a:pt x="2532" y="39"/>
                </a:lnTo>
                <a:lnTo>
                  <a:pt x="2510" y="28"/>
                </a:lnTo>
                <a:lnTo>
                  <a:pt x="2483" y="11"/>
                </a:lnTo>
                <a:lnTo>
                  <a:pt x="2457" y="5"/>
                </a:lnTo>
                <a:lnTo>
                  <a:pt x="2432" y="0"/>
                </a:lnTo>
                <a:lnTo>
                  <a:pt x="2406" y="5"/>
                </a:lnTo>
                <a:lnTo>
                  <a:pt x="2374" y="11"/>
                </a:lnTo>
                <a:lnTo>
                  <a:pt x="2339" y="33"/>
                </a:lnTo>
                <a:lnTo>
                  <a:pt x="2292" y="80"/>
                </a:lnTo>
                <a:lnTo>
                  <a:pt x="2274" y="113"/>
                </a:lnTo>
                <a:lnTo>
                  <a:pt x="2292" y="147"/>
                </a:lnTo>
                <a:lnTo>
                  <a:pt x="2331" y="182"/>
                </a:lnTo>
                <a:lnTo>
                  <a:pt x="2379" y="216"/>
                </a:lnTo>
                <a:lnTo>
                  <a:pt x="2457" y="278"/>
                </a:lnTo>
                <a:lnTo>
                  <a:pt x="2562" y="363"/>
                </a:lnTo>
                <a:lnTo>
                  <a:pt x="2676" y="460"/>
                </a:lnTo>
                <a:lnTo>
                  <a:pt x="2790" y="563"/>
                </a:lnTo>
                <a:lnTo>
                  <a:pt x="2894" y="659"/>
                </a:lnTo>
                <a:lnTo>
                  <a:pt x="2977" y="739"/>
                </a:lnTo>
                <a:lnTo>
                  <a:pt x="3025" y="796"/>
                </a:lnTo>
                <a:lnTo>
                  <a:pt x="2977" y="767"/>
                </a:lnTo>
                <a:lnTo>
                  <a:pt x="2920" y="727"/>
                </a:lnTo>
                <a:lnTo>
                  <a:pt x="2855" y="688"/>
                </a:lnTo>
                <a:lnTo>
                  <a:pt x="2785" y="648"/>
                </a:lnTo>
                <a:lnTo>
                  <a:pt x="2711" y="602"/>
                </a:lnTo>
                <a:lnTo>
                  <a:pt x="2636" y="557"/>
                </a:lnTo>
                <a:lnTo>
                  <a:pt x="2558" y="505"/>
                </a:lnTo>
                <a:lnTo>
                  <a:pt x="2480" y="460"/>
                </a:lnTo>
                <a:lnTo>
                  <a:pt x="2406" y="415"/>
                </a:lnTo>
                <a:lnTo>
                  <a:pt x="2331" y="375"/>
                </a:lnTo>
                <a:lnTo>
                  <a:pt x="2265" y="335"/>
                </a:lnTo>
                <a:lnTo>
                  <a:pt x="2204" y="295"/>
                </a:lnTo>
                <a:lnTo>
                  <a:pt x="2152" y="266"/>
                </a:lnTo>
                <a:lnTo>
                  <a:pt x="2109" y="244"/>
                </a:lnTo>
                <a:lnTo>
                  <a:pt x="2074" y="227"/>
                </a:lnTo>
                <a:lnTo>
                  <a:pt x="2051" y="216"/>
                </a:lnTo>
                <a:lnTo>
                  <a:pt x="2025" y="205"/>
                </a:lnTo>
                <a:lnTo>
                  <a:pt x="1995" y="199"/>
                </a:lnTo>
                <a:lnTo>
                  <a:pt x="1969" y="199"/>
                </a:lnTo>
                <a:lnTo>
                  <a:pt x="1942" y="199"/>
                </a:lnTo>
                <a:lnTo>
                  <a:pt x="1916" y="205"/>
                </a:lnTo>
                <a:lnTo>
                  <a:pt x="1886" y="216"/>
                </a:lnTo>
                <a:lnTo>
                  <a:pt x="1860" y="227"/>
                </a:lnTo>
                <a:lnTo>
                  <a:pt x="1829" y="244"/>
                </a:lnTo>
                <a:lnTo>
                  <a:pt x="1790" y="278"/>
                </a:lnTo>
                <a:lnTo>
                  <a:pt x="1781" y="313"/>
                </a:lnTo>
                <a:lnTo>
                  <a:pt x="1804" y="346"/>
                </a:lnTo>
                <a:lnTo>
                  <a:pt x="1846" y="386"/>
                </a:lnTo>
                <a:lnTo>
                  <a:pt x="1869" y="404"/>
                </a:lnTo>
                <a:lnTo>
                  <a:pt x="1899" y="426"/>
                </a:lnTo>
                <a:lnTo>
                  <a:pt x="1942" y="454"/>
                </a:lnTo>
                <a:lnTo>
                  <a:pt x="1990" y="488"/>
                </a:lnTo>
                <a:lnTo>
                  <a:pt x="2051" y="534"/>
                </a:lnTo>
                <a:lnTo>
                  <a:pt x="2113" y="579"/>
                </a:lnTo>
                <a:lnTo>
                  <a:pt x="2183" y="624"/>
                </a:lnTo>
                <a:lnTo>
                  <a:pt x="2253" y="676"/>
                </a:lnTo>
                <a:lnTo>
                  <a:pt x="2322" y="727"/>
                </a:lnTo>
                <a:lnTo>
                  <a:pt x="2392" y="779"/>
                </a:lnTo>
                <a:lnTo>
                  <a:pt x="2457" y="829"/>
                </a:lnTo>
                <a:lnTo>
                  <a:pt x="2518" y="876"/>
                </a:lnTo>
                <a:lnTo>
                  <a:pt x="2576" y="921"/>
                </a:lnTo>
                <a:lnTo>
                  <a:pt x="2623" y="960"/>
                </a:lnTo>
                <a:lnTo>
                  <a:pt x="2662" y="1000"/>
                </a:lnTo>
                <a:lnTo>
                  <a:pt x="2689" y="1029"/>
                </a:lnTo>
                <a:lnTo>
                  <a:pt x="2597" y="967"/>
                </a:lnTo>
                <a:lnTo>
                  <a:pt x="2497" y="904"/>
                </a:lnTo>
                <a:lnTo>
                  <a:pt x="2392" y="835"/>
                </a:lnTo>
                <a:lnTo>
                  <a:pt x="2283" y="767"/>
                </a:lnTo>
                <a:lnTo>
                  <a:pt x="2169" y="699"/>
                </a:lnTo>
                <a:lnTo>
                  <a:pt x="2060" y="624"/>
                </a:lnTo>
                <a:lnTo>
                  <a:pt x="1951" y="557"/>
                </a:lnTo>
                <a:lnTo>
                  <a:pt x="1842" y="488"/>
                </a:lnTo>
                <a:lnTo>
                  <a:pt x="1742" y="420"/>
                </a:lnTo>
                <a:lnTo>
                  <a:pt x="1646" y="363"/>
                </a:lnTo>
                <a:lnTo>
                  <a:pt x="1554" y="307"/>
                </a:lnTo>
                <a:lnTo>
                  <a:pt x="1476" y="255"/>
                </a:lnTo>
                <a:lnTo>
                  <a:pt x="1411" y="210"/>
                </a:lnTo>
                <a:lnTo>
                  <a:pt x="1353" y="175"/>
                </a:lnTo>
                <a:lnTo>
                  <a:pt x="1309" y="147"/>
                </a:lnTo>
                <a:lnTo>
                  <a:pt x="1284" y="130"/>
                </a:lnTo>
                <a:lnTo>
                  <a:pt x="1249" y="108"/>
                </a:lnTo>
                <a:lnTo>
                  <a:pt x="1214" y="85"/>
                </a:lnTo>
                <a:lnTo>
                  <a:pt x="1179" y="62"/>
                </a:lnTo>
                <a:lnTo>
                  <a:pt x="1144" y="45"/>
                </a:lnTo>
                <a:lnTo>
                  <a:pt x="1109" y="39"/>
                </a:lnTo>
                <a:lnTo>
                  <a:pt x="1070" y="33"/>
                </a:lnTo>
                <a:lnTo>
                  <a:pt x="1026" y="45"/>
                </a:lnTo>
                <a:lnTo>
                  <a:pt x="982" y="62"/>
                </a:lnTo>
                <a:lnTo>
                  <a:pt x="944" y="91"/>
                </a:lnTo>
                <a:lnTo>
                  <a:pt x="917" y="119"/>
                </a:lnTo>
                <a:lnTo>
                  <a:pt x="900" y="153"/>
                </a:lnTo>
                <a:lnTo>
                  <a:pt x="900" y="182"/>
                </a:lnTo>
                <a:lnTo>
                  <a:pt x="909" y="216"/>
                </a:lnTo>
                <a:lnTo>
                  <a:pt x="926" y="250"/>
                </a:lnTo>
                <a:lnTo>
                  <a:pt x="956" y="283"/>
                </a:lnTo>
                <a:lnTo>
                  <a:pt x="991" y="313"/>
                </a:lnTo>
                <a:lnTo>
                  <a:pt x="1018" y="330"/>
                </a:lnTo>
                <a:lnTo>
                  <a:pt x="1061" y="358"/>
                </a:lnTo>
                <a:lnTo>
                  <a:pt x="1114" y="386"/>
                </a:lnTo>
                <a:lnTo>
                  <a:pt x="1174" y="426"/>
                </a:lnTo>
                <a:lnTo>
                  <a:pt x="1249" y="466"/>
                </a:lnTo>
                <a:lnTo>
                  <a:pt x="1323" y="516"/>
                </a:lnTo>
                <a:lnTo>
                  <a:pt x="1402" y="563"/>
                </a:lnTo>
                <a:lnTo>
                  <a:pt x="1479" y="613"/>
                </a:lnTo>
                <a:lnTo>
                  <a:pt x="1558" y="671"/>
                </a:lnTo>
                <a:lnTo>
                  <a:pt x="1632" y="721"/>
                </a:lnTo>
                <a:lnTo>
                  <a:pt x="1702" y="773"/>
                </a:lnTo>
                <a:lnTo>
                  <a:pt x="1763" y="824"/>
                </a:lnTo>
                <a:lnTo>
                  <a:pt x="1816" y="876"/>
                </a:lnTo>
                <a:lnTo>
                  <a:pt x="1860" y="921"/>
                </a:lnTo>
                <a:lnTo>
                  <a:pt x="1886" y="967"/>
                </a:lnTo>
                <a:lnTo>
                  <a:pt x="1899" y="1000"/>
                </a:lnTo>
                <a:lnTo>
                  <a:pt x="1851" y="971"/>
                </a:lnTo>
                <a:lnTo>
                  <a:pt x="1795" y="932"/>
                </a:lnTo>
                <a:lnTo>
                  <a:pt x="1725" y="887"/>
                </a:lnTo>
                <a:lnTo>
                  <a:pt x="1646" y="829"/>
                </a:lnTo>
                <a:lnTo>
                  <a:pt x="1558" y="773"/>
                </a:lnTo>
                <a:lnTo>
                  <a:pt x="1467" y="704"/>
                </a:lnTo>
                <a:lnTo>
                  <a:pt x="1367" y="642"/>
                </a:lnTo>
                <a:lnTo>
                  <a:pt x="1262" y="568"/>
                </a:lnTo>
                <a:lnTo>
                  <a:pt x="1158" y="499"/>
                </a:lnTo>
                <a:lnTo>
                  <a:pt x="1044" y="432"/>
                </a:lnTo>
                <a:lnTo>
                  <a:pt x="930" y="363"/>
                </a:lnTo>
                <a:lnTo>
                  <a:pt x="816" y="301"/>
                </a:lnTo>
                <a:lnTo>
                  <a:pt x="703" y="238"/>
                </a:lnTo>
                <a:lnTo>
                  <a:pt x="594" y="182"/>
                </a:lnTo>
                <a:lnTo>
                  <a:pt x="481" y="130"/>
                </a:lnTo>
                <a:lnTo>
                  <a:pt x="376" y="91"/>
                </a:lnTo>
                <a:lnTo>
                  <a:pt x="319" y="74"/>
                </a:lnTo>
                <a:lnTo>
                  <a:pt x="272" y="62"/>
                </a:lnTo>
                <a:lnTo>
                  <a:pt x="228" y="56"/>
                </a:lnTo>
                <a:lnTo>
                  <a:pt x="188" y="50"/>
                </a:lnTo>
                <a:lnTo>
                  <a:pt x="154" y="56"/>
                </a:lnTo>
                <a:lnTo>
                  <a:pt x="119" y="67"/>
                </a:lnTo>
                <a:lnTo>
                  <a:pt x="88" y="80"/>
                </a:lnTo>
                <a:lnTo>
                  <a:pt x="53" y="96"/>
                </a:lnTo>
                <a:lnTo>
                  <a:pt x="22" y="119"/>
                </a:lnTo>
                <a:lnTo>
                  <a:pt x="5" y="141"/>
                </a:lnTo>
                <a:lnTo>
                  <a:pt x="0" y="158"/>
                </a:lnTo>
                <a:lnTo>
                  <a:pt x="0" y="182"/>
                </a:lnTo>
                <a:lnTo>
                  <a:pt x="14" y="205"/>
                </a:lnTo>
                <a:lnTo>
                  <a:pt x="31" y="227"/>
                </a:lnTo>
                <a:lnTo>
                  <a:pt x="58" y="255"/>
                </a:lnTo>
                <a:lnTo>
                  <a:pt x="88" y="278"/>
                </a:lnTo>
                <a:lnTo>
                  <a:pt x="136" y="313"/>
                </a:lnTo>
                <a:lnTo>
                  <a:pt x="201" y="358"/>
                </a:lnTo>
                <a:lnTo>
                  <a:pt x="280" y="409"/>
                </a:lnTo>
                <a:lnTo>
                  <a:pt x="367" y="460"/>
                </a:lnTo>
                <a:lnTo>
                  <a:pt x="451" y="516"/>
                </a:lnTo>
                <a:lnTo>
                  <a:pt x="520" y="557"/>
                </a:lnTo>
                <a:lnTo>
                  <a:pt x="572" y="596"/>
                </a:lnTo>
                <a:lnTo>
                  <a:pt x="603" y="613"/>
                </a:lnTo>
                <a:lnTo>
                  <a:pt x="581" y="591"/>
                </a:lnTo>
                <a:lnTo>
                  <a:pt x="546" y="563"/>
                </a:lnTo>
                <a:lnTo>
                  <a:pt x="511" y="534"/>
                </a:lnTo>
                <a:lnTo>
                  <a:pt x="489" y="511"/>
                </a:lnTo>
                <a:close/>
              </a:path>
            </a:pathLst>
          </a:cu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  <p:custDataLst>
      <p:tags r:id="rId1"/>
    </p:custDataLst>
  </p:cSld>
  <p:clrMapOvr>
    <a:masterClrMapping/>
  </p:clrMapOvr>
  <p:transition spd="slow">
    <p:plus/>
    <p:sndAc>
      <p:stSnd>
        <p:snd r:embed="rId4" name="whoosh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" dur="500"/>
                                        <p:tgtEl>
                                          <p:spTgt spid="1025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0250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250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0250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0250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2">
            <a:extLst>
              <a:ext uri="{FF2B5EF4-FFF2-40B4-BE49-F238E27FC236}">
                <a16:creationId xmlns:a16="http://schemas.microsoft.com/office/drawing/2014/main" id="{3CEBFAC6-8BAC-4FCA-B5F4-8D3ADC2561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3563" y="1747838"/>
            <a:ext cx="2471737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r>
              <a:rPr lang="es-PR" altLang="en-US" sz="4800" b="1">
                <a:solidFill>
                  <a:srgbClr val="00FF00"/>
                </a:solidFill>
                <a:latin typeface="Times New Roman" panose="02020603050405020304" pitchFamily="18" charset="0"/>
              </a:rPr>
              <a:t>Concepto</a:t>
            </a:r>
            <a:endParaRPr lang="es-PR" altLang="en-US" sz="2400">
              <a:latin typeface="Times New Roman" panose="02020603050405020304" pitchFamily="18" charset="0"/>
            </a:endParaRPr>
          </a:p>
        </p:txBody>
      </p:sp>
      <p:sp>
        <p:nvSpPr>
          <p:cNvPr id="33795" name="Freeform 3">
            <a:extLst>
              <a:ext uri="{FF2B5EF4-FFF2-40B4-BE49-F238E27FC236}">
                <a16:creationId xmlns:a16="http://schemas.microsoft.com/office/drawing/2014/main" id="{2E33CA33-482D-4FE3-884F-08570161F0F6}"/>
              </a:ext>
            </a:extLst>
          </p:cNvPr>
          <p:cNvSpPr>
            <a:spLocks/>
          </p:cNvSpPr>
          <p:nvPr/>
        </p:nvSpPr>
        <p:spPr bwMode="auto">
          <a:xfrm>
            <a:off x="1384300" y="1933575"/>
            <a:ext cx="1512888" cy="406400"/>
          </a:xfrm>
          <a:custGeom>
            <a:avLst/>
            <a:gdLst>
              <a:gd name="T0" fmla="*/ 662704761 w 2858"/>
              <a:gd name="T1" fmla="*/ 111425908 h 770"/>
              <a:gd name="T2" fmla="*/ 630200431 w 2858"/>
              <a:gd name="T3" fmla="*/ 143460783 h 770"/>
              <a:gd name="T4" fmla="*/ 619551986 w 2858"/>
              <a:gd name="T5" fmla="*/ 162124571 h 770"/>
              <a:gd name="T6" fmla="*/ 609184098 w 2858"/>
              <a:gd name="T7" fmla="*/ 166581777 h 770"/>
              <a:gd name="T8" fmla="*/ 594052571 w 2858"/>
              <a:gd name="T9" fmla="*/ 171038454 h 770"/>
              <a:gd name="T10" fmla="*/ 582003461 w 2858"/>
              <a:gd name="T11" fmla="*/ 171038454 h 770"/>
              <a:gd name="T12" fmla="*/ 594052571 w 2858"/>
              <a:gd name="T13" fmla="*/ 140675096 h 770"/>
              <a:gd name="T14" fmla="*/ 682319899 w 2858"/>
              <a:gd name="T15" fmla="*/ 76047996 h 770"/>
              <a:gd name="T16" fmla="*/ 684281677 w 2858"/>
              <a:gd name="T17" fmla="*/ 56270038 h 770"/>
              <a:gd name="T18" fmla="*/ 574998017 w 2858"/>
              <a:gd name="T19" fmla="*/ 100283158 h 770"/>
              <a:gd name="T20" fmla="*/ 491774884 w 2858"/>
              <a:gd name="T21" fmla="*/ 145967796 h 770"/>
              <a:gd name="T22" fmla="*/ 414436029 w 2858"/>
              <a:gd name="T23" fmla="*/ 193045278 h 770"/>
              <a:gd name="T24" fmla="*/ 353629365 w 2858"/>
              <a:gd name="T25" fmla="*/ 176053008 h 770"/>
              <a:gd name="T26" fmla="*/ 434331194 w 2858"/>
              <a:gd name="T27" fmla="*/ 116997282 h 770"/>
              <a:gd name="T28" fmla="*/ 524279744 w 2858"/>
              <a:gd name="T29" fmla="*/ 57941556 h 770"/>
              <a:gd name="T30" fmla="*/ 375766336 w 2858"/>
              <a:gd name="T31" fmla="*/ 132875383 h 770"/>
              <a:gd name="T32" fmla="*/ 267603843 w 2858"/>
              <a:gd name="T33" fmla="*/ 194716796 h 770"/>
              <a:gd name="T34" fmla="*/ 203435265 w 2858"/>
              <a:gd name="T35" fmla="*/ 211430392 h 770"/>
              <a:gd name="T36" fmla="*/ 200912903 w 2858"/>
              <a:gd name="T37" fmla="*/ 181624382 h 770"/>
              <a:gd name="T38" fmla="*/ 235939595 w 2858"/>
              <a:gd name="T39" fmla="*/ 171038454 h 770"/>
              <a:gd name="T40" fmla="*/ 260038344 w 2858"/>
              <a:gd name="T41" fmla="*/ 155439028 h 770"/>
              <a:gd name="T42" fmla="*/ 250511067 w 2858"/>
              <a:gd name="T43" fmla="*/ 154324858 h 770"/>
              <a:gd name="T44" fmla="*/ 277131120 w 2858"/>
              <a:gd name="T45" fmla="*/ 139560927 h 770"/>
              <a:gd name="T46" fmla="*/ 288339619 w 2858"/>
              <a:gd name="T47" fmla="*/ 128418178 h 770"/>
              <a:gd name="T48" fmla="*/ 344662672 w 2858"/>
              <a:gd name="T49" fmla="*/ 84405058 h 770"/>
              <a:gd name="T50" fmla="*/ 232297124 w 2858"/>
              <a:gd name="T51" fmla="*/ 146803291 h 770"/>
              <a:gd name="T52" fmla="*/ 164765572 w 2858"/>
              <a:gd name="T53" fmla="*/ 182459877 h 770"/>
              <a:gd name="T54" fmla="*/ 129458853 w 2858"/>
              <a:gd name="T55" fmla="*/ 162124571 h 770"/>
              <a:gd name="T56" fmla="*/ 228094069 w 2858"/>
              <a:gd name="T57" fmla="*/ 77719514 h 770"/>
              <a:gd name="T58" fmla="*/ 173172211 w 2858"/>
              <a:gd name="T59" fmla="*/ 109754390 h 770"/>
              <a:gd name="T60" fmla="*/ 93310993 w 2858"/>
              <a:gd name="T61" fmla="*/ 156553197 h 770"/>
              <a:gd name="T62" fmla="*/ 31664248 w 2858"/>
              <a:gd name="T63" fmla="*/ 176888503 h 770"/>
              <a:gd name="T64" fmla="*/ 1401195 w 2858"/>
              <a:gd name="T65" fmla="*/ 176053008 h 770"/>
              <a:gd name="T66" fmla="*/ 3362444 w 2858"/>
              <a:gd name="T67" fmla="*/ 168252767 h 770"/>
              <a:gd name="T68" fmla="*/ 17092776 w 2858"/>
              <a:gd name="T69" fmla="*/ 165467607 h 770"/>
              <a:gd name="T70" fmla="*/ 26620053 w 2858"/>
              <a:gd name="T71" fmla="*/ 161010402 h 770"/>
              <a:gd name="T72" fmla="*/ 56603079 w 2858"/>
              <a:gd name="T73" fmla="*/ 146803291 h 770"/>
              <a:gd name="T74" fmla="*/ 163644934 w 2858"/>
              <a:gd name="T75" fmla="*/ 86076576 h 770"/>
              <a:gd name="T76" fmla="*/ 293383815 w 2858"/>
              <a:gd name="T77" fmla="*/ 12535593 h 770"/>
              <a:gd name="T78" fmla="*/ 333734200 w 2858"/>
              <a:gd name="T79" fmla="*/ 2228339 h 770"/>
              <a:gd name="T80" fmla="*/ 297026286 w 2858"/>
              <a:gd name="T81" fmla="*/ 60169895 h 770"/>
              <a:gd name="T82" fmla="*/ 239302568 w 2858"/>
              <a:gd name="T83" fmla="*/ 113097425 h 770"/>
              <a:gd name="T84" fmla="*/ 355310587 w 2858"/>
              <a:gd name="T85" fmla="*/ 55155869 h 770"/>
              <a:gd name="T86" fmla="*/ 413595418 w 2858"/>
              <a:gd name="T87" fmla="*/ 32870371 h 770"/>
              <a:gd name="T88" fmla="*/ 446380304 w 2858"/>
              <a:gd name="T89" fmla="*/ 57384208 h 770"/>
              <a:gd name="T90" fmla="*/ 371563281 w 2858"/>
              <a:gd name="T91" fmla="*/ 103068846 h 770"/>
              <a:gd name="T92" fmla="*/ 277131120 w 2858"/>
              <a:gd name="T93" fmla="*/ 164910259 h 770"/>
              <a:gd name="T94" fmla="*/ 416957862 w 2858"/>
              <a:gd name="T95" fmla="*/ 91926097 h 770"/>
              <a:gd name="T96" fmla="*/ 543053741 w 2858"/>
              <a:gd name="T97" fmla="*/ 24235163 h 770"/>
              <a:gd name="T98" fmla="*/ 599096766 w 2858"/>
              <a:gd name="T99" fmla="*/ 7799713 h 770"/>
              <a:gd name="T100" fmla="*/ 612827098 w 2858"/>
              <a:gd name="T101" fmla="*/ 46798807 h 770"/>
              <a:gd name="T102" fmla="*/ 525120355 w 2858"/>
              <a:gd name="T103" fmla="*/ 92762119 h 770"/>
              <a:gd name="T104" fmla="*/ 429847583 w 2858"/>
              <a:gd name="T105" fmla="*/ 159338884 h 770"/>
              <a:gd name="T106" fmla="*/ 532125270 w 2858"/>
              <a:gd name="T107" fmla="*/ 105854533 h 770"/>
              <a:gd name="T108" fmla="*/ 706418119 w 2858"/>
              <a:gd name="T109" fmla="*/ 22006824 h 770"/>
              <a:gd name="T110" fmla="*/ 783476948 w 2858"/>
              <a:gd name="T111" fmla="*/ 13371088 h 770"/>
              <a:gd name="T112" fmla="*/ 789641781 w 2858"/>
              <a:gd name="T113" fmla="*/ 42341602 h 770"/>
              <a:gd name="T114" fmla="*/ 688484732 w 2858"/>
              <a:gd name="T115" fmla="*/ 98333494 h 77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2858" h="770">
                <a:moveTo>
                  <a:pt x="2515" y="303"/>
                </a:moveTo>
                <a:lnTo>
                  <a:pt x="2500" y="313"/>
                </a:lnTo>
                <a:lnTo>
                  <a:pt x="2478" y="323"/>
                </a:lnTo>
                <a:lnTo>
                  <a:pt x="2453" y="340"/>
                </a:lnTo>
                <a:lnTo>
                  <a:pt x="2425" y="356"/>
                </a:lnTo>
                <a:lnTo>
                  <a:pt x="2401" y="374"/>
                </a:lnTo>
                <a:lnTo>
                  <a:pt x="2380" y="386"/>
                </a:lnTo>
                <a:lnTo>
                  <a:pt x="2365" y="400"/>
                </a:lnTo>
                <a:lnTo>
                  <a:pt x="2352" y="406"/>
                </a:lnTo>
                <a:lnTo>
                  <a:pt x="2343" y="414"/>
                </a:lnTo>
                <a:lnTo>
                  <a:pt x="2333" y="424"/>
                </a:lnTo>
                <a:lnTo>
                  <a:pt x="2318" y="440"/>
                </a:lnTo>
                <a:lnTo>
                  <a:pt x="2303" y="454"/>
                </a:lnTo>
                <a:lnTo>
                  <a:pt x="2285" y="475"/>
                </a:lnTo>
                <a:lnTo>
                  <a:pt x="2266" y="495"/>
                </a:lnTo>
                <a:lnTo>
                  <a:pt x="2249" y="515"/>
                </a:lnTo>
                <a:lnTo>
                  <a:pt x="2226" y="535"/>
                </a:lnTo>
                <a:lnTo>
                  <a:pt x="2202" y="545"/>
                </a:lnTo>
                <a:lnTo>
                  <a:pt x="2178" y="554"/>
                </a:lnTo>
                <a:lnTo>
                  <a:pt x="2165" y="565"/>
                </a:lnTo>
                <a:lnTo>
                  <a:pt x="2168" y="578"/>
                </a:lnTo>
                <a:lnTo>
                  <a:pt x="2183" y="578"/>
                </a:lnTo>
                <a:lnTo>
                  <a:pt x="2202" y="578"/>
                </a:lnTo>
                <a:lnTo>
                  <a:pt x="2211" y="582"/>
                </a:lnTo>
                <a:lnTo>
                  <a:pt x="2206" y="582"/>
                </a:lnTo>
                <a:lnTo>
                  <a:pt x="2187" y="584"/>
                </a:lnTo>
                <a:lnTo>
                  <a:pt x="2159" y="588"/>
                </a:lnTo>
                <a:lnTo>
                  <a:pt x="2140" y="592"/>
                </a:lnTo>
                <a:lnTo>
                  <a:pt x="2138" y="594"/>
                </a:lnTo>
                <a:lnTo>
                  <a:pt x="2150" y="594"/>
                </a:lnTo>
                <a:lnTo>
                  <a:pt x="2165" y="598"/>
                </a:lnTo>
                <a:lnTo>
                  <a:pt x="2174" y="598"/>
                </a:lnTo>
                <a:lnTo>
                  <a:pt x="2178" y="602"/>
                </a:lnTo>
                <a:lnTo>
                  <a:pt x="2168" y="604"/>
                </a:lnTo>
                <a:lnTo>
                  <a:pt x="2157" y="608"/>
                </a:lnTo>
                <a:lnTo>
                  <a:pt x="2138" y="608"/>
                </a:lnTo>
                <a:lnTo>
                  <a:pt x="2120" y="608"/>
                </a:lnTo>
                <a:lnTo>
                  <a:pt x="2104" y="604"/>
                </a:lnTo>
                <a:lnTo>
                  <a:pt x="2104" y="608"/>
                </a:lnTo>
                <a:lnTo>
                  <a:pt x="2120" y="614"/>
                </a:lnTo>
                <a:lnTo>
                  <a:pt x="2135" y="618"/>
                </a:lnTo>
                <a:lnTo>
                  <a:pt x="2131" y="618"/>
                </a:lnTo>
                <a:lnTo>
                  <a:pt x="2125" y="625"/>
                </a:lnTo>
                <a:lnTo>
                  <a:pt x="2114" y="628"/>
                </a:lnTo>
                <a:lnTo>
                  <a:pt x="2095" y="632"/>
                </a:lnTo>
                <a:lnTo>
                  <a:pt x="2088" y="625"/>
                </a:lnTo>
                <a:lnTo>
                  <a:pt x="2082" y="618"/>
                </a:lnTo>
                <a:lnTo>
                  <a:pt x="2077" y="614"/>
                </a:lnTo>
                <a:lnTo>
                  <a:pt x="2071" y="618"/>
                </a:lnTo>
                <a:lnTo>
                  <a:pt x="2039" y="602"/>
                </a:lnTo>
                <a:lnTo>
                  <a:pt x="2037" y="578"/>
                </a:lnTo>
                <a:lnTo>
                  <a:pt x="2045" y="558"/>
                </a:lnTo>
                <a:lnTo>
                  <a:pt x="2067" y="541"/>
                </a:lnTo>
                <a:lnTo>
                  <a:pt x="2077" y="535"/>
                </a:lnTo>
                <a:lnTo>
                  <a:pt x="2095" y="521"/>
                </a:lnTo>
                <a:lnTo>
                  <a:pt x="2120" y="505"/>
                </a:lnTo>
                <a:lnTo>
                  <a:pt x="2146" y="485"/>
                </a:lnTo>
                <a:lnTo>
                  <a:pt x="2180" y="457"/>
                </a:lnTo>
                <a:lnTo>
                  <a:pt x="2221" y="430"/>
                </a:lnTo>
                <a:lnTo>
                  <a:pt x="2260" y="400"/>
                </a:lnTo>
                <a:lnTo>
                  <a:pt x="2303" y="366"/>
                </a:lnTo>
                <a:lnTo>
                  <a:pt x="2346" y="336"/>
                </a:lnTo>
                <a:lnTo>
                  <a:pt x="2392" y="303"/>
                </a:lnTo>
                <a:lnTo>
                  <a:pt x="2435" y="273"/>
                </a:lnTo>
                <a:lnTo>
                  <a:pt x="2478" y="242"/>
                </a:lnTo>
                <a:lnTo>
                  <a:pt x="2517" y="216"/>
                </a:lnTo>
                <a:lnTo>
                  <a:pt x="2554" y="188"/>
                </a:lnTo>
                <a:lnTo>
                  <a:pt x="2585" y="168"/>
                </a:lnTo>
                <a:lnTo>
                  <a:pt x="2612" y="152"/>
                </a:lnTo>
                <a:lnTo>
                  <a:pt x="2564" y="162"/>
                </a:lnTo>
                <a:lnTo>
                  <a:pt x="2505" y="178"/>
                </a:lnTo>
                <a:lnTo>
                  <a:pt x="2442" y="202"/>
                </a:lnTo>
                <a:lnTo>
                  <a:pt x="2374" y="226"/>
                </a:lnTo>
                <a:lnTo>
                  <a:pt x="2303" y="253"/>
                </a:lnTo>
                <a:lnTo>
                  <a:pt x="2239" y="279"/>
                </a:lnTo>
                <a:lnTo>
                  <a:pt x="2180" y="303"/>
                </a:lnTo>
                <a:lnTo>
                  <a:pt x="2131" y="323"/>
                </a:lnTo>
                <a:lnTo>
                  <a:pt x="2110" y="333"/>
                </a:lnTo>
                <a:lnTo>
                  <a:pt x="2082" y="346"/>
                </a:lnTo>
                <a:lnTo>
                  <a:pt x="2052" y="360"/>
                </a:lnTo>
                <a:lnTo>
                  <a:pt x="2018" y="376"/>
                </a:lnTo>
                <a:lnTo>
                  <a:pt x="1981" y="396"/>
                </a:lnTo>
                <a:lnTo>
                  <a:pt x="1945" y="417"/>
                </a:lnTo>
                <a:lnTo>
                  <a:pt x="1908" y="437"/>
                </a:lnTo>
                <a:lnTo>
                  <a:pt x="1868" y="457"/>
                </a:lnTo>
                <a:lnTo>
                  <a:pt x="1828" y="481"/>
                </a:lnTo>
                <a:lnTo>
                  <a:pt x="1792" y="505"/>
                </a:lnTo>
                <a:lnTo>
                  <a:pt x="1755" y="524"/>
                </a:lnTo>
                <a:lnTo>
                  <a:pt x="1721" y="548"/>
                </a:lnTo>
                <a:lnTo>
                  <a:pt x="1687" y="568"/>
                </a:lnTo>
                <a:lnTo>
                  <a:pt x="1659" y="588"/>
                </a:lnTo>
                <a:lnTo>
                  <a:pt x="1635" y="604"/>
                </a:lnTo>
                <a:lnTo>
                  <a:pt x="1614" y="622"/>
                </a:lnTo>
                <a:lnTo>
                  <a:pt x="1571" y="652"/>
                </a:lnTo>
                <a:lnTo>
                  <a:pt x="1526" y="675"/>
                </a:lnTo>
                <a:lnTo>
                  <a:pt x="1479" y="693"/>
                </a:lnTo>
                <a:lnTo>
                  <a:pt x="1434" y="703"/>
                </a:lnTo>
                <a:lnTo>
                  <a:pt x="1393" y="705"/>
                </a:lnTo>
                <a:lnTo>
                  <a:pt x="1357" y="705"/>
                </a:lnTo>
                <a:lnTo>
                  <a:pt x="1329" y="703"/>
                </a:lnTo>
                <a:lnTo>
                  <a:pt x="1307" y="695"/>
                </a:lnTo>
                <a:lnTo>
                  <a:pt x="1277" y="679"/>
                </a:lnTo>
                <a:lnTo>
                  <a:pt x="1258" y="659"/>
                </a:lnTo>
                <a:lnTo>
                  <a:pt x="1262" y="632"/>
                </a:lnTo>
                <a:lnTo>
                  <a:pt x="1295" y="594"/>
                </a:lnTo>
                <a:lnTo>
                  <a:pt x="1314" y="582"/>
                </a:lnTo>
                <a:lnTo>
                  <a:pt x="1338" y="562"/>
                </a:lnTo>
                <a:lnTo>
                  <a:pt x="1372" y="538"/>
                </a:lnTo>
                <a:lnTo>
                  <a:pt x="1408" y="511"/>
                </a:lnTo>
                <a:lnTo>
                  <a:pt x="1455" y="485"/>
                </a:lnTo>
                <a:lnTo>
                  <a:pt x="1500" y="454"/>
                </a:lnTo>
                <a:lnTo>
                  <a:pt x="1550" y="420"/>
                </a:lnTo>
                <a:lnTo>
                  <a:pt x="1599" y="390"/>
                </a:lnTo>
                <a:lnTo>
                  <a:pt x="1648" y="356"/>
                </a:lnTo>
                <a:lnTo>
                  <a:pt x="1697" y="327"/>
                </a:lnTo>
                <a:lnTo>
                  <a:pt x="1740" y="297"/>
                </a:lnTo>
                <a:lnTo>
                  <a:pt x="1782" y="269"/>
                </a:lnTo>
                <a:lnTo>
                  <a:pt x="1820" y="246"/>
                </a:lnTo>
                <a:lnTo>
                  <a:pt x="1850" y="226"/>
                </a:lnTo>
                <a:lnTo>
                  <a:pt x="1871" y="208"/>
                </a:lnTo>
                <a:lnTo>
                  <a:pt x="1887" y="198"/>
                </a:lnTo>
                <a:lnTo>
                  <a:pt x="1803" y="239"/>
                </a:lnTo>
                <a:lnTo>
                  <a:pt x="1721" y="279"/>
                </a:lnTo>
                <a:lnTo>
                  <a:pt x="1638" y="319"/>
                </a:lnTo>
                <a:lnTo>
                  <a:pt x="1558" y="360"/>
                </a:lnTo>
                <a:lnTo>
                  <a:pt x="1485" y="400"/>
                </a:lnTo>
                <a:lnTo>
                  <a:pt x="1412" y="437"/>
                </a:lnTo>
                <a:lnTo>
                  <a:pt x="1341" y="477"/>
                </a:lnTo>
                <a:lnTo>
                  <a:pt x="1273" y="515"/>
                </a:lnTo>
                <a:lnTo>
                  <a:pt x="1213" y="548"/>
                </a:lnTo>
                <a:lnTo>
                  <a:pt x="1155" y="582"/>
                </a:lnTo>
                <a:lnTo>
                  <a:pt x="1103" y="612"/>
                </a:lnTo>
                <a:lnTo>
                  <a:pt x="1056" y="638"/>
                </a:lnTo>
                <a:lnTo>
                  <a:pt x="1017" y="662"/>
                </a:lnTo>
                <a:lnTo>
                  <a:pt x="983" y="683"/>
                </a:lnTo>
                <a:lnTo>
                  <a:pt x="955" y="699"/>
                </a:lnTo>
                <a:lnTo>
                  <a:pt x="934" y="713"/>
                </a:lnTo>
                <a:lnTo>
                  <a:pt x="900" y="733"/>
                </a:lnTo>
                <a:lnTo>
                  <a:pt x="870" y="746"/>
                </a:lnTo>
                <a:lnTo>
                  <a:pt x="839" y="759"/>
                </a:lnTo>
                <a:lnTo>
                  <a:pt x="808" y="766"/>
                </a:lnTo>
                <a:lnTo>
                  <a:pt x="781" y="770"/>
                </a:lnTo>
                <a:lnTo>
                  <a:pt x="753" y="766"/>
                </a:lnTo>
                <a:lnTo>
                  <a:pt x="726" y="759"/>
                </a:lnTo>
                <a:lnTo>
                  <a:pt x="698" y="746"/>
                </a:lnTo>
                <a:lnTo>
                  <a:pt x="664" y="719"/>
                </a:lnTo>
                <a:lnTo>
                  <a:pt x="658" y="695"/>
                </a:lnTo>
                <a:lnTo>
                  <a:pt x="670" y="675"/>
                </a:lnTo>
                <a:lnTo>
                  <a:pt x="685" y="665"/>
                </a:lnTo>
                <a:lnTo>
                  <a:pt x="692" y="662"/>
                </a:lnTo>
                <a:lnTo>
                  <a:pt x="704" y="655"/>
                </a:lnTo>
                <a:lnTo>
                  <a:pt x="717" y="652"/>
                </a:lnTo>
                <a:lnTo>
                  <a:pt x="732" y="645"/>
                </a:lnTo>
                <a:lnTo>
                  <a:pt x="743" y="642"/>
                </a:lnTo>
                <a:lnTo>
                  <a:pt x="756" y="638"/>
                </a:lnTo>
                <a:lnTo>
                  <a:pt x="769" y="635"/>
                </a:lnTo>
                <a:lnTo>
                  <a:pt x="777" y="635"/>
                </a:lnTo>
                <a:lnTo>
                  <a:pt x="799" y="632"/>
                </a:lnTo>
                <a:lnTo>
                  <a:pt x="820" y="625"/>
                </a:lnTo>
                <a:lnTo>
                  <a:pt x="842" y="614"/>
                </a:lnTo>
                <a:lnTo>
                  <a:pt x="861" y="604"/>
                </a:lnTo>
                <a:lnTo>
                  <a:pt x="882" y="592"/>
                </a:lnTo>
                <a:lnTo>
                  <a:pt x="906" y="578"/>
                </a:lnTo>
                <a:lnTo>
                  <a:pt x="931" y="562"/>
                </a:lnTo>
                <a:lnTo>
                  <a:pt x="958" y="548"/>
                </a:lnTo>
                <a:lnTo>
                  <a:pt x="949" y="551"/>
                </a:lnTo>
                <a:lnTo>
                  <a:pt x="940" y="554"/>
                </a:lnTo>
                <a:lnTo>
                  <a:pt x="928" y="558"/>
                </a:lnTo>
                <a:lnTo>
                  <a:pt x="912" y="562"/>
                </a:lnTo>
                <a:lnTo>
                  <a:pt x="897" y="568"/>
                </a:lnTo>
                <a:lnTo>
                  <a:pt x="878" y="572"/>
                </a:lnTo>
                <a:lnTo>
                  <a:pt x="857" y="582"/>
                </a:lnTo>
                <a:lnTo>
                  <a:pt x="835" y="588"/>
                </a:lnTo>
                <a:lnTo>
                  <a:pt x="851" y="578"/>
                </a:lnTo>
                <a:lnTo>
                  <a:pt x="870" y="568"/>
                </a:lnTo>
                <a:lnTo>
                  <a:pt x="894" y="554"/>
                </a:lnTo>
                <a:lnTo>
                  <a:pt x="925" y="541"/>
                </a:lnTo>
                <a:lnTo>
                  <a:pt x="953" y="527"/>
                </a:lnTo>
                <a:lnTo>
                  <a:pt x="979" y="515"/>
                </a:lnTo>
                <a:lnTo>
                  <a:pt x="1007" y="497"/>
                </a:lnTo>
                <a:lnTo>
                  <a:pt x="1029" y="485"/>
                </a:lnTo>
                <a:lnTo>
                  <a:pt x="1017" y="487"/>
                </a:lnTo>
                <a:lnTo>
                  <a:pt x="1001" y="495"/>
                </a:lnTo>
                <a:lnTo>
                  <a:pt x="989" y="501"/>
                </a:lnTo>
                <a:lnTo>
                  <a:pt x="974" y="507"/>
                </a:lnTo>
                <a:lnTo>
                  <a:pt x="962" y="515"/>
                </a:lnTo>
                <a:lnTo>
                  <a:pt x="947" y="521"/>
                </a:lnTo>
                <a:lnTo>
                  <a:pt x="931" y="527"/>
                </a:lnTo>
                <a:lnTo>
                  <a:pt x="915" y="535"/>
                </a:lnTo>
                <a:lnTo>
                  <a:pt x="936" y="521"/>
                </a:lnTo>
                <a:lnTo>
                  <a:pt x="977" y="495"/>
                </a:lnTo>
                <a:lnTo>
                  <a:pt x="1029" y="461"/>
                </a:lnTo>
                <a:lnTo>
                  <a:pt x="1093" y="420"/>
                </a:lnTo>
                <a:lnTo>
                  <a:pt x="1161" y="376"/>
                </a:lnTo>
                <a:lnTo>
                  <a:pt x="1225" y="333"/>
                </a:lnTo>
                <a:lnTo>
                  <a:pt x="1286" y="297"/>
                </a:lnTo>
                <a:lnTo>
                  <a:pt x="1335" y="263"/>
                </a:lnTo>
                <a:lnTo>
                  <a:pt x="1307" y="273"/>
                </a:lnTo>
                <a:lnTo>
                  <a:pt x="1271" y="287"/>
                </a:lnTo>
                <a:lnTo>
                  <a:pt x="1230" y="303"/>
                </a:lnTo>
                <a:lnTo>
                  <a:pt x="1185" y="327"/>
                </a:lnTo>
                <a:lnTo>
                  <a:pt x="1136" y="353"/>
                </a:lnTo>
                <a:lnTo>
                  <a:pt x="1087" y="380"/>
                </a:lnTo>
                <a:lnTo>
                  <a:pt x="1032" y="410"/>
                </a:lnTo>
                <a:lnTo>
                  <a:pt x="979" y="440"/>
                </a:lnTo>
                <a:lnTo>
                  <a:pt x="928" y="471"/>
                </a:lnTo>
                <a:lnTo>
                  <a:pt x="876" y="501"/>
                </a:lnTo>
                <a:lnTo>
                  <a:pt x="829" y="527"/>
                </a:lnTo>
                <a:lnTo>
                  <a:pt x="784" y="554"/>
                </a:lnTo>
                <a:lnTo>
                  <a:pt x="743" y="578"/>
                </a:lnTo>
                <a:lnTo>
                  <a:pt x="711" y="598"/>
                </a:lnTo>
                <a:lnTo>
                  <a:pt x="683" y="614"/>
                </a:lnTo>
                <a:lnTo>
                  <a:pt x="664" y="625"/>
                </a:lnTo>
                <a:lnTo>
                  <a:pt x="637" y="638"/>
                </a:lnTo>
                <a:lnTo>
                  <a:pt x="610" y="649"/>
                </a:lnTo>
                <a:lnTo>
                  <a:pt x="588" y="655"/>
                </a:lnTo>
                <a:lnTo>
                  <a:pt x="567" y="659"/>
                </a:lnTo>
                <a:lnTo>
                  <a:pt x="545" y="659"/>
                </a:lnTo>
                <a:lnTo>
                  <a:pt x="526" y="655"/>
                </a:lnTo>
                <a:lnTo>
                  <a:pt x="509" y="649"/>
                </a:lnTo>
                <a:lnTo>
                  <a:pt x="492" y="642"/>
                </a:lnTo>
                <a:lnTo>
                  <a:pt x="468" y="622"/>
                </a:lnTo>
                <a:lnTo>
                  <a:pt x="456" y="604"/>
                </a:lnTo>
                <a:lnTo>
                  <a:pt x="462" y="582"/>
                </a:lnTo>
                <a:lnTo>
                  <a:pt x="481" y="558"/>
                </a:lnTo>
                <a:lnTo>
                  <a:pt x="499" y="541"/>
                </a:lnTo>
                <a:lnTo>
                  <a:pt x="529" y="515"/>
                </a:lnTo>
                <a:lnTo>
                  <a:pt x="569" y="481"/>
                </a:lnTo>
                <a:lnTo>
                  <a:pt x="615" y="440"/>
                </a:lnTo>
                <a:lnTo>
                  <a:pt x="674" y="394"/>
                </a:lnTo>
                <a:lnTo>
                  <a:pt x="741" y="340"/>
                </a:lnTo>
                <a:lnTo>
                  <a:pt x="814" y="279"/>
                </a:lnTo>
                <a:lnTo>
                  <a:pt x="897" y="216"/>
                </a:lnTo>
                <a:lnTo>
                  <a:pt x="867" y="239"/>
                </a:lnTo>
                <a:lnTo>
                  <a:pt x="829" y="263"/>
                </a:lnTo>
                <a:lnTo>
                  <a:pt x="793" y="287"/>
                </a:lnTo>
                <a:lnTo>
                  <a:pt x="750" y="313"/>
                </a:lnTo>
                <a:lnTo>
                  <a:pt x="707" y="340"/>
                </a:lnTo>
                <a:lnTo>
                  <a:pt x="664" y="366"/>
                </a:lnTo>
                <a:lnTo>
                  <a:pt x="618" y="394"/>
                </a:lnTo>
                <a:lnTo>
                  <a:pt x="576" y="420"/>
                </a:lnTo>
                <a:lnTo>
                  <a:pt x="533" y="447"/>
                </a:lnTo>
                <a:lnTo>
                  <a:pt x="490" y="471"/>
                </a:lnTo>
                <a:lnTo>
                  <a:pt x="449" y="495"/>
                </a:lnTo>
                <a:lnTo>
                  <a:pt x="417" y="515"/>
                </a:lnTo>
                <a:lnTo>
                  <a:pt x="383" y="535"/>
                </a:lnTo>
                <a:lnTo>
                  <a:pt x="355" y="551"/>
                </a:lnTo>
                <a:lnTo>
                  <a:pt x="333" y="562"/>
                </a:lnTo>
                <a:lnTo>
                  <a:pt x="316" y="572"/>
                </a:lnTo>
                <a:lnTo>
                  <a:pt x="284" y="584"/>
                </a:lnTo>
                <a:lnTo>
                  <a:pt x="254" y="598"/>
                </a:lnTo>
                <a:lnTo>
                  <a:pt x="224" y="608"/>
                </a:lnTo>
                <a:lnTo>
                  <a:pt x="189" y="618"/>
                </a:lnTo>
                <a:lnTo>
                  <a:pt x="162" y="625"/>
                </a:lnTo>
                <a:lnTo>
                  <a:pt x="134" y="632"/>
                </a:lnTo>
                <a:lnTo>
                  <a:pt x="113" y="635"/>
                </a:lnTo>
                <a:lnTo>
                  <a:pt x="97" y="635"/>
                </a:lnTo>
                <a:lnTo>
                  <a:pt x="86" y="635"/>
                </a:lnTo>
                <a:lnTo>
                  <a:pt x="70" y="635"/>
                </a:lnTo>
                <a:lnTo>
                  <a:pt x="54" y="635"/>
                </a:lnTo>
                <a:lnTo>
                  <a:pt x="39" y="635"/>
                </a:lnTo>
                <a:lnTo>
                  <a:pt x="27" y="635"/>
                </a:lnTo>
                <a:lnTo>
                  <a:pt x="15" y="635"/>
                </a:lnTo>
                <a:lnTo>
                  <a:pt x="5" y="632"/>
                </a:lnTo>
                <a:lnTo>
                  <a:pt x="0" y="632"/>
                </a:lnTo>
                <a:lnTo>
                  <a:pt x="18" y="628"/>
                </a:lnTo>
                <a:lnTo>
                  <a:pt x="33" y="625"/>
                </a:lnTo>
                <a:lnTo>
                  <a:pt x="39" y="618"/>
                </a:lnTo>
                <a:lnTo>
                  <a:pt x="43" y="618"/>
                </a:lnTo>
                <a:lnTo>
                  <a:pt x="24" y="614"/>
                </a:lnTo>
                <a:lnTo>
                  <a:pt x="12" y="608"/>
                </a:lnTo>
                <a:lnTo>
                  <a:pt x="12" y="604"/>
                </a:lnTo>
                <a:lnTo>
                  <a:pt x="31" y="608"/>
                </a:lnTo>
                <a:lnTo>
                  <a:pt x="48" y="608"/>
                </a:lnTo>
                <a:lnTo>
                  <a:pt x="67" y="608"/>
                </a:lnTo>
                <a:lnTo>
                  <a:pt x="80" y="604"/>
                </a:lnTo>
                <a:lnTo>
                  <a:pt x="89" y="602"/>
                </a:lnTo>
                <a:lnTo>
                  <a:pt x="86" y="598"/>
                </a:lnTo>
                <a:lnTo>
                  <a:pt x="76" y="598"/>
                </a:lnTo>
                <a:lnTo>
                  <a:pt x="61" y="594"/>
                </a:lnTo>
                <a:lnTo>
                  <a:pt x="46" y="594"/>
                </a:lnTo>
                <a:lnTo>
                  <a:pt x="48" y="592"/>
                </a:lnTo>
                <a:lnTo>
                  <a:pt x="70" y="588"/>
                </a:lnTo>
                <a:lnTo>
                  <a:pt x="95" y="584"/>
                </a:lnTo>
                <a:lnTo>
                  <a:pt x="113" y="582"/>
                </a:lnTo>
                <a:lnTo>
                  <a:pt x="119" y="582"/>
                </a:lnTo>
                <a:lnTo>
                  <a:pt x="110" y="578"/>
                </a:lnTo>
                <a:lnTo>
                  <a:pt x="95" y="578"/>
                </a:lnTo>
                <a:lnTo>
                  <a:pt x="80" y="578"/>
                </a:lnTo>
                <a:lnTo>
                  <a:pt x="95" y="574"/>
                </a:lnTo>
                <a:lnTo>
                  <a:pt x="113" y="568"/>
                </a:lnTo>
                <a:lnTo>
                  <a:pt x="131" y="562"/>
                </a:lnTo>
                <a:lnTo>
                  <a:pt x="149" y="551"/>
                </a:lnTo>
                <a:lnTo>
                  <a:pt x="166" y="545"/>
                </a:lnTo>
                <a:lnTo>
                  <a:pt x="183" y="535"/>
                </a:lnTo>
                <a:lnTo>
                  <a:pt x="202" y="527"/>
                </a:lnTo>
                <a:lnTo>
                  <a:pt x="217" y="517"/>
                </a:lnTo>
                <a:lnTo>
                  <a:pt x="241" y="505"/>
                </a:lnTo>
                <a:lnTo>
                  <a:pt x="278" y="485"/>
                </a:lnTo>
                <a:lnTo>
                  <a:pt x="324" y="457"/>
                </a:lnTo>
                <a:lnTo>
                  <a:pt x="383" y="424"/>
                </a:lnTo>
                <a:lnTo>
                  <a:pt x="443" y="390"/>
                </a:lnTo>
                <a:lnTo>
                  <a:pt x="511" y="350"/>
                </a:lnTo>
                <a:lnTo>
                  <a:pt x="584" y="309"/>
                </a:lnTo>
                <a:lnTo>
                  <a:pt x="655" y="266"/>
                </a:lnTo>
                <a:lnTo>
                  <a:pt x="728" y="226"/>
                </a:lnTo>
                <a:lnTo>
                  <a:pt x="799" y="186"/>
                </a:lnTo>
                <a:lnTo>
                  <a:pt x="863" y="148"/>
                </a:lnTo>
                <a:lnTo>
                  <a:pt x="921" y="115"/>
                </a:lnTo>
                <a:lnTo>
                  <a:pt x="974" y="85"/>
                </a:lnTo>
                <a:lnTo>
                  <a:pt x="1017" y="61"/>
                </a:lnTo>
                <a:lnTo>
                  <a:pt x="1047" y="45"/>
                </a:lnTo>
                <a:lnTo>
                  <a:pt x="1063" y="34"/>
                </a:lnTo>
                <a:lnTo>
                  <a:pt x="1080" y="24"/>
                </a:lnTo>
                <a:lnTo>
                  <a:pt x="1097" y="18"/>
                </a:lnTo>
                <a:lnTo>
                  <a:pt x="1114" y="8"/>
                </a:lnTo>
                <a:lnTo>
                  <a:pt x="1133" y="4"/>
                </a:lnTo>
                <a:lnTo>
                  <a:pt x="1151" y="0"/>
                </a:lnTo>
                <a:lnTo>
                  <a:pt x="1170" y="4"/>
                </a:lnTo>
                <a:lnTo>
                  <a:pt x="1191" y="8"/>
                </a:lnTo>
                <a:lnTo>
                  <a:pt x="1215" y="21"/>
                </a:lnTo>
                <a:lnTo>
                  <a:pt x="1249" y="48"/>
                </a:lnTo>
                <a:lnTo>
                  <a:pt x="1262" y="68"/>
                </a:lnTo>
                <a:lnTo>
                  <a:pt x="1249" y="87"/>
                </a:lnTo>
                <a:lnTo>
                  <a:pt x="1222" y="109"/>
                </a:lnTo>
                <a:lnTo>
                  <a:pt x="1189" y="128"/>
                </a:lnTo>
                <a:lnTo>
                  <a:pt x="1133" y="166"/>
                </a:lnTo>
                <a:lnTo>
                  <a:pt x="1060" y="216"/>
                </a:lnTo>
                <a:lnTo>
                  <a:pt x="979" y="273"/>
                </a:lnTo>
                <a:lnTo>
                  <a:pt x="900" y="333"/>
                </a:lnTo>
                <a:lnTo>
                  <a:pt x="827" y="390"/>
                </a:lnTo>
                <a:lnTo>
                  <a:pt x="769" y="437"/>
                </a:lnTo>
                <a:lnTo>
                  <a:pt x="735" y="471"/>
                </a:lnTo>
                <a:lnTo>
                  <a:pt x="769" y="454"/>
                </a:lnTo>
                <a:lnTo>
                  <a:pt x="808" y="430"/>
                </a:lnTo>
                <a:lnTo>
                  <a:pt x="854" y="406"/>
                </a:lnTo>
                <a:lnTo>
                  <a:pt x="904" y="384"/>
                </a:lnTo>
                <a:lnTo>
                  <a:pt x="955" y="356"/>
                </a:lnTo>
                <a:lnTo>
                  <a:pt x="1007" y="330"/>
                </a:lnTo>
                <a:lnTo>
                  <a:pt x="1063" y="299"/>
                </a:lnTo>
                <a:lnTo>
                  <a:pt x="1118" y="273"/>
                </a:lnTo>
                <a:lnTo>
                  <a:pt x="1170" y="246"/>
                </a:lnTo>
                <a:lnTo>
                  <a:pt x="1222" y="222"/>
                </a:lnTo>
                <a:lnTo>
                  <a:pt x="1268" y="198"/>
                </a:lnTo>
                <a:lnTo>
                  <a:pt x="1311" y="176"/>
                </a:lnTo>
                <a:lnTo>
                  <a:pt x="1348" y="158"/>
                </a:lnTo>
                <a:lnTo>
                  <a:pt x="1378" y="145"/>
                </a:lnTo>
                <a:lnTo>
                  <a:pt x="1402" y="135"/>
                </a:lnTo>
                <a:lnTo>
                  <a:pt x="1418" y="128"/>
                </a:lnTo>
                <a:lnTo>
                  <a:pt x="1436" y="121"/>
                </a:lnTo>
                <a:lnTo>
                  <a:pt x="1458" y="118"/>
                </a:lnTo>
                <a:lnTo>
                  <a:pt x="1476" y="118"/>
                </a:lnTo>
                <a:lnTo>
                  <a:pt x="1494" y="118"/>
                </a:lnTo>
                <a:lnTo>
                  <a:pt x="1513" y="121"/>
                </a:lnTo>
                <a:lnTo>
                  <a:pt x="1534" y="128"/>
                </a:lnTo>
                <a:lnTo>
                  <a:pt x="1552" y="135"/>
                </a:lnTo>
                <a:lnTo>
                  <a:pt x="1574" y="145"/>
                </a:lnTo>
                <a:lnTo>
                  <a:pt x="1601" y="166"/>
                </a:lnTo>
                <a:lnTo>
                  <a:pt x="1608" y="186"/>
                </a:lnTo>
                <a:lnTo>
                  <a:pt x="1593" y="206"/>
                </a:lnTo>
                <a:lnTo>
                  <a:pt x="1562" y="229"/>
                </a:lnTo>
                <a:lnTo>
                  <a:pt x="1546" y="239"/>
                </a:lnTo>
                <a:lnTo>
                  <a:pt x="1526" y="253"/>
                </a:lnTo>
                <a:lnTo>
                  <a:pt x="1494" y="269"/>
                </a:lnTo>
                <a:lnTo>
                  <a:pt x="1461" y="289"/>
                </a:lnTo>
                <a:lnTo>
                  <a:pt x="1418" y="317"/>
                </a:lnTo>
                <a:lnTo>
                  <a:pt x="1376" y="343"/>
                </a:lnTo>
                <a:lnTo>
                  <a:pt x="1326" y="370"/>
                </a:lnTo>
                <a:lnTo>
                  <a:pt x="1277" y="400"/>
                </a:lnTo>
                <a:lnTo>
                  <a:pt x="1228" y="430"/>
                </a:lnTo>
                <a:lnTo>
                  <a:pt x="1179" y="461"/>
                </a:lnTo>
                <a:lnTo>
                  <a:pt x="1133" y="491"/>
                </a:lnTo>
                <a:lnTo>
                  <a:pt x="1090" y="517"/>
                </a:lnTo>
                <a:lnTo>
                  <a:pt x="1050" y="545"/>
                </a:lnTo>
                <a:lnTo>
                  <a:pt x="1017" y="568"/>
                </a:lnTo>
                <a:lnTo>
                  <a:pt x="989" y="592"/>
                </a:lnTo>
                <a:lnTo>
                  <a:pt x="970" y="608"/>
                </a:lnTo>
                <a:lnTo>
                  <a:pt x="1035" y="572"/>
                </a:lnTo>
                <a:lnTo>
                  <a:pt x="1106" y="535"/>
                </a:lnTo>
                <a:lnTo>
                  <a:pt x="1179" y="495"/>
                </a:lnTo>
                <a:lnTo>
                  <a:pt x="1256" y="454"/>
                </a:lnTo>
                <a:lnTo>
                  <a:pt x="1335" y="414"/>
                </a:lnTo>
                <a:lnTo>
                  <a:pt x="1412" y="370"/>
                </a:lnTo>
                <a:lnTo>
                  <a:pt x="1488" y="330"/>
                </a:lnTo>
                <a:lnTo>
                  <a:pt x="1565" y="289"/>
                </a:lnTo>
                <a:lnTo>
                  <a:pt x="1635" y="249"/>
                </a:lnTo>
                <a:lnTo>
                  <a:pt x="1702" y="216"/>
                </a:lnTo>
                <a:lnTo>
                  <a:pt x="1767" y="182"/>
                </a:lnTo>
                <a:lnTo>
                  <a:pt x="1822" y="152"/>
                </a:lnTo>
                <a:lnTo>
                  <a:pt x="1868" y="125"/>
                </a:lnTo>
                <a:lnTo>
                  <a:pt x="1908" y="105"/>
                </a:lnTo>
                <a:lnTo>
                  <a:pt x="1938" y="87"/>
                </a:lnTo>
                <a:lnTo>
                  <a:pt x="1957" y="79"/>
                </a:lnTo>
                <a:lnTo>
                  <a:pt x="1981" y="65"/>
                </a:lnTo>
                <a:lnTo>
                  <a:pt x="2006" y="51"/>
                </a:lnTo>
                <a:lnTo>
                  <a:pt x="2030" y="38"/>
                </a:lnTo>
                <a:lnTo>
                  <a:pt x="2056" y="28"/>
                </a:lnTo>
                <a:lnTo>
                  <a:pt x="2080" y="24"/>
                </a:lnTo>
                <a:lnTo>
                  <a:pt x="2107" y="21"/>
                </a:lnTo>
                <a:lnTo>
                  <a:pt x="2138" y="28"/>
                </a:lnTo>
                <a:lnTo>
                  <a:pt x="2168" y="38"/>
                </a:lnTo>
                <a:lnTo>
                  <a:pt x="2196" y="55"/>
                </a:lnTo>
                <a:lnTo>
                  <a:pt x="2215" y="71"/>
                </a:lnTo>
                <a:lnTo>
                  <a:pt x="2226" y="91"/>
                </a:lnTo>
                <a:lnTo>
                  <a:pt x="2226" y="109"/>
                </a:lnTo>
                <a:lnTo>
                  <a:pt x="2221" y="128"/>
                </a:lnTo>
                <a:lnTo>
                  <a:pt x="2208" y="148"/>
                </a:lnTo>
                <a:lnTo>
                  <a:pt x="2187" y="168"/>
                </a:lnTo>
                <a:lnTo>
                  <a:pt x="2163" y="186"/>
                </a:lnTo>
                <a:lnTo>
                  <a:pt x="2144" y="196"/>
                </a:lnTo>
                <a:lnTo>
                  <a:pt x="2114" y="212"/>
                </a:lnTo>
                <a:lnTo>
                  <a:pt x="2077" y="229"/>
                </a:lnTo>
                <a:lnTo>
                  <a:pt x="2034" y="253"/>
                </a:lnTo>
                <a:lnTo>
                  <a:pt x="1981" y="275"/>
                </a:lnTo>
                <a:lnTo>
                  <a:pt x="1929" y="306"/>
                </a:lnTo>
                <a:lnTo>
                  <a:pt x="1874" y="333"/>
                </a:lnTo>
                <a:lnTo>
                  <a:pt x="1820" y="364"/>
                </a:lnTo>
                <a:lnTo>
                  <a:pt x="1764" y="396"/>
                </a:lnTo>
                <a:lnTo>
                  <a:pt x="1712" y="427"/>
                </a:lnTo>
                <a:lnTo>
                  <a:pt x="1663" y="457"/>
                </a:lnTo>
                <a:lnTo>
                  <a:pt x="1620" y="487"/>
                </a:lnTo>
                <a:lnTo>
                  <a:pt x="1584" y="517"/>
                </a:lnTo>
                <a:lnTo>
                  <a:pt x="1552" y="545"/>
                </a:lnTo>
                <a:lnTo>
                  <a:pt x="1534" y="572"/>
                </a:lnTo>
                <a:lnTo>
                  <a:pt x="1526" y="592"/>
                </a:lnTo>
                <a:lnTo>
                  <a:pt x="1558" y="574"/>
                </a:lnTo>
                <a:lnTo>
                  <a:pt x="1599" y="551"/>
                </a:lnTo>
                <a:lnTo>
                  <a:pt x="1648" y="524"/>
                </a:lnTo>
                <a:lnTo>
                  <a:pt x="1702" y="491"/>
                </a:lnTo>
                <a:lnTo>
                  <a:pt x="1764" y="457"/>
                </a:lnTo>
                <a:lnTo>
                  <a:pt x="1828" y="417"/>
                </a:lnTo>
                <a:lnTo>
                  <a:pt x="1899" y="380"/>
                </a:lnTo>
                <a:lnTo>
                  <a:pt x="1972" y="336"/>
                </a:lnTo>
                <a:lnTo>
                  <a:pt x="2045" y="297"/>
                </a:lnTo>
                <a:lnTo>
                  <a:pt x="2125" y="256"/>
                </a:lnTo>
                <a:lnTo>
                  <a:pt x="2206" y="216"/>
                </a:lnTo>
                <a:lnTo>
                  <a:pt x="2285" y="178"/>
                </a:lnTo>
                <a:lnTo>
                  <a:pt x="2365" y="142"/>
                </a:lnTo>
                <a:lnTo>
                  <a:pt x="2442" y="109"/>
                </a:lnTo>
                <a:lnTo>
                  <a:pt x="2521" y="79"/>
                </a:lnTo>
                <a:lnTo>
                  <a:pt x="2594" y="55"/>
                </a:lnTo>
                <a:lnTo>
                  <a:pt x="2633" y="45"/>
                </a:lnTo>
                <a:lnTo>
                  <a:pt x="2668" y="38"/>
                </a:lnTo>
                <a:lnTo>
                  <a:pt x="2698" y="34"/>
                </a:lnTo>
                <a:lnTo>
                  <a:pt x="2726" y="31"/>
                </a:lnTo>
                <a:lnTo>
                  <a:pt x="2751" y="34"/>
                </a:lnTo>
                <a:lnTo>
                  <a:pt x="2775" y="41"/>
                </a:lnTo>
                <a:lnTo>
                  <a:pt x="2796" y="48"/>
                </a:lnTo>
                <a:lnTo>
                  <a:pt x="2821" y="58"/>
                </a:lnTo>
                <a:lnTo>
                  <a:pt x="2843" y="71"/>
                </a:lnTo>
                <a:lnTo>
                  <a:pt x="2854" y="85"/>
                </a:lnTo>
                <a:lnTo>
                  <a:pt x="2858" y="95"/>
                </a:lnTo>
                <a:lnTo>
                  <a:pt x="2858" y="109"/>
                </a:lnTo>
                <a:lnTo>
                  <a:pt x="2848" y="121"/>
                </a:lnTo>
                <a:lnTo>
                  <a:pt x="2837" y="135"/>
                </a:lnTo>
                <a:lnTo>
                  <a:pt x="2818" y="152"/>
                </a:lnTo>
                <a:lnTo>
                  <a:pt x="2796" y="166"/>
                </a:lnTo>
                <a:lnTo>
                  <a:pt x="2762" y="186"/>
                </a:lnTo>
                <a:lnTo>
                  <a:pt x="2717" y="212"/>
                </a:lnTo>
                <a:lnTo>
                  <a:pt x="2661" y="242"/>
                </a:lnTo>
                <a:lnTo>
                  <a:pt x="2601" y="273"/>
                </a:lnTo>
                <a:lnTo>
                  <a:pt x="2543" y="306"/>
                </a:lnTo>
                <a:lnTo>
                  <a:pt x="2493" y="330"/>
                </a:lnTo>
                <a:lnTo>
                  <a:pt x="2457" y="353"/>
                </a:lnTo>
                <a:lnTo>
                  <a:pt x="2435" y="364"/>
                </a:lnTo>
                <a:lnTo>
                  <a:pt x="2450" y="350"/>
                </a:lnTo>
                <a:lnTo>
                  <a:pt x="2474" y="333"/>
                </a:lnTo>
                <a:lnTo>
                  <a:pt x="2500" y="317"/>
                </a:lnTo>
                <a:lnTo>
                  <a:pt x="2515" y="303"/>
                </a:lnTo>
                <a:close/>
              </a:path>
            </a:pathLst>
          </a:custGeom>
          <a:solidFill>
            <a:srgbClr val="FF00FF"/>
          </a:solidFill>
          <a:ln w="0">
            <a:solidFill>
              <a:srgbClr val="FF00FF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796" name="Freeform 4">
            <a:extLst>
              <a:ext uri="{FF2B5EF4-FFF2-40B4-BE49-F238E27FC236}">
                <a16:creationId xmlns:a16="http://schemas.microsoft.com/office/drawing/2014/main" id="{5DD56181-E63B-479C-B772-393B8B0D3E4D}"/>
              </a:ext>
            </a:extLst>
          </p:cNvPr>
          <p:cNvSpPr>
            <a:spLocks/>
          </p:cNvSpPr>
          <p:nvPr/>
        </p:nvSpPr>
        <p:spPr bwMode="auto">
          <a:xfrm>
            <a:off x="5703888" y="1911350"/>
            <a:ext cx="1512887" cy="407988"/>
          </a:xfrm>
          <a:custGeom>
            <a:avLst/>
            <a:gdLst>
              <a:gd name="T0" fmla="*/ 138425455 w 2858"/>
              <a:gd name="T1" fmla="*/ 112590363 h 769"/>
              <a:gd name="T2" fmla="*/ 170930293 w 2858"/>
              <a:gd name="T3" fmla="*/ 144960418 h 769"/>
              <a:gd name="T4" fmla="*/ 181578201 w 2858"/>
              <a:gd name="T5" fmla="*/ 163537931 h 769"/>
              <a:gd name="T6" fmla="*/ 191666055 w 2858"/>
              <a:gd name="T7" fmla="*/ 168322904 h 769"/>
              <a:gd name="T8" fmla="*/ 206797572 w 2858"/>
              <a:gd name="T9" fmla="*/ 172826688 h 769"/>
              <a:gd name="T10" fmla="*/ 218846674 w 2858"/>
              <a:gd name="T11" fmla="*/ 172826688 h 769"/>
              <a:gd name="T12" fmla="*/ 206797572 w 2858"/>
              <a:gd name="T13" fmla="*/ 141864166 h 769"/>
              <a:gd name="T14" fmla="*/ 118530303 w 2858"/>
              <a:gd name="T15" fmla="*/ 76561680 h 769"/>
              <a:gd name="T16" fmla="*/ 116849082 w 2858"/>
              <a:gd name="T17" fmla="*/ 56858354 h 769"/>
              <a:gd name="T18" fmla="*/ 226132141 w 2858"/>
              <a:gd name="T19" fmla="*/ 101049980 h 769"/>
              <a:gd name="T20" fmla="*/ 309075191 w 2858"/>
              <a:gd name="T21" fmla="*/ 147212045 h 769"/>
              <a:gd name="T22" fmla="*/ 386413996 w 2858"/>
              <a:gd name="T23" fmla="*/ 194781642 h 769"/>
              <a:gd name="T24" fmla="*/ 447220090 w 2858"/>
              <a:gd name="T25" fmla="*/ 177893379 h 769"/>
              <a:gd name="T26" fmla="*/ 366798871 w 2858"/>
              <a:gd name="T27" fmla="*/ 118219961 h 769"/>
              <a:gd name="T28" fmla="*/ 276570354 w 2858"/>
              <a:gd name="T29" fmla="*/ 58547074 h 769"/>
              <a:gd name="T30" fmla="*/ 425083134 w 2858"/>
              <a:gd name="T31" fmla="*/ 134264129 h 769"/>
              <a:gd name="T32" fmla="*/ 533245555 w 2858"/>
              <a:gd name="T33" fmla="*/ 196752080 h 769"/>
              <a:gd name="T34" fmla="*/ 597694647 w 2858"/>
              <a:gd name="T35" fmla="*/ 213640874 h 769"/>
              <a:gd name="T36" fmla="*/ 599936451 w 2858"/>
              <a:gd name="T37" fmla="*/ 183522446 h 769"/>
              <a:gd name="T38" fmla="*/ 565189810 w 2858"/>
              <a:gd name="T39" fmla="*/ 172826688 h 769"/>
              <a:gd name="T40" fmla="*/ 541091605 w 2858"/>
              <a:gd name="T41" fmla="*/ 156782520 h 769"/>
              <a:gd name="T42" fmla="*/ 550618876 w 2858"/>
              <a:gd name="T43" fmla="*/ 155937895 h 769"/>
              <a:gd name="T44" fmla="*/ 523718284 w 2858"/>
              <a:gd name="T45" fmla="*/ 141019540 h 769"/>
              <a:gd name="T46" fmla="*/ 512790349 w 2858"/>
              <a:gd name="T47" fmla="*/ 129479157 h 769"/>
              <a:gd name="T48" fmla="*/ 456186778 w 2858"/>
              <a:gd name="T49" fmla="*/ 85287530 h 769"/>
              <a:gd name="T50" fmla="*/ 568552251 w 2858"/>
              <a:gd name="T51" fmla="*/ 148337858 h 769"/>
              <a:gd name="T52" fmla="*/ 636083758 w 2858"/>
              <a:gd name="T53" fmla="*/ 184085353 h 769"/>
              <a:gd name="T54" fmla="*/ 671390983 w 2858"/>
              <a:gd name="T55" fmla="*/ 163537931 h 769"/>
              <a:gd name="T56" fmla="*/ 572755833 w 2858"/>
              <a:gd name="T57" fmla="*/ 78532119 h 769"/>
              <a:gd name="T58" fmla="*/ 627677654 w 2858"/>
              <a:gd name="T59" fmla="*/ 110620455 h 769"/>
              <a:gd name="T60" fmla="*/ 707538290 w 2858"/>
              <a:gd name="T61" fmla="*/ 157908333 h 769"/>
              <a:gd name="T62" fmla="*/ 769465550 w 2858"/>
              <a:gd name="T63" fmla="*/ 178456286 h 769"/>
              <a:gd name="T64" fmla="*/ 799448028 w 2858"/>
              <a:gd name="T65" fmla="*/ 177893379 h 769"/>
              <a:gd name="T66" fmla="*/ 797766807 w 2858"/>
              <a:gd name="T67" fmla="*/ 170011624 h 769"/>
              <a:gd name="T68" fmla="*/ 784036484 w 2858"/>
              <a:gd name="T69" fmla="*/ 167197090 h 769"/>
              <a:gd name="T70" fmla="*/ 774229186 w 2858"/>
              <a:gd name="T71" fmla="*/ 162693306 h 769"/>
              <a:gd name="T72" fmla="*/ 744246179 w 2858"/>
              <a:gd name="T73" fmla="*/ 148337858 h 769"/>
              <a:gd name="T74" fmla="*/ 637204925 w 2858"/>
              <a:gd name="T75" fmla="*/ 86976251 h 769"/>
              <a:gd name="T76" fmla="*/ 507466130 w 2858"/>
              <a:gd name="T77" fmla="*/ 12385009 h 769"/>
              <a:gd name="T78" fmla="*/ 467115242 w 2858"/>
              <a:gd name="T79" fmla="*/ 2251627 h 769"/>
              <a:gd name="T80" fmla="*/ 503823132 w 2858"/>
              <a:gd name="T81" fmla="*/ 60798701 h 769"/>
              <a:gd name="T82" fmla="*/ 561547341 w 2858"/>
              <a:gd name="T83" fmla="*/ 114279614 h 769"/>
              <a:gd name="T84" fmla="*/ 445538869 w 2858"/>
              <a:gd name="T85" fmla="*/ 55732540 h 769"/>
              <a:gd name="T86" fmla="*/ 387254606 w 2858"/>
              <a:gd name="T87" fmla="*/ 32932961 h 769"/>
              <a:gd name="T88" fmla="*/ 354749769 w 2858"/>
              <a:gd name="T89" fmla="*/ 57984167 h 769"/>
              <a:gd name="T90" fmla="*/ 429286715 w 2858"/>
              <a:gd name="T91" fmla="*/ 104146232 h 769"/>
              <a:gd name="T92" fmla="*/ 523718284 w 2858"/>
              <a:gd name="T93" fmla="*/ 166352465 h 769"/>
              <a:gd name="T94" fmla="*/ 384172192 w 2858"/>
              <a:gd name="T95" fmla="*/ 92605848 h 769"/>
              <a:gd name="T96" fmla="*/ 257796368 w 2858"/>
              <a:gd name="T97" fmla="*/ 24488299 h 769"/>
              <a:gd name="T98" fmla="*/ 202033937 w 2858"/>
              <a:gd name="T99" fmla="*/ 7881225 h 769"/>
              <a:gd name="T100" fmla="*/ 188303084 w 2858"/>
              <a:gd name="T101" fmla="*/ 47287878 h 769"/>
              <a:gd name="T102" fmla="*/ 275729743 w 2858"/>
              <a:gd name="T103" fmla="*/ 93731662 h 769"/>
              <a:gd name="T104" fmla="*/ 371002452 w 2858"/>
              <a:gd name="T105" fmla="*/ 160722867 h 769"/>
              <a:gd name="T106" fmla="*/ 268724304 w 2858"/>
              <a:gd name="T107" fmla="*/ 106961296 h 769"/>
              <a:gd name="T108" fmla="*/ 94432099 w 2858"/>
              <a:gd name="T109" fmla="*/ 21954954 h 769"/>
              <a:gd name="T110" fmla="*/ 17373321 w 2858"/>
              <a:gd name="T111" fmla="*/ 13510822 h 769"/>
              <a:gd name="T112" fmla="*/ 11488519 w 2858"/>
              <a:gd name="T113" fmla="*/ 42502906 h 769"/>
              <a:gd name="T114" fmla="*/ 112645501 w 2858"/>
              <a:gd name="T115" fmla="*/ 99361260 h 76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2858" h="769">
                <a:moveTo>
                  <a:pt x="343" y="303"/>
                </a:moveTo>
                <a:lnTo>
                  <a:pt x="359" y="313"/>
                </a:lnTo>
                <a:lnTo>
                  <a:pt x="380" y="323"/>
                </a:lnTo>
                <a:lnTo>
                  <a:pt x="405" y="339"/>
                </a:lnTo>
                <a:lnTo>
                  <a:pt x="433" y="356"/>
                </a:lnTo>
                <a:lnTo>
                  <a:pt x="457" y="373"/>
                </a:lnTo>
                <a:lnTo>
                  <a:pt x="478" y="386"/>
                </a:lnTo>
                <a:lnTo>
                  <a:pt x="494" y="400"/>
                </a:lnTo>
                <a:lnTo>
                  <a:pt x="506" y="406"/>
                </a:lnTo>
                <a:lnTo>
                  <a:pt x="515" y="414"/>
                </a:lnTo>
                <a:lnTo>
                  <a:pt x="525" y="424"/>
                </a:lnTo>
                <a:lnTo>
                  <a:pt x="540" y="440"/>
                </a:lnTo>
                <a:lnTo>
                  <a:pt x="555" y="454"/>
                </a:lnTo>
                <a:lnTo>
                  <a:pt x="573" y="474"/>
                </a:lnTo>
                <a:lnTo>
                  <a:pt x="592" y="494"/>
                </a:lnTo>
                <a:lnTo>
                  <a:pt x="610" y="515"/>
                </a:lnTo>
                <a:lnTo>
                  <a:pt x="632" y="535"/>
                </a:lnTo>
                <a:lnTo>
                  <a:pt x="656" y="545"/>
                </a:lnTo>
                <a:lnTo>
                  <a:pt x="680" y="554"/>
                </a:lnTo>
                <a:lnTo>
                  <a:pt x="693" y="565"/>
                </a:lnTo>
                <a:lnTo>
                  <a:pt x="690" y="578"/>
                </a:lnTo>
                <a:lnTo>
                  <a:pt x="675" y="578"/>
                </a:lnTo>
                <a:lnTo>
                  <a:pt x="656" y="578"/>
                </a:lnTo>
                <a:lnTo>
                  <a:pt x="648" y="581"/>
                </a:lnTo>
                <a:lnTo>
                  <a:pt x="653" y="581"/>
                </a:lnTo>
                <a:lnTo>
                  <a:pt x="672" y="584"/>
                </a:lnTo>
                <a:lnTo>
                  <a:pt x="699" y="588"/>
                </a:lnTo>
                <a:lnTo>
                  <a:pt x="718" y="591"/>
                </a:lnTo>
                <a:lnTo>
                  <a:pt x="721" y="594"/>
                </a:lnTo>
                <a:lnTo>
                  <a:pt x="708" y="594"/>
                </a:lnTo>
                <a:lnTo>
                  <a:pt x="693" y="598"/>
                </a:lnTo>
                <a:lnTo>
                  <a:pt x="684" y="598"/>
                </a:lnTo>
                <a:lnTo>
                  <a:pt x="680" y="602"/>
                </a:lnTo>
                <a:lnTo>
                  <a:pt x="690" y="604"/>
                </a:lnTo>
                <a:lnTo>
                  <a:pt x="702" y="608"/>
                </a:lnTo>
                <a:lnTo>
                  <a:pt x="721" y="608"/>
                </a:lnTo>
                <a:lnTo>
                  <a:pt x="738" y="608"/>
                </a:lnTo>
                <a:lnTo>
                  <a:pt x="755" y="604"/>
                </a:lnTo>
                <a:lnTo>
                  <a:pt x="755" y="608"/>
                </a:lnTo>
                <a:lnTo>
                  <a:pt x="738" y="614"/>
                </a:lnTo>
                <a:lnTo>
                  <a:pt x="723" y="618"/>
                </a:lnTo>
                <a:lnTo>
                  <a:pt x="727" y="618"/>
                </a:lnTo>
                <a:lnTo>
                  <a:pt x="733" y="624"/>
                </a:lnTo>
                <a:lnTo>
                  <a:pt x="745" y="628"/>
                </a:lnTo>
                <a:lnTo>
                  <a:pt x="764" y="632"/>
                </a:lnTo>
                <a:lnTo>
                  <a:pt x="770" y="624"/>
                </a:lnTo>
                <a:lnTo>
                  <a:pt x="776" y="618"/>
                </a:lnTo>
                <a:lnTo>
                  <a:pt x="781" y="614"/>
                </a:lnTo>
                <a:lnTo>
                  <a:pt x="788" y="618"/>
                </a:lnTo>
                <a:lnTo>
                  <a:pt x="819" y="602"/>
                </a:lnTo>
                <a:lnTo>
                  <a:pt x="822" y="578"/>
                </a:lnTo>
                <a:lnTo>
                  <a:pt x="813" y="557"/>
                </a:lnTo>
                <a:lnTo>
                  <a:pt x="791" y="541"/>
                </a:lnTo>
                <a:lnTo>
                  <a:pt x="781" y="535"/>
                </a:lnTo>
                <a:lnTo>
                  <a:pt x="764" y="521"/>
                </a:lnTo>
                <a:lnTo>
                  <a:pt x="738" y="504"/>
                </a:lnTo>
                <a:lnTo>
                  <a:pt x="712" y="484"/>
                </a:lnTo>
                <a:lnTo>
                  <a:pt x="678" y="457"/>
                </a:lnTo>
                <a:lnTo>
                  <a:pt x="637" y="430"/>
                </a:lnTo>
                <a:lnTo>
                  <a:pt x="598" y="400"/>
                </a:lnTo>
                <a:lnTo>
                  <a:pt x="555" y="366"/>
                </a:lnTo>
                <a:lnTo>
                  <a:pt x="513" y="335"/>
                </a:lnTo>
                <a:lnTo>
                  <a:pt x="466" y="303"/>
                </a:lnTo>
                <a:lnTo>
                  <a:pt x="423" y="272"/>
                </a:lnTo>
                <a:lnTo>
                  <a:pt x="380" y="242"/>
                </a:lnTo>
                <a:lnTo>
                  <a:pt x="341" y="216"/>
                </a:lnTo>
                <a:lnTo>
                  <a:pt x="304" y="188"/>
                </a:lnTo>
                <a:lnTo>
                  <a:pt x="273" y="168"/>
                </a:lnTo>
                <a:lnTo>
                  <a:pt x="246" y="151"/>
                </a:lnTo>
                <a:lnTo>
                  <a:pt x="294" y="161"/>
                </a:lnTo>
                <a:lnTo>
                  <a:pt x="354" y="178"/>
                </a:lnTo>
                <a:lnTo>
                  <a:pt x="417" y="202"/>
                </a:lnTo>
                <a:lnTo>
                  <a:pt x="485" y="226"/>
                </a:lnTo>
                <a:lnTo>
                  <a:pt x="555" y="252"/>
                </a:lnTo>
                <a:lnTo>
                  <a:pt x="620" y="279"/>
                </a:lnTo>
                <a:lnTo>
                  <a:pt x="678" y="303"/>
                </a:lnTo>
                <a:lnTo>
                  <a:pt x="727" y="323"/>
                </a:lnTo>
                <a:lnTo>
                  <a:pt x="749" y="333"/>
                </a:lnTo>
                <a:lnTo>
                  <a:pt x="776" y="346"/>
                </a:lnTo>
                <a:lnTo>
                  <a:pt x="807" y="359"/>
                </a:lnTo>
                <a:lnTo>
                  <a:pt x="841" y="376"/>
                </a:lnTo>
                <a:lnTo>
                  <a:pt x="877" y="396"/>
                </a:lnTo>
                <a:lnTo>
                  <a:pt x="914" y="416"/>
                </a:lnTo>
                <a:lnTo>
                  <a:pt x="950" y="436"/>
                </a:lnTo>
                <a:lnTo>
                  <a:pt x="991" y="457"/>
                </a:lnTo>
                <a:lnTo>
                  <a:pt x="1030" y="480"/>
                </a:lnTo>
                <a:lnTo>
                  <a:pt x="1066" y="504"/>
                </a:lnTo>
                <a:lnTo>
                  <a:pt x="1103" y="523"/>
                </a:lnTo>
                <a:lnTo>
                  <a:pt x="1137" y="547"/>
                </a:lnTo>
                <a:lnTo>
                  <a:pt x="1171" y="567"/>
                </a:lnTo>
                <a:lnTo>
                  <a:pt x="1199" y="588"/>
                </a:lnTo>
                <a:lnTo>
                  <a:pt x="1223" y="604"/>
                </a:lnTo>
                <a:lnTo>
                  <a:pt x="1244" y="622"/>
                </a:lnTo>
                <a:lnTo>
                  <a:pt x="1287" y="652"/>
                </a:lnTo>
                <a:lnTo>
                  <a:pt x="1333" y="675"/>
                </a:lnTo>
                <a:lnTo>
                  <a:pt x="1379" y="692"/>
                </a:lnTo>
                <a:lnTo>
                  <a:pt x="1425" y="702"/>
                </a:lnTo>
                <a:lnTo>
                  <a:pt x="1465" y="705"/>
                </a:lnTo>
                <a:lnTo>
                  <a:pt x="1502" y="705"/>
                </a:lnTo>
                <a:lnTo>
                  <a:pt x="1530" y="702"/>
                </a:lnTo>
                <a:lnTo>
                  <a:pt x="1551" y="695"/>
                </a:lnTo>
                <a:lnTo>
                  <a:pt x="1581" y="678"/>
                </a:lnTo>
                <a:lnTo>
                  <a:pt x="1600" y="658"/>
                </a:lnTo>
                <a:lnTo>
                  <a:pt x="1596" y="632"/>
                </a:lnTo>
                <a:lnTo>
                  <a:pt x="1564" y="594"/>
                </a:lnTo>
                <a:lnTo>
                  <a:pt x="1545" y="581"/>
                </a:lnTo>
                <a:lnTo>
                  <a:pt x="1521" y="561"/>
                </a:lnTo>
                <a:lnTo>
                  <a:pt x="1487" y="537"/>
                </a:lnTo>
                <a:lnTo>
                  <a:pt x="1450" y="511"/>
                </a:lnTo>
                <a:lnTo>
                  <a:pt x="1403" y="484"/>
                </a:lnTo>
                <a:lnTo>
                  <a:pt x="1358" y="454"/>
                </a:lnTo>
                <a:lnTo>
                  <a:pt x="1309" y="420"/>
                </a:lnTo>
                <a:lnTo>
                  <a:pt x="1260" y="390"/>
                </a:lnTo>
                <a:lnTo>
                  <a:pt x="1210" y="356"/>
                </a:lnTo>
                <a:lnTo>
                  <a:pt x="1161" y="327"/>
                </a:lnTo>
                <a:lnTo>
                  <a:pt x="1118" y="296"/>
                </a:lnTo>
                <a:lnTo>
                  <a:pt x="1077" y="269"/>
                </a:lnTo>
                <a:lnTo>
                  <a:pt x="1039" y="246"/>
                </a:lnTo>
                <a:lnTo>
                  <a:pt x="1008" y="226"/>
                </a:lnTo>
                <a:lnTo>
                  <a:pt x="987" y="208"/>
                </a:lnTo>
                <a:lnTo>
                  <a:pt x="972" y="198"/>
                </a:lnTo>
                <a:lnTo>
                  <a:pt x="1055" y="238"/>
                </a:lnTo>
                <a:lnTo>
                  <a:pt x="1137" y="279"/>
                </a:lnTo>
                <a:lnTo>
                  <a:pt x="1220" y="319"/>
                </a:lnTo>
                <a:lnTo>
                  <a:pt x="1300" y="359"/>
                </a:lnTo>
                <a:lnTo>
                  <a:pt x="1373" y="400"/>
                </a:lnTo>
                <a:lnTo>
                  <a:pt x="1446" y="436"/>
                </a:lnTo>
                <a:lnTo>
                  <a:pt x="1517" y="477"/>
                </a:lnTo>
                <a:lnTo>
                  <a:pt x="1585" y="515"/>
                </a:lnTo>
                <a:lnTo>
                  <a:pt x="1646" y="547"/>
                </a:lnTo>
                <a:lnTo>
                  <a:pt x="1704" y="581"/>
                </a:lnTo>
                <a:lnTo>
                  <a:pt x="1755" y="612"/>
                </a:lnTo>
                <a:lnTo>
                  <a:pt x="1802" y="638"/>
                </a:lnTo>
                <a:lnTo>
                  <a:pt x="1841" y="662"/>
                </a:lnTo>
                <a:lnTo>
                  <a:pt x="1875" y="682"/>
                </a:lnTo>
                <a:lnTo>
                  <a:pt x="1903" y="699"/>
                </a:lnTo>
                <a:lnTo>
                  <a:pt x="1924" y="712"/>
                </a:lnTo>
                <a:lnTo>
                  <a:pt x="1958" y="733"/>
                </a:lnTo>
                <a:lnTo>
                  <a:pt x="1989" y="745"/>
                </a:lnTo>
                <a:lnTo>
                  <a:pt x="2019" y="759"/>
                </a:lnTo>
                <a:lnTo>
                  <a:pt x="2051" y="765"/>
                </a:lnTo>
                <a:lnTo>
                  <a:pt x="2077" y="769"/>
                </a:lnTo>
                <a:lnTo>
                  <a:pt x="2105" y="765"/>
                </a:lnTo>
                <a:lnTo>
                  <a:pt x="2133" y="759"/>
                </a:lnTo>
                <a:lnTo>
                  <a:pt x="2160" y="745"/>
                </a:lnTo>
                <a:lnTo>
                  <a:pt x="2194" y="719"/>
                </a:lnTo>
                <a:lnTo>
                  <a:pt x="2201" y="695"/>
                </a:lnTo>
                <a:lnTo>
                  <a:pt x="2188" y="675"/>
                </a:lnTo>
                <a:lnTo>
                  <a:pt x="2173" y="665"/>
                </a:lnTo>
                <a:lnTo>
                  <a:pt x="2167" y="662"/>
                </a:lnTo>
                <a:lnTo>
                  <a:pt x="2154" y="654"/>
                </a:lnTo>
                <a:lnTo>
                  <a:pt x="2141" y="652"/>
                </a:lnTo>
                <a:lnTo>
                  <a:pt x="2126" y="644"/>
                </a:lnTo>
                <a:lnTo>
                  <a:pt x="2115" y="642"/>
                </a:lnTo>
                <a:lnTo>
                  <a:pt x="2102" y="638"/>
                </a:lnTo>
                <a:lnTo>
                  <a:pt x="2090" y="634"/>
                </a:lnTo>
                <a:lnTo>
                  <a:pt x="2081" y="634"/>
                </a:lnTo>
                <a:lnTo>
                  <a:pt x="2059" y="632"/>
                </a:lnTo>
                <a:lnTo>
                  <a:pt x="2038" y="624"/>
                </a:lnTo>
                <a:lnTo>
                  <a:pt x="2017" y="614"/>
                </a:lnTo>
                <a:lnTo>
                  <a:pt x="1998" y="604"/>
                </a:lnTo>
                <a:lnTo>
                  <a:pt x="1976" y="591"/>
                </a:lnTo>
                <a:lnTo>
                  <a:pt x="1952" y="578"/>
                </a:lnTo>
                <a:lnTo>
                  <a:pt x="1927" y="561"/>
                </a:lnTo>
                <a:lnTo>
                  <a:pt x="1900" y="547"/>
                </a:lnTo>
                <a:lnTo>
                  <a:pt x="1909" y="551"/>
                </a:lnTo>
                <a:lnTo>
                  <a:pt x="1918" y="554"/>
                </a:lnTo>
                <a:lnTo>
                  <a:pt x="1931" y="557"/>
                </a:lnTo>
                <a:lnTo>
                  <a:pt x="1946" y="561"/>
                </a:lnTo>
                <a:lnTo>
                  <a:pt x="1961" y="567"/>
                </a:lnTo>
                <a:lnTo>
                  <a:pt x="1980" y="571"/>
                </a:lnTo>
                <a:lnTo>
                  <a:pt x="2001" y="581"/>
                </a:lnTo>
                <a:lnTo>
                  <a:pt x="2023" y="588"/>
                </a:lnTo>
                <a:lnTo>
                  <a:pt x="2008" y="578"/>
                </a:lnTo>
                <a:lnTo>
                  <a:pt x="1989" y="567"/>
                </a:lnTo>
                <a:lnTo>
                  <a:pt x="1965" y="554"/>
                </a:lnTo>
                <a:lnTo>
                  <a:pt x="1933" y="541"/>
                </a:lnTo>
                <a:lnTo>
                  <a:pt x="1906" y="527"/>
                </a:lnTo>
                <a:lnTo>
                  <a:pt x="1879" y="515"/>
                </a:lnTo>
                <a:lnTo>
                  <a:pt x="1851" y="497"/>
                </a:lnTo>
                <a:lnTo>
                  <a:pt x="1830" y="484"/>
                </a:lnTo>
                <a:lnTo>
                  <a:pt x="1841" y="487"/>
                </a:lnTo>
                <a:lnTo>
                  <a:pt x="1858" y="494"/>
                </a:lnTo>
                <a:lnTo>
                  <a:pt x="1869" y="501"/>
                </a:lnTo>
                <a:lnTo>
                  <a:pt x="1884" y="507"/>
                </a:lnTo>
                <a:lnTo>
                  <a:pt x="1897" y="515"/>
                </a:lnTo>
                <a:lnTo>
                  <a:pt x="1912" y="521"/>
                </a:lnTo>
                <a:lnTo>
                  <a:pt x="1927" y="527"/>
                </a:lnTo>
                <a:lnTo>
                  <a:pt x="1943" y="535"/>
                </a:lnTo>
                <a:lnTo>
                  <a:pt x="1922" y="521"/>
                </a:lnTo>
                <a:lnTo>
                  <a:pt x="1882" y="494"/>
                </a:lnTo>
                <a:lnTo>
                  <a:pt x="1830" y="460"/>
                </a:lnTo>
                <a:lnTo>
                  <a:pt x="1765" y="420"/>
                </a:lnTo>
                <a:lnTo>
                  <a:pt x="1697" y="376"/>
                </a:lnTo>
                <a:lnTo>
                  <a:pt x="1633" y="333"/>
                </a:lnTo>
                <a:lnTo>
                  <a:pt x="1572" y="296"/>
                </a:lnTo>
                <a:lnTo>
                  <a:pt x="1523" y="262"/>
                </a:lnTo>
                <a:lnTo>
                  <a:pt x="1551" y="272"/>
                </a:lnTo>
                <a:lnTo>
                  <a:pt x="1588" y="286"/>
                </a:lnTo>
                <a:lnTo>
                  <a:pt x="1628" y="303"/>
                </a:lnTo>
                <a:lnTo>
                  <a:pt x="1673" y="327"/>
                </a:lnTo>
                <a:lnTo>
                  <a:pt x="1723" y="353"/>
                </a:lnTo>
                <a:lnTo>
                  <a:pt x="1772" y="380"/>
                </a:lnTo>
                <a:lnTo>
                  <a:pt x="1826" y="410"/>
                </a:lnTo>
                <a:lnTo>
                  <a:pt x="1879" y="440"/>
                </a:lnTo>
                <a:lnTo>
                  <a:pt x="1931" y="470"/>
                </a:lnTo>
                <a:lnTo>
                  <a:pt x="1982" y="501"/>
                </a:lnTo>
                <a:lnTo>
                  <a:pt x="2029" y="527"/>
                </a:lnTo>
                <a:lnTo>
                  <a:pt x="2075" y="554"/>
                </a:lnTo>
                <a:lnTo>
                  <a:pt x="2115" y="578"/>
                </a:lnTo>
                <a:lnTo>
                  <a:pt x="2148" y="598"/>
                </a:lnTo>
                <a:lnTo>
                  <a:pt x="2176" y="614"/>
                </a:lnTo>
                <a:lnTo>
                  <a:pt x="2194" y="624"/>
                </a:lnTo>
                <a:lnTo>
                  <a:pt x="2221" y="638"/>
                </a:lnTo>
                <a:lnTo>
                  <a:pt x="2249" y="648"/>
                </a:lnTo>
                <a:lnTo>
                  <a:pt x="2270" y="654"/>
                </a:lnTo>
                <a:lnTo>
                  <a:pt x="2292" y="658"/>
                </a:lnTo>
                <a:lnTo>
                  <a:pt x="2313" y="658"/>
                </a:lnTo>
                <a:lnTo>
                  <a:pt x="2332" y="654"/>
                </a:lnTo>
                <a:lnTo>
                  <a:pt x="2350" y="648"/>
                </a:lnTo>
                <a:lnTo>
                  <a:pt x="2366" y="642"/>
                </a:lnTo>
                <a:lnTo>
                  <a:pt x="2390" y="622"/>
                </a:lnTo>
                <a:lnTo>
                  <a:pt x="2403" y="604"/>
                </a:lnTo>
                <a:lnTo>
                  <a:pt x="2396" y="581"/>
                </a:lnTo>
                <a:lnTo>
                  <a:pt x="2377" y="557"/>
                </a:lnTo>
                <a:lnTo>
                  <a:pt x="2360" y="541"/>
                </a:lnTo>
                <a:lnTo>
                  <a:pt x="2329" y="515"/>
                </a:lnTo>
                <a:lnTo>
                  <a:pt x="2289" y="480"/>
                </a:lnTo>
                <a:lnTo>
                  <a:pt x="2244" y="440"/>
                </a:lnTo>
                <a:lnTo>
                  <a:pt x="2184" y="393"/>
                </a:lnTo>
                <a:lnTo>
                  <a:pt x="2117" y="339"/>
                </a:lnTo>
                <a:lnTo>
                  <a:pt x="2044" y="279"/>
                </a:lnTo>
                <a:lnTo>
                  <a:pt x="1961" y="216"/>
                </a:lnTo>
                <a:lnTo>
                  <a:pt x="1991" y="238"/>
                </a:lnTo>
                <a:lnTo>
                  <a:pt x="2029" y="262"/>
                </a:lnTo>
                <a:lnTo>
                  <a:pt x="2066" y="286"/>
                </a:lnTo>
                <a:lnTo>
                  <a:pt x="2109" y="313"/>
                </a:lnTo>
                <a:lnTo>
                  <a:pt x="2152" y="339"/>
                </a:lnTo>
                <a:lnTo>
                  <a:pt x="2194" y="366"/>
                </a:lnTo>
                <a:lnTo>
                  <a:pt x="2240" y="393"/>
                </a:lnTo>
                <a:lnTo>
                  <a:pt x="2283" y="420"/>
                </a:lnTo>
                <a:lnTo>
                  <a:pt x="2326" y="446"/>
                </a:lnTo>
                <a:lnTo>
                  <a:pt x="2369" y="470"/>
                </a:lnTo>
                <a:lnTo>
                  <a:pt x="2409" y="494"/>
                </a:lnTo>
                <a:lnTo>
                  <a:pt x="2442" y="515"/>
                </a:lnTo>
                <a:lnTo>
                  <a:pt x="2476" y="535"/>
                </a:lnTo>
                <a:lnTo>
                  <a:pt x="2504" y="551"/>
                </a:lnTo>
                <a:lnTo>
                  <a:pt x="2525" y="561"/>
                </a:lnTo>
                <a:lnTo>
                  <a:pt x="2543" y="571"/>
                </a:lnTo>
                <a:lnTo>
                  <a:pt x="2574" y="584"/>
                </a:lnTo>
                <a:lnTo>
                  <a:pt x="2604" y="598"/>
                </a:lnTo>
                <a:lnTo>
                  <a:pt x="2635" y="608"/>
                </a:lnTo>
                <a:lnTo>
                  <a:pt x="2669" y="618"/>
                </a:lnTo>
                <a:lnTo>
                  <a:pt x="2697" y="624"/>
                </a:lnTo>
                <a:lnTo>
                  <a:pt x="2724" y="632"/>
                </a:lnTo>
                <a:lnTo>
                  <a:pt x="2746" y="634"/>
                </a:lnTo>
                <a:lnTo>
                  <a:pt x="2761" y="634"/>
                </a:lnTo>
                <a:lnTo>
                  <a:pt x="2772" y="634"/>
                </a:lnTo>
                <a:lnTo>
                  <a:pt x="2789" y="634"/>
                </a:lnTo>
                <a:lnTo>
                  <a:pt x="2804" y="634"/>
                </a:lnTo>
                <a:lnTo>
                  <a:pt x="2819" y="634"/>
                </a:lnTo>
                <a:lnTo>
                  <a:pt x="2832" y="634"/>
                </a:lnTo>
                <a:lnTo>
                  <a:pt x="2843" y="634"/>
                </a:lnTo>
                <a:lnTo>
                  <a:pt x="2853" y="632"/>
                </a:lnTo>
                <a:lnTo>
                  <a:pt x="2858" y="632"/>
                </a:lnTo>
                <a:lnTo>
                  <a:pt x="2840" y="628"/>
                </a:lnTo>
                <a:lnTo>
                  <a:pt x="2825" y="624"/>
                </a:lnTo>
                <a:lnTo>
                  <a:pt x="2819" y="618"/>
                </a:lnTo>
                <a:lnTo>
                  <a:pt x="2815" y="618"/>
                </a:lnTo>
                <a:lnTo>
                  <a:pt x="2834" y="614"/>
                </a:lnTo>
                <a:lnTo>
                  <a:pt x="2847" y="608"/>
                </a:lnTo>
                <a:lnTo>
                  <a:pt x="2847" y="604"/>
                </a:lnTo>
                <a:lnTo>
                  <a:pt x="2828" y="608"/>
                </a:lnTo>
                <a:lnTo>
                  <a:pt x="2810" y="608"/>
                </a:lnTo>
                <a:lnTo>
                  <a:pt x="2791" y="608"/>
                </a:lnTo>
                <a:lnTo>
                  <a:pt x="2779" y="604"/>
                </a:lnTo>
                <a:lnTo>
                  <a:pt x="2770" y="602"/>
                </a:lnTo>
                <a:lnTo>
                  <a:pt x="2772" y="598"/>
                </a:lnTo>
                <a:lnTo>
                  <a:pt x="2782" y="598"/>
                </a:lnTo>
                <a:lnTo>
                  <a:pt x="2798" y="594"/>
                </a:lnTo>
                <a:lnTo>
                  <a:pt x="2813" y="594"/>
                </a:lnTo>
                <a:lnTo>
                  <a:pt x="2810" y="591"/>
                </a:lnTo>
                <a:lnTo>
                  <a:pt x="2789" y="588"/>
                </a:lnTo>
                <a:lnTo>
                  <a:pt x="2763" y="584"/>
                </a:lnTo>
                <a:lnTo>
                  <a:pt x="2746" y="581"/>
                </a:lnTo>
                <a:lnTo>
                  <a:pt x="2739" y="581"/>
                </a:lnTo>
                <a:lnTo>
                  <a:pt x="2748" y="578"/>
                </a:lnTo>
                <a:lnTo>
                  <a:pt x="2763" y="578"/>
                </a:lnTo>
                <a:lnTo>
                  <a:pt x="2779" y="578"/>
                </a:lnTo>
                <a:lnTo>
                  <a:pt x="2763" y="574"/>
                </a:lnTo>
                <a:lnTo>
                  <a:pt x="2746" y="567"/>
                </a:lnTo>
                <a:lnTo>
                  <a:pt x="2727" y="561"/>
                </a:lnTo>
                <a:lnTo>
                  <a:pt x="2709" y="551"/>
                </a:lnTo>
                <a:lnTo>
                  <a:pt x="2693" y="545"/>
                </a:lnTo>
                <a:lnTo>
                  <a:pt x="2675" y="535"/>
                </a:lnTo>
                <a:lnTo>
                  <a:pt x="2656" y="527"/>
                </a:lnTo>
                <a:lnTo>
                  <a:pt x="2641" y="517"/>
                </a:lnTo>
                <a:lnTo>
                  <a:pt x="2617" y="504"/>
                </a:lnTo>
                <a:lnTo>
                  <a:pt x="2581" y="484"/>
                </a:lnTo>
                <a:lnTo>
                  <a:pt x="2534" y="457"/>
                </a:lnTo>
                <a:lnTo>
                  <a:pt x="2476" y="424"/>
                </a:lnTo>
                <a:lnTo>
                  <a:pt x="2415" y="390"/>
                </a:lnTo>
                <a:lnTo>
                  <a:pt x="2347" y="349"/>
                </a:lnTo>
                <a:lnTo>
                  <a:pt x="2274" y="309"/>
                </a:lnTo>
                <a:lnTo>
                  <a:pt x="2203" y="266"/>
                </a:lnTo>
                <a:lnTo>
                  <a:pt x="2130" y="226"/>
                </a:lnTo>
                <a:lnTo>
                  <a:pt x="2059" y="185"/>
                </a:lnTo>
                <a:lnTo>
                  <a:pt x="1995" y="148"/>
                </a:lnTo>
                <a:lnTo>
                  <a:pt x="1937" y="115"/>
                </a:lnTo>
                <a:lnTo>
                  <a:pt x="1884" y="85"/>
                </a:lnTo>
                <a:lnTo>
                  <a:pt x="1841" y="61"/>
                </a:lnTo>
                <a:lnTo>
                  <a:pt x="1811" y="44"/>
                </a:lnTo>
                <a:lnTo>
                  <a:pt x="1796" y="34"/>
                </a:lnTo>
                <a:lnTo>
                  <a:pt x="1778" y="24"/>
                </a:lnTo>
                <a:lnTo>
                  <a:pt x="1762" y="18"/>
                </a:lnTo>
                <a:lnTo>
                  <a:pt x="1744" y="8"/>
                </a:lnTo>
                <a:lnTo>
                  <a:pt x="1725" y="4"/>
                </a:lnTo>
                <a:lnTo>
                  <a:pt x="1707" y="0"/>
                </a:lnTo>
                <a:lnTo>
                  <a:pt x="1688" y="4"/>
                </a:lnTo>
                <a:lnTo>
                  <a:pt x="1667" y="8"/>
                </a:lnTo>
                <a:lnTo>
                  <a:pt x="1643" y="20"/>
                </a:lnTo>
                <a:lnTo>
                  <a:pt x="1609" y="48"/>
                </a:lnTo>
                <a:lnTo>
                  <a:pt x="1596" y="68"/>
                </a:lnTo>
                <a:lnTo>
                  <a:pt x="1609" y="87"/>
                </a:lnTo>
                <a:lnTo>
                  <a:pt x="1637" y="108"/>
                </a:lnTo>
                <a:lnTo>
                  <a:pt x="1670" y="127"/>
                </a:lnTo>
                <a:lnTo>
                  <a:pt x="1725" y="165"/>
                </a:lnTo>
                <a:lnTo>
                  <a:pt x="1798" y="216"/>
                </a:lnTo>
                <a:lnTo>
                  <a:pt x="1879" y="272"/>
                </a:lnTo>
                <a:lnTo>
                  <a:pt x="1958" y="333"/>
                </a:lnTo>
                <a:lnTo>
                  <a:pt x="2032" y="390"/>
                </a:lnTo>
                <a:lnTo>
                  <a:pt x="2090" y="436"/>
                </a:lnTo>
                <a:lnTo>
                  <a:pt x="2124" y="470"/>
                </a:lnTo>
                <a:lnTo>
                  <a:pt x="2090" y="454"/>
                </a:lnTo>
                <a:lnTo>
                  <a:pt x="2051" y="430"/>
                </a:lnTo>
                <a:lnTo>
                  <a:pt x="2004" y="406"/>
                </a:lnTo>
                <a:lnTo>
                  <a:pt x="1955" y="383"/>
                </a:lnTo>
                <a:lnTo>
                  <a:pt x="1903" y="356"/>
                </a:lnTo>
                <a:lnTo>
                  <a:pt x="1851" y="329"/>
                </a:lnTo>
                <a:lnTo>
                  <a:pt x="1796" y="299"/>
                </a:lnTo>
                <a:lnTo>
                  <a:pt x="1740" y="272"/>
                </a:lnTo>
                <a:lnTo>
                  <a:pt x="1688" y="246"/>
                </a:lnTo>
                <a:lnTo>
                  <a:pt x="1637" y="222"/>
                </a:lnTo>
                <a:lnTo>
                  <a:pt x="1590" y="198"/>
                </a:lnTo>
                <a:lnTo>
                  <a:pt x="1547" y="175"/>
                </a:lnTo>
                <a:lnTo>
                  <a:pt x="1511" y="158"/>
                </a:lnTo>
                <a:lnTo>
                  <a:pt x="1480" y="145"/>
                </a:lnTo>
                <a:lnTo>
                  <a:pt x="1456" y="135"/>
                </a:lnTo>
                <a:lnTo>
                  <a:pt x="1440" y="127"/>
                </a:lnTo>
                <a:lnTo>
                  <a:pt x="1422" y="121"/>
                </a:lnTo>
                <a:lnTo>
                  <a:pt x="1401" y="117"/>
                </a:lnTo>
                <a:lnTo>
                  <a:pt x="1382" y="117"/>
                </a:lnTo>
                <a:lnTo>
                  <a:pt x="1364" y="117"/>
                </a:lnTo>
                <a:lnTo>
                  <a:pt x="1345" y="121"/>
                </a:lnTo>
                <a:lnTo>
                  <a:pt x="1324" y="127"/>
                </a:lnTo>
                <a:lnTo>
                  <a:pt x="1306" y="135"/>
                </a:lnTo>
                <a:lnTo>
                  <a:pt x="1285" y="145"/>
                </a:lnTo>
                <a:lnTo>
                  <a:pt x="1257" y="165"/>
                </a:lnTo>
                <a:lnTo>
                  <a:pt x="1251" y="185"/>
                </a:lnTo>
                <a:lnTo>
                  <a:pt x="1266" y="206"/>
                </a:lnTo>
                <a:lnTo>
                  <a:pt x="1296" y="228"/>
                </a:lnTo>
                <a:lnTo>
                  <a:pt x="1312" y="238"/>
                </a:lnTo>
                <a:lnTo>
                  <a:pt x="1333" y="252"/>
                </a:lnTo>
                <a:lnTo>
                  <a:pt x="1364" y="269"/>
                </a:lnTo>
                <a:lnTo>
                  <a:pt x="1397" y="289"/>
                </a:lnTo>
                <a:lnTo>
                  <a:pt x="1440" y="317"/>
                </a:lnTo>
                <a:lnTo>
                  <a:pt x="1483" y="343"/>
                </a:lnTo>
                <a:lnTo>
                  <a:pt x="1532" y="370"/>
                </a:lnTo>
                <a:lnTo>
                  <a:pt x="1581" y="400"/>
                </a:lnTo>
                <a:lnTo>
                  <a:pt x="1630" y="430"/>
                </a:lnTo>
                <a:lnTo>
                  <a:pt x="1680" y="460"/>
                </a:lnTo>
                <a:lnTo>
                  <a:pt x="1725" y="491"/>
                </a:lnTo>
                <a:lnTo>
                  <a:pt x="1768" y="517"/>
                </a:lnTo>
                <a:lnTo>
                  <a:pt x="1808" y="545"/>
                </a:lnTo>
                <a:lnTo>
                  <a:pt x="1841" y="567"/>
                </a:lnTo>
                <a:lnTo>
                  <a:pt x="1869" y="591"/>
                </a:lnTo>
                <a:lnTo>
                  <a:pt x="1888" y="608"/>
                </a:lnTo>
                <a:lnTo>
                  <a:pt x="1823" y="571"/>
                </a:lnTo>
                <a:lnTo>
                  <a:pt x="1753" y="535"/>
                </a:lnTo>
                <a:lnTo>
                  <a:pt x="1680" y="494"/>
                </a:lnTo>
                <a:lnTo>
                  <a:pt x="1603" y="454"/>
                </a:lnTo>
                <a:lnTo>
                  <a:pt x="1523" y="414"/>
                </a:lnTo>
                <a:lnTo>
                  <a:pt x="1446" y="370"/>
                </a:lnTo>
                <a:lnTo>
                  <a:pt x="1371" y="329"/>
                </a:lnTo>
                <a:lnTo>
                  <a:pt x="1294" y="289"/>
                </a:lnTo>
                <a:lnTo>
                  <a:pt x="1223" y="248"/>
                </a:lnTo>
                <a:lnTo>
                  <a:pt x="1156" y="216"/>
                </a:lnTo>
                <a:lnTo>
                  <a:pt x="1092" y="182"/>
                </a:lnTo>
                <a:lnTo>
                  <a:pt x="1036" y="151"/>
                </a:lnTo>
                <a:lnTo>
                  <a:pt x="991" y="125"/>
                </a:lnTo>
                <a:lnTo>
                  <a:pt x="950" y="105"/>
                </a:lnTo>
                <a:lnTo>
                  <a:pt x="920" y="87"/>
                </a:lnTo>
                <a:lnTo>
                  <a:pt x="901" y="78"/>
                </a:lnTo>
                <a:lnTo>
                  <a:pt x="877" y="64"/>
                </a:lnTo>
                <a:lnTo>
                  <a:pt x="852" y="50"/>
                </a:lnTo>
                <a:lnTo>
                  <a:pt x="828" y="38"/>
                </a:lnTo>
                <a:lnTo>
                  <a:pt x="803" y="28"/>
                </a:lnTo>
                <a:lnTo>
                  <a:pt x="779" y="24"/>
                </a:lnTo>
                <a:lnTo>
                  <a:pt x="751" y="20"/>
                </a:lnTo>
                <a:lnTo>
                  <a:pt x="721" y="28"/>
                </a:lnTo>
                <a:lnTo>
                  <a:pt x="690" y="38"/>
                </a:lnTo>
                <a:lnTo>
                  <a:pt x="663" y="54"/>
                </a:lnTo>
                <a:lnTo>
                  <a:pt x="644" y="71"/>
                </a:lnTo>
                <a:lnTo>
                  <a:pt x="632" y="91"/>
                </a:lnTo>
                <a:lnTo>
                  <a:pt x="632" y="108"/>
                </a:lnTo>
                <a:lnTo>
                  <a:pt x="637" y="127"/>
                </a:lnTo>
                <a:lnTo>
                  <a:pt x="650" y="148"/>
                </a:lnTo>
                <a:lnTo>
                  <a:pt x="672" y="168"/>
                </a:lnTo>
                <a:lnTo>
                  <a:pt x="696" y="185"/>
                </a:lnTo>
                <a:lnTo>
                  <a:pt x="714" y="195"/>
                </a:lnTo>
                <a:lnTo>
                  <a:pt x="745" y="212"/>
                </a:lnTo>
                <a:lnTo>
                  <a:pt x="781" y="228"/>
                </a:lnTo>
                <a:lnTo>
                  <a:pt x="824" y="252"/>
                </a:lnTo>
                <a:lnTo>
                  <a:pt x="877" y="275"/>
                </a:lnTo>
                <a:lnTo>
                  <a:pt x="929" y="305"/>
                </a:lnTo>
                <a:lnTo>
                  <a:pt x="984" y="333"/>
                </a:lnTo>
                <a:lnTo>
                  <a:pt x="1039" y="363"/>
                </a:lnTo>
                <a:lnTo>
                  <a:pt x="1094" y="396"/>
                </a:lnTo>
                <a:lnTo>
                  <a:pt x="1146" y="426"/>
                </a:lnTo>
                <a:lnTo>
                  <a:pt x="1195" y="457"/>
                </a:lnTo>
                <a:lnTo>
                  <a:pt x="1238" y="487"/>
                </a:lnTo>
                <a:lnTo>
                  <a:pt x="1275" y="517"/>
                </a:lnTo>
                <a:lnTo>
                  <a:pt x="1306" y="545"/>
                </a:lnTo>
                <a:lnTo>
                  <a:pt x="1324" y="571"/>
                </a:lnTo>
                <a:lnTo>
                  <a:pt x="1333" y="591"/>
                </a:lnTo>
                <a:lnTo>
                  <a:pt x="1300" y="574"/>
                </a:lnTo>
                <a:lnTo>
                  <a:pt x="1260" y="551"/>
                </a:lnTo>
                <a:lnTo>
                  <a:pt x="1210" y="523"/>
                </a:lnTo>
                <a:lnTo>
                  <a:pt x="1156" y="491"/>
                </a:lnTo>
                <a:lnTo>
                  <a:pt x="1094" y="457"/>
                </a:lnTo>
                <a:lnTo>
                  <a:pt x="1030" y="416"/>
                </a:lnTo>
                <a:lnTo>
                  <a:pt x="959" y="380"/>
                </a:lnTo>
                <a:lnTo>
                  <a:pt x="886" y="335"/>
                </a:lnTo>
                <a:lnTo>
                  <a:pt x="813" y="296"/>
                </a:lnTo>
                <a:lnTo>
                  <a:pt x="733" y="256"/>
                </a:lnTo>
                <a:lnTo>
                  <a:pt x="653" y="216"/>
                </a:lnTo>
                <a:lnTo>
                  <a:pt x="573" y="178"/>
                </a:lnTo>
                <a:lnTo>
                  <a:pt x="494" y="141"/>
                </a:lnTo>
                <a:lnTo>
                  <a:pt x="417" y="108"/>
                </a:lnTo>
                <a:lnTo>
                  <a:pt x="337" y="78"/>
                </a:lnTo>
                <a:lnTo>
                  <a:pt x="264" y="54"/>
                </a:lnTo>
                <a:lnTo>
                  <a:pt x="225" y="44"/>
                </a:lnTo>
                <a:lnTo>
                  <a:pt x="191" y="38"/>
                </a:lnTo>
                <a:lnTo>
                  <a:pt x="161" y="34"/>
                </a:lnTo>
                <a:lnTo>
                  <a:pt x="133" y="30"/>
                </a:lnTo>
                <a:lnTo>
                  <a:pt x="108" y="34"/>
                </a:lnTo>
                <a:lnTo>
                  <a:pt x="84" y="40"/>
                </a:lnTo>
                <a:lnTo>
                  <a:pt x="62" y="48"/>
                </a:lnTo>
                <a:lnTo>
                  <a:pt x="37" y="58"/>
                </a:lnTo>
                <a:lnTo>
                  <a:pt x="15" y="71"/>
                </a:lnTo>
                <a:lnTo>
                  <a:pt x="4" y="85"/>
                </a:lnTo>
                <a:lnTo>
                  <a:pt x="0" y="95"/>
                </a:lnTo>
                <a:lnTo>
                  <a:pt x="0" y="108"/>
                </a:lnTo>
                <a:lnTo>
                  <a:pt x="10" y="121"/>
                </a:lnTo>
                <a:lnTo>
                  <a:pt x="22" y="135"/>
                </a:lnTo>
                <a:lnTo>
                  <a:pt x="41" y="151"/>
                </a:lnTo>
                <a:lnTo>
                  <a:pt x="62" y="165"/>
                </a:lnTo>
                <a:lnTo>
                  <a:pt x="96" y="185"/>
                </a:lnTo>
                <a:lnTo>
                  <a:pt x="142" y="212"/>
                </a:lnTo>
                <a:lnTo>
                  <a:pt x="197" y="242"/>
                </a:lnTo>
                <a:lnTo>
                  <a:pt x="258" y="272"/>
                </a:lnTo>
                <a:lnTo>
                  <a:pt x="316" y="305"/>
                </a:lnTo>
                <a:lnTo>
                  <a:pt x="365" y="329"/>
                </a:lnTo>
                <a:lnTo>
                  <a:pt x="402" y="353"/>
                </a:lnTo>
                <a:lnTo>
                  <a:pt x="423" y="363"/>
                </a:lnTo>
                <a:lnTo>
                  <a:pt x="408" y="349"/>
                </a:lnTo>
                <a:lnTo>
                  <a:pt x="384" y="333"/>
                </a:lnTo>
                <a:lnTo>
                  <a:pt x="359" y="317"/>
                </a:lnTo>
                <a:lnTo>
                  <a:pt x="343" y="303"/>
                </a:lnTo>
                <a:close/>
              </a:path>
            </a:pathLst>
          </a:custGeom>
          <a:solidFill>
            <a:srgbClr val="FF00FF"/>
          </a:solidFill>
          <a:ln w="0">
            <a:solidFill>
              <a:srgbClr val="FF00FF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33797" name="Group 5">
            <a:extLst>
              <a:ext uri="{FF2B5EF4-FFF2-40B4-BE49-F238E27FC236}">
                <a16:creationId xmlns:a16="http://schemas.microsoft.com/office/drawing/2014/main" id="{8A73EC48-67D7-4031-842A-DF342A0D2C9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486025" y="692150"/>
            <a:ext cx="3886200" cy="1066800"/>
            <a:chOff x="1488" y="192"/>
            <a:chExt cx="2448" cy="672"/>
          </a:xfrm>
        </p:grpSpPr>
        <p:sp>
          <p:nvSpPr>
            <p:cNvPr id="33806" name="AutoShape 6">
              <a:extLst>
                <a:ext uri="{FF2B5EF4-FFF2-40B4-BE49-F238E27FC236}">
                  <a16:creationId xmlns:a16="http://schemas.microsoft.com/office/drawing/2014/main" id="{07FEE314-2C08-42CD-AD93-588655BD38DE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488" y="192"/>
              <a:ext cx="2448" cy="6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7" name="Rectangle 7">
              <a:extLst>
                <a:ext uri="{FF2B5EF4-FFF2-40B4-BE49-F238E27FC236}">
                  <a16:creationId xmlns:a16="http://schemas.microsoft.com/office/drawing/2014/main" id="{20E1834A-9EB7-49FE-9142-9779EC885B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9" y="268"/>
              <a:ext cx="2180" cy="526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33808" name="Freeform 8">
              <a:extLst>
                <a:ext uri="{FF2B5EF4-FFF2-40B4-BE49-F238E27FC236}">
                  <a16:creationId xmlns:a16="http://schemas.microsoft.com/office/drawing/2014/main" id="{145B6F92-B96F-4D22-BA1B-9C01B591F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" y="208"/>
              <a:ext cx="60" cy="645"/>
            </a:xfrm>
            <a:custGeom>
              <a:avLst/>
              <a:gdLst>
                <a:gd name="T0" fmla="*/ 0 w 179"/>
                <a:gd name="T1" fmla="*/ 0 h 1934"/>
                <a:gd name="T2" fmla="*/ 20 w 179"/>
                <a:gd name="T3" fmla="*/ 20 h 1934"/>
                <a:gd name="T4" fmla="*/ 20 w 179"/>
                <a:gd name="T5" fmla="*/ 195 h 1934"/>
                <a:gd name="T6" fmla="*/ 0 w 179"/>
                <a:gd name="T7" fmla="*/ 215 h 1934"/>
                <a:gd name="T8" fmla="*/ 0 w 179"/>
                <a:gd name="T9" fmla="*/ 0 h 19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9" h="1934">
                  <a:moveTo>
                    <a:pt x="0" y="0"/>
                  </a:moveTo>
                  <a:lnTo>
                    <a:pt x="179" y="179"/>
                  </a:lnTo>
                  <a:lnTo>
                    <a:pt x="179" y="1755"/>
                  </a:lnTo>
                  <a:lnTo>
                    <a:pt x="0" y="19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A9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09" name="Freeform 9">
              <a:extLst>
                <a:ext uri="{FF2B5EF4-FFF2-40B4-BE49-F238E27FC236}">
                  <a16:creationId xmlns:a16="http://schemas.microsoft.com/office/drawing/2014/main" id="{5660F904-F29F-4F96-A7F8-D2CFD830F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" y="208"/>
              <a:ext cx="2299" cy="60"/>
            </a:xfrm>
            <a:custGeom>
              <a:avLst/>
              <a:gdLst>
                <a:gd name="T0" fmla="*/ 0 w 6897"/>
                <a:gd name="T1" fmla="*/ 0 h 179"/>
                <a:gd name="T2" fmla="*/ 20 w 6897"/>
                <a:gd name="T3" fmla="*/ 20 h 179"/>
                <a:gd name="T4" fmla="*/ 746 w 6897"/>
                <a:gd name="T5" fmla="*/ 20 h 179"/>
                <a:gd name="T6" fmla="*/ 766 w 6897"/>
                <a:gd name="T7" fmla="*/ 0 h 179"/>
                <a:gd name="T8" fmla="*/ 0 w 6897"/>
                <a:gd name="T9" fmla="*/ 0 h 1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97" h="179">
                  <a:moveTo>
                    <a:pt x="0" y="0"/>
                  </a:moveTo>
                  <a:lnTo>
                    <a:pt x="179" y="179"/>
                  </a:lnTo>
                  <a:lnTo>
                    <a:pt x="6718" y="179"/>
                  </a:lnTo>
                  <a:lnTo>
                    <a:pt x="689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7F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10" name="Freeform 10">
              <a:extLst>
                <a:ext uri="{FF2B5EF4-FFF2-40B4-BE49-F238E27FC236}">
                  <a16:creationId xmlns:a16="http://schemas.microsoft.com/office/drawing/2014/main" id="{CABEC4B7-6AFE-4A49-9F53-559460B17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" y="208"/>
              <a:ext cx="59" cy="645"/>
            </a:xfrm>
            <a:custGeom>
              <a:avLst/>
              <a:gdLst>
                <a:gd name="T0" fmla="*/ 19 w 179"/>
                <a:gd name="T1" fmla="*/ 215 h 1934"/>
                <a:gd name="T2" fmla="*/ 0 w 179"/>
                <a:gd name="T3" fmla="*/ 195 h 1934"/>
                <a:gd name="T4" fmla="*/ 0 w 179"/>
                <a:gd name="T5" fmla="*/ 20 h 1934"/>
                <a:gd name="T6" fmla="*/ 19 w 179"/>
                <a:gd name="T7" fmla="*/ 0 h 1934"/>
                <a:gd name="T8" fmla="*/ 19 w 179"/>
                <a:gd name="T9" fmla="*/ 215 h 19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9" h="1934">
                  <a:moveTo>
                    <a:pt x="179" y="1934"/>
                  </a:moveTo>
                  <a:lnTo>
                    <a:pt x="0" y="1755"/>
                  </a:lnTo>
                  <a:lnTo>
                    <a:pt x="0" y="179"/>
                  </a:lnTo>
                  <a:lnTo>
                    <a:pt x="179" y="0"/>
                  </a:lnTo>
                  <a:lnTo>
                    <a:pt x="179" y="1934"/>
                  </a:lnTo>
                  <a:close/>
                </a:path>
              </a:pathLst>
            </a:custGeom>
            <a:solidFill>
              <a:srgbClr val="7F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11" name="Freeform 11">
              <a:extLst>
                <a:ext uri="{FF2B5EF4-FFF2-40B4-BE49-F238E27FC236}">
                  <a16:creationId xmlns:a16="http://schemas.microsoft.com/office/drawing/2014/main" id="{AD16F7D0-9C38-4197-943B-6698855E13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" y="793"/>
              <a:ext cx="2299" cy="60"/>
            </a:xfrm>
            <a:custGeom>
              <a:avLst/>
              <a:gdLst>
                <a:gd name="T0" fmla="*/ 766 w 6897"/>
                <a:gd name="T1" fmla="*/ 20 h 179"/>
                <a:gd name="T2" fmla="*/ 0 w 6897"/>
                <a:gd name="T3" fmla="*/ 20 h 179"/>
                <a:gd name="T4" fmla="*/ 20 w 6897"/>
                <a:gd name="T5" fmla="*/ 0 h 179"/>
                <a:gd name="T6" fmla="*/ 746 w 6897"/>
                <a:gd name="T7" fmla="*/ 0 h 179"/>
                <a:gd name="T8" fmla="*/ 766 w 6897"/>
                <a:gd name="T9" fmla="*/ 20 h 1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97" h="179">
                  <a:moveTo>
                    <a:pt x="6897" y="179"/>
                  </a:moveTo>
                  <a:lnTo>
                    <a:pt x="0" y="179"/>
                  </a:lnTo>
                  <a:lnTo>
                    <a:pt x="179" y="0"/>
                  </a:lnTo>
                  <a:lnTo>
                    <a:pt x="6718" y="0"/>
                  </a:lnTo>
                  <a:lnTo>
                    <a:pt x="6897" y="179"/>
                  </a:lnTo>
                  <a:close/>
                </a:path>
              </a:pathLst>
            </a:custGeom>
            <a:solidFill>
              <a:srgbClr val="3F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12" name="Rectangle 12">
              <a:extLst>
                <a:ext uri="{FF2B5EF4-FFF2-40B4-BE49-F238E27FC236}">
                  <a16:creationId xmlns:a16="http://schemas.microsoft.com/office/drawing/2014/main" id="{D85AAF7A-0BAA-442A-A1FE-19EE3030DF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369"/>
              <a:ext cx="2031" cy="3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r>
                <a:rPr lang="es-PR" altLang="en-US" sz="37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CALORIA (cal)</a:t>
              </a:r>
              <a:endParaRPr lang="es-PR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33813" name="Freeform 13">
              <a:extLst>
                <a:ext uri="{FF2B5EF4-FFF2-40B4-BE49-F238E27FC236}">
                  <a16:creationId xmlns:a16="http://schemas.microsoft.com/office/drawing/2014/main" id="{AA3E132E-B317-473B-88CF-37CECAFB8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372"/>
              <a:ext cx="54" cy="45"/>
            </a:xfrm>
            <a:custGeom>
              <a:avLst/>
              <a:gdLst>
                <a:gd name="T0" fmla="*/ 0 w 162"/>
                <a:gd name="T1" fmla="*/ 15 h 136"/>
                <a:gd name="T2" fmla="*/ 6 w 162"/>
                <a:gd name="T3" fmla="*/ 0 h 136"/>
                <a:gd name="T4" fmla="*/ 18 w 162"/>
                <a:gd name="T5" fmla="*/ 0 h 136"/>
                <a:gd name="T6" fmla="*/ 7 w 162"/>
                <a:gd name="T7" fmla="*/ 15 h 136"/>
                <a:gd name="T8" fmla="*/ 0 w 162"/>
                <a:gd name="T9" fmla="*/ 15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" h="136">
                  <a:moveTo>
                    <a:pt x="0" y="136"/>
                  </a:moveTo>
                  <a:lnTo>
                    <a:pt x="58" y="0"/>
                  </a:lnTo>
                  <a:lnTo>
                    <a:pt x="162" y="0"/>
                  </a:lnTo>
                  <a:lnTo>
                    <a:pt x="65" y="136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3798" name="AutoShape 15">
            <a:extLst>
              <a:ext uri="{FF2B5EF4-FFF2-40B4-BE49-F238E27FC236}">
                <a16:creationId xmlns:a16="http://schemas.microsoft.com/office/drawing/2014/main" id="{EAD2A489-3C82-4F2E-9AAC-377E448AE34E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395288" y="2335213"/>
            <a:ext cx="8343900" cy="4310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799" name="Rectangle 17">
            <a:extLst>
              <a:ext uri="{FF2B5EF4-FFF2-40B4-BE49-F238E27FC236}">
                <a16:creationId xmlns:a16="http://schemas.microsoft.com/office/drawing/2014/main" id="{7692ED9F-ABAF-4089-8808-D898512915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5" y="2552700"/>
            <a:ext cx="7529513" cy="56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r>
              <a:rPr lang="es-PR" altLang="en-US" sz="3700" b="1">
                <a:latin typeface="Times New Roman" panose="02020603050405020304" pitchFamily="18" charset="0"/>
              </a:rPr>
              <a:t>La Cantidad de Calor Necesaria para</a:t>
            </a:r>
            <a:endParaRPr lang="es-PR" altLang="en-US" sz="2400">
              <a:latin typeface="Times New Roman" panose="02020603050405020304" pitchFamily="18" charset="0"/>
            </a:endParaRPr>
          </a:p>
        </p:txBody>
      </p:sp>
      <p:sp>
        <p:nvSpPr>
          <p:cNvPr id="33800" name="Rectangle 18">
            <a:extLst>
              <a:ext uri="{FF2B5EF4-FFF2-40B4-BE49-F238E27FC236}">
                <a16:creationId xmlns:a16="http://schemas.microsoft.com/office/drawing/2014/main" id="{3F5176A0-BE24-44F3-AD70-E52B88236D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0438" y="3109913"/>
            <a:ext cx="7161212" cy="563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r>
              <a:rPr lang="es-PR" altLang="en-US" sz="3700" b="1">
                <a:latin typeface="Times New Roman" panose="02020603050405020304" pitchFamily="18" charset="0"/>
              </a:rPr>
              <a:t>Elevar La Temperatura de 1 gramo</a:t>
            </a:r>
            <a:endParaRPr lang="es-PR" altLang="en-US" sz="2400">
              <a:latin typeface="Times New Roman" panose="02020603050405020304" pitchFamily="18" charset="0"/>
            </a:endParaRPr>
          </a:p>
        </p:txBody>
      </p:sp>
      <p:sp>
        <p:nvSpPr>
          <p:cNvPr id="33801" name="Rectangle 19">
            <a:extLst>
              <a:ext uri="{FF2B5EF4-FFF2-40B4-BE49-F238E27FC236}">
                <a16:creationId xmlns:a16="http://schemas.microsoft.com/office/drawing/2014/main" id="{5F71444F-69DF-4358-94BB-FF5AD346FE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5413" y="3668713"/>
            <a:ext cx="6292850" cy="563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r>
              <a:rPr lang="es-PR" altLang="en-US" sz="3700" b="1">
                <a:solidFill>
                  <a:srgbClr val="FFFFFF"/>
                </a:solidFill>
                <a:latin typeface="Times New Roman" panose="02020603050405020304" pitchFamily="18" charset="0"/>
              </a:rPr>
              <a:t> </a:t>
            </a:r>
            <a:r>
              <a:rPr lang="es-PR" altLang="en-US" sz="3700" b="1">
                <a:latin typeface="Times New Roman" panose="02020603050405020304" pitchFamily="18" charset="0"/>
              </a:rPr>
              <a:t>de Agua a 1 Grado Centígrado</a:t>
            </a:r>
            <a:endParaRPr lang="es-PR" altLang="en-US" sz="2400">
              <a:latin typeface="Times New Roman" panose="02020603050405020304" pitchFamily="18" charset="0"/>
            </a:endParaRPr>
          </a:p>
        </p:txBody>
      </p:sp>
      <p:sp>
        <p:nvSpPr>
          <p:cNvPr id="33802" name="Rectangle 20">
            <a:extLst>
              <a:ext uri="{FF2B5EF4-FFF2-40B4-BE49-F238E27FC236}">
                <a16:creationId xmlns:a16="http://schemas.microsoft.com/office/drawing/2014/main" id="{33BA4FD5-FC26-48F7-AF8F-8B5F8FFB58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9038" y="4225925"/>
            <a:ext cx="4305300" cy="56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r>
              <a:rPr lang="es-PR" altLang="en-US" sz="3700" b="1">
                <a:latin typeface="Times New Roman" panose="02020603050405020304" pitchFamily="18" charset="0"/>
              </a:rPr>
              <a:t>(de 14.5°C a 15.5°C),</a:t>
            </a:r>
            <a:r>
              <a:rPr lang="es-PR" altLang="en-US" sz="3700" b="1">
                <a:solidFill>
                  <a:srgbClr val="FFFFFF"/>
                </a:solidFill>
                <a:latin typeface="Times New Roman" panose="02020603050405020304" pitchFamily="18" charset="0"/>
              </a:rPr>
              <a:t> </a:t>
            </a:r>
            <a:endParaRPr lang="es-PR" altLang="en-US" sz="2400">
              <a:latin typeface="Times New Roman" panose="02020603050405020304" pitchFamily="18" charset="0"/>
            </a:endParaRPr>
          </a:p>
        </p:txBody>
      </p:sp>
      <p:sp>
        <p:nvSpPr>
          <p:cNvPr id="33803" name="Rectangle 21">
            <a:extLst>
              <a:ext uri="{FF2B5EF4-FFF2-40B4-BE49-F238E27FC236}">
                <a16:creationId xmlns:a16="http://schemas.microsoft.com/office/drawing/2014/main" id="{0B1CBD2B-D850-472C-8C25-34EB3D8791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8225" y="4783138"/>
            <a:ext cx="7007225" cy="563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r>
              <a:rPr lang="es-PR" altLang="en-US" sz="3700" b="1">
                <a:latin typeface="Times New Roman" panose="02020603050405020304" pitchFamily="18" charset="0"/>
              </a:rPr>
              <a:t>A Nivel del Mar (Bajo Condiciones</a:t>
            </a:r>
            <a:endParaRPr lang="es-PR" altLang="en-US" sz="2400">
              <a:latin typeface="Times New Roman" panose="02020603050405020304" pitchFamily="18" charset="0"/>
            </a:endParaRPr>
          </a:p>
        </p:txBody>
      </p:sp>
      <p:sp>
        <p:nvSpPr>
          <p:cNvPr id="33804" name="Rectangle 22">
            <a:extLst>
              <a:ext uri="{FF2B5EF4-FFF2-40B4-BE49-F238E27FC236}">
                <a16:creationId xmlns:a16="http://schemas.microsoft.com/office/drawing/2014/main" id="{12ECB209-4E30-4EF7-A7E9-BB81D06D4B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2838" y="5341938"/>
            <a:ext cx="6861175" cy="563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r>
              <a:rPr lang="es-PR" altLang="en-US" sz="3700" b="1">
                <a:solidFill>
                  <a:srgbClr val="FFFFFF"/>
                </a:solidFill>
                <a:latin typeface="Times New Roman" panose="02020603050405020304" pitchFamily="18" charset="0"/>
              </a:rPr>
              <a:t> </a:t>
            </a:r>
            <a:r>
              <a:rPr lang="es-PR" altLang="en-US" sz="3700" b="1">
                <a:latin typeface="Times New Roman" panose="02020603050405020304" pitchFamily="18" charset="0"/>
              </a:rPr>
              <a:t>Barométricas Estándar/Normales</a:t>
            </a:r>
            <a:endParaRPr lang="es-PR" altLang="en-US" sz="2400">
              <a:latin typeface="Times New Roman" panose="02020603050405020304" pitchFamily="18" charset="0"/>
            </a:endParaRPr>
          </a:p>
        </p:txBody>
      </p:sp>
      <p:sp>
        <p:nvSpPr>
          <p:cNvPr id="33805" name="Rectangle 23">
            <a:extLst>
              <a:ext uri="{FF2B5EF4-FFF2-40B4-BE49-F238E27FC236}">
                <a16:creationId xmlns:a16="http://schemas.microsoft.com/office/drawing/2014/main" id="{1289C8D4-81FE-4808-B25E-2D8C0C5399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7713" y="5899150"/>
            <a:ext cx="5080000" cy="56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r>
              <a:rPr lang="es-PR" altLang="en-US" sz="3700" b="1">
                <a:solidFill>
                  <a:srgbClr val="FFFFFF"/>
                </a:solidFill>
                <a:latin typeface="Times New Roman" panose="02020603050405020304" pitchFamily="18" charset="0"/>
              </a:rPr>
              <a:t> </a:t>
            </a:r>
            <a:r>
              <a:rPr lang="es-PR" altLang="en-US" sz="3700" b="1">
                <a:latin typeface="Times New Roman" panose="02020603050405020304" pitchFamily="18" charset="0"/>
              </a:rPr>
              <a:t>[760 mm. Hg.  ó 1 ATA])</a:t>
            </a:r>
            <a:endParaRPr lang="es-PR" altLang="en-US" sz="2400">
              <a:latin typeface="Times New Roman" panose="02020603050405020304" pitchFamily="18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plus/>
    <p:sndAc>
      <p:stSnd>
        <p:snd r:embed="rId4" name="whoosh.wav"/>
      </p:stSnd>
    </p:sndAc>
  </p:transition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2978" name="Picture 2">
            <a:extLst>
              <a:ext uri="{FF2B5EF4-FFF2-40B4-BE49-F238E27FC236}">
                <a16:creationId xmlns:a16="http://schemas.microsoft.com/office/drawing/2014/main" id="{B3F15F67-4BAB-4B4D-9C51-EC5F21D0D86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652463"/>
            <a:ext cx="6781800" cy="1117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2979" name="Picture 3">
            <a:extLst>
              <a:ext uri="{FF2B5EF4-FFF2-40B4-BE49-F238E27FC236}">
                <a16:creationId xmlns:a16="http://schemas.microsoft.com/office/drawing/2014/main" id="{0A9D1AAC-09BC-4859-BD03-E40496EF8E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2508250"/>
            <a:ext cx="8310563" cy="408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35844" name="Group 4">
            <a:extLst>
              <a:ext uri="{FF2B5EF4-FFF2-40B4-BE49-F238E27FC236}">
                <a16:creationId xmlns:a16="http://schemas.microsoft.com/office/drawing/2014/main" id="{9DF8B2F1-73D0-4C75-B29F-67EA64B2363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676400" y="1725613"/>
            <a:ext cx="5749925" cy="765175"/>
            <a:chOff x="1056" y="960"/>
            <a:chExt cx="3622" cy="482"/>
          </a:xfrm>
        </p:grpSpPr>
        <p:sp>
          <p:nvSpPr>
            <p:cNvPr id="35845" name="AutoShape 5">
              <a:extLst>
                <a:ext uri="{FF2B5EF4-FFF2-40B4-BE49-F238E27FC236}">
                  <a16:creationId xmlns:a16="http://schemas.microsoft.com/office/drawing/2014/main" id="{55FA5BBF-5722-4988-9B31-8641A421A8AC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056" y="960"/>
              <a:ext cx="3622" cy="4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6" name="Rectangle 6">
              <a:extLst>
                <a:ext uri="{FF2B5EF4-FFF2-40B4-BE49-F238E27FC236}">
                  <a16:creationId xmlns:a16="http://schemas.microsoft.com/office/drawing/2014/main" id="{4E208B3C-E07B-49BE-9BC9-3BE4423556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4" y="991"/>
              <a:ext cx="1525" cy="4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r>
                <a:rPr lang="es-PR" altLang="en-US" sz="4700" b="1">
                  <a:latin typeface="Times New Roman" panose="02020603050405020304" pitchFamily="18" charset="0"/>
                </a:rPr>
                <a:t>Concepto</a:t>
              </a:r>
              <a:endParaRPr lang="es-PR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5847" name="Freeform 7">
              <a:extLst>
                <a:ext uri="{FF2B5EF4-FFF2-40B4-BE49-F238E27FC236}">
                  <a16:creationId xmlns:a16="http://schemas.microsoft.com/office/drawing/2014/main" id="{48351988-C9D1-493E-855C-A9211E0A5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" y="1107"/>
              <a:ext cx="941" cy="252"/>
            </a:xfrm>
            <a:custGeom>
              <a:avLst/>
              <a:gdLst>
                <a:gd name="T0" fmla="*/ 260 w 2822"/>
                <a:gd name="T1" fmla="*/ 44 h 758"/>
                <a:gd name="T2" fmla="*/ 247 w 2822"/>
                <a:gd name="T3" fmla="*/ 56 h 758"/>
                <a:gd name="T4" fmla="*/ 243 w 2822"/>
                <a:gd name="T5" fmla="*/ 63 h 758"/>
                <a:gd name="T6" fmla="*/ 239 w 2822"/>
                <a:gd name="T7" fmla="*/ 65 h 758"/>
                <a:gd name="T8" fmla="*/ 233 w 2822"/>
                <a:gd name="T9" fmla="*/ 67 h 758"/>
                <a:gd name="T10" fmla="*/ 228 w 2822"/>
                <a:gd name="T11" fmla="*/ 67 h 758"/>
                <a:gd name="T12" fmla="*/ 233 w 2822"/>
                <a:gd name="T13" fmla="*/ 55 h 758"/>
                <a:gd name="T14" fmla="*/ 267 w 2822"/>
                <a:gd name="T15" fmla="*/ 30 h 758"/>
                <a:gd name="T16" fmla="*/ 268 w 2822"/>
                <a:gd name="T17" fmla="*/ 22 h 758"/>
                <a:gd name="T18" fmla="*/ 225 w 2822"/>
                <a:gd name="T19" fmla="*/ 39 h 758"/>
                <a:gd name="T20" fmla="*/ 193 w 2822"/>
                <a:gd name="T21" fmla="*/ 57 h 758"/>
                <a:gd name="T22" fmla="*/ 162 w 2822"/>
                <a:gd name="T23" fmla="*/ 75 h 758"/>
                <a:gd name="T24" fmla="*/ 138 w 2822"/>
                <a:gd name="T25" fmla="*/ 69 h 758"/>
                <a:gd name="T26" fmla="*/ 170 w 2822"/>
                <a:gd name="T27" fmla="*/ 46 h 758"/>
                <a:gd name="T28" fmla="*/ 205 w 2822"/>
                <a:gd name="T29" fmla="*/ 23 h 758"/>
                <a:gd name="T30" fmla="*/ 147 w 2822"/>
                <a:gd name="T31" fmla="*/ 52 h 758"/>
                <a:gd name="T32" fmla="*/ 105 w 2822"/>
                <a:gd name="T33" fmla="*/ 76 h 758"/>
                <a:gd name="T34" fmla="*/ 80 w 2822"/>
                <a:gd name="T35" fmla="*/ 83 h 758"/>
                <a:gd name="T36" fmla="*/ 79 w 2822"/>
                <a:gd name="T37" fmla="*/ 71 h 758"/>
                <a:gd name="T38" fmla="*/ 92 w 2822"/>
                <a:gd name="T39" fmla="*/ 67 h 758"/>
                <a:gd name="T40" fmla="*/ 102 w 2822"/>
                <a:gd name="T41" fmla="*/ 61 h 758"/>
                <a:gd name="T42" fmla="*/ 98 w 2822"/>
                <a:gd name="T43" fmla="*/ 61 h 758"/>
                <a:gd name="T44" fmla="*/ 109 w 2822"/>
                <a:gd name="T45" fmla="*/ 55 h 758"/>
                <a:gd name="T46" fmla="*/ 113 w 2822"/>
                <a:gd name="T47" fmla="*/ 50 h 758"/>
                <a:gd name="T48" fmla="*/ 135 w 2822"/>
                <a:gd name="T49" fmla="*/ 33 h 758"/>
                <a:gd name="T50" fmla="*/ 91 w 2822"/>
                <a:gd name="T51" fmla="*/ 58 h 758"/>
                <a:gd name="T52" fmla="*/ 65 w 2822"/>
                <a:gd name="T53" fmla="*/ 71 h 758"/>
                <a:gd name="T54" fmla="*/ 51 w 2822"/>
                <a:gd name="T55" fmla="*/ 63 h 758"/>
                <a:gd name="T56" fmla="*/ 89 w 2822"/>
                <a:gd name="T57" fmla="*/ 30 h 758"/>
                <a:gd name="T58" fmla="*/ 68 w 2822"/>
                <a:gd name="T59" fmla="*/ 43 h 758"/>
                <a:gd name="T60" fmla="*/ 37 w 2822"/>
                <a:gd name="T61" fmla="*/ 61 h 758"/>
                <a:gd name="T62" fmla="*/ 12 w 2822"/>
                <a:gd name="T63" fmla="*/ 69 h 758"/>
                <a:gd name="T64" fmla="*/ 1 w 2822"/>
                <a:gd name="T65" fmla="*/ 69 h 758"/>
                <a:gd name="T66" fmla="*/ 1 w 2822"/>
                <a:gd name="T67" fmla="*/ 66 h 758"/>
                <a:gd name="T68" fmla="*/ 7 w 2822"/>
                <a:gd name="T69" fmla="*/ 64 h 758"/>
                <a:gd name="T70" fmla="*/ 10 w 2822"/>
                <a:gd name="T71" fmla="*/ 63 h 758"/>
                <a:gd name="T72" fmla="*/ 22 w 2822"/>
                <a:gd name="T73" fmla="*/ 58 h 758"/>
                <a:gd name="T74" fmla="*/ 64 w 2822"/>
                <a:gd name="T75" fmla="*/ 34 h 758"/>
                <a:gd name="T76" fmla="*/ 115 w 2822"/>
                <a:gd name="T77" fmla="*/ 5 h 758"/>
                <a:gd name="T78" fmla="*/ 131 w 2822"/>
                <a:gd name="T79" fmla="*/ 1 h 758"/>
                <a:gd name="T80" fmla="*/ 116 w 2822"/>
                <a:gd name="T81" fmla="*/ 24 h 758"/>
                <a:gd name="T82" fmla="*/ 94 w 2822"/>
                <a:gd name="T83" fmla="*/ 44 h 758"/>
                <a:gd name="T84" fmla="*/ 139 w 2822"/>
                <a:gd name="T85" fmla="*/ 22 h 758"/>
                <a:gd name="T86" fmla="*/ 162 w 2822"/>
                <a:gd name="T87" fmla="*/ 13 h 758"/>
                <a:gd name="T88" fmla="*/ 175 w 2822"/>
                <a:gd name="T89" fmla="*/ 22 h 758"/>
                <a:gd name="T90" fmla="*/ 145 w 2822"/>
                <a:gd name="T91" fmla="*/ 40 h 758"/>
                <a:gd name="T92" fmla="*/ 109 w 2822"/>
                <a:gd name="T93" fmla="*/ 64 h 758"/>
                <a:gd name="T94" fmla="*/ 163 w 2822"/>
                <a:gd name="T95" fmla="*/ 36 h 758"/>
                <a:gd name="T96" fmla="*/ 213 w 2822"/>
                <a:gd name="T97" fmla="*/ 10 h 758"/>
                <a:gd name="T98" fmla="*/ 235 w 2822"/>
                <a:gd name="T99" fmla="*/ 3 h 758"/>
                <a:gd name="T100" fmla="*/ 240 w 2822"/>
                <a:gd name="T101" fmla="*/ 18 h 758"/>
                <a:gd name="T102" fmla="*/ 206 w 2822"/>
                <a:gd name="T103" fmla="*/ 36 h 758"/>
                <a:gd name="T104" fmla="*/ 168 w 2822"/>
                <a:gd name="T105" fmla="*/ 62 h 758"/>
                <a:gd name="T106" fmla="*/ 208 w 2822"/>
                <a:gd name="T107" fmla="*/ 41 h 758"/>
                <a:gd name="T108" fmla="*/ 277 w 2822"/>
                <a:gd name="T109" fmla="*/ 9 h 758"/>
                <a:gd name="T110" fmla="*/ 307 w 2822"/>
                <a:gd name="T111" fmla="*/ 5 h 758"/>
                <a:gd name="T112" fmla="*/ 309 w 2822"/>
                <a:gd name="T113" fmla="*/ 17 h 758"/>
                <a:gd name="T114" fmla="*/ 270 w 2822"/>
                <a:gd name="T115" fmla="*/ 39 h 75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822" h="758">
                  <a:moveTo>
                    <a:pt x="2483" y="298"/>
                  </a:moveTo>
                  <a:lnTo>
                    <a:pt x="2468" y="308"/>
                  </a:lnTo>
                  <a:lnTo>
                    <a:pt x="2447" y="318"/>
                  </a:lnTo>
                  <a:lnTo>
                    <a:pt x="2422" y="334"/>
                  </a:lnTo>
                  <a:lnTo>
                    <a:pt x="2395" y="350"/>
                  </a:lnTo>
                  <a:lnTo>
                    <a:pt x="2371" y="368"/>
                  </a:lnTo>
                  <a:lnTo>
                    <a:pt x="2350" y="380"/>
                  </a:lnTo>
                  <a:lnTo>
                    <a:pt x="2335" y="394"/>
                  </a:lnTo>
                  <a:lnTo>
                    <a:pt x="2322" y="400"/>
                  </a:lnTo>
                  <a:lnTo>
                    <a:pt x="2314" y="408"/>
                  </a:lnTo>
                  <a:lnTo>
                    <a:pt x="2304" y="418"/>
                  </a:lnTo>
                  <a:lnTo>
                    <a:pt x="2289" y="434"/>
                  </a:lnTo>
                  <a:lnTo>
                    <a:pt x="2274" y="447"/>
                  </a:lnTo>
                  <a:lnTo>
                    <a:pt x="2256" y="467"/>
                  </a:lnTo>
                  <a:lnTo>
                    <a:pt x="2238" y="487"/>
                  </a:lnTo>
                  <a:lnTo>
                    <a:pt x="2220" y="507"/>
                  </a:lnTo>
                  <a:lnTo>
                    <a:pt x="2198" y="527"/>
                  </a:lnTo>
                  <a:lnTo>
                    <a:pt x="2174" y="537"/>
                  </a:lnTo>
                  <a:lnTo>
                    <a:pt x="2150" y="546"/>
                  </a:lnTo>
                  <a:lnTo>
                    <a:pt x="2138" y="557"/>
                  </a:lnTo>
                  <a:lnTo>
                    <a:pt x="2140" y="569"/>
                  </a:lnTo>
                  <a:lnTo>
                    <a:pt x="2155" y="569"/>
                  </a:lnTo>
                  <a:lnTo>
                    <a:pt x="2174" y="569"/>
                  </a:lnTo>
                  <a:lnTo>
                    <a:pt x="2183" y="573"/>
                  </a:lnTo>
                  <a:lnTo>
                    <a:pt x="2178" y="573"/>
                  </a:lnTo>
                  <a:lnTo>
                    <a:pt x="2159" y="575"/>
                  </a:lnTo>
                  <a:lnTo>
                    <a:pt x="2132" y="579"/>
                  </a:lnTo>
                  <a:lnTo>
                    <a:pt x="2113" y="583"/>
                  </a:lnTo>
                  <a:lnTo>
                    <a:pt x="2111" y="585"/>
                  </a:lnTo>
                  <a:lnTo>
                    <a:pt x="2123" y="585"/>
                  </a:lnTo>
                  <a:lnTo>
                    <a:pt x="2138" y="589"/>
                  </a:lnTo>
                  <a:lnTo>
                    <a:pt x="2147" y="589"/>
                  </a:lnTo>
                  <a:lnTo>
                    <a:pt x="2150" y="593"/>
                  </a:lnTo>
                  <a:lnTo>
                    <a:pt x="2140" y="595"/>
                  </a:lnTo>
                  <a:lnTo>
                    <a:pt x="2129" y="599"/>
                  </a:lnTo>
                  <a:lnTo>
                    <a:pt x="2111" y="599"/>
                  </a:lnTo>
                  <a:lnTo>
                    <a:pt x="2093" y="599"/>
                  </a:lnTo>
                  <a:lnTo>
                    <a:pt x="2077" y="595"/>
                  </a:lnTo>
                  <a:lnTo>
                    <a:pt x="2077" y="599"/>
                  </a:lnTo>
                  <a:lnTo>
                    <a:pt x="2093" y="605"/>
                  </a:lnTo>
                  <a:lnTo>
                    <a:pt x="2108" y="609"/>
                  </a:lnTo>
                  <a:lnTo>
                    <a:pt x="2104" y="609"/>
                  </a:lnTo>
                  <a:lnTo>
                    <a:pt x="2098" y="615"/>
                  </a:lnTo>
                  <a:lnTo>
                    <a:pt x="2087" y="619"/>
                  </a:lnTo>
                  <a:lnTo>
                    <a:pt x="2068" y="623"/>
                  </a:lnTo>
                  <a:lnTo>
                    <a:pt x="2062" y="615"/>
                  </a:lnTo>
                  <a:lnTo>
                    <a:pt x="2056" y="609"/>
                  </a:lnTo>
                  <a:lnTo>
                    <a:pt x="2051" y="605"/>
                  </a:lnTo>
                  <a:lnTo>
                    <a:pt x="2045" y="609"/>
                  </a:lnTo>
                  <a:lnTo>
                    <a:pt x="2013" y="593"/>
                  </a:lnTo>
                  <a:lnTo>
                    <a:pt x="2011" y="569"/>
                  </a:lnTo>
                  <a:lnTo>
                    <a:pt x="2020" y="549"/>
                  </a:lnTo>
                  <a:lnTo>
                    <a:pt x="2041" y="533"/>
                  </a:lnTo>
                  <a:lnTo>
                    <a:pt x="2051" y="527"/>
                  </a:lnTo>
                  <a:lnTo>
                    <a:pt x="2068" y="513"/>
                  </a:lnTo>
                  <a:lnTo>
                    <a:pt x="2093" y="497"/>
                  </a:lnTo>
                  <a:lnTo>
                    <a:pt x="2119" y="477"/>
                  </a:lnTo>
                  <a:lnTo>
                    <a:pt x="2153" y="450"/>
                  </a:lnTo>
                  <a:lnTo>
                    <a:pt x="2193" y="424"/>
                  </a:lnTo>
                  <a:lnTo>
                    <a:pt x="2231" y="394"/>
                  </a:lnTo>
                  <a:lnTo>
                    <a:pt x="2274" y="360"/>
                  </a:lnTo>
                  <a:lnTo>
                    <a:pt x="2316" y="331"/>
                  </a:lnTo>
                  <a:lnTo>
                    <a:pt x="2362" y="298"/>
                  </a:lnTo>
                  <a:lnTo>
                    <a:pt x="2405" y="268"/>
                  </a:lnTo>
                  <a:lnTo>
                    <a:pt x="2447" y="239"/>
                  </a:lnTo>
                  <a:lnTo>
                    <a:pt x="2486" y="213"/>
                  </a:lnTo>
                  <a:lnTo>
                    <a:pt x="2522" y="185"/>
                  </a:lnTo>
                  <a:lnTo>
                    <a:pt x="2553" y="165"/>
                  </a:lnTo>
                  <a:lnTo>
                    <a:pt x="2579" y="149"/>
                  </a:lnTo>
                  <a:lnTo>
                    <a:pt x="2532" y="159"/>
                  </a:lnTo>
                  <a:lnTo>
                    <a:pt x="2473" y="175"/>
                  </a:lnTo>
                  <a:lnTo>
                    <a:pt x="2411" y="199"/>
                  </a:lnTo>
                  <a:lnTo>
                    <a:pt x="2344" y="222"/>
                  </a:lnTo>
                  <a:lnTo>
                    <a:pt x="2274" y="249"/>
                  </a:lnTo>
                  <a:lnTo>
                    <a:pt x="2210" y="275"/>
                  </a:lnTo>
                  <a:lnTo>
                    <a:pt x="2153" y="298"/>
                  </a:lnTo>
                  <a:lnTo>
                    <a:pt x="2104" y="318"/>
                  </a:lnTo>
                  <a:lnTo>
                    <a:pt x="2083" y="328"/>
                  </a:lnTo>
                  <a:lnTo>
                    <a:pt x="2056" y="341"/>
                  </a:lnTo>
                  <a:lnTo>
                    <a:pt x="2026" y="354"/>
                  </a:lnTo>
                  <a:lnTo>
                    <a:pt x="1992" y="370"/>
                  </a:lnTo>
                  <a:lnTo>
                    <a:pt x="1956" y="390"/>
                  </a:lnTo>
                  <a:lnTo>
                    <a:pt x="1920" y="410"/>
                  </a:lnTo>
                  <a:lnTo>
                    <a:pt x="1884" y="430"/>
                  </a:lnTo>
                  <a:lnTo>
                    <a:pt x="1844" y="450"/>
                  </a:lnTo>
                  <a:lnTo>
                    <a:pt x="1805" y="474"/>
                  </a:lnTo>
                  <a:lnTo>
                    <a:pt x="1769" y="497"/>
                  </a:lnTo>
                  <a:lnTo>
                    <a:pt x="1733" y="516"/>
                  </a:lnTo>
                  <a:lnTo>
                    <a:pt x="1699" y="539"/>
                  </a:lnTo>
                  <a:lnTo>
                    <a:pt x="1666" y="559"/>
                  </a:lnTo>
                  <a:lnTo>
                    <a:pt x="1638" y="579"/>
                  </a:lnTo>
                  <a:lnTo>
                    <a:pt x="1615" y="595"/>
                  </a:lnTo>
                  <a:lnTo>
                    <a:pt x="1593" y="613"/>
                  </a:lnTo>
                  <a:lnTo>
                    <a:pt x="1551" y="643"/>
                  </a:lnTo>
                  <a:lnTo>
                    <a:pt x="1506" y="665"/>
                  </a:lnTo>
                  <a:lnTo>
                    <a:pt x="1460" y="682"/>
                  </a:lnTo>
                  <a:lnTo>
                    <a:pt x="1415" y="692"/>
                  </a:lnTo>
                  <a:lnTo>
                    <a:pt x="1375" y="695"/>
                  </a:lnTo>
                  <a:lnTo>
                    <a:pt x="1339" y="695"/>
                  </a:lnTo>
                  <a:lnTo>
                    <a:pt x="1312" y="692"/>
                  </a:lnTo>
                  <a:lnTo>
                    <a:pt x="1291" y="685"/>
                  </a:lnTo>
                  <a:lnTo>
                    <a:pt x="1261" y="669"/>
                  </a:lnTo>
                  <a:lnTo>
                    <a:pt x="1242" y="649"/>
                  </a:lnTo>
                  <a:lnTo>
                    <a:pt x="1246" y="623"/>
                  </a:lnTo>
                  <a:lnTo>
                    <a:pt x="1278" y="585"/>
                  </a:lnTo>
                  <a:lnTo>
                    <a:pt x="1297" y="573"/>
                  </a:lnTo>
                  <a:lnTo>
                    <a:pt x="1321" y="553"/>
                  </a:lnTo>
                  <a:lnTo>
                    <a:pt x="1354" y="529"/>
                  </a:lnTo>
                  <a:lnTo>
                    <a:pt x="1390" y="503"/>
                  </a:lnTo>
                  <a:lnTo>
                    <a:pt x="1437" y="477"/>
                  </a:lnTo>
                  <a:lnTo>
                    <a:pt x="1481" y="447"/>
                  </a:lnTo>
                  <a:lnTo>
                    <a:pt x="1530" y="414"/>
                  </a:lnTo>
                  <a:lnTo>
                    <a:pt x="1579" y="384"/>
                  </a:lnTo>
                  <a:lnTo>
                    <a:pt x="1627" y="350"/>
                  </a:lnTo>
                  <a:lnTo>
                    <a:pt x="1676" y="322"/>
                  </a:lnTo>
                  <a:lnTo>
                    <a:pt x="1718" y="292"/>
                  </a:lnTo>
                  <a:lnTo>
                    <a:pt x="1759" y="265"/>
                  </a:lnTo>
                  <a:lnTo>
                    <a:pt x="1797" y="242"/>
                  </a:lnTo>
                  <a:lnTo>
                    <a:pt x="1826" y="222"/>
                  </a:lnTo>
                  <a:lnTo>
                    <a:pt x="1848" y="205"/>
                  </a:lnTo>
                  <a:lnTo>
                    <a:pt x="1863" y="195"/>
                  </a:lnTo>
                  <a:lnTo>
                    <a:pt x="1780" y="235"/>
                  </a:lnTo>
                  <a:lnTo>
                    <a:pt x="1699" y="275"/>
                  </a:lnTo>
                  <a:lnTo>
                    <a:pt x="1617" y="314"/>
                  </a:lnTo>
                  <a:lnTo>
                    <a:pt x="1539" y="354"/>
                  </a:lnTo>
                  <a:lnTo>
                    <a:pt x="1466" y="394"/>
                  </a:lnTo>
                  <a:lnTo>
                    <a:pt x="1394" y="430"/>
                  </a:lnTo>
                  <a:lnTo>
                    <a:pt x="1324" y="470"/>
                  </a:lnTo>
                  <a:lnTo>
                    <a:pt x="1257" y="507"/>
                  </a:lnTo>
                  <a:lnTo>
                    <a:pt x="1197" y="539"/>
                  </a:lnTo>
                  <a:lnTo>
                    <a:pt x="1140" y="573"/>
                  </a:lnTo>
                  <a:lnTo>
                    <a:pt x="1089" y="603"/>
                  </a:lnTo>
                  <a:lnTo>
                    <a:pt x="1043" y="629"/>
                  </a:lnTo>
                  <a:lnTo>
                    <a:pt x="1004" y="653"/>
                  </a:lnTo>
                  <a:lnTo>
                    <a:pt x="971" y="672"/>
                  </a:lnTo>
                  <a:lnTo>
                    <a:pt x="943" y="689"/>
                  </a:lnTo>
                  <a:lnTo>
                    <a:pt x="922" y="702"/>
                  </a:lnTo>
                  <a:lnTo>
                    <a:pt x="888" y="722"/>
                  </a:lnTo>
                  <a:lnTo>
                    <a:pt x="858" y="735"/>
                  </a:lnTo>
                  <a:lnTo>
                    <a:pt x="828" y="748"/>
                  </a:lnTo>
                  <a:lnTo>
                    <a:pt x="797" y="754"/>
                  </a:lnTo>
                  <a:lnTo>
                    <a:pt x="771" y="758"/>
                  </a:lnTo>
                  <a:lnTo>
                    <a:pt x="744" y="754"/>
                  </a:lnTo>
                  <a:lnTo>
                    <a:pt x="716" y="748"/>
                  </a:lnTo>
                  <a:lnTo>
                    <a:pt x="689" y="735"/>
                  </a:lnTo>
                  <a:lnTo>
                    <a:pt x="655" y="708"/>
                  </a:lnTo>
                  <a:lnTo>
                    <a:pt x="649" y="685"/>
                  </a:lnTo>
                  <a:lnTo>
                    <a:pt x="662" y="665"/>
                  </a:lnTo>
                  <a:lnTo>
                    <a:pt x="676" y="655"/>
                  </a:lnTo>
                  <a:lnTo>
                    <a:pt x="683" y="653"/>
                  </a:lnTo>
                  <a:lnTo>
                    <a:pt x="695" y="645"/>
                  </a:lnTo>
                  <a:lnTo>
                    <a:pt x="708" y="643"/>
                  </a:lnTo>
                  <a:lnTo>
                    <a:pt x="723" y="635"/>
                  </a:lnTo>
                  <a:lnTo>
                    <a:pt x="734" y="633"/>
                  </a:lnTo>
                  <a:lnTo>
                    <a:pt x="746" y="629"/>
                  </a:lnTo>
                  <a:lnTo>
                    <a:pt x="759" y="625"/>
                  </a:lnTo>
                  <a:lnTo>
                    <a:pt x="767" y="625"/>
                  </a:lnTo>
                  <a:lnTo>
                    <a:pt x="789" y="623"/>
                  </a:lnTo>
                  <a:lnTo>
                    <a:pt x="810" y="615"/>
                  </a:lnTo>
                  <a:lnTo>
                    <a:pt x="831" y="605"/>
                  </a:lnTo>
                  <a:lnTo>
                    <a:pt x="850" y="595"/>
                  </a:lnTo>
                  <a:lnTo>
                    <a:pt x="871" y="583"/>
                  </a:lnTo>
                  <a:lnTo>
                    <a:pt x="895" y="569"/>
                  </a:lnTo>
                  <a:lnTo>
                    <a:pt x="919" y="553"/>
                  </a:lnTo>
                  <a:lnTo>
                    <a:pt x="946" y="539"/>
                  </a:lnTo>
                  <a:lnTo>
                    <a:pt x="937" y="543"/>
                  </a:lnTo>
                  <a:lnTo>
                    <a:pt x="928" y="546"/>
                  </a:lnTo>
                  <a:lnTo>
                    <a:pt x="916" y="549"/>
                  </a:lnTo>
                  <a:lnTo>
                    <a:pt x="901" y="553"/>
                  </a:lnTo>
                  <a:lnTo>
                    <a:pt x="886" y="559"/>
                  </a:lnTo>
                  <a:lnTo>
                    <a:pt x="867" y="563"/>
                  </a:lnTo>
                  <a:lnTo>
                    <a:pt x="846" y="573"/>
                  </a:lnTo>
                  <a:lnTo>
                    <a:pt x="825" y="579"/>
                  </a:lnTo>
                  <a:lnTo>
                    <a:pt x="840" y="569"/>
                  </a:lnTo>
                  <a:lnTo>
                    <a:pt x="858" y="559"/>
                  </a:lnTo>
                  <a:lnTo>
                    <a:pt x="882" y="546"/>
                  </a:lnTo>
                  <a:lnTo>
                    <a:pt x="913" y="533"/>
                  </a:lnTo>
                  <a:lnTo>
                    <a:pt x="941" y="520"/>
                  </a:lnTo>
                  <a:lnTo>
                    <a:pt x="967" y="507"/>
                  </a:lnTo>
                  <a:lnTo>
                    <a:pt x="994" y="490"/>
                  </a:lnTo>
                  <a:lnTo>
                    <a:pt x="1015" y="477"/>
                  </a:lnTo>
                  <a:lnTo>
                    <a:pt x="1004" y="480"/>
                  </a:lnTo>
                  <a:lnTo>
                    <a:pt x="988" y="487"/>
                  </a:lnTo>
                  <a:lnTo>
                    <a:pt x="977" y="493"/>
                  </a:lnTo>
                  <a:lnTo>
                    <a:pt x="962" y="500"/>
                  </a:lnTo>
                  <a:lnTo>
                    <a:pt x="949" y="507"/>
                  </a:lnTo>
                  <a:lnTo>
                    <a:pt x="934" y="513"/>
                  </a:lnTo>
                  <a:lnTo>
                    <a:pt x="919" y="520"/>
                  </a:lnTo>
                  <a:lnTo>
                    <a:pt x="903" y="527"/>
                  </a:lnTo>
                  <a:lnTo>
                    <a:pt x="924" y="513"/>
                  </a:lnTo>
                  <a:lnTo>
                    <a:pt x="964" y="487"/>
                  </a:lnTo>
                  <a:lnTo>
                    <a:pt x="1015" y="454"/>
                  </a:lnTo>
                  <a:lnTo>
                    <a:pt x="1079" y="414"/>
                  </a:lnTo>
                  <a:lnTo>
                    <a:pt x="1146" y="370"/>
                  </a:lnTo>
                  <a:lnTo>
                    <a:pt x="1210" y="328"/>
                  </a:lnTo>
                  <a:lnTo>
                    <a:pt x="1270" y="292"/>
                  </a:lnTo>
                  <a:lnTo>
                    <a:pt x="1318" y="259"/>
                  </a:lnTo>
                  <a:lnTo>
                    <a:pt x="1291" y="268"/>
                  </a:lnTo>
                  <a:lnTo>
                    <a:pt x="1255" y="282"/>
                  </a:lnTo>
                  <a:lnTo>
                    <a:pt x="1215" y="298"/>
                  </a:lnTo>
                  <a:lnTo>
                    <a:pt x="1170" y="322"/>
                  </a:lnTo>
                  <a:lnTo>
                    <a:pt x="1121" y="348"/>
                  </a:lnTo>
                  <a:lnTo>
                    <a:pt x="1073" y="374"/>
                  </a:lnTo>
                  <a:lnTo>
                    <a:pt x="1019" y="404"/>
                  </a:lnTo>
                  <a:lnTo>
                    <a:pt x="967" y="434"/>
                  </a:lnTo>
                  <a:lnTo>
                    <a:pt x="916" y="464"/>
                  </a:lnTo>
                  <a:lnTo>
                    <a:pt x="865" y="493"/>
                  </a:lnTo>
                  <a:lnTo>
                    <a:pt x="819" y="520"/>
                  </a:lnTo>
                  <a:lnTo>
                    <a:pt x="774" y="546"/>
                  </a:lnTo>
                  <a:lnTo>
                    <a:pt x="734" y="569"/>
                  </a:lnTo>
                  <a:lnTo>
                    <a:pt x="701" y="589"/>
                  </a:lnTo>
                  <a:lnTo>
                    <a:pt x="674" y="605"/>
                  </a:lnTo>
                  <a:lnTo>
                    <a:pt x="655" y="615"/>
                  </a:lnTo>
                  <a:lnTo>
                    <a:pt x="629" y="629"/>
                  </a:lnTo>
                  <a:lnTo>
                    <a:pt x="602" y="639"/>
                  </a:lnTo>
                  <a:lnTo>
                    <a:pt x="581" y="645"/>
                  </a:lnTo>
                  <a:lnTo>
                    <a:pt x="559" y="649"/>
                  </a:lnTo>
                  <a:lnTo>
                    <a:pt x="538" y="649"/>
                  </a:lnTo>
                  <a:lnTo>
                    <a:pt x="519" y="645"/>
                  </a:lnTo>
                  <a:lnTo>
                    <a:pt x="502" y="639"/>
                  </a:lnTo>
                  <a:lnTo>
                    <a:pt x="486" y="633"/>
                  </a:lnTo>
                  <a:lnTo>
                    <a:pt x="462" y="613"/>
                  </a:lnTo>
                  <a:lnTo>
                    <a:pt x="450" y="595"/>
                  </a:lnTo>
                  <a:lnTo>
                    <a:pt x="456" y="573"/>
                  </a:lnTo>
                  <a:lnTo>
                    <a:pt x="475" y="549"/>
                  </a:lnTo>
                  <a:lnTo>
                    <a:pt x="492" y="533"/>
                  </a:lnTo>
                  <a:lnTo>
                    <a:pt x="522" y="507"/>
                  </a:lnTo>
                  <a:lnTo>
                    <a:pt x="562" y="474"/>
                  </a:lnTo>
                  <a:lnTo>
                    <a:pt x="607" y="434"/>
                  </a:lnTo>
                  <a:lnTo>
                    <a:pt x="665" y="388"/>
                  </a:lnTo>
                  <a:lnTo>
                    <a:pt x="731" y="334"/>
                  </a:lnTo>
                  <a:lnTo>
                    <a:pt x="804" y="275"/>
                  </a:lnTo>
                  <a:lnTo>
                    <a:pt x="886" y="213"/>
                  </a:lnTo>
                  <a:lnTo>
                    <a:pt x="856" y="235"/>
                  </a:lnTo>
                  <a:lnTo>
                    <a:pt x="819" y="259"/>
                  </a:lnTo>
                  <a:lnTo>
                    <a:pt x="782" y="282"/>
                  </a:lnTo>
                  <a:lnTo>
                    <a:pt x="740" y="308"/>
                  </a:lnTo>
                  <a:lnTo>
                    <a:pt x="698" y="334"/>
                  </a:lnTo>
                  <a:lnTo>
                    <a:pt x="655" y="360"/>
                  </a:lnTo>
                  <a:lnTo>
                    <a:pt x="610" y="388"/>
                  </a:lnTo>
                  <a:lnTo>
                    <a:pt x="568" y="414"/>
                  </a:lnTo>
                  <a:lnTo>
                    <a:pt x="526" y="440"/>
                  </a:lnTo>
                  <a:lnTo>
                    <a:pt x="483" y="464"/>
                  </a:lnTo>
                  <a:lnTo>
                    <a:pt x="443" y="487"/>
                  </a:lnTo>
                  <a:lnTo>
                    <a:pt x="411" y="507"/>
                  </a:lnTo>
                  <a:lnTo>
                    <a:pt x="377" y="527"/>
                  </a:lnTo>
                  <a:lnTo>
                    <a:pt x="350" y="543"/>
                  </a:lnTo>
                  <a:lnTo>
                    <a:pt x="329" y="553"/>
                  </a:lnTo>
                  <a:lnTo>
                    <a:pt x="311" y="563"/>
                  </a:lnTo>
                  <a:lnTo>
                    <a:pt x="280" y="575"/>
                  </a:lnTo>
                  <a:lnTo>
                    <a:pt x="250" y="589"/>
                  </a:lnTo>
                  <a:lnTo>
                    <a:pt x="220" y="599"/>
                  </a:lnTo>
                  <a:lnTo>
                    <a:pt x="187" y="609"/>
                  </a:lnTo>
                  <a:lnTo>
                    <a:pt x="159" y="615"/>
                  </a:lnTo>
                  <a:lnTo>
                    <a:pt x="132" y="623"/>
                  </a:lnTo>
                  <a:lnTo>
                    <a:pt x="111" y="625"/>
                  </a:lnTo>
                  <a:lnTo>
                    <a:pt x="96" y="625"/>
                  </a:lnTo>
                  <a:lnTo>
                    <a:pt x="85" y="625"/>
                  </a:lnTo>
                  <a:lnTo>
                    <a:pt x="68" y="625"/>
                  </a:lnTo>
                  <a:lnTo>
                    <a:pt x="53" y="625"/>
                  </a:lnTo>
                  <a:lnTo>
                    <a:pt x="39" y="625"/>
                  </a:lnTo>
                  <a:lnTo>
                    <a:pt x="26" y="625"/>
                  </a:lnTo>
                  <a:lnTo>
                    <a:pt x="15" y="625"/>
                  </a:lnTo>
                  <a:lnTo>
                    <a:pt x="5" y="623"/>
                  </a:lnTo>
                  <a:lnTo>
                    <a:pt x="0" y="623"/>
                  </a:lnTo>
                  <a:lnTo>
                    <a:pt x="17" y="619"/>
                  </a:lnTo>
                  <a:lnTo>
                    <a:pt x="32" y="615"/>
                  </a:lnTo>
                  <a:lnTo>
                    <a:pt x="39" y="609"/>
                  </a:lnTo>
                  <a:lnTo>
                    <a:pt x="42" y="609"/>
                  </a:lnTo>
                  <a:lnTo>
                    <a:pt x="24" y="605"/>
                  </a:lnTo>
                  <a:lnTo>
                    <a:pt x="11" y="599"/>
                  </a:lnTo>
                  <a:lnTo>
                    <a:pt x="11" y="595"/>
                  </a:lnTo>
                  <a:lnTo>
                    <a:pt x="30" y="599"/>
                  </a:lnTo>
                  <a:lnTo>
                    <a:pt x="47" y="599"/>
                  </a:lnTo>
                  <a:lnTo>
                    <a:pt x="66" y="599"/>
                  </a:lnTo>
                  <a:lnTo>
                    <a:pt x="78" y="595"/>
                  </a:lnTo>
                  <a:lnTo>
                    <a:pt x="87" y="593"/>
                  </a:lnTo>
                  <a:lnTo>
                    <a:pt x="85" y="589"/>
                  </a:lnTo>
                  <a:lnTo>
                    <a:pt x="75" y="589"/>
                  </a:lnTo>
                  <a:lnTo>
                    <a:pt x="60" y="585"/>
                  </a:lnTo>
                  <a:lnTo>
                    <a:pt x="45" y="585"/>
                  </a:lnTo>
                  <a:lnTo>
                    <a:pt x="47" y="583"/>
                  </a:lnTo>
                  <a:lnTo>
                    <a:pt x="68" y="579"/>
                  </a:lnTo>
                  <a:lnTo>
                    <a:pt x="93" y="575"/>
                  </a:lnTo>
                  <a:lnTo>
                    <a:pt x="111" y="573"/>
                  </a:lnTo>
                  <a:lnTo>
                    <a:pt x="117" y="573"/>
                  </a:lnTo>
                  <a:lnTo>
                    <a:pt x="108" y="569"/>
                  </a:lnTo>
                  <a:lnTo>
                    <a:pt x="93" y="569"/>
                  </a:lnTo>
                  <a:lnTo>
                    <a:pt x="78" y="569"/>
                  </a:lnTo>
                  <a:lnTo>
                    <a:pt x="93" y="566"/>
                  </a:lnTo>
                  <a:lnTo>
                    <a:pt x="111" y="559"/>
                  </a:lnTo>
                  <a:lnTo>
                    <a:pt x="129" y="553"/>
                  </a:lnTo>
                  <a:lnTo>
                    <a:pt x="147" y="543"/>
                  </a:lnTo>
                  <a:lnTo>
                    <a:pt x="163" y="537"/>
                  </a:lnTo>
                  <a:lnTo>
                    <a:pt x="181" y="527"/>
                  </a:lnTo>
                  <a:lnTo>
                    <a:pt x="199" y="520"/>
                  </a:lnTo>
                  <a:lnTo>
                    <a:pt x="214" y="510"/>
                  </a:lnTo>
                  <a:lnTo>
                    <a:pt x="238" y="497"/>
                  </a:lnTo>
                  <a:lnTo>
                    <a:pt x="274" y="477"/>
                  </a:lnTo>
                  <a:lnTo>
                    <a:pt x="320" y="450"/>
                  </a:lnTo>
                  <a:lnTo>
                    <a:pt x="377" y="418"/>
                  </a:lnTo>
                  <a:lnTo>
                    <a:pt x="437" y="384"/>
                  </a:lnTo>
                  <a:lnTo>
                    <a:pt x="505" y="344"/>
                  </a:lnTo>
                  <a:lnTo>
                    <a:pt x="577" y="304"/>
                  </a:lnTo>
                  <a:lnTo>
                    <a:pt x="647" y="262"/>
                  </a:lnTo>
                  <a:lnTo>
                    <a:pt x="719" y="222"/>
                  </a:lnTo>
                  <a:lnTo>
                    <a:pt x="789" y="183"/>
                  </a:lnTo>
                  <a:lnTo>
                    <a:pt x="852" y="145"/>
                  </a:lnTo>
                  <a:lnTo>
                    <a:pt x="909" y="113"/>
                  </a:lnTo>
                  <a:lnTo>
                    <a:pt x="962" y="83"/>
                  </a:lnTo>
                  <a:lnTo>
                    <a:pt x="1004" y="60"/>
                  </a:lnTo>
                  <a:lnTo>
                    <a:pt x="1034" y="43"/>
                  </a:lnTo>
                  <a:lnTo>
                    <a:pt x="1049" y="34"/>
                  </a:lnTo>
                  <a:lnTo>
                    <a:pt x="1066" y="24"/>
                  </a:lnTo>
                  <a:lnTo>
                    <a:pt x="1083" y="17"/>
                  </a:lnTo>
                  <a:lnTo>
                    <a:pt x="1100" y="7"/>
                  </a:lnTo>
                  <a:lnTo>
                    <a:pt x="1119" y="4"/>
                  </a:lnTo>
                  <a:lnTo>
                    <a:pt x="1136" y="0"/>
                  </a:lnTo>
                  <a:lnTo>
                    <a:pt x="1155" y="4"/>
                  </a:lnTo>
                  <a:lnTo>
                    <a:pt x="1176" y="7"/>
                  </a:lnTo>
                  <a:lnTo>
                    <a:pt x="1200" y="20"/>
                  </a:lnTo>
                  <a:lnTo>
                    <a:pt x="1233" y="47"/>
                  </a:lnTo>
                  <a:lnTo>
                    <a:pt x="1246" y="67"/>
                  </a:lnTo>
                  <a:lnTo>
                    <a:pt x="1233" y="86"/>
                  </a:lnTo>
                  <a:lnTo>
                    <a:pt x="1206" y="107"/>
                  </a:lnTo>
                  <a:lnTo>
                    <a:pt x="1174" y="126"/>
                  </a:lnTo>
                  <a:lnTo>
                    <a:pt x="1119" y="163"/>
                  </a:lnTo>
                  <a:lnTo>
                    <a:pt x="1047" y="213"/>
                  </a:lnTo>
                  <a:lnTo>
                    <a:pt x="967" y="268"/>
                  </a:lnTo>
                  <a:lnTo>
                    <a:pt x="888" y="328"/>
                  </a:lnTo>
                  <a:lnTo>
                    <a:pt x="816" y="384"/>
                  </a:lnTo>
                  <a:lnTo>
                    <a:pt x="759" y="430"/>
                  </a:lnTo>
                  <a:lnTo>
                    <a:pt x="725" y="464"/>
                  </a:lnTo>
                  <a:lnTo>
                    <a:pt x="759" y="447"/>
                  </a:lnTo>
                  <a:lnTo>
                    <a:pt x="797" y="424"/>
                  </a:lnTo>
                  <a:lnTo>
                    <a:pt x="843" y="400"/>
                  </a:lnTo>
                  <a:lnTo>
                    <a:pt x="892" y="378"/>
                  </a:lnTo>
                  <a:lnTo>
                    <a:pt x="943" y="350"/>
                  </a:lnTo>
                  <a:lnTo>
                    <a:pt x="994" y="324"/>
                  </a:lnTo>
                  <a:lnTo>
                    <a:pt x="1049" y="295"/>
                  </a:lnTo>
                  <a:lnTo>
                    <a:pt x="1104" y="268"/>
                  </a:lnTo>
                  <a:lnTo>
                    <a:pt x="1155" y="242"/>
                  </a:lnTo>
                  <a:lnTo>
                    <a:pt x="1206" y="219"/>
                  </a:lnTo>
                  <a:lnTo>
                    <a:pt x="1252" y="195"/>
                  </a:lnTo>
                  <a:lnTo>
                    <a:pt x="1294" y="173"/>
                  </a:lnTo>
                  <a:lnTo>
                    <a:pt x="1331" y="155"/>
                  </a:lnTo>
                  <a:lnTo>
                    <a:pt x="1361" y="143"/>
                  </a:lnTo>
                  <a:lnTo>
                    <a:pt x="1384" y="133"/>
                  </a:lnTo>
                  <a:lnTo>
                    <a:pt x="1400" y="126"/>
                  </a:lnTo>
                  <a:lnTo>
                    <a:pt x="1418" y="119"/>
                  </a:lnTo>
                  <a:lnTo>
                    <a:pt x="1439" y="116"/>
                  </a:lnTo>
                  <a:lnTo>
                    <a:pt x="1458" y="116"/>
                  </a:lnTo>
                  <a:lnTo>
                    <a:pt x="1475" y="116"/>
                  </a:lnTo>
                  <a:lnTo>
                    <a:pt x="1494" y="119"/>
                  </a:lnTo>
                  <a:lnTo>
                    <a:pt x="1515" y="126"/>
                  </a:lnTo>
                  <a:lnTo>
                    <a:pt x="1532" y="133"/>
                  </a:lnTo>
                  <a:lnTo>
                    <a:pt x="1554" y="143"/>
                  </a:lnTo>
                  <a:lnTo>
                    <a:pt x="1581" y="163"/>
                  </a:lnTo>
                  <a:lnTo>
                    <a:pt x="1587" y="183"/>
                  </a:lnTo>
                  <a:lnTo>
                    <a:pt x="1572" y="203"/>
                  </a:lnTo>
                  <a:lnTo>
                    <a:pt x="1542" y="225"/>
                  </a:lnTo>
                  <a:lnTo>
                    <a:pt x="1526" y="235"/>
                  </a:lnTo>
                  <a:lnTo>
                    <a:pt x="1506" y="249"/>
                  </a:lnTo>
                  <a:lnTo>
                    <a:pt x="1475" y="265"/>
                  </a:lnTo>
                  <a:lnTo>
                    <a:pt x="1443" y="285"/>
                  </a:lnTo>
                  <a:lnTo>
                    <a:pt x="1400" y="312"/>
                  </a:lnTo>
                  <a:lnTo>
                    <a:pt x="1358" y="338"/>
                  </a:lnTo>
                  <a:lnTo>
                    <a:pt x="1309" y="364"/>
                  </a:lnTo>
                  <a:lnTo>
                    <a:pt x="1261" y="394"/>
                  </a:lnTo>
                  <a:lnTo>
                    <a:pt x="1212" y="424"/>
                  </a:lnTo>
                  <a:lnTo>
                    <a:pt x="1164" y="454"/>
                  </a:lnTo>
                  <a:lnTo>
                    <a:pt x="1119" y="483"/>
                  </a:lnTo>
                  <a:lnTo>
                    <a:pt x="1076" y="510"/>
                  </a:lnTo>
                  <a:lnTo>
                    <a:pt x="1037" y="537"/>
                  </a:lnTo>
                  <a:lnTo>
                    <a:pt x="1004" y="559"/>
                  </a:lnTo>
                  <a:lnTo>
                    <a:pt x="977" y="583"/>
                  </a:lnTo>
                  <a:lnTo>
                    <a:pt x="958" y="599"/>
                  </a:lnTo>
                  <a:lnTo>
                    <a:pt x="1022" y="563"/>
                  </a:lnTo>
                  <a:lnTo>
                    <a:pt x="1091" y="527"/>
                  </a:lnTo>
                  <a:lnTo>
                    <a:pt x="1164" y="487"/>
                  </a:lnTo>
                  <a:lnTo>
                    <a:pt x="1240" y="447"/>
                  </a:lnTo>
                  <a:lnTo>
                    <a:pt x="1318" y="408"/>
                  </a:lnTo>
                  <a:lnTo>
                    <a:pt x="1394" y="364"/>
                  </a:lnTo>
                  <a:lnTo>
                    <a:pt x="1469" y="324"/>
                  </a:lnTo>
                  <a:lnTo>
                    <a:pt x="1545" y="285"/>
                  </a:lnTo>
                  <a:lnTo>
                    <a:pt x="1615" y="245"/>
                  </a:lnTo>
                  <a:lnTo>
                    <a:pt x="1681" y="213"/>
                  </a:lnTo>
                  <a:lnTo>
                    <a:pt x="1744" y="179"/>
                  </a:lnTo>
                  <a:lnTo>
                    <a:pt x="1799" y="149"/>
                  </a:lnTo>
                  <a:lnTo>
                    <a:pt x="1844" y="123"/>
                  </a:lnTo>
                  <a:lnTo>
                    <a:pt x="1884" y="103"/>
                  </a:lnTo>
                  <a:lnTo>
                    <a:pt x="1914" y="86"/>
                  </a:lnTo>
                  <a:lnTo>
                    <a:pt x="1932" y="77"/>
                  </a:lnTo>
                  <a:lnTo>
                    <a:pt x="1956" y="63"/>
                  </a:lnTo>
                  <a:lnTo>
                    <a:pt x="1981" y="50"/>
                  </a:lnTo>
                  <a:lnTo>
                    <a:pt x="2005" y="37"/>
                  </a:lnTo>
                  <a:lnTo>
                    <a:pt x="2030" y="27"/>
                  </a:lnTo>
                  <a:lnTo>
                    <a:pt x="2053" y="24"/>
                  </a:lnTo>
                  <a:lnTo>
                    <a:pt x="2081" y="20"/>
                  </a:lnTo>
                  <a:lnTo>
                    <a:pt x="2111" y="27"/>
                  </a:lnTo>
                  <a:lnTo>
                    <a:pt x="2140" y="37"/>
                  </a:lnTo>
                  <a:lnTo>
                    <a:pt x="2168" y="53"/>
                  </a:lnTo>
                  <a:lnTo>
                    <a:pt x="2187" y="70"/>
                  </a:lnTo>
                  <a:lnTo>
                    <a:pt x="2198" y="89"/>
                  </a:lnTo>
                  <a:lnTo>
                    <a:pt x="2198" y="107"/>
                  </a:lnTo>
                  <a:lnTo>
                    <a:pt x="2193" y="126"/>
                  </a:lnTo>
                  <a:lnTo>
                    <a:pt x="2180" y="145"/>
                  </a:lnTo>
                  <a:lnTo>
                    <a:pt x="2159" y="165"/>
                  </a:lnTo>
                  <a:lnTo>
                    <a:pt x="2135" y="183"/>
                  </a:lnTo>
                  <a:lnTo>
                    <a:pt x="2117" y="193"/>
                  </a:lnTo>
                  <a:lnTo>
                    <a:pt x="2087" y="209"/>
                  </a:lnTo>
                  <a:lnTo>
                    <a:pt x="2051" y="225"/>
                  </a:lnTo>
                  <a:lnTo>
                    <a:pt x="2008" y="249"/>
                  </a:lnTo>
                  <a:lnTo>
                    <a:pt x="1956" y="271"/>
                  </a:lnTo>
                  <a:lnTo>
                    <a:pt x="1905" y="301"/>
                  </a:lnTo>
                  <a:lnTo>
                    <a:pt x="1850" y="328"/>
                  </a:lnTo>
                  <a:lnTo>
                    <a:pt x="1797" y="358"/>
                  </a:lnTo>
                  <a:lnTo>
                    <a:pt x="1742" y="390"/>
                  </a:lnTo>
                  <a:lnTo>
                    <a:pt x="1691" y="420"/>
                  </a:lnTo>
                  <a:lnTo>
                    <a:pt x="1642" y="450"/>
                  </a:lnTo>
                  <a:lnTo>
                    <a:pt x="1600" y="480"/>
                  </a:lnTo>
                  <a:lnTo>
                    <a:pt x="1564" y="510"/>
                  </a:lnTo>
                  <a:lnTo>
                    <a:pt x="1532" y="537"/>
                  </a:lnTo>
                  <a:lnTo>
                    <a:pt x="1515" y="563"/>
                  </a:lnTo>
                  <a:lnTo>
                    <a:pt x="1506" y="583"/>
                  </a:lnTo>
                  <a:lnTo>
                    <a:pt x="1539" y="566"/>
                  </a:lnTo>
                  <a:lnTo>
                    <a:pt x="1579" y="543"/>
                  </a:lnTo>
                  <a:lnTo>
                    <a:pt x="1627" y="516"/>
                  </a:lnTo>
                  <a:lnTo>
                    <a:pt x="1681" y="483"/>
                  </a:lnTo>
                  <a:lnTo>
                    <a:pt x="1742" y="450"/>
                  </a:lnTo>
                  <a:lnTo>
                    <a:pt x="1805" y="410"/>
                  </a:lnTo>
                  <a:lnTo>
                    <a:pt x="1875" y="374"/>
                  </a:lnTo>
                  <a:lnTo>
                    <a:pt x="1947" y="331"/>
                  </a:lnTo>
                  <a:lnTo>
                    <a:pt x="2020" y="292"/>
                  </a:lnTo>
                  <a:lnTo>
                    <a:pt x="2098" y="252"/>
                  </a:lnTo>
                  <a:lnTo>
                    <a:pt x="2178" y="213"/>
                  </a:lnTo>
                  <a:lnTo>
                    <a:pt x="2256" y="175"/>
                  </a:lnTo>
                  <a:lnTo>
                    <a:pt x="2335" y="139"/>
                  </a:lnTo>
                  <a:lnTo>
                    <a:pt x="2411" y="107"/>
                  </a:lnTo>
                  <a:lnTo>
                    <a:pt x="2489" y="77"/>
                  </a:lnTo>
                  <a:lnTo>
                    <a:pt x="2562" y="53"/>
                  </a:lnTo>
                  <a:lnTo>
                    <a:pt x="2600" y="43"/>
                  </a:lnTo>
                  <a:lnTo>
                    <a:pt x="2634" y="37"/>
                  </a:lnTo>
                  <a:lnTo>
                    <a:pt x="2664" y="34"/>
                  </a:lnTo>
                  <a:lnTo>
                    <a:pt x="2691" y="30"/>
                  </a:lnTo>
                  <a:lnTo>
                    <a:pt x="2716" y="34"/>
                  </a:lnTo>
                  <a:lnTo>
                    <a:pt x="2740" y="40"/>
                  </a:lnTo>
                  <a:lnTo>
                    <a:pt x="2761" y="47"/>
                  </a:lnTo>
                  <a:lnTo>
                    <a:pt x="2786" y="57"/>
                  </a:lnTo>
                  <a:lnTo>
                    <a:pt x="2807" y="70"/>
                  </a:lnTo>
                  <a:lnTo>
                    <a:pt x="2818" y="83"/>
                  </a:lnTo>
                  <a:lnTo>
                    <a:pt x="2822" y="93"/>
                  </a:lnTo>
                  <a:lnTo>
                    <a:pt x="2822" y="107"/>
                  </a:lnTo>
                  <a:lnTo>
                    <a:pt x="2812" y="119"/>
                  </a:lnTo>
                  <a:lnTo>
                    <a:pt x="2801" y="133"/>
                  </a:lnTo>
                  <a:lnTo>
                    <a:pt x="2782" y="149"/>
                  </a:lnTo>
                  <a:lnTo>
                    <a:pt x="2761" y="163"/>
                  </a:lnTo>
                  <a:lnTo>
                    <a:pt x="2727" y="183"/>
                  </a:lnTo>
                  <a:lnTo>
                    <a:pt x="2682" y="209"/>
                  </a:lnTo>
                  <a:lnTo>
                    <a:pt x="2628" y="239"/>
                  </a:lnTo>
                  <a:lnTo>
                    <a:pt x="2568" y="268"/>
                  </a:lnTo>
                  <a:lnTo>
                    <a:pt x="2511" y="301"/>
                  </a:lnTo>
                  <a:lnTo>
                    <a:pt x="2462" y="324"/>
                  </a:lnTo>
                  <a:lnTo>
                    <a:pt x="2426" y="348"/>
                  </a:lnTo>
                  <a:lnTo>
                    <a:pt x="2405" y="358"/>
                  </a:lnTo>
                  <a:lnTo>
                    <a:pt x="2420" y="344"/>
                  </a:lnTo>
                  <a:lnTo>
                    <a:pt x="2443" y="328"/>
                  </a:lnTo>
                  <a:lnTo>
                    <a:pt x="2468" y="312"/>
                  </a:lnTo>
                  <a:lnTo>
                    <a:pt x="2483" y="298"/>
                  </a:lnTo>
                  <a:close/>
                </a:path>
              </a:pathLst>
            </a:custGeom>
            <a:solidFill>
              <a:srgbClr val="FF00FF"/>
            </a:solidFill>
            <a:ln w="0">
              <a:solidFill>
                <a:srgbClr val="FF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48" name="Freeform 8">
              <a:extLst>
                <a:ext uri="{FF2B5EF4-FFF2-40B4-BE49-F238E27FC236}">
                  <a16:creationId xmlns:a16="http://schemas.microsoft.com/office/drawing/2014/main" id="{B8AD767A-F3C0-4DB5-A93C-ACA4A2BCD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1093"/>
              <a:ext cx="941" cy="253"/>
            </a:xfrm>
            <a:custGeom>
              <a:avLst/>
              <a:gdLst>
                <a:gd name="T0" fmla="*/ 54 w 2822"/>
                <a:gd name="T1" fmla="*/ 44 h 758"/>
                <a:gd name="T2" fmla="*/ 67 w 2822"/>
                <a:gd name="T3" fmla="*/ 56 h 758"/>
                <a:gd name="T4" fmla="*/ 71 w 2822"/>
                <a:gd name="T5" fmla="*/ 64 h 758"/>
                <a:gd name="T6" fmla="*/ 75 w 2822"/>
                <a:gd name="T7" fmla="*/ 66 h 758"/>
                <a:gd name="T8" fmla="*/ 81 w 2822"/>
                <a:gd name="T9" fmla="*/ 67 h 758"/>
                <a:gd name="T10" fmla="*/ 86 w 2822"/>
                <a:gd name="T11" fmla="*/ 67 h 758"/>
                <a:gd name="T12" fmla="*/ 81 w 2822"/>
                <a:gd name="T13" fmla="*/ 55 h 758"/>
                <a:gd name="T14" fmla="*/ 46 w 2822"/>
                <a:gd name="T15" fmla="*/ 30 h 758"/>
                <a:gd name="T16" fmla="*/ 46 w 2822"/>
                <a:gd name="T17" fmla="*/ 22 h 758"/>
                <a:gd name="T18" fmla="*/ 88 w 2822"/>
                <a:gd name="T19" fmla="*/ 39 h 758"/>
                <a:gd name="T20" fmla="*/ 121 w 2822"/>
                <a:gd name="T21" fmla="*/ 57 h 758"/>
                <a:gd name="T22" fmla="*/ 151 w 2822"/>
                <a:gd name="T23" fmla="*/ 76 h 758"/>
                <a:gd name="T24" fmla="*/ 175 w 2822"/>
                <a:gd name="T25" fmla="*/ 69 h 758"/>
                <a:gd name="T26" fmla="*/ 144 w 2822"/>
                <a:gd name="T27" fmla="*/ 46 h 758"/>
                <a:gd name="T28" fmla="*/ 108 w 2822"/>
                <a:gd name="T29" fmla="*/ 23 h 758"/>
                <a:gd name="T30" fmla="*/ 166 w 2822"/>
                <a:gd name="T31" fmla="*/ 52 h 758"/>
                <a:gd name="T32" fmla="*/ 209 w 2822"/>
                <a:gd name="T33" fmla="*/ 77 h 758"/>
                <a:gd name="T34" fmla="*/ 234 w 2822"/>
                <a:gd name="T35" fmla="*/ 83 h 758"/>
                <a:gd name="T36" fmla="*/ 235 w 2822"/>
                <a:gd name="T37" fmla="*/ 72 h 758"/>
                <a:gd name="T38" fmla="*/ 221 w 2822"/>
                <a:gd name="T39" fmla="*/ 67 h 758"/>
                <a:gd name="T40" fmla="*/ 212 w 2822"/>
                <a:gd name="T41" fmla="*/ 61 h 758"/>
                <a:gd name="T42" fmla="*/ 216 w 2822"/>
                <a:gd name="T43" fmla="*/ 61 h 758"/>
                <a:gd name="T44" fmla="*/ 205 w 2822"/>
                <a:gd name="T45" fmla="*/ 55 h 758"/>
                <a:gd name="T46" fmla="*/ 201 w 2822"/>
                <a:gd name="T47" fmla="*/ 51 h 758"/>
                <a:gd name="T48" fmla="*/ 179 w 2822"/>
                <a:gd name="T49" fmla="*/ 33 h 758"/>
                <a:gd name="T50" fmla="*/ 223 w 2822"/>
                <a:gd name="T51" fmla="*/ 58 h 758"/>
                <a:gd name="T52" fmla="*/ 249 w 2822"/>
                <a:gd name="T53" fmla="*/ 72 h 758"/>
                <a:gd name="T54" fmla="*/ 263 w 2822"/>
                <a:gd name="T55" fmla="*/ 64 h 758"/>
                <a:gd name="T56" fmla="*/ 224 w 2822"/>
                <a:gd name="T57" fmla="*/ 31 h 758"/>
                <a:gd name="T58" fmla="*/ 246 w 2822"/>
                <a:gd name="T59" fmla="*/ 43 h 758"/>
                <a:gd name="T60" fmla="*/ 277 w 2822"/>
                <a:gd name="T61" fmla="*/ 62 h 758"/>
                <a:gd name="T62" fmla="*/ 301 w 2822"/>
                <a:gd name="T63" fmla="*/ 70 h 758"/>
                <a:gd name="T64" fmla="*/ 313 w 2822"/>
                <a:gd name="T65" fmla="*/ 69 h 758"/>
                <a:gd name="T66" fmla="*/ 312 w 2822"/>
                <a:gd name="T67" fmla="*/ 66 h 758"/>
                <a:gd name="T68" fmla="*/ 307 w 2822"/>
                <a:gd name="T69" fmla="*/ 65 h 758"/>
                <a:gd name="T70" fmla="*/ 303 w 2822"/>
                <a:gd name="T71" fmla="*/ 63 h 758"/>
                <a:gd name="T72" fmla="*/ 292 w 2822"/>
                <a:gd name="T73" fmla="*/ 58 h 758"/>
                <a:gd name="T74" fmla="*/ 250 w 2822"/>
                <a:gd name="T75" fmla="*/ 34 h 758"/>
                <a:gd name="T76" fmla="*/ 199 w 2822"/>
                <a:gd name="T77" fmla="*/ 5 h 758"/>
                <a:gd name="T78" fmla="*/ 183 w 2822"/>
                <a:gd name="T79" fmla="*/ 1 h 758"/>
                <a:gd name="T80" fmla="*/ 197 w 2822"/>
                <a:gd name="T81" fmla="*/ 24 h 758"/>
                <a:gd name="T82" fmla="*/ 220 w 2822"/>
                <a:gd name="T83" fmla="*/ 45 h 758"/>
                <a:gd name="T84" fmla="*/ 175 w 2822"/>
                <a:gd name="T85" fmla="*/ 22 h 758"/>
                <a:gd name="T86" fmla="*/ 152 w 2822"/>
                <a:gd name="T87" fmla="*/ 13 h 758"/>
                <a:gd name="T88" fmla="*/ 139 w 2822"/>
                <a:gd name="T89" fmla="*/ 23 h 758"/>
                <a:gd name="T90" fmla="*/ 168 w 2822"/>
                <a:gd name="T91" fmla="*/ 40 h 758"/>
                <a:gd name="T92" fmla="*/ 205 w 2822"/>
                <a:gd name="T93" fmla="*/ 65 h 758"/>
                <a:gd name="T94" fmla="*/ 150 w 2822"/>
                <a:gd name="T95" fmla="*/ 36 h 758"/>
                <a:gd name="T96" fmla="*/ 101 w 2822"/>
                <a:gd name="T97" fmla="*/ 10 h 758"/>
                <a:gd name="T98" fmla="*/ 79 w 2822"/>
                <a:gd name="T99" fmla="*/ 3 h 758"/>
                <a:gd name="T100" fmla="*/ 74 w 2822"/>
                <a:gd name="T101" fmla="*/ 18 h 758"/>
                <a:gd name="T102" fmla="*/ 108 w 2822"/>
                <a:gd name="T103" fmla="*/ 36 h 758"/>
                <a:gd name="T104" fmla="*/ 145 w 2822"/>
                <a:gd name="T105" fmla="*/ 63 h 758"/>
                <a:gd name="T106" fmla="*/ 105 w 2822"/>
                <a:gd name="T107" fmla="*/ 42 h 758"/>
                <a:gd name="T108" fmla="*/ 37 w 2822"/>
                <a:gd name="T109" fmla="*/ 9 h 758"/>
                <a:gd name="T110" fmla="*/ 7 w 2822"/>
                <a:gd name="T111" fmla="*/ 5 h 758"/>
                <a:gd name="T112" fmla="*/ 4 w 2822"/>
                <a:gd name="T113" fmla="*/ 17 h 758"/>
                <a:gd name="T114" fmla="*/ 44 w 2822"/>
                <a:gd name="T115" fmla="*/ 39 h 75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822" h="758">
                  <a:moveTo>
                    <a:pt x="339" y="299"/>
                  </a:moveTo>
                  <a:lnTo>
                    <a:pt x="354" y="308"/>
                  </a:lnTo>
                  <a:lnTo>
                    <a:pt x="375" y="318"/>
                  </a:lnTo>
                  <a:lnTo>
                    <a:pt x="400" y="335"/>
                  </a:lnTo>
                  <a:lnTo>
                    <a:pt x="427" y="351"/>
                  </a:lnTo>
                  <a:lnTo>
                    <a:pt x="451" y="368"/>
                  </a:lnTo>
                  <a:lnTo>
                    <a:pt x="472" y="381"/>
                  </a:lnTo>
                  <a:lnTo>
                    <a:pt x="487" y="394"/>
                  </a:lnTo>
                  <a:lnTo>
                    <a:pt x="499" y="400"/>
                  </a:lnTo>
                  <a:lnTo>
                    <a:pt x="508" y="408"/>
                  </a:lnTo>
                  <a:lnTo>
                    <a:pt x="518" y="418"/>
                  </a:lnTo>
                  <a:lnTo>
                    <a:pt x="533" y="434"/>
                  </a:lnTo>
                  <a:lnTo>
                    <a:pt x="548" y="448"/>
                  </a:lnTo>
                  <a:lnTo>
                    <a:pt x="565" y="468"/>
                  </a:lnTo>
                  <a:lnTo>
                    <a:pt x="584" y="487"/>
                  </a:lnTo>
                  <a:lnTo>
                    <a:pt x="602" y="507"/>
                  </a:lnTo>
                  <a:lnTo>
                    <a:pt x="624" y="527"/>
                  </a:lnTo>
                  <a:lnTo>
                    <a:pt x="648" y="537"/>
                  </a:lnTo>
                  <a:lnTo>
                    <a:pt x="671" y="546"/>
                  </a:lnTo>
                  <a:lnTo>
                    <a:pt x="684" y="557"/>
                  </a:lnTo>
                  <a:lnTo>
                    <a:pt x="681" y="569"/>
                  </a:lnTo>
                  <a:lnTo>
                    <a:pt x="666" y="569"/>
                  </a:lnTo>
                  <a:lnTo>
                    <a:pt x="648" y="569"/>
                  </a:lnTo>
                  <a:lnTo>
                    <a:pt x="639" y="573"/>
                  </a:lnTo>
                  <a:lnTo>
                    <a:pt x="644" y="573"/>
                  </a:lnTo>
                  <a:lnTo>
                    <a:pt x="663" y="576"/>
                  </a:lnTo>
                  <a:lnTo>
                    <a:pt x="690" y="579"/>
                  </a:lnTo>
                  <a:lnTo>
                    <a:pt x="709" y="583"/>
                  </a:lnTo>
                  <a:lnTo>
                    <a:pt x="711" y="586"/>
                  </a:lnTo>
                  <a:lnTo>
                    <a:pt x="699" y="586"/>
                  </a:lnTo>
                  <a:lnTo>
                    <a:pt x="684" y="589"/>
                  </a:lnTo>
                  <a:lnTo>
                    <a:pt x="675" y="589"/>
                  </a:lnTo>
                  <a:lnTo>
                    <a:pt x="671" y="593"/>
                  </a:lnTo>
                  <a:lnTo>
                    <a:pt x="681" y="596"/>
                  </a:lnTo>
                  <a:lnTo>
                    <a:pt x="693" y="599"/>
                  </a:lnTo>
                  <a:lnTo>
                    <a:pt x="711" y="599"/>
                  </a:lnTo>
                  <a:lnTo>
                    <a:pt x="729" y="599"/>
                  </a:lnTo>
                  <a:lnTo>
                    <a:pt x="745" y="596"/>
                  </a:lnTo>
                  <a:lnTo>
                    <a:pt x="745" y="599"/>
                  </a:lnTo>
                  <a:lnTo>
                    <a:pt x="729" y="606"/>
                  </a:lnTo>
                  <a:lnTo>
                    <a:pt x="714" y="609"/>
                  </a:lnTo>
                  <a:lnTo>
                    <a:pt x="717" y="609"/>
                  </a:lnTo>
                  <a:lnTo>
                    <a:pt x="724" y="615"/>
                  </a:lnTo>
                  <a:lnTo>
                    <a:pt x="735" y="619"/>
                  </a:lnTo>
                  <a:lnTo>
                    <a:pt x="754" y="623"/>
                  </a:lnTo>
                  <a:lnTo>
                    <a:pt x="760" y="615"/>
                  </a:lnTo>
                  <a:lnTo>
                    <a:pt x="766" y="609"/>
                  </a:lnTo>
                  <a:lnTo>
                    <a:pt x="771" y="606"/>
                  </a:lnTo>
                  <a:lnTo>
                    <a:pt x="777" y="609"/>
                  </a:lnTo>
                  <a:lnTo>
                    <a:pt x="808" y="593"/>
                  </a:lnTo>
                  <a:lnTo>
                    <a:pt x="811" y="569"/>
                  </a:lnTo>
                  <a:lnTo>
                    <a:pt x="802" y="550"/>
                  </a:lnTo>
                  <a:lnTo>
                    <a:pt x="781" y="533"/>
                  </a:lnTo>
                  <a:lnTo>
                    <a:pt x="771" y="527"/>
                  </a:lnTo>
                  <a:lnTo>
                    <a:pt x="754" y="514"/>
                  </a:lnTo>
                  <a:lnTo>
                    <a:pt x="729" y="497"/>
                  </a:lnTo>
                  <a:lnTo>
                    <a:pt x="702" y="477"/>
                  </a:lnTo>
                  <a:lnTo>
                    <a:pt x="669" y="450"/>
                  </a:lnTo>
                  <a:lnTo>
                    <a:pt x="629" y="424"/>
                  </a:lnTo>
                  <a:lnTo>
                    <a:pt x="590" y="394"/>
                  </a:lnTo>
                  <a:lnTo>
                    <a:pt x="548" y="361"/>
                  </a:lnTo>
                  <a:lnTo>
                    <a:pt x="506" y="331"/>
                  </a:lnTo>
                  <a:lnTo>
                    <a:pt x="460" y="299"/>
                  </a:lnTo>
                  <a:lnTo>
                    <a:pt x="417" y="269"/>
                  </a:lnTo>
                  <a:lnTo>
                    <a:pt x="375" y="239"/>
                  </a:lnTo>
                  <a:lnTo>
                    <a:pt x="336" y="213"/>
                  </a:lnTo>
                  <a:lnTo>
                    <a:pt x="300" y="185"/>
                  </a:lnTo>
                  <a:lnTo>
                    <a:pt x="269" y="166"/>
                  </a:lnTo>
                  <a:lnTo>
                    <a:pt x="243" y="149"/>
                  </a:lnTo>
                  <a:lnTo>
                    <a:pt x="290" y="159"/>
                  </a:lnTo>
                  <a:lnTo>
                    <a:pt x="349" y="175"/>
                  </a:lnTo>
                  <a:lnTo>
                    <a:pt x="411" y="199"/>
                  </a:lnTo>
                  <a:lnTo>
                    <a:pt x="478" y="223"/>
                  </a:lnTo>
                  <a:lnTo>
                    <a:pt x="548" y="249"/>
                  </a:lnTo>
                  <a:lnTo>
                    <a:pt x="612" y="275"/>
                  </a:lnTo>
                  <a:lnTo>
                    <a:pt x="669" y="299"/>
                  </a:lnTo>
                  <a:lnTo>
                    <a:pt x="717" y="318"/>
                  </a:lnTo>
                  <a:lnTo>
                    <a:pt x="739" y="328"/>
                  </a:lnTo>
                  <a:lnTo>
                    <a:pt x="766" y="341"/>
                  </a:lnTo>
                  <a:lnTo>
                    <a:pt x="796" y="354"/>
                  </a:lnTo>
                  <a:lnTo>
                    <a:pt x="830" y="371"/>
                  </a:lnTo>
                  <a:lnTo>
                    <a:pt x="866" y="390"/>
                  </a:lnTo>
                  <a:lnTo>
                    <a:pt x="902" y="410"/>
                  </a:lnTo>
                  <a:lnTo>
                    <a:pt x="938" y="430"/>
                  </a:lnTo>
                  <a:lnTo>
                    <a:pt x="978" y="450"/>
                  </a:lnTo>
                  <a:lnTo>
                    <a:pt x="1016" y="474"/>
                  </a:lnTo>
                  <a:lnTo>
                    <a:pt x="1053" y="497"/>
                  </a:lnTo>
                  <a:lnTo>
                    <a:pt x="1089" y="516"/>
                  </a:lnTo>
                  <a:lnTo>
                    <a:pt x="1122" y="540"/>
                  </a:lnTo>
                  <a:lnTo>
                    <a:pt x="1156" y="560"/>
                  </a:lnTo>
                  <a:lnTo>
                    <a:pt x="1183" y="579"/>
                  </a:lnTo>
                  <a:lnTo>
                    <a:pt x="1207" y="596"/>
                  </a:lnTo>
                  <a:lnTo>
                    <a:pt x="1228" y="613"/>
                  </a:lnTo>
                  <a:lnTo>
                    <a:pt x="1271" y="643"/>
                  </a:lnTo>
                  <a:lnTo>
                    <a:pt x="1316" y="665"/>
                  </a:lnTo>
                  <a:lnTo>
                    <a:pt x="1362" y="683"/>
                  </a:lnTo>
                  <a:lnTo>
                    <a:pt x="1406" y="693"/>
                  </a:lnTo>
                  <a:lnTo>
                    <a:pt x="1446" y="695"/>
                  </a:lnTo>
                  <a:lnTo>
                    <a:pt x="1482" y="695"/>
                  </a:lnTo>
                  <a:lnTo>
                    <a:pt x="1510" y="693"/>
                  </a:lnTo>
                  <a:lnTo>
                    <a:pt x="1531" y="685"/>
                  </a:lnTo>
                  <a:lnTo>
                    <a:pt x="1561" y="669"/>
                  </a:lnTo>
                  <a:lnTo>
                    <a:pt x="1580" y="649"/>
                  </a:lnTo>
                  <a:lnTo>
                    <a:pt x="1576" y="623"/>
                  </a:lnTo>
                  <a:lnTo>
                    <a:pt x="1544" y="586"/>
                  </a:lnTo>
                  <a:lnTo>
                    <a:pt x="1525" y="573"/>
                  </a:lnTo>
                  <a:lnTo>
                    <a:pt x="1501" y="553"/>
                  </a:lnTo>
                  <a:lnTo>
                    <a:pt x="1468" y="530"/>
                  </a:lnTo>
                  <a:lnTo>
                    <a:pt x="1431" y="504"/>
                  </a:lnTo>
                  <a:lnTo>
                    <a:pt x="1385" y="477"/>
                  </a:lnTo>
                  <a:lnTo>
                    <a:pt x="1340" y="448"/>
                  </a:lnTo>
                  <a:lnTo>
                    <a:pt x="1292" y="414"/>
                  </a:lnTo>
                  <a:lnTo>
                    <a:pt x="1243" y="384"/>
                  </a:lnTo>
                  <a:lnTo>
                    <a:pt x="1195" y="351"/>
                  </a:lnTo>
                  <a:lnTo>
                    <a:pt x="1146" y="322"/>
                  </a:lnTo>
                  <a:lnTo>
                    <a:pt x="1104" y="292"/>
                  </a:lnTo>
                  <a:lnTo>
                    <a:pt x="1063" y="265"/>
                  </a:lnTo>
                  <a:lnTo>
                    <a:pt x="1025" y="243"/>
                  </a:lnTo>
                  <a:lnTo>
                    <a:pt x="995" y="223"/>
                  </a:lnTo>
                  <a:lnTo>
                    <a:pt x="974" y="205"/>
                  </a:lnTo>
                  <a:lnTo>
                    <a:pt x="959" y="195"/>
                  </a:lnTo>
                  <a:lnTo>
                    <a:pt x="1041" y="235"/>
                  </a:lnTo>
                  <a:lnTo>
                    <a:pt x="1122" y="275"/>
                  </a:lnTo>
                  <a:lnTo>
                    <a:pt x="1205" y="315"/>
                  </a:lnTo>
                  <a:lnTo>
                    <a:pt x="1283" y="354"/>
                  </a:lnTo>
                  <a:lnTo>
                    <a:pt x="1355" y="394"/>
                  </a:lnTo>
                  <a:lnTo>
                    <a:pt x="1428" y="430"/>
                  </a:lnTo>
                  <a:lnTo>
                    <a:pt x="1497" y="470"/>
                  </a:lnTo>
                  <a:lnTo>
                    <a:pt x="1565" y="507"/>
                  </a:lnTo>
                  <a:lnTo>
                    <a:pt x="1625" y="540"/>
                  </a:lnTo>
                  <a:lnTo>
                    <a:pt x="1682" y="573"/>
                  </a:lnTo>
                  <a:lnTo>
                    <a:pt x="1733" y="603"/>
                  </a:lnTo>
                  <a:lnTo>
                    <a:pt x="1779" y="629"/>
                  </a:lnTo>
                  <a:lnTo>
                    <a:pt x="1818" y="653"/>
                  </a:lnTo>
                  <a:lnTo>
                    <a:pt x="1851" y="673"/>
                  </a:lnTo>
                  <a:lnTo>
                    <a:pt x="1879" y="689"/>
                  </a:lnTo>
                  <a:lnTo>
                    <a:pt x="1900" y="702"/>
                  </a:lnTo>
                  <a:lnTo>
                    <a:pt x="1933" y="722"/>
                  </a:lnTo>
                  <a:lnTo>
                    <a:pt x="1963" y="735"/>
                  </a:lnTo>
                  <a:lnTo>
                    <a:pt x="1993" y="748"/>
                  </a:lnTo>
                  <a:lnTo>
                    <a:pt x="2024" y="755"/>
                  </a:lnTo>
                  <a:lnTo>
                    <a:pt x="2051" y="758"/>
                  </a:lnTo>
                  <a:lnTo>
                    <a:pt x="2078" y="755"/>
                  </a:lnTo>
                  <a:lnTo>
                    <a:pt x="2105" y="748"/>
                  </a:lnTo>
                  <a:lnTo>
                    <a:pt x="2133" y="735"/>
                  </a:lnTo>
                  <a:lnTo>
                    <a:pt x="2166" y="709"/>
                  </a:lnTo>
                  <a:lnTo>
                    <a:pt x="2173" y="685"/>
                  </a:lnTo>
                  <a:lnTo>
                    <a:pt x="2160" y="665"/>
                  </a:lnTo>
                  <a:lnTo>
                    <a:pt x="2145" y="655"/>
                  </a:lnTo>
                  <a:lnTo>
                    <a:pt x="2139" y="653"/>
                  </a:lnTo>
                  <a:lnTo>
                    <a:pt x="2127" y="645"/>
                  </a:lnTo>
                  <a:lnTo>
                    <a:pt x="2114" y="643"/>
                  </a:lnTo>
                  <a:lnTo>
                    <a:pt x="2099" y="635"/>
                  </a:lnTo>
                  <a:lnTo>
                    <a:pt x="2088" y="633"/>
                  </a:lnTo>
                  <a:lnTo>
                    <a:pt x="2076" y="629"/>
                  </a:lnTo>
                  <a:lnTo>
                    <a:pt x="2063" y="625"/>
                  </a:lnTo>
                  <a:lnTo>
                    <a:pt x="2054" y="625"/>
                  </a:lnTo>
                  <a:lnTo>
                    <a:pt x="2033" y="623"/>
                  </a:lnTo>
                  <a:lnTo>
                    <a:pt x="2012" y="615"/>
                  </a:lnTo>
                  <a:lnTo>
                    <a:pt x="1991" y="606"/>
                  </a:lnTo>
                  <a:lnTo>
                    <a:pt x="1972" y="596"/>
                  </a:lnTo>
                  <a:lnTo>
                    <a:pt x="1951" y="583"/>
                  </a:lnTo>
                  <a:lnTo>
                    <a:pt x="1927" y="569"/>
                  </a:lnTo>
                  <a:lnTo>
                    <a:pt x="1902" y="553"/>
                  </a:lnTo>
                  <a:lnTo>
                    <a:pt x="1876" y="540"/>
                  </a:lnTo>
                  <a:lnTo>
                    <a:pt x="1885" y="543"/>
                  </a:lnTo>
                  <a:lnTo>
                    <a:pt x="1894" y="546"/>
                  </a:lnTo>
                  <a:lnTo>
                    <a:pt x="1906" y="550"/>
                  </a:lnTo>
                  <a:lnTo>
                    <a:pt x="1921" y="553"/>
                  </a:lnTo>
                  <a:lnTo>
                    <a:pt x="1936" y="560"/>
                  </a:lnTo>
                  <a:lnTo>
                    <a:pt x="1955" y="563"/>
                  </a:lnTo>
                  <a:lnTo>
                    <a:pt x="1976" y="573"/>
                  </a:lnTo>
                  <a:lnTo>
                    <a:pt x="1997" y="579"/>
                  </a:lnTo>
                  <a:lnTo>
                    <a:pt x="1982" y="569"/>
                  </a:lnTo>
                  <a:lnTo>
                    <a:pt x="1963" y="560"/>
                  </a:lnTo>
                  <a:lnTo>
                    <a:pt x="1940" y="546"/>
                  </a:lnTo>
                  <a:lnTo>
                    <a:pt x="1909" y="533"/>
                  </a:lnTo>
                  <a:lnTo>
                    <a:pt x="1881" y="520"/>
                  </a:lnTo>
                  <a:lnTo>
                    <a:pt x="1855" y="507"/>
                  </a:lnTo>
                  <a:lnTo>
                    <a:pt x="1828" y="490"/>
                  </a:lnTo>
                  <a:lnTo>
                    <a:pt x="1806" y="477"/>
                  </a:lnTo>
                  <a:lnTo>
                    <a:pt x="1818" y="480"/>
                  </a:lnTo>
                  <a:lnTo>
                    <a:pt x="1834" y="487"/>
                  </a:lnTo>
                  <a:lnTo>
                    <a:pt x="1845" y="494"/>
                  </a:lnTo>
                  <a:lnTo>
                    <a:pt x="1860" y="500"/>
                  </a:lnTo>
                  <a:lnTo>
                    <a:pt x="1872" y="507"/>
                  </a:lnTo>
                  <a:lnTo>
                    <a:pt x="1887" y="514"/>
                  </a:lnTo>
                  <a:lnTo>
                    <a:pt x="1902" y="520"/>
                  </a:lnTo>
                  <a:lnTo>
                    <a:pt x="1919" y="527"/>
                  </a:lnTo>
                  <a:lnTo>
                    <a:pt x="1897" y="514"/>
                  </a:lnTo>
                  <a:lnTo>
                    <a:pt x="1857" y="487"/>
                  </a:lnTo>
                  <a:lnTo>
                    <a:pt x="1806" y="454"/>
                  </a:lnTo>
                  <a:lnTo>
                    <a:pt x="1743" y="414"/>
                  </a:lnTo>
                  <a:lnTo>
                    <a:pt x="1676" y="371"/>
                  </a:lnTo>
                  <a:lnTo>
                    <a:pt x="1612" y="328"/>
                  </a:lnTo>
                  <a:lnTo>
                    <a:pt x="1552" y="292"/>
                  </a:lnTo>
                  <a:lnTo>
                    <a:pt x="1504" y="259"/>
                  </a:lnTo>
                  <a:lnTo>
                    <a:pt x="1531" y="269"/>
                  </a:lnTo>
                  <a:lnTo>
                    <a:pt x="1567" y="282"/>
                  </a:lnTo>
                  <a:lnTo>
                    <a:pt x="1607" y="299"/>
                  </a:lnTo>
                  <a:lnTo>
                    <a:pt x="1652" y="322"/>
                  </a:lnTo>
                  <a:lnTo>
                    <a:pt x="1701" y="348"/>
                  </a:lnTo>
                  <a:lnTo>
                    <a:pt x="1749" y="374"/>
                  </a:lnTo>
                  <a:lnTo>
                    <a:pt x="1803" y="404"/>
                  </a:lnTo>
                  <a:lnTo>
                    <a:pt x="1855" y="434"/>
                  </a:lnTo>
                  <a:lnTo>
                    <a:pt x="1906" y="464"/>
                  </a:lnTo>
                  <a:lnTo>
                    <a:pt x="1957" y="494"/>
                  </a:lnTo>
                  <a:lnTo>
                    <a:pt x="2003" y="520"/>
                  </a:lnTo>
                  <a:lnTo>
                    <a:pt x="2048" y="546"/>
                  </a:lnTo>
                  <a:lnTo>
                    <a:pt x="2088" y="569"/>
                  </a:lnTo>
                  <a:lnTo>
                    <a:pt x="2120" y="589"/>
                  </a:lnTo>
                  <a:lnTo>
                    <a:pt x="2148" y="606"/>
                  </a:lnTo>
                  <a:lnTo>
                    <a:pt x="2166" y="615"/>
                  </a:lnTo>
                  <a:lnTo>
                    <a:pt x="2193" y="629"/>
                  </a:lnTo>
                  <a:lnTo>
                    <a:pt x="2220" y="639"/>
                  </a:lnTo>
                  <a:lnTo>
                    <a:pt x="2241" y="645"/>
                  </a:lnTo>
                  <a:lnTo>
                    <a:pt x="2262" y="649"/>
                  </a:lnTo>
                  <a:lnTo>
                    <a:pt x="2284" y="649"/>
                  </a:lnTo>
                  <a:lnTo>
                    <a:pt x="2302" y="645"/>
                  </a:lnTo>
                  <a:lnTo>
                    <a:pt x="2320" y="639"/>
                  </a:lnTo>
                  <a:lnTo>
                    <a:pt x="2336" y="633"/>
                  </a:lnTo>
                  <a:lnTo>
                    <a:pt x="2360" y="613"/>
                  </a:lnTo>
                  <a:lnTo>
                    <a:pt x="2372" y="596"/>
                  </a:lnTo>
                  <a:lnTo>
                    <a:pt x="2366" y="573"/>
                  </a:lnTo>
                  <a:lnTo>
                    <a:pt x="2347" y="550"/>
                  </a:lnTo>
                  <a:lnTo>
                    <a:pt x="2330" y="533"/>
                  </a:lnTo>
                  <a:lnTo>
                    <a:pt x="2300" y="507"/>
                  </a:lnTo>
                  <a:lnTo>
                    <a:pt x="2260" y="474"/>
                  </a:lnTo>
                  <a:lnTo>
                    <a:pt x="2215" y="434"/>
                  </a:lnTo>
                  <a:lnTo>
                    <a:pt x="2157" y="388"/>
                  </a:lnTo>
                  <a:lnTo>
                    <a:pt x="2090" y="335"/>
                  </a:lnTo>
                  <a:lnTo>
                    <a:pt x="2018" y="275"/>
                  </a:lnTo>
                  <a:lnTo>
                    <a:pt x="1936" y="213"/>
                  </a:lnTo>
                  <a:lnTo>
                    <a:pt x="1966" y="235"/>
                  </a:lnTo>
                  <a:lnTo>
                    <a:pt x="2003" y="259"/>
                  </a:lnTo>
                  <a:lnTo>
                    <a:pt x="2039" y="282"/>
                  </a:lnTo>
                  <a:lnTo>
                    <a:pt x="2082" y="308"/>
                  </a:lnTo>
                  <a:lnTo>
                    <a:pt x="2124" y="335"/>
                  </a:lnTo>
                  <a:lnTo>
                    <a:pt x="2166" y="361"/>
                  </a:lnTo>
                  <a:lnTo>
                    <a:pt x="2211" y="388"/>
                  </a:lnTo>
                  <a:lnTo>
                    <a:pt x="2254" y="414"/>
                  </a:lnTo>
                  <a:lnTo>
                    <a:pt x="2296" y="440"/>
                  </a:lnTo>
                  <a:lnTo>
                    <a:pt x="2338" y="464"/>
                  </a:lnTo>
                  <a:lnTo>
                    <a:pt x="2378" y="487"/>
                  </a:lnTo>
                  <a:lnTo>
                    <a:pt x="2411" y="507"/>
                  </a:lnTo>
                  <a:lnTo>
                    <a:pt x="2444" y="527"/>
                  </a:lnTo>
                  <a:lnTo>
                    <a:pt x="2472" y="543"/>
                  </a:lnTo>
                  <a:lnTo>
                    <a:pt x="2493" y="553"/>
                  </a:lnTo>
                  <a:lnTo>
                    <a:pt x="2510" y="563"/>
                  </a:lnTo>
                  <a:lnTo>
                    <a:pt x="2542" y="576"/>
                  </a:lnTo>
                  <a:lnTo>
                    <a:pt x="2571" y="589"/>
                  </a:lnTo>
                  <a:lnTo>
                    <a:pt x="2601" y="599"/>
                  </a:lnTo>
                  <a:lnTo>
                    <a:pt x="2635" y="609"/>
                  </a:lnTo>
                  <a:lnTo>
                    <a:pt x="2662" y="615"/>
                  </a:lnTo>
                  <a:lnTo>
                    <a:pt x="2690" y="623"/>
                  </a:lnTo>
                  <a:lnTo>
                    <a:pt x="2711" y="625"/>
                  </a:lnTo>
                  <a:lnTo>
                    <a:pt x="2726" y="625"/>
                  </a:lnTo>
                  <a:lnTo>
                    <a:pt x="2737" y="625"/>
                  </a:lnTo>
                  <a:lnTo>
                    <a:pt x="2753" y="625"/>
                  </a:lnTo>
                  <a:lnTo>
                    <a:pt x="2768" y="625"/>
                  </a:lnTo>
                  <a:lnTo>
                    <a:pt x="2783" y="625"/>
                  </a:lnTo>
                  <a:lnTo>
                    <a:pt x="2796" y="625"/>
                  </a:lnTo>
                  <a:lnTo>
                    <a:pt x="2807" y="625"/>
                  </a:lnTo>
                  <a:lnTo>
                    <a:pt x="2817" y="623"/>
                  </a:lnTo>
                  <a:lnTo>
                    <a:pt x="2822" y="623"/>
                  </a:lnTo>
                  <a:lnTo>
                    <a:pt x="2804" y="619"/>
                  </a:lnTo>
                  <a:lnTo>
                    <a:pt x="2789" y="615"/>
                  </a:lnTo>
                  <a:lnTo>
                    <a:pt x="2783" y="609"/>
                  </a:lnTo>
                  <a:lnTo>
                    <a:pt x="2780" y="609"/>
                  </a:lnTo>
                  <a:lnTo>
                    <a:pt x="2798" y="606"/>
                  </a:lnTo>
                  <a:lnTo>
                    <a:pt x="2811" y="599"/>
                  </a:lnTo>
                  <a:lnTo>
                    <a:pt x="2811" y="596"/>
                  </a:lnTo>
                  <a:lnTo>
                    <a:pt x="2792" y="599"/>
                  </a:lnTo>
                  <a:lnTo>
                    <a:pt x="2775" y="599"/>
                  </a:lnTo>
                  <a:lnTo>
                    <a:pt x="2756" y="599"/>
                  </a:lnTo>
                  <a:lnTo>
                    <a:pt x="2743" y="596"/>
                  </a:lnTo>
                  <a:lnTo>
                    <a:pt x="2735" y="593"/>
                  </a:lnTo>
                  <a:lnTo>
                    <a:pt x="2737" y="589"/>
                  </a:lnTo>
                  <a:lnTo>
                    <a:pt x="2747" y="589"/>
                  </a:lnTo>
                  <a:lnTo>
                    <a:pt x="2762" y="586"/>
                  </a:lnTo>
                  <a:lnTo>
                    <a:pt x="2777" y="586"/>
                  </a:lnTo>
                  <a:lnTo>
                    <a:pt x="2775" y="583"/>
                  </a:lnTo>
                  <a:lnTo>
                    <a:pt x="2753" y="579"/>
                  </a:lnTo>
                  <a:lnTo>
                    <a:pt x="2728" y="576"/>
                  </a:lnTo>
                  <a:lnTo>
                    <a:pt x="2711" y="573"/>
                  </a:lnTo>
                  <a:lnTo>
                    <a:pt x="2705" y="573"/>
                  </a:lnTo>
                  <a:lnTo>
                    <a:pt x="2713" y="569"/>
                  </a:lnTo>
                  <a:lnTo>
                    <a:pt x="2728" y="569"/>
                  </a:lnTo>
                  <a:lnTo>
                    <a:pt x="2743" y="569"/>
                  </a:lnTo>
                  <a:lnTo>
                    <a:pt x="2728" y="566"/>
                  </a:lnTo>
                  <a:lnTo>
                    <a:pt x="2711" y="560"/>
                  </a:lnTo>
                  <a:lnTo>
                    <a:pt x="2692" y="553"/>
                  </a:lnTo>
                  <a:lnTo>
                    <a:pt x="2675" y="543"/>
                  </a:lnTo>
                  <a:lnTo>
                    <a:pt x="2659" y="537"/>
                  </a:lnTo>
                  <a:lnTo>
                    <a:pt x="2641" y="527"/>
                  </a:lnTo>
                  <a:lnTo>
                    <a:pt x="2623" y="520"/>
                  </a:lnTo>
                  <a:lnTo>
                    <a:pt x="2608" y="510"/>
                  </a:lnTo>
                  <a:lnTo>
                    <a:pt x="2584" y="497"/>
                  </a:lnTo>
                  <a:lnTo>
                    <a:pt x="2548" y="477"/>
                  </a:lnTo>
                  <a:lnTo>
                    <a:pt x="2502" y="450"/>
                  </a:lnTo>
                  <a:lnTo>
                    <a:pt x="2444" y="418"/>
                  </a:lnTo>
                  <a:lnTo>
                    <a:pt x="2385" y="384"/>
                  </a:lnTo>
                  <a:lnTo>
                    <a:pt x="2317" y="344"/>
                  </a:lnTo>
                  <a:lnTo>
                    <a:pt x="2245" y="305"/>
                  </a:lnTo>
                  <a:lnTo>
                    <a:pt x="2175" y="262"/>
                  </a:lnTo>
                  <a:lnTo>
                    <a:pt x="2103" y="223"/>
                  </a:lnTo>
                  <a:lnTo>
                    <a:pt x="2033" y="183"/>
                  </a:lnTo>
                  <a:lnTo>
                    <a:pt x="1970" y="146"/>
                  </a:lnTo>
                  <a:lnTo>
                    <a:pt x="1912" y="113"/>
                  </a:lnTo>
                  <a:lnTo>
                    <a:pt x="1860" y="83"/>
                  </a:lnTo>
                  <a:lnTo>
                    <a:pt x="1818" y="60"/>
                  </a:lnTo>
                  <a:lnTo>
                    <a:pt x="1788" y="44"/>
                  </a:lnTo>
                  <a:lnTo>
                    <a:pt x="1773" y="34"/>
                  </a:lnTo>
                  <a:lnTo>
                    <a:pt x="1755" y="24"/>
                  </a:lnTo>
                  <a:lnTo>
                    <a:pt x="1739" y="18"/>
                  </a:lnTo>
                  <a:lnTo>
                    <a:pt x="1722" y="8"/>
                  </a:lnTo>
                  <a:lnTo>
                    <a:pt x="1703" y="4"/>
                  </a:lnTo>
                  <a:lnTo>
                    <a:pt x="1686" y="0"/>
                  </a:lnTo>
                  <a:lnTo>
                    <a:pt x="1667" y="4"/>
                  </a:lnTo>
                  <a:lnTo>
                    <a:pt x="1646" y="8"/>
                  </a:lnTo>
                  <a:lnTo>
                    <a:pt x="1622" y="20"/>
                  </a:lnTo>
                  <a:lnTo>
                    <a:pt x="1588" y="47"/>
                  </a:lnTo>
                  <a:lnTo>
                    <a:pt x="1576" y="67"/>
                  </a:lnTo>
                  <a:lnTo>
                    <a:pt x="1588" y="86"/>
                  </a:lnTo>
                  <a:lnTo>
                    <a:pt x="1616" y="107"/>
                  </a:lnTo>
                  <a:lnTo>
                    <a:pt x="1648" y="126"/>
                  </a:lnTo>
                  <a:lnTo>
                    <a:pt x="1703" y="163"/>
                  </a:lnTo>
                  <a:lnTo>
                    <a:pt x="1775" y="213"/>
                  </a:lnTo>
                  <a:lnTo>
                    <a:pt x="1855" y="269"/>
                  </a:lnTo>
                  <a:lnTo>
                    <a:pt x="1933" y="328"/>
                  </a:lnTo>
                  <a:lnTo>
                    <a:pt x="2006" y="384"/>
                  </a:lnTo>
                  <a:lnTo>
                    <a:pt x="2063" y="430"/>
                  </a:lnTo>
                  <a:lnTo>
                    <a:pt x="2097" y="464"/>
                  </a:lnTo>
                  <a:lnTo>
                    <a:pt x="2063" y="448"/>
                  </a:lnTo>
                  <a:lnTo>
                    <a:pt x="2024" y="424"/>
                  </a:lnTo>
                  <a:lnTo>
                    <a:pt x="1978" y="400"/>
                  </a:lnTo>
                  <a:lnTo>
                    <a:pt x="1930" y="378"/>
                  </a:lnTo>
                  <a:lnTo>
                    <a:pt x="1879" y="351"/>
                  </a:lnTo>
                  <a:lnTo>
                    <a:pt x="1828" y="325"/>
                  </a:lnTo>
                  <a:lnTo>
                    <a:pt x="1773" y="295"/>
                  </a:lnTo>
                  <a:lnTo>
                    <a:pt x="1718" y="269"/>
                  </a:lnTo>
                  <a:lnTo>
                    <a:pt x="1667" y="243"/>
                  </a:lnTo>
                  <a:lnTo>
                    <a:pt x="1616" y="219"/>
                  </a:lnTo>
                  <a:lnTo>
                    <a:pt x="1570" y="195"/>
                  </a:lnTo>
                  <a:lnTo>
                    <a:pt x="1527" y="173"/>
                  </a:lnTo>
                  <a:lnTo>
                    <a:pt x="1491" y="156"/>
                  </a:lnTo>
                  <a:lnTo>
                    <a:pt x="1461" y="143"/>
                  </a:lnTo>
                  <a:lnTo>
                    <a:pt x="1438" y="133"/>
                  </a:lnTo>
                  <a:lnTo>
                    <a:pt x="1421" y="126"/>
                  </a:lnTo>
                  <a:lnTo>
                    <a:pt x="1404" y="120"/>
                  </a:lnTo>
                  <a:lnTo>
                    <a:pt x="1383" y="116"/>
                  </a:lnTo>
                  <a:lnTo>
                    <a:pt x="1364" y="116"/>
                  </a:lnTo>
                  <a:lnTo>
                    <a:pt x="1347" y="116"/>
                  </a:lnTo>
                  <a:lnTo>
                    <a:pt x="1328" y="120"/>
                  </a:lnTo>
                  <a:lnTo>
                    <a:pt x="1307" y="126"/>
                  </a:lnTo>
                  <a:lnTo>
                    <a:pt x="1289" y="133"/>
                  </a:lnTo>
                  <a:lnTo>
                    <a:pt x="1268" y="143"/>
                  </a:lnTo>
                  <a:lnTo>
                    <a:pt x="1241" y="163"/>
                  </a:lnTo>
                  <a:lnTo>
                    <a:pt x="1235" y="183"/>
                  </a:lnTo>
                  <a:lnTo>
                    <a:pt x="1249" y="203"/>
                  </a:lnTo>
                  <a:lnTo>
                    <a:pt x="1279" y="225"/>
                  </a:lnTo>
                  <a:lnTo>
                    <a:pt x="1296" y="235"/>
                  </a:lnTo>
                  <a:lnTo>
                    <a:pt x="1316" y="249"/>
                  </a:lnTo>
                  <a:lnTo>
                    <a:pt x="1347" y="265"/>
                  </a:lnTo>
                  <a:lnTo>
                    <a:pt x="1379" y="285"/>
                  </a:lnTo>
                  <a:lnTo>
                    <a:pt x="1421" y="312"/>
                  </a:lnTo>
                  <a:lnTo>
                    <a:pt x="1464" y="338"/>
                  </a:lnTo>
                  <a:lnTo>
                    <a:pt x="1512" y="364"/>
                  </a:lnTo>
                  <a:lnTo>
                    <a:pt x="1561" y="394"/>
                  </a:lnTo>
                  <a:lnTo>
                    <a:pt x="1610" y="424"/>
                  </a:lnTo>
                  <a:lnTo>
                    <a:pt x="1658" y="454"/>
                  </a:lnTo>
                  <a:lnTo>
                    <a:pt x="1703" y="484"/>
                  </a:lnTo>
                  <a:lnTo>
                    <a:pt x="1745" y="510"/>
                  </a:lnTo>
                  <a:lnTo>
                    <a:pt x="1785" y="537"/>
                  </a:lnTo>
                  <a:lnTo>
                    <a:pt x="1818" y="560"/>
                  </a:lnTo>
                  <a:lnTo>
                    <a:pt x="1845" y="583"/>
                  </a:lnTo>
                  <a:lnTo>
                    <a:pt x="1864" y="599"/>
                  </a:lnTo>
                  <a:lnTo>
                    <a:pt x="1800" y="563"/>
                  </a:lnTo>
                  <a:lnTo>
                    <a:pt x="1730" y="527"/>
                  </a:lnTo>
                  <a:lnTo>
                    <a:pt x="1658" y="487"/>
                  </a:lnTo>
                  <a:lnTo>
                    <a:pt x="1582" y="448"/>
                  </a:lnTo>
                  <a:lnTo>
                    <a:pt x="1504" y="408"/>
                  </a:lnTo>
                  <a:lnTo>
                    <a:pt x="1428" y="364"/>
                  </a:lnTo>
                  <a:lnTo>
                    <a:pt x="1353" y="325"/>
                  </a:lnTo>
                  <a:lnTo>
                    <a:pt x="1277" y="285"/>
                  </a:lnTo>
                  <a:lnTo>
                    <a:pt x="1207" y="245"/>
                  </a:lnTo>
                  <a:lnTo>
                    <a:pt x="1141" y="213"/>
                  </a:lnTo>
                  <a:lnTo>
                    <a:pt x="1078" y="179"/>
                  </a:lnTo>
                  <a:lnTo>
                    <a:pt x="1023" y="149"/>
                  </a:lnTo>
                  <a:lnTo>
                    <a:pt x="978" y="123"/>
                  </a:lnTo>
                  <a:lnTo>
                    <a:pt x="938" y="103"/>
                  </a:lnTo>
                  <a:lnTo>
                    <a:pt x="908" y="86"/>
                  </a:lnTo>
                  <a:lnTo>
                    <a:pt x="889" y="77"/>
                  </a:lnTo>
                  <a:lnTo>
                    <a:pt x="866" y="64"/>
                  </a:lnTo>
                  <a:lnTo>
                    <a:pt x="841" y="50"/>
                  </a:lnTo>
                  <a:lnTo>
                    <a:pt x="817" y="37"/>
                  </a:lnTo>
                  <a:lnTo>
                    <a:pt x="792" y="28"/>
                  </a:lnTo>
                  <a:lnTo>
                    <a:pt x="769" y="24"/>
                  </a:lnTo>
                  <a:lnTo>
                    <a:pt x="741" y="20"/>
                  </a:lnTo>
                  <a:lnTo>
                    <a:pt x="711" y="28"/>
                  </a:lnTo>
                  <a:lnTo>
                    <a:pt x="681" y="37"/>
                  </a:lnTo>
                  <a:lnTo>
                    <a:pt x="654" y="54"/>
                  </a:lnTo>
                  <a:lnTo>
                    <a:pt x="635" y="70"/>
                  </a:lnTo>
                  <a:lnTo>
                    <a:pt x="624" y="90"/>
                  </a:lnTo>
                  <a:lnTo>
                    <a:pt x="624" y="107"/>
                  </a:lnTo>
                  <a:lnTo>
                    <a:pt x="629" y="126"/>
                  </a:lnTo>
                  <a:lnTo>
                    <a:pt x="641" y="146"/>
                  </a:lnTo>
                  <a:lnTo>
                    <a:pt x="663" y="166"/>
                  </a:lnTo>
                  <a:lnTo>
                    <a:pt x="686" y="183"/>
                  </a:lnTo>
                  <a:lnTo>
                    <a:pt x="705" y="193"/>
                  </a:lnTo>
                  <a:lnTo>
                    <a:pt x="735" y="209"/>
                  </a:lnTo>
                  <a:lnTo>
                    <a:pt x="771" y="225"/>
                  </a:lnTo>
                  <a:lnTo>
                    <a:pt x="813" y="249"/>
                  </a:lnTo>
                  <a:lnTo>
                    <a:pt x="866" y="271"/>
                  </a:lnTo>
                  <a:lnTo>
                    <a:pt x="917" y="301"/>
                  </a:lnTo>
                  <a:lnTo>
                    <a:pt x="972" y="328"/>
                  </a:lnTo>
                  <a:lnTo>
                    <a:pt x="1025" y="358"/>
                  </a:lnTo>
                  <a:lnTo>
                    <a:pt x="1080" y="390"/>
                  </a:lnTo>
                  <a:lnTo>
                    <a:pt x="1131" y="420"/>
                  </a:lnTo>
                  <a:lnTo>
                    <a:pt x="1180" y="450"/>
                  </a:lnTo>
                  <a:lnTo>
                    <a:pt x="1222" y="480"/>
                  </a:lnTo>
                  <a:lnTo>
                    <a:pt x="1258" y="510"/>
                  </a:lnTo>
                  <a:lnTo>
                    <a:pt x="1289" y="537"/>
                  </a:lnTo>
                  <a:lnTo>
                    <a:pt x="1307" y="563"/>
                  </a:lnTo>
                  <a:lnTo>
                    <a:pt x="1316" y="583"/>
                  </a:lnTo>
                  <a:lnTo>
                    <a:pt x="1283" y="566"/>
                  </a:lnTo>
                  <a:lnTo>
                    <a:pt x="1243" y="543"/>
                  </a:lnTo>
                  <a:lnTo>
                    <a:pt x="1195" y="516"/>
                  </a:lnTo>
                  <a:lnTo>
                    <a:pt x="1141" y="484"/>
                  </a:lnTo>
                  <a:lnTo>
                    <a:pt x="1080" y="450"/>
                  </a:lnTo>
                  <a:lnTo>
                    <a:pt x="1016" y="410"/>
                  </a:lnTo>
                  <a:lnTo>
                    <a:pt x="947" y="374"/>
                  </a:lnTo>
                  <a:lnTo>
                    <a:pt x="874" y="331"/>
                  </a:lnTo>
                  <a:lnTo>
                    <a:pt x="802" y="292"/>
                  </a:lnTo>
                  <a:lnTo>
                    <a:pt x="724" y="253"/>
                  </a:lnTo>
                  <a:lnTo>
                    <a:pt x="644" y="213"/>
                  </a:lnTo>
                  <a:lnTo>
                    <a:pt x="565" y="175"/>
                  </a:lnTo>
                  <a:lnTo>
                    <a:pt x="487" y="139"/>
                  </a:lnTo>
                  <a:lnTo>
                    <a:pt x="411" y="107"/>
                  </a:lnTo>
                  <a:lnTo>
                    <a:pt x="332" y="77"/>
                  </a:lnTo>
                  <a:lnTo>
                    <a:pt x="260" y="54"/>
                  </a:lnTo>
                  <a:lnTo>
                    <a:pt x="222" y="44"/>
                  </a:lnTo>
                  <a:lnTo>
                    <a:pt x="188" y="37"/>
                  </a:lnTo>
                  <a:lnTo>
                    <a:pt x="158" y="34"/>
                  </a:lnTo>
                  <a:lnTo>
                    <a:pt x="131" y="30"/>
                  </a:lnTo>
                  <a:lnTo>
                    <a:pt x="106" y="34"/>
                  </a:lnTo>
                  <a:lnTo>
                    <a:pt x="82" y="40"/>
                  </a:lnTo>
                  <a:lnTo>
                    <a:pt x="61" y="47"/>
                  </a:lnTo>
                  <a:lnTo>
                    <a:pt x="36" y="57"/>
                  </a:lnTo>
                  <a:lnTo>
                    <a:pt x="15" y="70"/>
                  </a:lnTo>
                  <a:lnTo>
                    <a:pt x="4" y="83"/>
                  </a:lnTo>
                  <a:lnTo>
                    <a:pt x="0" y="93"/>
                  </a:lnTo>
                  <a:lnTo>
                    <a:pt x="0" y="107"/>
                  </a:lnTo>
                  <a:lnTo>
                    <a:pt x="10" y="120"/>
                  </a:lnTo>
                  <a:lnTo>
                    <a:pt x="21" y="133"/>
                  </a:lnTo>
                  <a:lnTo>
                    <a:pt x="40" y="149"/>
                  </a:lnTo>
                  <a:lnTo>
                    <a:pt x="61" y="163"/>
                  </a:lnTo>
                  <a:lnTo>
                    <a:pt x="94" y="183"/>
                  </a:lnTo>
                  <a:lnTo>
                    <a:pt x="139" y="209"/>
                  </a:lnTo>
                  <a:lnTo>
                    <a:pt x="194" y="239"/>
                  </a:lnTo>
                  <a:lnTo>
                    <a:pt x="254" y="269"/>
                  </a:lnTo>
                  <a:lnTo>
                    <a:pt x="311" y="301"/>
                  </a:lnTo>
                  <a:lnTo>
                    <a:pt x="360" y="325"/>
                  </a:lnTo>
                  <a:lnTo>
                    <a:pt x="396" y="348"/>
                  </a:lnTo>
                  <a:lnTo>
                    <a:pt x="417" y="358"/>
                  </a:lnTo>
                  <a:lnTo>
                    <a:pt x="402" y="344"/>
                  </a:lnTo>
                  <a:lnTo>
                    <a:pt x="379" y="328"/>
                  </a:lnTo>
                  <a:lnTo>
                    <a:pt x="354" y="312"/>
                  </a:lnTo>
                  <a:lnTo>
                    <a:pt x="339" y="299"/>
                  </a:lnTo>
                  <a:close/>
                </a:path>
              </a:pathLst>
            </a:custGeom>
            <a:solidFill>
              <a:srgbClr val="FF00FF"/>
            </a:solidFill>
            <a:ln w="0">
              <a:solidFill>
                <a:srgbClr val="FF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custDataLst>
      <p:tags r:id="rId1"/>
    </p:custDataLst>
  </p:cSld>
  <p:clrMapOvr>
    <a:masterClrMapping/>
  </p:clrMapOvr>
  <p:transition spd="slow">
    <p:plus/>
    <p:sndAc>
      <p:stSnd>
        <p:snd r:embed="rId4" name="whoosh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229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229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229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0229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9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0229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0229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890" name="Picture 2" descr="Caloria_DEF_FlujoD_01">
            <a:extLst>
              <a:ext uri="{FF2B5EF4-FFF2-40B4-BE49-F238E27FC236}">
                <a16:creationId xmlns:a16="http://schemas.microsoft.com/office/drawing/2014/main" id="{D1E868A3-0F85-423B-8C0D-C228FFF689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55875" y="833438"/>
            <a:ext cx="3724275" cy="5548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plus/>
    <p:sndAc>
      <p:stSnd>
        <p:snd r:embed="rId4" name="whoosh.wav"/>
      </p:stSnd>
    </p:sndAc>
  </p:transition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938" name="Picture 2" descr="Caloria_DEF_FlujoD_02">
            <a:extLst>
              <a:ext uri="{FF2B5EF4-FFF2-40B4-BE49-F238E27FC236}">
                <a16:creationId xmlns:a16="http://schemas.microsoft.com/office/drawing/2014/main" id="{A631DBD8-86DF-4C94-80CA-AD8BE58DBD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7313" y="836613"/>
            <a:ext cx="4076700" cy="555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plus/>
    <p:sndAc>
      <p:stSnd>
        <p:snd r:embed="rId4" name="whoosh.wav"/>
      </p:stSnd>
    </p:sndAc>
  </p:transition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986" name="Picture 10" descr="METS_DEF_FlowD_01">
            <a:extLst>
              <a:ext uri="{FF2B5EF4-FFF2-40B4-BE49-F238E27FC236}">
                <a16:creationId xmlns:a16="http://schemas.microsoft.com/office/drawing/2014/main" id="{72ED4A70-2B8D-4A5C-B6D9-D836D29C1F3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0113" y="908050"/>
            <a:ext cx="7737475" cy="534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plus/>
    <p:sndAc>
      <p:stSnd>
        <p:snd r:embed="rId4" name="whoosh.wav"/>
      </p:stSnd>
    </p:sndAc>
  </p:transition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034" name="Picture 3" descr="METS_DEF_FlowD_02">
            <a:extLst>
              <a:ext uri="{FF2B5EF4-FFF2-40B4-BE49-F238E27FC236}">
                <a16:creationId xmlns:a16="http://schemas.microsoft.com/office/drawing/2014/main" id="{03C498C8-0EA2-4A84-9AC1-F3B693417F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704850"/>
            <a:ext cx="6700838" cy="5748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plus/>
    <p:sndAc>
      <p:stSnd>
        <p:snd r:embed="rId4" name="whoosh.wav"/>
      </p:stSnd>
    </p:sndAc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Content Placeholder 2">
            <a:extLst>
              <a:ext uri="{FF2B5EF4-FFF2-40B4-BE49-F238E27FC236}">
                <a16:creationId xmlns:a16="http://schemas.microsoft.com/office/drawing/2014/main" id="{83F53195-94F2-4C12-8DD3-24AF2CEE267A}"/>
              </a:ext>
            </a:extLst>
          </p:cNvPr>
          <p:cNvSpPr>
            <a:spLocks/>
          </p:cNvSpPr>
          <p:nvPr/>
        </p:nvSpPr>
        <p:spPr bwMode="auto">
          <a:xfrm>
            <a:off x="323850" y="2420938"/>
            <a:ext cx="8497888" cy="3671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65125" indent="-255588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657225" indent="-246063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922338" indent="-21907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179513" indent="-20002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1389063" indent="-182563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110000"/>
              </a:lnSpc>
              <a:spcBef>
                <a:spcPct val="20000"/>
              </a:spcBef>
              <a:buClr>
                <a:schemeClr val="tx1"/>
              </a:buClr>
              <a:buSzPts val="2400"/>
              <a:buFont typeface="Wingdings" panose="05000000000000000000" pitchFamily="2" charset="2"/>
              <a:buChar char="q"/>
            </a:pPr>
            <a:r>
              <a:rPr lang="es-PR" altLang="en-US" sz="3000" b="1">
                <a:latin typeface="Calibri" panose="020F0502020204030204" pitchFamily="34" charset="0"/>
              </a:rPr>
              <a:t> Conceptos básicos de nutrición</a:t>
            </a:r>
          </a:p>
          <a:p>
            <a:pPr eaLnBrk="1" hangingPunct="1">
              <a:lnSpc>
                <a:spcPct val="110000"/>
              </a:lnSpc>
              <a:spcBef>
                <a:spcPct val="20000"/>
              </a:spcBef>
              <a:buClr>
                <a:schemeClr val="tx1"/>
              </a:buClr>
              <a:buSzPts val="2400"/>
              <a:buFont typeface="Wingdings" panose="05000000000000000000" pitchFamily="2" charset="2"/>
              <a:buChar char="q"/>
            </a:pPr>
            <a:r>
              <a:rPr lang="es-PR" altLang="en-US" sz="3000" b="1">
                <a:latin typeface="Calibri" panose="020F0502020204030204" pitchFamily="34" charset="0"/>
              </a:rPr>
              <a:t> Los nutrientes</a:t>
            </a:r>
          </a:p>
          <a:p>
            <a:pPr eaLnBrk="1" hangingPunct="1">
              <a:lnSpc>
                <a:spcPct val="110000"/>
              </a:lnSpc>
              <a:spcBef>
                <a:spcPct val="20000"/>
              </a:spcBef>
              <a:buClr>
                <a:schemeClr val="tx1"/>
              </a:buClr>
              <a:buSzPts val="2400"/>
              <a:buFont typeface="Wingdings" panose="05000000000000000000" pitchFamily="2" charset="2"/>
              <a:buChar char="q"/>
            </a:pPr>
            <a:r>
              <a:rPr lang="es-PR" altLang="en-US" sz="3000" b="1">
                <a:latin typeface="Calibri" panose="020F0502020204030204" pitchFamily="34" charset="0"/>
              </a:rPr>
              <a:t> Delineamientos dietéticos</a:t>
            </a:r>
          </a:p>
          <a:p>
            <a:pPr eaLnBrk="1" hangingPunct="1">
              <a:lnSpc>
                <a:spcPct val="110000"/>
              </a:lnSpc>
              <a:spcBef>
                <a:spcPct val="20000"/>
              </a:spcBef>
              <a:buClr>
                <a:schemeClr val="tx1"/>
              </a:buClr>
              <a:buSzPts val="2400"/>
              <a:buFont typeface="Wingdings" panose="05000000000000000000" pitchFamily="2" charset="2"/>
              <a:buChar char="q"/>
            </a:pPr>
            <a:r>
              <a:rPr lang="es-PR" altLang="en-US" sz="3000" b="1">
                <a:latin typeface="Calibri" panose="020F0502020204030204" pitchFamily="34" charset="0"/>
              </a:rPr>
              <a:t> Los grupos de alimentos: </a:t>
            </a:r>
            <a:r>
              <a:rPr lang="es-PR" altLang="en-US" sz="3000" b="1" i="1">
                <a:latin typeface="Calibri" panose="020F0502020204030204" pitchFamily="34" charset="0"/>
              </a:rPr>
              <a:t>Mi Plato y la Pirámide</a:t>
            </a:r>
            <a:r>
              <a:rPr lang="es-PR" altLang="en-US" sz="3000" b="1">
                <a:latin typeface="Calibri" panose="020F0502020204030204" pitchFamily="34" charset="0"/>
              </a:rPr>
              <a:t> </a:t>
            </a:r>
          </a:p>
          <a:p>
            <a:pPr eaLnBrk="1" hangingPunct="1">
              <a:lnSpc>
                <a:spcPct val="110000"/>
              </a:lnSpc>
              <a:spcBef>
                <a:spcPct val="20000"/>
              </a:spcBef>
              <a:buClr>
                <a:schemeClr val="tx1"/>
              </a:buClr>
              <a:buSzPts val="2400"/>
              <a:buFont typeface="Wingdings" panose="05000000000000000000" pitchFamily="2" charset="2"/>
              <a:buChar char="q"/>
            </a:pPr>
            <a:r>
              <a:rPr lang="es-PR" altLang="en-US" sz="3000" b="1">
                <a:latin typeface="Calibri" panose="020F0502020204030204" pitchFamily="34" charset="0"/>
              </a:rPr>
              <a:t> Metas dietéticas</a:t>
            </a:r>
          </a:p>
          <a:p>
            <a:pPr eaLnBrk="1" hangingPunct="1">
              <a:lnSpc>
                <a:spcPct val="110000"/>
              </a:lnSpc>
              <a:spcBef>
                <a:spcPct val="20000"/>
              </a:spcBef>
              <a:buClr>
                <a:schemeClr val="tx1"/>
              </a:buClr>
              <a:buSzPts val="2400"/>
              <a:buFont typeface="Wingdings" panose="05000000000000000000" pitchFamily="2" charset="2"/>
              <a:buChar char="q"/>
            </a:pPr>
            <a:r>
              <a:rPr lang="es-PR" altLang="en-US" sz="3000" b="1">
                <a:latin typeface="Calibri" panose="020F0502020204030204" pitchFamily="34" charset="0"/>
              </a:rPr>
              <a:t> Preguntas</a:t>
            </a:r>
            <a:r>
              <a:rPr lang="es-PR" altLang="en-US" sz="2900" b="1">
                <a:latin typeface="Calibri" panose="020F0502020204030204" pitchFamily="34" charset="0"/>
              </a:rPr>
              <a:t> </a:t>
            </a:r>
          </a:p>
        </p:txBody>
      </p:sp>
      <p:pic>
        <p:nvPicPr>
          <p:cNvPr id="9219" name="Picture 28" descr="Kiwi_Strawberry_Belved_001">
            <a:extLst>
              <a:ext uri="{FF2B5EF4-FFF2-40B4-BE49-F238E27FC236}">
                <a16:creationId xmlns:a16="http://schemas.microsoft.com/office/drawing/2014/main" id="{77E23751-0F7E-4B77-A103-3A86B46F9B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620713"/>
            <a:ext cx="2736850" cy="1847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C2490B36-F393-465B-ADB6-79A6DC60FF71}"/>
              </a:ext>
            </a:extLst>
          </p:cNvPr>
          <p:cNvSpPr>
            <a:spLocks/>
          </p:cNvSpPr>
          <p:nvPr/>
        </p:nvSpPr>
        <p:spPr bwMode="auto">
          <a:xfrm>
            <a:off x="2843213" y="1052513"/>
            <a:ext cx="6049962" cy="936625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PR" altLang="en-US" sz="36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CONTENIDO DE LA PRESENTACIÓN</a:t>
            </a:r>
          </a:p>
        </p:txBody>
      </p:sp>
      <p:pic>
        <p:nvPicPr>
          <p:cNvPr id="9221" name="Picture 30" descr="Amuse_Gueules_Plate_02">
            <a:extLst>
              <a:ext uri="{FF2B5EF4-FFF2-40B4-BE49-F238E27FC236}">
                <a16:creationId xmlns:a16="http://schemas.microsoft.com/office/drawing/2014/main" id="{1F15B726-857D-4D47-8DC3-1BA056335E2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27763" y="2276475"/>
            <a:ext cx="2374900" cy="173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22" name="Picture 31" descr="Cheese_Nachos_Plate">
            <a:extLst>
              <a:ext uri="{FF2B5EF4-FFF2-40B4-BE49-F238E27FC236}">
                <a16:creationId xmlns:a16="http://schemas.microsoft.com/office/drawing/2014/main" id="{7C7355FC-8949-465C-A0FD-2191505C55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48263" y="4868863"/>
            <a:ext cx="1944687" cy="157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082" name="Picture 4" descr="Energia_DEF_FlowD_01">
            <a:extLst>
              <a:ext uri="{FF2B5EF4-FFF2-40B4-BE49-F238E27FC236}">
                <a16:creationId xmlns:a16="http://schemas.microsoft.com/office/drawing/2014/main" id="{CC4B8873-9342-4E5D-9100-2759313263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4075" y="692150"/>
            <a:ext cx="4765675" cy="579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130" name="Picture 3" descr="Tasa_Metabolica_Basal_DEF_01">
            <a:extLst>
              <a:ext uri="{FF2B5EF4-FFF2-40B4-BE49-F238E27FC236}">
                <a16:creationId xmlns:a16="http://schemas.microsoft.com/office/drawing/2014/main" id="{D7C6B154-9E8B-465D-B031-B82CD2072BF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6225" y="692150"/>
            <a:ext cx="5905500" cy="5778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178" name="Picture 3" descr="Nutricion_Tiempos_001">
            <a:extLst>
              <a:ext uri="{FF2B5EF4-FFF2-40B4-BE49-F238E27FC236}">
                <a16:creationId xmlns:a16="http://schemas.microsoft.com/office/drawing/2014/main" id="{4C244E5D-6CE1-4B05-9EE2-DA2EBC5DD40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538" y="920750"/>
            <a:ext cx="8656637" cy="538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plus/>
    <p:sndAc>
      <p:stSnd>
        <p:snd r:embed="rId4" name="whoosh.wav"/>
      </p:stSnd>
    </p:sndAc>
  </p:transition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226" name="Picture 3" descr="Nutrientes_Funciones_001">
            <a:extLst>
              <a:ext uri="{FF2B5EF4-FFF2-40B4-BE49-F238E27FC236}">
                <a16:creationId xmlns:a16="http://schemas.microsoft.com/office/drawing/2014/main" id="{AD632D68-3F52-4E80-A794-F8DD04AB5A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741363"/>
            <a:ext cx="8491537" cy="5711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pull dir="d"/>
    <p:sndAc>
      <p:stSnd>
        <p:snd r:embed="rId4" name="whoosh.wav"/>
      </p:stSnd>
    </p:sndAc>
  </p:transition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274" name="Picture 7" descr="Clasf_Nutrients_Func_001">
            <a:extLst>
              <a:ext uri="{FF2B5EF4-FFF2-40B4-BE49-F238E27FC236}">
                <a16:creationId xmlns:a16="http://schemas.microsoft.com/office/drawing/2014/main" id="{BC6D3083-F1C3-429B-B2CC-77E48CA514E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714375"/>
            <a:ext cx="8159750" cy="5699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pull dir="d"/>
    <p:sndAc>
      <p:stSnd>
        <p:snd r:embed="rId4" name="whoosh.wav"/>
      </p:stSnd>
    </p:sndAc>
  </p:transition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8772" name="Picture 4">
            <a:extLst>
              <a:ext uri="{FF2B5EF4-FFF2-40B4-BE49-F238E27FC236}">
                <a16:creationId xmlns:a16="http://schemas.microsoft.com/office/drawing/2014/main" id="{71574696-245F-4913-A4A4-DBD421AB86C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768350"/>
            <a:ext cx="8382000" cy="603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28773" name="Picture 5">
            <a:extLst>
              <a:ext uri="{FF2B5EF4-FFF2-40B4-BE49-F238E27FC236}">
                <a16:creationId xmlns:a16="http://schemas.microsoft.com/office/drawing/2014/main" id="{C29BA76F-210E-4511-B221-CE97960A0F3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490663"/>
            <a:ext cx="8305800" cy="4459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56324" name="Group 6">
            <a:extLst>
              <a:ext uri="{FF2B5EF4-FFF2-40B4-BE49-F238E27FC236}">
                <a16:creationId xmlns:a16="http://schemas.microsoft.com/office/drawing/2014/main" id="{09A49AC8-8499-41E7-9136-6B2D9E5D9D9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68313" y="5876925"/>
            <a:ext cx="8355012" cy="627063"/>
            <a:chOff x="288" y="3637"/>
            <a:chExt cx="5263" cy="395"/>
          </a:xfrm>
        </p:grpSpPr>
        <p:sp>
          <p:nvSpPr>
            <p:cNvPr id="56325" name="AutoShape 7">
              <a:extLst>
                <a:ext uri="{FF2B5EF4-FFF2-40B4-BE49-F238E27FC236}">
                  <a16:creationId xmlns:a16="http://schemas.microsoft.com/office/drawing/2014/main" id="{A400BFBF-E928-428C-BA93-8683C1850211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88" y="3637"/>
              <a:ext cx="5232" cy="3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26" name="Rectangle 8">
              <a:extLst>
                <a:ext uri="{FF2B5EF4-FFF2-40B4-BE49-F238E27FC236}">
                  <a16:creationId xmlns:a16="http://schemas.microsoft.com/office/drawing/2014/main" id="{106D8BD9-65E2-4200-8D20-4F68CED188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" y="3665"/>
              <a:ext cx="439" cy="1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r>
                <a:rPr lang="es-PR" altLang="en-US" sz="1900" b="1">
                  <a:latin typeface="Times New Roman" panose="02020603050405020304" pitchFamily="18" charset="0"/>
                </a:rPr>
                <a:t>NOTA</a:t>
              </a:r>
              <a:endParaRPr lang="es-PR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56327" name="Rectangle 9">
              <a:extLst>
                <a:ext uri="{FF2B5EF4-FFF2-40B4-BE49-F238E27FC236}">
                  <a16:creationId xmlns:a16="http://schemas.microsoft.com/office/drawing/2014/main" id="{D3073E74-A65B-47A3-8BFE-D7F449B34B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" y="3665"/>
              <a:ext cx="2440" cy="1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r>
                <a:rPr lang="es-PR" altLang="en-US" sz="19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: </a:t>
              </a:r>
              <a:r>
                <a:rPr lang="es-PR" altLang="en-US" sz="1900" b="1">
                  <a:latin typeface="Times New Roman" panose="02020603050405020304" pitchFamily="18" charset="0"/>
                </a:rPr>
                <a:t>Adaptado de: De Vattuone, Lucy F.</a:t>
              </a:r>
              <a:r>
                <a:rPr lang="es-PR" altLang="en-US" sz="19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 </a:t>
              </a:r>
              <a:endParaRPr lang="es-PR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56328" name="Rectangle 10">
              <a:extLst>
                <a:ext uri="{FF2B5EF4-FFF2-40B4-BE49-F238E27FC236}">
                  <a16:creationId xmlns:a16="http://schemas.microsoft.com/office/drawing/2014/main" id="{847E3577-B21F-4C23-9A7B-E6D538B678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7" y="3668"/>
              <a:ext cx="1558" cy="1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r>
                <a:rPr lang="es-PR" altLang="en-US" sz="1900" b="1" i="1">
                  <a:latin typeface="Times New Roman" panose="02020603050405020304" pitchFamily="18" charset="0"/>
                </a:rPr>
                <a:t>Educación para la Salud</a:t>
              </a:r>
              <a:endParaRPr lang="es-PR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56329" name="Rectangle 11">
              <a:extLst>
                <a:ext uri="{FF2B5EF4-FFF2-40B4-BE49-F238E27FC236}">
                  <a16:creationId xmlns:a16="http://schemas.microsoft.com/office/drawing/2014/main" id="{662A47C7-8852-4BA6-BC86-FCD341966B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0" y="3665"/>
              <a:ext cx="1021" cy="1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r>
                <a:rPr lang="es-PR" altLang="en-US" sz="1900" b="1">
                  <a:latin typeface="Times New Roman" panose="02020603050405020304" pitchFamily="18" charset="0"/>
                </a:rPr>
                <a:t>. Buenos Aires: </a:t>
              </a:r>
              <a:endParaRPr lang="es-PR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56330" name="Rectangle 12">
              <a:extLst>
                <a:ext uri="{FF2B5EF4-FFF2-40B4-BE49-F238E27FC236}">
                  <a16:creationId xmlns:a16="http://schemas.microsoft.com/office/drawing/2014/main" id="{E60FF5A0-D6F8-40FD-A50A-0ED1F0CC39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" y="3841"/>
              <a:ext cx="2977" cy="1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r>
                <a:rPr lang="es-PR" altLang="en-US" sz="1900" b="1">
                  <a:latin typeface="Times New Roman" panose="02020603050405020304" pitchFamily="18" charset="0"/>
                </a:rPr>
                <a:t>Librería "El Ateneo" Editorial, 1985. Pág. 84.</a:t>
              </a:r>
              <a:endParaRPr lang="es-PR" altLang="en-US" sz="1800">
                <a:latin typeface="Arial" panose="020B0604020202020204" pitchFamily="34" charset="0"/>
              </a:endParaRPr>
            </a:p>
          </p:txBody>
        </p:sp>
      </p:grpSp>
    </p:spTree>
    <p:custDataLst>
      <p:tags r:id="rId1"/>
    </p:custDataLst>
  </p:cSld>
  <p:clrMapOvr>
    <a:masterClrMapping/>
  </p:clrMapOvr>
  <p:transition spd="slow">
    <p:pull dir="d"/>
    <p:sndAc>
      <p:stSnd>
        <p:snd r:embed="rId4" name="whoosh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8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287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287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8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9287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9287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9287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9287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370" name="Picture 3" descr="Nutrientes_Funciones_002">
            <a:extLst>
              <a:ext uri="{FF2B5EF4-FFF2-40B4-BE49-F238E27FC236}">
                <a16:creationId xmlns:a16="http://schemas.microsoft.com/office/drawing/2014/main" id="{2713711C-B358-40F0-AAB4-BBF79227917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985838"/>
            <a:ext cx="8567738" cy="5322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pull dir="d"/>
    <p:sndAc>
      <p:stSnd>
        <p:snd r:embed="rId4" name="whoosh.wav"/>
      </p:stSnd>
    </p:sndAc>
  </p:transition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Text Box 2">
            <a:extLst>
              <a:ext uri="{FF2B5EF4-FFF2-40B4-BE49-F238E27FC236}">
                <a16:creationId xmlns:a16="http://schemas.microsoft.com/office/drawing/2014/main" id="{0AB7C3A3-28F0-4F84-9EB3-86048BC872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1700213"/>
            <a:ext cx="8247063" cy="278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20000"/>
              </a:spcBef>
            </a:pPr>
            <a:r>
              <a:rPr lang="es-ES" altLang="en-US" sz="2800" b="1">
                <a:latin typeface="Calibri" panose="020F0502020204030204" pitchFamily="34" charset="0"/>
              </a:rPr>
              <a:t>La dieta (líquidos y alimentos sólidos) debe ser individualizada, debido a que las necesidades nutricionales varían, dependiendo de la MC, los periodos del programa de entrenamiento físico/deportivo, itinerario de competencia, transiciones y el periodo de recuperación (transitorio o fuera de competencia) </a:t>
            </a:r>
            <a:endParaRPr lang="en-US" altLang="en-US" sz="2800" b="1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pic>
        <p:nvPicPr>
          <p:cNvPr id="60419" name="Picture 3" descr="Bullets_Arrow_Blue1_Right_03">
            <a:extLst>
              <a:ext uri="{FF2B5EF4-FFF2-40B4-BE49-F238E27FC236}">
                <a16:creationId xmlns:a16="http://schemas.microsoft.com/office/drawing/2014/main" id="{2C89318C-1355-4A19-B812-74126903853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1773238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2A7E53D0-BB71-4515-8E6D-5838010E3C4D}"/>
              </a:ext>
            </a:extLst>
          </p:cNvPr>
          <p:cNvSpPr>
            <a:spLocks/>
          </p:cNvSpPr>
          <p:nvPr/>
        </p:nvSpPr>
        <p:spPr bwMode="auto">
          <a:xfrm>
            <a:off x="107950" y="765175"/>
            <a:ext cx="8856663" cy="863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110000"/>
              </a:lnSpc>
              <a:defRPr/>
            </a:pP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DIETA PARA ATLETAS</a:t>
            </a:r>
            <a:b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</a:b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Algunas Recomendaciones *</a:t>
            </a:r>
            <a:endParaRPr lang="es-PR" altLang="en-US" sz="2400" i="1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  <a:cs typeface="Arial" panose="020B0604020202020204" pitchFamily="34" charset="0"/>
            </a:endParaRPr>
          </a:p>
        </p:txBody>
      </p:sp>
      <p:sp>
        <p:nvSpPr>
          <p:cNvPr id="60421" name="Text Box 6">
            <a:extLst>
              <a:ext uri="{FF2B5EF4-FFF2-40B4-BE49-F238E27FC236}">
                <a16:creationId xmlns:a16="http://schemas.microsoft.com/office/drawing/2014/main" id="{98D4071E-0B65-48F4-8513-BA7F328F0A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21388"/>
            <a:ext cx="8785225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n-US" altLang="en-US" sz="1200">
                <a:latin typeface="Times New Roman" panose="02020603050405020304" pitchFamily="18" charset="0"/>
              </a:rPr>
              <a:t>Nutrition for throwers, jumpers, and combined events athletes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</a:t>
            </a:r>
            <a:r>
              <a:rPr lang="de-DE" altLang="en-US" sz="1200">
                <a:latin typeface="Times New Roman" panose="02020603050405020304" pitchFamily="18" charset="0"/>
              </a:rPr>
              <a:t>, L. Houtkooper , J. Abbot, &amp; , M. Nimmo</a:t>
            </a:r>
            <a:r>
              <a:rPr lang="es-ES" altLang="en-US" sz="1200">
                <a:latin typeface="Times New Roman" panose="02020603050405020304" pitchFamily="18" charset="0"/>
              </a:rPr>
              <a:t>,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2007, </a:t>
            </a:r>
            <a:r>
              <a:rPr lang="en-US" altLang="en-US" sz="1200" b="1" i="1">
                <a:latin typeface="Times New Roman" panose="02020603050405020304" pitchFamily="18" charset="0"/>
              </a:rPr>
              <a:t>Journal of Sports Sciences, 25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(Suppl 1) </a:t>
            </a:r>
            <a:r>
              <a:rPr lang="es-ES" altLang="en-US" sz="1200">
                <a:latin typeface="Times New Roman" panose="02020603050405020304" pitchFamily="18" charset="0"/>
              </a:rPr>
              <a:t>, S39-S47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. Recuperado de la base de datos de EBSCOhost (SPORTDiscus with Full Text)</a:t>
            </a:r>
            <a:endParaRPr lang="en-US" altLang="en-US" sz="12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0422" name="Text Box 6">
            <a:extLst>
              <a:ext uri="{FF2B5EF4-FFF2-40B4-BE49-F238E27FC236}">
                <a16:creationId xmlns:a16="http://schemas.microsoft.com/office/drawing/2014/main" id="{9F003C3D-8F05-4FFB-80AB-EEE073D64F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4608513"/>
            <a:ext cx="8318500" cy="1244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20000"/>
              </a:spcBef>
            </a:pPr>
            <a:r>
              <a:rPr lang="es-ES" altLang="en-US" sz="2800" b="1">
                <a:latin typeface="Calibri" panose="020F0502020204030204" pitchFamily="34" charset="0"/>
              </a:rPr>
              <a:t>Las alteraciones planificadas en la masa corporal, y en su composición, deben de realizarse antes o después de la etapa competitiva del atleta</a:t>
            </a:r>
            <a:endParaRPr lang="en-US" altLang="en-US" sz="2400" b="1" i="1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pic>
        <p:nvPicPr>
          <p:cNvPr id="60423" name="Picture 7" descr="Bullets_Arrow_Blue1_Right_03">
            <a:extLst>
              <a:ext uri="{FF2B5EF4-FFF2-40B4-BE49-F238E27FC236}">
                <a16:creationId xmlns:a16="http://schemas.microsoft.com/office/drawing/2014/main" id="{F6E6612A-99B6-4B1A-BEDB-D438D50FBF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4679950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circle/>
    <p:sndAc>
      <p:stSnd>
        <p:snd r:embed="rId4" name="whoosh.wav"/>
      </p:stSnd>
    </p:sndAc>
  </p:transition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Text Box 2">
            <a:extLst>
              <a:ext uri="{FF2B5EF4-FFF2-40B4-BE49-F238E27FC236}">
                <a16:creationId xmlns:a16="http://schemas.microsoft.com/office/drawing/2014/main" id="{E34454B2-713E-4291-9AED-373781F364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1700213"/>
            <a:ext cx="8247063" cy="1628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20000"/>
              </a:spcBef>
            </a:pPr>
            <a:r>
              <a:rPr lang="es-ES" altLang="en-US" sz="2800" b="1">
                <a:latin typeface="Calibri" panose="020F0502020204030204" pitchFamily="34" charset="0"/>
              </a:rPr>
              <a:t>La pérdida de líquidos debe limitarse a un valor &lt;2% de la MC euhidratada, al consumir las cantidades adecuadas de líquidos, antes durante y después de cada sesión de entrenamiento o evento competitivo</a:t>
            </a:r>
            <a:endParaRPr lang="en-US" altLang="en-US" sz="2800" b="1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pic>
        <p:nvPicPr>
          <p:cNvPr id="62467" name="Picture 3" descr="Bullets_Arrow_Blue1_Right_03">
            <a:extLst>
              <a:ext uri="{FF2B5EF4-FFF2-40B4-BE49-F238E27FC236}">
                <a16:creationId xmlns:a16="http://schemas.microsoft.com/office/drawing/2014/main" id="{3579A127-6A13-4610-9BD2-2A52F701D7C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1773238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468" name="Text Box 6">
            <a:extLst>
              <a:ext uri="{FF2B5EF4-FFF2-40B4-BE49-F238E27FC236}">
                <a16:creationId xmlns:a16="http://schemas.microsoft.com/office/drawing/2014/main" id="{DE566790-FAE7-4519-B790-7BEF49F7B8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21388"/>
            <a:ext cx="8785225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n-US" altLang="en-US" sz="1200">
                <a:latin typeface="Times New Roman" panose="02020603050405020304" pitchFamily="18" charset="0"/>
              </a:rPr>
              <a:t>Nutrition for throwers, jumpers, and combined events athletes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</a:t>
            </a:r>
            <a:r>
              <a:rPr lang="de-DE" altLang="en-US" sz="1200">
                <a:latin typeface="Times New Roman" panose="02020603050405020304" pitchFamily="18" charset="0"/>
              </a:rPr>
              <a:t>, L. Houtkooper , J. Abbot, &amp; , M. Nimmo</a:t>
            </a:r>
            <a:r>
              <a:rPr lang="es-ES" altLang="en-US" sz="1200">
                <a:latin typeface="Times New Roman" panose="02020603050405020304" pitchFamily="18" charset="0"/>
              </a:rPr>
              <a:t>,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2007, </a:t>
            </a:r>
            <a:r>
              <a:rPr lang="en-US" altLang="en-US" sz="1200" b="1" i="1">
                <a:latin typeface="Times New Roman" panose="02020603050405020304" pitchFamily="18" charset="0"/>
              </a:rPr>
              <a:t>Journal of Sports Sciences, 25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(Suppl 1) </a:t>
            </a:r>
            <a:r>
              <a:rPr lang="es-ES" altLang="en-US" sz="1200">
                <a:latin typeface="Times New Roman" panose="02020603050405020304" pitchFamily="18" charset="0"/>
              </a:rPr>
              <a:t>, S39-S47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. Recuperado de la base de datos de EBSCOhost (SPORTDiscus with Full Text)</a:t>
            </a:r>
            <a:endParaRPr lang="en-US" altLang="en-US" sz="12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2469" name="Text Box 6">
            <a:extLst>
              <a:ext uri="{FF2B5EF4-FFF2-40B4-BE49-F238E27FC236}">
                <a16:creationId xmlns:a16="http://schemas.microsoft.com/office/drawing/2014/main" id="{CB57A992-2934-42F8-899F-4F73F43CE7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3500438"/>
            <a:ext cx="8318500" cy="1628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20000"/>
              </a:spcBef>
            </a:pPr>
            <a:r>
              <a:rPr lang="es-ES" altLang="en-US" sz="2800" b="1">
                <a:latin typeface="Calibri" panose="020F0502020204030204" pitchFamily="34" charset="0"/>
              </a:rPr>
              <a:t>El deportista debe rehidratarse luego de un ejercicio o actividad deportiva, al consumir suficiente líquidos y sodio, de manera que el color de la orina posea un aspecto amarillo pálido</a:t>
            </a:r>
            <a:endParaRPr lang="en-US" altLang="en-US" sz="2400" b="1" i="1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pic>
        <p:nvPicPr>
          <p:cNvPr id="62470" name="Picture 7" descr="Bullets_Arrow_Blue1_Right_03">
            <a:extLst>
              <a:ext uri="{FF2B5EF4-FFF2-40B4-BE49-F238E27FC236}">
                <a16:creationId xmlns:a16="http://schemas.microsoft.com/office/drawing/2014/main" id="{7A085F0D-DB75-4442-BA74-4AE9E26473B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3571875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D933CBE1-0D44-497C-94B5-D4D20DCBAF08}"/>
              </a:ext>
            </a:extLst>
          </p:cNvPr>
          <p:cNvSpPr>
            <a:spLocks/>
          </p:cNvSpPr>
          <p:nvPr/>
        </p:nvSpPr>
        <p:spPr bwMode="auto">
          <a:xfrm>
            <a:off x="107950" y="765175"/>
            <a:ext cx="8856663" cy="863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110000"/>
              </a:lnSpc>
              <a:defRPr/>
            </a:pP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DIETA PARA ATLETAS</a:t>
            </a:r>
            <a:b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</a:b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Algunas Recomendaciones *</a:t>
            </a:r>
            <a:endParaRPr lang="es-PR" altLang="en-US" sz="2400" i="1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  <a:cs typeface="Arial" panose="020B0604020202020204" pitchFamily="34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circle/>
    <p:sndAc>
      <p:stSnd>
        <p:snd r:embed="rId4" name="whoosh.wav"/>
      </p:stSnd>
    </p:sndAc>
  </p:transition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Content Placeholder 2">
            <a:extLst>
              <a:ext uri="{FF2B5EF4-FFF2-40B4-BE49-F238E27FC236}">
                <a16:creationId xmlns:a16="http://schemas.microsoft.com/office/drawing/2014/main" id="{33C8EC6F-DC0F-45FF-A93B-308D80A366C5}"/>
              </a:ext>
            </a:extLst>
          </p:cNvPr>
          <p:cNvSpPr>
            <a:spLocks/>
          </p:cNvSpPr>
          <p:nvPr/>
        </p:nvSpPr>
        <p:spPr bwMode="auto">
          <a:xfrm>
            <a:off x="395288" y="2924175"/>
            <a:ext cx="8424862" cy="3600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65125" indent="-255588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657225" indent="-246063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922338" indent="-21907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179513" indent="-20002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1389063" indent="-182563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20000"/>
              </a:spcBef>
              <a:buClr>
                <a:schemeClr val="tx1"/>
              </a:buClr>
              <a:buSzPts val="2400"/>
              <a:buFont typeface="Wingdings" panose="05000000000000000000" pitchFamily="2" charset="2"/>
              <a:buChar char="q"/>
            </a:pPr>
            <a:r>
              <a:rPr lang="es-PR" altLang="en-US" b="1">
                <a:latin typeface="Calibri" panose="020F0502020204030204" pitchFamily="34" charset="0"/>
              </a:rPr>
              <a:t> CHO, grasas y proteínas</a:t>
            </a:r>
          </a:p>
          <a:p>
            <a:pPr eaLnBrk="1" hangingPunct="1">
              <a:spcBef>
                <a:spcPct val="20000"/>
              </a:spcBef>
              <a:buClr>
                <a:schemeClr val="tx1"/>
              </a:buClr>
              <a:buSzPts val="2400"/>
              <a:buFont typeface="Wingdings" panose="05000000000000000000" pitchFamily="2" charset="2"/>
              <a:buChar char="q"/>
            </a:pPr>
            <a:r>
              <a:rPr lang="es-PR" altLang="en-US" b="1">
                <a:latin typeface="Calibri" panose="020F0502020204030204" pitchFamily="34" charset="0"/>
              </a:rPr>
              <a:t> Vitaminas y minerales</a:t>
            </a:r>
          </a:p>
          <a:p>
            <a:pPr eaLnBrk="1" hangingPunct="1">
              <a:spcBef>
                <a:spcPct val="20000"/>
              </a:spcBef>
              <a:buClr>
                <a:schemeClr val="tx1"/>
              </a:buClr>
              <a:buSzPts val="2400"/>
              <a:buFont typeface="Wingdings" panose="05000000000000000000" pitchFamily="2" charset="2"/>
              <a:buChar char="q"/>
            </a:pPr>
            <a:r>
              <a:rPr lang="es-PR" altLang="en-US" b="1">
                <a:latin typeface="Calibri" panose="020F0502020204030204" pitchFamily="34" charset="0"/>
              </a:rPr>
              <a:t> Hidratación y líquidos</a:t>
            </a:r>
            <a:endParaRPr lang="es-PR" altLang="en-US" sz="3200">
              <a:latin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67BB107-A1EB-4CE0-961D-883FA6F2DD82}"/>
              </a:ext>
            </a:extLst>
          </p:cNvPr>
          <p:cNvSpPr>
            <a:spLocks/>
          </p:cNvSpPr>
          <p:nvPr/>
        </p:nvSpPr>
        <p:spPr bwMode="auto">
          <a:xfrm>
            <a:off x="3492500" y="1341438"/>
            <a:ext cx="5184775" cy="865187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PR" altLang="en-US" sz="32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NUTRICIÓN Y ACTIVIDAD FÍSICA</a:t>
            </a:r>
          </a:p>
        </p:txBody>
      </p:sp>
      <p:pic>
        <p:nvPicPr>
          <p:cNvPr id="64516" name="Picture 4" descr="Fruits_Basket_Edge_FRame_Gallery_01">
            <a:extLst>
              <a:ext uri="{FF2B5EF4-FFF2-40B4-BE49-F238E27FC236}">
                <a16:creationId xmlns:a16="http://schemas.microsoft.com/office/drawing/2014/main" id="{AA76309C-0A19-46B6-9FEE-19677D4069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692150"/>
            <a:ext cx="3168650" cy="2179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wheel spokes="3"/>
    <p:sndAc>
      <p:stSnd>
        <p:snd r:embed="rId4" name="whoosh.wav"/>
      </p:stSnd>
    </p:sndAc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Picture 2" descr="Nutricion_Concepto_001">
            <a:extLst>
              <a:ext uri="{FF2B5EF4-FFF2-40B4-BE49-F238E27FC236}">
                <a16:creationId xmlns:a16="http://schemas.microsoft.com/office/drawing/2014/main" id="{6EDCDFCA-CA0D-4837-99CF-BEBCFF93E6F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950" y="1052513"/>
            <a:ext cx="8939213" cy="504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zoom dir="in"/>
    <p:sndAc>
      <p:stSnd>
        <p:snd r:embed="rId4" name="whoosh.wav"/>
      </p:stSnd>
    </p:sndAc>
  </p:transition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562" name="Picture 2" descr="Nutrientes_NDpv_CLASS_001">
            <a:extLst>
              <a:ext uri="{FF2B5EF4-FFF2-40B4-BE49-F238E27FC236}">
                <a16:creationId xmlns:a16="http://schemas.microsoft.com/office/drawing/2014/main" id="{CF705043-41AC-4287-A4AF-7C278576715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650" y="692150"/>
            <a:ext cx="7345363" cy="575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pull dir="d"/>
    <p:sndAc>
      <p:stSnd>
        <p:snd r:embed="rId4" name="whoosh.wav"/>
      </p:stSnd>
    </p:sndAc>
  </p:transition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8610" name="Picture 2" descr="Nutrientes_CLASS_Kcal_001">
            <a:extLst>
              <a:ext uri="{FF2B5EF4-FFF2-40B4-BE49-F238E27FC236}">
                <a16:creationId xmlns:a16="http://schemas.microsoft.com/office/drawing/2014/main" id="{C22BC6EC-DE6F-46A5-AC93-2DD89AE1068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765175"/>
            <a:ext cx="8120062" cy="5745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pull dir="d"/>
    <p:sndAc>
      <p:stSnd>
        <p:snd r:embed="rId4" name="whoosh.wav"/>
      </p:stSnd>
    </p:sndAc>
  </p:transition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0658" name="Picture 3" descr="Energetics_Foods_001">
            <a:extLst>
              <a:ext uri="{FF2B5EF4-FFF2-40B4-BE49-F238E27FC236}">
                <a16:creationId xmlns:a16="http://schemas.microsoft.com/office/drawing/2014/main" id="{D2B9B053-974D-4F90-ACA2-3B080BA1DB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3838" y="2795588"/>
            <a:ext cx="8696325" cy="2505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FA79E9BA-468E-4F8B-94CC-A5A1531E23FB}"/>
              </a:ext>
            </a:extLst>
          </p:cNvPr>
          <p:cNvSpPr>
            <a:spLocks/>
          </p:cNvSpPr>
          <p:nvPr/>
        </p:nvSpPr>
        <p:spPr bwMode="auto">
          <a:xfrm>
            <a:off x="250825" y="1311275"/>
            <a:ext cx="8497888" cy="792163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120000"/>
              </a:lnSpc>
              <a:defRPr/>
            </a:pP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NUTRIENTES: 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ENERGÉTICOS</a:t>
            </a:r>
            <a:b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</a:b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PROVEEN ENERGÍA O KILOCALORÍAS</a:t>
            </a:r>
          </a:p>
        </p:txBody>
      </p:sp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558E3A-C892-4616-A28F-079FCF4EF791}"/>
              </a:ext>
            </a:extLst>
          </p:cNvPr>
          <p:cNvSpPr>
            <a:spLocks/>
          </p:cNvSpPr>
          <p:nvPr/>
        </p:nvSpPr>
        <p:spPr bwMode="auto">
          <a:xfrm>
            <a:off x="250825" y="692150"/>
            <a:ext cx="8497888" cy="792163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120000"/>
              </a:lnSpc>
              <a:defRPr/>
            </a:pP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NUTRIENTES: 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ENERGÉTICOS</a:t>
            </a:r>
            <a:b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</a:b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PROVEEN ENERGÍA O KILOCALORÍAS</a:t>
            </a:r>
          </a:p>
        </p:txBody>
      </p:sp>
      <p:pic>
        <p:nvPicPr>
          <p:cNvPr id="72707" name="Picture 904" descr="POINTERR">
            <a:extLst>
              <a:ext uri="{FF2B5EF4-FFF2-40B4-BE49-F238E27FC236}">
                <a16:creationId xmlns:a16="http://schemas.microsoft.com/office/drawing/2014/main" id="{03450CBA-E298-42AF-BCFB-6F63DCBCE7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1695450"/>
            <a:ext cx="360362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2708" name="Rectangle 905">
            <a:extLst>
              <a:ext uri="{FF2B5EF4-FFF2-40B4-BE49-F238E27FC236}">
                <a16:creationId xmlns:a16="http://schemas.microsoft.com/office/drawing/2014/main" id="{78697C6D-085F-4BE6-BD10-D9786043B7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8063" y="1768475"/>
            <a:ext cx="6659562" cy="200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657225" indent="-246063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922338" indent="-21907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179513" indent="-20002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1389063" indent="-182563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s-PR" altLang="en-US" b="1">
                <a:latin typeface="Times New Roman" panose="02020603050405020304" pitchFamily="18" charset="0"/>
              </a:rPr>
              <a:t>Hidratos de Carbono</a:t>
            </a:r>
          </a:p>
        </p:txBody>
      </p:sp>
      <p:pic>
        <p:nvPicPr>
          <p:cNvPr id="72709" name="Picture 906" descr="POINTERR">
            <a:extLst>
              <a:ext uri="{FF2B5EF4-FFF2-40B4-BE49-F238E27FC236}">
                <a16:creationId xmlns:a16="http://schemas.microsoft.com/office/drawing/2014/main" id="{14D87B7D-A2D1-4D0E-8A5C-058FFF5F116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2251075"/>
            <a:ext cx="360362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2710" name="Rectangle 907">
            <a:extLst>
              <a:ext uri="{FF2B5EF4-FFF2-40B4-BE49-F238E27FC236}">
                <a16:creationId xmlns:a16="http://schemas.microsoft.com/office/drawing/2014/main" id="{E78F4715-99C6-4B72-B050-97764E819A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8063" y="2324100"/>
            <a:ext cx="6588125" cy="219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657225" indent="-246063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922338" indent="-21907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179513" indent="-20002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1389063" indent="-182563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s-PR" altLang="en-US" b="1">
                <a:latin typeface="Times New Roman" panose="02020603050405020304" pitchFamily="18" charset="0"/>
              </a:rPr>
              <a:t>Grasas</a:t>
            </a:r>
          </a:p>
        </p:txBody>
      </p:sp>
      <p:pic>
        <p:nvPicPr>
          <p:cNvPr id="72711" name="Picture 908" descr="POINTERR">
            <a:extLst>
              <a:ext uri="{FF2B5EF4-FFF2-40B4-BE49-F238E27FC236}">
                <a16:creationId xmlns:a16="http://schemas.microsoft.com/office/drawing/2014/main" id="{FEF8EC32-D0C6-42A6-AC12-47C9FE1685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2857500"/>
            <a:ext cx="360362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2712" name="Rectangle 909">
            <a:extLst>
              <a:ext uri="{FF2B5EF4-FFF2-40B4-BE49-F238E27FC236}">
                <a16:creationId xmlns:a16="http://schemas.microsoft.com/office/drawing/2014/main" id="{A1801277-6FF8-4019-AAD3-F0FEAC2D97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8063" y="2930525"/>
            <a:ext cx="6659562" cy="188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657225" indent="-246063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922338" indent="-21907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179513" indent="-20002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1389063" indent="-182563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s-PR" altLang="en-US" b="1">
                <a:latin typeface="Times New Roman" panose="02020603050405020304" pitchFamily="18" charset="0"/>
              </a:rPr>
              <a:t>Prote</a:t>
            </a:r>
            <a:r>
              <a:rPr lang="es-PR" altLang="en-US" b="1">
                <a:latin typeface="Trebuchet MS" panose="020B0603020202020204" pitchFamily="34" charset="0"/>
              </a:rPr>
              <a:t>í</a:t>
            </a:r>
            <a:r>
              <a:rPr lang="es-PR" altLang="en-US" b="1">
                <a:latin typeface="Times New Roman" panose="02020603050405020304" pitchFamily="18" charset="0"/>
              </a:rPr>
              <a:t>nas</a:t>
            </a:r>
            <a:endParaRPr lang="es-PR" altLang="en-US" sz="2400" b="1">
              <a:latin typeface="Times New Roman" panose="02020603050405020304" pitchFamily="18" charset="0"/>
            </a:endParaRPr>
          </a:p>
        </p:txBody>
      </p:sp>
      <p:pic>
        <p:nvPicPr>
          <p:cNvPr id="72713" name="Picture 930" descr="Glucose_Atom3D_Structure_001">
            <a:extLst>
              <a:ext uri="{FF2B5EF4-FFF2-40B4-BE49-F238E27FC236}">
                <a16:creationId xmlns:a16="http://schemas.microsoft.com/office/drawing/2014/main" id="{B1D5B555-8FB7-4FE6-8448-3643546341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7550" y="4941888"/>
            <a:ext cx="2087563" cy="1487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2714" name="Group 931">
            <a:extLst>
              <a:ext uri="{FF2B5EF4-FFF2-40B4-BE49-F238E27FC236}">
                <a16:creationId xmlns:a16="http://schemas.microsoft.com/office/drawing/2014/main" id="{2A1C9DC7-CD3B-4642-972B-8D04F61D6EF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878138" y="2133600"/>
            <a:ext cx="3889375" cy="3889375"/>
            <a:chOff x="2154" y="1569"/>
            <a:chExt cx="1951" cy="1951"/>
          </a:xfrm>
        </p:grpSpPr>
        <p:sp>
          <p:nvSpPr>
            <p:cNvPr id="72717" name="AutoShape 932">
              <a:extLst>
                <a:ext uri="{FF2B5EF4-FFF2-40B4-BE49-F238E27FC236}">
                  <a16:creationId xmlns:a16="http://schemas.microsoft.com/office/drawing/2014/main" id="{00C991BF-477A-425A-BF05-DEEC0F06D2CB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154" y="1569"/>
              <a:ext cx="1951" cy="19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8" name="Freeform 933">
              <a:extLst>
                <a:ext uri="{FF2B5EF4-FFF2-40B4-BE49-F238E27FC236}">
                  <a16:creationId xmlns:a16="http://schemas.microsoft.com/office/drawing/2014/main" id="{855EC354-4DE8-47A5-9F86-A86A27BDF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1569"/>
              <a:ext cx="1951" cy="1951"/>
            </a:xfrm>
            <a:custGeom>
              <a:avLst/>
              <a:gdLst>
                <a:gd name="T0" fmla="*/ 138 w 17559"/>
                <a:gd name="T1" fmla="*/ 52 h 17559"/>
                <a:gd name="T2" fmla="*/ 143 w 17559"/>
                <a:gd name="T3" fmla="*/ 6 h 17559"/>
                <a:gd name="T4" fmla="*/ 119 w 17559"/>
                <a:gd name="T5" fmla="*/ 46 h 17559"/>
                <a:gd name="T6" fmla="*/ 109 w 17559"/>
                <a:gd name="T7" fmla="*/ 0 h 17559"/>
                <a:gd name="T8" fmla="*/ 99 w 17559"/>
                <a:gd name="T9" fmla="*/ 45 h 17559"/>
                <a:gd name="T10" fmla="*/ 74 w 17559"/>
                <a:gd name="T11" fmla="*/ 6 h 17559"/>
                <a:gd name="T12" fmla="*/ 79 w 17559"/>
                <a:gd name="T13" fmla="*/ 52 h 17559"/>
                <a:gd name="T14" fmla="*/ 44 w 17559"/>
                <a:gd name="T15" fmla="*/ 21 h 17559"/>
                <a:gd name="T16" fmla="*/ 63 w 17559"/>
                <a:gd name="T17" fmla="*/ 63 h 17559"/>
                <a:gd name="T18" fmla="*/ 20 w 17559"/>
                <a:gd name="T19" fmla="*/ 45 h 17559"/>
                <a:gd name="T20" fmla="*/ 52 w 17559"/>
                <a:gd name="T21" fmla="*/ 79 h 17559"/>
                <a:gd name="T22" fmla="*/ 5 w 17559"/>
                <a:gd name="T23" fmla="*/ 76 h 17559"/>
                <a:gd name="T24" fmla="*/ 45 w 17559"/>
                <a:gd name="T25" fmla="*/ 98 h 17559"/>
                <a:gd name="T26" fmla="*/ 0 w 17559"/>
                <a:gd name="T27" fmla="*/ 109 h 17559"/>
                <a:gd name="T28" fmla="*/ 45 w 17559"/>
                <a:gd name="T29" fmla="*/ 118 h 17559"/>
                <a:gd name="T30" fmla="*/ 5 w 17559"/>
                <a:gd name="T31" fmla="*/ 142 h 17559"/>
                <a:gd name="T32" fmla="*/ 52 w 17559"/>
                <a:gd name="T33" fmla="*/ 137 h 17559"/>
                <a:gd name="T34" fmla="*/ 21 w 17559"/>
                <a:gd name="T35" fmla="*/ 172 h 17559"/>
                <a:gd name="T36" fmla="*/ 63 w 17559"/>
                <a:gd name="T37" fmla="*/ 153 h 17559"/>
                <a:gd name="T38" fmla="*/ 45 w 17559"/>
                <a:gd name="T39" fmla="*/ 196 h 17559"/>
                <a:gd name="T40" fmla="*/ 79 w 17559"/>
                <a:gd name="T41" fmla="*/ 165 h 17559"/>
                <a:gd name="T42" fmla="*/ 75 w 17559"/>
                <a:gd name="T43" fmla="*/ 212 h 17559"/>
                <a:gd name="T44" fmla="*/ 98 w 17559"/>
                <a:gd name="T45" fmla="*/ 171 h 17559"/>
                <a:gd name="T46" fmla="*/ 108 w 17559"/>
                <a:gd name="T47" fmla="*/ 217 h 17559"/>
                <a:gd name="T48" fmla="*/ 118 w 17559"/>
                <a:gd name="T49" fmla="*/ 171 h 17559"/>
                <a:gd name="T50" fmla="*/ 142 w 17559"/>
                <a:gd name="T51" fmla="*/ 211 h 17559"/>
                <a:gd name="T52" fmla="*/ 137 w 17559"/>
                <a:gd name="T53" fmla="*/ 165 h 17559"/>
                <a:gd name="T54" fmla="*/ 172 w 17559"/>
                <a:gd name="T55" fmla="*/ 196 h 17559"/>
                <a:gd name="T56" fmla="*/ 153 w 17559"/>
                <a:gd name="T57" fmla="*/ 154 h 17559"/>
                <a:gd name="T58" fmla="*/ 196 w 17559"/>
                <a:gd name="T59" fmla="*/ 172 h 17559"/>
                <a:gd name="T60" fmla="*/ 165 w 17559"/>
                <a:gd name="T61" fmla="*/ 138 h 17559"/>
                <a:gd name="T62" fmla="*/ 211 w 17559"/>
                <a:gd name="T63" fmla="*/ 142 h 17559"/>
                <a:gd name="T64" fmla="*/ 171 w 17559"/>
                <a:gd name="T65" fmla="*/ 119 h 17559"/>
                <a:gd name="T66" fmla="*/ 217 w 17559"/>
                <a:gd name="T67" fmla="*/ 109 h 17559"/>
                <a:gd name="T68" fmla="*/ 171 w 17559"/>
                <a:gd name="T69" fmla="*/ 99 h 17559"/>
                <a:gd name="T70" fmla="*/ 212 w 17559"/>
                <a:gd name="T71" fmla="*/ 75 h 17559"/>
                <a:gd name="T72" fmla="*/ 166 w 17559"/>
                <a:gd name="T73" fmla="*/ 80 h 17559"/>
                <a:gd name="T74" fmla="*/ 197 w 17559"/>
                <a:gd name="T75" fmla="*/ 45 h 17559"/>
                <a:gd name="T76" fmla="*/ 154 w 17559"/>
                <a:gd name="T77" fmla="*/ 64 h 17559"/>
                <a:gd name="T78" fmla="*/ 173 w 17559"/>
                <a:gd name="T79" fmla="*/ 21 h 17559"/>
                <a:gd name="T80" fmla="*/ 138 w 17559"/>
                <a:gd name="T81" fmla="*/ 52 h 1755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7559" h="17559">
                  <a:moveTo>
                    <a:pt x="11192" y="4215"/>
                  </a:moveTo>
                  <a:lnTo>
                    <a:pt x="11566" y="453"/>
                  </a:lnTo>
                  <a:lnTo>
                    <a:pt x="9668" y="3694"/>
                  </a:lnTo>
                  <a:lnTo>
                    <a:pt x="8867" y="0"/>
                  </a:lnTo>
                  <a:lnTo>
                    <a:pt x="8005" y="3675"/>
                  </a:lnTo>
                  <a:lnTo>
                    <a:pt x="5981" y="457"/>
                  </a:lnTo>
                  <a:lnTo>
                    <a:pt x="6424" y="4186"/>
                  </a:lnTo>
                  <a:lnTo>
                    <a:pt x="3554" y="1724"/>
                  </a:lnTo>
                  <a:lnTo>
                    <a:pt x="5122" y="5135"/>
                  </a:lnTo>
                  <a:lnTo>
                    <a:pt x="1635" y="3675"/>
                  </a:lnTo>
                  <a:lnTo>
                    <a:pt x="4177" y="6438"/>
                  </a:lnTo>
                  <a:lnTo>
                    <a:pt x="408" y="6122"/>
                  </a:lnTo>
                  <a:lnTo>
                    <a:pt x="3682" y="7966"/>
                  </a:lnTo>
                  <a:lnTo>
                    <a:pt x="0" y="8829"/>
                  </a:lnTo>
                  <a:lnTo>
                    <a:pt x="3679" y="9580"/>
                  </a:lnTo>
                  <a:lnTo>
                    <a:pt x="441" y="11531"/>
                  </a:lnTo>
                  <a:lnTo>
                    <a:pt x="4174" y="11109"/>
                  </a:lnTo>
                  <a:lnTo>
                    <a:pt x="1696" y="13967"/>
                  </a:lnTo>
                  <a:lnTo>
                    <a:pt x="5115" y="12415"/>
                  </a:lnTo>
                  <a:lnTo>
                    <a:pt x="3637" y="15895"/>
                  </a:lnTo>
                  <a:lnTo>
                    <a:pt x="6415" y="13367"/>
                  </a:lnTo>
                  <a:lnTo>
                    <a:pt x="6080" y="17134"/>
                  </a:lnTo>
                  <a:lnTo>
                    <a:pt x="7944" y="13874"/>
                  </a:lnTo>
                  <a:lnTo>
                    <a:pt x="8784" y="17559"/>
                  </a:lnTo>
                  <a:lnTo>
                    <a:pt x="9554" y="13884"/>
                  </a:lnTo>
                  <a:lnTo>
                    <a:pt x="11486" y="17131"/>
                  </a:lnTo>
                  <a:lnTo>
                    <a:pt x="11090" y="13395"/>
                  </a:lnTo>
                  <a:lnTo>
                    <a:pt x="13929" y="15889"/>
                  </a:lnTo>
                  <a:lnTo>
                    <a:pt x="12396" y="12459"/>
                  </a:lnTo>
                  <a:lnTo>
                    <a:pt x="15870" y="13957"/>
                  </a:lnTo>
                  <a:lnTo>
                    <a:pt x="13354" y="11166"/>
                  </a:lnTo>
                  <a:lnTo>
                    <a:pt x="17118" y="11521"/>
                  </a:lnTo>
                  <a:lnTo>
                    <a:pt x="13867" y="9640"/>
                  </a:lnTo>
                  <a:lnTo>
                    <a:pt x="17559" y="8819"/>
                  </a:lnTo>
                  <a:lnTo>
                    <a:pt x="13887" y="8031"/>
                  </a:lnTo>
                  <a:lnTo>
                    <a:pt x="17144" y="6112"/>
                  </a:lnTo>
                  <a:lnTo>
                    <a:pt x="13407" y="6495"/>
                  </a:lnTo>
                  <a:lnTo>
                    <a:pt x="15917" y="3669"/>
                  </a:lnTo>
                  <a:lnTo>
                    <a:pt x="12479" y="5179"/>
                  </a:lnTo>
                  <a:lnTo>
                    <a:pt x="13996" y="1717"/>
                  </a:lnTo>
                  <a:lnTo>
                    <a:pt x="11192" y="42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9" name="Freeform 934">
              <a:extLst>
                <a:ext uri="{FF2B5EF4-FFF2-40B4-BE49-F238E27FC236}">
                  <a16:creationId xmlns:a16="http://schemas.microsoft.com/office/drawing/2014/main" id="{AF8D91F6-41EB-4D26-964C-4BABACD55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1602"/>
              <a:ext cx="1882" cy="1881"/>
            </a:xfrm>
            <a:custGeom>
              <a:avLst/>
              <a:gdLst>
                <a:gd name="T0" fmla="*/ 106 w 16934"/>
                <a:gd name="T1" fmla="*/ 0 h 16932"/>
                <a:gd name="T2" fmla="*/ 115 w 16934"/>
                <a:gd name="T3" fmla="*/ 44 h 16932"/>
                <a:gd name="T4" fmla="*/ 138 w 16934"/>
                <a:gd name="T5" fmla="*/ 5 h 16932"/>
                <a:gd name="T6" fmla="*/ 133 w 16934"/>
                <a:gd name="T7" fmla="*/ 50 h 16932"/>
                <a:gd name="T8" fmla="*/ 167 w 16934"/>
                <a:gd name="T9" fmla="*/ 20 h 16932"/>
                <a:gd name="T10" fmla="*/ 149 w 16934"/>
                <a:gd name="T11" fmla="*/ 62 h 16932"/>
                <a:gd name="T12" fmla="*/ 190 w 16934"/>
                <a:gd name="T13" fmla="*/ 44 h 16932"/>
                <a:gd name="T14" fmla="*/ 160 w 16934"/>
                <a:gd name="T15" fmla="*/ 77 h 16932"/>
                <a:gd name="T16" fmla="*/ 204 w 16934"/>
                <a:gd name="T17" fmla="*/ 73 h 16932"/>
                <a:gd name="T18" fmla="*/ 165 w 16934"/>
                <a:gd name="T19" fmla="*/ 96 h 16932"/>
                <a:gd name="T20" fmla="*/ 209 w 16934"/>
                <a:gd name="T21" fmla="*/ 105 h 16932"/>
                <a:gd name="T22" fmla="*/ 165 w 16934"/>
                <a:gd name="T23" fmla="*/ 115 h 16932"/>
                <a:gd name="T24" fmla="*/ 204 w 16934"/>
                <a:gd name="T25" fmla="*/ 137 h 16932"/>
                <a:gd name="T26" fmla="*/ 159 w 16934"/>
                <a:gd name="T27" fmla="*/ 133 h 16932"/>
                <a:gd name="T28" fmla="*/ 189 w 16934"/>
                <a:gd name="T29" fmla="*/ 166 h 16932"/>
                <a:gd name="T30" fmla="*/ 148 w 16934"/>
                <a:gd name="T31" fmla="*/ 148 h 16932"/>
                <a:gd name="T32" fmla="*/ 166 w 16934"/>
                <a:gd name="T33" fmla="*/ 189 h 16932"/>
                <a:gd name="T34" fmla="*/ 132 w 16934"/>
                <a:gd name="T35" fmla="*/ 159 h 16932"/>
                <a:gd name="T36" fmla="*/ 137 w 16934"/>
                <a:gd name="T37" fmla="*/ 204 h 16932"/>
                <a:gd name="T38" fmla="*/ 114 w 16934"/>
                <a:gd name="T39" fmla="*/ 165 h 16932"/>
                <a:gd name="T40" fmla="*/ 105 w 16934"/>
                <a:gd name="T41" fmla="*/ 209 h 16932"/>
                <a:gd name="T42" fmla="*/ 95 w 16934"/>
                <a:gd name="T43" fmla="*/ 165 h 16932"/>
                <a:gd name="T44" fmla="*/ 72 w 16934"/>
                <a:gd name="T45" fmla="*/ 204 h 16932"/>
                <a:gd name="T46" fmla="*/ 76 w 16934"/>
                <a:gd name="T47" fmla="*/ 159 h 16932"/>
                <a:gd name="T48" fmla="*/ 43 w 16934"/>
                <a:gd name="T49" fmla="*/ 189 h 16932"/>
                <a:gd name="T50" fmla="*/ 61 w 16934"/>
                <a:gd name="T51" fmla="*/ 148 h 16932"/>
                <a:gd name="T52" fmla="*/ 20 w 16934"/>
                <a:gd name="T53" fmla="*/ 166 h 16932"/>
                <a:gd name="T54" fmla="*/ 50 w 16934"/>
                <a:gd name="T55" fmla="*/ 132 h 16932"/>
                <a:gd name="T56" fmla="*/ 5 w 16934"/>
                <a:gd name="T57" fmla="*/ 137 h 16932"/>
                <a:gd name="T58" fmla="*/ 44 w 16934"/>
                <a:gd name="T59" fmla="*/ 114 h 16932"/>
                <a:gd name="T60" fmla="*/ 0 w 16934"/>
                <a:gd name="T61" fmla="*/ 105 h 16932"/>
                <a:gd name="T62" fmla="*/ 44 w 16934"/>
                <a:gd name="T63" fmla="*/ 95 h 16932"/>
                <a:gd name="T64" fmla="*/ 5 w 16934"/>
                <a:gd name="T65" fmla="*/ 73 h 16932"/>
                <a:gd name="T66" fmla="*/ 50 w 16934"/>
                <a:gd name="T67" fmla="*/ 77 h 16932"/>
                <a:gd name="T68" fmla="*/ 19 w 16934"/>
                <a:gd name="T69" fmla="*/ 44 h 16932"/>
                <a:gd name="T70" fmla="*/ 61 w 16934"/>
                <a:gd name="T71" fmla="*/ 61 h 16932"/>
                <a:gd name="T72" fmla="*/ 42 w 16934"/>
                <a:gd name="T73" fmla="*/ 21 h 16932"/>
                <a:gd name="T74" fmla="*/ 76 w 16934"/>
                <a:gd name="T75" fmla="*/ 50 h 16932"/>
                <a:gd name="T76" fmla="*/ 71 w 16934"/>
                <a:gd name="T77" fmla="*/ 5 h 16932"/>
                <a:gd name="T78" fmla="*/ 95 w 16934"/>
                <a:gd name="T79" fmla="*/ 44 h 16932"/>
                <a:gd name="T80" fmla="*/ 106 w 16934"/>
                <a:gd name="T81" fmla="*/ 0 h 1693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934" h="16932">
                  <a:moveTo>
                    <a:pt x="8552" y="0"/>
                  </a:moveTo>
                  <a:lnTo>
                    <a:pt x="9324" y="3560"/>
                  </a:lnTo>
                  <a:lnTo>
                    <a:pt x="11154" y="437"/>
                  </a:lnTo>
                  <a:lnTo>
                    <a:pt x="10793" y="4065"/>
                  </a:lnTo>
                  <a:lnTo>
                    <a:pt x="13498" y="1654"/>
                  </a:lnTo>
                  <a:lnTo>
                    <a:pt x="12035" y="4993"/>
                  </a:lnTo>
                  <a:lnTo>
                    <a:pt x="15350" y="3535"/>
                  </a:lnTo>
                  <a:lnTo>
                    <a:pt x="12929" y="6264"/>
                  </a:lnTo>
                  <a:lnTo>
                    <a:pt x="16534" y="5894"/>
                  </a:lnTo>
                  <a:lnTo>
                    <a:pt x="13392" y="7746"/>
                  </a:lnTo>
                  <a:lnTo>
                    <a:pt x="16934" y="8506"/>
                  </a:lnTo>
                  <a:lnTo>
                    <a:pt x="13373" y="9298"/>
                  </a:lnTo>
                  <a:lnTo>
                    <a:pt x="16509" y="11112"/>
                  </a:lnTo>
                  <a:lnTo>
                    <a:pt x="12878" y="10770"/>
                  </a:lnTo>
                  <a:lnTo>
                    <a:pt x="15305" y="13462"/>
                  </a:lnTo>
                  <a:lnTo>
                    <a:pt x="11956" y="12016"/>
                  </a:lnTo>
                  <a:lnTo>
                    <a:pt x="13434" y="15324"/>
                  </a:lnTo>
                  <a:lnTo>
                    <a:pt x="10690" y="12919"/>
                  </a:lnTo>
                  <a:lnTo>
                    <a:pt x="11080" y="16521"/>
                  </a:lnTo>
                  <a:lnTo>
                    <a:pt x="9212" y="13389"/>
                  </a:lnTo>
                  <a:lnTo>
                    <a:pt x="8475" y="16932"/>
                  </a:lnTo>
                  <a:lnTo>
                    <a:pt x="7664" y="13379"/>
                  </a:lnTo>
                  <a:lnTo>
                    <a:pt x="5866" y="16524"/>
                  </a:lnTo>
                  <a:lnTo>
                    <a:pt x="6189" y="12891"/>
                  </a:lnTo>
                  <a:lnTo>
                    <a:pt x="3510" y="15330"/>
                  </a:lnTo>
                  <a:lnTo>
                    <a:pt x="4937" y="11974"/>
                  </a:lnTo>
                  <a:lnTo>
                    <a:pt x="1636" y="13468"/>
                  </a:lnTo>
                  <a:lnTo>
                    <a:pt x="4027" y="10715"/>
                  </a:lnTo>
                  <a:lnTo>
                    <a:pt x="428" y="11122"/>
                  </a:lnTo>
                  <a:lnTo>
                    <a:pt x="3551" y="9237"/>
                  </a:lnTo>
                  <a:lnTo>
                    <a:pt x="0" y="8516"/>
                  </a:lnTo>
                  <a:lnTo>
                    <a:pt x="3551" y="7685"/>
                  </a:lnTo>
                  <a:lnTo>
                    <a:pt x="397" y="5904"/>
                  </a:lnTo>
                  <a:lnTo>
                    <a:pt x="4030" y="6207"/>
                  </a:lnTo>
                  <a:lnTo>
                    <a:pt x="1577" y="3544"/>
                  </a:lnTo>
                  <a:lnTo>
                    <a:pt x="4943" y="4953"/>
                  </a:lnTo>
                  <a:lnTo>
                    <a:pt x="3430" y="1661"/>
                  </a:lnTo>
                  <a:lnTo>
                    <a:pt x="6195" y="4035"/>
                  </a:lnTo>
                  <a:lnTo>
                    <a:pt x="5771" y="437"/>
                  </a:lnTo>
                  <a:lnTo>
                    <a:pt x="7721" y="3544"/>
                  </a:lnTo>
                  <a:lnTo>
                    <a:pt x="8552" y="0"/>
                  </a:lnTo>
                  <a:close/>
                </a:path>
              </a:pathLst>
            </a:custGeom>
            <a:solidFill>
              <a:srgbClr val="F9D4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0" name="Freeform 935">
              <a:extLst>
                <a:ext uri="{FF2B5EF4-FFF2-40B4-BE49-F238E27FC236}">
                  <a16:creationId xmlns:a16="http://schemas.microsoft.com/office/drawing/2014/main" id="{13BD7428-E2EC-4259-97CA-A0A4B1C00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1635"/>
              <a:ext cx="1812" cy="1812"/>
            </a:xfrm>
            <a:custGeom>
              <a:avLst/>
              <a:gdLst>
                <a:gd name="T0" fmla="*/ 102 w 16307"/>
                <a:gd name="T1" fmla="*/ 0 h 16308"/>
                <a:gd name="T2" fmla="*/ 111 w 16307"/>
                <a:gd name="T3" fmla="*/ 42 h 16308"/>
                <a:gd name="T4" fmla="*/ 133 w 16307"/>
                <a:gd name="T5" fmla="*/ 5 h 16308"/>
                <a:gd name="T6" fmla="*/ 128 w 16307"/>
                <a:gd name="T7" fmla="*/ 48 h 16308"/>
                <a:gd name="T8" fmla="*/ 160 w 16307"/>
                <a:gd name="T9" fmla="*/ 20 h 16308"/>
                <a:gd name="T10" fmla="*/ 143 w 16307"/>
                <a:gd name="T11" fmla="*/ 59 h 16308"/>
                <a:gd name="T12" fmla="*/ 182 w 16307"/>
                <a:gd name="T13" fmla="*/ 42 h 16308"/>
                <a:gd name="T14" fmla="*/ 154 w 16307"/>
                <a:gd name="T15" fmla="*/ 74 h 16308"/>
                <a:gd name="T16" fmla="*/ 197 w 16307"/>
                <a:gd name="T17" fmla="*/ 70 h 16308"/>
                <a:gd name="T18" fmla="*/ 159 w 16307"/>
                <a:gd name="T19" fmla="*/ 92 h 16308"/>
                <a:gd name="T20" fmla="*/ 201 w 16307"/>
                <a:gd name="T21" fmla="*/ 101 h 16308"/>
                <a:gd name="T22" fmla="*/ 159 w 16307"/>
                <a:gd name="T23" fmla="*/ 111 h 16308"/>
                <a:gd name="T24" fmla="*/ 196 w 16307"/>
                <a:gd name="T25" fmla="*/ 132 h 16308"/>
                <a:gd name="T26" fmla="*/ 153 w 16307"/>
                <a:gd name="T27" fmla="*/ 128 h 16308"/>
                <a:gd name="T28" fmla="*/ 182 w 16307"/>
                <a:gd name="T29" fmla="*/ 160 h 16308"/>
                <a:gd name="T30" fmla="*/ 142 w 16307"/>
                <a:gd name="T31" fmla="*/ 143 h 16308"/>
                <a:gd name="T32" fmla="*/ 160 w 16307"/>
                <a:gd name="T33" fmla="*/ 182 h 16308"/>
                <a:gd name="T34" fmla="*/ 127 w 16307"/>
                <a:gd name="T35" fmla="*/ 154 h 16308"/>
                <a:gd name="T36" fmla="*/ 132 w 16307"/>
                <a:gd name="T37" fmla="*/ 196 h 16308"/>
                <a:gd name="T38" fmla="*/ 110 w 16307"/>
                <a:gd name="T39" fmla="*/ 159 h 16308"/>
                <a:gd name="T40" fmla="*/ 101 w 16307"/>
                <a:gd name="T41" fmla="*/ 201 h 16308"/>
                <a:gd name="T42" fmla="*/ 91 w 16307"/>
                <a:gd name="T43" fmla="*/ 159 h 16308"/>
                <a:gd name="T44" fmla="*/ 70 w 16307"/>
                <a:gd name="T45" fmla="*/ 196 h 16308"/>
                <a:gd name="T46" fmla="*/ 74 w 16307"/>
                <a:gd name="T47" fmla="*/ 153 h 16308"/>
                <a:gd name="T48" fmla="*/ 42 w 16307"/>
                <a:gd name="T49" fmla="*/ 182 h 16308"/>
                <a:gd name="T50" fmla="*/ 59 w 16307"/>
                <a:gd name="T51" fmla="*/ 142 h 16308"/>
                <a:gd name="T52" fmla="*/ 19 w 16307"/>
                <a:gd name="T53" fmla="*/ 160 h 16308"/>
                <a:gd name="T54" fmla="*/ 48 w 16307"/>
                <a:gd name="T55" fmla="*/ 127 h 16308"/>
                <a:gd name="T56" fmla="*/ 5 w 16307"/>
                <a:gd name="T57" fmla="*/ 132 h 16308"/>
                <a:gd name="T58" fmla="*/ 42 w 16307"/>
                <a:gd name="T59" fmla="*/ 110 h 16308"/>
                <a:gd name="T60" fmla="*/ 0 w 16307"/>
                <a:gd name="T61" fmla="*/ 101 h 16308"/>
                <a:gd name="T62" fmla="*/ 42 w 16307"/>
                <a:gd name="T63" fmla="*/ 91 h 16308"/>
                <a:gd name="T64" fmla="*/ 5 w 16307"/>
                <a:gd name="T65" fmla="*/ 70 h 16308"/>
                <a:gd name="T66" fmla="*/ 48 w 16307"/>
                <a:gd name="T67" fmla="*/ 74 h 16308"/>
                <a:gd name="T68" fmla="*/ 19 w 16307"/>
                <a:gd name="T69" fmla="*/ 42 h 16308"/>
                <a:gd name="T70" fmla="*/ 59 w 16307"/>
                <a:gd name="T71" fmla="*/ 59 h 16308"/>
                <a:gd name="T72" fmla="*/ 41 w 16307"/>
                <a:gd name="T73" fmla="*/ 20 h 16308"/>
                <a:gd name="T74" fmla="*/ 74 w 16307"/>
                <a:gd name="T75" fmla="*/ 48 h 16308"/>
                <a:gd name="T76" fmla="*/ 69 w 16307"/>
                <a:gd name="T77" fmla="*/ 5 h 16308"/>
                <a:gd name="T78" fmla="*/ 92 w 16307"/>
                <a:gd name="T79" fmla="*/ 42 h 16308"/>
                <a:gd name="T80" fmla="*/ 102 w 16307"/>
                <a:gd name="T81" fmla="*/ 0 h 163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307" h="16308">
                  <a:moveTo>
                    <a:pt x="8235" y="0"/>
                  </a:moveTo>
                  <a:lnTo>
                    <a:pt x="8979" y="3430"/>
                  </a:lnTo>
                  <a:lnTo>
                    <a:pt x="10741" y="419"/>
                  </a:lnTo>
                  <a:lnTo>
                    <a:pt x="10394" y="3915"/>
                  </a:lnTo>
                  <a:lnTo>
                    <a:pt x="12996" y="1594"/>
                  </a:lnTo>
                  <a:lnTo>
                    <a:pt x="11591" y="4809"/>
                  </a:lnTo>
                  <a:lnTo>
                    <a:pt x="14781" y="3405"/>
                  </a:lnTo>
                  <a:lnTo>
                    <a:pt x="12452" y="6033"/>
                  </a:lnTo>
                  <a:lnTo>
                    <a:pt x="15920" y="5679"/>
                  </a:lnTo>
                  <a:lnTo>
                    <a:pt x="12897" y="7460"/>
                  </a:lnTo>
                  <a:lnTo>
                    <a:pt x="16307" y="8191"/>
                  </a:lnTo>
                  <a:lnTo>
                    <a:pt x="12877" y="8954"/>
                  </a:lnTo>
                  <a:lnTo>
                    <a:pt x="15898" y="10700"/>
                  </a:lnTo>
                  <a:lnTo>
                    <a:pt x="12402" y="10372"/>
                  </a:lnTo>
                  <a:lnTo>
                    <a:pt x="14736" y="12961"/>
                  </a:lnTo>
                  <a:lnTo>
                    <a:pt x="11511" y="11573"/>
                  </a:lnTo>
                  <a:lnTo>
                    <a:pt x="12935" y="14757"/>
                  </a:lnTo>
                  <a:lnTo>
                    <a:pt x="10295" y="12441"/>
                  </a:lnTo>
                  <a:lnTo>
                    <a:pt x="10668" y="15909"/>
                  </a:lnTo>
                  <a:lnTo>
                    <a:pt x="8870" y="12894"/>
                  </a:lnTo>
                  <a:lnTo>
                    <a:pt x="8161" y="16308"/>
                  </a:lnTo>
                  <a:lnTo>
                    <a:pt x="7379" y="12885"/>
                  </a:lnTo>
                  <a:lnTo>
                    <a:pt x="5648" y="15912"/>
                  </a:lnTo>
                  <a:lnTo>
                    <a:pt x="5958" y="12416"/>
                  </a:lnTo>
                  <a:lnTo>
                    <a:pt x="3381" y="14762"/>
                  </a:lnTo>
                  <a:lnTo>
                    <a:pt x="4754" y="11531"/>
                  </a:lnTo>
                  <a:lnTo>
                    <a:pt x="1577" y="12971"/>
                  </a:lnTo>
                  <a:lnTo>
                    <a:pt x="3879" y="10317"/>
                  </a:lnTo>
                  <a:lnTo>
                    <a:pt x="411" y="10710"/>
                  </a:lnTo>
                  <a:lnTo>
                    <a:pt x="3419" y="8896"/>
                  </a:lnTo>
                  <a:lnTo>
                    <a:pt x="0" y="8200"/>
                  </a:lnTo>
                  <a:lnTo>
                    <a:pt x="3419" y="7403"/>
                  </a:lnTo>
                  <a:lnTo>
                    <a:pt x="383" y="5687"/>
                  </a:lnTo>
                  <a:lnTo>
                    <a:pt x="3882" y="5978"/>
                  </a:lnTo>
                  <a:lnTo>
                    <a:pt x="1520" y="3415"/>
                  </a:lnTo>
                  <a:lnTo>
                    <a:pt x="4760" y="4768"/>
                  </a:lnTo>
                  <a:lnTo>
                    <a:pt x="3301" y="1600"/>
                  </a:lnTo>
                  <a:lnTo>
                    <a:pt x="5968" y="3886"/>
                  </a:lnTo>
                  <a:lnTo>
                    <a:pt x="5556" y="422"/>
                  </a:lnTo>
                  <a:lnTo>
                    <a:pt x="7436" y="3415"/>
                  </a:lnTo>
                  <a:lnTo>
                    <a:pt x="8235" y="0"/>
                  </a:lnTo>
                  <a:close/>
                </a:path>
              </a:pathLst>
            </a:custGeom>
            <a:solidFill>
              <a:srgbClr val="F2B0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1" name="Freeform 936">
              <a:extLst>
                <a:ext uri="{FF2B5EF4-FFF2-40B4-BE49-F238E27FC236}">
                  <a16:creationId xmlns:a16="http://schemas.microsoft.com/office/drawing/2014/main" id="{9A6541B2-F663-4572-91C4-A2348A7E8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1668"/>
              <a:ext cx="1742" cy="1742"/>
            </a:xfrm>
            <a:custGeom>
              <a:avLst/>
              <a:gdLst>
                <a:gd name="T0" fmla="*/ 98 w 15678"/>
                <a:gd name="T1" fmla="*/ 0 h 15678"/>
                <a:gd name="T2" fmla="*/ 107 w 15678"/>
                <a:gd name="T3" fmla="*/ 41 h 15678"/>
                <a:gd name="T4" fmla="*/ 127 w 15678"/>
                <a:gd name="T5" fmla="*/ 5 h 15678"/>
                <a:gd name="T6" fmla="*/ 123 w 15678"/>
                <a:gd name="T7" fmla="*/ 46 h 15678"/>
                <a:gd name="T8" fmla="*/ 154 w 15678"/>
                <a:gd name="T9" fmla="*/ 19 h 15678"/>
                <a:gd name="T10" fmla="*/ 138 w 15678"/>
                <a:gd name="T11" fmla="*/ 57 h 15678"/>
                <a:gd name="T12" fmla="*/ 175 w 15678"/>
                <a:gd name="T13" fmla="*/ 40 h 15678"/>
                <a:gd name="T14" fmla="*/ 148 w 15678"/>
                <a:gd name="T15" fmla="*/ 72 h 15678"/>
                <a:gd name="T16" fmla="*/ 189 w 15678"/>
                <a:gd name="T17" fmla="*/ 67 h 15678"/>
                <a:gd name="T18" fmla="*/ 153 w 15678"/>
                <a:gd name="T19" fmla="*/ 89 h 15678"/>
                <a:gd name="T20" fmla="*/ 194 w 15678"/>
                <a:gd name="T21" fmla="*/ 97 h 15678"/>
                <a:gd name="T22" fmla="*/ 153 w 15678"/>
                <a:gd name="T23" fmla="*/ 106 h 15678"/>
                <a:gd name="T24" fmla="*/ 189 w 15678"/>
                <a:gd name="T25" fmla="*/ 127 h 15678"/>
                <a:gd name="T26" fmla="*/ 147 w 15678"/>
                <a:gd name="T27" fmla="*/ 123 h 15678"/>
                <a:gd name="T28" fmla="*/ 175 w 15678"/>
                <a:gd name="T29" fmla="*/ 154 h 15678"/>
                <a:gd name="T30" fmla="*/ 137 w 15678"/>
                <a:gd name="T31" fmla="*/ 137 h 15678"/>
                <a:gd name="T32" fmla="*/ 154 w 15678"/>
                <a:gd name="T33" fmla="*/ 175 h 15678"/>
                <a:gd name="T34" fmla="*/ 122 w 15678"/>
                <a:gd name="T35" fmla="*/ 148 h 15678"/>
                <a:gd name="T36" fmla="*/ 127 w 15678"/>
                <a:gd name="T37" fmla="*/ 189 h 15678"/>
                <a:gd name="T38" fmla="*/ 105 w 15678"/>
                <a:gd name="T39" fmla="*/ 153 h 15678"/>
                <a:gd name="T40" fmla="*/ 97 w 15678"/>
                <a:gd name="T41" fmla="*/ 194 h 15678"/>
                <a:gd name="T42" fmla="*/ 88 w 15678"/>
                <a:gd name="T43" fmla="*/ 153 h 15678"/>
                <a:gd name="T44" fmla="*/ 67 w 15678"/>
                <a:gd name="T45" fmla="*/ 189 h 15678"/>
                <a:gd name="T46" fmla="*/ 71 w 15678"/>
                <a:gd name="T47" fmla="*/ 147 h 15678"/>
                <a:gd name="T48" fmla="*/ 40 w 15678"/>
                <a:gd name="T49" fmla="*/ 175 h 15678"/>
                <a:gd name="T50" fmla="*/ 56 w 15678"/>
                <a:gd name="T51" fmla="*/ 137 h 15678"/>
                <a:gd name="T52" fmla="*/ 19 w 15678"/>
                <a:gd name="T53" fmla="*/ 154 h 15678"/>
                <a:gd name="T54" fmla="*/ 46 w 15678"/>
                <a:gd name="T55" fmla="*/ 122 h 15678"/>
                <a:gd name="T56" fmla="*/ 5 w 15678"/>
                <a:gd name="T57" fmla="*/ 127 h 15678"/>
                <a:gd name="T58" fmla="*/ 41 w 15678"/>
                <a:gd name="T59" fmla="*/ 106 h 15678"/>
                <a:gd name="T60" fmla="*/ 0 w 15678"/>
                <a:gd name="T61" fmla="*/ 97 h 15678"/>
                <a:gd name="T62" fmla="*/ 41 w 15678"/>
                <a:gd name="T63" fmla="*/ 88 h 15678"/>
                <a:gd name="T64" fmla="*/ 4 w 15678"/>
                <a:gd name="T65" fmla="*/ 67 h 15678"/>
                <a:gd name="T66" fmla="*/ 46 w 15678"/>
                <a:gd name="T67" fmla="*/ 71 h 15678"/>
                <a:gd name="T68" fmla="*/ 18 w 15678"/>
                <a:gd name="T69" fmla="*/ 40 h 15678"/>
                <a:gd name="T70" fmla="*/ 56 w 15678"/>
                <a:gd name="T71" fmla="*/ 57 h 15678"/>
                <a:gd name="T72" fmla="*/ 39 w 15678"/>
                <a:gd name="T73" fmla="*/ 19 h 15678"/>
                <a:gd name="T74" fmla="*/ 71 w 15678"/>
                <a:gd name="T75" fmla="*/ 46 h 15678"/>
                <a:gd name="T76" fmla="*/ 66 w 15678"/>
                <a:gd name="T77" fmla="*/ 5 h 15678"/>
                <a:gd name="T78" fmla="*/ 88 w 15678"/>
                <a:gd name="T79" fmla="*/ 41 h 15678"/>
                <a:gd name="T80" fmla="*/ 98 w 15678"/>
                <a:gd name="T81" fmla="*/ 0 h 1567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5678" h="15678">
                  <a:moveTo>
                    <a:pt x="7915" y="0"/>
                  </a:moveTo>
                  <a:lnTo>
                    <a:pt x="8630" y="3298"/>
                  </a:lnTo>
                  <a:lnTo>
                    <a:pt x="10325" y="401"/>
                  </a:lnTo>
                  <a:lnTo>
                    <a:pt x="9991" y="3764"/>
                  </a:lnTo>
                  <a:lnTo>
                    <a:pt x="12494" y="1532"/>
                  </a:lnTo>
                  <a:lnTo>
                    <a:pt x="11140" y="4623"/>
                  </a:lnTo>
                  <a:lnTo>
                    <a:pt x="14209" y="3272"/>
                  </a:lnTo>
                  <a:lnTo>
                    <a:pt x="11970" y="5799"/>
                  </a:lnTo>
                  <a:lnTo>
                    <a:pt x="15307" y="5456"/>
                  </a:lnTo>
                  <a:lnTo>
                    <a:pt x="12398" y="7172"/>
                  </a:lnTo>
                  <a:lnTo>
                    <a:pt x="15678" y="7874"/>
                  </a:lnTo>
                  <a:lnTo>
                    <a:pt x="12379" y="8608"/>
                  </a:lnTo>
                  <a:lnTo>
                    <a:pt x="15285" y="10288"/>
                  </a:lnTo>
                  <a:lnTo>
                    <a:pt x="11922" y="9972"/>
                  </a:lnTo>
                  <a:lnTo>
                    <a:pt x="14168" y="12462"/>
                  </a:lnTo>
                  <a:lnTo>
                    <a:pt x="11066" y="11128"/>
                  </a:lnTo>
                  <a:lnTo>
                    <a:pt x="12434" y="14190"/>
                  </a:lnTo>
                  <a:lnTo>
                    <a:pt x="9899" y="11961"/>
                  </a:lnTo>
                  <a:lnTo>
                    <a:pt x="10255" y="15298"/>
                  </a:lnTo>
                  <a:lnTo>
                    <a:pt x="8525" y="12395"/>
                  </a:lnTo>
                  <a:lnTo>
                    <a:pt x="7845" y="15678"/>
                  </a:lnTo>
                  <a:lnTo>
                    <a:pt x="7091" y="12389"/>
                  </a:lnTo>
                  <a:lnTo>
                    <a:pt x="5428" y="15301"/>
                  </a:lnTo>
                  <a:lnTo>
                    <a:pt x="5728" y="11936"/>
                  </a:lnTo>
                  <a:lnTo>
                    <a:pt x="3247" y="14193"/>
                  </a:lnTo>
                  <a:lnTo>
                    <a:pt x="4568" y="11086"/>
                  </a:lnTo>
                  <a:lnTo>
                    <a:pt x="1513" y="12472"/>
                  </a:lnTo>
                  <a:lnTo>
                    <a:pt x="3725" y="9921"/>
                  </a:lnTo>
                  <a:lnTo>
                    <a:pt x="393" y="10297"/>
                  </a:lnTo>
                  <a:lnTo>
                    <a:pt x="3285" y="8554"/>
                  </a:lnTo>
                  <a:lnTo>
                    <a:pt x="0" y="7884"/>
                  </a:lnTo>
                  <a:lnTo>
                    <a:pt x="3285" y="7117"/>
                  </a:lnTo>
                  <a:lnTo>
                    <a:pt x="363" y="5466"/>
                  </a:lnTo>
                  <a:lnTo>
                    <a:pt x="3729" y="5747"/>
                  </a:lnTo>
                  <a:lnTo>
                    <a:pt x="1458" y="3279"/>
                  </a:lnTo>
                  <a:lnTo>
                    <a:pt x="4572" y="4585"/>
                  </a:lnTo>
                  <a:lnTo>
                    <a:pt x="3173" y="1535"/>
                  </a:lnTo>
                  <a:lnTo>
                    <a:pt x="5734" y="3736"/>
                  </a:lnTo>
                  <a:lnTo>
                    <a:pt x="5342" y="405"/>
                  </a:lnTo>
                  <a:lnTo>
                    <a:pt x="7148" y="3282"/>
                  </a:lnTo>
                  <a:lnTo>
                    <a:pt x="7915" y="0"/>
                  </a:lnTo>
                  <a:close/>
                </a:path>
              </a:pathLst>
            </a:custGeom>
            <a:solidFill>
              <a:srgbClr val="ED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2" name="Freeform 937">
              <a:extLst>
                <a:ext uri="{FF2B5EF4-FFF2-40B4-BE49-F238E27FC236}">
                  <a16:creationId xmlns:a16="http://schemas.microsoft.com/office/drawing/2014/main" id="{CA930A41-78D8-4057-94F7-A737448D7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7" y="1701"/>
              <a:ext cx="1672" cy="1672"/>
            </a:xfrm>
            <a:custGeom>
              <a:avLst/>
              <a:gdLst>
                <a:gd name="T0" fmla="*/ 94 w 15049"/>
                <a:gd name="T1" fmla="*/ 0 h 15053"/>
                <a:gd name="T2" fmla="*/ 102 w 15049"/>
                <a:gd name="T3" fmla="*/ 39 h 15053"/>
                <a:gd name="T4" fmla="*/ 122 w 15049"/>
                <a:gd name="T5" fmla="*/ 5 h 15053"/>
                <a:gd name="T6" fmla="*/ 118 w 15049"/>
                <a:gd name="T7" fmla="*/ 45 h 15053"/>
                <a:gd name="T8" fmla="*/ 148 w 15049"/>
                <a:gd name="T9" fmla="*/ 18 h 15053"/>
                <a:gd name="T10" fmla="*/ 132 w 15049"/>
                <a:gd name="T11" fmla="*/ 55 h 15053"/>
                <a:gd name="T12" fmla="*/ 168 w 15049"/>
                <a:gd name="T13" fmla="*/ 39 h 15053"/>
                <a:gd name="T14" fmla="*/ 142 w 15049"/>
                <a:gd name="T15" fmla="*/ 69 h 15053"/>
                <a:gd name="T16" fmla="*/ 181 w 15049"/>
                <a:gd name="T17" fmla="*/ 65 h 15053"/>
                <a:gd name="T18" fmla="*/ 147 w 15049"/>
                <a:gd name="T19" fmla="*/ 85 h 15053"/>
                <a:gd name="T20" fmla="*/ 186 w 15049"/>
                <a:gd name="T21" fmla="*/ 93 h 15053"/>
                <a:gd name="T22" fmla="*/ 147 w 15049"/>
                <a:gd name="T23" fmla="*/ 102 h 15053"/>
                <a:gd name="T24" fmla="*/ 181 w 15049"/>
                <a:gd name="T25" fmla="*/ 122 h 15053"/>
                <a:gd name="T26" fmla="*/ 141 w 15049"/>
                <a:gd name="T27" fmla="*/ 118 h 15053"/>
                <a:gd name="T28" fmla="*/ 168 w 15049"/>
                <a:gd name="T29" fmla="*/ 148 h 15053"/>
                <a:gd name="T30" fmla="*/ 131 w 15049"/>
                <a:gd name="T31" fmla="*/ 132 h 15053"/>
                <a:gd name="T32" fmla="*/ 147 w 15049"/>
                <a:gd name="T33" fmla="*/ 168 h 15053"/>
                <a:gd name="T34" fmla="*/ 117 w 15049"/>
                <a:gd name="T35" fmla="*/ 142 h 15053"/>
                <a:gd name="T36" fmla="*/ 122 w 15049"/>
                <a:gd name="T37" fmla="*/ 181 h 15053"/>
                <a:gd name="T38" fmla="*/ 101 w 15049"/>
                <a:gd name="T39" fmla="*/ 147 h 15053"/>
                <a:gd name="T40" fmla="*/ 93 w 15049"/>
                <a:gd name="T41" fmla="*/ 186 h 15053"/>
                <a:gd name="T42" fmla="*/ 84 w 15049"/>
                <a:gd name="T43" fmla="*/ 147 h 15053"/>
                <a:gd name="T44" fmla="*/ 64 w 15049"/>
                <a:gd name="T45" fmla="*/ 181 h 15053"/>
                <a:gd name="T46" fmla="*/ 68 w 15049"/>
                <a:gd name="T47" fmla="*/ 141 h 15053"/>
                <a:gd name="T48" fmla="*/ 39 w 15049"/>
                <a:gd name="T49" fmla="*/ 168 h 15053"/>
                <a:gd name="T50" fmla="*/ 54 w 15049"/>
                <a:gd name="T51" fmla="*/ 131 h 15053"/>
                <a:gd name="T52" fmla="*/ 18 w 15049"/>
                <a:gd name="T53" fmla="*/ 148 h 15053"/>
                <a:gd name="T54" fmla="*/ 44 w 15049"/>
                <a:gd name="T55" fmla="*/ 118 h 15053"/>
                <a:gd name="T56" fmla="*/ 5 w 15049"/>
                <a:gd name="T57" fmla="*/ 122 h 15053"/>
                <a:gd name="T58" fmla="*/ 39 w 15049"/>
                <a:gd name="T59" fmla="*/ 101 h 15053"/>
                <a:gd name="T60" fmla="*/ 0 w 15049"/>
                <a:gd name="T61" fmla="*/ 93 h 15053"/>
                <a:gd name="T62" fmla="*/ 39 w 15049"/>
                <a:gd name="T63" fmla="*/ 84 h 15053"/>
                <a:gd name="T64" fmla="*/ 4 w 15049"/>
                <a:gd name="T65" fmla="*/ 65 h 15053"/>
                <a:gd name="T66" fmla="*/ 44 w 15049"/>
                <a:gd name="T67" fmla="*/ 68 h 15053"/>
                <a:gd name="T68" fmla="*/ 17 w 15049"/>
                <a:gd name="T69" fmla="*/ 39 h 15053"/>
                <a:gd name="T70" fmla="*/ 54 w 15049"/>
                <a:gd name="T71" fmla="*/ 54 h 15053"/>
                <a:gd name="T72" fmla="*/ 38 w 15049"/>
                <a:gd name="T73" fmla="*/ 18 h 15053"/>
                <a:gd name="T74" fmla="*/ 68 w 15049"/>
                <a:gd name="T75" fmla="*/ 44 h 15053"/>
                <a:gd name="T76" fmla="*/ 63 w 15049"/>
                <a:gd name="T77" fmla="*/ 5 h 15053"/>
                <a:gd name="T78" fmla="*/ 85 w 15049"/>
                <a:gd name="T79" fmla="*/ 39 h 15053"/>
                <a:gd name="T80" fmla="*/ 94 w 15049"/>
                <a:gd name="T81" fmla="*/ 0 h 1505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5049" h="15053">
                  <a:moveTo>
                    <a:pt x="7600" y="0"/>
                  </a:moveTo>
                  <a:lnTo>
                    <a:pt x="8286" y="3165"/>
                  </a:lnTo>
                  <a:lnTo>
                    <a:pt x="9911" y="388"/>
                  </a:lnTo>
                  <a:lnTo>
                    <a:pt x="9592" y="3612"/>
                  </a:lnTo>
                  <a:lnTo>
                    <a:pt x="11996" y="1470"/>
                  </a:lnTo>
                  <a:lnTo>
                    <a:pt x="10697" y="4443"/>
                  </a:lnTo>
                  <a:lnTo>
                    <a:pt x="13643" y="3143"/>
                  </a:lnTo>
                  <a:lnTo>
                    <a:pt x="11491" y="5570"/>
                  </a:lnTo>
                  <a:lnTo>
                    <a:pt x="14695" y="5240"/>
                  </a:lnTo>
                  <a:lnTo>
                    <a:pt x="11901" y="6885"/>
                  </a:lnTo>
                  <a:lnTo>
                    <a:pt x="15049" y="7561"/>
                  </a:lnTo>
                  <a:lnTo>
                    <a:pt x="11884" y="8265"/>
                  </a:lnTo>
                  <a:lnTo>
                    <a:pt x="14672" y="9877"/>
                  </a:lnTo>
                  <a:lnTo>
                    <a:pt x="11447" y="9574"/>
                  </a:lnTo>
                  <a:lnTo>
                    <a:pt x="13603" y="11965"/>
                  </a:lnTo>
                  <a:lnTo>
                    <a:pt x="10623" y="10681"/>
                  </a:lnTo>
                  <a:lnTo>
                    <a:pt x="11939" y="13623"/>
                  </a:lnTo>
                  <a:lnTo>
                    <a:pt x="9503" y="11483"/>
                  </a:lnTo>
                  <a:lnTo>
                    <a:pt x="9847" y="14686"/>
                  </a:lnTo>
                  <a:lnTo>
                    <a:pt x="8187" y="11902"/>
                  </a:lnTo>
                  <a:lnTo>
                    <a:pt x="7532" y="15053"/>
                  </a:lnTo>
                  <a:lnTo>
                    <a:pt x="6811" y="11892"/>
                  </a:lnTo>
                  <a:lnTo>
                    <a:pt x="5211" y="14689"/>
                  </a:lnTo>
                  <a:lnTo>
                    <a:pt x="5498" y="11461"/>
                  </a:lnTo>
                  <a:lnTo>
                    <a:pt x="3119" y="13629"/>
                  </a:lnTo>
                  <a:lnTo>
                    <a:pt x="4386" y="10643"/>
                  </a:lnTo>
                  <a:lnTo>
                    <a:pt x="1453" y="11972"/>
                  </a:lnTo>
                  <a:lnTo>
                    <a:pt x="3579" y="9526"/>
                  </a:lnTo>
                  <a:lnTo>
                    <a:pt x="380" y="9887"/>
                  </a:lnTo>
                  <a:lnTo>
                    <a:pt x="3154" y="8213"/>
                  </a:lnTo>
                  <a:lnTo>
                    <a:pt x="0" y="7571"/>
                  </a:lnTo>
                  <a:lnTo>
                    <a:pt x="3154" y="6831"/>
                  </a:lnTo>
                  <a:lnTo>
                    <a:pt x="351" y="5250"/>
                  </a:lnTo>
                  <a:lnTo>
                    <a:pt x="3582" y="5518"/>
                  </a:lnTo>
                  <a:lnTo>
                    <a:pt x="1401" y="3149"/>
                  </a:lnTo>
                  <a:lnTo>
                    <a:pt x="4390" y="4401"/>
                  </a:lnTo>
                  <a:lnTo>
                    <a:pt x="3045" y="1476"/>
                  </a:lnTo>
                  <a:lnTo>
                    <a:pt x="5505" y="3587"/>
                  </a:lnTo>
                  <a:lnTo>
                    <a:pt x="5128" y="390"/>
                  </a:lnTo>
                  <a:lnTo>
                    <a:pt x="6861" y="3149"/>
                  </a:lnTo>
                  <a:lnTo>
                    <a:pt x="7600" y="0"/>
                  </a:lnTo>
                  <a:close/>
                </a:path>
              </a:pathLst>
            </a:custGeom>
            <a:solidFill>
              <a:srgbClr val="E87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3" name="Freeform 938">
              <a:extLst>
                <a:ext uri="{FF2B5EF4-FFF2-40B4-BE49-F238E27FC236}">
                  <a16:creationId xmlns:a16="http://schemas.microsoft.com/office/drawing/2014/main" id="{73C36430-B37F-4C88-A6CD-07452A97B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2" y="1733"/>
              <a:ext cx="1603" cy="1603"/>
            </a:xfrm>
            <a:custGeom>
              <a:avLst/>
              <a:gdLst>
                <a:gd name="T0" fmla="*/ 90 w 14423"/>
                <a:gd name="T1" fmla="*/ 0 h 14427"/>
                <a:gd name="T2" fmla="*/ 98 w 14423"/>
                <a:gd name="T3" fmla="*/ 37 h 14427"/>
                <a:gd name="T4" fmla="*/ 117 w 14423"/>
                <a:gd name="T5" fmla="*/ 5 h 14427"/>
                <a:gd name="T6" fmla="*/ 114 w 14423"/>
                <a:gd name="T7" fmla="*/ 43 h 14427"/>
                <a:gd name="T8" fmla="*/ 142 w 14423"/>
                <a:gd name="T9" fmla="*/ 17 h 14427"/>
                <a:gd name="T10" fmla="*/ 127 w 14423"/>
                <a:gd name="T11" fmla="*/ 53 h 14427"/>
                <a:gd name="T12" fmla="*/ 161 w 14423"/>
                <a:gd name="T13" fmla="*/ 37 h 14427"/>
                <a:gd name="T14" fmla="*/ 136 w 14423"/>
                <a:gd name="T15" fmla="*/ 66 h 14427"/>
                <a:gd name="T16" fmla="*/ 174 w 14423"/>
                <a:gd name="T17" fmla="*/ 62 h 14427"/>
                <a:gd name="T18" fmla="*/ 141 w 14423"/>
                <a:gd name="T19" fmla="*/ 81 h 14427"/>
                <a:gd name="T20" fmla="*/ 178 w 14423"/>
                <a:gd name="T21" fmla="*/ 89 h 14427"/>
                <a:gd name="T22" fmla="*/ 141 w 14423"/>
                <a:gd name="T23" fmla="*/ 98 h 14427"/>
                <a:gd name="T24" fmla="*/ 174 w 14423"/>
                <a:gd name="T25" fmla="*/ 117 h 14427"/>
                <a:gd name="T26" fmla="*/ 135 w 14423"/>
                <a:gd name="T27" fmla="*/ 113 h 14427"/>
                <a:gd name="T28" fmla="*/ 161 w 14423"/>
                <a:gd name="T29" fmla="*/ 142 h 14427"/>
                <a:gd name="T30" fmla="*/ 126 w 14423"/>
                <a:gd name="T31" fmla="*/ 126 h 14427"/>
                <a:gd name="T32" fmla="*/ 141 w 14423"/>
                <a:gd name="T33" fmla="*/ 161 h 14427"/>
                <a:gd name="T34" fmla="*/ 112 w 14423"/>
                <a:gd name="T35" fmla="*/ 136 h 14427"/>
                <a:gd name="T36" fmla="*/ 117 w 14423"/>
                <a:gd name="T37" fmla="*/ 174 h 14427"/>
                <a:gd name="T38" fmla="*/ 97 w 14423"/>
                <a:gd name="T39" fmla="*/ 141 h 14427"/>
                <a:gd name="T40" fmla="*/ 89 w 14423"/>
                <a:gd name="T41" fmla="*/ 178 h 14427"/>
                <a:gd name="T42" fmla="*/ 81 w 14423"/>
                <a:gd name="T43" fmla="*/ 141 h 14427"/>
                <a:gd name="T44" fmla="*/ 62 w 14423"/>
                <a:gd name="T45" fmla="*/ 174 h 14427"/>
                <a:gd name="T46" fmla="*/ 65 w 14423"/>
                <a:gd name="T47" fmla="*/ 136 h 14427"/>
                <a:gd name="T48" fmla="*/ 37 w 14423"/>
                <a:gd name="T49" fmla="*/ 161 h 14427"/>
                <a:gd name="T50" fmla="*/ 52 w 14423"/>
                <a:gd name="T51" fmla="*/ 126 h 14427"/>
                <a:gd name="T52" fmla="*/ 17 w 14423"/>
                <a:gd name="T53" fmla="*/ 142 h 14427"/>
                <a:gd name="T54" fmla="*/ 42 w 14423"/>
                <a:gd name="T55" fmla="*/ 113 h 14427"/>
                <a:gd name="T56" fmla="*/ 4 w 14423"/>
                <a:gd name="T57" fmla="*/ 117 h 14427"/>
                <a:gd name="T58" fmla="*/ 37 w 14423"/>
                <a:gd name="T59" fmla="*/ 97 h 14427"/>
                <a:gd name="T60" fmla="*/ 0 w 14423"/>
                <a:gd name="T61" fmla="*/ 90 h 14427"/>
                <a:gd name="T62" fmla="*/ 37 w 14423"/>
                <a:gd name="T63" fmla="*/ 81 h 14427"/>
                <a:gd name="T64" fmla="*/ 4 w 14423"/>
                <a:gd name="T65" fmla="*/ 62 h 14427"/>
                <a:gd name="T66" fmla="*/ 42 w 14423"/>
                <a:gd name="T67" fmla="*/ 65 h 14427"/>
                <a:gd name="T68" fmla="*/ 17 w 14423"/>
                <a:gd name="T69" fmla="*/ 37 h 14427"/>
                <a:gd name="T70" fmla="*/ 52 w 14423"/>
                <a:gd name="T71" fmla="*/ 52 h 14427"/>
                <a:gd name="T72" fmla="*/ 36 w 14423"/>
                <a:gd name="T73" fmla="*/ 17 h 14427"/>
                <a:gd name="T74" fmla="*/ 65 w 14423"/>
                <a:gd name="T75" fmla="*/ 42 h 14427"/>
                <a:gd name="T76" fmla="*/ 61 w 14423"/>
                <a:gd name="T77" fmla="*/ 5 h 14427"/>
                <a:gd name="T78" fmla="*/ 81 w 14423"/>
                <a:gd name="T79" fmla="*/ 37 h 14427"/>
                <a:gd name="T80" fmla="*/ 90 w 14423"/>
                <a:gd name="T81" fmla="*/ 0 h 1442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4423" h="14427">
                  <a:moveTo>
                    <a:pt x="7283" y="0"/>
                  </a:moveTo>
                  <a:lnTo>
                    <a:pt x="7941" y="3034"/>
                  </a:lnTo>
                  <a:lnTo>
                    <a:pt x="9500" y="371"/>
                  </a:lnTo>
                  <a:lnTo>
                    <a:pt x="9192" y="3462"/>
                  </a:lnTo>
                  <a:lnTo>
                    <a:pt x="11495" y="1408"/>
                  </a:lnTo>
                  <a:lnTo>
                    <a:pt x="10250" y="4257"/>
                  </a:lnTo>
                  <a:lnTo>
                    <a:pt x="13076" y="3012"/>
                  </a:lnTo>
                  <a:lnTo>
                    <a:pt x="11013" y="5336"/>
                  </a:lnTo>
                  <a:lnTo>
                    <a:pt x="14085" y="5023"/>
                  </a:lnTo>
                  <a:lnTo>
                    <a:pt x="11406" y="6597"/>
                  </a:lnTo>
                  <a:lnTo>
                    <a:pt x="14423" y="7246"/>
                  </a:lnTo>
                  <a:lnTo>
                    <a:pt x="11393" y="7923"/>
                  </a:lnTo>
                  <a:lnTo>
                    <a:pt x="14063" y="9465"/>
                  </a:lnTo>
                  <a:lnTo>
                    <a:pt x="10968" y="9174"/>
                  </a:lnTo>
                  <a:lnTo>
                    <a:pt x="13035" y="11467"/>
                  </a:lnTo>
                  <a:lnTo>
                    <a:pt x="10182" y="10237"/>
                  </a:lnTo>
                  <a:lnTo>
                    <a:pt x="11441" y="13054"/>
                  </a:lnTo>
                  <a:lnTo>
                    <a:pt x="9107" y="11008"/>
                  </a:lnTo>
                  <a:lnTo>
                    <a:pt x="9436" y="14073"/>
                  </a:lnTo>
                  <a:lnTo>
                    <a:pt x="7846" y="11406"/>
                  </a:lnTo>
                  <a:lnTo>
                    <a:pt x="7216" y="14427"/>
                  </a:lnTo>
                  <a:lnTo>
                    <a:pt x="6527" y="11397"/>
                  </a:lnTo>
                  <a:lnTo>
                    <a:pt x="4997" y="14076"/>
                  </a:lnTo>
                  <a:lnTo>
                    <a:pt x="5271" y="10981"/>
                  </a:lnTo>
                  <a:lnTo>
                    <a:pt x="2989" y="13060"/>
                  </a:lnTo>
                  <a:lnTo>
                    <a:pt x="4206" y="10199"/>
                  </a:lnTo>
                  <a:lnTo>
                    <a:pt x="1392" y="11473"/>
                  </a:lnTo>
                  <a:lnTo>
                    <a:pt x="3430" y="9130"/>
                  </a:lnTo>
                  <a:lnTo>
                    <a:pt x="364" y="9474"/>
                  </a:lnTo>
                  <a:lnTo>
                    <a:pt x="3024" y="7868"/>
                  </a:lnTo>
                  <a:lnTo>
                    <a:pt x="0" y="7255"/>
                  </a:lnTo>
                  <a:lnTo>
                    <a:pt x="3024" y="6546"/>
                  </a:lnTo>
                  <a:lnTo>
                    <a:pt x="338" y="5030"/>
                  </a:lnTo>
                  <a:lnTo>
                    <a:pt x="3432" y="5288"/>
                  </a:lnTo>
                  <a:lnTo>
                    <a:pt x="1345" y="3018"/>
                  </a:lnTo>
                  <a:lnTo>
                    <a:pt x="4209" y="4219"/>
                  </a:lnTo>
                  <a:lnTo>
                    <a:pt x="2922" y="1415"/>
                  </a:lnTo>
                  <a:lnTo>
                    <a:pt x="5278" y="3440"/>
                  </a:lnTo>
                  <a:lnTo>
                    <a:pt x="4915" y="374"/>
                  </a:lnTo>
                  <a:lnTo>
                    <a:pt x="6577" y="3018"/>
                  </a:lnTo>
                  <a:lnTo>
                    <a:pt x="7283" y="0"/>
                  </a:lnTo>
                  <a:close/>
                </a:path>
              </a:pathLst>
            </a:custGeom>
            <a:solidFill>
              <a:srgbClr val="E46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4" name="Freeform 939">
              <a:extLst>
                <a:ext uri="{FF2B5EF4-FFF2-40B4-BE49-F238E27FC236}">
                  <a16:creationId xmlns:a16="http://schemas.microsoft.com/office/drawing/2014/main" id="{B876E737-9BDF-4C56-926C-84C989E7A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1766"/>
              <a:ext cx="1533" cy="1533"/>
            </a:xfrm>
            <a:custGeom>
              <a:avLst/>
              <a:gdLst>
                <a:gd name="T0" fmla="*/ 86 w 13797"/>
                <a:gd name="T1" fmla="*/ 0 h 13797"/>
                <a:gd name="T2" fmla="*/ 94 w 13797"/>
                <a:gd name="T3" fmla="*/ 36 h 13797"/>
                <a:gd name="T4" fmla="*/ 112 w 13797"/>
                <a:gd name="T5" fmla="*/ 4 h 13797"/>
                <a:gd name="T6" fmla="*/ 109 w 13797"/>
                <a:gd name="T7" fmla="*/ 41 h 13797"/>
                <a:gd name="T8" fmla="*/ 136 w 13797"/>
                <a:gd name="T9" fmla="*/ 17 h 13797"/>
                <a:gd name="T10" fmla="*/ 121 w 13797"/>
                <a:gd name="T11" fmla="*/ 50 h 13797"/>
                <a:gd name="T12" fmla="*/ 154 w 13797"/>
                <a:gd name="T13" fmla="*/ 36 h 13797"/>
                <a:gd name="T14" fmla="*/ 130 w 13797"/>
                <a:gd name="T15" fmla="*/ 63 h 13797"/>
                <a:gd name="T16" fmla="*/ 166 w 13797"/>
                <a:gd name="T17" fmla="*/ 59 h 13797"/>
                <a:gd name="T18" fmla="*/ 135 w 13797"/>
                <a:gd name="T19" fmla="*/ 78 h 13797"/>
                <a:gd name="T20" fmla="*/ 170 w 13797"/>
                <a:gd name="T21" fmla="*/ 86 h 13797"/>
                <a:gd name="T22" fmla="*/ 135 w 13797"/>
                <a:gd name="T23" fmla="*/ 94 h 13797"/>
                <a:gd name="T24" fmla="*/ 166 w 13797"/>
                <a:gd name="T25" fmla="*/ 112 h 13797"/>
                <a:gd name="T26" fmla="*/ 130 w 13797"/>
                <a:gd name="T27" fmla="*/ 108 h 13797"/>
                <a:gd name="T28" fmla="*/ 154 w 13797"/>
                <a:gd name="T29" fmla="*/ 135 h 13797"/>
                <a:gd name="T30" fmla="*/ 120 w 13797"/>
                <a:gd name="T31" fmla="*/ 121 h 13797"/>
                <a:gd name="T32" fmla="*/ 135 w 13797"/>
                <a:gd name="T33" fmla="*/ 154 h 13797"/>
                <a:gd name="T34" fmla="*/ 108 w 13797"/>
                <a:gd name="T35" fmla="*/ 130 h 13797"/>
                <a:gd name="T36" fmla="*/ 111 w 13797"/>
                <a:gd name="T37" fmla="*/ 166 h 13797"/>
                <a:gd name="T38" fmla="*/ 93 w 13797"/>
                <a:gd name="T39" fmla="*/ 135 h 13797"/>
                <a:gd name="T40" fmla="*/ 85 w 13797"/>
                <a:gd name="T41" fmla="*/ 170 h 13797"/>
                <a:gd name="T42" fmla="*/ 77 w 13797"/>
                <a:gd name="T43" fmla="*/ 135 h 13797"/>
                <a:gd name="T44" fmla="*/ 59 w 13797"/>
                <a:gd name="T45" fmla="*/ 166 h 13797"/>
                <a:gd name="T46" fmla="*/ 62 w 13797"/>
                <a:gd name="T47" fmla="*/ 130 h 13797"/>
                <a:gd name="T48" fmla="*/ 35 w 13797"/>
                <a:gd name="T49" fmla="*/ 154 h 13797"/>
                <a:gd name="T50" fmla="*/ 50 w 13797"/>
                <a:gd name="T51" fmla="*/ 120 h 13797"/>
                <a:gd name="T52" fmla="*/ 16 w 13797"/>
                <a:gd name="T53" fmla="*/ 135 h 13797"/>
                <a:gd name="T54" fmla="*/ 41 w 13797"/>
                <a:gd name="T55" fmla="*/ 108 h 13797"/>
                <a:gd name="T56" fmla="*/ 4 w 13797"/>
                <a:gd name="T57" fmla="*/ 112 h 13797"/>
                <a:gd name="T58" fmla="*/ 36 w 13797"/>
                <a:gd name="T59" fmla="*/ 93 h 13797"/>
                <a:gd name="T60" fmla="*/ 0 w 13797"/>
                <a:gd name="T61" fmla="*/ 86 h 13797"/>
                <a:gd name="T62" fmla="*/ 36 w 13797"/>
                <a:gd name="T63" fmla="*/ 77 h 13797"/>
                <a:gd name="T64" fmla="*/ 4 w 13797"/>
                <a:gd name="T65" fmla="*/ 59 h 13797"/>
                <a:gd name="T66" fmla="*/ 41 w 13797"/>
                <a:gd name="T67" fmla="*/ 62 h 13797"/>
                <a:gd name="T68" fmla="*/ 16 w 13797"/>
                <a:gd name="T69" fmla="*/ 36 h 13797"/>
                <a:gd name="T70" fmla="*/ 50 w 13797"/>
                <a:gd name="T71" fmla="*/ 50 h 13797"/>
                <a:gd name="T72" fmla="*/ 34 w 13797"/>
                <a:gd name="T73" fmla="*/ 17 h 13797"/>
                <a:gd name="T74" fmla="*/ 62 w 13797"/>
                <a:gd name="T75" fmla="*/ 41 h 13797"/>
                <a:gd name="T76" fmla="*/ 58 w 13797"/>
                <a:gd name="T77" fmla="*/ 4 h 13797"/>
                <a:gd name="T78" fmla="*/ 78 w 13797"/>
                <a:gd name="T79" fmla="*/ 36 h 13797"/>
                <a:gd name="T80" fmla="*/ 86 w 13797"/>
                <a:gd name="T81" fmla="*/ 0 h 1379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3797" h="13797">
                  <a:moveTo>
                    <a:pt x="6966" y="0"/>
                  </a:moveTo>
                  <a:lnTo>
                    <a:pt x="7596" y="2902"/>
                  </a:lnTo>
                  <a:lnTo>
                    <a:pt x="9086" y="354"/>
                  </a:lnTo>
                  <a:lnTo>
                    <a:pt x="8793" y="3311"/>
                  </a:lnTo>
                  <a:lnTo>
                    <a:pt x="10996" y="1347"/>
                  </a:lnTo>
                  <a:lnTo>
                    <a:pt x="9805" y="4071"/>
                  </a:lnTo>
                  <a:lnTo>
                    <a:pt x="12507" y="2879"/>
                  </a:lnTo>
                  <a:lnTo>
                    <a:pt x="10533" y="5102"/>
                  </a:lnTo>
                  <a:lnTo>
                    <a:pt x="13471" y="4802"/>
                  </a:lnTo>
                  <a:lnTo>
                    <a:pt x="10910" y="6312"/>
                  </a:lnTo>
                  <a:lnTo>
                    <a:pt x="13797" y="6929"/>
                  </a:lnTo>
                  <a:lnTo>
                    <a:pt x="10897" y="7576"/>
                  </a:lnTo>
                  <a:lnTo>
                    <a:pt x="13452" y="9052"/>
                  </a:lnTo>
                  <a:lnTo>
                    <a:pt x="10492" y="8774"/>
                  </a:lnTo>
                  <a:lnTo>
                    <a:pt x="12469" y="10967"/>
                  </a:lnTo>
                  <a:lnTo>
                    <a:pt x="9738" y="9790"/>
                  </a:lnTo>
                  <a:lnTo>
                    <a:pt x="10946" y="12484"/>
                  </a:lnTo>
                  <a:lnTo>
                    <a:pt x="8710" y="10527"/>
                  </a:lnTo>
                  <a:lnTo>
                    <a:pt x="9026" y="13462"/>
                  </a:lnTo>
                  <a:lnTo>
                    <a:pt x="7503" y="10907"/>
                  </a:lnTo>
                  <a:lnTo>
                    <a:pt x="6903" y="13797"/>
                  </a:lnTo>
                  <a:lnTo>
                    <a:pt x="6242" y="10901"/>
                  </a:lnTo>
                  <a:lnTo>
                    <a:pt x="4779" y="13465"/>
                  </a:lnTo>
                  <a:lnTo>
                    <a:pt x="5041" y="10504"/>
                  </a:lnTo>
                  <a:lnTo>
                    <a:pt x="2861" y="12491"/>
                  </a:lnTo>
                  <a:lnTo>
                    <a:pt x="4023" y="9755"/>
                  </a:lnTo>
                  <a:lnTo>
                    <a:pt x="1334" y="10974"/>
                  </a:lnTo>
                  <a:lnTo>
                    <a:pt x="3282" y="8730"/>
                  </a:lnTo>
                  <a:lnTo>
                    <a:pt x="348" y="9061"/>
                  </a:lnTo>
                  <a:lnTo>
                    <a:pt x="2893" y="7526"/>
                  </a:lnTo>
                  <a:lnTo>
                    <a:pt x="0" y="6938"/>
                  </a:lnTo>
                  <a:lnTo>
                    <a:pt x="2893" y="6262"/>
                  </a:lnTo>
                  <a:lnTo>
                    <a:pt x="321" y="4812"/>
                  </a:lnTo>
                  <a:lnTo>
                    <a:pt x="3285" y="5058"/>
                  </a:lnTo>
                  <a:lnTo>
                    <a:pt x="1286" y="2886"/>
                  </a:lnTo>
                  <a:lnTo>
                    <a:pt x="4026" y="4033"/>
                  </a:lnTo>
                  <a:lnTo>
                    <a:pt x="2794" y="1353"/>
                  </a:lnTo>
                  <a:lnTo>
                    <a:pt x="5048" y="3289"/>
                  </a:lnTo>
                  <a:lnTo>
                    <a:pt x="4700" y="357"/>
                  </a:lnTo>
                  <a:lnTo>
                    <a:pt x="6292" y="2886"/>
                  </a:lnTo>
                  <a:lnTo>
                    <a:pt x="6966" y="0"/>
                  </a:lnTo>
                  <a:close/>
                </a:path>
              </a:pathLst>
            </a:custGeom>
            <a:solidFill>
              <a:srgbClr val="E0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5" name="Freeform 940">
              <a:extLst>
                <a:ext uri="{FF2B5EF4-FFF2-40B4-BE49-F238E27FC236}">
                  <a16:creationId xmlns:a16="http://schemas.microsoft.com/office/drawing/2014/main" id="{020850B8-9D4E-4FBE-8B6B-DEA64A406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1800"/>
              <a:ext cx="1463" cy="1463"/>
            </a:xfrm>
            <a:custGeom>
              <a:avLst/>
              <a:gdLst>
                <a:gd name="T0" fmla="*/ 74 w 13169"/>
                <a:gd name="T1" fmla="*/ 34 h 13170"/>
                <a:gd name="T2" fmla="*/ 82 w 13169"/>
                <a:gd name="T3" fmla="*/ 0 h 13170"/>
                <a:gd name="T4" fmla="*/ 89 w 13169"/>
                <a:gd name="T5" fmla="*/ 34 h 13170"/>
                <a:gd name="T6" fmla="*/ 107 w 13169"/>
                <a:gd name="T7" fmla="*/ 4 h 13170"/>
                <a:gd name="T8" fmla="*/ 104 w 13169"/>
                <a:gd name="T9" fmla="*/ 39 h 13170"/>
                <a:gd name="T10" fmla="*/ 130 w 13169"/>
                <a:gd name="T11" fmla="*/ 16 h 13170"/>
                <a:gd name="T12" fmla="*/ 116 w 13169"/>
                <a:gd name="T13" fmla="*/ 48 h 13170"/>
                <a:gd name="T14" fmla="*/ 147 w 13169"/>
                <a:gd name="T15" fmla="*/ 34 h 13170"/>
                <a:gd name="T16" fmla="*/ 124 w 13169"/>
                <a:gd name="T17" fmla="*/ 60 h 13170"/>
                <a:gd name="T18" fmla="*/ 159 w 13169"/>
                <a:gd name="T19" fmla="*/ 57 h 13170"/>
                <a:gd name="T20" fmla="*/ 129 w 13169"/>
                <a:gd name="T21" fmla="*/ 74 h 13170"/>
                <a:gd name="T22" fmla="*/ 163 w 13169"/>
                <a:gd name="T23" fmla="*/ 82 h 13170"/>
                <a:gd name="T24" fmla="*/ 128 w 13169"/>
                <a:gd name="T25" fmla="*/ 89 h 13170"/>
                <a:gd name="T26" fmla="*/ 158 w 13169"/>
                <a:gd name="T27" fmla="*/ 107 h 13170"/>
                <a:gd name="T28" fmla="*/ 124 w 13169"/>
                <a:gd name="T29" fmla="*/ 103 h 13170"/>
                <a:gd name="T30" fmla="*/ 147 w 13169"/>
                <a:gd name="T31" fmla="*/ 129 h 13170"/>
                <a:gd name="T32" fmla="*/ 115 w 13169"/>
                <a:gd name="T33" fmla="*/ 115 h 13170"/>
                <a:gd name="T34" fmla="*/ 129 w 13169"/>
                <a:gd name="T35" fmla="*/ 147 h 13170"/>
                <a:gd name="T36" fmla="*/ 103 w 13169"/>
                <a:gd name="T37" fmla="*/ 124 h 13170"/>
                <a:gd name="T38" fmla="*/ 106 w 13169"/>
                <a:gd name="T39" fmla="*/ 159 h 13170"/>
                <a:gd name="T40" fmla="*/ 88 w 13169"/>
                <a:gd name="T41" fmla="*/ 129 h 13170"/>
                <a:gd name="T42" fmla="*/ 81 w 13169"/>
                <a:gd name="T43" fmla="*/ 163 h 13170"/>
                <a:gd name="T44" fmla="*/ 74 w 13169"/>
                <a:gd name="T45" fmla="*/ 128 h 13170"/>
                <a:gd name="T46" fmla="*/ 56 w 13169"/>
                <a:gd name="T47" fmla="*/ 159 h 13170"/>
                <a:gd name="T48" fmla="*/ 59 w 13169"/>
                <a:gd name="T49" fmla="*/ 124 h 13170"/>
                <a:gd name="T50" fmla="*/ 34 w 13169"/>
                <a:gd name="T51" fmla="*/ 147 h 13170"/>
                <a:gd name="T52" fmla="*/ 47 w 13169"/>
                <a:gd name="T53" fmla="*/ 115 h 13170"/>
                <a:gd name="T54" fmla="*/ 16 w 13169"/>
                <a:gd name="T55" fmla="*/ 129 h 13170"/>
                <a:gd name="T56" fmla="*/ 39 w 13169"/>
                <a:gd name="T57" fmla="*/ 103 h 13170"/>
                <a:gd name="T58" fmla="*/ 4 w 13169"/>
                <a:gd name="T59" fmla="*/ 107 h 13170"/>
                <a:gd name="T60" fmla="*/ 34 w 13169"/>
                <a:gd name="T61" fmla="*/ 89 h 13170"/>
                <a:gd name="T62" fmla="*/ 0 w 13169"/>
                <a:gd name="T63" fmla="*/ 82 h 13170"/>
                <a:gd name="T64" fmla="*/ 34 w 13169"/>
                <a:gd name="T65" fmla="*/ 74 h 13170"/>
                <a:gd name="T66" fmla="*/ 4 w 13169"/>
                <a:gd name="T67" fmla="*/ 57 h 13170"/>
                <a:gd name="T68" fmla="*/ 39 w 13169"/>
                <a:gd name="T69" fmla="*/ 60 h 13170"/>
                <a:gd name="T70" fmla="*/ 15 w 13169"/>
                <a:gd name="T71" fmla="*/ 34 h 13170"/>
                <a:gd name="T72" fmla="*/ 47 w 13169"/>
                <a:gd name="T73" fmla="*/ 47 h 13170"/>
                <a:gd name="T74" fmla="*/ 33 w 13169"/>
                <a:gd name="T75" fmla="*/ 16 h 13170"/>
                <a:gd name="T76" fmla="*/ 59 w 13169"/>
                <a:gd name="T77" fmla="*/ 39 h 13170"/>
                <a:gd name="T78" fmla="*/ 55 w 13169"/>
                <a:gd name="T79" fmla="*/ 4 h 13170"/>
                <a:gd name="T80" fmla="*/ 74 w 13169"/>
                <a:gd name="T81" fmla="*/ 34 h 1317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3169" h="13170">
                  <a:moveTo>
                    <a:pt x="6003" y="2756"/>
                  </a:moveTo>
                  <a:lnTo>
                    <a:pt x="6648" y="0"/>
                  </a:lnTo>
                  <a:lnTo>
                    <a:pt x="7248" y="2769"/>
                  </a:lnTo>
                  <a:lnTo>
                    <a:pt x="8673" y="343"/>
                  </a:lnTo>
                  <a:lnTo>
                    <a:pt x="8392" y="3159"/>
                  </a:lnTo>
                  <a:lnTo>
                    <a:pt x="10495" y="1288"/>
                  </a:lnTo>
                  <a:lnTo>
                    <a:pt x="9358" y="3883"/>
                  </a:lnTo>
                  <a:lnTo>
                    <a:pt x="11936" y="2749"/>
                  </a:lnTo>
                  <a:lnTo>
                    <a:pt x="10055" y="4870"/>
                  </a:lnTo>
                  <a:lnTo>
                    <a:pt x="12858" y="4583"/>
                  </a:lnTo>
                  <a:lnTo>
                    <a:pt x="10413" y="6023"/>
                  </a:lnTo>
                  <a:lnTo>
                    <a:pt x="13169" y="6613"/>
                  </a:lnTo>
                  <a:lnTo>
                    <a:pt x="10400" y="7230"/>
                  </a:lnTo>
                  <a:lnTo>
                    <a:pt x="12840" y="8641"/>
                  </a:lnTo>
                  <a:lnTo>
                    <a:pt x="10014" y="8376"/>
                  </a:lnTo>
                  <a:lnTo>
                    <a:pt x="11901" y="10468"/>
                  </a:lnTo>
                  <a:lnTo>
                    <a:pt x="9295" y="9344"/>
                  </a:lnTo>
                  <a:lnTo>
                    <a:pt x="10445" y="11917"/>
                  </a:lnTo>
                  <a:lnTo>
                    <a:pt x="8312" y="10046"/>
                  </a:lnTo>
                  <a:lnTo>
                    <a:pt x="8616" y="12847"/>
                  </a:lnTo>
                  <a:lnTo>
                    <a:pt x="7163" y="10411"/>
                  </a:lnTo>
                  <a:lnTo>
                    <a:pt x="6584" y="13170"/>
                  </a:lnTo>
                  <a:lnTo>
                    <a:pt x="5959" y="10404"/>
                  </a:lnTo>
                  <a:lnTo>
                    <a:pt x="4559" y="12850"/>
                  </a:lnTo>
                  <a:lnTo>
                    <a:pt x="4812" y="10024"/>
                  </a:lnTo>
                  <a:lnTo>
                    <a:pt x="2727" y="11921"/>
                  </a:lnTo>
                  <a:lnTo>
                    <a:pt x="3838" y="9312"/>
                  </a:lnTo>
                  <a:lnTo>
                    <a:pt x="1270" y="10474"/>
                  </a:lnTo>
                  <a:lnTo>
                    <a:pt x="3129" y="8331"/>
                  </a:lnTo>
                  <a:lnTo>
                    <a:pt x="332" y="8648"/>
                  </a:lnTo>
                  <a:lnTo>
                    <a:pt x="2759" y="7182"/>
                  </a:lnTo>
                  <a:lnTo>
                    <a:pt x="0" y="6623"/>
                  </a:lnTo>
                  <a:lnTo>
                    <a:pt x="2759" y="5975"/>
                  </a:lnTo>
                  <a:lnTo>
                    <a:pt x="307" y="4592"/>
                  </a:lnTo>
                  <a:lnTo>
                    <a:pt x="3133" y="4829"/>
                  </a:lnTo>
                  <a:lnTo>
                    <a:pt x="1226" y="2756"/>
                  </a:lnTo>
                  <a:lnTo>
                    <a:pt x="3842" y="3848"/>
                  </a:lnTo>
                  <a:lnTo>
                    <a:pt x="2666" y="1294"/>
                  </a:lnTo>
                  <a:lnTo>
                    <a:pt x="4818" y="3137"/>
                  </a:lnTo>
                  <a:lnTo>
                    <a:pt x="4486" y="343"/>
                  </a:lnTo>
                  <a:lnTo>
                    <a:pt x="6003" y="2756"/>
                  </a:lnTo>
                  <a:close/>
                </a:path>
              </a:pathLst>
            </a:custGeom>
            <a:solidFill>
              <a:srgbClr val="DA24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6" name="Freeform 941">
              <a:extLst>
                <a:ext uri="{FF2B5EF4-FFF2-40B4-BE49-F238E27FC236}">
                  <a16:creationId xmlns:a16="http://schemas.microsoft.com/office/drawing/2014/main" id="{195D6B80-E456-4714-8038-B95D3F719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9" y="1832"/>
              <a:ext cx="1394" cy="1394"/>
            </a:xfrm>
            <a:custGeom>
              <a:avLst/>
              <a:gdLst>
                <a:gd name="T0" fmla="*/ 71 w 12543"/>
                <a:gd name="T1" fmla="*/ 32 h 12543"/>
                <a:gd name="T2" fmla="*/ 78 w 12543"/>
                <a:gd name="T3" fmla="*/ 0 h 12543"/>
                <a:gd name="T4" fmla="*/ 85 w 12543"/>
                <a:gd name="T5" fmla="*/ 33 h 12543"/>
                <a:gd name="T6" fmla="*/ 102 w 12543"/>
                <a:gd name="T7" fmla="*/ 4 h 12543"/>
                <a:gd name="T8" fmla="*/ 99 w 12543"/>
                <a:gd name="T9" fmla="*/ 37 h 12543"/>
                <a:gd name="T10" fmla="*/ 123 w 12543"/>
                <a:gd name="T11" fmla="*/ 15 h 12543"/>
                <a:gd name="T12" fmla="*/ 110 w 12543"/>
                <a:gd name="T13" fmla="*/ 46 h 12543"/>
                <a:gd name="T14" fmla="*/ 140 w 12543"/>
                <a:gd name="T15" fmla="*/ 32 h 12543"/>
                <a:gd name="T16" fmla="*/ 118 w 12543"/>
                <a:gd name="T17" fmla="*/ 57 h 12543"/>
                <a:gd name="T18" fmla="*/ 151 w 12543"/>
                <a:gd name="T19" fmla="*/ 54 h 12543"/>
                <a:gd name="T20" fmla="*/ 122 w 12543"/>
                <a:gd name="T21" fmla="*/ 71 h 12543"/>
                <a:gd name="T22" fmla="*/ 155 w 12543"/>
                <a:gd name="T23" fmla="*/ 78 h 12543"/>
                <a:gd name="T24" fmla="*/ 122 w 12543"/>
                <a:gd name="T25" fmla="*/ 85 h 12543"/>
                <a:gd name="T26" fmla="*/ 151 w 12543"/>
                <a:gd name="T27" fmla="*/ 102 h 12543"/>
                <a:gd name="T28" fmla="*/ 118 w 12543"/>
                <a:gd name="T29" fmla="*/ 99 h 12543"/>
                <a:gd name="T30" fmla="*/ 140 w 12543"/>
                <a:gd name="T31" fmla="*/ 123 h 12543"/>
                <a:gd name="T32" fmla="*/ 109 w 12543"/>
                <a:gd name="T33" fmla="*/ 110 h 12543"/>
                <a:gd name="T34" fmla="*/ 123 w 12543"/>
                <a:gd name="T35" fmla="*/ 140 h 12543"/>
                <a:gd name="T36" fmla="*/ 98 w 12543"/>
                <a:gd name="T37" fmla="*/ 118 h 12543"/>
                <a:gd name="T38" fmla="*/ 101 w 12543"/>
                <a:gd name="T39" fmla="*/ 151 h 12543"/>
                <a:gd name="T40" fmla="*/ 84 w 12543"/>
                <a:gd name="T41" fmla="*/ 122 h 12543"/>
                <a:gd name="T42" fmla="*/ 77 w 12543"/>
                <a:gd name="T43" fmla="*/ 155 h 12543"/>
                <a:gd name="T44" fmla="*/ 70 w 12543"/>
                <a:gd name="T45" fmla="*/ 122 h 12543"/>
                <a:gd name="T46" fmla="*/ 54 w 12543"/>
                <a:gd name="T47" fmla="*/ 151 h 12543"/>
                <a:gd name="T48" fmla="*/ 57 w 12543"/>
                <a:gd name="T49" fmla="*/ 118 h 12543"/>
                <a:gd name="T50" fmla="*/ 32 w 12543"/>
                <a:gd name="T51" fmla="*/ 140 h 12543"/>
                <a:gd name="T52" fmla="*/ 45 w 12543"/>
                <a:gd name="T53" fmla="*/ 110 h 12543"/>
                <a:gd name="T54" fmla="*/ 15 w 12543"/>
                <a:gd name="T55" fmla="*/ 123 h 12543"/>
                <a:gd name="T56" fmla="*/ 37 w 12543"/>
                <a:gd name="T57" fmla="*/ 98 h 12543"/>
                <a:gd name="T58" fmla="*/ 4 w 12543"/>
                <a:gd name="T59" fmla="*/ 102 h 12543"/>
                <a:gd name="T60" fmla="*/ 33 w 12543"/>
                <a:gd name="T61" fmla="*/ 84 h 12543"/>
                <a:gd name="T62" fmla="*/ 0 w 12543"/>
                <a:gd name="T63" fmla="*/ 78 h 12543"/>
                <a:gd name="T64" fmla="*/ 33 w 12543"/>
                <a:gd name="T65" fmla="*/ 70 h 12543"/>
                <a:gd name="T66" fmla="*/ 4 w 12543"/>
                <a:gd name="T67" fmla="*/ 54 h 12543"/>
                <a:gd name="T68" fmla="*/ 37 w 12543"/>
                <a:gd name="T69" fmla="*/ 57 h 12543"/>
                <a:gd name="T70" fmla="*/ 14 w 12543"/>
                <a:gd name="T71" fmla="*/ 32 h 12543"/>
                <a:gd name="T72" fmla="*/ 45 w 12543"/>
                <a:gd name="T73" fmla="*/ 45 h 12543"/>
                <a:gd name="T74" fmla="*/ 31 w 12543"/>
                <a:gd name="T75" fmla="*/ 15 h 12543"/>
                <a:gd name="T76" fmla="*/ 57 w 12543"/>
                <a:gd name="T77" fmla="*/ 37 h 12543"/>
                <a:gd name="T78" fmla="*/ 53 w 12543"/>
                <a:gd name="T79" fmla="*/ 4 h 12543"/>
                <a:gd name="T80" fmla="*/ 71 w 12543"/>
                <a:gd name="T81" fmla="*/ 32 h 1254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2543" h="12543">
                  <a:moveTo>
                    <a:pt x="5719" y="2625"/>
                  </a:moveTo>
                  <a:lnTo>
                    <a:pt x="6332" y="0"/>
                  </a:lnTo>
                  <a:lnTo>
                    <a:pt x="6907" y="2638"/>
                  </a:lnTo>
                  <a:lnTo>
                    <a:pt x="8261" y="326"/>
                  </a:lnTo>
                  <a:lnTo>
                    <a:pt x="7993" y="3008"/>
                  </a:lnTo>
                  <a:lnTo>
                    <a:pt x="9998" y="1226"/>
                  </a:lnTo>
                  <a:lnTo>
                    <a:pt x="8915" y="3698"/>
                  </a:lnTo>
                  <a:lnTo>
                    <a:pt x="11372" y="2619"/>
                  </a:lnTo>
                  <a:lnTo>
                    <a:pt x="9576" y="4637"/>
                  </a:lnTo>
                  <a:lnTo>
                    <a:pt x="12246" y="4365"/>
                  </a:lnTo>
                  <a:lnTo>
                    <a:pt x="9919" y="5736"/>
                  </a:lnTo>
                  <a:lnTo>
                    <a:pt x="12543" y="6301"/>
                  </a:lnTo>
                  <a:lnTo>
                    <a:pt x="9905" y="6885"/>
                  </a:lnTo>
                  <a:lnTo>
                    <a:pt x="12230" y="8229"/>
                  </a:lnTo>
                  <a:lnTo>
                    <a:pt x="9538" y="7977"/>
                  </a:lnTo>
                  <a:lnTo>
                    <a:pt x="11335" y="9969"/>
                  </a:lnTo>
                  <a:lnTo>
                    <a:pt x="8855" y="8899"/>
                  </a:lnTo>
                  <a:lnTo>
                    <a:pt x="9950" y="11349"/>
                  </a:lnTo>
                  <a:lnTo>
                    <a:pt x="7919" y="9567"/>
                  </a:lnTo>
                  <a:lnTo>
                    <a:pt x="8207" y="12237"/>
                  </a:lnTo>
                  <a:lnTo>
                    <a:pt x="6824" y="9915"/>
                  </a:lnTo>
                  <a:lnTo>
                    <a:pt x="6275" y="12543"/>
                  </a:lnTo>
                  <a:lnTo>
                    <a:pt x="5675" y="9908"/>
                  </a:lnTo>
                  <a:lnTo>
                    <a:pt x="4346" y="12240"/>
                  </a:lnTo>
                  <a:lnTo>
                    <a:pt x="4586" y="9548"/>
                  </a:lnTo>
                  <a:lnTo>
                    <a:pt x="2600" y="11356"/>
                  </a:lnTo>
                  <a:lnTo>
                    <a:pt x="3657" y="8868"/>
                  </a:lnTo>
                  <a:lnTo>
                    <a:pt x="1214" y="9976"/>
                  </a:lnTo>
                  <a:lnTo>
                    <a:pt x="2983" y="7935"/>
                  </a:lnTo>
                  <a:lnTo>
                    <a:pt x="316" y="8236"/>
                  </a:lnTo>
                  <a:lnTo>
                    <a:pt x="2632" y="6840"/>
                  </a:lnTo>
                  <a:lnTo>
                    <a:pt x="0" y="6306"/>
                  </a:lnTo>
                  <a:lnTo>
                    <a:pt x="2632" y="5691"/>
                  </a:lnTo>
                  <a:lnTo>
                    <a:pt x="294" y="4371"/>
                  </a:lnTo>
                  <a:lnTo>
                    <a:pt x="2986" y="4599"/>
                  </a:lnTo>
                  <a:lnTo>
                    <a:pt x="1169" y="2625"/>
                  </a:lnTo>
                  <a:lnTo>
                    <a:pt x="3660" y="3666"/>
                  </a:lnTo>
                  <a:lnTo>
                    <a:pt x="2542" y="1233"/>
                  </a:lnTo>
                  <a:lnTo>
                    <a:pt x="4588" y="2989"/>
                  </a:lnTo>
                  <a:lnTo>
                    <a:pt x="4276" y="326"/>
                  </a:lnTo>
                  <a:lnTo>
                    <a:pt x="5719" y="2625"/>
                  </a:lnTo>
                  <a:close/>
                </a:path>
              </a:pathLst>
            </a:custGeom>
            <a:solidFill>
              <a:srgbClr val="DF49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7" name="Freeform 942">
              <a:extLst>
                <a:ext uri="{FF2B5EF4-FFF2-40B4-BE49-F238E27FC236}">
                  <a16:creationId xmlns:a16="http://schemas.microsoft.com/office/drawing/2014/main" id="{65E2AD0F-1D05-4C0E-ADC0-DE2F421B4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5" y="1865"/>
              <a:ext cx="1324" cy="1324"/>
            </a:xfrm>
            <a:custGeom>
              <a:avLst/>
              <a:gdLst>
                <a:gd name="T0" fmla="*/ 67 w 11913"/>
                <a:gd name="T1" fmla="*/ 31 h 11912"/>
                <a:gd name="T2" fmla="*/ 74 w 11913"/>
                <a:gd name="T3" fmla="*/ 0 h 11912"/>
                <a:gd name="T4" fmla="*/ 81 w 11913"/>
                <a:gd name="T5" fmla="*/ 31 h 11912"/>
                <a:gd name="T6" fmla="*/ 97 w 11913"/>
                <a:gd name="T7" fmla="*/ 4 h 11912"/>
                <a:gd name="T8" fmla="*/ 94 w 11913"/>
                <a:gd name="T9" fmla="*/ 35 h 11912"/>
                <a:gd name="T10" fmla="*/ 117 w 11913"/>
                <a:gd name="T11" fmla="*/ 14 h 11912"/>
                <a:gd name="T12" fmla="*/ 105 w 11913"/>
                <a:gd name="T13" fmla="*/ 43 h 11912"/>
                <a:gd name="T14" fmla="*/ 133 w 11913"/>
                <a:gd name="T15" fmla="*/ 31 h 11912"/>
                <a:gd name="T16" fmla="*/ 112 w 11913"/>
                <a:gd name="T17" fmla="*/ 54 h 11912"/>
                <a:gd name="T18" fmla="*/ 144 w 11913"/>
                <a:gd name="T19" fmla="*/ 51 h 11912"/>
                <a:gd name="T20" fmla="*/ 116 w 11913"/>
                <a:gd name="T21" fmla="*/ 67 h 11912"/>
                <a:gd name="T22" fmla="*/ 147 w 11913"/>
                <a:gd name="T23" fmla="*/ 74 h 11912"/>
                <a:gd name="T24" fmla="*/ 116 w 11913"/>
                <a:gd name="T25" fmla="*/ 81 h 11912"/>
                <a:gd name="T26" fmla="*/ 143 w 11913"/>
                <a:gd name="T27" fmla="*/ 97 h 11912"/>
                <a:gd name="T28" fmla="*/ 112 w 11913"/>
                <a:gd name="T29" fmla="*/ 94 h 11912"/>
                <a:gd name="T30" fmla="*/ 133 w 11913"/>
                <a:gd name="T31" fmla="*/ 117 h 11912"/>
                <a:gd name="T32" fmla="*/ 104 w 11913"/>
                <a:gd name="T33" fmla="*/ 104 h 11912"/>
                <a:gd name="T34" fmla="*/ 117 w 11913"/>
                <a:gd name="T35" fmla="*/ 133 h 11912"/>
                <a:gd name="T36" fmla="*/ 93 w 11913"/>
                <a:gd name="T37" fmla="*/ 112 h 11912"/>
                <a:gd name="T38" fmla="*/ 96 w 11913"/>
                <a:gd name="T39" fmla="*/ 144 h 11912"/>
                <a:gd name="T40" fmla="*/ 80 w 11913"/>
                <a:gd name="T41" fmla="*/ 116 h 11912"/>
                <a:gd name="T42" fmla="*/ 74 w 11913"/>
                <a:gd name="T43" fmla="*/ 147 h 11912"/>
                <a:gd name="T44" fmla="*/ 67 w 11913"/>
                <a:gd name="T45" fmla="*/ 116 h 11912"/>
                <a:gd name="T46" fmla="*/ 51 w 11913"/>
                <a:gd name="T47" fmla="*/ 144 h 11912"/>
                <a:gd name="T48" fmla="*/ 54 w 11913"/>
                <a:gd name="T49" fmla="*/ 112 h 11912"/>
                <a:gd name="T50" fmla="*/ 30 w 11913"/>
                <a:gd name="T51" fmla="*/ 133 h 11912"/>
                <a:gd name="T52" fmla="*/ 43 w 11913"/>
                <a:gd name="T53" fmla="*/ 104 h 11912"/>
                <a:gd name="T54" fmla="*/ 14 w 11913"/>
                <a:gd name="T55" fmla="*/ 117 h 11912"/>
                <a:gd name="T56" fmla="*/ 35 w 11913"/>
                <a:gd name="T57" fmla="*/ 93 h 11912"/>
                <a:gd name="T58" fmla="*/ 4 w 11913"/>
                <a:gd name="T59" fmla="*/ 97 h 11912"/>
                <a:gd name="T60" fmla="*/ 31 w 11913"/>
                <a:gd name="T61" fmla="*/ 80 h 11912"/>
                <a:gd name="T62" fmla="*/ 0 w 11913"/>
                <a:gd name="T63" fmla="*/ 74 h 11912"/>
                <a:gd name="T64" fmla="*/ 31 w 11913"/>
                <a:gd name="T65" fmla="*/ 67 h 11912"/>
                <a:gd name="T66" fmla="*/ 3 w 11913"/>
                <a:gd name="T67" fmla="*/ 51 h 11912"/>
                <a:gd name="T68" fmla="*/ 35 w 11913"/>
                <a:gd name="T69" fmla="*/ 54 h 11912"/>
                <a:gd name="T70" fmla="*/ 14 w 11913"/>
                <a:gd name="T71" fmla="*/ 31 h 11912"/>
                <a:gd name="T72" fmla="*/ 43 w 11913"/>
                <a:gd name="T73" fmla="*/ 43 h 11912"/>
                <a:gd name="T74" fmla="*/ 30 w 11913"/>
                <a:gd name="T75" fmla="*/ 14 h 11912"/>
                <a:gd name="T76" fmla="*/ 54 w 11913"/>
                <a:gd name="T77" fmla="*/ 35 h 11912"/>
                <a:gd name="T78" fmla="*/ 50 w 11913"/>
                <a:gd name="T79" fmla="*/ 4 h 11912"/>
                <a:gd name="T80" fmla="*/ 67 w 11913"/>
                <a:gd name="T81" fmla="*/ 31 h 1191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1913" h="11912">
                  <a:moveTo>
                    <a:pt x="5431" y="2493"/>
                  </a:moveTo>
                  <a:lnTo>
                    <a:pt x="6012" y="0"/>
                  </a:lnTo>
                  <a:lnTo>
                    <a:pt x="6559" y="2503"/>
                  </a:lnTo>
                  <a:lnTo>
                    <a:pt x="7845" y="309"/>
                  </a:lnTo>
                  <a:lnTo>
                    <a:pt x="7593" y="2858"/>
                  </a:lnTo>
                  <a:lnTo>
                    <a:pt x="9496" y="1165"/>
                  </a:lnTo>
                  <a:lnTo>
                    <a:pt x="8468" y="3512"/>
                  </a:lnTo>
                  <a:lnTo>
                    <a:pt x="10799" y="2490"/>
                  </a:lnTo>
                  <a:lnTo>
                    <a:pt x="9097" y="4406"/>
                  </a:lnTo>
                  <a:lnTo>
                    <a:pt x="11632" y="4147"/>
                  </a:lnTo>
                  <a:lnTo>
                    <a:pt x="9423" y="5450"/>
                  </a:lnTo>
                  <a:lnTo>
                    <a:pt x="11913" y="5983"/>
                  </a:lnTo>
                  <a:lnTo>
                    <a:pt x="9410" y="6542"/>
                  </a:lnTo>
                  <a:lnTo>
                    <a:pt x="11616" y="7816"/>
                  </a:lnTo>
                  <a:lnTo>
                    <a:pt x="9062" y="7576"/>
                  </a:lnTo>
                  <a:lnTo>
                    <a:pt x="10767" y="9470"/>
                  </a:lnTo>
                  <a:lnTo>
                    <a:pt x="8410" y="8454"/>
                  </a:lnTo>
                  <a:lnTo>
                    <a:pt x="9452" y="10782"/>
                  </a:lnTo>
                  <a:lnTo>
                    <a:pt x="7519" y="9090"/>
                  </a:lnTo>
                  <a:lnTo>
                    <a:pt x="7795" y="11623"/>
                  </a:lnTo>
                  <a:lnTo>
                    <a:pt x="6479" y="9419"/>
                  </a:lnTo>
                  <a:lnTo>
                    <a:pt x="5959" y="11912"/>
                  </a:lnTo>
                  <a:lnTo>
                    <a:pt x="5390" y="9412"/>
                  </a:lnTo>
                  <a:lnTo>
                    <a:pt x="4125" y="11625"/>
                  </a:lnTo>
                  <a:lnTo>
                    <a:pt x="4352" y="9071"/>
                  </a:lnTo>
                  <a:lnTo>
                    <a:pt x="2468" y="10785"/>
                  </a:lnTo>
                  <a:lnTo>
                    <a:pt x="3471" y="8423"/>
                  </a:lnTo>
                  <a:lnTo>
                    <a:pt x="1150" y="9476"/>
                  </a:lnTo>
                  <a:lnTo>
                    <a:pt x="2832" y="7538"/>
                  </a:lnTo>
                  <a:lnTo>
                    <a:pt x="300" y="7826"/>
                  </a:lnTo>
                  <a:lnTo>
                    <a:pt x="2497" y="6498"/>
                  </a:lnTo>
                  <a:lnTo>
                    <a:pt x="0" y="5990"/>
                  </a:lnTo>
                  <a:lnTo>
                    <a:pt x="2497" y="5406"/>
                  </a:lnTo>
                  <a:lnTo>
                    <a:pt x="277" y="4154"/>
                  </a:lnTo>
                  <a:lnTo>
                    <a:pt x="2835" y="4368"/>
                  </a:lnTo>
                  <a:lnTo>
                    <a:pt x="1108" y="2493"/>
                  </a:lnTo>
                  <a:lnTo>
                    <a:pt x="3477" y="3483"/>
                  </a:lnTo>
                  <a:lnTo>
                    <a:pt x="2411" y="1167"/>
                  </a:lnTo>
                  <a:lnTo>
                    <a:pt x="4359" y="2838"/>
                  </a:lnTo>
                  <a:lnTo>
                    <a:pt x="4058" y="309"/>
                  </a:lnTo>
                  <a:lnTo>
                    <a:pt x="5431" y="2493"/>
                  </a:lnTo>
                  <a:close/>
                </a:path>
              </a:pathLst>
            </a:custGeom>
            <a:solidFill>
              <a:srgbClr val="E465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8" name="Freeform 943">
              <a:extLst>
                <a:ext uri="{FF2B5EF4-FFF2-40B4-BE49-F238E27FC236}">
                  <a16:creationId xmlns:a16="http://schemas.microsoft.com/office/drawing/2014/main" id="{F142202A-5064-4E9D-9918-A0678419F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" y="1898"/>
              <a:ext cx="1254" cy="1254"/>
            </a:xfrm>
            <a:custGeom>
              <a:avLst/>
              <a:gdLst>
                <a:gd name="T0" fmla="*/ 64 w 11288"/>
                <a:gd name="T1" fmla="*/ 29 h 11288"/>
                <a:gd name="T2" fmla="*/ 70 w 11288"/>
                <a:gd name="T3" fmla="*/ 0 h 11288"/>
                <a:gd name="T4" fmla="*/ 77 w 11288"/>
                <a:gd name="T5" fmla="*/ 29 h 11288"/>
                <a:gd name="T6" fmla="*/ 92 w 11288"/>
                <a:gd name="T7" fmla="*/ 4 h 11288"/>
                <a:gd name="T8" fmla="*/ 89 w 11288"/>
                <a:gd name="T9" fmla="*/ 33 h 11288"/>
                <a:gd name="T10" fmla="*/ 111 w 11288"/>
                <a:gd name="T11" fmla="*/ 14 h 11288"/>
                <a:gd name="T12" fmla="*/ 99 w 11288"/>
                <a:gd name="T13" fmla="*/ 41 h 11288"/>
                <a:gd name="T14" fmla="*/ 126 w 11288"/>
                <a:gd name="T15" fmla="*/ 29 h 11288"/>
                <a:gd name="T16" fmla="*/ 106 w 11288"/>
                <a:gd name="T17" fmla="*/ 52 h 11288"/>
                <a:gd name="T18" fmla="*/ 136 w 11288"/>
                <a:gd name="T19" fmla="*/ 48 h 11288"/>
                <a:gd name="T20" fmla="*/ 110 w 11288"/>
                <a:gd name="T21" fmla="*/ 64 h 11288"/>
                <a:gd name="T22" fmla="*/ 139 w 11288"/>
                <a:gd name="T23" fmla="*/ 70 h 11288"/>
                <a:gd name="T24" fmla="*/ 110 w 11288"/>
                <a:gd name="T25" fmla="*/ 77 h 11288"/>
                <a:gd name="T26" fmla="*/ 136 w 11288"/>
                <a:gd name="T27" fmla="*/ 91 h 11288"/>
                <a:gd name="T28" fmla="*/ 106 w 11288"/>
                <a:gd name="T29" fmla="*/ 89 h 11288"/>
                <a:gd name="T30" fmla="*/ 126 w 11288"/>
                <a:gd name="T31" fmla="*/ 111 h 11288"/>
                <a:gd name="T32" fmla="*/ 98 w 11288"/>
                <a:gd name="T33" fmla="*/ 99 h 11288"/>
                <a:gd name="T34" fmla="*/ 111 w 11288"/>
                <a:gd name="T35" fmla="*/ 126 h 11288"/>
                <a:gd name="T36" fmla="*/ 88 w 11288"/>
                <a:gd name="T37" fmla="*/ 106 h 11288"/>
                <a:gd name="T38" fmla="*/ 91 w 11288"/>
                <a:gd name="T39" fmla="*/ 136 h 11288"/>
                <a:gd name="T40" fmla="*/ 76 w 11288"/>
                <a:gd name="T41" fmla="*/ 110 h 11288"/>
                <a:gd name="T42" fmla="*/ 70 w 11288"/>
                <a:gd name="T43" fmla="*/ 139 h 11288"/>
                <a:gd name="T44" fmla="*/ 63 w 11288"/>
                <a:gd name="T45" fmla="*/ 110 h 11288"/>
                <a:gd name="T46" fmla="*/ 48 w 11288"/>
                <a:gd name="T47" fmla="*/ 136 h 11288"/>
                <a:gd name="T48" fmla="*/ 51 w 11288"/>
                <a:gd name="T49" fmla="*/ 106 h 11288"/>
                <a:gd name="T50" fmla="*/ 29 w 11288"/>
                <a:gd name="T51" fmla="*/ 126 h 11288"/>
                <a:gd name="T52" fmla="*/ 41 w 11288"/>
                <a:gd name="T53" fmla="*/ 99 h 11288"/>
                <a:gd name="T54" fmla="*/ 13 w 11288"/>
                <a:gd name="T55" fmla="*/ 111 h 11288"/>
                <a:gd name="T56" fmla="*/ 33 w 11288"/>
                <a:gd name="T57" fmla="*/ 88 h 11288"/>
                <a:gd name="T58" fmla="*/ 4 w 11288"/>
                <a:gd name="T59" fmla="*/ 92 h 11288"/>
                <a:gd name="T60" fmla="*/ 29 w 11288"/>
                <a:gd name="T61" fmla="*/ 76 h 11288"/>
                <a:gd name="T62" fmla="*/ 0 w 11288"/>
                <a:gd name="T63" fmla="*/ 70 h 11288"/>
                <a:gd name="T64" fmla="*/ 29 w 11288"/>
                <a:gd name="T65" fmla="*/ 63 h 11288"/>
                <a:gd name="T66" fmla="*/ 3 w 11288"/>
                <a:gd name="T67" fmla="*/ 49 h 11288"/>
                <a:gd name="T68" fmla="*/ 33 w 11288"/>
                <a:gd name="T69" fmla="*/ 51 h 11288"/>
                <a:gd name="T70" fmla="*/ 13 w 11288"/>
                <a:gd name="T71" fmla="*/ 29 h 11288"/>
                <a:gd name="T72" fmla="*/ 41 w 11288"/>
                <a:gd name="T73" fmla="*/ 41 h 11288"/>
                <a:gd name="T74" fmla="*/ 28 w 11288"/>
                <a:gd name="T75" fmla="*/ 14 h 11288"/>
                <a:gd name="T76" fmla="*/ 51 w 11288"/>
                <a:gd name="T77" fmla="*/ 33 h 11288"/>
                <a:gd name="T78" fmla="*/ 47 w 11288"/>
                <a:gd name="T79" fmla="*/ 4 h 11288"/>
                <a:gd name="T80" fmla="*/ 64 w 11288"/>
                <a:gd name="T81" fmla="*/ 29 h 1128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1288" h="11288">
                  <a:moveTo>
                    <a:pt x="5147" y="2363"/>
                  </a:moveTo>
                  <a:lnTo>
                    <a:pt x="5700" y="0"/>
                  </a:lnTo>
                  <a:lnTo>
                    <a:pt x="6214" y="2373"/>
                  </a:lnTo>
                  <a:lnTo>
                    <a:pt x="7437" y="294"/>
                  </a:lnTo>
                  <a:lnTo>
                    <a:pt x="7195" y="2707"/>
                  </a:lnTo>
                  <a:lnTo>
                    <a:pt x="8998" y="1105"/>
                  </a:lnTo>
                  <a:lnTo>
                    <a:pt x="8024" y="3331"/>
                  </a:lnTo>
                  <a:lnTo>
                    <a:pt x="10235" y="2360"/>
                  </a:lnTo>
                  <a:lnTo>
                    <a:pt x="8618" y="4174"/>
                  </a:lnTo>
                  <a:lnTo>
                    <a:pt x="11023" y="3928"/>
                  </a:lnTo>
                  <a:lnTo>
                    <a:pt x="8928" y="5164"/>
                  </a:lnTo>
                  <a:lnTo>
                    <a:pt x="11288" y="5668"/>
                  </a:lnTo>
                  <a:lnTo>
                    <a:pt x="8915" y="6198"/>
                  </a:lnTo>
                  <a:lnTo>
                    <a:pt x="11007" y="7408"/>
                  </a:lnTo>
                  <a:lnTo>
                    <a:pt x="8586" y="7178"/>
                  </a:lnTo>
                  <a:lnTo>
                    <a:pt x="10202" y="8973"/>
                  </a:lnTo>
                  <a:lnTo>
                    <a:pt x="7971" y="8011"/>
                  </a:lnTo>
                  <a:lnTo>
                    <a:pt x="8954" y="10215"/>
                  </a:lnTo>
                  <a:lnTo>
                    <a:pt x="7127" y="8612"/>
                  </a:lnTo>
                  <a:lnTo>
                    <a:pt x="7386" y="11013"/>
                  </a:lnTo>
                  <a:lnTo>
                    <a:pt x="6140" y="8926"/>
                  </a:lnTo>
                  <a:lnTo>
                    <a:pt x="5645" y="11288"/>
                  </a:lnTo>
                  <a:lnTo>
                    <a:pt x="5110" y="8919"/>
                  </a:lnTo>
                  <a:lnTo>
                    <a:pt x="3911" y="11016"/>
                  </a:lnTo>
                  <a:lnTo>
                    <a:pt x="4125" y="8593"/>
                  </a:lnTo>
                  <a:lnTo>
                    <a:pt x="2341" y="10218"/>
                  </a:lnTo>
                  <a:lnTo>
                    <a:pt x="3292" y="7983"/>
                  </a:lnTo>
                  <a:lnTo>
                    <a:pt x="1092" y="8979"/>
                  </a:lnTo>
                  <a:lnTo>
                    <a:pt x="2685" y="7143"/>
                  </a:lnTo>
                  <a:lnTo>
                    <a:pt x="284" y="7414"/>
                  </a:lnTo>
                  <a:lnTo>
                    <a:pt x="2366" y="6157"/>
                  </a:lnTo>
                  <a:lnTo>
                    <a:pt x="0" y="5677"/>
                  </a:lnTo>
                  <a:lnTo>
                    <a:pt x="2369" y="5122"/>
                  </a:lnTo>
                  <a:lnTo>
                    <a:pt x="265" y="3934"/>
                  </a:lnTo>
                  <a:lnTo>
                    <a:pt x="2689" y="4139"/>
                  </a:lnTo>
                  <a:lnTo>
                    <a:pt x="1053" y="2363"/>
                  </a:lnTo>
                  <a:lnTo>
                    <a:pt x="3296" y="3299"/>
                  </a:lnTo>
                  <a:lnTo>
                    <a:pt x="2286" y="1108"/>
                  </a:lnTo>
                  <a:lnTo>
                    <a:pt x="4132" y="2689"/>
                  </a:lnTo>
                  <a:lnTo>
                    <a:pt x="3848" y="294"/>
                  </a:lnTo>
                  <a:lnTo>
                    <a:pt x="5147" y="2363"/>
                  </a:lnTo>
                  <a:close/>
                </a:path>
              </a:pathLst>
            </a:custGeom>
            <a:solidFill>
              <a:srgbClr val="E87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9" name="Freeform 944">
              <a:extLst>
                <a:ext uri="{FF2B5EF4-FFF2-40B4-BE49-F238E27FC236}">
                  <a16:creationId xmlns:a16="http://schemas.microsoft.com/office/drawing/2014/main" id="{FC89D5C7-49B8-4F50-BBF3-A56D4E9D0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6" y="1931"/>
              <a:ext cx="1185" cy="1185"/>
            </a:xfrm>
            <a:custGeom>
              <a:avLst/>
              <a:gdLst>
                <a:gd name="T0" fmla="*/ 60 w 10658"/>
                <a:gd name="T1" fmla="*/ 28 h 10662"/>
                <a:gd name="T2" fmla="*/ 66 w 10658"/>
                <a:gd name="T3" fmla="*/ 0 h 10662"/>
                <a:gd name="T4" fmla="*/ 73 w 10658"/>
                <a:gd name="T5" fmla="*/ 28 h 10662"/>
                <a:gd name="T6" fmla="*/ 87 w 10658"/>
                <a:gd name="T7" fmla="*/ 3 h 10662"/>
                <a:gd name="T8" fmla="*/ 84 w 10658"/>
                <a:gd name="T9" fmla="*/ 32 h 10662"/>
                <a:gd name="T10" fmla="*/ 105 w 10658"/>
                <a:gd name="T11" fmla="*/ 13 h 10662"/>
                <a:gd name="T12" fmla="*/ 94 w 10658"/>
                <a:gd name="T13" fmla="*/ 39 h 10662"/>
                <a:gd name="T14" fmla="*/ 119 w 10658"/>
                <a:gd name="T15" fmla="*/ 28 h 10662"/>
                <a:gd name="T16" fmla="*/ 101 w 10658"/>
                <a:gd name="T17" fmla="*/ 49 h 10662"/>
                <a:gd name="T18" fmla="*/ 129 w 10658"/>
                <a:gd name="T19" fmla="*/ 46 h 10662"/>
                <a:gd name="T20" fmla="*/ 104 w 10658"/>
                <a:gd name="T21" fmla="*/ 60 h 10662"/>
                <a:gd name="T22" fmla="*/ 132 w 10658"/>
                <a:gd name="T23" fmla="*/ 66 h 10662"/>
                <a:gd name="T24" fmla="*/ 104 w 10658"/>
                <a:gd name="T25" fmla="*/ 72 h 10662"/>
                <a:gd name="T26" fmla="*/ 129 w 10658"/>
                <a:gd name="T27" fmla="*/ 86 h 10662"/>
                <a:gd name="T28" fmla="*/ 100 w 10658"/>
                <a:gd name="T29" fmla="*/ 84 h 10662"/>
                <a:gd name="T30" fmla="*/ 119 w 10658"/>
                <a:gd name="T31" fmla="*/ 105 h 10662"/>
                <a:gd name="T32" fmla="*/ 93 w 10658"/>
                <a:gd name="T33" fmla="*/ 93 h 10662"/>
                <a:gd name="T34" fmla="*/ 105 w 10658"/>
                <a:gd name="T35" fmla="*/ 119 h 10662"/>
                <a:gd name="T36" fmla="*/ 83 w 10658"/>
                <a:gd name="T37" fmla="*/ 100 h 10662"/>
                <a:gd name="T38" fmla="*/ 86 w 10658"/>
                <a:gd name="T39" fmla="*/ 128 h 10662"/>
                <a:gd name="T40" fmla="*/ 72 w 10658"/>
                <a:gd name="T41" fmla="*/ 104 h 10662"/>
                <a:gd name="T42" fmla="*/ 66 w 10658"/>
                <a:gd name="T43" fmla="*/ 132 h 10662"/>
                <a:gd name="T44" fmla="*/ 60 w 10658"/>
                <a:gd name="T45" fmla="*/ 104 h 10662"/>
                <a:gd name="T46" fmla="*/ 46 w 10658"/>
                <a:gd name="T47" fmla="*/ 128 h 10662"/>
                <a:gd name="T48" fmla="*/ 48 w 10658"/>
                <a:gd name="T49" fmla="*/ 100 h 10662"/>
                <a:gd name="T50" fmla="*/ 27 w 10658"/>
                <a:gd name="T51" fmla="*/ 119 h 10662"/>
                <a:gd name="T52" fmla="*/ 38 w 10658"/>
                <a:gd name="T53" fmla="*/ 93 h 10662"/>
                <a:gd name="T54" fmla="*/ 13 w 10658"/>
                <a:gd name="T55" fmla="*/ 105 h 10662"/>
                <a:gd name="T56" fmla="*/ 31 w 10658"/>
                <a:gd name="T57" fmla="*/ 83 h 10662"/>
                <a:gd name="T58" fmla="*/ 3 w 10658"/>
                <a:gd name="T59" fmla="*/ 86 h 10662"/>
                <a:gd name="T60" fmla="*/ 28 w 10658"/>
                <a:gd name="T61" fmla="*/ 72 h 10662"/>
                <a:gd name="T62" fmla="*/ 0 w 10658"/>
                <a:gd name="T63" fmla="*/ 66 h 10662"/>
                <a:gd name="T64" fmla="*/ 28 w 10658"/>
                <a:gd name="T65" fmla="*/ 60 h 10662"/>
                <a:gd name="T66" fmla="*/ 3 w 10658"/>
                <a:gd name="T67" fmla="*/ 46 h 10662"/>
                <a:gd name="T68" fmla="*/ 31 w 10658"/>
                <a:gd name="T69" fmla="*/ 48 h 10662"/>
                <a:gd name="T70" fmla="*/ 12 w 10658"/>
                <a:gd name="T71" fmla="*/ 28 h 10662"/>
                <a:gd name="T72" fmla="*/ 38 w 10658"/>
                <a:gd name="T73" fmla="*/ 38 h 10662"/>
                <a:gd name="T74" fmla="*/ 27 w 10658"/>
                <a:gd name="T75" fmla="*/ 13 h 10662"/>
                <a:gd name="T76" fmla="*/ 48 w 10658"/>
                <a:gd name="T77" fmla="*/ 31 h 10662"/>
                <a:gd name="T78" fmla="*/ 45 w 10658"/>
                <a:gd name="T79" fmla="*/ 3 h 10662"/>
                <a:gd name="T80" fmla="*/ 60 w 10658"/>
                <a:gd name="T81" fmla="*/ 28 h 1066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658" h="10662">
                  <a:moveTo>
                    <a:pt x="4859" y="2232"/>
                  </a:moveTo>
                  <a:lnTo>
                    <a:pt x="5380" y="0"/>
                  </a:lnTo>
                  <a:lnTo>
                    <a:pt x="5869" y="2241"/>
                  </a:lnTo>
                  <a:lnTo>
                    <a:pt x="7021" y="278"/>
                  </a:lnTo>
                  <a:lnTo>
                    <a:pt x="6792" y="2557"/>
                  </a:lnTo>
                  <a:lnTo>
                    <a:pt x="8497" y="1044"/>
                  </a:lnTo>
                  <a:lnTo>
                    <a:pt x="7574" y="3145"/>
                  </a:lnTo>
                  <a:lnTo>
                    <a:pt x="9662" y="2229"/>
                  </a:lnTo>
                  <a:lnTo>
                    <a:pt x="8139" y="3943"/>
                  </a:lnTo>
                  <a:lnTo>
                    <a:pt x="10409" y="3711"/>
                  </a:lnTo>
                  <a:lnTo>
                    <a:pt x="8429" y="4876"/>
                  </a:lnTo>
                  <a:lnTo>
                    <a:pt x="10658" y="5355"/>
                  </a:lnTo>
                  <a:lnTo>
                    <a:pt x="8420" y="5853"/>
                  </a:lnTo>
                  <a:lnTo>
                    <a:pt x="10393" y="6996"/>
                  </a:lnTo>
                  <a:lnTo>
                    <a:pt x="8107" y="6779"/>
                  </a:lnTo>
                  <a:lnTo>
                    <a:pt x="9633" y="8475"/>
                  </a:lnTo>
                  <a:lnTo>
                    <a:pt x="7526" y="7565"/>
                  </a:lnTo>
                  <a:lnTo>
                    <a:pt x="8455" y="9647"/>
                  </a:lnTo>
                  <a:lnTo>
                    <a:pt x="6731" y="8133"/>
                  </a:lnTo>
                  <a:lnTo>
                    <a:pt x="6974" y="10400"/>
                  </a:lnTo>
                  <a:lnTo>
                    <a:pt x="5798" y="8430"/>
                  </a:lnTo>
                  <a:lnTo>
                    <a:pt x="5332" y="10662"/>
                  </a:lnTo>
                  <a:lnTo>
                    <a:pt x="4824" y="8423"/>
                  </a:lnTo>
                  <a:lnTo>
                    <a:pt x="3691" y="10403"/>
                  </a:lnTo>
                  <a:lnTo>
                    <a:pt x="3895" y="8117"/>
                  </a:lnTo>
                  <a:lnTo>
                    <a:pt x="2210" y="9653"/>
                  </a:lnTo>
                  <a:lnTo>
                    <a:pt x="3106" y="7538"/>
                  </a:lnTo>
                  <a:lnTo>
                    <a:pt x="1028" y="8481"/>
                  </a:lnTo>
                  <a:lnTo>
                    <a:pt x="2535" y="6747"/>
                  </a:lnTo>
                  <a:lnTo>
                    <a:pt x="267" y="7003"/>
                  </a:lnTo>
                  <a:lnTo>
                    <a:pt x="2235" y="5814"/>
                  </a:lnTo>
                  <a:lnTo>
                    <a:pt x="0" y="5361"/>
                  </a:lnTo>
                  <a:lnTo>
                    <a:pt x="2235" y="4838"/>
                  </a:lnTo>
                  <a:lnTo>
                    <a:pt x="249" y="3717"/>
                  </a:lnTo>
                  <a:lnTo>
                    <a:pt x="2538" y="3908"/>
                  </a:lnTo>
                  <a:lnTo>
                    <a:pt x="993" y="2232"/>
                  </a:lnTo>
                  <a:lnTo>
                    <a:pt x="3110" y="3117"/>
                  </a:lnTo>
                  <a:lnTo>
                    <a:pt x="2158" y="1047"/>
                  </a:lnTo>
                  <a:lnTo>
                    <a:pt x="3899" y="2542"/>
                  </a:lnTo>
                  <a:lnTo>
                    <a:pt x="3633" y="278"/>
                  </a:lnTo>
                  <a:lnTo>
                    <a:pt x="4859" y="2232"/>
                  </a:lnTo>
                  <a:close/>
                </a:path>
              </a:pathLst>
            </a:custGeom>
            <a:solidFill>
              <a:srgbClr val="ED9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0" name="Freeform 945">
              <a:extLst>
                <a:ext uri="{FF2B5EF4-FFF2-40B4-BE49-F238E27FC236}">
                  <a16:creationId xmlns:a16="http://schemas.microsoft.com/office/drawing/2014/main" id="{B9B463A6-258C-4963-8001-4CBBE4F6C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1964"/>
              <a:ext cx="1115" cy="1115"/>
            </a:xfrm>
            <a:custGeom>
              <a:avLst/>
              <a:gdLst>
                <a:gd name="T0" fmla="*/ 56 w 10033"/>
                <a:gd name="T1" fmla="*/ 26 h 10033"/>
                <a:gd name="T2" fmla="*/ 63 w 10033"/>
                <a:gd name="T3" fmla="*/ 0 h 10033"/>
                <a:gd name="T4" fmla="*/ 68 w 10033"/>
                <a:gd name="T5" fmla="*/ 26 h 10033"/>
                <a:gd name="T6" fmla="*/ 82 w 10033"/>
                <a:gd name="T7" fmla="*/ 3 h 10033"/>
                <a:gd name="T8" fmla="*/ 79 w 10033"/>
                <a:gd name="T9" fmla="*/ 30 h 10033"/>
                <a:gd name="T10" fmla="*/ 99 w 10033"/>
                <a:gd name="T11" fmla="*/ 12 h 10033"/>
                <a:gd name="T12" fmla="*/ 88 w 10033"/>
                <a:gd name="T13" fmla="*/ 37 h 10033"/>
                <a:gd name="T14" fmla="*/ 112 w 10033"/>
                <a:gd name="T15" fmla="*/ 26 h 10033"/>
                <a:gd name="T16" fmla="*/ 95 w 10033"/>
                <a:gd name="T17" fmla="*/ 46 h 10033"/>
                <a:gd name="T18" fmla="*/ 121 w 10033"/>
                <a:gd name="T19" fmla="*/ 43 h 10033"/>
                <a:gd name="T20" fmla="*/ 98 w 10033"/>
                <a:gd name="T21" fmla="*/ 57 h 10033"/>
                <a:gd name="T22" fmla="*/ 124 w 10033"/>
                <a:gd name="T23" fmla="*/ 62 h 10033"/>
                <a:gd name="T24" fmla="*/ 98 w 10033"/>
                <a:gd name="T25" fmla="*/ 68 h 10033"/>
                <a:gd name="T26" fmla="*/ 121 w 10033"/>
                <a:gd name="T27" fmla="*/ 81 h 10033"/>
                <a:gd name="T28" fmla="*/ 94 w 10033"/>
                <a:gd name="T29" fmla="*/ 79 h 10033"/>
                <a:gd name="T30" fmla="*/ 112 w 10033"/>
                <a:gd name="T31" fmla="*/ 98 h 10033"/>
                <a:gd name="T32" fmla="*/ 87 w 10033"/>
                <a:gd name="T33" fmla="*/ 88 h 10033"/>
                <a:gd name="T34" fmla="*/ 98 w 10033"/>
                <a:gd name="T35" fmla="*/ 112 h 10033"/>
                <a:gd name="T36" fmla="*/ 78 w 10033"/>
                <a:gd name="T37" fmla="*/ 94 h 10033"/>
                <a:gd name="T38" fmla="*/ 81 w 10033"/>
                <a:gd name="T39" fmla="*/ 121 h 10033"/>
                <a:gd name="T40" fmla="*/ 67 w 10033"/>
                <a:gd name="T41" fmla="*/ 98 h 10033"/>
                <a:gd name="T42" fmla="*/ 62 w 10033"/>
                <a:gd name="T43" fmla="*/ 124 h 10033"/>
                <a:gd name="T44" fmla="*/ 56 w 10033"/>
                <a:gd name="T45" fmla="*/ 98 h 10033"/>
                <a:gd name="T46" fmla="*/ 43 w 10033"/>
                <a:gd name="T47" fmla="*/ 121 h 10033"/>
                <a:gd name="T48" fmla="*/ 45 w 10033"/>
                <a:gd name="T49" fmla="*/ 94 h 10033"/>
                <a:gd name="T50" fmla="*/ 26 w 10033"/>
                <a:gd name="T51" fmla="*/ 112 h 10033"/>
                <a:gd name="T52" fmla="*/ 36 w 10033"/>
                <a:gd name="T53" fmla="*/ 88 h 10033"/>
                <a:gd name="T54" fmla="*/ 12 w 10033"/>
                <a:gd name="T55" fmla="*/ 99 h 10033"/>
                <a:gd name="T56" fmla="*/ 29 w 10033"/>
                <a:gd name="T57" fmla="*/ 78 h 10033"/>
                <a:gd name="T58" fmla="*/ 3 w 10033"/>
                <a:gd name="T59" fmla="*/ 81 h 10033"/>
                <a:gd name="T60" fmla="*/ 26 w 10033"/>
                <a:gd name="T61" fmla="*/ 68 h 10033"/>
                <a:gd name="T62" fmla="*/ 0 w 10033"/>
                <a:gd name="T63" fmla="*/ 62 h 10033"/>
                <a:gd name="T64" fmla="*/ 26 w 10033"/>
                <a:gd name="T65" fmla="*/ 56 h 10033"/>
                <a:gd name="T66" fmla="*/ 3 w 10033"/>
                <a:gd name="T67" fmla="*/ 43 h 10033"/>
                <a:gd name="T68" fmla="*/ 29 w 10033"/>
                <a:gd name="T69" fmla="*/ 45 h 10033"/>
                <a:gd name="T70" fmla="*/ 12 w 10033"/>
                <a:gd name="T71" fmla="*/ 26 h 10033"/>
                <a:gd name="T72" fmla="*/ 36 w 10033"/>
                <a:gd name="T73" fmla="*/ 36 h 10033"/>
                <a:gd name="T74" fmla="*/ 25 w 10033"/>
                <a:gd name="T75" fmla="*/ 12 h 10033"/>
                <a:gd name="T76" fmla="*/ 45 w 10033"/>
                <a:gd name="T77" fmla="*/ 29 h 10033"/>
                <a:gd name="T78" fmla="*/ 42 w 10033"/>
                <a:gd name="T79" fmla="*/ 3 h 10033"/>
                <a:gd name="T80" fmla="*/ 56 w 10033"/>
                <a:gd name="T81" fmla="*/ 26 h 1003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33" h="10033">
                  <a:moveTo>
                    <a:pt x="4575" y="2098"/>
                  </a:moveTo>
                  <a:lnTo>
                    <a:pt x="5068" y="0"/>
                  </a:lnTo>
                  <a:lnTo>
                    <a:pt x="5524" y="2108"/>
                  </a:lnTo>
                  <a:lnTo>
                    <a:pt x="6610" y="259"/>
                  </a:lnTo>
                  <a:lnTo>
                    <a:pt x="6396" y="2404"/>
                  </a:lnTo>
                  <a:lnTo>
                    <a:pt x="7999" y="981"/>
                  </a:lnTo>
                  <a:lnTo>
                    <a:pt x="7130" y="2957"/>
                  </a:lnTo>
                  <a:lnTo>
                    <a:pt x="9098" y="2095"/>
                  </a:lnTo>
                  <a:lnTo>
                    <a:pt x="7663" y="3707"/>
                  </a:lnTo>
                  <a:lnTo>
                    <a:pt x="9797" y="3491"/>
                  </a:lnTo>
                  <a:lnTo>
                    <a:pt x="7934" y="4586"/>
                  </a:lnTo>
                  <a:lnTo>
                    <a:pt x="10033" y="5036"/>
                  </a:lnTo>
                  <a:lnTo>
                    <a:pt x="7926" y="5506"/>
                  </a:lnTo>
                  <a:lnTo>
                    <a:pt x="9784" y="6581"/>
                  </a:lnTo>
                  <a:lnTo>
                    <a:pt x="7631" y="6380"/>
                  </a:lnTo>
                  <a:lnTo>
                    <a:pt x="9068" y="7974"/>
                  </a:lnTo>
                  <a:lnTo>
                    <a:pt x="7085" y="7118"/>
                  </a:lnTo>
                  <a:lnTo>
                    <a:pt x="7961" y="9078"/>
                  </a:lnTo>
                  <a:lnTo>
                    <a:pt x="6335" y="7651"/>
                  </a:lnTo>
                  <a:lnTo>
                    <a:pt x="6565" y="9787"/>
                  </a:lnTo>
                  <a:lnTo>
                    <a:pt x="5457" y="7932"/>
                  </a:lnTo>
                  <a:lnTo>
                    <a:pt x="5020" y="10033"/>
                  </a:lnTo>
                  <a:lnTo>
                    <a:pt x="4540" y="7925"/>
                  </a:lnTo>
                  <a:lnTo>
                    <a:pt x="3478" y="9787"/>
                  </a:lnTo>
                  <a:lnTo>
                    <a:pt x="3669" y="7635"/>
                  </a:lnTo>
                  <a:lnTo>
                    <a:pt x="2082" y="9081"/>
                  </a:lnTo>
                  <a:lnTo>
                    <a:pt x="2925" y="7093"/>
                  </a:lnTo>
                  <a:lnTo>
                    <a:pt x="971" y="7979"/>
                  </a:lnTo>
                  <a:lnTo>
                    <a:pt x="2388" y="6345"/>
                  </a:lnTo>
                  <a:lnTo>
                    <a:pt x="256" y="6588"/>
                  </a:lnTo>
                  <a:lnTo>
                    <a:pt x="2104" y="5469"/>
                  </a:lnTo>
                  <a:lnTo>
                    <a:pt x="0" y="5043"/>
                  </a:lnTo>
                  <a:lnTo>
                    <a:pt x="2104" y="4551"/>
                  </a:lnTo>
                  <a:lnTo>
                    <a:pt x="236" y="3496"/>
                  </a:lnTo>
                  <a:lnTo>
                    <a:pt x="2388" y="3675"/>
                  </a:lnTo>
                  <a:lnTo>
                    <a:pt x="936" y="2098"/>
                  </a:lnTo>
                  <a:lnTo>
                    <a:pt x="2928" y="2931"/>
                  </a:lnTo>
                  <a:lnTo>
                    <a:pt x="2033" y="983"/>
                  </a:lnTo>
                  <a:lnTo>
                    <a:pt x="3672" y="2389"/>
                  </a:lnTo>
                  <a:lnTo>
                    <a:pt x="3420" y="259"/>
                  </a:lnTo>
                  <a:lnTo>
                    <a:pt x="4575" y="2098"/>
                  </a:lnTo>
                  <a:close/>
                </a:path>
              </a:pathLst>
            </a:custGeom>
            <a:solidFill>
              <a:srgbClr val="F3B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1" name="Freeform 946">
              <a:extLst>
                <a:ext uri="{FF2B5EF4-FFF2-40B4-BE49-F238E27FC236}">
                  <a16:creationId xmlns:a16="http://schemas.microsoft.com/office/drawing/2014/main" id="{19B7518C-A06B-437B-8487-B68565675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7" y="1997"/>
              <a:ext cx="1046" cy="1045"/>
            </a:xfrm>
            <a:custGeom>
              <a:avLst/>
              <a:gdLst>
                <a:gd name="T0" fmla="*/ 53 w 9407"/>
                <a:gd name="T1" fmla="*/ 24 h 9404"/>
                <a:gd name="T2" fmla="*/ 59 w 9407"/>
                <a:gd name="T3" fmla="*/ 0 h 9404"/>
                <a:gd name="T4" fmla="*/ 64 w 9407"/>
                <a:gd name="T5" fmla="*/ 24 h 9404"/>
                <a:gd name="T6" fmla="*/ 77 w 9407"/>
                <a:gd name="T7" fmla="*/ 3 h 9404"/>
                <a:gd name="T8" fmla="*/ 74 w 9407"/>
                <a:gd name="T9" fmla="*/ 28 h 9404"/>
                <a:gd name="T10" fmla="*/ 93 w 9407"/>
                <a:gd name="T11" fmla="*/ 11 h 9404"/>
                <a:gd name="T12" fmla="*/ 83 w 9407"/>
                <a:gd name="T13" fmla="*/ 34 h 9404"/>
                <a:gd name="T14" fmla="*/ 105 w 9407"/>
                <a:gd name="T15" fmla="*/ 24 h 9404"/>
                <a:gd name="T16" fmla="*/ 89 w 9407"/>
                <a:gd name="T17" fmla="*/ 43 h 9404"/>
                <a:gd name="T18" fmla="*/ 114 w 9407"/>
                <a:gd name="T19" fmla="*/ 40 h 9404"/>
                <a:gd name="T20" fmla="*/ 92 w 9407"/>
                <a:gd name="T21" fmla="*/ 53 h 9404"/>
                <a:gd name="T22" fmla="*/ 116 w 9407"/>
                <a:gd name="T23" fmla="*/ 58 h 9404"/>
                <a:gd name="T24" fmla="*/ 92 w 9407"/>
                <a:gd name="T25" fmla="*/ 64 h 9404"/>
                <a:gd name="T26" fmla="*/ 113 w 9407"/>
                <a:gd name="T27" fmla="*/ 76 h 9404"/>
                <a:gd name="T28" fmla="*/ 88 w 9407"/>
                <a:gd name="T29" fmla="*/ 74 h 9404"/>
                <a:gd name="T30" fmla="*/ 105 w 9407"/>
                <a:gd name="T31" fmla="*/ 92 h 9404"/>
                <a:gd name="T32" fmla="*/ 82 w 9407"/>
                <a:gd name="T33" fmla="*/ 82 h 9404"/>
                <a:gd name="T34" fmla="*/ 92 w 9407"/>
                <a:gd name="T35" fmla="*/ 105 h 9404"/>
                <a:gd name="T36" fmla="*/ 73 w 9407"/>
                <a:gd name="T37" fmla="*/ 89 h 9404"/>
                <a:gd name="T38" fmla="*/ 76 w 9407"/>
                <a:gd name="T39" fmla="*/ 113 h 9404"/>
                <a:gd name="T40" fmla="*/ 63 w 9407"/>
                <a:gd name="T41" fmla="*/ 92 h 9404"/>
                <a:gd name="T42" fmla="*/ 58 w 9407"/>
                <a:gd name="T43" fmla="*/ 116 h 9404"/>
                <a:gd name="T44" fmla="*/ 53 w 9407"/>
                <a:gd name="T45" fmla="*/ 92 h 9404"/>
                <a:gd name="T46" fmla="*/ 40 w 9407"/>
                <a:gd name="T47" fmla="*/ 113 h 9404"/>
                <a:gd name="T48" fmla="*/ 43 w 9407"/>
                <a:gd name="T49" fmla="*/ 88 h 9404"/>
                <a:gd name="T50" fmla="*/ 24 w 9407"/>
                <a:gd name="T51" fmla="*/ 105 h 9404"/>
                <a:gd name="T52" fmla="*/ 34 w 9407"/>
                <a:gd name="T53" fmla="*/ 82 h 9404"/>
                <a:gd name="T54" fmla="*/ 11 w 9407"/>
                <a:gd name="T55" fmla="*/ 92 h 9404"/>
                <a:gd name="T56" fmla="*/ 28 w 9407"/>
                <a:gd name="T57" fmla="*/ 73 h 9404"/>
                <a:gd name="T58" fmla="*/ 3 w 9407"/>
                <a:gd name="T59" fmla="*/ 76 h 9404"/>
                <a:gd name="T60" fmla="*/ 24 w 9407"/>
                <a:gd name="T61" fmla="*/ 63 h 9404"/>
                <a:gd name="T62" fmla="*/ 0 w 9407"/>
                <a:gd name="T63" fmla="*/ 58 h 9404"/>
                <a:gd name="T64" fmla="*/ 24 w 9407"/>
                <a:gd name="T65" fmla="*/ 53 h 9404"/>
                <a:gd name="T66" fmla="*/ 3 w 9407"/>
                <a:gd name="T67" fmla="*/ 40 h 9404"/>
                <a:gd name="T68" fmla="*/ 28 w 9407"/>
                <a:gd name="T69" fmla="*/ 43 h 9404"/>
                <a:gd name="T70" fmla="*/ 11 w 9407"/>
                <a:gd name="T71" fmla="*/ 24 h 9404"/>
                <a:gd name="T72" fmla="*/ 34 w 9407"/>
                <a:gd name="T73" fmla="*/ 34 h 9404"/>
                <a:gd name="T74" fmla="*/ 24 w 9407"/>
                <a:gd name="T75" fmla="*/ 11 h 9404"/>
                <a:gd name="T76" fmla="*/ 43 w 9407"/>
                <a:gd name="T77" fmla="*/ 28 h 9404"/>
                <a:gd name="T78" fmla="*/ 40 w 9407"/>
                <a:gd name="T79" fmla="*/ 3 h 9404"/>
                <a:gd name="T80" fmla="*/ 53 w 9407"/>
                <a:gd name="T81" fmla="*/ 24 h 940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9407" h="9404">
                  <a:moveTo>
                    <a:pt x="4289" y="1967"/>
                  </a:moveTo>
                  <a:lnTo>
                    <a:pt x="4749" y="0"/>
                  </a:lnTo>
                  <a:lnTo>
                    <a:pt x="5179" y="1977"/>
                  </a:lnTo>
                  <a:lnTo>
                    <a:pt x="6195" y="243"/>
                  </a:lnTo>
                  <a:lnTo>
                    <a:pt x="5993" y="2254"/>
                  </a:lnTo>
                  <a:lnTo>
                    <a:pt x="7498" y="920"/>
                  </a:lnTo>
                  <a:lnTo>
                    <a:pt x="6684" y="2771"/>
                  </a:lnTo>
                  <a:lnTo>
                    <a:pt x="8526" y="1964"/>
                  </a:lnTo>
                  <a:lnTo>
                    <a:pt x="7182" y="3477"/>
                  </a:lnTo>
                  <a:lnTo>
                    <a:pt x="9184" y="3273"/>
                  </a:lnTo>
                  <a:lnTo>
                    <a:pt x="7436" y="4301"/>
                  </a:lnTo>
                  <a:lnTo>
                    <a:pt x="9407" y="4722"/>
                  </a:lnTo>
                  <a:lnTo>
                    <a:pt x="7428" y="5164"/>
                  </a:lnTo>
                  <a:lnTo>
                    <a:pt x="9170" y="6169"/>
                  </a:lnTo>
                  <a:lnTo>
                    <a:pt x="7153" y="5981"/>
                  </a:lnTo>
                  <a:lnTo>
                    <a:pt x="8500" y="7475"/>
                  </a:lnTo>
                  <a:lnTo>
                    <a:pt x="6639" y="6674"/>
                  </a:lnTo>
                  <a:lnTo>
                    <a:pt x="7463" y="8510"/>
                  </a:lnTo>
                  <a:lnTo>
                    <a:pt x="5940" y="7175"/>
                  </a:lnTo>
                  <a:lnTo>
                    <a:pt x="6154" y="9174"/>
                  </a:lnTo>
                  <a:lnTo>
                    <a:pt x="5115" y="7433"/>
                  </a:lnTo>
                  <a:lnTo>
                    <a:pt x="4704" y="9404"/>
                  </a:lnTo>
                  <a:lnTo>
                    <a:pt x="4256" y="7431"/>
                  </a:lnTo>
                  <a:lnTo>
                    <a:pt x="3257" y="9177"/>
                  </a:lnTo>
                  <a:lnTo>
                    <a:pt x="3440" y="7159"/>
                  </a:lnTo>
                  <a:lnTo>
                    <a:pt x="1952" y="8513"/>
                  </a:lnTo>
                  <a:lnTo>
                    <a:pt x="2743" y="6648"/>
                  </a:lnTo>
                  <a:lnTo>
                    <a:pt x="910" y="7478"/>
                  </a:lnTo>
                  <a:lnTo>
                    <a:pt x="2239" y="5949"/>
                  </a:lnTo>
                  <a:lnTo>
                    <a:pt x="236" y="6175"/>
                  </a:lnTo>
                  <a:lnTo>
                    <a:pt x="1973" y="5129"/>
                  </a:lnTo>
                  <a:lnTo>
                    <a:pt x="0" y="4729"/>
                  </a:lnTo>
                  <a:lnTo>
                    <a:pt x="1973" y="4266"/>
                  </a:lnTo>
                  <a:lnTo>
                    <a:pt x="221" y="3276"/>
                  </a:lnTo>
                  <a:lnTo>
                    <a:pt x="2239" y="3445"/>
                  </a:lnTo>
                  <a:lnTo>
                    <a:pt x="875" y="1967"/>
                  </a:lnTo>
                  <a:lnTo>
                    <a:pt x="2746" y="2746"/>
                  </a:lnTo>
                  <a:lnTo>
                    <a:pt x="1907" y="923"/>
                  </a:lnTo>
                  <a:lnTo>
                    <a:pt x="3443" y="2239"/>
                  </a:lnTo>
                  <a:lnTo>
                    <a:pt x="3206" y="243"/>
                  </a:lnTo>
                  <a:lnTo>
                    <a:pt x="4289" y="1967"/>
                  </a:lnTo>
                  <a:close/>
                </a:path>
              </a:pathLst>
            </a:custGeom>
            <a:solidFill>
              <a:srgbClr val="FAD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2" name="Freeform 947">
              <a:extLst>
                <a:ext uri="{FF2B5EF4-FFF2-40B4-BE49-F238E27FC236}">
                  <a16:creationId xmlns:a16="http://schemas.microsoft.com/office/drawing/2014/main" id="{5AB7DDD0-27D1-48CB-8A7C-2AF2CC1BC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" y="2030"/>
              <a:ext cx="975" cy="975"/>
            </a:xfrm>
            <a:custGeom>
              <a:avLst/>
              <a:gdLst>
                <a:gd name="T0" fmla="*/ 69 w 8777"/>
                <a:gd name="T1" fmla="*/ 26 h 8778"/>
                <a:gd name="T2" fmla="*/ 71 w 8777"/>
                <a:gd name="T3" fmla="*/ 3 h 8778"/>
                <a:gd name="T4" fmla="*/ 60 w 8777"/>
                <a:gd name="T5" fmla="*/ 23 h 8778"/>
                <a:gd name="T6" fmla="*/ 55 w 8777"/>
                <a:gd name="T7" fmla="*/ 0 h 8778"/>
                <a:gd name="T8" fmla="*/ 49 w 8777"/>
                <a:gd name="T9" fmla="*/ 23 h 8778"/>
                <a:gd name="T10" fmla="*/ 37 w 8777"/>
                <a:gd name="T11" fmla="*/ 3 h 8778"/>
                <a:gd name="T12" fmla="*/ 40 w 8777"/>
                <a:gd name="T13" fmla="*/ 26 h 8778"/>
                <a:gd name="T14" fmla="*/ 22 w 8777"/>
                <a:gd name="T15" fmla="*/ 11 h 8778"/>
                <a:gd name="T16" fmla="*/ 32 w 8777"/>
                <a:gd name="T17" fmla="*/ 32 h 8778"/>
                <a:gd name="T18" fmla="*/ 10 w 8777"/>
                <a:gd name="T19" fmla="*/ 23 h 8778"/>
                <a:gd name="T20" fmla="*/ 26 w 8777"/>
                <a:gd name="T21" fmla="*/ 40 h 8778"/>
                <a:gd name="T22" fmla="*/ 3 w 8777"/>
                <a:gd name="T23" fmla="*/ 38 h 8778"/>
                <a:gd name="T24" fmla="*/ 23 w 8777"/>
                <a:gd name="T25" fmla="*/ 49 h 8778"/>
                <a:gd name="T26" fmla="*/ 0 w 8777"/>
                <a:gd name="T27" fmla="*/ 54 h 8778"/>
                <a:gd name="T28" fmla="*/ 23 w 8777"/>
                <a:gd name="T29" fmla="*/ 59 h 8778"/>
                <a:gd name="T30" fmla="*/ 3 w 8777"/>
                <a:gd name="T31" fmla="*/ 71 h 8778"/>
                <a:gd name="T32" fmla="*/ 26 w 8777"/>
                <a:gd name="T33" fmla="*/ 69 h 8778"/>
                <a:gd name="T34" fmla="*/ 10 w 8777"/>
                <a:gd name="T35" fmla="*/ 86 h 8778"/>
                <a:gd name="T36" fmla="*/ 32 w 8777"/>
                <a:gd name="T37" fmla="*/ 77 h 8778"/>
                <a:gd name="T38" fmla="*/ 22 w 8777"/>
                <a:gd name="T39" fmla="*/ 98 h 8778"/>
                <a:gd name="T40" fmla="*/ 40 w 8777"/>
                <a:gd name="T41" fmla="*/ 82 h 8778"/>
                <a:gd name="T42" fmla="*/ 38 w 8777"/>
                <a:gd name="T43" fmla="*/ 106 h 8778"/>
                <a:gd name="T44" fmla="*/ 49 w 8777"/>
                <a:gd name="T45" fmla="*/ 86 h 8778"/>
                <a:gd name="T46" fmla="*/ 54 w 8777"/>
                <a:gd name="T47" fmla="*/ 108 h 8778"/>
                <a:gd name="T48" fmla="*/ 59 w 8777"/>
                <a:gd name="T49" fmla="*/ 86 h 8778"/>
                <a:gd name="T50" fmla="*/ 71 w 8777"/>
                <a:gd name="T51" fmla="*/ 106 h 8778"/>
                <a:gd name="T52" fmla="*/ 68 w 8777"/>
                <a:gd name="T53" fmla="*/ 83 h 8778"/>
                <a:gd name="T54" fmla="*/ 86 w 8777"/>
                <a:gd name="T55" fmla="*/ 98 h 8778"/>
                <a:gd name="T56" fmla="*/ 76 w 8777"/>
                <a:gd name="T57" fmla="*/ 77 h 8778"/>
                <a:gd name="T58" fmla="*/ 98 w 8777"/>
                <a:gd name="T59" fmla="*/ 86 h 8778"/>
                <a:gd name="T60" fmla="*/ 82 w 8777"/>
                <a:gd name="T61" fmla="*/ 69 h 8778"/>
                <a:gd name="T62" fmla="*/ 106 w 8777"/>
                <a:gd name="T63" fmla="*/ 71 h 8778"/>
                <a:gd name="T64" fmla="*/ 86 w 8777"/>
                <a:gd name="T65" fmla="*/ 59 h 8778"/>
                <a:gd name="T66" fmla="*/ 108 w 8777"/>
                <a:gd name="T67" fmla="*/ 54 h 8778"/>
                <a:gd name="T68" fmla="*/ 86 w 8777"/>
                <a:gd name="T69" fmla="*/ 50 h 8778"/>
                <a:gd name="T70" fmla="*/ 106 w 8777"/>
                <a:gd name="T71" fmla="*/ 38 h 8778"/>
                <a:gd name="T72" fmla="*/ 83 w 8777"/>
                <a:gd name="T73" fmla="*/ 40 h 8778"/>
                <a:gd name="T74" fmla="*/ 98 w 8777"/>
                <a:gd name="T75" fmla="*/ 23 h 8778"/>
                <a:gd name="T76" fmla="*/ 77 w 8777"/>
                <a:gd name="T77" fmla="*/ 32 h 8778"/>
                <a:gd name="T78" fmla="*/ 86 w 8777"/>
                <a:gd name="T79" fmla="*/ 11 h 8778"/>
                <a:gd name="T80" fmla="*/ 69 w 8777"/>
                <a:gd name="T81" fmla="*/ 26 h 877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777" h="8778">
                  <a:moveTo>
                    <a:pt x="5594" y="2107"/>
                  </a:moveTo>
                  <a:lnTo>
                    <a:pt x="5779" y="226"/>
                  </a:lnTo>
                  <a:lnTo>
                    <a:pt x="4834" y="1848"/>
                  </a:lnTo>
                  <a:lnTo>
                    <a:pt x="4431" y="0"/>
                  </a:lnTo>
                  <a:lnTo>
                    <a:pt x="4001" y="1840"/>
                  </a:lnTo>
                  <a:lnTo>
                    <a:pt x="2988" y="230"/>
                  </a:lnTo>
                  <a:lnTo>
                    <a:pt x="3212" y="2094"/>
                  </a:lnTo>
                  <a:lnTo>
                    <a:pt x="1775" y="862"/>
                  </a:lnTo>
                  <a:lnTo>
                    <a:pt x="2560" y="2567"/>
                  </a:lnTo>
                  <a:lnTo>
                    <a:pt x="817" y="1840"/>
                  </a:lnTo>
                  <a:lnTo>
                    <a:pt x="2088" y="3218"/>
                  </a:lnTo>
                  <a:lnTo>
                    <a:pt x="204" y="3059"/>
                  </a:lnTo>
                  <a:lnTo>
                    <a:pt x="1839" y="3982"/>
                  </a:lnTo>
                  <a:lnTo>
                    <a:pt x="0" y="4413"/>
                  </a:lnTo>
                  <a:lnTo>
                    <a:pt x="1839" y="4790"/>
                  </a:lnTo>
                  <a:lnTo>
                    <a:pt x="220" y="5763"/>
                  </a:lnTo>
                  <a:lnTo>
                    <a:pt x="2085" y="5552"/>
                  </a:lnTo>
                  <a:lnTo>
                    <a:pt x="846" y="6983"/>
                  </a:lnTo>
                  <a:lnTo>
                    <a:pt x="2558" y="6207"/>
                  </a:lnTo>
                  <a:lnTo>
                    <a:pt x="1817" y="7948"/>
                  </a:lnTo>
                  <a:lnTo>
                    <a:pt x="3205" y="6683"/>
                  </a:lnTo>
                  <a:lnTo>
                    <a:pt x="3040" y="8567"/>
                  </a:lnTo>
                  <a:lnTo>
                    <a:pt x="3971" y="6935"/>
                  </a:lnTo>
                  <a:lnTo>
                    <a:pt x="4390" y="8778"/>
                  </a:lnTo>
                  <a:lnTo>
                    <a:pt x="4777" y="6942"/>
                  </a:lnTo>
                  <a:lnTo>
                    <a:pt x="5740" y="8564"/>
                  </a:lnTo>
                  <a:lnTo>
                    <a:pt x="5543" y="6696"/>
                  </a:lnTo>
                  <a:lnTo>
                    <a:pt x="6961" y="7945"/>
                  </a:lnTo>
                  <a:lnTo>
                    <a:pt x="6195" y="6229"/>
                  </a:lnTo>
                  <a:lnTo>
                    <a:pt x="7931" y="6977"/>
                  </a:lnTo>
                  <a:lnTo>
                    <a:pt x="6673" y="5582"/>
                  </a:lnTo>
                  <a:lnTo>
                    <a:pt x="8557" y="5761"/>
                  </a:lnTo>
                  <a:lnTo>
                    <a:pt x="6932" y="4818"/>
                  </a:lnTo>
                  <a:lnTo>
                    <a:pt x="8777" y="4410"/>
                  </a:lnTo>
                  <a:lnTo>
                    <a:pt x="6941" y="4014"/>
                  </a:lnTo>
                  <a:lnTo>
                    <a:pt x="8570" y="3056"/>
                  </a:lnTo>
                  <a:lnTo>
                    <a:pt x="6702" y="3248"/>
                  </a:lnTo>
                  <a:lnTo>
                    <a:pt x="7957" y="1836"/>
                  </a:lnTo>
                  <a:lnTo>
                    <a:pt x="6235" y="2589"/>
                  </a:lnTo>
                  <a:lnTo>
                    <a:pt x="6996" y="859"/>
                  </a:lnTo>
                  <a:lnTo>
                    <a:pt x="5594" y="2107"/>
                  </a:lnTo>
                  <a:close/>
                </a:path>
              </a:pathLst>
            </a:custGeom>
            <a:solidFill>
              <a:srgbClr val="FFF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3" name="Freeform 948">
              <a:extLst>
                <a:ext uri="{FF2B5EF4-FFF2-40B4-BE49-F238E27FC236}">
                  <a16:creationId xmlns:a16="http://schemas.microsoft.com/office/drawing/2014/main" id="{6C0C6EC8-5E3A-428F-AE2E-D8A43A9CA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1" y="2423"/>
              <a:ext cx="174" cy="210"/>
            </a:xfrm>
            <a:custGeom>
              <a:avLst/>
              <a:gdLst>
                <a:gd name="T0" fmla="*/ 10 w 1565"/>
                <a:gd name="T1" fmla="*/ 18 h 1895"/>
                <a:gd name="T2" fmla="*/ 7 w 1565"/>
                <a:gd name="T3" fmla="*/ 23 h 1895"/>
                <a:gd name="T4" fmla="*/ 1 w 1565"/>
                <a:gd name="T5" fmla="*/ 9 h 1895"/>
                <a:gd name="T6" fmla="*/ 2 w 1565"/>
                <a:gd name="T7" fmla="*/ 8 h 1895"/>
                <a:gd name="T8" fmla="*/ 2 w 1565"/>
                <a:gd name="T9" fmla="*/ 7 h 1895"/>
                <a:gd name="T10" fmla="*/ 2 w 1565"/>
                <a:gd name="T11" fmla="*/ 6 h 1895"/>
                <a:gd name="T12" fmla="*/ 2 w 1565"/>
                <a:gd name="T13" fmla="*/ 5 h 1895"/>
                <a:gd name="T14" fmla="*/ 3 w 1565"/>
                <a:gd name="T15" fmla="*/ 4 h 1895"/>
                <a:gd name="T16" fmla="*/ 3 w 1565"/>
                <a:gd name="T17" fmla="*/ 4 h 1895"/>
                <a:gd name="T18" fmla="*/ 4 w 1565"/>
                <a:gd name="T19" fmla="*/ 3 h 1895"/>
                <a:gd name="T20" fmla="*/ 4 w 1565"/>
                <a:gd name="T21" fmla="*/ 2 h 1895"/>
                <a:gd name="T22" fmla="*/ 5 w 1565"/>
                <a:gd name="T23" fmla="*/ 2 h 1895"/>
                <a:gd name="T24" fmla="*/ 6 w 1565"/>
                <a:gd name="T25" fmla="*/ 1 h 1895"/>
                <a:gd name="T26" fmla="*/ 7 w 1565"/>
                <a:gd name="T27" fmla="*/ 1 h 1895"/>
                <a:gd name="T28" fmla="*/ 8 w 1565"/>
                <a:gd name="T29" fmla="*/ 1 h 1895"/>
                <a:gd name="T30" fmla="*/ 9 w 1565"/>
                <a:gd name="T31" fmla="*/ 0 h 1895"/>
                <a:gd name="T32" fmla="*/ 10 w 1565"/>
                <a:gd name="T33" fmla="*/ 0 h 1895"/>
                <a:gd name="T34" fmla="*/ 11 w 1565"/>
                <a:gd name="T35" fmla="*/ 0 h 1895"/>
                <a:gd name="T36" fmla="*/ 12 w 1565"/>
                <a:gd name="T37" fmla="*/ 0 h 1895"/>
                <a:gd name="T38" fmla="*/ 13 w 1565"/>
                <a:gd name="T39" fmla="*/ 0 h 1895"/>
                <a:gd name="T40" fmla="*/ 14 w 1565"/>
                <a:gd name="T41" fmla="*/ 0 h 1895"/>
                <a:gd name="T42" fmla="*/ 15 w 1565"/>
                <a:gd name="T43" fmla="*/ 0 h 1895"/>
                <a:gd name="T44" fmla="*/ 15 w 1565"/>
                <a:gd name="T45" fmla="*/ 1 h 1895"/>
                <a:gd name="T46" fmla="*/ 16 w 1565"/>
                <a:gd name="T47" fmla="*/ 1 h 1895"/>
                <a:gd name="T48" fmla="*/ 17 w 1565"/>
                <a:gd name="T49" fmla="*/ 1 h 1895"/>
                <a:gd name="T50" fmla="*/ 17 w 1565"/>
                <a:gd name="T51" fmla="*/ 2 h 1895"/>
                <a:gd name="T52" fmla="*/ 18 w 1565"/>
                <a:gd name="T53" fmla="*/ 2 h 1895"/>
                <a:gd name="T54" fmla="*/ 18 w 1565"/>
                <a:gd name="T55" fmla="*/ 3 h 1895"/>
                <a:gd name="T56" fmla="*/ 19 w 1565"/>
                <a:gd name="T57" fmla="*/ 3 h 1895"/>
                <a:gd name="T58" fmla="*/ 19 w 1565"/>
                <a:gd name="T59" fmla="*/ 4 h 1895"/>
                <a:gd name="T60" fmla="*/ 19 w 1565"/>
                <a:gd name="T61" fmla="*/ 5 h 1895"/>
                <a:gd name="T62" fmla="*/ 19 w 1565"/>
                <a:gd name="T63" fmla="*/ 6 h 1895"/>
                <a:gd name="T64" fmla="*/ 19 w 1565"/>
                <a:gd name="T65" fmla="*/ 7 h 1895"/>
                <a:gd name="T66" fmla="*/ 19 w 1565"/>
                <a:gd name="T67" fmla="*/ 8 h 1895"/>
                <a:gd name="T68" fmla="*/ 19 w 1565"/>
                <a:gd name="T69" fmla="*/ 9 h 1895"/>
                <a:gd name="T70" fmla="*/ 11 w 1565"/>
                <a:gd name="T71" fmla="*/ 23 h 1895"/>
                <a:gd name="T72" fmla="*/ 12 w 1565"/>
                <a:gd name="T73" fmla="*/ 9 h 1895"/>
                <a:gd name="T74" fmla="*/ 12 w 1565"/>
                <a:gd name="T75" fmla="*/ 8 h 1895"/>
                <a:gd name="T76" fmla="*/ 12 w 1565"/>
                <a:gd name="T77" fmla="*/ 8 h 1895"/>
                <a:gd name="T78" fmla="*/ 12 w 1565"/>
                <a:gd name="T79" fmla="*/ 7 h 1895"/>
                <a:gd name="T80" fmla="*/ 12 w 1565"/>
                <a:gd name="T81" fmla="*/ 7 h 1895"/>
                <a:gd name="T82" fmla="*/ 11 w 1565"/>
                <a:gd name="T83" fmla="*/ 7 h 1895"/>
                <a:gd name="T84" fmla="*/ 11 w 1565"/>
                <a:gd name="T85" fmla="*/ 7 h 1895"/>
                <a:gd name="T86" fmla="*/ 11 w 1565"/>
                <a:gd name="T87" fmla="*/ 7 h 1895"/>
                <a:gd name="T88" fmla="*/ 10 w 1565"/>
                <a:gd name="T89" fmla="*/ 7 h 1895"/>
                <a:gd name="T90" fmla="*/ 10 w 1565"/>
                <a:gd name="T91" fmla="*/ 7 h 1895"/>
                <a:gd name="T92" fmla="*/ 10 w 1565"/>
                <a:gd name="T93" fmla="*/ 7 h 1895"/>
                <a:gd name="T94" fmla="*/ 9 w 1565"/>
                <a:gd name="T95" fmla="*/ 7 h 1895"/>
                <a:gd name="T96" fmla="*/ 9 w 1565"/>
                <a:gd name="T97" fmla="*/ 7 h 1895"/>
                <a:gd name="T98" fmla="*/ 9 w 1565"/>
                <a:gd name="T99" fmla="*/ 8 h 1895"/>
                <a:gd name="T100" fmla="*/ 9 w 1565"/>
                <a:gd name="T101" fmla="*/ 8 h 1895"/>
                <a:gd name="T102" fmla="*/ 9 w 1565"/>
                <a:gd name="T103" fmla="*/ 9 h 1895"/>
                <a:gd name="T104" fmla="*/ 8 w 1565"/>
                <a:gd name="T105" fmla="*/ 12 h 189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565" h="1895">
                  <a:moveTo>
                    <a:pt x="848" y="967"/>
                  </a:moveTo>
                  <a:lnTo>
                    <a:pt x="801" y="1455"/>
                  </a:lnTo>
                  <a:lnTo>
                    <a:pt x="632" y="1455"/>
                  </a:lnTo>
                  <a:lnTo>
                    <a:pt x="589" y="1895"/>
                  </a:lnTo>
                  <a:lnTo>
                    <a:pt x="0" y="1895"/>
                  </a:lnTo>
                  <a:lnTo>
                    <a:pt x="113" y="719"/>
                  </a:lnTo>
                  <a:lnTo>
                    <a:pt x="117" y="677"/>
                  </a:lnTo>
                  <a:lnTo>
                    <a:pt x="124" y="637"/>
                  </a:lnTo>
                  <a:lnTo>
                    <a:pt x="132" y="597"/>
                  </a:lnTo>
                  <a:lnTo>
                    <a:pt x="140" y="559"/>
                  </a:lnTo>
                  <a:lnTo>
                    <a:pt x="151" y="521"/>
                  </a:lnTo>
                  <a:lnTo>
                    <a:pt x="163" y="485"/>
                  </a:lnTo>
                  <a:lnTo>
                    <a:pt x="177" y="450"/>
                  </a:lnTo>
                  <a:lnTo>
                    <a:pt x="192" y="416"/>
                  </a:lnTo>
                  <a:lnTo>
                    <a:pt x="208" y="383"/>
                  </a:lnTo>
                  <a:lnTo>
                    <a:pt x="226" y="352"/>
                  </a:lnTo>
                  <a:lnTo>
                    <a:pt x="245" y="322"/>
                  </a:lnTo>
                  <a:lnTo>
                    <a:pt x="266" y="293"/>
                  </a:lnTo>
                  <a:lnTo>
                    <a:pt x="287" y="265"/>
                  </a:lnTo>
                  <a:lnTo>
                    <a:pt x="312" y="238"/>
                  </a:lnTo>
                  <a:lnTo>
                    <a:pt x="337" y="213"/>
                  </a:lnTo>
                  <a:lnTo>
                    <a:pt x="363" y="189"/>
                  </a:lnTo>
                  <a:lnTo>
                    <a:pt x="391" y="166"/>
                  </a:lnTo>
                  <a:lnTo>
                    <a:pt x="420" y="145"/>
                  </a:lnTo>
                  <a:lnTo>
                    <a:pt x="450" y="124"/>
                  </a:lnTo>
                  <a:lnTo>
                    <a:pt x="481" y="107"/>
                  </a:lnTo>
                  <a:lnTo>
                    <a:pt x="514" y="89"/>
                  </a:lnTo>
                  <a:lnTo>
                    <a:pt x="546" y="74"/>
                  </a:lnTo>
                  <a:lnTo>
                    <a:pt x="582" y="59"/>
                  </a:lnTo>
                  <a:lnTo>
                    <a:pt x="617" y="47"/>
                  </a:lnTo>
                  <a:lnTo>
                    <a:pt x="654" y="36"/>
                  </a:lnTo>
                  <a:lnTo>
                    <a:pt x="691" y="26"/>
                  </a:lnTo>
                  <a:lnTo>
                    <a:pt x="731" y="18"/>
                  </a:lnTo>
                  <a:lnTo>
                    <a:pt x="770" y="11"/>
                  </a:lnTo>
                  <a:lnTo>
                    <a:pt x="812" y="7"/>
                  </a:lnTo>
                  <a:lnTo>
                    <a:pt x="855" y="2"/>
                  </a:lnTo>
                  <a:lnTo>
                    <a:pt x="898" y="0"/>
                  </a:lnTo>
                  <a:lnTo>
                    <a:pt x="943" y="0"/>
                  </a:lnTo>
                  <a:lnTo>
                    <a:pt x="985" y="0"/>
                  </a:lnTo>
                  <a:lnTo>
                    <a:pt x="1027" y="2"/>
                  </a:lnTo>
                  <a:lnTo>
                    <a:pt x="1067" y="6"/>
                  </a:lnTo>
                  <a:lnTo>
                    <a:pt x="1105" y="10"/>
                  </a:lnTo>
                  <a:lnTo>
                    <a:pt x="1141" y="17"/>
                  </a:lnTo>
                  <a:lnTo>
                    <a:pt x="1176" y="24"/>
                  </a:lnTo>
                  <a:lnTo>
                    <a:pt x="1209" y="33"/>
                  </a:lnTo>
                  <a:lnTo>
                    <a:pt x="1242" y="43"/>
                  </a:lnTo>
                  <a:lnTo>
                    <a:pt x="1272" y="54"/>
                  </a:lnTo>
                  <a:lnTo>
                    <a:pt x="1301" y="67"/>
                  </a:lnTo>
                  <a:lnTo>
                    <a:pt x="1328" y="81"/>
                  </a:lnTo>
                  <a:lnTo>
                    <a:pt x="1354" y="97"/>
                  </a:lnTo>
                  <a:lnTo>
                    <a:pt x="1378" y="113"/>
                  </a:lnTo>
                  <a:lnTo>
                    <a:pt x="1401" y="131"/>
                  </a:lnTo>
                  <a:lnTo>
                    <a:pt x="1422" y="151"/>
                  </a:lnTo>
                  <a:lnTo>
                    <a:pt x="1442" y="171"/>
                  </a:lnTo>
                  <a:lnTo>
                    <a:pt x="1460" y="193"/>
                  </a:lnTo>
                  <a:lnTo>
                    <a:pt x="1476" y="217"/>
                  </a:lnTo>
                  <a:lnTo>
                    <a:pt x="1491" y="243"/>
                  </a:lnTo>
                  <a:lnTo>
                    <a:pt x="1506" y="269"/>
                  </a:lnTo>
                  <a:lnTo>
                    <a:pt x="1518" y="296"/>
                  </a:lnTo>
                  <a:lnTo>
                    <a:pt x="1529" y="326"/>
                  </a:lnTo>
                  <a:lnTo>
                    <a:pt x="1539" y="357"/>
                  </a:lnTo>
                  <a:lnTo>
                    <a:pt x="1546" y="390"/>
                  </a:lnTo>
                  <a:lnTo>
                    <a:pt x="1553" y="423"/>
                  </a:lnTo>
                  <a:lnTo>
                    <a:pt x="1557" y="458"/>
                  </a:lnTo>
                  <a:lnTo>
                    <a:pt x="1562" y="495"/>
                  </a:lnTo>
                  <a:lnTo>
                    <a:pt x="1564" y="534"/>
                  </a:lnTo>
                  <a:lnTo>
                    <a:pt x="1565" y="573"/>
                  </a:lnTo>
                  <a:lnTo>
                    <a:pt x="1564" y="614"/>
                  </a:lnTo>
                  <a:lnTo>
                    <a:pt x="1562" y="656"/>
                  </a:lnTo>
                  <a:lnTo>
                    <a:pt x="1558" y="700"/>
                  </a:lnTo>
                  <a:lnTo>
                    <a:pt x="1443" y="1895"/>
                  </a:lnTo>
                  <a:lnTo>
                    <a:pt x="854" y="1895"/>
                  </a:lnTo>
                  <a:lnTo>
                    <a:pt x="965" y="737"/>
                  </a:lnTo>
                  <a:lnTo>
                    <a:pt x="967" y="711"/>
                  </a:lnTo>
                  <a:lnTo>
                    <a:pt x="968" y="687"/>
                  </a:lnTo>
                  <a:lnTo>
                    <a:pt x="968" y="665"/>
                  </a:lnTo>
                  <a:lnTo>
                    <a:pt x="967" y="645"/>
                  </a:lnTo>
                  <a:lnTo>
                    <a:pt x="965" y="628"/>
                  </a:lnTo>
                  <a:lnTo>
                    <a:pt x="961" y="611"/>
                  </a:lnTo>
                  <a:lnTo>
                    <a:pt x="957" y="598"/>
                  </a:lnTo>
                  <a:lnTo>
                    <a:pt x="951" y="586"/>
                  </a:lnTo>
                  <a:lnTo>
                    <a:pt x="945" y="576"/>
                  </a:lnTo>
                  <a:lnTo>
                    <a:pt x="937" y="569"/>
                  </a:lnTo>
                  <a:lnTo>
                    <a:pt x="927" y="561"/>
                  </a:lnTo>
                  <a:lnTo>
                    <a:pt x="916" y="555"/>
                  </a:lnTo>
                  <a:lnTo>
                    <a:pt x="904" y="550"/>
                  </a:lnTo>
                  <a:lnTo>
                    <a:pt x="890" y="547"/>
                  </a:lnTo>
                  <a:lnTo>
                    <a:pt x="875" y="546"/>
                  </a:lnTo>
                  <a:lnTo>
                    <a:pt x="857" y="544"/>
                  </a:lnTo>
                  <a:lnTo>
                    <a:pt x="841" y="546"/>
                  </a:lnTo>
                  <a:lnTo>
                    <a:pt x="824" y="548"/>
                  </a:lnTo>
                  <a:lnTo>
                    <a:pt x="810" y="551"/>
                  </a:lnTo>
                  <a:lnTo>
                    <a:pt x="796" y="557"/>
                  </a:lnTo>
                  <a:lnTo>
                    <a:pt x="782" y="563"/>
                  </a:lnTo>
                  <a:lnTo>
                    <a:pt x="770" y="572"/>
                  </a:lnTo>
                  <a:lnTo>
                    <a:pt x="759" y="582"/>
                  </a:lnTo>
                  <a:lnTo>
                    <a:pt x="748" y="593"/>
                  </a:lnTo>
                  <a:lnTo>
                    <a:pt x="740" y="606"/>
                  </a:lnTo>
                  <a:lnTo>
                    <a:pt x="731" y="620"/>
                  </a:lnTo>
                  <a:lnTo>
                    <a:pt x="723" y="636"/>
                  </a:lnTo>
                  <a:lnTo>
                    <a:pt x="717" y="653"/>
                  </a:lnTo>
                  <a:lnTo>
                    <a:pt x="711" y="672"/>
                  </a:lnTo>
                  <a:lnTo>
                    <a:pt x="707" y="692"/>
                  </a:lnTo>
                  <a:lnTo>
                    <a:pt x="703" y="713"/>
                  </a:lnTo>
                  <a:lnTo>
                    <a:pt x="700" y="737"/>
                  </a:lnTo>
                  <a:lnTo>
                    <a:pt x="678" y="967"/>
                  </a:lnTo>
                  <a:lnTo>
                    <a:pt x="848" y="967"/>
                  </a:lnTo>
                  <a:close/>
                </a:path>
              </a:pathLst>
            </a:custGeom>
            <a:solidFill>
              <a:srgbClr val="B01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4" name="Freeform 949">
              <a:extLst>
                <a:ext uri="{FF2B5EF4-FFF2-40B4-BE49-F238E27FC236}">
                  <a16:creationId xmlns:a16="http://schemas.microsoft.com/office/drawing/2014/main" id="{AD82643A-F124-475D-820E-B119F18E7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2428"/>
              <a:ext cx="172" cy="205"/>
            </a:xfrm>
            <a:custGeom>
              <a:avLst/>
              <a:gdLst>
                <a:gd name="T0" fmla="*/ 13 w 1542"/>
                <a:gd name="T1" fmla="*/ 7 h 1849"/>
                <a:gd name="T2" fmla="*/ 11 w 1542"/>
                <a:gd name="T3" fmla="*/ 23 h 1849"/>
                <a:gd name="T4" fmla="*/ 4 w 1542"/>
                <a:gd name="T5" fmla="*/ 23 h 1849"/>
                <a:gd name="T6" fmla="*/ 6 w 1542"/>
                <a:gd name="T7" fmla="*/ 7 h 1849"/>
                <a:gd name="T8" fmla="*/ 0 w 1542"/>
                <a:gd name="T9" fmla="*/ 7 h 1849"/>
                <a:gd name="T10" fmla="*/ 1 w 1542"/>
                <a:gd name="T11" fmla="*/ 0 h 1849"/>
                <a:gd name="T12" fmla="*/ 19 w 1542"/>
                <a:gd name="T13" fmla="*/ 0 h 1849"/>
                <a:gd name="T14" fmla="*/ 19 w 1542"/>
                <a:gd name="T15" fmla="*/ 7 h 1849"/>
                <a:gd name="T16" fmla="*/ 13 w 1542"/>
                <a:gd name="T17" fmla="*/ 7 h 18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42" h="1849">
                  <a:moveTo>
                    <a:pt x="1041" y="531"/>
                  </a:moveTo>
                  <a:lnTo>
                    <a:pt x="914" y="1849"/>
                  </a:lnTo>
                  <a:lnTo>
                    <a:pt x="325" y="1849"/>
                  </a:lnTo>
                  <a:lnTo>
                    <a:pt x="451" y="531"/>
                  </a:lnTo>
                  <a:lnTo>
                    <a:pt x="0" y="531"/>
                  </a:lnTo>
                  <a:lnTo>
                    <a:pt x="51" y="0"/>
                  </a:lnTo>
                  <a:lnTo>
                    <a:pt x="1542" y="0"/>
                  </a:lnTo>
                  <a:lnTo>
                    <a:pt x="1492" y="531"/>
                  </a:lnTo>
                  <a:lnTo>
                    <a:pt x="1041" y="531"/>
                  </a:lnTo>
                  <a:close/>
                </a:path>
              </a:pathLst>
            </a:custGeom>
            <a:solidFill>
              <a:srgbClr val="B01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5" name="Freeform 950">
              <a:extLst>
                <a:ext uri="{FF2B5EF4-FFF2-40B4-BE49-F238E27FC236}">
                  <a16:creationId xmlns:a16="http://schemas.microsoft.com/office/drawing/2014/main" id="{84652FE4-F6E8-46C5-B158-683CCEA6C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2423"/>
              <a:ext cx="176" cy="210"/>
            </a:xfrm>
            <a:custGeom>
              <a:avLst/>
              <a:gdLst>
                <a:gd name="T0" fmla="*/ 10 w 1590"/>
                <a:gd name="T1" fmla="*/ 9 h 1895"/>
                <a:gd name="T2" fmla="*/ 11 w 1590"/>
                <a:gd name="T3" fmla="*/ 9 h 1895"/>
                <a:gd name="T4" fmla="*/ 11 w 1590"/>
                <a:gd name="T5" fmla="*/ 9 h 1895"/>
                <a:gd name="T6" fmla="*/ 12 w 1590"/>
                <a:gd name="T7" fmla="*/ 9 h 1895"/>
                <a:gd name="T8" fmla="*/ 12 w 1590"/>
                <a:gd name="T9" fmla="*/ 8 h 1895"/>
                <a:gd name="T10" fmla="*/ 12 w 1590"/>
                <a:gd name="T11" fmla="*/ 8 h 1895"/>
                <a:gd name="T12" fmla="*/ 12 w 1590"/>
                <a:gd name="T13" fmla="*/ 7 h 1895"/>
                <a:gd name="T14" fmla="*/ 12 w 1590"/>
                <a:gd name="T15" fmla="*/ 7 h 1895"/>
                <a:gd name="T16" fmla="*/ 12 w 1590"/>
                <a:gd name="T17" fmla="*/ 7 h 1895"/>
                <a:gd name="T18" fmla="*/ 11 w 1590"/>
                <a:gd name="T19" fmla="*/ 7 h 1895"/>
                <a:gd name="T20" fmla="*/ 11 w 1590"/>
                <a:gd name="T21" fmla="*/ 7 h 1895"/>
                <a:gd name="T22" fmla="*/ 10 w 1590"/>
                <a:gd name="T23" fmla="*/ 7 h 1895"/>
                <a:gd name="T24" fmla="*/ 10 w 1590"/>
                <a:gd name="T25" fmla="*/ 7 h 1895"/>
                <a:gd name="T26" fmla="*/ 9 w 1590"/>
                <a:gd name="T27" fmla="*/ 7 h 1895"/>
                <a:gd name="T28" fmla="*/ 9 w 1590"/>
                <a:gd name="T29" fmla="*/ 7 h 1895"/>
                <a:gd name="T30" fmla="*/ 9 w 1590"/>
                <a:gd name="T31" fmla="*/ 8 h 1895"/>
                <a:gd name="T32" fmla="*/ 7 w 1590"/>
                <a:gd name="T33" fmla="*/ 23 h 1895"/>
                <a:gd name="T34" fmla="*/ 1 w 1590"/>
                <a:gd name="T35" fmla="*/ 9 h 1895"/>
                <a:gd name="T36" fmla="*/ 2 w 1590"/>
                <a:gd name="T37" fmla="*/ 7 h 1895"/>
                <a:gd name="T38" fmla="*/ 2 w 1590"/>
                <a:gd name="T39" fmla="*/ 6 h 1895"/>
                <a:gd name="T40" fmla="*/ 3 w 1590"/>
                <a:gd name="T41" fmla="*/ 5 h 1895"/>
                <a:gd name="T42" fmla="*/ 3 w 1590"/>
                <a:gd name="T43" fmla="*/ 4 h 1895"/>
                <a:gd name="T44" fmla="*/ 4 w 1590"/>
                <a:gd name="T45" fmla="*/ 3 h 1895"/>
                <a:gd name="T46" fmla="*/ 5 w 1590"/>
                <a:gd name="T47" fmla="*/ 2 h 1895"/>
                <a:gd name="T48" fmla="*/ 6 w 1590"/>
                <a:gd name="T49" fmla="*/ 1 h 1895"/>
                <a:gd name="T50" fmla="*/ 8 w 1590"/>
                <a:gd name="T51" fmla="*/ 1 h 1895"/>
                <a:gd name="T52" fmla="*/ 9 w 1590"/>
                <a:gd name="T53" fmla="*/ 0 h 1895"/>
                <a:gd name="T54" fmla="*/ 11 w 1590"/>
                <a:gd name="T55" fmla="*/ 0 h 1895"/>
                <a:gd name="T56" fmla="*/ 12 w 1590"/>
                <a:gd name="T57" fmla="*/ 0 h 1895"/>
                <a:gd name="T58" fmla="*/ 14 w 1590"/>
                <a:gd name="T59" fmla="*/ 0 h 1895"/>
                <a:gd name="T60" fmla="*/ 15 w 1590"/>
                <a:gd name="T61" fmla="*/ 1 h 1895"/>
                <a:gd name="T62" fmla="*/ 16 w 1590"/>
                <a:gd name="T63" fmla="*/ 1 h 1895"/>
                <a:gd name="T64" fmla="*/ 17 w 1590"/>
                <a:gd name="T65" fmla="*/ 2 h 1895"/>
                <a:gd name="T66" fmla="*/ 18 w 1590"/>
                <a:gd name="T67" fmla="*/ 3 h 1895"/>
                <a:gd name="T68" fmla="*/ 18 w 1590"/>
                <a:gd name="T69" fmla="*/ 4 h 1895"/>
                <a:gd name="T70" fmla="*/ 19 w 1590"/>
                <a:gd name="T71" fmla="*/ 5 h 1895"/>
                <a:gd name="T72" fmla="*/ 19 w 1590"/>
                <a:gd name="T73" fmla="*/ 6 h 1895"/>
                <a:gd name="T74" fmla="*/ 19 w 1590"/>
                <a:gd name="T75" fmla="*/ 7 h 1895"/>
                <a:gd name="T76" fmla="*/ 19 w 1590"/>
                <a:gd name="T77" fmla="*/ 8 h 1895"/>
                <a:gd name="T78" fmla="*/ 19 w 1590"/>
                <a:gd name="T79" fmla="*/ 9 h 1895"/>
                <a:gd name="T80" fmla="*/ 19 w 1590"/>
                <a:gd name="T81" fmla="*/ 10 h 1895"/>
                <a:gd name="T82" fmla="*/ 18 w 1590"/>
                <a:gd name="T83" fmla="*/ 12 h 1895"/>
                <a:gd name="T84" fmla="*/ 18 w 1590"/>
                <a:gd name="T85" fmla="*/ 12 h 1895"/>
                <a:gd name="T86" fmla="*/ 17 w 1590"/>
                <a:gd name="T87" fmla="*/ 13 h 1895"/>
                <a:gd name="T88" fmla="*/ 16 w 1590"/>
                <a:gd name="T89" fmla="*/ 14 h 1895"/>
                <a:gd name="T90" fmla="*/ 15 w 1590"/>
                <a:gd name="T91" fmla="*/ 15 h 1895"/>
                <a:gd name="T92" fmla="*/ 14 w 1590"/>
                <a:gd name="T93" fmla="*/ 15 h 1895"/>
                <a:gd name="T94" fmla="*/ 13 w 1590"/>
                <a:gd name="T95" fmla="*/ 15 h 1895"/>
                <a:gd name="T96" fmla="*/ 11 w 1590"/>
                <a:gd name="T97" fmla="*/ 15 h 1895"/>
                <a:gd name="T98" fmla="*/ 9 w 1590"/>
                <a:gd name="T99" fmla="*/ 15 h 189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590" h="1895">
                  <a:moveTo>
                    <a:pt x="746" y="1256"/>
                  </a:moveTo>
                  <a:lnTo>
                    <a:pt x="794" y="771"/>
                  </a:lnTo>
                  <a:lnTo>
                    <a:pt x="816" y="771"/>
                  </a:lnTo>
                  <a:lnTo>
                    <a:pt x="835" y="768"/>
                  </a:lnTo>
                  <a:lnTo>
                    <a:pt x="854" y="766"/>
                  </a:lnTo>
                  <a:lnTo>
                    <a:pt x="873" y="763"/>
                  </a:lnTo>
                  <a:lnTo>
                    <a:pt x="889" y="758"/>
                  </a:lnTo>
                  <a:lnTo>
                    <a:pt x="903" y="753"/>
                  </a:lnTo>
                  <a:lnTo>
                    <a:pt x="918" y="746"/>
                  </a:lnTo>
                  <a:lnTo>
                    <a:pt x="931" y="739"/>
                  </a:lnTo>
                  <a:lnTo>
                    <a:pt x="942" y="730"/>
                  </a:lnTo>
                  <a:lnTo>
                    <a:pt x="952" y="721"/>
                  </a:lnTo>
                  <a:lnTo>
                    <a:pt x="960" y="710"/>
                  </a:lnTo>
                  <a:lnTo>
                    <a:pt x="967" y="699"/>
                  </a:lnTo>
                  <a:lnTo>
                    <a:pt x="974" y="687"/>
                  </a:lnTo>
                  <a:lnTo>
                    <a:pt x="978" y="673"/>
                  </a:lnTo>
                  <a:lnTo>
                    <a:pt x="982" y="659"/>
                  </a:lnTo>
                  <a:lnTo>
                    <a:pt x="985" y="643"/>
                  </a:lnTo>
                  <a:lnTo>
                    <a:pt x="985" y="629"/>
                  </a:lnTo>
                  <a:lnTo>
                    <a:pt x="985" y="616"/>
                  </a:lnTo>
                  <a:lnTo>
                    <a:pt x="983" y="604"/>
                  </a:lnTo>
                  <a:lnTo>
                    <a:pt x="980" y="593"/>
                  </a:lnTo>
                  <a:lnTo>
                    <a:pt x="977" y="582"/>
                  </a:lnTo>
                  <a:lnTo>
                    <a:pt x="971" y="573"/>
                  </a:lnTo>
                  <a:lnTo>
                    <a:pt x="966" y="564"/>
                  </a:lnTo>
                  <a:lnTo>
                    <a:pt x="958" y="557"/>
                  </a:lnTo>
                  <a:lnTo>
                    <a:pt x="949" y="549"/>
                  </a:lnTo>
                  <a:lnTo>
                    <a:pt x="941" y="543"/>
                  </a:lnTo>
                  <a:lnTo>
                    <a:pt x="930" y="538"/>
                  </a:lnTo>
                  <a:lnTo>
                    <a:pt x="918" y="535"/>
                  </a:lnTo>
                  <a:lnTo>
                    <a:pt x="904" y="531"/>
                  </a:lnTo>
                  <a:lnTo>
                    <a:pt x="890" y="529"/>
                  </a:lnTo>
                  <a:lnTo>
                    <a:pt x="875" y="528"/>
                  </a:lnTo>
                  <a:lnTo>
                    <a:pt x="858" y="527"/>
                  </a:lnTo>
                  <a:lnTo>
                    <a:pt x="842" y="528"/>
                  </a:lnTo>
                  <a:lnTo>
                    <a:pt x="825" y="529"/>
                  </a:lnTo>
                  <a:lnTo>
                    <a:pt x="811" y="532"/>
                  </a:lnTo>
                  <a:lnTo>
                    <a:pt x="797" y="537"/>
                  </a:lnTo>
                  <a:lnTo>
                    <a:pt x="784" y="542"/>
                  </a:lnTo>
                  <a:lnTo>
                    <a:pt x="773" y="550"/>
                  </a:lnTo>
                  <a:lnTo>
                    <a:pt x="762" y="558"/>
                  </a:lnTo>
                  <a:lnTo>
                    <a:pt x="751" y="568"/>
                  </a:lnTo>
                  <a:lnTo>
                    <a:pt x="742" y="577"/>
                  </a:lnTo>
                  <a:lnTo>
                    <a:pt x="734" y="589"/>
                  </a:lnTo>
                  <a:lnTo>
                    <a:pt x="727" y="603"/>
                  </a:lnTo>
                  <a:lnTo>
                    <a:pt x="720" y="617"/>
                  </a:lnTo>
                  <a:lnTo>
                    <a:pt x="716" y="632"/>
                  </a:lnTo>
                  <a:lnTo>
                    <a:pt x="711" y="650"/>
                  </a:lnTo>
                  <a:lnTo>
                    <a:pt x="708" y="667"/>
                  </a:lnTo>
                  <a:lnTo>
                    <a:pt x="705" y="687"/>
                  </a:lnTo>
                  <a:lnTo>
                    <a:pt x="589" y="1895"/>
                  </a:lnTo>
                  <a:lnTo>
                    <a:pt x="0" y="1895"/>
                  </a:lnTo>
                  <a:lnTo>
                    <a:pt x="110" y="744"/>
                  </a:lnTo>
                  <a:lnTo>
                    <a:pt x="115" y="700"/>
                  </a:lnTo>
                  <a:lnTo>
                    <a:pt x="121" y="659"/>
                  </a:lnTo>
                  <a:lnTo>
                    <a:pt x="127" y="619"/>
                  </a:lnTo>
                  <a:lnTo>
                    <a:pt x="135" y="581"/>
                  </a:lnTo>
                  <a:lnTo>
                    <a:pt x="145" y="546"/>
                  </a:lnTo>
                  <a:lnTo>
                    <a:pt x="155" y="512"/>
                  </a:lnTo>
                  <a:lnTo>
                    <a:pt x="165" y="480"/>
                  </a:lnTo>
                  <a:lnTo>
                    <a:pt x="177" y="450"/>
                  </a:lnTo>
                  <a:lnTo>
                    <a:pt x="190" y="422"/>
                  </a:lnTo>
                  <a:lnTo>
                    <a:pt x="205" y="394"/>
                  </a:lnTo>
                  <a:lnTo>
                    <a:pt x="222" y="367"/>
                  </a:lnTo>
                  <a:lnTo>
                    <a:pt x="239" y="339"/>
                  </a:lnTo>
                  <a:lnTo>
                    <a:pt x="259" y="313"/>
                  </a:lnTo>
                  <a:lnTo>
                    <a:pt x="281" y="288"/>
                  </a:lnTo>
                  <a:lnTo>
                    <a:pt x="304" y="262"/>
                  </a:lnTo>
                  <a:lnTo>
                    <a:pt x="329" y="237"/>
                  </a:lnTo>
                  <a:lnTo>
                    <a:pt x="358" y="211"/>
                  </a:lnTo>
                  <a:lnTo>
                    <a:pt x="390" y="186"/>
                  </a:lnTo>
                  <a:lnTo>
                    <a:pt x="422" y="161"/>
                  </a:lnTo>
                  <a:lnTo>
                    <a:pt x="456" y="138"/>
                  </a:lnTo>
                  <a:lnTo>
                    <a:pt x="492" y="118"/>
                  </a:lnTo>
                  <a:lnTo>
                    <a:pt x="528" y="98"/>
                  </a:lnTo>
                  <a:lnTo>
                    <a:pt x="566" y="80"/>
                  </a:lnTo>
                  <a:lnTo>
                    <a:pt x="607" y="64"/>
                  </a:lnTo>
                  <a:lnTo>
                    <a:pt x="648" y="48"/>
                  </a:lnTo>
                  <a:lnTo>
                    <a:pt x="688" y="35"/>
                  </a:lnTo>
                  <a:lnTo>
                    <a:pt x="730" y="24"/>
                  </a:lnTo>
                  <a:lnTo>
                    <a:pt x="771" y="16"/>
                  </a:lnTo>
                  <a:lnTo>
                    <a:pt x="812" y="9"/>
                  </a:lnTo>
                  <a:lnTo>
                    <a:pt x="854" y="3"/>
                  </a:lnTo>
                  <a:lnTo>
                    <a:pt x="895" y="1"/>
                  </a:lnTo>
                  <a:lnTo>
                    <a:pt x="936" y="0"/>
                  </a:lnTo>
                  <a:lnTo>
                    <a:pt x="974" y="0"/>
                  </a:lnTo>
                  <a:lnTo>
                    <a:pt x="1011" y="2"/>
                  </a:lnTo>
                  <a:lnTo>
                    <a:pt x="1046" y="7"/>
                  </a:lnTo>
                  <a:lnTo>
                    <a:pt x="1081" y="11"/>
                  </a:lnTo>
                  <a:lnTo>
                    <a:pt x="1114" y="19"/>
                  </a:lnTo>
                  <a:lnTo>
                    <a:pt x="1147" y="26"/>
                  </a:lnTo>
                  <a:lnTo>
                    <a:pt x="1179" y="36"/>
                  </a:lnTo>
                  <a:lnTo>
                    <a:pt x="1211" y="47"/>
                  </a:lnTo>
                  <a:lnTo>
                    <a:pt x="1240" y="59"/>
                  </a:lnTo>
                  <a:lnTo>
                    <a:pt x="1270" y="74"/>
                  </a:lnTo>
                  <a:lnTo>
                    <a:pt x="1298" y="89"/>
                  </a:lnTo>
                  <a:lnTo>
                    <a:pt x="1326" y="107"/>
                  </a:lnTo>
                  <a:lnTo>
                    <a:pt x="1352" y="125"/>
                  </a:lnTo>
                  <a:lnTo>
                    <a:pt x="1377" y="145"/>
                  </a:lnTo>
                  <a:lnTo>
                    <a:pt x="1403" y="167"/>
                  </a:lnTo>
                  <a:lnTo>
                    <a:pt x="1426" y="189"/>
                  </a:lnTo>
                  <a:lnTo>
                    <a:pt x="1449" y="213"/>
                  </a:lnTo>
                  <a:lnTo>
                    <a:pt x="1470" y="238"/>
                  </a:lnTo>
                  <a:lnTo>
                    <a:pt x="1489" y="264"/>
                  </a:lnTo>
                  <a:lnTo>
                    <a:pt x="1507" y="290"/>
                  </a:lnTo>
                  <a:lnTo>
                    <a:pt x="1522" y="317"/>
                  </a:lnTo>
                  <a:lnTo>
                    <a:pt x="1537" y="345"/>
                  </a:lnTo>
                  <a:lnTo>
                    <a:pt x="1549" y="373"/>
                  </a:lnTo>
                  <a:lnTo>
                    <a:pt x="1560" y="402"/>
                  </a:lnTo>
                  <a:lnTo>
                    <a:pt x="1569" y="431"/>
                  </a:lnTo>
                  <a:lnTo>
                    <a:pt x="1577" y="462"/>
                  </a:lnTo>
                  <a:lnTo>
                    <a:pt x="1583" y="493"/>
                  </a:lnTo>
                  <a:lnTo>
                    <a:pt x="1587" y="526"/>
                  </a:lnTo>
                  <a:lnTo>
                    <a:pt x="1589" y="558"/>
                  </a:lnTo>
                  <a:lnTo>
                    <a:pt x="1590" y="591"/>
                  </a:lnTo>
                  <a:lnTo>
                    <a:pt x="1589" y="625"/>
                  </a:lnTo>
                  <a:lnTo>
                    <a:pt x="1587" y="660"/>
                  </a:lnTo>
                  <a:lnTo>
                    <a:pt x="1583" y="694"/>
                  </a:lnTo>
                  <a:lnTo>
                    <a:pt x="1577" y="727"/>
                  </a:lnTo>
                  <a:lnTo>
                    <a:pt x="1571" y="758"/>
                  </a:lnTo>
                  <a:lnTo>
                    <a:pt x="1563" y="789"/>
                  </a:lnTo>
                  <a:lnTo>
                    <a:pt x="1553" y="820"/>
                  </a:lnTo>
                  <a:lnTo>
                    <a:pt x="1543" y="850"/>
                  </a:lnTo>
                  <a:lnTo>
                    <a:pt x="1530" y="878"/>
                  </a:lnTo>
                  <a:lnTo>
                    <a:pt x="1517" y="907"/>
                  </a:lnTo>
                  <a:lnTo>
                    <a:pt x="1503" y="934"/>
                  </a:lnTo>
                  <a:lnTo>
                    <a:pt x="1486" y="960"/>
                  </a:lnTo>
                  <a:lnTo>
                    <a:pt x="1469" y="986"/>
                  </a:lnTo>
                  <a:lnTo>
                    <a:pt x="1450" y="1011"/>
                  </a:lnTo>
                  <a:lnTo>
                    <a:pt x="1429" y="1034"/>
                  </a:lnTo>
                  <a:lnTo>
                    <a:pt x="1407" y="1058"/>
                  </a:lnTo>
                  <a:lnTo>
                    <a:pt x="1384" y="1080"/>
                  </a:lnTo>
                  <a:lnTo>
                    <a:pt x="1360" y="1102"/>
                  </a:lnTo>
                  <a:lnTo>
                    <a:pt x="1337" y="1121"/>
                  </a:lnTo>
                  <a:lnTo>
                    <a:pt x="1312" y="1138"/>
                  </a:lnTo>
                  <a:lnTo>
                    <a:pt x="1285" y="1155"/>
                  </a:lnTo>
                  <a:lnTo>
                    <a:pt x="1259" y="1170"/>
                  </a:lnTo>
                  <a:lnTo>
                    <a:pt x="1230" y="1184"/>
                  </a:lnTo>
                  <a:lnTo>
                    <a:pt x="1201" y="1196"/>
                  </a:lnTo>
                  <a:lnTo>
                    <a:pt x="1170" y="1208"/>
                  </a:lnTo>
                  <a:lnTo>
                    <a:pt x="1137" y="1218"/>
                  </a:lnTo>
                  <a:lnTo>
                    <a:pt x="1104" y="1227"/>
                  </a:lnTo>
                  <a:lnTo>
                    <a:pt x="1070" y="1236"/>
                  </a:lnTo>
                  <a:lnTo>
                    <a:pt x="1034" y="1242"/>
                  </a:lnTo>
                  <a:lnTo>
                    <a:pt x="997" y="1248"/>
                  </a:lnTo>
                  <a:lnTo>
                    <a:pt x="959" y="1252"/>
                  </a:lnTo>
                  <a:lnTo>
                    <a:pt x="920" y="1255"/>
                  </a:lnTo>
                  <a:lnTo>
                    <a:pt x="879" y="1257"/>
                  </a:lnTo>
                  <a:lnTo>
                    <a:pt x="837" y="1258"/>
                  </a:lnTo>
                  <a:lnTo>
                    <a:pt x="746" y="1256"/>
                  </a:lnTo>
                  <a:close/>
                </a:path>
              </a:pathLst>
            </a:custGeom>
            <a:solidFill>
              <a:srgbClr val="B01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72715" name="Picture 951" descr="Glucose_Ring_Structure_001">
            <a:extLst>
              <a:ext uri="{FF2B5EF4-FFF2-40B4-BE49-F238E27FC236}">
                <a16:creationId xmlns:a16="http://schemas.microsoft.com/office/drawing/2014/main" id="{EFF831E2-FFA1-4CD9-8062-FE7A3E9C12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575" y="3429000"/>
            <a:ext cx="1871663" cy="146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716" name="Picture 952" descr="Boy_with_Bbasketball_01">
            <a:extLst>
              <a:ext uri="{FF2B5EF4-FFF2-40B4-BE49-F238E27FC236}">
                <a16:creationId xmlns:a16="http://schemas.microsoft.com/office/drawing/2014/main" id="{56EE9D5F-E727-4E95-91F1-20F52C9401C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8950" y="1628775"/>
            <a:ext cx="1711325" cy="4773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pull dir="d"/>
    <p:sndAc>
      <p:stSnd>
        <p:snd r:embed="rId4" name="whoosh.wav"/>
      </p:stSnd>
    </p:sndAc>
  </p:transition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754" name="Picture 2" descr="Wt_Control_004">
            <a:extLst>
              <a:ext uri="{FF2B5EF4-FFF2-40B4-BE49-F238E27FC236}">
                <a16:creationId xmlns:a16="http://schemas.microsoft.com/office/drawing/2014/main" id="{418FFED6-8319-4D73-85D4-FD793271832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95513" y="704850"/>
            <a:ext cx="6694487" cy="559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017B24EA-6B69-46BB-8FE7-598A7E7E02A9}"/>
              </a:ext>
            </a:extLst>
          </p:cNvPr>
          <p:cNvSpPr>
            <a:spLocks/>
          </p:cNvSpPr>
          <p:nvPr/>
        </p:nvSpPr>
        <p:spPr bwMode="auto">
          <a:xfrm>
            <a:off x="179388" y="333375"/>
            <a:ext cx="3168650" cy="5688013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eaLnBrk="1" hangingPunct="1">
              <a:lnSpc>
                <a:spcPct val="360000"/>
              </a:lnSpc>
              <a:defRPr/>
            </a:pPr>
            <a:r>
              <a:rPr lang="es-PR" altLang="en-US" sz="30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Componentes del Gasto Energético Diario</a:t>
            </a:r>
          </a:p>
        </p:txBody>
      </p:sp>
      <p:sp>
        <p:nvSpPr>
          <p:cNvPr id="74756" name="Text Box 6">
            <a:extLst>
              <a:ext uri="{FF2B5EF4-FFF2-40B4-BE49-F238E27FC236}">
                <a16:creationId xmlns:a16="http://schemas.microsoft.com/office/drawing/2014/main" id="{D34854E3-3047-4FB8-8705-21DF91E8EC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453188"/>
            <a:ext cx="9144000" cy="40481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74757" name="Text Box 6">
            <a:extLst>
              <a:ext uri="{FF2B5EF4-FFF2-40B4-BE49-F238E27FC236}">
                <a16:creationId xmlns:a16="http://schemas.microsoft.com/office/drawing/2014/main" id="{246940F0-5437-492E-A795-153A708629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381750"/>
            <a:ext cx="8964612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Reproducido de: </a:t>
            </a:r>
            <a:r>
              <a:rPr lang="en-US" altLang="en-US" sz="1200" b="1" i="1">
                <a:latin typeface="Times New Roman" panose="02020603050405020304" pitchFamily="18" charset="0"/>
              </a:rPr>
              <a:t>Sports and Exercise Nutrition</a:t>
            </a:r>
            <a:r>
              <a:rPr lang="en-US" altLang="en-US" sz="1200">
                <a:latin typeface="Times New Roman" panose="02020603050405020304" pitchFamily="18" charset="0"/>
              </a:rPr>
              <a:t>. 4ta. ed.; (p. 200), por W. D. McArdle, F. I. Katch, &amp; V. I. Katch, 2013, Philadelphia: Lippincott Williams &amp; Wilkins. Copyright 2013 por Lippincott Williams &amp; Wilkins, a Wolters Kluwer business.</a:t>
            </a:r>
          </a:p>
        </p:txBody>
      </p:sp>
    </p:spTree>
    <p:custDataLst>
      <p:tags r:id="rId1"/>
    </p:custDataLst>
  </p:cSld>
  <p:clrMapOvr>
    <a:masterClrMapping/>
  </p:clrMapOvr>
  <p:transition spd="slow">
    <p:split dir="in"/>
  </p:transition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Text Box 6">
            <a:extLst>
              <a:ext uri="{FF2B5EF4-FFF2-40B4-BE49-F238E27FC236}">
                <a16:creationId xmlns:a16="http://schemas.microsoft.com/office/drawing/2014/main" id="{D43C6204-9260-4205-9B73-C31B87525C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453188"/>
            <a:ext cx="9144000" cy="40481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76803" name="Text Box 6">
            <a:extLst>
              <a:ext uri="{FF2B5EF4-FFF2-40B4-BE49-F238E27FC236}">
                <a16:creationId xmlns:a16="http://schemas.microsoft.com/office/drawing/2014/main" id="{B2E91659-71B6-41F7-BF45-FFDF341708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237288"/>
            <a:ext cx="8964612" cy="360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Reproducido de: </a:t>
            </a:r>
            <a:r>
              <a:rPr lang="en-US" altLang="en-US" sz="1200" b="1" i="1">
                <a:latin typeface="Times New Roman" panose="02020603050405020304" pitchFamily="18" charset="0"/>
              </a:rPr>
              <a:t>Exercise Physiology for Health, Fitness, and Performance</a:t>
            </a:r>
            <a:r>
              <a:rPr lang="en-US" altLang="en-US" sz="1200">
                <a:latin typeface="Times New Roman" panose="02020603050405020304" pitchFamily="18" charset="0"/>
              </a:rPr>
              <a:t>. (p. 220), por S. A. Plowman, &amp; D. L. Smith, 2011, Philadelphia: Lippincott Williams &amp; Wilkins. Copyright 2011 por Lippincott Williams &amp; Wilkins, a Wolters Kluwer business.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D2C6822-677E-4B79-8539-8492503C17EE}"/>
              </a:ext>
            </a:extLst>
          </p:cNvPr>
          <p:cNvSpPr>
            <a:spLocks/>
          </p:cNvSpPr>
          <p:nvPr/>
        </p:nvSpPr>
        <p:spPr bwMode="auto">
          <a:xfrm>
            <a:off x="0" y="692150"/>
            <a:ext cx="9144000" cy="504825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defRPr/>
            </a:pPr>
            <a:r>
              <a:rPr lang="es-PR" altLang="en-US" sz="19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CONTROL DE PESO</a:t>
            </a:r>
            <a:br>
              <a:rPr lang="es-PR" altLang="en-US" sz="19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</a:br>
            <a:r>
              <a:rPr lang="es-PR" altLang="en-US" sz="19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GASTO ENERGÉTICO: Sedentario vs. Activo</a:t>
            </a:r>
            <a:endParaRPr lang="es-PR" altLang="en-US" sz="1900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  <a:cs typeface="Arial" panose="020B0604020202020204" pitchFamily="34" charset="0"/>
            </a:endParaRPr>
          </a:p>
        </p:txBody>
      </p:sp>
      <p:pic>
        <p:nvPicPr>
          <p:cNvPr id="76805" name="Picture 9" descr="Energy_Expenditure_Pie-Chart_01">
            <a:extLst>
              <a:ext uri="{FF2B5EF4-FFF2-40B4-BE49-F238E27FC236}">
                <a16:creationId xmlns:a16="http://schemas.microsoft.com/office/drawing/2014/main" id="{82820D82-8396-403F-AB2C-9051DCD52A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650" y="1341438"/>
            <a:ext cx="7632700" cy="4846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</p:transition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850" name="Picture 5" descr="Nutrientes_Valor_Calorico">
            <a:extLst>
              <a:ext uri="{FF2B5EF4-FFF2-40B4-BE49-F238E27FC236}">
                <a16:creationId xmlns:a16="http://schemas.microsoft.com/office/drawing/2014/main" id="{B471D9AF-C738-42F9-881B-8A3114FC036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650" y="736600"/>
            <a:ext cx="7488238" cy="5710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0898" name="Picture 2" descr="Metas_Dieteticas_PobG_002">
            <a:extLst>
              <a:ext uri="{FF2B5EF4-FFF2-40B4-BE49-F238E27FC236}">
                <a16:creationId xmlns:a16="http://schemas.microsoft.com/office/drawing/2014/main" id="{8B1EDB9D-867B-483C-A889-BD561DAE10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19475" y="692150"/>
            <a:ext cx="5486400" cy="5832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243F8B69-DA54-45E5-BECF-A3AB3C6C49C3}"/>
              </a:ext>
            </a:extLst>
          </p:cNvPr>
          <p:cNvSpPr>
            <a:spLocks/>
          </p:cNvSpPr>
          <p:nvPr/>
        </p:nvSpPr>
        <p:spPr bwMode="auto">
          <a:xfrm>
            <a:off x="34925" y="2276475"/>
            <a:ext cx="3311525" cy="2087563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r" eaLnBrk="1" hangingPunct="1">
              <a:lnSpc>
                <a:spcPct val="130000"/>
              </a:lnSpc>
              <a:defRPr/>
            </a:pPr>
            <a:r>
              <a:rPr lang="es-PR" altLang="en-US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 DIETÉTICAS</a:t>
            </a:r>
            <a:br>
              <a:rPr lang="es-PR" altLang="en-US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</a:br>
            <a:r>
              <a:rPr lang="es-PR" altLang="en-US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–</a:t>
            </a:r>
            <a:r>
              <a:rPr lang="es-PR" altLang="en-US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EVOLUCIÓN: 1977</a:t>
            </a:r>
          </a:p>
        </p:txBody>
      </p:sp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946" name="Picture 3" descr="DRIs_001">
            <a:extLst>
              <a:ext uri="{FF2B5EF4-FFF2-40B4-BE49-F238E27FC236}">
                <a16:creationId xmlns:a16="http://schemas.microsoft.com/office/drawing/2014/main" id="{83C16088-EEBF-47D5-BFDC-695B9BFE99A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700088"/>
            <a:ext cx="8280400" cy="5773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4994" name="Picture 3" descr="Metas_Dieteticas_PobG_2002_002">
            <a:extLst>
              <a:ext uri="{FF2B5EF4-FFF2-40B4-BE49-F238E27FC236}">
                <a16:creationId xmlns:a16="http://schemas.microsoft.com/office/drawing/2014/main" id="{F66F8E3D-3645-4A73-8839-998A2AC6917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750" y="692150"/>
            <a:ext cx="8083550" cy="5875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Picture 3" descr="Nutricion_Concepto_002">
            <a:extLst>
              <a:ext uri="{FF2B5EF4-FFF2-40B4-BE49-F238E27FC236}">
                <a16:creationId xmlns:a16="http://schemas.microsoft.com/office/drawing/2014/main" id="{BF5ED1E2-A527-45BA-A17B-438603473D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875" y="319088"/>
            <a:ext cx="8893175" cy="6538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Text Box 6">
            <a:extLst>
              <a:ext uri="{FF2B5EF4-FFF2-40B4-BE49-F238E27FC236}">
                <a16:creationId xmlns:a16="http://schemas.microsoft.com/office/drawing/2014/main" id="{FB12C29C-8E6A-4CEA-BEE6-5352B4CEE6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588125"/>
            <a:ext cx="9144000" cy="269875"/>
          </a:xfrm>
          <a:prstGeom prst="rect">
            <a:avLst/>
          </a:prstGeom>
          <a:solidFill>
            <a:srgbClr val="E6E6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en-US" altLang="en-US" sz="1000">
                <a:latin typeface="Arial" panose="020B0604020202020204" pitchFamily="34" charset="0"/>
              </a:rPr>
              <a:t>Copyright © 2013 Edgar Lopategui Corsino | Saludmed </a:t>
            </a: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E6E244DE-2033-4011-B7B4-E231A3D58F10}"/>
              </a:ext>
            </a:extLst>
          </p:cNvPr>
          <p:cNvSpPr/>
          <p:nvPr/>
        </p:nvSpPr>
        <p:spPr>
          <a:xfrm>
            <a:off x="0" y="366713"/>
            <a:ext cx="9144000" cy="84137"/>
          </a:xfrm>
          <a:prstGeom prst="rect">
            <a:avLst/>
          </a:prstGeom>
          <a:solidFill>
            <a:schemeClr val="accent2">
              <a:alpha val="50000"/>
            </a:scheme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A4FE5908-0435-49D1-A612-A2428B1F66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311150"/>
          </a:xfrm>
          <a:prstGeom prst="rect">
            <a:avLst/>
          </a:prstGeom>
          <a:solidFill>
            <a:srgbClr val="484876"/>
          </a:solidFill>
          <a:ln>
            <a:noFill/>
          </a:ln>
        </p:spPr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>
              <a:solidFill>
                <a:schemeClr val="lt1"/>
              </a:solidFill>
              <a:latin typeface="+mn-lt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B147CE6B-CAAD-4995-B370-5B45BA2CB753}"/>
              </a:ext>
            </a:extLst>
          </p:cNvPr>
          <p:cNvSpPr/>
          <p:nvPr/>
        </p:nvSpPr>
        <p:spPr>
          <a:xfrm>
            <a:off x="0" y="307975"/>
            <a:ext cx="9144000" cy="92075"/>
          </a:xfrm>
          <a:prstGeom prst="rect">
            <a:avLst/>
          </a:prstGeom>
          <a:solidFill>
            <a:schemeClr val="accent2">
              <a:alpha val="100000"/>
            </a:scheme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D6E92CE4-143A-4C7B-8BD8-2070FE2CCE49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5410200" y="360363"/>
            <a:ext cx="3733800" cy="9048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rot="10800000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>
              <a:solidFill>
                <a:schemeClr val="lt1"/>
              </a:solidFill>
              <a:latin typeface="+mn-lt"/>
            </a:endParaRP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007CA358-CAD8-4A2C-B75E-223ECD110818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5410200" y="439738"/>
            <a:ext cx="3733800" cy="180975"/>
          </a:xfrm>
          <a:prstGeom prst="rect">
            <a:avLst/>
          </a:prstGeom>
          <a:solidFill>
            <a:schemeClr val="accent2">
              <a:alpha val="50195"/>
            </a:schemeClr>
          </a:solidFill>
          <a:ln>
            <a:noFill/>
          </a:ln>
        </p:spPr>
        <p:txBody>
          <a:bodyPr rot="10800000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>
              <a:solidFill>
                <a:schemeClr val="lt1"/>
              </a:solidFill>
              <a:latin typeface="+mn-lt"/>
            </a:endParaRPr>
          </a:p>
        </p:txBody>
      </p:sp>
      <p:sp useBgFill="1">
        <p:nvSpPr>
          <p:cNvPr id="33" name="Rounded Rectangle 32">
            <a:extLst>
              <a:ext uri="{FF2B5EF4-FFF2-40B4-BE49-F238E27FC236}">
                <a16:creationId xmlns:a16="http://schemas.microsoft.com/office/drawing/2014/main" id="{956303F3-1E8F-4ED9-BE07-3F48E75D22E5}"/>
              </a:ext>
            </a:extLst>
          </p:cNvPr>
          <p:cNvSpPr/>
          <p:nvPr/>
        </p:nvSpPr>
        <p:spPr bwMode="white">
          <a:xfrm>
            <a:off x="5408613" y="496888"/>
            <a:ext cx="3062287" cy="28575"/>
          </a:xfrm>
          <a:prstGeom prst="roundRect">
            <a:avLst>
              <a:gd name="adj" fmla="val 16667"/>
            </a:avLst>
          </a:prstGeom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 useBgFill="1">
        <p:nvSpPr>
          <p:cNvPr id="34" name="Rounded Rectangle 33">
            <a:extLst>
              <a:ext uri="{FF2B5EF4-FFF2-40B4-BE49-F238E27FC236}">
                <a16:creationId xmlns:a16="http://schemas.microsoft.com/office/drawing/2014/main" id="{71E8F901-732D-43AF-9F58-10CFCC2DC892}"/>
              </a:ext>
            </a:extLst>
          </p:cNvPr>
          <p:cNvSpPr/>
          <p:nvPr/>
        </p:nvSpPr>
        <p:spPr bwMode="white">
          <a:xfrm>
            <a:off x="7373938" y="588963"/>
            <a:ext cx="1600200" cy="36512"/>
          </a:xfrm>
          <a:prstGeom prst="roundRect">
            <a:avLst>
              <a:gd name="adj" fmla="val 16667"/>
            </a:avLst>
          </a:prstGeom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500B9A73-B912-4677-B901-39490C75E289}"/>
              </a:ext>
            </a:extLst>
          </p:cNvPr>
          <p:cNvSpPr/>
          <p:nvPr/>
        </p:nvSpPr>
        <p:spPr bwMode="invGray">
          <a:xfrm>
            <a:off x="9085263" y="-1588"/>
            <a:ext cx="57150" cy="620713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dirty="0"/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BE839733-F7C5-495B-AAD3-33FF167D3C2A}"/>
              </a:ext>
            </a:extLst>
          </p:cNvPr>
          <p:cNvSpPr/>
          <p:nvPr/>
        </p:nvSpPr>
        <p:spPr bwMode="invGray">
          <a:xfrm>
            <a:off x="9043988" y="-1588"/>
            <a:ext cx="28575" cy="620713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dirty="0"/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7B0310E3-2DA3-42FA-B818-ED3D62A87CA5}"/>
              </a:ext>
            </a:extLst>
          </p:cNvPr>
          <p:cNvSpPr/>
          <p:nvPr/>
        </p:nvSpPr>
        <p:spPr bwMode="invGray">
          <a:xfrm>
            <a:off x="9024938" y="-1588"/>
            <a:ext cx="9525" cy="620713"/>
          </a:xfrm>
          <a:prstGeom prst="rect">
            <a:avLst/>
          </a:prstGeom>
          <a:solidFill>
            <a:srgbClr val="FFFFFF">
              <a:alpha val="6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75C68A65-75AB-4E0C-9D15-963C62182713}"/>
              </a:ext>
            </a:extLst>
          </p:cNvPr>
          <p:cNvSpPr/>
          <p:nvPr/>
        </p:nvSpPr>
        <p:spPr bwMode="invGray">
          <a:xfrm>
            <a:off x="8977313" y="-1588"/>
            <a:ext cx="25400" cy="620713"/>
          </a:xfrm>
          <a:prstGeom prst="rect">
            <a:avLst/>
          </a:prstGeom>
          <a:solidFill>
            <a:srgbClr val="FFFFFF">
              <a:alpha val="4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BD14B336-CDA2-42EF-9F30-C8D6445C0761}"/>
              </a:ext>
            </a:extLst>
          </p:cNvPr>
          <p:cNvSpPr/>
          <p:nvPr/>
        </p:nvSpPr>
        <p:spPr bwMode="invGray">
          <a:xfrm>
            <a:off x="8915400" y="0"/>
            <a:ext cx="55563" cy="585788"/>
          </a:xfrm>
          <a:prstGeom prst="rect">
            <a:avLst/>
          </a:prstGeom>
          <a:solidFill>
            <a:srgbClr val="FFFFFF">
              <a:alpha val="2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439BE68D-176F-4318-903C-307F21278FA1}"/>
              </a:ext>
            </a:extLst>
          </p:cNvPr>
          <p:cNvSpPr/>
          <p:nvPr/>
        </p:nvSpPr>
        <p:spPr bwMode="invGray">
          <a:xfrm>
            <a:off x="8875713" y="0"/>
            <a:ext cx="6350" cy="585788"/>
          </a:xfrm>
          <a:prstGeom prst="rect">
            <a:avLst/>
          </a:prstGeom>
          <a:solidFill>
            <a:srgbClr val="FFFFFF">
              <a:alpha val="30196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dirty="0"/>
          </a:p>
        </p:txBody>
      </p:sp>
      <p:pic>
        <p:nvPicPr>
          <p:cNvPr id="13329" name="Picture 18" descr="saludmed-com_Ban_PPT-MASTER-2_v01">
            <a:extLst>
              <a:ext uri="{FF2B5EF4-FFF2-40B4-BE49-F238E27FC236}">
                <a16:creationId xmlns:a16="http://schemas.microsoft.com/office/drawing/2014/main" id="{44AB89B7-46D7-4F3A-A79D-F4180445CFA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8894763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30" name="Slide Number Placeholder 22">
            <a:extLst>
              <a:ext uri="{FF2B5EF4-FFF2-40B4-BE49-F238E27FC236}">
                <a16:creationId xmlns:a16="http://schemas.microsoft.com/office/drawing/2014/main" id="{3C4610CC-00B1-4A4F-87EC-BA3E3FA31FB3}"/>
              </a:ext>
            </a:extLst>
          </p:cNvPr>
          <p:cNvSpPr>
            <a:spLocks/>
          </p:cNvSpPr>
          <p:nvPr/>
        </p:nvSpPr>
        <p:spPr bwMode="auto">
          <a:xfrm>
            <a:off x="8174038" y="1588"/>
            <a:ext cx="7620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A65265C6-D71B-41B7-B1BE-BC2CFFFF4D3D}" type="slidenum">
              <a:rPr lang="es-PR" altLang="en-US" sz="1800">
                <a:solidFill>
                  <a:srgbClr val="FFFFFF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4</a:t>
            </a:fld>
            <a:endParaRPr lang="es-PR" altLang="en-US" sz="1800">
              <a:solidFill>
                <a:srgbClr val="FFFFFF"/>
              </a:solidFill>
            </a:endParaRPr>
          </a:p>
        </p:txBody>
      </p:sp>
    </p:spTree>
    <p:custDataLst>
      <p:tags r:id="rId1"/>
    </p:custDataLst>
  </p:cSld>
  <p:clrMapOvr>
    <a:masterClrMapping/>
  </p:clrMapOvr>
  <p:transition spd="slow">
    <p:zoom/>
    <p:sndAc>
      <p:stSnd>
        <p:snd r:embed="rId4" name="whoosh.wav"/>
      </p:stSnd>
    </p:sndAc>
  </p:transition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7042" name="Picture 4" descr="DRIs_Pie_001">
            <a:extLst>
              <a:ext uri="{FF2B5EF4-FFF2-40B4-BE49-F238E27FC236}">
                <a16:creationId xmlns:a16="http://schemas.microsoft.com/office/drawing/2014/main" id="{1A0A2CC8-DA04-4DF0-BF2F-8A910DB33C6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1268413"/>
            <a:ext cx="6048375" cy="459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7043" name="WordArt 5">
            <a:extLst>
              <a:ext uri="{FF2B5EF4-FFF2-40B4-BE49-F238E27FC236}">
                <a16:creationId xmlns:a16="http://schemas.microsoft.com/office/drawing/2014/main" id="{465C98AF-EF47-4F80-9367-A1B8C3F1D052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23850" y="765175"/>
            <a:ext cx="8370888" cy="360363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s-ES" sz="3600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Arial Black" panose="020B0A04020102020204" pitchFamily="34" charset="0"/>
              </a:rPr>
              <a:t>METAS DIETÉTICAS PARA LA POBLACIÓN GENERAL</a:t>
            </a:r>
            <a:endParaRPr lang="en-US" sz="3600" kern="10">
              <a:ln w="19050">
                <a:solidFill>
                  <a:srgbClr val="99CCFF"/>
                </a:solidFill>
                <a:round/>
                <a:headEnd/>
                <a:tailEnd/>
              </a:ln>
              <a:solidFill>
                <a:srgbClr val="0066CC"/>
              </a:solidFill>
              <a:effectLst>
                <a:outerShdw dist="35921" dir="2700000" algn="ctr" rotWithShape="0">
                  <a:srgbClr val="99000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87044" name="Text Box 6">
            <a:extLst>
              <a:ext uri="{FF2B5EF4-FFF2-40B4-BE49-F238E27FC236}">
                <a16:creationId xmlns:a16="http://schemas.microsoft.com/office/drawing/2014/main" id="{D1668175-3262-4D1C-9129-679244C789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588125"/>
            <a:ext cx="9144000" cy="269875"/>
          </a:xfrm>
          <a:prstGeom prst="rect">
            <a:avLst/>
          </a:prstGeom>
          <a:solidFill>
            <a:srgbClr val="E6E6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en-US" altLang="en-US" sz="1000">
                <a:latin typeface="Arial" panose="020B0604020202020204" pitchFamily="34" charset="0"/>
              </a:rPr>
              <a:t>Copyright © 2013 Edgar Lopategui Corsino | Saludmed </a:t>
            </a:r>
          </a:p>
        </p:txBody>
      </p:sp>
      <p:sp>
        <p:nvSpPr>
          <p:cNvPr id="87045" name="Text Box 6">
            <a:extLst>
              <a:ext uri="{FF2B5EF4-FFF2-40B4-BE49-F238E27FC236}">
                <a16:creationId xmlns:a16="http://schemas.microsoft.com/office/drawing/2014/main" id="{EF5B34F6-6B03-46E3-A0C2-2F7690AC75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5876925"/>
            <a:ext cx="8964612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Datos de: </a:t>
            </a:r>
            <a:r>
              <a:rPr lang="en-US" altLang="en-US" sz="1200" b="1" i="1">
                <a:latin typeface="Times New Roman" panose="02020603050405020304" pitchFamily="18" charset="0"/>
              </a:rPr>
              <a:t>Dietary Reference Intakes for Energy, Carbohydrate, Fiber, Fat, Fatty Acids, Cholesterol, Proteins, and Amino Acids</a:t>
            </a:r>
            <a:r>
              <a:rPr lang="en-US" altLang="en-US" sz="1200">
                <a:latin typeface="Times New Roman" panose="02020603050405020304" pitchFamily="18" charset="0"/>
              </a:rPr>
              <a:t>. (p. 1325), por Institute of Medicine, 2005, Washington, DC: National Academy Press. Copyright 2005 por National Academy of Sciences. Recuperado de </a:t>
            </a:r>
            <a:r>
              <a:rPr lang="en-US" altLang="en-US" sz="1200" b="1" i="1">
                <a:latin typeface="Times New Roman" panose="02020603050405020304" pitchFamily="18" charset="0"/>
                <a:hlinkClick r:id="rId6"/>
              </a:rPr>
              <a:t>http://www.nal.usda.gov/fnic/DRI/DRI_Energy/energy_full_report.pdf</a:t>
            </a:r>
            <a:endParaRPr lang="en-US" altLang="en-US" sz="1200" b="1" i="1">
              <a:latin typeface="Times New Roman" panose="02020603050405020304" pitchFamily="18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463ADB-F8F7-46C9-9056-312BF0CD6DD8}"/>
              </a:ext>
            </a:extLst>
          </p:cNvPr>
          <p:cNvSpPr>
            <a:spLocks/>
          </p:cNvSpPr>
          <p:nvPr/>
        </p:nvSpPr>
        <p:spPr bwMode="auto">
          <a:xfrm>
            <a:off x="107950" y="620713"/>
            <a:ext cx="8928100" cy="360362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130000"/>
              </a:lnSpc>
              <a:defRPr/>
            </a:pPr>
            <a:r>
              <a:rPr lang="es-PR" altLang="en-US" sz="20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RECOMENDACIONES BÁSICAS: </a:t>
            </a:r>
            <a:r>
              <a:rPr lang="es-PR" altLang="en-US" sz="20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CHO, GRASAS Y PROTEÍNAS</a:t>
            </a:r>
          </a:p>
        </p:txBody>
      </p:sp>
      <p:pic>
        <p:nvPicPr>
          <p:cNvPr id="89091" name="Picture 5" descr="Recom_CHO_GRA_PRO_01">
            <a:extLst>
              <a:ext uri="{FF2B5EF4-FFF2-40B4-BE49-F238E27FC236}">
                <a16:creationId xmlns:a16="http://schemas.microsoft.com/office/drawing/2014/main" id="{CFB1149E-14EF-41CA-A58C-9C03C355B22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5150" y="1052513"/>
            <a:ext cx="5383213" cy="5176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9092" name="Text Box 6">
            <a:extLst>
              <a:ext uri="{FF2B5EF4-FFF2-40B4-BE49-F238E27FC236}">
                <a16:creationId xmlns:a16="http://schemas.microsoft.com/office/drawing/2014/main" id="{E36331CB-D421-45EA-B78F-9D16AB58BC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453188"/>
            <a:ext cx="9144000" cy="40481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89093" name="Text Box 6">
            <a:extLst>
              <a:ext uri="{FF2B5EF4-FFF2-40B4-BE49-F238E27FC236}">
                <a16:creationId xmlns:a16="http://schemas.microsoft.com/office/drawing/2014/main" id="{3A1F0544-DD18-4589-AC3A-CE027747E1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308725"/>
            <a:ext cx="8964612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Reproducido de: </a:t>
            </a:r>
            <a:r>
              <a:rPr lang="en-US" altLang="en-US" sz="1200" b="1" i="1">
                <a:latin typeface="Times New Roman" panose="02020603050405020304" pitchFamily="18" charset="0"/>
              </a:rPr>
              <a:t>Sports and Exercise Nutrition</a:t>
            </a:r>
            <a:r>
              <a:rPr lang="en-US" altLang="en-US" sz="1200">
                <a:latin typeface="Times New Roman" panose="02020603050405020304" pitchFamily="18" charset="0"/>
              </a:rPr>
              <a:t>. 4ta. ed.; (p. 233), por W. D. McArdle, F. I. Katch, &amp; V. I. Katch, 2013, Philadelphia: Lippincott Williams &amp; Wilkins. Copyright 2013 por Lippincott Williams &amp; Wilkins, a Wolters Kluwer business.</a:t>
            </a:r>
          </a:p>
        </p:txBody>
      </p:sp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Text&#10;&#10;Description automatically generated">
            <a:extLst>
              <a:ext uri="{FF2B5EF4-FFF2-40B4-BE49-F238E27FC236}">
                <a16:creationId xmlns:a16="http://schemas.microsoft.com/office/drawing/2014/main" id="{7AD60E89-0573-9D77-D20F-EDAA4D7C41C6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5456" y="961224"/>
            <a:ext cx="8001000" cy="5276088"/>
          </a:xfrm>
          <a:prstGeom prst="rect">
            <a:avLst/>
          </a:prstGeom>
        </p:spPr>
      </p:pic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Graphical user interface, text, application&#10;&#10;Description automatically generated">
            <a:extLst>
              <a:ext uri="{FF2B5EF4-FFF2-40B4-BE49-F238E27FC236}">
                <a16:creationId xmlns:a16="http://schemas.microsoft.com/office/drawing/2014/main" id="{21BB2BEE-FEF4-7DA4-7A04-BDA290B0632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212" y="1368152"/>
            <a:ext cx="8791575" cy="3429000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4F031C24-6771-3EC4-7CC5-948F7F62E4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58" y="908720"/>
            <a:ext cx="9144000" cy="2880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algn="l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algn="l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algn="l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algn="l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algn="ctr" eaLnBrk="0" hangingPunct="0"/>
            <a:r>
              <a:rPr lang="en-US" altLang="es-PR" sz="1800" i="1" dirty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itchFamily="34" charset="0"/>
              </a:rPr>
              <a:t>https://jissn.biomedcentral.com/articles/10.1186/s12970-018-0242-y</a:t>
            </a:r>
          </a:p>
          <a:p>
            <a:pPr algn="ctr" eaLnBrk="0" hangingPunct="0"/>
            <a:endParaRPr lang="en-US" altLang="es-PR" sz="1800" i="1" dirty="0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itchFamily="34" charset="0"/>
            </a:endParaRPr>
          </a:p>
        </p:txBody>
      </p:sp>
      <p:sp>
        <p:nvSpPr>
          <p:cNvPr id="5" name="Text Box 6">
            <a:extLst>
              <a:ext uri="{FF2B5EF4-FFF2-40B4-BE49-F238E27FC236}">
                <a16:creationId xmlns:a16="http://schemas.microsoft.com/office/drawing/2014/main" id="{DF08B970-54CC-06BD-2E8B-E6C4DA3138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514" y="5013176"/>
            <a:ext cx="8748972" cy="1428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s-PR" sz="1800" dirty="0" err="1"/>
              <a:t>Kerksick</a:t>
            </a:r>
            <a:r>
              <a:rPr lang="en-US" altLang="es-PR" sz="1800" dirty="0"/>
              <a:t> et al. (2018). ISSN exercise &amp; sports nutrition review update: Research &amp; recommendations. </a:t>
            </a:r>
            <a:r>
              <a:rPr lang="en-US" altLang="es-PR" sz="1800" i="1" dirty="0"/>
              <a:t>Journal of the International Society of Sports Nutrition, 15</a:t>
            </a:r>
            <a:r>
              <a:rPr lang="en-US" altLang="es-PR" sz="1800" dirty="0"/>
              <a:t>(38), 1-57. https://doi.org/10.1186/s12970-018-0242-y. </a:t>
            </a:r>
            <a:r>
              <a:rPr lang="en-US" altLang="es-PR" sz="1800" dirty="0" err="1"/>
              <a:t>Recuperado</a:t>
            </a:r>
            <a:r>
              <a:rPr lang="en-US" altLang="es-PR" sz="1800" dirty="0"/>
              <a:t> de </a:t>
            </a:r>
            <a:r>
              <a:rPr lang="en-US" altLang="es-PR" sz="1800" b="1" i="1" dirty="0">
                <a:hlinkClick r:id="rId6"/>
              </a:rPr>
              <a:t>https://jissn.biomedcentral.com/track/pdf/10.1186/s12970-018-0242-y.pdf</a:t>
            </a:r>
            <a:endParaRPr lang="en-US" altLang="es-PR" sz="1800" b="1" i="1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007339401"/>
      </p:ext>
    </p:ext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A7956845-A89E-80FF-204A-9F93DDC7CB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58" y="908720"/>
            <a:ext cx="9144000" cy="2880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algn="l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algn="l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algn="l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algn="l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algn="ctr" eaLnBrk="0" hangingPunct="0"/>
            <a:r>
              <a:rPr lang="en-US" altLang="es-PR" sz="1800" i="1" dirty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itchFamily="34" charset="0"/>
              </a:rPr>
              <a:t>https://jissn.biomedcentral.com/articles/10.1186/s12970-017-0189-4</a:t>
            </a:r>
          </a:p>
          <a:p>
            <a:pPr algn="ctr" eaLnBrk="0" hangingPunct="0"/>
            <a:endParaRPr lang="en-US" altLang="es-PR" sz="1800" i="1" dirty="0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itchFamily="34" charset="0"/>
            </a:endParaRPr>
          </a:p>
        </p:txBody>
      </p:sp>
      <p:sp>
        <p:nvSpPr>
          <p:cNvPr id="3" name="Text Box 6">
            <a:extLst>
              <a:ext uri="{FF2B5EF4-FFF2-40B4-BE49-F238E27FC236}">
                <a16:creationId xmlns:a16="http://schemas.microsoft.com/office/drawing/2014/main" id="{8CE749EB-2075-3220-D09F-D284B7346D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514" y="5096777"/>
            <a:ext cx="8748972" cy="1428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s-PR" sz="1800" dirty="0" err="1"/>
              <a:t>Kerksick</a:t>
            </a:r>
            <a:r>
              <a:rPr lang="en-US" altLang="es-PR" sz="1800" dirty="0"/>
              <a:t>, et al. (2017). International Society of Sports Nutrition position stand: Nutrient timing, </a:t>
            </a:r>
            <a:r>
              <a:rPr lang="en-US" altLang="es-PR" sz="1800" i="1" dirty="0"/>
              <a:t>Journal of the International Society of Sports Nutrition, 14</a:t>
            </a:r>
            <a:r>
              <a:rPr lang="en-US" altLang="es-PR" sz="1800" dirty="0"/>
              <a:t>(33), 1-21. doi:10.1186/s12970-017-0189-4. </a:t>
            </a:r>
            <a:r>
              <a:rPr lang="en-US" altLang="es-PR" sz="1800" dirty="0" err="1"/>
              <a:t>Recuperado</a:t>
            </a:r>
            <a:r>
              <a:rPr lang="en-US" altLang="es-PR" sz="1800" dirty="0"/>
              <a:t> de </a:t>
            </a:r>
            <a:r>
              <a:rPr lang="en-US" altLang="es-PR" sz="1800" b="1" i="1" dirty="0">
                <a:hlinkClick r:id="rId5"/>
              </a:rPr>
              <a:t>https://jissn.biomedcentral.com/track/pdf/10.1186/s12970-017-0189-4.pdf</a:t>
            </a:r>
            <a:endParaRPr lang="en-US" altLang="es-PR" sz="1800" b="1" i="1" dirty="0"/>
          </a:p>
        </p:txBody>
      </p:sp>
      <p:pic>
        <p:nvPicPr>
          <p:cNvPr id="4" name="Picture 3" descr="Graphical user interface, application&#10;&#10;Description automatically generated">
            <a:extLst>
              <a:ext uri="{FF2B5EF4-FFF2-40B4-BE49-F238E27FC236}">
                <a16:creationId xmlns:a16="http://schemas.microsoft.com/office/drawing/2014/main" id="{B0F94ED5-1EDA-379A-0CBF-D23B286C4B4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7514" y="1237426"/>
            <a:ext cx="8748972" cy="366318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203431203"/>
      </p:ext>
    </p:ext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6">
            <a:extLst>
              <a:ext uri="{FF2B5EF4-FFF2-40B4-BE49-F238E27FC236}">
                <a16:creationId xmlns:a16="http://schemas.microsoft.com/office/drawing/2014/main" id="{BBB7518E-42C7-3556-8256-3E5BDFE5C2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512" y="5589240"/>
            <a:ext cx="8784976" cy="9361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s-PR" sz="1400" dirty="0"/>
              <a:t>McDermott, et al. (2017). National Athletic Trainers’ Association position statement: Fluid replacement for the physically active. </a:t>
            </a:r>
            <a:r>
              <a:rPr lang="en-US" altLang="es-PR" sz="1400" i="1" dirty="0"/>
              <a:t>Journal of Athletic Training, 52</a:t>
            </a:r>
            <a:r>
              <a:rPr lang="en-US" altLang="es-PR" sz="1400" dirty="0"/>
              <a:t>(9), 877–895. doi:10.4085/1062-6050-52.9.02. </a:t>
            </a:r>
            <a:r>
              <a:rPr lang="en-US" altLang="es-PR" sz="1400" dirty="0" err="1"/>
              <a:t>Recuperado</a:t>
            </a:r>
            <a:r>
              <a:rPr lang="en-US" altLang="es-PR" sz="1400" dirty="0"/>
              <a:t> de </a:t>
            </a:r>
            <a:r>
              <a:rPr lang="en-US" altLang="es-PR" sz="1400" b="1" i="1" dirty="0">
                <a:hlinkClick r:id="rId5"/>
              </a:rPr>
              <a:t>https://www.nata.org/sites/default/files/fluid_replacement_for_the_physically_active.pdf</a:t>
            </a:r>
            <a:endParaRPr lang="en-US" altLang="es-PR" sz="1400" b="1" i="1" dirty="0"/>
          </a:p>
        </p:txBody>
      </p:sp>
      <p:pic>
        <p:nvPicPr>
          <p:cNvPr id="6" name="Picture 5" descr="Text&#10;&#10;Description automatically generated">
            <a:extLst>
              <a:ext uri="{FF2B5EF4-FFF2-40B4-BE49-F238E27FC236}">
                <a16:creationId xmlns:a16="http://schemas.microsoft.com/office/drawing/2014/main" id="{F8CE3D2E-4FF6-7177-36C0-1530517FDA3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067" y="836712"/>
            <a:ext cx="8435865" cy="459216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524599841"/>
      </p:ext>
    </p:ext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997E343C-DD8A-F33F-8950-26AAD30AB1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7485" y="1083084"/>
            <a:ext cx="4189863" cy="32846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algn="l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algn="l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algn="l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algn="l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eaLnBrk="0" hangingPunct="0"/>
            <a:r>
              <a:rPr lang="en-US" altLang="es-PR" sz="2000" i="1" dirty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itchFamily="34" charset="0"/>
              </a:rPr>
              <a:t>https://www.gssiweb.org/en</a:t>
            </a:r>
          </a:p>
        </p:txBody>
      </p:sp>
      <p:pic>
        <p:nvPicPr>
          <p:cNvPr id="3" name="Picture 2" descr="A screenshot of a video game&#10;&#10;Description automatically generated with medium confidence">
            <a:extLst>
              <a:ext uri="{FF2B5EF4-FFF2-40B4-BE49-F238E27FC236}">
                <a16:creationId xmlns:a16="http://schemas.microsoft.com/office/drawing/2014/main" id="{6C9C1EB0-F9D7-2490-97FE-2EB05DC16B9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9396" y="2636912"/>
            <a:ext cx="8633173" cy="3672566"/>
          </a:xfrm>
          <a:prstGeom prst="rect">
            <a:avLst/>
          </a:prstGeom>
        </p:spPr>
      </p:pic>
      <p:pic>
        <p:nvPicPr>
          <p:cNvPr id="4" name="Picture 3" descr="A close-up of a logo&#10;&#10;Description automatically generated with low confidence">
            <a:extLst>
              <a:ext uri="{FF2B5EF4-FFF2-40B4-BE49-F238E27FC236}">
                <a16:creationId xmlns:a16="http://schemas.microsoft.com/office/drawing/2014/main" id="{964F456D-77FD-D3C2-0E99-1288FADF9FE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9396" y="548522"/>
            <a:ext cx="3348089" cy="1875972"/>
          </a:xfrm>
          <a:prstGeom prst="rect">
            <a:avLst/>
          </a:prstGeom>
        </p:spPr>
      </p:pic>
      <p:sp>
        <p:nvSpPr>
          <p:cNvPr id="5" name="Rectangle 3">
            <a:extLst>
              <a:ext uri="{FF2B5EF4-FFF2-40B4-BE49-F238E27FC236}">
                <a16:creationId xmlns:a16="http://schemas.microsoft.com/office/drawing/2014/main" id="{BF246612-87DD-06C4-93E6-403EA5EB94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7485" y="1671674"/>
            <a:ext cx="4758931" cy="32846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algn="l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algn="l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algn="l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algn="l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eaLnBrk="0" hangingPunct="0"/>
            <a:r>
              <a:rPr lang="en-US" altLang="es-PR" sz="2000" i="1" dirty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itchFamily="34" charset="0"/>
              </a:rPr>
              <a:t>https://www.gssiweb.org/latam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643829796"/>
      </p:ext>
    </p:ext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Graphical user interface&#10;&#10;Description automatically generated">
            <a:extLst>
              <a:ext uri="{FF2B5EF4-FFF2-40B4-BE49-F238E27FC236}">
                <a16:creationId xmlns:a16="http://schemas.microsoft.com/office/drawing/2014/main" id="{97AB5D36-D463-A72D-7527-DE4F917FCCC9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1537" y="1196752"/>
            <a:ext cx="7400925" cy="5314950"/>
          </a:xfrm>
          <a:prstGeom prst="rect">
            <a:avLst/>
          </a:prstGeom>
        </p:spPr>
      </p:pic>
      <p:pic>
        <p:nvPicPr>
          <p:cNvPr id="3" name="Picture 2" descr="Logo&#10;&#10;Description automatically generated">
            <a:extLst>
              <a:ext uri="{FF2B5EF4-FFF2-40B4-BE49-F238E27FC236}">
                <a16:creationId xmlns:a16="http://schemas.microsoft.com/office/drawing/2014/main" id="{402E487D-7A01-7B76-AE8F-54F660519B8D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552" y="1000472"/>
            <a:ext cx="1420416" cy="1420416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7A48553B-FBD4-A555-B2B6-62ABB634F5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7" y="774576"/>
            <a:ext cx="8820472" cy="2160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algn="l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algn="l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algn="l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algn="l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algn="ctr" eaLnBrk="0" hangingPunct="0"/>
            <a:r>
              <a:rPr lang="en-US" altLang="es-PR" sz="2000" i="1" dirty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itchFamily="34" charset="0"/>
              </a:rPr>
              <a:t>https://nutricionpr.org/mi-plato-para-un-puerto-rico-saludable/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76793627"/>
      </p:ext>
    </p:ext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4F30106D-2856-40C4-7CB6-D416718EF6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6" y="774576"/>
            <a:ext cx="9121903" cy="35016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algn="l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algn="l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algn="l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algn="l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algn="ctr" eaLnBrk="0" hangingPunct="0"/>
            <a:r>
              <a:rPr lang="en-US" altLang="es-PR" sz="2000" i="1" dirty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itchFamily="34" charset="0"/>
              </a:rPr>
              <a:t>https://www.dietaryguidelines.gov/</a:t>
            </a:r>
          </a:p>
        </p:txBody>
      </p:sp>
      <p:pic>
        <p:nvPicPr>
          <p:cNvPr id="3" name="Picture 2" descr="Graphical user interface, application, Teams&#10;&#10;Description automatically generated">
            <a:extLst>
              <a:ext uri="{FF2B5EF4-FFF2-40B4-BE49-F238E27FC236}">
                <a16:creationId xmlns:a16="http://schemas.microsoft.com/office/drawing/2014/main" id="{F22C8B02-09F1-6B84-3019-5DDF8D7A8C1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3875" y="1340768"/>
            <a:ext cx="8096250" cy="504825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733201567"/>
      </p:ext>
    </p:ext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9AA9CE8-8908-4BB6-B5A6-30A7DFE65945}"/>
              </a:ext>
            </a:extLst>
          </p:cNvPr>
          <p:cNvSpPr>
            <a:spLocks/>
          </p:cNvSpPr>
          <p:nvPr/>
        </p:nvSpPr>
        <p:spPr bwMode="auto">
          <a:xfrm>
            <a:off x="107950" y="620713"/>
            <a:ext cx="8928100" cy="360362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130000"/>
              </a:lnSpc>
              <a:defRPr/>
            </a:pPr>
            <a:r>
              <a:rPr lang="es-PR" altLang="en-US" sz="20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REQUISITOS ENERGÉTICOS: </a:t>
            </a:r>
            <a:r>
              <a:rPr lang="es-PR" altLang="en-US" sz="20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ATLETAS</a:t>
            </a:r>
          </a:p>
        </p:txBody>
      </p:sp>
      <p:sp>
        <p:nvSpPr>
          <p:cNvPr id="91139" name="Text Box 2679">
            <a:extLst>
              <a:ext uri="{FF2B5EF4-FFF2-40B4-BE49-F238E27FC236}">
                <a16:creationId xmlns:a16="http://schemas.microsoft.com/office/drawing/2014/main" id="{31639DB5-49CA-4C01-ACA8-051BE1EEA5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313" y="942975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Consumo energético:</a:t>
            </a:r>
          </a:p>
        </p:txBody>
      </p:sp>
      <p:pic>
        <p:nvPicPr>
          <p:cNvPr id="91140" name="Picture 2682" descr="Bullets_Arrow_Blue1_Right_03">
            <a:extLst>
              <a:ext uri="{FF2B5EF4-FFF2-40B4-BE49-F238E27FC236}">
                <a16:creationId xmlns:a16="http://schemas.microsoft.com/office/drawing/2014/main" id="{B5C0FC2C-C7A4-4AE2-922D-089E68B1464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1014413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6822" name="Text Box 2694">
            <a:extLst>
              <a:ext uri="{FF2B5EF4-FFF2-40B4-BE49-F238E27FC236}">
                <a16:creationId xmlns:a16="http://schemas.microsoft.com/office/drawing/2014/main" id="{FA4F12A2-9CA7-40D0-88C3-9AA5ABA309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1408113"/>
            <a:ext cx="7993062" cy="733425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Aptitud física general (30-40 min/día, 3 veces/semana, 200-400 kcals/sesión):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91142" name="Picture 2695" descr="Bullet_Round_Diamond_Maggenta_02">
            <a:extLst>
              <a:ext uri="{FF2B5EF4-FFF2-40B4-BE49-F238E27FC236}">
                <a16:creationId xmlns:a16="http://schemas.microsoft.com/office/drawing/2014/main" id="{C280C00B-0C3E-4698-A3C0-F03D008107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1479550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1143" name="Text Box 6">
            <a:extLst>
              <a:ext uri="{FF2B5EF4-FFF2-40B4-BE49-F238E27FC236}">
                <a16:creationId xmlns:a16="http://schemas.microsoft.com/office/drawing/2014/main" id="{F660B92B-531E-4DEE-9DC4-87E4368AE2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92825"/>
            <a:ext cx="8785225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“ISSN exerise &amp; sport nutrition review: Research &amp; recomendations”, por R. B. Kreider, el al, 2010, 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Journal of the International Society of Sports Nutrition, 7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(7). Recuperado de </a:t>
            </a:r>
            <a:r>
              <a:rPr lang="es-ES" altLang="en-US" sz="1200" b="1" i="1">
                <a:latin typeface="Times New Roman" panose="02020603050405020304" pitchFamily="18" charset="0"/>
                <a:hlinkClick r:id="rId7"/>
              </a:rPr>
              <a:t>http://www.jissn.com/content/pdf/1550-2783-7-7.pdf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en-US" altLang="en-US" sz="1200" b="1" i="1">
              <a:latin typeface="Times New Roman" panose="02020603050405020304" pitchFamily="18" charset="0"/>
            </a:endParaRPr>
          </a:p>
        </p:txBody>
      </p:sp>
      <p:sp>
        <p:nvSpPr>
          <p:cNvPr id="91144" name="Text Box 2785">
            <a:extLst>
              <a:ext uri="{FF2B5EF4-FFF2-40B4-BE49-F238E27FC236}">
                <a16:creationId xmlns:a16="http://schemas.microsoft.com/office/drawing/2014/main" id="{19A26B7C-2B55-40F8-A8E7-E263610102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3605213"/>
            <a:ext cx="7993062" cy="1054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r>
              <a:rPr lang="en-US" altLang="en-US" sz="2100" b="1">
                <a:solidFill>
                  <a:srgbClr val="000000"/>
                </a:solidFill>
              </a:rPr>
              <a:t>Moderado a Intenso (2-3 hr/día, 5-6 veces/semana), Alto Volumen (3-6 hr/día, en 1-2 sesiones por 5-6 veces/día), con gasto energetico </a:t>
            </a:r>
            <a:r>
              <a:rPr lang="en-US" altLang="en-US" sz="2100" b="1"/>
              <a:t>≥</a:t>
            </a:r>
            <a:r>
              <a:rPr lang="en-US" altLang="en-US" sz="2100" b="1">
                <a:solidFill>
                  <a:srgbClr val="000000"/>
                </a:solidFill>
              </a:rPr>
              <a:t> 600-1,200 kcals/hr de ejercicio):</a:t>
            </a:r>
          </a:p>
        </p:txBody>
      </p:sp>
      <p:pic>
        <p:nvPicPr>
          <p:cNvPr id="91145" name="Picture 2786" descr="Bullet_Round_Diamond_Maggenta_02">
            <a:extLst>
              <a:ext uri="{FF2B5EF4-FFF2-40B4-BE49-F238E27FC236}">
                <a16:creationId xmlns:a16="http://schemas.microsoft.com/office/drawing/2014/main" id="{0C9FCA8F-041B-4C2F-94C7-AC3B30E4861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3676650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6915" name="Text Box 2787">
            <a:extLst>
              <a:ext uri="{FF2B5EF4-FFF2-40B4-BE49-F238E27FC236}">
                <a16:creationId xmlns:a16="http://schemas.microsoft.com/office/drawing/2014/main" id="{6D322E90-630E-43E7-B437-E04AC18EC3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4686300"/>
            <a:ext cx="7485063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Dieta para un atleta: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91147" name="Picture 2788" descr="Bullets_Arrow-Thin_Green_Right_02">
            <a:extLst>
              <a:ext uri="{FF2B5EF4-FFF2-40B4-BE49-F238E27FC236}">
                <a16:creationId xmlns:a16="http://schemas.microsoft.com/office/drawing/2014/main" id="{75174711-505C-4641-BA70-C0689754EA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4719638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6919" name="Text Box 2791">
            <a:extLst>
              <a:ext uri="{FF2B5EF4-FFF2-40B4-BE49-F238E27FC236}">
                <a16:creationId xmlns:a16="http://schemas.microsoft.com/office/drawing/2014/main" id="{95C6CDD1-6E67-42B3-A8A7-28847C8A54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5011738"/>
            <a:ext cx="7270750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Calibri" panose="020F0502020204030204" pitchFamily="34" charset="0"/>
              </a:rPr>
              <a:t>Para una MC de 50 - 100 kg:</a:t>
            </a:r>
            <a:endParaRPr lang="en-US" altLang="en-US" sz="2200" b="1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pic>
        <p:nvPicPr>
          <p:cNvPr id="91149" name="Picture 2792" descr="Bullet_Square_Belved_Red1_02">
            <a:extLst>
              <a:ext uri="{FF2B5EF4-FFF2-40B4-BE49-F238E27FC236}">
                <a16:creationId xmlns:a16="http://schemas.microsoft.com/office/drawing/2014/main" id="{1C4950AE-4538-4D0B-A49F-D9B7C3DE35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913" y="5114925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6922" name="Text Box 2794">
            <a:extLst>
              <a:ext uri="{FF2B5EF4-FFF2-40B4-BE49-F238E27FC236}">
                <a16:creationId xmlns:a16="http://schemas.microsoft.com/office/drawing/2014/main" id="{A8C3DA48-D0D0-4D61-8A69-68A3148CF2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28788" y="5372100"/>
            <a:ext cx="7164387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50 - 80 kcals/kg/día</a:t>
            </a:r>
            <a:endParaRPr lang="en-US" altLang="en-US" sz="2200" b="1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pic>
        <p:nvPicPr>
          <p:cNvPr id="91151" name="Picture 2795" descr="Bullet_Round_Sphere_Violete_03">
            <a:extLst>
              <a:ext uri="{FF2B5EF4-FFF2-40B4-BE49-F238E27FC236}">
                <a16:creationId xmlns:a16="http://schemas.microsoft.com/office/drawing/2014/main" id="{A4437C20-812F-472A-BFEF-B6775996B1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7813" y="5443538"/>
            <a:ext cx="23495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6924" name="Text Box 2796">
            <a:extLst>
              <a:ext uri="{FF2B5EF4-FFF2-40B4-BE49-F238E27FC236}">
                <a16:creationId xmlns:a16="http://schemas.microsoft.com/office/drawing/2014/main" id="{FA483CA4-3329-4AD3-9B29-D41D0AB00F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28788" y="5699125"/>
            <a:ext cx="7235825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2,500 - 8,000 kcals/día</a:t>
            </a:r>
            <a:endParaRPr lang="en-US" altLang="en-US" sz="2200" b="1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pic>
        <p:nvPicPr>
          <p:cNvPr id="91153" name="Picture 2797" descr="Bullet_Round_Sphere_Violete_03">
            <a:extLst>
              <a:ext uri="{FF2B5EF4-FFF2-40B4-BE49-F238E27FC236}">
                <a16:creationId xmlns:a16="http://schemas.microsoft.com/office/drawing/2014/main" id="{FB438426-FE25-4B3C-841F-577CC214B2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7813" y="5770563"/>
            <a:ext cx="23495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6926" name="Text Box 2798">
            <a:extLst>
              <a:ext uri="{FF2B5EF4-FFF2-40B4-BE49-F238E27FC236}">
                <a16:creationId xmlns:a16="http://schemas.microsoft.com/office/drawing/2014/main" id="{5E34241C-EAE3-4DAB-9378-479A3A2402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2166938"/>
            <a:ext cx="7485063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Dieta normal: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91155" name="Picture 2799" descr="Bullets_Arrow-Thin_Green_Right_02">
            <a:extLst>
              <a:ext uri="{FF2B5EF4-FFF2-40B4-BE49-F238E27FC236}">
                <a16:creationId xmlns:a16="http://schemas.microsoft.com/office/drawing/2014/main" id="{44027668-38B0-445D-8EE6-A924E6E75E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2200275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6928" name="Text Box 2800">
            <a:extLst>
              <a:ext uri="{FF2B5EF4-FFF2-40B4-BE49-F238E27FC236}">
                <a16:creationId xmlns:a16="http://schemas.microsoft.com/office/drawing/2014/main" id="{B95F3B2E-49B4-4E72-BD6D-6AD177DE6E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2492375"/>
            <a:ext cx="7270750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Calibri" panose="020F0502020204030204" pitchFamily="34" charset="0"/>
              </a:rPr>
              <a:t>Para una MC de 50 - 80 kg:</a:t>
            </a:r>
            <a:endParaRPr lang="en-US" altLang="en-US" sz="2200" b="1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pic>
        <p:nvPicPr>
          <p:cNvPr id="91157" name="Picture 2801" descr="Bullet_Square_Belved_Red1_02">
            <a:extLst>
              <a:ext uri="{FF2B5EF4-FFF2-40B4-BE49-F238E27FC236}">
                <a16:creationId xmlns:a16="http://schemas.microsoft.com/office/drawing/2014/main" id="{11B72FEB-A599-48B2-AE54-3998BABC458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913" y="2595563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6930" name="Text Box 2802">
            <a:extLst>
              <a:ext uri="{FF2B5EF4-FFF2-40B4-BE49-F238E27FC236}">
                <a16:creationId xmlns:a16="http://schemas.microsoft.com/office/drawing/2014/main" id="{03978756-B22A-49F2-9E6F-A6E1272E7C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28788" y="2852738"/>
            <a:ext cx="7164387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25 - 35 kcals/kg/día</a:t>
            </a:r>
            <a:endParaRPr lang="en-US" altLang="en-US" sz="2200" b="1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pic>
        <p:nvPicPr>
          <p:cNvPr id="91159" name="Picture 2803" descr="Bullet_Round_Sphere_Violete_03">
            <a:extLst>
              <a:ext uri="{FF2B5EF4-FFF2-40B4-BE49-F238E27FC236}">
                <a16:creationId xmlns:a16="http://schemas.microsoft.com/office/drawing/2014/main" id="{02764234-D7E2-46BE-B47A-173CABDB8C0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7813" y="2924175"/>
            <a:ext cx="23495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6932" name="Text Box 2804">
            <a:extLst>
              <a:ext uri="{FF2B5EF4-FFF2-40B4-BE49-F238E27FC236}">
                <a16:creationId xmlns:a16="http://schemas.microsoft.com/office/drawing/2014/main" id="{62767274-D3C5-4F5B-8616-1E29285BEF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28788" y="3179763"/>
            <a:ext cx="7235825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1,800 - 2,400 kcals/día</a:t>
            </a:r>
            <a:endParaRPr lang="en-US" altLang="en-US" sz="2200" b="1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pic>
        <p:nvPicPr>
          <p:cNvPr id="91161" name="Picture 2805" descr="Bullet_Round_Sphere_Violete_03">
            <a:extLst>
              <a:ext uri="{FF2B5EF4-FFF2-40B4-BE49-F238E27FC236}">
                <a16:creationId xmlns:a16="http://schemas.microsoft.com/office/drawing/2014/main" id="{E89B4F44-2CA8-4ED7-96C2-E30C44E0A71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7813" y="3251200"/>
            <a:ext cx="23495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04663448"/>
      </p:ext>
    </p:ext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F7E4E8C9-36C1-452C-8436-DC5E3B8D0F0C}"/>
              </a:ext>
            </a:extLst>
          </p:cNvPr>
          <p:cNvSpPr>
            <a:spLocks/>
          </p:cNvSpPr>
          <p:nvPr/>
        </p:nvSpPr>
        <p:spPr bwMode="auto">
          <a:xfrm>
            <a:off x="-36513" y="2925763"/>
            <a:ext cx="9144001" cy="3455987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65125" indent="-255588" algn="l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657225" indent="-246063" algn="l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922338" indent="-219075" algn="l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179513" indent="-200025" algn="l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1389063" indent="-182563" algn="l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1846263" indent="-182563" fontAlgn="base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303463" indent="-182563" fontAlgn="base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2760663" indent="-182563" fontAlgn="base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217863" indent="-182563" fontAlgn="base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ts val="2400"/>
              <a:buFont typeface="Wingdings" panose="05000000000000000000" pitchFamily="2" charset="2"/>
              <a:buNone/>
              <a:defRPr/>
            </a:pPr>
            <a:r>
              <a:rPr lang="es-PR" altLang="en-US" sz="2900" b="1">
                <a:latin typeface="Calibri" panose="020F0502020204030204" pitchFamily="34" charset="0"/>
              </a:rPr>
              <a:t>Rama de la nutrición que </a:t>
            </a:r>
            <a:r>
              <a:rPr lang="es-PR" altLang="en-US" sz="2900" b="1" i="1">
                <a:solidFill>
                  <a:srgbClr val="CC33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Estudia los Nutrientes</a:t>
            </a:r>
            <a:r>
              <a:rPr lang="es-PR" altLang="en-US" sz="2900" b="1">
                <a:latin typeface="Calibri" panose="020F0502020204030204" pitchFamily="34" charset="0"/>
              </a:rPr>
              <a:t>,</a:t>
            </a:r>
          </a:p>
          <a:p>
            <a:pPr algn="ctr" eaLnBrk="1" hangingPunct="1"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ts val="2400"/>
              <a:buFont typeface="Wingdings" panose="05000000000000000000" pitchFamily="2" charset="2"/>
              <a:buNone/>
              <a:defRPr/>
            </a:pPr>
            <a:r>
              <a:rPr lang="es-PR" altLang="en-US" sz="2900" b="1">
                <a:latin typeface="Calibri" panose="020F0502020204030204" pitchFamily="34" charset="0"/>
              </a:rPr>
              <a:t>según éstos se relacionan con el </a:t>
            </a:r>
            <a:r>
              <a:rPr lang="es-PR" altLang="en-US" sz="2900" b="1" i="1">
                <a:solidFill>
                  <a:srgbClr val="CC33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Movimiento Humano</a:t>
            </a:r>
          </a:p>
          <a:p>
            <a:pPr algn="ctr" eaLnBrk="1" hangingPunct="1"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ts val="2400"/>
              <a:buFont typeface="Wingdings" panose="05000000000000000000" pitchFamily="2" charset="2"/>
              <a:buNone/>
              <a:defRPr/>
            </a:pPr>
            <a:r>
              <a:rPr lang="es-PR" altLang="en-US" sz="2900" b="1">
                <a:latin typeface="Calibri" panose="020F0502020204030204" pitchFamily="34" charset="0"/>
              </a:rPr>
              <a:t>(actividad física, ejercicio, deporte),</a:t>
            </a:r>
          </a:p>
          <a:p>
            <a:pPr algn="ctr" eaLnBrk="1" hangingPunct="1"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ts val="2400"/>
              <a:buFont typeface="Wingdings" panose="05000000000000000000" pitchFamily="2" charset="2"/>
              <a:buNone/>
              <a:defRPr/>
            </a:pPr>
            <a:r>
              <a:rPr lang="es-PR" altLang="en-US" sz="2900" b="1">
                <a:latin typeface="Calibri" panose="020F0502020204030204" pitchFamily="34" charset="0"/>
              </a:rPr>
              <a:t>con el fin de establecer unas guías, es decir:</a:t>
            </a:r>
          </a:p>
          <a:p>
            <a:pPr algn="ctr" eaLnBrk="1" hangingPunct="1"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ts val="2400"/>
              <a:buFont typeface="Wingdings" panose="05000000000000000000" pitchFamily="2" charset="2"/>
              <a:buNone/>
              <a:defRPr/>
            </a:pPr>
            <a:r>
              <a:rPr lang="es-PR" altLang="en-US" sz="2900" b="1" i="1">
                <a:solidFill>
                  <a:srgbClr val="CC33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Recomendaciones y Programas Dietéticos</a:t>
            </a:r>
          </a:p>
          <a:p>
            <a:pPr algn="ctr" eaLnBrk="1" hangingPunct="1"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ts val="2400"/>
              <a:buFont typeface="Wingdings" panose="05000000000000000000" pitchFamily="2" charset="2"/>
              <a:buNone/>
              <a:defRPr/>
            </a:pPr>
            <a:r>
              <a:rPr lang="es-PR" altLang="en-US" sz="2900" b="1">
                <a:latin typeface="Calibri" panose="020F0502020204030204" pitchFamily="34" charset="0"/>
              </a:rPr>
              <a:t>dirigidos a mejorar la ejecutoria, es decir, hacia un</a:t>
            </a:r>
          </a:p>
          <a:p>
            <a:pPr algn="ctr" eaLnBrk="1" hangingPunct="1"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ts val="2400"/>
              <a:buFont typeface="Wingdings" panose="05000000000000000000" pitchFamily="2" charset="2"/>
              <a:buNone/>
              <a:defRPr/>
            </a:pPr>
            <a:r>
              <a:rPr lang="es-PR" altLang="en-US" sz="2900" b="1" i="1">
                <a:solidFill>
                  <a:srgbClr val="CC33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Óptimo Rendimiento Deportivo</a:t>
            </a:r>
            <a:endParaRPr lang="es-PR" altLang="en-US" sz="2900" b="1" i="1">
              <a:solidFill>
                <a:srgbClr val="CC33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  <a:sym typeface="Wingdings" panose="05000000000000000000" pitchFamily="2" charset="2"/>
            </a:endParaRPr>
          </a:p>
        </p:txBody>
      </p:sp>
      <p:pic>
        <p:nvPicPr>
          <p:cNvPr id="15363" name="Picture 6" descr="Pitcher_Stand_Edge_FRAME_001">
            <a:extLst>
              <a:ext uri="{FF2B5EF4-FFF2-40B4-BE49-F238E27FC236}">
                <a16:creationId xmlns:a16="http://schemas.microsoft.com/office/drawing/2014/main" id="{1549E808-C087-4C80-9DEC-7692108B657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739775"/>
            <a:ext cx="3095625" cy="2084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5D61BE0D-05DC-4772-A1D0-7F89AE515691}"/>
              </a:ext>
            </a:extLst>
          </p:cNvPr>
          <p:cNvSpPr>
            <a:spLocks/>
          </p:cNvSpPr>
          <p:nvPr/>
        </p:nvSpPr>
        <p:spPr bwMode="auto">
          <a:xfrm>
            <a:off x="3275013" y="1196975"/>
            <a:ext cx="5761037" cy="1152525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eaLnBrk="1" hangingPunct="1">
              <a:lnSpc>
                <a:spcPct val="130000"/>
              </a:lnSpc>
              <a:defRPr/>
            </a:pPr>
            <a:r>
              <a:rPr lang="es-PR" altLang="en-US" sz="30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NUTRICI</a:t>
            </a:r>
            <a:r>
              <a:rPr lang="en-US" altLang="en-US" sz="30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ÓN DEPORTIVA:</a:t>
            </a:r>
            <a:br>
              <a:rPr lang="en-US" altLang="en-US" sz="30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</a:br>
            <a:r>
              <a:rPr lang="en-US" altLang="en-US" sz="35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</a:t>
            </a:r>
            <a:r>
              <a:rPr lang="en-US" altLang="en-US" sz="35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Concepto *</a:t>
            </a:r>
            <a:endParaRPr lang="es-PR" altLang="en-US" sz="3500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  <a:cs typeface="Arial" panose="020B0604020202020204" pitchFamily="34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cover/>
    <p:sndAc>
      <p:stSnd>
        <p:snd r:embed="rId4" name="whoosh.wav"/>
      </p:stSnd>
    </p:sndAc>
  </p:transition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635DCAD-918C-4782-B04D-0939299EC2A9}"/>
              </a:ext>
            </a:extLst>
          </p:cNvPr>
          <p:cNvSpPr>
            <a:spLocks/>
          </p:cNvSpPr>
          <p:nvPr/>
        </p:nvSpPr>
        <p:spPr bwMode="auto">
          <a:xfrm>
            <a:off x="107950" y="692150"/>
            <a:ext cx="8928100" cy="360363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130000"/>
              </a:lnSpc>
              <a:defRPr/>
            </a:pPr>
            <a:r>
              <a:rPr lang="es-PR" altLang="en-US" sz="22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REQUISITOS ENERGÉTICOS:</a:t>
            </a:r>
            <a:r>
              <a:rPr lang="es-PR" altLang="en-US" sz="22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ATLETAS</a:t>
            </a:r>
          </a:p>
        </p:txBody>
      </p:sp>
      <p:sp>
        <p:nvSpPr>
          <p:cNvPr id="93187" name="Text Box 3">
            <a:extLst>
              <a:ext uri="{FF2B5EF4-FFF2-40B4-BE49-F238E27FC236}">
                <a16:creationId xmlns:a16="http://schemas.microsoft.com/office/drawing/2014/main" id="{FD54D196-5577-44DE-A3CC-1F5426C66B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313" y="1085850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Consumo energético:</a:t>
            </a:r>
          </a:p>
        </p:txBody>
      </p:sp>
      <p:pic>
        <p:nvPicPr>
          <p:cNvPr id="93188" name="Picture 4" descr="Bullets_Arrow_Blue1_Right_03">
            <a:extLst>
              <a:ext uri="{FF2B5EF4-FFF2-40B4-BE49-F238E27FC236}">
                <a16:creationId xmlns:a16="http://schemas.microsoft.com/office/drawing/2014/main" id="{34B2CF76-7CE4-4F64-9FF5-ACA556F8BFE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1157288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8949" name="Text Box 5">
            <a:extLst>
              <a:ext uri="{FF2B5EF4-FFF2-40B4-BE49-F238E27FC236}">
                <a16:creationId xmlns:a16="http://schemas.microsoft.com/office/drawing/2014/main" id="{6618A012-0F0B-49D9-A057-335AAF8A56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1550988"/>
            <a:ext cx="7993062" cy="4127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Atleta elite (super alto expendio energético):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93190" name="Picture 6" descr="Bullet_Round_Diamond_Maggenta_02">
            <a:extLst>
              <a:ext uri="{FF2B5EF4-FFF2-40B4-BE49-F238E27FC236}">
                <a16:creationId xmlns:a16="http://schemas.microsoft.com/office/drawing/2014/main" id="{4DCB98D4-7FFD-4C95-A92D-F52E680CF6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1622425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191" name="Text Box 6">
            <a:extLst>
              <a:ext uri="{FF2B5EF4-FFF2-40B4-BE49-F238E27FC236}">
                <a16:creationId xmlns:a16="http://schemas.microsoft.com/office/drawing/2014/main" id="{2542277C-BA60-4015-ACFB-56BB149B84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92825"/>
            <a:ext cx="8785225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“ISSN exerise &amp; sport nutrition review: Research &amp; recomendations”, por R. B. Kreider, el al, 2010, 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Journal of the International Society of Sports Nutrition, 7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(7). Recuperado de </a:t>
            </a:r>
            <a:r>
              <a:rPr lang="es-ES" altLang="en-US" sz="1200" b="1" i="1">
                <a:latin typeface="Times New Roman" panose="02020603050405020304" pitchFamily="18" charset="0"/>
                <a:hlinkClick r:id="rId7"/>
              </a:rPr>
              <a:t>http://www.jissn.com/content/pdf/1550-2783-7-7.pdf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en-US" altLang="en-US" sz="1200" b="1" i="1">
              <a:latin typeface="Times New Roman" panose="02020603050405020304" pitchFamily="18" charset="0"/>
            </a:endParaRPr>
          </a:p>
        </p:txBody>
      </p:sp>
      <p:sp>
        <p:nvSpPr>
          <p:cNvPr id="978962" name="Text Box 18">
            <a:extLst>
              <a:ext uri="{FF2B5EF4-FFF2-40B4-BE49-F238E27FC236}">
                <a16:creationId xmlns:a16="http://schemas.microsoft.com/office/drawing/2014/main" id="{93CD49D7-2B9B-43BA-85D3-739170A25E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2022475"/>
            <a:ext cx="7485063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Ejemplo - Ciclistas del “Tour de France”: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93193" name="Picture 19" descr="Bullets_Arrow-Thin_Green_Right_02">
            <a:extLst>
              <a:ext uri="{FF2B5EF4-FFF2-40B4-BE49-F238E27FC236}">
                <a16:creationId xmlns:a16="http://schemas.microsoft.com/office/drawing/2014/main" id="{067508C8-C980-42CD-9EA3-A19C294AA4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2055813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8964" name="Text Box 20">
            <a:extLst>
              <a:ext uri="{FF2B5EF4-FFF2-40B4-BE49-F238E27FC236}">
                <a16:creationId xmlns:a16="http://schemas.microsoft.com/office/drawing/2014/main" id="{C34EAB65-8689-43C8-8394-3453A882F7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2420938"/>
            <a:ext cx="7270750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Calibri" panose="020F0502020204030204" pitchFamily="34" charset="0"/>
              </a:rPr>
              <a:t>Gasto energético estimado:</a:t>
            </a:r>
            <a:endParaRPr lang="en-US" altLang="en-US" sz="2200" b="1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pic>
        <p:nvPicPr>
          <p:cNvPr id="93195" name="Picture 21" descr="Bullet_Square_Belved_Red1_02">
            <a:extLst>
              <a:ext uri="{FF2B5EF4-FFF2-40B4-BE49-F238E27FC236}">
                <a16:creationId xmlns:a16="http://schemas.microsoft.com/office/drawing/2014/main" id="{1FCF0139-FA63-4E00-B0B2-E311E87F6C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913" y="2524125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196" name="Text Box 22">
            <a:extLst>
              <a:ext uri="{FF2B5EF4-FFF2-40B4-BE49-F238E27FC236}">
                <a16:creationId xmlns:a16="http://schemas.microsoft.com/office/drawing/2014/main" id="{D1BC128F-0EBD-41E4-A83D-25EA93D7FD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28788" y="2781300"/>
            <a:ext cx="7164387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s-ES" altLang="en-US" sz="2200" b="1" i="1">
                <a:latin typeface="Calibri" panose="020F0502020204030204" pitchFamily="34" charset="0"/>
              </a:rPr>
              <a:t>Para una MC de 60 - 80 kg:</a:t>
            </a:r>
            <a:endParaRPr lang="en-US" altLang="en-US" sz="2200" b="1" i="1">
              <a:latin typeface="Calibri" panose="020F0502020204030204" pitchFamily="34" charset="0"/>
            </a:endParaRPr>
          </a:p>
        </p:txBody>
      </p:sp>
      <p:pic>
        <p:nvPicPr>
          <p:cNvPr id="93197" name="Picture 23" descr="Bullet_Round_Sphere_Violete_03">
            <a:extLst>
              <a:ext uri="{FF2B5EF4-FFF2-40B4-BE49-F238E27FC236}">
                <a16:creationId xmlns:a16="http://schemas.microsoft.com/office/drawing/2014/main" id="{48AC3016-E623-40B1-A12F-CDADDB8E35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7813" y="2852738"/>
            <a:ext cx="23495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8970" name="Text Box 26">
            <a:extLst>
              <a:ext uri="{FF2B5EF4-FFF2-40B4-BE49-F238E27FC236}">
                <a16:creationId xmlns:a16="http://schemas.microsoft.com/office/drawing/2014/main" id="{4B9A0534-3FCE-4772-9A8F-D7D710C6BD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9613" y="3213100"/>
            <a:ext cx="7056437" cy="3810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100" b="1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150 - 200 kcals/kg/día</a:t>
            </a:r>
            <a:endParaRPr lang="en-US" altLang="en-US" sz="2100" b="1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pic>
        <p:nvPicPr>
          <p:cNvPr id="93199" name="Picture 27" descr="Bullets_Checkmark_Dark-Yellow_01">
            <a:extLst>
              <a:ext uri="{FF2B5EF4-FFF2-40B4-BE49-F238E27FC236}">
                <a16:creationId xmlns:a16="http://schemas.microsoft.com/office/drawing/2014/main" id="{FD25475F-DA39-48FD-B481-E87F593E12A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5150" y="3284538"/>
            <a:ext cx="184150" cy="23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8972" name="Text Box 28">
            <a:extLst>
              <a:ext uri="{FF2B5EF4-FFF2-40B4-BE49-F238E27FC236}">
                <a16:creationId xmlns:a16="http://schemas.microsoft.com/office/drawing/2014/main" id="{9910A729-129C-4145-8093-FB9244C1CF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9613" y="3624263"/>
            <a:ext cx="7056437" cy="3810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100" b="1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12,000 kcals/día</a:t>
            </a:r>
            <a:endParaRPr lang="en-US" altLang="en-US" sz="2100" b="1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pic>
        <p:nvPicPr>
          <p:cNvPr id="93201" name="Picture 29" descr="Bullets_Checkmark_Dark-Yellow_01">
            <a:extLst>
              <a:ext uri="{FF2B5EF4-FFF2-40B4-BE49-F238E27FC236}">
                <a16:creationId xmlns:a16="http://schemas.microsoft.com/office/drawing/2014/main" id="{09DDC81A-96F7-4C65-B60A-62B2935F7E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5150" y="3695700"/>
            <a:ext cx="184150" cy="23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8974" name="Text Box 30">
            <a:extLst>
              <a:ext uri="{FF2B5EF4-FFF2-40B4-BE49-F238E27FC236}">
                <a16:creationId xmlns:a16="http://schemas.microsoft.com/office/drawing/2014/main" id="{09927D77-D45A-411C-8FDD-E80E177293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3998913"/>
            <a:ext cx="7993062" cy="4127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Atletas grandes (MC = 100 – 150)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93203" name="Picture 31" descr="Bullet_Round_Diamond_Maggenta_02">
            <a:extLst>
              <a:ext uri="{FF2B5EF4-FFF2-40B4-BE49-F238E27FC236}">
                <a16:creationId xmlns:a16="http://schemas.microsoft.com/office/drawing/2014/main" id="{BB23D120-29E7-433F-994F-F4638D6B1E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4070350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8976" name="Text Box 32">
            <a:extLst>
              <a:ext uri="{FF2B5EF4-FFF2-40B4-BE49-F238E27FC236}">
                <a16:creationId xmlns:a16="http://schemas.microsoft.com/office/drawing/2014/main" id="{45915BCA-A086-46F9-B9F0-66298CABB2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4470400"/>
            <a:ext cx="7485063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6,000 - 12,000 kcals/día</a:t>
            </a: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: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93205" name="Picture 33" descr="Bullets_Arrow-Thin_Green_Right_02">
            <a:extLst>
              <a:ext uri="{FF2B5EF4-FFF2-40B4-BE49-F238E27FC236}">
                <a16:creationId xmlns:a16="http://schemas.microsoft.com/office/drawing/2014/main" id="{5D4D6AD7-A99D-4F09-A281-C4726452A8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4503738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8978" name="Text Box 34">
            <a:extLst>
              <a:ext uri="{FF2B5EF4-FFF2-40B4-BE49-F238E27FC236}">
                <a16:creationId xmlns:a16="http://schemas.microsoft.com/office/drawing/2014/main" id="{EEE7E31E-ED4F-4A11-A2F5-9775BA6498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4868863"/>
            <a:ext cx="7270750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Calibri" panose="020F0502020204030204" pitchFamily="34" charset="0"/>
              </a:rPr>
              <a:t>Determinante:</a:t>
            </a:r>
            <a:endParaRPr lang="en-US" altLang="en-US" sz="2200" b="1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pic>
        <p:nvPicPr>
          <p:cNvPr id="93207" name="Picture 35" descr="Bullet_Square_Belved_Red1_02">
            <a:extLst>
              <a:ext uri="{FF2B5EF4-FFF2-40B4-BE49-F238E27FC236}">
                <a16:creationId xmlns:a16="http://schemas.microsoft.com/office/drawing/2014/main" id="{03BD2FF8-33EB-434A-984D-0601C9B67F6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913" y="4972050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208" name="Text Box 36">
            <a:extLst>
              <a:ext uri="{FF2B5EF4-FFF2-40B4-BE49-F238E27FC236}">
                <a16:creationId xmlns:a16="http://schemas.microsoft.com/office/drawing/2014/main" id="{CFC17059-EA8B-4CF7-9239-4B57F1344A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7813" y="5229225"/>
            <a:ext cx="7164387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s-ES" altLang="en-US" sz="2200" b="1" i="1">
                <a:latin typeface="Calibri" panose="020F0502020204030204" pitchFamily="34" charset="0"/>
              </a:rPr>
              <a:t>Volumen e intensidad para las diferentes fases del entrenamiento deportivo</a:t>
            </a:r>
            <a:endParaRPr lang="en-US" altLang="en-US" sz="2200" b="1" i="1">
              <a:latin typeface="Calibri" panose="020F0502020204030204" pitchFamily="34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A2B5D94-B0F2-4952-ADCA-8F17027230A0}"/>
              </a:ext>
            </a:extLst>
          </p:cNvPr>
          <p:cNvSpPr>
            <a:spLocks/>
          </p:cNvSpPr>
          <p:nvPr/>
        </p:nvSpPr>
        <p:spPr bwMode="auto">
          <a:xfrm>
            <a:off x="107950" y="692150"/>
            <a:ext cx="8928100" cy="360363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130000"/>
              </a:lnSpc>
              <a:defRPr/>
            </a:pPr>
            <a:r>
              <a:rPr lang="es-PR" altLang="en-US" sz="22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DIETA PARA EL ATLETA</a:t>
            </a:r>
            <a:endParaRPr lang="es-PR" altLang="en-US" sz="2200" i="1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  <a:cs typeface="Arial" panose="020B0604020202020204" pitchFamily="34" charset="0"/>
            </a:endParaRPr>
          </a:p>
        </p:txBody>
      </p:sp>
      <p:sp>
        <p:nvSpPr>
          <p:cNvPr id="95235" name="Text Box 3">
            <a:extLst>
              <a:ext uri="{FF2B5EF4-FFF2-40B4-BE49-F238E27FC236}">
                <a16:creationId xmlns:a16="http://schemas.microsoft.com/office/drawing/2014/main" id="{F7C4EC6A-EED7-4A20-B78C-1BB6F5DE74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313" y="1085850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Delineamientos:</a:t>
            </a:r>
          </a:p>
        </p:txBody>
      </p:sp>
      <p:pic>
        <p:nvPicPr>
          <p:cNvPr id="95236" name="Picture 4" descr="Bullets_Arrow_Blue1_Right_03">
            <a:extLst>
              <a:ext uri="{FF2B5EF4-FFF2-40B4-BE49-F238E27FC236}">
                <a16:creationId xmlns:a16="http://schemas.microsoft.com/office/drawing/2014/main" id="{5EBBA258-88CF-4555-B219-10444F1E2F3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1157288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8581" name="Text Box 5">
            <a:extLst>
              <a:ext uri="{FF2B5EF4-FFF2-40B4-BE49-F238E27FC236}">
                <a16:creationId xmlns:a16="http://schemas.microsoft.com/office/drawing/2014/main" id="{3BE4B9F3-E7EF-4BAA-A6C3-DDCD02A71D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1550988"/>
            <a:ext cx="7993062" cy="4127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Consumir una dieta alta en hidratos de carbono: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95238" name="Picture 6" descr="Bullet_Round_Diamond_Maggenta_02">
            <a:extLst>
              <a:ext uri="{FF2B5EF4-FFF2-40B4-BE49-F238E27FC236}">
                <a16:creationId xmlns:a16="http://schemas.microsoft.com/office/drawing/2014/main" id="{41AB8D4F-3555-4B50-8BA1-64B50641A2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1622425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239" name="Text Box 6">
            <a:extLst>
              <a:ext uri="{FF2B5EF4-FFF2-40B4-BE49-F238E27FC236}">
                <a16:creationId xmlns:a16="http://schemas.microsoft.com/office/drawing/2014/main" id="{A0E0E14E-29D3-4A17-BDB0-AE9F9930B0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92825"/>
            <a:ext cx="8785225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s-ES" altLang="en-US" sz="1200">
                <a:latin typeface="Times New Roman" panose="02020603050405020304" pitchFamily="18" charset="0"/>
              </a:rPr>
              <a:t>FUEL pre-exercise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</a:t>
            </a:r>
            <a:r>
              <a:rPr lang="it-IT" altLang="en-US" sz="1200">
                <a:latin typeface="Times New Roman" panose="02020603050405020304" pitchFamily="18" charset="0"/>
              </a:rPr>
              <a:t>D. Wein, &amp; C. O.  Ruley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, 2011, </a:t>
            </a:r>
            <a:r>
              <a:rPr lang="es-ES" altLang="en-US" sz="1200" b="1" i="1">
                <a:latin typeface="Times New Roman" panose="02020603050405020304" pitchFamily="18" charset="0"/>
              </a:rPr>
              <a:t>American Fitness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, 29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(4), </a:t>
            </a:r>
            <a:r>
              <a:rPr lang="es-ES" altLang="en-US" sz="1200">
                <a:latin typeface="Times New Roman" panose="02020603050405020304" pitchFamily="18" charset="0"/>
              </a:rPr>
              <a:t>69. Recuperado de la base de datos de EBSCOhost (SPORTDiscus with Full Text)</a:t>
            </a: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1048584" name="Text Box 8">
            <a:extLst>
              <a:ext uri="{FF2B5EF4-FFF2-40B4-BE49-F238E27FC236}">
                <a16:creationId xmlns:a16="http://schemas.microsoft.com/office/drawing/2014/main" id="{8EEFC4D4-FA61-466B-BC66-A16C4049B3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2022475"/>
            <a:ext cx="7485063" cy="695325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Para – </a:t>
            </a:r>
            <a:r>
              <a:rPr lang="es-ES" altLang="en-US" sz="2200" b="1" i="1">
                <a:solidFill>
                  <a:srgbClr val="000000"/>
                </a:solidFill>
                <a:latin typeface="Arial" panose="020B0604020202020204" pitchFamily="34" charset="0"/>
              </a:rPr>
              <a:t>Reponer el combustible (glucógeno) de los músculos (principalmente) y el higado</a:t>
            </a:r>
            <a:endParaRPr lang="en-US" altLang="en-US" sz="22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95241" name="Picture 9" descr="Bullets_Arrow-Thin_Green_Right_02">
            <a:extLst>
              <a:ext uri="{FF2B5EF4-FFF2-40B4-BE49-F238E27FC236}">
                <a16:creationId xmlns:a16="http://schemas.microsoft.com/office/drawing/2014/main" id="{F6C26419-20FC-4A42-B2F1-D4106709CFE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2055813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8601" name="Text Box 25">
            <a:extLst>
              <a:ext uri="{FF2B5EF4-FFF2-40B4-BE49-F238E27FC236}">
                <a16:creationId xmlns:a16="http://schemas.microsoft.com/office/drawing/2014/main" id="{9437C34C-004B-4462-9304-ABC207039F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2741613"/>
            <a:ext cx="7993062" cy="733425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Consumir alimentos que se digieren con facilidad (Ej: guineos, galletas, barras de granola, y otros)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95243" name="Picture 26" descr="Bullet_Round_Diamond_Maggenta_02">
            <a:extLst>
              <a:ext uri="{FF2B5EF4-FFF2-40B4-BE49-F238E27FC236}">
                <a16:creationId xmlns:a16="http://schemas.microsoft.com/office/drawing/2014/main" id="{ED03AD60-460E-4C82-9DE7-97E9D4DE4D5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2813050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8603" name="Text Box 27">
            <a:extLst>
              <a:ext uri="{FF2B5EF4-FFF2-40B4-BE49-F238E27FC236}">
                <a16:creationId xmlns:a16="http://schemas.microsoft.com/office/drawing/2014/main" id="{7CC2A735-A1D9-4538-9CAE-8F04E3FAFC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3644900"/>
            <a:ext cx="7485063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Cuando uno se ejercita – </a:t>
            </a:r>
            <a:r>
              <a:rPr lang="es-ES" altLang="en-US" sz="2200" b="1" i="1">
                <a:solidFill>
                  <a:srgbClr val="000000"/>
                </a:solidFill>
                <a:latin typeface="Arial" panose="020B0604020202020204" pitchFamily="34" charset="0"/>
              </a:rPr>
              <a:t>Por más de 1 hora</a:t>
            </a:r>
            <a:endParaRPr lang="en-US" altLang="en-US" sz="22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95245" name="Picture 28" descr="Bullets_Arrow-Thin_Green_Right_02">
            <a:extLst>
              <a:ext uri="{FF2B5EF4-FFF2-40B4-BE49-F238E27FC236}">
                <a16:creationId xmlns:a16="http://schemas.microsoft.com/office/drawing/2014/main" id="{3F37FA21-6780-4862-9BB3-F14EFAB15E4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3678238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8605" name="Text Box 29">
            <a:extLst>
              <a:ext uri="{FF2B5EF4-FFF2-40B4-BE49-F238E27FC236}">
                <a16:creationId xmlns:a16="http://schemas.microsoft.com/office/drawing/2014/main" id="{7754F63F-0694-4FBB-94C0-F5B788F0A6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7450" y="3971925"/>
            <a:ext cx="7270750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 i="1">
                <a:solidFill>
                  <a:srgbClr val="000000"/>
                </a:solidFill>
                <a:latin typeface="Calibri" panose="020F0502020204030204" pitchFamily="34" charset="0"/>
              </a:rPr>
              <a:t>Glúcógeno:</a:t>
            </a:r>
            <a:endParaRPr lang="en-US" altLang="en-US" sz="2200" b="1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sp>
        <p:nvSpPr>
          <p:cNvPr id="1048606" name="Text Box 30">
            <a:extLst>
              <a:ext uri="{FF2B5EF4-FFF2-40B4-BE49-F238E27FC236}">
                <a16:creationId xmlns:a16="http://schemas.microsoft.com/office/drawing/2014/main" id="{F0B500A0-B396-436C-832B-2B9B203462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4424363"/>
            <a:ext cx="7993062" cy="4127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Permitir suficiente tiempo para la digestión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95248" name="Picture 31" descr="Bullet_Round_Diamond_Maggenta_02">
            <a:extLst>
              <a:ext uri="{FF2B5EF4-FFF2-40B4-BE49-F238E27FC236}">
                <a16:creationId xmlns:a16="http://schemas.microsoft.com/office/drawing/2014/main" id="{2AC3F7CD-BBB8-4FB0-98D7-A3C06FCE4A3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4495800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8F4130A-4C56-4ABB-868C-21C9FD590BF7}"/>
              </a:ext>
            </a:extLst>
          </p:cNvPr>
          <p:cNvSpPr>
            <a:spLocks/>
          </p:cNvSpPr>
          <p:nvPr/>
        </p:nvSpPr>
        <p:spPr bwMode="auto">
          <a:xfrm>
            <a:off x="34925" y="622300"/>
            <a:ext cx="8928100" cy="358775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110000"/>
              </a:lnSpc>
              <a:defRPr/>
            </a:pPr>
            <a:r>
              <a:rPr lang="es-PR" altLang="en-US" sz="22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DIETA PARA EL ATLETA: </a:t>
            </a:r>
            <a:r>
              <a:rPr lang="es-PR" altLang="en-US" sz="22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Alimentos Funcionales</a:t>
            </a:r>
          </a:p>
        </p:txBody>
      </p:sp>
      <p:sp>
        <p:nvSpPr>
          <p:cNvPr id="97283" name="Text Box 6">
            <a:extLst>
              <a:ext uri="{FF2B5EF4-FFF2-40B4-BE49-F238E27FC236}">
                <a16:creationId xmlns:a16="http://schemas.microsoft.com/office/drawing/2014/main" id="{D8FABDC3-34E2-4631-998E-3A1D8B489F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92825"/>
            <a:ext cx="8785225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s-ES" altLang="en-US" sz="1200">
                <a:latin typeface="Times New Roman" panose="02020603050405020304" pitchFamily="18" charset="0"/>
              </a:rPr>
              <a:t>FUEL pre-exercise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</a:t>
            </a:r>
            <a:r>
              <a:rPr lang="it-IT" altLang="en-US" sz="1200">
                <a:latin typeface="Times New Roman" panose="02020603050405020304" pitchFamily="18" charset="0"/>
              </a:rPr>
              <a:t>D. Wein, &amp; C. O.  Ruley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, 2011, </a:t>
            </a:r>
            <a:r>
              <a:rPr lang="es-ES" altLang="en-US" sz="1200" b="1" i="1">
                <a:latin typeface="Times New Roman" panose="02020603050405020304" pitchFamily="18" charset="0"/>
              </a:rPr>
              <a:t>American Fitness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, 29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(4), </a:t>
            </a:r>
            <a:r>
              <a:rPr lang="es-ES" altLang="en-US" sz="1200">
                <a:latin typeface="Times New Roman" panose="02020603050405020304" pitchFamily="18" charset="0"/>
              </a:rPr>
              <a:t>69. Recuperado de la base de datos de EBSCOhost (SPORTDiscus with Full Text)</a:t>
            </a:r>
            <a:endParaRPr lang="en-US" altLang="en-US" sz="1200">
              <a:latin typeface="Times New Roman" panose="02020603050405020304" pitchFamily="18" charset="0"/>
            </a:endParaRPr>
          </a:p>
        </p:txBody>
      </p:sp>
      <p:pic>
        <p:nvPicPr>
          <p:cNvPr id="97284" name="Picture 17" descr="Alimentos_Funcionales_Atleta">
            <a:extLst>
              <a:ext uri="{FF2B5EF4-FFF2-40B4-BE49-F238E27FC236}">
                <a16:creationId xmlns:a16="http://schemas.microsoft.com/office/drawing/2014/main" id="{D852C2A0-F581-42FB-843B-2DF0E0A5BDF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7813" y="1187450"/>
            <a:ext cx="6119812" cy="4803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330" name="Picture 2" descr="POINTERR">
            <a:extLst>
              <a:ext uri="{FF2B5EF4-FFF2-40B4-BE49-F238E27FC236}">
                <a16:creationId xmlns:a16="http://schemas.microsoft.com/office/drawing/2014/main" id="{14D84B49-9EB8-4505-9279-218480B5E3D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68500" y="2409825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9331" name="Text Box 3">
            <a:extLst>
              <a:ext uri="{FF2B5EF4-FFF2-40B4-BE49-F238E27FC236}">
                <a16:creationId xmlns:a16="http://schemas.microsoft.com/office/drawing/2014/main" id="{14425A09-5DCB-471A-8B18-723255CB74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28863" y="2368550"/>
            <a:ext cx="6551612" cy="50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r>
              <a:rPr lang="en-US" altLang="en-US" sz="2700" b="1">
                <a:latin typeface="Times New Roman" panose="02020603050405020304" pitchFamily="18" charset="0"/>
              </a:rPr>
              <a:t>Tres (3) comidas diarias:</a:t>
            </a:r>
          </a:p>
        </p:txBody>
      </p:sp>
      <p:pic>
        <p:nvPicPr>
          <p:cNvPr id="99332" name="Picture 4" descr="POINTERR">
            <a:extLst>
              <a:ext uri="{FF2B5EF4-FFF2-40B4-BE49-F238E27FC236}">
                <a16:creationId xmlns:a16="http://schemas.microsoft.com/office/drawing/2014/main" id="{57361A36-5F28-411C-B0F1-2A0E439E688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68500" y="4402138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9333" name="Text Box 5">
            <a:extLst>
              <a:ext uri="{FF2B5EF4-FFF2-40B4-BE49-F238E27FC236}">
                <a16:creationId xmlns:a16="http://schemas.microsoft.com/office/drawing/2014/main" id="{C7AB3D27-9E89-4F41-82F7-43AE1CF9FB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28863" y="4360863"/>
            <a:ext cx="6551612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r>
              <a:rPr lang="en-US" altLang="en-US" sz="2700" b="1">
                <a:latin typeface="Times New Roman" panose="02020603050405020304" pitchFamily="18" charset="0"/>
              </a:rPr>
              <a:t>Desayuno:</a:t>
            </a:r>
          </a:p>
        </p:txBody>
      </p:sp>
      <p:pic>
        <p:nvPicPr>
          <p:cNvPr id="99334" name="Picture 6" descr="CIRC_YEL">
            <a:extLst>
              <a:ext uri="{FF2B5EF4-FFF2-40B4-BE49-F238E27FC236}">
                <a16:creationId xmlns:a16="http://schemas.microsoft.com/office/drawing/2014/main" id="{8D309213-0EC1-43D9-804A-92E5B068D44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393950" y="2862263"/>
            <a:ext cx="288925" cy="288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9335" name="Text Box 7">
            <a:extLst>
              <a:ext uri="{FF2B5EF4-FFF2-40B4-BE49-F238E27FC236}">
                <a16:creationId xmlns:a16="http://schemas.microsoft.com/office/drawing/2014/main" id="{15A53590-3F25-4550-BB39-3F0B2F09DD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82875" y="2749550"/>
            <a:ext cx="6273800" cy="50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r>
              <a:rPr lang="en-US" altLang="en-US" sz="2700" b="1" i="1">
                <a:latin typeface="Times New Roman" panose="02020603050405020304" pitchFamily="18" charset="0"/>
              </a:rPr>
              <a:t>Altas en CHO (60-70%):</a:t>
            </a:r>
          </a:p>
        </p:txBody>
      </p:sp>
      <p:pic>
        <p:nvPicPr>
          <p:cNvPr id="99336" name="Picture 8" descr="ARROWR">
            <a:extLst>
              <a:ext uri="{FF2B5EF4-FFF2-40B4-BE49-F238E27FC236}">
                <a16:creationId xmlns:a16="http://schemas.microsoft.com/office/drawing/2014/main" id="{9DBBE7AC-7366-46C9-BB62-6E64749A1CC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84475" y="3282950"/>
            <a:ext cx="304800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337" name="Text Box 9">
            <a:extLst>
              <a:ext uri="{FF2B5EF4-FFF2-40B4-BE49-F238E27FC236}">
                <a16:creationId xmlns:a16="http://schemas.microsoft.com/office/drawing/2014/main" id="{3F82C928-ED28-429A-B6C1-9B05D22B87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57525" y="3206750"/>
            <a:ext cx="5899150" cy="442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r>
              <a:rPr lang="en-US" altLang="en-US" sz="2300" b="1" i="1">
                <a:latin typeface="Arial" panose="020B0604020202020204" pitchFamily="34" charset="0"/>
              </a:rPr>
              <a:t>2/3 partes del plato</a:t>
            </a:r>
          </a:p>
        </p:txBody>
      </p:sp>
      <p:pic>
        <p:nvPicPr>
          <p:cNvPr id="99338" name="Picture 10" descr="CIRC_YEL">
            <a:extLst>
              <a:ext uri="{FF2B5EF4-FFF2-40B4-BE49-F238E27FC236}">
                <a16:creationId xmlns:a16="http://schemas.microsoft.com/office/drawing/2014/main" id="{1D69CDD2-D407-4BBC-A462-7298A7ABDC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403475" y="4911725"/>
            <a:ext cx="288925" cy="288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9339" name="Text Box 11">
            <a:extLst>
              <a:ext uri="{FF2B5EF4-FFF2-40B4-BE49-F238E27FC236}">
                <a16:creationId xmlns:a16="http://schemas.microsoft.com/office/drawing/2014/main" id="{1EDDEB6F-FA44-453A-AD91-6E4D031555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2400" y="4799013"/>
            <a:ext cx="5975350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r>
              <a:rPr lang="en-US" altLang="en-US" sz="2700" b="1" i="1">
                <a:latin typeface="Times New Roman" panose="02020603050405020304" pitchFamily="18" charset="0"/>
              </a:rPr>
              <a:t>Alto en CHO:</a:t>
            </a:r>
          </a:p>
        </p:txBody>
      </p:sp>
      <p:pic>
        <p:nvPicPr>
          <p:cNvPr id="99340" name="Picture 12" descr="ARROWR">
            <a:extLst>
              <a:ext uri="{FF2B5EF4-FFF2-40B4-BE49-F238E27FC236}">
                <a16:creationId xmlns:a16="http://schemas.microsoft.com/office/drawing/2014/main" id="{28DDB015-31F9-4F94-8BF6-3F57CBC588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94000" y="5300663"/>
            <a:ext cx="304800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341" name="Text Box 13">
            <a:extLst>
              <a:ext uri="{FF2B5EF4-FFF2-40B4-BE49-F238E27FC236}">
                <a16:creationId xmlns:a16="http://schemas.microsoft.com/office/drawing/2014/main" id="{1DEA76F8-662B-46DE-ABCD-19505E717B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7050" y="5224463"/>
            <a:ext cx="5889625" cy="442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r>
              <a:rPr lang="en-US" altLang="en-US" sz="2300" b="1" i="1">
                <a:latin typeface="Arial" panose="020B0604020202020204" pitchFamily="34" charset="0"/>
              </a:rPr>
              <a:t>Cereales, panes, entre otros</a:t>
            </a:r>
          </a:p>
        </p:txBody>
      </p:sp>
      <p:pic>
        <p:nvPicPr>
          <p:cNvPr id="99342" name="Picture 14" descr="POINTERR">
            <a:extLst>
              <a:ext uri="{FF2B5EF4-FFF2-40B4-BE49-F238E27FC236}">
                <a16:creationId xmlns:a16="http://schemas.microsoft.com/office/drawing/2014/main" id="{D540C729-2441-43A2-BA42-F72A972B59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62150" y="1954213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9343" name="Text Box 15">
            <a:extLst>
              <a:ext uri="{FF2B5EF4-FFF2-40B4-BE49-F238E27FC236}">
                <a16:creationId xmlns:a16="http://schemas.microsoft.com/office/drawing/2014/main" id="{8A63F6C5-391F-4E77-B7B4-C0D811996E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22513" y="1912938"/>
            <a:ext cx="6551612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r>
              <a:rPr lang="en-US" altLang="en-US" sz="2700" b="1">
                <a:latin typeface="Times New Roman" panose="02020603050405020304" pitchFamily="18" charset="0"/>
              </a:rPr>
              <a:t>Variedad en los alimentos</a:t>
            </a:r>
          </a:p>
        </p:txBody>
      </p:sp>
      <p:pic>
        <p:nvPicPr>
          <p:cNvPr id="99344" name="Picture 16" descr="CIRC_YEL">
            <a:extLst>
              <a:ext uri="{FF2B5EF4-FFF2-40B4-BE49-F238E27FC236}">
                <a16:creationId xmlns:a16="http://schemas.microsoft.com/office/drawing/2014/main" id="{04E163DC-669D-4E19-AC30-656F00ACFD2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393950" y="3679825"/>
            <a:ext cx="288925" cy="288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9345" name="Text Box 17">
            <a:extLst>
              <a:ext uri="{FF2B5EF4-FFF2-40B4-BE49-F238E27FC236}">
                <a16:creationId xmlns:a16="http://schemas.microsoft.com/office/drawing/2014/main" id="{DBBE21E0-9E2B-4AB4-A957-E3B3252ECE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82875" y="3567113"/>
            <a:ext cx="6273800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r>
              <a:rPr lang="en-US" altLang="en-US" sz="2700" b="1" i="1">
                <a:latin typeface="Times New Roman" panose="02020603050405020304" pitchFamily="18" charset="0"/>
              </a:rPr>
              <a:t>Carnes o sustitutos:</a:t>
            </a:r>
          </a:p>
        </p:txBody>
      </p:sp>
      <p:pic>
        <p:nvPicPr>
          <p:cNvPr id="99346" name="Picture 18" descr="ARROWR">
            <a:extLst>
              <a:ext uri="{FF2B5EF4-FFF2-40B4-BE49-F238E27FC236}">
                <a16:creationId xmlns:a16="http://schemas.microsoft.com/office/drawing/2014/main" id="{4CFAAB1E-5B3E-4BF4-825E-C6BCFD00B6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84475" y="4100513"/>
            <a:ext cx="304800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347" name="Text Box 19">
            <a:extLst>
              <a:ext uri="{FF2B5EF4-FFF2-40B4-BE49-F238E27FC236}">
                <a16:creationId xmlns:a16="http://schemas.microsoft.com/office/drawing/2014/main" id="{3BD5CF2D-29CA-4FBD-88B4-2B867A044F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57525" y="4024313"/>
            <a:ext cx="5899150" cy="442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r>
              <a:rPr lang="en-US" altLang="en-US" sz="2300" b="1" i="1">
                <a:latin typeface="Arial" panose="020B0604020202020204" pitchFamily="34" charset="0"/>
              </a:rPr>
              <a:t>1/3 partes del plato</a:t>
            </a:r>
          </a:p>
        </p:txBody>
      </p:sp>
      <p:pic>
        <p:nvPicPr>
          <p:cNvPr id="99348" name="Picture 20" descr="CIRC_YEL">
            <a:extLst>
              <a:ext uri="{FF2B5EF4-FFF2-40B4-BE49-F238E27FC236}">
                <a16:creationId xmlns:a16="http://schemas.microsoft.com/office/drawing/2014/main" id="{9727FB3A-D3A4-4E7D-A668-B2983CCE33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393950" y="5697538"/>
            <a:ext cx="288925" cy="288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9349" name="Text Box 21">
            <a:extLst>
              <a:ext uri="{FF2B5EF4-FFF2-40B4-BE49-F238E27FC236}">
                <a16:creationId xmlns:a16="http://schemas.microsoft.com/office/drawing/2014/main" id="{5606446C-F868-4228-BD98-120B989756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82875" y="5584825"/>
            <a:ext cx="5975350" cy="50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r>
              <a:rPr lang="en-US" altLang="en-US" sz="2700" b="1" i="1">
                <a:latin typeface="Times New Roman" panose="02020603050405020304" pitchFamily="18" charset="0"/>
              </a:rPr>
              <a:t>Evitar:</a:t>
            </a:r>
          </a:p>
        </p:txBody>
      </p:sp>
      <p:pic>
        <p:nvPicPr>
          <p:cNvPr id="99350" name="Picture 22" descr="ARROWR">
            <a:extLst>
              <a:ext uri="{FF2B5EF4-FFF2-40B4-BE49-F238E27FC236}">
                <a16:creationId xmlns:a16="http://schemas.microsoft.com/office/drawing/2014/main" id="{08024903-7859-4BF7-9214-78A637BC86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84475" y="6086475"/>
            <a:ext cx="304800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351" name="Text Box 23">
            <a:extLst>
              <a:ext uri="{FF2B5EF4-FFF2-40B4-BE49-F238E27FC236}">
                <a16:creationId xmlns:a16="http://schemas.microsoft.com/office/drawing/2014/main" id="{0C09776B-C977-4CD1-8271-18EF6D96FF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57525" y="6010275"/>
            <a:ext cx="5889625" cy="442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r>
              <a:rPr lang="en-US" altLang="en-US" sz="2300" b="1" i="1">
                <a:latin typeface="Arial" panose="020B0604020202020204" pitchFamily="34" charset="0"/>
              </a:rPr>
              <a:t>Proteína animal y grasas (Ej: huevos)</a:t>
            </a:r>
          </a:p>
        </p:txBody>
      </p:sp>
      <p:grpSp>
        <p:nvGrpSpPr>
          <p:cNvPr id="99352" name="Group 24">
            <a:extLst>
              <a:ext uri="{FF2B5EF4-FFF2-40B4-BE49-F238E27FC236}">
                <a16:creationId xmlns:a16="http://schemas.microsoft.com/office/drawing/2014/main" id="{31CF05FC-D5FF-4D1A-AC54-B3187BD961C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275388" y="1912938"/>
            <a:ext cx="1314450" cy="1439862"/>
            <a:chOff x="3783" y="1117"/>
            <a:chExt cx="828" cy="907"/>
          </a:xfrm>
        </p:grpSpPr>
        <p:sp>
          <p:nvSpPr>
            <p:cNvPr id="101549" name="AutoShape 25">
              <a:extLst>
                <a:ext uri="{FF2B5EF4-FFF2-40B4-BE49-F238E27FC236}">
                  <a16:creationId xmlns:a16="http://schemas.microsoft.com/office/drawing/2014/main" id="{0343F854-F57B-40A3-A7E2-6A75940523BC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783" y="1117"/>
              <a:ext cx="828" cy="9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1550" name="Group 26">
              <a:extLst>
                <a:ext uri="{FF2B5EF4-FFF2-40B4-BE49-F238E27FC236}">
                  <a16:creationId xmlns:a16="http://schemas.microsoft.com/office/drawing/2014/main" id="{32157B77-17BC-4FB0-BF9B-83C2BF6D03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83" y="1117"/>
              <a:ext cx="827" cy="907"/>
              <a:chOff x="3783" y="1117"/>
              <a:chExt cx="827" cy="907"/>
            </a:xfrm>
          </p:grpSpPr>
          <p:sp>
            <p:nvSpPr>
              <p:cNvPr id="101665" name="Freeform 27">
                <a:extLst>
                  <a:ext uri="{FF2B5EF4-FFF2-40B4-BE49-F238E27FC236}">
                    <a16:creationId xmlns:a16="http://schemas.microsoft.com/office/drawing/2014/main" id="{6ECE316E-F0E2-45E1-8BDD-83002EFDD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3" y="1117"/>
                <a:ext cx="827" cy="907"/>
              </a:xfrm>
              <a:custGeom>
                <a:avLst/>
                <a:gdLst>
                  <a:gd name="T0" fmla="*/ 43 w 14887"/>
                  <a:gd name="T1" fmla="*/ 2 h 16310"/>
                  <a:gd name="T2" fmla="*/ 44 w 14887"/>
                  <a:gd name="T3" fmla="*/ 1 h 16310"/>
                  <a:gd name="T4" fmla="*/ 45 w 14887"/>
                  <a:gd name="T5" fmla="*/ 1 h 16310"/>
                  <a:gd name="T6" fmla="*/ 46 w 14887"/>
                  <a:gd name="T7" fmla="*/ 2 h 16310"/>
                  <a:gd name="T8" fmla="*/ 29 w 14887"/>
                  <a:gd name="T9" fmla="*/ 23 h 16310"/>
                  <a:gd name="T10" fmla="*/ 30 w 14887"/>
                  <a:gd name="T11" fmla="*/ 23 h 16310"/>
                  <a:gd name="T12" fmla="*/ 31 w 14887"/>
                  <a:gd name="T13" fmla="*/ 24 h 16310"/>
                  <a:gd name="T14" fmla="*/ 32 w 14887"/>
                  <a:gd name="T15" fmla="*/ 24 h 16310"/>
                  <a:gd name="T16" fmla="*/ 33 w 14887"/>
                  <a:gd name="T17" fmla="*/ 25 h 16310"/>
                  <a:gd name="T18" fmla="*/ 35 w 14887"/>
                  <a:gd name="T19" fmla="*/ 25 h 16310"/>
                  <a:gd name="T20" fmla="*/ 36 w 14887"/>
                  <a:gd name="T21" fmla="*/ 26 h 16310"/>
                  <a:gd name="T22" fmla="*/ 37 w 14887"/>
                  <a:gd name="T23" fmla="*/ 26 h 16310"/>
                  <a:gd name="T24" fmla="*/ 38 w 14887"/>
                  <a:gd name="T25" fmla="*/ 27 h 16310"/>
                  <a:gd name="T26" fmla="*/ 41 w 14887"/>
                  <a:gd name="T27" fmla="*/ 28 h 16310"/>
                  <a:gd name="T28" fmla="*/ 41 w 14887"/>
                  <a:gd name="T29" fmla="*/ 29 h 16310"/>
                  <a:gd name="T30" fmla="*/ 41 w 14887"/>
                  <a:gd name="T31" fmla="*/ 30 h 16310"/>
                  <a:gd name="T32" fmla="*/ 36 w 14887"/>
                  <a:gd name="T33" fmla="*/ 38 h 16310"/>
                  <a:gd name="T34" fmla="*/ 29 w 14887"/>
                  <a:gd name="T35" fmla="*/ 48 h 16310"/>
                  <a:gd name="T36" fmla="*/ 26 w 14887"/>
                  <a:gd name="T37" fmla="*/ 50 h 16310"/>
                  <a:gd name="T38" fmla="*/ 22 w 14887"/>
                  <a:gd name="T39" fmla="*/ 50 h 16310"/>
                  <a:gd name="T40" fmla="*/ 16 w 14887"/>
                  <a:gd name="T41" fmla="*/ 50 h 16310"/>
                  <a:gd name="T42" fmla="*/ 12 w 14887"/>
                  <a:gd name="T43" fmla="*/ 49 h 16310"/>
                  <a:gd name="T44" fmla="*/ 10 w 14887"/>
                  <a:gd name="T45" fmla="*/ 48 h 16310"/>
                  <a:gd name="T46" fmla="*/ 7 w 14887"/>
                  <a:gd name="T47" fmla="*/ 43 h 16310"/>
                  <a:gd name="T48" fmla="*/ 3 w 14887"/>
                  <a:gd name="T49" fmla="*/ 37 h 16310"/>
                  <a:gd name="T50" fmla="*/ 1 w 14887"/>
                  <a:gd name="T51" fmla="*/ 31 h 16310"/>
                  <a:gd name="T52" fmla="*/ 0 w 14887"/>
                  <a:gd name="T53" fmla="*/ 30 h 16310"/>
                  <a:gd name="T54" fmla="*/ 0 w 14887"/>
                  <a:gd name="T55" fmla="*/ 29 h 16310"/>
                  <a:gd name="T56" fmla="*/ 0 w 14887"/>
                  <a:gd name="T57" fmla="*/ 28 h 16310"/>
                  <a:gd name="T58" fmla="*/ 1 w 14887"/>
                  <a:gd name="T59" fmla="*/ 28 h 16310"/>
                  <a:gd name="T60" fmla="*/ 2 w 14887"/>
                  <a:gd name="T61" fmla="*/ 27 h 16310"/>
                  <a:gd name="T62" fmla="*/ 3 w 14887"/>
                  <a:gd name="T63" fmla="*/ 27 h 16310"/>
                  <a:gd name="T64" fmla="*/ 4 w 14887"/>
                  <a:gd name="T65" fmla="*/ 26 h 16310"/>
                  <a:gd name="T66" fmla="*/ 6 w 14887"/>
                  <a:gd name="T67" fmla="*/ 25 h 16310"/>
                  <a:gd name="T68" fmla="*/ 7 w 14887"/>
                  <a:gd name="T69" fmla="*/ 25 h 16310"/>
                  <a:gd name="T70" fmla="*/ 8 w 14887"/>
                  <a:gd name="T71" fmla="*/ 24 h 16310"/>
                  <a:gd name="T72" fmla="*/ 10 w 14887"/>
                  <a:gd name="T73" fmla="*/ 23 h 16310"/>
                  <a:gd name="T74" fmla="*/ 11 w 14887"/>
                  <a:gd name="T75" fmla="*/ 22 h 16310"/>
                  <a:gd name="T76" fmla="*/ 12 w 14887"/>
                  <a:gd name="T77" fmla="*/ 22 h 16310"/>
                  <a:gd name="T78" fmla="*/ 13 w 14887"/>
                  <a:gd name="T79" fmla="*/ 22 h 16310"/>
                  <a:gd name="T80" fmla="*/ 15 w 14887"/>
                  <a:gd name="T81" fmla="*/ 21 h 16310"/>
                  <a:gd name="T82" fmla="*/ 16 w 14887"/>
                  <a:gd name="T83" fmla="*/ 21 h 16310"/>
                  <a:gd name="T84" fmla="*/ 17 w 14887"/>
                  <a:gd name="T85" fmla="*/ 21 h 16310"/>
                  <a:gd name="T86" fmla="*/ 19 w 14887"/>
                  <a:gd name="T87" fmla="*/ 21 h 16310"/>
                  <a:gd name="T88" fmla="*/ 20 w 14887"/>
                  <a:gd name="T89" fmla="*/ 21 h 16310"/>
                  <a:gd name="T90" fmla="*/ 22 w 14887"/>
                  <a:gd name="T91" fmla="*/ 21 h 16310"/>
                  <a:gd name="T92" fmla="*/ 24 w 14887"/>
                  <a:gd name="T93" fmla="*/ 21 h 16310"/>
                  <a:gd name="T94" fmla="*/ 26 w 14887"/>
                  <a:gd name="T95" fmla="*/ 22 h 16310"/>
                  <a:gd name="T96" fmla="*/ 41 w 14887"/>
                  <a:gd name="T97" fmla="*/ 1 h 16310"/>
                  <a:gd name="T98" fmla="*/ 42 w 14887"/>
                  <a:gd name="T99" fmla="*/ 0 h 1631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4887" h="16310">
                    <a:moveTo>
                      <a:pt x="14046" y="247"/>
                    </a:moveTo>
                    <a:lnTo>
                      <a:pt x="14046" y="298"/>
                    </a:lnTo>
                    <a:lnTo>
                      <a:pt x="13873" y="545"/>
                    </a:lnTo>
                    <a:lnTo>
                      <a:pt x="8795" y="7164"/>
                    </a:lnTo>
                    <a:lnTo>
                      <a:pt x="8842" y="7188"/>
                    </a:lnTo>
                    <a:lnTo>
                      <a:pt x="14367" y="471"/>
                    </a:lnTo>
                    <a:lnTo>
                      <a:pt x="14465" y="348"/>
                    </a:lnTo>
                    <a:lnTo>
                      <a:pt x="14590" y="247"/>
                    </a:lnTo>
                    <a:lnTo>
                      <a:pt x="14665" y="247"/>
                    </a:lnTo>
                    <a:lnTo>
                      <a:pt x="14837" y="471"/>
                    </a:lnTo>
                    <a:lnTo>
                      <a:pt x="14887" y="545"/>
                    </a:lnTo>
                    <a:lnTo>
                      <a:pt x="14863" y="619"/>
                    </a:lnTo>
                    <a:lnTo>
                      <a:pt x="12387" y="3519"/>
                    </a:lnTo>
                    <a:lnTo>
                      <a:pt x="9166" y="7287"/>
                    </a:lnTo>
                    <a:lnTo>
                      <a:pt x="9265" y="7361"/>
                    </a:lnTo>
                    <a:lnTo>
                      <a:pt x="9363" y="7388"/>
                    </a:lnTo>
                    <a:lnTo>
                      <a:pt x="9562" y="7486"/>
                    </a:lnTo>
                    <a:lnTo>
                      <a:pt x="9613" y="7509"/>
                    </a:lnTo>
                    <a:lnTo>
                      <a:pt x="9761" y="7560"/>
                    </a:lnTo>
                    <a:lnTo>
                      <a:pt x="9809" y="7584"/>
                    </a:lnTo>
                    <a:lnTo>
                      <a:pt x="10008" y="7635"/>
                    </a:lnTo>
                    <a:lnTo>
                      <a:pt x="10133" y="7685"/>
                    </a:lnTo>
                    <a:lnTo>
                      <a:pt x="10282" y="7685"/>
                    </a:lnTo>
                    <a:lnTo>
                      <a:pt x="10478" y="7784"/>
                    </a:lnTo>
                    <a:lnTo>
                      <a:pt x="10552" y="7834"/>
                    </a:lnTo>
                    <a:lnTo>
                      <a:pt x="10701" y="7882"/>
                    </a:lnTo>
                    <a:lnTo>
                      <a:pt x="10799" y="7932"/>
                    </a:lnTo>
                    <a:lnTo>
                      <a:pt x="10998" y="7956"/>
                    </a:lnTo>
                    <a:lnTo>
                      <a:pt x="11147" y="8031"/>
                    </a:lnTo>
                    <a:lnTo>
                      <a:pt x="11244" y="8132"/>
                    </a:lnTo>
                    <a:lnTo>
                      <a:pt x="11393" y="8206"/>
                    </a:lnTo>
                    <a:lnTo>
                      <a:pt x="11542" y="8279"/>
                    </a:lnTo>
                    <a:lnTo>
                      <a:pt x="11593" y="8354"/>
                    </a:lnTo>
                    <a:lnTo>
                      <a:pt x="11766" y="8378"/>
                    </a:lnTo>
                    <a:lnTo>
                      <a:pt x="11890" y="8453"/>
                    </a:lnTo>
                    <a:lnTo>
                      <a:pt x="11941" y="8453"/>
                    </a:lnTo>
                    <a:lnTo>
                      <a:pt x="12211" y="8601"/>
                    </a:lnTo>
                    <a:lnTo>
                      <a:pt x="12337" y="8750"/>
                    </a:lnTo>
                    <a:lnTo>
                      <a:pt x="12461" y="8848"/>
                    </a:lnTo>
                    <a:lnTo>
                      <a:pt x="13055" y="9095"/>
                    </a:lnTo>
                    <a:lnTo>
                      <a:pt x="13153" y="9146"/>
                    </a:lnTo>
                    <a:lnTo>
                      <a:pt x="13252" y="9197"/>
                    </a:lnTo>
                    <a:lnTo>
                      <a:pt x="13326" y="9270"/>
                    </a:lnTo>
                    <a:lnTo>
                      <a:pt x="13353" y="9345"/>
                    </a:lnTo>
                    <a:lnTo>
                      <a:pt x="13400" y="9444"/>
                    </a:lnTo>
                    <a:lnTo>
                      <a:pt x="13377" y="9542"/>
                    </a:lnTo>
                    <a:lnTo>
                      <a:pt x="13353" y="9666"/>
                    </a:lnTo>
                    <a:lnTo>
                      <a:pt x="13302" y="9815"/>
                    </a:lnTo>
                    <a:lnTo>
                      <a:pt x="13130" y="10137"/>
                    </a:lnTo>
                    <a:lnTo>
                      <a:pt x="12583" y="11104"/>
                    </a:lnTo>
                    <a:lnTo>
                      <a:pt x="11792" y="12344"/>
                    </a:lnTo>
                    <a:lnTo>
                      <a:pt x="10403" y="14302"/>
                    </a:lnTo>
                    <a:lnTo>
                      <a:pt x="9910" y="14948"/>
                    </a:lnTo>
                    <a:lnTo>
                      <a:pt x="9289" y="15664"/>
                    </a:lnTo>
                    <a:lnTo>
                      <a:pt x="9140" y="15813"/>
                    </a:lnTo>
                    <a:lnTo>
                      <a:pt x="8967" y="15914"/>
                    </a:lnTo>
                    <a:lnTo>
                      <a:pt x="8595" y="16063"/>
                    </a:lnTo>
                    <a:lnTo>
                      <a:pt x="8348" y="16137"/>
                    </a:lnTo>
                    <a:lnTo>
                      <a:pt x="7754" y="16235"/>
                    </a:lnTo>
                    <a:lnTo>
                      <a:pt x="7160" y="16286"/>
                    </a:lnTo>
                    <a:lnTo>
                      <a:pt x="6588" y="16310"/>
                    </a:lnTo>
                    <a:lnTo>
                      <a:pt x="5575" y="16259"/>
                    </a:lnTo>
                    <a:lnTo>
                      <a:pt x="5302" y="16235"/>
                    </a:lnTo>
                    <a:lnTo>
                      <a:pt x="4879" y="16185"/>
                    </a:lnTo>
                    <a:lnTo>
                      <a:pt x="4386" y="16086"/>
                    </a:lnTo>
                    <a:lnTo>
                      <a:pt x="3889" y="15938"/>
                    </a:lnTo>
                    <a:lnTo>
                      <a:pt x="3643" y="15864"/>
                    </a:lnTo>
                    <a:lnTo>
                      <a:pt x="3517" y="15765"/>
                    </a:lnTo>
                    <a:lnTo>
                      <a:pt x="3247" y="15441"/>
                    </a:lnTo>
                    <a:lnTo>
                      <a:pt x="2997" y="15120"/>
                    </a:lnTo>
                    <a:lnTo>
                      <a:pt x="2551" y="14501"/>
                    </a:lnTo>
                    <a:lnTo>
                      <a:pt x="2132" y="13906"/>
                    </a:lnTo>
                    <a:lnTo>
                      <a:pt x="1760" y="13284"/>
                    </a:lnTo>
                    <a:lnTo>
                      <a:pt x="1389" y="12618"/>
                    </a:lnTo>
                    <a:lnTo>
                      <a:pt x="1041" y="11921"/>
                    </a:lnTo>
                    <a:lnTo>
                      <a:pt x="693" y="11177"/>
                    </a:lnTo>
                    <a:lnTo>
                      <a:pt x="348" y="10410"/>
                    </a:lnTo>
                    <a:lnTo>
                      <a:pt x="247" y="10163"/>
                    </a:lnTo>
                    <a:lnTo>
                      <a:pt x="199" y="9988"/>
                    </a:lnTo>
                    <a:lnTo>
                      <a:pt x="125" y="9839"/>
                    </a:lnTo>
                    <a:lnTo>
                      <a:pt x="75" y="9691"/>
                    </a:lnTo>
                    <a:lnTo>
                      <a:pt x="51" y="9568"/>
                    </a:lnTo>
                    <a:lnTo>
                      <a:pt x="0" y="9444"/>
                    </a:lnTo>
                    <a:lnTo>
                      <a:pt x="0" y="9345"/>
                    </a:lnTo>
                    <a:lnTo>
                      <a:pt x="0" y="9244"/>
                    </a:lnTo>
                    <a:lnTo>
                      <a:pt x="24" y="9169"/>
                    </a:lnTo>
                    <a:lnTo>
                      <a:pt x="51" y="9071"/>
                    </a:lnTo>
                    <a:lnTo>
                      <a:pt x="98" y="9023"/>
                    </a:lnTo>
                    <a:lnTo>
                      <a:pt x="149" y="8950"/>
                    </a:lnTo>
                    <a:lnTo>
                      <a:pt x="247" y="8899"/>
                    </a:lnTo>
                    <a:lnTo>
                      <a:pt x="348" y="8848"/>
                    </a:lnTo>
                    <a:lnTo>
                      <a:pt x="446" y="8801"/>
                    </a:lnTo>
                    <a:lnTo>
                      <a:pt x="595" y="8750"/>
                    </a:lnTo>
                    <a:lnTo>
                      <a:pt x="744" y="8700"/>
                    </a:lnTo>
                    <a:lnTo>
                      <a:pt x="916" y="8652"/>
                    </a:lnTo>
                    <a:lnTo>
                      <a:pt x="1017" y="8625"/>
                    </a:lnTo>
                    <a:lnTo>
                      <a:pt x="1091" y="8625"/>
                    </a:lnTo>
                    <a:lnTo>
                      <a:pt x="1166" y="8577"/>
                    </a:lnTo>
                    <a:lnTo>
                      <a:pt x="1288" y="8428"/>
                    </a:lnTo>
                    <a:lnTo>
                      <a:pt x="1463" y="8304"/>
                    </a:lnTo>
                    <a:lnTo>
                      <a:pt x="1686" y="8206"/>
                    </a:lnTo>
                    <a:lnTo>
                      <a:pt x="1808" y="8206"/>
                    </a:lnTo>
                    <a:lnTo>
                      <a:pt x="1932" y="8104"/>
                    </a:lnTo>
                    <a:lnTo>
                      <a:pt x="2081" y="7983"/>
                    </a:lnTo>
                    <a:lnTo>
                      <a:pt x="2206" y="7983"/>
                    </a:lnTo>
                    <a:lnTo>
                      <a:pt x="2429" y="7784"/>
                    </a:lnTo>
                    <a:lnTo>
                      <a:pt x="2504" y="7759"/>
                    </a:lnTo>
                    <a:lnTo>
                      <a:pt x="2601" y="7733"/>
                    </a:lnTo>
                    <a:lnTo>
                      <a:pt x="2774" y="7635"/>
                    </a:lnTo>
                    <a:lnTo>
                      <a:pt x="3048" y="7509"/>
                    </a:lnTo>
                    <a:lnTo>
                      <a:pt x="3098" y="7462"/>
                    </a:lnTo>
                    <a:lnTo>
                      <a:pt x="3196" y="7388"/>
                    </a:lnTo>
                    <a:lnTo>
                      <a:pt x="3393" y="7287"/>
                    </a:lnTo>
                    <a:lnTo>
                      <a:pt x="3542" y="7239"/>
                    </a:lnTo>
                    <a:lnTo>
                      <a:pt x="3592" y="7212"/>
                    </a:lnTo>
                    <a:lnTo>
                      <a:pt x="3717" y="7138"/>
                    </a:lnTo>
                    <a:lnTo>
                      <a:pt x="3815" y="7090"/>
                    </a:lnTo>
                    <a:lnTo>
                      <a:pt x="4014" y="7090"/>
                    </a:lnTo>
                    <a:lnTo>
                      <a:pt x="4163" y="7063"/>
                    </a:lnTo>
                    <a:lnTo>
                      <a:pt x="4311" y="7015"/>
                    </a:lnTo>
                    <a:lnTo>
                      <a:pt x="4507" y="7015"/>
                    </a:lnTo>
                    <a:lnTo>
                      <a:pt x="4633" y="6965"/>
                    </a:lnTo>
                    <a:lnTo>
                      <a:pt x="4731" y="6941"/>
                    </a:lnTo>
                    <a:lnTo>
                      <a:pt x="4805" y="6965"/>
                    </a:lnTo>
                    <a:lnTo>
                      <a:pt x="4879" y="6914"/>
                    </a:lnTo>
                    <a:lnTo>
                      <a:pt x="5176" y="6914"/>
                    </a:lnTo>
                    <a:lnTo>
                      <a:pt x="5251" y="6941"/>
                    </a:lnTo>
                    <a:lnTo>
                      <a:pt x="5325" y="6989"/>
                    </a:lnTo>
                    <a:lnTo>
                      <a:pt x="5474" y="6914"/>
                    </a:lnTo>
                    <a:lnTo>
                      <a:pt x="5747" y="6891"/>
                    </a:lnTo>
                    <a:lnTo>
                      <a:pt x="5873" y="6914"/>
                    </a:lnTo>
                    <a:lnTo>
                      <a:pt x="6095" y="6891"/>
                    </a:lnTo>
                    <a:lnTo>
                      <a:pt x="6194" y="6840"/>
                    </a:lnTo>
                    <a:lnTo>
                      <a:pt x="6416" y="6816"/>
                    </a:lnTo>
                    <a:lnTo>
                      <a:pt x="6616" y="6840"/>
                    </a:lnTo>
                    <a:lnTo>
                      <a:pt x="6737" y="6840"/>
                    </a:lnTo>
                    <a:lnTo>
                      <a:pt x="6886" y="6816"/>
                    </a:lnTo>
                    <a:lnTo>
                      <a:pt x="7234" y="6840"/>
                    </a:lnTo>
                    <a:lnTo>
                      <a:pt x="7430" y="6840"/>
                    </a:lnTo>
                    <a:lnTo>
                      <a:pt x="7630" y="6816"/>
                    </a:lnTo>
                    <a:lnTo>
                      <a:pt x="7727" y="6867"/>
                    </a:lnTo>
                    <a:lnTo>
                      <a:pt x="7778" y="6914"/>
                    </a:lnTo>
                    <a:lnTo>
                      <a:pt x="8075" y="6914"/>
                    </a:lnTo>
                    <a:lnTo>
                      <a:pt x="8322" y="6965"/>
                    </a:lnTo>
                    <a:lnTo>
                      <a:pt x="8497" y="7015"/>
                    </a:lnTo>
                    <a:lnTo>
                      <a:pt x="12312" y="1809"/>
                    </a:lnTo>
                    <a:lnTo>
                      <a:pt x="13451" y="247"/>
                    </a:lnTo>
                    <a:lnTo>
                      <a:pt x="13600" y="98"/>
                    </a:lnTo>
                    <a:lnTo>
                      <a:pt x="13674" y="0"/>
                    </a:lnTo>
                    <a:lnTo>
                      <a:pt x="13748" y="0"/>
                    </a:lnTo>
                    <a:lnTo>
                      <a:pt x="14046" y="2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66" name="Freeform 28">
                <a:extLst>
                  <a:ext uri="{FF2B5EF4-FFF2-40B4-BE49-F238E27FC236}">
                    <a16:creationId xmlns:a16="http://schemas.microsoft.com/office/drawing/2014/main" id="{FC1D5015-95CF-48AC-B350-09CCC48F1C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3" y="1117"/>
                <a:ext cx="827" cy="907"/>
              </a:xfrm>
              <a:custGeom>
                <a:avLst/>
                <a:gdLst>
                  <a:gd name="T0" fmla="*/ 43 w 14887"/>
                  <a:gd name="T1" fmla="*/ 2 h 16310"/>
                  <a:gd name="T2" fmla="*/ 44 w 14887"/>
                  <a:gd name="T3" fmla="*/ 1 h 16310"/>
                  <a:gd name="T4" fmla="*/ 45 w 14887"/>
                  <a:gd name="T5" fmla="*/ 1 h 16310"/>
                  <a:gd name="T6" fmla="*/ 46 w 14887"/>
                  <a:gd name="T7" fmla="*/ 2 h 16310"/>
                  <a:gd name="T8" fmla="*/ 29 w 14887"/>
                  <a:gd name="T9" fmla="*/ 23 h 16310"/>
                  <a:gd name="T10" fmla="*/ 30 w 14887"/>
                  <a:gd name="T11" fmla="*/ 23 h 16310"/>
                  <a:gd name="T12" fmla="*/ 31 w 14887"/>
                  <a:gd name="T13" fmla="*/ 24 h 16310"/>
                  <a:gd name="T14" fmla="*/ 32 w 14887"/>
                  <a:gd name="T15" fmla="*/ 24 h 16310"/>
                  <a:gd name="T16" fmla="*/ 33 w 14887"/>
                  <a:gd name="T17" fmla="*/ 25 h 16310"/>
                  <a:gd name="T18" fmla="*/ 35 w 14887"/>
                  <a:gd name="T19" fmla="*/ 25 h 16310"/>
                  <a:gd name="T20" fmla="*/ 36 w 14887"/>
                  <a:gd name="T21" fmla="*/ 26 h 16310"/>
                  <a:gd name="T22" fmla="*/ 37 w 14887"/>
                  <a:gd name="T23" fmla="*/ 26 h 16310"/>
                  <a:gd name="T24" fmla="*/ 38 w 14887"/>
                  <a:gd name="T25" fmla="*/ 27 h 16310"/>
                  <a:gd name="T26" fmla="*/ 41 w 14887"/>
                  <a:gd name="T27" fmla="*/ 28 h 16310"/>
                  <a:gd name="T28" fmla="*/ 41 w 14887"/>
                  <a:gd name="T29" fmla="*/ 29 h 16310"/>
                  <a:gd name="T30" fmla="*/ 41 w 14887"/>
                  <a:gd name="T31" fmla="*/ 30 h 16310"/>
                  <a:gd name="T32" fmla="*/ 36 w 14887"/>
                  <a:gd name="T33" fmla="*/ 38 h 16310"/>
                  <a:gd name="T34" fmla="*/ 29 w 14887"/>
                  <a:gd name="T35" fmla="*/ 48 h 16310"/>
                  <a:gd name="T36" fmla="*/ 26 w 14887"/>
                  <a:gd name="T37" fmla="*/ 50 h 16310"/>
                  <a:gd name="T38" fmla="*/ 22 w 14887"/>
                  <a:gd name="T39" fmla="*/ 50 h 16310"/>
                  <a:gd name="T40" fmla="*/ 16 w 14887"/>
                  <a:gd name="T41" fmla="*/ 50 h 16310"/>
                  <a:gd name="T42" fmla="*/ 12 w 14887"/>
                  <a:gd name="T43" fmla="*/ 49 h 16310"/>
                  <a:gd name="T44" fmla="*/ 10 w 14887"/>
                  <a:gd name="T45" fmla="*/ 48 h 16310"/>
                  <a:gd name="T46" fmla="*/ 7 w 14887"/>
                  <a:gd name="T47" fmla="*/ 43 h 16310"/>
                  <a:gd name="T48" fmla="*/ 3 w 14887"/>
                  <a:gd name="T49" fmla="*/ 37 h 16310"/>
                  <a:gd name="T50" fmla="*/ 1 w 14887"/>
                  <a:gd name="T51" fmla="*/ 31 h 16310"/>
                  <a:gd name="T52" fmla="*/ 0 w 14887"/>
                  <a:gd name="T53" fmla="*/ 30 h 16310"/>
                  <a:gd name="T54" fmla="*/ 0 w 14887"/>
                  <a:gd name="T55" fmla="*/ 29 h 16310"/>
                  <a:gd name="T56" fmla="*/ 0 w 14887"/>
                  <a:gd name="T57" fmla="*/ 28 h 16310"/>
                  <a:gd name="T58" fmla="*/ 1 w 14887"/>
                  <a:gd name="T59" fmla="*/ 28 h 16310"/>
                  <a:gd name="T60" fmla="*/ 2 w 14887"/>
                  <a:gd name="T61" fmla="*/ 27 h 16310"/>
                  <a:gd name="T62" fmla="*/ 3 w 14887"/>
                  <a:gd name="T63" fmla="*/ 27 h 16310"/>
                  <a:gd name="T64" fmla="*/ 4 w 14887"/>
                  <a:gd name="T65" fmla="*/ 26 h 16310"/>
                  <a:gd name="T66" fmla="*/ 6 w 14887"/>
                  <a:gd name="T67" fmla="*/ 25 h 16310"/>
                  <a:gd name="T68" fmla="*/ 7 w 14887"/>
                  <a:gd name="T69" fmla="*/ 25 h 16310"/>
                  <a:gd name="T70" fmla="*/ 8 w 14887"/>
                  <a:gd name="T71" fmla="*/ 24 h 16310"/>
                  <a:gd name="T72" fmla="*/ 10 w 14887"/>
                  <a:gd name="T73" fmla="*/ 23 h 16310"/>
                  <a:gd name="T74" fmla="*/ 11 w 14887"/>
                  <a:gd name="T75" fmla="*/ 22 h 16310"/>
                  <a:gd name="T76" fmla="*/ 12 w 14887"/>
                  <a:gd name="T77" fmla="*/ 22 h 16310"/>
                  <a:gd name="T78" fmla="*/ 13 w 14887"/>
                  <a:gd name="T79" fmla="*/ 22 h 16310"/>
                  <a:gd name="T80" fmla="*/ 15 w 14887"/>
                  <a:gd name="T81" fmla="*/ 21 h 16310"/>
                  <a:gd name="T82" fmla="*/ 16 w 14887"/>
                  <a:gd name="T83" fmla="*/ 21 h 16310"/>
                  <a:gd name="T84" fmla="*/ 17 w 14887"/>
                  <a:gd name="T85" fmla="*/ 21 h 16310"/>
                  <a:gd name="T86" fmla="*/ 19 w 14887"/>
                  <a:gd name="T87" fmla="*/ 21 h 16310"/>
                  <a:gd name="T88" fmla="*/ 20 w 14887"/>
                  <a:gd name="T89" fmla="*/ 21 h 16310"/>
                  <a:gd name="T90" fmla="*/ 22 w 14887"/>
                  <a:gd name="T91" fmla="*/ 21 h 16310"/>
                  <a:gd name="T92" fmla="*/ 24 w 14887"/>
                  <a:gd name="T93" fmla="*/ 21 h 16310"/>
                  <a:gd name="T94" fmla="*/ 26 w 14887"/>
                  <a:gd name="T95" fmla="*/ 22 h 16310"/>
                  <a:gd name="T96" fmla="*/ 41 w 14887"/>
                  <a:gd name="T97" fmla="*/ 1 h 16310"/>
                  <a:gd name="T98" fmla="*/ 42 w 14887"/>
                  <a:gd name="T99" fmla="*/ 0 h 1631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4887" h="16310">
                    <a:moveTo>
                      <a:pt x="14046" y="247"/>
                    </a:moveTo>
                    <a:lnTo>
                      <a:pt x="14046" y="298"/>
                    </a:lnTo>
                    <a:lnTo>
                      <a:pt x="13873" y="545"/>
                    </a:lnTo>
                    <a:lnTo>
                      <a:pt x="8795" y="7164"/>
                    </a:lnTo>
                    <a:lnTo>
                      <a:pt x="8842" y="7188"/>
                    </a:lnTo>
                    <a:lnTo>
                      <a:pt x="14367" y="471"/>
                    </a:lnTo>
                    <a:lnTo>
                      <a:pt x="14465" y="348"/>
                    </a:lnTo>
                    <a:lnTo>
                      <a:pt x="14590" y="247"/>
                    </a:lnTo>
                    <a:lnTo>
                      <a:pt x="14665" y="247"/>
                    </a:lnTo>
                    <a:lnTo>
                      <a:pt x="14837" y="471"/>
                    </a:lnTo>
                    <a:lnTo>
                      <a:pt x="14887" y="545"/>
                    </a:lnTo>
                    <a:lnTo>
                      <a:pt x="14863" y="619"/>
                    </a:lnTo>
                    <a:lnTo>
                      <a:pt x="12387" y="3519"/>
                    </a:lnTo>
                    <a:lnTo>
                      <a:pt x="9166" y="7287"/>
                    </a:lnTo>
                    <a:lnTo>
                      <a:pt x="9265" y="7361"/>
                    </a:lnTo>
                    <a:lnTo>
                      <a:pt x="9363" y="7388"/>
                    </a:lnTo>
                    <a:lnTo>
                      <a:pt x="9562" y="7486"/>
                    </a:lnTo>
                    <a:lnTo>
                      <a:pt x="9613" y="7509"/>
                    </a:lnTo>
                    <a:lnTo>
                      <a:pt x="9761" y="7560"/>
                    </a:lnTo>
                    <a:lnTo>
                      <a:pt x="9809" y="7584"/>
                    </a:lnTo>
                    <a:lnTo>
                      <a:pt x="10008" y="7635"/>
                    </a:lnTo>
                    <a:lnTo>
                      <a:pt x="10133" y="7685"/>
                    </a:lnTo>
                    <a:lnTo>
                      <a:pt x="10282" y="7685"/>
                    </a:lnTo>
                    <a:lnTo>
                      <a:pt x="10478" y="7784"/>
                    </a:lnTo>
                    <a:lnTo>
                      <a:pt x="10552" y="7834"/>
                    </a:lnTo>
                    <a:lnTo>
                      <a:pt x="10701" y="7882"/>
                    </a:lnTo>
                    <a:lnTo>
                      <a:pt x="10799" y="7932"/>
                    </a:lnTo>
                    <a:lnTo>
                      <a:pt x="10998" y="7956"/>
                    </a:lnTo>
                    <a:lnTo>
                      <a:pt x="11147" y="8031"/>
                    </a:lnTo>
                    <a:lnTo>
                      <a:pt x="11244" y="8132"/>
                    </a:lnTo>
                    <a:lnTo>
                      <a:pt x="11393" y="8206"/>
                    </a:lnTo>
                    <a:lnTo>
                      <a:pt x="11542" y="8279"/>
                    </a:lnTo>
                    <a:lnTo>
                      <a:pt x="11593" y="8354"/>
                    </a:lnTo>
                    <a:lnTo>
                      <a:pt x="11766" y="8378"/>
                    </a:lnTo>
                    <a:lnTo>
                      <a:pt x="11890" y="8453"/>
                    </a:lnTo>
                    <a:lnTo>
                      <a:pt x="11941" y="8453"/>
                    </a:lnTo>
                    <a:lnTo>
                      <a:pt x="12211" y="8601"/>
                    </a:lnTo>
                    <a:lnTo>
                      <a:pt x="12337" y="8750"/>
                    </a:lnTo>
                    <a:lnTo>
                      <a:pt x="12461" y="8848"/>
                    </a:lnTo>
                    <a:lnTo>
                      <a:pt x="13055" y="9095"/>
                    </a:lnTo>
                    <a:lnTo>
                      <a:pt x="13153" y="9146"/>
                    </a:lnTo>
                    <a:lnTo>
                      <a:pt x="13252" y="9197"/>
                    </a:lnTo>
                    <a:lnTo>
                      <a:pt x="13326" y="9270"/>
                    </a:lnTo>
                    <a:lnTo>
                      <a:pt x="13353" y="9345"/>
                    </a:lnTo>
                    <a:lnTo>
                      <a:pt x="13400" y="9444"/>
                    </a:lnTo>
                    <a:lnTo>
                      <a:pt x="13377" y="9542"/>
                    </a:lnTo>
                    <a:lnTo>
                      <a:pt x="13353" y="9666"/>
                    </a:lnTo>
                    <a:lnTo>
                      <a:pt x="13302" y="9815"/>
                    </a:lnTo>
                    <a:lnTo>
                      <a:pt x="13130" y="10137"/>
                    </a:lnTo>
                    <a:lnTo>
                      <a:pt x="12583" y="11104"/>
                    </a:lnTo>
                    <a:lnTo>
                      <a:pt x="11792" y="12344"/>
                    </a:lnTo>
                    <a:lnTo>
                      <a:pt x="10403" y="14302"/>
                    </a:lnTo>
                    <a:lnTo>
                      <a:pt x="9910" y="14948"/>
                    </a:lnTo>
                    <a:lnTo>
                      <a:pt x="9289" y="15664"/>
                    </a:lnTo>
                    <a:lnTo>
                      <a:pt x="9140" y="15813"/>
                    </a:lnTo>
                    <a:lnTo>
                      <a:pt x="8967" y="15914"/>
                    </a:lnTo>
                    <a:lnTo>
                      <a:pt x="8595" y="16063"/>
                    </a:lnTo>
                    <a:lnTo>
                      <a:pt x="8348" y="16137"/>
                    </a:lnTo>
                    <a:lnTo>
                      <a:pt x="7754" y="16235"/>
                    </a:lnTo>
                    <a:lnTo>
                      <a:pt x="7160" y="16286"/>
                    </a:lnTo>
                    <a:lnTo>
                      <a:pt x="6588" y="16310"/>
                    </a:lnTo>
                    <a:lnTo>
                      <a:pt x="5575" y="16259"/>
                    </a:lnTo>
                    <a:lnTo>
                      <a:pt x="5302" y="16235"/>
                    </a:lnTo>
                    <a:lnTo>
                      <a:pt x="4879" y="16185"/>
                    </a:lnTo>
                    <a:lnTo>
                      <a:pt x="4386" y="16086"/>
                    </a:lnTo>
                    <a:lnTo>
                      <a:pt x="3889" y="15938"/>
                    </a:lnTo>
                    <a:lnTo>
                      <a:pt x="3643" y="15864"/>
                    </a:lnTo>
                    <a:lnTo>
                      <a:pt x="3517" y="15765"/>
                    </a:lnTo>
                    <a:lnTo>
                      <a:pt x="3247" y="15441"/>
                    </a:lnTo>
                    <a:lnTo>
                      <a:pt x="2997" y="15120"/>
                    </a:lnTo>
                    <a:lnTo>
                      <a:pt x="2551" y="14501"/>
                    </a:lnTo>
                    <a:lnTo>
                      <a:pt x="2132" y="13906"/>
                    </a:lnTo>
                    <a:lnTo>
                      <a:pt x="1760" y="13284"/>
                    </a:lnTo>
                    <a:lnTo>
                      <a:pt x="1389" y="12618"/>
                    </a:lnTo>
                    <a:lnTo>
                      <a:pt x="1041" y="11921"/>
                    </a:lnTo>
                    <a:lnTo>
                      <a:pt x="693" y="11177"/>
                    </a:lnTo>
                    <a:lnTo>
                      <a:pt x="348" y="10410"/>
                    </a:lnTo>
                    <a:lnTo>
                      <a:pt x="247" y="10163"/>
                    </a:lnTo>
                    <a:lnTo>
                      <a:pt x="199" y="9988"/>
                    </a:lnTo>
                    <a:lnTo>
                      <a:pt x="125" y="9839"/>
                    </a:lnTo>
                    <a:lnTo>
                      <a:pt x="75" y="9691"/>
                    </a:lnTo>
                    <a:lnTo>
                      <a:pt x="51" y="9568"/>
                    </a:lnTo>
                    <a:lnTo>
                      <a:pt x="0" y="9444"/>
                    </a:lnTo>
                    <a:lnTo>
                      <a:pt x="0" y="9345"/>
                    </a:lnTo>
                    <a:lnTo>
                      <a:pt x="0" y="9244"/>
                    </a:lnTo>
                    <a:lnTo>
                      <a:pt x="24" y="9169"/>
                    </a:lnTo>
                    <a:lnTo>
                      <a:pt x="51" y="9071"/>
                    </a:lnTo>
                    <a:lnTo>
                      <a:pt x="98" y="9023"/>
                    </a:lnTo>
                    <a:lnTo>
                      <a:pt x="149" y="8950"/>
                    </a:lnTo>
                    <a:lnTo>
                      <a:pt x="247" y="8899"/>
                    </a:lnTo>
                    <a:lnTo>
                      <a:pt x="348" y="8848"/>
                    </a:lnTo>
                    <a:lnTo>
                      <a:pt x="446" y="8801"/>
                    </a:lnTo>
                    <a:lnTo>
                      <a:pt x="595" y="8750"/>
                    </a:lnTo>
                    <a:lnTo>
                      <a:pt x="744" y="8700"/>
                    </a:lnTo>
                    <a:lnTo>
                      <a:pt x="916" y="8652"/>
                    </a:lnTo>
                    <a:lnTo>
                      <a:pt x="1017" y="8625"/>
                    </a:lnTo>
                    <a:lnTo>
                      <a:pt x="1091" y="8625"/>
                    </a:lnTo>
                    <a:lnTo>
                      <a:pt x="1166" y="8577"/>
                    </a:lnTo>
                    <a:lnTo>
                      <a:pt x="1288" y="8428"/>
                    </a:lnTo>
                    <a:lnTo>
                      <a:pt x="1463" y="8304"/>
                    </a:lnTo>
                    <a:lnTo>
                      <a:pt x="1686" y="8206"/>
                    </a:lnTo>
                    <a:lnTo>
                      <a:pt x="1808" y="8206"/>
                    </a:lnTo>
                    <a:lnTo>
                      <a:pt x="1932" y="8104"/>
                    </a:lnTo>
                    <a:lnTo>
                      <a:pt x="2081" y="7983"/>
                    </a:lnTo>
                    <a:lnTo>
                      <a:pt x="2206" y="7983"/>
                    </a:lnTo>
                    <a:lnTo>
                      <a:pt x="2429" y="7784"/>
                    </a:lnTo>
                    <a:lnTo>
                      <a:pt x="2504" y="7759"/>
                    </a:lnTo>
                    <a:lnTo>
                      <a:pt x="2601" y="7733"/>
                    </a:lnTo>
                    <a:lnTo>
                      <a:pt x="2774" y="7635"/>
                    </a:lnTo>
                    <a:lnTo>
                      <a:pt x="3048" y="7509"/>
                    </a:lnTo>
                    <a:lnTo>
                      <a:pt x="3098" y="7462"/>
                    </a:lnTo>
                    <a:lnTo>
                      <a:pt x="3196" y="7388"/>
                    </a:lnTo>
                    <a:lnTo>
                      <a:pt x="3393" y="7287"/>
                    </a:lnTo>
                    <a:lnTo>
                      <a:pt x="3542" y="7239"/>
                    </a:lnTo>
                    <a:lnTo>
                      <a:pt x="3592" y="7212"/>
                    </a:lnTo>
                    <a:lnTo>
                      <a:pt x="3717" y="7138"/>
                    </a:lnTo>
                    <a:lnTo>
                      <a:pt x="3815" y="7090"/>
                    </a:lnTo>
                    <a:lnTo>
                      <a:pt x="4014" y="7090"/>
                    </a:lnTo>
                    <a:lnTo>
                      <a:pt x="4163" y="7063"/>
                    </a:lnTo>
                    <a:lnTo>
                      <a:pt x="4311" y="7015"/>
                    </a:lnTo>
                    <a:lnTo>
                      <a:pt x="4507" y="7015"/>
                    </a:lnTo>
                    <a:lnTo>
                      <a:pt x="4633" y="6965"/>
                    </a:lnTo>
                    <a:lnTo>
                      <a:pt x="4731" y="6941"/>
                    </a:lnTo>
                    <a:lnTo>
                      <a:pt x="4805" y="6965"/>
                    </a:lnTo>
                    <a:lnTo>
                      <a:pt x="4879" y="6914"/>
                    </a:lnTo>
                    <a:lnTo>
                      <a:pt x="5176" y="6914"/>
                    </a:lnTo>
                    <a:lnTo>
                      <a:pt x="5251" y="6941"/>
                    </a:lnTo>
                    <a:lnTo>
                      <a:pt x="5325" y="6989"/>
                    </a:lnTo>
                    <a:lnTo>
                      <a:pt x="5474" y="6914"/>
                    </a:lnTo>
                    <a:lnTo>
                      <a:pt x="5747" y="6891"/>
                    </a:lnTo>
                    <a:lnTo>
                      <a:pt x="5873" y="6914"/>
                    </a:lnTo>
                    <a:lnTo>
                      <a:pt x="6095" y="6891"/>
                    </a:lnTo>
                    <a:lnTo>
                      <a:pt x="6194" y="6840"/>
                    </a:lnTo>
                    <a:lnTo>
                      <a:pt x="6416" y="6816"/>
                    </a:lnTo>
                    <a:lnTo>
                      <a:pt x="6616" y="6840"/>
                    </a:lnTo>
                    <a:lnTo>
                      <a:pt x="6737" y="6840"/>
                    </a:lnTo>
                    <a:lnTo>
                      <a:pt x="6886" y="6816"/>
                    </a:lnTo>
                    <a:lnTo>
                      <a:pt x="7234" y="6840"/>
                    </a:lnTo>
                    <a:lnTo>
                      <a:pt x="7430" y="6840"/>
                    </a:lnTo>
                    <a:lnTo>
                      <a:pt x="7630" y="6816"/>
                    </a:lnTo>
                    <a:lnTo>
                      <a:pt x="7727" y="6867"/>
                    </a:lnTo>
                    <a:lnTo>
                      <a:pt x="7778" y="6914"/>
                    </a:lnTo>
                    <a:lnTo>
                      <a:pt x="8075" y="6914"/>
                    </a:lnTo>
                    <a:lnTo>
                      <a:pt x="8322" y="6965"/>
                    </a:lnTo>
                    <a:lnTo>
                      <a:pt x="8497" y="7015"/>
                    </a:lnTo>
                    <a:lnTo>
                      <a:pt x="12312" y="1809"/>
                    </a:lnTo>
                    <a:lnTo>
                      <a:pt x="13451" y="247"/>
                    </a:lnTo>
                    <a:lnTo>
                      <a:pt x="13600" y="98"/>
                    </a:lnTo>
                    <a:lnTo>
                      <a:pt x="13674" y="0"/>
                    </a:lnTo>
                    <a:lnTo>
                      <a:pt x="13748" y="0"/>
                    </a:lnTo>
                    <a:lnTo>
                      <a:pt x="14046" y="247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67" name="Freeform 29">
                <a:extLst>
                  <a:ext uri="{FF2B5EF4-FFF2-40B4-BE49-F238E27FC236}">
                    <a16:creationId xmlns:a16="http://schemas.microsoft.com/office/drawing/2014/main" id="{D1E1504C-B6D4-450B-B200-4083A79A9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5" y="1120"/>
                <a:ext cx="26" cy="25"/>
              </a:xfrm>
              <a:custGeom>
                <a:avLst/>
                <a:gdLst>
                  <a:gd name="T0" fmla="*/ 1 w 470"/>
                  <a:gd name="T1" fmla="*/ 1 h 446"/>
                  <a:gd name="T2" fmla="*/ 1 w 470"/>
                  <a:gd name="T3" fmla="*/ 1 h 446"/>
                  <a:gd name="T4" fmla="*/ 1 w 470"/>
                  <a:gd name="T5" fmla="*/ 1 h 446"/>
                  <a:gd name="T6" fmla="*/ 1 w 470"/>
                  <a:gd name="T7" fmla="*/ 1 h 446"/>
                  <a:gd name="T8" fmla="*/ 0 w 470"/>
                  <a:gd name="T9" fmla="*/ 1 h 446"/>
                  <a:gd name="T10" fmla="*/ 0 w 470"/>
                  <a:gd name="T11" fmla="*/ 1 h 446"/>
                  <a:gd name="T12" fmla="*/ 1 w 470"/>
                  <a:gd name="T13" fmla="*/ 0 h 446"/>
                  <a:gd name="T14" fmla="*/ 1 w 470"/>
                  <a:gd name="T15" fmla="*/ 0 h 446"/>
                  <a:gd name="T16" fmla="*/ 1 w 470"/>
                  <a:gd name="T17" fmla="*/ 1 h 4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70" h="446">
                    <a:moveTo>
                      <a:pt x="470" y="196"/>
                    </a:moveTo>
                    <a:lnTo>
                      <a:pt x="470" y="247"/>
                    </a:lnTo>
                    <a:lnTo>
                      <a:pt x="321" y="446"/>
                    </a:lnTo>
                    <a:lnTo>
                      <a:pt x="273" y="446"/>
                    </a:lnTo>
                    <a:lnTo>
                      <a:pt x="0" y="247"/>
                    </a:lnTo>
                    <a:lnTo>
                      <a:pt x="0" y="196"/>
                    </a:lnTo>
                    <a:lnTo>
                      <a:pt x="172" y="0"/>
                    </a:lnTo>
                    <a:lnTo>
                      <a:pt x="222" y="0"/>
                    </a:lnTo>
                    <a:lnTo>
                      <a:pt x="470" y="196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68" name="Freeform 30">
                <a:extLst>
                  <a:ext uri="{FF2B5EF4-FFF2-40B4-BE49-F238E27FC236}">
                    <a16:creationId xmlns:a16="http://schemas.microsoft.com/office/drawing/2014/main" id="{87FF7B9D-E1C7-4F13-8C5A-BAFBC4F1F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5" y="1120"/>
                <a:ext cx="26" cy="25"/>
              </a:xfrm>
              <a:custGeom>
                <a:avLst/>
                <a:gdLst>
                  <a:gd name="T0" fmla="*/ 1 w 470"/>
                  <a:gd name="T1" fmla="*/ 1 h 446"/>
                  <a:gd name="T2" fmla="*/ 1 w 470"/>
                  <a:gd name="T3" fmla="*/ 1 h 446"/>
                  <a:gd name="T4" fmla="*/ 1 w 470"/>
                  <a:gd name="T5" fmla="*/ 1 h 446"/>
                  <a:gd name="T6" fmla="*/ 1 w 470"/>
                  <a:gd name="T7" fmla="*/ 1 h 446"/>
                  <a:gd name="T8" fmla="*/ 0 w 470"/>
                  <a:gd name="T9" fmla="*/ 1 h 446"/>
                  <a:gd name="T10" fmla="*/ 0 w 470"/>
                  <a:gd name="T11" fmla="*/ 1 h 446"/>
                  <a:gd name="T12" fmla="*/ 1 w 470"/>
                  <a:gd name="T13" fmla="*/ 0 h 446"/>
                  <a:gd name="T14" fmla="*/ 1 w 470"/>
                  <a:gd name="T15" fmla="*/ 0 h 446"/>
                  <a:gd name="T16" fmla="*/ 1 w 470"/>
                  <a:gd name="T17" fmla="*/ 1 h 4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70" h="446">
                    <a:moveTo>
                      <a:pt x="470" y="196"/>
                    </a:moveTo>
                    <a:lnTo>
                      <a:pt x="470" y="247"/>
                    </a:lnTo>
                    <a:lnTo>
                      <a:pt x="321" y="446"/>
                    </a:lnTo>
                    <a:lnTo>
                      <a:pt x="273" y="446"/>
                    </a:lnTo>
                    <a:lnTo>
                      <a:pt x="0" y="247"/>
                    </a:lnTo>
                    <a:lnTo>
                      <a:pt x="0" y="196"/>
                    </a:lnTo>
                    <a:lnTo>
                      <a:pt x="172" y="0"/>
                    </a:lnTo>
                    <a:lnTo>
                      <a:pt x="222" y="0"/>
                    </a:lnTo>
                    <a:lnTo>
                      <a:pt x="470" y="196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69" name="Freeform 31">
                <a:extLst>
                  <a:ext uri="{FF2B5EF4-FFF2-40B4-BE49-F238E27FC236}">
                    <a16:creationId xmlns:a16="http://schemas.microsoft.com/office/drawing/2014/main" id="{AD01C8FD-A18E-45C9-9319-05A4D37F74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4" y="1134"/>
                <a:ext cx="24" cy="28"/>
              </a:xfrm>
              <a:custGeom>
                <a:avLst/>
                <a:gdLst>
                  <a:gd name="T0" fmla="*/ 1 w 419"/>
                  <a:gd name="T1" fmla="*/ 1 h 496"/>
                  <a:gd name="T2" fmla="*/ 1 w 419"/>
                  <a:gd name="T3" fmla="*/ 1 h 496"/>
                  <a:gd name="T4" fmla="*/ 1 w 419"/>
                  <a:gd name="T5" fmla="*/ 2 h 496"/>
                  <a:gd name="T6" fmla="*/ 1 w 419"/>
                  <a:gd name="T7" fmla="*/ 2 h 496"/>
                  <a:gd name="T8" fmla="*/ 0 w 419"/>
                  <a:gd name="T9" fmla="*/ 1 h 496"/>
                  <a:gd name="T10" fmla="*/ 0 w 419"/>
                  <a:gd name="T11" fmla="*/ 1 h 496"/>
                  <a:gd name="T12" fmla="*/ 0 w 419"/>
                  <a:gd name="T13" fmla="*/ 0 h 496"/>
                  <a:gd name="T14" fmla="*/ 1 w 419"/>
                  <a:gd name="T15" fmla="*/ 0 h 496"/>
                  <a:gd name="T16" fmla="*/ 1 w 419"/>
                  <a:gd name="T17" fmla="*/ 0 h 496"/>
                  <a:gd name="T18" fmla="*/ 1 w 419"/>
                  <a:gd name="T19" fmla="*/ 1 h 49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19" h="496">
                    <a:moveTo>
                      <a:pt x="419" y="247"/>
                    </a:moveTo>
                    <a:lnTo>
                      <a:pt x="419" y="321"/>
                    </a:lnTo>
                    <a:lnTo>
                      <a:pt x="247" y="496"/>
                    </a:lnTo>
                    <a:lnTo>
                      <a:pt x="196" y="496"/>
                    </a:lnTo>
                    <a:lnTo>
                      <a:pt x="98" y="372"/>
                    </a:lnTo>
                    <a:lnTo>
                      <a:pt x="0" y="173"/>
                    </a:lnTo>
                    <a:lnTo>
                      <a:pt x="23" y="148"/>
                    </a:lnTo>
                    <a:lnTo>
                      <a:pt x="196" y="0"/>
                    </a:lnTo>
                    <a:lnTo>
                      <a:pt x="222" y="0"/>
                    </a:lnTo>
                    <a:lnTo>
                      <a:pt x="419" y="247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70" name="Freeform 32">
                <a:extLst>
                  <a:ext uri="{FF2B5EF4-FFF2-40B4-BE49-F238E27FC236}">
                    <a16:creationId xmlns:a16="http://schemas.microsoft.com/office/drawing/2014/main" id="{CBAF1DB7-79B3-4807-9C3C-339E24FBB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4" y="1134"/>
                <a:ext cx="24" cy="28"/>
              </a:xfrm>
              <a:custGeom>
                <a:avLst/>
                <a:gdLst>
                  <a:gd name="T0" fmla="*/ 1 w 419"/>
                  <a:gd name="T1" fmla="*/ 1 h 496"/>
                  <a:gd name="T2" fmla="*/ 1 w 419"/>
                  <a:gd name="T3" fmla="*/ 1 h 496"/>
                  <a:gd name="T4" fmla="*/ 1 w 419"/>
                  <a:gd name="T5" fmla="*/ 2 h 496"/>
                  <a:gd name="T6" fmla="*/ 1 w 419"/>
                  <a:gd name="T7" fmla="*/ 2 h 496"/>
                  <a:gd name="T8" fmla="*/ 0 w 419"/>
                  <a:gd name="T9" fmla="*/ 1 h 496"/>
                  <a:gd name="T10" fmla="*/ 0 w 419"/>
                  <a:gd name="T11" fmla="*/ 1 h 496"/>
                  <a:gd name="T12" fmla="*/ 0 w 419"/>
                  <a:gd name="T13" fmla="*/ 0 h 496"/>
                  <a:gd name="T14" fmla="*/ 1 w 419"/>
                  <a:gd name="T15" fmla="*/ 0 h 496"/>
                  <a:gd name="T16" fmla="*/ 1 w 419"/>
                  <a:gd name="T17" fmla="*/ 0 h 496"/>
                  <a:gd name="T18" fmla="*/ 1 w 419"/>
                  <a:gd name="T19" fmla="*/ 1 h 49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19" h="496">
                    <a:moveTo>
                      <a:pt x="419" y="247"/>
                    </a:moveTo>
                    <a:lnTo>
                      <a:pt x="419" y="321"/>
                    </a:lnTo>
                    <a:lnTo>
                      <a:pt x="247" y="496"/>
                    </a:lnTo>
                    <a:lnTo>
                      <a:pt x="196" y="496"/>
                    </a:lnTo>
                    <a:lnTo>
                      <a:pt x="98" y="372"/>
                    </a:lnTo>
                    <a:lnTo>
                      <a:pt x="0" y="173"/>
                    </a:lnTo>
                    <a:lnTo>
                      <a:pt x="23" y="148"/>
                    </a:lnTo>
                    <a:lnTo>
                      <a:pt x="196" y="0"/>
                    </a:lnTo>
                    <a:lnTo>
                      <a:pt x="222" y="0"/>
                    </a:lnTo>
                    <a:lnTo>
                      <a:pt x="419" y="247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71" name="Freeform 33">
                <a:extLst>
                  <a:ext uri="{FF2B5EF4-FFF2-40B4-BE49-F238E27FC236}">
                    <a16:creationId xmlns:a16="http://schemas.microsoft.com/office/drawing/2014/main" id="{A55DA3CC-25AC-4A14-9641-1A38A19AC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" y="1134"/>
                <a:ext cx="348" cy="458"/>
              </a:xfrm>
              <a:custGeom>
                <a:avLst/>
                <a:gdLst>
                  <a:gd name="T0" fmla="*/ 19 w 6267"/>
                  <a:gd name="T1" fmla="*/ 1 h 8253"/>
                  <a:gd name="T2" fmla="*/ 19 w 6267"/>
                  <a:gd name="T3" fmla="*/ 1 h 8253"/>
                  <a:gd name="T4" fmla="*/ 19 w 6267"/>
                  <a:gd name="T5" fmla="*/ 1 h 8253"/>
                  <a:gd name="T6" fmla="*/ 16 w 6267"/>
                  <a:gd name="T7" fmla="*/ 6 h 8253"/>
                  <a:gd name="T8" fmla="*/ 12 w 6267"/>
                  <a:gd name="T9" fmla="*/ 11 h 8253"/>
                  <a:gd name="T10" fmla="*/ 5 w 6267"/>
                  <a:gd name="T11" fmla="*/ 20 h 8253"/>
                  <a:gd name="T12" fmla="*/ 0 w 6267"/>
                  <a:gd name="T13" fmla="*/ 25 h 8253"/>
                  <a:gd name="T14" fmla="*/ 0 w 6267"/>
                  <a:gd name="T15" fmla="*/ 25 h 8253"/>
                  <a:gd name="T16" fmla="*/ 0 w 6267"/>
                  <a:gd name="T17" fmla="*/ 25 h 8253"/>
                  <a:gd name="T18" fmla="*/ 0 w 6267"/>
                  <a:gd name="T19" fmla="*/ 25 h 8253"/>
                  <a:gd name="T20" fmla="*/ 4 w 6267"/>
                  <a:gd name="T21" fmla="*/ 20 h 8253"/>
                  <a:gd name="T22" fmla="*/ 9 w 6267"/>
                  <a:gd name="T23" fmla="*/ 12 h 8253"/>
                  <a:gd name="T24" fmla="*/ 15 w 6267"/>
                  <a:gd name="T25" fmla="*/ 5 h 8253"/>
                  <a:gd name="T26" fmla="*/ 18 w 6267"/>
                  <a:gd name="T27" fmla="*/ 0 h 8253"/>
                  <a:gd name="T28" fmla="*/ 19 w 6267"/>
                  <a:gd name="T29" fmla="*/ 1 h 825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267" h="8253">
                    <a:moveTo>
                      <a:pt x="6241" y="223"/>
                    </a:moveTo>
                    <a:lnTo>
                      <a:pt x="6267" y="223"/>
                    </a:lnTo>
                    <a:lnTo>
                      <a:pt x="6217" y="297"/>
                    </a:lnTo>
                    <a:lnTo>
                      <a:pt x="5078" y="1808"/>
                    </a:lnTo>
                    <a:lnTo>
                      <a:pt x="3741" y="3569"/>
                    </a:lnTo>
                    <a:lnTo>
                      <a:pt x="1608" y="6346"/>
                    </a:lnTo>
                    <a:lnTo>
                      <a:pt x="149" y="8253"/>
                    </a:lnTo>
                    <a:lnTo>
                      <a:pt x="47" y="8228"/>
                    </a:lnTo>
                    <a:lnTo>
                      <a:pt x="0" y="8205"/>
                    </a:lnTo>
                    <a:lnTo>
                      <a:pt x="0" y="8178"/>
                    </a:lnTo>
                    <a:lnTo>
                      <a:pt x="1264" y="6495"/>
                    </a:lnTo>
                    <a:lnTo>
                      <a:pt x="3072" y="3990"/>
                    </a:lnTo>
                    <a:lnTo>
                      <a:pt x="4903" y="1487"/>
                    </a:lnTo>
                    <a:lnTo>
                      <a:pt x="5994" y="0"/>
                    </a:lnTo>
                    <a:lnTo>
                      <a:pt x="6241" y="223"/>
                    </a:lnTo>
                    <a:close/>
                  </a:path>
                </a:pathLst>
              </a:custGeom>
              <a:solidFill>
                <a:srgbClr val="FF99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72" name="Freeform 34">
                <a:extLst>
                  <a:ext uri="{FF2B5EF4-FFF2-40B4-BE49-F238E27FC236}">
                    <a16:creationId xmlns:a16="http://schemas.microsoft.com/office/drawing/2014/main" id="{A3837B83-5EBB-4016-9A2D-DD3DB4A18E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" y="1134"/>
                <a:ext cx="348" cy="458"/>
              </a:xfrm>
              <a:custGeom>
                <a:avLst/>
                <a:gdLst>
                  <a:gd name="T0" fmla="*/ 19 w 6267"/>
                  <a:gd name="T1" fmla="*/ 1 h 8253"/>
                  <a:gd name="T2" fmla="*/ 19 w 6267"/>
                  <a:gd name="T3" fmla="*/ 1 h 8253"/>
                  <a:gd name="T4" fmla="*/ 19 w 6267"/>
                  <a:gd name="T5" fmla="*/ 1 h 8253"/>
                  <a:gd name="T6" fmla="*/ 16 w 6267"/>
                  <a:gd name="T7" fmla="*/ 6 h 8253"/>
                  <a:gd name="T8" fmla="*/ 12 w 6267"/>
                  <a:gd name="T9" fmla="*/ 11 h 8253"/>
                  <a:gd name="T10" fmla="*/ 5 w 6267"/>
                  <a:gd name="T11" fmla="*/ 20 h 8253"/>
                  <a:gd name="T12" fmla="*/ 0 w 6267"/>
                  <a:gd name="T13" fmla="*/ 25 h 8253"/>
                  <a:gd name="T14" fmla="*/ 0 w 6267"/>
                  <a:gd name="T15" fmla="*/ 25 h 8253"/>
                  <a:gd name="T16" fmla="*/ 0 w 6267"/>
                  <a:gd name="T17" fmla="*/ 25 h 8253"/>
                  <a:gd name="T18" fmla="*/ 0 w 6267"/>
                  <a:gd name="T19" fmla="*/ 25 h 8253"/>
                  <a:gd name="T20" fmla="*/ 4 w 6267"/>
                  <a:gd name="T21" fmla="*/ 20 h 8253"/>
                  <a:gd name="T22" fmla="*/ 9 w 6267"/>
                  <a:gd name="T23" fmla="*/ 12 h 8253"/>
                  <a:gd name="T24" fmla="*/ 15 w 6267"/>
                  <a:gd name="T25" fmla="*/ 5 h 8253"/>
                  <a:gd name="T26" fmla="*/ 18 w 6267"/>
                  <a:gd name="T27" fmla="*/ 0 h 8253"/>
                  <a:gd name="T28" fmla="*/ 19 w 6267"/>
                  <a:gd name="T29" fmla="*/ 1 h 825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267" h="8253">
                    <a:moveTo>
                      <a:pt x="6241" y="223"/>
                    </a:moveTo>
                    <a:lnTo>
                      <a:pt x="6267" y="223"/>
                    </a:lnTo>
                    <a:lnTo>
                      <a:pt x="6217" y="297"/>
                    </a:lnTo>
                    <a:lnTo>
                      <a:pt x="5078" y="1808"/>
                    </a:lnTo>
                    <a:lnTo>
                      <a:pt x="3741" y="3569"/>
                    </a:lnTo>
                    <a:lnTo>
                      <a:pt x="1608" y="6346"/>
                    </a:lnTo>
                    <a:lnTo>
                      <a:pt x="149" y="8253"/>
                    </a:lnTo>
                    <a:lnTo>
                      <a:pt x="47" y="8228"/>
                    </a:lnTo>
                    <a:lnTo>
                      <a:pt x="0" y="8205"/>
                    </a:lnTo>
                    <a:lnTo>
                      <a:pt x="0" y="8178"/>
                    </a:lnTo>
                    <a:lnTo>
                      <a:pt x="1264" y="6495"/>
                    </a:lnTo>
                    <a:lnTo>
                      <a:pt x="3072" y="3990"/>
                    </a:lnTo>
                    <a:lnTo>
                      <a:pt x="4903" y="1487"/>
                    </a:lnTo>
                    <a:lnTo>
                      <a:pt x="5994" y="0"/>
                    </a:lnTo>
                    <a:lnTo>
                      <a:pt x="6241" y="223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73" name="Freeform 35">
                <a:extLst>
                  <a:ext uri="{FF2B5EF4-FFF2-40B4-BE49-F238E27FC236}">
                    <a16:creationId xmlns:a16="http://schemas.microsoft.com/office/drawing/2014/main" id="{2F271739-E660-43E9-9E23-D94A684EB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" y="1148"/>
                <a:ext cx="381" cy="450"/>
              </a:xfrm>
              <a:custGeom>
                <a:avLst/>
                <a:gdLst>
                  <a:gd name="T0" fmla="*/ 21 w 6860"/>
                  <a:gd name="T1" fmla="*/ 1 h 8107"/>
                  <a:gd name="T2" fmla="*/ 21 w 6860"/>
                  <a:gd name="T3" fmla="*/ 1 h 8107"/>
                  <a:gd name="T4" fmla="*/ 21 w 6860"/>
                  <a:gd name="T5" fmla="*/ 1 h 8107"/>
                  <a:gd name="T6" fmla="*/ 17 w 6860"/>
                  <a:gd name="T7" fmla="*/ 5 h 8107"/>
                  <a:gd name="T8" fmla="*/ 14 w 6860"/>
                  <a:gd name="T9" fmla="*/ 10 h 8107"/>
                  <a:gd name="T10" fmla="*/ 4 w 6860"/>
                  <a:gd name="T11" fmla="*/ 21 h 8107"/>
                  <a:gd name="T12" fmla="*/ 1 w 6860"/>
                  <a:gd name="T13" fmla="*/ 25 h 8107"/>
                  <a:gd name="T14" fmla="*/ 1 w 6860"/>
                  <a:gd name="T15" fmla="*/ 24 h 8107"/>
                  <a:gd name="T16" fmla="*/ 3 w 6860"/>
                  <a:gd name="T17" fmla="*/ 22 h 8107"/>
                  <a:gd name="T18" fmla="*/ 5 w 6860"/>
                  <a:gd name="T19" fmla="*/ 19 h 8107"/>
                  <a:gd name="T20" fmla="*/ 5 w 6860"/>
                  <a:gd name="T21" fmla="*/ 19 h 8107"/>
                  <a:gd name="T22" fmla="*/ 5 w 6860"/>
                  <a:gd name="T23" fmla="*/ 19 h 8107"/>
                  <a:gd name="T24" fmla="*/ 5 w 6860"/>
                  <a:gd name="T25" fmla="*/ 19 h 8107"/>
                  <a:gd name="T26" fmla="*/ 5 w 6860"/>
                  <a:gd name="T27" fmla="*/ 19 h 8107"/>
                  <a:gd name="T28" fmla="*/ 4 w 6860"/>
                  <a:gd name="T29" fmla="*/ 20 h 8107"/>
                  <a:gd name="T30" fmla="*/ 1 w 6860"/>
                  <a:gd name="T31" fmla="*/ 25 h 8107"/>
                  <a:gd name="T32" fmla="*/ 0 w 6860"/>
                  <a:gd name="T33" fmla="*/ 25 h 8107"/>
                  <a:gd name="T34" fmla="*/ 0 w 6860"/>
                  <a:gd name="T35" fmla="*/ 25 h 8107"/>
                  <a:gd name="T36" fmla="*/ 0 w 6860"/>
                  <a:gd name="T37" fmla="*/ 25 h 8107"/>
                  <a:gd name="T38" fmla="*/ 1 w 6860"/>
                  <a:gd name="T39" fmla="*/ 24 h 8107"/>
                  <a:gd name="T40" fmla="*/ 17 w 6860"/>
                  <a:gd name="T41" fmla="*/ 4 h 8107"/>
                  <a:gd name="T42" fmla="*/ 20 w 6860"/>
                  <a:gd name="T43" fmla="*/ 0 h 8107"/>
                  <a:gd name="T44" fmla="*/ 20 w 6860"/>
                  <a:gd name="T45" fmla="*/ 0 h 8107"/>
                  <a:gd name="T46" fmla="*/ 21 w 6860"/>
                  <a:gd name="T47" fmla="*/ 1 h 81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860" h="8107">
                    <a:moveTo>
                      <a:pt x="6711" y="176"/>
                    </a:moveTo>
                    <a:lnTo>
                      <a:pt x="6762" y="249"/>
                    </a:lnTo>
                    <a:lnTo>
                      <a:pt x="6860" y="324"/>
                    </a:lnTo>
                    <a:lnTo>
                      <a:pt x="5623" y="1785"/>
                    </a:lnTo>
                    <a:lnTo>
                      <a:pt x="4457" y="3123"/>
                    </a:lnTo>
                    <a:lnTo>
                      <a:pt x="1311" y="6792"/>
                    </a:lnTo>
                    <a:lnTo>
                      <a:pt x="271" y="8006"/>
                    </a:lnTo>
                    <a:lnTo>
                      <a:pt x="396" y="7833"/>
                    </a:lnTo>
                    <a:lnTo>
                      <a:pt x="892" y="7262"/>
                    </a:lnTo>
                    <a:lnTo>
                      <a:pt x="1636" y="6322"/>
                    </a:lnTo>
                    <a:lnTo>
                      <a:pt x="1784" y="6173"/>
                    </a:lnTo>
                    <a:lnTo>
                      <a:pt x="1758" y="6146"/>
                    </a:lnTo>
                    <a:lnTo>
                      <a:pt x="1710" y="6173"/>
                    </a:lnTo>
                    <a:lnTo>
                      <a:pt x="1585" y="6322"/>
                    </a:lnTo>
                    <a:lnTo>
                      <a:pt x="1386" y="6545"/>
                    </a:lnTo>
                    <a:lnTo>
                      <a:pt x="223" y="8006"/>
                    </a:lnTo>
                    <a:lnTo>
                      <a:pt x="122" y="8107"/>
                    </a:lnTo>
                    <a:lnTo>
                      <a:pt x="24" y="8056"/>
                    </a:lnTo>
                    <a:lnTo>
                      <a:pt x="0" y="8032"/>
                    </a:lnTo>
                    <a:lnTo>
                      <a:pt x="271" y="7684"/>
                    </a:lnTo>
                    <a:lnTo>
                      <a:pt x="5450" y="1413"/>
                    </a:lnTo>
                    <a:lnTo>
                      <a:pt x="6613" y="0"/>
                    </a:lnTo>
                    <a:lnTo>
                      <a:pt x="6636" y="27"/>
                    </a:lnTo>
                    <a:lnTo>
                      <a:pt x="6711" y="176"/>
                    </a:lnTo>
                    <a:close/>
                  </a:path>
                </a:pathLst>
              </a:custGeom>
              <a:solidFill>
                <a:srgbClr val="FF99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74" name="Freeform 36">
                <a:extLst>
                  <a:ext uri="{FF2B5EF4-FFF2-40B4-BE49-F238E27FC236}">
                    <a16:creationId xmlns:a16="http://schemas.microsoft.com/office/drawing/2014/main" id="{3C455427-772C-4DAC-A5CA-9CDD68412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" y="1148"/>
                <a:ext cx="381" cy="450"/>
              </a:xfrm>
              <a:custGeom>
                <a:avLst/>
                <a:gdLst>
                  <a:gd name="T0" fmla="*/ 21 w 6860"/>
                  <a:gd name="T1" fmla="*/ 1 h 8107"/>
                  <a:gd name="T2" fmla="*/ 21 w 6860"/>
                  <a:gd name="T3" fmla="*/ 1 h 8107"/>
                  <a:gd name="T4" fmla="*/ 21 w 6860"/>
                  <a:gd name="T5" fmla="*/ 1 h 8107"/>
                  <a:gd name="T6" fmla="*/ 17 w 6860"/>
                  <a:gd name="T7" fmla="*/ 5 h 8107"/>
                  <a:gd name="T8" fmla="*/ 14 w 6860"/>
                  <a:gd name="T9" fmla="*/ 10 h 8107"/>
                  <a:gd name="T10" fmla="*/ 4 w 6860"/>
                  <a:gd name="T11" fmla="*/ 21 h 8107"/>
                  <a:gd name="T12" fmla="*/ 1 w 6860"/>
                  <a:gd name="T13" fmla="*/ 25 h 8107"/>
                  <a:gd name="T14" fmla="*/ 1 w 6860"/>
                  <a:gd name="T15" fmla="*/ 24 h 8107"/>
                  <a:gd name="T16" fmla="*/ 3 w 6860"/>
                  <a:gd name="T17" fmla="*/ 22 h 8107"/>
                  <a:gd name="T18" fmla="*/ 5 w 6860"/>
                  <a:gd name="T19" fmla="*/ 19 h 8107"/>
                  <a:gd name="T20" fmla="*/ 5 w 6860"/>
                  <a:gd name="T21" fmla="*/ 19 h 8107"/>
                  <a:gd name="T22" fmla="*/ 5 w 6860"/>
                  <a:gd name="T23" fmla="*/ 19 h 8107"/>
                  <a:gd name="T24" fmla="*/ 5 w 6860"/>
                  <a:gd name="T25" fmla="*/ 19 h 8107"/>
                  <a:gd name="T26" fmla="*/ 5 w 6860"/>
                  <a:gd name="T27" fmla="*/ 19 h 8107"/>
                  <a:gd name="T28" fmla="*/ 5 w 6860"/>
                  <a:gd name="T29" fmla="*/ 19 h 8107"/>
                  <a:gd name="T30" fmla="*/ 4 w 6860"/>
                  <a:gd name="T31" fmla="*/ 20 h 8107"/>
                  <a:gd name="T32" fmla="*/ 1 w 6860"/>
                  <a:gd name="T33" fmla="*/ 25 h 8107"/>
                  <a:gd name="T34" fmla="*/ 0 w 6860"/>
                  <a:gd name="T35" fmla="*/ 25 h 8107"/>
                  <a:gd name="T36" fmla="*/ 0 w 6860"/>
                  <a:gd name="T37" fmla="*/ 25 h 8107"/>
                  <a:gd name="T38" fmla="*/ 0 w 6860"/>
                  <a:gd name="T39" fmla="*/ 25 h 8107"/>
                  <a:gd name="T40" fmla="*/ 0 w 6860"/>
                  <a:gd name="T41" fmla="*/ 25 h 8107"/>
                  <a:gd name="T42" fmla="*/ 1 w 6860"/>
                  <a:gd name="T43" fmla="*/ 24 h 8107"/>
                  <a:gd name="T44" fmla="*/ 17 w 6860"/>
                  <a:gd name="T45" fmla="*/ 4 h 8107"/>
                  <a:gd name="T46" fmla="*/ 20 w 6860"/>
                  <a:gd name="T47" fmla="*/ 0 h 8107"/>
                  <a:gd name="T48" fmla="*/ 20 w 6860"/>
                  <a:gd name="T49" fmla="*/ 0 h 8107"/>
                  <a:gd name="T50" fmla="*/ 21 w 6860"/>
                  <a:gd name="T51" fmla="*/ 1 h 810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860" h="8107">
                    <a:moveTo>
                      <a:pt x="6711" y="176"/>
                    </a:moveTo>
                    <a:lnTo>
                      <a:pt x="6762" y="249"/>
                    </a:lnTo>
                    <a:lnTo>
                      <a:pt x="6860" y="324"/>
                    </a:lnTo>
                    <a:lnTo>
                      <a:pt x="5623" y="1785"/>
                    </a:lnTo>
                    <a:lnTo>
                      <a:pt x="4457" y="3123"/>
                    </a:lnTo>
                    <a:lnTo>
                      <a:pt x="1311" y="6792"/>
                    </a:lnTo>
                    <a:lnTo>
                      <a:pt x="271" y="8006"/>
                    </a:lnTo>
                    <a:lnTo>
                      <a:pt x="396" y="7833"/>
                    </a:lnTo>
                    <a:lnTo>
                      <a:pt x="892" y="7262"/>
                    </a:lnTo>
                    <a:lnTo>
                      <a:pt x="1636" y="6322"/>
                    </a:lnTo>
                    <a:lnTo>
                      <a:pt x="1784" y="6173"/>
                    </a:lnTo>
                    <a:lnTo>
                      <a:pt x="1758" y="6146"/>
                    </a:lnTo>
                    <a:lnTo>
                      <a:pt x="1710" y="6173"/>
                    </a:lnTo>
                    <a:lnTo>
                      <a:pt x="1585" y="6322"/>
                    </a:lnTo>
                    <a:lnTo>
                      <a:pt x="1386" y="6545"/>
                    </a:lnTo>
                    <a:lnTo>
                      <a:pt x="223" y="8006"/>
                    </a:lnTo>
                    <a:lnTo>
                      <a:pt x="122" y="8107"/>
                    </a:lnTo>
                    <a:lnTo>
                      <a:pt x="24" y="8056"/>
                    </a:lnTo>
                    <a:lnTo>
                      <a:pt x="0" y="8032"/>
                    </a:lnTo>
                    <a:lnTo>
                      <a:pt x="271" y="7684"/>
                    </a:lnTo>
                    <a:lnTo>
                      <a:pt x="5450" y="1413"/>
                    </a:lnTo>
                    <a:lnTo>
                      <a:pt x="6613" y="0"/>
                    </a:lnTo>
                    <a:lnTo>
                      <a:pt x="6636" y="27"/>
                    </a:lnTo>
                    <a:lnTo>
                      <a:pt x="6711" y="176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75" name="Freeform 37">
                <a:extLst>
                  <a:ext uri="{FF2B5EF4-FFF2-40B4-BE49-F238E27FC236}">
                    <a16:creationId xmlns:a16="http://schemas.microsoft.com/office/drawing/2014/main" id="{26C71C41-1588-4D95-A72F-F1E2A665F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0" y="1148"/>
                <a:ext cx="340" cy="446"/>
              </a:xfrm>
              <a:custGeom>
                <a:avLst/>
                <a:gdLst>
                  <a:gd name="T0" fmla="*/ 19 w 6119"/>
                  <a:gd name="T1" fmla="*/ 0 h 8032"/>
                  <a:gd name="T2" fmla="*/ 12 w 6119"/>
                  <a:gd name="T3" fmla="*/ 9 h 8032"/>
                  <a:gd name="T4" fmla="*/ 0 w 6119"/>
                  <a:gd name="T5" fmla="*/ 25 h 8032"/>
                  <a:gd name="T6" fmla="*/ 0 w 6119"/>
                  <a:gd name="T7" fmla="*/ 24 h 8032"/>
                  <a:gd name="T8" fmla="*/ 1 w 6119"/>
                  <a:gd name="T9" fmla="*/ 23 h 8032"/>
                  <a:gd name="T10" fmla="*/ 3 w 6119"/>
                  <a:gd name="T11" fmla="*/ 21 h 8032"/>
                  <a:gd name="T12" fmla="*/ 4 w 6119"/>
                  <a:gd name="T13" fmla="*/ 19 h 8032"/>
                  <a:gd name="T14" fmla="*/ 13 w 6119"/>
                  <a:gd name="T15" fmla="*/ 7 h 8032"/>
                  <a:gd name="T16" fmla="*/ 19 w 6119"/>
                  <a:gd name="T17" fmla="*/ 0 h 8032"/>
                  <a:gd name="T18" fmla="*/ 19 w 6119"/>
                  <a:gd name="T19" fmla="*/ 0 h 8032"/>
                  <a:gd name="T20" fmla="*/ 19 w 6119"/>
                  <a:gd name="T21" fmla="*/ 0 h 803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119" h="8032">
                    <a:moveTo>
                      <a:pt x="6092" y="74"/>
                    </a:moveTo>
                    <a:lnTo>
                      <a:pt x="3814" y="3049"/>
                    </a:lnTo>
                    <a:lnTo>
                      <a:pt x="0" y="8032"/>
                    </a:lnTo>
                    <a:lnTo>
                      <a:pt x="47" y="7931"/>
                    </a:lnTo>
                    <a:lnTo>
                      <a:pt x="395" y="7486"/>
                    </a:lnTo>
                    <a:lnTo>
                      <a:pt x="865" y="6843"/>
                    </a:lnTo>
                    <a:lnTo>
                      <a:pt x="1412" y="6122"/>
                    </a:lnTo>
                    <a:lnTo>
                      <a:pt x="4233" y="2403"/>
                    </a:lnTo>
                    <a:lnTo>
                      <a:pt x="6068" y="0"/>
                    </a:lnTo>
                    <a:lnTo>
                      <a:pt x="6119" y="0"/>
                    </a:lnTo>
                    <a:lnTo>
                      <a:pt x="6092" y="74"/>
                    </a:lnTo>
                    <a:close/>
                  </a:path>
                </a:pathLst>
              </a:custGeom>
              <a:solidFill>
                <a:srgbClr val="FFD2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76" name="Freeform 38">
                <a:extLst>
                  <a:ext uri="{FF2B5EF4-FFF2-40B4-BE49-F238E27FC236}">
                    <a16:creationId xmlns:a16="http://schemas.microsoft.com/office/drawing/2014/main" id="{5DC32B76-49C5-44CB-A0A3-313BB97CF7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0" y="1148"/>
                <a:ext cx="340" cy="446"/>
              </a:xfrm>
              <a:custGeom>
                <a:avLst/>
                <a:gdLst>
                  <a:gd name="T0" fmla="*/ 19 w 6119"/>
                  <a:gd name="T1" fmla="*/ 0 h 8032"/>
                  <a:gd name="T2" fmla="*/ 12 w 6119"/>
                  <a:gd name="T3" fmla="*/ 9 h 8032"/>
                  <a:gd name="T4" fmla="*/ 0 w 6119"/>
                  <a:gd name="T5" fmla="*/ 25 h 8032"/>
                  <a:gd name="T6" fmla="*/ 0 w 6119"/>
                  <a:gd name="T7" fmla="*/ 25 h 8032"/>
                  <a:gd name="T8" fmla="*/ 0 w 6119"/>
                  <a:gd name="T9" fmla="*/ 24 h 8032"/>
                  <a:gd name="T10" fmla="*/ 1 w 6119"/>
                  <a:gd name="T11" fmla="*/ 23 h 8032"/>
                  <a:gd name="T12" fmla="*/ 3 w 6119"/>
                  <a:gd name="T13" fmla="*/ 21 h 8032"/>
                  <a:gd name="T14" fmla="*/ 4 w 6119"/>
                  <a:gd name="T15" fmla="*/ 19 h 8032"/>
                  <a:gd name="T16" fmla="*/ 13 w 6119"/>
                  <a:gd name="T17" fmla="*/ 7 h 8032"/>
                  <a:gd name="T18" fmla="*/ 19 w 6119"/>
                  <a:gd name="T19" fmla="*/ 0 h 8032"/>
                  <a:gd name="T20" fmla="*/ 19 w 6119"/>
                  <a:gd name="T21" fmla="*/ 0 h 8032"/>
                  <a:gd name="T22" fmla="*/ 19 w 6119"/>
                  <a:gd name="T23" fmla="*/ 0 h 80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119" h="8032">
                    <a:moveTo>
                      <a:pt x="6092" y="74"/>
                    </a:moveTo>
                    <a:lnTo>
                      <a:pt x="3814" y="3049"/>
                    </a:lnTo>
                    <a:lnTo>
                      <a:pt x="0" y="8032"/>
                    </a:lnTo>
                    <a:lnTo>
                      <a:pt x="47" y="7931"/>
                    </a:lnTo>
                    <a:lnTo>
                      <a:pt x="395" y="7486"/>
                    </a:lnTo>
                    <a:lnTo>
                      <a:pt x="865" y="6843"/>
                    </a:lnTo>
                    <a:lnTo>
                      <a:pt x="1412" y="6122"/>
                    </a:lnTo>
                    <a:lnTo>
                      <a:pt x="4233" y="2403"/>
                    </a:lnTo>
                    <a:lnTo>
                      <a:pt x="6068" y="0"/>
                    </a:lnTo>
                    <a:lnTo>
                      <a:pt x="6119" y="0"/>
                    </a:lnTo>
                    <a:lnTo>
                      <a:pt x="6092" y="74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77" name="Freeform 39">
                <a:extLst>
                  <a:ext uri="{FF2B5EF4-FFF2-40B4-BE49-F238E27FC236}">
                    <a16:creationId xmlns:a16="http://schemas.microsoft.com/office/drawing/2014/main" id="{1A390724-354D-4B9B-94CB-0FC8617816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4" y="1164"/>
                <a:ext cx="57" cy="69"/>
              </a:xfrm>
              <a:custGeom>
                <a:avLst/>
                <a:gdLst>
                  <a:gd name="T0" fmla="*/ 3 w 1038"/>
                  <a:gd name="T1" fmla="*/ 0 h 1241"/>
                  <a:gd name="T2" fmla="*/ 0 w 1038"/>
                  <a:gd name="T3" fmla="*/ 4 h 1241"/>
                  <a:gd name="T4" fmla="*/ 0 w 1038"/>
                  <a:gd name="T5" fmla="*/ 4 h 1241"/>
                  <a:gd name="T6" fmla="*/ 0 w 1038"/>
                  <a:gd name="T7" fmla="*/ 3 h 1241"/>
                  <a:gd name="T8" fmla="*/ 3 w 1038"/>
                  <a:gd name="T9" fmla="*/ 0 h 1241"/>
                  <a:gd name="T10" fmla="*/ 3 w 1038"/>
                  <a:gd name="T11" fmla="*/ 0 h 12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38" h="1241">
                    <a:moveTo>
                      <a:pt x="1038" y="51"/>
                    </a:moveTo>
                    <a:lnTo>
                      <a:pt x="48" y="1241"/>
                    </a:lnTo>
                    <a:lnTo>
                      <a:pt x="0" y="1214"/>
                    </a:lnTo>
                    <a:lnTo>
                      <a:pt x="149" y="1017"/>
                    </a:lnTo>
                    <a:lnTo>
                      <a:pt x="990" y="0"/>
                    </a:lnTo>
                    <a:lnTo>
                      <a:pt x="1038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78" name="Freeform 40">
                <a:extLst>
                  <a:ext uri="{FF2B5EF4-FFF2-40B4-BE49-F238E27FC236}">
                    <a16:creationId xmlns:a16="http://schemas.microsoft.com/office/drawing/2014/main" id="{9CB054A9-EA06-4835-816D-220B9B699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4" y="1164"/>
                <a:ext cx="57" cy="69"/>
              </a:xfrm>
              <a:custGeom>
                <a:avLst/>
                <a:gdLst>
                  <a:gd name="T0" fmla="*/ 3 w 1038"/>
                  <a:gd name="T1" fmla="*/ 0 h 1241"/>
                  <a:gd name="T2" fmla="*/ 0 w 1038"/>
                  <a:gd name="T3" fmla="*/ 4 h 1241"/>
                  <a:gd name="T4" fmla="*/ 0 w 1038"/>
                  <a:gd name="T5" fmla="*/ 4 h 1241"/>
                  <a:gd name="T6" fmla="*/ 0 w 1038"/>
                  <a:gd name="T7" fmla="*/ 3 h 1241"/>
                  <a:gd name="T8" fmla="*/ 3 w 1038"/>
                  <a:gd name="T9" fmla="*/ 0 h 1241"/>
                  <a:gd name="T10" fmla="*/ 3 w 1038"/>
                  <a:gd name="T11" fmla="*/ 0 h 12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38" h="1241">
                    <a:moveTo>
                      <a:pt x="1038" y="51"/>
                    </a:moveTo>
                    <a:lnTo>
                      <a:pt x="48" y="1241"/>
                    </a:lnTo>
                    <a:lnTo>
                      <a:pt x="0" y="1214"/>
                    </a:lnTo>
                    <a:lnTo>
                      <a:pt x="149" y="1017"/>
                    </a:lnTo>
                    <a:lnTo>
                      <a:pt x="990" y="0"/>
                    </a:lnTo>
                    <a:lnTo>
                      <a:pt x="1038" y="51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79" name="Freeform 41">
                <a:extLst>
                  <a:ext uri="{FF2B5EF4-FFF2-40B4-BE49-F238E27FC236}">
                    <a16:creationId xmlns:a16="http://schemas.microsoft.com/office/drawing/2014/main" id="{5917B57D-6485-484E-911D-E21D76172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" y="1497"/>
                <a:ext cx="688" cy="186"/>
              </a:xfrm>
              <a:custGeom>
                <a:avLst/>
                <a:gdLst>
                  <a:gd name="T0" fmla="*/ 21 w 12383"/>
                  <a:gd name="T1" fmla="*/ 0 h 3347"/>
                  <a:gd name="T2" fmla="*/ 23 w 12383"/>
                  <a:gd name="T3" fmla="*/ 0 h 3347"/>
                  <a:gd name="T4" fmla="*/ 24 w 12383"/>
                  <a:gd name="T5" fmla="*/ 1 h 3347"/>
                  <a:gd name="T6" fmla="*/ 22 w 12383"/>
                  <a:gd name="T7" fmla="*/ 4 h 3347"/>
                  <a:gd name="T8" fmla="*/ 22 w 12383"/>
                  <a:gd name="T9" fmla="*/ 4 h 3347"/>
                  <a:gd name="T10" fmla="*/ 22 w 12383"/>
                  <a:gd name="T11" fmla="*/ 4 h 3347"/>
                  <a:gd name="T12" fmla="*/ 20 w 12383"/>
                  <a:gd name="T13" fmla="*/ 5 h 3347"/>
                  <a:gd name="T14" fmla="*/ 20 w 12383"/>
                  <a:gd name="T15" fmla="*/ 5 h 3347"/>
                  <a:gd name="T16" fmla="*/ 21 w 12383"/>
                  <a:gd name="T17" fmla="*/ 5 h 3347"/>
                  <a:gd name="T18" fmla="*/ 21 w 12383"/>
                  <a:gd name="T19" fmla="*/ 6 h 3347"/>
                  <a:gd name="T20" fmla="*/ 22 w 12383"/>
                  <a:gd name="T21" fmla="*/ 6 h 3347"/>
                  <a:gd name="T22" fmla="*/ 23 w 12383"/>
                  <a:gd name="T23" fmla="*/ 6 h 3347"/>
                  <a:gd name="T24" fmla="*/ 24 w 12383"/>
                  <a:gd name="T25" fmla="*/ 6 h 3347"/>
                  <a:gd name="T26" fmla="*/ 24 w 12383"/>
                  <a:gd name="T27" fmla="*/ 6 h 3347"/>
                  <a:gd name="T28" fmla="*/ 23 w 12383"/>
                  <a:gd name="T29" fmla="*/ 6 h 3347"/>
                  <a:gd name="T30" fmla="*/ 27 w 12383"/>
                  <a:gd name="T31" fmla="*/ 2 h 3347"/>
                  <a:gd name="T32" fmla="*/ 28 w 12383"/>
                  <a:gd name="T33" fmla="*/ 2 h 3347"/>
                  <a:gd name="T34" fmla="*/ 29 w 12383"/>
                  <a:gd name="T35" fmla="*/ 3 h 3347"/>
                  <a:gd name="T36" fmla="*/ 31 w 12383"/>
                  <a:gd name="T37" fmla="*/ 3 h 3347"/>
                  <a:gd name="T38" fmla="*/ 32 w 12383"/>
                  <a:gd name="T39" fmla="*/ 4 h 3347"/>
                  <a:gd name="T40" fmla="*/ 33 w 12383"/>
                  <a:gd name="T41" fmla="*/ 4 h 3347"/>
                  <a:gd name="T42" fmla="*/ 35 w 12383"/>
                  <a:gd name="T43" fmla="*/ 5 h 3347"/>
                  <a:gd name="T44" fmla="*/ 36 w 12383"/>
                  <a:gd name="T45" fmla="*/ 6 h 3347"/>
                  <a:gd name="T46" fmla="*/ 37 w 12383"/>
                  <a:gd name="T47" fmla="*/ 7 h 3347"/>
                  <a:gd name="T48" fmla="*/ 38 w 12383"/>
                  <a:gd name="T49" fmla="*/ 8 h 3347"/>
                  <a:gd name="T50" fmla="*/ 37 w 12383"/>
                  <a:gd name="T51" fmla="*/ 9 h 3347"/>
                  <a:gd name="T52" fmla="*/ 33 w 12383"/>
                  <a:gd name="T53" fmla="*/ 10 h 3347"/>
                  <a:gd name="T54" fmla="*/ 30 w 12383"/>
                  <a:gd name="T55" fmla="*/ 10 h 3347"/>
                  <a:gd name="T56" fmla="*/ 27 w 12383"/>
                  <a:gd name="T57" fmla="*/ 10 h 3347"/>
                  <a:gd name="T58" fmla="*/ 24 w 12383"/>
                  <a:gd name="T59" fmla="*/ 10 h 3347"/>
                  <a:gd name="T60" fmla="*/ 21 w 12383"/>
                  <a:gd name="T61" fmla="*/ 10 h 3347"/>
                  <a:gd name="T62" fmla="*/ 18 w 12383"/>
                  <a:gd name="T63" fmla="*/ 10 h 3347"/>
                  <a:gd name="T64" fmla="*/ 14 w 12383"/>
                  <a:gd name="T65" fmla="*/ 10 h 3347"/>
                  <a:gd name="T66" fmla="*/ 11 w 12383"/>
                  <a:gd name="T67" fmla="*/ 10 h 3347"/>
                  <a:gd name="T68" fmla="*/ 8 w 12383"/>
                  <a:gd name="T69" fmla="*/ 9 h 3347"/>
                  <a:gd name="T70" fmla="*/ 5 w 12383"/>
                  <a:gd name="T71" fmla="*/ 9 h 3347"/>
                  <a:gd name="T72" fmla="*/ 2 w 12383"/>
                  <a:gd name="T73" fmla="*/ 8 h 3347"/>
                  <a:gd name="T74" fmla="*/ 0 w 12383"/>
                  <a:gd name="T75" fmla="*/ 8 h 3347"/>
                  <a:gd name="T76" fmla="*/ 1 w 12383"/>
                  <a:gd name="T77" fmla="*/ 7 h 3347"/>
                  <a:gd name="T78" fmla="*/ 2 w 12383"/>
                  <a:gd name="T79" fmla="*/ 5 h 3347"/>
                  <a:gd name="T80" fmla="*/ 5 w 12383"/>
                  <a:gd name="T81" fmla="*/ 4 h 3347"/>
                  <a:gd name="T82" fmla="*/ 6 w 12383"/>
                  <a:gd name="T83" fmla="*/ 3 h 3347"/>
                  <a:gd name="T84" fmla="*/ 8 w 12383"/>
                  <a:gd name="T85" fmla="*/ 2 h 3347"/>
                  <a:gd name="T86" fmla="*/ 9 w 12383"/>
                  <a:gd name="T87" fmla="*/ 1 h 3347"/>
                  <a:gd name="T88" fmla="*/ 10 w 12383"/>
                  <a:gd name="T89" fmla="*/ 1 h 3347"/>
                  <a:gd name="T90" fmla="*/ 11 w 12383"/>
                  <a:gd name="T91" fmla="*/ 1 h 3347"/>
                  <a:gd name="T92" fmla="*/ 13 w 12383"/>
                  <a:gd name="T93" fmla="*/ 1 h 3347"/>
                  <a:gd name="T94" fmla="*/ 13 w 12383"/>
                  <a:gd name="T95" fmla="*/ 0 h 3347"/>
                  <a:gd name="T96" fmla="*/ 15 w 12383"/>
                  <a:gd name="T97" fmla="*/ 1 h 3347"/>
                  <a:gd name="T98" fmla="*/ 16 w 12383"/>
                  <a:gd name="T99" fmla="*/ 0 h 3347"/>
                  <a:gd name="T100" fmla="*/ 17 w 12383"/>
                  <a:gd name="T101" fmla="*/ 0 h 3347"/>
                  <a:gd name="T102" fmla="*/ 17 w 12383"/>
                  <a:gd name="T103" fmla="*/ 0 h 3347"/>
                  <a:gd name="T104" fmla="*/ 19 w 12383"/>
                  <a:gd name="T105" fmla="*/ 0 h 334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2383" h="3347">
                    <a:moveTo>
                      <a:pt x="6315" y="27"/>
                    </a:moveTo>
                    <a:lnTo>
                      <a:pt x="6636" y="51"/>
                    </a:lnTo>
                    <a:lnTo>
                      <a:pt x="6859" y="51"/>
                    </a:lnTo>
                    <a:lnTo>
                      <a:pt x="7059" y="27"/>
                    </a:lnTo>
                    <a:lnTo>
                      <a:pt x="7207" y="101"/>
                    </a:lnTo>
                    <a:lnTo>
                      <a:pt x="7430" y="149"/>
                    </a:lnTo>
                    <a:lnTo>
                      <a:pt x="7728" y="200"/>
                    </a:lnTo>
                    <a:lnTo>
                      <a:pt x="7852" y="250"/>
                    </a:lnTo>
                    <a:lnTo>
                      <a:pt x="7852" y="274"/>
                    </a:lnTo>
                    <a:lnTo>
                      <a:pt x="7183" y="1166"/>
                    </a:lnTo>
                    <a:lnTo>
                      <a:pt x="7133" y="1166"/>
                    </a:lnTo>
                    <a:lnTo>
                      <a:pt x="7008" y="1191"/>
                    </a:lnTo>
                    <a:lnTo>
                      <a:pt x="6961" y="1191"/>
                    </a:lnTo>
                    <a:lnTo>
                      <a:pt x="6961" y="1217"/>
                    </a:lnTo>
                    <a:lnTo>
                      <a:pt x="6961" y="1241"/>
                    </a:lnTo>
                    <a:lnTo>
                      <a:pt x="7082" y="1241"/>
                    </a:lnTo>
                    <a:lnTo>
                      <a:pt x="7082" y="1264"/>
                    </a:lnTo>
                    <a:lnTo>
                      <a:pt x="7109" y="1264"/>
                    </a:lnTo>
                    <a:lnTo>
                      <a:pt x="6835" y="1636"/>
                    </a:lnTo>
                    <a:lnTo>
                      <a:pt x="6589" y="1663"/>
                    </a:lnTo>
                    <a:lnTo>
                      <a:pt x="6562" y="1686"/>
                    </a:lnTo>
                    <a:lnTo>
                      <a:pt x="6539" y="1711"/>
                    </a:lnTo>
                    <a:lnTo>
                      <a:pt x="6562" y="1711"/>
                    </a:lnTo>
                    <a:lnTo>
                      <a:pt x="6562" y="1737"/>
                    </a:lnTo>
                    <a:lnTo>
                      <a:pt x="6636" y="1737"/>
                    </a:lnTo>
                    <a:lnTo>
                      <a:pt x="6761" y="1711"/>
                    </a:lnTo>
                    <a:lnTo>
                      <a:pt x="6886" y="1737"/>
                    </a:lnTo>
                    <a:lnTo>
                      <a:pt x="6933" y="1785"/>
                    </a:lnTo>
                    <a:lnTo>
                      <a:pt x="6961" y="1785"/>
                    </a:lnTo>
                    <a:lnTo>
                      <a:pt x="6910" y="1812"/>
                    </a:lnTo>
                    <a:lnTo>
                      <a:pt x="6933" y="1835"/>
                    </a:lnTo>
                    <a:lnTo>
                      <a:pt x="7082" y="1812"/>
                    </a:lnTo>
                    <a:lnTo>
                      <a:pt x="7207" y="1835"/>
                    </a:lnTo>
                    <a:lnTo>
                      <a:pt x="7282" y="1886"/>
                    </a:lnTo>
                    <a:lnTo>
                      <a:pt x="7332" y="1886"/>
                    </a:lnTo>
                    <a:lnTo>
                      <a:pt x="7355" y="1886"/>
                    </a:lnTo>
                    <a:lnTo>
                      <a:pt x="7677" y="1860"/>
                    </a:lnTo>
                    <a:lnTo>
                      <a:pt x="7900" y="1886"/>
                    </a:lnTo>
                    <a:lnTo>
                      <a:pt x="7926" y="1886"/>
                    </a:lnTo>
                    <a:lnTo>
                      <a:pt x="7951" y="1886"/>
                    </a:lnTo>
                    <a:lnTo>
                      <a:pt x="7951" y="1860"/>
                    </a:lnTo>
                    <a:lnTo>
                      <a:pt x="7852" y="1812"/>
                    </a:lnTo>
                    <a:lnTo>
                      <a:pt x="7704" y="1761"/>
                    </a:lnTo>
                    <a:lnTo>
                      <a:pt x="7454" y="1785"/>
                    </a:lnTo>
                    <a:lnTo>
                      <a:pt x="7454" y="1812"/>
                    </a:lnTo>
                    <a:lnTo>
                      <a:pt x="7454" y="1785"/>
                    </a:lnTo>
                    <a:lnTo>
                      <a:pt x="8521" y="548"/>
                    </a:lnTo>
                    <a:lnTo>
                      <a:pt x="8620" y="548"/>
                    </a:lnTo>
                    <a:lnTo>
                      <a:pt x="8792" y="571"/>
                    </a:lnTo>
                    <a:lnTo>
                      <a:pt x="8991" y="720"/>
                    </a:lnTo>
                    <a:lnTo>
                      <a:pt x="9190" y="770"/>
                    </a:lnTo>
                    <a:lnTo>
                      <a:pt x="9238" y="818"/>
                    </a:lnTo>
                    <a:lnTo>
                      <a:pt x="9413" y="818"/>
                    </a:lnTo>
                    <a:lnTo>
                      <a:pt x="9535" y="869"/>
                    </a:lnTo>
                    <a:lnTo>
                      <a:pt x="9711" y="893"/>
                    </a:lnTo>
                    <a:lnTo>
                      <a:pt x="9883" y="967"/>
                    </a:lnTo>
                    <a:lnTo>
                      <a:pt x="9981" y="1042"/>
                    </a:lnTo>
                    <a:lnTo>
                      <a:pt x="10130" y="1068"/>
                    </a:lnTo>
                    <a:lnTo>
                      <a:pt x="10228" y="1116"/>
                    </a:lnTo>
                    <a:lnTo>
                      <a:pt x="10427" y="1166"/>
                    </a:lnTo>
                    <a:lnTo>
                      <a:pt x="10552" y="1241"/>
                    </a:lnTo>
                    <a:lnTo>
                      <a:pt x="10650" y="1315"/>
                    </a:lnTo>
                    <a:lnTo>
                      <a:pt x="10799" y="1389"/>
                    </a:lnTo>
                    <a:lnTo>
                      <a:pt x="10998" y="1538"/>
                    </a:lnTo>
                    <a:lnTo>
                      <a:pt x="11170" y="1588"/>
                    </a:lnTo>
                    <a:lnTo>
                      <a:pt x="11295" y="1663"/>
                    </a:lnTo>
                    <a:lnTo>
                      <a:pt x="11370" y="1663"/>
                    </a:lnTo>
                    <a:lnTo>
                      <a:pt x="11617" y="1785"/>
                    </a:lnTo>
                    <a:lnTo>
                      <a:pt x="11715" y="1910"/>
                    </a:lnTo>
                    <a:lnTo>
                      <a:pt x="11890" y="2059"/>
                    </a:lnTo>
                    <a:lnTo>
                      <a:pt x="12012" y="2231"/>
                    </a:lnTo>
                    <a:lnTo>
                      <a:pt x="12062" y="2231"/>
                    </a:lnTo>
                    <a:lnTo>
                      <a:pt x="12160" y="2329"/>
                    </a:lnTo>
                    <a:lnTo>
                      <a:pt x="12235" y="2455"/>
                    </a:lnTo>
                    <a:lnTo>
                      <a:pt x="12383" y="2728"/>
                    </a:lnTo>
                    <a:lnTo>
                      <a:pt x="12383" y="2803"/>
                    </a:lnTo>
                    <a:lnTo>
                      <a:pt x="12211" y="2877"/>
                    </a:lnTo>
                    <a:lnTo>
                      <a:pt x="11863" y="2999"/>
                    </a:lnTo>
                    <a:lnTo>
                      <a:pt x="11269" y="3100"/>
                    </a:lnTo>
                    <a:lnTo>
                      <a:pt x="10748" y="3199"/>
                    </a:lnTo>
                    <a:lnTo>
                      <a:pt x="10650" y="3199"/>
                    </a:lnTo>
                    <a:lnTo>
                      <a:pt x="10353" y="3222"/>
                    </a:lnTo>
                    <a:lnTo>
                      <a:pt x="10055" y="3249"/>
                    </a:lnTo>
                    <a:lnTo>
                      <a:pt x="9758" y="3273"/>
                    </a:lnTo>
                    <a:lnTo>
                      <a:pt x="9437" y="3273"/>
                    </a:lnTo>
                    <a:lnTo>
                      <a:pt x="9116" y="3297"/>
                    </a:lnTo>
                    <a:lnTo>
                      <a:pt x="8792" y="3323"/>
                    </a:lnTo>
                    <a:lnTo>
                      <a:pt x="8471" y="3323"/>
                    </a:lnTo>
                    <a:lnTo>
                      <a:pt x="8150" y="3347"/>
                    </a:lnTo>
                    <a:lnTo>
                      <a:pt x="7802" y="3347"/>
                    </a:lnTo>
                    <a:lnTo>
                      <a:pt x="7454" y="3347"/>
                    </a:lnTo>
                    <a:lnTo>
                      <a:pt x="7109" y="3347"/>
                    </a:lnTo>
                    <a:lnTo>
                      <a:pt x="6761" y="3347"/>
                    </a:lnTo>
                    <a:lnTo>
                      <a:pt x="6416" y="3347"/>
                    </a:lnTo>
                    <a:lnTo>
                      <a:pt x="6068" y="3323"/>
                    </a:lnTo>
                    <a:lnTo>
                      <a:pt x="5721" y="3323"/>
                    </a:lnTo>
                    <a:lnTo>
                      <a:pt x="5349" y="3297"/>
                    </a:lnTo>
                    <a:lnTo>
                      <a:pt x="5027" y="3273"/>
                    </a:lnTo>
                    <a:lnTo>
                      <a:pt x="4680" y="3249"/>
                    </a:lnTo>
                    <a:lnTo>
                      <a:pt x="4358" y="3222"/>
                    </a:lnTo>
                    <a:lnTo>
                      <a:pt x="4011" y="3199"/>
                    </a:lnTo>
                    <a:lnTo>
                      <a:pt x="3666" y="3174"/>
                    </a:lnTo>
                    <a:lnTo>
                      <a:pt x="3342" y="3124"/>
                    </a:lnTo>
                    <a:lnTo>
                      <a:pt x="3021" y="3073"/>
                    </a:lnTo>
                    <a:lnTo>
                      <a:pt x="2676" y="3026"/>
                    </a:lnTo>
                    <a:lnTo>
                      <a:pt x="2352" y="2999"/>
                    </a:lnTo>
                    <a:lnTo>
                      <a:pt x="2030" y="2952"/>
                    </a:lnTo>
                    <a:lnTo>
                      <a:pt x="1709" y="2877"/>
                    </a:lnTo>
                    <a:lnTo>
                      <a:pt x="1412" y="2803"/>
                    </a:lnTo>
                    <a:lnTo>
                      <a:pt x="1088" y="2752"/>
                    </a:lnTo>
                    <a:lnTo>
                      <a:pt x="790" y="2677"/>
                    </a:lnTo>
                    <a:lnTo>
                      <a:pt x="494" y="2604"/>
                    </a:lnTo>
                    <a:lnTo>
                      <a:pt x="196" y="2505"/>
                    </a:lnTo>
                    <a:lnTo>
                      <a:pt x="0" y="2430"/>
                    </a:lnTo>
                    <a:lnTo>
                      <a:pt x="75" y="2329"/>
                    </a:lnTo>
                    <a:lnTo>
                      <a:pt x="122" y="2306"/>
                    </a:lnTo>
                    <a:lnTo>
                      <a:pt x="247" y="2110"/>
                    </a:lnTo>
                    <a:lnTo>
                      <a:pt x="297" y="2059"/>
                    </a:lnTo>
                    <a:lnTo>
                      <a:pt x="568" y="1835"/>
                    </a:lnTo>
                    <a:lnTo>
                      <a:pt x="744" y="1613"/>
                    </a:lnTo>
                    <a:lnTo>
                      <a:pt x="1139" y="1389"/>
                    </a:lnTo>
                    <a:lnTo>
                      <a:pt x="1264" y="1389"/>
                    </a:lnTo>
                    <a:lnTo>
                      <a:pt x="1534" y="1191"/>
                    </a:lnTo>
                    <a:lnTo>
                      <a:pt x="1635" y="1166"/>
                    </a:lnTo>
                    <a:lnTo>
                      <a:pt x="1858" y="994"/>
                    </a:lnTo>
                    <a:lnTo>
                      <a:pt x="1933" y="967"/>
                    </a:lnTo>
                    <a:lnTo>
                      <a:pt x="2030" y="944"/>
                    </a:lnTo>
                    <a:lnTo>
                      <a:pt x="2230" y="818"/>
                    </a:lnTo>
                    <a:lnTo>
                      <a:pt x="2501" y="720"/>
                    </a:lnTo>
                    <a:lnTo>
                      <a:pt x="2551" y="646"/>
                    </a:lnTo>
                    <a:lnTo>
                      <a:pt x="2676" y="571"/>
                    </a:lnTo>
                    <a:lnTo>
                      <a:pt x="2848" y="473"/>
                    </a:lnTo>
                    <a:lnTo>
                      <a:pt x="2971" y="447"/>
                    </a:lnTo>
                    <a:lnTo>
                      <a:pt x="2997" y="422"/>
                    </a:lnTo>
                    <a:lnTo>
                      <a:pt x="3169" y="324"/>
                    </a:lnTo>
                    <a:lnTo>
                      <a:pt x="3294" y="298"/>
                    </a:lnTo>
                    <a:lnTo>
                      <a:pt x="3467" y="274"/>
                    </a:lnTo>
                    <a:lnTo>
                      <a:pt x="3592" y="274"/>
                    </a:lnTo>
                    <a:lnTo>
                      <a:pt x="3740" y="223"/>
                    </a:lnTo>
                    <a:lnTo>
                      <a:pt x="3936" y="223"/>
                    </a:lnTo>
                    <a:lnTo>
                      <a:pt x="4085" y="175"/>
                    </a:lnTo>
                    <a:lnTo>
                      <a:pt x="4160" y="149"/>
                    </a:lnTo>
                    <a:lnTo>
                      <a:pt x="4234" y="175"/>
                    </a:lnTo>
                    <a:lnTo>
                      <a:pt x="4335" y="125"/>
                    </a:lnTo>
                    <a:lnTo>
                      <a:pt x="4605" y="149"/>
                    </a:lnTo>
                    <a:lnTo>
                      <a:pt x="4656" y="149"/>
                    </a:lnTo>
                    <a:lnTo>
                      <a:pt x="4754" y="200"/>
                    </a:lnTo>
                    <a:lnTo>
                      <a:pt x="4903" y="125"/>
                    </a:lnTo>
                    <a:lnTo>
                      <a:pt x="5153" y="101"/>
                    </a:lnTo>
                    <a:lnTo>
                      <a:pt x="5302" y="101"/>
                    </a:lnTo>
                    <a:lnTo>
                      <a:pt x="5548" y="74"/>
                    </a:lnTo>
                    <a:lnTo>
                      <a:pt x="5623" y="101"/>
                    </a:lnTo>
                    <a:lnTo>
                      <a:pt x="5646" y="125"/>
                    </a:lnTo>
                    <a:lnTo>
                      <a:pt x="5673" y="125"/>
                    </a:lnTo>
                    <a:lnTo>
                      <a:pt x="5646" y="74"/>
                    </a:lnTo>
                    <a:lnTo>
                      <a:pt x="5598" y="74"/>
                    </a:lnTo>
                    <a:lnTo>
                      <a:pt x="5673" y="27"/>
                    </a:lnTo>
                    <a:lnTo>
                      <a:pt x="5845" y="0"/>
                    </a:lnTo>
                    <a:lnTo>
                      <a:pt x="6068" y="27"/>
                    </a:lnTo>
                    <a:lnTo>
                      <a:pt x="6193" y="27"/>
                    </a:lnTo>
                    <a:lnTo>
                      <a:pt x="6315" y="27"/>
                    </a:lnTo>
                    <a:close/>
                  </a:path>
                </a:pathLst>
              </a:custGeom>
              <a:solidFill>
                <a:srgbClr val="FFFF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80" name="Freeform 42">
                <a:extLst>
                  <a:ext uri="{FF2B5EF4-FFF2-40B4-BE49-F238E27FC236}">
                    <a16:creationId xmlns:a16="http://schemas.microsoft.com/office/drawing/2014/main" id="{65D9FCEF-1E7A-40FE-AEAA-92F5C5944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" y="1497"/>
                <a:ext cx="688" cy="186"/>
              </a:xfrm>
              <a:custGeom>
                <a:avLst/>
                <a:gdLst>
                  <a:gd name="T0" fmla="*/ 21 w 12383"/>
                  <a:gd name="T1" fmla="*/ 0 h 3347"/>
                  <a:gd name="T2" fmla="*/ 23 w 12383"/>
                  <a:gd name="T3" fmla="*/ 0 h 3347"/>
                  <a:gd name="T4" fmla="*/ 24 w 12383"/>
                  <a:gd name="T5" fmla="*/ 1 h 3347"/>
                  <a:gd name="T6" fmla="*/ 22 w 12383"/>
                  <a:gd name="T7" fmla="*/ 4 h 3347"/>
                  <a:gd name="T8" fmla="*/ 22 w 12383"/>
                  <a:gd name="T9" fmla="*/ 4 h 3347"/>
                  <a:gd name="T10" fmla="*/ 22 w 12383"/>
                  <a:gd name="T11" fmla="*/ 4 h 3347"/>
                  <a:gd name="T12" fmla="*/ 20 w 12383"/>
                  <a:gd name="T13" fmla="*/ 5 h 3347"/>
                  <a:gd name="T14" fmla="*/ 20 w 12383"/>
                  <a:gd name="T15" fmla="*/ 5 h 3347"/>
                  <a:gd name="T16" fmla="*/ 21 w 12383"/>
                  <a:gd name="T17" fmla="*/ 5 h 3347"/>
                  <a:gd name="T18" fmla="*/ 21 w 12383"/>
                  <a:gd name="T19" fmla="*/ 6 h 3347"/>
                  <a:gd name="T20" fmla="*/ 21 w 12383"/>
                  <a:gd name="T21" fmla="*/ 6 h 3347"/>
                  <a:gd name="T22" fmla="*/ 22 w 12383"/>
                  <a:gd name="T23" fmla="*/ 6 h 3347"/>
                  <a:gd name="T24" fmla="*/ 23 w 12383"/>
                  <a:gd name="T25" fmla="*/ 6 h 3347"/>
                  <a:gd name="T26" fmla="*/ 24 w 12383"/>
                  <a:gd name="T27" fmla="*/ 6 h 3347"/>
                  <a:gd name="T28" fmla="*/ 24 w 12383"/>
                  <a:gd name="T29" fmla="*/ 6 h 3347"/>
                  <a:gd name="T30" fmla="*/ 23 w 12383"/>
                  <a:gd name="T31" fmla="*/ 6 h 3347"/>
                  <a:gd name="T32" fmla="*/ 27 w 12383"/>
                  <a:gd name="T33" fmla="*/ 2 h 3347"/>
                  <a:gd name="T34" fmla="*/ 28 w 12383"/>
                  <a:gd name="T35" fmla="*/ 2 h 3347"/>
                  <a:gd name="T36" fmla="*/ 29 w 12383"/>
                  <a:gd name="T37" fmla="*/ 3 h 3347"/>
                  <a:gd name="T38" fmla="*/ 31 w 12383"/>
                  <a:gd name="T39" fmla="*/ 3 h 3347"/>
                  <a:gd name="T40" fmla="*/ 32 w 12383"/>
                  <a:gd name="T41" fmla="*/ 4 h 3347"/>
                  <a:gd name="T42" fmla="*/ 33 w 12383"/>
                  <a:gd name="T43" fmla="*/ 4 h 3347"/>
                  <a:gd name="T44" fmla="*/ 35 w 12383"/>
                  <a:gd name="T45" fmla="*/ 5 h 3347"/>
                  <a:gd name="T46" fmla="*/ 36 w 12383"/>
                  <a:gd name="T47" fmla="*/ 6 h 3347"/>
                  <a:gd name="T48" fmla="*/ 37 w 12383"/>
                  <a:gd name="T49" fmla="*/ 7 h 3347"/>
                  <a:gd name="T50" fmla="*/ 38 w 12383"/>
                  <a:gd name="T51" fmla="*/ 8 h 3347"/>
                  <a:gd name="T52" fmla="*/ 37 w 12383"/>
                  <a:gd name="T53" fmla="*/ 9 h 3347"/>
                  <a:gd name="T54" fmla="*/ 33 w 12383"/>
                  <a:gd name="T55" fmla="*/ 10 h 3347"/>
                  <a:gd name="T56" fmla="*/ 30 w 12383"/>
                  <a:gd name="T57" fmla="*/ 10 h 3347"/>
                  <a:gd name="T58" fmla="*/ 27 w 12383"/>
                  <a:gd name="T59" fmla="*/ 10 h 3347"/>
                  <a:gd name="T60" fmla="*/ 24 w 12383"/>
                  <a:gd name="T61" fmla="*/ 10 h 3347"/>
                  <a:gd name="T62" fmla="*/ 21 w 12383"/>
                  <a:gd name="T63" fmla="*/ 10 h 3347"/>
                  <a:gd name="T64" fmla="*/ 18 w 12383"/>
                  <a:gd name="T65" fmla="*/ 10 h 3347"/>
                  <a:gd name="T66" fmla="*/ 14 w 12383"/>
                  <a:gd name="T67" fmla="*/ 10 h 3347"/>
                  <a:gd name="T68" fmla="*/ 11 w 12383"/>
                  <a:gd name="T69" fmla="*/ 10 h 3347"/>
                  <a:gd name="T70" fmla="*/ 8 w 12383"/>
                  <a:gd name="T71" fmla="*/ 9 h 3347"/>
                  <a:gd name="T72" fmla="*/ 5 w 12383"/>
                  <a:gd name="T73" fmla="*/ 9 h 3347"/>
                  <a:gd name="T74" fmla="*/ 2 w 12383"/>
                  <a:gd name="T75" fmla="*/ 8 h 3347"/>
                  <a:gd name="T76" fmla="*/ 0 w 12383"/>
                  <a:gd name="T77" fmla="*/ 8 h 3347"/>
                  <a:gd name="T78" fmla="*/ 1 w 12383"/>
                  <a:gd name="T79" fmla="*/ 7 h 3347"/>
                  <a:gd name="T80" fmla="*/ 2 w 12383"/>
                  <a:gd name="T81" fmla="*/ 5 h 3347"/>
                  <a:gd name="T82" fmla="*/ 5 w 12383"/>
                  <a:gd name="T83" fmla="*/ 4 h 3347"/>
                  <a:gd name="T84" fmla="*/ 6 w 12383"/>
                  <a:gd name="T85" fmla="*/ 3 h 3347"/>
                  <a:gd name="T86" fmla="*/ 8 w 12383"/>
                  <a:gd name="T87" fmla="*/ 2 h 3347"/>
                  <a:gd name="T88" fmla="*/ 9 w 12383"/>
                  <a:gd name="T89" fmla="*/ 1 h 3347"/>
                  <a:gd name="T90" fmla="*/ 10 w 12383"/>
                  <a:gd name="T91" fmla="*/ 1 h 3347"/>
                  <a:gd name="T92" fmla="*/ 11 w 12383"/>
                  <a:gd name="T93" fmla="*/ 1 h 3347"/>
                  <a:gd name="T94" fmla="*/ 13 w 12383"/>
                  <a:gd name="T95" fmla="*/ 1 h 3347"/>
                  <a:gd name="T96" fmla="*/ 13 w 12383"/>
                  <a:gd name="T97" fmla="*/ 0 h 3347"/>
                  <a:gd name="T98" fmla="*/ 15 w 12383"/>
                  <a:gd name="T99" fmla="*/ 1 h 3347"/>
                  <a:gd name="T100" fmla="*/ 16 w 12383"/>
                  <a:gd name="T101" fmla="*/ 0 h 3347"/>
                  <a:gd name="T102" fmla="*/ 17 w 12383"/>
                  <a:gd name="T103" fmla="*/ 0 h 3347"/>
                  <a:gd name="T104" fmla="*/ 17 w 12383"/>
                  <a:gd name="T105" fmla="*/ 0 h 3347"/>
                  <a:gd name="T106" fmla="*/ 19 w 12383"/>
                  <a:gd name="T107" fmla="*/ 0 h 334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2383" h="3347">
                    <a:moveTo>
                      <a:pt x="6315" y="27"/>
                    </a:moveTo>
                    <a:lnTo>
                      <a:pt x="6636" y="51"/>
                    </a:lnTo>
                    <a:lnTo>
                      <a:pt x="6859" y="51"/>
                    </a:lnTo>
                    <a:lnTo>
                      <a:pt x="7059" y="27"/>
                    </a:lnTo>
                    <a:lnTo>
                      <a:pt x="7207" y="101"/>
                    </a:lnTo>
                    <a:lnTo>
                      <a:pt x="7430" y="149"/>
                    </a:lnTo>
                    <a:lnTo>
                      <a:pt x="7728" y="200"/>
                    </a:lnTo>
                    <a:lnTo>
                      <a:pt x="7852" y="250"/>
                    </a:lnTo>
                    <a:lnTo>
                      <a:pt x="7852" y="274"/>
                    </a:lnTo>
                    <a:lnTo>
                      <a:pt x="7183" y="1166"/>
                    </a:lnTo>
                    <a:lnTo>
                      <a:pt x="7133" y="1166"/>
                    </a:lnTo>
                    <a:lnTo>
                      <a:pt x="7008" y="1191"/>
                    </a:lnTo>
                    <a:lnTo>
                      <a:pt x="6961" y="1191"/>
                    </a:lnTo>
                    <a:lnTo>
                      <a:pt x="6961" y="1217"/>
                    </a:lnTo>
                    <a:lnTo>
                      <a:pt x="6961" y="1241"/>
                    </a:lnTo>
                    <a:lnTo>
                      <a:pt x="7082" y="1241"/>
                    </a:lnTo>
                    <a:lnTo>
                      <a:pt x="7082" y="1264"/>
                    </a:lnTo>
                    <a:lnTo>
                      <a:pt x="7109" y="1264"/>
                    </a:lnTo>
                    <a:lnTo>
                      <a:pt x="6835" y="1636"/>
                    </a:lnTo>
                    <a:lnTo>
                      <a:pt x="6589" y="1663"/>
                    </a:lnTo>
                    <a:lnTo>
                      <a:pt x="6562" y="1686"/>
                    </a:lnTo>
                    <a:lnTo>
                      <a:pt x="6539" y="1711"/>
                    </a:lnTo>
                    <a:lnTo>
                      <a:pt x="6562" y="1711"/>
                    </a:lnTo>
                    <a:lnTo>
                      <a:pt x="6562" y="1737"/>
                    </a:lnTo>
                    <a:lnTo>
                      <a:pt x="6636" y="1737"/>
                    </a:lnTo>
                    <a:lnTo>
                      <a:pt x="6761" y="1711"/>
                    </a:lnTo>
                    <a:lnTo>
                      <a:pt x="6886" y="1737"/>
                    </a:lnTo>
                    <a:lnTo>
                      <a:pt x="6933" y="1785"/>
                    </a:lnTo>
                    <a:lnTo>
                      <a:pt x="6961" y="1785"/>
                    </a:lnTo>
                    <a:lnTo>
                      <a:pt x="6910" y="1812"/>
                    </a:lnTo>
                    <a:lnTo>
                      <a:pt x="6933" y="1835"/>
                    </a:lnTo>
                    <a:lnTo>
                      <a:pt x="7082" y="1812"/>
                    </a:lnTo>
                    <a:lnTo>
                      <a:pt x="7207" y="1835"/>
                    </a:lnTo>
                    <a:lnTo>
                      <a:pt x="7282" y="1886"/>
                    </a:lnTo>
                    <a:lnTo>
                      <a:pt x="7332" y="1886"/>
                    </a:lnTo>
                    <a:lnTo>
                      <a:pt x="7355" y="1886"/>
                    </a:lnTo>
                    <a:lnTo>
                      <a:pt x="7677" y="1860"/>
                    </a:lnTo>
                    <a:lnTo>
                      <a:pt x="7900" y="1886"/>
                    </a:lnTo>
                    <a:lnTo>
                      <a:pt x="7926" y="1886"/>
                    </a:lnTo>
                    <a:lnTo>
                      <a:pt x="7951" y="1886"/>
                    </a:lnTo>
                    <a:lnTo>
                      <a:pt x="7951" y="1860"/>
                    </a:lnTo>
                    <a:lnTo>
                      <a:pt x="7852" y="1812"/>
                    </a:lnTo>
                    <a:lnTo>
                      <a:pt x="7704" y="1761"/>
                    </a:lnTo>
                    <a:lnTo>
                      <a:pt x="7454" y="1785"/>
                    </a:lnTo>
                    <a:lnTo>
                      <a:pt x="7454" y="1812"/>
                    </a:lnTo>
                    <a:lnTo>
                      <a:pt x="7454" y="1785"/>
                    </a:lnTo>
                    <a:lnTo>
                      <a:pt x="8521" y="548"/>
                    </a:lnTo>
                    <a:lnTo>
                      <a:pt x="8620" y="548"/>
                    </a:lnTo>
                    <a:lnTo>
                      <a:pt x="8792" y="571"/>
                    </a:lnTo>
                    <a:lnTo>
                      <a:pt x="8991" y="720"/>
                    </a:lnTo>
                    <a:lnTo>
                      <a:pt x="9190" y="770"/>
                    </a:lnTo>
                    <a:lnTo>
                      <a:pt x="9238" y="818"/>
                    </a:lnTo>
                    <a:lnTo>
                      <a:pt x="9413" y="818"/>
                    </a:lnTo>
                    <a:lnTo>
                      <a:pt x="9535" y="869"/>
                    </a:lnTo>
                    <a:lnTo>
                      <a:pt x="9711" y="893"/>
                    </a:lnTo>
                    <a:lnTo>
                      <a:pt x="9883" y="967"/>
                    </a:lnTo>
                    <a:lnTo>
                      <a:pt x="9981" y="1042"/>
                    </a:lnTo>
                    <a:lnTo>
                      <a:pt x="10130" y="1068"/>
                    </a:lnTo>
                    <a:lnTo>
                      <a:pt x="10228" y="1116"/>
                    </a:lnTo>
                    <a:lnTo>
                      <a:pt x="10427" y="1166"/>
                    </a:lnTo>
                    <a:lnTo>
                      <a:pt x="10552" y="1241"/>
                    </a:lnTo>
                    <a:lnTo>
                      <a:pt x="10650" y="1315"/>
                    </a:lnTo>
                    <a:lnTo>
                      <a:pt x="10799" y="1389"/>
                    </a:lnTo>
                    <a:lnTo>
                      <a:pt x="10998" y="1538"/>
                    </a:lnTo>
                    <a:lnTo>
                      <a:pt x="11170" y="1588"/>
                    </a:lnTo>
                    <a:lnTo>
                      <a:pt x="11295" y="1663"/>
                    </a:lnTo>
                    <a:lnTo>
                      <a:pt x="11370" y="1663"/>
                    </a:lnTo>
                    <a:lnTo>
                      <a:pt x="11617" y="1785"/>
                    </a:lnTo>
                    <a:lnTo>
                      <a:pt x="11715" y="1910"/>
                    </a:lnTo>
                    <a:lnTo>
                      <a:pt x="11890" y="2059"/>
                    </a:lnTo>
                    <a:lnTo>
                      <a:pt x="12012" y="2231"/>
                    </a:lnTo>
                    <a:lnTo>
                      <a:pt x="12062" y="2231"/>
                    </a:lnTo>
                    <a:lnTo>
                      <a:pt x="12160" y="2329"/>
                    </a:lnTo>
                    <a:lnTo>
                      <a:pt x="12235" y="2455"/>
                    </a:lnTo>
                    <a:lnTo>
                      <a:pt x="12383" y="2728"/>
                    </a:lnTo>
                    <a:lnTo>
                      <a:pt x="12383" y="2803"/>
                    </a:lnTo>
                    <a:lnTo>
                      <a:pt x="12211" y="2877"/>
                    </a:lnTo>
                    <a:lnTo>
                      <a:pt x="11863" y="2999"/>
                    </a:lnTo>
                    <a:lnTo>
                      <a:pt x="11269" y="3100"/>
                    </a:lnTo>
                    <a:lnTo>
                      <a:pt x="10748" y="3199"/>
                    </a:lnTo>
                    <a:lnTo>
                      <a:pt x="10650" y="3199"/>
                    </a:lnTo>
                    <a:lnTo>
                      <a:pt x="10353" y="3222"/>
                    </a:lnTo>
                    <a:lnTo>
                      <a:pt x="10055" y="3249"/>
                    </a:lnTo>
                    <a:lnTo>
                      <a:pt x="9758" y="3273"/>
                    </a:lnTo>
                    <a:lnTo>
                      <a:pt x="9437" y="3273"/>
                    </a:lnTo>
                    <a:lnTo>
                      <a:pt x="9116" y="3297"/>
                    </a:lnTo>
                    <a:lnTo>
                      <a:pt x="8792" y="3323"/>
                    </a:lnTo>
                    <a:lnTo>
                      <a:pt x="8471" y="3323"/>
                    </a:lnTo>
                    <a:lnTo>
                      <a:pt x="8150" y="3347"/>
                    </a:lnTo>
                    <a:lnTo>
                      <a:pt x="7802" y="3347"/>
                    </a:lnTo>
                    <a:lnTo>
                      <a:pt x="7454" y="3347"/>
                    </a:lnTo>
                    <a:lnTo>
                      <a:pt x="7109" y="3347"/>
                    </a:lnTo>
                    <a:lnTo>
                      <a:pt x="6761" y="3347"/>
                    </a:lnTo>
                    <a:lnTo>
                      <a:pt x="6416" y="3347"/>
                    </a:lnTo>
                    <a:lnTo>
                      <a:pt x="6068" y="3323"/>
                    </a:lnTo>
                    <a:lnTo>
                      <a:pt x="5721" y="3323"/>
                    </a:lnTo>
                    <a:lnTo>
                      <a:pt x="5349" y="3297"/>
                    </a:lnTo>
                    <a:lnTo>
                      <a:pt x="5027" y="3273"/>
                    </a:lnTo>
                    <a:lnTo>
                      <a:pt x="4680" y="3249"/>
                    </a:lnTo>
                    <a:lnTo>
                      <a:pt x="4358" y="3222"/>
                    </a:lnTo>
                    <a:lnTo>
                      <a:pt x="4011" y="3199"/>
                    </a:lnTo>
                    <a:lnTo>
                      <a:pt x="3666" y="3174"/>
                    </a:lnTo>
                    <a:lnTo>
                      <a:pt x="3342" y="3124"/>
                    </a:lnTo>
                    <a:lnTo>
                      <a:pt x="3021" y="3073"/>
                    </a:lnTo>
                    <a:lnTo>
                      <a:pt x="2676" y="3026"/>
                    </a:lnTo>
                    <a:lnTo>
                      <a:pt x="2352" y="2999"/>
                    </a:lnTo>
                    <a:lnTo>
                      <a:pt x="2030" y="2952"/>
                    </a:lnTo>
                    <a:lnTo>
                      <a:pt x="1709" y="2877"/>
                    </a:lnTo>
                    <a:lnTo>
                      <a:pt x="1412" y="2803"/>
                    </a:lnTo>
                    <a:lnTo>
                      <a:pt x="1088" y="2752"/>
                    </a:lnTo>
                    <a:lnTo>
                      <a:pt x="790" y="2677"/>
                    </a:lnTo>
                    <a:lnTo>
                      <a:pt x="494" y="2604"/>
                    </a:lnTo>
                    <a:lnTo>
                      <a:pt x="196" y="2505"/>
                    </a:lnTo>
                    <a:lnTo>
                      <a:pt x="0" y="2430"/>
                    </a:lnTo>
                    <a:lnTo>
                      <a:pt x="75" y="2329"/>
                    </a:lnTo>
                    <a:lnTo>
                      <a:pt x="122" y="2306"/>
                    </a:lnTo>
                    <a:lnTo>
                      <a:pt x="247" y="2110"/>
                    </a:lnTo>
                    <a:lnTo>
                      <a:pt x="297" y="2059"/>
                    </a:lnTo>
                    <a:lnTo>
                      <a:pt x="568" y="1835"/>
                    </a:lnTo>
                    <a:lnTo>
                      <a:pt x="744" y="1613"/>
                    </a:lnTo>
                    <a:lnTo>
                      <a:pt x="1139" y="1389"/>
                    </a:lnTo>
                    <a:lnTo>
                      <a:pt x="1264" y="1389"/>
                    </a:lnTo>
                    <a:lnTo>
                      <a:pt x="1534" y="1191"/>
                    </a:lnTo>
                    <a:lnTo>
                      <a:pt x="1635" y="1166"/>
                    </a:lnTo>
                    <a:lnTo>
                      <a:pt x="1858" y="994"/>
                    </a:lnTo>
                    <a:lnTo>
                      <a:pt x="1933" y="967"/>
                    </a:lnTo>
                    <a:lnTo>
                      <a:pt x="2030" y="944"/>
                    </a:lnTo>
                    <a:lnTo>
                      <a:pt x="2230" y="818"/>
                    </a:lnTo>
                    <a:lnTo>
                      <a:pt x="2501" y="720"/>
                    </a:lnTo>
                    <a:lnTo>
                      <a:pt x="2551" y="646"/>
                    </a:lnTo>
                    <a:lnTo>
                      <a:pt x="2676" y="571"/>
                    </a:lnTo>
                    <a:lnTo>
                      <a:pt x="2848" y="473"/>
                    </a:lnTo>
                    <a:lnTo>
                      <a:pt x="2971" y="447"/>
                    </a:lnTo>
                    <a:lnTo>
                      <a:pt x="2997" y="422"/>
                    </a:lnTo>
                    <a:lnTo>
                      <a:pt x="3169" y="324"/>
                    </a:lnTo>
                    <a:lnTo>
                      <a:pt x="3294" y="298"/>
                    </a:lnTo>
                    <a:lnTo>
                      <a:pt x="3467" y="274"/>
                    </a:lnTo>
                    <a:lnTo>
                      <a:pt x="3592" y="274"/>
                    </a:lnTo>
                    <a:lnTo>
                      <a:pt x="3740" y="223"/>
                    </a:lnTo>
                    <a:lnTo>
                      <a:pt x="3936" y="223"/>
                    </a:lnTo>
                    <a:lnTo>
                      <a:pt x="4085" y="175"/>
                    </a:lnTo>
                    <a:lnTo>
                      <a:pt x="4160" y="149"/>
                    </a:lnTo>
                    <a:lnTo>
                      <a:pt x="4234" y="175"/>
                    </a:lnTo>
                    <a:lnTo>
                      <a:pt x="4335" y="125"/>
                    </a:lnTo>
                    <a:lnTo>
                      <a:pt x="4605" y="149"/>
                    </a:lnTo>
                    <a:lnTo>
                      <a:pt x="4656" y="149"/>
                    </a:lnTo>
                    <a:lnTo>
                      <a:pt x="4754" y="200"/>
                    </a:lnTo>
                    <a:lnTo>
                      <a:pt x="4903" y="125"/>
                    </a:lnTo>
                    <a:lnTo>
                      <a:pt x="5153" y="101"/>
                    </a:lnTo>
                    <a:lnTo>
                      <a:pt x="5302" y="101"/>
                    </a:lnTo>
                    <a:lnTo>
                      <a:pt x="5548" y="74"/>
                    </a:lnTo>
                    <a:lnTo>
                      <a:pt x="5623" y="101"/>
                    </a:lnTo>
                    <a:lnTo>
                      <a:pt x="5646" y="125"/>
                    </a:lnTo>
                    <a:lnTo>
                      <a:pt x="5673" y="125"/>
                    </a:lnTo>
                    <a:lnTo>
                      <a:pt x="5646" y="74"/>
                    </a:lnTo>
                    <a:lnTo>
                      <a:pt x="5598" y="74"/>
                    </a:lnTo>
                    <a:lnTo>
                      <a:pt x="5673" y="27"/>
                    </a:lnTo>
                    <a:lnTo>
                      <a:pt x="5845" y="0"/>
                    </a:lnTo>
                    <a:lnTo>
                      <a:pt x="6068" y="27"/>
                    </a:lnTo>
                    <a:lnTo>
                      <a:pt x="6193" y="27"/>
                    </a:lnTo>
                    <a:lnTo>
                      <a:pt x="6315" y="27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81" name="Freeform 43">
                <a:extLst>
                  <a:ext uri="{FF2B5EF4-FFF2-40B4-BE49-F238E27FC236}">
                    <a16:creationId xmlns:a16="http://schemas.microsoft.com/office/drawing/2014/main" id="{CC178D27-8113-40AE-B130-D2BDF07B6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7" y="1504"/>
                <a:ext cx="14" cy="7"/>
              </a:xfrm>
              <a:custGeom>
                <a:avLst/>
                <a:gdLst>
                  <a:gd name="T0" fmla="*/ 1 w 246"/>
                  <a:gd name="T1" fmla="*/ 0 h 125"/>
                  <a:gd name="T2" fmla="*/ 0 w 246"/>
                  <a:gd name="T3" fmla="*/ 0 h 125"/>
                  <a:gd name="T4" fmla="*/ 0 w 246"/>
                  <a:gd name="T5" fmla="*/ 0 h 125"/>
                  <a:gd name="T6" fmla="*/ 0 w 246"/>
                  <a:gd name="T7" fmla="*/ 0 h 125"/>
                  <a:gd name="T8" fmla="*/ 0 w 246"/>
                  <a:gd name="T9" fmla="*/ 0 h 125"/>
                  <a:gd name="T10" fmla="*/ 0 w 246"/>
                  <a:gd name="T11" fmla="*/ 0 h 125"/>
                  <a:gd name="T12" fmla="*/ 1 w 246"/>
                  <a:gd name="T13" fmla="*/ 0 h 125"/>
                  <a:gd name="T14" fmla="*/ 1 w 246"/>
                  <a:gd name="T15" fmla="*/ 0 h 125"/>
                  <a:gd name="T16" fmla="*/ 1 w 246"/>
                  <a:gd name="T17" fmla="*/ 0 h 1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6" h="125">
                    <a:moveTo>
                      <a:pt x="222" y="75"/>
                    </a:moveTo>
                    <a:lnTo>
                      <a:pt x="97" y="98"/>
                    </a:lnTo>
                    <a:lnTo>
                      <a:pt x="23" y="125"/>
                    </a:lnTo>
                    <a:lnTo>
                      <a:pt x="0" y="98"/>
                    </a:lnTo>
                    <a:lnTo>
                      <a:pt x="0" y="75"/>
                    </a:lnTo>
                    <a:lnTo>
                      <a:pt x="74" y="24"/>
                    </a:lnTo>
                    <a:lnTo>
                      <a:pt x="246" y="0"/>
                    </a:lnTo>
                    <a:lnTo>
                      <a:pt x="246" y="24"/>
                    </a:lnTo>
                    <a:lnTo>
                      <a:pt x="222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82" name="Freeform 44">
                <a:extLst>
                  <a:ext uri="{FF2B5EF4-FFF2-40B4-BE49-F238E27FC236}">
                    <a16:creationId xmlns:a16="http://schemas.microsoft.com/office/drawing/2014/main" id="{C6398BDA-4CBF-4549-BD10-E88EC476C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7" y="1504"/>
                <a:ext cx="14" cy="7"/>
              </a:xfrm>
              <a:custGeom>
                <a:avLst/>
                <a:gdLst>
                  <a:gd name="T0" fmla="*/ 1 w 246"/>
                  <a:gd name="T1" fmla="*/ 0 h 125"/>
                  <a:gd name="T2" fmla="*/ 0 w 246"/>
                  <a:gd name="T3" fmla="*/ 0 h 125"/>
                  <a:gd name="T4" fmla="*/ 0 w 246"/>
                  <a:gd name="T5" fmla="*/ 0 h 125"/>
                  <a:gd name="T6" fmla="*/ 0 w 246"/>
                  <a:gd name="T7" fmla="*/ 0 h 125"/>
                  <a:gd name="T8" fmla="*/ 0 w 246"/>
                  <a:gd name="T9" fmla="*/ 0 h 125"/>
                  <a:gd name="T10" fmla="*/ 0 w 246"/>
                  <a:gd name="T11" fmla="*/ 0 h 125"/>
                  <a:gd name="T12" fmla="*/ 1 w 246"/>
                  <a:gd name="T13" fmla="*/ 0 h 125"/>
                  <a:gd name="T14" fmla="*/ 1 w 246"/>
                  <a:gd name="T15" fmla="*/ 0 h 125"/>
                  <a:gd name="T16" fmla="*/ 1 w 246"/>
                  <a:gd name="T17" fmla="*/ 0 h 1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6" h="125">
                    <a:moveTo>
                      <a:pt x="222" y="75"/>
                    </a:moveTo>
                    <a:lnTo>
                      <a:pt x="97" y="98"/>
                    </a:lnTo>
                    <a:lnTo>
                      <a:pt x="23" y="125"/>
                    </a:lnTo>
                    <a:lnTo>
                      <a:pt x="0" y="98"/>
                    </a:lnTo>
                    <a:lnTo>
                      <a:pt x="0" y="75"/>
                    </a:lnTo>
                    <a:lnTo>
                      <a:pt x="74" y="24"/>
                    </a:lnTo>
                    <a:lnTo>
                      <a:pt x="246" y="0"/>
                    </a:lnTo>
                    <a:lnTo>
                      <a:pt x="246" y="24"/>
                    </a:lnTo>
                    <a:lnTo>
                      <a:pt x="222" y="75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83" name="Freeform 45">
                <a:extLst>
                  <a:ext uri="{FF2B5EF4-FFF2-40B4-BE49-F238E27FC236}">
                    <a16:creationId xmlns:a16="http://schemas.microsoft.com/office/drawing/2014/main" id="{3E476904-88AC-4091-8692-F11725C013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" y="1507"/>
                <a:ext cx="16" cy="4"/>
              </a:xfrm>
              <a:custGeom>
                <a:avLst/>
                <a:gdLst>
                  <a:gd name="T0" fmla="*/ 1 w 274"/>
                  <a:gd name="T1" fmla="*/ 0 h 75"/>
                  <a:gd name="T2" fmla="*/ 1 w 274"/>
                  <a:gd name="T3" fmla="*/ 0 h 75"/>
                  <a:gd name="T4" fmla="*/ 1 w 274"/>
                  <a:gd name="T5" fmla="*/ 0 h 75"/>
                  <a:gd name="T6" fmla="*/ 1 w 274"/>
                  <a:gd name="T7" fmla="*/ 0 h 75"/>
                  <a:gd name="T8" fmla="*/ 1 w 274"/>
                  <a:gd name="T9" fmla="*/ 0 h 75"/>
                  <a:gd name="T10" fmla="*/ 0 w 274"/>
                  <a:gd name="T11" fmla="*/ 0 h 75"/>
                  <a:gd name="T12" fmla="*/ 0 w 274"/>
                  <a:gd name="T13" fmla="*/ 0 h 75"/>
                  <a:gd name="T14" fmla="*/ 0 w 274"/>
                  <a:gd name="T15" fmla="*/ 0 h 75"/>
                  <a:gd name="T16" fmla="*/ 0 w 274"/>
                  <a:gd name="T17" fmla="*/ 0 h 75"/>
                  <a:gd name="T18" fmla="*/ 1 w 274"/>
                  <a:gd name="T19" fmla="*/ 0 h 75"/>
                  <a:gd name="T20" fmla="*/ 1 w 274"/>
                  <a:gd name="T21" fmla="*/ 0 h 7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74" h="75">
                    <a:moveTo>
                      <a:pt x="247" y="25"/>
                    </a:moveTo>
                    <a:lnTo>
                      <a:pt x="274" y="48"/>
                    </a:lnTo>
                    <a:lnTo>
                      <a:pt x="223" y="75"/>
                    </a:lnTo>
                    <a:lnTo>
                      <a:pt x="173" y="75"/>
                    </a:lnTo>
                    <a:lnTo>
                      <a:pt x="149" y="75"/>
                    </a:lnTo>
                    <a:lnTo>
                      <a:pt x="24" y="75"/>
                    </a:lnTo>
                    <a:lnTo>
                      <a:pt x="0" y="75"/>
                    </a:lnTo>
                    <a:lnTo>
                      <a:pt x="0" y="48"/>
                    </a:lnTo>
                    <a:lnTo>
                      <a:pt x="51" y="25"/>
                    </a:lnTo>
                    <a:lnTo>
                      <a:pt x="173" y="0"/>
                    </a:lnTo>
                    <a:lnTo>
                      <a:pt x="247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84" name="Freeform 46">
                <a:extLst>
                  <a:ext uri="{FF2B5EF4-FFF2-40B4-BE49-F238E27FC236}">
                    <a16:creationId xmlns:a16="http://schemas.microsoft.com/office/drawing/2014/main" id="{6BEBCD2F-BD60-4D30-9CF6-3326EC2A2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" y="1507"/>
                <a:ext cx="16" cy="4"/>
              </a:xfrm>
              <a:custGeom>
                <a:avLst/>
                <a:gdLst>
                  <a:gd name="T0" fmla="*/ 1 w 274"/>
                  <a:gd name="T1" fmla="*/ 0 h 75"/>
                  <a:gd name="T2" fmla="*/ 1 w 274"/>
                  <a:gd name="T3" fmla="*/ 0 h 75"/>
                  <a:gd name="T4" fmla="*/ 1 w 274"/>
                  <a:gd name="T5" fmla="*/ 0 h 75"/>
                  <a:gd name="T6" fmla="*/ 1 w 274"/>
                  <a:gd name="T7" fmla="*/ 0 h 75"/>
                  <a:gd name="T8" fmla="*/ 1 w 274"/>
                  <a:gd name="T9" fmla="*/ 0 h 75"/>
                  <a:gd name="T10" fmla="*/ 0 w 274"/>
                  <a:gd name="T11" fmla="*/ 0 h 75"/>
                  <a:gd name="T12" fmla="*/ 0 w 274"/>
                  <a:gd name="T13" fmla="*/ 0 h 75"/>
                  <a:gd name="T14" fmla="*/ 0 w 274"/>
                  <a:gd name="T15" fmla="*/ 0 h 75"/>
                  <a:gd name="T16" fmla="*/ 0 w 274"/>
                  <a:gd name="T17" fmla="*/ 0 h 75"/>
                  <a:gd name="T18" fmla="*/ 1 w 274"/>
                  <a:gd name="T19" fmla="*/ 0 h 75"/>
                  <a:gd name="T20" fmla="*/ 1 w 274"/>
                  <a:gd name="T21" fmla="*/ 0 h 75"/>
                  <a:gd name="T22" fmla="*/ 1 w 274"/>
                  <a:gd name="T23" fmla="*/ 0 h 7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74" h="75">
                    <a:moveTo>
                      <a:pt x="247" y="25"/>
                    </a:moveTo>
                    <a:lnTo>
                      <a:pt x="274" y="48"/>
                    </a:lnTo>
                    <a:lnTo>
                      <a:pt x="223" y="75"/>
                    </a:lnTo>
                    <a:lnTo>
                      <a:pt x="173" y="75"/>
                    </a:lnTo>
                    <a:lnTo>
                      <a:pt x="149" y="75"/>
                    </a:lnTo>
                    <a:lnTo>
                      <a:pt x="24" y="75"/>
                    </a:lnTo>
                    <a:lnTo>
                      <a:pt x="0" y="75"/>
                    </a:lnTo>
                    <a:lnTo>
                      <a:pt x="0" y="48"/>
                    </a:lnTo>
                    <a:lnTo>
                      <a:pt x="51" y="25"/>
                    </a:lnTo>
                    <a:lnTo>
                      <a:pt x="173" y="0"/>
                    </a:lnTo>
                    <a:lnTo>
                      <a:pt x="247" y="25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85" name="Freeform 47">
                <a:extLst>
                  <a:ext uri="{FF2B5EF4-FFF2-40B4-BE49-F238E27FC236}">
                    <a16:creationId xmlns:a16="http://schemas.microsoft.com/office/drawing/2014/main" id="{D380CA45-F2F9-4FA1-BEE1-FCE18A3EE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7" y="1510"/>
                <a:ext cx="13" cy="5"/>
              </a:xfrm>
              <a:custGeom>
                <a:avLst/>
                <a:gdLst>
                  <a:gd name="T0" fmla="*/ 1 w 247"/>
                  <a:gd name="T1" fmla="*/ 0 h 101"/>
                  <a:gd name="T2" fmla="*/ 1 w 247"/>
                  <a:gd name="T3" fmla="*/ 0 h 101"/>
                  <a:gd name="T4" fmla="*/ 0 w 247"/>
                  <a:gd name="T5" fmla="*/ 0 h 101"/>
                  <a:gd name="T6" fmla="*/ 0 w 247"/>
                  <a:gd name="T7" fmla="*/ 0 h 101"/>
                  <a:gd name="T8" fmla="*/ 0 w 247"/>
                  <a:gd name="T9" fmla="*/ 0 h 101"/>
                  <a:gd name="T10" fmla="*/ 1 w 247"/>
                  <a:gd name="T11" fmla="*/ 0 h 101"/>
                  <a:gd name="T12" fmla="*/ 1 w 247"/>
                  <a:gd name="T13" fmla="*/ 0 h 10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7" h="101">
                    <a:moveTo>
                      <a:pt x="247" y="75"/>
                    </a:moveTo>
                    <a:lnTo>
                      <a:pt x="247" y="101"/>
                    </a:lnTo>
                    <a:lnTo>
                      <a:pt x="0" y="51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224" y="51"/>
                    </a:lnTo>
                    <a:lnTo>
                      <a:pt x="247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86" name="Freeform 48">
                <a:extLst>
                  <a:ext uri="{FF2B5EF4-FFF2-40B4-BE49-F238E27FC236}">
                    <a16:creationId xmlns:a16="http://schemas.microsoft.com/office/drawing/2014/main" id="{176BEFE1-F4C2-46D3-B1CC-4662736AA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7" y="1510"/>
                <a:ext cx="13" cy="5"/>
              </a:xfrm>
              <a:custGeom>
                <a:avLst/>
                <a:gdLst>
                  <a:gd name="T0" fmla="*/ 1 w 247"/>
                  <a:gd name="T1" fmla="*/ 0 h 101"/>
                  <a:gd name="T2" fmla="*/ 1 w 247"/>
                  <a:gd name="T3" fmla="*/ 0 h 101"/>
                  <a:gd name="T4" fmla="*/ 1 w 247"/>
                  <a:gd name="T5" fmla="*/ 0 h 101"/>
                  <a:gd name="T6" fmla="*/ 0 w 247"/>
                  <a:gd name="T7" fmla="*/ 0 h 101"/>
                  <a:gd name="T8" fmla="*/ 0 w 247"/>
                  <a:gd name="T9" fmla="*/ 0 h 101"/>
                  <a:gd name="T10" fmla="*/ 0 w 247"/>
                  <a:gd name="T11" fmla="*/ 0 h 101"/>
                  <a:gd name="T12" fmla="*/ 1 w 247"/>
                  <a:gd name="T13" fmla="*/ 0 h 101"/>
                  <a:gd name="T14" fmla="*/ 1 w 247"/>
                  <a:gd name="T15" fmla="*/ 0 h 10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7" h="101">
                    <a:moveTo>
                      <a:pt x="247" y="75"/>
                    </a:moveTo>
                    <a:lnTo>
                      <a:pt x="247" y="101"/>
                    </a:lnTo>
                    <a:lnTo>
                      <a:pt x="0" y="51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224" y="51"/>
                    </a:lnTo>
                    <a:lnTo>
                      <a:pt x="247" y="75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87" name="Freeform 49">
                <a:extLst>
                  <a:ext uri="{FF2B5EF4-FFF2-40B4-BE49-F238E27FC236}">
                    <a16:creationId xmlns:a16="http://schemas.microsoft.com/office/drawing/2014/main" id="{895E5A0A-916D-4ADC-A1F9-6A6DFEDD71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1513"/>
                <a:ext cx="16" cy="7"/>
              </a:xfrm>
              <a:custGeom>
                <a:avLst/>
                <a:gdLst>
                  <a:gd name="T0" fmla="*/ 1 w 273"/>
                  <a:gd name="T1" fmla="*/ 0 h 125"/>
                  <a:gd name="T2" fmla="*/ 0 w 273"/>
                  <a:gd name="T3" fmla="*/ 0 h 125"/>
                  <a:gd name="T4" fmla="*/ 0 w 273"/>
                  <a:gd name="T5" fmla="*/ 0 h 125"/>
                  <a:gd name="T6" fmla="*/ 0 w 273"/>
                  <a:gd name="T7" fmla="*/ 0 h 125"/>
                  <a:gd name="T8" fmla="*/ 0 w 273"/>
                  <a:gd name="T9" fmla="*/ 0 h 125"/>
                  <a:gd name="T10" fmla="*/ 0 w 273"/>
                  <a:gd name="T11" fmla="*/ 0 h 125"/>
                  <a:gd name="T12" fmla="*/ 1 w 273"/>
                  <a:gd name="T13" fmla="*/ 0 h 125"/>
                  <a:gd name="T14" fmla="*/ 1 w 273"/>
                  <a:gd name="T15" fmla="*/ 0 h 125"/>
                  <a:gd name="T16" fmla="*/ 1 w 273"/>
                  <a:gd name="T17" fmla="*/ 0 h 1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3" h="125">
                    <a:moveTo>
                      <a:pt x="273" y="24"/>
                    </a:moveTo>
                    <a:lnTo>
                      <a:pt x="50" y="98"/>
                    </a:lnTo>
                    <a:lnTo>
                      <a:pt x="23" y="125"/>
                    </a:lnTo>
                    <a:lnTo>
                      <a:pt x="0" y="125"/>
                    </a:lnTo>
                    <a:lnTo>
                      <a:pt x="0" y="98"/>
                    </a:lnTo>
                    <a:lnTo>
                      <a:pt x="98" y="24"/>
                    </a:lnTo>
                    <a:lnTo>
                      <a:pt x="222" y="0"/>
                    </a:lnTo>
                    <a:lnTo>
                      <a:pt x="273" y="0"/>
                    </a:lnTo>
                    <a:lnTo>
                      <a:pt x="273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88" name="Freeform 50">
                <a:extLst>
                  <a:ext uri="{FF2B5EF4-FFF2-40B4-BE49-F238E27FC236}">
                    <a16:creationId xmlns:a16="http://schemas.microsoft.com/office/drawing/2014/main" id="{D3657720-D0A8-48C8-AC61-E9AB50517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1513"/>
                <a:ext cx="16" cy="7"/>
              </a:xfrm>
              <a:custGeom>
                <a:avLst/>
                <a:gdLst>
                  <a:gd name="T0" fmla="*/ 1 w 273"/>
                  <a:gd name="T1" fmla="*/ 0 h 125"/>
                  <a:gd name="T2" fmla="*/ 0 w 273"/>
                  <a:gd name="T3" fmla="*/ 0 h 125"/>
                  <a:gd name="T4" fmla="*/ 0 w 273"/>
                  <a:gd name="T5" fmla="*/ 0 h 125"/>
                  <a:gd name="T6" fmla="*/ 0 w 273"/>
                  <a:gd name="T7" fmla="*/ 0 h 125"/>
                  <a:gd name="T8" fmla="*/ 0 w 273"/>
                  <a:gd name="T9" fmla="*/ 0 h 125"/>
                  <a:gd name="T10" fmla="*/ 0 w 273"/>
                  <a:gd name="T11" fmla="*/ 0 h 125"/>
                  <a:gd name="T12" fmla="*/ 1 w 273"/>
                  <a:gd name="T13" fmla="*/ 0 h 125"/>
                  <a:gd name="T14" fmla="*/ 1 w 273"/>
                  <a:gd name="T15" fmla="*/ 0 h 125"/>
                  <a:gd name="T16" fmla="*/ 1 w 273"/>
                  <a:gd name="T17" fmla="*/ 0 h 1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3" h="125">
                    <a:moveTo>
                      <a:pt x="273" y="24"/>
                    </a:moveTo>
                    <a:lnTo>
                      <a:pt x="50" y="98"/>
                    </a:lnTo>
                    <a:lnTo>
                      <a:pt x="23" y="125"/>
                    </a:lnTo>
                    <a:lnTo>
                      <a:pt x="0" y="125"/>
                    </a:lnTo>
                    <a:lnTo>
                      <a:pt x="0" y="98"/>
                    </a:lnTo>
                    <a:lnTo>
                      <a:pt x="98" y="24"/>
                    </a:lnTo>
                    <a:lnTo>
                      <a:pt x="222" y="0"/>
                    </a:lnTo>
                    <a:lnTo>
                      <a:pt x="273" y="0"/>
                    </a:lnTo>
                    <a:lnTo>
                      <a:pt x="273" y="24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89" name="Freeform 51">
                <a:extLst>
                  <a:ext uri="{FF2B5EF4-FFF2-40B4-BE49-F238E27FC236}">
                    <a16:creationId xmlns:a16="http://schemas.microsoft.com/office/drawing/2014/main" id="{FB76CFFD-AA65-4887-B3AD-56617AA1C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1513"/>
                <a:ext cx="15" cy="5"/>
              </a:xfrm>
              <a:custGeom>
                <a:avLst/>
                <a:gdLst>
                  <a:gd name="T0" fmla="*/ 1 w 272"/>
                  <a:gd name="T1" fmla="*/ 0 h 98"/>
                  <a:gd name="T2" fmla="*/ 1 w 272"/>
                  <a:gd name="T3" fmla="*/ 0 h 98"/>
                  <a:gd name="T4" fmla="*/ 1 w 272"/>
                  <a:gd name="T5" fmla="*/ 0 h 98"/>
                  <a:gd name="T6" fmla="*/ 1 w 272"/>
                  <a:gd name="T7" fmla="*/ 0 h 98"/>
                  <a:gd name="T8" fmla="*/ 0 w 272"/>
                  <a:gd name="T9" fmla="*/ 0 h 98"/>
                  <a:gd name="T10" fmla="*/ 0 w 272"/>
                  <a:gd name="T11" fmla="*/ 0 h 98"/>
                  <a:gd name="T12" fmla="*/ 0 w 272"/>
                  <a:gd name="T13" fmla="*/ 0 h 98"/>
                  <a:gd name="T14" fmla="*/ 0 w 272"/>
                  <a:gd name="T15" fmla="*/ 0 h 98"/>
                  <a:gd name="T16" fmla="*/ 0 w 272"/>
                  <a:gd name="T17" fmla="*/ 0 h 98"/>
                  <a:gd name="T18" fmla="*/ 0 w 272"/>
                  <a:gd name="T19" fmla="*/ 0 h 98"/>
                  <a:gd name="T20" fmla="*/ 1 w 272"/>
                  <a:gd name="T21" fmla="*/ 0 h 98"/>
                  <a:gd name="T22" fmla="*/ 1 w 272"/>
                  <a:gd name="T23" fmla="*/ 0 h 98"/>
                  <a:gd name="T24" fmla="*/ 1 w 272"/>
                  <a:gd name="T25" fmla="*/ 0 h 9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72" h="98">
                    <a:moveTo>
                      <a:pt x="272" y="0"/>
                    </a:moveTo>
                    <a:lnTo>
                      <a:pt x="272" y="24"/>
                    </a:lnTo>
                    <a:lnTo>
                      <a:pt x="272" y="50"/>
                    </a:lnTo>
                    <a:lnTo>
                      <a:pt x="173" y="74"/>
                    </a:lnTo>
                    <a:lnTo>
                      <a:pt x="75" y="74"/>
                    </a:lnTo>
                    <a:lnTo>
                      <a:pt x="48" y="98"/>
                    </a:lnTo>
                    <a:lnTo>
                      <a:pt x="25" y="98"/>
                    </a:lnTo>
                    <a:lnTo>
                      <a:pt x="0" y="98"/>
                    </a:lnTo>
                    <a:lnTo>
                      <a:pt x="0" y="74"/>
                    </a:lnTo>
                    <a:lnTo>
                      <a:pt x="75" y="24"/>
                    </a:lnTo>
                    <a:lnTo>
                      <a:pt x="173" y="0"/>
                    </a:lnTo>
                    <a:lnTo>
                      <a:pt x="247" y="0"/>
                    </a:lnTo>
                    <a:lnTo>
                      <a:pt x="27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90" name="Freeform 52">
                <a:extLst>
                  <a:ext uri="{FF2B5EF4-FFF2-40B4-BE49-F238E27FC236}">
                    <a16:creationId xmlns:a16="http://schemas.microsoft.com/office/drawing/2014/main" id="{EC8DC8DA-19A1-4439-B324-D8354113D3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1513"/>
                <a:ext cx="15" cy="5"/>
              </a:xfrm>
              <a:custGeom>
                <a:avLst/>
                <a:gdLst>
                  <a:gd name="T0" fmla="*/ 1 w 272"/>
                  <a:gd name="T1" fmla="*/ 0 h 98"/>
                  <a:gd name="T2" fmla="*/ 1 w 272"/>
                  <a:gd name="T3" fmla="*/ 0 h 98"/>
                  <a:gd name="T4" fmla="*/ 1 w 272"/>
                  <a:gd name="T5" fmla="*/ 0 h 98"/>
                  <a:gd name="T6" fmla="*/ 1 w 272"/>
                  <a:gd name="T7" fmla="*/ 0 h 98"/>
                  <a:gd name="T8" fmla="*/ 0 w 272"/>
                  <a:gd name="T9" fmla="*/ 0 h 98"/>
                  <a:gd name="T10" fmla="*/ 0 w 272"/>
                  <a:gd name="T11" fmla="*/ 0 h 98"/>
                  <a:gd name="T12" fmla="*/ 0 w 272"/>
                  <a:gd name="T13" fmla="*/ 0 h 98"/>
                  <a:gd name="T14" fmla="*/ 0 w 272"/>
                  <a:gd name="T15" fmla="*/ 0 h 98"/>
                  <a:gd name="T16" fmla="*/ 0 w 272"/>
                  <a:gd name="T17" fmla="*/ 0 h 98"/>
                  <a:gd name="T18" fmla="*/ 0 w 272"/>
                  <a:gd name="T19" fmla="*/ 0 h 98"/>
                  <a:gd name="T20" fmla="*/ 1 w 272"/>
                  <a:gd name="T21" fmla="*/ 0 h 98"/>
                  <a:gd name="T22" fmla="*/ 1 w 272"/>
                  <a:gd name="T23" fmla="*/ 0 h 98"/>
                  <a:gd name="T24" fmla="*/ 1 w 272"/>
                  <a:gd name="T25" fmla="*/ 0 h 9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72" h="98">
                    <a:moveTo>
                      <a:pt x="272" y="0"/>
                    </a:moveTo>
                    <a:lnTo>
                      <a:pt x="272" y="24"/>
                    </a:lnTo>
                    <a:lnTo>
                      <a:pt x="272" y="50"/>
                    </a:lnTo>
                    <a:lnTo>
                      <a:pt x="173" y="74"/>
                    </a:lnTo>
                    <a:lnTo>
                      <a:pt x="75" y="74"/>
                    </a:lnTo>
                    <a:lnTo>
                      <a:pt x="48" y="98"/>
                    </a:lnTo>
                    <a:lnTo>
                      <a:pt x="25" y="98"/>
                    </a:lnTo>
                    <a:lnTo>
                      <a:pt x="0" y="98"/>
                    </a:lnTo>
                    <a:lnTo>
                      <a:pt x="0" y="74"/>
                    </a:lnTo>
                    <a:lnTo>
                      <a:pt x="75" y="24"/>
                    </a:lnTo>
                    <a:lnTo>
                      <a:pt x="173" y="0"/>
                    </a:lnTo>
                    <a:lnTo>
                      <a:pt x="247" y="0"/>
                    </a:lnTo>
                    <a:lnTo>
                      <a:pt x="272" y="0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91" name="Freeform 53">
                <a:extLst>
                  <a:ext uri="{FF2B5EF4-FFF2-40B4-BE49-F238E27FC236}">
                    <a16:creationId xmlns:a16="http://schemas.microsoft.com/office/drawing/2014/main" id="{5E05AE22-8A73-4C7C-85C5-F2534A4DDF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9" y="1514"/>
                <a:ext cx="16" cy="7"/>
              </a:xfrm>
              <a:custGeom>
                <a:avLst/>
                <a:gdLst>
                  <a:gd name="T0" fmla="*/ 1 w 271"/>
                  <a:gd name="T1" fmla="*/ 0 h 124"/>
                  <a:gd name="T2" fmla="*/ 0 w 271"/>
                  <a:gd name="T3" fmla="*/ 0 h 124"/>
                  <a:gd name="T4" fmla="*/ 0 w 271"/>
                  <a:gd name="T5" fmla="*/ 0 h 124"/>
                  <a:gd name="T6" fmla="*/ 0 w 271"/>
                  <a:gd name="T7" fmla="*/ 0 h 124"/>
                  <a:gd name="T8" fmla="*/ 0 w 271"/>
                  <a:gd name="T9" fmla="*/ 0 h 124"/>
                  <a:gd name="T10" fmla="*/ 0 w 271"/>
                  <a:gd name="T11" fmla="*/ 0 h 124"/>
                  <a:gd name="T12" fmla="*/ 0 w 271"/>
                  <a:gd name="T13" fmla="*/ 0 h 124"/>
                  <a:gd name="T14" fmla="*/ 1 w 271"/>
                  <a:gd name="T15" fmla="*/ 0 h 124"/>
                  <a:gd name="T16" fmla="*/ 1 w 271"/>
                  <a:gd name="T17" fmla="*/ 0 h 124"/>
                  <a:gd name="T18" fmla="*/ 1 w 271"/>
                  <a:gd name="T19" fmla="*/ 0 h 12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71" h="124">
                    <a:moveTo>
                      <a:pt x="271" y="26"/>
                    </a:moveTo>
                    <a:lnTo>
                      <a:pt x="123" y="101"/>
                    </a:lnTo>
                    <a:lnTo>
                      <a:pt x="99" y="101"/>
                    </a:lnTo>
                    <a:lnTo>
                      <a:pt x="25" y="124"/>
                    </a:lnTo>
                    <a:lnTo>
                      <a:pt x="0" y="124"/>
                    </a:lnTo>
                    <a:lnTo>
                      <a:pt x="0" y="101"/>
                    </a:lnTo>
                    <a:lnTo>
                      <a:pt x="48" y="74"/>
                    </a:lnTo>
                    <a:lnTo>
                      <a:pt x="224" y="0"/>
                    </a:lnTo>
                    <a:lnTo>
                      <a:pt x="247" y="0"/>
                    </a:lnTo>
                    <a:lnTo>
                      <a:pt x="271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92" name="Freeform 54">
                <a:extLst>
                  <a:ext uri="{FF2B5EF4-FFF2-40B4-BE49-F238E27FC236}">
                    <a16:creationId xmlns:a16="http://schemas.microsoft.com/office/drawing/2014/main" id="{7950CFC2-31CF-4EFA-9DAB-56C441DCD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9" y="1514"/>
                <a:ext cx="16" cy="7"/>
              </a:xfrm>
              <a:custGeom>
                <a:avLst/>
                <a:gdLst>
                  <a:gd name="T0" fmla="*/ 1 w 271"/>
                  <a:gd name="T1" fmla="*/ 0 h 124"/>
                  <a:gd name="T2" fmla="*/ 1 w 271"/>
                  <a:gd name="T3" fmla="*/ 0 h 124"/>
                  <a:gd name="T4" fmla="*/ 0 w 271"/>
                  <a:gd name="T5" fmla="*/ 0 h 124"/>
                  <a:gd name="T6" fmla="*/ 0 w 271"/>
                  <a:gd name="T7" fmla="*/ 0 h 124"/>
                  <a:gd name="T8" fmla="*/ 0 w 271"/>
                  <a:gd name="T9" fmla="*/ 0 h 124"/>
                  <a:gd name="T10" fmla="*/ 0 w 271"/>
                  <a:gd name="T11" fmla="*/ 0 h 124"/>
                  <a:gd name="T12" fmla="*/ 0 w 271"/>
                  <a:gd name="T13" fmla="*/ 0 h 124"/>
                  <a:gd name="T14" fmla="*/ 0 w 271"/>
                  <a:gd name="T15" fmla="*/ 0 h 124"/>
                  <a:gd name="T16" fmla="*/ 0 w 271"/>
                  <a:gd name="T17" fmla="*/ 0 h 124"/>
                  <a:gd name="T18" fmla="*/ 1 w 271"/>
                  <a:gd name="T19" fmla="*/ 0 h 124"/>
                  <a:gd name="T20" fmla="*/ 1 w 271"/>
                  <a:gd name="T21" fmla="*/ 0 h 124"/>
                  <a:gd name="T22" fmla="*/ 1 w 271"/>
                  <a:gd name="T23" fmla="*/ 0 h 12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71" h="124">
                    <a:moveTo>
                      <a:pt x="271" y="26"/>
                    </a:moveTo>
                    <a:lnTo>
                      <a:pt x="271" y="26"/>
                    </a:lnTo>
                    <a:lnTo>
                      <a:pt x="123" y="101"/>
                    </a:lnTo>
                    <a:lnTo>
                      <a:pt x="99" y="101"/>
                    </a:lnTo>
                    <a:lnTo>
                      <a:pt x="25" y="124"/>
                    </a:lnTo>
                    <a:lnTo>
                      <a:pt x="0" y="124"/>
                    </a:lnTo>
                    <a:lnTo>
                      <a:pt x="0" y="101"/>
                    </a:lnTo>
                    <a:lnTo>
                      <a:pt x="48" y="74"/>
                    </a:lnTo>
                    <a:lnTo>
                      <a:pt x="224" y="0"/>
                    </a:lnTo>
                    <a:lnTo>
                      <a:pt x="247" y="0"/>
                    </a:lnTo>
                    <a:lnTo>
                      <a:pt x="271" y="26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93" name="Freeform 55">
                <a:extLst>
                  <a:ext uri="{FF2B5EF4-FFF2-40B4-BE49-F238E27FC236}">
                    <a16:creationId xmlns:a16="http://schemas.microsoft.com/office/drawing/2014/main" id="{8EBCE651-FE8B-4063-9AD7-A3FACA6DBF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8" y="1515"/>
                <a:ext cx="17" cy="7"/>
              </a:xfrm>
              <a:custGeom>
                <a:avLst/>
                <a:gdLst>
                  <a:gd name="T0" fmla="*/ 1 w 298"/>
                  <a:gd name="T1" fmla="*/ 0 h 123"/>
                  <a:gd name="T2" fmla="*/ 1 w 298"/>
                  <a:gd name="T3" fmla="*/ 0 h 123"/>
                  <a:gd name="T4" fmla="*/ 1 w 298"/>
                  <a:gd name="T5" fmla="*/ 0 h 123"/>
                  <a:gd name="T6" fmla="*/ 0 w 298"/>
                  <a:gd name="T7" fmla="*/ 0 h 123"/>
                  <a:gd name="T8" fmla="*/ 0 w 298"/>
                  <a:gd name="T9" fmla="*/ 0 h 123"/>
                  <a:gd name="T10" fmla="*/ 0 w 298"/>
                  <a:gd name="T11" fmla="*/ 0 h 123"/>
                  <a:gd name="T12" fmla="*/ 1 w 298"/>
                  <a:gd name="T13" fmla="*/ 0 h 123"/>
                  <a:gd name="T14" fmla="*/ 1 w 298"/>
                  <a:gd name="T15" fmla="*/ 0 h 123"/>
                  <a:gd name="T16" fmla="*/ 1 w 298"/>
                  <a:gd name="T17" fmla="*/ 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8" h="123">
                    <a:moveTo>
                      <a:pt x="298" y="24"/>
                    </a:moveTo>
                    <a:lnTo>
                      <a:pt x="298" y="48"/>
                    </a:lnTo>
                    <a:lnTo>
                      <a:pt x="298" y="75"/>
                    </a:lnTo>
                    <a:lnTo>
                      <a:pt x="28" y="123"/>
                    </a:lnTo>
                    <a:lnTo>
                      <a:pt x="0" y="123"/>
                    </a:lnTo>
                    <a:lnTo>
                      <a:pt x="0" y="98"/>
                    </a:lnTo>
                    <a:lnTo>
                      <a:pt x="274" y="0"/>
                    </a:lnTo>
                    <a:lnTo>
                      <a:pt x="298" y="0"/>
                    </a:lnTo>
                    <a:lnTo>
                      <a:pt x="298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94" name="Freeform 56">
                <a:extLst>
                  <a:ext uri="{FF2B5EF4-FFF2-40B4-BE49-F238E27FC236}">
                    <a16:creationId xmlns:a16="http://schemas.microsoft.com/office/drawing/2014/main" id="{846DC3F4-9159-447C-B0B3-0BC0DE25B7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8" y="1515"/>
                <a:ext cx="17" cy="7"/>
              </a:xfrm>
              <a:custGeom>
                <a:avLst/>
                <a:gdLst>
                  <a:gd name="T0" fmla="*/ 1 w 298"/>
                  <a:gd name="T1" fmla="*/ 0 h 123"/>
                  <a:gd name="T2" fmla="*/ 1 w 298"/>
                  <a:gd name="T3" fmla="*/ 0 h 123"/>
                  <a:gd name="T4" fmla="*/ 1 w 298"/>
                  <a:gd name="T5" fmla="*/ 0 h 123"/>
                  <a:gd name="T6" fmla="*/ 0 w 298"/>
                  <a:gd name="T7" fmla="*/ 0 h 123"/>
                  <a:gd name="T8" fmla="*/ 0 w 298"/>
                  <a:gd name="T9" fmla="*/ 0 h 123"/>
                  <a:gd name="T10" fmla="*/ 0 w 298"/>
                  <a:gd name="T11" fmla="*/ 0 h 123"/>
                  <a:gd name="T12" fmla="*/ 0 w 298"/>
                  <a:gd name="T13" fmla="*/ 0 h 123"/>
                  <a:gd name="T14" fmla="*/ 1 w 298"/>
                  <a:gd name="T15" fmla="*/ 0 h 123"/>
                  <a:gd name="T16" fmla="*/ 1 w 298"/>
                  <a:gd name="T17" fmla="*/ 0 h 123"/>
                  <a:gd name="T18" fmla="*/ 1 w 298"/>
                  <a:gd name="T19" fmla="*/ 0 h 1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98" h="123">
                    <a:moveTo>
                      <a:pt x="298" y="24"/>
                    </a:moveTo>
                    <a:lnTo>
                      <a:pt x="298" y="48"/>
                    </a:lnTo>
                    <a:lnTo>
                      <a:pt x="298" y="75"/>
                    </a:lnTo>
                    <a:lnTo>
                      <a:pt x="28" y="123"/>
                    </a:lnTo>
                    <a:lnTo>
                      <a:pt x="0" y="123"/>
                    </a:lnTo>
                    <a:lnTo>
                      <a:pt x="0" y="98"/>
                    </a:lnTo>
                    <a:lnTo>
                      <a:pt x="274" y="0"/>
                    </a:lnTo>
                    <a:lnTo>
                      <a:pt x="298" y="0"/>
                    </a:lnTo>
                    <a:lnTo>
                      <a:pt x="298" y="24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95" name="Freeform 57">
                <a:extLst>
                  <a:ext uri="{FF2B5EF4-FFF2-40B4-BE49-F238E27FC236}">
                    <a16:creationId xmlns:a16="http://schemas.microsoft.com/office/drawing/2014/main" id="{BEDEEBC0-925E-43A6-8606-07AA29D80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1518"/>
                <a:ext cx="14" cy="7"/>
              </a:xfrm>
              <a:custGeom>
                <a:avLst/>
                <a:gdLst>
                  <a:gd name="T0" fmla="*/ 1 w 247"/>
                  <a:gd name="T1" fmla="*/ 0 h 125"/>
                  <a:gd name="T2" fmla="*/ 1 w 247"/>
                  <a:gd name="T3" fmla="*/ 0 h 125"/>
                  <a:gd name="T4" fmla="*/ 1 w 247"/>
                  <a:gd name="T5" fmla="*/ 0 h 125"/>
                  <a:gd name="T6" fmla="*/ 1 w 247"/>
                  <a:gd name="T7" fmla="*/ 0 h 125"/>
                  <a:gd name="T8" fmla="*/ 1 w 247"/>
                  <a:gd name="T9" fmla="*/ 0 h 125"/>
                  <a:gd name="T10" fmla="*/ 0 w 247"/>
                  <a:gd name="T11" fmla="*/ 0 h 125"/>
                  <a:gd name="T12" fmla="*/ 0 w 247"/>
                  <a:gd name="T13" fmla="*/ 0 h 125"/>
                  <a:gd name="T14" fmla="*/ 0 w 247"/>
                  <a:gd name="T15" fmla="*/ 0 h 125"/>
                  <a:gd name="T16" fmla="*/ 0 w 247"/>
                  <a:gd name="T17" fmla="*/ 0 h 125"/>
                  <a:gd name="T18" fmla="*/ 1 w 247"/>
                  <a:gd name="T19" fmla="*/ 0 h 12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47" h="125">
                    <a:moveTo>
                      <a:pt x="172" y="75"/>
                    </a:moveTo>
                    <a:lnTo>
                      <a:pt x="223" y="101"/>
                    </a:lnTo>
                    <a:lnTo>
                      <a:pt x="247" y="101"/>
                    </a:lnTo>
                    <a:lnTo>
                      <a:pt x="247" y="125"/>
                    </a:lnTo>
                    <a:lnTo>
                      <a:pt x="172" y="125"/>
                    </a:lnTo>
                    <a:lnTo>
                      <a:pt x="23" y="50"/>
                    </a:lnTo>
                    <a:lnTo>
                      <a:pt x="0" y="27"/>
                    </a:lnTo>
                    <a:lnTo>
                      <a:pt x="23" y="0"/>
                    </a:lnTo>
                    <a:lnTo>
                      <a:pt x="51" y="0"/>
                    </a:lnTo>
                    <a:lnTo>
                      <a:pt x="172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96" name="Freeform 58">
                <a:extLst>
                  <a:ext uri="{FF2B5EF4-FFF2-40B4-BE49-F238E27FC236}">
                    <a16:creationId xmlns:a16="http://schemas.microsoft.com/office/drawing/2014/main" id="{B2F0703E-9416-42E5-BD39-4F275754B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1518"/>
                <a:ext cx="14" cy="7"/>
              </a:xfrm>
              <a:custGeom>
                <a:avLst/>
                <a:gdLst>
                  <a:gd name="T0" fmla="*/ 1 w 247"/>
                  <a:gd name="T1" fmla="*/ 0 h 125"/>
                  <a:gd name="T2" fmla="*/ 1 w 247"/>
                  <a:gd name="T3" fmla="*/ 0 h 125"/>
                  <a:gd name="T4" fmla="*/ 1 w 247"/>
                  <a:gd name="T5" fmla="*/ 0 h 125"/>
                  <a:gd name="T6" fmla="*/ 1 w 247"/>
                  <a:gd name="T7" fmla="*/ 0 h 125"/>
                  <a:gd name="T8" fmla="*/ 1 w 247"/>
                  <a:gd name="T9" fmla="*/ 0 h 125"/>
                  <a:gd name="T10" fmla="*/ 1 w 247"/>
                  <a:gd name="T11" fmla="*/ 0 h 125"/>
                  <a:gd name="T12" fmla="*/ 0 w 247"/>
                  <a:gd name="T13" fmla="*/ 0 h 125"/>
                  <a:gd name="T14" fmla="*/ 0 w 247"/>
                  <a:gd name="T15" fmla="*/ 0 h 125"/>
                  <a:gd name="T16" fmla="*/ 0 w 247"/>
                  <a:gd name="T17" fmla="*/ 0 h 125"/>
                  <a:gd name="T18" fmla="*/ 0 w 247"/>
                  <a:gd name="T19" fmla="*/ 0 h 125"/>
                  <a:gd name="T20" fmla="*/ 1 w 247"/>
                  <a:gd name="T21" fmla="*/ 0 h 1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47" h="125">
                    <a:moveTo>
                      <a:pt x="172" y="75"/>
                    </a:moveTo>
                    <a:lnTo>
                      <a:pt x="223" y="101"/>
                    </a:lnTo>
                    <a:lnTo>
                      <a:pt x="247" y="101"/>
                    </a:lnTo>
                    <a:lnTo>
                      <a:pt x="247" y="125"/>
                    </a:lnTo>
                    <a:lnTo>
                      <a:pt x="172" y="125"/>
                    </a:lnTo>
                    <a:lnTo>
                      <a:pt x="23" y="50"/>
                    </a:lnTo>
                    <a:lnTo>
                      <a:pt x="0" y="27"/>
                    </a:lnTo>
                    <a:lnTo>
                      <a:pt x="23" y="0"/>
                    </a:lnTo>
                    <a:lnTo>
                      <a:pt x="51" y="0"/>
                    </a:lnTo>
                    <a:lnTo>
                      <a:pt x="172" y="75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97" name="Freeform 59">
                <a:extLst>
                  <a:ext uri="{FF2B5EF4-FFF2-40B4-BE49-F238E27FC236}">
                    <a16:creationId xmlns:a16="http://schemas.microsoft.com/office/drawing/2014/main" id="{DC3C4B52-6FC5-4F4F-88B0-83BDD92287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1520"/>
                <a:ext cx="16" cy="4"/>
              </a:xfrm>
              <a:custGeom>
                <a:avLst/>
                <a:gdLst>
                  <a:gd name="T0" fmla="*/ 1 w 298"/>
                  <a:gd name="T1" fmla="*/ 0 h 74"/>
                  <a:gd name="T2" fmla="*/ 0 w 298"/>
                  <a:gd name="T3" fmla="*/ 0 h 74"/>
                  <a:gd name="T4" fmla="*/ 0 w 298"/>
                  <a:gd name="T5" fmla="*/ 0 h 74"/>
                  <a:gd name="T6" fmla="*/ 0 w 298"/>
                  <a:gd name="T7" fmla="*/ 0 h 74"/>
                  <a:gd name="T8" fmla="*/ 0 w 298"/>
                  <a:gd name="T9" fmla="*/ 0 h 74"/>
                  <a:gd name="T10" fmla="*/ 1 w 298"/>
                  <a:gd name="T11" fmla="*/ 0 h 74"/>
                  <a:gd name="T12" fmla="*/ 1 w 298"/>
                  <a:gd name="T13" fmla="*/ 0 h 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8" h="74">
                    <a:moveTo>
                      <a:pt x="298" y="48"/>
                    </a:moveTo>
                    <a:lnTo>
                      <a:pt x="26" y="74"/>
                    </a:lnTo>
                    <a:lnTo>
                      <a:pt x="0" y="48"/>
                    </a:lnTo>
                    <a:lnTo>
                      <a:pt x="0" y="23"/>
                    </a:lnTo>
                    <a:lnTo>
                      <a:pt x="175" y="0"/>
                    </a:lnTo>
                    <a:lnTo>
                      <a:pt x="273" y="0"/>
                    </a:lnTo>
                    <a:lnTo>
                      <a:pt x="298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98" name="Freeform 60">
                <a:extLst>
                  <a:ext uri="{FF2B5EF4-FFF2-40B4-BE49-F238E27FC236}">
                    <a16:creationId xmlns:a16="http://schemas.microsoft.com/office/drawing/2014/main" id="{935A4992-F3B6-4237-8D90-301F84EF1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1520"/>
                <a:ext cx="16" cy="4"/>
              </a:xfrm>
              <a:custGeom>
                <a:avLst/>
                <a:gdLst>
                  <a:gd name="T0" fmla="*/ 1 w 298"/>
                  <a:gd name="T1" fmla="*/ 0 h 74"/>
                  <a:gd name="T2" fmla="*/ 0 w 298"/>
                  <a:gd name="T3" fmla="*/ 0 h 74"/>
                  <a:gd name="T4" fmla="*/ 0 w 298"/>
                  <a:gd name="T5" fmla="*/ 0 h 74"/>
                  <a:gd name="T6" fmla="*/ 0 w 298"/>
                  <a:gd name="T7" fmla="*/ 0 h 74"/>
                  <a:gd name="T8" fmla="*/ 0 w 298"/>
                  <a:gd name="T9" fmla="*/ 0 h 74"/>
                  <a:gd name="T10" fmla="*/ 1 w 298"/>
                  <a:gd name="T11" fmla="*/ 0 h 74"/>
                  <a:gd name="T12" fmla="*/ 1 w 298"/>
                  <a:gd name="T13" fmla="*/ 0 h 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8" h="74">
                    <a:moveTo>
                      <a:pt x="298" y="48"/>
                    </a:moveTo>
                    <a:lnTo>
                      <a:pt x="26" y="74"/>
                    </a:lnTo>
                    <a:lnTo>
                      <a:pt x="0" y="48"/>
                    </a:lnTo>
                    <a:lnTo>
                      <a:pt x="0" y="23"/>
                    </a:lnTo>
                    <a:lnTo>
                      <a:pt x="175" y="0"/>
                    </a:lnTo>
                    <a:lnTo>
                      <a:pt x="273" y="0"/>
                    </a:lnTo>
                    <a:lnTo>
                      <a:pt x="298" y="48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99" name="Freeform 61">
                <a:extLst>
                  <a:ext uri="{FF2B5EF4-FFF2-40B4-BE49-F238E27FC236}">
                    <a16:creationId xmlns:a16="http://schemas.microsoft.com/office/drawing/2014/main" id="{EF3C40B6-8813-4770-9E4A-CA4F5EE8E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8" y="1522"/>
                <a:ext cx="15" cy="6"/>
              </a:xfrm>
              <a:custGeom>
                <a:avLst/>
                <a:gdLst>
                  <a:gd name="T0" fmla="*/ 1 w 273"/>
                  <a:gd name="T1" fmla="*/ 0 h 101"/>
                  <a:gd name="T2" fmla="*/ 0 w 273"/>
                  <a:gd name="T3" fmla="*/ 0 h 101"/>
                  <a:gd name="T4" fmla="*/ 0 w 273"/>
                  <a:gd name="T5" fmla="*/ 0 h 101"/>
                  <a:gd name="T6" fmla="*/ 0 w 273"/>
                  <a:gd name="T7" fmla="*/ 0 h 101"/>
                  <a:gd name="T8" fmla="*/ 0 w 273"/>
                  <a:gd name="T9" fmla="*/ 0 h 101"/>
                  <a:gd name="T10" fmla="*/ 1 w 273"/>
                  <a:gd name="T11" fmla="*/ 0 h 101"/>
                  <a:gd name="T12" fmla="*/ 1 w 273"/>
                  <a:gd name="T13" fmla="*/ 0 h 10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3" h="101">
                    <a:moveTo>
                      <a:pt x="273" y="26"/>
                    </a:moveTo>
                    <a:lnTo>
                      <a:pt x="50" y="101"/>
                    </a:lnTo>
                    <a:lnTo>
                      <a:pt x="23" y="101"/>
                    </a:lnTo>
                    <a:lnTo>
                      <a:pt x="0" y="101"/>
                    </a:lnTo>
                    <a:lnTo>
                      <a:pt x="50" y="50"/>
                    </a:lnTo>
                    <a:lnTo>
                      <a:pt x="246" y="0"/>
                    </a:lnTo>
                    <a:lnTo>
                      <a:pt x="273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00" name="Freeform 62">
                <a:extLst>
                  <a:ext uri="{FF2B5EF4-FFF2-40B4-BE49-F238E27FC236}">
                    <a16:creationId xmlns:a16="http://schemas.microsoft.com/office/drawing/2014/main" id="{1A318311-C215-4F9B-AB44-FC49A852C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8" y="1522"/>
                <a:ext cx="15" cy="6"/>
              </a:xfrm>
              <a:custGeom>
                <a:avLst/>
                <a:gdLst>
                  <a:gd name="T0" fmla="*/ 1 w 273"/>
                  <a:gd name="T1" fmla="*/ 0 h 101"/>
                  <a:gd name="T2" fmla="*/ 0 w 273"/>
                  <a:gd name="T3" fmla="*/ 0 h 101"/>
                  <a:gd name="T4" fmla="*/ 0 w 273"/>
                  <a:gd name="T5" fmla="*/ 0 h 101"/>
                  <a:gd name="T6" fmla="*/ 0 w 273"/>
                  <a:gd name="T7" fmla="*/ 0 h 101"/>
                  <a:gd name="T8" fmla="*/ 0 w 273"/>
                  <a:gd name="T9" fmla="*/ 0 h 101"/>
                  <a:gd name="T10" fmla="*/ 1 w 273"/>
                  <a:gd name="T11" fmla="*/ 0 h 101"/>
                  <a:gd name="T12" fmla="*/ 1 w 273"/>
                  <a:gd name="T13" fmla="*/ 0 h 101"/>
                  <a:gd name="T14" fmla="*/ 1 w 273"/>
                  <a:gd name="T15" fmla="*/ 0 h 10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3" h="101">
                    <a:moveTo>
                      <a:pt x="273" y="26"/>
                    </a:moveTo>
                    <a:lnTo>
                      <a:pt x="50" y="101"/>
                    </a:lnTo>
                    <a:lnTo>
                      <a:pt x="23" y="101"/>
                    </a:lnTo>
                    <a:lnTo>
                      <a:pt x="0" y="101"/>
                    </a:lnTo>
                    <a:lnTo>
                      <a:pt x="50" y="50"/>
                    </a:lnTo>
                    <a:lnTo>
                      <a:pt x="246" y="0"/>
                    </a:lnTo>
                    <a:lnTo>
                      <a:pt x="273" y="26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01" name="Freeform 63">
                <a:extLst>
                  <a:ext uri="{FF2B5EF4-FFF2-40B4-BE49-F238E27FC236}">
                    <a16:creationId xmlns:a16="http://schemas.microsoft.com/office/drawing/2014/main" id="{E67BADF0-C3AC-44F3-81B8-4B6538732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2" y="1529"/>
                <a:ext cx="14" cy="7"/>
              </a:xfrm>
              <a:custGeom>
                <a:avLst/>
                <a:gdLst>
                  <a:gd name="T0" fmla="*/ 1 w 247"/>
                  <a:gd name="T1" fmla="*/ 0 h 126"/>
                  <a:gd name="T2" fmla="*/ 1 w 247"/>
                  <a:gd name="T3" fmla="*/ 0 h 126"/>
                  <a:gd name="T4" fmla="*/ 0 w 247"/>
                  <a:gd name="T5" fmla="*/ 0 h 126"/>
                  <a:gd name="T6" fmla="*/ 0 w 247"/>
                  <a:gd name="T7" fmla="*/ 0 h 126"/>
                  <a:gd name="T8" fmla="*/ 0 w 247"/>
                  <a:gd name="T9" fmla="*/ 0 h 126"/>
                  <a:gd name="T10" fmla="*/ 0 w 247"/>
                  <a:gd name="T11" fmla="*/ 0 h 126"/>
                  <a:gd name="T12" fmla="*/ 1 w 247"/>
                  <a:gd name="T13" fmla="*/ 0 h 126"/>
                  <a:gd name="T14" fmla="*/ 1 w 247"/>
                  <a:gd name="T15" fmla="*/ 0 h 1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7" h="126">
                    <a:moveTo>
                      <a:pt x="247" y="24"/>
                    </a:moveTo>
                    <a:lnTo>
                      <a:pt x="173" y="75"/>
                    </a:lnTo>
                    <a:lnTo>
                      <a:pt x="24" y="126"/>
                    </a:lnTo>
                    <a:lnTo>
                      <a:pt x="0" y="126"/>
                    </a:lnTo>
                    <a:lnTo>
                      <a:pt x="0" y="98"/>
                    </a:lnTo>
                    <a:lnTo>
                      <a:pt x="74" y="51"/>
                    </a:lnTo>
                    <a:lnTo>
                      <a:pt x="247" y="0"/>
                    </a:lnTo>
                    <a:lnTo>
                      <a:pt x="247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02" name="Freeform 64">
                <a:extLst>
                  <a:ext uri="{FF2B5EF4-FFF2-40B4-BE49-F238E27FC236}">
                    <a16:creationId xmlns:a16="http://schemas.microsoft.com/office/drawing/2014/main" id="{A0FF8376-282A-4470-A17C-D8964F898D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2" y="1529"/>
                <a:ext cx="14" cy="7"/>
              </a:xfrm>
              <a:custGeom>
                <a:avLst/>
                <a:gdLst>
                  <a:gd name="T0" fmla="*/ 1 w 247"/>
                  <a:gd name="T1" fmla="*/ 0 h 126"/>
                  <a:gd name="T2" fmla="*/ 1 w 247"/>
                  <a:gd name="T3" fmla="*/ 0 h 126"/>
                  <a:gd name="T4" fmla="*/ 0 w 247"/>
                  <a:gd name="T5" fmla="*/ 0 h 126"/>
                  <a:gd name="T6" fmla="*/ 0 w 247"/>
                  <a:gd name="T7" fmla="*/ 0 h 126"/>
                  <a:gd name="T8" fmla="*/ 0 w 247"/>
                  <a:gd name="T9" fmla="*/ 0 h 126"/>
                  <a:gd name="T10" fmla="*/ 0 w 247"/>
                  <a:gd name="T11" fmla="*/ 0 h 126"/>
                  <a:gd name="T12" fmla="*/ 1 w 247"/>
                  <a:gd name="T13" fmla="*/ 0 h 126"/>
                  <a:gd name="T14" fmla="*/ 1 w 247"/>
                  <a:gd name="T15" fmla="*/ 0 h 126"/>
                  <a:gd name="T16" fmla="*/ 1 w 247"/>
                  <a:gd name="T17" fmla="*/ 0 h 1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7" h="126">
                    <a:moveTo>
                      <a:pt x="247" y="24"/>
                    </a:moveTo>
                    <a:lnTo>
                      <a:pt x="173" y="75"/>
                    </a:lnTo>
                    <a:lnTo>
                      <a:pt x="24" y="126"/>
                    </a:lnTo>
                    <a:lnTo>
                      <a:pt x="0" y="126"/>
                    </a:lnTo>
                    <a:lnTo>
                      <a:pt x="0" y="98"/>
                    </a:lnTo>
                    <a:lnTo>
                      <a:pt x="74" y="51"/>
                    </a:lnTo>
                    <a:lnTo>
                      <a:pt x="247" y="0"/>
                    </a:lnTo>
                    <a:lnTo>
                      <a:pt x="247" y="24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03" name="Freeform 65">
                <a:extLst>
                  <a:ext uri="{FF2B5EF4-FFF2-40B4-BE49-F238E27FC236}">
                    <a16:creationId xmlns:a16="http://schemas.microsoft.com/office/drawing/2014/main" id="{B14B9599-C536-4E3F-AE0C-ECF745A614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" y="1530"/>
                <a:ext cx="15" cy="3"/>
              </a:xfrm>
              <a:custGeom>
                <a:avLst/>
                <a:gdLst>
                  <a:gd name="T0" fmla="*/ 1 w 271"/>
                  <a:gd name="T1" fmla="*/ 0 h 51"/>
                  <a:gd name="T2" fmla="*/ 1 w 271"/>
                  <a:gd name="T3" fmla="*/ 0 h 51"/>
                  <a:gd name="T4" fmla="*/ 0 w 271"/>
                  <a:gd name="T5" fmla="*/ 0 h 51"/>
                  <a:gd name="T6" fmla="*/ 0 w 271"/>
                  <a:gd name="T7" fmla="*/ 0 h 51"/>
                  <a:gd name="T8" fmla="*/ 0 w 271"/>
                  <a:gd name="T9" fmla="*/ 0 h 51"/>
                  <a:gd name="T10" fmla="*/ 1 w 271"/>
                  <a:gd name="T11" fmla="*/ 0 h 51"/>
                  <a:gd name="T12" fmla="*/ 1 w 271"/>
                  <a:gd name="T13" fmla="*/ 0 h 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1" h="51">
                    <a:moveTo>
                      <a:pt x="271" y="27"/>
                    </a:moveTo>
                    <a:lnTo>
                      <a:pt x="247" y="51"/>
                    </a:lnTo>
                    <a:lnTo>
                      <a:pt x="48" y="51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271" y="0"/>
                    </a:lnTo>
                    <a:lnTo>
                      <a:pt x="271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04" name="Freeform 66">
                <a:extLst>
                  <a:ext uri="{FF2B5EF4-FFF2-40B4-BE49-F238E27FC236}">
                    <a16:creationId xmlns:a16="http://schemas.microsoft.com/office/drawing/2014/main" id="{1459C83B-6292-4FB8-9F6F-3ED1224DB2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" y="1530"/>
                <a:ext cx="15" cy="3"/>
              </a:xfrm>
              <a:custGeom>
                <a:avLst/>
                <a:gdLst>
                  <a:gd name="T0" fmla="*/ 1 w 271"/>
                  <a:gd name="T1" fmla="*/ 0 h 51"/>
                  <a:gd name="T2" fmla="*/ 1 w 271"/>
                  <a:gd name="T3" fmla="*/ 0 h 51"/>
                  <a:gd name="T4" fmla="*/ 1 w 271"/>
                  <a:gd name="T5" fmla="*/ 0 h 51"/>
                  <a:gd name="T6" fmla="*/ 0 w 271"/>
                  <a:gd name="T7" fmla="*/ 0 h 51"/>
                  <a:gd name="T8" fmla="*/ 0 w 271"/>
                  <a:gd name="T9" fmla="*/ 0 h 51"/>
                  <a:gd name="T10" fmla="*/ 0 w 271"/>
                  <a:gd name="T11" fmla="*/ 0 h 51"/>
                  <a:gd name="T12" fmla="*/ 0 w 271"/>
                  <a:gd name="T13" fmla="*/ 0 h 51"/>
                  <a:gd name="T14" fmla="*/ 1 w 271"/>
                  <a:gd name="T15" fmla="*/ 0 h 51"/>
                  <a:gd name="T16" fmla="*/ 1 w 271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1" h="51">
                    <a:moveTo>
                      <a:pt x="271" y="27"/>
                    </a:moveTo>
                    <a:lnTo>
                      <a:pt x="271" y="27"/>
                    </a:lnTo>
                    <a:lnTo>
                      <a:pt x="247" y="51"/>
                    </a:lnTo>
                    <a:lnTo>
                      <a:pt x="48" y="51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271" y="0"/>
                    </a:lnTo>
                    <a:lnTo>
                      <a:pt x="271" y="27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05" name="Freeform 67">
                <a:extLst>
                  <a:ext uri="{FF2B5EF4-FFF2-40B4-BE49-F238E27FC236}">
                    <a16:creationId xmlns:a16="http://schemas.microsoft.com/office/drawing/2014/main" id="{BAEC3935-4E40-4593-B785-E9805F32CC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1533"/>
                <a:ext cx="15" cy="6"/>
              </a:xfrm>
              <a:custGeom>
                <a:avLst/>
                <a:gdLst>
                  <a:gd name="T0" fmla="*/ 1 w 271"/>
                  <a:gd name="T1" fmla="*/ 0 h 98"/>
                  <a:gd name="T2" fmla="*/ 1 w 271"/>
                  <a:gd name="T3" fmla="*/ 0 h 98"/>
                  <a:gd name="T4" fmla="*/ 0 w 271"/>
                  <a:gd name="T5" fmla="*/ 0 h 98"/>
                  <a:gd name="T6" fmla="*/ 0 w 271"/>
                  <a:gd name="T7" fmla="*/ 0 h 98"/>
                  <a:gd name="T8" fmla="*/ 0 w 271"/>
                  <a:gd name="T9" fmla="*/ 0 h 98"/>
                  <a:gd name="T10" fmla="*/ 1 w 271"/>
                  <a:gd name="T11" fmla="*/ 0 h 98"/>
                  <a:gd name="T12" fmla="*/ 1 w 271"/>
                  <a:gd name="T13" fmla="*/ 0 h 98"/>
                  <a:gd name="T14" fmla="*/ 1 w 271"/>
                  <a:gd name="T15" fmla="*/ 0 h 9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1" h="98">
                    <a:moveTo>
                      <a:pt x="271" y="0"/>
                    </a:moveTo>
                    <a:lnTo>
                      <a:pt x="271" y="23"/>
                    </a:lnTo>
                    <a:lnTo>
                      <a:pt x="0" y="98"/>
                    </a:lnTo>
                    <a:lnTo>
                      <a:pt x="0" y="74"/>
                    </a:lnTo>
                    <a:lnTo>
                      <a:pt x="98" y="23"/>
                    </a:lnTo>
                    <a:lnTo>
                      <a:pt x="199" y="0"/>
                    </a:lnTo>
                    <a:lnTo>
                      <a:pt x="247" y="0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06" name="Freeform 68">
                <a:extLst>
                  <a:ext uri="{FF2B5EF4-FFF2-40B4-BE49-F238E27FC236}">
                    <a16:creationId xmlns:a16="http://schemas.microsoft.com/office/drawing/2014/main" id="{7F71CE89-EF60-4CA5-87E4-40459C3A6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1533"/>
                <a:ext cx="15" cy="6"/>
              </a:xfrm>
              <a:custGeom>
                <a:avLst/>
                <a:gdLst>
                  <a:gd name="T0" fmla="*/ 1 w 271"/>
                  <a:gd name="T1" fmla="*/ 0 h 98"/>
                  <a:gd name="T2" fmla="*/ 1 w 271"/>
                  <a:gd name="T3" fmla="*/ 0 h 98"/>
                  <a:gd name="T4" fmla="*/ 0 w 271"/>
                  <a:gd name="T5" fmla="*/ 0 h 98"/>
                  <a:gd name="T6" fmla="*/ 0 w 271"/>
                  <a:gd name="T7" fmla="*/ 0 h 98"/>
                  <a:gd name="T8" fmla="*/ 0 w 271"/>
                  <a:gd name="T9" fmla="*/ 0 h 98"/>
                  <a:gd name="T10" fmla="*/ 0 w 271"/>
                  <a:gd name="T11" fmla="*/ 0 h 98"/>
                  <a:gd name="T12" fmla="*/ 1 w 271"/>
                  <a:gd name="T13" fmla="*/ 0 h 98"/>
                  <a:gd name="T14" fmla="*/ 1 w 271"/>
                  <a:gd name="T15" fmla="*/ 0 h 98"/>
                  <a:gd name="T16" fmla="*/ 1 w 271"/>
                  <a:gd name="T17" fmla="*/ 0 h 9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1" h="98">
                    <a:moveTo>
                      <a:pt x="271" y="0"/>
                    </a:moveTo>
                    <a:lnTo>
                      <a:pt x="271" y="23"/>
                    </a:lnTo>
                    <a:lnTo>
                      <a:pt x="0" y="98"/>
                    </a:lnTo>
                    <a:lnTo>
                      <a:pt x="0" y="74"/>
                    </a:lnTo>
                    <a:lnTo>
                      <a:pt x="98" y="23"/>
                    </a:lnTo>
                    <a:lnTo>
                      <a:pt x="199" y="0"/>
                    </a:lnTo>
                    <a:lnTo>
                      <a:pt x="247" y="0"/>
                    </a:lnTo>
                    <a:lnTo>
                      <a:pt x="271" y="0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07" name="Freeform 69">
                <a:extLst>
                  <a:ext uri="{FF2B5EF4-FFF2-40B4-BE49-F238E27FC236}">
                    <a16:creationId xmlns:a16="http://schemas.microsoft.com/office/drawing/2014/main" id="{6581FED5-2116-4305-93DD-E201B22D93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0" y="1533"/>
                <a:ext cx="15" cy="6"/>
              </a:xfrm>
              <a:custGeom>
                <a:avLst/>
                <a:gdLst>
                  <a:gd name="T0" fmla="*/ 1 w 273"/>
                  <a:gd name="T1" fmla="*/ 0 h 98"/>
                  <a:gd name="T2" fmla="*/ 0 w 273"/>
                  <a:gd name="T3" fmla="*/ 0 h 98"/>
                  <a:gd name="T4" fmla="*/ 0 w 273"/>
                  <a:gd name="T5" fmla="*/ 0 h 98"/>
                  <a:gd name="T6" fmla="*/ 0 w 273"/>
                  <a:gd name="T7" fmla="*/ 0 h 98"/>
                  <a:gd name="T8" fmla="*/ 0 w 273"/>
                  <a:gd name="T9" fmla="*/ 0 h 98"/>
                  <a:gd name="T10" fmla="*/ 0 w 273"/>
                  <a:gd name="T11" fmla="*/ 0 h 98"/>
                  <a:gd name="T12" fmla="*/ 1 w 273"/>
                  <a:gd name="T13" fmla="*/ 0 h 98"/>
                  <a:gd name="T14" fmla="*/ 1 w 273"/>
                  <a:gd name="T15" fmla="*/ 0 h 98"/>
                  <a:gd name="T16" fmla="*/ 1 w 273"/>
                  <a:gd name="T17" fmla="*/ 0 h 9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3" h="98">
                    <a:moveTo>
                      <a:pt x="273" y="23"/>
                    </a:moveTo>
                    <a:lnTo>
                      <a:pt x="126" y="74"/>
                    </a:lnTo>
                    <a:lnTo>
                      <a:pt x="98" y="74"/>
                    </a:lnTo>
                    <a:lnTo>
                      <a:pt x="98" y="98"/>
                    </a:lnTo>
                    <a:lnTo>
                      <a:pt x="0" y="98"/>
                    </a:lnTo>
                    <a:lnTo>
                      <a:pt x="75" y="51"/>
                    </a:lnTo>
                    <a:lnTo>
                      <a:pt x="247" y="0"/>
                    </a:lnTo>
                    <a:lnTo>
                      <a:pt x="273" y="0"/>
                    </a:lnTo>
                    <a:lnTo>
                      <a:pt x="273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08" name="Freeform 70">
                <a:extLst>
                  <a:ext uri="{FF2B5EF4-FFF2-40B4-BE49-F238E27FC236}">
                    <a16:creationId xmlns:a16="http://schemas.microsoft.com/office/drawing/2014/main" id="{28904384-FC77-466C-8685-AA59B3661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0" y="1533"/>
                <a:ext cx="15" cy="6"/>
              </a:xfrm>
              <a:custGeom>
                <a:avLst/>
                <a:gdLst>
                  <a:gd name="T0" fmla="*/ 1 w 273"/>
                  <a:gd name="T1" fmla="*/ 0 h 98"/>
                  <a:gd name="T2" fmla="*/ 1 w 273"/>
                  <a:gd name="T3" fmla="*/ 0 h 98"/>
                  <a:gd name="T4" fmla="*/ 0 w 273"/>
                  <a:gd name="T5" fmla="*/ 0 h 98"/>
                  <a:gd name="T6" fmla="*/ 0 w 273"/>
                  <a:gd name="T7" fmla="*/ 0 h 98"/>
                  <a:gd name="T8" fmla="*/ 0 w 273"/>
                  <a:gd name="T9" fmla="*/ 0 h 98"/>
                  <a:gd name="T10" fmla="*/ 0 w 273"/>
                  <a:gd name="T11" fmla="*/ 0 h 98"/>
                  <a:gd name="T12" fmla="*/ 0 w 273"/>
                  <a:gd name="T13" fmla="*/ 0 h 98"/>
                  <a:gd name="T14" fmla="*/ 0 w 273"/>
                  <a:gd name="T15" fmla="*/ 0 h 98"/>
                  <a:gd name="T16" fmla="*/ 1 w 273"/>
                  <a:gd name="T17" fmla="*/ 0 h 98"/>
                  <a:gd name="T18" fmla="*/ 1 w 273"/>
                  <a:gd name="T19" fmla="*/ 0 h 98"/>
                  <a:gd name="T20" fmla="*/ 1 w 273"/>
                  <a:gd name="T21" fmla="*/ 0 h 9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73" h="98">
                    <a:moveTo>
                      <a:pt x="273" y="23"/>
                    </a:moveTo>
                    <a:lnTo>
                      <a:pt x="273" y="23"/>
                    </a:lnTo>
                    <a:lnTo>
                      <a:pt x="126" y="74"/>
                    </a:lnTo>
                    <a:lnTo>
                      <a:pt x="98" y="74"/>
                    </a:lnTo>
                    <a:lnTo>
                      <a:pt x="98" y="98"/>
                    </a:lnTo>
                    <a:lnTo>
                      <a:pt x="0" y="98"/>
                    </a:lnTo>
                    <a:lnTo>
                      <a:pt x="75" y="51"/>
                    </a:lnTo>
                    <a:lnTo>
                      <a:pt x="247" y="0"/>
                    </a:lnTo>
                    <a:lnTo>
                      <a:pt x="273" y="0"/>
                    </a:lnTo>
                    <a:lnTo>
                      <a:pt x="273" y="23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09" name="Freeform 71">
                <a:extLst>
                  <a:ext uri="{FF2B5EF4-FFF2-40B4-BE49-F238E27FC236}">
                    <a16:creationId xmlns:a16="http://schemas.microsoft.com/office/drawing/2014/main" id="{E27D8D85-66D3-4862-8962-2D56D9F25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" y="1537"/>
                <a:ext cx="15" cy="7"/>
              </a:xfrm>
              <a:custGeom>
                <a:avLst/>
                <a:gdLst>
                  <a:gd name="T0" fmla="*/ 1 w 273"/>
                  <a:gd name="T1" fmla="*/ 0 h 125"/>
                  <a:gd name="T2" fmla="*/ 0 w 273"/>
                  <a:gd name="T3" fmla="*/ 0 h 125"/>
                  <a:gd name="T4" fmla="*/ 0 w 273"/>
                  <a:gd name="T5" fmla="*/ 0 h 125"/>
                  <a:gd name="T6" fmla="*/ 0 w 273"/>
                  <a:gd name="T7" fmla="*/ 0 h 125"/>
                  <a:gd name="T8" fmla="*/ 0 w 273"/>
                  <a:gd name="T9" fmla="*/ 0 h 125"/>
                  <a:gd name="T10" fmla="*/ 1 w 273"/>
                  <a:gd name="T11" fmla="*/ 0 h 125"/>
                  <a:gd name="T12" fmla="*/ 1 w 273"/>
                  <a:gd name="T13" fmla="*/ 0 h 1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3" h="125">
                    <a:moveTo>
                      <a:pt x="273" y="0"/>
                    </a:moveTo>
                    <a:lnTo>
                      <a:pt x="51" y="98"/>
                    </a:lnTo>
                    <a:lnTo>
                      <a:pt x="23" y="125"/>
                    </a:lnTo>
                    <a:lnTo>
                      <a:pt x="0" y="125"/>
                    </a:lnTo>
                    <a:lnTo>
                      <a:pt x="74" y="50"/>
                    </a:lnTo>
                    <a:lnTo>
                      <a:pt x="247" y="0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10" name="Freeform 72">
                <a:extLst>
                  <a:ext uri="{FF2B5EF4-FFF2-40B4-BE49-F238E27FC236}">
                    <a16:creationId xmlns:a16="http://schemas.microsoft.com/office/drawing/2014/main" id="{89E33764-9EAE-4D80-8B1B-DBC9836D1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" y="1537"/>
                <a:ext cx="15" cy="7"/>
              </a:xfrm>
              <a:custGeom>
                <a:avLst/>
                <a:gdLst>
                  <a:gd name="T0" fmla="*/ 1 w 273"/>
                  <a:gd name="T1" fmla="*/ 0 h 125"/>
                  <a:gd name="T2" fmla="*/ 0 w 273"/>
                  <a:gd name="T3" fmla="*/ 0 h 125"/>
                  <a:gd name="T4" fmla="*/ 0 w 273"/>
                  <a:gd name="T5" fmla="*/ 0 h 125"/>
                  <a:gd name="T6" fmla="*/ 0 w 273"/>
                  <a:gd name="T7" fmla="*/ 0 h 125"/>
                  <a:gd name="T8" fmla="*/ 0 w 273"/>
                  <a:gd name="T9" fmla="*/ 0 h 125"/>
                  <a:gd name="T10" fmla="*/ 1 w 273"/>
                  <a:gd name="T11" fmla="*/ 0 h 125"/>
                  <a:gd name="T12" fmla="*/ 1 w 273"/>
                  <a:gd name="T13" fmla="*/ 0 h 125"/>
                  <a:gd name="T14" fmla="*/ 1 w 273"/>
                  <a:gd name="T15" fmla="*/ 0 h 1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3" h="125">
                    <a:moveTo>
                      <a:pt x="273" y="0"/>
                    </a:moveTo>
                    <a:lnTo>
                      <a:pt x="51" y="98"/>
                    </a:lnTo>
                    <a:lnTo>
                      <a:pt x="23" y="125"/>
                    </a:lnTo>
                    <a:lnTo>
                      <a:pt x="0" y="125"/>
                    </a:lnTo>
                    <a:lnTo>
                      <a:pt x="74" y="50"/>
                    </a:lnTo>
                    <a:lnTo>
                      <a:pt x="247" y="0"/>
                    </a:lnTo>
                    <a:lnTo>
                      <a:pt x="273" y="0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11" name="Freeform 73">
                <a:extLst>
                  <a:ext uri="{FF2B5EF4-FFF2-40B4-BE49-F238E27FC236}">
                    <a16:creationId xmlns:a16="http://schemas.microsoft.com/office/drawing/2014/main" id="{804DBD30-C36E-4F0B-94D9-DF5E42D9F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0" y="1537"/>
                <a:ext cx="16" cy="6"/>
              </a:xfrm>
              <a:custGeom>
                <a:avLst/>
                <a:gdLst>
                  <a:gd name="T0" fmla="*/ 1 w 296"/>
                  <a:gd name="T1" fmla="*/ 0 h 98"/>
                  <a:gd name="T2" fmla="*/ 1 w 296"/>
                  <a:gd name="T3" fmla="*/ 0 h 98"/>
                  <a:gd name="T4" fmla="*/ 1 w 296"/>
                  <a:gd name="T5" fmla="*/ 0 h 98"/>
                  <a:gd name="T6" fmla="*/ 1 w 296"/>
                  <a:gd name="T7" fmla="*/ 0 h 98"/>
                  <a:gd name="T8" fmla="*/ 0 w 296"/>
                  <a:gd name="T9" fmla="*/ 0 h 98"/>
                  <a:gd name="T10" fmla="*/ 0 w 296"/>
                  <a:gd name="T11" fmla="*/ 0 h 98"/>
                  <a:gd name="T12" fmla="*/ 0 w 296"/>
                  <a:gd name="T13" fmla="*/ 0 h 98"/>
                  <a:gd name="T14" fmla="*/ 0 w 296"/>
                  <a:gd name="T15" fmla="*/ 0 h 98"/>
                  <a:gd name="T16" fmla="*/ 1 w 296"/>
                  <a:gd name="T17" fmla="*/ 0 h 98"/>
                  <a:gd name="T18" fmla="*/ 1 w 296"/>
                  <a:gd name="T19" fmla="*/ 0 h 9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96" h="98">
                    <a:moveTo>
                      <a:pt x="246" y="0"/>
                    </a:moveTo>
                    <a:lnTo>
                      <a:pt x="270" y="0"/>
                    </a:lnTo>
                    <a:lnTo>
                      <a:pt x="296" y="0"/>
                    </a:lnTo>
                    <a:lnTo>
                      <a:pt x="246" y="50"/>
                    </a:lnTo>
                    <a:lnTo>
                      <a:pt x="74" y="98"/>
                    </a:lnTo>
                    <a:lnTo>
                      <a:pt x="0" y="75"/>
                    </a:lnTo>
                    <a:lnTo>
                      <a:pt x="0" y="24"/>
                    </a:lnTo>
                    <a:lnTo>
                      <a:pt x="23" y="24"/>
                    </a:lnTo>
                    <a:lnTo>
                      <a:pt x="195" y="0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12" name="Freeform 74">
                <a:extLst>
                  <a:ext uri="{FF2B5EF4-FFF2-40B4-BE49-F238E27FC236}">
                    <a16:creationId xmlns:a16="http://schemas.microsoft.com/office/drawing/2014/main" id="{D087BCE7-3FC9-4C1F-8262-9A23349694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0" y="1537"/>
                <a:ext cx="16" cy="6"/>
              </a:xfrm>
              <a:custGeom>
                <a:avLst/>
                <a:gdLst>
                  <a:gd name="T0" fmla="*/ 1 w 296"/>
                  <a:gd name="T1" fmla="*/ 0 h 98"/>
                  <a:gd name="T2" fmla="*/ 1 w 296"/>
                  <a:gd name="T3" fmla="*/ 0 h 98"/>
                  <a:gd name="T4" fmla="*/ 1 w 296"/>
                  <a:gd name="T5" fmla="*/ 0 h 98"/>
                  <a:gd name="T6" fmla="*/ 1 w 296"/>
                  <a:gd name="T7" fmla="*/ 0 h 98"/>
                  <a:gd name="T8" fmla="*/ 0 w 296"/>
                  <a:gd name="T9" fmla="*/ 0 h 98"/>
                  <a:gd name="T10" fmla="*/ 0 w 296"/>
                  <a:gd name="T11" fmla="*/ 0 h 98"/>
                  <a:gd name="T12" fmla="*/ 0 w 296"/>
                  <a:gd name="T13" fmla="*/ 0 h 98"/>
                  <a:gd name="T14" fmla="*/ 0 w 296"/>
                  <a:gd name="T15" fmla="*/ 0 h 98"/>
                  <a:gd name="T16" fmla="*/ 1 w 296"/>
                  <a:gd name="T17" fmla="*/ 0 h 98"/>
                  <a:gd name="T18" fmla="*/ 1 w 296"/>
                  <a:gd name="T19" fmla="*/ 0 h 98"/>
                  <a:gd name="T20" fmla="*/ 1 w 296"/>
                  <a:gd name="T21" fmla="*/ 0 h 9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96" h="98">
                    <a:moveTo>
                      <a:pt x="246" y="0"/>
                    </a:moveTo>
                    <a:lnTo>
                      <a:pt x="270" y="0"/>
                    </a:lnTo>
                    <a:lnTo>
                      <a:pt x="296" y="0"/>
                    </a:lnTo>
                    <a:lnTo>
                      <a:pt x="246" y="50"/>
                    </a:lnTo>
                    <a:lnTo>
                      <a:pt x="74" y="98"/>
                    </a:lnTo>
                    <a:lnTo>
                      <a:pt x="0" y="75"/>
                    </a:lnTo>
                    <a:lnTo>
                      <a:pt x="0" y="24"/>
                    </a:lnTo>
                    <a:lnTo>
                      <a:pt x="23" y="24"/>
                    </a:lnTo>
                    <a:lnTo>
                      <a:pt x="195" y="0"/>
                    </a:lnTo>
                    <a:lnTo>
                      <a:pt x="246" y="0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13" name="Freeform 75">
                <a:extLst>
                  <a:ext uri="{FF2B5EF4-FFF2-40B4-BE49-F238E27FC236}">
                    <a16:creationId xmlns:a16="http://schemas.microsoft.com/office/drawing/2014/main" id="{27961A75-7787-4D42-8C23-5E82B3675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5" y="1539"/>
                <a:ext cx="15" cy="3"/>
              </a:xfrm>
              <a:custGeom>
                <a:avLst/>
                <a:gdLst>
                  <a:gd name="T0" fmla="*/ 1 w 270"/>
                  <a:gd name="T1" fmla="*/ 0 h 51"/>
                  <a:gd name="T2" fmla="*/ 1 w 270"/>
                  <a:gd name="T3" fmla="*/ 0 h 51"/>
                  <a:gd name="T4" fmla="*/ 0 w 270"/>
                  <a:gd name="T5" fmla="*/ 0 h 51"/>
                  <a:gd name="T6" fmla="*/ 0 w 270"/>
                  <a:gd name="T7" fmla="*/ 0 h 51"/>
                  <a:gd name="T8" fmla="*/ 0 w 270"/>
                  <a:gd name="T9" fmla="*/ 0 h 51"/>
                  <a:gd name="T10" fmla="*/ 0 w 270"/>
                  <a:gd name="T11" fmla="*/ 0 h 51"/>
                  <a:gd name="T12" fmla="*/ 1 w 270"/>
                  <a:gd name="T13" fmla="*/ 0 h 51"/>
                  <a:gd name="T14" fmla="*/ 1 w 270"/>
                  <a:gd name="T15" fmla="*/ 0 h 5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0" h="51">
                    <a:moveTo>
                      <a:pt x="270" y="26"/>
                    </a:moveTo>
                    <a:lnTo>
                      <a:pt x="270" y="51"/>
                    </a:lnTo>
                    <a:lnTo>
                      <a:pt x="73" y="51"/>
                    </a:lnTo>
                    <a:lnTo>
                      <a:pt x="0" y="51"/>
                    </a:lnTo>
                    <a:lnTo>
                      <a:pt x="0" y="26"/>
                    </a:lnTo>
                    <a:lnTo>
                      <a:pt x="73" y="0"/>
                    </a:lnTo>
                    <a:lnTo>
                      <a:pt x="270" y="0"/>
                    </a:lnTo>
                    <a:lnTo>
                      <a:pt x="27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14" name="Freeform 76">
                <a:extLst>
                  <a:ext uri="{FF2B5EF4-FFF2-40B4-BE49-F238E27FC236}">
                    <a16:creationId xmlns:a16="http://schemas.microsoft.com/office/drawing/2014/main" id="{77C6B646-89FB-46DE-BAE5-3E306763F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5" y="1539"/>
                <a:ext cx="15" cy="3"/>
              </a:xfrm>
              <a:custGeom>
                <a:avLst/>
                <a:gdLst>
                  <a:gd name="T0" fmla="*/ 1 w 270"/>
                  <a:gd name="T1" fmla="*/ 0 h 51"/>
                  <a:gd name="T2" fmla="*/ 1 w 270"/>
                  <a:gd name="T3" fmla="*/ 0 h 51"/>
                  <a:gd name="T4" fmla="*/ 0 w 270"/>
                  <a:gd name="T5" fmla="*/ 0 h 51"/>
                  <a:gd name="T6" fmla="*/ 0 w 270"/>
                  <a:gd name="T7" fmla="*/ 0 h 51"/>
                  <a:gd name="T8" fmla="*/ 0 w 270"/>
                  <a:gd name="T9" fmla="*/ 0 h 51"/>
                  <a:gd name="T10" fmla="*/ 0 w 270"/>
                  <a:gd name="T11" fmla="*/ 0 h 51"/>
                  <a:gd name="T12" fmla="*/ 0 w 270"/>
                  <a:gd name="T13" fmla="*/ 0 h 51"/>
                  <a:gd name="T14" fmla="*/ 1 w 270"/>
                  <a:gd name="T15" fmla="*/ 0 h 51"/>
                  <a:gd name="T16" fmla="*/ 1 w 270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0" h="51">
                    <a:moveTo>
                      <a:pt x="270" y="26"/>
                    </a:moveTo>
                    <a:lnTo>
                      <a:pt x="270" y="51"/>
                    </a:lnTo>
                    <a:lnTo>
                      <a:pt x="73" y="51"/>
                    </a:lnTo>
                    <a:lnTo>
                      <a:pt x="0" y="51"/>
                    </a:lnTo>
                    <a:lnTo>
                      <a:pt x="0" y="26"/>
                    </a:lnTo>
                    <a:lnTo>
                      <a:pt x="73" y="0"/>
                    </a:lnTo>
                    <a:lnTo>
                      <a:pt x="270" y="0"/>
                    </a:lnTo>
                    <a:lnTo>
                      <a:pt x="270" y="26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15" name="Freeform 77">
                <a:extLst>
                  <a:ext uri="{FF2B5EF4-FFF2-40B4-BE49-F238E27FC236}">
                    <a16:creationId xmlns:a16="http://schemas.microsoft.com/office/drawing/2014/main" id="{92BA0114-CE9E-470F-AA66-13147FD36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5" y="1540"/>
                <a:ext cx="12" cy="7"/>
              </a:xfrm>
              <a:custGeom>
                <a:avLst/>
                <a:gdLst>
                  <a:gd name="T0" fmla="*/ 1 w 224"/>
                  <a:gd name="T1" fmla="*/ 0 h 123"/>
                  <a:gd name="T2" fmla="*/ 1 w 224"/>
                  <a:gd name="T3" fmla="*/ 0 h 123"/>
                  <a:gd name="T4" fmla="*/ 0 w 224"/>
                  <a:gd name="T5" fmla="*/ 0 h 123"/>
                  <a:gd name="T6" fmla="*/ 0 w 224"/>
                  <a:gd name="T7" fmla="*/ 0 h 123"/>
                  <a:gd name="T8" fmla="*/ 0 w 224"/>
                  <a:gd name="T9" fmla="*/ 0 h 123"/>
                  <a:gd name="T10" fmla="*/ 0 w 224"/>
                  <a:gd name="T11" fmla="*/ 0 h 123"/>
                  <a:gd name="T12" fmla="*/ 1 w 224"/>
                  <a:gd name="T13" fmla="*/ 0 h 123"/>
                  <a:gd name="T14" fmla="*/ 1 w 224"/>
                  <a:gd name="T15" fmla="*/ 0 h 1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4" h="123">
                    <a:moveTo>
                      <a:pt x="224" y="99"/>
                    </a:moveTo>
                    <a:lnTo>
                      <a:pt x="224" y="123"/>
                    </a:lnTo>
                    <a:lnTo>
                      <a:pt x="173" y="123"/>
                    </a:lnTo>
                    <a:lnTo>
                      <a:pt x="24" y="48"/>
                    </a:lnTo>
                    <a:lnTo>
                      <a:pt x="0" y="48"/>
                    </a:lnTo>
                    <a:lnTo>
                      <a:pt x="24" y="0"/>
                    </a:lnTo>
                    <a:lnTo>
                      <a:pt x="224" y="75"/>
                    </a:lnTo>
                    <a:lnTo>
                      <a:pt x="224" y="9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16" name="Freeform 78">
                <a:extLst>
                  <a:ext uri="{FF2B5EF4-FFF2-40B4-BE49-F238E27FC236}">
                    <a16:creationId xmlns:a16="http://schemas.microsoft.com/office/drawing/2014/main" id="{CE967B14-C48F-4166-A839-5C94465691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5" y="1540"/>
                <a:ext cx="12" cy="7"/>
              </a:xfrm>
              <a:custGeom>
                <a:avLst/>
                <a:gdLst>
                  <a:gd name="T0" fmla="*/ 1 w 224"/>
                  <a:gd name="T1" fmla="*/ 0 h 123"/>
                  <a:gd name="T2" fmla="*/ 1 w 224"/>
                  <a:gd name="T3" fmla="*/ 0 h 123"/>
                  <a:gd name="T4" fmla="*/ 0 w 224"/>
                  <a:gd name="T5" fmla="*/ 0 h 123"/>
                  <a:gd name="T6" fmla="*/ 0 w 224"/>
                  <a:gd name="T7" fmla="*/ 0 h 123"/>
                  <a:gd name="T8" fmla="*/ 0 w 224"/>
                  <a:gd name="T9" fmla="*/ 0 h 123"/>
                  <a:gd name="T10" fmla="*/ 0 w 224"/>
                  <a:gd name="T11" fmla="*/ 0 h 123"/>
                  <a:gd name="T12" fmla="*/ 0 w 224"/>
                  <a:gd name="T13" fmla="*/ 0 h 123"/>
                  <a:gd name="T14" fmla="*/ 1 w 224"/>
                  <a:gd name="T15" fmla="*/ 0 h 123"/>
                  <a:gd name="T16" fmla="*/ 1 w 224"/>
                  <a:gd name="T17" fmla="*/ 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4" h="123">
                    <a:moveTo>
                      <a:pt x="224" y="99"/>
                    </a:moveTo>
                    <a:lnTo>
                      <a:pt x="224" y="123"/>
                    </a:lnTo>
                    <a:lnTo>
                      <a:pt x="173" y="123"/>
                    </a:lnTo>
                    <a:lnTo>
                      <a:pt x="24" y="48"/>
                    </a:lnTo>
                    <a:lnTo>
                      <a:pt x="0" y="48"/>
                    </a:lnTo>
                    <a:lnTo>
                      <a:pt x="24" y="0"/>
                    </a:lnTo>
                    <a:lnTo>
                      <a:pt x="224" y="75"/>
                    </a:lnTo>
                    <a:lnTo>
                      <a:pt x="224" y="99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17" name="Freeform 79">
                <a:extLst>
                  <a:ext uri="{FF2B5EF4-FFF2-40B4-BE49-F238E27FC236}">
                    <a16:creationId xmlns:a16="http://schemas.microsoft.com/office/drawing/2014/main" id="{197400C9-4198-4AF6-9DB0-F2D7D81DD5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1542"/>
                <a:ext cx="14" cy="5"/>
              </a:xfrm>
              <a:custGeom>
                <a:avLst/>
                <a:gdLst>
                  <a:gd name="T0" fmla="*/ 1 w 250"/>
                  <a:gd name="T1" fmla="*/ 0 h 98"/>
                  <a:gd name="T2" fmla="*/ 1 w 250"/>
                  <a:gd name="T3" fmla="*/ 0 h 98"/>
                  <a:gd name="T4" fmla="*/ 1 w 250"/>
                  <a:gd name="T5" fmla="*/ 0 h 98"/>
                  <a:gd name="T6" fmla="*/ 0 w 250"/>
                  <a:gd name="T7" fmla="*/ 0 h 98"/>
                  <a:gd name="T8" fmla="*/ 0 w 250"/>
                  <a:gd name="T9" fmla="*/ 0 h 98"/>
                  <a:gd name="T10" fmla="*/ 0 w 250"/>
                  <a:gd name="T11" fmla="*/ 0 h 98"/>
                  <a:gd name="T12" fmla="*/ 0 w 250"/>
                  <a:gd name="T13" fmla="*/ 0 h 98"/>
                  <a:gd name="T14" fmla="*/ 1 w 250"/>
                  <a:gd name="T15" fmla="*/ 0 h 98"/>
                  <a:gd name="T16" fmla="*/ 1 w 250"/>
                  <a:gd name="T17" fmla="*/ 0 h 98"/>
                  <a:gd name="T18" fmla="*/ 1 w 250"/>
                  <a:gd name="T19" fmla="*/ 0 h 9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50" h="98">
                    <a:moveTo>
                      <a:pt x="250" y="0"/>
                    </a:moveTo>
                    <a:lnTo>
                      <a:pt x="250" y="23"/>
                    </a:lnTo>
                    <a:lnTo>
                      <a:pt x="199" y="50"/>
                    </a:lnTo>
                    <a:lnTo>
                      <a:pt x="51" y="98"/>
                    </a:lnTo>
                    <a:lnTo>
                      <a:pt x="27" y="98"/>
                    </a:lnTo>
                    <a:lnTo>
                      <a:pt x="0" y="98"/>
                    </a:lnTo>
                    <a:lnTo>
                      <a:pt x="0" y="74"/>
                    </a:lnTo>
                    <a:lnTo>
                      <a:pt x="175" y="0"/>
                    </a:lnTo>
                    <a:lnTo>
                      <a:pt x="223" y="0"/>
                    </a:lnTo>
                    <a:lnTo>
                      <a:pt x="2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18" name="Freeform 80">
                <a:extLst>
                  <a:ext uri="{FF2B5EF4-FFF2-40B4-BE49-F238E27FC236}">
                    <a16:creationId xmlns:a16="http://schemas.microsoft.com/office/drawing/2014/main" id="{99B6D578-38D5-4821-80C9-14EC18599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1542"/>
                <a:ext cx="14" cy="5"/>
              </a:xfrm>
              <a:custGeom>
                <a:avLst/>
                <a:gdLst>
                  <a:gd name="T0" fmla="*/ 1 w 250"/>
                  <a:gd name="T1" fmla="*/ 0 h 98"/>
                  <a:gd name="T2" fmla="*/ 1 w 250"/>
                  <a:gd name="T3" fmla="*/ 0 h 98"/>
                  <a:gd name="T4" fmla="*/ 1 w 250"/>
                  <a:gd name="T5" fmla="*/ 0 h 98"/>
                  <a:gd name="T6" fmla="*/ 0 w 250"/>
                  <a:gd name="T7" fmla="*/ 0 h 98"/>
                  <a:gd name="T8" fmla="*/ 0 w 250"/>
                  <a:gd name="T9" fmla="*/ 0 h 98"/>
                  <a:gd name="T10" fmla="*/ 0 w 250"/>
                  <a:gd name="T11" fmla="*/ 0 h 98"/>
                  <a:gd name="T12" fmla="*/ 0 w 250"/>
                  <a:gd name="T13" fmla="*/ 0 h 98"/>
                  <a:gd name="T14" fmla="*/ 0 w 250"/>
                  <a:gd name="T15" fmla="*/ 0 h 98"/>
                  <a:gd name="T16" fmla="*/ 1 w 250"/>
                  <a:gd name="T17" fmla="*/ 0 h 98"/>
                  <a:gd name="T18" fmla="*/ 1 w 250"/>
                  <a:gd name="T19" fmla="*/ 0 h 98"/>
                  <a:gd name="T20" fmla="*/ 1 w 250"/>
                  <a:gd name="T21" fmla="*/ 0 h 98"/>
                  <a:gd name="T22" fmla="*/ 1 w 250"/>
                  <a:gd name="T23" fmla="*/ 0 h 9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50" h="98">
                    <a:moveTo>
                      <a:pt x="250" y="0"/>
                    </a:moveTo>
                    <a:lnTo>
                      <a:pt x="250" y="23"/>
                    </a:lnTo>
                    <a:lnTo>
                      <a:pt x="199" y="50"/>
                    </a:lnTo>
                    <a:lnTo>
                      <a:pt x="51" y="98"/>
                    </a:lnTo>
                    <a:lnTo>
                      <a:pt x="27" y="98"/>
                    </a:lnTo>
                    <a:lnTo>
                      <a:pt x="0" y="98"/>
                    </a:lnTo>
                    <a:lnTo>
                      <a:pt x="0" y="74"/>
                    </a:lnTo>
                    <a:lnTo>
                      <a:pt x="175" y="0"/>
                    </a:lnTo>
                    <a:lnTo>
                      <a:pt x="223" y="0"/>
                    </a:lnTo>
                    <a:lnTo>
                      <a:pt x="250" y="0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19" name="Freeform 81">
                <a:extLst>
                  <a:ext uri="{FF2B5EF4-FFF2-40B4-BE49-F238E27FC236}">
                    <a16:creationId xmlns:a16="http://schemas.microsoft.com/office/drawing/2014/main" id="{EE7AD33E-091F-4CAA-BCCF-531C14B4FE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1546"/>
                <a:ext cx="15" cy="7"/>
              </a:xfrm>
              <a:custGeom>
                <a:avLst/>
                <a:gdLst>
                  <a:gd name="T0" fmla="*/ 0 w 273"/>
                  <a:gd name="T1" fmla="*/ 0 h 125"/>
                  <a:gd name="T2" fmla="*/ 0 w 273"/>
                  <a:gd name="T3" fmla="*/ 0 h 125"/>
                  <a:gd name="T4" fmla="*/ 0 w 273"/>
                  <a:gd name="T5" fmla="*/ 0 h 125"/>
                  <a:gd name="T6" fmla="*/ 1 w 273"/>
                  <a:gd name="T7" fmla="*/ 0 h 125"/>
                  <a:gd name="T8" fmla="*/ 1 w 273"/>
                  <a:gd name="T9" fmla="*/ 0 h 125"/>
                  <a:gd name="T10" fmla="*/ 0 w 273"/>
                  <a:gd name="T11" fmla="*/ 0 h 1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3" h="125">
                    <a:moveTo>
                      <a:pt x="27" y="125"/>
                    </a:moveTo>
                    <a:lnTo>
                      <a:pt x="0" y="125"/>
                    </a:lnTo>
                    <a:lnTo>
                      <a:pt x="0" y="75"/>
                    </a:lnTo>
                    <a:lnTo>
                      <a:pt x="176" y="0"/>
                    </a:lnTo>
                    <a:lnTo>
                      <a:pt x="273" y="24"/>
                    </a:lnTo>
                    <a:lnTo>
                      <a:pt x="27" y="1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20" name="Freeform 82">
                <a:extLst>
                  <a:ext uri="{FF2B5EF4-FFF2-40B4-BE49-F238E27FC236}">
                    <a16:creationId xmlns:a16="http://schemas.microsoft.com/office/drawing/2014/main" id="{560A5644-AC0A-4EE5-960D-1C3FA4157E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1546"/>
                <a:ext cx="15" cy="7"/>
              </a:xfrm>
              <a:custGeom>
                <a:avLst/>
                <a:gdLst>
                  <a:gd name="T0" fmla="*/ 0 w 273"/>
                  <a:gd name="T1" fmla="*/ 0 h 125"/>
                  <a:gd name="T2" fmla="*/ 0 w 273"/>
                  <a:gd name="T3" fmla="*/ 0 h 125"/>
                  <a:gd name="T4" fmla="*/ 0 w 273"/>
                  <a:gd name="T5" fmla="*/ 0 h 125"/>
                  <a:gd name="T6" fmla="*/ 0 w 273"/>
                  <a:gd name="T7" fmla="*/ 0 h 125"/>
                  <a:gd name="T8" fmla="*/ 1 w 273"/>
                  <a:gd name="T9" fmla="*/ 0 h 125"/>
                  <a:gd name="T10" fmla="*/ 1 w 273"/>
                  <a:gd name="T11" fmla="*/ 0 h 125"/>
                  <a:gd name="T12" fmla="*/ 0 w 273"/>
                  <a:gd name="T13" fmla="*/ 0 h 1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3" h="125">
                    <a:moveTo>
                      <a:pt x="27" y="125"/>
                    </a:moveTo>
                    <a:lnTo>
                      <a:pt x="0" y="125"/>
                    </a:lnTo>
                    <a:lnTo>
                      <a:pt x="0" y="75"/>
                    </a:lnTo>
                    <a:lnTo>
                      <a:pt x="176" y="0"/>
                    </a:lnTo>
                    <a:lnTo>
                      <a:pt x="273" y="24"/>
                    </a:lnTo>
                    <a:lnTo>
                      <a:pt x="27" y="125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21" name="Freeform 83">
                <a:extLst>
                  <a:ext uri="{FF2B5EF4-FFF2-40B4-BE49-F238E27FC236}">
                    <a16:creationId xmlns:a16="http://schemas.microsoft.com/office/drawing/2014/main" id="{C0DD245E-923E-4E0F-82B9-B264D331B3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9" y="1547"/>
                <a:ext cx="19" cy="3"/>
              </a:xfrm>
              <a:custGeom>
                <a:avLst/>
                <a:gdLst>
                  <a:gd name="T0" fmla="*/ 1 w 349"/>
                  <a:gd name="T1" fmla="*/ 0 h 51"/>
                  <a:gd name="T2" fmla="*/ 1 w 349"/>
                  <a:gd name="T3" fmla="*/ 0 h 51"/>
                  <a:gd name="T4" fmla="*/ 0 w 349"/>
                  <a:gd name="T5" fmla="*/ 0 h 51"/>
                  <a:gd name="T6" fmla="*/ 0 w 349"/>
                  <a:gd name="T7" fmla="*/ 0 h 51"/>
                  <a:gd name="T8" fmla="*/ 0 w 349"/>
                  <a:gd name="T9" fmla="*/ 0 h 51"/>
                  <a:gd name="T10" fmla="*/ 1 w 349"/>
                  <a:gd name="T11" fmla="*/ 0 h 51"/>
                  <a:gd name="T12" fmla="*/ 1 w 349"/>
                  <a:gd name="T13" fmla="*/ 0 h 51"/>
                  <a:gd name="T14" fmla="*/ 1 w 349"/>
                  <a:gd name="T15" fmla="*/ 0 h 5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9" h="51">
                    <a:moveTo>
                      <a:pt x="349" y="26"/>
                    </a:moveTo>
                    <a:lnTo>
                      <a:pt x="298" y="51"/>
                    </a:lnTo>
                    <a:lnTo>
                      <a:pt x="28" y="51"/>
                    </a:lnTo>
                    <a:lnTo>
                      <a:pt x="0" y="51"/>
                    </a:lnTo>
                    <a:lnTo>
                      <a:pt x="28" y="26"/>
                    </a:lnTo>
                    <a:lnTo>
                      <a:pt x="200" y="0"/>
                    </a:lnTo>
                    <a:lnTo>
                      <a:pt x="349" y="0"/>
                    </a:lnTo>
                    <a:lnTo>
                      <a:pt x="349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22" name="Freeform 84">
                <a:extLst>
                  <a:ext uri="{FF2B5EF4-FFF2-40B4-BE49-F238E27FC236}">
                    <a16:creationId xmlns:a16="http://schemas.microsoft.com/office/drawing/2014/main" id="{C67C2987-B3BE-42A3-83F0-A62364AFF9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9" y="1547"/>
                <a:ext cx="19" cy="3"/>
              </a:xfrm>
              <a:custGeom>
                <a:avLst/>
                <a:gdLst>
                  <a:gd name="T0" fmla="*/ 1 w 349"/>
                  <a:gd name="T1" fmla="*/ 0 h 51"/>
                  <a:gd name="T2" fmla="*/ 1 w 349"/>
                  <a:gd name="T3" fmla="*/ 0 h 51"/>
                  <a:gd name="T4" fmla="*/ 0 w 349"/>
                  <a:gd name="T5" fmla="*/ 0 h 51"/>
                  <a:gd name="T6" fmla="*/ 0 w 349"/>
                  <a:gd name="T7" fmla="*/ 0 h 51"/>
                  <a:gd name="T8" fmla="*/ 0 w 349"/>
                  <a:gd name="T9" fmla="*/ 0 h 51"/>
                  <a:gd name="T10" fmla="*/ 1 w 349"/>
                  <a:gd name="T11" fmla="*/ 0 h 51"/>
                  <a:gd name="T12" fmla="*/ 1 w 349"/>
                  <a:gd name="T13" fmla="*/ 0 h 51"/>
                  <a:gd name="T14" fmla="*/ 1 w 349"/>
                  <a:gd name="T15" fmla="*/ 0 h 5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9" h="51">
                    <a:moveTo>
                      <a:pt x="349" y="26"/>
                    </a:moveTo>
                    <a:lnTo>
                      <a:pt x="298" y="51"/>
                    </a:lnTo>
                    <a:lnTo>
                      <a:pt x="28" y="51"/>
                    </a:lnTo>
                    <a:lnTo>
                      <a:pt x="0" y="51"/>
                    </a:lnTo>
                    <a:lnTo>
                      <a:pt x="28" y="26"/>
                    </a:lnTo>
                    <a:lnTo>
                      <a:pt x="200" y="0"/>
                    </a:lnTo>
                    <a:lnTo>
                      <a:pt x="349" y="0"/>
                    </a:lnTo>
                    <a:lnTo>
                      <a:pt x="349" y="26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23" name="Freeform 85">
                <a:extLst>
                  <a:ext uri="{FF2B5EF4-FFF2-40B4-BE49-F238E27FC236}">
                    <a16:creationId xmlns:a16="http://schemas.microsoft.com/office/drawing/2014/main" id="{25FE8E59-3657-4EA5-9CBF-78A5E9A79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4" y="1550"/>
                <a:ext cx="15" cy="7"/>
              </a:xfrm>
              <a:custGeom>
                <a:avLst/>
                <a:gdLst>
                  <a:gd name="T0" fmla="*/ 1 w 270"/>
                  <a:gd name="T1" fmla="*/ 0 h 124"/>
                  <a:gd name="T2" fmla="*/ 1 w 270"/>
                  <a:gd name="T3" fmla="*/ 0 h 124"/>
                  <a:gd name="T4" fmla="*/ 1 w 270"/>
                  <a:gd name="T5" fmla="*/ 0 h 124"/>
                  <a:gd name="T6" fmla="*/ 0 w 270"/>
                  <a:gd name="T7" fmla="*/ 0 h 124"/>
                  <a:gd name="T8" fmla="*/ 0 w 270"/>
                  <a:gd name="T9" fmla="*/ 0 h 124"/>
                  <a:gd name="T10" fmla="*/ 0 w 270"/>
                  <a:gd name="T11" fmla="*/ 0 h 124"/>
                  <a:gd name="T12" fmla="*/ 0 w 270"/>
                  <a:gd name="T13" fmla="*/ 0 h 124"/>
                  <a:gd name="T14" fmla="*/ 1 w 270"/>
                  <a:gd name="T15" fmla="*/ 0 h 124"/>
                  <a:gd name="T16" fmla="*/ 1 w 270"/>
                  <a:gd name="T17" fmla="*/ 0 h 1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0" h="124">
                    <a:moveTo>
                      <a:pt x="270" y="73"/>
                    </a:moveTo>
                    <a:lnTo>
                      <a:pt x="270" y="98"/>
                    </a:lnTo>
                    <a:lnTo>
                      <a:pt x="247" y="124"/>
                    </a:lnTo>
                    <a:lnTo>
                      <a:pt x="123" y="124"/>
                    </a:lnTo>
                    <a:lnTo>
                      <a:pt x="24" y="73"/>
                    </a:lnTo>
                    <a:lnTo>
                      <a:pt x="0" y="50"/>
                    </a:lnTo>
                    <a:lnTo>
                      <a:pt x="24" y="0"/>
                    </a:lnTo>
                    <a:lnTo>
                      <a:pt x="173" y="73"/>
                    </a:lnTo>
                    <a:lnTo>
                      <a:pt x="270" y="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24" name="Freeform 86">
                <a:extLst>
                  <a:ext uri="{FF2B5EF4-FFF2-40B4-BE49-F238E27FC236}">
                    <a16:creationId xmlns:a16="http://schemas.microsoft.com/office/drawing/2014/main" id="{C62CB8A9-B014-4C55-88DF-5962AC252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4" y="1550"/>
                <a:ext cx="15" cy="7"/>
              </a:xfrm>
              <a:custGeom>
                <a:avLst/>
                <a:gdLst>
                  <a:gd name="T0" fmla="*/ 1 w 270"/>
                  <a:gd name="T1" fmla="*/ 0 h 124"/>
                  <a:gd name="T2" fmla="*/ 1 w 270"/>
                  <a:gd name="T3" fmla="*/ 0 h 124"/>
                  <a:gd name="T4" fmla="*/ 1 w 270"/>
                  <a:gd name="T5" fmla="*/ 0 h 124"/>
                  <a:gd name="T6" fmla="*/ 1 w 270"/>
                  <a:gd name="T7" fmla="*/ 0 h 124"/>
                  <a:gd name="T8" fmla="*/ 0 w 270"/>
                  <a:gd name="T9" fmla="*/ 0 h 124"/>
                  <a:gd name="T10" fmla="*/ 0 w 270"/>
                  <a:gd name="T11" fmla="*/ 0 h 124"/>
                  <a:gd name="T12" fmla="*/ 0 w 270"/>
                  <a:gd name="T13" fmla="*/ 0 h 124"/>
                  <a:gd name="T14" fmla="*/ 0 w 270"/>
                  <a:gd name="T15" fmla="*/ 0 h 124"/>
                  <a:gd name="T16" fmla="*/ 0 w 270"/>
                  <a:gd name="T17" fmla="*/ 0 h 124"/>
                  <a:gd name="T18" fmla="*/ 1 w 270"/>
                  <a:gd name="T19" fmla="*/ 0 h 124"/>
                  <a:gd name="T20" fmla="*/ 1 w 270"/>
                  <a:gd name="T21" fmla="*/ 0 h 12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70" h="124">
                    <a:moveTo>
                      <a:pt x="270" y="73"/>
                    </a:moveTo>
                    <a:lnTo>
                      <a:pt x="270" y="98"/>
                    </a:lnTo>
                    <a:lnTo>
                      <a:pt x="247" y="124"/>
                    </a:lnTo>
                    <a:lnTo>
                      <a:pt x="123" y="124"/>
                    </a:lnTo>
                    <a:lnTo>
                      <a:pt x="24" y="73"/>
                    </a:lnTo>
                    <a:lnTo>
                      <a:pt x="0" y="50"/>
                    </a:lnTo>
                    <a:lnTo>
                      <a:pt x="24" y="0"/>
                    </a:lnTo>
                    <a:lnTo>
                      <a:pt x="173" y="73"/>
                    </a:lnTo>
                    <a:lnTo>
                      <a:pt x="270" y="73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25" name="Freeform 87">
                <a:extLst>
                  <a:ext uri="{FF2B5EF4-FFF2-40B4-BE49-F238E27FC236}">
                    <a16:creationId xmlns:a16="http://schemas.microsoft.com/office/drawing/2014/main" id="{D3E47E7C-E03D-4557-B822-2410496AA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4" y="1551"/>
                <a:ext cx="17" cy="10"/>
              </a:xfrm>
              <a:custGeom>
                <a:avLst/>
                <a:gdLst>
                  <a:gd name="T0" fmla="*/ 1 w 297"/>
                  <a:gd name="T1" fmla="*/ 0 h 176"/>
                  <a:gd name="T2" fmla="*/ 1 w 297"/>
                  <a:gd name="T3" fmla="*/ 0 h 176"/>
                  <a:gd name="T4" fmla="*/ 0 w 297"/>
                  <a:gd name="T5" fmla="*/ 0 h 176"/>
                  <a:gd name="T6" fmla="*/ 0 w 297"/>
                  <a:gd name="T7" fmla="*/ 1 h 176"/>
                  <a:gd name="T8" fmla="*/ 0 w 297"/>
                  <a:gd name="T9" fmla="*/ 1 h 176"/>
                  <a:gd name="T10" fmla="*/ 0 w 297"/>
                  <a:gd name="T11" fmla="*/ 1 h 176"/>
                  <a:gd name="T12" fmla="*/ 1 w 297"/>
                  <a:gd name="T13" fmla="*/ 0 h 176"/>
                  <a:gd name="T14" fmla="*/ 1 w 297"/>
                  <a:gd name="T15" fmla="*/ 0 h 176"/>
                  <a:gd name="T16" fmla="*/ 1 w 297"/>
                  <a:gd name="T17" fmla="*/ 0 h 176"/>
                  <a:gd name="T18" fmla="*/ 1 w 297"/>
                  <a:gd name="T19" fmla="*/ 0 h 17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97" h="176">
                    <a:moveTo>
                      <a:pt x="297" y="27"/>
                    </a:moveTo>
                    <a:lnTo>
                      <a:pt x="270" y="50"/>
                    </a:lnTo>
                    <a:lnTo>
                      <a:pt x="98" y="149"/>
                    </a:lnTo>
                    <a:lnTo>
                      <a:pt x="98" y="176"/>
                    </a:lnTo>
                    <a:lnTo>
                      <a:pt x="23" y="176"/>
                    </a:lnTo>
                    <a:lnTo>
                      <a:pt x="0" y="176"/>
                    </a:lnTo>
                    <a:lnTo>
                      <a:pt x="172" y="27"/>
                    </a:lnTo>
                    <a:lnTo>
                      <a:pt x="247" y="0"/>
                    </a:lnTo>
                    <a:lnTo>
                      <a:pt x="270" y="0"/>
                    </a:lnTo>
                    <a:lnTo>
                      <a:pt x="297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26" name="Freeform 88">
                <a:extLst>
                  <a:ext uri="{FF2B5EF4-FFF2-40B4-BE49-F238E27FC236}">
                    <a16:creationId xmlns:a16="http://schemas.microsoft.com/office/drawing/2014/main" id="{5DA3237C-6E10-434F-AC6C-B802B2E19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4" y="1551"/>
                <a:ext cx="17" cy="10"/>
              </a:xfrm>
              <a:custGeom>
                <a:avLst/>
                <a:gdLst>
                  <a:gd name="T0" fmla="*/ 1 w 297"/>
                  <a:gd name="T1" fmla="*/ 0 h 176"/>
                  <a:gd name="T2" fmla="*/ 1 w 297"/>
                  <a:gd name="T3" fmla="*/ 0 h 176"/>
                  <a:gd name="T4" fmla="*/ 0 w 297"/>
                  <a:gd name="T5" fmla="*/ 0 h 176"/>
                  <a:gd name="T6" fmla="*/ 0 w 297"/>
                  <a:gd name="T7" fmla="*/ 1 h 176"/>
                  <a:gd name="T8" fmla="*/ 0 w 297"/>
                  <a:gd name="T9" fmla="*/ 1 h 176"/>
                  <a:gd name="T10" fmla="*/ 0 w 297"/>
                  <a:gd name="T11" fmla="*/ 1 h 176"/>
                  <a:gd name="T12" fmla="*/ 0 w 297"/>
                  <a:gd name="T13" fmla="*/ 1 h 176"/>
                  <a:gd name="T14" fmla="*/ 0 w 297"/>
                  <a:gd name="T15" fmla="*/ 1 h 176"/>
                  <a:gd name="T16" fmla="*/ 1 w 297"/>
                  <a:gd name="T17" fmla="*/ 0 h 176"/>
                  <a:gd name="T18" fmla="*/ 1 w 297"/>
                  <a:gd name="T19" fmla="*/ 0 h 176"/>
                  <a:gd name="T20" fmla="*/ 1 w 297"/>
                  <a:gd name="T21" fmla="*/ 0 h 176"/>
                  <a:gd name="T22" fmla="*/ 1 w 297"/>
                  <a:gd name="T23" fmla="*/ 0 h 17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97" h="176">
                    <a:moveTo>
                      <a:pt x="297" y="27"/>
                    </a:moveTo>
                    <a:lnTo>
                      <a:pt x="270" y="50"/>
                    </a:lnTo>
                    <a:lnTo>
                      <a:pt x="98" y="149"/>
                    </a:lnTo>
                    <a:lnTo>
                      <a:pt x="98" y="176"/>
                    </a:lnTo>
                    <a:lnTo>
                      <a:pt x="23" y="176"/>
                    </a:lnTo>
                    <a:lnTo>
                      <a:pt x="0" y="176"/>
                    </a:lnTo>
                    <a:lnTo>
                      <a:pt x="172" y="27"/>
                    </a:lnTo>
                    <a:lnTo>
                      <a:pt x="247" y="0"/>
                    </a:lnTo>
                    <a:lnTo>
                      <a:pt x="270" y="0"/>
                    </a:lnTo>
                    <a:lnTo>
                      <a:pt x="297" y="27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27" name="Freeform 89">
                <a:extLst>
                  <a:ext uri="{FF2B5EF4-FFF2-40B4-BE49-F238E27FC236}">
                    <a16:creationId xmlns:a16="http://schemas.microsoft.com/office/drawing/2014/main" id="{8115A67B-14B2-4DBA-89C5-1A2708271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8" y="1553"/>
                <a:ext cx="15" cy="2"/>
              </a:xfrm>
              <a:custGeom>
                <a:avLst/>
                <a:gdLst>
                  <a:gd name="T0" fmla="*/ 1 w 274"/>
                  <a:gd name="T1" fmla="*/ 0 h 48"/>
                  <a:gd name="T2" fmla="*/ 0 w 274"/>
                  <a:gd name="T3" fmla="*/ 0 h 48"/>
                  <a:gd name="T4" fmla="*/ 0 w 274"/>
                  <a:gd name="T5" fmla="*/ 0 h 48"/>
                  <a:gd name="T6" fmla="*/ 0 w 274"/>
                  <a:gd name="T7" fmla="*/ 0 h 48"/>
                  <a:gd name="T8" fmla="*/ 1 w 274"/>
                  <a:gd name="T9" fmla="*/ 0 h 48"/>
                  <a:gd name="T10" fmla="*/ 1 w 274"/>
                  <a:gd name="T11" fmla="*/ 0 h 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4" h="48">
                    <a:moveTo>
                      <a:pt x="274" y="48"/>
                    </a:moveTo>
                    <a:lnTo>
                      <a:pt x="0" y="48"/>
                    </a:lnTo>
                    <a:lnTo>
                      <a:pt x="0" y="23"/>
                    </a:lnTo>
                    <a:lnTo>
                      <a:pt x="126" y="0"/>
                    </a:lnTo>
                    <a:lnTo>
                      <a:pt x="274" y="23"/>
                    </a:lnTo>
                    <a:lnTo>
                      <a:pt x="274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28" name="Freeform 90">
                <a:extLst>
                  <a:ext uri="{FF2B5EF4-FFF2-40B4-BE49-F238E27FC236}">
                    <a16:creationId xmlns:a16="http://schemas.microsoft.com/office/drawing/2014/main" id="{8FFDC8BE-4BFF-4038-85AA-B98CF26EEF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8" y="1553"/>
                <a:ext cx="15" cy="2"/>
              </a:xfrm>
              <a:custGeom>
                <a:avLst/>
                <a:gdLst>
                  <a:gd name="T0" fmla="*/ 1 w 274"/>
                  <a:gd name="T1" fmla="*/ 0 h 48"/>
                  <a:gd name="T2" fmla="*/ 0 w 274"/>
                  <a:gd name="T3" fmla="*/ 0 h 48"/>
                  <a:gd name="T4" fmla="*/ 0 w 274"/>
                  <a:gd name="T5" fmla="*/ 0 h 48"/>
                  <a:gd name="T6" fmla="*/ 0 w 274"/>
                  <a:gd name="T7" fmla="*/ 0 h 48"/>
                  <a:gd name="T8" fmla="*/ 0 w 274"/>
                  <a:gd name="T9" fmla="*/ 0 h 48"/>
                  <a:gd name="T10" fmla="*/ 1 w 274"/>
                  <a:gd name="T11" fmla="*/ 0 h 48"/>
                  <a:gd name="T12" fmla="*/ 1 w 274"/>
                  <a:gd name="T13" fmla="*/ 0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4" h="48">
                    <a:moveTo>
                      <a:pt x="274" y="48"/>
                    </a:moveTo>
                    <a:lnTo>
                      <a:pt x="0" y="48"/>
                    </a:lnTo>
                    <a:lnTo>
                      <a:pt x="0" y="23"/>
                    </a:lnTo>
                    <a:lnTo>
                      <a:pt x="126" y="0"/>
                    </a:lnTo>
                    <a:lnTo>
                      <a:pt x="274" y="23"/>
                    </a:lnTo>
                    <a:lnTo>
                      <a:pt x="274" y="48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29" name="Freeform 91">
                <a:extLst>
                  <a:ext uri="{FF2B5EF4-FFF2-40B4-BE49-F238E27FC236}">
                    <a16:creationId xmlns:a16="http://schemas.microsoft.com/office/drawing/2014/main" id="{7F255B51-0A63-4BE2-A901-183BC0C50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2" y="1554"/>
                <a:ext cx="14" cy="3"/>
              </a:xfrm>
              <a:custGeom>
                <a:avLst/>
                <a:gdLst>
                  <a:gd name="T0" fmla="*/ 1 w 249"/>
                  <a:gd name="T1" fmla="*/ 0 h 51"/>
                  <a:gd name="T2" fmla="*/ 1 w 249"/>
                  <a:gd name="T3" fmla="*/ 0 h 51"/>
                  <a:gd name="T4" fmla="*/ 0 w 249"/>
                  <a:gd name="T5" fmla="*/ 0 h 51"/>
                  <a:gd name="T6" fmla="*/ 0 w 249"/>
                  <a:gd name="T7" fmla="*/ 0 h 51"/>
                  <a:gd name="T8" fmla="*/ 1 w 249"/>
                  <a:gd name="T9" fmla="*/ 0 h 51"/>
                  <a:gd name="T10" fmla="*/ 1 w 249"/>
                  <a:gd name="T11" fmla="*/ 0 h 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9" h="51">
                    <a:moveTo>
                      <a:pt x="249" y="51"/>
                    </a:moveTo>
                    <a:lnTo>
                      <a:pt x="199" y="51"/>
                    </a:lnTo>
                    <a:lnTo>
                      <a:pt x="0" y="25"/>
                    </a:lnTo>
                    <a:lnTo>
                      <a:pt x="0" y="0"/>
                    </a:lnTo>
                    <a:lnTo>
                      <a:pt x="249" y="25"/>
                    </a:lnTo>
                    <a:lnTo>
                      <a:pt x="249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30" name="Freeform 92">
                <a:extLst>
                  <a:ext uri="{FF2B5EF4-FFF2-40B4-BE49-F238E27FC236}">
                    <a16:creationId xmlns:a16="http://schemas.microsoft.com/office/drawing/2014/main" id="{33FCF5B8-34FC-4B94-8301-43F89D6710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2" y="1554"/>
                <a:ext cx="14" cy="3"/>
              </a:xfrm>
              <a:custGeom>
                <a:avLst/>
                <a:gdLst>
                  <a:gd name="T0" fmla="*/ 1 w 249"/>
                  <a:gd name="T1" fmla="*/ 0 h 51"/>
                  <a:gd name="T2" fmla="*/ 1 w 249"/>
                  <a:gd name="T3" fmla="*/ 0 h 51"/>
                  <a:gd name="T4" fmla="*/ 0 w 249"/>
                  <a:gd name="T5" fmla="*/ 0 h 51"/>
                  <a:gd name="T6" fmla="*/ 0 w 249"/>
                  <a:gd name="T7" fmla="*/ 0 h 51"/>
                  <a:gd name="T8" fmla="*/ 0 w 249"/>
                  <a:gd name="T9" fmla="*/ 0 h 51"/>
                  <a:gd name="T10" fmla="*/ 1 w 249"/>
                  <a:gd name="T11" fmla="*/ 0 h 51"/>
                  <a:gd name="T12" fmla="*/ 1 w 249"/>
                  <a:gd name="T13" fmla="*/ 0 h 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9" h="51">
                    <a:moveTo>
                      <a:pt x="249" y="51"/>
                    </a:moveTo>
                    <a:lnTo>
                      <a:pt x="199" y="51"/>
                    </a:lnTo>
                    <a:lnTo>
                      <a:pt x="0" y="25"/>
                    </a:lnTo>
                    <a:lnTo>
                      <a:pt x="0" y="0"/>
                    </a:lnTo>
                    <a:lnTo>
                      <a:pt x="249" y="25"/>
                    </a:lnTo>
                    <a:lnTo>
                      <a:pt x="249" y="51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31" name="Freeform 93">
                <a:extLst>
                  <a:ext uri="{FF2B5EF4-FFF2-40B4-BE49-F238E27FC236}">
                    <a16:creationId xmlns:a16="http://schemas.microsoft.com/office/drawing/2014/main" id="{622EE00F-1B30-4E98-AECA-8695D5782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" y="1554"/>
                <a:ext cx="15" cy="5"/>
              </a:xfrm>
              <a:custGeom>
                <a:avLst/>
                <a:gdLst>
                  <a:gd name="T0" fmla="*/ 1 w 273"/>
                  <a:gd name="T1" fmla="*/ 0 h 99"/>
                  <a:gd name="T2" fmla="*/ 1 w 273"/>
                  <a:gd name="T3" fmla="*/ 0 h 99"/>
                  <a:gd name="T4" fmla="*/ 0 w 273"/>
                  <a:gd name="T5" fmla="*/ 0 h 99"/>
                  <a:gd name="T6" fmla="*/ 0 w 273"/>
                  <a:gd name="T7" fmla="*/ 0 h 99"/>
                  <a:gd name="T8" fmla="*/ 0 w 273"/>
                  <a:gd name="T9" fmla="*/ 0 h 99"/>
                  <a:gd name="T10" fmla="*/ 1 w 273"/>
                  <a:gd name="T11" fmla="*/ 0 h 99"/>
                  <a:gd name="T12" fmla="*/ 1 w 273"/>
                  <a:gd name="T13" fmla="*/ 0 h 9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3" h="99">
                    <a:moveTo>
                      <a:pt x="273" y="75"/>
                    </a:moveTo>
                    <a:lnTo>
                      <a:pt x="273" y="99"/>
                    </a:lnTo>
                    <a:lnTo>
                      <a:pt x="0" y="51"/>
                    </a:lnTo>
                    <a:lnTo>
                      <a:pt x="0" y="25"/>
                    </a:lnTo>
                    <a:lnTo>
                      <a:pt x="0" y="0"/>
                    </a:lnTo>
                    <a:lnTo>
                      <a:pt x="223" y="25"/>
                    </a:lnTo>
                    <a:lnTo>
                      <a:pt x="273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32" name="Freeform 94">
                <a:extLst>
                  <a:ext uri="{FF2B5EF4-FFF2-40B4-BE49-F238E27FC236}">
                    <a16:creationId xmlns:a16="http://schemas.microsoft.com/office/drawing/2014/main" id="{2568757C-456F-4E7F-A80B-A3B127CCEA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" y="1554"/>
                <a:ext cx="15" cy="5"/>
              </a:xfrm>
              <a:custGeom>
                <a:avLst/>
                <a:gdLst>
                  <a:gd name="T0" fmla="*/ 1 w 273"/>
                  <a:gd name="T1" fmla="*/ 0 h 99"/>
                  <a:gd name="T2" fmla="*/ 1 w 273"/>
                  <a:gd name="T3" fmla="*/ 0 h 99"/>
                  <a:gd name="T4" fmla="*/ 0 w 273"/>
                  <a:gd name="T5" fmla="*/ 0 h 99"/>
                  <a:gd name="T6" fmla="*/ 0 w 273"/>
                  <a:gd name="T7" fmla="*/ 0 h 99"/>
                  <a:gd name="T8" fmla="*/ 0 w 273"/>
                  <a:gd name="T9" fmla="*/ 0 h 99"/>
                  <a:gd name="T10" fmla="*/ 1 w 273"/>
                  <a:gd name="T11" fmla="*/ 0 h 99"/>
                  <a:gd name="T12" fmla="*/ 1 w 273"/>
                  <a:gd name="T13" fmla="*/ 0 h 9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3" h="99">
                    <a:moveTo>
                      <a:pt x="273" y="75"/>
                    </a:moveTo>
                    <a:lnTo>
                      <a:pt x="273" y="99"/>
                    </a:lnTo>
                    <a:lnTo>
                      <a:pt x="0" y="51"/>
                    </a:lnTo>
                    <a:lnTo>
                      <a:pt x="0" y="25"/>
                    </a:lnTo>
                    <a:lnTo>
                      <a:pt x="0" y="0"/>
                    </a:lnTo>
                    <a:lnTo>
                      <a:pt x="223" y="25"/>
                    </a:lnTo>
                    <a:lnTo>
                      <a:pt x="273" y="75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33" name="Freeform 95">
                <a:extLst>
                  <a:ext uri="{FF2B5EF4-FFF2-40B4-BE49-F238E27FC236}">
                    <a16:creationId xmlns:a16="http://schemas.microsoft.com/office/drawing/2014/main" id="{8413392E-FC9A-487C-8D1C-F1AF3C7E2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4" y="1557"/>
                <a:ext cx="12" cy="7"/>
              </a:xfrm>
              <a:custGeom>
                <a:avLst/>
                <a:gdLst>
                  <a:gd name="T0" fmla="*/ 1 w 223"/>
                  <a:gd name="T1" fmla="*/ 0 h 123"/>
                  <a:gd name="T2" fmla="*/ 1 w 223"/>
                  <a:gd name="T3" fmla="*/ 0 h 123"/>
                  <a:gd name="T4" fmla="*/ 0 w 223"/>
                  <a:gd name="T5" fmla="*/ 0 h 123"/>
                  <a:gd name="T6" fmla="*/ 0 w 223"/>
                  <a:gd name="T7" fmla="*/ 0 h 123"/>
                  <a:gd name="T8" fmla="*/ 0 w 223"/>
                  <a:gd name="T9" fmla="*/ 0 h 123"/>
                  <a:gd name="T10" fmla="*/ 0 w 223"/>
                  <a:gd name="T11" fmla="*/ 0 h 123"/>
                  <a:gd name="T12" fmla="*/ 1 w 223"/>
                  <a:gd name="T13" fmla="*/ 0 h 123"/>
                  <a:gd name="T14" fmla="*/ 1 w 223"/>
                  <a:gd name="T15" fmla="*/ 0 h 1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3" h="123">
                    <a:moveTo>
                      <a:pt x="223" y="24"/>
                    </a:moveTo>
                    <a:lnTo>
                      <a:pt x="223" y="48"/>
                    </a:lnTo>
                    <a:lnTo>
                      <a:pt x="0" y="123"/>
                    </a:lnTo>
                    <a:lnTo>
                      <a:pt x="0" y="98"/>
                    </a:lnTo>
                    <a:lnTo>
                      <a:pt x="0" y="75"/>
                    </a:lnTo>
                    <a:lnTo>
                      <a:pt x="173" y="0"/>
                    </a:lnTo>
                    <a:lnTo>
                      <a:pt x="200" y="0"/>
                    </a:lnTo>
                    <a:lnTo>
                      <a:pt x="223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34" name="Freeform 96">
                <a:extLst>
                  <a:ext uri="{FF2B5EF4-FFF2-40B4-BE49-F238E27FC236}">
                    <a16:creationId xmlns:a16="http://schemas.microsoft.com/office/drawing/2014/main" id="{30A3D259-290D-451C-8E60-1840B9A76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4" y="1557"/>
                <a:ext cx="12" cy="7"/>
              </a:xfrm>
              <a:custGeom>
                <a:avLst/>
                <a:gdLst>
                  <a:gd name="T0" fmla="*/ 1 w 223"/>
                  <a:gd name="T1" fmla="*/ 0 h 123"/>
                  <a:gd name="T2" fmla="*/ 1 w 223"/>
                  <a:gd name="T3" fmla="*/ 0 h 123"/>
                  <a:gd name="T4" fmla="*/ 0 w 223"/>
                  <a:gd name="T5" fmla="*/ 0 h 123"/>
                  <a:gd name="T6" fmla="*/ 0 w 223"/>
                  <a:gd name="T7" fmla="*/ 0 h 123"/>
                  <a:gd name="T8" fmla="*/ 0 w 223"/>
                  <a:gd name="T9" fmla="*/ 0 h 123"/>
                  <a:gd name="T10" fmla="*/ 0 w 223"/>
                  <a:gd name="T11" fmla="*/ 0 h 123"/>
                  <a:gd name="T12" fmla="*/ 0 w 223"/>
                  <a:gd name="T13" fmla="*/ 0 h 123"/>
                  <a:gd name="T14" fmla="*/ 1 w 223"/>
                  <a:gd name="T15" fmla="*/ 0 h 123"/>
                  <a:gd name="T16" fmla="*/ 1 w 223"/>
                  <a:gd name="T17" fmla="*/ 0 h 123"/>
                  <a:gd name="T18" fmla="*/ 1 w 223"/>
                  <a:gd name="T19" fmla="*/ 0 h 1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23" h="123">
                    <a:moveTo>
                      <a:pt x="223" y="24"/>
                    </a:moveTo>
                    <a:lnTo>
                      <a:pt x="223" y="48"/>
                    </a:lnTo>
                    <a:lnTo>
                      <a:pt x="0" y="123"/>
                    </a:lnTo>
                    <a:lnTo>
                      <a:pt x="0" y="98"/>
                    </a:lnTo>
                    <a:lnTo>
                      <a:pt x="0" y="75"/>
                    </a:lnTo>
                    <a:lnTo>
                      <a:pt x="173" y="0"/>
                    </a:lnTo>
                    <a:lnTo>
                      <a:pt x="200" y="0"/>
                    </a:lnTo>
                    <a:lnTo>
                      <a:pt x="223" y="24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35" name="Freeform 97">
                <a:extLst>
                  <a:ext uri="{FF2B5EF4-FFF2-40B4-BE49-F238E27FC236}">
                    <a16:creationId xmlns:a16="http://schemas.microsoft.com/office/drawing/2014/main" id="{3C85DFF0-159D-4052-A713-2F6E5D833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" y="1558"/>
                <a:ext cx="14" cy="3"/>
              </a:xfrm>
              <a:custGeom>
                <a:avLst/>
                <a:gdLst>
                  <a:gd name="T0" fmla="*/ 1 w 247"/>
                  <a:gd name="T1" fmla="*/ 0 h 51"/>
                  <a:gd name="T2" fmla="*/ 1 w 247"/>
                  <a:gd name="T3" fmla="*/ 0 h 51"/>
                  <a:gd name="T4" fmla="*/ 0 w 247"/>
                  <a:gd name="T5" fmla="*/ 0 h 51"/>
                  <a:gd name="T6" fmla="*/ 0 w 247"/>
                  <a:gd name="T7" fmla="*/ 0 h 51"/>
                  <a:gd name="T8" fmla="*/ 0 w 247"/>
                  <a:gd name="T9" fmla="*/ 0 h 51"/>
                  <a:gd name="T10" fmla="*/ 0 w 247"/>
                  <a:gd name="T11" fmla="*/ 0 h 51"/>
                  <a:gd name="T12" fmla="*/ 1 w 247"/>
                  <a:gd name="T13" fmla="*/ 0 h 51"/>
                  <a:gd name="T14" fmla="*/ 1 w 247"/>
                  <a:gd name="T15" fmla="*/ 0 h 5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7" h="51">
                    <a:moveTo>
                      <a:pt x="247" y="24"/>
                    </a:moveTo>
                    <a:lnTo>
                      <a:pt x="223" y="51"/>
                    </a:lnTo>
                    <a:lnTo>
                      <a:pt x="24" y="51"/>
                    </a:lnTo>
                    <a:lnTo>
                      <a:pt x="0" y="51"/>
                    </a:lnTo>
                    <a:lnTo>
                      <a:pt x="0" y="24"/>
                    </a:lnTo>
                    <a:lnTo>
                      <a:pt x="24" y="0"/>
                    </a:lnTo>
                    <a:lnTo>
                      <a:pt x="247" y="0"/>
                    </a:lnTo>
                    <a:lnTo>
                      <a:pt x="247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36" name="Freeform 98">
                <a:extLst>
                  <a:ext uri="{FF2B5EF4-FFF2-40B4-BE49-F238E27FC236}">
                    <a16:creationId xmlns:a16="http://schemas.microsoft.com/office/drawing/2014/main" id="{894DBD5F-CECD-4834-BA83-ADCCD5151D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" y="1558"/>
                <a:ext cx="14" cy="3"/>
              </a:xfrm>
              <a:custGeom>
                <a:avLst/>
                <a:gdLst>
                  <a:gd name="T0" fmla="*/ 1 w 247"/>
                  <a:gd name="T1" fmla="*/ 0 h 51"/>
                  <a:gd name="T2" fmla="*/ 1 w 247"/>
                  <a:gd name="T3" fmla="*/ 0 h 51"/>
                  <a:gd name="T4" fmla="*/ 0 w 247"/>
                  <a:gd name="T5" fmla="*/ 0 h 51"/>
                  <a:gd name="T6" fmla="*/ 0 w 247"/>
                  <a:gd name="T7" fmla="*/ 0 h 51"/>
                  <a:gd name="T8" fmla="*/ 0 w 247"/>
                  <a:gd name="T9" fmla="*/ 0 h 51"/>
                  <a:gd name="T10" fmla="*/ 0 w 247"/>
                  <a:gd name="T11" fmla="*/ 0 h 51"/>
                  <a:gd name="T12" fmla="*/ 1 w 247"/>
                  <a:gd name="T13" fmla="*/ 0 h 51"/>
                  <a:gd name="T14" fmla="*/ 1 w 247"/>
                  <a:gd name="T15" fmla="*/ 0 h 5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7" h="51">
                    <a:moveTo>
                      <a:pt x="247" y="24"/>
                    </a:moveTo>
                    <a:lnTo>
                      <a:pt x="223" y="51"/>
                    </a:lnTo>
                    <a:lnTo>
                      <a:pt x="24" y="51"/>
                    </a:lnTo>
                    <a:lnTo>
                      <a:pt x="0" y="51"/>
                    </a:lnTo>
                    <a:lnTo>
                      <a:pt x="0" y="24"/>
                    </a:lnTo>
                    <a:lnTo>
                      <a:pt x="24" y="0"/>
                    </a:lnTo>
                    <a:lnTo>
                      <a:pt x="247" y="0"/>
                    </a:lnTo>
                    <a:lnTo>
                      <a:pt x="247" y="24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37" name="Freeform 99">
                <a:extLst>
                  <a:ext uri="{FF2B5EF4-FFF2-40B4-BE49-F238E27FC236}">
                    <a16:creationId xmlns:a16="http://schemas.microsoft.com/office/drawing/2014/main" id="{E64B85E5-DEF8-4673-9F28-A5545832B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7" y="1558"/>
                <a:ext cx="15" cy="4"/>
              </a:xfrm>
              <a:custGeom>
                <a:avLst/>
                <a:gdLst>
                  <a:gd name="T0" fmla="*/ 1 w 271"/>
                  <a:gd name="T1" fmla="*/ 0 h 74"/>
                  <a:gd name="T2" fmla="*/ 1 w 271"/>
                  <a:gd name="T3" fmla="*/ 0 h 74"/>
                  <a:gd name="T4" fmla="*/ 0 w 271"/>
                  <a:gd name="T5" fmla="*/ 0 h 74"/>
                  <a:gd name="T6" fmla="*/ 0 w 271"/>
                  <a:gd name="T7" fmla="*/ 0 h 74"/>
                  <a:gd name="T8" fmla="*/ 0 w 271"/>
                  <a:gd name="T9" fmla="*/ 0 h 74"/>
                  <a:gd name="T10" fmla="*/ 0 w 271"/>
                  <a:gd name="T11" fmla="*/ 0 h 74"/>
                  <a:gd name="T12" fmla="*/ 1 w 271"/>
                  <a:gd name="T13" fmla="*/ 0 h 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1" h="74">
                    <a:moveTo>
                      <a:pt x="271" y="24"/>
                    </a:moveTo>
                    <a:lnTo>
                      <a:pt x="271" y="51"/>
                    </a:lnTo>
                    <a:lnTo>
                      <a:pt x="25" y="74"/>
                    </a:lnTo>
                    <a:lnTo>
                      <a:pt x="0" y="51"/>
                    </a:lnTo>
                    <a:lnTo>
                      <a:pt x="0" y="24"/>
                    </a:lnTo>
                    <a:lnTo>
                      <a:pt x="123" y="0"/>
                    </a:lnTo>
                    <a:lnTo>
                      <a:pt x="271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38" name="Freeform 100">
                <a:extLst>
                  <a:ext uri="{FF2B5EF4-FFF2-40B4-BE49-F238E27FC236}">
                    <a16:creationId xmlns:a16="http://schemas.microsoft.com/office/drawing/2014/main" id="{2D5768C8-D6B5-4992-9F11-F306EB39A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7" y="1558"/>
                <a:ext cx="15" cy="4"/>
              </a:xfrm>
              <a:custGeom>
                <a:avLst/>
                <a:gdLst>
                  <a:gd name="T0" fmla="*/ 1 w 271"/>
                  <a:gd name="T1" fmla="*/ 0 h 74"/>
                  <a:gd name="T2" fmla="*/ 1 w 271"/>
                  <a:gd name="T3" fmla="*/ 0 h 74"/>
                  <a:gd name="T4" fmla="*/ 0 w 271"/>
                  <a:gd name="T5" fmla="*/ 0 h 74"/>
                  <a:gd name="T6" fmla="*/ 0 w 271"/>
                  <a:gd name="T7" fmla="*/ 0 h 74"/>
                  <a:gd name="T8" fmla="*/ 0 w 271"/>
                  <a:gd name="T9" fmla="*/ 0 h 74"/>
                  <a:gd name="T10" fmla="*/ 0 w 271"/>
                  <a:gd name="T11" fmla="*/ 0 h 74"/>
                  <a:gd name="T12" fmla="*/ 1 w 271"/>
                  <a:gd name="T13" fmla="*/ 0 h 74"/>
                  <a:gd name="T14" fmla="*/ 1 w 271"/>
                  <a:gd name="T15" fmla="*/ 0 h 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1" h="74">
                    <a:moveTo>
                      <a:pt x="271" y="24"/>
                    </a:moveTo>
                    <a:lnTo>
                      <a:pt x="271" y="51"/>
                    </a:lnTo>
                    <a:lnTo>
                      <a:pt x="25" y="74"/>
                    </a:lnTo>
                    <a:lnTo>
                      <a:pt x="0" y="51"/>
                    </a:lnTo>
                    <a:lnTo>
                      <a:pt x="0" y="24"/>
                    </a:lnTo>
                    <a:lnTo>
                      <a:pt x="123" y="0"/>
                    </a:lnTo>
                    <a:lnTo>
                      <a:pt x="271" y="24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39" name="Freeform 101">
                <a:extLst>
                  <a:ext uri="{FF2B5EF4-FFF2-40B4-BE49-F238E27FC236}">
                    <a16:creationId xmlns:a16="http://schemas.microsoft.com/office/drawing/2014/main" id="{4DF35559-A070-4A77-BDEC-239F268B6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0" y="1559"/>
                <a:ext cx="15" cy="6"/>
              </a:xfrm>
              <a:custGeom>
                <a:avLst/>
                <a:gdLst>
                  <a:gd name="T0" fmla="*/ 1 w 274"/>
                  <a:gd name="T1" fmla="*/ 0 h 101"/>
                  <a:gd name="T2" fmla="*/ 0 w 274"/>
                  <a:gd name="T3" fmla="*/ 0 h 101"/>
                  <a:gd name="T4" fmla="*/ 0 w 274"/>
                  <a:gd name="T5" fmla="*/ 0 h 101"/>
                  <a:gd name="T6" fmla="*/ 0 w 274"/>
                  <a:gd name="T7" fmla="*/ 0 h 101"/>
                  <a:gd name="T8" fmla="*/ 1 w 274"/>
                  <a:gd name="T9" fmla="*/ 0 h 101"/>
                  <a:gd name="T10" fmla="*/ 1 w 274"/>
                  <a:gd name="T11" fmla="*/ 0 h 101"/>
                  <a:gd name="T12" fmla="*/ 1 w 274"/>
                  <a:gd name="T13" fmla="*/ 0 h 10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4" h="101">
                    <a:moveTo>
                      <a:pt x="274" y="0"/>
                    </a:moveTo>
                    <a:lnTo>
                      <a:pt x="27" y="101"/>
                    </a:lnTo>
                    <a:lnTo>
                      <a:pt x="0" y="101"/>
                    </a:lnTo>
                    <a:lnTo>
                      <a:pt x="51" y="50"/>
                    </a:lnTo>
                    <a:lnTo>
                      <a:pt x="223" y="0"/>
                    </a:lnTo>
                    <a:lnTo>
                      <a:pt x="250" y="0"/>
                    </a:lnTo>
                    <a:lnTo>
                      <a:pt x="27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40" name="Freeform 102">
                <a:extLst>
                  <a:ext uri="{FF2B5EF4-FFF2-40B4-BE49-F238E27FC236}">
                    <a16:creationId xmlns:a16="http://schemas.microsoft.com/office/drawing/2014/main" id="{9B8568B4-1EC5-4B6A-9B46-0DC3E5C49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0" y="1559"/>
                <a:ext cx="15" cy="6"/>
              </a:xfrm>
              <a:custGeom>
                <a:avLst/>
                <a:gdLst>
                  <a:gd name="T0" fmla="*/ 1 w 274"/>
                  <a:gd name="T1" fmla="*/ 0 h 101"/>
                  <a:gd name="T2" fmla="*/ 0 w 274"/>
                  <a:gd name="T3" fmla="*/ 0 h 101"/>
                  <a:gd name="T4" fmla="*/ 0 w 274"/>
                  <a:gd name="T5" fmla="*/ 0 h 101"/>
                  <a:gd name="T6" fmla="*/ 0 w 274"/>
                  <a:gd name="T7" fmla="*/ 0 h 101"/>
                  <a:gd name="T8" fmla="*/ 0 w 274"/>
                  <a:gd name="T9" fmla="*/ 0 h 101"/>
                  <a:gd name="T10" fmla="*/ 0 w 274"/>
                  <a:gd name="T11" fmla="*/ 0 h 101"/>
                  <a:gd name="T12" fmla="*/ 1 w 274"/>
                  <a:gd name="T13" fmla="*/ 0 h 101"/>
                  <a:gd name="T14" fmla="*/ 1 w 274"/>
                  <a:gd name="T15" fmla="*/ 0 h 101"/>
                  <a:gd name="T16" fmla="*/ 1 w 274"/>
                  <a:gd name="T17" fmla="*/ 0 h 101"/>
                  <a:gd name="T18" fmla="*/ 1 w 274"/>
                  <a:gd name="T19" fmla="*/ 0 h 10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74" h="101">
                    <a:moveTo>
                      <a:pt x="274" y="0"/>
                    </a:moveTo>
                    <a:lnTo>
                      <a:pt x="27" y="101"/>
                    </a:lnTo>
                    <a:lnTo>
                      <a:pt x="0" y="101"/>
                    </a:lnTo>
                    <a:lnTo>
                      <a:pt x="51" y="50"/>
                    </a:lnTo>
                    <a:lnTo>
                      <a:pt x="223" y="0"/>
                    </a:lnTo>
                    <a:lnTo>
                      <a:pt x="250" y="0"/>
                    </a:lnTo>
                    <a:lnTo>
                      <a:pt x="274" y="0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41" name="Freeform 103">
                <a:extLst>
                  <a:ext uri="{FF2B5EF4-FFF2-40B4-BE49-F238E27FC236}">
                    <a16:creationId xmlns:a16="http://schemas.microsoft.com/office/drawing/2014/main" id="{B88CEE0C-B4C4-4DAF-AAEF-FC46AAC56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" y="1562"/>
                <a:ext cx="10" cy="6"/>
              </a:xfrm>
              <a:custGeom>
                <a:avLst/>
                <a:gdLst>
                  <a:gd name="T0" fmla="*/ 1 w 195"/>
                  <a:gd name="T1" fmla="*/ 0 h 98"/>
                  <a:gd name="T2" fmla="*/ 1 w 195"/>
                  <a:gd name="T3" fmla="*/ 0 h 98"/>
                  <a:gd name="T4" fmla="*/ 0 w 195"/>
                  <a:gd name="T5" fmla="*/ 0 h 98"/>
                  <a:gd name="T6" fmla="*/ 0 w 195"/>
                  <a:gd name="T7" fmla="*/ 0 h 98"/>
                  <a:gd name="T8" fmla="*/ 0 w 195"/>
                  <a:gd name="T9" fmla="*/ 0 h 98"/>
                  <a:gd name="T10" fmla="*/ 0 w 195"/>
                  <a:gd name="T11" fmla="*/ 0 h 98"/>
                  <a:gd name="T12" fmla="*/ 0 w 195"/>
                  <a:gd name="T13" fmla="*/ 0 h 98"/>
                  <a:gd name="T14" fmla="*/ 1 w 195"/>
                  <a:gd name="T15" fmla="*/ 0 h 9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95" h="98">
                    <a:moveTo>
                      <a:pt x="195" y="0"/>
                    </a:moveTo>
                    <a:lnTo>
                      <a:pt x="195" y="25"/>
                    </a:lnTo>
                    <a:lnTo>
                      <a:pt x="23" y="98"/>
                    </a:lnTo>
                    <a:lnTo>
                      <a:pt x="0" y="98"/>
                    </a:lnTo>
                    <a:lnTo>
                      <a:pt x="0" y="75"/>
                    </a:lnTo>
                    <a:lnTo>
                      <a:pt x="149" y="0"/>
                    </a:lnTo>
                    <a:lnTo>
                      <a:pt x="172" y="0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42" name="Freeform 104">
                <a:extLst>
                  <a:ext uri="{FF2B5EF4-FFF2-40B4-BE49-F238E27FC236}">
                    <a16:creationId xmlns:a16="http://schemas.microsoft.com/office/drawing/2014/main" id="{A811A0F6-2451-4F76-A430-CE7C3802D0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" y="1562"/>
                <a:ext cx="10" cy="6"/>
              </a:xfrm>
              <a:custGeom>
                <a:avLst/>
                <a:gdLst>
                  <a:gd name="T0" fmla="*/ 1 w 195"/>
                  <a:gd name="T1" fmla="*/ 0 h 98"/>
                  <a:gd name="T2" fmla="*/ 1 w 195"/>
                  <a:gd name="T3" fmla="*/ 0 h 98"/>
                  <a:gd name="T4" fmla="*/ 0 w 195"/>
                  <a:gd name="T5" fmla="*/ 0 h 98"/>
                  <a:gd name="T6" fmla="*/ 0 w 195"/>
                  <a:gd name="T7" fmla="*/ 0 h 98"/>
                  <a:gd name="T8" fmla="*/ 0 w 195"/>
                  <a:gd name="T9" fmla="*/ 0 h 98"/>
                  <a:gd name="T10" fmla="*/ 0 w 195"/>
                  <a:gd name="T11" fmla="*/ 0 h 98"/>
                  <a:gd name="T12" fmla="*/ 0 w 195"/>
                  <a:gd name="T13" fmla="*/ 0 h 98"/>
                  <a:gd name="T14" fmla="*/ 0 w 195"/>
                  <a:gd name="T15" fmla="*/ 0 h 98"/>
                  <a:gd name="T16" fmla="*/ 1 w 195"/>
                  <a:gd name="T17" fmla="*/ 0 h 9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5" h="98">
                    <a:moveTo>
                      <a:pt x="195" y="0"/>
                    </a:moveTo>
                    <a:lnTo>
                      <a:pt x="195" y="25"/>
                    </a:lnTo>
                    <a:lnTo>
                      <a:pt x="23" y="98"/>
                    </a:lnTo>
                    <a:lnTo>
                      <a:pt x="0" y="98"/>
                    </a:lnTo>
                    <a:lnTo>
                      <a:pt x="0" y="75"/>
                    </a:lnTo>
                    <a:lnTo>
                      <a:pt x="149" y="0"/>
                    </a:lnTo>
                    <a:lnTo>
                      <a:pt x="172" y="0"/>
                    </a:lnTo>
                    <a:lnTo>
                      <a:pt x="195" y="0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43" name="Freeform 105">
                <a:extLst>
                  <a:ext uri="{FF2B5EF4-FFF2-40B4-BE49-F238E27FC236}">
                    <a16:creationId xmlns:a16="http://schemas.microsoft.com/office/drawing/2014/main" id="{09765A7E-2C4F-4AEF-B01B-41990D05E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2" y="1566"/>
                <a:ext cx="15" cy="3"/>
              </a:xfrm>
              <a:custGeom>
                <a:avLst/>
                <a:gdLst>
                  <a:gd name="T0" fmla="*/ 1 w 270"/>
                  <a:gd name="T1" fmla="*/ 0 h 51"/>
                  <a:gd name="T2" fmla="*/ 0 w 270"/>
                  <a:gd name="T3" fmla="*/ 0 h 51"/>
                  <a:gd name="T4" fmla="*/ 0 w 270"/>
                  <a:gd name="T5" fmla="*/ 0 h 51"/>
                  <a:gd name="T6" fmla="*/ 0 w 270"/>
                  <a:gd name="T7" fmla="*/ 0 h 51"/>
                  <a:gd name="T8" fmla="*/ 0 w 270"/>
                  <a:gd name="T9" fmla="*/ 0 h 51"/>
                  <a:gd name="T10" fmla="*/ 1 w 270"/>
                  <a:gd name="T11" fmla="*/ 0 h 51"/>
                  <a:gd name="T12" fmla="*/ 1 w 270"/>
                  <a:gd name="T13" fmla="*/ 0 h 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0" h="51">
                    <a:moveTo>
                      <a:pt x="270" y="23"/>
                    </a:moveTo>
                    <a:lnTo>
                      <a:pt x="98" y="51"/>
                    </a:lnTo>
                    <a:lnTo>
                      <a:pt x="24" y="23"/>
                    </a:lnTo>
                    <a:lnTo>
                      <a:pt x="0" y="23"/>
                    </a:lnTo>
                    <a:lnTo>
                      <a:pt x="0" y="0"/>
                    </a:lnTo>
                    <a:lnTo>
                      <a:pt x="270" y="0"/>
                    </a:lnTo>
                    <a:lnTo>
                      <a:pt x="27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44" name="Freeform 106">
                <a:extLst>
                  <a:ext uri="{FF2B5EF4-FFF2-40B4-BE49-F238E27FC236}">
                    <a16:creationId xmlns:a16="http://schemas.microsoft.com/office/drawing/2014/main" id="{51101A66-0BD7-4842-8809-8D9733D18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2" y="1566"/>
                <a:ext cx="15" cy="3"/>
              </a:xfrm>
              <a:custGeom>
                <a:avLst/>
                <a:gdLst>
                  <a:gd name="T0" fmla="*/ 1 w 270"/>
                  <a:gd name="T1" fmla="*/ 0 h 51"/>
                  <a:gd name="T2" fmla="*/ 0 w 270"/>
                  <a:gd name="T3" fmla="*/ 0 h 51"/>
                  <a:gd name="T4" fmla="*/ 0 w 270"/>
                  <a:gd name="T5" fmla="*/ 0 h 51"/>
                  <a:gd name="T6" fmla="*/ 0 w 270"/>
                  <a:gd name="T7" fmla="*/ 0 h 51"/>
                  <a:gd name="T8" fmla="*/ 0 w 270"/>
                  <a:gd name="T9" fmla="*/ 0 h 51"/>
                  <a:gd name="T10" fmla="*/ 1 w 270"/>
                  <a:gd name="T11" fmla="*/ 0 h 51"/>
                  <a:gd name="T12" fmla="*/ 1 w 270"/>
                  <a:gd name="T13" fmla="*/ 0 h 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0" h="51">
                    <a:moveTo>
                      <a:pt x="270" y="23"/>
                    </a:moveTo>
                    <a:lnTo>
                      <a:pt x="98" y="51"/>
                    </a:lnTo>
                    <a:lnTo>
                      <a:pt x="24" y="23"/>
                    </a:lnTo>
                    <a:lnTo>
                      <a:pt x="0" y="23"/>
                    </a:lnTo>
                    <a:lnTo>
                      <a:pt x="0" y="0"/>
                    </a:lnTo>
                    <a:lnTo>
                      <a:pt x="270" y="0"/>
                    </a:lnTo>
                    <a:lnTo>
                      <a:pt x="270" y="23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45" name="Freeform 107">
                <a:extLst>
                  <a:ext uri="{FF2B5EF4-FFF2-40B4-BE49-F238E27FC236}">
                    <a16:creationId xmlns:a16="http://schemas.microsoft.com/office/drawing/2014/main" id="{79C2150C-42DE-4E6F-A1A0-FA56D4057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1" y="1566"/>
                <a:ext cx="18" cy="7"/>
              </a:xfrm>
              <a:custGeom>
                <a:avLst/>
                <a:gdLst>
                  <a:gd name="T0" fmla="*/ 1 w 323"/>
                  <a:gd name="T1" fmla="*/ 0 h 125"/>
                  <a:gd name="T2" fmla="*/ 1 w 323"/>
                  <a:gd name="T3" fmla="*/ 0 h 125"/>
                  <a:gd name="T4" fmla="*/ 1 w 323"/>
                  <a:gd name="T5" fmla="*/ 0 h 125"/>
                  <a:gd name="T6" fmla="*/ 0 w 323"/>
                  <a:gd name="T7" fmla="*/ 0 h 125"/>
                  <a:gd name="T8" fmla="*/ 0 w 323"/>
                  <a:gd name="T9" fmla="*/ 0 h 125"/>
                  <a:gd name="T10" fmla="*/ 0 w 323"/>
                  <a:gd name="T11" fmla="*/ 0 h 125"/>
                  <a:gd name="T12" fmla="*/ 1 w 323"/>
                  <a:gd name="T13" fmla="*/ 0 h 125"/>
                  <a:gd name="T14" fmla="*/ 1 w 323"/>
                  <a:gd name="T15" fmla="*/ 0 h 1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23" h="125">
                    <a:moveTo>
                      <a:pt x="323" y="97"/>
                    </a:moveTo>
                    <a:lnTo>
                      <a:pt x="323" y="125"/>
                    </a:lnTo>
                    <a:lnTo>
                      <a:pt x="249" y="125"/>
                    </a:lnTo>
                    <a:lnTo>
                      <a:pt x="26" y="23"/>
                    </a:lnTo>
                    <a:lnTo>
                      <a:pt x="0" y="23"/>
                    </a:lnTo>
                    <a:lnTo>
                      <a:pt x="26" y="0"/>
                    </a:lnTo>
                    <a:lnTo>
                      <a:pt x="222" y="51"/>
                    </a:lnTo>
                    <a:lnTo>
                      <a:pt x="323" y="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46" name="Freeform 108">
                <a:extLst>
                  <a:ext uri="{FF2B5EF4-FFF2-40B4-BE49-F238E27FC236}">
                    <a16:creationId xmlns:a16="http://schemas.microsoft.com/office/drawing/2014/main" id="{A5B8BA09-DB5A-44EF-A2E1-D92415491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1" y="1566"/>
                <a:ext cx="18" cy="7"/>
              </a:xfrm>
              <a:custGeom>
                <a:avLst/>
                <a:gdLst>
                  <a:gd name="T0" fmla="*/ 1 w 323"/>
                  <a:gd name="T1" fmla="*/ 0 h 125"/>
                  <a:gd name="T2" fmla="*/ 1 w 323"/>
                  <a:gd name="T3" fmla="*/ 0 h 125"/>
                  <a:gd name="T4" fmla="*/ 1 w 323"/>
                  <a:gd name="T5" fmla="*/ 0 h 125"/>
                  <a:gd name="T6" fmla="*/ 1 w 323"/>
                  <a:gd name="T7" fmla="*/ 0 h 125"/>
                  <a:gd name="T8" fmla="*/ 0 w 323"/>
                  <a:gd name="T9" fmla="*/ 0 h 125"/>
                  <a:gd name="T10" fmla="*/ 0 w 323"/>
                  <a:gd name="T11" fmla="*/ 0 h 125"/>
                  <a:gd name="T12" fmla="*/ 0 w 323"/>
                  <a:gd name="T13" fmla="*/ 0 h 125"/>
                  <a:gd name="T14" fmla="*/ 1 w 323"/>
                  <a:gd name="T15" fmla="*/ 0 h 125"/>
                  <a:gd name="T16" fmla="*/ 1 w 323"/>
                  <a:gd name="T17" fmla="*/ 0 h 1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3" h="125">
                    <a:moveTo>
                      <a:pt x="323" y="97"/>
                    </a:moveTo>
                    <a:lnTo>
                      <a:pt x="323" y="97"/>
                    </a:lnTo>
                    <a:lnTo>
                      <a:pt x="323" y="125"/>
                    </a:lnTo>
                    <a:lnTo>
                      <a:pt x="249" y="125"/>
                    </a:lnTo>
                    <a:lnTo>
                      <a:pt x="26" y="23"/>
                    </a:lnTo>
                    <a:lnTo>
                      <a:pt x="0" y="23"/>
                    </a:lnTo>
                    <a:lnTo>
                      <a:pt x="26" y="0"/>
                    </a:lnTo>
                    <a:lnTo>
                      <a:pt x="222" y="51"/>
                    </a:lnTo>
                    <a:lnTo>
                      <a:pt x="323" y="97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47" name="Freeform 109">
                <a:extLst>
                  <a:ext uri="{FF2B5EF4-FFF2-40B4-BE49-F238E27FC236}">
                    <a16:creationId xmlns:a16="http://schemas.microsoft.com/office/drawing/2014/main" id="{0E4A5D77-3506-41E4-9B60-05162CC6A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8" y="1566"/>
                <a:ext cx="13" cy="6"/>
              </a:xfrm>
              <a:custGeom>
                <a:avLst/>
                <a:gdLst>
                  <a:gd name="T0" fmla="*/ 1 w 223"/>
                  <a:gd name="T1" fmla="*/ 0 h 97"/>
                  <a:gd name="T2" fmla="*/ 1 w 223"/>
                  <a:gd name="T3" fmla="*/ 0 h 97"/>
                  <a:gd name="T4" fmla="*/ 0 w 223"/>
                  <a:gd name="T5" fmla="*/ 0 h 97"/>
                  <a:gd name="T6" fmla="*/ 0 w 223"/>
                  <a:gd name="T7" fmla="*/ 0 h 97"/>
                  <a:gd name="T8" fmla="*/ 0 w 223"/>
                  <a:gd name="T9" fmla="*/ 0 h 97"/>
                  <a:gd name="T10" fmla="*/ 0 w 223"/>
                  <a:gd name="T11" fmla="*/ 0 h 97"/>
                  <a:gd name="T12" fmla="*/ 0 w 223"/>
                  <a:gd name="T13" fmla="*/ 0 h 97"/>
                  <a:gd name="T14" fmla="*/ 1 w 223"/>
                  <a:gd name="T15" fmla="*/ 0 h 97"/>
                  <a:gd name="T16" fmla="*/ 1 w 223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3" h="97">
                    <a:moveTo>
                      <a:pt x="223" y="23"/>
                    </a:moveTo>
                    <a:lnTo>
                      <a:pt x="199" y="74"/>
                    </a:lnTo>
                    <a:lnTo>
                      <a:pt x="101" y="74"/>
                    </a:lnTo>
                    <a:lnTo>
                      <a:pt x="26" y="97"/>
                    </a:lnTo>
                    <a:lnTo>
                      <a:pt x="0" y="97"/>
                    </a:lnTo>
                    <a:lnTo>
                      <a:pt x="0" y="74"/>
                    </a:lnTo>
                    <a:lnTo>
                      <a:pt x="74" y="51"/>
                    </a:lnTo>
                    <a:lnTo>
                      <a:pt x="223" y="0"/>
                    </a:lnTo>
                    <a:lnTo>
                      <a:pt x="223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48" name="Freeform 110">
                <a:extLst>
                  <a:ext uri="{FF2B5EF4-FFF2-40B4-BE49-F238E27FC236}">
                    <a16:creationId xmlns:a16="http://schemas.microsoft.com/office/drawing/2014/main" id="{A821E2FC-DB21-43CA-93DE-D9838FB373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8" y="1566"/>
                <a:ext cx="13" cy="6"/>
              </a:xfrm>
              <a:custGeom>
                <a:avLst/>
                <a:gdLst>
                  <a:gd name="T0" fmla="*/ 1 w 223"/>
                  <a:gd name="T1" fmla="*/ 0 h 97"/>
                  <a:gd name="T2" fmla="*/ 1 w 223"/>
                  <a:gd name="T3" fmla="*/ 0 h 97"/>
                  <a:gd name="T4" fmla="*/ 0 w 223"/>
                  <a:gd name="T5" fmla="*/ 0 h 97"/>
                  <a:gd name="T6" fmla="*/ 0 w 223"/>
                  <a:gd name="T7" fmla="*/ 0 h 97"/>
                  <a:gd name="T8" fmla="*/ 0 w 223"/>
                  <a:gd name="T9" fmla="*/ 0 h 97"/>
                  <a:gd name="T10" fmla="*/ 0 w 223"/>
                  <a:gd name="T11" fmla="*/ 0 h 97"/>
                  <a:gd name="T12" fmla="*/ 0 w 223"/>
                  <a:gd name="T13" fmla="*/ 0 h 97"/>
                  <a:gd name="T14" fmla="*/ 0 w 223"/>
                  <a:gd name="T15" fmla="*/ 0 h 97"/>
                  <a:gd name="T16" fmla="*/ 1 w 223"/>
                  <a:gd name="T17" fmla="*/ 0 h 97"/>
                  <a:gd name="T18" fmla="*/ 1 w 223"/>
                  <a:gd name="T19" fmla="*/ 0 h 97"/>
                  <a:gd name="T20" fmla="*/ 1 w 223"/>
                  <a:gd name="T21" fmla="*/ 0 h 9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3" h="97">
                    <a:moveTo>
                      <a:pt x="223" y="23"/>
                    </a:moveTo>
                    <a:lnTo>
                      <a:pt x="199" y="74"/>
                    </a:lnTo>
                    <a:lnTo>
                      <a:pt x="101" y="74"/>
                    </a:lnTo>
                    <a:lnTo>
                      <a:pt x="26" y="97"/>
                    </a:lnTo>
                    <a:lnTo>
                      <a:pt x="0" y="97"/>
                    </a:lnTo>
                    <a:lnTo>
                      <a:pt x="0" y="74"/>
                    </a:lnTo>
                    <a:lnTo>
                      <a:pt x="74" y="51"/>
                    </a:lnTo>
                    <a:lnTo>
                      <a:pt x="223" y="0"/>
                    </a:lnTo>
                    <a:lnTo>
                      <a:pt x="223" y="23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49" name="Freeform 111">
                <a:extLst>
                  <a:ext uri="{FF2B5EF4-FFF2-40B4-BE49-F238E27FC236}">
                    <a16:creationId xmlns:a16="http://schemas.microsoft.com/office/drawing/2014/main" id="{76AE5A93-2654-465D-B8D9-CB0872360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6" y="1568"/>
                <a:ext cx="13" cy="9"/>
              </a:xfrm>
              <a:custGeom>
                <a:avLst/>
                <a:gdLst>
                  <a:gd name="T0" fmla="*/ 1 w 224"/>
                  <a:gd name="T1" fmla="*/ 0 h 175"/>
                  <a:gd name="T2" fmla="*/ 0 w 224"/>
                  <a:gd name="T3" fmla="*/ 0 h 175"/>
                  <a:gd name="T4" fmla="*/ 0 w 224"/>
                  <a:gd name="T5" fmla="*/ 0 h 175"/>
                  <a:gd name="T6" fmla="*/ 0 w 224"/>
                  <a:gd name="T7" fmla="*/ 0 h 175"/>
                  <a:gd name="T8" fmla="*/ 0 w 224"/>
                  <a:gd name="T9" fmla="*/ 0 h 175"/>
                  <a:gd name="T10" fmla="*/ 1 w 224"/>
                  <a:gd name="T11" fmla="*/ 0 h 175"/>
                  <a:gd name="T12" fmla="*/ 1 w 224"/>
                  <a:gd name="T13" fmla="*/ 0 h 175"/>
                  <a:gd name="T14" fmla="*/ 1 w 224"/>
                  <a:gd name="T15" fmla="*/ 0 h 1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4" h="175">
                    <a:moveTo>
                      <a:pt x="224" y="28"/>
                    </a:moveTo>
                    <a:lnTo>
                      <a:pt x="75" y="125"/>
                    </a:lnTo>
                    <a:lnTo>
                      <a:pt x="28" y="175"/>
                    </a:lnTo>
                    <a:lnTo>
                      <a:pt x="0" y="175"/>
                    </a:lnTo>
                    <a:lnTo>
                      <a:pt x="0" y="149"/>
                    </a:lnTo>
                    <a:lnTo>
                      <a:pt x="176" y="0"/>
                    </a:lnTo>
                    <a:lnTo>
                      <a:pt x="200" y="28"/>
                    </a:lnTo>
                    <a:lnTo>
                      <a:pt x="224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50" name="Freeform 112">
                <a:extLst>
                  <a:ext uri="{FF2B5EF4-FFF2-40B4-BE49-F238E27FC236}">
                    <a16:creationId xmlns:a16="http://schemas.microsoft.com/office/drawing/2014/main" id="{3DB6682F-DB55-40E8-AC8F-9719C42986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6" y="1568"/>
                <a:ext cx="13" cy="9"/>
              </a:xfrm>
              <a:custGeom>
                <a:avLst/>
                <a:gdLst>
                  <a:gd name="T0" fmla="*/ 1 w 224"/>
                  <a:gd name="T1" fmla="*/ 0 h 175"/>
                  <a:gd name="T2" fmla="*/ 0 w 224"/>
                  <a:gd name="T3" fmla="*/ 0 h 175"/>
                  <a:gd name="T4" fmla="*/ 0 w 224"/>
                  <a:gd name="T5" fmla="*/ 0 h 175"/>
                  <a:gd name="T6" fmla="*/ 0 w 224"/>
                  <a:gd name="T7" fmla="*/ 0 h 175"/>
                  <a:gd name="T8" fmla="*/ 0 w 224"/>
                  <a:gd name="T9" fmla="*/ 0 h 175"/>
                  <a:gd name="T10" fmla="*/ 0 w 224"/>
                  <a:gd name="T11" fmla="*/ 0 h 175"/>
                  <a:gd name="T12" fmla="*/ 1 w 224"/>
                  <a:gd name="T13" fmla="*/ 0 h 175"/>
                  <a:gd name="T14" fmla="*/ 1 w 224"/>
                  <a:gd name="T15" fmla="*/ 0 h 175"/>
                  <a:gd name="T16" fmla="*/ 1 w 224"/>
                  <a:gd name="T17" fmla="*/ 0 h 1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4" h="175">
                    <a:moveTo>
                      <a:pt x="224" y="28"/>
                    </a:moveTo>
                    <a:lnTo>
                      <a:pt x="75" y="125"/>
                    </a:lnTo>
                    <a:lnTo>
                      <a:pt x="28" y="175"/>
                    </a:lnTo>
                    <a:lnTo>
                      <a:pt x="0" y="175"/>
                    </a:lnTo>
                    <a:lnTo>
                      <a:pt x="0" y="149"/>
                    </a:lnTo>
                    <a:lnTo>
                      <a:pt x="176" y="0"/>
                    </a:lnTo>
                    <a:lnTo>
                      <a:pt x="200" y="28"/>
                    </a:lnTo>
                    <a:lnTo>
                      <a:pt x="224" y="28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51" name="Freeform 113">
                <a:extLst>
                  <a:ext uri="{FF2B5EF4-FFF2-40B4-BE49-F238E27FC236}">
                    <a16:creationId xmlns:a16="http://schemas.microsoft.com/office/drawing/2014/main" id="{19F88285-7083-4A3E-8539-E988C7312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9" y="1571"/>
                <a:ext cx="11" cy="6"/>
              </a:xfrm>
              <a:custGeom>
                <a:avLst/>
                <a:gdLst>
                  <a:gd name="T0" fmla="*/ 1 w 199"/>
                  <a:gd name="T1" fmla="*/ 0 h 124"/>
                  <a:gd name="T2" fmla="*/ 0 w 199"/>
                  <a:gd name="T3" fmla="*/ 0 h 124"/>
                  <a:gd name="T4" fmla="*/ 0 w 199"/>
                  <a:gd name="T5" fmla="*/ 0 h 124"/>
                  <a:gd name="T6" fmla="*/ 0 w 199"/>
                  <a:gd name="T7" fmla="*/ 0 h 124"/>
                  <a:gd name="T8" fmla="*/ 0 w 199"/>
                  <a:gd name="T9" fmla="*/ 0 h 124"/>
                  <a:gd name="T10" fmla="*/ 1 w 199"/>
                  <a:gd name="T11" fmla="*/ 0 h 124"/>
                  <a:gd name="T12" fmla="*/ 1 w 199"/>
                  <a:gd name="T13" fmla="*/ 0 h 1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9" h="124">
                    <a:moveTo>
                      <a:pt x="199" y="23"/>
                    </a:moveTo>
                    <a:lnTo>
                      <a:pt x="125" y="74"/>
                    </a:lnTo>
                    <a:lnTo>
                      <a:pt x="26" y="124"/>
                    </a:lnTo>
                    <a:lnTo>
                      <a:pt x="0" y="98"/>
                    </a:lnTo>
                    <a:lnTo>
                      <a:pt x="149" y="0"/>
                    </a:lnTo>
                    <a:lnTo>
                      <a:pt x="175" y="0"/>
                    </a:lnTo>
                    <a:lnTo>
                      <a:pt x="199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52" name="Freeform 114">
                <a:extLst>
                  <a:ext uri="{FF2B5EF4-FFF2-40B4-BE49-F238E27FC236}">
                    <a16:creationId xmlns:a16="http://schemas.microsoft.com/office/drawing/2014/main" id="{8B774DD5-7D23-45F4-BB8C-66BCC147C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9" y="1571"/>
                <a:ext cx="11" cy="6"/>
              </a:xfrm>
              <a:custGeom>
                <a:avLst/>
                <a:gdLst>
                  <a:gd name="T0" fmla="*/ 1 w 199"/>
                  <a:gd name="T1" fmla="*/ 0 h 124"/>
                  <a:gd name="T2" fmla="*/ 0 w 199"/>
                  <a:gd name="T3" fmla="*/ 0 h 124"/>
                  <a:gd name="T4" fmla="*/ 0 w 199"/>
                  <a:gd name="T5" fmla="*/ 0 h 124"/>
                  <a:gd name="T6" fmla="*/ 0 w 199"/>
                  <a:gd name="T7" fmla="*/ 0 h 124"/>
                  <a:gd name="T8" fmla="*/ 0 w 199"/>
                  <a:gd name="T9" fmla="*/ 0 h 124"/>
                  <a:gd name="T10" fmla="*/ 0 w 199"/>
                  <a:gd name="T11" fmla="*/ 0 h 124"/>
                  <a:gd name="T12" fmla="*/ 1 w 199"/>
                  <a:gd name="T13" fmla="*/ 0 h 124"/>
                  <a:gd name="T14" fmla="*/ 1 w 199"/>
                  <a:gd name="T15" fmla="*/ 0 h 1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99" h="124">
                    <a:moveTo>
                      <a:pt x="199" y="23"/>
                    </a:moveTo>
                    <a:lnTo>
                      <a:pt x="125" y="74"/>
                    </a:lnTo>
                    <a:lnTo>
                      <a:pt x="26" y="124"/>
                    </a:lnTo>
                    <a:lnTo>
                      <a:pt x="0" y="98"/>
                    </a:lnTo>
                    <a:lnTo>
                      <a:pt x="149" y="0"/>
                    </a:lnTo>
                    <a:lnTo>
                      <a:pt x="175" y="0"/>
                    </a:lnTo>
                    <a:lnTo>
                      <a:pt x="199" y="23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53" name="Freeform 115">
                <a:extLst>
                  <a:ext uri="{FF2B5EF4-FFF2-40B4-BE49-F238E27FC236}">
                    <a16:creationId xmlns:a16="http://schemas.microsoft.com/office/drawing/2014/main" id="{F0A23C2B-6FC5-4D4D-9060-A0A09FAD0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1" y="1575"/>
                <a:ext cx="18" cy="2"/>
              </a:xfrm>
              <a:custGeom>
                <a:avLst/>
                <a:gdLst>
                  <a:gd name="T0" fmla="*/ 1 w 321"/>
                  <a:gd name="T1" fmla="*/ 0 h 50"/>
                  <a:gd name="T2" fmla="*/ 1 w 321"/>
                  <a:gd name="T3" fmla="*/ 0 h 50"/>
                  <a:gd name="T4" fmla="*/ 0 w 321"/>
                  <a:gd name="T5" fmla="*/ 0 h 50"/>
                  <a:gd name="T6" fmla="*/ 0 w 321"/>
                  <a:gd name="T7" fmla="*/ 0 h 50"/>
                  <a:gd name="T8" fmla="*/ 0 w 321"/>
                  <a:gd name="T9" fmla="*/ 0 h 50"/>
                  <a:gd name="T10" fmla="*/ 0 w 321"/>
                  <a:gd name="T11" fmla="*/ 0 h 50"/>
                  <a:gd name="T12" fmla="*/ 1 w 321"/>
                  <a:gd name="T13" fmla="*/ 0 h 50"/>
                  <a:gd name="T14" fmla="*/ 1 w 321"/>
                  <a:gd name="T15" fmla="*/ 0 h 50"/>
                  <a:gd name="T16" fmla="*/ 1 w 321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1" h="50">
                    <a:moveTo>
                      <a:pt x="321" y="0"/>
                    </a:moveTo>
                    <a:lnTo>
                      <a:pt x="321" y="24"/>
                    </a:lnTo>
                    <a:lnTo>
                      <a:pt x="47" y="50"/>
                    </a:lnTo>
                    <a:lnTo>
                      <a:pt x="23" y="24"/>
                    </a:lnTo>
                    <a:lnTo>
                      <a:pt x="0" y="24"/>
                    </a:lnTo>
                    <a:lnTo>
                      <a:pt x="47" y="0"/>
                    </a:lnTo>
                    <a:lnTo>
                      <a:pt x="270" y="0"/>
                    </a:lnTo>
                    <a:lnTo>
                      <a:pt x="296" y="0"/>
                    </a:lnTo>
                    <a:lnTo>
                      <a:pt x="3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54" name="Freeform 116">
                <a:extLst>
                  <a:ext uri="{FF2B5EF4-FFF2-40B4-BE49-F238E27FC236}">
                    <a16:creationId xmlns:a16="http://schemas.microsoft.com/office/drawing/2014/main" id="{EC886B6E-CF87-46F8-AEEF-EB2B65241C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1" y="1575"/>
                <a:ext cx="18" cy="2"/>
              </a:xfrm>
              <a:custGeom>
                <a:avLst/>
                <a:gdLst>
                  <a:gd name="T0" fmla="*/ 1 w 321"/>
                  <a:gd name="T1" fmla="*/ 0 h 50"/>
                  <a:gd name="T2" fmla="*/ 1 w 321"/>
                  <a:gd name="T3" fmla="*/ 0 h 50"/>
                  <a:gd name="T4" fmla="*/ 0 w 321"/>
                  <a:gd name="T5" fmla="*/ 0 h 50"/>
                  <a:gd name="T6" fmla="*/ 0 w 321"/>
                  <a:gd name="T7" fmla="*/ 0 h 50"/>
                  <a:gd name="T8" fmla="*/ 0 w 321"/>
                  <a:gd name="T9" fmla="*/ 0 h 50"/>
                  <a:gd name="T10" fmla="*/ 0 w 321"/>
                  <a:gd name="T11" fmla="*/ 0 h 50"/>
                  <a:gd name="T12" fmla="*/ 0 w 321"/>
                  <a:gd name="T13" fmla="*/ 0 h 50"/>
                  <a:gd name="T14" fmla="*/ 1 w 321"/>
                  <a:gd name="T15" fmla="*/ 0 h 50"/>
                  <a:gd name="T16" fmla="*/ 1 w 321"/>
                  <a:gd name="T17" fmla="*/ 0 h 50"/>
                  <a:gd name="T18" fmla="*/ 1 w 321"/>
                  <a:gd name="T19" fmla="*/ 0 h 5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21" h="50">
                    <a:moveTo>
                      <a:pt x="321" y="0"/>
                    </a:moveTo>
                    <a:lnTo>
                      <a:pt x="321" y="24"/>
                    </a:lnTo>
                    <a:lnTo>
                      <a:pt x="47" y="50"/>
                    </a:lnTo>
                    <a:lnTo>
                      <a:pt x="23" y="24"/>
                    </a:lnTo>
                    <a:lnTo>
                      <a:pt x="0" y="24"/>
                    </a:lnTo>
                    <a:lnTo>
                      <a:pt x="47" y="0"/>
                    </a:lnTo>
                    <a:lnTo>
                      <a:pt x="270" y="0"/>
                    </a:lnTo>
                    <a:lnTo>
                      <a:pt x="296" y="0"/>
                    </a:lnTo>
                    <a:lnTo>
                      <a:pt x="321" y="0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55" name="Freeform 117">
                <a:extLst>
                  <a:ext uri="{FF2B5EF4-FFF2-40B4-BE49-F238E27FC236}">
                    <a16:creationId xmlns:a16="http://schemas.microsoft.com/office/drawing/2014/main" id="{BE6DF335-2A00-4000-87A1-D6DA7AC7F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9" y="1575"/>
                <a:ext cx="19" cy="4"/>
              </a:xfrm>
              <a:custGeom>
                <a:avLst/>
                <a:gdLst>
                  <a:gd name="T0" fmla="*/ 1 w 348"/>
                  <a:gd name="T1" fmla="*/ 0 h 75"/>
                  <a:gd name="T2" fmla="*/ 1 w 348"/>
                  <a:gd name="T3" fmla="*/ 0 h 75"/>
                  <a:gd name="T4" fmla="*/ 0 w 348"/>
                  <a:gd name="T5" fmla="*/ 0 h 75"/>
                  <a:gd name="T6" fmla="*/ 0 w 348"/>
                  <a:gd name="T7" fmla="*/ 0 h 75"/>
                  <a:gd name="T8" fmla="*/ 0 w 348"/>
                  <a:gd name="T9" fmla="*/ 0 h 75"/>
                  <a:gd name="T10" fmla="*/ 1 w 348"/>
                  <a:gd name="T11" fmla="*/ 0 h 75"/>
                  <a:gd name="T12" fmla="*/ 1 w 348"/>
                  <a:gd name="T13" fmla="*/ 0 h 75"/>
                  <a:gd name="T14" fmla="*/ 1 w 348"/>
                  <a:gd name="T15" fmla="*/ 0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8" h="75">
                    <a:moveTo>
                      <a:pt x="348" y="24"/>
                    </a:moveTo>
                    <a:lnTo>
                      <a:pt x="250" y="50"/>
                    </a:lnTo>
                    <a:lnTo>
                      <a:pt x="0" y="75"/>
                    </a:lnTo>
                    <a:lnTo>
                      <a:pt x="26" y="24"/>
                    </a:lnTo>
                    <a:lnTo>
                      <a:pt x="50" y="0"/>
                    </a:lnTo>
                    <a:lnTo>
                      <a:pt x="175" y="0"/>
                    </a:lnTo>
                    <a:lnTo>
                      <a:pt x="348" y="0"/>
                    </a:lnTo>
                    <a:lnTo>
                      <a:pt x="348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56" name="Freeform 118">
                <a:extLst>
                  <a:ext uri="{FF2B5EF4-FFF2-40B4-BE49-F238E27FC236}">
                    <a16:creationId xmlns:a16="http://schemas.microsoft.com/office/drawing/2014/main" id="{31E492C7-1E9A-40E3-8B3B-F7EF72EE0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9" y="1575"/>
                <a:ext cx="19" cy="4"/>
              </a:xfrm>
              <a:custGeom>
                <a:avLst/>
                <a:gdLst>
                  <a:gd name="T0" fmla="*/ 1 w 348"/>
                  <a:gd name="T1" fmla="*/ 0 h 75"/>
                  <a:gd name="T2" fmla="*/ 1 w 348"/>
                  <a:gd name="T3" fmla="*/ 0 h 75"/>
                  <a:gd name="T4" fmla="*/ 0 w 348"/>
                  <a:gd name="T5" fmla="*/ 0 h 75"/>
                  <a:gd name="T6" fmla="*/ 0 w 348"/>
                  <a:gd name="T7" fmla="*/ 0 h 75"/>
                  <a:gd name="T8" fmla="*/ 0 w 348"/>
                  <a:gd name="T9" fmla="*/ 0 h 75"/>
                  <a:gd name="T10" fmla="*/ 1 w 348"/>
                  <a:gd name="T11" fmla="*/ 0 h 75"/>
                  <a:gd name="T12" fmla="*/ 1 w 348"/>
                  <a:gd name="T13" fmla="*/ 0 h 75"/>
                  <a:gd name="T14" fmla="*/ 1 w 348"/>
                  <a:gd name="T15" fmla="*/ 0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8" h="75">
                    <a:moveTo>
                      <a:pt x="348" y="24"/>
                    </a:moveTo>
                    <a:lnTo>
                      <a:pt x="250" y="50"/>
                    </a:lnTo>
                    <a:lnTo>
                      <a:pt x="0" y="75"/>
                    </a:lnTo>
                    <a:lnTo>
                      <a:pt x="26" y="24"/>
                    </a:lnTo>
                    <a:lnTo>
                      <a:pt x="50" y="0"/>
                    </a:lnTo>
                    <a:lnTo>
                      <a:pt x="175" y="0"/>
                    </a:lnTo>
                    <a:lnTo>
                      <a:pt x="348" y="0"/>
                    </a:lnTo>
                    <a:lnTo>
                      <a:pt x="348" y="24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57" name="Freeform 119">
                <a:extLst>
                  <a:ext uri="{FF2B5EF4-FFF2-40B4-BE49-F238E27FC236}">
                    <a16:creationId xmlns:a16="http://schemas.microsoft.com/office/drawing/2014/main" id="{E9467BDC-3E15-48F7-897B-51215157A0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7" y="1575"/>
                <a:ext cx="16" cy="5"/>
              </a:xfrm>
              <a:custGeom>
                <a:avLst/>
                <a:gdLst>
                  <a:gd name="T0" fmla="*/ 1 w 297"/>
                  <a:gd name="T1" fmla="*/ 0 h 98"/>
                  <a:gd name="T2" fmla="*/ 1 w 297"/>
                  <a:gd name="T3" fmla="*/ 0 h 98"/>
                  <a:gd name="T4" fmla="*/ 0 w 297"/>
                  <a:gd name="T5" fmla="*/ 0 h 98"/>
                  <a:gd name="T6" fmla="*/ 0 w 297"/>
                  <a:gd name="T7" fmla="*/ 0 h 98"/>
                  <a:gd name="T8" fmla="*/ 0 w 297"/>
                  <a:gd name="T9" fmla="*/ 0 h 98"/>
                  <a:gd name="T10" fmla="*/ 0 w 297"/>
                  <a:gd name="T11" fmla="*/ 0 h 98"/>
                  <a:gd name="T12" fmla="*/ 0 w 297"/>
                  <a:gd name="T13" fmla="*/ 0 h 98"/>
                  <a:gd name="T14" fmla="*/ 0 w 297"/>
                  <a:gd name="T15" fmla="*/ 0 h 98"/>
                  <a:gd name="T16" fmla="*/ 0 w 297"/>
                  <a:gd name="T17" fmla="*/ 0 h 98"/>
                  <a:gd name="T18" fmla="*/ 1 w 297"/>
                  <a:gd name="T19" fmla="*/ 0 h 98"/>
                  <a:gd name="T20" fmla="*/ 1 w 297"/>
                  <a:gd name="T21" fmla="*/ 0 h 9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97" h="98">
                    <a:moveTo>
                      <a:pt x="297" y="24"/>
                    </a:moveTo>
                    <a:lnTo>
                      <a:pt x="297" y="50"/>
                    </a:lnTo>
                    <a:lnTo>
                      <a:pt x="172" y="75"/>
                    </a:lnTo>
                    <a:lnTo>
                      <a:pt x="48" y="98"/>
                    </a:lnTo>
                    <a:lnTo>
                      <a:pt x="24" y="98"/>
                    </a:lnTo>
                    <a:lnTo>
                      <a:pt x="0" y="75"/>
                    </a:lnTo>
                    <a:lnTo>
                      <a:pt x="0" y="50"/>
                    </a:lnTo>
                    <a:lnTo>
                      <a:pt x="98" y="24"/>
                    </a:lnTo>
                    <a:lnTo>
                      <a:pt x="172" y="0"/>
                    </a:lnTo>
                    <a:lnTo>
                      <a:pt x="246" y="24"/>
                    </a:lnTo>
                    <a:lnTo>
                      <a:pt x="297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58" name="Freeform 120">
                <a:extLst>
                  <a:ext uri="{FF2B5EF4-FFF2-40B4-BE49-F238E27FC236}">
                    <a16:creationId xmlns:a16="http://schemas.microsoft.com/office/drawing/2014/main" id="{638AA9CC-DECA-42F7-ADEE-EDC0EAFE5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7" y="1575"/>
                <a:ext cx="16" cy="5"/>
              </a:xfrm>
              <a:custGeom>
                <a:avLst/>
                <a:gdLst>
                  <a:gd name="T0" fmla="*/ 1 w 297"/>
                  <a:gd name="T1" fmla="*/ 0 h 98"/>
                  <a:gd name="T2" fmla="*/ 1 w 297"/>
                  <a:gd name="T3" fmla="*/ 0 h 98"/>
                  <a:gd name="T4" fmla="*/ 0 w 297"/>
                  <a:gd name="T5" fmla="*/ 0 h 98"/>
                  <a:gd name="T6" fmla="*/ 0 w 297"/>
                  <a:gd name="T7" fmla="*/ 0 h 98"/>
                  <a:gd name="T8" fmla="*/ 0 w 297"/>
                  <a:gd name="T9" fmla="*/ 0 h 98"/>
                  <a:gd name="T10" fmla="*/ 0 w 297"/>
                  <a:gd name="T11" fmla="*/ 0 h 98"/>
                  <a:gd name="T12" fmla="*/ 0 w 297"/>
                  <a:gd name="T13" fmla="*/ 0 h 98"/>
                  <a:gd name="T14" fmla="*/ 0 w 297"/>
                  <a:gd name="T15" fmla="*/ 0 h 98"/>
                  <a:gd name="T16" fmla="*/ 0 w 297"/>
                  <a:gd name="T17" fmla="*/ 0 h 98"/>
                  <a:gd name="T18" fmla="*/ 0 w 297"/>
                  <a:gd name="T19" fmla="*/ 0 h 98"/>
                  <a:gd name="T20" fmla="*/ 1 w 297"/>
                  <a:gd name="T21" fmla="*/ 0 h 98"/>
                  <a:gd name="T22" fmla="*/ 1 w 297"/>
                  <a:gd name="T23" fmla="*/ 0 h 9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97" h="98">
                    <a:moveTo>
                      <a:pt x="297" y="24"/>
                    </a:moveTo>
                    <a:lnTo>
                      <a:pt x="297" y="50"/>
                    </a:lnTo>
                    <a:lnTo>
                      <a:pt x="172" y="75"/>
                    </a:lnTo>
                    <a:lnTo>
                      <a:pt x="48" y="98"/>
                    </a:lnTo>
                    <a:lnTo>
                      <a:pt x="24" y="98"/>
                    </a:lnTo>
                    <a:lnTo>
                      <a:pt x="0" y="75"/>
                    </a:lnTo>
                    <a:lnTo>
                      <a:pt x="0" y="50"/>
                    </a:lnTo>
                    <a:lnTo>
                      <a:pt x="98" y="24"/>
                    </a:lnTo>
                    <a:lnTo>
                      <a:pt x="172" y="0"/>
                    </a:lnTo>
                    <a:lnTo>
                      <a:pt x="246" y="24"/>
                    </a:lnTo>
                    <a:lnTo>
                      <a:pt x="297" y="24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59" name="Freeform 121">
                <a:extLst>
                  <a:ext uri="{FF2B5EF4-FFF2-40B4-BE49-F238E27FC236}">
                    <a16:creationId xmlns:a16="http://schemas.microsoft.com/office/drawing/2014/main" id="{6347BF95-6176-4A3A-A523-B452273EB1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4" y="1576"/>
                <a:ext cx="15" cy="4"/>
              </a:xfrm>
              <a:custGeom>
                <a:avLst/>
                <a:gdLst>
                  <a:gd name="T0" fmla="*/ 1 w 273"/>
                  <a:gd name="T1" fmla="*/ 0 h 74"/>
                  <a:gd name="T2" fmla="*/ 1 w 273"/>
                  <a:gd name="T3" fmla="*/ 0 h 74"/>
                  <a:gd name="T4" fmla="*/ 0 w 273"/>
                  <a:gd name="T5" fmla="*/ 0 h 74"/>
                  <a:gd name="T6" fmla="*/ 0 w 273"/>
                  <a:gd name="T7" fmla="*/ 0 h 74"/>
                  <a:gd name="T8" fmla="*/ 0 w 273"/>
                  <a:gd name="T9" fmla="*/ 0 h 74"/>
                  <a:gd name="T10" fmla="*/ 0 w 273"/>
                  <a:gd name="T11" fmla="*/ 0 h 74"/>
                  <a:gd name="T12" fmla="*/ 1 w 273"/>
                  <a:gd name="T13" fmla="*/ 0 h 74"/>
                  <a:gd name="T14" fmla="*/ 1 w 273"/>
                  <a:gd name="T15" fmla="*/ 0 h 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3" h="74">
                    <a:moveTo>
                      <a:pt x="273" y="0"/>
                    </a:moveTo>
                    <a:lnTo>
                      <a:pt x="199" y="51"/>
                    </a:lnTo>
                    <a:lnTo>
                      <a:pt x="24" y="74"/>
                    </a:lnTo>
                    <a:lnTo>
                      <a:pt x="0" y="74"/>
                    </a:lnTo>
                    <a:lnTo>
                      <a:pt x="0" y="51"/>
                    </a:lnTo>
                    <a:lnTo>
                      <a:pt x="24" y="26"/>
                    </a:lnTo>
                    <a:lnTo>
                      <a:pt x="223" y="0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60" name="Freeform 122">
                <a:extLst>
                  <a:ext uri="{FF2B5EF4-FFF2-40B4-BE49-F238E27FC236}">
                    <a16:creationId xmlns:a16="http://schemas.microsoft.com/office/drawing/2014/main" id="{A26F060E-A45B-4440-93A3-1397B8BE7D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4" y="1576"/>
                <a:ext cx="15" cy="4"/>
              </a:xfrm>
              <a:custGeom>
                <a:avLst/>
                <a:gdLst>
                  <a:gd name="T0" fmla="*/ 1 w 273"/>
                  <a:gd name="T1" fmla="*/ 0 h 74"/>
                  <a:gd name="T2" fmla="*/ 1 w 273"/>
                  <a:gd name="T3" fmla="*/ 0 h 74"/>
                  <a:gd name="T4" fmla="*/ 0 w 273"/>
                  <a:gd name="T5" fmla="*/ 0 h 74"/>
                  <a:gd name="T6" fmla="*/ 0 w 273"/>
                  <a:gd name="T7" fmla="*/ 0 h 74"/>
                  <a:gd name="T8" fmla="*/ 0 w 273"/>
                  <a:gd name="T9" fmla="*/ 0 h 74"/>
                  <a:gd name="T10" fmla="*/ 0 w 273"/>
                  <a:gd name="T11" fmla="*/ 0 h 74"/>
                  <a:gd name="T12" fmla="*/ 1 w 273"/>
                  <a:gd name="T13" fmla="*/ 0 h 74"/>
                  <a:gd name="T14" fmla="*/ 1 w 273"/>
                  <a:gd name="T15" fmla="*/ 0 h 74"/>
                  <a:gd name="T16" fmla="*/ 1 w 273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3" h="74">
                    <a:moveTo>
                      <a:pt x="273" y="0"/>
                    </a:moveTo>
                    <a:lnTo>
                      <a:pt x="199" y="51"/>
                    </a:lnTo>
                    <a:lnTo>
                      <a:pt x="24" y="74"/>
                    </a:lnTo>
                    <a:lnTo>
                      <a:pt x="0" y="74"/>
                    </a:lnTo>
                    <a:lnTo>
                      <a:pt x="0" y="51"/>
                    </a:lnTo>
                    <a:lnTo>
                      <a:pt x="24" y="26"/>
                    </a:lnTo>
                    <a:lnTo>
                      <a:pt x="223" y="0"/>
                    </a:lnTo>
                    <a:lnTo>
                      <a:pt x="273" y="0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61" name="Freeform 123">
                <a:extLst>
                  <a:ext uri="{FF2B5EF4-FFF2-40B4-BE49-F238E27FC236}">
                    <a16:creationId xmlns:a16="http://schemas.microsoft.com/office/drawing/2014/main" id="{C39056D9-3F9D-47AF-9189-9D31DF2F0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3" y="1579"/>
                <a:ext cx="18" cy="7"/>
              </a:xfrm>
              <a:custGeom>
                <a:avLst/>
                <a:gdLst>
                  <a:gd name="T0" fmla="*/ 1 w 321"/>
                  <a:gd name="T1" fmla="*/ 0 h 124"/>
                  <a:gd name="T2" fmla="*/ 1 w 321"/>
                  <a:gd name="T3" fmla="*/ 0 h 124"/>
                  <a:gd name="T4" fmla="*/ 1 w 321"/>
                  <a:gd name="T5" fmla="*/ 0 h 124"/>
                  <a:gd name="T6" fmla="*/ 0 w 321"/>
                  <a:gd name="T7" fmla="*/ 0 h 124"/>
                  <a:gd name="T8" fmla="*/ 0 w 321"/>
                  <a:gd name="T9" fmla="*/ 0 h 124"/>
                  <a:gd name="T10" fmla="*/ 0 w 321"/>
                  <a:gd name="T11" fmla="*/ 0 h 124"/>
                  <a:gd name="T12" fmla="*/ 0 w 321"/>
                  <a:gd name="T13" fmla="*/ 0 h 124"/>
                  <a:gd name="T14" fmla="*/ 1 w 321"/>
                  <a:gd name="T15" fmla="*/ 0 h 124"/>
                  <a:gd name="T16" fmla="*/ 1 w 321"/>
                  <a:gd name="T17" fmla="*/ 0 h 1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1" h="124">
                    <a:moveTo>
                      <a:pt x="297" y="98"/>
                    </a:moveTo>
                    <a:lnTo>
                      <a:pt x="321" y="98"/>
                    </a:lnTo>
                    <a:lnTo>
                      <a:pt x="297" y="124"/>
                    </a:lnTo>
                    <a:lnTo>
                      <a:pt x="98" y="74"/>
                    </a:lnTo>
                    <a:lnTo>
                      <a:pt x="23" y="23"/>
                    </a:lnTo>
                    <a:lnTo>
                      <a:pt x="0" y="23"/>
                    </a:lnTo>
                    <a:lnTo>
                      <a:pt x="23" y="0"/>
                    </a:lnTo>
                    <a:lnTo>
                      <a:pt x="199" y="74"/>
                    </a:lnTo>
                    <a:lnTo>
                      <a:pt x="297" y="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62" name="Freeform 124">
                <a:extLst>
                  <a:ext uri="{FF2B5EF4-FFF2-40B4-BE49-F238E27FC236}">
                    <a16:creationId xmlns:a16="http://schemas.microsoft.com/office/drawing/2014/main" id="{327D93FE-853A-4548-BD6B-5D7F0A9C2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3" y="1579"/>
                <a:ext cx="18" cy="7"/>
              </a:xfrm>
              <a:custGeom>
                <a:avLst/>
                <a:gdLst>
                  <a:gd name="T0" fmla="*/ 1 w 321"/>
                  <a:gd name="T1" fmla="*/ 0 h 124"/>
                  <a:gd name="T2" fmla="*/ 1 w 321"/>
                  <a:gd name="T3" fmla="*/ 0 h 124"/>
                  <a:gd name="T4" fmla="*/ 1 w 321"/>
                  <a:gd name="T5" fmla="*/ 0 h 124"/>
                  <a:gd name="T6" fmla="*/ 0 w 321"/>
                  <a:gd name="T7" fmla="*/ 0 h 124"/>
                  <a:gd name="T8" fmla="*/ 0 w 321"/>
                  <a:gd name="T9" fmla="*/ 0 h 124"/>
                  <a:gd name="T10" fmla="*/ 0 w 321"/>
                  <a:gd name="T11" fmla="*/ 0 h 124"/>
                  <a:gd name="T12" fmla="*/ 0 w 321"/>
                  <a:gd name="T13" fmla="*/ 0 h 124"/>
                  <a:gd name="T14" fmla="*/ 1 w 321"/>
                  <a:gd name="T15" fmla="*/ 0 h 124"/>
                  <a:gd name="T16" fmla="*/ 1 w 321"/>
                  <a:gd name="T17" fmla="*/ 0 h 1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1" h="124">
                    <a:moveTo>
                      <a:pt x="297" y="98"/>
                    </a:moveTo>
                    <a:lnTo>
                      <a:pt x="321" y="98"/>
                    </a:lnTo>
                    <a:lnTo>
                      <a:pt x="297" y="124"/>
                    </a:lnTo>
                    <a:lnTo>
                      <a:pt x="98" y="74"/>
                    </a:lnTo>
                    <a:lnTo>
                      <a:pt x="23" y="23"/>
                    </a:lnTo>
                    <a:lnTo>
                      <a:pt x="0" y="23"/>
                    </a:lnTo>
                    <a:lnTo>
                      <a:pt x="23" y="0"/>
                    </a:lnTo>
                    <a:lnTo>
                      <a:pt x="199" y="74"/>
                    </a:lnTo>
                    <a:lnTo>
                      <a:pt x="297" y="98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63" name="Freeform 125">
                <a:extLst>
                  <a:ext uri="{FF2B5EF4-FFF2-40B4-BE49-F238E27FC236}">
                    <a16:creationId xmlns:a16="http://schemas.microsoft.com/office/drawing/2014/main" id="{F29FACCB-C98D-4CA6-9869-CD361656B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4" y="1579"/>
                <a:ext cx="15" cy="7"/>
              </a:xfrm>
              <a:custGeom>
                <a:avLst/>
                <a:gdLst>
                  <a:gd name="T0" fmla="*/ 1 w 271"/>
                  <a:gd name="T1" fmla="*/ 0 h 124"/>
                  <a:gd name="T2" fmla="*/ 1 w 271"/>
                  <a:gd name="T3" fmla="*/ 0 h 124"/>
                  <a:gd name="T4" fmla="*/ 1 w 271"/>
                  <a:gd name="T5" fmla="*/ 0 h 124"/>
                  <a:gd name="T6" fmla="*/ 0 w 271"/>
                  <a:gd name="T7" fmla="*/ 0 h 124"/>
                  <a:gd name="T8" fmla="*/ 0 w 271"/>
                  <a:gd name="T9" fmla="*/ 0 h 124"/>
                  <a:gd name="T10" fmla="*/ 0 w 271"/>
                  <a:gd name="T11" fmla="*/ 0 h 124"/>
                  <a:gd name="T12" fmla="*/ 0 w 271"/>
                  <a:gd name="T13" fmla="*/ 0 h 124"/>
                  <a:gd name="T14" fmla="*/ 0 w 271"/>
                  <a:gd name="T15" fmla="*/ 0 h 124"/>
                  <a:gd name="T16" fmla="*/ 1 w 271"/>
                  <a:gd name="T17" fmla="*/ 0 h 1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1" h="124">
                    <a:moveTo>
                      <a:pt x="271" y="98"/>
                    </a:moveTo>
                    <a:lnTo>
                      <a:pt x="271" y="124"/>
                    </a:lnTo>
                    <a:lnTo>
                      <a:pt x="223" y="124"/>
                    </a:lnTo>
                    <a:lnTo>
                      <a:pt x="48" y="74"/>
                    </a:lnTo>
                    <a:lnTo>
                      <a:pt x="0" y="50"/>
                    </a:lnTo>
                    <a:lnTo>
                      <a:pt x="0" y="23"/>
                    </a:lnTo>
                    <a:lnTo>
                      <a:pt x="24" y="0"/>
                    </a:lnTo>
                    <a:lnTo>
                      <a:pt x="74" y="0"/>
                    </a:lnTo>
                    <a:lnTo>
                      <a:pt x="271" y="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64" name="Freeform 126">
                <a:extLst>
                  <a:ext uri="{FF2B5EF4-FFF2-40B4-BE49-F238E27FC236}">
                    <a16:creationId xmlns:a16="http://schemas.microsoft.com/office/drawing/2014/main" id="{1BC72F13-C895-49EC-B9A4-B78E05485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4" y="1579"/>
                <a:ext cx="15" cy="7"/>
              </a:xfrm>
              <a:custGeom>
                <a:avLst/>
                <a:gdLst>
                  <a:gd name="T0" fmla="*/ 1 w 271"/>
                  <a:gd name="T1" fmla="*/ 0 h 124"/>
                  <a:gd name="T2" fmla="*/ 1 w 271"/>
                  <a:gd name="T3" fmla="*/ 0 h 124"/>
                  <a:gd name="T4" fmla="*/ 1 w 271"/>
                  <a:gd name="T5" fmla="*/ 0 h 124"/>
                  <a:gd name="T6" fmla="*/ 1 w 271"/>
                  <a:gd name="T7" fmla="*/ 0 h 124"/>
                  <a:gd name="T8" fmla="*/ 0 w 271"/>
                  <a:gd name="T9" fmla="*/ 0 h 124"/>
                  <a:gd name="T10" fmla="*/ 0 w 271"/>
                  <a:gd name="T11" fmla="*/ 0 h 124"/>
                  <a:gd name="T12" fmla="*/ 0 w 271"/>
                  <a:gd name="T13" fmla="*/ 0 h 124"/>
                  <a:gd name="T14" fmla="*/ 0 w 271"/>
                  <a:gd name="T15" fmla="*/ 0 h 124"/>
                  <a:gd name="T16" fmla="*/ 0 w 271"/>
                  <a:gd name="T17" fmla="*/ 0 h 124"/>
                  <a:gd name="T18" fmla="*/ 1 w 271"/>
                  <a:gd name="T19" fmla="*/ 0 h 12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71" h="124">
                    <a:moveTo>
                      <a:pt x="271" y="98"/>
                    </a:moveTo>
                    <a:lnTo>
                      <a:pt x="271" y="98"/>
                    </a:lnTo>
                    <a:lnTo>
                      <a:pt x="271" y="124"/>
                    </a:lnTo>
                    <a:lnTo>
                      <a:pt x="223" y="124"/>
                    </a:lnTo>
                    <a:lnTo>
                      <a:pt x="48" y="74"/>
                    </a:lnTo>
                    <a:lnTo>
                      <a:pt x="0" y="50"/>
                    </a:lnTo>
                    <a:lnTo>
                      <a:pt x="0" y="23"/>
                    </a:lnTo>
                    <a:lnTo>
                      <a:pt x="24" y="0"/>
                    </a:lnTo>
                    <a:lnTo>
                      <a:pt x="74" y="0"/>
                    </a:lnTo>
                    <a:lnTo>
                      <a:pt x="271" y="98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65" name="Freeform 127">
                <a:extLst>
                  <a:ext uri="{FF2B5EF4-FFF2-40B4-BE49-F238E27FC236}">
                    <a16:creationId xmlns:a16="http://schemas.microsoft.com/office/drawing/2014/main" id="{899CCBC1-30AD-421B-B756-34D435A99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1580"/>
                <a:ext cx="19" cy="3"/>
              </a:xfrm>
              <a:custGeom>
                <a:avLst/>
                <a:gdLst>
                  <a:gd name="T0" fmla="*/ 1 w 347"/>
                  <a:gd name="T1" fmla="*/ 0 h 51"/>
                  <a:gd name="T2" fmla="*/ 0 w 347"/>
                  <a:gd name="T3" fmla="*/ 0 h 51"/>
                  <a:gd name="T4" fmla="*/ 0 w 347"/>
                  <a:gd name="T5" fmla="*/ 0 h 51"/>
                  <a:gd name="T6" fmla="*/ 1 w 347"/>
                  <a:gd name="T7" fmla="*/ 0 h 51"/>
                  <a:gd name="T8" fmla="*/ 1 w 347"/>
                  <a:gd name="T9" fmla="*/ 0 h 51"/>
                  <a:gd name="T10" fmla="*/ 1 w 347"/>
                  <a:gd name="T11" fmla="*/ 0 h 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7" h="51">
                    <a:moveTo>
                      <a:pt x="321" y="27"/>
                    </a:moveTo>
                    <a:lnTo>
                      <a:pt x="50" y="51"/>
                    </a:lnTo>
                    <a:lnTo>
                      <a:pt x="0" y="27"/>
                    </a:lnTo>
                    <a:lnTo>
                      <a:pt x="321" y="0"/>
                    </a:lnTo>
                    <a:lnTo>
                      <a:pt x="347" y="27"/>
                    </a:lnTo>
                    <a:lnTo>
                      <a:pt x="321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66" name="Freeform 128">
                <a:extLst>
                  <a:ext uri="{FF2B5EF4-FFF2-40B4-BE49-F238E27FC236}">
                    <a16:creationId xmlns:a16="http://schemas.microsoft.com/office/drawing/2014/main" id="{3B9560A4-FD25-4296-8E29-EB0205E10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1580"/>
                <a:ext cx="19" cy="3"/>
              </a:xfrm>
              <a:custGeom>
                <a:avLst/>
                <a:gdLst>
                  <a:gd name="T0" fmla="*/ 1 w 347"/>
                  <a:gd name="T1" fmla="*/ 0 h 51"/>
                  <a:gd name="T2" fmla="*/ 0 w 347"/>
                  <a:gd name="T3" fmla="*/ 0 h 51"/>
                  <a:gd name="T4" fmla="*/ 0 w 347"/>
                  <a:gd name="T5" fmla="*/ 0 h 51"/>
                  <a:gd name="T6" fmla="*/ 0 w 347"/>
                  <a:gd name="T7" fmla="*/ 0 h 51"/>
                  <a:gd name="T8" fmla="*/ 1 w 347"/>
                  <a:gd name="T9" fmla="*/ 0 h 51"/>
                  <a:gd name="T10" fmla="*/ 1 w 347"/>
                  <a:gd name="T11" fmla="*/ 0 h 51"/>
                  <a:gd name="T12" fmla="*/ 1 w 347"/>
                  <a:gd name="T13" fmla="*/ 0 h 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7" h="51">
                    <a:moveTo>
                      <a:pt x="321" y="27"/>
                    </a:moveTo>
                    <a:lnTo>
                      <a:pt x="50" y="51"/>
                    </a:lnTo>
                    <a:lnTo>
                      <a:pt x="0" y="27"/>
                    </a:lnTo>
                    <a:lnTo>
                      <a:pt x="321" y="0"/>
                    </a:lnTo>
                    <a:lnTo>
                      <a:pt x="347" y="27"/>
                    </a:lnTo>
                    <a:lnTo>
                      <a:pt x="321" y="27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67" name="Freeform 129">
                <a:extLst>
                  <a:ext uri="{FF2B5EF4-FFF2-40B4-BE49-F238E27FC236}">
                    <a16:creationId xmlns:a16="http://schemas.microsoft.com/office/drawing/2014/main" id="{92A3C84B-D344-47A2-8CB4-3BF4472C7D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6" y="1582"/>
                <a:ext cx="2" cy="6"/>
              </a:xfrm>
              <a:custGeom>
                <a:avLst/>
                <a:gdLst>
                  <a:gd name="T0" fmla="*/ 0 w 51"/>
                  <a:gd name="T1" fmla="*/ 0 h 122"/>
                  <a:gd name="T2" fmla="*/ 0 w 51"/>
                  <a:gd name="T3" fmla="*/ 0 h 122"/>
                  <a:gd name="T4" fmla="*/ 0 w 51"/>
                  <a:gd name="T5" fmla="*/ 0 h 122"/>
                  <a:gd name="T6" fmla="*/ 0 w 51"/>
                  <a:gd name="T7" fmla="*/ 0 h 122"/>
                  <a:gd name="T8" fmla="*/ 0 w 51"/>
                  <a:gd name="T9" fmla="*/ 0 h 122"/>
                  <a:gd name="T10" fmla="*/ 0 w 51"/>
                  <a:gd name="T11" fmla="*/ 0 h 1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122">
                    <a:moveTo>
                      <a:pt x="51" y="0"/>
                    </a:moveTo>
                    <a:lnTo>
                      <a:pt x="27" y="122"/>
                    </a:lnTo>
                    <a:lnTo>
                      <a:pt x="0" y="122"/>
                    </a:lnTo>
                    <a:lnTo>
                      <a:pt x="0" y="48"/>
                    </a:lnTo>
                    <a:lnTo>
                      <a:pt x="27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68" name="Freeform 130">
                <a:extLst>
                  <a:ext uri="{FF2B5EF4-FFF2-40B4-BE49-F238E27FC236}">
                    <a16:creationId xmlns:a16="http://schemas.microsoft.com/office/drawing/2014/main" id="{01A48072-E7DA-4DFA-886A-3D0E37679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6" y="1582"/>
                <a:ext cx="2" cy="6"/>
              </a:xfrm>
              <a:custGeom>
                <a:avLst/>
                <a:gdLst>
                  <a:gd name="T0" fmla="*/ 0 w 51"/>
                  <a:gd name="T1" fmla="*/ 0 h 122"/>
                  <a:gd name="T2" fmla="*/ 0 w 51"/>
                  <a:gd name="T3" fmla="*/ 0 h 122"/>
                  <a:gd name="T4" fmla="*/ 0 w 51"/>
                  <a:gd name="T5" fmla="*/ 0 h 122"/>
                  <a:gd name="T6" fmla="*/ 0 w 51"/>
                  <a:gd name="T7" fmla="*/ 0 h 122"/>
                  <a:gd name="T8" fmla="*/ 0 w 51"/>
                  <a:gd name="T9" fmla="*/ 0 h 122"/>
                  <a:gd name="T10" fmla="*/ 0 w 51"/>
                  <a:gd name="T11" fmla="*/ 0 h 122"/>
                  <a:gd name="T12" fmla="*/ 0 w 51"/>
                  <a:gd name="T13" fmla="*/ 0 h 1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122">
                    <a:moveTo>
                      <a:pt x="51" y="0"/>
                    </a:moveTo>
                    <a:lnTo>
                      <a:pt x="27" y="122"/>
                    </a:lnTo>
                    <a:lnTo>
                      <a:pt x="0" y="122"/>
                    </a:lnTo>
                    <a:lnTo>
                      <a:pt x="0" y="48"/>
                    </a:lnTo>
                    <a:lnTo>
                      <a:pt x="27" y="0"/>
                    </a:lnTo>
                    <a:lnTo>
                      <a:pt x="51" y="0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69" name="Freeform 131">
                <a:extLst>
                  <a:ext uri="{FF2B5EF4-FFF2-40B4-BE49-F238E27FC236}">
                    <a16:creationId xmlns:a16="http://schemas.microsoft.com/office/drawing/2014/main" id="{4F986603-4F9F-44D8-A49B-08DAA2073E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1583"/>
                <a:ext cx="15" cy="4"/>
              </a:xfrm>
              <a:custGeom>
                <a:avLst/>
                <a:gdLst>
                  <a:gd name="T0" fmla="*/ 1 w 272"/>
                  <a:gd name="T1" fmla="*/ 0 h 75"/>
                  <a:gd name="T2" fmla="*/ 0 w 272"/>
                  <a:gd name="T3" fmla="*/ 0 h 75"/>
                  <a:gd name="T4" fmla="*/ 0 w 272"/>
                  <a:gd name="T5" fmla="*/ 0 h 75"/>
                  <a:gd name="T6" fmla="*/ 0 w 272"/>
                  <a:gd name="T7" fmla="*/ 0 h 75"/>
                  <a:gd name="T8" fmla="*/ 0 w 272"/>
                  <a:gd name="T9" fmla="*/ 0 h 75"/>
                  <a:gd name="T10" fmla="*/ 0 w 272"/>
                  <a:gd name="T11" fmla="*/ 0 h 75"/>
                  <a:gd name="T12" fmla="*/ 1 w 272"/>
                  <a:gd name="T13" fmla="*/ 0 h 75"/>
                  <a:gd name="T14" fmla="*/ 1 w 272"/>
                  <a:gd name="T15" fmla="*/ 0 h 75"/>
                  <a:gd name="T16" fmla="*/ 1 w 272"/>
                  <a:gd name="T17" fmla="*/ 0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2" h="75">
                    <a:moveTo>
                      <a:pt x="272" y="24"/>
                    </a:moveTo>
                    <a:lnTo>
                      <a:pt x="48" y="75"/>
                    </a:lnTo>
                    <a:lnTo>
                      <a:pt x="25" y="50"/>
                    </a:lnTo>
                    <a:lnTo>
                      <a:pt x="25" y="75"/>
                    </a:lnTo>
                    <a:lnTo>
                      <a:pt x="0" y="50"/>
                    </a:lnTo>
                    <a:lnTo>
                      <a:pt x="48" y="24"/>
                    </a:lnTo>
                    <a:lnTo>
                      <a:pt x="247" y="0"/>
                    </a:lnTo>
                    <a:lnTo>
                      <a:pt x="272" y="0"/>
                    </a:lnTo>
                    <a:lnTo>
                      <a:pt x="272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70" name="Freeform 132">
                <a:extLst>
                  <a:ext uri="{FF2B5EF4-FFF2-40B4-BE49-F238E27FC236}">
                    <a16:creationId xmlns:a16="http://schemas.microsoft.com/office/drawing/2014/main" id="{8F710232-C73F-4E90-957A-5E52FE8DA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1583"/>
                <a:ext cx="15" cy="4"/>
              </a:xfrm>
              <a:custGeom>
                <a:avLst/>
                <a:gdLst>
                  <a:gd name="T0" fmla="*/ 1 w 272"/>
                  <a:gd name="T1" fmla="*/ 0 h 75"/>
                  <a:gd name="T2" fmla="*/ 0 w 272"/>
                  <a:gd name="T3" fmla="*/ 0 h 75"/>
                  <a:gd name="T4" fmla="*/ 0 w 272"/>
                  <a:gd name="T5" fmla="*/ 0 h 75"/>
                  <a:gd name="T6" fmla="*/ 0 w 272"/>
                  <a:gd name="T7" fmla="*/ 0 h 75"/>
                  <a:gd name="T8" fmla="*/ 0 w 272"/>
                  <a:gd name="T9" fmla="*/ 0 h 75"/>
                  <a:gd name="T10" fmla="*/ 0 w 272"/>
                  <a:gd name="T11" fmla="*/ 0 h 75"/>
                  <a:gd name="T12" fmla="*/ 0 w 272"/>
                  <a:gd name="T13" fmla="*/ 0 h 75"/>
                  <a:gd name="T14" fmla="*/ 1 w 272"/>
                  <a:gd name="T15" fmla="*/ 0 h 75"/>
                  <a:gd name="T16" fmla="*/ 1 w 272"/>
                  <a:gd name="T17" fmla="*/ 0 h 75"/>
                  <a:gd name="T18" fmla="*/ 1 w 272"/>
                  <a:gd name="T19" fmla="*/ 0 h 7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72" h="75">
                    <a:moveTo>
                      <a:pt x="272" y="24"/>
                    </a:moveTo>
                    <a:lnTo>
                      <a:pt x="48" y="75"/>
                    </a:lnTo>
                    <a:lnTo>
                      <a:pt x="25" y="50"/>
                    </a:lnTo>
                    <a:lnTo>
                      <a:pt x="25" y="75"/>
                    </a:lnTo>
                    <a:lnTo>
                      <a:pt x="0" y="50"/>
                    </a:lnTo>
                    <a:lnTo>
                      <a:pt x="48" y="24"/>
                    </a:lnTo>
                    <a:lnTo>
                      <a:pt x="247" y="0"/>
                    </a:lnTo>
                    <a:lnTo>
                      <a:pt x="272" y="0"/>
                    </a:lnTo>
                    <a:lnTo>
                      <a:pt x="272" y="24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71" name="Freeform 133">
                <a:extLst>
                  <a:ext uri="{FF2B5EF4-FFF2-40B4-BE49-F238E27FC236}">
                    <a16:creationId xmlns:a16="http://schemas.microsoft.com/office/drawing/2014/main" id="{0CE8EF4B-B2FF-48E8-AE40-3A433DD9A8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9" y="1584"/>
                <a:ext cx="16" cy="4"/>
              </a:xfrm>
              <a:custGeom>
                <a:avLst/>
                <a:gdLst>
                  <a:gd name="T0" fmla="*/ 1 w 298"/>
                  <a:gd name="T1" fmla="*/ 0 h 74"/>
                  <a:gd name="T2" fmla="*/ 1 w 298"/>
                  <a:gd name="T3" fmla="*/ 0 h 74"/>
                  <a:gd name="T4" fmla="*/ 0 w 298"/>
                  <a:gd name="T5" fmla="*/ 0 h 74"/>
                  <a:gd name="T6" fmla="*/ 0 w 298"/>
                  <a:gd name="T7" fmla="*/ 0 h 74"/>
                  <a:gd name="T8" fmla="*/ 0 w 298"/>
                  <a:gd name="T9" fmla="*/ 0 h 74"/>
                  <a:gd name="T10" fmla="*/ 0 w 298"/>
                  <a:gd name="T11" fmla="*/ 0 h 74"/>
                  <a:gd name="T12" fmla="*/ 1 w 298"/>
                  <a:gd name="T13" fmla="*/ 0 h 74"/>
                  <a:gd name="T14" fmla="*/ 1 w 298"/>
                  <a:gd name="T15" fmla="*/ 0 h 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98" h="74">
                    <a:moveTo>
                      <a:pt x="298" y="51"/>
                    </a:moveTo>
                    <a:lnTo>
                      <a:pt x="274" y="74"/>
                    </a:lnTo>
                    <a:lnTo>
                      <a:pt x="51" y="51"/>
                    </a:lnTo>
                    <a:lnTo>
                      <a:pt x="0" y="26"/>
                    </a:lnTo>
                    <a:lnTo>
                      <a:pt x="0" y="0"/>
                    </a:lnTo>
                    <a:lnTo>
                      <a:pt x="75" y="0"/>
                    </a:lnTo>
                    <a:lnTo>
                      <a:pt x="298" y="26"/>
                    </a:lnTo>
                    <a:lnTo>
                      <a:pt x="298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72" name="Freeform 134">
                <a:extLst>
                  <a:ext uri="{FF2B5EF4-FFF2-40B4-BE49-F238E27FC236}">
                    <a16:creationId xmlns:a16="http://schemas.microsoft.com/office/drawing/2014/main" id="{08E6DA76-F39D-45E9-A317-D3F5755A0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9" y="1584"/>
                <a:ext cx="16" cy="4"/>
              </a:xfrm>
              <a:custGeom>
                <a:avLst/>
                <a:gdLst>
                  <a:gd name="T0" fmla="*/ 1 w 298"/>
                  <a:gd name="T1" fmla="*/ 0 h 74"/>
                  <a:gd name="T2" fmla="*/ 1 w 298"/>
                  <a:gd name="T3" fmla="*/ 0 h 74"/>
                  <a:gd name="T4" fmla="*/ 0 w 298"/>
                  <a:gd name="T5" fmla="*/ 0 h 74"/>
                  <a:gd name="T6" fmla="*/ 0 w 298"/>
                  <a:gd name="T7" fmla="*/ 0 h 74"/>
                  <a:gd name="T8" fmla="*/ 0 w 298"/>
                  <a:gd name="T9" fmla="*/ 0 h 74"/>
                  <a:gd name="T10" fmla="*/ 0 w 298"/>
                  <a:gd name="T11" fmla="*/ 0 h 74"/>
                  <a:gd name="T12" fmla="*/ 1 w 298"/>
                  <a:gd name="T13" fmla="*/ 0 h 74"/>
                  <a:gd name="T14" fmla="*/ 1 w 298"/>
                  <a:gd name="T15" fmla="*/ 0 h 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98" h="74">
                    <a:moveTo>
                      <a:pt x="298" y="51"/>
                    </a:moveTo>
                    <a:lnTo>
                      <a:pt x="274" y="74"/>
                    </a:lnTo>
                    <a:lnTo>
                      <a:pt x="51" y="51"/>
                    </a:lnTo>
                    <a:lnTo>
                      <a:pt x="0" y="26"/>
                    </a:lnTo>
                    <a:lnTo>
                      <a:pt x="0" y="0"/>
                    </a:lnTo>
                    <a:lnTo>
                      <a:pt x="75" y="0"/>
                    </a:lnTo>
                    <a:lnTo>
                      <a:pt x="298" y="26"/>
                    </a:lnTo>
                    <a:lnTo>
                      <a:pt x="298" y="51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73" name="Freeform 135">
                <a:extLst>
                  <a:ext uri="{FF2B5EF4-FFF2-40B4-BE49-F238E27FC236}">
                    <a16:creationId xmlns:a16="http://schemas.microsoft.com/office/drawing/2014/main" id="{B0A2F561-E709-4686-AEB0-3E996A122C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4" y="1584"/>
                <a:ext cx="14" cy="3"/>
              </a:xfrm>
              <a:custGeom>
                <a:avLst/>
                <a:gdLst>
                  <a:gd name="T0" fmla="*/ 1 w 247"/>
                  <a:gd name="T1" fmla="*/ 0 h 51"/>
                  <a:gd name="T2" fmla="*/ 1 w 247"/>
                  <a:gd name="T3" fmla="*/ 0 h 51"/>
                  <a:gd name="T4" fmla="*/ 0 w 247"/>
                  <a:gd name="T5" fmla="*/ 0 h 51"/>
                  <a:gd name="T6" fmla="*/ 0 w 247"/>
                  <a:gd name="T7" fmla="*/ 0 h 51"/>
                  <a:gd name="T8" fmla="*/ 1 w 247"/>
                  <a:gd name="T9" fmla="*/ 0 h 51"/>
                  <a:gd name="T10" fmla="*/ 1 w 247"/>
                  <a:gd name="T11" fmla="*/ 0 h 51"/>
                  <a:gd name="T12" fmla="*/ 1 w 247"/>
                  <a:gd name="T13" fmla="*/ 0 h 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7" h="51">
                    <a:moveTo>
                      <a:pt x="247" y="26"/>
                    </a:moveTo>
                    <a:lnTo>
                      <a:pt x="173" y="51"/>
                    </a:lnTo>
                    <a:lnTo>
                      <a:pt x="0" y="26"/>
                    </a:lnTo>
                    <a:lnTo>
                      <a:pt x="0" y="0"/>
                    </a:lnTo>
                    <a:lnTo>
                      <a:pt x="223" y="0"/>
                    </a:lnTo>
                    <a:lnTo>
                      <a:pt x="247" y="0"/>
                    </a:lnTo>
                    <a:lnTo>
                      <a:pt x="247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74" name="Freeform 136">
                <a:extLst>
                  <a:ext uri="{FF2B5EF4-FFF2-40B4-BE49-F238E27FC236}">
                    <a16:creationId xmlns:a16="http://schemas.microsoft.com/office/drawing/2014/main" id="{D54A7AF1-6091-413E-8639-8479ADFB3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4" y="1584"/>
                <a:ext cx="14" cy="3"/>
              </a:xfrm>
              <a:custGeom>
                <a:avLst/>
                <a:gdLst>
                  <a:gd name="T0" fmla="*/ 1 w 247"/>
                  <a:gd name="T1" fmla="*/ 0 h 51"/>
                  <a:gd name="T2" fmla="*/ 1 w 247"/>
                  <a:gd name="T3" fmla="*/ 0 h 51"/>
                  <a:gd name="T4" fmla="*/ 0 w 247"/>
                  <a:gd name="T5" fmla="*/ 0 h 51"/>
                  <a:gd name="T6" fmla="*/ 0 w 247"/>
                  <a:gd name="T7" fmla="*/ 0 h 51"/>
                  <a:gd name="T8" fmla="*/ 0 w 247"/>
                  <a:gd name="T9" fmla="*/ 0 h 51"/>
                  <a:gd name="T10" fmla="*/ 1 w 247"/>
                  <a:gd name="T11" fmla="*/ 0 h 51"/>
                  <a:gd name="T12" fmla="*/ 1 w 247"/>
                  <a:gd name="T13" fmla="*/ 0 h 51"/>
                  <a:gd name="T14" fmla="*/ 1 w 247"/>
                  <a:gd name="T15" fmla="*/ 0 h 5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7" h="51">
                    <a:moveTo>
                      <a:pt x="247" y="26"/>
                    </a:moveTo>
                    <a:lnTo>
                      <a:pt x="173" y="51"/>
                    </a:lnTo>
                    <a:lnTo>
                      <a:pt x="0" y="26"/>
                    </a:lnTo>
                    <a:lnTo>
                      <a:pt x="0" y="0"/>
                    </a:lnTo>
                    <a:lnTo>
                      <a:pt x="223" y="0"/>
                    </a:lnTo>
                    <a:lnTo>
                      <a:pt x="247" y="0"/>
                    </a:lnTo>
                    <a:lnTo>
                      <a:pt x="247" y="26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75" name="Freeform 137">
                <a:extLst>
                  <a:ext uri="{FF2B5EF4-FFF2-40B4-BE49-F238E27FC236}">
                    <a16:creationId xmlns:a16="http://schemas.microsoft.com/office/drawing/2014/main" id="{93C6DACF-2614-4903-86A4-2BB32F073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" y="1584"/>
                <a:ext cx="18" cy="11"/>
              </a:xfrm>
              <a:custGeom>
                <a:avLst/>
                <a:gdLst>
                  <a:gd name="T0" fmla="*/ 1 w 321"/>
                  <a:gd name="T1" fmla="*/ 0 h 199"/>
                  <a:gd name="T2" fmla="*/ 1 w 321"/>
                  <a:gd name="T3" fmla="*/ 0 h 199"/>
                  <a:gd name="T4" fmla="*/ 0 w 321"/>
                  <a:gd name="T5" fmla="*/ 1 h 199"/>
                  <a:gd name="T6" fmla="*/ 0 w 321"/>
                  <a:gd name="T7" fmla="*/ 1 h 199"/>
                  <a:gd name="T8" fmla="*/ 0 w 321"/>
                  <a:gd name="T9" fmla="*/ 1 h 199"/>
                  <a:gd name="T10" fmla="*/ 1 w 321"/>
                  <a:gd name="T11" fmla="*/ 0 h 199"/>
                  <a:gd name="T12" fmla="*/ 1 w 321"/>
                  <a:gd name="T13" fmla="*/ 0 h 199"/>
                  <a:gd name="T14" fmla="*/ 1 w 321"/>
                  <a:gd name="T15" fmla="*/ 0 h 19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21" h="199">
                    <a:moveTo>
                      <a:pt x="321" y="26"/>
                    </a:moveTo>
                    <a:lnTo>
                      <a:pt x="223" y="124"/>
                    </a:lnTo>
                    <a:lnTo>
                      <a:pt x="23" y="199"/>
                    </a:lnTo>
                    <a:lnTo>
                      <a:pt x="0" y="199"/>
                    </a:lnTo>
                    <a:lnTo>
                      <a:pt x="0" y="175"/>
                    </a:lnTo>
                    <a:lnTo>
                      <a:pt x="172" y="51"/>
                    </a:lnTo>
                    <a:lnTo>
                      <a:pt x="321" y="0"/>
                    </a:lnTo>
                    <a:lnTo>
                      <a:pt x="321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76" name="Freeform 138">
                <a:extLst>
                  <a:ext uri="{FF2B5EF4-FFF2-40B4-BE49-F238E27FC236}">
                    <a16:creationId xmlns:a16="http://schemas.microsoft.com/office/drawing/2014/main" id="{9F2FB11B-1447-4411-8A16-CD672DDEF7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" y="1584"/>
                <a:ext cx="18" cy="11"/>
              </a:xfrm>
              <a:custGeom>
                <a:avLst/>
                <a:gdLst>
                  <a:gd name="T0" fmla="*/ 1 w 321"/>
                  <a:gd name="T1" fmla="*/ 0 h 199"/>
                  <a:gd name="T2" fmla="*/ 1 w 321"/>
                  <a:gd name="T3" fmla="*/ 0 h 199"/>
                  <a:gd name="T4" fmla="*/ 0 w 321"/>
                  <a:gd name="T5" fmla="*/ 1 h 199"/>
                  <a:gd name="T6" fmla="*/ 0 w 321"/>
                  <a:gd name="T7" fmla="*/ 1 h 199"/>
                  <a:gd name="T8" fmla="*/ 0 w 321"/>
                  <a:gd name="T9" fmla="*/ 1 h 199"/>
                  <a:gd name="T10" fmla="*/ 1 w 321"/>
                  <a:gd name="T11" fmla="*/ 0 h 199"/>
                  <a:gd name="T12" fmla="*/ 1 w 321"/>
                  <a:gd name="T13" fmla="*/ 0 h 199"/>
                  <a:gd name="T14" fmla="*/ 1 w 321"/>
                  <a:gd name="T15" fmla="*/ 0 h 199"/>
                  <a:gd name="T16" fmla="*/ 1 w 321"/>
                  <a:gd name="T17" fmla="*/ 0 h 19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1" h="199">
                    <a:moveTo>
                      <a:pt x="321" y="26"/>
                    </a:moveTo>
                    <a:lnTo>
                      <a:pt x="223" y="124"/>
                    </a:lnTo>
                    <a:lnTo>
                      <a:pt x="23" y="199"/>
                    </a:lnTo>
                    <a:lnTo>
                      <a:pt x="0" y="199"/>
                    </a:lnTo>
                    <a:lnTo>
                      <a:pt x="0" y="175"/>
                    </a:lnTo>
                    <a:lnTo>
                      <a:pt x="172" y="51"/>
                    </a:lnTo>
                    <a:lnTo>
                      <a:pt x="321" y="0"/>
                    </a:lnTo>
                    <a:lnTo>
                      <a:pt x="321" y="26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77" name="Freeform 139">
                <a:extLst>
                  <a:ext uri="{FF2B5EF4-FFF2-40B4-BE49-F238E27FC236}">
                    <a16:creationId xmlns:a16="http://schemas.microsoft.com/office/drawing/2014/main" id="{BB12F2FF-11F5-4949-8252-E6A3E81A7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" y="1590"/>
                <a:ext cx="17" cy="9"/>
              </a:xfrm>
              <a:custGeom>
                <a:avLst/>
                <a:gdLst>
                  <a:gd name="T0" fmla="*/ 1 w 298"/>
                  <a:gd name="T1" fmla="*/ 0 h 172"/>
                  <a:gd name="T2" fmla="*/ 0 w 298"/>
                  <a:gd name="T3" fmla="*/ 0 h 172"/>
                  <a:gd name="T4" fmla="*/ 0 w 298"/>
                  <a:gd name="T5" fmla="*/ 0 h 172"/>
                  <a:gd name="T6" fmla="*/ 0 w 298"/>
                  <a:gd name="T7" fmla="*/ 0 h 172"/>
                  <a:gd name="T8" fmla="*/ 0 w 298"/>
                  <a:gd name="T9" fmla="*/ 0 h 172"/>
                  <a:gd name="T10" fmla="*/ 0 w 298"/>
                  <a:gd name="T11" fmla="*/ 0 h 172"/>
                  <a:gd name="T12" fmla="*/ 1 w 298"/>
                  <a:gd name="T13" fmla="*/ 0 h 172"/>
                  <a:gd name="T14" fmla="*/ 1 w 298"/>
                  <a:gd name="T15" fmla="*/ 0 h 172"/>
                  <a:gd name="T16" fmla="*/ 1 w 298"/>
                  <a:gd name="T17" fmla="*/ 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8" h="172">
                    <a:moveTo>
                      <a:pt x="298" y="48"/>
                    </a:moveTo>
                    <a:lnTo>
                      <a:pt x="124" y="122"/>
                    </a:lnTo>
                    <a:lnTo>
                      <a:pt x="51" y="149"/>
                    </a:lnTo>
                    <a:lnTo>
                      <a:pt x="24" y="172"/>
                    </a:lnTo>
                    <a:lnTo>
                      <a:pt x="0" y="149"/>
                    </a:lnTo>
                    <a:lnTo>
                      <a:pt x="51" y="98"/>
                    </a:lnTo>
                    <a:lnTo>
                      <a:pt x="273" y="0"/>
                    </a:lnTo>
                    <a:lnTo>
                      <a:pt x="298" y="23"/>
                    </a:lnTo>
                    <a:lnTo>
                      <a:pt x="298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78" name="Freeform 140">
                <a:extLst>
                  <a:ext uri="{FF2B5EF4-FFF2-40B4-BE49-F238E27FC236}">
                    <a16:creationId xmlns:a16="http://schemas.microsoft.com/office/drawing/2014/main" id="{BCE7DB9D-BC13-44E7-9C10-47FE6874E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" y="1590"/>
                <a:ext cx="17" cy="9"/>
              </a:xfrm>
              <a:custGeom>
                <a:avLst/>
                <a:gdLst>
                  <a:gd name="T0" fmla="*/ 1 w 298"/>
                  <a:gd name="T1" fmla="*/ 0 h 172"/>
                  <a:gd name="T2" fmla="*/ 0 w 298"/>
                  <a:gd name="T3" fmla="*/ 0 h 172"/>
                  <a:gd name="T4" fmla="*/ 0 w 298"/>
                  <a:gd name="T5" fmla="*/ 0 h 172"/>
                  <a:gd name="T6" fmla="*/ 0 w 298"/>
                  <a:gd name="T7" fmla="*/ 0 h 172"/>
                  <a:gd name="T8" fmla="*/ 0 w 298"/>
                  <a:gd name="T9" fmla="*/ 0 h 172"/>
                  <a:gd name="T10" fmla="*/ 0 w 298"/>
                  <a:gd name="T11" fmla="*/ 0 h 172"/>
                  <a:gd name="T12" fmla="*/ 0 w 298"/>
                  <a:gd name="T13" fmla="*/ 0 h 172"/>
                  <a:gd name="T14" fmla="*/ 1 w 298"/>
                  <a:gd name="T15" fmla="*/ 0 h 172"/>
                  <a:gd name="T16" fmla="*/ 1 w 298"/>
                  <a:gd name="T17" fmla="*/ 0 h 172"/>
                  <a:gd name="T18" fmla="*/ 1 w 298"/>
                  <a:gd name="T19" fmla="*/ 0 h 17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98" h="172">
                    <a:moveTo>
                      <a:pt x="298" y="48"/>
                    </a:moveTo>
                    <a:lnTo>
                      <a:pt x="124" y="122"/>
                    </a:lnTo>
                    <a:lnTo>
                      <a:pt x="51" y="149"/>
                    </a:lnTo>
                    <a:lnTo>
                      <a:pt x="24" y="172"/>
                    </a:lnTo>
                    <a:lnTo>
                      <a:pt x="0" y="149"/>
                    </a:lnTo>
                    <a:lnTo>
                      <a:pt x="51" y="98"/>
                    </a:lnTo>
                    <a:lnTo>
                      <a:pt x="273" y="0"/>
                    </a:lnTo>
                    <a:lnTo>
                      <a:pt x="298" y="23"/>
                    </a:lnTo>
                    <a:lnTo>
                      <a:pt x="298" y="48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79" name="Freeform 141">
                <a:extLst>
                  <a:ext uri="{FF2B5EF4-FFF2-40B4-BE49-F238E27FC236}">
                    <a16:creationId xmlns:a16="http://schemas.microsoft.com/office/drawing/2014/main" id="{1C3F0B0A-32F4-4A38-BAE8-ED1267D4E3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7" y="1590"/>
                <a:ext cx="15" cy="2"/>
              </a:xfrm>
              <a:custGeom>
                <a:avLst/>
                <a:gdLst>
                  <a:gd name="T0" fmla="*/ 1 w 271"/>
                  <a:gd name="T1" fmla="*/ 0 h 48"/>
                  <a:gd name="T2" fmla="*/ 0 w 271"/>
                  <a:gd name="T3" fmla="*/ 0 h 48"/>
                  <a:gd name="T4" fmla="*/ 0 w 271"/>
                  <a:gd name="T5" fmla="*/ 0 h 48"/>
                  <a:gd name="T6" fmla="*/ 0 w 271"/>
                  <a:gd name="T7" fmla="*/ 0 h 48"/>
                  <a:gd name="T8" fmla="*/ 0 w 271"/>
                  <a:gd name="T9" fmla="*/ 0 h 48"/>
                  <a:gd name="T10" fmla="*/ 1 w 271"/>
                  <a:gd name="T11" fmla="*/ 0 h 48"/>
                  <a:gd name="T12" fmla="*/ 1 w 271"/>
                  <a:gd name="T13" fmla="*/ 0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1" h="48">
                    <a:moveTo>
                      <a:pt x="271" y="23"/>
                    </a:moveTo>
                    <a:lnTo>
                      <a:pt x="146" y="48"/>
                    </a:lnTo>
                    <a:lnTo>
                      <a:pt x="0" y="48"/>
                    </a:lnTo>
                    <a:lnTo>
                      <a:pt x="48" y="0"/>
                    </a:lnTo>
                    <a:lnTo>
                      <a:pt x="122" y="0"/>
                    </a:lnTo>
                    <a:lnTo>
                      <a:pt x="271" y="0"/>
                    </a:lnTo>
                    <a:lnTo>
                      <a:pt x="271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80" name="Freeform 142">
                <a:extLst>
                  <a:ext uri="{FF2B5EF4-FFF2-40B4-BE49-F238E27FC236}">
                    <a16:creationId xmlns:a16="http://schemas.microsoft.com/office/drawing/2014/main" id="{77D38D29-4BB4-4814-8E75-F8D36D415E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7" y="1590"/>
                <a:ext cx="15" cy="2"/>
              </a:xfrm>
              <a:custGeom>
                <a:avLst/>
                <a:gdLst>
                  <a:gd name="T0" fmla="*/ 1 w 271"/>
                  <a:gd name="T1" fmla="*/ 0 h 48"/>
                  <a:gd name="T2" fmla="*/ 0 w 271"/>
                  <a:gd name="T3" fmla="*/ 0 h 48"/>
                  <a:gd name="T4" fmla="*/ 0 w 271"/>
                  <a:gd name="T5" fmla="*/ 0 h 48"/>
                  <a:gd name="T6" fmla="*/ 0 w 271"/>
                  <a:gd name="T7" fmla="*/ 0 h 48"/>
                  <a:gd name="T8" fmla="*/ 0 w 271"/>
                  <a:gd name="T9" fmla="*/ 0 h 48"/>
                  <a:gd name="T10" fmla="*/ 0 w 271"/>
                  <a:gd name="T11" fmla="*/ 0 h 48"/>
                  <a:gd name="T12" fmla="*/ 1 w 271"/>
                  <a:gd name="T13" fmla="*/ 0 h 48"/>
                  <a:gd name="T14" fmla="*/ 1 w 271"/>
                  <a:gd name="T15" fmla="*/ 0 h 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1" h="48">
                    <a:moveTo>
                      <a:pt x="271" y="23"/>
                    </a:moveTo>
                    <a:lnTo>
                      <a:pt x="146" y="48"/>
                    </a:lnTo>
                    <a:lnTo>
                      <a:pt x="0" y="48"/>
                    </a:lnTo>
                    <a:lnTo>
                      <a:pt x="48" y="0"/>
                    </a:lnTo>
                    <a:lnTo>
                      <a:pt x="122" y="0"/>
                    </a:lnTo>
                    <a:lnTo>
                      <a:pt x="271" y="0"/>
                    </a:lnTo>
                    <a:lnTo>
                      <a:pt x="271" y="23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81" name="Freeform 143">
                <a:extLst>
                  <a:ext uri="{FF2B5EF4-FFF2-40B4-BE49-F238E27FC236}">
                    <a16:creationId xmlns:a16="http://schemas.microsoft.com/office/drawing/2014/main" id="{77756DA4-A911-4382-B17D-4B6E6E3094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1" y="1590"/>
                <a:ext cx="17" cy="7"/>
              </a:xfrm>
              <a:custGeom>
                <a:avLst/>
                <a:gdLst>
                  <a:gd name="T0" fmla="*/ 1 w 298"/>
                  <a:gd name="T1" fmla="*/ 0 h 122"/>
                  <a:gd name="T2" fmla="*/ 1 w 298"/>
                  <a:gd name="T3" fmla="*/ 0 h 122"/>
                  <a:gd name="T4" fmla="*/ 1 w 298"/>
                  <a:gd name="T5" fmla="*/ 0 h 122"/>
                  <a:gd name="T6" fmla="*/ 0 w 298"/>
                  <a:gd name="T7" fmla="*/ 0 h 122"/>
                  <a:gd name="T8" fmla="*/ 0 w 298"/>
                  <a:gd name="T9" fmla="*/ 0 h 122"/>
                  <a:gd name="T10" fmla="*/ 0 w 298"/>
                  <a:gd name="T11" fmla="*/ 0 h 122"/>
                  <a:gd name="T12" fmla="*/ 1 w 298"/>
                  <a:gd name="T13" fmla="*/ 0 h 122"/>
                  <a:gd name="T14" fmla="*/ 1 w 298"/>
                  <a:gd name="T15" fmla="*/ 0 h 122"/>
                  <a:gd name="T16" fmla="*/ 1 w 298"/>
                  <a:gd name="T17" fmla="*/ 0 h 122"/>
                  <a:gd name="T18" fmla="*/ 1 w 298"/>
                  <a:gd name="T19" fmla="*/ 0 h 12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98" h="122">
                    <a:moveTo>
                      <a:pt x="275" y="0"/>
                    </a:moveTo>
                    <a:lnTo>
                      <a:pt x="298" y="23"/>
                    </a:lnTo>
                    <a:lnTo>
                      <a:pt x="298" y="48"/>
                    </a:lnTo>
                    <a:lnTo>
                      <a:pt x="51" y="122"/>
                    </a:lnTo>
                    <a:lnTo>
                      <a:pt x="0" y="98"/>
                    </a:lnTo>
                    <a:lnTo>
                      <a:pt x="51" y="48"/>
                    </a:lnTo>
                    <a:lnTo>
                      <a:pt x="200" y="23"/>
                    </a:lnTo>
                    <a:lnTo>
                      <a:pt x="224" y="0"/>
                    </a:lnTo>
                    <a:lnTo>
                      <a:pt x="247" y="23"/>
                    </a:lnTo>
                    <a:lnTo>
                      <a:pt x="27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82" name="Freeform 144">
                <a:extLst>
                  <a:ext uri="{FF2B5EF4-FFF2-40B4-BE49-F238E27FC236}">
                    <a16:creationId xmlns:a16="http://schemas.microsoft.com/office/drawing/2014/main" id="{026DF6A0-E973-475F-83A9-9B19A0151B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1" y="1590"/>
                <a:ext cx="17" cy="7"/>
              </a:xfrm>
              <a:custGeom>
                <a:avLst/>
                <a:gdLst>
                  <a:gd name="T0" fmla="*/ 1 w 298"/>
                  <a:gd name="T1" fmla="*/ 0 h 122"/>
                  <a:gd name="T2" fmla="*/ 1 w 298"/>
                  <a:gd name="T3" fmla="*/ 0 h 122"/>
                  <a:gd name="T4" fmla="*/ 1 w 298"/>
                  <a:gd name="T5" fmla="*/ 0 h 122"/>
                  <a:gd name="T6" fmla="*/ 0 w 298"/>
                  <a:gd name="T7" fmla="*/ 0 h 122"/>
                  <a:gd name="T8" fmla="*/ 0 w 298"/>
                  <a:gd name="T9" fmla="*/ 0 h 122"/>
                  <a:gd name="T10" fmla="*/ 0 w 298"/>
                  <a:gd name="T11" fmla="*/ 0 h 122"/>
                  <a:gd name="T12" fmla="*/ 0 w 298"/>
                  <a:gd name="T13" fmla="*/ 0 h 122"/>
                  <a:gd name="T14" fmla="*/ 1 w 298"/>
                  <a:gd name="T15" fmla="*/ 0 h 122"/>
                  <a:gd name="T16" fmla="*/ 1 w 298"/>
                  <a:gd name="T17" fmla="*/ 0 h 122"/>
                  <a:gd name="T18" fmla="*/ 1 w 298"/>
                  <a:gd name="T19" fmla="*/ 0 h 122"/>
                  <a:gd name="T20" fmla="*/ 1 w 298"/>
                  <a:gd name="T21" fmla="*/ 0 h 12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98" h="122">
                    <a:moveTo>
                      <a:pt x="275" y="0"/>
                    </a:moveTo>
                    <a:lnTo>
                      <a:pt x="298" y="23"/>
                    </a:lnTo>
                    <a:lnTo>
                      <a:pt x="298" y="48"/>
                    </a:lnTo>
                    <a:lnTo>
                      <a:pt x="51" y="122"/>
                    </a:lnTo>
                    <a:lnTo>
                      <a:pt x="0" y="98"/>
                    </a:lnTo>
                    <a:lnTo>
                      <a:pt x="51" y="48"/>
                    </a:lnTo>
                    <a:lnTo>
                      <a:pt x="200" y="23"/>
                    </a:lnTo>
                    <a:lnTo>
                      <a:pt x="224" y="0"/>
                    </a:lnTo>
                    <a:lnTo>
                      <a:pt x="247" y="23"/>
                    </a:lnTo>
                    <a:lnTo>
                      <a:pt x="275" y="0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83" name="Freeform 145">
                <a:extLst>
                  <a:ext uri="{FF2B5EF4-FFF2-40B4-BE49-F238E27FC236}">
                    <a16:creationId xmlns:a16="http://schemas.microsoft.com/office/drawing/2014/main" id="{A8EFA093-20BE-4ACB-BFF3-82FA432EB1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0" y="1594"/>
                <a:ext cx="15" cy="4"/>
              </a:xfrm>
              <a:custGeom>
                <a:avLst/>
                <a:gdLst>
                  <a:gd name="T0" fmla="*/ 1 w 273"/>
                  <a:gd name="T1" fmla="*/ 0 h 75"/>
                  <a:gd name="T2" fmla="*/ 1 w 273"/>
                  <a:gd name="T3" fmla="*/ 0 h 75"/>
                  <a:gd name="T4" fmla="*/ 0 w 273"/>
                  <a:gd name="T5" fmla="*/ 0 h 75"/>
                  <a:gd name="T6" fmla="*/ 0 w 273"/>
                  <a:gd name="T7" fmla="*/ 0 h 75"/>
                  <a:gd name="T8" fmla="*/ 0 w 273"/>
                  <a:gd name="T9" fmla="*/ 0 h 75"/>
                  <a:gd name="T10" fmla="*/ 1 w 273"/>
                  <a:gd name="T11" fmla="*/ 0 h 75"/>
                  <a:gd name="T12" fmla="*/ 1 w 273"/>
                  <a:gd name="T13" fmla="*/ 0 h 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3" h="75">
                    <a:moveTo>
                      <a:pt x="273" y="0"/>
                    </a:moveTo>
                    <a:lnTo>
                      <a:pt x="273" y="24"/>
                    </a:lnTo>
                    <a:lnTo>
                      <a:pt x="26" y="75"/>
                    </a:lnTo>
                    <a:lnTo>
                      <a:pt x="0" y="48"/>
                    </a:lnTo>
                    <a:lnTo>
                      <a:pt x="0" y="24"/>
                    </a:lnTo>
                    <a:lnTo>
                      <a:pt x="223" y="0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84" name="Freeform 146">
                <a:extLst>
                  <a:ext uri="{FF2B5EF4-FFF2-40B4-BE49-F238E27FC236}">
                    <a16:creationId xmlns:a16="http://schemas.microsoft.com/office/drawing/2014/main" id="{6860186D-706F-4831-9F05-80A4EF30C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0" y="1594"/>
                <a:ext cx="15" cy="4"/>
              </a:xfrm>
              <a:custGeom>
                <a:avLst/>
                <a:gdLst>
                  <a:gd name="T0" fmla="*/ 1 w 273"/>
                  <a:gd name="T1" fmla="*/ 0 h 75"/>
                  <a:gd name="T2" fmla="*/ 1 w 273"/>
                  <a:gd name="T3" fmla="*/ 0 h 75"/>
                  <a:gd name="T4" fmla="*/ 0 w 273"/>
                  <a:gd name="T5" fmla="*/ 0 h 75"/>
                  <a:gd name="T6" fmla="*/ 0 w 273"/>
                  <a:gd name="T7" fmla="*/ 0 h 75"/>
                  <a:gd name="T8" fmla="*/ 0 w 273"/>
                  <a:gd name="T9" fmla="*/ 0 h 75"/>
                  <a:gd name="T10" fmla="*/ 0 w 273"/>
                  <a:gd name="T11" fmla="*/ 0 h 75"/>
                  <a:gd name="T12" fmla="*/ 1 w 273"/>
                  <a:gd name="T13" fmla="*/ 0 h 75"/>
                  <a:gd name="T14" fmla="*/ 1 w 273"/>
                  <a:gd name="T15" fmla="*/ 0 h 75"/>
                  <a:gd name="T16" fmla="*/ 1 w 273"/>
                  <a:gd name="T17" fmla="*/ 0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3" h="75">
                    <a:moveTo>
                      <a:pt x="273" y="0"/>
                    </a:moveTo>
                    <a:lnTo>
                      <a:pt x="273" y="24"/>
                    </a:lnTo>
                    <a:lnTo>
                      <a:pt x="26" y="75"/>
                    </a:lnTo>
                    <a:lnTo>
                      <a:pt x="0" y="48"/>
                    </a:lnTo>
                    <a:lnTo>
                      <a:pt x="0" y="24"/>
                    </a:lnTo>
                    <a:lnTo>
                      <a:pt x="223" y="0"/>
                    </a:lnTo>
                    <a:lnTo>
                      <a:pt x="273" y="0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85" name="Freeform 147">
                <a:extLst>
                  <a:ext uri="{FF2B5EF4-FFF2-40B4-BE49-F238E27FC236}">
                    <a16:creationId xmlns:a16="http://schemas.microsoft.com/office/drawing/2014/main" id="{463D3DB0-5345-4D79-A9BE-2C5537BFC0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7" y="1595"/>
                <a:ext cx="16" cy="4"/>
              </a:xfrm>
              <a:custGeom>
                <a:avLst/>
                <a:gdLst>
                  <a:gd name="T0" fmla="*/ 1 w 297"/>
                  <a:gd name="T1" fmla="*/ 0 h 74"/>
                  <a:gd name="T2" fmla="*/ 1 w 297"/>
                  <a:gd name="T3" fmla="*/ 0 h 74"/>
                  <a:gd name="T4" fmla="*/ 0 w 297"/>
                  <a:gd name="T5" fmla="*/ 0 h 74"/>
                  <a:gd name="T6" fmla="*/ 0 w 297"/>
                  <a:gd name="T7" fmla="*/ 0 h 74"/>
                  <a:gd name="T8" fmla="*/ 0 w 297"/>
                  <a:gd name="T9" fmla="*/ 0 h 74"/>
                  <a:gd name="T10" fmla="*/ 0 w 297"/>
                  <a:gd name="T11" fmla="*/ 0 h 74"/>
                  <a:gd name="T12" fmla="*/ 0 w 297"/>
                  <a:gd name="T13" fmla="*/ 0 h 74"/>
                  <a:gd name="T14" fmla="*/ 1 w 297"/>
                  <a:gd name="T15" fmla="*/ 0 h 74"/>
                  <a:gd name="T16" fmla="*/ 1 w 297"/>
                  <a:gd name="T17" fmla="*/ 0 h 74"/>
                  <a:gd name="T18" fmla="*/ 1 w 297"/>
                  <a:gd name="T19" fmla="*/ 0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97" h="74">
                    <a:moveTo>
                      <a:pt x="297" y="0"/>
                    </a:moveTo>
                    <a:lnTo>
                      <a:pt x="297" y="24"/>
                    </a:lnTo>
                    <a:lnTo>
                      <a:pt x="98" y="51"/>
                    </a:lnTo>
                    <a:lnTo>
                      <a:pt x="74" y="51"/>
                    </a:lnTo>
                    <a:lnTo>
                      <a:pt x="149" y="74"/>
                    </a:lnTo>
                    <a:lnTo>
                      <a:pt x="0" y="51"/>
                    </a:lnTo>
                    <a:lnTo>
                      <a:pt x="24" y="24"/>
                    </a:lnTo>
                    <a:lnTo>
                      <a:pt x="197" y="0"/>
                    </a:lnTo>
                    <a:lnTo>
                      <a:pt x="271" y="0"/>
                    </a:lnTo>
                    <a:lnTo>
                      <a:pt x="29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86" name="Freeform 148">
                <a:extLst>
                  <a:ext uri="{FF2B5EF4-FFF2-40B4-BE49-F238E27FC236}">
                    <a16:creationId xmlns:a16="http://schemas.microsoft.com/office/drawing/2014/main" id="{0D41C44B-63C9-40CE-95D4-0BBD7B0BF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7" y="1595"/>
                <a:ext cx="16" cy="4"/>
              </a:xfrm>
              <a:custGeom>
                <a:avLst/>
                <a:gdLst>
                  <a:gd name="T0" fmla="*/ 1 w 297"/>
                  <a:gd name="T1" fmla="*/ 0 h 74"/>
                  <a:gd name="T2" fmla="*/ 1 w 297"/>
                  <a:gd name="T3" fmla="*/ 0 h 74"/>
                  <a:gd name="T4" fmla="*/ 0 w 297"/>
                  <a:gd name="T5" fmla="*/ 0 h 74"/>
                  <a:gd name="T6" fmla="*/ 0 w 297"/>
                  <a:gd name="T7" fmla="*/ 0 h 74"/>
                  <a:gd name="T8" fmla="*/ 0 w 297"/>
                  <a:gd name="T9" fmla="*/ 0 h 74"/>
                  <a:gd name="T10" fmla="*/ 0 w 297"/>
                  <a:gd name="T11" fmla="*/ 0 h 74"/>
                  <a:gd name="T12" fmla="*/ 0 w 297"/>
                  <a:gd name="T13" fmla="*/ 0 h 74"/>
                  <a:gd name="T14" fmla="*/ 1 w 297"/>
                  <a:gd name="T15" fmla="*/ 0 h 74"/>
                  <a:gd name="T16" fmla="*/ 1 w 297"/>
                  <a:gd name="T17" fmla="*/ 0 h 74"/>
                  <a:gd name="T18" fmla="*/ 1 w 297"/>
                  <a:gd name="T19" fmla="*/ 0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97" h="74">
                    <a:moveTo>
                      <a:pt x="297" y="0"/>
                    </a:moveTo>
                    <a:lnTo>
                      <a:pt x="297" y="24"/>
                    </a:lnTo>
                    <a:lnTo>
                      <a:pt x="98" y="51"/>
                    </a:lnTo>
                    <a:lnTo>
                      <a:pt x="74" y="51"/>
                    </a:lnTo>
                    <a:lnTo>
                      <a:pt x="149" y="74"/>
                    </a:lnTo>
                    <a:lnTo>
                      <a:pt x="0" y="51"/>
                    </a:lnTo>
                    <a:lnTo>
                      <a:pt x="24" y="24"/>
                    </a:lnTo>
                    <a:lnTo>
                      <a:pt x="197" y="0"/>
                    </a:lnTo>
                    <a:lnTo>
                      <a:pt x="271" y="0"/>
                    </a:lnTo>
                    <a:lnTo>
                      <a:pt x="297" y="0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87" name="Freeform 149">
                <a:extLst>
                  <a:ext uri="{FF2B5EF4-FFF2-40B4-BE49-F238E27FC236}">
                    <a16:creationId xmlns:a16="http://schemas.microsoft.com/office/drawing/2014/main" id="{E937229C-AD8B-4FA6-A128-CBB840B779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5" y="1595"/>
                <a:ext cx="12" cy="6"/>
              </a:xfrm>
              <a:custGeom>
                <a:avLst/>
                <a:gdLst>
                  <a:gd name="T0" fmla="*/ 1 w 223"/>
                  <a:gd name="T1" fmla="*/ 0 h 99"/>
                  <a:gd name="T2" fmla="*/ 0 w 223"/>
                  <a:gd name="T3" fmla="*/ 0 h 99"/>
                  <a:gd name="T4" fmla="*/ 0 w 223"/>
                  <a:gd name="T5" fmla="*/ 0 h 99"/>
                  <a:gd name="T6" fmla="*/ 0 w 223"/>
                  <a:gd name="T7" fmla="*/ 0 h 99"/>
                  <a:gd name="T8" fmla="*/ 0 w 223"/>
                  <a:gd name="T9" fmla="*/ 0 h 99"/>
                  <a:gd name="T10" fmla="*/ 0 w 223"/>
                  <a:gd name="T11" fmla="*/ 0 h 99"/>
                  <a:gd name="T12" fmla="*/ 1 w 223"/>
                  <a:gd name="T13" fmla="*/ 0 h 99"/>
                  <a:gd name="T14" fmla="*/ 1 w 223"/>
                  <a:gd name="T15" fmla="*/ 0 h 9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3" h="99">
                    <a:moveTo>
                      <a:pt x="223" y="24"/>
                    </a:moveTo>
                    <a:lnTo>
                      <a:pt x="74" y="74"/>
                    </a:lnTo>
                    <a:lnTo>
                      <a:pt x="48" y="99"/>
                    </a:lnTo>
                    <a:lnTo>
                      <a:pt x="0" y="74"/>
                    </a:lnTo>
                    <a:lnTo>
                      <a:pt x="0" y="51"/>
                    </a:lnTo>
                    <a:lnTo>
                      <a:pt x="148" y="0"/>
                    </a:lnTo>
                    <a:lnTo>
                      <a:pt x="196" y="24"/>
                    </a:lnTo>
                    <a:lnTo>
                      <a:pt x="223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88" name="Freeform 150">
                <a:extLst>
                  <a:ext uri="{FF2B5EF4-FFF2-40B4-BE49-F238E27FC236}">
                    <a16:creationId xmlns:a16="http://schemas.microsoft.com/office/drawing/2014/main" id="{18B0C66D-34B0-4933-A66A-6934FB38E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5" y="1595"/>
                <a:ext cx="12" cy="6"/>
              </a:xfrm>
              <a:custGeom>
                <a:avLst/>
                <a:gdLst>
                  <a:gd name="T0" fmla="*/ 1 w 223"/>
                  <a:gd name="T1" fmla="*/ 0 h 99"/>
                  <a:gd name="T2" fmla="*/ 0 w 223"/>
                  <a:gd name="T3" fmla="*/ 0 h 99"/>
                  <a:gd name="T4" fmla="*/ 0 w 223"/>
                  <a:gd name="T5" fmla="*/ 0 h 99"/>
                  <a:gd name="T6" fmla="*/ 0 w 223"/>
                  <a:gd name="T7" fmla="*/ 0 h 99"/>
                  <a:gd name="T8" fmla="*/ 0 w 223"/>
                  <a:gd name="T9" fmla="*/ 0 h 99"/>
                  <a:gd name="T10" fmla="*/ 0 w 223"/>
                  <a:gd name="T11" fmla="*/ 0 h 99"/>
                  <a:gd name="T12" fmla="*/ 0 w 223"/>
                  <a:gd name="T13" fmla="*/ 0 h 99"/>
                  <a:gd name="T14" fmla="*/ 0 w 223"/>
                  <a:gd name="T15" fmla="*/ 0 h 99"/>
                  <a:gd name="T16" fmla="*/ 1 w 223"/>
                  <a:gd name="T17" fmla="*/ 0 h 99"/>
                  <a:gd name="T18" fmla="*/ 1 w 223"/>
                  <a:gd name="T19" fmla="*/ 0 h 9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23" h="99">
                    <a:moveTo>
                      <a:pt x="223" y="24"/>
                    </a:moveTo>
                    <a:lnTo>
                      <a:pt x="74" y="74"/>
                    </a:lnTo>
                    <a:lnTo>
                      <a:pt x="48" y="99"/>
                    </a:lnTo>
                    <a:lnTo>
                      <a:pt x="0" y="74"/>
                    </a:lnTo>
                    <a:lnTo>
                      <a:pt x="0" y="51"/>
                    </a:lnTo>
                    <a:lnTo>
                      <a:pt x="148" y="0"/>
                    </a:lnTo>
                    <a:lnTo>
                      <a:pt x="196" y="24"/>
                    </a:lnTo>
                    <a:lnTo>
                      <a:pt x="223" y="24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89" name="Freeform 151">
                <a:extLst>
                  <a:ext uri="{FF2B5EF4-FFF2-40B4-BE49-F238E27FC236}">
                    <a16:creationId xmlns:a16="http://schemas.microsoft.com/office/drawing/2014/main" id="{DE1AD5CC-1E73-4BE3-8AC2-FEAE795B0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" y="1597"/>
                <a:ext cx="17" cy="5"/>
              </a:xfrm>
              <a:custGeom>
                <a:avLst/>
                <a:gdLst>
                  <a:gd name="T0" fmla="*/ 1 w 298"/>
                  <a:gd name="T1" fmla="*/ 0 h 101"/>
                  <a:gd name="T2" fmla="*/ 1 w 298"/>
                  <a:gd name="T3" fmla="*/ 0 h 101"/>
                  <a:gd name="T4" fmla="*/ 1 w 298"/>
                  <a:gd name="T5" fmla="*/ 0 h 101"/>
                  <a:gd name="T6" fmla="*/ 1 w 298"/>
                  <a:gd name="T7" fmla="*/ 0 h 101"/>
                  <a:gd name="T8" fmla="*/ 0 w 298"/>
                  <a:gd name="T9" fmla="*/ 0 h 101"/>
                  <a:gd name="T10" fmla="*/ 0 w 298"/>
                  <a:gd name="T11" fmla="*/ 0 h 101"/>
                  <a:gd name="T12" fmla="*/ 1 w 298"/>
                  <a:gd name="T13" fmla="*/ 0 h 101"/>
                  <a:gd name="T14" fmla="*/ 1 w 298"/>
                  <a:gd name="T15" fmla="*/ 0 h 10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98" h="101">
                    <a:moveTo>
                      <a:pt x="298" y="75"/>
                    </a:moveTo>
                    <a:lnTo>
                      <a:pt x="298" y="101"/>
                    </a:lnTo>
                    <a:lnTo>
                      <a:pt x="272" y="101"/>
                    </a:lnTo>
                    <a:lnTo>
                      <a:pt x="149" y="50"/>
                    </a:lnTo>
                    <a:lnTo>
                      <a:pt x="0" y="27"/>
                    </a:lnTo>
                    <a:lnTo>
                      <a:pt x="25" y="0"/>
                    </a:lnTo>
                    <a:lnTo>
                      <a:pt x="298" y="50"/>
                    </a:lnTo>
                    <a:lnTo>
                      <a:pt x="298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90" name="Freeform 152">
                <a:extLst>
                  <a:ext uri="{FF2B5EF4-FFF2-40B4-BE49-F238E27FC236}">
                    <a16:creationId xmlns:a16="http://schemas.microsoft.com/office/drawing/2014/main" id="{75CCA615-452C-41C7-8CCE-0BFC53431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" y="1597"/>
                <a:ext cx="17" cy="5"/>
              </a:xfrm>
              <a:custGeom>
                <a:avLst/>
                <a:gdLst>
                  <a:gd name="T0" fmla="*/ 1 w 298"/>
                  <a:gd name="T1" fmla="*/ 0 h 101"/>
                  <a:gd name="T2" fmla="*/ 1 w 298"/>
                  <a:gd name="T3" fmla="*/ 0 h 101"/>
                  <a:gd name="T4" fmla="*/ 1 w 298"/>
                  <a:gd name="T5" fmla="*/ 0 h 101"/>
                  <a:gd name="T6" fmla="*/ 1 w 298"/>
                  <a:gd name="T7" fmla="*/ 0 h 101"/>
                  <a:gd name="T8" fmla="*/ 1 w 298"/>
                  <a:gd name="T9" fmla="*/ 0 h 101"/>
                  <a:gd name="T10" fmla="*/ 0 w 298"/>
                  <a:gd name="T11" fmla="*/ 0 h 101"/>
                  <a:gd name="T12" fmla="*/ 0 w 298"/>
                  <a:gd name="T13" fmla="*/ 0 h 101"/>
                  <a:gd name="T14" fmla="*/ 0 w 298"/>
                  <a:gd name="T15" fmla="*/ 0 h 101"/>
                  <a:gd name="T16" fmla="*/ 1 w 298"/>
                  <a:gd name="T17" fmla="*/ 0 h 101"/>
                  <a:gd name="T18" fmla="*/ 1 w 298"/>
                  <a:gd name="T19" fmla="*/ 0 h 10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98" h="101">
                    <a:moveTo>
                      <a:pt x="298" y="75"/>
                    </a:moveTo>
                    <a:lnTo>
                      <a:pt x="298" y="101"/>
                    </a:lnTo>
                    <a:lnTo>
                      <a:pt x="272" y="101"/>
                    </a:lnTo>
                    <a:lnTo>
                      <a:pt x="149" y="50"/>
                    </a:lnTo>
                    <a:lnTo>
                      <a:pt x="0" y="27"/>
                    </a:lnTo>
                    <a:lnTo>
                      <a:pt x="25" y="0"/>
                    </a:lnTo>
                    <a:lnTo>
                      <a:pt x="298" y="50"/>
                    </a:lnTo>
                    <a:lnTo>
                      <a:pt x="298" y="75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91" name="Freeform 153">
                <a:extLst>
                  <a:ext uri="{FF2B5EF4-FFF2-40B4-BE49-F238E27FC236}">
                    <a16:creationId xmlns:a16="http://schemas.microsoft.com/office/drawing/2014/main" id="{E9ECC046-1FB1-4CD2-8B34-F2093749F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6" y="1597"/>
                <a:ext cx="15" cy="2"/>
              </a:xfrm>
              <a:custGeom>
                <a:avLst/>
                <a:gdLst>
                  <a:gd name="T0" fmla="*/ 1 w 273"/>
                  <a:gd name="T1" fmla="*/ 0 h 50"/>
                  <a:gd name="T2" fmla="*/ 1 w 273"/>
                  <a:gd name="T3" fmla="*/ 0 h 50"/>
                  <a:gd name="T4" fmla="*/ 0 w 273"/>
                  <a:gd name="T5" fmla="*/ 0 h 50"/>
                  <a:gd name="T6" fmla="*/ 0 w 273"/>
                  <a:gd name="T7" fmla="*/ 0 h 50"/>
                  <a:gd name="T8" fmla="*/ 0 w 273"/>
                  <a:gd name="T9" fmla="*/ 0 h 50"/>
                  <a:gd name="T10" fmla="*/ 1 w 273"/>
                  <a:gd name="T11" fmla="*/ 0 h 50"/>
                  <a:gd name="T12" fmla="*/ 1 w 273"/>
                  <a:gd name="T13" fmla="*/ 0 h 50"/>
                  <a:gd name="T14" fmla="*/ 1 w 273"/>
                  <a:gd name="T15" fmla="*/ 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3" h="50">
                    <a:moveTo>
                      <a:pt x="273" y="27"/>
                    </a:moveTo>
                    <a:lnTo>
                      <a:pt x="175" y="50"/>
                    </a:lnTo>
                    <a:lnTo>
                      <a:pt x="0" y="50"/>
                    </a:lnTo>
                    <a:lnTo>
                      <a:pt x="0" y="27"/>
                    </a:lnTo>
                    <a:lnTo>
                      <a:pt x="26" y="0"/>
                    </a:lnTo>
                    <a:lnTo>
                      <a:pt x="198" y="0"/>
                    </a:lnTo>
                    <a:lnTo>
                      <a:pt x="249" y="0"/>
                    </a:lnTo>
                    <a:lnTo>
                      <a:pt x="273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92" name="Freeform 154">
                <a:extLst>
                  <a:ext uri="{FF2B5EF4-FFF2-40B4-BE49-F238E27FC236}">
                    <a16:creationId xmlns:a16="http://schemas.microsoft.com/office/drawing/2014/main" id="{A88A1FA3-FA01-40AD-9492-7F83AB46A4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6" y="1597"/>
                <a:ext cx="15" cy="2"/>
              </a:xfrm>
              <a:custGeom>
                <a:avLst/>
                <a:gdLst>
                  <a:gd name="T0" fmla="*/ 1 w 273"/>
                  <a:gd name="T1" fmla="*/ 0 h 50"/>
                  <a:gd name="T2" fmla="*/ 1 w 273"/>
                  <a:gd name="T3" fmla="*/ 0 h 50"/>
                  <a:gd name="T4" fmla="*/ 1 w 273"/>
                  <a:gd name="T5" fmla="*/ 0 h 50"/>
                  <a:gd name="T6" fmla="*/ 0 w 273"/>
                  <a:gd name="T7" fmla="*/ 0 h 50"/>
                  <a:gd name="T8" fmla="*/ 0 w 273"/>
                  <a:gd name="T9" fmla="*/ 0 h 50"/>
                  <a:gd name="T10" fmla="*/ 0 w 273"/>
                  <a:gd name="T11" fmla="*/ 0 h 50"/>
                  <a:gd name="T12" fmla="*/ 1 w 273"/>
                  <a:gd name="T13" fmla="*/ 0 h 50"/>
                  <a:gd name="T14" fmla="*/ 1 w 273"/>
                  <a:gd name="T15" fmla="*/ 0 h 50"/>
                  <a:gd name="T16" fmla="*/ 1 w 273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3" h="50">
                    <a:moveTo>
                      <a:pt x="273" y="27"/>
                    </a:moveTo>
                    <a:lnTo>
                      <a:pt x="273" y="27"/>
                    </a:lnTo>
                    <a:lnTo>
                      <a:pt x="175" y="50"/>
                    </a:lnTo>
                    <a:lnTo>
                      <a:pt x="0" y="50"/>
                    </a:lnTo>
                    <a:lnTo>
                      <a:pt x="0" y="27"/>
                    </a:lnTo>
                    <a:lnTo>
                      <a:pt x="26" y="0"/>
                    </a:lnTo>
                    <a:lnTo>
                      <a:pt x="198" y="0"/>
                    </a:lnTo>
                    <a:lnTo>
                      <a:pt x="249" y="0"/>
                    </a:lnTo>
                    <a:lnTo>
                      <a:pt x="273" y="27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93" name="Freeform 155">
                <a:extLst>
                  <a:ext uri="{FF2B5EF4-FFF2-40B4-BE49-F238E27FC236}">
                    <a16:creationId xmlns:a16="http://schemas.microsoft.com/office/drawing/2014/main" id="{7E3332E5-9139-4F70-80FA-575E2EA2B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0" y="1598"/>
                <a:ext cx="13" cy="10"/>
              </a:xfrm>
              <a:custGeom>
                <a:avLst/>
                <a:gdLst>
                  <a:gd name="T0" fmla="*/ 1 w 247"/>
                  <a:gd name="T1" fmla="*/ 0 h 172"/>
                  <a:gd name="T2" fmla="*/ 1 w 247"/>
                  <a:gd name="T3" fmla="*/ 0 h 172"/>
                  <a:gd name="T4" fmla="*/ 0 w 247"/>
                  <a:gd name="T5" fmla="*/ 1 h 172"/>
                  <a:gd name="T6" fmla="*/ 0 w 247"/>
                  <a:gd name="T7" fmla="*/ 1 h 172"/>
                  <a:gd name="T8" fmla="*/ 0 w 247"/>
                  <a:gd name="T9" fmla="*/ 1 h 172"/>
                  <a:gd name="T10" fmla="*/ 0 w 247"/>
                  <a:gd name="T11" fmla="*/ 0 h 172"/>
                  <a:gd name="T12" fmla="*/ 1 w 247"/>
                  <a:gd name="T13" fmla="*/ 0 h 172"/>
                  <a:gd name="T14" fmla="*/ 1 w 247"/>
                  <a:gd name="T15" fmla="*/ 0 h 1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7" h="172">
                    <a:moveTo>
                      <a:pt x="247" y="0"/>
                    </a:moveTo>
                    <a:lnTo>
                      <a:pt x="247" y="23"/>
                    </a:lnTo>
                    <a:lnTo>
                      <a:pt x="24" y="172"/>
                    </a:lnTo>
                    <a:lnTo>
                      <a:pt x="0" y="172"/>
                    </a:lnTo>
                    <a:lnTo>
                      <a:pt x="0" y="149"/>
                    </a:lnTo>
                    <a:lnTo>
                      <a:pt x="98" y="48"/>
                    </a:lnTo>
                    <a:lnTo>
                      <a:pt x="221" y="0"/>
                    </a:lnTo>
                    <a:lnTo>
                      <a:pt x="24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94" name="Freeform 156">
                <a:extLst>
                  <a:ext uri="{FF2B5EF4-FFF2-40B4-BE49-F238E27FC236}">
                    <a16:creationId xmlns:a16="http://schemas.microsoft.com/office/drawing/2014/main" id="{E907A7A7-2E7E-452B-9817-46B67A49E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0" y="1598"/>
                <a:ext cx="13" cy="10"/>
              </a:xfrm>
              <a:custGeom>
                <a:avLst/>
                <a:gdLst>
                  <a:gd name="T0" fmla="*/ 1 w 247"/>
                  <a:gd name="T1" fmla="*/ 0 h 172"/>
                  <a:gd name="T2" fmla="*/ 1 w 247"/>
                  <a:gd name="T3" fmla="*/ 0 h 172"/>
                  <a:gd name="T4" fmla="*/ 0 w 247"/>
                  <a:gd name="T5" fmla="*/ 1 h 172"/>
                  <a:gd name="T6" fmla="*/ 0 w 247"/>
                  <a:gd name="T7" fmla="*/ 1 h 172"/>
                  <a:gd name="T8" fmla="*/ 0 w 247"/>
                  <a:gd name="T9" fmla="*/ 1 h 172"/>
                  <a:gd name="T10" fmla="*/ 0 w 247"/>
                  <a:gd name="T11" fmla="*/ 1 h 172"/>
                  <a:gd name="T12" fmla="*/ 0 w 247"/>
                  <a:gd name="T13" fmla="*/ 0 h 172"/>
                  <a:gd name="T14" fmla="*/ 1 w 247"/>
                  <a:gd name="T15" fmla="*/ 0 h 172"/>
                  <a:gd name="T16" fmla="*/ 1 w 247"/>
                  <a:gd name="T17" fmla="*/ 0 h 172"/>
                  <a:gd name="T18" fmla="*/ 1 w 247"/>
                  <a:gd name="T19" fmla="*/ 0 h 17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47" h="172">
                    <a:moveTo>
                      <a:pt x="247" y="0"/>
                    </a:moveTo>
                    <a:lnTo>
                      <a:pt x="247" y="23"/>
                    </a:lnTo>
                    <a:lnTo>
                      <a:pt x="24" y="172"/>
                    </a:lnTo>
                    <a:lnTo>
                      <a:pt x="0" y="172"/>
                    </a:lnTo>
                    <a:lnTo>
                      <a:pt x="0" y="149"/>
                    </a:lnTo>
                    <a:lnTo>
                      <a:pt x="98" y="48"/>
                    </a:lnTo>
                    <a:lnTo>
                      <a:pt x="221" y="0"/>
                    </a:lnTo>
                    <a:lnTo>
                      <a:pt x="247" y="0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95" name="Freeform 157">
                <a:extLst>
                  <a:ext uri="{FF2B5EF4-FFF2-40B4-BE49-F238E27FC236}">
                    <a16:creationId xmlns:a16="http://schemas.microsoft.com/office/drawing/2014/main" id="{51873E96-4581-45FE-B57D-520BDB046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9" y="1598"/>
                <a:ext cx="12" cy="6"/>
              </a:xfrm>
              <a:custGeom>
                <a:avLst/>
                <a:gdLst>
                  <a:gd name="T0" fmla="*/ 0 w 223"/>
                  <a:gd name="T1" fmla="*/ 0 h 98"/>
                  <a:gd name="T2" fmla="*/ 1 w 223"/>
                  <a:gd name="T3" fmla="*/ 0 h 98"/>
                  <a:gd name="T4" fmla="*/ 1 w 223"/>
                  <a:gd name="T5" fmla="*/ 0 h 98"/>
                  <a:gd name="T6" fmla="*/ 0 w 223"/>
                  <a:gd name="T7" fmla="*/ 0 h 98"/>
                  <a:gd name="T8" fmla="*/ 0 w 223"/>
                  <a:gd name="T9" fmla="*/ 0 h 98"/>
                  <a:gd name="T10" fmla="*/ 0 w 223"/>
                  <a:gd name="T11" fmla="*/ 0 h 98"/>
                  <a:gd name="T12" fmla="*/ 0 w 223"/>
                  <a:gd name="T13" fmla="*/ 0 h 98"/>
                  <a:gd name="T14" fmla="*/ 0 w 223"/>
                  <a:gd name="T15" fmla="*/ 0 h 98"/>
                  <a:gd name="T16" fmla="*/ 0 w 223"/>
                  <a:gd name="T17" fmla="*/ 0 h 98"/>
                  <a:gd name="T18" fmla="*/ 0 w 223"/>
                  <a:gd name="T19" fmla="*/ 0 h 9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23" h="98">
                    <a:moveTo>
                      <a:pt x="172" y="23"/>
                    </a:moveTo>
                    <a:lnTo>
                      <a:pt x="223" y="23"/>
                    </a:lnTo>
                    <a:lnTo>
                      <a:pt x="223" y="48"/>
                    </a:lnTo>
                    <a:lnTo>
                      <a:pt x="23" y="98"/>
                    </a:lnTo>
                    <a:lnTo>
                      <a:pt x="23" y="74"/>
                    </a:lnTo>
                    <a:lnTo>
                      <a:pt x="0" y="74"/>
                    </a:lnTo>
                    <a:lnTo>
                      <a:pt x="98" y="23"/>
                    </a:lnTo>
                    <a:lnTo>
                      <a:pt x="121" y="0"/>
                    </a:lnTo>
                    <a:lnTo>
                      <a:pt x="172" y="0"/>
                    </a:lnTo>
                    <a:lnTo>
                      <a:pt x="17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96" name="Freeform 158">
                <a:extLst>
                  <a:ext uri="{FF2B5EF4-FFF2-40B4-BE49-F238E27FC236}">
                    <a16:creationId xmlns:a16="http://schemas.microsoft.com/office/drawing/2014/main" id="{752CF9B0-0963-486F-8A76-0F588DEAC4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9" y="1598"/>
                <a:ext cx="12" cy="6"/>
              </a:xfrm>
              <a:custGeom>
                <a:avLst/>
                <a:gdLst>
                  <a:gd name="T0" fmla="*/ 0 w 223"/>
                  <a:gd name="T1" fmla="*/ 0 h 98"/>
                  <a:gd name="T2" fmla="*/ 1 w 223"/>
                  <a:gd name="T3" fmla="*/ 0 h 98"/>
                  <a:gd name="T4" fmla="*/ 1 w 223"/>
                  <a:gd name="T5" fmla="*/ 0 h 98"/>
                  <a:gd name="T6" fmla="*/ 0 w 223"/>
                  <a:gd name="T7" fmla="*/ 0 h 98"/>
                  <a:gd name="T8" fmla="*/ 0 w 223"/>
                  <a:gd name="T9" fmla="*/ 0 h 98"/>
                  <a:gd name="T10" fmla="*/ 0 w 223"/>
                  <a:gd name="T11" fmla="*/ 0 h 98"/>
                  <a:gd name="T12" fmla="*/ 0 w 223"/>
                  <a:gd name="T13" fmla="*/ 0 h 98"/>
                  <a:gd name="T14" fmla="*/ 0 w 223"/>
                  <a:gd name="T15" fmla="*/ 0 h 98"/>
                  <a:gd name="T16" fmla="*/ 0 w 223"/>
                  <a:gd name="T17" fmla="*/ 0 h 98"/>
                  <a:gd name="T18" fmla="*/ 0 w 223"/>
                  <a:gd name="T19" fmla="*/ 0 h 9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23" h="98">
                    <a:moveTo>
                      <a:pt x="172" y="23"/>
                    </a:moveTo>
                    <a:lnTo>
                      <a:pt x="223" y="23"/>
                    </a:lnTo>
                    <a:lnTo>
                      <a:pt x="223" y="48"/>
                    </a:lnTo>
                    <a:lnTo>
                      <a:pt x="23" y="98"/>
                    </a:lnTo>
                    <a:lnTo>
                      <a:pt x="23" y="74"/>
                    </a:lnTo>
                    <a:lnTo>
                      <a:pt x="0" y="74"/>
                    </a:lnTo>
                    <a:lnTo>
                      <a:pt x="98" y="23"/>
                    </a:lnTo>
                    <a:lnTo>
                      <a:pt x="121" y="0"/>
                    </a:lnTo>
                    <a:lnTo>
                      <a:pt x="172" y="0"/>
                    </a:lnTo>
                    <a:lnTo>
                      <a:pt x="172" y="23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97" name="Freeform 159">
                <a:extLst>
                  <a:ext uri="{FF2B5EF4-FFF2-40B4-BE49-F238E27FC236}">
                    <a16:creationId xmlns:a16="http://schemas.microsoft.com/office/drawing/2014/main" id="{BEF0E54C-D85F-4B34-85C6-6BFA308B6A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2" y="1599"/>
                <a:ext cx="15" cy="5"/>
              </a:xfrm>
              <a:custGeom>
                <a:avLst/>
                <a:gdLst>
                  <a:gd name="T0" fmla="*/ 1 w 273"/>
                  <a:gd name="T1" fmla="*/ 0 h 75"/>
                  <a:gd name="T2" fmla="*/ 0 w 273"/>
                  <a:gd name="T3" fmla="*/ 0 h 75"/>
                  <a:gd name="T4" fmla="*/ 0 w 273"/>
                  <a:gd name="T5" fmla="*/ 0 h 75"/>
                  <a:gd name="T6" fmla="*/ 1 w 273"/>
                  <a:gd name="T7" fmla="*/ 0 h 75"/>
                  <a:gd name="T8" fmla="*/ 1 w 273"/>
                  <a:gd name="T9" fmla="*/ 0 h 75"/>
                  <a:gd name="T10" fmla="*/ 1 w 273"/>
                  <a:gd name="T11" fmla="*/ 0 h 7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3" h="75">
                    <a:moveTo>
                      <a:pt x="273" y="51"/>
                    </a:moveTo>
                    <a:lnTo>
                      <a:pt x="0" y="75"/>
                    </a:lnTo>
                    <a:lnTo>
                      <a:pt x="50" y="25"/>
                    </a:lnTo>
                    <a:lnTo>
                      <a:pt x="222" y="0"/>
                    </a:lnTo>
                    <a:lnTo>
                      <a:pt x="273" y="25"/>
                    </a:lnTo>
                    <a:lnTo>
                      <a:pt x="273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98" name="Freeform 160">
                <a:extLst>
                  <a:ext uri="{FF2B5EF4-FFF2-40B4-BE49-F238E27FC236}">
                    <a16:creationId xmlns:a16="http://schemas.microsoft.com/office/drawing/2014/main" id="{DEFF34E0-492F-4389-8FDE-21B99AB75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2" y="1599"/>
                <a:ext cx="15" cy="5"/>
              </a:xfrm>
              <a:custGeom>
                <a:avLst/>
                <a:gdLst>
                  <a:gd name="T0" fmla="*/ 1 w 273"/>
                  <a:gd name="T1" fmla="*/ 0 h 75"/>
                  <a:gd name="T2" fmla="*/ 0 w 273"/>
                  <a:gd name="T3" fmla="*/ 0 h 75"/>
                  <a:gd name="T4" fmla="*/ 0 w 273"/>
                  <a:gd name="T5" fmla="*/ 0 h 75"/>
                  <a:gd name="T6" fmla="*/ 1 w 273"/>
                  <a:gd name="T7" fmla="*/ 0 h 75"/>
                  <a:gd name="T8" fmla="*/ 1 w 273"/>
                  <a:gd name="T9" fmla="*/ 0 h 75"/>
                  <a:gd name="T10" fmla="*/ 1 w 273"/>
                  <a:gd name="T11" fmla="*/ 0 h 7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3" h="75">
                    <a:moveTo>
                      <a:pt x="273" y="51"/>
                    </a:moveTo>
                    <a:lnTo>
                      <a:pt x="0" y="75"/>
                    </a:lnTo>
                    <a:lnTo>
                      <a:pt x="50" y="25"/>
                    </a:lnTo>
                    <a:lnTo>
                      <a:pt x="222" y="0"/>
                    </a:lnTo>
                    <a:lnTo>
                      <a:pt x="273" y="25"/>
                    </a:lnTo>
                    <a:lnTo>
                      <a:pt x="273" y="51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99" name="Freeform 161">
                <a:extLst>
                  <a:ext uri="{FF2B5EF4-FFF2-40B4-BE49-F238E27FC236}">
                    <a16:creationId xmlns:a16="http://schemas.microsoft.com/office/drawing/2014/main" id="{A1C98A86-DCF6-414E-82B7-AF045E122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4" y="1601"/>
                <a:ext cx="34" cy="30"/>
              </a:xfrm>
              <a:custGeom>
                <a:avLst/>
                <a:gdLst>
                  <a:gd name="T0" fmla="*/ 1 w 619"/>
                  <a:gd name="T1" fmla="*/ 1 h 544"/>
                  <a:gd name="T2" fmla="*/ 1 w 619"/>
                  <a:gd name="T3" fmla="*/ 1 h 544"/>
                  <a:gd name="T4" fmla="*/ 0 w 619"/>
                  <a:gd name="T5" fmla="*/ 2 h 544"/>
                  <a:gd name="T6" fmla="*/ 0 w 619"/>
                  <a:gd name="T7" fmla="*/ 1 h 544"/>
                  <a:gd name="T8" fmla="*/ 0 w 619"/>
                  <a:gd name="T9" fmla="*/ 1 h 544"/>
                  <a:gd name="T10" fmla="*/ 0 w 619"/>
                  <a:gd name="T11" fmla="*/ 1 h 544"/>
                  <a:gd name="T12" fmla="*/ 0 w 619"/>
                  <a:gd name="T13" fmla="*/ 1 h 544"/>
                  <a:gd name="T14" fmla="*/ 1 w 619"/>
                  <a:gd name="T15" fmla="*/ 0 h 544"/>
                  <a:gd name="T16" fmla="*/ 1 w 619"/>
                  <a:gd name="T17" fmla="*/ 0 h 544"/>
                  <a:gd name="T18" fmla="*/ 2 w 619"/>
                  <a:gd name="T19" fmla="*/ 0 h 544"/>
                  <a:gd name="T20" fmla="*/ 2 w 619"/>
                  <a:gd name="T21" fmla="*/ 0 h 544"/>
                  <a:gd name="T22" fmla="*/ 1 w 619"/>
                  <a:gd name="T23" fmla="*/ 1 h 54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19" h="544">
                    <a:moveTo>
                      <a:pt x="424" y="199"/>
                    </a:moveTo>
                    <a:lnTo>
                      <a:pt x="275" y="348"/>
                    </a:lnTo>
                    <a:lnTo>
                      <a:pt x="149" y="544"/>
                    </a:lnTo>
                    <a:lnTo>
                      <a:pt x="25" y="446"/>
                    </a:lnTo>
                    <a:lnTo>
                      <a:pt x="0" y="371"/>
                    </a:lnTo>
                    <a:lnTo>
                      <a:pt x="51" y="273"/>
                    </a:lnTo>
                    <a:lnTo>
                      <a:pt x="149" y="199"/>
                    </a:lnTo>
                    <a:lnTo>
                      <a:pt x="275" y="124"/>
                    </a:lnTo>
                    <a:lnTo>
                      <a:pt x="396" y="73"/>
                    </a:lnTo>
                    <a:lnTo>
                      <a:pt x="521" y="26"/>
                    </a:lnTo>
                    <a:lnTo>
                      <a:pt x="619" y="0"/>
                    </a:lnTo>
                    <a:lnTo>
                      <a:pt x="424" y="199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00" name="Freeform 162">
                <a:extLst>
                  <a:ext uri="{FF2B5EF4-FFF2-40B4-BE49-F238E27FC236}">
                    <a16:creationId xmlns:a16="http://schemas.microsoft.com/office/drawing/2014/main" id="{FE0CF137-BCB3-4CCC-AE8C-D36A1B8A7A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4" y="1601"/>
                <a:ext cx="34" cy="30"/>
              </a:xfrm>
              <a:custGeom>
                <a:avLst/>
                <a:gdLst>
                  <a:gd name="T0" fmla="*/ 1 w 619"/>
                  <a:gd name="T1" fmla="*/ 1 h 544"/>
                  <a:gd name="T2" fmla="*/ 1 w 619"/>
                  <a:gd name="T3" fmla="*/ 1 h 544"/>
                  <a:gd name="T4" fmla="*/ 0 w 619"/>
                  <a:gd name="T5" fmla="*/ 2 h 544"/>
                  <a:gd name="T6" fmla="*/ 0 w 619"/>
                  <a:gd name="T7" fmla="*/ 1 h 544"/>
                  <a:gd name="T8" fmla="*/ 0 w 619"/>
                  <a:gd name="T9" fmla="*/ 1 h 544"/>
                  <a:gd name="T10" fmla="*/ 0 w 619"/>
                  <a:gd name="T11" fmla="*/ 1 h 544"/>
                  <a:gd name="T12" fmla="*/ 0 w 619"/>
                  <a:gd name="T13" fmla="*/ 1 h 544"/>
                  <a:gd name="T14" fmla="*/ 1 w 619"/>
                  <a:gd name="T15" fmla="*/ 0 h 544"/>
                  <a:gd name="T16" fmla="*/ 1 w 619"/>
                  <a:gd name="T17" fmla="*/ 0 h 544"/>
                  <a:gd name="T18" fmla="*/ 2 w 619"/>
                  <a:gd name="T19" fmla="*/ 0 h 544"/>
                  <a:gd name="T20" fmla="*/ 2 w 619"/>
                  <a:gd name="T21" fmla="*/ 0 h 544"/>
                  <a:gd name="T22" fmla="*/ 1 w 619"/>
                  <a:gd name="T23" fmla="*/ 1 h 54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19" h="544">
                    <a:moveTo>
                      <a:pt x="424" y="199"/>
                    </a:moveTo>
                    <a:lnTo>
                      <a:pt x="275" y="348"/>
                    </a:lnTo>
                    <a:lnTo>
                      <a:pt x="149" y="544"/>
                    </a:lnTo>
                    <a:lnTo>
                      <a:pt x="25" y="446"/>
                    </a:lnTo>
                    <a:lnTo>
                      <a:pt x="0" y="371"/>
                    </a:lnTo>
                    <a:lnTo>
                      <a:pt x="51" y="273"/>
                    </a:lnTo>
                    <a:lnTo>
                      <a:pt x="149" y="199"/>
                    </a:lnTo>
                    <a:lnTo>
                      <a:pt x="275" y="124"/>
                    </a:lnTo>
                    <a:lnTo>
                      <a:pt x="396" y="73"/>
                    </a:lnTo>
                    <a:lnTo>
                      <a:pt x="521" y="26"/>
                    </a:lnTo>
                    <a:lnTo>
                      <a:pt x="619" y="0"/>
                    </a:lnTo>
                    <a:lnTo>
                      <a:pt x="424" y="199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01" name="Freeform 163">
                <a:extLst>
                  <a:ext uri="{FF2B5EF4-FFF2-40B4-BE49-F238E27FC236}">
                    <a16:creationId xmlns:a16="http://schemas.microsoft.com/office/drawing/2014/main" id="{9AFD8D0A-7670-4425-A8C8-BE2FEF8622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0" y="1602"/>
                <a:ext cx="13" cy="10"/>
              </a:xfrm>
              <a:custGeom>
                <a:avLst/>
                <a:gdLst>
                  <a:gd name="T0" fmla="*/ 1 w 224"/>
                  <a:gd name="T1" fmla="*/ 0 h 173"/>
                  <a:gd name="T2" fmla="*/ 1 w 224"/>
                  <a:gd name="T3" fmla="*/ 0 h 173"/>
                  <a:gd name="T4" fmla="*/ 0 w 224"/>
                  <a:gd name="T5" fmla="*/ 0 h 173"/>
                  <a:gd name="T6" fmla="*/ 0 w 224"/>
                  <a:gd name="T7" fmla="*/ 1 h 173"/>
                  <a:gd name="T8" fmla="*/ 0 w 224"/>
                  <a:gd name="T9" fmla="*/ 0 h 173"/>
                  <a:gd name="T10" fmla="*/ 0 w 224"/>
                  <a:gd name="T11" fmla="*/ 0 h 173"/>
                  <a:gd name="T12" fmla="*/ 1 w 224"/>
                  <a:gd name="T13" fmla="*/ 0 h 173"/>
                  <a:gd name="T14" fmla="*/ 1 w 224"/>
                  <a:gd name="T15" fmla="*/ 0 h 1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4" h="173">
                    <a:moveTo>
                      <a:pt x="224" y="0"/>
                    </a:moveTo>
                    <a:lnTo>
                      <a:pt x="149" y="75"/>
                    </a:lnTo>
                    <a:lnTo>
                      <a:pt x="75" y="122"/>
                    </a:lnTo>
                    <a:lnTo>
                      <a:pt x="25" y="173"/>
                    </a:lnTo>
                    <a:lnTo>
                      <a:pt x="0" y="122"/>
                    </a:lnTo>
                    <a:lnTo>
                      <a:pt x="48" y="75"/>
                    </a:lnTo>
                    <a:lnTo>
                      <a:pt x="197" y="0"/>
                    </a:lnTo>
                    <a:lnTo>
                      <a:pt x="2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02" name="Freeform 164">
                <a:extLst>
                  <a:ext uri="{FF2B5EF4-FFF2-40B4-BE49-F238E27FC236}">
                    <a16:creationId xmlns:a16="http://schemas.microsoft.com/office/drawing/2014/main" id="{0916A101-FFDE-4E6A-A030-B4189CBE8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0" y="1602"/>
                <a:ext cx="13" cy="10"/>
              </a:xfrm>
              <a:custGeom>
                <a:avLst/>
                <a:gdLst>
                  <a:gd name="T0" fmla="*/ 1 w 224"/>
                  <a:gd name="T1" fmla="*/ 0 h 173"/>
                  <a:gd name="T2" fmla="*/ 1 w 224"/>
                  <a:gd name="T3" fmla="*/ 0 h 173"/>
                  <a:gd name="T4" fmla="*/ 0 w 224"/>
                  <a:gd name="T5" fmla="*/ 0 h 173"/>
                  <a:gd name="T6" fmla="*/ 0 w 224"/>
                  <a:gd name="T7" fmla="*/ 1 h 173"/>
                  <a:gd name="T8" fmla="*/ 0 w 224"/>
                  <a:gd name="T9" fmla="*/ 0 h 173"/>
                  <a:gd name="T10" fmla="*/ 0 w 224"/>
                  <a:gd name="T11" fmla="*/ 0 h 173"/>
                  <a:gd name="T12" fmla="*/ 1 w 224"/>
                  <a:gd name="T13" fmla="*/ 0 h 173"/>
                  <a:gd name="T14" fmla="*/ 1 w 224"/>
                  <a:gd name="T15" fmla="*/ 0 h 173"/>
                  <a:gd name="T16" fmla="*/ 1 w 224"/>
                  <a:gd name="T17" fmla="*/ 0 h 17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4" h="173">
                    <a:moveTo>
                      <a:pt x="224" y="0"/>
                    </a:moveTo>
                    <a:lnTo>
                      <a:pt x="149" y="75"/>
                    </a:lnTo>
                    <a:lnTo>
                      <a:pt x="75" y="122"/>
                    </a:lnTo>
                    <a:lnTo>
                      <a:pt x="25" y="173"/>
                    </a:lnTo>
                    <a:lnTo>
                      <a:pt x="0" y="122"/>
                    </a:lnTo>
                    <a:lnTo>
                      <a:pt x="48" y="75"/>
                    </a:lnTo>
                    <a:lnTo>
                      <a:pt x="197" y="0"/>
                    </a:lnTo>
                    <a:lnTo>
                      <a:pt x="224" y="0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03" name="Freeform 165">
                <a:extLst>
                  <a:ext uri="{FF2B5EF4-FFF2-40B4-BE49-F238E27FC236}">
                    <a16:creationId xmlns:a16="http://schemas.microsoft.com/office/drawing/2014/main" id="{C5E47A55-1850-4DE8-8E1D-2360FE34BC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1602"/>
                <a:ext cx="17" cy="9"/>
              </a:xfrm>
              <a:custGeom>
                <a:avLst/>
                <a:gdLst>
                  <a:gd name="T0" fmla="*/ 1 w 298"/>
                  <a:gd name="T1" fmla="*/ 0 h 149"/>
                  <a:gd name="T2" fmla="*/ 1 w 298"/>
                  <a:gd name="T3" fmla="*/ 0 h 149"/>
                  <a:gd name="T4" fmla="*/ 0 w 298"/>
                  <a:gd name="T5" fmla="*/ 0 h 149"/>
                  <a:gd name="T6" fmla="*/ 0 w 298"/>
                  <a:gd name="T7" fmla="*/ 1 h 149"/>
                  <a:gd name="T8" fmla="*/ 0 w 298"/>
                  <a:gd name="T9" fmla="*/ 0 h 149"/>
                  <a:gd name="T10" fmla="*/ 1 w 298"/>
                  <a:gd name="T11" fmla="*/ 0 h 149"/>
                  <a:gd name="T12" fmla="*/ 1 w 298"/>
                  <a:gd name="T13" fmla="*/ 0 h 1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8" h="149">
                    <a:moveTo>
                      <a:pt x="298" y="0"/>
                    </a:moveTo>
                    <a:lnTo>
                      <a:pt x="298" y="24"/>
                    </a:lnTo>
                    <a:lnTo>
                      <a:pt x="98" y="122"/>
                    </a:lnTo>
                    <a:lnTo>
                      <a:pt x="24" y="149"/>
                    </a:lnTo>
                    <a:lnTo>
                      <a:pt x="0" y="122"/>
                    </a:lnTo>
                    <a:lnTo>
                      <a:pt x="247" y="0"/>
                    </a:ln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04" name="Freeform 166">
                <a:extLst>
                  <a:ext uri="{FF2B5EF4-FFF2-40B4-BE49-F238E27FC236}">
                    <a16:creationId xmlns:a16="http://schemas.microsoft.com/office/drawing/2014/main" id="{B06309E9-6398-4CFF-A5A9-2B53B2F2F8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1602"/>
                <a:ext cx="17" cy="9"/>
              </a:xfrm>
              <a:custGeom>
                <a:avLst/>
                <a:gdLst>
                  <a:gd name="T0" fmla="*/ 1 w 298"/>
                  <a:gd name="T1" fmla="*/ 0 h 149"/>
                  <a:gd name="T2" fmla="*/ 1 w 298"/>
                  <a:gd name="T3" fmla="*/ 0 h 149"/>
                  <a:gd name="T4" fmla="*/ 0 w 298"/>
                  <a:gd name="T5" fmla="*/ 0 h 149"/>
                  <a:gd name="T6" fmla="*/ 0 w 298"/>
                  <a:gd name="T7" fmla="*/ 1 h 149"/>
                  <a:gd name="T8" fmla="*/ 0 w 298"/>
                  <a:gd name="T9" fmla="*/ 1 h 149"/>
                  <a:gd name="T10" fmla="*/ 0 w 298"/>
                  <a:gd name="T11" fmla="*/ 0 h 149"/>
                  <a:gd name="T12" fmla="*/ 0 w 298"/>
                  <a:gd name="T13" fmla="*/ 0 h 149"/>
                  <a:gd name="T14" fmla="*/ 1 w 298"/>
                  <a:gd name="T15" fmla="*/ 0 h 149"/>
                  <a:gd name="T16" fmla="*/ 1 w 298"/>
                  <a:gd name="T17" fmla="*/ 0 h 149"/>
                  <a:gd name="T18" fmla="*/ 1 w 298"/>
                  <a:gd name="T19" fmla="*/ 0 h 149"/>
                  <a:gd name="T20" fmla="*/ 1 w 298"/>
                  <a:gd name="T21" fmla="*/ 0 h 14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98" h="149">
                    <a:moveTo>
                      <a:pt x="298" y="0"/>
                    </a:moveTo>
                    <a:lnTo>
                      <a:pt x="298" y="24"/>
                    </a:lnTo>
                    <a:lnTo>
                      <a:pt x="98" y="122"/>
                    </a:lnTo>
                    <a:lnTo>
                      <a:pt x="24" y="149"/>
                    </a:lnTo>
                    <a:lnTo>
                      <a:pt x="0" y="122"/>
                    </a:lnTo>
                    <a:lnTo>
                      <a:pt x="247" y="0"/>
                    </a:lnTo>
                    <a:lnTo>
                      <a:pt x="298" y="0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05" name="Freeform 167">
                <a:extLst>
                  <a:ext uri="{FF2B5EF4-FFF2-40B4-BE49-F238E27FC236}">
                    <a16:creationId xmlns:a16="http://schemas.microsoft.com/office/drawing/2014/main" id="{1A6A76A4-285C-4542-B77E-F3491F645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1604"/>
                <a:ext cx="12" cy="5"/>
              </a:xfrm>
              <a:custGeom>
                <a:avLst/>
                <a:gdLst>
                  <a:gd name="T0" fmla="*/ 1 w 223"/>
                  <a:gd name="T1" fmla="*/ 0 h 98"/>
                  <a:gd name="T2" fmla="*/ 1 w 223"/>
                  <a:gd name="T3" fmla="*/ 0 h 98"/>
                  <a:gd name="T4" fmla="*/ 0 w 223"/>
                  <a:gd name="T5" fmla="*/ 0 h 98"/>
                  <a:gd name="T6" fmla="*/ 0 w 223"/>
                  <a:gd name="T7" fmla="*/ 0 h 98"/>
                  <a:gd name="T8" fmla="*/ 0 w 223"/>
                  <a:gd name="T9" fmla="*/ 0 h 98"/>
                  <a:gd name="T10" fmla="*/ 0 w 223"/>
                  <a:gd name="T11" fmla="*/ 0 h 98"/>
                  <a:gd name="T12" fmla="*/ 0 w 223"/>
                  <a:gd name="T13" fmla="*/ 0 h 98"/>
                  <a:gd name="T14" fmla="*/ 1 w 223"/>
                  <a:gd name="T15" fmla="*/ 0 h 9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3" h="98">
                    <a:moveTo>
                      <a:pt x="200" y="0"/>
                    </a:moveTo>
                    <a:lnTo>
                      <a:pt x="223" y="23"/>
                    </a:lnTo>
                    <a:lnTo>
                      <a:pt x="75" y="98"/>
                    </a:lnTo>
                    <a:lnTo>
                      <a:pt x="28" y="98"/>
                    </a:lnTo>
                    <a:lnTo>
                      <a:pt x="0" y="98"/>
                    </a:lnTo>
                    <a:lnTo>
                      <a:pt x="0" y="74"/>
                    </a:lnTo>
                    <a:lnTo>
                      <a:pt x="149" y="0"/>
                    </a:lnTo>
                    <a:lnTo>
                      <a:pt x="20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06" name="Freeform 168">
                <a:extLst>
                  <a:ext uri="{FF2B5EF4-FFF2-40B4-BE49-F238E27FC236}">
                    <a16:creationId xmlns:a16="http://schemas.microsoft.com/office/drawing/2014/main" id="{98A10274-0B31-43C5-B20F-8109DC6690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1604"/>
                <a:ext cx="12" cy="5"/>
              </a:xfrm>
              <a:custGeom>
                <a:avLst/>
                <a:gdLst>
                  <a:gd name="T0" fmla="*/ 1 w 223"/>
                  <a:gd name="T1" fmla="*/ 0 h 98"/>
                  <a:gd name="T2" fmla="*/ 1 w 223"/>
                  <a:gd name="T3" fmla="*/ 0 h 98"/>
                  <a:gd name="T4" fmla="*/ 1 w 223"/>
                  <a:gd name="T5" fmla="*/ 0 h 98"/>
                  <a:gd name="T6" fmla="*/ 0 w 223"/>
                  <a:gd name="T7" fmla="*/ 0 h 98"/>
                  <a:gd name="T8" fmla="*/ 0 w 223"/>
                  <a:gd name="T9" fmla="*/ 0 h 98"/>
                  <a:gd name="T10" fmla="*/ 0 w 223"/>
                  <a:gd name="T11" fmla="*/ 0 h 98"/>
                  <a:gd name="T12" fmla="*/ 0 w 223"/>
                  <a:gd name="T13" fmla="*/ 0 h 98"/>
                  <a:gd name="T14" fmla="*/ 0 w 223"/>
                  <a:gd name="T15" fmla="*/ 0 h 98"/>
                  <a:gd name="T16" fmla="*/ 1 w 223"/>
                  <a:gd name="T17" fmla="*/ 0 h 98"/>
                  <a:gd name="T18" fmla="*/ 1 w 223"/>
                  <a:gd name="T19" fmla="*/ 0 h 9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23" h="98">
                    <a:moveTo>
                      <a:pt x="200" y="0"/>
                    </a:moveTo>
                    <a:lnTo>
                      <a:pt x="223" y="23"/>
                    </a:lnTo>
                    <a:lnTo>
                      <a:pt x="75" y="98"/>
                    </a:lnTo>
                    <a:lnTo>
                      <a:pt x="28" y="98"/>
                    </a:lnTo>
                    <a:lnTo>
                      <a:pt x="0" y="98"/>
                    </a:lnTo>
                    <a:lnTo>
                      <a:pt x="0" y="74"/>
                    </a:lnTo>
                    <a:lnTo>
                      <a:pt x="149" y="0"/>
                    </a:lnTo>
                    <a:lnTo>
                      <a:pt x="200" y="0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07" name="Freeform 169">
                <a:extLst>
                  <a:ext uri="{FF2B5EF4-FFF2-40B4-BE49-F238E27FC236}">
                    <a16:creationId xmlns:a16="http://schemas.microsoft.com/office/drawing/2014/main" id="{01438994-0668-499D-8F02-9072F122C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8" y="1605"/>
                <a:ext cx="14" cy="3"/>
              </a:xfrm>
              <a:custGeom>
                <a:avLst/>
                <a:gdLst>
                  <a:gd name="T0" fmla="*/ 1 w 246"/>
                  <a:gd name="T1" fmla="*/ 0 h 51"/>
                  <a:gd name="T2" fmla="*/ 0 w 246"/>
                  <a:gd name="T3" fmla="*/ 0 h 51"/>
                  <a:gd name="T4" fmla="*/ 0 w 246"/>
                  <a:gd name="T5" fmla="*/ 0 h 51"/>
                  <a:gd name="T6" fmla="*/ 0 w 246"/>
                  <a:gd name="T7" fmla="*/ 0 h 51"/>
                  <a:gd name="T8" fmla="*/ 0 w 246"/>
                  <a:gd name="T9" fmla="*/ 0 h 51"/>
                  <a:gd name="T10" fmla="*/ 1 w 246"/>
                  <a:gd name="T11" fmla="*/ 0 h 51"/>
                  <a:gd name="T12" fmla="*/ 1 w 246"/>
                  <a:gd name="T13" fmla="*/ 0 h 51"/>
                  <a:gd name="T14" fmla="*/ 1 w 246"/>
                  <a:gd name="T15" fmla="*/ 0 h 5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6" h="51">
                    <a:moveTo>
                      <a:pt x="246" y="28"/>
                    </a:moveTo>
                    <a:lnTo>
                      <a:pt x="23" y="51"/>
                    </a:lnTo>
                    <a:lnTo>
                      <a:pt x="0" y="51"/>
                    </a:lnTo>
                    <a:lnTo>
                      <a:pt x="0" y="28"/>
                    </a:lnTo>
                    <a:lnTo>
                      <a:pt x="48" y="0"/>
                    </a:lnTo>
                    <a:lnTo>
                      <a:pt x="195" y="0"/>
                    </a:lnTo>
                    <a:lnTo>
                      <a:pt x="223" y="0"/>
                    </a:lnTo>
                    <a:lnTo>
                      <a:pt x="246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08" name="Freeform 170">
                <a:extLst>
                  <a:ext uri="{FF2B5EF4-FFF2-40B4-BE49-F238E27FC236}">
                    <a16:creationId xmlns:a16="http://schemas.microsoft.com/office/drawing/2014/main" id="{37F6BF3B-8B10-407D-8367-16FB03CDF0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8" y="1605"/>
                <a:ext cx="14" cy="3"/>
              </a:xfrm>
              <a:custGeom>
                <a:avLst/>
                <a:gdLst>
                  <a:gd name="T0" fmla="*/ 1 w 246"/>
                  <a:gd name="T1" fmla="*/ 0 h 51"/>
                  <a:gd name="T2" fmla="*/ 0 w 246"/>
                  <a:gd name="T3" fmla="*/ 0 h 51"/>
                  <a:gd name="T4" fmla="*/ 0 w 246"/>
                  <a:gd name="T5" fmla="*/ 0 h 51"/>
                  <a:gd name="T6" fmla="*/ 0 w 246"/>
                  <a:gd name="T7" fmla="*/ 0 h 51"/>
                  <a:gd name="T8" fmla="*/ 0 w 246"/>
                  <a:gd name="T9" fmla="*/ 0 h 51"/>
                  <a:gd name="T10" fmla="*/ 0 w 246"/>
                  <a:gd name="T11" fmla="*/ 0 h 51"/>
                  <a:gd name="T12" fmla="*/ 1 w 246"/>
                  <a:gd name="T13" fmla="*/ 0 h 51"/>
                  <a:gd name="T14" fmla="*/ 1 w 246"/>
                  <a:gd name="T15" fmla="*/ 0 h 51"/>
                  <a:gd name="T16" fmla="*/ 1 w 246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6" h="51">
                    <a:moveTo>
                      <a:pt x="246" y="28"/>
                    </a:moveTo>
                    <a:lnTo>
                      <a:pt x="23" y="51"/>
                    </a:lnTo>
                    <a:lnTo>
                      <a:pt x="0" y="51"/>
                    </a:lnTo>
                    <a:lnTo>
                      <a:pt x="0" y="28"/>
                    </a:lnTo>
                    <a:lnTo>
                      <a:pt x="48" y="0"/>
                    </a:lnTo>
                    <a:lnTo>
                      <a:pt x="195" y="0"/>
                    </a:lnTo>
                    <a:lnTo>
                      <a:pt x="223" y="0"/>
                    </a:lnTo>
                    <a:lnTo>
                      <a:pt x="246" y="28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09" name="Freeform 171">
                <a:extLst>
                  <a:ext uri="{FF2B5EF4-FFF2-40B4-BE49-F238E27FC236}">
                    <a16:creationId xmlns:a16="http://schemas.microsoft.com/office/drawing/2014/main" id="{7E61EA12-F21C-4FCF-84E6-AAA6E8182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1608"/>
                <a:ext cx="10" cy="4"/>
              </a:xfrm>
              <a:custGeom>
                <a:avLst/>
                <a:gdLst>
                  <a:gd name="T0" fmla="*/ 1 w 173"/>
                  <a:gd name="T1" fmla="*/ 0 h 75"/>
                  <a:gd name="T2" fmla="*/ 1 w 173"/>
                  <a:gd name="T3" fmla="*/ 0 h 75"/>
                  <a:gd name="T4" fmla="*/ 0 w 173"/>
                  <a:gd name="T5" fmla="*/ 0 h 75"/>
                  <a:gd name="T6" fmla="*/ 0 w 173"/>
                  <a:gd name="T7" fmla="*/ 0 h 75"/>
                  <a:gd name="T8" fmla="*/ 0 w 173"/>
                  <a:gd name="T9" fmla="*/ 0 h 75"/>
                  <a:gd name="T10" fmla="*/ 0 w 173"/>
                  <a:gd name="T11" fmla="*/ 0 h 75"/>
                  <a:gd name="T12" fmla="*/ 1 w 173"/>
                  <a:gd name="T13" fmla="*/ 0 h 75"/>
                  <a:gd name="T14" fmla="*/ 1 w 173"/>
                  <a:gd name="T15" fmla="*/ 0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3" h="75">
                    <a:moveTo>
                      <a:pt x="173" y="24"/>
                    </a:moveTo>
                    <a:lnTo>
                      <a:pt x="173" y="51"/>
                    </a:lnTo>
                    <a:lnTo>
                      <a:pt x="75" y="51"/>
                    </a:lnTo>
                    <a:lnTo>
                      <a:pt x="0" y="75"/>
                    </a:lnTo>
                    <a:lnTo>
                      <a:pt x="0" y="24"/>
                    </a:lnTo>
                    <a:lnTo>
                      <a:pt x="123" y="0"/>
                    </a:lnTo>
                    <a:lnTo>
                      <a:pt x="173" y="0"/>
                    </a:lnTo>
                    <a:lnTo>
                      <a:pt x="173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10" name="Freeform 172">
                <a:extLst>
                  <a:ext uri="{FF2B5EF4-FFF2-40B4-BE49-F238E27FC236}">
                    <a16:creationId xmlns:a16="http://schemas.microsoft.com/office/drawing/2014/main" id="{A4E748E2-5FD6-4B02-A807-3EC78E8B9B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1608"/>
                <a:ext cx="10" cy="4"/>
              </a:xfrm>
              <a:custGeom>
                <a:avLst/>
                <a:gdLst>
                  <a:gd name="T0" fmla="*/ 1 w 173"/>
                  <a:gd name="T1" fmla="*/ 0 h 75"/>
                  <a:gd name="T2" fmla="*/ 1 w 173"/>
                  <a:gd name="T3" fmla="*/ 0 h 75"/>
                  <a:gd name="T4" fmla="*/ 1 w 173"/>
                  <a:gd name="T5" fmla="*/ 0 h 75"/>
                  <a:gd name="T6" fmla="*/ 0 w 173"/>
                  <a:gd name="T7" fmla="*/ 0 h 75"/>
                  <a:gd name="T8" fmla="*/ 0 w 173"/>
                  <a:gd name="T9" fmla="*/ 0 h 75"/>
                  <a:gd name="T10" fmla="*/ 0 w 173"/>
                  <a:gd name="T11" fmla="*/ 0 h 75"/>
                  <a:gd name="T12" fmla="*/ 0 w 173"/>
                  <a:gd name="T13" fmla="*/ 0 h 75"/>
                  <a:gd name="T14" fmla="*/ 0 w 173"/>
                  <a:gd name="T15" fmla="*/ 0 h 75"/>
                  <a:gd name="T16" fmla="*/ 1 w 173"/>
                  <a:gd name="T17" fmla="*/ 0 h 75"/>
                  <a:gd name="T18" fmla="*/ 1 w 173"/>
                  <a:gd name="T19" fmla="*/ 0 h 7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3" h="75">
                    <a:moveTo>
                      <a:pt x="173" y="24"/>
                    </a:moveTo>
                    <a:lnTo>
                      <a:pt x="173" y="24"/>
                    </a:lnTo>
                    <a:lnTo>
                      <a:pt x="173" y="51"/>
                    </a:lnTo>
                    <a:lnTo>
                      <a:pt x="75" y="51"/>
                    </a:lnTo>
                    <a:lnTo>
                      <a:pt x="0" y="75"/>
                    </a:lnTo>
                    <a:lnTo>
                      <a:pt x="0" y="24"/>
                    </a:lnTo>
                    <a:lnTo>
                      <a:pt x="123" y="0"/>
                    </a:lnTo>
                    <a:lnTo>
                      <a:pt x="173" y="0"/>
                    </a:lnTo>
                    <a:lnTo>
                      <a:pt x="173" y="24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11" name="Freeform 173">
                <a:extLst>
                  <a:ext uri="{FF2B5EF4-FFF2-40B4-BE49-F238E27FC236}">
                    <a16:creationId xmlns:a16="http://schemas.microsoft.com/office/drawing/2014/main" id="{7CC1FE1F-B046-4551-91B3-66EF466A7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9" y="1609"/>
                <a:ext cx="18" cy="3"/>
              </a:xfrm>
              <a:custGeom>
                <a:avLst/>
                <a:gdLst>
                  <a:gd name="T0" fmla="*/ 1 w 321"/>
                  <a:gd name="T1" fmla="*/ 0 h 51"/>
                  <a:gd name="T2" fmla="*/ 1 w 321"/>
                  <a:gd name="T3" fmla="*/ 0 h 51"/>
                  <a:gd name="T4" fmla="*/ 0 w 321"/>
                  <a:gd name="T5" fmla="*/ 0 h 51"/>
                  <a:gd name="T6" fmla="*/ 0 w 321"/>
                  <a:gd name="T7" fmla="*/ 0 h 51"/>
                  <a:gd name="T8" fmla="*/ 0 w 321"/>
                  <a:gd name="T9" fmla="*/ 0 h 51"/>
                  <a:gd name="T10" fmla="*/ 1 w 321"/>
                  <a:gd name="T11" fmla="*/ 0 h 51"/>
                  <a:gd name="T12" fmla="*/ 1 w 321"/>
                  <a:gd name="T13" fmla="*/ 0 h 51"/>
                  <a:gd name="T14" fmla="*/ 1 w 321"/>
                  <a:gd name="T15" fmla="*/ 0 h 5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21" h="51">
                    <a:moveTo>
                      <a:pt x="321" y="27"/>
                    </a:moveTo>
                    <a:lnTo>
                      <a:pt x="246" y="51"/>
                    </a:lnTo>
                    <a:lnTo>
                      <a:pt x="0" y="51"/>
                    </a:lnTo>
                    <a:lnTo>
                      <a:pt x="23" y="27"/>
                    </a:lnTo>
                    <a:lnTo>
                      <a:pt x="51" y="0"/>
                    </a:lnTo>
                    <a:lnTo>
                      <a:pt x="172" y="0"/>
                    </a:lnTo>
                    <a:lnTo>
                      <a:pt x="273" y="0"/>
                    </a:lnTo>
                    <a:lnTo>
                      <a:pt x="321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12" name="Freeform 174">
                <a:extLst>
                  <a:ext uri="{FF2B5EF4-FFF2-40B4-BE49-F238E27FC236}">
                    <a16:creationId xmlns:a16="http://schemas.microsoft.com/office/drawing/2014/main" id="{E1632A76-1E02-4091-AE2C-242C29CD9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9" y="1609"/>
                <a:ext cx="18" cy="3"/>
              </a:xfrm>
              <a:custGeom>
                <a:avLst/>
                <a:gdLst>
                  <a:gd name="T0" fmla="*/ 1 w 321"/>
                  <a:gd name="T1" fmla="*/ 0 h 51"/>
                  <a:gd name="T2" fmla="*/ 1 w 321"/>
                  <a:gd name="T3" fmla="*/ 0 h 51"/>
                  <a:gd name="T4" fmla="*/ 1 w 321"/>
                  <a:gd name="T5" fmla="*/ 0 h 51"/>
                  <a:gd name="T6" fmla="*/ 0 w 321"/>
                  <a:gd name="T7" fmla="*/ 0 h 51"/>
                  <a:gd name="T8" fmla="*/ 0 w 321"/>
                  <a:gd name="T9" fmla="*/ 0 h 51"/>
                  <a:gd name="T10" fmla="*/ 0 w 321"/>
                  <a:gd name="T11" fmla="*/ 0 h 51"/>
                  <a:gd name="T12" fmla="*/ 1 w 321"/>
                  <a:gd name="T13" fmla="*/ 0 h 51"/>
                  <a:gd name="T14" fmla="*/ 1 w 321"/>
                  <a:gd name="T15" fmla="*/ 0 h 51"/>
                  <a:gd name="T16" fmla="*/ 1 w 321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1" h="51">
                    <a:moveTo>
                      <a:pt x="321" y="27"/>
                    </a:moveTo>
                    <a:lnTo>
                      <a:pt x="321" y="27"/>
                    </a:lnTo>
                    <a:lnTo>
                      <a:pt x="246" y="51"/>
                    </a:lnTo>
                    <a:lnTo>
                      <a:pt x="0" y="51"/>
                    </a:lnTo>
                    <a:lnTo>
                      <a:pt x="23" y="27"/>
                    </a:lnTo>
                    <a:lnTo>
                      <a:pt x="51" y="0"/>
                    </a:lnTo>
                    <a:lnTo>
                      <a:pt x="172" y="0"/>
                    </a:lnTo>
                    <a:lnTo>
                      <a:pt x="273" y="0"/>
                    </a:lnTo>
                    <a:lnTo>
                      <a:pt x="321" y="27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13" name="Freeform 175">
                <a:extLst>
                  <a:ext uri="{FF2B5EF4-FFF2-40B4-BE49-F238E27FC236}">
                    <a16:creationId xmlns:a16="http://schemas.microsoft.com/office/drawing/2014/main" id="{D9C9D26A-5123-4343-82DE-5CFFD002E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5" y="1609"/>
                <a:ext cx="14" cy="7"/>
              </a:xfrm>
              <a:custGeom>
                <a:avLst/>
                <a:gdLst>
                  <a:gd name="T0" fmla="*/ 1 w 247"/>
                  <a:gd name="T1" fmla="*/ 0 h 125"/>
                  <a:gd name="T2" fmla="*/ 1 w 247"/>
                  <a:gd name="T3" fmla="*/ 0 h 125"/>
                  <a:gd name="T4" fmla="*/ 0 w 247"/>
                  <a:gd name="T5" fmla="*/ 0 h 125"/>
                  <a:gd name="T6" fmla="*/ 0 w 247"/>
                  <a:gd name="T7" fmla="*/ 0 h 125"/>
                  <a:gd name="T8" fmla="*/ 0 w 247"/>
                  <a:gd name="T9" fmla="*/ 0 h 125"/>
                  <a:gd name="T10" fmla="*/ 0 w 247"/>
                  <a:gd name="T11" fmla="*/ 0 h 125"/>
                  <a:gd name="T12" fmla="*/ 0 w 247"/>
                  <a:gd name="T13" fmla="*/ 0 h 125"/>
                  <a:gd name="T14" fmla="*/ 1 w 247"/>
                  <a:gd name="T15" fmla="*/ 0 h 125"/>
                  <a:gd name="T16" fmla="*/ 1 w 247"/>
                  <a:gd name="T17" fmla="*/ 0 h 1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7" h="125">
                    <a:moveTo>
                      <a:pt x="247" y="102"/>
                    </a:moveTo>
                    <a:lnTo>
                      <a:pt x="247" y="125"/>
                    </a:lnTo>
                    <a:lnTo>
                      <a:pt x="125" y="74"/>
                    </a:lnTo>
                    <a:lnTo>
                      <a:pt x="125" y="102"/>
                    </a:lnTo>
                    <a:lnTo>
                      <a:pt x="24" y="51"/>
                    </a:lnTo>
                    <a:lnTo>
                      <a:pt x="0" y="0"/>
                    </a:lnTo>
                    <a:lnTo>
                      <a:pt x="24" y="0"/>
                    </a:lnTo>
                    <a:lnTo>
                      <a:pt x="222" y="74"/>
                    </a:lnTo>
                    <a:lnTo>
                      <a:pt x="247" y="10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14" name="Freeform 176">
                <a:extLst>
                  <a:ext uri="{FF2B5EF4-FFF2-40B4-BE49-F238E27FC236}">
                    <a16:creationId xmlns:a16="http://schemas.microsoft.com/office/drawing/2014/main" id="{96B85D31-8908-46EF-B55A-85B912456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5" y="1609"/>
                <a:ext cx="14" cy="7"/>
              </a:xfrm>
              <a:custGeom>
                <a:avLst/>
                <a:gdLst>
                  <a:gd name="T0" fmla="*/ 1 w 247"/>
                  <a:gd name="T1" fmla="*/ 0 h 125"/>
                  <a:gd name="T2" fmla="*/ 1 w 247"/>
                  <a:gd name="T3" fmla="*/ 0 h 125"/>
                  <a:gd name="T4" fmla="*/ 1 w 247"/>
                  <a:gd name="T5" fmla="*/ 0 h 125"/>
                  <a:gd name="T6" fmla="*/ 0 w 247"/>
                  <a:gd name="T7" fmla="*/ 0 h 125"/>
                  <a:gd name="T8" fmla="*/ 0 w 247"/>
                  <a:gd name="T9" fmla="*/ 0 h 125"/>
                  <a:gd name="T10" fmla="*/ 0 w 247"/>
                  <a:gd name="T11" fmla="*/ 0 h 125"/>
                  <a:gd name="T12" fmla="*/ 0 w 247"/>
                  <a:gd name="T13" fmla="*/ 0 h 125"/>
                  <a:gd name="T14" fmla="*/ 0 w 247"/>
                  <a:gd name="T15" fmla="*/ 0 h 125"/>
                  <a:gd name="T16" fmla="*/ 1 w 247"/>
                  <a:gd name="T17" fmla="*/ 0 h 125"/>
                  <a:gd name="T18" fmla="*/ 1 w 247"/>
                  <a:gd name="T19" fmla="*/ 0 h 12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47" h="125">
                    <a:moveTo>
                      <a:pt x="247" y="102"/>
                    </a:moveTo>
                    <a:lnTo>
                      <a:pt x="247" y="125"/>
                    </a:lnTo>
                    <a:lnTo>
                      <a:pt x="125" y="74"/>
                    </a:lnTo>
                    <a:lnTo>
                      <a:pt x="125" y="102"/>
                    </a:lnTo>
                    <a:lnTo>
                      <a:pt x="24" y="51"/>
                    </a:lnTo>
                    <a:lnTo>
                      <a:pt x="0" y="0"/>
                    </a:lnTo>
                    <a:lnTo>
                      <a:pt x="24" y="0"/>
                    </a:lnTo>
                    <a:lnTo>
                      <a:pt x="222" y="74"/>
                    </a:lnTo>
                    <a:lnTo>
                      <a:pt x="247" y="102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15" name="Freeform 177">
                <a:extLst>
                  <a:ext uri="{FF2B5EF4-FFF2-40B4-BE49-F238E27FC236}">
                    <a16:creationId xmlns:a16="http://schemas.microsoft.com/office/drawing/2014/main" id="{2D75AD83-F684-4D82-8E30-ED74BB33E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1" y="1609"/>
                <a:ext cx="21" cy="4"/>
              </a:xfrm>
              <a:custGeom>
                <a:avLst/>
                <a:gdLst>
                  <a:gd name="T0" fmla="*/ 1 w 372"/>
                  <a:gd name="T1" fmla="*/ 0 h 74"/>
                  <a:gd name="T2" fmla="*/ 1 w 372"/>
                  <a:gd name="T3" fmla="*/ 0 h 74"/>
                  <a:gd name="T4" fmla="*/ 1 w 372"/>
                  <a:gd name="T5" fmla="*/ 0 h 74"/>
                  <a:gd name="T6" fmla="*/ 0 w 372"/>
                  <a:gd name="T7" fmla="*/ 0 h 74"/>
                  <a:gd name="T8" fmla="*/ 0 w 372"/>
                  <a:gd name="T9" fmla="*/ 0 h 74"/>
                  <a:gd name="T10" fmla="*/ 0 w 372"/>
                  <a:gd name="T11" fmla="*/ 0 h 74"/>
                  <a:gd name="T12" fmla="*/ 0 w 372"/>
                  <a:gd name="T13" fmla="*/ 0 h 74"/>
                  <a:gd name="T14" fmla="*/ 1 w 372"/>
                  <a:gd name="T15" fmla="*/ 0 h 74"/>
                  <a:gd name="T16" fmla="*/ 1 w 372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72" h="74">
                    <a:moveTo>
                      <a:pt x="348" y="27"/>
                    </a:moveTo>
                    <a:lnTo>
                      <a:pt x="372" y="51"/>
                    </a:lnTo>
                    <a:lnTo>
                      <a:pt x="348" y="51"/>
                    </a:lnTo>
                    <a:lnTo>
                      <a:pt x="101" y="74"/>
                    </a:lnTo>
                    <a:lnTo>
                      <a:pt x="0" y="51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176" y="0"/>
                    </a:lnTo>
                    <a:lnTo>
                      <a:pt x="348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16" name="Freeform 178">
                <a:extLst>
                  <a:ext uri="{FF2B5EF4-FFF2-40B4-BE49-F238E27FC236}">
                    <a16:creationId xmlns:a16="http://schemas.microsoft.com/office/drawing/2014/main" id="{440C3793-2EE5-4E30-AE38-CEA031C86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1" y="1609"/>
                <a:ext cx="21" cy="4"/>
              </a:xfrm>
              <a:custGeom>
                <a:avLst/>
                <a:gdLst>
                  <a:gd name="T0" fmla="*/ 1 w 372"/>
                  <a:gd name="T1" fmla="*/ 0 h 74"/>
                  <a:gd name="T2" fmla="*/ 1 w 372"/>
                  <a:gd name="T3" fmla="*/ 0 h 74"/>
                  <a:gd name="T4" fmla="*/ 1 w 372"/>
                  <a:gd name="T5" fmla="*/ 0 h 74"/>
                  <a:gd name="T6" fmla="*/ 0 w 372"/>
                  <a:gd name="T7" fmla="*/ 0 h 74"/>
                  <a:gd name="T8" fmla="*/ 0 w 372"/>
                  <a:gd name="T9" fmla="*/ 0 h 74"/>
                  <a:gd name="T10" fmla="*/ 0 w 372"/>
                  <a:gd name="T11" fmla="*/ 0 h 74"/>
                  <a:gd name="T12" fmla="*/ 0 w 372"/>
                  <a:gd name="T13" fmla="*/ 0 h 74"/>
                  <a:gd name="T14" fmla="*/ 1 w 372"/>
                  <a:gd name="T15" fmla="*/ 0 h 74"/>
                  <a:gd name="T16" fmla="*/ 1 w 372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72" h="74">
                    <a:moveTo>
                      <a:pt x="348" y="27"/>
                    </a:moveTo>
                    <a:lnTo>
                      <a:pt x="372" y="51"/>
                    </a:lnTo>
                    <a:lnTo>
                      <a:pt x="348" y="51"/>
                    </a:lnTo>
                    <a:lnTo>
                      <a:pt x="101" y="74"/>
                    </a:lnTo>
                    <a:lnTo>
                      <a:pt x="0" y="51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176" y="0"/>
                    </a:lnTo>
                    <a:lnTo>
                      <a:pt x="348" y="27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17" name="Freeform 179">
                <a:extLst>
                  <a:ext uri="{FF2B5EF4-FFF2-40B4-BE49-F238E27FC236}">
                    <a16:creationId xmlns:a16="http://schemas.microsoft.com/office/drawing/2014/main" id="{82823B1B-20B3-4532-A46B-8D9278471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1609"/>
                <a:ext cx="14" cy="4"/>
              </a:xfrm>
              <a:custGeom>
                <a:avLst/>
                <a:gdLst>
                  <a:gd name="T0" fmla="*/ 1 w 247"/>
                  <a:gd name="T1" fmla="*/ 0 h 74"/>
                  <a:gd name="T2" fmla="*/ 0 w 247"/>
                  <a:gd name="T3" fmla="*/ 0 h 74"/>
                  <a:gd name="T4" fmla="*/ 0 w 247"/>
                  <a:gd name="T5" fmla="*/ 0 h 74"/>
                  <a:gd name="T6" fmla="*/ 0 w 247"/>
                  <a:gd name="T7" fmla="*/ 0 h 74"/>
                  <a:gd name="T8" fmla="*/ 1 w 247"/>
                  <a:gd name="T9" fmla="*/ 0 h 74"/>
                  <a:gd name="T10" fmla="*/ 1 w 247"/>
                  <a:gd name="T11" fmla="*/ 0 h 7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7" h="74">
                    <a:moveTo>
                      <a:pt x="247" y="74"/>
                    </a:moveTo>
                    <a:lnTo>
                      <a:pt x="24" y="74"/>
                    </a:lnTo>
                    <a:lnTo>
                      <a:pt x="0" y="51"/>
                    </a:lnTo>
                    <a:lnTo>
                      <a:pt x="24" y="0"/>
                    </a:lnTo>
                    <a:lnTo>
                      <a:pt x="247" y="51"/>
                    </a:lnTo>
                    <a:lnTo>
                      <a:pt x="247" y="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18" name="Freeform 180">
                <a:extLst>
                  <a:ext uri="{FF2B5EF4-FFF2-40B4-BE49-F238E27FC236}">
                    <a16:creationId xmlns:a16="http://schemas.microsoft.com/office/drawing/2014/main" id="{4996B3C3-5C54-49B2-AD4E-BB250B218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1609"/>
                <a:ext cx="14" cy="4"/>
              </a:xfrm>
              <a:custGeom>
                <a:avLst/>
                <a:gdLst>
                  <a:gd name="T0" fmla="*/ 1 w 247"/>
                  <a:gd name="T1" fmla="*/ 0 h 74"/>
                  <a:gd name="T2" fmla="*/ 0 w 247"/>
                  <a:gd name="T3" fmla="*/ 0 h 74"/>
                  <a:gd name="T4" fmla="*/ 0 w 247"/>
                  <a:gd name="T5" fmla="*/ 0 h 74"/>
                  <a:gd name="T6" fmla="*/ 0 w 247"/>
                  <a:gd name="T7" fmla="*/ 0 h 74"/>
                  <a:gd name="T8" fmla="*/ 0 w 247"/>
                  <a:gd name="T9" fmla="*/ 0 h 74"/>
                  <a:gd name="T10" fmla="*/ 1 w 247"/>
                  <a:gd name="T11" fmla="*/ 0 h 74"/>
                  <a:gd name="T12" fmla="*/ 1 w 247"/>
                  <a:gd name="T13" fmla="*/ 0 h 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7" h="74">
                    <a:moveTo>
                      <a:pt x="247" y="74"/>
                    </a:moveTo>
                    <a:lnTo>
                      <a:pt x="24" y="74"/>
                    </a:lnTo>
                    <a:lnTo>
                      <a:pt x="0" y="51"/>
                    </a:lnTo>
                    <a:lnTo>
                      <a:pt x="24" y="0"/>
                    </a:lnTo>
                    <a:lnTo>
                      <a:pt x="247" y="51"/>
                    </a:lnTo>
                    <a:lnTo>
                      <a:pt x="247" y="74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19" name="Freeform 181">
                <a:extLst>
                  <a:ext uri="{FF2B5EF4-FFF2-40B4-BE49-F238E27FC236}">
                    <a16:creationId xmlns:a16="http://schemas.microsoft.com/office/drawing/2014/main" id="{AE59EDF4-ABEF-4377-A8DC-3D20042FD0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9" y="1609"/>
                <a:ext cx="18" cy="7"/>
              </a:xfrm>
              <a:custGeom>
                <a:avLst/>
                <a:gdLst>
                  <a:gd name="T0" fmla="*/ 1 w 322"/>
                  <a:gd name="T1" fmla="*/ 0 h 125"/>
                  <a:gd name="T2" fmla="*/ 0 w 322"/>
                  <a:gd name="T3" fmla="*/ 0 h 125"/>
                  <a:gd name="T4" fmla="*/ 0 w 322"/>
                  <a:gd name="T5" fmla="*/ 0 h 125"/>
                  <a:gd name="T6" fmla="*/ 0 w 322"/>
                  <a:gd name="T7" fmla="*/ 0 h 125"/>
                  <a:gd name="T8" fmla="*/ 0 w 322"/>
                  <a:gd name="T9" fmla="*/ 0 h 125"/>
                  <a:gd name="T10" fmla="*/ 1 w 322"/>
                  <a:gd name="T11" fmla="*/ 0 h 125"/>
                  <a:gd name="T12" fmla="*/ 1 w 322"/>
                  <a:gd name="T13" fmla="*/ 0 h 1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2" h="125">
                    <a:moveTo>
                      <a:pt x="322" y="102"/>
                    </a:moveTo>
                    <a:lnTo>
                      <a:pt x="98" y="125"/>
                    </a:lnTo>
                    <a:lnTo>
                      <a:pt x="0" y="102"/>
                    </a:lnTo>
                    <a:lnTo>
                      <a:pt x="0" y="51"/>
                    </a:lnTo>
                    <a:lnTo>
                      <a:pt x="0" y="0"/>
                    </a:lnTo>
                    <a:lnTo>
                      <a:pt x="297" y="51"/>
                    </a:lnTo>
                    <a:lnTo>
                      <a:pt x="322" y="10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20" name="Freeform 182">
                <a:extLst>
                  <a:ext uri="{FF2B5EF4-FFF2-40B4-BE49-F238E27FC236}">
                    <a16:creationId xmlns:a16="http://schemas.microsoft.com/office/drawing/2014/main" id="{B83FEC74-55DD-4695-99E2-9A824A20BA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9" y="1609"/>
                <a:ext cx="18" cy="7"/>
              </a:xfrm>
              <a:custGeom>
                <a:avLst/>
                <a:gdLst>
                  <a:gd name="T0" fmla="*/ 1 w 322"/>
                  <a:gd name="T1" fmla="*/ 0 h 125"/>
                  <a:gd name="T2" fmla="*/ 1 w 322"/>
                  <a:gd name="T3" fmla="*/ 0 h 125"/>
                  <a:gd name="T4" fmla="*/ 0 w 322"/>
                  <a:gd name="T5" fmla="*/ 0 h 125"/>
                  <a:gd name="T6" fmla="*/ 0 w 322"/>
                  <a:gd name="T7" fmla="*/ 0 h 125"/>
                  <a:gd name="T8" fmla="*/ 0 w 322"/>
                  <a:gd name="T9" fmla="*/ 0 h 125"/>
                  <a:gd name="T10" fmla="*/ 0 w 322"/>
                  <a:gd name="T11" fmla="*/ 0 h 125"/>
                  <a:gd name="T12" fmla="*/ 1 w 322"/>
                  <a:gd name="T13" fmla="*/ 0 h 125"/>
                  <a:gd name="T14" fmla="*/ 1 w 322"/>
                  <a:gd name="T15" fmla="*/ 0 h 1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22" h="125">
                    <a:moveTo>
                      <a:pt x="322" y="102"/>
                    </a:moveTo>
                    <a:lnTo>
                      <a:pt x="322" y="102"/>
                    </a:lnTo>
                    <a:lnTo>
                      <a:pt x="98" y="125"/>
                    </a:lnTo>
                    <a:lnTo>
                      <a:pt x="0" y="102"/>
                    </a:lnTo>
                    <a:lnTo>
                      <a:pt x="0" y="51"/>
                    </a:lnTo>
                    <a:lnTo>
                      <a:pt x="0" y="0"/>
                    </a:lnTo>
                    <a:lnTo>
                      <a:pt x="297" y="51"/>
                    </a:lnTo>
                    <a:lnTo>
                      <a:pt x="322" y="102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21" name="Freeform 183">
                <a:extLst>
                  <a:ext uri="{FF2B5EF4-FFF2-40B4-BE49-F238E27FC236}">
                    <a16:creationId xmlns:a16="http://schemas.microsoft.com/office/drawing/2014/main" id="{F53B9258-8C36-4423-AB0A-82BB546840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2" y="1606"/>
                <a:ext cx="730" cy="93"/>
              </a:xfrm>
              <a:custGeom>
                <a:avLst/>
                <a:gdLst>
                  <a:gd name="T0" fmla="*/ 2 w 13153"/>
                  <a:gd name="T1" fmla="*/ 2 h 1660"/>
                  <a:gd name="T2" fmla="*/ 4 w 13153"/>
                  <a:gd name="T3" fmla="*/ 3 h 1660"/>
                  <a:gd name="T4" fmla="*/ 6 w 13153"/>
                  <a:gd name="T5" fmla="*/ 3 h 1660"/>
                  <a:gd name="T6" fmla="*/ 8 w 13153"/>
                  <a:gd name="T7" fmla="*/ 3 h 1660"/>
                  <a:gd name="T8" fmla="*/ 10 w 13153"/>
                  <a:gd name="T9" fmla="*/ 4 h 1660"/>
                  <a:gd name="T10" fmla="*/ 12 w 13153"/>
                  <a:gd name="T11" fmla="*/ 4 h 1660"/>
                  <a:gd name="T12" fmla="*/ 15 w 13153"/>
                  <a:gd name="T13" fmla="*/ 4 h 1660"/>
                  <a:gd name="T14" fmla="*/ 17 w 13153"/>
                  <a:gd name="T15" fmla="*/ 4 h 1660"/>
                  <a:gd name="T16" fmla="*/ 19 w 13153"/>
                  <a:gd name="T17" fmla="*/ 5 h 1660"/>
                  <a:gd name="T18" fmla="*/ 21 w 13153"/>
                  <a:gd name="T19" fmla="*/ 5 h 1660"/>
                  <a:gd name="T20" fmla="*/ 23 w 13153"/>
                  <a:gd name="T21" fmla="*/ 5 h 1660"/>
                  <a:gd name="T22" fmla="*/ 25 w 13153"/>
                  <a:gd name="T23" fmla="*/ 5 h 1660"/>
                  <a:gd name="T24" fmla="*/ 27 w 13153"/>
                  <a:gd name="T25" fmla="*/ 5 h 1660"/>
                  <a:gd name="T26" fmla="*/ 29 w 13153"/>
                  <a:gd name="T27" fmla="*/ 4 h 1660"/>
                  <a:gd name="T28" fmla="*/ 31 w 13153"/>
                  <a:gd name="T29" fmla="*/ 4 h 1660"/>
                  <a:gd name="T30" fmla="*/ 33 w 13153"/>
                  <a:gd name="T31" fmla="*/ 4 h 1660"/>
                  <a:gd name="T32" fmla="*/ 35 w 13153"/>
                  <a:gd name="T33" fmla="*/ 4 h 1660"/>
                  <a:gd name="T34" fmla="*/ 38 w 13153"/>
                  <a:gd name="T35" fmla="*/ 3 h 1660"/>
                  <a:gd name="T36" fmla="*/ 40 w 13153"/>
                  <a:gd name="T37" fmla="*/ 3 h 1660"/>
                  <a:gd name="T38" fmla="*/ 40 w 13153"/>
                  <a:gd name="T39" fmla="*/ 2 h 1660"/>
                  <a:gd name="T40" fmla="*/ 40 w 13153"/>
                  <a:gd name="T41" fmla="*/ 2 h 1660"/>
                  <a:gd name="T42" fmla="*/ 40 w 13153"/>
                  <a:gd name="T43" fmla="*/ 2 h 1660"/>
                  <a:gd name="T44" fmla="*/ 40 w 13153"/>
                  <a:gd name="T45" fmla="*/ 2 h 1660"/>
                  <a:gd name="T46" fmla="*/ 40 w 13153"/>
                  <a:gd name="T47" fmla="*/ 1 h 1660"/>
                  <a:gd name="T48" fmla="*/ 39 w 13153"/>
                  <a:gd name="T49" fmla="*/ 1 h 1660"/>
                  <a:gd name="T50" fmla="*/ 39 w 13153"/>
                  <a:gd name="T51" fmla="*/ 1 h 1660"/>
                  <a:gd name="T52" fmla="*/ 38 w 13153"/>
                  <a:gd name="T53" fmla="*/ 0 h 1660"/>
                  <a:gd name="T54" fmla="*/ 40 w 13153"/>
                  <a:gd name="T55" fmla="*/ 1 h 1660"/>
                  <a:gd name="T56" fmla="*/ 41 w 13153"/>
                  <a:gd name="T57" fmla="*/ 2 h 1660"/>
                  <a:gd name="T58" fmla="*/ 41 w 13153"/>
                  <a:gd name="T59" fmla="*/ 2 h 1660"/>
                  <a:gd name="T60" fmla="*/ 40 w 13153"/>
                  <a:gd name="T61" fmla="*/ 3 h 1660"/>
                  <a:gd name="T62" fmla="*/ 39 w 13153"/>
                  <a:gd name="T63" fmla="*/ 3 h 1660"/>
                  <a:gd name="T64" fmla="*/ 37 w 13153"/>
                  <a:gd name="T65" fmla="*/ 4 h 1660"/>
                  <a:gd name="T66" fmla="*/ 34 w 13153"/>
                  <a:gd name="T67" fmla="*/ 5 h 1660"/>
                  <a:gd name="T68" fmla="*/ 33 w 13153"/>
                  <a:gd name="T69" fmla="*/ 5 h 1660"/>
                  <a:gd name="T70" fmla="*/ 31 w 13153"/>
                  <a:gd name="T71" fmla="*/ 5 h 1660"/>
                  <a:gd name="T72" fmla="*/ 29 w 13153"/>
                  <a:gd name="T73" fmla="*/ 5 h 1660"/>
                  <a:gd name="T74" fmla="*/ 27 w 13153"/>
                  <a:gd name="T75" fmla="*/ 5 h 1660"/>
                  <a:gd name="T76" fmla="*/ 25 w 13153"/>
                  <a:gd name="T77" fmla="*/ 5 h 1660"/>
                  <a:gd name="T78" fmla="*/ 23 w 13153"/>
                  <a:gd name="T79" fmla="*/ 5 h 1660"/>
                  <a:gd name="T80" fmla="*/ 21 w 13153"/>
                  <a:gd name="T81" fmla="*/ 5 h 1660"/>
                  <a:gd name="T82" fmla="*/ 19 w 13153"/>
                  <a:gd name="T83" fmla="*/ 5 h 1660"/>
                  <a:gd name="T84" fmla="*/ 17 w 13153"/>
                  <a:gd name="T85" fmla="*/ 5 h 1660"/>
                  <a:gd name="T86" fmla="*/ 14 w 13153"/>
                  <a:gd name="T87" fmla="*/ 5 h 1660"/>
                  <a:gd name="T88" fmla="*/ 12 w 13153"/>
                  <a:gd name="T89" fmla="*/ 5 h 1660"/>
                  <a:gd name="T90" fmla="*/ 10 w 13153"/>
                  <a:gd name="T91" fmla="*/ 5 h 1660"/>
                  <a:gd name="T92" fmla="*/ 8 w 13153"/>
                  <a:gd name="T93" fmla="*/ 4 h 1660"/>
                  <a:gd name="T94" fmla="*/ 6 w 13153"/>
                  <a:gd name="T95" fmla="*/ 4 h 1660"/>
                  <a:gd name="T96" fmla="*/ 4 w 13153"/>
                  <a:gd name="T97" fmla="*/ 3 h 1660"/>
                  <a:gd name="T98" fmla="*/ 2 w 13153"/>
                  <a:gd name="T99" fmla="*/ 3 h 1660"/>
                  <a:gd name="T100" fmla="*/ 1 w 13153"/>
                  <a:gd name="T101" fmla="*/ 2 h 1660"/>
                  <a:gd name="T102" fmla="*/ 0 w 13153"/>
                  <a:gd name="T103" fmla="*/ 2 h 1660"/>
                  <a:gd name="T104" fmla="*/ 0 w 13153"/>
                  <a:gd name="T105" fmla="*/ 1 h 1660"/>
                  <a:gd name="T106" fmla="*/ 0 w 13153"/>
                  <a:gd name="T107" fmla="*/ 1 h 1660"/>
                  <a:gd name="T108" fmla="*/ 0 w 13153"/>
                  <a:gd name="T109" fmla="*/ 1 h 1660"/>
                  <a:gd name="T110" fmla="*/ 0 w 13153"/>
                  <a:gd name="T111" fmla="*/ 1 h 1660"/>
                  <a:gd name="T112" fmla="*/ 1 w 13153"/>
                  <a:gd name="T113" fmla="*/ 0 h 1660"/>
                  <a:gd name="T114" fmla="*/ 1 w 13153"/>
                  <a:gd name="T115" fmla="*/ 0 h 1660"/>
                  <a:gd name="T116" fmla="*/ 1 w 13153"/>
                  <a:gd name="T117" fmla="*/ 0 h 1660"/>
                  <a:gd name="T118" fmla="*/ 1 w 13153"/>
                  <a:gd name="T119" fmla="*/ 1 h 1660"/>
                  <a:gd name="T120" fmla="*/ 0 w 13153"/>
                  <a:gd name="T121" fmla="*/ 1 h 1660"/>
                  <a:gd name="T122" fmla="*/ 1 w 13153"/>
                  <a:gd name="T123" fmla="*/ 2 h 166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3153" h="1660">
                    <a:moveTo>
                      <a:pt x="348" y="544"/>
                    </a:moveTo>
                    <a:lnTo>
                      <a:pt x="669" y="643"/>
                    </a:lnTo>
                    <a:lnTo>
                      <a:pt x="990" y="741"/>
                    </a:lnTo>
                    <a:lnTo>
                      <a:pt x="1338" y="815"/>
                    </a:lnTo>
                    <a:lnTo>
                      <a:pt x="1686" y="890"/>
                    </a:lnTo>
                    <a:lnTo>
                      <a:pt x="2007" y="991"/>
                    </a:lnTo>
                    <a:lnTo>
                      <a:pt x="2355" y="1038"/>
                    </a:lnTo>
                    <a:lnTo>
                      <a:pt x="2699" y="1112"/>
                    </a:lnTo>
                    <a:lnTo>
                      <a:pt x="3047" y="1163"/>
                    </a:lnTo>
                    <a:lnTo>
                      <a:pt x="3393" y="1213"/>
                    </a:lnTo>
                    <a:lnTo>
                      <a:pt x="3740" y="1261"/>
                    </a:lnTo>
                    <a:lnTo>
                      <a:pt x="4062" y="1312"/>
                    </a:lnTo>
                    <a:lnTo>
                      <a:pt x="4433" y="1336"/>
                    </a:lnTo>
                    <a:lnTo>
                      <a:pt x="4757" y="1362"/>
                    </a:lnTo>
                    <a:lnTo>
                      <a:pt x="5102" y="1386"/>
                    </a:lnTo>
                    <a:lnTo>
                      <a:pt x="5449" y="1410"/>
                    </a:lnTo>
                    <a:lnTo>
                      <a:pt x="5798" y="1437"/>
                    </a:lnTo>
                    <a:lnTo>
                      <a:pt x="6143" y="1460"/>
                    </a:lnTo>
                    <a:lnTo>
                      <a:pt x="6490" y="1460"/>
                    </a:lnTo>
                    <a:lnTo>
                      <a:pt x="6838" y="1460"/>
                    </a:lnTo>
                    <a:lnTo>
                      <a:pt x="7183" y="1485"/>
                    </a:lnTo>
                    <a:lnTo>
                      <a:pt x="7531" y="1485"/>
                    </a:lnTo>
                    <a:lnTo>
                      <a:pt x="7876" y="1460"/>
                    </a:lnTo>
                    <a:lnTo>
                      <a:pt x="8224" y="1460"/>
                    </a:lnTo>
                    <a:lnTo>
                      <a:pt x="8545" y="1460"/>
                    </a:lnTo>
                    <a:lnTo>
                      <a:pt x="8893" y="1437"/>
                    </a:lnTo>
                    <a:lnTo>
                      <a:pt x="9214" y="1437"/>
                    </a:lnTo>
                    <a:lnTo>
                      <a:pt x="9538" y="1410"/>
                    </a:lnTo>
                    <a:lnTo>
                      <a:pt x="9859" y="1386"/>
                    </a:lnTo>
                    <a:lnTo>
                      <a:pt x="10180" y="1386"/>
                    </a:lnTo>
                    <a:lnTo>
                      <a:pt x="10477" y="1362"/>
                    </a:lnTo>
                    <a:lnTo>
                      <a:pt x="10799" y="1336"/>
                    </a:lnTo>
                    <a:lnTo>
                      <a:pt x="11095" y="1312"/>
                    </a:lnTo>
                    <a:lnTo>
                      <a:pt x="11345" y="1288"/>
                    </a:lnTo>
                    <a:lnTo>
                      <a:pt x="11988" y="1163"/>
                    </a:lnTo>
                    <a:lnTo>
                      <a:pt x="12434" y="1065"/>
                    </a:lnTo>
                    <a:lnTo>
                      <a:pt x="12805" y="916"/>
                    </a:lnTo>
                    <a:lnTo>
                      <a:pt x="12906" y="865"/>
                    </a:lnTo>
                    <a:lnTo>
                      <a:pt x="12981" y="815"/>
                    </a:lnTo>
                    <a:lnTo>
                      <a:pt x="13029" y="767"/>
                    </a:lnTo>
                    <a:lnTo>
                      <a:pt x="13055" y="716"/>
                    </a:lnTo>
                    <a:lnTo>
                      <a:pt x="13079" y="693"/>
                    </a:lnTo>
                    <a:lnTo>
                      <a:pt x="13079" y="643"/>
                    </a:lnTo>
                    <a:lnTo>
                      <a:pt x="13079" y="592"/>
                    </a:lnTo>
                    <a:lnTo>
                      <a:pt x="13055" y="544"/>
                    </a:lnTo>
                    <a:lnTo>
                      <a:pt x="13029" y="494"/>
                    </a:lnTo>
                    <a:lnTo>
                      <a:pt x="12981" y="469"/>
                    </a:lnTo>
                    <a:lnTo>
                      <a:pt x="12930" y="419"/>
                    </a:lnTo>
                    <a:lnTo>
                      <a:pt x="12880" y="396"/>
                    </a:lnTo>
                    <a:lnTo>
                      <a:pt x="12805" y="345"/>
                    </a:lnTo>
                    <a:lnTo>
                      <a:pt x="12758" y="294"/>
                    </a:lnTo>
                    <a:lnTo>
                      <a:pt x="12657" y="270"/>
                    </a:lnTo>
                    <a:lnTo>
                      <a:pt x="12582" y="222"/>
                    </a:lnTo>
                    <a:lnTo>
                      <a:pt x="12434" y="121"/>
                    </a:lnTo>
                    <a:lnTo>
                      <a:pt x="12981" y="396"/>
                    </a:lnTo>
                    <a:lnTo>
                      <a:pt x="13079" y="469"/>
                    </a:lnTo>
                    <a:lnTo>
                      <a:pt x="13130" y="517"/>
                    </a:lnTo>
                    <a:lnTo>
                      <a:pt x="13153" y="592"/>
                    </a:lnTo>
                    <a:lnTo>
                      <a:pt x="13153" y="666"/>
                    </a:lnTo>
                    <a:lnTo>
                      <a:pt x="13153" y="767"/>
                    </a:lnTo>
                    <a:lnTo>
                      <a:pt x="13103" y="842"/>
                    </a:lnTo>
                    <a:lnTo>
                      <a:pt x="13029" y="916"/>
                    </a:lnTo>
                    <a:lnTo>
                      <a:pt x="12954" y="991"/>
                    </a:lnTo>
                    <a:lnTo>
                      <a:pt x="12708" y="1112"/>
                    </a:lnTo>
                    <a:lnTo>
                      <a:pt x="12434" y="1187"/>
                    </a:lnTo>
                    <a:lnTo>
                      <a:pt x="12089" y="1288"/>
                    </a:lnTo>
                    <a:lnTo>
                      <a:pt x="11617" y="1386"/>
                    </a:lnTo>
                    <a:lnTo>
                      <a:pt x="11095" y="1460"/>
                    </a:lnTo>
                    <a:lnTo>
                      <a:pt x="10873" y="1485"/>
                    </a:lnTo>
                    <a:lnTo>
                      <a:pt x="10575" y="1511"/>
                    </a:lnTo>
                    <a:lnTo>
                      <a:pt x="10282" y="1535"/>
                    </a:lnTo>
                    <a:lnTo>
                      <a:pt x="9957" y="1559"/>
                    </a:lnTo>
                    <a:lnTo>
                      <a:pt x="9660" y="1559"/>
                    </a:lnTo>
                    <a:lnTo>
                      <a:pt x="9338" y="1586"/>
                    </a:lnTo>
                    <a:lnTo>
                      <a:pt x="9017" y="1609"/>
                    </a:lnTo>
                    <a:lnTo>
                      <a:pt x="8693" y="1609"/>
                    </a:lnTo>
                    <a:lnTo>
                      <a:pt x="8373" y="1632"/>
                    </a:lnTo>
                    <a:lnTo>
                      <a:pt x="8052" y="1632"/>
                    </a:lnTo>
                    <a:lnTo>
                      <a:pt x="7727" y="1660"/>
                    </a:lnTo>
                    <a:lnTo>
                      <a:pt x="7406" y="1660"/>
                    </a:lnTo>
                    <a:lnTo>
                      <a:pt x="7085" y="1660"/>
                    </a:lnTo>
                    <a:lnTo>
                      <a:pt x="6764" y="1660"/>
                    </a:lnTo>
                    <a:lnTo>
                      <a:pt x="6439" y="1660"/>
                    </a:lnTo>
                    <a:lnTo>
                      <a:pt x="6095" y="1632"/>
                    </a:lnTo>
                    <a:lnTo>
                      <a:pt x="5771" y="1632"/>
                    </a:lnTo>
                    <a:lnTo>
                      <a:pt x="5426" y="1609"/>
                    </a:lnTo>
                    <a:lnTo>
                      <a:pt x="5055" y="1609"/>
                    </a:lnTo>
                    <a:lnTo>
                      <a:pt x="4683" y="1586"/>
                    </a:lnTo>
                    <a:lnTo>
                      <a:pt x="4335" y="1559"/>
                    </a:lnTo>
                    <a:lnTo>
                      <a:pt x="3963" y="1511"/>
                    </a:lnTo>
                    <a:lnTo>
                      <a:pt x="3615" y="1485"/>
                    </a:lnTo>
                    <a:lnTo>
                      <a:pt x="3244" y="1437"/>
                    </a:lnTo>
                    <a:lnTo>
                      <a:pt x="2923" y="1386"/>
                    </a:lnTo>
                    <a:lnTo>
                      <a:pt x="2578" y="1312"/>
                    </a:lnTo>
                    <a:lnTo>
                      <a:pt x="2230" y="1261"/>
                    </a:lnTo>
                    <a:lnTo>
                      <a:pt x="1909" y="1187"/>
                    </a:lnTo>
                    <a:lnTo>
                      <a:pt x="1561" y="1112"/>
                    </a:lnTo>
                    <a:lnTo>
                      <a:pt x="1263" y="1038"/>
                    </a:lnTo>
                    <a:lnTo>
                      <a:pt x="942" y="940"/>
                    </a:lnTo>
                    <a:lnTo>
                      <a:pt x="646" y="842"/>
                    </a:lnTo>
                    <a:lnTo>
                      <a:pt x="348" y="741"/>
                    </a:lnTo>
                    <a:lnTo>
                      <a:pt x="247" y="693"/>
                    </a:lnTo>
                    <a:lnTo>
                      <a:pt x="172" y="643"/>
                    </a:lnTo>
                    <a:lnTo>
                      <a:pt x="98" y="592"/>
                    </a:lnTo>
                    <a:lnTo>
                      <a:pt x="50" y="544"/>
                    </a:lnTo>
                    <a:lnTo>
                      <a:pt x="23" y="469"/>
                    </a:lnTo>
                    <a:lnTo>
                      <a:pt x="0" y="419"/>
                    </a:lnTo>
                    <a:lnTo>
                      <a:pt x="0" y="368"/>
                    </a:lnTo>
                    <a:lnTo>
                      <a:pt x="23" y="294"/>
                    </a:lnTo>
                    <a:lnTo>
                      <a:pt x="50" y="270"/>
                    </a:lnTo>
                    <a:lnTo>
                      <a:pt x="74" y="222"/>
                    </a:lnTo>
                    <a:lnTo>
                      <a:pt x="98" y="172"/>
                    </a:lnTo>
                    <a:lnTo>
                      <a:pt x="149" y="149"/>
                    </a:lnTo>
                    <a:lnTo>
                      <a:pt x="199" y="98"/>
                    </a:lnTo>
                    <a:lnTo>
                      <a:pt x="273" y="74"/>
                    </a:lnTo>
                    <a:lnTo>
                      <a:pt x="348" y="47"/>
                    </a:lnTo>
                    <a:lnTo>
                      <a:pt x="422" y="0"/>
                    </a:lnTo>
                    <a:lnTo>
                      <a:pt x="297" y="98"/>
                    </a:lnTo>
                    <a:lnTo>
                      <a:pt x="222" y="172"/>
                    </a:lnTo>
                    <a:lnTo>
                      <a:pt x="172" y="247"/>
                    </a:lnTo>
                    <a:lnTo>
                      <a:pt x="149" y="321"/>
                    </a:lnTo>
                    <a:lnTo>
                      <a:pt x="149" y="396"/>
                    </a:lnTo>
                    <a:lnTo>
                      <a:pt x="199" y="443"/>
                    </a:lnTo>
                    <a:lnTo>
                      <a:pt x="273" y="494"/>
                    </a:lnTo>
                    <a:lnTo>
                      <a:pt x="348" y="544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22" name="Freeform 184">
                <a:extLst>
                  <a:ext uri="{FF2B5EF4-FFF2-40B4-BE49-F238E27FC236}">
                    <a16:creationId xmlns:a16="http://schemas.microsoft.com/office/drawing/2014/main" id="{74E9846B-EBE5-4AD8-850E-EF788FE86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2" y="1606"/>
                <a:ext cx="730" cy="93"/>
              </a:xfrm>
              <a:custGeom>
                <a:avLst/>
                <a:gdLst>
                  <a:gd name="T0" fmla="*/ 2 w 13153"/>
                  <a:gd name="T1" fmla="*/ 2 h 1660"/>
                  <a:gd name="T2" fmla="*/ 4 w 13153"/>
                  <a:gd name="T3" fmla="*/ 3 h 1660"/>
                  <a:gd name="T4" fmla="*/ 6 w 13153"/>
                  <a:gd name="T5" fmla="*/ 3 h 1660"/>
                  <a:gd name="T6" fmla="*/ 8 w 13153"/>
                  <a:gd name="T7" fmla="*/ 3 h 1660"/>
                  <a:gd name="T8" fmla="*/ 10 w 13153"/>
                  <a:gd name="T9" fmla="*/ 4 h 1660"/>
                  <a:gd name="T10" fmla="*/ 12 w 13153"/>
                  <a:gd name="T11" fmla="*/ 4 h 1660"/>
                  <a:gd name="T12" fmla="*/ 15 w 13153"/>
                  <a:gd name="T13" fmla="*/ 4 h 1660"/>
                  <a:gd name="T14" fmla="*/ 17 w 13153"/>
                  <a:gd name="T15" fmla="*/ 4 h 1660"/>
                  <a:gd name="T16" fmla="*/ 19 w 13153"/>
                  <a:gd name="T17" fmla="*/ 5 h 1660"/>
                  <a:gd name="T18" fmla="*/ 21 w 13153"/>
                  <a:gd name="T19" fmla="*/ 5 h 1660"/>
                  <a:gd name="T20" fmla="*/ 23 w 13153"/>
                  <a:gd name="T21" fmla="*/ 5 h 1660"/>
                  <a:gd name="T22" fmla="*/ 25 w 13153"/>
                  <a:gd name="T23" fmla="*/ 5 h 1660"/>
                  <a:gd name="T24" fmla="*/ 27 w 13153"/>
                  <a:gd name="T25" fmla="*/ 5 h 1660"/>
                  <a:gd name="T26" fmla="*/ 29 w 13153"/>
                  <a:gd name="T27" fmla="*/ 4 h 1660"/>
                  <a:gd name="T28" fmla="*/ 31 w 13153"/>
                  <a:gd name="T29" fmla="*/ 4 h 1660"/>
                  <a:gd name="T30" fmla="*/ 33 w 13153"/>
                  <a:gd name="T31" fmla="*/ 4 h 1660"/>
                  <a:gd name="T32" fmla="*/ 35 w 13153"/>
                  <a:gd name="T33" fmla="*/ 4 h 1660"/>
                  <a:gd name="T34" fmla="*/ 38 w 13153"/>
                  <a:gd name="T35" fmla="*/ 3 h 1660"/>
                  <a:gd name="T36" fmla="*/ 40 w 13153"/>
                  <a:gd name="T37" fmla="*/ 3 h 1660"/>
                  <a:gd name="T38" fmla="*/ 40 w 13153"/>
                  <a:gd name="T39" fmla="*/ 2 h 1660"/>
                  <a:gd name="T40" fmla="*/ 40 w 13153"/>
                  <a:gd name="T41" fmla="*/ 2 h 1660"/>
                  <a:gd name="T42" fmla="*/ 40 w 13153"/>
                  <a:gd name="T43" fmla="*/ 2 h 1660"/>
                  <a:gd name="T44" fmla="*/ 40 w 13153"/>
                  <a:gd name="T45" fmla="*/ 2 h 1660"/>
                  <a:gd name="T46" fmla="*/ 40 w 13153"/>
                  <a:gd name="T47" fmla="*/ 1 h 1660"/>
                  <a:gd name="T48" fmla="*/ 39 w 13153"/>
                  <a:gd name="T49" fmla="*/ 1 h 1660"/>
                  <a:gd name="T50" fmla="*/ 39 w 13153"/>
                  <a:gd name="T51" fmla="*/ 1 h 1660"/>
                  <a:gd name="T52" fmla="*/ 38 w 13153"/>
                  <a:gd name="T53" fmla="*/ 0 h 1660"/>
                  <a:gd name="T54" fmla="*/ 40 w 13153"/>
                  <a:gd name="T55" fmla="*/ 1 h 1660"/>
                  <a:gd name="T56" fmla="*/ 41 w 13153"/>
                  <a:gd name="T57" fmla="*/ 2 h 1660"/>
                  <a:gd name="T58" fmla="*/ 41 w 13153"/>
                  <a:gd name="T59" fmla="*/ 2 h 1660"/>
                  <a:gd name="T60" fmla="*/ 40 w 13153"/>
                  <a:gd name="T61" fmla="*/ 3 h 1660"/>
                  <a:gd name="T62" fmla="*/ 39 w 13153"/>
                  <a:gd name="T63" fmla="*/ 3 h 1660"/>
                  <a:gd name="T64" fmla="*/ 37 w 13153"/>
                  <a:gd name="T65" fmla="*/ 4 h 1660"/>
                  <a:gd name="T66" fmla="*/ 34 w 13153"/>
                  <a:gd name="T67" fmla="*/ 5 h 1660"/>
                  <a:gd name="T68" fmla="*/ 33 w 13153"/>
                  <a:gd name="T69" fmla="*/ 5 h 1660"/>
                  <a:gd name="T70" fmla="*/ 31 w 13153"/>
                  <a:gd name="T71" fmla="*/ 5 h 1660"/>
                  <a:gd name="T72" fmla="*/ 29 w 13153"/>
                  <a:gd name="T73" fmla="*/ 5 h 1660"/>
                  <a:gd name="T74" fmla="*/ 27 w 13153"/>
                  <a:gd name="T75" fmla="*/ 5 h 1660"/>
                  <a:gd name="T76" fmla="*/ 25 w 13153"/>
                  <a:gd name="T77" fmla="*/ 5 h 1660"/>
                  <a:gd name="T78" fmla="*/ 23 w 13153"/>
                  <a:gd name="T79" fmla="*/ 5 h 1660"/>
                  <a:gd name="T80" fmla="*/ 21 w 13153"/>
                  <a:gd name="T81" fmla="*/ 5 h 1660"/>
                  <a:gd name="T82" fmla="*/ 19 w 13153"/>
                  <a:gd name="T83" fmla="*/ 5 h 1660"/>
                  <a:gd name="T84" fmla="*/ 17 w 13153"/>
                  <a:gd name="T85" fmla="*/ 5 h 1660"/>
                  <a:gd name="T86" fmla="*/ 14 w 13153"/>
                  <a:gd name="T87" fmla="*/ 5 h 1660"/>
                  <a:gd name="T88" fmla="*/ 12 w 13153"/>
                  <a:gd name="T89" fmla="*/ 5 h 1660"/>
                  <a:gd name="T90" fmla="*/ 10 w 13153"/>
                  <a:gd name="T91" fmla="*/ 5 h 1660"/>
                  <a:gd name="T92" fmla="*/ 8 w 13153"/>
                  <a:gd name="T93" fmla="*/ 4 h 1660"/>
                  <a:gd name="T94" fmla="*/ 6 w 13153"/>
                  <a:gd name="T95" fmla="*/ 4 h 1660"/>
                  <a:gd name="T96" fmla="*/ 4 w 13153"/>
                  <a:gd name="T97" fmla="*/ 3 h 1660"/>
                  <a:gd name="T98" fmla="*/ 2 w 13153"/>
                  <a:gd name="T99" fmla="*/ 3 h 1660"/>
                  <a:gd name="T100" fmla="*/ 1 w 13153"/>
                  <a:gd name="T101" fmla="*/ 2 h 1660"/>
                  <a:gd name="T102" fmla="*/ 0 w 13153"/>
                  <a:gd name="T103" fmla="*/ 2 h 1660"/>
                  <a:gd name="T104" fmla="*/ 0 w 13153"/>
                  <a:gd name="T105" fmla="*/ 1 h 1660"/>
                  <a:gd name="T106" fmla="*/ 0 w 13153"/>
                  <a:gd name="T107" fmla="*/ 1 h 1660"/>
                  <a:gd name="T108" fmla="*/ 0 w 13153"/>
                  <a:gd name="T109" fmla="*/ 1 h 1660"/>
                  <a:gd name="T110" fmla="*/ 0 w 13153"/>
                  <a:gd name="T111" fmla="*/ 1 h 1660"/>
                  <a:gd name="T112" fmla="*/ 1 w 13153"/>
                  <a:gd name="T113" fmla="*/ 0 h 1660"/>
                  <a:gd name="T114" fmla="*/ 1 w 13153"/>
                  <a:gd name="T115" fmla="*/ 0 h 1660"/>
                  <a:gd name="T116" fmla="*/ 1 w 13153"/>
                  <a:gd name="T117" fmla="*/ 0 h 1660"/>
                  <a:gd name="T118" fmla="*/ 1 w 13153"/>
                  <a:gd name="T119" fmla="*/ 1 h 1660"/>
                  <a:gd name="T120" fmla="*/ 0 w 13153"/>
                  <a:gd name="T121" fmla="*/ 1 h 1660"/>
                  <a:gd name="T122" fmla="*/ 1 w 13153"/>
                  <a:gd name="T123" fmla="*/ 2 h 166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3153" h="1660">
                    <a:moveTo>
                      <a:pt x="348" y="544"/>
                    </a:moveTo>
                    <a:lnTo>
                      <a:pt x="669" y="643"/>
                    </a:lnTo>
                    <a:lnTo>
                      <a:pt x="990" y="741"/>
                    </a:lnTo>
                    <a:lnTo>
                      <a:pt x="1338" y="815"/>
                    </a:lnTo>
                    <a:lnTo>
                      <a:pt x="1686" y="890"/>
                    </a:lnTo>
                    <a:lnTo>
                      <a:pt x="2007" y="991"/>
                    </a:lnTo>
                    <a:lnTo>
                      <a:pt x="2355" y="1038"/>
                    </a:lnTo>
                    <a:lnTo>
                      <a:pt x="2699" y="1112"/>
                    </a:lnTo>
                    <a:lnTo>
                      <a:pt x="3047" y="1163"/>
                    </a:lnTo>
                    <a:lnTo>
                      <a:pt x="3393" y="1213"/>
                    </a:lnTo>
                    <a:lnTo>
                      <a:pt x="3740" y="1261"/>
                    </a:lnTo>
                    <a:lnTo>
                      <a:pt x="4062" y="1312"/>
                    </a:lnTo>
                    <a:lnTo>
                      <a:pt x="4433" y="1336"/>
                    </a:lnTo>
                    <a:lnTo>
                      <a:pt x="4757" y="1362"/>
                    </a:lnTo>
                    <a:lnTo>
                      <a:pt x="5102" y="1386"/>
                    </a:lnTo>
                    <a:lnTo>
                      <a:pt x="5449" y="1410"/>
                    </a:lnTo>
                    <a:lnTo>
                      <a:pt x="5798" y="1437"/>
                    </a:lnTo>
                    <a:lnTo>
                      <a:pt x="6143" y="1460"/>
                    </a:lnTo>
                    <a:lnTo>
                      <a:pt x="6490" y="1460"/>
                    </a:lnTo>
                    <a:lnTo>
                      <a:pt x="6838" y="1460"/>
                    </a:lnTo>
                    <a:lnTo>
                      <a:pt x="7183" y="1485"/>
                    </a:lnTo>
                    <a:lnTo>
                      <a:pt x="7531" y="1485"/>
                    </a:lnTo>
                    <a:lnTo>
                      <a:pt x="7876" y="1460"/>
                    </a:lnTo>
                    <a:lnTo>
                      <a:pt x="8224" y="1460"/>
                    </a:lnTo>
                    <a:lnTo>
                      <a:pt x="8545" y="1460"/>
                    </a:lnTo>
                    <a:lnTo>
                      <a:pt x="8893" y="1437"/>
                    </a:lnTo>
                    <a:lnTo>
                      <a:pt x="9214" y="1437"/>
                    </a:lnTo>
                    <a:lnTo>
                      <a:pt x="9538" y="1410"/>
                    </a:lnTo>
                    <a:lnTo>
                      <a:pt x="9859" y="1386"/>
                    </a:lnTo>
                    <a:lnTo>
                      <a:pt x="10180" y="1386"/>
                    </a:lnTo>
                    <a:lnTo>
                      <a:pt x="10477" y="1362"/>
                    </a:lnTo>
                    <a:lnTo>
                      <a:pt x="10799" y="1336"/>
                    </a:lnTo>
                    <a:lnTo>
                      <a:pt x="11095" y="1312"/>
                    </a:lnTo>
                    <a:lnTo>
                      <a:pt x="11345" y="1288"/>
                    </a:lnTo>
                    <a:lnTo>
                      <a:pt x="11988" y="1163"/>
                    </a:lnTo>
                    <a:lnTo>
                      <a:pt x="12434" y="1065"/>
                    </a:lnTo>
                    <a:lnTo>
                      <a:pt x="12805" y="916"/>
                    </a:lnTo>
                    <a:lnTo>
                      <a:pt x="12906" y="865"/>
                    </a:lnTo>
                    <a:lnTo>
                      <a:pt x="12981" y="815"/>
                    </a:lnTo>
                    <a:lnTo>
                      <a:pt x="13029" y="767"/>
                    </a:lnTo>
                    <a:lnTo>
                      <a:pt x="13055" y="716"/>
                    </a:lnTo>
                    <a:lnTo>
                      <a:pt x="13079" y="693"/>
                    </a:lnTo>
                    <a:lnTo>
                      <a:pt x="13079" y="643"/>
                    </a:lnTo>
                    <a:lnTo>
                      <a:pt x="13079" y="592"/>
                    </a:lnTo>
                    <a:lnTo>
                      <a:pt x="13055" y="544"/>
                    </a:lnTo>
                    <a:lnTo>
                      <a:pt x="13029" y="494"/>
                    </a:lnTo>
                    <a:lnTo>
                      <a:pt x="12981" y="469"/>
                    </a:lnTo>
                    <a:lnTo>
                      <a:pt x="12930" y="419"/>
                    </a:lnTo>
                    <a:lnTo>
                      <a:pt x="12880" y="396"/>
                    </a:lnTo>
                    <a:lnTo>
                      <a:pt x="12805" y="345"/>
                    </a:lnTo>
                    <a:lnTo>
                      <a:pt x="12758" y="294"/>
                    </a:lnTo>
                    <a:lnTo>
                      <a:pt x="12657" y="270"/>
                    </a:lnTo>
                    <a:lnTo>
                      <a:pt x="12582" y="222"/>
                    </a:lnTo>
                    <a:lnTo>
                      <a:pt x="12434" y="121"/>
                    </a:lnTo>
                    <a:lnTo>
                      <a:pt x="12981" y="396"/>
                    </a:lnTo>
                    <a:lnTo>
                      <a:pt x="13079" y="469"/>
                    </a:lnTo>
                    <a:lnTo>
                      <a:pt x="13130" y="517"/>
                    </a:lnTo>
                    <a:lnTo>
                      <a:pt x="13153" y="592"/>
                    </a:lnTo>
                    <a:lnTo>
                      <a:pt x="13153" y="666"/>
                    </a:lnTo>
                    <a:lnTo>
                      <a:pt x="13153" y="767"/>
                    </a:lnTo>
                    <a:lnTo>
                      <a:pt x="13103" y="842"/>
                    </a:lnTo>
                    <a:lnTo>
                      <a:pt x="13029" y="916"/>
                    </a:lnTo>
                    <a:lnTo>
                      <a:pt x="12954" y="991"/>
                    </a:lnTo>
                    <a:lnTo>
                      <a:pt x="12708" y="1112"/>
                    </a:lnTo>
                    <a:lnTo>
                      <a:pt x="12434" y="1187"/>
                    </a:lnTo>
                    <a:lnTo>
                      <a:pt x="12089" y="1288"/>
                    </a:lnTo>
                    <a:lnTo>
                      <a:pt x="11617" y="1386"/>
                    </a:lnTo>
                    <a:lnTo>
                      <a:pt x="11095" y="1460"/>
                    </a:lnTo>
                    <a:lnTo>
                      <a:pt x="10873" y="1485"/>
                    </a:lnTo>
                    <a:lnTo>
                      <a:pt x="10575" y="1511"/>
                    </a:lnTo>
                    <a:lnTo>
                      <a:pt x="10282" y="1535"/>
                    </a:lnTo>
                    <a:lnTo>
                      <a:pt x="9957" y="1559"/>
                    </a:lnTo>
                    <a:lnTo>
                      <a:pt x="9660" y="1559"/>
                    </a:lnTo>
                    <a:lnTo>
                      <a:pt x="9338" y="1586"/>
                    </a:lnTo>
                    <a:lnTo>
                      <a:pt x="9017" y="1609"/>
                    </a:lnTo>
                    <a:lnTo>
                      <a:pt x="8693" y="1609"/>
                    </a:lnTo>
                    <a:lnTo>
                      <a:pt x="8373" y="1632"/>
                    </a:lnTo>
                    <a:lnTo>
                      <a:pt x="8052" y="1632"/>
                    </a:lnTo>
                    <a:lnTo>
                      <a:pt x="7727" y="1660"/>
                    </a:lnTo>
                    <a:lnTo>
                      <a:pt x="7406" y="1660"/>
                    </a:lnTo>
                    <a:lnTo>
                      <a:pt x="7085" y="1660"/>
                    </a:lnTo>
                    <a:lnTo>
                      <a:pt x="6764" y="1660"/>
                    </a:lnTo>
                    <a:lnTo>
                      <a:pt x="6439" y="1660"/>
                    </a:lnTo>
                    <a:lnTo>
                      <a:pt x="6095" y="1632"/>
                    </a:lnTo>
                    <a:lnTo>
                      <a:pt x="5771" y="1632"/>
                    </a:lnTo>
                    <a:lnTo>
                      <a:pt x="5426" y="1609"/>
                    </a:lnTo>
                    <a:lnTo>
                      <a:pt x="5055" y="1609"/>
                    </a:lnTo>
                    <a:lnTo>
                      <a:pt x="4683" y="1586"/>
                    </a:lnTo>
                    <a:lnTo>
                      <a:pt x="4335" y="1559"/>
                    </a:lnTo>
                    <a:lnTo>
                      <a:pt x="3963" y="1511"/>
                    </a:lnTo>
                    <a:lnTo>
                      <a:pt x="3615" y="1485"/>
                    </a:lnTo>
                    <a:lnTo>
                      <a:pt x="3244" y="1437"/>
                    </a:lnTo>
                    <a:lnTo>
                      <a:pt x="2923" y="1386"/>
                    </a:lnTo>
                    <a:lnTo>
                      <a:pt x="2578" y="1312"/>
                    </a:lnTo>
                    <a:lnTo>
                      <a:pt x="2230" y="1261"/>
                    </a:lnTo>
                    <a:lnTo>
                      <a:pt x="1909" y="1187"/>
                    </a:lnTo>
                    <a:lnTo>
                      <a:pt x="1561" y="1112"/>
                    </a:lnTo>
                    <a:lnTo>
                      <a:pt x="1263" y="1038"/>
                    </a:lnTo>
                    <a:lnTo>
                      <a:pt x="942" y="940"/>
                    </a:lnTo>
                    <a:lnTo>
                      <a:pt x="646" y="842"/>
                    </a:lnTo>
                    <a:lnTo>
                      <a:pt x="348" y="741"/>
                    </a:lnTo>
                    <a:lnTo>
                      <a:pt x="247" y="693"/>
                    </a:lnTo>
                    <a:lnTo>
                      <a:pt x="172" y="643"/>
                    </a:lnTo>
                    <a:lnTo>
                      <a:pt x="98" y="592"/>
                    </a:lnTo>
                    <a:lnTo>
                      <a:pt x="50" y="544"/>
                    </a:lnTo>
                    <a:lnTo>
                      <a:pt x="23" y="469"/>
                    </a:lnTo>
                    <a:lnTo>
                      <a:pt x="0" y="419"/>
                    </a:lnTo>
                    <a:lnTo>
                      <a:pt x="0" y="368"/>
                    </a:lnTo>
                    <a:lnTo>
                      <a:pt x="23" y="294"/>
                    </a:lnTo>
                    <a:lnTo>
                      <a:pt x="50" y="270"/>
                    </a:lnTo>
                    <a:lnTo>
                      <a:pt x="74" y="222"/>
                    </a:lnTo>
                    <a:lnTo>
                      <a:pt x="98" y="172"/>
                    </a:lnTo>
                    <a:lnTo>
                      <a:pt x="149" y="149"/>
                    </a:lnTo>
                    <a:lnTo>
                      <a:pt x="199" y="98"/>
                    </a:lnTo>
                    <a:lnTo>
                      <a:pt x="273" y="74"/>
                    </a:lnTo>
                    <a:lnTo>
                      <a:pt x="348" y="47"/>
                    </a:lnTo>
                    <a:lnTo>
                      <a:pt x="422" y="0"/>
                    </a:lnTo>
                    <a:lnTo>
                      <a:pt x="297" y="98"/>
                    </a:lnTo>
                    <a:lnTo>
                      <a:pt x="222" y="172"/>
                    </a:lnTo>
                    <a:lnTo>
                      <a:pt x="172" y="247"/>
                    </a:lnTo>
                    <a:lnTo>
                      <a:pt x="149" y="321"/>
                    </a:lnTo>
                    <a:lnTo>
                      <a:pt x="149" y="396"/>
                    </a:lnTo>
                    <a:lnTo>
                      <a:pt x="199" y="443"/>
                    </a:lnTo>
                    <a:lnTo>
                      <a:pt x="273" y="494"/>
                    </a:lnTo>
                    <a:lnTo>
                      <a:pt x="348" y="544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23" name="Freeform 185">
                <a:extLst>
                  <a:ext uri="{FF2B5EF4-FFF2-40B4-BE49-F238E27FC236}">
                    <a16:creationId xmlns:a16="http://schemas.microsoft.com/office/drawing/2014/main" id="{A8B9E5BF-0FEC-41E4-9232-2170F884C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6" y="1613"/>
                <a:ext cx="12" cy="10"/>
              </a:xfrm>
              <a:custGeom>
                <a:avLst/>
                <a:gdLst>
                  <a:gd name="T0" fmla="*/ 1 w 223"/>
                  <a:gd name="T1" fmla="*/ 0 h 173"/>
                  <a:gd name="T2" fmla="*/ 1 w 223"/>
                  <a:gd name="T3" fmla="*/ 0 h 173"/>
                  <a:gd name="T4" fmla="*/ 0 w 223"/>
                  <a:gd name="T5" fmla="*/ 1 h 173"/>
                  <a:gd name="T6" fmla="*/ 0 w 223"/>
                  <a:gd name="T7" fmla="*/ 0 h 173"/>
                  <a:gd name="T8" fmla="*/ 1 w 223"/>
                  <a:gd name="T9" fmla="*/ 0 h 173"/>
                  <a:gd name="T10" fmla="*/ 1 w 223"/>
                  <a:gd name="T11" fmla="*/ 0 h 1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3" h="173">
                    <a:moveTo>
                      <a:pt x="223" y="0"/>
                    </a:moveTo>
                    <a:lnTo>
                      <a:pt x="200" y="51"/>
                    </a:lnTo>
                    <a:lnTo>
                      <a:pt x="0" y="173"/>
                    </a:lnTo>
                    <a:lnTo>
                      <a:pt x="25" y="101"/>
                    </a:lnTo>
                    <a:lnTo>
                      <a:pt x="200" y="0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24" name="Freeform 186">
                <a:extLst>
                  <a:ext uri="{FF2B5EF4-FFF2-40B4-BE49-F238E27FC236}">
                    <a16:creationId xmlns:a16="http://schemas.microsoft.com/office/drawing/2014/main" id="{CE33CB02-18FF-4A22-8A94-68582BF58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6" y="1613"/>
                <a:ext cx="12" cy="10"/>
              </a:xfrm>
              <a:custGeom>
                <a:avLst/>
                <a:gdLst>
                  <a:gd name="T0" fmla="*/ 1 w 223"/>
                  <a:gd name="T1" fmla="*/ 0 h 173"/>
                  <a:gd name="T2" fmla="*/ 1 w 223"/>
                  <a:gd name="T3" fmla="*/ 0 h 173"/>
                  <a:gd name="T4" fmla="*/ 0 w 223"/>
                  <a:gd name="T5" fmla="*/ 1 h 173"/>
                  <a:gd name="T6" fmla="*/ 0 w 223"/>
                  <a:gd name="T7" fmla="*/ 0 h 173"/>
                  <a:gd name="T8" fmla="*/ 1 w 223"/>
                  <a:gd name="T9" fmla="*/ 0 h 173"/>
                  <a:gd name="T10" fmla="*/ 1 w 223"/>
                  <a:gd name="T11" fmla="*/ 0 h 173"/>
                  <a:gd name="T12" fmla="*/ 1 w 223"/>
                  <a:gd name="T13" fmla="*/ 0 h 173"/>
                  <a:gd name="T14" fmla="*/ 1 w 223"/>
                  <a:gd name="T15" fmla="*/ 0 h 1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3" h="173">
                    <a:moveTo>
                      <a:pt x="223" y="0"/>
                    </a:moveTo>
                    <a:lnTo>
                      <a:pt x="200" y="51"/>
                    </a:lnTo>
                    <a:lnTo>
                      <a:pt x="0" y="173"/>
                    </a:lnTo>
                    <a:lnTo>
                      <a:pt x="25" y="101"/>
                    </a:lnTo>
                    <a:lnTo>
                      <a:pt x="200" y="0"/>
                    </a:lnTo>
                    <a:lnTo>
                      <a:pt x="223" y="0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25" name="Freeform 187">
                <a:extLst>
                  <a:ext uri="{FF2B5EF4-FFF2-40B4-BE49-F238E27FC236}">
                    <a16:creationId xmlns:a16="http://schemas.microsoft.com/office/drawing/2014/main" id="{08850B14-2684-4A43-9F89-FE0D5D0DA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8" y="1615"/>
                <a:ext cx="15" cy="11"/>
              </a:xfrm>
              <a:custGeom>
                <a:avLst/>
                <a:gdLst>
                  <a:gd name="T0" fmla="*/ 1 w 270"/>
                  <a:gd name="T1" fmla="*/ 0 h 196"/>
                  <a:gd name="T2" fmla="*/ 1 w 270"/>
                  <a:gd name="T3" fmla="*/ 0 h 196"/>
                  <a:gd name="T4" fmla="*/ 0 w 270"/>
                  <a:gd name="T5" fmla="*/ 1 h 196"/>
                  <a:gd name="T6" fmla="*/ 0 w 270"/>
                  <a:gd name="T7" fmla="*/ 1 h 196"/>
                  <a:gd name="T8" fmla="*/ 0 w 270"/>
                  <a:gd name="T9" fmla="*/ 0 h 196"/>
                  <a:gd name="T10" fmla="*/ 1 w 270"/>
                  <a:gd name="T11" fmla="*/ 0 h 196"/>
                  <a:gd name="T12" fmla="*/ 1 w 270"/>
                  <a:gd name="T13" fmla="*/ 0 h 196"/>
                  <a:gd name="T14" fmla="*/ 1 w 270"/>
                  <a:gd name="T15" fmla="*/ 0 h 19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0" h="196">
                    <a:moveTo>
                      <a:pt x="270" y="23"/>
                    </a:moveTo>
                    <a:lnTo>
                      <a:pt x="172" y="98"/>
                    </a:lnTo>
                    <a:lnTo>
                      <a:pt x="23" y="196"/>
                    </a:lnTo>
                    <a:lnTo>
                      <a:pt x="0" y="196"/>
                    </a:lnTo>
                    <a:lnTo>
                      <a:pt x="46" y="121"/>
                    </a:lnTo>
                    <a:lnTo>
                      <a:pt x="222" y="0"/>
                    </a:lnTo>
                    <a:lnTo>
                      <a:pt x="246" y="0"/>
                    </a:lnTo>
                    <a:lnTo>
                      <a:pt x="27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26" name="Freeform 188">
                <a:extLst>
                  <a:ext uri="{FF2B5EF4-FFF2-40B4-BE49-F238E27FC236}">
                    <a16:creationId xmlns:a16="http://schemas.microsoft.com/office/drawing/2014/main" id="{0E09AA41-61BA-42B9-B33F-A9EF4B88B6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8" y="1615"/>
                <a:ext cx="15" cy="11"/>
              </a:xfrm>
              <a:custGeom>
                <a:avLst/>
                <a:gdLst>
                  <a:gd name="T0" fmla="*/ 1 w 270"/>
                  <a:gd name="T1" fmla="*/ 0 h 196"/>
                  <a:gd name="T2" fmla="*/ 1 w 270"/>
                  <a:gd name="T3" fmla="*/ 0 h 196"/>
                  <a:gd name="T4" fmla="*/ 0 w 270"/>
                  <a:gd name="T5" fmla="*/ 1 h 196"/>
                  <a:gd name="T6" fmla="*/ 0 w 270"/>
                  <a:gd name="T7" fmla="*/ 1 h 196"/>
                  <a:gd name="T8" fmla="*/ 0 w 270"/>
                  <a:gd name="T9" fmla="*/ 1 h 196"/>
                  <a:gd name="T10" fmla="*/ 0 w 270"/>
                  <a:gd name="T11" fmla="*/ 0 h 196"/>
                  <a:gd name="T12" fmla="*/ 1 w 270"/>
                  <a:gd name="T13" fmla="*/ 0 h 196"/>
                  <a:gd name="T14" fmla="*/ 1 w 270"/>
                  <a:gd name="T15" fmla="*/ 0 h 196"/>
                  <a:gd name="T16" fmla="*/ 1 w 270"/>
                  <a:gd name="T17" fmla="*/ 0 h 19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0" h="196">
                    <a:moveTo>
                      <a:pt x="270" y="23"/>
                    </a:moveTo>
                    <a:lnTo>
                      <a:pt x="172" y="98"/>
                    </a:lnTo>
                    <a:lnTo>
                      <a:pt x="23" y="196"/>
                    </a:lnTo>
                    <a:lnTo>
                      <a:pt x="0" y="196"/>
                    </a:lnTo>
                    <a:lnTo>
                      <a:pt x="46" y="121"/>
                    </a:lnTo>
                    <a:lnTo>
                      <a:pt x="222" y="0"/>
                    </a:lnTo>
                    <a:lnTo>
                      <a:pt x="246" y="0"/>
                    </a:lnTo>
                    <a:lnTo>
                      <a:pt x="270" y="23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27" name="Freeform 189">
                <a:extLst>
                  <a:ext uri="{FF2B5EF4-FFF2-40B4-BE49-F238E27FC236}">
                    <a16:creationId xmlns:a16="http://schemas.microsoft.com/office/drawing/2014/main" id="{1B13ACB2-38D2-40A4-9234-9F27718C2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" y="1616"/>
                <a:ext cx="17" cy="5"/>
              </a:xfrm>
              <a:custGeom>
                <a:avLst/>
                <a:gdLst>
                  <a:gd name="T0" fmla="*/ 1 w 297"/>
                  <a:gd name="T1" fmla="*/ 0 h 98"/>
                  <a:gd name="T2" fmla="*/ 1 w 297"/>
                  <a:gd name="T3" fmla="*/ 0 h 98"/>
                  <a:gd name="T4" fmla="*/ 1 w 297"/>
                  <a:gd name="T5" fmla="*/ 0 h 98"/>
                  <a:gd name="T6" fmla="*/ 1 w 297"/>
                  <a:gd name="T7" fmla="*/ 0 h 98"/>
                  <a:gd name="T8" fmla="*/ 0 w 297"/>
                  <a:gd name="T9" fmla="*/ 0 h 98"/>
                  <a:gd name="T10" fmla="*/ 0 w 297"/>
                  <a:gd name="T11" fmla="*/ 0 h 98"/>
                  <a:gd name="T12" fmla="*/ 0 w 297"/>
                  <a:gd name="T13" fmla="*/ 0 h 98"/>
                  <a:gd name="T14" fmla="*/ 0 w 297"/>
                  <a:gd name="T15" fmla="*/ 0 h 98"/>
                  <a:gd name="T16" fmla="*/ 0 w 297"/>
                  <a:gd name="T17" fmla="*/ 0 h 98"/>
                  <a:gd name="T18" fmla="*/ 1 w 297"/>
                  <a:gd name="T19" fmla="*/ 0 h 9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97" h="98">
                    <a:moveTo>
                      <a:pt x="223" y="24"/>
                    </a:moveTo>
                    <a:lnTo>
                      <a:pt x="297" y="50"/>
                    </a:lnTo>
                    <a:lnTo>
                      <a:pt x="297" y="75"/>
                    </a:lnTo>
                    <a:lnTo>
                      <a:pt x="297" y="98"/>
                    </a:lnTo>
                    <a:lnTo>
                      <a:pt x="51" y="75"/>
                    </a:lnTo>
                    <a:lnTo>
                      <a:pt x="0" y="50"/>
                    </a:lnTo>
                    <a:lnTo>
                      <a:pt x="0" y="24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223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28" name="Freeform 190">
                <a:extLst>
                  <a:ext uri="{FF2B5EF4-FFF2-40B4-BE49-F238E27FC236}">
                    <a16:creationId xmlns:a16="http://schemas.microsoft.com/office/drawing/2014/main" id="{BD3ADB1B-2278-4B31-A39E-8C3966363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" y="1616"/>
                <a:ext cx="17" cy="5"/>
              </a:xfrm>
              <a:custGeom>
                <a:avLst/>
                <a:gdLst>
                  <a:gd name="T0" fmla="*/ 1 w 297"/>
                  <a:gd name="T1" fmla="*/ 0 h 98"/>
                  <a:gd name="T2" fmla="*/ 1 w 297"/>
                  <a:gd name="T3" fmla="*/ 0 h 98"/>
                  <a:gd name="T4" fmla="*/ 1 w 297"/>
                  <a:gd name="T5" fmla="*/ 0 h 98"/>
                  <a:gd name="T6" fmla="*/ 1 w 297"/>
                  <a:gd name="T7" fmla="*/ 0 h 98"/>
                  <a:gd name="T8" fmla="*/ 0 w 297"/>
                  <a:gd name="T9" fmla="*/ 0 h 98"/>
                  <a:gd name="T10" fmla="*/ 0 w 297"/>
                  <a:gd name="T11" fmla="*/ 0 h 98"/>
                  <a:gd name="T12" fmla="*/ 0 w 297"/>
                  <a:gd name="T13" fmla="*/ 0 h 98"/>
                  <a:gd name="T14" fmla="*/ 0 w 297"/>
                  <a:gd name="T15" fmla="*/ 0 h 98"/>
                  <a:gd name="T16" fmla="*/ 0 w 297"/>
                  <a:gd name="T17" fmla="*/ 0 h 98"/>
                  <a:gd name="T18" fmla="*/ 1 w 297"/>
                  <a:gd name="T19" fmla="*/ 0 h 9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97" h="98">
                    <a:moveTo>
                      <a:pt x="223" y="24"/>
                    </a:moveTo>
                    <a:lnTo>
                      <a:pt x="297" y="50"/>
                    </a:lnTo>
                    <a:lnTo>
                      <a:pt x="297" y="75"/>
                    </a:lnTo>
                    <a:lnTo>
                      <a:pt x="297" y="98"/>
                    </a:lnTo>
                    <a:lnTo>
                      <a:pt x="51" y="75"/>
                    </a:lnTo>
                    <a:lnTo>
                      <a:pt x="0" y="50"/>
                    </a:lnTo>
                    <a:lnTo>
                      <a:pt x="0" y="24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223" y="24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29" name="Freeform 191">
                <a:extLst>
                  <a:ext uri="{FF2B5EF4-FFF2-40B4-BE49-F238E27FC236}">
                    <a16:creationId xmlns:a16="http://schemas.microsoft.com/office/drawing/2014/main" id="{F496D8FB-16BA-40E0-BE27-836A68A9A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9" y="1616"/>
                <a:ext cx="20" cy="5"/>
              </a:xfrm>
              <a:custGeom>
                <a:avLst/>
                <a:gdLst>
                  <a:gd name="T0" fmla="*/ 1 w 348"/>
                  <a:gd name="T1" fmla="*/ 0 h 98"/>
                  <a:gd name="T2" fmla="*/ 0 w 348"/>
                  <a:gd name="T3" fmla="*/ 0 h 98"/>
                  <a:gd name="T4" fmla="*/ 0 w 348"/>
                  <a:gd name="T5" fmla="*/ 0 h 98"/>
                  <a:gd name="T6" fmla="*/ 0 w 348"/>
                  <a:gd name="T7" fmla="*/ 0 h 98"/>
                  <a:gd name="T8" fmla="*/ 1 w 348"/>
                  <a:gd name="T9" fmla="*/ 0 h 98"/>
                  <a:gd name="T10" fmla="*/ 1 w 348"/>
                  <a:gd name="T11" fmla="*/ 0 h 98"/>
                  <a:gd name="T12" fmla="*/ 1 w 348"/>
                  <a:gd name="T13" fmla="*/ 0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8" h="98">
                    <a:moveTo>
                      <a:pt x="250" y="50"/>
                    </a:moveTo>
                    <a:lnTo>
                      <a:pt x="27" y="98"/>
                    </a:lnTo>
                    <a:lnTo>
                      <a:pt x="0" y="98"/>
                    </a:lnTo>
                    <a:lnTo>
                      <a:pt x="51" y="50"/>
                    </a:lnTo>
                    <a:lnTo>
                      <a:pt x="298" y="0"/>
                    </a:lnTo>
                    <a:lnTo>
                      <a:pt x="348" y="0"/>
                    </a:lnTo>
                    <a:lnTo>
                      <a:pt x="25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30" name="Freeform 192">
                <a:extLst>
                  <a:ext uri="{FF2B5EF4-FFF2-40B4-BE49-F238E27FC236}">
                    <a16:creationId xmlns:a16="http://schemas.microsoft.com/office/drawing/2014/main" id="{E56018BC-EB20-4B82-9D55-C727B42182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9" y="1616"/>
                <a:ext cx="20" cy="5"/>
              </a:xfrm>
              <a:custGeom>
                <a:avLst/>
                <a:gdLst>
                  <a:gd name="T0" fmla="*/ 1 w 348"/>
                  <a:gd name="T1" fmla="*/ 0 h 98"/>
                  <a:gd name="T2" fmla="*/ 0 w 348"/>
                  <a:gd name="T3" fmla="*/ 0 h 98"/>
                  <a:gd name="T4" fmla="*/ 0 w 348"/>
                  <a:gd name="T5" fmla="*/ 0 h 98"/>
                  <a:gd name="T6" fmla="*/ 0 w 348"/>
                  <a:gd name="T7" fmla="*/ 0 h 98"/>
                  <a:gd name="T8" fmla="*/ 1 w 348"/>
                  <a:gd name="T9" fmla="*/ 0 h 98"/>
                  <a:gd name="T10" fmla="*/ 1 w 348"/>
                  <a:gd name="T11" fmla="*/ 0 h 98"/>
                  <a:gd name="T12" fmla="*/ 1 w 348"/>
                  <a:gd name="T13" fmla="*/ 0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8" h="98">
                    <a:moveTo>
                      <a:pt x="250" y="50"/>
                    </a:moveTo>
                    <a:lnTo>
                      <a:pt x="27" y="98"/>
                    </a:lnTo>
                    <a:lnTo>
                      <a:pt x="0" y="98"/>
                    </a:lnTo>
                    <a:lnTo>
                      <a:pt x="51" y="50"/>
                    </a:lnTo>
                    <a:lnTo>
                      <a:pt x="298" y="0"/>
                    </a:lnTo>
                    <a:lnTo>
                      <a:pt x="348" y="0"/>
                    </a:lnTo>
                    <a:lnTo>
                      <a:pt x="250" y="50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31" name="Freeform 193">
                <a:extLst>
                  <a:ext uri="{FF2B5EF4-FFF2-40B4-BE49-F238E27FC236}">
                    <a16:creationId xmlns:a16="http://schemas.microsoft.com/office/drawing/2014/main" id="{976BB653-8DCF-4CAD-B2DC-C97E313B7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9" y="1619"/>
                <a:ext cx="10" cy="7"/>
              </a:xfrm>
              <a:custGeom>
                <a:avLst/>
                <a:gdLst>
                  <a:gd name="T0" fmla="*/ 1 w 176"/>
                  <a:gd name="T1" fmla="*/ 0 h 123"/>
                  <a:gd name="T2" fmla="*/ 0 w 176"/>
                  <a:gd name="T3" fmla="*/ 0 h 123"/>
                  <a:gd name="T4" fmla="*/ 0 w 176"/>
                  <a:gd name="T5" fmla="*/ 0 h 123"/>
                  <a:gd name="T6" fmla="*/ 0 w 176"/>
                  <a:gd name="T7" fmla="*/ 0 h 123"/>
                  <a:gd name="T8" fmla="*/ 0 w 176"/>
                  <a:gd name="T9" fmla="*/ 0 h 123"/>
                  <a:gd name="T10" fmla="*/ 0 w 176"/>
                  <a:gd name="T11" fmla="*/ 0 h 123"/>
                  <a:gd name="T12" fmla="*/ 0 w 176"/>
                  <a:gd name="T13" fmla="*/ 0 h 123"/>
                  <a:gd name="T14" fmla="*/ 0 w 176"/>
                  <a:gd name="T15" fmla="*/ 0 h 123"/>
                  <a:gd name="T16" fmla="*/ 0 w 176"/>
                  <a:gd name="T17" fmla="*/ 0 h 123"/>
                  <a:gd name="T18" fmla="*/ 1 w 176"/>
                  <a:gd name="T19" fmla="*/ 0 h 1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6" h="123">
                    <a:moveTo>
                      <a:pt x="176" y="0"/>
                    </a:moveTo>
                    <a:lnTo>
                      <a:pt x="149" y="48"/>
                    </a:lnTo>
                    <a:lnTo>
                      <a:pt x="75" y="99"/>
                    </a:lnTo>
                    <a:lnTo>
                      <a:pt x="51" y="123"/>
                    </a:lnTo>
                    <a:lnTo>
                      <a:pt x="28" y="123"/>
                    </a:lnTo>
                    <a:lnTo>
                      <a:pt x="0" y="123"/>
                    </a:lnTo>
                    <a:lnTo>
                      <a:pt x="51" y="72"/>
                    </a:lnTo>
                    <a:lnTo>
                      <a:pt x="126" y="0"/>
                    </a:lnTo>
                    <a:lnTo>
                      <a:pt x="149" y="0"/>
                    </a:lnTo>
                    <a:lnTo>
                      <a:pt x="17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32" name="Freeform 194">
                <a:extLst>
                  <a:ext uri="{FF2B5EF4-FFF2-40B4-BE49-F238E27FC236}">
                    <a16:creationId xmlns:a16="http://schemas.microsoft.com/office/drawing/2014/main" id="{B5650A9A-B598-4C31-A111-F5D2083945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9" y="1619"/>
                <a:ext cx="10" cy="7"/>
              </a:xfrm>
              <a:custGeom>
                <a:avLst/>
                <a:gdLst>
                  <a:gd name="T0" fmla="*/ 1 w 176"/>
                  <a:gd name="T1" fmla="*/ 0 h 123"/>
                  <a:gd name="T2" fmla="*/ 0 w 176"/>
                  <a:gd name="T3" fmla="*/ 0 h 123"/>
                  <a:gd name="T4" fmla="*/ 0 w 176"/>
                  <a:gd name="T5" fmla="*/ 0 h 123"/>
                  <a:gd name="T6" fmla="*/ 0 w 176"/>
                  <a:gd name="T7" fmla="*/ 0 h 123"/>
                  <a:gd name="T8" fmla="*/ 0 w 176"/>
                  <a:gd name="T9" fmla="*/ 0 h 123"/>
                  <a:gd name="T10" fmla="*/ 0 w 176"/>
                  <a:gd name="T11" fmla="*/ 0 h 123"/>
                  <a:gd name="T12" fmla="*/ 0 w 176"/>
                  <a:gd name="T13" fmla="*/ 0 h 123"/>
                  <a:gd name="T14" fmla="*/ 0 w 176"/>
                  <a:gd name="T15" fmla="*/ 0 h 123"/>
                  <a:gd name="T16" fmla="*/ 0 w 176"/>
                  <a:gd name="T17" fmla="*/ 0 h 123"/>
                  <a:gd name="T18" fmla="*/ 0 w 176"/>
                  <a:gd name="T19" fmla="*/ 0 h 123"/>
                  <a:gd name="T20" fmla="*/ 1 w 176"/>
                  <a:gd name="T21" fmla="*/ 0 h 12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76" h="123">
                    <a:moveTo>
                      <a:pt x="176" y="0"/>
                    </a:moveTo>
                    <a:lnTo>
                      <a:pt x="149" y="48"/>
                    </a:lnTo>
                    <a:lnTo>
                      <a:pt x="75" y="99"/>
                    </a:lnTo>
                    <a:lnTo>
                      <a:pt x="51" y="123"/>
                    </a:lnTo>
                    <a:lnTo>
                      <a:pt x="28" y="123"/>
                    </a:lnTo>
                    <a:lnTo>
                      <a:pt x="0" y="123"/>
                    </a:lnTo>
                    <a:lnTo>
                      <a:pt x="51" y="72"/>
                    </a:lnTo>
                    <a:lnTo>
                      <a:pt x="126" y="0"/>
                    </a:lnTo>
                    <a:lnTo>
                      <a:pt x="149" y="0"/>
                    </a:lnTo>
                    <a:lnTo>
                      <a:pt x="176" y="0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33" name="Freeform 195">
                <a:extLst>
                  <a:ext uri="{FF2B5EF4-FFF2-40B4-BE49-F238E27FC236}">
                    <a16:creationId xmlns:a16="http://schemas.microsoft.com/office/drawing/2014/main" id="{386AF15C-9F6E-4750-A22C-4808DD69F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1" y="1619"/>
                <a:ext cx="16" cy="7"/>
              </a:xfrm>
              <a:custGeom>
                <a:avLst/>
                <a:gdLst>
                  <a:gd name="T0" fmla="*/ 1 w 296"/>
                  <a:gd name="T1" fmla="*/ 0 h 123"/>
                  <a:gd name="T2" fmla="*/ 1 w 296"/>
                  <a:gd name="T3" fmla="*/ 0 h 123"/>
                  <a:gd name="T4" fmla="*/ 1 w 296"/>
                  <a:gd name="T5" fmla="*/ 0 h 123"/>
                  <a:gd name="T6" fmla="*/ 1 w 296"/>
                  <a:gd name="T7" fmla="*/ 0 h 123"/>
                  <a:gd name="T8" fmla="*/ 0 w 296"/>
                  <a:gd name="T9" fmla="*/ 0 h 123"/>
                  <a:gd name="T10" fmla="*/ 0 w 296"/>
                  <a:gd name="T11" fmla="*/ 0 h 123"/>
                  <a:gd name="T12" fmla="*/ 0 w 296"/>
                  <a:gd name="T13" fmla="*/ 0 h 123"/>
                  <a:gd name="T14" fmla="*/ 0 w 296"/>
                  <a:gd name="T15" fmla="*/ 0 h 123"/>
                  <a:gd name="T16" fmla="*/ 1 w 296"/>
                  <a:gd name="T17" fmla="*/ 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6" h="123">
                    <a:moveTo>
                      <a:pt x="222" y="72"/>
                    </a:moveTo>
                    <a:lnTo>
                      <a:pt x="296" y="99"/>
                    </a:lnTo>
                    <a:lnTo>
                      <a:pt x="296" y="123"/>
                    </a:lnTo>
                    <a:lnTo>
                      <a:pt x="246" y="123"/>
                    </a:lnTo>
                    <a:lnTo>
                      <a:pt x="23" y="48"/>
                    </a:lnTo>
                    <a:lnTo>
                      <a:pt x="0" y="25"/>
                    </a:lnTo>
                    <a:lnTo>
                      <a:pt x="0" y="0"/>
                    </a:lnTo>
                    <a:lnTo>
                      <a:pt x="98" y="25"/>
                    </a:lnTo>
                    <a:lnTo>
                      <a:pt x="222" y="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34" name="Freeform 196">
                <a:extLst>
                  <a:ext uri="{FF2B5EF4-FFF2-40B4-BE49-F238E27FC236}">
                    <a16:creationId xmlns:a16="http://schemas.microsoft.com/office/drawing/2014/main" id="{C8DA5759-0F18-4ECF-98D1-7431DB6CA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1" y="1619"/>
                <a:ext cx="16" cy="7"/>
              </a:xfrm>
              <a:custGeom>
                <a:avLst/>
                <a:gdLst>
                  <a:gd name="T0" fmla="*/ 1 w 296"/>
                  <a:gd name="T1" fmla="*/ 0 h 123"/>
                  <a:gd name="T2" fmla="*/ 1 w 296"/>
                  <a:gd name="T3" fmla="*/ 0 h 123"/>
                  <a:gd name="T4" fmla="*/ 1 w 296"/>
                  <a:gd name="T5" fmla="*/ 0 h 123"/>
                  <a:gd name="T6" fmla="*/ 1 w 296"/>
                  <a:gd name="T7" fmla="*/ 0 h 123"/>
                  <a:gd name="T8" fmla="*/ 0 w 296"/>
                  <a:gd name="T9" fmla="*/ 0 h 123"/>
                  <a:gd name="T10" fmla="*/ 0 w 296"/>
                  <a:gd name="T11" fmla="*/ 0 h 123"/>
                  <a:gd name="T12" fmla="*/ 0 w 296"/>
                  <a:gd name="T13" fmla="*/ 0 h 123"/>
                  <a:gd name="T14" fmla="*/ 0 w 296"/>
                  <a:gd name="T15" fmla="*/ 0 h 123"/>
                  <a:gd name="T16" fmla="*/ 1 w 296"/>
                  <a:gd name="T17" fmla="*/ 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6" h="123">
                    <a:moveTo>
                      <a:pt x="222" y="72"/>
                    </a:moveTo>
                    <a:lnTo>
                      <a:pt x="296" y="99"/>
                    </a:lnTo>
                    <a:lnTo>
                      <a:pt x="296" y="123"/>
                    </a:lnTo>
                    <a:lnTo>
                      <a:pt x="246" y="123"/>
                    </a:lnTo>
                    <a:lnTo>
                      <a:pt x="23" y="48"/>
                    </a:lnTo>
                    <a:lnTo>
                      <a:pt x="0" y="25"/>
                    </a:lnTo>
                    <a:lnTo>
                      <a:pt x="0" y="0"/>
                    </a:lnTo>
                    <a:lnTo>
                      <a:pt x="98" y="25"/>
                    </a:lnTo>
                    <a:lnTo>
                      <a:pt x="222" y="72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35" name="Freeform 197">
                <a:extLst>
                  <a:ext uri="{FF2B5EF4-FFF2-40B4-BE49-F238E27FC236}">
                    <a16:creationId xmlns:a16="http://schemas.microsoft.com/office/drawing/2014/main" id="{F5984958-6664-4F9A-A754-27EA71E41B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6" y="1620"/>
                <a:ext cx="14" cy="11"/>
              </a:xfrm>
              <a:custGeom>
                <a:avLst/>
                <a:gdLst>
                  <a:gd name="T0" fmla="*/ 1 w 246"/>
                  <a:gd name="T1" fmla="*/ 1 h 196"/>
                  <a:gd name="T2" fmla="*/ 1 w 246"/>
                  <a:gd name="T3" fmla="*/ 1 h 196"/>
                  <a:gd name="T4" fmla="*/ 0 w 246"/>
                  <a:gd name="T5" fmla="*/ 0 h 196"/>
                  <a:gd name="T6" fmla="*/ 0 w 246"/>
                  <a:gd name="T7" fmla="*/ 0 h 196"/>
                  <a:gd name="T8" fmla="*/ 0 w 246"/>
                  <a:gd name="T9" fmla="*/ 0 h 196"/>
                  <a:gd name="T10" fmla="*/ 0 w 246"/>
                  <a:gd name="T11" fmla="*/ 0 h 196"/>
                  <a:gd name="T12" fmla="*/ 1 w 246"/>
                  <a:gd name="T13" fmla="*/ 1 h 1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6" h="196">
                    <a:moveTo>
                      <a:pt x="246" y="196"/>
                    </a:moveTo>
                    <a:lnTo>
                      <a:pt x="197" y="196"/>
                    </a:lnTo>
                    <a:lnTo>
                      <a:pt x="48" y="98"/>
                    </a:lnTo>
                    <a:lnTo>
                      <a:pt x="0" y="23"/>
                    </a:lnTo>
                    <a:lnTo>
                      <a:pt x="24" y="0"/>
                    </a:lnTo>
                    <a:lnTo>
                      <a:pt x="48" y="0"/>
                    </a:lnTo>
                    <a:lnTo>
                      <a:pt x="246" y="1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36" name="Freeform 198">
                <a:extLst>
                  <a:ext uri="{FF2B5EF4-FFF2-40B4-BE49-F238E27FC236}">
                    <a16:creationId xmlns:a16="http://schemas.microsoft.com/office/drawing/2014/main" id="{C9DE9B9F-1394-4F9E-A5D0-7FCD160DC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6" y="1620"/>
                <a:ext cx="14" cy="11"/>
              </a:xfrm>
              <a:custGeom>
                <a:avLst/>
                <a:gdLst>
                  <a:gd name="T0" fmla="*/ 1 w 246"/>
                  <a:gd name="T1" fmla="*/ 1 h 196"/>
                  <a:gd name="T2" fmla="*/ 1 w 246"/>
                  <a:gd name="T3" fmla="*/ 1 h 196"/>
                  <a:gd name="T4" fmla="*/ 1 w 246"/>
                  <a:gd name="T5" fmla="*/ 1 h 196"/>
                  <a:gd name="T6" fmla="*/ 0 w 246"/>
                  <a:gd name="T7" fmla="*/ 0 h 196"/>
                  <a:gd name="T8" fmla="*/ 0 w 246"/>
                  <a:gd name="T9" fmla="*/ 0 h 196"/>
                  <a:gd name="T10" fmla="*/ 0 w 246"/>
                  <a:gd name="T11" fmla="*/ 0 h 196"/>
                  <a:gd name="T12" fmla="*/ 0 w 246"/>
                  <a:gd name="T13" fmla="*/ 0 h 196"/>
                  <a:gd name="T14" fmla="*/ 1 w 246"/>
                  <a:gd name="T15" fmla="*/ 1 h 19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6" h="196">
                    <a:moveTo>
                      <a:pt x="246" y="196"/>
                    </a:moveTo>
                    <a:lnTo>
                      <a:pt x="246" y="196"/>
                    </a:lnTo>
                    <a:lnTo>
                      <a:pt x="197" y="196"/>
                    </a:lnTo>
                    <a:lnTo>
                      <a:pt x="48" y="98"/>
                    </a:lnTo>
                    <a:lnTo>
                      <a:pt x="0" y="23"/>
                    </a:lnTo>
                    <a:lnTo>
                      <a:pt x="24" y="0"/>
                    </a:lnTo>
                    <a:lnTo>
                      <a:pt x="48" y="0"/>
                    </a:lnTo>
                    <a:lnTo>
                      <a:pt x="246" y="196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37" name="Freeform 199">
                <a:extLst>
                  <a:ext uri="{FF2B5EF4-FFF2-40B4-BE49-F238E27FC236}">
                    <a16:creationId xmlns:a16="http://schemas.microsoft.com/office/drawing/2014/main" id="{06CDFE8E-409F-4032-A71B-D4C43A9B6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9" y="1620"/>
                <a:ext cx="16" cy="8"/>
              </a:xfrm>
              <a:custGeom>
                <a:avLst/>
                <a:gdLst>
                  <a:gd name="T0" fmla="*/ 1 w 273"/>
                  <a:gd name="T1" fmla="*/ 0 h 149"/>
                  <a:gd name="T2" fmla="*/ 1 w 273"/>
                  <a:gd name="T3" fmla="*/ 0 h 149"/>
                  <a:gd name="T4" fmla="*/ 1 w 273"/>
                  <a:gd name="T5" fmla="*/ 0 h 149"/>
                  <a:gd name="T6" fmla="*/ 1 w 273"/>
                  <a:gd name="T7" fmla="*/ 0 h 149"/>
                  <a:gd name="T8" fmla="*/ 0 w 273"/>
                  <a:gd name="T9" fmla="*/ 0 h 149"/>
                  <a:gd name="T10" fmla="*/ 0 w 273"/>
                  <a:gd name="T11" fmla="*/ 0 h 149"/>
                  <a:gd name="T12" fmla="*/ 0 w 273"/>
                  <a:gd name="T13" fmla="*/ 0 h 149"/>
                  <a:gd name="T14" fmla="*/ 0 w 273"/>
                  <a:gd name="T15" fmla="*/ 0 h 149"/>
                  <a:gd name="T16" fmla="*/ 1 w 273"/>
                  <a:gd name="T17" fmla="*/ 0 h 149"/>
                  <a:gd name="T18" fmla="*/ 1 w 273"/>
                  <a:gd name="T19" fmla="*/ 0 h 1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73" h="149">
                    <a:moveTo>
                      <a:pt x="249" y="23"/>
                    </a:moveTo>
                    <a:lnTo>
                      <a:pt x="223" y="47"/>
                    </a:lnTo>
                    <a:lnTo>
                      <a:pt x="273" y="47"/>
                    </a:lnTo>
                    <a:lnTo>
                      <a:pt x="223" y="74"/>
                    </a:lnTo>
                    <a:lnTo>
                      <a:pt x="26" y="149"/>
                    </a:lnTo>
                    <a:lnTo>
                      <a:pt x="0" y="149"/>
                    </a:lnTo>
                    <a:lnTo>
                      <a:pt x="50" y="98"/>
                    </a:lnTo>
                    <a:lnTo>
                      <a:pt x="124" y="47"/>
                    </a:lnTo>
                    <a:lnTo>
                      <a:pt x="223" y="0"/>
                    </a:lnTo>
                    <a:lnTo>
                      <a:pt x="249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38" name="Freeform 200">
                <a:extLst>
                  <a:ext uri="{FF2B5EF4-FFF2-40B4-BE49-F238E27FC236}">
                    <a16:creationId xmlns:a16="http://schemas.microsoft.com/office/drawing/2014/main" id="{AE84088E-56AF-4E99-A05D-6BB64910E7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9" y="1620"/>
                <a:ext cx="16" cy="8"/>
              </a:xfrm>
              <a:custGeom>
                <a:avLst/>
                <a:gdLst>
                  <a:gd name="T0" fmla="*/ 1 w 273"/>
                  <a:gd name="T1" fmla="*/ 0 h 149"/>
                  <a:gd name="T2" fmla="*/ 1 w 273"/>
                  <a:gd name="T3" fmla="*/ 0 h 149"/>
                  <a:gd name="T4" fmla="*/ 1 w 273"/>
                  <a:gd name="T5" fmla="*/ 0 h 149"/>
                  <a:gd name="T6" fmla="*/ 1 w 273"/>
                  <a:gd name="T7" fmla="*/ 0 h 149"/>
                  <a:gd name="T8" fmla="*/ 0 w 273"/>
                  <a:gd name="T9" fmla="*/ 0 h 149"/>
                  <a:gd name="T10" fmla="*/ 0 w 273"/>
                  <a:gd name="T11" fmla="*/ 0 h 149"/>
                  <a:gd name="T12" fmla="*/ 0 w 273"/>
                  <a:gd name="T13" fmla="*/ 0 h 149"/>
                  <a:gd name="T14" fmla="*/ 0 w 273"/>
                  <a:gd name="T15" fmla="*/ 0 h 149"/>
                  <a:gd name="T16" fmla="*/ 1 w 273"/>
                  <a:gd name="T17" fmla="*/ 0 h 149"/>
                  <a:gd name="T18" fmla="*/ 1 w 273"/>
                  <a:gd name="T19" fmla="*/ 0 h 149"/>
                  <a:gd name="T20" fmla="*/ 1 w 273"/>
                  <a:gd name="T21" fmla="*/ 0 h 14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73" h="149">
                    <a:moveTo>
                      <a:pt x="249" y="23"/>
                    </a:moveTo>
                    <a:lnTo>
                      <a:pt x="223" y="47"/>
                    </a:lnTo>
                    <a:lnTo>
                      <a:pt x="273" y="47"/>
                    </a:lnTo>
                    <a:lnTo>
                      <a:pt x="223" y="74"/>
                    </a:lnTo>
                    <a:lnTo>
                      <a:pt x="26" y="149"/>
                    </a:lnTo>
                    <a:lnTo>
                      <a:pt x="0" y="149"/>
                    </a:lnTo>
                    <a:lnTo>
                      <a:pt x="50" y="98"/>
                    </a:lnTo>
                    <a:lnTo>
                      <a:pt x="124" y="47"/>
                    </a:lnTo>
                    <a:lnTo>
                      <a:pt x="223" y="0"/>
                    </a:lnTo>
                    <a:lnTo>
                      <a:pt x="249" y="23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39" name="Freeform 201">
                <a:extLst>
                  <a:ext uri="{FF2B5EF4-FFF2-40B4-BE49-F238E27FC236}">
                    <a16:creationId xmlns:a16="http://schemas.microsoft.com/office/drawing/2014/main" id="{5593C632-C4C0-43D1-8F74-CEAD5BB5A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4" y="1621"/>
                <a:ext cx="16" cy="5"/>
              </a:xfrm>
              <a:custGeom>
                <a:avLst/>
                <a:gdLst>
                  <a:gd name="T0" fmla="*/ 1 w 298"/>
                  <a:gd name="T1" fmla="*/ 0 h 75"/>
                  <a:gd name="T2" fmla="*/ 1 w 298"/>
                  <a:gd name="T3" fmla="*/ 0 h 75"/>
                  <a:gd name="T4" fmla="*/ 1 w 298"/>
                  <a:gd name="T5" fmla="*/ 0 h 75"/>
                  <a:gd name="T6" fmla="*/ 1 w 298"/>
                  <a:gd name="T7" fmla="*/ 0 h 75"/>
                  <a:gd name="T8" fmla="*/ 0 w 298"/>
                  <a:gd name="T9" fmla="*/ 0 h 75"/>
                  <a:gd name="T10" fmla="*/ 0 w 298"/>
                  <a:gd name="T11" fmla="*/ 0 h 75"/>
                  <a:gd name="T12" fmla="*/ 0 w 298"/>
                  <a:gd name="T13" fmla="*/ 0 h 75"/>
                  <a:gd name="T14" fmla="*/ 0 w 298"/>
                  <a:gd name="T15" fmla="*/ 0 h 75"/>
                  <a:gd name="T16" fmla="*/ 1 w 298"/>
                  <a:gd name="T17" fmla="*/ 0 h 75"/>
                  <a:gd name="T18" fmla="*/ 1 w 298"/>
                  <a:gd name="T19" fmla="*/ 0 h 7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98" h="75">
                    <a:moveTo>
                      <a:pt x="247" y="0"/>
                    </a:moveTo>
                    <a:lnTo>
                      <a:pt x="247" y="24"/>
                    </a:lnTo>
                    <a:lnTo>
                      <a:pt x="298" y="24"/>
                    </a:lnTo>
                    <a:lnTo>
                      <a:pt x="298" y="51"/>
                    </a:lnTo>
                    <a:lnTo>
                      <a:pt x="51" y="75"/>
                    </a:lnTo>
                    <a:lnTo>
                      <a:pt x="0" y="51"/>
                    </a:lnTo>
                    <a:lnTo>
                      <a:pt x="51" y="24"/>
                    </a:lnTo>
                    <a:lnTo>
                      <a:pt x="149" y="0"/>
                    </a:lnTo>
                    <a:lnTo>
                      <a:pt x="200" y="0"/>
                    </a:lnTo>
                    <a:lnTo>
                      <a:pt x="24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40" name="Freeform 202">
                <a:extLst>
                  <a:ext uri="{FF2B5EF4-FFF2-40B4-BE49-F238E27FC236}">
                    <a16:creationId xmlns:a16="http://schemas.microsoft.com/office/drawing/2014/main" id="{09ED700F-9AC4-4761-A578-55474BF96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4" y="1621"/>
                <a:ext cx="16" cy="5"/>
              </a:xfrm>
              <a:custGeom>
                <a:avLst/>
                <a:gdLst>
                  <a:gd name="T0" fmla="*/ 1 w 298"/>
                  <a:gd name="T1" fmla="*/ 0 h 75"/>
                  <a:gd name="T2" fmla="*/ 1 w 298"/>
                  <a:gd name="T3" fmla="*/ 0 h 75"/>
                  <a:gd name="T4" fmla="*/ 1 w 298"/>
                  <a:gd name="T5" fmla="*/ 0 h 75"/>
                  <a:gd name="T6" fmla="*/ 1 w 298"/>
                  <a:gd name="T7" fmla="*/ 0 h 75"/>
                  <a:gd name="T8" fmla="*/ 0 w 298"/>
                  <a:gd name="T9" fmla="*/ 0 h 75"/>
                  <a:gd name="T10" fmla="*/ 0 w 298"/>
                  <a:gd name="T11" fmla="*/ 0 h 75"/>
                  <a:gd name="T12" fmla="*/ 0 w 298"/>
                  <a:gd name="T13" fmla="*/ 0 h 75"/>
                  <a:gd name="T14" fmla="*/ 0 w 298"/>
                  <a:gd name="T15" fmla="*/ 0 h 75"/>
                  <a:gd name="T16" fmla="*/ 0 w 298"/>
                  <a:gd name="T17" fmla="*/ 0 h 75"/>
                  <a:gd name="T18" fmla="*/ 1 w 298"/>
                  <a:gd name="T19" fmla="*/ 0 h 75"/>
                  <a:gd name="T20" fmla="*/ 1 w 298"/>
                  <a:gd name="T21" fmla="*/ 0 h 75"/>
                  <a:gd name="T22" fmla="*/ 1 w 298"/>
                  <a:gd name="T23" fmla="*/ 0 h 7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98" h="75">
                    <a:moveTo>
                      <a:pt x="247" y="0"/>
                    </a:moveTo>
                    <a:lnTo>
                      <a:pt x="247" y="24"/>
                    </a:lnTo>
                    <a:lnTo>
                      <a:pt x="298" y="24"/>
                    </a:lnTo>
                    <a:lnTo>
                      <a:pt x="298" y="51"/>
                    </a:lnTo>
                    <a:lnTo>
                      <a:pt x="51" y="75"/>
                    </a:lnTo>
                    <a:lnTo>
                      <a:pt x="0" y="51"/>
                    </a:lnTo>
                    <a:lnTo>
                      <a:pt x="51" y="24"/>
                    </a:lnTo>
                    <a:lnTo>
                      <a:pt x="149" y="0"/>
                    </a:lnTo>
                    <a:lnTo>
                      <a:pt x="200" y="0"/>
                    </a:lnTo>
                    <a:lnTo>
                      <a:pt x="247" y="0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41" name="Freeform 203">
                <a:extLst>
                  <a:ext uri="{FF2B5EF4-FFF2-40B4-BE49-F238E27FC236}">
                    <a16:creationId xmlns:a16="http://schemas.microsoft.com/office/drawing/2014/main" id="{7ED0B200-8413-4035-AD11-D8A8F9F958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1" y="1621"/>
                <a:ext cx="14" cy="3"/>
              </a:xfrm>
              <a:custGeom>
                <a:avLst/>
                <a:gdLst>
                  <a:gd name="T0" fmla="*/ 1 w 247"/>
                  <a:gd name="T1" fmla="*/ 0 h 51"/>
                  <a:gd name="T2" fmla="*/ 1 w 247"/>
                  <a:gd name="T3" fmla="*/ 0 h 51"/>
                  <a:gd name="T4" fmla="*/ 1 w 247"/>
                  <a:gd name="T5" fmla="*/ 0 h 51"/>
                  <a:gd name="T6" fmla="*/ 0 w 247"/>
                  <a:gd name="T7" fmla="*/ 0 h 51"/>
                  <a:gd name="T8" fmla="*/ 0 w 247"/>
                  <a:gd name="T9" fmla="*/ 0 h 51"/>
                  <a:gd name="T10" fmla="*/ 0 w 247"/>
                  <a:gd name="T11" fmla="*/ 0 h 51"/>
                  <a:gd name="T12" fmla="*/ 0 w 247"/>
                  <a:gd name="T13" fmla="*/ 0 h 51"/>
                  <a:gd name="T14" fmla="*/ 1 w 247"/>
                  <a:gd name="T15" fmla="*/ 0 h 5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7" h="51">
                    <a:moveTo>
                      <a:pt x="247" y="24"/>
                    </a:moveTo>
                    <a:lnTo>
                      <a:pt x="247" y="51"/>
                    </a:lnTo>
                    <a:lnTo>
                      <a:pt x="223" y="51"/>
                    </a:lnTo>
                    <a:lnTo>
                      <a:pt x="75" y="24"/>
                    </a:lnTo>
                    <a:lnTo>
                      <a:pt x="24" y="24"/>
                    </a:lnTo>
                    <a:lnTo>
                      <a:pt x="0" y="24"/>
                    </a:lnTo>
                    <a:lnTo>
                      <a:pt x="24" y="0"/>
                    </a:lnTo>
                    <a:lnTo>
                      <a:pt x="247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42" name="Freeform 204">
                <a:extLst>
                  <a:ext uri="{FF2B5EF4-FFF2-40B4-BE49-F238E27FC236}">
                    <a16:creationId xmlns:a16="http://schemas.microsoft.com/office/drawing/2014/main" id="{53CE7421-B353-4077-AEF7-81860A407F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1" y="1621"/>
                <a:ext cx="14" cy="3"/>
              </a:xfrm>
              <a:custGeom>
                <a:avLst/>
                <a:gdLst>
                  <a:gd name="T0" fmla="*/ 1 w 247"/>
                  <a:gd name="T1" fmla="*/ 0 h 51"/>
                  <a:gd name="T2" fmla="*/ 1 w 247"/>
                  <a:gd name="T3" fmla="*/ 0 h 51"/>
                  <a:gd name="T4" fmla="*/ 1 w 247"/>
                  <a:gd name="T5" fmla="*/ 0 h 51"/>
                  <a:gd name="T6" fmla="*/ 0 w 247"/>
                  <a:gd name="T7" fmla="*/ 0 h 51"/>
                  <a:gd name="T8" fmla="*/ 0 w 247"/>
                  <a:gd name="T9" fmla="*/ 0 h 51"/>
                  <a:gd name="T10" fmla="*/ 0 w 247"/>
                  <a:gd name="T11" fmla="*/ 0 h 51"/>
                  <a:gd name="T12" fmla="*/ 0 w 247"/>
                  <a:gd name="T13" fmla="*/ 0 h 51"/>
                  <a:gd name="T14" fmla="*/ 1 w 247"/>
                  <a:gd name="T15" fmla="*/ 0 h 51"/>
                  <a:gd name="T16" fmla="*/ 1 w 247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7" h="51">
                    <a:moveTo>
                      <a:pt x="247" y="24"/>
                    </a:moveTo>
                    <a:lnTo>
                      <a:pt x="247" y="51"/>
                    </a:lnTo>
                    <a:lnTo>
                      <a:pt x="223" y="51"/>
                    </a:lnTo>
                    <a:lnTo>
                      <a:pt x="75" y="24"/>
                    </a:lnTo>
                    <a:lnTo>
                      <a:pt x="24" y="24"/>
                    </a:lnTo>
                    <a:lnTo>
                      <a:pt x="0" y="24"/>
                    </a:lnTo>
                    <a:lnTo>
                      <a:pt x="24" y="0"/>
                    </a:lnTo>
                    <a:lnTo>
                      <a:pt x="247" y="24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43" name="Freeform 205">
                <a:extLst>
                  <a:ext uri="{FF2B5EF4-FFF2-40B4-BE49-F238E27FC236}">
                    <a16:creationId xmlns:a16="http://schemas.microsoft.com/office/drawing/2014/main" id="{F7B46F97-E94A-43B0-96E2-06346E23E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3" y="1621"/>
                <a:ext cx="12" cy="7"/>
              </a:xfrm>
              <a:custGeom>
                <a:avLst/>
                <a:gdLst>
                  <a:gd name="T0" fmla="*/ 1 w 222"/>
                  <a:gd name="T1" fmla="*/ 0 h 126"/>
                  <a:gd name="T2" fmla="*/ 1 w 222"/>
                  <a:gd name="T3" fmla="*/ 0 h 126"/>
                  <a:gd name="T4" fmla="*/ 1 w 222"/>
                  <a:gd name="T5" fmla="*/ 0 h 126"/>
                  <a:gd name="T6" fmla="*/ 0 w 222"/>
                  <a:gd name="T7" fmla="*/ 0 h 126"/>
                  <a:gd name="T8" fmla="*/ 0 w 222"/>
                  <a:gd name="T9" fmla="*/ 0 h 126"/>
                  <a:gd name="T10" fmla="*/ 0 w 222"/>
                  <a:gd name="T11" fmla="*/ 0 h 126"/>
                  <a:gd name="T12" fmla="*/ 0 w 222"/>
                  <a:gd name="T13" fmla="*/ 0 h 126"/>
                  <a:gd name="T14" fmla="*/ 0 w 222"/>
                  <a:gd name="T15" fmla="*/ 0 h 126"/>
                  <a:gd name="T16" fmla="*/ 1 w 222"/>
                  <a:gd name="T17" fmla="*/ 0 h 1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2" h="126">
                    <a:moveTo>
                      <a:pt x="222" y="98"/>
                    </a:moveTo>
                    <a:lnTo>
                      <a:pt x="222" y="126"/>
                    </a:lnTo>
                    <a:lnTo>
                      <a:pt x="196" y="126"/>
                    </a:lnTo>
                    <a:lnTo>
                      <a:pt x="47" y="24"/>
                    </a:lnTo>
                    <a:lnTo>
                      <a:pt x="0" y="24"/>
                    </a:lnTo>
                    <a:lnTo>
                      <a:pt x="0" y="0"/>
                    </a:lnTo>
                    <a:lnTo>
                      <a:pt x="47" y="0"/>
                    </a:lnTo>
                    <a:lnTo>
                      <a:pt x="98" y="24"/>
                    </a:lnTo>
                    <a:lnTo>
                      <a:pt x="222" y="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44" name="Freeform 206">
                <a:extLst>
                  <a:ext uri="{FF2B5EF4-FFF2-40B4-BE49-F238E27FC236}">
                    <a16:creationId xmlns:a16="http://schemas.microsoft.com/office/drawing/2014/main" id="{3B9A2F76-0840-4777-8226-2854B92F2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3" y="1621"/>
                <a:ext cx="12" cy="7"/>
              </a:xfrm>
              <a:custGeom>
                <a:avLst/>
                <a:gdLst>
                  <a:gd name="T0" fmla="*/ 1 w 222"/>
                  <a:gd name="T1" fmla="*/ 0 h 126"/>
                  <a:gd name="T2" fmla="*/ 1 w 222"/>
                  <a:gd name="T3" fmla="*/ 0 h 126"/>
                  <a:gd name="T4" fmla="*/ 1 w 222"/>
                  <a:gd name="T5" fmla="*/ 0 h 126"/>
                  <a:gd name="T6" fmla="*/ 1 w 222"/>
                  <a:gd name="T7" fmla="*/ 0 h 126"/>
                  <a:gd name="T8" fmla="*/ 0 w 222"/>
                  <a:gd name="T9" fmla="*/ 0 h 126"/>
                  <a:gd name="T10" fmla="*/ 0 w 222"/>
                  <a:gd name="T11" fmla="*/ 0 h 126"/>
                  <a:gd name="T12" fmla="*/ 0 w 222"/>
                  <a:gd name="T13" fmla="*/ 0 h 126"/>
                  <a:gd name="T14" fmla="*/ 0 w 222"/>
                  <a:gd name="T15" fmla="*/ 0 h 126"/>
                  <a:gd name="T16" fmla="*/ 0 w 222"/>
                  <a:gd name="T17" fmla="*/ 0 h 126"/>
                  <a:gd name="T18" fmla="*/ 1 w 222"/>
                  <a:gd name="T19" fmla="*/ 0 h 1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22" h="126">
                    <a:moveTo>
                      <a:pt x="222" y="98"/>
                    </a:moveTo>
                    <a:lnTo>
                      <a:pt x="222" y="98"/>
                    </a:lnTo>
                    <a:lnTo>
                      <a:pt x="222" y="126"/>
                    </a:lnTo>
                    <a:lnTo>
                      <a:pt x="196" y="126"/>
                    </a:lnTo>
                    <a:lnTo>
                      <a:pt x="47" y="24"/>
                    </a:lnTo>
                    <a:lnTo>
                      <a:pt x="0" y="24"/>
                    </a:lnTo>
                    <a:lnTo>
                      <a:pt x="0" y="0"/>
                    </a:lnTo>
                    <a:lnTo>
                      <a:pt x="47" y="0"/>
                    </a:lnTo>
                    <a:lnTo>
                      <a:pt x="98" y="24"/>
                    </a:lnTo>
                    <a:lnTo>
                      <a:pt x="222" y="98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45" name="Freeform 207">
                <a:extLst>
                  <a:ext uri="{FF2B5EF4-FFF2-40B4-BE49-F238E27FC236}">
                    <a16:creationId xmlns:a16="http://schemas.microsoft.com/office/drawing/2014/main" id="{CE42D3DC-F041-490C-9E70-97740F248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0" y="1623"/>
                <a:ext cx="11" cy="5"/>
              </a:xfrm>
              <a:custGeom>
                <a:avLst/>
                <a:gdLst>
                  <a:gd name="T0" fmla="*/ 1 w 198"/>
                  <a:gd name="T1" fmla="*/ 0 h 102"/>
                  <a:gd name="T2" fmla="*/ 1 w 198"/>
                  <a:gd name="T3" fmla="*/ 0 h 102"/>
                  <a:gd name="T4" fmla="*/ 0 w 198"/>
                  <a:gd name="T5" fmla="*/ 0 h 102"/>
                  <a:gd name="T6" fmla="*/ 0 w 198"/>
                  <a:gd name="T7" fmla="*/ 0 h 102"/>
                  <a:gd name="T8" fmla="*/ 0 w 198"/>
                  <a:gd name="T9" fmla="*/ 0 h 102"/>
                  <a:gd name="T10" fmla="*/ 1 w 198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8" h="102">
                    <a:moveTo>
                      <a:pt x="198" y="74"/>
                    </a:moveTo>
                    <a:lnTo>
                      <a:pt x="198" y="102"/>
                    </a:lnTo>
                    <a:lnTo>
                      <a:pt x="0" y="51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198" y="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46" name="Freeform 208">
                <a:extLst>
                  <a:ext uri="{FF2B5EF4-FFF2-40B4-BE49-F238E27FC236}">
                    <a16:creationId xmlns:a16="http://schemas.microsoft.com/office/drawing/2014/main" id="{B028D267-1D7C-4707-96DD-336F2EA8E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0" y="1623"/>
                <a:ext cx="11" cy="5"/>
              </a:xfrm>
              <a:custGeom>
                <a:avLst/>
                <a:gdLst>
                  <a:gd name="T0" fmla="*/ 1 w 198"/>
                  <a:gd name="T1" fmla="*/ 0 h 102"/>
                  <a:gd name="T2" fmla="*/ 1 w 198"/>
                  <a:gd name="T3" fmla="*/ 0 h 102"/>
                  <a:gd name="T4" fmla="*/ 0 w 198"/>
                  <a:gd name="T5" fmla="*/ 0 h 102"/>
                  <a:gd name="T6" fmla="*/ 0 w 198"/>
                  <a:gd name="T7" fmla="*/ 0 h 102"/>
                  <a:gd name="T8" fmla="*/ 0 w 198"/>
                  <a:gd name="T9" fmla="*/ 0 h 102"/>
                  <a:gd name="T10" fmla="*/ 1 w 198"/>
                  <a:gd name="T11" fmla="*/ 0 h 102"/>
                  <a:gd name="T12" fmla="*/ 1 w 198"/>
                  <a:gd name="T13" fmla="*/ 0 h 1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8" h="102">
                    <a:moveTo>
                      <a:pt x="198" y="74"/>
                    </a:moveTo>
                    <a:lnTo>
                      <a:pt x="198" y="102"/>
                    </a:lnTo>
                    <a:lnTo>
                      <a:pt x="0" y="51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198" y="74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47" name="Freeform 209">
                <a:extLst>
                  <a:ext uri="{FF2B5EF4-FFF2-40B4-BE49-F238E27FC236}">
                    <a16:creationId xmlns:a16="http://schemas.microsoft.com/office/drawing/2014/main" id="{FC78393F-9F66-4DD3-843D-C6712D513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" y="1623"/>
                <a:ext cx="12" cy="4"/>
              </a:xfrm>
              <a:custGeom>
                <a:avLst/>
                <a:gdLst>
                  <a:gd name="T0" fmla="*/ 1 w 224"/>
                  <a:gd name="T1" fmla="*/ 0 h 74"/>
                  <a:gd name="T2" fmla="*/ 1 w 224"/>
                  <a:gd name="T3" fmla="*/ 0 h 74"/>
                  <a:gd name="T4" fmla="*/ 0 w 224"/>
                  <a:gd name="T5" fmla="*/ 0 h 74"/>
                  <a:gd name="T6" fmla="*/ 0 w 224"/>
                  <a:gd name="T7" fmla="*/ 0 h 74"/>
                  <a:gd name="T8" fmla="*/ 0 w 224"/>
                  <a:gd name="T9" fmla="*/ 0 h 74"/>
                  <a:gd name="T10" fmla="*/ 0 w 224"/>
                  <a:gd name="T11" fmla="*/ 0 h 74"/>
                  <a:gd name="T12" fmla="*/ 0 w 224"/>
                  <a:gd name="T13" fmla="*/ 0 h 74"/>
                  <a:gd name="T14" fmla="*/ 0 w 224"/>
                  <a:gd name="T15" fmla="*/ 0 h 74"/>
                  <a:gd name="T16" fmla="*/ 1 w 224"/>
                  <a:gd name="T17" fmla="*/ 0 h 74"/>
                  <a:gd name="T18" fmla="*/ 1 w 224"/>
                  <a:gd name="T19" fmla="*/ 0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24" h="74">
                    <a:moveTo>
                      <a:pt x="224" y="0"/>
                    </a:moveTo>
                    <a:lnTo>
                      <a:pt x="224" y="27"/>
                    </a:lnTo>
                    <a:lnTo>
                      <a:pt x="149" y="27"/>
                    </a:lnTo>
                    <a:lnTo>
                      <a:pt x="48" y="74"/>
                    </a:lnTo>
                    <a:lnTo>
                      <a:pt x="25" y="74"/>
                    </a:lnTo>
                    <a:lnTo>
                      <a:pt x="0" y="51"/>
                    </a:lnTo>
                    <a:lnTo>
                      <a:pt x="48" y="27"/>
                    </a:lnTo>
                    <a:lnTo>
                      <a:pt x="174" y="0"/>
                    </a:lnTo>
                    <a:lnTo>
                      <a:pt x="197" y="0"/>
                    </a:lnTo>
                    <a:lnTo>
                      <a:pt x="2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48" name="Freeform 210">
                <a:extLst>
                  <a:ext uri="{FF2B5EF4-FFF2-40B4-BE49-F238E27FC236}">
                    <a16:creationId xmlns:a16="http://schemas.microsoft.com/office/drawing/2014/main" id="{9668AFC4-18BA-49B8-AC59-C54F3D8EBA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" y="1623"/>
                <a:ext cx="12" cy="4"/>
              </a:xfrm>
              <a:custGeom>
                <a:avLst/>
                <a:gdLst>
                  <a:gd name="T0" fmla="*/ 1 w 224"/>
                  <a:gd name="T1" fmla="*/ 0 h 74"/>
                  <a:gd name="T2" fmla="*/ 1 w 224"/>
                  <a:gd name="T3" fmla="*/ 0 h 74"/>
                  <a:gd name="T4" fmla="*/ 1 w 224"/>
                  <a:gd name="T5" fmla="*/ 0 h 74"/>
                  <a:gd name="T6" fmla="*/ 0 w 224"/>
                  <a:gd name="T7" fmla="*/ 0 h 74"/>
                  <a:gd name="T8" fmla="*/ 0 w 224"/>
                  <a:gd name="T9" fmla="*/ 0 h 74"/>
                  <a:gd name="T10" fmla="*/ 0 w 224"/>
                  <a:gd name="T11" fmla="*/ 0 h 74"/>
                  <a:gd name="T12" fmla="*/ 0 w 224"/>
                  <a:gd name="T13" fmla="*/ 0 h 74"/>
                  <a:gd name="T14" fmla="*/ 0 w 224"/>
                  <a:gd name="T15" fmla="*/ 0 h 74"/>
                  <a:gd name="T16" fmla="*/ 0 w 224"/>
                  <a:gd name="T17" fmla="*/ 0 h 74"/>
                  <a:gd name="T18" fmla="*/ 1 w 224"/>
                  <a:gd name="T19" fmla="*/ 0 h 74"/>
                  <a:gd name="T20" fmla="*/ 1 w 224"/>
                  <a:gd name="T21" fmla="*/ 0 h 7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4" h="74">
                    <a:moveTo>
                      <a:pt x="224" y="0"/>
                    </a:moveTo>
                    <a:lnTo>
                      <a:pt x="224" y="27"/>
                    </a:lnTo>
                    <a:lnTo>
                      <a:pt x="149" y="27"/>
                    </a:lnTo>
                    <a:lnTo>
                      <a:pt x="48" y="74"/>
                    </a:lnTo>
                    <a:lnTo>
                      <a:pt x="25" y="74"/>
                    </a:lnTo>
                    <a:lnTo>
                      <a:pt x="0" y="51"/>
                    </a:lnTo>
                    <a:lnTo>
                      <a:pt x="48" y="27"/>
                    </a:lnTo>
                    <a:lnTo>
                      <a:pt x="174" y="0"/>
                    </a:lnTo>
                    <a:lnTo>
                      <a:pt x="197" y="0"/>
                    </a:lnTo>
                    <a:lnTo>
                      <a:pt x="224" y="0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49" name="Freeform 211">
                <a:extLst>
                  <a:ext uri="{FF2B5EF4-FFF2-40B4-BE49-F238E27FC236}">
                    <a16:creationId xmlns:a16="http://schemas.microsoft.com/office/drawing/2014/main" id="{DBE418B4-797F-4A54-9B61-FF2A960CC4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1623"/>
                <a:ext cx="18" cy="5"/>
              </a:xfrm>
              <a:custGeom>
                <a:avLst/>
                <a:gdLst>
                  <a:gd name="T0" fmla="*/ 1 w 321"/>
                  <a:gd name="T1" fmla="*/ 0 h 102"/>
                  <a:gd name="T2" fmla="*/ 1 w 321"/>
                  <a:gd name="T3" fmla="*/ 0 h 102"/>
                  <a:gd name="T4" fmla="*/ 1 w 321"/>
                  <a:gd name="T5" fmla="*/ 0 h 102"/>
                  <a:gd name="T6" fmla="*/ 0 w 321"/>
                  <a:gd name="T7" fmla="*/ 0 h 102"/>
                  <a:gd name="T8" fmla="*/ 0 w 321"/>
                  <a:gd name="T9" fmla="*/ 0 h 102"/>
                  <a:gd name="T10" fmla="*/ 0 w 321"/>
                  <a:gd name="T11" fmla="*/ 0 h 102"/>
                  <a:gd name="T12" fmla="*/ 0 w 321"/>
                  <a:gd name="T13" fmla="*/ 0 h 102"/>
                  <a:gd name="T14" fmla="*/ 1 w 321"/>
                  <a:gd name="T15" fmla="*/ 0 h 102"/>
                  <a:gd name="T16" fmla="*/ 1 w 321"/>
                  <a:gd name="T17" fmla="*/ 0 h 10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1" h="102">
                    <a:moveTo>
                      <a:pt x="321" y="74"/>
                    </a:moveTo>
                    <a:lnTo>
                      <a:pt x="321" y="102"/>
                    </a:lnTo>
                    <a:lnTo>
                      <a:pt x="271" y="102"/>
                    </a:lnTo>
                    <a:lnTo>
                      <a:pt x="98" y="74"/>
                    </a:lnTo>
                    <a:lnTo>
                      <a:pt x="0" y="51"/>
                    </a:lnTo>
                    <a:lnTo>
                      <a:pt x="0" y="27"/>
                    </a:lnTo>
                    <a:lnTo>
                      <a:pt x="24" y="0"/>
                    </a:lnTo>
                    <a:lnTo>
                      <a:pt x="172" y="27"/>
                    </a:lnTo>
                    <a:lnTo>
                      <a:pt x="321" y="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50" name="Freeform 212">
                <a:extLst>
                  <a:ext uri="{FF2B5EF4-FFF2-40B4-BE49-F238E27FC236}">
                    <a16:creationId xmlns:a16="http://schemas.microsoft.com/office/drawing/2014/main" id="{A8A6D4D2-4BBE-4E3B-A36E-82340822D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1623"/>
                <a:ext cx="18" cy="5"/>
              </a:xfrm>
              <a:custGeom>
                <a:avLst/>
                <a:gdLst>
                  <a:gd name="T0" fmla="*/ 1 w 321"/>
                  <a:gd name="T1" fmla="*/ 0 h 102"/>
                  <a:gd name="T2" fmla="*/ 1 w 321"/>
                  <a:gd name="T3" fmla="*/ 0 h 102"/>
                  <a:gd name="T4" fmla="*/ 1 w 321"/>
                  <a:gd name="T5" fmla="*/ 0 h 102"/>
                  <a:gd name="T6" fmla="*/ 0 w 321"/>
                  <a:gd name="T7" fmla="*/ 0 h 102"/>
                  <a:gd name="T8" fmla="*/ 0 w 321"/>
                  <a:gd name="T9" fmla="*/ 0 h 102"/>
                  <a:gd name="T10" fmla="*/ 0 w 321"/>
                  <a:gd name="T11" fmla="*/ 0 h 102"/>
                  <a:gd name="T12" fmla="*/ 0 w 321"/>
                  <a:gd name="T13" fmla="*/ 0 h 102"/>
                  <a:gd name="T14" fmla="*/ 1 w 321"/>
                  <a:gd name="T15" fmla="*/ 0 h 102"/>
                  <a:gd name="T16" fmla="*/ 1 w 321"/>
                  <a:gd name="T17" fmla="*/ 0 h 10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1" h="102">
                    <a:moveTo>
                      <a:pt x="321" y="74"/>
                    </a:moveTo>
                    <a:lnTo>
                      <a:pt x="321" y="102"/>
                    </a:lnTo>
                    <a:lnTo>
                      <a:pt x="271" y="102"/>
                    </a:lnTo>
                    <a:lnTo>
                      <a:pt x="98" y="74"/>
                    </a:lnTo>
                    <a:lnTo>
                      <a:pt x="0" y="51"/>
                    </a:lnTo>
                    <a:lnTo>
                      <a:pt x="0" y="27"/>
                    </a:lnTo>
                    <a:lnTo>
                      <a:pt x="24" y="0"/>
                    </a:lnTo>
                    <a:lnTo>
                      <a:pt x="172" y="27"/>
                    </a:lnTo>
                    <a:lnTo>
                      <a:pt x="321" y="74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51" name="Freeform 213">
                <a:extLst>
                  <a:ext uri="{FF2B5EF4-FFF2-40B4-BE49-F238E27FC236}">
                    <a16:creationId xmlns:a16="http://schemas.microsoft.com/office/drawing/2014/main" id="{0A790E72-0E56-4EA4-9F9F-ADAB52EB2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4" y="1623"/>
                <a:ext cx="20" cy="27"/>
              </a:xfrm>
              <a:custGeom>
                <a:avLst/>
                <a:gdLst>
                  <a:gd name="T0" fmla="*/ 1 w 371"/>
                  <a:gd name="T1" fmla="*/ 1 h 497"/>
                  <a:gd name="T2" fmla="*/ 1 w 371"/>
                  <a:gd name="T3" fmla="*/ 1 h 497"/>
                  <a:gd name="T4" fmla="*/ 0 w 371"/>
                  <a:gd name="T5" fmla="*/ 1 h 497"/>
                  <a:gd name="T6" fmla="*/ 0 w 371"/>
                  <a:gd name="T7" fmla="*/ 0 h 497"/>
                  <a:gd name="T8" fmla="*/ 0 w 371"/>
                  <a:gd name="T9" fmla="*/ 0 h 497"/>
                  <a:gd name="T10" fmla="*/ 0 w 371"/>
                  <a:gd name="T11" fmla="*/ 0 h 497"/>
                  <a:gd name="T12" fmla="*/ 0 w 371"/>
                  <a:gd name="T13" fmla="*/ 0 h 497"/>
                  <a:gd name="T14" fmla="*/ 0 w 371"/>
                  <a:gd name="T15" fmla="*/ 0 h 497"/>
                  <a:gd name="T16" fmla="*/ 0 w 371"/>
                  <a:gd name="T17" fmla="*/ 0 h 497"/>
                  <a:gd name="T18" fmla="*/ 0 w 371"/>
                  <a:gd name="T19" fmla="*/ 0 h 497"/>
                  <a:gd name="T20" fmla="*/ 1 w 371"/>
                  <a:gd name="T21" fmla="*/ 0 h 497"/>
                  <a:gd name="T22" fmla="*/ 1 w 371"/>
                  <a:gd name="T23" fmla="*/ 1 h 497"/>
                  <a:gd name="T24" fmla="*/ 1 w 371"/>
                  <a:gd name="T25" fmla="*/ 1 h 497"/>
                  <a:gd name="T26" fmla="*/ 1 w 371"/>
                  <a:gd name="T27" fmla="*/ 1 h 497"/>
                  <a:gd name="T28" fmla="*/ 1 w 371"/>
                  <a:gd name="T29" fmla="*/ 1 h 497"/>
                  <a:gd name="T30" fmla="*/ 1 w 371"/>
                  <a:gd name="T31" fmla="*/ 1 h 497"/>
                  <a:gd name="T32" fmla="*/ 1 w 371"/>
                  <a:gd name="T33" fmla="*/ 1 h 497"/>
                  <a:gd name="T34" fmla="*/ 1 w 371"/>
                  <a:gd name="T35" fmla="*/ 1 h 497"/>
                  <a:gd name="T36" fmla="*/ 1 w 371"/>
                  <a:gd name="T37" fmla="*/ 1 h 497"/>
                  <a:gd name="T38" fmla="*/ 1 w 371"/>
                  <a:gd name="T39" fmla="*/ 1 h 497"/>
                  <a:gd name="T40" fmla="*/ 1 w 371"/>
                  <a:gd name="T41" fmla="*/ 1 h 49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71" h="497">
                    <a:moveTo>
                      <a:pt x="273" y="497"/>
                    </a:moveTo>
                    <a:lnTo>
                      <a:pt x="223" y="372"/>
                    </a:lnTo>
                    <a:lnTo>
                      <a:pt x="149" y="250"/>
                    </a:lnTo>
                    <a:lnTo>
                      <a:pt x="75" y="125"/>
                    </a:lnTo>
                    <a:lnTo>
                      <a:pt x="0" y="0"/>
                    </a:lnTo>
                    <a:lnTo>
                      <a:pt x="24" y="27"/>
                    </a:lnTo>
                    <a:lnTo>
                      <a:pt x="75" y="51"/>
                    </a:lnTo>
                    <a:lnTo>
                      <a:pt x="98" y="74"/>
                    </a:lnTo>
                    <a:lnTo>
                      <a:pt x="149" y="102"/>
                    </a:lnTo>
                    <a:lnTo>
                      <a:pt x="172" y="125"/>
                    </a:lnTo>
                    <a:lnTo>
                      <a:pt x="223" y="149"/>
                    </a:lnTo>
                    <a:lnTo>
                      <a:pt x="247" y="175"/>
                    </a:lnTo>
                    <a:lnTo>
                      <a:pt x="297" y="200"/>
                    </a:lnTo>
                    <a:lnTo>
                      <a:pt x="321" y="250"/>
                    </a:lnTo>
                    <a:lnTo>
                      <a:pt x="348" y="274"/>
                    </a:lnTo>
                    <a:lnTo>
                      <a:pt x="371" y="298"/>
                    </a:lnTo>
                    <a:lnTo>
                      <a:pt x="371" y="349"/>
                    </a:lnTo>
                    <a:lnTo>
                      <a:pt x="371" y="372"/>
                    </a:lnTo>
                    <a:lnTo>
                      <a:pt x="348" y="422"/>
                    </a:lnTo>
                    <a:lnTo>
                      <a:pt x="321" y="447"/>
                    </a:lnTo>
                    <a:lnTo>
                      <a:pt x="273" y="497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52" name="Freeform 214">
                <a:extLst>
                  <a:ext uri="{FF2B5EF4-FFF2-40B4-BE49-F238E27FC236}">
                    <a16:creationId xmlns:a16="http://schemas.microsoft.com/office/drawing/2014/main" id="{A58B0F69-BE36-4011-AC63-3D3AFF4A8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4" y="1623"/>
                <a:ext cx="20" cy="27"/>
              </a:xfrm>
              <a:custGeom>
                <a:avLst/>
                <a:gdLst>
                  <a:gd name="T0" fmla="*/ 1 w 371"/>
                  <a:gd name="T1" fmla="*/ 1 h 497"/>
                  <a:gd name="T2" fmla="*/ 1 w 371"/>
                  <a:gd name="T3" fmla="*/ 1 h 497"/>
                  <a:gd name="T4" fmla="*/ 0 w 371"/>
                  <a:gd name="T5" fmla="*/ 1 h 497"/>
                  <a:gd name="T6" fmla="*/ 0 w 371"/>
                  <a:gd name="T7" fmla="*/ 0 h 497"/>
                  <a:gd name="T8" fmla="*/ 0 w 371"/>
                  <a:gd name="T9" fmla="*/ 0 h 497"/>
                  <a:gd name="T10" fmla="*/ 0 w 371"/>
                  <a:gd name="T11" fmla="*/ 0 h 497"/>
                  <a:gd name="T12" fmla="*/ 0 w 371"/>
                  <a:gd name="T13" fmla="*/ 0 h 497"/>
                  <a:gd name="T14" fmla="*/ 0 w 371"/>
                  <a:gd name="T15" fmla="*/ 0 h 497"/>
                  <a:gd name="T16" fmla="*/ 0 w 371"/>
                  <a:gd name="T17" fmla="*/ 0 h 497"/>
                  <a:gd name="T18" fmla="*/ 0 w 371"/>
                  <a:gd name="T19" fmla="*/ 0 h 497"/>
                  <a:gd name="T20" fmla="*/ 1 w 371"/>
                  <a:gd name="T21" fmla="*/ 0 h 497"/>
                  <a:gd name="T22" fmla="*/ 1 w 371"/>
                  <a:gd name="T23" fmla="*/ 1 h 497"/>
                  <a:gd name="T24" fmla="*/ 1 w 371"/>
                  <a:gd name="T25" fmla="*/ 1 h 497"/>
                  <a:gd name="T26" fmla="*/ 1 w 371"/>
                  <a:gd name="T27" fmla="*/ 1 h 497"/>
                  <a:gd name="T28" fmla="*/ 1 w 371"/>
                  <a:gd name="T29" fmla="*/ 1 h 497"/>
                  <a:gd name="T30" fmla="*/ 1 w 371"/>
                  <a:gd name="T31" fmla="*/ 1 h 497"/>
                  <a:gd name="T32" fmla="*/ 1 w 371"/>
                  <a:gd name="T33" fmla="*/ 1 h 497"/>
                  <a:gd name="T34" fmla="*/ 1 w 371"/>
                  <a:gd name="T35" fmla="*/ 1 h 497"/>
                  <a:gd name="T36" fmla="*/ 1 w 371"/>
                  <a:gd name="T37" fmla="*/ 1 h 497"/>
                  <a:gd name="T38" fmla="*/ 1 w 371"/>
                  <a:gd name="T39" fmla="*/ 1 h 497"/>
                  <a:gd name="T40" fmla="*/ 1 w 371"/>
                  <a:gd name="T41" fmla="*/ 1 h 49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71" h="497">
                    <a:moveTo>
                      <a:pt x="273" y="497"/>
                    </a:moveTo>
                    <a:lnTo>
                      <a:pt x="223" y="372"/>
                    </a:lnTo>
                    <a:lnTo>
                      <a:pt x="149" y="250"/>
                    </a:lnTo>
                    <a:lnTo>
                      <a:pt x="75" y="125"/>
                    </a:lnTo>
                    <a:lnTo>
                      <a:pt x="0" y="0"/>
                    </a:lnTo>
                    <a:lnTo>
                      <a:pt x="24" y="27"/>
                    </a:lnTo>
                    <a:lnTo>
                      <a:pt x="75" y="51"/>
                    </a:lnTo>
                    <a:lnTo>
                      <a:pt x="98" y="74"/>
                    </a:lnTo>
                    <a:lnTo>
                      <a:pt x="149" y="102"/>
                    </a:lnTo>
                    <a:lnTo>
                      <a:pt x="172" y="125"/>
                    </a:lnTo>
                    <a:lnTo>
                      <a:pt x="223" y="149"/>
                    </a:lnTo>
                    <a:lnTo>
                      <a:pt x="247" y="175"/>
                    </a:lnTo>
                    <a:lnTo>
                      <a:pt x="297" y="200"/>
                    </a:lnTo>
                    <a:lnTo>
                      <a:pt x="321" y="250"/>
                    </a:lnTo>
                    <a:lnTo>
                      <a:pt x="348" y="274"/>
                    </a:lnTo>
                    <a:lnTo>
                      <a:pt x="371" y="298"/>
                    </a:lnTo>
                    <a:lnTo>
                      <a:pt x="371" y="349"/>
                    </a:lnTo>
                    <a:lnTo>
                      <a:pt x="371" y="372"/>
                    </a:lnTo>
                    <a:lnTo>
                      <a:pt x="348" y="422"/>
                    </a:lnTo>
                    <a:lnTo>
                      <a:pt x="321" y="447"/>
                    </a:lnTo>
                    <a:lnTo>
                      <a:pt x="273" y="497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53" name="Freeform 215">
                <a:extLst>
                  <a:ext uri="{FF2B5EF4-FFF2-40B4-BE49-F238E27FC236}">
                    <a16:creationId xmlns:a16="http://schemas.microsoft.com/office/drawing/2014/main" id="{13EB42C4-87B1-4BF6-9A27-F18DDB924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3" y="1626"/>
                <a:ext cx="12" cy="4"/>
              </a:xfrm>
              <a:custGeom>
                <a:avLst/>
                <a:gdLst>
                  <a:gd name="T0" fmla="*/ 1 w 223"/>
                  <a:gd name="T1" fmla="*/ 0 h 74"/>
                  <a:gd name="T2" fmla="*/ 0 w 223"/>
                  <a:gd name="T3" fmla="*/ 0 h 74"/>
                  <a:gd name="T4" fmla="*/ 0 w 223"/>
                  <a:gd name="T5" fmla="*/ 0 h 74"/>
                  <a:gd name="T6" fmla="*/ 0 w 223"/>
                  <a:gd name="T7" fmla="*/ 0 h 74"/>
                  <a:gd name="T8" fmla="*/ 1 w 223"/>
                  <a:gd name="T9" fmla="*/ 0 h 74"/>
                  <a:gd name="T10" fmla="*/ 1 w 223"/>
                  <a:gd name="T11" fmla="*/ 0 h 74"/>
                  <a:gd name="T12" fmla="*/ 1 w 223"/>
                  <a:gd name="T13" fmla="*/ 0 h 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3" h="74">
                    <a:moveTo>
                      <a:pt x="223" y="23"/>
                    </a:moveTo>
                    <a:lnTo>
                      <a:pt x="24" y="74"/>
                    </a:lnTo>
                    <a:lnTo>
                      <a:pt x="0" y="74"/>
                    </a:lnTo>
                    <a:lnTo>
                      <a:pt x="51" y="23"/>
                    </a:lnTo>
                    <a:lnTo>
                      <a:pt x="199" y="0"/>
                    </a:lnTo>
                    <a:lnTo>
                      <a:pt x="223" y="0"/>
                    </a:lnTo>
                    <a:lnTo>
                      <a:pt x="223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54" name="Freeform 216">
                <a:extLst>
                  <a:ext uri="{FF2B5EF4-FFF2-40B4-BE49-F238E27FC236}">
                    <a16:creationId xmlns:a16="http://schemas.microsoft.com/office/drawing/2014/main" id="{53A6FBCD-C919-452B-8DCB-4BBA14D30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3" y="1626"/>
                <a:ext cx="12" cy="4"/>
              </a:xfrm>
              <a:custGeom>
                <a:avLst/>
                <a:gdLst>
                  <a:gd name="T0" fmla="*/ 1 w 223"/>
                  <a:gd name="T1" fmla="*/ 0 h 74"/>
                  <a:gd name="T2" fmla="*/ 0 w 223"/>
                  <a:gd name="T3" fmla="*/ 0 h 74"/>
                  <a:gd name="T4" fmla="*/ 0 w 223"/>
                  <a:gd name="T5" fmla="*/ 0 h 74"/>
                  <a:gd name="T6" fmla="*/ 0 w 223"/>
                  <a:gd name="T7" fmla="*/ 0 h 74"/>
                  <a:gd name="T8" fmla="*/ 0 w 223"/>
                  <a:gd name="T9" fmla="*/ 0 h 74"/>
                  <a:gd name="T10" fmla="*/ 1 w 223"/>
                  <a:gd name="T11" fmla="*/ 0 h 74"/>
                  <a:gd name="T12" fmla="*/ 1 w 223"/>
                  <a:gd name="T13" fmla="*/ 0 h 74"/>
                  <a:gd name="T14" fmla="*/ 1 w 223"/>
                  <a:gd name="T15" fmla="*/ 0 h 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3" h="74">
                    <a:moveTo>
                      <a:pt x="223" y="23"/>
                    </a:moveTo>
                    <a:lnTo>
                      <a:pt x="24" y="74"/>
                    </a:lnTo>
                    <a:lnTo>
                      <a:pt x="0" y="74"/>
                    </a:lnTo>
                    <a:lnTo>
                      <a:pt x="51" y="23"/>
                    </a:lnTo>
                    <a:lnTo>
                      <a:pt x="199" y="0"/>
                    </a:lnTo>
                    <a:lnTo>
                      <a:pt x="223" y="0"/>
                    </a:lnTo>
                    <a:lnTo>
                      <a:pt x="223" y="23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55" name="Freeform 217">
                <a:extLst>
                  <a:ext uri="{FF2B5EF4-FFF2-40B4-BE49-F238E27FC236}">
                    <a16:creationId xmlns:a16="http://schemas.microsoft.com/office/drawing/2014/main" id="{56D17FC3-A129-42C2-A99C-3AFD3FC5A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" y="1626"/>
                <a:ext cx="20" cy="4"/>
              </a:xfrm>
              <a:custGeom>
                <a:avLst/>
                <a:gdLst>
                  <a:gd name="T0" fmla="*/ 1 w 348"/>
                  <a:gd name="T1" fmla="*/ 0 h 74"/>
                  <a:gd name="T2" fmla="*/ 1 w 348"/>
                  <a:gd name="T3" fmla="*/ 0 h 74"/>
                  <a:gd name="T4" fmla="*/ 1 w 348"/>
                  <a:gd name="T5" fmla="*/ 0 h 74"/>
                  <a:gd name="T6" fmla="*/ 0 w 348"/>
                  <a:gd name="T7" fmla="*/ 0 h 74"/>
                  <a:gd name="T8" fmla="*/ 0 w 348"/>
                  <a:gd name="T9" fmla="*/ 0 h 74"/>
                  <a:gd name="T10" fmla="*/ 0 w 348"/>
                  <a:gd name="T11" fmla="*/ 0 h 74"/>
                  <a:gd name="T12" fmla="*/ 0 w 348"/>
                  <a:gd name="T13" fmla="*/ 0 h 74"/>
                  <a:gd name="T14" fmla="*/ 0 w 348"/>
                  <a:gd name="T15" fmla="*/ 0 h 74"/>
                  <a:gd name="T16" fmla="*/ 1 w 348"/>
                  <a:gd name="T17" fmla="*/ 0 h 74"/>
                  <a:gd name="T18" fmla="*/ 1 w 348"/>
                  <a:gd name="T19" fmla="*/ 0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48" h="74">
                    <a:moveTo>
                      <a:pt x="325" y="23"/>
                    </a:moveTo>
                    <a:lnTo>
                      <a:pt x="348" y="51"/>
                    </a:lnTo>
                    <a:lnTo>
                      <a:pt x="199" y="74"/>
                    </a:lnTo>
                    <a:lnTo>
                      <a:pt x="51" y="51"/>
                    </a:lnTo>
                    <a:lnTo>
                      <a:pt x="27" y="51"/>
                    </a:lnTo>
                    <a:lnTo>
                      <a:pt x="0" y="23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224" y="0"/>
                    </a:lnTo>
                    <a:lnTo>
                      <a:pt x="325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56" name="Freeform 218">
                <a:extLst>
                  <a:ext uri="{FF2B5EF4-FFF2-40B4-BE49-F238E27FC236}">
                    <a16:creationId xmlns:a16="http://schemas.microsoft.com/office/drawing/2014/main" id="{8A24180A-BC7A-43D2-8DF2-C5D13648D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" y="1626"/>
                <a:ext cx="20" cy="4"/>
              </a:xfrm>
              <a:custGeom>
                <a:avLst/>
                <a:gdLst>
                  <a:gd name="T0" fmla="*/ 1 w 348"/>
                  <a:gd name="T1" fmla="*/ 0 h 74"/>
                  <a:gd name="T2" fmla="*/ 1 w 348"/>
                  <a:gd name="T3" fmla="*/ 0 h 74"/>
                  <a:gd name="T4" fmla="*/ 1 w 348"/>
                  <a:gd name="T5" fmla="*/ 0 h 74"/>
                  <a:gd name="T6" fmla="*/ 1 w 348"/>
                  <a:gd name="T7" fmla="*/ 0 h 74"/>
                  <a:gd name="T8" fmla="*/ 0 w 348"/>
                  <a:gd name="T9" fmla="*/ 0 h 74"/>
                  <a:gd name="T10" fmla="*/ 0 w 348"/>
                  <a:gd name="T11" fmla="*/ 0 h 74"/>
                  <a:gd name="T12" fmla="*/ 0 w 348"/>
                  <a:gd name="T13" fmla="*/ 0 h 74"/>
                  <a:gd name="T14" fmla="*/ 0 w 348"/>
                  <a:gd name="T15" fmla="*/ 0 h 74"/>
                  <a:gd name="T16" fmla="*/ 0 w 348"/>
                  <a:gd name="T17" fmla="*/ 0 h 74"/>
                  <a:gd name="T18" fmla="*/ 1 w 348"/>
                  <a:gd name="T19" fmla="*/ 0 h 74"/>
                  <a:gd name="T20" fmla="*/ 1 w 348"/>
                  <a:gd name="T21" fmla="*/ 0 h 7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48" h="74">
                    <a:moveTo>
                      <a:pt x="325" y="23"/>
                    </a:moveTo>
                    <a:lnTo>
                      <a:pt x="348" y="51"/>
                    </a:lnTo>
                    <a:lnTo>
                      <a:pt x="199" y="74"/>
                    </a:lnTo>
                    <a:lnTo>
                      <a:pt x="51" y="51"/>
                    </a:lnTo>
                    <a:lnTo>
                      <a:pt x="27" y="51"/>
                    </a:lnTo>
                    <a:lnTo>
                      <a:pt x="0" y="23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224" y="0"/>
                    </a:lnTo>
                    <a:lnTo>
                      <a:pt x="325" y="23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57" name="Freeform 219">
                <a:extLst>
                  <a:ext uri="{FF2B5EF4-FFF2-40B4-BE49-F238E27FC236}">
                    <a16:creationId xmlns:a16="http://schemas.microsoft.com/office/drawing/2014/main" id="{0A50C88F-6869-419D-A492-10A8B5C326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7" y="1626"/>
                <a:ext cx="17" cy="4"/>
              </a:xfrm>
              <a:custGeom>
                <a:avLst/>
                <a:gdLst>
                  <a:gd name="T0" fmla="*/ 1 w 294"/>
                  <a:gd name="T1" fmla="*/ 0 h 74"/>
                  <a:gd name="T2" fmla="*/ 0 w 294"/>
                  <a:gd name="T3" fmla="*/ 0 h 74"/>
                  <a:gd name="T4" fmla="*/ 0 w 294"/>
                  <a:gd name="T5" fmla="*/ 0 h 74"/>
                  <a:gd name="T6" fmla="*/ 0 w 294"/>
                  <a:gd name="T7" fmla="*/ 0 h 74"/>
                  <a:gd name="T8" fmla="*/ 0 w 294"/>
                  <a:gd name="T9" fmla="*/ 0 h 74"/>
                  <a:gd name="T10" fmla="*/ 1 w 294"/>
                  <a:gd name="T11" fmla="*/ 0 h 74"/>
                  <a:gd name="T12" fmla="*/ 1 w 294"/>
                  <a:gd name="T13" fmla="*/ 0 h 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4" h="74">
                    <a:moveTo>
                      <a:pt x="270" y="74"/>
                    </a:moveTo>
                    <a:lnTo>
                      <a:pt x="146" y="74"/>
                    </a:lnTo>
                    <a:lnTo>
                      <a:pt x="23" y="23"/>
                    </a:lnTo>
                    <a:lnTo>
                      <a:pt x="0" y="23"/>
                    </a:lnTo>
                    <a:lnTo>
                      <a:pt x="23" y="0"/>
                    </a:lnTo>
                    <a:lnTo>
                      <a:pt x="294" y="51"/>
                    </a:lnTo>
                    <a:lnTo>
                      <a:pt x="270" y="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58" name="Freeform 220">
                <a:extLst>
                  <a:ext uri="{FF2B5EF4-FFF2-40B4-BE49-F238E27FC236}">
                    <a16:creationId xmlns:a16="http://schemas.microsoft.com/office/drawing/2014/main" id="{5EE4B883-917C-4E06-BC4B-AD44E6162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7" y="1626"/>
                <a:ext cx="17" cy="4"/>
              </a:xfrm>
              <a:custGeom>
                <a:avLst/>
                <a:gdLst>
                  <a:gd name="T0" fmla="*/ 1 w 294"/>
                  <a:gd name="T1" fmla="*/ 0 h 74"/>
                  <a:gd name="T2" fmla="*/ 0 w 294"/>
                  <a:gd name="T3" fmla="*/ 0 h 74"/>
                  <a:gd name="T4" fmla="*/ 0 w 294"/>
                  <a:gd name="T5" fmla="*/ 0 h 74"/>
                  <a:gd name="T6" fmla="*/ 0 w 294"/>
                  <a:gd name="T7" fmla="*/ 0 h 74"/>
                  <a:gd name="T8" fmla="*/ 0 w 294"/>
                  <a:gd name="T9" fmla="*/ 0 h 74"/>
                  <a:gd name="T10" fmla="*/ 1 w 294"/>
                  <a:gd name="T11" fmla="*/ 0 h 74"/>
                  <a:gd name="T12" fmla="*/ 1 w 294"/>
                  <a:gd name="T13" fmla="*/ 0 h 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4" h="74">
                    <a:moveTo>
                      <a:pt x="270" y="74"/>
                    </a:moveTo>
                    <a:lnTo>
                      <a:pt x="146" y="74"/>
                    </a:lnTo>
                    <a:lnTo>
                      <a:pt x="23" y="23"/>
                    </a:lnTo>
                    <a:lnTo>
                      <a:pt x="0" y="23"/>
                    </a:lnTo>
                    <a:lnTo>
                      <a:pt x="23" y="0"/>
                    </a:lnTo>
                    <a:lnTo>
                      <a:pt x="294" y="51"/>
                    </a:lnTo>
                    <a:lnTo>
                      <a:pt x="270" y="74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59" name="Freeform 221">
                <a:extLst>
                  <a:ext uri="{FF2B5EF4-FFF2-40B4-BE49-F238E27FC236}">
                    <a16:creationId xmlns:a16="http://schemas.microsoft.com/office/drawing/2014/main" id="{CA601BB6-9664-48EA-A3F1-34E6D78A0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5" y="1627"/>
                <a:ext cx="14" cy="4"/>
              </a:xfrm>
              <a:custGeom>
                <a:avLst/>
                <a:gdLst>
                  <a:gd name="T0" fmla="*/ 1 w 247"/>
                  <a:gd name="T1" fmla="*/ 0 h 75"/>
                  <a:gd name="T2" fmla="*/ 1 w 247"/>
                  <a:gd name="T3" fmla="*/ 0 h 75"/>
                  <a:gd name="T4" fmla="*/ 0 w 247"/>
                  <a:gd name="T5" fmla="*/ 0 h 75"/>
                  <a:gd name="T6" fmla="*/ 0 w 247"/>
                  <a:gd name="T7" fmla="*/ 0 h 75"/>
                  <a:gd name="T8" fmla="*/ 0 w 247"/>
                  <a:gd name="T9" fmla="*/ 0 h 75"/>
                  <a:gd name="T10" fmla="*/ 1 w 247"/>
                  <a:gd name="T11" fmla="*/ 0 h 75"/>
                  <a:gd name="T12" fmla="*/ 1 w 247"/>
                  <a:gd name="T13" fmla="*/ 0 h 75"/>
                  <a:gd name="T14" fmla="*/ 1 w 247"/>
                  <a:gd name="T15" fmla="*/ 0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7" h="75">
                    <a:moveTo>
                      <a:pt x="247" y="28"/>
                    </a:moveTo>
                    <a:lnTo>
                      <a:pt x="173" y="51"/>
                    </a:lnTo>
                    <a:lnTo>
                      <a:pt x="24" y="75"/>
                    </a:lnTo>
                    <a:lnTo>
                      <a:pt x="0" y="51"/>
                    </a:lnTo>
                    <a:lnTo>
                      <a:pt x="0" y="0"/>
                    </a:lnTo>
                    <a:lnTo>
                      <a:pt x="200" y="0"/>
                    </a:lnTo>
                    <a:lnTo>
                      <a:pt x="247" y="0"/>
                    </a:lnTo>
                    <a:lnTo>
                      <a:pt x="247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60" name="Freeform 222">
                <a:extLst>
                  <a:ext uri="{FF2B5EF4-FFF2-40B4-BE49-F238E27FC236}">
                    <a16:creationId xmlns:a16="http://schemas.microsoft.com/office/drawing/2014/main" id="{7FCCC147-6E11-477C-A58E-ADD032164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5" y="1627"/>
                <a:ext cx="14" cy="4"/>
              </a:xfrm>
              <a:custGeom>
                <a:avLst/>
                <a:gdLst>
                  <a:gd name="T0" fmla="*/ 1 w 247"/>
                  <a:gd name="T1" fmla="*/ 0 h 75"/>
                  <a:gd name="T2" fmla="*/ 1 w 247"/>
                  <a:gd name="T3" fmla="*/ 0 h 75"/>
                  <a:gd name="T4" fmla="*/ 1 w 247"/>
                  <a:gd name="T5" fmla="*/ 0 h 75"/>
                  <a:gd name="T6" fmla="*/ 0 w 247"/>
                  <a:gd name="T7" fmla="*/ 0 h 75"/>
                  <a:gd name="T8" fmla="*/ 0 w 247"/>
                  <a:gd name="T9" fmla="*/ 0 h 75"/>
                  <a:gd name="T10" fmla="*/ 0 w 247"/>
                  <a:gd name="T11" fmla="*/ 0 h 75"/>
                  <a:gd name="T12" fmla="*/ 0 w 247"/>
                  <a:gd name="T13" fmla="*/ 0 h 75"/>
                  <a:gd name="T14" fmla="*/ 0 w 247"/>
                  <a:gd name="T15" fmla="*/ 0 h 75"/>
                  <a:gd name="T16" fmla="*/ 1 w 247"/>
                  <a:gd name="T17" fmla="*/ 0 h 75"/>
                  <a:gd name="T18" fmla="*/ 1 w 247"/>
                  <a:gd name="T19" fmla="*/ 0 h 75"/>
                  <a:gd name="T20" fmla="*/ 1 w 247"/>
                  <a:gd name="T21" fmla="*/ 0 h 7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47" h="75">
                    <a:moveTo>
                      <a:pt x="247" y="28"/>
                    </a:moveTo>
                    <a:lnTo>
                      <a:pt x="247" y="28"/>
                    </a:lnTo>
                    <a:lnTo>
                      <a:pt x="173" y="51"/>
                    </a:lnTo>
                    <a:lnTo>
                      <a:pt x="24" y="75"/>
                    </a:lnTo>
                    <a:lnTo>
                      <a:pt x="0" y="51"/>
                    </a:lnTo>
                    <a:lnTo>
                      <a:pt x="0" y="0"/>
                    </a:lnTo>
                    <a:lnTo>
                      <a:pt x="200" y="0"/>
                    </a:lnTo>
                    <a:lnTo>
                      <a:pt x="247" y="0"/>
                    </a:lnTo>
                    <a:lnTo>
                      <a:pt x="247" y="28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61" name="Freeform 223">
                <a:extLst>
                  <a:ext uri="{FF2B5EF4-FFF2-40B4-BE49-F238E27FC236}">
                    <a16:creationId xmlns:a16="http://schemas.microsoft.com/office/drawing/2014/main" id="{7705395E-8BC6-48B0-8346-F76FC668B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5" y="1630"/>
                <a:ext cx="15" cy="5"/>
              </a:xfrm>
              <a:custGeom>
                <a:avLst/>
                <a:gdLst>
                  <a:gd name="T0" fmla="*/ 1 w 273"/>
                  <a:gd name="T1" fmla="*/ 0 h 98"/>
                  <a:gd name="T2" fmla="*/ 1 w 273"/>
                  <a:gd name="T3" fmla="*/ 0 h 98"/>
                  <a:gd name="T4" fmla="*/ 0 w 273"/>
                  <a:gd name="T5" fmla="*/ 0 h 98"/>
                  <a:gd name="T6" fmla="*/ 0 w 273"/>
                  <a:gd name="T7" fmla="*/ 0 h 98"/>
                  <a:gd name="T8" fmla="*/ 0 w 273"/>
                  <a:gd name="T9" fmla="*/ 0 h 98"/>
                  <a:gd name="T10" fmla="*/ 0 w 273"/>
                  <a:gd name="T11" fmla="*/ 0 h 98"/>
                  <a:gd name="T12" fmla="*/ 0 w 273"/>
                  <a:gd name="T13" fmla="*/ 0 h 98"/>
                  <a:gd name="T14" fmla="*/ 1 w 273"/>
                  <a:gd name="T15" fmla="*/ 0 h 98"/>
                  <a:gd name="T16" fmla="*/ 1 w 273"/>
                  <a:gd name="T17" fmla="*/ 0 h 9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3" h="98">
                    <a:moveTo>
                      <a:pt x="273" y="24"/>
                    </a:moveTo>
                    <a:lnTo>
                      <a:pt x="247" y="75"/>
                    </a:lnTo>
                    <a:lnTo>
                      <a:pt x="172" y="98"/>
                    </a:lnTo>
                    <a:lnTo>
                      <a:pt x="51" y="98"/>
                    </a:lnTo>
                    <a:lnTo>
                      <a:pt x="23" y="98"/>
                    </a:lnTo>
                    <a:lnTo>
                      <a:pt x="0" y="75"/>
                    </a:lnTo>
                    <a:lnTo>
                      <a:pt x="23" y="50"/>
                    </a:lnTo>
                    <a:lnTo>
                      <a:pt x="247" y="0"/>
                    </a:lnTo>
                    <a:lnTo>
                      <a:pt x="273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62" name="Freeform 224">
                <a:extLst>
                  <a:ext uri="{FF2B5EF4-FFF2-40B4-BE49-F238E27FC236}">
                    <a16:creationId xmlns:a16="http://schemas.microsoft.com/office/drawing/2014/main" id="{4E8561BB-26CB-42CF-9116-BB5EC3DE6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5" y="1630"/>
                <a:ext cx="15" cy="5"/>
              </a:xfrm>
              <a:custGeom>
                <a:avLst/>
                <a:gdLst>
                  <a:gd name="T0" fmla="*/ 1 w 273"/>
                  <a:gd name="T1" fmla="*/ 0 h 98"/>
                  <a:gd name="T2" fmla="*/ 1 w 273"/>
                  <a:gd name="T3" fmla="*/ 0 h 98"/>
                  <a:gd name="T4" fmla="*/ 0 w 273"/>
                  <a:gd name="T5" fmla="*/ 0 h 98"/>
                  <a:gd name="T6" fmla="*/ 0 w 273"/>
                  <a:gd name="T7" fmla="*/ 0 h 98"/>
                  <a:gd name="T8" fmla="*/ 0 w 273"/>
                  <a:gd name="T9" fmla="*/ 0 h 98"/>
                  <a:gd name="T10" fmla="*/ 0 w 273"/>
                  <a:gd name="T11" fmla="*/ 0 h 98"/>
                  <a:gd name="T12" fmla="*/ 0 w 273"/>
                  <a:gd name="T13" fmla="*/ 0 h 98"/>
                  <a:gd name="T14" fmla="*/ 0 w 273"/>
                  <a:gd name="T15" fmla="*/ 0 h 98"/>
                  <a:gd name="T16" fmla="*/ 1 w 273"/>
                  <a:gd name="T17" fmla="*/ 0 h 98"/>
                  <a:gd name="T18" fmla="*/ 1 w 273"/>
                  <a:gd name="T19" fmla="*/ 0 h 98"/>
                  <a:gd name="T20" fmla="*/ 1 w 273"/>
                  <a:gd name="T21" fmla="*/ 0 h 9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73" h="98">
                    <a:moveTo>
                      <a:pt x="273" y="24"/>
                    </a:moveTo>
                    <a:lnTo>
                      <a:pt x="247" y="75"/>
                    </a:lnTo>
                    <a:lnTo>
                      <a:pt x="172" y="98"/>
                    </a:lnTo>
                    <a:lnTo>
                      <a:pt x="51" y="98"/>
                    </a:lnTo>
                    <a:lnTo>
                      <a:pt x="23" y="98"/>
                    </a:lnTo>
                    <a:lnTo>
                      <a:pt x="0" y="75"/>
                    </a:lnTo>
                    <a:lnTo>
                      <a:pt x="23" y="50"/>
                    </a:lnTo>
                    <a:lnTo>
                      <a:pt x="247" y="0"/>
                    </a:lnTo>
                    <a:lnTo>
                      <a:pt x="273" y="24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63" name="Freeform 225">
                <a:extLst>
                  <a:ext uri="{FF2B5EF4-FFF2-40B4-BE49-F238E27FC236}">
                    <a16:creationId xmlns:a16="http://schemas.microsoft.com/office/drawing/2014/main" id="{0AD925AA-F43A-4843-A07A-7A5817D5B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7" y="1630"/>
                <a:ext cx="11" cy="4"/>
              </a:xfrm>
              <a:custGeom>
                <a:avLst/>
                <a:gdLst>
                  <a:gd name="T0" fmla="*/ 1 w 196"/>
                  <a:gd name="T1" fmla="*/ 0 h 75"/>
                  <a:gd name="T2" fmla="*/ 0 w 196"/>
                  <a:gd name="T3" fmla="*/ 0 h 75"/>
                  <a:gd name="T4" fmla="*/ 0 w 196"/>
                  <a:gd name="T5" fmla="*/ 0 h 75"/>
                  <a:gd name="T6" fmla="*/ 1 w 196"/>
                  <a:gd name="T7" fmla="*/ 0 h 75"/>
                  <a:gd name="T8" fmla="*/ 1 w 196"/>
                  <a:gd name="T9" fmla="*/ 0 h 75"/>
                  <a:gd name="T10" fmla="*/ 1 w 196"/>
                  <a:gd name="T11" fmla="*/ 0 h 7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6" h="75">
                    <a:moveTo>
                      <a:pt x="196" y="24"/>
                    </a:moveTo>
                    <a:lnTo>
                      <a:pt x="98" y="75"/>
                    </a:lnTo>
                    <a:lnTo>
                      <a:pt x="0" y="75"/>
                    </a:lnTo>
                    <a:lnTo>
                      <a:pt x="173" y="0"/>
                    </a:lnTo>
                    <a:lnTo>
                      <a:pt x="196" y="0"/>
                    </a:lnTo>
                    <a:lnTo>
                      <a:pt x="196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64" name="Freeform 226">
                <a:extLst>
                  <a:ext uri="{FF2B5EF4-FFF2-40B4-BE49-F238E27FC236}">
                    <a16:creationId xmlns:a16="http://schemas.microsoft.com/office/drawing/2014/main" id="{75FAEE42-F0B7-430D-B64F-54D0F4334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7" y="1630"/>
                <a:ext cx="11" cy="4"/>
              </a:xfrm>
              <a:custGeom>
                <a:avLst/>
                <a:gdLst>
                  <a:gd name="T0" fmla="*/ 1 w 196"/>
                  <a:gd name="T1" fmla="*/ 0 h 75"/>
                  <a:gd name="T2" fmla="*/ 0 w 196"/>
                  <a:gd name="T3" fmla="*/ 0 h 75"/>
                  <a:gd name="T4" fmla="*/ 0 w 196"/>
                  <a:gd name="T5" fmla="*/ 0 h 75"/>
                  <a:gd name="T6" fmla="*/ 0 w 196"/>
                  <a:gd name="T7" fmla="*/ 0 h 75"/>
                  <a:gd name="T8" fmla="*/ 0 w 196"/>
                  <a:gd name="T9" fmla="*/ 0 h 75"/>
                  <a:gd name="T10" fmla="*/ 1 w 196"/>
                  <a:gd name="T11" fmla="*/ 0 h 75"/>
                  <a:gd name="T12" fmla="*/ 1 w 196"/>
                  <a:gd name="T13" fmla="*/ 0 h 75"/>
                  <a:gd name="T14" fmla="*/ 1 w 196"/>
                  <a:gd name="T15" fmla="*/ 0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96" h="75">
                    <a:moveTo>
                      <a:pt x="196" y="24"/>
                    </a:moveTo>
                    <a:lnTo>
                      <a:pt x="98" y="75"/>
                    </a:lnTo>
                    <a:lnTo>
                      <a:pt x="0" y="75"/>
                    </a:lnTo>
                    <a:lnTo>
                      <a:pt x="173" y="0"/>
                    </a:lnTo>
                    <a:lnTo>
                      <a:pt x="196" y="0"/>
                    </a:lnTo>
                    <a:lnTo>
                      <a:pt x="196" y="24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1551" name="Freeform 227">
              <a:extLst>
                <a:ext uri="{FF2B5EF4-FFF2-40B4-BE49-F238E27FC236}">
                  <a16:creationId xmlns:a16="http://schemas.microsoft.com/office/drawing/2014/main" id="{5B24A8EB-04A9-4DE8-BCE8-D6FC611FB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" y="1630"/>
              <a:ext cx="12" cy="8"/>
            </a:xfrm>
            <a:custGeom>
              <a:avLst/>
              <a:gdLst>
                <a:gd name="T0" fmla="*/ 1 w 223"/>
                <a:gd name="T1" fmla="*/ 0 h 149"/>
                <a:gd name="T2" fmla="*/ 1 w 223"/>
                <a:gd name="T3" fmla="*/ 0 h 149"/>
                <a:gd name="T4" fmla="*/ 0 w 223"/>
                <a:gd name="T5" fmla="*/ 0 h 149"/>
                <a:gd name="T6" fmla="*/ 0 w 223"/>
                <a:gd name="T7" fmla="*/ 0 h 149"/>
                <a:gd name="T8" fmla="*/ 0 w 223"/>
                <a:gd name="T9" fmla="*/ 0 h 149"/>
                <a:gd name="T10" fmla="*/ 0 w 223"/>
                <a:gd name="T11" fmla="*/ 0 h 149"/>
                <a:gd name="T12" fmla="*/ 0 w 223"/>
                <a:gd name="T13" fmla="*/ 0 h 149"/>
                <a:gd name="T14" fmla="*/ 0 w 223"/>
                <a:gd name="T15" fmla="*/ 0 h 149"/>
                <a:gd name="T16" fmla="*/ 1 w 223"/>
                <a:gd name="T17" fmla="*/ 0 h 1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3" h="149">
                  <a:moveTo>
                    <a:pt x="223" y="24"/>
                  </a:moveTo>
                  <a:lnTo>
                    <a:pt x="223" y="50"/>
                  </a:lnTo>
                  <a:lnTo>
                    <a:pt x="99" y="98"/>
                  </a:lnTo>
                  <a:lnTo>
                    <a:pt x="74" y="125"/>
                  </a:lnTo>
                  <a:lnTo>
                    <a:pt x="24" y="149"/>
                  </a:lnTo>
                  <a:lnTo>
                    <a:pt x="0" y="149"/>
                  </a:lnTo>
                  <a:lnTo>
                    <a:pt x="0" y="125"/>
                  </a:lnTo>
                  <a:lnTo>
                    <a:pt x="173" y="0"/>
                  </a:lnTo>
                  <a:lnTo>
                    <a:pt x="223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52" name="Freeform 228">
              <a:extLst>
                <a:ext uri="{FF2B5EF4-FFF2-40B4-BE49-F238E27FC236}">
                  <a16:creationId xmlns:a16="http://schemas.microsoft.com/office/drawing/2014/main" id="{EF5ABC1F-E09E-47A3-86B5-B4CD185F0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" y="1630"/>
              <a:ext cx="12" cy="8"/>
            </a:xfrm>
            <a:custGeom>
              <a:avLst/>
              <a:gdLst>
                <a:gd name="T0" fmla="*/ 1 w 223"/>
                <a:gd name="T1" fmla="*/ 0 h 149"/>
                <a:gd name="T2" fmla="*/ 1 w 223"/>
                <a:gd name="T3" fmla="*/ 0 h 149"/>
                <a:gd name="T4" fmla="*/ 0 w 223"/>
                <a:gd name="T5" fmla="*/ 0 h 149"/>
                <a:gd name="T6" fmla="*/ 0 w 223"/>
                <a:gd name="T7" fmla="*/ 0 h 149"/>
                <a:gd name="T8" fmla="*/ 0 w 223"/>
                <a:gd name="T9" fmla="*/ 0 h 149"/>
                <a:gd name="T10" fmla="*/ 0 w 223"/>
                <a:gd name="T11" fmla="*/ 0 h 149"/>
                <a:gd name="T12" fmla="*/ 0 w 223"/>
                <a:gd name="T13" fmla="*/ 0 h 149"/>
                <a:gd name="T14" fmla="*/ 0 w 223"/>
                <a:gd name="T15" fmla="*/ 0 h 149"/>
                <a:gd name="T16" fmla="*/ 1 w 223"/>
                <a:gd name="T17" fmla="*/ 0 h 149"/>
                <a:gd name="T18" fmla="*/ 1 w 223"/>
                <a:gd name="T19" fmla="*/ 0 h 1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23" h="149">
                  <a:moveTo>
                    <a:pt x="223" y="24"/>
                  </a:moveTo>
                  <a:lnTo>
                    <a:pt x="223" y="50"/>
                  </a:lnTo>
                  <a:lnTo>
                    <a:pt x="99" y="98"/>
                  </a:lnTo>
                  <a:lnTo>
                    <a:pt x="74" y="125"/>
                  </a:lnTo>
                  <a:lnTo>
                    <a:pt x="24" y="149"/>
                  </a:lnTo>
                  <a:lnTo>
                    <a:pt x="0" y="149"/>
                  </a:lnTo>
                  <a:lnTo>
                    <a:pt x="0" y="125"/>
                  </a:lnTo>
                  <a:lnTo>
                    <a:pt x="173" y="0"/>
                  </a:lnTo>
                  <a:lnTo>
                    <a:pt x="223" y="24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53" name="Freeform 229">
              <a:extLst>
                <a:ext uri="{FF2B5EF4-FFF2-40B4-BE49-F238E27FC236}">
                  <a16:creationId xmlns:a16="http://schemas.microsoft.com/office/drawing/2014/main" id="{CA155AA5-32E9-42D5-AD4A-67831B920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" y="1631"/>
              <a:ext cx="12" cy="8"/>
            </a:xfrm>
            <a:custGeom>
              <a:avLst/>
              <a:gdLst>
                <a:gd name="T0" fmla="*/ 0 w 222"/>
                <a:gd name="T1" fmla="*/ 0 h 149"/>
                <a:gd name="T2" fmla="*/ 1 w 222"/>
                <a:gd name="T3" fmla="*/ 0 h 149"/>
                <a:gd name="T4" fmla="*/ 1 w 222"/>
                <a:gd name="T5" fmla="*/ 0 h 149"/>
                <a:gd name="T6" fmla="*/ 0 w 222"/>
                <a:gd name="T7" fmla="*/ 0 h 149"/>
                <a:gd name="T8" fmla="*/ 0 w 222"/>
                <a:gd name="T9" fmla="*/ 0 h 149"/>
                <a:gd name="T10" fmla="*/ 0 w 222"/>
                <a:gd name="T11" fmla="*/ 0 h 149"/>
                <a:gd name="T12" fmla="*/ 0 w 222"/>
                <a:gd name="T13" fmla="*/ 0 h 149"/>
                <a:gd name="T14" fmla="*/ 0 w 222"/>
                <a:gd name="T15" fmla="*/ 0 h 149"/>
                <a:gd name="T16" fmla="*/ 0 w 222"/>
                <a:gd name="T17" fmla="*/ 0 h 1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2" h="149">
                  <a:moveTo>
                    <a:pt x="147" y="101"/>
                  </a:moveTo>
                  <a:lnTo>
                    <a:pt x="222" y="125"/>
                  </a:lnTo>
                  <a:lnTo>
                    <a:pt x="222" y="149"/>
                  </a:lnTo>
                  <a:lnTo>
                    <a:pt x="74" y="125"/>
                  </a:lnTo>
                  <a:lnTo>
                    <a:pt x="26" y="101"/>
                  </a:lnTo>
                  <a:lnTo>
                    <a:pt x="0" y="74"/>
                  </a:lnTo>
                  <a:lnTo>
                    <a:pt x="0" y="0"/>
                  </a:lnTo>
                  <a:lnTo>
                    <a:pt x="50" y="26"/>
                  </a:lnTo>
                  <a:lnTo>
                    <a:pt x="147" y="10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54" name="Freeform 230">
              <a:extLst>
                <a:ext uri="{FF2B5EF4-FFF2-40B4-BE49-F238E27FC236}">
                  <a16:creationId xmlns:a16="http://schemas.microsoft.com/office/drawing/2014/main" id="{2C3A5D47-3675-4A4C-BB68-D3203CD4E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" y="1631"/>
              <a:ext cx="12" cy="8"/>
            </a:xfrm>
            <a:custGeom>
              <a:avLst/>
              <a:gdLst>
                <a:gd name="T0" fmla="*/ 0 w 222"/>
                <a:gd name="T1" fmla="*/ 0 h 149"/>
                <a:gd name="T2" fmla="*/ 1 w 222"/>
                <a:gd name="T3" fmla="*/ 0 h 149"/>
                <a:gd name="T4" fmla="*/ 1 w 222"/>
                <a:gd name="T5" fmla="*/ 0 h 149"/>
                <a:gd name="T6" fmla="*/ 0 w 222"/>
                <a:gd name="T7" fmla="*/ 0 h 149"/>
                <a:gd name="T8" fmla="*/ 0 w 222"/>
                <a:gd name="T9" fmla="*/ 0 h 149"/>
                <a:gd name="T10" fmla="*/ 0 w 222"/>
                <a:gd name="T11" fmla="*/ 0 h 149"/>
                <a:gd name="T12" fmla="*/ 0 w 222"/>
                <a:gd name="T13" fmla="*/ 0 h 149"/>
                <a:gd name="T14" fmla="*/ 0 w 222"/>
                <a:gd name="T15" fmla="*/ 0 h 149"/>
                <a:gd name="T16" fmla="*/ 0 w 222"/>
                <a:gd name="T17" fmla="*/ 0 h 1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2" h="149">
                  <a:moveTo>
                    <a:pt x="147" y="101"/>
                  </a:moveTo>
                  <a:lnTo>
                    <a:pt x="222" y="125"/>
                  </a:lnTo>
                  <a:lnTo>
                    <a:pt x="222" y="149"/>
                  </a:lnTo>
                  <a:lnTo>
                    <a:pt x="74" y="125"/>
                  </a:lnTo>
                  <a:lnTo>
                    <a:pt x="26" y="101"/>
                  </a:lnTo>
                  <a:lnTo>
                    <a:pt x="0" y="74"/>
                  </a:lnTo>
                  <a:lnTo>
                    <a:pt x="0" y="0"/>
                  </a:lnTo>
                  <a:lnTo>
                    <a:pt x="50" y="26"/>
                  </a:lnTo>
                  <a:lnTo>
                    <a:pt x="147" y="101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55" name="Freeform 231">
              <a:extLst>
                <a:ext uri="{FF2B5EF4-FFF2-40B4-BE49-F238E27FC236}">
                  <a16:creationId xmlns:a16="http://schemas.microsoft.com/office/drawing/2014/main" id="{C88DD094-534F-4ADF-B4EA-FDF5B2E58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0" y="1632"/>
              <a:ext cx="15" cy="5"/>
            </a:xfrm>
            <a:custGeom>
              <a:avLst/>
              <a:gdLst>
                <a:gd name="T0" fmla="*/ 1 w 273"/>
                <a:gd name="T1" fmla="*/ 0 h 75"/>
                <a:gd name="T2" fmla="*/ 1 w 273"/>
                <a:gd name="T3" fmla="*/ 0 h 75"/>
                <a:gd name="T4" fmla="*/ 0 w 273"/>
                <a:gd name="T5" fmla="*/ 0 h 75"/>
                <a:gd name="T6" fmla="*/ 0 w 273"/>
                <a:gd name="T7" fmla="*/ 0 h 75"/>
                <a:gd name="T8" fmla="*/ 0 w 273"/>
                <a:gd name="T9" fmla="*/ 0 h 75"/>
                <a:gd name="T10" fmla="*/ 0 w 273"/>
                <a:gd name="T11" fmla="*/ 0 h 75"/>
                <a:gd name="T12" fmla="*/ 1 w 273"/>
                <a:gd name="T13" fmla="*/ 0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3" h="75">
                  <a:moveTo>
                    <a:pt x="273" y="48"/>
                  </a:moveTo>
                  <a:lnTo>
                    <a:pt x="273" y="75"/>
                  </a:lnTo>
                  <a:lnTo>
                    <a:pt x="149" y="75"/>
                  </a:lnTo>
                  <a:lnTo>
                    <a:pt x="27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73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56" name="Freeform 232">
              <a:extLst>
                <a:ext uri="{FF2B5EF4-FFF2-40B4-BE49-F238E27FC236}">
                  <a16:creationId xmlns:a16="http://schemas.microsoft.com/office/drawing/2014/main" id="{93F14E18-B169-4C73-8D9D-15B18F15B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0" y="1632"/>
              <a:ext cx="15" cy="5"/>
            </a:xfrm>
            <a:custGeom>
              <a:avLst/>
              <a:gdLst>
                <a:gd name="T0" fmla="*/ 1 w 273"/>
                <a:gd name="T1" fmla="*/ 0 h 75"/>
                <a:gd name="T2" fmla="*/ 1 w 273"/>
                <a:gd name="T3" fmla="*/ 0 h 75"/>
                <a:gd name="T4" fmla="*/ 1 w 273"/>
                <a:gd name="T5" fmla="*/ 0 h 75"/>
                <a:gd name="T6" fmla="*/ 0 w 273"/>
                <a:gd name="T7" fmla="*/ 0 h 75"/>
                <a:gd name="T8" fmla="*/ 0 w 273"/>
                <a:gd name="T9" fmla="*/ 0 h 75"/>
                <a:gd name="T10" fmla="*/ 0 w 273"/>
                <a:gd name="T11" fmla="*/ 0 h 75"/>
                <a:gd name="T12" fmla="*/ 0 w 273"/>
                <a:gd name="T13" fmla="*/ 0 h 75"/>
                <a:gd name="T14" fmla="*/ 0 w 273"/>
                <a:gd name="T15" fmla="*/ 0 h 75"/>
                <a:gd name="T16" fmla="*/ 1 w 273"/>
                <a:gd name="T17" fmla="*/ 0 h 75"/>
                <a:gd name="T18" fmla="*/ 1 w 273"/>
                <a:gd name="T19" fmla="*/ 0 h 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3" h="75">
                  <a:moveTo>
                    <a:pt x="273" y="48"/>
                  </a:moveTo>
                  <a:lnTo>
                    <a:pt x="273" y="48"/>
                  </a:lnTo>
                  <a:lnTo>
                    <a:pt x="273" y="75"/>
                  </a:lnTo>
                  <a:lnTo>
                    <a:pt x="149" y="75"/>
                  </a:lnTo>
                  <a:lnTo>
                    <a:pt x="27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73" y="48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57" name="Freeform 233">
              <a:extLst>
                <a:ext uri="{FF2B5EF4-FFF2-40B4-BE49-F238E27FC236}">
                  <a16:creationId xmlns:a16="http://schemas.microsoft.com/office/drawing/2014/main" id="{8C9BE7A5-63B1-4FD6-AEE4-BBD955104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9" y="1632"/>
              <a:ext cx="10" cy="14"/>
            </a:xfrm>
            <a:custGeom>
              <a:avLst/>
              <a:gdLst>
                <a:gd name="T0" fmla="*/ 0 w 195"/>
                <a:gd name="T1" fmla="*/ 0 h 247"/>
                <a:gd name="T2" fmla="*/ 0 w 195"/>
                <a:gd name="T3" fmla="*/ 1 h 247"/>
                <a:gd name="T4" fmla="*/ 1 w 195"/>
                <a:gd name="T5" fmla="*/ 1 h 247"/>
                <a:gd name="T6" fmla="*/ 1 w 195"/>
                <a:gd name="T7" fmla="*/ 1 h 247"/>
                <a:gd name="T8" fmla="*/ 0 w 195"/>
                <a:gd name="T9" fmla="*/ 1 h 247"/>
                <a:gd name="T10" fmla="*/ 0 w 195"/>
                <a:gd name="T11" fmla="*/ 0 h 247"/>
                <a:gd name="T12" fmla="*/ 0 w 195"/>
                <a:gd name="T13" fmla="*/ 0 h 247"/>
                <a:gd name="T14" fmla="*/ 0 w 195"/>
                <a:gd name="T15" fmla="*/ 0 h 247"/>
                <a:gd name="T16" fmla="*/ 0 w 195"/>
                <a:gd name="T17" fmla="*/ 0 h 247"/>
                <a:gd name="T18" fmla="*/ 0 w 195"/>
                <a:gd name="T19" fmla="*/ 0 h 2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5" h="247">
                  <a:moveTo>
                    <a:pt x="74" y="75"/>
                  </a:moveTo>
                  <a:lnTo>
                    <a:pt x="172" y="197"/>
                  </a:lnTo>
                  <a:lnTo>
                    <a:pt x="195" y="197"/>
                  </a:lnTo>
                  <a:lnTo>
                    <a:pt x="195" y="224"/>
                  </a:lnTo>
                  <a:lnTo>
                    <a:pt x="172" y="247"/>
                  </a:lnTo>
                  <a:lnTo>
                    <a:pt x="98" y="149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3" y="0"/>
                  </a:lnTo>
                  <a:lnTo>
                    <a:pt x="74" y="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58" name="Freeform 234">
              <a:extLst>
                <a:ext uri="{FF2B5EF4-FFF2-40B4-BE49-F238E27FC236}">
                  <a16:creationId xmlns:a16="http://schemas.microsoft.com/office/drawing/2014/main" id="{4E84B12D-CB7F-4C1E-AC56-F2ACF6F5C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9" y="1632"/>
              <a:ext cx="10" cy="14"/>
            </a:xfrm>
            <a:custGeom>
              <a:avLst/>
              <a:gdLst>
                <a:gd name="T0" fmla="*/ 0 w 195"/>
                <a:gd name="T1" fmla="*/ 0 h 247"/>
                <a:gd name="T2" fmla="*/ 0 w 195"/>
                <a:gd name="T3" fmla="*/ 0 h 247"/>
                <a:gd name="T4" fmla="*/ 0 w 195"/>
                <a:gd name="T5" fmla="*/ 1 h 247"/>
                <a:gd name="T6" fmla="*/ 1 w 195"/>
                <a:gd name="T7" fmla="*/ 1 h 247"/>
                <a:gd name="T8" fmla="*/ 1 w 195"/>
                <a:gd name="T9" fmla="*/ 1 h 247"/>
                <a:gd name="T10" fmla="*/ 0 w 195"/>
                <a:gd name="T11" fmla="*/ 1 h 247"/>
                <a:gd name="T12" fmla="*/ 0 w 195"/>
                <a:gd name="T13" fmla="*/ 0 h 247"/>
                <a:gd name="T14" fmla="*/ 0 w 195"/>
                <a:gd name="T15" fmla="*/ 0 h 247"/>
                <a:gd name="T16" fmla="*/ 0 w 195"/>
                <a:gd name="T17" fmla="*/ 0 h 247"/>
                <a:gd name="T18" fmla="*/ 0 w 195"/>
                <a:gd name="T19" fmla="*/ 0 h 247"/>
                <a:gd name="T20" fmla="*/ 0 w 195"/>
                <a:gd name="T21" fmla="*/ 0 h 24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5" h="247">
                  <a:moveTo>
                    <a:pt x="74" y="75"/>
                  </a:moveTo>
                  <a:lnTo>
                    <a:pt x="74" y="75"/>
                  </a:lnTo>
                  <a:lnTo>
                    <a:pt x="172" y="197"/>
                  </a:lnTo>
                  <a:lnTo>
                    <a:pt x="195" y="197"/>
                  </a:lnTo>
                  <a:lnTo>
                    <a:pt x="195" y="224"/>
                  </a:lnTo>
                  <a:lnTo>
                    <a:pt x="172" y="247"/>
                  </a:lnTo>
                  <a:lnTo>
                    <a:pt x="98" y="149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3" y="0"/>
                  </a:lnTo>
                  <a:lnTo>
                    <a:pt x="74" y="75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59" name="Freeform 235">
              <a:extLst>
                <a:ext uri="{FF2B5EF4-FFF2-40B4-BE49-F238E27FC236}">
                  <a16:creationId xmlns:a16="http://schemas.microsoft.com/office/drawing/2014/main" id="{12134B99-EC55-4454-A1A8-64D723BA0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" y="1632"/>
              <a:ext cx="16" cy="6"/>
            </a:xfrm>
            <a:custGeom>
              <a:avLst/>
              <a:gdLst>
                <a:gd name="T0" fmla="*/ 1 w 273"/>
                <a:gd name="T1" fmla="*/ 0 h 99"/>
                <a:gd name="T2" fmla="*/ 1 w 273"/>
                <a:gd name="T3" fmla="*/ 0 h 99"/>
                <a:gd name="T4" fmla="*/ 0 w 273"/>
                <a:gd name="T5" fmla="*/ 0 h 99"/>
                <a:gd name="T6" fmla="*/ 0 w 273"/>
                <a:gd name="T7" fmla="*/ 0 h 99"/>
                <a:gd name="T8" fmla="*/ 0 w 273"/>
                <a:gd name="T9" fmla="*/ 0 h 99"/>
                <a:gd name="T10" fmla="*/ 0 w 273"/>
                <a:gd name="T11" fmla="*/ 0 h 99"/>
                <a:gd name="T12" fmla="*/ 1 w 273"/>
                <a:gd name="T13" fmla="*/ 0 h 99"/>
                <a:gd name="T14" fmla="*/ 1 w 273"/>
                <a:gd name="T15" fmla="*/ 0 h 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3" h="99">
                  <a:moveTo>
                    <a:pt x="273" y="25"/>
                  </a:moveTo>
                  <a:lnTo>
                    <a:pt x="222" y="48"/>
                  </a:lnTo>
                  <a:lnTo>
                    <a:pt x="50" y="99"/>
                  </a:lnTo>
                  <a:lnTo>
                    <a:pt x="0" y="99"/>
                  </a:lnTo>
                  <a:lnTo>
                    <a:pt x="0" y="75"/>
                  </a:lnTo>
                  <a:lnTo>
                    <a:pt x="50" y="48"/>
                  </a:lnTo>
                  <a:lnTo>
                    <a:pt x="273" y="0"/>
                  </a:lnTo>
                  <a:lnTo>
                    <a:pt x="273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60" name="Freeform 236">
              <a:extLst>
                <a:ext uri="{FF2B5EF4-FFF2-40B4-BE49-F238E27FC236}">
                  <a16:creationId xmlns:a16="http://schemas.microsoft.com/office/drawing/2014/main" id="{6E9FC660-9C49-4BDD-A1D6-2CCA6D6FD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" y="1632"/>
              <a:ext cx="16" cy="6"/>
            </a:xfrm>
            <a:custGeom>
              <a:avLst/>
              <a:gdLst>
                <a:gd name="T0" fmla="*/ 1 w 273"/>
                <a:gd name="T1" fmla="*/ 0 h 99"/>
                <a:gd name="T2" fmla="*/ 1 w 273"/>
                <a:gd name="T3" fmla="*/ 0 h 99"/>
                <a:gd name="T4" fmla="*/ 0 w 273"/>
                <a:gd name="T5" fmla="*/ 0 h 99"/>
                <a:gd name="T6" fmla="*/ 0 w 273"/>
                <a:gd name="T7" fmla="*/ 0 h 99"/>
                <a:gd name="T8" fmla="*/ 0 w 273"/>
                <a:gd name="T9" fmla="*/ 0 h 99"/>
                <a:gd name="T10" fmla="*/ 0 w 273"/>
                <a:gd name="T11" fmla="*/ 0 h 99"/>
                <a:gd name="T12" fmla="*/ 0 w 273"/>
                <a:gd name="T13" fmla="*/ 0 h 99"/>
                <a:gd name="T14" fmla="*/ 1 w 273"/>
                <a:gd name="T15" fmla="*/ 0 h 99"/>
                <a:gd name="T16" fmla="*/ 1 w 273"/>
                <a:gd name="T17" fmla="*/ 0 h 99"/>
                <a:gd name="T18" fmla="*/ 1 w 273"/>
                <a:gd name="T19" fmla="*/ 0 h 9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3" h="99">
                  <a:moveTo>
                    <a:pt x="273" y="25"/>
                  </a:moveTo>
                  <a:lnTo>
                    <a:pt x="222" y="48"/>
                  </a:lnTo>
                  <a:lnTo>
                    <a:pt x="50" y="99"/>
                  </a:lnTo>
                  <a:lnTo>
                    <a:pt x="0" y="99"/>
                  </a:lnTo>
                  <a:lnTo>
                    <a:pt x="0" y="75"/>
                  </a:lnTo>
                  <a:lnTo>
                    <a:pt x="50" y="48"/>
                  </a:lnTo>
                  <a:lnTo>
                    <a:pt x="273" y="0"/>
                  </a:lnTo>
                  <a:lnTo>
                    <a:pt x="273" y="25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61" name="Freeform 237">
              <a:extLst>
                <a:ext uri="{FF2B5EF4-FFF2-40B4-BE49-F238E27FC236}">
                  <a16:creationId xmlns:a16="http://schemas.microsoft.com/office/drawing/2014/main" id="{259AE483-C73F-43A8-BAE1-AF633FBE3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" y="1632"/>
              <a:ext cx="615" cy="93"/>
            </a:xfrm>
            <a:custGeom>
              <a:avLst/>
              <a:gdLst>
                <a:gd name="T0" fmla="*/ 3 w 11072"/>
                <a:gd name="T1" fmla="*/ 2 h 1660"/>
                <a:gd name="T2" fmla="*/ 4 w 11072"/>
                <a:gd name="T3" fmla="*/ 2 h 1660"/>
                <a:gd name="T4" fmla="*/ 6 w 11072"/>
                <a:gd name="T5" fmla="*/ 3 h 1660"/>
                <a:gd name="T6" fmla="*/ 9 w 11072"/>
                <a:gd name="T7" fmla="*/ 3 h 1660"/>
                <a:gd name="T8" fmla="*/ 11 w 11072"/>
                <a:gd name="T9" fmla="*/ 3 h 1660"/>
                <a:gd name="T10" fmla="*/ 13 w 11072"/>
                <a:gd name="T11" fmla="*/ 4 h 1660"/>
                <a:gd name="T12" fmla="*/ 16 w 11072"/>
                <a:gd name="T13" fmla="*/ 4 h 1660"/>
                <a:gd name="T14" fmla="*/ 18 w 11072"/>
                <a:gd name="T15" fmla="*/ 4 h 1660"/>
                <a:gd name="T16" fmla="*/ 20 w 11072"/>
                <a:gd name="T17" fmla="*/ 4 h 1660"/>
                <a:gd name="T18" fmla="*/ 22 w 11072"/>
                <a:gd name="T19" fmla="*/ 4 h 1660"/>
                <a:gd name="T20" fmla="*/ 25 w 11072"/>
                <a:gd name="T21" fmla="*/ 4 h 1660"/>
                <a:gd name="T22" fmla="*/ 27 w 11072"/>
                <a:gd name="T23" fmla="*/ 4 h 1660"/>
                <a:gd name="T24" fmla="*/ 29 w 11072"/>
                <a:gd name="T25" fmla="*/ 4 h 1660"/>
                <a:gd name="T26" fmla="*/ 31 w 11072"/>
                <a:gd name="T27" fmla="*/ 4 h 1660"/>
                <a:gd name="T28" fmla="*/ 32 w 11072"/>
                <a:gd name="T29" fmla="*/ 4 h 1660"/>
                <a:gd name="T30" fmla="*/ 34 w 11072"/>
                <a:gd name="T31" fmla="*/ 3 h 1660"/>
                <a:gd name="T32" fmla="*/ 33 w 11072"/>
                <a:gd name="T33" fmla="*/ 5 h 1660"/>
                <a:gd name="T34" fmla="*/ 31 w 11072"/>
                <a:gd name="T35" fmla="*/ 5 h 1660"/>
                <a:gd name="T36" fmla="*/ 29 w 11072"/>
                <a:gd name="T37" fmla="*/ 5 h 1660"/>
                <a:gd name="T38" fmla="*/ 27 w 11072"/>
                <a:gd name="T39" fmla="*/ 5 h 1660"/>
                <a:gd name="T40" fmla="*/ 25 w 11072"/>
                <a:gd name="T41" fmla="*/ 5 h 1660"/>
                <a:gd name="T42" fmla="*/ 23 w 11072"/>
                <a:gd name="T43" fmla="*/ 5 h 1660"/>
                <a:gd name="T44" fmla="*/ 21 w 11072"/>
                <a:gd name="T45" fmla="*/ 5 h 1660"/>
                <a:gd name="T46" fmla="*/ 19 w 11072"/>
                <a:gd name="T47" fmla="*/ 5 h 1660"/>
                <a:gd name="T48" fmla="*/ 17 w 11072"/>
                <a:gd name="T49" fmla="*/ 5 h 1660"/>
                <a:gd name="T50" fmla="*/ 15 w 11072"/>
                <a:gd name="T51" fmla="*/ 5 h 1660"/>
                <a:gd name="T52" fmla="*/ 13 w 11072"/>
                <a:gd name="T53" fmla="*/ 5 h 1660"/>
                <a:gd name="T54" fmla="*/ 10 w 11072"/>
                <a:gd name="T55" fmla="*/ 5 h 1660"/>
                <a:gd name="T56" fmla="*/ 8 w 11072"/>
                <a:gd name="T57" fmla="*/ 4 h 1660"/>
                <a:gd name="T58" fmla="*/ 6 w 11072"/>
                <a:gd name="T59" fmla="*/ 4 h 1660"/>
                <a:gd name="T60" fmla="*/ 4 w 11072"/>
                <a:gd name="T61" fmla="*/ 3 h 1660"/>
                <a:gd name="T62" fmla="*/ 2 w 11072"/>
                <a:gd name="T63" fmla="*/ 3 h 1660"/>
                <a:gd name="T64" fmla="*/ 1 w 11072"/>
                <a:gd name="T65" fmla="*/ 2 h 1660"/>
                <a:gd name="T66" fmla="*/ 0 w 11072"/>
                <a:gd name="T67" fmla="*/ 1 h 1660"/>
                <a:gd name="T68" fmla="*/ 0 w 11072"/>
                <a:gd name="T69" fmla="*/ 0 h 1660"/>
                <a:gd name="T70" fmla="*/ 1 w 11072"/>
                <a:gd name="T71" fmla="*/ 1 h 1660"/>
                <a:gd name="T72" fmla="*/ 2 w 11072"/>
                <a:gd name="T73" fmla="*/ 1 h 166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1072" h="1660">
                  <a:moveTo>
                    <a:pt x="571" y="396"/>
                  </a:moveTo>
                  <a:lnTo>
                    <a:pt x="841" y="494"/>
                  </a:lnTo>
                  <a:lnTo>
                    <a:pt x="1139" y="596"/>
                  </a:lnTo>
                  <a:lnTo>
                    <a:pt x="1435" y="670"/>
                  </a:lnTo>
                  <a:lnTo>
                    <a:pt x="1760" y="744"/>
                  </a:lnTo>
                  <a:lnTo>
                    <a:pt x="2081" y="819"/>
                  </a:lnTo>
                  <a:lnTo>
                    <a:pt x="2429" y="893"/>
                  </a:lnTo>
                  <a:lnTo>
                    <a:pt x="2801" y="941"/>
                  </a:lnTo>
                  <a:lnTo>
                    <a:pt x="3145" y="1016"/>
                  </a:lnTo>
                  <a:lnTo>
                    <a:pt x="3517" y="1066"/>
                  </a:lnTo>
                  <a:lnTo>
                    <a:pt x="3889" y="1090"/>
                  </a:lnTo>
                  <a:lnTo>
                    <a:pt x="4284" y="1140"/>
                  </a:lnTo>
                  <a:lnTo>
                    <a:pt x="4682" y="1163"/>
                  </a:lnTo>
                  <a:lnTo>
                    <a:pt x="5078" y="1191"/>
                  </a:lnTo>
                  <a:lnTo>
                    <a:pt x="5473" y="1215"/>
                  </a:lnTo>
                  <a:lnTo>
                    <a:pt x="5872" y="1238"/>
                  </a:lnTo>
                  <a:lnTo>
                    <a:pt x="6217" y="1238"/>
                  </a:lnTo>
                  <a:lnTo>
                    <a:pt x="6564" y="1266"/>
                  </a:lnTo>
                  <a:lnTo>
                    <a:pt x="6912" y="1266"/>
                  </a:lnTo>
                  <a:lnTo>
                    <a:pt x="7257" y="1266"/>
                  </a:lnTo>
                  <a:lnTo>
                    <a:pt x="7605" y="1266"/>
                  </a:lnTo>
                  <a:lnTo>
                    <a:pt x="7950" y="1266"/>
                  </a:lnTo>
                  <a:lnTo>
                    <a:pt x="8298" y="1266"/>
                  </a:lnTo>
                  <a:lnTo>
                    <a:pt x="8646" y="1238"/>
                  </a:lnTo>
                  <a:lnTo>
                    <a:pt x="8967" y="1238"/>
                  </a:lnTo>
                  <a:lnTo>
                    <a:pt x="9288" y="1215"/>
                  </a:lnTo>
                  <a:lnTo>
                    <a:pt x="9612" y="1191"/>
                  </a:lnTo>
                  <a:lnTo>
                    <a:pt x="9909" y="1163"/>
                  </a:lnTo>
                  <a:lnTo>
                    <a:pt x="10207" y="1140"/>
                  </a:lnTo>
                  <a:lnTo>
                    <a:pt x="10528" y="1117"/>
                  </a:lnTo>
                  <a:lnTo>
                    <a:pt x="10798" y="1090"/>
                  </a:lnTo>
                  <a:lnTo>
                    <a:pt x="11072" y="1066"/>
                  </a:lnTo>
                  <a:lnTo>
                    <a:pt x="10873" y="1488"/>
                  </a:lnTo>
                  <a:lnTo>
                    <a:pt x="10602" y="1512"/>
                  </a:lnTo>
                  <a:lnTo>
                    <a:pt x="10305" y="1536"/>
                  </a:lnTo>
                  <a:lnTo>
                    <a:pt x="10007" y="1562"/>
                  </a:lnTo>
                  <a:lnTo>
                    <a:pt x="9710" y="1587"/>
                  </a:lnTo>
                  <a:lnTo>
                    <a:pt x="9389" y="1587"/>
                  </a:lnTo>
                  <a:lnTo>
                    <a:pt x="9091" y="1610"/>
                  </a:lnTo>
                  <a:lnTo>
                    <a:pt x="8767" y="1637"/>
                  </a:lnTo>
                  <a:lnTo>
                    <a:pt x="8447" y="1637"/>
                  </a:lnTo>
                  <a:lnTo>
                    <a:pt x="8126" y="1660"/>
                  </a:lnTo>
                  <a:lnTo>
                    <a:pt x="7801" y="1660"/>
                  </a:lnTo>
                  <a:lnTo>
                    <a:pt x="7480" y="1660"/>
                  </a:lnTo>
                  <a:lnTo>
                    <a:pt x="7159" y="1660"/>
                  </a:lnTo>
                  <a:lnTo>
                    <a:pt x="6838" y="1660"/>
                  </a:lnTo>
                  <a:lnTo>
                    <a:pt x="6513" y="1660"/>
                  </a:lnTo>
                  <a:lnTo>
                    <a:pt x="6192" y="1660"/>
                  </a:lnTo>
                  <a:lnTo>
                    <a:pt x="5845" y="1637"/>
                  </a:lnTo>
                  <a:lnTo>
                    <a:pt x="5500" y="1637"/>
                  </a:lnTo>
                  <a:lnTo>
                    <a:pt x="5152" y="1610"/>
                  </a:lnTo>
                  <a:lnTo>
                    <a:pt x="4780" y="1587"/>
                  </a:lnTo>
                  <a:lnTo>
                    <a:pt x="4432" y="1562"/>
                  </a:lnTo>
                  <a:lnTo>
                    <a:pt x="4088" y="1536"/>
                  </a:lnTo>
                  <a:lnTo>
                    <a:pt x="3716" y="1488"/>
                  </a:lnTo>
                  <a:lnTo>
                    <a:pt x="3368" y="1438"/>
                  </a:lnTo>
                  <a:lnTo>
                    <a:pt x="3023" y="1387"/>
                  </a:lnTo>
                  <a:lnTo>
                    <a:pt x="2675" y="1339"/>
                  </a:lnTo>
                  <a:lnTo>
                    <a:pt x="2328" y="1289"/>
                  </a:lnTo>
                  <a:lnTo>
                    <a:pt x="2006" y="1215"/>
                  </a:lnTo>
                  <a:lnTo>
                    <a:pt x="1659" y="1140"/>
                  </a:lnTo>
                  <a:lnTo>
                    <a:pt x="1337" y="1066"/>
                  </a:lnTo>
                  <a:lnTo>
                    <a:pt x="990" y="991"/>
                  </a:lnTo>
                  <a:lnTo>
                    <a:pt x="669" y="893"/>
                  </a:lnTo>
                  <a:lnTo>
                    <a:pt x="371" y="792"/>
                  </a:lnTo>
                  <a:lnTo>
                    <a:pt x="223" y="718"/>
                  </a:lnTo>
                  <a:lnTo>
                    <a:pt x="124" y="545"/>
                  </a:lnTo>
                  <a:lnTo>
                    <a:pt x="74" y="346"/>
                  </a:lnTo>
                  <a:lnTo>
                    <a:pt x="23" y="174"/>
                  </a:lnTo>
                  <a:lnTo>
                    <a:pt x="0" y="0"/>
                  </a:lnTo>
                  <a:lnTo>
                    <a:pt x="97" y="149"/>
                  </a:lnTo>
                  <a:lnTo>
                    <a:pt x="223" y="247"/>
                  </a:lnTo>
                  <a:lnTo>
                    <a:pt x="371" y="346"/>
                  </a:lnTo>
                  <a:lnTo>
                    <a:pt x="571" y="39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62" name="Freeform 238">
              <a:extLst>
                <a:ext uri="{FF2B5EF4-FFF2-40B4-BE49-F238E27FC236}">
                  <a16:creationId xmlns:a16="http://schemas.microsoft.com/office/drawing/2014/main" id="{67798CE4-8A3F-4A80-AA12-6E425743C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" y="1632"/>
              <a:ext cx="615" cy="93"/>
            </a:xfrm>
            <a:custGeom>
              <a:avLst/>
              <a:gdLst>
                <a:gd name="T0" fmla="*/ 3 w 11072"/>
                <a:gd name="T1" fmla="*/ 2 h 1660"/>
                <a:gd name="T2" fmla="*/ 4 w 11072"/>
                <a:gd name="T3" fmla="*/ 2 h 1660"/>
                <a:gd name="T4" fmla="*/ 6 w 11072"/>
                <a:gd name="T5" fmla="*/ 3 h 1660"/>
                <a:gd name="T6" fmla="*/ 9 w 11072"/>
                <a:gd name="T7" fmla="*/ 3 h 1660"/>
                <a:gd name="T8" fmla="*/ 11 w 11072"/>
                <a:gd name="T9" fmla="*/ 3 h 1660"/>
                <a:gd name="T10" fmla="*/ 13 w 11072"/>
                <a:gd name="T11" fmla="*/ 4 h 1660"/>
                <a:gd name="T12" fmla="*/ 16 w 11072"/>
                <a:gd name="T13" fmla="*/ 4 h 1660"/>
                <a:gd name="T14" fmla="*/ 18 w 11072"/>
                <a:gd name="T15" fmla="*/ 4 h 1660"/>
                <a:gd name="T16" fmla="*/ 20 w 11072"/>
                <a:gd name="T17" fmla="*/ 4 h 1660"/>
                <a:gd name="T18" fmla="*/ 22 w 11072"/>
                <a:gd name="T19" fmla="*/ 4 h 1660"/>
                <a:gd name="T20" fmla="*/ 25 w 11072"/>
                <a:gd name="T21" fmla="*/ 4 h 1660"/>
                <a:gd name="T22" fmla="*/ 27 w 11072"/>
                <a:gd name="T23" fmla="*/ 4 h 1660"/>
                <a:gd name="T24" fmla="*/ 29 w 11072"/>
                <a:gd name="T25" fmla="*/ 4 h 1660"/>
                <a:gd name="T26" fmla="*/ 31 w 11072"/>
                <a:gd name="T27" fmla="*/ 4 h 1660"/>
                <a:gd name="T28" fmla="*/ 32 w 11072"/>
                <a:gd name="T29" fmla="*/ 4 h 1660"/>
                <a:gd name="T30" fmla="*/ 34 w 11072"/>
                <a:gd name="T31" fmla="*/ 3 h 1660"/>
                <a:gd name="T32" fmla="*/ 33 w 11072"/>
                <a:gd name="T33" fmla="*/ 5 h 1660"/>
                <a:gd name="T34" fmla="*/ 31 w 11072"/>
                <a:gd name="T35" fmla="*/ 5 h 1660"/>
                <a:gd name="T36" fmla="*/ 29 w 11072"/>
                <a:gd name="T37" fmla="*/ 5 h 1660"/>
                <a:gd name="T38" fmla="*/ 27 w 11072"/>
                <a:gd name="T39" fmla="*/ 5 h 1660"/>
                <a:gd name="T40" fmla="*/ 25 w 11072"/>
                <a:gd name="T41" fmla="*/ 5 h 1660"/>
                <a:gd name="T42" fmla="*/ 23 w 11072"/>
                <a:gd name="T43" fmla="*/ 5 h 1660"/>
                <a:gd name="T44" fmla="*/ 21 w 11072"/>
                <a:gd name="T45" fmla="*/ 5 h 1660"/>
                <a:gd name="T46" fmla="*/ 19 w 11072"/>
                <a:gd name="T47" fmla="*/ 5 h 1660"/>
                <a:gd name="T48" fmla="*/ 17 w 11072"/>
                <a:gd name="T49" fmla="*/ 5 h 1660"/>
                <a:gd name="T50" fmla="*/ 15 w 11072"/>
                <a:gd name="T51" fmla="*/ 5 h 1660"/>
                <a:gd name="T52" fmla="*/ 13 w 11072"/>
                <a:gd name="T53" fmla="*/ 5 h 1660"/>
                <a:gd name="T54" fmla="*/ 10 w 11072"/>
                <a:gd name="T55" fmla="*/ 5 h 1660"/>
                <a:gd name="T56" fmla="*/ 8 w 11072"/>
                <a:gd name="T57" fmla="*/ 4 h 1660"/>
                <a:gd name="T58" fmla="*/ 6 w 11072"/>
                <a:gd name="T59" fmla="*/ 4 h 1660"/>
                <a:gd name="T60" fmla="*/ 4 w 11072"/>
                <a:gd name="T61" fmla="*/ 3 h 1660"/>
                <a:gd name="T62" fmla="*/ 2 w 11072"/>
                <a:gd name="T63" fmla="*/ 3 h 1660"/>
                <a:gd name="T64" fmla="*/ 1 w 11072"/>
                <a:gd name="T65" fmla="*/ 2 h 1660"/>
                <a:gd name="T66" fmla="*/ 0 w 11072"/>
                <a:gd name="T67" fmla="*/ 1 h 1660"/>
                <a:gd name="T68" fmla="*/ 0 w 11072"/>
                <a:gd name="T69" fmla="*/ 0 h 1660"/>
                <a:gd name="T70" fmla="*/ 1 w 11072"/>
                <a:gd name="T71" fmla="*/ 1 h 1660"/>
                <a:gd name="T72" fmla="*/ 2 w 11072"/>
                <a:gd name="T73" fmla="*/ 1 h 166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1072" h="1660">
                  <a:moveTo>
                    <a:pt x="571" y="396"/>
                  </a:moveTo>
                  <a:lnTo>
                    <a:pt x="841" y="494"/>
                  </a:lnTo>
                  <a:lnTo>
                    <a:pt x="1139" y="596"/>
                  </a:lnTo>
                  <a:lnTo>
                    <a:pt x="1435" y="670"/>
                  </a:lnTo>
                  <a:lnTo>
                    <a:pt x="1760" y="744"/>
                  </a:lnTo>
                  <a:lnTo>
                    <a:pt x="2081" y="819"/>
                  </a:lnTo>
                  <a:lnTo>
                    <a:pt x="2429" y="893"/>
                  </a:lnTo>
                  <a:lnTo>
                    <a:pt x="2801" y="941"/>
                  </a:lnTo>
                  <a:lnTo>
                    <a:pt x="3145" y="1016"/>
                  </a:lnTo>
                  <a:lnTo>
                    <a:pt x="3517" y="1066"/>
                  </a:lnTo>
                  <a:lnTo>
                    <a:pt x="3889" y="1090"/>
                  </a:lnTo>
                  <a:lnTo>
                    <a:pt x="4284" y="1140"/>
                  </a:lnTo>
                  <a:lnTo>
                    <a:pt x="4682" y="1163"/>
                  </a:lnTo>
                  <a:lnTo>
                    <a:pt x="5078" y="1191"/>
                  </a:lnTo>
                  <a:lnTo>
                    <a:pt x="5473" y="1215"/>
                  </a:lnTo>
                  <a:lnTo>
                    <a:pt x="5872" y="1238"/>
                  </a:lnTo>
                  <a:lnTo>
                    <a:pt x="6217" y="1238"/>
                  </a:lnTo>
                  <a:lnTo>
                    <a:pt x="6564" y="1266"/>
                  </a:lnTo>
                  <a:lnTo>
                    <a:pt x="6912" y="1266"/>
                  </a:lnTo>
                  <a:lnTo>
                    <a:pt x="7257" y="1266"/>
                  </a:lnTo>
                  <a:lnTo>
                    <a:pt x="7605" y="1266"/>
                  </a:lnTo>
                  <a:lnTo>
                    <a:pt x="7950" y="1266"/>
                  </a:lnTo>
                  <a:lnTo>
                    <a:pt x="8298" y="1266"/>
                  </a:lnTo>
                  <a:lnTo>
                    <a:pt x="8646" y="1238"/>
                  </a:lnTo>
                  <a:lnTo>
                    <a:pt x="8967" y="1238"/>
                  </a:lnTo>
                  <a:lnTo>
                    <a:pt x="9288" y="1215"/>
                  </a:lnTo>
                  <a:lnTo>
                    <a:pt x="9612" y="1191"/>
                  </a:lnTo>
                  <a:lnTo>
                    <a:pt x="9909" y="1163"/>
                  </a:lnTo>
                  <a:lnTo>
                    <a:pt x="10207" y="1140"/>
                  </a:lnTo>
                  <a:lnTo>
                    <a:pt x="10528" y="1117"/>
                  </a:lnTo>
                  <a:lnTo>
                    <a:pt x="10798" y="1090"/>
                  </a:lnTo>
                  <a:lnTo>
                    <a:pt x="11072" y="1066"/>
                  </a:lnTo>
                  <a:lnTo>
                    <a:pt x="10873" y="1488"/>
                  </a:lnTo>
                  <a:lnTo>
                    <a:pt x="10602" y="1512"/>
                  </a:lnTo>
                  <a:lnTo>
                    <a:pt x="10305" y="1536"/>
                  </a:lnTo>
                  <a:lnTo>
                    <a:pt x="10007" y="1562"/>
                  </a:lnTo>
                  <a:lnTo>
                    <a:pt x="9710" y="1587"/>
                  </a:lnTo>
                  <a:lnTo>
                    <a:pt x="9389" y="1587"/>
                  </a:lnTo>
                  <a:lnTo>
                    <a:pt x="9091" y="1610"/>
                  </a:lnTo>
                  <a:lnTo>
                    <a:pt x="8767" y="1637"/>
                  </a:lnTo>
                  <a:lnTo>
                    <a:pt x="8447" y="1637"/>
                  </a:lnTo>
                  <a:lnTo>
                    <a:pt x="8126" y="1660"/>
                  </a:lnTo>
                  <a:lnTo>
                    <a:pt x="7801" y="1660"/>
                  </a:lnTo>
                  <a:lnTo>
                    <a:pt x="7480" y="1660"/>
                  </a:lnTo>
                  <a:lnTo>
                    <a:pt x="7159" y="1660"/>
                  </a:lnTo>
                  <a:lnTo>
                    <a:pt x="6838" y="1660"/>
                  </a:lnTo>
                  <a:lnTo>
                    <a:pt x="6513" y="1660"/>
                  </a:lnTo>
                  <a:lnTo>
                    <a:pt x="6192" y="1660"/>
                  </a:lnTo>
                  <a:lnTo>
                    <a:pt x="5845" y="1637"/>
                  </a:lnTo>
                  <a:lnTo>
                    <a:pt x="5500" y="1637"/>
                  </a:lnTo>
                  <a:lnTo>
                    <a:pt x="5152" y="1610"/>
                  </a:lnTo>
                  <a:lnTo>
                    <a:pt x="4780" y="1587"/>
                  </a:lnTo>
                  <a:lnTo>
                    <a:pt x="4432" y="1562"/>
                  </a:lnTo>
                  <a:lnTo>
                    <a:pt x="4088" y="1536"/>
                  </a:lnTo>
                  <a:lnTo>
                    <a:pt x="3716" y="1488"/>
                  </a:lnTo>
                  <a:lnTo>
                    <a:pt x="3368" y="1438"/>
                  </a:lnTo>
                  <a:lnTo>
                    <a:pt x="3023" y="1387"/>
                  </a:lnTo>
                  <a:lnTo>
                    <a:pt x="2675" y="1339"/>
                  </a:lnTo>
                  <a:lnTo>
                    <a:pt x="2328" y="1289"/>
                  </a:lnTo>
                  <a:lnTo>
                    <a:pt x="2006" y="1215"/>
                  </a:lnTo>
                  <a:lnTo>
                    <a:pt x="1659" y="1140"/>
                  </a:lnTo>
                  <a:lnTo>
                    <a:pt x="1337" y="1066"/>
                  </a:lnTo>
                  <a:lnTo>
                    <a:pt x="990" y="991"/>
                  </a:lnTo>
                  <a:lnTo>
                    <a:pt x="669" y="893"/>
                  </a:lnTo>
                  <a:lnTo>
                    <a:pt x="371" y="792"/>
                  </a:lnTo>
                  <a:lnTo>
                    <a:pt x="223" y="718"/>
                  </a:lnTo>
                  <a:lnTo>
                    <a:pt x="124" y="545"/>
                  </a:lnTo>
                  <a:lnTo>
                    <a:pt x="74" y="346"/>
                  </a:lnTo>
                  <a:lnTo>
                    <a:pt x="23" y="174"/>
                  </a:lnTo>
                  <a:lnTo>
                    <a:pt x="0" y="0"/>
                  </a:lnTo>
                  <a:lnTo>
                    <a:pt x="97" y="149"/>
                  </a:lnTo>
                  <a:lnTo>
                    <a:pt x="223" y="247"/>
                  </a:lnTo>
                  <a:lnTo>
                    <a:pt x="371" y="346"/>
                  </a:lnTo>
                  <a:lnTo>
                    <a:pt x="571" y="396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63" name="Freeform 239">
              <a:extLst>
                <a:ext uri="{FF2B5EF4-FFF2-40B4-BE49-F238E27FC236}">
                  <a16:creationId xmlns:a16="http://schemas.microsoft.com/office/drawing/2014/main" id="{4D8A86E6-EAC1-44EF-A51D-B899BDE01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4" y="1634"/>
              <a:ext cx="17" cy="12"/>
            </a:xfrm>
            <a:custGeom>
              <a:avLst/>
              <a:gdLst>
                <a:gd name="T0" fmla="*/ 1 w 297"/>
                <a:gd name="T1" fmla="*/ 0 h 222"/>
                <a:gd name="T2" fmla="*/ 1 w 297"/>
                <a:gd name="T3" fmla="*/ 0 h 222"/>
                <a:gd name="T4" fmla="*/ 0 w 297"/>
                <a:gd name="T5" fmla="*/ 0 h 222"/>
                <a:gd name="T6" fmla="*/ 0 w 297"/>
                <a:gd name="T7" fmla="*/ 0 h 222"/>
                <a:gd name="T8" fmla="*/ 0 w 297"/>
                <a:gd name="T9" fmla="*/ 0 h 222"/>
                <a:gd name="T10" fmla="*/ 0 w 297"/>
                <a:gd name="T11" fmla="*/ 1 h 222"/>
                <a:gd name="T12" fmla="*/ 0 w 297"/>
                <a:gd name="T13" fmla="*/ 1 h 222"/>
                <a:gd name="T14" fmla="*/ 0 w 297"/>
                <a:gd name="T15" fmla="*/ 1 h 222"/>
                <a:gd name="T16" fmla="*/ 0 w 297"/>
                <a:gd name="T17" fmla="*/ 0 h 222"/>
                <a:gd name="T18" fmla="*/ 1 w 297"/>
                <a:gd name="T19" fmla="*/ 0 h 222"/>
                <a:gd name="T20" fmla="*/ 1 w 297"/>
                <a:gd name="T21" fmla="*/ 0 h 222"/>
                <a:gd name="T22" fmla="*/ 1 w 297"/>
                <a:gd name="T23" fmla="*/ 0 h 22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7" h="222">
                  <a:moveTo>
                    <a:pt x="297" y="23"/>
                  </a:moveTo>
                  <a:lnTo>
                    <a:pt x="297" y="50"/>
                  </a:lnTo>
                  <a:lnTo>
                    <a:pt x="98" y="172"/>
                  </a:lnTo>
                  <a:lnTo>
                    <a:pt x="74" y="149"/>
                  </a:lnTo>
                  <a:lnTo>
                    <a:pt x="74" y="172"/>
                  </a:lnTo>
                  <a:lnTo>
                    <a:pt x="24" y="222"/>
                  </a:lnTo>
                  <a:lnTo>
                    <a:pt x="0" y="222"/>
                  </a:lnTo>
                  <a:lnTo>
                    <a:pt x="0" y="199"/>
                  </a:lnTo>
                  <a:lnTo>
                    <a:pt x="48" y="124"/>
                  </a:lnTo>
                  <a:lnTo>
                    <a:pt x="271" y="0"/>
                  </a:lnTo>
                  <a:lnTo>
                    <a:pt x="297" y="0"/>
                  </a:lnTo>
                  <a:lnTo>
                    <a:pt x="297" y="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64" name="Freeform 240">
              <a:extLst>
                <a:ext uri="{FF2B5EF4-FFF2-40B4-BE49-F238E27FC236}">
                  <a16:creationId xmlns:a16="http://schemas.microsoft.com/office/drawing/2014/main" id="{153687D5-4AD3-43C8-8E42-127D2C386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4" y="1634"/>
              <a:ext cx="17" cy="12"/>
            </a:xfrm>
            <a:custGeom>
              <a:avLst/>
              <a:gdLst>
                <a:gd name="T0" fmla="*/ 1 w 297"/>
                <a:gd name="T1" fmla="*/ 0 h 222"/>
                <a:gd name="T2" fmla="*/ 1 w 297"/>
                <a:gd name="T3" fmla="*/ 0 h 222"/>
                <a:gd name="T4" fmla="*/ 0 w 297"/>
                <a:gd name="T5" fmla="*/ 0 h 222"/>
                <a:gd name="T6" fmla="*/ 0 w 297"/>
                <a:gd name="T7" fmla="*/ 0 h 222"/>
                <a:gd name="T8" fmla="*/ 0 w 297"/>
                <a:gd name="T9" fmla="*/ 0 h 222"/>
                <a:gd name="T10" fmla="*/ 0 w 297"/>
                <a:gd name="T11" fmla="*/ 1 h 222"/>
                <a:gd name="T12" fmla="*/ 0 w 297"/>
                <a:gd name="T13" fmla="*/ 1 h 222"/>
                <a:gd name="T14" fmla="*/ 0 w 297"/>
                <a:gd name="T15" fmla="*/ 1 h 222"/>
                <a:gd name="T16" fmla="*/ 0 w 297"/>
                <a:gd name="T17" fmla="*/ 0 h 222"/>
                <a:gd name="T18" fmla="*/ 1 w 297"/>
                <a:gd name="T19" fmla="*/ 0 h 222"/>
                <a:gd name="T20" fmla="*/ 1 w 297"/>
                <a:gd name="T21" fmla="*/ 0 h 222"/>
                <a:gd name="T22" fmla="*/ 1 w 297"/>
                <a:gd name="T23" fmla="*/ 0 h 222"/>
                <a:gd name="T24" fmla="*/ 1 w 297"/>
                <a:gd name="T25" fmla="*/ 0 h 2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7" h="222">
                  <a:moveTo>
                    <a:pt x="297" y="23"/>
                  </a:moveTo>
                  <a:lnTo>
                    <a:pt x="297" y="50"/>
                  </a:lnTo>
                  <a:lnTo>
                    <a:pt x="98" y="172"/>
                  </a:lnTo>
                  <a:lnTo>
                    <a:pt x="74" y="149"/>
                  </a:lnTo>
                  <a:lnTo>
                    <a:pt x="74" y="172"/>
                  </a:lnTo>
                  <a:lnTo>
                    <a:pt x="24" y="222"/>
                  </a:lnTo>
                  <a:lnTo>
                    <a:pt x="0" y="222"/>
                  </a:lnTo>
                  <a:lnTo>
                    <a:pt x="0" y="199"/>
                  </a:lnTo>
                  <a:lnTo>
                    <a:pt x="48" y="124"/>
                  </a:lnTo>
                  <a:lnTo>
                    <a:pt x="271" y="0"/>
                  </a:lnTo>
                  <a:lnTo>
                    <a:pt x="297" y="0"/>
                  </a:lnTo>
                  <a:lnTo>
                    <a:pt x="297" y="23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65" name="Freeform 241">
              <a:extLst>
                <a:ext uri="{FF2B5EF4-FFF2-40B4-BE49-F238E27FC236}">
                  <a16:creationId xmlns:a16="http://schemas.microsoft.com/office/drawing/2014/main" id="{4AEAC167-120E-4925-9482-A35944A8B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4" y="1634"/>
              <a:ext cx="9" cy="7"/>
            </a:xfrm>
            <a:custGeom>
              <a:avLst/>
              <a:gdLst>
                <a:gd name="T0" fmla="*/ 1 w 149"/>
                <a:gd name="T1" fmla="*/ 0 h 124"/>
                <a:gd name="T2" fmla="*/ 1 w 149"/>
                <a:gd name="T3" fmla="*/ 0 h 124"/>
                <a:gd name="T4" fmla="*/ 0 w 149"/>
                <a:gd name="T5" fmla="*/ 0 h 124"/>
                <a:gd name="T6" fmla="*/ 0 w 149"/>
                <a:gd name="T7" fmla="*/ 0 h 124"/>
                <a:gd name="T8" fmla="*/ 0 w 149"/>
                <a:gd name="T9" fmla="*/ 0 h 124"/>
                <a:gd name="T10" fmla="*/ 0 w 149"/>
                <a:gd name="T11" fmla="*/ 0 h 124"/>
                <a:gd name="T12" fmla="*/ 0 w 149"/>
                <a:gd name="T13" fmla="*/ 0 h 124"/>
                <a:gd name="T14" fmla="*/ 1 w 149"/>
                <a:gd name="T15" fmla="*/ 0 h 124"/>
                <a:gd name="T16" fmla="*/ 1 w 149"/>
                <a:gd name="T17" fmla="*/ 0 h 1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9" h="124">
                  <a:moveTo>
                    <a:pt x="149" y="23"/>
                  </a:moveTo>
                  <a:lnTo>
                    <a:pt x="149" y="50"/>
                  </a:lnTo>
                  <a:lnTo>
                    <a:pt x="74" y="74"/>
                  </a:lnTo>
                  <a:lnTo>
                    <a:pt x="24" y="124"/>
                  </a:lnTo>
                  <a:lnTo>
                    <a:pt x="0" y="124"/>
                  </a:lnTo>
                  <a:lnTo>
                    <a:pt x="0" y="98"/>
                  </a:lnTo>
                  <a:lnTo>
                    <a:pt x="125" y="0"/>
                  </a:lnTo>
                  <a:lnTo>
                    <a:pt x="149" y="0"/>
                  </a:lnTo>
                  <a:lnTo>
                    <a:pt x="149" y="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66" name="Freeform 242">
              <a:extLst>
                <a:ext uri="{FF2B5EF4-FFF2-40B4-BE49-F238E27FC236}">
                  <a16:creationId xmlns:a16="http://schemas.microsoft.com/office/drawing/2014/main" id="{4B83CFD4-9074-4877-AF0D-2B51C1AE0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4" y="1634"/>
              <a:ext cx="9" cy="7"/>
            </a:xfrm>
            <a:custGeom>
              <a:avLst/>
              <a:gdLst>
                <a:gd name="T0" fmla="*/ 1 w 149"/>
                <a:gd name="T1" fmla="*/ 0 h 124"/>
                <a:gd name="T2" fmla="*/ 1 w 149"/>
                <a:gd name="T3" fmla="*/ 0 h 124"/>
                <a:gd name="T4" fmla="*/ 0 w 149"/>
                <a:gd name="T5" fmla="*/ 0 h 124"/>
                <a:gd name="T6" fmla="*/ 0 w 149"/>
                <a:gd name="T7" fmla="*/ 0 h 124"/>
                <a:gd name="T8" fmla="*/ 0 w 149"/>
                <a:gd name="T9" fmla="*/ 0 h 124"/>
                <a:gd name="T10" fmla="*/ 0 w 149"/>
                <a:gd name="T11" fmla="*/ 0 h 124"/>
                <a:gd name="T12" fmla="*/ 0 w 149"/>
                <a:gd name="T13" fmla="*/ 0 h 124"/>
                <a:gd name="T14" fmla="*/ 0 w 149"/>
                <a:gd name="T15" fmla="*/ 0 h 124"/>
                <a:gd name="T16" fmla="*/ 1 w 149"/>
                <a:gd name="T17" fmla="*/ 0 h 124"/>
                <a:gd name="T18" fmla="*/ 1 w 149"/>
                <a:gd name="T19" fmla="*/ 0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9" h="124">
                  <a:moveTo>
                    <a:pt x="149" y="23"/>
                  </a:moveTo>
                  <a:lnTo>
                    <a:pt x="149" y="50"/>
                  </a:lnTo>
                  <a:lnTo>
                    <a:pt x="74" y="74"/>
                  </a:lnTo>
                  <a:lnTo>
                    <a:pt x="24" y="124"/>
                  </a:lnTo>
                  <a:lnTo>
                    <a:pt x="0" y="124"/>
                  </a:lnTo>
                  <a:lnTo>
                    <a:pt x="0" y="98"/>
                  </a:lnTo>
                  <a:lnTo>
                    <a:pt x="125" y="0"/>
                  </a:lnTo>
                  <a:lnTo>
                    <a:pt x="149" y="0"/>
                  </a:lnTo>
                  <a:lnTo>
                    <a:pt x="149" y="23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67" name="Freeform 243">
              <a:extLst>
                <a:ext uri="{FF2B5EF4-FFF2-40B4-BE49-F238E27FC236}">
                  <a16:creationId xmlns:a16="http://schemas.microsoft.com/office/drawing/2014/main" id="{F7604B98-8086-4F45-AEEC-D49EAC177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8" y="1635"/>
              <a:ext cx="14" cy="6"/>
            </a:xfrm>
            <a:custGeom>
              <a:avLst/>
              <a:gdLst>
                <a:gd name="T0" fmla="*/ 1 w 250"/>
                <a:gd name="T1" fmla="*/ 0 h 101"/>
                <a:gd name="T2" fmla="*/ 1 w 250"/>
                <a:gd name="T3" fmla="*/ 0 h 101"/>
                <a:gd name="T4" fmla="*/ 1 w 250"/>
                <a:gd name="T5" fmla="*/ 0 h 101"/>
                <a:gd name="T6" fmla="*/ 0 w 250"/>
                <a:gd name="T7" fmla="*/ 0 h 101"/>
                <a:gd name="T8" fmla="*/ 0 w 250"/>
                <a:gd name="T9" fmla="*/ 0 h 101"/>
                <a:gd name="T10" fmla="*/ 0 w 250"/>
                <a:gd name="T11" fmla="*/ 0 h 101"/>
                <a:gd name="T12" fmla="*/ 1 w 250"/>
                <a:gd name="T13" fmla="*/ 0 h 101"/>
                <a:gd name="T14" fmla="*/ 1 w 250"/>
                <a:gd name="T15" fmla="*/ 0 h 1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0" h="101">
                  <a:moveTo>
                    <a:pt x="250" y="75"/>
                  </a:moveTo>
                  <a:lnTo>
                    <a:pt x="250" y="101"/>
                  </a:lnTo>
                  <a:lnTo>
                    <a:pt x="200" y="101"/>
                  </a:lnTo>
                  <a:lnTo>
                    <a:pt x="149" y="75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23" y="51"/>
                  </a:lnTo>
                  <a:lnTo>
                    <a:pt x="250" y="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68" name="Freeform 244">
              <a:extLst>
                <a:ext uri="{FF2B5EF4-FFF2-40B4-BE49-F238E27FC236}">
                  <a16:creationId xmlns:a16="http://schemas.microsoft.com/office/drawing/2014/main" id="{7801901C-FF68-473F-A692-BC1845EAF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8" y="1635"/>
              <a:ext cx="14" cy="6"/>
            </a:xfrm>
            <a:custGeom>
              <a:avLst/>
              <a:gdLst>
                <a:gd name="T0" fmla="*/ 1 w 250"/>
                <a:gd name="T1" fmla="*/ 0 h 101"/>
                <a:gd name="T2" fmla="*/ 1 w 250"/>
                <a:gd name="T3" fmla="*/ 0 h 101"/>
                <a:gd name="T4" fmla="*/ 1 w 250"/>
                <a:gd name="T5" fmla="*/ 0 h 101"/>
                <a:gd name="T6" fmla="*/ 0 w 250"/>
                <a:gd name="T7" fmla="*/ 0 h 101"/>
                <a:gd name="T8" fmla="*/ 0 w 250"/>
                <a:gd name="T9" fmla="*/ 0 h 101"/>
                <a:gd name="T10" fmla="*/ 0 w 250"/>
                <a:gd name="T11" fmla="*/ 0 h 101"/>
                <a:gd name="T12" fmla="*/ 0 w 250"/>
                <a:gd name="T13" fmla="*/ 0 h 101"/>
                <a:gd name="T14" fmla="*/ 1 w 250"/>
                <a:gd name="T15" fmla="*/ 0 h 101"/>
                <a:gd name="T16" fmla="*/ 1 w 250"/>
                <a:gd name="T17" fmla="*/ 0 h 1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0" h="101">
                  <a:moveTo>
                    <a:pt x="250" y="75"/>
                  </a:moveTo>
                  <a:lnTo>
                    <a:pt x="250" y="101"/>
                  </a:lnTo>
                  <a:lnTo>
                    <a:pt x="200" y="101"/>
                  </a:lnTo>
                  <a:lnTo>
                    <a:pt x="149" y="75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23" y="51"/>
                  </a:lnTo>
                  <a:lnTo>
                    <a:pt x="250" y="75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69" name="Freeform 245">
              <a:extLst>
                <a:ext uri="{FF2B5EF4-FFF2-40B4-BE49-F238E27FC236}">
                  <a16:creationId xmlns:a16="http://schemas.microsoft.com/office/drawing/2014/main" id="{B0048F2F-F594-429F-92ED-49C346719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1" y="1637"/>
              <a:ext cx="16" cy="6"/>
            </a:xfrm>
            <a:custGeom>
              <a:avLst/>
              <a:gdLst>
                <a:gd name="T0" fmla="*/ 1 w 298"/>
                <a:gd name="T1" fmla="*/ 0 h 122"/>
                <a:gd name="T2" fmla="*/ 1 w 298"/>
                <a:gd name="T3" fmla="*/ 0 h 122"/>
                <a:gd name="T4" fmla="*/ 1 w 298"/>
                <a:gd name="T5" fmla="*/ 0 h 122"/>
                <a:gd name="T6" fmla="*/ 1 w 298"/>
                <a:gd name="T7" fmla="*/ 0 h 122"/>
                <a:gd name="T8" fmla="*/ 1 w 298"/>
                <a:gd name="T9" fmla="*/ 0 h 122"/>
                <a:gd name="T10" fmla="*/ 0 w 298"/>
                <a:gd name="T11" fmla="*/ 0 h 122"/>
                <a:gd name="T12" fmla="*/ 0 w 298"/>
                <a:gd name="T13" fmla="*/ 0 h 122"/>
                <a:gd name="T14" fmla="*/ 0 w 298"/>
                <a:gd name="T15" fmla="*/ 0 h 122"/>
                <a:gd name="T16" fmla="*/ 1 w 298"/>
                <a:gd name="T17" fmla="*/ 0 h 1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8" h="122">
                  <a:moveTo>
                    <a:pt x="223" y="48"/>
                  </a:moveTo>
                  <a:lnTo>
                    <a:pt x="273" y="74"/>
                  </a:lnTo>
                  <a:lnTo>
                    <a:pt x="298" y="74"/>
                  </a:lnTo>
                  <a:lnTo>
                    <a:pt x="298" y="99"/>
                  </a:lnTo>
                  <a:lnTo>
                    <a:pt x="250" y="122"/>
                  </a:lnTo>
                  <a:lnTo>
                    <a:pt x="74" y="48"/>
                  </a:lnTo>
                  <a:lnTo>
                    <a:pt x="0" y="0"/>
                  </a:lnTo>
                  <a:lnTo>
                    <a:pt x="74" y="0"/>
                  </a:lnTo>
                  <a:lnTo>
                    <a:pt x="223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70" name="Freeform 246">
              <a:extLst>
                <a:ext uri="{FF2B5EF4-FFF2-40B4-BE49-F238E27FC236}">
                  <a16:creationId xmlns:a16="http://schemas.microsoft.com/office/drawing/2014/main" id="{A0A7EA5B-515C-4F81-8FE0-088C60F30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1" y="1637"/>
              <a:ext cx="16" cy="6"/>
            </a:xfrm>
            <a:custGeom>
              <a:avLst/>
              <a:gdLst>
                <a:gd name="T0" fmla="*/ 1 w 298"/>
                <a:gd name="T1" fmla="*/ 0 h 122"/>
                <a:gd name="T2" fmla="*/ 1 w 298"/>
                <a:gd name="T3" fmla="*/ 0 h 122"/>
                <a:gd name="T4" fmla="*/ 1 w 298"/>
                <a:gd name="T5" fmla="*/ 0 h 122"/>
                <a:gd name="T6" fmla="*/ 1 w 298"/>
                <a:gd name="T7" fmla="*/ 0 h 122"/>
                <a:gd name="T8" fmla="*/ 1 w 298"/>
                <a:gd name="T9" fmla="*/ 0 h 122"/>
                <a:gd name="T10" fmla="*/ 0 w 298"/>
                <a:gd name="T11" fmla="*/ 0 h 122"/>
                <a:gd name="T12" fmla="*/ 0 w 298"/>
                <a:gd name="T13" fmla="*/ 0 h 122"/>
                <a:gd name="T14" fmla="*/ 0 w 298"/>
                <a:gd name="T15" fmla="*/ 0 h 122"/>
                <a:gd name="T16" fmla="*/ 0 w 298"/>
                <a:gd name="T17" fmla="*/ 0 h 122"/>
                <a:gd name="T18" fmla="*/ 1 w 298"/>
                <a:gd name="T19" fmla="*/ 0 h 1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8" h="122">
                  <a:moveTo>
                    <a:pt x="223" y="48"/>
                  </a:moveTo>
                  <a:lnTo>
                    <a:pt x="273" y="74"/>
                  </a:lnTo>
                  <a:lnTo>
                    <a:pt x="298" y="74"/>
                  </a:lnTo>
                  <a:lnTo>
                    <a:pt x="298" y="99"/>
                  </a:lnTo>
                  <a:lnTo>
                    <a:pt x="250" y="122"/>
                  </a:lnTo>
                  <a:lnTo>
                    <a:pt x="74" y="48"/>
                  </a:lnTo>
                  <a:lnTo>
                    <a:pt x="0" y="0"/>
                  </a:lnTo>
                  <a:lnTo>
                    <a:pt x="74" y="0"/>
                  </a:lnTo>
                  <a:lnTo>
                    <a:pt x="223" y="48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71" name="Freeform 247">
              <a:extLst>
                <a:ext uri="{FF2B5EF4-FFF2-40B4-BE49-F238E27FC236}">
                  <a16:creationId xmlns:a16="http://schemas.microsoft.com/office/drawing/2014/main" id="{2F1E25F4-202E-42C9-9479-4F1631D53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" y="1638"/>
              <a:ext cx="17" cy="3"/>
            </a:xfrm>
            <a:custGeom>
              <a:avLst/>
              <a:gdLst>
                <a:gd name="T0" fmla="*/ 1 w 298"/>
                <a:gd name="T1" fmla="*/ 0 h 50"/>
                <a:gd name="T2" fmla="*/ 1 w 298"/>
                <a:gd name="T3" fmla="*/ 0 h 50"/>
                <a:gd name="T4" fmla="*/ 0 w 298"/>
                <a:gd name="T5" fmla="*/ 0 h 50"/>
                <a:gd name="T6" fmla="*/ 0 w 298"/>
                <a:gd name="T7" fmla="*/ 0 h 50"/>
                <a:gd name="T8" fmla="*/ 0 w 298"/>
                <a:gd name="T9" fmla="*/ 0 h 50"/>
                <a:gd name="T10" fmla="*/ 0 w 298"/>
                <a:gd name="T11" fmla="*/ 0 h 50"/>
                <a:gd name="T12" fmla="*/ 0 w 298"/>
                <a:gd name="T13" fmla="*/ 0 h 50"/>
                <a:gd name="T14" fmla="*/ 1 w 298"/>
                <a:gd name="T15" fmla="*/ 0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8" h="50">
                  <a:moveTo>
                    <a:pt x="298" y="24"/>
                  </a:moveTo>
                  <a:lnTo>
                    <a:pt x="298" y="50"/>
                  </a:lnTo>
                  <a:lnTo>
                    <a:pt x="122" y="50"/>
                  </a:lnTo>
                  <a:lnTo>
                    <a:pt x="23" y="24"/>
                  </a:lnTo>
                  <a:lnTo>
                    <a:pt x="0" y="24"/>
                  </a:lnTo>
                  <a:lnTo>
                    <a:pt x="0" y="0"/>
                  </a:lnTo>
                  <a:lnTo>
                    <a:pt x="48" y="0"/>
                  </a:lnTo>
                  <a:lnTo>
                    <a:pt x="298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72" name="Freeform 248">
              <a:extLst>
                <a:ext uri="{FF2B5EF4-FFF2-40B4-BE49-F238E27FC236}">
                  <a16:creationId xmlns:a16="http://schemas.microsoft.com/office/drawing/2014/main" id="{247E7953-E30D-4EE8-A2A8-86EB7F269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" y="1638"/>
              <a:ext cx="17" cy="3"/>
            </a:xfrm>
            <a:custGeom>
              <a:avLst/>
              <a:gdLst>
                <a:gd name="T0" fmla="*/ 1 w 298"/>
                <a:gd name="T1" fmla="*/ 0 h 50"/>
                <a:gd name="T2" fmla="*/ 1 w 298"/>
                <a:gd name="T3" fmla="*/ 0 h 50"/>
                <a:gd name="T4" fmla="*/ 1 w 298"/>
                <a:gd name="T5" fmla="*/ 0 h 50"/>
                <a:gd name="T6" fmla="*/ 0 w 298"/>
                <a:gd name="T7" fmla="*/ 0 h 50"/>
                <a:gd name="T8" fmla="*/ 0 w 298"/>
                <a:gd name="T9" fmla="*/ 0 h 50"/>
                <a:gd name="T10" fmla="*/ 0 w 298"/>
                <a:gd name="T11" fmla="*/ 0 h 50"/>
                <a:gd name="T12" fmla="*/ 0 w 298"/>
                <a:gd name="T13" fmla="*/ 0 h 50"/>
                <a:gd name="T14" fmla="*/ 0 w 298"/>
                <a:gd name="T15" fmla="*/ 0 h 50"/>
                <a:gd name="T16" fmla="*/ 1 w 298"/>
                <a:gd name="T17" fmla="*/ 0 h 50"/>
                <a:gd name="T18" fmla="*/ 1 w 298"/>
                <a:gd name="T19" fmla="*/ 0 h 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8" h="50">
                  <a:moveTo>
                    <a:pt x="298" y="24"/>
                  </a:moveTo>
                  <a:lnTo>
                    <a:pt x="298" y="24"/>
                  </a:lnTo>
                  <a:lnTo>
                    <a:pt x="298" y="50"/>
                  </a:lnTo>
                  <a:lnTo>
                    <a:pt x="122" y="50"/>
                  </a:lnTo>
                  <a:lnTo>
                    <a:pt x="23" y="24"/>
                  </a:lnTo>
                  <a:lnTo>
                    <a:pt x="0" y="24"/>
                  </a:lnTo>
                  <a:lnTo>
                    <a:pt x="0" y="0"/>
                  </a:lnTo>
                  <a:lnTo>
                    <a:pt x="48" y="0"/>
                  </a:lnTo>
                  <a:lnTo>
                    <a:pt x="298" y="24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73" name="Freeform 249">
              <a:extLst>
                <a:ext uri="{FF2B5EF4-FFF2-40B4-BE49-F238E27FC236}">
                  <a16:creationId xmlns:a16="http://schemas.microsoft.com/office/drawing/2014/main" id="{8B912A52-ACC8-4775-BA60-17247EB6B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3" y="1638"/>
              <a:ext cx="17" cy="10"/>
            </a:xfrm>
            <a:custGeom>
              <a:avLst/>
              <a:gdLst>
                <a:gd name="T0" fmla="*/ 1 w 295"/>
                <a:gd name="T1" fmla="*/ 0 h 173"/>
                <a:gd name="T2" fmla="*/ 1 w 295"/>
                <a:gd name="T3" fmla="*/ 1 h 173"/>
                <a:gd name="T4" fmla="*/ 1 w 295"/>
                <a:gd name="T5" fmla="*/ 1 h 173"/>
                <a:gd name="T6" fmla="*/ 1 w 295"/>
                <a:gd name="T7" fmla="*/ 1 h 173"/>
                <a:gd name="T8" fmla="*/ 0 w 295"/>
                <a:gd name="T9" fmla="*/ 0 h 173"/>
                <a:gd name="T10" fmla="*/ 0 w 295"/>
                <a:gd name="T11" fmla="*/ 0 h 173"/>
                <a:gd name="T12" fmla="*/ 0 w 295"/>
                <a:gd name="T13" fmla="*/ 0 h 173"/>
                <a:gd name="T14" fmla="*/ 1 w 295"/>
                <a:gd name="T15" fmla="*/ 0 h 1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5" h="173">
                  <a:moveTo>
                    <a:pt x="247" y="98"/>
                  </a:moveTo>
                  <a:lnTo>
                    <a:pt x="295" y="148"/>
                  </a:lnTo>
                  <a:lnTo>
                    <a:pt x="295" y="173"/>
                  </a:lnTo>
                  <a:lnTo>
                    <a:pt x="221" y="173"/>
                  </a:lnTo>
                  <a:lnTo>
                    <a:pt x="0" y="50"/>
                  </a:lnTo>
                  <a:lnTo>
                    <a:pt x="0" y="0"/>
                  </a:lnTo>
                  <a:lnTo>
                    <a:pt x="98" y="24"/>
                  </a:lnTo>
                  <a:lnTo>
                    <a:pt x="247" y="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74" name="Freeform 250">
              <a:extLst>
                <a:ext uri="{FF2B5EF4-FFF2-40B4-BE49-F238E27FC236}">
                  <a16:creationId xmlns:a16="http://schemas.microsoft.com/office/drawing/2014/main" id="{8494D6E0-E395-4D0A-B193-C72858C12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3" y="1638"/>
              <a:ext cx="17" cy="10"/>
            </a:xfrm>
            <a:custGeom>
              <a:avLst/>
              <a:gdLst>
                <a:gd name="T0" fmla="*/ 1 w 295"/>
                <a:gd name="T1" fmla="*/ 0 h 173"/>
                <a:gd name="T2" fmla="*/ 1 w 295"/>
                <a:gd name="T3" fmla="*/ 1 h 173"/>
                <a:gd name="T4" fmla="*/ 1 w 295"/>
                <a:gd name="T5" fmla="*/ 1 h 173"/>
                <a:gd name="T6" fmla="*/ 1 w 295"/>
                <a:gd name="T7" fmla="*/ 1 h 173"/>
                <a:gd name="T8" fmla="*/ 0 w 295"/>
                <a:gd name="T9" fmla="*/ 0 h 173"/>
                <a:gd name="T10" fmla="*/ 0 w 295"/>
                <a:gd name="T11" fmla="*/ 0 h 173"/>
                <a:gd name="T12" fmla="*/ 0 w 295"/>
                <a:gd name="T13" fmla="*/ 0 h 173"/>
                <a:gd name="T14" fmla="*/ 1 w 295"/>
                <a:gd name="T15" fmla="*/ 0 h 1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5" h="173">
                  <a:moveTo>
                    <a:pt x="247" y="98"/>
                  </a:moveTo>
                  <a:lnTo>
                    <a:pt x="295" y="148"/>
                  </a:lnTo>
                  <a:lnTo>
                    <a:pt x="295" y="173"/>
                  </a:lnTo>
                  <a:lnTo>
                    <a:pt x="221" y="173"/>
                  </a:lnTo>
                  <a:lnTo>
                    <a:pt x="0" y="50"/>
                  </a:lnTo>
                  <a:lnTo>
                    <a:pt x="0" y="0"/>
                  </a:lnTo>
                  <a:lnTo>
                    <a:pt x="98" y="24"/>
                  </a:lnTo>
                  <a:lnTo>
                    <a:pt x="247" y="98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75" name="Freeform 251">
              <a:extLst>
                <a:ext uri="{FF2B5EF4-FFF2-40B4-BE49-F238E27FC236}">
                  <a16:creationId xmlns:a16="http://schemas.microsoft.com/office/drawing/2014/main" id="{2104261D-024B-4F78-8A20-AD96ABF8A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0" y="1639"/>
              <a:ext cx="16" cy="4"/>
            </a:xfrm>
            <a:custGeom>
              <a:avLst/>
              <a:gdLst>
                <a:gd name="T0" fmla="*/ 1 w 297"/>
                <a:gd name="T1" fmla="*/ 0 h 74"/>
                <a:gd name="T2" fmla="*/ 1 w 297"/>
                <a:gd name="T3" fmla="*/ 0 h 74"/>
                <a:gd name="T4" fmla="*/ 0 w 297"/>
                <a:gd name="T5" fmla="*/ 0 h 74"/>
                <a:gd name="T6" fmla="*/ 0 w 297"/>
                <a:gd name="T7" fmla="*/ 0 h 74"/>
                <a:gd name="T8" fmla="*/ 0 w 297"/>
                <a:gd name="T9" fmla="*/ 0 h 74"/>
                <a:gd name="T10" fmla="*/ 0 w 297"/>
                <a:gd name="T11" fmla="*/ 0 h 74"/>
                <a:gd name="T12" fmla="*/ 1 w 297"/>
                <a:gd name="T13" fmla="*/ 0 h 74"/>
                <a:gd name="T14" fmla="*/ 1 w 297"/>
                <a:gd name="T15" fmla="*/ 0 h 74"/>
                <a:gd name="T16" fmla="*/ 1 w 297"/>
                <a:gd name="T17" fmla="*/ 0 h 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7" h="74">
                  <a:moveTo>
                    <a:pt x="297" y="26"/>
                  </a:moveTo>
                  <a:lnTo>
                    <a:pt x="247" y="51"/>
                  </a:lnTo>
                  <a:lnTo>
                    <a:pt x="50" y="74"/>
                  </a:lnTo>
                  <a:lnTo>
                    <a:pt x="0" y="51"/>
                  </a:lnTo>
                  <a:lnTo>
                    <a:pt x="0" y="26"/>
                  </a:lnTo>
                  <a:lnTo>
                    <a:pt x="23" y="26"/>
                  </a:lnTo>
                  <a:lnTo>
                    <a:pt x="199" y="0"/>
                  </a:lnTo>
                  <a:lnTo>
                    <a:pt x="297" y="0"/>
                  </a:lnTo>
                  <a:lnTo>
                    <a:pt x="297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76" name="Freeform 252">
              <a:extLst>
                <a:ext uri="{FF2B5EF4-FFF2-40B4-BE49-F238E27FC236}">
                  <a16:creationId xmlns:a16="http://schemas.microsoft.com/office/drawing/2014/main" id="{D8077AF8-8C62-437E-95E1-189E8EBB8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0" y="1639"/>
              <a:ext cx="16" cy="4"/>
            </a:xfrm>
            <a:custGeom>
              <a:avLst/>
              <a:gdLst>
                <a:gd name="T0" fmla="*/ 1 w 297"/>
                <a:gd name="T1" fmla="*/ 0 h 74"/>
                <a:gd name="T2" fmla="*/ 1 w 297"/>
                <a:gd name="T3" fmla="*/ 0 h 74"/>
                <a:gd name="T4" fmla="*/ 0 w 297"/>
                <a:gd name="T5" fmla="*/ 0 h 74"/>
                <a:gd name="T6" fmla="*/ 0 w 297"/>
                <a:gd name="T7" fmla="*/ 0 h 74"/>
                <a:gd name="T8" fmla="*/ 0 w 297"/>
                <a:gd name="T9" fmla="*/ 0 h 74"/>
                <a:gd name="T10" fmla="*/ 0 w 297"/>
                <a:gd name="T11" fmla="*/ 0 h 74"/>
                <a:gd name="T12" fmla="*/ 1 w 297"/>
                <a:gd name="T13" fmla="*/ 0 h 74"/>
                <a:gd name="T14" fmla="*/ 1 w 297"/>
                <a:gd name="T15" fmla="*/ 0 h 74"/>
                <a:gd name="T16" fmla="*/ 1 w 297"/>
                <a:gd name="T17" fmla="*/ 0 h 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7" h="74">
                  <a:moveTo>
                    <a:pt x="297" y="26"/>
                  </a:moveTo>
                  <a:lnTo>
                    <a:pt x="247" y="51"/>
                  </a:lnTo>
                  <a:lnTo>
                    <a:pt x="50" y="74"/>
                  </a:lnTo>
                  <a:lnTo>
                    <a:pt x="0" y="51"/>
                  </a:lnTo>
                  <a:lnTo>
                    <a:pt x="0" y="26"/>
                  </a:lnTo>
                  <a:lnTo>
                    <a:pt x="23" y="26"/>
                  </a:lnTo>
                  <a:lnTo>
                    <a:pt x="199" y="0"/>
                  </a:lnTo>
                  <a:lnTo>
                    <a:pt x="297" y="0"/>
                  </a:lnTo>
                  <a:lnTo>
                    <a:pt x="297" y="26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77" name="Freeform 253">
              <a:extLst>
                <a:ext uri="{FF2B5EF4-FFF2-40B4-BE49-F238E27FC236}">
                  <a16:creationId xmlns:a16="http://schemas.microsoft.com/office/drawing/2014/main" id="{48BFC3E4-1E8D-487F-B71C-36EE5DB08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" y="1639"/>
              <a:ext cx="12" cy="6"/>
            </a:xfrm>
            <a:custGeom>
              <a:avLst/>
              <a:gdLst>
                <a:gd name="T0" fmla="*/ 1 w 223"/>
                <a:gd name="T1" fmla="*/ 0 h 101"/>
                <a:gd name="T2" fmla="*/ 1 w 223"/>
                <a:gd name="T3" fmla="*/ 0 h 101"/>
                <a:gd name="T4" fmla="*/ 0 w 223"/>
                <a:gd name="T5" fmla="*/ 0 h 101"/>
                <a:gd name="T6" fmla="*/ 0 w 223"/>
                <a:gd name="T7" fmla="*/ 0 h 101"/>
                <a:gd name="T8" fmla="*/ 0 w 223"/>
                <a:gd name="T9" fmla="*/ 0 h 101"/>
                <a:gd name="T10" fmla="*/ 1 w 223"/>
                <a:gd name="T11" fmla="*/ 0 h 1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3" h="101">
                  <a:moveTo>
                    <a:pt x="223" y="74"/>
                  </a:moveTo>
                  <a:lnTo>
                    <a:pt x="196" y="101"/>
                  </a:lnTo>
                  <a:lnTo>
                    <a:pt x="0" y="51"/>
                  </a:lnTo>
                  <a:lnTo>
                    <a:pt x="0" y="26"/>
                  </a:lnTo>
                  <a:lnTo>
                    <a:pt x="47" y="0"/>
                  </a:lnTo>
                  <a:lnTo>
                    <a:pt x="223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78" name="Freeform 254">
              <a:extLst>
                <a:ext uri="{FF2B5EF4-FFF2-40B4-BE49-F238E27FC236}">
                  <a16:creationId xmlns:a16="http://schemas.microsoft.com/office/drawing/2014/main" id="{76BADB5E-C22C-4B3E-AD8D-0CD0C4EF6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" y="1639"/>
              <a:ext cx="12" cy="6"/>
            </a:xfrm>
            <a:custGeom>
              <a:avLst/>
              <a:gdLst>
                <a:gd name="T0" fmla="*/ 1 w 223"/>
                <a:gd name="T1" fmla="*/ 0 h 101"/>
                <a:gd name="T2" fmla="*/ 1 w 223"/>
                <a:gd name="T3" fmla="*/ 0 h 101"/>
                <a:gd name="T4" fmla="*/ 0 w 223"/>
                <a:gd name="T5" fmla="*/ 0 h 101"/>
                <a:gd name="T6" fmla="*/ 0 w 223"/>
                <a:gd name="T7" fmla="*/ 0 h 101"/>
                <a:gd name="T8" fmla="*/ 0 w 223"/>
                <a:gd name="T9" fmla="*/ 0 h 101"/>
                <a:gd name="T10" fmla="*/ 1 w 223"/>
                <a:gd name="T11" fmla="*/ 0 h 101"/>
                <a:gd name="T12" fmla="*/ 1 w 223"/>
                <a:gd name="T13" fmla="*/ 0 h 1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3" h="101">
                  <a:moveTo>
                    <a:pt x="223" y="74"/>
                  </a:moveTo>
                  <a:lnTo>
                    <a:pt x="196" y="101"/>
                  </a:lnTo>
                  <a:lnTo>
                    <a:pt x="0" y="51"/>
                  </a:lnTo>
                  <a:lnTo>
                    <a:pt x="0" y="26"/>
                  </a:lnTo>
                  <a:lnTo>
                    <a:pt x="47" y="0"/>
                  </a:lnTo>
                  <a:lnTo>
                    <a:pt x="223" y="74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79" name="Freeform 255">
              <a:extLst>
                <a:ext uri="{FF2B5EF4-FFF2-40B4-BE49-F238E27FC236}">
                  <a16:creationId xmlns:a16="http://schemas.microsoft.com/office/drawing/2014/main" id="{2AF10471-B284-4A2E-B3D0-3C2DE8B08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" y="1639"/>
              <a:ext cx="9" cy="10"/>
            </a:xfrm>
            <a:custGeom>
              <a:avLst/>
              <a:gdLst>
                <a:gd name="T0" fmla="*/ 0 w 176"/>
                <a:gd name="T1" fmla="*/ 1 h 175"/>
                <a:gd name="T2" fmla="*/ 0 w 176"/>
                <a:gd name="T3" fmla="*/ 1 h 175"/>
                <a:gd name="T4" fmla="*/ 0 w 176"/>
                <a:gd name="T5" fmla="*/ 0 h 175"/>
                <a:gd name="T6" fmla="*/ 0 w 176"/>
                <a:gd name="T7" fmla="*/ 0 h 175"/>
                <a:gd name="T8" fmla="*/ 0 w 176"/>
                <a:gd name="T9" fmla="*/ 0 h 175"/>
                <a:gd name="T10" fmla="*/ 0 w 176"/>
                <a:gd name="T11" fmla="*/ 1 h 1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6" h="175">
                  <a:moveTo>
                    <a:pt x="176" y="149"/>
                  </a:moveTo>
                  <a:lnTo>
                    <a:pt x="125" y="175"/>
                  </a:lnTo>
                  <a:lnTo>
                    <a:pt x="0" y="51"/>
                  </a:lnTo>
                  <a:lnTo>
                    <a:pt x="0" y="0"/>
                  </a:lnTo>
                  <a:lnTo>
                    <a:pt x="50" y="26"/>
                  </a:lnTo>
                  <a:lnTo>
                    <a:pt x="176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80" name="Freeform 256">
              <a:extLst>
                <a:ext uri="{FF2B5EF4-FFF2-40B4-BE49-F238E27FC236}">
                  <a16:creationId xmlns:a16="http://schemas.microsoft.com/office/drawing/2014/main" id="{64324E45-2C6F-4993-9198-D014AE0CE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" y="1639"/>
              <a:ext cx="9" cy="10"/>
            </a:xfrm>
            <a:custGeom>
              <a:avLst/>
              <a:gdLst>
                <a:gd name="T0" fmla="*/ 0 w 176"/>
                <a:gd name="T1" fmla="*/ 1 h 175"/>
                <a:gd name="T2" fmla="*/ 0 w 176"/>
                <a:gd name="T3" fmla="*/ 1 h 175"/>
                <a:gd name="T4" fmla="*/ 0 w 176"/>
                <a:gd name="T5" fmla="*/ 1 h 175"/>
                <a:gd name="T6" fmla="*/ 0 w 176"/>
                <a:gd name="T7" fmla="*/ 0 h 175"/>
                <a:gd name="T8" fmla="*/ 0 w 176"/>
                <a:gd name="T9" fmla="*/ 0 h 175"/>
                <a:gd name="T10" fmla="*/ 0 w 176"/>
                <a:gd name="T11" fmla="*/ 0 h 175"/>
                <a:gd name="T12" fmla="*/ 0 w 176"/>
                <a:gd name="T13" fmla="*/ 1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6" h="175">
                  <a:moveTo>
                    <a:pt x="176" y="149"/>
                  </a:moveTo>
                  <a:lnTo>
                    <a:pt x="176" y="149"/>
                  </a:lnTo>
                  <a:lnTo>
                    <a:pt x="125" y="175"/>
                  </a:lnTo>
                  <a:lnTo>
                    <a:pt x="0" y="51"/>
                  </a:lnTo>
                  <a:lnTo>
                    <a:pt x="0" y="0"/>
                  </a:lnTo>
                  <a:lnTo>
                    <a:pt x="50" y="26"/>
                  </a:lnTo>
                  <a:lnTo>
                    <a:pt x="176" y="149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81" name="Freeform 257">
              <a:extLst>
                <a:ext uri="{FF2B5EF4-FFF2-40B4-BE49-F238E27FC236}">
                  <a16:creationId xmlns:a16="http://schemas.microsoft.com/office/drawing/2014/main" id="{E73884C5-3BB8-4BDF-A8BC-8F64B9A01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" y="1641"/>
              <a:ext cx="16" cy="9"/>
            </a:xfrm>
            <a:custGeom>
              <a:avLst/>
              <a:gdLst>
                <a:gd name="T0" fmla="*/ 0 w 294"/>
                <a:gd name="T1" fmla="*/ 0 h 173"/>
                <a:gd name="T2" fmla="*/ 1 w 294"/>
                <a:gd name="T3" fmla="*/ 0 h 173"/>
                <a:gd name="T4" fmla="*/ 1 w 294"/>
                <a:gd name="T5" fmla="*/ 0 h 173"/>
                <a:gd name="T6" fmla="*/ 1 w 294"/>
                <a:gd name="T7" fmla="*/ 0 h 173"/>
                <a:gd name="T8" fmla="*/ 1 w 294"/>
                <a:gd name="T9" fmla="*/ 0 h 173"/>
                <a:gd name="T10" fmla="*/ 1 w 294"/>
                <a:gd name="T11" fmla="*/ 0 h 173"/>
                <a:gd name="T12" fmla="*/ 0 w 294"/>
                <a:gd name="T13" fmla="*/ 0 h 173"/>
                <a:gd name="T14" fmla="*/ 0 w 294"/>
                <a:gd name="T15" fmla="*/ 0 h 173"/>
                <a:gd name="T16" fmla="*/ 0 w 294"/>
                <a:gd name="T17" fmla="*/ 0 h 173"/>
                <a:gd name="T18" fmla="*/ 0 w 294"/>
                <a:gd name="T19" fmla="*/ 0 h 173"/>
                <a:gd name="T20" fmla="*/ 0 w 294"/>
                <a:gd name="T21" fmla="*/ 0 h 173"/>
                <a:gd name="T22" fmla="*/ 0 w 294"/>
                <a:gd name="T23" fmla="*/ 0 h 17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4" h="173">
                  <a:moveTo>
                    <a:pt x="122" y="75"/>
                  </a:moveTo>
                  <a:lnTo>
                    <a:pt x="294" y="123"/>
                  </a:lnTo>
                  <a:lnTo>
                    <a:pt x="294" y="173"/>
                  </a:lnTo>
                  <a:lnTo>
                    <a:pt x="270" y="173"/>
                  </a:lnTo>
                  <a:lnTo>
                    <a:pt x="247" y="173"/>
                  </a:lnTo>
                  <a:lnTo>
                    <a:pt x="223" y="173"/>
                  </a:lnTo>
                  <a:lnTo>
                    <a:pt x="75" y="123"/>
                  </a:lnTo>
                  <a:lnTo>
                    <a:pt x="75" y="98"/>
                  </a:lnTo>
                  <a:lnTo>
                    <a:pt x="0" y="48"/>
                  </a:lnTo>
                  <a:lnTo>
                    <a:pt x="0" y="0"/>
                  </a:lnTo>
                  <a:lnTo>
                    <a:pt x="75" y="48"/>
                  </a:lnTo>
                  <a:lnTo>
                    <a:pt x="122" y="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82" name="Freeform 258">
              <a:extLst>
                <a:ext uri="{FF2B5EF4-FFF2-40B4-BE49-F238E27FC236}">
                  <a16:creationId xmlns:a16="http://schemas.microsoft.com/office/drawing/2014/main" id="{59409B00-9F93-40F4-BAD0-8AB19E2D3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" y="1641"/>
              <a:ext cx="16" cy="9"/>
            </a:xfrm>
            <a:custGeom>
              <a:avLst/>
              <a:gdLst>
                <a:gd name="T0" fmla="*/ 0 w 294"/>
                <a:gd name="T1" fmla="*/ 0 h 173"/>
                <a:gd name="T2" fmla="*/ 1 w 294"/>
                <a:gd name="T3" fmla="*/ 0 h 173"/>
                <a:gd name="T4" fmla="*/ 1 w 294"/>
                <a:gd name="T5" fmla="*/ 0 h 173"/>
                <a:gd name="T6" fmla="*/ 1 w 294"/>
                <a:gd name="T7" fmla="*/ 0 h 173"/>
                <a:gd name="T8" fmla="*/ 1 w 294"/>
                <a:gd name="T9" fmla="*/ 0 h 173"/>
                <a:gd name="T10" fmla="*/ 1 w 294"/>
                <a:gd name="T11" fmla="*/ 0 h 173"/>
                <a:gd name="T12" fmla="*/ 0 w 294"/>
                <a:gd name="T13" fmla="*/ 0 h 173"/>
                <a:gd name="T14" fmla="*/ 0 w 294"/>
                <a:gd name="T15" fmla="*/ 0 h 173"/>
                <a:gd name="T16" fmla="*/ 0 w 294"/>
                <a:gd name="T17" fmla="*/ 0 h 173"/>
                <a:gd name="T18" fmla="*/ 0 w 294"/>
                <a:gd name="T19" fmla="*/ 0 h 173"/>
                <a:gd name="T20" fmla="*/ 0 w 294"/>
                <a:gd name="T21" fmla="*/ 0 h 173"/>
                <a:gd name="T22" fmla="*/ 0 w 294"/>
                <a:gd name="T23" fmla="*/ 0 h 173"/>
                <a:gd name="T24" fmla="*/ 0 w 294"/>
                <a:gd name="T25" fmla="*/ 0 h 1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4" h="173">
                  <a:moveTo>
                    <a:pt x="122" y="75"/>
                  </a:moveTo>
                  <a:lnTo>
                    <a:pt x="294" y="123"/>
                  </a:lnTo>
                  <a:lnTo>
                    <a:pt x="294" y="173"/>
                  </a:lnTo>
                  <a:lnTo>
                    <a:pt x="270" y="173"/>
                  </a:lnTo>
                  <a:lnTo>
                    <a:pt x="247" y="173"/>
                  </a:lnTo>
                  <a:lnTo>
                    <a:pt x="223" y="173"/>
                  </a:lnTo>
                  <a:lnTo>
                    <a:pt x="75" y="123"/>
                  </a:lnTo>
                  <a:lnTo>
                    <a:pt x="75" y="98"/>
                  </a:lnTo>
                  <a:lnTo>
                    <a:pt x="0" y="48"/>
                  </a:lnTo>
                  <a:lnTo>
                    <a:pt x="0" y="0"/>
                  </a:lnTo>
                  <a:lnTo>
                    <a:pt x="75" y="48"/>
                  </a:lnTo>
                  <a:lnTo>
                    <a:pt x="122" y="75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83" name="Freeform 259">
              <a:extLst>
                <a:ext uri="{FF2B5EF4-FFF2-40B4-BE49-F238E27FC236}">
                  <a16:creationId xmlns:a16="http://schemas.microsoft.com/office/drawing/2014/main" id="{D5A92F01-EC94-4A3C-A7DC-D7AAAD298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7" y="1642"/>
              <a:ext cx="13" cy="6"/>
            </a:xfrm>
            <a:custGeom>
              <a:avLst/>
              <a:gdLst>
                <a:gd name="T0" fmla="*/ 1 w 247"/>
                <a:gd name="T1" fmla="*/ 0 h 98"/>
                <a:gd name="T2" fmla="*/ 0 w 247"/>
                <a:gd name="T3" fmla="*/ 0 h 98"/>
                <a:gd name="T4" fmla="*/ 0 w 247"/>
                <a:gd name="T5" fmla="*/ 0 h 98"/>
                <a:gd name="T6" fmla="*/ 0 w 247"/>
                <a:gd name="T7" fmla="*/ 0 h 98"/>
                <a:gd name="T8" fmla="*/ 0 w 247"/>
                <a:gd name="T9" fmla="*/ 0 h 98"/>
                <a:gd name="T10" fmla="*/ 1 w 247"/>
                <a:gd name="T11" fmla="*/ 0 h 98"/>
                <a:gd name="T12" fmla="*/ 1 w 247"/>
                <a:gd name="T13" fmla="*/ 0 h 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7" h="98">
                  <a:moveTo>
                    <a:pt x="224" y="98"/>
                  </a:moveTo>
                  <a:lnTo>
                    <a:pt x="75" y="50"/>
                  </a:lnTo>
                  <a:lnTo>
                    <a:pt x="24" y="23"/>
                  </a:lnTo>
                  <a:lnTo>
                    <a:pt x="0" y="23"/>
                  </a:lnTo>
                  <a:lnTo>
                    <a:pt x="24" y="0"/>
                  </a:lnTo>
                  <a:lnTo>
                    <a:pt x="247" y="50"/>
                  </a:lnTo>
                  <a:lnTo>
                    <a:pt x="224" y="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84" name="Freeform 260">
              <a:extLst>
                <a:ext uri="{FF2B5EF4-FFF2-40B4-BE49-F238E27FC236}">
                  <a16:creationId xmlns:a16="http://schemas.microsoft.com/office/drawing/2014/main" id="{B61F47F6-B2E1-44AA-872F-D3C8B83AC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7" y="1642"/>
              <a:ext cx="13" cy="6"/>
            </a:xfrm>
            <a:custGeom>
              <a:avLst/>
              <a:gdLst>
                <a:gd name="T0" fmla="*/ 1 w 247"/>
                <a:gd name="T1" fmla="*/ 0 h 98"/>
                <a:gd name="T2" fmla="*/ 0 w 247"/>
                <a:gd name="T3" fmla="*/ 0 h 98"/>
                <a:gd name="T4" fmla="*/ 0 w 247"/>
                <a:gd name="T5" fmla="*/ 0 h 98"/>
                <a:gd name="T6" fmla="*/ 0 w 247"/>
                <a:gd name="T7" fmla="*/ 0 h 98"/>
                <a:gd name="T8" fmla="*/ 0 w 247"/>
                <a:gd name="T9" fmla="*/ 0 h 98"/>
                <a:gd name="T10" fmla="*/ 1 w 247"/>
                <a:gd name="T11" fmla="*/ 0 h 98"/>
                <a:gd name="T12" fmla="*/ 1 w 247"/>
                <a:gd name="T13" fmla="*/ 0 h 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7" h="98">
                  <a:moveTo>
                    <a:pt x="224" y="98"/>
                  </a:moveTo>
                  <a:lnTo>
                    <a:pt x="75" y="50"/>
                  </a:lnTo>
                  <a:lnTo>
                    <a:pt x="24" y="23"/>
                  </a:lnTo>
                  <a:lnTo>
                    <a:pt x="0" y="23"/>
                  </a:lnTo>
                  <a:lnTo>
                    <a:pt x="24" y="0"/>
                  </a:lnTo>
                  <a:lnTo>
                    <a:pt x="247" y="50"/>
                  </a:lnTo>
                  <a:lnTo>
                    <a:pt x="224" y="98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85" name="Freeform 261">
              <a:extLst>
                <a:ext uri="{FF2B5EF4-FFF2-40B4-BE49-F238E27FC236}">
                  <a16:creationId xmlns:a16="http://schemas.microsoft.com/office/drawing/2014/main" id="{E65B896C-E540-4075-B6E3-9EC9C2FB3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1642"/>
              <a:ext cx="17" cy="6"/>
            </a:xfrm>
            <a:custGeom>
              <a:avLst/>
              <a:gdLst>
                <a:gd name="T0" fmla="*/ 1 w 297"/>
                <a:gd name="T1" fmla="*/ 0 h 98"/>
                <a:gd name="T2" fmla="*/ 1 w 297"/>
                <a:gd name="T3" fmla="*/ 0 h 98"/>
                <a:gd name="T4" fmla="*/ 0 w 297"/>
                <a:gd name="T5" fmla="*/ 0 h 98"/>
                <a:gd name="T6" fmla="*/ 0 w 297"/>
                <a:gd name="T7" fmla="*/ 0 h 98"/>
                <a:gd name="T8" fmla="*/ 1 w 297"/>
                <a:gd name="T9" fmla="*/ 0 h 98"/>
                <a:gd name="T10" fmla="*/ 1 w 297"/>
                <a:gd name="T11" fmla="*/ 0 h 98"/>
                <a:gd name="T12" fmla="*/ 1 w 297"/>
                <a:gd name="T13" fmla="*/ 0 h 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7" h="98">
                  <a:moveTo>
                    <a:pt x="297" y="23"/>
                  </a:moveTo>
                  <a:lnTo>
                    <a:pt x="172" y="98"/>
                  </a:lnTo>
                  <a:lnTo>
                    <a:pt x="48" y="98"/>
                  </a:lnTo>
                  <a:lnTo>
                    <a:pt x="0" y="73"/>
                  </a:lnTo>
                  <a:lnTo>
                    <a:pt x="270" y="0"/>
                  </a:lnTo>
                  <a:lnTo>
                    <a:pt x="297" y="0"/>
                  </a:lnTo>
                  <a:lnTo>
                    <a:pt x="297" y="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86" name="Freeform 262">
              <a:extLst>
                <a:ext uri="{FF2B5EF4-FFF2-40B4-BE49-F238E27FC236}">
                  <a16:creationId xmlns:a16="http://schemas.microsoft.com/office/drawing/2014/main" id="{093AEE85-A8B1-4B23-972F-3D926B813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1642"/>
              <a:ext cx="17" cy="6"/>
            </a:xfrm>
            <a:custGeom>
              <a:avLst/>
              <a:gdLst>
                <a:gd name="T0" fmla="*/ 1 w 297"/>
                <a:gd name="T1" fmla="*/ 0 h 98"/>
                <a:gd name="T2" fmla="*/ 1 w 297"/>
                <a:gd name="T3" fmla="*/ 0 h 98"/>
                <a:gd name="T4" fmla="*/ 0 w 297"/>
                <a:gd name="T5" fmla="*/ 0 h 98"/>
                <a:gd name="T6" fmla="*/ 0 w 297"/>
                <a:gd name="T7" fmla="*/ 0 h 98"/>
                <a:gd name="T8" fmla="*/ 0 w 297"/>
                <a:gd name="T9" fmla="*/ 0 h 98"/>
                <a:gd name="T10" fmla="*/ 1 w 297"/>
                <a:gd name="T11" fmla="*/ 0 h 98"/>
                <a:gd name="T12" fmla="*/ 1 w 297"/>
                <a:gd name="T13" fmla="*/ 0 h 98"/>
                <a:gd name="T14" fmla="*/ 1 w 297"/>
                <a:gd name="T15" fmla="*/ 0 h 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7" h="98">
                  <a:moveTo>
                    <a:pt x="297" y="23"/>
                  </a:moveTo>
                  <a:lnTo>
                    <a:pt x="172" y="98"/>
                  </a:lnTo>
                  <a:lnTo>
                    <a:pt x="48" y="98"/>
                  </a:lnTo>
                  <a:lnTo>
                    <a:pt x="0" y="73"/>
                  </a:lnTo>
                  <a:lnTo>
                    <a:pt x="270" y="0"/>
                  </a:lnTo>
                  <a:lnTo>
                    <a:pt x="297" y="0"/>
                  </a:lnTo>
                  <a:lnTo>
                    <a:pt x="297" y="23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87" name="Freeform 263">
              <a:extLst>
                <a:ext uri="{FF2B5EF4-FFF2-40B4-BE49-F238E27FC236}">
                  <a16:creationId xmlns:a16="http://schemas.microsoft.com/office/drawing/2014/main" id="{41263C9B-2D29-450F-8C92-9580C4D4F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0" y="1645"/>
              <a:ext cx="11" cy="7"/>
            </a:xfrm>
            <a:custGeom>
              <a:avLst/>
              <a:gdLst>
                <a:gd name="T0" fmla="*/ 1 w 195"/>
                <a:gd name="T1" fmla="*/ 0 h 122"/>
                <a:gd name="T2" fmla="*/ 0 w 195"/>
                <a:gd name="T3" fmla="*/ 0 h 122"/>
                <a:gd name="T4" fmla="*/ 0 w 195"/>
                <a:gd name="T5" fmla="*/ 0 h 122"/>
                <a:gd name="T6" fmla="*/ 0 w 195"/>
                <a:gd name="T7" fmla="*/ 0 h 122"/>
                <a:gd name="T8" fmla="*/ 1 w 195"/>
                <a:gd name="T9" fmla="*/ 0 h 122"/>
                <a:gd name="T10" fmla="*/ 1 w 195"/>
                <a:gd name="T11" fmla="*/ 0 h 1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5" h="122">
                  <a:moveTo>
                    <a:pt x="195" y="122"/>
                  </a:moveTo>
                  <a:lnTo>
                    <a:pt x="98" y="98"/>
                  </a:lnTo>
                  <a:lnTo>
                    <a:pt x="0" y="23"/>
                  </a:lnTo>
                  <a:lnTo>
                    <a:pt x="0" y="0"/>
                  </a:lnTo>
                  <a:lnTo>
                    <a:pt x="195" y="98"/>
                  </a:lnTo>
                  <a:lnTo>
                    <a:pt x="195" y="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88" name="Freeform 264">
              <a:extLst>
                <a:ext uri="{FF2B5EF4-FFF2-40B4-BE49-F238E27FC236}">
                  <a16:creationId xmlns:a16="http://schemas.microsoft.com/office/drawing/2014/main" id="{D8D328B5-E0D1-4102-8333-3D8DC3C5A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0" y="1645"/>
              <a:ext cx="11" cy="7"/>
            </a:xfrm>
            <a:custGeom>
              <a:avLst/>
              <a:gdLst>
                <a:gd name="T0" fmla="*/ 1 w 195"/>
                <a:gd name="T1" fmla="*/ 0 h 122"/>
                <a:gd name="T2" fmla="*/ 0 w 195"/>
                <a:gd name="T3" fmla="*/ 0 h 122"/>
                <a:gd name="T4" fmla="*/ 0 w 195"/>
                <a:gd name="T5" fmla="*/ 0 h 122"/>
                <a:gd name="T6" fmla="*/ 0 w 195"/>
                <a:gd name="T7" fmla="*/ 0 h 122"/>
                <a:gd name="T8" fmla="*/ 0 w 195"/>
                <a:gd name="T9" fmla="*/ 0 h 122"/>
                <a:gd name="T10" fmla="*/ 1 w 195"/>
                <a:gd name="T11" fmla="*/ 0 h 122"/>
                <a:gd name="T12" fmla="*/ 1 w 195"/>
                <a:gd name="T13" fmla="*/ 0 h 1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5" h="122">
                  <a:moveTo>
                    <a:pt x="195" y="122"/>
                  </a:moveTo>
                  <a:lnTo>
                    <a:pt x="98" y="98"/>
                  </a:lnTo>
                  <a:lnTo>
                    <a:pt x="0" y="23"/>
                  </a:lnTo>
                  <a:lnTo>
                    <a:pt x="0" y="0"/>
                  </a:lnTo>
                  <a:lnTo>
                    <a:pt x="195" y="98"/>
                  </a:lnTo>
                  <a:lnTo>
                    <a:pt x="195" y="122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89" name="Freeform 265">
              <a:extLst>
                <a:ext uri="{FF2B5EF4-FFF2-40B4-BE49-F238E27FC236}">
                  <a16:creationId xmlns:a16="http://schemas.microsoft.com/office/drawing/2014/main" id="{360FE121-E300-4919-85A9-0017886BB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" y="1645"/>
              <a:ext cx="13" cy="7"/>
            </a:xfrm>
            <a:custGeom>
              <a:avLst/>
              <a:gdLst>
                <a:gd name="T0" fmla="*/ 1 w 223"/>
                <a:gd name="T1" fmla="*/ 0 h 122"/>
                <a:gd name="T2" fmla="*/ 1 w 223"/>
                <a:gd name="T3" fmla="*/ 0 h 122"/>
                <a:gd name="T4" fmla="*/ 0 w 223"/>
                <a:gd name="T5" fmla="*/ 0 h 122"/>
                <a:gd name="T6" fmla="*/ 0 w 223"/>
                <a:gd name="T7" fmla="*/ 0 h 122"/>
                <a:gd name="T8" fmla="*/ 0 w 223"/>
                <a:gd name="T9" fmla="*/ 0 h 122"/>
                <a:gd name="T10" fmla="*/ 0 w 223"/>
                <a:gd name="T11" fmla="*/ 0 h 122"/>
                <a:gd name="T12" fmla="*/ 1 w 223"/>
                <a:gd name="T13" fmla="*/ 0 h 122"/>
                <a:gd name="T14" fmla="*/ 1 w 223"/>
                <a:gd name="T15" fmla="*/ 0 h 1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3" h="122">
                  <a:moveTo>
                    <a:pt x="223" y="122"/>
                  </a:moveTo>
                  <a:lnTo>
                    <a:pt x="200" y="122"/>
                  </a:lnTo>
                  <a:lnTo>
                    <a:pt x="74" y="74"/>
                  </a:lnTo>
                  <a:lnTo>
                    <a:pt x="0" y="48"/>
                  </a:lnTo>
                  <a:lnTo>
                    <a:pt x="0" y="23"/>
                  </a:lnTo>
                  <a:lnTo>
                    <a:pt x="51" y="0"/>
                  </a:lnTo>
                  <a:lnTo>
                    <a:pt x="223" y="74"/>
                  </a:lnTo>
                  <a:lnTo>
                    <a:pt x="223" y="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90" name="Freeform 266">
              <a:extLst>
                <a:ext uri="{FF2B5EF4-FFF2-40B4-BE49-F238E27FC236}">
                  <a16:creationId xmlns:a16="http://schemas.microsoft.com/office/drawing/2014/main" id="{030616E5-6BED-49FD-898B-4699796A6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" y="1645"/>
              <a:ext cx="13" cy="7"/>
            </a:xfrm>
            <a:custGeom>
              <a:avLst/>
              <a:gdLst>
                <a:gd name="T0" fmla="*/ 1 w 223"/>
                <a:gd name="T1" fmla="*/ 0 h 122"/>
                <a:gd name="T2" fmla="*/ 1 w 223"/>
                <a:gd name="T3" fmla="*/ 0 h 122"/>
                <a:gd name="T4" fmla="*/ 0 w 223"/>
                <a:gd name="T5" fmla="*/ 0 h 122"/>
                <a:gd name="T6" fmla="*/ 0 w 223"/>
                <a:gd name="T7" fmla="*/ 0 h 122"/>
                <a:gd name="T8" fmla="*/ 0 w 223"/>
                <a:gd name="T9" fmla="*/ 0 h 122"/>
                <a:gd name="T10" fmla="*/ 0 w 223"/>
                <a:gd name="T11" fmla="*/ 0 h 122"/>
                <a:gd name="T12" fmla="*/ 0 w 223"/>
                <a:gd name="T13" fmla="*/ 0 h 122"/>
                <a:gd name="T14" fmla="*/ 1 w 223"/>
                <a:gd name="T15" fmla="*/ 0 h 122"/>
                <a:gd name="T16" fmla="*/ 1 w 223"/>
                <a:gd name="T17" fmla="*/ 0 h 1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3" h="122">
                  <a:moveTo>
                    <a:pt x="223" y="122"/>
                  </a:moveTo>
                  <a:lnTo>
                    <a:pt x="200" y="122"/>
                  </a:lnTo>
                  <a:lnTo>
                    <a:pt x="74" y="74"/>
                  </a:lnTo>
                  <a:lnTo>
                    <a:pt x="0" y="48"/>
                  </a:lnTo>
                  <a:lnTo>
                    <a:pt x="0" y="23"/>
                  </a:lnTo>
                  <a:lnTo>
                    <a:pt x="51" y="0"/>
                  </a:lnTo>
                  <a:lnTo>
                    <a:pt x="223" y="74"/>
                  </a:lnTo>
                  <a:lnTo>
                    <a:pt x="223" y="122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91" name="Freeform 267">
              <a:extLst>
                <a:ext uri="{FF2B5EF4-FFF2-40B4-BE49-F238E27FC236}">
                  <a16:creationId xmlns:a16="http://schemas.microsoft.com/office/drawing/2014/main" id="{AC3E589B-D1C5-4894-9F97-BD0CAFE9F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2" y="1645"/>
              <a:ext cx="19" cy="4"/>
            </a:xfrm>
            <a:custGeom>
              <a:avLst/>
              <a:gdLst>
                <a:gd name="T0" fmla="*/ 1 w 348"/>
                <a:gd name="T1" fmla="*/ 0 h 74"/>
                <a:gd name="T2" fmla="*/ 1 w 348"/>
                <a:gd name="T3" fmla="*/ 0 h 74"/>
                <a:gd name="T4" fmla="*/ 1 w 348"/>
                <a:gd name="T5" fmla="*/ 0 h 74"/>
                <a:gd name="T6" fmla="*/ 0 w 348"/>
                <a:gd name="T7" fmla="*/ 0 h 74"/>
                <a:gd name="T8" fmla="*/ 0 w 348"/>
                <a:gd name="T9" fmla="*/ 0 h 74"/>
                <a:gd name="T10" fmla="*/ 0 w 348"/>
                <a:gd name="T11" fmla="*/ 0 h 74"/>
                <a:gd name="T12" fmla="*/ 0 w 348"/>
                <a:gd name="T13" fmla="*/ 0 h 74"/>
                <a:gd name="T14" fmla="*/ 1 w 348"/>
                <a:gd name="T15" fmla="*/ 0 h 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8" h="74">
                  <a:moveTo>
                    <a:pt x="322" y="23"/>
                  </a:moveTo>
                  <a:lnTo>
                    <a:pt x="348" y="48"/>
                  </a:lnTo>
                  <a:lnTo>
                    <a:pt x="348" y="74"/>
                  </a:lnTo>
                  <a:lnTo>
                    <a:pt x="149" y="48"/>
                  </a:lnTo>
                  <a:lnTo>
                    <a:pt x="0" y="48"/>
                  </a:lnTo>
                  <a:lnTo>
                    <a:pt x="0" y="23"/>
                  </a:lnTo>
                  <a:lnTo>
                    <a:pt x="75" y="0"/>
                  </a:lnTo>
                  <a:lnTo>
                    <a:pt x="322" y="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92" name="Freeform 268">
              <a:extLst>
                <a:ext uri="{FF2B5EF4-FFF2-40B4-BE49-F238E27FC236}">
                  <a16:creationId xmlns:a16="http://schemas.microsoft.com/office/drawing/2014/main" id="{633554C6-9B2A-4B10-B4FF-EAD9C3639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2" y="1645"/>
              <a:ext cx="19" cy="4"/>
            </a:xfrm>
            <a:custGeom>
              <a:avLst/>
              <a:gdLst>
                <a:gd name="T0" fmla="*/ 1 w 348"/>
                <a:gd name="T1" fmla="*/ 0 h 74"/>
                <a:gd name="T2" fmla="*/ 1 w 348"/>
                <a:gd name="T3" fmla="*/ 0 h 74"/>
                <a:gd name="T4" fmla="*/ 1 w 348"/>
                <a:gd name="T5" fmla="*/ 0 h 74"/>
                <a:gd name="T6" fmla="*/ 0 w 348"/>
                <a:gd name="T7" fmla="*/ 0 h 74"/>
                <a:gd name="T8" fmla="*/ 0 w 348"/>
                <a:gd name="T9" fmla="*/ 0 h 74"/>
                <a:gd name="T10" fmla="*/ 0 w 348"/>
                <a:gd name="T11" fmla="*/ 0 h 74"/>
                <a:gd name="T12" fmla="*/ 0 w 348"/>
                <a:gd name="T13" fmla="*/ 0 h 74"/>
                <a:gd name="T14" fmla="*/ 1 w 348"/>
                <a:gd name="T15" fmla="*/ 0 h 74"/>
                <a:gd name="T16" fmla="*/ 1 w 348"/>
                <a:gd name="T17" fmla="*/ 0 h 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8" h="74">
                  <a:moveTo>
                    <a:pt x="322" y="23"/>
                  </a:moveTo>
                  <a:lnTo>
                    <a:pt x="348" y="48"/>
                  </a:lnTo>
                  <a:lnTo>
                    <a:pt x="348" y="74"/>
                  </a:lnTo>
                  <a:lnTo>
                    <a:pt x="149" y="48"/>
                  </a:lnTo>
                  <a:lnTo>
                    <a:pt x="0" y="48"/>
                  </a:lnTo>
                  <a:lnTo>
                    <a:pt x="0" y="23"/>
                  </a:lnTo>
                  <a:lnTo>
                    <a:pt x="75" y="0"/>
                  </a:lnTo>
                  <a:lnTo>
                    <a:pt x="322" y="23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93" name="Freeform 269">
              <a:extLst>
                <a:ext uri="{FF2B5EF4-FFF2-40B4-BE49-F238E27FC236}">
                  <a16:creationId xmlns:a16="http://schemas.microsoft.com/office/drawing/2014/main" id="{B66C3C7E-13D4-49FB-9F0E-007D08A92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1" y="1648"/>
              <a:ext cx="13" cy="8"/>
            </a:xfrm>
            <a:custGeom>
              <a:avLst/>
              <a:gdLst>
                <a:gd name="T0" fmla="*/ 1 w 247"/>
                <a:gd name="T1" fmla="*/ 0 h 149"/>
                <a:gd name="T2" fmla="*/ 1 w 247"/>
                <a:gd name="T3" fmla="*/ 0 h 149"/>
                <a:gd name="T4" fmla="*/ 1 w 247"/>
                <a:gd name="T5" fmla="*/ 0 h 149"/>
                <a:gd name="T6" fmla="*/ 1 w 247"/>
                <a:gd name="T7" fmla="*/ 0 h 149"/>
                <a:gd name="T8" fmla="*/ 0 w 247"/>
                <a:gd name="T9" fmla="*/ 0 h 149"/>
                <a:gd name="T10" fmla="*/ 0 w 247"/>
                <a:gd name="T11" fmla="*/ 0 h 149"/>
                <a:gd name="T12" fmla="*/ 0 w 247"/>
                <a:gd name="T13" fmla="*/ 0 h 149"/>
                <a:gd name="T14" fmla="*/ 0 w 247"/>
                <a:gd name="T15" fmla="*/ 0 h 149"/>
                <a:gd name="T16" fmla="*/ 1 w 247"/>
                <a:gd name="T17" fmla="*/ 0 h 1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7" h="149">
                  <a:moveTo>
                    <a:pt x="199" y="74"/>
                  </a:moveTo>
                  <a:lnTo>
                    <a:pt x="247" y="124"/>
                  </a:lnTo>
                  <a:lnTo>
                    <a:pt x="247" y="149"/>
                  </a:lnTo>
                  <a:lnTo>
                    <a:pt x="223" y="149"/>
                  </a:lnTo>
                  <a:lnTo>
                    <a:pt x="148" y="124"/>
                  </a:lnTo>
                  <a:lnTo>
                    <a:pt x="0" y="0"/>
                  </a:lnTo>
                  <a:lnTo>
                    <a:pt x="24" y="0"/>
                  </a:lnTo>
                  <a:lnTo>
                    <a:pt x="98" y="26"/>
                  </a:lnTo>
                  <a:lnTo>
                    <a:pt x="199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94" name="Freeform 270">
              <a:extLst>
                <a:ext uri="{FF2B5EF4-FFF2-40B4-BE49-F238E27FC236}">
                  <a16:creationId xmlns:a16="http://schemas.microsoft.com/office/drawing/2014/main" id="{767F9E44-663F-4740-A9E0-DA3579C9B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1" y="1648"/>
              <a:ext cx="13" cy="8"/>
            </a:xfrm>
            <a:custGeom>
              <a:avLst/>
              <a:gdLst>
                <a:gd name="T0" fmla="*/ 1 w 247"/>
                <a:gd name="T1" fmla="*/ 0 h 149"/>
                <a:gd name="T2" fmla="*/ 1 w 247"/>
                <a:gd name="T3" fmla="*/ 0 h 149"/>
                <a:gd name="T4" fmla="*/ 1 w 247"/>
                <a:gd name="T5" fmla="*/ 0 h 149"/>
                <a:gd name="T6" fmla="*/ 1 w 247"/>
                <a:gd name="T7" fmla="*/ 0 h 149"/>
                <a:gd name="T8" fmla="*/ 0 w 247"/>
                <a:gd name="T9" fmla="*/ 0 h 149"/>
                <a:gd name="T10" fmla="*/ 0 w 247"/>
                <a:gd name="T11" fmla="*/ 0 h 149"/>
                <a:gd name="T12" fmla="*/ 0 w 247"/>
                <a:gd name="T13" fmla="*/ 0 h 149"/>
                <a:gd name="T14" fmla="*/ 0 w 247"/>
                <a:gd name="T15" fmla="*/ 0 h 149"/>
                <a:gd name="T16" fmla="*/ 1 w 247"/>
                <a:gd name="T17" fmla="*/ 0 h 1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7" h="149">
                  <a:moveTo>
                    <a:pt x="199" y="74"/>
                  </a:moveTo>
                  <a:lnTo>
                    <a:pt x="247" y="124"/>
                  </a:lnTo>
                  <a:lnTo>
                    <a:pt x="247" y="149"/>
                  </a:lnTo>
                  <a:lnTo>
                    <a:pt x="223" y="149"/>
                  </a:lnTo>
                  <a:lnTo>
                    <a:pt x="148" y="124"/>
                  </a:lnTo>
                  <a:lnTo>
                    <a:pt x="0" y="0"/>
                  </a:lnTo>
                  <a:lnTo>
                    <a:pt x="24" y="0"/>
                  </a:lnTo>
                  <a:lnTo>
                    <a:pt x="98" y="26"/>
                  </a:lnTo>
                  <a:lnTo>
                    <a:pt x="199" y="74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95" name="Freeform 271">
              <a:extLst>
                <a:ext uri="{FF2B5EF4-FFF2-40B4-BE49-F238E27FC236}">
                  <a16:creationId xmlns:a16="http://schemas.microsoft.com/office/drawing/2014/main" id="{F892DC60-27B6-45C0-98C9-0E1B8ED78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4" y="1648"/>
              <a:ext cx="18" cy="8"/>
            </a:xfrm>
            <a:custGeom>
              <a:avLst/>
              <a:gdLst>
                <a:gd name="T0" fmla="*/ 1 w 321"/>
                <a:gd name="T1" fmla="*/ 0 h 149"/>
                <a:gd name="T2" fmla="*/ 0 w 321"/>
                <a:gd name="T3" fmla="*/ 0 h 149"/>
                <a:gd name="T4" fmla="*/ 0 w 321"/>
                <a:gd name="T5" fmla="*/ 0 h 149"/>
                <a:gd name="T6" fmla="*/ 0 w 321"/>
                <a:gd name="T7" fmla="*/ 0 h 149"/>
                <a:gd name="T8" fmla="*/ 0 w 321"/>
                <a:gd name="T9" fmla="*/ 0 h 149"/>
                <a:gd name="T10" fmla="*/ 1 w 321"/>
                <a:gd name="T11" fmla="*/ 0 h 149"/>
                <a:gd name="T12" fmla="*/ 1 w 321"/>
                <a:gd name="T13" fmla="*/ 0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1" h="149">
                  <a:moveTo>
                    <a:pt x="321" y="149"/>
                  </a:moveTo>
                  <a:lnTo>
                    <a:pt x="122" y="101"/>
                  </a:lnTo>
                  <a:lnTo>
                    <a:pt x="24" y="50"/>
                  </a:lnTo>
                  <a:lnTo>
                    <a:pt x="0" y="26"/>
                  </a:lnTo>
                  <a:lnTo>
                    <a:pt x="24" y="0"/>
                  </a:lnTo>
                  <a:lnTo>
                    <a:pt x="321" y="124"/>
                  </a:lnTo>
                  <a:lnTo>
                    <a:pt x="321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96" name="Freeform 272">
              <a:extLst>
                <a:ext uri="{FF2B5EF4-FFF2-40B4-BE49-F238E27FC236}">
                  <a16:creationId xmlns:a16="http://schemas.microsoft.com/office/drawing/2014/main" id="{EAB4822C-0638-41CC-8E02-5DE9A8A2D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4" y="1648"/>
              <a:ext cx="18" cy="8"/>
            </a:xfrm>
            <a:custGeom>
              <a:avLst/>
              <a:gdLst>
                <a:gd name="T0" fmla="*/ 1 w 321"/>
                <a:gd name="T1" fmla="*/ 0 h 149"/>
                <a:gd name="T2" fmla="*/ 0 w 321"/>
                <a:gd name="T3" fmla="*/ 0 h 149"/>
                <a:gd name="T4" fmla="*/ 0 w 321"/>
                <a:gd name="T5" fmla="*/ 0 h 149"/>
                <a:gd name="T6" fmla="*/ 0 w 321"/>
                <a:gd name="T7" fmla="*/ 0 h 149"/>
                <a:gd name="T8" fmla="*/ 0 w 321"/>
                <a:gd name="T9" fmla="*/ 0 h 149"/>
                <a:gd name="T10" fmla="*/ 1 w 321"/>
                <a:gd name="T11" fmla="*/ 0 h 149"/>
                <a:gd name="T12" fmla="*/ 1 w 321"/>
                <a:gd name="T13" fmla="*/ 0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1" h="149">
                  <a:moveTo>
                    <a:pt x="321" y="149"/>
                  </a:moveTo>
                  <a:lnTo>
                    <a:pt x="122" y="101"/>
                  </a:lnTo>
                  <a:lnTo>
                    <a:pt x="24" y="50"/>
                  </a:lnTo>
                  <a:lnTo>
                    <a:pt x="0" y="26"/>
                  </a:lnTo>
                  <a:lnTo>
                    <a:pt x="24" y="0"/>
                  </a:lnTo>
                  <a:lnTo>
                    <a:pt x="321" y="124"/>
                  </a:lnTo>
                  <a:lnTo>
                    <a:pt x="321" y="149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97" name="Freeform 273">
              <a:extLst>
                <a:ext uri="{FF2B5EF4-FFF2-40B4-BE49-F238E27FC236}">
                  <a16:creationId xmlns:a16="http://schemas.microsoft.com/office/drawing/2014/main" id="{7802FE61-8AAC-4280-AC5D-52704B85B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4" y="1648"/>
              <a:ext cx="18" cy="5"/>
            </a:xfrm>
            <a:custGeom>
              <a:avLst/>
              <a:gdLst>
                <a:gd name="T0" fmla="*/ 1 w 323"/>
                <a:gd name="T1" fmla="*/ 0 h 101"/>
                <a:gd name="T2" fmla="*/ 1 w 323"/>
                <a:gd name="T3" fmla="*/ 0 h 101"/>
                <a:gd name="T4" fmla="*/ 0 w 323"/>
                <a:gd name="T5" fmla="*/ 0 h 101"/>
                <a:gd name="T6" fmla="*/ 0 w 323"/>
                <a:gd name="T7" fmla="*/ 0 h 101"/>
                <a:gd name="T8" fmla="*/ 0 w 323"/>
                <a:gd name="T9" fmla="*/ 0 h 101"/>
                <a:gd name="T10" fmla="*/ 1 w 323"/>
                <a:gd name="T11" fmla="*/ 0 h 1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3" h="101">
                  <a:moveTo>
                    <a:pt x="323" y="50"/>
                  </a:moveTo>
                  <a:lnTo>
                    <a:pt x="323" y="101"/>
                  </a:lnTo>
                  <a:lnTo>
                    <a:pt x="124" y="74"/>
                  </a:lnTo>
                  <a:lnTo>
                    <a:pt x="0" y="50"/>
                  </a:lnTo>
                  <a:lnTo>
                    <a:pt x="0" y="0"/>
                  </a:lnTo>
                  <a:lnTo>
                    <a:pt x="323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98" name="Freeform 274">
              <a:extLst>
                <a:ext uri="{FF2B5EF4-FFF2-40B4-BE49-F238E27FC236}">
                  <a16:creationId xmlns:a16="http://schemas.microsoft.com/office/drawing/2014/main" id="{2D2A57AF-C441-4BCD-AD9F-542ACEE28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4" y="1648"/>
              <a:ext cx="18" cy="5"/>
            </a:xfrm>
            <a:custGeom>
              <a:avLst/>
              <a:gdLst>
                <a:gd name="T0" fmla="*/ 1 w 323"/>
                <a:gd name="T1" fmla="*/ 0 h 101"/>
                <a:gd name="T2" fmla="*/ 1 w 323"/>
                <a:gd name="T3" fmla="*/ 0 h 101"/>
                <a:gd name="T4" fmla="*/ 0 w 323"/>
                <a:gd name="T5" fmla="*/ 0 h 101"/>
                <a:gd name="T6" fmla="*/ 0 w 323"/>
                <a:gd name="T7" fmla="*/ 0 h 101"/>
                <a:gd name="T8" fmla="*/ 0 w 323"/>
                <a:gd name="T9" fmla="*/ 0 h 101"/>
                <a:gd name="T10" fmla="*/ 1 w 323"/>
                <a:gd name="T11" fmla="*/ 0 h 101"/>
                <a:gd name="T12" fmla="*/ 1 w 323"/>
                <a:gd name="T13" fmla="*/ 0 h 1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3" h="101">
                  <a:moveTo>
                    <a:pt x="323" y="50"/>
                  </a:moveTo>
                  <a:lnTo>
                    <a:pt x="323" y="101"/>
                  </a:lnTo>
                  <a:lnTo>
                    <a:pt x="124" y="74"/>
                  </a:lnTo>
                  <a:lnTo>
                    <a:pt x="0" y="50"/>
                  </a:lnTo>
                  <a:lnTo>
                    <a:pt x="0" y="0"/>
                  </a:lnTo>
                  <a:lnTo>
                    <a:pt x="323" y="50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99" name="Freeform 275">
              <a:extLst>
                <a:ext uri="{FF2B5EF4-FFF2-40B4-BE49-F238E27FC236}">
                  <a16:creationId xmlns:a16="http://schemas.microsoft.com/office/drawing/2014/main" id="{278E35A5-7FDF-4C49-983E-79908165F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3" y="1650"/>
              <a:ext cx="12" cy="4"/>
            </a:xfrm>
            <a:custGeom>
              <a:avLst/>
              <a:gdLst>
                <a:gd name="T0" fmla="*/ 1 w 223"/>
                <a:gd name="T1" fmla="*/ 0 h 74"/>
                <a:gd name="T2" fmla="*/ 1 w 223"/>
                <a:gd name="T3" fmla="*/ 0 h 74"/>
                <a:gd name="T4" fmla="*/ 0 w 223"/>
                <a:gd name="T5" fmla="*/ 0 h 74"/>
                <a:gd name="T6" fmla="*/ 0 w 223"/>
                <a:gd name="T7" fmla="*/ 0 h 74"/>
                <a:gd name="T8" fmla="*/ 0 w 223"/>
                <a:gd name="T9" fmla="*/ 0 h 74"/>
                <a:gd name="T10" fmla="*/ 0 w 223"/>
                <a:gd name="T11" fmla="*/ 0 h 74"/>
                <a:gd name="T12" fmla="*/ 1 w 223"/>
                <a:gd name="T13" fmla="*/ 0 h 74"/>
                <a:gd name="T14" fmla="*/ 1 w 223"/>
                <a:gd name="T15" fmla="*/ 0 h 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3" h="74">
                  <a:moveTo>
                    <a:pt x="223" y="24"/>
                  </a:moveTo>
                  <a:lnTo>
                    <a:pt x="199" y="51"/>
                  </a:lnTo>
                  <a:lnTo>
                    <a:pt x="0" y="74"/>
                  </a:lnTo>
                  <a:lnTo>
                    <a:pt x="0" y="51"/>
                  </a:lnTo>
                  <a:lnTo>
                    <a:pt x="50" y="24"/>
                  </a:lnTo>
                  <a:lnTo>
                    <a:pt x="148" y="0"/>
                  </a:lnTo>
                  <a:lnTo>
                    <a:pt x="223" y="0"/>
                  </a:lnTo>
                  <a:lnTo>
                    <a:pt x="223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00" name="Freeform 276">
              <a:extLst>
                <a:ext uri="{FF2B5EF4-FFF2-40B4-BE49-F238E27FC236}">
                  <a16:creationId xmlns:a16="http://schemas.microsoft.com/office/drawing/2014/main" id="{E42EC3BD-F80B-48E4-AA38-B5E8CF703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3" y="1650"/>
              <a:ext cx="12" cy="4"/>
            </a:xfrm>
            <a:custGeom>
              <a:avLst/>
              <a:gdLst>
                <a:gd name="T0" fmla="*/ 1 w 223"/>
                <a:gd name="T1" fmla="*/ 0 h 74"/>
                <a:gd name="T2" fmla="*/ 1 w 223"/>
                <a:gd name="T3" fmla="*/ 0 h 74"/>
                <a:gd name="T4" fmla="*/ 0 w 223"/>
                <a:gd name="T5" fmla="*/ 0 h 74"/>
                <a:gd name="T6" fmla="*/ 0 w 223"/>
                <a:gd name="T7" fmla="*/ 0 h 74"/>
                <a:gd name="T8" fmla="*/ 0 w 223"/>
                <a:gd name="T9" fmla="*/ 0 h 74"/>
                <a:gd name="T10" fmla="*/ 0 w 223"/>
                <a:gd name="T11" fmla="*/ 0 h 74"/>
                <a:gd name="T12" fmla="*/ 1 w 223"/>
                <a:gd name="T13" fmla="*/ 0 h 74"/>
                <a:gd name="T14" fmla="*/ 1 w 223"/>
                <a:gd name="T15" fmla="*/ 0 h 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3" h="74">
                  <a:moveTo>
                    <a:pt x="223" y="24"/>
                  </a:moveTo>
                  <a:lnTo>
                    <a:pt x="199" y="51"/>
                  </a:lnTo>
                  <a:lnTo>
                    <a:pt x="0" y="74"/>
                  </a:lnTo>
                  <a:lnTo>
                    <a:pt x="0" y="51"/>
                  </a:lnTo>
                  <a:lnTo>
                    <a:pt x="50" y="24"/>
                  </a:lnTo>
                  <a:lnTo>
                    <a:pt x="148" y="0"/>
                  </a:lnTo>
                  <a:lnTo>
                    <a:pt x="223" y="0"/>
                  </a:lnTo>
                  <a:lnTo>
                    <a:pt x="223" y="24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01" name="Freeform 277">
              <a:extLst>
                <a:ext uri="{FF2B5EF4-FFF2-40B4-BE49-F238E27FC236}">
                  <a16:creationId xmlns:a16="http://schemas.microsoft.com/office/drawing/2014/main" id="{B6C433A2-A065-4A55-B2CA-45244F658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4" y="1652"/>
              <a:ext cx="17" cy="4"/>
            </a:xfrm>
            <a:custGeom>
              <a:avLst/>
              <a:gdLst>
                <a:gd name="T0" fmla="*/ 1 w 298"/>
                <a:gd name="T1" fmla="*/ 0 h 75"/>
                <a:gd name="T2" fmla="*/ 1 w 298"/>
                <a:gd name="T3" fmla="*/ 0 h 75"/>
                <a:gd name="T4" fmla="*/ 1 w 298"/>
                <a:gd name="T5" fmla="*/ 0 h 75"/>
                <a:gd name="T6" fmla="*/ 0 w 298"/>
                <a:gd name="T7" fmla="*/ 0 h 75"/>
                <a:gd name="T8" fmla="*/ 0 w 298"/>
                <a:gd name="T9" fmla="*/ 0 h 75"/>
                <a:gd name="T10" fmla="*/ 0 w 298"/>
                <a:gd name="T11" fmla="*/ 0 h 75"/>
                <a:gd name="T12" fmla="*/ 1 w 298"/>
                <a:gd name="T13" fmla="*/ 0 h 75"/>
                <a:gd name="T14" fmla="*/ 1 w 298"/>
                <a:gd name="T15" fmla="*/ 0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8" h="75">
                  <a:moveTo>
                    <a:pt x="270" y="27"/>
                  </a:moveTo>
                  <a:lnTo>
                    <a:pt x="298" y="50"/>
                  </a:lnTo>
                  <a:lnTo>
                    <a:pt x="270" y="75"/>
                  </a:lnTo>
                  <a:lnTo>
                    <a:pt x="24" y="50"/>
                  </a:lnTo>
                  <a:lnTo>
                    <a:pt x="0" y="27"/>
                  </a:lnTo>
                  <a:lnTo>
                    <a:pt x="24" y="0"/>
                  </a:lnTo>
                  <a:lnTo>
                    <a:pt x="247" y="27"/>
                  </a:lnTo>
                  <a:lnTo>
                    <a:pt x="270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02" name="Freeform 278">
              <a:extLst>
                <a:ext uri="{FF2B5EF4-FFF2-40B4-BE49-F238E27FC236}">
                  <a16:creationId xmlns:a16="http://schemas.microsoft.com/office/drawing/2014/main" id="{DA6300D0-0D42-407C-98F5-15FADCA5B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4" y="1652"/>
              <a:ext cx="17" cy="4"/>
            </a:xfrm>
            <a:custGeom>
              <a:avLst/>
              <a:gdLst>
                <a:gd name="T0" fmla="*/ 1 w 298"/>
                <a:gd name="T1" fmla="*/ 0 h 75"/>
                <a:gd name="T2" fmla="*/ 1 w 298"/>
                <a:gd name="T3" fmla="*/ 0 h 75"/>
                <a:gd name="T4" fmla="*/ 1 w 298"/>
                <a:gd name="T5" fmla="*/ 0 h 75"/>
                <a:gd name="T6" fmla="*/ 0 w 298"/>
                <a:gd name="T7" fmla="*/ 0 h 75"/>
                <a:gd name="T8" fmla="*/ 0 w 298"/>
                <a:gd name="T9" fmla="*/ 0 h 75"/>
                <a:gd name="T10" fmla="*/ 0 w 298"/>
                <a:gd name="T11" fmla="*/ 0 h 75"/>
                <a:gd name="T12" fmla="*/ 1 w 298"/>
                <a:gd name="T13" fmla="*/ 0 h 75"/>
                <a:gd name="T14" fmla="*/ 1 w 298"/>
                <a:gd name="T15" fmla="*/ 0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8" h="75">
                  <a:moveTo>
                    <a:pt x="270" y="27"/>
                  </a:moveTo>
                  <a:lnTo>
                    <a:pt x="298" y="50"/>
                  </a:lnTo>
                  <a:lnTo>
                    <a:pt x="270" y="75"/>
                  </a:lnTo>
                  <a:lnTo>
                    <a:pt x="24" y="50"/>
                  </a:lnTo>
                  <a:lnTo>
                    <a:pt x="0" y="27"/>
                  </a:lnTo>
                  <a:lnTo>
                    <a:pt x="24" y="0"/>
                  </a:lnTo>
                  <a:lnTo>
                    <a:pt x="247" y="27"/>
                  </a:lnTo>
                  <a:lnTo>
                    <a:pt x="270" y="27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03" name="Freeform 279">
              <a:extLst>
                <a:ext uri="{FF2B5EF4-FFF2-40B4-BE49-F238E27FC236}">
                  <a16:creationId xmlns:a16="http://schemas.microsoft.com/office/drawing/2014/main" id="{97C73003-CF44-43D7-B0A0-9F95CCF90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5" y="1653"/>
              <a:ext cx="16" cy="4"/>
            </a:xfrm>
            <a:custGeom>
              <a:avLst/>
              <a:gdLst>
                <a:gd name="T0" fmla="*/ 1 w 298"/>
                <a:gd name="T1" fmla="*/ 0 h 74"/>
                <a:gd name="T2" fmla="*/ 0 w 298"/>
                <a:gd name="T3" fmla="*/ 0 h 74"/>
                <a:gd name="T4" fmla="*/ 0 w 298"/>
                <a:gd name="T5" fmla="*/ 0 h 74"/>
                <a:gd name="T6" fmla="*/ 0 w 298"/>
                <a:gd name="T7" fmla="*/ 0 h 74"/>
                <a:gd name="T8" fmla="*/ 1 w 298"/>
                <a:gd name="T9" fmla="*/ 0 h 74"/>
                <a:gd name="T10" fmla="*/ 1 w 298"/>
                <a:gd name="T11" fmla="*/ 0 h 74"/>
                <a:gd name="T12" fmla="*/ 1 w 298"/>
                <a:gd name="T13" fmla="*/ 0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8" h="74">
                  <a:moveTo>
                    <a:pt x="298" y="23"/>
                  </a:moveTo>
                  <a:lnTo>
                    <a:pt x="27" y="74"/>
                  </a:lnTo>
                  <a:lnTo>
                    <a:pt x="0" y="74"/>
                  </a:lnTo>
                  <a:lnTo>
                    <a:pt x="0" y="48"/>
                  </a:lnTo>
                  <a:lnTo>
                    <a:pt x="250" y="0"/>
                  </a:lnTo>
                  <a:lnTo>
                    <a:pt x="298" y="0"/>
                  </a:lnTo>
                  <a:lnTo>
                    <a:pt x="298" y="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04" name="Freeform 280">
              <a:extLst>
                <a:ext uri="{FF2B5EF4-FFF2-40B4-BE49-F238E27FC236}">
                  <a16:creationId xmlns:a16="http://schemas.microsoft.com/office/drawing/2014/main" id="{4BF39247-0165-4E1F-AB6E-FD58581B4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5" y="1653"/>
              <a:ext cx="16" cy="4"/>
            </a:xfrm>
            <a:custGeom>
              <a:avLst/>
              <a:gdLst>
                <a:gd name="T0" fmla="*/ 1 w 298"/>
                <a:gd name="T1" fmla="*/ 0 h 74"/>
                <a:gd name="T2" fmla="*/ 0 w 298"/>
                <a:gd name="T3" fmla="*/ 0 h 74"/>
                <a:gd name="T4" fmla="*/ 0 w 298"/>
                <a:gd name="T5" fmla="*/ 0 h 74"/>
                <a:gd name="T6" fmla="*/ 0 w 298"/>
                <a:gd name="T7" fmla="*/ 0 h 74"/>
                <a:gd name="T8" fmla="*/ 0 w 298"/>
                <a:gd name="T9" fmla="*/ 0 h 74"/>
                <a:gd name="T10" fmla="*/ 1 w 298"/>
                <a:gd name="T11" fmla="*/ 0 h 74"/>
                <a:gd name="T12" fmla="*/ 1 w 298"/>
                <a:gd name="T13" fmla="*/ 0 h 74"/>
                <a:gd name="T14" fmla="*/ 1 w 298"/>
                <a:gd name="T15" fmla="*/ 0 h 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8" h="74">
                  <a:moveTo>
                    <a:pt x="298" y="23"/>
                  </a:moveTo>
                  <a:lnTo>
                    <a:pt x="27" y="74"/>
                  </a:lnTo>
                  <a:lnTo>
                    <a:pt x="0" y="74"/>
                  </a:lnTo>
                  <a:lnTo>
                    <a:pt x="0" y="48"/>
                  </a:lnTo>
                  <a:lnTo>
                    <a:pt x="250" y="0"/>
                  </a:lnTo>
                  <a:lnTo>
                    <a:pt x="298" y="0"/>
                  </a:lnTo>
                  <a:lnTo>
                    <a:pt x="298" y="23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05" name="Freeform 281">
              <a:extLst>
                <a:ext uri="{FF2B5EF4-FFF2-40B4-BE49-F238E27FC236}">
                  <a16:creationId xmlns:a16="http://schemas.microsoft.com/office/drawing/2014/main" id="{B8121194-A761-4A5A-9740-0B134AAD3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8" y="1654"/>
              <a:ext cx="13" cy="3"/>
            </a:xfrm>
            <a:custGeom>
              <a:avLst/>
              <a:gdLst>
                <a:gd name="T0" fmla="*/ 1 w 250"/>
                <a:gd name="T1" fmla="*/ 0 h 51"/>
                <a:gd name="T2" fmla="*/ 0 w 250"/>
                <a:gd name="T3" fmla="*/ 0 h 51"/>
                <a:gd name="T4" fmla="*/ 0 w 250"/>
                <a:gd name="T5" fmla="*/ 0 h 51"/>
                <a:gd name="T6" fmla="*/ 0 w 250"/>
                <a:gd name="T7" fmla="*/ 0 h 51"/>
                <a:gd name="T8" fmla="*/ 1 w 250"/>
                <a:gd name="T9" fmla="*/ 0 h 51"/>
                <a:gd name="T10" fmla="*/ 1 w 250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0" h="51">
                  <a:moveTo>
                    <a:pt x="250" y="25"/>
                  </a:moveTo>
                  <a:lnTo>
                    <a:pt x="175" y="51"/>
                  </a:lnTo>
                  <a:lnTo>
                    <a:pt x="0" y="25"/>
                  </a:lnTo>
                  <a:lnTo>
                    <a:pt x="51" y="0"/>
                  </a:lnTo>
                  <a:lnTo>
                    <a:pt x="223" y="0"/>
                  </a:lnTo>
                  <a:lnTo>
                    <a:pt x="25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06" name="Freeform 282">
              <a:extLst>
                <a:ext uri="{FF2B5EF4-FFF2-40B4-BE49-F238E27FC236}">
                  <a16:creationId xmlns:a16="http://schemas.microsoft.com/office/drawing/2014/main" id="{66319ADB-5834-4709-980B-B06D9E6F0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8" y="1654"/>
              <a:ext cx="13" cy="3"/>
            </a:xfrm>
            <a:custGeom>
              <a:avLst/>
              <a:gdLst>
                <a:gd name="T0" fmla="*/ 1 w 250"/>
                <a:gd name="T1" fmla="*/ 0 h 51"/>
                <a:gd name="T2" fmla="*/ 0 w 250"/>
                <a:gd name="T3" fmla="*/ 0 h 51"/>
                <a:gd name="T4" fmla="*/ 0 w 250"/>
                <a:gd name="T5" fmla="*/ 0 h 51"/>
                <a:gd name="T6" fmla="*/ 0 w 250"/>
                <a:gd name="T7" fmla="*/ 0 h 51"/>
                <a:gd name="T8" fmla="*/ 0 w 250"/>
                <a:gd name="T9" fmla="*/ 0 h 51"/>
                <a:gd name="T10" fmla="*/ 1 w 250"/>
                <a:gd name="T11" fmla="*/ 0 h 51"/>
                <a:gd name="T12" fmla="*/ 1 w 250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0" h="51">
                  <a:moveTo>
                    <a:pt x="250" y="25"/>
                  </a:moveTo>
                  <a:lnTo>
                    <a:pt x="175" y="51"/>
                  </a:lnTo>
                  <a:lnTo>
                    <a:pt x="0" y="25"/>
                  </a:lnTo>
                  <a:lnTo>
                    <a:pt x="51" y="0"/>
                  </a:lnTo>
                  <a:lnTo>
                    <a:pt x="223" y="0"/>
                  </a:lnTo>
                  <a:lnTo>
                    <a:pt x="250" y="25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07" name="Freeform 283">
              <a:extLst>
                <a:ext uri="{FF2B5EF4-FFF2-40B4-BE49-F238E27FC236}">
                  <a16:creationId xmlns:a16="http://schemas.microsoft.com/office/drawing/2014/main" id="{D982319B-445F-416D-A382-1F3593336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8" y="1656"/>
              <a:ext cx="16" cy="8"/>
            </a:xfrm>
            <a:custGeom>
              <a:avLst/>
              <a:gdLst>
                <a:gd name="T0" fmla="*/ 1 w 273"/>
                <a:gd name="T1" fmla="*/ 0 h 148"/>
                <a:gd name="T2" fmla="*/ 1 w 273"/>
                <a:gd name="T3" fmla="*/ 0 h 148"/>
                <a:gd name="T4" fmla="*/ 1 w 273"/>
                <a:gd name="T5" fmla="*/ 0 h 148"/>
                <a:gd name="T6" fmla="*/ 0 w 273"/>
                <a:gd name="T7" fmla="*/ 0 h 148"/>
                <a:gd name="T8" fmla="*/ 0 w 273"/>
                <a:gd name="T9" fmla="*/ 0 h 148"/>
                <a:gd name="T10" fmla="*/ 0 w 273"/>
                <a:gd name="T11" fmla="*/ 0 h 148"/>
                <a:gd name="T12" fmla="*/ 0 w 273"/>
                <a:gd name="T13" fmla="*/ 0 h 148"/>
                <a:gd name="T14" fmla="*/ 1 w 273"/>
                <a:gd name="T15" fmla="*/ 0 h 148"/>
                <a:gd name="T16" fmla="*/ 1 w 273"/>
                <a:gd name="T17" fmla="*/ 0 h 148"/>
                <a:gd name="T18" fmla="*/ 1 w 273"/>
                <a:gd name="T19" fmla="*/ 0 h 14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3" h="148">
                  <a:moveTo>
                    <a:pt x="250" y="26"/>
                  </a:moveTo>
                  <a:lnTo>
                    <a:pt x="273" y="26"/>
                  </a:lnTo>
                  <a:lnTo>
                    <a:pt x="175" y="101"/>
                  </a:lnTo>
                  <a:lnTo>
                    <a:pt x="26" y="148"/>
                  </a:lnTo>
                  <a:lnTo>
                    <a:pt x="0" y="148"/>
                  </a:lnTo>
                  <a:lnTo>
                    <a:pt x="0" y="124"/>
                  </a:lnTo>
                  <a:lnTo>
                    <a:pt x="101" y="50"/>
                  </a:lnTo>
                  <a:lnTo>
                    <a:pt x="199" y="0"/>
                  </a:lnTo>
                  <a:lnTo>
                    <a:pt x="223" y="0"/>
                  </a:lnTo>
                  <a:lnTo>
                    <a:pt x="250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08" name="Freeform 284">
              <a:extLst>
                <a:ext uri="{FF2B5EF4-FFF2-40B4-BE49-F238E27FC236}">
                  <a16:creationId xmlns:a16="http://schemas.microsoft.com/office/drawing/2014/main" id="{45D4F64B-7D66-48B0-828E-989BD843C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8" y="1656"/>
              <a:ext cx="16" cy="8"/>
            </a:xfrm>
            <a:custGeom>
              <a:avLst/>
              <a:gdLst>
                <a:gd name="T0" fmla="*/ 1 w 273"/>
                <a:gd name="T1" fmla="*/ 0 h 148"/>
                <a:gd name="T2" fmla="*/ 1 w 273"/>
                <a:gd name="T3" fmla="*/ 0 h 148"/>
                <a:gd name="T4" fmla="*/ 1 w 273"/>
                <a:gd name="T5" fmla="*/ 0 h 148"/>
                <a:gd name="T6" fmla="*/ 1 w 273"/>
                <a:gd name="T7" fmla="*/ 0 h 148"/>
                <a:gd name="T8" fmla="*/ 1 w 273"/>
                <a:gd name="T9" fmla="*/ 0 h 148"/>
                <a:gd name="T10" fmla="*/ 0 w 273"/>
                <a:gd name="T11" fmla="*/ 0 h 148"/>
                <a:gd name="T12" fmla="*/ 0 w 273"/>
                <a:gd name="T13" fmla="*/ 0 h 148"/>
                <a:gd name="T14" fmla="*/ 0 w 273"/>
                <a:gd name="T15" fmla="*/ 0 h 148"/>
                <a:gd name="T16" fmla="*/ 0 w 273"/>
                <a:gd name="T17" fmla="*/ 0 h 148"/>
                <a:gd name="T18" fmla="*/ 1 w 273"/>
                <a:gd name="T19" fmla="*/ 0 h 148"/>
                <a:gd name="T20" fmla="*/ 1 w 273"/>
                <a:gd name="T21" fmla="*/ 0 h 148"/>
                <a:gd name="T22" fmla="*/ 1 w 273"/>
                <a:gd name="T23" fmla="*/ 0 h 1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3" h="148">
                  <a:moveTo>
                    <a:pt x="250" y="26"/>
                  </a:moveTo>
                  <a:lnTo>
                    <a:pt x="250" y="26"/>
                  </a:lnTo>
                  <a:lnTo>
                    <a:pt x="273" y="26"/>
                  </a:lnTo>
                  <a:lnTo>
                    <a:pt x="175" y="101"/>
                  </a:lnTo>
                  <a:lnTo>
                    <a:pt x="26" y="148"/>
                  </a:lnTo>
                  <a:lnTo>
                    <a:pt x="0" y="148"/>
                  </a:lnTo>
                  <a:lnTo>
                    <a:pt x="0" y="124"/>
                  </a:lnTo>
                  <a:lnTo>
                    <a:pt x="101" y="50"/>
                  </a:lnTo>
                  <a:lnTo>
                    <a:pt x="199" y="0"/>
                  </a:lnTo>
                  <a:lnTo>
                    <a:pt x="223" y="0"/>
                  </a:lnTo>
                  <a:lnTo>
                    <a:pt x="250" y="26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09" name="Freeform 285">
              <a:extLst>
                <a:ext uri="{FF2B5EF4-FFF2-40B4-BE49-F238E27FC236}">
                  <a16:creationId xmlns:a16="http://schemas.microsoft.com/office/drawing/2014/main" id="{A710592D-2CB1-45EF-B909-D0D091EFC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" y="1659"/>
              <a:ext cx="16" cy="5"/>
            </a:xfrm>
            <a:custGeom>
              <a:avLst/>
              <a:gdLst>
                <a:gd name="T0" fmla="*/ 1 w 298"/>
                <a:gd name="T1" fmla="*/ 0 h 98"/>
                <a:gd name="T2" fmla="*/ 1 w 298"/>
                <a:gd name="T3" fmla="*/ 0 h 98"/>
                <a:gd name="T4" fmla="*/ 0 w 298"/>
                <a:gd name="T5" fmla="*/ 0 h 98"/>
                <a:gd name="T6" fmla="*/ 0 w 298"/>
                <a:gd name="T7" fmla="*/ 0 h 98"/>
                <a:gd name="T8" fmla="*/ 0 w 298"/>
                <a:gd name="T9" fmla="*/ 0 h 98"/>
                <a:gd name="T10" fmla="*/ 0 w 298"/>
                <a:gd name="T11" fmla="*/ 0 h 98"/>
                <a:gd name="T12" fmla="*/ 1 w 298"/>
                <a:gd name="T13" fmla="*/ 0 h 98"/>
                <a:gd name="T14" fmla="*/ 1 w 298"/>
                <a:gd name="T15" fmla="*/ 0 h 98"/>
                <a:gd name="T16" fmla="*/ 1 w 298"/>
                <a:gd name="T17" fmla="*/ 0 h 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8" h="98">
                  <a:moveTo>
                    <a:pt x="298" y="23"/>
                  </a:moveTo>
                  <a:lnTo>
                    <a:pt x="298" y="51"/>
                  </a:lnTo>
                  <a:lnTo>
                    <a:pt x="24" y="98"/>
                  </a:lnTo>
                  <a:lnTo>
                    <a:pt x="0" y="98"/>
                  </a:lnTo>
                  <a:lnTo>
                    <a:pt x="0" y="74"/>
                  </a:lnTo>
                  <a:lnTo>
                    <a:pt x="74" y="51"/>
                  </a:lnTo>
                  <a:lnTo>
                    <a:pt x="247" y="0"/>
                  </a:lnTo>
                  <a:lnTo>
                    <a:pt x="274" y="0"/>
                  </a:lnTo>
                  <a:lnTo>
                    <a:pt x="298" y="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10" name="Freeform 286">
              <a:extLst>
                <a:ext uri="{FF2B5EF4-FFF2-40B4-BE49-F238E27FC236}">
                  <a16:creationId xmlns:a16="http://schemas.microsoft.com/office/drawing/2014/main" id="{55578230-66E5-4D29-A382-50BF6EAF4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" y="1659"/>
              <a:ext cx="16" cy="5"/>
            </a:xfrm>
            <a:custGeom>
              <a:avLst/>
              <a:gdLst>
                <a:gd name="T0" fmla="*/ 1 w 298"/>
                <a:gd name="T1" fmla="*/ 0 h 98"/>
                <a:gd name="T2" fmla="*/ 1 w 298"/>
                <a:gd name="T3" fmla="*/ 0 h 98"/>
                <a:gd name="T4" fmla="*/ 0 w 298"/>
                <a:gd name="T5" fmla="*/ 0 h 98"/>
                <a:gd name="T6" fmla="*/ 0 w 298"/>
                <a:gd name="T7" fmla="*/ 0 h 98"/>
                <a:gd name="T8" fmla="*/ 0 w 298"/>
                <a:gd name="T9" fmla="*/ 0 h 98"/>
                <a:gd name="T10" fmla="*/ 0 w 298"/>
                <a:gd name="T11" fmla="*/ 0 h 98"/>
                <a:gd name="T12" fmla="*/ 0 w 298"/>
                <a:gd name="T13" fmla="*/ 0 h 98"/>
                <a:gd name="T14" fmla="*/ 1 w 298"/>
                <a:gd name="T15" fmla="*/ 0 h 98"/>
                <a:gd name="T16" fmla="*/ 1 w 298"/>
                <a:gd name="T17" fmla="*/ 0 h 98"/>
                <a:gd name="T18" fmla="*/ 1 w 298"/>
                <a:gd name="T19" fmla="*/ 0 h 9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8" h="98">
                  <a:moveTo>
                    <a:pt x="298" y="23"/>
                  </a:moveTo>
                  <a:lnTo>
                    <a:pt x="298" y="51"/>
                  </a:lnTo>
                  <a:lnTo>
                    <a:pt x="24" y="98"/>
                  </a:lnTo>
                  <a:lnTo>
                    <a:pt x="0" y="98"/>
                  </a:lnTo>
                  <a:lnTo>
                    <a:pt x="0" y="74"/>
                  </a:lnTo>
                  <a:lnTo>
                    <a:pt x="74" y="51"/>
                  </a:lnTo>
                  <a:lnTo>
                    <a:pt x="247" y="0"/>
                  </a:lnTo>
                  <a:lnTo>
                    <a:pt x="274" y="0"/>
                  </a:lnTo>
                  <a:lnTo>
                    <a:pt x="298" y="23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11" name="Freeform 287">
              <a:extLst>
                <a:ext uri="{FF2B5EF4-FFF2-40B4-BE49-F238E27FC236}">
                  <a16:creationId xmlns:a16="http://schemas.microsoft.com/office/drawing/2014/main" id="{89279AD5-345C-48D8-9A01-25B7C5B39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7" y="1660"/>
              <a:ext cx="13" cy="4"/>
            </a:xfrm>
            <a:custGeom>
              <a:avLst/>
              <a:gdLst>
                <a:gd name="T0" fmla="*/ 1 w 247"/>
                <a:gd name="T1" fmla="*/ 0 h 75"/>
                <a:gd name="T2" fmla="*/ 1 w 247"/>
                <a:gd name="T3" fmla="*/ 0 h 75"/>
                <a:gd name="T4" fmla="*/ 1 w 247"/>
                <a:gd name="T5" fmla="*/ 0 h 75"/>
                <a:gd name="T6" fmla="*/ 0 w 247"/>
                <a:gd name="T7" fmla="*/ 0 h 75"/>
                <a:gd name="T8" fmla="*/ 0 w 247"/>
                <a:gd name="T9" fmla="*/ 0 h 75"/>
                <a:gd name="T10" fmla="*/ 0 w 247"/>
                <a:gd name="T11" fmla="*/ 0 h 75"/>
                <a:gd name="T12" fmla="*/ 1 w 247"/>
                <a:gd name="T13" fmla="*/ 0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7" h="75">
                  <a:moveTo>
                    <a:pt x="247" y="28"/>
                  </a:moveTo>
                  <a:lnTo>
                    <a:pt x="247" y="51"/>
                  </a:lnTo>
                  <a:lnTo>
                    <a:pt x="224" y="75"/>
                  </a:lnTo>
                  <a:lnTo>
                    <a:pt x="50" y="51"/>
                  </a:lnTo>
                  <a:lnTo>
                    <a:pt x="0" y="28"/>
                  </a:lnTo>
                  <a:lnTo>
                    <a:pt x="0" y="0"/>
                  </a:lnTo>
                  <a:lnTo>
                    <a:pt x="247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12" name="Freeform 288">
              <a:extLst>
                <a:ext uri="{FF2B5EF4-FFF2-40B4-BE49-F238E27FC236}">
                  <a16:creationId xmlns:a16="http://schemas.microsoft.com/office/drawing/2014/main" id="{AA486C82-4052-4678-B78B-41E802447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7" y="1660"/>
              <a:ext cx="13" cy="4"/>
            </a:xfrm>
            <a:custGeom>
              <a:avLst/>
              <a:gdLst>
                <a:gd name="T0" fmla="*/ 1 w 247"/>
                <a:gd name="T1" fmla="*/ 0 h 75"/>
                <a:gd name="T2" fmla="*/ 1 w 247"/>
                <a:gd name="T3" fmla="*/ 0 h 75"/>
                <a:gd name="T4" fmla="*/ 1 w 247"/>
                <a:gd name="T5" fmla="*/ 0 h 75"/>
                <a:gd name="T6" fmla="*/ 0 w 247"/>
                <a:gd name="T7" fmla="*/ 0 h 75"/>
                <a:gd name="T8" fmla="*/ 0 w 247"/>
                <a:gd name="T9" fmla="*/ 0 h 75"/>
                <a:gd name="T10" fmla="*/ 0 w 247"/>
                <a:gd name="T11" fmla="*/ 0 h 75"/>
                <a:gd name="T12" fmla="*/ 1 w 247"/>
                <a:gd name="T13" fmla="*/ 0 h 75"/>
                <a:gd name="T14" fmla="*/ 1 w 247"/>
                <a:gd name="T15" fmla="*/ 0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7" h="75">
                  <a:moveTo>
                    <a:pt x="247" y="28"/>
                  </a:moveTo>
                  <a:lnTo>
                    <a:pt x="247" y="51"/>
                  </a:lnTo>
                  <a:lnTo>
                    <a:pt x="224" y="75"/>
                  </a:lnTo>
                  <a:lnTo>
                    <a:pt x="50" y="51"/>
                  </a:lnTo>
                  <a:lnTo>
                    <a:pt x="0" y="28"/>
                  </a:lnTo>
                  <a:lnTo>
                    <a:pt x="0" y="0"/>
                  </a:lnTo>
                  <a:lnTo>
                    <a:pt x="247" y="28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13" name="Freeform 289">
              <a:extLst>
                <a:ext uri="{FF2B5EF4-FFF2-40B4-BE49-F238E27FC236}">
                  <a16:creationId xmlns:a16="http://schemas.microsoft.com/office/drawing/2014/main" id="{118EE0EC-3A76-4C13-920F-CC90372A5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1" y="1660"/>
              <a:ext cx="18" cy="4"/>
            </a:xfrm>
            <a:custGeom>
              <a:avLst/>
              <a:gdLst>
                <a:gd name="T0" fmla="*/ 1 w 321"/>
                <a:gd name="T1" fmla="*/ 0 h 75"/>
                <a:gd name="T2" fmla="*/ 1 w 321"/>
                <a:gd name="T3" fmla="*/ 0 h 75"/>
                <a:gd name="T4" fmla="*/ 1 w 321"/>
                <a:gd name="T5" fmla="*/ 0 h 75"/>
                <a:gd name="T6" fmla="*/ 1 w 321"/>
                <a:gd name="T7" fmla="*/ 0 h 75"/>
                <a:gd name="T8" fmla="*/ 0 w 321"/>
                <a:gd name="T9" fmla="*/ 0 h 75"/>
                <a:gd name="T10" fmla="*/ 0 w 321"/>
                <a:gd name="T11" fmla="*/ 0 h 75"/>
                <a:gd name="T12" fmla="*/ 0 w 321"/>
                <a:gd name="T13" fmla="*/ 0 h 75"/>
                <a:gd name="T14" fmla="*/ 1 w 321"/>
                <a:gd name="T15" fmla="*/ 0 h 75"/>
                <a:gd name="T16" fmla="*/ 1 w 321"/>
                <a:gd name="T17" fmla="*/ 0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1" h="75">
                  <a:moveTo>
                    <a:pt x="298" y="0"/>
                  </a:moveTo>
                  <a:lnTo>
                    <a:pt x="321" y="0"/>
                  </a:lnTo>
                  <a:lnTo>
                    <a:pt x="321" y="28"/>
                  </a:lnTo>
                  <a:lnTo>
                    <a:pt x="247" y="51"/>
                  </a:lnTo>
                  <a:lnTo>
                    <a:pt x="0" y="75"/>
                  </a:lnTo>
                  <a:lnTo>
                    <a:pt x="0" y="51"/>
                  </a:lnTo>
                  <a:lnTo>
                    <a:pt x="28" y="28"/>
                  </a:lnTo>
                  <a:lnTo>
                    <a:pt x="200" y="0"/>
                  </a:lnTo>
                  <a:lnTo>
                    <a:pt x="29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14" name="Freeform 290">
              <a:extLst>
                <a:ext uri="{FF2B5EF4-FFF2-40B4-BE49-F238E27FC236}">
                  <a16:creationId xmlns:a16="http://schemas.microsoft.com/office/drawing/2014/main" id="{A5587734-FED9-47D0-BFBA-4276DE159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1" y="1660"/>
              <a:ext cx="18" cy="4"/>
            </a:xfrm>
            <a:custGeom>
              <a:avLst/>
              <a:gdLst>
                <a:gd name="T0" fmla="*/ 1 w 321"/>
                <a:gd name="T1" fmla="*/ 0 h 75"/>
                <a:gd name="T2" fmla="*/ 1 w 321"/>
                <a:gd name="T3" fmla="*/ 0 h 75"/>
                <a:gd name="T4" fmla="*/ 1 w 321"/>
                <a:gd name="T5" fmla="*/ 0 h 75"/>
                <a:gd name="T6" fmla="*/ 1 w 321"/>
                <a:gd name="T7" fmla="*/ 0 h 75"/>
                <a:gd name="T8" fmla="*/ 0 w 321"/>
                <a:gd name="T9" fmla="*/ 0 h 75"/>
                <a:gd name="T10" fmla="*/ 0 w 321"/>
                <a:gd name="T11" fmla="*/ 0 h 75"/>
                <a:gd name="T12" fmla="*/ 0 w 321"/>
                <a:gd name="T13" fmla="*/ 0 h 75"/>
                <a:gd name="T14" fmla="*/ 0 w 321"/>
                <a:gd name="T15" fmla="*/ 0 h 75"/>
                <a:gd name="T16" fmla="*/ 1 w 321"/>
                <a:gd name="T17" fmla="*/ 0 h 75"/>
                <a:gd name="T18" fmla="*/ 1 w 321"/>
                <a:gd name="T19" fmla="*/ 0 h 75"/>
                <a:gd name="T20" fmla="*/ 1 w 321"/>
                <a:gd name="T21" fmla="*/ 0 h 7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1" h="75">
                  <a:moveTo>
                    <a:pt x="298" y="0"/>
                  </a:moveTo>
                  <a:lnTo>
                    <a:pt x="321" y="0"/>
                  </a:lnTo>
                  <a:lnTo>
                    <a:pt x="321" y="28"/>
                  </a:lnTo>
                  <a:lnTo>
                    <a:pt x="247" y="51"/>
                  </a:lnTo>
                  <a:lnTo>
                    <a:pt x="0" y="75"/>
                  </a:lnTo>
                  <a:lnTo>
                    <a:pt x="0" y="51"/>
                  </a:lnTo>
                  <a:lnTo>
                    <a:pt x="28" y="28"/>
                  </a:lnTo>
                  <a:lnTo>
                    <a:pt x="200" y="0"/>
                  </a:lnTo>
                  <a:lnTo>
                    <a:pt x="298" y="0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15" name="Freeform 291">
              <a:extLst>
                <a:ext uri="{FF2B5EF4-FFF2-40B4-BE49-F238E27FC236}">
                  <a16:creationId xmlns:a16="http://schemas.microsoft.com/office/drawing/2014/main" id="{0447D161-E524-4A4E-A755-A5BACDAFC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1660"/>
              <a:ext cx="11" cy="10"/>
            </a:xfrm>
            <a:custGeom>
              <a:avLst/>
              <a:gdLst>
                <a:gd name="T0" fmla="*/ 1 w 196"/>
                <a:gd name="T1" fmla="*/ 0 h 176"/>
                <a:gd name="T2" fmla="*/ 0 w 196"/>
                <a:gd name="T3" fmla="*/ 0 h 176"/>
                <a:gd name="T4" fmla="*/ 0 w 196"/>
                <a:gd name="T5" fmla="*/ 1 h 176"/>
                <a:gd name="T6" fmla="*/ 0 w 196"/>
                <a:gd name="T7" fmla="*/ 0 h 176"/>
                <a:gd name="T8" fmla="*/ 0 w 196"/>
                <a:gd name="T9" fmla="*/ 0 h 176"/>
                <a:gd name="T10" fmla="*/ 1 w 196"/>
                <a:gd name="T11" fmla="*/ 0 h 176"/>
                <a:gd name="T12" fmla="*/ 1 w 196"/>
                <a:gd name="T13" fmla="*/ 0 h 176"/>
                <a:gd name="T14" fmla="*/ 1 w 196"/>
                <a:gd name="T15" fmla="*/ 0 h 176"/>
                <a:gd name="T16" fmla="*/ 1 w 196"/>
                <a:gd name="T17" fmla="*/ 0 h 1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6" h="176">
                  <a:moveTo>
                    <a:pt x="196" y="75"/>
                  </a:moveTo>
                  <a:lnTo>
                    <a:pt x="98" y="149"/>
                  </a:lnTo>
                  <a:lnTo>
                    <a:pt x="24" y="176"/>
                  </a:lnTo>
                  <a:lnTo>
                    <a:pt x="0" y="149"/>
                  </a:lnTo>
                  <a:lnTo>
                    <a:pt x="24" y="102"/>
                  </a:lnTo>
                  <a:lnTo>
                    <a:pt x="173" y="28"/>
                  </a:lnTo>
                  <a:lnTo>
                    <a:pt x="173" y="0"/>
                  </a:lnTo>
                  <a:lnTo>
                    <a:pt x="196" y="0"/>
                  </a:lnTo>
                  <a:lnTo>
                    <a:pt x="196" y="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16" name="Freeform 292">
              <a:extLst>
                <a:ext uri="{FF2B5EF4-FFF2-40B4-BE49-F238E27FC236}">
                  <a16:creationId xmlns:a16="http://schemas.microsoft.com/office/drawing/2014/main" id="{209C454C-40D5-4ED3-B73D-FBAC47A4F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1660"/>
              <a:ext cx="11" cy="10"/>
            </a:xfrm>
            <a:custGeom>
              <a:avLst/>
              <a:gdLst>
                <a:gd name="T0" fmla="*/ 1 w 196"/>
                <a:gd name="T1" fmla="*/ 0 h 176"/>
                <a:gd name="T2" fmla="*/ 0 w 196"/>
                <a:gd name="T3" fmla="*/ 0 h 176"/>
                <a:gd name="T4" fmla="*/ 0 w 196"/>
                <a:gd name="T5" fmla="*/ 1 h 176"/>
                <a:gd name="T6" fmla="*/ 0 w 196"/>
                <a:gd name="T7" fmla="*/ 1 h 176"/>
                <a:gd name="T8" fmla="*/ 0 w 196"/>
                <a:gd name="T9" fmla="*/ 0 h 176"/>
                <a:gd name="T10" fmla="*/ 0 w 196"/>
                <a:gd name="T11" fmla="*/ 0 h 176"/>
                <a:gd name="T12" fmla="*/ 1 w 196"/>
                <a:gd name="T13" fmla="*/ 0 h 176"/>
                <a:gd name="T14" fmla="*/ 1 w 196"/>
                <a:gd name="T15" fmla="*/ 0 h 176"/>
                <a:gd name="T16" fmla="*/ 1 w 196"/>
                <a:gd name="T17" fmla="*/ 0 h 176"/>
                <a:gd name="T18" fmla="*/ 1 w 196"/>
                <a:gd name="T19" fmla="*/ 0 h 17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6" h="176">
                  <a:moveTo>
                    <a:pt x="196" y="75"/>
                  </a:moveTo>
                  <a:lnTo>
                    <a:pt x="98" y="149"/>
                  </a:lnTo>
                  <a:lnTo>
                    <a:pt x="24" y="176"/>
                  </a:lnTo>
                  <a:lnTo>
                    <a:pt x="0" y="149"/>
                  </a:lnTo>
                  <a:lnTo>
                    <a:pt x="24" y="102"/>
                  </a:lnTo>
                  <a:lnTo>
                    <a:pt x="173" y="28"/>
                  </a:lnTo>
                  <a:lnTo>
                    <a:pt x="173" y="0"/>
                  </a:lnTo>
                  <a:lnTo>
                    <a:pt x="196" y="0"/>
                  </a:lnTo>
                  <a:lnTo>
                    <a:pt x="196" y="75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17" name="Freeform 293">
              <a:extLst>
                <a:ext uri="{FF2B5EF4-FFF2-40B4-BE49-F238E27FC236}">
                  <a16:creationId xmlns:a16="http://schemas.microsoft.com/office/drawing/2014/main" id="{7201A95E-DB81-4F25-BD63-F9563F353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6" y="1660"/>
              <a:ext cx="101" cy="52"/>
            </a:xfrm>
            <a:custGeom>
              <a:avLst/>
              <a:gdLst>
                <a:gd name="T0" fmla="*/ 5 w 1811"/>
                <a:gd name="T1" fmla="*/ 1 h 944"/>
                <a:gd name="T2" fmla="*/ 3 w 1811"/>
                <a:gd name="T3" fmla="*/ 2 h 944"/>
                <a:gd name="T4" fmla="*/ 2 w 1811"/>
                <a:gd name="T5" fmla="*/ 2 h 944"/>
                <a:gd name="T6" fmla="*/ 0 w 1811"/>
                <a:gd name="T7" fmla="*/ 3 h 944"/>
                <a:gd name="T8" fmla="*/ 0 w 1811"/>
                <a:gd name="T9" fmla="*/ 3 h 944"/>
                <a:gd name="T10" fmla="*/ 1 w 1811"/>
                <a:gd name="T11" fmla="*/ 2 h 944"/>
                <a:gd name="T12" fmla="*/ 1 w 1811"/>
                <a:gd name="T13" fmla="*/ 1 h 944"/>
                <a:gd name="T14" fmla="*/ 2 w 1811"/>
                <a:gd name="T15" fmla="*/ 1 h 944"/>
                <a:gd name="T16" fmla="*/ 3 w 1811"/>
                <a:gd name="T17" fmla="*/ 1 h 944"/>
                <a:gd name="T18" fmla="*/ 4 w 1811"/>
                <a:gd name="T19" fmla="*/ 1 h 944"/>
                <a:gd name="T20" fmla="*/ 5 w 1811"/>
                <a:gd name="T21" fmla="*/ 0 h 944"/>
                <a:gd name="T22" fmla="*/ 6 w 1811"/>
                <a:gd name="T23" fmla="*/ 0 h 944"/>
                <a:gd name="T24" fmla="*/ 6 w 1811"/>
                <a:gd name="T25" fmla="*/ 0 h 944"/>
                <a:gd name="T26" fmla="*/ 5 w 1811"/>
                <a:gd name="T27" fmla="*/ 1 h 94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811" h="944">
                  <a:moveTo>
                    <a:pt x="1612" y="474"/>
                  </a:moveTo>
                  <a:lnTo>
                    <a:pt x="1068" y="697"/>
                  </a:lnTo>
                  <a:lnTo>
                    <a:pt x="669" y="795"/>
                  </a:lnTo>
                  <a:lnTo>
                    <a:pt x="27" y="944"/>
                  </a:lnTo>
                  <a:lnTo>
                    <a:pt x="0" y="944"/>
                  </a:lnTo>
                  <a:lnTo>
                    <a:pt x="200" y="522"/>
                  </a:lnTo>
                  <a:lnTo>
                    <a:pt x="200" y="497"/>
                  </a:lnTo>
                  <a:lnTo>
                    <a:pt x="795" y="399"/>
                  </a:lnTo>
                  <a:lnTo>
                    <a:pt x="944" y="373"/>
                  </a:lnTo>
                  <a:lnTo>
                    <a:pt x="1389" y="224"/>
                  </a:lnTo>
                  <a:lnTo>
                    <a:pt x="1662" y="102"/>
                  </a:lnTo>
                  <a:lnTo>
                    <a:pt x="1811" y="0"/>
                  </a:lnTo>
                  <a:lnTo>
                    <a:pt x="1811" y="51"/>
                  </a:lnTo>
                  <a:lnTo>
                    <a:pt x="1612" y="47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18" name="Freeform 294">
              <a:extLst>
                <a:ext uri="{FF2B5EF4-FFF2-40B4-BE49-F238E27FC236}">
                  <a16:creationId xmlns:a16="http://schemas.microsoft.com/office/drawing/2014/main" id="{9B40EA7B-AFA3-46C4-ADC1-0BABB66DE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6" y="1660"/>
              <a:ext cx="101" cy="52"/>
            </a:xfrm>
            <a:custGeom>
              <a:avLst/>
              <a:gdLst>
                <a:gd name="T0" fmla="*/ 5 w 1811"/>
                <a:gd name="T1" fmla="*/ 1 h 944"/>
                <a:gd name="T2" fmla="*/ 3 w 1811"/>
                <a:gd name="T3" fmla="*/ 2 h 944"/>
                <a:gd name="T4" fmla="*/ 2 w 1811"/>
                <a:gd name="T5" fmla="*/ 2 h 944"/>
                <a:gd name="T6" fmla="*/ 0 w 1811"/>
                <a:gd name="T7" fmla="*/ 3 h 944"/>
                <a:gd name="T8" fmla="*/ 0 w 1811"/>
                <a:gd name="T9" fmla="*/ 3 h 944"/>
                <a:gd name="T10" fmla="*/ 1 w 1811"/>
                <a:gd name="T11" fmla="*/ 2 h 944"/>
                <a:gd name="T12" fmla="*/ 1 w 1811"/>
                <a:gd name="T13" fmla="*/ 1 h 944"/>
                <a:gd name="T14" fmla="*/ 2 w 1811"/>
                <a:gd name="T15" fmla="*/ 1 h 944"/>
                <a:gd name="T16" fmla="*/ 3 w 1811"/>
                <a:gd name="T17" fmla="*/ 1 h 944"/>
                <a:gd name="T18" fmla="*/ 4 w 1811"/>
                <a:gd name="T19" fmla="*/ 1 h 944"/>
                <a:gd name="T20" fmla="*/ 5 w 1811"/>
                <a:gd name="T21" fmla="*/ 0 h 944"/>
                <a:gd name="T22" fmla="*/ 6 w 1811"/>
                <a:gd name="T23" fmla="*/ 0 h 944"/>
                <a:gd name="T24" fmla="*/ 6 w 1811"/>
                <a:gd name="T25" fmla="*/ 0 h 944"/>
                <a:gd name="T26" fmla="*/ 5 w 1811"/>
                <a:gd name="T27" fmla="*/ 1 h 94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811" h="944">
                  <a:moveTo>
                    <a:pt x="1612" y="474"/>
                  </a:moveTo>
                  <a:lnTo>
                    <a:pt x="1068" y="697"/>
                  </a:lnTo>
                  <a:lnTo>
                    <a:pt x="669" y="795"/>
                  </a:lnTo>
                  <a:lnTo>
                    <a:pt x="27" y="944"/>
                  </a:lnTo>
                  <a:lnTo>
                    <a:pt x="0" y="944"/>
                  </a:lnTo>
                  <a:lnTo>
                    <a:pt x="200" y="522"/>
                  </a:lnTo>
                  <a:lnTo>
                    <a:pt x="200" y="497"/>
                  </a:lnTo>
                  <a:lnTo>
                    <a:pt x="795" y="399"/>
                  </a:lnTo>
                  <a:lnTo>
                    <a:pt x="944" y="373"/>
                  </a:lnTo>
                  <a:lnTo>
                    <a:pt x="1389" y="224"/>
                  </a:lnTo>
                  <a:lnTo>
                    <a:pt x="1662" y="102"/>
                  </a:lnTo>
                  <a:lnTo>
                    <a:pt x="1811" y="0"/>
                  </a:lnTo>
                  <a:lnTo>
                    <a:pt x="1811" y="51"/>
                  </a:lnTo>
                  <a:lnTo>
                    <a:pt x="1612" y="474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19" name="Freeform 295">
              <a:extLst>
                <a:ext uri="{FF2B5EF4-FFF2-40B4-BE49-F238E27FC236}">
                  <a16:creationId xmlns:a16="http://schemas.microsoft.com/office/drawing/2014/main" id="{85E47ED2-B979-4685-A115-844E66031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5" y="1663"/>
              <a:ext cx="12" cy="4"/>
            </a:xfrm>
            <a:custGeom>
              <a:avLst/>
              <a:gdLst>
                <a:gd name="T0" fmla="*/ 1 w 223"/>
                <a:gd name="T1" fmla="*/ 0 h 75"/>
                <a:gd name="T2" fmla="*/ 0 w 223"/>
                <a:gd name="T3" fmla="*/ 0 h 75"/>
                <a:gd name="T4" fmla="*/ 0 w 223"/>
                <a:gd name="T5" fmla="*/ 0 h 75"/>
                <a:gd name="T6" fmla="*/ 0 w 223"/>
                <a:gd name="T7" fmla="*/ 0 h 75"/>
                <a:gd name="T8" fmla="*/ 0 w 223"/>
                <a:gd name="T9" fmla="*/ 0 h 75"/>
                <a:gd name="T10" fmla="*/ 1 w 223"/>
                <a:gd name="T11" fmla="*/ 0 h 75"/>
                <a:gd name="T12" fmla="*/ 1 w 223"/>
                <a:gd name="T13" fmla="*/ 0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3" h="75">
                  <a:moveTo>
                    <a:pt x="223" y="24"/>
                  </a:moveTo>
                  <a:lnTo>
                    <a:pt x="149" y="51"/>
                  </a:lnTo>
                  <a:lnTo>
                    <a:pt x="0" y="75"/>
                  </a:lnTo>
                  <a:lnTo>
                    <a:pt x="0" y="51"/>
                  </a:lnTo>
                  <a:lnTo>
                    <a:pt x="172" y="0"/>
                  </a:lnTo>
                  <a:lnTo>
                    <a:pt x="223" y="0"/>
                  </a:lnTo>
                  <a:lnTo>
                    <a:pt x="223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20" name="Freeform 296">
              <a:extLst>
                <a:ext uri="{FF2B5EF4-FFF2-40B4-BE49-F238E27FC236}">
                  <a16:creationId xmlns:a16="http://schemas.microsoft.com/office/drawing/2014/main" id="{5E077D67-1040-4CCD-9129-291787AD8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5" y="1663"/>
              <a:ext cx="12" cy="4"/>
            </a:xfrm>
            <a:custGeom>
              <a:avLst/>
              <a:gdLst>
                <a:gd name="T0" fmla="*/ 1 w 223"/>
                <a:gd name="T1" fmla="*/ 0 h 75"/>
                <a:gd name="T2" fmla="*/ 0 w 223"/>
                <a:gd name="T3" fmla="*/ 0 h 75"/>
                <a:gd name="T4" fmla="*/ 0 w 223"/>
                <a:gd name="T5" fmla="*/ 0 h 75"/>
                <a:gd name="T6" fmla="*/ 0 w 223"/>
                <a:gd name="T7" fmla="*/ 0 h 75"/>
                <a:gd name="T8" fmla="*/ 0 w 223"/>
                <a:gd name="T9" fmla="*/ 0 h 75"/>
                <a:gd name="T10" fmla="*/ 0 w 223"/>
                <a:gd name="T11" fmla="*/ 0 h 75"/>
                <a:gd name="T12" fmla="*/ 1 w 223"/>
                <a:gd name="T13" fmla="*/ 0 h 75"/>
                <a:gd name="T14" fmla="*/ 1 w 223"/>
                <a:gd name="T15" fmla="*/ 0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3" h="75">
                  <a:moveTo>
                    <a:pt x="223" y="24"/>
                  </a:moveTo>
                  <a:lnTo>
                    <a:pt x="149" y="51"/>
                  </a:lnTo>
                  <a:lnTo>
                    <a:pt x="0" y="75"/>
                  </a:lnTo>
                  <a:lnTo>
                    <a:pt x="0" y="51"/>
                  </a:lnTo>
                  <a:lnTo>
                    <a:pt x="172" y="0"/>
                  </a:lnTo>
                  <a:lnTo>
                    <a:pt x="223" y="0"/>
                  </a:lnTo>
                  <a:lnTo>
                    <a:pt x="223" y="24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21" name="Freeform 297">
              <a:extLst>
                <a:ext uri="{FF2B5EF4-FFF2-40B4-BE49-F238E27FC236}">
                  <a16:creationId xmlns:a16="http://schemas.microsoft.com/office/drawing/2014/main" id="{FA83C9F5-B83B-4C91-A6FC-D7190EF23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2" y="1663"/>
              <a:ext cx="13" cy="12"/>
            </a:xfrm>
            <a:custGeom>
              <a:avLst/>
              <a:gdLst>
                <a:gd name="T0" fmla="*/ 1 w 247"/>
                <a:gd name="T1" fmla="*/ 0 h 224"/>
                <a:gd name="T2" fmla="*/ 1 w 247"/>
                <a:gd name="T3" fmla="*/ 0 h 224"/>
                <a:gd name="T4" fmla="*/ 0 w 247"/>
                <a:gd name="T5" fmla="*/ 1 h 224"/>
                <a:gd name="T6" fmla="*/ 0 w 247"/>
                <a:gd name="T7" fmla="*/ 1 h 224"/>
                <a:gd name="T8" fmla="*/ 0 w 247"/>
                <a:gd name="T9" fmla="*/ 0 h 224"/>
                <a:gd name="T10" fmla="*/ 0 w 247"/>
                <a:gd name="T11" fmla="*/ 0 h 224"/>
                <a:gd name="T12" fmla="*/ 0 w 247"/>
                <a:gd name="T13" fmla="*/ 0 h 224"/>
                <a:gd name="T14" fmla="*/ 1 w 247"/>
                <a:gd name="T15" fmla="*/ 0 h 224"/>
                <a:gd name="T16" fmla="*/ 1 w 247"/>
                <a:gd name="T17" fmla="*/ 0 h 2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7" h="224">
                  <a:moveTo>
                    <a:pt x="247" y="24"/>
                  </a:moveTo>
                  <a:lnTo>
                    <a:pt x="196" y="75"/>
                  </a:lnTo>
                  <a:lnTo>
                    <a:pt x="24" y="199"/>
                  </a:lnTo>
                  <a:lnTo>
                    <a:pt x="0" y="224"/>
                  </a:lnTo>
                  <a:lnTo>
                    <a:pt x="0" y="149"/>
                  </a:lnTo>
                  <a:lnTo>
                    <a:pt x="24" y="98"/>
                  </a:lnTo>
                  <a:lnTo>
                    <a:pt x="146" y="51"/>
                  </a:lnTo>
                  <a:lnTo>
                    <a:pt x="220" y="0"/>
                  </a:lnTo>
                  <a:lnTo>
                    <a:pt x="247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22" name="Freeform 298">
              <a:extLst>
                <a:ext uri="{FF2B5EF4-FFF2-40B4-BE49-F238E27FC236}">
                  <a16:creationId xmlns:a16="http://schemas.microsoft.com/office/drawing/2014/main" id="{453E1A10-AC8E-42F4-86DA-FAF90F9D9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2" y="1663"/>
              <a:ext cx="13" cy="12"/>
            </a:xfrm>
            <a:custGeom>
              <a:avLst/>
              <a:gdLst>
                <a:gd name="T0" fmla="*/ 1 w 247"/>
                <a:gd name="T1" fmla="*/ 0 h 224"/>
                <a:gd name="T2" fmla="*/ 1 w 247"/>
                <a:gd name="T3" fmla="*/ 0 h 224"/>
                <a:gd name="T4" fmla="*/ 0 w 247"/>
                <a:gd name="T5" fmla="*/ 1 h 224"/>
                <a:gd name="T6" fmla="*/ 0 w 247"/>
                <a:gd name="T7" fmla="*/ 1 h 224"/>
                <a:gd name="T8" fmla="*/ 0 w 247"/>
                <a:gd name="T9" fmla="*/ 0 h 224"/>
                <a:gd name="T10" fmla="*/ 0 w 247"/>
                <a:gd name="T11" fmla="*/ 0 h 224"/>
                <a:gd name="T12" fmla="*/ 0 w 247"/>
                <a:gd name="T13" fmla="*/ 0 h 224"/>
                <a:gd name="T14" fmla="*/ 1 w 247"/>
                <a:gd name="T15" fmla="*/ 0 h 224"/>
                <a:gd name="T16" fmla="*/ 1 w 247"/>
                <a:gd name="T17" fmla="*/ 0 h 224"/>
                <a:gd name="T18" fmla="*/ 1 w 247"/>
                <a:gd name="T19" fmla="*/ 0 h 2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7" h="224">
                  <a:moveTo>
                    <a:pt x="247" y="24"/>
                  </a:moveTo>
                  <a:lnTo>
                    <a:pt x="196" y="75"/>
                  </a:lnTo>
                  <a:lnTo>
                    <a:pt x="24" y="199"/>
                  </a:lnTo>
                  <a:lnTo>
                    <a:pt x="0" y="224"/>
                  </a:lnTo>
                  <a:lnTo>
                    <a:pt x="0" y="149"/>
                  </a:lnTo>
                  <a:lnTo>
                    <a:pt x="24" y="98"/>
                  </a:lnTo>
                  <a:lnTo>
                    <a:pt x="146" y="51"/>
                  </a:lnTo>
                  <a:lnTo>
                    <a:pt x="220" y="0"/>
                  </a:lnTo>
                  <a:lnTo>
                    <a:pt x="247" y="24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23" name="Freeform 299">
              <a:extLst>
                <a:ext uri="{FF2B5EF4-FFF2-40B4-BE49-F238E27FC236}">
                  <a16:creationId xmlns:a16="http://schemas.microsoft.com/office/drawing/2014/main" id="{E74AA04F-883E-4381-8F16-AB71B7442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" y="1664"/>
              <a:ext cx="19" cy="7"/>
            </a:xfrm>
            <a:custGeom>
              <a:avLst/>
              <a:gdLst>
                <a:gd name="T0" fmla="*/ 1 w 345"/>
                <a:gd name="T1" fmla="*/ 0 h 125"/>
                <a:gd name="T2" fmla="*/ 1 w 345"/>
                <a:gd name="T3" fmla="*/ 0 h 125"/>
                <a:gd name="T4" fmla="*/ 0 w 345"/>
                <a:gd name="T5" fmla="*/ 0 h 125"/>
                <a:gd name="T6" fmla="*/ 0 w 345"/>
                <a:gd name="T7" fmla="*/ 0 h 125"/>
                <a:gd name="T8" fmla="*/ 0 w 345"/>
                <a:gd name="T9" fmla="*/ 0 h 125"/>
                <a:gd name="T10" fmla="*/ 0 w 345"/>
                <a:gd name="T11" fmla="*/ 0 h 125"/>
                <a:gd name="T12" fmla="*/ 1 w 345"/>
                <a:gd name="T13" fmla="*/ 0 h 125"/>
                <a:gd name="T14" fmla="*/ 1 w 345"/>
                <a:gd name="T15" fmla="*/ 0 h 125"/>
                <a:gd name="T16" fmla="*/ 1 w 345"/>
                <a:gd name="T17" fmla="*/ 0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5" h="125">
                  <a:moveTo>
                    <a:pt x="345" y="27"/>
                  </a:moveTo>
                  <a:lnTo>
                    <a:pt x="322" y="27"/>
                  </a:lnTo>
                  <a:lnTo>
                    <a:pt x="149" y="125"/>
                  </a:lnTo>
                  <a:lnTo>
                    <a:pt x="25" y="125"/>
                  </a:lnTo>
                  <a:lnTo>
                    <a:pt x="0" y="125"/>
                  </a:lnTo>
                  <a:lnTo>
                    <a:pt x="48" y="74"/>
                  </a:lnTo>
                  <a:lnTo>
                    <a:pt x="298" y="0"/>
                  </a:lnTo>
                  <a:lnTo>
                    <a:pt x="322" y="0"/>
                  </a:lnTo>
                  <a:lnTo>
                    <a:pt x="345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24" name="Freeform 300">
              <a:extLst>
                <a:ext uri="{FF2B5EF4-FFF2-40B4-BE49-F238E27FC236}">
                  <a16:creationId xmlns:a16="http://schemas.microsoft.com/office/drawing/2014/main" id="{BD584658-925A-452B-83C9-D3DA3573C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" y="1664"/>
              <a:ext cx="19" cy="7"/>
            </a:xfrm>
            <a:custGeom>
              <a:avLst/>
              <a:gdLst>
                <a:gd name="T0" fmla="*/ 1 w 345"/>
                <a:gd name="T1" fmla="*/ 0 h 125"/>
                <a:gd name="T2" fmla="*/ 1 w 345"/>
                <a:gd name="T3" fmla="*/ 0 h 125"/>
                <a:gd name="T4" fmla="*/ 0 w 345"/>
                <a:gd name="T5" fmla="*/ 0 h 125"/>
                <a:gd name="T6" fmla="*/ 0 w 345"/>
                <a:gd name="T7" fmla="*/ 0 h 125"/>
                <a:gd name="T8" fmla="*/ 0 w 345"/>
                <a:gd name="T9" fmla="*/ 0 h 125"/>
                <a:gd name="T10" fmla="*/ 0 w 345"/>
                <a:gd name="T11" fmla="*/ 0 h 125"/>
                <a:gd name="T12" fmla="*/ 0 w 345"/>
                <a:gd name="T13" fmla="*/ 0 h 125"/>
                <a:gd name="T14" fmla="*/ 1 w 345"/>
                <a:gd name="T15" fmla="*/ 0 h 125"/>
                <a:gd name="T16" fmla="*/ 1 w 345"/>
                <a:gd name="T17" fmla="*/ 0 h 125"/>
                <a:gd name="T18" fmla="*/ 1 w 345"/>
                <a:gd name="T19" fmla="*/ 0 h 1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45" h="125">
                  <a:moveTo>
                    <a:pt x="345" y="27"/>
                  </a:moveTo>
                  <a:lnTo>
                    <a:pt x="322" y="27"/>
                  </a:lnTo>
                  <a:lnTo>
                    <a:pt x="149" y="125"/>
                  </a:lnTo>
                  <a:lnTo>
                    <a:pt x="25" y="125"/>
                  </a:lnTo>
                  <a:lnTo>
                    <a:pt x="0" y="125"/>
                  </a:lnTo>
                  <a:lnTo>
                    <a:pt x="48" y="74"/>
                  </a:lnTo>
                  <a:lnTo>
                    <a:pt x="298" y="0"/>
                  </a:lnTo>
                  <a:lnTo>
                    <a:pt x="322" y="0"/>
                  </a:lnTo>
                  <a:lnTo>
                    <a:pt x="345" y="27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25" name="Freeform 301">
              <a:extLst>
                <a:ext uri="{FF2B5EF4-FFF2-40B4-BE49-F238E27FC236}">
                  <a16:creationId xmlns:a16="http://schemas.microsoft.com/office/drawing/2014/main" id="{09785029-7544-4A77-B7FF-E89156622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" y="1664"/>
              <a:ext cx="14" cy="8"/>
            </a:xfrm>
            <a:custGeom>
              <a:avLst/>
              <a:gdLst>
                <a:gd name="T0" fmla="*/ 1 w 247"/>
                <a:gd name="T1" fmla="*/ 0 h 149"/>
                <a:gd name="T2" fmla="*/ 1 w 247"/>
                <a:gd name="T3" fmla="*/ 0 h 149"/>
                <a:gd name="T4" fmla="*/ 0 w 247"/>
                <a:gd name="T5" fmla="*/ 0 h 149"/>
                <a:gd name="T6" fmla="*/ 0 w 247"/>
                <a:gd name="T7" fmla="*/ 0 h 149"/>
                <a:gd name="T8" fmla="*/ 1 w 247"/>
                <a:gd name="T9" fmla="*/ 0 h 149"/>
                <a:gd name="T10" fmla="*/ 1 w 247"/>
                <a:gd name="T11" fmla="*/ 0 h 1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7" h="149">
                  <a:moveTo>
                    <a:pt x="247" y="125"/>
                  </a:moveTo>
                  <a:lnTo>
                    <a:pt x="199" y="149"/>
                  </a:lnTo>
                  <a:lnTo>
                    <a:pt x="0" y="27"/>
                  </a:lnTo>
                  <a:lnTo>
                    <a:pt x="0" y="0"/>
                  </a:lnTo>
                  <a:lnTo>
                    <a:pt x="199" y="51"/>
                  </a:lnTo>
                  <a:lnTo>
                    <a:pt x="247" y="1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26" name="Freeform 302">
              <a:extLst>
                <a:ext uri="{FF2B5EF4-FFF2-40B4-BE49-F238E27FC236}">
                  <a16:creationId xmlns:a16="http://schemas.microsoft.com/office/drawing/2014/main" id="{631FF75E-4F60-4285-9B70-11BF6A2B6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" y="1664"/>
              <a:ext cx="14" cy="8"/>
            </a:xfrm>
            <a:custGeom>
              <a:avLst/>
              <a:gdLst>
                <a:gd name="T0" fmla="*/ 1 w 247"/>
                <a:gd name="T1" fmla="*/ 0 h 149"/>
                <a:gd name="T2" fmla="*/ 1 w 247"/>
                <a:gd name="T3" fmla="*/ 0 h 149"/>
                <a:gd name="T4" fmla="*/ 1 w 247"/>
                <a:gd name="T5" fmla="*/ 0 h 149"/>
                <a:gd name="T6" fmla="*/ 0 w 247"/>
                <a:gd name="T7" fmla="*/ 0 h 149"/>
                <a:gd name="T8" fmla="*/ 0 w 247"/>
                <a:gd name="T9" fmla="*/ 0 h 149"/>
                <a:gd name="T10" fmla="*/ 1 w 247"/>
                <a:gd name="T11" fmla="*/ 0 h 149"/>
                <a:gd name="T12" fmla="*/ 1 w 247"/>
                <a:gd name="T13" fmla="*/ 0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7" h="149">
                  <a:moveTo>
                    <a:pt x="247" y="125"/>
                  </a:moveTo>
                  <a:lnTo>
                    <a:pt x="247" y="125"/>
                  </a:lnTo>
                  <a:lnTo>
                    <a:pt x="199" y="149"/>
                  </a:lnTo>
                  <a:lnTo>
                    <a:pt x="0" y="27"/>
                  </a:lnTo>
                  <a:lnTo>
                    <a:pt x="0" y="0"/>
                  </a:lnTo>
                  <a:lnTo>
                    <a:pt x="199" y="51"/>
                  </a:lnTo>
                  <a:lnTo>
                    <a:pt x="247" y="125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27" name="Freeform 303">
              <a:extLst>
                <a:ext uri="{FF2B5EF4-FFF2-40B4-BE49-F238E27FC236}">
                  <a16:creationId xmlns:a16="http://schemas.microsoft.com/office/drawing/2014/main" id="{12C2C44F-4498-4785-A118-5B3281294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2" y="1664"/>
              <a:ext cx="11" cy="8"/>
            </a:xfrm>
            <a:custGeom>
              <a:avLst/>
              <a:gdLst>
                <a:gd name="T0" fmla="*/ 1 w 199"/>
                <a:gd name="T1" fmla="*/ 0 h 149"/>
                <a:gd name="T2" fmla="*/ 1 w 199"/>
                <a:gd name="T3" fmla="*/ 0 h 149"/>
                <a:gd name="T4" fmla="*/ 0 w 199"/>
                <a:gd name="T5" fmla="*/ 0 h 149"/>
                <a:gd name="T6" fmla="*/ 0 w 199"/>
                <a:gd name="T7" fmla="*/ 0 h 149"/>
                <a:gd name="T8" fmla="*/ 0 w 199"/>
                <a:gd name="T9" fmla="*/ 0 h 149"/>
                <a:gd name="T10" fmla="*/ 0 w 199"/>
                <a:gd name="T11" fmla="*/ 0 h 149"/>
                <a:gd name="T12" fmla="*/ 1 w 199"/>
                <a:gd name="T13" fmla="*/ 0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9" h="149">
                  <a:moveTo>
                    <a:pt x="199" y="125"/>
                  </a:moveTo>
                  <a:lnTo>
                    <a:pt x="199" y="149"/>
                  </a:lnTo>
                  <a:lnTo>
                    <a:pt x="50" y="101"/>
                  </a:lnTo>
                  <a:lnTo>
                    <a:pt x="0" y="51"/>
                  </a:lnTo>
                  <a:lnTo>
                    <a:pt x="0" y="0"/>
                  </a:lnTo>
                  <a:lnTo>
                    <a:pt x="149" y="74"/>
                  </a:lnTo>
                  <a:lnTo>
                    <a:pt x="199" y="1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28" name="Freeform 304">
              <a:extLst>
                <a:ext uri="{FF2B5EF4-FFF2-40B4-BE49-F238E27FC236}">
                  <a16:creationId xmlns:a16="http://schemas.microsoft.com/office/drawing/2014/main" id="{D4B58E5B-673A-4464-9AA8-85720CC8A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2" y="1664"/>
              <a:ext cx="11" cy="8"/>
            </a:xfrm>
            <a:custGeom>
              <a:avLst/>
              <a:gdLst>
                <a:gd name="T0" fmla="*/ 1 w 199"/>
                <a:gd name="T1" fmla="*/ 0 h 149"/>
                <a:gd name="T2" fmla="*/ 1 w 199"/>
                <a:gd name="T3" fmla="*/ 0 h 149"/>
                <a:gd name="T4" fmla="*/ 0 w 199"/>
                <a:gd name="T5" fmla="*/ 0 h 149"/>
                <a:gd name="T6" fmla="*/ 0 w 199"/>
                <a:gd name="T7" fmla="*/ 0 h 149"/>
                <a:gd name="T8" fmla="*/ 0 w 199"/>
                <a:gd name="T9" fmla="*/ 0 h 149"/>
                <a:gd name="T10" fmla="*/ 0 w 199"/>
                <a:gd name="T11" fmla="*/ 0 h 149"/>
                <a:gd name="T12" fmla="*/ 1 w 199"/>
                <a:gd name="T13" fmla="*/ 0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9" h="149">
                  <a:moveTo>
                    <a:pt x="199" y="125"/>
                  </a:moveTo>
                  <a:lnTo>
                    <a:pt x="199" y="149"/>
                  </a:lnTo>
                  <a:lnTo>
                    <a:pt x="50" y="101"/>
                  </a:lnTo>
                  <a:lnTo>
                    <a:pt x="0" y="51"/>
                  </a:lnTo>
                  <a:lnTo>
                    <a:pt x="0" y="0"/>
                  </a:lnTo>
                  <a:lnTo>
                    <a:pt x="149" y="74"/>
                  </a:lnTo>
                  <a:lnTo>
                    <a:pt x="199" y="125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29" name="Freeform 305">
              <a:extLst>
                <a:ext uri="{FF2B5EF4-FFF2-40B4-BE49-F238E27FC236}">
                  <a16:creationId xmlns:a16="http://schemas.microsoft.com/office/drawing/2014/main" id="{30035C5C-B0D2-4614-BA51-1D6BA8A04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1666"/>
              <a:ext cx="13" cy="8"/>
            </a:xfrm>
            <a:custGeom>
              <a:avLst/>
              <a:gdLst>
                <a:gd name="T0" fmla="*/ 1 w 223"/>
                <a:gd name="T1" fmla="*/ 0 h 148"/>
                <a:gd name="T2" fmla="*/ 1 w 223"/>
                <a:gd name="T3" fmla="*/ 0 h 148"/>
                <a:gd name="T4" fmla="*/ 0 w 223"/>
                <a:gd name="T5" fmla="*/ 0 h 148"/>
                <a:gd name="T6" fmla="*/ 0 w 223"/>
                <a:gd name="T7" fmla="*/ 0 h 148"/>
                <a:gd name="T8" fmla="*/ 1 w 223"/>
                <a:gd name="T9" fmla="*/ 0 h 148"/>
                <a:gd name="T10" fmla="*/ 1 w 223"/>
                <a:gd name="T11" fmla="*/ 0 h 148"/>
                <a:gd name="T12" fmla="*/ 1 w 223"/>
                <a:gd name="T13" fmla="*/ 0 h 1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3" h="148">
                  <a:moveTo>
                    <a:pt x="223" y="47"/>
                  </a:moveTo>
                  <a:lnTo>
                    <a:pt x="149" y="98"/>
                  </a:lnTo>
                  <a:lnTo>
                    <a:pt x="0" y="148"/>
                  </a:lnTo>
                  <a:lnTo>
                    <a:pt x="0" y="122"/>
                  </a:lnTo>
                  <a:lnTo>
                    <a:pt x="223" y="0"/>
                  </a:lnTo>
                  <a:lnTo>
                    <a:pt x="223" y="24"/>
                  </a:lnTo>
                  <a:lnTo>
                    <a:pt x="223" y="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30" name="Freeform 306">
              <a:extLst>
                <a:ext uri="{FF2B5EF4-FFF2-40B4-BE49-F238E27FC236}">
                  <a16:creationId xmlns:a16="http://schemas.microsoft.com/office/drawing/2014/main" id="{96AADC89-4409-492B-A593-F4DF45E04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1666"/>
              <a:ext cx="13" cy="8"/>
            </a:xfrm>
            <a:custGeom>
              <a:avLst/>
              <a:gdLst>
                <a:gd name="T0" fmla="*/ 1 w 223"/>
                <a:gd name="T1" fmla="*/ 0 h 148"/>
                <a:gd name="T2" fmla="*/ 1 w 223"/>
                <a:gd name="T3" fmla="*/ 0 h 148"/>
                <a:gd name="T4" fmla="*/ 0 w 223"/>
                <a:gd name="T5" fmla="*/ 0 h 148"/>
                <a:gd name="T6" fmla="*/ 0 w 223"/>
                <a:gd name="T7" fmla="*/ 0 h 148"/>
                <a:gd name="T8" fmla="*/ 0 w 223"/>
                <a:gd name="T9" fmla="*/ 0 h 148"/>
                <a:gd name="T10" fmla="*/ 1 w 223"/>
                <a:gd name="T11" fmla="*/ 0 h 148"/>
                <a:gd name="T12" fmla="*/ 1 w 223"/>
                <a:gd name="T13" fmla="*/ 0 h 148"/>
                <a:gd name="T14" fmla="*/ 1 w 223"/>
                <a:gd name="T15" fmla="*/ 0 h 1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3" h="148">
                  <a:moveTo>
                    <a:pt x="223" y="47"/>
                  </a:moveTo>
                  <a:lnTo>
                    <a:pt x="149" y="98"/>
                  </a:lnTo>
                  <a:lnTo>
                    <a:pt x="0" y="148"/>
                  </a:lnTo>
                  <a:lnTo>
                    <a:pt x="0" y="122"/>
                  </a:lnTo>
                  <a:lnTo>
                    <a:pt x="223" y="0"/>
                  </a:lnTo>
                  <a:lnTo>
                    <a:pt x="223" y="24"/>
                  </a:lnTo>
                  <a:lnTo>
                    <a:pt x="223" y="47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31" name="Freeform 307">
              <a:extLst>
                <a:ext uri="{FF2B5EF4-FFF2-40B4-BE49-F238E27FC236}">
                  <a16:creationId xmlns:a16="http://schemas.microsoft.com/office/drawing/2014/main" id="{D6F9C228-3843-4869-8FE8-44DFEA712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" y="1667"/>
              <a:ext cx="14" cy="5"/>
            </a:xfrm>
            <a:custGeom>
              <a:avLst/>
              <a:gdLst>
                <a:gd name="T0" fmla="*/ 1 w 247"/>
                <a:gd name="T1" fmla="*/ 0 h 98"/>
                <a:gd name="T2" fmla="*/ 1 w 247"/>
                <a:gd name="T3" fmla="*/ 0 h 98"/>
                <a:gd name="T4" fmla="*/ 1 w 247"/>
                <a:gd name="T5" fmla="*/ 0 h 98"/>
                <a:gd name="T6" fmla="*/ 0 w 247"/>
                <a:gd name="T7" fmla="*/ 0 h 98"/>
                <a:gd name="T8" fmla="*/ 0 w 247"/>
                <a:gd name="T9" fmla="*/ 0 h 98"/>
                <a:gd name="T10" fmla="*/ 0 w 247"/>
                <a:gd name="T11" fmla="*/ 0 h 98"/>
                <a:gd name="T12" fmla="*/ 0 w 247"/>
                <a:gd name="T13" fmla="*/ 0 h 98"/>
                <a:gd name="T14" fmla="*/ 0 w 247"/>
                <a:gd name="T15" fmla="*/ 0 h 98"/>
                <a:gd name="T16" fmla="*/ 1 w 247"/>
                <a:gd name="T17" fmla="*/ 0 h 98"/>
                <a:gd name="T18" fmla="*/ 1 w 247"/>
                <a:gd name="T19" fmla="*/ 0 h 9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7" h="98">
                  <a:moveTo>
                    <a:pt x="247" y="74"/>
                  </a:moveTo>
                  <a:lnTo>
                    <a:pt x="247" y="98"/>
                  </a:lnTo>
                  <a:lnTo>
                    <a:pt x="224" y="98"/>
                  </a:lnTo>
                  <a:lnTo>
                    <a:pt x="0" y="74"/>
                  </a:lnTo>
                  <a:lnTo>
                    <a:pt x="0" y="50"/>
                  </a:lnTo>
                  <a:lnTo>
                    <a:pt x="0" y="23"/>
                  </a:lnTo>
                  <a:lnTo>
                    <a:pt x="25" y="23"/>
                  </a:lnTo>
                  <a:lnTo>
                    <a:pt x="25" y="0"/>
                  </a:lnTo>
                  <a:lnTo>
                    <a:pt x="224" y="74"/>
                  </a:lnTo>
                  <a:lnTo>
                    <a:pt x="247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32" name="Freeform 308">
              <a:extLst>
                <a:ext uri="{FF2B5EF4-FFF2-40B4-BE49-F238E27FC236}">
                  <a16:creationId xmlns:a16="http://schemas.microsoft.com/office/drawing/2014/main" id="{458994BE-F86E-4759-B8E8-F8B1E9094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" y="1667"/>
              <a:ext cx="14" cy="5"/>
            </a:xfrm>
            <a:custGeom>
              <a:avLst/>
              <a:gdLst>
                <a:gd name="T0" fmla="*/ 1 w 247"/>
                <a:gd name="T1" fmla="*/ 0 h 98"/>
                <a:gd name="T2" fmla="*/ 1 w 247"/>
                <a:gd name="T3" fmla="*/ 0 h 98"/>
                <a:gd name="T4" fmla="*/ 1 w 247"/>
                <a:gd name="T5" fmla="*/ 0 h 98"/>
                <a:gd name="T6" fmla="*/ 1 w 247"/>
                <a:gd name="T7" fmla="*/ 0 h 98"/>
                <a:gd name="T8" fmla="*/ 0 w 247"/>
                <a:gd name="T9" fmla="*/ 0 h 98"/>
                <a:gd name="T10" fmla="*/ 0 w 247"/>
                <a:gd name="T11" fmla="*/ 0 h 98"/>
                <a:gd name="T12" fmla="*/ 0 w 247"/>
                <a:gd name="T13" fmla="*/ 0 h 98"/>
                <a:gd name="T14" fmla="*/ 0 w 247"/>
                <a:gd name="T15" fmla="*/ 0 h 98"/>
                <a:gd name="T16" fmla="*/ 0 w 247"/>
                <a:gd name="T17" fmla="*/ 0 h 98"/>
                <a:gd name="T18" fmla="*/ 1 w 247"/>
                <a:gd name="T19" fmla="*/ 0 h 98"/>
                <a:gd name="T20" fmla="*/ 1 w 247"/>
                <a:gd name="T21" fmla="*/ 0 h 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7" h="98">
                  <a:moveTo>
                    <a:pt x="247" y="74"/>
                  </a:moveTo>
                  <a:lnTo>
                    <a:pt x="247" y="74"/>
                  </a:lnTo>
                  <a:lnTo>
                    <a:pt x="247" y="98"/>
                  </a:lnTo>
                  <a:lnTo>
                    <a:pt x="224" y="98"/>
                  </a:lnTo>
                  <a:lnTo>
                    <a:pt x="0" y="74"/>
                  </a:lnTo>
                  <a:lnTo>
                    <a:pt x="0" y="50"/>
                  </a:lnTo>
                  <a:lnTo>
                    <a:pt x="0" y="23"/>
                  </a:lnTo>
                  <a:lnTo>
                    <a:pt x="25" y="23"/>
                  </a:lnTo>
                  <a:lnTo>
                    <a:pt x="25" y="0"/>
                  </a:lnTo>
                  <a:lnTo>
                    <a:pt x="224" y="74"/>
                  </a:lnTo>
                  <a:lnTo>
                    <a:pt x="247" y="74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33" name="Freeform 309">
              <a:extLst>
                <a:ext uri="{FF2B5EF4-FFF2-40B4-BE49-F238E27FC236}">
                  <a16:creationId xmlns:a16="http://schemas.microsoft.com/office/drawing/2014/main" id="{32EAA927-366B-419F-9A14-1E0DB294A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7" y="1667"/>
              <a:ext cx="15" cy="4"/>
            </a:xfrm>
            <a:custGeom>
              <a:avLst/>
              <a:gdLst>
                <a:gd name="T0" fmla="*/ 1 w 271"/>
                <a:gd name="T1" fmla="*/ 0 h 74"/>
                <a:gd name="T2" fmla="*/ 1 w 271"/>
                <a:gd name="T3" fmla="*/ 0 h 74"/>
                <a:gd name="T4" fmla="*/ 0 w 271"/>
                <a:gd name="T5" fmla="*/ 0 h 74"/>
                <a:gd name="T6" fmla="*/ 0 w 271"/>
                <a:gd name="T7" fmla="*/ 0 h 74"/>
                <a:gd name="T8" fmla="*/ 0 w 271"/>
                <a:gd name="T9" fmla="*/ 0 h 74"/>
                <a:gd name="T10" fmla="*/ 0 w 271"/>
                <a:gd name="T11" fmla="*/ 0 h 74"/>
                <a:gd name="T12" fmla="*/ 1 w 271"/>
                <a:gd name="T13" fmla="*/ 0 h 74"/>
                <a:gd name="T14" fmla="*/ 1 w 271"/>
                <a:gd name="T15" fmla="*/ 0 h 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1" h="74">
                  <a:moveTo>
                    <a:pt x="271" y="23"/>
                  </a:moveTo>
                  <a:lnTo>
                    <a:pt x="271" y="50"/>
                  </a:lnTo>
                  <a:lnTo>
                    <a:pt x="74" y="74"/>
                  </a:lnTo>
                  <a:lnTo>
                    <a:pt x="0" y="74"/>
                  </a:lnTo>
                  <a:lnTo>
                    <a:pt x="0" y="50"/>
                  </a:lnTo>
                  <a:lnTo>
                    <a:pt x="0" y="23"/>
                  </a:lnTo>
                  <a:lnTo>
                    <a:pt x="223" y="0"/>
                  </a:lnTo>
                  <a:lnTo>
                    <a:pt x="271" y="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34" name="Freeform 310">
              <a:extLst>
                <a:ext uri="{FF2B5EF4-FFF2-40B4-BE49-F238E27FC236}">
                  <a16:creationId xmlns:a16="http://schemas.microsoft.com/office/drawing/2014/main" id="{66169466-9DBF-4CFF-B99B-B9A46F417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7" y="1667"/>
              <a:ext cx="15" cy="4"/>
            </a:xfrm>
            <a:custGeom>
              <a:avLst/>
              <a:gdLst>
                <a:gd name="T0" fmla="*/ 1 w 271"/>
                <a:gd name="T1" fmla="*/ 0 h 74"/>
                <a:gd name="T2" fmla="*/ 1 w 271"/>
                <a:gd name="T3" fmla="*/ 0 h 74"/>
                <a:gd name="T4" fmla="*/ 0 w 271"/>
                <a:gd name="T5" fmla="*/ 0 h 74"/>
                <a:gd name="T6" fmla="*/ 0 w 271"/>
                <a:gd name="T7" fmla="*/ 0 h 74"/>
                <a:gd name="T8" fmla="*/ 0 w 271"/>
                <a:gd name="T9" fmla="*/ 0 h 74"/>
                <a:gd name="T10" fmla="*/ 0 w 271"/>
                <a:gd name="T11" fmla="*/ 0 h 74"/>
                <a:gd name="T12" fmla="*/ 1 w 271"/>
                <a:gd name="T13" fmla="*/ 0 h 74"/>
                <a:gd name="T14" fmla="*/ 1 w 271"/>
                <a:gd name="T15" fmla="*/ 0 h 74"/>
                <a:gd name="T16" fmla="*/ 1 w 271"/>
                <a:gd name="T17" fmla="*/ 0 h 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1" h="74">
                  <a:moveTo>
                    <a:pt x="271" y="23"/>
                  </a:moveTo>
                  <a:lnTo>
                    <a:pt x="271" y="50"/>
                  </a:lnTo>
                  <a:lnTo>
                    <a:pt x="74" y="74"/>
                  </a:lnTo>
                  <a:lnTo>
                    <a:pt x="0" y="74"/>
                  </a:lnTo>
                  <a:lnTo>
                    <a:pt x="0" y="50"/>
                  </a:lnTo>
                  <a:lnTo>
                    <a:pt x="0" y="23"/>
                  </a:lnTo>
                  <a:lnTo>
                    <a:pt x="223" y="0"/>
                  </a:lnTo>
                  <a:lnTo>
                    <a:pt x="271" y="23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35" name="Freeform 311">
              <a:extLst>
                <a:ext uri="{FF2B5EF4-FFF2-40B4-BE49-F238E27FC236}">
                  <a16:creationId xmlns:a16="http://schemas.microsoft.com/office/drawing/2014/main" id="{5ED0679E-614B-4B6D-A956-1A1FC62E0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5" y="1668"/>
              <a:ext cx="12" cy="3"/>
            </a:xfrm>
            <a:custGeom>
              <a:avLst/>
              <a:gdLst>
                <a:gd name="T0" fmla="*/ 1 w 223"/>
                <a:gd name="T1" fmla="*/ 0 h 51"/>
                <a:gd name="T2" fmla="*/ 1 w 223"/>
                <a:gd name="T3" fmla="*/ 0 h 51"/>
                <a:gd name="T4" fmla="*/ 0 w 223"/>
                <a:gd name="T5" fmla="*/ 0 h 51"/>
                <a:gd name="T6" fmla="*/ 0 w 223"/>
                <a:gd name="T7" fmla="*/ 0 h 51"/>
                <a:gd name="T8" fmla="*/ 0 w 223"/>
                <a:gd name="T9" fmla="*/ 0 h 51"/>
                <a:gd name="T10" fmla="*/ 0 w 223"/>
                <a:gd name="T11" fmla="*/ 0 h 51"/>
                <a:gd name="T12" fmla="*/ 1 w 223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3" h="51">
                  <a:moveTo>
                    <a:pt x="223" y="27"/>
                  </a:moveTo>
                  <a:lnTo>
                    <a:pt x="223" y="51"/>
                  </a:lnTo>
                  <a:lnTo>
                    <a:pt x="26" y="51"/>
                  </a:lnTo>
                  <a:lnTo>
                    <a:pt x="0" y="51"/>
                  </a:lnTo>
                  <a:lnTo>
                    <a:pt x="0" y="0"/>
                  </a:lnTo>
                  <a:lnTo>
                    <a:pt x="175" y="27"/>
                  </a:lnTo>
                  <a:lnTo>
                    <a:pt x="223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36" name="Freeform 312">
              <a:extLst>
                <a:ext uri="{FF2B5EF4-FFF2-40B4-BE49-F238E27FC236}">
                  <a16:creationId xmlns:a16="http://schemas.microsoft.com/office/drawing/2014/main" id="{C257F4F5-627F-430F-AB77-E3667C4E5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5" y="1668"/>
              <a:ext cx="12" cy="3"/>
            </a:xfrm>
            <a:custGeom>
              <a:avLst/>
              <a:gdLst>
                <a:gd name="T0" fmla="*/ 1 w 223"/>
                <a:gd name="T1" fmla="*/ 0 h 51"/>
                <a:gd name="T2" fmla="*/ 1 w 223"/>
                <a:gd name="T3" fmla="*/ 0 h 51"/>
                <a:gd name="T4" fmla="*/ 1 w 223"/>
                <a:gd name="T5" fmla="*/ 0 h 51"/>
                <a:gd name="T6" fmla="*/ 0 w 223"/>
                <a:gd name="T7" fmla="*/ 0 h 51"/>
                <a:gd name="T8" fmla="*/ 0 w 223"/>
                <a:gd name="T9" fmla="*/ 0 h 51"/>
                <a:gd name="T10" fmla="*/ 0 w 223"/>
                <a:gd name="T11" fmla="*/ 0 h 51"/>
                <a:gd name="T12" fmla="*/ 0 w 223"/>
                <a:gd name="T13" fmla="*/ 0 h 51"/>
                <a:gd name="T14" fmla="*/ 1 w 223"/>
                <a:gd name="T15" fmla="*/ 0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3" h="51">
                  <a:moveTo>
                    <a:pt x="223" y="27"/>
                  </a:moveTo>
                  <a:lnTo>
                    <a:pt x="223" y="27"/>
                  </a:lnTo>
                  <a:lnTo>
                    <a:pt x="223" y="51"/>
                  </a:lnTo>
                  <a:lnTo>
                    <a:pt x="26" y="51"/>
                  </a:lnTo>
                  <a:lnTo>
                    <a:pt x="0" y="51"/>
                  </a:lnTo>
                  <a:lnTo>
                    <a:pt x="0" y="0"/>
                  </a:lnTo>
                  <a:lnTo>
                    <a:pt x="175" y="27"/>
                  </a:lnTo>
                  <a:lnTo>
                    <a:pt x="223" y="27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37" name="Freeform 313">
              <a:extLst>
                <a:ext uri="{FF2B5EF4-FFF2-40B4-BE49-F238E27FC236}">
                  <a16:creationId xmlns:a16="http://schemas.microsoft.com/office/drawing/2014/main" id="{9A957E03-8B9D-4C01-8A1E-7F5B38D8A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0" y="1670"/>
              <a:ext cx="21" cy="9"/>
            </a:xfrm>
            <a:custGeom>
              <a:avLst/>
              <a:gdLst>
                <a:gd name="T0" fmla="*/ 1 w 372"/>
                <a:gd name="T1" fmla="*/ 0 h 173"/>
                <a:gd name="T2" fmla="*/ 1 w 372"/>
                <a:gd name="T3" fmla="*/ 0 h 173"/>
                <a:gd name="T4" fmla="*/ 0 w 372"/>
                <a:gd name="T5" fmla="*/ 0 h 173"/>
                <a:gd name="T6" fmla="*/ 0 w 372"/>
                <a:gd name="T7" fmla="*/ 0 h 173"/>
                <a:gd name="T8" fmla="*/ 0 w 372"/>
                <a:gd name="T9" fmla="*/ 0 h 173"/>
                <a:gd name="T10" fmla="*/ 0 w 372"/>
                <a:gd name="T11" fmla="*/ 0 h 173"/>
                <a:gd name="T12" fmla="*/ 0 w 372"/>
                <a:gd name="T13" fmla="*/ 0 h 173"/>
                <a:gd name="T14" fmla="*/ 1 w 372"/>
                <a:gd name="T15" fmla="*/ 0 h 173"/>
                <a:gd name="T16" fmla="*/ 1 w 372"/>
                <a:gd name="T17" fmla="*/ 0 h 173"/>
                <a:gd name="T18" fmla="*/ 1 w 372"/>
                <a:gd name="T19" fmla="*/ 0 h 173"/>
                <a:gd name="T20" fmla="*/ 1 w 372"/>
                <a:gd name="T21" fmla="*/ 0 h 17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" h="173">
                  <a:moveTo>
                    <a:pt x="372" y="24"/>
                  </a:moveTo>
                  <a:lnTo>
                    <a:pt x="250" y="99"/>
                  </a:lnTo>
                  <a:lnTo>
                    <a:pt x="74" y="149"/>
                  </a:lnTo>
                  <a:lnTo>
                    <a:pt x="27" y="149"/>
                  </a:lnTo>
                  <a:lnTo>
                    <a:pt x="27" y="173"/>
                  </a:lnTo>
                  <a:lnTo>
                    <a:pt x="0" y="173"/>
                  </a:lnTo>
                  <a:lnTo>
                    <a:pt x="0" y="149"/>
                  </a:lnTo>
                  <a:lnTo>
                    <a:pt x="348" y="24"/>
                  </a:lnTo>
                  <a:lnTo>
                    <a:pt x="348" y="0"/>
                  </a:lnTo>
                  <a:lnTo>
                    <a:pt x="372" y="0"/>
                  </a:lnTo>
                  <a:lnTo>
                    <a:pt x="372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38" name="Freeform 314">
              <a:extLst>
                <a:ext uri="{FF2B5EF4-FFF2-40B4-BE49-F238E27FC236}">
                  <a16:creationId xmlns:a16="http://schemas.microsoft.com/office/drawing/2014/main" id="{FC3B9ED5-F79C-4445-9FE6-C2A89DAD0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0" y="1670"/>
              <a:ext cx="21" cy="9"/>
            </a:xfrm>
            <a:custGeom>
              <a:avLst/>
              <a:gdLst>
                <a:gd name="T0" fmla="*/ 1 w 372"/>
                <a:gd name="T1" fmla="*/ 0 h 173"/>
                <a:gd name="T2" fmla="*/ 1 w 372"/>
                <a:gd name="T3" fmla="*/ 0 h 173"/>
                <a:gd name="T4" fmla="*/ 0 w 372"/>
                <a:gd name="T5" fmla="*/ 0 h 173"/>
                <a:gd name="T6" fmla="*/ 0 w 372"/>
                <a:gd name="T7" fmla="*/ 0 h 173"/>
                <a:gd name="T8" fmla="*/ 0 w 372"/>
                <a:gd name="T9" fmla="*/ 0 h 173"/>
                <a:gd name="T10" fmla="*/ 0 w 372"/>
                <a:gd name="T11" fmla="*/ 0 h 173"/>
                <a:gd name="T12" fmla="*/ 0 w 372"/>
                <a:gd name="T13" fmla="*/ 0 h 173"/>
                <a:gd name="T14" fmla="*/ 1 w 372"/>
                <a:gd name="T15" fmla="*/ 0 h 173"/>
                <a:gd name="T16" fmla="*/ 1 w 372"/>
                <a:gd name="T17" fmla="*/ 0 h 173"/>
                <a:gd name="T18" fmla="*/ 1 w 372"/>
                <a:gd name="T19" fmla="*/ 0 h 173"/>
                <a:gd name="T20" fmla="*/ 1 w 372"/>
                <a:gd name="T21" fmla="*/ 0 h 17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" h="173">
                  <a:moveTo>
                    <a:pt x="372" y="24"/>
                  </a:moveTo>
                  <a:lnTo>
                    <a:pt x="250" y="99"/>
                  </a:lnTo>
                  <a:lnTo>
                    <a:pt x="74" y="149"/>
                  </a:lnTo>
                  <a:lnTo>
                    <a:pt x="27" y="149"/>
                  </a:lnTo>
                  <a:lnTo>
                    <a:pt x="27" y="173"/>
                  </a:lnTo>
                  <a:lnTo>
                    <a:pt x="0" y="173"/>
                  </a:lnTo>
                  <a:lnTo>
                    <a:pt x="0" y="149"/>
                  </a:lnTo>
                  <a:lnTo>
                    <a:pt x="348" y="24"/>
                  </a:lnTo>
                  <a:lnTo>
                    <a:pt x="348" y="0"/>
                  </a:lnTo>
                  <a:lnTo>
                    <a:pt x="372" y="0"/>
                  </a:lnTo>
                  <a:lnTo>
                    <a:pt x="372" y="24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39" name="Freeform 315">
              <a:extLst>
                <a:ext uri="{FF2B5EF4-FFF2-40B4-BE49-F238E27FC236}">
                  <a16:creationId xmlns:a16="http://schemas.microsoft.com/office/drawing/2014/main" id="{44D9A911-1425-4FC6-AFE9-3D032A9AA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1675"/>
              <a:ext cx="590" cy="66"/>
            </a:xfrm>
            <a:custGeom>
              <a:avLst/>
              <a:gdLst>
                <a:gd name="T0" fmla="*/ 1 w 10626"/>
                <a:gd name="T1" fmla="*/ 1 h 1189"/>
                <a:gd name="T2" fmla="*/ 3 w 10626"/>
                <a:gd name="T3" fmla="*/ 1 h 1189"/>
                <a:gd name="T4" fmla="*/ 5 w 10626"/>
                <a:gd name="T5" fmla="*/ 2 h 1189"/>
                <a:gd name="T6" fmla="*/ 8 w 10626"/>
                <a:gd name="T7" fmla="*/ 2 h 1189"/>
                <a:gd name="T8" fmla="*/ 10 w 10626"/>
                <a:gd name="T9" fmla="*/ 2 h 1189"/>
                <a:gd name="T10" fmla="*/ 12 w 10626"/>
                <a:gd name="T11" fmla="*/ 3 h 1189"/>
                <a:gd name="T12" fmla="*/ 14 w 10626"/>
                <a:gd name="T13" fmla="*/ 3 h 1189"/>
                <a:gd name="T14" fmla="*/ 16 w 10626"/>
                <a:gd name="T15" fmla="*/ 3 h 1189"/>
                <a:gd name="T16" fmla="*/ 18 w 10626"/>
                <a:gd name="T17" fmla="*/ 3 h 1189"/>
                <a:gd name="T18" fmla="*/ 20 w 10626"/>
                <a:gd name="T19" fmla="*/ 3 h 1189"/>
                <a:gd name="T20" fmla="*/ 22 w 10626"/>
                <a:gd name="T21" fmla="*/ 3 h 1189"/>
                <a:gd name="T22" fmla="*/ 24 w 10626"/>
                <a:gd name="T23" fmla="*/ 3 h 1189"/>
                <a:gd name="T24" fmla="*/ 26 w 10626"/>
                <a:gd name="T25" fmla="*/ 3 h 1189"/>
                <a:gd name="T26" fmla="*/ 28 w 10626"/>
                <a:gd name="T27" fmla="*/ 3 h 1189"/>
                <a:gd name="T28" fmla="*/ 30 w 10626"/>
                <a:gd name="T29" fmla="*/ 3 h 1189"/>
                <a:gd name="T30" fmla="*/ 31 w 10626"/>
                <a:gd name="T31" fmla="*/ 3 h 1189"/>
                <a:gd name="T32" fmla="*/ 33 w 10626"/>
                <a:gd name="T33" fmla="*/ 2 h 1189"/>
                <a:gd name="T34" fmla="*/ 32 w 10626"/>
                <a:gd name="T35" fmla="*/ 3 h 1189"/>
                <a:gd name="T36" fmla="*/ 30 w 10626"/>
                <a:gd name="T37" fmla="*/ 3 h 1189"/>
                <a:gd name="T38" fmla="*/ 29 w 10626"/>
                <a:gd name="T39" fmla="*/ 3 h 1189"/>
                <a:gd name="T40" fmla="*/ 27 w 10626"/>
                <a:gd name="T41" fmla="*/ 3 h 1189"/>
                <a:gd name="T42" fmla="*/ 25 w 10626"/>
                <a:gd name="T43" fmla="*/ 3 h 1189"/>
                <a:gd name="T44" fmla="*/ 23 w 10626"/>
                <a:gd name="T45" fmla="*/ 4 h 1189"/>
                <a:gd name="T46" fmla="*/ 21 w 10626"/>
                <a:gd name="T47" fmla="*/ 4 h 1189"/>
                <a:gd name="T48" fmla="*/ 19 w 10626"/>
                <a:gd name="T49" fmla="*/ 4 h 1189"/>
                <a:gd name="T50" fmla="*/ 17 w 10626"/>
                <a:gd name="T51" fmla="*/ 4 h 1189"/>
                <a:gd name="T52" fmla="*/ 15 w 10626"/>
                <a:gd name="T53" fmla="*/ 3 h 1189"/>
                <a:gd name="T54" fmla="*/ 13 w 10626"/>
                <a:gd name="T55" fmla="*/ 3 h 1189"/>
                <a:gd name="T56" fmla="*/ 11 w 10626"/>
                <a:gd name="T57" fmla="*/ 3 h 1189"/>
                <a:gd name="T58" fmla="*/ 9 w 10626"/>
                <a:gd name="T59" fmla="*/ 3 h 1189"/>
                <a:gd name="T60" fmla="*/ 7 w 10626"/>
                <a:gd name="T61" fmla="*/ 2 h 1189"/>
                <a:gd name="T62" fmla="*/ 5 w 10626"/>
                <a:gd name="T63" fmla="*/ 2 h 1189"/>
                <a:gd name="T64" fmla="*/ 3 w 10626"/>
                <a:gd name="T65" fmla="*/ 1 h 1189"/>
                <a:gd name="T66" fmla="*/ 1 w 10626"/>
                <a:gd name="T67" fmla="*/ 1 h 1189"/>
                <a:gd name="T68" fmla="*/ 0 w 10626"/>
                <a:gd name="T69" fmla="*/ 0 h 1189"/>
                <a:gd name="T70" fmla="*/ 0 w 10626"/>
                <a:gd name="T71" fmla="*/ 0 h 118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0626" h="1189">
                  <a:moveTo>
                    <a:pt x="124" y="74"/>
                  </a:moveTo>
                  <a:lnTo>
                    <a:pt x="446" y="172"/>
                  </a:lnTo>
                  <a:lnTo>
                    <a:pt x="767" y="273"/>
                  </a:lnTo>
                  <a:lnTo>
                    <a:pt x="1091" y="371"/>
                  </a:lnTo>
                  <a:lnTo>
                    <a:pt x="1436" y="446"/>
                  </a:lnTo>
                  <a:lnTo>
                    <a:pt x="1760" y="520"/>
                  </a:lnTo>
                  <a:lnTo>
                    <a:pt x="2105" y="594"/>
                  </a:lnTo>
                  <a:lnTo>
                    <a:pt x="2452" y="669"/>
                  </a:lnTo>
                  <a:lnTo>
                    <a:pt x="2800" y="719"/>
                  </a:lnTo>
                  <a:lnTo>
                    <a:pt x="3145" y="767"/>
                  </a:lnTo>
                  <a:lnTo>
                    <a:pt x="3493" y="818"/>
                  </a:lnTo>
                  <a:lnTo>
                    <a:pt x="3838" y="841"/>
                  </a:lnTo>
                  <a:lnTo>
                    <a:pt x="4209" y="868"/>
                  </a:lnTo>
                  <a:lnTo>
                    <a:pt x="4557" y="916"/>
                  </a:lnTo>
                  <a:lnTo>
                    <a:pt x="4929" y="916"/>
                  </a:lnTo>
                  <a:lnTo>
                    <a:pt x="5300" y="942"/>
                  </a:lnTo>
                  <a:lnTo>
                    <a:pt x="5649" y="966"/>
                  </a:lnTo>
                  <a:lnTo>
                    <a:pt x="5946" y="966"/>
                  </a:lnTo>
                  <a:lnTo>
                    <a:pt x="6267" y="966"/>
                  </a:lnTo>
                  <a:lnTo>
                    <a:pt x="6588" y="966"/>
                  </a:lnTo>
                  <a:lnTo>
                    <a:pt x="6885" y="966"/>
                  </a:lnTo>
                  <a:lnTo>
                    <a:pt x="7183" y="966"/>
                  </a:lnTo>
                  <a:lnTo>
                    <a:pt x="7504" y="966"/>
                  </a:lnTo>
                  <a:lnTo>
                    <a:pt x="7802" y="966"/>
                  </a:lnTo>
                  <a:lnTo>
                    <a:pt x="8125" y="942"/>
                  </a:lnTo>
                  <a:lnTo>
                    <a:pt x="8423" y="942"/>
                  </a:lnTo>
                  <a:lnTo>
                    <a:pt x="8720" y="916"/>
                  </a:lnTo>
                  <a:lnTo>
                    <a:pt x="9017" y="916"/>
                  </a:lnTo>
                  <a:lnTo>
                    <a:pt x="9315" y="891"/>
                  </a:lnTo>
                  <a:lnTo>
                    <a:pt x="9585" y="868"/>
                  </a:lnTo>
                  <a:lnTo>
                    <a:pt x="9883" y="868"/>
                  </a:lnTo>
                  <a:lnTo>
                    <a:pt x="10180" y="841"/>
                  </a:lnTo>
                  <a:lnTo>
                    <a:pt x="10453" y="818"/>
                  </a:lnTo>
                  <a:lnTo>
                    <a:pt x="10626" y="793"/>
                  </a:lnTo>
                  <a:lnTo>
                    <a:pt x="10552" y="966"/>
                  </a:lnTo>
                  <a:lnTo>
                    <a:pt x="10453" y="990"/>
                  </a:lnTo>
                  <a:lnTo>
                    <a:pt x="10180" y="1017"/>
                  </a:lnTo>
                  <a:lnTo>
                    <a:pt x="9883" y="1040"/>
                  </a:lnTo>
                  <a:lnTo>
                    <a:pt x="9585" y="1065"/>
                  </a:lnTo>
                  <a:lnTo>
                    <a:pt x="9287" y="1091"/>
                  </a:lnTo>
                  <a:lnTo>
                    <a:pt x="8991" y="1091"/>
                  </a:lnTo>
                  <a:lnTo>
                    <a:pt x="8693" y="1115"/>
                  </a:lnTo>
                  <a:lnTo>
                    <a:pt x="8396" y="1138"/>
                  </a:lnTo>
                  <a:lnTo>
                    <a:pt x="8098" y="1138"/>
                  </a:lnTo>
                  <a:lnTo>
                    <a:pt x="7777" y="1166"/>
                  </a:lnTo>
                  <a:lnTo>
                    <a:pt x="7480" y="1166"/>
                  </a:lnTo>
                  <a:lnTo>
                    <a:pt x="7183" y="1189"/>
                  </a:lnTo>
                  <a:lnTo>
                    <a:pt x="6862" y="1189"/>
                  </a:lnTo>
                  <a:lnTo>
                    <a:pt x="6565" y="1189"/>
                  </a:lnTo>
                  <a:lnTo>
                    <a:pt x="6244" y="1189"/>
                  </a:lnTo>
                  <a:lnTo>
                    <a:pt x="5946" y="1166"/>
                  </a:lnTo>
                  <a:lnTo>
                    <a:pt x="5622" y="1166"/>
                  </a:lnTo>
                  <a:lnTo>
                    <a:pt x="5277" y="1166"/>
                  </a:lnTo>
                  <a:lnTo>
                    <a:pt x="4929" y="1138"/>
                  </a:lnTo>
                  <a:lnTo>
                    <a:pt x="4581" y="1115"/>
                  </a:lnTo>
                  <a:lnTo>
                    <a:pt x="4237" y="1091"/>
                  </a:lnTo>
                  <a:lnTo>
                    <a:pt x="3888" y="1065"/>
                  </a:lnTo>
                  <a:lnTo>
                    <a:pt x="3540" y="1017"/>
                  </a:lnTo>
                  <a:lnTo>
                    <a:pt x="3196" y="966"/>
                  </a:lnTo>
                  <a:lnTo>
                    <a:pt x="2848" y="916"/>
                  </a:lnTo>
                  <a:lnTo>
                    <a:pt x="2527" y="868"/>
                  </a:lnTo>
                  <a:lnTo>
                    <a:pt x="2179" y="793"/>
                  </a:lnTo>
                  <a:lnTo>
                    <a:pt x="1834" y="719"/>
                  </a:lnTo>
                  <a:lnTo>
                    <a:pt x="1510" y="644"/>
                  </a:lnTo>
                  <a:lnTo>
                    <a:pt x="1189" y="570"/>
                  </a:lnTo>
                  <a:lnTo>
                    <a:pt x="868" y="469"/>
                  </a:lnTo>
                  <a:lnTo>
                    <a:pt x="543" y="371"/>
                  </a:lnTo>
                  <a:lnTo>
                    <a:pt x="222" y="273"/>
                  </a:lnTo>
                  <a:lnTo>
                    <a:pt x="124" y="199"/>
                  </a:lnTo>
                  <a:lnTo>
                    <a:pt x="50" y="124"/>
                  </a:lnTo>
                  <a:lnTo>
                    <a:pt x="0" y="0"/>
                  </a:lnTo>
                  <a:lnTo>
                    <a:pt x="50" y="23"/>
                  </a:lnTo>
                  <a:lnTo>
                    <a:pt x="124" y="74"/>
                  </a:ln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40" name="Freeform 316">
              <a:extLst>
                <a:ext uri="{FF2B5EF4-FFF2-40B4-BE49-F238E27FC236}">
                  <a16:creationId xmlns:a16="http://schemas.microsoft.com/office/drawing/2014/main" id="{F9F01202-9C12-4E94-90B9-A4083EB77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1675"/>
              <a:ext cx="590" cy="66"/>
            </a:xfrm>
            <a:custGeom>
              <a:avLst/>
              <a:gdLst>
                <a:gd name="T0" fmla="*/ 1 w 10626"/>
                <a:gd name="T1" fmla="*/ 1 h 1189"/>
                <a:gd name="T2" fmla="*/ 3 w 10626"/>
                <a:gd name="T3" fmla="*/ 1 h 1189"/>
                <a:gd name="T4" fmla="*/ 5 w 10626"/>
                <a:gd name="T5" fmla="*/ 2 h 1189"/>
                <a:gd name="T6" fmla="*/ 8 w 10626"/>
                <a:gd name="T7" fmla="*/ 2 h 1189"/>
                <a:gd name="T8" fmla="*/ 10 w 10626"/>
                <a:gd name="T9" fmla="*/ 2 h 1189"/>
                <a:gd name="T10" fmla="*/ 12 w 10626"/>
                <a:gd name="T11" fmla="*/ 3 h 1189"/>
                <a:gd name="T12" fmla="*/ 14 w 10626"/>
                <a:gd name="T13" fmla="*/ 3 h 1189"/>
                <a:gd name="T14" fmla="*/ 16 w 10626"/>
                <a:gd name="T15" fmla="*/ 3 h 1189"/>
                <a:gd name="T16" fmla="*/ 18 w 10626"/>
                <a:gd name="T17" fmla="*/ 3 h 1189"/>
                <a:gd name="T18" fmla="*/ 20 w 10626"/>
                <a:gd name="T19" fmla="*/ 3 h 1189"/>
                <a:gd name="T20" fmla="*/ 22 w 10626"/>
                <a:gd name="T21" fmla="*/ 3 h 1189"/>
                <a:gd name="T22" fmla="*/ 24 w 10626"/>
                <a:gd name="T23" fmla="*/ 3 h 1189"/>
                <a:gd name="T24" fmla="*/ 26 w 10626"/>
                <a:gd name="T25" fmla="*/ 3 h 1189"/>
                <a:gd name="T26" fmla="*/ 28 w 10626"/>
                <a:gd name="T27" fmla="*/ 3 h 1189"/>
                <a:gd name="T28" fmla="*/ 30 w 10626"/>
                <a:gd name="T29" fmla="*/ 3 h 1189"/>
                <a:gd name="T30" fmla="*/ 31 w 10626"/>
                <a:gd name="T31" fmla="*/ 3 h 1189"/>
                <a:gd name="T32" fmla="*/ 33 w 10626"/>
                <a:gd name="T33" fmla="*/ 2 h 1189"/>
                <a:gd name="T34" fmla="*/ 32 w 10626"/>
                <a:gd name="T35" fmla="*/ 3 h 1189"/>
                <a:gd name="T36" fmla="*/ 30 w 10626"/>
                <a:gd name="T37" fmla="*/ 3 h 1189"/>
                <a:gd name="T38" fmla="*/ 29 w 10626"/>
                <a:gd name="T39" fmla="*/ 3 h 1189"/>
                <a:gd name="T40" fmla="*/ 27 w 10626"/>
                <a:gd name="T41" fmla="*/ 3 h 1189"/>
                <a:gd name="T42" fmla="*/ 25 w 10626"/>
                <a:gd name="T43" fmla="*/ 3 h 1189"/>
                <a:gd name="T44" fmla="*/ 23 w 10626"/>
                <a:gd name="T45" fmla="*/ 4 h 1189"/>
                <a:gd name="T46" fmla="*/ 21 w 10626"/>
                <a:gd name="T47" fmla="*/ 4 h 1189"/>
                <a:gd name="T48" fmla="*/ 19 w 10626"/>
                <a:gd name="T49" fmla="*/ 4 h 1189"/>
                <a:gd name="T50" fmla="*/ 17 w 10626"/>
                <a:gd name="T51" fmla="*/ 4 h 1189"/>
                <a:gd name="T52" fmla="*/ 15 w 10626"/>
                <a:gd name="T53" fmla="*/ 3 h 1189"/>
                <a:gd name="T54" fmla="*/ 13 w 10626"/>
                <a:gd name="T55" fmla="*/ 3 h 1189"/>
                <a:gd name="T56" fmla="*/ 11 w 10626"/>
                <a:gd name="T57" fmla="*/ 3 h 1189"/>
                <a:gd name="T58" fmla="*/ 9 w 10626"/>
                <a:gd name="T59" fmla="*/ 3 h 1189"/>
                <a:gd name="T60" fmla="*/ 7 w 10626"/>
                <a:gd name="T61" fmla="*/ 2 h 1189"/>
                <a:gd name="T62" fmla="*/ 5 w 10626"/>
                <a:gd name="T63" fmla="*/ 2 h 1189"/>
                <a:gd name="T64" fmla="*/ 3 w 10626"/>
                <a:gd name="T65" fmla="*/ 1 h 1189"/>
                <a:gd name="T66" fmla="*/ 1 w 10626"/>
                <a:gd name="T67" fmla="*/ 1 h 1189"/>
                <a:gd name="T68" fmla="*/ 0 w 10626"/>
                <a:gd name="T69" fmla="*/ 0 h 1189"/>
                <a:gd name="T70" fmla="*/ 0 w 10626"/>
                <a:gd name="T71" fmla="*/ 0 h 118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0626" h="1189">
                  <a:moveTo>
                    <a:pt x="124" y="74"/>
                  </a:moveTo>
                  <a:lnTo>
                    <a:pt x="446" y="172"/>
                  </a:lnTo>
                  <a:lnTo>
                    <a:pt x="767" y="273"/>
                  </a:lnTo>
                  <a:lnTo>
                    <a:pt x="1091" y="371"/>
                  </a:lnTo>
                  <a:lnTo>
                    <a:pt x="1436" y="446"/>
                  </a:lnTo>
                  <a:lnTo>
                    <a:pt x="1760" y="520"/>
                  </a:lnTo>
                  <a:lnTo>
                    <a:pt x="2105" y="594"/>
                  </a:lnTo>
                  <a:lnTo>
                    <a:pt x="2452" y="669"/>
                  </a:lnTo>
                  <a:lnTo>
                    <a:pt x="2800" y="719"/>
                  </a:lnTo>
                  <a:lnTo>
                    <a:pt x="3145" y="767"/>
                  </a:lnTo>
                  <a:lnTo>
                    <a:pt x="3493" y="818"/>
                  </a:lnTo>
                  <a:lnTo>
                    <a:pt x="3838" y="841"/>
                  </a:lnTo>
                  <a:lnTo>
                    <a:pt x="4209" y="868"/>
                  </a:lnTo>
                  <a:lnTo>
                    <a:pt x="4557" y="916"/>
                  </a:lnTo>
                  <a:lnTo>
                    <a:pt x="4929" y="916"/>
                  </a:lnTo>
                  <a:lnTo>
                    <a:pt x="5300" y="942"/>
                  </a:lnTo>
                  <a:lnTo>
                    <a:pt x="5649" y="966"/>
                  </a:lnTo>
                  <a:lnTo>
                    <a:pt x="5946" y="966"/>
                  </a:lnTo>
                  <a:lnTo>
                    <a:pt x="6267" y="966"/>
                  </a:lnTo>
                  <a:lnTo>
                    <a:pt x="6588" y="966"/>
                  </a:lnTo>
                  <a:lnTo>
                    <a:pt x="6885" y="966"/>
                  </a:lnTo>
                  <a:lnTo>
                    <a:pt x="7183" y="966"/>
                  </a:lnTo>
                  <a:lnTo>
                    <a:pt x="7504" y="966"/>
                  </a:lnTo>
                  <a:lnTo>
                    <a:pt x="7802" y="966"/>
                  </a:lnTo>
                  <a:lnTo>
                    <a:pt x="8125" y="942"/>
                  </a:lnTo>
                  <a:lnTo>
                    <a:pt x="8423" y="942"/>
                  </a:lnTo>
                  <a:lnTo>
                    <a:pt x="8720" y="916"/>
                  </a:lnTo>
                  <a:lnTo>
                    <a:pt x="9017" y="916"/>
                  </a:lnTo>
                  <a:lnTo>
                    <a:pt x="9315" y="891"/>
                  </a:lnTo>
                  <a:lnTo>
                    <a:pt x="9585" y="868"/>
                  </a:lnTo>
                  <a:lnTo>
                    <a:pt x="9883" y="868"/>
                  </a:lnTo>
                  <a:lnTo>
                    <a:pt x="10180" y="841"/>
                  </a:lnTo>
                  <a:lnTo>
                    <a:pt x="10453" y="818"/>
                  </a:lnTo>
                  <a:lnTo>
                    <a:pt x="10626" y="793"/>
                  </a:lnTo>
                  <a:lnTo>
                    <a:pt x="10552" y="966"/>
                  </a:lnTo>
                  <a:lnTo>
                    <a:pt x="10453" y="990"/>
                  </a:lnTo>
                  <a:lnTo>
                    <a:pt x="10180" y="1017"/>
                  </a:lnTo>
                  <a:lnTo>
                    <a:pt x="9883" y="1040"/>
                  </a:lnTo>
                  <a:lnTo>
                    <a:pt x="9585" y="1065"/>
                  </a:lnTo>
                  <a:lnTo>
                    <a:pt x="9287" y="1091"/>
                  </a:lnTo>
                  <a:lnTo>
                    <a:pt x="8991" y="1091"/>
                  </a:lnTo>
                  <a:lnTo>
                    <a:pt x="8693" y="1115"/>
                  </a:lnTo>
                  <a:lnTo>
                    <a:pt x="8396" y="1138"/>
                  </a:lnTo>
                  <a:lnTo>
                    <a:pt x="8098" y="1138"/>
                  </a:lnTo>
                  <a:lnTo>
                    <a:pt x="7777" y="1166"/>
                  </a:lnTo>
                  <a:lnTo>
                    <a:pt x="7480" y="1166"/>
                  </a:lnTo>
                  <a:lnTo>
                    <a:pt x="7183" y="1189"/>
                  </a:lnTo>
                  <a:lnTo>
                    <a:pt x="6862" y="1189"/>
                  </a:lnTo>
                  <a:lnTo>
                    <a:pt x="6565" y="1189"/>
                  </a:lnTo>
                  <a:lnTo>
                    <a:pt x="6244" y="1189"/>
                  </a:lnTo>
                  <a:lnTo>
                    <a:pt x="5946" y="1166"/>
                  </a:lnTo>
                  <a:lnTo>
                    <a:pt x="5622" y="1166"/>
                  </a:lnTo>
                  <a:lnTo>
                    <a:pt x="5277" y="1166"/>
                  </a:lnTo>
                  <a:lnTo>
                    <a:pt x="4929" y="1138"/>
                  </a:lnTo>
                  <a:lnTo>
                    <a:pt x="4581" y="1115"/>
                  </a:lnTo>
                  <a:lnTo>
                    <a:pt x="4237" y="1091"/>
                  </a:lnTo>
                  <a:lnTo>
                    <a:pt x="3888" y="1065"/>
                  </a:lnTo>
                  <a:lnTo>
                    <a:pt x="3540" y="1017"/>
                  </a:lnTo>
                  <a:lnTo>
                    <a:pt x="3196" y="966"/>
                  </a:lnTo>
                  <a:lnTo>
                    <a:pt x="2848" y="916"/>
                  </a:lnTo>
                  <a:lnTo>
                    <a:pt x="2527" y="868"/>
                  </a:lnTo>
                  <a:lnTo>
                    <a:pt x="2179" y="793"/>
                  </a:lnTo>
                  <a:lnTo>
                    <a:pt x="1834" y="719"/>
                  </a:lnTo>
                  <a:lnTo>
                    <a:pt x="1510" y="644"/>
                  </a:lnTo>
                  <a:lnTo>
                    <a:pt x="1189" y="570"/>
                  </a:lnTo>
                  <a:lnTo>
                    <a:pt x="868" y="469"/>
                  </a:lnTo>
                  <a:lnTo>
                    <a:pt x="543" y="371"/>
                  </a:lnTo>
                  <a:lnTo>
                    <a:pt x="222" y="273"/>
                  </a:lnTo>
                  <a:lnTo>
                    <a:pt x="124" y="199"/>
                  </a:lnTo>
                  <a:lnTo>
                    <a:pt x="50" y="124"/>
                  </a:lnTo>
                  <a:lnTo>
                    <a:pt x="0" y="0"/>
                  </a:lnTo>
                  <a:lnTo>
                    <a:pt x="50" y="23"/>
                  </a:lnTo>
                  <a:lnTo>
                    <a:pt x="124" y="74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41" name="Freeform 317">
              <a:extLst>
                <a:ext uri="{FF2B5EF4-FFF2-40B4-BE49-F238E27FC236}">
                  <a16:creationId xmlns:a16="http://schemas.microsoft.com/office/drawing/2014/main" id="{B9E97297-06A2-4BF9-8BDA-1DFED2E5C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1689"/>
              <a:ext cx="26" cy="26"/>
            </a:xfrm>
            <a:custGeom>
              <a:avLst/>
              <a:gdLst>
                <a:gd name="T0" fmla="*/ 1 w 470"/>
                <a:gd name="T1" fmla="*/ 1 h 472"/>
                <a:gd name="T2" fmla="*/ 1 w 470"/>
                <a:gd name="T3" fmla="*/ 1 h 472"/>
                <a:gd name="T4" fmla="*/ 0 w 470"/>
                <a:gd name="T5" fmla="*/ 1 h 472"/>
                <a:gd name="T6" fmla="*/ 1 w 470"/>
                <a:gd name="T7" fmla="*/ 0 h 472"/>
                <a:gd name="T8" fmla="*/ 1 w 470"/>
                <a:gd name="T9" fmla="*/ 0 h 472"/>
                <a:gd name="T10" fmla="*/ 1 w 470"/>
                <a:gd name="T11" fmla="*/ 0 h 472"/>
                <a:gd name="T12" fmla="*/ 1 w 470"/>
                <a:gd name="T13" fmla="*/ 0 h 472"/>
                <a:gd name="T14" fmla="*/ 1 w 470"/>
                <a:gd name="T15" fmla="*/ 0 h 472"/>
                <a:gd name="T16" fmla="*/ 1 w 470"/>
                <a:gd name="T17" fmla="*/ 1 h 4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70" h="472">
                  <a:moveTo>
                    <a:pt x="371" y="199"/>
                  </a:moveTo>
                  <a:lnTo>
                    <a:pt x="270" y="422"/>
                  </a:lnTo>
                  <a:lnTo>
                    <a:pt x="0" y="472"/>
                  </a:lnTo>
                  <a:lnTo>
                    <a:pt x="172" y="50"/>
                  </a:lnTo>
                  <a:lnTo>
                    <a:pt x="172" y="26"/>
                  </a:lnTo>
                  <a:lnTo>
                    <a:pt x="223" y="26"/>
                  </a:lnTo>
                  <a:lnTo>
                    <a:pt x="445" y="0"/>
                  </a:lnTo>
                  <a:lnTo>
                    <a:pt x="470" y="0"/>
                  </a:lnTo>
                  <a:lnTo>
                    <a:pt x="371" y="19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42" name="Freeform 318">
              <a:extLst>
                <a:ext uri="{FF2B5EF4-FFF2-40B4-BE49-F238E27FC236}">
                  <a16:creationId xmlns:a16="http://schemas.microsoft.com/office/drawing/2014/main" id="{80987D9D-4BAD-40CD-A6DF-D9B2FFFFD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1689"/>
              <a:ext cx="26" cy="26"/>
            </a:xfrm>
            <a:custGeom>
              <a:avLst/>
              <a:gdLst>
                <a:gd name="T0" fmla="*/ 1 w 470"/>
                <a:gd name="T1" fmla="*/ 1 h 472"/>
                <a:gd name="T2" fmla="*/ 1 w 470"/>
                <a:gd name="T3" fmla="*/ 1 h 472"/>
                <a:gd name="T4" fmla="*/ 0 w 470"/>
                <a:gd name="T5" fmla="*/ 1 h 472"/>
                <a:gd name="T6" fmla="*/ 1 w 470"/>
                <a:gd name="T7" fmla="*/ 0 h 472"/>
                <a:gd name="T8" fmla="*/ 1 w 470"/>
                <a:gd name="T9" fmla="*/ 0 h 472"/>
                <a:gd name="T10" fmla="*/ 1 w 470"/>
                <a:gd name="T11" fmla="*/ 0 h 472"/>
                <a:gd name="T12" fmla="*/ 1 w 470"/>
                <a:gd name="T13" fmla="*/ 0 h 472"/>
                <a:gd name="T14" fmla="*/ 1 w 470"/>
                <a:gd name="T15" fmla="*/ 0 h 472"/>
                <a:gd name="T16" fmla="*/ 1 w 470"/>
                <a:gd name="T17" fmla="*/ 1 h 4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70" h="472">
                  <a:moveTo>
                    <a:pt x="371" y="199"/>
                  </a:moveTo>
                  <a:lnTo>
                    <a:pt x="270" y="422"/>
                  </a:lnTo>
                  <a:lnTo>
                    <a:pt x="0" y="472"/>
                  </a:lnTo>
                  <a:lnTo>
                    <a:pt x="172" y="50"/>
                  </a:lnTo>
                  <a:lnTo>
                    <a:pt x="172" y="26"/>
                  </a:lnTo>
                  <a:lnTo>
                    <a:pt x="223" y="26"/>
                  </a:lnTo>
                  <a:lnTo>
                    <a:pt x="445" y="0"/>
                  </a:lnTo>
                  <a:lnTo>
                    <a:pt x="470" y="0"/>
                  </a:lnTo>
                  <a:lnTo>
                    <a:pt x="371" y="199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43" name="Freeform 319">
              <a:extLst>
                <a:ext uri="{FF2B5EF4-FFF2-40B4-BE49-F238E27FC236}">
                  <a16:creationId xmlns:a16="http://schemas.microsoft.com/office/drawing/2014/main" id="{F74B1CE1-E984-490E-AE6B-436178214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1690"/>
              <a:ext cx="93" cy="35"/>
            </a:xfrm>
            <a:custGeom>
              <a:avLst/>
              <a:gdLst>
                <a:gd name="T0" fmla="*/ 4 w 1682"/>
                <a:gd name="T1" fmla="*/ 1 h 618"/>
                <a:gd name="T2" fmla="*/ 3 w 1682"/>
                <a:gd name="T3" fmla="*/ 1 h 618"/>
                <a:gd name="T4" fmla="*/ 2 w 1682"/>
                <a:gd name="T5" fmla="*/ 2 h 618"/>
                <a:gd name="T6" fmla="*/ 1 w 1682"/>
                <a:gd name="T7" fmla="*/ 2 h 618"/>
                <a:gd name="T8" fmla="*/ 0 w 1682"/>
                <a:gd name="T9" fmla="*/ 2 h 618"/>
                <a:gd name="T10" fmla="*/ 0 w 1682"/>
                <a:gd name="T11" fmla="*/ 2 h 618"/>
                <a:gd name="T12" fmla="*/ 0 w 1682"/>
                <a:gd name="T13" fmla="*/ 1 h 618"/>
                <a:gd name="T14" fmla="*/ 1 w 1682"/>
                <a:gd name="T15" fmla="*/ 1 h 618"/>
                <a:gd name="T16" fmla="*/ 3 w 1682"/>
                <a:gd name="T17" fmla="*/ 1 h 618"/>
                <a:gd name="T18" fmla="*/ 5 w 1682"/>
                <a:gd name="T19" fmla="*/ 0 h 618"/>
                <a:gd name="T20" fmla="*/ 5 w 1682"/>
                <a:gd name="T21" fmla="*/ 0 h 618"/>
                <a:gd name="T22" fmla="*/ 5 w 1682"/>
                <a:gd name="T23" fmla="*/ 1 h 618"/>
                <a:gd name="T24" fmla="*/ 4 w 1682"/>
                <a:gd name="T25" fmla="*/ 1 h 6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82" h="618">
                  <a:moveTo>
                    <a:pt x="1412" y="297"/>
                  </a:moveTo>
                  <a:lnTo>
                    <a:pt x="1014" y="419"/>
                  </a:lnTo>
                  <a:lnTo>
                    <a:pt x="543" y="545"/>
                  </a:lnTo>
                  <a:lnTo>
                    <a:pt x="494" y="545"/>
                  </a:lnTo>
                  <a:lnTo>
                    <a:pt x="0" y="618"/>
                  </a:lnTo>
                  <a:lnTo>
                    <a:pt x="74" y="470"/>
                  </a:lnTo>
                  <a:lnTo>
                    <a:pt x="148" y="446"/>
                  </a:lnTo>
                  <a:lnTo>
                    <a:pt x="419" y="396"/>
                  </a:lnTo>
                  <a:lnTo>
                    <a:pt x="1065" y="224"/>
                  </a:lnTo>
                  <a:lnTo>
                    <a:pt x="1560" y="75"/>
                  </a:lnTo>
                  <a:lnTo>
                    <a:pt x="1682" y="0"/>
                  </a:lnTo>
                  <a:lnTo>
                    <a:pt x="1585" y="196"/>
                  </a:lnTo>
                  <a:lnTo>
                    <a:pt x="1412" y="297"/>
                  </a:ln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44" name="Freeform 320">
              <a:extLst>
                <a:ext uri="{FF2B5EF4-FFF2-40B4-BE49-F238E27FC236}">
                  <a16:creationId xmlns:a16="http://schemas.microsoft.com/office/drawing/2014/main" id="{75ED5C35-F36A-4215-975B-222DFB694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1690"/>
              <a:ext cx="93" cy="35"/>
            </a:xfrm>
            <a:custGeom>
              <a:avLst/>
              <a:gdLst>
                <a:gd name="T0" fmla="*/ 4 w 1682"/>
                <a:gd name="T1" fmla="*/ 1 h 618"/>
                <a:gd name="T2" fmla="*/ 3 w 1682"/>
                <a:gd name="T3" fmla="*/ 1 h 618"/>
                <a:gd name="T4" fmla="*/ 2 w 1682"/>
                <a:gd name="T5" fmla="*/ 2 h 618"/>
                <a:gd name="T6" fmla="*/ 1 w 1682"/>
                <a:gd name="T7" fmla="*/ 2 h 618"/>
                <a:gd name="T8" fmla="*/ 0 w 1682"/>
                <a:gd name="T9" fmla="*/ 2 h 618"/>
                <a:gd name="T10" fmla="*/ 0 w 1682"/>
                <a:gd name="T11" fmla="*/ 2 h 618"/>
                <a:gd name="T12" fmla="*/ 0 w 1682"/>
                <a:gd name="T13" fmla="*/ 1 h 618"/>
                <a:gd name="T14" fmla="*/ 1 w 1682"/>
                <a:gd name="T15" fmla="*/ 1 h 618"/>
                <a:gd name="T16" fmla="*/ 3 w 1682"/>
                <a:gd name="T17" fmla="*/ 1 h 618"/>
                <a:gd name="T18" fmla="*/ 5 w 1682"/>
                <a:gd name="T19" fmla="*/ 0 h 618"/>
                <a:gd name="T20" fmla="*/ 5 w 1682"/>
                <a:gd name="T21" fmla="*/ 0 h 618"/>
                <a:gd name="T22" fmla="*/ 5 w 1682"/>
                <a:gd name="T23" fmla="*/ 1 h 618"/>
                <a:gd name="T24" fmla="*/ 4 w 1682"/>
                <a:gd name="T25" fmla="*/ 1 h 6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82" h="618">
                  <a:moveTo>
                    <a:pt x="1412" y="297"/>
                  </a:moveTo>
                  <a:lnTo>
                    <a:pt x="1014" y="419"/>
                  </a:lnTo>
                  <a:lnTo>
                    <a:pt x="543" y="545"/>
                  </a:lnTo>
                  <a:lnTo>
                    <a:pt x="494" y="545"/>
                  </a:lnTo>
                  <a:lnTo>
                    <a:pt x="0" y="618"/>
                  </a:lnTo>
                  <a:lnTo>
                    <a:pt x="74" y="470"/>
                  </a:lnTo>
                  <a:lnTo>
                    <a:pt x="148" y="446"/>
                  </a:lnTo>
                  <a:lnTo>
                    <a:pt x="419" y="396"/>
                  </a:lnTo>
                  <a:lnTo>
                    <a:pt x="1065" y="224"/>
                  </a:lnTo>
                  <a:lnTo>
                    <a:pt x="1560" y="75"/>
                  </a:lnTo>
                  <a:lnTo>
                    <a:pt x="1682" y="0"/>
                  </a:lnTo>
                  <a:lnTo>
                    <a:pt x="1585" y="196"/>
                  </a:lnTo>
                  <a:lnTo>
                    <a:pt x="1412" y="297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45" name="Freeform 321">
              <a:extLst>
                <a:ext uri="{FF2B5EF4-FFF2-40B4-BE49-F238E27FC236}">
                  <a16:creationId xmlns:a16="http://schemas.microsoft.com/office/drawing/2014/main" id="{121A05EF-E8A4-4031-A99D-400CB090E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1689"/>
              <a:ext cx="599" cy="278"/>
            </a:xfrm>
            <a:custGeom>
              <a:avLst/>
              <a:gdLst>
                <a:gd name="T0" fmla="*/ 32 w 10775"/>
                <a:gd name="T1" fmla="*/ 3 h 5007"/>
                <a:gd name="T2" fmla="*/ 32 w 10775"/>
                <a:gd name="T3" fmla="*/ 2 h 5007"/>
                <a:gd name="T4" fmla="*/ 33 w 10775"/>
                <a:gd name="T5" fmla="*/ 2 h 5007"/>
                <a:gd name="T6" fmla="*/ 30 w 10775"/>
                <a:gd name="T7" fmla="*/ 9 h 5007"/>
                <a:gd name="T8" fmla="*/ 27 w 10775"/>
                <a:gd name="T9" fmla="*/ 15 h 5007"/>
                <a:gd name="T10" fmla="*/ 27 w 10775"/>
                <a:gd name="T11" fmla="*/ 15 h 5007"/>
                <a:gd name="T12" fmla="*/ 27 w 10775"/>
                <a:gd name="T13" fmla="*/ 13 h 5007"/>
                <a:gd name="T14" fmla="*/ 29 w 10775"/>
                <a:gd name="T15" fmla="*/ 10 h 5007"/>
                <a:gd name="T16" fmla="*/ 31 w 10775"/>
                <a:gd name="T17" fmla="*/ 6 h 5007"/>
                <a:gd name="T18" fmla="*/ 31 w 10775"/>
                <a:gd name="T19" fmla="*/ 5 h 5007"/>
                <a:gd name="T20" fmla="*/ 31 w 10775"/>
                <a:gd name="T21" fmla="*/ 5 h 5007"/>
                <a:gd name="T22" fmla="*/ 28 w 10775"/>
                <a:gd name="T23" fmla="*/ 11 h 5007"/>
                <a:gd name="T24" fmla="*/ 26 w 10775"/>
                <a:gd name="T25" fmla="*/ 15 h 5007"/>
                <a:gd name="T26" fmla="*/ 26 w 10775"/>
                <a:gd name="T27" fmla="*/ 15 h 5007"/>
                <a:gd name="T28" fmla="*/ 28 w 10775"/>
                <a:gd name="T29" fmla="*/ 11 h 5007"/>
                <a:gd name="T30" fmla="*/ 28 w 10775"/>
                <a:gd name="T31" fmla="*/ 10 h 5007"/>
                <a:gd name="T32" fmla="*/ 28 w 10775"/>
                <a:gd name="T33" fmla="*/ 10 h 5007"/>
                <a:gd name="T34" fmla="*/ 26 w 10775"/>
                <a:gd name="T35" fmla="*/ 15 h 5007"/>
                <a:gd name="T36" fmla="*/ 24 w 10775"/>
                <a:gd name="T37" fmla="*/ 15 h 5007"/>
                <a:gd name="T38" fmla="*/ 22 w 10775"/>
                <a:gd name="T39" fmla="*/ 15 h 5007"/>
                <a:gd name="T40" fmla="*/ 19 w 10775"/>
                <a:gd name="T41" fmla="*/ 15 h 5007"/>
                <a:gd name="T42" fmla="*/ 17 w 10775"/>
                <a:gd name="T43" fmla="*/ 15 h 5007"/>
                <a:gd name="T44" fmla="*/ 15 w 10775"/>
                <a:gd name="T45" fmla="*/ 15 h 5007"/>
                <a:gd name="T46" fmla="*/ 12 w 10775"/>
                <a:gd name="T47" fmla="*/ 15 h 5007"/>
                <a:gd name="T48" fmla="*/ 10 w 10775"/>
                <a:gd name="T49" fmla="*/ 14 h 5007"/>
                <a:gd name="T50" fmla="*/ 7 w 10775"/>
                <a:gd name="T51" fmla="*/ 13 h 5007"/>
                <a:gd name="T52" fmla="*/ 5 w 10775"/>
                <a:gd name="T53" fmla="*/ 10 h 5007"/>
                <a:gd name="T54" fmla="*/ 3 w 10775"/>
                <a:gd name="T55" fmla="*/ 7 h 5007"/>
                <a:gd name="T56" fmla="*/ 1 w 10775"/>
                <a:gd name="T57" fmla="*/ 3 h 5007"/>
                <a:gd name="T58" fmla="*/ 0 w 10775"/>
                <a:gd name="T59" fmla="*/ 0 h 5007"/>
                <a:gd name="T60" fmla="*/ 2 w 10775"/>
                <a:gd name="T61" fmla="*/ 1 h 5007"/>
                <a:gd name="T62" fmla="*/ 4 w 10775"/>
                <a:gd name="T63" fmla="*/ 1 h 5007"/>
                <a:gd name="T64" fmla="*/ 6 w 10775"/>
                <a:gd name="T65" fmla="*/ 2 h 5007"/>
                <a:gd name="T66" fmla="*/ 9 w 10775"/>
                <a:gd name="T67" fmla="*/ 2 h 5007"/>
                <a:gd name="T68" fmla="*/ 11 w 10775"/>
                <a:gd name="T69" fmla="*/ 3 h 5007"/>
                <a:gd name="T70" fmla="*/ 13 w 10775"/>
                <a:gd name="T71" fmla="*/ 3 h 5007"/>
                <a:gd name="T72" fmla="*/ 15 w 10775"/>
                <a:gd name="T73" fmla="*/ 3 h 5007"/>
                <a:gd name="T74" fmla="*/ 17 w 10775"/>
                <a:gd name="T75" fmla="*/ 3 h 5007"/>
                <a:gd name="T76" fmla="*/ 20 w 10775"/>
                <a:gd name="T77" fmla="*/ 3 h 5007"/>
                <a:gd name="T78" fmla="*/ 22 w 10775"/>
                <a:gd name="T79" fmla="*/ 3 h 5007"/>
                <a:gd name="T80" fmla="*/ 24 w 10775"/>
                <a:gd name="T81" fmla="*/ 3 h 5007"/>
                <a:gd name="T82" fmla="*/ 26 w 10775"/>
                <a:gd name="T83" fmla="*/ 3 h 5007"/>
                <a:gd name="T84" fmla="*/ 27 w 10775"/>
                <a:gd name="T85" fmla="*/ 3 h 5007"/>
                <a:gd name="T86" fmla="*/ 29 w 10775"/>
                <a:gd name="T87" fmla="*/ 3 h 5007"/>
                <a:gd name="T88" fmla="*/ 31 w 10775"/>
                <a:gd name="T89" fmla="*/ 3 h 5007"/>
                <a:gd name="T90" fmla="*/ 32 w 10775"/>
                <a:gd name="T91" fmla="*/ 2 h 500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0775" h="5007">
                  <a:moveTo>
                    <a:pt x="10403" y="770"/>
                  </a:moveTo>
                  <a:lnTo>
                    <a:pt x="10328" y="1040"/>
                  </a:lnTo>
                  <a:lnTo>
                    <a:pt x="10379" y="1040"/>
                  </a:lnTo>
                  <a:lnTo>
                    <a:pt x="10504" y="770"/>
                  </a:lnTo>
                  <a:lnTo>
                    <a:pt x="10653" y="743"/>
                  </a:lnTo>
                  <a:lnTo>
                    <a:pt x="10775" y="719"/>
                  </a:lnTo>
                  <a:lnTo>
                    <a:pt x="10379" y="1487"/>
                  </a:lnTo>
                  <a:lnTo>
                    <a:pt x="9663" y="2876"/>
                  </a:lnTo>
                  <a:lnTo>
                    <a:pt x="9389" y="3370"/>
                  </a:lnTo>
                  <a:lnTo>
                    <a:pt x="8646" y="4760"/>
                  </a:lnTo>
                  <a:lnTo>
                    <a:pt x="8622" y="4783"/>
                  </a:lnTo>
                  <a:lnTo>
                    <a:pt x="8595" y="4783"/>
                  </a:lnTo>
                  <a:lnTo>
                    <a:pt x="8622" y="4709"/>
                  </a:lnTo>
                  <a:lnTo>
                    <a:pt x="8869" y="4188"/>
                  </a:lnTo>
                  <a:lnTo>
                    <a:pt x="9017" y="3867"/>
                  </a:lnTo>
                  <a:lnTo>
                    <a:pt x="9291" y="3346"/>
                  </a:lnTo>
                  <a:lnTo>
                    <a:pt x="9686" y="2477"/>
                  </a:lnTo>
                  <a:lnTo>
                    <a:pt x="10035" y="1811"/>
                  </a:lnTo>
                  <a:lnTo>
                    <a:pt x="10133" y="1612"/>
                  </a:lnTo>
                  <a:lnTo>
                    <a:pt x="10108" y="1588"/>
                  </a:lnTo>
                  <a:lnTo>
                    <a:pt x="10082" y="1588"/>
                  </a:lnTo>
                  <a:lnTo>
                    <a:pt x="10035" y="1686"/>
                  </a:lnTo>
                  <a:lnTo>
                    <a:pt x="9588" y="2579"/>
                  </a:lnTo>
                  <a:lnTo>
                    <a:pt x="9142" y="3444"/>
                  </a:lnTo>
                  <a:lnTo>
                    <a:pt x="8520" y="4709"/>
                  </a:lnTo>
                  <a:lnTo>
                    <a:pt x="8446" y="4810"/>
                  </a:lnTo>
                  <a:lnTo>
                    <a:pt x="8423" y="4810"/>
                  </a:lnTo>
                  <a:lnTo>
                    <a:pt x="8399" y="4810"/>
                  </a:lnTo>
                  <a:lnTo>
                    <a:pt x="8622" y="4313"/>
                  </a:lnTo>
                  <a:lnTo>
                    <a:pt x="9068" y="3421"/>
                  </a:lnTo>
                  <a:lnTo>
                    <a:pt x="9091" y="3323"/>
                  </a:lnTo>
                  <a:lnTo>
                    <a:pt x="9091" y="3295"/>
                  </a:lnTo>
                  <a:lnTo>
                    <a:pt x="9068" y="3272"/>
                  </a:lnTo>
                  <a:lnTo>
                    <a:pt x="9017" y="3346"/>
                  </a:lnTo>
                  <a:lnTo>
                    <a:pt x="8373" y="4634"/>
                  </a:lnTo>
                  <a:lnTo>
                    <a:pt x="8274" y="4834"/>
                  </a:lnTo>
                  <a:lnTo>
                    <a:pt x="7952" y="4884"/>
                  </a:lnTo>
                  <a:lnTo>
                    <a:pt x="7605" y="4932"/>
                  </a:lnTo>
                  <a:lnTo>
                    <a:pt x="7284" y="4959"/>
                  </a:lnTo>
                  <a:lnTo>
                    <a:pt x="6960" y="4983"/>
                  </a:lnTo>
                  <a:lnTo>
                    <a:pt x="6615" y="4983"/>
                  </a:lnTo>
                  <a:lnTo>
                    <a:pt x="6293" y="5007"/>
                  </a:lnTo>
                  <a:lnTo>
                    <a:pt x="5946" y="4983"/>
                  </a:lnTo>
                  <a:lnTo>
                    <a:pt x="5598" y="4983"/>
                  </a:lnTo>
                  <a:lnTo>
                    <a:pt x="5179" y="4959"/>
                  </a:lnTo>
                  <a:lnTo>
                    <a:pt x="4733" y="4909"/>
                  </a:lnTo>
                  <a:lnTo>
                    <a:pt x="4311" y="4858"/>
                  </a:lnTo>
                  <a:lnTo>
                    <a:pt x="3889" y="4783"/>
                  </a:lnTo>
                  <a:lnTo>
                    <a:pt x="3469" y="4685"/>
                  </a:lnTo>
                  <a:lnTo>
                    <a:pt x="3071" y="4561"/>
                  </a:lnTo>
                  <a:lnTo>
                    <a:pt x="2676" y="4438"/>
                  </a:lnTo>
                  <a:lnTo>
                    <a:pt x="2280" y="4289"/>
                  </a:lnTo>
                  <a:lnTo>
                    <a:pt x="1983" y="3817"/>
                  </a:lnTo>
                  <a:lnTo>
                    <a:pt x="1685" y="3346"/>
                  </a:lnTo>
                  <a:lnTo>
                    <a:pt x="1388" y="2849"/>
                  </a:lnTo>
                  <a:lnTo>
                    <a:pt x="1114" y="2356"/>
                  </a:lnTo>
                  <a:lnTo>
                    <a:pt x="770" y="1736"/>
                  </a:lnTo>
                  <a:lnTo>
                    <a:pt x="472" y="1115"/>
                  </a:lnTo>
                  <a:lnTo>
                    <a:pt x="199" y="546"/>
                  </a:lnTo>
                  <a:lnTo>
                    <a:pt x="0" y="0"/>
                  </a:lnTo>
                  <a:lnTo>
                    <a:pt x="348" y="147"/>
                  </a:lnTo>
                  <a:lnTo>
                    <a:pt x="695" y="273"/>
                  </a:lnTo>
                  <a:lnTo>
                    <a:pt x="1040" y="371"/>
                  </a:lnTo>
                  <a:lnTo>
                    <a:pt x="1364" y="472"/>
                  </a:lnTo>
                  <a:lnTo>
                    <a:pt x="1709" y="546"/>
                  </a:lnTo>
                  <a:lnTo>
                    <a:pt x="2081" y="621"/>
                  </a:lnTo>
                  <a:lnTo>
                    <a:pt x="2429" y="695"/>
                  </a:lnTo>
                  <a:lnTo>
                    <a:pt x="2776" y="770"/>
                  </a:lnTo>
                  <a:lnTo>
                    <a:pt x="3146" y="818"/>
                  </a:lnTo>
                  <a:lnTo>
                    <a:pt x="3493" y="868"/>
                  </a:lnTo>
                  <a:lnTo>
                    <a:pt x="3864" y="919"/>
                  </a:lnTo>
                  <a:lnTo>
                    <a:pt x="4212" y="942"/>
                  </a:lnTo>
                  <a:lnTo>
                    <a:pt x="4584" y="966"/>
                  </a:lnTo>
                  <a:lnTo>
                    <a:pt x="4929" y="993"/>
                  </a:lnTo>
                  <a:lnTo>
                    <a:pt x="5301" y="1017"/>
                  </a:lnTo>
                  <a:lnTo>
                    <a:pt x="5649" y="1017"/>
                  </a:lnTo>
                  <a:lnTo>
                    <a:pt x="5997" y="1040"/>
                  </a:lnTo>
                  <a:lnTo>
                    <a:pt x="6318" y="1040"/>
                  </a:lnTo>
                  <a:lnTo>
                    <a:pt x="6663" y="1040"/>
                  </a:lnTo>
                  <a:lnTo>
                    <a:pt x="6987" y="1040"/>
                  </a:lnTo>
                  <a:lnTo>
                    <a:pt x="7308" y="1017"/>
                  </a:lnTo>
                  <a:lnTo>
                    <a:pt x="7629" y="1017"/>
                  </a:lnTo>
                  <a:lnTo>
                    <a:pt x="7952" y="993"/>
                  </a:lnTo>
                  <a:lnTo>
                    <a:pt x="8250" y="993"/>
                  </a:lnTo>
                  <a:lnTo>
                    <a:pt x="8548" y="966"/>
                  </a:lnTo>
                  <a:lnTo>
                    <a:pt x="8845" y="942"/>
                  </a:lnTo>
                  <a:lnTo>
                    <a:pt x="9116" y="919"/>
                  </a:lnTo>
                  <a:lnTo>
                    <a:pt x="9413" y="891"/>
                  </a:lnTo>
                  <a:lnTo>
                    <a:pt x="9686" y="868"/>
                  </a:lnTo>
                  <a:lnTo>
                    <a:pt x="9933" y="844"/>
                  </a:lnTo>
                  <a:lnTo>
                    <a:pt x="10183" y="818"/>
                  </a:lnTo>
                  <a:lnTo>
                    <a:pt x="10403" y="77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46" name="Freeform 322">
              <a:extLst>
                <a:ext uri="{FF2B5EF4-FFF2-40B4-BE49-F238E27FC236}">
                  <a16:creationId xmlns:a16="http://schemas.microsoft.com/office/drawing/2014/main" id="{9530DDC3-B415-4C13-8334-1BF516AAC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1689"/>
              <a:ext cx="599" cy="278"/>
            </a:xfrm>
            <a:custGeom>
              <a:avLst/>
              <a:gdLst>
                <a:gd name="T0" fmla="*/ 32 w 10775"/>
                <a:gd name="T1" fmla="*/ 3 h 5007"/>
                <a:gd name="T2" fmla="*/ 32 w 10775"/>
                <a:gd name="T3" fmla="*/ 2 h 5007"/>
                <a:gd name="T4" fmla="*/ 33 w 10775"/>
                <a:gd name="T5" fmla="*/ 2 h 5007"/>
                <a:gd name="T6" fmla="*/ 30 w 10775"/>
                <a:gd name="T7" fmla="*/ 9 h 5007"/>
                <a:gd name="T8" fmla="*/ 27 w 10775"/>
                <a:gd name="T9" fmla="*/ 15 h 5007"/>
                <a:gd name="T10" fmla="*/ 27 w 10775"/>
                <a:gd name="T11" fmla="*/ 15 h 5007"/>
                <a:gd name="T12" fmla="*/ 27 w 10775"/>
                <a:gd name="T13" fmla="*/ 13 h 5007"/>
                <a:gd name="T14" fmla="*/ 29 w 10775"/>
                <a:gd name="T15" fmla="*/ 10 h 5007"/>
                <a:gd name="T16" fmla="*/ 31 w 10775"/>
                <a:gd name="T17" fmla="*/ 6 h 5007"/>
                <a:gd name="T18" fmla="*/ 31 w 10775"/>
                <a:gd name="T19" fmla="*/ 5 h 5007"/>
                <a:gd name="T20" fmla="*/ 31 w 10775"/>
                <a:gd name="T21" fmla="*/ 5 h 5007"/>
                <a:gd name="T22" fmla="*/ 28 w 10775"/>
                <a:gd name="T23" fmla="*/ 11 h 5007"/>
                <a:gd name="T24" fmla="*/ 26 w 10775"/>
                <a:gd name="T25" fmla="*/ 15 h 5007"/>
                <a:gd name="T26" fmla="*/ 26 w 10775"/>
                <a:gd name="T27" fmla="*/ 15 h 5007"/>
                <a:gd name="T28" fmla="*/ 28 w 10775"/>
                <a:gd name="T29" fmla="*/ 11 h 5007"/>
                <a:gd name="T30" fmla="*/ 28 w 10775"/>
                <a:gd name="T31" fmla="*/ 10 h 5007"/>
                <a:gd name="T32" fmla="*/ 28 w 10775"/>
                <a:gd name="T33" fmla="*/ 10 h 5007"/>
                <a:gd name="T34" fmla="*/ 26 w 10775"/>
                <a:gd name="T35" fmla="*/ 15 h 5007"/>
                <a:gd name="T36" fmla="*/ 24 w 10775"/>
                <a:gd name="T37" fmla="*/ 15 h 5007"/>
                <a:gd name="T38" fmla="*/ 22 w 10775"/>
                <a:gd name="T39" fmla="*/ 15 h 5007"/>
                <a:gd name="T40" fmla="*/ 19 w 10775"/>
                <a:gd name="T41" fmla="*/ 15 h 5007"/>
                <a:gd name="T42" fmla="*/ 17 w 10775"/>
                <a:gd name="T43" fmla="*/ 15 h 5007"/>
                <a:gd name="T44" fmla="*/ 15 w 10775"/>
                <a:gd name="T45" fmla="*/ 15 h 5007"/>
                <a:gd name="T46" fmla="*/ 12 w 10775"/>
                <a:gd name="T47" fmla="*/ 15 h 5007"/>
                <a:gd name="T48" fmla="*/ 10 w 10775"/>
                <a:gd name="T49" fmla="*/ 14 h 5007"/>
                <a:gd name="T50" fmla="*/ 7 w 10775"/>
                <a:gd name="T51" fmla="*/ 13 h 5007"/>
                <a:gd name="T52" fmla="*/ 5 w 10775"/>
                <a:gd name="T53" fmla="*/ 10 h 5007"/>
                <a:gd name="T54" fmla="*/ 3 w 10775"/>
                <a:gd name="T55" fmla="*/ 7 h 5007"/>
                <a:gd name="T56" fmla="*/ 1 w 10775"/>
                <a:gd name="T57" fmla="*/ 3 h 5007"/>
                <a:gd name="T58" fmla="*/ 0 w 10775"/>
                <a:gd name="T59" fmla="*/ 0 h 5007"/>
                <a:gd name="T60" fmla="*/ 2 w 10775"/>
                <a:gd name="T61" fmla="*/ 1 h 5007"/>
                <a:gd name="T62" fmla="*/ 4 w 10775"/>
                <a:gd name="T63" fmla="*/ 1 h 5007"/>
                <a:gd name="T64" fmla="*/ 6 w 10775"/>
                <a:gd name="T65" fmla="*/ 2 h 5007"/>
                <a:gd name="T66" fmla="*/ 9 w 10775"/>
                <a:gd name="T67" fmla="*/ 2 h 5007"/>
                <a:gd name="T68" fmla="*/ 11 w 10775"/>
                <a:gd name="T69" fmla="*/ 3 h 5007"/>
                <a:gd name="T70" fmla="*/ 13 w 10775"/>
                <a:gd name="T71" fmla="*/ 3 h 5007"/>
                <a:gd name="T72" fmla="*/ 15 w 10775"/>
                <a:gd name="T73" fmla="*/ 3 h 5007"/>
                <a:gd name="T74" fmla="*/ 17 w 10775"/>
                <a:gd name="T75" fmla="*/ 3 h 5007"/>
                <a:gd name="T76" fmla="*/ 20 w 10775"/>
                <a:gd name="T77" fmla="*/ 3 h 5007"/>
                <a:gd name="T78" fmla="*/ 22 w 10775"/>
                <a:gd name="T79" fmla="*/ 3 h 5007"/>
                <a:gd name="T80" fmla="*/ 24 w 10775"/>
                <a:gd name="T81" fmla="*/ 3 h 5007"/>
                <a:gd name="T82" fmla="*/ 26 w 10775"/>
                <a:gd name="T83" fmla="*/ 3 h 5007"/>
                <a:gd name="T84" fmla="*/ 27 w 10775"/>
                <a:gd name="T85" fmla="*/ 3 h 5007"/>
                <a:gd name="T86" fmla="*/ 29 w 10775"/>
                <a:gd name="T87" fmla="*/ 3 h 5007"/>
                <a:gd name="T88" fmla="*/ 31 w 10775"/>
                <a:gd name="T89" fmla="*/ 3 h 5007"/>
                <a:gd name="T90" fmla="*/ 32 w 10775"/>
                <a:gd name="T91" fmla="*/ 2 h 500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0775" h="5007">
                  <a:moveTo>
                    <a:pt x="10403" y="770"/>
                  </a:moveTo>
                  <a:lnTo>
                    <a:pt x="10328" y="1040"/>
                  </a:lnTo>
                  <a:lnTo>
                    <a:pt x="10379" y="1040"/>
                  </a:lnTo>
                  <a:lnTo>
                    <a:pt x="10504" y="770"/>
                  </a:lnTo>
                  <a:lnTo>
                    <a:pt x="10653" y="743"/>
                  </a:lnTo>
                  <a:lnTo>
                    <a:pt x="10775" y="719"/>
                  </a:lnTo>
                  <a:lnTo>
                    <a:pt x="10379" y="1487"/>
                  </a:lnTo>
                  <a:lnTo>
                    <a:pt x="9663" y="2876"/>
                  </a:lnTo>
                  <a:lnTo>
                    <a:pt x="9389" y="3370"/>
                  </a:lnTo>
                  <a:lnTo>
                    <a:pt x="8646" y="4760"/>
                  </a:lnTo>
                  <a:lnTo>
                    <a:pt x="8622" y="4783"/>
                  </a:lnTo>
                  <a:lnTo>
                    <a:pt x="8595" y="4783"/>
                  </a:lnTo>
                  <a:lnTo>
                    <a:pt x="8622" y="4709"/>
                  </a:lnTo>
                  <a:lnTo>
                    <a:pt x="8869" y="4188"/>
                  </a:lnTo>
                  <a:lnTo>
                    <a:pt x="9017" y="3867"/>
                  </a:lnTo>
                  <a:lnTo>
                    <a:pt x="9291" y="3346"/>
                  </a:lnTo>
                  <a:lnTo>
                    <a:pt x="9686" y="2477"/>
                  </a:lnTo>
                  <a:lnTo>
                    <a:pt x="10035" y="1811"/>
                  </a:lnTo>
                  <a:lnTo>
                    <a:pt x="10133" y="1612"/>
                  </a:lnTo>
                  <a:lnTo>
                    <a:pt x="10108" y="1588"/>
                  </a:lnTo>
                  <a:lnTo>
                    <a:pt x="10082" y="1588"/>
                  </a:lnTo>
                  <a:lnTo>
                    <a:pt x="10035" y="1686"/>
                  </a:lnTo>
                  <a:lnTo>
                    <a:pt x="9588" y="2579"/>
                  </a:lnTo>
                  <a:lnTo>
                    <a:pt x="9142" y="3444"/>
                  </a:lnTo>
                  <a:lnTo>
                    <a:pt x="8520" y="4709"/>
                  </a:lnTo>
                  <a:lnTo>
                    <a:pt x="8446" y="4810"/>
                  </a:lnTo>
                  <a:lnTo>
                    <a:pt x="8423" y="4810"/>
                  </a:lnTo>
                  <a:lnTo>
                    <a:pt x="8399" y="4810"/>
                  </a:lnTo>
                  <a:lnTo>
                    <a:pt x="8622" y="4313"/>
                  </a:lnTo>
                  <a:lnTo>
                    <a:pt x="9068" y="3421"/>
                  </a:lnTo>
                  <a:lnTo>
                    <a:pt x="9091" y="3323"/>
                  </a:lnTo>
                  <a:lnTo>
                    <a:pt x="9091" y="3295"/>
                  </a:lnTo>
                  <a:lnTo>
                    <a:pt x="9068" y="3272"/>
                  </a:lnTo>
                  <a:lnTo>
                    <a:pt x="9017" y="3346"/>
                  </a:lnTo>
                  <a:lnTo>
                    <a:pt x="8373" y="4634"/>
                  </a:lnTo>
                  <a:lnTo>
                    <a:pt x="8274" y="4834"/>
                  </a:lnTo>
                  <a:lnTo>
                    <a:pt x="7952" y="4884"/>
                  </a:lnTo>
                  <a:lnTo>
                    <a:pt x="7605" y="4932"/>
                  </a:lnTo>
                  <a:lnTo>
                    <a:pt x="7284" y="4959"/>
                  </a:lnTo>
                  <a:lnTo>
                    <a:pt x="6960" y="4983"/>
                  </a:lnTo>
                  <a:lnTo>
                    <a:pt x="6615" y="4983"/>
                  </a:lnTo>
                  <a:lnTo>
                    <a:pt x="6293" y="5007"/>
                  </a:lnTo>
                  <a:lnTo>
                    <a:pt x="5946" y="4983"/>
                  </a:lnTo>
                  <a:lnTo>
                    <a:pt x="5598" y="4983"/>
                  </a:lnTo>
                  <a:lnTo>
                    <a:pt x="5179" y="4959"/>
                  </a:lnTo>
                  <a:lnTo>
                    <a:pt x="4733" y="4909"/>
                  </a:lnTo>
                  <a:lnTo>
                    <a:pt x="4311" y="4858"/>
                  </a:lnTo>
                  <a:lnTo>
                    <a:pt x="3889" y="4783"/>
                  </a:lnTo>
                  <a:lnTo>
                    <a:pt x="3469" y="4685"/>
                  </a:lnTo>
                  <a:lnTo>
                    <a:pt x="3071" y="4561"/>
                  </a:lnTo>
                  <a:lnTo>
                    <a:pt x="2676" y="4438"/>
                  </a:lnTo>
                  <a:lnTo>
                    <a:pt x="2280" y="4289"/>
                  </a:lnTo>
                  <a:lnTo>
                    <a:pt x="1983" y="3817"/>
                  </a:lnTo>
                  <a:lnTo>
                    <a:pt x="1685" y="3346"/>
                  </a:lnTo>
                  <a:lnTo>
                    <a:pt x="1388" y="2849"/>
                  </a:lnTo>
                  <a:lnTo>
                    <a:pt x="1114" y="2356"/>
                  </a:lnTo>
                  <a:lnTo>
                    <a:pt x="770" y="1736"/>
                  </a:lnTo>
                  <a:lnTo>
                    <a:pt x="472" y="1115"/>
                  </a:lnTo>
                  <a:lnTo>
                    <a:pt x="199" y="546"/>
                  </a:lnTo>
                  <a:lnTo>
                    <a:pt x="0" y="0"/>
                  </a:lnTo>
                  <a:lnTo>
                    <a:pt x="348" y="147"/>
                  </a:lnTo>
                  <a:lnTo>
                    <a:pt x="695" y="273"/>
                  </a:lnTo>
                  <a:lnTo>
                    <a:pt x="1040" y="371"/>
                  </a:lnTo>
                  <a:lnTo>
                    <a:pt x="1364" y="472"/>
                  </a:lnTo>
                  <a:lnTo>
                    <a:pt x="1709" y="546"/>
                  </a:lnTo>
                  <a:lnTo>
                    <a:pt x="2081" y="621"/>
                  </a:lnTo>
                  <a:lnTo>
                    <a:pt x="2429" y="695"/>
                  </a:lnTo>
                  <a:lnTo>
                    <a:pt x="2776" y="770"/>
                  </a:lnTo>
                  <a:lnTo>
                    <a:pt x="3146" y="818"/>
                  </a:lnTo>
                  <a:lnTo>
                    <a:pt x="3493" y="868"/>
                  </a:lnTo>
                  <a:lnTo>
                    <a:pt x="3864" y="919"/>
                  </a:lnTo>
                  <a:lnTo>
                    <a:pt x="4212" y="942"/>
                  </a:lnTo>
                  <a:lnTo>
                    <a:pt x="4584" y="966"/>
                  </a:lnTo>
                  <a:lnTo>
                    <a:pt x="4929" y="993"/>
                  </a:lnTo>
                  <a:lnTo>
                    <a:pt x="5301" y="1017"/>
                  </a:lnTo>
                  <a:lnTo>
                    <a:pt x="5649" y="1017"/>
                  </a:lnTo>
                  <a:lnTo>
                    <a:pt x="5997" y="1040"/>
                  </a:lnTo>
                  <a:lnTo>
                    <a:pt x="6318" y="1040"/>
                  </a:lnTo>
                  <a:lnTo>
                    <a:pt x="6663" y="1040"/>
                  </a:lnTo>
                  <a:lnTo>
                    <a:pt x="6987" y="1040"/>
                  </a:lnTo>
                  <a:lnTo>
                    <a:pt x="7308" y="1017"/>
                  </a:lnTo>
                  <a:lnTo>
                    <a:pt x="7629" y="1017"/>
                  </a:lnTo>
                  <a:lnTo>
                    <a:pt x="7952" y="993"/>
                  </a:lnTo>
                  <a:lnTo>
                    <a:pt x="8250" y="993"/>
                  </a:lnTo>
                  <a:lnTo>
                    <a:pt x="8548" y="966"/>
                  </a:lnTo>
                  <a:lnTo>
                    <a:pt x="8845" y="942"/>
                  </a:lnTo>
                  <a:lnTo>
                    <a:pt x="9116" y="919"/>
                  </a:lnTo>
                  <a:lnTo>
                    <a:pt x="9413" y="891"/>
                  </a:lnTo>
                  <a:lnTo>
                    <a:pt x="9686" y="868"/>
                  </a:lnTo>
                  <a:lnTo>
                    <a:pt x="9933" y="844"/>
                  </a:lnTo>
                  <a:lnTo>
                    <a:pt x="10183" y="818"/>
                  </a:lnTo>
                  <a:lnTo>
                    <a:pt x="10403" y="770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47" name="Freeform 323">
              <a:extLst>
                <a:ext uri="{FF2B5EF4-FFF2-40B4-BE49-F238E27FC236}">
                  <a16:creationId xmlns:a16="http://schemas.microsoft.com/office/drawing/2014/main" id="{67BD3715-052E-49C9-ACB6-BAC78E3E7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9" y="1707"/>
              <a:ext cx="205" cy="246"/>
            </a:xfrm>
            <a:custGeom>
              <a:avLst/>
              <a:gdLst>
                <a:gd name="T0" fmla="*/ 10 w 3690"/>
                <a:gd name="T1" fmla="*/ 3 h 4437"/>
                <a:gd name="T2" fmla="*/ 9 w 3690"/>
                <a:gd name="T3" fmla="*/ 4 h 4437"/>
                <a:gd name="T4" fmla="*/ 9 w 3690"/>
                <a:gd name="T5" fmla="*/ 5 h 4437"/>
                <a:gd name="T6" fmla="*/ 8 w 3690"/>
                <a:gd name="T7" fmla="*/ 5 h 4437"/>
                <a:gd name="T8" fmla="*/ 8 w 3690"/>
                <a:gd name="T9" fmla="*/ 5 h 4437"/>
                <a:gd name="T10" fmla="*/ 7 w 3690"/>
                <a:gd name="T11" fmla="*/ 7 h 4437"/>
                <a:gd name="T12" fmla="*/ 6 w 3690"/>
                <a:gd name="T13" fmla="*/ 8 h 4437"/>
                <a:gd name="T14" fmla="*/ 5 w 3690"/>
                <a:gd name="T15" fmla="*/ 10 h 4437"/>
                <a:gd name="T16" fmla="*/ 4 w 3690"/>
                <a:gd name="T17" fmla="*/ 11 h 4437"/>
                <a:gd name="T18" fmla="*/ 3 w 3690"/>
                <a:gd name="T19" fmla="*/ 13 h 4437"/>
                <a:gd name="T20" fmla="*/ 1 w 3690"/>
                <a:gd name="T21" fmla="*/ 13 h 4437"/>
                <a:gd name="T22" fmla="*/ 0 w 3690"/>
                <a:gd name="T23" fmla="*/ 14 h 4437"/>
                <a:gd name="T24" fmla="*/ 1 w 3690"/>
                <a:gd name="T25" fmla="*/ 11 h 4437"/>
                <a:gd name="T26" fmla="*/ 2 w 3690"/>
                <a:gd name="T27" fmla="*/ 10 h 4437"/>
                <a:gd name="T28" fmla="*/ 3 w 3690"/>
                <a:gd name="T29" fmla="*/ 9 h 4437"/>
                <a:gd name="T30" fmla="*/ 4 w 3690"/>
                <a:gd name="T31" fmla="*/ 6 h 4437"/>
                <a:gd name="T32" fmla="*/ 5 w 3690"/>
                <a:gd name="T33" fmla="*/ 4 h 4437"/>
                <a:gd name="T34" fmla="*/ 6 w 3690"/>
                <a:gd name="T35" fmla="*/ 2 h 4437"/>
                <a:gd name="T36" fmla="*/ 7 w 3690"/>
                <a:gd name="T37" fmla="*/ 1 h 4437"/>
                <a:gd name="T38" fmla="*/ 9 w 3690"/>
                <a:gd name="T39" fmla="*/ 1 h 4437"/>
                <a:gd name="T40" fmla="*/ 11 w 3690"/>
                <a:gd name="T41" fmla="*/ 0 h 4437"/>
                <a:gd name="T42" fmla="*/ 11 w 3690"/>
                <a:gd name="T43" fmla="*/ 0 h 4437"/>
                <a:gd name="T44" fmla="*/ 11 w 3690"/>
                <a:gd name="T45" fmla="*/ 1 h 4437"/>
                <a:gd name="T46" fmla="*/ 10 w 3690"/>
                <a:gd name="T47" fmla="*/ 3 h 443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690" h="4437">
                  <a:moveTo>
                    <a:pt x="3096" y="991"/>
                  </a:moveTo>
                  <a:lnTo>
                    <a:pt x="2821" y="1387"/>
                  </a:lnTo>
                  <a:lnTo>
                    <a:pt x="2774" y="1512"/>
                  </a:lnTo>
                  <a:lnTo>
                    <a:pt x="2723" y="1562"/>
                  </a:lnTo>
                  <a:lnTo>
                    <a:pt x="2700" y="1610"/>
                  </a:lnTo>
                  <a:lnTo>
                    <a:pt x="2180" y="2377"/>
                  </a:lnTo>
                  <a:lnTo>
                    <a:pt x="2031" y="2577"/>
                  </a:lnTo>
                  <a:lnTo>
                    <a:pt x="1534" y="3270"/>
                  </a:lnTo>
                  <a:lnTo>
                    <a:pt x="1264" y="3618"/>
                  </a:lnTo>
                  <a:lnTo>
                    <a:pt x="866" y="4163"/>
                  </a:lnTo>
                  <a:lnTo>
                    <a:pt x="420" y="4311"/>
                  </a:lnTo>
                  <a:lnTo>
                    <a:pt x="0" y="4437"/>
                  </a:lnTo>
                  <a:lnTo>
                    <a:pt x="420" y="3693"/>
                  </a:lnTo>
                  <a:lnTo>
                    <a:pt x="642" y="3247"/>
                  </a:lnTo>
                  <a:lnTo>
                    <a:pt x="916" y="2776"/>
                  </a:lnTo>
                  <a:lnTo>
                    <a:pt x="1362" y="1884"/>
                  </a:lnTo>
                  <a:lnTo>
                    <a:pt x="1659" y="1387"/>
                  </a:lnTo>
                  <a:lnTo>
                    <a:pt x="1957" y="744"/>
                  </a:lnTo>
                  <a:lnTo>
                    <a:pt x="2129" y="396"/>
                  </a:lnTo>
                  <a:lnTo>
                    <a:pt x="2998" y="248"/>
                  </a:lnTo>
                  <a:lnTo>
                    <a:pt x="3443" y="99"/>
                  </a:lnTo>
                  <a:lnTo>
                    <a:pt x="3690" y="0"/>
                  </a:lnTo>
                  <a:lnTo>
                    <a:pt x="3443" y="420"/>
                  </a:lnTo>
                  <a:lnTo>
                    <a:pt x="3096" y="99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48" name="Freeform 324">
              <a:extLst>
                <a:ext uri="{FF2B5EF4-FFF2-40B4-BE49-F238E27FC236}">
                  <a16:creationId xmlns:a16="http://schemas.microsoft.com/office/drawing/2014/main" id="{0745F13B-F7AA-43D2-960A-90CFACFEA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9" y="1707"/>
              <a:ext cx="205" cy="246"/>
            </a:xfrm>
            <a:custGeom>
              <a:avLst/>
              <a:gdLst>
                <a:gd name="T0" fmla="*/ 10 w 3690"/>
                <a:gd name="T1" fmla="*/ 3 h 4437"/>
                <a:gd name="T2" fmla="*/ 9 w 3690"/>
                <a:gd name="T3" fmla="*/ 4 h 4437"/>
                <a:gd name="T4" fmla="*/ 9 w 3690"/>
                <a:gd name="T5" fmla="*/ 5 h 4437"/>
                <a:gd name="T6" fmla="*/ 8 w 3690"/>
                <a:gd name="T7" fmla="*/ 5 h 4437"/>
                <a:gd name="T8" fmla="*/ 8 w 3690"/>
                <a:gd name="T9" fmla="*/ 5 h 4437"/>
                <a:gd name="T10" fmla="*/ 7 w 3690"/>
                <a:gd name="T11" fmla="*/ 7 h 4437"/>
                <a:gd name="T12" fmla="*/ 6 w 3690"/>
                <a:gd name="T13" fmla="*/ 8 h 4437"/>
                <a:gd name="T14" fmla="*/ 5 w 3690"/>
                <a:gd name="T15" fmla="*/ 10 h 4437"/>
                <a:gd name="T16" fmla="*/ 4 w 3690"/>
                <a:gd name="T17" fmla="*/ 11 h 4437"/>
                <a:gd name="T18" fmla="*/ 3 w 3690"/>
                <a:gd name="T19" fmla="*/ 13 h 4437"/>
                <a:gd name="T20" fmla="*/ 1 w 3690"/>
                <a:gd name="T21" fmla="*/ 13 h 4437"/>
                <a:gd name="T22" fmla="*/ 0 w 3690"/>
                <a:gd name="T23" fmla="*/ 14 h 4437"/>
                <a:gd name="T24" fmla="*/ 1 w 3690"/>
                <a:gd name="T25" fmla="*/ 11 h 4437"/>
                <a:gd name="T26" fmla="*/ 2 w 3690"/>
                <a:gd name="T27" fmla="*/ 10 h 4437"/>
                <a:gd name="T28" fmla="*/ 3 w 3690"/>
                <a:gd name="T29" fmla="*/ 9 h 4437"/>
                <a:gd name="T30" fmla="*/ 4 w 3690"/>
                <a:gd name="T31" fmla="*/ 6 h 4437"/>
                <a:gd name="T32" fmla="*/ 5 w 3690"/>
                <a:gd name="T33" fmla="*/ 4 h 4437"/>
                <a:gd name="T34" fmla="*/ 6 w 3690"/>
                <a:gd name="T35" fmla="*/ 2 h 4437"/>
                <a:gd name="T36" fmla="*/ 7 w 3690"/>
                <a:gd name="T37" fmla="*/ 1 h 4437"/>
                <a:gd name="T38" fmla="*/ 9 w 3690"/>
                <a:gd name="T39" fmla="*/ 1 h 4437"/>
                <a:gd name="T40" fmla="*/ 11 w 3690"/>
                <a:gd name="T41" fmla="*/ 0 h 4437"/>
                <a:gd name="T42" fmla="*/ 11 w 3690"/>
                <a:gd name="T43" fmla="*/ 0 h 4437"/>
                <a:gd name="T44" fmla="*/ 11 w 3690"/>
                <a:gd name="T45" fmla="*/ 1 h 4437"/>
                <a:gd name="T46" fmla="*/ 10 w 3690"/>
                <a:gd name="T47" fmla="*/ 3 h 443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690" h="4437">
                  <a:moveTo>
                    <a:pt x="3096" y="991"/>
                  </a:moveTo>
                  <a:lnTo>
                    <a:pt x="2821" y="1387"/>
                  </a:lnTo>
                  <a:lnTo>
                    <a:pt x="2774" y="1512"/>
                  </a:lnTo>
                  <a:lnTo>
                    <a:pt x="2723" y="1562"/>
                  </a:lnTo>
                  <a:lnTo>
                    <a:pt x="2700" y="1610"/>
                  </a:lnTo>
                  <a:lnTo>
                    <a:pt x="2180" y="2377"/>
                  </a:lnTo>
                  <a:lnTo>
                    <a:pt x="2031" y="2577"/>
                  </a:lnTo>
                  <a:lnTo>
                    <a:pt x="1534" y="3270"/>
                  </a:lnTo>
                  <a:lnTo>
                    <a:pt x="1264" y="3618"/>
                  </a:lnTo>
                  <a:lnTo>
                    <a:pt x="866" y="4163"/>
                  </a:lnTo>
                  <a:lnTo>
                    <a:pt x="420" y="4311"/>
                  </a:lnTo>
                  <a:lnTo>
                    <a:pt x="0" y="4437"/>
                  </a:lnTo>
                  <a:lnTo>
                    <a:pt x="420" y="3693"/>
                  </a:lnTo>
                  <a:lnTo>
                    <a:pt x="642" y="3247"/>
                  </a:lnTo>
                  <a:lnTo>
                    <a:pt x="916" y="2776"/>
                  </a:lnTo>
                  <a:lnTo>
                    <a:pt x="1362" y="1884"/>
                  </a:lnTo>
                  <a:lnTo>
                    <a:pt x="1659" y="1387"/>
                  </a:lnTo>
                  <a:lnTo>
                    <a:pt x="1957" y="744"/>
                  </a:lnTo>
                  <a:lnTo>
                    <a:pt x="2129" y="396"/>
                  </a:lnTo>
                  <a:lnTo>
                    <a:pt x="2998" y="248"/>
                  </a:lnTo>
                  <a:lnTo>
                    <a:pt x="3443" y="99"/>
                  </a:lnTo>
                  <a:lnTo>
                    <a:pt x="3690" y="0"/>
                  </a:lnTo>
                  <a:lnTo>
                    <a:pt x="3443" y="420"/>
                  </a:lnTo>
                  <a:lnTo>
                    <a:pt x="3096" y="991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49" name="Freeform 325">
              <a:extLst>
                <a:ext uri="{FF2B5EF4-FFF2-40B4-BE49-F238E27FC236}">
                  <a16:creationId xmlns:a16="http://schemas.microsoft.com/office/drawing/2014/main" id="{14B3B035-F2B7-409E-A9BF-93BF7F248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0" y="1716"/>
              <a:ext cx="21" cy="13"/>
            </a:xfrm>
            <a:custGeom>
              <a:avLst/>
              <a:gdLst>
                <a:gd name="T0" fmla="*/ 1 w 371"/>
                <a:gd name="T1" fmla="*/ 1 h 223"/>
                <a:gd name="T2" fmla="*/ 0 w 371"/>
                <a:gd name="T3" fmla="*/ 1 h 223"/>
                <a:gd name="T4" fmla="*/ 0 w 371"/>
                <a:gd name="T5" fmla="*/ 0 h 223"/>
                <a:gd name="T6" fmla="*/ 1 w 371"/>
                <a:gd name="T7" fmla="*/ 0 h 223"/>
                <a:gd name="T8" fmla="*/ 1 w 371"/>
                <a:gd name="T9" fmla="*/ 0 h 223"/>
                <a:gd name="T10" fmla="*/ 1 w 371"/>
                <a:gd name="T11" fmla="*/ 1 h 2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1" h="223">
                  <a:moveTo>
                    <a:pt x="297" y="173"/>
                  </a:moveTo>
                  <a:lnTo>
                    <a:pt x="0" y="223"/>
                  </a:lnTo>
                  <a:lnTo>
                    <a:pt x="74" y="50"/>
                  </a:lnTo>
                  <a:lnTo>
                    <a:pt x="320" y="0"/>
                  </a:lnTo>
                  <a:lnTo>
                    <a:pt x="371" y="0"/>
                  </a:lnTo>
                  <a:lnTo>
                    <a:pt x="297" y="173"/>
                  </a:lnTo>
                  <a:close/>
                </a:path>
              </a:pathLst>
            </a:custGeom>
            <a:solidFill>
              <a:srgbClr val="FFD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50" name="Freeform 326">
              <a:extLst>
                <a:ext uri="{FF2B5EF4-FFF2-40B4-BE49-F238E27FC236}">
                  <a16:creationId xmlns:a16="http://schemas.microsoft.com/office/drawing/2014/main" id="{E9E7F289-039D-4814-8C5F-617588D74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0" y="1716"/>
              <a:ext cx="21" cy="13"/>
            </a:xfrm>
            <a:custGeom>
              <a:avLst/>
              <a:gdLst>
                <a:gd name="T0" fmla="*/ 1 w 371"/>
                <a:gd name="T1" fmla="*/ 1 h 223"/>
                <a:gd name="T2" fmla="*/ 0 w 371"/>
                <a:gd name="T3" fmla="*/ 1 h 223"/>
                <a:gd name="T4" fmla="*/ 0 w 371"/>
                <a:gd name="T5" fmla="*/ 1 h 223"/>
                <a:gd name="T6" fmla="*/ 0 w 371"/>
                <a:gd name="T7" fmla="*/ 0 h 223"/>
                <a:gd name="T8" fmla="*/ 1 w 371"/>
                <a:gd name="T9" fmla="*/ 0 h 223"/>
                <a:gd name="T10" fmla="*/ 1 w 371"/>
                <a:gd name="T11" fmla="*/ 0 h 223"/>
                <a:gd name="T12" fmla="*/ 1 w 371"/>
                <a:gd name="T13" fmla="*/ 1 h 2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1" h="223">
                  <a:moveTo>
                    <a:pt x="297" y="173"/>
                  </a:moveTo>
                  <a:lnTo>
                    <a:pt x="0" y="223"/>
                  </a:lnTo>
                  <a:lnTo>
                    <a:pt x="74" y="50"/>
                  </a:lnTo>
                  <a:lnTo>
                    <a:pt x="320" y="0"/>
                  </a:lnTo>
                  <a:lnTo>
                    <a:pt x="371" y="0"/>
                  </a:lnTo>
                  <a:lnTo>
                    <a:pt x="297" y="173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51" name="Freeform 327">
              <a:extLst>
                <a:ext uri="{FF2B5EF4-FFF2-40B4-BE49-F238E27FC236}">
                  <a16:creationId xmlns:a16="http://schemas.microsoft.com/office/drawing/2014/main" id="{1E0FBFE1-DA63-404E-839F-4E054239B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" y="1931"/>
              <a:ext cx="327" cy="46"/>
            </a:xfrm>
            <a:custGeom>
              <a:avLst/>
              <a:gdLst>
                <a:gd name="T0" fmla="*/ 18 w 5893"/>
                <a:gd name="T1" fmla="*/ 2 h 818"/>
                <a:gd name="T2" fmla="*/ 18 w 5893"/>
                <a:gd name="T3" fmla="*/ 2 h 818"/>
                <a:gd name="T4" fmla="*/ 17 w 5893"/>
                <a:gd name="T5" fmla="*/ 2 h 818"/>
                <a:gd name="T6" fmla="*/ 16 w 5893"/>
                <a:gd name="T7" fmla="*/ 2 h 818"/>
                <a:gd name="T8" fmla="*/ 15 w 5893"/>
                <a:gd name="T9" fmla="*/ 2 h 818"/>
                <a:gd name="T10" fmla="*/ 14 w 5893"/>
                <a:gd name="T11" fmla="*/ 2 h 818"/>
                <a:gd name="T12" fmla="*/ 13 w 5893"/>
                <a:gd name="T13" fmla="*/ 3 h 818"/>
                <a:gd name="T14" fmla="*/ 12 w 5893"/>
                <a:gd name="T15" fmla="*/ 3 h 818"/>
                <a:gd name="T16" fmla="*/ 11 w 5893"/>
                <a:gd name="T17" fmla="*/ 3 h 818"/>
                <a:gd name="T18" fmla="*/ 10 w 5893"/>
                <a:gd name="T19" fmla="*/ 3 h 818"/>
                <a:gd name="T20" fmla="*/ 9 w 5893"/>
                <a:gd name="T21" fmla="*/ 2 h 818"/>
                <a:gd name="T22" fmla="*/ 7 w 5893"/>
                <a:gd name="T23" fmla="*/ 2 h 818"/>
                <a:gd name="T24" fmla="*/ 6 w 5893"/>
                <a:gd name="T25" fmla="*/ 2 h 818"/>
                <a:gd name="T26" fmla="*/ 5 w 5893"/>
                <a:gd name="T27" fmla="*/ 2 h 818"/>
                <a:gd name="T28" fmla="*/ 4 w 5893"/>
                <a:gd name="T29" fmla="*/ 2 h 818"/>
                <a:gd name="T30" fmla="*/ 3 w 5893"/>
                <a:gd name="T31" fmla="*/ 1 h 818"/>
                <a:gd name="T32" fmla="*/ 1 w 5893"/>
                <a:gd name="T33" fmla="*/ 1 h 818"/>
                <a:gd name="T34" fmla="*/ 0 w 5893"/>
                <a:gd name="T35" fmla="*/ 0 h 818"/>
                <a:gd name="T36" fmla="*/ 0 w 5893"/>
                <a:gd name="T37" fmla="*/ 0 h 818"/>
                <a:gd name="T38" fmla="*/ 1 w 5893"/>
                <a:gd name="T39" fmla="*/ 0 h 818"/>
                <a:gd name="T40" fmla="*/ 2 w 5893"/>
                <a:gd name="T41" fmla="*/ 1 h 818"/>
                <a:gd name="T42" fmla="*/ 4 w 5893"/>
                <a:gd name="T43" fmla="*/ 1 h 818"/>
                <a:gd name="T44" fmla="*/ 5 w 5893"/>
                <a:gd name="T45" fmla="*/ 1 h 818"/>
                <a:gd name="T46" fmla="*/ 6 w 5893"/>
                <a:gd name="T47" fmla="*/ 2 h 818"/>
                <a:gd name="T48" fmla="*/ 7 w 5893"/>
                <a:gd name="T49" fmla="*/ 2 h 818"/>
                <a:gd name="T50" fmla="*/ 9 w 5893"/>
                <a:gd name="T51" fmla="*/ 2 h 818"/>
                <a:gd name="T52" fmla="*/ 10 w 5893"/>
                <a:gd name="T53" fmla="*/ 2 h 818"/>
                <a:gd name="T54" fmla="*/ 11 w 5893"/>
                <a:gd name="T55" fmla="*/ 2 h 818"/>
                <a:gd name="T56" fmla="*/ 12 w 5893"/>
                <a:gd name="T57" fmla="*/ 2 h 818"/>
                <a:gd name="T58" fmla="*/ 13 w 5893"/>
                <a:gd name="T59" fmla="*/ 2 h 818"/>
                <a:gd name="T60" fmla="*/ 14 w 5893"/>
                <a:gd name="T61" fmla="*/ 2 h 818"/>
                <a:gd name="T62" fmla="*/ 15 w 5893"/>
                <a:gd name="T63" fmla="*/ 2 h 818"/>
                <a:gd name="T64" fmla="*/ 16 w 5893"/>
                <a:gd name="T65" fmla="*/ 2 h 818"/>
                <a:gd name="T66" fmla="*/ 17 w 5893"/>
                <a:gd name="T67" fmla="*/ 2 h 818"/>
                <a:gd name="T68" fmla="*/ 18 w 5893"/>
                <a:gd name="T69" fmla="*/ 2 h 81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893" h="818">
                  <a:moveTo>
                    <a:pt x="5893" y="545"/>
                  </a:moveTo>
                  <a:lnTo>
                    <a:pt x="5845" y="669"/>
                  </a:lnTo>
                  <a:lnTo>
                    <a:pt x="5548" y="717"/>
                  </a:lnTo>
                  <a:lnTo>
                    <a:pt x="5224" y="744"/>
                  </a:lnTo>
                  <a:lnTo>
                    <a:pt x="4926" y="791"/>
                  </a:lnTo>
                  <a:lnTo>
                    <a:pt x="4605" y="791"/>
                  </a:lnTo>
                  <a:lnTo>
                    <a:pt x="4284" y="818"/>
                  </a:lnTo>
                  <a:lnTo>
                    <a:pt x="3962" y="818"/>
                  </a:lnTo>
                  <a:lnTo>
                    <a:pt x="3615" y="818"/>
                  </a:lnTo>
                  <a:lnTo>
                    <a:pt x="3293" y="818"/>
                  </a:lnTo>
                  <a:lnTo>
                    <a:pt x="2871" y="791"/>
                  </a:lnTo>
                  <a:lnTo>
                    <a:pt x="2426" y="744"/>
                  </a:lnTo>
                  <a:lnTo>
                    <a:pt x="2030" y="693"/>
                  </a:lnTo>
                  <a:lnTo>
                    <a:pt x="1608" y="619"/>
                  </a:lnTo>
                  <a:lnTo>
                    <a:pt x="1212" y="520"/>
                  </a:lnTo>
                  <a:lnTo>
                    <a:pt x="841" y="419"/>
                  </a:lnTo>
                  <a:lnTo>
                    <a:pt x="445" y="298"/>
                  </a:lnTo>
                  <a:lnTo>
                    <a:pt x="98" y="149"/>
                  </a:lnTo>
                  <a:lnTo>
                    <a:pt x="0" y="0"/>
                  </a:lnTo>
                  <a:lnTo>
                    <a:pt x="395" y="149"/>
                  </a:lnTo>
                  <a:lnTo>
                    <a:pt x="767" y="270"/>
                  </a:lnTo>
                  <a:lnTo>
                    <a:pt x="1162" y="396"/>
                  </a:lnTo>
                  <a:lnTo>
                    <a:pt x="1584" y="470"/>
                  </a:lnTo>
                  <a:lnTo>
                    <a:pt x="1980" y="545"/>
                  </a:lnTo>
                  <a:lnTo>
                    <a:pt x="2426" y="619"/>
                  </a:lnTo>
                  <a:lnTo>
                    <a:pt x="2848" y="643"/>
                  </a:lnTo>
                  <a:lnTo>
                    <a:pt x="3267" y="669"/>
                  </a:lnTo>
                  <a:lnTo>
                    <a:pt x="3591" y="693"/>
                  </a:lnTo>
                  <a:lnTo>
                    <a:pt x="3936" y="693"/>
                  </a:lnTo>
                  <a:lnTo>
                    <a:pt x="4260" y="693"/>
                  </a:lnTo>
                  <a:lnTo>
                    <a:pt x="4605" y="669"/>
                  </a:lnTo>
                  <a:lnTo>
                    <a:pt x="4926" y="643"/>
                  </a:lnTo>
                  <a:lnTo>
                    <a:pt x="5250" y="619"/>
                  </a:lnTo>
                  <a:lnTo>
                    <a:pt x="5572" y="595"/>
                  </a:lnTo>
                  <a:lnTo>
                    <a:pt x="5893" y="545"/>
                  </a:ln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52" name="Freeform 328">
              <a:extLst>
                <a:ext uri="{FF2B5EF4-FFF2-40B4-BE49-F238E27FC236}">
                  <a16:creationId xmlns:a16="http://schemas.microsoft.com/office/drawing/2014/main" id="{2F929E4A-1566-4508-B887-A27A43FEE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" y="1931"/>
              <a:ext cx="327" cy="46"/>
            </a:xfrm>
            <a:custGeom>
              <a:avLst/>
              <a:gdLst>
                <a:gd name="T0" fmla="*/ 18 w 5893"/>
                <a:gd name="T1" fmla="*/ 2 h 818"/>
                <a:gd name="T2" fmla="*/ 18 w 5893"/>
                <a:gd name="T3" fmla="*/ 2 h 818"/>
                <a:gd name="T4" fmla="*/ 17 w 5893"/>
                <a:gd name="T5" fmla="*/ 2 h 818"/>
                <a:gd name="T6" fmla="*/ 16 w 5893"/>
                <a:gd name="T7" fmla="*/ 2 h 818"/>
                <a:gd name="T8" fmla="*/ 15 w 5893"/>
                <a:gd name="T9" fmla="*/ 2 h 818"/>
                <a:gd name="T10" fmla="*/ 14 w 5893"/>
                <a:gd name="T11" fmla="*/ 2 h 818"/>
                <a:gd name="T12" fmla="*/ 13 w 5893"/>
                <a:gd name="T13" fmla="*/ 3 h 818"/>
                <a:gd name="T14" fmla="*/ 12 w 5893"/>
                <a:gd name="T15" fmla="*/ 3 h 818"/>
                <a:gd name="T16" fmla="*/ 11 w 5893"/>
                <a:gd name="T17" fmla="*/ 3 h 818"/>
                <a:gd name="T18" fmla="*/ 10 w 5893"/>
                <a:gd name="T19" fmla="*/ 3 h 818"/>
                <a:gd name="T20" fmla="*/ 9 w 5893"/>
                <a:gd name="T21" fmla="*/ 2 h 818"/>
                <a:gd name="T22" fmla="*/ 7 w 5893"/>
                <a:gd name="T23" fmla="*/ 2 h 818"/>
                <a:gd name="T24" fmla="*/ 6 w 5893"/>
                <a:gd name="T25" fmla="*/ 2 h 818"/>
                <a:gd name="T26" fmla="*/ 5 w 5893"/>
                <a:gd name="T27" fmla="*/ 2 h 818"/>
                <a:gd name="T28" fmla="*/ 4 w 5893"/>
                <a:gd name="T29" fmla="*/ 2 h 818"/>
                <a:gd name="T30" fmla="*/ 3 w 5893"/>
                <a:gd name="T31" fmla="*/ 1 h 818"/>
                <a:gd name="T32" fmla="*/ 1 w 5893"/>
                <a:gd name="T33" fmla="*/ 1 h 818"/>
                <a:gd name="T34" fmla="*/ 0 w 5893"/>
                <a:gd name="T35" fmla="*/ 0 h 818"/>
                <a:gd name="T36" fmla="*/ 0 w 5893"/>
                <a:gd name="T37" fmla="*/ 0 h 818"/>
                <a:gd name="T38" fmla="*/ 1 w 5893"/>
                <a:gd name="T39" fmla="*/ 0 h 818"/>
                <a:gd name="T40" fmla="*/ 2 w 5893"/>
                <a:gd name="T41" fmla="*/ 1 h 818"/>
                <a:gd name="T42" fmla="*/ 4 w 5893"/>
                <a:gd name="T43" fmla="*/ 1 h 818"/>
                <a:gd name="T44" fmla="*/ 5 w 5893"/>
                <a:gd name="T45" fmla="*/ 1 h 818"/>
                <a:gd name="T46" fmla="*/ 6 w 5893"/>
                <a:gd name="T47" fmla="*/ 2 h 818"/>
                <a:gd name="T48" fmla="*/ 7 w 5893"/>
                <a:gd name="T49" fmla="*/ 2 h 818"/>
                <a:gd name="T50" fmla="*/ 9 w 5893"/>
                <a:gd name="T51" fmla="*/ 2 h 818"/>
                <a:gd name="T52" fmla="*/ 10 w 5893"/>
                <a:gd name="T53" fmla="*/ 2 h 818"/>
                <a:gd name="T54" fmla="*/ 11 w 5893"/>
                <a:gd name="T55" fmla="*/ 2 h 818"/>
                <a:gd name="T56" fmla="*/ 12 w 5893"/>
                <a:gd name="T57" fmla="*/ 2 h 818"/>
                <a:gd name="T58" fmla="*/ 13 w 5893"/>
                <a:gd name="T59" fmla="*/ 2 h 818"/>
                <a:gd name="T60" fmla="*/ 14 w 5893"/>
                <a:gd name="T61" fmla="*/ 2 h 818"/>
                <a:gd name="T62" fmla="*/ 15 w 5893"/>
                <a:gd name="T63" fmla="*/ 2 h 818"/>
                <a:gd name="T64" fmla="*/ 16 w 5893"/>
                <a:gd name="T65" fmla="*/ 2 h 818"/>
                <a:gd name="T66" fmla="*/ 17 w 5893"/>
                <a:gd name="T67" fmla="*/ 2 h 818"/>
                <a:gd name="T68" fmla="*/ 18 w 5893"/>
                <a:gd name="T69" fmla="*/ 2 h 81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893" h="818">
                  <a:moveTo>
                    <a:pt x="5893" y="545"/>
                  </a:moveTo>
                  <a:lnTo>
                    <a:pt x="5845" y="669"/>
                  </a:lnTo>
                  <a:lnTo>
                    <a:pt x="5548" y="717"/>
                  </a:lnTo>
                  <a:lnTo>
                    <a:pt x="5224" y="744"/>
                  </a:lnTo>
                  <a:lnTo>
                    <a:pt x="4926" y="791"/>
                  </a:lnTo>
                  <a:lnTo>
                    <a:pt x="4605" y="791"/>
                  </a:lnTo>
                  <a:lnTo>
                    <a:pt x="4284" y="818"/>
                  </a:lnTo>
                  <a:lnTo>
                    <a:pt x="3962" y="818"/>
                  </a:lnTo>
                  <a:lnTo>
                    <a:pt x="3615" y="818"/>
                  </a:lnTo>
                  <a:lnTo>
                    <a:pt x="3293" y="818"/>
                  </a:lnTo>
                  <a:lnTo>
                    <a:pt x="2871" y="791"/>
                  </a:lnTo>
                  <a:lnTo>
                    <a:pt x="2426" y="744"/>
                  </a:lnTo>
                  <a:lnTo>
                    <a:pt x="2030" y="693"/>
                  </a:lnTo>
                  <a:lnTo>
                    <a:pt x="1608" y="619"/>
                  </a:lnTo>
                  <a:lnTo>
                    <a:pt x="1212" y="520"/>
                  </a:lnTo>
                  <a:lnTo>
                    <a:pt x="841" y="419"/>
                  </a:lnTo>
                  <a:lnTo>
                    <a:pt x="445" y="298"/>
                  </a:lnTo>
                  <a:lnTo>
                    <a:pt x="98" y="149"/>
                  </a:lnTo>
                  <a:lnTo>
                    <a:pt x="0" y="0"/>
                  </a:lnTo>
                  <a:lnTo>
                    <a:pt x="395" y="149"/>
                  </a:lnTo>
                  <a:lnTo>
                    <a:pt x="767" y="270"/>
                  </a:lnTo>
                  <a:lnTo>
                    <a:pt x="1162" y="396"/>
                  </a:lnTo>
                  <a:lnTo>
                    <a:pt x="1584" y="470"/>
                  </a:lnTo>
                  <a:lnTo>
                    <a:pt x="1980" y="545"/>
                  </a:lnTo>
                  <a:lnTo>
                    <a:pt x="2426" y="619"/>
                  </a:lnTo>
                  <a:lnTo>
                    <a:pt x="2848" y="643"/>
                  </a:lnTo>
                  <a:lnTo>
                    <a:pt x="3267" y="669"/>
                  </a:lnTo>
                  <a:lnTo>
                    <a:pt x="3591" y="693"/>
                  </a:lnTo>
                  <a:lnTo>
                    <a:pt x="3936" y="693"/>
                  </a:lnTo>
                  <a:lnTo>
                    <a:pt x="4260" y="693"/>
                  </a:lnTo>
                  <a:lnTo>
                    <a:pt x="4605" y="669"/>
                  </a:lnTo>
                  <a:lnTo>
                    <a:pt x="4926" y="643"/>
                  </a:lnTo>
                  <a:lnTo>
                    <a:pt x="5250" y="619"/>
                  </a:lnTo>
                  <a:lnTo>
                    <a:pt x="5572" y="595"/>
                  </a:lnTo>
                  <a:lnTo>
                    <a:pt x="5893" y="545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53" name="Freeform 329">
              <a:extLst>
                <a:ext uri="{FF2B5EF4-FFF2-40B4-BE49-F238E27FC236}">
                  <a16:creationId xmlns:a16="http://schemas.microsoft.com/office/drawing/2014/main" id="{8E61C96E-365A-407A-A01B-41755FED2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2" y="1944"/>
              <a:ext cx="49" cy="22"/>
            </a:xfrm>
            <a:custGeom>
              <a:avLst/>
              <a:gdLst>
                <a:gd name="T0" fmla="*/ 2 w 893"/>
                <a:gd name="T1" fmla="*/ 0 h 396"/>
                <a:gd name="T2" fmla="*/ 2 w 893"/>
                <a:gd name="T3" fmla="*/ 1 h 396"/>
                <a:gd name="T4" fmla="*/ 1 w 893"/>
                <a:gd name="T5" fmla="*/ 1 h 396"/>
                <a:gd name="T6" fmla="*/ 0 w 893"/>
                <a:gd name="T7" fmla="*/ 1 h 396"/>
                <a:gd name="T8" fmla="*/ 0 w 893"/>
                <a:gd name="T9" fmla="*/ 1 h 396"/>
                <a:gd name="T10" fmla="*/ 2 w 893"/>
                <a:gd name="T11" fmla="*/ 0 h 396"/>
                <a:gd name="T12" fmla="*/ 3 w 893"/>
                <a:gd name="T13" fmla="*/ 0 h 396"/>
                <a:gd name="T14" fmla="*/ 3 w 893"/>
                <a:gd name="T15" fmla="*/ 0 h 396"/>
                <a:gd name="T16" fmla="*/ 2 w 893"/>
                <a:gd name="T17" fmla="*/ 0 h 3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93" h="396">
                  <a:moveTo>
                    <a:pt x="794" y="149"/>
                  </a:moveTo>
                  <a:lnTo>
                    <a:pt x="571" y="247"/>
                  </a:lnTo>
                  <a:lnTo>
                    <a:pt x="247" y="345"/>
                  </a:lnTo>
                  <a:lnTo>
                    <a:pt x="0" y="396"/>
                  </a:lnTo>
                  <a:lnTo>
                    <a:pt x="98" y="247"/>
                  </a:lnTo>
                  <a:lnTo>
                    <a:pt x="767" y="47"/>
                  </a:lnTo>
                  <a:lnTo>
                    <a:pt x="893" y="0"/>
                  </a:lnTo>
                  <a:lnTo>
                    <a:pt x="893" y="24"/>
                  </a:lnTo>
                  <a:lnTo>
                    <a:pt x="794" y="149"/>
                  </a:ln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54" name="Freeform 330">
              <a:extLst>
                <a:ext uri="{FF2B5EF4-FFF2-40B4-BE49-F238E27FC236}">
                  <a16:creationId xmlns:a16="http://schemas.microsoft.com/office/drawing/2014/main" id="{66A63CA6-DCBA-4BEC-A39A-ACE048A7B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2" y="1944"/>
              <a:ext cx="49" cy="22"/>
            </a:xfrm>
            <a:custGeom>
              <a:avLst/>
              <a:gdLst>
                <a:gd name="T0" fmla="*/ 2 w 893"/>
                <a:gd name="T1" fmla="*/ 0 h 396"/>
                <a:gd name="T2" fmla="*/ 2 w 893"/>
                <a:gd name="T3" fmla="*/ 1 h 396"/>
                <a:gd name="T4" fmla="*/ 1 w 893"/>
                <a:gd name="T5" fmla="*/ 1 h 396"/>
                <a:gd name="T6" fmla="*/ 0 w 893"/>
                <a:gd name="T7" fmla="*/ 1 h 396"/>
                <a:gd name="T8" fmla="*/ 0 w 893"/>
                <a:gd name="T9" fmla="*/ 1 h 396"/>
                <a:gd name="T10" fmla="*/ 2 w 893"/>
                <a:gd name="T11" fmla="*/ 0 h 396"/>
                <a:gd name="T12" fmla="*/ 3 w 893"/>
                <a:gd name="T13" fmla="*/ 0 h 396"/>
                <a:gd name="T14" fmla="*/ 3 w 893"/>
                <a:gd name="T15" fmla="*/ 0 h 396"/>
                <a:gd name="T16" fmla="*/ 2 w 893"/>
                <a:gd name="T17" fmla="*/ 0 h 3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93" h="396">
                  <a:moveTo>
                    <a:pt x="794" y="149"/>
                  </a:moveTo>
                  <a:lnTo>
                    <a:pt x="571" y="247"/>
                  </a:lnTo>
                  <a:lnTo>
                    <a:pt x="247" y="345"/>
                  </a:lnTo>
                  <a:lnTo>
                    <a:pt x="0" y="396"/>
                  </a:lnTo>
                  <a:lnTo>
                    <a:pt x="98" y="247"/>
                  </a:lnTo>
                  <a:lnTo>
                    <a:pt x="767" y="47"/>
                  </a:lnTo>
                  <a:lnTo>
                    <a:pt x="893" y="0"/>
                  </a:lnTo>
                  <a:lnTo>
                    <a:pt x="893" y="24"/>
                  </a:lnTo>
                  <a:lnTo>
                    <a:pt x="794" y="149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55" name="Freeform 331">
              <a:extLst>
                <a:ext uri="{FF2B5EF4-FFF2-40B4-BE49-F238E27FC236}">
                  <a16:creationId xmlns:a16="http://schemas.microsoft.com/office/drawing/2014/main" id="{253C1C6F-3A2F-470C-94DB-9BA897796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1946"/>
              <a:ext cx="330" cy="73"/>
            </a:xfrm>
            <a:custGeom>
              <a:avLst/>
              <a:gdLst>
                <a:gd name="T0" fmla="*/ 17 w 5947"/>
                <a:gd name="T1" fmla="*/ 1 h 1315"/>
                <a:gd name="T2" fmla="*/ 16 w 5947"/>
                <a:gd name="T3" fmla="*/ 3 h 1315"/>
                <a:gd name="T4" fmla="*/ 16 w 5947"/>
                <a:gd name="T5" fmla="*/ 3 h 1315"/>
                <a:gd name="T6" fmla="*/ 16 w 5947"/>
                <a:gd name="T7" fmla="*/ 3 h 1315"/>
                <a:gd name="T8" fmla="*/ 17 w 5947"/>
                <a:gd name="T9" fmla="*/ 3 h 1315"/>
                <a:gd name="T10" fmla="*/ 17 w 5947"/>
                <a:gd name="T11" fmla="*/ 3 h 1315"/>
                <a:gd name="T12" fmla="*/ 17 w 5947"/>
                <a:gd name="T13" fmla="*/ 2 h 1315"/>
                <a:gd name="T14" fmla="*/ 18 w 5947"/>
                <a:gd name="T15" fmla="*/ 1 h 1315"/>
                <a:gd name="T16" fmla="*/ 18 w 5947"/>
                <a:gd name="T17" fmla="*/ 1 h 1315"/>
                <a:gd name="T18" fmla="*/ 18 w 5947"/>
                <a:gd name="T19" fmla="*/ 2 h 1315"/>
                <a:gd name="T20" fmla="*/ 18 w 5947"/>
                <a:gd name="T21" fmla="*/ 2 h 1315"/>
                <a:gd name="T22" fmla="*/ 18 w 5947"/>
                <a:gd name="T23" fmla="*/ 1 h 1315"/>
                <a:gd name="T24" fmla="*/ 18 w 5947"/>
                <a:gd name="T25" fmla="*/ 1 h 1315"/>
                <a:gd name="T26" fmla="*/ 17 w 5947"/>
                <a:gd name="T27" fmla="*/ 3 h 1315"/>
                <a:gd name="T28" fmla="*/ 17 w 5947"/>
                <a:gd name="T29" fmla="*/ 3 h 1315"/>
                <a:gd name="T30" fmla="*/ 16 w 5947"/>
                <a:gd name="T31" fmla="*/ 4 h 1315"/>
                <a:gd name="T32" fmla="*/ 15 w 5947"/>
                <a:gd name="T33" fmla="*/ 4 h 1315"/>
                <a:gd name="T34" fmla="*/ 14 w 5947"/>
                <a:gd name="T35" fmla="*/ 4 h 1315"/>
                <a:gd name="T36" fmla="*/ 13 w 5947"/>
                <a:gd name="T37" fmla="*/ 4 h 1315"/>
                <a:gd name="T38" fmla="*/ 12 w 5947"/>
                <a:gd name="T39" fmla="*/ 4 h 1315"/>
                <a:gd name="T40" fmla="*/ 12 w 5947"/>
                <a:gd name="T41" fmla="*/ 4 h 1315"/>
                <a:gd name="T42" fmla="*/ 11 w 5947"/>
                <a:gd name="T43" fmla="*/ 4 h 1315"/>
                <a:gd name="T44" fmla="*/ 10 w 5947"/>
                <a:gd name="T45" fmla="*/ 4 h 1315"/>
                <a:gd name="T46" fmla="*/ 9 w 5947"/>
                <a:gd name="T47" fmla="*/ 4 h 1315"/>
                <a:gd name="T48" fmla="*/ 8 w 5947"/>
                <a:gd name="T49" fmla="*/ 4 h 1315"/>
                <a:gd name="T50" fmla="*/ 7 w 5947"/>
                <a:gd name="T51" fmla="*/ 4 h 1315"/>
                <a:gd name="T52" fmla="*/ 6 w 5947"/>
                <a:gd name="T53" fmla="*/ 4 h 1315"/>
                <a:gd name="T54" fmla="*/ 5 w 5947"/>
                <a:gd name="T55" fmla="*/ 3 h 1315"/>
                <a:gd name="T56" fmla="*/ 4 w 5947"/>
                <a:gd name="T57" fmla="*/ 3 h 1315"/>
                <a:gd name="T58" fmla="*/ 3 w 5947"/>
                <a:gd name="T59" fmla="*/ 3 h 1315"/>
                <a:gd name="T60" fmla="*/ 2 w 5947"/>
                <a:gd name="T61" fmla="*/ 3 h 1315"/>
                <a:gd name="T62" fmla="*/ 1 w 5947"/>
                <a:gd name="T63" fmla="*/ 2 h 1315"/>
                <a:gd name="T64" fmla="*/ 0 w 5947"/>
                <a:gd name="T65" fmla="*/ 0 h 1315"/>
                <a:gd name="T66" fmla="*/ 1 w 5947"/>
                <a:gd name="T67" fmla="*/ 0 h 1315"/>
                <a:gd name="T68" fmla="*/ 2 w 5947"/>
                <a:gd name="T69" fmla="*/ 1 h 1315"/>
                <a:gd name="T70" fmla="*/ 3 w 5947"/>
                <a:gd name="T71" fmla="*/ 1 h 1315"/>
                <a:gd name="T72" fmla="*/ 5 w 5947"/>
                <a:gd name="T73" fmla="*/ 1 h 1315"/>
                <a:gd name="T74" fmla="*/ 6 w 5947"/>
                <a:gd name="T75" fmla="*/ 2 h 1315"/>
                <a:gd name="T76" fmla="*/ 7 w 5947"/>
                <a:gd name="T77" fmla="*/ 2 h 1315"/>
                <a:gd name="T78" fmla="*/ 8 w 5947"/>
                <a:gd name="T79" fmla="*/ 2 h 1315"/>
                <a:gd name="T80" fmla="*/ 9 w 5947"/>
                <a:gd name="T81" fmla="*/ 2 h 1315"/>
                <a:gd name="T82" fmla="*/ 10 w 5947"/>
                <a:gd name="T83" fmla="*/ 2 h 1315"/>
                <a:gd name="T84" fmla="*/ 11 w 5947"/>
                <a:gd name="T85" fmla="*/ 2 h 1315"/>
                <a:gd name="T86" fmla="*/ 12 w 5947"/>
                <a:gd name="T87" fmla="*/ 2 h 1315"/>
                <a:gd name="T88" fmla="*/ 13 w 5947"/>
                <a:gd name="T89" fmla="*/ 2 h 1315"/>
                <a:gd name="T90" fmla="*/ 14 w 5947"/>
                <a:gd name="T91" fmla="*/ 2 h 1315"/>
                <a:gd name="T92" fmla="*/ 15 w 5947"/>
                <a:gd name="T93" fmla="*/ 2 h 1315"/>
                <a:gd name="T94" fmla="*/ 16 w 5947"/>
                <a:gd name="T95" fmla="*/ 2 h 1315"/>
                <a:gd name="T96" fmla="*/ 17 w 5947"/>
                <a:gd name="T97" fmla="*/ 1 h 131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947" h="1315">
                  <a:moveTo>
                    <a:pt x="5599" y="474"/>
                  </a:moveTo>
                  <a:lnTo>
                    <a:pt x="5325" y="1018"/>
                  </a:lnTo>
                  <a:lnTo>
                    <a:pt x="5325" y="1042"/>
                  </a:lnTo>
                  <a:lnTo>
                    <a:pt x="5352" y="1068"/>
                  </a:lnTo>
                  <a:lnTo>
                    <a:pt x="5425" y="1018"/>
                  </a:lnTo>
                  <a:lnTo>
                    <a:pt x="5500" y="944"/>
                  </a:lnTo>
                  <a:lnTo>
                    <a:pt x="5672" y="623"/>
                  </a:lnTo>
                  <a:lnTo>
                    <a:pt x="5747" y="447"/>
                  </a:lnTo>
                  <a:lnTo>
                    <a:pt x="5798" y="447"/>
                  </a:lnTo>
                  <a:lnTo>
                    <a:pt x="5747" y="623"/>
                  </a:lnTo>
                  <a:lnTo>
                    <a:pt x="5798" y="596"/>
                  </a:lnTo>
                  <a:lnTo>
                    <a:pt x="5896" y="423"/>
                  </a:lnTo>
                  <a:lnTo>
                    <a:pt x="5947" y="423"/>
                  </a:lnTo>
                  <a:lnTo>
                    <a:pt x="5548" y="1042"/>
                  </a:lnTo>
                  <a:lnTo>
                    <a:pt x="5450" y="1143"/>
                  </a:lnTo>
                  <a:lnTo>
                    <a:pt x="5177" y="1191"/>
                  </a:lnTo>
                  <a:lnTo>
                    <a:pt x="4879" y="1217"/>
                  </a:lnTo>
                  <a:lnTo>
                    <a:pt x="4609" y="1265"/>
                  </a:lnTo>
                  <a:lnTo>
                    <a:pt x="4311" y="1292"/>
                  </a:lnTo>
                  <a:lnTo>
                    <a:pt x="4013" y="1315"/>
                  </a:lnTo>
                  <a:lnTo>
                    <a:pt x="3740" y="1315"/>
                  </a:lnTo>
                  <a:lnTo>
                    <a:pt x="3443" y="1315"/>
                  </a:lnTo>
                  <a:lnTo>
                    <a:pt x="3145" y="1315"/>
                  </a:lnTo>
                  <a:lnTo>
                    <a:pt x="2848" y="1292"/>
                  </a:lnTo>
                  <a:lnTo>
                    <a:pt x="2527" y="1265"/>
                  </a:lnTo>
                  <a:lnTo>
                    <a:pt x="2230" y="1217"/>
                  </a:lnTo>
                  <a:lnTo>
                    <a:pt x="1932" y="1166"/>
                  </a:lnTo>
                  <a:lnTo>
                    <a:pt x="1612" y="1116"/>
                  </a:lnTo>
                  <a:lnTo>
                    <a:pt x="1314" y="1042"/>
                  </a:lnTo>
                  <a:lnTo>
                    <a:pt x="1016" y="967"/>
                  </a:lnTo>
                  <a:lnTo>
                    <a:pt x="720" y="869"/>
                  </a:lnTo>
                  <a:lnTo>
                    <a:pt x="422" y="571"/>
                  </a:lnTo>
                  <a:lnTo>
                    <a:pt x="0" y="0"/>
                  </a:lnTo>
                  <a:lnTo>
                    <a:pt x="347" y="126"/>
                  </a:lnTo>
                  <a:lnTo>
                    <a:pt x="720" y="250"/>
                  </a:lnTo>
                  <a:lnTo>
                    <a:pt x="1091" y="349"/>
                  </a:lnTo>
                  <a:lnTo>
                    <a:pt x="1486" y="447"/>
                  </a:lnTo>
                  <a:lnTo>
                    <a:pt x="1859" y="497"/>
                  </a:lnTo>
                  <a:lnTo>
                    <a:pt x="2253" y="548"/>
                  </a:lnTo>
                  <a:lnTo>
                    <a:pt x="2652" y="596"/>
                  </a:lnTo>
                  <a:lnTo>
                    <a:pt x="3024" y="623"/>
                  </a:lnTo>
                  <a:lnTo>
                    <a:pt x="3344" y="623"/>
                  </a:lnTo>
                  <a:lnTo>
                    <a:pt x="3693" y="623"/>
                  </a:lnTo>
                  <a:lnTo>
                    <a:pt x="4013" y="623"/>
                  </a:lnTo>
                  <a:lnTo>
                    <a:pt x="4334" y="596"/>
                  </a:lnTo>
                  <a:lnTo>
                    <a:pt x="4656" y="571"/>
                  </a:lnTo>
                  <a:lnTo>
                    <a:pt x="4980" y="548"/>
                  </a:lnTo>
                  <a:lnTo>
                    <a:pt x="5278" y="521"/>
                  </a:lnTo>
                  <a:lnTo>
                    <a:pt x="5599" y="47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56" name="Freeform 332">
              <a:extLst>
                <a:ext uri="{FF2B5EF4-FFF2-40B4-BE49-F238E27FC236}">
                  <a16:creationId xmlns:a16="http://schemas.microsoft.com/office/drawing/2014/main" id="{AA147786-B957-4CA6-9B12-0B4C87D2F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1946"/>
              <a:ext cx="330" cy="73"/>
            </a:xfrm>
            <a:custGeom>
              <a:avLst/>
              <a:gdLst>
                <a:gd name="T0" fmla="*/ 17 w 5947"/>
                <a:gd name="T1" fmla="*/ 1 h 1315"/>
                <a:gd name="T2" fmla="*/ 16 w 5947"/>
                <a:gd name="T3" fmla="*/ 3 h 1315"/>
                <a:gd name="T4" fmla="*/ 16 w 5947"/>
                <a:gd name="T5" fmla="*/ 3 h 1315"/>
                <a:gd name="T6" fmla="*/ 16 w 5947"/>
                <a:gd name="T7" fmla="*/ 3 h 1315"/>
                <a:gd name="T8" fmla="*/ 17 w 5947"/>
                <a:gd name="T9" fmla="*/ 3 h 1315"/>
                <a:gd name="T10" fmla="*/ 17 w 5947"/>
                <a:gd name="T11" fmla="*/ 3 h 1315"/>
                <a:gd name="T12" fmla="*/ 17 w 5947"/>
                <a:gd name="T13" fmla="*/ 2 h 1315"/>
                <a:gd name="T14" fmla="*/ 18 w 5947"/>
                <a:gd name="T15" fmla="*/ 1 h 1315"/>
                <a:gd name="T16" fmla="*/ 18 w 5947"/>
                <a:gd name="T17" fmla="*/ 1 h 1315"/>
                <a:gd name="T18" fmla="*/ 18 w 5947"/>
                <a:gd name="T19" fmla="*/ 1 h 1315"/>
                <a:gd name="T20" fmla="*/ 18 w 5947"/>
                <a:gd name="T21" fmla="*/ 2 h 1315"/>
                <a:gd name="T22" fmla="*/ 18 w 5947"/>
                <a:gd name="T23" fmla="*/ 2 h 1315"/>
                <a:gd name="T24" fmla="*/ 18 w 5947"/>
                <a:gd name="T25" fmla="*/ 2 h 1315"/>
                <a:gd name="T26" fmla="*/ 18 w 5947"/>
                <a:gd name="T27" fmla="*/ 2 h 1315"/>
                <a:gd name="T28" fmla="*/ 18 w 5947"/>
                <a:gd name="T29" fmla="*/ 1 h 1315"/>
                <a:gd name="T30" fmla="*/ 18 w 5947"/>
                <a:gd name="T31" fmla="*/ 1 h 1315"/>
                <a:gd name="T32" fmla="*/ 17 w 5947"/>
                <a:gd name="T33" fmla="*/ 3 h 1315"/>
                <a:gd name="T34" fmla="*/ 17 w 5947"/>
                <a:gd name="T35" fmla="*/ 3 h 1315"/>
                <a:gd name="T36" fmla="*/ 16 w 5947"/>
                <a:gd name="T37" fmla="*/ 4 h 1315"/>
                <a:gd name="T38" fmla="*/ 15 w 5947"/>
                <a:gd name="T39" fmla="*/ 4 h 1315"/>
                <a:gd name="T40" fmla="*/ 14 w 5947"/>
                <a:gd name="T41" fmla="*/ 4 h 1315"/>
                <a:gd name="T42" fmla="*/ 13 w 5947"/>
                <a:gd name="T43" fmla="*/ 4 h 1315"/>
                <a:gd name="T44" fmla="*/ 12 w 5947"/>
                <a:gd name="T45" fmla="*/ 4 h 1315"/>
                <a:gd name="T46" fmla="*/ 12 w 5947"/>
                <a:gd name="T47" fmla="*/ 4 h 1315"/>
                <a:gd name="T48" fmla="*/ 11 w 5947"/>
                <a:gd name="T49" fmla="*/ 4 h 1315"/>
                <a:gd name="T50" fmla="*/ 10 w 5947"/>
                <a:gd name="T51" fmla="*/ 4 h 1315"/>
                <a:gd name="T52" fmla="*/ 9 w 5947"/>
                <a:gd name="T53" fmla="*/ 4 h 1315"/>
                <a:gd name="T54" fmla="*/ 8 w 5947"/>
                <a:gd name="T55" fmla="*/ 4 h 1315"/>
                <a:gd name="T56" fmla="*/ 7 w 5947"/>
                <a:gd name="T57" fmla="*/ 4 h 1315"/>
                <a:gd name="T58" fmla="*/ 6 w 5947"/>
                <a:gd name="T59" fmla="*/ 4 h 1315"/>
                <a:gd name="T60" fmla="*/ 5 w 5947"/>
                <a:gd name="T61" fmla="*/ 3 h 1315"/>
                <a:gd name="T62" fmla="*/ 4 w 5947"/>
                <a:gd name="T63" fmla="*/ 3 h 1315"/>
                <a:gd name="T64" fmla="*/ 3 w 5947"/>
                <a:gd name="T65" fmla="*/ 3 h 1315"/>
                <a:gd name="T66" fmla="*/ 2 w 5947"/>
                <a:gd name="T67" fmla="*/ 3 h 1315"/>
                <a:gd name="T68" fmla="*/ 1 w 5947"/>
                <a:gd name="T69" fmla="*/ 2 h 1315"/>
                <a:gd name="T70" fmla="*/ 0 w 5947"/>
                <a:gd name="T71" fmla="*/ 0 h 1315"/>
                <a:gd name="T72" fmla="*/ 1 w 5947"/>
                <a:gd name="T73" fmla="*/ 0 h 1315"/>
                <a:gd name="T74" fmla="*/ 2 w 5947"/>
                <a:gd name="T75" fmla="*/ 1 h 1315"/>
                <a:gd name="T76" fmla="*/ 3 w 5947"/>
                <a:gd name="T77" fmla="*/ 1 h 1315"/>
                <a:gd name="T78" fmla="*/ 5 w 5947"/>
                <a:gd name="T79" fmla="*/ 1 h 1315"/>
                <a:gd name="T80" fmla="*/ 6 w 5947"/>
                <a:gd name="T81" fmla="*/ 2 h 1315"/>
                <a:gd name="T82" fmla="*/ 7 w 5947"/>
                <a:gd name="T83" fmla="*/ 2 h 1315"/>
                <a:gd name="T84" fmla="*/ 8 w 5947"/>
                <a:gd name="T85" fmla="*/ 2 h 1315"/>
                <a:gd name="T86" fmla="*/ 9 w 5947"/>
                <a:gd name="T87" fmla="*/ 2 h 1315"/>
                <a:gd name="T88" fmla="*/ 10 w 5947"/>
                <a:gd name="T89" fmla="*/ 2 h 1315"/>
                <a:gd name="T90" fmla="*/ 11 w 5947"/>
                <a:gd name="T91" fmla="*/ 2 h 1315"/>
                <a:gd name="T92" fmla="*/ 12 w 5947"/>
                <a:gd name="T93" fmla="*/ 2 h 1315"/>
                <a:gd name="T94" fmla="*/ 13 w 5947"/>
                <a:gd name="T95" fmla="*/ 2 h 1315"/>
                <a:gd name="T96" fmla="*/ 14 w 5947"/>
                <a:gd name="T97" fmla="*/ 2 h 1315"/>
                <a:gd name="T98" fmla="*/ 15 w 5947"/>
                <a:gd name="T99" fmla="*/ 2 h 1315"/>
                <a:gd name="T100" fmla="*/ 16 w 5947"/>
                <a:gd name="T101" fmla="*/ 2 h 1315"/>
                <a:gd name="T102" fmla="*/ 17 w 5947"/>
                <a:gd name="T103" fmla="*/ 1 h 131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5947" h="1315">
                  <a:moveTo>
                    <a:pt x="5599" y="474"/>
                  </a:moveTo>
                  <a:lnTo>
                    <a:pt x="5325" y="1018"/>
                  </a:lnTo>
                  <a:lnTo>
                    <a:pt x="5325" y="1042"/>
                  </a:lnTo>
                  <a:lnTo>
                    <a:pt x="5352" y="1068"/>
                  </a:lnTo>
                  <a:lnTo>
                    <a:pt x="5425" y="1018"/>
                  </a:lnTo>
                  <a:lnTo>
                    <a:pt x="5500" y="944"/>
                  </a:lnTo>
                  <a:lnTo>
                    <a:pt x="5672" y="623"/>
                  </a:lnTo>
                  <a:lnTo>
                    <a:pt x="5747" y="447"/>
                  </a:lnTo>
                  <a:lnTo>
                    <a:pt x="5798" y="447"/>
                  </a:lnTo>
                  <a:lnTo>
                    <a:pt x="5747" y="623"/>
                  </a:lnTo>
                  <a:lnTo>
                    <a:pt x="5798" y="596"/>
                  </a:lnTo>
                  <a:lnTo>
                    <a:pt x="5896" y="423"/>
                  </a:lnTo>
                  <a:lnTo>
                    <a:pt x="5947" y="423"/>
                  </a:lnTo>
                  <a:lnTo>
                    <a:pt x="5548" y="1042"/>
                  </a:lnTo>
                  <a:lnTo>
                    <a:pt x="5450" y="1143"/>
                  </a:lnTo>
                  <a:lnTo>
                    <a:pt x="5177" y="1191"/>
                  </a:lnTo>
                  <a:lnTo>
                    <a:pt x="4879" y="1217"/>
                  </a:lnTo>
                  <a:lnTo>
                    <a:pt x="4609" y="1265"/>
                  </a:lnTo>
                  <a:lnTo>
                    <a:pt x="4311" y="1292"/>
                  </a:lnTo>
                  <a:lnTo>
                    <a:pt x="4013" y="1315"/>
                  </a:lnTo>
                  <a:lnTo>
                    <a:pt x="3740" y="1315"/>
                  </a:lnTo>
                  <a:lnTo>
                    <a:pt x="3443" y="1315"/>
                  </a:lnTo>
                  <a:lnTo>
                    <a:pt x="3145" y="1315"/>
                  </a:lnTo>
                  <a:lnTo>
                    <a:pt x="2848" y="1292"/>
                  </a:lnTo>
                  <a:lnTo>
                    <a:pt x="2527" y="1265"/>
                  </a:lnTo>
                  <a:lnTo>
                    <a:pt x="2230" y="1217"/>
                  </a:lnTo>
                  <a:lnTo>
                    <a:pt x="1932" y="1166"/>
                  </a:lnTo>
                  <a:lnTo>
                    <a:pt x="1612" y="1116"/>
                  </a:lnTo>
                  <a:lnTo>
                    <a:pt x="1314" y="1042"/>
                  </a:lnTo>
                  <a:lnTo>
                    <a:pt x="1016" y="967"/>
                  </a:lnTo>
                  <a:lnTo>
                    <a:pt x="720" y="869"/>
                  </a:lnTo>
                  <a:lnTo>
                    <a:pt x="422" y="571"/>
                  </a:lnTo>
                  <a:lnTo>
                    <a:pt x="0" y="0"/>
                  </a:lnTo>
                  <a:lnTo>
                    <a:pt x="347" y="126"/>
                  </a:lnTo>
                  <a:lnTo>
                    <a:pt x="720" y="250"/>
                  </a:lnTo>
                  <a:lnTo>
                    <a:pt x="1091" y="349"/>
                  </a:lnTo>
                  <a:lnTo>
                    <a:pt x="1486" y="447"/>
                  </a:lnTo>
                  <a:lnTo>
                    <a:pt x="1859" y="497"/>
                  </a:lnTo>
                  <a:lnTo>
                    <a:pt x="2253" y="548"/>
                  </a:lnTo>
                  <a:lnTo>
                    <a:pt x="2652" y="596"/>
                  </a:lnTo>
                  <a:lnTo>
                    <a:pt x="3024" y="623"/>
                  </a:lnTo>
                  <a:lnTo>
                    <a:pt x="3344" y="623"/>
                  </a:lnTo>
                  <a:lnTo>
                    <a:pt x="3693" y="623"/>
                  </a:lnTo>
                  <a:lnTo>
                    <a:pt x="4013" y="623"/>
                  </a:lnTo>
                  <a:lnTo>
                    <a:pt x="4334" y="596"/>
                  </a:lnTo>
                  <a:lnTo>
                    <a:pt x="4656" y="571"/>
                  </a:lnTo>
                  <a:lnTo>
                    <a:pt x="4980" y="548"/>
                  </a:lnTo>
                  <a:lnTo>
                    <a:pt x="5278" y="521"/>
                  </a:lnTo>
                  <a:lnTo>
                    <a:pt x="5599" y="474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57" name="Freeform 333">
              <a:extLst>
                <a:ext uri="{FF2B5EF4-FFF2-40B4-BE49-F238E27FC236}">
                  <a16:creationId xmlns:a16="http://schemas.microsoft.com/office/drawing/2014/main" id="{C391C9CF-9DB6-43E5-8BBA-32E678907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" y="1956"/>
              <a:ext cx="66" cy="51"/>
            </a:xfrm>
            <a:custGeom>
              <a:avLst/>
              <a:gdLst>
                <a:gd name="T0" fmla="*/ 4 w 1190"/>
                <a:gd name="T1" fmla="*/ 0 h 916"/>
                <a:gd name="T2" fmla="*/ 3 w 1190"/>
                <a:gd name="T3" fmla="*/ 1 h 916"/>
                <a:gd name="T4" fmla="*/ 2 w 1190"/>
                <a:gd name="T5" fmla="*/ 2 h 916"/>
                <a:gd name="T6" fmla="*/ 2 w 1190"/>
                <a:gd name="T7" fmla="*/ 2 h 916"/>
                <a:gd name="T8" fmla="*/ 1 w 1190"/>
                <a:gd name="T9" fmla="*/ 3 h 916"/>
                <a:gd name="T10" fmla="*/ 0 w 1190"/>
                <a:gd name="T11" fmla="*/ 3 h 916"/>
                <a:gd name="T12" fmla="*/ 1 w 1190"/>
                <a:gd name="T13" fmla="*/ 1 h 916"/>
                <a:gd name="T14" fmla="*/ 1 w 1190"/>
                <a:gd name="T15" fmla="*/ 1 h 916"/>
                <a:gd name="T16" fmla="*/ 1 w 1190"/>
                <a:gd name="T17" fmla="*/ 1 h 916"/>
                <a:gd name="T18" fmla="*/ 3 w 1190"/>
                <a:gd name="T19" fmla="*/ 0 h 916"/>
                <a:gd name="T20" fmla="*/ 4 w 1190"/>
                <a:gd name="T21" fmla="*/ 0 h 916"/>
                <a:gd name="T22" fmla="*/ 4 w 1190"/>
                <a:gd name="T23" fmla="*/ 0 h 91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90" h="916">
                  <a:moveTo>
                    <a:pt x="1163" y="48"/>
                  </a:moveTo>
                  <a:lnTo>
                    <a:pt x="842" y="420"/>
                  </a:lnTo>
                  <a:lnTo>
                    <a:pt x="768" y="493"/>
                  </a:lnTo>
                  <a:lnTo>
                    <a:pt x="521" y="717"/>
                  </a:lnTo>
                  <a:lnTo>
                    <a:pt x="247" y="842"/>
                  </a:lnTo>
                  <a:lnTo>
                    <a:pt x="0" y="916"/>
                  </a:lnTo>
                  <a:lnTo>
                    <a:pt x="373" y="345"/>
                  </a:lnTo>
                  <a:lnTo>
                    <a:pt x="419" y="247"/>
                  </a:lnTo>
                  <a:lnTo>
                    <a:pt x="470" y="223"/>
                  </a:lnTo>
                  <a:lnTo>
                    <a:pt x="941" y="99"/>
                  </a:lnTo>
                  <a:lnTo>
                    <a:pt x="1190" y="0"/>
                  </a:lnTo>
                  <a:lnTo>
                    <a:pt x="1163" y="4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58" name="Freeform 334">
              <a:extLst>
                <a:ext uri="{FF2B5EF4-FFF2-40B4-BE49-F238E27FC236}">
                  <a16:creationId xmlns:a16="http://schemas.microsoft.com/office/drawing/2014/main" id="{44411E6B-AB8A-4454-99C1-9522E8F4C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" y="1956"/>
              <a:ext cx="66" cy="51"/>
            </a:xfrm>
            <a:custGeom>
              <a:avLst/>
              <a:gdLst>
                <a:gd name="T0" fmla="*/ 4 w 1190"/>
                <a:gd name="T1" fmla="*/ 0 h 916"/>
                <a:gd name="T2" fmla="*/ 3 w 1190"/>
                <a:gd name="T3" fmla="*/ 1 h 916"/>
                <a:gd name="T4" fmla="*/ 2 w 1190"/>
                <a:gd name="T5" fmla="*/ 2 h 916"/>
                <a:gd name="T6" fmla="*/ 2 w 1190"/>
                <a:gd name="T7" fmla="*/ 2 h 916"/>
                <a:gd name="T8" fmla="*/ 1 w 1190"/>
                <a:gd name="T9" fmla="*/ 3 h 916"/>
                <a:gd name="T10" fmla="*/ 0 w 1190"/>
                <a:gd name="T11" fmla="*/ 3 h 916"/>
                <a:gd name="T12" fmla="*/ 1 w 1190"/>
                <a:gd name="T13" fmla="*/ 1 h 916"/>
                <a:gd name="T14" fmla="*/ 1 w 1190"/>
                <a:gd name="T15" fmla="*/ 1 h 916"/>
                <a:gd name="T16" fmla="*/ 1 w 1190"/>
                <a:gd name="T17" fmla="*/ 1 h 916"/>
                <a:gd name="T18" fmla="*/ 3 w 1190"/>
                <a:gd name="T19" fmla="*/ 0 h 916"/>
                <a:gd name="T20" fmla="*/ 4 w 1190"/>
                <a:gd name="T21" fmla="*/ 0 h 916"/>
                <a:gd name="T22" fmla="*/ 4 w 1190"/>
                <a:gd name="T23" fmla="*/ 0 h 916"/>
                <a:gd name="T24" fmla="*/ 4 w 1190"/>
                <a:gd name="T25" fmla="*/ 0 h 9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90" h="916">
                  <a:moveTo>
                    <a:pt x="1163" y="48"/>
                  </a:moveTo>
                  <a:lnTo>
                    <a:pt x="842" y="420"/>
                  </a:lnTo>
                  <a:lnTo>
                    <a:pt x="768" y="493"/>
                  </a:lnTo>
                  <a:lnTo>
                    <a:pt x="521" y="717"/>
                  </a:lnTo>
                  <a:lnTo>
                    <a:pt x="247" y="842"/>
                  </a:lnTo>
                  <a:lnTo>
                    <a:pt x="0" y="916"/>
                  </a:lnTo>
                  <a:lnTo>
                    <a:pt x="373" y="345"/>
                  </a:lnTo>
                  <a:lnTo>
                    <a:pt x="419" y="247"/>
                  </a:lnTo>
                  <a:lnTo>
                    <a:pt x="470" y="223"/>
                  </a:lnTo>
                  <a:lnTo>
                    <a:pt x="941" y="99"/>
                  </a:lnTo>
                  <a:lnTo>
                    <a:pt x="1190" y="0"/>
                  </a:lnTo>
                  <a:lnTo>
                    <a:pt x="1163" y="48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59" name="Freeform 335">
              <a:extLst>
                <a:ext uri="{FF2B5EF4-FFF2-40B4-BE49-F238E27FC236}">
                  <a16:creationId xmlns:a16="http://schemas.microsoft.com/office/drawing/2014/main" id="{9EA420D1-D7CE-4001-BB8C-10A484805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6" y="1959"/>
              <a:ext cx="6" cy="7"/>
            </a:xfrm>
            <a:custGeom>
              <a:avLst/>
              <a:gdLst>
                <a:gd name="T0" fmla="*/ 0 w 97"/>
                <a:gd name="T1" fmla="*/ 0 h 125"/>
                <a:gd name="T2" fmla="*/ 0 w 97"/>
                <a:gd name="T3" fmla="*/ 0 h 125"/>
                <a:gd name="T4" fmla="*/ 0 w 97"/>
                <a:gd name="T5" fmla="*/ 0 h 125"/>
                <a:gd name="T6" fmla="*/ 0 w 97"/>
                <a:gd name="T7" fmla="*/ 0 h 1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" h="125">
                  <a:moveTo>
                    <a:pt x="23" y="125"/>
                  </a:moveTo>
                  <a:lnTo>
                    <a:pt x="0" y="125"/>
                  </a:lnTo>
                  <a:lnTo>
                    <a:pt x="97" y="0"/>
                  </a:lnTo>
                  <a:lnTo>
                    <a:pt x="23" y="125"/>
                  </a:lnTo>
                  <a:close/>
                </a:path>
              </a:pathLst>
            </a:custGeom>
            <a:solidFill>
              <a:srgbClr val="FFD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60" name="Freeform 336">
              <a:extLst>
                <a:ext uri="{FF2B5EF4-FFF2-40B4-BE49-F238E27FC236}">
                  <a16:creationId xmlns:a16="http://schemas.microsoft.com/office/drawing/2014/main" id="{3C35366F-897B-4C63-A38D-8A1D02775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6" y="1959"/>
              <a:ext cx="6" cy="7"/>
            </a:xfrm>
            <a:custGeom>
              <a:avLst/>
              <a:gdLst>
                <a:gd name="T0" fmla="*/ 0 w 97"/>
                <a:gd name="T1" fmla="*/ 0 h 125"/>
                <a:gd name="T2" fmla="*/ 0 w 97"/>
                <a:gd name="T3" fmla="*/ 0 h 125"/>
                <a:gd name="T4" fmla="*/ 0 w 97"/>
                <a:gd name="T5" fmla="*/ 0 h 125"/>
                <a:gd name="T6" fmla="*/ 0 w 97"/>
                <a:gd name="T7" fmla="*/ 0 h 125"/>
                <a:gd name="T8" fmla="*/ 0 w 97"/>
                <a:gd name="T9" fmla="*/ 0 h 125"/>
                <a:gd name="T10" fmla="*/ 0 w 97"/>
                <a:gd name="T11" fmla="*/ 0 h 1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7" h="125">
                  <a:moveTo>
                    <a:pt x="23" y="125"/>
                  </a:moveTo>
                  <a:lnTo>
                    <a:pt x="23" y="125"/>
                  </a:lnTo>
                  <a:lnTo>
                    <a:pt x="0" y="125"/>
                  </a:lnTo>
                  <a:lnTo>
                    <a:pt x="97" y="0"/>
                  </a:lnTo>
                  <a:lnTo>
                    <a:pt x="23" y="125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61" name="Freeform 337">
              <a:extLst>
                <a:ext uri="{FF2B5EF4-FFF2-40B4-BE49-F238E27FC236}">
                  <a16:creationId xmlns:a16="http://schemas.microsoft.com/office/drawing/2014/main" id="{A8B0E9AF-2B9B-4D4E-A5F3-EEC5577E3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" y="1960"/>
              <a:ext cx="7" cy="9"/>
            </a:xfrm>
            <a:custGeom>
              <a:avLst/>
              <a:gdLst>
                <a:gd name="T0" fmla="*/ 0 w 125"/>
                <a:gd name="T1" fmla="*/ 0 h 149"/>
                <a:gd name="T2" fmla="*/ 0 w 125"/>
                <a:gd name="T3" fmla="*/ 1 h 149"/>
                <a:gd name="T4" fmla="*/ 0 w 125"/>
                <a:gd name="T5" fmla="*/ 0 h 149"/>
                <a:gd name="T6" fmla="*/ 0 w 125"/>
                <a:gd name="T7" fmla="*/ 0 h 149"/>
                <a:gd name="T8" fmla="*/ 0 w 125"/>
                <a:gd name="T9" fmla="*/ 0 h 149"/>
                <a:gd name="T10" fmla="*/ 0 w 125"/>
                <a:gd name="T11" fmla="*/ 0 h 1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5" h="149">
                  <a:moveTo>
                    <a:pt x="50" y="123"/>
                  </a:moveTo>
                  <a:lnTo>
                    <a:pt x="0" y="149"/>
                  </a:lnTo>
                  <a:lnTo>
                    <a:pt x="50" y="25"/>
                  </a:lnTo>
                  <a:lnTo>
                    <a:pt x="101" y="0"/>
                  </a:lnTo>
                  <a:lnTo>
                    <a:pt x="125" y="0"/>
                  </a:lnTo>
                  <a:lnTo>
                    <a:pt x="50" y="123"/>
                  </a:lnTo>
                  <a:close/>
                </a:path>
              </a:pathLst>
            </a:custGeom>
            <a:solidFill>
              <a:srgbClr val="FFD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62" name="Freeform 338">
              <a:extLst>
                <a:ext uri="{FF2B5EF4-FFF2-40B4-BE49-F238E27FC236}">
                  <a16:creationId xmlns:a16="http://schemas.microsoft.com/office/drawing/2014/main" id="{C76F4901-89DF-44AA-8138-AFC9E98A3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" y="1960"/>
              <a:ext cx="7" cy="9"/>
            </a:xfrm>
            <a:custGeom>
              <a:avLst/>
              <a:gdLst>
                <a:gd name="T0" fmla="*/ 0 w 125"/>
                <a:gd name="T1" fmla="*/ 0 h 149"/>
                <a:gd name="T2" fmla="*/ 0 w 125"/>
                <a:gd name="T3" fmla="*/ 1 h 149"/>
                <a:gd name="T4" fmla="*/ 0 w 125"/>
                <a:gd name="T5" fmla="*/ 0 h 149"/>
                <a:gd name="T6" fmla="*/ 0 w 125"/>
                <a:gd name="T7" fmla="*/ 0 h 149"/>
                <a:gd name="T8" fmla="*/ 0 w 125"/>
                <a:gd name="T9" fmla="*/ 0 h 149"/>
                <a:gd name="T10" fmla="*/ 0 w 125"/>
                <a:gd name="T11" fmla="*/ 0 h 1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5" h="149">
                  <a:moveTo>
                    <a:pt x="50" y="123"/>
                  </a:moveTo>
                  <a:lnTo>
                    <a:pt x="0" y="149"/>
                  </a:lnTo>
                  <a:lnTo>
                    <a:pt x="50" y="25"/>
                  </a:lnTo>
                  <a:lnTo>
                    <a:pt x="101" y="0"/>
                  </a:lnTo>
                  <a:lnTo>
                    <a:pt x="125" y="0"/>
                  </a:lnTo>
                  <a:lnTo>
                    <a:pt x="50" y="123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63" name="Freeform 339">
              <a:extLst>
                <a:ext uri="{FF2B5EF4-FFF2-40B4-BE49-F238E27FC236}">
                  <a16:creationId xmlns:a16="http://schemas.microsoft.com/office/drawing/2014/main" id="{32A763B4-7F8B-4E74-A0EC-D6BC3B42D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1" y="1518"/>
              <a:ext cx="61" cy="76"/>
            </a:xfrm>
            <a:custGeom>
              <a:avLst/>
              <a:gdLst>
                <a:gd name="T0" fmla="*/ 0 w 1091"/>
                <a:gd name="T1" fmla="*/ 4 h 1365"/>
                <a:gd name="T2" fmla="*/ 3 w 1091"/>
                <a:gd name="T3" fmla="*/ 0 h 1365"/>
                <a:gd name="T4" fmla="*/ 3 w 1091"/>
                <a:gd name="T5" fmla="*/ 0 h 1365"/>
                <a:gd name="T6" fmla="*/ 0 w 1091"/>
                <a:gd name="T7" fmla="*/ 4 h 1365"/>
                <a:gd name="T8" fmla="*/ 0 w 1091"/>
                <a:gd name="T9" fmla="*/ 4 h 13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1" h="1365">
                  <a:moveTo>
                    <a:pt x="0" y="1365"/>
                  </a:moveTo>
                  <a:lnTo>
                    <a:pt x="1040" y="0"/>
                  </a:lnTo>
                  <a:lnTo>
                    <a:pt x="1091" y="27"/>
                  </a:lnTo>
                  <a:lnTo>
                    <a:pt x="23" y="1365"/>
                  </a:lnTo>
                  <a:lnTo>
                    <a:pt x="0" y="1365"/>
                  </a:lnTo>
                  <a:close/>
                </a:path>
              </a:pathLst>
            </a:custGeom>
            <a:solidFill>
              <a:srgbClr val="FFF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64" name="Freeform 340">
              <a:extLst>
                <a:ext uri="{FF2B5EF4-FFF2-40B4-BE49-F238E27FC236}">
                  <a16:creationId xmlns:a16="http://schemas.microsoft.com/office/drawing/2014/main" id="{616459E9-A24D-46DB-8C11-02830B592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1" y="1518"/>
              <a:ext cx="61" cy="76"/>
            </a:xfrm>
            <a:custGeom>
              <a:avLst/>
              <a:gdLst>
                <a:gd name="T0" fmla="*/ 0 w 1091"/>
                <a:gd name="T1" fmla="*/ 4 h 1365"/>
                <a:gd name="T2" fmla="*/ 3 w 1091"/>
                <a:gd name="T3" fmla="*/ 0 h 1365"/>
                <a:gd name="T4" fmla="*/ 3 w 1091"/>
                <a:gd name="T5" fmla="*/ 0 h 1365"/>
                <a:gd name="T6" fmla="*/ 0 w 1091"/>
                <a:gd name="T7" fmla="*/ 4 h 1365"/>
                <a:gd name="T8" fmla="*/ 0 w 1091"/>
                <a:gd name="T9" fmla="*/ 4 h 13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1" h="1365">
                  <a:moveTo>
                    <a:pt x="0" y="1365"/>
                  </a:moveTo>
                  <a:lnTo>
                    <a:pt x="1040" y="0"/>
                  </a:lnTo>
                  <a:lnTo>
                    <a:pt x="1091" y="27"/>
                  </a:lnTo>
                  <a:lnTo>
                    <a:pt x="23" y="1365"/>
                  </a:lnTo>
                  <a:lnTo>
                    <a:pt x="0" y="1365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9353" name="Group 341">
            <a:extLst>
              <a:ext uri="{FF2B5EF4-FFF2-40B4-BE49-F238E27FC236}">
                <a16:creationId xmlns:a16="http://schemas.microsoft.com/office/drawing/2014/main" id="{016051A6-0089-43F9-A398-4FAAF157600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434263" y="2200275"/>
            <a:ext cx="1368425" cy="1020763"/>
            <a:chOff x="4513" y="1333"/>
            <a:chExt cx="862" cy="643"/>
          </a:xfrm>
        </p:grpSpPr>
        <p:sp>
          <p:nvSpPr>
            <p:cNvPr id="100830" name="AutoShape 342">
              <a:extLst>
                <a:ext uri="{FF2B5EF4-FFF2-40B4-BE49-F238E27FC236}">
                  <a16:creationId xmlns:a16="http://schemas.microsoft.com/office/drawing/2014/main" id="{F1A455CC-DF90-4587-BA8A-38824BC6FD70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513" y="1333"/>
              <a:ext cx="862" cy="6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0831" name="Group 343">
              <a:extLst>
                <a:ext uri="{FF2B5EF4-FFF2-40B4-BE49-F238E27FC236}">
                  <a16:creationId xmlns:a16="http://schemas.microsoft.com/office/drawing/2014/main" id="{AF8C0240-A402-4A10-A314-FC1DEC0AF7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13" y="1333"/>
              <a:ext cx="862" cy="643"/>
              <a:chOff x="4513" y="1333"/>
              <a:chExt cx="862" cy="643"/>
            </a:xfrm>
          </p:grpSpPr>
          <p:sp>
            <p:nvSpPr>
              <p:cNvPr id="101349" name="Freeform 344">
                <a:extLst>
                  <a:ext uri="{FF2B5EF4-FFF2-40B4-BE49-F238E27FC236}">
                    <a16:creationId xmlns:a16="http://schemas.microsoft.com/office/drawing/2014/main" id="{051B8E36-218D-4BFB-9FC8-C7ADDBC12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3" y="1333"/>
                <a:ext cx="351" cy="572"/>
              </a:xfrm>
              <a:custGeom>
                <a:avLst/>
                <a:gdLst>
                  <a:gd name="T0" fmla="*/ 18 w 6670"/>
                  <a:gd name="T1" fmla="*/ 1 h 10872"/>
                  <a:gd name="T2" fmla="*/ 18 w 6670"/>
                  <a:gd name="T3" fmla="*/ 1 h 10872"/>
                  <a:gd name="T4" fmla="*/ 18 w 6670"/>
                  <a:gd name="T5" fmla="*/ 1 h 10872"/>
                  <a:gd name="T6" fmla="*/ 17 w 6670"/>
                  <a:gd name="T7" fmla="*/ 0 h 10872"/>
                  <a:gd name="T8" fmla="*/ 17 w 6670"/>
                  <a:gd name="T9" fmla="*/ 0 h 10872"/>
                  <a:gd name="T10" fmla="*/ 17 w 6670"/>
                  <a:gd name="T11" fmla="*/ 0 h 10872"/>
                  <a:gd name="T12" fmla="*/ 17 w 6670"/>
                  <a:gd name="T13" fmla="*/ 0 h 10872"/>
                  <a:gd name="T14" fmla="*/ 16 w 6670"/>
                  <a:gd name="T15" fmla="*/ 0 h 10872"/>
                  <a:gd name="T16" fmla="*/ 16 w 6670"/>
                  <a:gd name="T17" fmla="*/ 0 h 10872"/>
                  <a:gd name="T18" fmla="*/ 16 w 6670"/>
                  <a:gd name="T19" fmla="*/ 2 h 10872"/>
                  <a:gd name="T20" fmla="*/ 15 w 6670"/>
                  <a:gd name="T21" fmla="*/ 3 h 10872"/>
                  <a:gd name="T22" fmla="*/ 14 w 6670"/>
                  <a:gd name="T23" fmla="*/ 5 h 10872"/>
                  <a:gd name="T24" fmla="*/ 14 w 6670"/>
                  <a:gd name="T25" fmla="*/ 5 h 10872"/>
                  <a:gd name="T26" fmla="*/ 14 w 6670"/>
                  <a:gd name="T27" fmla="*/ 5 h 10872"/>
                  <a:gd name="T28" fmla="*/ 14 w 6670"/>
                  <a:gd name="T29" fmla="*/ 6 h 10872"/>
                  <a:gd name="T30" fmla="*/ 14 w 6670"/>
                  <a:gd name="T31" fmla="*/ 6 h 10872"/>
                  <a:gd name="T32" fmla="*/ 13 w 6670"/>
                  <a:gd name="T33" fmla="*/ 6 h 10872"/>
                  <a:gd name="T34" fmla="*/ 13 w 6670"/>
                  <a:gd name="T35" fmla="*/ 6 h 10872"/>
                  <a:gd name="T36" fmla="*/ 7 w 6670"/>
                  <a:gd name="T37" fmla="*/ 18 h 10872"/>
                  <a:gd name="T38" fmla="*/ 7 w 6670"/>
                  <a:gd name="T39" fmla="*/ 18 h 10872"/>
                  <a:gd name="T40" fmla="*/ 6 w 6670"/>
                  <a:gd name="T41" fmla="*/ 19 h 10872"/>
                  <a:gd name="T42" fmla="*/ 6 w 6670"/>
                  <a:gd name="T43" fmla="*/ 20 h 10872"/>
                  <a:gd name="T44" fmla="*/ 6 w 6670"/>
                  <a:gd name="T45" fmla="*/ 20 h 10872"/>
                  <a:gd name="T46" fmla="*/ 6 w 6670"/>
                  <a:gd name="T47" fmla="*/ 20 h 10872"/>
                  <a:gd name="T48" fmla="*/ 6 w 6670"/>
                  <a:gd name="T49" fmla="*/ 20 h 10872"/>
                  <a:gd name="T50" fmla="*/ 6 w 6670"/>
                  <a:gd name="T51" fmla="*/ 20 h 10872"/>
                  <a:gd name="T52" fmla="*/ 6 w 6670"/>
                  <a:gd name="T53" fmla="*/ 20 h 10872"/>
                  <a:gd name="T54" fmla="*/ 6 w 6670"/>
                  <a:gd name="T55" fmla="*/ 21 h 10872"/>
                  <a:gd name="T56" fmla="*/ 6 w 6670"/>
                  <a:gd name="T57" fmla="*/ 21 h 10872"/>
                  <a:gd name="T58" fmla="*/ 5 w 6670"/>
                  <a:gd name="T59" fmla="*/ 21 h 10872"/>
                  <a:gd name="T60" fmla="*/ 3 w 6670"/>
                  <a:gd name="T61" fmla="*/ 24 h 10872"/>
                  <a:gd name="T62" fmla="*/ 3 w 6670"/>
                  <a:gd name="T63" fmla="*/ 25 h 10872"/>
                  <a:gd name="T64" fmla="*/ 2 w 6670"/>
                  <a:gd name="T65" fmla="*/ 26 h 10872"/>
                  <a:gd name="T66" fmla="*/ 2 w 6670"/>
                  <a:gd name="T67" fmla="*/ 26 h 10872"/>
                  <a:gd name="T68" fmla="*/ 1 w 6670"/>
                  <a:gd name="T69" fmla="*/ 27 h 10872"/>
                  <a:gd name="T70" fmla="*/ 1 w 6670"/>
                  <a:gd name="T71" fmla="*/ 27 h 10872"/>
                  <a:gd name="T72" fmla="*/ 0 w 6670"/>
                  <a:gd name="T73" fmla="*/ 28 h 10872"/>
                  <a:gd name="T74" fmla="*/ 0 w 6670"/>
                  <a:gd name="T75" fmla="*/ 28 h 10872"/>
                  <a:gd name="T76" fmla="*/ 0 w 6670"/>
                  <a:gd name="T77" fmla="*/ 29 h 10872"/>
                  <a:gd name="T78" fmla="*/ 0 w 6670"/>
                  <a:gd name="T79" fmla="*/ 29 h 10872"/>
                  <a:gd name="T80" fmla="*/ 0 w 6670"/>
                  <a:gd name="T81" fmla="*/ 29 h 10872"/>
                  <a:gd name="T82" fmla="*/ 1 w 6670"/>
                  <a:gd name="T83" fmla="*/ 29 h 10872"/>
                  <a:gd name="T84" fmla="*/ 1 w 6670"/>
                  <a:gd name="T85" fmla="*/ 30 h 10872"/>
                  <a:gd name="T86" fmla="*/ 2 w 6670"/>
                  <a:gd name="T87" fmla="*/ 30 h 10872"/>
                  <a:gd name="T88" fmla="*/ 2 w 6670"/>
                  <a:gd name="T89" fmla="*/ 30 h 10872"/>
                  <a:gd name="T90" fmla="*/ 3 w 6670"/>
                  <a:gd name="T91" fmla="*/ 28 h 10872"/>
                  <a:gd name="T92" fmla="*/ 6 w 6670"/>
                  <a:gd name="T93" fmla="*/ 24 h 10872"/>
                  <a:gd name="T94" fmla="*/ 10 w 6670"/>
                  <a:gd name="T95" fmla="*/ 18 h 10872"/>
                  <a:gd name="T96" fmla="*/ 14 w 6670"/>
                  <a:gd name="T97" fmla="*/ 12 h 10872"/>
                  <a:gd name="T98" fmla="*/ 17 w 6670"/>
                  <a:gd name="T99" fmla="*/ 7 h 10872"/>
                  <a:gd name="T100" fmla="*/ 18 w 6670"/>
                  <a:gd name="T101" fmla="*/ 2 h 1087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6670" h="10872">
                    <a:moveTo>
                      <a:pt x="6670" y="367"/>
                    </a:moveTo>
                    <a:lnTo>
                      <a:pt x="6665" y="365"/>
                    </a:lnTo>
                    <a:lnTo>
                      <a:pt x="6652" y="359"/>
                    </a:lnTo>
                    <a:lnTo>
                      <a:pt x="6631" y="350"/>
                    </a:lnTo>
                    <a:lnTo>
                      <a:pt x="6607" y="338"/>
                    </a:lnTo>
                    <a:lnTo>
                      <a:pt x="6581" y="325"/>
                    </a:lnTo>
                    <a:lnTo>
                      <a:pt x="6555" y="312"/>
                    </a:lnTo>
                    <a:lnTo>
                      <a:pt x="6533" y="300"/>
                    </a:lnTo>
                    <a:lnTo>
                      <a:pt x="6515" y="289"/>
                    </a:lnTo>
                    <a:lnTo>
                      <a:pt x="6506" y="285"/>
                    </a:lnTo>
                    <a:lnTo>
                      <a:pt x="6495" y="279"/>
                    </a:lnTo>
                    <a:lnTo>
                      <a:pt x="6482" y="275"/>
                    </a:lnTo>
                    <a:lnTo>
                      <a:pt x="6466" y="272"/>
                    </a:lnTo>
                    <a:lnTo>
                      <a:pt x="6433" y="265"/>
                    </a:lnTo>
                    <a:lnTo>
                      <a:pt x="6397" y="260"/>
                    </a:lnTo>
                    <a:lnTo>
                      <a:pt x="6363" y="256"/>
                    </a:lnTo>
                    <a:lnTo>
                      <a:pt x="6334" y="253"/>
                    </a:lnTo>
                    <a:lnTo>
                      <a:pt x="6315" y="251"/>
                    </a:lnTo>
                    <a:lnTo>
                      <a:pt x="6308" y="251"/>
                    </a:lnTo>
                    <a:lnTo>
                      <a:pt x="6241" y="131"/>
                    </a:lnTo>
                    <a:lnTo>
                      <a:pt x="6233" y="126"/>
                    </a:lnTo>
                    <a:lnTo>
                      <a:pt x="6213" y="111"/>
                    </a:lnTo>
                    <a:lnTo>
                      <a:pt x="6185" y="90"/>
                    </a:lnTo>
                    <a:lnTo>
                      <a:pt x="6151" y="66"/>
                    </a:lnTo>
                    <a:lnTo>
                      <a:pt x="6115" y="42"/>
                    </a:lnTo>
                    <a:lnTo>
                      <a:pt x="6081" y="21"/>
                    </a:lnTo>
                    <a:lnTo>
                      <a:pt x="6066" y="12"/>
                    </a:lnTo>
                    <a:lnTo>
                      <a:pt x="6053" y="6"/>
                    </a:lnTo>
                    <a:lnTo>
                      <a:pt x="6042" y="2"/>
                    </a:lnTo>
                    <a:lnTo>
                      <a:pt x="6033" y="0"/>
                    </a:lnTo>
                    <a:lnTo>
                      <a:pt x="6025" y="1"/>
                    </a:lnTo>
                    <a:lnTo>
                      <a:pt x="6016" y="2"/>
                    </a:lnTo>
                    <a:lnTo>
                      <a:pt x="6007" y="5"/>
                    </a:lnTo>
                    <a:lnTo>
                      <a:pt x="5997" y="9"/>
                    </a:lnTo>
                    <a:lnTo>
                      <a:pt x="5987" y="14"/>
                    </a:lnTo>
                    <a:lnTo>
                      <a:pt x="5976" y="20"/>
                    </a:lnTo>
                    <a:lnTo>
                      <a:pt x="5966" y="26"/>
                    </a:lnTo>
                    <a:lnTo>
                      <a:pt x="5954" y="33"/>
                    </a:lnTo>
                    <a:lnTo>
                      <a:pt x="5933" y="49"/>
                    </a:lnTo>
                    <a:lnTo>
                      <a:pt x="5912" y="67"/>
                    </a:lnTo>
                    <a:lnTo>
                      <a:pt x="5901" y="76"/>
                    </a:lnTo>
                    <a:lnTo>
                      <a:pt x="5892" y="86"/>
                    </a:lnTo>
                    <a:lnTo>
                      <a:pt x="5884" y="95"/>
                    </a:lnTo>
                    <a:lnTo>
                      <a:pt x="5876" y="105"/>
                    </a:lnTo>
                    <a:lnTo>
                      <a:pt x="5861" y="129"/>
                    </a:lnTo>
                    <a:lnTo>
                      <a:pt x="5835" y="177"/>
                    </a:lnTo>
                    <a:lnTo>
                      <a:pt x="5798" y="248"/>
                    </a:lnTo>
                    <a:lnTo>
                      <a:pt x="5752" y="337"/>
                    </a:lnTo>
                    <a:lnTo>
                      <a:pt x="5698" y="442"/>
                    </a:lnTo>
                    <a:lnTo>
                      <a:pt x="5637" y="559"/>
                    </a:lnTo>
                    <a:lnTo>
                      <a:pt x="5572" y="685"/>
                    </a:lnTo>
                    <a:lnTo>
                      <a:pt x="5504" y="816"/>
                    </a:lnTo>
                    <a:lnTo>
                      <a:pt x="5436" y="950"/>
                    </a:lnTo>
                    <a:lnTo>
                      <a:pt x="5367" y="1083"/>
                    </a:lnTo>
                    <a:lnTo>
                      <a:pt x="5301" y="1213"/>
                    </a:lnTo>
                    <a:lnTo>
                      <a:pt x="5238" y="1334"/>
                    </a:lnTo>
                    <a:lnTo>
                      <a:pt x="5181" y="1446"/>
                    </a:lnTo>
                    <a:lnTo>
                      <a:pt x="5129" y="1543"/>
                    </a:lnTo>
                    <a:lnTo>
                      <a:pt x="5087" y="1624"/>
                    </a:lnTo>
                    <a:lnTo>
                      <a:pt x="5055" y="1684"/>
                    </a:lnTo>
                    <a:lnTo>
                      <a:pt x="5042" y="1709"/>
                    </a:lnTo>
                    <a:lnTo>
                      <a:pt x="5030" y="1731"/>
                    </a:lnTo>
                    <a:lnTo>
                      <a:pt x="5020" y="1754"/>
                    </a:lnTo>
                    <a:lnTo>
                      <a:pt x="5012" y="1775"/>
                    </a:lnTo>
                    <a:lnTo>
                      <a:pt x="5004" y="1795"/>
                    </a:lnTo>
                    <a:lnTo>
                      <a:pt x="4996" y="1814"/>
                    </a:lnTo>
                    <a:lnTo>
                      <a:pt x="4990" y="1833"/>
                    </a:lnTo>
                    <a:lnTo>
                      <a:pt x="4985" y="1850"/>
                    </a:lnTo>
                    <a:lnTo>
                      <a:pt x="4977" y="1883"/>
                    </a:lnTo>
                    <a:lnTo>
                      <a:pt x="4972" y="1912"/>
                    </a:lnTo>
                    <a:lnTo>
                      <a:pt x="4969" y="1938"/>
                    </a:lnTo>
                    <a:lnTo>
                      <a:pt x="4967" y="1962"/>
                    </a:lnTo>
                    <a:lnTo>
                      <a:pt x="4966" y="2002"/>
                    </a:lnTo>
                    <a:lnTo>
                      <a:pt x="4964" y="2033"/>
                    </a:lnTo>
                    <a:lnTo>
                      <a:pt x="4962" y="2041"/>
                    </a:lnTo>
                    <a:lnTo>
                      <a:pt x="4961" y="2047"/>
                    </a:lnTo>
                    <a:lnTo>
                      <a:pt x="4959" y="2053"/>
                    </a:lnTo>
                    <a:lnTo>
                      <a:pt x="4955" y="2059"/>
                    </a:lnTo>
                    <a:lnTo>
                      <a:pt x="4952" y="2065"/>
                    </a:lnTo>
                    <a:lnTo>
                      <a:pt x="4948" y="2070"/>
                    </a:lnTo>
                    <a:lnTo>
                      <a:pt x="4943" y="2075"/>
                    </a:lnTo>
                    <a:lnTo>
                      <a:pt x="4938" y="2080"/>
                    </a:lnTo>
                    <a:lnTo>
                      <a:pt x="4911" y="2102"/>
                    </a:lnTo>
                    <a:lnTo>
                      <a:pt x="4880" y="2126"/>
                    </a:lnTo>
                    <a:lnTo>
                      <a:pt x="4848" y="2153"/>
                    </a:lnTo>
                    <a:lnTo>
                      <a:pt x="4816" y="2179"/>
                    </a:lnTo>
                    <a:lnTo>
                      <a:pt x="4788" y="2201"/>
                    </a:lnTo>
                    <a:lnTo>
                      <a:pt x="4764" y="2221"/>
                    </a:lnTo>
                    <a:lnTo>
                      <a:pt x="4748" y="2233"/>
                    </a:lnTo>
                    <a:lnTo>
                      <a:pt x="4743" y="2238"/>
                    </a:lnTo>
                    <a:lnTo>
                      <a:pt x="3843" y="3807"/>
                    </a:lnTo>
                    <a:lnTo>
                      <a:pt x="3192" y="5018"/>
                    </a:lnTo>
                    <a:lnTo>
                      <a:pt x="3165" y="5204"/>
                    </a:lnTo>
                    <a:lnTo>
                      <a:pt x="3034" y="5296"/>
                    </a:lnTo>
                    <a:lnTo>
                      <a:pt x="2461" y="6390"/>
                    </a:lnTo>
                    <a:lnTo>
                      <a:pt x="2458" y="6398"/>
                    </a:lnTo>
                    <a:lnTo>
                      <a:pt x="2450" y="6419"/>
                    </a:lnTo>
                    <a:lnTo>
                      <a:pt x="2435" y="6452"/>
                    </a:lnTo>
                    <a:lnTo>
                      <a:pt x="2418" y="6495"/>
                    </a:lnTo>
                    <a:lnTo>
                      <a:pt x="2396" y="6545"/>
                    </a:lnTo>
                    <a:lnTo>
                      <a:pt x="2373" y="6602"/>
                    </a:lnTo>
                    <a:lnTo>
                      <a:pt x="2346" y="6665"/>
                    </a:lnTo>
                    <a:lnTo>
                      <a:pt x="2320" y="6728"/>
                    </a:lnTo>
                    <a:lnTo>
                      <a:pt x="2292" y="6794"/>
                    </a:lnTo>
                    <a:lnTo>
                      <a:pt x="2264" y="6857"/>
                    </a:lnTo>
                    <a:lnTo>
                      <a:pt x="2238" y="6918"/>
                    </a:lnTo>
                    <a:lnTo>
                      <a:pt x="2213" y="6975"/>
                    </a:lnTo>
                    <a:lnTo>
                      <a:pt x="2192" y="7025"/>
                    </a:lnTo>
                    <a:lnTo>
                      <a:pt x="2173" y="7066"/>
                    </a:lnTo>
                    <a:lnTo>
                      <a:pt x="2159" y="7097"/>
                    </a:lnTo>
                    <a:lnTo>
                      <a:pt x="2149" y="7115"/>
                    </a:lnTo>
                    <a:lnTo>
                      <a:pt x="2146" y="7122"/>
                    </a:lnTo>
                    <a:lnTo>
                      <a:pt x="2143" y="7128"/>
                    </a:lnTo>
                    <a:lnTo>
                      <a:pt x="2139" y="7135"/>
                    </a:lnTo>
                    <a:lnTo>
                      <a:pt x="2138" y="7143"/>
                    </a:lnTo>
                    <a:lnTo>
                      <a:pt x="2135" y="7158"/>
                    </a:lnTo>
                    <a:lnTo>
                      <a:pt x="2135" y="7173"/>
                    </a:lnTo>
                    <a:lnTo>
                      <a:pt x="2135" y="7190"/>
                    </a:lnTo>
                    <a:lnTo>
                      <a:pt x="2137" y="7206"/>
                    </a:lnTo>
                    <a:lnTo>
                      <a:pt x="2139" y="7223"/>
                    </a:lnTo>
                    <a:lnTo>
                      <a:pt x="2141" y="7240"/>
                    </a:lnTo>
                    <a:lnTo>
                      <a:pt x="2144" y="7256"/>
                    </a:lnTo>
                    <a:lnTo>
                      <a:pt x="2146" y="7273"/>
                    </a:lnTo>
                    <a:lnTo>
                      <a:pt x="2148" y="7289"/>
                    </a:lnTo>
                    <a:lnTo>
                      <a:pt x="2148" y="7304"/>
                    </a:lnTo>
                    <a:lnTo>
                      <a:pt x="2148" y="7318"/>
                    </a:lnTo>
                    <a:lnTo>
                      <a:pt x="2145" y="7331"/>
                    </a:lnTo>
                    <a:lnTo>
                      <a:pt x="2144" y="7337"/>
                    </a:lnTo>
                    <a:lnTo>
                      <a:pt x="2140" y="7343"/>
                    </a:lnTo>
                    <a:lnTo>
                      <a:pt x="2137" y="7348"/>
                    </a:lnTo>
                    <a:lnTo>
                      <a:pt x="2134" y="7353"/>
                    </a:lnTo>
                    <a:lnTo>
                      <a:pt x="2127" y="7364"/>
                    </a:lnTo>
                    <a:lnTo>
                      <a:pt x="2122" y="7375"/>
                    </a:lnTo>
                    <a:lnTo>
                      <a:pt x="2116" y="7385"/>
                    </a:lnTo>
                    <a:lnTo>
                      <a:pt x="2111" y="7396"/>
                    </a:lnTo>
                    <a:lnTo>
                      <a:pt x="2102" y="7420"/>
                    </a:lnTo>
                    <a:lnTo>
                      <a:pt x="2092" y="7442"/>
                    </a:lnTo>
                    <a:lnTo>
                      <a:pt x="2088" y="7454"/>
                    </a:lnTo>
                    <a:lnTo>
                      <a:pt x="2082" y="7464"/>
                    </a:lnTo>
                    <a:lnTo>
                      <a:pt x="2076" y="7474"/>
                    </a:lnTo>
                    <a:lnTo>
                      <a:pt x="2070" y="7483"/>
                    </a:lnTo>
                    <a:lnTo>
                      <a:pt x="2062" y="7492"/>
                    </a:lnTo>
                    <a:lnTo>
                      <a:pt x="2053" y="7499"/>
                    </a:lnTo>
                    <a:lnTo>
                      <a:pt x="2043" y="7506"/>
                    </a:lnTo>
                    <a:lnTo>
                      <a:pt x="2032" y="7511"/>
                    </a:lnTo>
                    <a:lnTo>
                      <a:pt x="2005" y="7521"/>
                    </a:lnTo>
                    <a:lnTo>
                      <a:pt x="1977" y="7532"/>
                    </a:lnTo>
                    <a:lnTo>
                      <a:pt x="1949" y="7544"/>
                    </a:lnTo>
                    <a:lnTo>
                      <a:pt x="1922" y="7555"/>
                    </a:lnTo>
                    <a:lnTo>
                      <a:pt x="1898" y="7564"/>
                    </a:lnTo>
                    <a:lnTo>
                      <a:pt x="1879" y="7571"/>
                    </a:lnTo>
                    <a:lnTo>
                      <a:pt x="1867" y="7576"/>
                    </a:lnTo>
                    <a:lnTo>
                      <a:pt x="1862" y="7579"/>
                    </a:lnTo>
                    <a:lnTo>
                      <a:pt x="1118" y="8658"/>
                    </a:lnTo>
                    <a:lnTo>
                      <a:pt x="1113" y="8667"/>
                    </a:lnTo>
                    <a:lnTo>
                      <a:pt x="1099" y="8692"/>
                    </a:lnTo>
                    <a:lnTo>
                      <a:pt x="1077" y="8732"/>
                    </a:lnTo>
                    <a:lnTo>
                      <a:pt x="1048" y="8783"/>
                    </a:lnTo>
                    <a:lnTo>
                      <a:pt x="1013" y="8844"/>
                    </a:lnTo>
                    <a:lnTo>
                      <a:pt x="974" y="8914"/>
                    </a:lnTo>
                    <a:lnTo>
                      <a:pt x="930" y="8990"/>
                    </a:lnTo>
                    <a:lnTo>
                      <a:pt x="883" y="9068"/>
                    </a:lnTo>
                    <a:lnTo>
                      <a:pt x="835" y="9150"/>
                    </a:lnTo>
                    <a:lnTo>
                      <a:pt x="786" y="9232"/>
                    </a:lnTo>
                    <a:lnTo>
                      <a:pt x="737" y="9312"/>
                    </a:lnTo>
                    <a:lnTo>
                      <a:pt x="689" y="9387"/>
                    </a:lnTo>
                    <a:lnTo>
                      <a:pt x="644" y="9456"/>
                    </a:lnTo>
                    <a:lnTo>
                      <a:pt x="601" y="9518"/>
                    </a:lnTo>
                    <a:lnTo>
                      <a:pt x="581" y="9544"/>
                    </a:lnTo>
                    <a:lnTo>
                      <a:pt x="563" y="9569"/>
                    </a:lnTo>
                    <a:lnTo>
                      <a:pt x="547" y="9590"/>
                    </a:lnTo>
                    <a:lnTo>
                      <a:pt x="531" y="9608"/>
                    </a:lnTo>
                    <a:lnTo>
                      <a:pt x="502" y="9641"/>
                    </a:lnTo>
                    <a:lnTo>
                      <a:pt x="472" y="9677"/>
                    </a:lnTo>
                    <a:lnTo>
                      <a:pt x="442" y="9715"/>
                    </a:lnTo>
                    <a:lnTo>
                      <a:pt x="413" y="9755"/>
                    </a:lnTo>
                    <a:lnTo>
                      <a:pt x="383" y="9796"/>
                    </a:lnTo>
                    <a:lnTo>
                      <a:pt x="354" y="9836"/>
                    </a:lnTo>
                    <a:lnTo>
                      <a:pt x="327" y="9877"/>
                    </a:lnTo>
                    <a:lnTo>
                      <a:pt x="300" y="9917"/>
                    </a:lnTo>
                    <a:lnTo>
                      <a:pt x="251" y="9992"/>
                    </a:lnTo>
                    <a:lnTo>
                      <a:pt x="209" y="10059"/>
                    </a:lnTo>
                    <a:lnTo>
                      <a:pt x="177" y="10111"/>
                    </a:lnTo>
                    <a:lnTo>
                      <a:pt x="157" y="10147"/>
                    </a:lnTo>
                    <a:lnTo>
                      <a:pt x="147" y="10160"/>
                    </a:lnTo>
                    <a:lnTo>
                      <a:pt x="136" y="10176"/>
                    </a:lnTo>
                    <a:lnTo>
                      <a:pt x="122" y="10193"/>
                    </a:lnTo>
                    <a:lnTo>
                      <a:pt x="107" y="10211"/>
                    </a:lnTo>
                    <a:lnTo>
                      <a:pt x="91" y="10231"/>
                    </a:lnTo>
                    <a:lnTo>
                      <a:pt x="74" y="10251"/>
                    </a:lnTo>
                    <a:lnTo>
                      <a:pt x="57" y="10273"/>
                    </a:lnTo>
                    <a:lnTo>
                      <a:pt x="42" y="10294"/>
                    </a:lnTo>
                    <a:lnTo>
                      <a:pt x="29" y="10316"/>
                    </a:lnTo>
                    <a:lnTo>
                      <a:pt x="16" y="10337"/>
                    </a:lnTo>
                    <a:lnTo>
                      <a:pt x="11" y="10348"/>
                    </a:lnTo>
                    <a:lnTo>
                      <a:pt x="7" y="10358"/>
                    </a:lnTo>
                    <a:lnTo>
                      <a:pt x="4" y="10368"/>
                    </a:lnTo>
                    <a:lnTo>
                      <a:pt x="2" y="10378"/>
                    </a:lnTo>
                    <a:lnTo>
                      <a:pt x="0" y="10388"/>
                    </a:lnTo>
                    <a:lnTo>
                      <a:pt x="0" y="10399"/>
                    </a:lnTo>
                    <a:lnTo>
                      <a:pt x="1" y="10408"/>
                    </a:lnTo>
                    <a:lnTo>
                      <a:pt x="3" y="10417"/>
                    </a:lnTo>
                    <a:lnTo>
                      <a:pt x="6" y="10425"/>
                    </a:lnTo>
                    <a:lnTo>
                      <a:pt x="11" y="10435"/>
                    </a:lnTo>
                    <a:lnTo>
                      <a:pt x="17" y="10443"/>
                    </a:lnTo>
                    <a:lnTo>
                      <a:pt x="25" y="10450"/>
                    </a:lnTo>
                    <a:lnTo>
                      <a:pt x="75" y="10490"/>
                    </a:lnTo>
                    <a:lnTo>
                      <a:pt x="147" y="10547"/>
                    </a:lnTo>
                    <a:lnTo>
                      <a:pt x="190" y="10580"/>
                    </a:lnTo>
                    <a:lnTo>
                      <a:pt x="237" y="10615"/>
                    </a:lnTo>
                    <a:lnTo>
                      <a:pt x="286" y="10650"/>
                    </a:lnTo>
                    <a:lnTo>
                      <a:pt x="335" y="10686"/>
                    </a:lnTo>
                    <a:lnTo>
                      <a:pt x="385" y="10721"/>
                    </a:lnTo>
                    <a:lnTo>
                      <a:pt x="434" y="10754"/>
                    </a:lnTo>
                    <a:lnTo>
                      <a:pt x="482" y="10784"/>
                    </a:lnTo>
                    <a:lnTo>
                      <a:pt x="527" y="10812"/>
                    </a:lnTo>
                    <a:lnTo>
                      <a:pt x="549" y="10824"/>
                    </a:lnTo>
                    <a:lnTo>
                      <a:pt x="569" y="10836"/>
                    </a:lnTo>
                    <a:lnTo>
                      <a:pt x="589" y="10845"/>
                    </a:lnTo>
                    <a:lnTo>
                      <a:pt x="607" y="10854"/>
                    </a:lnTo>
                    <a:lnTo>
                      <a:pt x="623" y="10860"/>
                    </a:lnTo>
                    <a:lnTo>
                      <a:pt x="639" y="10866"/>
                    </a:lnTo>
                    <a:lnTo>
                      <a:pt x="652" y="10870"/>
                    </a:lnTo>
                    <a:lnTo>
                      <a:pt x="664" y="10872"/>
                    </a:lnTo>
                    <a:lnTo>
                      <a:pt x="691" y="10851"/>
                    </a:lnTo>
                    <a:lnTo>
                      <a:pt x="747" y="10787"/>
                    </a:lnTo>
                    <a:lnTo>
                      <a:pt x="832" y="10681"/>
                    </a:lnTo>
                    <a:lnTo>
                      <a:pt x="943" y="10537"/>
                    </a:lnTo>
                    <a:lnTo>
                      <a:pt x="1078" y="10357"/>
                    </a:lnTo>
                    <a:lnTo>
                      <a:pt x="1236" y="10143"/>
                    </a:lnTo>
                    <a:lnTo>
                      <a:pt x="1413" y="9897"/>
                    </a:lnTo>
                    <a:lnTo>
                      <a:pt x="1608" y="9622"/>
                    </a:lnTo>
                    <a:lnTo>
                      <a:pt x="1820" y="9320"/>
                    </a:lnTo>
                    <a:lnTo>
                      <a:pt x="2046" y="8994"/>
                    </a:lnTo>
                    <a:lnTo>
                      <a:pt x="2285" y="8646"/>
                    </a:lnTo>
                    <a:lnTo>
                      <a:pt x="2534" y="8277"/>
                    </a:lnTo>
                    <a:lnTo>
                      <a:pt x="2791" y="7892"/>
                    </a:lnTo>
                    <a:lnTo>
                      <a:pt x="3055" y="7491"/>
                    </a:lnTo>
                    <a:lnTo>
                      <a:pt x="3323" y="7077"/>
                    </a:lnTo>
                    <a:lnTo>
                      <a:pt x="3594" y="6652"/>
                    </a:lnTo>
                    <a:lnTo>
                      <a:pt x="3865" y="6221"/>
                    </a:lnTo>
                    <a:lnTo>
                      <a:pt x="4136" y="5783"/>
                    </a:lnTo>
                    <a:lnTo>
                      <a:pt x="4402" y="5342"/>
                    </a:lnTo>
                    <a:lnTo>
                      <a:pt x="4664" y="4900"/>
                    </a:lnTo>
                    <a:lnTo>
                      <a:pt x="4918" y="4459"/>
                    </a:lnTo>
                    <a:lnTo>
                      <a:pt x="5162" y="4022"/>
                    </a:lnTo>
                    <a:lnTo>
                      <a:pt x="5396" y="3590"/>
                    </a:lnTo>
                    <a:lnTo>
                      <a:pt x="5617" y="3167"/>
                    </a:lnTo>
                    <a:lnTo>
                      <a:pt x="5821" y="2755"/>
                    </a:lnTo>
                    <a:lnTo>
                      <a:pt x="6010" y="2356"/>
                    </a:lnTo>
                    <a:lnTo>
                      <a:pt x="6179" y="1972"/>
                    </a:lnTo>
                    <a:lnTo>
                      <a:pt x="6327" y="1607"/>
                    </a:lnTo>
                    <a:lnTo>
                      <a:pt x="6452" y="1261"/>
                    </a:lnTo>
                    <a:lnTo>
                      <a:pt x="6552" y="937"/>
                    </a:lnTo>
                    <a:lnTo>
                      <a:pt x="6626" y="639"/>
                    </a:lnTo>
                    <a:lnTo>
                      <a:pt x="6670" y="367"/>
                    </a:lnTo>
                    <a:close/>
                  </a:path>
                </a:pathLst>
              </a:custGeom>
              <a:solidFill>
                <a:srgbClr val="F0EC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50" name="Freeform 345">
                <a:extLst>
                  <a:ext uri="{FF2B5EF4-FFF2-40B4-BE49-F238E27FC236}">
                    <a16:creationId xmlns:a16="http://schemas.microsoft.com/office/drawing/2014/main" id="{DD628B6B-7348-4C59-AE5E-E26F4C65F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4" y="1352"/>
                <a:ext cx="700" cy="556"/>
              </a:xfrm>
              <a:custGeom>
                <a:avLst/>
                <a:gdLst>
                  <a:gd name="T0" fmla="*/ 18 w 13297"/>
                  <a:gd name="T1" fmla="*/ 1 h 10558"/>
                  <a:gd name="T2" fmla="*/ 25 w 13297"/>
                  <a:gd name="T3" fmla="*/ 5 h 10558"/>
                  <a:gd name="T4" fmla="*/ 30 w 13297"/>
                  <a:gd name="T5" fmla="*/ 8 h 10558"/>
                  <a:gd name="T6" fmla="*/ 31 w 13297"/>
                  <a:gd name="T7" fmla="*/ 9 h 10558"/>
                  <a:gd name="T8" fmla="*/ 31 w 13297"/>
                  <a:gd name="T9" fmla="*/ 9 h 10558"/>
                  <a:gd name="T10" fmla="*/ 33 w 13297"/>
                  <a:gd name="T11" fmla="*/ 10 h 10558"/>
                  <a:gd name="T12" fmla="*/ 34 w 13297"/>
                  <a:gd name="T13" fmla="*/ 11 h 10558"/>
                  <a:gd name="T14" fmla="*/ 34 w 13297"/>
                  <a:gd name="T15" fmla="*/ 12 h 10558"/>
                  <a:gd name="T16" fmla="*/ 35 w 13297"/>
                  <a:gd name="T17" fmla="*/ 12 h 10558"/>
                  <a:gd name="T18" fmla="*/ 35 w 13297"/>
                  <a:gd name="T19" fmla="*/ 12 h 10558"/>
                  <a:gd name="T20" fmla="*/ 36 w 13297"/>
                  <a:gd name="T21" fmla="*/ 13 h 10558"/>
                  <a:gd name="T22" fmla="*/ 37 w 13297"/>
                  <a:gd name="T23" fmla="*/ 14 h 10558"/>
                  <a:gd name="T24" fmla="*/ 37 w 13297"/>
                  <a:gd name="T25" fmla="*/ 14 h 10558"/>
                  <a:gd name="T26" fmla="*/ 37 w 13297"/>
                  <a:gd name="T27" fmla="*/ 14 h 10558"/>
                  <a:gd name="T28" fmla="*/ 36 w 13297"/>
                  <a:gd name="T29" fmla="*/ 14 h 10558"/>
                  <a:gd name="T30" fmla="*/ 35 w 13297"/>
                  <a:gd name="T31" fmla="*/ 15 h 10558"/>
                  <a:gd name="T32" fmla="*/ 32 w 13297"/>
                  <a:gd name="T33" fmla="*/ 16 h 10558"/>
                  <a:gd name="T34" fmla="*/ 29 w 13297"/>
                  <a:gd name="T35" fmla="*/ 17 h 10558"/>
                  <a:gd name="T36" fmla="*/ 25 w 13297"/>
                  <a:gd name="T37" fmla="*/ 19 h 10558"/>
                  <a:gd name="T38" fmla="*/ 21 w 13297"/>
                  <a:gd name="T39" fmla="*/ 20 h 10558"/>
                  <a:gd name="T40" fmla="*/ 20 w 13297"/>
                  <a:gd name="T41" fmla="*/ 21 h 10558"/>
                  <a:gd name="T42" fmla="*/ 20 w 13297"/>
                  <a:gd name="T43" fmla="*/ 21 h 10558"/>
                  <a:gd name="T44" fmla="*/ 18 w 13297"/>
                  <a:gd name="T45" fmla="*/ 22 h 10558"/>
                  <a:gd name="T46" fmla="*/ 15 w 13297"/>
                  <a:gd name="T47" fmla="*/ 23 h 10558"/>
                  <a:gd name="T48" fmla="*/ 13 w 13297"/>
                  <a:gd name="T49" fmla="*/ 24 h 10558"/>
                  <a:gd name="T50" fmla="*/ 10 w 13297"/>
                  <a:gd name="T51" fmla="*/ 25 h 10558"/>
                  <a:gd name="T52" fmla="*/ 7 w 13297"/>
                  <a:gd name="T53" fmla="*/ 26 h 10558"/>
                  <a:gd name="T54" fmla="*/ 6 w 13297"/>
                  <a:gd name="T55" fmla="*/ 27 h 10558"/>
                  <a:gd name="T56" fmla="*/ 4 w 13297"/>
                  <a:gd name="T57" fmla="*/ 28 h 10558"/>
                  <a:gd name="T58" fmla="*/ 2 w 13297"/>
                  <a:gd name="T59" fmla="*/ 29 h 10558"/>
                  <a:gd name="T60" fmla="*/ 0 w 13297"/>
                  <a:gd name="T61" fmla="*/ 29 h 10558"/>
                  <a:gd name="T62" fmla="*/ 0 w 13297"/>
                  <a:gd name="T63" fmla="*/ 29 h 10558"/>
                  <a:gd name="T64" fmla="*/ 0 w 13297"/>
                  <a:gd name="T65" fmla="*/ 29 h 10558"/>
                  <a:gd name="T66" fmla="*/ 0 w 13297"/>
                  <a:gd name="T67" fmla="*/ 29 h 10558"/>
                  <a:gd name="T68" fmla="*/ 0 w 13297"/>
                  <a:gd name="T69" fmla="*/ 29 h 10558"/>
                  <a:gd name="T70" fmla="*/ 1 w 13297"/>
                  <a:gd name="T71" fmla="*/ 27 h 10558"/>
                  <a:gd name="T72" fmla="*/ 2 w 13297"/>
                  <a:gd name="T73" fmla="*/ 26 h 10558"/>
                  <a:gd name="T74" fmla="*/ 2 w 13297"/>
                  <a:gd name="T75" fmla="*/ 26 h 10558"/>
                  <a:gd name="T76" fmla="*/ 2 w 13297"/>
                  <a:gd name="T77" fmla="*/ 25 h 10558"/>
                  <a:gd name="T78" fmla="*/ 3 w 13297"/>
                  <a:gd name="T79" fmla="*/ 24 h 10558"/>
                  <a:gd name="T80" fmla="*/ 4 w 13297"/>
                  <a:gd name="T81" fmla="*/ 23 h 10558"/>
                  <a:gd name="T82" fmla="*/ 4 w 13297"/>
                  <a:gd name="T83" fmla="*/ 23 h 10558"/>
                  <a:gd name="T84" fmla="*/ 4 w 13297"/>
                  <a:gd name="T85" fmla="*/ 23 h 10558"/>
                  <a:gd name="T86" fmla="*/ 4 w 13297"/>
                  <a:gd name="T87" fmla="*/ 22 h 10558"/>
                  <a:gd name="T88" fmla="*/ 5 w 13297"/>
                  <a:gd name="T89" fmla="*/ 21 h 10558"/>
                  <a:gd name="T90" fmla="*/ 7 w 13297"/>
                  <a:gd name="T91" fmla="*/ 18 h 10558"/>
                  <a:gd name="T92" fmla="*/ 8 w 13297"/>
                  <a:gd name="T93" fmla="*/ 16 h 10558"/>
                  <a:gd name="T94" fmla="*/ 8 w 13297"/>
                  <a:gd name="T95" fmla="*/ 15 h 10558"/>
                  <a:gd name="T96" fmla="*/ 9 w 13297"/>
                  <a:gd name="T97" fmla="*/ 14 h 10558"/>
                  <a:gd name="T98" fmla="*/ 10 w 13297"/>
                  <a:gd name="T99" fmla="*/ 13 h 10558"/>
                  <a:gd name="T100" fmla="*/ 10 w 13297"/>
                  <a:gd name="T101" fmla="*/ 12 h 10558"/>
                  <a:gd name="T102" fmla="*/ 11 w 13297"/>
                  <a:gd name="T103" fmla="*/ 11 h 10558"/>
                  <a:gd name="T104" fmla="*/ 12 w 13297"/>
                  <a:gd name="T105" fmla="*/ 10 h 10558"/>
                  <a:gd name="T106" fmla="*/ 12 w 13297"/>
                  <a:gd name="T107" fmla="*/ 9 h 10558"/>
                  <a:gd name="T108" fmla="*/ 14 w 13297"/>
                  <a:gd name="T109" fmla="*/ 6 h 10558"/>
                  <a:gd name="T110" fmla="*/ 15 w 13297"/>
                  <a:gd name="T111" fmla="*/ 4 h 10558"/>
                  <a:gd name="T112" fmla="*/ 15 w 13297"/>
                  <a:gd name="T113" fmla="*/ 3 h 10558"/>
                  <a:gd name="T114" fmla="*/ 16 w 13297"/>
                  <a:gd name="T115" fmla="*/ 2 h 10558"/>
                  <a:gd name="T116" fmla="*/ 16 w 13297"/>
                  <a:gd name="T117" fmla="*/ 1 h 10558"/>
                  <a:gd name="T118" fmla="*/ 17 w 13297"/>
                  <a:gd name="T119" fmla="*/ 0 h 1055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3297" h="10558">
                    <a:moveTo>
                      <a:pt x="6064" y="0"/>
                    </a:moveTo>
                    <a:lnTo>
                      <a:pt x="6106" y="26"/>
                    </a:lnTo>
                    <a:lnTo>
                      <a:pt x="6168" y="67"/>
                    </a:lnTo>
                    <a:lnTo>
                      <a:pt x="6253" y="121"/>
                    </a:lnTo>
                    <a:lnTo>
                      <a:pt x="6356" y="188"/>
                    </a:lnTo>
                    <a:lnTo>
                      <a:pt x="6616" y="360"/>
                    </a:lnTo>
                    <a:lnTo>
                      <a:pt x="6936" y="572"/>
                    </a:lnTo>
                    <a:lnTo>
                      <a:pt x="7302" y="816"/>
                    </a:lnTo>
                    <a:lnTo>
                      <a:pt x="7706" y="1083"/>
                    </a:lnTo>
                    <a:lnTo>
                      <a:pt x="8131" y="1366"/>
                    </a:lnTo>
                    <a:lnTo>
                      <a:pt x="8570" y="1657"/>
                    </a:lnTo>
                    <a:lnTo>
                      <a:pt x="9008" y="1946"/>
                    </a:lnTo>
                    <a:lnTo>
                      <a:pt x="9434" y="2228"/>
                    </a:lnTo>
                    <a:lnTo>
                      <a:pt x="9834" y="2491"/>
                    </a:lnTo>
                    <a:lnTo>
                      <a:pt x="10199" y="2728"/>
                    </a:lnTo>
                    <a:lnTo>
                      <a:pt x="10364" y="2835"/>
                    </a:lnTo>
                    <a:lnTo>
                      <a:pt x="10515" y="2932"/>
                    </a:lnTo>
                    <a:lnTo>
                      <a:pt x="10652" y="3019"/>
                    </a:lnTo>
                    <a:lnTo>
                      <a:pt x="10772" y="3094"/>
                    </a:lnTo>
                    <a:lnTo>
                      <a:pt x="10874" y="3156"/>
                    </a:lnTo>
                    <a:lnTo>
                      <a:pt x="10956" y="3204"/>
                    </a:lnTo>
                    <a:lnTo>
                      <a:pt x="11017" y="3238"/>
                    </a:lnTo>
                    <a:lnTo>
                      <a:pt x="11056" y="3256"/>
                    </a:lnTo>
                    <a:lnTo>
                      <a:pt x="11084" y="3267"/>
                    </a:lnTo>
                    <a:lnTo>
                      <a:pt x="11114" y="3282"/>
                    </a:lnTo>
                    <a:lnTo>
                      <a:pt x="11147" y="3297"/>
                    </a:lnTo>
                    <a:lnTo>
                      <a:pt x="11182" y="3317"/>
                    </a:lnTo>
                    <a:lnTo>
                      <a:pt x="11219" y="3337"/>
                    </a:lnTo>
                    <a:lnTo>
                      <a:pt x="11257" y="3360"/>
                    </a:lnTo>
                    <a:lnTo>
                      <a:pt x="11295" y="3383"/>
                    </a:lnTo>
                    <a:lnTo>
                      <a:pt x="11336" y="3409"/>
                    </a:lnTo>
                    <a:lnTo>
                      <a:pt x="11420" y="3464"/>
                    </a:lnTo>
                    <a:lnTo>
                      <a:pt x="11507" y="3523"/>
                    </a:lnTo>
                    <a:lnTo>
                      <a:pt x="11594" y="3585"/>
                    </a:lnTo>
                    <a:lnTo>
                      <a:pt x="11681" y="3648"/>
                    </a:lnTo>
                    <a:lnTo>
                      <a:pt x="11765" y="3711"/>
                    </a:lnTo>
                    <a:lnTo>
                      <a:pt x="11845" y="3771"/>
                    </a:lnTo>
                    <a:lnTo>
                      <a:pt x="11920" y="3829"/>
                    </a:lnTo>
                    <a:lnTo>
                      <a:pt x="11986" y="3882"/>
                    </a:lnTo>
                    <a:lnTo>
                      <a:pt x="12045" y="3929"/>
                    </a:lnTo>
                    <a:lnTo>
                      <a:pt x="12093" y="3968"/>
                    </a:lnTo>
                    <a:lnTo>
                      <a:pt x="12129" y="3999"/>
                    </a:lnTo>
                    <a:lnTo>
                      <a:pt x="12151" y="4020"/>
                    </a:lnTo>
                    <a:lnTo>
                      <a:pt x="12187" y="4056"/>
                    </a:lnTo>
                    <a:lnTo>
                      <a:pt x="12234" y="4104"/>
                    </a:lnTo>
                    <a:lnTo>
                      <a:pt x="12290" y="4158"/>
                    </a:lnTo>
                    <a:lnTo>
                      <a:pt x="12352" y="4214"/>
                    </a:lnTo>
                    <a:lnTo>
                      <a:pt x="12384" y="4243"/>
                    </a:lnTo>
                    <a:lnTo>
                      <a:pt x="12416" y="4270"/>
                    </a:lnTo>
                    <a:lnTo>
                      <a:pt x="12448" y="4296"/>
                    </a:lnTo>
                    <a:lnTo>
                      <a:pt x="12480" y="4320"/>
                    </a:lnTo>
                    <a:lnTo>
                      <a:pt x="12511" y="4343"/>
                    </a:lnTo>
                    <a:lnTo>
                      <a:pt x="12539" y="4361"/>
                    </a:lnTo>
                    <a:lnTo>
                      <a:pt x="12554" y="4370"/>
                    </a:lnTo>
                    <a:lnTo>
                      <a:pt x="12567" y="4378"/>
                    </a:lnTo>
                    <a:lnTo>
                      <a:pt x="12580" y="4384"/>
                    </a:lnTo>
                    <a:lnTo>
                      <a:pt x="12592" y="4389"/>
                    </a:lnTo>
                    <a:lnTo>
                      <a:pt x="12606" y="4395"/>
                    </a:lnTo>
                    <a:lnTo>
                      <a:pt x="12622" y="4403"/>
                    </a:lnTo>
                    <a:lnTo>
                      <a:pt x="12641" y="4414"/>
                    </a:lnTo>
                    <a:lnTo>
                      <a:pt x="12660" y="4426"/>
                    </a:lnTo>
                    <a:lnTo>
                      <a:pt x="12706" y="4456"/>
                    </a:lnTo>
                    <a:lnTo>
                      <a:pt x="12758" y="4490"/>
                    </a:lnTo>
                    <a:lnTo>
                      <a:pt x="12814" y="4529"/>
                    </a:lnTo>
                    <a:lnTo>
                      <a:pt x="12873" y="4571"/>
                    </a:lnTo>
                    <a:lnTo>
                      <a:pt x="12933" y="4615"/>
                    </a:lnTo>
                    <a:lnTo>
                      <a:pt x="12994" y="4659"/>
                    </a:lnTo>
                    <a:lnTo>
                      <a:pt x="13108" y="4746"/>
                    </a:lnTo>
                    <a:lnTo>
                      <a:pt x="13205" y="4820"/>
                    </a:lnTo>
                    <a:lnTo>
                      <a:pt x="13271" y="4871"/>
                    </a:lnTo>
                    <a:lnTo>
                      <a:pt x="13297" y="4890"/>
                    </a:lnTo>
                    <a:lnTo>
                      <a:pt x="13296" y="4899"/>
                    </a:lnTo>
                    <a:lnTo>
                      <a:pt x="13295" y="4920"/>
                    </a:lnTo>
                    <a:lnTo>
                      <a:pt x="13293" y="4935"/>
                    </a:lnTo>
                    <a:lnTo>
                      <a:pt x="13289" y="4953"/>
                    </a:lnTo>
                    <a:lnTo>
                      <a:pt x="13285" y="4971"/>
                    </a:lnTo>
                    <a:lnTo>
                      <a:pt x="13280" y="4992"/>
                    </a:lnTo>
                    <a:lnTo>
                      <a:pt x="13273" y="5013"/>
                    </a:lnTo>
                    <a:lnTo>
                      <a:pt x="13265" y="5035"/>
                    </a:lnTo>
                    <a:lnTo>
                      <a:pt x="13255" y="5057"/>
                    </a:lnTo>
                    <a:lnTo>
                      <a:pt x="13242" y="5079"/>
                    </a:lnTo>
                    <a:lnTo>
                      <a:pt x="13235" y="5089"/>
                    </a:lnTo>
                    <a:lnTo>
                      <a:pt x="13227" y="5099"/>
                    </a:lnTo>
                    <a:lnTo>
                      <a:pt x="13219" y="5109"/>
                    </a:lnTo>
                    <a:lnTo>
                      <a:pt x="13210" y="5119"/>
                    </a:lnTo>
                    <a:lnTo>
                      <a:pt x="13200" y="5128"/>
                    </a:lnTo>
                    <a:lnTo>
                      <a:pt x="13190" y="5137"/>
                    </a:lnTo>
                    <a:lnTo>
                      <a:pt x="13179" y="5145"/>
                    </a:lnTo>
                    <a:lnTo>
                      <a:pt x="13168" y="5152"/>
                    </a:lnTo>
                    <a:lnTo>
                      <a:pt x="13150" y="5162"/>
                    </a:lnTo>
                    <a:lnTo>
                      <a:pt x="13125" y="5175"/>
                    </a:lnTo>
                    <a:lnTo>
                      <a:pt x="13090" y="5190"/>
                    </a:lnTo>
                    <a:lnTo>
                      <a:pt x="13047" y="5210"/>
                    </a:lnTo>
                    <a:lnTo>
                      <a:pt x="12938" y="5256"/>
                    </a:lnTo>
                    <a:lnTo>
                      <a:pt x="12802" y="5311"/>
                    </a:lnTo>
                    <a:lnTo>
                      <a:pt x="12645" y="5375"/>
                    </a:lnTo>
                    <a:lnTo>
                      <a:pt x="12468" y="5446"/>
                    </a:lnTo>
                    <a:lnTo>
                      <a:pt x="12275" y="5522"/>
                    </a:lnTo>
                    <a:lnTo>
                      <a:pt x="12071" y="5603"/>
                    </a:lnTo>
                    <a:lnTo>
                      <a:pt x="11861" y="5684"/>
                    </a:lnTo>
                    <a:lnTo>
                      <a:pt x="11647" y="5768"/>
                    </a:lnTo>
                    <a:lnTo>
                      <a:pt x="11433" y="5851"/>
                    </a:lnTo>
                    <a:lnTo>
                      <a:pt x="11224" y="5933"/>
                    </a:lnTo>
                    <a:lnTo>
                      <a:pt x="11022" y="6011"/>
                    </a:lnTo>
                    <a:lnTo>
                      <a:pt x="10833" y="6084"/>
                    </a:lnTo>
                    <a:lnTo>
                      <a:pt x="10660" y="6150"/>
                    </a:lnTo>
                    <a:lnTo>
                      <a:pt x="10507" y="6209"/>
                    </a:lnTo>
                    <a:lnTo>
                      <a:pt x="10349" y="6270"/>
                    </a:lnTo>
                    <a:lnTo>
                      <a:pt x="10161" y="6343"/>
                    </a:lnTo>
                    <a:lnTo>
                      <a:pt x="9949" y="6427"/>
                    </a:lnTo>
                    <a:lnTo>
                      <a:pt x="9717" y="6518"/>
                    </a:lnTo>
                    <a:lnTo>
                      <a:pt x="9470" y="6617"/>
                    </a:lnTo>
                    <a:lnTo>
                      <a:pt x="9215" y="6719"/>
                    </a:lnTo>
                    <a:lnTo>
                      <a:pt x="8955" y="6824"/>
                    </a:lnTo>
                    <a:lnTo>
                      <a:pt x="8696" y="6930"/>
                    </a:lnTo>
                    <a:lnTo>
                      <a:pt x="8444" y="7034"/>
                    </a:lnTo>
                    <a:lnTo>
                      <a:pt x="8202" y="7134"/>
                    </a:lnTo>
                    <a:lnTo>
                      <a:pt x="7977" y="7229"/>
                    </a:lnTo>
                    <a:lnTo>
                      <a:pt x="7774" y="7317"/>
                    </a:lnTo>
                    <a:lnTo>
                      <a:pt x="7681" y="7357"/>
                    </a:lnTo>
                    <a:lnTo>
                      <a:pt x="7597" y="7394"/>
                    </a:lnTo>
                    <a:lnTo>
                      <a:pt x="7519" y="7429"/>
                    </a:lnTo>
                    <a:lnTo>
                      <a:pt x="7452" y="7461"/>
                    </a:lnTo>
                    <a:lnTo>
                      <a:pt x="7392" y="7490"/>
                    </a:lnTo>
                    <a:lnTo>
                      <a:pt x="7343" y="7514"/>
                    </a:lnTo>
                    <a:lnTo>
                      <a:pt x="7304" y="7536"/>
                    </a:lnTo>
                    <a:lnTo>
                      <a:pt x="7277" y="7552"/>
                    </a:lnTo>
                    <a:lnTo>
                      <a:pt x="7251" y="7568"/>
                    </a:lnTo>
                    <a:lnTo>
                      <a:pt x="7218" y="7586"/>
                    </a:lnTo>
                    <a:lnTo>
                      <a:pt x="7181" y="7605"/>
                    </a:lnTo>
                    <a:lnTo>
                      <a:pt x="7136" y="7627"/>
                    </a:lnTo>
                    <a:lnTo>
                      <a:pt x="7086" y="7649"/>
                    </a:lnTo>
                    <a:lnTo>
                      <a:pt x="7032" y="7674"/>
                    </a:lnTo>
                    <a:lnTo>
                      <a:pt x="6973" y="7699"/>
                    </a:lnTo>
                    <a:lnTo>
                      <a:pt x="6910" y="7725"/>
                    </a:lnTo>
                    <a:lnTo>
                      <a:pt x="6773" y="7781"/>
                    </a:lnTo>
                    <a:lnTo>
                      <a:pt x="6625" y="7840"/>
                    </a:lnTo>
                    <a:lnTo>
                      <a:pt x="6467" y="7901"/>
                    </a:lnTo>
                    <a:lnTo>
                      <a:pt x="6305" y="7962"/>
                    </a:lnTo>
                    <a:lnTo>
                      <a:pt x="6140" y="8024"/>
                    </a:lnTo>
                    <a:lnTo>
                      <a:pt x="5979" y="8084"/>
                    </a:lnTo>
                    <a:lnTo>
                      <a:pt x="5820" y="8143"/>
                    </a:lnTo>
                    <a:lnTo>
                      <a:pt x="5671" y="8199"/>
                    </a:lnTo>
                    <a:lnTo>
                      <a:pt x="5532" y="8250"/>
                    </a:lnTo>
                    <a:lnTo>
                      <a:pt x="5409" y="8297"/>
                    </a:lnTo>
                    <a:lnTo>
                      <a:pt x="5302" y="8337"/>
                    </a:lnTo>
                    <a:lnTo>
                      <a:pt x="5217" y="8371"/>
                    </a:lnTo>
                    <a:lnTo>
                      <a:pt x="5123" y="8408"/>
                    </a:lnTo>
                    <a:lnTo>
                      <a:pt x="4992" y="8462"/>
                    </a:lnTo>
                    <a:lnTo>
                      <a:pt x="4827" y="8527"/>
                    </a:lnTo>
                    <a:lnTo>
                      <a:pt x="4636" y="8605"/>
                    </a:lnTo>
                    <a:lnTo>
                      <a:pt x="4423" y="8691"/>
                    </a:lnTo>
                    <a:lnTo>
                      <a:pt x="4195" y="8784"/>
                    </a:lnTo>
                    <a:lnTo>
                      <a:pt x="3955" y="8882"/>
                    </a:lnTo>
                    <a:lnTo>
                      <a:pt x="3709" y="8983"/>
                    </a:lnTo>
                    <a:lnTo>
                      <a:pt x="3465" y="9084"/>
                    </a:lnTo>
                    <a:lnTo>
                      <a:pt x="3226" y="9184"/>
                    </a:lnTo>
                    <a:lnTo>
                      <a:pt x="2999" y="9280"/>
                    </a:lnTo>
                    <a:lnTo>
                      <a:pt x="2788" y="9370"/>
                    </a:lnTo>
                    <a:lnTo>
                      <a:pt x="2691" y="9413"/>
                    </a:lnTo>
                    <a:lnTo>
                      <a:pt x="2599" y="9453"/>
                    </a:lnTo>
                    <a:lnTo>
                      <a:pt x="2515" y="9491"/>
                    </a:lnTo>
                    <a:lnTo>
                      <a:pt x="2438" y="9526"/>
                    </a:lnTo>
                    <a:lnTo>
                      <a:pt x="2369" y="9559"/>
                    </a:lnTo>
                    <a:lnTo>
                      <a:pt x="2310" y="9587"/>
                    </a:lnTo>
                    <a:lnTo>
                      <a:pt x="2260" y="9613"/>
                    </a:lnTo>
                    <a:lnTo>
                      <a:pt x="2220" y="9634"/>
                    </a:lnTo>
                    <a:lnTo>
                      <a:pt x="2182" y="9656"/>
                    </a:lnTo>
                    <a:lnTo>
                      <a:pt x="2138" y="9679"/>
                    </a:lnTo>
                    <a:lnTo>
                      <a:pt x="2088" y="9706"/>
                    </a:lnTo>
                    <a:lnTo>
                      <a:pt x="2032" y="9734"/>
                    </a:lnTo>
                    <a:lnTo>
                      <a:pt x="1904" y="9796"/>
                    </a:lnTo>
                    <a:lnTo>
                      <a:pt x="1759" y="9865"/>
                    </a:lnTo>
                    <a:lnTo>
                      <a:pt x="1602" y="9937"/>
                    </a:lnTo>
                    <a:lnTo>
                      <a:pt x="1435" y="10013"/>
                    </a:lnTo>
                    <a:lnTo>
                      <a:pt x="1263" y="10090"/>
                    </a:lnTo>
                    <a:lnTo>
                      <a:pt x="1090" y="10165"/>
                    </a:lnTo>
                    <a:lnTo>
                      <a:pt x="920" y="10240"/>
                    </a:lnTo>
                    <a:lnTo>
                      <a:pt x="756" y="10310"/>
                    </a:lnTo>
                    <a:lnTo>
                      <a:pt x="604" y="10374"/>
                    </a:lnTo>
                    <a:lnTo>
                      <a:pt x="464" y="10433"/>
                    </a:lnTo>
                    <a:lnTo>
                      <a:pt x="345" y="10481"/>
                    </a:lnTo>
                    <a:lnTo>
                      <a:pt x="247" y="10520"/>
                    </a:lnTo>
                    <a:lnTo>
                      <a:pt x="208" y="10534"/>
                    </a:lnTo>
                    <a:lnTo>
                      <a:pt x="176" y="10545"/>
                    </a:lnTo>
                    <a:lnTo>
                      <a:pt x="151" y="10553"/>
                    </a:lnTo>
                    <a:lnTo>
                      <a:pt x="135" y="10557"/>
                    </a:lnTo>
                    <a:lnTo>
                      <a:pt x="127" y="10558"/>
                    </a:lnTo>
                    <a:lnTo>
                      <a:pt x="105" y="10557"/>
                    </a:lnTo>
                    <a:lnTo>
                      <a:pt x="92" y="10556"/>
                    </a:lnTo>
                    <a:lnTo>
                      <a:pt x="78" y="10555"/>
                    </a:lnTo>
                    <a:lnTo>
                      <a:pt x="62" y="10552"/>
                    </a:lnTo>
                    <a:lnTo>
                      <a:pt x="47" y="10548"/>
                    </a:lnTo>
                    <a:lnTo>
                      <a:pt x="40" y="10546"/>
                    </a:lnTo>
                    <a:lnTo>
                      <a:pt x="33" y="10543"/>
                    </a:lnTo>
                    <a:lnTo>
                      <a:pt x="26" y="10539"/>
                    </a:lnTo>
                    <a:lnTo>
                      <a:pt x="20" y="10535"/>
                    </a:lnTo>
                    <a:lnTo>
                      <a:pt x="15" y="10531"/>
                    </a:lnTo>
                    <a:lnTo>
                      <a:pt x="10" y="10526"/>
                    </a:lnTo>
                    <a:lnTo>
                      <a:pt x="6" y="10521"/>
                    </a:lnTo>
                    <a:lnTo>
                      <a:pt x="3" y="10514"/>
                    </a:lnTo>
                    <a:lnTo>
                      <a:pt x="1" y="10507"/>
                    </a:lnTo>
                    <a:lnTo>
                      <a:pt x="0" y="10500"/>
                    </a:lnTo>
                    <a:lnTo>
                      <a:pt x="0" y="10492"/>
                    </a:lnTo>
                    <a:lnTo>
                      <a:pt x="1" y="10484"/>
                    </a:lnTo>
                    <a:lnTo>
                      <a:pt x="3" y="10473"/>
                    </a:lnTo>
                    <a:lnTo>
                      <a:pt x="6" y="10463"/>
                    </a:lnTo>
                    <a:lnTo>
                      <a:pt x="11" y="10453"/>
                    </a:lnTo>
                    <a:lnTo>
                      <a:pt x="18" y="10441"/>
                    </a:lnTo>
                    <a:lnTo>
                      <a:pt x="56" y="10376"/>
                    </a:lnTo>
                    <a:lnTo>
                      <a:pt x="106" y="10289"/>
                    </a:lnTo>
                    <a:lnTo>
                      <a:pt x="165" y="10190"/>
                    </a:lnTo>
                    <a:lnTo>
                      <a:pt x="224" y="10087"/>
                    </a:lnTo>
                    <a:lnTo>
                      <a:pt x="280" y="9989"/>
                    </a:lnTo>
                    <a:lnTo>
                      <a:pt x="327" y="9909"/>
                    </a:lnTo>
                    <a:lnTo>
                      <a:pt x="359" y="9853"/>
                    </a:lnTo>
                    <a:lnTo>
                      <a:pt x="371" y="9833"/>
                    </a:lnTo>
                    <a:lnTo>
                      <a:pt x="388" y="9809"/>
                    </a:lnTo>
                    <a:lnTo>
                      <a:pt x="431" y="9746"/>
                    </a:lnTo>
                    <a:lnTo>
                      <a:pt x="493" y="9655"/>
                    </a:lnTo>
                    <a:lnTo>
                      <a:pt x="566" y="9546"/>
                    </a:lnTo>
                    <a:lnTo>
                      <a:pt x="604" y="9489"/>
                    </a:lnTo>
                    <a:lnTo>
                      <a:pt x="642" y="9432"/>
                    </a:lnTo>
                    <a:lnTo>
                      <a:pt x="677" y="9375"/>
                    </a:lnTo>
                    <a:lnTo>
                      <a:pt x="710" y="9322"/>
                    </a:lnTo>
                    <a:lnTo>
                      <a:pt x="740" y="9273"/>
                    </a:lnTo>
                    <a:lnTo>
                      <a:pt x="765" y="9229"/>
                    </a:lnTo>
                    <a:lnTo>
                      <a:pt x="776" y="9209"/>
                    </a:lnTo>
                    <a:lnTo>
                      <a:pt x="785" y="9191"/>
                    </a:lnTo>
                    <a:lnTo>
                      <a:pt x="793" y="9176"/>
                    </a:lnTo>
                    <a:lnTo>
                      <a:pt x="798" y="9163"/>
                    </a:lnTo>
                    <a:lnTo>
                      <a:pt x="804" y="9148"/>
                    </a:lnTo>
                    <a:lnTo>
                      <a:pt x="814" y="9131"/>
                    </a:lnTo>
                    <a:lnTo>
                      <a:pt x="826" y="9110"/>
                    </a:lnTo>
                    <a:lnTo>
                      <a:pt x="840" y="9087"/>
                    </a:lnTo>
                    <a:lnTo>
                      <a:pt x="876" y="9034"/>
                    </a:lnTo>
                    <a:lnTo>
                      <a:pt x="919" y="8972"/>
                    </a:lnTo>
                    <a:lnTo>
                      <a:pt x="968" y="8904"/>
                    </a:lnTo>
                    <a:lnTo>
                      <a:pt x="1022" y="8831"/>
                    </a:lnTo>
                    <a:lnTo>
                      <a:pt x="1079" y="8754"/>
                    </a:lnTo>
                    <a:lnTo>
                      <a:pt x="1136" y="8677"/>
                    </a:lnTo>
                    <a:lnTo>
                      <a:pt x="1194" y="8600"/>
                    </a:lnTo>
                    <a:lnTo>
                      <a:pt x="1251" y="8524"/>
                    </a:lnTo>
                    <a:lnTo>
                      <a:pt x="1303" y="8452"/>
                    </a:lnTo>
                    <a:lnTo>
                      <a:pt x="1351" y="8387"/>
                    </a:lnTo>
                    <a:lnTo>
                      <a:pt x="1393" y="8328"/>
                    </a:lnTo>
                    <a:lnTo>
                      <a:pt x="1427" y="8279"/>
                    </a:lnTo>
                    <a:lnTo>
                      <a:pt x="1440" y="8257"/>
                    </a:lnTo>
                    <a:lnTo>
                      <a:pt x="1451" y="8240"/>
                    </a:lnTo>
                    <a:lnTo>
                      <a:pt x="1458" y="8224"/>
                    </a:lnTo>
                    <a:lnTo>
                      <a:pt x="1464" y="8213"/>
                    </a:lnTo>
                    <a:lnTo>
                      <a:pt x="1472" y="8194"/>
                    </a:lnTo>
                    <a:lnTo>
                      <a:pt x="1480" y="8177"/>
                    </a:lnTo>
                    <a:lnTo>
                      <a:pt x="1488" y="8163"/>
                    </a:lnTo>
                    <a:lnTo>
                      <a:pt x="1496" y="8151"/>
                    </a:lnTo>
                    <a:lnTo>
                      <a:pt x="1506" y="8140"/>
                    </a:lnTo>
                    <a:lnTo>
                      <a:pt x="1514" y="8132"/>
                    </a:lnTo>
                    <a:lnTo>
                      <a:pt x="1523" y="8125"/>
                    </a:lnTo>
                    <a:lnTo>
                      <a:pt x="1531" y="8119"/>
                    </a:lnTo>
                    <a:lnTo>
                      <a:pt x="1538" y="8115"/>
                    </a:lnTo>
                    <a:lnTo>
                      <a:pt x="1545" y="8111"/>
                    </a:lnTo>
                    <a:lnTo>
                      <a:pt x="1553" y="8109"/>
                    </a:lnTo>
                    <a:lnTo>
                      <a:pt x="1558" y="8108"/>
                    </a:lnTo>
                    <a:lnTo>
                      <a:pt x="1566" y="8106"/>
                    </a:lnTo>
                    <a:lnTo>
                      <a:pt x="1569" y="8106"/>
                    </a:lnTo>
                    <a:lnTo>
                      <a:pt x="1724" y="8000"/>
                    </a:lnTo>
                    <a:lnTo>
                      <a:pt x="1750" y="7790"/>
                    </a:lnTo>
                    <a:lnTo>
                      <a:pt x="1763" y="7768"/>
                    </a:lnTo>
                    <a:lnTo>
                      <a:pt x="1801" y="7704"/>
                    </a:lnTo>
                    <a:lnTo>
                      <a:pt x="1860" y="7606"/>
                    </a:lnTo>
                    <a:lnTo>
                      <a:pt x="1936" y="7477"/>
                    </a:lnTo>
                    <a:lnTo>
                      <a:pt x="2027" y="7325"/>
                    </a:lnTo>
                    <a:lnTo>
                      <a:pt x="2128" y="7153"/>
                    </a:lnTo>
                    <a:lnTo>
                      <a:pt x="2237" y="6969"/>
                    </a:lnTo>
                    <a:lnTo>
                      <a:pt x="2350" y="6776"/>
                    </a:lnTo>
                    <a:lnTo>
                      <a:pt x="2464" y="6583"/>
                    </a:lnTo>
                    <a:lnTo>
                      <a:pt x="2574" y="6394"/>
                    </a:lnTo>
                    <a:lnTo>
                      <a:pt x="2679" y="6214"/>
                    </a:lnTo>
                    <a:lnTo>
                      <a:pt x="2773" y="6049"/>
                    </a:lnTo>
                    <a:lnTo>
                      <a:pt x="2855" y="5905"/>
                    </a:lnTo>
                    <a:lnTo>
                      <a:pt x="2920" y="5787"/>
                    </a:lnTo>
                    <a:lnTo>
                      <a:pt x="2946" y="5740"/>
                    </a:lnTo>
                    <a:lnTo>
                      <a:pt x="2966" y="5702"/>
                    </a:lnTo>
                    <a:lnTo>
                      <a:pt x="2981" y="5672"/>
                    </a:lnTo>
                    <a:lnTo>
                      <a:pt x="2989" y="5654"/>
                    </a:lnTo>
                    <a:lnTo>
                      <a:pt x="2995" y="5637"/>
                    </a:lnTo>
                    <a:lnTo>
                      <a:pt x="3004" y="5617"/>
                    </a:lnTo>
                    <a:lnTo>
                      <a:pt x="3016" y="5591"/>
                    </a:lnTo>
                    <a:lnTo>
                      <a:pt x="3032" y="5563"/>
                    </a:lnTo>
                    <a:lnTo>
                      <a:pt x="3069" y="5493"/>
                    </a:lnTo>
                    <a:lnTo>
                      <a:pt x="3114" y="5410"/>
                    </a:lnTo>
                    <a:lnTo>
                      <a:pt x="3164" y="5318"/>
                    </a:lnTo>
                    <a:lnTo>
                      <a:pt x="3220" y="5219"/>
                    </a:lnTo>
                    <a:lnTo>
                      <a:pt x="3278" y="5115"/>
                    </a:lnTo>
                    <a:lnTo>
                      <a:pt x="3339" y="5009"/>
                    </a:lnTo>
                    <a:lnTo>
                      <a:pt x="3399" y="4903"/>
                    </a:lnTo>
                    <a:lnTo>
                      <a:pt x="3458" y="4800"/>
                    </a:lnTo>
                    <a:lnTo>
                      <a:pt x="3513" y="4704"/>
                    </a:lnTo>
                    <a:lnTo>
                      <a:pt x="3563" y="4616"/>
                    </a:lnTo>
                    <a:lnTo>
                      <a:pt x="3606" y="4539"/>
                    </a:lnTo>
                    <a:lnTo>
                      <a:pt x="3642" y="4476"/>
                    </a:lnTo>
                    <a:lnTo>
                      <a:pt x="3666" y="4429"/>
                    </a:lnTo>
                    <a:lnTo>
                      <a:pt x="3681" y="4401"/>
                    </a:lnTo>
                    <a:lnTo>
                      <a:pt x="3692" y="4376"/>
                    </a:lnTo>
                    <a:lnTo>
                      <a:pt x="3712" y="4336"/>
                    </a:lnTo>
                    <a:lnTo>
                      <a:pt x="3739" y="4283"/>
                    </a:lnTo>
                    <a:lnTo>
                      <a:pt x="3772" y="4219"/>
                    </a:lnTo>
                    <a:lnTo>
                      <a:pt x="3810" y="4148"/>
                    </a:lnTo>
                    <a:lnTo>
                      <a:pt x="3850" y="4070"/>
                    </a:lnTo>
                    <a:lnTo>
                      <a:pt x="3893" y="3989"/>
                    </a:lnTo>
                    <a:lnTo>
                      <a:pt x="3936" y="3907"/>
                    </a:lnTo>
                    <a:lnTo>
                      <a:pt x="3979" y="3826"/>
                    </a:lnTo>
                    <a:lnTo>
                      <a:pt x="4021" y="3748"/>
                    </a:lnTo>
                    <a:lnTo>
                      <a:pt x="4058" y="3676"/>
                    </a:lnTo>
                    <a:lnTo>
                      <a:pt x="4092" y="3611"/>
                    </a:lnTo>
                    <a:lnTo>
                      <a:pt x="4121" y="3558"/>
                    </a:lnTo>
                    <a:lnTo>
                      <a:pt x="4143" y="3516"/>
                    </a:lnTo>
                    <a:lnTo>
                      <a:pt x="4158" y="3490"/>
                    </a:lnTo>
                    <a:lnTo>
                      <a:pt x="4163" y="3480"/>
                    </a:lnTo>
                    <a:lnTo>
                      <a:pt x="4215" y="3387"/>
                    </a:lnTo>
                    <a:lnTo>
                      <a:pt x="4306" y="3256"/>
                    </a:lnTo>
                    <a:lnTo>
                      <a:pt x="4316" y="3235"/>
                    </a:lnTo>
                    <a:lnTo>
                      <a:pt x="4348" y="3175"/>
                    </a:lnTo>
                    <a:lnTo>
                      <a:pt x="4398" y="3081"/>
                    </a:lnTo>
                    <a:lnTo>
                      <a:pt x="4463" y="2958"/>
                    </a:lnTo>
                    <a:lnTo>
                      <a:pt x="4539" y="2813"/>
                    </a:lnTo>
                    <a:lnTo>
                      <a:pt x="4626" y="2650"/>
                    </a:lnTo>
                    <a:lnTo>
                      <a:pt x="4719" y="2474"/>
                    </a:lnTo>
                    <a:lnTo>
                      <a:pt x="4816" y="2291"/>
                    </a:lnTo>
                    <a:lnTo>
                      <a:pt x="4914" y="2107"/>
                    </a:lnTo>
                    <a:lnTo>
                      <a:pt x="5011" y="1925"/>
                    </a:lnTo>
                    <a:lnTo>
                      <a:pt x="5105" y="1752"/>
                    </a:lnTo>
                    <a:lnTo>
                      <a:pt x="5191" y="1592"/>
                    </a:lnTo>
                    <a:lnTo>
                      <a:pt x="5267" y="1452"/>
                    </a:lnTo>
                    <a:lnTo>
                      <a:pt x="5332" y="1336"/>
                    </a:lnTo>
                    <a:lnTo>
                      <a:pt x="5358" y="1288"/>
                    </a:lnTo>
                    <a:lnTo>
                      <a:pt x="5381" y="1250"/>
                    </a:lnTo>
                    <a:lnTo>
                      <a:pt x="5399" y="1219"/>
                    </a:lnTo>
                    <a:lnTo>
                      <a:pt x="5413" y="1198"/>
                    </a:lnTo>
                    <a:lnTo>
                      <a:pt x="5437" y="1163"/>
                    </a:lnTo>
                    <a:lnTo>
                      <a:pt x="5464" y="1122"/>
                    </a:lnTo>
                    <a:lnTo>
                      <a:pt x="5493" y="1075"/>
                    </a:lnTo>
                    <a:lnTo>
                      <a:pt x="5523" y="1024"/>
                    </a:lnTo>
                    <a:lnTo>
                      <a:pt x="5555" y="971"/>
                    </a:lnTo>
                    <a:lnTo>
                      <a:pt x="5588" y="915"/>
                    </a:lnTo>
                    <a:lnTo>
                      <a:pt x="5619" y="858"/>
                    </a:lnTo>
                    <a:lnTo>
                      <a:pt x="5652" y="801"/>
                    </a:lnTo>
                    <a:lnTo>
                      <a:pt x="5683" y="745"/>
                    </a:lnTo>
                    <a:lnTo>
                      <a:pt x="5713" y="691"/>
                    </a:lnTo>
                    <a:lnTo>
                      <a:pt x="5740" y="639"/>
                    </a:lnTo>
                    <a:lnTo>
                      <a:pt x="5766" y="592"/>
                    </a:lnTo>
                    <a:lnTo>
                      <a:pt x="5788" y="549"/>
                    </a:lnTo>
                    <a:lnTo>
                      <a:pt x="5807" y="513"/>
                    </a:lnTo>
                    <a:lnTo>
                      <a:pt x="5821" y="483"/>
                    </a:lnTo>
                    <a:lnTo>
                      <a:pt x="5830" y="461"/>
                    </a:lnTo>
                    <a:lnTo>
                      <a:pt x="5852" y="415"/>
                    </a:lnTo>
                    <a:lnTo>
                      <a:pt x="5884" y="350"/>
                    </a:lnTo>
                    <a:lnTo>
                      <a:pt x="5922" y="274"/>
                    </a:lnTo>
                    <a:lnTo>
                      <a:pt x="5962" y="196"/>
                    </a:lnTo>
                    <a:lnTo>
                      <a:pt x="6001" y="122"/>
                    </a:lnTo>
                    <a:lnTo>
                      <a:pt x="6033" y="60"/>
                    </a:lnTo>
                    <a:lnTo>
                      <a:pt x="6056" y="17"/>
                    </a:lnTo>
                    <a:lnTo>
                      <a:pt x="6064" y="0"/>
                    </a:lnTo>
                    <a:close/>
                  </a:path>
                </a:pathLst>
              </a:custGeom>
              <a:solidFill>
                <a:srgbClr val="C6B4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51" name="Freeform 346">
                <a:extLst>
                  <a:ext uri="{FF2B5EF4-FFF2-40B4-BE49-F238E27FC236}">
                    <a16:creationId xmlns:a16="http://schemas.microsoft.com/office/drawing/2014/main" id="{139B60DF-0769-4EFF-AFE1-7406D7AB8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3" y="1333"/>
                <a:ext cx="351" cy="572"/>
              </a:xfrm>
              <a:custGeom>
                <a:avLst/>
                <a:gdLst>
                  <a:gd name="T0" fmla="*/ 18 w 6670"/>
                  <a:gd name="T1" fmla="*/ 1 h 10872"/>
                  <a:gd name="T2" fmla="*/ 18 w 6670"/>
                  <a:gd name="T3" fmla="*/ 1 h 10872"/>
                  <a:gd name="T4" fmla="*/ 18 w 6670"/>
                  <a:gd name="T5" fmla="*/ 1 h 10872"/>
                  <a:gd name="T6" fmla="*/ 18 w 6670"/>
                  <a:gd name="T7" fmla="*/ 1 h 10872"/>
                  <a:gd name="T8" fmla="*/ 17 w 6670"/>
                  <a:gd name="T9" fmla="*/ 0 h 10872"/>
                  <a:gd name="T10" fmla="*/ 17 w 6670"/>
                  <a:gd name="T11" fmla="*/ 0 h 10872"/>
                  <a:gd name="T12" fmla="*/ 17 w 6670"/>
                  <a:gd name="T13" fmla="*/ 0 h 10872"/>
                  <a:gd name="T14" fmla="*/ 17 w 6670"/>
                  <a:gd name="T15" fmla="*/ 0 h 10872"/>
                  <a:gd name="T16" fmla="*/ 17 w 6670"/>
                  <a:gd name="T17" fmla="*/ 0 h 10872"/>
                  <a:gd name="T18" fmla="*/ 16 w 6670"/>
                  <a:gd name="T19" fmla="*/ 0 h 10872"/>
                  <a:gd name="T20" fmla="*/ 16 w 6670"/>
                  <a:gd name="T21" fmla="*/ 0 h 10872"/>
                  <a:gd name="T22" fmla="*/ 16 w 6670"/>
                  <a:gd name="T23" fmla="*/ 1 h 10872"/>
                  <a:gd name="T24" fmla="*/ 15 w 6670"/>
                  <a:gd name="T25" fmla="*/ 2 h 10872"/>
                  <a:gd name="T26" fmla="*/ 15 w 6670"/>
                  <a:gd name="T27" fmla="*/ 4 h 10872"/>
                  <a:gd name="T28" fmla="*/ 14 w 6670"/>
                  <a:gd name="T29" fmla="*/ 5 h 10872"/>
                  <a:gd name="T30" fmla="*/ 14 w 6670"/>
                  <a:gd name="T31" fmla="*/ 5 h 10872"/>
                  <a:gd name="T32" fmla="*/ 14 w 6670"/>
                  <a:gd name="T33" fmla="*/ 5 h 10872"/>
                  <a:gd name="T34" fmla="*/ 14 w 6670"/>
                  <a:gd name="T35" fmla="*/ 5 h 10872"/>
                  <a:gd name="T36" fmla="*/ 14 w 6670"/>
                  <a:gd name="T37" fmla="*/ 6 h 10872"/>
                  <a:gd name="T38" fmla="*/ 14 w 6670"/>
                  <a:gd name="T39" fmla="*/ 6 h 10872"/>
                  <a:gd name="T40" fmla="*/ 14 w 6670"/>
                  <a:gd name="T41" fmla="*/ 6 h 10872"/>
                  <a:gd name="T42" fmla="*/ 13 w 6670"/>
                  <a:gd name="T43" fmla="*/ 6 h 10872"/>
                  <a:gd name="T44" fmla="*/ 9 w 6670"/>
                  <a:gd name="T45" fmla="*/ 14 h 10872"/>
                  <a:gd name="T46" fmla="*/ 7 w 6670"/>
                  <a:gd name="T47" fmla="*/ 18 h 10872"/>
                  <a:gd name="T48" fmla="*/ 7 w 6670"/>
                  <a:gd name="T49" fmla="*/ 18 h 10872"/>
                  <a:gd name="T50" fmla="*/ 6 w 6670"/>
                  <a:gd name="T51" fmla="*/ 19 h 10872"/>
                  <a:gd name="T52" fmla="*/ 6 w 6670"/>
                  <a:gd name="T53" fmla="*/ 19 h 10872"/>
                  <a:gd name="T54" fmla="*/ 6 w 6670"/>
                  <a:gd name="T55" fmla="*/ 20 h 10872"/>
                  <a:gd name="T56" fmla="*/ 6 w 6670"/>
                  <a:gd name="T57" fmla="*/ 20 h 10872"/>
                  <a:gd name="T58" fmla="*/ 6 w 6670"/>
                  <a:gd name="T59" fmla="*/ 20 h 10872"/>
                  <a:gd name="T60" fmla="*/ 6 w 6670"/>
                  <a:gd name="T61" fmla="*/ 20 h 10872"/>
                  <a:gd name="T62" fmla="*/ 6 w 6670"/>
                  <a:gd name="T63" fmla="*/ 20 h 10872"/>
                  <a:gd name="T64" fmla="*/ 6 w 6670"/>
                  <a:gd name="T65" fmla="*/ 20 h 10872"/>
                  <a:gd name="T66" fmla="*/ 6 w 6670"/>
                  <a:gd name="T67" fmla="*/ 21 h 10872"/>
                  <a:gd name="T68" fmla="*/ 6 w 6670"/>
                  <a:gd name="T69" fmla="*/ 21 h 10872"/>
                  <a:gd name="T70" fmla="*/ 6 w 6670"/>
                  <a:gd name="T71" fmla="*/ 21 h 10872"/>
                  <a:gd name="T72" fmla="*/ 5 w 6670"/>
                  <a:gd name="T73" fmla="*/ 21 h 10872"/>
                  <a:gd name="T74" fmla="*/ 5 w 6670"/>
                  <a:gd name="T75" fmla="*/ 21 h 10872"/>
                  <a:gd name="T76" fmla="*/ 3 w 6670"/>
                  <a:gd name="T77" fmla="*/ 24 h 10872"/>
                  <a:gd name="T78" fmla="*/ 3 w 6670"/>
                  <a:gd name="T79" fmla="*/ 25 h 10872"/>
                  <a:gd name="T80" fmla="*/ 2 w 6670"/>
                  <a:gd name="T81" fmla="*/ 26 h 10872"/>
                  <a:gd name="T82" fmla="*/ 2 w 6670"/>
                  <a:gd name="T83" fmla="*/ 26 h 10872"/>
                  <a:gd name="T84" fmla="*/ 1 w 6670"/>
                  <a:gd name="T85" fmla="*/ 27 h 10872"/>
                  <a:gd name="T86" fmla="*/ 1 w 6670"/>
                  <a:gd name="T87" fmla="*/ 27 h 10872"/>
                  <a:gd name="T88" fmla="*/ 1 w 6670"/>
                  <a:gd name="T89" fmla="*/ 27 h 10872"/>
                  <a:gd name="T90" fmla="*/ 0 w 6670"/>
                  <a:gd name="T91" fmla="*/ 28 h 10872"/>
                  <a:gd name="T92" fmla="*/ 0 w 6670"/>
                  <a:gd name="T93" fmla="*/ 28 h 10872"/>
                  <a:gd name="T94" fmla="*/ 0 w 6670"/>
                  <a:gd name="T95" fmla="*/ 29 h 10872"/>
                  <a:gd name="T96" fmla="*/ 0 w 6670"/>
                  <a:gd name="T97" fmla="*/ 29 h 10872"/>
                  <a:gd name="T98" fmla="*/ 0 w 6670"/>
                  <a:gd name="T99" fmla="*/ 29 h 10872"/>
                  <a:gd name="T100" fmla="*/ 0 w 6670"/>
                  <a:gd name="T101" fmla="*/ 29 h 10872"/>
                  <a:gd name="T102" fmla="*/ 0 w 6670"/>
                  <a:gd name="T103" fmla="*/ 29 h 10872"/>
                  <a:gd name="T104" fmla="*/ 1 w 6670"/>
                  <a:gd name="T105" fmla="*/ 30 h 10872"/>
                  <a:gd name="T106" fmla="*/ 2 w 6670"/>
                  <a:gd name="T107" fmla="*/ 30 h 1087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670" h="10872">
                    <a:moveTo>
                      <a:pt x="6670" y="367"/>
                    </a:moveTo>
                    <a:lnTo>
                      <a:pt x="6665" y="365"/>
                    </a:lnTo>
                    <a:lnTo>
                      <a:pt x="6652" y="359"/>
                    </a:lnTo>
                    <a:lnTo>
                      <a:pt x="6631" y="350"/>
                    </a:lnTo>
                    <a:lnTo>
                      <a:pt x="6607" y="338"/>
                    </a:lnTo>
                    <a:lnTo>
                      <a:pt x="6581" y="325"/>
                    </a:lnTo>
                    <a:lnTo>
                      <a:pt x="6555" y="312"/>
                    </a:lnTo>
                    <a:lnTo>
                      <a:pt x="6533" y="300"/>
                    </a:lnTo>
                    <a:lnTo>
                      <a:pt x="6515" y="289"/>
                    </a:lnTo>
                    <a:lnTo>
                      <a:pt x="6506" y="285"/>
                    </a:lnTo>
                    <a:lnTo>
                      <a:pt x="6495" y="279"/>
                    </a:lnTo>
                    <a:lnTo>
                      <a:pt x="6482" y="275"/>
                    </a:lnTo>
                    <a:lnTo>
                      <a:pt x="6466" y="272"/>
                    </a:lnTo>
                    <a:lnTo>
                      <a:pt x="6433" y="265"/>
                    </a:lnTo>
                    <a:lnTo>
                      <a:pt x="6397" y="260"/>
                    </a:lnTo>
                    <a:lnTo>
                      <a:pt x="6363" y="256"/>
                    </a:lnTo>
                    <a:lnTo>
                      <a:pt x="6334" y="253"/>
                    </a:lnTo>
                    <a:lnTo>
                      <a:pt x="6315" y="251"/>
                    </a:lnTo>
                    <a:lnTo>
                      <a:pt x="6308" y="251"/>
                    </a:lnTo>
                    <a:lnTo>
                      <a:pt x="6241" y="131"/>
                    </a:lnTo>
                    <a:lnTo>
                      <a:pt x="6233" y="126"/>
                    </a:lnTo>
                    <a:lnTo>
                      <a:pt x="6213" y="111"/>
                    </a:lnTo>
                    <a:lnTo>
                      <a:pt x="6185" y="90"/>
                    </a:lnTo>
                    <a:lnTo>
                      <a:pt x="6151" y="66"/>
                    </a:lnTo>
                    <a:lnTo>
                      <a:pt x="6115" y="42"/>
                    </a:lnTo>
                    <a:lnTo>
                      <a:pt x="6081" y="21"/>
                    </a:lnTo>
                    <a:lnTo>
                      <a:pt x="6066" y="12"/>
                    </a:lnTo>
                    <a:lnTo>
                      <a:pt x="6053" y="6"/>
                    </a:lnTo>
                    <a:lnTo>
                      <a:pt x="6042" y="2"/>
                    </a:lnTo>
                    <a:lnTo>
                      <a:pt x="6033" y="0"/>
                    </a:lnTo>
                    <a:lnTo>
                      <a:pt x="6025" y="1"/>
                    </a:lnTo>
                    <a:lnTo>
                      <a:pt x="6016" y="2"/>
                    </a:lnTo>
                    <a:lnTo>
                      <a:pt x="6007" y="5"/>
                    </a:lnTo>
                    <a:lnTo>
                      <a:pt x="5997" y="9"/>
                    </a:lnTo>
                    <a:lnTo>
                      <a:pt x="5987" y="14"/>
                    </a:lnTo>
                    <a:lnTo>
                      <a:pt x="5976" y="20"/>
                    </a:lnTo>
                    <a:lnTo>
                      <a:pt x="5966" y="26"/>
                    </a:lnTo>
                    <a:lnTo>
                      <a:pt x="5954" y="33"/>
                    </a:lnTo>
                    <a:lnTo>
                      <a:pt x="5933" y="49"/>
                    </a:lnTo>
                    <a:lnTo>
                      <a:pt x="5912" y="67"/>
                    </a:lnTo>
                    <a:lnTo>
                      <a:pt x="5901" y="76"/>
                    </a:lnTo>
                    <a:lnTo>
                      <a:pt x="5892" y="86"/>
                    </a:lnTo>
                    <a:lnTo>
                      <a:pt x="5884" y="95"/>
                    </a:lnTo>
                    <a:lnTo>
                      <a:pt x="5876" y="105"/>
                    </a:lnTo>
                    <a:lnTo>
                      <a:pt x="5861" y="129"/>
                    </a:lnTo>
                    <a:lnTo>
                      <a:pt x="5835" y="177"/>
                    </a:lnTo>
                    <a:lnTo>
                      <a:pt x="5798" y="248"/>
                    </a:lnTo>
                    <a:lnTo>
                      <a:pt x="5752" y="337"/>
                    </a:lnTo>
                    <a:lnTo>
                      <a:pt x="5698" y="442"/>
                    </a:lnTo>
                    <a:lnTo>
                      <a:pt x="5637" y="559"/>
                    </a:lnTo>
                    <a:lnTo>
                      <a:pt x="5572" y="685"/>
                    </a:lnTo>
                    <a:lnTo>
                      <a:pt x="5504" y="816"/>
                    </a:lnTo>
                    <a:lnTo>
                      <a:pt x="5436" y="950"/>
                    </a:lnTo>
                    <a:lnTo>
                      <a:pt x="5367" y="1083"/>
                    </a:lnTo>
                    <a:lnTo>
                      <a:pt x="5301" y="1213"/>
                    </a:lnTo>
                    <a:lnTo>
                      <a:pt x="5238" y="1334"/>
                    </a:lnTo>
                    <a:lnTo>
                      <a:pt x="5181" y="1446"/>
                    </a:lnTo>
                    <a:lnTo>
                      <a:pt x="5129" y="1543"/>
                    </a:lnTo>
                    <a:lnTo>
                      <a:pt x="5087" y="1624"/>
                    </a:lnTo>
                    <a:lnTo>
                      <a:pt x="5055" y="1684"/>
                    </a:lnTo>
                    <a:lnTo>
                      <a:pt x="5042" y="1709"/>
                    </a:lnTo>
                    <a:lnTo>
                      <a:pt x="5030" y="1731"/>
                    </a:lnTo>
                    <a:lnTo>
                      <a:pt x="5020" y="1754"/>
                    </a:lnTo>
                    <a:lnTo>
                      <a:pt x="5012" y="1775"/>
                    </a:lnTo>
                    <a:lnTo>
                      <a:pt x="5004" y="1795"/>
                    </a:lnTo>
                    <a:lnTo>
                      <a:pt x="4996" y="1814"/>
                    </a:lnTo>
                    <a:lnTo>
                      <a:pt x="4990" y="1833"/>
                    </a:lnTo>
                    <a:lnTo>
                      <a:pt x="4985" y="1850"/>
                    </a:lnTo>
                    <a:lnTo>
                      <a:pt x="4977" y="1883"/>
                    </a:lnTo>
                    <a:lnTo>
                      <a:pt x="4972" y="1912"/>
                    </a:lnTo>
                    <a:lnTo>
                      <a:pt x="4969" y="1938"/>
                    </a:lnTo>
                    <a:lnTo>
                      <a:pt x="4967" y="1962"/>
                    </a:lnTo>
                    <a:lnTo>
                      <a:pt x="4966" y="2002"/>
                    </a:lnTo>
                    <a:lnTo>
                      <a:pt x="4964" y="2033"/>
                    </a:lnTo>
                    <a:lnTo>
                      <a:pt x="4962" y="2041"/>
                    </a:lnTo>
                    <a:lnTo>
                      <a:pt x="4961" y="2047"/>
                    </a:lnTo>
                    <a:lnTo>
                      <a:pt x="4959" y="2053"/>
                    </a:lnTo>
                    <a:lnTo>
                      <a:pt x="4955" y="2059"/>
                    </a:lnTo>
                    <a:lnTo>
                      <a:pt x="4952" y="2065"/>
                    </a:lnTo>
                    <a:lnTo>
                      <a:pt x="4948" y="2070"/>
                    </a:lnTo>
                    <a:lnTo>
                      <a:pt x="4943" y="2075"/>
                    </a:lnTo>
                    <a:lnTo>
                      <a:pt x="4938" y="2080"/>
                    </a:lnTo>
                    <a:lnTo>
                      <a:pt x="4911" y="2102"/>
                    </a:lnTo>
                    <a:lnTo>
                      <a:pt x="4880" y="2126"/>
                    </a:lnTo>
                    <a:lnTo>
                      <a:pt x="4848" y="2153"/>
                    </a:lnTo>
                    <a:lnTo>
                      <a:pt x="4816" y="2179"/>
                    </a:lnTo>
                    <a:lnTo>
                      <a:pt x="4788" y="2201"/>
                    </a:lnTo>
                    <a:lnTo>
                      <a:pt x="4764" y="2221"/>
                    </a:lnTo>
                    <a:lnTo>
                      <a:pt x="4748" y="2233"/>
                    </a:lnTo>
                    <a:lnTo>
                      <a:pt x="4743" y="2238"/>
                    </a:lnTo>
                    <a:lnTo>
                      <a:pt x="3843" y="3807"/>
                    </a:lnTo>
                    <a:lnTo>
                      <a:pt x="3192" y="5018"/>
                    </a:lnTo>
                    <a:lnTo>
                      <a:pt x="3165" y="5204"/>
                    </a:lnTo>
                    <a:lnTo>
                      <a:pt x="3034" y="5296"/>
                    </a:lnTo>
                    <a:lnTo>
                      <a:pt x="2461" y="6390"/>
                    </a:lnTo>
                    <a:lnTo>
                      <a:pt x="2458" y="6398"/>
                    </a:lnTo>
                    <a:lnTo>
                      <a:pt x="2450" y="6419"/>
                    </a:lnTo>
                    <a:lnTo>
                      <a:pt x="2435" y="6452"/>
                    </a:lnTo>
                    <a:lnTo>
                      <a:pt x="2418" y="6495"/>
                    </a:lnTo>
                    <a:lnTo>
                      <a:pt x="2396" y="6545"/>
                    </a:lnTo>
                    <a:lnTo>
                      <a:pt x="2373" y="6602"/>
                    </a:lnTo>
                    <a:lnTo>
                      <a:pt x="2346" y="6665"/>
                    </a:lnTo>
                    <a:lnTo>
                      <a:pt x="2320" y="6728"/>
                    </a:lnTo>
                    <a:lnTo>
                      <a:pt x="2292" y="6794"/>
                    </a:lnTo>
                    <a:lnTo>
                      <a:pt x="2264" y="6857"/>
                    </a:lnTo>
                    <a:lnTo>
                      <a:pt x="2238" y="6918"/>
                    </a:lnTo>
                    <a:lnTo>
                      <a:pt x="2213" y="6975"/>
                    </a:lnTo>
                    <a:lnTo>
                      <a:pt x="2192" y="7025"/>
                    </a:lnTo>
                    <a:lnTo>
                      <a:pt x="2173" y="7066"/>
                    </a:lnTo>
                    <a:lnTo>
                      <a:pt x="2159" y="7097"/>
                    </a:lnTo>
                    <a:lnTo>
                      <a:pt x="2149" y="7115"/>
                    </a:lnTo>
                    <a:lnTo>
                      <a:pt x="2146" y="7122"/>
                    </a:lnTo>
                    <a:lnTo>
                      <a:pt x="2143" y="7128"/>
                    </a:lnTo>
                    <a:lnTo>
                      <a:pt x="2139" y="7135"/>
                    </a:lnTo>
                    <a:lnTo>
                      <a:pt x="2138" y="7143"/>
                    </a:lnTo>
                    <a:lnTo>
                      <a:pt x="2135" y="7158"/>
                    </a:lnTo>
                    <a:lnTo>
                      <a:pt x="2135" y="7173"/>
                    </a:lnTo>
                    <a:lnTo>
                      <a:pt x="2135" y="7190"/>
                    </a:lnTo>
                    <a:lnTo>
                      <a:pt x="2137" y="7206"/>
                    </a:lnTo>
                    <a:lnTo>
                      <a:pt x="2139" y="7223"/>
                    </a:lnTo>
                    <a:lnTo>
                      <a:pt x="2141" y="7240"/>
                    </a:lnTo>
                    <a:lnTo>
                      <a:pt x="2144" y="7256"/>
                    </a:lnTo>
                    <a:lnTo>
                      <a:pt x="2146" y="7273"/>
                    </a:lnTo>
                    <a:lnTo>
                      <a:pt x="2148" y="7289"/>
                    </a:lnTo>
                    <a:lnTo>
                      <a:pt x="2148" y="7304"/>
                    </a:lnTo>
                    <a:lnTo>
                      <a:pt x="2148" y="7318"/>
                    </a:lnTo>
                    <a:lnTo>
                      <a:pt x="2145" y="7331"/>
                    </a:lnTo>
                    <a:lnTo>
                      <a:pt x="2144" y="7337"/>
                    </a:lnTo>
                    <a:lnTo>
                      <a:pt x="2140" y="7343"/>
                    </a:lnTo>
                    <a:lnTo>
                      <a:pt x="2137" y="7348"/>
                    </a:lnTo>
                    <a:lnTo>
                      <a:pt x="2134" y="7353"/>
                    </a:lnTo>
                    <a:lnTo>
                      <a:pt x="2127" y="7364"/>
                    </a:lnTo>
                    <a:lnTo>
                      <a:pt x="2122" y="7375"/>
                    </a:lnTo>
                    <a:lnTo>
                      <a:pt x="2116" y="7385"/>
                    </a:lnTo>
                    <a:lnTo>
                      <a:pt x="2111" y="7396"/>
                    </a:lnTo>
                    <a:lnTo>
                      <a:pt x="2102" y="7420"/>
                    </a:lnTo>
                    <a:lnTo>
                      <a:pt x="2092" y="7442"/>
                    </a:lnTo>
                    <a:lnTo>
                      <a:pt x="2088" y="7454"/>
                    </a:lnTo>
                    <a:lnTo>
                      <a:pt x="2082" y="7464"/>
                    </a:lnTo>
                    <a:lnTo>
                      <a:pt x="2076" y="7474"/>
                    </a:lnTo>
                    <a:lnTo>
                      <a:pt x="2070" y="7483"/>
                    </a:lnTo>
                    <a:lnTo>
                      <a:pt x="2062" y="7492"/>
                    </a:lnTo>
                    <a:lnTo>
                      <a:pt x="2053" y="7499"/>
                    </a:lnTo>
                    <a:lnTo>
                      <a:pt x="2043" y="7506"/>
                    </a:lnTo>
                    <a:lnTo>
                      <a:pt x="2032" y="7511"/>
                    </a:lnTo>
                    <a:lnTo>
                      <a:pt x="2005" y="7521"/>
                    </a:lnTo>
                    <a:lnTo>
                      <a:pt x="1977" y="7532"/>
                    </a:lnTo>
                    <a:lnTo>
                      <a:pt x="1949" y="7544"/>
                    </a:lnTo>
                    <a:lnTo>
                      <a:pt x="1922" y="7555"/>
                    </a:lnTo>
                    <a:lnTo>
                      <a:pt x="1898" y="7564"/>
                    </a:lnTo>
                    <a:lnTo>
                      <a:pt x="1879" y="7571"/>
                    </a:lnTo>
                    <a:lnTo>
                      <a:pt x="1867" y="7576"/>
                    </a:lnTo>
                    <a:lnTo>
                      <a:pt x="1862" y="7579"/>
                    </a:lnTo>
                    <a:lnTo>
                      <a:pt x="1118" y="8658"/>
                    </a:lnTo>
                    <a:lnTo>
                      <a:pt x="1113" y="8667"/>
                    </a:lnTo>
                    <a:lnTo>
                      <a:pt x="1099" y="8692"/>
                    </a:lnTo>
                    <a:lnTo>
                      <a:pt x="1077" y="8732"/>
                    </a:lnTo>
                    <a:lnTo>
                      <a:pt x="1048" y="8783"/>
                    </a:lnTo>
                    <a:lnTo>
                      <a:pt x="1013" y="8844"/>
                    </a:lnTo>
                    <a:lnTo>
                      <a:pt x="974" y="8914"/>
                    </a:lnTo>
                    <a:lnTo>
                      <a:pt x="930" y="8990"/>
                    </a:lnTo>
                    <a:lnTo>
                      <a:pt x="883" y="9068"/>
                    </a:lnTo>
                    <a:lnTo>
                      <a:pt x="835" y="9150"/>
                    </a:lnTo>
                    <a:lnTo>
                      <a:pt x="786" y="9232"/>
                    </a:lnTo>
                    <a:lnTo>
                      <a:pt x="737" y="9312"/>
                    </a:lnTo>
                    <a:lnTo>
                      <a:pt x="689" y="9387"/>
                    </a:lnTo>
                    <a:lnTo>
                      <a:pt x="644" y="9456"/>
                    </a:lnTo>
                    <a:lnTo>
                      <a:pt x="601" y="9518"/>
                    </a:lnTo>
                    <a:lnTo>
                      <a:pt x="581" y="9544"/>
                    </a:lnTo>
                    <a:lnTo>
                      <a:pt x="563" y="9569"/>
                    </a:lnTo>
                    <a:lnTo>
                      <a:pt x="547" y="9590"/>
                    </a:lnTo>
                    <a:lnTo>
                      <a:pt x="531" y="9608"/>
                    </a:lnTo>
                    <a:lnTo>
                      <a:pt x="502" y="9641"/>
                    </a:lnTo>
                    <a:lnTo>
                      <a:pt x="472" y="9677"/>
                    </a:lnTo>
                    <a:lnTo>
                      <a:pt x="442" y="9715"/>
                    </a:lnTo>
                    <a:lnTo>
                      <a:pt x="413" y="9755"/>
                    </a:lnTo>
                    <a:lnTo>
                      <a:pt x="383" y="9796"/>
                    </a:lnTo>
                    <a:lnTo>
                      <a:pt x="354" y="9836"/>
                    </a:lnTo>
                    <a:lnTo>
                      <a:pt x="327" y="9877"/>
                    </a:lnTo>
                    <a:lnTo>
                      <a:pt x="300" y="9917"/>
                    </a:lnTo>
                    <a:lnTo>
                      <a:pt x="251" y="9992"/>
                    </a:lnTo>
                    <a:lnTo>
                      <a:pt x="209" y="10059"/>
                    </a:lnTo>
                    <a:lnTo>
                      <a:pt x="177" y="10111"/>
                    </a:lnTo>
                    <a:lnTo>
                      <a:pt x="157" y="10147"/>
                    </a:lnTo>
                    <a:lnTo>
                      <a:pt x="147" y="10160"/>
                    </a:lnTo>
                    <a:lnTo>
                      <a:pt x="136" y="10176"/>
                    </a:lnTo>
                    <a:lnTo>
                      <a:pt x="122" y="10193"/>
                    </a:lnTo>
                    <a:lnTo>
                      <a:pt x="107" y="10211"/>
                    </a:lnTo>
                    <a:lnTo>
                      <a:pt x="91" y="10231"/>
                    </a:lnTo>
                    <a:lnTo>
                      <a:pt x="74" y="10251"/>
                    </a:lnTo>
                    <a:lnTo>
                      <a:pt x="57" y="10273"/>
                    </a:lnTo>
                    <a:lnTo>
                      <a:pt x="42" y="10294"/>
                    </a:lnTo>
                    <a:lnTo>
                      <a:pt x="29" y="10316"/>
                    </a:lnTo>
                    <a:lnTo>
                      <a:pt x="16" y="10337"/>
                    </a:lnTo>
                    <a:lnTo>
                      <a:pt x="11" y="10348"/>
                    </a:lnTo>
                    <a:lnTo>
                      <a:pt x="7" y="10358"/>
                    </a:lnTo>
                    <a:lnTo>
                      <a:pt x="4" y="10368"/>
                    </a:lnTo>
                    <a:lnTo>
                      <a:pt x="2" y="10378"/>
                    </a:lnTo>
                    <a:lnTo>
                      <a:pt x="0" y="10388"/>
                    </a:lnTo>
                    <a:lnTo>
                      <a:pt x="0" y="10399"/>
                    </a:lnTo>
                    <a:lnTo>
                      <a:pt x="1" y="10408"/>
                    </a:lnTo>
                    <a:lnTo>
                      <a:pt x="3" y="10417"/>
                    </a:lnTo>
                    <a:lnTo>
                      <a:pt x="6" y="10425"/>
                    </a:lnTo>
                    <a:lnTo>
                      <a:pt x="11" y="10435"/>
                    </a:lnTo>
                    <a:lnTo>
                      <a:pt x="17" y="10443"/>
                    </a:lnTo>
                    <a:lnTo>
                      <a:pt x="25" y="10450"/>
                    </a:lnTo>
                    <a:lnTo>
                      <a:pt x="73" y="10489"/>
                    </a:lnTo>
                    <a:lnTo>
                      <a:pt x="143" y="10544"/>
                    </a:lnTo>
                    <a:lnTo>
                      <a:pt x="227" y="10607"/>
                    </a:lnTo>
                    <a:lnTo>
                      <a:pt x="317" y="10676"/>
                    </a:lnTo>
                    <a:lnTo>
                      <a:pt x="407" y="10743"/>
                    </a:lnTo>
                    <a:lnTo>
                      <a:pt x="489" y="10801"/>
                    </a:lnTo>
                    <a:lnTo>
                      <a:pt x="524" y="10825"/>
                    </a:lnTo>
                    <a:lnTo>
                      <a:pt x="555" y="10846"/>
                    </a:lnTo>
                    <a:lnTo>
                      <a:pt x="579" y="10862"/>
                    </a:lnTo>
                    <a:lnTo>
                      <a:pt x="598" y="10872"/>
                    </a:lnTo>
                  </a:path>
                </a:pathLst>
              </a:custGeom>
              <a:noFill/>
              <a:ln w="0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52" name="Freeform 347">
                <a:extLst>
                  <a:ext uri="{FF2B5EF4-FFF2-40B4-BE49-F238E27FC236}">
                    <a16:creationId xmlns:a16="http://schemas.microsoft.com/office/drawing/2014/main" id="{35D7E9D0-62EB-41FF-90A1-07BC05C69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5" y="1352"/>
                <a:ext cx="699" cy="555"/>
              </a:xfrm>
              <a:custGeom>
                <a:avLst/>
                <a:gdLst>
                  <a:gd name="T0" fmla="*/ 17 w 13293"/>
                  <a:gd name="T1" fmla="*/ 0 h 10557"/>
                  <a:gd name="T2" fmla="*/ 20 w 13293"/>
                  <a:gd name="T3" fmla="*/ 2 h 10557"/>
                  <a:gd name="T4" fmla="*/ 25 w 13293"/>
                  <a:gd name="T5" fmla="*/ 5 h 10557"/>
                  <a:gd name="T6" fmla="*/ 29 w 13293"/>
                  <a:gd name="T7" fmla="*/ 8 h 10557"/>
                  <a:gd name="T8" fmla="*/ 30 w 13293"/>
                  <a:gd name="T9" fmla="*/ 9 h 10557"/>
                  <a:gd name="T10" fmla="*/ 31 w 13293"/>
                  <a:gd name="T11" fmla="*/ 9 h 10557"/>
                  <a:gd name="T12" fmla="*/ 31 w 13293"/>
                  <a:gd name="T13" fmla="*/ 9 h 10557"/>
                  <a:gd name="T14" fmla="*/ 32 w 13293"/>
                  <a:gd name="T15" fmla="*/ 10 h 10557"/>
                  <a:gd name="T16" fmla="*/ 32 w 13293"/>
                  <a:gd name="T17" fmla="*/ 10 h 10557"/>
                  <a:gd name="T18" fmla="*/ 33 w 13293"/>
                  <a:gd name="T19" fmla="*/ 11 h 10557"/>
                  <a:gd name="T20" fmla="*/ 34 w 13293"/>
                  <a:gd name="T21" fmla="*/ 11 h 10557"/>
                  <a:gd name="T22" fmla="*/ 34 w 13293"/>
                  <a:gd name="T23" fmla="*/ 12 h 10557"/>
                  <a:gd name="T24" fmla="*/ 35 w 13293"/>
                  <a:gd name="T25" fmla="*/ 12 h 10557"/>
                  <a:gd name="T26" fmla="*/ 35 w 13293"/>
                  <a:gd name="T27" fmla="*/ 12 h 10557"/>
                  <a:gd name="T28" fmla="*/ 35 w 13293"/>
                  <a:gd name="T29" fmla="*/ 12 h 10557"/>
                  <a:gd name="T30" fmla="*/ 35 w 13293"/>
                  <a:gd name="T31" fmla="*/ 13 h 10557"/>
                  <a:gd name="T32" fmla="*/ 36 w 13293"/>
                  <a:gd name="T33" fmla="*/ 13 h 10557"/>
                  <a:gd name="T34" fmla="*/ 37 w 13293"/>
                  <a:gd name="T35" fmla="*/ 14 h 10557"/>
                  <a:gd name="T36" fmla="*/ 36 w 13293"/>
                  <a:gd name="T37" fmla="*/ 14 h 10557"/>
                  <a:gd name="T38" fmla="*/ 36 w 13293"/>
                  <a:gd name="T39" fmla="*/ 14 h 10557"/>
                  <a:gd name="T40" fmla="*/ 36 w 13293"/>
                  <a:gd name="T41" fmla="*/ 14 h 10557"/>
                  <a:gd name="T42" fmla="*/ 35 w 13293"/>
                  <a:gd name="T43" fmla="*/ 15 h 10557"/>
                  <a:gd name="T44" fmla="*/ 33 w 13293"/>
                  <a:gd name="T45" fmla="*/ 16 h 10557"/>
                  <a:gd name="T46" fmla="*/ 30 w 13293"/>
                  <a:gd name="T47" fmla="*/ 17 h 10557"/>
                  <a:gd name="T48" fmla="*/ 29 w 13293"/>
                  <a:gd name="T49" fmla="*/ 17 h 10557"/>
                  <a:gd name="T50" fmla="*/ 26 w 13293"/>
                  <a:gd name="T51" fmla="*/ 18 h 10557"/>
                  <a:gd name="T52" fmla="*/ 23 w 13293"/>
                  <a:gd name="T53" fmla="*/ 19 h 10557"/>
                  <a:gd name="T54" fmla="*/ 21 w 13293"/>
                  <a:gd name="T55" fmla="*/ 20 h 10557"/>
                  <a:gd name="T56" fmla="*/ 20 w 13293"/>
                  <a:gd name="T57" fmla="*/ 21 h 10557"/>
                  <a:gd name="T58" fmla="*/ 20 w 13293"/>
                  <a:gd name="T59" fmla="*/ 21 h 10557"/>
                  <a:gd name="T60" fmla="*/ 20 w 13293"/>
                  <a:gd name="T61" fmla="*/ 21 h 10557"/>
                  <a:gd name="T62" fmla="*/ 19 w 13293"/>
                  <a:gd name="T63" fmla="*/ 22 h 10557"/>
                  <a:gd name="T64" fmla="*/ 17 w 13293"/>
                  <a:gd name="T65" fmla="*/ 22 h 10557"/>
                  <a:gd name="T66" fmla="*/ 15 w 13293"/>
                  <a:gd name="T67" fmla="*/ 23 h 10557"/>
                  <a:gd name="T68" fmla="*/ 14 w 13293"/>
                  <a:gd name="T69" fmla="*/ 23 h 10557"/>
                  <a:gd name="T70" fmla="*/ 12 w 13293"/>
                  <a:gd name="T71" fmla="*/ 24 h 10557"/>
                  <a:gd name="T72" fmla="*/ 10 w 13293"/>
                  <a:gd name="T73" fmla="*/ 25 h 10557"/>
                  <a:gd name="T74" fmla="*/ 7 w 13293"/>
                  <a:gd name="T75" fmla="*/ 26 h 10557"/>
                  <a:gd name="T76" fmla="*/ 7 w 13293"/>
                  <a:gd name="T77" fmla="*/ 26 h 10557"/>
                  <a:gd name="T78" fmla="*/ 6 w 13293"/>
                  <a:gd name="T79" fmla="*/ 27 h 10557"/>
                  <a:gd name="T80" fmla="*/ 5 w 13293"/>
                  <a:gd name="T81" fmla="*/ 27 h 10557"/>
                  <a:gd name="T82" fmla="*/ 3 w 13293"/>
                  <a:gd name="T83" fmla="*/ 28 h 10557"/>
                  <a:gd name="T84" fmla="*/ 2 w 13293"/>
                  <a:gd name="T85" fmla="*/ 29 h 10557"/>
                  <a:gd name="T86" fmla="*/ 1 w 13293"/>
                  <a:gd name="T87" fmla="*/ 29 h 10557"/>
                  <a:gd name="T88" fmla="*/ 0 w 13293"/>
                  <a:gd name="T89" fmla="*/ 29 h 10557"/>
                  <a:gd name="T90" fmla="*/ 0 w 13293"/>
                  <a:gd name="T91" fmla="*/ 29 h 10557"/>
                  <a:gd name="T92" fmla="*/ 0 w 13293"/>
                  <a:gd name="T93" fmla="*/ 29 h 10557"/>
                  <a:gd name="T94" fmla="*/ 0 w 13293"/>
                  <a:gd name="T95" fmla="*/ 29 h 1055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3293" h="10557">
                    <a:moveTo>
                      <a:pt x="6060" y="0"/>
                    </a:moveTo>
                    <a:lnTo>
                      <a:pt x="6102" y="26"/>
                    </a:lnTo>
                    <a:lnTo>
                      <a:pt x="6164" y="67"/>
                    </a:lnTo>
                    <a:lnTo>
                      <a:pt x="6249" y="121"/>
                    </a:lnTo>
                    <a:lnTo>
                      <a:pt x="6352" y="188"/>
                    </a:lnTo>
                    <a:lnTo>
                      <a:pt x="6612" y="360"/>
                    </a:lnTo>
                    <a:lnTo>
                      <a:pt x="6932" y="572"/>
                    </a:lnTo>
                    <a:lnTo>
                      <a:pt x="7298" y="816"/>
                    </a:lnTo>
                    <a:lnTo>
                      <a:pt x="7702" y="1083"/>
                    </a:lnTo>
                    <a:lnTo>
                      <a:pt x="8127" y="1366"/>
                    </a:lnTo>
                    <a:lnTo>
                      <a:pt x="8566" y="1657"/>
                    </a:lnTo>
                    <a:lnTo>
                      <a:pt x="9004" y="1946"/>
                    </a:lnTo>
                    <a:lnTo>
                      <a:pt x="9430" y="2228"/>
                    </a:lnTo>
                    <a:lnTo>
                      <a:pt x="9830" y="2491"/>
                    </a:lnTo>
                    <a:lnTo>
                      <a:pt x="10195" y="2728"/>
                    </a:lnTo>
                    <a:lnTo>
                      <a:pt x="10360" y="2835"/>
                    </a:lnTo>
                    <a:lnTo>
                      <a:pt x="10511" y="2932"/>
                    </a:lnTo>
                    <a:lnTo>
                      <a:pt x="10648" y="3019"/>
                    </a:lnTo>
                    <a:lnTo>
                      <a:pt x="10768" y="3094"/>
                    </a:lnTo>
                    <a:lnTo>
                      <a:pt x="10870" y="3156"/>
                    </a:lnTo>
                    <a:lnTo>
                      <a:pt x="10952" y="3204"/>
                    </a:lnTo>
                    <a:lnTo>
                      <a:pt x="11013" y="3238"/>
                    </a:lnTo>
                    <a:lnTo>
                      <a:pt x="11052" y="3256"/>
                    </a:lnTo>
                    <a:lnTo>
                      <a:pt x="11080" y="3267"/>
                    </a:lnTo>
                    <a:lnTo>
                      <a:pt x="11110" y="3282"/>
                    </a:lnTo>
                    <a:lnTo>
                      <a:pt x="11143" y="3297"/>
                    </a:lnTo>
                    <a:lnTo>
                      <a:pt x="11178" y="3317"/>
                    </a:lnTo>
                    <a:lnTo>
                      <a:pt x="11215" y="3337"/>
                    </a:lnTo>
                    <a:lnTo>
                      <a:pt x="11253" y="3360"/>
                    </a:lnTo>
                    <a:lnTo>
                      <a:pt x="11291" y="3383"/>
                    </a:lnTo>
                    <a:lnTo>
                      <a:pt x="11332" y="3409"/>
                    </a:lnTo>
                    <a:lnTo>
                      <a:pt x="11416" y="3464"/>
                    </a:lnTo>
                    <a:lnTo>
                      <a:pt x="11503" y="3523"/>
                    </a:lnTo>
                    <a:lnTo>
                      <a:pt x="11590" y="3585"/>
                    </a:lnTo>
                    <a:lnTo>
                      <a:pt x="11677" y="3648"/>
                    </a:lnTo>
                    <a:lnTo>
                      <a:pt x="11761" y="3711"/>
                    </a:lnTo>
                    <a:lnTo>
                      <a:pt x="11841" y="3771"/>
                    </a:lnTo>
                    <a:lnTo>
                      <a:pt x="11916" y="3829"/>
                    </a:lnTo>
                    <a:lnTo>
                      <a:pt x="11982" y="3882"/>
                    </a:lnTo>
                    <a:lnTo>
                      <a:pt x="12041" y="3929"/>
                    </a:lnTo>
                    <a:lnTo>
                      <a:pt x="12089" y="3968"/>
                    </a:lnTo>
                    <a:lnTo>
                      <a:pt x="12125" y="3999"/>
                    </a:lnTo>
                    <a:lnTo>
                      <a:pt x="12147" y="4020"/>
                    </a:lnTo>
                    <a:lnTo>
                      <a:pt x="12183" y="4056"/>
                    </a:lnTo>
                    <a:lnTo>
                      <a:pt x="12230" y="4104"/>
                    </a:lnTo>
                    <a:lnTo>
                      <a:pt x="12286" y="4158"/>
                    </a:lnTo>
                    <a:lnTo>
                      <a:pt x="12348" y="4214"/>
                    </a:lnTo>
                    <a:lnTo>
                      <a:pt x="12380" y="4243"/>
                    </a:lnTo>
                    <a:lnTo>
                      <a:pt x="12412" y="4270"/>
                    </a:lnTo>
                    <a:lnTo>
                      <a:pt x="12444" y="4296"/>
                    </a:lnTo>
                    <a:lnTo>
                      <a:pt x="12476" y="4320"/>
                    </a:lnTo>
                    <a:lnTo>
                      <a:pt x="12507" y="4343"/>
                    </a:lnTo>
                    <a:lnTo>
                      <a:pt x="12535" y="4361"/>
                    </a:lnTo>
                    <a:lnTo>
                      <a:pt x="12550" y="4370"/>
                    </a:lnTo>
                    <a:lnTo>
                      <a:pt x="12563" y="4378"/>
                    </a:lnTo>
                    <a:lnTo>
                      <a:pt x="12576" y="4384"/>
                    </a:lnTo>
                    <a:lnTo>
                      <a:pt x="12588" y="4389"/>
                    </a:lnTo>
                    <a:lnTo>
                      <a:pt x="12602" y="4395"/>
                    </a:lnTo>
                    <a:lnTo>
                      <a:pt x="12618" y="4403"/>
                    </a:lnTo>
                    <a:lnTo>
                      <a:pt x="12637" y="4414"/>
                    </a:lnTo>
                    <a:lnTo>
                      <a:pt x="12656" y="4426"/>
                    </a:lnTo>
                    <a:lnTo>
                      <a:pt x="12702" y="4456"/>
                    </a:lnTo>
                    <a:lnTo>
                      <a:pt x="12754" y="4490"/>
                    </a:lnTo>
                    <a:lnTo>
                      <a:pt x="12810" y="4529"/>
                    </a:lnTo>
                    <a:lnTo>
                      <a:pt x="12869" y="4571"/>
                    </a:lnTo>
                    <a:lnTo>
                      <a:pt x="12929" y="4615"/>
                    </a:lnTo>
                    <a:lnTo>
                      <a:pt x="12990" y="4659"/>
                    </a:lnTo>
                    <a:lnTo>
                      <a:pt x="13104" y="4746"/>
                    </a:lnTo>
                    <a:lnTo>
                      <a:pt x="13201" y="4820"/>
                    </a:lnTo>
                    <a:lnTo>
                      <a:pt x="13267" y="4871"/>
                    </a:lnTo>
                    <a:lnTo>
                      <a:pt x="13293" y="4890"/>
                    </a:lnTo>
                    <a:lnTo>
                      <a:pt x="13285" y="4898"/>
                    </a:lnTo>
                    <a:lnTo>
                      <a:pt x="13266" y="4916"/>
                    </a:lnTo>
                    <a:lnTo>
                      <a:pt x="13235" y="4945"/>
                    </a:lnTo>
                    <a:lnTo>
                      <a:pt x="13197" y="4978"/>
                    </a:lnTo>
                    <a:lnTo>
                      <a:pt x="13152" y="5017"/>
                    </a:lnTo>
                    <a:lnTo>
                      <a:pt x="13104" y="5056"/>
                    </a:lnTo>
                    <a:lnTo>
                      <a:pt x="13079" y="5076"/>
                    </a:lnTo>
                    <a:lnTo>
                      <a:pt x="13054" y="5094"/>
                    </a:lnTo>
                    <a:lnTo>
                      <a:pt x="13029" y="5110"/>
                    </a:lnTo>
                    <a:lnTo>
                      <a:pt x="13004" y="5127"/>
                    </a:lnTo>
                    <a:lnTo>
                      <a:pt x="12987" y="5136"/>
                    </a:lnTo>
                    <a:lnTo>
                      <a:pt x="12962" y="5148"/>
                    </a:lnTo>
                    <a:lnTo>
                      <a:pt x="12929" y="5165"/>
                    </a:lnTo>
                    <a:lnTo>
                      <a:pt x="12889" y="5184"/>
                    </a:lnTo>
                    <a:lnTo>
                      <a:pt x="12789" y="5231"/>
                    </a:lnTo>
                    <a:lnTo>
                      <a:pt x="12664" y="5287"/>
                    </a:lnTo>
                    <a:lnTo>
                      <a:pt x="12518" y="5354"/>
                    </a:lnTo>
                    <a:lnTo>
                      <a:pt x="12354" y="5427"/>
                    </a:lnTo>
                    <a:lnTo>
                      <a:pt x="12176" y="5505"/>
                    </a:lnTo>
                    <a:lnTo>
                      <a:pt x="11988" y="5588"/>
                    </a:lnTo>
                    <a:lnTo>
                      <a:pt x="11792" y="5673"/>
                    </a:lnTo>
                    <a:lnTo>
                      <a:pt x="11592" y="5759"/>
                    </a:lnTo>
                    <a:lnTo>
                      <a:pt x="11392" y="5845"/>
                    </a:lnTo>
                    <a:lnTo>
                      <a:pt x="11194" y="5928"/>
                    </a:lnTo>
                    <a:lnTo>
                      <a:pt x="11004" y="6008"/>
                    </a:lnTo>
                    <a:lnTo>
                      <a:pt x="10823" y="6083"/>
                    </a:lnTo>
                    <a:lnTo>
                      <a:pt x="10655" y="6150"/>
                    </a:lnTo>
                    <a:lnTo>
                      <a:pt x="10503" y="6209"/>
                    </a:lnTo>
                    <a:lnTo>
                      <a:pt x="10345" y="6270"/>
                    </a:lnTo>
                    <a:lnTo>
                      <a:pt x="10157" y="6343"/>
                    </a:lnTo>
                    <a:lnTo>
                      <a:pt x="9945" y="6427"/>
                    </a:lnTo>
                    <a:lnTo>
                      <a:pt x="9713" y="6518"/>
                    </a:lnTo>
                    <a:lnTo>
                      <a:pt x="9466" y="6617"/>
                    </a:lnTo>
                    <a:lnTo>
                      <a:pt x="9211" y="6719"/>
                    </a:lnTo>
                    <a:lnTo>
                      <a:pt x="8951" y="6824"/>
                    </a:lnTo>
                    <a:lnTo>
                      <a:pt x="8692" y="6930"/>
                    </a:lnTo>
                    <a:lnTo>
                      <a:pt x="8440" y="7034"/>
                    </a:lnTo>
                    <a:lnTo>
                      <a:pt x="8198" y="7134"/>
                    </a:lnTo>
                    <a:lnTo>
                      <a:pt x="7973" y="7229"/>
                    </a:lnTo>
                    <a:lnTo>
                      <a:pt x="7770" y="7317"/>
                    </a:lnTo>
                    <a:lnTo>
                      <a:pt x="7677" y="7357"/>
                    </a:lnTo>
                    <a:lnTo>
                      <a:pt x="7593" y="7394"/>
                    </a:lnTo>
                    <a:lnTo>
                      <a:pt x="7515" y="7429"/>
                    </a:lnTo>
                    <a:lnTo>
                      <a:pt x="7448" y="7461"/>
                    </a:lnTo>
                    <a:lnTo>
                      <a:pt x="7388" y="7490"/>
                    </a:lnTo>
                    <a:lnTo>
                      <a:pt x="7339" y="7514"/>
                    </a:lnTo>
                    <a:lnTo>
                      <a:pt x="7300" y="7536"/>
                    </a:lnTo>
                    <a:lnTo>
                      <a:pt x="7273" y="7552"/>
                    </a:lnTo>
                    <a:lnTo>
                      <a:pt x="7247" y="7568"/>
                    </a:lnTo>
                    <a:lnTo>
                      <a:pt x="7214" y="7586"/>
                    </a:lnTo>
                    <a:lnTo>
                      <a:pt x="7177" y="7605"/>
                    </a:lnTo>
                    <a:lnTo>
                      <a:pt x="7132" y="7627"/>
                    </a:lnTo>
                    <a:lnTo>
                      <a:pt x="7082" y="7649"/>
                    </a:lnTo>
                    <a:lnTo>
                      <a:pt x="7028" y="7674"/>
                    </a:lnTo>
                    <a:lnTo>
                      <a:pt x="6969" y="7699"/>
                    </a:lnTo>
                    <a:lnTo>
                      <a:pt x="6906" y="7725"/>
                    </a:lnTo>
                    <a:lnTo>
                      <a:pt x="6769" y="7781"/>
                    </a:lnTo>
                    <a:lnTo>
                      <a:pt x="6621" y="7840"/>
                    </a:lnTo>
                    <a:lnTo>
                      <a:pt x="6463" y="7901"/>
                    </a:lnTo>
                    <a:lnTo>
                      <a:pt x="6301" y="7962"/>
                    </a:lnTo>
                    <a:lnTo>
                      <a:pt x="6136" y="8024"/>
                    </a:lnTo>
                    <a:lnTo>
                      <a:pt x="5975" y="8084"/>
                    </a:lnTo>
                    <a:lnTo>
                      <a:pt x="5816" y="8143"/>
                    </a:lnTo>
                    <a:lnTo>
                      <a:pt x="5667" y="8199"/>
                    </a:lnTo>
                    <a:lnTo>
                      <a:pt x="5528" y="8250"/>
                    </a:lnTo>
                    <a:lnTo>
                      <a:pt x="5405" y="8297"/>
                    </a:lnTo>
                    <a:lnTo>
                      <a:pt x="5298" y="8337"/>
                    </a:lnTo>
                    <a:lnTo>
                      <a:pt x="5213" y="8371"/>
                    </a:lnTo>
                    <a:lnTo>
                      <a:pt x="5119" y="8408"/>
                    </a:lnTo>
                    <a:lnTo>
                      <a:pt x="4988" y="8462"/>
                    </a:lnTo>
                    <a:lnTo>
                      <a:pt x="4823" y="8527"/>
                    </a:lnTo>
                    <a:lnTo>
                      <a:pt x="4632" y="8605"/>
                    </a:lnTo>
                    <a:lnTo>
                      <a:pt x="4419" y="8691"/>
                    </a:lnTo>
                    <a:lnTo>
                      <a:pt x="4191" y="8784"/>
                    </a:lnTo>
                    <a:lnTo>
                      <a:pt x="3951" y="8882"/>
                    </a:lnTo>
                    <a:lnTo>
                      <a:pt x="3705" y="8983"/>
                    </a:lnTo>
                    <a:lnTo>
                      <a:pt x="3461" y="9084"/>
                    </a:lnTo>
                    <a:lnTo>
                      <a:pt x="3222" y="9184"/>
                    </a:lnTo>
                    <a:lnTo>
                      <a:pt x="2995" y="9280"/>
                    </a:lnTo>
                    <a:lnTo>
                      <a:pt x="2784" y="9370"/>
                    </a:lnTo>
                    <a:lnTo>
                      <a:pt x="2687" y="9413"/>
                    </a:lnTo>
                    <a:lnTo>
                      <a:pt x="2595" y="9453"/>
                    </a:lnTo>
                    <a:lnTo>
                      <a:pt x="2511" y="9491"/>
                    </a:lnTo>
                    <a:lnTo>
                      <a:pt x="2434" y="9526"/>
                    </a:lnTo>
                    <a:lnTo>
                      <a:pt x="2365" y="9559"/>
                    </a:lnTo>
                    <a:lnTo>
                      <a:pt x="2306" y="9587"/>
                    </a:lnTo>
                    <a:lnTo>
                      <a:pt x="2256" y="9613"/>
                    </a:lnTo>
                    <a:lnTo>
                      <a:pt x="2216" y="9634"/>
                    </a:lnTo>
                    <a:lnTo>
                      <a:pt x="2178" y="9656"/>
                    </a:lnTo>
                    <a:lnTo>
                      <a:pt x="2134" y="9679"/>
                    </a:lnTo>
                    <a:lnTo>
                      <a:pt x="2084" y="9706"/>
                    </a:lnTo>
                    <a:lnTo>
                      <a:pt x="2028" y="9734"/>
                    </a:lnTo>
                    <a:lnTo>
                      <a:pt x="1900" y="9796"/>
                    </a:lnTo>
                    <a:lnTo>
                      <a:pt x="1755" y="9865"/>
                    </a:lnTo>
                    <a:lnTo>
                      <a:pt x="1598" y="9937"/>
                    </a:lnTo>
                    <a:lnTo>
                      <a:pt x="1431" y="10013"/>
                    </a:lnTo>
                    <a:lnTo>
                      <a:pt x="1259" y="10090"/>
                    </a:lnTo>
                    <a:lnTo>
                      <a:pt x="1086" y="10165"/>
                    </a:lnTo>
                    <a:lnTo>
                      <a:pt x="916" y="10240"/>
                    </a:lnTo>
                    <a:lnTo>
                      <a:pt x="752" y="10310"/>
                    </a:lnTo>
                    <a:lnTo>
                      <a:pt x="600" y="10374"/>
                    </a:lnTo>
                    <a:lnTo>
                      <a:pt x="460" y="10433"/>
                    </a:lnTo>
                    <a:lnTo>
                      <a:pt x="341" y="10481"/>
                    </a:lnTo>
                    <a:lnTo>
                      <a:pt x="243" y="10520"/>
                    </a:lnTo>
                    <a:lnTo>
                      <a:pt x="204" y="10534"/>
                    </a:lnTo>
                    <a:lnTo>
                      <a:pt x="172" y="10545"/>
                    </a:lnTo>
                    <a:lnTo>
                      <a:pt x="147" y="10553"/>
                    </a:lnTo>
                    <a:lnTo>
                      <a:pt x="131" y="10557"/>
                    </a:lnTo>
                    <a:lnTo>
                      <a:pt x="126" y="10557"/>
                    </a:lnTo>
                    <a:lnTo>
                      <a:pt x="113" y="10557"/>
                    </a:lnTo>
                    <a:lnTo>
                      <a:pt x="95" y="10557"/>
                    </a:lnTo>
                    <a:lnTo>
                      <a:pt x="74" y="10555"/>
                    </a:lnTo>
                    <a:lnTo>
                      <a:pt x="62" y="10553"/>
                    </a:lnTo>
                    <a:lnTo>
                      <a:pt x="51" y="10550"/>
                    </a:lnTo>
                    <a:lnTo>
                      <a:pt x="40" y="10547"/>
                    </a:lnTo>
                    <a:lnTo>
                      <a:pt x="30" y="10542"/>
                    </a:lnTo>
                    <a:lnTo>
                      <a:pt x="19" y="10537"/>
                    </a:lnTo>
                    <a:lnTo>
                      <a:pt x="11" y="10531"/>
                    </a:lnTo>
                    <a:lnTo>
                      <a:pt x="8" y="10528"/>
                    </a:lnTo>
                    <a:lnTo>
                      <a:pt x="5" y="10524"/>
                    </a:lnTo>
                    <a:lnTo>
                      <a:pt x="2" y="10520"/>
                    </a:lnTo>
                    <a:lnTo>
                      <a:pt x="0" y="10514"/>
                    </a:lnTo>
                  </a:path>
                </a:pathLst>
              </a:custGeom>
              <a:noFill/>
              <a:ln w="0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53" name="Freeform 348">
                <a:extLst>
                  <a:ext uri="{FF2B5EF4-FFF2-40B4-BE49-F238E27FC236}">
                    <a16:creationId xmlns:a16="http://schemas.microsoft.com/office/drawing/2014/main" id="{2BBC5FAC-16FA-4FAE-A507-B12A793B3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7" y="1611"/>
                <a:ext cx="142" cy="282"/>
              </a:xfrm>
              <a:custGeom>
                <a:avLst/>
                <a:gdLst>
                  <a:gd name="T0" fmla="*/ 7 w 2703"/>
                  <a:gd name="T1" fmla="*/ 0 h 5363"/>
                  <a:gd name="T2" fmla="*/ 6 w 2703"/>
                  <a:gd name="T3" fmla="*/ 0 h 5363"/>
                  <a:gd name="T4" fmla="*/ 5 w 2703"/>
                  <a:gd name="T5" fmla="*/ 1 h 5363"/>
                  <a:gd name="T6" fmla="*/ 5 w 2703"/>
                  <a:gd name="T7" fmla="*/ 1 h 5363"/>
                  <a:gd name="T8" fmla="*/ 4 w 2703"/>
                  <a:gd name="T9" fmla="*/ 1 h 5363"/>
                  <a:gd name="T10" fmla="*/ 3 w 2703"/>
                  <a:gd name="T11" fmla="*/ 2 h 5363"/>
                  <a:gd name="T12" fmla="*/ 3 w 2703"/>
                  <a:gd name="T13" fmla="*/ 3 h 5363"/>
                  <a:gd name="T14" fmla="*/ 2 w 2703"/>
                  <a:gd name="T15" fmla="*/ 3 h 5363"/>
                  <a:gd name="T16" fmla="*/ 2 w 2703"/>
                  <a:gd name="T17" fmla="*/ 4 h 5363"/>
                  <a:gd name="T18" fmla="*/ 1 w 2703"/>
                  <a:gd name="T19" fmla="*/ 5 h 5363"/>
                  <a:gd name="T20" fmla="*/ 1 w 2703"/>
                  <a:gd name="T21" fmla="*/ 6 h 5363"/>
                  <a:gd name="T22" fmla="*/ 0 w 2703"/>
                  <a:gd name="T23" fmla="*/ 7 h 5363"/>
                  <a:gd name="T24" fmla="*/ 0 w 2703"/>
                  <a:gd name="T25" fmla="*/ 8 h 5363"/>
                  <a:gd name="T26" fmla="*/ 0 w 2703"/>
                  <a:gd name="T27" fmla="*/ 9 h 5363"/>
                  <a:gd name="T28" fmla="*/ 0 w 2703"/>
                  <a:gd name="T29" fmla="*/ 11 h 5363"/>
                  <a:gd name="T30" fmla="*/ 0 w 2703"/>
                  <a:gd name="T31" fmla="*/ 12 h 5363"/>
                  <a:gd name="T32" fmla="*/ 0 w 2703"/>
                  <a:gd name="T33" fmla="*/ 13 h 5363"/>
                  <a:gd name="T34" fmla="*/ 1 w 2703"/>
                  <a:gd name="T35" fmla="*/ 14 h 5363"/>
                  <a:gd name="T36" fmla="*/ 1 w 2703"/>
                  <a:gd name="T37" fmla="*/ 15 h 5363"/>
                  <a:gd name="T38" fmla="*/ 2 w 2703"/>
                  <a:gd name="T39" fmla="*/ 15 h 5363"/>
                  <a:gd name="T40" fmla="*/ 3 w 2703"/>
                  <a:gd name="T41" fmla="*/ 14 h 5363"/>
                  <a:gd name="T42" fmla="*/ 3 w 2703"/>
                  <a:gd name="T43" fmla="*/ 13 h 5363"/>
                  <a:gd name="T44" fmla="*/ 4 w 2703"/>
                  <a:gd name="T45" fmla="*/ 12 h 5363"/>
                  <a:gd name="T46" fmla="*/ 5 w 2703"/>
                  <a:gd name="T47" fmla="*/ 10 h 5363"/>
                  <a:gd name="T48" fmla="*/ 6 w 2703"/>
                  <a:gd name="T49" fmla="*/ 9 h 5363"/>
                  <a:gd name="T50" fmla="*/ 6 w 2703"/>
                  <a:gd name="T51" fmla="*/ 7 h 5363"/>
                  <a:gd name="T52" fmla="*/ 7 w 2703"/>
                  <a:gd name="T53" fmla="*/ 5 h 5363"/>
                  <a:gd name="T54" fmla="*/ 7 w 2703"/>
                  <a:gd name="T55" fmla="*/ 4 h 5363"/>
                  <a:gd name="T56" fmla="*/ 7 w 2703"/>
                  <a:gd name="T57" fmla="*/ 2 h 5363"/>
                  <a:gd name="T58" fmla="*/ 7 w 2703"/>
                  <a:gd name="T59" fmla="*/ 1 h 5363"/>
                  <a:gd name="T60" fmla="*/ 7 w 2703"/>
                  <a:gd name="T61" fmla="*/ 0 h 5363"/>
                  <a:gd name="T62" fmla="*/ 7 w 2703"/>
                  <a:gd name="T63" fmla="*/ 0 h 536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03" h="5363">
                    <a:moveTo>
                      <a:pt x="2541" y="0"/>
                    </a:moveTo>
                    <a:lnTo>
                      <a:pt x="2431" y="23"/>
                    </a:lnTo>
                    <a:lnTo>
                      <a:pt x="2316" y="55"/>
                    </a:lnTo>
                    <a:lnTo>
                      <a:pt x="2199" y="94"/>
                    </a:lnTo>
                    <a:lnTo>
                      <a:pt x="2080" y="144"/>
                    </a:lnTo>
                    <a:lnTo>
                      <a:pt x="1960" y="200"/>
                    </a:lnTo>
                    <a:lnTo>
                      <a:pt x="1838" y="265"/>
                    </a:lnTo>
                    <a:lnTo>
                      <a:pt x="1715" y="340"/>
                    </a:lnTo>
                    <a:lnTo>
                      <a:pt x="1592" y="422"/>
                    </a:lnTo>
                    <a:lnTo>
                      <a:pt x="1470" y="512"/>
                    </a:lnTo>
                    <a:lnTo>
                      <a:pt x="1350" y="610"/>
                    </a:lnTo>
                    <a:lnTo>
                      <a:pt x="1230" y="716"/>
                    </a:lnTo>
                    <a:lnTo>
                      <a:pt x="1113" y="829"/>
                    </a:lnTo>
                    <a:lnTo>
                      <a:pt x="998" y="951"/>
                    </a:lnTo>
                    <a:lnTo>
                      <a:pt x="888" y="1080"/>
                    </a:lnTo>
                    <a:lnTo>
                      <a:pt x="780" y="1217"/>
                    </a:lnTo>
                    <a:lnTo>
                      <a:pt x="678" y="1360"/>
                    </a:lnTo>
                    <a:lnTo>
                      <a:pt x="581" y="1512"/>
                    </a:lnTo>
                    <a:lnTo>
                      <a:pt x="489" y="1670"/>
                    </a:lnTo>
                    <a:lnTo>
                      <a:pt x="403" y="1836"/>
                    </a:lnTo>
                    <a:lnTo>
                      <a:pt x="324" y="2008"/>
                    </a:lnTo>
                    <a:lnTo>
                      <a:pt x="252" y="2187"/>
                    </a:lnTo>
                    <a:lnTo>
                      <a:pt x="188" y="2373"/>
                    </a:lnTo>
                    <a:lnTo>
                      <a:pt x="132" y="2567"/>
                    </a:lnTo>
                    <a:lnTo>
                      <a:pt x="85" y="2765"/>
                    </a:lnTo>
                    <a:lnTo>
                      <a:pt x="49" y="2972"/>
                    </a:lnTo>
                    <a:lnTo>
                      <a:pt x="22" y="3184"/>
                    </a:lnTo>
                    <a:lnTo>
                      <a:pt x="6" y="3402"/>
                    </a:lnTo>
                    <a:lnTo>
                      <a:pt x="0" y="3627"/>
                    </a:lnTo>
                    <a:lnTo>
                      <a:pt x="7" y="3857"/>
                    </a:lnTo>
                    <a:lnTo>
                      <a:pt x="25" y="4094"/>
                    </a:lnTo>
                    <a:lnTo>
                      <a:pt x="57" y="4337"/>
                    </a:lnTo>
                    <a:lnTo>
                      <a:pt x="103" y="4585"/>
                    </a:lnTo>
                    <a:lnTo>
                      <a:pt x="171" y="4858"/>
                    </a:lnTo>
                    <a:lnTo>
                      <a:pt x="251" y="5070"/>
                    </a:lnTo>
                    <a:lnTo>
                      <a:pt x="339" y="5221"/>
                    </a:lnTo>
                    <a:lnTo>
                      <a:pt x="437" y="5318"/>
                    </a:lnTo>
                    <a:lnTo>
                      <a:pt x="541" y="5363"/>
                    </a:lnTo>
                    <a:lnTo>
                      <a:pt x="651" y="5360"/>
                    </a:lnTo>
                    <a:lnTo>
                      <a:pt x="767" y="5313"/>
                    </a:lnTo>
                    <a:lnTo>
                      <a:pt x="887" y="5224"/>
                    </a:lnTo>
                    <a:lnTo>
                      <a:pt x="1011" y="5098"/>
                    </a:lnTo>
                    <a:lnTo>
                      <a:pt x="1137" y="4939"/>
                    </a:lnTo>
                    <a:lnTo>
                      <a:pt x="1264" y="4748"/>
                    </a:lnTo>
                    <a:lnTo>
                      <a:pt x="1392" y="4530"/>
                    </a:lnTo>
                    <a:lnTo>
                      <a:pt x="1519" y="4290"/>
                    </a:lnTo>
                    <a:lnTo>
                      <a:pt x="1644" y="4030"/>
                    </a:lnTo>
                    <a:lnTo>
                      <a:pt x="1768" y="3753"/>
                    </a:lnTo>
                    <a:lnTo>
                      <a:pt x="1888" y="3463"/>
                    </a:lnTo>
                    <a:lnTo>
                      <a:pt x="2004" y="3165"/>
                    </a:lnTo>
                    <a:lnTo>
                      <a:pt x="2113" y="2860"/>
                    </a:lnTo>
                    <a:lnTo>
                      <a:pt x="2218" y="2554"/>
                    </a:lnTo>
                    <a:lnTo>
                      <a:pt x="2314" y="2249"/>
                    </a:lnTo>
                    <a:lnTo>
                      <a:pt x="2402" y="1951"/>
                    </a:lnTo>
                    <a:lnTo>
                      <a:pt x="2481" y="1659"/>
                    </a:lnTo>
                    <a:lnTo>
                      <a:pt x="2548" y="1381"/>
                    </a:lnTo>
                    <a:lnTo>
                      <a:pt x="2606" y="1117"/>
                    </a:lnTo>
                    <a:lnTo>
                      <a:pt x="2651" y="873"/>
                    </a:lnTo>
                    <a:lnTo>
                      <a:pt x="2682" y="651"/>
                    </a:lnTo>
                    <a:lnTo>
                      <a:pt x="2700" y="457"/>
                    </a:lnTo>
                    <a:lnTo>
                      <a:pt x="2703" y="292"/>
                    </a:lnTo>
                    <a:lnTo>
                      <a:pt x="2688" y="160"/>
                    </a:lnTo>
                    <a:lnTo>
                      <a:pt x="2658" y="65"/>
                    </a:lnTo>
                    <a:lnTo>
                      <a:pt x="2609" y="11"/>
                    </a:lnTo>
                    <a:lnTo>
                      <a:pt x="2541" y="0"/>
                    </a:lnTo>
                    <a:close/>
                  </a:path>
                </a:pathLst>
              </a:custGeom>
              <a:solidFill>
                <a:srgbClr val="D654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54" name="Freeform 349">
                <a:extLst>
                  <a:ext uri="{FF2B5EF4-FFF2-40B4-BE49-F238E27FC236}">
                    <a16:creationId xmlns:a16="http://schemas.microsoft.com/office/drawing/2014/main" id="{D15879ED-E7ED-4903-9A6E-EC9B73283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7" y="1611"/>
                <a:ext cx="142" cy="282"/>
              </a:xfrm>
              <a:custGeom>
                <a:avLst/>
                <a:gdLst>
                  <a:gd name="T0" fmla="*/ 7 w 2703"/>
                  <a:gd name="T1" fmla="*/ 0 h 5363"/>
                  <a:gd name="T2" fmla="*/ 6 w 2703"/>
                  <a:gd name="T3" fmla="*/ 0 h 5363"/>
                  <a:gd name="T4" fmla="*/ 5 w 2703"/>
                  <a:gd name="T5" fmla="*/ 1 h 5363"/>
                  <a:gd name="T6" fmla="*/ 5 w 2703"/>
                  <a:gd name="T7" fmla="*/ 1 h 5363"/>
                  <a:gd name="T8" fmla="*/ 4 w 2703"/>
                  <a:gd name="T9" fmla="*/ 1 h 5363"/>
                  <a:gd name="T10" fmla="*/ 3 w 2703"/>
                  <a:gd name="T11" fmla="*/ 2 h 5363"/>
                  <a:gd name="T12" fmla="*/ 3 w 2703"/>
                  <a:gd name="T13" fmla="*/ 3 h 5363"/>
                  <a:gd name="T14" fmla="*/ 2 w 2703"/>
                  <a:gd name="T15" fmla="*/ 3 h 5363"/>
                  <a:gd name="T16" fmla="*/ 2 w 2703"/>
                  <a:gd name="T17" fmla="*/ 4 h 5363"/>
                  <a:gd name="T18" fmla="*/ 1 w 2703"/>
                  <a:gd name="T19" fmla="*/ 5 h 5363"/>
                  <a:gd name="T20" fmla="*/ 1 w 2703"/>
                  <a:gd name="T21" fmla="*/ 6 h 5363"/>
                  <a:gd name="T22" fmla="*/ 0 w 2703"/>
                  <a:gd name="T23" fmla="*/ 7 h 5363"/>
                  <a:gd name="T24" fmla="*/ 0 w 2703"/>
                  <a:gd name="T25" fmla="*/ 8 h 5363"/>
                  <a:gd name="T26" fmla="*/ 0 w 2703"/>
                  <a:gd name="T27" fmla="*/ 9 h 5363"/>
                  <a:gd name="T28" fmla="*/ 0 w 2703"/>
                  <a:gd name="T29" fmla="*/ 11 h 5363"/>
                  <a:gd name="T30" fmla="*/ 0 w 2703"/>
                  <a:gd name="T31" fmla="*/ 12 h 5363"/>
                  <a:gd name="T32" fmla="*/ 0 w 2703"/>
                  <a:gd name="T33" fmla="*/ 13 h 5363"/>
                  <a:gd name="T34" fmla="*/ 1 w 2703"/>
                  <a:gd name="T35" fmla="*/ 14 h 5363"/>
                  <a:gd name="T36" fmla="*/ 1 w 2703"/>
                  <a:gd name="T37" fmla="*/ 15 h 5363"/>
                  <a:gd name="T38" fmla="*/ 2 w 2703"/>
                  <a:gd name="T39" fmla="*/ 15 h 5363"/>
                  <a:gd name="T40" fmla="*/ 3 w 2703"/>
                  <a:gd name="T41" fmla="*/ 14 h 5363"/>
                  <a:gd name="T42" fmla="*/ 3 w 2703"/>
                  <a:gd name="T43" fmla="*/ 13 h 5363"/>
                  <a:gd name="T44" fmla="*/ 4 w 2703"/>
                  <a:gd name="T45" fmla="*/ 12 h 5363"/>
                  <a:gd name="T46" fmla="*/ 5 w 2703"/>
                  <a:gd name="T47" fmla="*/ 10 h 5363"/>
                  <a:gd name="T48" fmla="*/ 6 w 2703"/>
                  <a:gd name="T49" fmla="*/ 9 h 5363"/>
                  <a:gd name="T50" fmla="*/ 6 w 2703"/>
                  <a:gd name="T51" fmla="*/ 7 h 5363"/>
                  <a:gd name="T52" fmla="*/ 7 w 2703"/>
                  <a:gd name="T53" fmla="*/ 5 h 5363"/>
                  <a:gd name="T54" fmla="*/ 7 w 2703"/>
                  <a:gd name="T55" fmla="*/ 4 h 5363"/>
                  <a:gd name="T56" fmla="*/ 7 w 2703"/>
                  <a:gd name="T57" fmla="*/ 2 h 5363"/>
                  <a:gd name="T58" fmla="*/ 7 w 2703"/>
                  <a:gd name="T59" fmla="*/ 1 h 5363"/>
                  <a:gd name="T60" fmla="*/ 7 w 2703"/>
                  <a:gd name="T61" fmla="*/ 0 h 5363"/>
                  <a:gd name="T62" fmla="*/ 7 w 2703"/>
                  <a:gd name="T63" fmla="*/ 0 h 536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03" h="5363">
                    <a:moveTo>
                      <a:pt x="2541" y="0"/>
                    </a:moveTo>
                    <a:lnTo>
                      <a:pt x="2431" y="23"/>
                    </a:lnTo>
                    <a:lnTo>
                      <a:pt x="2316" y="55"/>
                    </a:lnTo>
                    <a:lnTo>
                      <a:pt x="2199" y="94"/>
                    </a:lnTo>
                    <a:lnTo>
                      <a:pt x="2080" y="144"/>
                    </a:lnTo>
                    <a:lnTo>
                      <a:pt x="1960" y="200"/>
                    </a:lnTo>
                    <a:lnTo>
                      <a:pt x="1838" y="265"/>
                    </a:lnTo>
                    <a:lnTo>
                      <a:pt x="1715" y="340"/>
                    </a:lnTo>
                    <a:lnTo>
                      <a:pt x="1592" y="422"/>
                    </a:lnTo>
                    <a:lnTo>
                      <a:pt x="1470" y="512"/>
                    </a:lnTo>
                    <a:lnTo>
                      <a:pt x="1350" y="610"/>
                    </a:lnTo>
                    <a:lnTo>
                      <a:pt x="1230" y="716"/>
                    </a:lnTo>
                    <a:lnTo>
                      <a:pt x="1113" y="829"/>
                    </a:lnTo>
                    <a:lnTo>
                      <a:pt x="998" y="951"/>
                    </a:lnTo>
                    <a:lnTo>
                      <a:pt x="888" y="1080"/>
                    </a:lnTo>
                    <a:lnTo>
                      <a:pt x="780" y="1217"/>
                    </a:lnTo>
                    <a:lnTo>
                      <a:pt x="678" y="1360"/>
                    </a:lnTo>
                    <a:lnTo>
                      <a:pt x="581" y="1512"/>
                    </a:lnTo>
                    <a:lnTo>
                      <a:pt x="489" y="1670"/>
                    </a:lnTo>
                    <a:lnTo>
                      <a:pt x="403" y="1836"/>
                    </a:lnTo>
                    <a:lnTo>
                      <a:pt x="324" y="2008"/>
                    </a:lnTo>
                    <a:lnTo>
                      <a:pt x="252" y="2187"/>
                    </a:lnTo>
                    <a:lnTo>
                      <a:pt x="188" y="2373"/>
                    </a:lnTo>
                    <a:lnTo>
                      <a:pt x="132" y="2567"/>
                    </a:lnTo>
                    <a:lnTo>
                      <a:pt x="85" y="2765"/>
                    </a:lnTo>
                    <a:lnTo>
                      <a:pt x="49" y="2972"/>
                    </a:lnTo>
                    <a:lnTo>
                      <a:pt x="22" y="3184"/>
                    </a:lnTo>
                    <a:lnTo>
                      <a:pt x="6" y="3402"/>
                    </a:lnTo>
                    <a:lnTo>
                      <a:pt x="0" y="3627"/>
                    </a:lnTo>
                    <a:lnTo>
                      <a:pt x="7" y="3857"/>
                    </a:lnTo>
                    <a:lnTo>
                      <a:pt x="25" y="4094"/>
                    </a:lnTo>
                    <a:lnTo>
                      <a:pt x="57" y="4337"/>
                    </a:lnTo>
                    <a:lnTo>
                      <a:pt x="103" y="4585"/>
                    </a:lnTo>
                    <a:lnTo>
                      <a:pt x="171" y="4858"/>
                    </a:lnTo>
                    <a:lnTo>
                      <a:pt x="251" y="5070"/>
                    </a:lnTo>
                    <a:lnTo>
                      <a:pt x="339" y="5221"/>
                    </a:lnTo>
                    <a:lnTo>
                      <a:pt x="437" y="5318"/>
                    </a:lnTo>
                    <a:lnTo>
                      <a:pt x="541" y="5363"/>
                    </a:lnTo>
                    <a:lnTo>
                      <a:pt x="651" y="5360"/>
                    </a:lnTo>
                    <a:lnTo>
                      <a:pt x="767" y="5313"/>
                    </a:lnTo>
                    <a:lnTo>
                      <a:pt x="887" y="5224"/>
                    </a:lnTo>
                    <a:lnTo>
                      <a:pt x="1011" y="5098"/>
                    </a:lnTo>
                    <a:lnTo>
                      <a:pt x="1137" y="4939"/>
                    </a:lnTo>
                    <a:lnTo>
                      <a:pt x="1264" y="4748"/>
                    </a:lnTo>
                    <a:lnTo>
                      <a:pt x="1392" y="4530"/>
                    </a:lnTo>
                    <a:lnTo>
                      <a:pt x="1519" y="4290"/>
                    </a:lnTo>
                    <a:lnTo>
                      <a:pt x="1644" y="4030"/>
                    </a:lnTo>
                    <a:lnTo>
                      <a:pt x="1768" y="3753"/>
                    </a:lnTo>
                    <a:lnTo>
                      <a:pt x="1888" y="3463"/>
                    </a:lnTo>
                    <a:lnTo>
                      <a:pt x="2004" y="3165"/>
                    </a:lnTo>
                    <a:lnTo>
                      <a:pt x="2113" y="2860"/>
                    </a:lnTo>
                    <a:lnTo>
                      <a:pt x="2218" y="2554"/>
                    </a:lnTo>
                    <a:lnTo>
                      <a:pt x="2314" y="2249"/>
                    </a:lnTo>
                    <a:lnTo>
                      <a:pt x="2402" y="1951"/>
                    </a:lnTo>
                    <a:lnTo>
                      <a:pt x="2481" y="1659"/>
                    </a:lnTo>
                    <a:lnTo>
                      <a:pt x="2548" y="1381"/>
                    </a:lnTo>
                    <a:lnTo>
                      <a:pt x="2606" y="1117"/>
                    </a:lnTo>
                    <a:lnTo>
                      <a:pt x="2651" y="873"/>
                    </a:lnTo>
                    <a:lnTo>
                      <a:pt x="2682" y="651"/>
                    </a:lnTo>
                    <a:lnTo>
                      <a:pt x="2700" y="457"/>
                    </a:lnTo>
                    <a:lnTo>
                      <a:pt x="2703" y="292"/>
                    </a:lnTo>
                    <a:lnTo>
                      <a:pt x="2688" y="160"/>
                    </a:lnTo>
                    <a:lnTo>
                      <a:pt x="2658" y="65"/>
                    </a:lnTo>
                    <a:lnTo>
                      <a:pt x="2609" y="11"/>
                    </a:lnTo>
                    <a:lnTo>
                      <a:pt x="2541" y="0"/>
                    </a:lnTo>
                    <a:close/>
                  </a:path>
                </a:pathLst>
              </a:custGeom>
              <a:noFill/>
              <a:ln w="0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55" name="Freeform 350">
                <a:extLst>
                  <a:ext uri="{FF2B5EF4-FFF2-40B4-BE49-F238E27FC236}">
                    <a16:creationId xmlns:a16="http://schemas.microsoft.com/office/drawing/2014/main" id="{202C9A1D-63E0-4A24-BF68-2B704EDF6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1625"/>
                <a:ext cx="97" cy="82"/>
              </a:xfrm>
              <a:custGeom>
                <a:avLst/>
                <a:gdLst>
                  <a:gd name="T0" fmla="*/ 1 w 1833"/>
                  <a:gd name="T1" fmla="*/ 4 h 1567"/>
                  <a:gd name="T2" fmla="*/ 1 w 1833"/>
                  <a:gd name="T3" fmla="*/ 4 h 1567"/>
                  <a:gd name="T4" fmla="*/ 1 w 1833"/>
                  <a:gd name="T5" fmla="*/ 4 h 1567"/>
                  <a:gd name="T6" fmla="*/ 1 w 1833"/>
                  <a:gd name="T7" fmla="*/ 4 h 1567"/>
                  <a:gd name="T8" fmla="*/ 1 w 1833"/>
                  <a:gd name="T9" fmla="*/ 4 h 1567"/>
                  <a:gd name="T10" fmla="*/ 1 w 1833"/>
                  <a:gd name="T11" fmla="*/ 4 h 1567"/>
                  <a:gd name="T12" fmla="*/ 1 w 1833"/>
                  <a:gd name="T13" fmla="*/ 4 h 1567"/>
                  <a:gd name="T14" fmla="*/ 1 w 1833"/>
                  <a:gd name="T15" fmla="*/ 4 h 1567"/>
                  <a:gd name="T16" fmla="*/ 0 w 1833"/>
                  <a:gd name="T17" fmla="*/ 4 h 1567"/>
                  <a:gd name="T18" fmla="*/ 0 w 1833"/>
                  <a:gd name="T19" fmla="*/ 4 h 1567"/>
                  <a:gd name="T20" fmla="*/ 0 w 1833"/>
                  <a:gd name="T21" fmla="*/ 4 h 1567"/>
                  <a:gd name="T22" fmla="*/ 0 w 1833"/>
                  <a:gd name="T23" fmla="*/ 4 h 1567"/>
                  <a:gd name="T24" fmla="*/ 0 w 1833"/>
                  <a:gd name="T25" fmla="*/ 4 h 1567"/>
                  <a:gd name="T26" fmla="*/ 0 w 1833"/>
                  <a:gd name="T27" fmla="*/ 4 h 1567"/>
                  <a:gd name="T28" fmla="*/ 0 w 1833"/>
                  <a:gd name="T29" fmla="*/ 4 h 1567"/>
                  <a:gd name="T30" fmla="*/ 0 w 1833"/>
                  <a:gd name="T31" fmla="*/ 4 h 1567"/>
                  <a:gd name="T32" fmla="*/ 0 w 1833"/>
                  <a:gd name="T33" fmla="*/ 3 h 1567"/>
                  <a:gd name="T34" fmla="*/ 0 w 1833"/>
                  <a:gd name="T35" fmla="*/ 3 h 1567"/>
                  <a:gd name="T36" fmla="*/ 1 w 1833"/>
                  <a:gd name="T37" fmla="*/ 3 h 1567"/>
                  <a:gd name="T38" fmla="*/ 1 w 1833"/>
                  <a:gd name="T39" fmla="*/ 2 h 1567"/>
                  <a:gd name="T40" fmla="*/ 1 w 1833"/>
                  <a:gd name="T41" fmla="*/ 2 h 1567"/>
                  <a:gd name="T42" fmla="*/ 1 w 1833"/>
                  <a:gd name="T43" fmla="*/ 2 h 1567"/>
                  <a:gd name="T44" fmla="*/ 2 w 1833"/>
                  <a:gd name="T45" fmla="*/ 1 h 1567"/>
                  <a:gd name="T46" fmla="*/ 2 w 1833"/>
                  <a:gd name="T47" fmla="*/ 1 h 1567"/>
                  <a:gd name="T48" fmla="*/ 2 w 1833"/>
                  <a:gd name="T49" fmla="*/ 1 h 1567"/>
                  <a:gd name="T50" fmla="*/ 2 w 1833"/>
                  <a:gd name="T51" fmla="*/ 1 h 1567"/>
                  <a:gd name="T52" fmla="*/ 3 w 1833"/>
                  <a:gd name="T53" fmla="*/ 1 h 1567"/>
                  <a:gd name="T54" fmla="*/ 3 w 1833"/>
                  <a:gd name="T55" fmla="*/ 1 h 1567"/>
                  <a:gd name="T56" fmla="*/ 3 w 1833"/>
                  <a:gd name="T57" fmla="*/ 0 h 1567"/>
                  <a:gd name="T58" fmla="*/ 3 w 1833"/>
                  <a:gd name="T59" fmla="*/ 0 h 1567"/>
                  <a:gd name="T60" fmla="*/ 4 w 1833"/>
                  <a:gd name="T61" fmla="*/ 0 h 1567"/>
                  <a:gd name="T62" fmla="*/ 4 w 1833"/>
                  <a:gd name="T63" fmla="*/ 0 h 1567"/>
                  <a:gd name="T64" fmla="*/ 4 w 1833"/>
                  <a:gd name="T65" fmla="*/ 0 h 1567"/>
                  <a:gd name="T66" fmla="*/ 4 w 1833"/>
                  <a:gd name="T67" fmla="*/ 0 h 1567"/>
                  <a:gd name="T68" fmla="*/ 4 w 1833"/>
                  <a:gd name="T69" fmla="*/ 0 h 1567"/>
                  <a:gd name="T70" fmla="*/ 4 w 1833"/>
                  <a:gd name="T71" fmla="*/ 0 h 1567"/>
                  <a:gd name="T72" fmla="*/ 4 w 1833"/>
                  <a:gd name="T73" fmla="*/ 0 h 1567"/>
                  <a:gd name="T74" fmla="*/ 4 w 1833"/>
                  <a:gd name="T75" fmla="*/ 0 h 1567"/>
                  <a:gd name="T76" fmla="*/ 5 w 1833"/>
                  <a:gd name="T77" fmla="*/ 0 h 1567"/>
                  <a:gd name="T78" fmla="*/ 5 w 1833"/>
                  <a:gd name="T79" fmla="*/ 0 h 1567"/>
                  <a:gd name="T80" fmla="*/ 5 w 1833"/>
                  <a:gd name="T81" fmla="*/ 0 h 1567"/>
                  <a:gd name="T82" fmla="*/ 5 w 1833"/>
                  <a:gd name="T83" fmla="*/ 1 h 1567"/>
                  <a:gd name="T84" fmla="*/ 5 w 1833"/>
                  <a:gd name="T85" fmla="*/ 1 h 1567"/>
                  <a:gd name="T86" fmla="*/ 5 w 1833"/>
                  <a:gd name="T87" fmla="*/ 1 h 1567"/>
                  <a:gd name="T88" fmla="*/ 4 w 1833"/>
                  <a:gd name="T89" fmla="*/ 1 h 1567"/>
                  <a:gd name="T90" fmla="*/ 4 w 1833"/>
                  <a:gd name="T91" fmla="*/ 2 h 1567"/>
                  <a:gd name="T92" fmla="*/ 3 w 1833"/>
                  <a:gd name="T93" fmla="*/ 3 h 1567"/>
                  <a:gd name="T94" fmla="*/ 2 w 1833"/>
                  <a:gd name="T95" fmla="*/ 3 h 1567"/>
                  <a:gd name="T96" fmla="*/ 2 w 1833"/>
                  <a:gd name="T97" fmla="*/ 4 h 1567"/>
                  <a:gd name="T98" fmla="*/ 2 w 1833"/>
                  <a:gd name="T99" fmla="*/ 4 h 156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833" h="1567">
                    <a:moveTo>
                      <a:pt x="530" y="1557"/>
                    </a:moveTo>
                    <a:lnTo>
                      <a:pt x="524" y="1560"/>
                    </a:lnTo>
                    <a:lnTo>
                      <a:pt x="514" y="1563"/>
                    </a:lnTo>
                    <a:lnTo>
                      <a:pt x="503" y="1565"/>
                    </a:lnTo>
                    <a:lnTo>
                      <a:pt x="488" y="1566"/>
                    </a:lnTo>
                    <a:lnTo>
                      <a:pt x="471" y="1567"/>
                    </a:lnTo>
                    <a:lnTo>
                      <a:pt x="453" y="1566"/>
                    </a:lnTo>
                    <a:lnTo>
                      <a:pt x="433" y="1565"/>
                    </a:lnTo>
                    <a:lnTo>
                      <a:pt x="410" y="1563"/>
                    </a:lnTo>
                    <a:lnTo>
                      <a:pt x="386" y="1561"/>
                    </a:lnTo>
                    <a:lnTo>
                      <a:pt x="362" y="1557"/>
                    </a:lnTo>
                    <a:lnTo>
                      <a:pt x="336" y="1552"/>
                    </a:lnTo>
                    <a:lnTo>
                      <a:pt x="310" y="1547"/>
                    </a:lnTo>
                    <a:lnTo>
                      <a:pt x="284" y="1541"/>
                    </a:lnTo>
                    <a:lnTo>
                      <a:pt x="256" y="1535"/>
                    </a:lnTo>
                    <a:lnTo>
                      <a:pt x="230" y="1528"/>
                    </a:lnTo>
                    <a:lnTo>
                      <a:pt x="204" y="1520"/>
                    </a:lnTo>
                    <a:lnTo>
                      <a:pt x="179" y="1511"/>
                    </a:lnTo>
                    <a:lnTo>
                      <a:pt x="153" y="1500"/>
                    </a:lnTo>
                    <a:lnTo>
                      <a:pt x="130" y="1490"/>
                    </a:lnTo>
                    <a:lnTo>
                      <a:pt x="107" y="1479"/>
                    </a:lnTo>
                    <a:lnTo>
                      <a:pt x="86" y="1467"/>
                    </a:lnTo>
                    <a:lnTo>
                      <a:pt x="66" y="1453"/>
                    </a:lnTo>
                    <a:lnTo>
                      <a:pt x="49" y="1440"/>
                    </a:lnTo>
                    <a:lnTo>
                      <a:pt x="33" y="1426"/>
                    </a:lnTo>
                    <a:lnTo>
                      <a:pt x="21" y="1410"/>
                    </a:lnTo>
                    <a:lnTo>
                      <a:pt x="11" y="1394"/>
                    </a:lnTo>
                    <a:lnTo>
                      <a:pt x="4" y="1377"/>
                    </a:lnTo>
                    <a:lnTo>
                      <a:pt x="1" y="1360"/>
                    </a:lnTo>
                    <a:lnTo>
                      <a:pt x="0" y="1342"/>
                    </a:lnTo>
                    <a:lnTo>
                      <a:pt x="3" y="1322"/>
                    </a:lnTo>
                    <a:lnTo>
                      <a:pt x="10" y="1303"/>
                    </a:lnTo>
                    <a:lnTo>
                      <a:pt x="21" y="1282"/>
                    </a:lnTo>
                    <a:lnTo>
                      <a:pt x="66" y="1211"/>
                    </a:lnTo>
                    <a:lnTo>
                      <a:pt x="112" y="1141"/>
                    </a:lnTo>
                    <a:lnTo>
                      <a:pt x="158" y="1075"/>
                    </a:lnTo>
                    <a:lnTo>
                      <a:pt x="204" y="1010"/>
                    </a:lnTo>
                    <a:lnTo>
                      <a:pt x="250" y="948"/>
                    </a:lnTo>
                    <a:lnTo>
                      <a:pt x="297" y="887"/>
                    </a:lnTo>
                    <a:lnTo>
                      <a:pt x="345" y="830"/>
                    </a:lnTo>
                    <a:lnTo>
                      <a:pt x="392" y="775"/>
                    </a:lnTo>
                    <a:lnTo>
                      <a:pt x="439" y="722"/>
                    </a:lnTo>
                    <a:lnTo>
                      <a:pt x="486" y="670"/>
                    </a:lnTo>
                    <a:lnTo>
                      <a:pt x="532" y="621"/>
                    </a:lnTo>
                    <a:lnTo>
                      <a:pt x="579" y="574"/>
                    </a:lnTo>
                    <a:lnTo>
                      <a:pt x="625" y="529"/>
                    </a:lnTo>
                    <a:lnTo>
                      <a:pt x="671" y="486"/>
                    </a:lnTo>
                    <a:lnTo>
                      <a:pt x="716" y="445"/>
                    </a:lnTo>
                    <a:lnTo>
                      <a:pt x="761" y="406"/>
                    </a:lnTo>
                    <a:lnTo>
                      <a:pt x="805" y="370"/>
                    </a:lnTo>
                    <a:lnTo>
                      <a:pt x="849" y="334"/>
                    </a:lnTo>
                    <a:lnTo>
                      <a:pt x="891" y="300"/>
                    </a:lnTo>
                    <a:lnTo>
                      <a:pt x="933" y="269"/>
                    </a:lnTo>
                    <a:lnTo>
                      <a:pt x="975" y="239"/>
                    </a:lnTo>
                    <a:lnTo>
                      <a:pt x="1015" y="211"/>
                    </a:lnTo>
                    <a:lnTo>
                      <a:pt x="1054" y="184"/>
                    </a:lnTo>
                    <a:lnTo>
                      <a:pt x="1092" y="160"/>
                    </a:lnTo>
                    <a:lnTo>
                      <a:pt x="1129" y="136"/>
                    </a:lnTo>
                    <a:lnTo>
                      <a:pt x="1164" y="115"/>
                    </a:lnTo>
                    <a:lnTo>
                      <a:pt x="1199" y="94"/>
                    </a:lnTo>
                    <a:lnTo>
                      <a:pt x="1232" y="76"/>
                    </a:lnTo>
                    <a:lnTo>
                      <a:pt x="1293" y="43"/>
                    </a:lnTo>
                    <a:lnTo>
                      <a:pt x="1348" y="15"/>
                    </a:lnTo>
                    <a:lnTo>
                      <a:pt x="1364" y="8"/>
                    </a:lnTo>
                    <a:lnTo>
                      <a:pt x="1379" y="4"/>
                    </a:lnTo>
                    <a:lnTo>
                      <a:pt x="1397" y="1"/>
                    </a:lnTo>
                    <a:lnTo>
                      <a:pt x="1415" y="0"/>
                    </a:lnTo>
                    <a:lnTo>
                      <a:pt x="1434" y="0"/>
                    </a:lnTo>
                    <a:lnTo>
                      <a:pt x="1452" y="2"/>
                    </a:lnTo>
                    <a:lnTo>
                      <a:pt x="1472" y="5"/>
                    </a:lnTo>
                    <a:lnTo>
                      <a:pt x="1491" y="9"/>
                    </a:lnTo>
                    <a:lnTo>
                      <a:pt x="1511" y="14"/>
                    </a:lnTo>
                    <a:lnTo>
                      <a:pt x="1531" y="21"/>
                    </a:lnTo>
                    <a:lnTo>
                      <a:pt x="1551" y="28"/>
                    </a:lnTo>
                    <a:lnTo>
                      <a:pt x="1572" y="36"/>
                    </a:lnTo>
                    <a:lnTo>
                      <a:pt x="1591" y="45"/>
                    </a:lnTo>
                    <a:lnTo>
                      <a:pt x="1612" y="54"/>
                    </a:lnTo>
                    <a:lnTo>
                      <a:pt x="1631" y="65"/>
                    </a:lnTo>
                    <a:lnTo>
                      <a:pt x="1651" y="75"/>
                    </a:lnTo>
                    <a:lnTo>
                      <a:pt x="1688" y="95"/>
                    </a:lnTo>
                    <a:lnTo>
                      <a:pt x="1721" y="117"/>
                    </a:lnTo>
                    <a:lnTo>
                      <a:pt x="1752" y="136"/>
                    </a:lnTo>
                    <a:lnTo>
                      <a:pt x="1780" y="155"/>
                    </a:lnTo>
                    <a:lnTo>
                      <a:pt x="1819" y="183"/>
                    </a:lnTo>
                    <a:lnTo>
                      <a:pt x="1833" y="195"/>
                    </a:lnTo>
                    <a:lnTo>
                      <a:pt x="1819" y="209"/>
                    </a:lnTo>
                    <a:lnTo>
                      <a:pt x="1779" y="251"/>
                    </a:lnTo>
                    <a:lnTo>
                      <a:pt x="1716" y="316"/>
                    </a:lnTo>
                    <a:lnTo>
                      <a:pt x="1635" y="401"/>
                    </a:lnTo>
                    <a:lnTo>
                      <a:pt x="1540" y="502"/>
                    </a:lnTo>
                    <a:lnTo>
                      <a:pt x="1433" y="614"/>
                    </a:lnTo>
                    <a:lnTo>
                      <a:pt x="1318" y="735"/>
                    </a:lnTo>
                    <a:lnTo>
                      <a:pt x="1199" y="859"/>
                    </a:lnTo>
                    <a:lnTo>
                      <a:pt x="1079" y="985"/>
                    </a:lnTo>
                    <a:lnTo>
                      <a:pt x="963" y="1106"/>
                    </a:lnTo>
                    <a:lnTo>
                      <a:pt x="853" y="1221"/>
                    </a:lnTo>
                    <a:lnTo>
                      <a:pt x="753" y="1325"/>
                    </a:lnTo>
                    <a:lnTo>
                      <a:pt x="668" y="1414"/>
                    </a:lnTo>
                    <a:lnTo>
                      <a:pt x="599" y="1485"/>
                    </a:lnTo>
                    <a:lnTo>
                      <a:pt x="552" y="1534"/>
                    </a:lnTo>
                    <a:lnTo>
                      <a:pt x="530" y="1557"/>
                    </a:lnTo>
                    <a:close/>
                  </a:path>
                </a:pathLst>
              </a:custGeom>
              <a:solidFill>
                <a:srgbClr val="E462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56" name="Freeform 351">
                <a:extLst>
                  <a:ext uri="{FF2B5EF4-FFF2-40B4-BE49-F238E27FC236}">
                    <a16:creationId xmlns:a16="http://schemas.microsoft.com/office/drawing/2014/main" id="{AB328541-6738-42D8-A5E8-EFEC82639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1630"/>
                <a:ext cx="82" cy="68"/>
              </a:xfrm>
              <a:custGeom>
                <a:avLst/>
                <a:gdLst>
                  <a:gd name="T0" fmla="*/ 1 w 1553"/>
                  <a:gd name="T1" fmla="*/ 4 h 1304"/>
                  <a:gd name="T2" fmla="*/ 1 w 1553"/>
                  <a:gd name="T3" fmla="*/ 4 h 1304"/>
                  <a:gd name="T4" fmla="*/ 1 w 1553"/>
                  <a:gd name="T5" fmla="*/ 4 h 1304"/>
                  <a:gd name="T6" fmla="*/ 1 w 1553"/>
                  <a:gd name="T7" fmla="*/ 4 h 1304"/>
                  <a:gd name="T8" fmla="*/ 1 w 1553"/>
                  <a:gd name="T9" fmla="*/ 4 h 1304"/>
                  <a:gd name="T10" fmla="*/ 1 w 1553"/>
                  <a:gd name="T11" fmla="*/ 3 h 1304"/>
                  <a:gd name="T12" fmla="*/ 1 w 1553"/>
                  <a:gd name="T13" fmla="*/ 3 h 1304"/>
                  <a:gd name="T14" fmla="*/ 1 w 1553"/>
                  <a:gd name="T15" fmla="*/ 3 h 1304"/>
                  <a:gd name="T16" fmla="*/ 0 w 1553"/>
                  <a:gd name="T17" fmla="*/ 3 h 1304"/>
                  <a:gd name="T18" fmla="*/ 0 w 1553"/>
                  <a:gd name="T19" fmla="*/ 3 h 1304"/>
                  <a:gd name="T20" fmla="*/ 0 w 1553"/>
                  <a:gd name="T21" fmla="*/ 3 h 1304"/>
                  <a:gd name="T22" fmla="*/ 0 w 1553"/>
                  <a:gd name="T23" fmla="*/ 3 h 1304"/>
                  <a:gd name="T24" fmla="*/ 0 w 1553"/>
                  <a:gd name="T25" fmla="*/ 3 h 1304"/>
                  <a:gd name="T26" fmla="*/ 0 w 1553"/>
                  <a:gd name="T27" fmla="*/ 3 h 1304"/>
                  <a:gd name="T28" fmla="*/ 0 w 1553"/>
                  <a:gd name="T29" fmla="*/ 3 h 1304"/>
                  <a:gd name="T30" fmla="*/ 0 w 1553"/>
                  <a:gd name="T31" fmla="*/ 3 h 1304"/>
                  <a:gd name="T32" fmla="*/ 0 w 1553"/>
                  <a:gd name="T33" fmla="*/ 3 h 1304"/>
                  <a:gd name="T34" fmla="*/ 0 w 1553"/>
                  <a:gd name="T35" fmla="*/ 2 h 1304"/>
                  <a:gd name="T36" fmla="*/ 1 w 1553"/>
                  <a:gd name="T37" fmla="*/ 2 h 1304"/>
                  <a:gd name="T38" fmla="*/ 1 w 1553"/>
                  <a:gd name="T39" fmla="*/ 2 h 1304"/>
                  <a:gd name="T40" fmla="*/ 1 w 1553"/>
                  <a:gd name="T41" fmla="*/ 2 h 1304"/>
                  <a:gd name="T42" fmla="*/ 1 w 1553"/>
                  <a:gd name="T43" fmla="*/ 1 h 1304"/>
                  <a:gd name="T44" fmla="*/ 1 w 1553"/>
                  <a:gd name="T45" fmla="*/ 1 h 1304"/>
                  <a:gd name="T46" fmla="*/ 2 w 1553"/>
                  <a:gd name="T47" fmla="*/ 1 h 1304"/>
                  <a:gd name="T48" fmla="*/ 2 w 1553"/>
                  <a:gd name="T49" fmla="*/ 1 h 1304"/>
                  <a:gd name="T50" fmla="*/ 2 w 1553"/>
                  <a:gd name="T51" fmla="*/ 1 h 1304"/>
                  <a:gd name="T52" fmla="*/ 2 w 1553"/>
                  <a:gd name="T53" fmla="*/ 1 h 1304"/>
                  <a:gd name="T54" fmla="*/ 2 w 1553"/>
                  <a:gd name="T55" fmla="*/ 0 h 1304"/>
                  <a:gd name="T56" fmla="*/ 3 w 1553"/>
                  <a:gd name="T57" fmla="*/ 0 h 1304"/>
                  <a:gd name="T58" fmla="*/ 3 w 1553"/>
                  <a:gd name="T59" fmla="*/ 0 h 1304"/>
                  <a:gd name="T60" fmla="*/ 3 w 1553"/>
                  <a:gd name="T61" fmla="*/ 0 h 1304"/>
                  <a:gd name="T62" fmla="*/ 3 w 1553"/>
                  <a:gd name="T63" fmla="*/ 0 h 1304"/>
                  <a:gd name="T64" fmla="*/ 3 w 1553"/>
                  <a:gd name="T65" fmla="*/ 0 h 1304"/>
                  <a:gd name="T66" fmla="*/ 3 w 1553"/>
                  <a:gd name="T67" fmla="*/ 0 h 1304"/>
                  <a:gd name="T68" fmla="*/ 3 w 1553"/>
                  <a:gd name="T69" fmla="*/ 0 h 1304"/>
                  <a:gd name="T70" fmla="*/ 4 w 1553"/>
                  <a:gd name="T71" fmla="*/ 0 h 1304"/>
                  <a:gd name="T72" fmla="*/ 4 w 1553"/>
                  <a:gd name="T73" fmla="*/ 0 h 1304"/>
                  <a:gd name="T74" fmla="*/ 4 w 1553"/>
                  <a:gd name="T75" fmla="*/ 0 h 1304"/>
                  <a:gd name="T76" fmla="*/ 4 w 1553"/>
                  <a:gd name="T77" fmla="*/ 0 h 1304"/>
                  <a:gd name="T78" fmla="*/ 4 w 1553"/>
                  <a:gd name="T79" fmla="*/ 0 h 1304"/>
                  <a:gd name="T80" fmla="*/ 4 w 1553"/>
                  <a:gd name="T81" fmla="*/ 1 h 1304"/>
                  <a:gd name="T82" fmla="*/ 4 w 1553"/>
                  <a:gd name="T83" fmla="*/ 1 h 1304"/>
                  <a:gd name="T84" fmla="*/ 4 w 1553"/>
                  <a:gd name="T85" fmla="*/ 1 h 1304"/>
                  <a:gd name="T86" fmla="*/ 4 w 1553"/>
                  <a:gd name="T87" fmla="*/ 1 h 1304"/>
                  <a:gd name="T88" fmla="*/ 3 w 1553"/>
                  <a:gd name="T89" fmla="*/ 2 h 1304"/>
                  <a:gd name="T90" fmla="*/ 3 w 1553"/>
                  <a:gd name="T91" fmla="*/ 2 h 1304"/>
                  <a:gd name="T92" fmla="*/ 2 w 1553"/>
                  <a:gd name="T93" fmla="*/ 3 h 1304"/>
                  <a:gd name="T94" fmla="*/ 2 w 1553"/>
                  <a:gd name="T95" fmla="*/ 3 h 1304"/>
                  <a:gd name="T96" fmla="*/ 1 w 1553"/>
                  <a:gd name="T97" fmla="*/ 3 h 130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553" h="1304">
                    <a:moveTo>
                      <a:pt x="494" y="1293"/>
                    </a:moveTo>
                    <a:lnTo>
                      <a:pt x="489" y="1297"/>
                    </a:lnTo>
                    <a:lnTo>
                      <a:pt x="479" y="1300"/>
                    </a:lnTo>
                    <a:lnTo>
                      <a:pt x="468" y="1302"/>
                    </a:lnTo>
                    <a:lnTo>
                      <a:pt x="455" y="1303"/>
                    </a:lnTo>
                    <a:lnTo>
                      <a:pt x="438" y="1304"/>
                    </a:lnTo>
                    <a:lnTo>
                      <a:pt x="421" y="1303"/>
                    </a:lnTo>
                    <a:lnTo>
                      <a:pt x="402" y="1302"/>
                    </a:lnTo>
                    <a:lnTo>
                      <a:pt x="381" y="1301"/>
                    </a:lnTo>
                    <a:lnTo>
                      <a:pt x="359" y="1298"/>
                    </a:lnTo>
                    <a:lnTo>
                      <a:pt x="336" y="1295"/>
                    </a:lnTo>
                    <a:lnTo>
                      <a:pt x="312" y="1291"/>
                    </a:lnTo>
                    <a:lnTo>
                      <a:pt x="287" y="1287"/>
                    </a:lnTo>
                    <a:lnTo>
                      <a:pt x="262" y="1280"/>
                    </a:lnTo>
                    <a:lnTo>
                      <a:pt x="238" y="1274"/>
                    </a:lnTo>
                    <a:lnTo>
                      <a:pt x="212" y="1268"/>
                    </a:lnTo>
                    <a:lnTo>
                      <a:pt x="189" y="1260"/>
                    </a:lnTo>
                    <a:lnTo>
                      <a:pt x="164" y="1252"/>
                    </a:lnTo>
                    <a:lnTo>
                      <a:pt x="141" y="1243"/>
                    </a:lnTo>
                    <a:lnTo>
                      <a:pt x="119" y="1232"/>
                    </a:lnTo>
                    <a:lnTo>
                      <a:pt x="98" y="1222"/>
                    </a:lnTo>
                    <a:lnTo>
                      <a:pt x="78" y="1211"/>
                    </a:lnTo>
                    <a:lnTo>
                      <a:pt x="61" y="1199"/>
                    </a:lnTo>
                    <a:lnTo>
                      <a:pt x="44" y="1185"/>
                    </a:lnTo>
                    <a:lnTo>
                      <a:pt x="30" y="1172"/>
                    </a:lnTo>
                    <a:lnTo>
                      <a:pt x="19" y="1158"/>
                    </a:lnTo>
                    <a:lnTo>
                      <a:pt x="10" y="1143"/>
                    </a:lnTo>
                    <a:lnTo>
                      <a:pt x="3" y="1127"/>
                    </a:lnTo>
                    <a:lnTo>
                      <a:pt x="0" y="1111"/>
                    </a:lnTo>
                    <a:lnTo>
                      <a:pt x="0" y="1093"/>
                    </a:lnTo>
                    <a:lnTo>
                      <a:pt x="3" y="1076"/>
                    </a:lnTo>
                    <a:lnTo>
                      <a:pt x="11" y="1057"/>
                    </a:lnTo>
                    <a:lnTo>
                      <a:pt x="22" y="1038"/>
                    </a:lnTo>
                    <a:lnTo>
                      <a:pt x="59" y="980"/>
                    </a:lnTo>
                    <a:lnTo>
                      <a:pt x="97" y="924"/>
                    </a:lnTo>
                    <a:lnTo>
                      <a:pt x="134" y="870"/>
                    </a:lnTo>
                    <a:lnTo>
                      <a:pt x="171" y="818"/>
                    </a:lnTo>
                    <a:lnTo>
                      <a:pt x="209" y="769"/>
                    </a:lnTo>
                    <a:lnTo>
                      <a:pt x="247" y="721"/>
                    </a:lnTo>
                    <a:lnTo>
                      <a:pt x="285" y="675"/>
                    </a:lnTo>
                    <a:lnTo>
                      <a:pt x="323" y="631"/>
                    </a:lnTo>
                    <a:lnTo>
                      <a:pt x="360" y="588"/>
                    </a:lnTo>
                    <a:lnTo>
                      <a:pt x="397" y="548"/>
                    </a:lnTo>
                    <a:lnTo>
                      <a:pt x="434" y="509"/>
                    </a:lnTo>
                    <a:lnTo>
                      <a:pt x="471" y="471"/>
                    </a:lnTo>
                    <a:lnTo>
                      <a:pt x="508" y="436"/>
                    </a:lnTo>
                    <a:lnTo>
                      <a:pt x="544" y="402"/>
                    </a:lnTo>
                    <a:lnTo>
                      <a:pt x="580" y="370"/>
                    </a:lnTo>
                    <a:lnTo>
                      <a:pt x="616" y="339"/>
                    </a:lnTo>
                    <a:lnTo>
                      <a:pt x="650" y="309"/>
                    </a:lnTo>
                    <a:lnTo>
                      <a:pt x="684" y="282"/>
                    </a:lnTo>
                    <a:lnTo>
                      <a:pt x="718" y="255"/>
                    </a:lnTo>
                    <a:lnTo>
                      <a:pt x="752" y="229"/>
                    </a:lnTo>
                    <a:lnTo>
                      <a:pt x="784" y="206"/>
                    </a:lnTo>
                    <a:lnTo>
                      <a:pt x="816" y="183"/>
                    </a:lnTo>
                    <a:lnTo>
                      <a:pt x="847" y="162"/>
                    </a:lnTo>
                    <a:lnTo>
                      <a:pt x="878" y="143"/>
                    </a:lnTo>
                    <a:lnTo>
                      <a:pt x="936" y="106"/>
                    </a:lnTo>
                    <a:lnTo>
                      <a:pt x="991" y="73"/>
                    </a:lnTo>
                    <a:lnTo>
                      <a:pt x="1041" y="44"/>
                    </a:lnTo>
                    <a:lnTo>
                      <a:pt x="1088" y="19"/>
                    </a:lnTo>
                    <a:lnTo>
                      <a:pt x="1104" y="12"/>
                    </a:lnTo>
                    <a:lnTo>
                      <a:pt x="1119" y="6"/>
                    </a:lnTo>
                    <a:lnTo>
                      <a:pt x="1136" y="2"/>
                    </a:lnTo>
                    <a:lnTo>
                      <a:pt x="1153" y="1"/>
                    </a:lnTo>
                    <a:lnTo>
                      <a:pt x="1170" y="0"/>
                    </a:lnTo>
                    <a:lnTo>
                      <a:pt x="1189" y="2"/>
                    </a:lnTo>
                    <a:lnTo>
                      <a:pt x="1207" y="4"/>
                    </a:lnTo>
                    <a:lnTo>
                      <a:pt x="1227" y="8"/>
                    </a:lnTo>
                    <a:lnTo>
                      <a:pt x="1246" y="15"/>
                    </a:lnTo>
                    <a:lnTo>
                      <a:pt x="1265" y="21"/>
                    </a:lnTo>
                    <a:lnTo>
                      <a:pt x="1284" y="28"/>
                    </a:lnTo>
                    <a:lnTo>
                      <a:pt x="1303" y="36"/>
                    </a:lnTo>
                    <a:lnTo>
                      <a:pt x="1323" y="45"/>
                    </a:lnTo>
                    <a:lnTo>
                      <a:pt x="1342" y="55"/>
                    </a:lnTo>
                    <a:lnTo>
                      <a:pt x="1361" y="65"/>
                    </a:lnTo>
                    <a:lnTo>
                      <a:pt x="1379" y="75"/>
                    </a:lnTo>
                    <a:lnTo>
                      <a:pt x="1414" y="96"/>
                    </a:lnTo>
                    <a:lnTo>
                      <a:pt x="1448" y="118"/>
                    </a:lnTo>
                    <a:lnTo>
                      <a:pt x="1477" y="138"/>
                    </a:lnTo>
                    <a:lnTo>
                      <a:pt x="1503" y="158"/>
                    </a:lnTo>
                    <a:lnTo>
                      <a:pt x="1540" y="187"/>
                    </a:lnTo>
                    <a:lnTo>
                      <a:pt x="1553" y="198"/>
                    </a:lnTo>
                    <a:lnTo>
                      <a:pt x="1542" y="210"/>
                    </a:lnTo>
                    <a:lnTo>
                      <a:pt x="1510" y="244"/>
                    </a:lnTo>
                    <a:lnTo>
                      <a:pt x="1460" y="295"/>
                    </a:lnTo>
                    <a:lnTo>
                      <a:pt x="1395" y="364"/>
                    </a:lnTo>
                    <a:lnTo>
                      <a:pt x="1318" y="443"/>
                    </a:lnTo>
                    <a:lnTo>
                      <a:pt x="1231" y="533"/>
                    </a:lnTo>
                    <a:lnTo>
                      <a:pt x="1139" y="630"/>
                    </a:lnTo>
                    <a:lnTo>
                      <a:pt x="1041" y="730"/>
                    </a:lnTo>
                    <a:lnTo>
                      <a:pt x="945" y="830"/>
                    </a:lnTo>
                    <a:lnTo>
                      <a:pt x="850" y="927"/>
                    </a:lnTo>
                    <a:lnTo>
                      <a:pt x="761" y="1019"/>
                    </a:lnTo>
                    <a:lnTo>
                      <a:pt x="680" y="1103"/>
                    </a:lnTo>
                    <a:lnTo>
                      <a:pt x="609" y="1176"/>
                    </a:lnTo>
                    <a:lnTo>
                      <a:pt x="553" y="1233"/>
                    </a:lnTo>
                    <a:lnTo>
                      <a:pt x="514" y="1273"/>
                    </a:lnTo>
                    <a:lnTo>
                      <a:pt x="494" y="1293"/>
                    </a:lnTo>
                    <a:close/>
                  </a:path>
                </a:pathLst>
              </a:custGeom>
              <a:solidFill>
                <a:srgbClr val="E66F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57" name="Freeform 352">
                <a:extLst>
                  <a:ext uri="{FF2B5EF4-FFF2-40B4-BE49-F238E27FC236}">
                    <a16:creationId xmlns:a16="http://schemas.microsoft.com/office/drawing/2014/main" id="{7F416ABD-14A2-42B0-8D03-8355E4F4B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2" y="1635"/>
                <a:ext cx="67" cy="54"/>
              </a:xfrm>
              <a:custGeom>
                <a:avLst/>
                <a:gdLst>
                  <a:gd name="T0" fmla="*/ 1 w 1278"/>
                  <a:gd name="T1" fmla="*/ 3 h 1041"/>
                  <a:gd name="T2" fmla="*/ 1 w 1278"/>
                  <a:gd name="T3" fmla="*/ 3 h 1041"/>
                  <a:gd name="T4" fmla="*/ 1 w 1278"/>
                  <a:gd name="T5" fmla="*/ 3 h 1041"/>
                  <a:gd name="T6" fmla="*/ 1 w 1278"/>
                  <a:gd name="T7" fmla="*/ 3 h 1041"/>
                  <a:gd name="T8" fmla="*/ 1 w 1278"/>
                  <a:gd name="T9" fmla="*/ 3 h 1041"/>
                  <a:gd name="T10" fmla="*/ 1 w 1278"/>
                  <a:gd name="T11" fmla="*/ 3 h 1041"/>
                  <a:gd name="T12" fmla="*/ 1 w 1278"/>
                  <a:gd name="T13" fmla="*/ 3 h 1041"/>
                  <a:gd name="T14" fmla="*/ 1 w 1278"/>
                  <a:gd name="T15" fmla="*/ 3 h 1041"/>
                  <a:gd name="T16" fmla="*/ 0 w 1278"/>
                  <a:gd name="T17" fmla="*/ 3 h 1041"/>
                  <a:gd name="T18" fmla="*/ 0 w 1278"/>
                  <a:gd name="T19" fmla="*/ 3 h 1041"/>
                  <a:gd name="T20" fmla="*/ 0 w 1278"/>
                  <a:gd name="T21" fmla="*/ 3 h 1041"/>
                  <a:gd name="T22" fmla="*/ 0 w 1278"/>
                  <a:gd name="T23" fmla="*/ 2 h 1041"/>
                  <a:gd name="T24" fmla="*/ 0 w 1278"/>
                  <a:gd name="T25" fmla="*/ 2 h 1041"/>
                  <a:gd name="T26" fmla="*/ 0 w 1278"/>
                  <a:gd name="T27" fmla="*/ 2 h 1041"/>
                  <a:gd name="T28" fmla="*/ 0 w 1278"/>
                  <a:gd name="T29" fmla="*/ 2 h 1041"/>
                  <a:gd name="T30" fmla="*/ 0 w 1278"/>
                  <a:gd name="T31" fmla="*/ 2 h 1041"/>
                  <a:gd name="T32" fmla="*/ 0 w 1278"/>
                  <a:gd name="T33" fmla="*/ 2 h 1041"/>
                  <a:gd name="T34" fmla="*/ 0 w 1278"/>
                  <a:gd name="T35" fmla="*/ 2 h 1041"/>
                  <a:gd name="T36" fmla="*/ 0 w 1278"/>
                  <a:gd name="T37" fmla="*/ 2 h 1041"/>
                  <a:gd name="T38" fmla="*/ 1 w 1278"/>
                  <a:gd name="T39" fmla="*/ 1 h 1041"/>
                  <a:gd name="T40" fmla="*/ 1 w 1278"/>
                  <a:gd name="T41" fmla="*/ 1 h 1041"/>
                  <a:gd name="T42" fmla="*/ 1 w 1278"/>
                  <a:gd name="T43" fmla="*/ 1 h 1041"/>
                  <a:gd name="T44" fmla="*/ 1 w 1278"/>
                  <a:gd name="T45" fmla="*/ 1 h 1041"/>
                  <a:gd name="T46" fmla="*/ 1 w 1278"/>
                  <a:gd name="T47" fmla="*/ 1 h 1041"/>
                  <a:gd name="T48" fmla="*/ 1 w 1278"/>
                  <a:gd name="T49" fmla="*/ 1 h 1041"/>
                  <a:gd name="T50" fmla="*/ 2 w 1278"/>
                  <a:gd name="T51" fmla="*/ 1 h 1041"/>
                  <a:gd name="T52" fmla="*/ 2 w 1278"/>
                  <a:gd name="T53" fmla="*/ 0 h 1041"/>
                  <a:gd name="T54" fmla="*/ 2 w 1278"/>
                  <a:gd name="T55" fmla="*/ 0 h 1041"/>
                  <a:gd name="T56" fmla="*/ 2 w 1278"/>
                  <a:gd name="T57" fmla="*/ 0 h 1041"/>
                  <a:gd name="T58" fmla="*/ 2 w 1278"/>
                  <a:gd name="T59" fmla="*/ 0 h 1041"/>
                  <a:gd name="T60" fmla="*/ 2 w 1278"/>
                  <a:gd name="T61" fmla="*/ 0 h 1041"/>
                  <a:gd name="T62" fmla="*/ 3 w 1278"/>
                  <a:gd name="T63" fmla="*/ 0 h 1041"/>
                  <a:gd name="T64" fmla="*/ 3 w 1278"/>
                  <a:gd name="T65" fmla="*/ 0 h 1041"/>
                  <a:gd name="T66" fmla="*/ 3 w 1278"/>
                  <a:gd name="T67" fmla="*/ 0 h 1041"/>
                  <a:gd name="T68" fmla="*/ 3 w 1278"/>
                  <a:gd name="T69" fmla="*/ 0 h 1041"/>
                  <a:gd name="T70" fmla="*/ 3 w 1278"/>
                  <a:gd name="T71" fmla="*/ 0 h 1041"/>
                  <a:gd name="T72" fmla="*/ 3 w 1278"/>
                  <a:gd name="T73" fmla="*/ 0 h 1041"/>
                  <a:gd name="T74" fmla="*/ 3 w 1278"/>
                  <a:gd name="T75" fmla="*/ 0 h 1041"/>
                  <a:gd name="T76" fmla="*/ 3 w 1278"/>
                  <a:gd name="T77" fmla="*/ 0 h 1041"/>
                  <a:gd name="T78" fmla="*/ 3 w 1278"/>
                  <a:gd name="T79" fmla="*/ 1 h 1041"/>
                  <a:gd name="T80" fmla="*/ 3 w 1278"/>
                  <a:gd name="T81" fmla="*/ 1 h 1041"/>
                  <a:gd name="T82" fmla="*/ 3 w 1278"/>
                  <a:gd name="T83" fmla="*/ 1 h 1041"/>
                  <a:gd name="T84" fmla="*/ 3 w 1278"/>
                  <a:gd name="T85" fmla="*/ 1 h 1041"/>
                  <a:gd name="T86" fmla="*/ 3 w 1278"/>
                  <a:gd name="T87" fmla="*/ 1 h 1041"/>
                  <a:gd name="T88" fmla="*/ 2 w 1278"/>
                  <a:gd name="T89" fmla="*/ 2 h 1041"/>
                  <a:gd name="T90" fmla="*/ 2 w 1278"/>
                  <a:gd name="T91" fmla="*/ 2 h 1041"/>
                  <a:gd name="T92" fmla="*/ 2 w 1278"/>
                  <a:gd name="T93" fmla="*/ 3 h 1041"/>
                  <a:gd name="T94" fmla="*/ 1 w 1278"/>
                  <a:gd name="T95" fmla="*/ 3 h 104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278" h="1041">
                    <a:moveTo>
                      <a:pt x="459" y="1031"/>
                    </a:moveTo>
                    <a:lnTo>
                      <a:pt x="453" y="1034"/>
                    </a:lnTo>
                    <a:lnTo>
                      <a:pt x="444" y="1037"/>
                    </a:lnTo>
                    <a:lnTo>
                      <a:pt x="434" y="1039"/>
                    </a:lnTo>
                    <a:lnTo>
                      <a:pt x="421" y="1041"/>
                    </a:lnTo>
                    <a:lnTo>
                      <a:pt x="405" y="1041"/>
                    </a:lnTo>
                    <a:lnTo>
                      <a:pt x="389" y="1041"/>
                    </a:lnTo>
                    <a:lnTo>
                      <a:pt x="371" y="1040"/>
                    </a:lnTo>
                    <a:lnTo>
                      <a:pt x="351" y="1039"/>
                    </a:lnTo>
                    <a:lnTo>
                      <a:pt x="331" y="1037"/>
                    </a:lnTo>
                    <a:lnTo>
                      <a:pt x="309" y="1034"/>
                    </a:lnTo>
                    <a:lnTo>
                      <a:pt x="287" y="1030"/>
                    </a:lnTo>
                    <a:lnTo>
                      <a:pt x="264" y="1026"/>
                    </a:lnTo>
                    <a:lnTo>
                      <a:pt x="241" y="1021"/>
                    </a:lnTo>
                    <a:lnTo>
                      <a:pt x="217" y="1014"/>
                    </a:lnTo>
                    <a:lnTo>
                      <a:pt x="195" y="1008"/>
                    </a:lnTo>
                    <a:lnTo>
                      <a:pt x="171" y="1001"/>
                    </a:lnTo>
                    <a:lnTo>
                      <a:pt x="150" y="993"/>
                    </a:lnTo>
                    <a:lnTo>
                      <a:pt x="128" y="985"/>
                    </a:lnTo>
                    <a:lnTo>
                      <a:pt x="108" y="976"/>
                    </a:lnTo>
                    <a:lnTo>
                      <a:pt x="88" y="965"/>
                    </a:lnTo>
                    <a:lnTo>
                      <a:pt x="70" y="955"/>
                    </a:lnTo>
                    <a:lnTo>
                      <a:pt x="53" y="944"/>
                    </a:lnTo>
                    <a:lnTo>
                      <a:pt x="39" y="932"/>
                    </a:lnTo>
                    <a:lnTo>
                      <a:pt x="27" y="919"/>
                    </a:lnTo>
                    <a:lnTo>
                      <a:pt x="15" y="906"/>
                    </a:lnTo>
                    <a:lnTo>
                      <a:pt x="8" y="892"/>
                    </a:lnTo>
                    <a:lnTo>
                      <a:pt x="2" y="877"/>
                    </a:lnTo>
                    <a:lnTo>
                      <a:pt x="0" y="862"/>
                    </a:lnTo>
                    <a:lnTo>
                      <a:pt x="0" y="846"/>
                    </a:lnTo>
                    <a:lnTo>
                      <a:pt x="4" y="829"/>
                    </a:lnTo>
                    <a:lnTo>
                      <a:pt x="11" y="812"/>
                    </a:lnTo>
                    <a:lnTo>
                      <a:pt x="23" y="794"/>
                    </a:lnTo>
                    <a:lnTo>
                      <a:pt x="51" y="750"/>
                    </a:lnTo>
                    <a:lnTo>
                      <a:pt x="81" y="707"/>
                    </a:lnTo>
                    <a:lnTo>
                      <a:pt x="110" y="667"/>
                    </a:lnTo>
                    <a:lnTo>
                      <a:pt x="139" y="628"/>
                    </a:lnTo>
                    <a:lnTo>
                      <a:pt x="168" y="591"/>
                    </a:lnTo>
                    <a:lnTo>
                      <a:pt x="197" y="555"/>
                    </a:lnTo>
                    <a:lnTo>
                      <a:pt x="225" y="520"/>
                    </a:lnTo>
                    <a:lnTo>
                      <a:pt x="253" y="487"/>
                    </a:lnTo>
                    <a:lnTo>
                      <a:pt x="282" y="456"/>
                    </a:lnTo>
                    <a:lnTo>
                      <a:pt x="309" y="426"/>
                    </a:lnTo>
                    <a:lnTo>
                      <a:pt x="337" y="397"/>
                    </a:lnTo>
                    <a:lnTo>
                      <a:pt x="363" y="370"/>
                    </a:lnTo>
                    <a:lnTo>
                      <a:pt x="390" y="344"/>
                    </a:lnTo>
                    <a:lnTo>
                      <a:pt x="417" y="320"/>
                    </a:lnTo>
                    <a:lnTo>
                      <a:pt x="443" y="295"/>
                    </a:lnTo>
                    <a:lnTo>
                      <a:pt x="470" y="273"/>
                    </a:lnTo>
                    <a:lnTo>
                      <a:pt x="496" y="251"/>
                    </a:lnTo>
                    <a:lnTo>
                      <a:pt x="520" y="231"/>
                    </a:lnTo>
                    <a:lnTo>
                      <a:pt x="546" y="211"/>
                    </a:lnTo>
                    <a:lnTo>
                      <a:pt x="570" y="193"/>
                    </a:lnTo>
                    <a:lnTo>
                      <a:pt x="618" y="158"/>
                    </a:lnTo>
                    <a:lnTo>
                      <a:pt x="664" y="126"/>
                    </a:lnTo>
                    <a:lnTo>
                      <a:pt x="708" y="97"/>
                    </a:lnTo>
                    <a:lnTo>
                      <a:pt x="751" y="70"/>
                    </a:lnTo>
                    <a:lnTo>
                      <a:pt x="792" y="45"/>
                    </a:lnTo>
                    <a:lnTo>
                      <a:pt x="831" y="22"/>
                    </a:lnTo>
                    <a:lnTo>
                      <a:pt x="846" y="14"/>
                    </a:lnTo>
                    <a:lnTo>
                      <a:pt x="860" y="8"/>
                    </a:lnTo>
                    <a:lnTo>
                      <a:pt x="876" y="3"/>
                    </a:lnTo>
                    <a:lnTo>
                      <a:pt x="893" y="1"/>
                    </a:lnTo>
                    <a:lnTo>
                      <a:pt x="910" y="0"/>
                    </a:lnTo>
                    <a:lnTo>
                      <a:pt x="927" y="2"/>
                    </a:lnTo>
                    <a:lnTo>
                      <a:pt x="945" y="4"/>
                    </a:lnTo>
                    <a:lnTo>
                      <a:pt x="963" y="9"/>
                    </a:lnTo>
                    <a:lnTo>
                      <a:pt x="982" y="14"/>
                    </a:lnTo>
                    <a:lnTo>
                      <a:pt x="1000" y="20"/>
                    </a:lnTo>
                    <a:lnTo>
                      <a:pt x="1019" y="28"/>
                    </a:lnTo>
                    <a:lnTo>
                      <a:pt x="1037" y="36"/>
                    </a:lnTo>
                    <a:lnTo>
                      <a:pt x="1055" y="45"/>
                    </a:lnTo>
                    <a:lnTo>
                      <a:pt x="1074" y="55"/>
                    </a:lnTo>
                    <a:lnTo>
                      <a:pt x="1092" y="65"/>
                    </a:lnTo>
                    <a:lnTo>
                      <a:pt x="1110" y="75"/>
                    </a:lnTo>
                    <a:lnTo>
                      <a:pt x="1143" y="98"/>
                    </a:lnTo>
                    <a:lnTo>
                      <a:pt x="1175" y="120"/>
                    </a:lnTo>
                    <a:lnTo>
                      <a:pt x="1204" y="142"/>
                    </a:lnTo>
                    <a:lnTo>
                      <a:pt x="1228" y="161"/>
                    </a:lnTo>
                    <a:lnTo>
                      <a:pt x="1264" y="191"/>
                    </a:lnTo>
                    <a:lnTo>
                      <a:pt x="1278" y="203"/>
                    </a:lnTo>
                    <a:lnTo>
                      <a:pt x="1268" y="211"/>
                    </a:lnTo>
                    <a:lnTo>
                      <a:pt x="1244" y="237"/>
                    </a:lnTo>
                    <a:lnTo>
                      <a:pt x="1206" y="276"/>
                    </a:lnTo>
                    <a:lnTo>
                      <a:pt x="1156" y="326"/>
                    </a:lnTo>
                    <a:lnTo>
                      <a:pt x="1097" y="386"/>
                    </a:lnTo>
                    <a:lnTo>
                      <a:pt x="1031" y="454"/>
                    </a:lnTo>
                    <a:lnTo>
                      <a:pt x="959" y="525"/>
                    </a:lnTo>
                    <a:lnTo>
                      <a:pt x="886" y="601"/>
                    </a:lnTo>
                    <a:lnTo>
                      <a:pt x="812" y="676"/>
                    </a:lnTo>
                    <a:lnTo>
                      <a:pt x="739" y="749"/>
                    </a:lnTo>
                    <a:lnTo>
                      <a:pt x="670" y="820"/>
                    </a:lnTo>
                    <a:lnTo>
                      <a:pt x="607" y="883"/>
                    </a:lnTo>
                    <a:lnTo>
                      <a:pt x="552" y="938"/>
                    </a:lnTo>
                    <a:lnTo>
                      <a:pt x="508" y="983"/>
                    </a:lnTo>
                    <a:lnTo>
                      <a:pt x="476" y="1014"/>
                    </a:lnTo>
                    <a:lnTo>
                      <a:pt x="459" y="1031"/>
                    </a:lnTo>
                    <a:close/>
                  </a:path>
                </a:pathLst>
              </a:custGeom>
              <a:solidFill>
                <a:srgbClr val="E87A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58" name="Freeform 353">
                <a:extLst>
                  <a:ext uri="{FF2B5EF4-FFF2-40B4-BE49-F238E27FC236}">
                    <a16:creationId xmlns:a16="http://schemas.microsoft.com/office/drawing/2014/main" id="{4F8D6EE6-5AE1-45BB-9CFB-A38B4AEB1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8" y="1640"/>
                <a:ext cx="52" cy="41"/>
              </a:xfrm>
              <a:custGeom>
                <a:avLst/>
                <a:gdLst>
                  <a:gd name="T0" fmla="*/ 1 w 997"/>
                  <a:gd name="T1" fmla="*/ 2 h 776"/>
                  <a:gd name="T2" fmla="*/ 1 w 997"/>
                  <a:gd name="T3" fmla="*/ 2 h 776"/>
                  <a:gd name="T4" fmla="*/ 1 w 997"/>
                  <a:gd name="T5" fmla="*/ 2 h 776"/>
                  <a:gd name="T6" fmla="*/ 1 w 997"/>
                  <a:gd name="T7" fmla="*/ 2 h 776"/>
                  <a:gd name="T8" fmla="*/ 1 w 997"/>
                  <a:gd name="T9" fmla="*/ 2 h 776"/>
                  <a:gd name="T10" fmla="*/ 1 w 997"/>
                  <a:gd name="T11" fmla="*/ 2 h 776"/>
                  <a:gd name="T12" fmla="*/ 1 w 997"/>
                  <a:gd name="T13" fmla="*/ 2 h 776"/>
                  <a:gd name="T14" fmla="*/ 0 w 997"/>
                  <a:gd name="T15" fmla="*/ 2 h 776"/>
                  <a:gd name="T16" fmla="*/ 0 w 997"/>
                  <a:gd name="T17" fmla="*/ 2 h 776"/>
                  <a:gd name="T18" fmla="*/ 0 w 997"/>
                  <a:gd name="T19" fmla="*/ 2 h 776"/>
                  <a:gd name="T20" fmla="*/ 0 w 997"/>
                  <a:gd name="T21" fmla="*/ 2 h 776"/>
                  <a:gd name="T22" fmla="*/ 0 w 997"/>
                  <a:gd name="T23" fmla="*/ 2 h 776"/>
                  <a:gd name="T24" fmla="*/ 0 w 997"/>
                  <a:gd name="T25" fmla="*/ 2 h 776"/>
                  <a:gd name="T26" fmla="*/ 0 w 997"/>
                  <a:gd name="T27" fmla="*/ 2 h 776"/>
                  <a:gd name="T28" fmla="*/ 0 w 997"/>
                  <a:gd name="T29" fmla="*/ 2 h 776"/>
                  <a:gd name="T30" fmla="*/ 0 w 997"/>
                  <a:gd name="T31" fmla="*/ 2 h 776"/>
                  <a:gd name="T32" fmla="*/ 0 w 997"/>
                  <a:gd name="T33" fmla="*/ 1 h 776"/>
                  <a:gd name="T34" fmla="*/ 0 w 997"/>
                  <a:gd name="T35" fmla="*/ 1 h 776"/>
                  <a:gd name="T36" fmla="*/ 1 w 997"/>
                  <a:gd name="T37" fmla="*/ 1 h 776"/>
                  <a:gd name="T38" fmla="*/ 1 w 997"/>
                  <a:gd name="T39" fmla="*/ 1 h 776"/>
                  <a:gd name="T40" fmla="*/ 1 w 997"/>
                  <a:gd name="T41" fmla="*/ 0 h 776"/>
                  <a:gd name="T42" fmla="*/ 1 w 997"/>
                  <a:gd name="T43" fmla="*/ 0 h 776"/>
                  <a:gd name="T44" fmla="*/ 1 w 997"/>
                  <a:gd name="T45" fmla="*/ 0 h 776"/>
                  <a:gd name="T46" fmla="*/ 2 w 997"/>
                  <a:gd name="T47" fmla="*/ 0 h 776"/>
                  <a:gd name="T48" fmla="*/ 2 w 997"/>
                  <a:gd name="T49" fmla="*/ 0 h 776"/>
                  <a:gd name="T50" fmla="*/ 2 w 997"/>
                  <a:gd name="T51" fmla="*/ 0 h 776"/>
                  <a:gd name="T52" fmla="*/ 2 w 997"/>
                  <a:gd name="T53" fmla="*/ 0 h 776"/>
                  <a:gd name="T54" fmla="*/ 2 w 997"/>
                  <a:gd name="T55" fmla="*/ 0 h 776"/>
                  <a:gd name="T56" fmla="*/ 2 w 997"/>
                  <a:gd name="T57" fmla="*/ 0 h 776"/>
                  <a:gd name="T58" fmla="*/ 2 w 997"/>
                  <a:gd name="T59" fmla="*/ 0 h 776"/>
                  <a:gd name="T60" fmla="*/ 2 w 997"/>
                  <a:gd name="T61" fmla="*/ 0 h 776"/>
                  <a:gd name="T62" fmla="*/ 2 w 997"/>
                  <a:gd name="T63" fmla="*/ 0 h 776"/>
                  <a:gd name="T64" fmla="*/ 3 w 997"/>
                  <a:gd name="T65" fmla="*/ 0 h 776"/>
                  <a:gd name="T66" fmla="*/ 3 w 997"/>
                  <a:gd name="T67" fmla="*/ 1 h 776"/>
                  <a:gd name="T68" fmla="*/ 3 w 997"/>
                  <a:gd name="T69" fmla="*/ 1 h 776"/>
                  <a:gd name="T70" fmla="*/ 2 w 997"/>
                  <a:gd name="T71" fmla="*/ 1 h 776"/>
                  <a:gd name="T72" fmla="*/ 2 w 997"/>
                  <a:gd name="T73" fmla="*/ 2 h 776"/>
                  <a:gd name="T74" fmla="*/ 1 w 997"/>
                  <a:gd name="T75" fmla="*/ 2 h 77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997" h="776">
                    <a:moveTo>
                      <a:pt x="422" y="765"/>
                    </a:moveTo>
                    <a:lnTo>
                      <a:pt x="416" y="768"/>
                    </a:lnTo>
                    <a:lnTo>
                      <a:pt x="408" y="771"/>
                    </a:lnTo>
                    <a:lnTo>
                      <a:pt x="398" y="773"/>
                    </a:lnTo>
                    <a:lnTo>
                      <a:pt x="386" y="775"/>
                    </a:lnTo>
                    <a:lnTo>
                      <a:pt x="371" y="776"/>
                    </a:lnTo>
                    <a:lnTo>
                      <a:pt x="356" y="776"/>
                    </a:lnTo>
                    <a:lnTo>
                      <a:pt x="339" y="775"/>
                    </a:lnTo>
                    <a:lnTo>
                      <a:pt x="320" y="774"/>
                    </a:lnTo>
                    <a:lnTo>
                      <a:pt x="302" y="772"/>
                    </a:lnTo>
                    <a:lnTo>
                      <a:pt x="281" y="769"/>
                    </a:lnTo>
                    <a:lnTo>
                      <a:pt x="261" y="766"/>
                    </a:lnTo>
                    <a:lnTo>
                      <a:pt x="239" y="762"/>
                    </a:lnTo>
                    <a:lnTo>
                      <a:pt x="218" y="758"/>
                    </a:lnTo>
                    <a:lnTo>
                      <a:pt x="196" y="752"/>
                    </a:lnTo>
                    <a:lnTo>
                      <a:pt x="176" y="747"/>
                    </a:lnTo>
                    <a:lnTo>
                      <a:pt x="154" y="740"/>
                    </a:lnTo>
                    <a:lnTo>
                      <a:pt x="134" y="732"/>
                    </a:lnTo>
                    <a:lnTo>
                      <a:pt x="114" y="724"/>
                    </a:lnTo>
                    <a:lnTo>
                      <a:pt x="96" y="716"/>
                    </a:lnTo>
                    <a:lnTo>
                      <a:pt x="79" y="707"/>
                    </a:lnTo>
                    <a:lnTo>
                      <a:pt x="62" y="697"/>
                    </a:lnTo>
                    <a:lnTo>
                      <a:pt x="47" y="686"/>
                    </a:lnTo>
                    <a:lnTo>
                      <a:pt x="34" y="675"/>
                    </a:lnTo>
                    <a:lnTo>
                      <a:pt x="22" y="664"/>
                    </a:lnTo>
                    <a:lnTo>
                      <a:pt x="13" y="650"/>
                    </a:lnTo>
                    <a:lnTo>
                      <a:pt x="7" y="638"/>
                    </a:lnTo>
                    <a:lnTo>
                      <a:pt x="2" y="625"/>
                    </a:lnTo>
                    <a:lnTo>
                      <a:pt x="0" y="611"/>
                    </a:lnTo>
                    <a:lnTo>
                      <a:pt x="1" y="595"/>
                    </a:lnTo>
                    <a:lnTo>
                      <a:pt x="5" y="580"/>
                    </a:lnTo>
                    <a:lnTo>
                      <a:pt x="13" y="565"/>
                    </a:lnTo>
                    <a:lnTo>
                      <a:pt x="23" y="548"/>
                    </a:lnTo>
                    <a:lnTo>
                      <a:pt x="65" y="488"/>
                    </a:lnTo>
                    <a:lnTo>
                      <a:pt x="106" y="435"/>
                    </a:lnTo>
                    <a:lnTo>
                      <a:pt x="145" y="385"/>
                    </a:lnTo>
                    <a:lnTo>
                      <a:pt x="183" y="341"/>
                    </a:lnTo>
                    <a:lnTo>
                      <a:pt x="219" y="302"/>
                    </a:lnTo>
                    <a:lnTo>
                      <a:pt x="254" y="266"/>
                    </a:lnTo>
                    <a:lnTo>
                      <a:pt x="288" y="233"/>
                    </a:lnTo>
                    <a:lnTo>
                      <a:pt x="321" y="203"/>
                    </a:lnTo>
                    <a:lnTo>
                      <a:pt x="354" y="177"/>
                    </a:lnTo>
                    <a:lnTo>
                      <a:pt x="386" y="151"/>
                    </a:lnTo>
                    <a:lnTo>
                      <a:pt x="417" y="129"/>
                    </a:lnTo>
                    <a:lnTo>
                      <a:pt x="448" y="106"/>
                    </a:lnTo>
                    <a:lnTo>
                      <a:pt x="510" y="65"/>
                    </a:lnTo>
                    <a:lnTo>
                      <a:pt x="570" y="23"/>
                    </a:lnTo>
                    <a:lnTo>
                      <a:pt x="583" y="14"/>
                    </a:lnTo>
                    <a:lnTo>
                      <a:pt x="599" y="8"/>
                    </a:lnTo>
                    <a:lnTo>
                      <a:pt x="613" y="3"/>
                    </a:lnTo>
                    <a:lnTo>
                      <a:pt x="629" y="0"/>
                    </a:lnTo>
                    <a:lnTo>
                      <a:pt x="646" y="0"/>
                    </a:lnTo>
                    <a:lnTo>
                      <a:pt x="662" y="0"/>
                    </a:lnTo>
                    <a:lnTo>
                      <a:pt x="679" y="3"/>
                    </a:lnTo>
                    <a:lnTo>
                      <a:pt x="697" y="6"/>
                    </a:lnTo>
                    <a:lnTo>
                      <a:pt x="714" y="11"/>
                    </a:lnTo>
                    <a:lnTo>
                      <a:pt x="733" y="18"/>
                    </a:lnTo>
                    <a:lnTo>
                      <a:pt x="750" y="25"/>
                    </a:lnTo>
                    <a:lnTo>
                      <a:pt x="768" y="33"/>
                    </a:lnTo>
                    <a:lnTo>
                      <a:pt x="786" y="43"/>
                    </a:lnTo>
                    <a:lnTo>
                      <a:pt x="803" y="52"/>
                    </a:lnTo>
                    <a:lnTo>
                      <a:pt x="820" y="63"/>
                    </a:lnTo>
                    <a:lnTo>
                      <a:pt x="837" y="73"/>
                    </a:lnTo>
                    <a:lnTo>
                      <a:pt x="870" y="96"/>
                    </a:lnTo>
                    <a:lnTo>
                      <a:pt x="900" y="118"/>
                    </a:lnTo>
                    <a:lnTo>
                      <a:pt x="926" y="141"/>
                    </a:lnTo>
                    <a:lnTo>
                      <a:pt x="951" y="161"/>
                    </a:lnTo>
                    <a:lnTo>
                      <a:pt x="985" y="192"/>
                    </a:lnTo>
                    <a:lnTo>
                      <a:pt x="997" y="204"/>
                    </a:lnTo>
                    <a:lnTo>
                      <a:pt x="974" y="227"/>
                    </a:lnTo>
                    <a:lnTo>
                      <a:pt x="914" y="286"/>
                    </a:lnTo>
                    <a:lnTo>
                      <a:pt x="828" y="370"/>
                    </a:lnTo>
                    <a:lnTo>
                      <a:pt x="728" y="468"/>
                    </a:lnTo>
                    <a:lnTo>
                      <a:pt x="625" y="569"/>
                    </a:lnTo>
                    <a:lnTo>
                      <a:pt x="532" y="660"/>
                    </a:lnTo>
                    <a:lnTo>
                      <a:pt x="460" y="728"/>
                    </a:lnTo>
                    <a:lnTo>
                      <a:pt x="422" y="765"/>
                    </a:lnTo>
                    <a:close/>
                  </a:path>
                </a:pathLst>
              </a:custGeom>
              <a:solidFill>
                <a:srgbClr val="EA8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59" name="Freeform 354">
                <a:extLst>
                  <a:ext uri="{FF2B5EF4-FFF2-40B4-BE49-F238E27FC236}">
                    <a16:creationId xmlns:a16="http://schemas.microsoft.com/office/drawing/2014/main" id="{1A8BC0FC-8D11-4AF6-BDBD-539CEA47B2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4" y="1645"/>
                <a:ext cx="38" cy="27"/>
              </a:xfrm>
              <a:custGeom>
                <a:avLst/>
                <a:gdLst>
                  <a:gd name="T0" fmla="*/ 1 w 720"/>
                  <a:gd name="T1" fmla="*/ 1 h 514"/>
                  <a:gd name="T2" fmla="*/ 1 w 720"/>
                  <a:gd name="T3" fmla="*/ 1 h 514"/>
                  <a:gd name="T4" fmla="*/ 1 w 720"/>
                  <a:gd name="T5" fmla="*/ 1 h 514"/>
                  <a:gd name="T6" fmla="*/ 1 w 720"/>
                  <a:gd name="T7" fmla="*/ 1 h 514"/>
                  <a:gd name="T8" fmla="*/ 1 w 720"/>
                  <a:gd name="T9" fmla="*/ 1 h 514"/>
                  <a:gd name="T10" fmla="*/ 1 w 720"/>
                  <a:gd name="T11" fmla="*/ 1 h 514"/>
                  <a:gd name="T12" fmla="*/ 1 w 720"/>
                  <a:gd name="T13" fmla="*/ 1 h 514"/>
                  <a:gd name="T14" fmla="*/ 0 w 720"/>
                  <a:gd name="T15" fmla="*/ 1 h 514"/>
                  <a:gd name="T16" fmla="*/ 0 w 720"/>
                  <a:gd name="T17" fmla="*/ 1 h 514"/>
                  <a:gd name="T18" fmla="*/ 0 w 720"/>
                  <a:gd name="T19" fmla="*/ 1 h 514"/>
                  <a:gd name="T20" fmla="*/ 0 w 720"/>
                  <a:gd name="T21" fmla="*/ 1 h 514"/>
                  <a:gd name="T22" fmla="*/ 0 w 720"/>
                  <a:gd name="T23" fmla="*/ 1 h 514"/>
                  <a:gd name="T24" fmla="*/ 0 w 720"/>
                  <a:gd name="T25" fmla="*/ 1 h 514"/>
                  <a:gd name="T26" fmla="*/ 0 w 720"/>
                  <a:gd name="T27" fmla="*/ 1 h 514"/>
                  <a:gd name="T28" fmla="*/ 0 w 720"/>
                  <a:gd name="T29" fmla="*/ 1 h 514"/>
                  <a:gd name="T30" fmla="*/ 0 w 720"/>
                  <a:gd name="T31" fmla="*/ 1 h 514"/>
                  <a:gd name="T32" fmla="*/ 0 w 720"/>
                  <a:gd name="T33" fmla="*/ 1 h 514"/>
                  <a:gd name="T34" fmla="*/ 0 w 720"/>
                  <a:gd name="T35" fmla="*/ 1 h 514"/>
                  <a:gd name="T36" fmla="*/ 0 w 720"/>
                  <a:gd name="T37" fmla="*/ 0 h 514"/>
                  <a:gd name="T38" fmla="*/ 0 w 720"/>
                  <a:gd name="T39" fmla="*/ 0 h 514"/>
                  <a:gd name="T40" fmla="*/ 1 w 720"/>
                  <a:gd name="T41" fmla="*/ 0 h 514"/>
                  <a:gd name="T42" fmla="*/ 1 w 720"/>
                  <a:gd name="T43" fmla="*/ 0 h 514"/>
                  <a:gd name="T44" fmla="*/ 1 w 720"/>
                  <a:gd name="T45" fmla="*/ 0 h 514"/>
                  <a:gd name="T46" fmla="*/ 1 w 720"/>
                  <a:gd name="T47" fmla="*/ 0 h 514"/>
                  <a:gd name="T48" fmla="*/ 1 w 720"/>
                  <a:gd name="T49" fmla="*/ 0 h 514"/>
                  <a:gd name="T50" fmla="*/ 1 w 720"/>
                  <a:gd name="T51" fmla="*/ 0 h 514"/>
                  <a:gd name="T52" fmla="*/ 1 w 720"/>
                  <a:gd name="T53" fmla="*/ 0 h 514"/>
                  <a:gd name="T54" fmla="*/ 1 w 720"/>
                  <a:gd name="T55" fmla="*/ 0 h 514"/>
                  <a:gd name="T56" fmla="*/ 1 w 720"/>
                  <a:gd name="T57" fmla="*/ 0 h 514"/>
                  <a:gd name="T58" fmla="*/ 2 w 720"/>
                  <a:gd name="T59" fmla="*/ 0 h 514"/>
                  <a:gd name="T60" fmla="*/ 2 w 720"/>
                  <a:gd name="T61" fmla="*/ 0 h 514"/>
                  <a:gd name="T62" fmla="*/ 2 w 720"/>
                  <a:gd name="T63" fmla="*/ 0 h 514"/>
                  <a:gd name="T64" fmla="*/ 2 w 720"/>
                  <a:gd name="T65" fmla="*/ 1 h 514"/>
                  <a:gd name="T66" fmla="*/ 2 w 720"/>
                  <a:gd name="T67" fmla="*/ 1 h 514"/>
                  <a:gd name="T68" fmla="*/ 2 w 720"/>
                  <a:gd name="T69" fmla="*/ 1 h 514"/>
                  <a:gd name="T70" fmla="*/ 1 w 720"/>
                  <a:gd name="T71" fmla="*/ 1 h 514"/>
                  <a:gd name="T72" fmla="*/ 1 w 720"/>
                  <a:gd name="T73" fmla="*/ 1 h 51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720" h="514">
                    <a:moveTo>
                      <a:pt x="386" y="501"/>
                    </a:moveTo>
                    <a:lnTo>
                      <a:pt x="380" y="505"/>
                    </a:lnTo>
                    <a:lnTo>
                      <a:pt x="373" y="508"/>
                    </a:lnTo>
                    <a:lnTo>
                      <a:pt x="363" y="510"/>
                    </a:lnTo>
                    <a:lnTo>
                      <a:pt x="352" y="512"/>
                    </a:lnTo>
                    <a:lnTo>
                      <a:pt x="338" y="512"/>
                    </a:lnTo>
                    <a:lnTo>
                      <a:pt x="324" y="514"/>
                    </a:lnTo>
                    <a:lnTo>
                      <a:pt x="308" y="512"/>
                    </a:lnTo>
                    <a:lnTo>
                      <a:pt x="291" y="511"/>
                    </a:lnTo>
                    <a:lnTo>
                      <a:pt x="273" y="509"/>
                    </a:lnTo>
                    <a:lnTo>
                      <a:pt x="254" y="507"/>
                    </a:lnTo>
                    <a:lnTo>
                      <a:pt x="236" y="504"/>
                    </a:lnTo>
                    <a:lnTo>
                      <a:pt x="217" y="500"/>
                    </a:lnTo>
                    <a:lnTo>
                      <a:pt x="196" y="496"/>
                    </a:lnTo>
                    <a:lnTo>
                      <a:pt x="177" y="491"/>
                    </a:lnTo>
                    <a:lnTo>
                      <a:pt x="157" y="486"/>
                    </a:lnTo>
                    <a:lnTo>
                      <a:pt x="138" y="480"/>
                    </a:lnTo>
                    <a:lnTo>
                      <a:pt x="119" y="473"/>
                    </a:lnTo>
                    <a:lnTo>
                      <a:pt x="101" y="465"/>
                    </a:lnTo>
                    <a:lnTo>
                      <a:pt x="84" y="457"/>
                    </a:lnTo>
                    <a:lnTo>
                      <a:pt x="68" y="448"/>
                    </a:lnTo>
                    <a:lnTo>
                      <a:pt x="54" y="439"/>
                    </a:lnTo>
                    <a:lnTo>
                      <a:pt x="40" y="430"/>
                    </a:lnTo>
                    <a:lnTo>
                      <a:pt x="28" y="419"/>
                    </a:lnTo>
                    <a:lnTo>
                      <a:pt x="18" y="408"/>
                    </a:lnTo>
                    <a:lnTo>
                      <a:pt x="10" y="397"/>
                    </a:lnTo>
                    <a:lnTo>
                      <a:pt x="5" y="385"/>
                    </a:lnTo>
                    <a:lnTo>
                      <a:pt x="1" y="372"/>
                    </a:lnTo>
                    <a:lnTo>
                      <a:pt x="0" y="359"/>
                    </a:lnTo>
                    <a:lnTo>
                      <a:pt x="2" y="346"/>
                    </a:lnTo>
                    <a:lnTo>
                      <a:pt x="6" y="331"/>
                    </a:lnTo>
                    <a:lnTo>
                      <a:pt x="13" y="316"/>
                    </a:lnTo>
                    <a:lnTo>
                      <a:pt x="24" y="302"/>
                    </a:lnTo>
                    <a:lnTo>
                      <a:pt x="50" y="269"/>
                    </a:lnTo>
                    <a:lnTo>
                      <a:pt x="73" y="241"/>
                    </a:lnTo>
                    <a:lnTo>
                      <a:pt x="95" y="217"/>
                    </a:lnTo>
                    <a:lnTo>
                      <a:pt x="113" y="196"/>
                    </a:lnTo>
                    <a:lnTo>
                      <a:pt x="131" y="178"/>
                    </a:lnTo>
                    <a:lnTo>
                      <a:pt x="147" y="163"/>
                    </a:lnTo>
                    <a:lnTo>
                      <a:pt x="162" y="148"/>
                    </a:lnTo>
                    <a:lnTo>
                      <a:pt x="177" y="136"/>
                    </a:lnTo>
                    <a:lnTo>
                      <a:pt x="205" y="112"/>
                    </a:lnTo>
                    <a:lnTo>
                      <a:pt x="236" y="89"/>
                    </a:lnTo>
                    <a:lnTo>
                      <a:pt x="272" y="62"/>
                    </a:lnTo>
                    <a:lnTo>
                      <a:pt x="315" y="26"/>
                    </a:lnTo>
                    <a:lnTo>
                      <a:pt x="328" y="17"/>
                    </a:lnTo>
                    <a:lnTo>
                      <a:pt x="341" y="10"/>
                    </a:lnTo>
                    <a:lnTo>
                      <a:pt x="356" y="5"/>
                    </a:lnTo>
                    <a:lnTo>
                      <a:pt x="370" y="1"/>
                    </a:lnTo>
                    <a:lnTo>
                      <a:pt x="386" y="0"/>
                    </a:lnTo>
                    <a:lnTo>
                      <a:pt x="402" y="0"/>
                    </a:lnTo>
                    <a:lnTo>
                      <a:pt x="418" y="2"/>
                    </a:lnTo>
                    <a:lnTo>
                      <a:pt x="435" y="6"/>
                    </a:lnTo>
                    <a:lnTo>
                      <a:pt x="451" y="11"/>
                    </a:lnTo>
                    <a:lnTo>
                      <a:pt x="468" y="17"/>
                    </a:lnTo>
                    <a:lnTo>
                      <a:pt x="485" y="24"/>
                    </a:lnTo>
                    <a:lnTo>
                      <a:pt x="502" y="33"/>
                    </a:lnTo>
                    <a:lnTo>
                      <a:pt x="519" y="42"/>
                    </a:lnTo>
                    <a:lnTo>
                      <a:pt x="535" y="52"/>
                    </a:lnTo>
                    <a:lnTo>
                      <a:pt x="551" y="62"/>
                    </a:lnTo>
                    <a:lnTo>
                      <a:pt x="568" y="73"/>
                    </a:lnTo>
                    <a:lnTo>
                      <a:pt x="598" y="97"/>
                    </a:lnTo>
                    <a:lnTo>
                      <a:pt x="627" y="120"/>
                    </a:lnTo>
                    <a:lnTo>
                      <a:pt x="654" y="143"/>
                    </a:lnTo>
                    <a:lnTo>
                      <a:pt x="676" y="164"/>
                    </a:lnTo>
                    <a:lnTo>
                      <a:pt x="709" y="195"/>
                    </a:lnTo>
                    <a:lnTo>
                      <a:pt x="720" y="209"/>
                    </a:lnTo>
                    <a:lnTo>
                      <a:pt x="708" y="219"/>
                    </a:lnTo>
                    <a:lnTo>
                      <a:pt x="675" y="248"/>
                    </a:lnTo>
                    <a:lnTo>
                      <a:pt x="627" y="289"/>
                    </a:lnTo>
                    <a:lnTo>
                      <a:pt x="572" y="339"/>
                    </a:lnTo>
                    <a:lnTo>
                      <a:pt x="513" y="390"/>
                    </a:lnTo>
                    <a:lnTo>
                      <a:pt x="459" y="438"/>
                    </a:lnTo>
                    <a:lnTo>
                      <a:pt x="414" y="477"/>
                    </a:lnTo>
                    <a:lnTo>
                      <a:pt x="386" y="501"/>
                    </a:lnTo>
                    <a:close/>
                  </a:path>
                </a:pathLst>
              </a:custGeom>
              <a:solidFill>
                <a:srgbClr val="EC9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60" name="Freeform 355">
                <a:extLst>
                  <a:ext uri="{FF2B5EF4-FFF2-40B4-BE49-F238E27FC236}">
                    <a16:creationId xmlns:a16="http://schemas.microsoft.com/office/drawing/2014/main" id="{9344122A-F985-4AF0-A9DB-E1EABC604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" y="1621"/>
                <a:ext cx="142" cy="282"/>
              </a:xfrm>
              <a:custGeom>
                <a:avLst/>
                <a:gdLst>
                  <a:gd name="T0" fmla="*/ 7 w 2702"/>
                  <a:gd name="T1" fmla="*/ 0 h 5364"/>
                  <a:gd name="T2" fmla="*/ 6 w 2702"/>
                  <a:gd name="T3" fmla="*/ 0 h 5364"/>
                  <a:gd name="T4" fmla="*/ 5 w 2702"/>
                  <a:gd name="T5" fmla="*/ 1 h 5364"/>
                  <a:gd name="T6" fmla="*/ 5 w 2702"/>
                  <a:gd name="T7" fmla="*/ 1 h 5364"/>
                  <a:gd name="T8" fmla="*/ 4 w 2702"/>
                  <a:gd name="T9" fmla="*/ 1 h 5364"/>
                  <a:gd name="T10" fmla="*/ 3 w 2702"/>
                  <a:gd name="T11" fmla="*/ 2 h 5364"/>
                  <a:gd name="T12" fmla="*/ 3 w 2702"/>
                  <a:gd name="T13" fmla="*/ 3 h 5364"/>
                  <a:gd name="T14" fmla="*/ 2 w 2702"/>
                  <a:gd name="T15" fmla="*/ 3 h 5364"/>
                  <a:gd name="T16" fmla="*/ 2 w 2702"/>
                  <a:gd name="T17" fmla="*/ 4 h 5364"/>
                  <a:gd name="T18" fmla="*/ 1 w 2702"/>
                  <a:gd name="T19" fmla="*/ 5 h 5364"/>
                  <a:gd name="T20" fmla="*/ 1 w 2702"/>
                  <a:gd name="T21" fmla="*/ 6 h 5364"/>
                  <a:gd name="T22" fmla="*/ 0 w 2702"/>
                  <a:gd name="T23" fmla="*/ 7 h 5364"/>
                  <a:gd name="T24" fmla="*/ 0 w 2702"/>
                  <a:gd name="T25" fmla="*/ 8 h 5364"/>
                  <a:gd name="T26" fmla="*/ 0 w 2702"/>
                  <a:gd name="T27" fmla="*/ 9 h 5364"/>
                  <a:gd name="T28" fmla="*/ 0 w 2702"/>
                  <a:gd name="T29" fmla="*/ 11 h 5364"/>
                  <a:gd name="T30" fmla="*/ 0 w 2702"/>
                  <a:gd name="T31" fmla="*/ 12 h 5364"/>
                  <a:gd name="T32" fmla="*/ 0 w 2702"/>
                  <a:gd name="T33" fmla="*/ 13 h 5364"/>
                  <a:gd name="T34" fmla="*/ 1 w 2702"/>
                  <a:gd name="T35" fmla="*/ 14 h 5364"/>
                  <a:gd name="T36" fmla="*/ 1 w 2702"/>
                  <a:gd name="T37" fmla="*/ 15 h 5364"/>
                  <a:gd name="T38" fmla="*/ 2 w 2702"/>
                  <a:gd name="T39" fmla="*/ 15 h 5364"/>
                  <a:gd name="T40" fmla="*/ 3 w 2702"/>
                  <a:gd name="T41" fmla="*/ 14 h 5364"/>
                  <a:gd name="T42" fmla="*/ 3 w 2702"/>
                  <a:gd name="T43" fmla="*/ 13 h 5364"/>
                  <a:gd name="T44" fmla="*/ 4 w 2702"/>
                  <a:gd name="T45" fmla="*/ 12 h 5364"/>
                  <a:gd name="T46" fmla="*/ 5 w 2702"/>
                  <a:gd name="T47" fmla="*/ 10 h 5364"/>
                  <a:gd name="T48" fmla="*/ 6 w 2702"/>
                  <a:gd name="T49" fmla="*/ 9 h 5364"/>
                  <a:gd name="T50" fmla="*/ 6 w 2702"/>
                  <a:gd name="T51" fmla="*/ 7 h 5364"/>
                  <a:gd name="T52" fmla="*/ 7 w 2702"/>
                  <a:gd name="T53" fmla="*/ 5 h 5364"/>
                  <a:gd name="T54" fmla="*/ 7 w 2702"/>
                  <a:gd name="T55" fmla="*/ 4 h 5364"/>
                  <a:gd name="T56" fmla="*/ 7 w 2702"/>
                  <a:gd name="T57" fmla="*/ 2 h 5364"/>
                  <a:gd name="T58" fmla="*/ 7 w 2702"/>
                  <a:gd name="T59" fmla="*/ 1 h 5364"/>
                  <a:gd name="T60" fmla="*/ 7 w 2702"/>
                  <a:gd name="T61" fmla="*/ 0 h 5364"/>
                  <a:gd name="T62" fmla="*/ 7 w 2702"/>
                  <a:gd name="T63" fmla="*/ 0 h 536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02" h="5364">
                    <a:moveTo>
                      <a:pt x="2540" y="0"/>
                    </a:moveTo>
                    <a:lnTo>
                      <a:pt x="2430" y="23"/>
                    </a:lnTo>
                    <a:lnTo>
                      <a:pt x="2315" y="55"/>
                    </a:lnTo>
                    <a:lnTo>
                      <a:pt x="2199" y="95"/>
                    </a:lnTo>
                    <a:lnTo>
                      <a:pt x="2080" y="144"/>
                    </a:lnTo>
                    <a:lnTo>
                      <a:pt x="1959" y="201"/>
                    </a:lnTo>
                    <a:lnTo>
                      <a:pt x="1837" y="267"/>
                    </a:lnTo>
                    <a:lnTo>
                      <a:pt x="1714" y="340"/>
                    </a:lnTo>
                    <a:lnTo>
                      <a:pt x="1591" y="423"/>
                    </a:lnTo>
                    <a:lnTo>
                      <a:pt x="1470" y="513"/>
                    </a:lnTo>
                    <a:lnTo>
                      <a:pt x="1349" y="611"/>
                    </a:lnTo>
                    <a:lnTo>
                      <a:pt x="1229" y="717"/>
                    </a:lnTo>
                    <a:lnTo>
                      <a:pt x="1112" y="831"/>
                    </a:lnTo>
                    <a:lnTo>
                      <a:pt x="998" y="952"/>
                    </a:lnTo>
                    <a:lnTo>
                      <a:pt x="887" y="1082"/>
                    </a:lnTo>
                    <a:lnTo>
                      <a:pt x="780" y="1218"/>
                    </a:lnTo>
                    <a:lnTo>
                      <a:pt x="677" y="1362"/>
                    </a:lnTo>
                    <a:lnTo>
                      <a:pt x="580" y="1513"/>
                    </a:lnTo>
                    <a:lnTo>
                      <a:pt x="488" y="1672"/>
                    </a:lnTo>
                    <a:lnTo>
                      <a:pt x="402" y="1837"/>
                    </a:lnTo>
                    <a:lnTo>
                      <a:pt x="323" y="2009"/>
                    </a:lnTo>
                    <a:lnTo>
                      <a:pt x="252" y="2188"/>
                    </a:lnTo>
                    <a:lnTo>
                      <a:pt x="187" y="2375"/>
                    </a:lnTo>
                    <a:lnTo>
                      <a:pt x="132" y="2568"/>
                    </a:lnTo>
                    <a:lnTo>
                      <a:pt x="85" y="2766"/>
                    </a:lnTo>
                    <a:lnTo>
                      <a:pt x="48" y="2972"/>
                    </a:lnTo>
                    <a:lnTo>
                      <a:pt x="21" y="3184"/>
                    </a:lnTo>
                    <a:lnTo>
                      <a:pt x="5" y="3403"/>
                    </a:lnTo>
                    <a:lnTo>
                      <a:pt x="0" y="3627"/>
                    </a:lnTo>
                    <a:lnTo>
                      <a:pt x="6" y="3857"/>
                    </a:lnTo>
                    <a:lnTo>
                      <a:pt x="24" y="4094"/>
                    </a:lnTo>
                    <a:lnTo>
                      <a:pt x="56" y="4336"/>
                    </a:lnTo>
                    <a:lnTo>
                      <a:pt x="102" y="4585"/>
                    </a:lnTo>
                    <a:lnTo>
                      <a:pt x="171" y="4858"/>
                    </a:lnTo>
                    <a:lnTo>
                      <a:pt x="251" y="5069"/>
                    </a:lnTo>
                    <a:lnTo>
                      <a:pt x="339" y="5221"/>
                    </a:lnTo>
                    <a:lnTo>
                      <a:pt x="436" y="5317"/>
                    </a:lnTo>
                    <a:lnTo>
                      <a:pt x="540" y="5364"/>
                    </a:lnTo>
                    <a:lnTo>
                      <a:pt x="651" y="5360"/>
                    </a:lnTo>
                    <a:lnTo>
                      <a:pt x="766" y="5312"/>
                    </a:lnTo>
                    <a:lnTo>
                      <a:pt x="886" y="5224"/>
                    </a:lnTo>
                    <a:lnTo>
                      <a:pt x="1010" y="5098"/>
                    </a:lnTo>
                    <a:lnTo>
                      <a:pt x="1136" y="4938"/>
                    </a:lnTo>
                    <a:lnTo>
                      <a:pt x="1263" y="4748"/>
                    </a:lnTo>
                    <a:lnTo>
                      <a:pt x="1391" y="4531"/>
                    </a:lnTo>
                    <a:lnTo>
                      <a:pt x="1519" y="4290"/>
                    </a:lnTo>
                    <a:lnTo>
                      <a:pt x="1644" y="4029"/>
                    </a:lnTo>
                    <a:lnTo>
                      <a:pt x="1768" y="3753"/>
                    </a:lnTo>
                    <a:lnTo>
                      <a:pt x="1887" y="3463"/>
                    </a:lnTo>
                    <a:lnTo>
                      <a:pt x="2003" y="3164"/>
                    </a:lnTo>
                    <a:lnTo>
                      <a:pt x="2113" y="2861"/>
                    </a:lnTo>
                    <a:lnTo>
                      <a:pt x="2217" y="2555"/>
                    </a:lnTo>
                    <a:lnTo>
                      <a:pt x="2313" y="2250"/>
                    </a:lnTo>
                    <a:lnTo>
                      <a:pt x="2401" y="1950"/>
                    </a:lnTo>
                    <a:lnTo>
                      <a:pt x="2480" y="1659"/>
                    </a:lnTo>
                    <a:lnTo>
                      <a:pt x="2548" y="1380"/>
                    </a:lnTo>
                    <a:lnTo>
                      <a:pt x="2605" y="1117"/>
                    </a:lnTo>
                    <a:lnTo>
                      <a:pt x="2650" y="872"/>
                    </a:lnTo>
                    <a:lnTo>
                      <a:pt x="2682" y="651"/>
                    </a:lnTo>
                    <a:lnTo>
                      <a:pt x="2699" y="456"/>
                    </a:lnTo>
                    <a:lnTo>
                      <a:pt x="2702" y="291"/>
                    </a:lnTo>
                    <a:lnTo>
                      <a:pt x="2688" y="159"/>
                    </a:lnTo>
                    <a:lnTo>
                      <a:pt x="2657" y="65"/>
                    </a:lnTo>
                    <a:lnTo>
                      <a:pt x="2608" y="11"/>
                    </a:lnTo>
                    <a:lnTo>
                      <a:pt x="2540" y="0"/>
                    </a:lnTo>
                    <a:close/>
                  </a:path>
                </a:pathLst>
              </a:custGeom>
              <a:solidFill>
                <a:srgbClr val="E670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61" name="Freeform 356">
                <a:extLst>
                  <a:ext uri="{FF2B5EF4-FFF2-40B4-BE49-F238E27FC236}">
                    <a16:creationId xmlns:a16="http://schemas.microsoft.com/office/drawing/2014/main" id="{DF959261-E807-40E4-8FDB-7E076CE15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2" y="1659"/>
                <a:ext cx="75" cy="101"/>
              </a:xfrm>
              <a:custGeom>
                <a:avLst/>
                <a:gdLst>
                  <a:gd name="T0" fmla="*/ 3 w 1421"/>
                  <a:gd name="T1" fmla="*/ 4 h 1923"/>
                  <a:gd name="T2" fmla="*/ 3 w 1421"/>
                  <a:gd name="T3" fmla="*/ 4 h 1923"/>
                  <a:gd name="T4" fmla="*/ 4 w 1421"/>
                  <a:gd name="T5" fmla="*/ 4 h 1923"/>
                  <a:gd name="T6" fmla="*/ 4 w 1421"/>
                  <a:gd name="T7" fmla="*/ 3 h 1923"/>
                  <a:gd name="T8" fmla="*/ 4 w 1421"/>
                  <a:gd name="T9" fmla="*/ 3 h 1923"/>
                  <a:gd name="T10" fmla="*/ 4 w 1421"/>
                  <a:gd name="T11" fmla="*/ 3 h 1923"/>
                  <a:gd name="T12" fmla="*/ 4 w 1421"/>
                  <a:gd name="T13" fmla="*/ 2 h 1923"/>
                  <a:gd name="T14" fmla="*/ 4 w 1421"/>
                  <a:gd name="T15" fmla="*/ 2 h 1923"/>
                  <a:gd name="T16" fmla="*/ 4 w 1421"/>
                  <a:gd name="T17" fmla="*/ 1 h 1923"/>
                  <a:gd name="T18" fmla="*/ 4 w 1421"/>
                  <a:gd name="T19" fmla="*/ 1 h 1923"/>
                  <a:gd name="T20" fmla="*/ 4 w 1421"/>
                  <a:gd name="T21" fmla="*/ 1 h 1923"/>
                  <a:gd name="T22" fmla="*/ 4 w 1421"/>
                  <a:gd name="T23" fmla="*/ 0 h 1923"/>
                  <a:gd name="T24" fmla="*/ 4 w 1421"/>
                  <a:gd name="T25" fmla="*/ 0 h 1923"/>
                  <a:gd name="T26" fmla="*/ 4 w 1421"/>
                  <a:gd name="T27" fmla="*/ 0 h 1923"/>
                  <a:gd name="T28" fmla="*/ 4 w 1421"/>
                  <a:gd name="T29" fmla="*/ 0 h 1923"/>
                  <a:gd name="T30" fmla="*/ 3 w 1421"/>
                  <a:gd name="T31" fmla="*/ 1 h 1923"/>
                  <a:gd name="T32" fmla="*/ 3 w 1421"/>
                  <a:gd name="T33" fmla="*/ 1 h 1923"/>
                  <a:gd name="T34" fmla="*/ 3 w 1421"/>
                  <a:gd name="T35" fmla="*/ 1 h 1923"/>
                  <a:gd name="T36" fmla="*/ 2 w 1421"/>
                  <a:gd name="T37" fmla="*/ 1 h 1923"/>
                  <a:gd name="T38" fmla="*/ 2 w 1421"/>
                  <a:gd name="T39" fmla="*/ 2 h 1923"/>
                  <a:gd name="T40" fmla="*/ 2 w 1421"/>
                  <a:gd name="T41" fmla="*/ 2 h 1923"/>
                  <a:gd name="T42" fmla="*/ 1 w 1421"/>
                  <a:gd name="T43" fmla="*/ 2 h 1923"/>
                  <a:gd name="T44" fmla="*/ 1 w 1421"/>
                  <a:gd name="T45" fmla="*/ 3 h 1923"/>
                  <a:gd name="T46" fmla="*/ 1 w 1421"/>
                  <a:gd name="T47" fmla="*/ 3 h 1923"/>
                  <a:gd name="T48" fmla="*/ 0 w 1421"/>
                  <a:gd name="T49" fmla="*/ 4 h 1923"/>
                  <a:gd name="T50" fmla="*/ 0 w 1421"/>
                  <a:gd name="T51" fmla="*/ 4 h 1923"/>
                  <a:gd name="T52" fmla="*/ 0 w 1421"/>
                  <a:gd name="T53" fmla="*/ 5 h 1923"/>
                  <a:gd name="T54" fmla="*/ 0 w 1421"/>
                  <a:gd name="T55" fmla="*/ 5 h 1923"/>
                  <a:gd name="T56" fmla="*/ 0 w 1421"/>
                  <a:gd name="T57" fmla="*/ 5 h 1923"/>
                  <a:gd name="T58" fmla="*/ 0 w 1421"/>
                  <a:gd name="T59" fmla="*/ 5 h 1923"/>
                  <a:gd name="T60" fmla="*/ 0 w 1421"/>
                  <a:gd name="T61" fmla="*/ 5 h 1923"/>
                  <a:gd name="T62" fmla="*/ 1 w 1421"/>
                  <a:gd name="T63" fmla="*/ 5 h 1923"/>
                  <a:gd name="T64" fmla="*/ 1 w 1421"/>
                  <a:gd name="T65" fmla="*/ 5 h 1923"/>
                  <a:gd name="T66" fmla="*/ 1 w 1421"/>
                  <a:gd name="T67" fmla="*/ 5 h 1923"/>
                  <a:gd name="T68" fmla="*/ 1 w 1421"/>
                  <a:gd name="T69" fmla="*/ 5 h 1923"/>
                  <a:gd name="T70" fmla="*/ 2 w 1421"/>
                  <a:gd name="T71" fmla="*/ 5 h 1923"/>
                  <a:gd name="T72" fmla="*/ 2 w 1421"/>
                  <a:gd name="T73" fmla="*/ 5 h 1923"/>
                  <a:gd name="T74" fmla="*/ 2 w 1421"/>
                  <a:gd name="T75" fmla="*/ 5 h 1923"/>
                  <a:gd name="T76" fmla="*/ 2 w 1421"/>
                  <a:gd name="T77" fmla="*/ 5 h 1923"/>
                  <a:gd name="T78" fmla="*/ 3 w 1421"/>
                  <a:gd name="T79" fmla="*/ 5 h 1923"/>
                  <a:gd name="T80" fmla="*/ 3 w 1421"/>
                  <a:gd name="T81" fmla="*/ 5 h 1923"/>
                  <a:gd name="T82" fmla="*/ 3 w 1421"/>
                  <a:gd name="T83" fmla="*/ 5 h 1923"/>
                  <a:gd name="T84" fmla="*/ 3 w 1421"/>
                  <a:gd name="T85" fmla="*/ 5 h 192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421" h="1923">
                    <a:moveTo>
                      <a:pt x="1158" y="1672"/>
                    </a:moveTo>
                    <a:lnTo>
                      <a:pt x="1190" y="1612"/>
                    </a:lnTo>
                    <a:lnTo>
                      <a:pt x="1219" y="1551"/>
                    </a:lnTo>
                    <a:lnTo>
                      <a:pt x="1247" y="1488"/>
                    </a:lnTo>
                    <a:lnTo>
                      <a:pt x="1272" y="1422"/>
                    </a:lnTo>
                    <a:lnTo>
                      <a:pt x="1294" y="1356"/>
                    </a:lnTo>
                    <a:lnTo>
                      <a:pt x="1315" y="1288"/>
                    </a:lnTo>
                    <a:lnTo>
                      <a:pt x="1332" y="1220"/>
                    </a:lnTo>
                    <a:lnTo>
                      <a:pt x="1348" y="1150"/>
                    </a:lnTo>
                    <a:lnTo>
                      <a:pt x="1362" y="1080"/>
                    </a:lnTo>
                    <a:lnTo>
                      <a:pt x="1374" y="1010"/>
                    </a:lnTo>
                    <a:lnTo>
                      <a:pt x="1385" y="940"/>
                    </a:lnTo>
                    <a:lnTo>
                      <a:pt x="1393" y="872"/>
                    </a:lnTo>
                    <a:lnTo>
                      <a:pt x="1402" y="803"/>
                    </a:lnTo>
                    <a:lnTo>
                      <a:pt x="1408" y="735"/>
                    </a:lnTo>
                    <a:lnTo>
                      <a:pt x="1412" y="669"/>
                    </a:lnTo>
                    <a:lnTo>
                      <a:pt x="1416" y="605"/>
                    </a:lnTo>
                    <a:lnTo>
                      <a:pt x="1418" y="541"/>
                    </a:lnTo>
                    <a:lnTo>
                      <a:pt x="1420" y="481"/>
                    </a:lnTo>
                    <a:lnTo>
                      <a:pt x="1421" y="421"/>
                    </a:lnTo>
                    <a:lnTo>
                      <a:pt x="1421" y="366"/>
                    </a:lnTo>
                    <a:lnTo>
                      <a:pt x="1419" y="263"/>
                    </a:lnTo>
                    <a:lnTo>
                      <a:pt x="1416" y="174"/>
                    </a:lnTo>
                    <a:lnTo>
                      <a:pt x="1412" y="101"/>
                    </a:lnTo>
                    <a:lnTo>
                      <a:pt x="1408" y="46"/>
                    </a:lnTo>
                    <a:lnTo>
                      <a:pt x="1405" y="12"/>
                    </a:lnTo>
                    <a:lnTo>
                      <a:pt x="1404" y="0"/>
                    </a:lnTo>
                    <a:lnTo>
                      <a:pt x="1389" y="9"/>
                    </a:lnTo>
                    <a:lnTo>
                      <a:pt x="1347" y="37"/>
                    </a:lnTo>
                    <a:lnTo>
                      <a:pt x="1283" y="83"/>
                    </a:lnTo>
                    <a:lnTo>
                      <a:pt x="1199" y="144"/>
                    </a:lnTo>
                    <a:lnTo>
                      <a:pt x="1151" y="181"/>
                    </a:lnTo>
                    <a:lnTo>
                      <a:pt x="1099" y="222"/>
                    </a:lnTo>
                    <a:lnTo>
                      <a:pt x="1044" y="266"/>
                    </a:lnTo>
                    <a:lnTo>
                      <a:pt x="987" y="314"/>
                    </a:lnTo>
                    <a:lnTo>
                      <a:pt x="927" y="365"/>
                    </a:lnTo>
                    <a:lnTo>
                      <a:pt x="866" y="419"/>
                    </a:lnTo>
                    <a:lnTo>
                      <a:pt x="804" y="477"/>
                    </a:lnTo>
                    <a:lnTo>
                      <a:pt x="740" y="538"/>
                    </a:lnTo>
                    <a:lnTo>
                      <a:pt x="677" y="601"/>
                    </a:lnTo>
                    <a:lnTo>
                      <a:pt x="613" y="668"/>
                    </a:lnTo>
                    <a:lnTo>
                      <a:pt x="551" y="737"/>
                    </a:lnTo>
                    <a:lnTo>
                      <a:pt x="489" y="808"/>
                    </a:lnTo>
                    <a:lnTo>
                      <a:pt x="429" y="883"/>
                    </a:lnTo>
                    <a:lnTo>
                      <a:pt x="371" y="960"/>
                    </a:lnTo>
                    <a:lnTo>
                      <a:pt x="315" y="1037"/>
                    </a:lnTo>
                    <a:lnTo>
                      <a:pt x="263" y="1118"/>
                    </a:lnTo>
                    <a:lnTo>
                      <a:pt x="213" y="1201"/>
                    </a:lnTo>
                    <a:lnTo>
                      <a:pt x="168" y="1286"/>
                    </a:lnTo>
                    <a:lnTo>
                      <a:pt x="127" y="1373"/>
                    </a:lnTo>
                    <a:lnTo>
                      <a:pt x="90" y="1461"/>
                    </a:lnTo>
                    <a:lnTo>
                      <a:pt x="59" y="1550"/>
                    </a:lnTo>
                    <a:lnTo>
                      <a:pt x="33" y="1641"/>
                    </a:lnTo>
                    <a:lnTo>
                      <a:pt x="13" y="1733"/>
                    </a:lnTo>
                    <a:lnTo>
                      <a:pt x="0" y="1826"/>
                    </a:lnTo>
                    <a:lnTo>
                      <a:pt x="2" y="1839"/>
                    </a:lnTo>
                    <a:lnTo>
                      <a:pt x="9" y="1850"/>
                    </a:lnTo>
                    <a:lnTo>
                      <a:pt x="22" y="1860"/>
                    </a:lnTo>
                    <a:lnTo>
                      <a:pt x="39" y="1870"/>
                    </a:lnTo>
                    <a:lnTo>
                      <a:pt x="61" y="1880"/>
                    </a:lnTo>
                    <a:lnTo>
                      <a:pt x="86" y="1888"/>
                    </a:lnTo>
                    <a:lnTo>
                      <a:pt x="116" y="1895"/>
                    </a:lnTo>
                    <a:lnTo>
                      <a:pt x="150" y="1902"/>
                    </a:lnTo>
                    <a:lnTo>
                      <a:pt x="185" y="1908"/>
                    </a:lnTo>
                    <a:lnTo>
                      <a:pt x="225" y="1913"/>
                    </a:lnTo>
                    <a:lnTo>
                      <a:pt x="267" y="1917"/>
                    </a:lnTo>
                    <a:lnTo>
                      <a:pt x="311" y="1920"/>
                    </a:lnTo>
                    <a:lnTo>
                      <a:pt x="357" y="1921"/>
                    </a:lnTo>
                    <a:lnTo>
                      <a:pt x="405" y="1923"/>
                    </a:lnTo>
                    <a:lnTo>
                      <a:pt x="454" y="1921"/>
                    </a:lnTo>
                    <a:lnTo>
                      <a:pt x="503" y="1920"/>
                    </a:lnTo>
                    <a:lnTo>
                      <a:pt x="553" y="1917"/>
                    </a:lnTo>
                    <a:lnTo>
                      <a:pt x="604" y="1912"/>
                    </a:lnTo>
                    <a:lnTo>
                      <a:pt x="654" y="1906"/>
                    </a:lnTo>
                    <a:lnTo>
                      <a:pt x="704" y="1899"/>
                    </a:lnTo>
                    <a:lnTo>
                      <a:pt x="754" y="1890"/>
                    </a:lnTo>
                    <a:lnTo>
                      <a:pt x="803" y="1879"/>
                    </a:lnTo>
                    <a:lnTo>
                      <a:pt x="849" y="1866"/>
                    </a:lnTo>
                    <a:lnTo>
                      <a:pt x="895" y="1853"/>
                    </a:lnTo>
                    <a:lnTo>
                      <a:pt x="938" y="1837"/>
                    </a:lnTo>
                    <a:lnTo>
                      <a:pt x="979" y="1819"/>
                    </a:lnTo>
                    <a:lnTo>
                      <a:pt x="1018" y="1800"/>
                    </a:lnTo>
                    <a:lnTo>
                      <a:pt x="1052" y="1778"/>
                    </a:lnTo>
                    <a:lnTo>
                      <a:pt x="1084" y="1755"/>
                    </a:lnTo>
                    <a:lnTo>
                      <a:pt x="1113" y="1729"/>
                    </a:lnTo>
                    <a:lnTo>
                      <a:pt x="1137" y="1701"/>
                    </a:lnTo>
                    <a:lnTo>
                      <a:pt x="1158" y="1672"/>
                    </a:lnTo>
                    <a:close/>
                  </a:path>
                </a:pathLst>
              </a:custGeom>
              <a:solidFill>
                <a:srgbClr val="E155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62" name="Freeform 357">
                <a:extLst>
                  <a:ext uri="{FF2B5EF4-FFF2-40B4-BE49-F238E27FC236}">
                    <a16:creationId xmlns:a16="http://schemas.microsoft.com/office/drawing/2014/main" id="{DB0DCE3A-57D4-4C2D-83B1-E35D379918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6" y="1695"/>
                <a:ext cx="13" cy="15"/>
              </a:xfrm>
              <a:custGeom>
                <a:avLst/>
                <a:gdLst>
                  <a:gd name="T0" fmla="*/ 0 w 242"/>
                  <a:gd name="T1" fmla="*/ 0 h 271"/>
                  <a:gd name="T2" fmla="*/ 0 w 242"/>
                  <a:gd name="T3" fmla="*/ 0 h 271"/>
                  <a:gd name="T4" fmla="*/ 0 w 242"/>
                  <a:gd name="T5" fmla="*/ 0 h 271"/>
                  <a:gd name="T6" fmla="*/ 0 w 242"/>
                  <a:gd name="T7" fmla="*/ 0 h 271"/>
                  <a:gd name="T8" fmla="*/ 0 w 242"/>
                  <a:gd name="T9" fmla="*/ 0 h 271"/>
                  <a:gd name="T10" fmla="*/ 1 w 242"/>
                  <a:gd name="T11" fmla="*/ 0 h 271"/>
                  <a:gd name="T12" fmla="*/ 1 w 242"/>
                  <a:gd name="T13" fmla="*/ 0 h 271"/>
                  <a:gd name="T14" fmla="*/ 1 w 242"/>
                  <a:gd name="T15" fmla="*/ 0 h 271"/>
                  <a:gd name="T16" fmla="*/ 1 w 242"/>
                  <a:gd name="T17" fmla="*/ 0 h 271"/>
                  <a:gd name="T18" fmla="*/ 1 w 242"/>
                  <a:gd name="T19" fmla="*/ 0 h 271"/>
                  <a:gd name="T20" fmla="*/ 1 w 242"/>
                  <a:gd name="T21" fmla="*/ 0 h 271"/>
                  <a:gd name="T22" fmla="*/ 1 w 242"/>
                  <a:gd name="T23" fmla="*/ 1 h 271"/>
                  <a:gd name="T24" fmla="*/ 1 w 242"/>
                  <a:gd name="T25" fmla="*/ 1 h 271"/>
                  <a:gd name="T26" fmla="*/ 1 w 242"/>
                  <a:gd name="T27" fmla="*/ 1 h 271"/>
                  <a:gd name="T28" fmla="*/ 1 w 242"/>
                  <a:gd name="T29" fmla="*/ 1 h 271"/>
                  <a:gd name="T30" fmla="*/ 1 w 242"/>
                  <a:gd name="T31" fmla="*/ 1 h 271"/>
                  <a:gd name="T32" fmla="*/ 1 w 242"/>
                  <a:gd name="T33" fmla="*/ 1 h 271"/>
                  <a:gd name="T34" fmla="*/ 1 w 242"/>
                  <a:gd name="T35" fmla="*/ 1 h 271"/>
                  <a:gd name="T36" fmla="*/ 0 w 242"/>
                  <a:gd name="T37" fmla="*/ 1 h 271"/>
                  <a:gd name="T38" fmla="*/ 0 w 242"/>
                  <a:gd name="T39" fmla="*/ 1 h 271"/>
                  <a:gd name="T40" fmla="*/ 0 w 242"/>
                  <a:gd name="T41" fmla="*/ 1 h 271"/>
                  <a:gd name="T42" fmla="*/ 0 w 242"/>
                  <a:gd name="T43" fmla="*/ 1 h 271"/>
                  <a:gd name="T44" fmla="*/ 0 w 242"/>
                  <a:gd name="T45" fmla="*/ 1 h 271"/>
                  <a:gd name="T46" fmla="*/ 0 w 242"/>
                  <a:gd name="T47" fmla="*/ 1 h 271"/>
                  <a:gd name="T48" fmla="*/ 0 w 242"/>
                  <a:gd name="T49" fmla="*/ 1 h 271"/>
                  <a:gd name="T50" fmla="*/ 0 w 242"/>
                  <a:gd name="T51" fmla="*/ 0 h 271"/>
                  <a:gd name="T52" fmla="*/ 0 w 242"/>
                  <a:gd name="T53" fmla="*/ 0 h 271"/>
                  <a:gd name="T54" fmla="*/ 0 w 242"/>
                  <a:gd name="T55" fmla="*/ 0 h 271"/>
                  <a:gd name="T56" fmla="*/ 0 w 242"/>
                  <a:gd name="T57" fmla="*/ 0 h 271"/>
                  <a:gd name="T58" fmla="*/ 0 w 242"/>
                  <a:gd name="T59" fmla="*/ 0 h 271"/>
                  <a:gd name="T60" fmla="*/ 0 w 242"/>
                  <a:gd name="T61" fmla="*/ 0 h 271"/>
                  <a:gd name="T62" fmla="*/ 0 w 242"/>
                  <a:gd name="T63" fmla="*/ 0 h 27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42" h="271">
                    <a:moveTo>
                      <a:pt x="105" y="4"/>
                    </a:moveTo>
                    <a:lnTo>
                      <a:pt x="112" y="1"/>
                    </a:lnTo>
                    <a:lnTo>
                      <a:pt x="120" y="0"/>
                    </a:lnTo>
                    <a:lnTo>
                      <a:pt x="127" y="0"/>
                    </a:lnTo>
                    <a:lnTo>
                      <a:pt x="134" y="2"/>
                    </a:lnTo>
                    <a:lnTo>
                      <a:pt x="143" y="5"/>
                    </a:lnTo>
                    <a:lnTo>
                      <a:pt x="151" y="9"/>
                    </a:lnTo>
                    <a:lnTo>
                      <a:pt x="158" y="15"/>
                    </a:lnTo>
                    <a:lnTo>
                      <a:pt x="166" y="21"/>
                    </a:lnTo>
                    <a:lnTo>
                      <a:pt x="173" y="28"/>
                    </a:lnTo>
                    <a:lnTo>
                      <a:pt x="180" y="37"/>
                    </a:lnTo>
                    <a:lnTo>
                      <a:pt x="188" y="47"/>
                    </a:lnTo>
                    <a:lnTo>
                      <a:pt x="195" y="57"/>
                    </a:lnTo>
                    <a:lnTo>
                      <a:pt x="202" y="67"/>
                    </a:lnTo>
                    <a:lnTo>
                      <a:pt x="208" y="78"/>
                    </a:lnTo>
                    <a:lnTo>
                      <a:pt x="213" y="91"/>
                    </a:lnTo>
                    <a:lnTo>
                      <a:pt x="219" y="102"/>
                    </a:lnTo>
                    <a:lnTo>
                      <a:pt x="224" y="114"/>
                    </a:lnTo>
                    <a:lnTo>
                      <a:pt x="229" y="128"/>
                    </a:lnTo>
                    <a:lnTo>
                      <a:pt x="233" y="140"/>
                    </a:lnTo>
                    <a:lnTo>
                      <a:pt x="236" y="152"/>
                    </a:lnTo>
                    <a:lnTo>
                      <a:pt x="238" y="164"/>
                    </a:lnTo>
                    <a:lnTo>
                      <a:pt x="240" y="177"/>
                    </a:lnTo>
                    <a:lnTo>
                      <a:pt x="241" y="189"/>
                    </a:lnTo>
                    <a:lnTo>
                      <a:pt x="242" y="200"/>
                    </a:lnTo>
                    <a:lnTo>
                      <a:pt x="241" y="211"/>
                    </a:lnTo>
                    <a:lnTo>
                      <a:pt x="240" y="223"/>
                    </a:lnTo>
                    <a:lnTo>
                      <a:pt x="237" y="232"/>
                    </a:lnTo>
                    <a:lnTo>
                      <a:pt x="234" y="241"/>
                    </a:lnTo>
                    <a:lnTo>
                      <a:pt x="230" y="249"/>
                    </a:lnTo>
                    <a:lnTo>
                      <a:pt x="224" y="257"/>
                    </a:lnTo>
                    <a:lnTo>
                      <a:pt x="217" y="264"/>
                    </a:lnTo>
                    <a:lnTo>
                      <a:pt x="210" y="269"/>
                    </a:lnTo>
                    <a:lnTo>
                      <a:pt x="205" y="271"/>
                    </a:lnTo>
                    <a:lnTo>
                      <a:pt x="198" y="271"/>
                    </a:lnTo>
                    <a:lnTo>
                      <a:pt x="191" y="271"/>
                    </a:lnTo>
                    <a:lnTo>
                      <a:pt x="181" y="270"/>
                    </a:lnTo>
                    <a:lnTo>
                      <a:pt x="171" y="269"/>
                    </a:lnTo>
                    <a:lnTo>
                      <a:pt x="160" y="266"/>
                    </a:lnTo>
                    <a:lnTo>
                      <a:pt x="149" y="263"/>
                    </a:lnTo>
                    <a:lnTo>
                      <a:pt x="136" y="257"/>
                    </a:lnTo>
                    <a:lnTo>
                      <a:pt x="124" y="252"/>
                    </a:lnTo>
                    <a:lnTo>
                      <a:pt x="111" y="247"/>
                    </a:lnTo>
                    <a:lnTo>
                      <a:pt x="99" y="241"/>
                    </a:lnTo>
                    <a:lnTo>
                      <a:pt x="85" y="234"/>
                    </a:lnTo>
                    <a:lnTo>
                      <a:pt x="73" y="226"/>
                    </a:lnTo>
                    <a:lnTo>
                      <a:pt x="61" y="218"/>
                    </a:lnTo>
                    <a:lnTo>
                      <a:pt x="49" y="209"/>
                    </a:lnTo>
                    <a:lnTo>
                      <a:pt x="39" y="200"/>
                    </a:lnTo>
                    <a:lnTo>
                      <a:pt x="30" y="190"/>
                    </a:lnTo>
                    <a:lnTo>
                      <a:pt x="21" y="180"/>
                    </a:lnTo>
                    <a:lnTo>
                      <a:pt x="14" y="169"/>
                    </a:lnTo>
                    <a:lnTo>
                      <a:pt x="7" y="158"/>
                    </a:lnTo>
                    <a:lnTo>
                      <a:pt x="3" y="147"/>
                    </a:lnTo>
                    <a:lnTo>
                      <a:pt x="0" y="135"/>
                    </a:lnTo>
                    <a:lnTo>
                      <a:pt x="0" y="122"/>
                    </a:lnTo>
                    <a:lnTo>
                      <a:pt x="1" y="110"/>
                    </a:lnTo>
                    <a:lnTo>
                      <a:pt x="4" y="98"/>
                    </a:lnTo>
                    <a:lnTo>
                      <a:pt x="10" y="85"/>
                    </a:lnTo>
                    <a:lnTo>
                      <a:pt x="19" y="71"/>
                    </a:lnTo>
                    <a:lnTo>
                      <a:pt x="30" y="58"/>
                    </a:lnTo>
                    <a:lnTo>
                      <a:pt x="44" y="45"/>
                    </a:lnTo>
                    <a:lnTo>
                      <a:pt x="61" y="31"/>
                    </a:lnTo>
                    <a:lnTo>
                      <a:pt x="81" y="18"/>
                    </a:lnTo>
                    <a:lnTo>
                      <a:pt x="105" y="4"/>
                    </a:lnTo>
                    <a:close/>
                  </a:path>
                </a:pathLst>
              </a:custGeom>
              <a:solidFill>
                <a:srgbClr val="EC9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63" name="Freeform 358">
                <a:extLst>
                  <a:ext uri="{FF2B5EF4-FFF2-40B4-BE49-F238E27FC236}">
                    <a16:creationId xmlns:a16="http://schemas.microsoft.com/office/drawing/2014/main" id="{716DF6F7-3E2B-4752-AA97-F3904C3D4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6" y="1695"/>
                <a:ext cx="13" cy="15"/>
              </a:xfrm>
              <a:custGeom>
                <a:avLst/>
                <a:gdLst>
                  <a:gd name="T0" fmla="*/ 0 w 242"/>
                  <a:gd name="T1" fmla="*/ 0 h 271"/>
                  <a:gd name="T2" fmla="*/ 0 w 242"/>
                  <a:gd name="T3" fmla="*/ 0 h 271"/>
                  <a:gd name="T4" fmla="*/ 0 w 242"/>
                  <a:gd name="T5" fmla="*/ 0 h 271"/>
                  <a:gd name="T6" fmla="*/ 0 w 242"/>
                  <a:gd name="T7" fmla="*/ 0 h 271"/>
                  <a:gd name="T8" fmla="*/ 0 w 242"/>
                  <a:gd name="T9" fmla="*/ 0 h 271"/>
                  <a:gd name="T10" fmla="*/ 1 w 242"/>
                  <a:gd name="T11" fmla="*/ 0 h 271"/>
                  <a:gd name="T12" fmla="*/ 1 w 242"/>
                  <a:gd name="T13" fmla="*/ 0 h 271"/>
                  <a:gd name="T14" fmla="*/ 1 w 242"/>
                  <a:gd name="T15" fmla="*/ 0 h 271"/>
                  <a:gd name="T16" fmla="*/ 1 w 242"/>
                  <a:gd name="T17" fmla="*/ 0 h 271"/>
                  <a:gd name="T18" fmla="*/ 1 w 242"/>
                  <a:gd name="T19" fmla="*/ 0 h 271"/>
                  <a:gd name="T20" fmla="*/ 1 w 242"/>
                  <a:gd name="T21" fmla="*/ 0 h 271"/>
                  <a:gd name="T22" fmla="*/ 1 w 242"/>
                  <a:gd name="T23" fmla="*/ 1 h 271"/>
                  <a:gd name="T24" fmla="*/ 1 w 242"/>
                  <a:gd name="T25" fmla="*/ 1 h 271"/>
                  <a:gd name="T26" fmla="*/ 1 w 242"/>
                  <a:gd name="T27" fmla="*/ 1 h 271"/>
                  <a:gd name="T28" fmla="*/ 1 w 242"/>
                  <a:gd name="T29" fmla="*/ 1 h 271"/>
                  <a:gd name="T30" fmla="*/ 1 w 242"/>
                  <a:gd name="T31" fmla="*/ 1 h 271"/>
                  <a:gd name="T32" fmla="*/ 1 w 242"/>
                  <a:gd name="T33" fmla="*/ 1 h 271"/>
                  <a:gd name="T34" fmla="*/ 1 w 242"/>
                  <a:gd name="T35" fmla="*/ 1 h 271"/>
                  <a:gd name="T36" fmla="*/ 0 w 242"/>
                  <a:gd name="T37" fmla="*/ 1 h 271"/>
                  <a:gd name="T38" fmla="*/ 0 w 242"/>
                  <a:gd name="T39" fmla="*/ 1 h 271"/>
                  <a:gd name="T40" fmla="*/ 0 w 242"/>
                  <a:gd name="T41" fmla="*/ 1 h 271"/>
                  <a:gd name="T42" fmla="*/ 0 w 242"/>
                  <a:gd name="T43" fmla="*/ 1 h 271"/>
                  <a:gd name="T44" fmla="*/ 0 w 242"/>
                  <a:gd name="T45" fmla="*/ 1 h 271"/>
                  <a:gd name="T46" fmla="*/ 0 w 242"/>
                  <a:gd name="T47" fmla="*/ 1 h 271"/>
                  <a:gd name="T48" fmla="*/ 0 w 242"/>
                  <a:gd name="T49" fmla="*/ 1 h 271"/>
                  <a:gd name="T50" fmla="*/ 0 w 242"/>
                  <a:gd name="T51" fmla="*/ 0 h 271"/>
                  <a:gd name="T52" fmla="*/ 0 w 242"/>
                  <a:gd name="T53" fmla="*/ 0 h 271"/>
                  <a:gd name="T54" fmla="*/ 0 w 242"/>
                  <a:gd name="T55" fmla="*/ 0 h 271"/>
                  <a:gd name="T56" fmla="*/ 0 w 242"/>
                  <a:gd name="T57" fmla="*/ 0 h 271"/>
                  <a:gd name="T58" fmla="*/ 0 w 242"/>
                  <a:gd name="T59" fmla="*/ 0 h 271"/>
                  <a:gd name="T60" fmla="*/ 0 w 242"/>
                  <a:gd name="T61" fmla="*/ 0 h 271"/>
                  <a:gd name="T62" fmla="*/ 0 w 242"/>
                  <a:gd name="T63" fmla="*/ 0 h 27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42" h="271">
                    <a:moveTo>
                      <a:pt x="105" y="4"/>
                    </a:moveTo>
                    <a:lnTo>
                      <a:pt x="112" y="1"/>
                    </a:lnTo>
                    <a:lnTo>
                      <a:pt x="120" y="0"/>
                    </a:lnTo>
                    <a:lnTo>
                      <a:pt x="127" y="0"/>
                    </a:lnTo>
                    <a:lnTo>
                      <a:pt x="134" y="2"/>
                    </a:lnTo>
                    <a:lnTo>
                      <a:pt x="143" y="5"/>
                    </a:lnTo>
                    <a:lnTo>
                      <a:pt x="151" y="9"/>
                    </a:lnTo>
                    <a:lnTo>
                      <a:pt x="158" y="15"/>
                    </a:lnTo>
                    <a:lnTo>
                      <a:pt x="166" y="21"/>
                    </a:lnTo>
                    <a:lnTo>
                      <a:pt x="173" y="28"/>
                    </a:lnTo>
                    <a:lnTo>
                      <a:pt x="180" y="37"/>
                    </a:lnTo>
                    <a:lnTo>
                      <a:pt x="188" y="47"/>
                    </a:lnTo>
                    <a:lnTo>
                      <a:pt x="195" y="57"/>
                    </a:lnTo>
                    <a:lnTo>
                      <a:pt x="202" y="67"/>
                    </a:lnTo>
                    <a:lnTo>
                      <a:pt x="208" y="78"/>
                    </a:lnTo>
                    <a:lnTo>
                      <a:pt x="213" y="91"/>
                    </a:lnTo>
                    <a:lnTo>
                      <a:pt x="219" y="102"/>
                    </a:lnTo>
                    <a:lnTo>
                      <a:pt x="224" y="114"/>
                    </a:lnTo>
                    <a:lnTo>
                      <a:pt x="229" y="128"/>
                    </a:lnTo>
                    <a:lnTo>
                      <a:pt x="233" y="140"/>
                    </a:lnTo>
                    <a:lnTo>
                      <a:pt x="236" y="152"/>
                    </a:lnTo>
                    <a:lnTo>
                      <a:pt x="238" y="164"/>
                    </a:lnTo>
                    <a:lnTo>
                      <a:pt x="240" y="177"/>
                    </a:lnTo>
                    <a:lnTo>
                      <a:pt x="241" y="189"/>
                    </a:lnTo>
                    <a:lnTo>
                      <a:pt x="242" y="200"/>
                    </a:lnTo>
                    <a:lnTo>
                      <a:pt x="241" y="211"/>
                    </a:lnTo>
                    <a:lnTo>
                      <a:pt x="240" y="223"/>
                    </a:lnTo>
                    <a:lnTo>
                      <a:pt x="237" y="232"/>
                    </a:lnTo>
                    <a:lnTo>
                      <a:pt x="234" y="241"/>
                    </a:lnTo>
                    <a:lnTo>
                      <a:pt x="230" y="249"/>
                    </a:lnTo>
                    <a:lnTo>
                      <a:pt x="224" y="257"/>
                    </a:lnTo>
                    <a:lnTo>
                      <a:pt x="217" y="264"/>
                    </a:lnTo>
                    <a:lnTo>
                      <a:pt x="210" y="269"/>
                    </a:lnTo>
                    <a:lnTo>
                      <a:pt x="205" y="271"/>
                    </a:lnTo>
                    <a:lnTo>
                      <a:pt x="198" y="271"/>
                    </a:lnTo>
                    <a:lnTo>
                      <a:pt x="191" y="271"/>
                    </a:lnTo>
                    <a:lnTo>
                      <a:pt x="181" y="270"/>
                    </a:lnTo>
                    <a:lnTo>
                      <a:pt x="171" y="269"/>
                    </a:lnTo>
                    <a:lnTo>
                      <a:pt x="160" y="266"/>
                    </a:lnTo>
                    <a:lnTo>
                      <a:pt x="149" y="263"/>
                    </a:lnTo>
                    <a:lnTo>
                      <a:pt x="136" y="257"/>
                    </a:lnTo>
                    <a:lnTo>
                      <a:pt x="124" y="252"/>
                    </a:lnTo>
                    <a:lnTo>
                      <a:pt x="111" y="247"/>
                    </a:lnTo>
                    <a:lnTo>
                      <a:pt x="99" y="241"/>
                    </a:lnTo>
                    <a:lnTo>
                      <a:pt x="85" y="234"/>
                    </a:lnTo>
                    <a:lnTo>
                      <a:pt x="73" y="226"/>
                    </a:lnTo>
                    <a:lnTo>
                      <a:pt x="61" y="218"/>
                    </a:lnTo>
                    <a:lnTo>
                      <a:pt x="49" y="209"/>
                    </a:lnTo>
                    <a:lnTo>
                      <a:pt x="39" y="200"/>
                    </a:lnTo>
                    <a:lnTo>
                      <a:pt x="30" y="190"/>
                    </a:lnTo>
                    <a:lnTo>
                      <a:pt x="21" y="180"/>
                    </a:lnTo>
                    <a:lnTo>
                      <a:pt x="14" y="169"/>
                    </a:lnTo>
                    <a:lnTo>
                      <a:pt x="7" y="158"/>
                    </a:lnTo>
                    <a:lnTo>
                      <a:pt x="3" y="147"/>
                    </a:lnTo>
                    <a:lnTo>
                      <a:pt x="0" y="135"/>
                    </a:lnTo>
                    <a:lnTo>
                      <a:pt x="0" y="122"/>
                    </a:lnTo>
                    <a:lnTo>
                      <a:pt x="1" y="110"/>
                    </a:lnTo>
                    <a:lnTo>
                      <a:pt x="4" y="98"/>
                    </a:lnTo>
                    <a:lnTo>
                      <a:pt x="10" y="85"/>
                    </a:lnTo>
                    <a:lnTo>
                      <a:pt x="19" y="71"/>
                    </a:lnTo>
                    <a:lnTo>
                      <a:pt x="30" y="58"/>
                    </a:lnTo>
                    <a:lnTo>
                      <a:pt x="44" y="45"/>
                    </a:lnTo>
                    <a:lnTo>
                      <a:pt x="61" y="31"/>
                    </a:lnTo>
                    <a:lnTo>
                      <a:pt x="81" y="18"/>
                    </a:lnTo>
                    <a:lnTo>
                      <a:pt x="105" y="4"/>
                    </a:lnTo>
                    <a:close/>
                  </a:path>
                </a:pathLst>
              </a:custGeom>
              <a:noFill/>
              <a:ln w="0">
                <a:solidFill>
                  <a:srgbClr val="EB896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64" name="Freeform 359">
                <a:extLst>
                  <a:ext uri="{FF2B5EF4-FFF2-40B4-BE49-F238E27FC236}">
                    <a16:creationId xmlns:a16="http://schemas.microsoft.com/office/drawing/2014/main" id="{FC1E63F1-34F6-4859-A61D-3CA7CA156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1724"/>
                <a:ext cx="15" cy="11"/>
              </a:xfrm>
              <a:custGeom>
                <a:avLst/>
                <a:gdLst>
                  <a:gd name="T0" fmla="*/ 0 w 278"/>
                  <a:gd name="T1" fmla="*/ 0 h 215"/>
                  <a:gd name="T2" fmla="*/ 0 w 278"/>
                  <a:gd name="T3" fmla="*/ 0 h 215"/>
                  <a:gd name="T4" fmla="*/ 0 w 278"/>
                  <a:gd name="T5" fmla="*/ 0 h 215"/>
                  <a:gd name="T6" fmla="*/ 0 w 278"/>
                  <a:gd name="T7" fmla="*/ 0 h 215"/>
                  <a:gd name="T8" fmla="*/ 0 w 278"/>
                  <a:gd name="T9" fmla="*/ 0 h 215"/>
                  <a:gd name="T10" fmla="*/ 0 w 278"/>
                  <a:gd name="T11" fmla="*/ 0 h 215"/>
                  <a:gd name="T12" fmla="*/ 0 w 278"/>
                  <a:gd name="T13" fmla="*/ 0 h 215"/>
                  <a:gd name="T14" fmla="*/ 0 w 278"/>
                  <a:gd name="T15" fmla="*/ 0 h 215"/>
                  <a:gd name="T16" fmla="*/ 1 w 278"/>
                  <a:gd name="T17" fmla="*/ 0 h 215"/>
                  <a:gd name="T18" fmla="*/ 1 w 278"/>
                  <a:gd name="T19" fmla="*/ 0 h 215"/>
                  <a:gd name="T20" fmla="*/ 1 w 278"/>
                  <a:gd name="T21" fmla="*/ 0 h 215"/>
                  <a:gd name="T22" fmla="*/ 1 w 278"/>
                  <a:gd name="T23" fmla="*/ 0 h 215"/>
                  <a:gd name="T24" fmla="*/ 1 w 278"/>
                  <a:gd name="T25" fmla="*/ 0 h 215"/>
                  <a:gd name="T26" fmla="*/ 1 w 278"/>
                  <a:gd name="T27" fmla="*/ 0 h 215"/>
                  <a:gd name="T28" fmla="*/ 1 w 278"/>
                  <a:gd name="T29" fmla="*/ 0 h 215"/>
                  <a:gd name="T30" fmla="*/ 1 w 278"/>
                  <a:gd name="T31" fmla="*/ 0 h 215"/>
                  <a:gd name="T32" fmla="*/ 1 w 278"/>
                  <a:gd name="T33" fmla="*/ 0 h 215"/>
                  <a:gd name="T34" fmla="*/ 1 w 278"/>
                  <a:gd name="T35" fmla="*/ 0 h 215"/>
                  <a:gd name="T36" fmla="*/ 1 w 278"/>
                  <a:gd name="T37" fmla="*/ 0 h 215"/>
                  <a:gd name="T38" fmla="*/ 1 w 278"/>
                  <a:gd name="T39" fmla="*/ 0 h 215"/>
                  <a:gd name="T40" fmla="*/ 1 w 278"/>
                  <a:gd name="T41" fmla="*/ 1 h 215"/>
                  <a:gd name="T42" fmla="*/ 1 w 278"/>
                  <a:gd name="T43" fmla="*/ 1 h 215"/>
                  <a:gd name="T44" fmla="*/ 0 w 278"/>
                  <a:gd name="T45" fmla="*/ 1 h 215"/>
                  <a:gd name="T46" fmla="*/ 0 w 278"/>
                  <a:gd name="T47" fmla="*/ 1 h 215"/>
                  <a:gd name="T48" fmla="*/ 0 w 278"/>
                  <a:gd name="T49" fmla="*/ 1 h 215"/>
                  <a:gd name="T50" fmla="*/ 0 w 278"/>
                  <a:gd name="T51" fmla="*/ 1 h 215"/>
                  <a:gd name="T52" fmla="*/ 0 w 278"/>
                  <a:gd name="T53" fmla="*/ 1 h 215"/>
                  <a:gd name="T54" fmla="*/ 0 w 278"/>
                  <a:gd name="T55" fmla="*/ 1 h 215"/>
                  <a:gd name="T56" fmla="*/ 0 w 278"/>
                  <a:gd name="T57" fmla="*/ 0 h 215"/>
                  <a:gd name="T58" fmla="*/ 0 w 278"/>
                  <a:gd name="T59" fmla="*/ 0 h 215"/>
                  <a:gd name="T60" fmla="*/ 0 w 278"/>
                  <a:gd name="T61" fmla="*/ 0 h 215"/>
                  <a:gd name="T62" fmla="*/ 0 w 278"/>
                  <a:gd name="T63" fmla="*/ 0 h 21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8" h="215">
                    <a:moveTo>
                      <a:pt x="14" y="30"/>
                    </a:moveTo>
                    <a:lnTo>
                      <a:pt x="17" y="22"/>
                    </a:lnTo>
                    <a:lnTo>
                      <a:pt x="21" y="16"/>
                    </a:lnTo>
                    <a:lnTo>
                      <a:pt x="27" y="11"/>
                    </a:lnTo>
                    <a:lnTo>
                      <a:pt x="34" y="7"/>
                    </a:lnTo>
                    <a:lnTo>
                      <a:pt x="41" y="4"/>
                    </a:lnTo>
                    <a:lnTo>
                      <a:pt x="50" y="2"/>
                    </a:lnTo>
                    <a:lnTo>
                      <a:pt x="59" y="0"/>
                    </a:lnTo>
                    <a:lnTo>
                      <a:pt x="70" y="0"/>
                    </a:lnTo>
                    <a:lnTo>
                      <a:pt x="80" y="0"/>
                    </a:lnTo>
                    <a:lnTo>
                      <a:pt x="91" y="0"/>
                    </a:lnTo>
                    <a:lnTo>
                      <a:pt x="103" y="2"/>
                    </a:lnTo>
                    <a:lnTo>
                      <a:pt x="115" y="4"/>
                    </a:lnTo>
                    <a:lnTo>
                      <a:pt x="127" y="7"/>
                    </a:lnTo>
                    <a:lnTo>
                      <a:pt x="139" y="10"/>
                    </a:lnTo>
                    <a:lnTo>
                      <a:pt x="153" y="14"/>
                    </a:lnTo>
                    <a:lnTo>
                      <a:pt x="165" y="19"/>
                    </a:lnTo>
                    <a:lnTo>
                      <a:pt x="177" y="24"/>
                    </a:lnTo>
                    <a:lnTo>
                      <a:pt x="188" y="30"/>
                    </a:lnTo>
                    <a:lnTo>
                      <a:pt x="201" y="36"/>
                    </a:lnTo>
                    <a:lnTo>
                      <a:pt x="212" y="42"/>
                    </a:lnTo>
                    <a:lnTo>
                      <a:pt x="222" y="49"/>
                    </a:lnTo>
                    <a:lnTo>
                      <a:pt x="232" y="56"/>
                    </a:lnTo>
                    <a:lnTo>
                      <a:pt x="242" y="64"/>
                    </a:lnTo>
                    <a:lnTo>
                      <a:pt x="251" y="71"/>
                    </a:lnTo>
                    <a:lnTo>
                      <a:pt x="258" y="80"/>
                    </a:lnTo>
                    <a:lnTo>
                      <a:pt x="264" y="88"/>
                    </a:lnTo>
                    <a:lnTo>
                      <a:pt x="270" y="97"/>
                    </a:lnTo>
                    <a:lnTo>
                      <a:pt x="274" y="105"/>
                    </a:lnTo>
                    <a:lnTo>
                      <a:pt x="277" y="114"/>
                    </a:lnTo>
                    <a:lnTo>
                      <a:pt x="278" y="124"/>
                    </a:lnTo>
                    <a:lnTo>
                      <a:pt x="278" y="133"/>
                    </a:lnTo>
                    <a:lnTo>
                      <a:pt x="277" y="142"/>
                    </a:lnTo>
                    <a:lnTo>
                      <a:pt x="274" y="146"/>
                    </a:lnTo>
                    <a:lnTo>
                      <a:pt x="270" y="152"/>
                    </a:lnTo>
                    <a:lnTo>
                      <a:pt x="265" y="157"/>
                    </a:lnTo>
                    <a:lnTo>
                      <a:pt x="258" y="163"/>
                    </a:lnTo>
                    <a:lnTo>
                      <a:pt x="250" y="169"/>
                    </a:lnTo>
                    <a:lnTo>
                      <a:pt x="240" y="175"/>
                    </a:lnTo>
                    <a:lnTo>
                      <a:pt x="229" y="181"/>
                    </a:lnTo>
                    <a:lnTo>
                      <a:pt x="218" y="186"/>
                    </a:lnTo>
                    <a:lnTo>
                      <a:pt x="206" y="191"/>
                    </a:lnTo>
                    <a:lnTo>
                      <a:pt x="192" y="196"/>
                    </a:lnTo>
                    <a:lnTo>
                      <a:pt x="179" y="201"/>
                    </a:lnTo>
                    <a:lnTo>
                      <a:pt x="165" y="206"/>
                    </a:lnTo>
                    <a:lnTo>
                      <a:pt x="150" y="209"/>
                    </a:lnTo>
                    <a:lnTo>
                      <a:pt x="136" y="212"/>
                    </a:lnTo>
                    <a:lnTo>
                      <a:pt x="122" y="214"/>
                    </a:lnTo>
                    <a:lnTo>
                      <a:pt x="109" y="215"/>
                    </a:lnTo>
                    <a:lnTo>
                      <a:pt x="94" y="215"/>
                    </a:lnTo>
                    <a:lnTo>
                      <a:pt x="81" y="214"/>
                    </a:lnTo>
                    <a:lnTo>
                      <a:pt x="69" y="212"/>
                    </a:lnTo>
                    <a:lnTo>
                      <a:pt x="56" y="208"/>
                    </a:lnTo>
                    <a:lnTo>
                      <a:pt x="45" y="202"/>
                    </a:lnTo>
                    <a:lnTo>
                      <a:pt x="35" y="196"/>
                    </a:lnTo>
                    <a:lnTo>
                      <a:pt x="26" y="188"/>
                    </a:lnTo>
                    <a:lnTo>
                      <a:pt x="17" y="179"/>
                    </a:lnTo>
                    <a:lnTo>
                      <a:pt x="10" y="168"/>
                    </a:lnTo>
                    <a:lnTo>
                      <a:pt x="5" y="154"/>
                    </a:lnTo>
                    <a:lnTo>
                      <a:pt x="2" y="139"/>
                    </a:lnTo>
                    <a:lnTo>
                      <a:pt x="0" y="122"/>
                    </a:lnTo>
                    <a:lnTo>
                      <a:pt x="1" y="102"/>
                    </a:lnTo>
                    <a:lnTo>
                      <a:pt x="3" y="81"/>
                    </a:lnTo>
                    <a:lnTo>
                      <a:pt x="7" y="56"/>
                    </a:lnTo>
                    <a:lnTo>
                      <a:pt x="14" y="30"/>
                    </a:lnTo>
                    <a:close/>
                  </a:path>
                </a:pathLst>
              </a:custGeom>
              <a:solidFill>
                <a:srgbClr val="EC9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65" name="Freeform 360">
                <a:extLst>
                  <a:ext uri="{FF2B5EF4-FFF2-40B4-BE49-F238E27FC236}">
                    <a16:creationId xmlns:a16="http://schemas.microsoft.com/office/drawing/2014/main" id="{DB70600B-CA94-436E-9501-5E868F9FD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1724"/>
                <a:ext cx="15" cy="11"/>
              </a:xfrm>
              <a:custGeom>
                <a:avLst/>
                <a:gdLst>
                  <a:gd name="T0" fmla="*/ 0 w 278"/>
                  <a:gd name="T1" fmla="*/ 0 h 215"/>
                  <a:gd name="T2" fmla="*/ 0 w 278"/>
                  <a:gd name="T3" fmla="*/ 0 h 215"/>
                  <a:gd name="T4" fmla="*/ 0 w 278"/>
                  <a:gd name="T5" fmla="*/ 0 h 215"/>
                  <a:gd name="T6" fmla="*/ 0 w 278"/>
                  <a:gd name="T7" fmla="*/ 0 h 215"/>
                  <a:gd name="T8" fmla="*/ 0 w 278"/>
                  <a:gd name="T9" fmla="*/ 0 h 215"/>
                  <a:gd name="T10" fmla="*/ 0 w 278"/>
                  <a:gd name="T11" fmla="*/ 0 h 215"/>
                  <a:gd name="T12" fmla="*/ 0 w 278"/>
                  <a:gd name="T13" fmla="*/ 0 h 215"/>
                  <a:gd name="T14" fmla="*/ 0 w 278"/>
                  <a:gd name="T15" fmla="*/ 0 h 215"/>
                  <a:gd name="T16" fmla="*/ 1 w 278"/>
                  <a:gd name="T17" fmla="*/ 0 h 215"/>
                  <a:gd name="T18" fmla="*/ 1 w 278"/>
                  <a:gd name="T19" fmla="*/ 0 h 215"/>
                  <a:gd name="T20" fmla="*/ 1 w 278"/>
                  <a:gd name="T21" fmla="*/ 0 h 215"/>
                  <a:gd name="T22" fmla="*/ 1 w 278"/>
                  <a:gd name="T23" fmla="*/ 0 h 215"/>
                  <a:gd name="T24" fmla="*/ 1 w 278"/>
                  <a:gd name="T25" fmla="*/ 0 h 215"/>
                  <a:gd name="T26" fmla="*/ 1 w 278"/>
                  <a:gd name="T27" fmla="*/ 0 h 215"/>
                  <a:gd name="T28" fmla="*/ 1 w 278"/>
                  <a:gd name="T29" fmla="*/ 0 h 215"/>
                  <a:gd name="T30" fmla="*/ 1 w 278"/>
                  <a:gd name="T31" fmla="*/ 0 h 215"/>
                  <a:gd name="T32" fmla="*/ 1 w 278"/>
                  <a:gd name="T33" fmla="*/ 0 h 215"/>
                  <a:gd name="T34" fmla="*/ 1 w 278"/>
                  <a:gd name="T35" fmla="*/ 0 h 215"/>
                  <a:gd name="T36" fmla="*/ 1 w 278"/>
                  <a:gd name="T37" fmla="*/ 0 h 215"/>
                  <a:gd name="T38" fmla="*/ 1 w 278"/>
                  <a:gd name="T39" fmla="*/ 0 h 215"/>
                  <a:gd name="T40" fmla="*/ 1 w 278"/>
                  <a:gd name="T41" fmla="*/ 1 h 215"/>
                  <a:gd name="T42" fmla="*/ 1 w 278"/>
                  <a:gd name="T43" fmla="*/ 1 h 215"/>
                  <a:gd name="T44" fmla="*/ 0 w 278"/>
                  <a:gd name="T45" fmla="*/ 1 h 215"/>
                  <a:gd name="T46" fmla="*/ 0 w 278"/>
                  <a:gd name="T47" fmla="*/ 1 h 215"/>
                  <a:gd name="T48" fmla="*/ 0 w 278"/>
                  <a:gd name="T49" fmla="*/ 1 h 215"/>
                  <a:gd name="T50" fmla="*/ 0 w 278"/>
                  <a:gd name="T51" fmla="*/ 1 h 215"/>
                  <a:gd name="T52" fmla="*/ 0 w 278"/>
                  <a:gd name="T53" fmla="*/ 1 h 215"/>
                  <a:gd name="T54" fmla="*/ 0 w 278"/>
                  <a:gd name="T55" fmla="*/ 1 h 215"/>
                  <a:gd name="T56" fmla="*/ 0 w 278"/>
                  <a:gd name="T57" fmla="*/ 0 h 215"/>
                  <a:gd name="T58" fmla="*/ 0 w 278"/>
                  <a:gd name="T59" fmla="*/ 0 h 215"/>
                  <a:gd name="T60" fmla="*/ 0 w 278"/>
                  <a:gd name="T61" fmla="*/ 0 h 215"/>
                  <a:gd name="T62" fmla="*/ 0 w 278"/>
                  <a:gd name="T63" fmla="*/ 0 h 21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8" h="215">
                    <a:moveTo>
                      <a:pt x="14" y="30"/>
                    </a:moveTo>
                    <a:lnTo>
                      <a:pt x="17" y="22"/>
                    </a:lnTo>
                    <a:lnTo>
                      <a:pt x="21" y="16"/>
                    </a:lnTo>
                    <a:lnTo>
                      <a:pt x="27" y="11"/>
                    </a:lnTo>
                    <a:lnTo>
                      <a:pt x="34" y="7"/>
                    </a:lnTo>
                    <a:lnTo>
                      <a:pt x="41" y="4"/>
                    </a:lnTo>
                    <a:lnTo>
                      <a:pt x="50" y="2"/>
                    </a:lnTo>
                    <a:lnTo>
                      <a:pt x="59" y="0"/>
                    </a:lnTo>
                    <a:lnTo>
                      <a:pt x="70" y="0"/>
                    </a:lnTo>
                    <a:lnTo>
                      <a:pt x="80" y="0"/>
                    </a:lnTo>
                    <a:lnTo>
                      <a:pt x="91" y="0"/>
                    </a:lnTo>
                    <a:lnTo>
                      <a:pt x="103" y="2"/>
                    </a:lnTo>
                    <a:lnTo>
                      <a:pt x="115" y="4"/>
                    </a:lnTo>
                    <a:lnTo>
                      <a:pt x="127" y="7"/>
                    </a:lnTo>
                    <a:lnTo>
                      <a:pt x="139" y="10"/>
                    </a:lnTo>
                    <a:lnTo>
                      <a:pt x="153" y="14"/>
                    </a:lnTo>
                    <a:lnTo>
                      <a:pt x="165" y="19"/>
                    </a:lnTo>
                    <a:lnTo>
                      <a:pt x="177" y="24"/>
                    </a:lnTo>
                    <a:lnTo>
                      <a:pt x="188" y="30"/>
                    </a:lnTo>
                    <a:lnTo>
                      <a:pt x="201" y="36"/>
                    </a:lnTo>
                    <a:lnTo>
                      <a:pt x="212" y="42"/>
                    </a:lnTo>
                    <a:lnTo>
                      <a:pt x="222" y="49"/>
                    </a:lnTo>
                    <a:lnTo>
                      <a:pt x="232" y="56"/>
                    </a:lnTo>
                    <a:lnTo>
                      <a:pt x="242" y="64"/>
                    </a:lnTo>
                    <a:lnTo>
                      <a:pt x="251" y="71"/>
                    </a:lnTo>
                    <a:lnTo>
                      <a:pt x="258" y="80"/>
                    </a:lnTo>
                    <a:lnTo>
                      <a:pt x="264" y="88"/>
                    </a:lnTo>
                    <a:lnTo>
                      <a:pt x="270" y="97"/>
                    </a:lnTo>
                    <a:lnTo>
                      <a:pt x="274" y="105"/>
                    </a:lnTo>
                    <a:lnTo>
                      <a:pt x="277" y="114"/>
                    </a:lnTo>
                    <a:lnTo>
                      <a:pt x="278" y="124"/>
                    </a:lnTo>
                    <a:lnTo>
                      <a:pt x="278" y="133"/>
                    </a:lnTo>
                    <a:lnTo>
                      <a:pt x="277" y="142"/>
                    </a:lnTo>
                    <a:lnTo>
                      <a:pt x="274" y="146"/>
                    </a:lnTo>
                    <a:lnTo>
                      <a:pt x="270" y="152"/>
                    </a:lnTo>
                    <a:lnTo>
                      <a:pt x="265" y="157"/>
                    </a:lnTo>
                    <a:lnTo>
                      <a:pt x="258" y="163"/>
                    </a:lnTo>
                    <a:lnTo>
                      <a:pt x="250" y="169"/>
                    </a:lnTo>
                    <a:lnTo>
                      <a:pt x="240" y="175"/>
                    </a:lnTo>
                    <a:lnTo>
                      <a:pt x="229" y="181"/>
                    </a:lnTo>
                    <a:lnTo>
                      <a:pt x="218" y="186"/>
                    </a:lnTo>
                    <a:lnTo>
                      <a:pt x="206" y="191"/>
                    </a:lnTo>
                    <a:lnTo>
                      <a:pt x="192" y="196"/>
                    </a:lnTo>
                    <a:lnTo>
                      <a:pt x="179" y="201"/>
                    </a:lnTo>
                    <a:lnTo>
                      <a:pt x="165" y="206"/>
                    </a:lnTo>
                    <a:lnTo>
                      <a:pt x="150" y="209"/>
                    </a:lnTo>
                    <a:lnTo>
                      <a:pt x="136" y="212"/>
                    </a:lnTo>
                    <a:lnTo>
                      <a:pt x="122" y="214"/>
                    </a:lnTo>
                    <a:lnTo>
                      <a:pt x="109" y="215"/>
                    </a:lnTo>
                    <a:lnTo>
                      <a:pt x="94" y="215"/>
                    </a:lnTo>
                    <a:lnTo>
                      <a:pt x="81" y="214"/>
                    </a:lnTo>
                    <a:lnTo>
                      <a:pt x="69" y="212"/>
                    </a:lnTo>
                    <a:lnTo>
                      <a:pt x="56" y="208"/>
                    </a:lnTo>
                    <a:lnTo>
                      <a:pt x="45" y="202"/>
                    </a:lnTo>
                    <a:lnTo>
                      <a:pt x="35" y="196"/>
                    </a:lnTo>
                    <a:lnTo>
                      <a:pt x="26" y="188"/>
                    </a:lnTo>
                    <a:lnTo>
                      <a:pt x="17" y="179"/>
                    </a:lnTo>
                    <a:lnTo>
                      <a:pt x="10" y="168"/>
                    </a:lnTo>
                    <a:lnTo>
                      <a:pt x="5" y="154"/>
                    </a:lnTo>
                    <a:lnTo>
                      <a:pt x="2" y="139"/>
                    </a:lnTo>
                    <a:lnTo>
                      <a:pt x="0" y="122"/>
                    </a:lnTo>
                    <a:lnTo>
                      <a:pt x="1" y="102"/>
                    </a:lnTo>
                    <a:lnTo>
                      <a:pt x="3" y="81"/>
                    </a:lnTo>
                    <a:lnTo>
                      <a:pt x="7" y="56"/>
                    </a:lnTo>
                    <a:lnTo>
                      <a:pt x="14" y="30"/>
                    </a:lnTo>
                    <a:close/>
                  </a:path>
                </a:pathLst>
              </a:custGeom>
              <a:noFill/>
              <a:ln w="0">
                <a:solidFill>
                  <a:srgbClr val="EB896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66" name="Freeform 361">
                <a:extLst>
                  <a:ext uri="{FF2B5EF4-FFF2-40B4-BE49-F238E27FC236}">
                    <a16:creationId xmlns:a16="http://schemas.microsoft.com/office/drawing/2014/main" id="{125192B5-5AEF-4017-8AA2-E80BE8911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4" y="1777"/>
                <a:ext cx="28" cy="51"/>
              </a:xfrm>
              <a:custGeom>
                <a:avLst/>
                <a:gdLst>
                  <a:gd name="T0" fmla="*/ 1 w 527"/>
                  <a:gd name="T1" fmla="*/ 0 h 964"/>
                  <a:gd name="T2" fmla="*/ 1 w 527"/>
                  <a:gd name="T3" fmla="*/ 0 h 964"/>
                  <a:gd name="T4" fmla="*/ 1 w 527"/>
                  <a:gd name="T5" fmla="*/ 0 h 964"/>
                  <a:gd name="T6" fmla="*/ 1 w 527"/>
                  <a:gd name="T7" fmla="*/ 0 h 964"/>
                  <a:gd name="T8" fmla="*/ 1 w 527"/>
                  <a:gd name="T9" fmla="*/ 0 h 964"/>
                  <a:gd name="T10" fmla="*/ 1 w 527"/>
                  <a:gd name="T11" fmla="*/ 0 h 964"/>
                  <a:gd name="T12" fmla="*/ 1 w 527"/>
                  <a:gd name="T13" fmla="*/ 0 h 964"/>
                  <a:gd name="T14" fmla="*/ 0 w 527"/>
                  <a:gd name="T15" fmla="*/ 0 h 964"/>
                  <a:gd name="T16" fmla="*/ 0 w 527"/>
                  <a:gd name="T17" fmla="*/ 0 h 964"/>
                  <a:gd name="T18" fmla="*/ 0 w 527"/>
                  <a:gd name="T19" fmla="*/ 0 h 964"/>
                  <a:gd name="T20" fmla="*/ 0 w 527"/>
                  <a:gd name="T21" fmla="*/ 1 h 964"/>
                  <a:gd name="T22" fmla="*/ 0 w 527"/>
                  <a:gd name="T23" fmla="*/ 1 h 964"/>
                  <a:gd name="T24" fmla="*/ 0 w 527"/>
                  <a:gd name="T25" fmla="*/ 1 h 964"/>
                  <a:gd name="T26" fmla="*/ 0 w 527"/>
                  <a:gd name="T27" fmla="*/ 1 h 964"/>
                  <a:gd name="T28" fmla="*/ 0 w 527"/>
                  <a:gd name="T29" fmla="*/ 1 h 964"/>
                  <a:gd name="T30" fmla="*/ 0 w 527"/>
                  <a:gd name="T31" fmla="*/ 1 h 964"/>
                  <a:gd name="T32" fmla="*/ 0 w 527"/>
                  <a:gd name="T33" fmla="*/ 1 h 964"/>
                  <a:gd name="T34" fmla="*/ 0 w 527"/>
                  <a:gd name="T35" fmla="*/ 1 h 964"/>
                  <a:gd name="T36" fmla="*/ 0 w 527"/>
                  <a:gd name="T37" fmla="*/ 2 h 964"/>
                  <a:gd name="T38" fmla="*/ 0 w 527"/>
                  <a:gd name="T39" fmla="*/ 2 h 964"/>
                  <a:gd name="T40" fmla="*/ 0 w 527"/>
                  <a:gd name="T41" fmla="*/ 2 h 964"/>
                  <a:gd name="T42" fmla="*/ 0 w 527"/>
                  <a:gd name="T43" fmla="*/ 2 h 964"/>
                  <a:gd name="T44" fmla="*/ 0 w 527"/>
                  <a:gd name="T45" fmla="*/ 2 h 964"/>
                  <a:gd name="T46" fmla="*/ 0 w 527"/>
                  <a:gd name="T47" fmla="*/ 2 h 964"/>
                  <a:gd name="T48" fmla="*/ 0 w 527"/>
                  <a:gd name="T49" fmla="*/ 3 h 964"/>
                  <a:gd name="T50" fmla="*/ 0 w 527"/>
                  <a:gd name="T51" fmla="*/ 3 h 964"/>
                  <a:gd name="T52" fmla="*/ 0 w 527"/>
                  <a:gd name="T53" fmla="*/ 3 h 964"/>
                  <a:gd name="T54" fmla="*/ 0 w 527"/>
                  <a:gd name="T55" fmla="*/ 3 h 964"/>
                  <a:gd name="T56" fmla="*/ 0 w 527"/>
                  <a:gd name="T57" fmla="*/ 3 h 964"/>
                  <a:gd name="T58" fmla="*/ 0 w 527"/>
                  <a:gd name="T59" fmla="*/ 2 h 964"/>
                  <a:gd name="T60" fmla="*/ 1 w 527"/>
                  <a:gd name="T61" fmla="*/ 2 h 964"/>
                  <a:gd name="T62" fmla="*/ 1 w 527"/>
                  <a:gd name="T63" fmla="*/ 2 h 964"/>
                  <a:gd name="T64" fmla="*/ 1 w 527"/>
                  <a:gd name="T65" fmla="*/ 2 h 964"/>
                  <a:gd name="T66" fmla="*/ 1 w 527"/>
                  <a:gd name="T67" fmla="*/ 1 h 964"/>
                  <a:gd name="T68" fmla="*/ 1 w 527"/>
                  <a:gd name="T69" fmla="*/ 1 h 964"/>
                  <a:gd name="T70" fmla="*/ 1 w 527"/>
                  <a:gd name="T71" fmla="*/ 0 h 964"/>
                  <a:gd name="T72" fmla="*/ 1 w 527"/>
                  <a:gd name="T73" fmla="*/ 0 h 96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527" h="964">
                    <a:moveTo>
                      <a:pt x="527" y="0"/>
                    </a:moveTo>
                    <a:lnTo>
                      <a:pt x="513" y="2"/>
                    </a:lnTo>
                    <a:lnTo>
                      <a:pt x="478" y="8"/>
                    </a:lnTo>
                    <a:lnTo>
                      <a:pt x="453" y="13"/>
                    </a:lnTo>
                    <a:lnTo>
                      <a:pt x="425" y="18"/>
                    </a:lnTo>
                    <a:lnTo>
                      <a:pt x="396" y="26"/>
                    </a:lnTo>
                    <a:lnTo>
                      <a:pt x="363" y="35"/>
                    </a:lnTo>
                    <a:lnTo>
                      <a:pt x="330" y="44"/>
                    </a:lnTo>
                    <a:lnTo>
                      <a:pt x="296" y="55"/>
                    </a:lnTo>
                    <a:lnTo>
                      <a:pt x="264" y="69"/>
                    </a:lnTo>
                    <a:lnTo>
                      <a:pt x="232" y="83"/>
                    </a:lnTo>
                    <a:lnTo>
                      <a:pt x="217" y="91"/>
                    </a:lnTo>
                    <a:lnTo>
                      <a:pt x="201" y="99"/>
                    </a:lnTo>
                    <a:lnTo>
                      <a:pt x="188" y="107"/>
                    </a:lnTo>
                    <a:lnTo>
                      <a:pt x="175" y="117"/>
                    </a:lnTo>
                    <a:lnTo>
                      <a:pt x="161" y="126"/>
                    </a:lnTo>
                    <a:lnTo>
                      <a:pt x="150" y="136"/>
                    </a:lnTo>
                    <a:lnTo>
                      <a:pt x="140" y="146"/>
                    </a:lnTo>
                    <a:lnTo>
                      <a:pt x="131" y="158"/>
                    </a:lnTo>
                    <a:lnTo>
                      <a:pt x="121" y="170"/>
                    </a:lnTo>
                    <a:lnTo>
                      <a:pt x="113" y="183"/>
                    </a:lnTo>
                    <a:lnTo>
                      <a:pt x="105" y="197"/>
                    </a:lnTo>
                    <a:lnTo>
                      <a:pt x="97" y="214"/>
                    </a:lnTo>
                    <a:lnTo>
                      <a:pt x="89" y="231"/>
                    </a:lnTo>
                    <a:lnTo>
                      <a:pt x="80" y="251"/>
                    </a:lnTo>
                    <a:lnTo>
                      <a:pt x="73" y="270"/>
                    </a:lnTo>
                    <a:lnTo>
                      <a:pt x="65" y="291"/>
                    </a:lnTo>
                    <a:lnTo>
                      <a:pt x="58" y="313"/>
                    </a:lnTo>
                    <a:lnTo>
                      <a:pt x="52" y="336"/>
                    </a:lnTo>
                    <a:lnTo>
                      <a:pt x="45" y="359"/>
                    </a:lnTo>
                    <a:lnTo>
                      <a:pt x="39" y="384"/>
                    </a:lnTo>
                    <a:lnTo>
                      <a:pt x="32" y="408"/>
                    </a:lnTo>
                    <a:lnTo>
                      <a:pt x="27" y="434"/>
                    </a:lnTo>
                    <a:lnTo>
                      <a:pt x="22" y="460"/>
                    </a:lnTo>
                    <a:lnTo>
                      <a:pt x="18" y="487"/>
                    </a:lnTo>
                    <a:lnTo>
                      <a:pt x="14" y="515"/>
                    </a:lnTo>
                    <a:lnTo>
                      <a:pt x="10" y="542"/>
                    </a:lnTo>
                    <a:lnTo>
                      <a:pt x="7" y="570"/>
                    </a:lnTo>
                    <a:lnTo>
                      <a:pt x="5" y="598"/>
                    </a:lnTo>
                    <a:lnTo>
                      <a:pt x="3" y="626"/>
                    </a:lnTo>
                    <a:lnTo>
                      <a:pt x="1" y="654"/>
                    </a:lnTo>
                    <a:lnTo>
                      <a:pt x="0" y="683"/>
                    </a:lnTo>
                    <a:lnTo>
                      <a:pt x="0" y="711"/>
                    </a:lnTo>
                    <a:lnTo>
                      <a:pt x="0" y="739"/>
                    </a:lnTo>
                    <a:lnTo>
                      <a:pt x="1" y="766"/>
                    </a:lnTo>
                    <a:lnTo>
                      <a:pt x="3" y="794"/>
                    </a:lnTo>
                    <a:lnTo>
                      <a:pt x="6" y="822"/>
                    </a:lnTo>
                    <a:lnTo>
                      <a:pt x="9" y="848"/>
                    </a:lnTo>
                    <a:lnTo>
                      <a:pt x="13" y="875"/>
                    </a:lnTo>
                    <a:lnTo>
                      <a:pt x="17" y="900"/>
                    </a:lnTo>
                    <a:lnTo>
                      <a:pt x="23" y="926"/>
                    </a:lnTo>
                    <a:lnTo>
                      <a:pt x="30" y="947"/>
                    </a:lnTo>
                    <a:lnTo>
                      <a:pt x="40" y="959"/>
                    </a:lnTo>
                    <a:lnTo>
                      <a:pt x="51" y="964"/>
                    </a:lnTo>
                    <a:lnTo>
                      <a:pt x="64" y="962"/>
                    </a:lnTo>
                    <a:lnTo>
                      <a:pt x="78" y="954"/>
                    </a:lnTo>
                    <a:lnTo>
                      <a:pt x="95" y="938"/>
                    </a:lnTo>
                    <a:lnTo>
                      <a:pt x="111" y="918"/>
                    </a:lnTo>
                    <a:lnTo>
                      <a:pt x="130" y="893"/>
                    </a:lnTo>
                    <a:lnTo>
                      <a:pt x="149" y="863"/>
                    </a:lnTo>
                    <a:lnTo>
                      <a:pt x="170" y="829"/>
                    </a:lnTo>
                    <a:lnTo>
                      <a:pt x="190" y="791"/>
                    </a:lnTo>
                    <a:lnTo>
                      <a:pt x="212" y="749"/>
                    </a:lnTo>
                    <a:lnTo>
                      <a:pt x="234" y="705"/>
                    </a:lnTo>
                    <a:lnTo>
                      <a:pt x="256" y="659"/>
                    </a:lnTo>
                    <a:lnTo>
                      <a:pt x="278" y="612"/>
                    </a:lnTo>
                    <a:lnTo>
                      <a:pt x="300" y="563"/>
                    </a:lnTo>
                    <a:lnTo>
                      <a:pt x="344" y="463"/>
                    </a:lnTo>
                    <a:lnTo>
                      <a:pt x="385" y="363"/>
                    </a:lnTo>
                    <a:lnTo>
                      <a:pt x="423" y="268"/>
                    </a:lnTo>
                    <a:lnTo>
                      <a:pt x="457" y="182"/>
                    </a:lnTo>
                    <a:lnTo>
                      <a:pt x="486" y="108"/>
                    </a:lnTo>
                    <a:lnTo>
                      <a:pt x="507" y="51"/>
                    </a:lnTo>
                    <a:lnTo>
                      <a:pt x="522" y="13"/>
                    </a:lnTo>
                    <a:lnTo>
                      <a:pt x="527" y="0"/>
                    </a:lnTo>
                    <a:close/>
                  </a:path>
                </a:pathLst>
              </a:custGeom>
              <a:solidFill>
                <a:srgbClr val="E155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67" name="Freeform 362">
                <a:extLst>
                  <a:ext uri="{FF2B5EF4-FFF2-40B4-BE49-F238E27FC236}">
                    <a16:creationId xmlns:a16="http://schemas.microsoft.com/office/drawing/2014/main" id="{08F391F1-586F-4653-9309-75334A181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5" y="1400"/>
                <a:ext cx="142" cy="282"/>
              </a:xfrm>
              <a:custGeom>
                <a:avLst/>
                <a:gdLst>
                  <a:gd name="T0" fmla="*/ 7 w 2703"/>
                  <a:gd name="T1" fmla="*/ 0 h 5363"/>
                  <a:gd name="T2" fmla="*/ 6 w 2703"/>
                  <a:gd name="T3" fmla="*/ 0 h 5363"/>
                  <a:gd name="T4" fmla="*/ 5 w 2703"/>
                  <a:gd name="T5" fmla="*/ 1 h 5363"/>
                  <a:gd name="T6" fmla="*/ 5 w 2703"/>
                  <a:gd name="T7" fmla="*/ 1 h 5363"/>
                  <a:gd name="T8" fmla="*/ 4 w 2703"/>
                  <a:gd name="T9" fmla="*/ 1 h 5363"/>
                  <a:gd name="T10" fmla="*/ 3 w 2703"/>
                  <a:gd name="T11" fmla="*/ 2 h 5363"/>
                  <a:gd name="T12" fmla="*/ 3 w 2703"/>
                  <a:gd name="T13" fmla="*/ 3 h 5363"/>
                  <a:gd name="T14" fmla="*/ 2 w 2703"/>
                  <a:gd name="T15" fmla="*/ 3 h 5363"/>
                  <a:gd name="T16" fmla="*/ 2 w 2703"/>
                  <a:gd name="T17" fmla="*/ 4 h 5363"/>
                  <a:gd name="T18" fmla="*/ 1 w 2703"/>
                  <a:gd name="T19" fmla="*/ 5 h 5363"/>
                  <a:gd name="T20" fmla="*/ 1 w 2703"/>
                  <a:gd name="T21" fmla="*/ 6 h 5363"/>
                  <a:gd name="T22" fmla="*/ 0 w 2703"/>
                  <a:gd name="T23" fmla="*/ 7 h 5363"/>
                  <a:gd name="T24" fmla="*/ 0 w 2703"/>
                  <a:gd name="T25" fmla="*/ 8 h 5363"/>
                  <a:gd name="T26" fmla="*/ 0 w 2703"/>
                  <a:gd name="T27" fmla="*/ 9 h 5363"/>
                  <a:gd name="T28" fmla="*/ 0 w 2703"/>
                  <a:gd name="T29" fmla="*/ 11 h 5363"/>
                  <a:gd name="T30" fmla="*/ 0 w 2703"/>
                  <a:gd name="T31" fmla="*/ 12 h 5363"/>
                  <a:gd name="T32" fmla="*/ 0 w 2703"/>
                  <a:gd name="T33" fmla="*/ 13 h 5363"/>
                  <a:gd name="T34" fmla="*/ 1 w 2703"/>
                  <a:gd name="T35" fmla="*/ 14 h 5363"/>
                  <a:gd name="T36" fmla="*/ 1 w 2703"/>
                  <a:gd name="T37" fmla="*/ 15 h 5363"/>
                  <a:gd name="T38" fmla="*/ 2 w 2703"/>
                  <a:gd name="T39" fmla="*/ 15 h 5363"/>
                  <a:gd name="T40" fmla="*/ 3 w 2703"/>
                  <a:gd name="T41" fmla="*/ 14 h 5363"/>
                  <a:gd name="T42" fmla="*/ 3 w 2703"/>
                  <a:gd name="T43" fmla="*/ 13 h 5363"/>
                  <a:gd name="T44" fmla="*/ 4 w 2703"/>
                  <a:gd name="T45" fmla="*/ 12 h 5363"/>
                  <a:gd name="T46" fmla="*/ 5 w 2703"/>
                  <a:gd name="T47" fmla="*/ 10 h 5363"/>
                  <a:gd name="T48" fmla="*/ 6 w 2703"/>
                  <a:gd name="T49" fmla="*/ 9 h 5363"/>
                  <a:gd name="T50" fmla="*/ 6 w 2703"/>
                  <a:gd name="T51" fmla="*/ 7 h 5363"/>
                  <a:gd name="T52" fmla="*/ 7 w 2703"/>
                  <a:gd name="T53" fmla="*/ 5 h 5363"/>
                  <a:gd name="T54" fmla="*/ 7 w 2703"/>
                  <a:gd name="T55" fmla="*/ 4 h 5363"/>
                  <a:gd name="T56" fmla="*/ 7 w 2703"/>
                  <a:gd name="T57" fmla="*/ 2 h 5363"/>
                  <a:gd name="T58" fmla="*/ 7 w 2703"/>
                  <a:gd name="T59" fmla="*/ 1 h 5363"/>
                  <a:gd name="T60" fmla="*/ 7 w 2703"/>
                  <a:gd name="T61" fmla="*/ 0 h 5363"/>
                  <a:gd name="T62" fmla="*/ 7 w 2703"/>
                  <a:gd name="T63" fmla="*/ 0 h 536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03" h="5363">
                    <a:moveTo>
                      <a:pt x="2541" y="0"/>
                    </a:moveTo>
                    <a:lnTo>
                      <a:pt x="2430" y="22"/>
                    </a:lnTo>
                    <a:lnTo>
                      <a:pt x="2317" y="54"/>
                    </a:lnTo>
                    <a:lnTo>
                      <a:pt x="2200" y="94"/>
                    </a:lnTo>
                    <a:lnTo>
                      <a:pt x="2080" y="143"/>
                    </a:lnTo>
                    <a:lnTo>
                      <a:pt x="1960" y="200"/>
                    </a:lnTo>
                    <a:lnTo>
                      <a:pt x="1838" y="266"/>
                    </a:lnTo>
                    <a:lnTo>
                      <a:pt x="1715" y="340"/>
                    </a:lnTo>
                    <a:lnTo>
                      <a:pt x="1593" y="421"/>
                    </a:lnTo>
                    <a:lnTo>
                      <a:pt x="1470" y="513"/>
                    </a:lnTo>
                    <a:lnTo>
                      <a:pt x="1350" y="610"/>
                    </a:lnTo>
                    <a:lnTo>
                      <a:pt x="1231" y="716"/>
                    </a:lnTo>
                    <a:lnTo>
                      <a:pt x="1113" y="830"/>
                    </a:lnTo>
                    <a:lnTo>
                      <a:pt x="999" y="952"/>
                    </a:lnTo>
                    <a:lnTo>
                      <a:pt x="888" y="1080"/>
                    </a:lnTo>
                    <a:lnTo>
                      <a:pt x="781" y="1217"/>
                    </a:lnTo>
                    <a:lnTo>
                      <a:pt x="679" y="1361"/>
                    </a:lnTo>
                    <a:lnTo>
                      <a:pt x="581" y="1512"/>
                    </a:lnTo>
                    <a:lnTo>
                      <a:pt x="489" y="1670"/>
                    </a:lnTo>
                    <a:lnTo>
                      <a:pt x="404" y="1836"/>
                    </a:lnTo>
                    <a:lnTo>
                      <a:pt x="324" y="2009"/>
                    </a:lnTo>
                    <a:lnTo>
                      <a:pt x="252" y="2188"/>
                    </a:lnTo>
                    <a:lnTo>
                      <a:pt x="189" y="2373"/>
                    </a:lnTo>
                    <a:lnTo>
                      <a:pt x="132" y="2566"/>
                    </a:lnTo>
                    <a:lnTo>
                      <a:pt x="86" y="2766"/>
                    </a:lnTo>
                    <a:lnTo>
                      <a:pt x="48" y="2972"/>
                    </a:lnTo>
                    <a:lnTo>
                      <a:pt x="22" y="3183"/>
                    </a:lnTo>
                    <a:lnTo>
                      <a:pt x="5" y="3401"/>
                    </a:lnTo>
                    <a:lnTo>
                      <a:pt x="0" y="3626"/>
                    </a:lnTo>
                    <a:lnTo>
                      <a:pt x="7" y="3857"/>
                    </a:lnTo>
                    <a:lnTo>
                      <a:pt x="26" y="4093"/>
                    </a:lnTo>
                    <a:lnTo>
                      <a:pt x="58" y="4336"/>
                    </a:lnTo>
                    <a:lnTo>
                      <a:pt x="103" y="4584"/>
                    </a:lnTo>
                    <a:lnTo>
                      <a:pt x="171" y="4857"/>
                    </a:lnTo>
                    <a:lnTo>
                      <a:pt x="251" y="5068"/>
                    </a:lnTo>
                    <a:lnTo>
                      <a:pt x="340" y="5221"/>
                    </a:lnTo>
                    <a:lnTo>
                      <a:pt x="436" y="5318"/>
                    </a:lnTo>
                    <a:lnTo>
                      <a:pt x="541" y="5363"/>
                    </a:lnTo>
                    <a:lnTo>
                      <a:pt x="651" y="5360"/>
                    </a:lnTo>
                    <a:lnTo>
                      <a:pt x="767" y="5313"/>
                    </a:lnTo>
                    <a:lnTo>
                      <a:pt x="887" y="5224"/>
                    </a:lnTo>
                    <a:lnTo>
                      <a:pt x="1011" y="5098"/>
                    </a:lnTo>
                    <a:lnTo>
                      <a:pt x="1137" y="4938"/>
                    </a:lnTo>
                    <a:lnTo>
                      <a:pt x="1265" y="4747"/>
                    </a:lnTo>
                    <a:lnTo>
                      <a:pt x="1391" y="4530"/>
                    </a:lnTo>
                    <a:lnTo>
                      <a:pt x="1519" y="4290"/>
                    </a:lnTo>
                    <a:lnTo>
                      <a:pt x="1645" y="4029"/>
                    </a:lnTo>
                    <a:lnTo>
                      <a:pt x="1768" y="3752"/>
                    </a:lnTo>
                    <a:lnTo>
                      <a:pt x="1888" y="3463"/>
                    </a:lnTo>
                    <a:lnTo>
                      <a:pt x="2004" y="3164"/>
                    </a:lnTo>
                    <a:lnTo>
                      <a:pt x="2114" y="2860"/>
                    </a:lnTo>
                    <a:lnTo>
                      <a:pt x="2218" y="2554"/>
                    </a:lnTo>
                    <a:lnTo>
                      <a:pt x="2314" y="2249"/>
                    </a:lnTo>
                    <a:lnTo>
                      <a:pt x="2402" y="1949"/>
                    </a:lnTo>
                    <a:lnTo>
                      <a:pt x="2481" y="1659"/>
                    </a:lnTo>
                    <a:lnTo>
                      <a:pt x="2549" y="1379"/>
                    </a:lnTo>
                    <a:lnTo>
                      <a:pt x="2607" y="1116"/>
                    </a:lnTo>
                    <a:lnTo>
                      <a:pt x="2651" y="872"/>
                    </a:lnTo>
                    <a:lnTo>
                      <a:pt x="2682" y="651"/>
                    </a:lnTo>
                    <a:lnTo>
                      <a:pt x="2701" y="456"/>
                    </a:lnTo>
                    <a:lnTo>
                      <a:pt x="2703" y="291"/>
                    </a:lnTo>
                    <a:lnTo>
                      <a:pt x="2688" y="160"/>
                    </a:lnTo>
                    <a:lnTo>
                      <a:pt x="2658" y="64"/>
                    </a:lnTo>
                    <a:lnTo>
                      <a:pt x="2610" y="10"/>
                    </a:lnTo>
                    <a:lnTo>
                      <a:pt x="2541" y="0"/>
                    </a:lnTo>
                    <a:close/>
                  </a:path>
                </a:pathLst>
              </a:custGeom>
              <a:solidFill>
                <a:srgbClr val="D654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68" name="Freeform 363">
                <a:extLst>
                  <a:ext uri="{FF2B5EF4-FFF2-40B4-BE49-F238E27FC236}">
                    <a16:creationId xmlns:a16="http://schemas.microsoft.com/office/drawing/2014/main" id="{780500C0-4008-46E2-AAF3-B8CF6BFD7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5" y="1400"/>
                <a:ext cx="142" cy="282"/>
              </a:xfrm>
              <a:custGeom>
                <a:avLst/>
                <a:gdLst>
                  <a:gd name="T0" fmla="*/ 7 w 2703"/>
                  <a:gd name="T1" fmla="*/ 0 h 5363"/>
                  <a:gd name="T2" fmla="*/ 6 w 2703"/>
                  <a:gd name="T3" fmla="*/ 0 h 5363"/>
                  <a:gd name="T4" fmla="*/ 5 w 2703"/>
                  <a:gd name="T5" fmla="*/ 1 h 5363"/>
                  <a:gd name="T6" fmla="*/ 5 w 2703"/>
                  <a:gd name="T7" fmla="*/ 1 h 5363"/>
                  <a:gd name="T8" fmla="*/ 4 w 2703"/>
                  <a:gd name="T9" fmla="*/ 1 h 5363"/>
                  <a:gd name="T10" fmla="*/ 3 w 2703"/>
                  <a:gd name="T11" fmla="*/ 2 h 5363"/>
                  <a:gd name="T12" fmla="*/ 3 w 2703"/>
                  <a:gd name="T13" fmla="*/ 3 h 5363"/>
                  <a:gd name="T14" fmla="*/ 2 w 2703"/>
                  <a:gd name="T15" fmla="*/ 3 h 5363"/>
                  <a:gd name="T16" fmla="*/ 2 w 2703"/>
                  <a:gd name="T17" fmla="*/ 4 h 5363"/>
                  <a:gd name="T18" fmla="*/ 1 w 2703"/>
                  <a:gd name="T19" fmla="*/ 5 h 5363"/>
                  <a:gd name="T20" fmla="*/ 1 w 2703"/>
                  <a:gd name="T21" fmla="*/ 6 h 5363"/>
                  <a:gd name="T22" fmla="*/ 0 w 2703"/>
                  <a:gd name="T23" fmla="*/ 7 h 5363"/>
                  <a:gd name="T24" fmla="*/ 0 w 2703"/>
                  <a:gd name="T25" fmla="*/ 8 h 5363"/>
                  <a:gd name="T26" fmla="*/ 0 w 2703"/>
                  <a:gd name="T27" fmla="*/ 9 h 5363"/>
                  <a:gd name="T28" fmla="*/ 0 w 2703"/>
                  <a:gd name="T29" fmla="*/ 11 h 5363"/>
                  <a:gd name="T30" fmla="*/ 0 w 2703"/>
                  <a:gd name="T31" fmla="*/ 12 h 5363"/>
                  <a:gd name="T32" fmla="*/ 0 w 2703"/>
                  <a:gd name="T33" fmla="*/ 13 h 5363"/>
                  <a:gd name="T34" fmla="*/ 1 w 2703"/>
                  <a:gd name="T35" fmla="*/ 14 h 5363"/>
                  <a:gd name="T36" fmla="*/ 1 w 2703"/>
                  <a:gd name="T37" fmla="*/ 15 h 5363"/>
                  <a:gd name="T38" fmla="*/ 2 w 2703"/>
                  <a:gd name="T39" fmla="*/ 15 h 5363"/>
                  <a:gd name="T40" fmla="*/ 3 w 2703"/>
                  <a:gd name="T41" fmla="*/ 14 h 5363"/>
                  <a:gd name="T42" fmla="*/ 3 w 2703"/>
                  <a:gd name="T43" fmla="*/ 13 h 5363"/>
                  <a:gd name="T44" fmla="*/ 4 w 2703"/>
                  <a:gd name="T45" fmla="*/ 12 h 5363"/>
                  <a:gd name="T46" fmla="*/ 5 w 2703"/>
                  <a:gd name="T47" fmla="*/ 10 h 5363"/>
                  <a:gd name="T48" fmla="*/ 6 w 2703"/>
                  <a:gd name="T49" fmla="*/ 9 h 5363"/>
                  <a:gd name="T50" fmla="*/ 6 w 2703"/>
                  <a:gd name="T51" fmla="*/ 7 h 5363"/>
                  <a:gd name="T52" fmla="*/ 7 w 2703"/>
                  <a:gd name="T53" fmla="*/ 5 h 5363"/>
                  <a:gd name="T54" fmla="*/ 7 w 2703"/>
                  <a:gd name="T55" fmla="*/ 4 h 5363"/>
                  <a:gd name="T56" fmla="*/ 7 w 2703"/>
                  <a:gd name="T57" fmla="*/ 2 h 5363"/>
                  <a:gd name="T58" fmla="*/ 7 w 2703"/>
                  <a:gd name="T59" fmla="*/ 1 h 5363"/>
                  <a:gd name="T60" fmla="*/ 7 w 2703"/>
                  <a:gd name="T61" fmla="*/ 0 h 5363"/>
                  <a:gd name="T62" fmla="*/ 7 w 2703"/>
                  <a:gd name="T63" fmla="*/ 0 h 536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03" h="5363">
                    <a:moveTo>
                      <a:pt x="2541" y="0"/>
                    </a:moveTo>
                    <a:lnTo>
                      <a:pt x="2430" y="22"/>
                    </a:lnTo>
                    <a:lnTo>
                      <a:pt x="2317" y="54"/>
                    </a:lnTo>
                    <a:lnTo>
                      <a:pt x="2200" y="94"/>
                    </a:lnTo>
                    <a:lnTo>
                      <a:pt x="2080" y="143"/>
                    </a:lnTo>
                    <a:lnTo>
                      <a:pt x="1960" y="200"/>
                    </a:lnTo>
                    <a:lnTo>
                      <a:pt x="1838" y="266"/>
                    </a:lnTo>
                    <a:lnTo>
                      <a:pt x="1715" y="340"/>
                    </a:lnTo>
                    <a:lnTo>
                      <a:pt x="1593" y="421"/>
                    </a:lnTo>
                    <a:lnTo>
                      <a:pt x="1470" y="513"/>
                    </a:lnTo>
                    <a:lnTo>
                      <a:pt x="1350" y="610"/>
                    </a:lnTo>
                    <a:lnTo>
                      <a:pt x="1231" y="716"/>
                    </a:lnTo>
                    <a:lnTo>
                      <a:pt x="1113" y="830"/>
                    </a:lnTo>
                    <a:lnTo>
                      <a:pt x="999" y="952"/>
                    </a:lnTo>
                    <a:lnTo>
                      <a:pt x="888" y="1080"/>
                    </a:lnTo>
                    <a:lnTo>
                      <a:pt x="781" y="1217"/>
                    </a:lnTo>
                    <a:lnTo>
                      <a:pt x="679" y="1361"/>
                    </a:lnTo>
                    <a:lnTo>
                      <a:pt x="581" y="1512"/>
                    </a:lnTo>
                    <a:lnTo>
                      <a:pt x="489" y="1670"/>
                    </a:lnTo>
                    <a:lnTo>
                      <a:pt x="404" y="1836"/>
                    </a:lnTo>
                    <a:lnTo>
                      <a:pt x="324" y="2009"/>
                    </a:lnTo>
                    <a:lnTo>
                      <a:pt x="252" y="2188"/>
                    </a:lnTo>
                    <a:lnTo>
                      <a:pt x="189" y="2373"/>
                    </a:lnTo>
                    <a:lnTo>
                      <a:pt x="132" y="2566"/>
                    </a:lnTo>
                    <a:lnTo>
                      <a:pt x="86" y="2766"/>
                    </a:lnTo>
                    <a:lnTo>
                      <a:pt x="48" y="2972"/>
                    </a:lnTo>
                    <a:lnTo>
                      <a:pt x="22" y="3183"/>
                    </a:lnTo>
                    <a:lnTo>
                      <a:pt x="5" y="3401"/>
                    </a:lnTo>
                    <a:lnTo>
                      <a:pt x="0" y="3626"/>
                    </a:lnTo>
                    <a:lnTo>
                      <a:pt x="7" y="3857"/>
                    </a:lnTo>
                    <a:lnTo>
                      <a:pt x="26" y="4093"/>
                    </a:lnTo>
                    <a:lnTo>
                      <a:pt x="58" y="4336"/>
                    </a:lnTo>
                    <a:lnTo>
                      <a:pt x="103" y="4584"/>
                    </a:lnTo>
                    <a:lnTo>
                      <a:pt x="171" y="4857"/>
                    </a:lnTo>
                    <a:lnTo>
                      <a:pt x="251" y="5068"/>
                    </a:lnTo>
                    <a:lnTo>
                      <a:pt x="340" y="5221"/>
                    </a:lnTo>
                    <a:lnTo>
                      <a:pt x="436" y="5318"/>
                    </a:lnTo>
                    <a:lnTo>
                      <a:pt x="541" y="5363"/>
                    </a:lnTo>
                    <a:lnTo>
                      <a:pt x="651" y="5360"/>
                    </a:lnTo>
                    <a:lnTo>
                      <a:pt x="767" y="5313"/>
                    </a:lnTo>
                    <a:lnTo>
                      <a:pt x="887" y="5224"/>
                    </a:lnTo>
                    <a:lnTo>
                      <a:pt x="1011" y="5098"/>
                    </a:lnTo>
                    <a:lnTo>
                      <a:pt x="1137" y="4938"/>
                    </a:lnTo>
                    <a:lnTo>
                      <a:pt x="1265" y="4747"/>
                    </a:lnTo>
                    <a:lnTo>
                      <a:pt x="1391" y="4530"/>
                    </a:lnTo>
                    <a:lnTo>
                      <a:pt x="1519" y="4290"/>
                    </a:lnTo>
                    <a:lnTo>
                      <a:pt x="1645" y="4029"/>
                    </a:lnTo>
                    <a:lnTo>
                      <a:pt x="1768" y="3752"/>
                    </a:lnTo>
                    <a:lnTo>
                      <a:pt x="1888" y="3463"/>
                    </a:lnTo>
                    <a:lnTo>
                      <a:pt x="2004" y="3164"/>
                    </a:lnTo>
                    <a:lnTo>
                      <a:pt x="2114" y="2860"/>
                    </a:lnTo>
                    <a:lnTo>
                      <a:pt x="2218" y="2554"/>
                    </a:lnTo>
                    <a:lnTo>
                      <a:pt x="2314" y="2249"/>
                    </a:lnTo>
                    <a:lnTo>
                      <a:pt x="2402" y="1949"/>
                    </a:lnTo>
                    <a:lnTo>
                      <a:pt x="2481" y="1659"/>
                    </a:lnTo>
                    <a:lnTo>
                      <a:pt x="2549" y="1379"/>
                    </a:lnTo>
                    <a:lnTo>
                      <a:pt x="2607" y="1116"/>
                    </a:lnTo>
                    <a:lnTo>
                      <a:pt x="2651" y="872"/>
                    </a:lnTo>
                    <a:lnTo>
                      <a:pt x="2682" y="651"/>
                    </a:lnTo>
                    <a:lnTo>
                      <a:pt x="2701" y="456"/>
                    </a:lnTo>
                    <a:lnTo>
                      <a:pt x="2703" y="291"/>
                    </a:lnTo>
                    <a:lnTo>
                      <a:pt x="2688" y="160"/>
                    </a:lnTo>
                    <a:lnTo>
                      <a:pt x="2658" y="64"/>
                    </a:lnTo>
                    <a:lnTo>
                      <a:pt x="2610" y="10"/>
                    </a:lnTo>
                    <a:lnTo>
                      <a:pt x="2541" y="0"/>
                    </a:lnTo>
                    <a:close/>
                  </a:path>
                </a:pathLst>
              </a:custGeom>
              <a:noFill/>
              <a:ln w="0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69" name="Freeform 364">
                <a:extLst>
                  <a:ext uri="{FF2B5EF4-FFF2-40B4-BE49-F238E27FC236}">
                    <a16:creationId xmlns:a16="http://schemas.microsoft.com/office/drawing/2014/main" id="{53DC8772-729C-4558-AB85-D2205F6F3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7" y="1413"/>
                <a:ext cx="97" cy="82"/>
              </a:xfrm>
              <a:custGeom>
                <a:avLst/>
                <a:gdLst>
                  <a:gd name="T0" fmla="*/ 1 w 1832"/>
                  <a:gd name="T1" fmla="*/ 4 h 1567"/>
                  <a:gd name="T2" fmla="*/ 1 w 1832"/>
                  <a:gd name="T3" fmla="*/ 4 h 1567"/>
                  <a:gd name="T4" fmla="*/ 1 w 1832"/>
                  <a:gd name="T5" fmla="*/ 4 h 1567"/>
                  <a:gd name="T6" fmla="*/ 1 w 1832"/>
                  <a:gd name="T7" fmla="*/ 4 h 1567"/>
                  <a:gd name="T8" fmla="*/ 1 w 1832"/>
                  <a:gd name="T9" fmla="*/ 4 h 1567"/>
                  <a:gd name="T10" fmla="*/ 1 w 1832"/>
                  <a:gd name="T11" fmla="*/ 4 h 1567"/>
                  <a:gd name="T12" fmla="*/ 1 w 1832"/>
                  <a:gd name="T13" fmla="*/ 4 h 1567"/>
                  <a:gd name="T14" fmla="*/ 1 w 1832"/>
                  <a:gd name="T15" fmla="*/ 4 h 1567"/>
                  <a:gd name="T16" fmla="*/ 0 w 1832"/>
                  <a:gd name="T17" fmla="*/ 4 h 1567"/>
                  <a:gd name="T18" fmla="*/ 0 w 1832"/>
                  <a:gd name="T19" fmla="*/ 4 h 1567"/>
                  <a:gd name="T20" fmla="*/ 0 w 1832"/>
                  <a:gd name="T21" fmla="*/ 4 h 1567"/>
                  <a:gd name="T22" fmla="*/ 0 w 1832"/>
                  <a:gd name="T23" fmla="*/ 4 h 1567"/>
                  <a:gd name="T24" fmla="*/ 0 w 1832"/>
                  <a:gd name="T25" fmla="*/ 4 h 1567"/>
                  <a:gd name="T26" fmla="*/ 0 w 1832"/>
                  <a:gd name="T27" fmla="*/ 4 h 1567"/>
                  <a:gd name="T28" fmla="*/ 0 w 1832"/>
                  <a:gd name="T29" fmla="*/ 4 h 1567"/>
                  <a:gd name="T30" fmla="*/ 0 w 1832"/>
                  <a:gd name="T31" fmla="*/ 4 h 1567"/>
                  <a:gd name="T32" fmla="*/ 0 w 1832"/>
                  <a:gd name="T33" fmla="*/ 3 h 1567"/>
                  <a:gd name="T34" fmla="*/ 0 w 1832"/>
                  <a:gd name="T35" fmla="*/ 3 h 1567"/>
                  <a:gd name="T36" fmla="*/ 1 w 1832"/>
                  <a:gd name="T37" fmla="*/ 3 h 1567"/>
                  <a:gd name="T38" fmla="*/ 1 w 1832"/>
                  <a:gd name="T39" fmla="*/ 2 h 1567"/>
                  <a:gd name="T40" fmla="*/ 1 w 1832"/>
                  <a:gd name="T41" fmla="*/ 2 h 1567"/>
                  <a:gd name="T42" fmla="*/ 1 w 1832"/>
                  <a:gd name="T43" fmla="*/ 2 h 1567"/>
                  <a:gd name="T44" fmla="*/ 2 w 1832"/>
                  <a:gd name="T45" fmla="*/ 1 h 1567"/>
                  <a:gd name="T46" fmla="*/ 2 w 1832"/>
                  <a:gd name="T47" fmla="*/ 1 h 1567"/>
                  <a:gd name="T48" fmla="*/ 2 w 1832"/>
                  <a:gd name="T49" fmla="*/ 1 h 1567"/>
                  <a:gd name="T50" fmla="*/ 2 w 1832"/>
                  <a:gd name="T51" fmla="*/ 1 h 1567"/>
                  <a:gd name="T52" fmla="*/ 3 w 1832"/>
                  <a:gd name="T53" fmla="*/ 1 h 1567"/>
                  <a:gd name="T54" fmla="*/ 3 w 1832"/>
                  <a:gd name="T55" fmla="*/ 1 h 1567"/>
                  <a:gd name="T56" fmla="*/ 3 w 1832"/>
                  <a:gd name="T57" fmla="*/ 0 h 1567"/>
                  <a:gd name="T58" fmla="*/ 3 w 1832"/>
                  <a:gd name="T59" fmla="*/ 0 h 1567"/>
                  <a:gd name="T60" fmla="*/ 4 w 1832"/>
                  <a:gd name="T61" fmla="*/ 0 h 1567"/>
                  <a:gd name="T62" fmla="*/ 4 w 1832"/>
                  <a:gd name="T63" fmla="*/ 0 h 1567"/>
                  <a:gd name="T64" fmla="*/ 4 w 1832"/>
                  <a:gd name="T65" fmla="*/ 0 h 1567"/>
                  <a:gd name="T66" fmla="*/ 4 w 1832"/>
                  <a:gd name="T67" fmla="*/ 0 h 1567"/>
                  <a:gd name="T68" fmla="*/ 4 w 1832"/>
                  <a:gd name="T69" fmla="*/ 0 h 1567"/>
                  <a:gd name="T70" fmla="*/ 4 w 1832"/>
                  <a:gd name="T71" fmla="*/ 0 h 1567"/>
                  <a:gd name="T72" fmla="*/ 4 w 1832"/>
                  <a:gd name="T73" fmla="*/ 0 h 1567"/>
                  <a:gd name="T74" fmla="*/ 4 w 1832"/>
                  <a:gd name="T75" fmla="*/ 0 h 1567"/>
                  <a:gd name="T76" fmla="*/ 5 w 1832"/>
                  <a:gd name="T77" fmla="*/ 0 h 1567"/>
                  <a:gd name="T78" fmla="*/ 5 w 1832"/>
                  <a:gd name="T79" fmla="*/ 0 h 1567"/>
                  <a:gd name="T80" fmla="*/ 5 w 1832"/>
                  <a:gd name="T81" fmla="*/ 0 h 1567"/>
                  <a:gd name="T82" fmla="*/ 5 w 1832"/>
                  <a:gd name="T83" fmla="*/ 1 h 1567"/>
                  <a:gd name="T84" fmla="*/ 5 w 1832"/>
                  <a:gd name="T85" fmla="*/ 1 h 1567"/>
                  <a:gd name="T86" fmla="*/ 5 w 1832"/>
                  <a:gd name="T87" fmla="*/ 1 h 1567"/>
                  <a:gd name="T88" fmla="*/ 4 w 1832"/>
                  <a:gd name="T89" fmla="*/ 1 h 1567"/>
                  <a:gd name="T90" fmla="*/ 4 w 1832"/>
                  <a:gd name="T91" fmla="*/ 2 h 1567"/>
                  <a:gd name="T92" fmla="*/ 3 w 1832"/>
                  <a:gd name="T93" fmla="*/ 3 h 1567"/>
                  <a:gd name="T94" fmla="*/ 2 w 1832"/>
                  <a:gd name="T95" fmla="*/ 3 h 1567"/>
                  <a:gd name="T96" fmla="*/ 2 w 1832"/>
                  <a:gd name="T97" fmla="*/ 4 h 1567"/>
                  <a:gd name="T98" fmla="*/ 2 w 1832"/>
                  <a:gd name="T99" fmla="*/ 4 h 156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832" h="1567">
                    <a:moveTo>
                      <a:pt x="529" y="1557"/>
                    </a:moveTo>
                    <a:lnTo>
                      <a:pt x="524" y="1561"/>
                    </a:lnTo>
                    <a:lnTo>
                      <a:pt x="515" y="1564"/>
                    </a:lnTo>
                    <a:lnTo>
                      <a:pt x="502" y="1566"/>
                    </a:lnTo>
                    <a:lnTo>
                      <a:pt x="488" y="1567"/>
                    </a:lnTo>
                    <a:lnTo>
                      <a:pt x="472" y="1567"/>
                    </a:lnTo>
                    <a:lnTo>
                      <a:pt x="452" y="1567"/>
                    </a:lnTo>
                    <a:lnTo>
                      <a:pt x="432" y="1566"/>
                    </a:lnTo>
                    <a:lnTo>
                      <a:pt x="410" y="1564"/>
                    </a:lnTo>
                    <a:lnTo>
                      <a:pt x="387" y="1561"/>
                    </a:lnTo>
                    <a:lnTo>
                      <a:pt x="362" y="1558"/>
                    </a:lnTo>
                    <a:lnTo>
                      <a:pt x="337" y="1554"/>
                    </a:lnTo>
                    <a:lnTo>
                      <a:pt x="310" y="1549"/>
                    </a:lnTo>
                    <a:lnTo>
                      <a:pt x="283" y="1542"/>
                    </a:lnTo>
                    <a:lnTo>
                      <a:pt x="257" y="1536"/>
                    </a:lnTo>
                    <a:lnTo>
                      <a:pt x="230" y="1528"/>
                    </a:lnTo>
                    <a:lnTo>
                      <a:pt x="203" y="1520"/>
                    </a:lnTo>
                    <a:lnTo>
                      <a:pt x="178" y="1512"/>
                    </a:lnTo>
                    <a:lnTo>
                      <a:pt x="153" y="1502"/>
                    </a:lnTo>
                    <a:lnTo>
                      <a:pt x="129" y="1491"/>
                    </a:lnTo>
                    <a:lnTo>
                      <a:pt x="106" y="1480"/>
                    </a:lnTo>
                    <a:lnTo>
                      <a:pt x="86" y="1468"/>
                    </a:lnTo>
                    <a:lnTo>
                      <a:pt x="66" y="1454"/>
                    </a:lnTo>
                    <a:lnTo>
                      <a:pt x="49" y="1441"/>
                    </a:lnTo>
                    <a:lnTo>
                      <a:pt x="34" y="1427"/>
                    </a:lnTo>
                    <a:lnTo>
                      <a:pt x="21" y="1412"/>
                    </a:lnTo>
                    <a:lnTo>
                      <a:pt x="11" y="1395"/>
                    </a:lnTo>
                    <a:lnTo>
                      <a:pt x="4" y="1379"/>
                    </a:lnTo>
                    <a:lnTo>
                      <a:pt x="0" y="1361"/>
                    </a:lnTo>
                    <a:lnTo>
                      <a:pt x="0" y="1343"/>
                    </a:lnTo>
                    <a:lnTo>
                      <a:pt x="3" y="1323"/>
                    </a:lnTo>
                    <a:lnTo>
                      <a:pt x="10" y="1304"/>
                    </a:lnTo>
                    <a:lnTo>
                      <a:pt x="21" y="1283"/>
                    </a:lnTo>
                    <a:lnTo>
                      <a:pt x="66" y="1211"/>
                    </a:lnTo>
                    <a:lnTo>
                      <a:pt x="111" y="1142"/>
                    </a:lnTo>
                    <a:lnTo>
                      <a:pt x="157" y="1075"/>
                    </a:lnTo>
                    <a:lnTo>
                      <a:pt x="204" y="1010"/>
                    </a:lnTo>
                    <a:lnTo>
                      <a:pt x="251" y="949"/>
                    </a:lnTo>
                    <a:lnTo>
                      <a:pt x="298" y="889"/>
                    </a:lnTo>
                    <a:lnTo>
                      <a:pt x="345" y="831"/>
                    </a:lnTo>
                    <a:lnTo>
                      <a:pt x="391" y="775"/>
                    </a:lnTo>
                    <a:lnTo>
                      <a:pt x="438" y="722"/>
                    </a:lnTo>
                    <a:lnTo>
                      <a:pt x="485" y="671"/>
                    </a:lnTo>
                    <a:lnTo>
                      <a:pt x="532" y="623"/>
                    </a:lnTo>
                    <a:lnTo>
                      <a:pt x="578" y="575"/>
                    </a:lnTo>
                    <a:lnTo>
                      <a:pt x="624" y="530"/>
                    </a:lnTo>
                    <a:lnTo>
                      <a:pt x="670" y="487"/>
                    </a:lnTo>
                    <a:lnTo>
                      <a:pt x="715" y="447"/>
                    </a:lnTo>
                    <a:lnTo>
                      <a:pt x="760" y="408"/>
                    </a:lnTo>
                    <a:lnTo>
                      <a:pt x="805" y="370"/>
                    </a:lnTo>
                    <a:lnTo>
                      <a:pt x="848" y="335"/>
                    </a:lnTo>
                    <a:lnTo>
                      <a:pt x="891" y="301"/>
                    </a:lnTo>
                    <a:lnTo>
                      <a:pt x="933" y="270"/>
                    </a:lnTo>
                    <a:lnTo>
                      <a:pt x="974" y="240"/>
                    </a:lnTo>
                    <a:lnTo>
                      <a:pt x="1015" y="211"/>
                    </a:lnTo>
                    <a:lnTo>
                      <a:pt x="1054" y="186"/>
                    </a:lnTo>
                    <a:lnTo>
                      <a:pt x="1092" y="160"/>
                    </a:lnTo>
                    <a:lnTo>
                      <a:pt x="1129" y="138"/>
                    </a:lnTo>
                    <a:lnTo>
                      <a:pt x="1165" y="115"/>
                    </a:lnTo>
                    <a:lnTo>
                      <a:pt x="1198" y="96"/>
                    </a:lnTo>
                    <a:lnTo>
                      <a:pt x="1231" y="76"/>
                    </a:lnTo>
                    <a:lnTo>
                      <a:pt x="1293" y="43"/>
                    </a:lnTo>
                    <a:lnTo>
                      <a:pt x="1348" y="17"/>
                    </a:lnTo>
                    <a:lnTo>
                      <a:pt x="1363" y="10"/>
                    </a:lnTo>
                    <a:lnTo>
                      <a:pt x="1380" y="6"/>
                    </a:lnTo>
                    <a:lnTo>
                      <a:pt x="1397" y="2"/>
                    </a:lnTo>
                    <a:lnTo>
                      <a:pt x="1414" y="0"/>
                    </a:lnTo>
                    <a:lnTo>
                      <a:pt x="1433" y="1"/>
                    </a:lnTo>
                    <a:lnTo>
                      <a:pt x="1452" y="2"/>
                    </a:lnTo>
                    <a:lnTo>
                      <a:pt x="1472" y="6"/>
                    </a:lnTo>
                    <a:lnTo>
                      <a:pt x="1491" y="11"/>
                    </a:lnTo>
                    <a:lnTo>
                      <a:pt x="1511" y="16"/>
                    </a:lnTo>
                    <a:lnTo>
                      <a:pt x="1531" y="22"/>
                    </a:lnTo>
                    <a:lnTo>
                      <a:pt x="1552" y="29"/>
                    </a:lnTo>
                    <a:lnTo>
                      <a:pt x="1571" y="37"/>
                    </a:lnTo>
                    <a:lnTo>
                      <a:pt x="1591" y="46"/>
                    </a:lnTo>
                    <a:lnTo>
                      <a:pt x="1611" y="56"/>
                    </a:lnTo>
                    <a:lnTo>
                      <a:pt x="1630" y="65"/>
                    </a:lnTo>
                    <a:lnTo>
                      <a:pt x="1650" y="75"/>
                    </a:lnTo>
                    <a:lnTo>
                      <a:pt x="1687" y="97"/>
                    </a:lnTo>
                    <a:lnTo>
                      <a:pt x="1721" y="117"/>
                    </a:lnTo>
                    <a:lnTo>
                      <a:pt x="1752" y="138"/>
                    </a:lnTo>
                    <a:lnTo>
                      <a:pt x="1779" y="156"/>
                    </a:lnTo>
                    <a:lnTo>
                      <a:pt x="1818" y="185"/>
                    </a:lnTo>
                    <a:lnTo>
                      <a:pt x="1832" y="195"/>
                    </a:lnTo>
                    <a:lnTo>
                      <a:pt x="1818" y="210"/>
                    </a:lnTo>
                    <a:lnTo>
                      <a:pt x="1778" y="252"/>
                    </a:lnTo>
                    <a:lnTo>
                      <a:pt x="1716" y="318"/>
                    </a:lnTo>
                    <a:lnTo>
                      <a:pt x="1635" y="403"/>
                    </a:lnTo>
                    <a:lnTo>
                      <a:pt x="1539" y="503"/>
                    </a:lnTo>
                    <a:lnTo>
                      <a:pt x="1433" y="615"/>
                    </a:lnTo>
                    <a:lnTo>
                      <a:pt x="1318" y="735"/>
                    </a:lnTo>
                    <a:lnTo>
                      <a:pt x="1198" y="860"/>
                    </a:lnTo>
                    <a:lnTo>
                      <a:pt x="1080" y="986"/>
                    </a:lnTo>
                    <a:lnTo>
                      <a:pt x="963" y="1108"/>
                    </a:lnTo>
                    <a:lnTo>
                      <a:pt x="852" y="1222"/>
                    </a:lnTo>
                    <a:lnTo>
                      <a:pt x="753" y="1327"/>
                    </a:lnTo>
                    <a:lnTo>
                      <a:pt x="667" y="1416"/>
                    </a:lnTo>
                    <a:lnTo>
                      <a:pt x="600" y="1486"/>
                    </a:lnTo>
                    <a:lnTo>
                      <a:pt x="551" y="1535"/>
                    </a:lnTo>
                    <a:lnTo>
                      <a:pt x="529" y="1557"/>
                    </a:lnTo>
                    <a:close/>
                  </a:path>
                </a:pathLst>
              </a:custGeom>
              <a:solidFill>
                <a:srgbClr val="E462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70" name="Freeform 365">
                <a:extLst>
                  <a:ext uri="{FF2B5EF4-FFF2-40B4-BE49-F238E27FC236}">
                    <a16:creationId xmlns:a16="http://schemas.microsoft.com/office/drawing/2014/main" id="{A3A73A2A-2B7B-4A11-B5A6-DCC19E0B4A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4" y="1418"/>
                <a:ext cx="81" cy="68"/>
              </a:xfrm>
              <a:custGeom>
                <a:avLst/>
                <a:gdLst>
                  <a:gd name="T0" fmla="*/ 1 w 1552"/>
                  <a:gd name="T1" fmla="*/ 4 h 1302"/>
                  <a:gd name="T2" fmla="*/ 1 w 1552"/>
                  <a:gd name="T3" fmla="*/ 4 h 1302"/>
                  <a:gd name="T4" fmla="*/ 1 w 1552"/>
                  <a:gd name="T5" fmla="*/ 4 h 1302"/>
                  <a:gd name="T6" fmla="*/ 1 w 1552"/>
                  <a:gd name="T7" fmla="*/ 4 h 1302"/>
                  <a:gd name="T8" fmla="*/ 1 w 1552"/>
                  <a:gd name="T9" fmla="*/ 4 h 1302"/>
                  <a:gd name="T10" fmla="*/ 1 w 1552"/>
                  <a:gd name="T11" fmla="*/ 3 h 1302"/>
                  <a:gd name="T12" fmla="*/ 1 w 1552"/>
                  <a:gd name="T13" fmla="*/ 3 h 1302"/>
                  <a:gd name="T14" fmla="*/ 1 w 1552"/>
                  <a:gd name="T15" fmla="*/ 3 h 1302"/>
                  <a:gd name="T16" fmla="*/ 0 w 1552"/>
                  <a:gd name="T17" fmla="*/ 3 h 1302"/>
                  <a:gd name="T18" fmla="*/ 0 w 1552"/>
                  <a:gd name="T19" fmla="*/ 3 h 1302"/>
                  <a:gd name="T20" fmla="*/ 0 w 1552"/>
                  <a:gd name="T21" fmla="*/ 3 h 1302"/>
                  <a:gd name="T22" fmla="*/ 0 w 1552"/>
                  <a:gd name="T23" fmla="*/ 3 h 1302"/>
                  <a:gd name="T24" fmla="*/ 0 w 1552"/>
                  <a:gd name="T25" fmla="*/ 3 h 1302"/>
                  <a:gd name="T26" fmla="*/ 0 w 1552"/>
                  <a:gd name="T27" fmla="*/ 3 h 1302"/>
                  <a:gd name="T28" fmla="*/ 0 w 1552"/>
                  <a:gd name="T29" fmla="*/ 3 h 1302"/>
                  <a:gd name="T30" fmla="*/ 0 w 1552"/>
                  <a:gd name="T31" fmla="*/ 3 h 1302"/>
                  <a:gd name="T32" fmla="*/ 0 w 1552"/>
                  <a:gd name="T33" fmla="*/ 3 h 1302"/>
                  <a:gd name="T34" fmla="*/ 0 w 1552"/>
                  <a:gd name="T35" fmla="*/ 2 h 1302"/>
                  <a:gd name="T36" fmla="*/ 1 w 1552"/>
                  <a:gd name="T37" fmla="*/ 2 h 1302"/>
                  <a:gd name="T38" fmla="*/ 1 w 1552"/>
                  <a:gd name="T39" fmla="*/ 2 h 1302"/>
                  <a:gd name="T40" fmla="*/ 1 w 1552"/>
                  <a:gd name="T41" fmla="*/ 2 h 1302"/>
                  <a:gd name="T42" fmla="*/ 1 w 1552"/>
                  <a:gd name="T43" fmla="*/ 1 h 1302"/>
                  <a:gd name="T44" fmla="*/ 1 w 1552"/>
                  <a:gd name="T45" fmla="*/ 1 h 1302"/>
                  <a:gd name="T46" fmla="*/ 2 w 1552"/>
                  <a:gd name="T47" fmla="*/ 1 h 1302"/>
                  <a:gd name="T48" fmla="*/ 2 w 1552"/>
                  <a:gd name="T49" fmla="*/ 1 h 1302"/>
                  <a:gd name="T50" fmla="*/ 2 w 1552"/>
                  <a:gd name="T51" fmla="*/ 1 h 1302"/>
                  <a:gd name="T52" fmla="*/ 2 w 1552"/>
                  <a:gd name="T53" fmla="*/ 1 h 1302"/>
                  <a:gd name="T54" fmla="*/ 2 w 1552"/>
                  <a:gd name="T55" fmla="*/ 0 h 1302"/>
                  <a:gd name="T56" fmla="*/ 3 w 1552"/>
                  <a:gd name="T57" fmla="*/ 0 h 1302"/>
                  <a:gd name="T58" fmla="*/ 3 w 1552"/>
                  <a:gd name="T59" fmla="*/ 0 h 1302"/>
                  <a:gd name="T60" fmla="*/ 3 w 1552"/>
                  <a:gd name="T61" fmla="*/ 0 h 1302"/>
                  <a:gd name="T62" fmla="*/ 3 w 1552"/>
                  <a:gd name="T63" fmla="*/ 0 h 1302"/>
                  <a:gd name="T64" fmla="*/ 3 w 1552"/>
                  <a:gd name="T65" fmla="*/ 0 h 1302"/>
                  <a:gd name="T66" fmla="*/ 3 w 1552"/>
                  <a:gd name="T67" fmla="*/ 0 h 1302"/>
                  <a:gd name="T68" fmla="*/ 3 w 1552"/>
                  <a:gd name="T69" fmla="*/ 0 h 1302"/>
                  <a:gd name="T70" fmla="*/ 3 w 1552"/>
                  <a:gd name="T71" fmla="*/ 0 h 1302"/>
                  <a:gd name="T72" fmla="*/ 4 w 1552"/>
                  <a:gd name="T73" fmla="*/ 0 h 1302"/>
                  <a:gd name="T74" fmla="*/ 4 w 1552"/>
                  <a:gd name="T75" fmla="*/ 0 h 1302"/>
                  <a:gd name="T76" fmla="*/ 4 w 1552"/>
                  <a:gd name="T77" fmla="*/ 0 h 1302"/>
                  <a:gd name="T78" fmla="*/ 4 w 1552"/>
                  <a:gd name="T79" fmla="*/ 0 h 1302"/>
                  <a:gd name="T80" fmla="*/ 4 w 1552"/>
                  <a:gd name="T81" fmla="*/ 1 h 1302"/>
                  <a:gd name="T82" fmla="*/ 4 w 1552"/>
                  <a:gd name="T83" fmla="*/ 1 h 1302"/>
                  <a:gd name="T84" fmla="*/ 4 w 1552"/>
                  <a:gd name="T85" fmla="*/ 1 h 1302"/>
                  <a:gd name="T86" fmla="*/ 4 w 1552"/>
                  <a:gd name="T87" fmla="*/ 1 h 1302"/>
                  <a:gd name="T88" fmla="*/ 3 w 1552"/>
                  <a:gd name="T89" fmla="*/ 2 h 1302"/>
                  <a:gd name="T90" fmla="*/ 3 w 1552"/>
                  <a:gd name="T91" fmla="*/ 2 h 1302"/>
                  <a:gd name="T92" fmla="*/ 2 w 1552"/>
                  <a:gd name="T93" fmla="*/ 3 h 1302"/>
                  <a:gd name="T94" fmla="*/ 2 w 1552"/>
                  <a:gd name="T95" fmla="*/ 3 h 1302"/>
                  <a:gd name="T96" fmla="*/ 1 w 1552"/>
                  <a:gd name="T97" fmla="*/ 3 h 130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552" h="1302">
                    <a:moveTo>
                      <a:pt x="493" y="1292"/>
                    </a:moveTo>
                    <a:lnTo>
                      <a:pt x="487" y="1295"/>
                    </a:lnTo>
                    <a:lnTo>
                      <a:pt x="479" y="1298"/>
                    </a:lnTo>
                    <a:lnTo>
                      <a:pt x="467" y="1300"/>
                    </a:lnTo>
                    <a:lnTo>
                      <a:pt x="453" y="1302"/>
                    </a:lnTo>
                    <a:lnTo>
                      <a:pt x="438" y="1302"/>
                    </a:lnTo>
                    <a:lnTo>
                      <a:pt x="420" y="1302"/>
                    </a:lnTo>
                    <a:lnTo>
                      <a:pt x="401" y="1301"/>
                    </a:lnTo>
                    <a:lnTo>
                      <a:pt x="379" y="1299"/>
                    </a:lnTo>
                    <a:lnTo>
                      <a:pt x="358" y="1297"/>
                    </a:lnTo>
                    <a:lnTo>
                      <a:pt x="334" y="1294"/>
                    </a:lnTo>
                    <a:lnTo>
                      <a:pt x="311" y="1290"/>
                    </a:lnTo>
                    <a:lnTo>
                      <a:pt x="286" y="1286"/>
                    </a:lnTo>
                    <a:lnTo>
                      <a:pt x="262" y="1280"/>
                    </a:lnTo>
                    <a:lnTo>
                      <a:pt x="236" y="1274"/>
                    </a:lnTo>
                    <a:lnTo>
                      <a:pt x="211" y="1266"/>
                    </a:lnTo>
                    <a:lnTo>
                      <a:pt x="187" y="1259"/>
                    </a:lnTo>
                    <a:lnTo>
                      <a:pt x="163" y="1251"/>
                    </a:lnTo>
                    <a:lnTo>
                      <a:pt x="140" y="1242"/>
                    </a:lnTo>
                    <a:lnTo>
                      <a:pt x="117" y="1232"/>
                    </a:lnTo>
                    <a:lnTo>
                      <a:pt x="97" y="1221"/>
                    </a:lnTo>
                    <a:lnTo>
                      <a:pt x="77" y="1210"/>
                    </a:lnTo>
                    <a:lnTo>
                      <a:pt x="59" y="1198"/>
                    </a:lnTo>
                    <a:lnTo>
                      <a:pt x="44" y="1185"/>
                    </a:lnTo>
                    <a:lnTo>
                      <a:pt x="29" y="1171"/>
                    </a:lnTo>
                    <a:lnTo>
                      <a:pt x="18" y="1157"/>
                    </a:lnTo>
                    <a:lnTo>
                      <a:pt x="9" y="1142"/>
                    </a:lnTo>
                    <a:lnTo>
                      <a:pt x="3" y="1126"/>
                    </a:lnTo>
                    <a:lnTo>
                      <a:pt x="0" y="1110"/>
                    </a:lnTo>
                    <a:lnTo>
                      <a:pt x="0" y="1092"/>
                    </a:lnTo>
                    <a:lnTo>
                      <a:pt x="3" y="1075"/>
                    </a:lnTo>
                    <a:lnTo>
                      <a:pt x="10" y="1056"/>
                    </a:lnTo>
                    <a:lnTo>
                      <a:pt x="21" y="1037"/>
                    </a:lnTo>
                    <a:lnTo>
                      <a:pt x="58" y="979"/>
                    </a:lnTo>
                    <a:lnTo>
                      <a:pt x="95" y="923"/>
                    </a:lnTo>
                    <a:lnTo>
                      <a:pt x="133" y="869"/>
                    </a:lnTo>
                    <a:lnTo>
                      <a:pt x="170" y="817"/>
                    </a:lnTo>
                    <a:lnTo>
                      <a:pt x="208" y="767"/>
                    </a:lnTo>
                    <a:lnTo>
                      <a:pt x="246" y="720"/>
                    </a:lnTo>
                    <a:lnTo>
                      <a:pt x="283" y="674"/>
                    </a:lnTo>
                    <a:lnTo>
                      <a:pt x="321" y="629"/>
                    </a:lnTo>
                    <a:lnTo>
                      <a:pt x="359" y="587"/>
                    </a:lnTo>
                    <a:lnTo>
                      <a:pt x="396" y="546"/>
                    </a:lnTo>
                    <a:lnTo>
                      <a:pt x="433" y="507"/>
                    </a:lnTo>
                    <a:lnTo>
                      <a:pt x="469" y="470"/>
                    </a:lnTo>
                    <a:lnTo>
                      <a:pt x="506" y="434"/>
                    </a:lnTo>
                    <a:lnTo>
                      <a:pt x="542" y="401"/>
                    </a:lnTo>
                    <a:lnTo>
                      <a:pt x="578" y="369"/>
                    </a:lnTo>
                    <a:lnTo>
                      <a:pt x="614" y="338"/>
                    </a:lnTo>
                    <a:lnTo>
                      <a:pt x="648" y="309"/>
                    </a:lnTo>
                    <a:lnTo>
                      <a:pt x="683" y="281"/>
                    </a:lnTo>
                    <a:lnTo>
                      <a:pt x="717" y="254"/>
                    </a:lnTo>
                    <a:lnTo>
                      <a:pt x="750" y="229"/>
                    </a:lnTo>
                    <a:lnTo>
                      <a:pt x="783" y="205"/>
                    </a:lnTo>
                    <a:lnTo>
                      <a:pt x="814" y="183"/>
                    </a:lnTo>
                    <a:lnTo>
                      <a:pt x="846" y="161"/>
                    </a:lnTo>
                    <a:lnTo>
                      <a:pt x="877" y="141"/>
                    </a:lnTo>
                    <a:lnTo>
                      <a:pt x="935" y="104"/>
                    </a:lnTo>
                    <a:lnTo>
                      <a:pt x="989" y="72"/>
                    </a:lnTo>
                    <a:lnTo>
                      <a:pt x="1041" y="44"/>
                    </a:lnTo>
                    <a:lnTo>
                      <a:pt x="1087" y="18"/>
                    </a:lnTo>
                    <a:lnTo>
                      <a:pt x="1102" y="11"/>
                    </a:lnTo>
                    <a:lnTo>
                      <a:pt x="1118" y="6"/>
                    </a:lnTo>
                    <a:lnTo>
                      <a:pt x="1135" y="2"/>
                    </a:lnTo>
                    <a:lnTo>
                      <a:pt x="1152" y="0"/>
                    </a:lnTo>
                    <a:lnTo>
                      <a:pt x="1170" y="0"/>
                    </a:lnTo>
                    <a:lnTo>
                      <a:pt x="1188" y="1"/>
                    </a:lnTo>
                    <a:lnTo>
                      <a:pt x="1206" y="4"/>
                    </a:lnTo>
                    <a:lnTo>
                      <a:pt x="1225" y="8"/>
                    </a:lnTo>
                    <a:lnTo>
                      <a:pt x="1244" y="13"/>
                    </a:lnTo>
                    <a:lnTo>
                      <a:pt x="1264" y="20"/>
                    </a:lnTo>
                    <a:lnTo>
                      <a:pt x="1283" y="27"/>
                    </a:lnTo>
                    <a:lnTo>
                      <a:pt x="1303" y="35"/>
                    </a:lnTo>
                    <a:lnTo>
                      <a:pt x="1322" y="44"/>
                    </a:lnTo>
                    <a:lnTo>
                      <a:pt x="1340" y="54"/>
                    </a:lnTo>
                    <a:lnTo>
                      <a:pt x="1360" y="63"/>
                    </a:lnTo>
                    <a:lnTo>
                      <a:pt x="1378" y="73"/>
                    </a:lnTo>
                    <a:lnTo>
                      <a:pt x="1413" y="95"/>
                    </a:lnTo>
                    <a:lnTo>
                      <a:pt x="1446" y="116"/>
                    </a:lnTo>
                    <a:lnTo>
                      <a:pt x="1476" y="138"/>
                    </a:lnTo>
                    <a:lnTo>
                      <a:pt x="1501" y="156"/>
                    </a:lnTo>
                    <a:lnTo>
                      <a:pt x="1539" y="186"/>
                    </a:lnTo>
                    <a:lnTo>
                      <a:pt x="1552" y="197"/>
                    </a:lnTo>
                    <a:lnTo>
                      <a:pt x="1541" y="209"/>
                    </a:lnTo>
                    <a:lnTo>
                      <a:pt x="1508" y="242"/>
                    </a:lnTo>
                    <a:lnTo>
                      <a:pt x="1459" y="294"/>
                    </a:lnTo>
                    <a:lnTo>
                      <a:pt x="1394" y="362"/>
                    </a:lnTo>
                    <a:lnTo>
                      <a:pt x="1316" y="443"/>
                    </a:lnTo>
                    <a:lnTo>
                      <a:pt x="1230" y="532"/>
                    </a:lnTo>
                    <a:lnTo>
                      <a:pt x="1137" y="629"/>
                    </a:lnTo>
                    <a:lnTo>
                      <a:pt x="1041" y="728"/>
                    </a:lnTo>
                    <a:lnTo>
                      <a:pt x="943" y="828"/>
                    </a:lnTo>
                    <a:lnTo>
                      <a:pt x="849" y="927"/>
                    </a:lnTo>
                    <a:lnTo>
                      <a:pt x="760" y="1019"/>
                    </a:lnTo>
                    <a:lnTo>
                      <a:pt x="678" y="1103"/>
                    </a:lnTo>
                    <a:lnTo>
                      <a:pt x="609" y="1175"/>
                    </a:lnTo>
                    <a:lnTo>
                      <a:pt x="552" y="1233"/>
                    </a:lnTo>
                    <a:lnTo>
                      <a:pt x="512" y="1273"/>
                    </a:lnTo>
                    <a:lnTo>
                      <a:pt x="493" y="1292"/>
                    </a:lnTo>
                    <a:close/>
                  </a:path>
                </a:pathLst>
              </a:custGeom>
              <a:solidFill>
                <a:srgbClr val="E66F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71" name="Freeform 366">
                <a:extLst>
                  <a:ext uri="{FF2B5EF4-FFF2-40B4-BE49-F238E27FC236}">
                    <a16:creationId xmlns:a16="http://schemas.microsoft.com/office/drawing/2014/main" id="{E9E0888D-2824-4395-B7D8-D0383BB2E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0" y="1422"/>
                <a:ext cx="67" cy="55"/>
              </a:xfrm>
              <a:custGeom>
                <a:avLst/>
                <a:gdLst>
                  <a:gd name="T0" fmla="*/ 1 w 1278"/>
                  <a:gd name="T1" fmla="*/ 3 h 1040"/>
                  <a:gd name="T2" fmla="*/ 1 w 1278"/>
                  <a:gd name="T3" fmla="*/ 3 h 1040"/>
                  <a:gd name="T4" fmla="*/ 1 w 1278"/>
                  <a:gd name="T5" fmla="*/ 3 h 1040"/>
                  <a:gd name="T6" fmla="*/ 1 w 1278"/>
                  <a:gd name="T7" fmla="*/ 3 h 1040"/>
                  <a:gd name="T8" fmla="*/ 1 w 1278"/>
                  <a:gd name="T9" fmla="*/ 3 h 1040"/>
                  <a:gd name="T10" fmla="*/ 1 w 1278"/>
                  <a:gd name="T11" fmla="*/ 3 h 1040"/>
                  <a:gd name="T12" fmla="*/ 1 w 1278"/>
                  <a:gd name="T13" fmla="*/ 3 h 1040"/>
                  <a:gd name="T14" fmla="*/ 1 w 1278"/>
                  <a:gd name="T15" fmla="*/ 3 h 1040"/>
                  <a:gd name="T16" fmla="*/ 0 w 1278"/>
                  <a:gd name="T17" fmla="*/ 3 h 1040"/>
                  <a:gd name="T18" fmla="*/ 0 w 1278"/>
                  <a:gd name="T19" fmla="*/ 3 h 1040"/>
                  <a:gd name="T20" fmla="*/ 0 w 1278"/>
                  <a:gd name="T21" fmla="*/ 3 h 1040"/>
                  <a:gd name="T22" fmla="*/ 0 w 1278"/>
                  <a:gd name="T23" fmla="*/ 3 h 1040"/>
                  <a:gd name="T24" fmla="*/ 0 w 1278"/>
                  <a:gd name="T25" fmla="*/ 3 h 1040"/>
                  <a:gd name="T26" fmla="*/ 0 w 1278"/>
                  <a:gd name="T27" fmla="*/ 2 h 1040"/>
                  <a:gd name="T28" fmla="*/ 0 w 1278"/>
                  <a:gd name="T29" fmla="*/ 2 h 1040"/>
                  <a:gd name="T30" fmla="*/ 0 w 1278"/>
                  <a:gd name="T31" fmla="*/ 2 h 1040"/>
                  <a:gd name="T32" fmla="*/ 0 w 1278"/>
                  <a:gd name="T33" fmla="*/ 2 h 1040"/>
                  <a:gd name="T34" fmla="*/ 0 w 1278"/>
                  <a:gd name="T35" fmla="*/ 2 h 1040"/>
                  <a:gd name="T36" fmla="*/ 0 w 1278"/>
                  <a:gd name="T37" fmla="*/ 2 h 1040"/>
                  <a:gd name="T38" fmla="*/ 1 w 1278"/>
                  <a:gd name="T39" fmla="*/ 1 h 1040"/>
                  <a:gd name="T40" fmla="*/ 1 w 1278"/>
                  <a:gd name="T41" fmla="*/ 1 h 1040"/>
                  <a:gd name="T42" fmla="*/ 1 w 1278"/>
                  <a:gd name="T43" fmla="*/ 1 h 1040"/>
                  <a:gd name="T44" fmla="*/ 1 w 1278"/>
                  <a:gd name="T45" fmla="*/ 1 h 1040"/>
                  <a:gd name="T46" fmla="*/ 1 w 1278"/>
                  <a:gd name="T47" fmla="*/ 1 h 1040"/>
                  <a:gd name="T48" fmla="*/ 1 w 1278"/>
                  <a:gd name="T49" fmla="*/ 1 h 1040"/>
                  <a:gd name="T50" fmla="*/ 2 w 1278"/>
                  <a:gd name="T51" fmla="*/ 1 h 1040"/>
                  <a:gd name="T52" fmla="*/ 2 w 1278"/>
                  <a:gd name="T53" fmla="*/ 0 h 1040"/>
                  <a:gd name="T54" fmla="*/ 2 w 1278"/>
                  <a:gd name="T55" fmla="*/ 0 h 1040"/>
                  <a:gd name="T56" fmla="*/ 2 w 1278"/>
                  <a:gd name="T57" fmla="*/ 0 h 1040"/>
                  <a:gd name="T58" fmla="*/ 2 w 1278"/>
                  <a:gd name="T59" fmla="*/ 0 h 1040"/>
                  <a:gd name="T60" fmla="*/ 2 w 1278"/>
                  <a:gd name="T61" fmla="*/ 0 h 1040"/>
                  <a:gd name="T62" fmla="*/ 3 w 1278"/>
                  <a:gd name="T63" fmla="*/ 0 h 1040"/>
                  <a:gd name="T64" fmla="*/ 3 w 1278"/>
                  <a:gd name="T65" fmla="*/ 0 h 1040"/>
                  <a:gd name="T66" fmla="*/ 3 w 1278"/>
                  <a:gd name="T67" fmla="*/ 0 h 1040"/>
                  <a:gd name="T68" fmla="*/ 3 w 1278"/>
                  <a:gd name="T69" fmla="*/ 0 h 1040"/>
                  <a:gd name="T70" fmla="*/ 3 w 1278"/>
                  <a:gd name="T71" fmla="*/ 0 h 1040"/>
                  <a:gd name="T72" fmla="*/ 3 w 1278"/>
                  <a:gd name="T73" fmla="*/ 0 h 1040"/>
                  <a:gd name="T74" fmla="*/ 3 w 1278"/>
                  <a:gd name="T75" fmla="*/ 0 h 1040"/>
                  <a:gd name="T76" fmla="*/ 3 w 1278"/>
                  <a:gd name="T77" fmla="*/ 0 h 1040"/>
                  <a:gd name="T78" fmla="*/ 3 w 1278"/>
                  <a:gd name="T79" fmla="*/ 1 h 1040"/>
                  <a:gd name="T80" fmla="*/ 3 w 1278"/>
                  <a:gd name="T81" fmla="*/ 1 h 1040"/>
                  <a:gd name="T82" fmla="*/ 3 w 1278"/>
                  <a:gd name="T83" fmla="*/ 1 h 1040"/>
                  <a:gd name="T84" fmla="*/ 3 w 1278"/>
                  <a:gd name="T85" fmla="*/ 1 h 1040"/>
                  <a:gd name="T86" fmla="*/ 3 w 1278"/>
                  <a:gd name="T87" fmla="*/ 1 h 1040"/>
                  <a:gd name="T88" fmla="*/ 2 w 1278"/>
                  <a:gd name="T89" fmla="*/ 2 h 1040"/>
                  <a:gd name="T90" fmla="*/ 2 w 1278"/>
                  <a:gd name="T91" fmla="*/ 2 h 1040"/>
                  <a:gd name="T92" fmla="*/ 2 w 1278"/>
                  <a:gd name="T93" fmla="*/ 3 h 1040"/>
                  <a:gd name="T94" fmla="*/ 1 w 1278"/>
                  <a:gd name="T95" fmla="*/ 3 h 104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278" h="1040">
                    <a:moveTo>
                      <a:pt x="459" y="1029"/>
                    </a:moveTo>
                    <a:lnTo>
                      <a:pt x="454" y="1033"/>
                    </a:lnTo>
                    <a:lnTo>
                      <a:pt x="444" y="1036"/>
                    </a:lnTo>
                    <a:lnTo>
                      <a:pt x="434" y="1038"/>
                    </a:lnTo>
                    <a:lnTo>
                      <a:pt x="421" y="1039"/>
                    </a:lnTo>
                    <a:lnTo>
                      <a:pt x="407" y="1040"/>
                    </a:lnTo>
                    <a:lnTo>
                      <a:pt x="389" y="1040"/>
                    </a:lnTo>
                    <a:lnTo>
                      <a:pt x="371" y="1039"/>
                    </a:lnTo>
                    <a:lnTo>
                      <a:pt x="351" y="1038"/>
                    </a:lnTo>
                    <a:lnTo>
                      <a:pt x="331" y="1035"/>
                    </a:lnTo>
                    <a:lnTo>
                      <a:pt x="309" y="1033"/>
                    </a:lnTo>
                    <a:lnTo>
                      <a:pt x="287" y="1029"/>
                    </a:lnTo>
                    <a:lnTo>
                      <a:pt x="264" y="1025"/>
                    </a:lnTo>
                    <a:lnTo>
                      <a:pt x="241" y="1020"/>
                    </a:lnTo>
                    <a:lnTo>
                      <a:pt x="218" y="1014"/>
                    </a:lnTo>
                    <a:lnTo>
                      <a:pt x="195" y="1008"/>
                    </a:lnTo>
                    <a:lnTo>
                      <a:pt x="172" y="1000"/>
                    </a:lnTo>
                    <a:lnTo>
                      <a:pt x="150" y="992"/>
                    </a:lnTo>
                    <a:lnTo>
                      <a:pt x="128" y="983"/>
                    </a:lnTo>
                    <a:lnTo>
                      <a:pt x="108" y="974"/>
                    </a:lnTo>
                    <a:lnTo>
                      <a:pt x="88" y="965"/>
                    </a:lnTo>
                    <a:lnTo>
                      <a:pt x="70" y="953"/>
                    </a:lnTo>
                    <a:lnTo>
                      <a:pt x="53" y="942"/>
                    </a:lnTo>
                    <a:lnTo>
                      <a:pt x="39" y="931"/>
                    </a:lnTo>
                    <a:lnTo>
                      <a:pt x="27" y="918"/>
                    </a:lnTo>
                    <a:lnTo>
                      <a:pt x="17" y="904"/>
                    </a:lnTo>
                    <a:lnTo>
                      <a:pt x="8" y="891"/>
                    </a:lnTo>
                    <a:lnTo>
                      <a:pt x="3" y="876"/>
                    </a:lnTo>
                    <a:lnTo>
                      <a:pt x="0" y="861"/>
                    </a:lnTo>
                    <a:lnTo>
                      <a:pt x="0" y="845"/>
                    </a:lnTo>
                    <a:lnTo>
                      <a:pt x="4" y="829"/>
                    </a:lnTo>
                    <a:lnTo>
                      <a:pt x="11" y="811"/>
                    </a:lnTo>
                    <a:lnTo>
                      <a:pt x="23" y="794"/>
                    </a:lnTo>
                    <a:lnTo>
                      <a:pt x="52" y="749"/>
                    </a:lnTo>
                    <a:lnTo>
                      <a:pt x="81" y="707"/>
                    </a:lnTo>
                    <a:lnTo>
                      <a:pt x="111" y="666"/>
                    </a:lnTo>
                    <a:lnTo>
                      <a:pt x="139" y="627"/>
                    </a:lnTo>
                    <a:lnTo>
                      <a:pt x="168" y="589"/>
                    </a:lnTo>
                    <a:lnTo>
                      <a:pt x="197" y="553"/>
                    </a:lnTo>
                    <a:lnTo>
                      <a:pt x="225" y="520"/>
                    </a:lnTo>
                    <a:lnTo>
                      <a:pt x="253" y="487"/>
                    </a:lnTo>
                    <a:lnTo>
                      <a:pt x="282" y="455"/>
                    </a:lnTo>
                    <a:lnTo>
                      <a:pt x="309" y="425"/>
                    </a:lnTo>
                    <a:lnTo>
                      <a:pt x="337" y="397"/>
                    </a:lnTo>
                    <a:lnTo>
                      <a:pt x="364" y="369"/>
                    </a:lnTo>
                    <a:lnTo>
                      <a:pt x="391" y="344"/>
                    </a:lnTo>
                    <a:lnTo>
                      <a:pt x="418" y="318"/>
                    </a:lnTo>
                    <a:lnTo>
                      <a:pt x="443" y="294"/>
                    </a:lnTo>
                    <a:lnTo>
                      <a:pt x="470" y="272"/>
                    </a:lnTo>
                    <a:lnTo>
                      <a:pt x="496" y="250"/>
                    </a:lnTo>
                    <a:lnTo>
                      <a:pt x="521" y="230"/>
                    </a:lnTo>
                    <a:lnTo>
                      <a:pt x="546" y="210"/>
                    </a:lnTo>
                    <a:lnTo>
                      <a:pt x="570" y="191"/>
                    </a:lnTo>
                    <a:lnTo>
                      <a:pt x="618" y="156"/>
                    </a:lnTo>
                    <a:lnTo>
                      <a:pt x="665" y="125"/>
                    </a:lnTo>
                    <a:lnTo>
                      <a:pt x="710" y="96"/>
                    </a:lnTo>
                    <a:lnTo>
                      <a:pt x="752" y="69"/>
                    </a:lnTo>
                    <a:lnTo>
                      <a:pt x="792" y="44"/>
                    </a:lnTo>
                    <a:lnTo>
                      <a:pt x="831" y="20"/>
                    </a:lnTo>
                    <a:lnTo>
                      <a:pt x="846" y="13"/>
                    </a:lnTo>
                    <a:lnTo>
                      <a:pt x="861" y="7"/>
                    </a:lnTo>
                    <a:lnTo>
                      <a:pt x="876" y="3"/>
                    </a:lnTo>
                    <a:lnTo>
                      <a:pt x="893" y="1"/>
                    </a:lnTo>
                    <a:lnTo>
                      <a:pt x="910" y="0"/>
                    </a:lnTo>
                    <a:lnTo>
                      <a:pt x="928" y="1"/>
                    </a:lnTo>
                    <a:lnTo>
                      <a:pt x="945" y="4"/>
                    </a:lnTo>
                    <a:lnTo>
                      <a:pt x="963" y="8"/>
                    </a:lnTo>
                    <a:lnTo>
                      <a:pt x="982" y="13"/>
                    </a:lnTo>
                    <a:lnTo>
                      <a:pt x="1000" y="19"/>
                    </a:lnTo>
                    <a:lnTo>
                      <a:pt x="1019" y="26"/>
                    </a:lnTo>
                    <a:lnTo>
                      <a:pt x="1037" y="34"/>
                    </a:lnTo>
                    <a:lnTo>
                      <a:pt x="1056" y="44"/>
                    </a:lnTo>
                    <a:lnTo>
                      <a:pt x="1074" y="54"/>
                    </a:lnTo>
                    <a:lnTo>
                      <a:pt x="1092" y="64"/>
                    </a:lnTo>
                    <a:lnTo>
                      <a:pt x="1110" y="74"/>
                    </a:lnTo>
                    <a:lnTo>
                      <a:pt x="1144" y="97"/>
                    </a:lnTo>
                    <a:lnTo>
                      <a:pt x="1175" y="118"/>
                    </a:lnTo>
                    <a:lnTo>
                      <a:pt x="1204" y="140"/>
                    </a:lnTo>
                    <a:lnTo>
                      <a:pt x="1229" y="159"/>
                    </a:lnTo>
                    <a:lnTo>
                      <a:pt x="1264" y="190"/>
                    </a:lnTo>
                    <a:lnTo>
                      <a:pt x="1278" y="202"/>
                    </a:lnTo>
                    <a:lnTo>
                      <a:pt x="1268" y="210"/>
                    </a:lnTo>
                    <a:lnTo>
                      <a:pt x="1244" y="236"/>
                    </a:lnTo>
                    <a:lnTo>
                      <a:pt x="1206" y="275"/>
                    </a:lnTo>
                    <a:lnTo>
                      <a:pt x="1156" y="325"/>
                    </a:lnTo>
                    <a:lnTo>
                      <a:pt x="1098" y="385"/>
                    </a:lnTo>
                    <a:lnTo>
                      <a:pt x="1031" y="452"/>
                    </a:lnTo>
                    <a:lnTo>
                      <a:pt x="960" y="525"/>
                    </a:lnTo>
                    <a:lnTo>
                      <a:pt x="887" y="599"/>
                    </a:lnTo>
                    <a:lnTo>
                      <a:pt x="812" y="675"/>
                    </a:lnTo>
                    <a:lnTo>
                      <a:pt x="739" y="749"/>
                    </a:lnTo>
                    <a:lnTo>
                      <a:pt x="670" y="818"/>
                    </a:lnTo>
                    <a:lnTo>
                      <a:pt x="607" y="882"/>
                    </a:lnTo>
                    <a:lnTo>
                      <a:pt x="552" y="937"/>
                    </a:lnTo>
                    <a:lnTo>
                      <a:pt x="508" y="982"/>
                    </a:lnTo>
                    <a:lnTo>
                      <a:pt x="476" y="1013"/>
                    </a:lnTo>
                    <a:lnTo>
                      <a:pt x="459" y="1029"/>
                    </a:lnTo>
                    <a:close/>
                  </a:path>
                </a:pathLst>
              </a:custGeom>
              <a:solidFill>
                <a:srgbClr val="E87A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72" name="Freeform 367">
                <a:extLst>
                  <a:ext uri="{FF2B5EF4-FFF2-40B4-BE49-F238E27FC236}">
                    <a16:creationId xmlns:a16="http://schemas.microsoft.com/office/drawing/2014/main" id="{9E356927-ACAA-4C1E-A1D4-A4129988C0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6" y="1427"/>
                <a:ext cx="53" cy="41"/>
              </a:xfrm>
              <a:custGeom>
                <a:avLst/>
                <a:gdLst>
                  <a:gd name="T0" fmla="*/ 1 w 997"/>
                  <a:gd name="T1" fmla="*/ 2 h 777"/>
                  <a:gd name="T2" fmla="*/ 1 w 997"/>
                  <a:gd name="T3" fmla="*/ 2 h 777"/>
                  <a:gd name="T4" fmla="*/ 1 w 997"/>
                  <a:gd name="T5" fmla="*/ 2 h 777"/>
                  <a:gd name="T6" fmla="*/ 1 w 997"/>
                  <a:gd name="T7" fmla="*/ 2 h 777"/>
                  <a:gd name="T8" fmla="*/ 1 w 997"/>
                  <a:gd name="T9" fmla="*/ 2 h 777"/>
                  <a:gd name="T10" fmla="*/ 1 w 997"/>
                  <a:gd name="T11" fmla="*/ 2 h 777"/>
                  <a:gd name="T12" fmla="*/ 1 w 997"/>
                  <a:gd name="T13" fmla="*/ 2 h 777"/>
                  <a:gd name="T14" fmla="*/ 0 w 997"/>
                  <a:gd name="T15" fmla="*/ 2 h 777"/>
                  <a:gd name="T16" fmla="*/ 0 w 997"/>
                  <a:gd name="T17" fmla="*/ 2 h 777"/>
                  <a:gd name="T18" fmla="*/ 0 w 997"/>
                  <a:gd name="T19" fmla="*/ 2 h 777"/>
                  <a:gd name="T20" fmla="*/ 0 w 997"/>
                  <a:gd name="T21" fmla="*/ 2 h 777"/>
                  <a:gd name="T22" fmla="*/ 0 w 997"/>
                  <a:gd name="T23" fmla="*/ 2 h 777"/>
                  <a:gd name="T24" fmla="*/ 0 w 997"/>
                  <a:gd name="T25" fmla="*/ 2 h 777"/>
                  <a:gd name="T26" fmla="*/ 0 w 997"/>
                  <a:gd name="T27" fmla="*/ 2 h 777"/>
                  <a:gd name="T28" fmla="*/ 0 w 997"/>
                  <a:gd name="T29" fmla="*/ 2 h 777"/>
                  <a:gd name="T30" fmla="*/ 0 w 997"/>
                  <a:gd name="T31" fmla="*/ 2 h 777"/>
                  <a:gd name="T32" fmla="*/ 0 w 997"/>
                  <a:gd name="T33" fmla="*/ 1 h 777"/>
                  <a:gd name="T34" fmla="*/ 0 w 997"/>
                  <a:gd name="T35" fmla="*/ 1 h 777"/>
                  <a:gd name="T36" fmla="*/ 1 w 997"/>
                  <a:gd name="T37" fmla="*/ 1 h 777"/>
                  <a:gd name="T38" fmla="*/ 1 w 997"/>
                  <a:gd name="T39" fmla="*/ 1 h 777"/>
                  <a:gd name="T40" fmla="*/ 1 w 997"/>
                  <a:gd name="T41" fmla="*/ 0 h 777"/>
                  <a:gd name="T42" fmla="*/ 1 w 997"/>
                  <a:gd name="T43" fmla="*/ 0 h 777"/>
                  <a:gd name="T44" fmla="*/ 1 w 997"/>
                  <a:gd name="T45" fmla="*/ 0 h 777"/>
                  <a:gd name="T46" fmla="*/ 2 w 997"/>
                  <a:gd name="T47" fmla="*/ 0 h 777"/>
                  <a:gd name="T48" fmla="*/ 2 w 997"/>
                  <a:gd name="T49" fmla="*/ 0 h 777"/>
                  <a:gd name="T50" fmla="*/ 2 w 997"/>
                  <a:gd name="T51" fmla="*/ 0 h 777"/>
                  <a:gd name="T52" fmla="*/ 2 w 997"/>
                  <a:gd name="T53" fmla="*/ 0 h 777"/>
                  <a:gd name="T54" fmla="*/ 2 w 997"/>
                  <a:gd name="T55" fmla="*/ 0 h 777"/>
                  <a:gd name="T56" fmla="*/ 2 w 997"/>
                  <a:gd name="T57" fmla="*/ 0 h 777"/>
                  <a:gd name="T58" fmla="*/ 2 w 997"/>
                  <a:gd name="T59" fmla="*/ 0 h 777"/>
                  <a:gd name="T60" fmla="*/ 2 w 997"/>
                  <a:gd name="T61" fmla="*/ 0 h 777"/>
                  <a:gd name="T62" fmla="*/ 2 w 997"/>
                  <a:gd name="T63" fmla="*/ 0 h 777"/>
                  <a:gd name="T64" fmla="*/ 3 w 997"/>
                  <a:gd name="T65" fmla="*/ 0 h 777"/>
                  <a:gd name="T66" fmla="*/ 3 w 997"/>
                  <a:gd name="T67" fmla="*/ 1 h 777"/>
                  <a:gd name="T68" fmla="*/ 3 w 997"/>
                  <a:gd name="T69" fmla="*/ 1 h 777"/>
                  <a:gd name="T70" fmla="*/ 2 w 997"/>
                  <a:gd name="T71" fmla="*/ 1 h 777"/>
                  <a:gd name="T72" fmla="*/ 2 w 997"/>
                  <a:gd name="T73" fmla="*/ 2 h 777"/>
                  <a:gd name="T74" fmla="*/ 1 w 997"/>
                  <a:gd name="T75" fmla="*/ 2 h 77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997" h="777">
                    <a:moveTo>
                      <a:pt x="422" y="765"/>
                    </a:moveTo>
                    <a:lnTo>
                      <a:pt x="416" y="769"/>
                    </a:lnTo>
                    <a:lnTo>
                      <a:pt x="407" y="771"/>
                    </a:lnTo>
                    <a:lnTo>
                      <a:pt x="397" y="774"/>
                    </a:lnTo>
                    <a:lnTo>
                      <a:pt x="385" y="775"/>
                    </a:lnTo>
                    <a:lnTo>
                      <a:pt x="372" y="777"/>
                    </a:lnTo>
                    <a:lnTo>
                      <a:pt x="355" y="777"/>
                    </a:lnTo>
                    <a:lnTo>
                      <a:pt x="339" y="775"/>
                    </a:lnTo>
                    <a:lnTo>
                      <a:pt x="320" y="774"/>
                    </a:lnTo>
                    <a:lnTo>
                      <a:pt x="301" y="772"/>
                    </a:lnTo>
                    <a:lnTo>
                      <a:pt x="281" y="770"/>
                    </a:lnTo>
                    <a:lnTo>
                      <a:pt x="260" y="766"/>
                    </a:lnTo>
                    <a:lnTo>
                      <a:pt x="239" y="762"/>
                    </a:lnTo>
                    <a:lnTo>
                      <a:pt x="218" y="758"/>
                    </a:lnTo>
                    <a:lnTo>
                      <a:pt x="197" y="753"/>
                    </a:lnTo>
                    <a:lnTo>
                      <a:pt x="175" y="747"/>
                    </a:lnTo>
                    <a:lnTo>
                      <a:pt x="155" y="740"/>
                    </a:lnTo>
                    <a:lnTo>
                      <a:pt x="134" y="733"/>
                    </a:lnTo>
                    <a:lnTo>
                      <a:pt x="115" y="724"/>
                    </a:lnTo>
                    <a:lnTo>
                      <a:pt x="95" y="716"/>
                    </a:lnTo>
                    <a:lnTo>
                      <a:pt x="78" y="707"/>
                    </a:lnTo>
                    <a:lnTo>
                      <a:pt x="61" y="697"/>
                    </a:lnTo>
                    <a:lnTo>
                      <a:pt x="47" y="686"/>
                    </a:lnTo>
                    <a:lnTo>
                      <a:pt x="34" y="675"/>
                    </a:lnTo>
                    <a:lnTo>
                      <a:pt x="22" y="664"/>
                    </a:lnTo>
                    <a:lnTo>
                      <a:pt x="13" y="652"/>
                    </a:lnTo>
                    <a:lnTo>
                      <a:pt x="6" y="638"/>
                    </a:lnTo>
                    <a:lnTo>
                      <a:pt x="2" y="625"/>
                    </a:lnTo>
                    <a:lnTo>
                      <a:pt x="0" y="611"/>
                    </a:lnTo>
                    <a:lnTo>
                      <a:pt x="1" y="595"/>
                    </a:lnTo>
                    <a:lnTo>
                      <a:pt x="5" y="580"/>
                    </a:lnTo>
                    <a:lnTo>
                      <a:pt x="12" y="565"/>
                    </a:lnTo>
                    <a:lnTo>
                      <a:pt x="24" y="548"/>
                    </a:lnTo>
                    <a:lnTo>
                      <a:pt x="65" y="489"/>
                    </a:lnTo>
                    <a:lnTo>
                      <a:pt x="105" y="435"/>
                    </a:lnTo>
                    <a:lnTo>
                      <a:pt x="144" y="386"/>
                    </a:lnTo>
                    <a:lnTo>
                      <a:pt x="182" y="342"/>
                    </a:lnTo>
                    <a:lnTo>
                      <a:pt x="219" y="302"/>
                    </a:lnTo>
                    <a:lnTo>
                      <a:pt x="254" y="266"/>
                    </a:lnTo>
                    <a:lnTo>
                      <a:pt x="288" y="233"/>
                    </a:lnTo>
                    <a:lnTo>
                      <a:pt x="321" y="203"/>
                    </a:lnTo>
                    <a:lnTo>
                      <a:pt x="354" y="177"/>
                    </a:lnTo>
                    <a:lnTo>
                      <a:pt x="386" y="151"/>
                    </a:lnTo>
                    <a:lnTo>
                      <a:pt x="417" y="129"/>
                    </a:lnTo>
                    <a:lnTo>
                      <a:pt x="448" y="106"/>
                    </a:lnTo>
                    <a:lnTo>
                      <a:pt x="509" y="65"/>
                    </a:lnTo>
                    <a:lnTo>
                      <a:pt x="569" y="23"/>
                    </a:lnTo>
                    <a:lnTo>
                      <a:pt x="583" y="14"/>
                    </a:lnTo>
                    <a:lnTo>
                      <a:pt x="598" y="8"/>
                    </a:lnTo>
                    <a:lnTo>
                      <a:pt x="613" y="3"/>
                    </a:lnTo>
                    <a:lnTo>
                      <a:pt x="629" y="1"/>
                    </a:lnTo>
                    <a:lnTo>
                      <a:pt x="645" y="0"/>
                    </a:lnTo>
                    <a:lnTo>
                      <a:pt x="662" y="0"/>
                    </a:lnTo>
                    <a:lnTo>
                      <a:pt x="680" y="3"/>
                    </a:lnTo>
                    <a:lnTo>
                      <a:pt x="697" y="6"/>
                    </a:lnTo>
                    <a:lnTo>
                      <a:pt x="714" y="11"/>
                    </a:lnTo>
                    <a:lnTo>
                      <a:pt x="732" y="18"/>
                    </a:lnTo>
                    <a:lnTo>
                      <a:pt x="750" y="25"/>
                    </a:lnTo>
                    <a:lnTo>
                      <a:pt x="768" y="34"/>
                    </a:lnTo>
                    <a:lnTo>
                      <a:pt x="785" y="43"/>
                    </a:lnTo>
                    <a:lnTo>
                      <a:pt x="802" y="53"/>
                    </a:lnTo>
                    <a:lnTo>
                      <a:pt x="820" y="63"/>
                    </a:lnTo>
                    <a:lnTo>
                      <a:pt x="836" y="74"/>
                    </a:lnTo>
                    <a:lnTo>
                      <a:pt x="869" y="96"/>
                    </a:lnTo>
                    <a:lnTo>
                      <a:pt x="900" y="119"/>
                    </a:lnTo>
                    <a:lnTo>
                      <a:pt x="926" y="141"/>
                    </a:lnTo>
                    <a:lnTo>
                      <a:pt x="950" y="162"/>
                    </a:lnTo>
                    <a:lnTo>
                      <a:pt x="984" y="192"/>
                    </a:lnTo>
                    <a:lnTo>
                      <a:pt x="997" y="204"/>
                    </a:lnTo>
                    <a:lnTo>
                      <a:pt x="973" y="227"/>
                    </a:lnTo>
                    <a:lnTo>
                      <a:pt x="913" y="286"/>
                    </a:lnTo>
                    <a:lnTo>
                      <a:pt x="827" y="370"/>
                    </a:lnTo>
                    <a:lnTo>
                      <a:pt x="727" y="469"/>
                    </a:lnTo>
                    <a:lnTo>
                      <a:pt x="624" y="569"/>
                    </a:lnTo>
                    <a:lnTo>
                      <a:pt x="531" y="660"/>
                    </a:lnTo>
                    <a:lnTo>
                      <a:pt x="460" y="728"/>
                    </a:lnTo>
                    <a:lnTo>
                      <a:pt x="422" y="765"/>
                    </a:lnTo>
                    <a:close/>
                  </a:path>
                </a:pathLst>
              </a:custGeom>
              <a:solidFill>
                <a:srgbClr val="EA8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73" name="Freeform 368">
                <a:extLst>
                  <a:ext uri="{FF2B5EF4-FFF2-40B4-BE49-F238E27FC236}">
                    <a16:creationId xmlns:a16="http://schemas.microsoft.com/office/drawing/2014/main" id="{54768757-7E78-4AEB-B6A6-E6725143F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2" y="1432"/>
                <a:ext cx="38" cy="27"/>
              </a:xfrm>
              <a:custGeom>
                <a:avLst/>
                <a:gdLst>
                  <a:gd name="T0" fmla="*/ 1 w 720"/>
                  <a:gd name="T1" fmla="*/ 1 h 514"/>
                  <a:gd name="T2" fmla="*/ 1 w 720"/>
                  <a:gd name="T3" fmla="*/ 1 h 514"/>
                  <a:gd name="T4" fmla="*/ 1 w 720"/>
                  <a:gd name="T5" fmla="*/ 1 h 514"/>
                  <a:gd name="T6" fmla="*/ 1 w 720"/>
                  <a:gd name="T7" fmla="*/ 1 h 514"/>
                  <a:gd name="T8" fmla="*/ 1 w 720"/>
                  <a:gd name="T9" fmla="*/ 1 h 514"/>
                  <a:gd name="T10" fmla="*/ 1 w 720"/>
                  <a:gd name="T11" fmla="*/ 1 h 514"/>
                  <a:gd name="T12" fmla="*/ 1 w 720"/>
                  <a:gd name="T13" fmla="*/ 1 h 514"/>
                  <a:gd name="T14" fmla="*/ 0 w 720"/>
                  <a:gd name="T15" fmla="*/ 1 h 514"/>
                  <a:gd name="T16" fmla="*/ 0 w 720"/>
                  <a:gd name="T17" fmla="*/ 1 h 514"/>
                  <a:gd name="T18" fmla="*/ 0 w 720"/>
                  <a:gd name="T19" fmla="*/ 1 h 514"/>
                  <a:gd name="T20" fmla="*/ 0 w 720"/>
                  <a:gd name="T21" fmla="*/ 1 h 514"/>
                  <a:gd name="T22" fmla="*/ 0 w 720"/>
                  <a:gd name="T23" fmla="*/ 1 h 514"/>
                  <a:gd name="T24" fmla="*/ 0 w 720"/>
                  <a:gd name="T25" fmla="*/ 1 h 514"/>
                  <a:gd name="T26" fmla="*/ 0 w 720"/>
                  <a:gd name="T27" fmla="*/ 1 h 514"/>
                  <a:gd name="T28" fmla="*/ 0 w 720"/>
                  <a:gd name="T29" fmla="*/ 1 h 514"/>
                  <a:gd name="T30" fmla="*/ 0 w 720"/>
                  <a:gd name="T31" fmla="*/ 1 h 514"/>
                  <a:gd name="T32" fmla="*/ 0 w 720"/>
                  <a:gd name="T33" fmla="*/ 1 h 514"/>
                  <a:gd name="T34" fmla="*/ 0 w 720"/>
                  <a:gd name="T35" fmla="*/ 1 h 514"/>
                  <a:gd name="T36" fmla="*/ 0 w 720"/>
                  <a:gd name="T37" fmla="*/ 0 h 514"/>
                  <a:gd name="T38" fmla="*/ 0 w 720"/>
                  <a:gd name="T39" fmla="*/ 0 h 514"/>
                  <a:gd name="T40" fmla="*/ 1 w 720"/>
                  <a:gd name="T41" fmla="*/ 0 h 514"/>
                  <a:gd name="T42" fmla="*/ 1 w 720"/>
                  <a:gd name="T43" fmla="*/ 0 h 514"/>
                  <a:gd name="T44" fmla="*/ 1 w 720"/>
                  <a:gd name="T45" fmla="*/ 0 h 514"/>
                  <a:gd name="T46" fmla="*/ 1 w 720"/>
                  <a:gd name="T47" fmla="*/ 0 h 514"/>
                  <a:gd name="T48" fmla="*/ 1 w 720"/>
                  <a:gd name="T49" fmla="*/ 0 h 514"/>
                  <a:gd name="T50" fmla="*/ 1 w 720"/>
                  <a:gd name="T51" fmla="*/ 0 h 514"/>
                  <a:gd name="T52" fmla="*/ 1 w 720"/>
                  <a:gd name="T53" fmla="*/ 0 h 514"/>
                  <a:gd name="T54" fmla="*/ 1 w 720"/>
                  <a:gd name="T55" fmla="*/ 0 h 514"/>
                  <a:gd name="T56" fmla="*/ 1 w 720"/>
                  <a:gd name="T57" fmla="*/ 0 h 514"/>
                  <a:gd name="T58" fmla="*/ 2 w 720"/>
                  <a:gd name="T59" fmla="*/ 0 h 514"/>
                  <a:gd name="T60" fmla="*/ 2 w 720"/>
                  <a:gd name="T61" fmla="*/ 0 h 514"/>
                  <a:gd name="T62" fmla="*/ 2 w 720"/>
                  <a:gd name="T63" fmla="*/ 0 h 514"/>
                  <a:gd name="T64" fmla="*/ 2 w 720"/>
                  <a:gd name="T65" fmla="*/ 1 h 514"/>
                  <a:gd name="T66" fmla="*/ 2 w 720"/>
                  <a:gd name="T67" fmla="*/ 1 h 514"/>
                  <a:gd name="T68" fmla="*/ 2 w 720"/>
                  <a:gd name="T69" fmla="*/ 1 h 514"/>
                  <a:gd name="T70" fmla="*/ 1 w 720"/>
                  <a:gd name="T71" fmla="*/ 1 h 514"/>
                  <a:gd name="T72" fmla="*/ 1 w 720"/>
                  <a:gd name="T73" fmla="*/ 1 h 51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720" h="514">
                    <a:moveTo>
                      <a:pt x="386" y="501"/>
                    </a:moveTo>
                    <a:lnTo>
                      <a:pt x="380" y="505"/>
                    </a:lnTo>
                    <a:lnTo>
                      <a:pt x="372" y="509"/>
                    </a:lnTo>
                    <a:lnTo>
                      <a:pt x="363" y="511"/>
                    </a:lnTo>
                    <a:lnTo>
                      <a:pt x="352" y="513"/>
                    </a:lnTo>
                    <a:lnTo>
                      <a:pt x="339" y="514"/>
                    </a:lnTo>
                    <a:lnTo>
                      <a:pt x="323" y="514"/>
                    </a:lnTo>
                    <a:lnTo>
                      <a:pt x="308" y="513"/>
                    </a:lnTo>
                    <a:lnTo>
                      <a:pt x="290" y="512"/>
                    </a:lnTo>
                    <a:lnTo>
                      <a:pt x="273" y="510"/>
                    </a:lnTo>
                    <a:lnTo>
                      <a:pt x="255" y="508"/>
                    </a:lnTo>
                    <a:lnTo>
                      <a:pt x="235" y="504"/>
                    </a:lnTo>
                    <a:lnTo>
                      <a:pt x="216" y="500"/>
                    </a:lnTo>
                    <a:lnTo>
                      <a:pt x="196" y="496"/>
                    </a:lnTo>
                    <a:lnTo>
                      <a:pt x="177" y="491"/>
                    </a:lnTo>
                    <a:lnTo>
                      <a:pt x="157" y="486"/>
                    </a:lnTo>
                    <a:lnTo>
                      <a:pt x="138" y="480"/>
                    </a:lnTo>
                    <a:lnTo>
                      <a:pt x="119" y="473"/>
                    </a:lnTo>
                    <a:lnTo>
                      <a:pt x="101" y="466"/>
                    </a:lnTo>
                    <a:lnTo>
                      <a:pt x="84" y="457"/>
                    </a:lnTo>
                    <a:lnTo>
                      <a:pt x="68" y="448"/>
                    </a:lnTo>
                    <a:lnTo>
                      <a:pt x="53" y="439"/>
                    </a:lnTo>
                    <a:lnTo>
                      <a:pt x="40" y="430"/>
                    </a:lnTo>
                    <a:lnTo>
                      <a:pt x="28" y="420"/>
                    </a:lnTo>
                    <a:lnTo>
                      <a:pt x="18" y="408"/>
                    </a:lnTo>
                    <a:lnTo>
                      <a:pt x="10" y="397"/>
                    </a:lnTo>
                    <a:lnTo>
                      <a:pt x="4" y="385"/>
                    </a:lnTo>
                    <a:lnTo>
                      <a:pt x="1" y="372"/>
                    </a:lnTo>
                    <a:lnTo>
                      <a:pt x="0" y="359"/>
                    </a:lnTo>
                    <a:lnTo>
                      <a:pt x="1" y="346"/>
                    </a:lnTo>
                    <a:lnTo>
                      <a:pt x="6" y="332"/>
                    </a:lnTo>
                    <a:lnTo>
                      <a:pt x="13" y="316"/>
                    </a:lnTo>
                    <a:lnTo>
                      <a:pt x="23" y="302"/>
                    </a:lnTo>
                    <a:lnTo>
                      <a:pt x="50" y="269"/>
                    </a:lnTo>
                    <a:lnTo>
                      <a:pt x="73" y="241"/>
                    </a:lnTo>
                    <a:lnTo>
                      <a:pt x="94" y="217"/>
                    </a:lnTo>
                    <a:lnTo>
                      <a:pt x="113" y="196"/>
                    </a:lnTo>
                    <a:lnTo>
                      <a:pt x="131" y="178"/>
                    </a:lnTo>
                    <a:lnTo>
                      <a:pt x="146" y="163"/>
                    </a:lnTo>
                    <a:lnTo>
                      <a:pt x="161" y="148"/>
                    </a:lnTo>
                    <a:lnTo>
                      <a:pt x="176" y="136"/>
                    </a:lnTo>
                    <a:lnTo>
                      <a:pt x="204" y="113"/>
                    </a:lnTo>
                    <a:lnTo>
                      <a:pt x="235" y="89"/>
                    </a:lnTo>
                    <a:lnTo>
                      <a:pt x="271" y="62"/>
                    </a:lnTo>
                    <a:lnTo>
                      <a:pt x="315" y="28"/>
                    </a:lnTo>
                    <a:lnTo>
                      <a:pt x="327" y="17"/>
                    </a:lnTo>
                    <a:lnTo>
                      <a:pt x="342" y="10"/>
                    </a:lnTo>
                    <a:lnTo>
                      <a:pt x="356" y="5"/>
                    </a:lnTo>
                    <a:lnTo>
                      <a:pt x="370" y="1"/>
                    </a:lnTo>
                    <a:lnTo>
                      <a:pt x="386" y="0"/>
                    </a:lnTo>
                    <a:lnTo>
                      <a:pt x="402" y="1"/>
                    </a:lnTo>
                    <a:lnTo>
                      <a:pt x="417" y="3"/>
                    </a:lnTo>
                    <a:lnTo>
                      <a:pt x="435" y="6"/>
                    </a:lnTo>
                    <a:lnTo>
                      <a:pt x="451" y="11"/>
                    </a:lnTo>
                    <a:lnTo>
                      <a:pt x="468" y="17"/>
                    </a:lnTo>
                    <a:lnTo>
                      <a:pt x="485" y="25"/>
                    </a:lnTo>
                    <a:lnTo>
                      <a:pt x="501" y="33"/>
                    </a:lnTo>
                    <a:lnTo>
                      <a:pt x="519" y="42"/>
                    </a:lnTo>
                    <a:lnTo>
                      <a:pt x="535" y="52"/>
                    </a:lnTo>
                    <a:lnTo>
                      <a:pt x="551" y="63"/>
                    </a:lnTo>
                    <a:lnTo>
                      <a:pt x="568" y="74"/>
                    </a:lnTo>
                    <a:lnTo>
                      <a:pt x="599" y="97"/>
                    </a:lnTo>
                    <a:lnTo>
                      <a:pt x="627" y="121"/>
                    </a:lnTo>
                    <a:lnTo>
                      <a:pt x="653" y="143"/>
                    </a:lnTo>
                    <a:lnTo>
                      <a:pt x="675" y="164"/>
                    </a:lnTo>
                    <a:lnTo>
                      <a:pt x="708" y="195"/>
                    </a:lnTo>
                    <a:lnTo>
                      <a:pt x="720" y="209"/>
                    </a:lnTo>
                    <a:lnTo>
                      <a:pt x="708" y="219"/>
                    </a:lnTo>
                    <a:lnTo>
                      <a:pt x="674" y="249"/>
                    </a:lnTo>
                    <a:lnTo>
                      <a:pt x="627" y="290"/>
                    </a:lnTo>
                    <a:lnTo>
                      <a:pt x="571" y="339"/>
                    </a:lnTo>
                    <a:lnTo>
                      <a:pt x="513" y="390"/>
                    </a:lnTo>
                    <a:lnTo>
                      <a:pt x="458" y="438"/>
                    </a:lnTo>
                    <a:lnTo>
                      <a:pt x="414" y="477"/>
                    </a:lnTo>
                    <a:lnTo>
                      <a:pt x="386" y="501"/>
                    </a:lnTo>
                    <a:close/>
                  </a:path>
                </a:pathLst>
              </a:custGeom>
              <a:solidFill>
                <a:srgbClr val="EC9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74" name="Freeform 369">
                <a:extLst>
                  <a:ext uri="{FF2B5EF4-FFF2-40B4-BE49-F238E27FC236}">
                    <a16:creationId xmlns:a16="http://schemas.microsoft.com/office/drawing/2014/main" id="{8CC417FB-8BEC-43EC-BF73-B45DFF382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1410"/>
                <a:ext cx="143" cy="282"/>
              </a:xfrm>
              <a:custGeom>
                <a:avLst/>
                <a:gdLst>
                  <a:gd name="T0" fmla="*/ 7 w 2702"/>
                  <a:gd name="T1" fmla="*/ 0 h 5363"/>
                  <a:gd name="T2" fmla="*/ 6 w 2702"/>
                  <a:gd name="T3" fmla="*/ 0 h 5363"/>
                  <a:gd name="T4" fmla="*/ 6 w 2702"/>
                  <a:gd name="T5" fmla="*/ 1 h 5363"/>
                  <a:gd name="T6" fmla="*/ 5 w 2702"/>
                  <a:gd name="T7" fmla="*/ 1 h 5363"/>
                  <a:gd name="T8" fmla="*/ 4 w 2702"/>
                  <a:gd name="T9" fmla="*/ 1 h 5363"/>
                  <a:gd name="T10" fmla="*/ 3 w 2702"/>
                  <a:gd name="T11" fmla="*/ 2 h 5363"/>
                  <a:gd name="T12" fmla="*/ 3 w 2702"/>
                  <a:gd name="T13" fmla="*/ 3 h 5363"/>
                  <a:gd name="T14" fmla="*/ 2 w 2702"/>
                  <a:gd name="T15" fmla="*/ 3 h 5363"/>
                  <a:gd name="T16" fmla="*/ 2 w 2702"/>
                  <a:gd name="T17" fmla="*/ 4 h 5363"/>
                  <a:gd name="T18" fmla="*/ 1 w 2702"/>
                  <a:gd name="T19" fmla="*/ 5 h 5363"/>
                  <a:gd name="T20" fmla="*/ 1 w 2702"/>
                  <a:gd name="T21" fmla="*/ 6 h 5363"/>
                  <a:gd name="T22" fmla="*/ 0 w 2702"/>
                  <a:gd name="T23" fmla="*/ 7 h 5363"/>
                  <a:gd name="T24" fmla="*/ 0 w 2702"/>
                  <a:gd name="T25" fmla="*/ 8 h 5363"/>
                  <a:gd name="T26" fmla="*/ 0 w 2702"/>
                  <a:gd name="T27" fmla="*/ 9 h 5363"/>
                  <a:gd name="T28" fmla="*/ 0 w 2702"/>
                  <a:gd name="T29" fmla="*/ 11 h 5363"/>
                  <a:gd name="T30" fmla="*/ 0 w 2702"/>
                  <a:gd name="T31" fmla="*/ 12 h 5363"/>
                  <a:gd name="T32" fmla="*/ 0 w 2702"/>
                  <a:gd name="T33" fmla="*/ 13 h 5363"/>
                  <a:gd name="T34" fmla="*/ 1 w 2702"/>
                  <a:gd name="T35" fmla="*/ 14 h 5363"/>
                  <a:gd name="T36" fmla="*/ 2 w 2702"/>
                  <a:gd name="T37" fmla="*/ 15 h 5363"/>
                  <a:gd name="T38" fmla="*/ 2 w 2702"/>
                  <a:gd name="T39" fmla="*/ 15 h 5363"/>
                  <a:gd name="T40" fmla="*/ 3 w 2702"/>
                  <a:gd name="T41" fmla="*/ 14 h 5363"/>
                  <a:gd name="T42" fmla="*/ 4 w 2702"/>
                  <a:gd name="T43" fmla="*/ 13 h 5363"/>
                  <a:gd name="T44" fmla="*/ 4 w 2702"/>
                  <a:gd name="T45" fmla="*/ 12 h 5363"/>
                  <a:gd name="T46" fmla="*/ 5 w 2702"/>
                  <a:gd name="T47" fmla="*/ 10 h 5363"/>
                  <a:gd name="T48" fmla="*/ 6 w 2702"/>
                  <a:gd name="T49" fmla="*/ 9 h 5363"/>
                  <a:gd name="T50" fmla="*/ 6 w 2702"/>
                  <a:gd name="T51" fmla="*/ 7 h 5363"/>
                  <a:gd name="T52" fmla="*/ 7 w 2702"/>
                  <a:gd name="T53" fmla="*/ 5 h 5363"/>
                  <a:gd name="T54" fmla="*/ 7 w 2702"/>
                  <a:gd name="T55" fmla="*/ 4 h 5363"/>
                  <a:gd name="T56" fmla="*/ 7 w 2702"/>
                  <a:gd name="T57" fmla="*/ 2 h 5363"/>
                  <a:gd name="T58" fmla="*/ 8 w 2702"/>
                  <a:gd name="T59" fmla="*/ 1 h 5363"/>
                  <a:gd name="T60" fmla="*/ 8 w 2702"/>
                  <a:gd name="T61" fmla="*/ 0 h 5363"/>
                  <a:gd name="T62" fmla="*/ 7 w 2702"/>
                  <a:gd name="T63" fmla="*/ 0 h 536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02" h="5363">
                    <a:moveTo>
                      <a:pt x="2540" y="0"/>
                    </a:moveTo>
                    <a:lnTo>
                      <a:pt x="2430" y="23"/>
                    </a:lnTo>
                    <a:lnTo>
                      <a:pt x="2316" y="53"/>
                    </a:lnTo>
                    <a:lnTo>
                      <a:pt x="2200" y="94"/>
                    </a:lnTo>
                    <a:lnTo>
                      <a:pt x="2081" y="142"/>
                    </a:lnTo>
                    <a:lnTo>
                      <a:pt x="1960" y="200"/>
                    </a:lnTo>
                    <a:lnTo>
                      <a:pt x="1837" y="265"/>
                    </a:lnTo>
                    <a:lnTo>
                      <a:pt x="1715" y="339"/>
                    </a:lnTo>
                    <a:lnTo>
                      <a:pt x="1593" y="421"/>
                    </a:lnTo>
                    <a:lnTo>
                      <a:pt x="1471" y="511"/>
                    </a:lnTo>
                    <a:lnTo>
                      <a:pt x="1350" y="609"/>
                    </a:lnTo>
                    <a:lnTo>
                      <a:pt x="1230" y="715"/>
                    </a:lnTo>
                    <a:lnTo>
                      <a:pt x="1113" y="829"/>
                    </a:lnTo>
                    <a:lnTo>
                      <a:pt x="999" y="951"/>
                    </a:lnTo>
                    <a:lnTo>
                      <a:pt x="888" y="1080"/>
                    </a:lnTo>
                    <a:lnTo>
                      <a:pt x="781" y="1216"/>
                    </a:lnTo>
                    <a:lnTo>
                      <a:pt x="678" y="1360"/>
                    </a:lnTo>
                    <a:lnTo>
                      <a:pt x="581" y="1512"/>
                    </a:lnTo>
                    <a:lnTo>
                      <a:pt x="489" y="1669"/>
                    </a:lnTo>
                    <a:lnTo>
                      <a:pt x="403" y="1835"/>
                    </a:lnTo>
                    <a:lnTo>
                      <a:pt x="324" y="2008"/>
                    </a:lnTo>
                    <a:lnTo>
                      <a:pt x="252" y="2187"/>
                    </a:lnTo>
                    <a:lnTo>
                      <a:pt x="188" y="2373"/>
                    </a:lnTo>
                    <a:lnTo>
                      <a:pt x="133" y="2566"/>
                    </a:lnTo>
                    <a:lnTo>
                      <a:pt x="86" y="2765"/>
                    </a:lnTo>
                    <a:lnTo>
                      <a:pt x="49" y="2971"/>
                    </a:lnTo>
                    <a:lnTo>
                      <a:pt x="21" y="3183"/>
                    </a:lnTo>
                    <a:lnTo>
                      <a:pt x="5" y="3402"/>
                    </a:lnTo>
                    <a:lnTo>
                      <a:pt x="0" y="3626"/>
                    </a:lnTo>
                    <a:lnTo>
                      <a:pt x="7" y="3857"/>
                    </a:lnTo>
                    <a:lnTo>
                      <a:pt x="25" y="4093"/>
                    </a:lnTo>
                    <a:lnTo>
                      <a:pt x="57" y="4336"/>
                    </a:lnTo>
                    <a:lnTo>
                      <a:pt x="102" y="4584"/>
                    </a:lnTo>
                    <a:lnTo>
                      <a:pt x="172" y="4858"/>
                    </a:lnTo>
                    <a:lnTo>
                      <a:pt x="251" y="5068"/>
                    </a:lnTo>
                    <a:lnTo>
                      <a:pt x="340" y="5221"/>
                    </a:lnTo>
                    <a:lnTo>
                      <a:pt x="437" y="5318"/>
                    </a:lnTo>
                    <a:lnTo>
                      <a:pt x="540" y="5363"/>
                    </a:lnTo>
                    <a:lnTo>
                      <a:pt x="651" y="5360"/>
                    </a:lnTo>
                    <a:lnTo>
                      <a:pt x="766" y="5313"/>
                    </a:lnTo>
                    <a:lnTo>
                      <a:pt x="887" y="5224"/>
                    </a:lnTo>
                    <a:lnTo>
                      <a:pt x="1010" y="5098"/>
                    </a:lnTo>
                    <a:lnTo>
                      <a:pt x="1136" y="4937"/>
                    </a:lnTo>
                    <a:lnTo>
                      <a:pt x="1264" y="4747"/>
                    </a:lnTo>
                    <a:lnTo>
                      <a:pt x="1392" y="4530"/>
                    </a:lnTo>
                    <a:lnTo>
                      <a:pt x="1519" y="4290"/>
                    </a:lnTo>
                    <a:lnTo>
                      <a:pt x="1645" y="4029"/>
                    </a:lnTo>
                    <a:lnTo>
                      <a:pt x="1769" y="3753"/>
                    </a:lnTo>
                    <a:lnTo>
                      <a:pt x="1888" y="3463"/>
                    </a:lnTo>
                    <a:lnTo>
                      <a:pt x="2003" y="3164"/>
                    </a:lnTo>
                    <a:lnTo>
                      <a:pt x="2114" y="2860"/>
                    </a:lnTo>
                    <a:lnTo>
                      <a:pt x="2217" y="2554"/>
                    </a:lnTo>
                    <a:lnTo>
                      <a:pt x="2313" y="2249"/>
                    </a:lnTo>
                    <a:lnTo>
                      <a:pt x="2401" y="1949"/>
                    </a:lnTo>
                    <a:lnTo>
                      <a:pt x="2480" y="1659"/>
                    </a:lnTo>
                    <a:lnTo>
                      <a:pt x="2549" y="1380"/>
                    </a:lnTo>
                    <a:lnTo>
                      <a:pt x="2606" y="1117"/>
                    </a:lnTo>
                    <a:lnTo>
                      <a:pt x="2651" y="872"/>
                    </a:lnTo>
                    <a:lnTo>
                      <a:pt x="2683" y="651"/>
                    </a:lnTo>
                    <a:lnTo>
                      <a:pt x="2700" y="455"/>
                    </a:lnTo>
                    <a:lnTo>
                      <a:pt x="2702" y="291"/>
                    </a:lnTo>
                    <a:lnTo>
                      <a:pt x="2689" y="159"/>
                    </a:lnTo>
                    <a:lnTo>
                      <a:pt x="2658" y="65"/>
                    </a:lnTo>
                    <a:lnTo>
                      <a:pt x="2609" y="10"/>
                    </a:lnTo>
                    <a:lnTo>
                      <a:pt x="2540" y="0"/>
                    </a:lnTo>
                    <a:close/>
                  </a:path>
                </a:pathLst>
              </a:custGeom>
              <a:solidFill>
                <a:srgbClr val="E670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75" name="Freeform 370">
                <a:extLst>
                  <a:ext uri="{FF2B5EF4-FFF2-40B4-BE49-F238E27FC236}">
                    <a16:creationId xmlns:a16="http://schemas.microsoft.com/office/drawing/2014/main" id="{F76559C4-5BBB-47ED-8558-4A83D43EB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9" y="1454"/>
                <a:ext cx="55" cy="104"/>
              </a:xfrm>
              <a:custGeom>
                <a:avLst/>
                <a:gdLst>
                  <a:gd name="T0" fmla="*/ 3 w 1047"/>
                  <a:gd name="T1" fmla="*/ 0 h 1989"/>
                  <a:gd name="T2" fmla="*/ 3 w 1047"/>
                  <a:gd name="T3" fmla="*/ 0 h 1989"/>
                  <a:gd name="T4" fmla="*/ 3 w 1047"/>
                  <a:gd name="T5" fmla="*/ 0 h 1989"/>
                  <a:gd name="T6" fmla="*/ 3 w 1047"/>
                  <a:gd name="T7" fmla="*/ 0 h 1989"/>
                  <a:gd name="T8" fmla="*/ 2 w 1047"/>
                  <a:gd name="T9" fmla="*/ 0 h 1989"/>
                  <a:gd name="T10" fmla="*/ 2 w 1047"/>
                  <a:gd name="T11" fmla="*/ 0 h 1989"/>
                  <a:gd name="T12" fmla="*/ 2 w 1047"/>
                  <a:gd name="T13" fmla="*/ 1 h 1989"/>
                  <a:gd name="T14" fmla="*/ 2 w 1047"/>
                  <a:gd name="T15" fmla="*/ 1 h 1989"/>
                  <a:gd name="T16" fmla="*/ 2 w 1047"/>
                  <a:gd name="T17" fmla="*/ 1 h 1989"/>
                  <a:gd name="T18" fmla="*/ 2 w 1047"/>
                  <a:gd name="T19" fmla="*/ 1 h 1989"/>
                  <a:gd name="T20" fmla="*/ 2 w 1047"/>
                  <a:gd name="T21" fmla="*/ 1 h 1989"/>
                  <a:gd name="T22" fmla="*/ 2 w 1047"/>
                  <a:gd name="T23" fmla="*/ 1 h 1989"/>
                  <a:gd name="T24" fmla="*/ 2 w 1047"/>
                  <a:gd name="T25" fmla="*/ 1 h 1989"/>
                  <a:gd name="T26" fmla="*/ 1 w 1047"/>
                  <a:gd name="T27" fmla="*/ 2 h 1989"/>
                  <a:gd name="T28" fmla="*/ 1 w 1047"/>
                  <a:gd name="T29" fmla="*/ 2 h 1989"/>
                  <a:gd name="T30" fmla="*/ 1 w 1047"/>
                  <a:gd name="T31" fmla="*/ 2 h 1989"/>
                  <a:gd name="T32" fmla="*/ 1 w 1047"/>
                  <a:gd name="T33" fmla="*/ 2 h 1989"/>
                  <a:gd name="T34" fmla="*/ 1 w 1047"/>
                  <a:gd name="T35" fmla="*/ 2 h 1989"/>
                  <a:gd name="T36" fmla="*/ 1 w 1047"/>
                  <a:gd name="T37" fmla="*/ 3 h 1989"/>
                  <a:gd name="T38" fmla="*/ 1 w 1047"/>
                  <a:gd name="T39" fmla="*/ 3 h 1989"/>
                  <a:gd name="T40" fmla="*/ 1 w 1047"/>
                  <a:gd name="T41" fmla="*/ 3 h 1989"/>
                  <a:gd name="T42" fmla="*/ 0 w 1047"/>
                  <a:gd name="T43" fmla="*/ 3 h 1989"/>
                  <a:gd name="T44" fmla="*/ 0 w 1047"/>
                  <a:gd name="T45" fmla="*/ 3 h 1989"/>
                  <a:gd name="T46" fmla="*/ 0 w 1047"/>
                  <a:gd name="T47" fmla="*/ 4 h 1989"/>
                  <a:gd name="T48" fmla="*/ 0 w 1047"/>
                  <a:gd name="T49" fmla="*/ 4 h 1989"/>
                  <a:gd name="T50" fmla="*/ 0 w 1047"/>
                  <a:gd name="T51" fmla="*/ 4 h 1989"/>
                  <a:gd name="T52" fmla="*/ 0 w 1047"/>
                  <a:gd name="T53" fmla="*/ 4 h 1989"/>
                  <a:gd name="T54" fmla="*/ 0 w 1047"/>
                  <a:gd name="T55" fmla="*/ 5 h 1989"/>
                  <a:gd name="T56" fmla="*/ 0 w 1047"/>
                  <a:gd name="T57" fmla="*/ 5 h 1989"/>
                  <a:gd name="T58" fmla="*/ 0 w 1047"/>
                  <a:gd name="T59" fmla="*/ 5 h 1989"/>
                  <a:gd name="T60" fmla="*/ 0 w 1047"/>
                  <a:gd name="T61" fmla="*/ 5 h 1989"/>
                  <a:gd name="T62" fmla="*/ 0 w 1047"/>
                  <a:gd name="T63" fmla="*/ 5 h 1989"/>
                  <a:gd name="T64" fmla="*/ 0 w 1047"/>
                  <a:gd name="T65" fmla="*/ 5 h 1989"/>
                  <a:gd name="T66" fmla="*/ 0 w 1047"/>
                  <a:gd name="T67" fmla="*/ 5 h 1989"/>
                  <a:gd name="T68" fmla="*/ 0 w 1047"/>
                  <a:gd name="T69" fmla="*/ 5 h 1989"/>
                  <a:gd name="T70" fmla="*/ 0 w 1047"/>
                  <a:gd name="T71" fmla="*/ 5 h 1989"/>
                  <a:gd name="T72" fmla="*/ 0 w 1047"/>
                  <a:gd name="T73" fmla="*/ 5 h 1989"/>
                  <a:gd name="T74" fmla="*/ 0 w 1047"/>
                  <a:gd name="T75" fmla="*/ 5 h 1989"/>
                  <a:gd name="T76" fmla="*/ 1 w 1047"/>
                  <a:gd name="T77" fmla="*/ 5 h 1989"/>
                  <a:gd name="T78" fmla="*/ 1 w 1047"/>
                  <a:gd name="T79" fmla="*/ 5 h 1989"/>
                  <a:gd name="T80" fmla="*/ 1 w 1047"/>
                  <a:gd name="T81" fmla="*/ 4 h 1989"/>
                  <a:gd name="T82" fmla="*/ 1 w 1047"/>
                  <a:gd name="T83" fmla="*/ 4 h 1989"/>
                  <a:gd name="T84" fmla="*/ 1 w 1047"/>
                  <a:gd name="T85" fmla="*/ 4 h 1989"/>
                  <a:gd name="T86" fmla="*/ 1 w 1047"/>
                  <a:gd name="T87" fmla="*/ 4 h 1989"/>
                  <a:gd name="T88" fmla="*/ 1 w 1047"/>
                  <a:gd name="T89" fmla="*/ 3 h 1989"/>
                  <a:gd name="T90" fmla="*/ 2 w 1047"/>
                  <a:gd name="T91" fmla="*/ 3 h 1989"/>
                  <a:gd name="T92" fmla="*/ 2 w 1047"/>
                  <a:gd name="T93" fmla="*/ 3 h 1989"/>
                  <a:gd name="T94" fmla="*/ 2 w 1047"/>
                  <a:gd name="T95" fmla="*/ 3 h 1989"/>
                  <a:gd name="T96" fmla="*/ 2 w 1047"/>
                  <a:gd name="T97" fmla="*/ 2 h 1989"/>
                  <a:gd name="T98" fmla="*/ 2 w 1047"/>
                  <a:gd name="T99" fmla="*/ 2 h 1989"/>
                  <a:gd name="T100" fmla="*/ 2 w 1047"/>
                  <a:gd name="T101" fmla="*/ 1 h 1989"/>
                  <a:gd name="T102" fmla="*/ 3 w 1047"/>
                  <a:gd name="T103" fmla="*/ 1 h 1989"/>
                  <a:gd name="T104" fmla="*/ 3 w 1047"/>
                  <a:gd name="T105" fmla="*/ 0 h 1989"/>
                  <a:gd name="T106" fmla="*/ 3 w 1047"/>
                  <a:gd name="T107" fmla="*/ 0 h 1989"/>
                  <a:gd name="T108" fmla="*/ 3 w 1047"/>
                  <a:gd name="T109" fmla="*/ 0 h 198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47" h="1989">
                    <a:moveTo>
                      <a:pt x="1047" y="0"/>
                    </a:moveTo>
                    <a:lnTo>
                      <a:pt x="1036" y="8"/>
                    </a:lnTo>
                    <a:lnTo>
                      <a:pt x="1004" y="35"/>
                    </a:lnTo>
                    <a:lnTo>
                      <a:pt x="955" y="78"/>
                    </a:lnTo>
                    <a:lnTo>
                      <a:pt x="891" y="137"/>
                    </a:lnTo>
                    <a:lnTo>
                      <a:pt x="855" y="172"/>
                    </a:lnTo>
                    <a:lnTo>
                      <a:pt x="816" y="211"/>
                    </a:lnTo>
                    <a:lnTo>
                      <a:pt x="774" y="253"/>
                    </a:lnTo>
                    <a:lnTo>
                      <a:pt x="731" y="299"/>
                    </a:lnTo>
                    <a:lnTo>
                      <a:pt x="686" y="348"/>
                    </a:lnTo>
                    <a:lnTo>
                      <a:pt x="639" y="400"/>
                    </a:lnTo>
                    <a:lnTo>
                      <a:pt x="592" y="455"/>
                    </a:lnTo>
                    <a:lnTo>
                      <a:pt x="544" y="514"/>
                    </a:lnTo>
                    <a:lnTo>
                      <a:pt x="496" y="575"/>
                    </a:lnTo>
                    <a:lnTo>
                      <a:pt x="449" y="640"/>
                    </a:lnTo>
                    <a:lnTo>
                      <a:pt x="402" y="706"/>
                    </a:lnTo>
                    <a:lnTo>
                      <a:pt x="356" y="776"/>
                    </a:lnTo>
                    <a:lnTo>
                      <a:pt x="311" y="847"/>
                    </a:lnTo>
                    <a:lnTo>
                      <a:pt x="268" y="922"/>
                    </a:lnTo>
                    <a:lnTo>
                      <a:pt x="226" y="999"/>
                    </a:lnTo>
                    <a:lnTo>
                      <a:pt x="187" y="1078"/>
                    </a:lnTo>
                    <a:lnTo>
                      <a:pt x="151" y="1158"/>
                    </a:lnTo>
                    <a:lnTo>
                      <a:pt x="118" y="1241"/>
                    </a:lnTo>
                    <a:lnTo>
                      <a:pt x="88" y="1326"/>
                    </a:lnTo>
                    <a:lnTo>
                      <a:pt x="62" y="1412"/>
                    </a:lnTo>
                    <a:lnTo>
                      <a:pt x="40" y="1500"/>
                    </a:lnTo>
                    <a:lnTo>
                      <a:pt x="22" y="1590"/>
                    </a:lnTo>
                    <a:lnTo>
                      <a:pt x="10" y="1681"/>
                    </a:lnTo>
                    <a:lnTo>
                      <a:pt x="2" y="1775"/>
                    </a:lnTo>
                    <a:lnTo>
                      <a:pt x="0" y="1856"/>
                    </a:lnTo>
                    <a:lnTo>
                      <a:pt x="5" y="1918"/>
                    </a:lnTo>
                    <a:lnTo>
                      <a:pt x="15" y="1960"/>
                    </a:lnTo>
                    <a:lnTo>
                      <a:pt x="32" y="1983"/>
                    </a:lnTo>
                    <a:lnTo>
                      <a:pt x="52" y="1989"/>
                    </a:lnTo>
                    <a:lnTo>
                      <a:pt x="78" y="1980"/>
                    </a:lnTo>
                    <a:lnTo>
                      <a:pt x="108" y="1955"/>
                    </a:lnTo>
                    <a:lnTo>
                      <a:pt x="142" y="1917"/>
                    </a:lnTo>
                    <a:lnTo>
                      <a:pt x="180" y="1866"/>
                    </a:lnTo>
                    <a:lnTo>
                      <a:pt x="220" y="1803"/>
                    </a:lnTo>
                    <a:lnTo>
                      <a:pt x="263" y="1732"/>
                    </a:lnTo>
                    <a:lnTo>
                      <a:pt x="309" y="1650"/>
                    </a:lnTo>
                    <a:lnTo>
                      <a:pt x="356" y="1561"/>
                    </a:lnTo>
                    <a:lnTo>
                      <a:pt x="404" y="1465"/>
                    </a:lnTo>
                    <a:lnTo>
                      <a:pt x="454" y="1365"/>
                    </a:lnTo>
                    <a:lnTo>
                      <a:pt x="505" y="1260"/>
                    </a:lnTo>
                    <a:lnTo>
                      <a:pt x="555" y="1152"/>
                    </a:lnTo>
                    <a:lnTo>
                      <a:pt x="605" y="1043"/>
                    </a:lnTo>
                    <a:lnTo>
                      <a:pt x="654" y="932"/>
                    </a:lnTo>
                    <a:lnTo>
                      <a:pt x="702" y="824"/>
                    </a:lnTo>
                    <a:lnTo>
                      <a:pt x="793" y="612"/>
                    </a:lnTo>
                    <a:lnTo>
                      <a:pt x="876" y="417"/>
                    </a:lnTo>
                    <a:lnTo>
                      <a:pt x="946" y="249"/>
                    </a:lnTo>
                    <a:lnTo>
                      <a:pt x="1000" y="117"/>
                    </a:lnTo>
                    <a:lnTo>
                      <a:pt x="1035" y="3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E155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76" name="Freeform 371">
                <a:extLst>
                  <a:ext uri="{FF2B5EF4-FFF2-40B4-BE49-F238E27FC236}">
                    <a16:creationId xmlns:a16="http://schemas.microsoft.com/office/drawing/2014/main" id="{188EC8D8-2CCD-49F9-ABA0-AB63527F3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3" y="1489"/>
                <a:ext cx="277" cy="455"/>
              </a:xfrm>
              <a:custGeom>
                <a:avLst/>
                <a:gdLst>
                  <a:gd name="T0" fmla="*/ 11 w 5273"/>
                  <a:gd name="T1" fmla="*/ 1 h 8639"/>
                  <a:gd name="T2" fmla="*/ 11 w 5273"/>
                  <a:gd name="T3" fmla="*/ 1 h 8639"/>
                  <a:gd name="T4" fmla="*/ 10 w 5273"/>
                  <a:gd name="T5" fmla="*/ 2 h 8639"/>
                  <a:gd name="T6" fmla="*/ 10 w 5273"/>
                  <a:gd name="T7" fmla="*/ 2 h 8639"/>
                  <a:gd name="T8" fmla="*/ 10 w 5273"/>
                  <a:gd name="T9" fmla="*/ 3 h 8639"/>
                  <a:gd name="T10" fmla="*/ 10 w 5273"/>
                  <a:gd name="T11" fmla="*/ 3 h 8639"/>
                  <a:gd name="T12" fmla="*/ 10 w 5273"/>
                  <a:gd name="T13" fmla="*/ 3 h 8639"/>
                  <a:gd name="T14" fmla="*/ 9 w 5273"/>
                  <a:gd name="T15" fmla="*/ 3 h 8639"/>
                  <a:gd name="T16" fmla="*/ 9 w 5273"/>
                  <a:gd name="T17" fmla="*/ 3 h 8639"/>
                  <a:gd name="T18" fmla="*/ 9 w 5273"/>
                  <a:gd name="T19" fmla="*/ 4 h 8639"/>
                  <a:gd name="T20" fmla="*/ 8 w 5273"/>
                  <a:gd name="T21" fmla="*/ 4 h 8639"/>
                  <a:gd name="T22" fmla="*/ 8 w 5273"/>
                  <a:gd name="T23" fmla="*/ 4 h 8639"/>
                  <a:gd name="T24" fmla="*/ 8 w 5273"/>
                  <a:gd name="T25" fmla="*/ 5 h 8639"/>
                  <a:gd name="T26" fmla="*/ 9 w 5273"/>
                  <a:gd name="T27" fmla="*/ 5 h 8639"/>
                  <a:gd name="T28" fmla="*/ 9 w 5273"/>
                  <a:gd name="T29" fmla="*/ 5 h 8639"/>
                  <a:gd name="T30" fmla="*/ 9 w 5273"/>
                  <a:gd name="T31" fmla="*/ 5 h 8639"/>
                  <a:gd name="T32" fmla="*/ 8 w 5273"/>
                  <a:gd name="T33" fmla="*/ 6 h 8639"/>
                  <a:gd name="T34" fmla="*/ 8 w 5273"/>
                  <a:gd name="T35" fmla="*/ 6 h 8639"/>
                  <a:gd name="T36" fmla="*/ 8 w 5273"/>
                  <a:gd name="T37" fmla="*/ 6 h 8639"/>
                  <a:gd name="T38" fmla="*/ 7 w 5273"/>
                  <a:gd name="T39" fmla="*/ 6 h 8639"/>
                  <a:gd name="T40" fmla="*/ 7 w 5273"/>
                  <a:gd name="T41" fmla="*/ 6 h 8639"/>
                  <a:gd name="T42" fmla="*/ 7 w 5273"/>
                  <a:gd name="T43" fmla="*/ 7 h 8639"/>
                  <a:gd name="T44" fmla="*/ 7 w 5273"/>
                  <a:gd name="T45" fmla="*/ 7 h 8639"/>
                  <a:gd name="T46" fmla="*/ 6 w 5273"/>
                  <a:gd name="T47" fmla="*/ 8 h 8639"/>
                  <a:gd name="T48" fmla="*/ 6 w 5273"/>
                  <a:gd name="T49" fmla="*/ 8 h 8639"/>
                  <a:gd name="T50" fmla="*/ 6 w 5273"/>
                  <a:gd name="T51" fmla="*/ 8 h 8639"/>
                  <a:gd name="T52" fmla="*/ 7 w 5273"/>
                  <a:gd name="T53" fmla="*/ 9 h 8639"/>
                  <a:gd name="T54" fmla="*/ 7 w 5273"/>
                  <a:gd name="T55" fmla="*/ 9 h 8639"/>
                  <a:gd name="T56" fmla="*/ 6 w 5273"/>
                  <a:gd name="T57" fmla="*/ 10 h 8639"/>
                  <a:gd name="T58" fmla="*/ 6 w 5273"/>
                  <a:gd name="T59" fmla="*/ 11 h 8639"/>
                  <a:gd name="T60" fmla="*/ 5 w 5273"/>
                  <a:gd name="T61" fmla="*/ 12 h 8639"/>
                  <a:gd name="T62" fmla="*/ 4 w 5273"/>
                  <a:gd name="T63" fmla="*/ 13 h 8639"/>
                  <a:gd name="T64" fmla="*/ 3 w 5273"/>
                  <a:gd name="T65" fmla="*/ 14 h 8639"/>
                  <a:gd name="T66" fmla="*/ 3 w 5273"/>
                  <a:gd name="T67" fmla="*/ 14 h 8639"/>
                  <a:gd name="T68" fmla="*/ 4 w 5273"/>
                  <a:gd name="T69" fmla="*/ 14 h 8639"/>
                  <a:gd name="T70" fmla="*/ 4 w 5273"/>
                  <a:gd name="T71" fmla="*/ 14 h 8639"/>
                  <a:gd name="T72" fmla="*/ 4 w 5273"/>
                  <a:gd name="T73" fmla="*/ 15 h 8639"/>
                  <a:gd name="T74" fmla="*/ 4 w 5273"/>
                  <a:gd name="T75" fmla="*/ 15 h 8639"/>
                  <a:gd name="T76" fmla="*/ 3 w 5273"/>
                  <a:gd name="T77" fmla="*/ 16 h 8639"/>
                  <a:gd name="T78" fmla="*/ 3 w 5273"/>
                  <a:gd name="T79" fmla="*/ 17 h 8639"/>
                  <a:gd name="T80" fmla="*/ 2 w 5273"/>
                  <a:gd name="T81" fmla="*/ 18 h 8639"/>
                  <a:gd name="T82" fmla="*/ 2 w 5273"/>
                  <a:gd name="T83" fmla="*/ 19 h 8639"/>
                  <a:gd name="T84" fmla="*/ 2 w 5273"/>
                  <a:gd name="T85" fmla="*/ 19 h 8639"/>
                  <a:gd name="T86" fmla="*/ 2 w 5273"/>
                  <a:gd name="T87" fmla="*/ 20 h 8639"/>
                  <a:gd name="T88" fmla="*/ 2 w 5273"/>
                  <a:gd name="T89" fmla="*/ 20 h 8639"/>
                  <a:gd name="T90" fmla="*/ 1 w 5273"/>
                  <a:gd name="T91" fmla="*/ 21 h 8639"/>
                  <a:gd name="T92" fmla="*/ 0 w 5273"/>
                  <a:gd name="T93" fmla="*/ 22 h 8639"/>
                  <a:gd name="T94" fmla="*/ 0 w 5273"/>
                  <a:gd name="T95" fmla="*/ 23 h 8639"/>
                  <a:gd name="T96" fmla="*/ 0 w 5273"/>
                  <a:gd name="T97" fmla="*/ 23 h 8639"/>
                  <a:gd name="T98" fmla="*/ 0 w 5273"/>
                  <a:gd name="T99" fmla="*/ 24 h 8639"/>
                  <a:gd name="T100" fmla="*/ 0 w 5273"/>
                  <a:gd name="T101" fmla="*/ 24 h 8639"/>
                  <a:gd name="T102" fmla="*/ 0 w 5273"/>
                  <a:gd name="T103" fmla="*/ 23 h 8639"/>
                  <a:gd name="T104" fmla="*/ 1 w 5273"/>
                  <a:gd name="T105" fmla="*/ 23 h 8639"/>
                  <a:gd name="T106" fmla="*/ 1 w 5273"/>
                  <a:gd name="T107" fmla="*/ 23 h 8639"/>
                  <a:gd name="T108" fmla="*/ 1 w 5273"/>
                  <a:gd name="T109" fmla="*/ 23 h 8639"/>
                  <a:gd name="T110" fmla="*/ 2 w 5273"/>
                  <a:gd name="T111" fmla="*/ 23 h 8639"/>
                  <a:gd name="T112" fmla="*/ 2 w 5273"/>
                  <a:gd name="T113" fmla="*/ 23 h 863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5273" h="8639">
                    <a:moveTo>
                      <a:pt x="4374" y="0"/>
                    </a:moveTo>
                    <a:lnTo>
                      <a:pt x="4348" y="15"/>
                    </a:lnTo>
                    <a:lnTo>
                      <a:pt x="4278" y="58"/>
                    </a:lnTo>
                    <a:lnTo>
                      <a:pt x="4232" y="88"/>
                    </a:lnTo>
                    <a:lnTo>
                      <a:pt x="4180" y="122"/>
                    </a:lnTo>
                    <a:lnTo>
                      <a:pt x="4124" y="161"/>
                    </a:lnTo>
                    <a:lnTo>
                      <a:pt x="4066" y="204"/>
                    </a:lnTo>
                    <a:lnTo>
                      <a:pt x="4037" y="228"/>
                    </a:lnTo>
                    <a:lnTo>
                      <a:pt x="4008" y="250"/>
                    </a:lnTo>
                    <a:lnTo>
                      <a:pt x="3979" y="275"/>
                    </a:lnTo>
                    <a:lnTo>
                      <a:pt x="3951" y="299"/>
                    </a:lnTo>
                    <a:lnTo>
                      <a:pt x="3924" y="324"/>
                    </a:lnTo>
                    <a:lnTo>
                      <a:pt x="3898" y="350"/>
                    </a:lnTo>
                    <a:lnTo>
                      <a:pt x="3873" y="375"/>
                    </a:lnTo>
                    <a:lnTo>
                      <a:pt x="3849" y="402"/>
                    </a:lnTo>
                    <a:lnTo>
                      <a:pt x="3828" y="427"/>
                    </a:lnTo>
                    <a:lnTo>
                      <a:pt x="3807" y="454"/>
                    </a:lnTo>
                    <a:lnTo>
                      <a:pt x="3790" y="480"/>
                    </a:lnTo>
                    <a:lnTo>
                      <a:pt x="3774" y="506"/>
                    </a:lnTo>
                    <a:lnTo>
                      <a:pt x="3761" y="532"/>
                    </a:lnTo>
                    <a:lnTo>
                      <a:pt x="3751" y="557"/>
                    </a:lnTo>
                    <a:lnTo>
                      <a:pt x="3744" y="583"/>
                    </a:lnTo>
                    <a:lnTo>
                      <a:pt x="3740" y="608"/>
                    </a:lnTo>
                    <a:lnTo>
                      <a:pt x="3733" y="658"/>
                    </a:lnTo>
                    <a:lnTo>
                      <a:pt x="3726" y="708"/>
                    </a:lnTo>
                    <a:lnTo>
                      <a:pt x="3718" y="758"/>
                    </a:lnTo>
                    <a:lnTo>
                      <a:pt x="3709" y="807"/>
                    </a:lnTo>
                    <a:lnTo>
                      <a:pt x="3698" y="854"/>
                    </a:lnTo>
                    <a:lnTo>
                      <a:pt x="3685" y="900"/>
                    </a:lnTo>
                    <a:lnTo>
                      <a:pt x="3678" y="923"/>
                    </a:lnTo>
                    <a:lnTo>
                      <a:pt x="3671" y="944"/>
                    </a:lnTo>
                    <a:lnTo>
                      <a:pt x="3664" y="965"/>
                    </a:lnTo>
                    <a:lnTo>
                      <a:pt x="3656" y="985"/>
                    </a:lnTo>
                    <a:lnTo>
                      <a:pt x="3647" y="1005"/>
                    </a:lnTo>
                    <a:lnTo>
                      <a:pt x="3639" y="1023"/>
                    </a:lnTo>
                    <a:lnTo>
                      <a:pt x="3630" y="1041"/>
                    </a:lnTo>
                    <a:lnTo>
                      <a:pt x="3621" y="1058"/>
                    </a:lnTo>
                    <a:lnTo>
                      <a:pt x="3611" y="1073"/>
                    </a:lnTo>
                    <a:lnTo>
                      <a:pt x="3600" y="1088"/>
                    </a:lnTo>
                    <a:lnTo>
                      <a:pt x="3589" y="1102"/>
                    </a:lnTo>
                    <a:lnTo>
                      <a:pt x="3579" y="1114"/>
                    </a:lnTo>
                    <a:lnTo>
                      <a:pt x="3567" y="1125"/>
                    </a:lnTo>
                    <a:lnTo>
                      <a:pt x="3555" y="1135"/>
                    </a:lnTo>
                    <a:lnTo>
                      <a:pt x="3543" y="1144"/>
                    </a:lnTo>
                    <a:lnTo>
                      <a:pt x="3530" y="1151"/>
                    </a:lnTo>
                    <a:lnTo>
                      <a:pt x="3516" y="1156"/>
                    </a:lnTo>
                    <a:lnTo>
                      <a:pt x="3503" y="1160"/>
                    </a:lnTo>
                    <a:lnTo>
                      <a:pt x="3489" y="1163"/>
                    </a:lnTo>
                    <a:lnTo>
                      <a:pt x="3474" y="1164"/>
                    </a:lnTo>
                    <a:lnTo>
                      <a:pt x="3417" y="1162"/>
                    </a:lnTo>
                    <a:lnTo>
                      <a:pt x="3364" y="1159"/>
                    </a:lnTo>
                    <a:lnTo>
                      <a:pt x="3338" y="1158"/>
                    </a:lnTo>
                    <a:lnTo>
                      <a:pt x="3315" y="1158"/>
                    </a:lnTo>
                    <a:lnTo>
                      <a:pt x="3302" y="1159"/>
                    </a:lnTo>
                    <a:lnTo>
                      <a:pt x="3291" y="1160"/>
                    </a:lnTo>
                    <a:lnTo>
                      <a:pt x="3280" y="1162"/>
                    </a:lnTo>
                    <a:lnTo>
                      <a:pt x="3269" y="1164"/>
                    </a:lnTo>
                    <a:lnTo>
                      <a:pt x="3257" y="1167"/>
                    </a:lnTo>
                    <a:lnTo>
                      <a:pt x="3246" y="1170"/>
                    </a:lnTo>
                    <a:lnTo>
                      <a:pt x="3236" y="1174"/>
                    </a:lnTo>
                    <a:lnTo>
                      <a:pt x="3225" y="1179"/>
                    </a:lnTo>
                    <a:lnTo>
                      <a:pt x="3214" y="1186"/>
                    </a:lnTo>
                    <a:lnTo>
                      <a:pt x="3204" y="1193"/>
                    </a:lnTo>
                    <a:lnTo>
                      <a:pt x="3193" y="1200"/>
                    </a:lnTo>
                    <a:lnTo>
                      <a:pt x="3183" y="1209"/>
                    </a:lnTo>
                    <a:lnTo>
                      <a:pt x="3172" y="1219"/>
                    </a:lnTo>
                    <a:lnTo>
                      <a:pt x="3162" y="1230"/>
                    </a:lnTo>
                    <a:lnTo>
                      <a:pt x="3152" y="1242"/>
                    </a:lnTo>
                    <a:lnTo>
                      <a:pt x="3143" y="1256"/>
                    </a:lnTo>
                    <a:lnTo>
                      <a:pt x="3132" y="1271"/>
                    </a:lnTo>
                    <a:lnTo>
                      <a:pt x="3122" y="1287"/>
                    </a:lnTo>
                    <a:lnTo>
                      <a:pt x="3112" y="1304"/>
                    </a:lnTo>
                    <a:lnTo>
                      <a:pt x="3102" y="1324"/>
                    </a:lnTo>
                    <a:lnTo>
                      <a:pt x="3083" y="1363"/>
                    </a:lnTo>
                    <a:lnTo>
                      <a:pt x="3065" y="1399"/>
                    </a:lnTo>
                    <a:lnTo>
                      <a:pt x="3050" y="1434"/>
                    </a:lnTo>
                    <a:lnTo>
                      <a:pt x="3035" y="1468"/>
                    </a:lnTo>
                    <a:lnTo>
                      <a:pt x="3023" y="1499"/>
                    </a:lnTo>
                    <a:lnTo>
                      <a:pt x="3014" y="1528"/>
                    </a:lnTo>
                    <a:lnTo>
                      <a:pt x="3010" y="1543"/>
                    </a:lnTo>
                    <a:lnTo>
                      <a:pt x="3007" y="1556"/>
                    </a:lnTo>
                    <a:lnTo>
                      <a:pt x="3005" y="1569"/>
                    </a:lnTo>
                    <a:lnTo>
                      <a:pt x="3002" y="1582"/>
                    </a:lnTo>
                    <a:lnTo>
                      <a:pt x="3001" y="1594"/>
                    </a:lnTo>
                    <a:lnTo>
                      <a:pt x="3001" y="1606"/>
                    </a:lnTo>
                    <a:lnTo>
                      <a:pt x="3002" y="1617"/>
                    </a:lnTo>
                    <a:lnTo>
                      <a:pt x="3005" y="1628"/>
                    </a:lnTo>
                    <a:lnTo>
                      <a:pt x="3007" y="1638"/>
                    </a:lnTo>
                    <a:lnTo>
                      <a:pt x="3010" y="1648"/>
                    </a:lnTo>
                    <a:lnTo>
                      <a:pt x="3015" y="1657"/>
                    </a:lnTo>
                    <a:lnTo>
                      <a:pt x="3020" y="1667"/>
                    </a:lnTo>
                    <a:lnTo>
                      <a:pt x="3026" y="1675"/>
                    </a:lnTo>
                    <a:lnTo>
                      <a:pt x="3033" y="1683"/>
                    </a:lnTo>
                    <a:lnTo>
                      <a:pt x="3042" y="1691"/>
                    </a:lnTo>
                    <a:lnTo>
                      <a:pt x="3052" y="1697"/>
                    </a:lnTo>
                    <a:lnTo>
                      <a:pt x="3063" y="1704"/>
                    </a:lnTo>
                    <a:lnTo>
                      <a:pt x="3074" y="1711"/>
                    </a:lnTo>
                    <a:lnTo>
                      <a:pt x="3087" y="1717"/>
                    </a:lnTo>
                    <a:lnTo>
                      <a:pt x="3102" y="1722"/>
                    </a:lnTo>
                    <a:lnTo>
                      <a:pt x="3116" y="1728"/>
                    </a:lnTo>
                    <a:lnTo>
                      <a:pt x="3127" y="1735"/>
                    </a:lnTo>
                    <a:lnTo>
                      <a:pt x="3138" y="1743"/>
                    </a:lnTo>
                    <a:lnTo>
                      <a:pt x="3146" y="1753"/>
                    </a:lnTo>
                    <a:lnTo>
                      <a:pt x="3151" y="1764"/>
                    </a:lnTo>
                    <a:lnTo>
                      <a:pt x="3155" y="1776"/>
                    </a:lnTo>
                    <a:lnTo>
                      <a:pt x="3158" y="1788"/>
                    </a:lnTo>
                    <a:lnTo>
                      <a:pt x="3159" y="1803"/>
                    </a:lnTo>
                    <a:lnTo>
                      <a:pt x="3158" y="1817"/>
                    </a:lnTo>
                    <a:lnTo>
                      <a:pt x="3156" y="1831"/>
                    </a:lnTo>
                    <a:lnTo>
                      <a:pt x="3152" y="1848"/>
                    </a:lnTo>
                    <a:lnTo>
                      <a:pt x="3147" y="1863"/>
                    </a:lnTo>
                    <a:lnTo>
                      <a:pt x="3141" y="1879"/>
                    </a:lnTo>
                    <a:lnTo>
                      <a:pt x="3134" y="1897"/>
                    </a:lnTo>
                    <a:lnTo>
                      <a:pt x="3125" y="1913"/>
                    </a:lnTo>
                    <a:lnTo>
                      <a:pt x="3116" y="1930"/>
                    </a:lnTo>
                    <a:lnTo>
                      <a:pt x="3105" y="1946"/>
                    </a:lnTo>
                    <a:lnTo>
                      <a:pt x="3094" y="1963"/>
                    </a:lnTo>
                    <a:lnTo>
                      <a:pt x="3082" y="1979"/>
                    </a:lnTo>
                    <a:lnTo>
                      <a:pt x="3069" y="1995"/>
                    </a:lnTo>
                    <a:lnTo>
                      <a:pt x="3056" y="2010"/>
                    </a:lnTo>
                    <a:lnTo>
                      <a:pt x="3042" y="2025"/>
                    </a:lnTo>
                    <a:lnTo>
                      <a:pt x="3027" y="2039"/>
                    </a:lnTo>
                    <a:lnTo>
                      <a:pt x="3013" y="2052"/>
                    </a:lnTo>
                    <a:lnTo>
                      <a:pt x="2997" y="2065"/>
                    </a:lnTo>
                    <a:lnTo>
                      <a:pt x="2982" y="2076"/>
                    </a:lnTo>
                    <a:lnTo>
                      <a:pt x="2967" y="2086"/>
                    </a:lnTo>
                    <a:lnTo>
                      <a:pt x="2951" y="2095"/>
                    </a:lnTo>
                    <a:lnTo>
                      <a:pt x="2936" y="2104"/>
                    </a:lnTo>
                    <a:lnTo>
                      <a:pt x="2921" y="2110"/>
                    </a:lnTo>
                    <a:lnTo>
                      <a:pt x="2905" y="2115"/>
                    </a:lnTo>
                    <a:lnTo>
                      <a:pt x="2890" y="2118"/>
                    </a:lnTo>
                    <a:lnTo>
                      <a:pt x="2860" y="2123"/>
                    </a:lnTo>
                    <a:lnTo>
                      <a:pt x="2832" y="2128"/>
                    </a:lnTo>
                    <a:lnTo>
                      <a:pt x="2804" y="2134"/>
                    </a:lnTo>
                    <a:lnTo>
                      <a:pt x="2775" y="2141"/>
                    </a:lnTo>
                    <a:lnTo>
                      <a:pt x="2749" y="2151"/>
                    </a:lnTo>
                    <a:lnTo>
                      <a:pt x="2721" y="2161"/>
                    </a:lnTo>
                    <a:lnTo>
                      <a:pt x="2708" y="2167"/>
                    </a:lnTo>
                    <a:lnTo>
                      <a:pt x="2694" y="2173"/>
                    </a:lnTo>
                    <a:lnTo>
                      <a:pt x="2681" y="2180"/>
                    </a:lnTo>
                    <a:lnTo>
                      <a:pt x="2669" y="2188"/>
                    </a:lnTo>
                    <a:lnTo>
                      <a:pt x="2655" y="2197"/>
                    </a:lnTo>
                    <a:lnTo>
                      <a:pt x="2642" y="2206"/>
                    </a:lnTo>
                    <a:lnTo>
                      <a:pt x="2630" y="2216"/>
                    </a:lnTo>
                    <a:lnTo>
                      <a:pt x="2617" y="2227"/>
                    </a:lnTo>
                    <a:lnTo>
                      <a:pt x="2603" y="2239"/>
                    </a:lnTo>
                    <a:lnTo>
                      <a:pt x="2591" y="2251"/>
                    </a:lnTo>
                    <a:lnTo>
                      <a:pt x="2579" y="2265"/>
                    </a:lnTo>
                    <a:lnTo>
                      <a:pt x="2565" y="2280"/>
                    </a:lnTo>
                    <a:lnTo>
                      <a:pt x="2553" y="2295"/>
                    </a:lnTo>
                    <a:lnTo>
                      <a:pt x="2540" y="2312"/>
                    </a:lnTo>
                    <a:lnTo>
                      <a:pt x="2528" y="2330"/>
                    </a:lnTo>
                    <a:lnTo>
                      <a:pt x="2515" y="2349"/>
                    </a:lnTo>
                    <a:lnTo>
                      <a:pt x="2503" y="2370"/>
                    </a:lnTo>
                    <a:lnTo>
                      <a:pt x="2490" y="2391"/>
                    </a:lnTo>
                    <a:lnTo>
                      <a:pt x="2477" y="2414"/>
                    </a:lnTo>
                    <a:lnTo>
                      <a:pt x="2465" y="2437"/>
                    </a:lnTo>
                    <a:lnTo>
                      <a:pt x="2452" y="2463"/>
                    </a:lnTo>
                    <a:lnTo>
                      <a:pt x="2438" y="2487"/>
                    </a:lnTo>
                    <a:lnTo>
                      <a:pt x="2425" y="2511"/>
                    </a:lnTo>
                    <a:lnTo>
                      <a:pt x="2410" y="2535"/>
                    </a:lnTo>
                    <a:lnTo>
                      <a:pt x="2380" y="2582"/>
                    </a:lnTo>
                    <a:lnTo>
                      <a:pt x="2347" y="2627"/>
                    </a:lnTo>
                    <a:lnTo>
                      <a:pt x="2315" y="2671"/>
                    </a:lnTo>
                    <a:lnTo>
                      <a:pt x="2282" y="2713"/>
                    </a:lnTo>
                    <a:lnTo>
                      <a:pt x="2249" y="2752"/>
                    </a:lnTo>
                    <a:lnTo>
                      <a:pt x="2217" y="2788"/>
                    </a:lnTo>
                    <a:lnTo>
                      <a:pt x="2188" y="2822"/>
                    </a:lnTo>
                    <a:lnTo>
                      <a:pt x="2160" y="2852"/>
                    </a:lnTo>
                    <a:lnTo>
                      <a:pt x="2134" y="2877"/>
                    </a:lnTo>
                    <a:lnTo>
                      <a:pt x="2112" y="2900"/>
                    </a:lnTo>
                    <a:lnTo>
                      <a:pt x="2080" y="2930"/>
                    </a:lnTo>
                    <a:lnTo>
                      <a:pt x="2069" y="2941"/>
                    </a:lnTo>
                    <a:lnTo>
                      <a:pt x="2086" y="2947"/>
                    </a:lnTo>
                    <a:lnTo>
                      <a:pt x="2131" y="2962"/>
                    </a:lnTo>
                    <a:lnTo>
                      <a:pt x="2161" y="2974"/>
                    </a:lnTo>
                    <a:lnTo>
                      <a:pt x="2194" y="2989"/>
                    </a:lnTo>
                    <a:lnTo>
                      <a:pt x="2228" y="3006"/>
                    </a:lnTo>
                    <a:lnTo>
                      <a:pt x="2262" y="3025"/>
                    </a:lnTo>
                    <a:lnTo>
                      <a:pt x="2280" y="3036"/>
                    </a:lnTo>
                    <a:lnTo>
                      <a:pt x="2296" y="3047"/>
                    </a:lnTo>
                    <a:lnTo>
                      <a:pt x="2312" y="3058"/>
                    </a:lnTo>
                    <a:lnTo>
                      <a:pt x="2327" y="3071"/>
                    </a:lnTo>
                    <a:lnTo>
                      <a:pt x="2341" y="3084"/>
                    </a:lnTo>
                    <a:lnTo>
                      <a:pt x="2354" y="3097"/>
                    </a:lnTo>
                    <a:lnTo>
                      <a:pt x="2366" y="3110"/>
                    </a:lnTo>
                    <a:lnTo>
                      <a:pt x="2376" y="3125"/>
                    </a:lnTo>
                    <a:lnTo>
                      <a:pt x="2384" y="3140"/>
                    </a:lnTo>
                    <a:lnTo>
                      <a:pt x="2391" y="3155"/>
                    </a:lnTo>
                    <a:lnTo>
                      <a:pt x="2397" y="3171"/>
                    </a:lnTo>
                    <a:lnTo>
                      <a:pt x="2400" y="3187"/>
                    </a:lnTo>
                    <a:lnTo>
                      <a:pt x="2400" y="3205"/>
                    </a:lnTo>
                    <a:lnTo>
                      <a:pt x="2398" y="3222"/>
                    </a:lnTo>
                    <a:lnTo>
                      <a:pt x="2393" y="3239"/>
                    </a:lnTo>
                    <a:lnTo>
                      <a:pt x="2386" y="3258"/>
                    </a:lnTo>
                    <a:lnTo>
                      <a:pt x="2371" y="3292"/>
                    </a:lnTo>
                    <a:lnTo>
                      <a:pt x="2357" y="3326"/>
                    </a:lnTo>
                    <a:lnTo>
                      <a:pt x="2341" y="3363"/>
                    </a:lnTo>
                    <a:lnTo>
                      <a:pt x="2327" y="3401"/>
                    </a:lnTo>
                    <a:lnTo>
                      <a:pt x="2296" y="3481"/>
                    </a:lnTo>
                    <a:lnTo>
                      <a:pt x="2267" y="3566"/>
                    </a:lnTo>
                    <a:lnTo>
                      <a:pt x="2235" y="3653"/>
                    </a:lnTo>
                    <a:lnTo>
                      <a:pt x="2203" y="3743"/>
                    </a:lnTo>
                    <a:lnTo>
                      <a:pt x="2169" y="3833"/>
                    </a:lnTo>
                    <a:lnTo>
                      <a:pt x="2133" y="3924"/>
                    </a:lnTo>
                    <a:lnTo>
                      <a:pt x="2116" y="3969"/>
                    </a:lnTo>
                    <a:lnTo>
                      <a:pt x="2097" y="4014"/>
                    </a:lnTo>
                    <a:lnTo>
                      <a:pt x="2077" y="4058"/>
                    </a:lnTo>
                    <a:lnTo>
                      <a:pt x="2058" y="4102"/>
                    </a:lnTo>
                    <a:lnTo>
                      <a:pt x="2037" y="4145"/>
                    </a:lnTo>
                    <a:lnTo>
                      <a:pt x="2017" y="4187"/>
                    </a:lnTo>
                    <a:lnTo>
                      <a:pt x="1994" y="4228"/>
                    </a:lnTo>
                    <a:lnTo>
                      <a:pt x="1972" y="4268"/>
                    </a:lnTo>
                    <a:lnTo>
                      <a:pt x="1949" y="4307"/>
                    </a:lnTo>
                    <a:lnTo>
                      <a:pt x="1925" y="4343"/>
                    </a:lnTo>
                    <a:lnTo>
                      <a:pt x="1900" y="4379"/>
                    </a:lnTo>
                    <a:lnTo>
                      <a:pt x="1874" y="4413"/>
                    </a:lnTo>
                    <a:lnTo>
                      <a:pt x="1848" y="4445"/>
                    </a:lnTo>
                    <a:lnTo>
                      <a:pt x="1821" y="4475"/>
                    </a:lnTo>
                    <a:lnTo>
                      <a:pt x="1793" y="4503"/>
                    </a:lnTo>
                    <a:lnTo>
                      <a:pt x="1764" y="4530"/>
                    </a:lnTo>
                    <a:lnTo>
                      <a:pt x="1704" y="4579"/>
                    </a:lnTo>
                    <a:lnTo>
                      <a:pt x="1642" y="4628"/>
                    </a:lnTo>
                    <a:lnTo>
                      <a:pt x="1581" y="4675"/>
                    </a:lnTo>
                    <a:lnTo>
                      <a:pt x="1520" y="4721"/>
                    </a:lnTo>
                    <a:lnTo>
                      <a:pt x="1460" y="4765"/>
                    </a:lnTo>
                    <a:lnTo>
                      <a:pt x="1402" y="4807"/>
                    </a:lnTo>
                    <a:lnTo>
                      <a:pt x="1346" y="4846"/>
                    </a:lnTo>
                    <a:lnTo>
                      <a:pt x="1294" y="4883"/>
                    </a:lnTo>
                    <a:lnTo>
                      <a:pt x="1200" y="4945"/>
                    </a:lnTo>
                    <a:lnTo>
                      <a:pt x="1127" y="4993"/>
                    </a:lnTo>
                    <a:lnTo>
                      <a:pt x="1079" y="5024"/>
                    </a:lnTo>
                    <a:lnTo>
                      <a:pt x="1062" y="5035"/>
                    </a:lnTo>
                    <a:lnTo>
                      <a:pt x="1082" y="5034"/>
                    </a:lnTo>
                    <a:lnTo>
                      <a:pt x="1136" y="5034"/>
                    </a:lnTo>
                    <a:lnTo>
                      <a:pt x="1172" y="5035"/>
                    </a:lnTo>
                    <a:lnTo>
                      <a:pt x="1211" y="5038"/>
                    </a:lnTo>
                    <a:lnTo>
                      <a:pt x="1233" y="5040"/>
                    </a:lnTo>
                    <a:lnTo>
                      <a:pt x="1254" y="5043"/>
                    </a:lnTo>
                    <a:lnTo>
                      <a:pt x="1276" y="5046"/>
                    </a:lnTo>
                    <a:lnTo>
                      <a:pt x="1297" y="5051"/>
                    </a:lnTo>
                    <a:lnTo>
                      <a:pt x="1319" y="5055"/>
                    </a:lnTo>
                    <a:lnTo>
                      <a:pt x="1340" y="5061"/>
                    </a:lnTo>
                    <a:lnTo>
                      <a:pt x="1362" y="5067"/>
                    </a:lnTo>
                    <a:lnTo>
                      <a:pt x="1382" y="5074"/>
                    </a:lnTo>
                    <a:lnTo>
                      <a:pt x="1402" y="5081"/>
                    </a:lnTo>
                    <a:lnTo>
                      <a:pt x="1420" y="5090"/>
                    </a:lnTo>
                    <a:lnTo>
                      <a:pt x="1437" y="5101"/>
                    </a:lnTo>
                    <a:lnTo>
                      <a:pt x="1454" y="5111"/>
                    </a:lnTo>
                    <a:lnTo>
                      <a:pt x="1468" y="5123"/>
                    </a:lnTo>
                    <a:lnTo>
                      <a:pt x="1481" y="5137"/>
                    </a:lnTo>
                    <a:lnTo>
                      <a:pt x="1492" y="5152"/>
                    </a:lnTo>
                    <a:lnTo>
                      <a:pt x="1501" y="5167"/>
                    </a:lnTo>
                    <a:lnTo>
                      <a:pt x="1508" y="5185"/>
                    </a:lnTo>
                    <a:lnTo>
                      <a:pt x="1512" y="5203"/>
                    </a:lnTo>
                    <a:lnTo>
                      <a:pt x="1514" y="5224"/>
                    </a:lnTo>
                    <a:lnTo>
                      <a:pt x="1513" y="5245"/>
                    </a:lnTo>
                    <a:lnTo>
                      <a:pt x="1509" y="5269"/>
                    </a:lnTo>
                    <a:lnTo>
                      <a:pt x="1503" y="5293"/>
                    </a:lnTo>
                    <a:lnTo>
                      <a:pt x="1494" y="5320"/>
                    </a:lnTo>
                    <a:lnTo>
                      <a:pt x="1483" y="5347"/>
                    </a:lnTo>
                    <a:lnTo>
                      <a:pt x="1470" y="5377"/>
                    </a:lnTo>
                    <a:lnTo>
                      <a:pt x="1456" y="5407"/>
                    </a:lnTo>
                    <a:lnTo>
                      <a:pt x="1439" y="5438"/>
                    </a:lnTo>
                    <a:lnTo>
                      <a:pt x="1422" y="5470"/>
                    </a:lnTo>
                    <a:lnTo>
                      <a:pt x="1403" y="5503"/>
                    </a:lnTo>
                    <a:lnTo>
                      <a:pt x="1383" y="5536"/>
                    </a:lnTo>
                    <a:lnTo>
                      <a:pt x="1362" y="5568"/>
                    </a:lnTo>
                    <a:lnTo>
                      <a:pt x="1340" y="5602"/>
                    </a:lnTo>
                    <a:lnTo>
                      <a:pt x="1295" y="5668"/>
                    </a:lnTo>
                    <a:lnTo>
                      <a:pt x="1249" y="5733"/>
                    </a:lnTo>
                    <a:lnTo>
                      <a:pt x="1204" y="5795"/>
                    </a:lnTo>
                    <a:lnTo>
                      <a:pt x="1160" y="5853"/>
                    </a:lnTo>
                    <a:lnTo>
                      <a:pt x="1119" y="5905"/>
                    </a:lnTo>
                    <a:lnTo>
                      <a:pt x="1082" y="5951"/>
                    </a:lnTo>
                    <a:lnTo>
                      <a:pt x="1051" y="5989"/>
                    </a:lnTo>
                    <a:lnTo>
                      <a:pt x="1028" y="6018"/>
                    </a:lnTo>
                    <a:lnTo>
                      <a:pt x="1013" y="6035"/>
                    </a:lnTo>
                    <a:lnTo>
                      <a:pt x="1007" y="6041"/>
                    </a:lnTo>
                    <a:lnTo>
                      <a:pt x="1126" y="6041"/>
                    </a:lnTo>
                    <a:lnTo>
                      <a:pt x="1119" y="6057"/>
                    </a:lnTo>
                    <a:lnTo>
                      <a:pt x="1098" y="6103"/>
                    </a:lnTo>
                    <a:lnTo>
                      <a:pt x="1065" y="6170"/>
                    </a:lnTo>
                    <a:lnTo>
                      <a:pt x="1024" y="6253"/>
                    </a:lnTo>
                    <a:lnTo>
                      <a:pt x="977" y="6346"/>
                    </a:lnTo>
                    <a:lnTo>
                      <a:pt x="926" y="6443"/>
                    </a:lnTo>
                    <a:lnTo>
                      <a:pt x="900" y="6491"/>
                    </a:lnTo>
                    <a:lnTo>
                      <a:pt x="874" y="6537"/>
                    </a:lnTo>
                    <a:lnTo>
                      <a:pt x="849" y="6582"/>
                    </a:lnTo>
                    <a:lnTo>
                      <a:pt x="823" y="6623"/>
                    </a:lnTo>
                    <a:lnTo>
                      <a:pt x="812" y="6644"/>
                    </a:lnTo>
                    <a:lnTo>
                      <a:pt x="801" y="6663"/>
                    </a:lnTo>
                    <a:lnTo>
                      <a:pt x="791" y="6684"/>
                    </a:lnTo>
                    <a:lnTo>
                      <a:pt x="783" y="6704"/>
                    </a:lnTo>
                    <a:lnTo>
                      <a:pt x="776" y="6725"/>
                    </a:lnTo>
                    <a:lnTo>
                      <a:pt x="770" y="6746"/>
                    </a:lnTo>
                    <a:lnTo>
                      <a:pt x="765" y="6767"/>
                    </a:lnTo>
                    <a:lnTo>
                      <a:pt x="760" y="6788"/>
                    </a:lnTo>
                    <a:lnTo>
                      <a:pt x="753" y="6830"/>
                    </a:lnTo>
                    <a:lnTo>
                      <a:pt x="746" y="6873"/>
                    </a:lnTo>
                    <a:lnTo>
                      <a:pt x="741" y="6917"/>
                    </a:lnTo>
                    <a:lnTo>
                      <a:pt x="737" y="6962"/>
                    </a:lnTo>
                    <a:lnTo>
                      <a:pt x="731" y="7007"/>
                    </a:lnTo>
                    <a:lnTo>
                      <a:pt x="725" y="7052"/>
                    </a:lnTo>
                    <a:lnTo>
                      <a:pt x="721" y="7076"/>
                    </a:lnTo>
                    <a:lnTo>
                      <a:pt x="716" y="7098"/>
                    </a:lnTo>
                    <a:lnTo>
                      <a:pt x="711" y="7122"/>
                    </a:lnTo>
                    <a:lnTo>
                      <a:pt x="703" y="7145"/>
                    </a:lnTo>
                    <a:lnTo>
                      <a:pt x="696" y="7169"/>
                    </a:lnTo>
                    <a:lnTo>
                      <a:pt x="688" y="7193"/>
                    </a:lnTo>
                    <a:lnTo>
                      <a:pt x="679" y="7217"/>
                    </a:lnTo>
                    <a:lnTo>
                      <a:pt x="668" y="7241"/>
                    </a:lnTo>
                    <a:lnTo>
                      <a:pt x="656" y="7265"/>
                    </a:lnTo>
                    <a:lnTo>
                      <a:pt x="643" y="7290"/>
                    </a:lnTo>
                    <a:lnTo>
                      <a:pt x="628" y="7314"/>
                    </a:lnTo>
                    <a:lnTo>
                      <a:pt x="611" y="7339"/>
                    </a:lnTo>
                    <a:lnTo>
                      <a:pt x="593" y="7364"/>
                    </a:lnTo>
                    <a:lnTo>
                      <a:pt x="573" y="7390"/>
                    </a:lnTo>
                    <a:lnTo>
                      <a:pt x="553" y="7416"/>
                    </a:lnTo>
                    <a:lnTo>
                      <a:pt x="531" y="7444"/>
                    </a:lnTo>
                    <a:lnTo>
                      <a:pt x="485" y="7500"/>
                    </a:lnTo>
                    <a:lnTo>
                      <a:pt x="437" y="7558"/>
                    </a:lnTo>
                    <a:lnTo>
                      <a:pt x="387" y="7617"/>
                    </a:lnTo>
                    <a:lnTo>
                      <a:pt x="336" y="7676"/>
                    </a:lnTo>
                    <a:lnTo>
                      <a:pt x="285" y="7737"/>
                    </a:lnTo>
                    <a:lnTo>
                      <a:pt x="236" y="7796"/>
                    </a:lnTo>
                    <a:lnTo>
                      <a:pt x="189" y="7855"/>
                    </a:lnTo>
                    <a:lnTo>
                      <a:pt x="145" y="7914"/>
                    </a:lnTo>
                    <a:lnTo>
                      <a:pt x="124" y="7942"/>
                    </a:lnTo>
                    <a:lnTo>
                      <a:pt x="105" y="7971"/>
                    </a:lnTo>
                    <a:lnTo>
                      <a:pt x="86" y="7999"/>
                    </a:lnTo>
                    <a:lnTo>
                      <a:pt x="70" y="8025"/>
                    </a:lnTo>
                    <a:lnTo>
                      <a:pt x="54" y="8052"/>
                    </a:lnTo>
                    <a:lnTo>
                      <a:pt x="40" y="8077"/>
                    </a:lnTo>
                    <a:lnTo>
                      <a:pt x="29" y="8103"/>
                    </a:lnTo>
                    <a:lnTo>
                      <a:pt x="19" y="8127"/>
                    </a:lnTo>
                    <a:lnTo>
                      <a:pt x="10" y="8150"/>
                    </a:lnTo>
                    <a:lnTo>
                      <a:pt x="5" y="8173"/>
                    </a:lnTo>
                    <a:lnTo>
                      <a:pt x="1" y="8194"/>
                    </a:lnTo>
                    <a:lnTo>
                      <a:pt x="0" y="8215"/>
                    </a:lnTo>
                    <a:lnTo>
                      <a:pt x="1" y="8293"/>
                    </a:lnTo>
                    <a:lnTo>
                      <a:pt x="4" y="8370"/>
                    </a:lnTo>
                    <a:lnTo>
                      <a:pt x="8" y="8442"/>
                    </a:lnTo>
                    <a:lnTo>
                      <a:pt x="14" y="8506"/>
                    </a:lnTo>
                    <a:lnTo>
                      <a:pt x="19" y="8560"/>
                    </a:lnTo>
                    <a:lnTo>
                      <a:pt x="23" y="8602"/>
                    </a:lnTo>
                    <a:lnTo>
                      <a:pt x="26" y="8629"/>
                    </a:lnTo>
                    <a:lnTo>
                      <a:pt x="27" y="8639"/>
                    </a:lnTo>
                    <a:lnTo>
                      <a:pt x="28" y="8632"/>
                    </a:lnTo>
                    <a:lnTo>
                      <a:pt x="33" y="8613"/>
                    </a:lnTo>
                    <a:lnTo>
                      <a:pt x="37" y="8599"/>
                    </a:lnTo>
                    <a:lnTo>
                      <a:pt x="42" y="8584"/>
                    </a:lnTo>
                    <a:lnTo>
                      <a:pt x="48" y="8568"/>
                    </a:lnTo>
                    <a:lnTo>
                      <a:pt x="56" y="8549"/>
                    </a:lnTo>
                    <a:lnTo>
                      <a:pt x="66" y="8530"/>
                    </a:lnTo>
                    <a:lnTo>
                      <a:pt x="77" y="8510"/>
                    </a:lnTo>
                    <a:lnTo>
                      <a:pt x="90" y="8491"/>
                    </a:lnTo>
                    <a:lnTo>
                      <a:pt x="105" y="8471"/>
                    </a:lnTo>
                    <a:lnTo>
                      <a:pt x="113" y="8461"/>
                    </a:lnTo>
                    <a:lnTo>
                      <a:pt x="122" y="8452"/>
                    </a:lnTo>
                    <a:lnTo>
                      <a:pt x="131" y="8443"/>
                    </a:lnTo>
                    <a:lnTo>
                      <a:pt x="141" y="8434"/>
                    </a:lnTo>
                    <a:lnTo>
                      <a:pt x="152" y="8424"/>
                    </a:lnTo>
                    <a:lnTo>
                      <a:pt x="163" y="8416"/>
                    </a:lnTo>
                    <a:lnTo>
                      <a:pt x="174" y="8408"/>
                    </a:lnTo>
                    <a:lnTo>
                      <a:pt x="186" y="8401"/>
                    </a:lnTo>
                    <a:lnTo>
                      <a:pt x="199" y="8394"/>
                    </a:lnTo>
                    <a:lnTo>
                      <a:pt x="210" y="8388"/>
                    </a:lnTo>
                    <a:lnTo>
                      <a:pt x="221" y="8381"/>
                    </a:lnTo>
                    <a:lnTo>
                      <a:pt x="232" y="8377"/>
                    </a:lnTo>
                    <a:lnTo>
                      <a:pt x="242" y="8373"/>
                    </a:lnTo>
                    <a:lnTo>
                      <a:pt x="252" y="8370"/>
                    </a:lnTo>
                    <a:lnTo>
                      <a:pt x="261" y="8368"/>
                    </a:lnTo>
                    <a:lnTo>
                      <a:pt x="270" y="8366"/>
                    </a:lnTo>
                    <a:lnTo>
                      <a:pt x="288" y="8365"/>
                    </a:lnTo>
                    <a:lnTo>
                      <a:pt x="304" y="8365"/>
                    </a:lnTo>
                    <a:lnTo>
                      <a:pt x="320" y="8367"/>
                    </a:lnTo>
                    <a:lnTo>
                      <a:pt x="336" y="8370"/>
                    </a:lnTo>
                    <a:lnTo>
                      <a:pt x="370" y="8379"/>
                    </a:lnTo>
                    <a:lnTo>
                      <a:pt x="407" y="8390"/>
                    </a:lnTo>
                    <a:lnTo>
                      <a:pt x="427" y="8394"/>
                    </a:lnTo>
                    <a:lnTo>
                      <a:pt x="451" y="8397"/>
                    </a:lnTo>
                    <a:lnTo>
                      <a:pt x="475" y="8400"/>
                    </a:lnTo>
                    <a:lnTo>
                      <a:pt x="504" y="8401"/>
                    </a:lnTo>
                    <a:lnTo>
                      <a:pt x="519" y="8400"/>
                    </a:lnTo>
                    <a:lnTo>
                      <a:pt x="536" y="8398"/>
                    </a:lnTo>
                    <a:lnTo>
                      <a:pt x="552" y="8394"/>
                    </a:lnTo>
                    <a:lnTo>
                      <a:pt x="570" y="8390"/>
                    </a:lnTo>
                    <a:lnTo>
                      <a:pt x="589" y="8383"/>
                    </a:lnTo>
                    <a:lnTo>
                      <a:pt x="607" y="8376"/>
                    </a:lnTo>
                    <a:lnTo>
                      <a:pt x="627" y="8368"/>
                    </a:lnTo>
                    <a:lnTo>
                      <a:pt x="646" y="8359"/>
                    </a:lnTo>
                    <a:lnTo>
                      <a:pt x="685" y="8339"/>
                    </a:lnTo>
                    <a:lnTo>
                      <a:pt x="725" y="8317"/>
                    </a:lnTo>
                    <a:lnTo>
                      <a:pt x="764" y="8292"/>
                    </a:lnTo>
                    <a:lnTo>
                      <a:pt x="802" y="8268"/>
                    </a:lnTo>
                    <a:lnTo>
                      <a:pt x="839" y="8243"/>
                    </a:lnTo>
                    <a:lnTo>
                      <a:pt x="872" y="8220"/>
                    </a:lnTo>
                    <a:lnTo>
                      <a:pt x="902" y="8197"/>
                    </a:lnTo>
                    <a:lnTo>
                      <a:pt x="929" y="8177"/>
                    </a:lnTo>
                    <a:lnTo>
                      <a:pt x="967" y="8147"/>
                    </a:lnTo>
                    <a:lnTo>
                      <a:pt x="981" y="8136"/>
                    </a:lnTo>
                    <a:lnTo>
                      <a:pt x="5273" y="608"/>
                    </a:lnTo>
                    <a:lnTo>
                      <a:pt x="4374" y="0"/>
                    </a:lnTo>
                    <a:close/>
                  </a:path>
                </a:pathLst>
              </a:custGeom>
              <a:solidFill>
                <a:srgbClr val="9ACE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77" name="Freeform 372">
                <a:extLst>
                  <a:ext uri="{FF2B5EF4-FFF2-40B4-BE49-F238E27FC236}">
                    <a16:creationId xmlns:a16="http://schemas.microsoft.com/office/drawing/2014/main" id="{91D694DF-0E53-42A0-A262-30D5AF9091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3" y="1489"/>
                <a:ext cx="277" cy="455"/>
              </a:xfrm>
              <a:custGeom>
                <a:avLst/>
                <a:gdLst>
                  <a:gd name="T0" fmla="*/ 11 w 5273"/>
                  <a:gd name="T1" fmla="*/ 1 h 8639"/>
                  <a:gd name="T2" fmla="*/ 11 w 5273"/>
                  <a:gd name="T3" fmla="*/ 1 h 8639"/>
                  <a:gd name="T4" fmla="*/ 10 w 5273"/>
                  <a:gd name="T5" fmla="*/ 2 h 8639"/>
                  <a:gd name="T6" fmla="*/ 10 w 5273"/>
                  <a:gd name="T7" fmla="*/ 2 h 8639"/>
                  <a:gd name="T8" fmla="*/ 10 w 5273"/>
                  <a:gd name="T9" fmla="*/ 3 h 8639"/>
                  <a:gd name="T10" fmla="*/ 10 w 5273"/>
                  <a:gd name="T11" fmla="*/ 3 h 8639"/>
                  <a:gd name="T12" fmla="*/ 10 w 5273"/>
                  <a:gd name="T13" fmla="*/ 3 h 8639"/>
                  <a:gd name="T14" fmla="*/ 9 w 5273"/>
                  <a:gd name="T15" fmla="*/ 3 h 8639"/>
                  <a:gd name="T16" fmla="*/ 9 w 5273"/>
                  <a:gd name="T17" fmla="*/ 3 h 8639"/>
                  <a:gd name="T18" fmla="*/ 9 w 5273"/>
                  <a:gd name="T19" fmla="*/ 4 h 8639"/>
                  <a:gd name="T20" fmla="*/ 8 w 5273"/>
                  <a:gd name="T21" fmla="*/ 4 h 8639"/>
                  <a:gd name="T22" fmla="*/ 8 w 5273"/>
                  <a:gd name="T23" fmla="*/ 4 h 8639"/>
                  <a:gd name="T24" fmla="*/ 8 w 5273"/>
                  <a:gd name="T25" fmla="*/ 5 h 8639"/>
                  <a:gd name="T26" fmla="*/ 9 w 5273"/>
                  <a:gd name="T27" fmla="*/ 5 h 8639"/>
                  <a:gd name="T28" fmla="*/ 9 w 5273"/>
                  <a:gd name="T29" fmla="*/ 5 h 8639"/>
                  <a:gd name="T30" fmla="*/ 9 w 5273"/>
                  <a:gd name="T31" fmla="*/ 5 h 8639"/>
                  <a:gd name="T32" fmla="*/ 8 w 5273"/>
                  <a:gd name="T33" fmla="*/ 6 h 8639"/>
                  <a:gd name="T34" fmla="*/ 8 w 5273"/>
                  <a:gd name="T35" fmla="*/ 6 h 8639"/>
                  <a:gd name="T36" fmla="*/ 8 w 5273"/>
                  <a:gd name="T37" fmla="*/ 6 h 8639"/>
                  <a:gd name="T38" fmla="*/ 7 w 5273"/>
                  <a:gd name="T39" fmla="*/ 6 h 8639"/>
                  <a:gd name="T40" fmla="*/ 7 w 5273"/>
                  <a:gd name="T41" fmla="*/ 6 h 8639"/>
                  <a:gd name="T42" fmla="*/ 7 w 5273"/>
                  <a:gd name="T43" fmla="*/ 7 h 8639"/>
                  <a:gd name="T44" fmla="*/ 7 w 5273"/>
                  <a:gd name="T45" fmla="*/ 7 h 8639"/>
                  <a:gd name="T46" fmla="*/ 6 w 5273"/>
                  <a:gd name="T47" fmla="*/ 8 h 8639"/>
                  <a:gd name="T48" fmla="*/ 6 w 5273"/>
                  <a:gd name="T49" fmla="*/ 8 h 8639"/>
                  <a:gd name="T50" fmla="*/ 6 w 5273"/>
                  <a:gd name="T51" fmla="*/ 8 h 8639"/>
                  <a:gd name="T52" fmla="*/ 7 w 5273"/>
                  <a:gd name="T53" fmla="*/ 9 h 8639"/>
                  <a:gd name="T54" fmla="*/ 7 w 5273"/>
                  <a:gd name="T55" fmla="*/ 9 h 8639"/>
                  <a:gd name="T56" fmla="*/ 6 w 5273"/>
                  <a:gd name="T57" fmla="*/ 10 h 8639"/>
                  <a:gd name="T58" fmla="*/ 6 w 5273"/>
                  <a:gd name="T59" fmla="*/ 11 h 8639"/>
                  <a:gd name="T60" fmla="*/ 5 w 5273"/>
                  <a:gd name="T61" fmla="*/ 12 h 8639"/>
                  <a:gd name="T62" fmla="*/ 4 w 5273"/>
                  <a:gd name="T63" fmla="*/ 13 h 8639"/>
                  <a:gd name="T64" fmla="*/ 3 w 5273"/>
                  <a:gd name="T65" fmla="*/ 14 h 8639"/>
                  <a:gd name="T66" fmla="*/ 3 w 5273"/>
                  <a:gd name="T67" fmla="*/ 14 h 8639"/>
                  <a:gd name="T68" fmla="*/ 4 w 5273"/>
                  <a:gd name="T69" fmla="*/ 14 h 8639"/>
                  <a:gd name="T70" fmla="*/ 4 w 5273"/>
                  <a:gd name="T71" fmla="*/ 14 h 8639"/>
                  <a:gd name="T72" fmla="*/ 4 w 5273"/>
                  <a:gd name="T73" fmla="*/ 15 h 8639"/>
                  <a:gd name="T74" fmla="*/ 4 w 5273"/>
                  <a:gd name="T75" fmla="*/ 15 h 8639"/>
                  <a:gd name="T76" fmla="*/ 3 w 5273"/>
                  <a:gd name="T77" fmla="*/ 16 h 8639"/>
                  <a:gd name="T78" fmla="*/ 3 w 5273"/>
                  <a:gd name="T79" fmla="*/ 17 h 8639"/>
                  <a:gd name="T80" fmla="*/ 2 w 5273"/>
                  <a:gd name="T81" fmla="*/ 18 h 8639"/>
                  <a:gd name="T82" fmla="*/ 2 w 5273"/>
                  <a:gd name="T83" fmla="*/ 19 h 8639"/>
                  <a:gd name="T84" fmla="*/ 2 w 5273"/>
                  <a:gd name="T85" fmla="*/ 19 h 8639"/>
                  <a:gd name="T86" fmla="*/ 2 w 5273"/>
                  <a:gd name="T87" fmla="*/ 20 h 8639"/>
                  <a:gd name="T88" fmla="*/ 2 w 5273"/>
                  <a:gd name="T89" fmla="*/ 20 h 8639"/>
                  <a:gd name="T90" fmla="*/ 1 w 5273"/>
                  <a:gd name="T91" fmla="*/ 21 h 8639"/>
                  <a:gd name="T92" fmla="*/ 0 w 5273"/>
                  <a:gd name="T93" fmla="*/ 22 h 8639"/>
                  <a:gd name="T94" fmla="*/ 0 w 5273"/>
                  <a:gd name="T95" fmla="*/ 23 h 8639"/>
                  <a:gd name="T96" fmla="*/ 0 w 5273"/>
                  <a:gd name="T97" fmla="*/ 23 h 8639"/>
                  <a:gd name="T98" fmla="*/ 0 w 5273"/>
                  <a:gd name="T99" fmla="*/ 24 h 8639"/>
                  <a:gd name="T100" fmla="*/ 0 w 5273"/>
                  <a:gd name="T101" fmla="*/ 24 h 8639"/>
                  <a:gd name="T102" fmla="*/ 0 w 5273"/>
                  <a:gd name="T103" fmla="*/ 23 h 8639"/>
                  <a:gd name="T104" fmla="*/ 1 w 5273"/>
                  <a:gd name="T105" fmla="*/ 23 h 8639"/>
                  <a:gd name="T106" fmla="*/ 1 w 5273"/>
                  <a:gd name="T107" fmla="*/ 23 h 8639"/>
                  <a:gd name="T108" fmla="*/ 1 w 5273"/>
                  <a:gd name="T109" fmla="*/ 23 h 8639"/>
                  <a:gd name="T110" fmla="*/ 2 w 5273"/>
                  <a:gd name="T111" fmla="*/ 23 h 8639"/>
                  <a:gd name="T112" fmla="*/ 2 w 5273"/>
                  <a:gd name="T113" fmla="*/ 23 h 863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5273" h="8639">
                    <a:moveTo>
                      <a:pt x="4374" y="0"/>
                    </a:moveTo>
                    <a:lnTo>
                      <a:pt x="4348" y="15"/>
                    </a:lnTo>
                    <a:lnTo>
                      <a:pt x="4278" y="58"/>
                    </a:lnTo>
                    <a:lnTo>
                      <a:pt x="4232" y="88"/>
                    </a:lnTo>
                    <a:lnTo>
                      <a:pt x="4180" y="122"/>
                    </a:lnTo>
                    <a:lnTo>
                      <a:pt x="4124" y="161"/>
                    </a:lnTo>
                    <a:lnTo>
                      <a:pt x="4066" y="204"/>
                    </a:lnTo>
                    <a:lnTo>
                      <a:pt x="4037" y="228"/>
                    </a:lnTo>
                    <a:lnTo>
                      <a:pt x="4008" y="250"/>
                    </a:lnTo>
                    <a:lnTo>
                      <a:pt x="3979" y="275"/>
                    </a:lnTo>
                    <a:lnTo>
                      <a:pt x="3951" y="299"/>
                    </a:lnTo>
                    <a:lnTo>
                      <a:pt x="3924" y="324"/>
                    </a:lnTo>
                    <a:lnTo>
                      <a:pt x="3898" y="350"/>
                    </a:lnTo>
                    <a:lnTo>
                      <a:pt x="3873" y="375"/>
                    </a:lnTo>
                    <a:lnTo>
                      <a:pt x="3849" y="402"/>
                    </a:lnTo>
                    <a:lnTo>
                      <a:pt x="3828" y="427"/>
                    </a:lnTo>
                    <a:lnTo>
                      <a:pt x="3807" y="454"/>
                    </a:lnTo>
                    <a:lnTo>
                      <a:pt x="3790" y="480"/>
                    </a:lnTo>
                    <a:lnTo>
                      <a:pt x="3774" y="506"/>
                    </a:lnTo>
                    <a:lnTo>
                      <a:pt x="3761" y="532"/>
                    </a:lnTo>
                    <a:lnTo>
                      <a:pt x="3751" y="557"/>
                    </a:lnTo>
                    <a:lnTo>
                      <a:pt x="3744" y="583"/>
                    </a:lnTo>
                    <a:lnTo>
                      <a:pt x="3740" y="608"/>
                    </a:lnTo>
                    <a:lnTo>
                      <a:pt x="3733" y="658"/>
                    </a:lnTo>
                    <a:lnTo>
                      <a:pt x="3726" y="708"/>
                    </a:lnTo>
                    <a:lnTo>
                      <a:pt x="3718" y="758"/>
                    </a:lnTo>
                    <a:lnTo>
                      <a:pt x="3709" y="807"/>
                    </a:lnTo>
                    <a:lnTo>
                      <a:pt x="3698" y="854"/>
                    </a:lnTo>
                    <a:lnTo>
                      <a:pt x="3685" y="900"/>
                    </a:lnTo>
                    <a:lnTo>
                      <a:pt x="3678" y="923"/>
                    </a:lnTo>
                    <a:lnTo>
                      <a:pt x="3671" y="944"/>
                    </a:lnTo>
                    <a:lnTo>
                      <a:pt x="3664" y="965"/>
                    </a:lnTo>
                    <a:lnTo>
                      <a:pt x="3656" y="985"/>
                    </a:lnTo>
                    <a:lnTo>
                      <a:pt x="3647" y="1005"/>
                    </a:lnTo>
                    <a:lnTo>
                      <a:pt x="3639" y="1023"/>
                    </a:lnTo>
                    <a:lnTo>
                      <a:pt x="3630" y="1041"/>
                    </a:lnTo>
                    <a:lnTo>
                      <a:pt x="3621" y="1058"/>
                    </a:lnTo>
                    <a:lnTo>
                      <a:pt x="3611" y="1073"/>
                    </a:lnTo>
                    <a:lnTo>
                      <a:pt x="3600" y="1088"/>
                    </a:lnTo>
                    <a:lnTo>
                      <a:pt x="3589" y="1102"/>
                    </a:lnTo>
                    <a:lnTo>
                      <a:pt x="3579" y="1114"/>
                    </a:lnTo>
                    <a:lnTo>
                      <a:pt x="3567" y="1125"/>
                    </a:lnTo>
                    <a:lnTo>
                      <a:pt x="3555" y="1135"/>
                    </a:lnTo>
                    <a:lnTo>
                      <a:pt x="3543" y="1144"/>
                    </a:lnTo>
                    <a:lnTo>
                      <a:pt x="3530" y="1151"/>
                    </a:lnTo>
                    <a:lnTo>
                      <a:pt x="3516" y="1156"/>
                    </a:lnTo>
                    <a:lnTo>
                      <a:pt x="3503" y="1160"/>
                    </a:lnTo>
                    <a:lnTo>
                      <a:pt x="3489" y="1163"/>
                    </a:lnTo>
                    <a:lnTo>
                      <a:pt x="3474" y="1164"/>
                    </a:lnTo>
                    <a:lnTo>
                      <a:pt x="3417" y="1162"/>
                    </a:lnTo>
                    <a:lnTo>
                      <a:pt x="3364" y="1159"/>
                    </a:lnTo>
                    <a:lnTo>
                      <a:pt x="3338" y="1158"/>
                    </a:lnTo>
                    <a:lnTo>
                      <a:pt x="3315" y="1158"/>
                    </a:lnTo>
                    <a:lnTo>
                      <a:pt x="3302" y="1159"/>
                    </a:lnTo>
                    <a:lnTo>
                      <a:pt x="3291" y="1160"/>
                    </a:lnTo>
                    <a:lnTo>
                      <a:pt x="3280" y="1162"/>
                    </a:lnTo>
                    <a:lnTo>
                      <a:pt x="3269" y="1164"/>
                    </a:lnTo>
                    <a:lnTo>
                      <a:pt x="3257" y="1167"/>
                    </a:lnTo>
                    <a:lnTo>
                      <a:pt x="3246" y="1170"/>
                    </a:lnTo>
                    <a:lnTo>
                      <a:pt x="3236" y="1174"/>
                    </a:lnTo>
                    <a:lnTo>
                      <a:pt x="3225" y="1179"/>
                    </a:lnTo>
                    <a:lnTo>
                      <a:pt x="3214" y="1186"/>
                    </a:lnTo>
                    <a:lnTo>
                      <a:pt x="3204" y="1193"/>
                    </a:lnTo>
                    <a:lnTo>
                      <a:pt x="3193" y="1200"/>
                    </a:lnTo>
                    <a:lnTo>
                      <a:pt x="3183" y="1209"/>
                    </a:lnTo>
                    <a:lnTo>
                      <a:pt x="3172" y="1219"/>
                    </a:lnTo>
                    <a:lnTo>
                      <a:pt x="3162" y="1230"/>
                    </a:lnTo>
                    <a:lnTo>
                      <a:pt x="3152" y="1242"/>
                    </a:lnTo>
                    <a:lnTo>
                      <a:pt x="3143" y="1256"/>
                    </a:lnTo>
                    <a:lnTo>
                      <a:pt x="3132" y="1271"/>
                    </a:lnTo>
                    <a:lnTo>
                      <a:pt x="3122" y="1287"/>
                    </a:lnTo>
                    <a:lnTo>
                      <a:pt x="3112" y="1304"/>
                    </a:lnTo>
                    <a:lnTo>
                      <a:pt x="3102" y="1324"/>
                    </a:lnTo>
                    <a:lnTo>
                      <a:pt x="3083" y="1363"/>
                    </a:lnTo>
                    <a:lnTo>
                      <a:pt x="3065" y="1399"/>
                    </a:lnTo>
                    <a:lnTo>
                      <a:pt x="3050" y="1434"/>
                    </a:lnTo>
                    <a:lnTo>
                      <a:pt x="3035" y="1468"/>
                    </a:lnTo>
                    <a:lnTo>
                      <a:pt x="3023" y="1499"/>
                    </a:lnTo>
                    <a:lnTo>
                      <a:pt x="3014" y="1528"/>
                    </a:lnTo>
                    <a:lnTo>
                      <a:pt x="3010" y="1543"/>
                    </a:lnTo>
                    <a:lnTo>
                      <a:pt x="3007" y="1556"/>
                    </a:lnTo>
                    <a:lnTo>
                      <a:pt x="3005" y="1569"/>
                    </a:lnTo>
                    <a:lnTo>
                      <a:pt x="3002" y="1582"/>
                    </a:lnTo>
                    <a:lnTo>
                      <a:pt x="3001" y="1594"/>
                    </a:lnTo>
                    <a:lnTo>
                      <a:pt x="3001" y="1606"/>
                    </a:lnTo>
                    <a:lnTo>
                      <a:pt x="3002" y="1617"/>
                    </a:lnTo>
                    <a:lnTo>
                      <a:pt x="3005" y="1628"/>
                    </a:lnTo>
                    <a:lnTo>
                      <a:pt x="3007" y="1638"/>
                    </a:lnTo>
                    <a:lnTo>
                      <a:pt x="3010" y="1648"/>
                    </a:lnTo>
                    <a:lnTo>
                      <a:pt x="3015" y="1657"/>
                    </a:lnTo>
                    <a:lnTo>
                      <a:pt x="3020" y="1667"/>
                    </a:lnTo>
                    <a:lnTo>
                      <a:pt x="3026" y="1675"/>
                    </a:lnTo>
                    <a:lnTo>
                      <a:pt x="3033" y="1683"/>
                    </a:lnTo>
                    <a:lnTo>
                      <a:pt x="3042" y="1691"/>
                    </a:lnTo>
                    <a:lnTo>
                      <a:pt x="3052" y="1697"/>
                    </a:lnTo>
                    <a:lnTo>
                      <a:pt x="3063" y="1704"/>
                    </a:lnTo>
                    <a:lnTo>
                      <a:pt x="3074" y="1711"/>
                    </a:lnTo>
                    <a:lnTo>
                      <a:pt x="3087" y="1717"/>
                    </a:lnTo>
                    <a:lnTo>
                      <a:pt x="3102" y="1722"/>
                    </a:lnTo>
                    <a:lnTo>
                      <a:pt x="3116" y="1728"/>
                    </a:lnTo>
                    <a:lnTo>
                      <a:pt x="3127" y="1735"/>
                    </a:lnTo>
                    <a:lnTo>
                      <a:pt x="3138" y="1743"/>
                    </a:lnTo>
                    <a:lnTo>
                      <a:pt x="3146" y="1753"/>
                    </a:lnTo>
                    <a:lnTo>
                      <a:pt x="3151" y="1764"/>
                    </a:lnTo>
                    <a:lnTo>
                      <a:pt x="3155" y="1776"/>
                    </a:lnTo>
                    <a:lnTo>
                      <a:pt x="3158" y="1788"/>
                    </a:lnTo>
                    <a:lnTo>
                      <a:pt x="3159" y="1803"/>
                    </a:lnTo>
                    <a:lnTo>
                      <a:pt x="3158" y="1817"/>
                    </a:lnTo>
                    <a:lnTo>
                      <a:pt x="3156" y="1831"/>
                    </a:lnTo>
                    <a:lnTo>
                      <a:pt x="3152" y="1848"/>
                    </a:lnTo>
                    <a:lnTo>
                      <a:pt x="3147" y="1863"/>
                    </a:lnTo>
                    <a:lnTo>
                      <a:pt x="3141" y="1879"/>
                    </a:lnTo>
                    <a:lnTo>
                      <a:pt x="3134" y="1897"/>
                    </a:lnTo>
                    <a:lnTo>
                      <a:pt x="3125" y="1913"/>
                    </a:lnTo>
                    <a:lnTo>
                      <a:pt x="3116" y="1930"/>
                    </a:lnTo>
                    <a:lnTo>
                      <a:pt x="3105" y="1946"/>
                    </a:lnTo>
                    <a:lnTo>
                      <a:pt x="3094" y="1963"/>
                    </a:lnTo>
                    <a:lnTo>
                      <a:pt x="3082" y="1979"/>
                    </a:lnTo>
                    <a:lnTo>
                      <a:pt x="3069" y="1995"/>
                    </a:lnTo>
                    <a:lnTo>
                      <a:pt x="3056" y="2010"/>
                    </a:lnTo>
                    <a:lnTo>
                      <a:pt x="3042" y="2025"/>
                    </a:lnTo>
                    <a:lnTo>
                      <a:pt x="3027" y="2039"/>
                    </a:lnTo>
                    <a:lnTo>
                      <a:pt x="3013" y="2052"/>
                    </a:lnTo>
                    <a:lnTo>
                      <a:pt x="2997" y="2065"/>
                    </a:lnTo>
                    <a:lnTo>
                      <a:pt x="2982" y="2076"/>
                    </a:lnTo>
                    <a:lnTo>
                      <a:pt x="2967" y="2086"/>
                    </a:lnTo>
                    <a:lnTo>
                      <a:pt x="2951" y="2095"/>
                    </a:lnTo>
                    <a:lnTo>
                      <a:pt x="2936" y="2104"/>
                    </a:lnTo>
                    <a:lnTo>
                      <a:pt x="2921" y="2110"/>
                    </a:lnTo>
                    <a:lnTo>
                      <a:pt x="2905" y="2115"/>
                    </a:lnTo>
                    <a:lnTo>
                      <a:pt x="2890" y="2118"/>
                    </a:lnTo>
                    <a:lnTo>
                      <a:pt x="2860" y="2123"/>
                    </a:lnTo>
                    <a:lnTo>
                      <a:pt x="2832" y="2128"/>
                    </a:lnTo>
                    <a:lnTo>
                      <a:pt x="2804" y="2134"/>
                    </a:lnTo>
                    <a:lnTo>
                      <a:pt x="2775" y="2141"/>
                    </a:lnTo>
                    <a:lnTo>
                      <a:pt x="2749" y="2151"/>
                    </a:lnTo>
                    <a:lnTo>
                      <a:pt x="2721" y="2161"/>
                    </a:lnTo>
                    <a:lnTo>
                      <a:pt x="2708" y="2167"/>
                    </a:lnTo>
                    <a:lnTo>
                      <a:pt x="2694" y="2173"/>
                    </a:lnTo>
                    <a:lnTo>
                      <a:pt x="2681" y="2180"/>
                    </a:lnTo>
                    <a:lnTo>
                      <a:pt x="2669" y="2188"/>
                    </a:lnTo>
                    <a:lnTo>
                      <a:pt x="2655" y="2197"/>
                    </a:lnTo>
                    <a:lnTo>
                      <a:pt x="2642" y="2206"/>
                    </a:lnTo>
                    <a:lnTo>
                      <a:pt x="2630" y="2216"/>
                    </a:lnTo>
                    <a:lnTo>
                      <a:pt x="2617" y="2227"/>
                    </a:lnTo>
                    <a:lnTo>
                      <a:pt x="2603" y="2239"/>
                    </a:lnTo>
                    <a:lnTo>
                      <a:pt x="2591" y="2251"/>
                    </a:lnTo>
                    <a:lnTo>
                      <a:pt x="2579" y="2265"/>
                    </a:lnTo>
                    <a:lnTo>
                      <a:pt x="2565" y="2280"/>
                    </a:lnTo>
                    <a:lnTo>
                      <a:pt x="2553" y="2295"/>
                    </a:lnTo>
                    <a:lnTo>
                      <a:pt x="2540" y="2312"/>
                    </a:lnTo>
                    <a:lnTo>
                      <a:pt x="2528" y="2330"/>
                    </a:lnTo>
                    <a:lnTo>
                      <a:pt x="2515" y="2349"/>
                    </a:lnTo>
                    <a:lnTo>
                      <a:pt x="2503" y="2370"/>
                    </a:lnTo>
                    <a:lnTo>
                      <a:pt x="2490" y="2391"/>
                    </a:lnTo>
                    <a:lnTo>
                      <a:pt x="2477" y="2414"/>
                    </a:lnTo>
                    <a:lnTo>
                      <a:pt x="2465" y="2437"/>
                    </a:lnTo>
                    <a:lnTo>
                      <a:pt x="2452" y="2463"/>
                    </a:lnTo>
                    <a:lnTo>
                      <a:pt x="2438" y="2487"/>
                    </a:lnTo>
                    <a:lnTo>
                      <a:pt x="2425" y="2511"/>
                    </a:lnTo>
                    <a:lnTo>
                      <a:pt x="2410" y="2535"/>
                    </a:lnTo>
                    <a:lnTo>
                      <a:pt x="2380" y="2582"/>
                    </a:lnTo>
                    <a:lnTo>
                      <a:pt x="2347" y="2627"/>
                    </a:lnTo>
                    <a:lnTo>
                      <a:pt x="2315" y="2671"/>
                    </a:lnTo>
                    <a:lnTo>
                      <a:pt x="2282" y="2713"/>
                    </a:lnTo>
                    <a:lnTo>
                      <a:pt x="2249" y="2752"/>
                    </a:lnTo>
                    <a:lnTo>
                      <a:pt x="2217" y="2788"/>
                    </a:lnTo>
                    <a:lnTo>
                      <a:pt x="2188" y="2822"/>
                    </a:lnTo>
                    <a:lnTo>
                      <a:pt x="2160" y="2852"/>
                    </a:lnTo>
                    <a:lnTo>
                      <a:pt x="2134" y="2877"/>
                    </a:lnTo>
                    <a:lnTo>
                      <a:pt x="2112" y="2900"/>
                    </a:lnTo>
                    <a:lnTo>
                      <a:pt x="2080" y="2930"/>
                    </a:lnTo>
                    <a:lnTo>
                      <a:pt x="2069" y="2941"/>
                    </a:lnTo>
                    <a:lnTo>
                      <a:pt x="2086" y="2947"/>
                    </a:lnTo>
                    <a:lnTo>
                      <a:pt x="2131" y="2962"/>
                    </a:lnTo>
                    <a:lnTo>
                      <a:pt x="2161" y="2974"/>
                    </a:lnTo>
                    <a:lnTo>
                      <a:pt x="2194" y="2989"/>
                    </a:lnTo>
                    <a:lnTo>
                      <a:pt x="2228" y="3006"/>
                    </a:lnTo>
                    <a:lnTo>
                      <a:pt x="2262" y="3025"/>
                    </a:lnTo>
                    <a:lnTo>
                      <a:pt x="2280" y="3036"/>
                    </a:lnTo>
                    <a:lnTo>
                      <a:pt x="2296" y="3047"/>
                    </a:lnTo>
                    <a:lnTo>
                      <a:pt x="2312" y="3058"/>
                    </a:lnTo>
                    <a:lnTo>
                      <a:pt x="2327" y="3071"/>
                    </a:lnTo>
                    <a:lnTo>
                      <a:pt x="2341" y="3084"/>
                    </a:lnTo>
                    <a:lnTo>
                      <a:pt x="2354" y="3097"/>
                    </a:lnTo>
                    <a:lnTo>
                      <a:pt x="2366" y="3110"/>
                    </a:lnTo>
                    <a:lnTo>
                      <a:pt x="2376" y="3125"/>
                    </a:lnTo>
                    <a:lnTo>
                      <a:pt x="2384" y="3140"/>
                    </a:lnTo>
                    <a:lnTo>
                      <a:pt x="2391" y="3155"/>
                    </a:lnTo>
                    <a:lnTo>
                      <a:pt x="2397" y="3171"/>
                    </a:lnTo>
                    <a:lnTo>
                      <a:pt x="2400" y="3187"/>
                    </a:lnTo>
                    <a:lnTo>
                      <a:pt x="2400" y="3205"/>
                    </a:lnTo>
                    <a:lnTo>
                      <a:pt x="2398" y="3222"/>
                    </a:lnTo>
                    <a:lnTo>
                      <a:pt x="2393" y="3239"/>
                    </a:lnTo>
                    <a:lnTo>
                      <a:pt x="2386" y="3258"/>
                    </a:lnTo>
                    <a:lnTo>
                      <a:pt x="2371" y="3292"/>
                    </a:lnTo>
                    <a:lnTo>
                      <a:pt x="2357" y="3326"/>
                    </a:lnTo>
                    <a:lnTo>
                      <a:pt x="2341" y="3363"/>
                    </a:lnTo>
                    <a:lnTo>
                      <a:pt x="2327" y="3401"/>
                    </a:lnTo>
                    <a:lnTo>
                      <a:pt x="2296" y="3481"/>
                    </a:lnTo>
                    <a:lnTo>
                      <a:pt x="2267" y="3566"/>
                    </a:lnTo>
                    <a:lnTo>
                      <a:pt x="2235" y="3653"/>
                    </a:lnTo>
                    <a:lnTo>
                      <a:pt x="2203" y="3743"/>
                    </a:lnTo>
                    <a:lnTo>
                      <a:pt x="2169" y="3833"/>
                    </a:lnTo>
                    <a:lnTo>
                      <a:pt x="2133" y="3924"/>
                    </a:lnTo>
                    <a:lnTo>
                      <a:pt x="2116" y="3969"/>
                    </a:lnTo>
                    <a:lnTo>
                      <a:pt x="2097" y="4014"/>
                    </a:lnTo>
                    <a:lnTo>
                      <a:pt x="2077" y="4058"/>
                    </a:lnTo>
                    <a:lnTo>
                      <a:pt x="2058" y="4102"/>
                    </a:lnTo>
                    <a:lnTo>
                      <a:pt x="2037" y="4145"/>
                    </a:lnTo>
                    <a:lnTo>
                      <a:pt x="2017" y="4187"/>
                    </a:lnTo>
                    <a:lnTo>
                      <a:pt x="1994" y="4228"/>
                    </a:lnTo>
                    <a:lnTo>
                      <a:pt x="1972" y="4268"/>
                    </a:lnTo>
                    <a:lnTo>
                      <a:pt x="1949" y="4307"/>
                    </a:lnTo>
                    <a:lnTo>
                      <a:pt x="1925" y="4343"/>
                    </a:lnTo>
                    <a:lnTo>
                      <a:pt x="1900" y="4379"/>
                    </a:lnTo>
                    <a:lnTo>
                      <a:pt x="1874" y="4413"/>
                    </a:lnTo>
                    <a:lnTo>
                      <a:pt x="1848" y="4445"/>
                    </a:lnTo>
                    <a:lnTo>
                      <a:pt x="1821" y="4475"/>
                    </a:lnTo>
                    <a:lnTo>
                      <a:pt x="1793" y="4503"/>
                    </a:lnTo>
                    <a:lnTo>
                      <a:pt x="1764" y="4530"/>
                    </a:lnTo>
                    <a:lnTo>
                      <a:pt x="1704" y="4579"/>
                    </a:lnTo>
                    <a:lnTo>
                      <a:pt x="1642" y="4628"/>
                    </a:lnTo>
                    <a:lnTo>
                      <a:pt x="1581" y="4675"/>
                    </a:lnTo>
                    <a:lnTo>
                      <a:pt x="1520" y="4721"/>
                    </a:lnTo>
                    <a:lnTo>
                      <a:pt x="1460" y="4765"/>
                    </a:lnTo>
                    <a:lnTo>
                      <a:pt x="1402" y="4807"/>
                    </a:lnTo>
                    <a:lnTo>
                      <a:pt x="1346" y="4846"/>
                    </a:lnTo>
                    <a:lnTo>
                      <a:pt x="1294" y="4883"/>
                    </a:lnTo>
                    <a:lnTo>
                      <a:pt x="1200" y="4945"/>
                    </a:lnTo>
                    <a:lnTo>
                      <a:pt x="1127" y="4993"/>
                    </a:lnTo>
                    <a:lnTo>
                      <a:pt x="1079" y="5024"/>
                    </a:lnTo>
                    <a:lnTo>
                      <a:pt x="1062" y="5035"/>
                    </a:lnTo>
                    <a:lnTo>
                      <a:pt x="1082" y="5034"/>
                    </a:lnTo>
                    <a:lnTo>
                      <a:pt x="1136" y="5034"/>
                    </a:lnTo>
                    <a:lnTo>
                      <a:pt x="1172" y="5035"/>
                    </a:lnTo>
                    <a:lnTo>
                      <a:pt x="1211" y="5038"/>
                    </a:lnTo>
                    <a:lnTo>
                      <a:pt x="1233" y="5040"/>
                    </a:lnTo>
                    <a:lnTo>
                      <a:pt x="1254" y="5043"/>
                    </a:lnTo>
                    <a:lnTo>
                      <a:pt x="1276" y="5046"/>
                    </a:lnTo>
                    <a:lnTo>
                      <a:pt x="1297" y="5051"/>
                    </a:lnTo>
                    <a:lnTo>
                      <a:pt x="1319" y="5055"/>
                    </a:lnTo>
                    <a:lnTo>
                      <a:pt x="1340" y="5061"/>
                    </a:lnTo>
                    <a:lnTo>
                      <a:pt x="1362" y="5067"/>
                    </a:lnTo>
                    <a:lnTo>
                      <a:pt x="1382" y="5074"/>
                    </a:lnTo>
                    <a:lnTo>
                      <a:pt x="1402" y="5081"/>
                    </a:lnTo>
                    <a:lnTo>
                      <a:pt x="1420" y="5090"/>
                    </a:lnTo>
                    <a:lnTo>
                      <a:pt x="1437" y="5101"/>
                    </a:lnTo>
                    <a:lnTo>
                      <a:pt x="1454" y="5111"/>
                    </a:lnTo>
                    <a:lnTo>
                      <a:pt x="1468" y="5123"/>
                    </a:lnTo>
                    <a:lnTo>
                      <a:pt x="1481" y="5137"/>
                    </a:lnTo>
                    <a:lnTo>
                      <a:pt x="1492" y="5152"/>
                    </a:lnTo>
                    <a:lnTo>
                      <a:pt x="1501" y="5167"/>
                    </a:lnTo>
                    <a:lnTo>
                      <a:pt x="1508" y="5185"/>
                    </a:lnTo>
                    <a:lnTo>
                      <a:pt x="1512" y="5203"/>
                    </a:lnTo>
                    <a:lnTo>
                      <a:pt x="1514" y="5224"/>
                    </a:lnTo>
                    <a:lnTo>
                      <a:pt x="1513" y="5245"/>
                    </a:lnTo>
                    <a:lnTo>
                      <a:pt x="1509" y="5269"/>
                    </a:lnTo>
                    <a:lnTo>
                      <a:pt x="1503" y="5293"/>
                    </a:lnTo>
                    <a:lnTo>
                      <a:pt x="1494" y="5320"/>
                    </a:lnTo>
                    <a:lnTo>
                      <a:pt x="1483" y="5347"/>
                    </a:lnTo>
                    <a:lnTo>
                      <a:pt x="1470" y="5377"/>
                    </a:lnTo>
                    <a:lnTo>
                      <a:pt x="1456" y="5407"/>
                    </a:lnTo>
                    <a:lnTo>
                      <a:pt x="1439" y="5438"/>
                    </a:lnTo>
                    <a:lnTo>
                      <a:pt x="1422" y="5470"/>
                    </a:lnTo>
                    <a:lnTo>
                      <a:pt x="1403" y="5503"/>
                    </a:lnTo>
                    <a:lnTo>
                      <a:pt x="1383" y="5536"/>
                    </a:lnTo>
                    <a:lnTo>
                      <a:pt x="1362" y="5568"/>
                    </a:lnTo>
                    <a:lnTo>
                      <a:pt x="1340" y="5602"/>
                    </a:lnTo>
                    <a:lnTo>
                      <a:pt x="1295" y="5668"/>
                    </a:lnTo>
                    <a:lnTo>
                      <a:pt x="1249" y="5733"/>
                    </a:lnTo>
                    <a:lnTo>
                      <a:pt x="1204" y="5795"/>
                    </a:lnTo>
                    <a:lnTo>
                      <a:pt x="1160" y="5853"/>
                    </a:lnTo>
                    <a:lnTo>
                      <a:pt x="1119" y="5905"/>
                    </a:lnTo>
                    <a:lnTo>
                      <a:pt x="1082" y="5951"/>
                    </a:lnTo>
                    <a:lnTo>
                      <a:pt x="1051" y="5989"/>
                    </a:lnTo>
                    <a:lnTo>
                      <a:pt x="1028" y="6018"/>
                    </a:lnTo>
                    <a:lnTo>
                      <a:pt x="1013" y="6035"/>
                    </a:lnTo>
                    <a:lnTo>
                      <a:pt x="1007" y="6041"/>
                    </a:lnTo>
                    <a:lnTo>
                      <a:pt x="1126" y="6041"/>
                    </a:lnTo>
                    <a:lnTo>
                      <a:pt x="1119" y="6057"/>
                    </a:lnTo>
                    <a:lnTo>
                      <a:pt x="1098" y="6103"/>
                    </a:lnTo>
                    <a:lnTo>
                      <a:pt x="1065" y="6170"/>
                    </a:lnTo>
                    <a:lnTo>
                      <a:pt x="1024" y="6253"/>
                    </a:lnTo>
                    <a:lnTo>
                      <a:pt x="977" y="6346"/>
                    </a:lnTo>
                    <a:lnTo>
                      <a:pt x="926" y="6443"/>
                    </a:lnTo>
                    <a:lnTo>
                      <a:pt x="900" y="6491"/>
                    </a:lnTo>
                    <a:lnTo>
                      <a:pt x="874" y="6537"/>
                    </a:lnTo>
                    <a:lnTo>
                      <a:pt x="849" y="6582"/>
                    </a:lnTo>
                    <a:lnTo>
                      <a:pt x="823" y="6623"/>
                    </a:lnTo>
                    <a:lnTo>
                      <a:pt x="812" y="6644"/>
                    </a:lnTo>
                    <a:lnTo>
                      <a:pt x="801" y="6663"/>
                    </a:lnTo>
                    <a:lnTo>
                      <a:pt x="791" y="6684"/>
                    </a:lnTo>
                    <a:lnTo>
                      <a:pt x="783" y="6704"/>
                    </a:lnTo>
                    <a:lnTo>
                      <a:pt x="776" y="6725"/>
                    </a:lnTo>
                    <a:lnTo>
                      <a:pt x="770" y="6746"/>
                    </a:lnTo>
                    <a:lnTo>
                      <a:pt x="765" y="6767"/>
                    </a:lnTo>
                    <a:lnTo>
                      <a:pt x="760" y="6788"/>
                    </a:lnTo>
                    <a:lnTo>
                      <a:pt x="753" y="6830"/>
                    </a:lnTo>
                    <a:lnTo>
                      <a:pt x="746" y="6873"/>
                    </a:lnTo>
                    <a:lnTo>
                      <a:pt x="741" y="6917"/>
                    </a:lnTo>
                    <a:lnTo>
                      <a:pt x="737" y="6962"/>
                    </a:lnTo>
                    <a:lnTo>
                      <a:pt x="731" y="7007"/>
                    </a:lnTo>
                    <a:lnTo>
                      <a:pt x="725" y="7052"/>
                    </a:lnTo>
                    <a:lnTo>
                      <a:pt x="721" y="7076"/>
                    </a:lnTo>
                    <a:lnTo>
                      <a:pt x="716" y="7098"/>
                    </a:lnTo>
                    <a:lnTo>
                      <a:pt x="711" y="7122"/>
                    </a:lnTo>
                    <a:lnTo>
                      <a:pt x="703" y="7145"/>
                    </a:lnTo>
                    <a:lnTo>
                      <a:pt x="696" y="7169"/>
                    </a:lnTo>
                    <a:lnTo>
                      <a:pt x="688" y="7193"/>
                    </a:lnTo>
                    <a:lnTo>
                      <a:pt x="679" y="7217"/>
                    </a:lnTo>
                    <a:lnTo>
                      <a:pt x="668" y="7241"/>
                    </a:lnTo>
                    <a:lnTo>
                      <a:pt x="656" y="7265"/>
                    </a:lnTo>
                    <a:lnTo>
                      <a:pt x="643" y="7290"/>
                    </a:lnTo>
                    <a:lnTo>
                      <a:pt x="628" y="7314"/>
                    </a:lnTo>
                    <a:lnTo>
                      <a:pt x="611" y="7339"/>
                    </a:lnTo>
                    <a:lnTo>
                      <a:pt x="593" y="7364"/>
                    </a:lnTo>
                    <a:lnTo>
                      <a:pt x="573" y="7390"/>
                    </a:lnTo>
                    <a:lnTo>
                      <a:pt x="553" y="7416"/>
                    </a:lnTo>
                    <a:lnTo>
                      <a:pt x="531" y="7444"/>
                    </a:lnTo>
                    <a:lnTo>
                      <a:pt x="485" y="7500"/>
                    </a:lnTo>
                    <a:lnTo>
                      <a:pt x="437" y="7558"/>
                    </a:lnTo>
                    <a:lnTo>
                      <a:pt x="387" y="7617"/>
                    </a:lnTo>
                    <a:lnTo>
                      <a:pt x="336" y="7676"/>
                    </a:lnTo>
                    <a:lnTo>
                      <a:pt x="285" y="7737"/>
                    </a:lnTo>
                    <a:lnTo>
                      <a:pt x="236" y="7796"/>
                    </a:lnTo>
                    <a:lnTo>
                      <a:pt x="189" y="7855"/>
                    </a:lnTo>
                    <a:lnTo>
                      <a:pt x="145" y="7914"/>
                    </a:lnTo>
                    <a:lnTo>
                      <a:pt x="124" y="7942"/>
                    </a:lnTo>
                    <a:lnTo>
                      <a:pt x="105" y="7971"/>
                    </a:lnTo>
                    <a:lnTo>
                      <a:pt x="86" y="7999"/>
                    </a:lnTo>
                    <a:lnTo>
                      <a:pt x="70" y="8025"/>
                    </a:lnTo>
                    <a:lnTo>
                      <a:pt x="54" y="8052"/>
                    </a:lnTo>
                    <a:lnTo>
                      <a:pt x="40" y="8077"/>
                    </a:lnTo>
                    <a:lnTo>
                      <a:pt x="29" y="8103"/>
                    </a:lnTo>
                    <a:lnTo>
                      <a:pt x="19" y="8127"/>
                    </a:lnTo>
                    <a:lnTo>
                      <a:pt x="10" y="8150"/>
                    </a:lnTo>
                    <a:lnTo>
                      <a:pt x="5" y="8173"/>
                    </a:lnTo>
                    <a:lnTo>
                      <a:pt x="1" y="8194"/>
                    </a:lnTo>
                    <a:lnTo>
                      <a:pt x="0" y="8215"/>
                    </a:lnTo>
                    <a:lnTo>
                      <a:pt x="1" y="8293"/>
                    </a:lnTo>
                    <a:lnTo>
                      <a:pt x="4" y="8370"/>
                    </a:lnTo>
                    <a:lnTo>
                      <a:pt x="8" y="8442"/>
                    </a:lnTo>
                    <a:lnTo>
                      <a:pt x="14" y="8506"/>
                    </a:lnTo>
                    <a:lnTo>
                      <a:pt x="19" y="8560"/>
                    </a:lnTo>
                    <a:lnTo>
                      <a:pt x="23" y="8602"/>
                    </a:lnTo>
                    <a:lnTo>
                      <a:pt x="26" y="8629"/>
                    </a:lnTo>
                    <a:lnTo>
                      <a:pt x="27" y="8639"/>
                    </a:lnTo>
                    <a:lnTo>
                      <a:pt x="28" y="8632"/>
                    </a:lnTo>
                    <a:lnTo>
                      <a:pt x="33" y="8613"/>
                    </a:lnTo>
                    <a:lnTo>
                      <a:pt x="37" y="8599"/>
                    </a:lnTo>
                    <a:lnTo>
                      <a:pt x="42" y="8584"/>
                    </a:lnTo>
                    <a:lnTo>
                      <a:pt x="48" y="8568"/>
                    </a:lnTo>
                    <a:lnTo>
                      <a:pt x="56" y="8549"/>
                    </a:lnTo>
                    <a:lnTo>
                      <a:pt x="66" y="8530"/>
                    </a:lnTo>
                    <a:lnTo>
                      <a:pt x="77" y="8510"/>
                    </a:lnTo>
                    <a:lnTo>
                      <a:pt x="90" y="8491"/>
                    </a:lnTo>
                    <a:lnTo>
                      <a:pt x="105" y="8471"/>
                    </a:lnTo>
                    <a:lnTo>
                      <a:pt x="113" y="8461"/>
                    </a:lnTo>
                    <a:lnTo>
                      <a:pt x="122" y="8452"/>
                    </a:lnTo>
                    <a:lnTo>
                      <a:pt x="131" y="8443"/>
                    </a:lnTo>
                    <a:lnTo>
                      <a:pt x="141" y="8434"/>
                    </a:lnTo>
                    <a:lnTo>
                      <a:pt x="152" y="8424"/>
                    </a:lnTo>
                    <a:lnTo>
                      <a:pt x="163" y="8416"/>
                    </a:lnTo>
                    <a:lnTo>
                      <a:pt x="174" y="8408"/>
                    </a:lnTo>
                    <a:lnTo>
                      <a:pt x="186" y="8401"/>
                    </a:lnTo>
                    <a:lnTo>
                      <a:pt x="199" y="8394"/>
                    </a:lnTo>
                    <a:lnTo>
                      <a:pt x="210" y="8388"/>
                    </a:lnTo>
                    <a:lnTo>
                      <a:pt x="221" y="8381"/>
                    </a:lnTo>
                    <a:lnTo>
                      <a:pt x="232" y="8377"/>
                    </a:lnTo>
                    <a:lnTo>
                      <a:pt x="242" y="8373"/>
                    </a:lnTo>
                    <a:lnTo>
                      <a:pt x="252" y="8370"/>
                    </a:lnTo>
                    <a:lnTo>
                      <a:pt x="261" y="8368"/>
                    </a:lnTo>
                    <a:lnTo>
                      <a:pt x="270" y="8366"/>
                    </a:lnTo>
                    <a:lnTo>
                      <a:pt x="288" y="8365"/>
                    </a:lnTo>
                    <a:lnTo>
                      <a:pt x="304" y="8365"/>
                    </a:lnTo>
                    <a:lnTo>
                      <a:pt x="320" y="8367"/>
                    </a:lnTo>
                    <a:lnTo>
                      <a:pt x="336" y="8370"/>
                    </a:lnTo>
                    <a:lnTo>
                      <a:pt x="370" y="8379"/>
                    </a:lnTo>
                    <a:lnTo>
                      <a:pt x="407" y="8390"/>
                    </a:lnTo>
                    <a:lnTo>
                      <a:pt x="427" y="8394"/>
                    </a:lnTo>
                    <a:lnTo>
                      <a:pt x="451" y="8397"/>
                    </a:lnTo>
                    <a:lnTo>
                      <a:pt x="475" y="8400"/>
                    </a:lnTo>
                    <a:lnTo>
                      <a:pt x="504" y="8401"/>
                    </a:lnTo>
                    <a:lnTo>
                      <a:pt x="519" y="8400"/>
                    </a:lnTo>
                    <a:lnTo>
                      <a:pt x="536" y="8398"/>
                    </a:lnTo>
                    <a:lnTo>
                      <a:pt x="552" y="8394"/>
                    </a:lnTo>
                    <a:lnTo>
                      <a:pt x="570" y="8390"/>
                    </a:lnTo>
                    <a:lnTo>
                      <a:pt x="589" y="8383"/>
                    </a:lnTo>
                    <a:lnTo>
                      <a:pt x="607" y="8376"/>
                    </a:lnTo>
                    <a:lnTo>
                      <a:pt x="627" y="8368"/>
                    </a:lnTo>
                    <a:lnTo>
                      <a:pt x="646" y="8359"/>
                    </a:lnTo>
                    <a:lnTo>
                      <a:pt x="685" y="8339"/>
                    </a:lnTo>
                    <a:lnTo>
                      <a:pt x="725" y="8317"/>
                    </a:lnTo>
                    <a:lnTo>
                      <a:pt x="764" y="8292"/>
                    </a:lnTo>
                    <a:lnTo>
                      <a:pt x="802" y="8268"/>
                    </a:lnTo>
                    <a:lnTo>
                      <a:pt x="839" y="8243"/>
                    </a:lnTo>
                    <a:lnTo>
                      <a:pt x="872" y="8220"/>
                    </a:lnTo>
                    <a:lnTo>
                      <a:pt x="902" y="8197"/>
                    </a:lnTo>
                    <a:lnTo>
                      <a:pt x="929" y="8177"/>
                    </a:lnTo>
                    <a:lnTo>
                      <a:pt x="967" y="8147"/>
                    </a:lnTo>
                    <a:lnTo>
                      <a:pt x="981" y="8136"/>
                    </a:lnTo>
                    <a:lnTo>
                      <a:pt x="5273" y="608"/>
                    </a:lnTo>
                    <a:lnTo>
                      <a:pt x="4374" y="0"/>
                    </a:lnTo>
                    <a:close/>
                  </a:path>
                </a:pathLst>
              </a:custGeom>
              <a:noFill/>
              <a:ln w="0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78" name="Freeform 373">
                <a:extLst>
                  <a:ext uri="{FF2B5EF4-FFF2-40B4-BE49-F238E27FC236}">
                    <a16:creationId xmlns:a16="http://schemas.microsoft.com/office/drawing/2014/main" id="{8313A811-40CB-4441-9CA1-DE01B898C5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1508"/>
                <a:ext cx="233" cy="420"/>
              </a:xfrm>
              <a:custGeom>
                <a:avLst/>
                <a:gdLst>
                  <a:gd name="T0" fmla="*/ 8 w 4426"/>
                  <a:gd name="T1" fmla="*/ 4 h 7965"/>
                  <a:gd name="T2" fmla="*/ 8 w 4426"/>
                  <a:gd name="T3" fmla="*/ 4 h 7965"/>
                  <a:gd name="T4" fmla="*/ 8 w 4426"/>
                  <a:gd name="T5" fmla="*/ 3 h 7965"/>
                  <a:gd name="T6" fmla="*/ 8 w 4426"/>
                  <a:gd name="T7" fmla="*/ 3 h 7965"/>
                  <a:gd name="T8" fmla="*/ 8 w 4426"/>
                  <a:gd name="T9" fmla="*/ 3 h 7965"/>
                  <a:gd name="T10" fmla="*/ 8 w 4426"/>
                  <a:gd name="T11" fmla="*/ 3 h 7965"/>
                  <a:gd name="T12" fmla="*/ 8 w 4426"/>
                  <a:gd name="T13" fmla="*/ 3 h 7965"/>
                  <a:gd name="T14" fmla="*/ 8 w 4426"/>
                  <a:gd name="T15" fmla="*/ 3 h 7965"/>
                  <a:gd name="T16" fmla="*/ 9 w 4426"/>
                  <a:gd name="T17" fmla="*/ 3 h 7965"/>
                  <a:gd name="T18" fmla="*/ 9 w 4426"/>
                  <a:gd name="T19" fmla="*/ 3 h 7965"/>
                  <a:gd name="T20" fmla="*/ 9 w 4426"/>
                  <a:gd name="T21" fmla="*/ 3 h 7965"/>
                  <a:gd name="T22" fmla="*/ 9 w 4426"/>
                  <a:gd name="T23" fmla="*/ 3 h 7965"/>
                  <a:gd name="T24" fmla="*/ 9 w 4426"/>
                  <a:gd name="T25" fmla="*/ 3 h 7965"/>
                  <a:gd name="T26" fmla="*/ 9 w 4426"/>
                  <a:gd name="T27" fmla="*/ 2 h 7965"/>
                  <a:gd name="T28" fmla="*/ 9 w 4426"/>
                  <a:gd name="T29" fmla="*/ 2 h 7965"/>
                  <a:gd name="T30" fmla="*/ 10 w 4426"/>
                  <a:gd name="T31" fmla="*/ 2 h 7965"/>
                  <a:gd name="T32" fmla="*/ 10 w 4426"/>
                  <a:gd name="T33" fmla="*/ 1 h 7965"/>
                  <a:gd name="T34" fmla="*/ 10 w 4426"/>
                  <a:gd name="T35" fmla="*/ 1 h 7965"/>
                  <a:gd name="T36" fmla="*/ 10 w 4426"/>
                  <a:gd name="T37" fmla="*/ 1 h 7965"/>
                  <a:gd name="T38" fmla="*/ 10 w 4426"/>
                  <a:gd name="T39" fmla="*/ 1 h 7965"/>
                  <a:gd name="T40" fmla="*/ 10 w 4426"/>
                  <a:gd name="T41" fmla="*/ 0 h 7965"/>
                  <a:gd name="T42" fmla="*/ 10 w 4426"/>
                  <a:gd name="T43" fmla="*/ 0 h 7965"/>
                  <a:gd name="T44" fmla="*/ 10 w 4426"/>
                  <a:gd name="T45" fmla="*/ 0 h 7965"/>
                  <a:gd name="T46" fmla="*/ 11 w 4426"/>
                  <a:gd name="T47" fmla="*/ 0 h 7965"/>
                  <a:gd name="T48" fmla="*/ 11 w 4426"/>
                  <a:gd name="T49" fmla="*/ 0 h 7965"/>
                  <a:gd name="T50" fmla="*/ 11 w 4426"/>
                  <a:gd name="T51" fmla="*/ 0 h 7965"/>
                  <a:gd name="T52" fmla="*/ 11 w 4426"/>
                  <a:gd name="T53" fmla="*/ 0 h 7965"/>
                  <a:gd name="T54" fmla="*/ 12 w 4426"/>
                  <a:gd name="T55" fmla="*/ 0 h 7965"/>
                  <a:gd name="T56" fmla="*/ 12 w 4426"/>
                  <a:gd name="T57" fmla="*/ 0 h 7965"/>
                  <a:gd name="T58" fmla="*/ 12 w 4426"/>
                  <a:gd name="T59" fmla="*/ 0 h 7965"/>
                  <a:gd name="T60" fmla="*/ 12 w 4426"/>
                  <a:gd name="T61" fmla="*/ 0 h 7965"/>
                  <a:gd name="T62" fmla="*/ 12 w 4426"/>
                  <a:gd name="T63" fmla="*/ 1 h 7965"/>
                  <a:gd name="T64" fmla="*/ 12 w 4426"/>
                  <a:gd name="T65" fmla="*/ 1 h 7965"/>
                  <a:gd name="T66" fmla="*/ 12 w 4426"/>
                  <a:gd name="T67" fmla="*/ 3 h 7965"/>
                  <a:gd name="T68" fmla="*/ 10 w 4426"/>
                  <a:gd name="T69" fmla="*/ 6 h 7965"/>
                  <a:gd name="T70" fmla="*/ 8 w 4426"/>
                  <a:gd name="T71" fmla="*/ 10 h 7965"/>
                  <a:gd name="T72" fmla="*/ 6 w 4426"/>
                  <a:gd name="T73" fmla="*/ 14 h 7965"/>
                  <a:gd name="T74" fmla="*/ 4 w 4426"/>
                  <a:gd name="T75" fmla="*/ 17 h 7965"/>
                  <a:gd name="T76" fmla="*/ 2 w 4426"/>
                  <a:gd name="T77" fmla="*/ 20 h 7965"/>
                  <a:gd name="T78" fmla="*/ 1 w 4426"/>
                  <a:gd name="T79" fmla="*/ 22 h 7965"/>
                  <a:gd name="T80" fmla="*/ 0 w 4426"/>
                  <a:gd name="T81" fmla="*/ 22 h 7965"/>
                  <a:gd name="T82" fmla="*/ 0 w 4426"/>
                  <a:gd name="T83" fmla="*/ 22 h 7965"/>
                  <a:gd name="T84" fmla="*/ 0 w 4426"/>
                  <a:gd name="T85" fmla="*/ 22 h 7965"/>
                  <a:gd name="T86" fmla="*/ 0 w 4426"/>
                  <a:gd name="T87" fmla="*/ 21 h 7965"/>
                  <a:gd name="T88" fmla="*/ 0 w 4426"/>
                  <a:gd name="T89" fmla="*/ 21 h 7965"/>
                  <a:gd name="T90" fmla="*/ 1 w 4426"/>
                  <a:gd name="T91" fmla="*/ 19 h 7965"/>
                  <a:gd name="T92" fmla="*/ 2 w 4426"/>
                  <a:gd name="T93" fmla="*/ 18 h 7965"/>
                  <a:gd name="T94" fmla="*/ 3 w 4426"/>
                  <a:gd name="T95" fmla="*/ 16 h 7965"/>
                  <a:gd name="T96" fmla="*/ 3 w 4426"/>
                  <a:gd name="T97" fmla="*/ 15 h 7965"/>
                  <a:gd name="T98" fmla="*/ 4 w 4426"/>
                  <a:gd name="T99" fmla="*/ 14 h 7965"/>
                  <a:gd name="T100" fmla="*/ 4 w 4426"/>
                  <a:gd name="T101" fmla="*/ 12 h 7965"/>
                  <a:gd name="T102" fmla="*/ 5 w 4426"/>
                  <a:gd name="T103" fmla="*/ 10 h 7965"/>
                  <a:gd name="T104" fmla="*/ 6 w 4426"/>
                  <a:gd name="T105" fmla="*/ 8 h 7965"/>
                  <a:gd name="T106" fmla="*/ 6 w 4426"/>
                  <a:gd name="T107" fmla="*/ 7 h 7965"/>
                  <a:gd name="T108" fmla="*/ 7 w 4426"/>
                  <a:gd name="T109" fmla="*/ 6 h 7965"/>
                  <a:gd name="T110" fmla="*/ 7 w 4426"/>
                  <a:gd name="T111" fmla="*/ 6 h 7965"/>
                  <a:gd name="T112" fmla="*/ 8 w 4426"/>
                  <a:gd name="T113" fmla="*/ 5 h 7965"/>
                  <a:gd name="T114" fmla="*/ 8 w 4426"/>
                  <a:gd name="T115" fmla="*/ 5 h 7965"/>
                  <a:gd name="T116" fmla="*/ 8 w 4426"/>
                  <a:gd name="T117" fmla="*/ 4 h 796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426" h="7965">
                    <a:moveTo>
                      <a:pt x="2999" y="1557"/>
                    </a:moveTo>
                    <a:lnTo>
                      <a:pt x="2978" y="1531"/>
                    </a:lnTo>
                    <a:lnTo>
                      <a:pt x="2959" y="1504"/>
                    </a:lnTo>
                    <a:lnTo>
                      <a:pt x="2941" y="1477"/>
                    </a:lnTo>
                    <a:lnTo>
                      <a:pt x="2923" y="1450"/>
                    </a:lnTo>
                    <a:lnTo>
                      <a:pt x="2907" y="1422"/>
                    </a:lnTo>
                    <a:lnTo>
                      <a:pt x="2892" y="1394"/>
                    </a:lnTo>
                    <a:lnTo>
                      <a:pt x="2879" y="1366"/>
                    </a:lnTo>
                    <a:lnTo>
                      <a:pt x="2868" y="1338"/>
                    </a:lnTo>
                    <a:lnTo>
                      <a:pt x="2857" y="1311"/>
                    </a:lnTo>
                    <a:lnTo>
                      <a:pt x="2848" y="1283"/>
                    </a:lnTo>
                    <a:lnTo>
                      <a:pt x="2840" y="1255"/>
                    </a:lnTo>
                    <a:lnTo>
                      <a:pt x="2834" y="1230"/>
                    </a:lnTo>
                    <a:lnTo>
                      <a:pt x="2829" y="1203"/>
                    </a:lnTo>
                    <a:lnTo>
                      <a:pt x="2826" y="1178"/>
                    </a:lnTo>
                    <a:lnTo>
                      <a:pt x="2824" y="1153"/>
                    </a:lnTo>
                    <a:lnTo>
                      <a:pt x="2824" y="1129"/>
                    </a:lnTo>
                    <a:lnTo>
                      <a:pt x="2825" y="1107"/>
                    </a:lnTo>
                    <a:lnTo>
                      <a:pt x="2827" y="1085"/>
                    </a:lnTo>
                    <a:lnTo>
                      <a:pt x="2832" y="1065"/>
                    </a:lnTo>
                    <a:lnTo>
                      <a:pt x="2837" y="1046"/>
                    </a:lnTo>
                    <a:lnTo>
                      <a:pt x="2845" y="1027"/>
                    </a:lnTo>
                    <a:lnTo>
                      <a:pt x="2855" y="1011"/>
                    </a:lnTo>
                    <a:lnTo>
                      <a:pt x="2865" y="996"/>
                    </a:lnTo>
                    <a:lnTo>
                      <a:pt x="2877" y="983"/>
                    </a:lnTo>
                    <a:lnTo>
                      <a:pt x="2891" y="972"/>
                    </a:lnTo>
                    <a:lnTo>
                      <a:pt x="2908" y="962"/>
                    </a:lnTo>
                    <a:lnTo>
                      <a:pt x="2925" y="955"/>
                    </a:lnTo>
                    <a:lnTo>
                      <a:pt x="2945" y="948"/>
                    </a:lnTo>
                    <a:lnTo>
                      <a:pt x="2965" y="945"/>
                    </a:lnTo>
                    <a:lnTo>
                      <a:pt x="2989" y="944"/>
                    </a:lnTo>
                    <a:lnTo>
                      <a:pt x="3013" y="945"/>
                    </a:lnTo>
                    <a:lnTo>
                      <a:pt x="3040" y="949"/>
                    </a:lnTo>
                    <a:lnTo>
                      <a:pt x="3081" y="955"/>
                    </a:lnTo>
                    <a:lnTo>
                      <a:pt x="3120" y="958"/>
                    </a:lnTo>
                    <a:lnTo>
                      <a:pt x="3138" y="959"/>
                    </a:lnTo>
                    <a:lnTo>
                      <a:pt x="3156" y="960"/>
                    </a:lnTo>
                    <a:lnTo>
                      <a:pt x="3173" y="959"/>
                    </a:lnTo>
                    <a:lnTo>
                      <a:pt x="3189" y="959"/>
                    </a:lnTo>
                    <a:lnTo>
                      <a:pt x="3205" y="958"/>
                    </a:lnTo>
                    <a:lnTo>
                      <a:pt x="3221" y="956"/>
                    </a:lnTo>
                    <a:lnTo>
                      <a:pt x="3235" y="953"/>
                    </a:lnTo>
                    <a:lnTo>
                      <a:pt x="3250" y="950"/>
                    </a:lnTo>
                    <a:lnTo>
                      <a:pt x="3264" y="946"/>
                    </a:lnTo>
                    <a:lnTo>
                      <a:pt x="3278" y="942"/>
                    </a:lnTo>
                    <a:lnTo>
                      <a:pt x="3292" y="938"/>
                    </a:lnTo>
                    <a:lnTo>
                      <a:pt x="3305" y="932"/>
                    </a:lnTo>
                    <a:lnTo>
                      <a:pt x="3313" y="928"/>
                    </a:lnTo>
                    <a:lnTo>
                      <a:pt x="3321" y="923"/>
                    </a:lnTo>
                    <a:lnTo>
                      <a:pt x="3330" y="918"/>
                    </a:lnTo>
                    <a:lnTo>
                      <a:pt x="3337" y="911"/>
                    </a:lnTo>
                    <a:lnTo>
                      <a:pt x="3345" y="904"/>
                    </a:lnTo>
                    <a:lnTo>
                      <a:pt x="3351" y="896"/>
                    </a:lnTo>
                    <a:lnTo>
                      <a:pt x="3358" y="888"/>
                    </a:lnTo>
                    <a:lnTo>
                      <a:pt x="3365" y="880"/>
                    </a:lnTo>
                    <a:lnTo>
                      <a:pt x="3378" y="859"/>
                    </a:lnTo>
                    <a:lnTo>
                      <a:pt x="3389" y="838"/>
                    </a:lnTo>
                    <a:lnTo>
                      <a:pt x="3400" y="813"/>
                    </a:lnTo>
                    <a:lnTo>
                      <a:pt x="3410" y="786"/>
                    </a:lnTo>
                    <a:lnTo>
                      <a:pt x="3420" y="756"/>
                    </a:lnTo>
                    <a:lnTo>
                      <a:pt x="3428" y="723"/>
                    </a:lnTo>
                    <a:lnTo>
                      <a:pt x="3437" y="688"/>
                    </a:lnTo>
                    <a:lnTo>
                      <a:pt x="3444" y="651"/>
                    </a:lnTo>
                    <a:lnTo>
                      <a:pt x="3452" y="611"/>
                    </a:lnTo>
                    <a:lnTo>
                      <a:pt x="3460" y="568"/>
                    </a:lnTo>
                    <a:lnTo>
                      <a:pt x="3467" y="522"/>
                    </a:lnTo>
                    <a:lnTo>
                      <a:pt x="3474" y="475"/>
                    </a:lnTo>
                    <a:lnTo>
                      <a:pt x="3478" y="449"/>
                    </a:lnTo>
                    <a:lnTo>
                      <a:pt x="3483" y="423"/>
                    </a:lnTo>
                    <a:lnTo>
                      <a:pt x="3489" y="400"/>
                    </a:lnTo>
                    <a:lnTo>
                      <a:pt x="3495" y="376"/>
                    </a:lnTo>
                    <a:lnTo>
                      <a:pt x="3503" y="354"/>
                    </a:lnTo>
                    <a:lnTo>
                      <a:pt x="3511" y="331"/>
                    </a:lnTo>
                    <a:lnTo>
                      <a:pt x="3519" y="310"/>
                    </a:lnTo>
                    <a:lnTo>
                      <a:pt x="3528" y="289"/>
                    </a:lnTo>
                    <a:lnTo>
                      <a:pt x="3537" y="270"/>
                    </a:lnTo>
                    <a:lnTo>
                      <a:pt x="3548" y="250"/>
                    </a:lnTo>
                    <a:lnTo>
                      <a:pt x="3559" y="232"/>
                    </a:lnTo>
                    <a:lnTo>
                      <a:pt x="3570" y="215"/>
                    </a:lnTo>
                    <a:lnTo>
                      <a:pt x="3581" y="197"/>
                    </a:lnTo>
                    <a:lnTo>
                      <a:pt x="3594" y="181"/>
                    </a:lnTo>
                    <a:lnTo>
                      <a:pt x="3606" y="165"/>
                    </a:lnTo>
                    <a:lnTo>
                      <a:pt x="3619" y="150"/>
                    </a:lnTo>
                    <a:lnTo>
                      <a:pt x="3634" y="134"/>
                    </a:lnTo>
                    <a:lnTo>
                      <a:pt x="3649" y="118"/>
                    </a:lnTo>
                    <a:lnTo>
                      <a:pt x="3664" y="104"/>
                    </a:lnTo>
                    <a:lnTo>
                      <a:pt x="3681" y="91"/>
                    </a:lnTo>
                    <a:lnTo>
                      <a:pt x="3697" y="79"/>
                    </a:lnTo>
                    <a:lnTo>
                      <a:pt x="3715" y="67"/>
                    </a:lnTo>
                    <a:lnTo>
                      <a:pt x="3733" y="57"/>
                    </a:lnTo>
                    <a:lnTo>
                      <a:pt x="3752" y="48"/>
                    </a:lnTo>
                    <a:lnTo>
                      <a:pt x="3772" y="40"/>
                    </a:lnTo>
                    <a:lnTo>
                      <a:pt x="3791" y="32"/>
                    </a:lnTo>
                    <a:lnTo>
                      <a:pt x="3812" y="24"/>
                    </a:lnTo>
                    <a:lnTo>
                      <a:pt x="3832" y="19"/>
                    </a:lnTo>
                    <a:lnTo>
                      <a:pt x="3853" y="14"/>
                    </a:lnTo>
                    <a:lnTo>
                      <a:pt x="3874" y="10"/>
                    </a:lnTo>
                    <a:lnTo>
                      <a:pt x="3897" y="6"/>
                    </a:lnTo>
                    <a:lnTo>
                      <a:pt x="3918" y="4"/>
                    </a:lnTo>
                    <a:lnTo>
                      <a:pt x="3941" y="2"/>
                    </a:lnTo>
                    <a:lnTo>
                      <a:pt x="3963" y="1"/>
                    </a:lnTo>
                    <a:lnTo>
                      <a:pt x="3986" y="0"/>
                    </a:lnTo>
                    <a:lnTo>
                      <a:pt x="4008" y="0"/>
                    </a:lnTo>
                    <a:lnTo>
                      <a:pt x="4031" y="1"/>
                    </a:lnTo>
                    <a:lnTo>
                      <a:pt x="4053" y="3"/>
                    </a:lnTo>
                    <a:lnTo>
                      <a:pt x="4077" y="5"/>
                    </a:lnTo>
                    <a:lnTo>
                      <a:pt x="4099" y="8"/>
                    </a:lnTo>
                    <a:lnTo>
                      <a:pt x="4122" y="11"/>
                    </a:lnTo>
                    <a:lnTo>
                      <a:pt x="4144" y="16"/>
                    </a:lnTo>
                    <a:lnTo>
                      <a:pt x="4167" y="20"/>
                    </a:lnTo>
                    <a:lnTo>
                      <a:pt x="4189" y="25"/>
                    </a:lnTo>
                    <a:lnTo>
                      <a:pt x="4211" y="32"/>
                    </a:lnTo>
                    <a:lnTo>
                      <a:pt x="4233" y="38"/>
                    </a:lnTo>
                    <a:lnTo>
                      <a:pt x="4255" y="45"/>
                    </a:lnTo>
                    <a:lnTo>
                      <a:pt x="4275" y="52"/>
                    </a:lnTo>
                    <a:lnTo>
                      <a:pt x="4293" y="58"/>
                    </a:lnTo>
                    <a:lnTo>
                      <a:pt x="4308" y="66"/>
                    </a:lnTo>
                    <a:lnTo>
                      <a:pt x="4324" y="76"/>
                    </a:lnTo>
                    <a:lnTo>
                      <a:pt x="4337" y="87"/>
                    </a:lnTo>
                    <a:lnTo>
                      <a:pt x="4350" y="98"/>
                    </a:lnTo>
                    <a:lnTo>
                      <a:pt x="4361" y="111"/>
                    </a:lnTo>
                    <a:lnTo>
                      <a:pt x="4373" y="126"/>
                    </a:lnTo>
                    <a:lnTo>
                      <a:pt x="4382" y="142"/>
                    </a:lnTo>
                    <a:lnTo>
                      <a:pt x="4391" y="158"/>
                    </a:lnTo>
                    <a:lnTo>
                      <a:pt x="4399" y="177"/>
                    </a:lnTo>
                    <a:lnTo>
                      <a:pt x="4405" y="196"/>
                    </a:lnTo>
                    <a:lnTo>
                      <a:pt x="4412" y="217"/>
                    </a:lnTo>
                    <a:lnTo>
                      <a:pt x="4417" y="238"/>
                    </a:lnTo>
                    <a:lnTo>
                      <a:pt x="4421" y="261"/>
                    </a:lnTo>
                    <a:lnTo>
                      <a:pt x="4424" y="284"/>
                    </a:lnTo>
                    <a:lnTo>
                      <a:pt x="4426" y="310"/>
                    </a:lnTo>
                    <a:lnTo>
                      <a:pt x="4423" y="441"/>
                    </a:lnTo>
                    <a:lnTo>
                      <a:pt x="4396" y="600"/>
                    </a:lnTo>
                    <a:lnTo>
                      <a:pt x="4349" y="786"/>
                    </a:lnTo>
                    <a:lnTo>
                      <a:pt x="4282" y="993"/>
                    </a:lnTo>
                    <a:lnTo>
                      <a:pt x="4196" y="1224"/>
                    </a:lnTo>
                    <a:lnTo>
                      <a:pt x="4093" y="1472"/>
                    </a:lnTo>
                    <a:lnTo>
                      <a:pt x="3974" y="1739"/>
                    </a:lnTo>
                    <a:lnTo>
                      <a:pt x="3842" y="2021"/>
                    </a:lnTo>
                    <a:lnTo>
                      <a:pt x="3697" y="2317"/>
                    </a:lnTo>
                    <a:lnTo>
                      <a:pt x="3541" y="2622"/>
                    </a:lnTo>
                    <a:lnTo>
                      <a:pt x="3376" y="2937"/>
                    </a:lnTo>
                    <a:lnTo>
                      <a:pt x="3201" y="3259"/>
                    </a:lnTo>
                    <a:lnTo>
                      <a:pt x="3019" y="3586"/>
                    </a:lnTo>
                    <a:lnTo>
                      <a:pt x="2833" y="3916"/>
                    </a:lnTo>
                    <a:lnTo>
                      <a:pt x="2642" y="4245"/>
                    </a:lnTo>
                    <a:lnTo>
                      <a:pt x="2448" y="4575"/>
                    </a:lnTo>
                    <a:lnTo>
                      <a:pt x="2254" y="4900"/>
                    </a:lnTo>
                    <a:lnTo>
                      <a:pt x="2059" y="5221"/>
                    </a:lnTo>
                    <a:lnTo>
                      <a:pt x="1867" y="5533"/>
                    </a:lnTo>
                    <a:lnTo>
                      <a:pt x="1677" y="5835"/>
                    </a:lnTo>
                    <a:lnTo>
                      <a:pt x="1492" y="6126"/>
                    </a:lnTo>
                    <a:lnTo>
                      <a:pt x="1313" y="6402"/>
                    </a:lnTo>
                    <a:lnTo>
                      <a:pt x="1142" y="6664"/>
                    </a:lnTo>
                    <a:lnTo>
                      <a:pt x="978" y="6907"/>
                    </a:lnTo>
                    <a:lnTo>
                      <a:pt x="826" y="7130"/>
                    </a:lnTo>
                    <a:lnTo>
                      <a:pt x="686" y="7331"/>
                    </a:lnTo>
                    <a:lnTo>
                      <a:pt x="558" y="7508"/>
                    </a:lnTo>
                    <a:lnTo>
                      <a:pt x="445" y="7658"/>
                    </a:lnTo>
                    <a:lnTo>
                      <a:pt x="348" y="7780"/>
                    </a:lnTo>
                    <a:lnTo>
                      <a:pt x="268" y="7871"/>
                    </a:lnTo>
                    <a:lnTo>
                      <a:pt x="208" y="7930"/>
                    </a:lnTo>
                    <a:lnTo>
                      <a:pt x="167" y="7954"/>
                    </a:lnTo>
                    <a:lnTo>
                      <a:pt x="127" y="7962"/>
                    </a:lnTo>
                    <a:lnTo>
                      <a:pt x="92" y="7965"/>
                    </a:lnTo>
                    <a:lnTo>
                      <a:pt x="63" y="7963"/>
                    </a:lnTo>
                    <a:lnTo>
                      <a:pt x="40" y="7957"/>
                    </a:lnTo>
                    <a:lnTo>
                      <a:pt x="22" y="7945"/>
                    </a:lnTo>
                    <a:lnTo>
                      <a:pt x="10" y="7928"/>
                    </a:lnTo>
                    <a:lnTo>
                      <a:pt x="3" y="7907"/>
                    </a:lnTo>
                    <a:lnTo>
                      <a:pt x="0" y="7880"/>
                    </a:lnTo>
                    <a:lnTo>
                      <a:pt x="2" y="7849"/>
                    </a:lnTo>
                    <a:lnTo>
                      <a:pt x="9" y="7813"/>
                    </a:lnTo>
                    <a:lnTo>
                      <a:pt x="20" y="7772"/>
                    </a:lnTo>
                    <a:lnTo>
                      <a:pt x="36" y="7726"/>
                    </a:lnTo>
                    <a:lnTo>
                      <a:pt x="55" y="7674"/>
                    </a:lnTo>
                    <a:lnTo>
                      <a:pt x="79" y="7619"/>
                    </a:lnTo>
                    <a:lnTo>
                      <a:pt x="106" y="7559"/>
                    </a:lnTo>
                    <a:lnTo>
                      <a:pt x="137" y="7492"/>
                    </a:lnTo>
                    <a:lnTo>
                      <a:pt x="172" y="7422"/>
                    </a:lnTo>
                    <a:lnTo>
                      <a:pt x="209" y="7347"/>
                    </a:lnTo>
                    <a:lnTo>
                      <a:pt x="249" y="7266"/>
                    </a:lnTo>
                    <a:lnTo>
                      <a:pt x="294" y="7181"/>
                    </a:lnTo>
                    <a:lnTo>
                      <a:pt x="390" y="6996"/>
                    </a:lnTo>
                    <a:lnTo>
                      <a:pt x="495" y="6790"/>
                    </a:lnTo>
                    <a:lnTo>
                      <a:pt x="551" y="6681"/>
                    </a:lnTo>
                    <a:lnTo>
                      <a:pt x="610" y="6565"/>
                    </a:lnTo>
                    <a:lnTo>
                      <a:pt x="670" y="6445"/>
                    </a:lnTo>
                    <a:lnTo>
                      <a:pt x="732" y="6321"/>
                    </a:lnTo>
                    <a:lnTo>
                      <a:pt x="795" y="6191"/>
                    </a:lnTo>
                    <a:lnTo>
                      <a:pt x="860" y="6057"/>
                    </a:lnTo>
                    <a:lnTo>
                      <a:pt x="926" y="5916"/>
                    </a:lnTo>
                    <a:lnTo>
                      <a:pt x="993" y="5772"/>
                    </a:lnTo>
                    <a:lnTo>
                      <a:pt x="1042" y="5664"/>
                    </a:lnTo>
                    <a:lnTo>
                      <a:pt x="1092" y="5550"/>
                    </a:lnTo>
                    <a:lnTo>
                      <a:pt x="1143" y="5430"/>
                    </a:lnTo>
                    <a:lnTo>
                      <a:pt x="1195" y="5306"/>
                    </a:lnTo>
                    <a:lnTo>
                      <a:pt x="1250" y="5176"/>
                    </a:lnTo>
                    <a:lnTo>
                      <a:pt x="1304" y="5040"/>
                    </a:lnTo>
                    <a:lnTo>
                      <a:pt x="1360" y="4900"/>
                    </a:lnTo>
                    <a:lnTo>
                      <a:pt x="1416" y="4756"/>
                    </a:lnTo>
                    <a:lnTo>
                      <a:pt x="1475" y="4608"/>
                    </a:lnTo>
                    <a:lnTo>
                      <a:pt x="1534" y="4454"/>
                    </a:lnTo>
                    <a:lnTo>
                      <a:pt x="1594" y="4298"/>
                    </a:lnTo>
                    <a:lnTo>
                      <a:pt x="1655" y="4137"/>
                    </a:lnTo>
                    <a:lnTo>
                      <a:pt x="1717" y="3973"/>
                    </a:lnTo>
                    <a:lnTo>
                      <a:pt x="1780" y="3806"/>
                    </a:lnTo>
                    <a:lnTo>
                      <a:pt x="1844" y="3636"/>
                    </a:lnTo>
                    <a:lnTo>
                      <a:pt x="1909" y="3463"/>
                    </a:lnTo>
                    <a:lnTo>
                      <a:pt x="1962" y="3321"/>
                    </a:lnTo>
                    <a:lnTo>
                      <a:pt x="2015" y="3187"/>
                    </a:lnTo>
                    <a:lnTo>
                      <a:pt x="2067" y="3061"/>
                    </a:lnTo>
                    <a:lnTo>
                      <a:pt x="2121" y="2943"/>
                    </a:lnTo>
                    <a:lnTo>
                      <a:pt x="2172" y="2831"/>
                    </a:lnTo>
                    <a:lnTo>
                      <a:pt x="2224" y="2727"/>
                    </a:lnTo>
                    <a:lnTo>
                      <a:pt x="2274" y="2629"/>
                    </a:lnTo>
                    <a:lnTo>
                      <a:pt x="2324" y="2538"/>
                    </a:lnTo>
                    <a:lnTo>
                      <a:pt x="2374" y="2452"/>
                    </a:lnTo>
                    <a:lnTo>
                      <a:pt x="2421" y="2372"/>
                    </a:lnTo>
                    <a:lnTo>
                      <a:pt x="2468" y="2298"/>
                    </a:lnTo>
                    <a:lnTo>
                      <a:pt x="2514" y="2230"/>
                    </a:lnTo>
                    <a:lnTo>
                      <a:pt x="2558" y="2166"/>
                    </a:lnTo>
                    <a:lnTo>
                      <a:pt x="2601" y="2107"/>
                    </a:lnTo>
                    <a:lnTo>
                      <a:pt x="2642" y="2053"/>
                    </a:lnTo>
                    <a:lnTo>
                      <a:pt x="2682" y="2002"/>
                    </a:lnTo>
                    <a:lnTo>
                      <a:pt x="2720" y="1955"/>
                    </a:lnTo>
                    <a:lnTo>
                      <a:pt x="2755" y="1913"/>
                    </a:lnTo>
                    <a:lnTo>
                      <a:pt x="2789" y="1874"/>
                    </a:lnTo>
                    <a:lnTo>
                      <a:pt x="2821" y="1839"/>
                    </a:lnTo>
                    <a:lnTo>
                      <a:pt x="2877" y="1775"/>
                    </a:lnTo>
                    <a:lnTo>
                      <a:pt x="2925" y="1721"/>
                    </a:lnTo>
                    <a:lnTo>
                      <a:pt x="2945" y="1696"/>
                    </a:lnTo>
                    <a:lnTo>
                      <a:pt x="2961" y="1674"/>
                    </a:lnTo>
                    <a:lnTo>
                      <a:pt x="2975" y="1653"/>
                    </a:lnTo>
                    <a:lnTo>
                      <a:pt x="2987" y="1633"/>
                    </a:lnTo>
                    <a:lnTo>
                      <a:pt x="2995" y="1614"/>
                    </a:lnTo>
                    <a:lnTo>
                      <a:pt x="3000" y="1594"/>
                    </a:lnTo>
                    <a:lnTo>
                      <a:pt x="3001" y="1576"/>
                    </a:lnTo>
                    <a:lnTo>
                      <a:pt x="2999" y="1557"/>
                    </a:lnTo>
                    <a:close/>
                  </a:path>
                </a:pathLst>
              </a:custGeom>
              <a:solidFill>
                <a:srgbClr val="90C6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79" name="Freeform 374">
                <a:extLst>
                  <a:ext uri="{FF2B5EF4-FFF2-40B4-BE49-F238E27FC236}">
                    <a16:creationId xmlns:a16="http://schemas.microsoft.com/office/drawing/2014/main" id="{E1892A0E-CF28-4EF6-8EC7-1E64BF3CE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4" y="1511"/>
                <a:ext cx="233" cy="416"/>
              </a:xfrm>
              <a:custGeom>
                <a:avLst/>
                <a:gdLst>
                  <a:gd name="T0" fmla="*/ 8 w 4437"/>
                  <a:gd name="T1" fmla="*/ 4 h 7913"/>
                  <a:gd name="T2" fmla="*/ 8 w 4437"/>
                  <a:gd name="T3" fmla="*/ 4 h 7913"/>
                  <a:gd name="T4" fmla="*/ 8 w 4437"/>
                  <a:gd name="T5" fmla="*/ 3 h 7913"/>
                  <a:gd name="T6" fmla="*/ 8 w 4437"/>
                  <a:gd name="T7" fmla="*/ 3 h 7913"/>
                  <a:gd name="T8" fmla="*/ 8 w 4437"/>
                  <a:gd name="T9" fmla="*/ 3 h 7913"/>
                  <a:gd name="T10" fmla="*/ 8 w 4437"/>
                  <a:gd name="T11" fmla="*/ 3 h 7913"/>
                  <a:gd name="T12" fmla="*/ 8 w 4437"/>
                  <a:gd name="T13" fmla="*/ 3 h 7913"/>
                  <a:gd name="T14" fmla="*/ 9 w 4437"/>
                  <a:gd name="T15" fmla="*/ 3 h 7913"/>
                  <a:gd name="T16" fmla="*/ 9 w 4437"/>
                  <a:gd name="T17" fmla="*/ 3 h 7913"/>
                  <a:gd name="T18" fmla="*/ 9 w 4437"/>
                  <a:gd name="T19" fmla="*/ 3 h 7913"/>
                  <a:gd name="T20" fmla="*/ 9 w 4437"/>
                  <a:gd name="T21" fmla="*/ 3 h 7913"/>
                  <a:gd name="T22" fmla="*/ 9 w 4437"/>
                  <a:gd name="T23" fmla="*/ 3 h 7913"/>
                  <a:gd name="T24" fmla="*/ 10 w 4437"/>
                  <a:gd name="T25" fmla="*/ 2 h 7913"/>
                  <a:gd name="T26" fmla="*/ 10 w 4437"/>
                  <a:gd name="T27" fmla="*/ 2 h 7913"/>
                  <a:gd name="T28" fmla="*/ 10 w 4437"/>
                  <a:gd name="T29" fmla="*/ 2 h 7913"/>
                  <a:gd name="T30" fmla="*/ 10 w 4437"/>
                  <a:gd name="T31" fmla="*/ 1 h 7913"/>
                  <a:gd name="T32" fmla="*/ 10 w 4437"/>
                  <a:gd name="T33" fmla="*/ 1 h 7913"/>
                  <a:gd name="T34" fmla="*/ 10 w 4437"/>
                  <a:gd name="T35" fmla="*/ 1 h 7913"/>
                  <a:gd name="T36" fmla="*/ 10 w 4437"/>
                  <a:gd name="T37" fmla="*/ 1 h 7913"/>
                  <a:gd name="T38" fmla="*/ 10 w 4437"/>
                  <a:gd name="T39" fmla="*/ 0 h 7913"/>
                  <a:gd name="T40" fmla="*/ 10 w 4437"/>
                  <a:gd name="T41" fmla="*/ 0 h 7913"/>
                  <a:gd name="T42" fmla="*/ 11 w 4437"/>
                  <a:gd name="T43" fmla="*/ 0 h 7913"/>
                  <a:gd name="T44" fmla="*/ 11 w 4437"/>
                  <a:gd name="T45" fmla="*/ 0 h 7913"/>
                  <a:gd name="T46" fmla="*/ 11 w 4437"/>
                  <a:gd name="T47" fmla="*/ 0 h 7913"/>
                  <a:gd name="T48" fmla="*/ 11 w 4437"/>
                  <a:gd name="T49" fmla="*/ 0 h 7913"/>
                  <a:gd name="T50" fmla="*/ 12 w 4437"/>
                  <a:gd name="T51" fmla="*/ 0 h 7913"/>
                  <a:gd name="T52" fmla="*/ 12 w 4437"/>
                  <a:gd name="T53" fmla="*/ 0 h 7913"/>
                  <a:gd name="T54" fmla="*/ 12 w 4437"/>
                  <a:gd name="T55" fmla="*/ 0 h 7913"/>
                  <a:gd name="T56" fmla="*/ 12 w 4437"/>
                  <a:gd name="T57" fmla="*/ 0 h 7913"/>
                  <a:gd name="T58" fmla="*/ 12 w 4437"/>
                  <a:gd name="T59" fmla="*/ 1 h 7913"/>
                  <a:gd name="T60" fmla="*/ 12 w 4437"/>
                  <a:gd name="T61" fmla="*/ 1 h 7913"/>
                  <a:gd name="T62" fmla="*/ 12 w 4437"/>
                  <a:gd name="T63" fmla="*/ 3 h 7913"/>
                  <a:gd name="T64" fmla="*/ 10 w 4437"/>
                  <a:gd name="T65" fmla="*/ 6 h 7913"/>
                  <a:gd name="T66" fmla="*/ 9 w 4437"/>
                  <a:gd name="T67" fmla="*/ 9 h 7913"/>
                  <a:gd name="T68" fmla="*/ 6 w 4437"/>
                  <a:gd name="T69" fmla="*/ 13 h 7913"/>
                  <a:gd name="T70" fmla="*/ 4 w 4437"/>
                  <a:gd name="T71" fmla="*/ 17 h 7913"/>
                  <a:gd name="T72" fmla="*/ 2 w 4437"/>
                  <a:gd name="T73" fmla="*/ 19 h 7913"/>
                  <a:gd name="T74" fmla="*/ 1 w 4437"/>
                  <a:gd name="T75" fmla="*/ 21 h 7913"/>
                  <a:gd name="T76" fmla="*/ 0 w 4437"/>
                  <a:gd name="T77" fmla="*/ 22 h 7913"/>
                  <a:gd name="T78" fmla="*/ 0 w 4437"/>
                  <a:gd name="T79" fmla="*/ 22 h 7913"/>
                  <a:gd name="T80" fmla="*/ 0 w 4437"/>
                  <a:gd name="T81" fmla="*/ 22 h 7913"/>
                  <a:gd name="T82" fmla="*/ 0 w 4437"/>
                  <a:gd name="T83" fmla="*/ 21 h 7913"/>
                  <a:gd name="T84" fmla="*/ 0 w 4437"/>
                  <a:gd name="T85" fmla="*/ 20 h 7913"/>
                  <a:gd name="T86" fmla="*/ 1 w 4437"/>
                  <a:gd name="T87" fmla="*/ 19 h 7913"/>
                  <a:gd name="T88" fmla="*/ 2 w 4437"/>
                  <a:gd name="T89" fmla="*/ 18 h 7913"/>
                  <a:gd name="T90" fmla="*/ 3 w 4437"/>
                  <a:gd name="T91" fmla="*/ 16 h 7913"/>
                  <a:gd name="T92" fmla="*/ 3 w 4437"/>
                  <a:gd name="T93" fmla="*/ 15 h 7913"/>
                  <a:gd name="T94" fmla="*/ 4 w 4437"/>
                  <a:gd name="T95" fmla="*/ 14 h 7913"/>
                  <a:gd name="T96" fmla="*/ 4 w 4437"/>
                  <a:gd name="T97" fmla="*/ 12 h 7913"/>
                  <a:gd name="T98" fmla="*/ 5 w 4437"/>
                  <a:gd name="T99" fmla="*/ 10 h 7913"/>
                  <a:gd name="T100" fmla="*/ 6 w 4437"/>
                  <a:gd name="T101" fmla="*/ 9 h 7913"/>
                  <a:gd name="T102" fmla="*/ 6 w 4437"/>
                  <a:gd name="T103" fmla="*/ 7 h 7913"/>
                  <a:gd name="T104" fmla="*/ 7 w 4437"/>
                  <a:gd name="T105" fmla="*/ 7 h 7913"/>
                  <a:gd name="T106" fmla="*/ 7 w 4437"/>
                  <a:gd name="T107" fmla="*/ 6 h 7913"/>
                  <a:gd name="T108" fmla="*/ 8 w 4437"/>
                  <a:gd name="T109" fmla="*/ 5 h 7913"/>
                  <a:gd name="T110" fmla="*/ 8 w 4437"/>
                  <a:gd name="T111" fmla="*/ 5 h 7913"/>
                  <a:gd name="T112" fmla="*/ 8 w 4437"/>
                  <a:gd name="T113" fmla="*/ 5 h 791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4437" h="7913">
                    <a:moveTo>
                      <a:pt x="3032" y="1572"/>
                    </a:moveTo>
                    <a:lnTo>
                      <a:pt x="3011" y="1523"/>
                    </a:lnTo>
                    <a:lnTo>
                      <a:pt x="2989" y="1472"/>
                    </a:lnTo>
                    <a:lnTo>
                      <a:pt x="2967" y="1418"/>
                    </a:lnTo>
                    <a:lnTo>
                      <a:pt x="2945" y="1362"/>
                    </a:lnTo>
                    <a:lnTo>
                      <a:pt x="2935" y="1334"/>
                    </a:lnTo>
                    <a:lnTo>
                      <a:pt x="2926" y="1306"/>
                    </a:lnTo>
                    <a:lnTo>
                      <a:pt x="2918" y="1278"/>
                    </a:lnTo>
                    <a:lnTo>
                      <a:pt x="2910" y="1250"/>
                    </a:lnTo>
                    <a:lnTo>
                      <a:pt x="2902" y="1223"/>
                    </a:lnTo>
                    <a:lnTo>
                      <a:pt x="2895" y="1196"/>
                    </a:lnTo>
                    <a:lnTo>
                      <a:pt x="2890" y="1170"/>
                    </a:lnTo>
                    <a:lnTo>
                      <a:pt x="2886" y="1145"/>
                    </a:lnTo>
                    <a:lnTo>
                      <a:pt x="2884" y="1121"/>
                    </a:lnTo>
                    <a:lnTo>
                      <a:pt x="2882" y="1098"/>
                    </a:lnTo>
                    <a:lnTo>
                      <a:pt x="2882" y="1075"/>
                    </a:lnTo>
                    <a:lnTo>
                      <a:pt x="2884" y="1055"/>
                    </a:lnTo>
                    <a:lnTo>
                      <a:pt x="2888" y="1035"/>
                    </a:lnTo>
                    <a:lnTo>
                      <a:pt x="2893" y="1018"/>
                    </a:lnTo>
                    <a:lnTo>
                      <a:pt x="2900" y="1002"/>
                    </a:lnTo>
                    <a:lnTo>
                      <a:pt x="2910" y="988"/>
                    </a:lnTo>
                    <a:lnTo>
                      <a:pt x="2921" y="976"/>
                    </a:lnTo>
                    <a:lnTo>
                      <a:pt x="2934" y="966"/>
                    </a:lnTo>
                    <a:lnTo>
                      <a:pt x="2949" y="958"/>
                    </a:lnTo>
                    <a:lnTo>
                      <a:pt x="2968" y="952"/>
                    </a:lnTo>
                    <a:lnTo>
                      <a:pt x="2989" y="949"/>
                    </a:lnTo>
                    <a:lnTo>
                      <a:pt x="3013" y="948"/>
                    </a:lnTo>
                    <a:lnTo>
                      <a:pt x="3039" y="951"/>
                    </a:lnTo>
                    <a:lnTo>
                      <a:pt x="3068" y="957"/>
                    </a:lnTo>
                    <a:lnTo>
                      <a:pt x="3105" y="963"/>
                    </a:lnTo>
                    <a:lnTo>
                      <a:pt x="3140" y="968"/>
                    </a:lnTo>
                    <a:lnTo>
                      <a:pt x="3175" y="972"/>
                    </a:lnTo>
                    <a:lnTo>
                      <a:pt x="3207" y="974"/>
                    </a:lnTo>
                    <a:lnTo>
                      <a:pt x="3239" y="975"/>
                    </a:lnTo>
                    <a:lnTo>
                      <a:pt x="3271" y="975"/>
                    </a:lnTo>
                    <a:lnTo>
                      <a:pt x="3301" y="974"/>
                    </a:lnTo>
                    <a:lnTo>
                      <a:pt x="3330" y="971"/>
                    </a:lnTo>
                    <a:lnTo>
                      <a:pt x="3341" y="969"/>
                    </a:lnTo>
                    <a:lnTo>
                      <a:pt x="3351" y="967"/>
                    </a:lnTo>
                    <a:lnTo>
                      <a:pt x="3360" y="963"/>
                    </a:lnTo>
                    <a:lnTo>
                      <a:pt x="3369" y="959"/>
                    </a:lnTo>
                    <a:lnTo>
                      <a:pt x="3377" y="954"/>
                    </a:lnTo>
                    <a:lnTo>
                      <a:pt x="3386" y="948"/>
                    </a:lnTo>
                    <a:lnTo>
                      <a:pt x="3394" y="941"/>
                    </a:lnTo>
                    <a:lnTo>
                      <a:pt x="3401" y="934"/>
                    </a:lnTo>
                    <a:lnTo>
                      <a:pt x="3408" y="926"/>
                    </a:lnTo>
                    <a:lnTo>
                      <a:pt x="3415" y="917"/>
                    </a:lnTo>
                    <a:lnTo>
                      <a:pt x="3422" y="907"/>
                    </a:lnTo>
                    <a:lnTo>
                      <a:pt x="3429" y="897"/>
                    </a:lnTo>
                    <a:lnTo>
                      <a:pt x="3435" y="886"/>
                    </a:lnTo>
                    <a:lnTo>
                      <a:pt x="3441" y="874"/>
                    </a:lnTo>
                    <a:lnTo>
                      <a:pt x="3447" y="861"/>
                    </a:lnTo>
                    <a:lnTo>
                      <a:pt x="3452" y="848"/>
                    </a:lnTo>
                    <a:lnTo>
                      <a:pt x="3462" y="818"/>
                    </a:lnTo>
                    <a:lnTo>
                      <a:pt x="3472" y="787"/>
                    </a:lnTo>
                    <a:lnTo>
                      <a:pt x="3480" y="753"/>
                    </a:lnTo>
                    <a:lnTo>
                      <a:pt x="3488" y="715"/>
                    </a:lnTo>
                    <a:lnTo>
                      <a:pt x="3495" y="675"/>
                    </a:lnTo>
                    <a:lnTo>
                      <a:pt x="3502" y="632"/>
                    </a:lnTo>
                    <a:lnTo>
                      <a:pt x="3508" y="587"/>
                    </a:lnTo>
                    <a:lnTo>
                      <a:pt x="3515" y="539"/>
                    </a:lnTo>
                    <a:lnTo>
                      <a:pt x="3518" y="515"/>
                    </a:lnTo>
                    <a:lnTo>
                      <a:pt x="3521" y="491"/>
                    </a:lnTo>
                    <a:lnTo>
                      <a:pt x="3525" y="467"/>
                    </a:lnTo>
                    <a:lnTo>
                      <a:pt x="3529" y="444"/>
                    </a:lnTo>
                    <a:lnTo>
                      <a:pt x="3534" y="421"/>
                    </a:lnTo>
                    <a:lnTo>
                      <a:pt x="3540" y="400"/>
                    </a:lnTo>
                    <a:lnTo>
                      <a:pt x="3546" y="377"/>
                    </a:lnTo>
                    <a:lnTo>
                      <a:pt x="3552" y="357"/>
                    </a:lnTo>
                    <a:lnTo>
                      <a:pt x="3559" y="335"/>
                    </a:lnTo>
                    <a:lnTo>
                      <a:pt x="3566" y="315"/>
                    </a:lnTo>
                    <a:lnTo>
                      <a:pt x="3574" y="296"/>
                    </a:lnTo>
                    <a:lnTo>
                      <a:pt x="3582" y="276"/>
                    </a:lnTo>
                    <a:lnTo>
                      <a:pt x="3598" y="238"/>
                    </a:lnTo>
                    <a:lnTo>
                      <a:pt x="3617" y="202"/>
                    </a:lnTo>
                    <a:lnTo>
                      <a:pt x="3627" y="183"/>
                    </a:lnTo>
                    <a:lnTo>
                      <a:pt x="3637" y="165"/>
                    </a:lnTo>
                    <a:lnTo>
                      <a:pt x="3650" y="147"/>
                    </a:lnTo>
                    <a:lnTo>
                      <a:pt x="3662" y="131"/>
                    </a:lnTo>
                    <a:lnTo>
                      <a:pt x="3676" y="115"/>
                    </a:lnTo>
                    <a:lnTo>
                      <a:pt x="3691" y="101"/>
                    </a:lnTo>
                    <a:lnTo>
                      <a:pt x="3706" y="88"/>
                    </a:lnTo>
                    <a:lnTo>
                      <a:pt x="3722" y="76"/>
                    </a:lnTo>
                    <a:lnTo>
                      <a:pt x="3739" y="64"/>
                    </a:lnTo>
                    <a:lnTo>
                      <a:pt x="3756" y="54"/>
                    </a:lnTo>
                    <a:lnTo>
                      <a:pt x="3775" y="45"/>
                    </a:lnTo>
                    <a:lnTo>
                      <a:pt x="3793" y="37"/>
                    </a:lnTo>
                    <a:lnTo>
                      <a:pt x="3812" y="28"/>
                    </a:lnTo>
                    <a:lnTo>
                      <a:pt x="3833" y="22"/>
                    </a:lnTo>
                    <a:lnTo>
                      <a:pt x="3852" y="16"/>
                    </a:lnTo>
                    <a:lnTo>
                      <a:pt x="3874" y="12"/>
                    </a:lnTo>
                    <a:lnTo>
                      <a:pt x="3894" y="8"/>
                    </a:lnTo>
                    <a:lnTo>
                      <a:pt x="3916" y="5"/>
                    </a:lnTo>
                    <a:lnTo>
                      <a:pt x="3937" y="3"/>
                    </a:lnTo>
                    <a:lnTo>
                      <a:pt x="3960" y="1"/>
                    </a:lnTo>
                    <a:lnTo>
                      <a:pt x="3982" y="0"/>
                    </a:lnTo>
                    <a:lnTo>
                      <a:pt x="4005" y="0"/>
                    </a:lnTo>
                    <a:lnTo>
                      <a:pt x="4027" y="1"/>
                    </a:lnTo>
                    <a:lnTo>
                      <a:pt x="4050" y="2"/>
                    </a:lnTo>
                    <a:lnTo>
                      <a:pt x="4072" y="4"/>
                    </a:lnTo>
                    <a:lnTo>
                      <a:pt x="4095" y="7"/>
                    </a:lnTo>
                    <a:lnTo>
                      <a:pt x="4118" y="10"/>
                    </a:lnTo>
                    <a:lnTo>
                      <a:pt x="4141" y="14"/>
                    </a:lnTo>
                    <a:lnTo>
                      <a:pt x="4163" y="18"/>
                    </a:lnTo>
                    <a:lnTo>
                      <a:pt x="4186" y="23"/>
                    </a:lnTo>
                    <a:lnTo>
                      <a:pt x="4209" y="29"/>
                    </a:lnTo>
                    <a:lnTo>
                      <a:pt x="4230" y="36"/>
                    </a:lnTo>
                    <a:lnTo>
                      <a:pt x="4248" y="42"/>
                    </a:lnTo>
                    <a:lnTo>
                      <a:pt x="4265" y="49"/>
                    </a:lnTo>
                    <a:lnTo>
                      <a:pt x="4281" y="57"/>
                    </a:lnTo>
                    <a:lnTo>
                      <a:pt x="4298" y="66"/>
                    </a:lnTo>
                    <a:lnTo>
                      <a:pt x="4312" y="77"/>
                    </a:lnTo>
                    <a:lnTo>
                      <a:pt x="4326" y="87"/>
                    </a:lnTo>
                    <a:lnTo>
                      <a:pt x="4340" y="99"/>
                    </a:lnTo>
                    <a:lnTo>
                      <a:pt x="4352" y="112"/>
                    </a:lnTo>
                    <a:lnTo>
                      <a:pt x="4363" y="127"/>
                    </a:lnTo>
                    <a:lnTo>
                      <a:pt x="4374" y="142"/>
                    </a:lnTo>
                    <a:lnTo>
                      <a:pt x="4385" y="157"/>
                    </a:lnTo>
                    <a:lnTo>
                      <a:pt x="4394" y="175"/>
                    </a:lnTo>
                    <a:lnTo>
                      <a:pt x="4402" y="192"/>
                    </a:lnTo>
                    <a:lnTo>
                      <a:pt x="4410" y="211"/>
                    </a:lnTo>
                    <a:lnTo>
                      <a:pt x="4417" y="230"/>
                    </a:lnTo>
                    <a:lnTo>
                      <a:pt x="4423" y="251"/>
                    </a:lnTo>
                    <a:lnTo>
                      <a:pt x="4437" y="363"/>
                    </a:lnTo>
                    <a:lnTo>
                      <a:pt x="4427" y="505"/>
                    </a:lnTo>
                    <a:lnTo>
                      <a:pt x="4392" y="675"/>
                    </a:lnTo>
                    <a:lnTo>
                      <a:pt x="4336" y="872"/>
                    </a:lnTo>
                    <a:lnTo>
                      <a:pt x="4261" y="1091"/>
                    </a:lnTo>
                    <a:lnTo>
                      <a:pt x="4167" y="1331"/>
                    </a:lnTo>
                    <a:lnTo>
                      <a:pt x="4055" y="1591"/>
                    </a:lnTo>
                    <a:lnTo>
                      <a:pt x="3928" y="1868"/>
                    </a:lnTo>
                    <a:lnTo>
                      <a:pt x="3787" y="2160"/>
                    </a:lnTo>
                    <a:lnTo>
                      <a:pt x="3633" y="2464"/>
                    </a:lnTo>
                    <a:lnTo>
                      <a:pt x="3469" y="2778"/>
                    </a:lnTo>
                    <a:lnTo>
                      <a:pt x="3295" y="3100"/>
                    </a:lnTo>
                    <a:lnTo>
                      <a:pt x="3113" y="3429"/>
                    </a:lnTo>
                    <a:lnTo>
                      <a:pt x="2926" y="3761"/>
                    </a:lnTo>
                    <a:lnTo>
                      <a:pt x="2732" y="4095"/>
                    </a:lnTo>
                    <a:lnTo>
                      <a:pt x="2537" y="4429"/>
                    </a:lnTo>
                    <a:lnTo>
                      <a:pt x="2338" y="4759"/>
                    </a:lnTo>
                    <a:lnTo>
                      <a:pt x="2141" y="5085"/>
                    </a:lnTo>
                    <a:lnTo>
                      <a:pt x="1943" y="5403"/>
                    </a:lnTo>
                    <a:lnTo>
                      <a:pt x="1750" y="5712"/>
                    </a:lnTo>
                    <a:lnTo>
                      <a:pt x="1559" y="6010"/>
                    </a:lnTo>
                    <a:lnTo>
                      <a:pt x="1376" y="6293"/>
                    </a:lnTo>
                    <a:lnTo>
                      <a:pt x="1199" y="6561"/>
                    </a:lnTo>
                    <a:lnTo>
                      <a:pt x="1032" y="6811"/>
                    </a:lnTo>
                    <a:lnTo>
                      <a:pt x="875" y="7041"/>
                    </a:lnTo>
                    <a:lnTo>
                      <a:pt x="729" y="7248"/>
                    </a:lnTo>
                    <a:lnTo>
                      <a:pt x="598" y="7430"/>
                    </a:lnTo>
                    <a:lnTo>
                      <a:pt x="482" y="7585"/>
                    </a:lnTo>
                    <a:lnTo>
                      <a:pt x="381" y="7712"/>
                    </a:lnTo>
                    <a:lnTo>
                      <a:pt x="299" y="7807"/>
                    </a:lnTo>
                    <a:lnTo>
                      <a:pt x="237" y="7869"/>
                    </a:lnTo>
                    <a:lnTo>
                      <a:pt x="195" y="7894"/>
                    </a:lnTo>
                    <a:lnTo>
                      <a:pt x="149" y="7907"/>
                    </a:lnTo>
                    <a:lnTo>
                      <a:pt x="109" y="7912"/>
                    </a:lnTo>
                    <a:lnTo>
                      <a:pt x="76" y="7913"/>
                    </a:lnTo>
                    <a:lnTo>
                      <a:pt x="49" y="7908"/>
                    </a:lnTo>
                    <a:lnTo>
                      <a:pt x="28" y="7898"/>
                    </a:lnTo>
                    <a:lnTo>
                      <a:pt x="14" y="7882"/>
                    </a:lnTo>
                    <a:lnTo>
                      <a:pt x="3" y="7862"/>
                    </a:lnTo>
                    <a:lnTo>
                      <a:pt x="0" y="7836"/>
                    </a:lnTo>
                    <a:lnTo>
                      <a:pt x="1" y="7804"/>
                    </a:lnTo>
                    <a:lnTo>
                      <a:pt x="8" y="7769"/>
                    </a:lnTo>
                    <a:lnTo>
                      <a:pt x="19" y="7727"/>
                    </a:lnTo>
                    <a:lnTo>
                      <a:pt x="35" y="7681"/>
                    </a:lnTo>
                    <a:lnTo>
                      <a:pt x="56" y="7629"/>
                    </a:lnTo>
                    <a:lnTo>
                      <a:pt x="80" y="7573"/>
                    </a:lnTo>
                    <a:lnTo>
                      <a:pt x="109" y="7512"/>
                    </a:lnTo>
                    <a:lnTo>
                      <a:pt x="141" y="7445"/>
                    </a:lnTo>
                    <a:lnTo>
                      <a:pt x="176" y="7375"/>
                    </a:lnTo>
                    <a:lnTo>
                      <a:pt x="215" y="7299"/>
                    </a:lnTo>
                    <a:lnTo>
                      <a:pt x="258" y="7218"/>
                    </a:lnTo>
                    <a:lnTo>
                      <a:pt x="303" y="7133"/>
                    </a:lnTo>
                    <a:lnTo>
                      <a:pt x="402" y="6948"/>
                    </a:lnTo>
                    <a:lnTo>
                      <a:pt x="509" y="6744"/>
                    </a:lnTo>
                    <a:lnTo>
                      <a:pt x="565" y="6636"/>
                    </a:lnTo>
                    <a:lnTo>
                      <a:pt x="624" y="6523"/>
                    </a:lnTo>
                    <a:lnTo>
                      <a:pt x="684" y="6406"/>
                    </a:lnTo>
                    <a:lnTo>
                      <a:pt x="745" y="6284"/>
                    </a:lnTo>
                    <a:lnTo>
                      <a:pt x="807" y="6158"/>
                    </a:lnTo>
                    <a:lnTo>
                      <a:pt x="869" y="6027"/>
                    </a:lnTo>
                    <a:lnTo>
                      <a:pt x="933" y="5892"/>
                    </a:lnTo>
                    <a:lnTo>
                      <a:pt x="997" y="5753"/>
                    </a:lnTo>
                    <a:lnTo>
                      <a:pt x="1040" y="5656"/>
                    </a:lnTo>
                    <a:lnTo>
                      <a:pt x="1085" y="5549"/>
                    </a:lnTo>
                    <a:lnTo>
                      <a:pt x="1133" y="5436"/>
                    </a:lnTo>
                    <a:lnTo>
                      <a:pt x="1181" y="5314"/>
                    </a:lnTo>
                    <a:lnTo>
                      <a:pt x="1231" y="5186"/>
                    </a:lnTo>
                    <a:lnTo>
                      <a:pt x="1282" y="5051"/>
                    </a:lnTo>
                    <a:lnTo>
                      <a:pt x="1335" y="4911"/>
                    </a:lnTo>
                    <a:lnTo>
                      <a:pt x="1390" y="4764"/>
                    </a:lnTo>
                    <a:lnTo>
                      <a:pt x="1448" y="4613"/>
                    </a:lnTo>
                    <a:lnTo>
                      <a:pt x="1506" y="4456"/>
                    </a:lnTo>
                    <a:lnTo>
                      <a:pt x="1566" y="4296"/>
                    </a:lnTo>
                    <a:lnTo>
                      <a:pt x="1628" y="4131"/>
                    </a:lnTo>
                    <a:lnTo>
                      <a:pt x="1691" y="3963"/>
                    </a:lnTo>
                    <a:lnTo>
                      <a:pt x="1756" y="3793"/>
                    </a:lnTo>
                    <a:lnTo>
                      <a:pt x="1823" y="3619"/>
                    </a:lnTo>
                    <a:lnTo>
                      <a:pt x="1892" y="3444"/>
                    </a:lnTo>
                    <a:lnTo>
                      <a:pt x="1939" y="3320"/>
                    </a:lnTo>
                    <a:lnTo>
                      <a:pt x="1987" y="3204"/>
                    </a:lnTo>
                    <a:lnTo>
                      <a:pt x="2034" y="3092"/>
                    </a:lnTo>
                    <a:lnTo>
                      <a:pt x="2081" y="2987"/>
                    </a:lnTo>
                    <a:lnTo>
                      <a:pt x="2129" y="2887"/>
                    </a:lnTo>
                    <a:lnTo>
                      <a:pt x="2176" y="2791"/>
                    </a:lnTo>
                    <a:lnTo>
                      <a:pt x="2223" y="2701"/>
                    </a:lnTo>
                    <a:lnTo>
                      <a:pt x="2269" y="2616"/>
                    </a:lnTo>
                    <a:lnTo>
                      <a:pt x="2314" y="2536"/>
                    </a:lnTo>
                    <a:lnTo>
                      <a:pt x="2359" y="2460"/>
                    </a:lnTo>
                    <a:lnTo>
                      <a:pt x="2404" y="2389"/>
                    </a:lnTo>
                    <a:lnTo>
                      <a:pt x="2447" y="2322"/>
                    </a:lnTo>
                    <a:lnTo>
                      <a:pt x="2490" y="2258"/>
                    </a:lnTo>
                    <a:lnTo>
                      <a:pt x="2532" y="2199"/>
                    </a:lnTo>
                    <a:lnTo>
                      <a:pt x="2573" y="2144"/>
                    </a:lnTo>
                    <a:lnTo>
                      <a:pt x="2613" y="2091"/>
                    </a:lnTo>
                    <a:lnTo>
                      <a:pt x="2651" y="2042"/>
                    </a:lnTo>
                    <a:lnTo>
                      <a:pt x="2688" y="1996"/>
                    </a:lnTo>
                    <a:lnTo>
                      <a:pt x="2724" y="1953"/>
                    </a:lnTo>
                    <a:lnTo>
                      <a:pt x="2759" y="1912"/>
                    </a:lnTo>
                    <a:lnTo>
                      <a:pt x="2824" y="1840"/>
                    </a:lnTo>
                    <a:lnTo>
                      <a:pt x="2881" y="1774"/>
                    </a:lnTo>
                    <a:lnTo>
                      <a:pt x="2908" y="1745"/>
                    </a:lnTo>
                    <a:lnTo>
                      <a:pt x="2931" y="1717"/>
                    </a:lnTo>
                    <a:lnTo>
                      <a:pt x="2954" y="1690"/>
                    </a:lnTo>
                    <a:lnTo>
                      <a:pt x="2974" y="1665"/>
                    </a:lnTo>
                    <a:lnTo>
                      <a:pt x="2991" y="1640"/>
                    </a:lnTo>
                    <a:lnTo>
                      <a:pt x="3008" y="1617"/>
                    </a:lnTo>
                    <a:lnTo>
                      <a:pt x="3021" y="1594"/>
                    </a:lnTo>
                    <a:lnTo>
                      <a:pt x="3032" y="1572"/>
                    </a:lnTo>
                    <a:close/>
                  </a:path>
                </a:pathLst>
              </a:custGeom>
              <a:solidFill>
                <a:srgbClr val="84BF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80" name="Freeform 375">
                <a:extLst>
                  <a:ext uri="{FF2B5EF4-FFF2-40B4-BE49-F238E27FC236}">
                    <a16:creationId xmlns:a16="http://schemas.microsoft.com/office/drawing/2014/main" id="{BC291A8C-D505-4726-9B5F-283066AFA5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5" y="1513"/>
                <a:ext cx="235" cy="414"/>
              </a:xfrm>
              <a:custGeom>
                <a:avLst/>
                <a:gdLst>
                  <a:gd name="T0" fmla="*/ 8 w 4457"/>
                  <a:gd name="T1" fmla="*/ 4 h 7866"/>
                  <a:gd name="T2" fmla="*/ 8 w 4457"/>
                  <a:gd name="T3" fmla="*/ 4 h 7866"/>
                  <a:gd name="T4" fmla="*/ 8 w 4457"/>
                  <a:gd name="T5" fmla="*/ 3 h 7866"/>
                  <a:gd name="T6" fmla="*/ 8 w 4457"/>
                  <a:gd name="T7" fmla="*/ 3 h 7866"/>
                  <a:gd name="T8" fmla="*/ 8 w 4457"/>
                  <a:gd name="T9" fmla="*/ 3 h 7866"/>
                  <a:gd name="T10" fmla="*/ 8 w 4457"/>
                  <a:gd name="T11" fmla="*/ 3 h 7866"/>
                  <a:gd name="T12" fmla="*/ 8 w 4457"/>
                  <a:gd name="T13" fmla="*/ 3 h 7866"/>
                  <a:gd name="T14" fmla="*/ 9 w 4457"/>
                  <a:gd name="T15" fmla="*/ 3 h 7866"/>
                  <a:gd name="T16" fmla="*/ 9 w 4457"/>
                  <a:gd name="T17" fmla="*/ 3 h 7866"/>
                  <a:gd name="T18" fmla="*/ 9 w 4457"/>
                  <a:gd name="T19" fmla="*/ 3 h 7866"/>
                  <a:gd name="T20" fmla="*/ 10 w 4457"/>
                  <a:gd name="T21" fmla="*/ 3 h 7866"/>
                  <a:gd name="T22" fmla="*/ 10 w 4457"/>
                  <a:gd name="T23" fmla="*/ 3 h 7866"/>
                  <a:gd name="T24" fmla="*/ 10 w 4457"/>
                  <a:gd name="T25" fmla="*/ 3 h 7866"/>
                  <a:gd name="T26" fmla="*/ 10 w 4457"/>
                  <a:gd name="T27" fmla="*/ 2 h 7866"/>
                  <a:gd name="T28" fmla="*/ 10 w 4457"/>
                  <a:gd name="T29" fmla="*/ 2 h 7866"/>
                  <a:gd name="T30" fmla="*/ 10 w 4457"/>
                  <a:gd name="T31" fmla="*/ 2 h 7866"/>
                  <a:gd name="T32" fmla="*/ 10 w 4457"/>
                  <a:gd name="T33" fmla="*/ 1 h 7866"/>
                  <a:gd name="T34" fmla="*/ 10 w 4457"/>
                  <a:gd name="T35" fmla="*/ 1 h 7866"/>
                  <a:gd name="T36" fmla="*/ 10 w 4457"/>
                  <a:gd name="T37" fmla="*/ 0 h 7866"/>
                  <a:gd name="T38" fmla="*/ 10 w 4457"/>
                  <a:gd name="T39" fmla="*/ 0 h 7866"/>
                  <a:gd name="T40" fmla="*/ 10 w 4457"/>
                  <a:gd name="T41" fmla="*/ 0 h 7866"/>
                  <a:gd name="T42" fmla="*/ 11 w 4457"/>
                  <a:gd name="T43" fmla="*/ 0 h 7866"/>
                  <a:gd name="T44" fmla="*/ 11 w 4457"/>
                  <a:gd name="T45" fmla="*/ 0 h 7866"/>
                  <a:gd name="T46" fmla="*/ 11 w 4457"/>
                  <a:gd name="T47" fmla="*/ 0 h 7866"/>
                  <a:gd name="T48" fmla="*/ 11 w 4457"/>
                  <a:gd name="T49" fmla="*/ 0 h 7866"/>
                  <a:gd name="T50" fmla="*/ 12 w 4457"/>
                  <a:gd name="T51" fmla="*/ 0 h 7866"/>
                  <a:gd name="T52" fmla="*/ 12 w 4457"/>
                  <a:gd name="T53" fmla="*/ 0 h 7866"/>
                  <a:gd name="T54" fmla="*/ 12 w 4457"/>
                  <a:gd name="T55" fmla="*/ 0 h 7866"/>
                  <a:gd name="T56" fmla="*/ 12 w 4457"/>
                  <a:gd name="T57" fmla="*/ 0 h 7866"/>
                  <a:gd name="T58" fmla="*/ 12 w 4457"/>
                  <a:gd name="T59" fmla="*/ 1 h 7866"/>
                  <a:gd name="T60" fmla="*/ 12 w 4457"/>
                  <a:gd name="T61" fmla="*/ 3 h 7866"/>
                  <a:gd name="T62" fmla="*/ 11 w 4457"/>
                  <a:gd name="T63" fmla="*/ 6 h 7866"/>
                  <a:gd name="T64" fmla="*/ 9 w 4457"/>
                  <a:gd name="T65" fmla="*/ 9 h 7866"/>
                  <a:gd name="T66" fmla="*/ 7 w 4457"/>
                  <a:gd name="T67" fmla="*/ 13 h 7866"/>
                  <a:gd name="T68" fmla="*/ 5 w 4457"/>
                  <a:gd name="T69" fmla="*/ 16 h 7866"/>
                  <a:gd name="T70" fmla="*/ 3 w 4457"/>
                  <a:gd name="T71" fmla="*/ 19 h 7866"/>
                  <a:gd name="T72" fmla="*/ 1 w 4457"/>
                  <a:gd name="T73" fmla="*/ 21 h 7866"/>
                  <a:gd name="T74" fmla="*/ 0 w 4457"/>
                  <a:gd name="T75" fmla="*/ 22 h 7866"/>
                  <a:gd name="T76" fmla="*/ 0 w 4457"/>
                  <a:gd name="T77" fmla="*/ 22 h 7866"/>
                  <a:gd name="T78" fmla="*/ 0 w 4457"/>
                  <a:gd name="T79" fmla="*/ 22 h 7866"/>
                  <a:gd name="T80" fmla="*/ 0 w 4457"/>
                  <a:gd name="T81" fmla="*/ 21 h 7866"/>
                  <a:gd name="T82" fmla="*/ 1 w 4457"/>
                  <a:gd name="T83" fmla="*/ 20 h 7866"/>
                  <a:gd name="T84" fmla="*/ 1 w 4457"/>
                  <a:gd name="T85" fmla="*/ 19 h 7866"/>
                  <a:gd name="T86" fmla="*/ 2 w 4457"/>
                  <a:gd name="T87" fmla="*/ 18 h 7866"/>
                  <a:gd name="T88" fmla="*/ 3 w 4457"/>
                  <a:gd name="T89" fmla="*/ 16 h 7866"/>
                  <a:gd name="T90" fmla="*/ 3 w 4457"/>
                  <a:gd name="T91" fmla="*/ 16 h 7866"/>
                  <a:gd name="T92" fmla="*/ 3 w 4457"/>
                  <a:gd name="T93" fmla="*/ 14 h 7866"/>
                  <a:gd name="T94" fmla="*/ 4 w 4457"/>
                  <a:gd name="T95" fmla="*/ 13 h 7866"/>
                  <a:gd name="T96" fmla="*/ 5 w 4457"/>
                  <a:gd name="T97" fmla="*/ 11 h 7866"/>
                  <a:gd name="T98" fmla="*/ 5 w 4457"/>
                  <a:gd name="T99" fmla="*/ 9 h 7866"/>
                  <a:gd name="T100" fmla="*/ 6 w 4457"/>
                  <a:gd name="T101" fmla="*/ 8 h 7866"/>
                  <a:gd name="T102" fmla="*/ 6 w 4457"/>
                  <a:gd name="T103" fmla="*/ 7 h 7866"/>
                  <a:gd name="T104" fmla="*/ 7 w 4457"/>
                  <a:gd name="T105" fmla="*/ 7 h 7866"/>
                  <a:gd name="T106" fmla="*/ 7 w 4457"/>
                  <a:gd name="T107" fmla="*/ 6 h 7866"/>
                  <a:gd name="T108" fmla="*/ 8 w 4457"/>
                  <a:gd name="T109" fmla="*/ 5 h 7866"/>
                  <a:gd name="T110" fmla="*/ 8 w 4457"/>
                  <a:gd name="T111" fmla="*/ 5 h 786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457" h="7866">
                    <a:moveTo>
                      <a:pt x="3066" y="1589"/>
                    </a:moveTo>
                    <a:lnTo>
                      <a:pt x="3065" y="1568"/>
                    </a:lnTo>
                    <a:lnTo>
                      <a:pt x="3063" y="1546"/>
                    </a:lnTo>
                    <a:lnTo>
                      <a:pt x="3059" y="1522"/>
                    </a:lnTo>
                    <a:lnTo>
                      <a:pt x="3054" y="1498"/>
                    </a:lnTo>
                    <a:lnTo>
                      <a:pt x="3046" y="1471"/>
                    </a:lnTo>
                    <a:lnTo>
                      <a:pt x="3039" y="1445"/>
                    </a:lnTo>
                    <a:lnTo>
                      <a:pt x="3031" y="1417"/>
                    </a:lnTo>
                    <a:lnTo>
                      <a:pt x="3022" y="1389"/>
                    </a:lnTo>
                    <a:lnTo>
                      <a:pt x="3002" y="1332"/>
                    </a:lnTo>
                    <a:lnTo>
                      <a:pt x="2983" y="1275"/>
                    </a:lnTo>
                    <a:lnTo>
                      <a:pt x="2964" y="1219"/>
                    </a:lnTo>
                    <a:lnTo>
                      <a:pt x="2948" y="1165"/>
                    </a:lnTo>
                    <a:lnTo>
                      <a:pt x="2942" y="1139"/>
                    </a:lnTo>
                    <a:lnTo>
                      <a:pt x="2936" y="1114"/>
                    </a:lnTo>
                    <a:lnTo>
                      <a:pt x="2933" y="1091"/>
                    </a:lnTo>
                    <a:lnTo>
                      <a:pt x="2930" y="1069"/>
                    </a:lnTo>
                    <a:lnTo>
                      <a:pt x="2930" y="1049"/>
                    </a:lnTo>
                    <a:lnTo>
                      <a:pt x="2931" y="1029"/>
                    </a:lnTo>
                    <a:lnTo>
                      <a:pt x="2934" y="1013"/>
                    </a:lnTo>
                    <a:lnTo>
                      <a:pt x="2940" y="997"/>
                    </a:lnTo>
                    <a:lnTo>
                      <a:pt x="2948" y="985"/>
                    </a:lnTo>
                    <a:lnTo>
                      <a:pt x="2959" y="974"/>
                    </a:lnTo>
                    <a:lnTo>
                      <a:pt x="2974" y="967"/>
                    </a:lnTo>
                    <a:lnTo>
                      <a:pt x="2991" y="961"/>
                    </a:lnTo>
                    <a:lnTo>
                      <a:pt x="3012" y="959"/>
                    </a:lnTo>
                    <a:lnTo>
                      <a:pt x="3035" y="959"/>
                    </a:lnTo>
                    <a:lnTo>
                      <a:pt x="3063" y="963"/>
                    </a:lnTo>
                    <a:lnTo>
                      <a:pt x="3093" y="969"/>
                    </a:lnTo>
                    <a:lnTo>
                      <a:pt x="3127" y="976"/>
                    </a:lnTo>
                    <a:lnTo>
                      <a:pt x="3159" y="982"/>
                    </a:lnTo>
                    <a:lnTo>
                      <a:pt x="3192" y="987"/>
                    </a:lnTo>
                    <a:lnTo>
                      <a:pt x="3224" y="993"/>
                    </a:lnTo>
                    <a:lnTo>
                      <a:pt x="3257" y="998"/>
                    </a:lnTo>
                    <a:lnTo>
                      <a:pt x="3290" y="1004"/>
                    </a:lnTo>
                    <a:lnTo>
                      <a:pt x="3323" y="1009"/>
                    </a:lnTo>
                    <a:lnTo>
                      <a:pt x="3357" y="1012"/>
                    </a:lnTo>
                    <a:lnTo>
                      <a:pt x="3368" y="1013"/>
                    </a:lnTo>
                    <a:lnTo>
                      <a:pt x="3379" y="1013"/>
                    </a:lnTo>
                    <a:lnTo>
                      <a:pt x="3390" y="1012"/>
                    </a:lnTo>
                    <a:lnTo>
                      <a:pt x="3401" y="1011"/>
                    </a:lnTo>
                    <a:lnTo>
                      <a:pt x="3410" y="1008"/>
                    </a:lnTo>
                    <a:lnTo>
                      <a:pt x="3420" y="1004"/>
                    </a:lnTo>
                    <a:lnTo>
                      <a:pt x="3429" y="998"/>
                    </a:lnTo>
                    <a:lnTo>
                      <a:pt x="3437" y="992"/>
                    </a:lnTo>
                    <a:lnTo>
                      <a:pt x="3446" y="986"/>
                    </a:lnTo>
                    <a:lnTo>
                      <a:pt x="3454" y="978"/>
                    </a:lnTo>
                    <a:lnTo>
                      <a:pt x="3462" y="970"/>
                    </a:lnTo>
                    <a:lnTo>
                      <a:pt x="3469" y="961"/>
                    </a:lnTo>
                    <a:lnTo>
                      <a:pt x="3475" y="950"/>
                    </a:lnTo>
                    <a:lnTo>
                      <a:pt x="3482" y="939"/>
                    </a:lnTo>
                    <a:lnTo>
                      <a:pt x="3489" y="927"/>
                    </a:lnTo>
                    <a:lnTo>
                      <a:pt x="3495" y="914"/>
                    </a:lnTo>
                    <a:lnTo>
                      <a:pt x="3500" y="900"/>
                    </a:lnTo>
                    <a:lnTo>
                      <a:pt x="3505" y="886"/>
                    </a:lnTo>
                    <a:lnTo>
                      <a:pt x="3510" y="871"/>
                    </a:lnTo>
                    <a:lnTo>
                      <a:pt x="3515" y="854"/>
                    </a:lnTo>
                    <a:lnTo>
                      <a:pt x="3523" y="819"/>
                    </a:lnTo>
                    <a:lnTo>
                      <a:pt x="3532" y="783"/>
                    </a:lnTo>
                    <a:lnTo>
                      <a:pt x="3538" y="742"/>
                    </a:lnTo>
                    <a:lnTo>
                      <a:pt x="3544" y="699"/>
                    </a:lnTo>
                    <a:lnTo>
                      <a:pt x="3548" y="653"/>
                    </a:lnTo>
                    <a:lnTo>
                      <a:pt x="3552" y="605"/>
                    </a:lnTo>
                    <a:lnTo>
                      <a:pt x="3557" y="558"/>
                    </a:lnTo>
                    <a:lnTo>
                      <a:pt x="3562" y="512"/>
                    </a:lnTo>
                    <a:lnTo>
                      <a:pt x="3569" y="468"/>
                    </a:lnTo>
                    <a:lnTo>
                      <a:pt x="3577" y="424"/>
                    </a:lnTo>
                    <a:lnTo>
                      <a:pt x="3585" y="380"/>
                    </a:lnTo>
                    <a:lnTo>
                      <a:pt x="3594" y="338"/>
                    </a:lnTo>
                    <a:lnTo>
                      <a:pt x="3603" y="297"/>
                    </a:lnTo>
                    <a:lnTo>
                      <a:pt x="3614" y="256"/>
                    </a:lnTo>
                    <a:lnTo>
                      <a:pt x="3620" y="233"/>
                    </a:lnTo>
                    <a:lnTo>
                      <a:pt x="3627" y="211"/>
                    </a:lnTo>
                    <a:lnTo>
                      <a:pt x="3635" y="190"/>
                    </a:lnTo>
                    <a:lnTo>
                      <a:pt x="3644" y="171"/>
                    </a:lnTo>
                    <a:lnTo>
                      <a:pt x="3654" y="152"/>
                    </a:lnTo>
                    <a:lnTo>
                      <a:pt x="3666" y="135"/>
                    </a:lnTo>
                    <a:lnTo>
                      <a:pt x="3678" y="119"/>
                    </a:lnTo>
                    <a:lnTo>
                      <a:pt x="3691" y="104"/>
                    </a:lnTo>
                    <a:lnTo>
                      <a:pt x="3706" y="91"/>
                    </a:lnTo>
                    <a:lnTo>
                      <a:pt x="3721" y="78"/>
                    </a:lnTo>
                    <a:lnTo>
                      <a:pt x="3737" y="66"/>
                    </a:lnTo>
                    <a:lnTo>
                      <a:pt x="3754" y="55"/>
                    </a:lnTo>
                    <a:lnTo>
                      <a:pt x="3771" y="46"/>
                    </a:lnTo>
                    <a:lnTo>
                      <a:pt x="3790" y="38"/>
                    </a:lnTo>
                    <a:lnTo>
                      <a:pt x="3808" y="29"/>
                    </a:lnTo>
                    <a:lnTo>
                      <a:pt x="3827" y="23"/>
                    </a:lnTo>
                    <a:lnTo>
                      <a:pt x="3847" y="17"/>
                    </a:lnTo>
                    <a:lnTo>
                      <a:pt x="3867" y="12"/>
                    </a:lnTo>
                    <a:lnTo>
                      <a:pt x="3889" y="8"/>
                    </a:lnTo>
                    <a:lnTo>
                      <a:pt x="3910" y="5"/>
                    </a:lnTo>
                    <a:lnTo>
                      <a:pt x="3932" y="3"/>
                    </a:lnTo>
                    <a:lnTo>
                      <a:pt x="3953" y="1"/>
                    </a:lnTo>
                    <a:lnTo>
                      <a:pt x="3976" y="0"/>
                    </a:lnTo>
                    <a:lnTo>
                      <a:pt x="3998" y="0"/>
                    </a:lnTo>
                    <a:lnTo>
                      <a:pt x="4021" y="1"/>
                    </a:lnTo>
                    <a:lnTo>
                      <a:pt x="4043" y="2"/>
                    </a:lnTo>
                    <a:lnTo>
                      <a:pt x="4067" y="4"/>
                    </a:lnTo>
                    <a:lnTo>
                      <a:pt x="4089" y="6"/>
                    </a:lnTo>
                    <a:lnTo>
                      <a:pt x="4113" y="9"/>
                    </a:lnTo>
                    <a:lnTo>
                      <a:pt x="4137" y="13"/>
                    </a:lnTo>
                    <a:lnTo>
                      <a:pt x="4159" y="17"/>
                    </a:lnTo>
                    <a:lnTo>
                      <a:pt x="4182" y="22"/>
                    </a:lnTo>
                    <a:lnTo>
                      <a:pt x="4201" y="27"/>
                    </a:lnTo>
                    <a:lnTo>
                      <a:pt x="4220" y="34"/>
                    </a:lnTo>
                    <a:lnTo>
                      <a:pt x="4239" y="40"/>
                    </a:lnTo>
                    <a:lnTo>
                      <a:pt x="4256" y="47"/>
                    </a:lnTo>
                    <a:lnTo>
                      <a:pt x="4274" y="55"/>
                    </a:lnTo>
                    <a:lnTo>
                      <a:pt x="4290" y="64"/>
                    </a:lnTo>
                    <a:lnTo>
                      <a:pt x="4305" y="74"/>
                    </a:lnTo>
                    <a:lnTo>
                      <a:pt x="4321" y="86"/>
                    </a:lnTo>
                    <a:lnTo>
                      <a:pt x="4336" y="97"/>
                    </a:lnTo>
                    <a:lnTo>
                      <a:pt x="4349" y="109"/>
                    </a:lnTo>
                    <a:lnTo>
                      <a:pt x="4363" y="122"/>
                    </a:lnTo>
                    <a:lnTo>
                      <a:pt x="4376" y="136"/>
                    </a:lnTo>
                    <a:lnTo>
                      <a:pt x="4388" y="149"/>
                    </a:lnTo>
                    <a:lnTo>
                      <a:pt x="4400" y="165"/>
                    </a:lnTo>
                    <a:lnTo>
                      <a:pt x="4411" y="180"/>
                    </a:lnTo>
                    <a:lnTo>
                      <a:pt x="4420" y="196"/>
                    </a:lnTo>
                    <a:lnTo>
                      <a:pt x="4452" y="289"/>
                    </a:lnTo>
                    <a:lnTo>
                      <a:pt x="4457" y="415"/>
                    </a:lnTo>
                    <a:lnTo>
                      <a:pt x="4436" y="571"/>
                    </a:lnTo>
                    <a:lnTo>
                      <a:pt x="4392" y="754"/>
                    </a:lnTo>
                    <a:lnTo>
                      <a:pt x="4326" y="963"/>
                    </a:lnTo>
                    <a:lnTo>
                      <a:pt x="4240" y="1195"/>
                    </a:lnTo>
                    <a:lnTo>
                      <a:pt x="4136" y="1448"/>
                    </a:lnTo>
                    <a:lnTo>
                      <a:pt x="4014" y="1719"/>
                    </a:lnTo>
                    <a:lnTo>
                      <a:pt x="3878" y="2007"/>
                    </a:lnTo>
                    <a:lnTo>
                      <a:pt x="3726" y="2309"/>
                    </a:lnTo>
                    <a:lnTo>
                      <a:pt x="3564" y="2622"/>
                    </a:lnTo>
                    <a:lnTo>
                      <a:pt x="3390" y="2946"/>
                    </a:lnTo>
                    <a:lnTo>
                      <a:pt x="3208" y="3276"/>
                    </a:lnTo>
                    <a:lnTo>
                      <a:pt x="3019" y="3611"/>
                    </a:lnTo>
                    <a:lnTo>
                      <a:pt x="2824" y="3949"/>
                    </a:lnTo>
                    <a:lnTo>
                      <a:pt x="2626" y="4286"/>
                    </a:lnTo>
                    <a:lnTo>
                      <a:pt x="2424" y="4621"/>
                    </a:lnTo>
                    <a:lnTo>
                      <a:pt x="2222" y="4952"/>
                    </a:lnTo>
                    <a:lnTo>
                      <a:pt x="2021" y="5277"/>
                    </a:lnTo>
                    <a:lnTo>
                      <a:pt x="1822" y="5592"/>
                    </a:lnTo>
                    <a:lnTo>
                      <a:pt x="1628" y="5897"/>
                    </a:lnTo>
                    <a:lnTo>
                      <a:pt x="1439" y="6188"/>
                    </a:lnTo>
                    <a:lnTo>
                      <a:pt x="1257" y="6462"/>
                    </a:lnTo>
                    <a:lnTo>
                      <a:pt x="1085" y="6719"/>
                    </a:lnTo>
                    <a:lnTo>
                      <a:pt x="923" y="6954"/>
                    </a:lnTo>
                    <a:lnTo>
                      <a:pt x="774" y="7168"/>
                    </a:lnTo>
                    <a:lnTo>
                      <a:pt x="638" y="7355"/>
                    </a:lnTo>
                    <a:lnTo>
                      <a:pt x="518" y="7516"/>
                    </a:lnTo>
                    <a:lnTo>
                      <a:pt x="415" y="7647"/>
                    </a:lnTo>
                    <a:lnTo>
                      <a:pt x="330" y="7746"/>
                    </a:lnTo>
                    <a:lnTo>
                      <a:pt x="266" y="7811"/>
                    </a:lnTo>
                    <a:lnTo>
                      <a:pt x="223" y="7838"/>
                    </a:lnTo>
                    <a:lnTo>
                      <a:pt x="171" y="7853"/>
                    </a:lnTo>
                    <a:lnTo>
                      <a:pt x="126" y="7863"/>
                    </a:lnTo>
                    <a:lnTo>
                      <a:pt x="88" y="7866"/>
                    </a:lnTo>
                    <a:lnTo>
                      <a:pt x="57" y="7863"/>
                    </a:lnTo>
                    <a:lnTo>
                      <a:pt x="34" y="7853"/>
                    </a:lnTo>
                    <a:lnTo>
                      <a:pt x="16" y="7839"/>
                    </a:lnTo>
                    <a:lnTo>
                      <a:pt x="5" y="7820"/>
                    </a:lnTo>
                    <a:lnTo>
                      <a:pt x="0" y="7794"/>
                    </a:lnTo>
                    <a:lnTo>
                      <a:pt x="1" y="7763"/>
                    </a:lnTo>
                    <a:lnTo>
                      <a:pt x="7" y="7727"/>
                    </a:lnTo>
                    <a:lnTo>
                      <a:pt x="19" y="7686"/>
                    </a:lnTo>
                    <a:lnTo>
                      <a:pt x="34" y="7639"/>
                    </a:lnTo>
                    <a:lnTo>
                      <a:pt x="55" y="7586"/>
                    </a:lnTo>
                    <a:lnTo>
                      <a:pt x="81" y="7530"/>
                    </a:lnTo>
                    <a:lnTo>
                      <a:pt x="111" y="7469"/>
                    </a:lnTo>
                    <a:lnTo>
                      <a:pt x="143" y="7401"/>
                    </a:lnTo>
                    <a:lnTo>
                      <a:pt x="181" y="7330"/>
                    </a:lnTo>
                    <a:lnTo>
                      <a:pt x="221" y="7254"/>
                    </a:lnTo>
                    <a:lnTo>
                      <a:pt x="265" y="7173"/>
                    </a:lnTo>
                    <a:lnTo>
                      <a:pt x="311" y="7088"/>
                    </a:lnTo>
                    <a:lnTo>
                      <a:pt x="413" y="6904"/>
                    </a:lnTo>
                    <a:lnTo>
                      <a:pt x="521" y="6702"/>
                    </a:lnTo>
                    <a:lnTo>
                      <a:pt x="578" y="6595"/>
                    </a:lnTo>
                    <a:lnTo>
                      <a:pt x="637" y="6484"/>
                    </a:lnTo>
                    <a:lnTo>
                      <a:pt x="696" y="6370"/>
                    </a:lnTo>
                    <a:lnTo>
                      <a:pt x="757" y="6250"/>
                    </a:lnTo>
                    <a:lnTo>
                      <a:pt x="818" y="6127"/>
                    </a:lnTo>
                    <a:lnTo>
                      <a:pt x="879" y="6001"/>
                    </a:lnTo>
                    <a:lnTo>
                      <a:pt x="941" y="5871"/>
                    </a:lnTo>
                    <a:lnTo>
                      <a:pt x="1001" y="5737"/>
                    </a:lnTo>
                    <a:lnTo>
                      <a:pt x="1021" y="5695"/>
                    </a:lnTo>
                    <a:lnTo>
                      <a:pt x="1039" y="5650"/>
                    </a:lnTo>
                    <a:lnTo>
                      <a:pt x="1060" y="5602"/>
                    </a:lnTo>
                    <a:lnTo>
                      <a:pt x="1080" y="5552"/>
                    </a:lnTo>
                    <a:lnTo>
                      <a:pt x="1122" y="5444"/>
                    </a:lnTo>
                    <a:lnTo>
                      <a:pt x="1166" y="5326"/>
                    </a:lnTo>
                    <a:lnTo>
                      <a:pt x="1213" y="5200"/>
                    </a:lnTo>
                    <a:lnTo>
                      <a:pt x="1261" y="5066"/>
                    </a:lnTo>
                    <a:lnTo>
                      <a:pt x="1312" y="4924"/>
                    </a:lnTo>
                    <a:lnTo>
                      <a:pt x="1366" y="4776"/>
                    </a:lnTo>
                    <a:lnTo>
                      <a:pt x="1421" y="4622"/>
                    </a:lnTo>
                    <a:lnTo>
                      <a:pt x="1478" y="4462"/>
                    </a:lnTo>
                    <a:lnTo>
                      <a:pt x="1539" y="4298"/>
                    </a:lnTo>
                    <a:lnTo>
                      <a:pt x="1601" y="4130"/>
                    </a:lnTo>
                    <a:lnTo>
                      <a:pt x="1666" y="3958"/>
                    </a:lnTo>
                    <a:lnTo>
                      <a:pt x="1733" y="3783"/>
                    </a:lnTo>
                    <a:lnTo>
                      <a:pt x="1803" y="3607"/>
                    </a:lnTo>
                    <a:lnTo>
                      <a:pt x="1874" y="3429"/>
                    </a:lnTo>
                    <a:lnTo>
                      <a:pt x="1916" y="3323"/>
                    </a:lnTo>
                    <a:lnTo>
                      <a:pt x="1959" y="3222"/>
                    </a:lnTo>
                    <a:lnTo>
                      <a:pt x="2001" y="3126"/>
                    </a:lnTo>
                    <a:lnTo>
                      <a:pt x="2043" y="3033"/>
                    </a:lnTo>
                    <a:lnTo>
                      <a:pt x="2086" y="2944"/>
                    </a:lnTo>
                    <a:lnTo>
                      <a:pt x="2129" y="2858"/>
                    </a:lnTo>
                    <a:lnTo>
                      <a:pt x="2171" y="2776"/>
                    </a:lnTo>
                    <a:lnTo>
                      <a:pt x="2214" y="2697"/>
                    </a:lnTo>
                    <a:lnTo>
                      <a:pt x="2256" y="2622"/>
                    </a:lnTo>
                    <a:lnTo>
                      <a:pt x="2298" y="2551"/>
                    </a:lnTo>
                    <a:lnTo>
                      <a:pt x="2340" y="2481"/>
                    </a:lnTo>
                    <a:lnTo>
                      <a:pt x="2381" y="2416"/>
                    </a:lnTo>
                    <a:lnTo>
                      <a:pt x="2423" y="2353"/>
                    </a:lnTo>
                    <a:lnTo>
                      <a:pt x="2463" y="2294"/>
                    </a:lnTo>
                    <a:lnTo>
                      <a:pt x="2504" y="2237"/>
                    </a:lnTo>
                    <a:lnTo>
                      <a:pt x="2544" y="2182"/>
                    </a:lnTo>
                    <a:lnTo>
                      <a:pt x="2583" y="2130"/>
                    </a:lnTo>
                    <a:lnTo>
                      <a:pt x="2622" y="2081"/>
                    </a:lnTo>
                    <a:lnTo>
                      <a:pt x="2659" y="2034"/>
                    </a:lnTo>
                    <a:lnTo>
                      <a:pt x="2696" y="1989"/>
                    </a:lnTo>
                    <a:lnTo>
                      <a:pt x="2732" y="1947"/>
                    </a:lnTo>
                    <a:lnTo>
                      <a:pt x="2768" y="1906"/>
                    </a:lnTo>
                    <a:lnTo>
                      <a:pt x="2803" y="1867"/>
                    </a:lnTo>
                    <a:lnTo>
                      <a:pt x="2837" y="1830"/>
                    </a:lnTo>
                    <a:lnTo>
                      <a:pt x="2901" y="1762"/>
                    </a:lnTo>
                    <a:lnTo>
                      <a:pt x="2960" y="1699"/>
                    </a:lnTo>
                    <a:lnTo>
                      <a:pt x="3016" y="1642"/>
                    </a:lnTo>
                    <a:lnTo>
                      <a:pt x="3066" y="1589"/>
                    </a:lnTo>
                    <a:close/>
                  </a:path>
                </a:pathLst>
              </a:custGeom>
              <a:solidFill>
                <a:srgbClr val="78B6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81" name="Freeform 376">
                <a:extLst>
                  <a:ext uri="{FF2B5EF4-FFF2-40B4-BE49-F238E27FC236}">
                    <a16:creationId xmlns:a16="http://schemas.microsoft.com/office/drawing/2014/main" id="{6777D510-B3C1-4F77-B446-6ACBC2BCD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7" y="1515"/>
                <a:ext cx="236" cy="412"/>
              </a:xfrm>
              <a:custGeom>
                <a:avLst/>
                <a:gdLst>
                  <a:gd name="T0" fmla="*/ 9 w 4485"/>
                  <a:gd name="T1" fmla="*/ 4 h 7821"/>
                  <a:gd name="T2" fmla="*/ 9 w 4485"/>
                  <a:gd name="T3" fmla="*/ 4 h 7821"/>
                  <a:gd name="T4" fmla="*/ 8 w 4485"/>
                  <a:gd name="T5" fmla="*/ 4 h 7821"/>
                  <a:gd name="T6" fmla="*/ 8 w 4485"/>
                  <a:gd name="T7" fmla="*/ 3 h 7821"/>
                  <a:gd name="T8" fmla="*/ 8 w 4485"/>
                  <a:gd name="T9" fmla="*/ 3 h 7821"/>
                  <a:gd name="T10" fmla="*/ 8 w 4485"/>
                  <a:gd name="T11" fmla="*/ 3 h 7821"/>
                  <a:gd name="T12" fmla="*/ 8 w 4485"/>
                  <a:gd name="T13" fmla="*/ 3 h 7821"/>
                  <a:gd name="T14" fmla="*/ 9 w 4485"/>
                  <a:gd name="T15" fmla="*/ 3 h 7821"/>
                  <a:gd name="T16" fmla="*/ 9 w 4485"/>
                  <a:gd name="T17" fmla="*/ 3 h 7821"/>
                  <a:gd name="T18" fmla="*/ 9 w 4485"/>
                  <a:gd name="T19" fmla="*/ 3 h 7821"/>
                  <a:gd name="T20" fmla="*/ 10 w 4485"/>
                  <a:gd name="T21" fmla="*/ 3 h 7821"/>
                  <a:gd name="T22" fmla="*/ 10 w 4485"/>
                  <a:gd name="T23" fmla="*/ 3 h 7821"/>
                  <a:gd name="T24" fmla="*/ 10 w 4485"/>
                  <a:gd name="T25" fmla="*/ 3 h 7821"/>
                  <a:gd name="T26" fmla="*/ 10 w 4485"/>
                  <a:gd name="T27" fmla="*/ 3 h 7821"/>
                  <a:gd name="T28" fmla="*/ 10 w 4485"/>
                  <a:gd name="T29" fmla="*/ 2 h 7821"/>
                  <a:gd name="T30" fmla="*/ 10 w 4485"/>
                  <a:gd name="T31" fmla="*/ 2 h 7821"/>
                  <a:gd name="T32" fmla="*/ 10 w 4485"/>
                  <a:gd name="T33" fmla="*/ 2 h 7821"/>
                  <a:gd name="T34" fmla="*/ 10 w 4485"/>
                  <a:gd name="T35" fmla="*/ 1 h 7821"/>
                  <a:gd name="T36" fmla="*/ 10 w 4485"/>
                  <a:gd name="T37" fmla="*/ 1 h 7821"/>
                  <a:gd name="T38" fmla="*/ 10 w 4485"/>
                  <a:gd name="T39" fmla="*/ 0 h 7821"/>
                  <a:gd name="T40" fmla="*/ 10 w 4485"/>
                  <a:gd name="T41" fmla="*/ 0 h 7821"/>
                  <a:gd name="T42" fmla="*/ 10 w 4485"/>
                  <a:gd name="T43" fmla="*/ 0 h 7821"/>
                  <a:gd name="T44" fmla="*/ 11 w 4485"/>
                  <a:gd name="T45" fmla="*/ 0 h 7821"/>
                  <a:gd name="T46" fmla="*/ 11 w 4485"/>
                  <a:gd name="T47" fmla="*/ 0 h 7821"/>
                  <a:gd name="T48" fmla="*/ 11 w 4485"/>
                  <a:gd name="T49" fmla="*/ 0 h 7821"/>
                  <a:gd name="T50" fmla="*/ 11 w 4485"/>
                  <a:gd name="T51" fmla="*/ 0 h 7821"/>
                  <a:gd name="T52" fmla="*/ 12 w 4485"/>
                  <a:gd name="T53" fmla="*/ 0 h 7821"/>
                  <a:gd name="T54" fmla="*/ 12 w 4485"/>
                  <a:gd name="T55" fmla="*/ 0 h 7821"/>
                  <a:gd name="T56" fmla="*/ 12 w 4485"/>
                  <a:gd name="T57" fmla="*/ 0 h 7821"/>
                  <a:gd name="T58" fmla="*/ 12 w 4485"/>
                  <a:gd name="T59" fmla="*/ 0 h 7821"/>
                  <a:gd name="T60" fmla="*/ 12 w 4485"/>
                  <a:gd name="T61" fmla="*/ 1 h 7821"/>
                  <a:gd name="T62" fmla="*/ 12 w 4485"/>
                  <a:gd name="T63" fmla="*/ 4 h 7821"/>
                  <a:gd name="T64" fmla="*/ 10 w 4485"/>
                  <a:gd name="T65" fmla="*/ 7 h 7821"/>
                  <a:gd name="T66" fmla="*/ 8 w 4485"/>
                  <a:gd name="T67" fmla="*/ 11 h 7821"/>
                  <a:gd name="T68" fmla="*/ 6 w 4485"/>
                  <a:gd name="T69" fmla="*/ 14 h 7821"/>
                  <a:gd name="T70" fmla="*/ 4 w 4485"/>
                  <a:gd name="T71" fmla="*/ 18 h 7821"/>
                  <a:gd name="T72" fmla="*/ 2 w 4485"/>
                  <a:gd name="T73" fmla="*/ 20 h 7821"/>
                  <a:gd name="T74" fmla="*/ 1 w 4485"/>
                  <a:gd name="T75" fmla="*/ 22 h 7821"/>
                  <a:gd name="T76" fmla="*/ 0 w 4485"/>
                  <a:gd name="T77" fmla="*/ 22 h 7821"/>
                  <a:gd name="T78" fmla="*/ 0 w 4485"/>
                  <a:gd name="T79" fmla="*/ 22 h 7821"/>
                  <a:gd name="T80" fmla="*/ 0 w 4485"/>
                  <a:gd name="T81" fmla="*/ 21 h 7821"/>
                  <a:gd name="T82" fmla="*/ 0 w 4485"/>
                  <a:gd name="T83" fmla="*/ 21 h 7821"/>
                  <a:gd name="T84" fmla="*/ 1 w 4485"/>
                  <a:gd name="T85" fmla="*/ 20 h 7821"/>
                  <a:gd name="T86" fmla="*/ 2 w 4485"/>
                  <a:gd name="T87" fmla="*/ 18 h 7821"/>
                  <a:gd name="T88" fmla="*/ 2 w 4485"/>
                  <a:gd name="T89" fmla="*/ 17 h 7821"/>
                  <a:gd name="T90" fmla="*/ 3 w 4485"/>
                  <a:gd name="T91" fmla="*/ 16 h 7821"/>
                  <a:gd name="T92" fmla="*/ 3 w 4485"/>
                  <a:gd name="T93" fmla="*/ 15 h 7821"/>
                  <a:gd name="T94" fmla="*/ 4 w 4485"/>
                  <a:gd name="T95" fmla="*/ 14 h 7821"/>
                  <a:gd name="T96" fmla="*/ 4 w 4485"/>
                  <a:gd name="T97" fmla="*/ 12 h 7821"/>
                  <a:gd name="T98" fmla="*/ 5 w 4485"/>
                  <a:gd name="T99" fmla="*/ 11 h 7821"/>
                  <a:gd name="T100" fmla="*/ 5 w 4485"/>
                  <a:gd name="T101" fmla="*/ 10 h 7821"/>
                  <a:gd name="T102" fmla="*/ 5 w 4485"/>
                  <a:gd name="T103" fmla="*/ 9 h 7821"/>
                  <a:gd name="T104" fmla="*/ 6 w 4485"/>
                  <a:gd name="T105" fmla="*/ 8 h 7821"/>
                  <a:gd name="T106" fmla="*/ 6 w 4485"/>
                  <a:gd name="T107" fmla="*/ 7 h 7821"/>
                  <a:gd name="T108" fmla="*/ 7 w 4485"/>
                  <a:gd name="T109" fmla="*/ 6 h 7821"/>
                  <a:gd name="T110" fmla="*/ 7 w 4485"/>
                  <a:gd name="T111" fmla="*/ 6 h 7821"/>
                  <a:gd name="T112" fmla="*/ 8 w 4485"/>
                  <a:gd name="T113" fmla="*/ 5 h 7821"/>
                  <a:gd name="T114" fmla="*/ 8 w 4485"/>
                  <a:gd name="T115" fmla="*/ 5 h 7821"/>
                  <a:gd name="T116" fmla="*/ 8 w 4485"/>
                  <a:gd name="T117" fmla="*/ 5 h 782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485" h="7821">
                    <a:moveTo>
                      <a:pt x="3097" y="1610"/>
                    </a:moveTo>
                    <a:lnTo>
                      <a:pt x="3107" y="1592"/>
                    </a:lnTo>
                    <a:lnTo>
                      <a:pt x="3114" y="1571"/>
                    </a:lnTo>
                    <a:lnTo>
                      <a:pt x="3117" y="1550"/>
                    </a:lnTo>
                    <a:lnTo>
                      <a:pt x="3118" y="1526"/>
                    </a:lnTo>
                    <a:lnTo>
                      <a:pt x="3116" y="1502"/>
                    </a:lnTo>
                    <a:lnTo>
                      <a:pt x="3112" y="1475"/>
                    </a:lnTo>
                    <a:lnTo>
                      <a:pt x="3105" y="1449"/>
                    </a:lnTo>
                    <a:lnTo>
                      <a:pt x="3097" y="1420"/>
                    </a:lnTo>
                    <a:lnTo>
                      <a:pt x="3089" y="1391"/>
                    </a:lnTo>
                    <a:lnTo>
                      <a:pt x="3079" y="1362"/>
                    </a:lnTo>
                    <a:lnTo>
                      <a:pt x="3068" y="1333"/>
                    </a:lnTo>
                    <a:lnTo>
                      <a:pt x="3056" y="1303"/>
                    </a:lnTo>
                    <a:lnTo>
                      <a:pt x="3032" y="1244"/>
                    </a:lnTo>
                    <a:lnTo>
                      <a:pt x="3009" y="1188"/>
                    </a:lnTo>
                    <a:lnTo>
                      <a:pt x="2999" y="1160"/>
                    </a:lnTo>
                    <a:lnTo>
                      <a:pt x="2990" y="1133"/>
                    </a:lnTo>
                    <a:lnTo>
                      <a:pt x="2982" y="1109"/>
                    </a:lnTo>
                    <a:lnTo>
                      <a:pt x="2974" y="1085"/>
                    </a:lnTo>
                    <a:lnTo>
                      <a:pt x="2970" y="1063"/>
                    </a:lnTo>
                    <a:lnTo>
                      <a:pt x="2968" y="1043"/>
                    </a:lnTo>
                    <a:lnTo>
                      <a:pt x="2968" y="1025"/>
                    </a:lnTo>
                    <a:lnTo>
                      <a:pt x="2970" y="1009"/>
                    </a:lnTo>
                    <a:lnTo>
                      <a:pt x="2976" y="995"/>
                    </a:lnTo>
                    <a:lnTo>
                      <a:pt x="2985" y="984"/>
                    </a:lnTo>
                    <a:lnTo>
                      <a:pt x="2997" y="976"/>
                    </a:lnTo>
                    <a:lnTo>
                      <a:pt x="3013" y="971"/>
                    </a:lnTo>
                    <a:lnTo>
                      <a:pt x="3034" y="969"/>
                    </a:lnTo>
                    <a:lnTo>
                      <a:pt x="3058" y="970"/>
                    </a:lnTo>
                    <a:lnTo>
                      <a:pt x="3087" y="975"/>
                    </a:lnTo>
                    <a:lnTo>
                      <a:pt x="3121" y="983"/>
                    </a:lnTo>
                    <a:lnTo>
                      <a:pt x="3150" y="989"/>
                    </a:lnTo>
                    <a:lnTo>
                      <a:pt x="3180" y="997"/>
                    </a:lnTo>
                    <a:lnTo>
                      <a:pt x="3211" y="1006"/>
                    </a:lnTo>
                    <a:lnTo>
                      <a:pt x="3243" y="1015"/>
                    </a:lnTo>
                    <a:lnTo>
                      <a:pt x="3275" y="1024"/>
                    </a:lnTo>
                    <a:lnTo>
                      <a:pt x="3309" y="1034"/>
                    </a:lnTo>
                    <a:lnTo>
                      <a:pt x="3345" y="1045"/>
                    </a:lnTo>
                    <a:lnTo>
                      <a:pt x="3382" y="1057"/>
                    </a:lnTo>
                    <a:lnTo>
                      <a:pt x="3394" y="1061"/>
                    </a:lnTo>
                    <a:lnTo>
                      <a:pt x="3407" y="1063"/>
                    </a:lnTo>
                    <a:lnTo>
                      <a:pt x="3420" y="1064"/>
                    </a:lnTo>
                    <a:lnTo>
                      <a:pt x="3431" y="1064"/>
                    </a:lnTo>
                    <a:lnTo>
                      <a:pt x="3442" y="1063"/>
                    </a:lnTo>
                    <a:lnTo>
                      <a:pt x="3452" y="1061"/>
                    </a:lnTo>
                    <a:lnTo>
                      <a:pt x="3463" y="1058"/>
                    </a:lnTo>
                    <a:lnTo>
                      <a:pt x="3473" y="1054"/>
                    </a:lnTo>
                    <a:lnTo>
                      <a:pt x="3482" y="1048"/>
                    </a:lnTo>
                    <a:lnTo>
                      <a:pt x="3491" y="1041"/>
                    </a:lnTo>
                    <a:lnTo>
                      <a:pt x="3500" y="1034"/>
                    </a:lnTo>
                    <a:lnTo>
                      <a:pt x="3508" y="1026"/>
                    </a:lnTo>
                    <a:lnTo>
                      <a:pt x="3515" y="1016"/>
                    </a:lnTo>
                    <a:lnTo>
                      <a:pt x="3522" y="1006"/>
                    </a:lnTo>
                    <a:lnTo>
                      <a:pt x="3529" y="994"/>
                    </a:lnTo>
                    <a:lnTo>
                      <a:pt x="3535" y="982"/>
                    </a:lnTo>
                    <a:lnTo>
                      <a:pt x="3542" y="969"/>
                    </a:lnTo>
                    <a:lnTo>
                      <a:pt x="3547" y="954"/>
                    </a:lnTo>
                    <a:lnTo>
                      <a:pt x="3552" y="940"/>
                    </a:lnTo>
                    <a:lnTo>
                      <a:pt x="3557" y="924"/>
                    </a:lnTo>
                    <a:lnTo>
                      <a:pt x="3565" y="890"/>
                    </a:lnTo>
                    <a:lnTo>
                      <a:pt x="3572" y="853"/>
                    </a:lnTo>
                    <a:lnTo>
                      <a:pt x="3578" y="812"/>
                    </a:lnTo>
                    <a:lnTo>
                      <a:pt x="3583" y="769"/>
                    </a:lnTo>
                    <a:lnTo>
                      <a:pt x="3587" y="723"/>
                    </a:lnTo>
                    <a:lnTo>
                      <a:pt x="3589" y="675"/>
                    </a:lnTo>
                    <a:lnTo>
                      <a:pt x="3592" y="631"/>
                    </a:lnTo>
                    <a:lnTo>
                      <a:pt x="3595" y="587"/>
                    </a:lnTo>
                    <a:lnTo>
                      <a:pt x="3597" y="542"/>
                    </a:lnTo>
                    <a:lnTo>
                      <a:pt x="3600" y="497"/>
                    </a:lnTo>
                    <a:lnTo>
                      <a:pt x="3602" y="452"/>
                    </a:lnTo>
                    <a:lnTo>
                      <a:pt x="3605" y="406"/>
                    </a:lnTo>
                    <a:lnTo>
                      <a:pt x="3608" y="361"/>
                    </a:lnTo>
                    <a:lnTo>
                      <a:pt x="3610" y="315"/>
                    </a:lnTo>
                    <a:lnTo>
                      <a:pt x="3612" y="288"/>
                    </a:lnTo>
                    <a:lnTo>
                      <a:pt x="3614" y="263"/>
                    </a:lnTo>
                    <a:lnTo>
                      <a:pt x="3619" y="238"/>
                    </a:lnTo>
                    <a:lnTo>
                      <a:pt x="3624" y="216"/>
                    </a:lnTo>
                    <a:lnTo>
                      <a:pt x="3632" y="194"/>
                    </a:lnTo>
                    <a:lnTo>
                      <a:pt x="3640" y="175"/>
                    </a:lnTo>
                    <a:lnTo>
                      <a:pt x="3649" y="155"/>
                    </a:lnTo>
                    <a:lnTo>
                      <a:pt x="3659" y="138"/>
                    </a:lnTo>
                    <a:lnTo>
                      <a:pt x="3672" y="121"/>
                    </a:lnTo>
                    <a:lnTo>
                      <a:pt x="3684" y="106"/>
                    </a:lnTo>
                    <a:lnTo>
                      <a:pt x="3697" y="92"/>
                    </a:lnTo>
                    <a:lnTo>
                      <a:pt x="3712" y="78"/>
                    </a:lnTo>
                    <a:lnTo>
                      <a:pt x="3728" y="67"/>
                    </a:lnTo>
                    <a:lnTo>
                      <a:pt x="3744" y="56"/>
                    </a:lnTo>
                    <a:lnTo>
                      <a:pt x="3762" y="47"/>
                    </a:lnTo>
                    <a:lnTo>
                      <a:pt x="3780" y="38"/>
                    </a:lnTo>
                    <a:lnTo>
                      <a:pt x="3798" y="29"/>
                    </a:lnTo>
                    <a:lnTo>
                      <a:pt x="3818" y="23"/>
                    </a:lnTo>
                    <a:lnTo>
                      <a:pt x="3838" y="17"/>
                    </a:lnTo>
                    <a:lnTo>
                      <a:pt x="3859" y="12"/>
                    </a:lnTo>
                    <a:lnTo>
                      <a:pt x="3880" y="8"/>
                    </a:lnTo>
                    <a:lnTo>
                      <a:pt x="3902" y="5"/>
                    </a:lnTo>
                    <a:lnTo>
                      <a:pt x="3924" y="3"/>
                    </a:lnTo>
                    <a:lnTo>
                      <a:pt x="3947" y="1"/>
                    </a:lnTo>
                    <a:lnTo>
                      <a:pt x="3969" y="0"/>
                    </a:lnTo>
                    <a:lnTo>
                      <a:pt x="3993" y="0"/>
                    </a:lnTo>
                    <a:lnTo>
                      <a:pt x="4016" y="1"/>
                    </a:lnTo>
                    <a:lnTo>
                      <a:pt x="4040" y="2"/>
                    </a:lnTo>
                    <a:lnTo>
                      <a:pt x="4064" y="5"/>
                    </a:lnTo>
                    <a:lnTo>
                      <a:pt x="4087" y="7"/>
                    </a:lnTo>
                    <a:lnTo>
                      <a:pt x="4112" y="10"/>
                    </a:lnTo>
                    <a:lnTo>
                      <a:pt x="4135" y="14"/>
                    </a:lnTo>
                    <a:lnTo>
                      <a:pt x="4156" y="18"/>
                    </a:lnTo>
                    <a:lnTo>
                      <a:pt x="4175" y="23"/>
                    </a:lnTo>
                    <a:lnTo>
                      <a:pt x="4195" y="28"/>
                    </a:lnTo>
                    <a:lnTo>
                      <a:pt x="4214" y="33"/>
                    </a:lnTo>
                    <a:lnTo>
                      <a:pt x="4233" y="41"/>
                    </a:lnTo>
                    <a:lnTo>
                      <a:pt x="4252" y="48"/>
                    </a:lnTo>
                    <a:lnTo>
                      <a:pt x="4270" y="55"/>
                    </a:lnTo>
                    <a:lnTo>
                      <a:pt x="4289" y="63"/>
                    </a:lnTo>
                    <a:lnTo>
                      <a:pt x="4306" y="71"/>
                    </a:lnTo>
                    <a:lnTo>
                      <a:pt x="4324" y="80"/>
                    </a:lnTo>
                    <a:lnTo>
                      <a:pt x="4340" y="91"/>
                    </a:lnTo>
                    <a:lnTo>
                      <a:pt x="4356" y="101"/>
                    </a:lnTo>
                    <a:lnTo>
                      <a:pt x="4373" y="111"/>
                    </a:lnTo>
                    <a:lnTo>
                      <a:pt x="4388" y="122"/>
                    </a:lnTo>
                    <a:lnTo>
                      <a:pt x="4402" y="134"/>
                    </a:lnTo>
                    <a:lnTo>
                      <a:pt x="4417" y="146"/>
                    </a:lnTo>
                    <a:lnTo>
                      <a:pt x="4466" y="220"/>
                    </a:lnTo>
                    <a:lnTo>
                      <a:pt x="4485" y="327"/>
                    </a:lnTo>
                    <a:lnTo>
                      <a:pt x="4478" y="468"/>
                    </a:lnTo>
                    <a:lnTo>
                      <a:pt x="4446" y="639"/>
                    </a:lnTo>
                    <a:lnTo>
                      <a:pt x="4390" y="838"/>
                    </a:lnTo>
                    <a:lnTo>
                      <a:pt x="4312" y="1061"/>
                    </a:lnTo>
                    <a:lnTo>
                      <a:pt x="4214" y="1307"/>
                    </a:lnTo>
                    <a:lnTo>
                      <a:pt x="4098" y="1573"/>
                    </a:lnTo>
                    <a:lnTo>
                      <a:pt x="3965" y="1858"/>
                    </a:lnTo>
                    <a:lnTo>
                      <a:pt x="3817" y="2158"/>
                    </a:lnTo>
                    <a:lnTo>
                      <a:pt x="3656" y="2471"/>
                    </a:lnTo>
                    <a:lnTo>
                      <a:pt x="3483" y="2794"/>
                    </a:lnTo>
                    <a:lnTo>
                      <a:pt x="3301" y="3126"/>
                    </a:lnTo>
                    <a:lnTo>
                      <a:pt x="3111" y="3463"/>
                    </a:lnTo>
                    <a:lnTo>
                      <a:pt x="2913" y="3805"/>
                    </a:lnTo>
                    <a:lnTo>
                      <a:pt x="2711" y="4147"/>
                    </a:lnTo>
                    <a:lnTo>
                      <a:pt x="2508" y="4488"/>
                    </a:lnTo>
                    <a:lnTo>
                      <a:pt x="2301" y="4824"/>
                    </a:lnTo>
                    <a:lnTo>
                      <a:pt x="2096" y="5155"/>
                    </a:lnTo>
                    <a:lnTo>
                      <a:pt x="1892" y="5477"/>
                    </a:lnTo>
                    <a:lnTo>
                      <a:pt x="1694" y="5787"/>
                    </a:lnTo>
                    <a:lnTo>
                      <a:pt x="1500" y="6085"/>
                    </a:lnTo>
                    <a:lnTo>
                      <a:pt x="1314" y="6367"/>
                    </a:lnTo>
                    <a:lnTo>
                      <a:pt x="1137" y="6630"/>
                    </a:lnTo>
                    <a:lnTo>
                      <a:pt x="971" y="6872"/>
                    </a:lnTo>
                    <a:lnTo>
                      <a:pt x="817" y="7091"/>
                    </a:lnTo>
                    <a:lnTo>
                      <a:pt x="677" y="7284"/>
                    </a:lnTo>
                    <a:lnTo>
                      <a:pt x="554" y="7450"/>
                    </a:lnTo>
                    <a:lnTo>
                      <a:pt x="448" y="7586"/>
                    </a:lnTo>
                    <a:lnTo>
                      <a:pt x="361" y="7689"/>
                    </a:lnTo>
                    <a:lnTo>
                      <a:pt x="296" y="7755"/>
                    </a:lnTo>
                    <a:lnTo>
                      <a:pt x="254" y="7785"/>
                    </a:lnTo>
                    <a:lnTo>
                      <a:pt x="194" y="7803"/>
                    </a:lnTo>
                    <a:lnTo>
                      <a:pt x="144" y="7816"/>
                    </a:lnTo>
                    <a:lnTo>
                      <a:pt x="102" y="7821"/>
                    </a:lnTo>
                    <a:lnTo>
                      <a:pt x="67" y="7820"/>
                    </a:lnTo>
                    <a:lnTo>
                      <a:pt x="40" y="7813"/>
                    </a:lnTo>
                    <a:lnTo>
                      <a:pt x="20" y="7800"/>
                    </a:lnTo>
                    <a:lnTo>
                      <a:pt x="7" y="7781"/>
                    </a:lnTo>
                    <a:lnTo>
                      <a:pt x="0" y="7756"/>
                    </a:lnTo>
                    <a:lnTo>
                      <a:pt x="0" y="7725"/>
                    </a:lnTo>
                    <a:lnTo>
                      <a:pt x="5" y="7689"/>
                    </a:lnTo>
                    <a:lnTo>
                      <a:pt x="16" y="7648"/>
                    </a:lnTo>
                    <a:lnTo>
                      <a:pt x="33" y="7601"/>
                    </a:lnTo>
                    <a:lnTo>
                      <a:pt x="54" y="7548"/>
                    </a:lnTo>
                    <a:lnTo>
                      <a:pt x="81" y="7491"/>
                    </a:lnTo>
                    <a:lnTo>
                      <a:pt x="111" y="7429"/>
                    </a:lnTo>
                    <a:lnTo>
                      <a:pt x="146" y="7361"/>
                    </a:lnTo>
                    <a:lnTo>
                      <a:pt x="184" y="7290"/>
                    </a:lnTo>
                    <a:lnTo>
                      <a:pt x="226" y="7213"/>
                    </a:lnTo>
                    <a:lnTo>
                      <a:pt x="271" y="7132"/>
                    </a:lnTo>
                    <a:lnTo>
                      <a:pt x="319" y="7047"/>
                    </a:lnTo>
                    <a:lnTo>
                      <a:pt x="423" y="6863"/>
                    </a:lnTo>
                    <a:lnTo>
                      <a:pt x="533" y="6663"/>
                    </a:lnTo>
                    <a:lnTo>
                      <a:pt x="590" y="6558"/>
                    </a:lnTo>
                    <a:lnTo>
                      <a:pt x="649" y="6449"/>
                    </a:lnTo>
                    <a:lnTo>
                      <a:pt x="708" y="6337"/>
                    </a:lnTo>
                    <a:lnTo>
                      <a:pt x="769" y="6220"/>
                    </a:lnTo>
                    <a:lnTo>
                      <a:pt x="828" y="6102"/>
                    </a:lnTo>
                    <a:lnTo>
                      <a:pt x="887" y="5979"/>
                    </a:lnTo>
                    <a:lnTo>
                      <a:pt x="947" y="5853"/>
                    </a:lnTo>
                    <a:lnTo>
                      <a:pt x="1005" y="5725"/>
                    </a:lnTo>
                    <a:lnTo>
                      <a:pt x="1020" y="5688"/>
                    </a:lnTo>
                    <a:lnTo>
                      <a:pt x="1038" y="5647"/>
                    </a:lnTo>
                    <a:lnTo>
                      <a:pt x="1054" y="5604"/>
                    </a:lnTo>
                    <a:lnTo>
                      <a:pt x="1073" y="5557"/>
                    </a:lnTo>
                    <a:lnTo>
                      <a:pt x="1110" y="5455"/>
                    </a:lnTo>
                    <a:lnTo>
                      <a:pt x="1150" y="5341"/>
                    </a:lnTo>
                    <a:lnTo>
                      <a:pt x="1193" y="5216"/>
                    </a:lnTo>
                    <a:lnTo>
                      <a:pt x="1239" y="5082"/>
                    </a:lnTo>
                    <a:lnTo>
                      <a:pt x="1287" y="4940"/>
                    </a:lnTo>
                    <a:lnTo>
                      <a:pt x="1339" y="4790"/>
                    </a:lnTo>
                    <a:lnTo>
                      <a:pt x="1393" y="4632"/>
                    </a:lnTo>
                    <a:lnTo>
                      <a:pt x="1450" y="4469"/>
                    </a:lnTo>
                    <a:lnTo>
                      <a:pt x="1510" y="4301"/>
                    </a:lnTo>
                    <a:lnTo>
                      <a:pt x="1573" y="4129"/>
                    </a:lnTo>
                    <a:lnTo>
                      <a:pt x="1606" y="4041"/>
                    </a:lnTo>
                    <a:lnTo>
                      <a:pt x="1639" y="3953"/>
                    </a:lnTo>
                    <a:lnTo>
                      <a:pt x="1673" y="3864"/>
                    </a:lnTo>
                    <a:lnTo>
                      <a:pt x="1708" y="3774"/>
                    </a:lnTo>
                    <a:lnTo>
                      <a:pt x="1744" y="3685"/>
                    </a:lnTo>
                    <a:lnTo>
                      <a:pt x="1781" y="3593"/>
                    </a:lnTo>
                    <a:lnTo>
                      <a:pt x="1819" y="3503"/>
                    </a:lnTo>
                    <a:lnTo>
                      <a:pt x="1857" y="3413"/>
                    </a:lnTo>
                    <a:lnTo>
                      <a:pt x="1893" y="3326"/>
                    </a:lnTo>
                    <a:lnTo>
                      <a:pt x="1930" y="3242"/>
                    </a:lnTo>
                    <a:lnTo>
                      <a:pt x="1967" y="3160"/>
                    </a:lnTo>
                    <a:lnTo>
                      <a:pt x="2005" y="3080"/>
                    </a:lnTo>
                    <a:lnTo>
                      <a:pt x="2043" y="3002"/>
                    </a:lnTo>
                    <a:lnTo>
                      <a:pt x="2081" y="2926"/>
                    </a:lnTo>
                    <a:lnTo>
                      <a:pt x="2119" y="2853"/>
                    </a:lnTo>
                    <a:lnTo>
                      <a:pt x="2158" y="2780"/>
                    </a:lnTo>
                    <a:lnTo>
                      <a:pt x="2196" y="2710"/>
                    </a:lnTo>
                    <a:lnTo>
                      <a:pt x="2236" y="2643"/>
                    </a:lnTo>
                    <a:lnTo>
                      <a:pt x="2275" y="2577"/>
                    </a:lnTo>
                    <a:lnTo>
                      <a:pt x="2314" y="2513"/>
                    </a:lnTo>
                    <a:lnTo>
                      <a:pt x="2354" y="2451"/>
                    </a:lnTo>
                    <a:lnTo>
                      <a:pt x="2394" y="2391"/>
                    </a:lnTo>
                    <a:lnTo>
                      <a:pt x="2434" y="2333"/>
                    </a:lnTo>
                    <a:lnTo>
                      <a:pt x="2474" y="2276"/>
                    </a:lnTo>
                    <a:lnTo>
                      <a:pt x="2513" y="2222"/>
                    </a:lnTo>
                    <a:lnTo>
                      <a:pt x="2553" y="2169"/>
                    </a:lnTo>
                    <a:lnTo>
                      <a:pt x="2593" y="2119"/>
                    </a:lnTo>
                    <a:lnTo>
                      <a:pt x="2633" y="2070"/>
                    </a:lnTo>
                    <a:lnTo>
                      <a:pt x="2672" y="2022"/>
                    </a:lnTo>
                    <a:lnTo>
                      <a:pt x="2712" y="1977"/>
                    </a:lnTo>
                    <a:lnTo>
                      <a:pt x="2751" y="1933"/>
                    </a:lnTo>
                    <a:lnTo>
                      <a:pt x="2791" y="1890"/>
                    </a:lnTo>
                    <a:lnTo>
                      <a:pt x="2830" y="1850"/>
                    </a:lnTo>
                    <a:lnTo>
                      <a:pt x="2869" y="1811"/>
                    </a:lnTo>
                    <a:lnTo>
                      <a:pt x="2908" y="1773"/>
                    </a:lnTo>
                    <a:lnTo>
                      <a:pt x="2946" y="1737"/>
                    </a:lnTo>
                    <a:lnTo>
                      <a:pt x="2985" y="1703"/>
                    </a:lnTo>
                    <a:lnTo>
                      <a:pt x="3023" y="1671"/>
                    </a:lnTo>
                    <a:lnTo>
                      <a:pt x="3060" y="1640"/>
                    </a:lnTo>
                    <a:lnTo>
                      <a:pt x="3097" y="1610"/>
                    </a:lnTo>
                    <a:close/>
                  </a:path>
                </a:pathLst>
              </a:custGeom>
              <a:solidFill>
                <a:srgbClr val="6FB0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82" name="Freeform 377">
                <a:extLst>
                  <a:ext uri="{FF2B5EF4-FFF2-40B4-BE49-F238E27FC236}">
                    <a16:creationId xmlns:a16="http://schemas.microsoft.com/office/drawing/2014/main" id="{57422465-2479-4607-A04D-3097691A45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8" y="1517"/>
                <a:ext cx="238" cy="409"/>
              </a:xfrm>
              <a:custGeom>
                <a:avLst/>
                <a:gdLst>
                  <a:gd name="T0" fmla="*/ 0 w 4525"/>
                  <a:gd name="T1" fmla="*/ 21 h 7781"/>
                  <a:gd name="T2" fmla="*/ 0 w 4525"/>
                  <a:gd name="T3" fmla="*/ 21 h 7781"/>
                  <a:gd name="T4" fmla="*/ 0 w 4525"/>
                  <a:gd name="T5" fmla="*/ 21 h 7781"/>
                  <a:gd name="T6" fmla="*/ 0 w 4525"/>
                  <a:gd name="T7" fmla="*/ 21 h 7781"/>
                  <a:gd name="T8" fmla="*/ 0 w 4525"/>
                  <a:gd name="T9" fmla="*/ 21 h 7781"/>
                  <a:gd name="T10" fmla="*/ 1 w 4525"/>
                  <a:gd name="T11" fmla="*/ 20 h 7781"/>
                  <a:gd name="T12" fmla="*/ 1 w 4525"/>
                  <a:gd name="T13" fmla="*/ 19 h 7781"/>
                  <a:gd name="T14" fmla="*/ 2 w 4525"/>
                  <a:gd name="T15" fmla="*/ 18 h 7781"/>
                  <a:gd name="T16" fmla="*/ 2 w 4525"/>
                  <a:gd name="T17" fmla="*/ 17 h 7781"/>
                  <a:gd name="T18" fmla="*/ 3 w 4525"/>
                  <a:gd name="T19" fmla="*/ 16 h 7781"/>
                  <a:gd name="T20" fmla="*/ 3 w 4525"/>
                  <a:gd name="T21" fmla="*/ 15 h 7781"/>
                  <a:gd name="T22" fmla="*/ 3 w 4525"/>
                  <a:gd name="T23" fmla="*/ 14 h 7781"/>
                  <a:gd name="T24" fmla="*/ 4 w 4525"/>
                  <a:gd name="T25" fmla="*/ 13 h 7781"/>
                  <a:gd name="T26" fmla="*/ 4 w 4525"/>
                  <a:gd name="T27" fmla="*/ 12 h 7781"/>
                  <a:gd name="T28" fmla="*/ 5 w 4525"/>
                  <a:gd name="T29" fmla="*/ 10 h 7781"/>
                  <a:gd name="T30" fmla="*/ 5 w 4525"/>
                  <a:gd name="T31" fmla="*/ 9 h 7781"/>
                  <a:gd name="T32" fmla="*/ 6 w 4525"/>
                  <a:gd name="T33" fmla="*/ 8 h 7781"/>
                  <a:gd name="T34" fmla="*/ 7 w 4525"/>
                  <a:gd name="T35" fmla="*/ 7 h 7781"/>
                  <a:gd name="T36" fmla="*/ 7 w 4525"/>
                  <a:gd name="T37" fmla="*/ 6 h 7781"/>
                  <a:gd name="T38" fmla="*/ 8 w 4525"/>
                  <a:gd name="T39" fmla="*/ 5 h 7781"/>
                  <a:gd name="T40" fmla="*/ 9 w 4525"/>
                  <a:gd name="T41" fmla="*/ 4 h 7781"/>
                  <a:gd name="T42" fmla="*/ 9 w 4525"/>
                  <a:gd name="T43" fmla="*/ 4 h 7781"/>
                  <a:gd name="T44" fmla="*/ 9 w 4525"/>
                  <a:gd name="T45" fmla="*/ 4 h 7781"/>
                  <a:gd name="T46" fmla="*/ 9 w 4525"/>
                  <a:gd name="T47" fmla="*/ 4 h 7781"/>
                  <a:gd name="T48" fmla="*/ 8 w 4525"/>
                  <a:gd name="T49" fmla="*/ 3 h 7781"/>
                  <a:gd name="T50" fmla="*/ 8 w 4525"/>
                  <a:gd name="T51" fmla="*/ 3 h 7781"/>
                  <a:gd name="T52" fmla="*/ 8 w 4525"/>
                  <a:gd name="T53" fmla="*/ 3 h 7781"/>
                  <a:gd name="T54" fmla="*/ 8 w 4525"/>
                  <a:gd name="T55" fmla="*/ 3 h 7781"/>
                  <a:gd name="T56" fmla="*/ 9 w 4525"/>
                  <a:gd name="T57" fmla="*/ 3 h 7781"/>
                  <a:gd name="T58" fmla="*/ 9 w 4525"/>
                  <a:gd name="T59" fmla="*/ 3 h 7781"/>
                  <a:gd name="T60" fmla="*/ 10 w 4525"/>
                  <a:gd name="T61" fmla="*/ 3 h 7781"/>
                  <a:gd name="T62" fmla="*/ 10 w 4525"/>
                  <a:gd name="T63" fmla="*/ 3 h 7781"/>
                  <a:gd name="T64" fmla="*/ 10 w 4525"/>
                  <a:gd name="T65" fmla="*/ 3 h 7781"/>
                  <a:gd name="T66" fmla="*/ 10 w 4525"/>
                  <a:gd name="T67" fmla="*/ 3 h 7781"/>
                  <a:gd name="T68" fmla="*/ 10 w 4525"/>
                  <a:gd name="T69" fmla="*/ 3 h 7781"/>
                  <a:gd name="T70" fmla="*/ 10 w 4525"/>
                  <a:gd name="T71" fmla="*/ 3 h 7781"/>
                  <a:gd name="T72" fmla="*/ 10 w 4525"/>
                  <a:gd name="T73" fmla="*/ 2 h 7781"/>
                  <a:gd name="T74" fmla="*/ 10 w 4525"/>
                  <a:gd name="T75" fmla="*/ 2 h 7781"/>
                  <a:gd name="T76" fmla="*/ 10 w 4525"/>
                  <a:gd name="T77" fmla="*/ 2 h 7781"/>
                  <a:gd name="T78" fmla="*/ 10 w 4525"/>
                  <a:gd name="T79" fmla="*/ 1 h 7781"/>
                  <a:gd name="T80" fmla="*/ 10 w 4525"/>
                  <a:gd name="T81" fmla="*/ 1 h 7781"/>
                  <a:gd name="T82" fmla="*/ 10 w 4525"/>
                  <a:gd name="T83" fmla="*/ 1 h 7781"/>
                  <a:gd name="T84" fmla="*/ 10 w 4525"/>
                  <a:gd name="T85" fmla="*/ 0 h 7781"/>
                  <a:gd name="T86" fmla="*/ 10 w 4525"/>
                  <a:gd name="T87" fmla="*/ 0 h 7781"/>
                  <a:gd name="T88" fmla="*/ 11 w 4525"/>
                  <a:gd name="T89" fmla="*/ 0 h 7781"/>
                  <a:gd name="T90" fmla="*/ 11 w 4525"/>
                  <a:gd name="T91" fmla="*/ 0 h 7781"/>
                  <a:gd name="T92" fmla="*/ 11 w 4525"/>
                  <a:gd name="T93" fmla="*/ 0 h 7781"/>
                  <a:gd name="T94" fmla="*/ 11 w 4525"/>
                  <a:gd name="T95" fmla="*/ 0 h 7781"/>
                  <a:gd name="T96" fmla="*/ 12 w 4525"/>
                  <a:gd name="T97" fmla="*/ 0 h 7781"/>
                  <a:gd name="T98" fmla="*/ 12 w 4525"/>
                  <a:gd name="T99" fmla="*/ 0 h 7781"/>
                  <a:gd name="T100" fmla="*/ 12 w 4525"/>
                  <a:gd name="T101" fmla="*/ 0 h 7781"/>
                  <a:gd name="T102" fmla="*/ 13 w 4525"/>
                  <a:gd name="T103" fmla="*/ 1 h 7781"/>
                  <a:gd name="T104" fmla="*/ 12 w 4525"/>
                  <a:gd name="T105" fmla="*/ 3 h 7781"/>
                  <a:gd name="T106" fmla="*/ 11 w 4525"/>
                  <a:gd name="T107" fmla="*/ 5 h 7781"/>
                  <a:gd name="T108" fmla="*/ 10 w 4525"/>
                  <a:gd name="T109" fmla="*/ 7 h 7781"/>
                  <a:gd name="T110" fmla="*/ 8 w 4525"/>
                  <a:gd name="T111" fmla="*/ 10 h 7781"/>
                  <a:gd name="T112" fmla="*/ 7 w 4525"/>
                  <a:gd name="T113" fmla="*/ 13 h 7781"/>
                  <a:gd name="T114" fmla="*/ 5 w 4525"/>
                  <a:gd name="T115" fmla="*/ 16 h 7781"/>
                  <a:gd name="T116" fmla="*/ 3 w 4525"/>
                  <a:gd name="T117" fmla="*/ 18 h 7781"/>
                  <a:gd name="T118" fmla="*/ 2 w 4525"/>
                  <a:gd name="T119" fmla="*/ 20 h 7781"/>
                  <a:gd name="T120" fmla="*/ 1 w 4525"/>
                  <a:gd name="T121" fmla="*/ 21 h 778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4525" h="7781">
                    <a:moveTo>
                      <a:pt x="283" y="7736"/>
                    </a:moveTo>
                    <a:lnTo>
                      <a:pt x="217" y="7758"/>
                    </a:lnTo>
                    <a:lnTo>
                      <a:pt x="162" y="7773"/>
                    </a:lnTo>
                    <a:lnTo>
                      <a:pt x="115" y="7780"/>
                    </a:lnTo>
                    <a:lnTo>
                      <a:pt x="77" y="7781"/>
                    </a:lnTo>
                    <a:lnTo>
                      <a:pt x="46" y="7776"/>
                    </a:lnTo>
                    <a:lnTo>
                      <a:pt x="24" y="7764"/>
                    </a:lnTo>
                    <a:lnTo>
                      <a:pt x="10" y="7746"/>
                    </a:lnTo>
                    <a:lnTo>
                      <a:pt x="1" y="7721"/>
                    </a:lnTo>
                    <a:lnTo>
                      <a:pt x="0" y="7690"/>
                    </a:lnTo>
                    <a:lnTo>
                      <a:pt x="6" y="7655"/>
                    </a:lnTo>
                    <a:lnTo>
                      <a:pt x="17" y="7613"/>
                    </a:lnTo>
                    <a:lnTo>
                      <a:pt x="33" y="7566"/>
                    </a:lnTo>
                    <a:lnTo>
                      <a:pt x="56" y="7513"/>
                    </a:lnTo>
                    <a:lnTo>
                      <a:pt x="82" y="7455"/>
                    </a:lnTo>
                    <a:lnTo>
                      <a:pt x="114" y="7393"/>
                    </a:lnTo>
                    <a:lnTo>
                      <a:pt x="150" y="7325"/>
                    </a:lnTo>
                    <a:lnTo>
                      <a:pt x="190" y="7252"/>
                    </a:lnTo>
                    <a:lnTo>
                      <a:pt x="233" y="7176"/>
                    </a:lnTo>
                    <a:lnTo>
                      <a:pt x="279" y="7095"/>
                    </a:lnTo>
                    <a:lnTo>
                      <a:pt x="328" y="7010"/>
                    </a:lnTo>
                    <a:lnTo>
                      <a:pt x="434" y="6827"/>
                    </a:lnTo>
                    <a:lnTo>
                      <a:pt x="547" y="6629"/>
                    </a:lnTo>
                    <a:lnTo>
                      <a:pt x="604" y="6526"/>
                    </a:lnTo>
                    <a:lnTo>
                      <a:pt x="664" y="6418"/>
                    </a:lnTo>
                    <a:lnTo>
                      <a:pt x="722" y="6308"/>
                    </a:lnTo>
                    <a:lnTo>
                      <a:pt x="781" y="6195"/>
                    </a:lnTo>
                    <a:lnTo>
                      <a:pt x="840" y="6079"/>
                    </a:lnTo>
                    <a:lnTo>
                      <a:pt x="898" y="5961"/>
                    </a:lnTo>
                    <a:lnTo>
                      <a:pt x="954" y="5839"/>
                    </a:lnTo>
                    <a:lnTo>
                      <a:pt x="1010" y="5716"/>
                    </a:lnTo>
                    <a:lnTo>
                      <a:pt x="1033" y="5659"/>
                    </a:lnTo>
                    <a:lnTo>
                      <a:pt x="1060" y="5591"/>
                    </a:lnTo>
                    <a:lnTo>
                      <a:pt x="1088" y="5510"/>
                    </a:lnTo>
                    <a:lnTo>
                      <a:pt x="1118" y="5419"/>
                    </a:lnTo>
                    <a:lnTo>
                      <a:pt x="1186" y="5208"/>
                    </a:lnTo>
                    <a:lnTo>
                      <a:pt x="1264" y="4963"/>
                    </a:lnTo>
                    <a:lnTo>
                      <a:pt x="1307" y="4831"/>
                    </a:lnTo>
                    <a:lnTo>
                      <a:pt x="1353" y="4692"/>
                    </a:lnTo>
                    <a:lnTo>
                      <a:pt x="1401" y="4548"/>
                    </a:lnTo>
                    <a:lnTo>
                      <a:pt x="1452" y="4400"/>
                    </a:lnTo>
                    <a:lnTo>
                      <a:pt x="1505" y="4247"/>
                    </a:lnTo>
                    <a:lnTo>
                      <a:pt x="1562" y="4091"/>
                    </a:lnTo>
                    <a:lnTo>
                      <a:pt x="1622" y="3934"/>
                    </a:lnTo>
                    <a:lnTo>
                      <a:pt x="1684" y="3775"/>
                    </a:lnTo>
                    <a:lnTo>
                      <a:pt x="1750" y="3615"/>
                    </a:lnTo>
                    <a:lnTo>
                      <a:pt x="1818" y="3455"/>
                    </a:lnTo>
                    <a:lnTo>
                      <a:pt x="1890" y="3295"/>
                    </a:lnTo>
                    <a:lnTo>
                      <a:pt x="1966" y="3138"/>
                    </a:lnTo>
                    <a:lnTo>
                      <a:pt x="2044" y="2982"/>
                    </a:lnTo>
                    <a:lnTo>
                      <a:pt x="2125" y="2830"/>
                    </a:lnTo>
                    <a:lnTo>
                      <a:pt x="2209" y="2681"/>
                    </a:lnTo>
                    <a:lnTo>
                      <a:pt x="2298" y="2537"/>
                    </a:lnTo>
                    <a:lnTo>
                      <a:pt x="2390" y="2398"/>
                    </a:lnTo>
                    <a:lnTo>
                      <a:pt x="2485" y="2265"/>
                    </a:lnTo>
                    <a:lnTo>
                      <a:pt x="2583" y="2139"/>
                    </a:lnTo>
                    <a:lnTo>
                      <a:pt x="2685" y="2020"/>
                    </a:lnTo>
                    <a:lnTo>
                      <a:pt x="2792" y="1910"/>
                    </a:lnTo>
                    <a:lnTo>
                      <a:pt x="2901" y="1808"/>
                    </a:lnTo>
                    <a:lnTo>
                      <a:pt x="3014" y="1716"/>
                    </a:lnTo>
                    <a:lnTo>
                      <a:pt x="3132" y="1636"/>
                    </a:lnTo>
                    <a:lnTo>
                      <a:pt x="3154" y="1617"/>
                    </a:lnTo>
                    <a:lnTo>
                      <a:pt x="3170" y="1596"/>
                    </a:lnTo>
                    <a:lnTo>
                      <a:pt x="3181" y="1572"/>
                    </a:lnTo>
                    <a:lnTo>
                      <a:pt x="3186" y="1546"/>
                    </a:lnTo>
                    <a:lnTo>
                      <a:pt x="3186" y="1517"/>
                    </a:lnTo>
                    <a:lnTo>
                      <a:pt x="3183" y="1486"/>
                    </a:lnTo>
                    <a:lnTo>
                      <a:pt x="3176" y="1453"/>
                    </a:lnTo>
                    <a:lnTo>
                      <a:pt x="3165" y="1421"/>
                    </a:lnTo>
                    <a:lnTo>
                      <a:pt x="3153" y="1386"/>
                    </a:lnTo>
                    <a:lnTo>
                      <a:pt x="3139" y="1351"/>
                    </a:lnTo>
                    <a:lnTo>
                      <a:pt x="3124" y="1316"/>
                    </a:lnTo>
                    <a:lnTo>
                      <a:pt x="3106" y="1282"/>
                    </a:lnTo>
                    <a:lnTo>
                      <a:pt x="3072" y="1213"/>
                    </a:lnTo>
                    <a:lnTo>
                      <a:pt x="3041" y="1149"/>
                    </a:lnTo>
                    <a:lnTo>
                      <a:pt x="3028" y="1119"/>
                    </a:lnTo>
                    <a:lnTo>
                      <a:pt x="3017" y="1091"/>
                    </a:lnTo>
                    <a:lnTo>
                      <a:pt x="3009" y="1067"/>
                    </a:lnTo>
                    <a:lnTo>
                      <a:pt x="3005" y="1044"/>
                    </a:lnTo>
                    <a:lnTo>
                      <a:pt x="3004" y="1025"/>
                    </a:lnTo>
                    <a:lnTo>
                      <a:pt x="3008" y="1008"/>
                    </a:lnTo>
                    <a:lnTo>
                      <a:pt x="3017" y="996"/>
                    </a:lnTo>
                    <a:lnTo>
                      <a:pt x="3031" y="988"/>
                    </a:lnTo>
                    <a:lnTo>
                      <a:pt x="3052" y="984"/>
                    </a:lnTo>
                    <a:lnTo>
                      <a:pt x="3078" y="985"/>
                    </a:lnTo>
                    <a:lnTo>
                      <a:pt x="3113" y="991"/>
                    </a:lnTo>
                    <a:lnTo>
                      <a:pt x="3155" y="1001"/>
                    </a:lnTo>
                    <a:lnTo>
                      <a:pt x="3205" y="1019"/>
                    </a:lnTo>
                    <a:lnTo>
                      <a:pt x="3264" y="1041"/>
                    </a:lnTo>
                    <a:lnTo>
                      <a:pt x="3332" y="1070"/>
                    </a:lnTo>
                    <a:lnTo>
                      <a:pt x="3410" y="1106"/>
                    </a:lnTo>
                    <a:lnTo>
                      <a:pt x="3431" y="1115"/>
                    </a:lnTo>
                    <a:lnTo>
                      <a:pt x="3450" y="1120"/>
                    </a:lnTo>
                    <a:lnTo>
                      <a:pt x="3468" y="1123"/>
                    </a:lnTo>
                    <a:lnTo>
                      <a:pt x="3486" y="1124"/>
                    </a:lnTo>
                    <a:lnTo>
                      <a:pt x="3501" y="1122"/>
                    </a:lnTo>
                    <a:lnTo>
                      <a:pt x="3517" y="1117"/>
                    </a:lnTo>
                    <a:lnTo>
                      <a:pt x="3530" y="1111"/>
                    </a:lnTo>
                    <a:lnTo>
                      <a:pt x="3543" y="1101"/>
                    </a:lnTo>
                    <a:lnTo>
                      <a:pt x="3555" y="1089"/>
                    </a:lnTo>
                    <a:lnTo>
                      <a:pt x="3566" y="1076"/>
                    </a:lnTo>
                    <a:lnTo>
                      <a:pt x="3576" y="1060"/>
                    </a:lnTo>
                    <a:lnTo>
                      <a:pt x="3585" y="1042"/>
                    </a:lnTo>
                    <a:lnTo>
                      <a:pt x="3593" y="1023"/>
                    </a:lnTo>
                    <a:lnTo>
                      <a:pt x="3601" y="1000"/>
                    </a:lnTo>
                    <a:lnTo>
                      <a:pt x="3607" y="978"/>
                    </a:lnTo>
                    <a:lnTo>
                      <a:pt x="3613" y="952"/>
                    </a:lnTo>
                    <a:lnTo>
                      <a:pt x="3617" y="925"/>
                    </a:lnTo>
                    <a:lnTo>
                      <a:pt x="3621" y="897"/>
                    </a:lnTo>
                    <a:lnTo>
                      <a:pt x="3624" y="867"/>
                    </a:lnTo>
                    <a:lnTo>
                      <a:pt x="3627" y="835"/>
                    </a:lnTo>
                    <a:lnTo>
                      <a:pt x="3629" y="803"/>
                    </a:lnTo>
                    <a:lnTo>
                      <a:pt x="3630" y="769"/>
                    </a:lnTo>
                    <a:lnTo>
                      <a:pt x="3630" y="733"/>
                    </a:lnTo>
                    <a:lnTo>
                      <a:pt x="3630" y="697"/>
                    </a:lnTo>
                    <a:lnTo>
                      <a:pt x="3629" y="660"/>
                    </a:lnTo>
                    <a:lnTo>
                      <a:pt x="3628" y="622"/>
                    </a:lnTo>
                    <a:lnTo>
                      <a:pt x="3626" y="583"/>
                    </a:lnTo>
                    <a:lnTo>
                      <a:pt x="3624" y="543"/>
                    </a:lnTo>
                    <a:lnTo>
                      <a:pt x="3617" y="460"/>
                    </a:lnTo>
                    <a:lnTo>
                      <a:pt x="3609" y="376"/>
                    </a:lnTo>
                    <a:lnTo>
                      <a:pt x="3606" y="333"/>
                    </a:lnTo>
                    <a:lnTo>
                      <a:pt x="3606" y="293"/>
                    </a:lnTo>
                    <a:lnTo>
                      <a:pt x="3609" y="255"/>
                    </a:lnTo>
                    <a:lnTo>
                      <a:pt x="3615" y="221"/>
                    </a:lnTo>
                    <a:lnTo>
                      <a:pt x="3624" y="190"/>
                    </a:lnTo>
                    <a:lnTo>
                      <a:pt x="3636" y="162"/>
                    </a:lnTo>
                    <a:lnTo>
                      <a:pt x="3651" y="135"/>
                    </a:lnTo>
                    <a:lnTo>
                      <a:pt x="3668" y="112"/>
                    </a:lnTo>
                    <a:lnTo>
                      <a:pt x="3688" y="91"/>
                    </a:lnTo>
                    <a:lnTo>
                      <a:pt x="3709" y="73"/>
                    </a:lnTo>
                    <a:lnTo>
                      <a:pt x="3733" y="57"/>
                    </a:lnTo>
                    <a:lnTo>
                      <a:pt x="3758" y="43"/>
                    </a:lnTo>
                    <a:lnTo>
                      <a:pt x="3785" y="31"/>
                    </a:lnTo>
                    <a:lnTo>
                      <a:pt x="3813" y="21"/>
                    </a:lnTo>
                    <a:lnTo>
                      <a:pt x="3843" y="14"/>
                    </a:lnTo>
                    <a:lnTo>
                      <a:pt x="3875" y="8"/>
                    </a:lnTo>
                    <a:lnTo>
                      <a:pt x="3907" y="3"/>
                    </a:lnTo>
                    <a:lnTo>
                      <a:pt x="3939" y="1"/>
                    </a:lnTo>
                    <a:lnTo>
                      <a:pt x="3974" y="0"/>
                    </a:lnTo>
                    <a:lnTo>
                      <a:pt x="4008" y="1"/>
                    </a:lnTo>
                    <a:lnTo>
                      <a:pt x="4044" y="3"/>
                    </a:lnTo>
                    <a:lnTo>
                      <a:pt x="4079" y="8"/>
                    </a:lnTo>
                    <a:lnTo>
                      <a:pt x="4114" y="12"/>
                    </a:lnTo>
                    <a:lnTo>
                      <a:pt x="4150" y="18"/>
                    </a:lnTo>
                    <a:lnTo>
                      <a:pt x="4185" y="25"/>
                    </a:lnTo>
                    <a:lnTo>
                      <a:pt x="4221" y="33"/>
                    </a:lnTo>
                    <a:lnTo>
                      <a:pt x="4256" y="42"/>
                    </a:lnTo>
                    <a:lnTo>
                      <a:pt x="4289" y="53"/>
                    </a:lnTo>
                    <a:lnTo>
                      <a:pt x="4323" y="63"/>
                    </a:lnTo>
                    <a:lnTo>
                      <a:pt x="4356" y="75"/>
                    </a:lnTo>
                    <a:lnTo>
                      <a:pt x="4387" y="86"/>
                    </a:lnTo>
                    <a:lnTo>
                      <a:pt x="4417" y="100"/>
                    </a:lnTo>
                    <a:lnTo>
                      <a:pt x="4483" y="153"/>
                    </a:lnTo>
                    <a:lnTo>
                      <a:pt x="4519" y="245"/>
                    </a:lnTo>
                    <a:lnTo>
                      <a:pt x="4525" y="371"/>
                    </a:lnTo>
                    <a:lnTo>
                      <a:pt x="4504" y="528"/>
                    </a:lnTo>
                    <a:lnTo>
                      <a:pt x="4458" y="717"/>
                    </a:lnTo>
                    <a:lnTo>
                      <a:pt x="4389" y="932"/>
                    </a:lnTo>
                    <a:lnTo>
                      <a:pt x="4298" y="1170"/>
                    </a:lnTo>
                    <a:lnTo>
                      <a:pt x="4186" y="1432"/>
                    </a:lnTo>
                    <a:lnTo>
                      <a:pt x="4057" y="1712"/>
                    </a:lnTo>
                    <a:lnTo>
                      <a:pt x="3912" y="2010"/>
                    </a:lnTo>
                    <a:lnTo>
                      <a:pt x="3753" y="2322"/>
                    </a:lnTo>
                    <a:lnTo>
                      <a:pt x="3580" y="2647"/>
                    </a:lnTo>
                    <a:lnTo>
                      <a:pt x="3398" y="2980"/>
                    </a:lnTo>
                    <a:lnTo>
                      <a:pt x="3205" y="3321"/>
                    </a:lnTo>
                    <a:lnTo>
                      <a:pt x="3006" y="3666"/>
                    </a:lnTo>
                    <a:lnTo>
                      <a:pt x="2802" y="4012"/>
                    </a:lnTo>
                    <a:lnTo>
                      <a:pt x="2594" y="4358"/>
                    </a:lnTo>
                    <a:lnTo>
                      <a:pt x="2384" y="4700"/>
                    </a:lnTo>
                    <a:lnTo>
                      <a:pt x="2175" y="5037"/>
                    </a:lnTo>
                    <a:lnTo>
                      <a:pt x="1967" y="5365"/>
                    </a:lnTo>
                    <a:lnTo>
                      <a:pt x="1763" y="5683"/>
                    </a:lnTo>
                    <a:lnTo>
                      <a:pt x="1565" y="5987"/>
                    </a:lnTo>
                    <a:lnTo>
                      <a:pt x="1373" y="6275"/>
                    </a:lnTo>
                    <a:lnTo>
                      <a:pt x="1191" y="6545"/>
                    </a:lnTo>
                    <a:lnTo>
                      <a:pt x="1020" y="6794"/>
                    </a:lnTo>
                    <a:lnTo>
                      <a:pt x="862" y="7019"/>
                    </a:lnTo>
                    <a:lnTo>
                      <a:pt x="718" y="7219"/>
                    </a:lnTo>
                    <a:lnTo>
                      <a:pt x="591" y="7390"/>
                    </a:lnTo>
                    <a:lnTo>
                      <a:pt x="483" y="7529"/>
                    </a:lnTo>
                    <a:lnTo>
                      <a:pt x="393" y="7635"/>
                    </a:lnTo>
                    <a:lnTo>
                      <a:pt x="326" y="7706"/>
                    </a:lnTo>
                    <a:lnTo>
                      <a:pt x="283" y="7736"/>
                    </a:lnTo>
                    <a:close/>
                  </a:path>
                </a:pathLst>
              </a:custGeom>
              <a:solidFill>
                <a:srgbClr val="64A8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83" name="Freeform 378">
                <a:extLst>
                  <a:ext uri="{FF2B5EF4-FFF2-40B4-BE49-F238E27FC236}">
                    <a16:creationId xmlns:a16="http://schemas.microsoft.com/office/drawing/2014/main" id="{47CB1EF4-2560-4590-BCDA-3B0203296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0" y="1354"/>
                <a:ext cx="537" cy="254"/>
              </a:xfrm>
              <a:custGeom>
                <a:avLst/>
                <a:gdLst>
                  <a:gd name="T0" fmla="*/ 12 w 10206"/>
                  <a:gd name="T1" fmla="*/ 2 h 4821"/>
                  <a:gd name="T2" fmla="*/ 13 w 10206"/>
                  <a:gd name="T3" fmla="*/ 3 h 4821"/>
                  <a:gd name="T4" fmla="*/ 15 w 10206"/>
                  <a:gd name="T5" fmla="*/ 4 h 4821"/>
                  <a:gd name="T6" fmla="*/ 16 w 10206"/>
                  <a:gd name="T7" fmla="*/ 4 h 4821"/>
                  <a:gd name="T8" fmla="*/ 17 w 10206"/>
                  <a:gd name="T9" fmla="*/ 4 h 4821"/>
                  <a:gd name="T10" fmla="*/ 17 w 10206"/>
                  <a:gd name="T11" fmla="*/ 5 h 4821"/>
                  <a:gd name="T12" fmla="*/ 17 w 10206"/>
                  <a:gd name="T13" fmla="*/ 5 h 4821"/>
                  <a:gd name="T14" fmla="*/ 17 w 10206"/>
                  <a:gd name="T15" fmla="*/ 5 h 4821"/>
                  <a:gd name="T16" fmla="*/ 18 w 10206"/>
                  <a:gd name="T17" fmla="*/ 6 h 4821"/>
                  <a:gd name="T18" fmla="*/ 20 w 10206"/>
                  <a:gd name="T19" fmla="*/ 6 h 4821"/>
                  <a:gd name="T20" fmla="*/ 20 w 10206"/>
                  <a:gd name="T21" fmla="*/ 6 h 4821"/>
                  <a:gd name="T22" fmla="*/ 21 w 10206"/>
                  <a:gd name="T23" fmla="*/ 7 h 4821"/>
                  <a:gd name="T24" fmla="*/ 21 w 10206"/>
                  <a:gd name="T25" fmla="*/ 7 h 4821"/>
                  <a:gd name="T26" fmla="*/ 21 w 10206"/>
                  <a:gd name="T27" fmla="*/ 7 h 4821"/>
                  <a:gd name="T28" fmla="*/ 20 w 10206"/>
                  <a:gd name="T29" fmla="*/ 7 h 4821"/>
                  <a:gd name="T30" fmla="*/ 20 w 10206"/>
                  <a:gd name="T31" fmla="*/ 7 h 4821"/>
                  <a:gd name="T32" fmla="*/ 20 w 10206"/>
                  <a:gd name="T33" fmla="*/ 7 h 4821"/>
                  <a:gd name="T34" fmla="*/ 20 w 10206"/>
                  <a:gd name="T35" fmla="*/ 8 h 4821"/>
                  <a:gd name="T36" fmla="*/ 22 w 10206"/>
                  <a:gd name="T37" fmla="*/ 8 h 4821"/>
                  <a:gd name="T38" fmla="*/ 23 w 10206"/>
                  <a:gd name="T39" fmla="*/ 9 h 4821"/>
                  <a:gd name="T40" fmla="*/ 23 w 10206"/>
                  <a:gd name="T41" fmla="*/ 9 h 4821"/>
                  <a:gd name="T42" fmla="*/ 24 w 10206"/>
                  <a:gd name="T43" fmla="*/ 10 h 4821"/>
                  <a:gd name="T44" fmla="*/ 25 w 10206"/>
                  <a:gd name="T45" fmla="*/ 10 h 4821"/>
                  <a:gd name="T46" fmla="*/ 26 w 10206"/>
                  <a:gd name="T47" fmla="*/ 11 h 4821"/>
                  <a:gd name="T48" fmla="*/ 26 w 10206"/>
                  <a:gd name="T49" fmla="*/ 11 h 4821"/>
                  <a:gd name="T50" fmla="*/ 27 w 10206"/>
                  <a:gd name="T51" fmla="*/ 11 h 4821"/>
                  <a:gd name="T52" fmla="*/ 28 w 10206"/>
                  <a:gd name="T53" fmla="*/ 13 h 4821"/>
                  <a:gd name="T54" fmla="*/ 27 w 10206"/>
                  <a:gd name="T55" fmla="*/ 12 h 4821"/>
                  <a:gd name="T56" fmla="*/ 27 w 10206"/>
                  <a:gd name="T57" fmla="*/ 12 h 4821"/>
                  <a:gd name="T58" fmla="*/ 27 w 10206"/>
                  <a:gd name="T59" fmla="*/ 13 h 4821"/>
                  <a:gd name="T60" fmla="*/ 27 w 10206"/>
                  <a:gd name="T61" fmla="*/ 13 h 4821"/>
                  <a:gd name="T62" fmla="*/ 26 w 10206"/>
                  <a:gd name="T63" fmla="*/ 13 h 4821"/>
                  <a:gd name="T64" fmla="*/ 21 w 10206"/>
                  <a:gd name="T65" fmla="*/ 13 h 4821"/>
                  <a:gd name="T66" fmla="*/ 4 w 10206"/>
                  <a:gd name="T67" fmla="*/ 10 h 4821"/>
                  <a:gd name="T68" fmla="*/ 3 w 10206"/>
                  <a:gd name="T69" fmla="*/ 9 h 4821"/>
                  <a:gd name="T70" fmla="*/ 2 w 10206"/>
                  <a:gd name="T71" fmla="*/ 9 h 4821"/>
                  <a:gd name="T72" fmla="*/ 1 w 10206"/>
                  <a:gd name="T73" fmla="*/ 8 h 4821"/>
                  <a:gd name="T74" fmla="*/ 1 w 10206"/>
                  <a:gd name="T75" fmla="*/ 8 h 4821"/>
                  <a:gd name="T76" fmla="*/ 0 w 10206"/>
                  <a:gd name="T77" fmla="*/ 8 h 4821"/>
                  <a:gd name="T78" fmla="*/ 1 w 10206"/>
                  <a:gd name="T79" fmla="*/ 8 h 4821"/>
                  <a:gd name="T80" fmla="*/ 1 w 10206"/>
                  <a:gd name="T81" fmla="*/ 8 h 4821"/>
                  <a:gd name="T82" fmla="*/ 2 w 10206"/>
                  <a:gd name="T83" fmla="*/ 7 h 4821"/>
                  <a:gd name="T84" fmla="*/ 2 w 10206"/>
                  <a:gd name="T85" fmla="*/ 6 h 4821"/>
                  <a:gd name="T86" fmla="*/ 3 w 10206"/>
                  <a:gd name="T87" fmla="*/ 6 h 4821"/>
                  <a:gd name="T88" fmla="*/ 2 w 10206"/>
                  <a:gd name="T89" fmla="*/ 5 h 4821"/>
                  <a:gd name="T90" fmla="*/ 3 w 10206"/>
                  <a:gd name="T91" fmla="*/ 4 h 4821"/>
                  <a:gd name="T92" fmla="*/ 3 w 10206"/>
                  <a:gd name="T93" fmla="*/ 4 h 4821"/>
                  <a:gd name="T94" fmla="*/ 3 w 10206"/>
                  <a:gd name="T95" fmla="*/ 5 h 4821"/>
                  <a:gd name="T96" fmla="*/ 4 w 10206"/>
                  <a:gd name="T97" fmla="*/ 5 h 4821"/>
                  <a:gd name="T98" fmla="*/ 4 w 10206"/>
                  <a:gd name="T99" fmla="*/ 4 h 4821"/>
                  <a:gd name="T100" fmla="*/ 5 w 10206"/>
                  <a:gd name="T101" fmla="*/ 2 h 4821"/>
                  <a:gd name="T102" fmla="*/ 5 w 10206"/>
                  <a:gd name="T103" fmla="*/ 1 h 4821"/>
                  <a:gd name="T104" fmla="*/ 7 w 10206"/>
                  <a:gd name="T105" fmla="*/ 0 h 4821"/>
                  <a:gd name="T106" fmla="*/ 7 w 10206"/>
                  <a:gd name="T107" fmla="*/ 1 h 4821"/>
                  <a:gd name="T108" fmla="*/ 7 w 10206"/>
                  <a:gd name="T109" fmla="*/ 1 h 4821"/>
                  <a:gd name="T110" fmla="*/ 8 w 10206"/>
                  <a:gd name="T111" fmla="*/ 1 h 4821"/>
                  <a:gd name="T112" fmla="*/ 9 w 10206"/>
                  <a:gd name="T113" fmla="*/ 1 h 4821"/>
                  <a:gd name="T114" fmla="*/ 10 w 10206"/>
                  <a:gd name="T115" fmla="*/ 1 h 4821"/>
                  <a:gd name="T116" fmla="*/ 10 w 10206"/>
                  <a:gd name="T117" fmla="*/ 1 h 482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0206" h="4821">
                    <a:moveTo>
                      <a:pt x="4214" y="448"/>
                    </a:moveTo>
                    <a:lnTo>
                      <a:pt x="4227" y="468"/>
                    </a:lnTo>
                    <a:lnTo>
                      <a:pt x="4241" y="486"/>
                    </a:lnTo>
                    <a:lnTo>
                      <a:pt x="4255" y="505"/>
                    </a:lnTo>
                    <a:lnTo>
                      <a:pt x="4271" y="522"/>
                    </a:lnTo>
                    <a:lnTo>
                      <a:pt x="4288" y="539"/>
                    </a:lnTo>
                    <a:lnTo>
                      <a:pt x="4305" y="557"/>
                    </a:lnTo>
                    <a:lnTo>
                      <a:pt x="4324" y="573"/>
                    </a:lnTo>
                    <a:lnTo>
                      <a:pt x="4344" y="591"/>
                    </a:lnTo>
                    <a:lnTo>
                      <a:pt x="4386" y="624"/>
                    </a:lnTo>
                    <a:lnTo>
                      <a:pt x="4433" y="659"/>
                    </a:lnTo>
                    <a:lnTo>
                      <a:pt x="4485" y="696"/>
                    </a:lnTo>
                    <a:lnTo>
                      <a:pt x="4541" y="736"/>
                    </a:lnTo>
                    <a:lnTo>
                      <a:pt x="4602" y="778"/>
                    </a:lnTo>
                    <a:lnTo>
                      <a:pt x="4668" y="826"/>
                    </a:lnTo>
                    <a:lnTo>
                      <a:pt x="4738" y="878"/>
                    </a:lnTo>
                    <a:lnTo>
                      <a:pt x="4813" y="935"/>
                    </a:lnTo>
                    <a:lnTo>
                      <a:pt x="4853" y="967"/>
                    </a:lnTo>
                    <a:lnTo>
                      <a:pt x="4894" y="1001"/>
                    </a:lnTo>
                    <a:lnTo>
                      <a:pt x="4937" y="1036"/>
                    </a:lnTo>
                    <a:lnTo>
                      <a:pt x="4980" y="1073"/>
                    </a:lnTo>
                    <a:lnTo>
                      <a:pt x="5025" y="1111"/>
                    </a:lnTo>
                    <a:lnTo>
                      <a:pt x="5072" y="1153"/>
                    </a:lnTo>
                    <a:lnTo>
                      <a:pt x="5119" y="1196"/>
                    </a:lnTo>
                    <a:lnTo>
                      <a:pt x="5168" y="1242"/>
                    </a:lnTo>
                    <a:lnTo>
                      <a:pt x="5218" y="1287"/>
                    </a:lnTo>
                    <a:lnTo>
                      <a:pt x="5267" y="1326"/>
                    </a:lnTo>
                    <a:lnTo>
                      <a:pt x="5314" y="1362"/>
                    </a:lnTo>
                    <a:lnTo>
                      <a:pt x="5361" y="1392"/>
                    </a:lnTo>
                    <a:lnTo>
                      <a:pt x="5407" y="1418"/>
                    </a:lnTo>
                    <a:lnTo>
                      <a:pt x="5452" y="1442"/>
                    </a:lnTo>
                    <a:lnTo>
                      <a:pt x="5496" y="1460"/>
                    </a:lnTo>
                    <a:lnTo>
                      <a:pt x="5539" y="1477"/>
                    </a:lnTo>
                    <a:lnTo>
                      <a:pt x="5581" y="1490"/>
                    </a:lnTo>
                    <a:lnTo>
                      <a:pt x="5622" y="1500"/>
                    </a:lnTo>
                    <a:lnTo>
                      <a:pt x="5662" y="1509"/>
                    </a:lnTo>
                    <a:lnTo>
                      <a:pt x="5700" y="1516"/>
                    </a:lnTo>
                    <a:lnTo>
                      <a:pt x="5738" y="1520"/>
                    </a:lnTo>
                    <a:lnTo>
                      <a:pt x="5774" y="1523"/>
                    </a:lnTo>
                    <a:lnTo>
                      <a:pt x="5809" y="1526"/>
                    </a:lnTo>
                    <a:lnTo>
                      <a:pt x="5844" y="1527"/>
                    </a:lnTo>
                    <a:lnTo>
                      <a:pt x="5908" y="1529"/>
                    </a:lnTo>
                    <a:lnTo>
                      <a:pt x="5968" y="1531"/>
                    </a:lnTo>
                    <a:lnTo>
                      <a:pt x="5996" y="1534"/>
                    </a:lnTo>
                    <a:lnTo>
                      <a:pt x="6021" y="1537"/>
                    </a:lnTo>
                    <a:lnTo>
                      <a:pt x="6047" y="1541"/>
                    </a:lnTo>
                    <a:lnTo>
                      <a:pt x="6069" y="1547"/>
                    </a:lnTo>
                    <a:lnTo>
                      <a:pt x="6092" y="1557"/>
                    </a:lnTo>
                    <a:lnTo>
                      <a:pt x="6112" y="1567"/>
                    </a:lnTo>
                    <a:lnTo>
                      <a:pt x="6131" y="1579"/>
                    </a:lnTo>
                    <a:lnTo>
                      <a:pt x="6148" y="1595"/>
                    </a:lnTo>
                    <a:lnTo>
                      <a:pt x="6164" y="1615"/>
                    </a:lnTo>
                    <a:lnTo>
                      <a:pt x="6179" y="1636"/>
                    </a:lnTo>
                    <a:lnTo>
                      <a:pt x="6191" y="1663"/>
                    </a:lnTo>
                    <a:lnTo>
                      <a:pt x="6202" y="1694"/>
                    </a:lnTo>
                    <a:lnTo>
                      <a:pt x="6201" y="1697"/>
                    </a:lnTo>
                    <a:lnTo>
                      <a:pt x="6199" y="1706"/>
                    </a:lnTo>
                    <a:lnTo>
                      <a:pt x="6198" y="1720"/>
                    </a:lnTo>
                    <a:lnTo>
                      <a:pt x="6198" y="1740"/>
                    </a:lnTo>
                    <a:lnTo>
                      <a:pt x="6199" y="1751"/>
                    </a:lnTo>
                    <a:lnTo>
                      <a:pt x="6201" y="1762"/>
                    </a:lnTo>
                    <a:lnTo>
                      <a:pt x="6203" y="1776"/>
                    </a:lnTo>
                    <a:lnTo>
                      <a:pt x="6207" y="1788"/>
                    </a:lnTo>
                    <a:lnTo>
                      <a:pt x="6211" y="1802"/>
                    </a:lnTo>
                    <a:lnTo>
                      <a:pt x="6218" y="1817"/>
                    </a:lnTo>
                    <a:lnTo>
                      <a:pt x="6226" y="1831"/>
                    </a:lnTo>
                    <a:lnTo>
                      <a:pt x="6234" y="1845"/>
                    </a:lnTo>
                    <a:lnTo>
                      <a:pt x="6245" y="1861"/>
                    </a:lnTo>
                    <a:lnTo>
                      <a:pt x="6258" y="1876"/>
                    </a:lnTo>
                    <a:lnTo>
                      <a:pt x="6273" y="1890"/>
                    </a:lnTo>
                    <a:lnTo>
                      <a:pt x="6289" y="1906"/>
                    </a:lnTo>
                    <a:lnTo>
                      <a:pt x="6308" y="1920"/>
                    </a:lnTo>
                    <a:lnTo>
                      <a:pt x="6329" y="1934"/>
                    </a:lnTo>
                    <a:lnTo>
                      <a:pt x="6354" y="1948"/>
                    </a:lnTo>
                    <a:lnTo>
                      <a:pt x="6380" y="1961"/>
                    </a:lnTo>
                    <a:lnTo>
                      <a:pt x="6409" y="1974"/>
                    </a:lnTo>
                    <a:lnTo>
                      <a:pt x="6442" y="1985"/>
                    </a:lnTo>
                    <a:lnTo>
                      <a:pt x="6478" y="1997"/>
                    </a:lnTo>
                    <a:lnTo>
                      <a:pt x="6516" y="2007"/>
                    </a:lnTo>
                    <a:lnTo>
                      <a:pt x="6557" y="2016"/>
                    </a:lnTo>
                    <a:lnTo>
                      <a:pt x="6604" y="2024"/>
                    </a:lnTo>
                    <a:lnTo>
                      <a:pt x="6653" y="2031"/>
                    </a:lnTo>
                    <a:lnTo>
                      <a:pt x="6705" y="2037"/>
                    </a:lnTo>
                    <a:lnTo>
                      <a:pt x="6759" y="2043"/>
                    </a:lnTo>
                    <a:lnTo>
                      <a:pt x="6811" y="2050"/>
                    </a:lnTo>
                    <a:lnTo>
                      <a:pt x="6863" y="2058"/>
                    </a:lnTo>
                    <a:lnTo>
                      <a:pt x="6913" y="2067"/>
                    </a:lnTo>
                    <a:lnTo>
                      <a:pt x="6961" y="2077"/>
                    </a:lnTo>
                    <a:lnTo>
                      <a:pt x="7007" y="2089"/>
                    </a:lnTo>
                    <a:lnTo>
                      <a:pt x="7052" y="2100"/>
                    </a:lnTo>
                    <a:lnTo>
                      <a:pt x="7096" y="2113"/>
                    </a:lnTo>
                    <a:lnTo>
                      <a:pt x="7138" y="2127"/>
                    </a:lnTo>
                    <a:lnTo>
                      <a:pt x="7179" y="2141"/>
                    </a:lnTo>
                    <a:lnTo>
                      <a:pt x="7218" y="2155"/>
                    </a:lnTo>
                    <a:lnTo>
                      <a:pt x="7255" y="2170"/>
                    </a:lnTo>
                    <a:lnTo>
                      <a:pt x="7290" y="2184"/>
                    </a:lnTo>
                    <a:lnTo>
                      <a:pt x="7324" y="2199"/>
                    </a:lnTo>
                    <a:lnTo>
                      <a:pt x="7357" y="2215"/>
                    </a:lnTo>
                    <a:lnTo>
                      <a:pt x="7388" y="2230"/>
                    </a:lnTo>
                    <a:lnTo>
                      <a:pt x="7416" y="2244"/>
                    </a:lnTo>
                    <a:lnTo>
                      <a:pt x="7444" y="2259"/>
                    </a:lnTo>
                    <a:lnTo>
                      <a:pt x="7470" y="2273"/>
                    </a:lnTo>
                    <a:lnTo>
                      <a:pt x="7493" y="2287"/>
                    </a:lnTo>
                    <a:lnTo>
                      <a:pt x="7535" y="2313"/>
                    </a:lnTo>
                    <a:lnTo>
                      <a:pt x="7570" y="2336"/>
                    </a:lnTo>
                    <a:lnTo>
                      <a:pt x="7597" y="2356"/>
                    </a:lnTo>
                    <a:lnTo>
                      <a:pt x="7618" y="2370"/>
                    </a:lnTo>
                    <a:lnTo>
                      <a:pt x="7629" y="2379"/>
                    </a:lnTo>
                    <a:lnTo>
                      <a:pt x="7633" y="2382"/>
                    </a:lnTo>
                    <a:lnTo>
                      <a:pt x="7686" y="2674"/>
                    </a:lnTo>
                    <a:lnTo>
                      <a:pt x="7677" y="2663"/>
                    </a:lnTo>
                    <a:lnTo>
                      <a:pt x="7655" y="2633"/>
                    </a:lnTo>
                    <a:lnTo>
                      <a:pt x="7638" y="2614"/>
                    </a:lnTo>
                    <a:lnTo>
                      <a:pt x="7619" y="2593"/>
                    </a:lnTo>
                    <a:lnTo>
                      <a:pt x="7597" y="2571"/>
                    </a:lnTo>
                    <a:lnTo>
                      <a:pt x="7573" y="2548"/>
                    </a:lnTo>
                    <a:lnTo>
                      <a:pt x="7561" y="2537"/>
                    </a:lnTo>
                    <a:lnTo>
                      <a:pt x="7547" y="2526"/>
                    </a:lnTo>
                    <a:lnTo>
                      <a:pt x="7534" y="2515"/>
                    </a:lnTo>
                    <a:lnTo>
                      <a:pt x="7521" y="2505"/>
                    </a:lnTo>
                    <a:lnTo>
                      <a:pt x="7506" y="2496"/>
                    </a:lnTo>
                    <a:lnTo>
                      <a:pt x="7492" y="2488"/>
                    </a:lnTo>
                    <a:lnTo>
                      <a:pt x="7478" y="2480"/>
                    </a:lnTo>
                    <a:lnTo>
                      <a:pt x="7462" y="2472"/>
                    </a:lnTo>
                    <a:lnTo>
                      <a:pt x="7448" y="2466"/>
                    </a:lnTo>
                    <a:lnTo>
                      <a:pt x="7433" y="2461"/>
                    </a:lnTo>
                    <a:lnTo>
                      <a:pt x="7417" y="2458"/>
                    </a:lnTo>
                    <a:lnTo>
                      <a:pt x="7402" y="2455"/>
                    </a:lnTo>
                    <a:lnTo>
                      <a:pt x="7388" y="2455"/>
                    </a:lnTo>
                    <a:lnTo>
                      <a:pt x="7372" y="2455"/>
                    </a:lnTo>
                    <a:lnTo>
                      <a:pt x="7357" y="2457"/>
                    </a:lnTo>
                    <a:lnTo>
                      <a:pt x="7343" y="2461"/>
                    </a:lnTo>
                    <a:lnTo>
                      <a:pt x="7312" y="2472"/>
                    </a:lnTo>
                    <a:lnTo>
                      <a:pt x="7282" y="2485"/>
                    </a:lnTo>
                    <a:lnTo>
                      <a:pt x="7251" y="2499"/>
                    </a:lnTo>
                    <a:lnTo>
                      <a:pt x="7223" y="2514"/>
                    </a:lnTo>
                    <a:lnTo>
                      <a:pt x="7195" y="2531"/>
                    </a:lnTo>
                    <a:lnTo>
                      <a:pt x="7170" y="2547"/>
                    </a:lnTo>
                    <a:lnTo>
                      <a:pt x="7157" y="2556"/>
                    </a:lnTo>
                    <a:lnTo>
                      <a:pt x="7146" y="2566"/>
                    </a:lnTo>
                    <a:lnTo>
                      <a:pt x="7136" y="2575"/>
                    </a:lnTo>
                    <a:lnTo>
                      <a:pt x="7127" y="2584"/>
                    </a:lnTo>
                    <a:lnTo>
                      <a:pt x="7117" y="2593"/>
                    </a:lnTo>
                    <a:lnTo>
                      <a:pt x="7109" y="2602"/>
                    </a:lnTo>
                    <a:lnTo>
                      <a:pt x="7102" y="2613"/>
                    </a:lnTo>
                    <a:lnTo>
                      <a:pt x="7096" y="2622"/>
                    </a:lnTo>
                    <a:lnTo>
                      <a:pt x="7092" y="2631"/>
                    </a:lnTo>
                    <a:lnTo>
                      <a:pt x="7088" y="2640"/>
                    </a:lnTo>
                    <a:lnTo>
                      <a:pt x="7086" y="2649"/>
                    </a:lnTo>
                    <a:lnTo>
                      <a:pt x="7085" y="2659"/>
                    </a:lnTo>
                    <a:lnTo>
                      <a:pt x="7085" y="2668"/>
                    </a:lnTo>
                    <a:lnTo>
                      <a:pt x="7087" y="2677"/>
                    </a:lnTo>
                    <a:lnTo>
                      <a:pt x="7090" y="2686"/>
                    </a:lnTo>
                    <a:lnTo>
                      <a:pt x="7094" y="2695"/>
                    </a:lnTo>
                    <a:lnTo>
                      <a:pt x="7101" y="2703"/>
                    </a:lnTo>
                    <a:lnTo>
                      <a:pt x="7108" y="2711"/>
                    </a:lnTo>
                    <a:lnTo>
                      <a:pt x="7118" y="2719"/>
                    </a:lnTo>
                    <a:lnTo>
                      <a:pt x="7130" y="2726"/>
                    </a:lnTo>
                    <a:lnTo>
                      <a:pt x="7145" y="2734"/>
                    </a:lnTo>
                    <a:lnTo>
                      <a:pt x="7163" y="2743"/>
                    </a:lnTo>
                    <a:lnTo>
                      <a:pt x="7187" y="2751"/>
                    </a:lnTo>
                    <a:lnTo>
                      <a:pt x="7214" y="2761"/>
                    </a:lnTo>
                    <a:lnTo>
                      <a:pt x="7277" y="2781"/>
                    </a:lnTo>
                    <a:lnTo>
                      <a:pt x="7353" y="2805"/>
                    </a:lnTo>
                    <a:lnTo>
                      <a:pt x="7438" y="2830"/>
                    </a:lnTo>
                    <a:lnTo>
                      <a:pt x="7530" y="2857"/>
                    </a:lnTo>
                    <a:lnTo>
                      <a:pt x="7626" y="2887"/>
                    </a:lnTo>
                    <a:lnTo>
                      <a:pt x="7725" y="2918"/>
                    </a:lnTo>
                    <a:lnTo>
                      <a:pt x="7776" y="2934"/>
                    </a:lnTo>
                    <a:lnTo>
                      <a:pt x="7825" y="2951"/>
                    </a:lnTo>
                    <a:lnTo>
                      <a:pt x="7874" y="2969"/>
                    </a:lnTo>
                    <a:lnTo>
                      <a:pt x="7922" y="2986"/>
                    </a:lnTo>
                    <a:lnTo>
                      <a:pt x="7968" y="3005"/>
                    </a:lnTo>
                    <a:lnTo>
                      <a:pt x="8013" y="3023"/>
                    </a:lnTo>
                    <a:lnTo>
                      <a:pt x="8057" y="3042"/>
                    </a:lnTo>
                    <a:lnTo>
                      <a:pt x="8099" y="3061"/>
                    </a:lnTo>
                    <a:lnTo>
                      <a:pt x="8138" y="3081"/>
                    </a:lnTo>
                    <a:lnTo>
                      <a:pt x="8175" y="3102"/>
                    </a:lnTo>
                    <a:lnTo>
                      <a:pt x="8209" y="3122"/>
                    </a:lnTo>
                    <a:lnTo>
                      <a:pt x="8239" y="3143"/>
                    </a:lnTo>
                    <a:lnTo>
                      <a:pt x="8266" y="3164"/>
                    </a:lnTo>
                    <a:lnTo>
                      <a:pt x="8289" y="3186"/>
                    </a:lnTo>
                    <a:lnTo>
                      <a:pt x="8308" y="3207"/>
                    </a:lnTo>
                    <a:lnTo>
                      <a:pt x="8323" y="3230"/>
                    </a:lnTo>
                    <a:lnTo>
                      <a:pt x="8337" y="3252"/>
                    </a:lnTo>
                    <a:lnTo>
                      <a:pt x="8353" y="3276"/>
                    </a:lnTo>
                    <a:lnTo>
                      <a:pt x="8371" y="3299"/>
                    </a:lnTo>
                    <a:lnTo>
                      <a:pt x="8392" y="3323"/>
                    </a:lnTo>
                    <a:lnTo>
                      <a:pt x="8414" y="3347"/>
                    </a:lnTo>
                    <a:lnTo>
                      <a:pt x="8439" y="3372"/>
                    </a:lnTo>
                    <a:lnTo>
                      <a:pt x="8466" y="3396"/>
                    </a:lnTo>
                    <a:lnTo>
                      <a:pt x="8493" y="3421"/>
                    </a:lnTo>
                    <a:lnTo>
                      <a:pt x="8523" y="3447"/>
                    </a:lnTo>
                    <a:lnTo>
                      <a:pt x="8553" y="3471"/>
                    </a:lnTo>
                    <a:lnTo>
                      <a:pt x="8584" y="3495"/>
                    </a:lnTo>
                    <a:lnTo>
                      <a:pt x="8617" y="3519"/>
                    </a:lnTo>
                    <a:lnTo>
                      <a:pt x="8650" y="3543"/>
                    </a:lnTo>
                    <a:lnTo>
                      <a:pt x="8685" y="3566"/>
                    </a:lnTo>
                    <a:lnTo>
                      <a:pt x="8718" y="3589"/>
                    </a:lnTo>
                    <a:lnTo>
                      <a:pt x="8753" y="3611"/>
                    </a:lnTo>
                    <a:lnTo>
                      <a:pt x="8788" y="3633"/>
                    </a:lnTo>
                    <a:lnTo>
                      <a:pt x="8823" y="3653"/>
                    </a:lnTo>
                    <a:lnTo>
                      <a:pt x="8858" y="3673"/>
                    </a:lnTo>
                    <a:lnTo>
                      <a:pt x="8891" y="3692"/>
                    </a:lnTo>
                    <a:lnTo>
                      <a:pt x="8926" y="3710"/>
                    </a:lnTo>
                    <a:lnTo>
                      <a:pt x="8959" y="3726"/>
                    </a:lnTo>
                    <a:lnTo>
                      <a:pt x="8992" y="3742"/>
                    </a:lnTo>
                    <a:lnTo>
                      <a:pt x="9023" y="3756"/>
                    </a:lnTo>
                    <a:lnTo>
                      <a:pt x="9053" y="3769"/>
                    </a:lnTo>
                    <a:lnTo>
                      <a:pt x="9083" y="3780"/>
                    </a:lnTo>
                    <a:lnTo>
                      <a:pt x="9110" y="3790"/>
                    </a:lnTo>
                    <a:lnTo>
                      <a:pt x="9137" y="3799"/>
                    </a:lnTo>
                    <a:lnTo>
                      <a:pt x="9161" y="3805"/>
                    </a:lnTo>
                    <a:lnTo>
                      <a:pt x="9184" y="3810"/>
                    </a:lnTo>
                    <a:lnTo>
                      <a:pt x="9205" y="3813"/>
                    </a:lnTo>
                    <a:lnTo>
                      <a:pt x="9223" y="3814"/>
                    </a:lnTo>
                    <a:lnTo>
                      <a:pt x="9290" y="3814"/>
                    </a:lnTo>
                    <a:lnTo>
                      <a:pt x="9352" y="3816"/>
                    </a:lnTo>
                    <a:lnTo>
                      <a:pt x="9382" y="3817"/>
                    </a:lnTo>
                    <a:lnTo>
                      <a:pt x="9409" y="3819"/>
                    </a:lnTo>
                    <a:lnTo>
                      <a:pt x="9437" y="3823"/>
                    </a:lnTo>
                    <a:lnTo>
                      <a:pt x="9463" y="3827"/>
                    </a:lnTo>
                    <a:lnTo>
                      <a:pt x="9486" y="3832"/>
                    </a:lnTo>
                    <a:lnTo>
                      <a:pt x="9510" y="3840"/>
                    </a:lnTo>
                    <a:lnTo>
                      <a:pt x="9521" y="3844"/>
                    </a:lnTo>
                    <a:lnTo>
                      <a:pt x="9531" y="3848"/>
                    </a:lnTo>
                    <a:lnTo>
                      <a:pt x="9541" y="3853"/>
                    </a:lnTo>
                    <a:lnTo>
                      <a:pt x="9552" y="3858"/>
                    </a:lnTo>
                    <a:lnTo>
                      <a:pt x="9562" y="3864"/>
                    </a:lnTo>
                    <a:lnTo>
                      <a:pt x="9571" y="3870"/>
                    </a:lnTo>
                    <a:lnTo>
                      <a:pt x="9580" y="3877"/>
                    </a:lnTo>
                    <a:lnTo>
                      <a:pt x="9589" y="3885"/>
                    </a:lnTo>
                    <a:lnTo>
                      <a:pt x="9598" y="3892"/>
                    </a:lnTo>
                    <a:lnTo>
                      <a:pt x="9606" y="3900"/>
                    </a:lnTo>
                    <a:lnTo>
                      <a:pt x="9614" y="3909"/>
                    </a:lnTo>
                    <a:lnTo>
                      <a:pt x="9621" y="3918"/>
                    </a:lnTo>
                    <a:lnTo>
                      <a:pt x="9669" y="3979"/>
                    </a:lnTo>
                    <a:lnTo>
                      <a:pt x="9746" y="4071"/>
                    </a:lnTo>
                    <a:lnTo>
                      <a:pt x="9840" y="4183"/>
                    </a:lnTo>
                    <a:lnTo>
                      <a:pt x="9943" y="4303"/>
                    </a:lnTo>
                    <a:lnTo>
                      <a:pt x="10042" y="4418"/>
                    </a:lnTo>
                    <a:lnTo>
                      <a:pt x="10126" y="4515"/>
                    </a:lnTo>
                    <a:lnTo>
                      <a:pt x="10184" y="4582"/>
                    </a:lnTo>
                    <a:lnTo>
                      <a:pt x="10206" y="4608"/>
                    </a:lnTo>
                    <a:lnTo>
                      <a:pt x="10189" y="4599"/>
                    </a:lnTo>
                    <a:lnTo>
                      <a:pt x="10146" y="4576"/>
                    </a:lnTo>
                    <a:lnTo>
                      <a:pt x="10116" y="4561"/>
                    </a:lnTo>
                    <a:lnTo>
                      <a:pt x="10082" y="4546"/>
                    </a:lnTo>
                    <a:lnTo>
                      <a:pt x="10045" y="4528"/>
                    </a:lnTo>
                    <a:lnTo>
                      <a:pt x="10006" y="4512"/>
                    </a:lnTo>
                    <a:lnTo>
                      <a:pt x="9966" y="4497"/>
                    </a:lnTo>
                    <a:lnTo>
                      <a:pt x="9925" y="4482"/>
                    </a:lnTo>
                    <a:lnTo>
                      <a:pt x="9906" y="4476"/>
                    </a:lnTo>
                    <a:lnTo>
                      <a:pt x="9885" y="4471"/>
                    </a:lnTo>
                    <a:lnTo>
                      <a:pt x="9866" y="4466"/>
                    </a:lnTo>
                    <a:lnTo>
                      <a:pt x="9847" y="4463"/>
                    </a:lnTo>
                    <a:lnTo>
                      <a:pt x="9829" y="4460"/>
                    </a:lnTo>
                    <a:lnTo>
                      <a:pt x="9812" y="4458"/>
                    </a:lnTo>
                    <a:lnTo>
                      <a:pt x="9795" y="4457"/>
                    </a:lnTo>
                    <a:lnTo>
                      <a:pt x="9779" y="4458"/>
                    </a:lnTo>
                    <a:lnTo>
                      <a:pt x="9764" y="4460"/>
                    </a:lnTo>
                    <a:lnTo>
                      <a:pt x="9751" y="4463"/>
                    </a:lnTo>
                    <a:lnTo>
                      <a:pt x="9739" y="4468"/>
                    </a:lnTo>
                    <a:lnTo>
                      <a:pt x="9729" y="4475"/>
                    </a:lnTo>
                    <a:lnTo>
                      <a:pt x="9718" y="4482"/>
                    </a:lnTo>
                    <a:lnTo>
                      <a:pt x="9710" y="4491"/>
                    </a:lnTo>
                    <a:lnTo>
                      <a:pt x="9701" y="4502"/>
                    </a:lnTo>
                    <a:lnTo>
                      <a:pt x="9694" y="4512"/>
                    </a:lnTo>
                    <a:lnTo>
                      <a:pt x="9687" y="4523"/>
                    </a:lnTo>
                    <a:lnTo>
                      <a:pt x="9680" y="4534"/>
                    </a:lnTo>
                    <a:lnTo>
                      <a:pt x="9673" y="4547"/>
                    </a:lnTo>
                    <a:lnTo>
                      <a:pt x="9668" y="4559"/>
                    </a:lnTo>
                    <a:lnTo>
                      <a:pt x="9647" y="4613"/>
                    </a:lnTo>
                    <a:lnTo>
                      <a:pt x="9628" y="4668"/>
                    </a:lnTo>
                    <a:lnTo>
                      <a:pt x="9617" y="4695"/>
                    </a:lnTo>
                    <a:lnTo>
                      <a:pt x="9606" y="4721"/>
                    </a:lnTo>
                    <a:lnTo>
                      <a:pt x="9600" y="4733"/>
                    </a:lnTo>
                    <a:lnTo>
                      <a:pt x="9594" y="4745"/>
                    </a:lnTo>
                    <a:lnTo>
                      <a:pt x="9586" y="4756"/>
                    </a:lnTo>
                    <a:lnTo>
                      <a:pt x="9578" y="4767"/>
                    </a:lnTo>
                    <a:lnTo>
                      <a:pt x="9570" y="4777"/>
                    </a:lnTo>
                    <a:lnTo>
                      <a:pt x="9561" y="4786"/>
                    </a:lnTo>
                    <a:lnTo>
                      <a:pt x="9552" y="4794"/>
                    </a:lnTo>
                    <a:lnTo>
                      <a:pt x="9541" y="4801"/>
                    </a:lnTo>
                    <a:lnTo>
                      <a:pt x="9529" y="4808"/>
                    </a:lnTo>
                    <a:lnTo>
                      <a:pt x="9517" y="4813"/>
                    </a:lnTo>
                    <a:lnTo>
                      <a:pt x="9504" y="4818"/>
                    </a:lnTo>
                    <a:lnTo>
                      <a:pt x="9490" y="4821"/>
                    </a:lnTo>
                    <a:lnTo>
                      <a:pt x="9451" y="4819"/>
                    </a:lnTo>
                    <a:lnTo>
                      <a:pt x="9369" y="4811"/>
                    </a:lnTo>
                    <a:lnTo>
                      <a:pt x="9246" y="4794"/>
                    </a:lnTo>
                    <a:lnTo>
                      <a:pt x="9083" y="4772"/>
                    </a:lnTo>
                    <a:lnTo>
                      <a:pt x="8885" y="4744"/>
                    </a:lnTo>
                    <a:lnTo>
                      <a:pt x="8655" y="4710"/>
                    </a:lnTo>
                    <a:lnTo>
                      <a:pt x="8395" y="4671"/>
                    </a:lnTo>
                    <a:lnTo>
                      <a:pt x="8109" y="4629"/>
                    </a:lnTo>
                    <a:lnTo>
                      <a:pt x="7470" y="4530"/>
                    </a:lnTo>
                    <a:lnTo>
                      <a:pt x="6760" y="4421"/>
                    </a:lnTo>
                    <a:lnTo>
                      <a:pt x="6006" y="4303"/>
                    </a:lnTo>
                    <a:lnTo>
                      <a:pt x="5228" y="4180"/>
                    </a:lnTo>
                    <a:lnTo>
                      <a:pt x="4453" y="4058"/>
                    </a:lnTo>
                    <a:lnTo>
                      <a:pt x="3703" y="3939"/>
                    </a:lnTo>
                    <a:lnTo>
                      <a:pt x="3003" y="3827"/>
                    </a:lnTo>
                    <a:lnTo>
                      <a:pt x="2377" y="3727"/>
                    </a:lnTo>
                    <a:lnTo>
                      <a:pt x="1848" y="3643"/>
                    </a:lnTo>
                    <a:lnTo>
                      <a:pt x="1440" y="3578"/>
                    </a:lnTo>
                    <a:lnTo>
                      <a:pt x="1179" y="3536"/>
                    </a:lnTo>
                    <a:lnTo>
                      <a:pt x="1086" y="3520"/>
                    </a:lnTo>
                    <a:lnTo>
                      <a:pt x="1077" y="3499"/>
                    </a:lnTo>
                    <a:lnTo>
                      <a:pt x="1048" y="3442"/>
                    </a:lnTo>
                    <a:lnTo>
                      <a:pt x="1028" y="3403"/>
                    </a:lnTo>
                    <a:lnTo>
                      <a:pt x="1003" y="3360"/>
                    </a:lnTo>
                    <a:lnTo>
                      <a:pt x="989" y="3337"/>
                    </a:lnTo>
                    <a:lnTo>
                      <a:pt x="974" y="3314"/>
                    </a:lnTo>
                    <a:lnTo>
                      <a:pt x="958" y="3290"/>
                    </a:lnTo>
                    <a:lnTo>
                      <a:pt x="941" y="3266"/>
                    </a:lnTo>
                    <a:lnTo>
                      <a:pt x="923" y="3241"/>
                    </a:lnTo>
                    <a:lnTo>
                      <a:pt x="905" y="3217"/>
                    </a:lnTo>
                    <a:lnTo>
                      <a:pt x="886" y="3194"/>
                    </a:lnTo>
                    <a:lnTo>
                      <a:pt x="865" y="3170"/>
                    </a:lnTo>
                    <a:lnTo>
                      <a:pt x="844" y="3148"/>
                    </a:lnTo>
                    <a:lnTo>
                      <a:pt x="821" y="3125"/>
                    </a:lnTo>
                    <a:lnTo>
                      <a:pt x="798" y="3105"/>
                    </a:lnTo>
                    <a:lnTo>
                      <a:pt x="774" y="3084"/>
                    </a:lnTo>
                    <a:lnTo>
                      <a:pt x="749" y="3066"/>
                    </a:lnTo>
                    <a:lnTo>
                      <a:pt x="724" y="3050"/>
                    </a:lnTo>
                    <a:lnTo>
                      <a:pt x="698" y="3034"/>
                    </a:lnTo>
                    <a:lnTo>
                      <a:pt x="671" y="3021"/>
                    </a:lnTo>
                    <a:lnTo>
                      <a:pt x="643" y="3010"/>
                    </a:lnTo>
                    <a:lnTo>
                      <a:pt x="615" y="3001"/>
                    </a:lnTo>
                    <a:lnTo>
                      <a:pt x="587" y="2995"/>
                    </a:lnTo>
                    <a:lnTo>
                      <a:pt x="557" y="2991"/>
                    </a:lnTo>
                    <a:lnTo>
                      <a:pt x="527" y="2988"/>
                    </a:lnTo>
                    <a:lnTo>
                      <a:pt x="498" y="2984"/>
                    </a:lnTo>
                    <a:lnTo>
                      <a:pt x="470" y="2980"/>
                    </a:lnTo>
                    <a:lnTo>
                      <a:pt x="441" y="2976"/>
                    </a:lnTo>
                    <a:lnTo>
                      <a:pt x="414" y="2970"/>
                    </a:lnTo>
                    <a:lnTo>
                      <a:pt x="387" y="2964"/>
                    </a:lnTo>
                    <a:lnTo>
                      <a:pt x="361" y="2957"/>
                    </a:lnTo>
                    <a:lnTo>
                      <a:pt x="336" y="2951"/>
                    </a:lnTo>
                    <a:lnTo>
                      <a:pt x="287" y="2936"/>
                    </a:lnTo>
                    <a:lnTo>
                      <a:pt x="241" y="2921"/>
                    </a:lnTo>
                    <a:lnTo>
                      <a:pt x="199" y="2904"/>
                    </a:lnTo>
                    <a:lnTo>
                      <a:pt x="160" y="2888"/>
                    </a:lnTo>
                    <a:lnTo>
                      <a:pt x="124" y="2873"/>
                    </a:lnTo>
                    <a:lnTo>
                      <a:pt x="93" y="2857"/>
                    </a:lnTo>
                    <a:lnTo>
                      <a:pt x="66" y="2843"/>
                    </a:lnTo>
                    <a:lnTo>
                      <a:pt x="43" y="2831"/>
                    </a:lnTo>
                    <a:lnTo>
                      <a:pt x="11" y="2812"/>
                    </a:lnTo>
                    <a:lnTo>
                      <a:pt x="0" y="2805"/>
                    </a:lnTo>
                    <a:lnTo>
                      <a:pt x="15" y="2806"/>
                    </a:lnTo>
                    <a:lnTo>
                      <a:pt x="56" y="2807"/>
                    </a:lnTo>
                    <a:lnTo>
                      <a:pt x="83" y="2807"/>
                    </a:lnTo>
                    <a:lnTo>
                      <a:pt x="115" y="2806"/>
                    </a:lnTo>
                    <a:lnTo>
                      <a:pt x="150" y="2805"/>
                    </a:lnTo>
                    <a:lnTo>
                      <a:pt x="185" y="2802"/>
                    </a:lnTo>
                    <a:lnTo>
                      <a:pt x="223" y="2797"/>
                    </a:lnTo>
                    <a:lnTo>
                      <a:pt x="262" y="2791"/>
                    </a:lnTo>
                    <a:lnTo>
                      <a:pt x="281" y="2787"/>
                    </a:lnTo>
                    <a:lnTo>
                      <a:pt x="299" y="2783"/>
                    </a:lnTo>
                    <a:lnTo>
                      <a:pt x="317" y="2777"/>
                    </a:lnTo>
                    <a:lnTo>
                      <a:pt x="336" y="2771"/>
                    </a:lnTo>
                    <a:lnTo>
                      <a:pt x="353" y="2765"/>
                    </a:lnTo>
                    <a:lnTo>
                      <a:pt x="370" y="2758"/>
                    </a:lnTo>
                    <a:lnTo>
                      <a:pt x="386" y="2751"/>
                    </a:lnTo>
                    <a:lnTo>
                      <a:pt x="401" y="2743"/>
                    </a:lnTo>
                    <a:lnTo>
                      <a:pt x="416" y="2733"/>
                    </a:lnTo>
                    <a:lnTo>
                      <a:pt x="429" y="2723"/>
                    </a:lnTo>
                    <a:lnTo>
                      <a:pt x="441" y="2712"/>
                    </a:lnTo>
                    <a:lnTo>
                      <a:pt x="452" y="2700"/>
                    </a:lnTo>
                    <a:lnTo>
                      <a:pt x="463" y="2687"/>
                    </a:lnTo>
                    <a:lnTo>
                      <a:pt x="475" y="2673"/>
                    </a:lnTo>
                    <a:lnTo>
                      <a:pt x="489" y="2658"/>
                    </a:lnTo>
                    <a:lnTo>
                      <a:pt x="506" y="2642"/>
                    </a:lnTo>
                    <a:lnTo>
                      <a:pt x="542" y="2608"/>
                    </a:lnTo>
                    <a:lnTo>
                      <a:pt x="582" y="2570"/>
                    </a:lnTo>
                    <a:lnTo>
                      <a:pt x="624" y="2529"/>
                    </a:lnTo>
                    <a:lnTo>
                      <a:pt x="669" y="2486"/>
                    </a:lnTo>
                    <a:lnTo>
                      <a:pt x="713" y="2441"/>
                    </a:lnTo>
                    <a:lnTo>
                      <a:pt x="756" y="2395"/>
                    </a:lnTo>
                    <a:lnTo>
                      <a:pt x="777" y="2371"/>
                    </a:lnTo>
                    <a:lnTo>
                      <a:pt x="797" y="2347"/>
                    </a:lnTo>
                    <a:lnTo>
                      <a:pt x="816" y="2323"/>
                    </a:lnTo>
                    <a:lnTo>
                      <a:pt x="833" y="2298"/>
                    </a:lnTo>
                    <a:lnTo>
                      <a:pt x="851" y="2274"/>
                    </a:lnTo>
                    <a:lnTo>
                      <a:pt x="865" y="2249"/>
                    </a:lnTo>
                    <a:lnTo>
                      <a:pt x="879" y="2225"/>
                    </a:lnTo>
                    <a:lnTo>
                      <a:pt x="891" y="2200"/>
                    </a:lnTo>
                    <a:lnTo>
                      <a:pt x="901" y="2176"/>
                    </a:lnTo>
                    <a:lnTo>
                      <a:pt x="909" y="2151"/>
                    </a:lnTo>
                    <a:lnTo>
                      <a:pt x="914" y="2128"/>
                    </a:lnTo>
                    <a:lnTo>
                      <a:pt x="917" y="2103"/>
                    </a:lnTo>
                    <a:lnTo>
                      <a:pt x="918" y="2080"/>
                    </a:lnTo>
                    <a:lnTo>
                      <a:pt x="916" y="2056"/>
                    </a:lnTo>
                    <a:lnTo>
                      <a:pt x="911" y="2033"/>
                    </a:lnTo>
                    <a:lnTo>
                      <a:pt x="903" y="2011"/>
                    </a:lnTo>
                    <a:lnTo>
                      <a:pt x="893" y="1987"/>
                    </a:lnTo>
                    <a:lnTo>
                      <a:pt x="886" y="1964"/>
                    </a:lnTo>
                    <a:lnTo>
                      <a:pt x="879" y="1940"/>
                    </a:lnTo>
                    <a:lnTo>
                      <a:pt x="874" y="1915"/>
                    </a:lnTo>
                    <a:lnTo>
                      <a:pt x="870" y="1889"/>
                    </a:lnTo>
                    <a:lnTo>
                      <a:pt x="867" y="1864"/>
                    </a:lnTo>
                    <a:lnTo>
                      <a:pt x="866" y="1837"/>
                    </a:lnTo>
                    <a:lnTo>
                      <a:pt x="865" y="1810"/>
                    </a:lnTo>
                    <a:lnTo>
                      <a:pt x="866" y="1784"/>
                    </a:lnTo>
                    <a:lnTo>
                      <a:pt x="867" y="1757"/>
                    </a:lnTo>
                    <a:lnTo>
                      <a:pt x="869" y="1731"/>
                    </a:lnTo>
                    <a:lnTo>
                      <a:pt x="872" y="1704"/>
                    </a:lnTo>
                    <a:lnTo>
                      <a:pt x="875" y="1678"/>
                    </a:lnTo>
                    <a:lnTo>
                      <a:pt x="879" y="1653"/>
                    </a:lnTo>
                    <a:lnTo>
                      <a:pt x="884" y="1627"/>
                    </a:lnTo>
                    <a:lnTo>
                      <a:pt x="889" y="1603"/>
                    </a:lnTo>
                    <a:lnTo>
                      <a:pt x="899" y="1556"/>
                    </a:lnTo>
                    <a:lnTo>
                      <a:pt x="910" y="1513"/>
                    </a:lnTo>
                    <a:lnTo>
                      <a:pt x="921" y="1474"/>
                    </a:lnTo>
                    <a:lnTo>
                      <a:pt x="932" y="1440"/>
                    </a:lnTo>
                    <a:lnTo>
                      <a:pt x="948" y="1392"/>
                    </a:lnTo>
                    <a:lnTo>
                      <a:pt x="955" y="1373"/>
                    </a:lnTo>
                    <a:lnTo>
                      <a:pt x="958" y="1380"/>
                    </a:lnTo>
                    <a:lnTo>
                      <a:pt x="967" y="1394"/>
                    </a:lnTo>
                    <a:lnTo>
                      <a:pt x="983" y="1416"/>
                    </a:lnTo>
                    <a:lnTo>
                      <a:pt x="1002" y="1444"/>
                    </a:lnTo>
                    <a:lnTo>
                      <a:pt x="1027" y="1477"/>
                    </a:lnTo>
                    <a:lnTo>
                      <a:pt x="1054" y="1511"/>
                    </a:lnTo>
                    <a:lnTo>
                      <a:pt x="1069" y="1528"/>
                    </a:lnTo>
                    <a:lnTo>
                      <a:pt x="1084" y="1545"/>
                    </a:lnTo>
                    <a:lnTo>
                      <a:pt x="1101" y="1563"/>
                    </a:lnTo>
                    <a:lnTo>
                      <a:pt x="1117" y="1579"/>
                    </a:lnTo>
                    <a:lnTo>
                      <a:pt x="1134" y="1595"/>
                    </a:lnTo>
                    <a:lnTo>
                      <a:pt x="1152" y="1610"/>
                    </a:lnTo>
                    <a:lnTo>
                      <a:pt x="1169" y="1623"/>
                    </a:lnTo>
                    <a:lnTo>
                      <a:pt x="1187" y="1635"/>
                    </a:lnTo>
                    <a:lnTo>
                      <a:pt x="1204" y="1646"/>
                    </a:lnTo>
                    <a:lnTo>
                      <a:pt x="1222" y="1654"/>
                    </a:lnTo>
                    <a:lnTo>
                      <a:pt x="1240" y="1661"/>
                    </a:lnTo>
                    <a:lnTo>
                      <a:pt x="1257" y="1665"/>
                    </a:lnTo>
                    <a:lnTo>
                      <a:pt x="1275" y="1666"/>
                    </a:lnTo>
                    <a:lnTo>
                      <a:pt x="1291" y="1665"/>
                    </a:lnTo>
                    <a:lnTo>
                      <a:pt x="1307" y="1661"/>
                    </a:lnTo>
                    <a:lnTo>
                      <a:pt x="1323" y="1653"/>
                    </a:lnTo>
                    <a:lnTo>
                      <a:pt x="1338" y="1642"/>
                    </a:lnTo>
                    <a:lnTo>
                      <a:pt x="1353" y="1627"/>
                    </a:lnTo>
                    <a:lnTo>
                      <a:pt x="1367" y="1609"/>
                    </a:lnTo>
                    <a:lnTo>
                      <a:pt x="1380" y="1586"/>
                    </a:lnTo>
                    <a:lnTo>
                      <a:pt x="1392" y="1560"/>
                    </a:lnTo>
                    <a:lnTo>
                      <a:pt x="1405" y="1531"/>
                    </a:lnTo>
                    <a:lnTo>
                      <a:pt x="1418" y="1500"/>
                    </a:lnTo>
                    <a:lnTo>
                      <a:pt x="1430" y="1467"/>
                    </a:lnTo>
                    <a:lnTo>
                      <a:pt x="1457" y="1394"/>
                    </a:lnTo>
                    <a:lnTo>
                      <a:pt x="1483" y="1315"/>
                    </a:lnTo>
                    <a:lnTo>
                      <a:pt x="1510" y="1232"/>
                    </a:lnTo>
                    <a:lnTo>
                      <a:pt x="1538" y="1146"/>
                    </a:lnTo>
                    <a:lnTo>
                      <a:pt x="1566" y="1058"/>
                    </a:lnTo>
                    <a:lnTo>
                      <a:pt x="1595" y="970"/>
                    </a:lnTo>
                    <a:lnTo>
                      <a:pt x="1624" y="884"/>
                    </a:lnTo>
                    <a:lnTo>
                      <a:pt x="1652" y="802"/>
                    </a:lnTo>
                    <a:lnTo>
                      <a:pt x="1667" y="764"/>
                    </a:lnTo>
                    <a:lnTo>
                      <a:pt x="1682" y="726"/>
                    </a:lnTo>
                    <a:lnTo>
                      <a:pt x="1696" y="690"/>
                    </a:lnTo>
                    <a:lnTo>
                      <a:pt x="1712" y="655"/>
                    </a:lnTo>
                    <a:lnTo>
                      <a:pt x="1726" y="623"/>
                    </a:lnTo>
                    <a:lnTo>
                      <a:pt x="1741" y="594"/>
                    </a:lnTo>
                    <a:lnTo>
                      <a:pt x="1756" y="566"/>
                    </a:lnTo>
                    <a:lnTo>
                      <a:pt x="1771" y="542"/>
                    </a:lnTo>
                    <a:lnTo>
                      <a:pt x="1785" y="520"/>
                    </a:lnTo>
                    <a:lnTo>
                      <a:pt x="1801" y="502"/>
                    </a:lnTo>
                    <a:lnTo>
                      <a:pt x="1816" y="486"/>
                    </a:lnTo>
                    <a:lnTo>
                      <a:pt x="1830" y="475"/>
                    </a:lnTo>
                    <a:lnTo>
                      <a:pt x="1907" y="424"/>
                    </a:lnTo>
                    <a:lnTo>
                      <a:pt x="2008" y="356"/>
                    </a:lnTo>
                    <a:lnTo>
                      <a:pt x="2126" y="279"/>
                    </a:lnTo>
                    <a:lnTo>
                      <a:pt x="2248" y="198"/>
                    </a:lnTo>
                    <a:lnTo>
                      <a:pt x="2362" y="123"/>
                    </a:lnTo>
                    <a:lnTo>
                      <a:pt x="2457" y="60"/>
                    </a:lnTo>
                    <a:lnTo>
                      <a:pt x="2522" y="17"/>
                    </a:lnTo>
                    <a:lnTo>
                      <a:pt x="2547" y="0"/>
                    </a:lnTo>
                    <a:lnTo>
                      <a:pt x="2544" y="17"/>
                    </a:lnTo>
                    <a:lnTo>
                      <a:pt x="2538" y="61"/>
                    </a:lnTo>
                    <a:lnTo>
                      <a:pt x="2536" y="90"/>
                    </a:lnTo>
                    <a:lnTo>
                      <a:pt x="2535" y="123"/>
                    </a:lnTo>
                    <a:lnTo>
                      <a:pt x="2535" y="139"/>
                    </a:lnTo>
                    <a:lnTo>
                      <a:pt x="2536" y="157"/>
                    </a:lnTo>
                    <a:lnTo>
                      <a:pt x="2537" y="174"/>
                    </a:lnTo>
                    <a:lnTo>
                      <a:pt x="2539" y="192"/>
                    </a:lnTo>
                    <a:lnTo>
                      <a:pt x="2542" y="209"/>
                    </a:lnTo>
                    <a:lnTo>
                      <a:pt x="2546" y="225"/>
                    </a:lnTo>
                    <a:lnTo>
                      <a:pt x="2550" y="242"/>
                    </a:lnTo>
                    <a:lnTo>
                      <a:pt x="2556" y="258"/>
                    </a:lnTo>
                    <a:lnTo>
                      <a:pt x="2562" y="272"/>
                    </a:lnTo>
                    <a:lnTo>
                      <a:pt x="2570" y="287"/>
                    </a:lnTo>
                    <a:lnTo>
                      <a:pt x="2580" y="300"/>
                    </a:lnTo>
                    <a:lnTo>
                      <a:pt x="2590" y="312"/>
                    </a:lnTo>
                    <a:lnTo>
                      <a:pt x="2601" y="323"/>
                    </a:lnTo>
                    <a:lnTo>
                      <a:pt x="2614" y="331"/>
                    </a:lnTo>
                    <a:lnTo>
                      <a:pt x="2630" y="339"/>
                    </a:lnTo>
                    <a:lnTo>
                      <a:pt x="2646" y="344"/>
                    </a:lnTo>
                    <a:lnTo>
                      <a:pt x="2665" y="347"/>
                    </a:lnTo>
                    <a:lnTo>
                      <a:pt x="2684" y="348"/>
                    </a:lnTo>
                    <a:lnTo>
                      <a:pt x="2707" y="347"/>
                    </a:lnTo>
                    <a:lnTo>
                      <a:pt x="2730" y="343"/>
                    </a:lnTo>
                    <a:lnTo>
                      <a:pt x="2830" y="322"/>
                    </a:lnTo>
                    <a:lnTo>
                      <a:pt x="2931" y="298"/>
                    </a:lnTo>
                    <a:lnTo>
                      <a:pt x="2981" y="287"/>
                    </a:lnTo>
                    <a:lnTo>
                      <a:pt x="3030" y="275"/>
                    </a:lnTo>
                    <a:lnTo>
                      <a:pt x="3078" y="265"/>
                    </a:lnTo>
                    <a:lnTo>
                      <a:pt x="3125" y="257"/>
                    </a:lnTo>
                    <a:lnTo>
                      <a:pt x="3170" y="251"/>
                    </a:lnTo>
                    <a:lnTo>
                      <a:pt x="3213" y="247"/>
                    </a:lnTo>
                    <a:lnTo>
                      <a:pt x="3235" y="246"/>
                    </a:lnTo>
                    <a:lnTo>
                      <a:pt x="3255" y="245"/>
                    </a:lnTo>
                    <a:lnTo>
                      <a:pt x="3275" y="246"/>
                    </a:lnTo>
                    <a:lnTo>
                      <a:pt x="3294" y="247"/>
                    </a:lnTo>
                    <a:lnTo>
                      <a:pt x="3313" y="249"/>
                    </a:lnTo>
                    <a:lnTo>
                      <a:pt x="3330" y="252"/>
                    </a:lnTo>
                    <a:lnTo>
                      <a:pt x="3347" y="255"/>
                    </a:lnTo>
                    <a:lnTo>
                      <a:pt x="3364" y="260"/>
                    </a:lnTo>
                    <a:lnTo>
                      <a:pt x="3379" y="266"/>
                    </a:lnTo>
                    <a:lnTo>
                      <a:pt x="3393" y="273"/>
                    </a:lnTo>
                    <a:lnTo>
                      <a:pt x="3407" y="282"/>
                    </a:lnTo>
                    <a:lnTo>
                      <a:pt x="3420" y="291"/>
                    </a:lnTo>
                    <a:lnTo>
                      <a:pt x="3445" y="310"/>
                    </a:lnTo>
                    <a:lnTo>
                      <a:pt x="3470" y="328"/>
                    </a:lnTo>
                    <a:lnTo>
                      <a:pt x="3496" y="344"/>
                    </a:lnTo>
                    <a:lnTo>
                      <a:pt x="3521" y="359"/>
                    </a:lnTo>
                    <a:lnTo>
                      <a:pt x="3547" y="374"/>
                    </a:lnTo>
                    <a:lnTo>
                      <a:pt x="3571" y="387"/>
                    </a:lnTo>
                    <a:lnTo>
                      <a:pt x="3594" y="398"/>
                    </a:lnTo>
                    <a:lnTo>
                      <a:pt x="3616" y="410"/>
                    </a:lnTo>
                    <a:lnTo>
                      <a:pt x="3654" y="426"/>
                    </a:lnTo>
                    <a:lnTo>
                      <a:pt x="3684" y="438"/>
                    </a:lnTo>
                    <a:lnTo>
                      <a:pt x="3704" y="446"/>
                    </a:lnTo>
                    <a:lnTo>
                      <a:pt x="3711" y="448"/>
                    </a:lnTo>
                    <a:lnTo>
                      <a:pt x="3897" y="183"/>
                    </a:lnTo>
                    <a:lnTo>
                      <a:pt x="3976" y="475"/>
                    </a:lnTo>
                    <a:lnTo>
                      <a:pt x="4214" y="448"/>
                    </a:lnTo>
                    <a:close/>
                  </a:path>
                </a:pathLst>
              </a:custGeom>
              <a:solidFill>
                <a:srgbClr val="9ACE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84" name="Freeform 379">
                <a:extLst>
                  <a:ext uri="{FF2B5EF4-FFF2-40B4-BE49-F238E27FC236}">
                    <a16:creationId xmlns:a16="http://schemas.microsoft.com/office/drawing/2014/main" id="{09B92AC0-F2A9-4038-A56F-E72F83342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0" y="1354"/>
                <a:ext cx="537" cy="254"/>
              </a:xfrm>
              <a:custGeom>
                <a:avLst/>
                <a:gdLst>
                  <a:gd name="T0" fmla="*/ 12 w 10206"/>
                  <a:gd name="T1" fmla="*/ 2 h 4821"/>
                  <a:gd name="T2" fmla="*/ 13 w 10206"/>
                  <a:gd name="T3" fmla="*/ 3 h 4821"/>
                  <a:gd name="T4" fmla="*/ 15 w 10206"/>
                  <a:gd name="T5" fmla="*/ 4 h 4821"/>
                  <a:gd name="T6" fmla="*/ 16 w 10206"/>
                  <a:gd name="T7" fmla="*/ 4 h 4821"/>
                  <a:gd name="T8" fmla="*/ 17 w 10206"/>
                  <a:gd name="T9" fmla="*/ 4 h 4821"/>
                  <a:gd name="T10" fmla="*/ 17 w 10206"/>
                  <a:gd name="T11" fmla="*/ 5 h 4821"/>
                  <a:gd name="T12" fmla="*/ 17 w 10206"/>
                  <a:gd name="T13" fmla="*/ 5 h 4821"/>
                  <a:gd name="T14" fmla="*/ 17 w 10206"/>
                  <a:gd name="T15" fmla="*/ 5 h 4821"/>
                  <a:gd name="T16" fmla="*/ 18 w 10206"/>
                  <a:gd name="T17" fmla="*/ 6 h 4821"/>
                  <a:gd name="T18" fmla="*/ 20 w 10206"/>
                  <a:gd name="T19" fmla="*/ 6 h 4821"/>
                  <a:gd name="T20" fmla="*/ 20 w 10206"/>
                  <a:gd name="T21" fmla="*/ 6 h 4821"/>
                  <a:gd name="T22" fmla="*/ 21 w 10206"/>
                  <a:gd name="T23" fmla="*/ 7 h 4821"/>
                  <a:gd name="T24" fmla="*/ 21 w 10206"/>
                  <a:gd name="T25" fmla="*/ 7 h 4821"/>
                  <a:gd name="T26" fmla="*/ 21 w 10206"/>
                  <a:gd name="T27" fmla="*/ 7 h 4821"/>
                  <a:gd name="T28" fmla="*/ 20 w 10206"/>
                  <a:gd name="T29" fmla="*/ 7 h 4821"/>
                  <a:gd name="T30" fmla="*/ 20 w 10206"/>
                  <a:gd name="T31" fmla="*/ 7 h 4821"/>
                  <a:gd name="T32" fmla="*/ 20 w 10206"/>
                  <a:gd name="T33" fmla="*/ 7 h 4821"/>
                  <a:gd name="T34" fmla="*/ 20 w 10206"/>
                  <a:gd name="T35" fmla="*/ 8 h 4821"/>
                  <a:gd name="T36" fmla="*/ 22 w 10206"/>
                  <a:gd name="T37" fmla="*/ 8 h 4821"/>
                  <a:gd name="T38" fmla="*/ 23 w 10206"/>
                  <a:gd name="T39" fmla="*/ 9 h 4821"/>
                  <a:gd name="T40" fmla="*/ 23 w 10206"/>
                  <a:gd name="T41" fmla="*/ 9 h 4821"/>
                  <a:gd name="T42" fmla="*/ 24 w 10206"/>
                  <a:gd name="T43" fmla="*/ 10 h 4821"/>
                  <a:gd name="T44" fmla="*/ 25 w 10206"/>
                  <a:gd name="T45" fmla="*/ 10 h 4821"/>
                  <a:gd name="T46" fmla="*/ 26 w 10206"/>
                  <a:gd name="T47" fmla="*/ 11 h 4821"/>
                  <a:gd name="T48" fmla="*/ 26 w 10206"/>
                  <a:gd name="T49" fmla="*/ 11 h 4821"/>
                  <a:gd name="T50" fmla="*/ 27 w 10206"/>
                  <a:gd name="T51" fmla="*/ 11 h 4821"/>
                  <a:gd name="T52" fmla="*/ 28 w 10206"/>
                  <a:gd name="T53" fmla="*/ 13 h 4821"/>
                  <a:gd name="T54" fmla="*/ 27 w 10206"/>
                  <a:gd name="T55" fmla="*/ 12 h 4821"/>
                  <a:gd name="T56" fmla="*/ 27 w 10206"/>
                  <a:gd name="T57" fmla="*/ 12 h 4821"/>
                  <a:gd name="T58" fmla="*/ 27 w 10206"/>
                  <a:gd name="T59" fmla="*/ 13 h 4821"/>
                  <a:gd name="T60" fmla="*/ 27 w 10206"/>
                  <a:gd name="T61" fmla="*/ 13 h 4821"/>
                  <a:gd name="T62" fmla="*/ 26 w 10206"/>
                  <a:gd name="T63" fmla="*/ 13 h 4821"/>
                  <a:gd name="T64" fmla="*/ 21 w 10206"/>
                  <a:gd name="T65" fmla="*/ 13 h 4821"/>
                  <a:gd name="T66" fmla="*/ 4 w 10206"/>
                  <a:gd name="T67" fmla="*/ 10 h 4821"/>
                  <a:gd name="T68" fmla="*/ 3 w 10206"/>
                  <a:gd name="T69" fmla="*/ 9 h 4821"/>
                  <a:gd name="T70" fmla="*/ 2 w 10206"/>
                  <a:gd name="T71" fmla="*/ 9 h 4821"/>
                  <a:gd name="T72" fmla="*/ 1 w 10206"/>
                  <a:gd name="T73" fmla="*/ 8 h 4821"/>
                  <a:gd name="T74" fmla="*/ 1 w 10206"/>
                  <a:gd name="T75" fmla="*/ 8 h 4821"/>
                  <a:gd name="T76" fmla="*/ 0 w 10206"/>
                  <a:gd name="T77" fmla="*/ 8 h 4821"/>
                  <a:gd name="T78" fmla="*/ 1 w 10206"/>
                  <a:gd name="T79" fmla="*/ 8 h 4821"/>
                  <a:gd name="T80" fmla="*/ 1 w 10206"/>
                  <a:gd name="T81" fmla="*/ 8 h 4821"/>
                  <a:gd name="T82" fmla="*/ 2 w 10206"/>
                  <a:gd name="T83" fmla="*/ 7 h 4821"/>
                  <a:gd name="T84" fmla="*/ 2 w 10206"/>
                  <a:gd name="T85" fmla="*/ 6 h 4821"/>
                  <a:gd name="T86" fmla="*/ 3 w 10206"/>
                  <a:gd name="T87" fmla="*/ 6 h 4821"/>
                  <a:gd name="T88" fmla="*/ 2 w 10206"/>
                  <a:gd name="T89" fmla="*/ 5 h 4821"/>
                  <a:gd name="T90" fmla="*/ 3 w 10206"/>
                  <a:gd name="T91" fmla="*/ 4 h 4821"/>
                  <a:gd name="T92" fmla="*/ 3 w 10206"/>
                  <a:gd name="T93" fmla="*/ 4 h 4821"/>
                  <a:gd name="T94" fmla="*/ 3 w 10206"/>
                  <a:gd name="T95" fmla="*/ 5 h 4821"/>
                  <a:gd name="T96" fmla="*/ 4 w 10206"/>
                  <a:gd name="T97" fmla="*/ 5 h 4821"/>
                  <a:gd name="T98" fmla="*/ 4 w 10206"/>
                  <a:gd name="T99" fmla="*/ 4 h 4821"/>
                  <a:gd name="T100" fmla="*/ 5 w 10206"/>
                  <a:gd name="T101" fmla="*/ 2 h 4821"/>
                  <a:gd name="T102" fmla="*/ 5 w 10206"/>
                  <a:gd name="T103" fmla="*/ 1 h 4821"/>
                  <a:gd name="T104" fmla="*/ 7 w 10206"/>
                  <a:gd name="T105" fmla="*/ 0 h 4821"/>
                  <a:gd name="T106" fmla="*/ 7 w 10206"/>
                  <a:gd name="T107" fmla="*/ 1 h 4821"/>
                  <a:gd name="T108" fmla="*/ 7 w 10206"/>
                  <a:gd name="T109" fmla="*/ 1 h 4821"/>
                  <a:gd name="T110" fmla="*/ 8 w 10206"/>
                  <a:gd name="T111" fmla="*/ 1 h 4821"/>
                  <a:gd name="T112" fmla="*/ 9 w 10206"/>
                  <a:gd name="T113" fmla="*/ 1 h 4821"/>
                  <a:gd name="T114" fmla="*/ 10 w 10206"/>
                  <a:gd name="T115" fmla="*/ 1 h 4821"/>
                  <a:gd name="T116" fmla="*/ 10 w 10206"/>
                  <a:gd name="T117" fmla="*/ 1 h 482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0206" h="4821">
                    <a:moveTo>
                      <a:pt x="4214" y="448"/>
                    </a:moveTo>
                    <a:lnTo>
                      <a:pt x="4227" y="468"/>
                    </a:lnTo>
                    <a:lnTo>
                      <a:pt x="4241" y="486"/>
                    </a:lnTo>
                    <a:lnTo>
                      <a:pt x="4255" y="505"/>
                    </a:lnTo>
                    <a:lnTo>
                      <a:pt x="4271" y="522"/>
                    </a:lnTo>
                    <a:lnTo>
                      <a:pt x="4288" y="539"/>
                    </a:lnTo>
                    <a:lnTo>
                      <a:pt x="4305" y="557"/>
                    </a:lnTo>
                    <a:lnTo>
                      <a:pt x="4324" y="573"/>
                    </a:lnTo>
                    <a:lnTo>
                      <a:pt x="4344" y="591"/>
                    </a:lnTo>
                    <a:lnTo>
                      <a:pt x="4386" y="624"/>
                    </a:lnTo>
                    <a:lnTo>
                      <a:pt x="4433" y="659"/>
                    </a:lnTo>
                    <a:lnTo>
                      <a:pt x="4485" y="696"/>
                    </a:lnTo>
                    <a:lnTo>
                      <a:pt x="4541" y="736"/>
                    </a:lnTo>
                    <a:lnTo>
                      <a:pt x="4602" y="778"/>
                    </a:lnTo>
                    <a:lnTo>
                      <a:pt x="4668" y="826"/>
                    </a:lnTo>
                    <a:lnTo>
                      <a:pt x="4738" y="878"/>
                    </a:lnTo>
                    <a:lnTo>
                      <a:pt x="4813" y="935"/>
                    </a:lnTo>
                    <a:lnTo>
                      <a:pt x="4853" y="967"/>
                    </a:lnTo>
                    <a:lnTo>
                      <a:pt x="4894" y="1001"/>
                    </a:lnTo>
                    <a:lnTo>
                      <a:pt x="4937" y="1036"/>
                    </a:lnTo>
                    <a:lnTo>
                      <a:pt x="4980" y="1073"/>
                    </a:lnTo>
                    <a:lnTo>
                      <a:pt x="5025" y="1111"/>
                    </a:lnTo>
                    <a:lnTo>
                      <a:pt x="5072" y="1153"/>
                    </a:lnTo>
                    <a:lnTo>
                      <a:pt x="5119" y="1196"/>
                    </a:lnTo>
                    <a:lnTo>
                      <a:pt x="5168" y="1242"/>
                    </a:lnTo>
                    <a:lnTo>
                      <a:pt x="5218" y="1287"/>
                    </a:lnTo>
                    <a:lnTo>
                      <a:pt x="5267" y="1326"/>
                    </a:lnTo>
                    <a:lnTo>
                      <a:pt x="5314" y="1362"/>
                    </a:lnTo>
                    <a:lnTo>
                      <a:pt x="5361" y="1392"/>
                    </a:lnTo>
                    <a:lnTo>
                      <a:pt x="5407" y="1418"/>
                    </a:lnTo>
                    <a:lnTo>
                      <a:pt x="5452" y="1442"/>
                    </a:lnTo>
                    <a:lnTo>
                      <a:pt x="5496" y="1460"/>
                    </a:lnTo>
                    <a:lnTo>
                      <a:pt x="5539" y="1477"/>
                    </a:lnTo>
                    <a:lnTo>
                      <a:pt x="5581" y="1490"/>
                    </a:lnTo>
                    <a:lnTo>
                      <a:pt x="5622" y="1500"/>
                    </a:lnTo>
                    <a:lnTo>
                      <a:pt x="5662" y="1509"/>
                    </a:lnTo>
                    <a:lnTo>
                      <a:pt x="5700" y="1516"/>
                    </a:lnTo>
                    <a:lnTo>
                      <a:pt x="5738" y="1520"/>
                    </a:lnTo>
                    <a:lnTo>
                      <a:pt x="5774" y="1523"/>
                    </a:lnTo>
                    <a:lnTo>
                      <a:pt x="5809" y="1526"/>
                    </a:lnTo>
                    <a:lnTo>
                      <a:pt x="5844" y="1527"/>
                    </a:lnTo>
                    <a:lnTo>
                      <a:pt x="5908" y="1529"/>
                    </a:lnTo>
                    <a:lnTo>
                      <a:pt x="5968" y="1531"/>
                    </a:lnTo>
                    <a:lnTo>
                      <a:pt x="5996" y="1534"/>
                    </a:lnTo>
                    <a:lnTo>
                      <a:pt x="6021" y="1537"/>
                    </a:lnTo>
                    <a:lnTo>
                      <a:pt x="6047" y="1541"/>
                    </a:lnTo>
                    <a:lnTo>
                      <a:pt x="6069" y="1547"/>
                    </a:lnTo>
                    <a:lnTo>
                      <a:pt x="6092" y="1557"/>
                    </a:lnTo>
                    <a:lnTo>
                      <a:pt x="6112" y="1567"/>
                    </a:lnTo>
                    <a:lnTo>
                      <a:pt x="6131" y="1579"/>
                    </a:lnTo>
                    <a:lnTo>
                      <a:pt x="6148" y="1595"/>
                    </a:lnTo>
                    <a:lnTo>
                      <a:pt x="6164" y="1615"/>
                    </a:lnTo>
                    <a:lnTo>
                      <a:pt x="6179" y="1636"/>
                    </a:lnTo>
                    <a:lnTo>
                      <a:pt x="6191" y="1663"/>
                    </a:lnTo>
                    <a:lnTo>
                      <a:pt x="6202" y="1694"/>
                    </a:lnTo>
                    <a:lnTo>
                      <a:pt x="6201" y="1697"/>
                    </a:lnTo>
                    <a:lnTo>
                      <a:pt x="6199" y="1706"/>
                    </a:lnTo>
                    <a:lnTo>
                      <a:pt x="6198" y="1720"/>
                    </a:lnTo>
                    <a:lnTo>
                      <a:pt x="6198" y="1740"/>
                    </a:lnTo>
                    <a:lnTo>
                      <a:pt x="6199" y="1751"/>
                    </a:lnTo>
                    <a:lnTo>
                      <a:pt x="6201" y="1762"/>
                    </a:lnTo>
                    <a:lnTo>
                      <a:pt x="6203" y="1776"/>
                    </a:lnTo>
                    <a:lnTo>
                      <a:pt x="6207" y="1788"/>
                    </a:lnTo>
                    <a:lnTo>
                      <a:pt x="6211" y="1802"/>
                    </a:lnTo>
                    <a:lnTo>
                      <a:pt x="6218" y="1817"/>
                    </a:lnTo>
                    <a:lnTo>
                      <a:pt x="6226" y="1831"/>
                    </a:lnTo>
                    <a:lnTo>
                      <a:pt x="6234" y="1845"/>
                    </a:lnTo>
                    <a:lnTo>
                      <a:pt x="6245" y="1861"/>
                    </a:lnTo>
                    <a:lnTo>
                      <a:pt x="6258" y="1876"/>
                    </a:lnTo>
                    <a:lnTo>
                      <a:pt x="6273" y="1890"/>
                    </a:lnTo>
                    <a:lnTo>
                      <a:pt x="6289" y="1906"/>
                    </a:lnTo>
                    <a:lnTo>
                      <a:pt x="6308" y="1920"/>
                    </a:lnTo>
                    <a:lnTo>
                      <a:pt x="6329" y="1934"/>
                    </a:lnTo>
                    <a:lnTo>
                      <a:pt x="6354" y="1948"/>
                    </a:lnTo>
                    <a:lnTo>
                      <a:pt x="6380" y="1961"/>
                    </a:lnTo>
                    <a:lnTo>
                      <a:pt x="6409" y="1974"/>
                    </a:lnTo>
                    <a:lnTo>
                      <a:pt x="6442" y="1985"/>
                    </a:lnTo>
                    <a:lnTo>
                      <a:pt x="6478" y="1997"/>
                    </a:lnTo>
                    <a:lnTo>
                      <a:pt x="6516" y="2007"/>
                    </a:lnTo>
                    <a:lnTo>
                      <a:pt x="6557" y="2016"/>
                    </a:lnTo>
                    <a:lnTo>
                      <a:pt x="6604" y="2024"/>
                    </a:lnTo>
                    <a:lnTo>
                      <a:pt x="6653" y="2031"/>
                    </a:lnTo>
                    <a:lnTo>
                      <a:pt x="6705" y="2037"/>
                    </a:lnTo>
                    <a:lnTo>
                      <a:pt x="6759" y="2043"/>
                    </a:lnTo>
                    <a:lnTo>
                      <a:pt x="6811" y="2050"/>
                    </a:lnTo>
                    <a:lnTo>
                      <a:pt x="6863" y="2058"/>
                    </a:lnTo>
                    <a:lnTo>
                      <a:pt x="6913" y="2067"/>
                    </a:lnTo>
                    <a:lnTo>
                      <a:pt x="6961" y="2077"/>
                    </a:lnTo>
                    <a:lnTo>
                      <a:pt x="7007" y="2089"/>
                    </a:lnTo>
                    <a:lnTo>
                      <a:pt x="7052" y="2100"/>
                    </a:lnTo>
                    <a:lnTo>
                      <a:pt x="7096" y="2113"/>
                    </a:lnTo>
                    <a:lnTo>
                      <a:pt x="7138" y="2127"/>
                    </a:lnTo>
                    <a:lnTo>
                      <a:pt x="7179" y="2141"/>
                    </a:lnTo>
                    <a:lnTo>
                      <a:pt x="7218" y="2155"/>
                    </a:lnTo>
                    <a:lnTo>
                      <a:pt x="7255" y="2170"/>
                    </a:lnTo>
                    <a:lnTo>
                      <a:pt x="7290" y="2184"/>
                    </a:lnTo>
                    <a:lnTo>
                      <a:pt x="7324" y="2199"/>
                    </a:lnTo>
                    <a:lnTo>
                      <a:pt x="7357" y="2215"/>
                    </a:lnTo>
                    <a:lnTo>
                      <a:pt x="7388" y="2230"/>
                    </a:lnTo>
                    <a:lnTo>
                      <a:pt x="7416" y="2244"/>
                    </a:lnTo>
                    <a:lnTo>
                      <a:pt x="7444" y="2259"/>
                    </a:lnTo>
                    <a:lnTo>
                      <a:pt x="7470" y="2273"/>
                    </a:lnTo>
                    <a:lnTo>
                      <a:pt x="7493" y="2287"/>
                    </a:lnTo>
                    <a:lnTo>
                      <a:pt x="7535" y="2313"/>
                    </a:lnTo>
                    <a:lnTo>
                      <a:pt x="7570" y="2336"/>
                    </a:lnTo>
                    <a:lnTo>
                      <a:pt x="7597" y="2356"/>
                    </a:lnTo>
                    <a:lnTo>
                      <a:pt x="7618" y="2370"/>
                    </a:lnTo>
                    <a:lnTo>
                      <a:pt x="7629" y="2379"/>
                    </a:lnTo>
                    <a:lnTo>
                      <a:pt x="7633" y="2382"/>
                    </a:lnTo>
                    <a:lnTo>
                      <a:pt x="7686" y="2674"/>
                    </a:lnTo>
                    <a:lnTo>
                      <a:pt x="7677" y="2663"/>
                    </a:lnTo>
                    <a:lnTo>
                      <a:pt x="7655" y="2633"/>
                    </a:lnTo>
                    <a:lnTo>
                      <a:pt x="7638" y="2614"/>
                    </a:lnTo>
                    <a:lnTo>
                      <a:pt x="7619" y="2593"/>
                    </a:lnTo>
                    <a:lnTo>
                      <a:pt x="7597" y="2571"/>
                    </a:lnTo>
                    <a:lnTo>
                      <a:pt x="7573" y="2548"/>
                    </a:lnTo>
                    <a:lnTo>
                      <a:pt x="7561" y="2537"/>
                    </a:lnTo>
                    <a:lnTo>
                      <a:pt x="7547" y="2526"/>
                    </a:lnTo>
                    <a:lnTo>
                      <a:pt x="7534" y="2515"/>
                    </a:lnTo>
                    <a:lnTo>
                      <a:pt x="7521" y="2505"/>
                    </a:lnTo>
                    <a:lnTo>
                      <a:pt x="7506" y="2496"/>
                    </a:lnTo>
                    <a:lnTo>
                      <a:pt x="7492" y="2488"/>
                    </a:lnTo>
                    <a:lnTo>
                      <a:pt x="7478" y="2480"/>
                    </a:lnTo>
                    <a:lnTo>
                      <a:pt x="7462" y="2472"/>
                    </a:lnTo>
                    <a:lnTo>
                      <a:pt x="7448" y="2466"/>
                    </a:lnTo>
                    <a:lnTo>
                      <a:pt x="7433" y="2461"/>
                    </a:lnTo>
                    <a:lnTo>
                      <a:pt x="7417" y="2458"/>
                    </a:lnTo>
                    <a:lnTo>
                      <a:pt x="7402" y="2455"/>
                    </a:lnTo>
                    <a:lnTo>
                      <a:pt x="7388" y="2455"/>
                    </a:lnTo>
                    <a:lnTo>
                      <a:pt x="7372" y="2455"/>
                    </a:lnTo>
                    <a:lnTo>
                      <a:pt x="7357" y="2457"/>
                    </a:lnTo>
                    <a:lnTo>
                      <a:pt x="7343" y="2461"/>
                    </a:lnTo>
                    <a:lnTo>
                      <a:pt x="7312" y="2472"/>
                    </a:lnTo>
                    <a:lnTo>
                      <a:pt x="7282" y="2485"/>
                    </a:lnTo>
                    <a:lnTo>
                      <a:pt x="7251" y="2499"/>
                    </a:lnTo>
                    <a:lnTo>
                      <a:pt x="7223" y="2514"/>
                    </a:lnTo>
                    <a:lnTo>
                      <a:pt x="7195" y="2531"/>
                    </a:lnTo>
                    <a:lnTo>
                      <a:pt x="7170" y="2547"/>
                    </a:lnTo>
                    <a:lnTo>
                      <a:pt x="7157" y="2556"/>
                    </a:lnTo>
                    <a:lnTo>
                      <a:pt x="7146" y="2566"/>
                    </a:lnTo>
                    <a:lnTo>
                      <a:pt x="7136" y="2575"/>
                    </a:lnTo>
                    <a:lnTo>
                      <a:pt x="7127" y="2584"/>
                    </a:lnTo>
                    <a:lnTo>
                      <a:pt x="7117" y="2593"/>
                    </a:lnTo>
                    <a:lnTo>
                      <a:pt x="7109" y="2602"/>
                    </a:lnTo>
                    <a:lnTo>
                      <a:pt x="7102" y="2613"/>
                    </a:lnTo>
                    <a:lnTo>
                      <a:pt x="7096" y="2622"/>
                    </a:lnTo>
                    <a:lnTo>
                      <a:pt x="7092" y="2631"/>
                    </a:lnTo>
                    <a:lnTo>
                      <a:pt x="7088" y="2640"/>
                    </a:lnTo>
                    <a:lnTo>
                      <a:pt x="7086" y="2649"/>
                    </a:lnTo>
                    <a:lnTo>
                      <a:pt x="7085" y="2659"/>
                    </a:lnTo>
                    <a:lnTo>
                      <a:pt x="7085" y="2668"/>
                    </a:lnTo>
                    <a:lnTo>
                      <a:pt x="7087" y="2677"/>
                    </a:lnTo>
                    <a:lnTo>
                      <a:pt x="7090" y="2686"/>
                    </a:lnTo>
                    <a:lnTo>
                      <a:pt x="7094" y="2695"/>
                    </a:lnTo>
                    <a:lnTo>
                      <a:pt x="7101" y="2703"/>
                    </a:lnTo>
                    <a:lnTo>
                      <a:pt x="7108" y="2711"/>
                    </a:lnTo>
                    <a:lnTo>
                      <a:pt x="7118" y="2719"/>
                    </a:lnTo>
                    <a:lnTo>
                      <a:pt x="7130" y="2726"/>
                    </a:lnTo>
                    <a:lnTo>
                      <a:pt x="7145" y="2734"/>
                    </a:lnTo>
                    <a:lnTo>
                      <a:pt x="7163" y="2743"/>
                    </a:lnTo>
                    <a:lnTo>
                      <a:pt x="7187" y="2751"/>
                    </a:lnTo>
                    <a:lnTo>
                      <a:pt x="7214" y="2761"/>
                    </a:lnTo>
                    <a:lnTo>
                      <a:pt x="7277" y="2781"/>
                    </a:lnTo>
                    <a:lnTo>
                      <a:pt x="7353" y="2805"/>
                    </a:lnTo>
                    <a:lnTo>
                      <a:pt x="7438" y="2830"/>
                    </a:lnTo>
                    <a:lnTo>
                      <a:pt x="7530" y="2857"/>
                    </a:lnTo>
                    <a:lnTo>
                      <a:pt x="7626" y="2887"/>
                    </a:lnTo>
                    <a:lnTo>
                      <a:pt x="7725" y="2918"/>
                    </a:lnTo>
                    <a:lnTo>
                      <a:pt x="7776" y="2934"/>
                    </a:lnTo>
                    <a:lnTo>
                      <a:pt x="7825" y="2951"/>
                    </a:lnTo>
                    <a:lnTo>
                      <a:pt x="7874" y="2969"/>
                    </a:lnTo>
                    <a:lnTo>
                      <a:pt x="7922" y="2986"/>
                    </a:lnTo>
                    <a:lnTo>
                      <a:pt x="7968" y="3005"/>
                    </a:lnTo>
                    <a:lnTo>
                      <a:pt x="8013" y="3023"/>
                    </a:lnTo>
                    <a:lnTo>
                      <a:pt x="8057" y="3042"/>
                    </a:lnTo>
                    <a:lnTo>
                      <a:pt x="8099" y="3061"/>
                    </a:lnTo>
                    <a:lnTo>
                      <a:pt x="8138" y="3081"/>
                    </a:lnTo>
                    <a:lnTo>
                      <a:pt x="8175" y="3102"/>
                    </a:lnTo>
                    <a:lnTo>
                      <a:pt x="8209" y="3122"/>
                    </a:lnTo>
                    <a:lnTo>
                      <a:pt x="8239" y="3143"/>
                    </a:lnTo>
                    <a:lnTo>
                      <a:pt x="8266" y="3164"/>
                    </a:lnTo>
                    <a:lnTo>
                      <a:pt x="8289" y="3186"/>
                    </a:lnTo>
                    <a:lnTo>
                      <a:pt x="8308" y="3207"/>
                    </a:lnTo>
                    <a:lnTo>
                      <a:pt x="8323" y="3230"/>
                    </a:lnTo>
                    <a:lnTo>
                      <a:pt x="8337" y="3252"/>
                    </a:lnTo>
                    <a:lnTo>
                      <a:pt x="8353" y="3276"/>
                    </a:lnTo>
                    <a:lnTo>
                      <a:pt x="8371" y="3299"/>
                    </a:lnTo>
                    <a:lnTo>
                      <a:pt x="8392" y="3323"/>
                    </a:lnTo>
                    <a:lnTo>
                      <a:pt x="8414" y="3347"/>
                    </a:lnTo>
                    <a:lnTo>
                      <a:pt x="8439" y="3372"/>
                    </a:lnTo>
                    <a:lnTo>
                      <a:pt x="8466" y="3396"/>
                    </a:lnTo>
                    <a:lnTo>
                      <a:pt x="8493" y="3421"/>
                    </a:lnTo>
                    <a:lnTo>
                      <a:pt x="8523" y="3447"/>
                    </a:lnTo>
                    <a:lnTo>
                      <a:pt x="8553" y="3471"/>
                    </a:lnTo>
                    <a:lnTo>
                      <a:pt x="8584" y="3495"/>
                    </a:lnTo>
                    <a:lnTo>
                      <a:pt x="8617" y="3519"/>
                    </a:lnTo>
                    <a:lnTo>
                      <a:pt x="8650" y="3543"/>
                    </a:lnTo>
                    <a:lnTo>
                      <a:pt x="8685" y="3566"/>
                    </a:lnTo>
                    <a:lnTo>
                      <a:pt x="8718" y="3589"/>
                    </a:lnTo>
                    <a:lnTo>
                      <a:pt x="8753" y="3611"/>
                    </a:lnTo>
                    <a:lnTo>
                      <a:pt x="8788" y="3633"/>
                    </a:lnTo>
                    <a:lnTo>
                      <a:pt x="8823" y="3653"/>
                    </a:lnTo>
                    <a:lnTo>
                      <a:pt x="8858" y="3673"/>
                    </a:lnTo>
                    <a:lnTo>
                      <a:pt x="8891" y="3692"/>
                    </a:lnTo>
                    <a:lnTo>
                      <a:pt x="8926" y="3710"/>
                    </a:lnTo>
                    <a:lnTo>
                      <a:pt x="8959" y="3726"/>
                    </a:lnTo>
                    <a:lnTo>
                      <a:pt x="8992" y="3742"/>
                    </a:lnTo>
                    <a:lnTo>
                      <a:pt x="9023" y="3756"/>
                    </a:lnTo>
                    <a:lnTo>
                      <a:pt x="9053" y="3769"/>
                    </a:lnTo>
                    <a:lnTo>
                      <a:pt x="9083" y="3780"/>
                    </a:lnTo>
                    <a:lnTo>
                      <a:pt x="9110" y="3790"/>
                    </a:lnTo>
                    <a:lnTo>
                      <a:pt x="9137" y="3799"/>
                    </a:lnTo>
                    <a:lnTo>
                      <a:pt x="9161" y="3805"/>
                    </a:lnTo>
                    <a:lnTo>
                      <a:pt x="9184" y="3810"/>
                    </a:lnTo>
                    <a:lnTo>
                      <a:pt x="9205" y="3813"/>
                    </a:lnTo>
                    <a:lnTo>
                      <a:pt x="9223" y="3814"/>
                    </a:lnTo>
                    <a:lnTo>
                      <a:pt x="9290" y="3814"/>
                    </a:lnTo>
                    <a:lnTo>
                      <a:pt x="9352" y="3816"/>
                    </a:lnTo>
                    <a:lnTo>
                      <a:pt x="9382" y="3817"/>
                    </a:lnTo>
                    <a:lnTo>
                      <a:pt x="9409" y="3819"/>
                    </a:lnTo>
                    <a:lnTo>
                      <a:pt x="9437" y="3823"/>
                    </a:lnTo>
                    <a:lnTo>
                      <a:pt x="9463" y="3827"/>
                    </a:lnTo>
                    <a:lnTo>
                      <a:pt x="9486" y="3832"/>
                    </a:lnTo>
                    <a:lnTo>
                      <a:pt x="9510" y="3840"/>
                    </a:lnTo>
                    <a:lnTo>
                      <a:pt x="9521" y="3844"/>
                    </a:lnTo>
                    <a:lnTo>
                      <a:pt x="9531" y="3848"/>
                    </a:lnTo>
                    <a:lnTo>
                      <a:pt x="9541" y="3853"/>
                    </a:lnTo>
                    <a:lnTo>
                      <a:pt x="9552" y="3858"/>
                    </a:lnTo>
                    <a:lnTo>
                      <a:pt x="9562" y="3864"/>
                    </a:lnTo>
                    <a:lnTo>
                      <a:pt x="9571" y="3870"/>
                    </a:lnTo>
                    <a:lnTo>
                      <a:pt x="9580" y="3877"/>
                    </a:lnTo>
                    <a:lnTo>
                      <a:pt x="9589" y="3885"/>
                    </a:lnTo>
                    <a:lnTo>
                      <a:pt x="9598" y="3892"/>
                    </a:lnTo>
                    <a:lnTo>
                      <a:pt x="9606" y="3900"/>
                    </a:lnTo>
                    <a:lnTo>
                      <a:pt x="9614" y="3909"/>
                    </a:lnTo>
                    <a:lnTo>
                      <a:pt x="9621" y="3918"/>
                    </a:lnTo>
                    <a:lnTo>
                      <a:pt x="9669" y="3979"/>
                    </a:lnTo>
                    <a:lnTo>
                      <a:pt x="9746" y="4071"/>
                    </a:lnTo>
                    <a:lnTo>
                      <a:pt x="9840" y="4183"/>
                    </a:lnTo>
                    <a:lnTo>
                      <a:pt x="9943" y="4303"/>
                    </a:lnTo>
                    <a:lnTo>
                      <a:pt x="10042" y="4418"/>
                    </a:lnTo>
                    <a:lnTo>
                      <a:pt x="10126" y="4515"/>
                    </a:lnTo>
                    <a:lnTo>
                      <a:pt x="10184" y="4582"/>
                    </a:lnTo>
                    <a:lnTo>
                      <a:pt x="10206" y="4608"/>
                    </a:lnTo>
                    <a:lnTo>
                      <a:pt x="10189" y="4599"/>
                    </a:lnTo>
                    <a:lnTo>
                      <a:pt x="10146" y="4576"/>
                    </a:lnTo>
                    <a:lnTo>
                      <a:pt x="10116" y="4561"/>
                    </a:lnTo>
                    <a:lnTo>
                      <a:pt x="10082" y="4546"/>
                    </a:lnTo>
                    <a:lnTo>
                      <a:pt x="10045" y="4528"/>
                    </a:lnTo>
                    <a:lnTo>
                      <a:pt x="10006" y="4512"/>
                    </a:lnTo>
                    <a:lnTo>
                      <a:pt x="9966" y="4497"/>
                    </a:lnTo>
                    <a:lnTo>
                      <a:pt x="9925" y="4482"/>
                    </a:lnTo>
                    <a:lnTo>
                      <a:pt x="9906" y="4476"/>
                    </a:lnTo>
                    <a:lnTo>
                      <a:pt x="9885" y="4471"/>
                    </a:lnTo>
                    <a:lnTo>
                      <a:pt x="9866" y="4466"/>
                    </a:lnTo>
                    <a:lnTo>
                      <a:pt x="9847" y="4463"/>
                    </a:lnTo>
                    <a:lnTo>
                      <a:pt x="9829" y="4460"/>
                    </a:lnTo>
                    <a:lnTo>
                      <a:pt x="9812" y="4458"/>
                    </a:lnTo>
                    <a:lnTo>
                      <a:pt x="9795" y="4457"/>
                    </a:lnTo>
                    <a:lnTo>
                      <a:pt x="9779" y="4458"/>
                    </a:lnTo>
                    <a:lnTo>
                      <a:pt x="9764" y="4460"/>
                    </a:lnTo>
                    <a:lnTo>
                      <a:pt x="9751" y="4463"/>
                    </a:lnTo>
                    <a:lnTo>
                      <a:pt x="9739" y="4468"/>
                    </a:lnTo>
                    <a:lnTo>
                      <a:pt x="9729" y="4475"/>
                    </a:lnTo>
                    <a:lnTo>
                      <a:pt x="9718" y="4482"/>
                    </a:lnTo>
                    <a:lnTo>
                      <a:pt x="9710" y="4491"/>
                    </a:lnTo>
                    <a:lnTo>
                      <a:pt x="9701" y="4502"/>
                    </a:lnTo>
                    <a:lnTo>
                      <a:pt x="9694" y="4512"/>
                    </a:lnTo>
                    <a:lnTo>
                      <a:pt x="9687" y="4523"/>
                    </a:lnTo>
                    <a:lnTo>
                      <a:pt x="9680" y="4534"/>
                    </a:lnTo>
                    <a:lnTo>
                      <a:pt x="9673" y="4547"/>
                    </a:lnTo>
                    <a:lnTo>
                      <a:pt x="9668" y="4559"/>
                    </a:lnTo>
                    <a:lnTo>
                      <a:pt x="9647" y="4613"/>
                    </a:lnTo>
                    <a:lnTo>
                      <a:pt x="9628" y="4668"/>
                    </a:lnTo>
                    <a:lnTo>
                      <a:pt x="9617" y="4695"/>
                    </a:lnTo>
                    <a:lnTo>
                      <a:pt x="9606" y="4721"/>
                    </a:lnTo>
                    <a:lnTo>
                      <a:pt x="9600" y="4733"/>
                    </a:lnTo>
                    <a:lnTo>
                      <a:pt x="9594" y="4745"/>
                    </a:lnTo>
                    <a:lnTo>
                      <a:pt x="9586" y="4756"/>
                    </a:lnTo>
                    <a:lnTo>
                      <a:pt x="9578" y="4767"/>
                    </a:lnTo>
                    <a:lnTo>
                      <a:pt x="9570" y="4777"/>
                    </a:lnTo>
                    <a:lnTo>
                      <a:pt x="9561" y="4786"/>
                    </a:lnTo>
                    <a:lnTo>
                      <a:pt x="9552" y="4794"/>
                    </a:lnTo>
                    <a:lnTo>
                      <a:pt x="9541" y="4801"/>
                    </a:lnTo>
                    <a:lnTo>
                      <a:pt x="9529" y="4808"/>
                    </a:lnTo>
                    <a:lnTo>
                      <a:pt x="9517" y="4813"/>
                    </a:lnTo>
                    <a:lnTo>
                      <a:pt x="9504" y="4818"/>
                    </a:lnTo>
                    <a:lnTo>
                      <a:pt x="9490" y="4821"/>
                    </a:lnTo>
                    <a:lnTo>
                      <a:pt x="9451" y="4819"/>
                    </a:lnTo>
                    <a:lnTo>
                      <a:pt x="9369" y="4811"/>
                    </a:lnTo>
                    <a:lnTo>
                      <a:pt x="9246" y="4794"/>
                    </a:lnTo>
                    <a:lnTo>
                      <a:pt x="9083" y="4772"/>
                    </a:lnTo>
                    <a:lnTo>
                      <a:pt x="8885" y="4744"/>
                    </a:lnTo>
                    <a:lnTo>
                      <a:pt x="8655" y="4710"/>
                    </a:lnTo>
                    <a:lnTo>
                      <a:pt x="8395" y="4671"/>
                    </a:lnTo>
                    <a:lnTo>
                      <a:pt x="8109" y="4629"/>
                    </a:lnTo>
                    <a:lnTo>
                      <a:pt x="7470" y="4530"/>
                    </a:lnTo>
                    <a:lnTo>
                      <a:pt x="6760" y="4421"/>
                    </a:lnTo>
                    <a:lnTo>
                      <a:pt x="6006" y="4303"/>
                    </a:lnTo>
                    <a:lnTo>
                      <a:pt x="5228" y="4180"/>
                    </a:lnTo>
                    <a:lnTo>
                      <a:pt x="4453" y="4058"/>
                    </a:lnTo>
                    <a:lnTo>
                      <a:pt x="3703" y="3939"/>
                    </a:lnTo>
                    <a:lnTo>
                      <a:pt x="3003" y="3827"/>
                    </a:lnTo>
                    <a:lnTo>
                      <a:pt x="2377" y="3727"/>
                    </a:lnTo>
                    <a:lnTo>
                      <a:pt x="1848" y="3643"/>
                    </a:lnTo>
                    <a:lnTo>
                      <a:pt x="1440" y="3578"/>
                    </a:lnTo>
                    <a:lnTo>
                      <a:pt x="1179" y="3536"/>
                    </a:lnTo>
                    <a:lnTo>
                      <a:pt x="1086" y="3520"/>
                    </a:lnTo>
                    <a:lnTo>
                      <a:pt x="1077" y="3499"/>
                    </a:lnTo>
                    <a:lnTo>
                      <a:pt x="1048" y="3442"/>
                    </a:lnTo>
                    <a:lnTo>
                      <a:pt x="1028" y="3403"/>
                    </a:lnTo>
                    <a:lnTo>
                      <a:pt x="1003" y="3360"/>
                    </a:lnTo>
                    <a:lnTo>
                      <a:pt x="989" y="3337"/>
                    </a:lnTo>
                    <a:lnTo>
                      <a:pt x="974" y="3314"/>
                    </a:lnTo>
                    <a:lnTo>
                      <a:pt x="958" y="3290"/>
                    </a:lnTo>
                    <a:lnTo>
                      <a:pt x="941" y="3266"/>
                    </a:lnTo>
                    <a:lnTo>
                      <a:pt x="923" y="3241"/>
                    </a:lnTo>
                    <a:lnTo>
                      <a:pt x="905" y="3217"/>
                    </a:lnTo>
                    <a:lnTo>
                      <a:pt x="886" y="3194"/>
                    </a:lnTo>
                    <a:lnTo>
                      <a:pt x="865" y="3170"/>
                    </a:lnTo>
                    <a:lnTo>
                      <a:pt x="844" y="3148"/>
                    </a:lnTo>
                    <a:lnTo>
                      <a:pt x="821" y="3125"/>
                    </a:lnTo>
                    <a:lnTo>
                      <a:pt x="798" y="3105"/>
                    </a:lnTo>
                    <a:lnTo>
                      <a:pt x="774" y="3084"/>
                    </a:lnTo>
                    <a:lnTo>
                      <a:pt x="749" y="3066"/>
                    </a:lnTo>
                    <a:lnTo>
                      <a:pt x="724" y="3050"/>
                    </a:lnTo>
                    <a:lnTo>
                      <a:pt x="698" y="3034"/>
                    </a:lnTo>
                    <a:lnTo>
                      <a:pt x="671" y="3021"/>
                    </a:lnTo>
                    <a:lnTo>
                      <a:pt x="643" y="3010"/>
                    </a:lnTo>
                    <a:lnTo>
                      <a:pt x="615" y="3001"/>
                    </a:lnTo>
                    <a:lnTo>
                      <a:pt x="587" y="2995"/>
                    </a:lnTo>
                    <a:lnTo>
                      <a:pt x="557" y="2991"/>
                    </a:lnTo>
                    <a:lnTo>
                      <a:pt x="527" y="2988"/>
                    </a:lnTo>
                    <a:lnTo>
                      <a:pt x="498" y="2984"/>
                    </a:lnTo>
                    <a:lnTo>
                      <a:pt x="470" y="2980"/>
                    </a:lnTo>
                    <a:lnTo>
                      <a:pt x="441" y="2976"/>
                    </a:lnTo>
                    <a:lnTo>
                      <a:pt x="414" y="2970"/>
                    </a:lnTo>
                    <a:lnTo>
                      <a:pt x="387" y="2964"/>
                    </a:lnTo>
                    <a:lnTo>
                      <a:pt x="361" y="2957"/>
                    </a:lnTo>
                    <a:lnTo>
                      <a:pt x="336" y="2951"/>
                    </a:lnTo>
                    <a:lnTo>
                      <a:pt x="287" y="2936"/>
                    </a:lnTo>
                    <a:lnTo>
                      <a:pt x="241" y="2921"/>
                    </a:lnTo>
                    <a:lnTo>
                      <a:pt x="199" y="2904"/>
                    </a:lnTo>
                    <a:lnTo>
                      <a:pt x="160" y="2888"/>
                    </a:lnTo>
                    <a:lnTo>
                      <a:pt x="124" y="2873"/>
                    </a:lnTo>
                    <a:lnTo>
                      <a:pt x="93" y="2857"/>
                    </a:lnTo>
                    <a:lnTo>
                      <a:pt x="66" y="2843"/>
                    </a:lnTo>
                    <a:lnTo>
                      <a:pt x="43" y="2831"/>
                    </a:lnTo>
                    <a:lnTo>
                      <a:pt x="11" y="2812"/>
                    </a:lnTo>
                    <a:lnTo>
                      <a:pt x="0" y="2805"/>
                    </a:lnTo>
                    <a:lnTo>
                      <a:pt x="15" y="2806"/>
                    </a:lnTo>
                    <a:lnTo>
                      <a:pt x="56" y="2807"/>
                    </a:lnTo>
                    <a:lnTo>
                      <a:pt x="83" y="2807"/>
                    </a:lnTo>
                    <a:lnTo>
                      <a:pt x="115" y="2806"/>
                    </a:lnTo>
                    <a:lnTo>
                      <a:pt x="150" y="2805"/>
                    </a:lnTo>
                    <a:lnTo>
                      <a:pt x="185" y="2802"/>
                    </a:lnTo>
                    <a:lnTo>
                      <a:pt x="223" y="2797"/>
                    </a:lnTo>
                    <a:lnTo>
                      <a:pt x="262" y="2791"/>
                    </a:lnTo>
                    <a:lnTo>
                      <a:pt x="281" y="2787"/>
                    </a:lnTo>
                    <a:lnTo>
                      <a:pt x="299" y="2783"/>
                    </a:lnTo>
                    <a:lnTo>
                      <a:pt x="317" y="2777"/>
                    </a:lnTo>
                    <a:lnTo>
                      <a:pt x="336" y="2771"/>
                    </a:lnTo>
                    <a:lnTo>
                      <a:pt x="353" y="2765"/>
                    </a:lnTo>
                    <a:lnTo>
                      <a:pt x="370" y="2758"/>
                    </a:lnTo>
                    <a:lnTo>
                      <a:pt x="386" y="2751"/>
                    </a:lnTo>
                    <a:lnTo>
                      <a:pt x="401" y="2743"/>
                    </a:lnTo>
                    <a:lnTo>
                      <a:pt x="416" y="2733"/>
                    </a:lnTo>
                    <a:lnTo>
                      <a:pt x="429" y="2723"/>
                    </a:lnTo>
                    <a:lnTo>
                      <a:pt x="441" y="2712"/>
                    </a:lnTo>
                    <a:lnTo>
                      <a:pt x="452" y="2700"/>
                    </a:lnTo>
                    <a:lnTo>
                      <a:pt x="463" y="2687"/>
                    </a:lnTo>
                    <a:lnTo>
                      <a:pt x="475" y="2673"/>
                    </a:lnTo>
                    <a:lnTo>
                      <a:pt x="489" y="2658"/>
                    </a:lnTo>
                    <a:lnTo>
                      <a:pt x="506" y="2642"/>
                    </a:lnTo>
                    <a:lnTo>
                      <a:pt x="542" y="2608"/>
                    </a:lnTo>
                    <a:lnTo>
                      <a:pt x="582" y="2570"/>
                    </a:lnTo>
                    <a:lnTo>
                      <a:pt x="624" y="2529"/>
                    </a:lnTo>
                    <a:lnTo>
                      <a:pt x="669" y="2486"/>
                    </a:lnTo>
                    <a:lnTo>
                      <a:pt x="713" y="2441"/>
                    </a:lnTo>
                    <a:lnTo>
                      <a:pt x="756" y="2395"/>
                    </a:lnTo>
                    <a:lnTo>
                      <a:pt x="777" y="2371"/>
                    </a:lnTo>
                    <a:lnTo>
                      <a:pt x="797" y="2347"/>
                    </a:lnTo>
                    <a:lnTo>
                      <a:pt x="816" y="2323"/>
                    </a:lnTo>
                    <a:lnTo>
                      <a:pt x="833" y="2298"/>
                    </a:lnTo>
                    <a:lnTo>
                      <a:pt x="851" y="2274"/>
                    </a:lnTo>
                    <a:lnTo>
                      <a:pt x="865" y="2249"/>
                    </a:lnTo>
                    <a:lnTo>
                      <a:pt x="879" y="2225"/>
                    </a:lnTo>
                    <a:lnTo>
                      <a:pt x="891" y="2200"/>
                    </a:lnTo>
                    <a:lnTo>
                      <a:pt x="901" y="2176"/>
                    </a:lnTo>
                    <a:lnTo>
                      <a:pt x="909" y="2151"/>
                    </a:lnTo>
                    <a:lnTo>
                      <a:pt x="914" y="2128"/>
                    </a:lnTo>
                    <a:lnTo>
                      <a:pt x="917" y="2103"/>
                    </a:lnTo>
                    <a:lnTo>
                      <a:pt x="918" y="2080"/>
                    </a:lnTo>
                    <a:lnTo>
                      <a:pt x="916" y="2056"/>
                    </a:lnTo>
                    <a:lnTo>
                      <a:pt x="911" y="2033"/>
                    </a:lnTo>
                    <a:lnTo>
                      <a:pt x="903" y="2011"/>
                    </a:lnTo>
                    <a:lnTo>
                      <a:pt x="893" y="1987"/>
                    </a:lnTo>
                    <a:lnTo>
                      <a:pt x="886" y="1964"/>
                    </a:lnTo>
                    <a:lnTo>
                      <a:pt x="879" y="1940"/>
                    </a:lnTo>
                    <a:lnTo>
                      <a:pt x="874" y="1915"/>
                    </a:lnTo>
                    <a:lnTo>
                      <a:pt x="870" y="1889"/>
                    </a:lnTo>
                    <a:lnTo>
                      <a:pt x="867" y="1864"/>
                    </a:lnTo>
                    <a:lnTo>
                      <a:pt x="866" y="1837"/>
                    </a:lnTo>
                    <a:lnTo>
                      <a:pt x="865" y="1810"/>
                    </a:lnTo>
                    <a:lnTo>
                      <a:pt x="866" y="1784"/>
                    </a:lnTo>
                    <a:lnTo>
                      <a:pt x="867" y="1757"/>
                    </a:lnTo>
                    <a:lnTo>
                      <a:pt x="869" y="1731"/>
                    </a:lnTo>
                    <a:lnTo>
                      <a:pt x="872" y="1704"/>
                    </a:lnTo>
                    <a:lnTo>
                      <a:pt x="875" y="1678"/>
                    </a:lnTo>
                    <a:lnTo>
                      <a:pt x="879" y="1653"/>
                    </a:lnTo>
                    <a:lnTo>
                      <a:pt x="884" y="1627"/>
                    </a:lnTo>
                    <a:lnTo>
                      <a:pt x="889" y="1603"/>
                    </a:lnTo>
                    <a:lnTo>
                      <a:pt x="899" y="1556"/>
                    </a:lnTo>
                    <a:lnTo>
                      <a:pt x="910" y="1513"/>
                    </a:lnTo>
                    <a:lnTo>
                      <a:pt x="921" y="1474"/>
                    </a:lnTo>
                    <a:lnTo>
                      <a:pt x="932" y="1440"/>
                    </a:lnTo>
                    <a:lnTo>
                      <a:pt x="948" y="1392"/>
                    </a:lnTo>
                    <a:lnTo>
                      <a:pt x="955" y="1373"/>
                    </a:lnTo>
                    <a:lnTo>
                      <a:pt x="958" y="1380"/>
                    </a:lnTo>
                    <a:lnTo>
                      <a:pt x="967" y="1394"/>
                    </a:lnTo>
                    <a:lnTo>
                      <a:pt x="983" y="1416"/>
                    </a:lnTo>
                    <a:lnTo>
                      <a:pt x="1002" y="1444"/>
                    </a:lnTo>
                    <a:lnTo>
                      <a:pt x="1027" y="1477"/>
                    </a:lnTo>
                    <a:lnTo>
                      <a:pt x="1054" y="1511"/>
                    </a:lnTo>
                    <a:lnTo>
                      <a:pt x="1069" y="1528"/>
                    </a:lnTo>
                    <a:lnTo>
                      <a:pt x="1084" y="1545"/>
                    </a:lnTo>
                    <a:lnTo>
                      <a:pt x="1101" y="1563"/>
                    </a:lnTo>
                    <a:lnTo>
                      <a:pt x="1117" y="1579"/>
                    </a:lnTo>
                    <a:lnTo>
                      <a:pt x="1134" y="1595"/>
                    </a:lnTo>
                    <a:lnTo>
                      <a:pt x="1152" y="1610"/>
                    </a:lnTo>
                    <a:lnTo>
                      <a:pt x="1169" y="1623"/>
                    </a:lnTo>
                    <a:lnTo>
                      <a:pt x="1187" y="1635"/>
                    </a:lnTo>
                    <a:lnTo>
                      <a:pt x="1204" y="1646"/>
                    </a:lnTo>
                    <a:lnTo>
                      <a:pt x="1222" y="1654"/>
                    </a:lnTo>
                    <a:lnTo>
                      <a:pt x="1240" y="1661"/>
                    </a:lnTo>
                    <a:lnTo>
                      <a:pt x="1257" y="1665"/>
                    </a:lnTo>
                    <a:lnTo>
                      <a:pt x="1275" y="1666"/>
                    </a:lnTo>
                    <a:lnTo>
                      <a:pt x="1291" y="1665"/>
                    </a:lnTo>
                    <a:lnTo>
                      <a:pt x="1307" y="1661"/>
                    </a:lnTo>
                    <a:lnTo>
                      <a:pt x="1323" y="1653"/>
                    </a:lnTo>
                    <a:lnTo>
                      <a:pt x="1338" y="1642"/>
                    </a:lnTo>
                    <a:lnTo>
                      <a:pt x="1353" y="1627"/>
                    </a:lnTo>
                    <a:lnTo>
                      <a:pt x="1367" y="1609"/>
                    </a:lnTo>
                    <a:lnTo>
                      <a:pt x="1380" y="1586"/>
                    </a:lnTo>
                    <a:lnTo>
                      <a:pt x="1392" y="1560"/>
                    </a:lnTo>
                    <a:lnTo>
                      <a:pt x="1405" y="1531"/>
                    </a:lnTo>
                    <a:lnTo>
                      <a:pt x="1418" y="1500"/>
                    </a:lnTo>
                    <a:lnTo>
                      <a:pt x="1430" y="1467"/>
                    </a:lnTo>
                    <a:lnTo>
                      <a:pt x="1457" y="1394"/>
                    </a:lnTo>
                    <a:lnTo>
                      <a:pt x="1483" y="1315"/>
                    </a:lnTo>
                    <a:lnTo>
                      <a:pt x="1510" y="1232"/>
                    </a:lnTo>
                    <a:lnTo>
                      <a:pt x="1538" y="1146"/>
                    </a:lnTo>
                    <a:lnTo>
                      <a:pt x="1566" y="1058"/>
                    </a:lnTo>
                    <a:lnTo>
                      <a:pt x="1595" y="970"/>
                    </a:lnTo>
                    <a:lnTo>
                      <a:pt x="1624" y="884"/>
                    </a:lnTo>
                    <a:lnTo>
                      <a:pt x="1652" y="802"/>
                    </a:lnTo>
                    <a:lnTo>
                      <a:pt x="1667" y="764"/>
                    </a:lnTo>
                    <a:lnTo>
                      <a:pt x="1682" y="726"/>
                    </a:lnTo>
                    <a:lnTo>
                      <a:pt x="1696" y="690"/>
                    </a:lnTo>
                    <a:lnTo>
                      <a:pt x="1712" y="655"/>
                    </a:lnTo>
                    <a:lnTo>
                      <a:pt x="1726" y="623"/>
                    </a:lnTo>
                    <a:lnTo>
                      <a:pt x="1741" y="594"/>
                    </a:lnTo>
                    <a:lnTo>
                      <a:pt x="1756" y="566"/>
                    </a:lnTo>
                    <a:lnTo>
                      <a:pt x="1771" y="542"/>
                    </a:lnTo>
                    <a:lnTo>
                      <a:pt x="1785" y="520"/>
                    </a:lnTo>
                    <a:lnTo>
                      <a:pt x="1801" y="502"/>
                    </a:lnTo>
                    <a:lnTo>
                      <a:pt x="1816" y="486"/>
                    </a:lnTo>
                    <a:lnTo>
                      <a:pt x="1830" y="475"/>
                    </a:lnTo>
                    <a:lnTo>
                      <a:pt x="1907" y="424"/>
                    </a:lnTo>
                    <a:lnTo>
                      <a:pt x="2008" y="356"/>
                    </a:lnTo>
                    <a:lnTo>
                      <a:pt x="2126" y="279"/>
                    </a:lnTo>
                    <a:lnTo>
                      <a:pt x="2248" y="198"/>
                    </a:lnTo>
                    <a:lnTo>
                      <a:pt x="2362" y="123"/>
                    </a:lnTo>
                    <a:lnTo>
                      <a:pt x="2457" y="60"/>
                    </a:lnTo>
                    <a:lnTo>
                      <a:pt x="2522" y="17"/>
                    </a:lnTo>
                    <a:lnTo>
                      <a:pt x="2547" y="0"/>
                    </a:lnTo>
                    <a:lnTo>
                      <a:pt x="2544" y="17"/>
                    </a:lnTo>
                    <a:lnTo>
                      <a:pt x="2538" y="61"/>
                    </a:lnTo>
                    <a:lnTo>
                      <a:pt x="2536" y="90"/>
                    </a:lnTo>
                    <a:lnTo>
                      <a:pt x="2535" y="123"/>
                    </a:lnTo>
                    <a:lnTo>
                      <a:pt x="2535" y="139"/>
                    </a:lnTo>
                    <a:lnTo>
                      <a:pt x="2536" y="157"/>
                    </a:lnTo>
                    <a:lnTo>
                      <a:pt x="2537" y="174"/>
                    </a:lnTo>
                    <a:lnTo>
                      <a:pt x="2539" y="192"/>
                    </a:lnTo>
                    <a:lnTo>
                      <a:pt x="2542" y="209"/>
                    </a:lnTo>
                    <a:lnTo>
                      <a:pt x="2546" y="225"/>
                    </a:lnTo>
                    <a:lnTo>
                      <a:pt x="2550" y="242"/>
                    </a:lnTo>
                    <a:lnTo>
                      <a:pt x="2556" y="258"/>
                    </a:lnTo>
                    <a:lnTo>
                      <a:pt x="2562" y="272"/>
                    </a:lnTo>
                    <a:lnTo>
                      <a:pt x="2570" y="287"/>
                    </a:lnTo>
                    <a:lnTo>
                      <a:pt x="2580" y="300"/>
                    </a:lnTo>
                    <a:lnTo>
                      <a:pt x="2590" y="312"/>
                    </a:lnTo>
                    <a:lnTo>
                      <a:pt x="2601" y="323"/>
                    </a:lnTo>
                    <a:lnTo>
                      <a:pt x="2614" y="331"/>
                    </a:lnTo>
                    <a:lnTo>
                      <a:pt x="2630" y="339"/>
                    </a:lnTo>
                    <a:lnTo>
                      <a:pt x="2646" y="344"/>
                    </a:lnTo>
                    <a:lnTo>
                      <a:pt x="2665" y="347"/>
                    </a:lnTo>
                    <a:lnTo>
                      <a:pt x="2684" y="348"/>
                    </a:lnTo>
                    <a:lnTo>
                      <a:pt x="2707" y="347"/>
                    </a:lnTo>
                    <a:lnTo>
                      <a:pt x="2730" y="343"/>
                    </a:lnTo>
                    <a:lnTo>
                      <a:pt x="2830" y="322"/>
                    </a:lnTo>
                    <a:lnTo>
                      <a:pt x="2931" y="298"/>
                    </a:lnTo>
                    <a:lnTo>
                      <a:pt x="2981" y="287"/>
                    </a:lnTo>
                    <a:lnTo>
                      <a:pt x="3030" y="275"/>
                    </a:lnTo>
                    <a:lnTo>
                      <a:pt x="3078" y="265"/>
                    </a:lnTo>
                    <a:lnTo>
                      <a:pt x="3125" y="257"/>
                    </a:lnTo>
                    <a:lnTo>
                      <a:pt x="3170" y="251"/>
                    </a:lnTo>
                    <a:lnTo>
                      <a:pt x="3213" y="247"/>
                    </a:lnTo>
                    <a:lnTo>
                      <a:pt x="3235" y="246"/>
                    </a:lnTo>
                    <a:lnTo>
                      <a:pt x="3255" y="245"/>
                    </a:lnTo>
                    <a:lnTo>
                      <a:pt x="3275" y="246"/>
                    </a:lnTo>
                    <a:lnTo>
                      <a:pt x="3294" y="247"/>
                    </a:lnTo>
                    <a:lnTo>
                      <a:pt x="3313" y="249"/>
                    </a:lnTo>
                    <a:lnTo>
                      <a:pt x="3330" y="252"/>
                    </a:lnTo>
                    <a:lnTo>
                      <a:pt x="3347" y="255"/>
                    </a:lnTo>
                    <a:lnTo>
                      <a:pt x="3364" y="260"/>
                    </a:lnTo>
                    <a:lnTo>
                      <a:pt x="3379" y="266"/>
                    </a:lnTo>
                    <a:lnTo>
                      <a:pt x="3393" y="273"/>
                    </a:lnTo>
                    <a:lnTo>
                      <a:pt x="3407" y="282"/>
                    </a:lnTo>
                    <a:lnTo>
                      <a:pt x="3420" y="291"/>
                    </a:lnTo>
                    <a:lnTo>
                      <a:pt x="3445" y="310"/>
                    </a:lnTo>
                    <a:lnTo>
                      <a:pt x="3470" y="328"/>
                    </a:lnTo>
                    <a:lnTo>
                      <a:pt x="3496" y="344"/>
                    </a:lnTo>
                    <a:lnTo>
                      <a:pt x="3521" y="359"/>
                    </a:lnTo>
                    <a:lnTo>
                      <a:pt x="3547" y="374"/>
                    </a:lnTo>
                    <a:lnTo>
                      <a:pt x="3571" y="387"/>
                    </a:lnTo>
                    <a:lnTo>
                      <a:pt x="3594" y="398"/>
                    </a:lnTo>
                    <a:lnTo>
                      <a:pt x="3616" y="410"/>
                    </a:lnTo>
                    <a:lnTo>
                      <a:pt x="3654" y="426"/>
                    </a:lnTo>
                    <a:lnTo>
                      <a:pt x="3684" y="438"/>
                    </a:lnTo>
                    <a:lnTo>
                      <a:pt x="3704" y="446"/>
                    </a:lnTo>
                    <a:lnTo>
                      <a:pt x="3711" y="448"/>
                    </a:lnTo>
                    <a:lnTo>
                      <a:pt x="3897" y="183"/>
                    </a:lnTo>
                    <a:lnTo>
                      <a:pt x="3976" y="475"/>
                    </a:lnTo>
                    <a:lnTo>
                      <a:pt x="4214" y="448"/>
                    </a:lnTo>
                    <a:close/>
                  </a:path>
                </a:pathLst>
              </a:custGeom>
              <a:noFill/>
              <a:ln w="0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85" name="Freeform 380">
                <a:extLst>
                  <a:ext uri="{FF2B5EF4-FFF2-40B4-BE49-F238E27FC236}">
                    <a16:creationId xmlns:a16="http://schemas.microsoft.com/office/drawing/2014/main" id="{3768C685-4671-4766-A6B3-E518FF918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7" y="1374"/>
                <a:ext cx="479" cy="226"/>
              </a:xfrm>
              <a:custGeom>
                <a:avLst/>
                <a:gdLst>
                  <a:gd name="T0" fmla="*/ 15 w 9101"/>
                  <a:gd name="T1" fmla="*/ 4 h 4287"/>
                  <a:gd name="T2" fmla="*/ 15 w 9101"/>
                  <a:gd name="T3" fmla="*/ 4 h 4287"/>
                  <a:gd name="T4" fmla="*/ 15 w 9101"/>
                  <a:gd name="T5" fmla="*/ 4 h 4287"/>
                  <a:gd name="T6" fmla="*/ 16 w 9101"/>
                  <a:gd name="T7" fmla="*/ 5 h 4287"/>
                  <a:gd name="T8" fmla="*/ 16 w 9101"/>
                  <a:gd name="T9" fmla="*/ 5 h 4287"/>
                  <a:gd name="T10" fmla="*/ 17 w 9101"/>
                  <a:gd name="T11" fmla="*/ 5 h 4287"/>
                  <a:gd name="T12" fmla="*/ 17 w 9101"/>
                  <a:gd name="T13" fmla="*/ 5 h 4287"/>
                  <a:gd name="T14" fmla="*/ 18 w 9101"/>
                  <a:gd name="T15" fmla="*/ 5 h 4287"/>
                  <a:gd name="T16" fmla="*/ 18 w 9101"/>
                  <a:gd name="T17" fmla="*/ 6 h 4287"/>
                  <a:gd name="T18" fmla="*/ 18 w 9101"/>
                  <a:gd name="T19" fmla="*/ 6 h 4287"/>
                  <a:gd name="T20" fmla="*/ 18 w 9101"/>
                  <a:gd name="T21" fmla="*/ 6 h 4287"/>
                  <a:gd name="T22" fmla="*/ 18 w 9101"/>
                  <a:gd name="T23" fmla="*/ 7 h 4287"/>
                  <a:gd name="T24" fmla="*/ 18 w 9101"/>
                  <a:gd name="T25" fmla="*/ 7 h 4287"/>
                  <a:gd name="T26" fmla="*/ 19 w 9101"/>
                  <a:gd name="T27" fmla="*/ 7 h 4287"/>
                  <a:gd name="T28" fmla="*/ 19 w 9101"/>
                  <a:gd name="T29" fmla="*/ 7 h 4287"/>
                  <a:gd name="T30" fmla="*/ 21 w 9101"/>
                  <a:gd name="T31" fmla="*/ 8 h 4287"/>
                  <a:gd name="T32" fmla="*/ 21 w 9101"/>
                  <a:gd name="T33" fmla="*/ 8 h 4287"/>
                  <a:gd name="T34" fmla="*/ 22 w 9101"/>
                  <a:gd name="T35" fmla="*/ 9 h 4287"/>
                  <a:gd name="T36" fmla="*/ 23 w 9101"/>
                  <a:gd name="T37" fmla="*/ 9 h 4287"/>
                  <a:gd name="T38" fmla="*/ 23 w 9101"/>
                  <a:gd name="T39" fmla="*/ 10 h 4287"/>
                  <a:gd name="T40" fmla="*/ 24 w 9101"/>
                  <a:gd name="T41" fmla="*/ 10 h 4287"/>
                  <a:gd name="T42" fmla="*/ 24 w 9101"/>
                  <a:gd name="T43" fmla="*/ 10 h 4287"/>
                  <a:gd name="T44" fmla="*/ 25 w 9101"/>
                  <a:gd name="T45" fmla="*/ 10 h 4287"/>
                  <a:gd name="T46" fmla="*/ 25 w 9101"/>
                  <a:gd name="T47" fmla="*/ 11 h 4287"/>
                  <a:gd name="T48" fmla="*/ 25 w 9101"/>
                  <a:gd name="T49" fmla="*/ 11 h 4287"/>
                  <a:gd name="T50" fmla="*/ 25 w 9101"/>
                  <a:gd name="T51" fmla="*/ 11 h 4287"/>
                  <a:gd name="T52" fmla="*/ 25 w 9101"/>
                  <a:gd name="T53" fmla="*/ 12 h 4287"/>
                  <a:gd name="T54" fmla="*/ 20 w 9101"/>
                  <a:gd name="T55" fmla="*/ 11 h 4287"/>
                  <a:gd name="T56" fmla="*/ 7 w 9101"/>
                  <a:gd name="T57" fmla="*/ 9 h 4287"/>
                  <a:gd name="T58" fmla="*/ 3 w 9101"/>
                  <a:gd name="T59" fmla="*/ 8 h 4287"/>
                  <a:gd name="T60" fmla="*/ 2 w 9101"/>
                  <a:gd name="T61" fmla="*/ 8 h 4287"/>
                  <a:gd name="T62" fmla="*/ 2 w 9101"/>
                  <a:gd name="T63" fmla="*/ 8 h 4287"/>
                  <a:gd name="T64" fmla="*/ 1 w 9101"/>
                  <a:gd name="T65" fmla="*/ 7 h 4287"/>
                  <a:gd name="T66" fmla="*/ 0 w 9101"/>
                  <a:gd name="T67" fmla="*/ 7 h 4287"/>
                  <a:gd name="T68" fmla="*/ 0 w 9101"/>
                  <a:gd name="T69" fmla="*/ 7 h 4287"/>
                  <a:gd name="T70" fmla="*/ 0 w 9101"/>
                  <a:gd name="T71" fmla="*/ 7 h 4287"/>
                  <a:gd name="T72" fmla="*/ 0 w 9101"/>
                  <a:gd name="T73" fmla="*/ 7 h 4287"/>
                  <a:gd name="T74" fmla="*/ 0 w 9101"/>
                  <a:gd name="T75" fmla="*/ 7 h 4287"/>
                  <a:gd name="T76" fmla="*/ 1 w 9101"/>
                  <a:gd name="T77" fmla="*/ 6 h 4287"/>
                  <a:gd name="T78" fmla="*/ 2 w 9101"/>
                  <a:gd name="T79" fmla="*/ 5 h 4287"/>
                  <a:gd name="T80" fmla="*/ 3 w 9101"/>
                  <a:gd name="T81" fmla="*/ 4 h 4287"/>
                  <a:gd name="T82" fmla="*/ 3 w 9101"/>
                  <a:gd name="T83" fmla="*/ 3 h 4287"/>
                  <a:gd name="T84" fmla="*/ 3 w 9101"/>
                  <a:gd name="T85" fmla="*/ 2 h 4287"/>
                  <a:gd name="T86" fmla="*/ 4 w 9101"/>
                  <a:gd name="T87" fmla="*/ 1 h 4287"/>
                  <a:gd name="T88" fmla="*/ 4 w 9101"/>
                  <a:gd name="T89" fmla="*/ 1 h 4287"/>
                  <a:gd name="T90" fmla="*/ 5 w 9101"/>
                  <a:gd name="T91" fmla="*/ 0 h 4287"/>
                  <a:gd name="T92" fmla="*/ 5 w 9101"/>
                  <a:gd name="T93" fmla="*/ 0 h 4287"/>
                  <a:gd name="T94" fmla="*/ 5 w 9101"/>
                  <a:gd name="T95" fmla="*/ 0 h 4287"/>
                  <a:gd name="T96" fmla="*/ 6 w 9101"/>
                  <a:gd name="T97" fmla="*/ 0 h 4287"/>
                  <a:gd name="T98" fmla="*/ 6 w 9101"/>
                  <a:gd name="T99" fmla="*/ 0 h 4287"/>
                  <a:gd name="T100" fmla="*/ 7 w 9101"/>
                  <a:gd name="T101" fmla="*/ 0 h 4287"/>
                  <a:gd name="T102" fmla="*/ 7 w 9101"/>
                  <a:gd name="T103" fmla="*/ 0 h 4287"/>
                  <a:gd name="T104" fmla="*/ 8 w 9101"/>
                  <a:gd name="T105" fmla="*/ 0 h 4287"/>
                  <a:gd name="T106" fmla="*/ 9 w 9101"/>
                  <a:gd name="T107" fmla="*/ 0 h 4287"/>
                  <a:gd name="T108" fmla="*/ 9 w 9101"/>
                  <a:gd name="T109" fmla="*/ 0 h 4287"/>
                  <a:gd name="T110" fmla="*/ 9 w 9101"/>
                  <a:gd name="T111" fmla="*/ 1 h 4287"/>
                  <a:gd name="T112" fmla="*/ 10 w 9101"/>
                  <a:gd name="T113" fmla="*/ 1 h 4287"/>
                  <a:gd name="T114" fmla="*/ 10 w 9101"/>
                  <a:gd name="T115" fmla="*/ 1 h 4287"/>
                  <a:gd name="T116" fmla="*/ 11 w 9101"/>
                  <a:gd name="T117" fmla="*/ 2 h 4287"/>
                  <a:gd name="T118" fmla="*/ 13 w 9101"/>
                  <a:gd name="T119" fmla="*/ 3 h 4287"/>
                  <a:gd name="T120" fmla="*/ 14 w 9101"/>
                  <a:gd name="T121" fmla="*/ 3 h 428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9101" h="4287">
                    <a:moveTo>
                      <a:pt x="5050" y="1243"/>
                    </a:moveTo>
                    <a:lnTo>
                      <a:pt x="5151" y="1276"/>
                    </a:lnTo>
                    <a:lnTo>
                      <a:pt x="5240" y="1305"/>
                    </a:lnTo>
                    <a:lnTo>
                      <a:pt x="5280" y="1320"/>
                    </a:lnTo>
                    <a:lnTo>
                      <a:pt x="5317" y="1335"/>
                    </a:lnTo>
                    <a:lnTo>
                      <a:pt x="5351" y="1349"/>
                    </a:lnTo>
                    <a:lnTo>
                      <a:pt x="5382" y="1365"/>
                    </a:lnTo>
                    <a:lnTo>
                      <a:pt x="5412" y="1381"/>
                    </a:lnTo>
                    <a:lnTo>
                      <a:pt x="5439" y="1399"/>
                    </a:lnTo>
                    <a:lnTo>
                      <a:pt x="5452" y="1407"/>
                    </a:lnTo>
                    <a:lnTo>
                      <a:pt x="5464" y="1416"/>
                    </a:lnTo>
                    <a:lnTo>
                      <a:pt x="5477" y="1425"/>
                    </a:lnTo>
                    <a:lnTo>
                      <a:pt x="5488" y="1435"/>
                    </a:lnTo>
                    <a:lnTo>
                      <a:pt x="5499" y="1446"/>
                    </a:lnTo>
                    <a:lnTo>
                      <a:pt x="5509" y="1456"/>
                    </a:lnTo>
                    <a:lnTo>
                      <a:pt x="5520" y="1467"/>
                    </a:lnTo>
                    <a:lnTo>
                      <a:pt x="5530" y="1478"/>
                    </a:lnTo>
                    <a:lnTo>
                      <a:pt x="5540" y="1491"/>
                    </a:lnTo>
                    <a:lnTo>
                      <a:pt x="5549" y="1503"/>
                    </a:lnTo>
                    <a:lnTo>
                      <a:pt x="5559" y="1516"/>
                    </a:lnTo>
                    <a:lnTo>
                      <a:pt x="5567" y="1530"/>
                    </a:lnTo>
                    <a:lnTo>
                      <a:pt x="5599" y="1581"/>
                    </a:lnTo>
                    <a:lnTo>
                      <a:pt x="5628" y="1624"/>
                    </a:lnTo>
                    <a:lnTo>
                      <a:pt x="5643" y="1643"/>
                    </a:lnTo>
                    <a:lnTo>
                      <a:pt x="5661" y="1662"/>
                    </a:lnTo>
                    <a:lnTo>
                      <a:pt x="5670" y="1671"/>
                    </a:lnTo>
                    <a:lnTo>
                      <a:pt x="5679" y="1679"/>
                    </a:lnTo>
                    <a:lnTo>
                      <a:pt x="5690" y="1688"/>
                    </a:lnTo>
                    <a:lnTo>
                      <a:pt x="5701" y="1696"/>
                    </a:lnTo>
                    <a:lnTo>
                      <a:pt x="5713" y="1705"/>
                    </a:lnTo>
                    <a:lnTo>
                      <a:pt x="5726" y="1712"/>
                    </a:lnTo>
                    <a:lnTo>
                      <a:pt x="5740" y="1720"/>
                    </a:lnTo>
                    <a:lnTo>
                      <a:pt x="5755" y="1728"/>
                    </a:lnTo>
                    <a:lnTo>
                      <a:pt x="5771" y="1735"/>
                    </a:lnTo>
                    <a:lnTo>
                      <a:pt x="5789" y="1743"/>
                    </a:lnTo>
                    <a:lnTo>
                      <a:pt x="5807" y="1751"/>
                    </a:lnTo>
                    <a:lnTo>
                      <a:pt x="5828" y="1759"/>
                    </a:lnTo>
                    <a:lnTo>
                      <a:pt x="5873" y="1774"/>
                    </a:lnTo>
                    <a:lnTo>
                      <a:pt x="5925" y="1789"/>
                    </a:lnTo>
                    <a:lnTo>
                      <a:pt x="5984" y="1806"/>
                    </a:lnTo>
                    <a:lnTo>
                      <a:pt x="6052" y="1823"/>
                    </a:lnTo>
                    <a:lnTo>
                      <a:pt x="6083" y="1830"/>
                    </a:lnTo>
                    <a:lnTo>
                      <a:pt x="6111" y="1839"/>
                    </a:lnTo>
                    <a:lnTo>
                      <a:pt x="6139" y="1847"/>
                    </a:lnTo>
                    <a:lnTo>
                      <a:pt x="6163" y="1856"/>
                    </a:lnTo>
                    <a:lnTo>
                      <a:pt x="6187" y="1865"/>
                    </a:lnTo>
                    <a:lnTo>
                      <a:pt x="6209" y="1875"/>
                    </a:lnTo>
                    <a:lnTo>
                      <a:pt x="6229" y="1885"/>
                    </a:lnTo>
                    <a:lnTo>
                      <a:pt x="6247" y="1896"/>
                    </a:lnTo>
                    <a:lnTo>
                      <a:pt x="6264" y="1906"/>
                    </a:lnTo>
                    <a:lnTo>
                      <a:pt x="6279" y="1917"/>
                    </a:lnTo>
                    <a:lnTo>
                      <a:pt x="6292" y="1930"/>
                    </a:lnTo>
                    <a:lnTo>
                      <a:pt x="6305" y="1941"/>
                    </a:lnTo>
                    <a:lnTo>
                      <a:pt x="6316" y="1953"/>
                    </a:lnTo>
                    <a:lnTo>
                      <a:pt x="6326" y="1965"/>
                    </a:lnTo>
                    <a:lnTo>
                      <a:pt x="6334" y="1978"/>
                    </a:lnTo>
                    <a:lnTo>
                      <a:pt x="6342" y="1990"/>
                    </a:lnTo>
                    <a:lnTo>
                      <a:pt x="6348" y="2002"/>
                    </a:lnTo>
                    <a:lnTo>
                      <a:pt x="6354" y="2016"/>
                    </a:lnTo>
                    <a:lnTo>
                      <a:pt x="6358" y="2029"/>
                    </a:lnTo>
                    <a:lnTo>
                      <a:pt x="6361" y="2041"/>
                    </a:lnTo>
                    <a:lnTo>
                      <a:pt x="6363" y="2054"/>
                    </a:lnTo>
                    <a:lnTo>
                      <a:pt x="6365" y="2068"/>
                    </a:lnTo>
                    <a:lnTo>
                      <a:pt x="6366" y="2080"/>
                    </a:lnTo>
                    <a:lnTo>
                      <a:pt x="6366" y="2093"/>
                    </a:lnTo>
                    <a:lnTo>
                      <a:pt x="6366" y="2107"/>
                    </a:lnTo>
                    <a:lnTo>
                      <a:pt x="6365" y="2119"/>
                    </a:lnTo>
                    <a:lnTo>
                      <a:pt x="6363" y="2132"/>
                    </a:lnTo>
                    <a:lnTo>
                      <a:pt x="6361" y="2145"/>
                    </a:lnTo>
                    <a:lnTo>
                      <a:pt x="6356" y="2169"/>
                    </a:lnTo>
                    <a:lnTo>
                      <a:pt x="6350" y="2193"/>
                    </a:lnTo>
                    <a:lnTo>
                      <a:pt x="6347" y="2206"/>
                    </a:lnTo>
                    <a:lnTo>
                      <a:pt x="6345" y="2218"/>
                    </a:lnTo>
                    <a:lnTo>
                      <a:pt x="6345" y="2232"/>
                    </a:lnTo>
                    <a:lnTo>
                      <a:pt x="6345" y="2245"/>
                    </a:lnTo>
                    <a:lnTo>
                      <a:pt x="6346" y="2259"/>
                    </a:lnTo>
                    <a:lnTo>
                      <a:pt x="6348" y="2272"/>
                    </a:lnTo>
                    <a:lnTo>
                      <a:pt x="6352" y="2287"/>
                    </a:lnTo>
                    <a:lnTo>
                      <a:pt x="6356" y="2301"/>
                    </a:lnTo>
                    <a:lnTo>
                      <a:pt x="6362" y="2315"/>
                    </a:lnTo>
                    <a:lnTo>
                      <a:pt x="6369" y="2331"/>
                    </a:lnTo>
                    <a:lnTo>
                      <a:pt x="6377" y="2345"/>
                    </a:lnTo>
                    <a:lnTo>
                      <a:pt x="6387" y="2359"/>
                    </a:lnTo>
                    <a:lnTo>
                      <a:pt x="6397" y="2375"/>
                    </a:lnTo>
                    <a:lnTo>
                      <a:pt x="6409" y="2389"/>
                    </a:lnTo>
                    <a:lnTo>
                      <a:pt x="6422" y="2404"/>
                    </a:lnTo>
                    <a:lnTo>
                      <a:pt x="6437" y="2419"/>
                    </a:lnTo>
                    <a:lnTo>
                      <a:pt x="6452" y="2433"/>
                    </a:lnTo>
                    <a:lnTo>
                      <a:pt x="6470" y="2448"/>
                    </a:lnTo>
                    <a:lnTo>
                      <a:pt x="6488" y="2463"/>
                    </a:lnTo>
                    <a:lnTo>
                      <a:pt x="6507" y="2477"/>
                    </a:lnTo>
                    <a:lnTo>
                      <a:pt x="6529" y="2491"/>
                    </a:lnTo>
                    <a:lnTo>
                      <a:pt x="6551" y="2506"/>
                    </a:lnTo>
                    <a:lnTo>
                      <a:pt x="6575" y="2520"/>
                    </a:lnTo>
                    <a:lnTo>
                      <a:pt x="6601" y="2533"/>
                    </a:lnTo>
                    <a:lnTo>
                      <a:pt x="6627" y="2547"/>
                    </a:lnTo>
                    <a:lnTo>
                      <a:pt x="6656" y="2561"/>
                    </a:lnTo>
                    <a:lnTo>
                      <a:pt x="6686" y="2573"/>
                    </a:lnTo>
                    <a:lnTo>
                      <a:pt x="6717" y="2587"/>
                    </a:lnTo>
                    <a:lnTo>
                      <a:pt x="6750" y="2599"/>
                    </a:lnTo>
                    <a:lnTo>
                      <a:pt x="6784" y="2611"/>
                    </a:lnTo>
                    <a:lnTo>
                      <a:pt x="6821" y="2622"/>
                    </a:lnTo>
                    <a:lnTo>
                      <a:pt x="6858" y="2634"/>
                    </a:lnTo>
                    <a:lnTo>
                      <a:pt x="6934" y="2657"/>
                    </a:lnTo>
                    <a:lnTo>
                      <a:pt x="7007" y="2681"/>
                    </a:lnTo>
                    <a:lnTo>
                      <a:pt x="7077" y="2704"/>
                    </a:lnTo>
                    <a:lnTo>
                      <a:pt x="7144" y="2730"/>
                    </a:lnTo>
                    <a:lnTo>
                      <a:pt x="7208" y="2754"/>
                    </a:lnTo>
                    <a:lnTo>
                      <a:pt x="7268" y="2780"/>
                    </a:lnTo>
                    <a:lnTo>
                      <a:pt x="7324" y="2807"/>
                    </a:lnTo>
                    <a:lnTo>
                      <a:pt x="7378" y="2832"/>
                    </a:lnTo>
                    <a:lnTo>
                      <a:pt x="7428" y="2858"/>
                    </a:lnTo>
                    <a:lnTo>
                      <a:pt x="7474" y="2883"/>
                    </a:lnTo>
                    <a:lnTo>
                      <a:pt x="7516" y="2909"/>
                    </a:lnTo>
                    <a:lnTo>
                      <a:pt x="7555" y="2935"/>
                    </a:lnTo>
                    <a:lnTo>
                      <a:pt x="7588" y="2959"/>
                    </a:lnTo>
                    <a:lnTo>
                      <a:pt x="7619" y="2984"/>
                    </a:lnTo>
                    <a:lnTo>
                      <a:pt x="7632" y="2996"/>
                    </a:lnTo>
                    <a:lnTo>
                      <a:pt x="7645" y="3007"/>
                    </a:lnTo>
                    <a:lnTo>
                      <a:pt x="7656" y="3018"/>
                    </a:lnTo>
                    <a:lnTo>
                      <a:pt x="7667" y="3030"/>
                    </a:lnTo>
                    <a:lnTo>
                      <a:pt x="7691" y="3054"/>
                    </a:lnTo>
                    <a:lnTo>
                      <a:pt x="7720" y="3082"/>
                    </a:lnTo>
                    <a:lnTo>
                      <a:pt x="7756" y="3114"/>
                    </a:lnTo>
                    <a:lnTo>
                      <a:pt x="7798" y="3146"/>
                    </a:lnTo>
                    <a:lnTo>
                      <a:pt x="7844" y="3181"/>
                    </a:lnTo>
                    <a:lnTo>
                      <a:pt x="7894" y="3218"/>
                    </a:lnTo>
                    <a:lnTo>
                      <a:pt x="7948" y="3255"/>
                    </a:lnTo>
                    <a:lnTo>
                      <a:pt x="8004" y="3292"/>
                    </a:lnTo>
                    <a:lnTo>
                      <a:pt x="8063" y="3328"/>
                    </a:lnTo>
                    <a:lnTo>
                      <a:pt x="8124" y="3364"/>
                    </a:lnTo>
                    <a:lnTo>
                      <a:pt x="8154" y="3382"/>
                    </a:lnTo>
                    <a:lnTo>
                      <a:pt x="8185" y="3398"/>
                    </a:lnTo>
                    <a:lnTo>
                      <a:pt x="8217" y="3414"/>
                    </a:lnTo>
                    <a:lnTo>
                      <a:pt x="8248" y="3430"/>
                    </a:lnTo>
                    <a:lnTo>
                      <a:pt x="8278" y="3445"/>
                    </a:lnTo>
                    <a:lnTo>
                      <a:pt x="8310" y="3459"/>
                    </a:lnTo>
                    <a:lnTo>
                      <a:pt x="8341" y="3473"/>
                    </a:lnTo>
                    <a:lnTo>
                      <a:pt x="8371" y="3485"/>
                    </a:lnTo>
                    <a:lnTo>
                      <a:pt x="8402" y="3496"/>
                    </a:lnTo>
                    <a:lnTo>
                      <a:pt x="8432" y="3507"/>
                    </a:lnTo>
                    <a:lnTo>
                      <a:pt x="8462" y="3516"/>
                    </a:lnTo>
                    <a:lnTo>
                      <a:pt x="8490" y="3524"/>
                    </a:lnTo>
                    <a:lnTo>
                      <a:pt x="8518" y="3531"/>
                    </a:lnTo>
                    <a:lnTo>
                      <a:pt x="8544" y="3539"/>
                    </a:lnTo>
                    <a:lnTo>
                      <a:pt x="8570" y="3548"/>
                    </a:lnTo>
                    <a:lnTo>
                      <a:pt x="8595" y="3558"/>
                    </a:lnTo>
                    <a:lnTo>
                      <a:pt x="8618" y="3568"/>
                    </a:lnTo>
                    <a:lnTo>
                      <a:pt x="8642" y="3579"/>
                    </a:lnTo>
                    <a:lnTo>
                      <a:pt x="8663" y="3589"/>
                    </a:lnTo>
                    <a:lnTo>
                      <a:pt x="8685" y="3601"/>
                    </a:lnTo>
                    <a:lnTo>
                      <a:pt x="8704" y="3613"/>
                    </a:lnTo>
                    <a:lnTo>
                      <a:pt x="8724" y="3625"/>
                    </a:lnTo>
                    <a:lnTo>
                      <a:pt x="8743" y="3638"/>
                    </a:lnTo>
                    <a:lnTo>
                      <a:pt x="8760" y="3651"/>
                    </a:lnTo>
                    <a:lnTo>
                      <a:pt x="8778" y="3664"/>
                    </a:lnTo>
                    <a:lnTo>
                      <a:pt x="8795" y="3677"/>
                    </a:lnTo>
                    <a:lnTo>
                      <a:pt x="8812" y="3691"/>
                    </a:lnTo>
                    <a:lnTo>
                      <a:pt x="8827" y="3705"/>
                    </a:lnTo>
                    <a:lnTo>
                      <a:pt x="8858" y="3733"/>
                    </a:lnTo>
                    <a:lnTo>
                      <a:pt x="8886" y="3761"/>
                    </a:lnTo>
                    <a:lnTo>
                      <a:pt x="8914" y="3790"/>
                    </a:lnTo>
                    <a:lnTo>
                      <a:pt x="8941" y="3819"/>
                    </a:lnTo>
                    <a:lnTo>
                      <a:pt x="8966" y="3847"/>
                    </a:lnTo>
                    <a:lnTo>
                      <a:pt x="8993" y="3875"/>
                    </a:lnTo>
                    <a:lnTo>
                      <a:pt x="9019" y="3902"/>
                    </a:lnTo>
                    <a:lnTo>
                      <a:pt x="9046" y="3927"/>
                    </a:lnTo>
                    <a:lnTo>
                      <a:pt x="9058" y="3939"/>
                    </a:lnTo>
                    <a:lnTo>
                      <a:pt x="9070" y="3952"/>
                    </a:lnTo>
                    <a:lnTo>
                      <a:pt x="9079" y="3964"/>
                    </a:lnTo>
                    <a:lnTo>
                      <a:pt x="9086" y="3976"/>
                    </a:lnTo>
                    <a:lnTo>
                      <a:pt x="9092" y="3989"/>
                    </a:lnTo>
                    <a:lnTo>
                      <a:pt x="9096" y="4001"/>
                    </a:lnTo>
                    <a:lnTo>
                      <a:pt x="9099" y="4013"/>
                    </a:lnTo>
                    <a:lnTo>
                      <a:pt x="9100" y="4024"/>
                    </a:lnTo>
                    <a:lnTo>
                      <a:pt x="9101" y="4037"/>
                    </a:lnTo>
                    <a:lnTo>
                      <a:pt x="9100" y="4049"/>
                    </a:lnTo>
                    <a:lnTo>
                      <a:pt x="9098" y="4060"/>
                    </a:lnTo>
                    <a:lnTo>
                      <a:pt x="9095" y="4071"/>
                    </a:lnTo>
                    <a:lnTo>
                      <a:pt x="9091" y="4084"/>
                    </a:lnTo>
                    <a:lnTo>
                      <a:pt x="9087" y="4095"/>
                    </a:lnTo>
                    <a:lnTo>
                      <a:pt x="9081" y="4106"/>
                    </a:lnTo>
                    <a:lnTo>
                      <a:pt x="9075" y="4117"/>
                    </a:lnTo>
                    <a:lnTo>
                      <a:pt x="9061" y="4140"/>
                    </a:lnTo>
                    <a:lnTo>
                      <a:pt x="9045" y="4162"/>
                    </a:lnTo>
                    <a:lnTo>
                      <a:pt x="9029" y="4184"/>
                    </a:lnTo>
                    <a:lnTo>
                      <a:pt x="9012" y="4205"/>
                    </a:lnTo>
                    <a:lnTo>
                      <a:pt x="8996" y="4226"/>
                    </a:lnTo>
                    <a:lnTo>
                      <a:pt x="8981" y="4247"/>
                    </a:lnTo>
                    <a:lnTo>
                      <a:pt x="8966" y="4267"/>
                    </a:lnTo>
                    <a:lnTo>
                      <a:pt x="8955" y="4287"/>
                    </a:lnTo>
                    <a:lnTo>
                      <a:pt x="8864" y="4273"/>
                    </a:lnTo>
                    <a:lnTo>
                      <a:pt x="8607" y="4234"/>
                    </a:lnTo>
                    <a:lnTo>
                      <a:pt x="8206" y="4172"/>
                    </a:lnTo>
                    <a:lnTo>
                      <a:pt x="7687" y="4092"/>
                    </a:lnTo>
                    <a:lnTo>
                      <a:pt x="7071" y="3996"/>
                    </a:lnTo>
                    <a:lnTo>
                      <a:pt x="6385" y="3888"/>
                    </a:lnTo>
                    <a:lnTo>
                      <a:pt x="5651" y="3773"/>
                    </a:lnTo>
                    <a:lnTo>
                      <a:pt x="4891" y="3652"/>
                    </a:lnTo>
                    <a:lnTo>
                      <a:pt x="4132" y="3529"/>
                    </a:lnTo>
                    <a:lnTo>
                      <a:pt x="3396" y="3408"/>
                    </a:lnTo>
                    <a:lnTo>
                      <a:pt x="3043" y="3350"/>
                    </a:lnTo>
                    <a:lnTo>
                      <a:pt x="2706" y="3294"/>
                    </a:lnTo>
                    <a:lnTo>
                      <a:pt x="2385" y="3239"/>
                    </a:lnTo>
                    <a:lnTo>
                      <a:pt x="2086" y="3187"/>
                    </a:lnTo>
                    <a:lnTo>
                      <a:pt x="1810" y="3138"/>
                    </a:lnTo>
                    <a:lnTo>
                      <a:pt x="1561" y="3093"/>
                    </a:lnTo>
                    <a:lnTo>
                      <a:pt x="1341" y="3051"/>
                    </a:lnTo>
                    <a:lnTo>
                      <a:pt x="1154" y="3014"/>
                    </a:lnTo>
                    <a:lnTo>
                      <a:pt x="1002" y="2982"/>
                    </a:lnTo>
                    <a:lnTo>
                      <a:pt x="889" y="2955"/>
                    </a:lnTo>
                    <a:lnTo>
                      <a:pt x="816" y="2934"/>
                    </a:lnTo>
                    <a:lnTo>
                      <a:pt x="787" y="2918"/>
                    </a:lnTo>
                    <a:lnTo>
                      <a:pt x="782" y="2905"/>
                    </a:lnTo>
                    <a:lnTo>
                      <a:pt x="773" y="2892"/>
                    </a:lnTo>
                    <a:lnTo>
                      <a:pt x="763" y="2877"/>
                    </a:lnTo>
                    <a:lnTo>
                      <a:pt x="751" y="2863"/>
                    </a:lnTo>
                    <a:lnTo>
                      <a:pt x="736" y="2848"/>
                    </a:lnTo>
                    <a:lnTo>
                      <a:pt x="720" y="2832"/>
                    </a:lnTo>
                    <a:lnTo>
                      <a:pt x="701" y="2816"/>
                    </a:lnTo>
                    <a:lnTo>
                      <a:pt x="683" y="2799"/>
                    </a:lnTo>
                    <a:lnTo>
                      <a:pt x="662" y="2783"/>
                    </a:lnTo>
                    <a:lnTo>
                      <a:pt x="640" y="2767"/>
                    </a:lnTo>
                    <a:lnTo>
                      <a:pt x="617" y="2750"/>
                    </a:lnTo>
                    <a:lnTo>
                      <a:pt x="593" y="2734"/>
                    </a:lnTo>
                    <a:lnTo>
                      <a:pt x="544" y="2701"/>
                    </a:lnTo>
                    <a:lnTo>
                      <a:pt x="492" y="2669"/>
                    </a:lnTo>
                    <a:lnTo>
                      <a:pt x="438" y="2640"/>
                    </a:lnTo>
                    <a:lnTo>
                      <a:pt x="384" y="2612"/>
                    </a:lnTo>
                    <a:lnTo>
                      <a:pt x="359" y="2599"/>
                    </a:lnTo>
                    <a:lnTo>
                      <a:pt x="332" y="2587"/>
                    </a:lnTo>
                    <a:lnTo>
                      <a:pt x="307" y="2575"/>
                    </a:lnTo>
                    <a:lnTo>
                      <a:pt x="282" y="2565"/>
                    </a:lnTo>
                    <a:lnTo>
                      <a:pt x="258" y="2556"/>
                    </a:lnTo>
                    <a:lnTo>
                      <a:pt x="236" y="2547"/>
                    </a:lnTo>
                    <a:lnTo>
                      <a:pt x="213" y="2540"/>
                    </a:lnTo>
                    <a:lnTo>
                      <a:pt x="193" y="2533"/>
                    </a:lnTo>
                    <a:lnTo>
                      <a:pt x="173" y="2528"/>
                    </a:lnTo>
                    <a:lnTo>
                      <a:pt x="156" y="2525"/>
                    </a:lnTo>
                    <a:lnTo>
                      <a:pt x="139" y="2523"/>
                    </a:lnTo>
                    <a:lnTo>
                      <a:pt x="124" y="2522"/>
                    </a:lnTo>
                    <a:lnTo>
                      <a:pt x="99" y="2521"/>
                    </a:lnTo>
                    <a:lnTo>
                      <a:pt x="75" y="2520"/>
                    </a:lnTo>
                    <a:lnTo>
                      <a:pt x="53" y="2518"/>
                    </a:lnTo>
                    <a:lnTo>
                      <a:pt x="36" y="2515"/>
                    </a:lnTo>
                    <a:lnTo>
                      <a:pt x="29" y="2513"/>
                    </a:lnTo>
                    <a:lnTo>
                      <a:pt x="22" y="2511"/>
                    </a:lnTo>
                    <a:lnTo>
                      <a:pt x="16" y="2509"/>
                    </a:lnTo>
                    <a:lnTo>
                      <a:pt x="10" y="2506"/>
                    </a:lnTo>
                    <a:lnTo>
                      <a:pt x="6" y="2503"/>
                    </a:lnTo>
                    <a:lnTo>
                      <a:pt x="3" y="2500"/>
                    </a:lnTo>
                    <a:lnTo>
                      <a:pt x="1" y="2497"/>
                    </a:lnTo>
                    <a:lnTo>
                      <a:pt x="0" y="2492"/>
                    </a:lnTo>
                    <a:lnTo>
                      <a:pt x="0" y="2488"/>
                    </a:lnTo>
                    <a:lnTo>
                      <a:pt x="1" y="2484"/>
                    </a:lnTo>
                    <a:lnTo>
                      <a:pt x="3" y="2479"/>
                    </a:lnTo>
                    <a:lnTo>
                      <a:pt x="7" y="2475"/>
                    </a:lnTo>
                    <a:lnTo>
                      <a:pt x="12" y="2470"/>
                    </a:lnTo>
                    <a:lnTo>
                      <a:pt x="18" y="2464"/>
                    </a:lnTo>
                    <a:lnTo>
                      <a:pt x="25" y="2459"/>
                    </a:lnTo>
                    <a:lnTo>
                      <a:pt x="34" y="2453"/>
                    </a:lnTo>
                    <a:lnTo>
                      <a:pt x="55" y="2439"/>
                    </a:lnTo>
                    <a:lnTo>
                      <a:pt x="81" y="2425"/>
                    </a:lnTo>
                    <a:lnTo>
                      <a:pt x="114" y="2410"/>
                    </a:lnTo>
                    <a:lnTo>
                      <a:pt x="153" y="2393"/>
                    </a:lnTo>
                    <a:lnTo>
                      <a:pt x="175" y="2383"/>
                    </a:lnTo>
                    <a:lnTo>
                      <a:pt x="199" y="2369"/>
                    </a:lnTo>
                    <a:lnTo>
                      <a:pt x="223" y="2351"/>
                    </a:lnTo>
                    <a:lnTo>
                      <a:pt x="250" y="2331"/>
                    </a:lnTo>
                    <a:lnTo>
                      <a:pt x="278" y="2307"/>
                    </a:lnTo>
                    <a:lnTo>
                      <a:pt x="306" y="2282"/>
                    </a:lnTo>
                    <a:lnTo>
                      <a:pt x="336" y="2253"/>
                    </a:lnTo>
                    <a:lnTo>
                      <a:pt x="366" y="2222"/>
                    </a:lnTo>
                    <a:lnTo>
                      <a:pt x="396" y="2190"/>
                    </a:lnTo>
                    <a:lnTo>
                      <a:pt x="428" y="2155"/>
                    </a:lnTo>
                    <a:lnTo>
                      <a:pt x="461" y="2118"/>
                    </a:lnTo>
                    <a:lnTo>
                      <a:pt x="493" y="2080"/>
                    </a:lnTo>
                    <a:lnTo>
                      <a:pt x="525" y="2041"/>
                    </a:lnTo>
                    <a:lnTo>
                      <a:pt x="559" y="2000"/>
                    </a:lnTo>
                    <a:lnTo>
                      <a:pt x="592" y="1959"/>
                    </a:lnTo>
                    <a:lnTo>
                      <a:pt x="625" y="1916"/>
                    </a:lnTo>
                    <a:lnTo>
                      <a:pt x="689" y="1831"/>
                    </a:lnTo>
                    <a:lnTo>
                      <a:pt x="753" y="1744"/>
                    </a:lnTo>
                    <a:lnTo>
                      <a:pt x="813" y="1660"/>
                    </a:lnTo>
                    <a:lnTo>
                      <a:pt x="870" y="1576"/>
                    </a:lnTo>
                    <a:lnTo>
                      <a:pt x="924" y="1497"/>
                    </a:lnTo>
                    <a:lnTo>
                      <a:pt x="971" y="1424"/>
                    </a:lnTo>
                    <a:lnTo>
                      <a:pt x="1012" y="1358"/>
                    </a:lnTo>
                    <a:lnTo>
                      <a:pt x="1045" y="1300"/>
                    </a:lnTo>
                    <a:lnTo>
                      <a:pt x="1060" y="1274"/>
                    </a:lnTo>
                    <a:lnTo>
                      <a:pt x="1073" y="1245"/>
                    </a:lnTo>
                    <a:lnTo>
                      <a:pt x="1086" y="1213"/>
                    </a:lnTo>
                    <a:lnTo>
                      <a:pt x="1099" y="1181"/>
                    </a:lnTo>
                    <a:lnTo>
                      <a:pt x="1110" y="1147"/>
                    </a:lnTo>
                    <a:lnTo>
                      <a:pt x="1121" y="1111"/>
                    </a:lnTo>
                    <a:lnTo>
                      <a:pt x="1132" y="1073"/>
                    </a:lnTo>
                    <a:lnTo>
                      <a:pt x="1143" y="1034"/>
                    </a:lnTo>
                    <a:lnTo>
                      <a:pt x="1165" y="954"/>
                    </a:lnTo>
                    <a:lnTo>
                      <a:pt x="1188" y="872"/>
                    </a:lnTo>
                    <a:lnTo>
                      <a:pt x="1199" y="829"/>
                    </a:lnTo>
                    <a:lnTo>
                      <a:pt x="1212" y="786"/>
                    </a:lnTo>
                    <a:lnTo>
                      <a:pt x="1226" y="743"/>
                    </a:lnTo>
                    <a:lnTo>
                      <a:pt x="1239" y="699"/>
                    </a:lnTo>
                    <a:lnTo>
                      <a:pt x="1254" y="656"/>
                    </a:lnTo>
                    <a:lnTo>
                      <a:pt x="1271" y="612"/>
                    </a:lnTo>
                    <a:lnTo>
                      <a:pt x="1287" y="569"/>
                    </a:lnTo>
                    <a:lnTo>
                      <a:pt x="1305" y="527"/>
                    </a:lnTo>
                    <a:lnTo>
                      <a:pt x="1326" y="485"/>
                    </a:lnTo>
                    <a:lnTo>
                      <a:pt x="1347" y="443"/>
                    </a:lnTo>
                    <a:lnTo>
                      <a:pt x="1370" y="403"/>
                    </a:lnTo>
                    <a:lnTo>
                      <a:pt x="1394" y="363"/>
                    </a:lnTo>
                    <a:lnTo>
                      <a:pt x="1421" y="325"/>
                    </a:lnTo>
                    <a:lnTo>
                      <a:pt x="1450" y="287"/>
                    </a:lnTo>
                    <a:lnTo>
                      <a:pt x="1481" y="251"/>
                    </a:lnTo>
                    <a:lnTo>
                      <a:pt x="1514" y="218"/>
                    </a:lnTo>
                    <a:lnTo>
                      <a:pt x="1549" y="185"/>
                    </a:lnTo>
                    <a:lnTo>
                      <a:pt x="1587" y="154"/>
                    </a:lnTo>
                    <a:lnTo>
                      <a:pt x="1628" y="126"/>
                    </a:lnTo>
                    <a:lnTo>
                      <a:pt x="1671" y="99"/>
                    </a:lnTo>
                    <a:lnTo>
                      <a:pt x="1741" y="57"/>
                    </a:lnTo>
                    <a:lnTo>
                      <a:pt x="1796" y="27"/>
                    </a:lnTo>
                    <a:lnTo>
                      <a:pt x="1819" y="16"/>
                    </a:lnTo>
                    <a:lnTo>
                      <a:pt x="1840" y="8"/>
                    </a:lnTo>
                    <a:lnTo>
                      <a:pt x="1849" y="5"/>
                    </a:lnTo>
                    <a:lnTo>
                      <a:pt x="1858" y="3"/>
                    </a:lnTo>
                    <a:lnTo>
                      <a:pt x="1866" y="1"/>
                    </a:lnTo>
                    <a:lnTo>
                      <a:pt x="1876" y="0"/>
                    </a:lnTo>
                    <a:lnTo>
                      <a:pt x="1884" y="0"/>
                    </a:lnTo>
                    <a:lnTo>
                      <a:pt x="1891" y="0"/>
                    </a:lnTo>
                    <a:lnTo>
                      <a:pt x="1899" y="1"/>
                    </a:lnTo>
                    <a:lnTo>
                      <a:pt x="1907" y="3"/>
                    </a:lnTo>
                    <a:lnTo>
                      <a:pt x="1915" y="5"/>
                    </a:lnTo>
                    <a:lnTo>
                      <a:pt x="1924" y="8"/>
                    </a:lnTo>
                    <a:lnTo>
                      <a:pt x="1932" y="12"/>
                    </a:lnTo>
                    <a:lnTo>
                      <a:pt x="1940" y="17"/>
                    </a:lnTo>
                    <a:lnTo>
                      <a:pt x="1958" y="28"/>
                    </a:lnTo>
                    <a:lnTo>
                      <a:pt x="1978" y="43"/>
                    </a:lnTo>
                    <a:lnTo>
                      <a:pt x="1999" y="59"/>
                    </a:lnTo>
                    <a:lnTo>
                      <a:pt x="2024" y="80"/>
                    </a:lnTo>
                    <a:lnTo>
                      <a:pt x="2036" y="89"/>
                    </a:lnTo>
                    <a:lnTo>
                      <a:pt x="2051" y="98"/>
                    </a:lnTo>
                    <a:lnTo>
                      <a:pt x="2064" y="104"/>
                    </a:lnTo>
                    <a:lnTo>
                      <a:pt x="2079" y="110"/>
                    </a:lnTo>
                    <a:lnTo>
                      <a:pt x="2094" y="115"/>
                    </a:lnTo>
                    <a:lnTo>
                      <a:pt x="2110" y="118"/>
                    </a:lnTo>
                    <a:lnTo>
                      <a:pt x="2125" y="122"/>
                    </a:lnTo>
                    <a:lnTo>
                      <a:pt x="2142" y="124"/>
                    </a:lnTo>
                    <a:lnTo>
                      <a:pt x="2159" y="125"/>
                    </a:lnTo>
                    <a:lnTo>
                      <a:pt x="2176" y="125"/>
                    </a:lnTo>
                    <a:lnTo>
                      <a:pt x="2194" y="124"/>
                    </a:lnTo>
                    <a:lnTo>
                      <a:pt x="2212" y="122"/>
                    </a:lnTo>
                    <a:lnTo>
                      <a:pt x="2249" y="117"/>
                    </a:lnTo>
                    <a:lnTo>
                      <a:pt x="2288" y="110"/>
                    </a:lnTo>
                    <a:lnTo>
                      <a:pt x="2327" y="101"/>
                    </a:lnTo>
                    <a:lnTo>
                      <a:pt x="2367" y="91"/>
                    </a:lnTo>
                    <a:lnTo>
                      <a:pt x="2408" y="81"/>
                    </a:lnTo>
                    <a:lnTo>
                      <a:pt x="2449" y="68"/>
                    </a:lnTo>
                    <a:lnTo>
                      <a:pt x="2490" y="58"/>
                    </a:lnTo>
                    <a:lnTo>
                      <a:pt x="2530" y="47"/>
                    </a:lnTo>
                    <a:lnTo>
                      <a:pt x="2571" y="38"/>
                    </a:lnTo>
                    <a:lnTo>
                      <a:pt x="2610" y="29"/>
                    </a:lnTo>
                    <a:lnTo>
                      <a:pt x="2631" y="26"/>
                    </a:lnTo>
                    <a:lnTo>
                      <a:pt x="2652" y="25"/>
                    </a:lnTo>
                    <a:lnTo>
                      <a:pt x="2673" y="25"/>
                    </a:lnTo>
                    <a:lnTo>
                      <a:pt x="2695" y="26"/>
                    </a:lnTo>
                    <a:lnTo>
                      <a:pt x="2718" y="29"/>
                    </a:lnTo>
                    <a:lnTo>
                      <a:pt x="2740" y="32"/>
                    </a:lnTo>
                    <a:lnTo>
                      <a:pt x="2763" y="38"/>
                    </a:lnTo>
                    <a:lnTo>
                      <a:pt x="2787" y="44"/>
                    </a:lnTo>
                    <a:lnTo>
                      <a:pt x="2809" y="51"/>
                    </a:lnTo>
                    <a:lnTo>
                      <a:pt x="2833" y="58"/>
                    </a:lnTo>
                    <a:lnTo>
                      <a:pt x="2855" y="66"/>
                    </a:lnTo>
                    <a:lnTo>
                      <a:pt x="2878" y="75"/>
                    </a:lnTo>
                    <a:lnTo>
                      <a:pt x="2923" y="94"/>
                    </a:lnTo>
                    <a:lnTo>
                      <a:pt x="2965" y="114"/>
                    </a:lnTo>
                    <a:lnTo>
                      <a:pt x="3005" y="135"/>
                    </a:lnTo>
                    <a:lnTo>
                      <a:pt x="3042" y="155"/>
                    </a:lnTo>
                    <a:lnTo>
                      <a:pt x="3075" y="175"/>
                    </a:lnTo>
                    <a:lnTo>
                      <a:pt x="3104" y="193"/>
                    </a:lnTo>
                    <a:lnTo>
                      <a:pt x="3145" y="220"/>
                    </a:lnTo>
                    <a:lnTo>
                      <a:pt x="3159" y="230"/>
                    </a:lnTo>
                    <a:lnTo>
                      <a:pt x="3329" y="80"/>
                    </a:lnTo>
                    <a:lnTo>
                      <a:pt x="3329" y="86"/>
                    </a:lnTo>
                    <a:lnTo>
                      <a:pt x="3331" y="100"/>
                    </a:lnTo>
                    <a:lnTo>
                      <a:pt x="3334" y="123"/>
                    </a:lnTo>
                    <a:lnTo>
                      <a:pt x="3339" y="148"/>
                    </a:lnTo>
                    <a:lnTo>
                      <a:pt x="3342" y="162"/>
                    </a:lnTo>
                    <a:lnTo>
                      <a:pt x="3346" y="176"/>
                    </a:lnTo>
                    <a:lnTo>
                      <a:pt x="3352" y="189"/>
                    </a:lnTo>
                    <a:lnTo>
                      <a:pt x="3357" y="201"/>
                    </a:lnTo>
                    <a:lnTo>
                      <a:pt x="3364" y="213"/>
                    </a:lnTo>
                    <a:lnTo>
                      <a:pt x="3371" y="223"/>
                    </a:lnTo>
                    <a:lnTo>
                      <a:pt x="3375" y="227"/>
                    </a:lnTo>
                    <a:lnTo>
                      <a:pt x="3379" y="231"/>
                    </a:lnTo>
                    <a:lnTo>
                      <a:pt x="3384" y="234"/>
                    </a:lnTo>
                    <a:lnTo>
                      <a:pt x="3388" y="237"/>
                    </a:lnTo>
                    <a:lnTo>
                      <a:pt x="3415" y="249"/>
                    </a:lnTo>
                    <a:lnTo>
                      <a:pt x="3455" y="267"/>
                    </a:lnTo>
                    <a:lnTo>
                      <a:pt x="3504" y="290"/>
                    </a:lnTo>
                    <a:lnTo>
                      <a:pt x="3562" y="319"/>
                    </a:lnTo>
                    <a:lnTo>
                      <a:pt x="3593" y="335"/>
                    </a:lnTo>
                    <a:lnTo>
                      <a:pt x="3626" y="353"/>
                    </a:lnTo>
                    <a:lnTo>
                      <a:pt x="3659" y="372"/>
                    </a:lnTo>
                    <a:lnTo>
                      <a:pt x="3692" y="393"/>
                    </a:lnTo>
                    <a:lnTo>
                      <a:pt x="3725" y="414"/>
                    </a:lnTo>
                    <a:lnTo>
                      <a:pt x="3759" y="439"/>
                    </a:lnTo>
                    <a:lnTo>
                      <a:pt x="3793" y="463"/>
                    </a:lnTo>
                    <a:lnTo>
                      <a:pt x="3826" y="490"/>
                    </a:lnTo>
                    <a:lnTo>
                      <a:pt x="3864" y="522"/>
                    </a:lnTo>
                    <a:lnTo>
                      <a:pt x="3916" y="561"/>
                    </a:lnTo>
                    <a:lnTo>
                      <a:pt x="3977" y="606"/>
                    </a:lnTo>
                    <a:lnTo>
                      <a:pt x="4048" y="657"/>
                    </a:lnTo>
                    <a:lnTo>
                      <a:pt x="4126" y="711"/>
                    </a:lnTo>
                    <a:lnTo>
                      <a:pt x="4211" y="768"/>
                    </a:lnTo>
                    <a:lnTo>
                      <a:pt x="4300" y="828"/>
                    </a:lnTo>
                    <a:lnTo>
                      <a:pt x="4393" y="887"/>
                    </a:lnTo>
                    <a:lnTo>
                      <a:pt x="4486" y="946"/>
                    </a:lnTo>
                    <a:lnTo>
                      <a:pt x="4579" y="1004"/>
                    </a:lnTo>
                    <a:lnTo>
                      <a:pt x="4671" y="1058"/>
                    </a:lnTo>
                    <a:lnTo>
                      <a:pt x="4759" y="1108"/>
                    </a:lnTo>
                    <a:lnTo>
                      <a:pt x="4802" y="1131"/>
                    </a:lnTo>
                    <a:lnTo>
                      <a:pt x="4843" y="1153"/>
                    </a:lnTo>
                    <a:lnTo>
                      <a:pt x="4883" y="1172"/>
                    </a:lnTo>
                    <a:lnTo>
                      <a:pt x="4920" y="1191"/>
                    </a:lnTo>
                    <a:lnTo>
                      <a:pt x="4956" y="1207"/>
                    </a:lnTo>
                    <a:lnTo>
                      <a:pt x="4989" y="1222"/>
                    </a:lnTo>
                    <a:lnTo>
                      <a:pt x="5021" y="1234"/>
                    </a:lnTo>
                    <a:lnTo>
                      <a:pt x="5050" y="1243"/>
                    </a:lnTo>
                    <a:close/>
                  </a:path>
                </a:pathLst>
              </a:custGeom>
              <a:solidFill>
                <a:srgbClr val="90CA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86" name="Freeform 381">
                <a:extLst>
                  <a:ext uri="{FF2B5EF4-FFF2-40B4-BE49-F238E27FC236}">
                    <a16:creationId xmlns:a16="http://schemas.microsoft.com/office/drawing/2014/main" id="{4B4CE412-E3D6-432C-A412-A77FBB2BD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2" y="1378"/>
                <a:ext cx="471" cy="221"/>
              </a:xfrm>
              <a:custGeom>
                <a:avLst/>
                <a:gdLst>
                  <a:gd name="T0" fmla="*/ 14 w 8940"/>
                  <a:gd name="T1" fmla="*/ 4 h 4201"/>
                  <a:gd name="T2" fmla="*/ 15 w 8940"/>
                  <a:gd name="T3" fmla="*/ 4 h 4201"/>
                  <a:gd name="T4" fmla="*/ 15 w 8940"/>
                  <a:gd name="T5" fmla="*/ 4 h 4201"/>
                  <a:gd name="T6" fmla="*/ 15 w 8940"/>
                  <a:gd name="T7" fmla="*/ 5 h 4201"/>
                  <a:gd name="T8" fmla="*/ 16 w 8940"/>
                  <a:gd name="T9" fmla="*/ 5 h 4201"/>
                  <a:gd name="T10" fmla="*/ 17 w 8940"/>
                  <a:gd name="T11" fmla="*/ 5 h 4201"/>
                  <a:gd name="T12" fmla="*/ 17 w 8940"/>
                  <a:gd name="T13" fmla="*/ 5 h 4201"/>
                  <a:gd name="T14" fmla="*/ 17 w 8940"/>
                  <a:gd name="T15" fmla="*/ 6 h 4201"/>
                  <a:gd name="T16" fmla="*/ 17 w 8940"/>
                  <a:gd name="T17" fmla="*/ 6 h 4201"/>
                  <a:gd name="T18" fmla="*/ 17 w 8940"/>
                  <a:gd name="T19" fmla="*/ 6 h 4201"/>
                  <a:gd name="T20" fmla="*/ 17 w 8940"/>
                  <a:gd name="T21" fmla="*/ 6 h 4201"/>
                  <a:gd name="T22" fmla="*/ 18 w 8940"/>
                  <a:gd name="T23" fmla="*/ 7 h 4201"/>
                  <a:gd name="T24" fmla="*/ 18 w 8940"/>
                  <a:gd name="T25" fmla="*/ 7 h 4201"/>
                  <a:gd name="T26" fmla="*/ 19 w 8940"/>
                  <a:gd name="T27" fmla="*/ 7 h 4201"/>
                  <a:gd name="T28" fmla="*/ 20 w 8940"/>
                  <a:gd name="T29" fmla="*/ 8 h 4201"/>
                  <a:gd name="T30" fmla="*/ 21 w 8940"/>
                  <a:gd name="T31" fmla="*/ 8 h 4201"/>
                  <a:gd name="T32" fmla="*/ 21 w 8940"/>
                  <a:gd name="T33" fmla="*/ 8 h 4201"/>
                  <a:gd name="T34" fmla="*/ 22 w 8940"/>
                  <a:gd name="T35" fmla="*/ 9 h 4201"/>
                  <a:gd name="T36" fmla="*/ 23 w 8940"/>
                  <a:gd name="T37" fmla="*/ 9 h 4201"/>
                  <a:gd name="T38" fmla="*/ 23 w 8940"/>
                  <a:gd name="T39" fmla="*/ 10 h 4201"/>
                  <a:gd name="T40" fmla="*/ 24 w 8940"/>
                  <a:gd name="T41" fmla="*/ 10 h 4201"/>
                  <a:gd name="T42" fmla="*/ 24 w 8940"/>
                  <a:gd name="T43" fmla="*/ 10 h 4201"/>
                  <a:gd name="T44" fmla="*/ 24 w 8940"/>
                  <a:gd name="T45" fmla="*/ 11 h 4201"/>
                  <a:gd name="T46" fmla="*/ 25 w 8940"/>
                  <a:gd name="T47" fmla="*/ 11 h 4201"/>
                  <a:gd name="T48" fmla="*/ 25 w 8940"/>
                  <a:gd name="T49" fmla="*/ 11 h 4201"/>
                  <a:gd name="T50" fmla="*/ 25 w 8940"/>
                  <a:gd name="T51" fmla="*/ 11 h 4201"/>
                  <a:gd name="T52" fmla="*/ 23 w 8940"/>
                  <a:gd name="T53" fmla="*/ 11 h 4201"/>
                  <a:gd name="T54" fmla="*/ 11 w 8940"/>
                  <a:gd name="T55" fmla="*/ 10 h 4201"/>
                  <a:gd name="T56" fmla="*/ 4 w 8940"/>
                  <a:gd name="T57" fmla="*/ 8 h 4201"/>
                  <a:gd name="T58" fmla="*/ 2 w 8940"/>
                  <a:gd name="T59" fmla="*/ 8 h 4201"/>
                  <a:gd name="T60" fmla="*/ 2 w 8940"/>
                  <a:gd name="T61" fmla="*/ 8 h 4201"/>
                  <a:gd name="T62" fmla="*/ 1 w 8940"/>
                  <a:gd name="T63" fmla="*/ 7 h 4201"/>
                  <a:gd name="T64" fmla="*/ 1 w 8940"/>
                  <a:gd name="T65" fmla="*/ 7 h 4201"/>
                  <a:gd name="T66" fmla="*/ 0 w 8940"/>
                  <a:gd name="T67" fmla="*/ 7 h 4201"/>
                  <a:gd name="T68" fmla="*/ 0 w 8940"/>
                  <a:gd name="T69" fmla="*/ 7 h 4201"/>
                  <a:gd name="T70" fmla="*/ 0 w 8940"/>
                  <a:gd name="T71" fmla="*/ 7 h 4201"/>
                  <a:gd name="T72" fmla="*/ 0 w 8940"/>
                  <a:gd name="T73" fmla="*/ 7 h 4201"/>
                  <a:gd name="T74" fmla="*/ 1 w 8940"/>
                  <a:gd name="T75" fmla="*/ 6 h 4201"/>
                  <a:gd name="T76" fmla="*/ 1 w 8940"/>
                  <a:gd name="T77" fmla="*/ 6 h 4201"/>
                  <a:gd name="T78" fmla="*/ 2 w 8940"/>
                  <a:gd name="T79" fmla="*/ 4 h 4201"/>
                  <a:gd name="T80" fmla="*/ 3 w 8940"/>
                  <a:gd name="T81" fmla="*/ 3 h 4201"/>
                  <a:gd name="T82" fmla="*/ 3 w 8940"/>
                  <a:gd name="T83" fmla="*/ 2 h 4201"/>
                  <a:gd name="T84" fmla="*/ 3 w 8940"/>
                  <a:gd name="T85" fmla="*/ 1 h 4201"/>
                  <a:gd name="T86" fmla="*/ 4 w 8940"/>
                  <a:gd name="T87" fmla="*/ 1 h 4201"/>
                  <a:gd name="T88" fmla="*/ 5 w 8940"/>
                  <a:gd name="T89" fmla="*/ 0 h 4201"/>
                  <a:gd name="T90" fmla="*/ 5 w 8940"/>
                  <a:gd name="T91" fmla="*/ 0 h 4201"/>
                  <a:gd name="T92" fmla="*/ 5 w 8940"/>
                  <a:gd name="T93" fmla="*/ 0 h 4201"/>
                  <a:gd name="T94" fmla="*/ 5 w 8940"/>
                  <a:gd name="T95" fmla="*/ 0 h 4201"/>
                  <a:gd name="T96" fmla="*/ 6 w 8940"/>
                  <a:gd name="T97" fmla="*/ 0 h 4201"/>
                  <a:gd name="T98" fmla="*/ 6 w 8940"/>
                  <a:gd name="T99" fmla="*/ 0 h 4201"/>
                  <a:gd name="T100" fmla="*/ 7 w 8940"/>
                  <a:gd name="T101" fmla="*/ 0 h 4201"/>
                  <a:gd name="T102" fmla="*/ 7 w 8940"/>
                  <a:gd name="T103" fmla="*/ 0 h 4201"/>
                  <a:gd name="T104" fmla="*/ 8 w 8940"/>
                  <a:gd name="T105" fmla="*/ 0 h 4201"/>
                  <a:gd name="T106" fmla="*/ 9 w 8940"/>
                  <a:gd name="T107" fmla="*/ 0 h 4201"/>
                  <a:gd name="T108" fmla="*/ 9 w 8940"/>
                  <a:gd name="T109" fmla="*/ 1 h 4201"/>
                  <a:gd name="T110" fmla="*/ 9 w 8940"/>
                  <a:gd name="T111" fmla="*/ 1 h 4201"/>
                  <a:gd name="T112" fmla="*/ 10 w 8940"/>
                  <a:gd name="T113" fmla="*/ 1 h 4201"/>
                  <a:gd name="T114" fmla="*/ 11 w 8940"/>
                  <a:gd name="T115" fmla="*/ 2 h 4201"/>
                  <a:gd name="T116" fmla="*/ 13 w 8940"/>
                  <a:gd name="T117" fmla="*/ 3 h 4201"/>
                  <a:gd name="T118" fmla="*/ 14 w 8940"/>
                  <a:gd name="T119" fmla="*/ 3 h 420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8940" h="4201">
                    <a:moveTo>
                      <a:pt x="4930" y="1226"/>
                    </a:moveTo>
                    <a:lnTo>
                      <a:pt x="4983" y="1244"/>
                    </a:lnTo>
                    <a:lnTo>
                      <a:pt x="5032" y="1259"/>
                    </a:lnTo>
                    <a:lnTo>
                      <a:pt x="5078" y="1275"/>
                    </a:lnTo>
                    <a:lnTo>
                      <a:pt x="5120" y="1291"/>
                    </a:lnTo>
                    <a:lnTo>
                      <a:pt x="5159" y="1306"/>
                    </a:lnTo>
                    <a:lnTo>
                      <a:pt x="5194" y="1321"/>
                    </a:lnTo>
                    <a:lnTo>
                      <a:pt x="5228" y="1337"/>
                    </a:lnTo>
                    <a:lnTo>
                      <a:pt x="5259" y="1353"/>
                    </a:lnTo>
                    <a:lnTo>
                      <a:pt x="5288" y="1369"/>
                    </a:lnTo>
                    <a:lnTo>
                      <a:pt x="5313" y="1387"/>
                    </a:lnTo>
                    <a:lnTo>
                      <a:pt x="5338" y="1405"/>
                    </a:lnTo>
                    <a:lnTo>
                      <a:pt x="5360" y="1426"/>
                    </a:lnTo>
                    <a:lnTo>
                      <a:pt x="5382" y="1446"/>
                    </a:lnTo>
                    <a:lnTo>
                      <a:pt x="5402" y="1470"/>
                    </a:lnTo>
                    <a:lnTo>
                      <a:pt x="5421" y="1493"/>
                    </a:lnTo>
                    <a:lnTo>
                      <a:pt x="5438" y="1520"/>
                    </a:lnTo>
                    <a:lnTo>
                      <a:pt x="5455" y="1546"/>
                    </a:lnTo>
                    <a:lnTo>
                      <a:pt x="5470" y="1570"/>
                    </a:lnTo>
                    <a:lnTo>
                      <a:pt x="5484" y="1591"/>
                    </a:lnTo>
                    <a:lnTo>
                      <a:pt x="5498" y="1611"/>
                    </a:lnTo>
                    <a:lnTo>
                      <a:pt x="5514" y="1629"/>
                    </a:lnTo>
                    <a:lnTo>
                      <a:pt x="5530" y="1646"/>
                    </a:lnTo>
                    <a:lnTo>
                      <a:pt x="5539" y="1654"/>
                    </a:lnTo>
                    <a:lnTo>
                      <a:pt x="5549" y="1662"/>
                    </a:lnTo>
                    <a:lnTo>
                      <a:pt x="5559" y="1669"/>
                    </a:lnTo>
                    <a:lnTo>
                      <a:pt x="5569" y="1677"/>
                    </a:lnTo>
                    <a:lnTo>
                      <a:pt x="5581" y="1685"/>
                    </a:lnTo>
                    <a:lnTo>
                      <a:pt x="5594" y="1692"/>
                    </a:lnTo>
                    <a:lnTo>
                      <a:pt x="5607" y="1699"/>
                    </a:lnTo>
                    <a:lnTo>
                      <a:pt x="5622" y="1706"/>
                    </a:lnTo>
                    <a:lnTo>
                      <a:pt x="5655" y="1720"/>
                    </a:lnTo>
                    <a:lnTo>
                      <a:pt x="5693" y="1736"/>
                    </a:lnTo>
                    <a:lnTo>
                      <a:pt x="5737" y="1751"/>
                    </a:lnTo>
                    <a:lnTo>
                      <a:pt x="5788" y="1767"/>
                    </a:lnTo>
                    <a:lnTo>
                      <a:pt x="5846" y="1785"/>
                    </a:lnTo>
                    <a:lnTo>
                      <a:pt x="5913" y="1803"/>
                    </a:lnTo>
                    <a:lnTo>
                      <a:pt x="5941" y="1811"/>
                    </a:lnTo>
                    <a:lnTo>
                      <a:pt x="5966" y="1819"/>
                    </a:lnTo>
                    <a:lnTo>
                      <a:pt x="5990" y="1827"/>
                    </a:lnTo>
                    <a:lnTo>
                      <a:pt x="6012" y="1836"/>
                    </a:lnTo>
                    <a:lnTo>
                      <a:pt x="6034" y="1845"/>
                    </a:lnTo>
                    <a:lnTo>
                      <a:pt x="6053" y="1855"/>
                    </a:lnTo>
                    <a:lnTo>
                      <a:pt x="6072" y="1866"/>
                    </a:lnTo>
                    <a:lnTo>
                      <a:pt x="6089" y="1876"/>
                    </a:lnTo>
                    <a:lnTo>
                      <a:pt x="6104" y="1887"/>
                    </a:lnTo>
                    <a:lnTo>
                      <a:pt x="6120" y="1898"/>
                    </a:lnTo>
                    <a:lnTo>
                      <a:pt x="6133" y="1911"/>
                    </a:lnTo>
                    <a:lnTo>
                      <a:pt x="6144" y="1922"/>
                    </a:lnTo>
                    <a:lnTo>
                      <a:pt x="6156" y="1934"/>
                    </a:lnTo>
                    <a:lnTo>
                      <a:pt x="6166" y="1948"/>
                    </a:lnTo>
                    <a:lnTo>
                      <a:pt x="6175" y="1960"/>
                    </a:lnTo>
                    <a:lnTo>
                      <a:pt x="6182" y="1972"/>
                    </a:lnTo>
                    <a:lnTo>
                      <a:pt x="6189" y="1985"/>
                    </a:lnTo>
                    <a:lnTo>
                      <a:pt x="6196" y="1999"/>
                    </a:lnTo>
                    <a:lnTo>
                      <a:pt x="6201" y="2012"/>
                    </a:lnTo>
                    <a:lnTo>
                      <a:pt x="6205" y="2024"/>
                    </a:lnTo>
                    <a:lnTo>
                      <a:pt x="6209" y="2038"/>
                    </a:lnTo>
                    <a:lnTo>
                      <a:pt x="6212" y="2051"/>
                    </a:lnTo>
                    <a:lnTo>
                      <a:pt x="6214" y="2064"/>
                    </a:lnTo>
                    <a:lnTo>
                      <a:pt x="6215" y="2077"/>
                    </a:lnTo>
                    <a:lnTo>
                      <a:pt x="6216" y="2090"/>
                    </a:lnTo>
                    <a:lnTo>
                      <a:pt x="6216" y="2102"/>
                    </a:lnTo>
                    <a:lnTo>
                      <a:pt x="6216" y="2114"/>
                    </a:lnTo>
                    <a:lnTo>
                      <a:pt x="6215" y="2127"/>
                    </a:lnTo>
                    <a:lnTo>
                      <a:pt x="6212" y="2151"/>
                    </a:lnTo>
                    <a:lnTo>
                      <a:pt x="6207" y="2174"/>
                    </a:lnTo>
                    <a:lnTo>
                      <a:pt x="6205" y="2186"/>
                    </a:lnTo>
                    <a:lnTo>
                      <a:pt x="6204" y="2199"/>
                    </a:lnTo>
                    <a:lnTo>
                      <a:pt x="6203" y="2214"/>
                    </a:lnTo>
                    <a:lnTo>
                      <a:pt x="6205" y="2227"/>
                    </a:lnTo>
                    <a:lnTo>
                      <a:pt x="6207" y="2241"/>
                    </a:lnTo>
                    <a:lnTo>
                      <a:pt x="6210" y="2256"/>
                    </a:lnTo>
                    <a:lnTo>
                      <a:pt x="6215" y="2271"/>
                    </a:lnTo>
                    <a:lnTo>
                      <a:pt x="6220" y="2285"/>
                    </a:lnTo>
                    <a:lnTo>
                      <a:pt x="6227" y="2301"/>
                    </a:lnTo>
                    <a:lnTo>
                      <a:pt x="6236" y="2315"/>
                    </a:lnTo>
                    <a:lnTo>
                      <a:pt x="6246" y="2330"/>
                    </a:lnTo>
                    <a:lnTo>
                      <a:pt x="6256" y="2346"/>
                    </a:lnTo>
                    <a:lnTo>
                      <a:pt x="6268" y="2361"/>
                    </a:lnTo>
                    <a:lnTo>
                      <a:pt x="6282" y="2376"/>
                    </a:lnTo>
                    <a:lnTo>
                      <a:pt x="6296" y="2392"/>
                    </a:lnTo>
                    <a:lnTo>
                      <a:pt x="6312" y="2408"/>
                    </a:lnTo>
                    <a:lnTo>
                      <a:pt x="6330" y="2423"/>
                    </a:lnTo>
                    <a:lnTo>
                      <a:pt x="6348" y="2438"/>
                    </a:lnTo>
                    <a:lnTo>
                      <a:pt x="6368" y="2453"/>
                    </a:lnTo>
                    <a:lnTo>
                      <a:pt x="6389" y="2468"/>
                    </a:lnTo>
                    <a:lnTo>
                      <a:pt x="6411" y="2484"/>
                    </a:lnTo>
                    <a:lnTo>
                      <a:pt x="6435" y="2498"/>
                    </a:lnTo>
                    <a:lnTo>
                      <a:pt x="6460" y="2512"/>
                    </a:lnTo>
                    <a:lnTo>
                      <a:pt x="6486" y="2527"/>
                    </a:lnTo>
                    <a:lnTo>
                      <a:pt x="6514" y="2541"/>
                    </a:lnTo>
                    <a:lnTo>
                      <a:pt x="6544" y="2554"/>
                    </a:lnTo>
                    <a:lnTo>
                      <a:pt x="6574" y="2568"/>
                    </a:lnTo>
                    <a:lnTo>
                      <a:pt x="6606" y="2581"/>
                    </a:lnTo>
                    <a:lnTo>
                      <a:pt x="6640" y="2593"/>
                    </a:lnTo>
                    <a:lnTo>
                      <a:pt x="6675" y="2606"/>
                    </a:lnTo>
                    <a:lnTo>
                      <a:pt x="6710" y="2618"/>
                    </a:lnTo>
                    <a:lnTo>
                      <a:pt x="6748" y="2629"/>
                    </a:lnTo>
                    <a:lnTo>
                      <a:pt x="6824" y="2652"/>
                    </a:lnTo>
                    <a:lnTo>
                      <a:pt x="6897" y="2675"/>
                    </a:lnTo>
                    <a:lnTo>
                      <a:pt x="6966" y="2700"/>
                    </a:lnTo>
                    <a:lnTo>
                      <a:pt x="7033" y="2725"/>
                    </a:lnTo>
                    <a:lnTo>
                      <a:pt x="7096" y="2750"/>
                    </a:lnTo>
                    <a:lnTo>
                      <a:pt x="7157" y="2776"/>
                    </a:lnTo>
                    <a:lnTo>
                      <a:pt x="7213" y="2802"/>
                    </a:lnTo>
                    <a:lnTo>
                      <a:pt x="7266" y="2829"/>
                    </a:lnTo>
                    <a:lnTo>
                      <a:pt x="7316" y="2854"/>
                    </a:lnTo>
                    <a:lnTo>
                      <a:pt x="7362" y="2881"/>
                    </a:lnTo>
                    <a:lnTo>
                      <a:pt x="7404" y="2906"/>
                    </a:lnTo>
                    <a:lnTo>
                      <a:pt x="7443" y="2932"/>
                    </a:lnTo>
                    <a:lnTo>
                      <a:pt x="7478" y="2957"/>
                    </a:lnTo>
                    <a:lnTo>
                      <a:pt x="7509" y="2981"/>
                    </a:lnTo>
                    <a:lnTo>
                      <a:pt x="7522" y="2993"/>
                    </a:lnTo>
                    <a:lnTo>
                      <a:pt x="7535" y="3005"/>
                    </a:lnTo>
                    <a:lnTo>
                      <a:pt x="7547" y="3016"/>
                    </a:lnTo>
                    <a:lnTo>
                      <a:pt x="7557" y="3027"/>
                    </a:lnTo>
                    <a:lnTo>
                      <a:pt x="7568" y="3039"/>
                    </a:lnTo>
                    <a:lnTo>
                      <a:pt x="7581" y="3052"/>
                    </a:lnTo>
                    <a:lnTo>
                      <a:pt x="7594" y="3065"/>
                    </a:lnTo>
                    <a:lnTo>
                      <a:pt x="7609" y="3079"/>
                    </a:lnTo>
                    <a:lnTo>
                      <a:pt x="7645" y="3109"/>
                    </a:lnTo>
                    <a:lnTo>
                      <a:pt x="7685" y="3142"/>
                    </a:lnTo>
                    <a:lnTo>
                      <a:pt x="7730" y="3177"/>
                    </a:lnTo>
                    <a:lnTo>
                      <a:pt x="7779" y="3211"/>
                    </a:lnTo>
                    <a:lnTo>
                      <a:pt x="7831" y="3247"/>
                    </a:lnTo>
                    <a:lnTo>
                      <a:pt x="7887" y="3284"/>
                    </a:lnTo>
                    <a:lnTo>
                      <a:pt x="7944" y="3319"/>
                    </a:lnTo>
                    <a:lnTo>
                      <a:pt x="8003" y="3354"/>
                    </a:lnTo>
                    <a:lnTo>
                      <a:pt x="8033" y="3370"/>
                    </a:lnTo>
                    <a:lnTo>
                      <a:pt x="8064" y="3386"/>
                    </a:lnTo>
                    <a:lnTo>
                      <a:pt x="8094" y="3403"/>
                    </a:lnTo>
                    <a:lnTo>
                      <a:pt x="8125" y="3417"/>
                    </a:lnTo>
                    <a:lnTo>
                      <a:pt x="8155" y="3432"/>
                    </a:lnTo>
                    <a:lnTo>
                      <a:pt x="8185" y="3446"/>
                    </a:lnTo>
                    <a:lnTo>
                      <a:pt x="8216" y="3459"/>
                    </a:lnTo>
                    <a:lnTo>
                      <a:pt x="8247" y="3471"/>
                    </a:lnTo>
                    <a:lnTo>
                      <a:pt x="8277" y="3483"/>
                    </a:lnTo>
                    <a:lnTo>
                      <a:pt x="8306" y="3492"/>
                    </a:lnTo>
                    <a:lnTo>
                      <a:pt x="8335" y="3501"/>
                    </a:lnTo>
                    <a:lnTo>
                      <a:pt x="8364" y="3509"/>
                    </a:lnTo>
                    <a:lnTo>
                      <a:pt x="8391" y="3517"/>
                    </a:lnTo>
                    <a:lnTo>
                      <a:pt x="8418" y="3525"/>
                    </a:lnTo>
                    <a:lnTo>
                      <a:pt x="8443" y="3534"/>
                    </a:lnTo>
                    <a:lnTo>
                      <a:pt x="8468" y="3543"/>
                    </a:lnTo>
                    <a:lnTo>
                      <a:pt x="8491" y="3551"/>
                    </a:lnTo>
                    <a:lnTo>
                      <a:pt x="8512" y="3561"/>
                    </a:lnTo>
                    <a:lnTo>
                      <a:pt x="8534" y="3571"/>
                    </a:lnTo>
                    <a:lnTo>
                      <a:pt x="8553" y="3581"/>
                    </a:lnTo>
                    <a:lnTo>
                      <a:pt x="8571" y="3591"/>
                    </a:lnTo>
                    <a:lnTo>
                      <a:pt x="8590" y="3601"/>
                    </a:lnTo>
                    <a:lnTo>
                      <a:pt x="8607" y="3611"/>
                    </a:lnTo>
                    <a:lnTo>
                      <a:pt x="8624" y="3623"/>
                    </a:lnTo>
                    <a:lnTo>
                      <a:pt x="8654" y="3645"/>
                    </a:lnTo>
                    <a:lnTo>
                      <a:pt x="8683" y="3668"/>
                    </a:lnTo>
                    <a:lnTo>
                      <a:pt x="8710" y="3692"/>
                    </a:lnTo>
                    <a:lnTo>
                      <a:pt x="8734" y="3716"/>
                    </a:lnTo>
                    <a:lnTo>
                      <a:pt x="8759" y="3740"/>
                    </a:lnTo>
                    <a:lnTo>
                      <a:pt x="8782" y="3765"/>
                    </a:lnTo>
                    <a:lnTo>
                      <a:pt x="8806" y="3791"/>
                    </a:lnTo>
                    <a:lnTo>
                      <a:pt x="8830" y="3815"/>
                    </a:lnTo>
                    <a:lnTo>
                      <a:pt x="8855" y="3840"/>
                    </a:lnTo>
                    <a:lnTo>
                      <a:pt x="8882" y="3864"/>
                    </a:lnTo>
                    <a:lnTo>
                      <a:pt x="8894" y="3878"/>
                    </a:lnTo>
                    <a:lnTo>
                      <a:pt x="8905" y="3890"/>
                    </a:lnTo>
                    <a:lnTo>
                      <a:pt x="8914" y="3901"/>
                    </a:lnTo>
                    <a:lnTo>
                      <a:pt x="8922" y="3913"/>
                    </a:lnTo>
                    <a:lnTo>
                      <a:pt x="8929" y="3925"/>
                    </a:lnTo>
                    <a:lnTo>
                      <a:pt x="8934" y="3936"/>
                    </a:lnTo>
                    <a:lnTo>
                      <a:pt x="8937" y="3948"/>
                    </a:lnTo>
                    <a:lnTo>
                      <a:pt x="8939" y="3958"/>
                    </a:lnTo>
                    <a:lnTo>
                      <a:pt x="8940" y="3970"/>
                    </a:lnTo>
                    <a:lnTo>
                      <a:pt x="8940" y="3981"/>
                    </a:lnTo>
                    <a:lnTo>
                      <a:pt x="8938" y="3991"/>
                    </a:lnTo>
                    <a:lnTo>
                      <a:pt x="8936" y="4002"/>
                    </a:lnTo>
                    <a:lnTo>
                      <a:pt x="8933" y="4013"/>
                    </a:lnTo>
                    <a:lnTo>
                      <a:pt x="8929" y="4023"/>
                    </a:lnTo>
                    <a:lnTo>
                      <a:pt x="8925" y="4033"/>
                    </a:lnTo>
                    <a:lnTo>
                      <a:pt x="8918" y="4043"/>
                    </a:lnTo>
                    <a:lnTo>
                      <a:pt x="8906" y="4064"/>
                    </a:lnTo>
                    <a:lnTo>
                      <a:pt x="8893" y="4083"/>
                    </a:lnTo>
                    <a:lnTo>
                      <a:pt x="8877" y="4104"/>
                    </a:lnTo>
                    <a:lnTo>
                      <a:pt x="8862" y="4123"/>
                    </a:lnTo>
                    <a:lnTo>
                      <a:pt x="8847" y="4143"/>
                    </a:lnTo>
                    <a:lnTo>
                      <a:pt x="8831" y="4162"/>
                    </a:lnTo>
                    <a:lnTo>
                      <a:pt x="8819" y="4181"/>
                    </a:lnTo>
                    <a:lnTo>
                      <a:pt x="8808" y="4201"/>
                    </a:lnTo>
                    <a:lnTo>
                      <a:pt x="8718" y="4188"/>
                    </a:lnTo>
                    <a:lnTo>
                      <a:pt x="8463" y="4148"/>
                    </a:lnTo>
                    <a:lnTo>
                      <a:pt x="8067" y="4086"/>
                    </a:lnTo>
                    <a:lnTo>
                      <a:pt x="7553" y="4006"/>
                    </a:lnTo>
                    <a:lnTo>
                      <a:pt x="6944" y="3912"/>
                    </a:lnTo>
                    <a:lnTo>
                      <a:pt x="6265" y="3805"/>
                    </a:lnTo>
                    <a:lnTo>
                      <a:pt x="5538" y="3690"/>
                    </a:lnTo>
                    <a:lnTo>
                      <a:pt x="4787" y="3571"/>
                    </a:lnTo>
                    <a:lnTo>
                      <a:pt x="4036" y="3449"/>
                    </a:lnTo>
                    <a:lnTo>
                      <a:pt x="3307" y="3329"/>
                    </a:lnTo>
                    <a:lnTo>
                      <a:pt x="2959" y="3271"/>
                    </a:lnTo>
                    <a:lnTo>
                      <a:pt x="2625" y="3214"/>
                    </a:lnTo>
                    <a:lnTo>
                      <a:pt x="2308" y="3160"/>
                    </a:lnTo>
                    <a:lnTo>
                      <a:pt x="2012" y="3108"/>
                    </a:lnTo>
                    <a:lnTo>
                      <a:pt x="1739" y="3060"/>
                    </a:lnTo>
                    <a:lnTo>
                      <a:pt x="1492" y="3014"/>
                    </a:lnTo>
                    <a:lnTo>
                      <a:pt x="1275" y="2973"/>
                    </a:lnTo>
                    <a:lnTo>
                      <a:pt x="1089" y="2936"/>
                    </a:lnTo>
                    <a:lnTo>
                      <a:pt x="938" y="2903"/>
                    </a:lnTo>
                    <a:lnTo>
                      <a:pt x="826" y="2877"/>
                    </a:lnTo>
                    <a:lnTo>
                      <a:pt x="754" y="2854"/>
                    </a:lnTo>
                    <a:lnTo>
                      <a:pt x="726" y="2839"/>
                    </a:lnTo>
                    <a:lnTo>
                      <a:pt x="720" y="2827"/>
                    </a:lnTo>
                    <a:lnTo>
                      <a:pt x="712" y="2813"/>
                    </a:lnTo>
                    <a:lnTo>
                      <a:pt x="703" y="2799"/>
                    </a:lnTo>
                    <a:lnTo>
                      <a:pt x="692" y="2785"/>
                    </a:lnTo>
                    <a:lnTo>
                      <a:pt x="678" y="2769"/>
                    </a:lnTo>
                    <a:lnTo>
                      <a:pt x="664" y="2754"/>
                    </a:lnTo>
                    <a:lnTo>
                      <a:pt x="649" y="2739"/>
                    </a:lnTo>
                    <a:lnTo>
                      <a:pt x="631" y="2722"/>
                    </a:lnTo>
                    <a:lnTo>
                      <a:pt x="613" y="2707"/>
                    </a:lnTo>
                    <a:lnTo>
                      <a:pt x="594" y="2690"/>
                    </a:lnTo>
                    <a:lnTo>
                      <a:pt x="574" y="2674"/>
                    </a:lnTo>
                    <a:lnTo>
                      <a:pt x="552" y="2658"/>
                    </a:lnTo>
                    <a:lnTo>
                      <a:pt x="508" y="2625"/>
                    </a:lnTo>
                    <a:lnTo>
                      <a:pt x="462" y="2594"/>
                    </a:lnTo>
                    <a:lnTo>
                      <a:pt x="416" y="2565"/>
                    </a:lnTo>
                    <a:lnTo>
                      <a:pt x="368" y="2537"/>
                    </a:lnTo>
                    <a:lnTo>
                      <a:pt x="345" y="2525"/>
                    </a:lnTo>
                    <a:lnTo>
                      <a:pt x="322" y="2512"/>
                    </a:lnTo>
                    <a:lnTo>
                      <a:pt x="299" y="2501"/>
                    </a:lnTo>
                    <a:lnTo>
                      <a:pt x="277" y="2491"/>
                    </a:lnTo>
                    <a:lnTo>
                      <a:pt x="255" y="2481"/>
                    </a:lnTo>
                    <a:lnTo>
                      <a:pt x="234" y="2473"/>
                    </a:lnTo>
                    <a:lnTo>
                      <a:pt x="215" y="2465"/>
                    </a:lnTo>
                    <a:lnTo>
                      <a:pt x="195" y="2459"/>
                    </a:lnTo>
                    <a:lnTo>
                      <a:pt x="177" y="2454"/>
                    </a:lnTo>
                    <a:lnTo>
                      <a:pt x="159" y="2451"/>
                    </a:lnTo>
                    <a:lnTo>
                      <a:pt x="144" y="2449"/>
                    </a:lnTo>
                    <a:lnTo>
                      <a:pt x="130" y="2448"/>
                    </a:lnTo>
                    <a:lnTo>
                      <a:pt x="103" y="2447"/>
                    </a:lnTo>
                    <a:lnTo>
                      <a:pt x="79" y="2446"/>
                    </a:lnTo>
                    <a:lnTo>
                      <a:pt x="58" y="2444"/>
                    </a:lnTo>
                    <a:lnTo>
                      <a:pt x="39" y="2441"/>
                    </a:lnTo>
                    <a:lnTo>
                      <a:pt x="31" y="2439"/>
                    </a:lnTo>
                    <a:lnTo>
                      <a:pt x="24" y="2437"/>
                    </a:lnTo>
                    <a:lnTo>
                      <a:pt x="18" y="2435"/>
                    </a:lnTo>
                    <a:lnTo>
                      <a:pt x="13" y="2432"/>
                    </a:lnTo>
                    <a:lnTo>
                      <a:pt x="8" y="2429"/>
                    </a:lnTo>
                    <a:lnTo>
                      <a:pt x="5" y="2425"/>
                    </a:lnTo>
                    <a:lnTo>
                      <a:pt x="2" y="2422"/>
                    </a:lnTo>
                    <a:lnTo>
                      <a:pt x="1" y="2418"/>
                    </a:lnTo>
                    <a:lnTo>
                      <a:pt x="0" y="2414"/>
                    </a:lnTo>
                    <a:lnTo>
                      <a:pt x="1" y="2410"/>
                    </a:lnTo>
                    <a:lnTo>
                      <a:pt x="3" y="2405"/>
                    </a:lnTo>
                    <a:lnTo>
                      <a:pt x="6" y="2401"/>
                    </a:lnTo>
                    <a:lnTo>
                      <a:pt x="10" y="2396"/>
                    </a:lnTo>
                    <a:lnTo>
                      <a:pt x="16" y="2390"/>
                    </a:lnTo>
                    <a:lnTo>
                      <a:pt x="22" y="2385"/>
                    </a:lnTo>
                    <a:lnTo>
                      <a:pt x="30" y="2378"/>
                    </a:lnTo>
                    <a:lnTo>
                      <a:pt x="51" y="2365"/>
                    </a:lnTo>
                    <a:lnTo>
                      <a:pt x="77" y="2351"/>
                    </a:lnTo>
                    <a:lnTo>
                      <a:pt x="110" y="2335"/>
                    </a:lnTo>
                    <a:lnTo>
                      <a:pt x="149" y="2319"/>
                    </a:lnTo>
                    <a:lnTo>
                      <a:pt x="170" y="2309"/>
                    </a:lnTo>
                    <a:lnTo>
                      <a:pt x="194" y="2294"/>
                    </a:lnTo>
                    <a:lnTo>
                      <a:pt x="219" y="2277"/>
                    </a:lnTo>
                    <a:lnTo>
                      <a:pt x="244" y="2256"/>
                    </a:lnTo>
                    <a:lnTo>
                      <a:pt x="272" y="2232"/>
                    </a:lnTo>
                    <a:lnTo>
                      <a:pt x="299" y="2205"/>
                    </a:lnTo>
                    <a:lnTo>
                      <a:pt x="328" y="2177"/>
                    </a:lnTo>
                    <a:lnTo>
                      <a:pt x="358" y="2145"/>
                    </a:lnTo>
                    <a:lnTo>
                      <a:pt x="387" y="2112"/>
                    </a:lnTo>
                    <a:lnTo>
                      <a:pt x="418" y="2077"/>
                    </a:lnTo>
                    <a:lnTo>
                      <a:pt x="449" y="2039"/>
                    </a:lnTo>
                    <a:lnTo>
                      <a:pt x="481" y="2001"/>
                    </a:lnTo>
                    <a:lnTo>
                      <a:pt x="512" y="1960"/>
                    </a:lnTo>
                    <a:lnTo>
                      <a:pt x="544" y="1919"/>
                    </a:lnTo>
                    <a:lnTo>
                      <a:pt x="576" y="1877"/>
                    </a:lnTo>
                    <a:lnTo>
                      <a:pt x="608" y="1834"/>
                    </a:lnTo>
                    <a:lnTo>
                      <a:pt x="670" y="1746"/>
                    </a:lnTo>
                    <a:lnTo>
                      <a:pt x="731" y="1658"/>
                    </a:lnTo>
                    <a:lnTo>
                      <a:pt x="790" y="1572"/>
                    </a:lnTo>
                    <a:lnTo>
                      <a:pt x="845" y="1488"/>
                    </a:lnTo>
                    <a:lnTo>
                      <a:pt x="896" y="1408"/>
                    </a:lnTo>
                    <a:lnTo>
                      <a:pt x="941" y="1335"/>
                    </a:lnTo>
                    <a:lnTo>
                      <a:pt x="981" y="1269"/>
                    </a:lnTo>
                    <a:lnTo>
                      <a:pt x="1015" y="1212"/>
                    </a:lnTo>
                    <a:lnTo>
                      <a:pt x="1029" y="1185"/>
                    </a:lnTo>
                    <a:lnTo>
                      <a:pt x="1043" y="1157"/>
                    </a:lnTo>
                    <a:lnTo>
                      <a:pt x="1056" y="1126"/>
                    </a:lnTo>
                    <a:lnTo>
                      <a:pt x="1067" y="1094"/>
                    </a:lnTo>
                    <a:lnTo>
                      <a:pt x="1079" y="1061"/>
                    </a:lnTo>
                    <a:lnTo>
                      <a:pt x="1090" y="1027"/>
                    </a:lnTo>
                    <a:lnTo>
                      <a:pt x="1101" y="992"/>
                    </a:lnTo>
                    <a:lnTo>
                      <a:pt x="1111" y="955"/>
                    </a:lnTo>
                    <a:lnTo>
                      <a:pt x="1132" y="880"/>
                    </a:lnTo>
                    <a:lnTo>
                      <a:pt x="1152" y="803"/>
                    </a:lnTo>
                    <a:lnTo>
                      <a:pt x="1174" y="723"/>
                    </a:lnTo>
                    <a:lnTo>
                      <a:pt x="1197" y="644"/>
                    </a:lnTo>
                    <a:lnTo>
                      <a:pt x="1209" y="604"/>
                    </a:lnTo>
                    <a:lnTo>
                      <a:pt x="1224" y="564"/>
                    </a:lnTo>
                    <a:lnTo>
                      <a:pt x="1238" y="525"/>
                    </a:lnTo>
                    <a:lnTo>
                      <a:pt x="1253" y="486"/>
                    </a:lnTo>
                    <a:lnTo>
                      <a:pt x="1271" y="448"/>
                    </a:lnTo>
                    <a:lnTo>
                      <a:pt x="1288" y="411"/>
                    </a:lnTo>
                    <a:lnTo>
                      <a:pt x="1308" y="375"/>
                    </a:lnTo>
                    <a:lnTo>
                      <a:pt x="1329" y="339"/>
                    </a:lnTo>
                    <a:lnTo>
                      <a:pt x="1352" y="304"/>
                    </a:lnTo>
                    <a:lnTo>
                      <a:pt x="1376" y="271"/>
                    </a:lnTo>
                    <a:lnTo>
                      <a:pt x="1402" y="239"/>
                    </a:lnTo>
                    <a:lnTo>
                      <a:pt x="1431" y="209"/>
                    </a:lnTo>
                    <a:lnTo>
                      <a:pt x="1460" y="179"/>
                    </a:lnTo>
                    <a:lnTo>
                      <a:pt x="1492" y="153"/>
                    </a:lnTo>
                    <a:lnTo>
                      <a:pt x="1527" y="127"/>
                    </a:lnTo>
                    <a:lnTo>
                      <a:pt x="1564" y="104"/>
                    </a:lnTo>
                    <a:lnTo>
                      <a:pt x="1633" y="61"/>
                    </a:lnTo>
                    <a:lnTo>
                      <a:pt x="1686" y="30"/>
                    </a:lnTo>
                    <a:lnTo>
                      <a:pt x="1709" y="19"/>
                    </a:lnTo>
                    <a:lnTo>
                      <a:pt x="1728" y="9"/>
                    </a:lnTo>
                    <a:lnTo>
                      <a:pt x="1738" y="6"/>
                    </a:lnTo>
                    <a:lnTo>
                      <a:pt x="1746" y="4"/>
                    </a:lnTo>
                    <a:lnTo>
                      <a:pt x="1755" y="2"/>
                    </a:lnTo>
                    <a:lnTo>
                      <a:pt x="1763" y="1"/>
                    </a:lnTo>
                    <a:lnTo>
                      <a:pt x="1770" y="0"/>
                    </a:lnTo>
                    <a:lnTo>
                      <a:pt x="1779" y="1"/>
                    </a:lnTo>
                    <a:lnTo>
                      <a:pt x="1787" y="2"/>
                    </a:lnTo>
                    <a:lnTo>
                      <a:pt x="1794" y="3"/>
                    </a:lnTo>
                    <a:lnTo>
                      <a:pt x="1802" y="5"/>
                    </a:lnTo>
                    <a:lnTo>
                      <a:pt x="1810" y="8"/>
                    </a:lnTo>
                    <a:lnTo>
                      <a:pt x="1819" y="13"/>
                    </a:lnTo>
                    <a:lnTo>
                      <a:pt x="1827" y="17"/>
                    </a:lnTo>
                    <a:lnTo>
                      <a:pt x="1844" y="27"/>
                    </a:lnTo>
                    <a:lnTo>
                      <a:pt x="1865" y="40"/>
                    </a:lnTo>
                    <a:lnTo>
                      <a:pt x="1887" y="57"/>
                    </a:lnTo>
                    <a:lnTo>
                      <a:pt x="1912" y="75"/>
                    </a:lnTo>
                    <a:lnTo>
                      <a:pt x="1925" y="83"/>
                    </a:lnTo>
                    <a:lnTo>
                      <a:pt x="1939" y="91"/>
                    </a:lnTo>
                    <a:lnTo>
                      <a:pt x="1954" y="99"/>
                    </a:lnTo>
                    <a:lnTo>
                      <a:pt x="1968" y="104"/>
                    </a:lnTo>
                    <a:lnTo>
                      <a:pt x="1983" y="108"/>
                    </a:lnTo>
                    <a:lnTo>
                      <a:pt x="1999" y="112"/>
                    </a:lnTo>
                    <a:lnTo>
                      <a:pt x="2015" y="114"/>
                    </a:lnTo>
                    <a:lnTo>
                      <a:pt x="2031" y="116"/>
                    </a:lnTo>
                    <a:lnTo>
                      <a:pt x="2048" y="117"/>
                    </a:lnTo>
                    <a:lnTo>
                      <a:pt x="2065" y="117"/>
                    </a:lnTo>
                    <a:lnTo>
                      <a:pt x="2083" y="117"/>
                    </a:lnTo>
                    <a:lnTo>
                      <a:pt x="2100" y="115"/>
                    </a:lnTo>
                    <a:lnTo>
                      <a:pt x="2137" y="111"/>
                    </a:lnTo>
                    <a:lnTo>
                      <a:pt x="2174" y="105"/>
                    </a:lnTo>
                    <a:lnTo>
                      <a:pt x="2213" y="96"/>
                    </a:lnTo>
                    <a:lnTo>
                      <a:pt x="2252" y="87"/>
                    </a:lnTo>
                    <a:lnTo>
                      <a:pt x="2291" y="77"/>
                    </a:lnTo>
                    <a:lnTo>
                      <a:pt x="2331" y="66"/>
                    </a:lnTo>
                    <a:lnTo>
                      <a:pt x="2371" y="56"/>
                    </a:lnTo>
                    <a:lnTo>
                      <a:pt x="2411" y="44"/>
                    </a:lnTo>
                    <a:lnTo>
                      <a:pt x="2452" y="35"/>
                    </a:lnTo>
                    <a:lnTo>
                      <a:pt x="2492" y="27"/>
                    </a:lnTo>
                    <a:lnTo>
                      <a:pt x="2512" y="24"/>
                    </a:lnTo>
                    <a:lnTo>
                      <a:pt x="2533" y="23"/>
                    </a:lnTo>
                    <a:lnTo>
                      <a:pt x="2555" y="22"/>
                    </a:lnTo>
                    <a:lnTo>
                      <a:pt x="2577" y="24"/>
                    </a:lnTo>
                    <a:lnTo>
                      <a:pt x="2600" y="26"/>
                    </a:lnTo>
                    <a:lnTo>
                      <a:pt x="2622" y="29"/>
                    </a:lnTo>
                    <a:lnTo>
                      <a:pt x="2645" y="34"/>
                    </a:lnTo>
                    <a:lnTo>
                      <a:pt x="2668" y="39"/>
                    </a:lnTo>
                    <a:lnTo>
                      <a:pt x="2692" y="46"/>
                    </a:lnTo>
                    <a:lnTo>
                      <a:pt x="2715" y="53"/>
                    </a:lnTo>
                    <a:lnTo>
                      <a:pt x="2738" y="61"/>
                    </a:lnTo>
                    <a:lnTo>
                      <a:pt x="2761" y="70"/>
                    </a:lnTo>
                    <a:lnTo>
                      <a:pt x="2806" y="87"/>
                    </a:lnTo>
                    <a:lnTo>
                      <a:pt x="2849" y="107"/>
                    </a:lnTo>
                    <a:lnTo>
                      <a:pt x="2890" y="127"/>
                    </a:lnTo>
                    <a:lnTo>
                      <a:pt x="2928" y="147"/>
                    </a:lnTo>
                    <a:lnTo>
                      <a:pt x="2962" y="165"/>
                    </a:lnTo>
                    <a:lnTo>
                      <a:pt x="2991" y="182"/>
                    </a:lnTo>
                    <a:lnTo>
                      <a:pt x="3033" y="208"/>
                    </a:lnTo>
                    <a:lnTo>
                      <a:pt x="3048" y="217"/>
                    </a:lnTo>
                    <a:lnTo>
                      <a:pt x="3215" y="89"/>
                    </a:lnTo>
                    <a:lnTo>
                      <a:pt x="3215" y="94"/>
                    </a:lnTo>
                    <a:lnTo>
                      <a:pt x="3217" y="108"/>
                    </a:lnTo>
                    <a:lnTo>
                      <a:pt x="3221" y="128"/>
                    </a:lnTo>
                    <a:lnTo>
                      <a:pt x="3226" y="152"/>
                    </a:lnTo>
                    <a:lnTo>
                      <a:pt x="3230" y="164"/>
                    </a:lnTo>
                    <a:lnTo>
                      <a:pt x="3234" y="177"/>
                    </a:lnTo>
                    <a:lnTo>
                      <a:pt x="3239" y="189"/>
                    </a:lnTo>
                    <a:lnTo>
                      <a:pt x="3244" y="201"/>
                    </a:lnTo>
                    <a:lnTo>
                      <a:pt x="3252" y="211"/>
                    </a:lnTo>
                    <a:lnTo>
                      <a:pt x="3259" y="220"/>
                    </a:lnTo>
                    <a:lnTo>
                      <a:pt x="3263" y="224"/>
                    </a:lnTo>
                    <a:lnTo>
                      <a:pt x="3267" y="228"/>
                    </a:lnTo>
                    <a:lnTo>
                      <a:pt x="3272" y="232"/>
                    </a:lnTo>
                    <a:lnTo>
                      <a:pt x="3277" y="235"/>
                    </a:lnTo>
                    <a:lnTo>
                      <a:pt x="3304" y="247"/>
                    </a:lnTo>
                    <a:lnTo>
                      <a:pt x="3343" y="264"/>
                    </a:lnTo>
                    <a:lnTo>
                      <a:pt x="3393" y="287"/>
                    </a:lnTo>
                    <a:lnTo>
                      <a:pt x="3450" y="314"/>
                    </a:lnTo>
                    <a:lnTo>
                      <a:pt x="3482" y="331"/>
                    </a:lnTo>
                    <a:lnTo>
                      <a:pt x="3514" y="348"/>
                    </a:lnTo>
                    <a:lnTo>
                      <a:pt x="3547" y="368"/>
                    </a:lnTo>
                    <a:lnTo>
                      <a:pt x="3581" y="388"/>
                    </a:lnTo>
                    <a:lnTo>
                      <a:pt x="3615" y="410"/>
                    </a:lnTo>
                    <a:lnTo>
                      <a:pt x="3649" y="433"/>
                    </a:lnTo>
                    <a:lnTo>
                      <a:pt x="3683" y="459"/>
                    </a:lnTo>
                    <a:lnTo>
                      <a:pt x="3715" y="485"/>
                    </a:lnTo>
                    <a:lnTo>
                      <a:pt x="3754" y="516"/>
                    </a:lnTo>
                    <a:lnTo>
                      <a:pt x="3805" y="555"/>
                    </a:lnTo>
                    <a:lnTo>
                      <a:pt x="3867" y="600"/>
                    </a:lnTo>
                    <a:lnTo>
                      <a:pt x="3937" y="649"/>
                    </a:lnTo>
                    <a:lnTo>
                      <a:pt x="4015" y="703"/>
                    </a:lnTo>
                    <a:lnTo>
                      <a:pt x="4099" y="760"/>
                    </a:lnTo>
                    <a:lnTo>
                      <a:pt x="4187" y="818"/>
                    </a:lnTo>
                    <a:lnTo>
                      <a:pt x="4278" y="876"/>
                    </a:lnTo>
                    <a:lnTo>
                      <a:pt x="4370" y="935"/>
                    </a:lnTo>
                    <a:lnTo>
                      <a:pt x="4464" y="991"/>
                    </a:lnTo>
                    <a:lnTo>
                      <a:pt x="4555" y="1044"/>
                    </a:lnTo>
                    <a:lnTo>
                      <a:pt x="4642" y="1093"/>
                    </a:lnTo>
                    <a:lnTo>
                      <a:pt x="4684" y="1116"/>
                    </a:lnTo>
                    <a:lnTo>
                      <a:pt x="4725" y="1137"/>
                    </a:lnTo>
                    <a:lnTo>
                      <a:pt x="4765" y="1157"/>
                    </a:lnTo>
                    <a:lnTo>
                      <a:pt x="4801" y="1175"/>
                    </a:lnTo>
                    <a:lnTo>
                      <a:pt x="4837" y="1190"/>
                    </a:lnTo>
                    <a:lnTo>
                      <a:pt x="4871" y="1205"/>
                    </a:lnTo>
                    <a:lnTo>
                      <a:pt x="4902" y="1217"/>
                    </a:lnTo>
                    <a:lnTo>
                      <a:pt x="4930" y="1226"/>
                    </a:lnTo>
                    <a:close/>
                  </a:path>
                </a:pathLst>
              </a:custGeom>
              <a:solidFill>
                <a:srgbClr val="86C5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87" name="Freeform 382">
                <a:extLst>
                  <a:ext uri="{FF2B5EF4-FFF2-40B4-BE49-F238E27FC236}">
                    <a16:creationId xmlns:a16="http://schemas.microsoft.com/office/drawing/2014/main" id="{9FF65EBA-E87B-4217-B385-67D62554E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8" y="1381"/>
                <a:ext cx="462" cy="217"/>
              </a:xfrm>
              <a:custGeom>
                <a:avLst/>
                <a:gdLst>
                  <a:gd name="T0" fmla="*/ 14 w 8780"/>
                  <a:gd name="T1" fmla="*/ 4 h 4113"/>
                  <a:gd name="T2" fmla="*/ 15 w 8780"/>
                  <a:gd name="T3" fmla="*/ 4 h 4113"/>
                  <a:gd name="T4" fmla="*/ 15 w 8780"/>
                  <a:gd name="T5" fmla="*/ 4 h 4113"/>
                  <a:gd name="T6" fmla="*/ 15 w 8780"/>
                  <a:gd name="T7" fmla="*/ 5 h 4113"/>
                  <a:gd name="T8" fmla="*/ 16 w 8780"/>
                  <a:gd name="T9" fmla="*/ 5 h 4113"/>
                  <a:gd name="T10" fmla="*/ 16 w 8780"/>
                  <a:gd name="T11" fmla="*/ 5 h 4113"/>
                  <a:gd name="T12" fmla="*/ 17 w 8780"/>
                  <a:gd name="T13" fmla="*/ 5 h 4113"/>
                  <a:gd name="T14" fmla="*/ 17 w 8780"/>
                  <a:gd name="T15" fmla="*/ 6 h 4113"/>
                  <a:gd name="T16" fmla="*/ 17 w 8780"/>
                  <a:gd name="T17" fmla="*/ 6 h 4113"/>
                  <a:gd name="T18" fmla="*/ 17 w 8780"/>
                  <a:gd name="T19" fmla="*/ 6 h 4113"/>
                  <a:gd name="T20" fmla="*/ 17 w 8780"/>
                  <a:gd name="T21" fmla="*/ 6 h 4113"/>
                  <a:gd name="T22" fmla="*/ 17 w 8780"/>
                  <a:gd name="T23" fmla="*/ 7 h 4113"/>
                  <a:gd name="T24" fmla="*/ 18 w 8780"/>
                  <a:gd name="T25" fmla="*/ 7 h 4113"/>
                  <a:gd name="T26" fmla="*/ 18 w 8780"/>
                  <a:gd name="T27" fmla="*/ 7 h 4113"/>
                  <a:gd name="T28" fmla="*/ 20 w 8780"/>
                  <a:gd name="T29" fmla="*/ 8 h 4113"/>
                  <a:gd name="T30" fmla="*/ 20 w 8780"/>
                  <a:gd name="T31" fmla="*/ 8 h 4113"/>
                  <a:gd name="T32" fmla="*/ 21 w 8780"/>
                  <a:gd name="T33" fmla="*/ 8 h 4113"/>
                  <a:gd name="T34" fmla="*/ 21 w 8780"/>
                  <a:gd name="T35" fmla="*/ 9 h 4113"/>
                  <a:gd name="T36" fmla="*/ 22 w 8780"/>
                  <a:gd name="T37" fmla="*/ 9 h 4113"/>
                  <a:gd name="T38" fmla="*/ 23 w 8780"/>
                  <a:gd name="T39" fmla="*/ 10 h 4113"/>
                  <a:gd name="T40" fmla="*/ 23 w 8780"/>
                  <a:gd name="T41" fmla="*/ 10 h 4113"/>
                  <a:gd name="T42" fmla="*/ 24 w 8780"/>
                  <a:gd name="T43" fmla="*/ 10 h 4113"/>
                  <a:gd name="T44" fmla="*/ 24 w 8780"/>
                  <a:gd name="T45" fmla="*/ 10 h 4113"/>
                  <a:gd name="T46" fmla="*/ 24 w 8780"/>
                  <a:gd name="T47" fmla="*/ 11 h 4113"/>
                  <a:gd name="T48" fmla="*/ 24 w 8780"/>
                  <a:gd name="T49" fmla="*/ 11 h 4113"/>
                  <a:gd name="T50" fmla="*/ 24 w 8780"/>
                  <a:gd name="T51" fmla="*/ 11 h 4113"/>
                  <a:gd name="T52" fmla="*/ 23 w 8780"/>
                  <a:gd name="T53" fmla="*/ 11 h 4113"/>
                  <a:gd name="T54" fmla="*/ 11 w 8780"/>
                  <a:gd name="T55" fmla="*/ 9 h 4113"/>
                  <a:gd name="T56" fmla="*/ 4 w 8780"/>
                  <a:gd name="T57" fmla="*/ 8 h 4113"/>
                  <a:gd name="T58" fmla="*/ 2 w 8780"/>
                  <a:gd name="T59" fmla="*/ 8 h 4113"/>
                  <a:gd name="T60" fmla="*/ 2 w 8780"/>
                  <a:gd name="T61" fmla="*/ 7 h 4113"/>
                  <a:gd name="T62" fmla="*/ 1 w 8780"/>
                  <a:gd name="T63" fmla="*/ 7 h 4113"/>
                  <a:gd name="T64" fmla="*/ 1 w 8780"/>
                  <a:gd name="T65" fmla="*/ 7 h 4113"/>
                  <a:gd name="T66" fmla="*/ 0 w 8780"/>
                  <a:gd name="T67" fmla="*/ 7 h 4113"/>
                  <a:gd name="T68" fmla="*/ 0 w 8780"/>
                  <a:gd name="T69" fmla="*/ 7 h 4113"/>
                  <a:gd name="T70" fmla="*/ 0 w 8780"/>
                  <a:gd name="T71" fmla="*/ 6 h 4113"/>
                  <a:gd name="T72" fmla="*/ 0 w 8780"/>
                  <a:gd name="T73" fmla="*/ 6 h 4113"/>
                  <a:gd name="T74" fmla="*/ 1 w 8780"/>
                  <a:gd name="T75" fmla="*/ 6 h 4113"/>
                  <a:gd name="T76" fmla="*/ 1 w 8780"/>
                  <a:gd name="T77" fmla="*/ 5 h 4113"/>
                  <a:gd name="T78" fmla="*/ 2 w 8780"/>
                  <a:gd name="T79" fmla="*/ 4 h 4113"/>
                  <a:gd name="T80" fmla="*/ 3 w 8780"/>
                  <a:gd name="T81" fmla="*/ 3 h 4113"/>
                  <a:gd name="T82" fmla="*/ 3 w 8780"/>
                  <a:gd name="T83" fmla="*/ 2 h 4113"/>
                  <a:gd name="T84" fmla="*/ 3 w 8780"/>
                  <a:gd name="T85" fmla="*/ 1 h 4113"/>
                  <a:gd name="T86" fmla="*/ 4 w 8780"/>
                  <a:gd name="T87" fmla="*/ 0 h 4113"/>
                  <a:gd name="T88" fmla="*/ 4 w 8780"/>
                  <a:gd name="T89" fmla="*/ 0 h 4113"/>
                  <a:gd name="T90" fmla="*/ 5 w 8780"/>
                  <a:gd name="T91" fmla="*/ 0 h 4113"/>
                  <a:gd name="T92" fmla="*/ 5 w 8780"/>
                  <a:gd name="T93" fmla="*/ 0 h 4113"/>
                  <a:gd name="T94" fmla="*/ 5 w 8780"/>
                  <a:gd name="T95" fmla="*/ 0 h 4113"/>
                  <a:gd name="T96" fmla="*/ 6 w 8780"/>
                  <a:gd name="T97" fmla="*/ 0 h 4113"/>
                  <a:gd name="T98" fmla="*/ 6 w 8780"/>
                  <a:gd name="T99" fmla="*/ 0 h 4113"/>
                  <a:gd name="T100" fmla="*/ 7 w 8780"/>
                  <a:gd name="T101" fmla="*/ 0 h 4113"/>
                  <a:gd name="T102" fmla="*/ 7 w 8780"/>
                  <a:gd name="T103" fmla="*/ 0 h 4113"/>
                  <a:gd name="T104" fmla="*/ 8 w 8780"/>
                  <a:gd name="T105" fmla="*/ 0 h 4113"/>
                  <a:gd name="T106" fmla="*/ 9 w 8780"/>
                  <a:gd name="T107" fmla="*/ 0 h 4113"/>
                  <a:gd name="T108" fmla="*/ 9 w 8780"/>
                  <a:gd name="T109" fmla="*/ 1 h 4113"/>
                  <a:gd name="T110" fmla="*/ 9 w 8780"/>
                  <a:gd name="T111" fmla="*/ 1 h 4113"/>
                  <a:gd name="T112" fmla="*/ 10 w 8780"/>
                  <a:gd name="T113" fmla="*/ 1 h 4113"/>
                  <a:gd name="T114" fmla="*/ 12 w 8780"/>
                  <a:gd name="T115" fmla="*/ 2 h 4113"/>
                  <a:gd name="T116" fmla="*/ 13 w 8780"/>
                  <a:gd name="T117" fmla="*/ 3 h 411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8780" h="4113">
                    <a:moveTo>
                      <a:pt x="4812" y="1208"/>
                    </a:moveTo>
                    <a:lnTo>
                      <a:pt x="4864" y="1226"/>
                    </a:lnTo>
                    <a:lnTo>
                      <a:pt x="4912" y="1242"/>
                    </a:lnTo>
                    <a:lnTo>
                      <a:pt x="4957" y="1257"/>
                    </a:lnTo>
                    <a:lnTo>
                      <a:pt x="4999" y="1274"/>
                    </a:lnTo>
                    <a:lnTo>
                      <a:pt x="5037" y="1289"/>
                    </a:lnTo>
                    <a:lnTo>
                      <a:pt x="5073" y="1306"/>
                    </a:lnTo>
                    <a:lnTo>
                      <a:pt x="5105" y="1322"/>
                    </a:lnTo>
                    <a:lnTo>
                      <a:pt x="5134" y="1338"/>
                    </a:lnTo>
                    <a:lnTo>
                      <a:pt x="5162" y="1356"/>
                    </a:lnTo>
                    <a:lnTo>
                      <a:pt x="5188" y="1374"/>
                    </a:lnTo>
                    <a:lnTo>
                      <a:pt x="5211" y="1394"/>
                    </a:lnTo>
                    <a:lnTo>
                      <a:pt x="5233" y="1414"/>
                    </a:lnTo>
                    <a:lnTo>
                      <a:pt x="5253" y="1435"/>
                    </a:lnTo>
                    <a:lnTo>
                      <a:pt x="5273" y="1458"/>
                    </a:lnTo>
                    <a:lnTo>
                      <a:pt x="5291" y="1483"/>
                    </a:lnTo>
                    <a:lnTo>
                      <a:pt x="5307" y="1509"/>
                    </a:lnTo>
                    <a:lnTo>
                      <a:pt x="5325" y="1535"/>
                    </a:lnTo>
                    <a:lnTo>
                      <a:pt x="5339" y="1558"/>
                    </a:lnTo>
                    <a:lnTo>
                      <a:pt x="5353" y="1579"/>
                    </a:lnTo>
                    <a:lnTo>
                      <a:pt x="5368" y="1597"/>
                    </a:lnTo>
                    <a:lnTo>
                      <a:pt x="5382" y="1614"/>
                    </a:lnTo>
                    <a:lnTo>
                      <a:pt x="5397" y="1629"/>
                    </a:lnTo>
                    <a:lnTo>
                      <a:pt x="5407" y="1636"/>
                    </a:lnTo>
                    <a:lnTo>
                      <a:pt x="5416" y="1643"/>
                    </a:lnTo>
                    <a:lnTo>
                      <a:pt x="5425" y="1650"/>
                    </a:lnTo>
                    <a:lnTo>
                      <a:pt x="5436" y="1658"/>
                    </a:lnTo>
                    <a:lnTo>
                      <a:pt x="5460" y="1671"/>
                    </a:lnTo>
                    <a:lnTo>
                      <a:pt x="5488" y="1684"/>
                    </a:lnTo>
                    <a:lnTo>
                      <a:pt x="5519" y="1697"/>
                    </a:lnTo>
                    <a:lnTo>
                      <a:pt x="5557" y="1712"/>
                    </a:lnTo>
                    <a:lnTo>
                      <a:pt x="5601" y="1727"/>
                    </a:lnTo>
                    <a:lnTo>
                      <a:pt x="5651" y="1745"/>
                    </a:lnTo>
                    <a:lnTo>
                      <a:pt x="5710" y="1763"/>
                    </a:lnTo>
                    <a:lnTo>
                      <a:pt x="5775" y="1783"/>
                    </a:lnTo>
                    <a:lnTo>
                      <a:pt x="5799" y="1791"/>
                    </a:lnTo>
                    <a:lnTo>
                      <a:pt x="5821" y="1799"/>
                    </a:lnTo>
                    <a:lnTo>
                      <a:pt x="5843" y="1807"/>
                    </a:lnTo>
                    <a:lnTo>
                      <a:pt x="5863" y="1815"/>
                    </a:lnTo>
                    <a:lnTo>
                      <a:pt x="5882" y="1825"/>
                    </a:lnTo>
                    <a:lnTo>
                      <a:pt x="5900" y="1835"/>
                    </a:lnTo>
                    <a:lnTo>
                      <a:pt x="5916" y="1846"/>
                    </a:lnTo>
                    <a:lnTo>
                      <a:pt x="5933" y="1856"/>
                    </a:lnTo>
                    <a:lnTo>
                      <a:pt x="5947" y="1867"/>
                    </a:lnTo>
                    <a:lnTo>
                      <a:pt x="5961" y="1880"/>
                    </a:lnTo>
                    <a:lnTo>
                      <a:pt x="5975" y="1892"/>
                    </a:lnTo>
                    <a:lnTo>
                      <a:pt x="5986" y="1904"/>
                    </a:lnTo>
                    <a:lnTo>
                      <a:pt x="5997" y="1916"/>
                    </a:lnTo>
                    <a:lnTo>
                      <a:pt x="6008" y="1929"/>
                    </a:lnTo>
                    <a:lnTo>
                      <a:pt x="6017" y="1942"/>
                    </a:lnTo>
                    <a:lnTo>
                      <a:pt x="6025" y="1955"/>
                    </a:lnTo>
                    <a:lnTo>
                      <a:pt x="6033" y="1969"/>
                    </a:lnTo>
                    <a:lnTo>
                      <a:pt x="6040" y="1982"/>
                    </a:lnTo>
                    <a:lnTo>
                      <a:pt x="6046" y="1994"/>
                    </a:lnTo>
                    <a:lnTo>
                      <a:pt x="6052" y="2008"/>
                    </a:lnTo>
                    <a:lnTo>
                      <a:pt x="6056" y="2021"/>
                    </a:lnTo>
                    <a:lnTo>
                      <a:pt x="6060" y="2034"/>
                    </a:lnTo>
                    <a:lnTo>
                      <a:pt x="6063" y="2047"/>
                    </a:lnTo>
                    <a:lnTo>
                      <a:pt x="6066" y="2061"/>
                    </a:lnTo>
                    <a:lnTo>
                      <a:pt x="6067" y="2073"/>
                    </a:lnTo>
                    <a:lnTo>
                      <a:pt x="6069" y="2085"/>
                    </a:lnTo>
                    <a:lnTo>
                      <a:pt x="6069" y="2098"/>
                    </a:lnTo>
                    <a:lnTo>
                      <a:pt x="6069" y="2110"/>
                    </a:lnTo>
                    <a:lnTo>
                      <a:pt x="6069" y="2121"/>
                    </a:lnTo>
                    <a:lnTo>
                      <a:pt x="6068" y="2132"/>
                    </a:lnTo>
                    <a:lnTo>
                      <a:pt x="6066" y="2143"/>
                    </a:lnTo>
                    <a:lnTo>
                      <a:pt x="6064" y="2153"/>
                    </a:lnTo>
                    <a:lnTo>
                      <a:pt x="6062" y="2166"/>
                    </a:lnTo>
                    <a:lnTo>
                      <a:pt x="6062" y="2179"/>
                    </a:lnTo>
                    <a:lnTo>
                      <a:pt x="6062" y="2194"/>
                    </a:lnTo>
                    <a:lnTo>
                      <a:pt x="6064" y="2208"/>
                    </a:lnTo>
                    <a:lnTo>
                      <a:pt x="6067" y="2222"/>
                    </a:lnTo>
                    <a:lnTo>
                      <a:pt x="6071" y="2237"/>
                    </a:lnTo>
                    <a:lnTo>
                      <a:pt x="6077" y="2252"/>
                    </a:lnTo>
                    <a:lnTo>
                      <a:pt x="6084" y="2267"/>
                    </a:lnTo>
                    <a:lnTo>
                      <a:pt x="6093" y="2283"/>
                    </a:lnTo>
                    <a:lnTo>
                      <a:pt x="6102" y="2299"/>
                    </a:lnTo>
                    <a:lnTo>
                      <a:pt x="6113" y="2314"/>
                    </a:lnTo>
                    <a:lnTo>
                      <a:pt x="6124" y="2331"/>
                    </a:lnTo>
                    <a:lnTo>
                      <a:pt x="6138" y="2347"/>
                    </a:lnTo>
                    <a:lnTo>
                      <a:pt x="6153" y="2364"/>
                    </a:lnTo>
                    <a:lnTo>
                      <a:pt x="6168" y="2379"/>
                    </a:lnTo>
                    <a:lnTo>
                      <a:pt x="6186" y="2395"/>
                    </a:lnTo>
                    <a:lnTo>
                      <a:pt x="6204" y="2412"/>
                    </a:lnTo>
                    <a:lnTo>
                      <a:pt x="6225" y="2428"/>
                    </a:lnTo>
                    <a:lnTo>
                      <a:pt x="6245" y="2443"/>
                    </a:lnTo>
                    <a:lnTo>
                      <a:pt x="6268" y="2460"/>
                    </a:lnTo>
                    <a:lnTo>
                      <a:pt x="6291" y="2475"/>
                    </a:lnTo>
                    <a:lnTo>
                      <a:pt x="6317" y="2490"/>
                    </a:lnTo>
                    <a:lnTo>
                      <a:pt x="6342" y="2506"/>
                    </a:lnTo>
                    <a:lnTo>
                      <a:pt x="6370" y="2520"/>
                    </a:lnTo>
                    <a:lnTo>
                      <a:pt x="6399" y="2536"/>
                    </a:lnTo>
                    <a:lnTo>
                      <a:pt x="6429" y="2549"/>
                    </a:lnTo>
                    <a:lnTo>
                      <a:pt x="6461" y="2563"/>
                    </a:lnTo>
                    <a:lnTo>
                      <a:pt x="6493" y="2576"/>
                    </a:lnTo>
                    <a:lnTo>
                      <a:pt x="6528" y="2590"/>
                    </a:lnTo>
                    <a:lnTo>
                      <a:pt x="6562" y="2602"/>
                    </a:lnTo>
                    <a:lnTo>
                      <a:pt x="6599" y="2614"/>
                    </a:lnTo>
                    <a:lnTo>
                      <a:pt x="6637" y="2626"/>
                    </a:lnTo>
                    <a:lnTo>
                      <a:pt x="6713" y="2648"/>
                    </a:lnTo>
                    <a:lnTo>
                      <a:pt x="6786" y="2672"/>
                    </a:lnTo>
                    <a:lnTo>
                      <a:pt x="6855" y="2696"/>
                    </a:lnTo>
                    <a:lnTo>
                      <a:pt x="6922" y="2722"/>
                    </a:lnTo>
                    <a:lnTo>
                      <a:pt x="6985" y="2746"/>
                    </a:lnTo>
                    <a:lnTo>
                      <a:pt x="7044" y="2773"/>
                    </a:lnTo>
                    <a:lnTo>
                      <a:pt x="7102" y="2799"/>
                    </a:lnTo>
                    <a:lnTo>
                      <a:pt x="7155" y="2825"/>
                    </a:lnTo>
                    <a:lnTo>
                      <a:pt x="7205" y="2851"/>
                    </a:lnTo>
                    <a:lnTo>
                      <a:pt x="7251" y="2877"/>
                    </a:lnTo>
                    <a:lnTo>
                      <a:pt x="7293" y="2903"/>
                    </a:lnTo>
                    <a:lnTo>
                      <a:pt x="7332" y="2928"/>
                    </a:lnTo>
                    <a:lnTo>
                      <a:pt x="7366" y="2953"/>
                    </a:lnTo>
                    <a:lnTo>
                      <a:pt x="7397" y="2978"/>
                    </a:lnTo>
                    <a:lnTo>
                      <a:pt x="7411" y="2989"/>
                    </a:lnTo>
                    <a:lnTo>
                      <a:pt x="7423" y="3001"/>
                    </a:lnTo>
                    <a:lnTo>
                      <a:pt x="7436" y="3012"/>
                    </a:lnTo>
                    <a:lnTo>
                      <a:pt x="7446" y="3024"/>
                    </a:lnTo>
                    <a:lnTo>
                      <a:pt x="7456" y="3036"/>
                    </a:lnTo>
                    <a:lnTo>
                      <a:pt x="7468" y="3048"/>
                    </a:lnTo>
                    <a:lnTo>
                      <a:pt x="7483" y="3061"/>
                    </a:lnTo>
                    <a:lnTo>
                      <a:pt x="7498" y="3075"/>
                    </a:lnTo>
                    <a:lnTo>
                      <a:pt x="7532" y="3104"/>
                    </a:lnTo>
                    <a:lnTo>
                      <a:pt x="7572" y="3136"/>
                    </a:lnTo>
                    <a:lnTo>
                      <a:pt x="7615" y="3170"/>
                    </a:lnTo>
                    <a:lnTo>
                      <a:pt x="7663" y="3204"/>
                    </a:lnTo>
                    <a:lnTo>
                      <a:pt x="7714" y="3240"/>
                    </a:lnTo>
                    <a:lnTo>
                      <a:pt x="7768" y="3274"/>
                    </a:lnTo>
                    <a:lnTo>
                      <a:pt x="7824" y="3308"/>
                    </a:lnTo>
                    <a:lnTo>
                      <a:pt x="7883" y="3342"/>
                    </a:lnTo>
                    <a:lnTo>
                      <a:pt x="7912" y="3358"/>
                    </a:lnTo>
                    <a:lnTo>
                      <a:pt x="7942" y="3374"/>
                    </a:lnTo>
                    <a:lnTo>
                      <a:pt x="7972" y="3389"/>
                    </a:lnTo>
                    <a:lnTo>
                      <a:pt x="8002" y="3404"/>
                    </a:lnTo>
                    <a:lnTo>
                      <a:pt x="8032" y="3418"/>
                    </a:lnTo>
                    <a:lnTo>
                      <a:pt x="8063" y="3431"/>
                    </a:lnTo>
                    <a:lnTo>
                      <a:pt x="8093" y="3444"/>
                    </a:lnTo>
                    <a:lnTo>
                      <a:pt x="8122" y="3455"/>
                    </a:lnTo>
                    <a:lnTo>
                      <a:pt x="8153" y="3467"/>
                    </a:lnTo>
                    <a:lnTo>
                      <a:pt x="8182" y="3477"/>
                    </a:lnTo>
                    <a:lnTo>
                      <a:pt x="8211" y="3486"/>
                    </a:lnTo>
                    <a:lnTo>
                      <a:pt x="8240" y="3493"/>
                    </a:lnTo>
                    <a:lnTo>
                      <a:pt x="8268" y="3501"/>
                    </a:lnTo>
                    <a:lnTo>
                      <a:pt x="8294" y="3509"/>
                    </a:lnTo>
                    <a:lnTo>
                      <a:pt x="8319" y="3517"/>
                    </a:lnTo>
                    <a:lnTo>
                      <a:pt x="8342" y="3525"/>
                    </a:lnTo>
                    <a:lnTo>
                      <a:pt x="8365" y="3533"/>
                    </a:lnTo>
                    <a:lnTo>
                      <a:pt x="8385" y="3541"/>
                    </a:lnTo>
                    <a:lnTo>
                      <a:pt x="8405" y="3550"/>
                    </a:lnTo>
                    <a:lnTo>
                      <a:pt x="8423" y="3558"/>
                    </a:lnTo>
                    <a:lnTo>
                      <a:pt x="8441" y="3566"/>
                    </a:lnTo>
                    <a:lnTo>
                      <a:pt x="8457" y="3574"/>
                    </a:lnTo>
                    <a:lnTo>
                      <a:pt x="8472" y="3583"/>
                    </a:lnTo>
                    <a:lnTo>
                      <a:pt x="8487" y="3593"/>
                    </a:lnTo>
                    <a:lnTo>
                      <a:pt x="8514" y="3610"/>
                    </a:lnTo>
                    <a:lnTo>
                      <a:pt x="8539" y="3628"/>
                    </a:lnTo>
                    <a:lnTo>
                      <a:pt x="8562" y="3648"/>
                    </a:lnTo>
                    <a:lnTo>
                      <a:pt x="8583" y="3668"/>
                    </a:lnTo>
                    <a:lnTo>
                      <a:pt x="8603" y="3689"/>
                    </a:lnTo>
                    <a:lnTo>
                      <a:pt x="8625" y="3709"/>
                    </a:lnTo>
                    <a:lnTo>
                      <a:pt x="8645" y="3732"/>
                    </a:lnTo>
                    <a:lnTo>
                      <a:pt x="8668" y="3754"/>
                    </a:lnTo>
                    <a:lnTo>
                      <a:pt x="8692" y="3777"/>
                    </a:lnTo>
                    <a:lnTo>
                      <a:pt x="8717" y="3801"/>
                    </a:lnTo>
                    <a:lnTo>
                      <a:pt x="8730" y="3814"/>
                    </a:lnTo>
                    <a:lnTo>
                      <a:pt x="8742" y="3826"/>
                    </a:lnTo>
                    <a:lnTo>
                      <a:pt x="8751" y="3837"/>
                    </a:lnTo>
                    <a:lnTo>
                      <a:pt x="8759" y="3848"/>
                    </a:lnTo>
                    <a:lnTo>
                      <a:pt x="8765" y="3860"/>
                    </a:lnTo>
                    <a:lnTo>
                      <a:pt x="8770" y="3871"/>
                    </a:lnTo>
                    <a:lnTo>
                      <a:pt x="8774" y="3881"/>
                    </a:lnTo>
                    <a:lnTo>
                      <a:pt x="8777" y="3891"/>
                    </a:lnTo>
                    <a:lnTo>
                      <a:pt x="8779" y="3902"/>
                    </a:lnTo>
                    <a:lnTo>
                      <a:pt x="8780" y="3912"/>
                    </a:lnTo>
                    <a:lnTo>
                      <a:pt x="8779" y="3922"/>
                    </a:lnTo>
                    <a:lnTo>
                      <a:pt x="8777" y="3931"/>
                    </a:lnTo>
                    <a:lnTo>
                      <a:pt x="8774" y="3940"/>
                    </a:lnTo>
                    <a:lnTo>
                      <a:pt x="8771" y="3950"/>
                    </a:lnTo>
                    <a:lnTo>
                      <a:pt x="8767" y="3959"/>
                    </a:lnTo>
                    <a:lnTo>
                      <a:pt x="8763" y="3968"/>
                    </a:lnTo>
                    <a:lnTo>
                      <a:pt x="8752" y="3987"/>
                    </a:lnTo>
                    <a:lnTo>
                      <a:pt x="8740" y="4004"/>
                    </a:lnTo>
                    <a:lnTo>
                      <a:pt x="8726" y="4021"/>
                    </a:lnTo>
                    <a:lnTo>
                      <a:pt x="8712" y="4040"/>
                    </a:lnTo>
                    <a:lnTo>
                      <a:pt x="8698" y="4057"/>
                    </a:lnTo>
                    <a:lnTo>
                      <a:pt x="8683" y="4076"/>
                    </a:lnTo>
                    <a:lnTo>
                      <a:pt x="8671" y="4095"/>
                    </a:lnTo>
                    <a:lnTo>
                      <a:pt x="8660" y="4113"/>
                    </a:lnTo>
                    <a:lnTo>
                      <a:pt x="8571" y="4100"/>
                    </a:lnTo>
                    <a:lnTo>
                      <a:pt x="8319" y="4061"/>
                    </a:lnTo>
                    <a:lnTo>
                      <a:pt x="7927" y="4000"/>
                    </a:lnTo>
                    <a:lnTo>
                      <a:pt x="7419" y="3921"/>
                    </a:lnTo>
                    <a:lnTo>
                      <a:pt x="6817" y="3827"/>
                    </a:lnTo>
                    <a:lnTo>
                      <a:pt x="6145" y="3720"/>
                    </a:lnTo>
                    <a:lnTo>
                      <a:pt x="5426" y="3606"/>
                    </a:lnTo>
                    <a:lnTo>
                      <a:pt x="4683" y="3487"/>
                    </a:lnTo>
                    <a:lnTo>
                      <a:pt x="3940" y="3366"/>
                    </a:lnTo>
                    <a:lnTo>
                      <a:pt x="3219" y="3247"/>
                    </a:lnTo>
                    <a:lnTo>
                      <a:pt x="2874" y="3189"/>
                    </a:lnTo>
                    <a:lnTo>
                      <a:pt x="2545" y="3133"/>
                    </a:lnTo>
                    <a:lnTo>
                      <a:pt x="2231" y="3080"/>
                    </a:lnTo>
                    <a:lnTo>
                      <a:pt x="1938" y="3028"/>
                    </a:lnTo>
                    <a:lnTo>
                      <a:pt x="1668" y="2980"/>
                    </a:lnTo>
                    <a:lnTo>
                      <a:pt x="1424" y="2935"/>
                    </a:lnTo>
                    <a:lnTo>
                      <a:pt x="1209" y="2894"/>
                    </a:lnTo>
                    <a:lnTo>
                      <a:pt x="1026" y="2857"/>
                    </a:lnTo>
                    <a:lnTo>
                      <a:pt x="877" y="2825"/>
                    </a:lnTo>
                    <a:lnTo>
                      <a:pt x="766" y="2799"/>
                    </a:lnTo>
                    <a:lnTo>
                      <a:pt x="695" y="2777"/>
                    </a:lnTo>
                    <a:lnTo>
                      <a:pt x="667" y="2762"/>
                    </a:lnTo>
                    <a:lnTo>
                      <a:pt x="661" y="2748"/>
                    </a:lnTo>
                    <a:lnTo>
                      <a:pt x="654" y="2735"/>
                    </a:lnTo>
                    <a:lnTo>
                      <a:pt x="645" y="2721"/>
                    </a:lnTo>
                    <a:lnTo>
                      <a:pt x="636" y="2706"/>
                    </a:lnTo>
                    <a:lnTo>
                      <a:pt x="623" y="2691"/>
                    </a:lnTo>
                    <a:lnTo>
                      <a:pt x="611" y="2676"/>
                    </a:lnTo>
                    <a:lnTo>
                      <a:pt x="598" y="2660"/>
                    </a:lnTo>
                    <a:lnTo>
                      <a:pt x="582" y="2644"/>
                    </a:lnTo>
                    <a:lnTo>
                      <a:pt x="567" y="2628"/>
                    </a:lnTo>
                    <a:lnTo>
                      <a:pt x="551" y="2611"/>
                    </a:lnTo>
                    <a:lnTo>
                      <a:pt x="533" y="2595"/>
                    </a:lnTo>
                    <a:lnTo>
                      <a:pt x="515" y="2578"/>
                    </a:lnTo>
                    <a:lnTo>
                      <a:pt x="477" y="2547"/>
                    </a:lnTo>
                    <a:lnTo>
                      <a:pt x="437" y="2516"/>
                    </a:lnTo>
                    <a:lnTo>
                      <a:pt x="396" y="2486"/>
                    </a:lnTo>
                    <a:lnTo>
                      <a:pt x="355" y="2459"/>
                    </a:lnTo>
                    <a:lnTo>
                      <a:pt x="335" y="2446"/>
                    </a:lnTo>
                    <a:lnTo>
                      <a:pt x="314" y="2434"/>
                    </a:lnTo>
                    <a:lnTo>
                      <a:pt x="294" y="2423"/>
                    </a:lnTo>
                    <a:lnTo>
                      <a:pt x="274" y="2413"/>
                    </a:lnTo>
                    <a:lnTo>
                      <a:pt x="255" y="2404"/>
                    </a:lnTo>
                    <a:lnTo>
                      <a:pt x="235" y="2395"/>
                    </a:lnTo>
                    <a:lnTo>
                      <a:pt x="217" y="2388"/>
                    </a:lnTo>
                    <a:lnTo>
                      <a:pt x="200" y="2382"/>
                    </a:lnTo>
                    <a:lnTo>
                      <a:pt x="183" y="2377"/>
                    </a:lnTo>
                    <a:lnTo>
                      <a:pt x="167" y="2373"/>
                    </a:lnTo>
                    <a:lnTo>
                      <a:pt x="151" y="2371"/>
                    </a:lnTo>
                    <a:lnTo>
                      <a:pt x="137" y="2371"/>
                    </a:lnTo>
                    <a:lnTo>
                      <a:pt x="110" y="2370"/>
                    </a:lnTo>
                    <a:lnTo>
                      <a:pt x="86" y="2369"/>
                    </a:lnTo>
                    <a:lnTo>
                      <a:pt x="63" y="2367"/>
                    </a:lnTo>
                    <a:lnTo>
                      <a:pt x="44" y="2364"/>
                    </a:lnTo>
                    <a:lnTo>
                      <a:pt x="28" y="2361"/>
                    </a:lnTo>
                    <a:lnTo>
                      <a:pt x="15" y="2355"/>
                    </a:lnTo>
                    <a:lnTo>
                      <a:pt x="10" y="2353"/>
                    </a:lnTo>
                    <a:lnTo>
                      <a:pt x="6" y="2350"/>
                    </a:lnTo>
                    <a:lnTo>
                      <a:pt x="3" y="2346"/>
                    </a:lnTo>
                    <a:lnTo>
                      <a:pt x="1" y="2343"/>
                    </a:lnTo>
                    <a:lnTo>
                      <a:pt x="0" y="2339"/>
                    </a:lnTo>
                    <a:lnTo>
                      <a:pt x="0" y="2335"/>
                    </a:lnTo>
                    <a:lnTo>
                      <a:pt x="1" y="2331"/>
                    </a:lnTo>
                    <a:lnTo>
                      <a:pt x="4" y="2327"/>
                    </a:lnTo>
                    <a:lnTo>
                      <a:pt x="7" y="2322"/>
                    </a:lnTo>
                    <a:lnTo>
                      <a:pt x="12" y="2317"/>
                    </a:lnTo>
                    <a:lnTo>
                      <a:pt x="19" y="2310"/>
                    </a:lnTo>
                    <a:lnTo>
                      <a:pt x="27" y="2305"/>
                    </a:lnTo>
                    <a:lnTo>
                      <a:pt x="47" y="2292"/>
                    </a:lnTo>
                    <a:lnTo>
                      <a:pt x="73" y="2279"/>
                    </a:lnTo>
                    <a:lnTo>
                      <a:pt x="105" y="2263"/>
                    </a:lnTo>
                    <a:lnTo>
                      <a:pt x="144" y="2246"/>
                    </a:lnTo>
                    <a:lnTo>
                      <a:pt x="166" y="2236"/>
                    </a:lnTo>
                    <a:lnTo>
                      <a:pt x="189" y="2221"/>
                    </a:lnTo>
                    <a:lnTo>
                      <a:pt x="214" y="2204"/>
                    </a:lnTo>
                    <a:lnTo>
                      <a:pt x="238" y="2182"/>
                    </a:lnTo>
                    <a:lnTo>
                      <a:pt x="265" y="2158"/>
                    </a:lnTo>
                    <a:lnTo>
                      <a:pt x="292" y="2131"/>
                    </a:lnTo>
                    <a:lnTo>
                      <a:pt x="320" y="2102"/>
                    </a:lnTo>
                    <a:lnTo>
                      <a:pt x="349" y="2070"/>
                    </a:lnTo>
                    <a:lnTo>
                      <a:pt x="378" y="2035"/>
                    </a:lnTo>
                    <a:lnTo>
                      <a:pt x="407" y="1999"/>
                    </a:lnTo>
                    <a:lnTo>
                      <a:pt x="438" y="1961"/>
                    </a:lnTo>
                    <a:lnTo>
                      <a:pt x="468" y="1922"/>
                    </a:lnTo>
                    <a:lnTo>
                      <a:pt x="498" y="1881"/>
                    </a:lnTo>
                    <a:lnTo>
                      <a:pt x="529" y="1839"/>
                    </a:lnTo>
                    <a:lnTo>
                      <a:pt x="560" y="1796"/>
                    </a:lnTo>
                    <a:lnTo>
                      <a:pt x="591" y="1752"/>
                    </a:lnTo>
                    <a:lnTo>
                      <a:pt x="651" y="1663"/>
                    </a:lnTo>
                    <a:lnTo>
                      <a:pt x="710" y="1573"/>
                    </a:lnTo>
                    <a:lnTo>
                      <a:pt x="767" y="1485"/>
                    </a:lnTo>
                    <a:lnTo>
                      <a:pt x="820" y="1399"/>
                    </a:lnTo>
                    <a:lnTo>
                      <a:pt x="870" y="1318"/>
                    </a:lnTo>
                    <a:lnTo>
                      <a:pt x="915" y="1244"/>
                    </a:lnTo>
                    <a:lnTo>
                      <a:pt x="954" y="1178"/>
                    </a:lnTo>
                    <a:lnTo>
                      <a:pt x="987" y="1120"/>
                    </a:lnTo>
                    <a:lnTo>
                      <a:pt x="1001" y="1094"/>
                    </a:lnTo>
                    <a:lnTo>
                      <a:pt x="1014" y="1065"/>
                    </a:lnTo>
                    <a:lnTo>
                      <a:pt x="1028" y="1036"/>
                    </a:lnTo>
                    <a:lnTo>
                      <a:pt x="1039" y="1006"/>
                    </a:lnTo>
                    <a:lnTo>
                      <a:pt x="1050" y="974"/>
                    </a:lnTo>
                    <a:lnTo>
                      <a:pt x="1061" y="941"/>
                    </a:lnTo>
                    <a:lnTo>
                      <a:pt x="1071" y="907"/>
                    </a:lnTo>
                    <a:lnTo>
                      <a:pt x="1081" y="874"/>
                    </a:lnTo>
                    <a:lnTo>
                      <a:pt x="1099" y="804"/>
                    </a:lnTo>
                    <a:lnTo>
                      <a:pt x="1118" y="732"/>
                    </a:lnTo>
                    <a:lnTo>
                      <a:pt x="1136" y="660"/>
                    </a:lnTo>
                    <a:lnTo>
                      <a:pt x="1157" y="587"/>
                    </a:lnTo>
                    <a:lnTo>
                      <a:pt x="1168" y="551"/>
                    </a:lnTo>
                    <a:lnTo>
                      <a:pt x="1179" y="517"/>
                    </a:lnTo>
                    <a:lnTo>
                      <a:pt x="1191" y="481"/>
                    </a:lnTo>
                    <a:lnTo>
                      <a:pt x="1204" y="446"/>
                    </a:lnTo>
                    <a:lnTo>
                      <a:pt x="1218" y="412"/>
                    </a:lnTo>
                    <a:lnTo>
                      <a:pt x="1232" y="378"/>
                    </a:lnTo>
                    <a:lnTo>
                      <a:pt x="1249" y="346"/>
                    </a:lnTo>
                    <a:lnTo>
                      <a:pt x="1266" y="314"/>
                    </a:lnTo>
                    <a:lnTo>
                      <a:pt x="1285" y="284"/>
                    </a:lnTo>
                    <a:lnTo>
                      <a:pt x="1304" y="255"/>
                    </a:lnTo>
                    <a:lnTo>
                      <a:pt x="1325" y="226"/>
                    </a:lnTo>
                    <a:lnTo>
                      <a:pt x="1349" y="199"/>
                    </a:lnTo>
                    <a:lnTo>
                      <a:pt x="1374" y="174"/>
                    </a:lnTo>
                    <a:lnTo>
                      <a:pt x="1400" y="149"/>
                    </a:lnTo>
                    <a:lnTo>
                      <a:pt x="1429" y="128"/>
                    </a:lnTo>
                    <a:lnTo>
                      <a:pt x="1460" y="106"/>
                    </a:lnTo>
                    <a:lnTo>
                      <a:pt x="1527" y="62"/>
                    </a:lnTo>
                    <a:lnTo>
                      <a:pt x="1578" y="29"/>
                    </a:lnTo>
                    <a:lnTo>
                      <a:pt x="1600" y="18"/>
                    </a:lnTo>
                    <a:lnTo>
                      <a:pt x="1619" y="9"/>
                    </a:lnTo>
                    <a:lnTo>
                      <a:pt x="1627" y="6"/>
                    </a:lnTo>
                    <a:lnTo>
                      <a:pt x="1637" y="3"/>
                    </a:lnTo>
                    <a:lnTo>
                      <a:pt x="1644" y="2"/>
                    </a:lnTo>
                    <a:lnTo>
                      <a:pt x="1652" y="0"/>
                    </a:lnTo>
                    <a:lnTo>
                      <a:pt x="1660" y="0"/>
                    </a:lnTo>
                    <a:lnTo>
                      <a:pt x="1667" y="0"/>
                    </a:lnTo>
                    <a:lnTo>
                      <a:pt x="1675" y="1"/>
                    </a:lnTo>
                    <a:lnTo>
                      <a:pt x="1683" y="3"/>
                    </a:lnTo>
                    <a:lnTo>
                      <a:pt x="1690" y="5"/>
                    </a:lnTo>
                    <a:lnTo>
                      <a:pt x="1698" y="7"/>
                    </a:lnTo>
                    <a:lnTo>
                      <a:pt x="1706" y="11"/>
                    </a:lnTo>
                    <a:lnTo>
                      <a:pt x="1714" y="15"/>
                    </a:lnTo>
                    <a:lnTo>
                      <a:pt x="1733" y="25"/>
                    </a:lnTo>
                    <a:lnTo>
                      <a:pt x="1752" y="38"/>
                    </a:lnTo>
                    <a:lnTo>
                      <a:pt x="1775" y="53"/>
                    </a:lnTo>
                    <a:lnTo>
                      <a:pt x="1800" y="71"/>
                    </a:lnTo>
                    <a:lnTo>
                      <a:pt x="1814" y="80"/>
                    </a:lnTo>
                    <a:lnTo>
                      <a:pt x="1828" y="87"/>
                    </a:lnTo>
                    <a:lnTo>
                      <a:pt x="1842" y="93"/>
                    </a:lnTo>
                    <a:lnTo>
                      <a:pt x="1857" y="98"/>
                    </a:lnTo>
                    <a:lnTo>
                      <a:pt x="1872" y="102"/>
                    </a:lnTo>
                    <a:lnTo>
                      <a:pt x="1887" y="105"/>
                    </a:lnTo>
                    <a:lnTo>
                      <a:pt x="1903" y="108"/>
                    </a:lnTo>
                    <a:lnTo>
                      <a:pt x="1919" y="109"/>
                    </a:lnTo>
                    <a:lnTo>
                      <a:pt x="1936" y="110"/>
                    </a:lnTo>
                    <a:lnTo>
                      <a:pt x="1953" y="110"/>
                    </a:lnTo>
                    <a:lnTo>
                      <a:pt x="1970" y="110"/>
                    </a:lnTo>
                    <a:lnTo>
                      <a:pt x="1988" y="108"/>
                    </a:lnTo>
                    <a:lnTo>
                      <a:pt x="2024" y="104"/>
                    </a:lnTo>
                    <a:lnTo>
                      <a:pt x="2059" y="98"/>
                    </a:lnTo>
                    <a:lnTo>
                      <a:pt x="2097" y="91"/>
                    </a:lnTo>
                    <a:lnTo>
                      <a:pt x="2135" y="82"/>
                    </a:lnTo>
                    <a:lnTo>
                      <a:pt x="2174" y="72"/>
                    </a:lnTo>
                    <a:lnTo>
                      <a:pt x="2214" y="62"/>
                    </a:lnTo>
                    <a:lnTo>
                      <a:pt x="2253" y="52"/>
                    </a:lnTo>
                    <a:lnTo>
                      <a:pt x="2293" y="43"/>
                    </a:lnTo>
                    <a:lnTo>
                      <a:pt x="2333" y="34"/>
                    </a:lnTo>
                    <a:lnTo>
                      <a:pt x="2373" y="25"/>
                    </a:lnTo>
                    <a:lnTo>
                      <a:pt x="2393" y="22"/>
                    </a:lnTo>
                    <a:lnTo>
                      <a:pt x="2415" y="21"/>
                    </a:lnTo>
                    <a:lnTo>
                      <a:pt x="2436" y="20"/>
                    </a:lnTo>
                    <a:lnTo>
                      <a:pt x="2458" y="21"/>
                    </a:lnTo>
                    <a:lnTo>
                      <a:pt x="2481" y="23"/>
                    </a:lnTo>
                    <a:lnTo>
                      <a:pt x="2504" y="27"/>
                    </a:lnTo>
                    <a:lnTo>
                      <a:pt x="2527" y="32"/>
                    </a:lnTo>
                    <a:lnTo>
                      <a:pt x="2550" y="37"/>
                    </a:lnTo>
                    <a:lnTo>
                      <a:pt x="2573" y="43"/>
                    </a:lnTo>
                    <a:lnTo>
                      <a:pt x="2597" y="49"/>
                    </a:lnTo>
                    <a:lnTo>
                      <a:pt x="2620" y="56"/>
                    </a:lnTo>
                    <a:lnTo>
                      <a:pt x="2644" y="64"/>
                    </a:lnTo>
                    <a:lnTo>
                      <a:pt x="2689" y="82"/>
                    </a:lnTo>
                    <a:lnTo>
                      <a:pt x="2733" y="100"/>
                    </a:lnTo>
                    <a:lnTo>
                      <a:pt x="2774" y="119"/>
                    </a:lnTo>
                    <a:lnTo>
                      <a:pt x="2813" y="137"/>
                    </a:lnTo>
                    <a:lnTo>
                      <a:pt x="2847" y="155"/>
                    </a:lnTo>
                    <a:lnTo>
                      <a:pt x="2876" y="171"/>
                    </a:lnTo>
                    <a:lnTo>
                      <a:pt x="2918" y="195"/>
                    </a:lnTo>
                    <a:lnTo>
                      <a:pt x="2934" y="204"/>
                    </a:lnTo>
                    <a:lnTo>
                      <a:pt x="3098" y="97"/>
                    </a:lnTo>
                    <a:lnTo>
                      <a:pt x="3099" y="102"/>
                    </a:lnTo>
                    <a:lnTo>
                      <a:pt x="3101" y="114"/>
                    </a:lnTo>
                    <a:lnTo>
                      <a:pt x="3106" y="132"/>
                    </a:lnTo>
                    <a:lnTo>
                      <a:pt x="3113" y="153"/>
                    </a:lnTo>
                    <a:lnTo>
                      <a:pt x="3117" y="165"/>
                    </a:lnTo>
                    <a:lnTo>
                      <a:pt x="3122" y="176"/>
                    </a:lnTo>
                    <a:lnTo>
                      <a:pt x="3127" y="186"/>
                    </a:lnTo>
                    <a:lnTo>
                      <a:pt x="3133" y="197"/>
                    </a:lnTo>
                    <a:lnTo>
                      <a:pt x="3140" y="207"/>
                    </a:lnTo>
                    <a:lnTo>
                      <a:pt x="3149" y="215"/>
                    </a:lnTo>
                    <a:lnTo>
                      <a:pt x="3158" y="223"/>
                    </a:lnTo>
                    <a:lnTo>
                      <a:pt x="3168" y="228"/>
                    </a:lnTo>
                    <a:lnTo>
                      <a:pt x="3195" y="241"/>
                    </a:lnTo>
                    <a:lnTo>
                      <a:pt x="3234" y="259"/>
                    </a:lnTo>
                    <a:lnTo>
                      <a:pt x="3284" y="281"/>
                    </a:lnTo>
                    <a:lnTo>
                      <a:pt x="3341" y="310"/>
                    </a:lnTo>
                    <a:lnTo>
                      <a:pt x="3373" y="326"/>
                    </a:lnTo>
                    <a:lnTo>
                      <a:pt x="3404" y="345"/>
                    </a:lnTo>
                    <a:lnTo>
                      <a:pt x="3437" y="363"/>
                    </a:lnTo>
                    <a:lnTo>
                      <a:pt x="3471" y="384"/>
                    </a:lnTo>
                    <a:lnTo>
                      <a:pt x="3505" y="406"/>
                    </a:lnTo>
                    <a:lnTo>
                      <a:pt x="3539" y="430"/>
                    </a:lnTo>
                    <a:lnTo>
                      <a:pt x="3571" y="455"/>
                    </a:lnTo>
                    <a:lnTo>
                      <a:pt x="3604" y="481"/>
                    </a:lnTo>
                    <a:lnTo>
                      <a:pt x="3643" y="512"/>
                    </a:lnTo>
                    <a:lnTo>
                      <a:pt x="3693" y="550"/>
                    </a:lnTo>
                    <a:lnTo>
                      <a:pt x="3755" y="594"/>
                    </a:lnTo>
                    <a:lnTo>
                      <a:pt x="3824" y="643"/>
                    </a:lnTo>
                    <a:lnTo>
                      <a:pt x="3902" y="696"/>
                    </a:lnTo>
                    <a:lnTo>
                      <a:pt x="3985" y="752"/>
                    </a:lnTo>
                    <a:lnTo>
                      <a:pt x="4073" y="808"/>
                    </a:lnTo>
                    <a:lnTo>
                      <a:pt x="4163" y="866"/>
                    </a:lnTo>
                    <a:lnTo>
                      <a:pt x="4255" y="922"/>
                    </a:lnTo>
                    <a:lnTo>
                      <a:pt x="4347" y="977"/>
                    </a:lnTo>
                    <a:lnTo>
                      <a:pt x="4437" y="1029"/>
                    </a:lnTo>
                    <a:lnTo>
                      <a:pt x="4524" y="1077"/>
                    </a:lnTo>
                    <a:lnTo>
                      <a:pt x="4566" y="1100"/>
                    </a:lnTo>
                    <a:lnTo>
                      <a:pt x="4607" y="1120"/>
                    </a:lnTo>
                    <a:lnTo>
                      <a:pt x="4646" y="1140"/>
                    </a:lnTo>
                    <a:lnTo>
                      <a:pt x="4683" y="1157"/>
                    </a:lnTo>
                    <a:lnTo>
                      <a:pt x="4719" y="1174"/>
                    </a:lnTo>
                    <a:lnTo>
                      <a:pt x="4752" y="1187"/>
                    </a:lnTo>
                    <a:lnTo>
                      <a:pt x="4783" y="1199"/>
                    </a:lnTo>
                    <a:lnTo>
                      <a:pt x="4812" y="1208"/>
                    </a:lnTo>
                    <a:close/>
                  </a:path>
                </a:pathLst>
              </a:custGeom>
              <a:solidFill>
                <a:srgbClr val="7BC1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88" name="Freeform 383">
                <a:extLst>
                  <a:ext uri="{FF2B5EF4-FFF2-40B4-BE49-F238E27FC236}">
                    <a16:creationId xmlns:a16="http://schemas.microsoft.com/office/drawing/2014/main" id="{6400BDBB-8CA6-49F9-9E0D-C69549DB9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1385"/>
                <a:ext cx="454" cy="212"/>
              </a:xfrm>
              <a:custGeom>
                <a:avLst/>
                <a:gdLst>
                  <a:gd name="T0" fmla="*/ 14 w 8619"/>
                  <a:gd name="T1" fmla="*/ 4 h 4027"/>
                  <a:gd name="T2" fmla="*/ 14 w 8619"/>
                  <a:gd name="T3" fmla="*/ 4 h 4027"/>
                  <a:gd name="T4" fmla="*/ 15 w 8619"/>
                  <a:gd name="T5" fmla="*/ 4 h 4027"/>
                  <a:gd name="T6" fmla="*/ 15 w 8619"/>
                  <a:gd name="T7" fmla="*/ 5 h 4027"/>
                  <a:gd name="T8" fmla="*/ 16 w 8619"/>
                  <a:gd name="T9" fmla="*/ 5 h 4027"/>
                  <a:gd name="T10" fmla="*/ 16 w 8619"/>
                  <a:gd name="T11" fmla="*/ 5 h 4027"/>
                  <a:gd name="T12" fmla="*/ 16 w 8619"/>
                  <a:gd name="T13" fmla="*/ 5 h 4027"/>
                  <a:gd name="T14" fmla="*/ 16 w 8619"/>
                  <a:gd name="T15" fmla="*/ 6 h 4027"/>
                  <a:gd name="T16" fmla="*/ 16 w 8619"/>
                  <a:gd name="T17" fmla="*/ 6 h 4027"/>
                  <a:gd name="T18" fmla="*/ 16 w 8619"/>
                  <a:gd name="T19" fmla="*/ 6 h 4027"/>
                  <a:gd name="T20" fmla="*/ 17 w 8619"/>
                  <a:gd name="T21" fmla="*/ 7 h 4027"/>
                  <a:gd name="T22" fmla="*/ 17 w 8619"/>
                  <a:gd name="T23" fmla="*/ 7 h 4027"/>
                  <a:gd name="T24" fmla="*/ 18 w 8619"/>
                  <a:gd name="T25" fmla="*/ 7 h 4027"/>
                  <a:gd name="T26" fmla="*/ 19 w 8619"/>
                  <a:gd name="T27" fmla="*/ 7 h 4027"/>
                  <a:gd name="T28" fmla="*/ 20 w 8619"/>
                  <a:gd name="T29" fmla="*/ 8 h 4027"/>
                  <a:gd name="T30" fmla="*/ 20 w 8619"/>
                  <a:gd name="T31" fmla="*/ 8 h 4027"/>
                  <a:gd name="T32" fmla="*/ 21 w 8619"/>
                  <a:gd name="T33" fmla="*/ 9 h 4027"/>
                  <a:gd name="T34" fmla="*/ 22 w 8619"/>
                  <a:gd name="T35" fmla="*/ 9 h 4027"/>
                  <a:gd name="T36" fmla="*/ 22 w 8619"/>
                  <a:gd name="T37" fmla="*/ 10 h 4027"/>
                  <a:gd name="T38" fmla="*/ 23 w 8619"/>
                  <a:gd name="T39" fmla="*/ 10 h 4027"/>
                  <a:gd name="T40" fmla="*/ 23 w 8619"/>
                  <a:gd name="T41" fmla="*/ 10 h 4027"/>
                  <a:gd name="T42" fmla="*/ 24 w 8619"/>
                  <a:gd name="T43" fmla="*/ 11 h 4027"/>
                  <a:gd name="T44" fmla="*/ 24 w 8619"/>
                  <a:gd name="T45" fmla="*/ 11 h 4027"/>
                  <a:gd name="T46" fmla="*/ 24 w 8619"/>
                  <a:gd name="T47" fmla="*/ 11 h 4027"/>
                  <a:gd name="T48" fmla="*/ 23 w 8619"/>
                  <a:gd name="T49" fmla="*/ 11 h 4027"/>
                  <a:gd name="T50" fmla="*/ 11 w 8619"/>
                  <a:gd name="T51" fmla="*/ 9 h 4027"/>
                  <a:gd name="T52" fmla="*/ 4 w 8619"/>
                  <a:gd name="T53" fmla="*/ 8 h 4027"/>
                  <a:gd name="T54" fmla="*/ 2 w 8619"/>
                  <a:gd name="T55" fmla="*/ 7 h 4027"/>
                  <a:gd name="T56" fmla="*/ 1 w 8619"/>
                  <a:gd name="T57" fmla="*/ 7 h 4027"/>
                  <a:gd name="T58" fmla="*/ 1 w 8619"/>
                  <a:gd name="T59" fmla="*/ 7 h 4027"/>
                  <a:gd name="T60" fmla="*/ 1 w 8619"/>
                  <a:gd name="T61" fmla="*/ 6 h 4027"/>
                  <a:gd name="T62" fmla="*/ 0 w 8619"/>
                  <a:gd name="T63" fmla="*/ 6 h 4027"/>
                  <a:gd name="T64" fmla="*/ 0 w 8619"/>
                  <a:gd name="T65" fmla="*/ 6 h 4027"/>
                  <a:gd name="T66" fmla="*/ 0 w 8619"/>
                  <a:gd name="T67" fmla="*/ 6 h 4027"/>
                  <a:gd name="T68" fmla="*/ 1 w 8619"/>
                  <a:gd name="T69" fmla="*/ 6 h 4027"/>
                  <a:gd name="T70" fmla="*/ 1 w 8619"/>
                  <a:gd name="T71" fmla="*/ 5 h 4027"/>
                  <a:gd name="T72" fmla="*/ 2 w 8619"/>
                  <a:gd name="T73" fmla="*/ 5 h 4027"/>
                  <a:gd name="T74" fmla="*/ 3 w 8619"/>
                  <a:gd name="T75" fmla="*/ 3 h 4027"/>
                  <a:gd name="T76" fmla="*/ 3 w 8619"/>
                  <a:gd name="T77" fmla="*/ 2 h 4027"/>
                  <a:gd name="T78" fmla="*/ 3 w 8619"/>
                  <a:gd name="T79" fmla="*/ 1 h 4027"/>
                  <a:gd name="T80" fmla="*/ 3 w 8619"/>
                  <a:gd name="T81" fmla="*/ 1 h 4027"/>
                  <a:gd name="T82" fmla="*/ 4 w 8619"/>
                  <a:gd name="T83" fmla="*/ 0 h 4027"/>
                  <a:gd name="T84" fmla="*/ 4 w 8619"/>
                  <a:gd name="T85" fmla="*/ 0 h 4027"/>
                  <a:gd name="T86" fmla="*/ 4 w 8619"/>
                  <a:gd name="T87" fmla="*/ 0 h 4027"/>
                  <a:gd name="T88" fmla="*/ 5 w 8619"/>
                  <a:gd name="T89" fmla="*/ 0 h 4027"/>
                  <a:gd name="T90" fmla="*/ 5 w 8619"/>
                  <a:gd name="T91" fmla="*/ 0 h 4027"/>
                  <a:gd name="T92" fmla="*/ 6 w 8619"/>
                  <a:gd name="T93" fmla="*/ 0 h 4027"/>
                  <a:gd name="T94" fmla="*/ 6 w 8619"/>
                  <a:gd name="T95" fmla="*/ 0 h 4027"/>
                  <a:gd name="T96" fmla="*/ 7 w 8619"/>
                  <a:gd name="T97" fmla="*/ 0 h 4027"/>
                  <a:gd name="T98" fmla="*/ 8 w 8619"/>
                  <a:gd name="T99" fmla="*/ 0 h 4027"/>
                  <a:gd name="T100" fmla="*/ 8 w 8619"/>
                  <a:gd name="T101" fmla="*/ 0 h 4027"/>
                  <a:gd name="T102" fmla="*/ 8 w 8619"/>
                  <a:gd name="T103" fmla="*/ 1 h 4027"/>
                  <a:gd name="T104" fmla="*/ 9 w 8619"/>
                  <a:gd name="T105" fmla="*/ 1 h 4027"/>
                  <a:gd name="T106" fmla="*/ 10 w 8619"/>
                  <a:gd name="T107" fmla="*/ 2 h 4027"/>
                  <a:gd name="T108" fmla="*/ 11 w 8619"/>
                  <a:gd name="T109" fmla="*/ 3 h 4027"/>
                  <a:gd name="T110" fmla="*/ 13 w 8619"/>
                  <a:gd name="T111" fmla="*/ 3 h 402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8619" h="4027">
                    <a:moveTo>
                      <a:pt x="4693" y="1190"/>
                    </a:moveTo>
                    <a:lnTo>
                      <a:pt x="4745" y="1208"/>
                    </a:lnTo>
                    <a:lnTo>
                      <a:pt x="4793" y="1224"/>
                    </a:lnTo>
                    <a:lnTo>
                      <a:pt x="4838" y="1241"/>
                    </a:lnTo>
                    <a:lnTo>
                      <a:pt x="4878" y="1257"/>
                    </a:lnTo>
                    <a:lnTo>
                      <a:pt x="4916" y="1273"/>
                    </a:lnTo>
                    <a:lnTo>
                      <a:pt x="4949" y="1290"/>
                    </a:lnTo>
                    <a:lnTo>
                      <a:pt x="4981" y="1307"/>
                    </a:lnTo>
                    <a:lnTo>
                      <a:pt x="5010" y="1325"/>
                    </a:lnTo>
                    <a:lnTo>
                      <a:pt x="5036" y="1343"/>
                    </a:lnTo>
                    <a:lnTo>
                      <a:pt x="5061" y="1361"/>
                    </a:lnTo>
                    <a:lnTo>
                      <a:pt x="5084" y="1382"/>
                    </a:lnTo>
                    <a:lnTo>
                      <a:pt x="5105" y="1402"/>
                    </a:lnTo>
                    <a:lnTo>
                      <a:pt x="5124" y="1425"/>
                    </a:lnTo>
                    <a:lnTo>
                      <a:pt x="5144" y="1448"/>
                    </a:lnTo>
                    <a:lnTo>
                      <a:pt x="5161" y="1474"/>
                    </a:lnTo>
                    <a:lnTo>
                      <a:pt x="5179" y="1501"/>
                    </a:lnTo>
                    <a:lnTo>
                      <a:pt x="5196" y="1526"/>
                    </a:lnTo>
                    <a:lnTo>
                      <a:pt x="5210" y="1549"/>
                    </a:lnTo>
                    <a:lnTo>
                      <a:pt x="5225" y="1568"/>
                    </a:lnTo>
                    <a:lnTo>
                      <a:pt x="5238" y="1585"/>
                    </a:lnTo>
                    <a:lnTo>
                      <a:pt x="5252" y="1600"/>
                    </a:lnTo>
                    <a:lnTo>
                      <a:pt x="5268" y="1614"/>
                    </a:lnTo>
                    <a:lnTo>
                      <a:pt x="5285" y="1626"/>
                    </a:lnTo>
                    <a:lnTo>
                      <a:pt x="5305" y="1639"/>
                    </a:lnTo>
                    <a:lnTo>
                      <a:pt x="5327" y="1650"/>
                    </a:lnTo>
                    <a:lnTo>
                      <a:pt x="5355" y="1662"/>
                    </a:lnTo>
                    <a:lnTo>
                      <a:pt x="5386" y="1674"/>
                    </a:lnTo>
                    <a:lnTo>
                      <a:pt x="5422" y="1689"/>
                    </a:lnTo>
                    <a:lnTo>
                      <a:pt x="5516" y="1721"/>
                    </a:lnTo>
                    <a:lnTo>
                      <a:pt x="5637" y="1763"/>
                    </a:lnTo>
                    <a:lnTo>
                      <a:pt x="5657" y="1770"/>
                    </a:lnTo>
                    <a:lnTo>
                      <a:pt x="5676" y="1777"/>
                    </a:lnTo>
                    <a:lnTo>
                      <a:pt x="5695" y="1785"/>
                    </a:lnTo>
                    <a:lnTo>
                      <a:pt x="5712" y="1794"/>
                    </a:lnTo>
                    <a:lnTo>
                      <a:pt x="5728" y="1803"/>
                    </a:lnTo>
                    <a:lnTo>
                      <a:pt x="5745" y="1814"/>
                    </a:lnTo>
                    <a:lnTo>
                      <a:pt x="5760" y="1824"/>
                    </a:lnTo>
                    <a:lnTo>
                      <a:pt x="5774" y="1835"/>
                    </a:lnTo>
                    <a:lnTo>
                      <a:pt x="5789" y="1846"/>
                    </a:lnTo>
                    <a:lnTo>
                      <a:pt x="5802" y="1859"/>
                    </a:lnTo>
                    <a:lnTo>
                      <a:pt x="5814" y="1871"/>
                    </a:lnTo>
                    <a:lnTo>
                      <a:pt x="5827" y="1883"/>
                    </a:lnTo>
                    <a:lnTo>
                      <a:pt x="5838" y="1896"/>
                    </a:lnTo>
                    <a:lnTo>
                      <a:pt x="5848" y="1909"/>
                    </a:lnTo>
                    <a:lnTo>
                      <a:pt x="5858" y="1922"/>
                    </a:lnTo>
                    <a:lnTo>
                      <a:pt x="5867" y="1935"/>
                    </a:lnTo>
                    <a:lnTo>
                      <a:pt x="5876" y="1949"/>
                    </a:lnTo>
                    <a:lnTo>
                      <a:pt x="5883" y="1963"/>
                    </a:lnTo>
                    <a:lnTo>
                      <a:pt x="5890" y="1976"/>
                    </a:lnTo>
                    <a:lnTo>
                      <a:pt x="5896" y="1990"/>
                    </a:lnTo>
                    <a:lnTo>
                      <a:pt x="5902" y="2003"/>
                    </a:lnTo>
                    <a:lnTo>
                      <a:pt x="5908" y="2016"/>
                    </a:lnTo>
                    <a:lnTo>
                      <a:pt x="5912" y="2030"/>
                    </a:lnTo>
                    <a:lnTo>
                      <a:pt x="5915" y="2042"/>
                    </a:lnTo>
                    <a:lnTo>
                      <a:pt x="5918" y="2055"/>
                    </a:lnTo>
                    <a:lnTo>
                      <a:pt x="5921" y="2067"/>
                    </a:lnTo>
                    <a:lnTo>
                      <a:pt x="5922" y="2080"/>
                    </a:lnTo>
                    <a:lnTo>
                      <a:pt x="5923" y="2091"/>
                    </a:lnTo>
                    <a:lnTo>
                      <a:pt x="5924" y="2102"/>
                    </a:lnTo>
                    <a:lnTo>
                      <a:pt x="5924" y="2113"/>
                    </a:lnTo>
                    <a:lnTo>
                      <a:pt x="5923" y="2124"/>
                    </a:lnTo>
                    <a:lnTo>
                      <a:pt x="5921" y="2133"/>
                    </a:lnTo>
                    <a:lnTo>
                      <a:pt x="5920" y="2146"/>
                    </a:lnTo>
                    <a:lnTo>
                      <a:pt x="5920" y="2160"/>
                    </a:lnTo>
                    <a:lnTo>
                      <a:pt x="5921" y="2174"/>
                    </a:lnTo>
                    <a:lnTo>
                      <a:pt x="5924" y="2188"/>
                    </a:lnTo>
                    <a:lnTo>
                      <a:pt x="5928" y="2202"/>
                    </a:lnTo>
                    <a:lnTo>
                      <a:pt x="5933" y="2218"/>
                    </a:lnTo>
                    <a:lnTo>
                      <a:pt x="5939" y="2233"/>
                    </a:lnTo>
                    <a:lnTo>
                      <a:pt x="5947" y="2250"/>
                    </a:lnTo>
                    <a:lnTo>
                      <a:pt x="5958" y="2266"/>
                    </a:lnTo>
                    <a:lnTo>
                      <a:pt x="5968" y="2282"/>
                    </a:lnTo>
                    <a:lnTo>
                      <a:pt x="5980" y="2299"/>
                    </a:lnTo>
                    <a:lnTo>
                      <a:pt x="5994" y="2315"/>
                    </a:lnTo>
                    <a:lnTo>
                      <a:pt x="6008" y="2332"/>
                    </a:lnTo>
                    <a:lnTo>
                      <a:pt x="6024" y="2349"/>
                    </a:lnTo>
                    <a:lnTo>
                      <a:pt x="6042" y="2365"/>
                    </a:lnTo>
                    <a:lnTo>
                      <a:pt x="6060" y="2383"/>
                    </a:lnTo>
                    <a:lnTo>
                      <a:pt x="6081" y="2399"/>
                    </a:lnTo>
                    <a:lnTo>
                      <a:pt x="6101" y="2416"/>
                    </a:lnTo>
                    <a:lnTo>
                      <a:pt x="6124" y="2433"/>
                    </a:lnTo>
                    <a:lnTo>
                      <a:pt x="6147" y="2449"/>
                    </a:lnTo>
                    <a:lnTo>
                      <a:pt x="6172" y="2465"/>
                    </a:lnTo>
                    <a:lnTo>
                      <a:pt x="6198" y="2481"/>
                    </a:lnTo>
                    <a:lnTo>
                      <a:pt x="6226" y="2497"/>
                    </a:lnTo>
                    <a:lnTo>
                      <a:pt x="6255" y="2513"/>
                    </a:lnTo>
                    <a:lnTo>
                      <a:pt x="6284" y="2527"/>
                    </a:lnTo>
                    <a:lnTo>
                      <a:pt x="6315" y="2542"/>
                    </a:lnTo>
                    <a:lnTo>
                      <a:pt x="6347" y="2557"/>
                    </a:lnTo>
                    <a:lnTo>
                      <a:pt x="6380" y="2570"/>
                    </a:lnTo>
                    <a:lnTo>
                      <a:pt x="6414" y="2583"/>
                    </a:lnTo>
                    <a:lnTo>
                      <a:pt x="6450" y="2595"/>
                    </a:lnTo>
                    <a:lnTo>
                      <a:pt x="6487" y="2608"/>
                    </a:lnTo>
                    <a:lnTo>
                      <a:pt x="6525" y="2620"/>
                    </a:lnTo>
                    <a:lnTo>
                      <a:pt x="6601" y="2642"/>
                    </a:lnTo>
                    <a:lnTo>
                      <a:pt x="6674" y="2666"/>
                    </a:lnTo>
                    <a:lnTo>
                      <a:pt x="6744" y="2691"/>
                    </a:lnTo>
                    <a:lnTo>
                      <a:pt x="6810" y="2715"/>
                    </a:lnTo>
                    <a:lnTo>
                      <a:pt x="6874" y="2741"/>
                    </a:lnTo>
                    <a:lnTo>
                      <a:pt x="6934" y="2766"/>
                    </a:lnTo>
                    <a:lnTo>
                      <a:pt x="6992" y="2793"/>
                    </a:lnTo>
                    <a:lnTo>
                      <a:pt x="7045" y="2819"/>
                    </a:lnTo>
                    <a:lnTo>
                      <a:pt x="7095" y="2845"/>
                    </a:lnTo>
                    <a:lnTo>
                      <a:pt x="7141" y="2871"/>
                    </a:lnTo>
                    <a:lnTo>
                      <a:pt x="7183" y="2896"/>
                    </a:lnTo>
                    <a:lnTo>
                      <a:pt x="7221" y="2922"/>
                    </a:lnTo>
                    <a:lnTo>
                      <a:pt x="7256" y="2947"/>
                    </a:lnTo>
                    <a:lnTo>
                      <a:pt x="7285" y="2971"/>
                    </a:lnTo>
                    <a:lnTo>
                      <a:pt x="7300" y="2983"/>
                    </a:lnTo>
                    <a:lnTo>
                      <a:pt x="7312" y="2996"/>
                    </a:lnTo>
                    <a:lnTo>
                      <a:pt x="7323" y="3007"/>
                    </a:lnTo>
                    <a:lnTo>
                      <a:pt x="7333" y="3018"/>
                    </a:lnTo>
                    <a:lnTo>
                      <a:pt x="7357" y="3042"/>
                    </a:lnTo>
                    <a:lnTo>
                      <a:pt x="7386" y="3068"/>
                    </a:lnTo>
                    <a:lnTo>
                      <a:pt x="7419" y="3098"/>
                    </a:lnTo>
                    <a:lnTo>
                      <a:pt x="7458" y="3129"/>
                    </a:lnTo>
                    <a:lnTo>
                      <a:pt x="7501" y="3161"/>
                    </a:lnTo>
                    <a:lnTo>
                      <a:pt x="7548" y="3195"/>
                    </a:lnTo>
                    <a:lnTo>
                      <a:pt x="7598" y="3229"/>
                    </a:lnTo>
                    <a:lnTo>
                      <a:pt x="7651" y="3264"/>
                    </a:lnTo>
                    <a:lnTo>
                      <a:pt x="7706" y="3296"/>
                    </a:lnTo>
                    <a:lnTo>
                      <a:pt x="7763" y="3329"/>
                    </a:lnTo>
                    <a:lnTo>
                      <a:pt x="7792" y="3345"/>
                    </a:lnTo>
                    <a:lnTo>
                      <a:pt x="7821" y="3361"/>
                    </a:lnTo>
                    <a:lnTo>
                      <a:pt x="7850" y="3375"/>
                    </a:lnTo>
                    <a:lnTo>
                      <a:pt x="7880" y="3389"/>
                    </a:lnTo>
                    <a:lnTo>
                      <a:pt x="7910" y="3404"/>
                    </a:lnTo>
                    <a:lnTo>
                      <a:pt x="7940" y="3417"/>
                    </a:lnTo>
                    <a:lnTo>
                      <a:pt x="7970" y="3429"/>
                    </a:lnTo>
                    <a:lnTo>
                      <a:pt x="8000" y="3441"/>
                    </a:lnTo>
                    <a:lnTo>
                      <a:pt x="8030" y="3452"/>
                    </a:lnTo>
                    <a:lnTo>
                      <a:pt x="8058" y="3461"/>
                    </a:lnTo>
                    <a:lnTo>
                      <a:pt x="8088" y="3470"/>
                    </a:lnTo>
                    <a:lnTo>
                      <a:pt x="8117" y="3479"/>
                    </a:lnTo>
                    <a:lnTo>
                      <a:pt x="8170" y="3493"/>
                    </a:lnTo>
                    <a:lnTo>
                      <a:pt x="8217" y="3507"/>
                    </a:lnTo>
                    <a:lnTo>
                      <a:pt x="8258" y="3522"/>
                    </a:lnTo>
                    <a:lnTo>
                      <a:pt x="8293" y="3535"/>
                    </a:lnTo>
                    <a:lnTo>
                      <a:pt x="8323" y="3548"/>
                    </a:lnTo>
                    <a:lnTo>
                      <a:pt x="8350" y="3561"/>
                    </a:lnTo>
                    <a:lnTo>
                      <a:pt x="8373" y="3576"/>
                    </a:lnTo>
                    <a:lnTo>
                      <a:pt x="8395" y="3589"/>
                    </a:lnTo>
                    <a:lnTo>
                      <a:pt x="8413" y="3604"/>
                    </a:lnTo>
                    <a:lnTo>
                      <a:pt x="8432" y="3620"/>
                    </a:lnTo>
                    <a:lnTo>
                      <a:pt x="8449" y="3636"/>
                    </a:lnTo>
                    <a:lnTo>
                      <a:pt x="8467" y="3654"/>
                    </a:lnTo>
                    <a:lnTo>
                      <a:pt x="8506" y="3692"/>
                    </a:lnTo>
                    <a:lnTo>
                      <a:pt x="8553" y="3738"/>
                    </a:lnTo>
                    <a:lnTo>
                      <a:pt x="8566" y="3751"/>
                    </a:lnTo>
                    <a:lnTo>
                      <a:pt x="8577" y="3762"/>
                    </a:lnTo>
                    <a:lnTo>
                      <a:pt x="8587" y="3773"/>
                    </a:lnTo>
                    <a:lnTo>
                      <a:pt x="8596" y="3784"/>
                    </a:lnTo>
                    <a:lnTo>
                      <a:pt x="8602" y="3795"/>
                    </a:lnTo>
                    <a:lnTo>
                      <a:pt x="8608" y="3805"/>
                    </a:lnTo>
                    <a:lnTo>
                      <a:pt x="8612" y="3815"/>
                    </a:lnTo>
                    <a:lnTo>
                      <a:pt x="8615" y="3824"/>
                    </a:lnTo>
                    <a:lnTo>
                      <a:pt x="8618" y="3835"/>
                    </a:lnTo>
                    <a:lnTo>
                      <a:pt x="8619" y="3843"/>
                    </a:lnTo>
                    <a:lnTo>
                      <a:pt x="8619" y="3852"/>
                    </a:lnTo>
                    <a:lnTo>
                      <a:pt x="8618" y="3860"/>
                    </a:lnTo>
                    <a:lnTo>
                      <a:pt x="8616" y="3869"/>
                    </a:lnTo>
                    <a:lnTo>
                      <a:pt x="8614" y="3878"/>
                    </a:lnTo>
                    <a:lnTo>
                      <a:pt x="8611" y="3885"/>
                    </a:lnTo>
                    <a:lnTo>
                      <a:pt x="8607" y="3893"/>
                    </a:lnTo>
                    <a:lnTo>
                      <a:pt x="8598" y="3909"/>
                    </a:lnTo>
                    <a:lnTo>
                      <a:pt x="8586" y="3925"/>
                    </a:lnTo>
                    <a:lnTo>
                      <a:pt x="8574" y="3940"/>
                    </a:lnTo>
                    <a:lnTo>
                      <a:pt x="8562" y="3956"/>
                    </a:lnTo>
                    <a:lnTo>
                      <a:pt x="8549" y="3973"/>
                    </a:lnTo>
                    <a:lnTo>
                      <a:pt x="8535" y="3990"/>
                    </a:lnTo>
                    <a:lnTo>
                      <a:pt x="8523" y="4008"/>
                    </a:lnTo>
                    <a:lnTo>
                      <a:pt x="8513" y="4027"/>
                    </a:lnTo>
                    <a:lnTo>
                      <a:pt x="8425" y="4013"/>
                    </a:lnTo>
                    <a:lnTo>
                      <a:pt x="8175" y="3975"/>
                    </a:lnTo>
                    <a:lnTo>
                      <a:pt x="7787" y="3914"/>
                    </a:lnTo>
                    <a:lnTo>
                      <a:pt x="7284" y="3836"/>
                    </a:lnTo>
                    <a:lnTo>
                      <a:pt x="6690" y="3742"/>
                    </a:lnTo>
                    <a:lnTo>
                      <a:pt x="6024" y="3636"/>
                    </a:lnTo>
                    <a:lnTo>
                      <a:pt x="5313" y="3523"/>
                    </a:lnTo>
                    <a:lnTo>
                      <a:pt x="4579" y="3404"/>
                    </a:lnTo>
                    <a:lnTo>
                      <a:pt x="3843" y="3284"/>
                    </a:lnTo>
                    <a:lnTo>
                      <a:pt x="3130" y="3165"/>
                    </a:lnTo>
                    <a:lnTo>
                      <a:pt x="2790" y="3108"/>
                    </a:lnTo>
                    <a:lnTo>
                      <a:pt x="2462" y="3053"/>
                    </a:lnTo>
                    <a:lnTo>
                      <a:pt x="2153" y="3000"/>
                    </a:lnTo>
                    <a:lnTo>
                      <a:pt x="1863" y="2948"/>
                    </a:lnTo>
                    <a:lnTo>
                      <a:pt x="1596" y="2900"/>
                    </a:lnTo>
                    <a:lnTo>
                      <a:pt x="1354" y="2855"/>
                    </a:lnTo>
                    <a:lnTo>
                      <a:pt x="1142" y="2814"/>
                    </a:lnTo>
                    <a:lnTo>
                      <a:pt x="960" y="2778"/>
                    </a:lnTo>
                    <a:lnTo>
                      <a:pt x="813" y="2746"/>
                    </a:lnTo>
                    <a:lnTo>
                      <a:pt x="702" y="2718"/>
                    </a:lnTo>
                    <a:lnTo>
                      <a:pt x="633" y="2697"/>
                    </a:lnTo>
                    <a:lnTo>
                      <a:pt x="605" y="2681"/>
                    </a:lnTo>
                    <a:lnTo>
                      <a:pt x="600" y="2669"/>
                    </a:lnTo>
                    <a:lnTo>
                      <a:pt x="593" y="2655"/>
                    </a:lnTo>
                    <a:lnTo>
                      <a:pt x="585" y="2641"/>
                    </a:lnTo>
                    <a:lnTo>
                      <a:pt x="577" y="2626"/>
                    </a:lnTo>
                    <a:lnTo>
                      <a:pt x="566" y="2612"/>
                    </a:lnTo>
                    <a:lnTo>
                      <a:pt x="555" y="2596"/>
                    </a:lnTo>
                    <a:lnTo>
                      <a:pt x="544" y="2581"/>
                    </a:lnTo>
                    <a:lnTo>
                      <a:pt x="531" y="2565"/>
                    </a:lnTo>
                    <a:lnTo>
                      <a:pt x="504" y="2533"/>
                    </a:lnTo>
                    <a:lnTo>
                      <a:pt x="474" y="2500"/>
                    </a:lnTo>
                    <a:lnTo>
                      <a:pt x="442" y="2469"/>
                    </a:lnTo>
                    <a:lnTo>
                      <a:pt x="409" y="2438"/>
                    </a:lnTo>
                    <a:lnTo>
                      <a:pt x="374" y="2409"/>
                    </a:lnTo>
                    <a:lnTo>
                      <a:pt x="339" y="2383"/>
                    </a:lnTo>
                    <a:lnTo>
                      <a:pt x="322" y="2369"/>
                    </a:lnTo>
                    <a:lnTo>
                      <a:pt x="303" y="2358"/>
                    </a:lnTo>
                    <a:lnTo>
                      <a:pt x="286" y="2347"/>
                    </a:lnTo>
                    <a:lnTo>
                      <a:pt x="268" y="2337"/>
                    </a:lnTo>
                    <a:lnTo>
                      <a:pt x="251" y="2327"/>
                    </a:lnTo>
                    <a:lnTo>
                      <a:pt x="235" y="2319"/>
                    </a:lnTo>
                    <a:lnTo>
                      <a:pt x="218" y="2312"/>
                    </a:lnTo>
                    <a:lnTo>
                      <a:pt x="202" y="2306"/>
                    </a:lnTo>
                    <a:lnTo>
                      <a:pt x="187" y="2302"/>
                    </a:lnTo>
                    <a:lnTo>
                      <a:pt x="171" y="2298"/>
                    </a:lnTo>
                    <a:lnTo>
                      <a:pt x="156" y="2296"/>
                    </a:lnTo>
                    <a:lnTo>
                      <a:pt x="143" y="2296"/>
                    </a:lnTo>
                    <a:lnTo>
                      <a:pt x="116" y="2295"/>
                    </a:lnTo>
                    <a:lnTo>
                      <a:pt x="91" y="2294"/>
                    </a:lnTo>
                    <a:lnTo>
                      <a:pt x="69" y="2292"/>
                    </a:lnTo>
                    <a:lnTo>
                      <a:pt x="48" y="2289"/>
                    </a:lnTo>
                    <a:lnTo>
                      <a:pt x="32" y="2285"/>
                    </a:lnTo>
                    <a:lnTo>
                      <a:pt x="18" y="2281"/>
                    </a:lnTo>
                    <a:lnTo>
                      <a:pt x="13" y="2278"/>
                    </a:lnTo>
                    <a:lnTo>
                      <a:pt x="7" y="2276"/>
                    </a:lnTo>
                    <a:lnTo>
                      <a:pt x="4" y="2273"/>
                    </a:lnTo>
                    <a:lnTo>
                      <a:pt x="1" y="2269"/>
                    </a:lnTo>
                    <a:lnTo>
                      <a:pt x="0" y="2266"/>
                    </a:lnTo>
                    <a:lnTo>
                      <a:pt x="0" y="2262"/>
                    </a:lnTo>
                    <a:lnTo>
                      <a:pt x="0" y="2258"/>
                    </a:lnTo>
                    <a:lnTo>
                      <a:pt x="2" y="2253"/>
                    </a:lnTo>
                    <a:lnTo>
                      <a:pt x="6" y="2249"/>
                    </a:lnTo>
                    <a:lnTo>
                      <a:pt x="10" y="2243"/>
                    </a:lnTo>
                    <a:lnTo>
                      <a:pt x="17" y="2237"/>
                    </a:lnTo>
                    <a:lnTo>
                      <a:pt x="24" y="2232"/>
                    </a:lnTo>
                    <a:lnTo>
                      <a:pt x="43" y="2219"/>
                    </a:lnTo>
                    <a:lnTo>
                      <a:pt x="69" y="2206"/>
                    </a:lnTo>
                    <a:lnTo>
                      <a:pt x="101" y="2190"/>
                    </a:lnTo>
                    <a:lnTo>
                      <a:pt x="139" y="2174"/>
                    </a:lnTo>
                    <a:lnTo>
                      <a:pt x="162" y="2163"/>
                    </a:lnTo>
                    <a:lnTo>
                      <a:pt x="184" y="2148"/>
                    </a:lnTo>
                    <a:lnTo>
                      <a:pt x="208" y="2130"/>
                    </a:lnTo>
                    <a:lnTo>
                      <a:pt x="233" y="2108"/>
                    </a:lnTo>
                    <a:lnTo>
                      <a:pt x="258" y="2084"/>
                    </a:lnTo>
                    <a:lnTo>
                      <a:pt x="285" y="2057"/>
                    </a:lnTo>
                    <a:lnTo>
                      <a:pt x="312" y="2026"/>
                    </a:lnTo>
                    <a:lnTo>
                      <a:pt x="340" y="1994"/>
                    </a:lnTo>
                    <a:lnTo>
                      <a:pt x="369" y="1959"/>
                    </a:lnTo>
                    <a:lnTo>
                      <a:pt x="397" y="1922"/>
                    </a:lnTo>
                    <a:lnTo>
                      <a:pt x="426" y="1883"/>
                    </a:lnTo>
                    <a:lnTo>
                      <a:pt x="456" y="1842"/>
                    </a:lnTo>
                    <a:lnTo>
                      <a:pt x="484" y="1800"/>
                    </a:lnTo>
                    <a:lnTo>
                      <a:pt x="514" y="1757"/>
                    </a:lnTo>
                    <a:lnTo>
                      <a:pt x="544" y="1713"/>
                    </a:lnTo>
                    <a:lnTo>
                      <a:pt x="573" y="1669"/>
                    </a:lnTo>
                    <a:lnTo>
                      <a:pt x="632" y="1578"/>
                    </a:lnTo>
                    <a:lnTo>
                      <a:pt x="688" y="1487"/>
                    </a:lnTo>
                    <a:lnTo>
                      <a:pt x="742" y="1397"/>
                    </a:lnTo>
                    <a:lnTo>
                      <a:pt x="795" y="1310"/>
                    </a:lnTo>
                    <a:lnTo>
                      <a:pt x="843" y="1228"/>
                    </a:lnTo>
                    <a:lnTo>
                      <a:pt x="887" y="1153"/>
                    </a:lnTo>
                    <a:lnTo>
                      <a:pt x="926" y="1086"/>
                    </a:lnTo>
                    <a:lnTo>
                      <a:pt x="958" y="1029"/>
                    </a:lnTo>
                    <a:lnTo>
                      <a:pt x="973" y="1002"/>
                    </a:lnTo>
                    <a:lnTo>
                      <a:pt x="986" y="975"/>
                    </a:lnTo>
                    <a:lnTo>
                      <a:pt x="998" y="946"/>
                    </a:lnTo>
                    <a:lnTo>
                      <a:pt x="1011" y="916"/>
                    </a:lnTo>
                    <a:lnTo>
                      <a:pt x="1021" y="887"/>
                    </a:lnTo>
                    <a:lnTo>
                      <a:pt x="1031" y="856"/>
                    </a:lnTo>
                    <a:lnTo>
                      <a:pt x="1040" y="824"/>
                    </a:lnTo>
                    <a:lnTo>
                      <a:pt x="1049" y="792"/>
                    </a:lnTo>
                    <a:lnTo>
                      <a:pt x="1067" y="728"/>
                    </a:lnTo>
                    <a:lnTo>
                      <a:pt x="1083" y="662"/>
                    </a:lnTo>
                    <a:lnTo>
                      <a:pt x="1099" y="597"/>
                    </a:lnTo>
                    <a:lnTo>
                      <a:pt x="1115" y="531"/>
                    </a:lnTo>
                    <a:lnTo>
                      <a:pt x="1124" y="500"/>
                    </a:lnTo>
                    <a:lnTo>
                      <a:pt x="1133" y="468"/>
                    </a:lnTo>
                    <a:lnTo>
                      <a:pt x="1143" y="436"/>
                    </a:lnTo>
                    <a:lnTo>
                      <a:pt x="1153" y="406"/>
                    </a:lnTo>
                    <a:lnTo>
                      <a:pt x="1164" y="376"/>
                    </a:lnTo>
                    <a:lnTo>
                      <a:pt x="1175" y="346"/>
                    </a:lnTo>
                    <a:lnTo>
                      <a:pt x="1188" y="318"/>
                    </a:lnTo>
                    <a:lnTo>
                      <a:pt x="1201" y="290"/>
                    </a:lnTo>
                    <a:lnTo>
                      <a:pt x="1216" y="263"/>
                    </a:lnTo>
                    <a:lnTo>
                      <a:pt x="1232" y="238"/>
                    </a:lnTo>
                    <a:lnTo>
                      <a:pt x="1248" y="213"/>
                    </a:lnTo>
                    <a:lnTo>
                      <a:pt x="1266" y="190"/>
                    </a:lnTo>
                    <a:lnTo>
                      <a:pt x="1286" y="167"/>
                    </a:lnTo>
                    <a:lnTo>
                      <a:pt x="1307" y="147"/>
                    </a:lnTo>
                    <a:lnTo>
                      <a:pt x="1330" y="128"/>
                    </a:lnTo>
                    <a:lnTo>
                      <a:pt x="1354" y="110"/>
                    </a:lnTo>
                    <a:lnTo>
                      <a:pt x="1420" y="64"/>
                    </a:lnTo>
                    <a:lnTo>
                      <a:pt x="1470" y="31"/>
                    </a:lnTo>
                    <a:lnTo>
                      <a:pt x="1491" y="19"/>
                    </a:lnTo>
                    <a:lnTo>
                      <a:pt x="1509" y="11"/>
                    </a:lnTo>
                    <a:lnTo>
                      <a:pt x="1517" y="7"/>
                    </a:lnTo>
                    <a:lnTo>
                      <a:pt x="1525" y="4"/>
                    </a:lnTo>
                    <a:lnTo>
                      <a:pt x="1533" y="2"/>
                    </a:lnTo>
                    <a:lnTo>
                      <a:pt x="1541" y="0"/>
                    </a:lnTo>
                    <a:lnTo>
                      <a:pt x="1548" y="0"/>
                    </a:lnTo>
                    <a:lnTo>
                      <a:pt x="1555" y="0"/>
                    </a:lnTo>
                    <a:lnTo>
                      <a:pt x="1562" y="1"/>
                    </a:lnTo>
                    <a:lnTo>
                      <a:pt x="1570" y="2"/>
                    </a:lnTo>
                    <a:lnTo>
                      <a:pt x="1586" y="7"/>
                    </a:lnTo>
                    <a:lnTo>
                      <a:pt x="1602" y="14"/>
                    </a:lnTo>
                    <a:lnTo>
                      <a:pt x="1641" y="35"/>
                    </a:lnTo>
                    <a:lnTo>
                      <a:pt x="1691" y="65"/>
                    </a:lnTo>
                    <a:lnTo>
                      <a:pt x="1705" y="73"/>
                    </a:lnTo>
                    <a:lnTo>
                      <a:pt x="1719" y="79"/>
                    </a:lnTo>
                    <a:lnTo>
                      <a:pt x="1733" y="85"/>
                    </a:lnTo>
                    <a:lnTo>
                      <a:pt x="1748" y="90"/>
                    </a:lnTo>
                    <a:lnTo>
                      <a:pt x="1763" y="95"/>
                    </a:lnTo>
                    <a:lnTo>
                      <a:pt x="1778" y="98"/>
                    </a:lnTo>
                    <a:lnTo>
                      <a:pt x="1794" y="100"/>
                    </a:lnTo>
                    <a:lnTo>
                      <a:pt x="1809" y="102"/>
                    </a:lnTo>
                    <a:lnTo>
                      <a:pt x="1825" y="102"/>
                    </a:lnTo>
                    <a:lnTo>
                      <a:pt x="1842" y="103"/>
                    </a:lnTo>
                    <a:lnTo>
                      <a:pt x="1859" y="102"/>
                    </a:lnTo>
                    <a:lnTo>
                      <a:pt x="1876" y="101"/>
                    </a:lnTo>
                    <a:lnTo>
                      <a:pt x="1910" y="98"/>
                    </a:lnTo>
                    <a:lnTo>
                      <a:pt x="1946" y="91"/>
                    </a:lnTo>
                    <a:lnTo>
                      <a:pt x="1983" y="85"/>
                    </a:lnTo>
                    <a:lnTo>
                      <a:pt x="2020" y="77"/>
                    </a:lnTo>
                    <a:lnTo>
                      <a:pt x="2058" y="68"/>
                    </a:lnTo>
                    <a:lnTo>
                      <a:pt x="2097" y="59"/>
                    </a:lnTo>
                    <a:lnTo>
                      <a:pt x="2136" y="48"/>
                    </a:lnTo>
                    <a:lnTo>
                      <a:pt x="2174" y="39"/>
                    </a:lnTo>
                    <a:lnTo>
                      <a:pt x="2214" y="30"/>
                    </a:lnTo>
                    <a:lnTo>
                      <a:pt x="2254" y="22"/>
                    </a:lnTo>
                    <a:lnTo>
                      <a:pt x="2275" y="19"/>
                    </a:lnTo>
                    <a:lnTo>
                      <a:pt x="2295" y="18"/>
                    </a:lnTo>
                    <a:lnTo>
                      <a:pt x="2317" y="18"/>
                    </a:lnTo>
                    <a:lnTo>
                      <a:pt x="2339" y="19"/>
                    </a:lnTo>
                    <a:lnTo>
                      <a:pt x="2362" y="21"/>
                    </a:lnTo>
                    <a:lnTo>
                      <a:pt x="2385" y="24"/>
                    </a:lnTo>
                    <a:lnTo>
                      <a:pt x="2409" y="28"/>
                    </a:lnTo>
                    <a:lnTo>
                      <a:pt x="2432" y="33"/>
                    </a:lnTo>
                    <a:lnTo>
                      <a:pt x="2456" y="38"/>
                    </a:lnTo>
                    <a:lnTo>
                      <a:pt x="2479" y="45"/>
                    </a:lnTo>
                    <a:lnTo>
                      <a:pt x="2503" y="52"/>
                    </a:lnTo>
                    <a:lnTo>
                      <a:pt x="2527" y="60"/>
                    </a:lnTo>
                    <a:lnTo>
                      <a:pt x="2573" y="76"/>
                    </a:lnTo>
                    <a:lnTo>
                      <a:pt x="2617" y="93"/>
                    </a:lnTo>
                    <a:lnTo>
                      <a:pt x="2658" y="112"/>
                    </a:lnTo>
                    <a:lnTo>
                      <a:pt x="2696" y="129"/>
                    </a:lnTo>
                    <a:lnTo>
                      <a:pt x="2731" y="147"/>
                    </a:lnTo>
                    <a:lnTo>
                      <a:pt x="2761" y="162"/>
                    </a:lnTo>
                    <a:lnTo>
                      <a:pt x="2804" y="185"/>
                    </a:lnTo>
                    <a:lnTo>
                      <a:pt x="2819" y="194"/>
                    </a:lnTo>
                    <a:lnTo>
                      <a:pt x="2982" y="106"/>
                    </a:lnTo>
                    <a:lnTo>
                      <a:pt x="2986" y="120"/>
                    </a:lnTo>
                    <a:lnTo>
                      <a:pt x="2999" y="155"/>
                    </a:lnTo>
                    <a:lnTo>
                      <a:pt x="3004" y="165"/>
                    </a:lnTo>
                    <a:lnTo>
                      <a:pt x="3010" y="175"/>
                    </a:lnTo>
                    <a:lnTo>
                      <a:pt x="3015" y="186"/>
                    </a:lnTo>
                    <a:lnTo>
                      <a:pt x="3022" y="195"/>
                    </a:lnTo>
                    <a:lnTo>
                      <a:pt x="3029" y="204"/>
                    </a:lnTo>
                    <a:lnTo>
                      <a:pt x="3037" y="212"/>
                    </a:lnTo>
                    <a:lnTo>
                      <a:pt x="3047" y="219"/>
                    </a:lnTo>
                    <a:lnTo>
                      <a:pt x="3056" y="224"/>
                    </a:lnTo>
                    <a:lnTo>
                      <a:pt x="3082" y="237"/>
                    </a:lnTo>
                    <a:lnTo>
                      <a:pt x="3122" y="254"/>
                    </a:lnTo>
                    <a:lnTo>
                      <a:pt x="3171" y="278"/>
                    </a:lnTo>
                    <a:lnTo>
                      <a:pt x="3229" y="305"/>
                    </a:lnTo>
                    <a:lnTo>
                      <a:pt x="3260" y="322"/>
                    </a:lnTo>
                    <a:lnTo>
                      <a:pt x="3292" y="339"/>
                    </a:lnTo>
                    <a:lnTo>
                      <a:pt x="3326" y="358"/>
                    </a:lnTo>
                    <a:lnTo>
                      <a:pt x="3359" y="378"/>
                    </a:lnTo>
                    <a:lnTo>
                      <a:pt x="3393" y="400"/>
                    </a:lnTo>
                    <a:lnTo>
                      <a:pt x="3426" y="424"/>
                    </a:lnTo>
                    <a:lnTo>
                      <a:pt x="3460" y="449"/>
                    </a:lnTo>
                    <a:lnTo>
                      <a:pt x="3492" y="475"/>
                    </a:lnTo>
                    <a:lnTo>
                      <a:pt x="3531" y="507"/>
                    </a:lnTo>
                    <a:lnTo>
                      <a:pt x="3581" y="545"/>
                    </a:lnTo>
                    <a:lnTo>
                      <a:pt x="3642" y="589"/>
                    </a:lnTo>
                    <a:lnTo>
                      <a:pt x="3711" y="637"/>
                    </a:lnTo>
                    <a:lnTo>
                      <a:pt x="3789" y="688"/>
                    </a:lnTo>
                    <a:lnTo>
                      <a:pt x="3871" y="742"/>
                    </a:lnTo>
                    <a:lnTo>
                      <a:pt x="3958" y="799"/>
                    </a:lnTo>
                    <a:lnTo>
                      <a:pt x="4048" y="855"/>
                    </a:lnTo>
                    <a:lnTo>
                      <a:pt x="4139" y="910"/>
                    </a:lnTo>
                    <a:lnTo>
                      <a:pt x="4230" y="963"/>
                    </a:lnTo>
                    <a:lnTo>
                      <a:pt x="4320" y="1014"/>
                    </a:lnTo>
                    <a:lnTo>
                      <a:pt x="4406" y="1062"/>
                    </a:lnTo>
                    <a:lnTo>
                      <a:pt x="4448" y="1083"/>
                    </a:lnTo>
                    <a:lnTo>
                      <a:pt x="4489" y="1103"/>
                    </a:lnTo>
                    <a:lnTo>
                      <a:pt x="4528" y="1123"/>
                    </a:lnTo>
                    <a:lnTo>
                      <a:pt x="4565" y="1140"/>
                    </a:lnTo>
                    <a:lnTo>
                      <a:pt x="4599" y="1156"/>
                    </a:lnTo>
                    <a:lnTo>
                      <a:pt x="4633" y="1169"/>
                    </a:lnTo>
                    <a:lnTo>
                      <a:pt x="4664" y="1181"/>
                    </a:lnTo>
                    <a:lnTo>
                      <a:pt x="4693" y="1190"/>
                    </a:lnTo>
                    <a:close/>
                  </a:path>
                </a:pathLst>
              </a:custGeom>
              <a:solidFill>
                <a:srgbClr val="72BD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89" name="Freeform 384">
                <a:extLst>
                  <a:ext uri="{FF2B5EF4-FFF2-40B4-BE49-F238E27FC236}">
                    <a16:creationId xmlns:a16="http://schemas.microsoft.com/office/drawing/2014/main" id="{7121492D-71F9-449A-B75D-48755B98A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8" y="1388"/>
                <a:ext cx="446" cy="208"/>
              </a:xfrm>
              <a:custGeom>
                <a:avLst/>
                <a:gdLst>
                  <a:gd name="T0" fmla="*/ 1 w 8460"/>
                  <a:gd name="T1" fmla="*/ 7 h 3942"/>
                  <a:gd name="T2" fmla="*/ 1 w 8460"/>
                  <a:gd name="T3" fmla="*/ 6 h 3942"/>
                  <a:gd name="T4" fmla="*/ 1 w 8460"/>
                  <a:gd name="T5" fmla="*/ 6 h 3942"/>
                  <a:gd name="T6" fmla="*/ 0 w 8460"/>
                  <a:gd name="T7" fmla="*/ 6 h 3942"/>
                  <a:gd name="T8" fmla="*/ 0 w 8460"/>
                  <a:gd name="T9" fmla="*/ 6 h 3942"/>
                  <a:gd name="T10" fmla="*/ 0 w 8460"/>
                  <a:gd name="T11" fmla="*/ 6 h 3942"/>
                  <a:gd name="T12" fmla="*/ 0 w 8460"/>
                  <a:gd name="T13" fmla="*/ 6 h 3942"/>
                  <a:gd name="T14" fmla="*/ 0 w 8460"/>
                  <a:gd name="T15" fmla="*/ 6 h 3942"/>
                  <a:gd name="T16" fmla="*/ 1 w 8460"/>
                  <a:gd name="T17" fmla="*/ 5 h 3942"/>
                  <a:gd name="T18" fmla="*/ 1 w 8460"/>
                  <a:gd name="T19" fmla="*/ 5 h 3942"/>
                  <a:gd name="T20" fmla="*/ 2 w 8460"/>
                  <a:gd name="T21" fmla="*/ 4 h 3942"/>
                  <a:gd name="T22" fmla="*/ 3 w 8460"/>
                  <a:gd name="T23" fmla="*/ 3 h 3942"/>
                  <a:gd name="T24" fmla="*/ 3 w 8460"/>
                  <a:gd name="T25" fmla="*/ 2 h 3942"/>
                  <a:gd name="T26" fmla="*/ 3 w 8460"/>
                  <a:gd name="T27" fmla="*/ 1 h 3942"/>
                  <a:gd name="T28" fmla="*/ 3 w 8460"/>
                  <a:gd name="T29" fmla="*/ 1 h 3942"/>
                  <a:gd name="T30" fmla="*/ 3 w 8460"/>
                  <a:gd name="T31" fmla="*/ 0 h 3942"/>
                  <a:gd name="T32" fmla="*/ 4 w 8460"/>
                  <a:gd name="T33" fmla="*/ 0 h 3942"/>
                  <a:gd name="T34" fmla="*/ 4 w 8460"/>
                  <a:gd name="T35" fmla="*/ 0 h 3942"/>
                  <a:gd name="T36" fmla="*/ 4 w 8460"/>
                  <a:gd name="T37" fmla="*/ 0 h 3942"/>
                  <a:gd name="T38" fmla="*/ 5 w 8460"/>
                  <a:gd name="T39" fmla="*/ 0 h 3942"/>
                  <a:gd name="T40" fmla="*/ 5 w 8460"/>
                  <a:gd name="T41" fmla="*/ 0 h 3942"/>
                  <a:gd name="T42" fmla="*/ 6 w 8460"/>
                  <a:gd name="T43" fmla="*/ 0 h 3942"/>
                  <a:gd name="T44" fmla="*/ 6 w 8460"/>
                  <a:gd name="T45" fmla="*/ 0 h 3942"/>
                  <a:gd name="T46" fmla="*/ 7 w 8460"/>
                  <a:gd name="T47" fmla="*/ 0 h 3942"/>
                  <a:gd name="T48" fmla="*/ 7 w 8460"/>
                  <a:gd name="T49" fmla="*/ 0 h 3942"/>
                  <a:gd name="T50" fmla="*/ 8 w 8460"/>
                  <a:gd name="T51" fmla="*/ 0 h 3942"/>
                  <a:gd name="T52" fmla="*/ 8 w 8460"/>
                  <a:gd name="T53" fmla="*/ 1 h 3942"/>
                  <a:gd name="T54" fmla="*/ 9 w 8460"/>
                  <a:gd name="T55" fmla="*/ 1 h 3942"/>
                  <a:gd name="T56" fmla="*/ 9 w 8460"/>
                  <a:gd name="T57" fmla="*/ 1 h 3942"/>
                  <a:gd name="T58" fmla="*/ 10 w 8460"/>
                  <a:gd name="T59" fmla="*/ 2 h 3942"/>
                  <a:gd name="T60" fmla="*/ 11 w 8460"/>
                  <a:gd name="T61" fmla="*/ 3 h 3942"/>
                  <a:gd name="T62" fmla="*/ 12 w 8460"/>
                  <a:gd name="T63" fmla="*/ 3 h 3942"/>
                  <a:gd name="T64" fmla="*/ 13 w 8460"/>
                  <a:gd name="T65" fmla="*/ 3 h 3942"/>
                  <a:gd name="T66" fmla="*/ 14 w 8460"/>
                  <a:gd name="T67" fmla="*/ 4 h 3942"/>
                  <a:gd name="T68" fmla="*/ 14 w 8460"/>
                  <a:gd name="T69" fmla="*/ 4 h 3942"/>
                  <a:gd name="T70" fmla="*/ 14 w 8460"/>
                  <a:gd name="T71" fmla="*/ 4 h 3942"/>
                  <a:gd name="T72" fmla="*/ 14 w 8460"/>
                  <a:gd name="T73" fmla="*/ 5 h 3942"/>
                  <a:gd name="T74" fmla="*/ 15 w 8460"/>
                  <a:gd name="T75" fmla="*/ 5 h 3942"/>
                  <a:gd name="T76" fmla="*/ 16 w 8460"/>
                  <a:gd name="T77" fmla="*/ 5 h 3942"/>
                  <a:gd name="T78" fmla="*/ 16 w 8460"/>
                  <a:gd name="T79" fmla="*/ 5 h 3942"/>
                  <a:gd name="T80" fmla="*/ 16 w 8460"/>
                  <a:gd name="T81" fmla="*/ 6 h 3942"/>
                  <a:gd name="T82" fmla="*/ 16 w 8460"/>
                  <a:gd name="T83" fmla="*/ 6 h 3942"/>
                  <a:gd name="T84" fmla="*/ 16 w 8460"/>
                  <a:gd name="T85" fmla="*/ 6 h 3942"/>
                  <a:gd name="T86" fmla="*/ 16 w 8460"/>
                  <a:gd name="T87" fmla="*/ 6 h 3942"/>
                  <a:gd name="T88" fmla="*/ 17 w 8460"/>
                  <a:gd name="T89" fmla="*/ 7 h 3942"/>
                  <a:gd name="T90" fmla="*/ 17 w 8460"/>
                  <a:gd name="T91" fmla="*/ 7 h 3942"/>
                  <a:gd name="T92" fmla="*/ 18 w 8460"/>
                  <a:gd name="T93" fmla="*/ 7 h 3942"/>
                  <a:gd name="T94" fmla="*/ 19 w 8460"/>
                  <a:gd name="T95" fmla="*/ 8 h 3942"/>
                  <a:gd name="T96" fmla="*/ 20 w 8460"/>
                  <a:gd name="T97" fmla="*/ 8 h 3942"/>
                  <a:gd name="T98" fmla="*/ 20 w 8460"/>
                  <a:gd name="T99" fmla="*/ 8 h 3942"/>
                  <a:gd name="T100" fmla="*/ 20 w 8460"/>
                  <a:gd name="T101" fmla="*/ 9 h 3942"/>
                  <a:gd name="T102" fmla="*/ 21 w 8460"/>
                  <a:gd name="T103" fmla="*/ 9 h 3942"/>
                  <a:gd name="T104" fmla="*/ 22 w 8460"/>
                  <a:gd name="T105" fmla="*/ 10 h 3942"/>
                  <a:gd name="T106" fmla="*/ 23 w 8460"/>
                  <a:gd name="T107" fmla="*/ 10 h 3942"/>
                  <a:gd name="T108" fmla="*/ 23 w 8460"/>
                  <a:gd name="T109" fmla="*/ 10 h 3942"/>
                  <a:gd name="T110" fmla="*/ 23 w 8460"/>
                  <a:gd name="T111" fmla="*/ 10 h 3942"/>
                  <a:gd name="T112" fmla="*/ 23 w 8460"/>
                  <a:gd name="T113" fmla="*/ 10 h 3942"/>
                  <a:gd name="T114" fmla="*/ 24 w 8460"/>
                  <a:gd name="T115" fmla="*/ 11 h 3942"/>
                  <a:gd name="T116" fmla="*/ 23 w 8460"/>
                  <a:gd name="T117" fmla="*/ 11 h 3942"/>
                  <a:gd name="T118" fmla="*/ 23 w 8460"/>
                  <a:gd name="T119" fmla="*/ 11 h 3942"/>
                  <a:gd name="T120" fmla="*/ 16 w 8460"/>
                  <a:gd name="T121" fmla="*/ 10 h 3942"/>
                  <a:gd name="T122" fmla="*/ 7 w 8460"/>
                  <a:gd name="T123" fmla="*/ 8 h 3942"/>
                  <a:gd name="T124" fmla="*/ 2 w 8460"/>
                  <a:gd name="T125" fmla="*/ 7 h 394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8460" h="3942">
                    <a:moveTo>
                      <a:pt x="545" y="2604"/>
                    </a:moveTo>
                    <a:lnTo>
                      <a:pt x="533" y="2578"/>
                    </a:lnTo>
                    <a:lnTo>
                      <a:pt x="519" y="2550"/>
                    </a:lnTo>
                    <a:lnTo>
                      <a:pt x="501" y="2520"/>
                    </a:lnTo>
                    <a:lnTo>
                      <a:pt x="482" y="2489"/>
                    </a:lnTo>
                    <a:lnTo>
                      <a:pt x="459" y="2457"/>
                    </a:lnTo>
                    <a:lnTo>
                      <a:pt x="435" y="2425"/>
                    </a:lnTo>
                    <a:lnTo>
                      <a:pt x="409" y="2393"/>
                    </a:lnTo>
                    <a:lnTo>
                      <a:pt x="381" y="2363"/>
                    </a:lnTo>
                    <a:lnTo>
                      <a:pt x="354" y="2334"/>
                    </a:lnTo>
                    <a:lnTo>
                      <a:pt x="324" y="2306"/>
                    </a:lnTo>
                    <a:lnTo>
                      <a:pt x="310" y="2294"/>
                    </a:lnTo>
                    <a:lnTo>
                      <a:pt x="294" y="2283"/>
                    </a:lnTo>
                    <a:lnTo>
                      <a:pt x="280" y="2272"/>
                    </a:lnTo>
                    <a:lnTo>
                      <a:pt x="265" y="2261"/>
                    </a:lnTo>
                    <a:lnTo>
                      <a:pt x="249" y="2252"/>
                    </a:lnTo>
                    <a:lnTo>
                      <a:pt x="235" y="2244"/>
                    </a:lnTo>
                    <a:lnTo>
                      <a:pt x="220" y="2237"/>
                    </a:lnTo>
                    <a:lnTo>
                      <a:pt x="205" y="2231"/>
                    </a:lnTo>
                    <a:lnTo>
                      <a:pt x="191" y="2227"/>
                    </a:lnTo>
                    <a:lnTo>
                      <a:pt x="177" y="2222"/>
                    </a:lnTo>
                    <a:lnTo>
                      <a:pt x="162" y="2220"/>
                    </a:lnTo>
                    <a:lnTo>
                      <a:pt x="149" y="2220"/>
                    </a:lnTo>
                    <a:lnTo>
                      <a:pt x="122" y="2219"/>
                    </a:lnTo>
                    <a:lnTo>
                      <a:pt x="97" y="2218"/>
                    </a:lnTo>
                    <a:lnTo>
                      <a:pt x="74" y="2217"/>
                    </a:lnTo>
                    <a:lnTo>
                      <a:pt x="54" y="2214"/>
                    </a:lnTo>
                    <a:lnTo>
                      <a:pt x="35" y="2211"/>
                    </a:lnTo>
                    <a:lnTo>
                      <a:pt x="21" y="2207"/>
                    </a:lnTo>
                    <a:lnTo>
                      <a:pt x="15" y="2204"/>
                    </a:lnTo>
                    <a:lnTo>
                      <a:pt x="10" y="2202"/>
                    </a:lnTo>
                    <a:lnTo>
                      <a:pt x="6" y="2199"/>
                    </a:lnTo>
                    <a:lnTo>
                      <a:pt x="3" y="2195"/>
                    </a:lnTo>
                    <a:lnTo>
                      <a:pt x="1" y="2192"/>
                    </a:lnTo>
                    <a:lnTo>
                      <a:pt x="0" y="2188"/>
                    </a:lnTo>
                    <a:lnTo>
                      <a:pt x="1" y="2184"/>
                    </a:lnTo>
                    <a:lnTo>
                      <a:pt x="2" y="2180"/>
                    </a:lnTo>
                    <a:lnTo>
                      <a:pt x="5" y="2174"/>
                    </a:lnTo>
                    <a:lnTo>
                      <a:pt x="9" y="2169"/>
                    </a:lnTo>
                    <a:lnTo>
                      <a:pt x="15" y="2164"/>
                    </a:lnTo>
                    <a:lnTo>
                      <a:pt x="21" y="2159"/>
                    </a:lnTo>
                    <a:lnTo>
                      <a:pt x="30" y="2153"/>
                    </a:lnTo>
                    <a:lnTo>
                      <a:pt x="39" y="2147"/>
                    </a:lnTo>
                    <a:lnTo>
                      <a:pt x="52" y="2140"/>
                    </a:lnTo>
                    <a:lnTo>
                      <a:pt x="65" y="2132"/>
                    </a:lnTo>
                    <a:lnTo>
                      <a:pt x="96" y="2117"/>
                    </a:lnTo>
                    <a:lnTo>
                      <a:pt x="135" y="2101"/>
                    </a:lnTo>
                    <a:lnTo>
                      <a:pt x="156" y="2090"/>
                    </a:lnTo>
                    <a:lnTo>
                      <a:pt x="179" y="2076"/>
                    </a:lnTo>
                    <a:lnTo>
                      <a:pt x="202" y="2058"/>
                    </a:lnTo>
                    <a:lnTo>
                      <a:pt x="227" y="2036"/>
                    </a:lnTo>
                    <a:lnTo>
                      <a:pt x="252" y="2012"/>
                    </a:lnTo>
                    <a:lnTo>
                      <a:pt x="278" y="1983"/>
                    </a:lnTo>
                    <a:lnTo>
                      <a:pt x="305" y="1952"/>
                    </a:lnTo>
                    <a:lnTo>
                      <a:pt x="331" y="1920"/>
                    </a:lnTo>
                    <a:lnTo>
                      <a:pt x="359" y="1884"/>
                    </a:lnTo>
                    <a:lnTo>
                      <a:pt x="386" y="1846"/>
                    </a:lnTo>
                    <a:lnTo>
                      <a:pt x="415" y="1807"/>
                    </a:lnTo>
                    <a:lnTo>
                      <a:pt x="443" y="1765"/>
                    </a:lnTo>
                    <a:lnTo>
                      <a:pt x="471" y="1723"/>
                    </a:lnTo>
                    <a:lnTo>
                      <a:pt x="500" y="1679"/>
                    </a:lnTo>
                    <a:lnTo>
                      <a:pt x="529" y="1634"/>
                    </a:lnTo>
                    <a:lnTo>
                      <a:pt x="556" y="1588"/>
                    </a:lnTo>
                    <a:lnTo>
                      <a:pt x="613" y="1496"/>
                    </a:lnTo>
                    <a:lnTo>
                      <a:pt x="667" y="1403"/>
                    </a:lnTo>
                    <a:lnTo>
                      <a:pt x="719" y="1311"/>
                    </a:lnTo>
                    <a:lnTo>
                      <a:pt x="769" y="1223"/>
                    </a:lnTo>
                    <a:lnTo>
                      <a:pt x="815" y="1139"/>
                    </a:lnTo>
                    <a:lnTo>
                      <a:pt x="858" y="1062"/>
                    </a:lnTo>
                    <a:lnTo>
                      <a:pt x="896" y="995"/>
                    </a:lnTo>
                    <a:lnTo>
                      <a:pt x="929" y="937"/>
                    </a:lnTo>
                    <a:lnTo>
                      <a:pt x="943" y="911"/>
                    </a:lnTo>
                    <a:lnTo>
                      <a:pt x="957" y="883"/>
                    </a:lnTo>
                    <a:lnTo>
                      <a:pt x="969" y="855"/>
                    </a:lnTo>
                    <a:lnTo>
                      <a:pt x="979" y="827"/>
                    </a:lnTo>
                    <a:lnTo>
                      <a:pt x="990" y="799"/>
                    </a:lnTo>
                    <a:lnTo>
                      <a:pt x="1000" y="769"/>
                    </a:lnTo>
                    <a:lnTo>
                      <a:pt x="1009" y="741"/>
                    </a:lnTo>
                    <a:lnTo>
                      <a:pt x="1017" y="711"/>
                    </a:lnTo>
                    <a:lnTo>
                      <a:pt x="1032" y="652"/>
                    </a:lnTo>
                    <a:lnTo>
                      <a:pt x="1047" y="592"/>
                    </a:lnTo>
                    <a:lnTo>
                      <a:pt x="1059" y="533"/>
                    </a:lnTo>
                    <a:lnTo>
                      <a:pt x="1072" y="475"/>
                    </a:lnTo>
                    <a:lnTo>
                      <a:pt x="1086" y="418"/>
                    </a:lnTo>
                    <a:lnTo>
                      <a:pt x="1100" y="364"/>
                    </a:lnTo>
                    <a:lnTo>
                      <a:pt x="1108" y="339"/>
                    </a:lnTo>
                    <a:lnTo>
                      <a:pt x="1116" y="313"/>
                    </a:lnTo>
                    <a:lnTo>
                      <a:pt x="1126" y="288"/>
                    </a:lnTo>
                    <a:lnTo>
                      <a:pt x="1136" y="265"/>
                    </a:lnTo>
                    <a:lnTo>
                      <a:pt x="1146" y="241"/>
                    </a:lnTo>
                    <a:lnTo>
                      <a:pt x="1157" y="220"/>
                    </a:lnTo>
                    <a:lnTo>
                      <a:pt x="1170" y="199"/>
                    </a:lnTo>
                    <a:lnTo>
                      <a:pt x="1182" y="180"/>
                    </a:lnTo>
                    <a:lnTo>
                      <a:pt x="1196" y="162"/>
                    </a:lnTo>
                    <a:lnTo>
                      <a:pt x="1212" y="144"/>
                    </a:lnTo>
                    <a:lnTo>
                      <a:pt x="1228" y="128"/>
                    </a:lnTo>
                    <a:lnTo>
                      <a:pt x="1246" y="113"/>
                    </a:lnTo>
                    <a:lnTo>
                      <a:pt x="1311" y="66"/>
                    </a:lnTo>
                    <a:lnTo>
                      <a:pt x="1360" y="33"/>
                    </a:lnTo>
                    <a:lnTo>
                      <a:pt x="1379" y="20"/>
                    </a:lnTo>
                    <a:lnTo>
                      <a:pt x="1397" y="11"/>
                    </a:lnTo>
                    <a:lnTo>
                      <a:pt x="1405" y="7"/>
                    </a:lnTo>
                    <a:lnTo>
                      <a:pt x="1412" y="4"/>
                    </a:lnTo>
                    <a:lnTo>
                      <a:pt x="1420" y="2"/>
                    </a:lnTo>
                    <a:lnTo>
                      <a:pt x="1427" y="1"/>
                    </a:lnTo>
                    <a:lnTo>
                      <a:pt x="1435" y="0"/>
                    </a:lnTo>
                    <a:lnTo>
                      <a:pt x="1442" y="0"/>
                    </a:lnTo>
                    <a:lnTo>
                      <a:pt x="1449" y="1"/>
                    </a:lnTo>
                    <a:lnTo>
                      <a:pt x="1456" y="2"/>
                    </a:lnTo>
                    <a:lnTo>
                      <a:pt x="1472" y="6"/>
                    </a:lnTo>
                    <a:lnTo>
                      <a:pt x="1488" y="13"/>
                    </a:lnTo>
                    <a:lnTo>
                      <a:pt x="1527" y="33"/>
                    </a:lnTo>
                    <a:lnTo>
                      <a:pt x="1578" y="61"/>
                    </a:lnTo>
                    <a:lnTo>
                      <a:pt x="1591" y="68"/>
                    </a:lnTo>
                    <a:lnTo>
                      <a:pt x="1606" y="75"/>
                    </a:lnTo>
                    <a:lnTo>
                      <a:pt x="1620" y="80"/>
                    </a:lnTo>
                    <a:lnTo>
                      <a:pt x="1635" y="84"/>
                    </a:lnTo>
                    <a:lnTo>
                      <a:pt x="1650" y="88"/>
                    </a:lnTo>
                    <a:lnTo>
                      <a:pt x="1665" y="90"/>
                    </a:lnTo>
                    <a:lnTo>
                      <a:pt x="1680" y="92"/>
                    </a:lnTo>
                    <a:lnTo>
                      <a:pt x="1697" y="94"/>
                    </a:lnTo>
                    <a:lnTo>
                      <a:pt x="1712" y="95"/>
                    </a:lnTo>
                    <a:lnTo>
                      <a:pt x="1728" y="95"/>
                    </a:lnTo>
                    <a:lnTo>
                      <a:pt x="1745" y="95"/>
                    </a:lnTo>
                    <a:lnTo>
                      <a:pt x="1762" y="94"/>
                    </a:lnTo>
                    <a:lnTo>
                      <a:pt x="1796" y="91"/>
                    </a:lnTo>
                    <a:lnTo>
                      <a:pt x="1831" y="86"/>
                    </a:lnTo>
                    <a:lnTo>
                      <a:pt x="1867" y="80"/>
                    </a:lnTo>
                    <a:lnTo>
                      <a:pt x="1903" y="73"/>
                    </a:lnTo>
                    <a:lnTo>
                      <a:pt x="1940" y="64"/>
                    </a:lnTo>
                    <a:lnTo>
                      <a:pt x="1978" y="55"/>
                    </a:lnTo>
                    <a:lnTo>
                      <a:pt x="2055" y="38"/>
                    </a:lnTo>
                    <a:lnTo>
                      <a:pt x="2134" y="20"/>
                    </a:lnTo>
                    <a:lnTo>
                      <a:pt x="2154" y="18"/>
                    </a:lnTo>
                    <a:lnTo>
                      <a:pt x="2176" y="16"/>
                    </a:lnTo>
                    <a:lnTo>
                      <a:pt x="2197" y="16"/>
                    </a:lnTo>
                    <a:lnTo>
                      <a:pt x="2220" y="16"/>
                    </a:lnTo>
                    <a:lnTo>
                      <a:pt x="2242" y="18"/>
                    </a:lnTo>
                    <a:lnTo>
                      <a:pt x="2266" y="21"/>
                    </a:lnTo>
                    <a:lnTo>
                      <a:pt x="2288" y="25"/>
                    </a:lnTo>
                    <a:lnTo>
                      <a:pt x="2313" y="30"/>
                    </a:lnTo>
                    <a:lnTo>
                      <a:pt x="2336" y="35"/>
                    </a:lnTo>
                    <a:lnTo>
                      <a:pt x="2360" y="41"/>
                    </a:lnTo>
                    <a:lnTo>
                      <a:pt x="2384" y="48"/>
                    </a:lnTo>
                    <a:lnTo>
                      <a:pt x="2408" y="54"/>
                    </a:lnTo>
                    <a:lnTo>
                      <a:pt x="2454" y="69"/>
                    </a:lnTo>
                    <a:lnTo>
                      <a:pt x="2498" y="87"/>
                    </a:lnTo>
                    <a:lnTo>
                      <a:pt x="2541" y="103"/>
                    </a:lnTo>
                    <a:lnTo>
                      <a:pt x="2580" y="120"/>
                    </a:lnTo>
                    <a:lnTo>
                      <a:pt x="2615" y="136"/>
                    </a:lnTo>
                    <a:lnTo>
                      <a:pt x="2645" y="150"/>
                    </a:lnTo>
                    <a:lnTo>
                      <a:pt x="2689" y="172"/>
                    </a:lnTo>
                    <a:lnTo>
                      <a:pt x="2704" y="181"/>
                    </a:lnTo>
                    <a:lnTo>
                      <a:pt x="2864" y="113"/>
                    </a:lnTo>
                    <a:lnTo>
                      <a:pt x="2869" y="127"/>
                    </a:lnTo>
                    <a:lnTo>
                      <a:pt x="2884" y="156"/>
                    </a:lnTo>
                    <a:lnTo>
                      <a:pt x="2889" y="166"/>
                    </a:lnTo>
                    <a:lnTo>
                      <a:pt x="2894" y="175"/>
                    </a:lnTo>
                    <a:lnTo>
                      <a:pt x="2902" y="184"/>
                    </a:lnTo>
                    <a:lnTo>
                      <a:pt x="2909" y="192"/>
                    </a:lnTo>
                    <a:lnTo>
                      <a:pt x="2916" y="200"/>
                    </a:lnTo>
                    <a:lnTo>
                      <a:pt x="2924" y="209"/>
                    </a:lnTo>
                    <a:lnTo>
                      <a:pt x="2933" y="215"/>
                    </a:lnTo>
                    <a:lnTo>
                      <a:pt x="2942" y="221"/>
                    </a:lnTo>
                    <a:lnTo>
                      <a:pt x="2969" y="233"/>
                    </a:lnTo>
                    <a:lnTo>
                      <a:pt x="3009" y="251"/>
                    </a:lnTo>
                    <a:lnTo>
                      <a:pt x="3059" y="273"/>
                    </a:lnTo>
                    <a:lnTo>
                      <a:pt x="3116" y="302"/>
                    </a:lnTo>
                    <a:lnTo>
                      <a:pt x="3147" y="318"/>
                    </a:lnTo>
                    <a:lnTo>
                      <a:pt x="3180" y="336"/>
                    </a:lnTo>
                    <a:lnTo>
                      <a:pt x="3213" y="354"/>
                    </a:lnTo>
                    <a:lnTo>
                      <a:pt x="3246" y="374"/>
                    </a:lnTo>
                    <a:lnTo>
                      <a:pt x="3280" y="397"/>
                    </a:lnTo>
                    <a:lnTo>
                      <a:pt x="3313" y="420"/>
                    </a:lnTo>
                    <a:lnTo>
                      <a:pt x="3347" y="445"/>
                    </a:lnTo>
                    <a:lnTo>
                      <a:pt x="3380" y="472"/>
                    </a:lnTo>
                    <a:lnTo>
                      <a:pt x="3418" y="502"/>
                    </a:lnTo>
                    <a:lnTo>
                      <a:pt x="3469" y="540"/>
                    </a:lnTo>
                    <a:lnTo>
                      <a:pt x="3529" y="582"/>
                    </a:lnTo>
                    <a:lnTo>
                      <a:pt x="3599" y="630"/>
                    </a:lnTo>
                    <a:lnTo>
                      <a:pt x="3674" y="680"/>
                    </a:lnTo>
                    <a:lnTo>
                      <a:pt x="3756" y="734"/>
                    </a:lnTo>
                    <a:lnTo>
                      <a:pt x="3843" y="788"/>
                    </a:lnTo>
                    <a:lnTo>
                      <a:pt x="3932" y="843"/>
                    </a:lnTo>
                    <a:lnTo>
                      <a:pt x="4022" y="897"/>
                    </a:lnTo>
                    <a:lnTo>
                      <a:pt x="4112" y="951"/>
                    </a:lnTo>
                    <a:lnTo>
                      <a:pt x="4202" y="1000"/>
                    </a:lnTo>
                    <a:lnTo>
                      <a:pt x="4288" y="1047"/>
                    </a:lnTo>
                    <a:lnTo>
                      <a:pt x="4329" y="1068"/>
                    </a:lnTo>
                    <a:lnTo>
                      <a:pt x="4369" y="1089"/>
                    </a:lnTo>
                    <a:lnTo>
                      <a:pt x="4407" y="1107"/>
                    </a:lnTo>
                    <a:lnTo>
                      <a:pt x="4445" y="1125"/>
                    </a:lnTo>
                    <a:lnTo>
                      <a:pt x="4480" y="1140"/>
                    </a:lnTo>
                    <a:lnTo>
                      <a:pt x="4513" y="1153"/>
                    </a:lnTo>
                    <a:lnTo>
                      <a:pt x="4543" y="1165"/>
                    </a:lnTo>
                    <a:lnTo>
                      <a:pt x="4572" y="1176"/>
                    </a:lnTo>
                    <a:lnTo>
                      <a:pt x="4625" y="1192"/>
                    </a:lnTo>
                    <a:lnTo>
                      <a:pt x="4673" y="1209"/>
                    </a:lnTo>
                    <a:lnTo>
                      <a:pt x="4717" y="1226"/>
                    </a:lnTo>
                    <a:lnTo>
                      <a:pt x="4757" y="1242"/>
                    </a:lnTo>
                    <a:lnTo>
                      <a:pt x="4794" y="1260"/>
                    </a:lnTo>
                    <a:lnTo>
                      <a:pt x="4828" y="1277"/>
                    </a:lnTo>
                    <a:lnTo>
                      <a:pt x="4859" y="1295"/>
                    </a:lnTo>
                    <a:lnTo>
                      <a:pt x="4886" y="1314"/>
                    </a:lnTo>
                    <a:lnTo>
                      <a:pt x="4912" y="1332"/>
                    </a:lnTo>
                    <a:lnTo>
                      <a:pt x="4935" y="1352"/>
                    </a:lnTo>
                    <a:lnTo>
                      <a:pt x="4957" y="1373"/>
                    </a:lnTo>
                    <a:lnTo>
                      <a:pt x="4977" y="1395"/>
                    </a:lnTo>
                    <a:lnTo>
                      <a:pt x="4996" y="1417"/>
                    </a:lnTo>
                    <a:lnTo>
                      <a:pt x="5014" y="1441"/>
                    </a:lnTo>
                    <a:lnTo>
                      <a:pt x="5032" y="1466"/>
                    </a:lnTo>
                    <a:lnTo>
                      <a:pt x="5050" y="1493"/>
                    </a:lnTo>
                    <a:lnTo>
                      <a:pt x="5066" y="1517"/>
                    </a:lnTo>
                    <a:lnTo>
                      <a:pt x="5081" y="1539"/>
                    </a:lnTo>
                    <a:lnTo>
                      <a:pt x="5094" y="1557"/>
                    </a:lnTo>
                    <a:lnTo>
                      <a:pt x="5108" y="1574"/>
                    </a:lnTo>
                    <a:lnTo>
                      <a:pt x="5122" y="1587"/>
                    </a:lnTo>
                    <a:lnTo>
                      <a:pt x="5137" y="1598"/>
                    </a:lnTo>
                    <a:lnTo>
                      <a:pt x="5153" y="1610"/>
                    </a:lnTo>
                    <a:lnTo>
                      <a:pt x="5173" y="1620"/>
                    </a:lnTo>
                    <a:lnTo>
                      <a:pt x="5195" y="1630"/>
                    </a:lnTo>
                    <a:lnTo>
                      <a:pt x="5222" y="1640"/>
                    </a:lnTo>
                    <a:lnTo>
                      <a:pt x="5253" y="1651"/>
                    </a:lnTo>
                    <a:lnTo>
                      <a:pt x="5290" y="1665"/>
                    </a:lnTo>
                    <a:lnTo>
                      <a:pt x="5380" y="1698"/>
                    </a:lnTo>
                    <a:lnTo>
                      <a:pt x="5500" y="1743"/>
                    </a:lnTo>
                    <a:lnTo>
                      <a:pt x="5517" y="1750"/>
                    </a:lnTo>
                    <a:lnTo>
                      <a:pt x="5532" y="1757"/>
                    </a:lnTo>
                    <a:lnTo>
                      <a:pt x="5548" y="1765"/>
                    </a:lnTo>
                    <a:lnTo>
                      <a:pt x="5562" y="1774"/>
                    </a:lnTo>
                    <a:lnTo>
                      <a:pt x="5577" y="1783"/>
                    </a:lnTo>
                    <a:lnTo>
                      <a:pt x="5592" y="1794"/>
                    </a:lnTo>
                    <a:lnTo>
                      <a:pt x="5605" y="1805"/>
                    </a:lnTo>
                    <a:lnTo>
                      <a:pt x="5618" y="1816"/>
                    </a:lnTo>
                    <a:lnTo>
                      <a:pt x="5632" y="1828"/>
                    </a:lnTo>
                    <a:lnTo>
                      <a:pt x="5644" y="1840"/>
                    </a:lnTo>
                    <a:lnTo>
                      <a:pt x="5656" y="1853"/>
                    </a:lnTo>
                    <a:lnTo>
                      <a:pt x="5667" y="1865"/>
                    </a:lnTo>
                    <a:lnTo>
                      <a:pt x="5689" y="1892"/>
                    </a:lnTo>
                    <a:lnTo>
                      <a:pt x="5709" y="1920"/>
                    </a:lnTo>
                    <a:lnTo>
                      <a:pt x="5727" y="1946"/>
                    </a:lnTo>
                    <a:lnTo>
                      <a:pt x="5742" y="1974"/>
                    </a:lnTo>
                    <a:lnTo>
                      <a:pt x="5754" y="2001"/>
                    </a:lnTo>
                    <a:lnTo>
                      <a:pt x="5766" y="2027"/>
                    </a:lnTo>
                    <a:lnTo>
                      <a:pt x="5770" y="2039"/>
                    </a:lnTo>
                    <a:lnTo>
                      <a:pt x="5773" y="2052"/>
                    </a:lnTo>
                    <a:lnTo>
                      <a:pt x="5776" y="2064"/>
                    </a:lnTo>
                    <a:lnTo>
                      <a:pt x="5778" y="2075"/>
                    </a:lnTo>
                    <a:lnTo>
                      <a:pt x="5780" y="2086"/>
                    </a:lnTo>
                    <a:lnTo>
                      <a:pt x="5780" y="2097"/>
                    </a:lnTo>
                    <a:lnTo>
                      <a:pt x="5780" y="2106"/>
                    </a:lnTo>
                    <a:lnTo>
                      <a:pt x="5780" y="2115"/>
                    </a:lnTo>
                    <a:lnTo>
                      <a:pt x="5779" y="2128"/>
                    </a:lnTo>
                    <a:lnTo>
                      <a:pt x="5779" y="2142"/>
                    </a:lnTo>
                    <a:lnTo>
                      <a:pt x="5781" y="2156"/>
                    </a:lnTo>
                    <a:lnTo>
                      <a:pt x="5785" y="2170"/>
                    </a:lnTo>
                    <a:lnTo>
                      <a:pt x="5789" y="2186"/>
                    </a:lnTo>
                    <a:lnTo>
                      <a:pt x="5796" y="2202"/>
                    </a:lnTo>
                    <a:lnTo>
                      <a:pt x="5803" y="2217"/>
                    </a:lnTo>
                    <a:lnTo>
                      <a:pt x="5813" y="2234"/>
                    </a:lnTo>
                    <a:lnTo>
                      <a:pt x="5824" y="2251"/>
                    </a:lnTo>
                    <a:lnTo>
                      <a:pt x="5836" y="2268"/>
                    </a:lnTo>
                    <a:lnTo>
                      <a:pt x="5850" y="2285"/>
                    </a:lnTo>
                    <a:lnTo>
                      <a:pt x="5864" y="2302"/>
                    </a:lnTo>
                    <a:lnTo>
                      <a:pt x="5880" y="2320"/>
                    </a:lnTo>
                    <a:lnTo>
                      <a:pt x="5898" y="2337"/>
                    </a:lnTo>
                    <a:lnTo>
                      <a:pt x="5916" y="2356"/>
                    </a:lnTo>
                    <a:lnTo>
                      <a:pt x="5937" y="2373"/>
                    </a:lnTo>
                    <a:lnTo>
                      <a:pt x="5958" y="2390"/>
                    </a:lnTo>
                    <a:lnTo>
                      <a:pt x="5981" y="2408"/>
                    </a:lnTo>
                    <a:lnTo>
                      <a:pt x="6004" y="2425"/>
                    </a:lnTo>
                    <a:lnTo>
                      <a:pt x="6029" y="2441"/>
                    </a:lnTo>
                    <a:lnTo>
                      <a:pt x="6055" y="2459"/>
                    </a:lnTo>
                    <a:lnTo>
                      <a:pt x="6082" y="2475"/>
                    </a:lnTo>
                    <a:lnTo>
                      <a:pt x="6111" y="2492"/>
                    </a:lnTo>
                    <a:lnTo>
                      <a:pt x="6140" y="2507"/>
                    </a:lnTo>
                    <a:lnTo>
                      <a:pt x="6171" y="2523"/>
                    </a:lnTo>
                    <a:lnTo>
                      <a:pt x="6203" y="2538"/>
                    </a:lnTo>
                    <a:lnTo>
                      <a:pt x="6236" y="2552"/>
                    </a:lnTo>
                    <a:lnTo>
                      <a:pt x="6270" y="2566"/>
                    </a:lnTo>
                    <a:lnTo>
                      <a:pt x="6305" y="2580"/>
                    </a:lnTo>
                    <a:lnTo>
                      <a:pt x="6341" y="2593"/>
                    </a:lnTo>
                    <a:lnTo>
                      <a:pt x="6379" y="2604"/>
                    </a:lnTo>
                    <a:lnTo>
                      <a:pt x="6417" y="2615"/>
                    </a:lnTo>
                    <a:lnTo>
                      <a:pt x="6492" y="2639"/>
                    </a:lnTo>
                    <a:lnTo>
                      <a:pt x="6565" y="2663"/>
                    </a:lnTo>
                    <a:lnTo>
                      <a:pt x="6635" y="2687"/>
                    </a:lnTo>
                    <a:lnTo>
                      <a:pt x="6701" y="2712"/>
                    </a:lnTo>
                    <a:lnTo>
                      <a:pt x="6765" y="2737"/>
                    </a:lnTo>
                    <a:lnTo>
                      <a:pt x="6825" y="2763"/>
                    </a:lnTo>
                    <a:lnTo>
                      <a:pt x="6881" y="2789"/>
                    </a:lnTo>
                    <a:lnTo>
                      <a:pt x="6935" y="2815"/>
                    </a:lnTo>
                    <a:lnTo>
                      <a:pt x="6984" y="2842"/>
                    </a:lnTo>
                    <a:lnTo>
                      <a:pt x="7030" y="2867"/>
                    </a:lnTo>
                    <a:lnTo>
                      <a:pt x="7073" y="2893"/>
                    </a:lnTo>
                    <a:lnTo>
                      <a:pt x="7111" y="2918"/>
                    </a:lnTo>
                    <a:lnTo>
                      <a:pt x="7145" y="2944"/>
                    </a:lnTo>
                    <a:lnTo>
                      <a:pt x="7175" y="2967"/>
                    </a:lnTo>
                    <a:lnTo>
                      <a:pt x="7188" y="2980"/>
                    </a:lnTo>
                    <a:lnTo>
                      <a:pt x="7202" y="2991"/>
                    </a:lnTo>
                    <a:lnTo>
                      <a:pt x="7213" y="3003"/>
                    </a:lnTo>
                    <a:lnTo>
                      <a:pt x="7223" y="3015"/>
                    </a:lnTo>
                    <a:lnTo>
                      <a:pt x="7246" y="3038"/>
                    </a:lnTo>
                    <a:lnTo>
                      <a:pt x="7274" y="3065"/>
                    </a:lnTo>
                    <a:lnTo>
                      <a:pt x="7308" y="3093"/>
                    </a:lnTo>
                    <a:lnTo>
                      <a:pt x="7346" y="3124"/>
                    </a:lnTo>
                    <a:lnTo>
                      <a:pt x="7388" y="3156"/>
                    </a:lnTo>
                    <a:lnTo>
                      <a:pt x="7434" y="3187"/>
                    </a:lnTo>
                    <a:lnTo>
                      <a:pt x="7482" y="3221"/>
                    </a:lnTo>
                    <a:lnTo>
                      <a:pt x="7534" y="3254"/>
                    </a:lnTo>
                    <a:lnTo>
                      <a:pt x="7589" y="3287"/>
                    </a:lnTo>
                    <a:lnTo>
                      <a:pt x="7644" y="3318"/>
                    </a:lnTo>
                    <a:lnTo>
                      <a:pt x="7701" y="3348"/>
                    </a:lnTo>
                    <a:lnTo>
                      <a:pt x="7760" y="3377"/>
                    </a:lnTo>
                    <a:lnTo>
                      <a:pt x="7789" y="3391"/>
                    </a:lnTo>
                    <a:lnTo>
                      <a:pt x="7819" y="3403"/>
                    </a:lnTo>
                    <a:lnTo>
                      <a:pt x="7848" y="3416"/>
                    </a:lnTo>
                    <a:lnTo>
                      <a:pt x="7877" y="3427"/>
                    </a:lnTo>
                    <a:lnTo>
                      <a:pt x="7907" y="3438"/>
                    </a:lnTo>
                    <a:lnTo>
                      <a:pt x="7936" y="3448"/>
                    </a:lnTo>
                    <a:lnTo>
                      <a:pt x="7965" y="3457"/>
                    </a:lnTo>
                    <a:lnTo>
                      <a:pt x="7994" y="3465"/>
                    </a:lnTo>
                    <a:lnTo>
                      <a:pt x="8046" y="3479"/>
                    </a:lnTo>
                    <a:lnTo>
                      <a:pt x="8092" y="3491"/>
                    </a:lnTo>
                    <a:lnTo>
                      <a:pt x="8130" y="3503"/>
                    </a:lnTo>
                    <a:lnTo>
                      <a:pt x="8163" y="3513"/>
                    </a:lnTo>
                    <a:lnTo>
                      <a:pt x="8191" y="3522"/>
                    </a:lnTo>
                    <a:lnTo>
                      <a:pt x="8214" y="3531"/>
                    </a:lnTo>
                    <a:lnTo>
                      <a:pt x="8234" y="3540"/>
                    </a:lnTo>
                    <a:lnTo>
                      <a:pt x="8251" y="3551"/>
                    </a:lnTo>
                    <a:lnTo>
                      <a:pt x="8266" y="3561"/>
                    </a:lnTo>
                    <a:lnTo>
                      <a:pt x="8281" y="3572"/>
                    </a:lnTo>
                    <a:lnTo>
                      <a:pt x="8295" y="3584"/>
                    </a:lnTo>
                    <a:lnTo>
                      <a:pt x="8309" y="3599"/>
                    </a:lnTo>
                    <a:lnTo>
                      <a:pt x="8344" y="3634"/>
                    </a:lnTo>
                    <a:lnTo>
                      <a:pt x="8390" y="3678"/>
                    </a:lnTo>
                    <a:lnTo>
                      <a:pt x="8402" y="3689"/>
                    </a:lnTo>
                    <a:lnTo>
                      <a:pt x="8415" y="3701"/>
                    </a:lnTo>
                    <a:lnTo>
                      <a:pt x="8424" y="3711"/>
                    </a:lnTo>
                    <a:lnTo>
                      <a:pt x="8433" y="3722"/>
                    </a:lnTo>
                    <a:lnTo>
                      <a:pt x="8440" y="3732"/>
                    </a:lnTo>
                    <a:lnTo>
                      <a:pt x="8446" y="3741"/>
                    </a:lnTo>
                    <a:lnTo>
                      <a:pt x="8451" y="3750"/>
                    </a:lnTo>
                    <a:lnTo>
                      <a:pt x="8455" y="3758"/>
                    </a:lnTo>
                    <a:lnTo>
                      <a:pt x="8458" y="3768"/>
                    </a:lnTo>
                    <a:lnTo>
                      <a:pt x="8459" y="3775"/>
                    </a:lnTo>
                    <a:lnTo>
                      <a:pt x="8460" y="3783"/>
                    </a:lnTo>
                    <a:lnTo>
                      <a:pt x="8460" y="3790"/>
                    </a:lnTo>
                    <a:lnTo>
                      <a:pt x="8459" y="3797"/>
                    </a:lnTo>
                    <a:lnTo>
                      <a:pt x="8457" y="3804"/>
                    </a:lnTo>
                    <a:lnTo>
                      <a:pt x="8455" y="3812"/>
                    </a:lnTo>
                    <a:lnTo>
                      <a:pt x="8452" y="3819"/>
                    </a:lnTo>
                    <a:lnTo>
                      <a:pt x="8443" y="3832"/>
                    </a:lnTo>
                    <a:lnTo>
                      <a:pt x="8433" y="3845"/>
                    </a:lnTo>
                    <a:lnTo>
                      <a:pt x="8423" y="3860"/>
                    </a:lnTo>
                    <a:lnTo>
                      <a:pt x="8411" y="3874"/>
                    </a:lnTo>
                    <a:lnTo>
                      <a:pt x="8398" y="3889"/>
                    </a:lnTo>
                    <a:lnTo>
                      <a:pt x="8386" y="3906"/>
                    </a:lnTo>
                    <a:lnTo>
                      <a:pt x="8375" y="3923"/>
                    </a:lnTo>
                    <a:lnTo>
                      <a:pt x="8364" y="3942"/>
                    </a:lnTo>
                    <a:lnTo>
                      <a:pt x="8277" y="3928"/>
                    </a:lnTo>
                    <a:lnTo>
                      <a:pt x="8030" y="3890"/>
                    </a:lnTo>
                    <a:lnTo>
                      <a:pt x="7647" y="3830"/>
                    </a:lnTo>
                    <a:lnTo>
                      <a:pt x="7150" y="3751"/>
                    </a:lnTo>
                    <a:lnTo>
                      <a:pt x="6561" y="3658"/>
                    </a:lnTo>
                    <a:lnTo>
                      <a:pt x="5904" y="3554"/>
                    </a:lnTo>
                    <a:lnTo>
                      <a:pt x="5201" y="3440"/>
                    </a:lnTo>
                    <a:lnTo>
                      <a:pt x="4474" y="3323"/>
                    </a:lnTo>
                    <a:lnTo>
                      <a:pt x="3747" y="3203"/>
                    </a:lnTo>
                    <a:lnTo>
                      <a:pt x="3042" y="3085"/>
                    </a:lnTo>
                    <a:lnTo>
                      <a:pt x="2705" y="3028"/>
                    </a:lnTo>
                    <a:lnTo>
                      <a:pt x="2382" y="2973"/>
                    </a:lnTo>
                    <a:lnTo>
                      <a:pt x="2075" y="2919"/>
                    </a:lnTo>
                    <a:lnTo>
                      <a:pt x="1789" y="2868"/>
                    </a:lnTo>
                    <a:lnTo>
                      <a:pt x="1525" y="2821"/>
                    </a:lnTo>
                    <a:lnTo>
                      <a:pt x="1286" y="2776"/>
                    </a:lnTo>
                    <a:lnTo>
                      <a:pt x="1075" y="2735"/>
                    </a:lnTo>
                    <a:lnTo>
                      <a:pt x="896" y="2699"/>
                    </a:lnTo>
                    <a:lnTo>
                      <a:pt x="750" y="2668"/>
                    </a:lnTo>
                    <a:lnTo>
                      <a:pt x="641" y="2641"/>
                    </a:lnTo>
                    <a:lnTo>
                      <a:pt x="572" y="2620"/>
                    </a:lnTo>
                    <a:lnTo>
                      <a:pt x="545" y="2604"/>
                    </a:lnTo>
                    <a:close/>
                  </a:path>
                </a:pathLst>
              </a:custGeom>
              <a:solidFill>
                <a:srgbClr val="68B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90" name="Freeform 385">
                <a:extLst>
                  <a:ext uri="{FF2B5EF4-FFF2-40B4-BE49-F238E27FC236}">
                    <a16:creationId xmlns:a16="http://schemas.microsoft.com/office/drawing/2014/main" id="{92F619AB-ED73-4544-AF57-F02EE3856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1604"/>
                <a:ext cx="184" cy="329"/>
              </a:xfrm>
              <a:custGeom>
                <a:avLst/>
                <a:gdLst>
                  <a:gd name="T0" fmla="*/ 8 w 3491"/>
                  <a:gd name="T1" fmla="*/ 0 h 6245"/>
                  <a:gd name="T2" fmla="*/ 8 w 3491"/>
                  <a:gd name="T3" fmla="*/ 0 h 6245"/>
                  <a:gd name="T4" fmla="*/ 8 w 3491"/>
                  <a:gd name="T5" fmla="*/ 0 h 6245"/>
                  <a:gd name="T6" fmla="*/ 7 w 3491"/>
                  <a:gd name="T7" fmla="*/ 0 h 6245"/>
                  <a:gd name="T8" fmla="*/ 7 w 3491"/>
                  <a:gd name="T9" fmla="*/ 0 h 6245"/>
                  <a:gd name="T10" fmla="*/ 7 w 3491"/>
                  <a:gd name="T11" fmla="*/ 0 h 6245"/>
                  <a:gd name="T12" fmla="*/ 7 w 3491"/>
                  <a:gd name="T13" fmla="*/ 0 h 6245"/>
                  <a:gd name="T14" fmla="*/ 7 w 3491"/>
                  <a:gd name="T15" fmla="*/ 0 h 6245"/>
                  <a:gd name="T16" fmla="*/ 7 w 3491"/>
                  <a:gd name="T17" fmla="*/ 0 h 6245"/>
                  <a:gd name="T18" fmla="*/ 7 w 3491"/>
                  <a:gd name="T19" fmla="*/ 1 h 6245"/>
                  <a:gd name="T20" fmla="*/ 7 w 3491"/>
                  <a:gd name="T21" fmla="*/ 1 h 6245"/>
                  <a:gd name="T22" fmla="*/ 7 w 3491"/>
                  <a:gd name="T23" fmla="*/ 1 h 6245"/>
                  <a:gd name="T24" fmla="*/ 6 w 3491"/>
                  <a:gd name="T25" fmla="*/ 1 h 6245"/>
                  <a:gd name="T26" fmla="*/ 6 w 3491"/>
                  <a:gd name="T27" fmla="*/ 2 h 6245"/>
                  <a:gd name="T28" fmla="*/ 6 w 3491"/>
                  <a:gd name="T29" fmla="*/ 3 h 6245"/>
                  <a:gd name="T30" fmla="*/ 5 w 3491"/>
                  <a:gd name="T31" fmla="*/ 4 h 6245"/>
                  <a:gd name="T32" fmla="*/ 5 w 3491"/>
                  <a:gd name="T33" fmla="*/ 5 h 6245"/>
                  <a:gd name="T34" fmla="*/ 4 w 3491"/>
                  <a:gd name="T35" fmla="*/ 6 h 6245"/>
                  <a:gd name="T36" fmla="*/ 4 w 3491"/>
                  <a:gd name="T37" fmla="*/ 6 h 6245"/>
                  <a:gd name="T38" fmla="*/ 4 w 3491"/>
                  <a:gd name="T39" fmla="*/ 7 h 6245"/>
                  <a:gd name="T40" fmla="*/ 4 w 3491"/>
                  <a:gd name="T41" fmla="*/ 7 h 6245"/>
                  <a:gd name="T42" fmla="*/ 3 w 3491"/>
                  <a:gd name="T43" fmla="*/ 9 h 6245"/>
                  <a:gd name="T44" fmla="*/ 2 w 3491"/>
                  <a:gd name="T45" fmla="*/ 11 h 6245"/>
                  <a:gd name="T46" fmla="*/ 2 w 3491"/>
                  <a:gd name="T47" fmla="*/ 12 h 6245"/>
                  <a:gd name="T48" fmla="*/ 2 w 3491"/>
                  <a:gd name="T49" fmla="*/ 13 h 6245"/>
                  <a:gd name="T50" fmla="*/ 1 w 3491"/>
                  <a:gd name="T51" fmla="*/ 13 h 6245"/>
                  <a:gd name="T52" fmla="*/ 1 w 3491"/>
                  <a:gd name="T53" fmla="*/ 14 h 6245"/>
                  <a:gd name="T54" fmla="*/ 1 w 3491"/>
                  <a:gd name="T55" fmla="*/ 14 h 6245"/>
                  <a:gd name="T56" fmla="*/ 1 w 3491"/>
                  <a:gd name="T57" fmla="*/ 15 h 6245"/>
                  <a:gd name="T58" fmla="*/ 1 w 3491"/>
                  <a:gd name="T59" fmla="*/ 15 h 6245"/>
                  <a:gd name="T60" fmla="*/ 1 w 3491"/>
                  <a:gd name="T61" fmla="*/ 15 h 6245"/>
                  <a:gd name="T62" fmla="*/ 0 w 3491"/>
                  <a:gd name="T63" fmla="*/ 16 h 6245"/>
                  <a:gd name="T64" fmla="*/ 0 w 3491"/>
                  <a:gd name="T65" fmla="*/ 16 h 6245"/>
                  <a:gd name="T66" fmla="*/ 0 w 3491"/>
                  <a:gd name="T67" fmla="*/ 16 h 6245"/>
                  <a:gd name="T68" fmla="*/ 0 w 3491"/>
                  <a:gd name="T69" fmla="*/ 16 h 6245"/>
                  <a:gd name="T70" fmla="*/ 0 w 3491"/>
                  <a:gd name="T71" fmla="*/ 16 h 6245"/>
                  <a:gd name="T72" fmla="*/ 0 w 3491"/>
                  <a:gd name="T73" fmla="*/ 16 h 6245"/>
                  <a:gd name="T74" fmla="*/ 0 w 3491"/>
                  <a:gd name="T75" fmla="*/ 16 h 6245"/>
                  <a:gd name="T76" fmla="*/ 0 w 3491"/>
                  <a:gd name="T77" fmla="*/ 17 h 6245"/>
                  <a:gd name="T78" fmla="*/ 0 w 3491"/>
                  <a:gd name="T79" fmla="*/ 17 h 6245"/>
                  <a:gd name="T80" fmla="*/ 0 w 3491"/>
                  <a:gd name="T81" fmla="*/ 17 h 6245"/>
                  <a:gd name="T82" fmla="*/ 0 w 3491"/>
                  <a:gd name="T83" fmla="*/ 17 h 6245"/>
                  <a:gd name="T84" fmla="*/ 0 w 3491"/>
                  <a:gd name="T85" fmla="*/ 17 h 6245"/>
                  <a:gd name="T86" fmla="*/ 0 w 3491"/>
                  <a:gd name="T87" fmla="*/ 17 h 6245"/>
                  <a:gd name="T88" fmla="*/ 1 w 3491"/>
                  <a:gd name="T89" fmla="*/ 17 h 6245"/>
                  <a:gd name="T90" fmla="*/ 1 w 3491"/>
                  <a:gd name="T91" fmla="*/ 17 h 6245"/>
                  <a:gd name="T92" fmla="*/ 1 w 3491"/>
                  <a:gd name="T93" fmla="*/ 17 h 6245"/>
                  <a:gd name="T94" fmla="*/ 1 w 3491"/>
                  <a:gd name="T95" fmla="*/ 17 h 6245"/>
                  <a:gd name="T96" fmla="*/ 2 w 3491"/>
                  <a:gd name="T97" fmla="*/ 17 h 6245"/>
                  <a:gd name="T98" fmla="*/ 2 w 3491"/>
                  <a:gd name="T99" fmla="*/ 17 h 6245"/>
                  <a:gd name="T100" fmla="*/ 4 w 3491"/>
                  <a:gd name="T101" fmla="*/ 15 h 6245"/>
                  <a:gd name="T102" fmla="*/ 5 w 3491"/>
                  <a:gd name="T103" fmla="*/ 14 h 6245"/>
                  <a:gd name="T104" fmla="*/ 6 w 3491"/>
                  <a:gd name="T105" fmla="*/ 12 h 6245"/>
                  <a:gd name="T106" fmla="*/ 7 w 3491"/>
                  <a:gd name="T107" fmla="*/ 10 h 6245"/>
                  <a:gd name="T108" fmla="*/ 9 w 3491"/>
                  <a:gd name="T109" fmla="*/ 8 h 6245"/>
                  <a:gd name="T110" fmla="*/ 9 w 3491"/>
                  <a:gd name="T111" fmla="*/ 6 h 6245"/>
                  <a:gd name="T112" fmla="*/ 10 w 3491"/>
                  <a:gd name="T113" fmla="*/ 4 h 6245"/>
                  <a:gd name="T114" fmla="*/ 9 w 3491"/>
                  <a:gd name="T115" fmla="*/ 2 h 6245"/>
                  <a:gd name="T116" fmla="*/ 8 w 3491"/>
                  <a:gd name="T117" fmla="*/ 0 h 624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491" h="6245">
                    <a:moveTo>
                      <a:pt x="2960" y="68"/>
                    </a:moveTo>
                    <a:lnTo>
                      <a:pt x="2947" y="64"/>
                    </a:lnTo>
                    <a:lnTo>
                      <a:pt x="2913" y="52"/>
                    </a:lnTo>
                    <a:lnTo>
                      <a:pt x="2889" y="45"/>
                    </a:lnTo>
                    <a:lnTo>
                      <a:pt x="2862" y="37"/>
                    </a:lnTo>
                    <a:lnTo>
                      <a:pt x="2832" y="29"/>
                    </a:lnTo>
                    <a:lnTo>
                      <a:pt x="2801" y="22"/>
                    </a:lnTo>
                    <a:lnTo>
                      <a:pt x="2769" y="15"/>
                    </a:lnTo>
                    <a:lnTo>
                      <a:pt x="2735" y="8"/>
                    </a:lnTo>
                    <a:lnTo>
                      <a:pt x="2702" y="4"/>
                    </a:lnTo>
                    <a:lnTo>
                      <a:pt x="2669" y="1"/>
                    </a:lnTo>
                    <a:lnTo>
                      <a:pt x="2654" y="0"/>
                    </a:lnTo>
                    <a:lnTo>
                      <a:pt x="2640" y="0"/>
                    </a:lnTo>
                    <a:lnTo>
                      <a:pt x="2624" y="1"/>
                    </a:lnTo>
                    <a:lnTo>
                      <a:pt x="2611" y="2"/>
                    </a:lnTo>
                    <a:lnTo>
                      <a:pt x="2598" y="4"/>
                    </a:lnTo>
                    <a:lnTo>
                      <a:pt x="2585" y="7"/>
                    </a:lnTo>
                    <a:lnTo>
                      <a:pt x="2574" y="10"/>
                    </a:lnTo>
                    <a:lnTo>
                      <a:pt x="2564" y="16"/>
                    </a:lnTo>
                    <a:lnTo>
                      <a:pt x="2544" y="25"/>
                    </a:lnTo>
                    <a:lnTo>
                      <a:pt x="2527" y="35"/>
                    </a:lnTo>
                    <a:lnTo>
                      <a:pt x="2511" y="46"/>
                    </a:lnTo>
                    <a:lnTo>
                      <a:pt x="2496" y="58"/>
                    </a:lnTo>
                    <a:lnTo>
                      <a:pt x="2483" y="70"/>
                    </a:lnTo>
                    <a:lnTo>
                      <a:pt x="2472" y="84"/>
                    </a:lnTo>
                    <a:lnTo>
                      <a:pt x="2460" y="99"/>
                    </a:lnTo>
                    <a:lnTo>
                      <a:pt x="2450" y="117"/>
                    </a:lnTo>
                    <a:lnTo>
                      <a:pt x="2440" y="137"/>
                    </a:lnTo>
                    <a:lnTo>
                      <a:pt x="2431" y="159"/>
                    </a:lnTo>
                    <a:lnTo>
                      <a:pt x="2423" y="183"/>
                    </a:lnTo>
                    <a:lnTo>
                      <a:pt x="2413" y="212"/>
                    </a:lnTo>
                    <a:lnTo>
                      <a:pt x="2405" y="243"/>
                    </a:lnTo>
                    <a:lnTo>
                      <a:pt x="2396" y="278"/>
                    </a:lnTo>
                    <a:lnTo>
                      <a:pt x="2387" y="316"/>
                    </a:lnTo>
                    <a:lnTo>
                      <a:pt x="2378" y="358"/>
                    </a:lnTo>
                    <a:lnTo>
                      <a:pt x="2371" y="384"/>
                    </a:lnTo>
                    <a:lnTo>
                      <a:pt x="2361" y="415"/>
                    </a:lnTo>
                    <a:lnTo>
                      <a:pt x="2350" y="450"/>
                    </a:lnTo>
                    <a:lnTo>
                      <a:pt x="2335" y="490"/>
                    </a:lnTo>
                    <a:lnTo>
                      <a:pt x="2317" y="535"/>
                    </a:lnTo>
                    <a:lnTo>
                      <a:pt x="2298" y="584"/>
                    </a:lnTo>
                    <a:lnTo>
                      <a:pt x="2276" y="637"/>
                    </a:lnTo>
                    <a:lnTo>
                      <a:pt x="2253" y="692"/>
                    </a:lnTo>
                    <a:lnTo>
                      <a:pt x="2200" y="812"/>
                    </a:lnTo>
                    <a:lnTo>
                      <a:pt x="2143" y="942"/>
                    </a:lnTo>
                    <a:lnTo>
                      <a:pt x="2081" y="1077"/>
                    </a:lnTo>
                    <a:lnTo>
                      <a:pt x="2016" y="1217"/>
                    </a:lnTo>
                    <a:lnTo>
                      <a:pt x="1950" y="1357"/>
                    </a:lnTo>
                    <a:lnTo>
                      <a:pt x="1883" y="1495"/>
                    </a:lnTo>
                    <a:lnTo>
                      <a:pt x="1818" y="1629"/>
                    </a:lnTo>
                    <a:lnTo>
                      <a:pt x="1755" y="1756"/>
                    </a:lnTo>
                    <a:lnTo>
                      <a:pt x="1696" y="1872"/>
                    </a:lnTo>
                    <a:lnTo>
                      <a:pt x="1643" y="1976"/>
                    </a:lnTo>
                    <a:lnTo>
                      <a:pt x="1596" y="2063"/>
                    </a:lnTo>
                    <a:lnTo>
                      <a:pt x="1557" y="2133"/>
                    </a:lnTo>
                    <a:lnTo>
                      <a:pt x="1538" y="2168"/>
                    </a:lnTo>
                    <a:lnTo>
                      <a:pt x="1517" y="2210"/>
                    </a:lnTo>
                    <a:lnTo>
                      <a:pt x="1492" y="2259"/>
                    </a:lnTo>
                    <a:lnTo>
                      <a:pt x="1467" y="2316"/>
                    </a:lnTo>
                    <a:lnTo>
                      <a:pt x="1438" y="2378"/>
                    </a:lnTo>
                    <a:lnTo>
                      <a:pt x="1408" y="2448"/>
                    </a:lnTo>
                    <a:lnTo>
                      <a:pt x="1376" y="2524"/>
                    </a:lnTo>
                    <a:lnTo>
                      <a:pt x="1343" y="2603"/>
                    </a:lnTo>
                    <a:lnTo>
                      <a:pt x="1272" y="2777"/>
                    </a:lnTo>
                    <a:lnTo>
                      <a:pt x="1197" y="2966"/>
                    </a:lnTo>
                    <a:lnTo>
                      <a:pt x="1121" y="3165"/>
                    </a:lnTo>
                    <a:lnTo>
                      <a:pt x="1042" y="3372"/>
                    </a:lnTo>
                    <a:lnTo>
                      <a:pt x="964" y="3582"/>
                    </a:lnTo>
                    <a:lnTo>
                      <a:pt x="888" y="3790"/>
                    </a:lnTo>
                    <a:lnTo>
                      <a:pt x="815" y="3995"/>
                    </a:lnTo>
                    <a:lnTo>
                      <a:pt x="746" y="4191"/>
                    </a:lnTo>
                    <a:lnTo>
                      <a:pt x="685" y="4374"/>
                    </a:lnTo>
                    <a:lnTo>
                      <a:pt x="629" y="4541"/>
                    </a:lnTo>
                    <a:lnTo>
                      <a:pt x="605" y="4616"/>
                    </a:lnTo>
                    <a:lnTo>
                      <a:pt x="583" y="4687"/>
                    </a:lnTo>
                    <a:lnTo>
                      <a:pt x="564" y="4751"/>
                    </a:lnTo>
                    <a:lnTo>
                      <a:pt x="547" y="4810"/>
                    </a:lnTo>
                    <a:lnTo>
                      <a:pt x="532" y="4864"/>
                    </a:lnTo>
                    <a:lnTo>
                      <a:pt x="517" y="4916"/>
                    </a:lnTo>
                    <a:lnTo>
                      <a:pt x="500" y="4967"/>
                    </a:lnTo>
                    <a:lnTo>
                      <a:pt x="484" y="5016"/>
                    </a:lnTo>
                    <a:lnTo>
                      <a:pt x="466" y="5064"/>
                    </a:lnTo>
                    <a:lnTo>
                      <a:pt x="449" y="5111"/>
                    </a:lnTo>
                    <a:lnTo>
                      <a:pt x="432" y="5156"/>
                    </a:lnTo>
                    <a:lnTo>
                      <a:pt x="413" y="5199"/>
                    </a:lnTo>
                    <a:lnTo>
                      <a:pt x="396" y="5240"/>
                    </a:lnTo>
                    <a:lnTo>
                      <a:pt x="377" y="5280"/>
                    </a:lnTo>
                    <a:lnTo>
                      <a:pt x="359" y="5319"/>
                    </a:lnTo>
                    <a:lnTo>
                      <a:pt x="341" y="5357"/>
                    </a:lnTo>
                    <a:lnTo>
                      <a:pt x="322" y="5393"/>
                    </a:lnTo>
                    <a:lnTo>
                      <a:pt x="304" y="5428"/>
                    </a:lnTo>
                    <a:lnTo>
                      <a:pt x="285" y="5462"/>
                    </a:lnTo>
                    <a:lnTo>
                      <a:pt x="267" y="5493"/>
                    </a:lnTo>
                    <a:lnTo>
                      <a:pt x="232" y="5553"/>
                    </a:lnTo>
                    <a:lnTo>
                      <a:pt x="197" y="5606"/>
                    </a:lnTo>
                    <a:lnTo>
                      <a:pt x="165" y="5655"/>
                    </a:lnTo>
                    <a:lnTo>
                      <a:pt x="135" y="5698"/>
                    </a:lnTo>
                    <a:lnTo>
                      <a:pt x="107" y="5736"/>
                    </a:lnTo>
                    <a:lnTo>
                      <a:pt x="83" y="5768"/>
                    </a:lnTo>
                    <a:lnTo>
                      <a:pt x="61" y="5796"/>
                    </a:lnTo>
                    <a:lnTo>
                      <a:pt x="44" y="5819"/>
                    </a:lnTo>
                    <a:lnTo>
                      <a:pt x="37" y="5828"/>
                    </a:lnTo>
                    <a:lnTo>
                      <a:pt x="30" y="5838"/>
                    </a:lnTo>
                    <a:lnTo>
                      <a:pt x="24" y="5848"/>
                    </a:lnTo>
                    <a:lnTo>
                      <a:pt x="19" y="5858"/>
                    </a:lnTo>
                    <a:lnTo>
                      <a:pt x="15" y="5868"/>
                    </a:lnTo>
                    <a:lnTo>
                      <a:pt x="11" y="5877"/>
                    </a:lnTo>
                    <a:lnTo>
                      <a:pt x="8" y="5887"/>
                    </a:lnTo>
                    <a:lnTo>
                      <a:pt x="5" y="5897"/>
                    </a:lnTo>
                    <a:lnTo>
                      <a:pt x="3" y="5907"/>
                    </a:lnTo>
                    <a:lnTo>
                      <a:pt x="1" y="5917"/>
                    </a:lnTo>
                    <a:lnTo>
                      <a:pt x="0" y="5927"/>
                    </a:lnTo>
                    <a:lnTo>
                      <a:pt x="0" y="5936"/>
                    </a:lnTo>
                    <a:lnTo>
                      <a:pt x="0" y="5947"/>
                    </a:lnTo>
                    <a:lnTo>
                      <a:pt x="1" y="5957"/>
                    </a:lnTo>
                    <a:lnTo>
                      <a:pt x="3" y="5966"/>
                    </a:lnTo>
                    <a:lnTo>
                      <a:pt x="5" y="5976"/>
                    </a:lnTo>
                    <a:lnTo>
                      <a:pt x="8" y="5986"/>
                    </a:lnTo>
                    <a:lnTo>
                      <a:pt x="11" y="5996"/>
                    </a:lnTo>
                    <a:lnTo>
                      <a:pt x="15" y="6006"/>
                    </a:lnTo>
                    <a:lnTo>
                      <a:pt x="20" y="6016"/>
                    </a:lnTo>
                    <a:lnTo>
                      <a:pt x="25" y="6025"/>
                    </a:lnTo>
                    <a:lnTo>
                      <a:pt x="31" y="6036"/>
                    </a:lnTo>
                    <a:lnTo>
                      <a:pt x="38" y="6046"/>
                    </a:lnTo>
                    <a:lnTo>
                      <a:pt x="45" y="6056"/>
                    </a:lnTo>
                    <a:lnTo>
                      <a:pt x="61" y="6075"/>
                    </a:lnTo>
                    <a:lnTo>
                      <a:pt x="80" y="6096"/>
                    </a:lnTo>
                    <a:lnTo>
                      <a:pt x="101" y="6115"/>
                    </a:lnTo>
                    <a:lnTo>
                      <a:pt x="126" y="6136"/>
                    </a:lnTo>
                    <a:lnTo>
                      <a:pt x="138" y="6145"/>
                    </a:lnTo>
                    <a:lnTo>
                      <a:pt x="152" y="6154"/>
                    </a:lnTo>
                    <a:lnTo>
                      <a:pt x="168" y="6162"/>
                    </a:lnTo>
                    <a:lnTo>
                      <a:pt x="184" y="6171"/>
                    </a:lnTo>
                    <a:lnTo>
                      <a:pt x="201" y="6178"/>
                    </a:lnTo>
                    <a:lnTo>
                      <a:pt x="220" y="6185"/>
                    </a:lnTo>
                    <a:lnTo>
                      <a:pt x="238" y="6191"/>
                    </a:lnTo>
                    <a:lnTo>
                      <a:pt x="258" y="6197"/>
                    </a:lnTo>
                    <a:lnTo>
                      <a:pt x="298" y="6207"/>
                    </a:lnTo>
                    <a:lnTo>
                      <a:pt x="340" y="6217"/>
                    </a:lnTo>
                    <a:lnTo>
                      <a:pt x="380" y="6224"/>
                    </a:lnTo>
                    <a:lnTo>
                      <a:pt x="421" y="6230"/>
                    </a:lnTo>
                    <a:lnTo>
                      <a:pt x="460" y="6235"/>
                    </a:lnTo>
                    <a:lnTo>
                      <a:pt x="497" y="6238"/>
                    </a:lnTo>
                    <a:lnTo>
                      <a:pt x="531" y="6241"/>
                    </a:lnTo>
                    <a:lnTo>
                      <a:pt x="561" y="6243"/>
                    </a:lnTo>
                    <a:lnTo>
                      <a:pt x="604" y="6245"/>
                    </a:lnTo>
                    <a:lnTo>
                      <a:pt x="619" y="6245"/>
                    </a:lnTo>
                    <a:lnTo>
                      <a:pt x="667" y="6196"/>
                    </a:lnTo>
                    <a:lnTo>
                      <a:pt x="802" y="6055"/>
                    </a:lnTo>
                    <a:lnTo>
                      <a:pt x="897" y="5953"/>
                    </a:lnTo>
                    <a:lnTo>
                      <a:pt x="1008" y="5832"/>
                    </a:lnTo>
                    <a:lnTo>
                      <a:pt x="1132" y="5693"/>
                    </a:lnTo>
                    <a:lnTo>
                      <a:pt x="1268" y="5537"/>
                    </a:lnTo>
                    <a:lnTo>
                      <a:pt x="1413" y="5366"/>
                    </a:lnTo>
                    <a:lnTo>
                      <a:pt x="1568" y="5180"/>
                    </a:lnTo>
                    <a:lnTo>
                      <a:pt x="1728" y="4983"/>
                    </a:lnTo>
                    <a:lnTo>
                      <a:pt x="1890" y="4773"/>
                    </a:lnTo>
                    <a:lnTo>
                      <a:pt x="2056" y="4552"/>
                    </a:lnTo>
                    <a:lnTo>
                      <a:pt x="2222" y="4323"/>
                    </a:lnTo>
                    <a:lnTo>
                      <a:pt x="2385" y="4085"/>
                    </a:lnTo>
                    <a:lnTo>
                      <a:pt x="2544" y="3842"/>
                    </a:lnTo>
                    <a:lnTo>
                      <a:pt x="2698" y="3592"/>
                    </a:lnTo>
                    <a:lnTo>
                      <a:pt x="2844" y="3339"/>
                    </a:lnTo>
                    <a:lnTo>
                      <a:pt x="2979" y="3083"/>
                    </a:lnTo>
                    <a:lnTo>
                      <a:pt x="3104" y="2826"/>
                    </a:lnTo>
                    <a:lnTo>
                      <a:pt x="3215" y="2568"/>
                    </a:lnTo>
                    <a:lnTo>
                      <a:pt x="3309" y="2310"/>
                    </a:lnTo>
                    <a:lnTo>
                      <a:pt x="3386" y="2055"/>
                    </a:lnTo>
                    <a:lnTo>
                      <a:pt x="3443" y="1803"/>
                    </a:lnTo>
                    <a:lnTo>
                      <a:pt x="3479" y="1557"/>
                    </a:lnTo>
                    <a:lnTo>
                      <a:pt x="3491" y="1316"/>
                    </a:lnTo>
                    <a:lnTo>
                      <a:pt x="3478" y="1083"/>
                    </a:lnTo>
                    <a:lnTo>
                      <a:pt x="3437" y="858"/>
                    </a:lnTo>
                    <a:lnTo>
                      <a:pt x="3367" y="643"/>
                    </a:lnTo>
                    <a:lnTo>
                      <a:pt x="3265" y="438"/>
                    </a:lnTo>
                    <a:lnTo>
                      <a:pt x="3130" y="246"/>
                    </a:lnTo>
                    <a:lnTo>
                      <a:pt x="2960" y="68"/>
                    </a:lnTo>
                    <a:close/>
                  </a:path>
                </a:pathLst>
              </a:custGeom>
              <a:solidFill>
                <a:srgbClr val="F8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91" name="Freeform 386">
                <a:extLst>
                  <a:ext uri="{FF2B5EF4-FFF2-40B4-BE49-F238E27FC236}">
                    <a16:creationId xmlns:a16="http://schemas.microsoft.com/office/drawing/2014/main" id="{80F7C52A-6EE4-4BC0-833C-6531D1A6A8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1604"/>
                <a:ext cx="184" cy="329"/>
              </a:xfrm>
              <a:custGeom>
                <a:avLst/>
                <a:gdLst>
                  <a:gd name="T0" fmla="*/ 8 w 3491"/>
                  <a:gd name="T1" fmla="*/ 0 h 6245"/>
                  <a:gd name="T2" fmla="*/ 8 w 3491"/>
                  <a:gd name="T3" fmla="*/ 0 h 6245"/>
                  <a:gd name="T4" fmla="*/ 8 w 3491"/>
                  <a:gd name="T5" fmla="*/ 0 h 6245"/>
                  <a:gd name="T6" fmla="*/ 7 w 3491"/>
                  <a:gd name="T7" fmla="*/ 0 h 6245"/>
                  <a:gd name="T8" fmla="*/ 7 w 3491"/>
                  <a:gd name="T9" fmla="*/ 0 h 6245"/>
                  <a:gd name="T10" fmla="*/ 7 w 3491"/>
                  <a:gd name="T11" fmla="*/ 0 h 6245"/>
                  <a:gd name="T12" fmla="*/ 7 w 3491"/>
                  <a:gd name="T13" fmla="*/ 0 h 6245"/>
                  <a:gd name="T14" fmla="*/ 7 w 3491"/>
                  <a:gd name="T15" fmla="*/ 0 h 6245"/>
                  <a:gd name="T16" fmla="*/ 7 w 3491"/>
                  <a:gd name="T17" fmla="*/ 0 h 6245"/>
                  <a:gd name="T18" fmla="*/ 7 w 3491"/>
                  <a:gd name="T19" fmla="*/ 1 h 6245"/>
                  <a:gd name="T20" fmla="*/ 7 w 3491"/>
                  <a:gd name="T21" fmla="*/ 1 h 6245"/>
                  <a:gd name="T22" fmla="*/ 7 w 3491"/>
                  <a:gd name="T23" fmla="*/ 1 h 6245"/>
                  <a:gd name="T24" fmla="*/ 6 w 3491"/>
                  <a:gd name="T25" fmla="*/ 1 h 6245"/>
                  <a:gd name="T26" fmla="*/ 6 w 3491"/>
                  <a:gd name="T27" fmla="*/ 2 h 6245"/>
                  <a:gd name="T28" fmla="*/ 6 w 3491"/>
                  <a:gd name="T29" fmla="*/ 3 h 6245"/>
                  <a:gd name="T30" fmla="*/ 5 w 3491"/>
                  <a:gd name="T31" fmla="*/ 4 h 6245"/>
                  <a:gd name="T32" fmla="*/ 5 w 3491"/>
                  <a:gd name="T33" fmla="*/ 5 h 6245"/>
                  <a:gd name="T34" fmla="*/ 4 w 3491"/>
                  <a:gd name="T35" fmla="*/ 6 h 6245"/>
                  <a:gd name="T36" fmla="*/ 4 w 3491"/>
                  <a:gd name="T37" fmla="*/ 6 h 6245"/>
                  <a:gd name="T38" fmla="*/ 4 w 3491"/>
                  <a:gd name="T39" fmla="*/ 7 h 6245"/>
                  <a:gd name="T40" fmla="*/ 4 w 3491"/>
                  <a:gd name="T41" fmla="*/ 7 h 6245"/>
                  <a:gd name="T42" fmla="*/ 3 w 3491"/>
                  <a:gd name="T43" fmla="*/ 9 h 6245"/>
                  <a:gd name="T44" fmla="*/ 2 w 3491"/>
                  <a:gd name="T45" fmla="*/ 11 h 6245"/>
                  <a:gd name="T46" fmla="*/ 2 w 3491"/>
                  <a:gd name="T47" fmla="*/ 12 h 6245"/>
                  <a:gd name="T48" fmla="*/ 2 w 3491"/>
                  <a:gd name="T49" fmla="*/ 13 h 6245"/>
                  <a:gd name="T50" fmla="*/ 1 w 3491"/>
                  <a:gd name="T51" fmla="*/ 13 h 6245"/>
                  <a:gd name="T52" fmla="*/ 1 w 3491"/>
                  <a:gd name="T53" fmla="*/ 14 h 6245"/>
                  <a:gd name="T54" fmla="*/ 1 w 3491"/>
                  <a:gd name="T55" fmla="*/ 14 h 6245"/>
                  <a:gd name="T56" fmla="*/ 1 w 3491"/>
                  <a:gd name="T57" fmla="*/ 15 h 6245"/>
                  <a:gd name="T58" fmla="*/ 1 w 3491"/>
                  <a:gd name="T59" fmla="*/ 15 h 6245"/>
                  <a:gd name="T60" fmla="*/ 1 w 3491"/>
                  <a:gd name="T61" fmla="*/ 15 h 6245"/>
                  <a:gd name="T62" fmla="*/ 0 w 3491"/>
                  <a:gd name="T63" fmla="*/ 16 h 6245"/>
                  <a:gd name="T64" fmla="*/ 0 w 3491"/>
                  <a:gd name="T65" fmla="*/ 16 h 6245"/>
                  <a:gd name="T66" fmla="*/ 0 w 3491"/>
                  <a:gd name="T67" fmla="*/ 16 h 6245"/>
                  <a:gd name="T68" fmla="*/ 0 w 3491"/>
                  <a:gd name="T69" fmla="*/ 16 h 6245"/>
                  <a:gd name="T70" fmla="*/ 0 w 3491"/>
                  <a:gd name="T71" fmla="*/ 16 h 6245"/>
                  <a:gd name="T72" fmla="*/ 0 w 3491"/>
                  <a:gd name="T73" fmla="*/ 16 h 6245"/>
                  <a:gd name="T74" fmla="*/ 0 w 3491"/>
                  <a:gd name="T75" fmla="*/ 16 h 6245"/>
                  <a:gd name="T76" fmla="*/ 0 w 3491"/>
                  <a:gd name="T77" fmla="*/ 17 h 6245"/>
                  <a:gd name="T78" fmla="*/ 0 w 3491"/>
                  <a:gd name="T79" fmla="*/ 17 h 6245"/>
                  <a:gd name="T80" fmla="*/ 0 w 3491"/>
                  <a:gd name="T81" fmla="*/ 17 h 6245"/>
                  <a:gd name="T82" fmla="*/ 0 w 3491"/>
                  <a:gd name="T83" fmla="*/ 17 h 6245"/>
                  <a:gd name="T84" fmla="*/ 0 w 3491"/>
                  <a:gd name="T85" fmla="*/ 17 h 6245"/>
                  <a:gd name="T86" fmla="*/ 0 w 3491"/>
                  <a:gd name="T87" fmla="*/ 17 h 6245"/>
                  <a:gd name="T88" fmla="*/ 1 w 3491"/>
                  <a:gd name="T89" fmla="*/ 17 h 6245"/>
                  <a:gd name="T90" fmla="*/ 1 w 3491"/>
                  <a:gd name="T91" fmla="*/ 17 h 6245"/>
                  <a:gd name="T92" fmla="*/ 1 w 3491"/>
                  <a:gd name="T93" fmla="*/ 17 h 6245"/>
                  <a:gd name="T94" fmla="*/ 1 w 3491"/>
                  <a:gd name="T95" fmla="*/ 17 h 6245"/>
                  <a:gd name="T96" fmla="*/ 2 w 3491"/>
                  <a:gd name="T97" fmla="*/ 17 h 6245"/>
                  <a:gd name="T98" fmla="*/ 2 w 3491"/>
                  <a:gd name="T99" fmla="*/ 17 h 6245"/>
                  <a:gd name="T100" fmla="*/ 4 w 3491"/>
                  <a:gd name="T101" fmla="*/ 15 h 6245"/>
                  <a:gd name="T102" fmla="*/ 5 w 3491"/>
                  <a:gd name="T103" fmla="*/ 14 h 6245"/>
                  <a:gd name="T104" fmla="*/ 6 w 3491"/>
                  <a:gd name="T105" fmla="*/ 12 h 6245"/>
                  <a:gd name="T106" fmla="*/ 7 w 3491"/>
                  <a:gd name="T107" fmla="*/ 10 h 6245"/>
                  <a:gd name="T108" fmla="*/ 9 w 3491"/>
                  <a:gd name="T109" fmla="*/ 8 h 6245"/>
                  <a:gd name="T110" fmla="*/ 9 w 3491"/>
                  <a:gd name="T111" fmla="*/ 6 h 6245"/>
                  <a:gd name="T112" fmla="*/ 10 w 3491"/>
                  <a:gd name="T113" fmla="*/ 4 h 6245"/>
                  <a:gd name="T114" fmla="*/ 9 w 3491"/>
                  <a:gd name="T115" fmla="*/ 2 h 6245"/>
                  <a:gd name="T116" fmla="*/ 8 w 3491"/>
                  <a:gd name="T117" fmla="*/ 0 h 624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491" h="6245">
                    <a:moveTo>
                      <a:pt x="2960" y="68"/>
                    </a:moveTo>
                    <a:lnTo>
                      <a:pt x="2947" y="64"/>
                    </a:lnTo>
                    <a:lnTo>
                      <a:pt x="2913" y="52"/>
                    </a:lnTo>
                    <a:lnTo>
                      <a:pt x="2889" y="45"/>
                    </a:lnTo>
                    <a:lnTo>
                      <a:pt x="2862" y="37"/>
                    </a:lnTo>
                    <a:lnTo>
                      <a:pt x="2832" y="29"/>
                    </a:lnTo>
                    <a:lnTo>
                      <a:pt x="2801" y="22"/>
                    </a:lnTo>
                    <a:lnTo>
                      <a:pt x="2769" y="15"/>
                    </a:lnTo>
                    <a:lnTo>
                      <a:pt x="2735" y="8"/>
                    </a:lnTo>
                    <a:lnTo>
                      <a:pt x="2702" y="4"/>
                    </a:lnTo>
                    <a:lnTo>
                      <a:pt x="2669" y="1"/>
                    </a:lnTo>
                    <a:lnTo>
                      <a:pt x="2654" y="0"/>
                    </a:lnTo>
                    <a:lnTo>
                      <a:pt x="2640" y="0"/>
                    </a:lnTo>
                    <a:lnTo>
                      <a:pt x="2624" y="1"/>
                    </a:lnTo>
                    <a:lnTo>
                      <a:pt x="2611" y="2"/>
                    </a:lnTo>
                    <a:lnTo>
                      <a:pt x="2598" y="4"/>
                    </a:lnTo>
                    <a:lnTo>
                      <a:pt x="2585" y="7"/>
                    </a:lnTo>
                    <a:lnTo>
                      <a:pt x="2574" y="10"/>
                    </a:lnTo>
                    <a:lnTo>
                      <a:pt x="2564" y="16"/>
                    </a:lnTo>
                    <a:lnTo>
                      <a:pt x="2544" y="25"/>
                    </a:lnTo>
                    <a:lnTo>
                      <a:pt x="2527" y="35"/>
                    </a:lnTo>
                    <a:lnTo>
                      <a:pt x="2511" y="46"/>
                    </a:lnTo>
                    <a:lnTo>
                      <a:pt x="2496" y="58"/>
                    </a:lnTo>
                    <a:lnTo>
                      <a:pt x="2483" y="70"/>
                    </a:lnTo>
                    <a:lnTo>
                      <a:pt x="2472" y="84"/>
                    </a:lnTo>
                    <a:lnTo>
                      <a:pt x="2460" y="99"/>
                    </a:lnTo>
                    <a:lnTo>
                      <a:pt x="2450" y="117"/>
                    </a:lnTo>
                    <a:lnTo>
                      <a:pt x="2440" y="137"/>
                    </a:lnTo>
                    <a:lnTo>
                      <a:pt x="2431" y="159"/>
                    </a:lnTo>
                    <a:lnTo>
                      <a:pt x="2423" y="183"/>
                    </a:lnTo>
                    <a:lnTo>
                      <a:pt x="2413" y="212"/>
                    </a:lnTo>
                    <a:lnTo>
                      <a:pt x="2405" y="243"/>
                    </a:lnTo>
                    <a:lnTo>
                      <a:pt x="2396" y="278"/>
                    </a:lnTo>
                    <a:lnTo>
                      <a:pt x="2387" y="316"/>
                    </a:lnTo>
                    <a:lnTo>
                      <a:pt x="2378" y="358"/>
                    </a:lnTo>
                    <a:lnTo>
                      <a:pt x="2371" y="384"/>
                    </a:lnTo>
                    <a:lnTo>
                      <a:pt x="2361" y="415"/>
                    </a:lnTo>
                    <a:lnTo>
                      <a:pt x="2350" y="450"/>
                    </a:lnTo>
                    <a:lnTo>
                      <a:pt x="2335" y="490"/>
                    </a:lnTo>
                    <a:lnTo>
                      <a:pt x="2317" y="535"/>
                    </a:lnTo>
                    <a:lnTo>
                      <a:pt x="2298" y="584"/>
                    </a:lnTo>
                    <a:lnTo>
                      <a:pt x="2276" y="637"/>
                    </a:lnTo>
                    <a:lnTo>
                      <a:pt x="2253" y="692"/>
                    </a:lnTo>
                    <a:lnTo>
                      <a:pt x="2200" y="812"/>
                    </a:lnTo>
                    <a:lnTo>
                      <a:pt x="2143" y="942"/>
                    </a:lnTo>
                    <a:lnTo>
                      <a:pt x="2081" y="1077"/>
                    </a:lnTo>
                    <a:lnTo>
                      <a:pt x="2016" y="1217"/>
                    </a:lnTo>
                    <a:lnTo>
                      <a:pt x="1950" y="1357"/>
                    </a:lnTo>
                    <a:lnTo>
                      <a:pt x="1883" y="1495"/>
                    </a:lnTo>
                    <a:lnTo>
                      <a:pt x="1818" y="1629"/>
                    </a:lnTo>
                    <a:lnTo>
                      <a:pt x="1755" y="1756"/>
                    </a:lnTo>
                    <a:lnTo>
                      <a:pt x="1696" y="1872"/>
                    </a:lnTo>
                    <a:lnTo>
                      <a:pt x="1643" y="1976"/>
                    </a:lnTo>
                    <a:lnTo>
                      <a:pt x="1596" y="2063"/>
                    </a:lnTo>
                    <a:lnTo>
                      <a:pt x="1557" y="2133"/>
                    </a:lnTo>
                    <a:lnTo>
                      <a:pt x="1538" y="2168"/>
                    </a:lnTo>
                    <a:lnTo>
                      <a:pt x="1517" y="2210"/>
                    </a:lnTo>
                    <a:lnTo>
                      <a:pt x="1492" y="2259"/>
                    </a:lnTo>
                    <a:lnTo>
                      <a:pt x="1467" y="2316"/>
                    </a:lnTo>
                    <a:lnTo>
                      <a:pt x="1438" y="2378"/>
                    </a:lnTo>
                    <a:lnTo>
                      <a:pt x="1408" y="2448"/>
                    </a:lnTo>
                    <a:lnTo>
                      <a:pt x="1376" y="2524"/>
                    </a:lnTo>
                    <a:lnTo>
                      <a:pt x="1343" y="2603"/>
                    </a:lnTo>
                    <a:lnTo>
                      <a:pt x="1272" y="2777"/>
                    </a:lnTo>
                    <a:lnTo>
                      <a:pt x="1197" y="2966"/>
                    </a:lnTo>
                    <a:lnTo>
                      <a:pt x="1121" y="3165"/>
                    </a:lnTo>
                    <a:lnTo>
                      <a:pt x="1042" y="3372"/>
                    </a:lnTo>
                    <a:lnTo>
                      <a:pt x="964" y="3582"/>
                    </a:lnTo>
                    <a:lnTo>
                      <a:pt x="888" y="3790"/>
                    </a:lnTo>
                    <a:lnTo>
                      <a:pt x="815" y="3995"/>
                    </a:lnTo>
                    <a:lnTo>
                      <a:pt x="746" y="4191"/>
                    </a:lnTo>
                    <a:lnTo>
                      <a:pt x="685" y="4374"/>
                    </a:lnTo>
                    <a:lnTo>
                      <a:pt x="629" y="4541"/>
                    </a:lnTo>
                    <a:lnTo>
                      <a:pt x="605" y="4616"/>
                    </a:lnTo>
                    <a:lnTo>
                      <a:pt x="583" y="4687"/>
                    </a:lnTo>
                    <a:lnTo>
                      <a:pt x="564" y="4751"/>
                    </a:lnTo>
                    <a:lnTo>
                      <a:pt x="547" y="4810"/>
                    </a:lnTo>
                    <a:lnTo>
                      <a:pt x="532" y="4864"/>
                    </a:lnTo>
                    <a:lnTo>
                      <a:pt x="517" y="4916"/>
                    </a:lnTo>
                    <a:lnTo>
                      <a:pt x="500" y="4967"/>
                    </a:lnTo>
                    <a:lnTo>
                      <a:pt x="484" y="5016"/>
                    </a:lnTo>
                    <a:lnTo>
                      <a:pt x="466" y="5064"/>
                    </a:lnTo>
                    <a:lnTo>
                      <a:pt x="449" y="5111"/>
                    </a:lnTo>
                    <a:lnTo>
                      <a:pt x="432" y="5156"/>
                    </a:lnTo>
                    <a:lnTo>
                      <a:pt x="413" y="5199"/>
                    </a:lnTo>
                    <a:lnTo>
                      <a:pt x="396" y="5240"/>
                    </a:lnTo>
                    <a:lnTo>
                      <a:pt x="377" y="5280"/>
                    </a:lnTo>
                    <a:lnTo>
                      <a:pt x="359" y="5319"/>
                    </a:lnTo>
                    <a:lnTo>
                      <a:pt x="341" y="5357"/>
                    </a:lnTo>
                    <a:lnTo>
                      <a:pt x="322" y="5393"/>
                    </a:lnTo>
                    <a:lnTo>
                      <a:pt x="304" y="5428"/>
                    </a:lnTo>
                    <a:lnTo>
                      <a:pt x="285" y="5462"/>
                    </a:lnTo>
                    <a:lnTo>
                      <a:pt x="267" y="5493"/>
                    </a:lnTo>
                    <a:lnTo>
                      <a:pt x="232" y="5553"/>
                    </a:lnTo>
                    <a:lnTo>
                      <a:pt x="197" y="5606"/>
                    </a:lnTo>
                    <a:lnTo>
                      <a:pt x="165" y="5655"/>
                    </a:lnTo>
                    <a:lnTo>
                      <a:pt x="135" y="5698"/>
                    </a:lnTo>
                    <a:lnTo>
                      <a:pt x="107" y="5736"/>
                    </a:lnTo>
                    <a:lnTo>
                      <a:pt x="83" y="5768"/>
                    </a:lnTo>
                    <a:lnTo>
                      <a:pt x="61" y="5796"/>
                    </a:lnTo>
                    <a:lnTo>
                      <a:pt x="44" y="5819"/>
                    </a:lnTo>
                    <a:lnTo>
                      <a:pt x="37" y="5828"/>
                    </a:lnTo>
                    <a:lnTo>
                      <a:pt x="30" y="5838"/>
                    </a:lnTo>
                    <a:lnTo>
                      <a:pt x="24" y="5848"/>
                    </a:lnTo>
                    <a:lnTo>
                      <a:pt x="19" y="5858"/>
                    </a:lnTo>
                    <a:lnTo>
                      <a:pt x="15" y="5868"/>
                    </a:lnTo>
                    <a:lnTo>
                      <a:pt x="11" y="5877"/>
                    </a:lnTo>
                    <a:lnTo>
                      <a:pt x="8" y="5887"/>
                    </a:lnTo>
                    <a:lnTo>
                      <a:pt x="5" y="5897"/>
                    </a:lnTo>
                    <a:lnTo>
                      <a:pt x="3" y="5907"/>
                    </a:lnTo>
                    <a:lnTo>
                      <a:pt x="1" y="5917"/>
                    </a:lnTo>
                    <a:lnTo>
                      <a:pt x="0" y="5927"/>
                    </a:lnTo>
                    <a:lnTo>
                      <a:pt x="0" y="5936"/>
                    </a:lnTo>
                    <a:lnTo>
                      <a:pt x="0" y="5947"/>
                    </a:lnTo>
                    <a:lnTo>
                      <a:pt x="1" y="5957"/>
                    </a:lnTo>
                    <a:lnTo>
                      <a:pt x="3" y="5966"/>
                    </a:lnTo>
                    <a:lnTo>
                      <a:pt x="5" y="5976"/>
                    </a:lnTo>
                    <a:lnTo>
                      <a:pt x="8" y="5986"/>
                    </a:lnTo>
                    <a:lnTo>
                      <a:pt x="11" y="5996"/>
                    </a:lnTo>
                    <a:lnTo>
                      <a:pt x="15" y="6006"/>
                    </a:lnTo>
                    <a:lnTo>
                      <a:pt x="20" y="6016"/>
                    </a:lnTo>
                    <a:lnTo>
                      <a:pt x="25" y="6025"/>
                    </a:lnTo>
                    <a:lnTo>
                      <a:pt x="31" y="6036"/>
                    </a:lnTo>
                    <a:lnTo>
                      <a:pt x="38" y="6046"/>
                    </a:lnTo>
                    <a:lnTo>
                      <a:pt x="45" y="6056"/>
                    </a:lnTo>
                    <a:lnTo>
                      <a:pt x="61" y="6075"/>
                    </a:lnTo>
                    <a:lnTo>
                      <a:pt x="80" y="6096"/>
                    </a:lnTo>
                    <a:lnTo>
                      <a:pt x="101" y="6115"/>
                    </a:lnTo>
                    <a:lnTo>
                      <a:pt x="126" y="6136"/>
                    </a:lnTo>
                    <a:lnTo>
                      <a:pt x="138" y="6145"/>
                    </a:lnTo>
                    <a:lnTo>
                      <a:pt x="152" y="6154"/>
                    </a:lnTo>
                    <a:lnTo>
                      <a:pt x="168" y="6162"/>
                    </a:lnTo>
                    <a:lnTo>
                      <a:pt x="184" y="6171"/>
                    </a:lnTo>
                    <a:lnTo>
                      <a:pt x="201" y="6178"/>
                    </a:lnTo>
                    <a:lnTo>
                      <a:pt x="220" y="6185"/>
                    </a:lnTo>
                    <a:lnTo>
                      <a:pt x="238" y="6191"/>
                    </a:lnTo>
                    <a:lnTo>
                      <a:pt x="258" y="6197"/>
                    </a:lnTo>
                    <a:lnTo>
                      <a:pt x="298" y="6207"/>
                    </a:lnTo>
                    <a:lnTo>
                      <a:pt x="340" y="6217"/>
                    </a:lnTo>
                    <a:lnTo>
                      <a:pt x="380" y="6224"/>
                    </a:lnTo>
                    <a:lnTo>
                      <a:pt x="421" y="6230"/>
                    </a:lnTo>
                    <a:lnTo>
                      <a:pt x="460" y="6235"/>
                    </a:lnTo>
                    <a:lnTo>
                      <a:pt x="497" y="6238"/>
                    </a:lnTo>
                    <a:lnTo>
                      <a:pt x="531" y="6241"/>
                    </a:lnTo>
                    <a:lnTo>
                      <a:pt x="561" y="6243"/>
                    </a:lnTo>
                    <a:lnTo>
                      <a:pt x="604" y="6245"/>
                    </a:lnTo>
                    <a:lnTo>
                      <a:pt x="619" y="6245"/>
                    </a:lnTo>
                    <a:lnTo>
                      <a:pt x="667" y="6196"/>
                    </a:lnTo>
                    <a:lnTo>
                      <a:pt x="802" y="6055"/>
                    </a:lnTo>
                    <a:lnTo>
                      <a:pt x="897" y="5953"/>
                    </a:lnTo>
                    <a:lnTo>
                      <a:pt x="1008" y="5832"/>
                    </a:lnTo>
                    <a:lnTo>
                      <a:pt x="1132" y="5693"/>
                    </a:lnTo>
                    <a:lnTo>
                      <a:pt x="1268" y="5537"/>
                    </a:lnTo>
                    <a:lnTo>
                      <a:pt x="1413" y="5366"/>
                    </a:lnTo>
                    <a:lnTo>
                      <a:pt x="1568" y="5180"/>
                    </a:lnTo>
                    <a:lnTo>
                      <a:pt x="1728" y="4983"/>
                    </a:lnTo>
                    <a:lnTo>
                      <a:pt x="1890" y="4773"/>
                    </a:lnTo>
                    <a:lnTo>
                      <a:pt x="2056" y="4552"/>
                    </a:lnTo>
                    <a:lnTo>
                      <a:pt x="2222" y="4323"/>
                    </a:lnTo>
                    <a:lnTo>
                      <a:pt x="2385" y="4085"/>
                    </a:lnTo>
                    <a:lnTo>
                      <a:pt x="2544" y="3842"/>
                    </a:lnTo>
                    <a:lnTo>
                      <a:pt x="2698" y="3592"/>
                    </a:lnTo>
                    <a:lnTo>
                      <a:pt x="2844" y="3339"/>
                    </a:lnTo>
                    <a:lnTo>
                      <a:pt x="2979" y="3083"/>
                    </a:lnTo>
                    <a:lnTo>
                      <a:pt x="3104" y="2826"/>
                    </a:lnTo>
                    <a:lnTo>
                      <a:pt x="3215" y="2568"/>
                    </a:lnTo>
                    <a:lnTo>
                      <a:pt x="3309" y="2310"/>
                    </a:lnTo>
                    <a:lnTo>
                      <a:pt x="3386" y="2055"/>
                    </a:lnTo>
                    <a:lnTo>
                      <a:pt x="3443" y="1803"/>
                    </a:lnTo>
                    <a:lnTo>
                      <a:pt x="3479" y="1557"/>
                    </a:lnTo>
                    <a:lnTo>
                      <a:pt x="3491" y="1316"/>
                    </a:lnTo>
                    <a:lnTo>
                      <a:pt x="3478" y="1083"/>
                    </a:lnTo>
                    <a:lnTo>
                      <a:pt x="3437" y="858"/>
                    </a:lnTo>
                    <a:lnTo>
                      <a:pt x="3367" y="643"/>
                    </a:lnTo>
                    <a:lnTo>
                      <a:pt x="3265" y="438"/>
                    </a:lnTo>
                    <a:lnTo>
                      <a:pt x="3130" y="246"/>
                    </a:lnTo>
                    <a:lnTo>
                      <a:pt x="2960" y="68"/>
                    </a:lnTo>
                  </a:path>
                </a:pathLst>
              </a:custGeom>
              <a:noFill/>
              <a:ln w="0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92" name="Freeform 387">
                <a:extLst>
                  <a:ext uri="{FF2B5EF4-FFF2-40B4-BE49-F238E27FC236}">
                    <a16:creationId xmlns:a16="http://schemas.microsoft.com/office/drawing/2014/main" id="{635C4DFF-C553-49FC-82A3-B6867AAC50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1607"/>
                <a:ext cx="139" cy="314"/>
              </a:xfrm>
              <a:custGeom>
                <a:avLst/>
                <a:gdLst>
                  <a:gd name="T0" fmla="*/ 7 w 2634"/>
                  <a:gd name="T1" fmla="*/ 0 h 5973"/>
                  <a:gd name="T2" fmla="*/ 7 w 2634"/>
                  <a:gd name="T3" fmla="*/ 0 h 5973"/>
                  <a:gd name="T4" fmla="*/ 7 w 2634"/>
                  <a:gd name="T5" fmla="*/ 0 h 5973"/>
                  <a:gd name="T6" fmla="*/ 7 w 2634"/>
                  <a:gd name="T7" fmla="*/ 0 h 5973"/>
                  <a:gd name="T8" fmla="*/ 7 w 2634"/>
                  <a:gd name="T9" fmla="*/ 0 h 5973"/>
                  <a:gd name="T10" fmla="*/ 7 w 2634"/>
                  <a:gd name="T11" fmla="*/ 1 h 5973"/>
                  <a:gd name="T12" fmla="*/ 7 w 2634"/>
                  <a:gd name="T13" fmla="*/ 1 h 5973"/>
                  <a:gd name="T14" fmla="*/ 6 w 2634"/>
                  <a:gd name="T15" fmla="*/ 3 h 5973"/>
                  <a:gd name="T16" fmla="*/ 6 w 2634"/>
                  <a:gd name="T17" fmla="*/ 3 h 5973"/>
                  <a:gd name="T18" fmla="*/ 6 w 2634"/>
                  <a:gd name="T19" fmla="*/ 4 h 5973"/>
                  <a:gd name="T20" fmla="*/ 5 w 2634"/>
                  <a:gd name="T21" fmla="*/ 4 h 5973"/>
                  <a:gd name="T22" fmla="*/ 5 w 2634"/>
                  <a:gd name="T23" fmla="*/ 5 h 5973"/>
                  <a:gd name="T24" fmla="*/ 5 w 2634"/>
                  <a:gd name="T25" fmla="*/ 6 h 5973"/>
                  <a:gd name="T26" fmla="*/ 4 w 2634"/>
                  <a:gd name="T27" fmla="*/ 7 h 5973"/>
                  <a:gd name="T28" fmla="*/ 4 w 2634"/>
                  <a:gd name="T29" fmla="*/ 8 h 5973"/>
                  <a:gd name="T30" fmla="*/ 3 w 2634"/>
                  <a:gd name="T31" fmla="*/ 10 h 5973"/>
                  <a:gd name="T32" fmla="*/ 3 w 2634"/>
                  <a:gd name="T33" fmla="*/ 11 h 5973"/>
                  <a:gd name="T34" fmla="*/ 2 w 2634"/>
                  <a:gd name="T35" fmla="*/ 12 h 5973"/>
                  <a:gd name="T36" fmla="*/ 2 w 2634"/>
                  <a:gd name="T37" fmla="*/ 13 h 5973"/>
                  <a:gd name="T38" fmla="*/ 2 w 2634"/>
                  <a:gd name="T39" fmla="*/ 14 h 5973"/>
                  <a:gd name="T40" fmla="*/ 2 w 2634"/>
                  <a:gd name="T41" fmla="*/ 14 h 5973"/>
                  <a:gd name="T42" fmla="*/ 1 w 2634"/>
                  <a:gd name="T43" fmla="*/ 15 h 5973"/>
                  <a:gd name="T44" fmla="*/ 1 w 2634"/>
                  <a:gd name="T45" fmla="*/ 16 h 5973"/>
                  <a:gd name="T46" fmla="*/ 1 w 2634"/>
                  <a:gd name="T47" fmla="*/ 16 h 5973"/>
                  <a:gd name="T48" fmla="*/ 0 w 2634"/>
                  <a:gd name="T49" fmla="*/ 16 h 5973"/>
                  <a:gd name="T50" fmla="*/ 0 w 2634"/>
                  <a:gd name="T51" fmla="*/ 16 h 5973"/>
                  <a:gd name="T52" fmla="*/ 0 w 2634"/>
                  <a:gd name="T53" fmla="*/ 17 h 5973"/>
                  <a:gd name="T54" fmla="*/ 0 w 2634"/>
                  <a:gd name="T55" fmla="*/ 17 h 5973"/>
                  <a:gd name="T56" fmla="*/ 0 w 2634"/>
                  <a:gd name="T57" fmla="*/ 16 h 5973"/>
                  <a:gd name="T58" fmla="*/ 0 w 2634"/>
                  <a:gd name="T59" fmla="*/ 16 h 5973"/>
                  <a:gd name="T60" fmla="*/ 0 w 2634"/>
                  <a:gd name="T61" fmla="*/ 16 h 5973"/>
                  <a:gd name="T62" fmla="*/ 0 w 2634"/>
                  <a:gd name="T63" fmla="*/ 16 h 5973"/>
                  <a:gd name="T64" fmla="*/ 0 w 2634"/>
                  <a:gd name="T65" fmla="*/ 16 h 5973"/>
                  <a:gd name="T66" fmla="*/ 1 w 2634"/>
                  <a:gd name="T67" fmla="*/ 15 h 5973"/>
                  <a:gd name="T68" fmla="*/ 1 w 2634"/>
                  <a:gd name="T69" fmla="*/ 15 h 5973"/>
                  <a:gd name="T70" fmla="*/ 1 w 2634"/>
                  <a:gd name="T71" fmla="*/ 15 h 5973"/>
                  <a:gd name="T72" fmla="*/ 1 w 2634"/>
                  <a:gd name="T73" fmla="*/ 14 h 5973"/>
                  <a:gd name="T74" fmla="*/ 1 w 2634"/>
                  <a:gd name="T75" fmla="*/ 14 h 5973"/>
                  <a:gd name="T76" fmla="*/ 1 w 2634"/>
                  <a:gd name="T77" fmla="*/ 13 h 5973"/>
                  <a:gd name="T78" fmla="*/ 2 w 2634"/>
                  <a:gd name="T79" fmla="*/ 13 h 5973"/>
                  <a:gd name="T80" fmla="*/ 2 w 2634"/>
                  <a:gd name="T81" fmla="*/ 11 h 5973"/>
                  <a:gd name="T82" fmla="*/ 2 w 2634"/>
                  <a:gd name="T83" fmla="*/ 10 h 5973"/>
                  <a:gd name="T84" fmla="*/ 3 w 2634"/>
                  <a:gd name="T85" fmla="*/ 10 h 5973"/>
                  <a:gd name="T86" fmla="*/ 3 w 2634"/>
                  <a:gd name="T87" fmla="*/ 9 h 5973"/>
                  <a:gd name="T88" fmla="*/ 3 w 2634"/>
                  <a:gd name="T89" fmla="*/ 8 h 5973"/>
                  <a:gd name="T90" fmla="*/ 4 w 2634"/>
                  <a:gd name="T91" fmla="*/ 7 h 5973"/>
                  <a:gd name="T92" fmla="*/ 4 w 2634"/>
                  <a:gd name="T93" fmla="*/ 6 h 5973"/>
                  <a:gd name="T94" fmla="*/ 5 w 2634"/>
                  <a:gd name="T95" fmla="*/ 5 h 5973"/>
                  <a:gd name="T96" fmla="*/ 5 w 2634"/>
                  <a:gd name="T97" fmla="*/ 4 h 5973"/>
                  <a:gd name="T98" fmla="*/ 6 w 2634"/>
                  <a:gd name="T99" fmla="*/ 3 h 5973"/>
                  <a:gd name="T100" fmla="*/ 6 w 2634"/>
                  <a:gd name="T101" fmla="*/ 2 h 5973"/>
                  <a:gd name="T102" fmla="*/ 6 w 2634"/>
                  <a:gd name="T103" fmla="*/ 1 h 5973"/>
                  <a:gd name="T104" fmla="*/ 7 w 2634"/>
                  <a:gd name="T105" fmla="*/ 1 h 5973"/>
                  <a:gd name="T106" fmla="*/ 7 w 2634"/>
                  <a:gd name="T107" fmla="*/ 1 h 5973"/>
                  <a:gd name="T108" fmla="*/ 7 w 2634"/>
                  <a:gd name="T109" fmla="*/ 0 h 5973"/>
                  <a:gd name="T110" fmla="*/ 7 w 2634"/>
                  <a:gd name="T111" fmla="*/ 0 h 5973"/>
                  <a:gd name="T112" fmla="*/ 7 w 2634"/>
                  <a:gd name="T113" fmla="*/ 0 h 597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634" h="5973">
                    <a:moveTo>
                      <a:pt x="2518" y="18"/>
                    </a:moveTo>
                    <a:lnTo>
                      <a:pt x="2525" y="15"/>
                    </a:lnTo>
                    <a:lnTo>
                      <a:pt x="2543" y="10"/>
                    </a:lnTo>
                    <a:lnTo>
                      <a:pt x="2554" y="7"/>
                    </a:lnTo>
                    <a:lnTo>
                      <a:pt x="2565" y="3"/>
                    </a:lnTo>
                    <a:lnTo>
                      <a:pt x="2579" y="1"/>
                    </a:lnTo>
                    <a:lnTo>
                      <a:pt x="2591" y="0"/>
                    </a:lnTo>
                    <a:lnTo>
                      <a:pt x="2603" y="0"/>
                    </a:lnTo>
                    <a:lnTo>
                      <a:pt x="2613" y="2"/>
                    </a:lnTo>
                    <a:lnTo>
                      <a:pt x="2618" y="3"/>
                    </a:lnTo>
                    <a:lnTo>
                      <a:pt x="2623" y="7"/>
                    </a:lnTo>
                    <a:lnTo>
                      <a:pt x="2627" y="10"/>
                    </a:lnTo>
                    <a:lnTo>
                      <a:pt x="2630" y="13"/>
                    </a:lnTo>
                    <a:lnTo>
                      <a:pt x="2632" y="17"/>
                    </a:lnTo>
                    <a:lnTo>
                      <a:pt x="2634" y="22"/>
                    </a:lnTo>
                    <a:lnTo>
                      <a:pt x="2634" y="28"/>
                    </a:lnTo>
                    <a:lnTo>
                      <a:pt x="2634" y="34"/>
                    </a:lnTo>
                    <a:lnTo>
                      <a:pt x="2633" y="42"/>
                    </a:lnTo>
                    <a:lnTo>
                      <a:pt x="2631" y="51"/>
                    </a:lnTo>
                    <a:lnTo>
                      <a:pt x="2628" y="60"/>
                    </a:lnTo>
                    <a:lnTo>
                      <a:pt x="2624" y="70"/>
                    </a:lnTo>
                    <a:lnTo>
                      <a:pt x="2611" y="101"/>
                    </a:lnTo>
                    <a:lnTo>
                      <a:pt x="2594" y="146"/>
                    </a:lnTo>
                    <a:lnTo>
                      <a:pt x="2571" y="204"/>
                    </a:lnTo>
                    <a:lnTo>
                      <a:pt x="2545" y="275"/>
                    </a:lnTo>
                    <a:lnTo>
                      <a:pt x="2515" y="355"/>
                    </a:lnTo>
                    <a:lnTo>
                      <a:pt x="2480" y="446"/>
                    </a:lnTo>
                    <a:lnTo>
                      <a:pt x="2442" y="542"/>
                    </a:lnTo>
                    <a:lnTo>
                      <a:pt x="2401" y="644"/>
                    </a:lnTo>
                    <a:lnTo>
                      <a:pt x="2356" y="751"/>
                    </a:lnTo>
                    <a:lnTo>
                      <a:pt x="2310" y="861"/>
                    </a:lnTo>
                    <a:lnTo>
                      <a:pt x="2286" y="916"/>
                    </a:lnTo>
                    <a:lnTo>
                      <a:pt x="2261" y="971"/>
                    </a:lnTo>
                    <a:lnTo>
                      <a:pt x="2236" y="1026"/>
                    </a:lnTo>
                    <a:lnTo>
                      <a:pt x="2209" y="1081"/>
                    </a:lnTo>
                    <a:lnTo>
                      <a:pt x="2183" y="1135"/>
                    </a:lnTo>
                    <a:lnTo>
                      <a:pt x="2157" y="1189"/>
                    </a:lnTo>
                    <a:lnTo>
                      <a:pt x="2129" y="1243"/>
                    </a:lnTo>
                    <a:lnTo>
                      <a:pt x="2102" y="1294"/>
                    </a:lnTo>
                    <a:lnTo>
                      <a:pt x="2074" y="1345"/>
                    </a:lnTo>
                    <a:lnTo>
                      <a:pt x="2046" y="1394"/>
                    </a:lnTo>
                    <a:lnTo>
                      <a:pt x="2018" y="1441"/>
                    </a:lnTo>
                    <a:lnTo>
                      <a:pt x="1989" y="1487"/>
                    </a:lnTo>
                    <a:lnTo>
                      <a:pt x="1962" y="1530"/>
                    </a:lnTo>
                    <a:lnTo>
                      <a:pt x="1933" y="1582"/>
                    </a:lnTo>
                    <a:lnTo>
                      <a:pt x="1901" y="1644"/>
                    </a:lnTo>
                    <a:lnTo>
                      <a:pt x="1866" y="1711"/>
                    </a:lnTo>
                    <a:lnTo>
                      <a:pt x="1829" y="1786"/>
                    </a:lnTo>
                    <a:lnTo>
                      <a:pt x="1789" y="1868"/>
                    </a:lnTo>
                    <a:lnTo>
                      <a:pt x="1748" y="1956"/>
                    </a:lnTo>
                    <a:lnTo>
                      <a:pt x="1706" y="2049"/>
                    </a:lnTo>
                    <a:lnTo>
                      <a:pt x="1662" y="2148"/>
                    </a:lnTo>
                    <a:lnTo>
                      <a:pt x="1616" y="2251"/>
                    </a:lnTo>
                    <a:lnTo>
                      <a:pt x="1570" y="2358"/>
                    </a:lnTo>
                    <a:lnTo>
                      <a:pt x="1523" y="2469"/>
                    </a:lnTo>
                    <a:lnTo>
                      <a:pt x="1475" y="2582"/>
                    </a:lnTo>
                    <a:lnTo>
                      <a:pt x="1427" y="2699"/>
                    </a:lnTo>
                    <a:lnTo>
                      <a:pt x="1379" y="2816"/>
                    </a:lnTo>
                    <a:lnTo>
                      <a:pt x="1331" y="2936"/>
                    </a:lnTo>
                    <a:lnTo>
                      <a:pt x="1283" y="3057"/>
                    </a:lnTo>
                    <a:lnTo>
                      <a:pt x="1235" y="3179"/>
                    </a:lnTo>
                    <a:lnTo>
                      <a:pt x="1187" y="3299"/>
                    </a:lnTo>
                    <a:lnTo>
                      <a:pt x="1141" y="3420"/>
                    </a:lnTo>
                    <a:lnTo>
                      <a:pt x="1096" y="3540"/>
                    </a:lnTo>
                    <a:lnTo>
                      <a:pt x="1052" y="3658"/>
                    </a:lnTo>
                    <a:lnTo>
                      <a:pt x="1010" y="3774"/>
                    </a:lnTo>
                    <a:lnTo>
                      <a:pt x="969" y="3887"/>
                    </a:lnTo>
                    <a:lnTo>
                      <a:pt x="932" y="3997"/>
                    </a:lnTo>
                    <a:lnTo>
                      <a:pt x="895" y="4104"/>
                    </a:lnTo>
                    <a:lnTo>
                      <a:pt x="860" y="4207"/>
                    </a:lnTo>
                    <a:lnTo>
                      <a:pt x="828" y="4304"/>
                    </a:lnTo>
                    <a:lnTo>
                      <a:pt x="799" y="4397"/>
                    </a:lnTo>
                    <a:lnTo>
                      <a:pt x="774" y="4484"/>
                    </a:lnTo>
                    <a:lnTo>
                      <a:pt x="751" y="4566"/>
                    </a:lnTo>
                    <a:lnTo>
                      <a:pt x="732" y="4640"/>
                    </a:lnTo>
                    <a:lnTo>
                      <a:pt x="719" y="4687"/>
                    </a:lnTo>
                    <a:lnTo>
                      <a:pt x="705" y="4736"/>
                    </a:lnTo>
                    <a:lnTo>
                      <a:pt x="690" y="4785"/>
                    </a:lnTo>
                    <a:lnTo>
                      <a:pt x="675" y="4835"/>
                    </a:lnTo>
                    <a:lnTo>
                      <a:pt x="657" y="4886"/>
                    </a:lnTo>
                    <a:lnTo>
                      <a:pt x="639" y="4938"/>
                    </a:lnTo>
                    <a:lnTo>
                      <a:pt x="620" y="4989"/>
                    </a:lnTo>
                    <a:lnTo>
                      <a:pt x="601" y="5041"/>
                    </a:lnTo>
                    <a:lnTo>
                      <a:pt x="580" y="5093"/>
                    </a:lnTo>
                    <a:lnTo>
                      <a:pt x="560" y="5145"/>
                    </a:lnTo>
                    <a:lnTo>
                      <a:pt x="538" y="5197"/>
                    </a:lnTo>
                    <a:lnTo>
                      <a:pt x="517" y="5248"/>
                    </a:lnTo>
                    <a:lnTo>
                      <a:pt x="473" y="5349"/>
                    </a:lnTo>
                    <a:lnTo>
                      <a:pt x="429" y="5446"/>
                    </a:lnTo>
                    <a:lnTo>
                      <a:pt x="384" y="5539"/>
                    </a:lnTo>
                    <a:lnTo>
                      <a:pt x="341" y="5625"/>
                    </a:lnTo>
                    <a:lnTo>
                      <a:pt x="319" y="5666"/>
                    </a:lnTo>
                    <a:lnTo>
                      <a:pt x="299" y="5705"/>
                    </a:lnTo>
                    <a:lnTo>
                      <a:pt x="278" y="5742"/>
                    </a:lnTo>
                    <a:lnTo>
                      <a:pt x="259" y="5777"/>
                    </a:lnTo>
                    <a:lnTo>
                      <a:pt x="240" y="5809"/>
                    </a:lnTo>
                    <a:lnTo>
                      <a:pt x="222" y="5838"/>
                    </a:lnTo>
                    <a:lnTo>
                      <a:pt x="205" y="5865"/>
                    </a:lnTo>
                    <a:lnTo>
                      <a:pt x="188" y="5888"/>
                    </a:lnTo>
                    <a:lnTo>
                      <a:pt x="173" y="5910"/>
                    </a:lnTo>
                    <a:lnTo>
                      <a:pt x="159" y="5927"/>
                    </a:lnTo>
                    <a:lnTo>
                      <a:pt x="146" y="5942"/>
                    </a:lnTo>
                    <a:lnTo>
                      <a:pt x="135" y="5952"/>
                    </a:lnTo>
                    <a:lnTo>
                      <a:pt x="127" y="5958"/>
                    </a:lnTo>
                    <a:lnTo>
                      <a:pt x="120" y="5963"/>
                    </a:lnTo>
                    <a:lnTo>
                      <a:pt x="113" y="5966"/>
                    </a:lnTo>
                    <a:lnTo>
                      <a:pt x="105" y="5969"/>
                    </a:lnTo>
                    <a:lnTo>
                      <a:pt x="98" y="5971"/>
                    </a:lnTo>
                    <a:lnTo>
                      <a:pt x="91" y="5973"/>
                    </a:lnTo>
                    <a:lnTo>
                      <a:pt x="85" y="5973"/>
                    </a:lnTo>
                    <a:lnTo>
                      <a:pt x="78" y="5973"/>
                    </a:lnTo>
                    <a:lnTo>
                      <a:pt x="72" y="5973"/>
                    </a:lnTo>
                    <a:lnTo>
                      <a:pt x="66" y="5971"/>
                    </a:lnTo>
                    <a:lnTo>
                      <a:pt x="59" y="5969"/>
                    </a:lnTo>
                    <a:lnTo>
                      <a:pt x="54" y="5967"/>
                    </a:lnTo>
                    <a:lnTo>
                      <a:pt x="43" y="5961"/>
                    </a:lnTo>
                    <a:lnTo>
                      <a:pt x="33" y="5953"/>
                    </a:lnTo>
                    <a:lnTo>
                      <a:pt x="25" y="5944"/>
                    </a:lnTo>
                    <a:lnTo>
                      <a:pt x="17" y="5933"/>
                    </a:lnTo>
                    <a:lnTo>
                      <a:pt x="10" y="5923"/>
                    </a:lnTo>
                    <a:lnTo>
                      <a:pt x="6" y="5912"/>
                    </a:lnTo>
                    <a:lnTo>
                      <a:pt x="2" y="5902"/>
                    </a:lnTo>
                    <a:lnTo>
                      <a:pt x="0" y="5891"/>
                    </a:lnTo>
                    <a:lnTo>
                      <a:pt x="0" y="5881"/>
                    </a:lnTo>
                    <a:lnTo>
                      <a:pt x="1" y="5873"/>
                    </a:lnTo>
                    <a:lnTo>
                      <a:pt x="5" y="5861"/>
                    </a:lnTo>
                    <a:lnTo>
                      <a:pt x="10" y="5848"/>
                    </a:lnTo>
                    <a:lnTo>
                      <a:pt x="16" y="5836"/>
                    </a:lnTo>
                    <a:lnTo>
                      <a:pt x="23" y="5823"/>
                    </a:lnTo>
                    <a:lnTo>
                      <a:pt x="37" y="5797"/>
                    </a:lnTo>
                    <a:lnTo>
                      <a:pt x="53" y="5772"/>
                    </a:lnTo>
                    <a:lnTo>
                      <a:pt x="91" y="5718"/>
                    </a:lnTo>
                    <a:lnTo>
                      <a:pt x="134" y="5661"/>
                    </a:lnTo>
                    <a:lnTo>
                      <a:pt x="157" y="5630"/>
                    </a:lnTo>
                    <a:lnTo>
                      <a:pt x="180" y="5599"/>
                    </a:lnTo>
                    <a:lnTo>
                      <a:pt x="203" y="5566"/>
                    </a:lnTo>
                    <a:lnTo>
                      <a:pt x="225" y="5530"/>
                    </a:lnTo>
                    <a:lnTo>
                      <a:pt x="248" y="5493"/>
                    </a:lnTo>
                    <a:lnTo>
                      <a:pt x="268" y="5454"/>
                    </a:lnTo>
                    <a:lnTo>
                      <a:pt x="278" y="5434"/>
                    </a:lnTo>
                    <a:lnTo>
                      <a:pt x="289" y="5414"/>
                    </a:lnTo>
                    <a:lnTo>
                      <a:pt x="298" y="5392"/>
                    </a:lnTo>
                    <a:lnTo>
                      <a:pt x="307" y="5371"/>
                    </a:lnTo>
                    <a:lnTo>
                      <a:pt x="314" y="5351"/>
                    </a:lnTo>
                    <a:lnTo>
                      <a:pt x="325" y="5328"/>
                    </a:lnTo>
                    <a:lnTo>
                      <a:pt x="337" y="5301"/>
                    </a:lnTo>
                    <a:lnTo>
                      <a:pt x="352" y="5270"/>
                    </a:lnTo>
                    <a:lnTo>
                      <a:pt x="369" y="5236"/>
                    </a:lnTo>
                    <a:lnTo>
                      <a:pt x="387" y="5197"/>
                    </a:lnTo>
                    <a:lnTo>
                      <a:pt x="405" y="5154"/>
                    </a:lnTo>
                    <a:lnTo>
                      <a:pt x="426" y="5108"/>
                    </a:lnTo>
                    <a:lnTo>
                      <a:pt x="447" y="5057"/>
                    </a:lnTo>
                    <a:lnTo>
                      <a:pt x="470" y="5003"/>
                    </a:lnTo>
                    <a:lnTo>
                      <a:pt x="491" y="4946"/>
                    </a:lnTo>
                    <a:lnTo>
                      <a:pt x="514" y="4885"/>
                    </a:lnTo>
                    <a:lnTo>
                      <a:pt x="535" y="4819"/>
                    </a:lnTo>
                    <a:lnTo>
                      <a:pt x="557" y="4750"/>
                    </a:lnTo>
                    <a:lnTo>
                      <a:pt x="578" y="4678"/>
                    </a:lnTo>
                    <a:lnTo>
                      <a:pt x="598" y="4602"/>
                    </a:lnTo>
                    <a:lnTo>
                      <a:pt x="619" y="4521"/>
                    </a:lnTo>
                    <a:lnTo>
                      <a:pt x="645" y="4433"/>
                    </a:lnTo>
                    <a:lnTo>
                      <a:pt x="673" y="4341"/>
                    </a:lnTo>
                    <a:lnTo>
                      <a:pt x="704" y="4244"/>
                    </a:lnTo>
                    <a:lnTo>
                      <a:pt x="737" y="4146"/>
                    </a:lnTo>
                    <a:lnTo>
                      <a:pt x="772" y="4045"/>
                    </a:lnTo>
                    <a:lnTo>
                      <a:pt x="807" y="3946"/>
                    </a:lnTo>
                    <a:lnTo>
                      <a:pt x="842" y="3849"/>
                    </a:lnTo>
                    <a:lnTo>
                      <a:pt x="876" y="3755"/>
                    </a:lnTo>
                    <a:lnTo>
                      <a:pt x="910" y="3666"/>
                    </a:lnTo>
                    <a:lnTo>
                      <a:pt x="942" y="3582"/>
                    </a:lnTo>
                    <a:lnTo>
                      <a:pt x="970" y="3505"/>
                    </a:lnTo>
                    <a:lnTo>
                      <a:pt x="996" y="3438"/>
                    </a:lnTo>
                    <a:lnTo>
                      <a:pt x="1019" y="3380"/>
                    </a:lnTo>
                    <a:lnTo>
                      <a:pt x="1036" y="3335"/>
                    </a:lnTo>
                    <a:lnTo>
                      <a:pt x="1049" y="3303"/>
                    </a:lnTo>
                    <a:lnTo>
                      <a:pt x="1065" y="3262"/>
                    </a:lnTo>
                    <a:lnTo>
                      <a:pt x="1085" y="3206"/>
                    </a:lnTo>
                    <a:lnTo>
                      <a:pt x="1112" y="3137"/>
                    </a:lnTo>
                    <a:lnTo>
                      <a:pt x="1142" y="3055"/>
                    </a:lnTo>
                    <a:lnTo>
                      <a:pt x="1179" y="2962"/>
                    </a:lnTo>
                    <a:lnTo>
                      <a:pt x="1219" y="2859"/>
                    </a:lnTo>
                    <a:lnTo>
                      <a:pt x="1264" y="2747"/>
                    </a:lnTo>
                    <a:lnTo>
                      <a:pt x="1312" y="2628"/>
                    </a:lnTo>
                    <a:lnTo>
                      <a:pt x="1365" y="2502"/>
                    </a:lnTo>
                    <a:lnTo>
                      <a:pt x="1420" y="2372"/>
                    </a:lnTo>
                    <a:lnTo>
                      <a:pt x="1477" y="2239"/>
                    </a:lnTo>
                    <a:lnTo>
                      <a:pt x="1539" y="2103"/>
                    </a:lnTo>
                    <a:lnTo>
                      <a:pt x="1569" y="2036"/>
                    </a:lnTo>
                    <a:lnTo>
                      <a:pt x="1602" y="1967"/>
                    </a:lnTo>
                    <a:lnTo>
                      <a:pt x="1634" y="1899"/>
                    </a:lnTo>
                    <a:lnTo>
                      <a:pt x="1666" y="1831"/>
                    </a:lnTo>
                    <a:lnTo>
                      <a:pt x="1700" y="1764"/>
                    </a:lnTo>
                    <a:lnTo>
                      <a:pt x="1734" y="1697"/>
                    </a:lnTo>
                    <a:lnTo>
                      <a:pt x="1768" y="1630"/>
                    </a:lnTo>
                    <a:lnTo>
                      <a:pt x="1803" y="1566"/>
                    </a:lnTo>
                    <a:lnTo>
                      <a:pt x="1870" y="1440"/>
                    </a:lnTo>
                    <a:lnTo>
                      <a:pt x="1933" y="1319"/>
                    </a:lnTo>
                    <a:lnTo>
                      <a:pt x="1990" y="1205"/>
                    </a:lnTo>
                    <a:lnTo>
                      <a:pt x="2043" y="1097"/>
                    </a:lnTo>
                    <a:lnTo>
                      <a:pt x="2091" y="996"/>
                    </a:lnTo>
                    <a:lnTo>
                      <a:pt x="2135" y="901"/>
                    </a:lnTo>
                    <a:lnTo>
                      <a:pt x="2175" y="813"/>
                    </a:lnTo>
                    <a:lnTo>
                      <a:pt x="2210" y="732"/>
                    </a:lnTo>
                    <a:lnTo>
                      <a:pt x="2241" y="659"/>
                    </a:lnTo>
                    <a:lnTo>
                      <a:pt x="2267" y="594"/>
                    </a:lnTo>
                    <a:lnTo>
                      <a:pt x="2290" y="536"/>
                    </a:lnTo>
                    <a:lnTo>
                      <a:pt x="2309" y="486"/>
                    </a:lnTo>
                    <a:lnTo>
                      <a:pt x="2324" y="444"/>
                    </a:lnTo>
                    <a:lnTo>
                      <a:pt x="2335" y="412"/>
                    </a:lnTo>
                    <a:lnTo>
                      <a:pt x="2343" y="388"/>
                    </a:lnTo>
                    <a:lnTo>
                      <a:pt x="2347" y="373"/>
                    </a:lnTo>
                    <a:lnTo>
                      <a:pt x="2354" y="343"/>
                    </a:lnTo>
                    <a:lnTo>
                      <a:pt x="2367" y="295"/>
                    </a:lnTo>
                    <a:lnTo>
                      <a:pt x="2375" y="267"/>
                    </a:lnTo>
                    <a:lnTo>
                      <a:pt x="2383" y="238"/>
                    </a:lnTo>
                    <a:lnTo>
                      <a:pt x="2393" y="207"/>
                    </a:lnTo>
                    <a:lnTo>
                      <a:pt x="2405" y="175"/>
                    </a:lnTo>
                    <a:lnTo>
                      <a:pt x="2416" y="146"/>
                    </a:lnTo>
                    <a:lnTo>
                      <a:pt x="2428" y="116"/>
                    </a:lnTo>
                    <a:lnTo>
                      <a:pt x="2434" y="103"/>
                    </a:lnTo>
                    <a:lnTo>
                      <a:pt x="2441" y="89"/>
                    </a:lnTo>
                    <a:lnTo>
                      <a:pt x="2449" y="77"/>
                    </a:lnTo>
                    <a:lnTo>
                      <a:pt x="2456" y="66"/>
                    </a:lnTo>
                    <a:lnTo>
                      <a:pt x="2463" y="56"/>
                    </a:lnTo>
                    <a:lnTo>
                      <a:pt x="2470" y="46"/>
                    </a:lnTo>
                    <a:lnTo>
                      <a:pt x="2478" y="38"/>
                    </a:lnTo>
                    <a:lnTo>
                      <a:pt x="2485" y="31"/>
                    </a:lnTo>
                    <a:lnTo>
                      <a:pt x="2494" y="25"/>
                    </a:lnTo>
                    <a:lnTo>
                      <a:pt x="2502" y="21"/>
                    </a:lnTo>
                    <a:lnTo>
                      <a:pt x="2510" y="19"/>
                    </a:lnTo>
                    <a:lnTo>
                      <a:pt x="2518" y="18"/>
                    </a:lnTo>
                    <a:close/>
                  </a:path>
                </a:pathLst>
              </a:custGeom>
              <a:solidFill>
                <a:srgbClr val="FBDD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93" name="Freeform 388">
                <a:extLst>
                  <a:ext uri="{FF2B5EF4-FFF2-40B4-BE49-F238E27FC236}">
                    <a16:creationId xmlns:a16="http://schemas.microsoft.com/office/drawing/2014/main" id="{A266712A-BA37-42F7-8591-31CD725D4A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" y="1384"/>
                <a:ext cx="200" cy="316"/>
              </a:xfrm>
              <a:custGeom>
                <a:avLst/>
                <a:gdLst>
                  <a:gd name="T0" fmla="*/ 10 w 3808"/>
                  <a:gd name="T1" fmla="*/ 1 h 5992"/>
                  <a:gd name="T2" fmla="*/ 9 w 3808"/>
                  <a:gd name="T3" fmla="*/ 0 h 5992"/>
                  <a:gd name="T4" fmla="*/ 9 w 3808"/>
                  <a:gd name="T5" fmla="*/ 0 h 5992"/>
                  <a:gd name="T6" fmla="*/ 9 w 3808"/>
                  <a:gd name="T7" fmla="*/ 0 h 5992"/>
                  <a:gd name="T8" fmla="*/ 9 w 3808"/>
                  <a:gd name="T9" fmla="*/ 0 h 5992"/>
                  <a:gd name="T10" fmla="*/ 8 w 3808"/>
                  <a:gd name="T11" fmla="*/ 0 h 5992"/>
                  <a:gd name="T12" fmla="*/ 8 w 3808"/>
                  <a:gd name="T13" fmla="*/ 0 h 5992"/>
                  <a:gd name="T14" fmla="*/ 8 w 3808"/>
                  <a:gd name="T15" fmla="*/ 0 h 5992"/>
                  <a:gd name="T16" fmla="*/ 8 w 3808"/>
                  <a:gd name="T17" fmla="*/ 0 h 5992"/>
                  <a:gd name="T18" fmla="*/ 8 w 3808"/>
                  <a:gd name="T19" fmla="*/ 1 h 5992"/>
                  <a:gd name="T20" fmla="*/ 7 w 3808"/>
                  <a:gd name="T21" fmla="*/ 2 h 5992"/>
                  <a:gd name="T22" fmla="*/ 7 w 3808"/>
                  <a:gd name="T23" fmla="*/ 2 h 5992"/>
                  <a:gd name="T24" fmla="*/ 7 w 3808"/>
                  <a:gd name="T25" fmla="*/ 3 h 5992"/>
                  <a:gd name="T26" fmla="*/ 6 w 3808"/>
                  <a:gd name="T27" fmla="*/ 4 h 5992"/>
                  <a:gd name="T28" fmla="*/ 6 w 3808"/>
                  <a:gd name="T29" fmla="*/ 5 h 5992"/>
                  <a:gd name="T30" fmla="*/ 5 w 3808"/>
                  <a:gd name="T31" fmla="*/ 6 h 5992"/>
                  <a:gd name="T32" fmla="*/ 5 w 3808"/>
                  <a:gd name="T33" fmla="*/ 6 h 5992"/>
                  <a:gd name="T34" fmla="*/ 5 w 3808"/>
                  <a:gd name="T35" fmla="*/ 6 h 5992"/>
                  <a:gd name="T36" fmla="*/ 5 w 3808"/>
                  <a:gd name="T37" fmla="*/ 7 h 5992"/>
                  <a:gd name="T38" fmla="*/ 5 w 3808"/>
                  <a:gd name="T39" fmla="*/ 7 h 5992"/>
                  <a:gd name="T40" fmla="*/ 4 w 3808"/>
                  <a:gd name="T41" fmla="*/ 7 h 5992"/>
                  <a:gd name="T42" fmla="*/ 4 w 3808"/>
                  <a:gd name="T43" fmla="*/ 8 h 5992"/>
                  <a:gd name="T44" fmla="*/ 4 w 3808"/>
                  <a:gd name="T45" fmla="*/ 8 h 5992"/>
                  <a:gd name="T46" fmla="*/ 3 w 3808"/>
                  <a:gd name="T47" fmla="*/ 9 h 5992"/>
                  <a:gd name="T48" fmla="*/ 2 w 3808"/>
                  <a:gd name="T49" fmla="*/ 11 h 5992"/>
                  <a:gd name="T50" fmla="*/ 2 w 3808"/>
                  <a:gd name="T51" fmla="*/ 12 h 5992"/>
                  <a:gd name="T52" fmla="*/ 2 w 3808"/>
                  <a:gd name="T53" fmla="*/ 12 h 5992"/>
                  <a:gd name="T54" fmla="*/ 2 w 3808"/>
                  <a:gd name="T55" fmla="*/ 13 h 5992"/>
                  <a:gd name="T56" fmla="*/ 1 w 3808"/>
                  <a:gd name="T57" fmla="*/ 13 h 5992"/>
                  <a:gd name="T58" fmla="*/ 1 w 3808"/>
                  <a:gd name="T59" fmla="*/ 14 h 5992"/>
                  <a:gd name="T60" fmla="*/ 1 w 3808"/>
                  <a:gd name="T61" fmla="*/ 15 h 5992"/>
                  <a:gd name="T62" fmla="*/ 1 w 3808"/>
                  <a:gd name="T63" fmla="*/ 15 h 5992"/>
                  <a:gd name="T64" fmla="*/ 0 w 3808"/>
                  <a:gd name="T65" fmla="*/ 15 h 5992"/>
                  <a:gd name="T66" fmla="*/ 0 w 3808"/>
                  <a:gd name="T67" fmla="*/ 15 h 5992"/>
                  <a:gd name="T68" fmla="*/ 0 w 3808"/>
                  <a:gd name="T69" fmla="*/ 16 h 5992"/>
                  <a:gd name="T70" fmla="*/ 0 w 3808"/>
                  <a:gd name="T71" fmla="*/ 16 h 5992"/>
                  <a:gd name="T72" fmla="*/ 0 w 3808"/>
                  <a:gd name="T73" fmla="*/ 16 h 5992"/>
                  <a:gd name="T74" fmla="*/ 0 w 3808"/>
                  <a:gd name="T75" fmla="*/ 16 h 5992"/>
                  <a:gd name="T76" fmla="*/ 0 w 3808"/>
                  <a:gd name="T77" fmla="*/ 16 h 5992"/>
                  <a:gd name="T78" fmla="*/ 1 w 3808"/>
                  <a:gd name="T79" fmla="*/ 16 h 5992"/>
                  <a:gd name="T80" fmla="*/ 1 w 3808"/>
                  <a:gd name="T81" fmla="*/ 16 h 5992"/>
                  <a:gd name="T82" fmla="*/ 1 w 3808"/>
                  <a:gd name="T83" fmla="*/ 17 h 5992"/>
                  <a:gd name="T84" fmla="*/ 2 w 3808"/>
                  <a:gd name="T85" fmla="*/ 17 h 5992"/>
                  <a:gd name="T86" fmla="*/ 2 w 3808"/>
                  <a:gd name="T87" fmla="*/ 17 h 5992"/>
                  <a:gd name="T88" fmla="*/ 4 w 3808"/>
                  <a:gd name="T89" fmla="*/ 14 h 5992"/>
                  <a:gd name="T90" fmla="*/ 5 w 3808"/>
                  <a:gd name="T91" fmla="*/ 12 h 5992"/>
                  <a:gd name="T92" fmla="*/ 7 w 3808"/>
                  <a:gd name="T93" fmla="*/ 9 h 5992"/>
                  <a:gd name="T94" fmla="*/ 8 w 3808"/>
                  <a:gd name="T95" fmla="*/ 6 h 5992"/>
                  <a:gd name="T96" fmla="*/ 9 w 3808"/>
                  <a:gd name="T97" fmla="*/ 4 h 5992"/>
                  <a:gd name="T98" fmla="*/ 10 w 3808"/>
                  <a:gd name="T99" fmla="*/ 2 h 599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3808" h="5992">
                    <a:moveTo>
                      <a:pt x="3808" y="296"/>
                    </a:moveTo>
                    <a:lnTo>
                      <a:pt x="3793" y="289"/>
                    </a:lnTo>
                    <a:lnTo>
                      <a:pt x="3752" y="270"/>
                    </a:lnTo>
                    <a:lnTo>
                      <a:pt x="3691" y="242"/>
                    </a:lnTo>
                    <a:lnTo>
                      <a:pt x="3619" y="207"/>
                    </a:lnTo>
                    <a:lnTo>
                      <a:pt x="3541" y="168"/>
                    </a:lnTo>
                    <a:lnTo>
                      <a:pt x="3465" y="129"/>
                    </a:lnTo>
                    <a:lnTo>
                      <a:pt x="3430" y="110"/>
                    </a:lnTo>
                    <a:lnTo>
                      <a:pt x="3399" y="91"/>
                    </a:lnTo>
                    <a:lnTo>
                      <a:pt x="3371" y="73"/>
                    </a:lnTo>
                    <a:lnTo>
                      <a:pt x="3347" y="57"/>
                    </a:lnTo>
                    <a:lnTo>
                      <a:pt x="3328" y="44"/>
                    </a:lnTo>
                    <a:lnTo>
                      <a:pt x="3308" y="33"/>
                    </a:lnTo>
                    <a:lnTo>
                      <a:pt x="3289" y="24"/>
                    </a:lnTo>
                    <a:lnTo>
                      <a:pt x="3269" y="16"/>
                    </a:lnTo>
                    <a:lnTo>
                      <a:pt x="3249" y="10"/>
                    </a:lnTo>
                    <a:lnTo>
                      <a:pt x="3229" y="6"/>
                    </a:lnTo>
                    <a:lnTo>
                      <a:pt x="3209" y="3"/>
                    </a:lnTo>
                    <a:lnTo>
                      <a:pt x="3189" y="1"/>
                    </a:lnTo>
                    <a:lnTo>
                      <a:pt x="3169" y="1"/>
                    </a:lnTo>
                    <a:lnTo>
                      <a:pt x="3150" y="0"/>
                    </a:lnTo>
                    <a:lnTo>
                      <a:pt x="3129" y="1"/>
                    </a:lnTo>
                    <a:lnTo>
                      <a:pt x="3110" y="2"/>
                    </a:lnTo>
                    <a:lnTo>
                      <a:pt x="3070" y="4"/>
                    </a:lnTo>
                    <a:lnTo>
                      <a:pt x="3030" y="5"/>
                    </a:lnTo>
                    <a:lnTo>
                      <a:pt x="3021" y="6"/>
                    </a:lnTo>
                    <a:lnTo>
                      <a:pt x="3011" y="10"/>
                    </a:lnTo>
                    <a:lnTo>
                      <a:pt x="3000" y="17"/>
                    </a:lnTo>
                    <a:lnTo>
                      <a:pt x="2991" y="25"/>
                    </a:lnTo>
                    <a:lnTo>
                      <a:pt x="2981" y="36"/>
                    </a:lnTo>
                    <a:lnTo>
                      <a:pt x="2972" y="49"/>
                    </a:lnTo>
                    <a:lnTo>
                      <a:pt x="2961" y="66"/>
                    </a:lnTo>
                    <a:lnTo>
                      <a:pt x="2951" y="83"/>
                    </a:lnTo>
                    <a:lnTo>
                      <a:pt x="2941" y="104"/>
                    </a:lnTo>
                    <a:lnTo>
                      <a:pt x="2930" y="125"/>
                    </a:lnTo>
                    <a:lnTo>
                      <a:pt x="2919" y="149"/>
                    </a:lnTo>
                    <a:lnTo>
                      <a:pt x="2907" y="174"/>
                    </a:lnTo>
                    <a:lnTo>
                      <a:pt x="2884" y="231"/>
                    </a:lnTo>
                    <a:lnTo>
                      <a:pt x="2857" y="295"/>
                    </a:lnTo>
                    <a:lnTo>
                      <a:pt x="2829" y="365"/>
                    </a:lnTo>
                    <a:lnTo>
                      <a:pt x="2798" y="440"/>
                    </a:lnTo>
                    <a:lnTo>
                      <a:pt x="2763" y="521"/>
                    </a:lnTo>
                    <a:lnTo>
                      <a:pt x="2725" y="607"/>
                    </a:lnTo>
                    <a:lnTo>
                      <a:pt x="2704" y="651"/>
                    </a:lnTo>
                    <a:lnTo>
                      <a:pt x="2682" y="696"/>
                    </a:lnTo>
                    <a:lnTo>
                      <a:pt x="2659" y="742"/>
                    </a:lnTo>
                    <a:lnTo>
                      <a:pt x="2635" y="789"/>
                    </a:lnTo>
                    <a:lnTo>
                      <a:pt x="2610" y="836"/>
                    </a:lnTo>
                    <a:lnTo>
                      <a:pt x="2584" y="884"/>
                    </a:lnTo>
                    <a:lnTo>
                      <a:pt x="2556" y="933"/>
                    </a:lnTo>
                    <a:lnTo>
                      <a:pt x="2527" y="983"/>
                    </a:lnTo>
                    <a:lnTo>
                      <a:pt x="2461" y="1093"/>
                    </a:lnTo>
                    <a:lnTo>
                      <a:pt x="2399" y="1200"/>
                    </a:lnTo>
                    <a:lnTo>
                      <a:pt x="2341" y="1302"/>
                    </a:lnTo>
                    <a:lnTo>
                      <a:pt x="2288" y="1400"/>
                    </a:lnTo>
                    <a:lnTo>
                      <a:pt x="2237" y="1492"/>
                    </a:lnTo>
                    <a:lnTo>
                      <a:pt x="2191" y="1580"/>
                    </a:lnTo>
                    <a:lnTo>
                      <a:pt x="2148" y="1662"/>
                    </a:lnTo>
                    <a:lnTo>
                      <a:pt x="2110" y="1739"/>
                    </a:lnTo>
                    <a:lnTo>
                      <a:pt x="2075" y="1809"/>
                    </a:lnTo>
                    <a:lnTo>
                      <a:pt x="2044" y="1875"/>
                    </a:lnTo>
                    <a:lnTo>
                      <a:pt x="2017" y="1933"/>
                    </a:lnTo>
                    <a:lnTo>
                      <a:pt x="1994" y="1985"/>
                    </a:lnTo>
                    <a:lnTo>
                      <a:pt x="1976" y="2030"/>
                    </a:lnTo>
                    <a:lnTo>
                      <a:pt x="1960" y="2068"/>
                    </a:lnTo>
                    <a:lnTo>
                      <a:pt x="1949" y="2099"/>
                    </a:lnTo>
                    <a:lnTo>
                      <a:pt x="1943" y="2122"/>
                    </a:lnTo>
                    <a:lnTo>
                      <a:pt x="1940" y="2132"/>
                    </a:lnTo>
                    <a:lnTo>
                      <a:pt x="1933" y="2156"/>
                    </a:lnTo>
                    <a:lnTo>
                      <a:pt x="1919" y="2195"/>
                    </a:lnTo>
                    <a:lnTo>
                      <a:pt x="1900" y="2245"/>
                    </a:lnTo>
                    <a:lnTo>
                      <a:pt x="1888" y="2274"/>
                    </a:lnTo>
                    <a:lnTo>
                      <a:pt x="1874" y="2304"/>
                    </a:lnTo>
                    <a:lnTo>
                      <a:pt x="1859" y="2335"/>
                    </a:lnTo>
                    <a:lnTo>
                      <a:pt x="1843" y="2368"/>
                    </a:lnTo>
                    <a:lnTo>
                      <a:pt x="1824" y="2403"/>
                    </a:lnTo>
                    <a:lnTo>
                      <a:pt x="1805" y="2437"/>
                    </a:lnTo>
                    <a:lnTo>
                      <a:pt x="1782" y="2471"/>
                    </a:lnTo>
                    <a:lnTo>
                      <a:pt x="1759" y="2507"/>
                    </a:lnTo>
                    <a:lnTo>
                      <a:pt x="1734" y="2541"/>
                    </a:lnTo>
                    <a:lnTo>
                      <a:pt x="1711" y="2573"/>
                    </a:lnTo>
                    <a:lnTo>
                      <a:pt x="1687" y="2601"/>
                    </a:lnTo>
                    <a:lnTo>
                      <a:pt x="1666" y="2629"/>
                    </a:lnTo>
                    <a:lnTo>
                      <a:pt x="1625" y="2677"/>
                    </a:lnTo>
                    <a:lnTo>
                      <a:pt x="1590" y="2716"/>
                    </a:lnTo>
                    <a:lnTo>
                      <a:pt x="1560" y="2747"/>
                    </a:lnTo>
                    <a:lnTo>
                      <a:pt x="1539" y="2768"/>
                    </a:lnTo>
                    <a:lnTo>
                      <a:pt x="1525" y="2781"/>
                    </a:lnTo>
                    <a:lnTo>
                      <a:pt x="1520" y="2786"/>
                    </a:lnTo>
                    <a:lnTo>
                      <a:pt x="1511" y="2801"/>
                    </a:lnTo>
                    <a:lnTo>
                      <a:pt x="1483" y="2843"/>
                    </a:lnTo>
                    <a:lnTo>
                      <a:pt x="1441" y="2909"/>
                    </a:lnTo>
                    <a:lnTo>
                      <a:pt x="1387" y="2996"/>
                    </a:lnTo>
                    <a:lnTo>
                      <a:pt x="1322" y="3101"/>
                    </a:lnTo>
                    <a:lnTo>
                      <a:pt x="1249" y="3217"/>
                    </a:lnTo>
                    <a:lnTo>
                      <a:pt x="1170" y="3344"/>
                    </a:lnTo>
                    <a:lnTo>
                      <a:pt x="1089" y="3477"/>
                    </a:lnTo>
                    <a:lnTo>
                      <a:pt x="1007" y="3613"/>
                    </a:lnTo>
                    <a:lnTo>
                      <a:pt x="926" y="3749"/>
                    </a:lnTo>
                    <a:lnTo>
                      <a:pt x="851" y="3880"/>
                    </a:lnTo>
                    <a:lnTo>
                      <a:pt x="781" y="4003"/>
                    </a:lnTo>
                    <a:lnTo>
                      <a:pt x="749" y="4062"/>
                    </a:lnTo>
                    <a:lnTo>
                      <a:pt x="721" y="4116"/>
                    </a:lnTo>
                    <a:lnTo>
                      <a:pt x="695" y="4166"/>
                    </a:lnTo>
                    <a:lnTo>
                      <a:pt x="672" y="4213"/>
                    </a:lnTo>
                    <a:lnTo>
                      <a:pt x="652" y="4255"/>
                    </a:lnTo>
                    <a:lnTo>
                      <a:pt x="637" y="4292"/>
                    </a:lnTo>
                    <a:lnTo>
                      <a:pt x="626" y="4323"/>
                    </a:lnTo>
                    <a:lnTo>
                      <a:pt x="618" y="4348"/>
                    </a:lnTo>
                    <a:lnTo>
                      <a:pt x="607" y="4396"/>
                    </a:lnTo>
                    <a:lnTo>
                      <a:pt x="594" y="4449"/>
                    </a:lnTo>
                    <a:lnTo>
                      <a:pt x="577" y="4508"/>
                    </a:lnTo>
                    <a:lnTo>
                      <a:pt x="560" y="4569"/>
                    </a:lnTo>
                    <a:lnTo>
                      <a:pt x="540" y="4635"/>
                    </a:lnTo>
                    <a:lnTo>
                      <a:pt x="518" y="4702"/>
                    </a:lnTo>
                    <a:lnTo>
                      <a:pt x="495" y="4772"/>
                    </a:lnTo>
                    <a:lnTo>
                      <a:pt x="469" y="4843"/>
                    </a:lnTo>
                    <a:lnTo>
                      <a:pt x="442" y="4914"/>
                    </a:lnTo>
                    <a:lnTo>
                      <a:pt x="414" y="4985"/>
                    </a:lnTo>
                    <a:lnTo>
                      <a:pt x="384" y="5054"/>
                    </a:lnTo>
                    <a:lnTo>
                      <a:pt x="353" y="5122"/>
                    </a:lnTo>
                    <a:lnTo>
                      <a:pt x="337" y="5154"/>
                    </a:lnTo>
                    <a:lnTo>
                      <a:pt x="322" y="5186"/>
                    </a:lnTo>
                    <a:lnTo>
                      <a:pt x="305" y="5218"/>
                    </a:lnTo>
                    <a:lnTo>
                      <a:pt x="288" y="5248"/>
                    </a:lnTo>
                    <a:lnTo>
                      <a:pt x="271" y="5277"/>
                    </a:lnTo>
                    <a:lnTo>
                      <a:pt x="254" y="5305"/>
                    </a:lnTo>
                    <a:lnTo>
                      <a:pt x="238" y="5331"/>
                    </a:lnTo>
                    <a:lnTo>
                      <a:pt x="220" y="5357"/>
                    </a:lnTo>
                    <a:lnTo>
                      <a:pt x="203" y="5382"/>
                    </a:lnTo>
                    <a:lnTo>
                      <a:pt x="185" y="5404"/>
                    </a:lnTo>
                    <a:lnTo>
                      <a:pt x="168" y="5425"/>
                    </a:lnTo>
                    <a:lnTo>
                      <a:pt x="152" y="5445"/>
                    </a:lnTo>
                    <a:lnTo>
                      <a:pt x="121" y="5481"/>
                    </a:lnTo>
                    <a:lnTo>
                      <a:pt x="91" y="5513"/>
                    </a:lnTo>
                    <a:lnTo>
                      <a:pt x="66" y="5540"/>
                    </a:lnTo>
                    <a:lnTo>
                      <a:pt x="43" y="5566"/>
                    </a:lnTo>
                    <a:lnTo>
                      <a:pt x="34" y="5577"/>
                    </a:lnTo>
                    <a:lnTo>
                      <a:pt x="25" y="5588"/>
                    </a:lnTo>
                    <a:lnTo>
                      <a:pt x="18" y="5599"/>
                    </a:lnTo>
                    <a:lnTo>
                      <a:pt x="11" y="5609"/>
                    </a:lnTo>
                    <a:lnTo>
                      <a:pt x="6" y="5618"/>
                    </a:lnTo>
                    <a:lnTo>
                      <a:pt x="3" y="5628"/>
                    </a:lnTo>
                    <a:lnTo>
                      <a:pt x="1" y="5637"/>
                    </a:lnTo>
                    <a:lnTo>
                      <a:pt x="0" y="5647"/>
                    </a:lnTo>
                    <a:lnTo>
                      <a:pt x="1" y="5656"/>
                    </a:lnTo>
                    <a:lnTo>
                      <a:pt x="4" y="5665"/>
                    </a:lnTo>
                    <a:lnTo>
                      <a:pt x="9" y="5674"/>
                    </a:lnTo>
                    <a:lnTo>
                      <a:pt x="15" y="5685"/>
                    </a:lnTo>
                    <a:lnTo>
                      <a:pt x="24" y="5695"/>
                    </a:lnTo>
                    <a:lnTo>
                      <a:pt x="34" y="5705"/>
                    </a:lnTo>
                    <a:lnTo>
                      <a:pt x="46" y="5715"/>
                    </a:lnTo>
                    <a:lnTo>
                      <a:pt x="61" y="5726"/>
                    </a:lnTo>
                    <a:lnTo>
                      <a:pt x="77" y="5739"/>
                    </a:lnTo>
                    <a:lnTo>
                      <a:pt x="96" y="5752"/>
                    </a:lnTo>
                    <a:lnTo>
                      <a:pt x="118" y="5765"/>
                    </a:lnTo>
                    <a:lnTo>
                      <a:pt x="141" y="5780"/>
                    </a:lnTo>
                    <a:lnTo>
                      <a:pt x="166" y="5794"/>
                    </a:lnTo>
                    <a:lnTo>
                      <a:pt x="192" y="5808"/>
                    </a:lnTo>
                    <a:lnTo>
                      <a:pt x="218" y="5822"/>
                    </a:lnTo>
                    <a:lnTo>
                      <a:pt x="245" y="5834"/>
                    </a:lnTo>
                    <a:lnTo>
                      <a:pt x="271" y="5846"/>
                    </a:lnTo>
                    <a:lnTo>
                      <a:pt x="298" y="5858"/>
                    </a:lnTo>
                    <a:lnTo>
                      <a:pt x="325" y="5870"/>
                    </a:lnTo>
                    <a:lnTo>
                      <a:pt x="352" y="5880"/>
                    </a:lnTo>
                    <a:lnTo>
                      <a:pt x="405" y="5899"/>
                    </a:lnTo>
                    <a:lnTo>
                      <a:pt x="459" y="5917"/>
                    </a:lnTo>
                    <a:lnTo>
                      <a:pt x="509" y="5932"/>
                    </a:lnTo>
                    <a:lnTo>
                      <a:pt x="558" y="5945"/>
                    </a:lnTo>
                    <a:lnTo>
                      <a:pt x="603" y="5957"/>
                    </a:lnTo>
                    <a:lnTo>
                      <a:pt x="645" y="5967"/>
                    </a:lnTo>
                    <a:lnTo>
                      <a:pt x="682" y="5974"/>
                    </a:lnTo>
                    <a:lnTo>
                      <a:pt x="714" y="5981"/>
                    </a:lnTo>
                    <a:lnTo>
                      <a:pt x="760" y="5989"/>
                    </a:lnTo>
                    <a:lnTo>
                      <a:pt x="776" y="5992"/>
                    </a:lnTo>
                    <a:lnTo>
                      <a:pt x="810" y="5937"/>
                    </a:lnTo>
                    <a:lnTo>
                      <a:pt x="905" y="5783"/>
                    </a:lnTo>
                    <a:lnTo>
                      <a:pt x="1053" y="5541"/>
                    </a:lnTo>
                    <a:lnTo>
                      <a:pt x="1246" y="5224"/>
                    </a:lnTo>
                    <a:lnTo>
                      <a:pt x="1356" y="5042"/>
                    </a:lnTo>
                    <a:lnTo>
                      <a:pt x="1474" y="4846"/>
                    </a:lnTo>
                    <a:lnTo>
                      <a:pt x="1598" y="4639"/>
                    </a:lnTo>
                    <a:lnTo>
                      <a:pt x="1728" y="4420"/>
                    </a:lnTo>
                    <a:lnTo>
                      <a:pt x="1863" y="4192"/>
                    </a:lnTo>
                    <a:lnTo>
                      <a:pt x="2000" y="3957"/>
                    </a:lnTo>
                    <a:lnTo>
                      <a:pt x="2141" y="3716"/>
                    </a:lnTo>
                    <a:lnTo>
                      <a:pt x="2282" y="3471"/>
                    </a:lnTo>
                    <a:lnTo>
                      <a:pt x="2424" y="3224"/>
                    </a:lnTo>
                    <a:lnTo>
                      <a:pt x="2564" y="2975"/>
                    </a:lnTo>
                    <a:lnTo>
                      <a:pt x="2702" y="2727"/>
                    </a:lnTo>
                    <a:lnTo>
                      <a:pt x="2838" y="2482"/>
                    </a:lnTo>
                    <a:lnTo>
                      <a:pt x="2968" y="2240"/>
                    </a:lnTo>
                    <a:lnTo>
                      <a:pt x="3094" y="2004"/>
                    </a:lnTo>
                    <a:lnTo>
                      <a:pt x="3212" y="1775"/>
                    </a:lnTo>
                    <a:lnTo>
                      <a:pt x="3324" y="1555"/>
                    </a:lnTo>
                    <a:lnTo>
                      <a:pt x="3426" y="1344"/>
                    </a:lnTo>
                    <a:lnTo>
                      <a:pt x="3518" y="1145"/>
                    </a:lnTo>
                    <a:lnTo>
                      <a:pt x="3600" y="961"/>
                    </a:lnTo>
                    <a:lnTo>
                      <a:pt x="3671" y="791"/>
                    </a:lnTo>
                    <a:lnTo>
                      <a:pt x="3727" y="639"/>
                    </a:lnTo>
                    <a:lnTo>
                      <a:pt x="3770" y="504"/>
                    </a:lnTo>
                    <a:lnTo>
                      <a:pt x="3798" y="389"/>
                    </a:lnTo>
                    <a:lnTo>
                      <a:pt x="3808" y="296"/>
                    </a:lnTo>
                    <a:close/>
                  </a:path>
                </a:pathLst>
              </a:custGeom>
              <a:solidFill>
                <a:srgbClr val="F8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94" name="Freeform 389">
                <a:extLst>
                  <a:ext uri="{FF2B5EF4-FFF2-40B4-BE49-F238E27FC236}">
                    <a16:creationId xmlns:a16="http://schemas.microsoft.com/office/drawing/2014/main" id="{B1B0A241-F42C-44ED-A0E8-F54BDCC04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" y="1384"/>
                <a:ext cx="200" cy="316"/>
              </a:xfrm>
              <a:custGeom>
                <a:avLst/>
                <a:gdLst>
                  <a:gd name="T0" fmla="*/ 10 w 3808"/>
                  <a:gd name="T1" fmla="*/ 1 h 5992"/>
                  <a:gd name="T2" fmla="*/ 9 w 3808"/>
                  <a:gd name="T3" fmla="*/ 0 h 5992"/>
                  <a:gd name="T4" fmla="*/ 9 w 3808"/>
                  <a:gd name="T5" fmla="*/ 0 h 5992"/>
                  <a:gd name="T6" fmla="*/ 9 w 3808"/>
                  <a:gd name="T7" fmla="*/ 0 h 5992"/>
                  <a:gd name="T8" fmla="*/ 9 w 3808"/>
                  <a:gd name="T9" fmla="*/ 0 h 5992"/>
                  <a:gd name="T10" fmla="*/ 8 w 3808"/>
                  <a:gd name="T11" fmla="*/ 0 h 5992"/>
                  <a:gd name="T12" fmla="*/ 8 w 3808"/>
                  <a:gd name="T13" fmla="*/ 0 h 5992"/>
                  <a:gd name="T14" fmla="*/ 8 w 3808"/>
                  <a:gd name="T15" fmla="*/ 0 h 5992"/>
                  <a:gd name="T16" fmla="*/ 8 w 3808"/>
                  <a:gd name="T17" fmla="*/ 0 h 5992"/>
                  <a:gd name="T18" fmla="*/ 8 w 3808"/>
                  <a:gd name="T19" fmla="*/ 1 h 5992"/>
                  <a:gd name="T20" fmla="*/ 7 w 3808"/>
                  <a:gd name="T21" fmla="*/ 2 h 5992"/>
                  <a:gd name="T22" fmla="*/ 7 w 3808"/>
                  <a:gd name="T23" fmla="*/ 2 h 5992"/>
                  <a:gd name="T24" fmla="*/ 7 w 3808"/>
                  <a:gd name="T25" fmla="*/ 3 h 5992"/>
                  <a:gd name="T26" fmla="*/ 6 w 3808"/>
                  <a:gd name="T27" fmla="*/ 4 h 5992"/>
                  <a:gd name="T28" fmla="*/ 6 w 3808"/>
                  <a:gd name="T29" fmla="*/ 5 h 5992"/>
                  <a:gd name="T30" fmla="*/ 5 w 3808"/>
                  <a:gd name="T31" fmla="*/ 6 h 5992"/>
                  <a:gd name="T32" fmla="*/ 5 w 3808"/>
                  <a:gd name="T33" fmla="*/ 6 h 5992"/>
                  <a:gd name="T34" fmla="*/ 5 w 3808"/>
                  <a:gd name="T35" fmla="*/ 6 h 5992"/>
                  <a:gd name="T36" fmla="*/ 5 w 3808"/>
                  <a:gd name="T37" fmla="*/ 7 h 5992"/>
                  <a:gd name="T38" fmla="*/ 5 w 3808"/>
                  <a:gd name="T39" fmla="*/ 7 h 5992"/>
                  <a:gd name="T40" fmla="*/ 4 w 3808"/>
                  <a:gd name="T41" fmla="*/ 7 h 5992"/>
                  <a:gd name="T42" fmla="*/ 4 w 3808"/>
                  <a:gd name="T43" fmla="*/ 8 h 5992"/>
                  <a:gd name="T44" fmla="*/ 4 w 3808"/>
                  <a:gd name="T45" fmla="*/ 8 h 5992"/>
                  <a:gd name="T46" fmla="*/ 3 w 3808"/>
                  <a:gd name="T47" fmla="*/ 9 h 5992"/>
                  <a:gd name="T48" fmla="*/ 2 w 3808"/>
                  <a:gd name="T49" fmla="*/ 11 h 5992"/>
                  <a:gd name="T50" fmla="*/ 2 w 3808"/>
                  <a:gd name="T51" fmla="*/ 12 h 5992"/>
                  <a:gd name="T52" fmla="*/ 2 w 3808"/>
                  <a:gd name="T53" fmla="*/ 12 h 5992"/>
                  <a:gd name="T54" fmla="*/ 2 w 3808"/>
                  <a:gd name="T55" fmla="*/ 13 h 5992"/>
                  <a:gd name="T56" fmla="*/ 1 w 3808"/>
                  <a:gd name="T57" fmla="*/ 13 h 5992"/>
                  <a:gd name="T58" fmla="*/ 1 w 3808"/>
                  <a:gd name="T59" fmla="*/ 14 h 5992"/>
                  <a:gd name="T60" fmla="*/ 1 w 3808"/>
                  <a:gd name="T61" fmla="*/ 15 h 5992"/>
                  <a:gd name="T62" fmla="*/ 1 w 3808"/>
                  <a:gd name="T63" fmla="*/ 15 h 5992"/>
                  <a:gd name="T64" fmla="*/ 0 w 3808"/>
                  <a:gd name="T65" fmla="*/ 15 h 5992"/>
                  <a:gd name="T66" fmla="*/ 0 w 3808"/>
                  <a:gd name="T67" fmla="*/ 15 h 5992"/>
                  <a:gd name="T68" fmla="*/ 0 w 3808"/>
                  <a:gd name="T69" fmla="*/ 16 h 5992"/>
                  <a:gd name="T70" fmla="*/ 0 w 3808"/>
                  <a:gd name="T71" fmla="*/ 16 h 5992"/>
                  <a:gd name="T72" fmla="*/ 0 w 3808"/>
                  <a:gd name="T73" fmla="*/ 16 h 5992"/>
                  <a:gd name="T74" fmla="*/ 0 w 3808"/>
                  <a:gd name="T75" fmla="*/ 16 h 5992"/>
                  <a:gd name="T76" fmla="*/ 0 w 3808"/>
                  <a:gd name="T77" fmla="*/ 16 h 5992"/>
                  <a:gd name="T78" fmla="*/ 1 w 3808"/>
                  <a:gd name="T79" fmla="*/ 16 h 5992"/>
                  <a:gd name="T80" fmla="*/ 1 w 3808"/>
                  <a:gd name="T81" fmla="*/ 16 h 5992"/>
                  <a:gd name="T82" fmla="*/ 1 w 3808"/>
                  <a:gd name="T83" fmla="*/ 17 h 5992"/>
                  <a:gd name="T84" fmla="*/ 2 w 3808"/>
                  <a:gd name="T85" fmla="*/ 17 h 5992"/>
                  <a:gd name="T86" fmla="*/ 2 w 3808"/>
                  <a:gd name="T87" fmla="*/ 17 h 5992"/>
                  <a:gd name="T88" fmla="*/ 4 w 3808"/>
                  <a:gd name="T89" fmla="*/ 14 h 5992"/>
                  <a:gd name="T90" fmla="*/ 5 w 3808"/>
                  <a:gd name="T91" fmla="*/ 12 h 5992"/>
                  <a:gd name="T92" fmla="*/ 7 w 3808"/>
                  <a:gd name="T93" fmla="*/ 9 h 5992"/>
                  <a:gd name="T94" fmla="*/ 8 w 3808"/>
                  <a:gd name="T95" fmla="*/ 6 h 5992"/>
                  <a:gd name="T96" fmla="*/ 9 w 3808"/>
                  <a:gd name="T97" fmla="*/ 4 h 5992"/>
                  <a:gd name="T98" fmla="*/ 10 w 3808"/>
                  <a:gd name="T99" fmla="*/ 2 h 599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3808" h="5992">
                    <a:moveTo>
                      <a:pt x="3808" y="296"/>
                    </a:moveTo>
                    <a:lnTo>
                      <a:pt x="3793" y="289"/>
                    </a:lnTo>
                    <a:lnTo>
                      <a:pt x="3752" y="270"/>
                    </a:lnTo>
                    <a:lnTo>
                      <a:pt x="3691" y="242"/>
                    </a:lnTo>
                    <a:lnTo>
                      <a:pt x="3619" y="207"/>
                    </a:lnTo>
                    <a:lnTo>
                      <a:pt x="3541" y="168"/>
                    </a:lnTo>
                    <a:lnTo>
                      <a:pt x="3465" y="129"/>
                    </a:lnTo>
                    <a:lnTo>
                      <a:pt x="3430" y="110"/>
                    </a:lnTo>
                    <a:lnTo>
                      <a:pt x="3399" y="91"/>
                    </a:lnTo>
                    <a:lnTo>
                      <a:pt x="3371" y="73"/>
                    </a:lnTo>
                    <a:lnTo>
                      <a:pt x="3347" y="57"/>
                    </a:lnTo>
                    <a:lnTo>
                      <a:pt x="3328" y="44"/>
                    </a:lnTo>
                    <a:lnTo>
                      <a:pt x="3308" y="33"/>
                    </a:lnTo>
                    <a:lnTo>
                      <a:pt x="3289" y="24"/>
                    </a:lnTo>
                    <a:lnTo>
                      <a:pt x="3269" y="16"/>
                    </a:lnTo>
                    <a:lnTo>
                      <a:pt x="3249" y="10"/>
                    </a:lnTo>
                    <a:lnTo>
                      <a:pt x="3229" y="6"/>
                    </a:lnTo>
                    <a:lnTo>
                      <a:pt x="3209" y="3"/>
                    </a:lnTo>
                    <a:lnTo>
                      <a:pt x="3189" y="1"/>
                    </a:lnTo>
                    <a:lnTo>
                      <a:pt x="3169" y="1"/>
                    </a:lnTo>
                    <a:lnTo>
                      <a:pt x="3150" y="0"/>
                    </a:lnTo>
                    <a:lnTo>
                      <a:pt x="3129" y="1"/>
                    </a:lnTo>
                    <a:lnTo>
                      <a:pt x="3110" y="2"/>
                    </a:lnTo>
                    <a:lnTo>
                      <a:pt x="3070" y="4"/>
                    </a:lnTo>
                    <a:lnTo>
                      <a:pt x="3030" y="5"/>
                    </a:lnTo>
                    <a:lnTo>
                      <a:pt x="3021" y="6"/>
                    </a:lnTo>
                    <a:lnTo>
                      <a:pt x="3011" y="10"/>
                    </a:lnTo>
                    <a:lnTo>
                      <a:pt x="3000" y="17"/>
                    </a:lnTo>
                    <a:lnTo>
                      <a:pt x="2991" y="25"/>
                    </a:lnTo>
                    <a:lnTo>
                      <a:pt x="2981" y="36"/>
                    </a:lnTo>
                    <a:lnTo>
                      <a:pt x="2972" y="49"/>
                    </a:lnTo>
                    <a:lnTo>
                      <a:pt x="2961" y="66"/>
                    </a:lnTo>
                    <a:lnTo>
                      <a:pt x="2951" y="83"/>
                    </a:lnTo>
                    <a:lnTo>
                      <a:pt x="2941" y="104"/>
                    </a:lnTo>
                    <a:lnTo>
                      <a:pt x="2930" y="125"/>
                    </a:lnTo>
                    <a:lnTo>
                      <a:pt x="2919" y="149"/>
                    </a:lnTo>
                    <a:lnTo>
                      <a:pt x="2907" y="174"/>
                    </a:lnTo>
                    <a:lnTo>
                      <a:pt x="2884" y="231"/>
                    </a:lnTo>
                    <a:lnTo>
                      <a:pt x="2857" y="295"/>
                    </a:lnTo>
                    <a:lnTo>
                      <a:pt x="2829" y="365"/>
                    </a:lnTo>
                    <a:lnTo>
                      <a:pt x="2798" y="440"/>
                    </a:lnTo>
                    <a:lnTo>
                      <a:pt x="2763" y="521"/>
                    </a:lnTo>
                    <a:lnTo>
                      <a:pt x="2725" y="607"/>
                    </a:lnTo>
                    <a:lnTo>
                      <a:pt x="2704" y="651"/>
                    </a:lnTo>
                    <a:lnTo>
                      <a:pt x="2682" y="696"/>
                    </a:lnTo>
                    <a:lnTo>
                      <a:pt x="2659" y="742"/>
                    </a:lnTo>
                    <a:lnTo>
                      <a:pt x="2635" y="789"/>
                    </a:lnTo>
                    <a:lnTo>
                      <a:pt x="2610" y="836"/>
                    </a:lnTo>
                    <a:lnTo>
                      <a:pt x="2584" y="884"/>
                    </a:lnTo>
                    <a:lnTo>
                      <a:pt x="2556" y="933"/>
                    </a:lnTo>
                    <a:lnTo>
                      <a:pt x="2527" y="983"/>
                    </a:lnTo>
                    <a:lnTo>
                      <a:pt x="2461" y="1093"/>
                    </a:lnTo>
                    <a:lnTo>
                      <a:pt x="2399" y="1200"/>
                    </a:lnTo>
                    <a:lnTo>
                      <a:pt x="2341" y="1302"/>
                    </a:lnTo>
                    <a:lnTo>
                      <a:pt x="2288" y="1400"/>
                    </a:lnTo>
                    <a:lnTo>
                      <a:pt x="2237" y="1492"/>
                    </a:lnTo>
                    <a:lnTo>
                      <a:pt x="2191" y="1580"/>
                    </a:lnTo>
                    <a:lnTo>
                      <a:pt x="2148" y="1662"/>
                    </a:lnTo>
                    <a:lnTo>
                      <a:pt x="2110" y="1739"/>
                    </a:lnTo>
                    <a:lnTo>
                      <a:pt x="2075" y="1809"/>
                    </a:lnTo>
                    <a:lnTo>
                      <a:pt x="2044" y="1875"/>
                    </a:lnTo>
                    <a:lnTo>
                      <a:pt x="2017" y="1933"/>
                    </a:lnTo>
                    <a:lnTo>
                      <a:pt x="1994" y="1985"/>
                    </a:lnTo>
                    <a:lnTo>
                      <a:pt x="1976" y="2030"/>
                    </a:lnTo>
                    <a:lnTo>
                      <a:pt x="1960" y="2068"/>
                    </a:lnTo>
                    <a:lnTo>
                      <a:pt x="1949" y="2099"/>
                    </a:lnTo>
                    <a:lnTo>
                      <a:pt x="1943" y="2122"/>
                    </a:lnTo>
                    <a:lnTo>
                      <a:pt x="1940" y="2132"/>
                    </a:lnTo>
                    <a:lnTo>
                      <a:pt x="1933" y="2156"/>
                    </a:lnTo>
                    <a:lnTo>
                      <a:pt x="1919" y="2195"/>
                    </a:lnTo>
                    <a:lnTo>
                      <a:pt x="1900" y="2245"/>
                    </a:lnTo>
                    <a:lnTo>
                      <a:pt x="1888" y="2274"/>
                    </a:lnTo>
                    <a:lnTo>
                      <a:pt x="1874" y="2304"/>
                    </a:lnTo>
                    <a:lnTo>
                      <a:pt x="1859" y="2335"/>
                    </a:lnTo>
                    <a:lnTo>
                      <a:pt x="1843" y="2368"/>
                    </a:lnTo>
                    <a:lnTo>
                      <a:pt x="1824" y="2403"/>
                    </a:lnTo>
                    <a:lnTo>
                      <a:pt x="1805" y="2437"/>
                    </a:lnTo>
                    <a:lnTo>
                      <a:pt x="1782" y="2471"/>
                    </a:lnTo>
                    <a:lnTo>
                      <a:pt x="1759" y="2507"/>
                    </a:lnTo>
                    <a:lnTo>
                      <a:pt x="1734" y="2541"/>
                    </a:lnTo>
                    <a:lnTo>
                      <a:pt x="1711" y="2573"/>
                    </a:lnTo>
                    <a:lnTo>
                      <a:pt x="1687" y="2601"/>
                    </a:lnTo>
                    <a:lnTo>
                      <a:pt x="1666" y="2629"/>
                    </a:lnTo>
                    <a:lnTo>
                      <a:pt x="1625" y="2677"/>
                    </a:lnTo>
                    <a:lnTo>
                      <a:pt x="1590" y="2716"/>
                    </a:lnTo>
                    <a:lnTo>
                      <a:pt x="1560" y="2747"/>
                    </a:lnTo>
                    <a:lnTo>
                      <a:pt x="1539" y="2768"/>
                    </a:lnTo>
                    <a:lnTo>
                      <a:pt x="1525" y="2781"/>
                    </a:lnTo>
                    <a:lnTo>
                      <a:pt x="1520" y="2786"/>
                    </a:lnTo>
                    <a:lnTo>
                      <a:pt x="1511" y="2801"/>
                    </a:lnTo>
                    <a:lnTo>
                      <a:pt x="1483" y="2843"/>
                    </a:lnTo>
                    <a:lnTo>
                      <a:pt x="1441" y="2909"/>
                    </a:lnTo>
                    <a:lnTo>
                      <a:pt x="1387" y="2996"/>
                    </a:lnTo>
                    <a:lnTo>
                      <a:pt x="1322" y="3101"/>
                    </a:lnTo>
                    <a:lnTo>
                      <a:pt x="1249" y="3217"/>
                    </a:lnTo>
                    <a:lnTo>
                      <a:pt x="1170" y="3344"/>
                    </a:lnTo>
                    <a:lnTo>
                      <a:pt x="1089" y="3477"/>
                    </a:lnTo>
                    <a:lnTo>
                      <a:pt x="1007" y="3613"/>
                    </a:lnTo>
                    <a:lnTo>
                      <a:pt x="926" y="3749"/>
                    </a:lnTo>
                    <a:lnTo>
                      <a:pt x="851" y="3880"/>
                    </a:lnTo>
                    <a:lnTo>
                      <a:pt x="781" y="4003"/>
                    </a:lnTo>
                    <a:lnTo>
                      <a:pt x="749" y="4062"/>
                    </a:lnTo>
                    <a:lnTo>
                      <a:pt x="721" y="4116"/>
                    </a:lnTo>
                    <a:lnTo>
                      <a:pt x="695" y="4166"/>
                    </a:lnTo>
                    <a:lnTo>
                      <a:pt x="672" y="4213"/>
                    </a:lnTo>
                    <a:lnTo>
                      <a:pt x="652" y="4255"/>
                    </a:lnTo>
                    <a:lnTo>
                      <a:pt x="637" y="4292"/>
                    </a:lnTo>
                    <a:lnTo>
                      <a:pt x="626" y="4323"/>
                    </a:lnTo>
                    <a:lnTo>
                      <a:pt x="618" y="4348"/>
                    </a:lnTo>
                    <a:lnTo>
                      <a:pt x="607" y="4396"/>
                    </a:lnTo>
                    <a:lnTo>
                      <a:pt x="594" y="4449"/>
                    </a:lnTo>
                    <a:lnTo>
                      <a:pt x="577" y="4508"/>
                    </a:lnTo>
                    <a:lnTo>
                      <a:pt x="560" y="4569"/>
                    </a:lnTo>
                    <a:lnTo>
                      <a:pt x="540" y="4635"/>
                    </a:lnTo>
                    <a:lnTo>
                      <a:pt x="518" y="4702"/>
                    </a:lnTo>
                    <a:lnTo>
                      <a:pt x="495" y="4772"/>
                    </a:lnTo>
                    <a:lnTo>
                      <a:pt x="469" y="4843"/>
                    </a:lnTo>
                    <a:lnTo>
                      <a:pt x="442" y="4914"/>
                    </a:lnTo>
                    <a:lnTo>
                      <a:pt x="414" y="4985"/>
                    </a:lnTo>
                    <a:lnTo>
                      <a:pt x="384" y="5054"/>
                    </a:lnTo>
                    <a:lnTo>
                      <a:pt x="353" y="5122"/>
                    </a:lnTo>
                    <a:lnTo>
                      <a:pt x="337" y="5154"/>
                    </a:lnTo>
                    <a:lnTo>
                      <a:pt x="322" y="5186"/>
                    </a:lnTo>
                    <a:lnTo>
                      <a:pt x="305" y="5218"/>
                    </a:lnTo>
                    <a:lnTo>
                      <a:pt x="288" y="5248"/>
                    </a:lnTo>
                    <a:lnTo>
                      <a:pt x="271" y="5277"/>
                    </a:lnTo>
                    <a:lnTo>
                      <a:pt x="254" y="5305"/>
                    </a:lnTo>
                    <a:lnTo>
                      <a:pt x="238" y="5331"/>
                    </a:lnTo>
                    <a:lnTo>
                      <a:pt x="220" y="5357"/>
                    </a:lnTo>
                    <a:lnTo>
                      <a:pt x="203" y="5382"/>
                    </a:lnTo>
                    <a:lnTo>
                      <a:pt x="185" y="5404"/>
                    </a:lnTo>
                    <a:lnTo>
                      <a:pt x="168" y="5425"/>
                    </a:lnTo>
                    <a:lnTo>
                      <a:pt x="152" y="5445"/>
                    </a:lnTo>
                    <a:lnTo>
                      <a:pt x="121" y="5481"/>
                    </a:lnTo>
                    <a:lnTo>
                      <a:pt x="91" y="5513"/>
                    </a:lnTo>
                    <a:lnTo>
                      <a:pt x="66" y="5540"/>
                    </a:lnTo>
                    <a:lnTo>
                      <a:pt x="43" y="5566"/>
                    </a:lnTo>
                    <a:lnTo>
                      <a:pt x="34" y="5577"/>
                    </a:lnTo>
                    <a:lnTo>
                      <a:pt x="25" y="5588"/>
                    </a:lnTo>
                    <a:lnTo>
                      <a:pt x="18" y="5599"/>
                    </a:lnTo>
                    <a:lnTo>
                      <a:pt x="11" y="5609"/>
                    </a:lnTo>
                    <a:lnTo>
                      <a:pt x="6" y="5618"/>
                    </a:lnTo>
                    <a:lnTo>
                      <a:pt x="3" y="5628"/>
                    </a:lnTo>
                    <a:lnTo>
                      <a:pt x="1" y="5637"/>
                    </a:lnTo>
                    <a:lnTo>
                      <a:pt x="0" y="5647"/>
                    </a:lnTo>
                    <a:lnTo>
                      <a:pt x="1" y="5656"/>
                    </a:lnTo>
                    <a:lnTo>
                      <a:pt x="4" y="5665"/>
                    </a:lnTo>
                    <a:lnTo>
                      <a:pt x="9" y="5674"/>
                    </a:lnTo>
                    <a:lnTo>
                      <a:pt x="15" y="5685"/>
                    </a:lnTo>
                    <a:lnTo>
                      <a:pt x="24" y="5695"/>
                    </a:lnTo>
                    <a:lnTo>
                      <a:pt x="34" y="5705"/>
                    </a:lnTo>
                    <a:lnTo>
                      <a:pt x="46" y="5715"/>
                    </a:lnTo>
                    <a:lnTo>
                      <a:pt x="61" y="5726"/>
                    </a:lnTo>
                    <a:lnTo>
                      <a:pt x="77" y="5739"/>
                    </a:lnTo>
                    <a:lnTo>
                      <a:pt x="96" y="5752"/>
                    </a:lnTo>
                    <a:lnTo>
                      <a:pt x="118" y="5765"/>
                    </a:lnTo>
                    <a:lnTo>
                      <a:pt x="141" y="5780"/>
                    </a:lnTo>
                    <a:lnTo>
                      <a:pt x="166" y="5794"/>
                    </a:lnTo>
                    <a:lnTo>
                      <a:pt x="192" y="5808"/>
                    </a:lnTo>
                    <a:lnTo>
                      <a:pt x="218" y="5822"/>
                    </a:lnTo>
                    <a:lnTo>
                      <a:pt x="245" y="5834"/>
                    </a:lnTo>
                    <a:lnTo>
                      <a:pt x="271" y="5846"/>
                    </a:lnTo>
                    <a:lnTo>
                      <a:pt x="298" y="5858"/>
                    </a:lnTo>
                    <a:lnTo>
                      <a:pt x="325" y="5870"/>
                    </a:lnTo>
                    <a:lnTo>
                      <a:pt x="352" y="5880"/>
                    </a:lnTo>
                    <a:lnTo>
                      <a:pt x="405" y="5899"/>
                    </a:lnTo>
                    <a:lnTo>
                      <a:pt x="459" y="5917"/>
                    </a:lnTo>
                    <a:lnTo>
                      <a:pt x="509" y="5932"/>
                    </a:lnTo>
                    <a:lnTo>
                      <a:pt x="558" y="5945"/>
                    </a:lnTo>
                    <a:lnTo>
                      <a:pt x="603" y="5957"/>
                    </a:lnTo>
                    <a:lnTo>
                      <a:pt x="645" y="5967"/>
                    </a:lnTo>
                    <a:lnTo>
                      <a:pt x="682" y="5974"/>
                    </a:lnTo>
                    <a:lnTo>
                      <a:pt x="714" y="5981"/>
                    </a:lnTo>
                    <a:lnTo>
                      <a:pt x="760" y="5989"/>
                    </a:lnTo>
                    <a:lnTo>
                      <a:pt x="776" y="5992"/>
                    </a:lnTo>
                    <a:lnTo>
                      <a:pt x="810" y="5937"/>
                    </a:lnTo>
                    <a:lnTo>
                      <a:pt x="905" y="5783"/>
                    </a:lnTo>
                    <a:lnTo>
                      <a:pt x="1053" y="5541"/>
                    </a:lnTo>
                    <a:lnTo>
                      <a:pt x="1246" y="5224"/>
                    </a:lnTo>
                    <a:lnTo>
                      <a:pt x="1356" y="5042"/>
                    </a:lnTo>
                    <a:lnTo>
                      <a:pt x="1474" y="4846"/>
                    </a:lnTo>
                    <a:lnTo>
                      <a:pt x="1598" y="4639"/>
                    </a:lnTo>
                    <a:lnTo>
                      <a:pt x="1728" y="4420"/>
                    </a:lnTo>
                    <a:lnTo>
                      <a:pt x="1863" y="4192"/>
                    </a:lnTo>
                    <a:lnTo>
                      <a:pt x="2000" y="3957"/>
                    </a:lnTo>
                    <a:lnTo>
                      <a:pt x="2141" y="3716"/>
                    </a:lnTo>
                    <a:lnTo>
                      <a:pt x="2282" y="3471"/>
                    </a:lnTo>
                    <a:lnTo>
                      <a:pt x="2424" y="3224"/>
                    </a:lnTo>
                    <a:lnTo>
                      <a:pt x="2564" y="2975"/>
                    </a:lnTo>
                    <a:lnTo>
                      <a:pt x="2702" y="2727"/>
                    </a:lnTo>
                    <a:lnTo>
                      <a:pt x="2838" y="2482"/>
                    </a:lnTo>
                    <a:lnTo>
                      <a:pt x="2968" y="2240"/>
                    </a:lnTo>
                    <a:lnTo>
                      <a:pt x="3094" y="2004"/>
                    </a:lnTo>
                    <a:lnTo>
                      <a:pt x="3212" y="1775"/>
                    </a:lnTo>
                    <a:lnTo>
                      <a:pt x="3324" y="1555"/>
                    </a:lnTo>
                    <a:lnTo>
                      <a:pt x="3426" y="1344"/>
                    </a:lnTo>
                    <a:lnTo>
                      <a:pt x="3518" y="1145"/>
                    </a:lnTo>
                    <a:lnTo>
                      <a:pt x="3600" y="961"/>
                    </a:lnTo>
                    <a:lnTo>
                      <a:pt x="3671" y="791"/>
                    </a:lnTo>
                    <a:lnTo>
                      <a:pt x="3727" y="639"/>
                    </a:lnTo>
                    <a:lnTo>
                      <a:pt x="3770" y="504"/>
                    </a:lnTo>
                    <a:lnTo>
                      <a:pt x="3798" y="389"/>
                    </a:lnTo>
                    <a:lnTo>
                      <a:pt x="3808" y="296"/>
                    </a:lnTo>
                  </a:path>
                </a:pathLst>
              </a:custGeom>
              <a:noFill/>
              <a:ln w="0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95" name="Freeform 390">
                <a:extLst>
                  <a:ext uri="{FF2B5EF4-FFF2-40B4-BE49-F238E27FC236}">
                    <a16:creationId xmlns:a16="http://schemas.microsoft.com/office/drawing/2014/main" id="{51704063-7183-4040-9EAF-3C7AEEA8E1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1387"/>
                <a:ext cx="62" cy="110"/>
              </a:xfrm>
              <a:custGeom>
                <a:avLst/>
                <a:gdLst>
                  <a:gd name="T0" fmla="*/ 3 w 1178"/>
                  <a:gd name="T1" fmla="*/ 0 h 2083"/>
                  <a:gd name="T2" fmla="*/ 3 w 1178"/>
                  <a:gd name="T3" fmla="*/ 1 h 2083"/>
                  <a:gd name="T4" fmla="*/ 3 w 1178"/>
                  <a:gd name="T5" fmla="*/ 1 h 2083"/>
                  <a:gd name="T6" fmla="*/ 2 w 1178"/>
                  <a:gd name="T7" fmla="*/ 2 h 2083"/>
                  <a:gd name="T8" fmla="*/ 2 w 1178"/>
                  <a:gd name="T9" fmla="*/ 3 h 2083"/>
                  <a:gd name="T10" fmla="*/ 1 w 1178"/>
                  <a:gd name="T11" fmla="*/ 4 h 2083"/>
                  <a:gd name="T12" fmla="*/ 1 w 1178"/>
                  <a:gd name="T13" fmla="*/ 5 h 2083"/>
                  <a:gd name="T14" fmla="*/ 1 w 1178"/>
                  <a:gd name="T15" fmla="*/ 6 h 2083"/>
                  <a:gd name="T16" fmla="*/ 0 w 1178"/>
                  <a:gd name="T17" fmla="*/ 6 h 2083"/>
                  <a:gd name="T18" fmla="*/ 0 w 1178"/>
                  <a:gd name="T19" fmla="*/ 6 h 2083"/>
                  <a:gd name="T20" fmla="*/ 0 w 1178"/>
                  <a:gd name="T21" fmla="*/ 6 h 2083"/>
                  <a:gd name="T22" fmla="*/ 0 w 1178"/>
                  <a:gd name="T23" fmla="*/ 5 h 2083"/>
                  <a:gd name="T24" fmla="*/ 0 w 1178"/>
                  <a:gd name="T25" fmla="*/ 5 h 2083"/>
                  <a:gd name="T26" fmla="*/ 0 w 1178"/>
                  <a:gd name="T27" fmla="*/ 5 h 2083"/>
                  <a:gd name="T28" fmla="*/ 1 w 1178"/>
                  <a:gd name="T29" fmla="*/ 4 h 2083"/>
                  <a:gd name="T30" fmla="*/ 1 w 1178"/>
                  <a:gd name="T31" fmla="*/ 4 h 2083"/>
                  <a:gd name="T32" fmla="*/ 1 w 1178"/>
                  <a:gd name="T33" fmla="*/ 4 h 2083"/>
                  <a:gd name="T34" fmla="*/ 1 w 1178"/>
                  <a:gd name="T35" fmla="*/ 4 h 2083"/>
                  <a:gd name="T36" fmla="*/ 1 w 1178"/>
                  <a:gd name="T37" fmla="*/ 4 h 2083"/>
                  <a:gd name="T38" fmla="*/ 1 w 1178"/>
                  <a:gd name="T39" fmla="*/ 3 h 2083"/>
                  <a:gd name="T40" fmla="*/ 1 w 1178"/>
                  <a:gd name="T41" fmla="*/ 3 h 2083"/>
                  <a:gd name="T42" fmla="*/ 2 w 1178"/>
                  <a:gd name="T43" fmla="*/ 3 h 2083"/>
                  <a:gd name="T44" fmla="*/ 2 w 1178"/>
                  <a:gd name="T45" fmla="*/ 2 h 2083"/>
                  <a:gd name="T46" fmla="*/ 2 w 1178"/>
                  <a:gd name="T47" fmla="*/ 2 h 2083"/>
                  <a:gd name="T48" fmla="*/ 2 w 1178"/>
                  <a:gd name="T49" fmla="*/ 2 h 2083"/>
                  <a:gd name="T50" fmla="*/ 2 w 1178"/>
                  <a:gd name="T51" fmla="*/ 1 h 2083"/>
                  <a:gd name="T52" fmla="*/ 2 w 1178"/>
                  <a:gd name="T53" fmla="*/ 1 h 2083"/>
                  <a:gd name="T54" fmla="*/ 2 w 1178"/>
                  <a:gd name="T55" fmla="*/ 1 h 2083"/>
                  <a:gd name="T56" fmla="*/ 3 w 1178"/>
                  <a:gd name="T57" fmla="*/ 1 h 2083"/>
                  <a:gd name="T58" fmla="*/ 3 w 1178"/>
                  <a:gd name="T59" fmla="*/ 0 h 2083"/>
                  <a:gd name="T60" fmla="*/ 3 w 1178"/>
                  <a:gd name="T61" fmla="*/ 0 h 2083"/>
                  <a:gd name="T62" fmla="*/ 3 w 1178"/>
                  <a:gd name="T63" fmla="*/ 0 h 2083"/>
                  <a:gd name="T64" fmla="*/ 3 w 1178"/>
                  <a:gd name="T65" fmla="*/ 0 h 2083"/>
                  <a:gd name="T66" fmla="*/ 3 w 1178"/>
                  <a:gd name="T67" fmla="*/ 0 h 2083"/>
                  <a:gd name="T68" fmla="*/ 3 w 1178"/>
                  <a:gd name="T69" fmla="*/ 0 h 2083"/>
                  <a:gd name="T70" fmla="*/ 3 w 1178"/>
                  <a:gd name="T71" fmla="*/ 0 h 2083"/>
                  <a:gd name="T72" fmla="*/ 3 w 1178"/>
                  <a:gd name="T73" fmla="*/ 0 h 2083"/>
                  <a:gd name="T74" fmla="*/ 3 w 1178"/>
                  <a:gd name="T75" fmla="*/ 0 h 2083"/>
                  <a:gd name="T76" fmla="*/ 3 w 1178"/>
                  <a:gd name="T77" fmla="*/ 0 h 2083"/>
                  <a:gd name="T78" fmla="*/ 3 w 1178"/>
                  <a:gd name="T79" fmla="*/ 0 h 208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178" h="2083">
                    <a:moveTo>
                      <a:pt x="1178" y="43"/>
                    </a:moveTo>
                    <a:lnTo>
                      <a:pt x="1168" y="65"/>
                    </a:lnTo>
                    <a:lnTo>
                      <a:pt x="1136" y="126"/>
                    </a:lnTo>
                    <a:lnTo>
                      <a:pt x="1088" y="220"/>
                    </a:lnTo>
                    <a:lnTo>
                      <a:pt x="1025" y="343"/>
                    </a:lnTo>
                    <a:lnTo>
                      <a:pt x="950" y="490"/>
                    </a:lnTo>
                    <a:lnTo>
                      <a:pt x="866" y="654"/>
                    </a:lnTo>
                    <a:lnTo>
                      <a:pt x="777" y="830"/>
                    </a:lnTo>
                    <a:lnTo>
                      <a:pt x="684" y="1013"/>
                    </a:lnTo>
                    <a:lnTo>
                      <a:pt x="590" y="1199"/>
                    </a:lnTo>
                    <a:lnTo>
                      <a:pt x="499" y="1379"/>
                    </a:lnTo>
                    <a:lnTo>
                      <a:pt x="413" y="1551"/>
                    </a:lnTo>
                    <a:lnTo>
                      <a:pt x="335" y="1708"/>
                    </a:lnTo>
                    <a:lnTo>
                      <a:pt x="268" y="1845"/>
                    </a:lnTo>
                    <a:lnTo>
                      <a:pt x="214" y="1957"/>
                    </a:lnTo>
                    <a:lnTo>
                      <a:pt x="194" y="2002"/>
                    </a:lnTo>
                    <a:lnTo>
                      <a:pt x="177" y="2038"/>
                    </a:lnTo>
                    <a:lnTo>
                      <a:pt x="166" y="2065"/>
                    </a:lnTo>
                    <a:lnTo>
                      <a:pt x="160" y="2083"/>
                    </a:lnTo>
                    <a:lnTo>
                      <a:pt x="0" y="2057"/>
                    </a:lnTo>
                    <a:lnTo>
                      <a:pt x="3" y="2049"/>
                    </a:lnTo>
                    <a:lnTo>
                      <a:pt x="13" y="2028"/>
                    </a:lnTo>
                    <a:lnTo>
                      <a:pt x="29" y="1994"/>
                    </a:lnTo>
                    <a:lnTo>
                      <a:pt x="49" y="1950"/>
                    </a:lnTo>
                    <a:lnTo>
                      <a:pt x="73" y="1898"/>
                    </a:lnTo>
                    <a:lnTo>
                      <a:pt x="100" y="1837"/>
                    </a:lnTo>
                    <a:lnTo>
                      <a:pt x="131" y="1774"/>
                    </a:lnTo>
                    <a:lnTo>
                      <a:pt x="163" y="1706"/>
                    </a:lnTo>
                    <a:lnTo>
                      <a:pt x="196" y="1638"/>
                    </a:lnTo>
                    <a:lnTo>
                      <a:pt x="228" y="1569"/>
                    </a:lnTo>
                    <a:lnTo>
                      <a:pt x="260" y="1504"/>
                    </a:lnTo>
                    <a:lnTo>
                      <a:pt x="291" y="1442"/>
                    </a:lnTo>
                    <a:lnTo>
                      <a:pt x="320" y="1387"/>
                    </a:lnTo>
                    <a:lnTo>
                      <a:pt x="345" y="1339"/>
                    </a:lnTo>
                    <a:lnTo>
                      <a:pt x="356" y="1318"/>
                    </a:lnTo>
                    <a:lnTo>
                      <a:pt x="367" y="1301"/>
                    </a:lnTo>
                    <a:lnTo>
                      <a:pt x="376" y="1287"/>
                    </a:lnTo>
                    <a:lnTo>
                      <a:pt x="384" y="1274"/>
                    </a:lnTo>
                    <a:lnTo>
                      <a:pt x="401" y="1250"/>
                    </a:lnTo>
                    <a:lnTo>
                      <a:pt x="424" y="1214"/>
                    </a:lnTo>
                    <a:lnTo>
                      <a:pt x="451" y="1170"/>
                    </a:lnTo>
                    <a:lnTo>
                      <a:pt x="480" y="1119"/>
                    </a:lnTo>
                    <a:lnTo>
                      <a:pt x="513" y="1063"/>
                    </a:lnTo>
                    <a:lnTo>
                      <a:pt x="547" y="1001"/>
                    </a:lnTo>
                    <a:lnTo>
                      <a:pt x="582" y="937"/>
                    </a:lnTo>
                    <a:lnTo>
                      <a:pt x="617" y="871"/>
                    </a:lnTo>
                    <a:lnTo>
                      <a:pt x="653" y="806"/>
                    </a:lnTo>
                    <a:lnTo>
                      <a:pt x="687" y="741"/>
                    </a:lnTo>
                    <a:lnTo>
                      <a:pt x="719" y="680"/>
                    </a:lnTo>
                    <a:lnTo>
                      <a:pt x="747" y="623"/>
                    </a:lnTo>
                    <a:lnTo>
                      <a:pt x="773" y="571"/>
                    </a:lnTo>
                    <a:lnTo>
                      <a:pt x="794" y="527"/>
                    </a:lnTo>
                    <a:lnTo>
                      <a:pt x="811" y="492"/>
                    </a:lnTo>
                    <a:lnTo>
                      <a:pt x="821" y="466"/>
                    </a:lnTo>
                    <a:lnTo>
                      <a:pt x="841" y="417"/>
                    </a:lnTo>
                    <a:lnTo>
                      <a:pt x="869" y="351"/>
                    </a:lnTo>
                    <a:lnTo>
                      <a:pt x="902" y="278"/>
                    </a:lnTo>
                    <a:lnTo>
                      <a:pt x="936" y="202"/>
                    </a:lnTo>
                    <a:lnTo>
                      <a:pt x="969" y="131"/>
                    </a:lnTo>
                    <a:lnTo>
                      <a:pt x="995" y="73"/>
                    </a:lnTo>
                    <a:lnTo>
                      <a:pt x="1015" y="32"/>
                    </a:lnTo>
                    <a:lnTo>
                      <a:pt x="1021" y="18"/>
                    </a:lnTo>
                    <a:lnTo>
                      <a:pt x="1028" y="16"/>
                    </a:lnTo>
                    <a:lnTo>
                      <a:pt x="1046" y="11"/>
                    </a:lnTo>
                    <a:lnTo>
                      <a:pt x="1058" y="8"/>
                    </a:lnTo>
                    <a:lnTo>
                      <a:pt x="1071" y="6"/>
                    </a:lnTo>
                    <a:lnTo>
                      <a:pt x="1085" y="2"/>
                    </a:lnTo>
                    <a:lnTo>
                      <a:pt x="1100" y="1"/>
                    </a:lnTo>
                    <a:lnTo>
                      <a:pt x="1115" y="0"/>
                    </a:lnTo>
                    <a:lnTo>
                      <a:pt x="1129" y="1"/>
                    </a:lnTo>
                    <a:lnTo>
                      <a:pt x="1143" y="2"/>
                    </a:lnTo>
                    <a:lnTo>
                      <a:pt x="1154" y="7"/>
                    </a:lnTo>
                    <a:lnTo>
                      <a:pt x="1159" y="9"/>
                    </a:lnTo>
                    <a:lnTo>
                      <a:pt x="1164" y="13"/>
                    </a:lnTo>
                    <a:lnTo>
                      <a:pt x="1168" y="16"/>
                    </a:lnTo>
                    <a:lnTo>
                      <a:pt x="1172" y="20"/>
                    </a:lnTo>
                    <a:lnTo>
                      <a:pt x="1175" y="25"/>
                    </a:lnTo>
                    <a:lnTo>
                      <a:pt x="1177" y="30"/>
                    </a:lnTo>
                    <a:lnTo>
                      <a:pt x="1178" y="37"/>
                    </a:lnTo>
                    <a:lnTo>
                      <a:pt x="1178" y="43"/>
                    </a:lnTo>
                    <a:close/>
                  </a:path>
                </a:pathLst>
              </a:custGeom>
              <a:solidFill>
                <a:srgbClr val="FBDD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96" name="Freeform 391">
                <a:extLst>
                  <a:ext uri="{FF2B5EF4-FFF2-40B4-BE49-F238E27FC236}">
                    <a16:creationId xmlns:a16="http://schemas.microsoft.com/office/drawing/2014/main" id="{D0BCA549-29E6-4E12-9E41-A95454513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6" y="1495"/>
                <a:ext cx="110" cy="191"/>
              </a:xfrm>
              <a:custGeom>
                <a:avLst/>
                <a:gdLst>
                  <a:gd name="T0" fmla="*/ 6 w 2090"/>
                  <a:gd name="T1" fmla="*/ 0 h 3642"/>
                  <a:gd name="T2" fmla="*/ 6 w 2090"/>
                  <a:gd name="T3" fmla="*/ 0 h 3642"/>
                  <a:gd name="T4" fmla="*/ 6 w 2090"/>
                  <a:gd name="T5" fmla="*/ 1 h 3642"/>
                  <a:gd name="T6" fmla="*/ 5 w 2090"/>
                  <a:gd name="T7" fmla="*/ 1 h 3642"/>
                  <a:gd name="T8" fmla="*/ 5 w 2090"/>
                  <a:gd name="T9" fmla="*/ 1 h 3642"/>
                  <a:gd name="T10" fmla="*/ 5 w 2090"/>
                  <a:gd name="T11" fmla="*/ 2 h 3642"/>
                  <a:gd name="T12" fmla="*/ 5 w 2090"/>
                  <a:gd name="T13" fmla="*/ 2 h 3642"/>
                  <a:gd name="T14" fmla="*/ 5 w 2090"/>
                  <a:gd name="T15" fmla="*/ 2 h 3642"/>
                  <a:gd name="T16" fmla="*/ 4 w 2090"/>
                  <a:gd name="T17" fmla="*/ 2 h 3642"/>
                  <a:gd name="T18" fmla="*/ 4 w 2090"/>
                  <a:gd name="T19" fmla="*/ 3 h 3642"/>
                  <a:gd name="T20" fmla="*/ 4 w 2090"/>
                  <a:gd name="T21" fmla="*/ 3 h 3642"/>
                  <a:gd name="T22" fmla="*/ 3 w 2090"/>
                  <a:gd name="T23" fmla="*/ 4 h 3642"/>
                  <a:gd name="T24" fmla="*/ 3 w 2090"/>
                  <a:gd name="T25" fmla="*/ 4 h 3642"/>
                  <a:gd name="T26" fmla="*/ 3 w 2090"/>
                  <a:gd name="T27" fmla="*/ 5 h 3642"/>
                  <a:gd name="T28" fmla="*/ 3 w 2090"/>
                  <a:gd name="T29" fmla="*/ 5 h 3642"/>
                  <a:gd name="T30" fmla="*/ 2 w 2090"/>
                  <a:gd name="T31" fmla="*/ 6 h 3642"/>
                  <a:gd name="T32" fmla="*/ 2 w 2090"/>
                  <a:gd name="T33" fmla="*/ 7 h 3642"/>
                  <a:gd name="T34" fmla="*/ 2 w 2090"/>
                  <a:gd name="T35" fmla="*/ 7 h 3642"/>
                  <a:gd name="T36" fmla="*/ 2 w 2090"/>
                  <a:gd name="T37" fmla="*/ 8 h 3642"/>
                  <a:gd name="T38" fmla="*/ 1 w 2090"/>
                  <a:gd name="T39" fmla="*/ 8 h 3642"/>
                  <a:gd name="T40" fmla="*/ 1 w 2090"/>
                  <a:gd name="T41" fmla="*/ 9 h 3642"/>
                  <a:gd name="T42" fmla="*/ 1 w 2090"/>
                  <a:gd name="T43" fmla="*/ 9 h 3642"/>
                  <a:gd name="T44" fmla="*/ 1 w 2090"/>
                  <a:gd name="T45" fmla="*/ 9 h 3642"/>
                  <a:gd name="T46" fmla="*/ 1 w 2090"/>
                  <a:gd name="T47" fmla="*/ 10 h 3642"/>
                  <a:gd name="T48" fmla="*/ 0 w 2090"/>
                  <a:gd name="T49" fmla="*/ 10 h 3642"/>
                  <a:gd name="T50" fmla="*/ 0 w 2090"/>
                  <a:gd name="T51" fmla="*/ 10 h 3642"/>
                  <a:gd name="T52" fmla="*/ 0 w 2090"/>
                  <a:gd name="T53" fmla="*/ 10 h 3642"/>
                  <a:gd name="T54" fmla="*/ 0 w 2090"/>
                  <a:gd name="T55" fmla="*/ 10 h 3642"/>
                  <a:gd name="T56" fmla="*/ 0 w 2090"/>
                  <a:gd name="T57" fmla="*/ 10 h 3642"/>
                  <a:gd name="T58" fmla="*/ 0 w 2090"/>
                  <a:gd name="T59" fmla="*/ 9 h 3642"/>
                  <a:gd name="T60" fmla="*/ 1 w 2090"/>
                  <a:gd name="T61" fmla="*/ 9 h 3642"/>
                  <a:gd name="T62" fmla="*/ 1 w 2090"/>
                  <a:gd name="T63" fmla="*/ 9 h 3642"/>
                  <a:gd name="T64" fmla="*/ 1 w 2090"/>
                  <a:gd name="T65" fmla="*/ 8 h 3642"/>
                  <a:gd name="T66" fmla="*/ 1 w 2090"/>
                  <a:gd name="T67" fmla="*/ 8 h 3642"/>
                  <a:gd name="T68" fmla="*/ 1 w 2090"/>
                  <a:gd name="T69" fmla="*/ 8 h 3642"/>
                  <a:gd name="T70" fmla="*/ 2 w 2090"/>
                  <a:gd name="T71" fmla="*/ 7 h 3642"/>
                  <a:gd name="T72" fmla="*/ 2 w 2090"/>
                  <a:gd name="T73" fmla="*/ 6 h 3642"/>
                  <a:gd name="T74" fmla="*/ 2 w 2090"/>
                  <a:gd name="T75" fmla="*/ 6 h 3642"/>
                  <a:gd name="T76" fmla="*/ 2 w 2090"/>
                  <a:gd name="T77" fmla="*/ 6 h 3642"/>
                  <a:gd name="T78" fmla="*/ 2 w 2090"/>
                  <a:gd name="T79" fmla="*/ 5 h 3642"/>
                  <a:gd name="T80" fmla="*/ 3 w 2090"/>
                  <a:gd name="T81" fmla="*/ 4 h 3642"/>
                  <a:gd name="T82" fmla="*/ 3 w 2090"/>
                  <a:gd name="T83" fmla="*/ 3 h 3642"/>
                  <a:gd name="T84" fmla="*/ 4 w 2090"/>
                  <a:gd name="T85" fmla="*/ 3 h 3642"/>
                  <a:gd name="T86" fmla="*/ 4 w 2090"/>
                  <a:gd name="T87" fmla="*/ 2 h 3642"/>
                  <a:gd name="T88" fmla="*/ 4 w 2090"/>
                  <a:gd name="T89" fmla="*/ 2 h 3642"/>
                  <a:gd name="T90" fmla="*/ 4 w 2090"/>
                  <a:gd name="T91" fmla="*/ 2 h 3642"/>
                  <a:gd name="T92" fmla="*/ 5 w 2090"/>
                  <a:gd name="T93" fmla="*/ 1 h 3642"/>
                  <a:gd name="T94" fmla="*/ 5 w 2090"/>
                  <a:gd name="T95" fmla="*/ 1 h 3642"/>
                  <a:gd name="T96" fmla="*/ 5 w 2090"/>
                  <a:gd name="T97" fmla="*/ 1 h 3642"/>
                  <a:gd name="T98" fmla="*/ 5 w 2090"/>
                  <a:gd name="T99" fmla="*/ 1 h 3642"/>
                  <a:gd name="T100" fmla="*/ 5 w 2090"/>
                  <a:gd name="T101" fmla="*/ 0 h 3642"/>
                  <a:gd name="T102" fmla="*/ 5 w 2090"/>
                  <a:gd name="T103" fmla="*/ 0 h 364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2090" h="3642">
                    <a:moveTo>
                      <a:pt x="1939" y="0"/>
                    </a:moveTo>
                    <a:lnTo>
                      <a:pt x="2090" y="31"/>
                    </a:lnTo>
                    <a:lnTo>
                      <a:pt x="2088" y="37"/>
                    </a:lnTo>
                    <a:lnTo>
                      <a:pt x="2082" y="53"/>
                    </a:lnTo>
                    <a:lnTo>
                      <a:pt x="2071" y="79"/>
                    </a:lnTo>
                    <a:lnTo>
                      <a:pt x="2058" y="114"/>
                    </a:lnTo>
                    <a:lnTo>
                      <a:pt x="2041" y="154"/>
                    </a:lnTo>
                    <a:lnTo>
                      <a:pt x="2019" y="203"/>
                    </a:lnTo>
                    <a:lnTo>
                      <a:pt x="1996" y="255"/>
                    </a:lnTo>
                    <a:lnTo>
                      <a:pt x="1968" y="311"/>
                    </a:lnTo>
                    <a:lnTo>
                      <a:pt x="1937" y="370"/>
                    </a:lnTo>
                    <a:lnTo>
                      <a:pt x="1905" y="431"/>
                    </a:lnTo>
                    <a:lnTo>
                      <a:pt x="1886" y="460"/>
                    </a:lnTo>
                    <a:lnTo>
                      <a:pt x="1868" y="491"/>
                    </a:lnTo>
                    <a:lnTo>
                      <a:pt x="1848" y="522"/>
                    </a:lnTo>
                    <a:lnTo>
                      <a:pt x="1829" y="551"/>
                    </a:lnTo>
                    <a:lnTo>
                      <a:pt x="1808" y="581"/>
                    </a:lnTo>
                    <a:lnTo>
                      <a:pt x="1787" y="610"/>
                    </a:lnTo>
                    <a:lnTo>
                      <a:pt x="1765" y="637"/>
                    </a:lnTo>
                    <a:lnTo>
                      <a:pt x="1743" y="664"/>
                    </a:lnTo>
                    <a:lnTo>
                      <a:pt x="1720" y="691"/>
                    </a:lnTo>
                    <a:lnTo>
                      <a:pt x="1697" y="715"/>
                    </a:lnTo>
                    <a:lnTo>
                      <a:pt x="1672" y="739"/>
                    </a:lnTo>
                    <a:lnTo>
                      <a:pt x="1648" y="761"/>
                    </a:lnTo>
                    <a:lnTo>
                      <a:pt x="1640" y="768"/>
                    </a:lnTo>
                    <a:lnTo>
                      <a:pt x="1630" y="781"/>
                    </a:lnTo>
                    <a:lnTo>
                      <a:pt x="1618" y="796"/>
                    </a:lnTo>
                    <a:lnTo>
                      <a:pt x="1605" y="817"/>
                    </a:lnTo>
                    <a:lnTo>
                      <a:pt x="1572" y="865"/>
                    </a:lnTo>
                    <a:lnTo>
                      <a:pt x="1533" y="925"/>
                    </a:lnTo>
                    <a:lnTo>
                      <a:pt x="1490" y="996"/>
                    </a:lnTo>
                    <a:lnTo>
                      <a:pt x="1443" y="1072"/>
                    </a:lnTo>
                    <a:lnTo>
                      <a:pt x="1395" y="1153"/>
                    </a:lnTo>
                    <a:lnTo>
                      <a:pt x="1345" y="1238"/>
                    </a:lnTo>
                    <a:lnTo>
                      <a:pt x="1294" y="1323"/>
                    </a:lnTo>
                    <a:lnTo>
                      <a:pt x="1246" y="1407"/>
                    </a:lnTo>
                    <a:lnTo>
                      <a:pt x="1200" y="1488"/>
                    </a:lnTo>
                    <a:lnTo>
                      <a:pt x="1158" y="1562"/>
                    </a:lnTo>
                    <a:lnTo>
                      <a:pt x="1120" y="1629"/>
                    </a:lnTo>
                    <a:lnTo>
                      <a:pt x="1088" y="1685"/>
                    </a:lnTo>
                    <a:lnTo>
                      <a:pt x="1063" y="1730"/>
                    </a:lnTo>
                    <a:lnTo>
                      <a:pt x="1047" y="1760"/>
                    </a:lnTo>
                    <a:lnTo>
                      <a:pt x="1017" y="1814"/>
                    </a:lnTo>
                    <a:lnTo>
                      <a:pt x="980" y="1884"/>
                    </a:lnTo>
                    <a:lnTo>
                      <a:pt x="938" y="1964"/>
                    </a:lnTo>
                    <a:lnTo>
                      <a:pt x="894" y="2051"/>
                    </a:lnTo>
                    <a:lnTo>
                      <a:pt x="850" y="2139"/>
                    </a:lnTo>
                    <a:lnTo>
                      <a:pt x="808" y="2225"/>
                    </a:lnTo>
                    <a:lnTo>
                      <a:pt x="771" y="2303"/>
                    </a:lnTo>
                    <a:lnTo>
                      <a:pt x="742" y="2371"/>
                    </a:lnTo>
                    <a:lnTo>
                      <a:pt x="727" y="2408"/>
                    </a:lnTo>
                    <a:lnTo>
                      <a:pt x="711" y="2458"/>
                    </a:lnTo>
                    <a:lnTo>
                      <a:pt x="693" y="2519"/>
                    </a:lnTo>
                    <a:lnTo>
                      <a:pt x="670" y="2590"/>
                    </a:lnTo>
                    <a:lnTo>
                      <a:pt x="645" y="2670"/>
                    </a:lnTo>
                    <a:lnTo>
                      <a:pt x="618" y="2756"/>
                    </a:lnTo>
                    <a:lnTo>
                      <a:pt x="586" y="2848"/>
                    </a:lnTo>
                    <a:lnTo>
                      <a:pt x="552" y="2942"/>
                    </a:lnTo>
                    <a:lnTo>
                      <a:pt x="534" y="2990"/>
                    </a:lnTo>
                    <a:lnTo>
                      <a:pt x="514" y="3039"/>
                    </a:lnTo>
                    <a:lnTo>
                      <a:pt x="494" y="3088"/>
                    </a:lnTo>
                    <a:lnTo>
                      <a:pt x="473" y="3136"/>
                    </a:lnTo>
                    <a:lnTo>
                      <a:pt x="451" y="3184"/>
                    </a:lnTo>
                    <a:lnTo>
                      <a:pt x="428" y="3232"/>
                    </a:lnTo>
                    <a:lnTo>
                      <a:pt x="405" y="3280"/>
                    </a:lnTo>
                    <a:lnTo>
                      <a:pt x="379" y="3327"/>
                    </a:lnTo>
                    <a:lnTo>
                      <a:pt x="354" y="3372"/>
                    </a:lnTo>
                    <a:lnTo>
                      <a:pt x="327" y="3416"/>
                    </a:lnTo>
                    <a:lnTo>
                      <a:pt x="299" y="3458"/>
                    </a:lnTo>
                    <a:lnTo>
                      <a:pt x="271" y="3499"/>
                    </a:lnTo>
                    <a:lnTo>
                      <a:pt x="241" y="3538"/>
                    </a:lnTo>
                    <a:lnTo>
                      <a:pt x="209" y="3575"/>
                    </a:lnTo>
                    <a:lnTo>
                      <a:pt x="178" y="3610"/>
                    </a:lnTo>
                    <a:lnTo>
                      <a:pt x="145" y="3642"/>
                    </a:lnTo>
                    <a:lnTo>
                      <a:pt x="125" y="3636"/>
                    </a:lnTo>
                    <a:lnTo>
                      <a:pt x="81" y="3616"/>
                    </a:lnTo>
                    <a:lnTo>
                      <a:pt x="69" y="3610"/>
                    </a:lnTo>
                    <a:lnTo>
                      <a:pt x="57" y="3603"/>
                    </a:lnTo>
                    <a:lnTo>
                      <a:pt x="45" y="3595"/>
                    </a:lnTo>
                    <a:lnTo>
                      <a:pt x="33" y="3587"/>
                    </a:lnTo>
                    <a:lnTo>
                      <a:pt x="22" y="3578"/>
                    </a:lnTo>
                    <a:lnTo>
                      <a:pt x="13" y="3569"/>
                    </a:lnTo>
                    <a:lnTo>
                      <a:pt x="6" y="3559"/>
                    </a:lnTo>
                    <a:lnTo>
                      <a:pt x="0" y="3549"/>
                    </a:lnTo>
                    <a:lnTo>
                      <a:pt x="12" y="3536"/>
                    </a:lnTo>
                    <a:lnTo>
                      <a:pt x="47" y="3501"/>
                    </a:lnTo>
                    <a:lnTo>
                      <a:pt x="70" y="3474"/>
                    </a:lnTo>
                    <a:lnTo>
                      <a:pt x="98" y="3443"/>
                    </a:lnTo>
                    <a:lnTo>
                      <a:pt x="128" y="3406"/>
                    </a:lnTo>
                    <a:lnTo>
                      <a:pt x="160" y="3367"/>
                    </a:lnTo>
                    <a:lnTo>
                      <a:pt x="193" y="3322"/>
                    </a:lnTo>
                    <a:lnTo>
                      <a:pt x="228" y="3272"/>
                    </a:lnTo>
                    <a:lnTo>
                      <a:pt x="244" y="3247"/>
                    </a:lnTo>
                    <a:lnTo>
                      <a:pt x="262" y="3220"/>
                    </a:lnTo>
                    <a:lnTo>
                      <a:pt x="279" y="3193"/>
                    </a:lnTo>
                    <a:lnTo>
                      <a:pt x="295" y="3165"/>
                    </a:lnTo>
                    <a:lnTo>
                      <a:pt x="312" y="3136"/>
                    </a:lnTo>
                    <a:lnTo>
                      <a:pt x="327" y="3107"/>
                    </a:lnTo>
                    <a:lnTo>
                      <a:pt x="342" y="3076"/>
                    </a:lnTo>
                    <a:lnTo>
                      <a:pt x="358" y="3044"/>
                    </a:lnTo>
                    <a:lnTo>
                      <a:pt x="372" y="3013"/>
                    </a:lnTo>
                    <a:lnTo>
                      <a:pt x="385" y="2981"/>
                    </a:lnTo>
                    <a:lnTo>
                      <a:pt x="398" y="2948"/>
                    </a:lnTo>
                    <a:lnTo>
                      <a:pt x="410" y="2914"/>
                    </a:lnTo>
                    <a:lnTo>
                      <a:pt x="452" y="2786"/>
                    </a:lnTo>
                    <a:lnTo>
                      <a:pt x="491" y="2670"/>
                    </a:lnTo>
                    <a:lnTo>
                      <a:pt x="525" y="2566"/>
                    </a:lnTo>
                    <a:lnTo>
                      <a:pt x="553" y="2475"/>
                    </a:lnTo>
                    <a:lnTo>
                      <a:pt x="578" y="2397"/>
                    </a:lnTo>
                    <a:lnTo>
                      <a:pt x="597" y="2334"/>
                    </a:lnTo>
                    <a:lnTo>
                      <a:pt x="613" y="2285"/>
                    </a:lnTo>
                    <a:lnTo>
                      <a:pt x="622" y="2251"/>
                    </a:lnTo>
                    <a:lnTo>
                      <a:pt x="630" y="2227"/>
                    </a:lnTo>
                    <a:lnTo>
                      <a:pt x="641" y="2198"/>
                    </a:lnTo>
                    <a:lnTo>
                      <a:pt x="656" y="2165"/>
                    </a:lnTo>
                    <a:lnTo>
                      <a:pt x="672" y="2128"/>
                    </a:lnTo>
                    <a:lnTo>
                      <a:pt x="692" y="2088"/>
                    </a:lnTo>
                    <a:lnTo>
                      <a:pt x="714" y="2045"/>
                    </a:lnTo>
                    <a:lnTo>
                      <a:pt x="739" y="1998"/>
                    </a:lnTo>
                    <a:lnTo>
                      <a:pt x="765" y="1950"/>
                    </a:lnTo>
                    <a:lnTo>
                      <a:pt x="823" y="1846"/>
                    </a:lnTo>
                    <a:lnTo>
                      <a:pt x="887" y="1734"/>
                    </a:lnTo>
                    <a:lnTo>
                      <a:pt x="956" y="1618"/>
                    </a:lnTo>
                    <a:lnTo>
                      <a:pt x="1026" y="1499"/>
                    </a:lnTo>
                    <a:lnTo>
                      <a:pt x="1099" y="1380"/>
                    </a:lnTo>
                    <a:lnTo>
                      <a:pt x="1171" y="1264"/>
                    </a:lnTo>
                    <a:lnTo>
                      <a:pt x="1241" y="1150"/>
                    </a:lnTo>
                    <a:lnTo>
                      <a:pt x="1308" y="1044"/>
                    </a:lnTo>
                    <a:lnTo>
                      <a:pt x="1369" y="946"/>
                    </a:lnTo>
                    <a:lnTo>
                      <a:pt x="1424" y="859"/>
                    </a:lnTo>
                    <a:lnTo>
                      <a:pt x="1473" y="786"/>
                    </a:lnTo>
                    <a:lnTo>
                      <a:pt x="1509" y="727"/>
                    </a:lnTo>
                    <a:lnTo>
                      <a:pt x="1513" y="723"/>
                    </a:lnTo>
                    <a:lnTo>
                      <a:pt x="1525" y="712"/>
                    </a:lnTo>
                    <a:lnTo>
                      <a:pt x="1541" y="695"/>
                    </a:lnTo>
                    <a:lnTo>
                      <a:pt x="1564" y="669"/>
                    </a:lnTo>
                    <a:lnTo>
                      <a:pt x="1591" y="638"/>
                    </a:lnTo>
                    <a:lnTo>
                      <a:pt x="1622" y="602"/>
                    </a:lnTo>
                    <a:lnTo>
                      <a:pt x="1655" y="560"/>
                    </a:lnTo>
                    <a:lnTo>
                      <a:pt x="1691" y="513"/>
                    </a:lnTo>
                    <a:lnTo>
                      <a:pt x="1709" y="487"/>
                    </a:lnTo>
                    <a:lnTo>
                      <a:pt x="1726" y="460"/>
                    </a:lnTo>
                    <a:lnTo>
                      <a:pt x="1745" y="433"/>
                    </a:lnTo>
                    <a:lnTo>
                      <a:pt x="1763" y="404"/>
                    </a:lnTo>
                    <a:lnTo>
                      <a:pt x="1782" y="374"/>
                    </a:lnTo>
                    <a:lnTo>
                      <a:pt x="1799" y="344"/>
                    </a:lnTo>
                    <a:lnTo>
                      <a:pt x="1816" y="313"/>
                    </a:lnTo>
                    <a:lnTo>
                      <a:pt x="1834" y="280"/>
                    </a:lnTo>
                    <a:lnTo>
                      <a:pt x="1850" y="248"/>
                    </a:lnTo>
                    <a:lnTo>
                      <a:pt x="1866" y="214"/>
                    </a:lnTo>
                    <a:lnTo>
                      <a:pt x="1881" y="180"/>
                    </a:lnTo>
                    <a:lnTo>
                      <a:pt x="1894" y="145"/>
                    </a:lnTo>
                    <a:lnTo>
                      <a:pt x="1908" y="109"/>
                    </a:lnTo>
                    <a:lnTo>
                      <a:pt x="1920" y="74"/>
                    </a:lnTo>
                    <a:lnTo>
                      <a:pt x="1930" y="37"/>
                    </a:lnTo>
                    <a:lnTo>
                      <a:pt x="1939" y="0"/>
                    </a:lnTo>
                    <a:close/>
                  </a:path>
                </a:pathLst>
              </a:custGeom>
              <a:solidFill>
                <a:srgbClr val="FBDD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97" name="Freeform 392">
                <a:extLst>
                  <a:ext uri="{FF2B5EF4-FFF2-40B4-BE49-F238E27FC236}">
                    <a16:creationId xmlns:a16="http://schemas.microsoft.com/office/drawing/2014/main" id="{F329F7F3-9DCC-4FE8-9DB9-606CB1923C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5" y="1695"/>
                <a:ext cx="147" cy="256"/>
              </a:xfrm>
              <a:custGeom>
                <a:avLst/>
                <a:gdLst>
                  <a:gd name="T0" fmla="*/ 8 w 2794"/>
                  <a:gd name="T1" fmla="*/ 1 h 4857"/>
                  <a:gd name="T2" fmla="*/ 7 w 2794"/>
                  <a:gd name="T3" fmla="*/ 1 h 4857"/>
                  <a:gd name="T4" fmla="*/ 7 w 2794"/>
                  <a:gd name="T5" fmla="*/ 1 h 4857"/>
                  <a:gd name="T6" fmla="*/ 7 w 2794"/>
                  <a:gd name="T7" fmla="*/ 1 h 4857"/>
                  <a:gd name="T8" fmla="*/ 7 w 2794"/>
                  <a:gd name="T9" fmla="*/ 0 h 4857"/>
                  <a:gd name="T10" fmla="*/ 7 w 2794"/>
                  <a:gd name="T11" fmla="*/ 0 h 4857"/>
                  <a:gd name="T12" fmla="*/ 6 w 2794"/>
                  <a:gd name="T13" fmla="*/ 0 h 4857"/>
                  <a:gd name="T14" fmla="*/ 6 w 2794"/>
                  <a:gd name="T15" fmla="*/ 0 h 4857"/>
                  <a:gd name="T16" fmla="*/ 6 w 2794"/>
                  <a:gd name="T17" fmla="*/ 0 h 4857"/>
                  <a:gd name="T18" fmla="*/ 6 w 2794"/>
                  <a:gd name="T19" fmla="*/ 0 h 4857"/>
                  <a:gd name="T20" fmla="*/ 5 w 2794"/>
                  <a:gd name="T21" fmla="*/ 0 h 4857"/>
                  <a:gd name="T22" fmla="*/ 5 w 2794"/>
                  <a:gd name="T23" fmla="*/ 0 h 4857"/>
                  <a:gd name="T24" fmla="*/ 5 w 2794"/>
                  <a:gd name="T25" fmla="*/ 0 h 4857"/>
                  <a:gd name="T26" fmla="*/ 5 w 2794"/>
                  <a:gd name="T27" fmla="*/ 0 h 4857"/>
                  <a:gd name="T28" fmla="*/ 5 w 2794"/>
                  <a:gd name="T29" fmla="*/ 1 h 4857"/>
                  <a:gd name="T30" fmla="*/ 5 w 2794"/>
                  <a:gd name="T31" fmla="*/ 1 h 4857"/>
                  <a:gd name="T32" fmla="*/ 4 w 2794"/>
                  <a:gd name="T33" fmla="*/ 1 h 4857"/>
                  <a:gd name="T34" fmla="*/ 4 w 2794"/>
                  <a:gd name="T35" fmla="*/ 2 h 4857"/>
                  <a:gd name="T36" fmla="*/ 4 w 2794"/>
                  <a:gd name="T37" fmla="*/ 2 h 4857"/>
                  <a:gd name="T38" fmla="*/ 4 w 2794"/>
                  <a:gd name="T39" fmla="*/ 4 h 4857"/>
                  <a:gd name="T40" fmla="*/ 3 w 2794"/>
                  <a:gd name="T41" fmla="*/ 5 h 4857"/>
                  <a:gd name="T42" fmla="*/ 3 w 2794"/>
                  <a:gd name="T43" fmla="*/ 6 h 4857"/>
                  <a:gd name="T44" fmla="*/ 3 w 2794"/>
                  <a:gd name="T45" fmla="*/ 7 h 4857"/>
                  <a:gd name="T46" fmla="*/ 2 w 2794"/>
                  <a:gd name="T47" fmla="*/ 7 h 4857"/>
                  <a:gd name="T48" fmla="*/ 2 w 2794"/>
                  <a:gd name="T49" fmla="*/ 8 h 4857"/>
                  <a:gd name="T50" fmla="*/ 2 w 2794"/>
                  <a:gd name="T51" fmla="*/ 9 h 4857"/>
                  <a:gd name="T52" fmla="*/ 2 w 2794"/>
                  <a:gd name="T53" fmla="*/ 10 h 4857"/>
                  <a:gd name="T54" fmla="*/ 1 w 2794"/>
                  <a:gd name="T55" fmla="*/ 10 h 4857"/>
                  <a:gd name="T56" fmla="*/ 1 w 2794"/>
                  <a:gd name="T57" fmla="*/ 11 h 4857"/>
                  <a:gd name="T58" fmla="*/ 1 w 2794"/>
                  <a:gd name="T59" fmla="*/ 11 h 4857"/>
                  <a:gd name="T60" fmla="*/ 1 w 2794"/>
                  <a:gd name="T61" fmla="*/ 11 h 4857"/>
                  <a:gd name="T62" fmla="*/ 1 w 2794"/>
                  <a:gd name="T63" fmla="*/ 12 h 4857"/>
                  <a:gd name="T64" fmla="*/ 0 w 2794"/>
                  <a:gd name="T65" fmla="*/ 12 h 4857"/>
                  <a:gd name="T66" fmla="*/ 0 w 2794"/>
                  <a:gd name="T67" fmla="*/ 13 h 4857"/>
                  <a:gd name="T68" fmla="*/ 0 w 2794"/>
                  <a:gd name="T69" fmla="*/ 13 h 4857"/>
                  <a:gd name="T70" fmla="*/ 0 w 2794"/>
                  <a:gd name="T71" fmla="*/ 13 h 4857"/>
                  <a:gd name="T72" fmla="*/ 0 w 2794"/>
                  <a:gd name="T73" fmla="*/ 13 h 4857"/>
                  <a:gd name="T74" fmla="*/ 0 w 2794"/>
                  <a:gd name="T75" fmla="*/ 13 h 4857"/>
                  <a:gd name="T76" fmla="*/ 0 w 2794"/>
                  <a:gd name="T77" fmla="*/ 13 h 4857"/>
                  <a:gd name="T78" fmla="*/ 0 w 2794"/>
                  <a:gd name="T79" fmla="*/ 13 h 4857"/>
                  <a:gd name="T80" fmla="*/ 0 w 2794"/>
                  <a:gd name="T81" fmla="*/ 13 h 4857"/>
                  <a:gd name="T82" fmla="*/ 1 w 2794"/>
                  <a:gd name="T83" fmla="*/ 13 h 4857"/>
                  <a:gd name="T84" fmla="*/ 1 w 2794"/>
                  <a:gd name="T85" fmla="*/ 13 h 4857"/>
                  <a:gd name="T86" fmla="*/ 2 w 2794"/>
                  <a:gd name="T87" fmla="*/ 13 h 485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794" h="4857">
                    <a:moveTo>
                      <a:pt x="2794" y="275"/>
                    </a:moveTo>
                    <a:lnTo>
                      <a:pt x="2782" y="274"/>
                    </a:lnTo>
                    <a:lnTo>
                      <a:pt x="2750" y="269"/>
                    </a:lnTo>
                    <a:lnTo>
                      <a:pt x="2728" y="266"/>
                    </a:lnTo>
                    <a:lnTo>
                      <a:pt x="2702" y="260"/>
                    </a:lnTo>
                    <a:lnTo>
                      <a:pt x="2672" y="253"/>
                    </a:lnTo>
                    <a:lnTo>
                      <a:pt x="2641" y="245"/>
                    </a:lnTo>
                    <a:lnTo>
                      <a:pt x="2606" y="236"/>
                    </a:lnTo>
                    <a:lnTo>
                      <a:pt x="2570" y="224"/>
                    </a:lnTo>
                    <a:lnTo>
                      <a:pt x="2533" y="210"/>
                    </a:lnTo>
                    <a:lnTo>
                      <a:pt x="2495" y="194"/>
                    </a:lnTo>
                    <a:lnTo>
                      <a:pt x="2476" y="186"/>
                    </a:lnTo>
                    <a:lnTo>
                      <a:pt x="2456" y="175"/>
                    </a:lnTo>
                    <a:lnTo>
                      <a:pt x="2438" y="166"/>
                    </a:lnTo>
                    <a:lnTo>
                      <a:pt x="2419" y="155"/>
                    </a:lnTo>
                    <a:lnTo>
                      <a:pt x="2400" y="144"/>
                    </a:lnTo>
                    <a:lnTo>
                      <a:pt x="2382" y="131"/>
                    </a:lnTo>
                    <a:lnTo>
                      <a:pt x="2363" y="119"/>
                    </a:lnTo>
                    <a:lnTo>
                      <a:pt x="2346" y="105"/>
                    </a:lnTo>
                    <a:lnTo>
                      <a:pt x="2319" y="85"/>
                    </a:lnTo>
                    <a:lnTo>
                      <a:pt x="2293" y="68"/>
                    </a:lnTo>
                    <a:lnTo>
                      <a:pt x="2266" y="53"/>
                    </a:lnTo>
                    <a:lnTo>
                      <a:pt x="2240" y="38"/>
                    </a:lnTo>
                    <a:lnTo>
                      <a:pt x="2214" y="27"/>
                    </a:lnTo>
                    <a:lnTo>
                      <a:pt x="2187" y="18"/>
                    </a:lnTo>
                    <a:lnTo>
                      <a:pt x="2161" y="11"/>
                    </a:lnTo>
                    <a:lnTo>
                      <a:pt x="2135" y="5"/>
                    </a:lnTo>
                    <a:lnTo>
                      <a:pt x="2108" y="2"/>
                    </a:lnTo>
                    <a:lnTo>
                      <a:pt x="2083" y="0"/>
                    </a:lnTo>
                    <a:lnTo>
                      <a:pt x="2056" y="0"/>
                    </a:lnTo>
                    <a:lnTo>
                      <a:pt x="2031" y="3"/>
                    </a:lnTo>
                    <a:lnTo>
                      <a:pt x="2005" y="7"/>
                    </a:lnTo>
                    <a:lnTo>
                      <a:pt x="1979" y="13"/>
                    </a:lnTo>
                    <a:lnTo>
                      <a:pt x="1955" y="21"/>
                    </a:lnTo>
                    <a:lnTo>
                      <a:pt x="1929" y="31"/>
                    </a:lnTo>
                    <a:lnTo>
                      <a:pt x="1905" y="42"/>
                    </a:lnTo>
                    <a:lnTo>
                      <a:pt x="1880" y="57"/>
                    </a:lnTo>
                    <a:lnTo>
                      <a:pt x="1857" y="72"/>
                    </a:lnTo>
                    <a:lnTo>
                      <a:pt x="1833" y="89"/>
                    </a:lnTo>
                    <a:lnTo>
                      <a:pt x="1809" y="108"/>
                    </a:lnTo>
                    <a:lnTo>
                      <a:pt x="1786" y="128"/>
                    </a:lnTo>
                    <a:lnTo>
                      <a:pt x="1763" y="151"/>
                    </a:lnTo>
                    <a:lnTo>
                      <a:pt x="1741" y="174"/>
                    </a:lnTo>
                    <a:lnTo>
                      <a:pt x="1719" y="201"/>
                    </a:lnTo>
                    <a:lnTo>
                      <a:pt x="1698" y="228"/>
                    </a:lnTo>
                    <a:lnTo>
                      <a:pt x="1677" y="257"/>
                    </a:lnTo>
                    <a:lnTo>
                      <a:pt x="1657" y="288"/>
                    </a:lnTo>
                    <a:lnTo>
                      <a:pt x="1637" y="321"/>
                    </a:lnTo>
                    <a:lnTo>
                      <a:pt x="1618" y="355"/>
                    </a:lnTo>
                    <a:lnTo>
                      <a:pt x="1600" y="390"/>
                    </a:lnTo>
                    <a:lnTo>
                      <a:pt x="1582" y="427"/>
                    </a:lnTo>
                    <a:lnTo>
                      <a:pt x="1564" y="468"/>
                    </a:lnTo>
                    <a:lnTo>
                      <a:pt x="1544" y="513"/>
                    </a:lnTo>
                    <a:lnTo>
                      <a:pt x="1525" y="562"/>
                    </a:lnTo>
                    <a:lnTo>
                      <a:pt x="1504" y="614"/>
                    </a:lnTo>
                    <a:lnTo>
                      <a:pt x="1460" y="730"/>
                    </a:lnTo>
                    <a:lnTo>
                      <a:pt x="1414" y="856"/>
                    </a:lnTo>
                    <a:lnTo>
                      <a:pt x="1366" y="992"/>
                    </a:lnTo>
                    <a:lnTo>
                      <a:pt x="1317" y="1133"/>
                    </a:lnTo>
                    <a:lnTo>
                      <a:pt x="1268" y="1279"/>
                    </a:lnTo>
                    <a:lnTo>
                      <a:pt x="1220" y="1427"/>
                    </a:lnTo>
                    <a:lnTo>
                      <a:pt x="1173" y="1573"/>
                    </a:lnTo>
                    <a:lnTo>
                      <a:pt x="1127" y="1717"/>
                    </a:lnTo>
                    <a:lnTo>
                      <a:pt x="1084" y="1855"/>
                    </a:lnTo>
                    <a:lnTo>
                      <a:pt x="1044" y="1986"/>
                    </a:lnTo>
                    <a:lnTo>
                      <a:pt x="1009" y="2105"/>
                    </a:lnTo>
                    <a:lnTo>
                      <a:pt x="977" y="2213"/>
                    </a:lnTo>
                    <a:lnTo>
                      <a:pt x="953" y="2306"/>
                    </a:lnTo>
                    <a:lnTo>
                      <a:pt x="933" y="2381"/>
                    </a:lnTo>
                    <a:lnTo>
                      <a:pt x="915" y="2453"/>
                    </a:lnTo>
                    <a:lnTo>
                      <a:pt x="892" y="2539"/>
                    </a:lnTo>
                    <a:lnTo>
                      <a:pt x="867" y="2635"/>
                    </a:lnTo>
                    <a:lnTo>
                      <a:pt x="836" y="2741"/>
                    </a:lnTo>
                    <a:lnTo>
                      <a:pt x="803" y="2853"/>
                    </a:lnTo>
                    <a:lnTo>
                      <a:pt x="767" y="2971"/>
                    </a:lnTo>
                    <a:lnTo>
                      <a:pt x="730" y="3093"/>
                    </a:lnTo>
                    <a:lnTo>
                      <a:pt x="690" y="3216"/>
                    </a:lnTo>
                    <a:lnTo>
                      <a:pt x="648" y="3338"/>
                    </a:lnTo>
                    <a:lnTo>
                      <a:pt x="605" y="3459"/>
                    </a:lnTo>
                    <a:lnTo>
                      <a:pt x="583" y="3519"/>
                    </a:lnTo>
                    <a:lnTo>
                      <a:pt x="562" y="3576"/>
                    </a:lnTo>
                    <a:lnTo>
                      <a:pt x="539" y="3632"/>
                    </a:lnTo>
                    <a:lnTo>
                      <a:pt x="518" y="3687"/>
                    </a:lnTo>
                    <a:lnTo>
                      <a:pt x="495" y="3740"/>
                    </a:lnTo>
                    <a:lnTo>
                      <a:pt x="474" y="3791"/>
                    </a:lnTo>
                    <a:lnTo>
                      <a:pt x="452" y="3839"/>
                    </a:lnTo>
                    <a:lnTo>
                      <a:pt x="430" y="3884"/>
                    </a:lnTo>
                    <a:lnTo>
                      <a:pt x="408" y="3927"/>
                    </a:lnTo>
                    <a:lnTo>
                      <a:pt x="388" y="3967"/>
                    </a:lnTo>
                    <a:lnTo>
                      <a:pt x="366" y="4004"/>
                    </a:lnTo>
                    <a:lnTo>
                      <a:pt x="346" y="4036"/>
                    </a:lnTo>
                    <a:lnTo>
                      <a:pt x="325" y="4068"/>
                    </a:lnTo>
                    <a:lnTo>
                      <a:pt x="305" y="4101"/>
                    </a:lnTo>
                    <a:lnTo>
                      <a:pt x="284" y="4135"/>
                    </a:lnTo>
                    <a:lnTo>
                      <a:pt x="264" y="4169"/>
                    </a:lnTo>
                    <a:lnTo>
                      <a:pt x="224" y="4240"/>
                    </a:lnTo>
                    <a:lnTo>
                      <a:pt x="185" y="4313"/>
                    </a:lnTo>
                    <a:lnTo>
                      <a:pt x="149" y="4385"/>
                    </a:lnTo>
                    <a:lnTo>
                      <a:pt x="115" y="4456"/>
                    </a:lnTo>
                    <a:lnTo>
                      <a:pt x="99" y="4492"/>
                    </a:lnTo>
                    <a:lnTo>
                      <a:pt x="85" y="4525"/>
                    </a:lnTo>
                    <a:lnTo>
                      <a:pt x="70" y="4559"/>
                    </a:lnTo>
                    <a:lnTo>
                      <a:pt x="57" y="4592"/>
                    </a:lnTo>
                    <a:lnTo>
                      <a:pt x="46" y="4623"/>
                    </a:lnTo>
                    <a:lnTo>
                      <a:pt x="36" y="4653"/>
                    </a:lnTo>
                    <a:lnTo>
                      <a:pt x="25" y="4682"/>
                    </a:lnTo>
                    <a:lnTo>
                      <a:pt x="17" y="4709"/>
                    </a:lnTo>
                    <a:lnTo>
                      <a:pt x="11" y="4733"/>
                    </a:lnTo>
                    <a:lnTo>
                      <a:pt x="6" y="4757"/>
                    </a:lnTo>
                    <a:lnTo>
                      <a:pt x="2" y="4778"/>
                    </a:lnTo>
                    <a:lnTo>
                      <a:pt x="0" y="4798"/>
                    </a:lnTo>
                    <a:lnTo>
                      <a:pt x="0" y="4814"/>
                    </a:lnTo>
                    <a:lnTo>
                      <a:pt x="1" y="4828"/>
                    </a:lnTo>
                    <a:lnTo>
                      <a:pt x="4" y="4840"/>
                    </a:lnTo>
                    <a:lnTo>
                      <a:pt x="9" y="4848"/>
                    </a:lnTo>
                    <a:lnTo>
                      <a:pt x="16" y="4854"/>
                    </a:lnTo>
                    <a:lnTo>
                      <a:pt x="25" y="4857"/>
                    </a:lnTo>
                    <a:lnTo>
                      <a:pt x="37" y="4856"/>
                    </a:lnTo>
                    <a:lnTo>
                      <a:pt x="50" y="4852"/>
                    </a:lnTo>
                    <a:lnTo>
                      <a:pt x="65" y="4846"/>
                    </a:lnTo>
                    <a:lnTo>
                      <a:pt x="82" y="4841"/>
                    </a:lnTo>
                    <a:lnTo>
                      <a:pt x="99" y="4836"/>
                    </a:lnTo>
                    <a:lnTo>
                      <a:pt x="118" y="4830"/>
                    </a:lnTo>
                    <a:lnTo>
                      <a:pt x="157" y="4822"/>
                    </a:lnTo>
                    <a:lnTo>
                      <a:pt x="199" y="4815"/>
                    </a:lnTo>
                    <a:lnTo>
                      <a:pt x="242" y="4810"/>
                    </a:lnTo>
                    <a:lnTo>
                      <a:pt x="286" y="4805"/>
                    </a:lnTo>
                    <a:lnTo>
                      <a:pt x="330" y="4801"/>
                    </a:lnTo>
                    <a:lnTo>
                      <a:pt x="374" y="4798"/>
                    </a:lnTo>
                    <a:lnTo>
                      <a:pt x="453" y="4795"/>
                    </a:lnTo>
                    <a:lnTo>
                      <a:pt x="519" y="4793"/>
                    </a:lnTo>
                    <a:lnTo>
                      <a:pt x="564" y="4793"/>
                    </a:lnTo>
                    <a:lnTo>
                      <a:pt x="580" y="4793"/>
                    </a:lnTo>
                    <a:lnTo>
                      <a:pt x="2794" y="275"/>
                    </a:lnTo>
                    <a:close/>
                  </a:path>
                </a:pathLst>
              </a:custGeom>
              <a:solidFill>
                <a:srgbClr val="CCA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98" name="Freeform 393">
                <a:extLst>
                  <a:ext uri="{FF2B5EF4-FFF2-40B4-BE49-F238E27FC236}">
                    <a16:creationId xmlns:a16="http://schemas.microsoft.com/office/drawing/2014/main" id="{03801393-2697-478E-8BDF-7E9C8B404A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5" y="1695"/>
                <a:ext cx="147" cy="256"/>
              </a:xfrm>
              <a:custGeom>
                <a:avLst/>
                <a:gdLst>
                  <a:gd name="T0" fmla="*/ 8 w 2794"/>
                  <a:gd name="T1" fmla="*/ 1 h 4857"/>
                  <a:gd name="T2" fmla="*/ 7 w 2794"/>
                  <a:gd name="T3" fmla="*/ 1 h 4857"/>
                  <a:gd name="T4" fmla="*/ 7 w 2794"/>
                  <a:gd name="T5" fmla="*/ 1 h 4857"/>
                  <a:gd name="T6" fmla="*/ 7 w 2794"/>
                  <a:gd name="T7" fmla="*/ 1 h 4857"/>
                  <a:gd name="T8" fmla="*/ 7 w 2794"/>
                  <a:gd name="T9" fmla="*/ 0 h 4857"/>
                  <a:gd name="T10" fmla="*/ 7 w 2794"/>
                  <a:gd name="T11" fmla="*/ 0 h 4857"/>
                  <a:gd name="T12" fmla="*/ 6 w 2794"/>
                  <a:gd name="T13" fmla="*/ 0 h 4857"/>
                  <a:gd name="T14" fmla="*/ 6 w 2794"/>
                  <a:gd name="T15" fmla="*/ 0 h 4857"/>
                  <a:gd name="T16" fmla="*/ 6 w 2794"/>
                  <a:gd name="T17" fmla="*/ 0 h 4857"/>
                  <a:gd name="T18" fmla="*/ 6 w 2794"/>
                  <a:gd name="T19" fmla="*/ 0 h 4857"/>
                  <a:gd name="T20" fmla="*/ 5 w 2794"/>
                  <a:gd name="T21" fmla="*/ 0 h 4857"/>
                  <a:gd name="T22" fmla="*/ 5 w 2794"/>
                  <a:gd name="T23" fmla="*/ 0 h 4857"/>
                  <a:gd name="T24" fmla="*/ 5 w 2794"/>
                  <a:gd name="T25" fmla="*/ 0 h 4857"/>
                  <a:gd name="T26" fmla="*/ 5 w 2794"/>
                  <a:gd name="T27" fmla="*/ 0 h 4857"/>
                  <a:gd name="T28" fmla="*/ 5 w 2794"/>
                  <a:gd name="T29" fmla="*/ 1 h 4857"/>
                  <a:gd name="T30" fmla="*/ 5 w 2794"/>
                  <a:gd name="T31" fmla="*/ 1 h 4857"/>
                  <a:gd name="T32" fmla="*/ 4 w 2794"/>
                  <a:gd name="T33" fmla="*/ 1 h 4857"/>
                  <a:gd name="T34" fmla="*/ 4 w 2794"/>
                  <a:gd name="T35" fmla="*/ 2 h 4857"/>
                  <a:gd name="T36" fmla="*/ 4 w 2794"/>
                  <a:gd name="T37" fmla="*/ 2 h 4857"/>
                  <a:gd name="T38" fmla="*/ 4 w 2794"/>
                  <a:gd name="T39" fmla="*/ 4 h 4857"/>
                  <a:gd name="T40" fmla="*/ 3 w 2794"/>
                  <a:gd name="T41" fmla="*/ 5 h 4857"/>
                  <a:gd name="T42" fmla="*/ 3 w 2794"/>
                  <a:gd name="T43" fmla="*/ 6 h 4857"/>
                  <a:gd name="T44" fmla="*/ 3 w 2794"/>
                  <a:gd name="T45" fmla="*/ 7 h 4857"/>
                  <a:gd name="T46" fmla="*/ 2 w 2794"/>
                  <a:gd name="T47" fmla="*/ 7 h 4857"/>
                  <a:gd name="T48" fmla="*/ 2 w 2794"/>
                  <a:gd name="T49" fmla="*/ 8 h 4857"/>
                  <a:gd name="T50" fmla="*/ 2 w 2794"/>
                  <a:gd name="T51" fmla="*/ 9 h 4857"/>
                  <a:gd name="T52" fmla="*/ 2 w 2794"/>
                  <a:gd name="T53" fmla="*/ 10 h 4857"/>
                  <a:gd name="T54" fmla="*/ 1 w 2794"/>
                  <a:gd name="T55" fmla="*/ 10 h 4857"/>
                  <a:gd name="T56" fmla="*/ 1 w 2794"/>
                  <a:gd name="T57" fmla="*/ 11 h 4857"/>
                  <a:gd name="T58" fmla="*/ 1 w 2794"/>
                  <a:gd name="T59" fmla="*/ 11 h 4857"/>
                  <a:gd name="T60" fmla="*/ 1 w 2794"/>
                  <a:gd name="T61" fmla="*/ 11 h 4857"/>
                  <a:gd name="T62" fmla="*/ 1 w 2794"/>
                  <a:gd name="T63" fmla="*/ 12 h 4857"/>
                  <a:gd name="T64" fmla="*/ 0 w 2794"/>
                  <a:gd name="T65" fmla="*/ 12 h 4857"/>
                  <a:gd name="T66" fmla="*/ 0 w 2794"/>
                  <a:gd name="T67" fmla="*/ 13 h 4857"/>
                  <a:gd name="T68" fmla="*/ 0 w 2794"/>
                  <a:gd name="T69" fmla="*/ 13 h 4857"/>
                  <a:gd name="T70" fmla="*/ 0 w 2794"/>
                  <a:gd name="T71" fmla="*/ 13 h 4857"/>
                  <a:gd name="T72" fmla="*/ 0 w 2794"/>
                  <a:gd name="T73" fmla="*/ 13 h 4857"/>
                  <a:gd name="T74" fmla="*/ 0 w 2794"/>
                  <a:gd name="T75" fmla="*/ 13 h 4857"/>
                  <a:gd name="T76" fmla="*/ 0 w 2794"/>
                  <a:gd name="T77" fmla="*/ 13 h 4857"/>
                  <a:gd name="T78" fmla="*/ 0 w 2794"/>
                  <a:gd name="T79" fmla="*/ 13 h 4857"/>
                  <a:gd name="T80" fmla="*/ 0 w 2794"/>
                  <a:gd name="T81" fmla="*/ 13 h 4857"/>
                  <a:gd name="T82" fmla="*/ 1 w 2794"/>
                  <a:gd name="T83" fmla="*/ 13 h 4857"/>
                  <a:gd name="T84" fmla="*/ 1 w 2794"/>
                  <a:gd name="T85" fmla="*/ 13 h 4857"/>
                  <a:gd name="T86" fmla="*/ 2 w 2794"/>
                  <a:gd name="T87" fmla="*/ 13 h 485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794" h="4857">
                    <a:moveTo>
                      <a:pt x="2794" y="275"/>
                    </a:moveTo>
                    <a:lnTo>
                      <a:pt x="2782" y="274"/>
                    </a:lnTo>
                    <a:lnTo>
                      <a:pt x="2750" y="269"/>
                    </a:lnTo>
                    <a:lnTo>
                      <a:pt x="2728" y="266"/>
                    </a:lnTo>
                    <a:lnTo>
                      <a:pt x="2702" y="260"/>
                    </a:lnTo>
                    <a:lnTo>
                      <a:pt x="2672" y="253"/>
                    </a:lnTo>
                    <a:lnTo>
                      <a:pt x="2641" y="245"/>
                    </a:lnTo>
                    <a:lnTo>
                      <a:pt x="2606" y="236"/>
                    </a:lnTo>
                    <a:lnTo>
                      <a:pt x="2570" y="224"/>
                    </a:lnTo>
                    <a:lnTo>
                      <a:pt x="2533" y="210"/>
                    </a:lnTo>
                    <a:lnTo>
                      <a:pt x="2495" y="194"/>
                    </a:lnTo>
                    <a:lnTo>
                      <a:pt x="2476" y="186"/>
                    </a:lnTo>
                    <a:lnTo>
                      <a:pt x="2456" y="175"/>
                    </a:lnTo>
                    <a:lnTo>
                      <a:pt x="2438" y="166"/>
                    </a:lnTo>
                    <a:lnTo>
                      <a:pt x="2419" y="155"/>
                    </a:lnTo>
                    <a:lnTo>
                      <a:pt x="2400" y="144"/>
                    </a:lnTo>
                    <a:lnTo>
                      <a:pt x="2382" y="131"/>
                    </a:lnTo>
                    <a:lnTo>
                      <a:pt x="2363" y="119"/>
                    </a:lnTo>
                    <a:lnTo>
                      <a:pt x="2346" y="105"/>
                    </a:lnTo>
                    <a:lnTo>
                      <a:pt x="2319" y="85"/>
                    </a:lnTo>
                    <a:lnTo>
                      <a:pt x="2293" y="68"/>
                    </a:lnTo>
                    <a:lnTo>
                      <a:pt x="2266" y="53"/>
                    </a:lnTo>
                    <a:lnTo>
                      <a:pt x="2240" y="38"/>
                    </a:lnTo>
                    <a:lnTo>
                      <a:pt x="2214" y="27"/>
                    </a:lnTo>
                    <a:lnTo>
                      <a:pt x="2187" y="18"/>
                    </a:lnTo>
                    <a:lnTo>
                      <a:pt x="2161" y="11"/>
                    </a:lnTo>
                    <a:lnTo>
                      <a:pt x="2135" y="5"/>
                    </a:lnTo>
                    <a:lnTo>
                      <a:pt x="2108" y="2"/>
                    </a:lnTo>
                    <a:lnTo>
                      <a:pt x="2083" y="0"/>
                    </a:lnTo>
                    <a:lnTo>
                      <a:pt x="2056" y="0"/>
                    </a:lnTo>
                    <a:lnTo>
                      <a:pt x="2031" y="3"/>
                    </a:lnTo>
                    <a:lnTo>
                      <a:pt x="2005" y="7"/>
                    </a:lnTo>
                    <a:lnTo>
                      <a:pt x="1979" y="13"/>
                    </a:lnTo>
                    <a:lnTo>
                      <a:pt x="1955" y="21"/>
                    </a:lnTo>
                    <a:lnTo>
                      <a:pt x="1929" y="31"/>
                    </a:lnTo>
                    <a:lnTo>
                      <a:pt x="1905" y="42"/>
                    </a:lnTo>
                    <a:lnTo>
                      <a:pt x="1880" y="57"/>
                    </a:lnTo>
                    <a:lnTo>
                      <a:pt x="1857" y="72"/>
                    </a:lnTo>
                    <a:lnTo>
                      <a:pt x="1833" y="89"/>
                    </a:lnTo>
                    <a:lnTo>
                      <a:pt x="1809" y="108"/>
                    </a:lnTo>
                    <a:lnTo>
                      <a:pt x="1786" y="128"/>
                    </a:lnTo>
                    <a:lnTo>
                      <a:pt x="1763" y="151"/>
                    </a:lnTo>
                    <a:lnTo>
                      <a:pt x="1741" y="174"/>
                    </a:lnTo>
                    <a:lnTo>
                      <a:pt x="1719" y="201"/>
                    </a:lnTo>
                    <a:lnTo>
                      <a:pt x="1698" y="228"/>
                    </a:lnTo>
                    <a:lnTo>
                      <a:pt x="1677" y="257"/>
                    </a:lnTo>
                    <a:lnTo>
                      <a:pt x="1657" y="288"/>
                    </a:lnTo>
                    <a:lnTo>
                      <a:pt x="1637" y="321"/>
                    </a:lnTo>
                    <a:lnTo>
                      <a:pt x="1618" y="355"/>
                    </a:lnTo>
                    <a:lnTo>
                      <a:pt x="1600" y="390"/>
                    </a:lnTo>
                    <a:lnTo>
                      <a:pt x="1582" y="427"/>
                    </a:lnTo>
                    <a:lnTo>
                      <a:pt x="1564" y="468"/>
                    </a:lnTo>
                    <a:lnTo>
                      <a:pt x="1544" y="513"/>
                    </a:lnTo>
                    <a:lnTo>
                      <a:pt x="1525" y="562"/>
                    </a:lnTo>
                    <a:lnTo>
                      <a:pt x="1504" y="614"/>
                    </a:lnTo>
                    <a:lnTo>
                      <a:pt x="1460" y="730"/>
                    </a:lnTo>
                    <a:lnTo>
                      <a:pt x="1414" y="856"/>
                    </a:lnTo>
                    <a:lnTo>
                      <a:pt x="1366" y="992"/>
                    </a:lnTo>
                    <a:lnTo>
                      <a:pt x="1317" y="1133"/>
                    </a:lnTo>
                    <a:lnTo>
                      <a:pt x="1268" y="1279"/>
                    </a:lnTo>
                    <a:lnTo>
                      <a:pt x="1220" y="1427"/>
                    </a:lnTo>
                    <a:lnTo>
                      <a:pt x="1173" y="1573"/>
                    </a:lnTo>
                    <a:lnTo>
                      <a:pt x="1127" y="1717"/>
                    </a:lnTo>
                    <a:lnTo>
                      <a:pt x="1084" y="1855"/>
                    </a:lnTo>
                    <a:lnTo>
                      <a:pt x="1044" y="1986"/>
                    </a:lnTo>
                    <a:lnTo>
                      <a:pt x="1009" y="2105"/>
                    </a:lnTo>
                    <a:lnTo>
                      <a:pt x="977" y="2213"/>
                    </a:lnTo>
                    <a:lnTo>
                      <a:pt x="953" y="2306"/>
                    </a:lnTo>
                    <a:lnTo>
                      <a:pt x="933" y="2381"/>
                    </a:lnTo>
                    <a:lnTo>
                      <a:pt x="915" y="2453"/>
                    </a:lnTo>
                    <a:lnTo>
                      <a:pt x="892" y="2539"/>
                    </a:lnTo>
                    <a:lnTo>
                      <a:pt x="867" y="2635"/>
                    </a:lnTo>
                    <a:lnTo>
                      <a:pt x="836" y="2741"/>
                    </a:lnTo>
                    <a:lnTo>
                      <a:pt x="803" y="2853"/>
                    </a:lnTo>
                    <a:lnTo>
                      <a:pt x="767" y="2971"/>
                    </a:lnTo>
                    <a:lnTo>
                      <a:pt x="730" y="3093"/>
                    </a:lnTo>
                    <a:lnTo>
                      <a:pt x="690" y="3216"/>
                    </a:lnTo>
                    <a:lnTo>
                      <a:pt x="648" y="3338"/>
                    </a:lnTo>
                    <a:lnTo>
                      <a:pt x="605" y="3459"/>
                    </a:lnTo>
                    <a:lnTo>
                      <a:pt x="583" y="3519"/>
                    </a:lnTo>
                    <a:lnTo>
                      <a:pt x="562" y="3576"/>
                    </a:lnTo>
                    <a:lnTo>
                      <a:pt x="539" y="3632"/>
                    </a:lnTo>
                    <a:lnTo>
                      <a:pt x="518" y="3687"/>
                    </a:lnTo>
                    <a:lnTo>
                      <a:pt x="495" y="3740"/>
                    </a:lnTo>
                    <a:lnTo>
                      <a:pt x="474" y="3791"/>
                    </a:lnTo>
                    <a:lnTo>
                      <a:pt x="452" y="3839"/>
                    </a:lnTo>
                    <a:lnTo>
                      <a:pt x="430" y="3884"/>
                    </a:lnTo>
                    <a:lnTo>
                      <a:pt x="408" y="3927"/>
                    </a:lnTo>
                    <a:lnTo>
                      <a:pt x="388" y="3967"/>
                    </a:lnTo>
                    <a:lnTo>
                      <a:pt x="366" y="4004"/>
                    </a:lnTo>
                    <a:lnTo>
                      <a:pt x="346" y="4036"/>
                    </a:lnTo>
                    <a:lnTo>
                      <a:pt x="325" y="4068"/>
                    </a:lnTo>
                    <a:lnTo>
                      <a:pt x="305" y="4101"/>
                    </a:lnTo>
                    <a:lnTo>
                      <a:pt x="284" y="4135"/>
                    </a:lnTo>
                    <a:lnTo>
                      <a:pt x="264" y="4169"/>
                    </a:lnTo>
                    <a:lnTo>
                      <a:pt x="224" y="4240"/>
                    </a:lnTo>
                    <a:lnTo>
                      <a:pt x="185" y="4313"/>
                    </a:lnTo>
                    <a:lnTo>
                      <a:pt x="149" y="4385"/>
                    </a:lnTo>
                    <a:lnTo>
                      <a:pt x="115" y="4456"/>
                    </a:lnTo>
                    <a:lnTo>
                      <a:pt x="99" y="4492"/>
                    </a:lnTo>
                    <a:lnTo>
                      <a:pt x="85" y="4525"/>
                    </a:lnTo>
                    <a:lnTo>
                      <a:pt x="70" y="4559"/>
                    </a:lnTo>
                    <a:lnTo>
                      <a:pt x="57" y="4592"/>
                    </a:lnTo>
                    <a:lnTo>
                      <a:pt x="46" y="4623"/>
                    </a:lnTo>
                    <a:lnTo>
                      <a:pt x="36" y="4653"/>
                    </a:lnTo>
                    <a:lnTo>
                      <a:pt x="25" y="4682"/>
                    </a:lnTo>
                    <a:lnTo>
                      <a:pt x="17" y="4709"/>
                    </a:lnTo>
                    <a:lnTo>
                      <a:pt x="11" y="4733"/>
                    </a:lnTo>
                    <a:lnTo>
                      <a:pt x="6" y="4757"/>
                    </a:lnTo>
                    <a:lnTo>
                      <a:pt x="2" y="4778"/>
                    </a:lnTo>
                    <a:lnTo>
                      <a:pt x="0" y="4798"/>
                    </a:lnTo>
                    <a:lnTo>
                      <a:pt x="0" y="4814"/>
                    </a:lnTo>
                    <a:lnTo>
                      <a:pt x="1" y="4828"/>
                    </a:lnTo>
                    <a:lnTo>
                      <a:pt x="4" y="4840"/>
                    </a:lnTo>
                    <a:lnTo>
                      <a:pt x="9" y="4848"/>
                    </a:lnTo>
                    <a:lnTo>
                      <a:pt x="16" y="4854"/>
                    </a:lnTo>
                    <a:lnTo>
                      <a:pt x="25" y="4857"/>
                    </a:lnTo>
                    <a:lnTo>
                      <a:pt x="37" y="4856"/>
                    </a:lnTo>
                    <a:lnTo>
                      <a:pt x="50" y="4852"/>
                    </a:lnTo>
                    <a:lnTo>
                      <a:pt x="65" y="4846"/>
                    </a:lnTo>
                    <a:lnTo>
                      <a:pt x="82" y="4841"/>
                    </a:lnTo>
                    <a:lnTo>
                      <a:pt x="99" y="4836"/>
                    </a:lnTo>
                    <a:lnTo>
                      <a:pt x="118" y="4830"/>
                    </a:lnTo>
                    <a:lnTo>
                      <a:pt x="157" y="4822"/>
                    </a:lnTo>
                    <a:lnTo>
                      <a:pt x="199" y="4815"/>
                    </a:lnTo>
                    <a:lnTo>
                      <a:pt x="242" y="4810"/>
                    </a:lnTo>
                    <a:lnTo>
                      <a:pt x="286" y="4805"/>
                    </a:lnTo>
                    <a:lnTo>
                      <a:pt x="330" y="4801"/>
                    </a:lnTo>
                    <a:lnTo>
                      <a:pt x="374" y="4798"/>
                    </a:lnTo>
                    <a:lnTo>
                      <a:pt x="453" y="4795"/>
                    </a:lnTo>
                    <a:lnTo>
                      <a:pt x="519" y="4793"/>
                    </a:lnTo>
                    <a:lnTo>
                      <a:pt x="564" y="4793"/>
                    </a:lnTo>
                    <a:lnTo>
                      <a:pt x="580" y="4793"/>
                    </a:lnTo>
                    <a:lnTo>
                      <a:pt x="2794" y="275"/>
                    </a:lnTo>
                    <a:close/>
                  </a:path>
                </a:pathLst>
              </a:custGeom>
              <a:noFill/>
              <a:ln w="0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99" name="Freeform 394">
                <a:extLst>
                  <a:ext uri="{FF2B5EF4-FFF2-40B4-BE49-F238E27FC236}">
                    <a16:creationId xmlns:a16="http://schemas.microsoft.com/office/drawing/2014/main" id="{99C2A921-9A23-4586-85E0-D7DFF228AB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4" y="1787"/>
                <a:ext cx="66" cy="114"/>
              </a:xfrm>
              <a:custGeom>
                <a:avLst/>
                <a:gdLst>
                  <a:gd name="T0" fmla="*/ 3 w 1246"/>
                  <a:gd name="T1" fmla="*/ 0 h 2158"/>
                  <a:gd name="T2" fmla="*/ 3 w 1246"/>
                  <a:gd name="T3" fmla="*/ 0 h 2158"/>
                  <a:gd name="T4" fmla="*/ 3 w 1246"/>
                  <a:gd name="T5" fmla="*/ 1 h 2158"/>
                  <a:gd name="T6" fmla="*/ 3 w 1246"/>
                  <a:gd name="T7" fmla="*/ 1 h 2158"/>
                  <a:gd name="T8" fmla="*/ 3 w 1246"/>
                  <a:gd name="T9" fmla="*/ 1 h 2158"/>
                  <a:gd name="T10" fmla="*/ 3 w 1246"/>
                  <a:gd name="T11" fmla="*/ 1 h 2158"/>
                  <a:gd name="T12" fmla="*/ 2 w 1246"/>
                  <a:gd name="T13" fmla="*/ 1 h 2158"/>
                  <a:gd name="T14" fmla="*/ 2 w 1246"/>
                  <a:gd name="T15" fmla="*/ 2 h 2158"/>
                  <a:gd name="T16" fmla="*/ 2 w 1246"/>
                  <a:gd name="T17" fmla="*/ 2 h 2158"/>
                  <a:gd name="T18" fmla="*/ 2 w 1246"/>
                  <a:gd name="T19" fmla="*/ 3 h 2158"/>
                  <a:gd name="T20" fmla="*/ 2 w 1246"/>
                  <a:gd name="T21" fmla="*/ 3 h 2158"/>
                  <a:gd name="T22" fmla="*/ 1 w 1246"/>
                  <a:gd name="T23" fmla="*/ 4 h 2158"/>
                  <a:gd name="T24" fmla="*/ 1 w 1246"/>
                  <a:gd name="T25" fmla="*/ 4 h 2158"/>
                  <a:gd name="T26" fmla="*/ 1 w 1246"/>
                  <a:gd name="T27" fmla="*/ 4 h 2158"/>
                  <a:gd name="T28" fmla="*/ 1 w 1246"/>
                  <a:gd name="T29" fmla="*/ 5 h 2158"/>
                  <a:gd name="T30" fmla="*/ 1 w 1246"/>
                  <a:gd name="T31" fmla="*/ 5 h 2158"/>
                  <a:gd name="T32" fmla="*/ 1 w 1246"/>
                  <a:gd name="T33" fmla="*/ 5 h 2158"/>
                  <a:gd name="T34" fmla="*/ 0 w 1246"/>
                  <a:gd name="T35" fmla="*/ 6 h 2158"/>
                  <a:gd name="T36" fmla="*/ 0 w 1246"/>
                  <a:gd name="T37" fmla="*/ 6 h 2158"/>
                  <a:gd name="T38" fmla="*/ 0 w 1246"/>
                  <a:gd name="T39" fmla="*/ 6 h 2158"/>
                  <a:gd name="T40" fmla="*/ 1 w 1246"/>
                  <a:gd name="T41" fmla="*/ 5 h 2158"/>
                  <a:gd name="T42" fmla="*/ 1 w 1246"/>
                  <a:gd name="T43" fmla="*/ 5 h 2158"/>
                  <a:gd name="T44" fmla="*/ 1 w 1246"/>
                  <a:gd name="T45" fmla="*/ 4 h 2158"/>
                  <a:gd name="T46" fmla="*/ 1 w 1246"/>
                  <a:gd name="T47" fmla="*/ 4 h 2158"/>
                  <a:gd name="T48" fmla="*/ 2 w 1246"/>
                  <a:gd name="T49" fmla="*/ 4 h 2158"/>
                  <a:gd name="T50" fmla="*/ 2 w 1246"/>
                  <a:gd name="T51" fmla="*/ 3 h 2158"/>
                  <a:gd name="T52" fmla="*/ 2 w 1246"/>
                  <a:gd name="T53" fmla="*/ 3 h 2158"/>
                  <a:gd name="T54" fmla="*/ 2 w 1246"/>
                  <a:gd name="T55" fmla="*/ 3 h 2158"/>
                  <a:gd name="T56" fmla="*/ 2 w 1246"/>
                  <a:gd name="T57" fmla="*/ 3 h 2158"/>
                  <a:gd name="T58" fmla="*/ 2 w 1246"/>
                  <a:gd name="T59" fmla="*/ 2 h 2158"/>
                  <a:gd name="T60" fmla="*/ 2 w 1246"/>
                  <a:gd name="T61" fmla="*/ 2 h 2158"/>
                  <a:gd name="T62" fmla="*/ 3 w 1246"/>
                  <a:gd name="T63" fmla="*/ 2 h 2158"/>
                  <a:gd name="T64" fmla="*/ 3 w 1246"/>
                  <a:gd name="T65" fmla="*/ 1 h 2158"/>
                  <a:gd name="T66" fmla="*/ 3 w 1246"/>
                  <a:gd name="T67" fmla="*/ 1 h 2158"/>
                  <a:gd name="T68" fmla="*/ 3 w 1246"/>
                  <a:gd name="T69" fmla="*/ 1 h 2158"/>
                  <a:gd name="T70" fmla="*/ 3 w 1246"/>
                  <a:gd name="T71" fmla="*/ 1 h 2158"/>
                  <a:gd name="T72" fmla="*/ 3 w 1246"/>
                  <a:gd name="T73" fmla="*/ 0 h 2158"/>
                  <a:gd name="T74" fmla="*/ 3 w 1246"/>
                  <a:gd name="T75" fmla="*/ 0 h 2158"/>
                  <a:gd name="T76" fmla="*/ 3 w 1246"/>
                  <a:gd name="T77" fmla="*/ 0 h 215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246" h="2158">
                    <a:moveTo>
                      <a:pt x="1246" y="0"/>
                    </a:moveTo>
                    <a:lnTo>
                      <a:pt x="1236" y="11"/>
                    </a:lnTo>
                    <a:lnTo>
                      <a:pt x="1209" y="41"/>
                    </a:lnTo>
                    <a:lnTo>
                      <a:pt x="1168" y="88"/>
                    </a:lnTo>
                    <a:lnTo>
                      <a:pt x="1119" y="149"/>
                    </a:lnTo>
                    <a:lnTo>
                      <a:pt x="1091" y="185"/>
                    </a:lnTo>
                    <a:lnTo>
                      <a:pt x="1064" y="221"/>
                    </a:lnTo>
                    <a:lnTo>
                      <a:pt x="1035" y="261"/>
                    </a:lnTo>
                    <a:lnTo>
                      <a:pt x="1006" y="302"/>
                    </a:lnTo>
                    <a:lnTo>
                      <a:pt x="978" y="344"/>
                    </a:lnTo>
                    <a:lnTo>
                      <a:pt x="951" y="388"/>
                    </a:lnTo>
                    <a:lnTo>
                      <a:pt x="925" y="432"/>
                    </a:lnTo>
                    <a:lnTo>
                      <a:pt x="902" y="477"/>
                    </a:lnTo>
                    <a:lnTo>
                      <a:pt x="877" y="528"/>
                    </a:lnTo>
                    <a:lnTo>
                      <a:pt x="848" y="592"/>
                    </a:lnTo>
                    <a:lnTo>
                      <a:pt x="813" y="666"/>
                    </a:lnTo>
                    <a:lnTo>
                      <a:pt x="775" y="749"/>
                    </a:lnTo>
                    <a:lnTo>
                      <a:pt x="733" y="839"/>
                    </a:lnTo>
                    <a:lnTo>
                      <a:pt x="689" y="936"/>
                    </a:lnTo>
                    <a:lnTo>
                      <a:pt x="641" y="1035"/>
                    </a:lnTo>
                    <a:lnTo>
                      <a:pt x="591" y="1137"/>
                    </a:lnTo>
                    <a:lnTo>
                      <a:pt x="539" y="1240"/>
                    </a:lnTo>
                    <a:lnTo>
                      <a:pt x="486" y="1340"/>
                    </a:lnTo>
                    <a:lnTo>
                      <a:pt x="459" y="1390"/>
                    </a:lnTo>
                    <a:lnTo>
                      <a:pt x="432" y="1438"/>
                    </a:lnTo>
                    <a:lnTo>
                      <a:pt x="404" y="1486"/>
                    </a:lnTo>
                    <a:lnTo>
                      <a:pt x="377" y="1532"/>
                    </a:lnTo>
                    <a:lnTo>
                      <a:pt x="349" y="1576"/>
                    </a:lnTo>
                    <a:lnTo>
                      <a:pt x="321" y="1619"/>
                    </a:lnTo>
                    <a:lnTo>
                      <a:pt x="295" y="1660"/>
                    </a:lnTo>
                    <a:lnTo>
                      <a:pt x="267" y="1699"/>
                    </a:lnTo>
                    <a:lnTo>
                      <a:pt x="240" y="1735"/>
                    </a:lnTo>
                    <a:lnTo>
                      <a:pt x="213" y="1769"/>
                    </a:lnTo>
                    <a:lnTo>
                      <a:pt x="186" y="1799"/>
                    </a:lnTo>
                    <a:lnTo>
                      <a:pt x="160" y="1827"/>
                    </a:lnTo>
                    <a:lnTo>
                      <a:pt x="0" y="2158"/>
                    </a:lnTo>
                    <a:lnTo>
                      <a:pt x="7" y="2150"/>
                    </a:lnTo>
                    <a:lnTo>
                      <a:pt x="26" y="2124"/>
                    </a:lnTo>
                    <a:lnTo>
                      <a:pt x="54" y="2084"/>
                    </a:lnTo>
                    <a:lnTo>
                      <a:pt x="93" y="2031"/>
                    </a:lnTo>
                    <a:lnTo>
                      <a:pt x="138" y="1967"/>
                    </a:lnTo>
                    <a:lnTo>
                      <a:pt x="190" y="1894"/>
                    </a:lnTo>
                    <a:lnTo>
                      <a:pt x="246" y="1816"/>
                    </a:lnTo>
                    <a:lnTo>
                      <a:pt x="304" y="1732"/>
                    </a:lnTo>
                    <a:lnTo>
                      <a:pt x="363" y="1645"/>
                    </a:lnTo>
                    <a:lnTo>
                      <a:pt x="423" y="1558"/>
                    </a:lnTo>
                    <a:lnTo>
                      <a:pt x="479" y="1471"/>
                    </a:lnTo>
                    <a:lnTo>
                      <a:pt x="532" y="1388"/>
                    </a:lnTo>
                    <a:lnTo>
                      <a:pt x="558" y="1348"/>
                    </a:lnTo>
                    <a:lnTo>
                      <a:pt x="580" y="1310"/>
                    </a:lnTo>
                    <a:lnTo>
                      <a:pt x="602" y="1273"/>
                    </a:lnTo>
                    <a:lnTo>
                      <a:pt x="622" y="1239"/>
                    </a:lnTo>
                    <a:lnTo>
                      <a:pt x="640" y="1207"/>
                    </a:lnTo>
                    <a:lnTo>
                      <a:pt x="655" y="1177"/>
                    </a:lnTo>
                    <a:lnTo>
                      <a:pt x="667" y="1149"/>
                    </a:lnTo>
                    <a:lnTo>
                      <a:pt x="678" y="1126"/>
                    </a:lnTo>
                    <a:lnTo>
                      <a:pt x="710" y="1042"/>
                    </a:lnTo>
                    <a:lnTo>
                      <a:pt x="747" y="947"/>
                    </a:lnTo>
                    <a:lnTo>
                      <a:pt x="787" y="846"/>
                    </a:lnTo>
                    <a:lnTo>
                      <a:pt x="829" y="743"/>
                    </a:lnTo>
                    <a:lnTo>
                      <a:pt x="851" y="694"/>
                    </a:lnTo>
                    <a:lnTo>
                      <a:pt x="871" y="647"/>
                    </a:lnTo>
                    <a:lnTo>
                      <a:pt x="892" y="602"/>
                    </a:lnTo>
                    <a:lnTo>
                      <a:pt x="911" y="560"/>
                    </a:lnTo>
                    <a:lnTo>
                      <a:pt x="930" y="521"/>
                    </a:lnTo>
                    <a:lnTo>
                      <a:pt x="948" y="488"/>
                    </a:lnTo>
                    <a:lnTo>
                      <a:pt x="965" y="460"/>
                    </a:lnTo>
                    <a:lnTo>
                      <a:pt x="981" y="436"/>
                    </a:lnTo>
                    <a:lnTo>
                      <a:pt x="997" y="414"/>
                    </a:lnTo>
                    <a:lnTo>
                      <a:pt x="1015" y="387"/>
                    </a:lnTo>
                    <a:lnTo>
                      <a:pt x="1035" y="356"/>
                    </a:lnTo>
                    <a:lnTo>
                      <a:pt x="1056" y="323"/>
                    </a:lnTo>
                    <a:lnTo>
                      <a:pt x="1100" y="251"/>
                    </a:lnTo>
                    <a:lnTo>
                      <a:pt x="1143" y="178"/>
                    </a:lnTo>
                    <a:lnTo>
                      <a:pt x="1183" y="110"/>
                    </a:lnTo>
                    <a:lnTo>
                      <a:pt x="1216" y="54"/>
                    </a:lnTo>
                    <a:lnTo>
                      <a:pt x="1238" y="15"/>
                    </a:lnTo>
                    <a:lnTo>
                      <a:pt x="1246" y="0"/>
                    </a:lnTo>
                    <a:close/>
                  </a:path>
                </a:pathLst>
              </a:custGeom>
              <a:solidFill>
                <a:srgbClr val="C595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00" name="Freeform 395">
                <a:extLst>
                  <a:ext uri="{FF2B5EF4-FFF2-40B4-BE49-F238E27FC236}">
                    <a16:creationId xmlns:a16="http://schemas.microsoft.com/office/drawing/2014/main" id="{28CB9EA0-C439-4C4D-817D-C94705A36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8" y="1699"/>
                <a:ext cx="29" cy="25"/>
              </a:xfrm>
              <a:custGeom>
                <a:avLst/>
                <a:gdLst>
                  <a:gd name="T0" fmla="*/ 0 w 538"/>
                  <a:gd name="T1" fmla="*/ 0 h 471"/>
                  <a:gd name="T2" fmla="*/ 0 w 538"/>
                  <a:gd name="T3" fmla="*/ 0 h 471"/>
                  <a:gd name="T4" fmla="*/ 0 w 538"/>
                  <a:gd name="T5" fmla="*/ 0 h 471"/>
                  <a:gd name="T6" fmla="*/ 0 w 538"/>
                  <a:gd name="T7" fmla="*/ 0 h 471"/>
                  <a:gd name="T8" fmla="*/ 1 w 538"/>
                  <a:gd name="T9" fmla="*/ 0 h 471"/>
                  <a:gd name="T10" fmla="*/ 1 w 538"/>
                  <a:gd name="T11" fmla="*/ 0 h 471"/>
                  <a:gd name="T12" fmla="*/ 1 w 538"/>
                  <a:gd name="T13" fmla="*/ 0 h 471"/>
                  <a:gd name="T14" fmla="*/ 1 w 538"/>
                  <a:gd name="T15" fmla="*/ 0 h 471"/>
                  <a:gd name="T16" fmla="*/ 1 w 538"/>
                  <a:gd name="T17" fmla="*/ 0 h 471"/>
                  <a:gd name="T18" fmla="*/ 1 w 538"/>
                  <a:gd name="T19" fmla="*/ 1 h 471"/>
                  <a:gd name="T20" fmla="*/ 1 w 538"/>
                  <a:gd name="T21" fmla="*/ 1 h 471"/>
                  <a:gd name="T22" fmla="*/ 1 w 538"/>
                  <a:gd name="T23" fmla="*/ 1 h 471"/>
                  <a:gd name="T24" fmla="*/ 1 w 538"/>
                  <a:gd name="T25" fmla="*/ 1 h 471"/>
                  <a:gd name="T26" fmla="*/ 1 w 538"/>
                  <a:gd name="T27" fmla="*/ 1 h 471"/>
                  <a:gd name="T28" fmla="*/ 1 w 538"/>
                  <a:gd name="T29" fmla="*/ 1 h 471"/>
                  <a:gd name="T30" fmla="*/ 2 w 538"/>
                  <a:gd name="T31" fmla="*/ 1 h 471"/>
                  <a:gd name="T32" fmla="*/ 2 w 538"/>
                  <a:gd name="T33" fmla="*/ 1 h 471"/>
                  <a:gd name="T34" fmla="*/ 2 w 538"/>
                  <a:gd name="T35" fmla="*/ 1 h 471"/>
                  <a:gd name="T36" fmla="*/ 2 w 538"/>
                  <a:gd name="T37" fmla="*/ 1 h 471"/>
                  <a:gd name="T38" fmla="*/ 2 w 538"/>
                  <a:gd name="T39" fmla="*/ 1 h 471"/>
                  <a:gd name="T40" fmla="*/ 2 w 538"/>
                  <a:gd name="T41" fmla="*/ 1 h 471"/>
                  <a:gd name="T42" fmla="*/ 2 w 538"/>
                  <a:gd name="T43" fmla="*/ 1 h 471"/>
                  <a:gd name="T44" fmla="*/ 2 w 538"/>
                  <a:gd name="T45" fmla="*/ 1 h 471"/>
                  <a:gd name="T46" fmla="*/ 2 w 538"/>
                  <a:gd name="T47" fmla="*/ 1 h 471"/>
                  <a:gd name="T48" fmla="*/ 2 w 538"/>
                  <a:gd name="T49" fmla="*/ 1 h 471"/>
                  <a:gd name="T50" fmla="*/ 2 w 538"/>
                  <a:gd name="T51" fmla="*/ 1 h 471"/>
                  <a:gd name="T52" fmla="*/ 2 w 538"/>
                  <a:gd name="T53" fmla="*/ 1 h 471"/>
                  <a:gd name="T54" fmla="*/ 1 w 538"/>
                  <a:gd name="T55" fmla="*/ 1 h 471"/>
                  <a:gd name="T56" fmla="*/ 1 w 538"/>
                  <a:gd name="T57" fmla="*/ 1 h 471"/>
                  <a:gd name="T58" fmla="*/ 1 w 538"/>
                  <a:gd name="T59" fmla="*/ 1 h 471"/>
                  <a:gd name="T60" fmla="*/ 1 w 538"/>
                  <a:gd name="T61" fmla="*/ 1 h 471"/>
                  <a:gd name="T62" fmla="*/ 1 w 538"/>
                  <a:gd name="T63" fmla="*/ 1 h 471"/>
                  <a:gd name="T64" fmla="*/ 1 w 538"/>
                  <a:gd name="T65" fmla="*/ 1 h 471"/>
                  <a:gd name="T66" fmla="*/ 1 w 538"/>
                  <a:gd name="T67" fmla="*/ 1 h 471"/>
                  <a:gd name="T68" fmla="*/ 1 w 538"/>
                  <a:gd name="T69" fmla="*/ 1 h 471"/>
                  <a:gd name="T70" fmla="*/ 1 w 538"/>
                  <a:gd name="T71" fmla="*/ 1 h 471"/>
                  <a:gd name="T72" fmla="*/ 1 w 538"/>
                  <a:gd name="T73" fmla="*/ 1 h 471"/>
                  <a:gd name="T74" fmla="*/ 1 w 538"/>
                  <a:gd name="T75" fmla="*/ 1 h 471"/>
                  <a:gd name="T76" fmla="*/ 1 w 538"/>
                  <a:gd name="T77" fmla="*/ 1 h 471"/>
                  <a:gd name="T78" fmla="*/ 1 w 538"/>
                  <a:gd name="T79" fmla="*/ 1 h 471"/>
                  <a:gd name="T80" fmla="*/ 1 w 538"/>
                  <a:gd name="T81" fmla="*/ 1 h 471"/>
                  <a:gd name="T82" fmla="*/ 1 w 538"/>
                  <a:gd name="T83" fmla="*/ 1 h 471"/>
                  <a:gd name="T84" fmla="*/ 1 w 538"/>
                  <a:gd name="T85" fmla="*/ 1 h 471"/>
                  <a:gd name="T86" fmla="*/ 1 w 538"/>
                  <a:gd name="T87" fmla="*/ 1 h 471"/>
                  <a:gd name="T88" fmla="*/ 1 w 538"/>
                  <a:gd name="T89" fmla="*/ 1 h 471"/>
                  <a:gd name="T90" fmla="*/ 1 w 538"/>
                  <a:gd name="T91" fmla="*/ 1 h 471"/>
                  <a:gd name="T92" fmla="*/ 1 w 538"/>
                  <a:gd name="T93" fmla="*/ 1 h 471"/>
                  <a:gd name="T94" fmla="*/ 1 w 538"/>
                  <a:gd name="T95" fmla="*/ 1 h 471"/>
                  <a:gd name="T96" fmla="*/ 1 w 538"/>
                  <a:gd name="T97" fmla="*/ 1 h 471"/>
                  <a:gd name="T98" fmla="*/ 1 w 538"/>
                  <a:gd name="T99" fmla="*/ 1 h 471"/>
                  <a:gd name="T100" fmla="*/ 1 w 538"/>
                  <a:gd name="T101" fmla="*/ 1 h 471"/>
                  <a:gd name="T102" fmla="*/ 1 w 538"/>
                  <a:gd name="T103" fmla="*/ 1 h 471"/>
                  <a:gd name="T104" fmla="*/ 1 w 538"/>
                  <a:gd name="T105" fmla="*/ 1 h 471"/>
                  <a:gd name="T106" fmla="*/ 0 w 538"/>
                  <a:gd name="T107" fmla="*/ 1 h 471"/>
                  <a:gd name="T108" fmla="*/ 0 w 538"/>
                  <a:gd name="T109" fmla="*/ 1 h 471"/>
                  <a:gd name="T110" fmla="*/ 0 w 538"/>
                  <a:gd name="T111" fmla="*/ 1 h 471"/>
                  <a:gd name="T112" fmla="*/ 0 w 538"/>
                  <a:gd name="T113" fmla="*/ 1 h 471"/>
                  <a:gd name="T114" fmla="*/ 0 w 538"/>
                  <a:gd name="T115" fmla="*/ 1 h 471"/>
                  <a:gd name="T116" fmla="*/ 0 w 538"/>
                  <a:gd name="T117" fmla="*/ 1 h 471"/>
                  <a:gd name="T118" fmla="*/ 0 w 538"/>
                  <a:gd name="T119" fmla="*/ 0 h 47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8" h="471">
                    <a:moveTo>
                      <a:pt x="0" y="0"/>
                    </a:moveTo>
                    <a:lnTo>
                      <a:pt x="18" y="9"/>
                    </a:lnTo>
                    <a:lnTo>
                      <a:pt x="63" y="32"/>
                    </a:lnTo>
                    <a:lnTo>
                      <a:pt x="128" y="64"/>
                    </a:lnTo>
                    <a:lnTo>
                      <a:pt x="208" y="101"/>
                    </a:lnTo>
                    <a:lnTo>
                      <a:pt x="250" y="121"/>
                    </a:lnTo>
                    <a:lnTo>
                      <a:pt x="292" y="139"/>
                    </a:lnTo>
                    <a:lnTo>
                      <a:pt x="334" y="157"/>
                    </a:lnTo>
                    <a:lnTo>
                      <a:pt x="375" y="172"/>
                    </a:lnTo>
                    <a:lnTo>
                      <a:pt x="414" y="186"/>
                    </a:lnTo>
                    <a:lnTo>
                      <a:pt x="449" y="197"/>
                    </a:lnTo>
                    <a:lnTo>
                      <a:pt x="464" y="201"/>
                    </a:lnTo>
                    <a:lnTo>
                      <a:pt x="479" y="205"/>
                    </a:lnTo>
                    <a:lnTo>
                      <a:pt x="493" y="207"/>
                    </a:lnTo>
                    <a:lnTo>
                      <a:pt x="504" y="208"/>
                    </a:lnTo>
                    <a:lnTo>
                      <a:pt x="514" y="209"/>
                    </a:lnTo>
                    <a:lnTo>
                      <a:pt x="523" y="212"/>
                    </a:lnTo>
                    <a:lnTo>
                      <a:pt x="529" y="216"/>
                    </a:lnTo>
                    <a:lnTo>
                      <a:pt x="534" y="221"/>
                    </a:lnTo>
                    <a:lnTo>
                      <a:pt x="536" y="228"/>
                    </a:lnTo>
                    <a:lnTo>
                      <a:pt x="538" y="236"/>
                    </a:lnTo>
                    <a:lnTo>
                      <a:pt x="537" y="245"/>
                    </a:lnTo>
                    <a:lnTo>
                      <a:pt x="536" y="254"/>
                    </a:lnTo>
                    <a:lnTo>
                      <a:pt x="533" y="264"/>
                    </a:lnTo>
                    <a:lnTo>
                      <a:pt x="528" y="275"/>
                    </a:lnTo>
                    <a:lnTo>
                      <a:pt x="523" y="287"/>
                    </a:lnTo>
                    <a:lnTo>
                      <a:pt x="516" y="299"/>
                    </a:lnTo>
                    <a:lnTo>
                      <a:pt x="509" y="311"/>
                    </a:lnTo>
                    <a:lnTo>
                      <a:pt x="500" y="324"/>
                    </a:lnTo>
                    <a:lnTo>
                      <a:pt x="492" y="336"/>
                    </a:lnTo>
                    <a:lnTo>
                      <a:pt x="482" y="349"/>
                    </a:lnTo>
                    <a:lnTo>
                      <a:pt x="460" y="374"/>
                    </a:lnTo>
                    <a:lnTo>
                      <a:pt x="438" y="398"/>
                    </a:lnTo>
                    <a:lnTo>
                      <a:pt x="426" y="409"/>
                    </a:lnTo>
                    <a:lnTo>
                      <a:pt x="414" y="420"/>
                    </a:lnTo>
                    <a:lnTo>
                      <a:pt x="402" y="430"/>
                    </a:lnTo>
                    <a:lnTo>
                      <a:pt x="390" y="439"/>
                    </a:lnTo>
                    <a:lnTo>
                      <a:pt x="378" y="447"/>
                    </a:lnTo>
                    <a:lnTo>
                      <a:pt x="367" y="455"/>
                    </a:lnTo>
                    <a:lnTo>
                      <a:pt x="356" y="461"/>
                    </a:lnTo>
                    <a:lnTo>
                      <a:pt x="345" y="466"/>
                    </a:lnTo>
                    <a:lnTo>
                      <a:pt x="335" y="469"/>
                    </a:lnTo>
                    <a:lnTo>
                      <a:pt x="326" y="471"/>
                    </a:lnTo>
                    <a:lnTo>
                      <a:pt x="317" y="471"/>
                    </a:lnTo>
                    <a:lnTo>
                      <a:pt x="309" y="470"/>
                    </a:lnTo>
                    <a:lnTo>
                      <a:pt x="300" y="468"/>
                    </a:lnTo>
                    <a:lnTo>
                      <a:pt x="292" y="464"/>
                    </a:lnTo>
                    <a:lnTo>
                      <a:pt x="284" y="459"/>
                    </a:lnTo>
                    <a:lnTo>
                      <a:pt x="275" y="452"/>
                    </a:lnTo>
                    <a:lnTo>
                      <a:pt x="256" y="437"/>
                    </a:lnTo>
                    <a:lnTo>
                      <a:pt x="236" y="418"/>
                    </a:lnTo>
                    <a:lnTo>
                      <a:pt x="216" y="396"/>
                    </a:lnTo>
                    <a:lnTo>
                      <a:pt x="196" y="374"/>
                    </a:lnTo>
                    <a:lnTo>
                      <a:pt x="176" y="349"/>
                    </a:lnTo>
                    <a:lnTo>
                      <a:pt x="156" y="324"/>
                    </a:lnTo>
                    <a:lnTo>
                      <a:pt x="121" y="275"/>
                    </a:lnTo>
                    <a:lnTo>
                      <a:pt x="92" y="233"/>
                    </a:lnTo>
                    <a:lnTo>
                      <a:pt x="72" y="205"/>
                    </a:lnTo>
                    <a:lnTo>
                      <a:pt x="65" y="19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C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01" name="Freeform 396">
                <a:extLst>
                  <a:ext uri="{FF2B5EF4-FFF2-40B4-BE49-F238E27FC236}">
                    <a16:creationId xmlns:a16="http://schemas.microsoft.com/office/drawing/2014/main" id="{DC91BE14-8D1D-4E51-ABBB-F010D47385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1" y="1717"/>
                <a:ext cx="49" cy="94"/>
              </a:xfrm>
              <a:custGeom>
                <a:avLst/>
                <a:gdLst>
                  <a:gd name="T0" fmla="*/ 3 w 941"/>
                  <a:gd name="T1" fmla="*/ 0 h 1802"/>
                  <a:gd name="T2" fmla="*/ 3 w 941"/>
                  <a:gd name="T3" fmla="*/ 0 h 1802"/>
                  <a:gd name="T4" fmla="*/ 2 w 941"/>
                  <a:gd name="T5" fmla="*/ 0 h 1802"/>
                  <a:gd name="T6" fmla="*/ 2 w 941"/>
                  <a:gd name="T7" fmla="*/ 0 h 1802"/>
                  <a:gd name="T8" fmla="*/ 2 w 941"/>
                  <a:gd name="T9" fmla="*/ 1 h 1802"/>
                  <a:gd name="T10" fmla="*/ 2 w 941"/>
                  <a:gd name="T11" fmla="*/ 1 h 1802"/>
                  <a:gd name="T12" fmla="*/ 2 w 941"/>
                  <a:gd name="T13" fmla="*/ 1 h 1802"/>
                  <a:gd name="T14" fmla="*/ 2 w 941"/>
                  <a:gd name="T15" fmla="*/ 1 h 1802"/>
                  <a:gd name="T16" fmla="*/ 2 w 941"/>
                  <a:gd name="T17" fmla="*/ 1 h 1802"/>
                  <a:gd name="T18" fmla="*/ 2 w 941"/>
                  <a:gd name="T19" fmla="*/ 1 h 1802"/>
                  <a:gd name="T20" fmla="*/ 2 w 941"/>
                  <a:gd name="T21" fmla="*/ 1 h 1802"/>
                  <a:gd name="T22" fmla="*/ 2 w 941"/>
                  <a:gd name="T23" fmla="*/ 2 h 1802"/>
                  <a:gd name="T24" fmla="*/ 2 w 941"/>
                  <a:gd name="T25" fmla="*/ 2 h 1802"/>
                  <a:gd name="T26" fmla="*/ 1 w 941"/>
                  <a:gd name="T27" fmla="*/ 2 h 1802"/>
                  <a:gd name="T28" fmla="*/ 1 w 941"/>
                  <a:gd name="T29" fmla="*/ 2 h 1802"/>
                  <a:gd name="T30" fmla="*/ 1 w 941"/>
                  <a:gd name="T31" fmla="*/ 2 h 1802"/>
                  <a:gd name="T32" fmla="*/ 1 w 941"/>
                  <a:gd name="T33" fmla="*/ 2 h 1802"/>
                  <a:gd name="T34" fmla="*/ 1 w 941"/>
                  <a:gd name="T35" fmla="*/ 3 h 1802"/>
                  <a:gd name="T36" fmla="*/ 1 w 941"/>
                  <a:gd name="T37" fmla="*/ 3 h 1802"/>
                  <a:gd name="T38" fmla="*/ 1 w 941"/>
                  <a:gd name="T39" fmla="*/ 3 h 1802"/>
                  <a:gd name="T40" fmla="*/ 0 w 941"/>
                  <a:gd name="T41" fmla="*/ 4 h 1802"/>
                  <a:gd name="T42" fmla="*/ 0 w 941"/>
                  <a:gd name="T43" fmla="*/ 4 h 1802"/>
                  <a:gd name="T44" fmla="*/ 0 w 941"/>
                  <a:gd name="T45" fmla="*/ 5 h 1802"/>
                  <a:gd name="T46" fmla="*/ 0 w 941"/>
                  <a:gd name="T47" fmla="*/ 5 h 1802"/>
                  <a:gd name="T48" fmla="*/ 0 w 941"/>
                  <a:gd name="T49" fmla="*/ 4 h 1802"/>
                  <a:gd name="T50" fmla="*/ 1 w 941"/>
                  <a:gd name="T51" fmla="*/ 4 h 1802"/>
                  <a:gd name="T52" fmla="*/ 1 w 941"/>
                  <a:gd name="T53" fmla="*/ 4 h 1802"/>
                  <a:gd name="T54" fmla="*/ 1 w 941"/>
                  <a:gd name="T55" fmla="*/ 3 h 1802"/>
                  <a:gd name="T56" fmla="*/ 1 w 941"/>
                  <a:gd name="T57" fmla="*/ 3 h 1802"/>
                  <a:gd name="T58" fmla="*/ 1 w 941"/>
                  <a:gd name="T59" fmla="*/ 3 h 1802"/>
                  <a:gd name="T60" fmla="*/ 1 w 941"/>
                  <a:gd name="T61" fmla="*/ 3 h 1802"/>
                  <a:gd name="T62" fmla="*/ 1 w 941"/>
                  <a:gd name="T63" fmla="*/ 3 h 1802"/>
                  <a:gd name="T64" fmla="*/ 1 w 941"/>
                  <a:gd name="T65" fmla="*/ 2 h 1802"/>
                  <a:gd name="T66" fmla="*/ 2 w 941"/>
                  <a:gd name="T67" fmla="*/ 2 h 1802"/>
                  <a:gd name="T68" fmla="*/ 2 w 941"/>
                  <a:gd name="T69" fmla="*/ 2 h 1802"/>
                  <a:gd name="T70" fmla="*/ 2 w 941"/>
                  <a:gd name="T71" fmla="*/ 2 h 1802"/>
                  <a:gd name="T72" fmla="*/ 2 w 941"/>
                  <a:gd name="T73" fmla="*/ 1 h 1802"/>
                  <a:gd name="T74" fmla="*/ 2 w 941"/>
                  <a:gd name="T75" fmla="*/ 1 h 1802"/>
                  <a:gd name="T76" fmla="*/ 2 w 941"/>
                  <a:gd name="T77" fmla="*/ 1 h 1802"/>
                  <a:gd name="T78" fmla="*/ 2 w 941"/>
                  <a:gd name="T79" fmla="*/ 1 h 1802"/>
                  <a:gd name="T80" fmla="*/ 2 w 941"/>
                  <a:gd name="T81" fmla="*/ 1 h 1802"/>
                  <a:gd name="T82" fmla="*/ 2 w 941"/>
                  <a:gd name="T83" fmla="*/ 1 h 1802"/>
                  <a:gd name="T84" fmla="*/ 2 w 941"/>
                  <a:gd name="T85" fmla="*/ 0 h 1802"/>
                  <a:gd name="T86" fmla="*/ 2 w 941"/>
                  <a:gd name="T87" fmla="*/ 0 h 1802"/>
                  <a:gd name="T88" fmla="*/ 3 w 941"/>
                  <a:gd name="T89" fmla="*/ 0 h 180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941" h="1802">
                    <a:moveTo>
                      <a:pt x="940" y="15"/>
                    </a:moveTo>
                    <a:lnTo>
                      <a:pt x="941" y="2"/>
                    </a:lnTo>
                    <a:lnTo>
                      <a:pt x="940" y="0"/>
                    </a:lnTo>
                    <a:lnTo>
                      <a:pt x="938" y="8"/>
                    </a:lnTo>
                    <a:lnTo>
                      <a:pt x="933" y="24"/>
                    </a:lnTo>
                    <a:lnTo>
                      <a:pt x="928" y="50"/>
                    </a:lnTo>
                    <a:lnTo>
                      <a:pt x="921" y="82"/>
                    </a:lnTo>
                    <a:lnTo>
                      <a:pt x="912" y="120"/>
                    </a:lnTo>
                    <a:lnTo>
                      <a:pt x="900" y="162"/>
                    </a:lnTo>
                    <a:lnTo>
                      <a:pt x="886" y="208"/>
                    </a:lnTo>
                    <a:lnTo>
                      <a:pt x="870" y="256"/>
                    </a:lnTo>
                    <a:lnTo>
                      <a:pt x="861" y="280"/>
                    </a:lnTo>
                    <a:lnTo>
                      <a:pt x="852" y="306"/>
                    </a:lnTo>
                    <a:lnTo>
                      <a:pt x="841" y="330"/>
                    </a:lnTo>
                    <a:lnTo>
                      <a:pt x="830" y="355"/>
                    </a:lnTo>
                    <a:lnTo>
                      <a:pt x="819" y="379"/>
                    </a:lnTo>
                    <a:lnTo>
                      <a:pt x="806" y="403"/>
                    </a:lnTo>
                    <a:lnTo>
                      <a:pt x="793" y="427"/>
                    </a:lnTo>
                    <a:lnTo>
                      <a:pt x="779" y="449"/>
                    </a:lnTo>
                    <a:lnTo>
                      <a:pt x="765" y="472"/>
                    </a:lnTo>
                    <a:lnTo>
                      <a:pt x="749" y="492"/>
                    </a:lnTo>
                    <a:lnTo>
                      <a:pt x="733" y="512"/>
                    </a:lnTo>
                    <a:lnTo>
                      <a:pt x="715" y="531"/>
                    </a:lnTo>
                    <a:lnTo>
                      <a:pt x="658" y="589"/>
                    </a:lnTo>
                    <a:lnTo>
                      <a:pt x="609" y="641"/>
                    </a:lnTo>
                    <a:lnTo>
                      <a:pt x="565" y="689"/>
                    </a:lnTo>
                    <a:lnTo>
                      <a:pt x="525" y="732"/>
                    </a:lnTo>
                    <a:lnTo>
                      <a:pt x="508" y="753"/>
                    </a:lnTo>
                    <a:lnTo>
                      <a:pt x="490" y="773"/>
                    </a:lnTo>
                    <a:lnTo>
                      <a:pt x="474" y="795"/>
                    </a:lnTo>
                    <a:lnTo>
                      <a:pt x="458" y="817"/>
                    </a:lnTo>
                    <a:lnTo>
                      <a:pt x="443" y="840"/>
                    </a:lnTo>
                    <a:lnTo>
                      <a:pt x="428" y="864"/>
                    </a:lnTo>
                    <a:lnTo>
                      <a:pt x="412" y="888"/>
                    </a:lnTo>
                    <a:lnTo>
                      <a:pt x="398" y="915"/>
                    </a:lnTo>
                    <a:lnTo>
                      <a:pt x="382" y="945"/>
                    </a:lnTo>
                    <a:lnTo>
                      <a:pt x="361" y="983"/>
                    </a:lnTo>
                    <a:lnTo>
                      <a:pt x="340" y="1027"/>
                    </a:lnTo>
                    <a:lnTo>
                      <a:pt x="316" y="1075"/>
                    </a:lnTo>
                    <a:lnTo>
                      <a:pt x="266" y="1180"/>
                    </a:lnTo>
                    <a:lnTo>
                      <a:pt x="215" y="1287"/>
                    </a:lnTo>
                    <a:lnTo>
                      <a:pt x="168" y="1388"/>
                    </a:lnTo>
                    <a:lnTo>
                      <a:pt x="129" y="1472"/>
                    </a:lnTo>
                    <a:lnTo>
                      <a:pt x="102" y="1530"/>
                    </a:lnTo>
                    <a:lnTo>
                      <a:pt x="93" y="1551"/>
                    </a:lnTo>
                    <a:lnTo>
                      <a:pt x="0" y="1802"/>
                    </a:lnTo>
                    <a:lnTo>
                      <a:pt x="11" y="1783"/>
                    </a:lnTo>
                    <a:lnTo>
                      <a:pt x="42" y="1734"/>
                    </a:lnTo>
                    <a:lnTo>
                      <a:pt x="86" y="1663"/>
                    </a:lnTo>
                    <a:lnTo>
                      <a:pt x="137" y="1578"/>
                    </a:lnTo>
                    <a:lnTo>
                      <a:pt x="190" y="1487"/>
                    </a:lnTo>
                    <a:lnTo>
                      <a:pt x="240" y="1401"/>
                    </a:lnTo>
                    <a:lnTo>
                      <a:pt x="262" y="1361"/>
                    </a:lnTo>
                    <a:lnTo>
                      <a:pt x="280" y="1326"/>
                    </a:lnTo>
                    <a:lnTo>
                      <a:pt x="295" y="1296"/>
                    </a:lnTo>
                    <a:lnTo>
                      <a:pt x="305" y="1273"/>
                    </a:lnTo>
                    <a:lnTo>
                      <a:pt x="313" y="1251"/>
                    </a:lnTo>
                    <a:lnTo>
                      <a:pt x="324" y="1227"/>
                    </a:lnTo>
                    <a:lnTo>
                      <a:pt x="337" y="1199"/>
                    </a:lnTo>
                    <a:lnTo>
                      <a:pt x="350" y="1169"/>
                    </a:lnTo>
                    <a:lnTo>
                      <a:pt x="383" y="1106"/>
                    </a:lnTo>
                    <a:lnTo>
                      <a:pt x="418" y="1040"/>
                    </a:lnTo>
                    <a:lnTo>
                      <a:pt x="453" y="974"/>
                    </a:lnTo>
                    <a:lnTo>
                      <a:pt x="487" y="914"/>
                    </a:lnTo>
                    <a:lnTo>
                      <a:pt x="519" y="861"/>
                    </a:lnTo>
                    <a:lnTo>
                      <a:pt x="543" y="822"/>
                    </a:lnTo>
                    <a:lnTo>
                      <a:pt x="565" y="792"/>
                    </a:lnTo>
                    <a:lnTo>
                      <a:pt x="590" y="760"/>
                    </a:lnTo>
                    <a:lnTo>
                      <a:pt x="616" y="726"/>
                    </a:lnTo>
                    <a:lnTo>
                      <a:pt x="646" y="692"/>
                    </a:lnTo>
                    <a:lnTo>
                      <a:pt x="676" y="654"/>
                    </a:lnTo>
                    <a:lnTo>
                      <a:pt x="707" y="614"/>
                    </a:lnTo>
                    <a:lnTo>
                      <a:pt x="738" y="572"/>
                    </a:lnTo>
                    <a:lnTo>
                      <a:pt x="770" y="526"/>
                    </a:lnTo>
                    <a:lnTo>
                      <a:pt x="785" y="501"/>
                    </a:lnTo>
                    <a:lnTo>
                      <a:pt x="799" y="477"/>
                    </a:lnTo>
                    <a:lnTo>
                      <a:pt x="815" y="451"/>
                    </a:lnTo>
                    <a:lnTo>
                      <a:pt x="828" y="423"/>
                    </a:lnTo>
                    <a:lnTo>
                      <a:pt x="842" y="396"/>
                    </a:lnTo>
                    <a:lnTo>
                      <a:pt x="856" y="367"/>
                    </a:lnTo>
                    <a:lnTo>
                      <a:pt x="868" y="338"/>
                    </a:lnTo>
                    <a:lnTo>
                      <a:pt x="879" y="307"/>
                    </a:lnTo>
                    <a:lnTo>
                      <a:pt x="890" y="274"/>
                    </a:lnTo>
                    <a:lnTo>
                      <a:pt x="901" y="241"/>
                    </a:lnTo>
                    <a:lnTo>
                      <a:pt x="910" y="207"/>
                    </a:lnTo>
                    <a:lnTo>
                      <a:pt x="918" y="171"/>
                    </a:lnTo>
                    <a:lnTo>
                      <a:pt x="925" y="134"/>
                    </a:lnTo>
                    <a:lnTo>
                      <a:pt x="931" y="96"/>
                    </a:lnTo>
                    <a:lnTo>
                      <a:pt x="937" y="56"/>
                    </a:lnTo>
                    <a:lnTo>
                      <a:pt x="940" y="15"/>
                    </a:lnTo>
                    <a:close/>
                  </a:path>
                </a:pathLst>
              </a:custGeom>
              <a:solidFill>
                <a:srgbClr val="C595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02" name="Freeform 397">
                <a:extLst>
                  <a:ext uri="{FF2B5EF4-FFF2-40B4-BE49-F238E27FC236}">
                    <a16:creationId xmlns:a16="http://schemas.microsoft.com/office/drawing/2014/main" id="{42013F2A-D630-4D2D-9F29-2926E1F6778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4" y="1705"/>
                <a:ext cx="98" cy="238"/>
              </a:xfrm>
              <a:custGeom>
                <a:avLst/>
                <a:gdLst>
                  <a:gd name="T0" fmla="*/ 5 w 1861"/>
                  <a:gd name="T1" fmla="*/ 0 h 4513"/>
                  <a:gd name="T2" fmla="*/ 5 w 1861"/>
                  <a:gd name="T3" fmla="*/ 0 h 4513"/>
                  <a:gd name="T4" fmla="*/ 5 w 1861"/>
                  <a:gd name="T5" fmla="*/ 0 h 4513"/>
                  <a:gd name="T6" fmla="*/ 5 w 1861"/>
                  <a:gd name="T7" fmla="*/ 1 h 4513"/>
                  <a:gd name="T8" fmla="*/ 5 w 1861"/>
                  <a:gd name="T9" fmla="*/ 1 h 4513"/>
                  <a:gd name="T10" fmla="*/ 4 w 1861"/>
                  <a:gd name="T11" fmla="*/ 1 h 4513"/>
                  <a:gd name="T12" fmla="*/ 4 w 1861"/>
                  <a:gd name="T13" fmla="*/ 1 h 4513"/>
                  <a:gd name="T14" fmla="*/ 4 w 1861"/>
                  <a:gd name="T15" fmla="*/ 2 h 4513"/>
                  <a:gd name="T16" fmla="*/ 4 w 1861"/>
                  <a:gd name="T17" fmla="*/ 2 h 4513"/>
                  <a:gd name="T18" fmla="*/ 4 w 1861"/>
                  <a:gd name="T19" fmla="*/ 2 h 4513"/>
                  <a:gd name="T20" fmla="*/ 4 w 1861"/>
                  <a:gd name="T21" fmla="*/ 3 h 4513"/>
                  <a:gd name="T22" fmla="*/ 3 w 1861"/>
                  <a:gd name="T23" fmla="*/ 4 h 4513"/>
                  <a:gd name="T24" fmla="*/ 3 w 1861"/>
                  <a:gd name="T25" fmla="*/ 4 h 4513"/>
                  <a:gd name="T26" fmla="*/ 3 w 1861"/>
                  <a:gd name="T27" fmla="*/ 5 h 4513"/>
                  <a:gd name="T28" fmla="*/ 3 w 1861"/>
                  <a:gd name="T29" fmla="*/ 4 h 4513"/>
                  <a:gd name="T30" fmla="*/ 4 w 1861"/>
                  <a:gd name="T31" fmla="*/ 3 h 4513"/>
                  <a:gd name="T32" fmla="*/ 4 w 1861"/>
                  <a:gd name="T33" fmla="*/ 2 h 4513"/>
                  <a:gd name="T34" fmla="*/ 4 w 1861"/>
                  <a:gd name="T35" fmla="*/ 2 h 4513"/>
                  <a:gd name="T36" fmla="*/ 4 w 1861"/>
                  <a:gd name="T37" fmla="*/ 2 h 4513"/>
                  <a:gd name="T38" fmla="*/ 4 w 1861"/>
                  <a:gd name="T39" fmla="*/ 1 h 4513"/>
                  <a:gd name="T40" fmla="*/ 4 w 1861"/>
                  <a:gd name="T41" fmla="*/ 1 h 4513"/>
                  <a:gd name="T42" fmla="*/ 4 w 1861"/>
                  <a:gd name="T43" fmla="*/ 1 h 4513"/>
                  <a:gd name="T44" fmla="*/ 5 w 1861"/>
                  <a:gd name="T45" fmla="*/ 1 h 4513"/>
                  <a:gd name="T46" fmla="*/ 5 w 1861"/>
                  <a:gd name="T47" fmla="*/ 0 h 4513"/>
                  <a:gd name="T48" fmla="*/ 5 w 1861"/>
                  <a:gd name="T49" fmla="*/ 0 h 4513"/>
                  <a:gd name="T50" fmla="*/ 5 w 1861"/>
                  <a:gd name="T51" fmla="*/ 0 h 4513"/>
                  <a:gd name="T52" fmla="*/ 5 w 1861"/>
                  <a:gd name="T53" fmla="*/ 0 h 4513"/>
                  <a:gd name="T54" fmla="*/ 3 w 1861"/>
                  <a:gd name="T55" fmla="*/ 5 h 4513"/>
                  <a:gd name="T56" fmla="*/ 3 w 1861"/>
                  <a:gd name="T57" fmla="*/ 6 h 4513"/>
                  <a:gd name="T58" fmla="*/ 2 w 1861"/>
                  <a:gd name="T59" fmla="*/ 7 h 4513"/>
                  <a:gd name="T60" fmla="*/ 2 w 1861"/>
                  <a:gd name="T61" fmla="*/ 8 h 4513"/>
                  <a:gd name="T62" fmla="*/ 2 w 1861"/>
                  <a:gd name="T63" fmla="*/ 8 h 4513"/>
                  <a:gd name="T64" fmla="*/ 2 w 1861"/>
                  <a:gd name="T65" fmla="*/ 9 h 4513"/>
                  <a:gd name="T66" fmla="*/ 2 w 1861"/>
                  <a:gd name="T67" fmla="*/ 9 h 4513"/>
                  <a:gd name="T68" fmla="*/ 1 w 1861"/>
                  <a:gd name="T69" fmla="*/ 10 h 4513"/>
                  <a:gd name="T70" fmla="*/ 1 w 1861"/>
                  <a:gd name="T71" fmla="*/ 10 h 4513"/>
                  <a:gd name="T72" fmla="*/ 1 w 1861"/>
                  <a:gd name="T73" fmla="*/ 11 h 4513"/>
                  <a:gd name="T74" fmla="*/ 1 w 1861"/>
                  <a:gd name="T75" fmla="*/ 11 h 4513"/>
                  <a:gd name="T76" fmla="*/ 1 w 1861"/>
                  <a:gd name="T77" fmla="*/ 12 h 4513"/>
                  <a:gd name="T78" fmla="*/ 0 w 1861"/>
                  <a:gd name="T79" fmla="*/ 12 h 4513"/>
                  <a:gd name="T80" fmla="*/ 0 w 1861"/>
                  <a:gd name="T81" fmla="*/ 13 h 4513"/>
                  <a:gd name="T82" fmla="*/ 0 w 1861"/>
                  <a:gd name="T83" fmla="*/ 12 h 4513"/>
                  <a:gd name="T84" fmla="*/ 0 w 1861"/>
                  <a:gd name="T85" fmla="*/ 12 h 4513"/>
                  <a:gd name="T86" fmla="*/ 1 w 1861"/>
                  <a:gd name="T87" fmla="*/ 11 h 4513"/>
                  <a:gd name="T88" fmla="*/ 1 w 1861"/>
                  <a:gd name="T89" fmla="*/ 11 h 4513"/>
                  <a:gd name="T90" fmla="*/ 1 w 1861"/>
                  <a:gd name="T91" fmla="*/ 11 h 4513"/>
                  <a:gd name="T92" fmla="*/ 1 w 1861"/>
                  <a:gd name="T93" fmla="*/ 10 h 4513"/>
                  <a:gd name="T94" fmla="*/ 1 w 1861"/>
                  <a:gd name="T95" fmla="*/ 10 h 4513"/>
                  <a:gd name="T96" fmla="*/ 2 w 1861"/>
                  <a:gd name="T97" fmla="*/ 9 h 4513"/>
                  <a:gd name="T98" fmla="*/ 2 w 1861"/>
                  <a:gd name="T99" fmla="*/ 9 h 4513"/>
                  <a:gd name="T100" fmla="*/ 2 w 1861"/>
                  <a:gd name="T101" fmla="*/ 8 h 4513"/>
                  <a:gd name="T102" fmla="*/ 2 w 1861"/>
                  <a:gd name="T103" fmla="*/ 7 h 4513"/>
                  <a:gd name="T104" fmla="*/ 3 w 1861"/>
                  <a:gd name="T105" fmla="*/ 6 h 4513"/>
                  <a:gd name="T106" fmla="*/ 3 w 1861"/>
                  <a:gd name="T107" fmla="*/ 5 h 4513"/>
                  <a:gd name="T108" fmla="*/ 3 w 1861"/>
                  <a:gd name="T109" fmla="*/ 5 h 451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861" h="4513">
                    <a:moveTo>
                      <a:pt x="1861" y="22"/>
                    </a:moveTo>
                    <a:lnTo>
                      <a:pt x="1836" y="38"/>
                    </a:lnTo>
                    <a:lnTo>
                      <a:pt x="1811" y="56"/>
                    </a:lnTo>
                    <a:lnTo>
                      <a:pt x="1787" y="78"/>
                    </a:lnTo>
                    <a:lnTo>
                      <a:pt x="1762" y="103"/>
                    </a:lnTo>
                    <a:lnTo>
                      <a:pt x="1738" y="131"/>
                    </a:lnTo>
                    <a:lnTo>
                      <a:pt x="1714" y="163"/>
                    </a:lnTo>
                    <a:lnTo>
                      <a:pt x="1691" y="196"/>
                    </a:lnTo>
                    <a:lnTo>
                      <a:pt x="1667" y="233"/>
                    </a:lnTo>
                    <a:lnTo>
                      <a:pt x="1644" y="273"/>
                    </a:lnTo>
                    <a:lnTo>
                      <a:pt x="1621" y="316"/>
                    </a:lnTo>
                    <a:lnTo>
                      <a:pt x="1598" y="361"/>
                    </a:lnTo>
                    <a:lnTo>
                      <a:pt x="1575" y="408"/>
                    </a:lnTo>
                    <a:lnTo>
                      <a:pt x="1553" y="458"/>
                    </a:lnTo>
                    <a:lnTo>
                      <a:pt x="1530" y="511"/>
                    </a:lnTo>
                    <a:lnTo>
                      <a:pt x="1508" y="566"/>
                    </a:lnTo>
                    <a:lnTo>
                      <a:pt x="1484" y="623"/>
                    </a:lnTo>
                    <a:lnTo>
                      <a:pt x="1462" y="682"/>
                    </a:lnTo>
                    <a:lnTo>
                      <a:pt x="1439" y="744"/>
                    </a:lnTo>
                    <a:lnTo>
                      <a:pt x="1417" y="807"/>
                    </a:lnTo>
                    <a:lnTo>
                      <a:pt x="1394" y="872"/>
                    </a:lnTo>
                    <a:lnTo>
                      <a:pt x="1349" y="1008"/>
                    </a:lnTo>
                    <a:lnTo>
                      <a:pt x="1304" y="1150"/>
                    </a:lnTo>
                    <a:lnTo>
                      <a:pt x="1258" y="1298"/>
                    </a:lnTo>
                    <a:lnTo>
                      <a:pt x="1211" y="1451"/>
                    </a:lnTo>
                    <a:lnTo>
                      <a:pt x="1164" y="1609"/>
                    </a:lnTo>
                    <a:lnTo>
                      <a:pt x="1116" y="1771"/>
                    </a:lnTo>
                    <a:lnTo>
                      <a:pt x="1091" y="1764"/>
                    </a:lnTo>
                    <a:lnTo>
                      <a:pt x="1139" y="1601"/>
                    </a:lnTo>
                    <a:lnTo>
                      <a:pt x="1186" y="1442"/>
                    </a:lnTo>
                    <a:lnTo>
                      <a:pt x="1233" y="1287"/>
                    </a:lnTo>
                    <a:lnTo>
                      <a:pt x="1280" y="1139"/>
                    </a:lnTo>
                    <a:lnTo>
                      <a:pt x="1325" y="996"/>
                    </a:lnTo>
                    <a:lnTo>
                      <a:pt x="1371" y="858"/>
                    </a:lnTo>
                    <a:lnTo>
                      <a:pt x="1395" y="793"/>
                    </a:lnTo>
                    <a:lnTo>
                      <a:pt x="1418" y="729"/>
                    </a:lnTo>
                    <a:lnTo>
                      <a:pt x="1440" y="667"/>
                    </a:lnTo>
                    <a:lnTo>
                      <a:pt x="1463" y="608"/>
                    </a:lnTo>
                    <a:lnTo>
                      <a:pt x="1486" y="550"/>
                    </a:lnTo>
                    <a:lnTo>
                      <a:pt x="1509" y="495"/>
                    </a:lnTo>
                    <a:lnTo>
                      <a:pt x="1532" y="442"/>
                    </a:lnTo>
                    <a:lnTo>
                      <a:pt x="1556" y="391"/>
                    </a:lnTo>
                    <a:lnTo>
                      <a:pt x="1578" y="343"/>
                    </a:lnTo>
                    <a:lnTo>
                      <a:pt x="1602" y="298"/>
                    </a:lnTo>
                    <a:lnTo>
                      <a:pt x="1625" y="255"/>
                    </a:lnTo>
                    <a:lnTo>
                      <a:pt x="1650" y="214"/>
                    </a:lnTo>
                    <a:lnTo>
                      <a:pt x="1673" y="177"/>
                    </a:lnTo>
                    <a:lnTo>
                      <a:pt x="1698" y="142"/>
                    </a:lnTo>
                    <a:lnTo>
                      <a:pt x="1723" y="110"/>
                    </a:lnTo>
                    <a:lnTo>
                      <a:pt x="1747" y="82"/>
                    </a:lnTo>
                    <a:lnTo>
                      <a:pt x="1772" y="56"/>
                    </a:lnTo>
                    <a:lnTo>
                      <a:pt x="1797" y="35"/>
                    </a:lnTo>
                    <a:lnTo>
                      <a:pt x="1823" y="15"/>
                    </a:lnTo>
                    <a:lnTo>
                      <a:pt x="1848" y="0"/>
                    </a:lnTo>
                    <a:lnTo>
                      <a:pt x="1861" y="22"/>
                    </a:lnTo>
                    <a:close/>
                    <a:moveTo>
                      <a:pt x="1116" y="1771"/>
                    </a:moveTo>
                    <a:lnTo>
                      <a:pt x="1062" y="1948"/>
                    </a:lnTo>
                    <a:lnTo>
                      <a:pt x="1009" y="2128"/>
                    </a:lnTo>
                    <a:lnTo>
                      <a:pt x="954" y="2310"/>
                    </a:lnTo>
                    <a:lnTo>
                      <a:pt x="897" y="2495"/>
                    </a:lnTo>
                    <a:lnTo>
                      <a:pt x="837" y="2679"/>
                    </a:lnTo>
                    <a:lnTo>
                      <a:pt x="777" y="2862"/>
                    </a:lnTo>
                    <a:lnTo>
                      <a:pt x="745" y="2954"/>
                    </a:lnTo>
                    <a:lnTo>
                      <a:pt x="713" y="3045"/>
                    </a:lnTo>
                    <a:lnTo>
                      <a:pt x="682" y="3136"/>
                    </a:lnTo>
                    <a:lnTo>
                      <a:pt x="649" y="3226"/>
                    </a:lnTo>
                    <a:lnTo>
                      <a:pt x="615" y="3316"/>
                    </a:lnTo>
                    <a:lnTo>
                      <a:pt x="580" y="3404"/>
                    </a:lnTo>
                    <a:lnTo>
                      <a:pt x="545" y="3492"/>
                    </a:lnTo>
                    <a:lnTo>
                      <a:pt x="510" y="3579"/>
                    </a:lnTo>
                    <a:lnTo>
                      <a:pt x="474" y="3665"/>
                    </a:lnTo>
                    <a:lnTo>
                      <a:pt x="437" y="3750"/>
                    </a:lnTo>
                    <a:lnTo>
                      <a:pt x="399" y="3834"/>
                    </a:lnTo>
                    <a:lnTo>
                      <a:pt x="360" y="3916"/>
                    </a:lnTo>
                    <a:lnTo>
                      <a:pt x="321" y="3997"/>
                    </a:lnTo>
                    <a:lnTo>
                      <a:pt x="280" y="4076"/>
                    </a:lnTo>
                    <a:lnTo>
                      <a:pt x="239" y="4153"/>
                    </a:lnTo>
                    <a:lnTo>
                      <a:pt x="197" y="4229"/>
                    </a:lnTo>
                    <a:lnTo>
                      <a:pt x="155" y="4303"/>
                    </a:lnTo>
                    <a:lnTo>
                      <a:pt x="111" y="4374"/>
                    </a:lnTo>
                    <a:lnTo>
                      <a:pt x="66" y="4445"/>
                    </a:lnTo>
                    <a:lnTo>
                      <a:pt x="21" y="4513"/>
                    </a:lnTo>
                    <a:lnTo>
                      <a:pt x="0" y="4497"/>
                    </a:lnTo>
                    <a:lnTo>
                      <a:pt x="45" y="4431"/>
                    </a:lnTo>
                    <a:lnTo>
                      <a:pt x="90" y="4361"/>
                    </a:lnTo>
                    <a:lnTo>
                      <a:pt x="133" y="4289"/>
                    </a:lnTo>
                    <a:lnTo>
                      <a:pt x="176" y="4216"/>
                    </a:lnTo>
                    <a:lnTo>
                      <a:pt x="218" y="4140"/>
                    </a:lnTo>
                    <a:lnTo>
                      <a:pt x="258" y="4063"/>
                    </a:lnTo>
                    <a:lnTo>
                      <a:pt x="299" y="3985"/>
                    </a:lnTo>
                    <a:lnTo>
                      <a:pt x="338" y="3904"/>
                    </a:lnTo>
                    <a:lnTo>
                      <a:pt x="375" y="3822"/>
                    </a:lnTo>
                    <a:lnTo>
                      <a:pt x="413" y="3739"/>
                    </a:lnTo>
                    <a:lnTo>
                      <a:pt x="450" y="3654"/>
                    </a:lnTo>
                    <a:lnTo>
                      <a:pt x="487" y="3568"/>
                    </a:lnTo>
                    <a:lnTo>
                      <a:pt x="522" y="3482"/>
                    </a:lnTo>
                    <a:lnTo>
                      <a:pt x="557" y="3394"/>
                    </a:lnTo>
                    <a:lnTo>
                      <a:pt x="591" y="3305"/>
                    </a:lnTo>
                    <a:lnTo>
                      <a:pt x="624" y="3216"/>
                    </a:lnTo>
                    <a:lnTo>
                      <a:pt x="657" y="3126"/>
                    </a:lnTo>
                    <a:lnTo>
                      <a:pt x="690" y="3035"/>
                    </a:lnTo>
                    <a:lnTo>
                      <a:pt x="721" y="2944"/>
                    </a:lnTo>
                    <a:lnTo>
                      <a:pt x="752" y="2853"/>
                    </a:lnTo>
                    <a:lnTo>
                      <a:pt x="814" y="2670"/>
                    </a:lnTo>
                    <a:lnTo>
                      <a:pt x="872" y="2485"/>
                    </a:lnTo>
                    <a:lnTo>
                      <a:pt x="929" y="2302"/>
                    </a:lnTo>
                    <a:lnTo>
                      <a:pt x="985" y="2120"/>
                    </a:lnTo>
                    <a:lnTo>
                      <a:pt x="1038" y="1941"/>
                    </a:lnTo>
                    <a:lnTo>
                      <a:pt x="1091" y="1764"/>
                    </a:lnTo>
                    <a:lnTo>
                      <a:pt x="1116" y="1771"/>
                    </a:lnTo>
                    <a:close/>
                  </a:path>
                </a:pathLst>
              </a:custGeom>
              <a:solidFill>
                <a:srgbClr val="CCA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03" name="Freeform 398">
                <a:extLst>
                  <a:ext uri="{FF2B5EF4-FFF2-40B4-BE49-F238E27FC236}">
                    <a16:creationId xmlns:a16="http://schemas.microsoft.com/office/drawing/2014/main" id="{C46D8988-F81A-4C74-8881-3B9F94D074B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1" y="1708"/>
                <a:ext cx="88" cy="221"/>
              </a:xfrm>
              <a:custGeom>
                <a:avLst/>
                <a:gdLst>
                  <a:gd name="T0" fmla="*/ 5 w 1674"/>
                  <a:gd name="T1" fmla="*/ 0 h 4190"/>
                  <a:gd name="T2" fmla="*/ 4 w 1674"/>
                  <a:gd name="T3" fmla="*/ 1 h 4190"/>
                  <a:gd name="T4" fmla="*/ 4 w 1674"/>
                  <a:gd name="T5" fmla="*/ 1 h 4190"/>
                  <a:gd name="T6" fmla="*/ 4 w 1674"/>
                  <a:gd name="T7" fmla="*/ 2 h 4190"/>
                  <a:gd name="T8" fmla="*/ 4 w 1674"/>
                  <a:gd name="T9" fmla="*/ 2 h 4190"/>
                  <a:gd name="T10" fmla="*/ 3 w 1674"/>
                  <a:gd name="T11" fmla="*/ 3 h 4190"/>
                  <a:gd name="T12" fmla="*/ 3 w 1674"/>
                  <a:gd name="T13" fmla="*/ 4 h 4190"/>
                  <a:gd name="T14" fmla="*/ 3 w 1674"/>
                  <a:gd name="T15" fmla="*/ 5 h 4190"/>
                  <a:gd name="T16" fmla="*/ 3 w 1674"/>
                  <a:gd name="T17" fmla="*/ 5 h 4190"/>
                  <a:gd name="T18" fmla="*/ 2 w 1674"/>
                  <a:gd name="T19" fmla="*/ 6 h 4190"/>
                  <a:gd name="T20" fmla="*/ 3 w 1674"/>
                  <a:gd name="T21" fmla="*/ 5 h 4190"/>
                  <a:gd name="T22" fmla="*/ 3 w 1674"/>
                  <a:gd name="T23" fmla="*/ 4 h 4190"/>
                  <a:gd name="T24" fmla="*/ 3 w 1674"/>
                  <a:gd name="T25" fmla="*/ 3 h 4190"/>
                  <a:gd name="T26" fmla="*/ 3 w 1674"/>
                  <a:gd name="T27" fmla="*/ 3 h 4190"/>
                  <a:gd name="T28" fmla="*/ 4 w 1674"/>
                  <a:gd name="T29" fmla="*/ 2 h 4190"/>
                  <a:gd name="T30" fmla="*/ 4 w 1674"/>
                  <a:gd name="T31" fmla="*/ 1 h 4190"/>
                  <a:gd name="T32" fmla="*/ 4 w 1674"/>
                  <a:gd name="T33" fmla="*/ 1 h 4190"/>
                  <a:gd name="T34" fmla="*/ 4 w 1674"/>
                  <a:gd name="T35" fmla="*/ 0 h 4190"/>
                  <a:gd name="T36" fmla="*/ 5 w 1674"/>
                  <a:gd name="T37" fmla="*/ 0 h 4190"/>
                  <a:gd name="T38" fmla="*/ 3 w 1674"/>
                  <a:gd name="T39" fmla="*/ 6 h 4190"/>
                  <a:gd name="T40" fmla="*/ 2 w 1674"/>
                  <a:gd name="T41" fmla="*/ 6 h 4190"/>
                  <a:gd name="T42" fmla="*/ 2 w 1674"/>
                  <a:gd name="T43" fmla="*/ 7 h 4190"/>
                  <a:gd name="T44" fmla="*/ 2 w 1674"/>
                  <a:gd name="T45" fmla="*/ 8 h 4190"/>
                  <a:gd name="T46" fmla="*/ 1 w 1674"/>
                  <a:gd name="T47" fmla="*/ 9 h 4190"/>
                  <a:gd name="T48" fmla="*/ 1 w 1674"/>
                  <a:gd name="T49" fmla="*/ 9 h 4190"/>
                  <a:gd name="T50" fmla="*/ 1 w 1674"/>
                  <a:gd name="T51" fmla="*/ 10 h 4190"/>
                  <a:gd name="T52" fmla="*/ 1 w 1674"/>
                  <a:gd name="T53" fmla="*/ 10 h 4190"/>
                  <a:gd name="T54" fmla="*/ 1 w 1674"/>
                  <a:gd name="T55" fmla="*/ 10 h 4190"/>
                  <a:gd name="T56" fmla="*/ 1 w 1674"/>
                  <a:gd name="T57" fmla="*/ 11 h 4190"/>
                  <a:gd name="T58" fmla="*/ 0 w 1674"/>
                  <a:gd name="T59" fmla="*/ 11 h 4190"/>
                  <a:gd name="T60" fmla="*/ 0 w 1674"/>
                  <a:gd name="T61" fmla="*/ 11 h 4190"/>
                  <a:gd name="T62" fmla="*/ 0 w 1674"/>
                  <a:gd name="T63" fmla="*/ 12 h 4190"/>
                  <a:gd name="T64" fmla="*/ 0 w 1674"/>
                  <a:gd name="T65" fmla="*/ 11 h 4190"/>
                  <a:gd name="T66" fmla="*/ 0 w 1674"/>
                  <a:gd name="T67" fmla="*/ 11 h 4190"/>
                  <a:gd name="T68" fmla="*/ 0 w 1674"/>
                  <a:gd name="T69" fmla="*/ 11 h 4190"/>
                  <a:gd name="T70" fmla="*/ 1 w 1674"/>
                  <a:gd name="T71" fmla="*/ 10 h 4190"/>
                  <a:gd name="T72" fmla="*/ 1 w 1674"/>
                  <a:gd name="T73" fmla="*/ 10 h 4190"/>
                  <a:gd name="T74" fmla="*/ 1 w 1674"/>
                  <a:gd name="T75" fmla="*/ 10 h 4190"/>
                  <a:gd name="T76" fmla="*/ 1 w 1674"/>
                  <a:gd name="T77" fmla="*/ 9 h 4190"/>
                  <a:gd name="T78" fmla="*/ 1 w 1674"/>
                  <a:gd name="T79" fmla="*/ 9 h 4190"/>
                  <a:gd name="T80" fmla="*/ 2 w 1674"/>
                  <a:gd name="T81" fmla="*/ 8 h 4190"/>
                  <a:gd name="T82" fmla="*/ 2 w 1674"/>
                  <a:gd name="T83" fmla="*/ 8 h 4190"/>
                  <a:gd name="T84" fmla="*/ 2 w 1674"/>
                  <a:gd name="T85" fmla="*/ 7 h 4190"/>
                  <a:gd name="T86" fmla="*/ 2 w 1674"/>
                  <a:gd name="T87" fmla="*/ 6 h 4190"/>
                  <a:gd name="T88" fmla="*/ 3 w 1674"/>
                  <a:gd name="T89" fmla="*/ 6 h 419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674" h="4190">
                    <a:moveTo>
                      <a:pt x="1674" y="13"/>
                    </a:moveTo>
                    <a:lnTo>
                      <a:pt x="1644" y="73"/>
                    </a:lnTo>
                    <a:lnTo>
                      <a:pt x="1615" y="134"/>
                    </a:lnTo>
                    <a:lnTo>
                      <a:pt x="1587" y="196"/>
                    </a:lnTo>
                    <a:lnTo>
                      <a:pt x="1558" y="258"/>
                    </a:lnTo>
                    <a:lnTo>
                      <a:pt x="1504" y="382"/>
                    </a:lnTo>
                    <a:lnTo>
                      <a:pt x="1451" y="506"/>
                    </a:lnTo>
                    <a:lnTo>
                      <a:pt x="1400" y="631"/>
                    </a:lnTo>
                    <a:lnTo>
                      <a:pt x="1350" y="755"/>
                    </a:lnTo>
                    <a:lnTo>
                      <a:pt x="1303" y="880"/>
                    </a:lnTo>
                    <a:lnTo>
                      <a:pt x="1256" y="1006"/>
                    </a:lnTo>
                    <a:lnTo>
                      <a:pt x="1211" y="1132"/>
                    </a:lnTo>
                    <a:lnTo>
                      <a:pt x="1167" y="1257"/>
                    </a:lnTo>
                    <a:lnTo>
                      <a:pt x="1124" y="1383"/>
                    </a:lnTo>
                    <a:lnTo>
                      <a:pt x="1082" y="1508"/>
                    </a:lnTo>
                    <a:lnTo>
                      <a:pt x="1041" y="1632"/>
                    </a:lnTo>
                    <a:lnTo>
                      <a:pt x="1000" y="1757"/>
                    </a:lnTo>
                    <a:lnTo>
                      <a:pt x="959" y="1881"/>
                    </a:lnTo>
                    <a:lnTo>
                      <a:pt x="919" y="2005"/>
                    </a:lnTo>
                    <a:lnTo>
                      <a:pt x="895" y="1998"/>
                    </a:lnTo>
                    <a:lnTo>
                      <a:pt x="935" y="1873"/>
                    </a:lnTo>
                    <a:lnTo>
                      <a:pt x="976" y="1749"/>
                    </a:lnTo>
                    <a:lnTo>
                      <a:pt x="1017" y="1624"/>
                    </a:lnTo>
                    <a:lnTo>
                      <a:pt x="1057" y="1498"/>
                    </a:lnTo>
                    <a:lnTo>
                      <a:pt x="1100" y="1374"/>
                    </a:lnTo>
                    <a:lnTo>
                      <a:pt x="1143" y="1248"/>
                    </a:lnTo>
                    <a:lnTo>
                      <a:pt x="1187" y="1122"/>
                    </a:lnTo>
                    <a:lnTo>
                      <a:pt x="1233" y="997"/>
                    </a:lnTo>
                    <a:lnTo>
                      <a:pt x="1279" y="871"/>
                    </a:lnTo>
                    <a:lnTo>
                      <a:pt x="1327" y="745"/>
                    </a:lnTo>
                    <a:lnTo>
                      <a:pt x="1376" y="620"/>
                    </a:lnTo>
                    <a:lnTo>
                      <a:pt x="1427" y="496"/>
                    </a:lnTo>
                    <a:lnTo>
                      <a:pt x="1480" y="371"/>
                    </a:lnTo>
                    <a:lnTo>
                      <a:pt x="1534" y="247"/>
                    </a:lnTo>
                    <a:lnTo>
                      <a:pt x="1563" y="185"/>
                    </a:lnTo>
                    <a:lnTo>
                      <a:pt x="1592" y="123"/>
                    </a:lnTo>
                    <a:lnTo>
                      <a:pt x="1620" y="62"/>
                    </a:lnTo>
                    <a:lnTo>
                      <a:pt x="1651" y="0"/>
                    </a:lnTo>
                    <a:lnTo>
                      <a:pt x="1674" y="13"/>
                    </a:lnTo>
                    <a:close/>
                    <a:moveTo>
                      <a:pt x="919" y="2005"/>
                    </a:moveTo>
                    <a:lnTo>
                      <a:pt x="871" y="2153"/>
                    </a:lnTo>
                    <a:lnTo>
                      <a:pt x="823" y="2301"/>
                    </a:lnTo>
                    <a:lnTo>
                      <a:pt x="775" y="2447"/>
                    </a:lnTo>
                    <a:lnTo>
                      <a:pt x="727" y="2591"/>
                    </a:lnTo>
                    <a:lnTo>
                      <a:pt x="678" y="2736"/>
                    </a:lnTo>
                    <a:lnTo>
                      <a:pt x="628" y="2878"/>
                    </a:lnTo>
                    <a:lnTo>
                      <a:pt x="575" y="3018"/>
                    </a:lnTo>
                    <a:lnTo>
                      <a:pt x="523" y="3157"/>
                    </a:lnTo>
                    <a:lnTo>
                      <a:pt x="495" y="3226"/>
                    </a:lnTo>
                    <a:lnTo>
                      <a:pt x="469" y="3294"/>
                    </a:lnTo>
                    <a:lnTo>
                      <a:pt x="440" y="3362"/>
                    </a:lnTo>
                    <a:lnTo>
                      <a:pt x="413" y="3429"/>
                    </a:lnTo>
                    <a:lnTo>
                      <a:pt x="383" y="3496"/>
                    </a:lnTo>
                    <a:lnTo>
                      <a:pt x="354" y="3562"/>
                    </a:lnTo>
                    <a:lnTo>
                      <a:pt x="324" y="3628"/>
                    </a:lnTo>
                    <a:lnTo>
                      <a:pt x="293" y="3692"/>
                    </a:lnTo>
                    <a:lnTo>
                      <a:pt x="262" y="3757"/>
                    </a:lnTo>
                    <a:lnTo>
                      <a:pt x="230" y="3821"/>
                    </a:lnTo>
                    <a:lnTo>
                      <a:pt x="198" y="3884"/>
                    </a:lnTo>
                    <a:lnTo>
                      <a:pt x="164" y="3946"/>
                    </a:lnTo>
                    <a:lnTo>
                      <a:pt x="130" y="4008"/>
                    </a:lnTo>
                    <a:lnTo>
                      <a:pt x="94" y="4070"/>
                    </a:lnTo>
                    <a:lnTo>
                      <a:pt x="59" y="4130"/>
                    </a:lnTo>
                    <a:lnTo>
                      <a:pt x="23" y="4190"/>
                    </a:lnTo>
                    <a:lnTo>
                      <a:pt x="0" y="4176"/>
                    </a:lnTo>
                    <a:lnTo>
                      <a:pt x="37" y="4117"/>
                    </a:lnTo>
                    <a:lnTo>
                      <a:pt x="73" y="4057"/>
                    </a:lnTo>
                    <a:lnTo>
                      <a:pt x="108" y="3995"/>
                    </a:lnTo>
                    <a:lnTo>
                      <a:pt x="141" y="3934"/>
                    </a:lnTo>
                    <a:lnTo>
                      <a:pt x="174" y="3871"/>
                    </a:lnTo>
                    <a:lnTo>
                      <a:pt x="207" y="3808"/>
                    </a:lnTo>
                    <a:lnTo>
                      <a:pt x="239" y="3744"/>
                    </a:lnTo>
                    <a:lnTo>
                      <a:pt x="270" y="3681"/>
                    </a:lnTo>
                    <a:lnTo>
                      <a:pt x="301" y="3616"/>
                    </a:lnTo>
                    <a:lnTo>
                      <a:pt x="331" y="3550"/>
                    </a:lnTo>
                    <a:lnTo>
                      <a:pt x="360" y="3485"/>
                    </a:lnTo>
                    <a:lnTo>
                      <a:pt x="389" y="3418"/>
                    </a:lnTo>
                    <a:lnTo>
                      <a:pt x="417" y="3351"/>
                    </a:lnTo>
                    <a:lnTo>
                      <a:pt x="445" y="3283"/>
                    </a:lnTo>
                    <a:lnTo>
                      <a:pt x="472" y="3215"/>
                    </a:lnTo>
                    <a:lnTo>
                      <a:pt x="500" y="3147"/>
                    </a:lnTo>
                    <a:lnTo>
                      <a:pt x="552" y="3008"/>
                    </a:lnTo>
                    <a:lnTo>
                      <a:pt x="603" y="2868"/>
                    </a:lnTo>
                    <a:lnTo>
                      <a:pt x="653" y="2726"/>
                    </a:lnTo>
                    <a:lnTo>
                      <a:pt x="702" y="2583"/>
                    </a:lnTo>
                    <a:lnTo>
                      <a:pt x="750" y="2438"/>
                    </a:lnTo>
                    <a:lnTo>
                      <a:pt x="798" y="2292"/>
                    </a:lnTo>
                    <a:lnTo>
                      <a:pt x="847" y="2145"/>
                    </a:lnTo>
                    <a:lnTo>
                      <a:pt x="895" y="1998"/>
                    </a:lnTo>
                    <a:lnTo>
                      <a:pt x="919" y="2005"/>
                    </a:lnTo>
                    <a:close/>
                  </a:path>
                </a:pathLst>
              </a:custGeom>
              <a:solidFill>
                <a:srgbClr val="958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04" name="Freeform 399">
                <a:extLst>
                  <a:ext uri="{FF2B5EF4-FFF2-40B4-BE49-F238E27FC236}">
                    <a16:creationId xmlns:a16="http://schemas.microsoft.com/office/drawing/2014/main" id="{3B974DB0-07BD-44DA-A3D9-3958CEEB47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1706"/>
                <a:ext cx="96" cy="234"/>
              </a:xfrm>
              <a:custGeom>
                <a:avLst/>
                <a:gdLst>
                  <a:gd name="T0" fmla="*/ 5 w 1826"/>
                  <a:gd name="T1" fmla="*/ 0 h 4449"/>
                  <a:gd name="T2" fmla="*/ 5 w 1826"/>
                  <a:gd name="T3" fmla="*/ 0 h 4449"/>
                  <a:gd name="T4" fmla="*/ 5 w 1826"/>
                  <a:gd name="T5" fmla="*/ 0 h 4449"/>
                  <a:gd name="T6" fmla="*/ 5 w 1826"/>
                  <a:gd name="T7" fmla="*/ 1 h 4449"/>
                  <a:gd name="T8" fmla="*/ 4 w 1826"/>
                  <a:gd name="T9" fmla="*/ 1 h 4449"/>
                  <a:gd name="T10" fmla="*/ 4 w 1826"/>
                  <a:gd name="T11" fmla="*/ 1 h 4449"/>
                  <a:gd name="T12" fmla="*/ 4 w 1826"/>
                  <a:gd name="T13" fmla="*/ 1 h 4449"/>
                  <a:gd name="T14" fmla="*/ 4 w 1826"/>
                  <a:gd name="T15" fmla="*/ 2 h 4449"/>
                  <a:gd name="T16" fmla="*/ 4 w 1826"/>
                  <a:gd name="T17" fmla="*/ 2 h 4449"/>
                  <a:gd name="T18" fmla="*/ 4 w 1826"/>
                  <a:gd name="T19" fmla="*/ 2 h 4449"/>
                  <a:gd name="T20" fmla="*/ 4 w 1826"/>
                  <a:gd name="T21" fmla="*/ 3 h 4449"/>
                  <a:gd name="T22" fmla="*/ 3 w 1826"/>
                  <a:gd name="T23" fmla="*/ 4 h 4449"/>
                  <a:gd name="T24" fmla="*/ 3 w 1826"/>
                  <a:gd name="T25" fmla="*/ 5 h 4449"/>
                  <a:gd name="T26" fmla="*/ 3 w 1826"/>
                  <a:gd name="T27" fmla="*/ 5 h 4449"/>
                  <a:gd name="T28" fmla="*/ 3 w 1826"/>
                  <a:gd name="T29" fmla="*/ 4 h 4449"/>
                  <a:gd name="T30" fmla="*/ 3 w 1826"/>
                  <a:gd name="T31" fmla="*/ 3 h 4449"/>
                  <a:gd name="T32" fmla="*/ 4 w 1826"/>
                  <a:gd name="T33" fmla="*/ 3 h 4449"/>
                  <a:gd name="T34" fmla="*/ 4 w 1826"/>
                  <a:gd name="T35" fmla="*/ 2 h 4449"/>
                  <a:gd name="T36" fmla="*/ 4 w 1826"/>
                  <a:gd name="T37" fmla="*/ 2 h 4449"/>
                  <a:gd name="T38" fmla="*/ 4 w 1826"/>
                  <a:gd name="T39" fmla="*/ 2 h 4449"/>
                  <a:gd name="T40" fmla="*/ 4 w 1826"/>
                  <a:gd name="T41" fmla="*/ 1 h 4449"/>
                  <a:gd name="T42" fmla="*/ 4 w 1826"/>
                  <a:gd name="T43" fmla="*/ 1 h 4449"/>
                  <a:gd name="T44" fmla="*/ 4 w 1826"/>
                  <a:gd name="T45" fmla="*/ 1 h 4449"/>
                  <a:gd name="T46" fmla="*/ 5 w 1826"/>
                  <a:gd name="T47" fmla="*/ 1 h 4449"/>
                  <a:gd name="T48" fmla="*/ 5 w 1826"/>
                  <a:gd name="T49" fmla="*/ 0 h 4449"/>
                  <a:gd name="T50" fmla="*/ 5 w 1826"/>
                  <a:gd name="T51" fmla="*/ 0 h 4449"/>
                  <a:gd name="T52" fmla="*/ 5 w 1826"/>
                  <a:gd name="T53" fmla="*/ 0 h 4449"/>
                  <a:gd name="T54" fmla="*/ 3 w 1826"/>
                  <a:gd name="T55" fmla="*/ 5 h 4449"/>
                  <a:gd name="T56" fmla="*/ 3 w 1826"/>
                  <a:gd name="T57" fmla="*/ 6 h 4449"/>
                  <a:gd name="T58" fmla="*/ 2 w 1826"/>
                  <a:gd name="T59" fmla="*/ 7 h 4449"/>
                  <a:gd name="T60" fmla="*/ 2 w 1826"/>
                  <a:gd name="T61" fmla="*/ 8 h 4449"/>
                  <a:gd name="T62" fmla="*/ 2 w 1826"/>
                  <a:gd name="T63" fmla="*/ 8 h 4449"/>
                  <a:gd name="T64" fmla="*/ 2 w 1826"/>
                  <a:gd name="T65" fmla="*/ 9 h 4449"/>
                  <a:gd name="T66" fmla="*/ 2 w 1826"/>
                  <a:gd name="T67" fmla="*/ 9 h 4449"/>
                  <a:gd name="T68" fmla="*/ 1 w 1826"/>
                  <a:gd name="T69" fmla="*/ 10 h 4449"/>
                  <a:gd name="T70" fmla="*/ 1 w 1826"/>
                  <a:gd name="T71" fmla="*/ 10 h 4449"/>
                  <a:gd name="T72" fmla="*/ 1 w 1826"/>
                  <a:gd name="T73" fmla="*/ 11 h 4449"/>
                  <a:gd name="T74" fmla="*/ 1 w 1826"/>
                  <a:gd name="T75" fmla="*/ 11 h 4449"/>
                  <a:gd name="T76" fmla="*/ 1 w 1826"/>
                  <a:gd name="T77" fmla="*/ 12 h 4449"/>
                  <a:gd name="T78" fmla="*/ 0 w 1826"/>
                  <a:gd name="T79" fmla="*/ 12 h 4449"/>
                  <a:gd name="T80" fmla="*/ 0 w 1826"/>
                  <a:gd name="T81" fmla="*/ 12 h 4449"/>
                  <a:gd name="T82" fmla="*/ 0 w 1826"/>
                  <a:gd name="T83" fmla="*/ 12 h 4449"/>
                  <a:gd name="T84" fmla="*/ 0 w 1826"/>
                  <a:gd name="T85" fmla="*/ 12 h 4449"/>
                  <a:gd name="T86" fmla="*/ 1 w 1826"/>
                  <a:gd name="T87" fmla="*/ 11 h 4449"/>
                  <a:gd name="T88" fmla="*/ 1 w 1826"/>
                  <a:gd name="T89" fmla="*/ 11 h 4449"/>
                  <a:gd name="T90" fmla="*/ 1 w 1826"/>
                  <a:gd name="T91" fmla="*/ 10 h 4449"/>
                  <a:gd name="T92" fmla="*/ 1 w 1826"/>
                  <a:gd name="T93" fmla="*/ 10 h 4449"/>
                  <a:gd name="T94" fmla="*/ 1 w 1826"/>
                  <a:gd name="T95" fmla="*/ 10 h 4449"/>
                  <a:gd name="T96" fmla="*/ 2 w 1826"/>
                  <a:gd name="T97" fmla="*/ 9 h 4449"/>
                  <a:gd name="T98" fmla="*/ 2 w 1826"/>
                  <a:gd name="T99" fmla="*/ 9 h 4449"/>
                  <a:gd name="T100" fmla="*/ 2 w 1826"/>
                  <a:gd name="T101" fmla="*/ 8 h 4449"/>
                  <a:gd name="T102" fmla="*/ 2 w 1826"/>
                  <a:gd name="T103" fmla="*/ 7 h 4449"/>
                  <a:gd name="T104" fmla="*/ 2 w 1826"/>
                  <a:gd name="T105" fmla="*/ 6 h 4449"/>
                  <a:gd name="T106" fmla="*/ 3 w 1826"/>
                  <a:gd name="T107" fmla="*/ 6 h 4449"/>
                  <a:gd name="T108" fmla="*/ 3 w 1826"/>
                  <a:gd name="T109" fmla="*/ 5 h 444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826" h="4449">
                    <a:moveTo>
                      <a:pt x="1826" y="20"/>
                    </a:moveTo>
                    <a:lnTo>
                      <a:pt x="1800" y="45"/>
                    </a:lnTo>
                    <a:lnTo>
                      <a:pt x="1774" y="73"/>
                    </a:lnTo>
                    <a:lnTo>
                      <a:pt x="1749" y="102"/>
                    </a:lnTo>
                    <a:lnTo>
                      <a:pt x="1723" y="135"/>
                    </a:lnTo>
                    <a:lnTo>
                      <a:pt x="1698" y="171"/>
                    </a:lnTo>
                    <a:lnTo>
                      <a:pt x="1674" y="209"/>
                    </a:lnTo>
                    <a:lnTo>
                      <a:pt x="1649" y="249"/>
                    </a:lnTo>
                    <a:lnTo>
                      <a:pt x="1625" y="292"/>
                    </a:lnTo>
                    <a:lnTo>
                      <a:pt x="1601" y="336"/>
                    </a:lnTo>
                    <a:lnTo>
                      <a:pt x="1578" y="383"/>
                    </a:lnTo>
                    <a:lnTo>
                      <a:pt x="1554" y="432"/>
                    </a:lnTo>
                    <a:lnTo>
                      <a:pt x="1531" y="483"/>
                    </a:lnTo>
                    <a:lnTo>
                      <a:pt x="1507" y="536"/>
                    </a:lnTo>
                    <a:lnTo>
                      <a:pt x="1484" y="592"/>
                    </a:lnTo>
                    <a:lnTo>
                      <a:pt x="1461" y="648"/>
                    </a:lnTo>
                    <a:lnTo>
                      <a:pt x="1438" y="707"/>
                    </a:lnTo>
                    <a:lnTo>
                      <a:pt x="1416" y="767"/>
                    </a:lnTo>
                    <a:lnTo>
                      <a:pt x="1393" y="829"/>
                    </a:lnTo>
                    <a:lnTo>
                      <a:pt x="1371" y="892"/>
                    </a:lnTo>
                    <a:lnTo>
                      <a:pt x="1348" y="958"/>
                    </a:lnTo>
                    <a:lnTo>
                      <a:pt x="1303" y="1092"/>
                    </a:lnTo>
                    <a:lnTo>
                      <a:pt x="1257" y="1231"/>
                    </a:lnTo>
                    <a:lnTo>
                      <a:pt x="1212" y="1375"/>
                    </a:lnTo>
                    <a:lnTo>
                      <a:pt x="1167" y="1524"/>
                    </a:lnTo>
                    <a:lnTo>
                      <a:pt x="1120" y="1675"/>
                    </a:lnTo>
                    <a:lnTo>
                      <a:pt x="1074" y="1830"/>
                    </a:lnTo>
                    <a:lnTo>
                      <a:pt x="1048" y="1823"/>
                    </a:lnTo>
                    <a:lnTo>
                      <a:pt x="1096" y="1667"/>
                    </a:lnTo>
                    <a:lnTo>
                      <a:pt x="1143" y="1515"/>
                    </a:lnTo>
                    <a:lnTo>
                      <a:pt x="1189" y="1366"/>
                    </a:lnTo>
                    <a:lnTo>
                      <a:pt x="1234" y="1221"/>
                    </a:lnTo>
                    <a:lnTo>
                      <a:pt x="1279" y="1081"/>
                    </a:lnTo>
                    <a:lnTo>
                      <a:pt x="1325" y="946"/>
                    </a:lnTo>
                    <a:lnTo>
                      <a:pt x="1347" y="880"/>
                    </a:lnTo>
                    <a:lnTo>
                      <a:pt x="1370" y="817"/>
                    </a:lnTo>
                    <a:lnTo>
                      <a:pt x="1393" y="754"/>
                    </a:lnTo>
                    <a:lnTo>
                      <a:pt x="1416" y="694"/>
                    </a:lnTo>
                    <a:lnTo>
                      <a:pt x="1438" y="635"/>
                    </a:lnTo>
                    <a:lnTo>
                      <a:pt x="1462" y="577"/>
                    </a:lnTo>
                    <a:lnTo>
                      <a:pt x="1486" y="522"/>
                    </a:lnTo>
                    <a:lnTo>
                      <a:pt x="1509" y="469"/>
                    </a:lnTo>
                    <a:lnTo>
                      <a:pt x="1533" y="418"/>
                    </a:lnTo>
                    <a:lnTo>
                      <a:pt x="1556" y="368"/>
                    </a:lnTo>
                    <a:lnTo>
                      <a:pt x="1581" y="320"/>
                    </a:lnTo>
                    <a:lnTo>
                      <a:pt x="1604" y="275"/>
                    </a:lnTo>
                    <a:lnTo>
                      <a:pt x="1629" y="232"/>
                    </a:lnTo>
                    <a:lnTo>
                      <a:pt x="1653" y="192"/>
                    </a:lnTo>
                    <a:lnTo>
                      <a:pt x="1679" y="154"/>
                    </a:lnTo>
                    <a:lnTo>
                      <a:pt x="1705" y="118"/>
                    </a:lnTo>
                    <a:lnTo>
                      <a:pt x="1730" y="85"/>
                    </a:lnTo>
                    <a:lnTo>
                      <a:pt x="1756" y="53"/>
                    </a:lnTo>
                    <a:lnTo>
                      <a:pt x="1782" y="26"/>
                    </a:lnTo>
                    <a:lnTo>
                      <a:pt x="1809" y="0"/>
                    </a:lnTo>
                    <a:lnTo>
                      <a:pt x="1826" y="20"/>
                    </a:lnTo>
                    <a:close/>
                    <a:moveTo>
                      <a:pt x="1074" y="1830"/>
                    </a:moveTo>
                    <a:lnTo>
                      <a:pt x="1023" y="2001"/>
                    </a:lnTo>
                    <a:lnTo>
                      <a:pt x="970" y="2173"/>
                    </a:lnTo>
                    <a:lnTo>
                      <a:pt x="916" y="2348"/>
                    </a:lnTo>
                    <a:lnTo>
                      <a:pt x="861" y="2523"/>
                    </a:lnTo>
                    <a:lnTo>
                      <a:pt x="804" y="2698"/>
                    </a:lnTo>
                    <a:lnTo>
                      <a:pt x="745" y="2873"/>
                    </a:lnTo>
                    <a:lnTo>
                      <a:pt x="716" y="2959"/>
                    </a:lnTo>
                    <a:lnTo>
                      <a:pt x="685" y="3046"/>
                    </a:lnTo>
                    <a:lnTo>
                      <a:pt x="654" y="3132"/>
                    </a:lnTo>
                    <a:lnTo>
                      <a:pt x="623" y="3218"/>
                    </a:lnTo>
                    <a:lnTo>
                      <a:pt x="590" y="3303"/>
                    </a:lnTo>
                    <a:lnTo>
                      <a:pt x="557" y="3387"/>
                    </a:lnTo>
                    <a:lnTo>
                      <a:pt x="524" y="3471"/>
                    </a:lnTo>
                    <a:lnTo>
                      <a:pt x="490" y="3554"/>
                    </a:lnTo>
                    <a:lnTo>
                      <a:pt x="455" y="3636"/>
                    </a:lnTo>
                    <a:lnTo>
                      <a:pt x="420" y="3717"/>
                    </a:lnTo>
                    <a:lnTo>
                      <a:pt x="383" y="3797"/>
                    </a:lnTo>
                    <a:lnTo>
                      <a:pt x="346" y="3874"/>
                    </a:lnTo>
                    <a:lnTo>
                      <a:pt x="309" y="3952"/>
                    </a:lnTo>
                    <a:lnTo>
                      <a:pt x="270" y="4028"/>
                    </a:lnTo>
                    <a:lnTo>
                      <a:pt x="232" y="4103"/>
                    </a:lnTo>
                    <a:lnTo>
                      <a:pt x="192" y="4175"/>
                    </a:lnTo>
                    <a:lnTo>
                      <a:pt x="151" y="4246"/>
                    </a:lnTo>
                    <a:lnTo>
                      <a:pt x="109" y="4315"/>
                    </a:lnTo>
                    <a:lnTo>
                      <a:pt x="66" y="4383"/>
                    </a:lnTo>
                    <a:lnTo>
                      <a:pt x="22" y="4449"/>
                    </a:lnTo>
                    <a:lnTo>
                      <a:pt x="0" y="4434"/>
                    </a:lnTo>
                    <a:lnTo>
                      <a:pt x="44" y="4369"/>
                    </a:lnTo>
                    <a:lnTo>
                      <a:pt x="86" y="4301"/>
                    </a:lnTo>
                    <a:lnTo>
                      <a:pt x="128" y="4232"/>
                    </a:lnTo>
                    <a:lnTo>
                      <a:pt x="169" y="4162"/>
                    </a:lnTo>
                    <a:lnTo>
                      <a:pt x="209" y="4089"/>
                    </a:lnTo>
                    <a:lnTo>
                      <a:pt x="248" y="4015"/>
                    </a:lnTo>
                    <a:lnTo>
                      <a:pt x="286" y="3939"/>
                    </a:lnTo>
                    <a:lnTo>
                      <a:pt x="324" y="3862"/>
                    </a:lnTo>
                    <a:lnTo>
                      <a:pt x="361" y="3784"/>
                    </a:lnTo>
                    <a:lnTo>
                      <a:pt x="396" y="3704"/>
                    </a:lnTo>
                    <a:lnTo>
                      <a:pt x="432" y="3624"/>
                    </a:lnTo>
                    <a:lnTo>
                      <a:pt x="466" y="3543"/>
                    </a:lnTo>
                    <a:lnTo>
                      <a:pt x="501" y="3460"/>
                    </a:lnTo>
                    <a:lnTo>
                      <a:pt x="534" y="3377"/>
                    </a:lnTo>
                    <a:lnTo>
                      <a:pt x="566" y="3292"/>
                    </a:lnTo>
                    <a:lnTo>
                      <a:pt x="599" y="3207"/>
                    </a:lnTo>
                    <a:lnTo>
                      <a:pt x="630" y="3122"/>
                    </a:lnTo>
                    <a:lnTo>
                      <a:pt x="661" y="3036"/>
                    </a:lnTo>
                    <a:lnTo>
                      <a:pt x="691" y="2949"/>
                    </a:lnTo>
                    <a:lnTo>
                      <a:pt x="722" y="2862"/>
                    </a:lnTo>
                    <a:lnTo>
                      <a:pt x="780" y="2688"/>
                    </a:lnTo>
                    <a:lnTo>
                      <a:pt x="837" y="2513"/>
                    </a:lnTo>
                    <a:lnTo>
                      <a:pt x="892" y="2338"/>
                    </a:lnTo>
                    <a:lnTo>
                      <a:pt x="945" y="2164"/>
                    </a:lnTo>
                    <a:lnTo>
                      <a:pt x="997" y="1992"/>
                    </a:lnTo>
                    <a:lnTo>
                      <a:pt x="1048" y="1823"/>
                    </a:lnTo>
                    <a:lnTo>
                      <a:pt x="1074" y="1830"/>
                    </a:lnTo>
                    <a:close/>
                  </a:path>
                </a:pathLst>
              </a:custGeom>
              <a:solidFill>
                <a:srgbClr val="C1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05" name="Freeform 400">
                <a:extLst>
                  <a:ext uri="{FF2B5EF4-FFF2-40B4-BE49-F238E27FC236}">
                    <a16:creationId xmlns:a16="http://schemas.microsoft.com/office/drawing/2014/main" id="{FAE100FF-349A-4725-9611-3E79FDC752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1706"/>
                <a:ext cx="94" cy="231"/>
              </a:xfrm>
              <a:custGeom>
                <a:avLst/>
                <a:gdLst>
                  <a:gd name="T0" fmla="*/ 5 w 1789"/>
                  <a:gd name="T1" fmla="*/ 0 h 4383"/>
                  <a:gd name="T2" fmla="*/ 5 w 1789"/>
                  <a:gd name="T3" fmla="*/ 0 h 4383"/>
                  <a:gd name="T4" fmla="*/ 5 w 1789"/>
                  <a:gd name="T5" fmla="*/ 1 h 4383"/>
                  <a:gd name="T6" fmla="*/ 4 w 1789"/>
                  <a:gd name="T7" fmla="*/ 1 h 4383"/>
                  <a:gd name="T8" fmla="*/ 4 w 1789"/>
                  <a:gd name="T9" fmla="*/ 1 h 4383"/>
                  <a:gd name="T10" fmla="*/ 4 w 1789"/>
                  <a:gd name="T11" fmla="*/ 1 h 4383"/>
                  <a:gd name="T12" fmla="*/ 4 w 1789"/>
                  <a:gd name="T13" fmla="*/ 2 h 4383"/>
                  <a:gd name="T14" fmla="*/ 4 w 1789"/>
                  <a:gd name="T15" fmla="*/ 2 h 4383"/>
                  <a:gd name="T16" fmla="*/ 4 w 1789"/>
                  <a:gd name="T17" fmla="*/ 3 h 4383"/>
                  <a:gd name="T18" fmla="*/ 3 w 1789"/>
                  <a:gd name="T19" fmla="*/ 3 h 4383"/>
                  <a:gd name="T20" fmla="*/ 3 w 1789"/>
                  <a:gd name="T21" fmla="*/ 4 h 4383"/>
                  <a:gd name="T22" fmla="*/ 3 w 1789"/>
                  <a:gd name="T23" fmla="*/ 5 h 4383"/>
                  <a:gd name="T24" fmla="*/ 3 w 1789"/>
                  <a:gd name="T25" fmla="*/ 5 h 4383"/>
                  <a:gd name="T26" fmla="*/ 3 w 1789"/>
                  <a:gd name="T27" fmla="*/ 4 h 4383"/>
                  <a:gd name="T28" fmla="*/ 3 w 1789"/>
                  <a:gd name="T29" fmla="*/ 4 h 4383"/>
                  <a:gd name="T30" fmla="*/ 4 w 1789"/>
                  <a:gd name="T31" fmla="*/ 3 h 4383"/>
                  <a:gd name="T32" fmla="*/ 4 w 1789"/>
                  <a:gd name="T33" fmla="*/ 2 h 4383"/>
                  <a:gd name="T34" fmla="*/ 4 w 1789"/>
                  <a:gd name="T35" fmla="*/ 2 h 4383"/>
                  <a:gd name="T36" fmla="*/ 4 w 1789"/>
                  <a:gd name="T37" fmla="*/ 2 h 4383"/>
                  <a:gd name="T38" fmla="*/ 4 w 1789"/>
                  <a:gd name="T39" fmla="*/ 1 h 4383"/>
                  <a:gd name="T40" fmla="*/ 4 w 1789"/>
                  <a:gd name="T41" fmla="*/ 1 h 4383"/>
                  <a:gd name="T42" fmla="*/ 4 w 1789"/>
                  <a:gd name="T43" fmla="*/ 1 h 4383"/>
                  <a:gd name="T44" fmla="*/ 5 w 1789"/>
                  <a:gd name="T45" fmla="*/ 0 h 4383"/>
                  <a:gd name="T46" fmla="*/ 5 w 1789"/>
                  <a:gd name="T47" fmla="*/ 0 h 4383"/>
                  <a:gd name="T48" fmla="*/ 5 w 1789"/>
                  <a:gd name="T49" fmla="*/ 0 h 4383"/>
                  <a:gd name="T50" fmla="*/ 3 w 1789"/>
                  <a:gd name="T51" fmla="*/ 5 h 4383"/>
                  <a:gd name="T52" fmla="*/ 3 w 1789"/>
                  <a:gd name="T53" fmla="*/ 6 h 4383"/>
                  <a:gd name="T54" fmla="*/ 2 w 1789"/>
                  <a:gd name="T55" fmla="*/ 7 h 4383"/>
                  <a:gd name="T56" fmla="*/ 2 w 1789"/>
                  <a:gd name="T57" fmla="*/ 8 h 4383"/>
                  <a:gd name="T58" fmla="*/ 2 w 1789"/>
                  <a:gd name="T59" fmla="*/ 8 h 4383"/>
                  <a:gd name="T60" fmla="*/ 2 w 1789"/>
                  <a:gd name="T61" fmla="*/ 9 h 4383"/>
                  <a:gd name="T62" fmla="*/ 1 w 1789"/>
                  <a:gd name="T63" fmla="*/ 9 h 4383"/>
                  <a:gd name="T64" fmla="*/ 1 w 1789"/>
                  <a:gd name="T65" fmla="*/ 10 h 4383"/>
                  <a:gd name="T66" fmla="*/ 1 w 1789"/>
                  <a:gd name="T67" fmla="*/ 10 h 4383"/>
                  <a:gd name="T68" fmla="*/ 1 w 1789"/>
                  <a:gd name="T69" fmla="*/ 11 h 4383"/>
                  <a:gd name="T70" fmla="*/ 1 w 1789"/>
                  <a:gd name="T71" fmla="*/ 11 h 4383"/>
                  <a:gd name="T72" fmla="*/ 1 w 1789"/>
                  <a:gd name="T73" fmla="*/ 11 h 4383"/>
                  <a:gd name="T74" fmla="*/ 0 w 1789"/>
                  <a:gd name="T75" fmla="*/ 12 h 4383"/>
                  <a:gd name="T76" fmla="*/ 0 w 1789"/>
                  <a:gd name="T77" fmla="*/ 12 h 4383"/>
                  <a:gd name="T78" fmla="*/ 0 w 1789"/>
                  <a:gd name="T79" fmla="*/ 12 h 4383"/>
                  <a:gd name="T80" fmla="*/ 0 w 1789"/>
                  <a:gd name="T81" fmla="*/ 12 h 4383"/>
                  <a:gd name="T82" fmla="*/ 1 w 1789"/>
                  <a:gd name="T83" fmla="*/ 11 h 4383"/>
                  <a:gd name="T84" fmla="*/ 1 w 1789"/>
                  <a:gd name="T85" fmla="*/ 11 h 4383"/>
                  <a:gd name="T86" fmla="*/ 1 w 1789"/>
                  <a:gd name="T87" fmla="*/ 10 h 4383"/>
                  <a:gd name="T88" fmla="*/ 1 w 1789"/>
                  <a:gd name="T89" fmla="*/ 10 h 4383"/>
                  <a:gd name="T90" fmla="*/ 1 w 1789"/>
                  <a:gd name="T91" fmla="*/ 10 h 4383"/>
                  <a:gd name="T92" fmla="*/ 1 w 1789"/>
                  <a:gd name="T93" fmla="*/ 9 h 4383"/>
                  <a:gd name="T94" fmla="*/ 2 w 1789"/>
                  <a:gd name="T95" fmla="*/ 9 h 4383"/>
                  <a:gd name="T96" fmla="*/ 2 w 1789"/>
                  <a:gd name="T97" fmla="*/ 8 h 4383"/>
                  <a:gd name="T98" fmla="*/ 2 w 1789"/>
                  <a:gd name="T99" fmla="*/ 7 h 4383"/>
                  <a:gd name="T100" fmla="*/ 2 w 1789"/>
                  <a:gd name="T101" fmla="*/ 7 h 4383"/>
                  <a:gd name="T102" fmla="*/ 3 w 1789"/>
                  <a:gd name="T103" fmla="*/ 6 h 4383"/>
                  <a:gd name="T104" fmla="*/ 3 w 1789"/>
                  <a:gd name="T105" fmla="*/ 5 h 438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789" h="4383">
                    <a:moveTo>
                      <a:pt x="1789" y="17"/>
                    </a:moveTo>
                    <a:lnTo>
                      <a:pt x="1761" y="52"/>
                    </a:lnTo>
                    <a:lnTo>
                      <a:pt x="1734" y="88"/>
                    </a:lnTo>
                    <a:lnTo>
                      <a:pt x="1707" y="127"/>
                    </a:lnTo>
                    <a:lnTo>
                      <a:pt x="1681" y="167"/>
                    </a:lnTo>
                    <a:lnTo>
                      <a:pt x="1656" y="210"/>
                    </a:lnTo>
                    <a:lnTo>
                      <a:pt x="1630" y="254"/>
                    </a:lnTo>
                    <a:lnTo>
                      <a:pt x="1605" y="300"/>
                    </a:lnTo>
                    <a:lnTo>
                      <a:pt x="1580" y="348"/>
                    </a:lnTo>
                    <a:lnTo>
                      <a:pt x="1556" y="397"/>
                    </a:lnTo>
                    <a:lnTo>
                      <a:pt x="1531" y="449"/>
                    </a:lnTo>
                    <a:lnTo>
                      <a:pt x="1507" y="502"/>
                    </a:lnTo>
                    <a:lnTo>
                      <a:pt x="1484" y="556"/>
                    </a:lnTo>
                    <a:lnTo>
                      <a:pt x="1460" y="612"/>
                    </a:lnTo>
                    <a:lnTo>
                      <a:pt x="1437" y="669"/>
                    </a:lnTo>
                    <a:lnTo>
                      <a:pt x="1413" y="728"/>
                    </a:lnTo>
                    <a:lnTo>
                      <a:pt x="1391" y="787"/>
                    </a:lnTo>
                    <a:lnTo>
                      <a:pt x="1346" y="911"/>
                    </a:lnTo>
                    <a:lnTo>
                      <a:pt x="1301" y="1039"/>
                    </a:lnTo>
                    <a:lnTo>
                      <a:pt x="1256" y="1172"/>
                    </a:lnTo>
                    <a:lnTo>
                      <a:pt x="1211" y="1308"/>
                    </a:lnTo>
                    <a:lnTo>
                      <a:pt x="1167" y="1447"/>
                    </a:lnTo>
                    <a:lnTo>
                      <a:pt x="1122" y="1591"/>
                    </a:lnTo>
                    <a:lnTo>
                      <a:pt x="1078" y="1736"/>
                    </a:lnTo>
                    <a:lnTo>
                      <a:pt x="1031" y="1883"/>
                    </a:lnTo>
                    <a:lnTo>
                      <a:pt x="1007" y="1875"/>
                    </a:lnTo>
                    <a:lnTo>
                      <a:pt x="1052" y="1728"/>
                    </a:lnTo>
                    <a:lnTo>
                      <a:pt x="1097" y="1581"/>
                    </a:lnTo>
                    <a:lnTo>
                      <a:pt x="1142" y="1439"/>
                    </a:lnTo>
                    <a:lnTo>
                      <a:pt x="1187" y="1299"/>
                    </a:lnTo>
                    <a:lnTo>
                      <a:pt x="1231" y="1162"/>
                    </a:lnTo>
                    <a:lnTo>
                      <a:pt x="1276" y="1029"/>
                    </a:lnTo>
                    <a:lnTo>
                      <a:pt x="1321" y="900"/>
                    </a:lnTo>
                    <a:lnTo>
                      <a:pt x="1367" y="776"/>
                    </a:lnTo>
                    <a:lnTo>
                      <a:pt x="1391" y="716"/>
                    </a:lnTo>
                    <a:lnTo>
                      <a:pt x="1413" y="657"/>
                    </a:lnTo>
                    <a:lnTo>
                      <a:pt x="1437" y="600"/>
                    </a:lnTo>
                    <a:lnTo>
                      <a:pt x="1460" y="544"/>
                    </a:lnTo>
                    <a:lnTo>
                      <a:pt x="1485" y="490"/>
                    </a:lnTo>
                    <a:lnTo>
                      <a:pt x="1508" y="436"/>
                    </a:lnTo>
                    <a:lnTo>
                      <a:pt x="1533" y="384"/>
                    </a:lnTo>
                    <a:lnTo>
                      <a:pt x="1558" y="335"/>
                    </a:lnTo>
                    <a:lnTo>
                      <a:pt x="1583" y="287"/>
                    </a:lnTo>
                    <a:lnTo>
                      <a:pt x="1609" y="240"/>
                    </a:lnTo>
                    <a:lnTo>
                      <a:pt x="1634" y="196"/>
                    </a:lnTo>
                    <a:lnTo>
                      <a:pt x="1660" y="153"/>
                    </a:lnTo>
                    <a:lnTo>
                      <a:pt x="1687" y="112"/>
                    </a:lnTo>
                    <a:lnTo>
                      <a:pt x="1713" y="73"/>
                    </a:lnTo>
                    <a:lnTo>
                      <a:pt x="1741" y="35"/>
                    </a:lnTo>
                    <a:lnTo>
                      <a:pt x="1768" y="0"/>
                    </a:lnTo>
                    <a:lnTo>
                      <a:pt x="1789" y="17"/>
                    </a:lnTo>
                    <a:close/>
                    <a:moveTo>
                      <a:pt x="1031" y="1883"/>
                    </a:moveTo>
                    <a:lnTo>
                      <a:pt x="981" y="2047"/>
                    </a:lnTo>
                    <a:lnTo>
                      <a:pt x="930" y="2212"/>
                    </a:lnTo>
                    <a:lnTo>
                      <a:pt x="879" y="2379"/>
                    </a:lnTo>
                    <a:lnTo>
                      <a:pt x="826" y="2545"/>
                    </a:lnTo>
                    <a:lnTo>
                      <a:pt x="770" y="2712"/>
                    </a:lnTo>
                    <a:lnTo>
                      <a:pt x="714" y="2878"/>
                    </a:lnTo>
                    <a:lnTo>
                      <a:pt x="685" y="2961"/>
                    </a:lnTo>
                    <a:lnTo>
                      <a:pt x="656" y="3043"/>
                    </a:lnTo>
                    <a:lnTo>
                      <a:pt x="626" y="3125"/>
                    </a:lnTo>
                    <a:lnTo>
                      <a:pt x="596" y="3205"/>
                    </a:lnTo>
                    <a:lnTo>
                      <a:pt x="565" y="3286"/>
                    </a:lnTo>
                    <a:lnTo>
                      <a:pt x="534" y="3367"/>
                    </a:lnTo>
                    <a:lnTo>
                      <a:pt x="502" y="3446"/>
                    </a:lnTo>
                    <a:lnTo>
                      <a:pt x="470" y="3525"/>
                    </a:lnTo>
                    <a:lnTo>
                      <a:pt x="436" y="3602"/>
                    </a:lnTo>
                    <a:lnTo>
                      <a:pt x="402" y="3679"/>
                    </a:lnTo>
                    <a:lnTo>
                      <a:pt x="367" y="3755"/>
                    </a:lnTo>
                    <a:lnTo>
                      <a:pt x="332" y="3831"/>
                    </a:lnTo>
                    <a:lnTo>
                      <a:pt x="297" y="3904"/>
                    </a:lnTo>
                    <a:lnTo>
                      <a:pt x="260" y="3977"/>
                    </a:lnTo>
                    <a:lnTo>
                      <a:pt x="222" y="4048"/>
                    </a:lnTo>
                    <a:lnTo>
                      <a:pt x="183" y="4118"/>
                    </a:lnTo>
                    <a:lnTo>
                      <a:pt x="144" y="4187"/>
                    </a:lnTo>
                    <a:lnTo>
                      <a:pt x="104" y="4254"/>
                    </a:lnTo>
                    <a:lnTo>
                      <a:pt x="63" y="4320"/>
                    </a:lnTo>
                    <a:lnTo>
                      <a:pt x="21" y="4383"/>
                    </a:lnTo>
                    <a:lnTo>
                      <a:pt x="0" y="4369"/>
                    </a:lnTo>
                    <a:lnTo>
                      <a:pt x="42" y="4305"/>
                    </a:lnTo>
                    <a:lnTo>
                      <a:pt x="83" y="4240"/>
                    </a:lnTo>
                    <a:lnTo>
                      <a:pt x="121" y="4173"/>
                    </a:lnTo>
                    <a:lnTo>
                      <a:pt x="161" y="4105"/>
                    </a:lnTo>
                    <a:lnTo>
                      <a:pt x="199" y="4035"/>
                    </a:lnTo>
                    <a:lnTo>
                      <a:pt x="236" y="3964"/>
                    </a:lnTo>
                    <a:lnTo>
                      <a:pt x="273" y="3892"/>
                    </a:lnTo>
                    <a:lnTo>
                      <a:pt x="309" y="3818"/>
                    </a:lnTo>
                    <a:lnTo>
                      <a:pt x="345" y="3744"/>
                    </a:lnTo>
                    <a:lnTo>
                      <a:pt x="378" y="3668"/>
                    </a:lnTo>
                    <a:lnTo>
                      <a:pt x="412" y="3591"/>
                    </a:lnTo>
                    <a:lnTo>
                      <a:pt x="446" y="3513"/>
                    </a:lnTo>
                    <a:lnTo>
                      <a:pt x="479" y="3436"/>
                    </a:lnTo>
                    <a:lnTo>
                      <a:pt x="510" y="3356"/>
                    </a:lnTo>
                    <a:lnTo>
                      <a:pt x="541" y="3276"/>
                    </a:lnTo>
                    <a:lnTo>
                      <a:pt x="572" y="3195"/>
                    </a:lnTo>
                    <a:lnTo>
                      <a:pt x="603" y="3114"/>
                    </a:lnTo>
                    <a:lnTo>
                      <a:pt x="632" y="3032"/>
                    </a:lnTo>
                    <a:lnTo>
                      <a:pt x="661" y="2951"/>
                    </a:lnTo>
                    <a:lnTo>
                      <a:pt x="690" y="2869"/>
                    </a:lnTo>
                    <a:lnTo>
                      <a:pt x="746" y="2703"/>
                    </a:lnTo>
                    <a:lnTo>
                      <a:pt x="801" y="2536"/>
                    </a:lnTo>
                    <a:lnTo>
                      <a:pt x="854" y="2369"/>
                    </a:lnTo>
                    <a:lnTo>
                      <a:pt x="906" y="2204"/>
                    </a:lnTo>
                    <a:lnTo>
                      <a:pt x="957" y="2039"/>
                    </a:lnTo>
                    <a:lnTo>
                      <a:pt x="1007" y="1875"/>
                    </a:lnTo>
                    <a:lnTo>
                      <a:pt x="1031" y="1883"/>
                    </a:lnTo>
                    <a:close/>
                  </a:path>
                </a:pathLst>
              </a:custGeom>
              <a:solidFill>
                <a:srgbClr val="B59A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06" name="Freeform 401">
                <a:extLst>
                  <a:ext uri="{FF2B5EF4-FFF2-40B4-BE49-F238E27FC236}">
                    <a16:creationId xmlns:a16="http://schemas.microsoft.com/office/drawing/2014/main" id="{EBE9DB5F-99F2-4C05-BBF3-D936C6ABB5A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4" y="1707"/>
                <a:ext cx="92" cy="227"/>
              </a:xfrm>
              <a:custGeom>
                <a:avLst/>
                <a:gdLst>
                  <a:gd name="T0" fmla="*/ 5 w 1752"/>
                  <a:gd name="T1" fmla="*/ 0 h 4317"/>
                  <a:gd name="T2" fmla="*/ 5 w 1752"/>
                  <a:gd name="T3" fmla="*/ 0 h 4317"/>
                  <a:gd name="T4" fmla="*/ 4 w 1752"/>
                  <a:gd name="T5" fmla="*/ 1 h 4317"/>
                  <a:gd name="T6" fmla="*/ 4 w 1752"/>
                  <a:gd name="T7" fmla="*/ 1 h 4317"/>
                  <a:gd name="T8" fmla="*/ 4 w 1752"/>
                  <a:gd name="T9" fmla="*/ 1 h 4317"/>
                  <a:gd name="T10" fmla="*/ 4 w 1752"/>
                  <a:gd name="T11" fmla="*/ 2 h 4317"/>
                  <a:gd name="T12" fmla="*/ 4 w 1752"/>
                  <a:gd name="T13" fmla="*/ 2 h 4317"/>
                  <a:gd name="T14" fmla="*/ 4 w 1752"/>
                  <a:gd name="T15" fmla="*/ 2 h 4317"/>
                  <a:gd name="T16" fmla="*/ 4 w 1752"/>
                  <a:gd name="T17" fmla="*/ 3 h 4317"/>
                  <a:gd name="T18" fmla="*/ 3 w 1752"/>
                  <a:gd name="T19" fmla="*/ 3 h 4317"/>
                  <a:gd name="T20" fmla="*/ 3 w 1752"/>
                  <a:gd name="T21" fmla="*/ 4 h 4317"/>
                  <a:gd name="T22" fmla="*/ 3 w 1752"/>
                  <a:gd name="T23" fmla="*/ 5 h 4317"/>
                  <a:gd name="T24" fmla="*/ 3 w 1752"/>
                  <a:gd name="T25" fmla="*/ 5 h 4317"/>
                  <a:gd name="T26" fmla="*/ 3 w 1752"/>
                  <a:gd name="T27" fmla="*/ 5 h 4317"/>
                  <a:gd name="T28" fmla="*/ 3 w 1752"/>
                  <a:gd name="T29" fmla="*/ 4 h 4317"/>
                  <a:gd name="T30" fmla="*/ 3 w 1752"/>
                  <a:gd name="T31" fmla="*/ 3 h 4317"/>
                  <a:gd name="T32" fmla="*/ 4 w 1752"/>
                  <a:gd name="T33" fmla="*/ 2 h 4317"/>
                  <a:gd name="T34" fmla="*/ 4 w 1752"/>
                  <a:gd name="T35" fmla="*/ 2 h 4317"/>
                  <a:gd name="T36" fmla="*/ 4 w 1752"/>
                  <a:gd name="T37" fmla="*/ 2 h 4317"/>
                  <a:gd name="T38" fmla="*/ 4 w 1752"/>
                  <a:gd name="T39" fmla="*/ 1 h 4317"/>
                  <a:gd name="T40" fmla="*/ 4 w 1752"/>
                  <a:gd name="T41" fmla="*/ 1 h 4317"/>
                  <a:gd name="T42" fmla="*/ 4 w 1752"/>
                  <a:gd name="T43" fmla="*/ 1 h 4317"/>
                  <a:gd name="T44" fmla="*/ 4 w 1752"/>
                  <a:gd name="T45" fmla="*/ 1 h 4317"/>
                  <a:gd name="T46" fmla="*/ 5 w 1752"/>
                  <a:gd name="T47" fmla="*/ 0 h 4317"/>
                  <a:gd name="T48" fmla="*/ 5 w 1752"/>
                  <a:gd name="T49" fmla="*/ 0 h 4317"/>
                  <a:gd name="T50" fmla="*/ 3 w 1752"/>
                  <a:gd name="T51" fmla="*/ 5 h 4317"/>
                  <a:gd name="T52" fmla="*/ 2 w 1752"/>
                  <a:gd name="T53" fmla="*/ 6 h 4317"/>
                  <a:gd name="T54" fmla="*/ 2 w 1752"/>
                  <a:gd name="T55" fmla="*/ 7 h 4317"/>
                  <a:gd name="T56" fmla="*/ 2 w 1752"/>
                  <a:gd name="T57" fmla="*/ 8 h 4317"/>
                  <a:gd name="T58" fmla="*/ 2 w 1752"/>
                  <a:gd name="T59" fmla="*/ 8 h 4317"/>
                  <a:gd name="T60" fmla="*/ 2 w 1752"/>
                  <a:gd name="T61" fmla="*/ 9 h 4317"/>
                  <a:gd name="T62" fmla="*/ 1 w 1752"/>
                  <a:gd name="T63" fmla="*/ 9 h 4317"/>
                  <a:gd name="T64" fmla="*/ 1 w 1752"/>
                  <a:gd name="T65" fmla="*/ 10 h 4317"/>
                  <a:gd name="T66" fmla="*/ 1 w 1752"/>
                  <a:gd name="T67" fmla="*/ 10 h 4317"/>
                  <a:gd name="T68" fmla="*/ 1 w 1752"/>
                  <a:gd name="T69" fmla="*/ 10 h 4317"/>
                  <a:gd name="T70" fmla="*/ 1 w 1752"/>
                  <a:gd name="T71" fmla="*/ 11 h 4317"/>
                  <a:gd name="T72" fmla="*/ 0 w 1752"/>
                  <a:gd name="T73" fmla="*/ 11 h 4317"/>
                  <a:gd name="T74" fmla="*/ 0 w 1752"/>
                  <a:gd name="T75" fmla="*/ 12 h 4317"/>
                  <a:gd name="T76" fmla="*/ 0 w 1752"/>
                  <a:gd name="T77" fmla="*/ 12 h 4317"/>
                  <a:gd name="T78" fmla="*/ 0 w 1752"/>
                  <a:gd name="T79" fmla="*/ 12 h 4317"/>
                  <a:gd name="T80" fmla="*/ 0 w 1752"/>
                  <a:gd name="T81" fmla="*/ 11 h 4317"/>
                  <a:gd name="T82" fmla="*/ 1 w 1752"/>
                  <a:gd name="T83" fmla="*/ 11 h 4317"/>
                  <a:gd name="T84" fmla="*/ 1 w 1752"/>
                  <a:gd name="T85" fmla="*/ 11 h 4317"/>
                  <a:gd name="T86" fmla="*/ 1 w 1752"/>
                  <a:gd name="T87" fmla="*/ 10 h 4317"/>
                  <a:gd name="T88" fmla="*/ 1 w 1752"/>
                  <a:gd name="T89" fmla="*/ 10 h 4317"/>
                  <a:gd name="T90" fmla="*/ 1 w 1752"/>
                  <a:gd name="T91" fmla="*/ 9 h 4317"/>
                  <a:gd name="T92" fmla="*/ 1 w 1752"/>
                  <a:gd name="T93" fmla="*/ 9 h 4317"/>
                  <a:gd name="T94" fmla="*/ 2 w 1752"/>
                  <a:gd name="T95" fmla="*/ 9 h 4317"/>
                  <a:gd name="T96" fmla="*/ 2 w 1752"/>
                  <a:gd name="T97" fmla="*/ 8 h 4317"/>
                  <a:gd name="T98" fmla="*/ 2 w 1752"/>
                  <a:gd name="T99" fmla="*/ 8 h 4317"/>
                  <a:gd name="T100" fmla="*/ 2 w 1752"/>
                  <a:gd name="T101" fmla="*/ 7 h 4317"/>
                  <a:gd name="T102" fmla="*/ 3 w 1752"/>
                  <a:gd name="T103" fmla="*/ 6 h 4317"/>
                  <a:gd name="T104" fmla="*/ 3 w 1752"/>
                  <a:gd name="T105" fmla="*/ 5 h 431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752" h="4317">
                    <a:moveTo>
                      <a:pt x="1752" y="14"/>
                    </a:moveTo>
                    <a:lnTo>
                      <a:pt x="1723" y="58"/>
                    </a:lnTo>
                    <a:lnTo>
                      <a:pt x="1695" y="103"/>
                    </a:lnTo>
                    <a:lnTo>
                      <a:pt x="1668" y="150"/>
                    </a:lnTo>
                    <a:lnTo>
                      <a:pt x="1641" y="198"/>
                    </a:lnTo>
                    <a:lnTo>
                      <a:pt x="1614" y="248"/>
                    </a:lnTo>
                    <a:lnTo>
                      <a:pt x="1588" y="299"/>
                    </a:lnTo>
                    <a:lnTo>
                      <a:pt x="1562" y="351"/>
                    </a:lnTo>
                    <a:lnTo>
                      <a:pt x="1537" y="404"/>
                    </a:lnTo>
                    <a:lnTo>
                      <a:pt x="1512" y="458"/>
                    </a:lnTo>
                    <a:lnTo>
                      <a:pt x="1487" y="513"/>
                    </a:lnTo>
                    <a:lnTo>
                      <a:pt x="1463" y="570"/>
                    </a:lnTo>
                    <a:lnTo>
                      <a:pt x="1438" y="627"/>
                    </a:lnTo>
                    <a:lnTo>
                      <a:pt x="1415" y="685"/>
                    </a:lnTo>
                    <a:lnTo>
                      <a:pt x="1391" y="745"/>
                    </a:lnTo>
                    <a:lnTo>
                      <a:pt x="1368" y="805"/>
                    </a:lnTo>
                    <a:lnTo>
                      <a:pt x="1345" y="865"/>
                    </a:lnTo>
                    <a:lnTo>
                      <a:pt x="1299" y="990"/>
                    </a:lnTo>
                    <a:lnTo>
                      <a:pt x="1254" y="1118"/>
                    </a:lnTo>
                    <a:lnTo>
                      <a:pt x="1210" y="1248"/>
                    </a:lnTo>
                    <a:lnTo>
                      <a:pt x="1166" y="1381"/>
                    </a:lnTo>
                    <a:lnTo>
                      <a:pt x="1123" y="1516"/>
                    </a:lnTo>
                    <a:lnTo>
                      <a:pt x="1079" y="1653"/>
                    </a:lnTo>
                    <a:lnTo>
                      <a:pt x="1036" y="1792"/>
                    </a:lnTo>
                    <a:lnTo>
                      <a:pt x="992" y="1932"/>
                    </a:lnTo>
                    <a:lnTo>
                      <a:pt x="967" y="1924"/>
                    </a:lnTo>
                    <a:lnTo>
                      <a:pt x="1011" y="1783"/>
                    </a:lnTo>
                    <a:lnTo>
                      <a:pt x="1054" y="1645"/>
                    </a:lnTo>
                    <a:lnTo>
                      <a:pt x="1099" y="1508"/>
                    </a:lnTo>
                    <a:lnTo>
                      <a:pt x="1141" y="1372"/>
                    </a:lnTo>
                    <a:lnTo>
                      <a:pt x="1186" y="1239"/>
                    </a:lnTo>
                    <a:lnTo>
                      <a:pt x="1231" y="1108"/>
                    </a:lnTo>
                    <a:lnTo>
                      <a:pt x="1276" y="980"/>
                    </a:lnTo>
                    <a:lnTo>
                      <a:pt x="1321" y="855"/>
                    </a:lnTo>
                    <a:lnTo>
                      <a:pt x="1344" y="794"/>
                    </a:lnTo>
                    <a:lnTo>
                      <a:pt x="1368" y="733"/>
                    </a:lnTo>
                    <a:lnTo>
                      <a:pt x="1391" y="674"/>
                    </a:lnTo>
                    <a:lnTo>
                      <a:pt x="1415" y="616"/>
                    </a:lnTo>
                    <a:lnTo>
                      <a:pt x="1439" y="557"/>
                    </a:lnTo>
                    <a:lnTo>
                      <a:pt x="1464" y="501"/>
                    </a:lnTo>
                    <a:lnTo>
                      <a:pt x="1489" y="446"/>
                    </a:lnTo>
                    <a:lnTo>
                      <a:pt x="1514" y="392"/>
                    </a:lnTo>
                    <a:lnTo>
                      <a:pt x="1540" y="338"/>
                    </a:lnTo>
                    <a:lnTo>
                      <a:pt x="1565" y="286"/>
                    </a:lnTo>
                    <a:lnTo>
                      <a:pt x="1592" y="235"/>
                    </a:lnTo>
                    <a:lnTo>
                      <a:pt x="1619" y="185"/>
                    </a:lnTo>
                    <a:lnTo>
                      <a:pt x="1646" y="137"/>
                    </a:lnTo>
                    <a:lnTo>
                      <a:pt x="1673" y="90"/>
                    </a:lnTo>
                    <a:lnTo>
                      <a:pt x="1701" y="44"/>
                    </a:lnTo>
                    <a:lnTo>
                      <a:pt x="1730" y="0"/>
                    </a:lnTo>
                    <a:lnTo>
                      <a:pt x="1752" y="14"/>
                    </a:lnTo>
                    <a:close/>
                    <a:moveTo>
                      <a:pt x="992" y="1932"/>
                    </a:moveTo>
                    <a:lnTo>
                      <a:pt x="943" y="2089"/>
                    </a:lnTo>
                    <a:lnTo>
                      <a:pt x="893" y="2248"/>
                    </a:lnTo>
                    <a:lnTo>
                      <a:pt x="843" y="2407"/>
                    </a:lnTo>
                    <a:lnTo>
                      <a:pt x="791" y="2565"/>
                    </a:lnTo>
                    <a:lnTo>
                      <a:pt x="738" y="2724"/>
                    </a:lnTo>
                    <a:lnTo>
                      <a:pt x="684" y="2880"/>
                    </a:lnTo>
                    <a:lnTo>
                      <a:pt x="656" y="2959"/>
                    </a:lnTo>
                    <a:lnTo>
                      <a:pt x="629" y="3037"/>
                    </a:lnTo>
                    <a:lnTo>
                      <a:pt x="600" y="3115"/>
                    </a:lnTo>
                    <a:lnTo>
                      <a:pt x="570" y="3191"/>
                    </a:lnTo>
                    <a:lnTo>
                      <a:pt x="542" y="3268"/>
                    </a:lnTo>
                    <a:lnTo>
                      <a:pt x="511" y="3344"/>
                    </a:lnTo>
                    <a:lnTo>
                      <a:pt x="480" y="3419"/>
                    </a:lnTo>
                    <a:lnTo>
                      <a:pt x="450" y="3493"/>
                    </a:lnTo>
                    <a:lnTo>
                      <a:pt x="418" y="3568"/>
                    </a:lnTo>
                    <a:lnTo>
                      <a:pt x="385" y="3641"/>
                    </a:lnTo>
                    <a:lnTo>
                      <a:pt x="352" y="3713"/>
                    </a:lnTo>
                    <a:lnTo>
                      <a:pt x="319" y="3784"/>
                    </a:lnTo>
                    <a:lnTo>
                      <a:pt x="285" y="3854"/>
                    </a:lnTo>
                    <a:lnTo>
                      <a:pt x="249" y="3924"/>
                    </a:lnTo>
                    <a:lnTo>
                      <a:pt x="213" y="3993"/>
                    </a:lnTo>
                    <a:lnTo>
                      <a:pt x="176" y="4060"/>
                    </a:lnTo>
                    <a:lnTo>
                      <a:pt x="139" y="4126"/>
                    </a:lnTo>
                    <a:lnTo>
                      <a:pt x="100" y="4191"/>
                    </a:lnTo>
                    <a:lnTo>
                      <a:pt x="62" y="4255"/>
                    </a:lnTo>
                    <a:lnTo>
                      <a:pt x="22" y="4317"/>
                    </a:lnTo>
                    <a:lnTo>
                      <a:pt x="0" y="4303"/>
                    </a:lnTo>
                    <a:lnTo>
                      <a:pt x="40" y="4240"/>
                    </a:lnTo>
                    <a:lnTo>
                      <a:pt x="79" y="4177"/>
                    </a:lnTo>
                    <a:lnTo>
                      <a:pt x="117" y="4112"/>
                    </a:lnTo>
                    <a:lnTo>
                      <a:pt x="155" y="4047"/>
                    </a:lnTo>
                    <a:lnTo>
                      <a:pt x="191" y="3979"/>
                    </a:lnTo>
                    <a:lnTo>
                      <a:pt x="226" y="3912"/>
                    </a:lnTo>
                    <a:lnTo>
                      <a:pt x="261" y="3842"/>
                    </a:lnTo>
                    <a:lnTo>
                      <a:pt x="296" y="3772"/>
                    </a:lnTo>
                    <a:lnTo>
                      <a:pt x="330" y="3701"/>
                    </a:lnTo>
                    <a:lnTo>
                      <a:pt x="363" y="3629"/>
                    </a:lnTo>
                    <a:lnTo>
                      <a:pt x="394" y="3556"/>
                    </a:lnTo>
                    <a:lnTo>
                      <a:pt x="426" y="3482"/>
                    </a:lnTo>
                    <a:lnTo>
                      <a:pt x="457" y="3408"/>
                    </a:lnTo>
                    <a:lnTo>
                      <a:pt x="487" y="3333"/>
                    </a:lnTo>
                    <a:lnTo>
                      <a:pt x="517" y="3257"/>
                    </a:lnTo>
                    <a:lnTo>
                      <a:pt x="547" y="3181"/>
                    </a:lnTo>
                    <a:lnTo>
                      <a:pt x="575" y="3104"/>
                    </a:lnTo>
                    <a:lnTo>
                      <a:pt x="604" y="3027"/>
                    </a:lnTo>
                    <a:lnTo>
                      <a:pt x="633" y="2949"/>
                    </a:lnTo>
                    <a:lnTo>
                      <a:pt x="660" y="2871"/>
                    </a:lnTo>
                    <a:lnTo>
                      <a:pt x="714" y="2714"/>
                    </a:lnTo>
                    <a:lnTo>
                      <a:pt x="767" y="2556"/>
                    </a:lnTo>
                    <a:lnTo>
                      <a:pt x="818" y="2397"/>
                    </a:lnTo>
                    <a:lnTo>
                      <a:pt x="868" y="2239"/>
                    </a:lnTo>
                    <a:lnTo>
                      <a:pt x="918" y="2081"/>
                    </a:lnTo>
                    <a:lnTo>
                      <a:pt x="967" y="1924"/>
                    </a:lnTo>
                    <a:lnTo>
                      <a:pt x="992" y="1932"/>
                    </a:lnTo>
                    <a:close/>
                  </a:path>
                </a:pathLst>
              </a:custGeom>
              <a:solidFill>
                <a:srgbClr val="A9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07" name="Freeform 402">
                <a:extLst>
                  <a:ext uri="{FF2B5EF4-FFF2-40B4-BE49-F238E27FC236}">
                    <a16:creationId xmlns:a16="http://schemas.microsoft.com/office/drawing/2014/main" id="{E6CC9801-B3E0-42F7-BABC-2CC710B6B17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7" y="1708"/>
                <a:ext cx="91" cy="224"/>
              </a:xfrm>
              <a:custGeom>
                <a:avLst/>
                <a:gdLst>
                  <a:gd name="T0" fmla="*/ 5 w 1714"/>
                  <a:gd name="T1" fmla="*/ 0 h 4255"/>
                  <a:gd name="T2" fmla="*/ 5 w 1714"/>
                  <a:gd name="T3" fmla="*/ 0 h 4255"/>
                  <a:gd name="T4" fmla="*/ 4 w 1714"/>
                  <a:gd name="T5" fmla="*/ 1 h 4255"/>
                  <a:gd name="T6" fmla="*/ 4 w 1714"/>
                  <a:gd name="T7" fmla="*/ 1 h 4255"/>
                  <a:gd name="T8" fmla="*/ 4 w 1714"/>
                  <a:gd name="T9" fmla="*/ 1 h 4255"/>
                  <a:gd name="T10" fmla="*/ 4 w 1714"/>
                  <a:gd name="T11" fmla="*/ 2 h 4255"/>
                  <a:gd name="T12" fmla="*/ 4 w 1714"/>
                  <a:gd name="T13" fmla="*/ 2 h 4255"/>
                  <a:gd name="T14" fmla="*/ 4 w 1714"/>
                  <a:gd name="T15" fmla="*/ 3 h 4255"/>
                  <a:gd name="T16" fmla="*/ 3 w 1714"/>
                  <a:gd name="T17" fmla="*/ 4 h 4255"/>
                  <a:gd name="T18" fmla="*/ 3 w 1714"/>
                  <a:gd name="T19" fmla="*/ 4 h 4255"/>
                  <a:gd name="T20" fmla="*/ 3 w 1714"/>
                  <a:gd name="T21" fmla="*/ 5 h 4255"/>
                  <a:gd name="T22" fmla="*/ 3 w 1714"/>
                  <a:gd name="T23" fmla="*/ 5 h 4255"/>
                  <a:gd name="T24" fmla="*/ 3 w 1714"/>
                  <a:gd name="T25" fmla="*/ 5 h 4255"/>
                  <a:gd name="T26" fmla="*/ 3 w 1714"/>
                  <a:gd name="T27" fmla="*/ 4 h 4255"/>
                  <a:gd name="T28" fmla="*/ 3 w 1714"/>
                  <a:gd name="T29" fmla="*/ 3 h 4255"/>
                  <a:gd name="T30" fmla="*/ 4 w 1714"/>
                  <a:gd name="T31" fmla="*/ 3 h 4255"/>
                  <a:gd name="T32" fmla="*/ 4 w 1714"/>
                  <a:gd name="T33" fmla="*/ 2 h 4255"/>
                  <a:gd name="T34" fmla="*/ 4 w 1714"/>
                  <a:gd name="T35" fmla="*/ 2 h 4255"/>
                  <a:gd name="T36" fmla="*/ 4 w 1714"/>
                  <a:gd name="T37" fmla="*/ 1 h 4255"/>
                  <a:gd name="T38" fmla="*/ 4 w 1714"/>
                  <a:gd name="T39" fmla="*/ 1 h 4255"/>
                  <a:gd name="T40" fmla="*/ 4 w 1714"/>
                  <a:gd name="T41" fmla="*/ 1 h 4255"/>
                  <a:gd name="T42" fmla="*/ 5 w 1714"/>
                  <a:gd name="T43" fmla="*/ 0 h 4255"/>
                  <a:gd name="T44" fmla="*/ 5 w 1714"/>
                  <a:gd name="T45" fmla="*/ 0 h 4255"/>
                  <a:gd name="T46" fmla="*/ 3 w 1714"/>
                  <a:gd name="T47" fmla="*/ 5 h 4255"/>
                  <a:gd name="T48" fmla="*/ 2 w 1714"/>
                  <a:gd name="T49" fmla="*/ 6 h 4255"/>
                  <a:gd name="T50" fmla="*/ 2 w 1714"/>
                  <a:gd name="T51" fmla="*/ 7 h 4255"/>
                  <a:gd name="T52" fmla="*/ 2 w 1714"/>
                  <a:gd name="T53" fmla="*/ 8 h 4255"/>
                  <a:gd name="T54" fmla="*/ 2 w 1714"/>
                  <a:gd name="T55" fmla="*/ 8 h 4255"/>
                  <a:gd name="T56" fmla="*/ 2 w 1714"/>
                  <a:gd name="T57" fmla="*/ 9 h 4255"/>
                  <a:gd name="T58" fmla="*/ 1 w 1714"/>
                  <a:gd name="T59" fmla="*/ 9 h 4255"/>
                  <a:gd name="T60" fmla="*/ 1 w 1714"/>
                  <a:gd name="T61" fmla="*/ 10 h 4255"/>
                  <a:gd name="T62" fmla="*/ 1 w 1714"/>
                  <a:gd name="T63" fmla="*/ 10 h 4255"/>
                  <a:gd name="T64" fmla="*/ 1 w 1714"/>
                  <a:gd name="T65" fmla="*/ 10 h 4255"/>
                  <a:gd name="T66" fmla="*/ 1 w 1714"/>
                  <a:gd name="T67" fmla="*/ 11 h 4255"/>
                  <a:gd name="T68" fmla="*/ 0 w 1714"/>
                  <a:gd name="T69" fmla="*/ 11 h 4255"/>
                  <a:gd name="T70" fmla="*/ 0 w 1714"/>
                  <a:gd name="T71" fmla="*/ 11 h 4255"/>
                  <a:gd name="T72" fmla="*/ 0 w 1714"/>
                  <a:gd name="T73" fmla="*/ 12 h 4255"/>
                  <a:gd name="T74" fmla="*/ 0 w 1714"/>
                  <a:gd name="T75" fmla="*/ 12 h 4255"/>
                  <a:gd name="T76" fmla="*/ 0 w 1714"/>
                  <a:gd name="T77" fmla="*/ 11 h 4255"/>
                  <a:gd name="T78" fmla="*/ 1 w 1714"/>
                  <a:gd name="T79" fmla="*/ 11 h 4255"/>
                  <a:gd name="T80" fmla="*/ 1 w 1714"/>
                  <a:gd name="T81" fmla="*/ 11 h 4255"/>
                  <a:gd name="T82" fmla="*/ 1 w 1714"/>
                  <a:gd name="T83" fmla="*/ 10 h 4255"/>
                  <a:gd name="T84" fmla="*/ 1 w 1714"/>
                  <a:gd name="T85" fmla="*/ 10 h 4255"/>
                  <a:gd name="T86" fmla="*/ 1 w 1714"/>
                  <a:gd name="T87" fmla="*/ 9 h 4255"/>
                  <a:gd name="T88" fmla="*/ 1 w 1714"/>
                  <a:gd name="T89" fmla="*/ 9 h 4255"/>
                  <a:gd name="T90" fmla="*/ 2 w 1714"/>
                  <a:gd name="T91" fmla="*/ 9 h 4255"/>
                  <a:gd name="T92" fmla="*/ 2 w 1714"/>
                  <a:gd name="T93" fmla="*/ 8 h 4255"/>
                  <a:gd name="T94" fmla="*/ 2 w 1714"/>
                  <a:gd name="T95" fmla="*/ 8 h 4255"/>
                  <a:gd name="T96" fmla="*/ 2 w 1714"/>
                  <a:gd name="T97" fmla="*/ 7 h 4255"/>
                  <a:gd name="T98" fmla="*/ 2 w 1714"/>
                  <a:gd name="T99" fmla="*/ 6 h 4255"/>
                  <a:gd name="T100" fmla="*/ 3 w 1714"/>
                  <a:gd name="T101" fmla="*/ 5 h 425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714" h="4255">
                    <a:moveTo>
                      <a:pt x="1714" y="13"/>
                    </a:moveTo>
                    <a:lnTo>
                      <a:pt x="1684" y="67"/>
                    </a:lnTo>
                    <a:lnTo>
                      <a:pt x="1656" y="120"/>
                    </a:lnTo>
                    <a:lnTo>
                      <a:pt x="1628" y="174"/>
                    </a:lnTo>
                    <a:lnTo>
                      <a:pt x="1601" y="229"/>
                    </a:lnTo>
                    <a:lnTo>
                      <a:pt x="1573" y="286"/>
                    </a:lnTo>
                    <a:lnTo>
                      <a:pt x="1546" y="342"/>
                    </a:lnTo>
                    <a:lnTo>
                      <a:pt x="1520" y="399"/>
                    </a:lnTo>
                    <a:lnTo>
                      <a:pt x="1494" y="457"/>
                    </a:lnTo>
                    <a:lnTo>
                      <a:pt x="1468" y="516"/>
                    </a:lnTo>
                    <a:lnTo>
                      <a:pt x="1444" y="575"/>
                    </a:lnTo>
                    <a:lnTo>
                      <a:pt x="1419" y="634"/>
                    </a:lnTo>
                    <a:lnTo>
                      <a:pt x="1395" y="695"/>
                    </a:lnTo>
                    <a:lnTo>
                      <a:pt x="1347" y="817"/>
                    </a:lnTo>
                    <a:lnTo>
                      <a:pt x="1301" y="939"/>
                    </a:lnTo>
                    <a:lnTo>
                      <a:pt x="1255" y="1065"/>
                    </a:lnTo>
                    <a:lnTo>
                      <a:pt x="1211" y="1192"/>
                    </a:lnTo>
                    <a:lnTo>
                      <a:pt x="1167" y="1320"/>
                    </a:lnTo>
                    <a:lnTo>
                      <a:pt x="1124" y="1449"/>
                    </a:lnTo>
                    <a:lnTo>
                      <a:pt x="1082" y="1580"/>
                    </a:lnTo>
                    <a:lnTo>
                      <a:pt x="1039" y="1711"/>
                    </a:lnTo>
                    <a:lnTo>
                      <a:pt x="997" y="1842"/>
                    </a:lnTo>
                    <a:lnTo>
                      <a:pt x="955" y="1974"/>
                    </a:lnTo>
                    <a:lnTo>
                      <a:pt x="930" y="1966"/>
                    </a:lnTo>
                    <a:lnTo>
                      <a:pt x="972" y="1834"/>
                    </a:lnTo>
                    <a:lnTo>
                      <a:pt x="1014" y="1703"/>
                    </a:lnTo>
                    <a:lnTo>
                      <a:pt x="1057" y="1571"/>
                    </a:lnTo>
                    <a:lnTo>
                      <a:pt x="1099" y="1441"/>
                    </a:lnTo>
                    <a:lnTo>
                      <a:pt x="1142" y="1311"/>
                    </a:lnTo>
                    <a:lnTo>
                      <a:pt x="1186" y="1183"/>
                    </a:lnTo>
                    <a:lnTo>
                      <a:pt x="1231" y="1056"/>
                    </a:lnTo>
                    <a:lnTo>
                      <a:pt x="1276" y="930"/>
                    </a:lnTo>
                    <a:lnTo>
                      <a:pt x="1323" y="806"/>
                    </a:lnTo>
                    <a:lnTo>
                      <a:pt x="1371" y="684"/>
                    </a:lnTo>
                    <a:lnTo>
                      <a:pt x="1395" y="624"/>
                    </a:lnTo>
                    <a:lnTo>
                      <a:pt x="1420" y="564"/>
                    </a:lnTo>
                    <a:lnTo>
                      <a:pt x="1445" y="505"/>
                    </a:lnTo>
                    <a:lnTo>
                      <a:pt x="1471" y="446"/>
                    </a:lnTo>
                    <a:lnTo>
                      <a:pt x="1497" y="388"/>
                    </a:lnTo>
                    <a:lnTo>
                      <a:pt x="1523" y="331"/>
                    </a:lnTo>
                    <a:lnTo>
                      <a:pt x="1549" y="274"/>
                    </a:lnTo>
                    <a:lnTo>
                      <a:pt x="1577" y="218"/>
                    </a:lnTo>
                    <a:lnTo>
                      <a:pt x="1605" y="163"/>
                    </a:lnTo>
                    <a:lnTo>
                      <a:pt x="1633" y="107"/>
                    </a:lnTo>
                    <a:lnTo>
                      <a:pt x="1662" y="53"/>
                    </a:lnTo>
                    <a:lnTo>
                      <a:pt x="1692" y="0"/>
                    </a:lnTo>
                    <a:lnTo>
                      <a:pt x="1714" y="13"/>
                    </a:lnTo>
                    <a:close/>
                    <a:moveTo>
                      <a:pt x="955" y="1974"/>
                    </a:moveTo>
                    <a:lnTo>
                      <a:pt x="907" y="2126"/>
                    </a:lnTo>
                    <a:lnTo>
                      <a:pt x="857" y="2279"/>
                    </a:lnTo>
                    <a:lnTo>
                      <a:pt x="808" y="2431"/>
                    </a:lnTo>
                    <a:lnTo>
                      <a:pt x="758" y="2583"/>
                    </a:lnTo>
                    <a:lnTo>
                      <a:pt x="707" y="2733"/>
                    </a:lnTo>
                    <a:lnTo>
                      <a:pt x="656" y="2883"/>
                    </a:lnTo>
                    <a:lnTo>
                      <a:pt x="629" y="2957"/>
                    </a:lnTo>
                    <a:lnTo>
                      <a:pt x="601" y="3031"/>
                    </a:lnTo>
                    <a:lnTo>
                      <a:pt x="575" y="3105"/>
                    </a:lnTo>
                    <a:lnTo>
                      <a:pt x="546" y="3177"/>
                    </a:lnTo>
                    <a:lnTo>
                      <a:pt x="519" y="3250"/>
                    </a:lnTo>
                    <a:lnTo>
                      <a:pt x="490" y="3322"/>
                    </a:lnTo>
                    <a:lnTo>
                      <a:pt x="460" y="3393"/>
                    </a:lnTo>
                    <a:lnTo>
                      <a:pt x="431" y="3464"/>
                    </a:lnTo>
                    <a:lnTo>
                      <a:pt x="401" y="3534"/>
                    </a:lnTo>
                    <a:lnTo>
                      <a:pt x="369" y="3604"/>
                    </a:lnTo>
                    <a:lnTo>
                      <a:pt x="338" y="3673"/>
                    </a:lnTo>
                    <a:lnTo>
                      <a:pt x="306" y="3740"/>
                    </a:lnTo>
                    <a:lnTo>
                      <a:pt x="273" y="3808"/>
                    </a:lnTo>
                    <a:lnTo>
                      <a:pt x="239" y="3874"/>
                    </a:lnTo>
                    <a:lnTo>
                      <a:pt x="205" y="3940"/>
                    </a:lnTo>
                    <a:lnTo>
                      <a:pt x="171" y="4005"/>
                    </a:lnTo>
                    <a:lnTo>
                      <a:pt x="135" y="4069"/>
                    </a:lnTo>
                    <a:lnTo>
                      <a:pt x="98" y="4132"/>
                    </a:lnTo>
                    <a:lnTo>
                      <a:pt x="60" y="4193"/>
                    </a:lnTo>
                    <a:lnTo>
                      <a:pt x="22" y="4255"/>
                    </a:lnTo>
                    <a:lnTo>
                      <a:pt x="0" y="4241"/>
                    </a:lnTo>
                    <a:lnTo>
                      <a:pt x="38" y="4180"/>
                    </a:lnTo>
                    <a:lnTo>
                      <a:pt x="75" y="4119"/>
                    </a:lnTo>
                    <a:lnTo>
                      <a:pt x="112" y="4055"/>
                    </a:lnTo>
                    <a:lnTo>
                      <a:pt x="148" y="3992"/>
                    </a:lnTo>
                    <a:lnTo>
                      <a:pt x="183" y="3927"/>
                    </a:lnTo>
                    <a:lnTo>
                      <a:pt x="217" y="3862"/>
                    </a:lnTo>
                    <a:lnTo>
                      <a:pt x="250" y="3795"/>
                    </a:lnTo>
                    <a:lnTo>
                      <a:pt x="283" y="3729"/>
                    </a:lnTo>
                    <a:lnTo>
                      <a:pt x="315" y="3660"/>
                    </a:lnTo>
                    <a:lnTo>
                      <a:pt x="347" y="3592"/>
                    </a:lnTo>
                    <a:lnTo>
                      <a:pt x="377" y="3523"/>
                    </a:lnTo>
                    <a:lnTo>
                      <a:pt x="407" y="3453"/>
                    </a:lnTo>
                    <a:lnTo>
                      <a:pt x="437" y="3382"/>
                    </a:lnTo>
                    <a:lnTo>
                      <a:pt x="466" y="3311"/>
                    </a:lnTo>
                    <a:lnTo>
                      <a:pt x="495" y="3239"/>
                    </a:lnTo>
                    <a:lnTo>
                      <a:pt x="523" y="3167"/>
                    </a:lnTo>
                    <a:lnTo>
                      <a:pt x="550" y="3094"/>
                    </a:lnTo>
                    <a:lnTo>
                      <a:pt x="578" y="3021"/>
                    </a:lnTo>
                    <a:lnTo>
                      <a:pt x="605" y="2947"/>
                    </a:lnTo>
                    <a:lnTo>
                      <a:pt x="631" y="2873"/>
                    </a:lnTo>
                    <a:lnTo>
                      <a:pt x="683" y="2724"/>
                    </a:lnTo>
                    <a:lnTo>
                      <a:pt x="734" y="2574"/>
                    </a:lnTo>
                    <a:lnTo>
                      <a:pt x="784" y="2422"/>
                    </a:lnTo>
                    <a:lnTo>
                      <a:pt x="833" y="2271"/>
                    </a:lnTo>
                    <a:lnTo>
                      <a:pt x="882" y="2118"/>
                    </a:lnTo>
                    <a:lnTo>
                      <a:pt x="930" y="1966"/>
                    </a:lnTo>
                    <a:lnTo>
                      <a:pt x="955" y="1974"/>
                    </a:lnTo>
                    <a:close/>
                  </a:path>
                </a:pathLst>
              </a:custGeom>
              <a:solidFill>
                <a:srgbClr val="A0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08" name="Freeform 403">
                <a:extLst>
                  <a:ext uri="{FF2B5EF4-FFF2-40B4-BE49-F238E27FC236}">
                    <a16:creationId xmlns:a16="http://schemas.microsoft.com/office/drawing/2014/main" id="{507C5EC4-56C6-4469-9142-6AD88E829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1697"/>
                <a:ext cx="117" cy="251"/>
              </a:xfrm>
              <a:custGeom>
                <a:avLst/>
                <a:gdLst>
                  <a:gd name="T0" fmla="*/ 6 w 2211"/>
                  <a:gd name="T1" fmla="*/ 0 h 4768"/>
                  <a:gd name="T2" fmla="*/ 6 w 2211"/>
                  <a:gd name="T3" fmla="*/ 0 h 4768"/>
                  <a:gd name="T4" fmla="*/ 6 w 2211"/>
                  <a:gd name="T5" fmla="*/ 0 h 4768"/>
                  <a:gd name="T6" fmla="*/ 6 w 2211"/>
                  <a:gd name="T7" fmla="*/ 1 h 4768"/>
                  <a:gd name="T8" fmla="*/ 6 w 2211"/>
                  <a:gd name="T9" fmla="*/ 1 h 4768"/>
                  <a:gd name="T10" fmla="*/ 6 w 2211"/>
                  <a:gd name="T11" fmla="*/ 2 h 4768"/>
                  <a:gd name="T12" fmla="*/ 6 w 2211"/>
                  <a:gd name="T13" fmla="*/ 2 h 4768"/>
                  <a:gd name="T14" fmla="*/ 5 w 2211"/>
                  <a:gd name="T15" fmla="*/ 4 h 4768"/>
                  <a:gd name="T16" fmla="*/ 5 w 2211"/>
                  <a:gd name="T17" fmla="*/ 4 h 4768"/>
                  <a:gd name="T18" fmla="*/ 4 w 2211"/>
                  <a:gd name="T19" fmla="*/ 6 h 4768"/>
                  <a:gd name="T20" fmla="*/ 3 w 2211"/>
                  <a:gd name="T21" fmla="*/ 8 h 4768"/>
                  <a:gd name="T22" fmla="*/ 3 w 2211"/>
                  <a:gd name="T23" fmla="*/ 9 h 4768"/>
                  <a:gd name="T24" fmla="*/ 3 w 2211"/>
                  <a:gd name="T25" fmla="*/ 8 h 4768"/>
                  <a:gd name="T26" fmla="*/ 3 w 2211"/>
                  <a:gd name="T27" fmla="*/ 6 h 4768"/>
                  <a:gd name="T28" fmla="*/ 4 w 2211"/>
                  <a:gd name="T29" fmla="*/ 6 h 4768"/>
                  <a:gd name="T30" fmla="*/ 4 w 2211"/>
                  <a:gd name="T31" fmla="*/ 4 h 4768"/>
                  <a:gd name="T32" fmla="*/ 4 w 2211"/>
                  <a:gd name="T33" fmla="*/ 4 h 4768"/>
                  <a:gd name="T34" fmla="*/ 5 w 2211"/>
                  <a:gd name="T35" fmla="*/ 3 h 4768"/>
                  <a:gd name="T36" fmla="*/ 5 w 2211"/>
                  <a:gd name="T37" fmla="*/ 2 h 4768"/>
                  <a:gd name="T38" fmla="*/ 6 w 2211"/>
                  <a:gd name="T39" fmla="*/ 1 h 4768"/>
                  <a:gd name="T40" fmla="*/ 6 w 2211"/>
                  <a:gd name="T41" fmla="*/ 1 h 4768"/>
                  <a:gd name="T42" fmla="*/ 6 w 2211"/>
                  <a:gd name="T43" fmla="*/ 1 h 4768"/>
                  <a:gd name="T44" fmla="*/ 5 w 2211"/>
                  <a:gd name="T45" fmla="*/ 1 h 4768"/>
                  <a:gd name="T46" fmla="*/ 5 w 2211"/>
                  <a:gd name="T47" fmla="*/ 1 h 4768"/>
                  <a:gd name="T48" fmla="*/ 5 w 2211"/>
                  <a:gd name="T49" fmla="*/ 1 h 4768"/>
                  <a:gd name="T50" fmla="*/ 5 w 2211"/>
                  <a:gd name="T51" fmla="*/ 1 h 4768"/>
                  <a:gd name="T52" fmla="*/ 4 w 2211"/>
                  <a:gd name="T53" fmla="*/ 2 h 4768"/>
                  <a:gd name="T54" fmla="*/ 4 w 2211"/>
                  <a:gd name="T55" fmla="*/ 3 h 4768"/>
                  <a:gd name="T56" fmla="*/ 3 w 2211"/>
                  <a:gd name="T57" fmla="*/ 5 h 4768"/>
                  <a:gd name="T58" fmla="*/ 3 w 2211"/>
                  <a:gd name="T59" fmla="*/ 6 h 4768"/>
                  <a:gd name="T60" fmla="*/ 3 w 2211"/>
                  <a:gd name="T61" fmla="*/ 7 h 4768"/>
                  <a:gd name="T62" fmla="*/ 2 w 2211"/>
                  <a:gd name="T63" fmla="*/ 8 h 4768"/>
                  <a:gd name="T64" fmla="*/ 2 w 2211"/>
                  <a:gd name="T65" fmla="*/ 9 h 4768"/>
                  <a:gd name="T66" fmla="*/ 1 w 2211"/>
                  <a:gd name="T67" fmla="*/ 11 h 4768"/>
                  <a:gd name="T68" fmla="*/ 0 w 2211"/>
                  <a:gd name="T69" fmla="*/ 13 h 4768"/>
                  <a:gd name="T70" fmla="*/ 0 w 2211"/>
                  <a:gd name="T71" fmla="*/ 13 h 4768"/>
                  <a:gd name="T72" fmla="*/ 0 w 2211"/>
                  <a:gd name="T73" fmla="*/ 13 h 4768"/>
                  <a:gd name="T74" fmla="*/ 0 w 2211"/>
                  <a:gd name="T75" fmla="*/ 13 h 4768"/>
                  <a:gd name="T76" fmla="*/ 0 w 2211"/>
                  <a:gd name="T77" fmla="*/ 13 h 4768"/>
                  <a:gd name="T78" fmla="*/ 1 w 2211"/>
                  <a:gd name="T79" fmla="*/ 12 h 4768"/>
                  <a:gd name="T80" fmla="*/ 1 w 2211"/>
                  <a:gd name="T81" fmla="*/ 11 h 4768"/>
                  <a:gd name="T82" fmla="*/ 1 w 2211"/>
                  <a:gd name="T83" fmla="*/ 11 h 4768"/>
                  <a:gd name="T84" fmla="*/ 2 w 2211"/>
                  <a:gd name="T85" fmla="*/ 10 h 4768"/>
                  <a:gd name="T86" fmla="*/ 2 w 2211"/>
                  <a:gd name="T87" fmla="*/ 9 h 4768"/>
                  <a:gd name="T88" fmla="*/ 2 w 2211"/>
                  <a:gd name="T89" fmla="*/ 8 h 4768"/>
                  <a:gd name="T90" fmla="*/ 2 w 2211"/>
                  <a:gd name="T91" fmla="*/ 8 h 4768"/>
                  <a:gd name="T92" fmla="*/ 2 w 2211"/>
                  <a:gd name="T93" fmla="*/ 7 h 4768"/>
                  <a:gd name="T94" fmla="*/ 3 w 2211"/>
                  <a:gd name="T95" fmla="*/ 6 h 4768"/>
                  <a:gd name="T96" fmla="*/ 3 w 2211"/>
                  <a:gd name="T97" fmla="*/ 5 h 4768"/>
                  <a:gd name="T98" fmla="*/ 3 w 2211"/>
                  <a:gd name="T99" fmla="*/ 4 h 4768"/>
                  <a:gd name="T100" fmla="*/ 4 w 2211"/>
                  <a:gd name="T101" fmla="*/ 3 h 4768"/>
                  <a:gd name="T102" fmla="*/ 4 w 2211"/>
                  <a:gd name="T103" fmla="*/ 2 h 4768"/>
                  <a:gd name="T104" fmla="*/ 4 w 2211"/>
                  <a:gd name="T105" fmla="*/ 1 h 4768"/>
                  <a:gd name="T106" fmla="*/ 5 w 2211"/>
                  <a:gd name="T107" fmla="*/ 0 h 4768"/>
                  <a:gd name="T108" fmla="*/ 5 w 2211"/>
                  <a:gd name="T109" fmla="*/ 0 h 4768"/>
                  <a:gd name="T110" fmla="*/ 6 w 2211"/>
                  <a:gd name="T111" fmla="*/ 0 h 4768"/>
                  <a:gd name="T112" fmla="*/ 6 w 2211"/>
                  <a:gd name="T113" fmla="*/ 0 h 476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211" h="4768">
                    <a:moveTo>
                      <a:pt x="2051" y="4"/>
                    </a:moveTo>
                    <a:lnTo>
                      <a:pt x="2069" y="7"/>
                    </a:lnTo>
                    <a:lnTo>
                      <a:pt x="2087" y="13"/>
                    </a:lnTo>
                    <a:lnTo>
                      <a:pt x="2097" y="16"/>
                    </a:lnTo>
                    <a:lnTo>
                      <a:pt x="2106" y="20"/>
                    </a:lnTo>
                    <a:lnTo>
                      <a:pt x="2115" y="24"/>
                    </a:lnTo>
                    <a:lnTo>
                      <a:pt x="2123" y="29"/>
                    </a:lnTo>
                    <a:lnTo>
                      <a:pt x="2132" y="35"/>
                    </a:lnTo>
                    <a:lnTo>
                      <a:pt x="2141" y="41"/>
                    </a:lnTo>
                    <a:lnTo>
                      <a:pt x="2150" y="48"/>
                    </a:lnTo>
                    <a:lnTo>
                      <a:pt x="2158" y="57"/>
                    </a:lnTo>
                    <a:lnTo>
                      <a:pt x="2165" y="65"/>
                    </a:lnTo>
                    <a:lnTo>
                      <a:pt x="2172" y="75"/>
                    </a:lnTo>
                    <a:lnTo>
                      <a:pt x="2179" y="85"/>
                    </a:lnTo>
                    <a:lnTo>
                      <a:pt x="2186" y="96"/>
                    </a:lnTo>
                    <a:lnTo>
                      <a:pt x="2192" y="109"/>
                    </a:lnTo>
                    <a:lnTo>
                      <a:pt x="2197" y="122"/>
                    </a:lnTo>
                    <a:lnTo>
                      <a:pt x="2201" y="137"/>
                    </a:lnTo>
                    <a:lnTo>
                      <a:pt x="2205" y="153"/>
                    </a:lnTo>
                    <a:lnTo>
                      <a:pt x="2208" y="169"/>
                    </a:lnTo>
                    <a:lnTo>
                      <a:pt x="2210" y="187"/>
                    </a:lnTo>
                    <a:lnTo>
                      <a:pt x="2211" y="206"/>
                    </a:lnTo>
                    <a:lnTo>
                      <a:pt x="2211" y="225"/>
                    </a:lnTo>
                    <a:lnTo>
                      <a:pt x="2211" y="247"/>
                    </a:lnTo>
                    <a:lnTo>
                      <a:pt x="2209" y="269"/>
                    </a:lnTo>
                    <a:lnTo>
                      <a:pt x="2207" y="294"/>
                    </a:lnTo>
                    <a:lnTo>
                      <a:pt x="2203" y="319"/>
                    </a:lnTo>
                    <a:lnTo>
                      <a:pt x="2198" y="345"/>
                    </a:lnTo>
                    <a:lnTo>
                      <a:pt x="2192" y="374"/>
                    </a:lnTo>
                    <a:lnTo>
                      <a:pt x="2185" y="402"/>
                    </a:lnTo>
                    <a:lnTo>
                      <a:pt x="2176" y="434"/>
                    </a:lnTo>
                    <a:lnTo>
                      <a:pt x="2167" y="464"/>
                    </a:lnTo>
                    <a:lnTo>
                      <a:pt x="2156" y="493"/>
                    </a:lnTo>
                    <a:lnTo>
                      <a:pt x="2145" y="524"/>
                    </a:lnTo>
                    <a:lnTo>
                      <a:pt x="2132" y="555"/>
                    </a:lnTo>
                    <a:lnTo>
                      <a:pt x="2118" y="587"/>
                    </a:lnTo>
                    <a:lnTo>
                      <a:pt x="2104" y="618"/>
                    </a:lnTo>
                    <a:lnTo>
                      <a:pt x="2088" y="650"/>
                    </a:lnTo>
                    <a:lnTo>
                      <a:pt x="2072" y="682"/>
                    </a:lnTo>
                    <a:lnTo>
                      <a:pt x="2037" y="747"/>
                    </a:lnTo>
                    <a:lnTo>
                      <a:pt x="2000" y="813"/>
                    </a:lnTo>
                    <a:lnTo>
                      <a:pt x="1961" y="878"/>
                    </a:lnTo>
                    <a:lnTo>
                      <a:pt x="1923" y="945"/>
                    </a:lnTo>
                    <a:lnTo>
                      <a:pt x="1883" y="1010"/>
                    </a:lnTo>
                    <a:lnTo>
                      <a:pt x="1844" y="1076"/>
                    </a:lnTo>
                    <a:lnTo>
                      <a:pt x="1805" y="1139"/>
                    </a:lnTo>
                    <a:lnTo>
                      <a:pt x="1769" y="1203"/>
                    </a:lnTo>
                    <a:lnTo>
                      <a:pt x="1734" y="1264"/>
                    </a:lnTo>
                    <a:lnTo>
                      <a:pt x="1702" y="1323"/>
                    </a:lnTo>
                    <a:lnTo>
                      <a:pt x="1688" y="1352"/>
                    </a:lnTo>
                    <a:lnTo>
                      <a:pt x="1675" y="1381"/>
                    </a:lnTo>
                    <a:lnTo>
                      <a:pt x="1663" y="1408"/>
                    </a:lnTo>
                    <a:lnTo>
                      <a:pt x="1651" y="1436"/>
                    </a:lnTo>
                    <a:lnTo>
                      <a:pt x="1627" y="1499"/>
                    </a:lnTo>
                    <a:lnTo>
                      <a:pt x="1598" y="1583"/>
                    </a:lnTo>
                    <a:lnTo>
                      <a:pt x="1564" y="1682"/>
                    </a:lnTo>
                    <a:lnTo>
                      <a:pt x="1528" y="1793"/>
                    </a:lnTo>
                    <a:lnTo>
                      <a:pt x="1490" y="1915"/>
                    </a:lnTo>
                    <a:lnTo>
                      <a:pt x="1450" y="2042"/>
                    </a:lnTo>
                    <a:lnTo>
                      <a:pt x="1410" y="2172"/>
                    </a:lnTo>
                    <a:lnTo>
                      <a:pt x="1370" y="2302"/>
                    </a:lnTo>
                    <a:lnTo>
                      <a:pt x="1331" y="2429"/>
                    </a:lnTo>
                    <a:lnTo>
                      <a:pt x="1295" y="2548"/>
                    </a:lnTo>
                    <a:lnTo>
                      <a:pt x="1261" y="2659"/>
                    </a:lnTo>
                    <a:lnTo>
                      <a:pt x="1233" y="2756"/>
                    </a:lnTo>
                    <a:lnTo>
                      <a:pt x="1208" y="2837"/>
                    </a:lnTo>
                    <a:lnTo>
                      <a:pt x="1190" y="2899"/>
                    </a:lnTo>
                    <a:lnTo>
                      <a:pt x="1178" y="2939"/>
                    </a:lnTo>
                    <a:lnTo>
                      <a:pt x="1174" y="2952"/>
                    </a:lnTo>
                    <a:lnTo>
                      <a:pt x="961" y="3377"/>
                    </a:lnTo>
                    <a:lnTo>
                      <a:pt x="964" y="3366"/>
                    </a:lnTo>
                    <a:lnTo>
                      <a:pt x="974" y="3332"/>
                    </a:lnTo>
                    <a:lnTo>
                      <a:pt x="988" y="3279"/>
                    </a:lnTo>
                    <a:lnTo>
                      <a:pt x="1005" y="3211"/>
                    </a:lnTo>
                    <a:lnTo>
                      <a:pt x="1027" y="3129"/>
                    </a:lnTo>
                    <a:lnTo>
                      <a:pt x="1051" y="3038"/>
                    </a:lnTo>
                    <a:lnTo>
                      <a:pt x="1078" y="2939"/>
                    </a:lnTo>
                    <a:lnTo>
                      <a:pt x="1106" y="2837"/>
                    </a:lnTo>
                    <a:lnTo>
                      <a:pt x="1133" y="2732"/>
                    </a:lnTo>
                    <a:lnTo>
                      <a:pt x="1161" y="2630"/>
                    </a:lnTo>
                    <a:lnTo>
                      <a:pt x="1187" y="2533"/>
                    </a:lnTo>
                    <a:lnTo>
                      <a:pt x="1211" y="2443"/>
                    </a:lnTo>
                    <a:lnTo>
                      <a:pt x="1233" y="2363"/>
                    </a:lnTo>
                    <a:lnTo>
                      <a:pt x="1251" y="2297"/>
                    </a:lnTo>
                    <a:lnTo>
                      <a:pt x="1265" y="2246"/>
                    </a:lnTo>
                    <a:lnTo>
                      <a:pt x="1275" y="2216"/>
                    </a:lnTo>
                    <a:lnTo>
                      <a:pt x="1282" y="2189"/>
                    </a:lnTo>
                    <a:lnTo>
                      <a:pt x="1294" y="2149"/>
                    </a:lnTo>
                    <a:lnTo>
                      <a:pt x="1308" y="2099"/>
                    </a:lnTo>
                    <a:lnTo>
                      <a:pt x="1325" y="2040"/>
                    </a:lnTo>
                    <a:lnTo>
                      <a:pt x="1344" y="1973"/>
                    </a:lnTo>
                    <a:lnTo>
                      <a:pt x="1365" y="1902"/>
                    </a:lnTo>
                    <a:lnTo>
                      <a:pt x="1387" y="1826"/>
                    </a:lnTo>
                    <a:lnTo>
                      <a:pt x="1411" y="1748"/>
                    </a:lnTo>
                    <a:lnTo>
                      <a:pt x="1434" y="1670"/>
                    </a:lnTo>
                    <a:lnTo>
                      <a:pt x="1459" y="1594"/>
                    </a:lnTo>
                    <a:lnTo>
                      <a:pt x="1482" y="1521"/>
                    </a:lnTo>
                    <a:lnTo>
                      <a:pt x="1506" y="1453"/>
                    </a:lnTo>
                    <a:lnTo>
                      <a:pt x="1528" y="1392"/>
                    </a:lnTo>
                    <a:lnTo>
                      <a:pt x="1550" y="1339"/>
                    </a:lnTo>
                    <a:lnTo>
                      <a:pt x="1560" y="1316"/>
                    </a:lnTo>
                    <a:lnTo>
                      <a:pt x="1569" y="1297"/>
                    </a:lnTo>
                    <a:lnTo>
                      <a:pt x="1579" y="1279"/>
                    </a:lnTo>
                    <a:lnTo>
                      <a:pt x="1587" y="1266"/>
                    </a:lnTo>
                    <a:lnTo>
                      <a:pt x="1606" y="1236"/>
                    </a:lnTo>
                    <a:lnTo>
                      <a:pt x="1633" y="1194"/>
                    </a:lnTo>
                    <a:lnTo>
                      <a:pt x="1665" y="1141"/>
                    </a:lnTo>
                    <a:lnTo>
                      <a:pt x="1700" y="1080"/>
                    </a:lnTo>
                    <a:lnTo>
                      <a:pt x="1738" y="1011"/>
                    </a:lnTo>
                    <a:lnTo>
                      <a:pt x="1779" y="937"/>
                    </a:lnTo>
                    <a:lnTo>
                      <a:pt x="1820" y="858"/>
                    </a:lnTo>
                    <a:lnTo>
                      <a:pt x="1859" y="777"/>
                    </a:lnTo>
                    <a:lnTo>
                      <a:pt x="1878" y="736"/>
                    </a:lnTo>
                    <a:lnTo>
                      <a:pt x="1897" y="695"/>
                    </a:lnTo>
                    <a:lnTo>
                      <a:pt x="1915" y="654"/>
                    </a:lnTo>
                    <a:lnTo>
                      <a:pt x="1932" y="613"/>
                    </a:lnTo>
                    <a:lnTo>
                      <a:pt x="1947" y="574"/>
                    </a:lnTo>
                    <a:lnTo>
                      <a:pt x="1962" y="535"/>
                    </a:lnTo>
                    <a:lnTo>
                      <a:pt x="1975" y="498"/>
                    </a:lnTo>
                    <a:lnTo>
                      <a:pt x="1986" y="461"/>
                    </a:lnTo>
                    <a:lnTo>
                      <a:pt x="1996" y="426"/>
                    </a:lnTo>
                    <a:lnTo>
                      <a:pt x="2003" y="392"/>
                    </a:lnTo>
                    <a:lnTo>
                      <a:pt x="2010" y="361"/>
                    </a:lnTo>
                    <a:lnTo>
                      <a:pt x="2013" y="332"/>
                    </a:lnTo>
                    <a:lnTo>
                      <a:pt x="2014" y="304"/>
                    </a:lnTo>
                    <a:lnTo>
                      <a:pt x="2013" y="280"/>
                    </a:lnTo>
                    <a:lnTo>
                      <a:pt x="2008" y="257"/>
                    </a:lnTo>
                    <a:lnTo>
                      <a:pt x="2001" y="239"/>
                    </a:lnTo>
                    <a:lnTo>
                      <a:pt x="1994" y="224"/>
                    </a:lnTo>
                    <a:lnTo>
                      <a:pt x="1985" y="212"/>
                    </a:lnTo>
                    <a:lnTo>
                      <a:pt x="1976" y="202"/>
                    </a:lnTo>
                    <a:lnTo>
                      <a:pt x="1967" y="194"/>
                    </a:lnTo>
                    <a:lnTo>
                      <a:pt x="1956" y="188"/>
                    </a:lnTo>
                    <a:lnTo>
                      <a:pt x="1946" y="183"/>
                    </a:lnTo>
                    <a:lnTo>
                      <a:pt x="1935" y="181"/>
                    </a:lnTo>
                    <a:lnTo>
                      <a:pt x="1924" y="180"/>
                    </a:lnTo>
                    <a:lnTo>
                      <a:pt x="1911" y="181"/>
                    </a:lnTo>
                    <a:lnTo>
                      <a:pt x="1899" y="184"/>
                    </a:lnTo>
                    <a:lnTo>
                      <a:pt x="1887" y="189"/>
                    </a:lnTo>
                    <a:lnTo>
                      <a:pt x="1874" y="194"/>
                    </a:lnTo>
                    <a:lnTo>
                      <a:pt x="1862" y="201"/>
                    </a:lnTo>
                    <a:lnTo>
                      <a:pt x="1849" y="210"/>
                    </a:lnTo>
                    <a:lnTo>
                      <a:pt x="1837" y="219"/>
                    </a:lnTo>
                    <a:lnTo>
                      <a:pt x="1823" y="231"/>
                    </a:lnTo>
                    <a:lnTo>
                      <a:pt x="1810" y="243"/>
                    </a:lnTo>
                    <a:lnTo>
                      <a:pt x="1798" y="256"/>
                    </a:lnTo>
                    <a:lnTo>
                      <a:pt x="1784" y="270"/>
                    </a:lnTo>
                    <a:lnTo>
                      <a:pt x="1772" y="286"/>
                    </a:lnTo>
                    <a:lnTo>
                      <a:pt x="1760" y="302"/>
                    </a:lnTo>
                    <a:lnTo>
                      <a:pt x="1747" y="319"/>
                    </a:lnTo>
                    <a:lnTo>
                      <a:pt x="1735" y="337"/>
                    </a:lnTo>
                    <a:lnTo>
                      <a:pt x="1724" y="355"/>
                    </a:lnTo>
                    <a:lnTo>
                      <a:pt x="1713" y="374"/>
                    </a:lnTo>
                    <a:lnTo>
                      <a:pt x="1701" y="394"/>
                    </a:lnTo>
                    <a:lnTo>
                      <a:pt x="1691" y="414"/>
                    </a:lnTo>
                    <a:lnTo>
                      <a:pt x="1681" y="434"/>
                    </a:lnTo>
                    <a:lnTo>
                      <a:pt x="1672" y="456"/>
                    </a:lnTo>
                    <a:lnTo>
                      <a:pt x="1663" y="477"/>
                    </a:lnTo>
                    <a:lnTo>
                      <a:pt x="1654" y="499"/>
                    </a:lnTo>
                    <a:lnTo>
                      <a:pt x="1646" y="520"/>
                    </a:lnTo>
                    <a:lnTo>
                      <a:pt x="1629" y="572"/>
                    </a:lnTo>
                    <a:lnTo>
                      <a:pt x="1604" y="640"/>
                    </a:lnTo>
                    <a:lnTo>
                      <a:pt x="1575" y="722"/>
                    </a:lnTo>
                    <a:lnTo>
                      <a:pt x="1543" y="815"/>
                    </a:lnTo>
                    <a:lnTo>
                      <a:pt x="1506" y="917"/>
                    </a:lnTo>
                    <a:lnTo>
                      <a:pt x="1467" y="1028"/>
                    </a:lnTo>
                    <a:lnTo>
                      <a:pt x="1427" y="1142"/>
                    </a:lnTo>
                    <a:lnTo>
                      <a:pt x="1385" y="1260"/>
                    </a:lnTo>
                    <a:lnTo>
                      <a:pt x="1343" y="1378"/>
                    </a:lnTo>
                    <a:lnTo>
                      <a:pt x="1302" y="1494"/>
                    </a:lnTo>
                    <a:lnTo>
                      <a:pt x="1262" y="1608"/>
                    </a:lnTo>
                    <a:lnTo>
                      <a:pt x="1225" y="1714"/>
                    </a:lnTo>
                    <a:lnTo>
                      <a:pt x="1192" y="1814"/>
                    </a:lnTo>
                    <a:lnTo>
                      <a:pt x="1162" y="1902"/>
                    </a:lnTo>
                    <a:lnTo>
                      <a:pt x="1136" y="1978"/>
                    </a:lnTo>
                    <a:lnTo>
                      <a:pt x="1117" y="2039"/>
                    </a:lnTo>
                    <a:lnTo>
                      <a:pt x="1100" y="2095"/>
                    </a:lnTo>
                    <a:lnTo>
                      <a:pt x="1083" y="2153"/>
                    </a:lnTo>
                    <a:lnTo>
                      <a:pt x="1066" y="2216"/>
                    </a:lnTo>
                    <a:lnTo>
                      <a:pt x="1048" y="2281"/>
                    </a:lnTo>
                    <a:lnTo>
                      <a:pt x="1031" y="2349"/>
                    </a:lnTo>
                    <a:lnTo>
                      <a:pt x="1014" y="2417"/>
                    </a:lnTo>
                    <a:lnTo>
                      <a:pt x="997" y="2487"/>
                    </a:lnTo>
                    <a:lnTo>
                      <a:pt x="980" y="2557"/>
                    </a:lnTo>
                    <a:lnTo>
                      <a:pt x="963" y="2627"/>
                    </a:lnTo>
                    <a:lnTo>
                      <a:pt x="947" y="2697"/>
                    </a:lnTo>
                    <a:lnTo>
                      <a:pt x="932" y="2764"/>
                    </a:lnTo>
                    <a:lnTo>
                      <a:pt x="916" y="2831"/>
                    </a:lnTo>
                    <a:lnTo>
                      <a:pt x="901" y="2894"/>
                    </a:lnTo>
                    <a:lnTo>
                      <a:pt x="888" y="2954"/>
                    </a:lnTo>
                    <a:lnTo>
                      <a:pt x="873" y="3012"/>
                    </a:lnTo>
                    <a:lnTo>
                      <a:pt x="861" y="3065"/>
                    </a:lnTo>
                    <a:lnTo>
                      <a:pt x="854" y="3094"/>
                    </a:lnTo>
                    <a:lnTo>
                      <a:pt x="843" y="3127"/>
                    </a:lnTo>
                    <a:lnTo>
                      <a:pt x="828" y="3168"/>
                    </a:lnTo>
                    <a:lnTo>
                      <a:pt x="812" y="3213"/>
                    </a:lnTo>
                    <a:lnTo>
                      <a:pt x="791" y="3264"/>
                    </a:lnTo>
                    <a:lnTo>
                      <a:pt x="769" y="3319"/>
                    </a:lnTo>
                    <a:lnTo>
                      <a:pt x="745" y="3377"/>
                    </a:lnTo>
                    <a:lnTo>
                      <a:pt x="719" y="3439"/>
                    </a:lnTo>
                    <a:lnTo>
                      <a:pt x="660" y="3571"/>
                    </a:lnTo>
                    <a:lnTo>
                      <a:pt x="598" y="3710"/>
                    </a:lnTo>
                    <a:lnTo>
                      <a:pt x="531" y="3854"/>
                    </a:lnTo>
                    <a:lnTo>
                      <a:pt x="465" y="3998"/>
                    </a:lnTo>
                    <a:lnTo>
                      <a:pt x="398" y="4139"/>
                    </a:lnTo>
                    <a:lnTo>
                      <a:pt x="335" y="4274"/>
                    </a:lnTo>
                    <a:lnTo>
                      <a:pt x="275" y="4397"/>
                    </a:lnTo>
                    <a:lnTo>
                      <a:pt x="222" y="4508"/>
                    </a:lnTo>
                    <a:lnTo>
                      <a:pt x="178" y="4599"/>
                    </a:lnTo>
                    <a:lnTo>
                      <a:pt x="144" y="4670"/>
                    </a:lnTo>
                    <a:lnTo>
                      <a:pt x="122" y="4714"/>
                    </a:lnTo>
                    <a:lnTo>
                      <a:pt x="115" y="4730"/>
                    </a:lnTo>
                    <a:lnTo>
                      <a:pt x="108" y="4733"/>
                    </a:lnTo>
                    <a:lnTo>
                      <a:pt x="91" y="4742"/>
                    </a:lnTo>
                    <a:lnTo>
                      <a:pt x="69" y="4753"/>
                    </a:lnTo>
                    <a:lnTo>
                      <a:pt x="44" y="4763"/>
                    </a:lnTo>
                    <a:lnTo>
                      <a:pt x="32" y="4766"/>
                    </a:lnTo>
                    <a:lnTo>
                      <a:pt x="22" y="4768"/>
                    </a:lnTo>
                    <a:lnTo>
                      <a:pt x="17" y="4768"/>
                    </a:lnTo>
                    <a:lnTo>
                      <a:pt x="12" y="4768"/>
                    </a:lnTo>
                    <a:lnTo>
                      <a:pt x="9" y="4767"/>
                    </a:lnTo>
                    <a:lnTo>
                      <a:pt x="5" y="4765"/>
                    </a:lnTo>
                    <a:lnTo>
                      <a:pt x="3" y="4763"/>
                    </a:lnTo>
                    <a:lnTo>
                      <a:pt x="1" y="4760"/>
                    </a:lnTo>
                    <a:lnTo>
                      <a:pt x="0" y="4755"/>
                    </a:lnTo>
                    <a:lnTo>
                      <a:pt x="0" y="4751"/>
                    </a:lnTo>
                    <a:lnTo>
                      <a:pt x="1" y="4745"/>
                    </a:lnTo>
                    <a:lnTo>
                      <a:pt x="3" y="4739"/>
                    </a:lnTo>
                    <a:lnTo>
                      <a:pt x="5" y="4731"/>
                    </a:lnTo>
                    <a:lnTo>
                      <a:pt x="9" y="4723"/>
                    </a:lnTo>
                    <a:lnTo>
                      <a:pt x="19" y="4701"/>
                    </a:lnTo>
                    <a:lnTo>
                      <a:pt x="30" y="4675"/>
                    </a:lnTo>
                    <a:lnTo>
                      <a:pt x="41" y="4643"/>
                    </a:lnTo>
                    <a:lnTo>
                      <a:pt x="54" y="4606"/>
                    </a:lnTo>
                    <a:lnTo>
                      <a:pt x="84" y="4524"/>
                    </a:lnTo>
                    <a:lnTo>
                      <a:pt x="118" y="4433"/>
                    </a:lnTo>
                    <a:lnTo>
                      <a:pt x="136" y="4386"/>
                    </a:lnTo>
                    <a:lnTo>
                      <a:pt x="155" y="4340"/>
                    </a:lnTo>
                    <a:lnTo>
                      <a:pt x="174" y="4295"/>
                    </a:lnTo>
                    <a:lnTo>
                      <a:pt x="194" y="4251"/>
                    </a:lnTo>
                    <a:lnTo>
                      <a:pt x="214" y="4210"/>
                    </a:lnTo>
                    <a:lnTo>
                      <a:pt x="235" y="4172"/>
                    </a:lnTo>
                    <a:lnTo>
                      <a:pt x="245" y="4155"/>
                    </a:lnTo>
                    <a:lnTo>
                      <a:pt x="256" y="4138"/>
                    </a:lnTo>
                    <a:lnTo>
                      <a:pt x="266" y="4123"/>
                    </a:lnTo>
                    <a:lnTo>
                      <a:pt x="277" y="4110"/>
                    </a:lnTo>
                    <a:lnTo>
                      <a:pt x="298" y="4081"/>
                    </a:lnTo>
                    <a:lnTo>
                      <a:pt x="321" y="4046"/>
                    </a:lnTo>
                    <a:lnTo>
                      <a:pt x="344" y="4007"/>
                    </a:lnTo>
                    <a:lnTo>
                      <a:pt x="368" y="3965"/>
                    </a:lnTo>
                    <a:lnTo>
                      <a:pt x="392" y="3919"/>
                    </a:lnTo>
                    <a:lnTo>
                      <a:pt x="417" y="3871"/>
                    </a:lnTo>
                    <a:lnTo>
                      <a:pt x="441" y="3821"/>
                    </a:lnTo>
                    <a:lnTo>
                      <a:pt x="465" y="3770"/>
                    </a:lnTo>
                    <a:lnTo>
                      <a:pt x="488" y="3719"/>
                    </a:lnTo>
                    <a:lnTo>
                      <a:pt x="510" y="3668"/>
                    </a:lnTo>
                    <a:lnTo>
                      <a:pt x="530" y="3619"/>
                    </a:lnTo>
                    <a:lnTo>
                      <a:pt x="550" y="3571"/>
                    </a:lnTo>
                    <a:lnTo>
                      <a:pt x="567" y="3525"/>
                    </a:lnTo>
                    <a:lnTo>
                      <a:pt x="582" y="3484"/>
                    </a:lnTo>
                    <a:lnTo>
                      <a:pt x="594" y="3446"/>
                    </a:lnTo>
                    <a:lnTo>
                      <a:pt x="604" y="3413"/>
                    </a:lnTo>
                    <a:lnTo>
                      <a:pt x="612" y="3381"/>
                    </a:lnTo>
                    <a:lnTo>
                      <a:pt x="623" y="3348"/>
                    </a:lnTo>
                    <a:lnTo>
                      <a:pt x="635" y="3313"/>
                    </a:lnTo>
                    <a:lnTo>
                      <a:pt x="647" y="3277"/>
                    </a:lnTo>
                    <a:lnTo>
                      <a:pt x="674" y="3201"/>
                    </a:lnTo>
                    <a:lnTo>
                      <a:pt x="702" y="3124"/>
                    </a:lnTo>
                    <a:lnTo>
                      <a:pt x="729" y="3049"/>
                    </a:lnTo>
                    <a:lnTo>
                      <a:pt x="753" y="2978"/>
                    </a:lnTo>
                    <a:lnTo>
                      <a:pt x="763" y="2944"/>
                    </a:lnTo>
                    <a:lnTo>
                      <a:pt x="771" y="2913"/>
                    </a:lnTo>
                    <a:lnTo>
                      <a:pt x="778" y="2884"/>
                    </a:lnTo>
                    <a:lnTo>
                      <a:pt x="782" y="2857"/>
                    </a:lnTo>
                    <a:lnTo>
                      <a:pt x="788" y="2827"/>
                    </a:lnTo>
                    <a:lnTo>
                      <a:pt x="797" y="2786"/>
                    </a:lnTo>
                    <a:lnTo>
                      <a:pt x="808" y="2736"/>
                    </a:lnTo>
                    <a:lnTo>
                      <a:pt x="822" y="2677"/>
                    </a:lnTo>
                    <a:lnTo>
                      <a:pt x="837" y="2615"/>
                    </a:lnTo>
                    <a:lnTo>
                      <a:pt x="855" y="2547"/>
                    </a:lnTo>
                    <a:lnTo>
                      <a:pt x="873" y="2478"/>
                    </a:lnTo>
                    <a:lnTo>
                      <a:pt x="892" y="2407"/>
                    </a:lnTo>
                    <a:lnTo>
                      <a:pt x="910" y="2337"/>
                    </a:lnTo>
                    <a:lnTo>
                      <a:pt x="929" y="2270"/>
                    </a:lnTo>
                    <a:lnTo>
                      <a:pt x="945" y="2207"/>
                    </a:lnTo>
                    <a:lnTo>
                      <a:pt x="961" y="2149"/>
                    </a:lnTo>
                    <a:lnTo>
                      <a:pt x="976" y="2099"/>
                    </a:lnTo>
                    <a:lnTo>
                      <a:pt x="987" y="2057"/>
                    </a:lnTo>
                    <a:lnTo>
                      <a:pt x="996" y="2025"/>
                    </a:lnTo>
                    <a:lnTo>
                      <a:pt x="1002" y="2006"/>
                    </a:lnTo>
                    <a:lnTo>
                      <a:pt x="1008" y="1985"/>
                    </a:lnTo>
                    <a:lnTo>
                      <a:pt x="1020" y="1950"/>
                    </a:lnTo>
                    <a:lnTo>
                      <a:pt x="1034" y="1902"/>
                    </a:lnTo>
                    <a:lnTo>
                      <a:pt x="1051" y="1843"/>
                    </a:lnTo>
                    <a:lnTo>
                      <a:pt x="1072" y="1776"/>
                    </a:lnTo>
                    <a:lnTo>
                      <a:pt x="1095" y="1701"/>
                    </a:lnTo>
                    <a:lnTo>
                      <a:pt x="1120" y="1621"/>
                    </a:lnTo>
                    <a:lnTo>
                      <a:pt x="1146" y="1539"/>
                    </a:lnTo>
                    <a:lnTo>
                      <a:pt x="1171" y="1455"/>
                    </a:lnTo>
                    <a:lnTo>
                      <a:pt x="1198" y="1372"/>
                    </a:lnTo>
                    <a:lnTo>
                      <a:pt x="1223" y="1293"/>
                    </a:lnTo>
                    <a:lnTo>
                      <a:pt x="1248" y="1218"/>
                    </a:lnTo>
                    <a:lnTo>
                      <a:pt x="1270" y="1149"/>
                    </a:lnTo>
                    <a:lnTo>
                      <a:pt x="1291" y="1089"/>
                    </a:lnTo>
                    <a:lnTo>
                      <a:pt x="1309" y="1040"/>
                    </a:lnTo>
                    <a:lnTo>
                      <a:pt x="1324" y="1004"/>
                    </a:lnTo>
                    <a:lnTo>
                      <a:pt x="1339" y="969"/>
                    </a:lnTo>
                    <a:lnTo>
                      <a:pt x="1355" y="925"/>
                    </a:lnTo>
                    <a:lnTo>
                      <a:pt x="1374" y="873"/>
                    </a:lnTo>
                    <a:lnTo>
                      <a:pt x="1393" y="815"/>
                    </a:lnTo>
                    <a:lnTo>
                      <a:pt x="1416" y="751"/>
                    </a:lnTo>
                    <a:lnTo>
                      <a:pt x="1439" y="684"/>
                    </a:lnTo>
                    <a:lnTo>
                      <a:pt x="1464" y="614"/>
                    </a:lnTo>
                    <a:lnTo>
                      <a:pt x="1491" y="544"/>
                    </a:lnTo>
                    <a:lnTo>
                      <a:pt x="1518" y="473"/>
                    </a:lnTo>
                    <a:lnTo>
                      <a:pt x="1548" y="403"/>
                    </a:lnTo>
                    <a:lnTo>
                      <a:pt x="1563" y="371"/>
                    </a:lnTo>
                    <a:lnTo>
                      <a:pt x="1579" y="338"/>
                    </a:lnTo>
                    <a:lnTo>
                      <a:pt x="1594" y="306"/>
                    </a:lnTo>
                    <a:lnTo>
                      <a:pt x="1610" y="277"/>
                    </a:lnTo>
                    <a:lnTo>
                      <a:pt x="1627" y="248"/>
                    </a:lnTo>
                    <a:lnTo>
                      <a:pt x="1643" y="221"/>
                    </a:lnTo>
                    <a:lnTo>
                      <a:pt x="1659" y="196"/>
                    </a:lnTo>
                    <a:lnTo>
                      <a:pt x="1677" y="172"/>
                    </a:lnTo>
                    <a:lnTo>
                      <a:pt x="1693" y="151"/>
                    </a:lnTo>
                    <a:lnTo>
                      <a:pt x="1711" y="132"/>
                    </a:lnTo>
                    <a:lnTo>
                      <a:pt x="1729" y="116"/>
                    </a:lnTo>
                    <a:lnTo>
                      <a:pt x="1746" y="103"/>
                    </a:lnTo>
                    <a:lnTo>
                      <a:pt x="1781" y="80"/>
                    </a:lnTo>
                    <a:lnTo>
                      <a:pt x="1813" y="61"/>
                    </a:lnTo>
                    <a:lnTo>
                      <a:pt x="1843" y="45"/>
                    </a:lnTo>
                    <a:lnTo>
                      <a:pt x="1870" y="32"/>
                    </a:lnTo>
                    <a:lnTo>
                      <a:pt x="1895" y="22"/>
                    </a:lnTo>
                    <a:lnTo>
                      <a:pt x="1918" y="15"/>
                    </a:lnTo>
                    <a:lnTo>
                      <a:pt x="1939" y="8"/>
                    </a:lnTo>
                    <a:lnTo>
                      <a:pt x="1958" y="4"/>
                    </a:lnTo>
                    <a:lnTo>
                      <a:pt x="1976" y="1"/>
                    </a:lnTo>
                    <a:lnTo>
                      <a:pt x="1991" y="0"/>
                    </a:lnTo>
                    <a:lnTo>
                      <a:pt x="2004" y="0"/>
                    </a:lnTo>
                    <a:lnTo>
                      <a:pt x="2017" y="0"/>
                    </a:lnTo>
                    <a:lnTo>
                      <a:pt x="2037" y="2"/>
                    </a:lnTo>
                    <a:lnTo>
                      <a:pt x="2051" y="4"/>
                    </a:lnTo>
                    <a:close/>
                  </a:path>
                </a:pathLst>
              </a:custGeom>
              <a:solidFill>
                <a:srgbClr val="FAD8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09" name="Freeform 404">
                <a:extLst>
                  <a:ext uri="{FF2B5EF4-FFF2-40B4-BE49-F238E27FC236}">
                    <a16:creationId xmlns:a16="http://schemas.microsoft.com/office/drawing/2014/main" id="{8B4A8428-FC00-4628-AEDC-54DA6A9961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1697"/>
                <a:ext cx="117" cy="251"/>
              </a:xfrm>
              <a:custGeom>
                <a:avLst/>
                <a:gdLst>
                  <a:gd name="T0" fmla="*/ 6 w 2211"/>
                  <a:gd name="T1" fmla="*/ 0 h 4768"/>
                  <a:gd name="T2" fmla="*/ 6 w 2211"/>
                  <a:gd name="T3" fmla="*/ 0 h 4768"/>
                  <a:gd name="T4" fmla="*/ 6 w 2211"/>
                  <a:gd name="T5" fmla="*/ 0 h 4768"/>
                  <a:gd name="T6" fmla="*/ 6 w 2211"/>
                  <a:gd name="T7" fmla="*/ 1 h 4768"/>
                  <a:gd name="T8" fmla="*/ 6 w 2211"/>
                  <a:gd name="T9" fmla="*/ 1 h 4768"/>
                  <a:gd name="T10" fmla="*/ 6 w 2211"/>
                  <a:gd name="T11" fmla="*/ 2 h 4768"/>
                  <a:gd name="T12" fmla="*/ 6 w 2211"/>
                  <a:gd name="T13" fmla="*/ 2 h 4768"/>
                  <a:gd name="T14" fmla="*/ 5 w 2211"/>
                  <a:gd name="T15" fmla="*/ 4 h 4768"/>
                  <a:gd name="T16" fmla="*/ 5 w 2211"/>
                  <a:gd name="T17" fmla="*/ 4 h 4768"/>
                  <a:gd name="T18" fmla="*/ 4 w 2211"/>
                  <a:gd name="T19" fmla="*/ 6 h 4768"/>
                  <a:gd name="T20" fmla="*/ 3 w 2211"/>
                  <a:gd name="T21" fmla="*/ 8 h 4768"/>
                  <a:gd name="T22" fmla="*/ 3 w 2211"/>
                  <a:gd name="T23" fmla="*/ 9 h 4768"/>
                  <a:gd name="T24" fmla="*/ 3 w 2211"/>
                  <a:gd name="T25" fmla="*/ 8 h 4768"/>
                  <a:gd name="T26" fmla="*/ 3 w 2211"/>
                  <a:gd name="T27" fmla="*/ 6 h 4768"/>
                  <a:gd name="T28" fmla="*/ 4 w 2211"/>
                  <a:gd name="T29" fmla="*/ 6 h 4768"/>
                  <a:gd name="T30" fmla="*/ 4 w 2211"/>
                  <a:gd name="T31" fmla="*/ 4 h 4768"/>
                  <a:gd name="T32" fmla="*/ 4 w 2211"/>
                  <a:gd name="T33" fmla="*/ 4 h 4768"/>
                  <a:gd name="T34" fmla="*/ 5 w 2211"/>
                  <a:gd name="T35" fmla="*/ 3 h 4768"/>
                  <a:gd name="T36" fmla="*/ 5 w 2211"/>
                  <a:gd name="T37" fmla="*/ 2 h 4768"/>
                  <a:gd name="T38" fmla="*/ 6 w 2211"/>
                  <a:gd name="T39" fmla="*/ 1 h 4768"/>
                  <a:gd name="T40" fmla="*/ 6 w 2211"/>
                  <a:gd name="T41" fmla="*/ 1 h 4768"/>
                  <a:gd name="T42" fmla="*/ 6 w 2211"/>
                  <a:gd name="T43" fmla="*/ 1 h 4768"/>
                  <a:gd name="T44" fmla="*/ 5 w 2211"/>
                  <a:gd name="T45" fmla="*/ 1 h 4768"/>
                  <a:gd name="T46" fmla="*/ 5 w 2211"/>
                  <a:gd name="T47" fmla="*/ 1 h 4768"/>
                  <a:gd name="T48" fmla="*/ 5 w 2211"/>
                  <a:gd name="T49" fmla="*/ 1 h 4768"/>
                  <a:gd name="T50" fmla="*/ 5 w 2211"/>
                  <a:gd name="T51" fmla="*/ 1 h 4768"/>
                  <a:gd name="T52" fmla="*/ 4 w 2211"/>
                  <a:gd name="T53" fmla="*/ 2 h 4768"/>
                  <a:gd name="T54" fmla="*/ 4 w 2211"/>
                  <a:gd name="T55" fmla="*/ 3 h 4768"/>
                  <a:gd name="T56" fmla="*/ 3 w 2211"/>
                  <a:gd name="T57" fmla="*/ 5 h 4768"/>
                  <a:gd name="T58" fmla="*/ 3 w 2211"/>
                  <a:gd name="T59" fmla="*/ 6 h 4768"/>
                  <a:gd name="T60" fmla="*/ 3 w 2211"/>
                  <a:gd name="T61" fmla="*/ 7 h 4768"/>
                  <a:gd name="T62" fmla="*/ 2 w 2211"/>
                  <a:gd name="T63" fmla="*/ 8 h 4768"/>
                  <a:gd name="T64" fmla="*/ 2 w 2211"/>
                  <a:gd name="T65" fmla="*/ 9 h 4768"/>
                  <a:gd name="T66" fmla="*/ 1 w 2211"/>
                  <a:gd name="T67" fmla="*/ 11 h 4768"/>
                  <a:gd name="T68" fmla="*/ 0 w 2211"/>
                  <a:gd name="T69" fmla="*/ 13 h 4768"/>
                  <a:gd name="T70" fmla="*/ 0 w 2211"/>
                  <a:gd name="T71" fmla="*/ 13 h 4768"/>
                  <a:gd name="T72" fmla="*/ 0 w 2211"/>
                  <a:gd name="T73" fmla="*/ 13 h 4768"/>
                  <a:gd name="T74" fmla="*/ 0 w 2211"/>
                  <a:gd name="T75" fmla="*/ 13 h 4768"/>
                  <a:gd name="T76" fmla="*/ 0 w 2211"/>
                  <a:gd name="T77" fmla="*/ 13 h 4768"/>
                  <a:gd name="T78" fmla="*/ 1 w 2211"/>
                  <a:gd name="T79" fmla="*/ 12 h 4768"/>
                  <a:gd name="T80" fmla="*/ 1 w 2211"/>
                  <a:gd name="T81" fmla="*/ 11 h 4768"/>
                  <a:gd name="T82" fmla="*/ 1 w 2211"/>
                  <a:gd name="T83" fmla="*/ 11 h 4768"/>
                  <a:gd name="T84" fmla="*/ 2 w 2211"/>
                  <a:gd name="T85" fmla="*/ 10 h 4768"/>
                  <a:gd name="T86" fmla="*/ 2 w 2211"/>
                  <a:gd name="T87" fmla="*/ 9 h 4768"/>
                  <a:gd name="T88" fmla="*/ 2 w 2211"/>
                  <a:gd name="T89" fmla="*/ 8 h 4768"/>
                  <a:gd name="T90" fmla="*/ 2 w 2211"/>
                  <a:gd name="T91" fmla="*/ 8 h 4768"/>
                  <a:gd name="T92" fmla="*/ 2 w 2211"/>
                  <a:gd name="T93" fmla="*/ 7 h 4768"/>
                  <a:gd name="T94" fmla="*/ 3 w 2211"/>
                  <a:gd name="T95" fmla="*/ 6 h 4768"/>
                  <a:gd name="T96" fmla="*/ 3 w 2211"/>
                  <a:gd name="T97" fmla="*/ 5 h 4768"/>
                  <a:gd name="T98" fmla="*/ 3 w 2211"/>
                  <a:gd name="T99" fmla="*/ 4 h 4768"/>
                  <a:gd name="T100" fmla="*/ 4 w 2211"/>
                  <a:gd name="T101" fmla="*/ 3 h 4768"/>
                  <a:gd name="T102" fmla="*/ 4 w 2211"/>
                  <a:gd name="T103" fmla="*/ 2 h 4768"/>
                  <a:gd name="T104" fmla="*/ 4 w 2211"/>
                  <a:gd name="T105" fmla="*/ 1 h 4768"/>
                  <a:gd name="T106" fmla="*/ 5 w 2211"/>
                  <a:gd name="T107" fmla="*/ 0 h 4768"/>
                  <a:gd name="T108" fmla="*/ 5 w 2211"/>
                  <a:gd name="T109" fmla="*/ 0 h 4768"/>
                  <a:gd name="T110" fmla="*/ 6 w 2211"/>
                  <a:gd name="T111" fmla="*/ 0 h 4768"/>
                  <a:gd name="T112" fmla="*/ 6 w 2211"/>
                  <a:gd name="T113" fmla="*/ 0 h 476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211" h="4768">
                    <a:moveTo>
                      <a:pt x="2051" y="4"/>
                    </a:moveTo>
                    <a:lnTo>
                      <a:pt x="2069" y="7"/>
                    </a:lnTo>
                    <a:lnTo>
                      <a:pt x="2087" y="13"/>
                    </a:lnTo>
                    <a:lnTo>
                      <a:pt x="2097" y="16"/>
                    </a:lnTo>
                    <a:lnTo>
                      <a:pt x="2106" y="20"/>
                    </a:lnTo>
                    <a:lnTo>
                      <a:pt x="2115" y="24"/>
                    </a:lnTo>
                    <a:lnTo>
                      <a:pt x="2123" y="29"/>
                    </a:lnTo>
                    <a:lnTo>
                      <a:pt x="2132" y="35"/>
                    </a:lnTo>
                    <a:lnTo>
                      <a:pt x="2141" y="41"/>
                    </a:lnTo>
                    <a:lnTo>
                      <a:pt x="2150" y="48"/>
                    </a:lnTo>
                    <a:lnTo>
                      <a:pt x="2158" y="57"/>
                    </a:lnTo>
                    <a:lnTo>
                      <a:pt x="2165" y="65"/>
                    </a:lnTo>
                    <a:lnTo>
                      <a:pt x="2172" y="75"/>
                    </a:lnTo>
                    <a:lnTo>
                      <a:pt x="2179" y="85"/>
                    </a:lnTo>
                    <a:lnTo>
                      <a:pt x="2186" y="96"/>
                    </a:lnTo>
                    <a:lnTo>
                      <a:pt x="2192" y="109"/>
                    </a:lnTo>
                    <a:lnTo>
                      <a:pt x="2197" y="122"/>
                    </a:lnTo>
                    <a:lnTo>
                      <a:pt x="2201" y="137"/>
                    </a:lnTo>
                    <a:lnTo>
                      <a:pt x="2205" y="153"/>
                    </a:lnTo>
                    <a:lnTo>
                      <a:pt x="2208" y="169"/>
                    </a:lnTo>
                    <a:lnTo>
                      <a:pt x="2210" y="187"/>
                    </a:lnTo>
                    <a:lnTo>
                      <a:pt x="2211" y="206"/>
                    </a:lnTo>
                    <a:lnTo>
                      <a:pt x="2211" y="225"/>
                    </a:lnTo>
                    <a:lnTo>
                      <a:pt x="2211" y="247"/>
                    </a:lnTo>
                    <a:lnTo>
                      <a:pt x="2209" y="269"/>
                    </a:lnTo>
                    <a:lnTo>
                      <a:pt x="2207" y="294"/>
                    </a:lnTo>
                    <a:lnTo>
                      <a:pt x="2203" y="319"/>
                    </a:lnTo>
                    <a:lnTo>
                      <a:pt x="2198" y="345"/>
                    </a:lnTo>
                    <a:lnTo>
                      <a:pt x="2192" y="374"/>
                    </a:lnTo>
                    <a:lnTo>
                      <a:pt x="2185" y="402"/>
                    </a:lnTo>
                    <a:lnTo>
                      <a:pt x="2176" y="434"/>
                    </a:lnTo>
                    <a:lnTo>
                      <a:pt x="2167" y="464"/>
                    </a:lnTo>
                    <a:lnTo>
                      <a:pt x="2156" y="493"/>
                    </a:lnTo>
                    <a:lnTo>
                      <a:pt x="2145" y="524"/>
                    </a:lnTo>
                    <a:lnTo>
                      <a:pt x="2132" y="555"/>
                    </a:lnTo>
                    <a:lnTo>
                      <a:pt x="2118" y="587"/>
                    </a:lnTo>
                    <a:lnTo>
                      <a:pt x="2104" y="618"/>
                    </a:lnTo>
                    <a:lnTo>
                      <a:pt x="2088" y="650"/>
                    </a:lnTo>
                    <a:lnTo>
                      <a:pt x="2072" y="682"/>
                    </a:lnTo>
                    <a:lnTo>
                      <a:pt x="2037" y="747"/>
                    </a:lnTo>
                    <a:lnTo>
                      <a:pt x="2000" y="813"/>
                    </a:lnTo>
                    <a:lnTo>
                      <a:pt x="1961" y="878"/>
                    </a:lnTo>
                    <a:lnTo>
                      <a:pt x="1923" y="945"/>
                    </a:lnTo>
                    <a:lnTo>
                      <a:pt x="1883" y="1010"/>
                    </a:lnTo>
                    <a:lnTo>
                      <a:pt x="1844" y="1076"/>
                    </a:lnTo>
                    <a:lnTo>
                      <a:pt x="1805" y="1139"/>
                    </a:lnTo>
                    <a:lnTo>
                      <a:pt x="1769" y="1203"/>
                    </a:lnTo>
                    <a:lnTo>
                      <a:pt x="1734" y="1264"/>
                    </a:lnTo>
                    <a:lnTo>
                      <a:pt x="1702" y="1323"/>
                    </a:lnTo>
                    <a:lnTo>
                      <a:pt x="1688" y="1352"/>
                    </a:lnTo>
                    <a:lnTo>
                      <a:pt x="1675" y="1381"/>
                    </a:lnTo>
                    <a:lnTo>
                      <a:pt x="1663" y="1408"/>
                    </a:lnTo>
                    <a:lnTo>
                      <a:pt x="1651" y="1436"/>
                    </a:lnTo>
                    <a:lnTo>
                      <a:pt x="1627" y="1499"/>
                    </a:lnTo>
                    <a:lnTo>
                      <a:pt x="1598" y="1583"/>
                    </a:lnTo>
                    <a:lnTo>
                      <a:pt x="1564" y="1682"/>
                    </a:lnTo>
                    <a:lnTo>
                      <a:pt x="1528" y="1793"/>
                    </a:lnTo>
                    <a:lnTo>
                      <a:pt x="1490" y="1915"/>
                    </a:lnTo>
                    <a:lnTo>
                      <a:pt x="1450" y="2042"/>
                    </a:lnTo>
                    <a:lnTo>
                      <a:pt x="1410" y="2172"/>
                    </a:lnTo>
                    <a:lnTo>
                      <a:pt x="1370" y="2302"/>
                    </a:lnTo>
                    <a:lnTo>
                      <a:pt x="1331" y="2429"/>
                    </a:lnTo>
                    <a:lnTo>
                      <a:pt x="1295" y="2548"/>
                    </a:lnTo>
                    <a:lnTo>
                      <a:pt x="1261" y="2659"/>
                    </a:lnTo>
                    <a:lnTo>
                      <a:pt x="1233" y="2756"/>
                    </a:lnTo>
                    <a:lnTo>
                      <a:pt x="1208" y="2837"/>
                    </a:lnTo>
                    <a:lnTo>
                      <a:pt x="1190" y="2899"/>
                    </a:lnTo>
                    <a:lnTo>
                      <a:pt x="1178" y="2939"/>
                    </a:lnTo>
                    <a:lnTo>
                      <a:pt x="1174" y="2952"/>
                    </a:lnTo>
                    <a:lnTo>
                      <a:pt x="961" y="3377"/>
                    </a:lnTo>
                    <a:lnTo>
                      <a:pt x="964" y="3366"/>
                    </a:lnTo>
                    <a:lnTo>
                      <a:pt x="974" y="3332"/>
                    </a:lnTo>
                    <a:lnTo>
                      <a:pt x="988" y="3279"/>
                    </a:lnTo>
                    <a:lnTo>
                      <a:pt x="1005" y="3211"/>
                    </a:lnTo>
                    <a:lnTo>
                      <a:pt x="1027" y="3129"/>
                    </a:lnTo>
                    <a:lnTo>
                      <a:pt x="1051" y="3038"/>
                    </a:lnTo>
                    <a:lnTo>
                      <a:pt x="1078" y="2939"/>
                    </a:lnTo>
                    <a:lnTo>
                      <a:pt x="1106" y="2837"/>
                    </a:lnTo>
                    <a:lnTo>
                      <a:pt x="1133" y="2732"/>
                    </a:lnTo>
                    <a:lnTo>
                      <a:pt x="1161" y="2630"/>
                    </a:lnTo>
                    <a:lnTo>
                      <a:pt x="1187" y="2533"/>
                    </a:lnTo>
                    <a:lnTo>
                      <a:pt x="1211" y="2443"/>
                    </a:lnTo>
                    <a:lnTo>
                      <a:pt x="1233" y="2363"/>
                    </a:lnTo>
                    <a:lnTo>
                      <a:pt x="1251" y="2297"/>
                    </a:lnTo>
                    <a:lnTo>
                      <a:pt x="1265" y="2246"/>
                    </a:lnTo>
                    <a:lnTo>
                      <a:pt x="1275" y="2216"/>
                    </a:lnTo>
                    <a:lnTo>
                      <a:pt x="1282" y="2189"/>
                    </a:lnTo>
                    <a:lnTo>
                      <a:pt x="1294" y="2149"/>
                    </a:lnTo>
                    <a:lnTo>
                      <a:pt x="1308" y="2099"/>
                    </a:lnTo>
                    <a:lnTo>
                      <a:pt x="1325" y="2040"/>
                    </a:lnTo>
                    <a:lnTo>
                      <a:pt x="1344" y="1973"/>
                    </a:lnTo>
                    <a:lnTo>
                      <a:pt x="1365" y="1902"/>
                    </a:lnTo>
                    <a:lnTo>
                      <a:pt x="1387" y="1826"/>
                    </a:lnTo>
                    <a:lnTo>
                      <a:pt x="1411" y="1748"/>
                    </a:lnTo>
                    <a:lnTo>
                      <a:pt x="1434" y="1670"/>
                    </a:lnTo>
                    <a:lnTo>
                      <a:pt x="1459" y="1594"/>
                    </a:lnTo>
                    <a:lnTo>
                      <a:pt x="1482" y="1521"/>
                    </a:lnTo>
                    <a:lnTo>
                      <a:pt x="1506" y="1453"/>
                    </a:lnTo>
                    <a:lnTo>
                      <a:pt x="1528" y="1392"/>
                    </a:lnTo>
                    <a:lnTo>
                      <a:pt x="1550" y="1339"/>
                    </a:lnTo>
                    <a:lnTo>
                      <a:pt x="1560" y="1316"/>
                    </a:lnTo>
                    <a:lnTo>
                      <a:pt x="1569" y="1297"/>
                    </a:lnTo>
                    <a:lnTo>
                      <a:pt x="1579" y="1279"/>
                    </a:lnTo>
                    <a:lnTo>
                      <a:pt x="1587" y="1266"/>
                    </a:lnTo>
                    <a:lnTo>
                      <a:pt x="1606" y="1236"/>
                    </a:lnTo>
                    <a:lnTo>
                      <a:pt x="1633" y="1194"/>
                    </a:lnTo>
                    <a:lnTo>
                      <a:pt x="1665" y="1141"/>
                    </a:lnTo>
                    <a:lnTo>
                      <a:pt x="1700" y="1080"/>
                    </a:lnTo>
                    <a:lnTo>
                      <a:pt x="1738" y="1011"/>
                    </a:lnTo>
                    <a:lnTo>
                      <a:pt x="1779" y="937"/>
                    </a:lnTo>
                    <a:lnTo>
                      <a:pt x="1820" y="858"/>
                    </a:lnTo>
                    <a:lnTo>
                      <a:pt x="1859" y="777"/>
                    </a:lnTo>
                    <a:lnTo>
                      <a:pt x="1878" y="736"/>
                    </a:lnTo>
                    <a:lnTo>
                      <a:pt x="1897" y="695"/>
                    </a:lnTo>
                    <a:lnTo>
                      <a:pt x="1915" y="654"/>
                    </a:lnTo>
                    <a:lnTo>
                      <a:pt x="1932" y="613"/>
                    </a:lnTo>
                    <a:lnTo>
                      <a:pt x="1947" y="574"/>
                    </a:lnTo>
                    <a:lnTo>
                      <a:pt x="1962" y="535"/>
                    </a:lnTo>
                    <a:lnTo>
                      <a:pt x="1975" y="498"/>
                    </a:lnTo>
                    <a:lnTo>
                      <a:pt x="1986" y="461"/>
                    </a:lnTo>
                    <a:lnTo>
                      <a:pt x="1996" y="426"/>
                    </a:lnTo>
                    <a:lnTo>
                      <a:pt x="2003" y="392"/>
                    </a:lnTo>
                    <a:lnTo>
                      <a:pt x="2010" y="361"/>
                    </a:lnTo>
                    <a:lnTo>
                      <a:pt x="2013" y="332"/>
                    </a:lnTo>
                    <a:lnTo>
                      <a:pt x="2014" y="304"/>
                    </a:lnTo>
                    <a:lnTo>
                      <a:pt x="2013" y="280"/>
                    </a:lnTo>
                    <a:lnTo>
                      <a:pt x="2008" y="257"/>
                    </a:lnTo>
                    <a:lnTo>
                      <a:pt x="2001" y="239"/>
                    </a:lnTo>
                    <a:lnTo>
                      <a:pt x="1994" y="224"/>
                    </a:lnTo>
                    <a:lnTo>
                      <a:pt x="1985" y="212"/>
                    </a:lnTo>
                    <a:lnTo>
                      <a:pt x="1976" y="202"/>
                    </a:lnTo>
                    <a:lnTo>
                      <a:pt x="1967" y="194"/>
                    </a:lnTo>
                    <a:lnTo>
                      <a:pt x="1956" y="188"/>
                    </a:lnTo>
                    <a:lnTo>
                      <a:pt x="1946" y="183"/>
                    </a:lnTo>
                    <a:lnTo>
                      <a:pt x="1935" y="181"/>
                    </a:lnTo>
                    <a:lnTo>
                      <a:pt x="1924" y="180"/>
                    </a:lnTo>
                    <a:lnTo>
                      <a:pt x="1911" y="181"/>
                    </a:lnTo>
                    <a:lnTo>
                      <a:pt x="1899" y="184"/>
                    </a:lnTo>
                    <a:lnTo>
                      <a:pt x="1887" y="189"/>
                    </a:lnTo>
                    <a:lnTo>
                      <a:pt x="1874" y="194"/>
                    </a:lnTo>
                    <a:lnTo>
                      <a:pt x="1862" y="201"/>
                    </a:lnTo>
                    <a:lnTo>
                      <a:pt x="1849" y="210"/>
                    </a:lnTo>
                    <a:lnTo>
                      <a:pt x="1837" y="219"/>
                    </a:lnTo>
                    <a:lnTo>
                      <a:pt x="1823" y="231"/>
                    </a:lnTo>
                    <a:lnTo>
                      <a:pt x="1810" y="243"/>
                    </a:lnTo>
                    <a:lnTo>
                      <a:pt x="1798" y="256"/>
                    </a:lnTo>
                    <a:lnTo>
                      <a:pt x="1784" y="270"/>
                    </a:lnTo>
                    <a:lnTo>
                      <a:pt x="1772" y="286"/>
                    </a:lnTo>
                    <a:lnTo>
                      <a:pt x="1760" y="302"/>
                    </a:lnTo>
                    <a:lnTo>
                      <a:pt x="1747" y="319"/>
                    </a:lnTo>
                    <a:lnTo>
                      <a:pt x="1735" y="337"/>
                    </a:lnTo>
                    <a:lnTo>
                      <a:pt x="1724" y="355"/>
                    </a:lnTo>
                    <a:lnTo>
                      <a:pt x="1713" y="374"/>
                    </a:lnTo>
                    <a:lnTo>
                      <a:pt x="1701" y="394"/>
                    </a:lnTo>
                    <a:lnTo>
                      <a:pt x="1691" y="414"/>
                    </a:lnTo>
                    <a:lnTo>
                      <a:pt x="1681" y="434"/>
                    </a:lnTo>
                    <a:lnTo>
                      <a:pt x="1672" y="456"/>
                    </a:lnTo>
                    <a:lnTo>
                      <a:pt x="1663" y="477"/>
                    </a:lnTo>
                    <a:lnTo>
                      <a:pt x="1654" y="499"/>
                    </a:lnTo>
                    <a:lnTo>
                      <a:pt x="1646" y="520"/>
                    </a:lnTo>
                    <a:lnTo>
                      <a:pt x="1629" y="572"/>
                    </a:lnTo>
                    <a:lnTo>
                      <a:pt x="1604" y="640"/>
                    </a:lnTo>
                    <a:lnTo>
                      <a:pt x="1575" y="722"/>
                    </a:lnTo>
                    <a:lnTo>
                      <a:pt x="1543" y="815"/>
                    </a:lnTo>
                    <a:lnTo>
                      <a:pt x="1506" y="917"/>
                    </a:lnTo>
                    <a:lnTo>
                      <a:pt x="1467" y="1028"/>
                    </a:lnTo>
                    <a:lnTo>
                      <a:pt x="1427" y="1142"/>
                    </a:lnTo>
                    <a:lnTo>
                      <a:pt x="1385" y="1260"/>
                    </a:lnTo>
                    <a:lnTo>
                      <a:pt x="1343" y="1378"/>
                    </a:lnTo>
                    <a:lnTo>
                      <a:pt x="1302" y="1494"/>
                    </a:lnTo>
                    <a:lnTo>
                      <a:pt x="1262" y="1608"/>
                    </a:lnTo>
                    <a:lnTo>
                      <a:pt x="1225" y="1714"/>
                    </a:lnTo>
                    <a:lnTo>
                      <a:pt x="1192" y="1814"/>
                    </a:lnTo>
                    <a:lnTo>
                      <a:pt x="1162" y="1902"/>
                    </a:lnTo>
                    <a:lnTo>
                      <a:pt x="1136" y="1978"/>
                    </a:lnTo>
                    <a:lnTo>
                      <a:pt x="1117" y="2039"/>
                    </a:lnTo>
                    <a:lnTo>
                      <a:pt x="1100" y="2095"/>
                    </a:lnTo>
                    <a:lnTo>
                      <a:pt x="1083" y="2153"/>
                    </a:lnTo>
                    <a:lnTo>
                      <a:pt x="1066" y="2216"/>
                    </a:lnTo>
                    <a:lnTo>
                      <a:pt x="1048" y="2281"/>
                    </a:lnTo>
                    <a:lnTo>
                      <a:pt x="1031" y="2349"/>
                    </a:lnTo>
                    <a:lnTo>
                      <a:pt x="1014" y="2417"/>
                    </a:lnTo>
                    <a:lnTo>
                      <a:pt x="997" y="2487"/>
                    </a:lnTo>
                    <a:lnTo>
                      <a:pt x="980" y="2557"/>
                    </a:lnTo>
                    <a:lnTo>
                      <a:pt x="963" y="2627"/>
                    </a:lnTo>
                    <a:lnTo>
                      <a:pt x="947" y="2697"/>
                    </a:lnTo>
                    <a:lnTo>
                      <a:pt x="932" y="2764"/>
                    </a:lnTo>
                    <a:lnTo>
                      <a:pt x="916" y="2831"/>
                    </a:lnTo>
                    <a:lnTo>
                      <a:pt x="901" y="2894"/>
                    </a:lnTo>
                    <a:lnTo>
                      <a:pt x="888" y="2954"/>
                    </a:lnTo>
                    <a:lnTo>
                      <a:pt x="873" y="3012"/>
                    </a:lnTo>
                    <a:lnTo>
                      <a:pt x="861" y="3065"/>
                    </a:lnTo>
                    <a:lnTo>
                      <a:pt x="854" y="3094"/>
                    </a:lnTo>
                    <a:lnTo>
                      <a:pt x="843" y="3127"/>
                    </a:lnTo>
                    <a:lnTo>
                      <a:pt x="828" y="3168"/>
                    </a:lnTo>
                    <a:lnTo>
                      <a:pt x="812" y="3213"/>
                    </a:lnTo>
                    <a:lnTo>
                      <a:pt x="791" y="3264"/>
                    </a:lnTo>
                    <a:lnTo>
                      <a:pt x="769" y="3319"/>
                    </a:lnTo>
                    <a:lnTo>
                      <a:pt x="745" y="3377"/>
                    </a:lnTo>
                    <a:lnTo>
                      <a:pt x="719" y="3439"/>
                    </a:lnTo>
                    <a:lnTo>
                      <a:pt x="660" y="3571"/>
                    </a:lnTo>
                    <a:lnTo>
                      <a:pt x="598" y="3710"/>
                    </a:lnTo>
                    <a:lnTo>
                      <a:pt x="531" y="3854"/>
                    </a:lnTo>
                    <a:lnTo>
                      <a:pt x="465" y="3998"/>
                    </a:lnTo>
                    <a:lnTo>
                      <a:pt x="398" y="4139"/>
                    </a:lnTo>
                    <a:lnTo>
                      <a:pt x="335" y="4274"/>
                    </a:lnTo>
                    <a:lnTo>
                      <a:pt x="275" y="4397"/>
                    </a:lnTo>
                    <a:lnTo>
                      <a:pt x="222" y="4508"/>
                    </a:lnTo>
                    <a:lnTo>
                      <a:pt x="178" y="4599"/>
                    </a:lnTo>
                    <a:lnTo>
                      <a:pt x="144" y="4670"/>
                    </a:lnTo>
                    <a:lnTo>
                      <a:pt x="122" y="4714"/>
                    </a:lnTo>
                    <a:lnTo>
                      <a:pt x="115" y="4730"/>
                    </a:lnTo>
                    <a:lnTo>
                      <a:pt x="108" y="4733"/>
                    </a:lnTo>
                    <a:lnTo>
                      <a:pt x="91" y="4742"/>
                    </a:lnTo>
                    <a:lnTo>
                      <a:pt x="69" y="4753"/>
                    </a:lnTo>
                    <a:lnTo>
                      <a:pt x="44" y="4763"/>
                    </a:lnTo>
                    <a:lnTo>
                      <a:pt x="32" y="4766"/>
                    </a:lnTo>
                    <a:lnTo>
                      <a:pt x="22" y="4768"/>
                    </a:lnTo>
                    <a:lnTo>
                      <a:pt x="17" y="4768"/>
                    </a:lnTo>
                    <a:lnTo>
                      <a:pt x="12" y="4768"/>
                    </a:lnTo>
                    <a:lnTo>
                      <a:pt x="9" y="4767"/>
                    </a:lnTo>
                    <a:lnTo>
                      <a:pt x="5" y="4765"/>
                    </a:lnTo>
                    <a:lnTo>
                      <a:pt x="3" y="4763"/>
                    </a:lnTo>
                    <a:lnTo>
                      <a:pt x="1" y="4760"/>
                    </a:lnTo>
                    <a:lnTo>
                      <a:pt x="0" y="4755"/>
                    </a:lnTo>
                    <a:lnTo>
                      <a:pt x="0" y="4751"/>
                    </a:lnTo>
                    <a:lnTo>
                      <a:pt x="1" y="4745"/>
                    </a:lnTo>
                    <a:lnTo>
                      <a:pt x="3" y="4739"/>
                    </a:lnTo>
                    <a:lnTo>
                      <a:pt x="5" y="4731"/>
                    </a:lnTo>
                    <a:lnTo>
                      <a:pt x="9" y="4723"/>
                    </a:lnTo>
                    <a:lnTo>
                      <a:pt x="19" y="4701"/>
                    </a:lnTo>
                    <a:lnTo>
                      <a:pt x="30" y="4675"/>
                    </a:lnTo>
                    <a:lnTo>
                      <a:pt x="41" y="4643"/>
                    </a:lnTo>
                    <a:lnTo>
                      <a:pt x="54" y="4606"/>
                    </a:lnTo>
                    <a:lnTo>
                      <a:pt x="84" y="4524"/>
                    </a:lnTo>
                    <a:lnTo>
                      <a:pt x="118" y="4433"/>
                    </a:lnTo>
                    <a:lnTo>
                      <a:pt x="136" y="4386"/>
                    </a:lnTo>
                    <a:lnTo>
                      <a:pt x="155" y="4340"/>
                    </a:lnTo>
                    <a:lnTo>
                      <a:pt x="174" y="4295"/>
                    </a:lnTo>
                    <a:lnTo>
                      <a:pt x="194" y="4251"/>
                    </a:lnTo>
                    <a:lnTo>
                      <a:pt x="214" y="4210"/>
                    </a:lnTo>
                    <a:lnTo>
                      <a:pt x="235" y="4172"/>
                    </a:lnTo>
                    <a:lnTo>
                      <a:pt x="245" y="4155"/>
                    </a:lnTo>
                    <a:lnTo>
                      <a:pt x="256" y="4138"/>
                    </a:lnTo>
                    <a:lnTo>
                      <a:pt x="266" y="4123"/>
                    </a:lnTo>
                    <a:lnTo>
                      <a:pt x="277" y="4110"/>
                    </a:lnTo>
                    <a:lnTo>
                      <a:pt x="298" y="4081"/>
                    </a:lnTo>
                    <a:lnTo>
                      <a:pt x="321" y="4046"/>
                    </a:lnTo>
                    <a:lnTo>
                      <a:pt x="344" y="4007"/>
                    </a:lnTo>
                    <a:lnTo>
                      <a:pt x="368" y="3965"/>
                    </a:lnTo>
                    <a:lnTo>
                      <a:pt x="392" y="3919"/>
                    </a:lnTo>
                    <a:lnTo>
                      <a:pt x="417" y="3871"/>
                    </a:lnTo>
                    <a:lnTo>
                      <a:pt x="441" y="3821"/>
                    </a:lnTo>
                    <a:lnTo>
                      <a:pt x="465" y="3770"/>
                    </a:lnTo>
                    <a:lnTo>
                      <a:pt x="488" y="3719"/>
                    </a:lnTo>
                    <a:lnTo>
                      <a:pt x="510" y="3668"/>
                    </a:lnTo>
                    <a:lnTo>
                      <a:pt x="530" y="3619"/>
                    </a:lnTo>
                    <a:lnTo>
                      <a:pt x="550" y="3571"/>
                    </a:lnTo>
                    <a:lnTo>
                      <a:pt x="567" y="3525"/>
                    </a:lnTo>
                    <a:lnTo>
                      <a:pt x="582" y="3484"/>
                    </a:lnTo>
                    <a:lnTo>
                      <a:pt x="594" y="3446"/>
                    </a:lnTo>
                    <a:lnTo>
                      <a:pt x="604" y="3413"/>
                    </a:lnTo>
                    <a:lnTo>
                      <a:pt x="612" y="3381"/>
                    </a:lnTo>
                    <a:lnTo>
                      <a:pt x="623" y="3348"/>
                    </a:lnTo>
                    <a:lnTo>
                      <a:pt x="635" y="3313"/>
                    </a:lnTo>
                    <a:lnTo>
                      <a:pt x="647" y="3277"/>
                    </a:lnTo>
                    <a:lnTo>
                      <a:pt x="674" y="3201"/>
                    </a:lnTo>
                    <a:lnTo>
                      <a:pt x="702" y="3124"/>
                    </a:lnTo>
                    <a:lnTo>
                      <a:pt x="729" y="3049"/>
                    </a:lnTo>
                    <a:lnTo>
                      <a:pt x="753" y="2978"/>
                    </a:lnTo>
                    <a:lnTo>
                      <a:pt x="763" y="2944"/>
                    </a:lnTo>
                    <a:lnTo>
                      <a:pt x="771" y="2913"/>
                    </a:lnTo>
                    <a:lnTo>
                      <a:pt x="778" y="2884"/>
                    </a:lnTo>
                    <a:lnTo>
                      <a:pt x="782" y="2857"/>
                    </a:lnTo>
                    <a:lnTo>
                      <a:pt x="788" y="2827"/>
                    </a:lnTo>
                    <a:lnTo>
                      <a:pt x="797" y="2786"/>
                    </a:lnTo>
                    <a:lnTo>
                      <a:pt x="808" y="2736"/>
                    </a:lnTo>
                    <a:lnTo>
                      <a:pt x="822" y="2677"/>
                    </a:lnTo>
                    <a:lnTo>
                      <a:pt x="837" y="2615"/>
                    </a:lnTo>
                    <a:lnTo>
                      <a:pt x="855" y="2547"/>
                    </a:lnTo>
                    <a:lnTo>
                      <a:pt x="873" y="2478"/>
                    </a:lnTo>
                    <a:lnTo>
                      <a:pt x="892" y="2407"/>
                    </a:lnTo>
                    <a:lnTo>
                      <a:pt x="910" y="2337"/>
                    </a:lnTo>
                    <a:lnTo>
                      <a:pt x="929" y="2270"/>
                    </a:lnTo>
                    <a:lnTo>
                      <a:pt x="945" y="2207"/>
                    </a:lnTo>
                    <a:lnTo>
                      <a:pt x="961" y="2149"/>
                    </a:lnTo>
                    <a:lnTo>
                      <a:pt x="976" y="2099"/>
                    </a:lnTo>
                    <a:lnTo>
                      <a:pt x="987" y="2057"/>
                    </a:lnTo>
                    <a:lnTo>
                      <a:pt x="996" y="2025"/>
                    </a:lnTo>
                    <a:lnTo>
                      <a:pt x="1002" y="2006"/>
                    </a:lnTo>
                    <a:lnTo>
                      <a:pt x="1008" y="1985"/>
                    </a:lnTo>
                    <a:lnTo>
                      <a:pt x="1020" y="1950"/>
                    </a:lnTo>
                    <a:lnTo>
                      <a:pt x="1034" y="1902"/>
                    </a:lnTo>
                    <a:lnTo>
                      <a:pt x="1051" y="1843"/>
                    </a:lnTo>
                    <a:lnTo>
                      <a:pt x="1072" y="1776"/>
                    </a:lnTo>
                    <a:lnTo>
                      <a:pt x="1095" y="1701"/>
                    </a:lnTo>
                    <a:lnTo>
                      <a:pt x="1120" y="1621"/>
                    </a:lnTo>
                    <a:lnTo>
                      <a:pt x="1146" y="1539"/>
                    </a:lnTo>
                    <a:lnTo>
                      <a:pt x="1171" y="1455"/>
                    </a:lnTo>
                    <a:lnTo>
                      <a:pt x="1198" y="1372"/>
                    </a:lnTo>
                    <a:lnTo>
                      <a:pt x="1223" y="1293"/>
                    </a:lnTo>
                    <a:lnTo>
                      <a:pt x="1248" y="1218"/>
                    </a:lnTo>
                    <a:lnTo>
                      <a:pt x="1270" y="1149"/>
                    </a:lnTo>
                    <a:lnTo>
                      <a:pt x="1291" y="1089"/>
                    </a:lnTo>
                    <a:lnTo>
                      <a:pt x="1309" y="1040"/>
                    </a:lnTo>
                    <a:lnTo>
                      <a:pt x="1324" y="1004"/>
                    </a:lnTo>
                    <a:lnTo>
                      <a:pt x="1339" y="969"/>
                    </a:lnTo>
                    <a:lnTo>
                      <a:pt x="1355" y="925"/>
                    </a:lnTo>
                    <a:lnTo>
                      <a:pt x="1374" y="873"/>
                    </a:lnTo>
                    <a:lnTo>
                      <a:pt x="1393" y="815"/>
                    </a:lnTo>
                    <a:lnTo>
                      <a:pt x="1416" y="751"/>
                    </a:lnTo>
                    <a:lnTo>
                      <a:pt x="1439" y="684"/>
                    </a:lnTo>
                    <a:lnTo>
                      <a:pt x="1464" y="614"/>
                    </a:lnTo>
                    <a:lnTo>
                      <a:pt x="1491" y="544"/>
                    </a:lnTo>
                    <a:lnTo>
                      <a:pt x="1518" y="473"/>
                    </a:lnTo>
                    <a:lnTo>
                      <a:pt x="1548" y="403"/>
                    </a:lnTo>
                    <a:lnTo>
                      <a:pt x="1563" y="371"/>
                    </a:lnTo>
                    <a:lnTo>
                      <a:pt x="1579" y="338"/>
                    </a:lnTo>
                    <a:lnTo>
                      <a:pt x="1594" y="306"/>
                    </a:lnTo>
                    <a:lnTo>
                      <a:pt x="1610" y="277"/>
                    </a:lnTo>
                    <a:lnTo>
                      <a:pt x="1627" y="248"/>
                    </a:lnTo>
                    <a:lnTo>
                      <a:pt x="1643" y="221"/>
                    </a:lnTo>
                    <a:lnTo>
                      <a:pt x="1659" y="196"/>
                    </a:lnTo>
                    <a:lnTo>
                      <a:pt x="1677" y="172"/>
                    </a:lnTo>
                    <a:lnTo>
                      <a:pt x="1693" y="151"/>
                    </a:lnTo>
                    <a:lnTo>
                      <a:pt x="1711" y="132"/>
                    </a:lnTo>
                    <a:lnTo>
                      <a:pt x="1729" y="116"/>
                    </a:lnTo>
                    <a:lnTo>
                      <a:pt x="1746" y="103"/>
                    </a:lnTo>
                    <a:lnTo>
                      <a:pt x="1781" y="80"/>
                    </a:lnTo>
                    <a:lnTo>
                      <a:pt x="1813" y="61"/>
                    </a:lnTo>
                    <a:lnTo>
                      <a:pt x="1843" y="45"/>
                    </a:lnTo>
                    <a:lnTo>
                      <a:pt x="1870" y="32"/>
                    </a:lnTo>
                    <a:lnTo>
                      <a:pt x="1895" y="22"/>
                    </a:lnTo>
                    <a:lnTo>
                      <a:pt x="1918" y="15"/>
                    </a:lnTo>
                    <a:lnTo>
                      <a:pt x="1939" y="8"/>
                    </a:lnTo>
                    <a:lnTo>
                      <a:pt x="1958" y="4"/>
                    </a:lnTo>
                    <a:lnTo>
                      <a:pt x="1976" y="1"/>
                    </a:lnTo>
                    <a:lnTo>
                      <a:pt x="1991" y="0"/>
                    </a:lnTo>
                    <a:lnTo>
                      <a:pt x="2004" y="0"/>
                    </a:lnTo>
                    <a:lnTo>
                      <a:pt x="2017" y="0"/>
                    </a:lnTo>
                    <a:lnTo>
                      <a:pt x="2037" y="2"/>
                    </a:lnTo>
                    <a:lnTo>
                      <a:pt x="2051" y="4"/>
                    </a:lnTo>
                    <a:close/>
                  </a:path>
                </a:pathLst>
              </a:custGeom>
              <a:noFill/>
              <a:ln w="0">
                <a:solidFill>
                  <a:srgbClr val="F1CCD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10" name="Freeform 405">
                <a:extLst>
                  <a:ext uri="{FF2B5EF4-FFF2-40B4-BE49-F238E27FC236}">
                    <a16:creationId xmlns:a16="http://schemas.microsoft.com/office/drawing/2014/main" id="{5D0C056C-B390-4A1C-9876-664B306279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0" y="1549"/>
                <a:ext cx="147" cy="255"/>
              </a:xfrm>
              <a:custGeom>
                <a:avLst/>
                <a:gdLst>
                  <a:gd name="T0" fmla="*/ 8 w 2795"/>
                  <a:gd name="T1" fmla="*/ 1 h 4857"/>
                  <a:gd name="T2" fmla="*/ 7 w 2795"/>
                  <a:gd name="T3" fmla="*/ 1 h 4857"/>
                  <a:gd name="T4" fmla="*/ 7 w 2795"/>
                  <a:gd name="T5" fmla="*/ 1 h 4857"/>
                  <a:gd name="T6" fmla="*/ 7 w 2795"/>
                  <a:gd name="T7" fmla="*/ 1 h 4857"/>
                  <a:gd name="T8" fmla="*/ 7 w 2795"/>
                  <a:gd name="T9" fmla="*/ 0 h 4857"/>
                  <a:gd name="T10" fmla="*/ 7 w 2795"/>
                  <a:gd name="T11" fmla="*/ 0 h 4857"/>
                  <a:gd name="T12" fmla="*/ 6 w 2795"/>
                  <a:gd name="T13" fmla="*/ 0 h 4857"/>
                  <a:gd name="T14" fmla="*/ 6 w 2795"/>
                  <a:gd name="T15" fmla="*/ 0 h 4857"/>
                  <a:gd name="T16" fmla="*/ 6 w 2795"/>
                  <a:gd name="T17" fmla="*/ 0 h 4857"/>
                  <a:gd name="T18" fmla="*/ 6 w 2795"/>
                  <a:gd name="T19" fmla="*/ 0 h 4857"/>
                  <a:gd name="T20" fmla="*/ 5 w 2795"/>
                  <a:gd name="T21" fmla="*/ 0 h 4857"/>
                  <a:gd name="T22" fmla="*/ 5 w 2795"/>
                  <a:gd name="T23" fmla="*/ 0 h 4857"/>
                  <a:gd name="T24" fmla="*/ 5 w 2795"/>
                  <a:gd name="T25" fmla="*/ 0 h 4857"/>
                  <a:gd name="T26" fmla="*/ 5 w 2795"/>
                  <a:gd name="T27" fmla="*/ 0 h 4857"/>
                  <a:gd name="T28" fmla="*/ 5 w 2795"/>
                  <a:gd name="T29" fmla="*/ 1 h 4857"/>
                  <a:gd name="T30" fmla="*/ 5 w 2795"/>
                  <a:gd name="T31" fmla="*/ 1 h 4857"/>
                  <a:gd name="T32" fmla="*/ 4 w 2795"/>
                  <a:gd name="T33" fmla="*/ 1 h 4857"/>
                  <a:gd name="T34" fmla="*/ 4 w 2795"/>
                  <a:gd name="T35" fmla="*/ 2 h 4857"/>
                  <a:gd name="T36" fmla="*/ 4 w 2795"/>
                  <a:gd name="T37" fmla="*/ 2 h 4857"/>
                  <a:gd name="T38" fmla="*/ 4 w 2795"/>
                  <a:gd name="T39" fmla="*/ 4 h 4857"/>
                  <a:gd name="T40" fmla="*/ 3 w 2795"/>
                  <a:gd name="T41" fmla="*/ 5 h 4857"/>
                  <a:gd name="T42" fmla="*/ 3 w 2795"/>
                  <a:gd name="T43" fmla="*/ 6 h 4857"/>
                  <a:gd name="T44" fmla="*/ 3 w 2795"/>
                  <a:gd name="T45" fmla="*/ 7 h 4857"/>
                  <a:gd name="T46" fmla="*/ 2 w 2795"/>
                  <a:gd name="T47" fmla="*/ 7 h 4857"/>
                  <a:gd name="T48" fmla="*/ 2 w 2795"/>
                  <a:gd name="T49" fmla="*/ 8 h 4857"/>
                  <a:gd name="T50" fmla="*/ 2 w 2795"/>
                  <a:gd name="T51" fmla="*/ 9 h 4857"/>
                  <a:gd name="T52" fmla="*/ 2 w 2795"/>
                  <a:gd name="T53" fmla="*/ 10 h 4857"/>
                  <a:gd name="T54" fmla="*/ 1 w 2795"/>
                  <a:gd name="T55" fmla="*/ 10 h 4857"/>
                  <a:gd name="T56" fmla="*/ 1 w 2795"/>
                  <a:gd name="T57" fmla="*/ 11 h 4857"/>
                  <a:gd name="T58" fmla="*/ 1 w 2795"/>
                  <a:gd name="T59" fmla="*/ 11 h 4857"/>
                  <a:gd name="T60" fmla="*/ 1 w 2795"/>
                  <a:gd name="T61" fmla="*/ 11 h 4857"/>
                  <a:gd name="T62" fmla="*/ 1 w 2795"/>
                  <a:gd name="T63" fmla="*/ 12 h 4857"/>
                  <a:gd name="T64" fmla="*/ 0 w 2795"/>
                  <a:gd name="T65" fmla="*/ 12 h 4857"/>
                  <a:gd name="T66" fmla="*/ 0 w 2795"/>
                  <a:gd name="T67" fmla="*/ 13 h 4857"/>
                  <a:gd name="T68" fmla="*/ 0 w 2795"/>
                  <a:gd name="T69" fmla="*/ 13 h 4857"/>
                  <a:gd name="T70" fmla="*/ 0 w 2795"/>
                  <a:gd name="T71" fmla="*/ 13 h 4857"/>
                  <a:gd name="T72" fmla="*/ 0 w 2795"/>
                  <a:gd name="T73" fmla="*/ 13 h 4857"/>
                  <a:gd name="T74" fmla="*/ 0 w 2795"/>
                  <a:gd name="T75" fmla="*/ 13 h 4857"/>
                  <a:gd name="T76" fmla="*/ 0 w 2795"/>
                  <a:gd name="T77" fmla="*/ 13 h 4857"/>
                  <a:gd name="T78" fmla="*/ 0 w 2795"/>
                  <a:gd name="T79" fmla="*/ 13 h 4857"/>
                  <a:gd name="T80" fmla="*/ 0 w 2795"/>
                  <a:gd name="T81" fmla="*/ 13 h 4857"/>
                  <a:gd name="T82" fmla="*/ 1 w 2795"/>
                  <a:gd name="T83" fmla="*/ 13 h 4857"/>
                  <a:gd name="T84" fmla="*/ 1 w 2795"/>
                  <a:gd name="T85" fmla="*/ 13 h 4857"/>
                  <a:gd name="T86" fmla="*/ 2 w 2795"/>
                  <a:gd name="T87" fmla="*/ 13 h 485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795" h="4857">
                    <a:moveTo>
                      <a:pt x="2795" y="274"/>
                    </a:moveTo>
                    <a:lnTo>
                      <a:pt x="2782" y="273"/>
                    </a:lnTo>
                    <a:lnTo>
                      <a:pt x="2751" y="269"/>
                    </a:lnTo>
                    <a:lnTo>
                      <a:pt x="2728" y="265"/>
                    </a:lnTo>
                    <a:lnTo>
                      <a:pt x="2703" y="260"/>
                    </a:lnTo>
                    <a:lnTo>
                      <a:pt x="2673" y="253"/>
                    </a:lnTo>
                    <a:lnTo>
                      <a:pt x="2641" y="246"/>
                    </a:lnTo>
                    <a:lnTo>
                      <a:pt x="2606" y="236"/>
                    </a:lnTo>
                    <a:lnTo>
                      <a:pt x="2571" y="223"/>
                    </a:lnTo>
                    <a:lnTo>
                      <a:pt x="2534" y="210"/>
                    </a:lnTo>
                    <a:lnTo>
                      <a:pt x="2496" y="194"/>
                    </a:lnTo>
                    <a:lnTo>
                      <a:pt x="2476" y="185"/>
                    </a:lnTo>
                    <a:lnTo>
                      <a:pt x="2457" y="176"/>
                    </a:lnTo>
                    <a:lnTo>
                      <a:pt x="2439" y="166"/>
                    </a:lnTo>
                    <a:lnTo>
                      <a:pt x="2419" y="155"/>
                    </a:lnTo>
                    <a:lnTo>
                      <a:pt x="2401" y="143"/>
                    </a:lnTo>
                    <a:lnTo>
                      <a:pt x="2382" y="131"/>
                    </a:lnTo>
                    <a:lnTo>
                      <a:pt x="2364" y="119"/>
                    </a:lnTo>
                    <a:lnTo>
                      <a:pt x="2345" y="106"/>
                    </a:lnTo>
                    <a:lnTo>
                      <a:pt x="2320" y="85"/>
                    </a:lnTo>
                    <a:lnTo>
                      <a:pt x="2293" y="68"/>
                    </a:lnTo>
                    <a:lnTo>
                      <a:pt x="2267" y="52"/>
                    </a:lnTo>
                    <a:lnTo>
                      <a:pt x="2241" y="39"/>
                    </a:lnTo>
                    <a:lnTo>
                      <a:pt x="2214" y="27"/>
                    </a:lnTo>
                    <a:lnTo>
                      <a:pt x="2188" y="18"/>
                    </a:lnTo>
                    <a:lnTo>
                      <a:pt x="2161" y="10"/>
                    </a:lnTo>
                    <a:lnTo>
                      <a:pt x="2136" y="5"/>
                    </a:lnTo>
                    <a:lnTo>
                      <a:pt x="2109" y="1"/>
                    </a:lnTo>
                    <a:lnTo>
                      <a:pt x="2083" y="0"/>
                    </a:lnTo>
                    <a:lnTo>
                      <a:pt x="2057" y="0"/>
                    </a:lnTo>
                    <a:lnTo>
                      <a:pt x="2031" y="2"/>
                    </a:lnTo>
                    <a:lnTo>
                      <a:pt x="2006" y="7"/>
                    </a:lnTo>
                    <a:lnTo>
                      <a:pt x="1980" y="14"/>
                    </a:lnTo>
                    <a:lnTo>
                      <a:pt x="1955" y="21"/>
                    </a:lnTo>
                    <a:lnTo>
                      <a:pt x="1930" y="31"/>
                    </a:lnTo>
                    <a:lnTo>
                      <a:pt x="1905" y="42"/>
                    </a:lnTo>
                    <a:lnTo>
                      <a:pt x="1881" y="56"/>
                    </a:lnTo>
                    <a:lnTo>
                      <a:pt x="1857" y="72"/>
                    </a:lnTo>
                    <a:lnTo>
                      <a:pt x="1833" y="88"/>
                    </a:lnTo>
                    <a:lnTo>
                      <a:pt x="1810" y="108"/>
                    </a:lnTo>
                    <a:lnTo>
                      <a:pt x="1787" y="128"/>
                    </a:lnTo>
                    <a:lnTo>
                      <a:pt x="1764" y="151"/>
                    </a:lnTo>
                    <a:lnTo>
                      <a:pt x="1741" y="174"/>
                    </a:lnTo>
                    <a:lnTo>
                      <a:pt x="1720" y="201"/>
                    </a:lnTo>
                    <a:lnTo>
                      <a:pt x="1698" y="228"/>
                    </a:lnTo>
                    <a:lnTo>
                      <a:pt x="1678" y="257"/>
                    </a:lnTo>
                    <a:lnTo>
                      <a:pt x="1658" y="288"/>
                    </a:lnTo>
                    <a:lnTo>
                      <a:pt x="1638" y="320"/>
                    </a:lnTo>
                    <a:lnTo>
                      <a:pt x="1619" y="354"/>
                    </a:lnTo>
                    <a:lnTo>
                      <a:pt x="1600" y="390"/>
                    </a:lnTo>
                    <a:lnTo>
                      <a:pt x="1582" y="427"/>
                    </a:lnTo>
                    <a:lnTo>
                      <a:pt x="1564" y="468"/>
                    </a:lnTo>
                    <a:lnTo>
                      <a:pt x="1545" y="513"/>
                    </a:lnTo>
                    <a:lnTo>
                      <a:pt x="1525" y="562"/>
                    </a:lnTo>
                    <a:lnTo>
                      <a:pt x="1504" y="614"/>
                    </a:lnTo>
                    <a:lnTo>
                      <a:pt x="1461" y="730"/>
                    </a:lnTo>
                    <a:lnTo>
                      <a:pt x="1415" y="857"/>
                    </a:lnTo>
                    <a:lnTo>
                      <a:pt x="1367" y="992"/>
                    </a:lnTo>
                    <a:lnTo>
                      <a:pt x="1318" y="1133"/>
                    </a:lnTo>
                    <a:lnTo>
                      <a:pt x="1269" y="1279"/>
                    </a:lnTo>
                    <a:lnTo>
                      <a:pt x="1220" y="1427"/>
                    </a:lnTo>
                    <a:lnTo>
                      <a:pt x="1172" y="1573"/>
                    </a:lnTo>
                    <a:lnTo>
                      <a:pt x="1127" y="1716"/>
                    </a:lnTo>
                    <a:lnTo>
                      <a:pt x="1084" y="1854"/>
                    </a:lnTo>
                    <a:lnTo>
                      <a:pt x="1044" y="1985"/>
                    </a:lnTo>
                    <a:lnTo>
                      <a:pt x="1010" y="2105"/>
                    </a:lnTo>
                    <a:lnTo>
                      <a:pt x="978" y="2213"/>
                    </a:lnTo>
                    <a:lnTo>
                      <a:pt x="952" y="2306"/>
                    </a:lnTo>
                    <a:lnTo>
                      <a:pt x="933" y="2380"/>
                    </a:lnTo>
                    <a:lnTo>
                      <a:pt x="915" y="2453"/>
                    </a:lnTo>
                    <a:lnTo>
                      <a:pt x="893" y="2539"/>
                    </a:lnTo>
                    <a:lnTo>
                      <a:pt x="866" y="2635"/>
                    </a:lnTo>
                    <a:lnTo>
                      <a:pt x="837" y="2741"/>
                    </a:lnTo>
                    <a:lnTo>
                      <a:pt x="804" y="2853"/>
                    </a:lnTo>
                    <a:lnTo>
                      <a:pt x="768" y="2971"/>
                    </a:lnTo>
                    <a:lnTo>
                      <a:pt x="730" y="3093"/>
                    </a:lnTo>
                    <a:lnTo>
                      <a:pt x="690" y="3215"/>
                    </a:lnTo>
                    <a:lnTo>
                      <a:pt x="648" y="3338"/>
                    </a:lnTo>
                    <a:lnTo>
                      <a:pt x="605" y="3459"/>
                    </a:lnTo>
                    <a:lnTo>
                      <a:pt x="584" y="3518"/>
                    </a:lnTo>
                    <a:lnTo>
                      <a:pt x="562" y="3576"/>
                    </a:lnTo>
                    <a:lnTo>
                      <a:pt x="540" y="3632"/>
                    </a:lnTo>
                    <a:lnTo>
                      <a:pt x="518" y="3687"/>
                    </a:lnTo>
                    <a:lnTo>
                      <a:pt x="496" y="3739"/>
                    </a:lnTo>
                    <a:lnTo>
                      <a:pt x="474" y="3790"/>
                    </a:lnTo>
                    <a:lnTo>
                      <a:pt x="452" y="3839"/>
                    </a:lnTo>
                    <a:lnTo>
                      <a:pt x="430" y="3884"/>
                    </a:lnTo>
                    <a:lnTo>
                      <a:pt x="409" y="3927"/>
                    </a:lnTo>
                    <a:lnTo>
                      <a:pt x="388" y="3966"/>
                    </a:lnTo>
                    <a:lnTo>
                      <a:pt x="367" y="4003"/>
                    </a:lnTo>
                    <a:lnTo>
                      <a:pt x="346" y="4036"/>
                    </a:lnTo>
                    <a:lnTo>
                      <a:pt x="326" y="4068"/>
                    </a:lnTo>
                    <a:lnTo>
                      <a:pt x="305" y="4101"/>
                    </a:lnTo>
                    <a:lnTo>
                      <a:pt x="285" y="4134"/>
                    </a:lnTo>
                    <a:lnTo>
                      <a:pt x="264" y="4169"/>
                    </a:lnTo>
                    <a:lnTo>
                      <a:pt x="224" y="4240"/>
                    </a:lnTo>
                    <a:lnTo>
                      <a:pt x="186" y="4312"/>
                    </a:lnTo>
                    <a:lnTo>
                      <a:pt x="149" y="4385"/>
                    </a:lnTo>
                    <a:lnTo>
                      <a:pt x="115" y="4457"/>
                    </a:lnTo>
                    <a:lnTo>
                      <a:pt x="100" y="4491"/>
                    </a:lnTo>
                    <a:lnTo>
                      <a:pt x="84" y="4525"/>
                    </a:lnTo>
                    <a:lnTo>
                      <a:pt x="71" y="4559"/>
                    </a:lnTo>
                    <a:lnTo>
                      <a:pt x="58" y="4592"/>
                    </a:lnTo>
                    <a:lnTo>
                      <a:pt x="46" y="4622"/>
                    </a:lnTo>
                    <a:lnTo>
                      <a:pt x="35" y="4653"/>
                    </a:lnTo>
                    <a:lnTo>
                      <a:pt x="26" y="4682"/>
                    </a:lnTo>
                    <a:lnTo>
                      <a:pt x="18" y="4708"/>
                    </a:lnTo>
                    <a:lnTo>
                      <a:pt x="12" y="4734"/>
                    </a:lnTo>
                    <a:lnTo>
                      <a:pt x="6" y="4756"/>
                    </a:lnTo>
                    <a:lnTo>
                      <a:pt x="2" y="4778"/>
                    </a:lnTo>
                    <a:lnTo>
                      <a:pt x="0" y="4797"/>
                    </a:lnTo>
                    <a:lnTo>
                      <a:pt x="0" y="4814"/>
                    </a:lnTo>
                    <a:lnTo>
                      <a:pt x="1" y="4828"/>
                    </a:lnTo>
                    <a:lnTo>
                      <a:pt x="4" y="4839"/>
                    </a:lnTo>
                    <a:lnTo>
                      <a:pt x="9" y="4849"/>
                    </a:lnTo>
                    <a:lnTo>
                      <a:pt x="17" y="4854"/>
                    </a:lnTo>
                    <a:lnTo>
                      <a:pt x="26" y="4857"/>
                    </a:lnTo>
                    <a:lnTo>
                      <a:pt x="37" y="4856"/>
                    </a:lnTo>
                    <a:lnTo>
                      <a:pt x="50" y="4852"/>
                    </a:lnTo>
                    <a:lnTo>
                      <a:pt x="66" y="4845"/>
                    </a:lnTo>
                    <a:lnTo>
                      <a:pt x="82" y="4840"/>
                    </a:lnTo>
                    <a:lnTo>
                      <a:pt x="100" y="4835"/>
                    </a:lnTo>
                    <a:lnTo>
                      <a:pt x="118" y="4831"/>
                    </a:lnTo>
                    <a:lnTo>
                      <a:pt x="158" y="4822"/>
                    </a:lnTo>
                    <a:lnTo>
                      <a:pt x="200" y="4815"/>
                    </a:lnTo>
                    <a:lnTo>
                      <a:pt x="243" y="4810"/>
                    </a:lnTo>
                    <a:lnTo>
                      <a:pt x="287" y="4805"/>
                    </a:lnTo>
                    <a:lnTo>
                      <a:pt x="331" y="4800"/>
                    </a:lnTo>
                    <a:lnTo>
                      <a:pt x="374" y="4797"/>
                    </a:lnTo>
                    <a:lnTo>
                      <a:pt x="454" y="4794"/>
                    </a:lnTo>
                    <a:lnTo>
                      <a:pt x="519" y="4792"/>
                    </a:lnTo>
                    <a:lnTo>
                      <a:pt x="564" y="4792"/>
                    </a:lnTo>
                    <a:lnTo>
                      <a:pt x="580" y="4792"/>
                    </a:lnTo>
                    <a:lnTo>
                      <a:pt x="2795" y="274"/>
                    </a:lnTo>
                    <a:close/>
                  </a:path>
                </a:pathLst>
              </a:custGeom>
              <a:solidFill>
                <a:srgbClr val="CCA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11" name="Freeform 406">
                <a:extLst>
                  <a:ext uri="{FF2B5EF4-FFF2-40B4-BE49-F238E27FC236}">
                    <a16:creationId xmlns:a16="http://schemas.microsoft.com/office/drawing/2014/main" id="{9891C87E-D577-44CD-AE78-BDC386035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0" y="1549"/>
                <a:ext cx="147" cy="255"/>
              </a:xfrm>
              <a:custGeom>
                <a:avLst/>
                <a:gdLst>
                  <a:gd name="T0" fmla="*/ 8 w 2795"/>
                  <a:gd name="T1" fmla="*/ 1 h 4857"/>
                  <a:gd name="T2" fmla="*/ 7 w 2795"/>
                  <a:gd name="T3" fmla="*/ 1 h 4857"/>
                  <a:gd name="T4" fmla="*/ 7 w 2795"/>
                  <a:gd name="T5" fmla="*/ 1 h 4857"/>
                  <a:gd name="T6" fmla="*/ 7 w 2795"/>
                  <a:gd name="T7" fmla="*/ 1 h 4857"/>
                  <a:gd name="T8" fmla="*/ 7 w 2795"/>
                  <a:gd name="T9" fmla="*/ 0 h 4857"/>
                  <a:gd name="T10" fmla="*/ 7 w 2795"/>
                  <a:gd name="T11" fmla="*/ 0 h 4857"/>
                  <a:gd name="T12" fmla="*/ 6 w 2795"/>
                  <a:gd name="T13" fmla="*/ 0 h 4857"/>
                  <a:gd name="T14" fmla="*/ 6 w 2795"/>
                  <a:gd name="T15" fmla="*/ 0 h 4857"/>
                  <a:gd name="T16" fmla="*/ 6 w 2795"/>
                  <a:gd name="T17" fmla="*/ 0 h 4857"/>
                  <a:gd name="T18" fmla="*/ 6 w 2795"/>
                  <a:gd name="T19" fmla="*/ 0 h 4857"/>
                  <a:gd name="T20" fmla="*/ 5 w 2795"/>
                  <a:gd name="T21" fmla="*/ 0 h 4857"/>
                  <a:gd name="T22" fmla="*/ 5 w 2795"/>
                  <a:gd name="T23" fmla="*/ 0 h 4857"/>
                  <a:gd name="T24" fmla="*/ 5 w 2795"/>
                  <a:gd name="T25" fmla="*/ 0 h 4857"/>
                  <a:gd name="T26" fmla="*/ 5 w 2795"/>
                  <a:gd name="T27" fmla="*/ 0 h 4857"/>
                  <a:gd name="T28" fmla="*/ 5 w 2795"/>
                  <a:gd name="T29" fmla="*/ 1 h 4857"/>
                  <a:gd name="T30" fmla="*/ 5 w 2795"/>
                  <a:gd name="T31" fmla="*/ 1 h 4857"/>
                  <a:gd name="T32" fmla="*/ 4 w 2795"/>
                  <a:gd name="T33" fmla="*/ 1 h 4857"/>
                  <a:gd name="T34" fmla="*/ 4 w 2795"/>
                  <a:gd name="T35" fmla="*/ 2 h 4857"/>
                  <a:gd name="T36" fmla="*/ 4 w 2795"/>
                  <a:gd name="T37" fmla="*/ 2 h 4857"/>
                  <a:gd name="T38" fmla="*/ 4 w 2795"/>
                  <a:gd name="T39" fmla="*/ 4 h 4857"/>
                  <a:gd name="T40" fmla="*/ 3 w 2795"/>
                  <a:gd name="T41" fmla="*/ 5 h 4857"/>
                  <a:gd name="T42" fmla="*/ 3 w 2795"/>
                  <a:gd name="T43" fmla="*/ 6 h 4857"/>
                  <a:gd name="T44" fmla="*/ 3 w 2795"/>
                  <a:gd name="T45" fmla="*/ 7 h 4857"/>
                  <a:gd name="T46" fmla="*/ 2 w 2795"/>
                  <a:gd name="T47" fmla="*/ 7 h 4857"/>
                  <a:gd name="T48" fmla="*/ 2 w 2795"/>
                  <a:gd name="T49" fmla="*/ 8 h 4857"/>
                  <a:gd name="T50" fmla="*/ 2 w 2795"/>
                  <a:gd name="T51" fmla="*/ 9 h 4857"/>
                  <a:gd name="T52" fmla="*/ 2 w 2795"/>
                  <a:gd name="T53" fmla="*/ 10 h 4857"/>
                  <a:gd name="T54" fmla="*/ 1 w 2795"/>
                  <a:gd name="T55" fmla="*/ 10 h 4857"/>
                  <a:gd name="T56" fmla="*/ 1 w 2795"/>
                  <a:gd name="T57" fmla="*/ 11 h 4857"/>
                  <a:gd name="T58" fmla="*/ 1 w 2795"/>
                  <a:gd name="T59" fmla="*/ 11 h 4857"/>
                  <a:gd name="T60" fmla="*/ 1 w 2795"/>
                  <a:gd name="T61" fmla="*/ 11 h 4857"/>
                  <a:gd name="T62" fmla="*/ 1 w 2795"/>
                  <a:gd name="T63" fmla="*/ 12 h 4857"/>
                  <a:gd name="T64" fmla="*/ 0 w 2795"/>
                  <a:gd name="T65" fmla="*/ 12 h 4857"/>
                  <a:gd name="T66" fmla="*/ 0 w 2795"/>
                  <a:gd name="T67" fmla="*/ 13 h 4857"/>
                  <a:gd name="T68" fmla="*/ 0 w 2795"/>
                  <a:gd name="T69" fmla="*/ 13 h 4857"/>
                  <a:gd name="T70" fmla="*/ 0 w 2795"/>
                  <a:gd name="T71" fmla="*/ 13 h 4857"/>
                  <a:gd name="T72" fmla="*/ 0 w 2795"/>
                  <a:gd name="T73" fmla="*/ 13 h 4857"/>
                  <a:gd name="T74" fmla="*/ 0 w 2795"/>
                  <a:gd name="T75" fmla="*/ 13 h 4857"/>
                  <a:gd name="T76" fmla="*/ 0 w 2795"/>
                  <a:gd name="T77" fmla="*/ 13 h 4857"/>
                  <a:gd name="T78" fmla="*/ 0 w 2795"/>
                  <a:gd name="T79" fmla="*/ 13 h 4857"/>
                  <a:gd name="T80" fmla="*/ 0 w 2795"/>
                  <a:gd name="T81" fmla="*/ 13 h 4857"/>
                  <a:gd name="T82" fmla="*/ 1 w 2795"/>
                  <a:gd name="T83" fmla="*/ 13 h 4857"/>
                  <a:gd name="T84" fmla="*/ 1 w 2795"/>
                  <a:gd name="T85" fmla="*/ 13 h 4857"/>
                  <a:gd name="T86" fmla="*/ 2 w 2795"/>
                  <a:gd name="T87" fmla="*/ 13 h 485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795" h="4857">
                    <a:moveTo>
                      <a:pt x="2795" y="274"/>
                    </a:moveTo>
                    <a:lnTo>
                      <a:pt x="2782" y="273"/>
                    </a:lnTo>
                    <a:lnTo>
                      <a:pt x="2751" y="269"/>
                    </a:lnTo>
                    <a:lnTo>
                      <a:pt x="2728" y="265"/>
                    </a:lnTo>
                    <a:lnTo>
                      <a:pt x="2703" y="260"/>
                    </a:lnTo>
                    <a:lnTo>
                      <a:pt x="2673" y="253"/>
                    </a:lnTo>
                    <a:lnTo>
                      <a:pt x="2641" y="246"/>
                    </a:lnTo>
                    <a:lnTo>
                      <a:pt x="2606" y="236"/>
                    </a:lnTo>
                    <a:lnTo>
                      <a:pt x="2571" y="223"/>
                    </a:lnTo>
                    <a:lnTo>
                      <a:pt x="2534" y="210"/>
                    </a:lnTo>
                    <a:lnTo>
                      <a:pt x="2496" y="194"/>
                    </a:lnTo>
                    <a:lnTo>
                      <a:pt x="2476" y="185"/>
                    </a:lnTo>
                    <a:lnTo>
                      <a:pt x="2457" y="176"/>
                    </a:lnTo>
                    <a:lnTo>
                      <a:pt x="2439" y="166"/>
                    </a:lnTo>
                    <a:lnTo>
                      <a:pt x="2419" y="155"/>
                    </a:lnTo>
                    <a:lnTo>
                      <a:pt x="2401" y="143"/>
                    </a:lnTo>
                    <a:lnTo>
                      <a:pt x="2382" y="131"/>
                    </a:lnTo>
                    <a:lnTo>
                      <a:pt x="2364" y="119"/>
                    </a:lnTo>
                    <a:lnTo>
                      <a:pt x="2345" y="106"/>
                    </a:lnTo>
                    <a:lnTo>
                      <a:pt x="2320" y="85"/>
                    </a:lnTo>
                    <a:lnTo>
                      <a:pt x="2293" y="68"/>
                    </a:lnTo>
                    <a:lnTo>
                      <a:pt x="2267" y="52"/>
                    </a:lnTo>
                    <a:lnTo>
                      <a:pt x="2241" y="39"/>
                    </a:lnTo>
                    <a:lnTo>
                      <a:pt x="2214" y="27"/>
                    </a:lnTo>
                    <a:lnTo>
                      <a:pt x="2188" y="18"/>
                    </a:lnTo>
                    <a:lnTo>
                      <a:pt x="2161" y="10"/>
                    </a:lnTo>
                    <a:lnTo>
                      <a:pt x="2136" y="5"/>
                    </a:lnTo>
                    <a:lnTo>
                      <a:pt x="2109" y="1"/>
                    </a:lnTo>
                    <a:lnTo>
                      <a:pt x="2083" y="0"/>
                    </a:lnTo>
                    <a:lnTo>
                      <a:pt x="2057" y="0"/>
                    </a:lnTo>
                    <a:lnTo>
                      <a:pt x="2031" y="2"/>
                    </a:lnTo>
                    <a:lnTo>
                      <a:pt x="2006" y="7"/>
                    </a:lnTo>
                    <a:lnTo>
                      <a:pt x="1980" y="14"/>
                    </a:lnTo>
                    <a:lnTo>
                      <a:pt x="1955" y="21"/>
                    </a:lnTo>
                    <a:lnTo>
                      <a:pt x="1930" y="31"/>
                    </a:lnTo>
                    <a:lnTo>
                      <a:pt x="1905" y="42"/>
                    </a:lnTo>
                    <a:lnTo>
                      <a:pt x="1881" y="56"/>
                    </a:lnTo>
                    <a:lnTo>
                      <a:pt x="1857" y="72"/>
                    </a:lnTo>
                    <a:lnTo>
                      <a:pt x="1833" y="88"/>
                    </a:lnTo>
                    <a:lnTo>
                      <a:pt x="1810" y="108"/>
                    </a:lnTo>
                    <a:lnTo>
                      <a:pt x="1787" y="128"/>
                    </a:lnTo>
                    <a:lnTo>
                      <a:pt x="1764" y="151"/>
                    </a:lnTo>
                    <a:lnTo>
                      <a:pt x="1741" y="174"/>
                    </a:lnTo>
                    <a:lnTo>
                      <a:pt x="1720" y="201"/>
                    </a:lnTo>
                    <a:lnTo>
                      <a:pt x="1698" y="228"/>
                    </a:lnTo>
                    <a:lnTo>
                      <a:pt x="1678" y="257"/>
                    </a:lnTo>
                    <a:lnTo>
                      <a:pt x="1658" y="288"/>
                    </a:lnTo>
                    <a:lnTo>
                      <a:pt x="1638" y="320"/>
                    </a:lnTo>
                    <a:lnTo>
                      <a:pt x="1619" y="354"/>
                    </a:lnTo>
                    <a:lnTo>
                      <a:pt x="1600" y="390"/>
                    </a:lnTo>
                    <a:lnTo>
                      <a:pt x="1582" y="427"/>
                    </a:lnTo>
                    <a:lnTo>
                      <a:pt x="1564" y="468"/>
                    </a:lnTo>
                    <a:lnTo>
                      <a:pt x="1545" y="513"/>
                    </a:lnTo>
                    <a:lnTo>
                      <a:pt x="1525" y="562"/>
                    </a:lnTo>
                    <a:lnTo>
                      <a:pt x="1504" y="614"/>
                    </a:lnTo>
                    <a:lnTo>
                      <a:pt x="1461" y="730"/>
                    </a:lnTo>
                    <a:lnTo>
                      <a:pt x="1415" y="857"/>
                    </a:lnTo>
                    <a:lnTo>
                      <a:pt x="1367" y="992"/>
                    </a:lnTo>
                    <a:lnTo>
                      <a:pt x="1318" y="1133"/>
                    </a:lnTo>
                    <a:lnTo>
                      <a:pt x="1269" y="1279"/>
                    </a:lnTo>
                    <a:lnTo>
                      <a:pt x="1220" y="1427"/>
                    </a:lnTo>
                    <a:lnTo>
                      <a:pt x="1172" y="1573"/>
                    </a:lnTo>
                    <a:lnTo>
                      <a:pt x="1127" y="1716"/>
                    </a:lnTo>
                    <a:lnTo>
                      <a:pt x="1084" y="1854"/>
                    </a:lnTo>
                    <a:lnTo>
                      <a:pt x="1044" y="1985"/>
                    </a:lnTo>
                    <a:lnTo>
                      <a:pt x="1010" y="2105"/>
                    </a:lnTo>
                    <a:lnTo>
                      <a:pt x="978" y="2213"/>
                    </a:lnTo>
                    <a:lnTo>
                      <a:pt x="952" y="2306"/>
                    </a:lnTo>
                    <a:lnTo>
                      <a:pt x="933" y="2380"/>
                    </a:lnTo>
                    <a:lnTo>
                      <a:pt x="915" y="2453"/>
                    </a:lnTo>
                    <a:lnTo>
                      <a:pt x="893" y="2539"/>
                    </a:lnTo>
                    <a:lnTo>
                      <a:pt x="866" y="2635"/>
                    </a:lnTo>
                    <a:lnTo>
                      <a:pt x="837" y="2741"/>
                    </a:lnTo>
                    <a:lnTo>
                      <a:pt x="804" y="2853"/>
                    </a:lnTo>
                    <a:lnTo>
                      <a:pt x="768" y="2971"/>
                    </a:lnTo>
                    <a:lnTo>
                      <a:pt x="730" y="3093"/>
                    </a:lnTo>
                    <a:lnTo>
                      <a:pt x="690" y="3215"/>
                    </a:lnTo>
                    <a:lnTo>
                      <a:pt x="648" y="3338"/>
                    </a:lnTo>
                    <a:lnTo>
                      <a:pt x="605" y="3459"/>
                    </a:lnTo>
                    <a:lnTo>
                      <a:pt x="584" y="3518"/>
                    </a:lnTo>
                    <a:lnTo>
                      <a:pt x="562" y="3576"/>
                    </a:lnTo>
                    <a:lnTo>
                      <a:pt x="540" y="3632"/>
                    </a:lnTo>
                    <a:lnTo>
                      <a:pt x="518" y="3687"/>
                    </a:lnTo>
                    <a:lnTo>
                      <a:pt x="496" y="3739"/>
                    </a:lnTo>
                    <a:lnTo>
                      <a:pt x="474" y="3790"/>
                    </a:lnTo>
                    <a:lnTo>
                      <a:pt x="452" y="3839"/>
                    </a:lnTo>
                    <a:lnTo>
                      <a:pt x="430" y="3884"/>
                    </a:lnTo>
                    <a:lnTo>
                      <a:pt x="409" y="3927"/>
                    </a:lnTo>
                    <a:lnTo>
                      <a:pt x="388" y="3966"/>
                    </a:lnTo>
                    <a:lnTo>
                      <a:pt x="367" y="4003"/>
                    </a:lnTo>
                    <a:lnTo>
                      <a:pt x="346" y="4036"/>
                    </a:lnTo>
                    <a:lnTo>
                      <a:pt x="326" y="4068"/>
                    </a:lnTo>
                    <a:lnTo>
                      <a:pt x="305" y="4101"/>
                    </a:lnTo>
                    <a:lnTo>
                      <a:pt x="285" y="4134"/>
                    </a:lnTo>
                    <a:lnTo>
                      <a:pt x="264" y="4169"/>
                    </a:lnTo>
                    <a:lnTo>
                      <a:pt x="224" y="4240"/>
                    </a:lnTo>
                    <a:lnTo>
                      <a:pt x="186" y="4312"/>
                    </a:lnTo>
                    <a:lnTo>
                      <a:pt x="149" y="4385"/>
                    </a:lnTo>
                    <a:lnTo>
                      <a:pt x="115" y="4457"/>
                    </a:lnTo>
                    <a:lnTo>
                      <a:pt x="100" y="4491"/>
                    </a:lnTo>
                    <a:lnTo>
                      <a:pt x="84" y="4525"/>
                    </a:lnTo>
                    <a:lnTo>
                      <a:pt x="71" y="4559"/>
                    </a:lnTo>
                    <a:lnTo>
                      <a:pt x="58" y="4592"/>
                    </a:lnTo>
                    <a:lnTo>
                      <a:pt x="46" y="4622"/>
                    </a:lnTo>
                    <a:lnTo>
                      <a:pt x="35" y="4653"/>
                    </a:lnTo>
                    <a:lnTo>
                      <a:pt x="26" y="4682"/>
                    </a:lnTo>
                    <a:lnTo>
                      <a:pt x="18" y="4708"/>
                    </a:lnTo>
                    <a:lnTo>
                      <a:pt x="12" y="4734"/>
                    </a:lnTo>
                    <a:lnTo>
                      <a:pt x="6" y="4756"/>
                    </a:lnTo>
                    <a:lnTo>
                      <a:pt x="2" y="4778"/>
                    </a:lnTo>
                    <a:lnTo>
                      <a:pt x="0" y="4797"/>
                    </a:lnTo>
                    <a:lnTo>
                      <a:pt x="0" y="4814"/>
                    </a:lnTo>
                    <a:lnTo>
                      <a:pt x="1" y="4828"/>
                    </a:lnTo>
                    <a:lnTo>
                      <a:pt x="4" y="4839"/>
                    </a:lnTo>
                    <a:lnTo>
                      <a:pt x="9" y="4849"/>
                    </a:lnTo>
                    <a:lnTo>
                      <a:pt x="17" y="4854"/>
                    </a:lnTo>
                    <a:lnTo>
                      <a:pt x="26" y="4857"/>
                    </a:lnTo>
                    <a:lnTo>
                      <a:pt x="37" y="4856"/>
                    </a:lnTo>
                    <a:lnTo>
                      <a:pt x="50" y="4852"/>
                    </a:lnTo>
                    <a:lnTo>
                      <a:pt x="66" y="4845"/>
                    </a:lnTo>
                    <a:lnTo>
                      <a:pt x="82" y="4840"/>
                    </a:lnTo>
                    <a:lnTo>
                      <a:pt x="100" y="4835"/>
                    </a:lnTo>
                    <a:lnTo>
                      <a:pt x="118" y="4831"/>
                    </a:lnTo>
                    <a:lnTo>
                      <a:pt x="158" y="4822"/>
                    </a:lnTo>
                    <a:lnTo>
                      <a:pt x="200" y="4815"/>
                    </a:lnTo>
                    <a:lnTo>
                      <a:pt x="243" y="4810"/>
                    </a:lnTo>
                    <a:lnTo>
                      <a:pt x="287" y="4805"/>
                    </a:lnTo>
                    <a:lnTo>
                      <a:pt x="331" y="4800"/>
                    </a:lnTo>
                    <a:lnTo>
                      <a:pt x="374" y="4797"/>
                    </a:lnTo>
                    <a:lnTo>
                      <a:pt x="454" y="4794"/>
                    </a:lnTo>
                    <a:lnTo>
                      <a:pt x="519" y="4792"/>
                    </a:lnTo>
                    <a:lnTo>
                      <a:pt x="564" y="4792"/>
                    </a:lnTo>
                    <a:lnTo>
                      <a:pt x="580" y="4792"/>
                    </a:lnTo>
                    <a:lnTo>
                      <a:pt x="2795" y="274"/>
                    </a:lnTo>
                    <a:close/>
                  </a:path>
                </a:pathLst>
              </a:custGeom>
              <a:noFill/>
              <a:ln w="0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12" name="Freeform 407">
                <a:extLst>
                  <a:ext uri="{FF2B5EF4-FFF2-40B4-BE49-F238E27FC236}">
                    <a16:creationId xmlns:a16="http://schemas.microsoft.com/office/drawing/2014/main" id="{D5A42AD7-2684-48CE-A798-BE96F5BF3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3" y="1553"/>
                <a:ext cx="29" cy="24"/>
              </a:xfrm>
              <a:custGeom>
                <a:avLst/>
                <a:gdLst>
                  <a:gd name="T0" fmla="*/ 0 w 537"/>
                  <a:gd name="T1" fmla="*/ 0 h 471"/>
                  <a:gd name="T2" fmla="*/ 0 w 537"/>
                  <a:gd name="T3" fmla="*/ 0 h 471"/>
                  <a:gd name="T4" fmla="*/ 0 w 537"/>
                  <a:gd name="T5" fmla="*/ 0 h 471"/>
                  <a:gd name="T6" fmla="*/ 0 w 537"/>
                  <a:gd name="T7" fmla="*/ 0 h 471"/>
                  <a:gd name="T8" fmla="*/ 1 w 537"/>
                  <a:gd name="T9" fmla="*/ 0 h 471"/>
                  <a:gd name="T10" fmla="*/ 1 w 537"/>
                  <a:gd name="T11" fmla="*/ 0 h 471"/>
                  <a:gd name="T12" fmla="*/ 1 w 537"/>
                  <a:gd name="T13" fmla="*/ 0 h 471"/>
                  <a:gd name="T14" fmla="*/ 1 w 537"/>
                  <a:gd name="T15" fmla="*/ 0 h 471"/>
                  <a:gd name="T16" fmla="*/ 1 w 537"/>
                  <a:gd name="T17" fmla="*/ 0 h 471"/>
                  <a:gd name="T18" fmla="*/ 1 w 537"/>
                  <a:gd name="T19" fmla="*/ 0 h 471"/>
                  <a:gd name="T20" fmla="*/ 1 w 537"/>
                  <a:gd name="T21" fmla="*/ 1 h 471"/>
                  <a:gd name="T22" fmla="*/ 1 w 537"/>
                  <a:gd name="T23" fmla="*/ 1 h 471"/>
                  <a:gd name="T24" fmla="*/ 1 w 537"/>
                  <a:gd name="T25" fmla="*/ 1 h 471"/>
                  <a:gd name="T26" fmla="*/ 1 w 537"/>
                  <a:gd name="T27" fmla="*/ 1 h 471"/>
                  <a:gd name="T28" fmla="*/ 1 w 537"/>
                  <a:gd name="T29" fmla="*/ 1 h 471"/>
                  <a:gd name="T30" fmla="*/ 2 w 537"/>
                  <a:gd name="T31" fmla="*/ 1 h 471"/>
                  <a:gd name="T32" fmla="*/ 2 w 537"/>
                  <a:gd name="T33" fmla="*/ 1 h 471"/>
                  <a:gd name="T34" fmla="*/ 2 w 537"/>
                  <a:gd name="T35" fmla="*/ 1 h 471"/>
                  <a:gd name="T36" fmla="*/ 2 w 537"/>
                  <a:gd name="T37" fmla="*/ 1 h 471"/>
                  <a:gd name="T38" fmla="*/ 2 w 537"/>
                  <a:gd name="T39" fmla="*/ 1 h 471"/>
                  <a:gd name="T40" fmla="*/ 2 w 537"/>
                  <a:gd name="T41" fmla="*/ 1 h 471"/>
                  <a:gd name="T42" fmla="*/ 2 w 537"/>
                  <a:gd name="T43" fmla="*/ 1 h 471"/>
                  <a:gd name="T44" fmla="*/ 2 w 537"/>
                  <a:gd name="T45" fmla="*/ 1 h 471"/>
                  <a:gd name="T46" fmla="*/ 2 w 537"/>
                  <a:gd name="T47" fmla="*/ 1 h 471"/>
                  <a:gd name="T48" fmla="*/ 2 w 537"/>
                  <a:gd name="T49" fmla="*/ 1 h 471"/>
                  <a:gd name="T50" fmla="*/ 2 w 537"/>
                  <a:gd name="T51" fmla="*/ 1 h 471"/>
                  <a:gd name="T52" fmla="*/ 2 w 537"/>
                  <a:gd name="T53" fmla="*/ 1 h 471"/>
                  <a:gd name="T54" fmla="*/ 1 w 537"/>
                  <a:gd name="T55" fmla="*/ 1 h 471"/>
                  <a:gd name="T56" fmla="*/ 1 w 537"/>
                  <a:gd name="T57" fmla="*/ 1 h 471"/>
                  <a:gd name="T58" fmla="*/ 1 w 537"/>
                  <a:gd name="T59" fmla="*/ 1 h 471"/>
                  <a:gd name="T60" fmla="*/ 1 w 537"/>
                  <a:gd name="T61" fmla="*/ 1 h 471"/>
                  <a:gd name="T62" fmla="*/ 1 w 537"/>
                  <a:gd name="T63" fmla="*/ 1 h 471"/>
                  <a:gd name="T64" fmla="*/ 1 w 537"/>
                  <a:gd name="T65" fmla="*/ 1 h 471"/>
                  <a:gd name="T66" fmla="*/ 1 w 537"/>
                  <a:gd name="T67" fmla="*/ 1 h 471"/>
                  <a:gd name="T68" fmla="*/ 1 w 537"/>
                  <a:gd name="T69" fmla="*/ 1 h 471"/>
                  <a:gd name="T70" fmla="*/ 1 w 537"/>
                  <a:gd name="T71" fmla="*/ 1 h 471"/>
                  <a:gd name="T72" fmla="*/ 1 w 537"/>
                  <a:gd name="T73" fmla="*/ 1 h 471"/>
                  <a:gd name="T74" fmla="*/ 1 w 537"/>
                  <a:gd name="T75" fmla="*/ 1 h 471"/>
                  <a:gd name="T76" fmla="*/ 1 w 537"/>
                  <a:gd name="T77" fmla="*/ 1 h 471"/>
                  <a:gd name="T78" fmla="*/ 1 w 537"/>
                  <a:gd name="T79" fmla="*/ 1 h 471"/>
                  <a:gd name="T80" fmla="*/ 1 w 537"/>
                  <a:gd name="T81" fmla="*/ 1 h 471"/>
                  <a:gd name="T82" fmla="*/ 1 w 537"/>
                  <a:gd name="T83" fmla="*/ 1 h 471"/>
                  <a:gd name="T84" fmla="*/ 1 w 537"/>
                  <a:gd name="T85" fmla="*/ 1 h 471"/>
                  <a:gd name="T86" fmla="*/ 1 w 537"/>
                  <a:gd name="T87" fmla="*/ 1 h 471"/>
                  <a:gd name="T88" fmla="*/ 1 w 537"/>
                  <a:gd name="T89" fmla="*/ 1 h 471"/>
                  <a:gd name="T90" fmla="*/ 1 w 537"/>
                  <a:gd name="T91" fmla="*/ 1 h 471"/>
                  <a:gd name="T92" fmla="*/ 1 w 537"/>
                  <a:gd name="T93" fmla="*/ 1 h 471"/>
                  <a:gd name="T94" fmla="*/ 1 w 537"/>
                  <a:gd name="T95" fmla="*/ 1 h 471"/>
                  <a:gd name="T96" fmla="*/ 1 w 537"/>
                  <a:gd name="T97" fmla="*/ 1 h 471"/>
                  <a:gd name="T98" fmla="*/ 1 w 537"/>
                  <a:gd name="T99" fmla="*/ 1 h 471"/>
                  <a:gd name="T100" fmla="*/ 1 w 537"/>
                  <a:gd name="T101" fmla="*/ 1 h 471"/>
                  <a:gd name="T102" fmla="*/ 1 w 537"/>
                  <a:gd name="T103" fmla="*/ 1 h 471"/>
                  <a:gd name="T104" fmla="*/ 1 w 537"/>
                  <a:gd name="T105" fmla="*/ 1 h 471"/>
                  <a:gd name="T106" fmla="*/ 0 w 537"/>
                  <a:gd name="T107" fmla="*/ 1 h 471"/>
                  <a:gd name="T108" fmla="*/ 0 w 537"/>
                  <a:gd name="T109" fmla="*/ 1 h 471"/>
                  <a:gd name="T110" fmla="*/ 0 w 537"/>
                  <a:gd name="T111" fmla="*/ 1 h 471"/>
                  <a:gd name="T112" fmla="*/ 0 w 537"/>
                  <a:gd name="T113" fmla="*/ 1 h 471"/>
                  <a:gd name="T114" fmla="*/ 0 w 537"/>
                  <a:gd name="T115" fmla="*/ 1 h 471"/>
                  <a:gd name="T116" fmla="*/ 0 w 537"/>
                  <a:gd name="T117" fmla="*/ 1 h 471"/>
                  <a:gd name="T118" fmla="*/ 0 w 537"/>
                  <a:gd name="T119" fmla="*/ 0 h 47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7" h="471">
                    <a:moveTo>
                      <a:pt x="0" y="0"/>
                    </a:moveTo>
                    <a:lnTo>
                      <a:pt x="17" y="8"/>
                    </a:lnTo>
                    <a:lnTo>
                      <a:pt x="62" y="31"/>
                    </a:lnTo>
                    <a:lnTo>
                      <a:pt x="128" y="63"/>
                    </a:lnTo>
                    <a:lnTo>
                      <a:pt x="207" y="100"/>
                    </a:lnTo>
                    <a:lnTo>
                      <a:pt x="250" y="120"/>
                    </a:lnTo>
                    <a:lnTo>
                      <a:pt x="292" y="138"/>
                    </a:lnTo>
                    <a:lnTo>
                      <a:pt x="334" y="155"/>
                    </a:lnTo>
                    <a:lnTo>
                      <a:pt x="375" y="172"/>
                    </a:lnTo>
                    <a:lnTo>
                      <a:pt x="413" y="185"/>
                    </a:lnTo>
                    <a:lnTo>
                      <a:pt x="447" y="196"/>
                    </a:lnTo>
                    <a:lnTo>
                      <a:pt x="464" y="201"/>
                    </a:lnTo>
                    <a:lnTo>
                      <a:pt x="478" y="204"/>
                    </a:lnTo>
                    <a:lnTo>
                      <a:pt x="491" y="206"/>
                    </a:lnTo>
                    <a:lnTo>
                      <a:pt x="504" y="207"/>
                    </a:lnTo>
                    <a:lnTo>
                      <a:pt x="514" y="209"/>
                    </a:lnTo>
                    <a:lnTo>
                      <a:pt x="522" y="211"/>
                    </a:lnTo>
                    <a:lnTo>
                      <a:pt x="528" y="215"/>
                    </a:lnTo>
                    <a:lnTo>
                      <a:pt x="533" y="221"/>
                    </a:lnTo>
                    <a:lnTo>
                      <a:pt x="535" y="227"/>
                    </a:lnTo>
                    <a:lnTo>
                      <a:pt x="537" y="235"/>
                    </a:lnTo>
                    <a:lnTo>
                      <a:pt x="536" y="243"/>
                    </a:lnTo>
                    <a:lnTo>
                      <a:pt x="535" y="253"/>
                    </a:lnTo>
                    <a:lnTo>
                      <a:pt x="532" y="263"/>
                    </a:lnTo>
                    <a:lnTo>
                      <a:pt x="527" y="274"/>
                    </a:lnTo>
                    <a:lnTo>
                      <a:pt x="522" y="285"/>
                    </a:lnTo>
                    <a:lnTo>
                      <a:pt x="516" y="298"/>
                    </a:lnTo>
                    <a:lnTo>
                      <a:pt x="508" y="310"/>
                    </a:lnTo>
                    <a:lnTo>
                      <a:pt x="500" y="322"/>
                    </a:lnTo>
                    <a:lnTo>
                      <a:pt x="490" y="336"/>
                    </a:lnTo>
                    <a:lnTo>
                      <a:pt x="481" y="348"/>
                    </a:lnTo>
                    <a:lnTo>
                      <a:pt x="460" y="373"/>
                    </a:lnTo>
                    <a:lnTo>
                      <a:pt x="437" y="397"/>
                    </a:lnTo>
                    <a:lnTo>
                      <a:pt x="425" y="408"/>
                    </a:lnTo>
                    <a:lnTo>
                      <a:pt x="414" y="420"/>
                    </a:lnTo>
                    <a:lnTo>
                      <a:pt x="401" y="429"/>
                    </a:lnTo>
                    <a:lnTo>
                      <a:pt x="390" y="438"/>
                    </a:lnTo>
                    <a:lnTo>
                      <a:pt x="378" y="446"/>
                    </a:lnTo>
                    <a:lnTo>
                      <a:pt x="367" y="453"/>
                    </a:lnTo>
                    <a:lnTo>
                      <a:pt x="355" y="459"/>
                    </a:lnTo>
                    <a:lnTo>
                      <a:pt x="345" y="465"/>
                    </a:lnTo>
                    <a:lnTo>
                      <a:pt x="335" y="468"/>
                    </a:lnTo>
                    <a:lnTo>
                      <a:pt x="325" y="470"/>
                    </a:lnTo>
                    <a:lnTo>
                      <a:pt x="316" y="471"/>
                    </a:lnTo>
                    <a:lnTo>
                      <a:pt x="308" y="470"/>
                    </a:lnTo>
                    <a:lnTo>
                      <a:pt x="300" y="467"/>
                    </a:lnTo>
                    <a:lnTo>
                      <a:pt x="292" y="462"/>
                    </a:lnTo>
                    <a:lnTo>
                      <a:pt x="284" y="457"/>
                    </a:lnTo>
                    <a:lnTo>
                      <a:pt x="274" y="451"/>
                    </a:lnTo>
                    <a:lnTo>
                      <a:pt x="256" y="436"/>
                    </a:lnTo>
                    <a:lnTo>
                      <a:pt x="235" y="417"/>
                    </a:lnTo>
                    <a:lnTo>
                      <a:pt x="216" y="396"/>
                    </a:lnTo>
                    <a:lnTo>
                      <a:pt x="196" y="372"/>
                    </a:lnTo>
                    <a:lnTo>
                      <a:pt x="175" y="348"/>
                    </a:lnTo>
                    <a:lnTo>
                      <a:pt x="156" y="323"/>
                    </a:lnTo>
                    <a:lnTo>
                      <a:pt x="121" y="274"/>
                    </a:lnTo>
                    <a:lnTo>
                      <a:pt x="91" y="233"/>
                    </a:lnTo>
                    <a:lnTo>
                      <a:pt x="72" y="204"/>
                    </a:lnTo>
                    <a:lnTo>
                      <a:pt x="65" y="1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C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13" name="Freeform 408">
                <a:extLst>
                  <a:ext uri="{FF2B5EF4-FFF2-40B4-BE49-F238E27FC236}">
                    <a16:creationId xmlns:a16="http://schemas.microsoft.com/office/drawing/2014/main" id="{0BF713F5-C198-4002-B44C-FCD856888D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19" y="1559"/>
                <a:ext cx="98" cy="237"/>
              </a:xfrm>
              <a:custGeom>
                <a:avLst/>
                <a:gdLst>
                  <a:gd name="T0" fmla="*/ 0 w 1862"/>
                  <a:gd name="T1" fmla="*/ 12 h 4512"/>
                  <a:gd name="T2" fmla="*/ 0 w 1862"/>
                  <a:gd name="T3" fmla="*/ 12 h 4512"/>
                  <a:gd name="T4" fmla="*/ 1 w 1862"/>
                  <a:gd name="T5" fmla="*/ 11 h 4512"/>
                  <a:gd name="T6" fmla="*/ 1 w 1862"/>
                  <a:gd name="T7" fmla="*/ 11 h 4512"/>
                  <a:gd name="T8" fmla="*/ 1 w 1862"/>
                  <a:gd name="T9" fmla="*/ 11 h 4512"/>
                  <a:gd name="T10" fmla="*/ 1 w 1862"/>
                  <a:gd name="T11" fmla="*/ 10 h 4512"/>
                  <a:gd name="T12" fmla="*/ 1 w 1862"/>
                  <a:gd name="T13" fmla="*/ 10 h 4512"/>
                  <a:gd name="T14" fmla="*/ 2 w 1862"/>
                  <a:gd name="T15" fmla="*/ 9 h 4512"/>
                  <a:gd name="T16" fmla="*/ 2 w 1862"/>
                  <a:gd name="T17" fmla="*/ 9 h 4512"/>
                  <a:gd name="T18" fmla="*/ 2 w 1862"/>
                  <a:gd name="T19" fmla="*/ 8 h 4512"/>
                  <a:gd name="T20" fmla="*/ 2 w 1862"/>
                  <a:gd name="T21" fmla="*/ 7 h 4512"/>
                  <a:gd name="T22" fmla="*/ 3 w 1862"/>
                  <a:gd name="T23" fmla="*/ 6 h 4512"/>
                  <a:gd name="T24" fmla="*/ 3 w 1862"/>
                  <a:gd name="T25" fmla="*/ 5 h 4512"/>
                  <a:gd name="T26" fmla="*/ 3 w 1862"/>
                  <a:gd name="T27" fmla="*/ 5 h 4512"/>
                  <a:gd name="T28" fmla="*/ 3 w 1862"/>
                  <a:gd name="T29" fmla="*/ 6 h 4512"/>
                  <a:gd name="T30" fmla="*/ 2 w 1862"/>
                  <a:gd name="T31" fmla="*/ 7 h 4512"/>
                  <a:gd name="T32" fmla="*/ 2 w 1862"/>
                  <a:gd name="T33" fmla="*/ 8 h 4512"/>
                  <a:gd name="T34" fmla="*/ 2 w 1862"/>
                  <a:gd name="T35" fmla="*/ 8 h 4512"/>
                  <a:gd name="T36" fmla="*/ 2 w 1862"/>
                  <a:gd name="T37" fmla="*/ 9 h 4512"/>
                  <a:gd name="T38" fmla="*/ 2 w 1862"/>
                  <a:gd name="T39" fmla="*/ 9 h 4512"/>
                  <a:gd name="T40" fmla="*/ 1 w 1862"/>
                  <a:gd name="T41" fmla="*/ 10 h 4512"/>
                  <a:gd name="T42" fmla="*/ 1 w 1862"/>
                  <a:gd name="T43" fmla="*/ 10 h 4512"/>
                  <a:gd name="T44" fmla="*/ 1 w 1862"/>
                  <a:gd name="T45" fmla="*/ 11 h 4512"/>
                  <a:gd name="T46" fmla="*/ 1 w 1862"/>
                  <a:gd name="T47" fmla="*/ 11 h 4512"/>
                  <a:gd name="T48" fmla="*/ 1 w 1862"/>
                  <a:gd name="T49" fmla="*/ 12 h 4512"/>
                  <a:gd name="T50" fmla="*/ 0 w 1862"/>
                  <a:gd name="T51" fmla="*/ 12 h 4512"/>
                  <a:gd name="T52" fmla="*/ 0 w 1862"/>
                  <a:gd name="T53" fmla="*/ 12 h 4512"/>
                  <a:gd name="T54" fmla="*/ 3 w 1862"/>
                  <a:gd name="T55" fmla="*/ 5 h 4512"/>
                  <a:gd name="T56" fmla="*/ 3 w 1862"/>
                  <a:gd name="T57" fmla="*/ 4 h 4512"/>
                  <a:gd name="T58" fmla="*/ 4 w 1862"/>
                  <a:gd name="T59" fmla="*/ 3 h 4512"/>
                  <a:gd name="T60" fmla="*/ 4 w 1862"/>
                  <a:gd name="T61" fmla="*/ 2 h 4512"/>
                  <a:gd name="T62" fmla="*/ 4 w 1862"/>
                  <a:gd name="T63" fmla="*/ 2 h 4512"/>
                  <a:gd name="T64" fmla="*/ 4 w 1862"/>
                  <a:gd name="T65" fmla="*/ 2 h 4512"/>
                  <a:gd name="T66" fmla="*/ 4 w 1862"/>
                  <a:gd name="T67" fmla="*/ 1 h 4512"/>
                  <a:gd name="T68" fmla="*/ 4 w 1862"/>
                  <a:gd name="T69" fmla="*/ 1 h 4512"/>
                  <a:gd name="T70" fmla="*/ 4 w 1862"/>
                  <a:gd name="T71" fmla="*/ 1 h 4512"/>
                  <a:gd name="T72" fmla="*/ 5 w 1862"/>
                  <a:gd name="T73" fmla="*/ 1 h 4512"/>
                  <a:gd name="T74" fmla="*/ 5 w 1862"/>
                  <a:gd name="T75" fmla="*/ 0 h 4512"/>
                  <a:gd name="T76" fmla="*/ 5 w 1862"/>
                  <a:gd name="T77" fmla="*/ 0 h 4512"/>
                  <a:gd name="T78" fmla="*/ 5 w 1862"/>
                  <a:gd name="T79" fmla="*/ 0 h 4512"/>
                  <a:gd name="T80" fmla="*/ 5 w 1862"/>
                  <a:gd name="T81" fmla="*/ 0 h 4512"/>
                  <a:gd name="T82" fmla="*/ 5 w 1862"/>
                  <a:gd name="T83" fmla="*/ 0 h 4512"/>
                  <a:gd name="T84" fmla="*/ 5 w 1862"/>
                  <a:gd name="T85" fmla="*/ 0 h 4512"/>
                  <a:gd name="T86" fmla="*/ 5 w 1862"/>
                  <a:gd name="T87" fmla="*/ 0 h 4512"/>
                  <a:gd name="T88" fmla="*/ 5 w 1862"/>
                  <a:gd name="T89" fmla="*/ 1 h 4512"/>
                  <a:gd name="T90" fmla="*/ 5 w 1862"/>
                  <a:gd name="T91" fmla="*/ 1 h 4512"/>
                  <a:gd name="T92" fmla="*/ 4 w 1862"/>
                  <a:gd name="T93" fmla="*/ 1 h 4512"/>
                  <a:gd name="T94" fmla="*/ 4 w 1862"/>
                  <a:gd name="T95" fmla="*/ 1 h 4512"/>
                  <a:gd name="T96" fmla="*/ 4 w 1862"/>
                  <a:gd name="T97" fmla="*/ 2 h 4512"/>
                  <a:gd name="T98" fmla="*/ 4 w 1862"/>
                  <a:gd name="T99" fmla="*/ 2 h 4512"/>
                  <a:gd name="T100" fmla="*/ 4 w 1862"/>
                  <a:gd name="T101" fmla="*/ 2 h 4512"/>
                  <a:gd name="T102" fmla="*/ 4 w 1862"/>
                  <a:gd name="T103" fmla="*/ 3 h 4512"/>
                  <a:gd name="T104" fmla="*/ 3 w 1862"/>
                  <a:gd name="T105" fmla="*/ 4 h 4512"/>
                  <a:gd name="T106" fmla="*/ 3 w 1862"/>
                  <a:gd name="T107" fmla="*/ 4 h 4512"/>
                  <a:gd name="T108" fmla="*/ 3 w 1862"/>
                  <a:gd name="T109" fmla="*/ 5 h 451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862" h="4512">
                    <a:moveTo>
                      <a:pt x="0" y="4497"/>
                    </a:moveTo>
                    <a:lnTo>
                      <a:pt x="46" y="4430"/>
                    </a:lnTo>
                    <a:lnTo>
                      <a:pt x="90" y="4361"/>
                    </a:lnTo>
                    <a:lnTo>
                      <a:pt x="134" y="4289"/>
                    </a:lnTo>
                    <a:lnTo>
                      <a:pt x="176" y="4215"/>
                    </a:lnTo>
                    <a:lnTo>
                      <a:pt x="218" y="4140"/>
                    </a:lnTo>
                    <a:lnTo>
                      <a:pt x="259" y="4063"/>
                    </a:lnTo>
                    <a:lnTo>
                      <a:pt x="299" y="3984"/>
                    </a:lnTo>
                    <a:lnTo>
                      <a:pt x="338" y="3903"/>
                    </a:lnTo>
                    <a:lnTo>
                      <a:pt x="377" y="3822"/>
                    </a:lnTo>
                    <a:lnTo>
                      <a:pt x="415" y="3739"/>
                    </a:lnTo>
                    <a:lnTo>
                      <a:pt x="452" y="3654"/>
                    </a:lnTo>
                    <a:lnTo>
                      <a:pt x="488" y="3568"/>
                    </a:lnTo>
                    <a:lnTo>
                      <a:pt x="523" y="3482"/>
                    </a:lnTo>
                    <a:lnTo>
                      <a:pt x="558" y="3394"/>
                    </a:lnTo>
                    <a:lnTo>
                      <a:pt x="592" y="3305"/>
                    </a:lnTo>
                    <a:lnTo>
                      <a:pt x="626" y="3216"/>
                    </a:lnTo>
                    <a:lnTo>
                      <a:pt x="659" y="3126"/>
                    </a:lnTo>
                    <a:lnTo>
                      <a:pt x="691" y="3036"/>
                    </a:lnTo>
                    <a:lnTo>
                      <a:pt x="723" y="2945"/>
                    </a:lnTo>
                    <a:lnTo>
                      <a:pt x="754" y="2852"/>
                    </a:lnTo>
                    <a:lnTo>
                      <a:pt x="814" y="2669"/>
                    </a:lnTo>
                    <a:lnTo>
                      <a:pt x="873" y="2485"/>
                    </a:lnTo>
                    <a:lnTo>
                      <a:pt x="930" y="2302"/>
                    </a:lnTo>
                    <a:lnTo>
                      <a:pt x="985" y="2120"/>
                    </a:lnTo>
                    <a:lnTo>
                      <a:pt x="1039" y="1941"/>
                    </a:lnTo>
                    <a:lnTo>
                      <a:pt x="1092" y="1764"/>
                    </a:lnTo>
                    <a:lnTo>
                      <a:pt x="1116" y="1771"/>
                    </a:lnTo>
                    <a:lnTo>
                      <a:pt x="1064" y="1948"/>
                    </a:lnTo>
                    <a:lnTo>
                      <a:pt x="1010" y="2128"/>
                    </a:lnTo>
                    <a:lnTo>
                      <a:pt x="954" y="2310"/>
                    </a:lnTo>
                    <a:lnTo>
                      <a:pt x="897" y="2494"/>
                    </a:lnTo>
                    <a:lnTo>
                      <a:pt x="839" y="2679"/>
                    </a:lnTo>
                    <a:lnTo>
                      <a:pt x="778" y="2863"/>
                    </a:lnTo>
                    <a:lnTo>
                      <a:pt x="747" y="2954"/>
                    </a:lnTo>
                    <a:lnTo>
                      <a:pt x="715" y="3045"/>
                    </a:lnTo>
                    <a:lnTo>
                      <a:pt x="682" y="3136"/>
                    </a:lnTo>
                    <a:lnTo>
                      <a:pt x="649" y="3226"/>
                    </a:lnTo>
                    <a:lnTo>
                      <a:pt x="616" y="3316"/>
                    </a:lnTo>
                    <a:lnTo>
                      <a:pt x="582" y="3405"/>
                    </a:lnTo>
                    <a:lnTo>
                      <a:pt x="547" y="3493"/>
                    </a:lnTo>
                    <a:lnTo>
                      <a:pt x="511" y="3580"/>
                    </a:lnTo>
                    <a:lnTo>
                      <a:pt x="475" y="3666"/>
                    </a:lnTo>
                    <a:lnTo>
                      <a:pt x="437" y="3750"/>
                    </a:lnTo>
                    <a:lnTo>
                      <a:pt x="400" y="3834"/>
                    </a:lnTo>
                    <a:lnTo>
                      <a:pt x="362" y="3916"/>
                    </a:lnTo>
                    <a:lnTo>
                      <a:pt x="322" y="3997"/>
                    </a:lnTo>
                    <a:lnTo>
                      <a:pt x="282" y="4075"/>
                    </a:lnTo>
                    <a:lnTo>
                      <a:pt x="241" y="4153"/>
                    </a:lnTo>
                    <a:lnTo>
                      <a:pt x="199" y="4229"/>
                    </a:lnTo>
                    <a:lnTo>
                      <a:pt x="156" y="4302"/>
                    </a:lnTo>
                    <a:lnTo>
                      <a:pt x="112" y="4374"/>
                    </a:lnTo>
                    <a:lnTo>
                      <a:pt x="68" y="4445"/>
                    </a:lnTo>
                    <a:lnTo>
                      <a:pt x="22" y="4512"/>
                    </a:lnTo>
                    <a:lnTo>
                      <a:pt x="0" y="4497"/>
                    </a:lnTo>
                    <a:close/>
                    <a:moveTo>
                      <a:pt x="1092" y="1764"/>
                    </a:moveTo>
                    <a:lnTo>
                      <a:pt x="1140" y="1601"/>
                    </a:lnTo>
                    <a:lnTo>
                      <a:pt x="1188" y="1441"/>
                    </a:lnTo>
                    <a:lnTo>
                      <a:pt x="1235" y="1287"/>
                    </a:lnTo>
                    <a:lnTo>
                      <a:pt x="1281" y="1138"/>
                    </a:lnTo>
                    <a:lnTo>
                      <a:pt x="1327" y="995"/>
                    </a:lnTo>
                    <a:lnTo>
                      <a:pt x="1373" y="858"/>
                    </a:lnTo>
                    <a:lnTo>
                      <a:pt x="1396" y="793"/>
                    </a:lnTo>
                    <a:lnTo>
                      <a:pt x="1418" y="729"/>
                    </a:lnTo>
                    <a:lnTo>
                      <a:pt x="1442" y="668"/>
                    </a:lnTo>
                    <a:lnTo>
                      <a:pt x="1464" y="607"/>
                    </a:lnTo>
                    <a:lnTo>
                      <a:pt x="1487" y="550"/>
                    </a:lnTo>
                    <a:lnTo>
                      <a:pt x="1510" y="495"/>
                    </a:lnTo>
                    <a:lnTo>
                      <a:pt x="1533" y="442"/>
                    </a:lnTo>
                    <a:lnTo>
                      <a:pt x="1556" y="391"/>
                    </a:lnTo>
                    <a:lnTo>
                      <a:pt x="1580" y="343"/>
                    </a:lnTo>
                    <a:lnTo>
                      <a:pt x="1603" y="297"/>
                    </a:lnTo>
                    <a:lnTo>
                      <a:pt x="1627" y="254"/>
                    </a:lnTo>
                    <a:lnTo>
                      <a:pt x="1650" y="214"/>
                    </a:lnTo>
                    <a:lnTo>
                      <a:pt x="1675" y="177"/>
                    </a:lnTo>
                    <a:lnTo>
                      <a:pt x="1699" y="142"/>
                    </a:lnTo>
                    <a:lnTo>
                      <a:pt x="1723" y="110"/>
                    </a:lnTo>
                    <a:lnTo>
                      <a:pt x="1748" y="81"/>
                    </a:lnTo>
                    <a:lnTo>
                      <a:pt x="1773" y="56"/>
                    </a:lnTo>
                    <a:lnTo>
                      <a:pt x="1798" y="34"/>
                    </a:lnTo>
                    <a:lnTo>
                      <a:pt x="1823" y="15"/>
                    </a:lnTo>
                    <a:lnTo>
                      <a:pt x="1850" y="0"/>
                    </a:lnTo>
                    <a:lnTo>
                      <a:pt x="1862" y="22"/>
                    </a:lnTo>
                    <a:lnTo>
                      <a:pt x="1837" y="37"/>
                    </a:lnTo>
                    <a:lnTo>
                      <a:pt x="1812" y="56"/>
                    </a:lnTo>
                    <a:lnTo>
                      <a:pt x="1788" y="77"/>
                    </a:lnTo>
                    <a:lnTo>
                      <a:pt x="1763" y="103"/>
                    </a:lnTo>
                    <a:lnTo>
                      <a:pt x="1739" y="131"/>
                    </a:lnTo>
                    <a:lnTo>
                      <a:pt x="1716" y="162"/>
                    </a:lnTo>
                    <a:lnTo>
                      <a:pt x="1692" y="196"/>
                    </a:lnTo>
                    <a:lnTo>
                      <a:pt x="1669" y="233"/>
                    </a:lnTo>
                    <a:lnTo>
                      <a:pt x="1645" y="273"/>
                    </a:lnTo>
                    <a:lnTo>
                      <a:pt x="1622" y="316"/>
                    </a:lnTo>
                    <a:lnTo>
                      <a:pt x="1599" y="361"/>
                    </a:lnTo>
                    <a:lnTo>
                      <a:pt x="1577" y="408"/>
                    </a:lnTo>
                    <a:lnTo>
                      <a:pt x="1553" y="459"/>
                    </a:lnTo>
                    <a:lnTo>
                      <a:pt x="1531" y="511"/>
                    </a:lnTo>
                    <a:lnTo>
                      <a:pt x="1508" y="565"/>
                    </a:lnTo>
                    <a:lnTo>
                      <a:pt x="1486" y="623"/>
                    </a:lnTo>
                    <a:lnTo>
                      <a:pt x="1463" y="682"/>
                    </a:lnTo>
                    <a:lnTo>
                      <a:pt x="1441" y="743"/>
                    </a:lnTo>
                    <a:lnTo>
                      <a:pt x="1418" y="807"/>
                    </a:lnTo>
                    <a:lnTo>
                      <a:pt x="1396" y="871"/>
                    </a:lnTo>
                    <a:lnTo>
                      <a:pt x="1350" y="1008"/>
                    </a:lnTo>
                    <a:lnTo>
                      <a:pt x="1304" y="1150"/>
                    </a:lnTo>
                    <a:lnTo>
                      <a:pt x="1258" y="1298"/>
                    </a:lnTo>
                    <a:lnTo>
                      <a:pt x="1212" y="1452"/>
                    </a:lnTo>
                    <a:lnTo>
                      <a:pt x="1164" y="1609"/>
                    </a:lnTo>
                    <a:lnTo>
                      <a:pt x="1116" y="1771"/>
                    </a:lnTo>
                    <a:lnTo>
                      <a:pt x="1092" y="1764"/>
                    </a:lnTo>
                    <a:close/>
                  </a:path>
                </a:pathLst>
              </a:custGeom>
              <a:solidFill>
                <a:srgbClr val="CCA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14" name="Freeform 409">
                <a:extLst>
                  <a:ext uri="{FF2B5EF4-FFF2-40B4-BE49-F238E27FC236}">
                    <a16:creationId xmlns:a16="http://schemas.microsoft.com/office/drawing/2014/main" id="{E77731CC-1E3C-4AF0-9169-244141D313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22" y="1559"/>
                <a:ext cx="96" cy="237"/>
              </a:xfrm>
              <a:custGeom>
                <a:avLst/>
                <a:gdLst>
                  <a:gd name="T0" fmla="*/ 0 w 1821"/>
                  <a:gd name="T1" fmla="*/ 12 h 4503"/>
                  <a:gd name="T2" fmla="*/ 0 w 1821"/>
                  <a:gd name="T3" fmla="*/ 12 h 4503"/>
                  <a:gd name="T4" fmla="*/ 1 w 1821"/>
                  <a:gd name="T5" fmla="*/ 11 h 4503"/>
                  <a:gd name="T6" fmla="*/ 1 w 1821"/>
                  <a:gd name="T7" fmla="*/ 11 h 4503"/>
                  <a:gd name="T8" fmla="*/ 1 w 1821"/>
                  <a:gd name="T9" fmla="*/ 11 h 4503"/>
                  <a:gd name="T10" fmla="*/ 1 w 1821"/>
                  <a:gd name="T11" fmla="*/ 10 h 4503"/>
                  <a:gd name="T12" fmla="*/ 1 w 1821"/>
                  <a:gd name="T13" fmla="*/ 10 h 4503"/>
                  <a:gd name="T14" fmla="*/ 2 w 1821"/>
                  <a:gd name="T15" fmla="*/ 9 h 4503"/>
                  <a:gd name="T16" fmla="*/ 2 w 1821"/>
                  <a:gd name="T17" fmla="*/ 9 h 4503"/>
                  <a:gd name="T18" fmla="*/ 2 w 1821"/>
                  <a:gd name="T19" fmla="*/ 8 h 4503"/>
                  <a:gd name="T20" fmla="*/ 2 w 1821"/>
                  <a:gd name="T21" fmla="*/ 8 h 4503"/>
                  <a:gd name="T22" fmla="*/ 2 w 1821"/>
                  <a:gd name="T23" fmla="*/ 7 h 4503"/>
                  <a:gd name="T24" fmla="*/ 3 w 1821"/>
                  <a:gd name="T25" fmla="*/ 6 h 4503"/>
                  <a:gd name="T26" fmla="*/ 3 w 1821"/>
                  <a:gd name="T27" fmla="*/ 5 h 4503"/>
                  <a:gd name="T28" fmla="*/ 3 w 1821"/>
                  <a:gd name="T29" fmla="*/ 6 h 4503"/>
                  <a:gd name="T30" fmla="*/ 2 w 1821"/>
                  <a:gd name="T31" fmla="*/ 7 h 4503"/>
                  <a:gd name="T32" fmla="*/ 2 w 1821"/>
                  <a:gd name="T33" fmla="*/ 8 h 4503"/>
                  <a:gd name="T34" fmla="*/ 2 w 1821"/>
                  <a:gd name="T35" fmla="*/ 9 h 4503"/>
                  <a:gd name="T36" fmla="*/ 2 w 1821"/>
                  <a:gd name="T37" fmla="*/ 9 h 4503"/>
                  <a:gd name="T38" fmla="*/ 2 w 1821"/>
                  <a:gd name="T39" fmla="*/ 9 h 4503"/>
                  <a:gd name="T40" fmla="*/ 1 w 1821"/>
                  <a:gd name="T41" fmla="*/ 10 h 4503"/>
                  <a:gd name="T42" fmla="*/ 1 w 1821"/>
                  <a:gd name="T43" fmla="*/ 10 h 4503"/>
                  <a:gd name="T44" fmla="*/ 1 w 1821"/>
                  <a:gd name="T45" fmla="*/ 11 h 4503"/>
                  <a:gd name="T46" fmla="*/ 1 w 1821"/>
                  <a:gd name="T47" fmla="*/ 11 h 4503"/>
                  <a:gd name="T48" fmla="*/ 1 w 1821"/>
                  <a:gd name="T49" fmla="*/ 12 h 4503"/>
                  <a:gd name="T50" fmla="*/ 0 w 1821"/>
                  <a:gd name="T51" fmla="*/ 12 h 4503"/>
                  <a:gd name="T52" fmla="*/ 0 w 1821"/>
                  <a:gd name="T53" fmla="*/ 12 h 4503"/>
                  <a:gd name="T54" fmla="*/ 3 w 1821"/>
                  <a:gd name="T55" fmla="*/ 5 h 4503"/>
                  <a:gd name="T56" fmla="*/ 3 w 1821"/>
                  <a:gd name="T57" fmla="*/ 4 h 4503"/>
                  <a:gd name="T58" fmla="*/ 3 w 1821"/>
                  <a:gd name="T59" fmla="*/ 3 h 4503"/>
                  <a:gd name="T60" fmla="*/ 4 w 1821"/>
                  <a:gd name="T61" fmla="*/ 3 h 4503"/>
                  <a:gd name="T62" fmla="*/ 4 w 1821"/>
                  <a:gd name="T63" fmla="*/ 2 h 4503"/>
                  <a:gd name="T64" fmla="*/ 4 w 1821"/>
                  <a:gd name="T65" fmla="*/ 2 h 4503"/>
                  <a:gd name="T66" fmla="*/ 4 w 1821"/>
                  <a:gd name="T67" fmla="*/ 2 h 4503"/>
                  <a:gd name="T68" fmla="*/ 4 w 1821"/>
                  <a:gd name="T69" fmla="*/ 1 h 4503"/>
                  <a:gd name="T70" fmla="*/ 4 w 1821"/>
                  <a:gd name="T71" fmla="*/ 1 h 4503"/>
                  <a:gd name="T72" fmla="*/ 4 w 1821"/>
                  <a:gd name="T73" fmla="*/ 1 h 4503"/>
                  <a:gd name="T74" fmla="*/ 5 w 1821"/>
                  <a:gd name="T75" fmla="*/ 1 h 4503"/>
                  <a:gd name="T76" fmla="*/ 5 w 1821"/>
                  <a:gd name="T77" fmla="*/ 0 h 4503"/>
                  <a:gd name="T78" fmla="*/ 5 w 1821"/>
                  <a:gd name="T79" fmla="*/ 0 h 4503"/>
                  <a:gd name="T80" fmla="*/ 5 w 1821"/>
                  <a:gd name="T81" fmla="*/ 0 h 4503"/>
                  <a:gd name="T82" fmla="*/ 5 w 1821"/>
                  <a:gd name="T83" fmla="*/ 0 h 4503"/>
                  <a:gd name="T84" fmla="*/ 5 w 1821"/>
                  <a:gd name="T85" fmla="*/ 0 h 4503"/>
                  <a:gd name="T86" fmla="*/ 5 w 1821"/>
                  <a:gd name="T87" fmla="*/ 0 h 4503"/>
                  <a:gd name="T88" fmla="*/ 5 w 1821"/>
                  <a:gd name="T89" fmla="*/ 1 h 4503"/>
                  <a:gd name="T90" fmla="*/ 4 w 1821"/>
                  <a:gd name="T91" fmla="*/ 1 h 4503"/>
                  <a:gd name="T92" fmla="*/ 4 w 1821"/>
                  <a:gd name="T93" fmla="*/ 1 h 4503"/>
                  <a:gd name="T94" fmla="*/ 4 w 1821"/>
                  <a:gd name="T95" fmla="*/ 1 h 4503"/>
                  <a:gd name="T96" fmla="*/ 4 w 1821"/>
                  <a:gd name="T97" fmla="*/ 2 h 4503"/>
                  <a:gd name="T98" fmla="*/ 4 w 1821"/>
                  <a:gd name="T99" fmla="*/ 2 h 4503"/>
                  <a:gd name="T100" fmla="*/ 4 w 1821"/>
                  <a:gd name="T101" fmla="*/ 2 h 4503"/>
                  <a:gd name="T102" fmla="*/ 4 w 1821"/>
                  <a:gd name="T103" fmla="*/ 3 h 4503"/>
                  <a:gd name="T104" fmla="*/ 3 w 1821"/>
                  <a:gd name="T105" fmla="*/ 4 h 4503"/>
                  <a:gd name="T106" fmla="*/ 3 w 1821"/>
                  <a:gd name="T107" fmla="*/ 5 h 4503"/>
                  <a:gd name="T108" fmla="*/ 3 w 1821"/>
                  <a:gd name="T109" fmla="*/ 5 h 450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821" h="4503">
                    <a:moveTo>
                      <a:pt x="0" y="4489"/>
                    </a:moveTo>
                    <a:lnTo>
                      <a:pt x="44" y="4423"/>
                    </a:lnTo>
                    <a:lnTo>
                      <a:pt x="87" y="4355"/>
                    </a:lnTo>
                    <a:lnTo>
                      <a:pt x="129" y="4285"/>
                    </a:lnTo>
                    <a:lnTo>
                      <a:pt x="170" y="4214"/>
                    </a:lnTo>
                    <a:lnTo>
                      <a:pt x="210" y="4141"/>
                    </a:lnTo>
                    <a:lnTo>
                      <a:pt x="250" y="4066"/>
                    </a:lnTo>
                    <a:lnTo>
                      <a:pt x="287" y="3990"/>
                    </a:lnTo>
                    <a:lnTo>
                      <a:pt x="325" y="3912"/>
                    </a:lnTo>
                    <a:lnTo>
                      <a:pt x="362" y="3832"/>
                    </a:lnTo>
                    <a:lnTo>
                      <a:pt x="398" y="3752"/>
                    </a:lnTo>
                    <a:lnTo>
                      <a:pt x="434" y="3670"/>
                    </a:lnTo>
                    <a:lnTo>
                      <a:pt x="469" y="3587"/>
                    </a:lnTo>
                    <a:lnTo>
                      <a:pt x="502" y="3504"/>
                    </a:lnTo>
                    <a:lnTo>
                      <a:pt x="536" y="3419"/>
                    </a:lnTo>
                    <a:lnTo>
                      <a:pt x="568" y="3333"/>
                    </a:lnTo>
                    <a:lnTo>
                      <a:pt x="601" y="3246"/>
                    </a:lnTo>
                    <a:lnTo>
                      <a:pt x="632" y="3159"/>
                    </a:lnTo>
                    <a:lnTo>
                      <a:pt x="663" y="3072"/>
                    </a:lnTo>
                    <a:lnTo>
                      <a:pt x="693" y="2983"/>
                    </a:lnTo>
                    <a:lnTo>
                      <a:pt x="724" y="2895"/>
                    </a:lnTo>
                    <a:lnTo>
                      <a:pt x="782" y="2717"/>
                    </a:lnTo>
                    <a:lnTo>
                      <a:pt x="838" y="2538"/>
                    </a:lnTo>
                    <a:lnTo>
                      <a:pt x="892" y="2360"/>
                    </a:lnTo>
                    <a:lnTo>
                      <a:pt x="946" y="2182"/>
                    </a:lnTo>
                    <a:lnTo>
                      <a:pt x="998" y="2006"/>
                    </a:lnTo>
                    <a:lnTo>
                      <a:pt x="1049" y="1833"/>
                    </a:lnTo>
                    <a:lnTo>
                      <a:pt x="1074" y="1841"/>
                    </a:lnTo>
                    <a:lnTo>
                      <a:pt x="1022" y="2014"/>
                    </a:lnTo>
                    <a:lnTo>
                      <a:pt x="970" y="2191"/>
                    </a:lnTo>
                    <a:lnTo>
                      <a:pt x="917" y="2368"/>
                    </a:lnTo>
                    <a:lnTo>
                      <a:pt x="862" y="2547"/>
                    </a:lnTo>
                    <a:lnTo>
                      <a:pt x="805" y="2726"/>
                    </a:lnTo>
                    <a:lnTo>
                      <a:pt x="747" y="2904"/>
                    </a:lnTo>
                    <a:lnTo>
                      <a:pt x="717" y="2993"/>
                    </a:lnTo>
                    <a:lnTo>
                      <a:pt x="687" y="3081"/>
                    </a:lnTo>
                    <a:lnTo>
                      <a:pt x="656" y="3169"/>
                    </a:lnTo>
                    <a:lnTo>
                      <a:pt x="624" y="3256"/>
                    </a:lnTo>
                    <a:lnTo>
                      <a:pt x="592" y="3343"/>
                    </a:lnTo>
                    <a:lnTo>
                      <a:pt x="560" y="3429"/>
                    </a:lnTo>
                    <a:lnTo>
                      <a:pt x="526" y="3514"/>
                    </a:lnTo>
                    <a:lnTo>
                      <a:pt x="492" y="3599"/>
                    </a:lnTo>
                    <a:lnTo>
                      <a:pt x="457" y="3682"/>
                    </a:lnTo>
                    <a:lnTo>
                      <a:pt x="422" y="3763"/>
                    </a:lnTo>
                    <a:lnTo>
                      <a:pt x="385" y="3844"/>
                    </a:lnTo>
                    <a:lnTo>
                      <a:pt x="348" y="3924"/>
                    </a:lnTo>
                    <a:lnTo>
                      <a:pt x="310" y="4002"/>
                    </a:lnTo>
                    <a:lnTo>
                      <a:pt x="272" y="4079"/>
                    </a:lnTo>
                    <a:lnTo>
                      <a:pt x="232" y="4154"/>
                    </a:lnTo>
                    <a:lnTo>
                      <a:pt x="192" y="4227"/>
                    </a:lnTo>
                    <a:lnTo>
                      <a:pt x="150" y="4300"/>
                    </a:lnTo>
                    <a:lnTo>
                      <a:pt x="108" y="4369"/>
                    </a:lnTo>
                    <a:lnTo>
                      <a:pt x="65" y="4438"/>
                    </a:lnTo>
                    <a:lnTo>
                      <a:pt x="21" y="4503"/>
                    </a:lnTo>
                    <a:lnTo>
                      <a:pt x="0" y="4489"/>
                    </a:lnTo>
                    <a:close/>
                    <a:moveTo>
                      <a:pt x="1049" y="1833"/>
                    </a:moveTo>
                    <a:lnTo>
                      <a:pt x="1095" y="1675"/>
                    </a:lnTo>
                    <a:lnTo>
                      <a:pt x="1141" y="1519"/>
                    </a:lnTo>
                    <a:lnTo>
                      <a:pt x="1187" y="1368"/>
                    </a:lnTo>
                    <a:lnTo>
                      <a:pt x="1232" y="1221"/>
                    </a:lnTo>
                    <a:lnTo>
                      <a:pt x="1277" y="1078"/>
                    </a:lnTo>
                    <a:lnTo>
                      <a:pt x="1322" y="941"/>
                    </a:lnTo>
                    <a:lnTo>
                      <a:pt x="1345" y="875"/>
                    </a:lnTo>
                    <a:lnTo>
                      <a:pt x="1367" y="810"/>
                    </a:lnTo>
                    <a:lnTo>
                      <a:pt x="1390" y="748"/>
                    </a:lnTo>
                    <a:lnTo>
                      <a:pt x="1412" y="686"/>
                    </a:lnTo>
                    <a:lnTo>
                      <a:pt x="1435" y="627"/>
                    </a:lnTo>
                    <a:lnTo>
                      <a:pt x="1458" y="570"/>
                    </a:lnTo>
                    <a:lnTo>
                      <a:pt x="1481" y="514"/>
                    </a:lnTo>
                    <a:lnTo>
                      <a:pt x="1505" y="460"/>
                    </a:lnTo>
                    <a:lnTo>
                      <a:pt x="1528" y="409"/>
                    </a:lnTo>
                    <a:lnTo>
                      <a:pt x="1552" y="359"/>
                    </a:lnTo>
                    <a:lnTo>
                      <a:pt x="1576" y="312"/>
                    </a:lnTo>
                    <a:lnTo>
                      <a:pt x="1600" y="267"/>
                    </a:lnTo>
                    <a:lnTo>
                      <a:pt x="1624" y="225"/>
                    </a:lnTo>
                    <a:lnTo>
                      <a:pt x="1649" y="185"/>
                    </a:lnTo>
                    <a:lnTo>
                      <a:pt x="1673" y="147"/>
                    </a:lnTo>
                    <a:lnTo>
                      <a:pt x="1699" y="112"/>
                    </a:lnTo>
                    <a:lnTo>
                      <a:pt x="1725" y="80"/>
                    </a:lnTo>
                    <a:lnTo>
                      <a:pt x="1751" y="50"/>
                    </a:lnTo>
                    <a:lnTo>
                      <a:pt x="1777" y="23"/>
                    </a:lnTo>
                    <a:lnTo>
                      <a:pt x="1804" y="0"/>
                    </a:lnTo>
                    <a:lnTo>
                      <a:pt x="1821" y="19"/>
                    </a:lnTo>
                    <a:lnTo>
                      <a:pt x="1794" y="43"/>
                    </a:lnTo>
                    <a:lnTo>
                      <a:pt x="1769" y="69"/>
                    </a:lnTo>
                    <a:lnTo>
                      <a:pt x="1743" y="98"/>
                    </a:lnTo>
                    <a:lnTo>
                      <a:pt x="1717" y="131"/>
                    </a:lnTo>
                    <a:lnTo>
                      <a:pt x="1693" y="165"/>
                    </a:lnTo>
                    <a:lnTo>
                      <a:pt x="1668" y="202"/>
                    </a:lnTo>
                    <a:lnTo>
                      <a:pt x="1644" y="241"/>
                    </a:lnTo>
                    <a:lnTo>
                      <a:pt x="1620" y="283"/>
                    </a:lnTo>
                    <a:lnTo>
                      <a:pt x="1597" y="328"/>
                    </a:lnTo>
                    <a:lnTo>
                      <a:pt x="1573" y="375"/>
                    </a:lnTo>
                    <a:lnTo>
                      <a:pt x="1550" y="423"/>
                    </a:lnTo>
                    <a:lnTo>
                      <a:pt x="1526" y="475"/>
                    </a:lnTo>
                    <a:lnTo>
                      <a:pt x="1504" y="528"/>
                    </a:lnTo>
                    <a:lnTo>
                      <a:pt x="1480" y="583"/>
                    </a:lnTo>
                    <a:lnTo>
                      <a:pt x="1457" y="640"/>
                    </a:lnTo>
                    <a:lnTo>
                      <a:pt x="1435" y="700"/>
                    </a:lnTo>
                    <a:lnTo>
                      <a:pt x="1412" y="760"/>
                    </a:lnTo>
                    <a:lnTo>
                      <a:pt x="1390" y="823"/>
                    </a:lnTo>
                    <a:lnTo>
                      <a:pt x="1367" y="887"/>
                    </a:lnTo>
                    <a:lnTo>
                      <a:pt x="1345" y="954"/>
                    </a:lnTo>
                    <a:lnTo>
                      <a:pt x="1301" y="1090"/>
                    </a:lnTo>
                    <a:lnTo>
                      <a:pt x="1256" y="1231"/>
                    </a:lnTo>
                    <a:lnTo>
                      <a:pt x="1211" y="1377"/>
                    </a:lnTo>
                    <a:lnTo>
                      <a:pt x="1166" y="1528"/>
                    </a:lnTo>
                    <a:lnTo>
                      <a:pt x="1120" y="1682"/>
                    </a:lnTo>
                    <a:lnTo>
                      <a:pt x="1074" y="1841"/>
                    </a:lnTo>
                    <a:lnTo>
                      <a:pt x="1049" y="1833"/>
                    </a:lnTo>
                    <a:close/>
                  </a:path>
                </a:pathLst>
              </a:custGeom>
              <a:solidFill>
                <a:srgbClr val="C4A7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15" name="Freeform 410">
                <a:extLst>
                  <a:ext uri="{FF2B5EF4-FFF2-40B4-BE49-F238E27FC236}">
                    <a16:creationId xmlns:a16="http://schemas.microsoft.com/office/drawing/2014/main" id="{BDF404A5-A180-4665-8472-3BBBA17790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26" y="1560"/>
                <a:ext cx="93" cy="236"/>
              </a:xfrm>
              <a:custGeom>
                <a:avLst/>
                <a:gdLst>
                  <a:gd name="T0" fmla="*/ 0 w 1779"/>
                  <a:gd name="T1" fmla="*/ 12 h 4495"/>
                  <a:gd name="T2" fmla="*/ 0 w 1779"/>
                  <a:gd name="T3" fmla="*/ 12 h 4495"/>
                  <a:gd name="T4" fmla="*/ 1 w 1779"/>
                  <a:gd name="T5" fmla="*/ 11 h 4495"/>
                  <a:gd name="T6" fmla="*/ 1 w 1779"/>
                  <a:gd name="T7" fmla="*/ 11 h 4495"/>
                  <a:gd name="T8" fmla="*/ 1 w 1779"/>
                  <a:gd name="T9" fmla="*/ 11 h 4495"/>
                  <a:gd name="T10" fmla="*/ 1 w 1779"/>
                  <a:gd name="T11" fmla="*/ 10 h 4495"/>
                  <a:gd name="T12" fmla="*/ 1 w 1779"/>
                  <a:gd name="T13" fmla="*/ 10 h 4495"/>
                  <a:gd name="T14" fmla="*/ 1 w 1779"/>
                  <a:gd name="T15" fmla="*/ 9 h 4495"/>
                  <a:gd name="T16" fmla="*/ 2 w 1779"/>
                  <a:gd name="T17" fmla="*/ 9 h 4495"/>
                  <a:gd name="T18" fmla="*/ 2 w 1779"/>
                  <a:gd name="T19" fmla="*/ 8 h 4495"/>
                  <a:gd name="T20" fmla="*/ 2 w 1779"/>
                  <a:gd name="T21" fmla="*/ 8 h 4495"/>
                  <a:gd name="T22" fmla="*/ 2 w 1779"/>
                  <a:gd name="T23" fmla="*/ 7 h 4495"/>
                  <a:gd name="T24" fmla="*/ 3 w 1779"/>
                  <a:gd name="T25" fmla="*/ 6 h 4495"/>
                  <a:gd name="T26" fmla="*/ 3 w 1779"/>
                  <a:gd name="T27" fmla="*/ 5 h 4495"/>
                  <a:gd name="T28" fmla="*/ 3 w 1779"/>
                  <a:gd name="T29" fmla="*/ 6 h 4495"/>
                  <a:gd name="T30" fmla="*/ 2 w 1779"/>
                  <a:gd name="T31" fmla="*/ 7 h 4495"/>
                  <a:gd name="T32" fmla="*/ 2 w 1779"/>
                  <a:gd name="T33" fmla="*/ 8 h 4495"/>
                  <a:gd name="T34" fmla="*/ 2 w 1779"/>
                  <a:gd name="T35" fmla="*/ 9 h 4495"/>
                  <a:gd name="T36" fmla="*/ 2 w 1779"/>
                  <a:gd name="T37" fmla="*/ 9 h 4495"/>
                  <a:gd name="T38" fmla="*/ 1 w 1779"/>
                  <a:gd name="T39" fmla="*/ 10 h 4495"/>
                  <a:gd name="T40" fmla="*/ 1 w 1779"/>
                  <a:gd name="T41" fmla="*/ 10 h 4495"/>
                  <a:gd name="T42" fmla="*/ 1 w 1779"/>
                  <a:gd name="T43" fmla="*/ 10 h 4495"/>
                  <a:gd name="T44" fmla="*/ 1 w 1779"/>
                  <a:gd name="T45" fmla="*/ 11 h 4495"/>
                  <a:gd name="T46" fmla="*/ 1 w 1779"/>
                  <a:gd name="T47" fmla="*/ 11 h 4495"/>
                  <a:gd name="T48" fmla="*/ 1 w 1779"/>
                  <a:gd name="T49" fmla="*/ 12 h 4495"/>
                  <a:gd name="T50" fmla="*/ 0 w 1779"/>
                  <a:gd name="T51" fmla="*/ 12 h 4495"/>
                  <a:gd name="T52" fmla="*/ 0 w 1779"/>
                  <a:gd name="T53" fmla="*/ 12 h 4495"/>
                  <a:gd name="T54" fmla="*/ 3 w 1779"/>
                  <a:gd name="T55" fmla="*/ 5 h 4495"/>
                  <a:gd name="T56" fmla="*/ 3 w 1779"/>
                  <a:gd name="T57" fmla="*/ 4 h 4495"/>
                  <a:gd name="T58" fmla="*/ 3 w 1779"/>
                  <a:gd name="T59" fmla="*/ 4 h 4495"/>
                  <a:gd name="T60" fmla="*/ 4 w 1779"/>
                  <a:gd name="T61" fmla="*/ 3 h 4495"/>
                  <a:gd name="T62" fmla="*/ 4 w 1779"/>
                  <a:gd name="T63" fmla="*/ 2 h 4495"/>
                  <a:gd name="T64" fmla="*/ 4 w 1779"/>
                  <a:gd name="T65" fmla="*/ 2 h 4495"/>
                  <a:gd name="T66" fmla="*/ 4 w 1779"/>
                  <a:gd name="T67" fmla="*/ 2 h 4495"/>
                  <a:gd name="T68" fmla="*/ 4 w 1779"/>
                  <a:gd name="T69" fmla="*/ 1 h 4495"/>
                  <a:gd name="T70" fmla="*/ 4 w 1779"/>
                  <a:gd name="T71" fmla="*/ 1 h 4495"/>
                  <a:gd name="T72" fmla="*/ 4 w 1779"/>
                  <a:gd name="T73" fmla="*/ 1 h 4495"/>
                  <a:gd name="T74" fmla="*/ 4 w 1779"/>
                  <a:gd name="T75" fmla="*/ 1 h 4495"/>
                  <a:gd name="T76" fmla="*/ 4 w 1779"/>
                  <a:gd name="T77" fmla="*/ 0 h 4495"/>
                  <a:gd name="T78" fmla="*/ 5 w 1779"/>
                  <a:gd name="T79" fmla="*/ 0 h 4495"/>
                  <a:gd name="T80" fmla="*/ 5 w 1779"/>
                  <a:gd name="T81" fmla="*/ 0 h 4495"/>
                  <a:gd name="T82" fmla="*/ 5 w 1779"/>
                  <a:gd name="T83" fmla="*/ 0 h 4495"/>
                  <a:gd name="T84" fmla="*/ 5 w 1779"/>
                  <a:gd name="T85" fmla="*/ 0 h 4495"/>
                  <a:gd name="T86" fmla="*/ 4 w 1779"/>
                  <a:gd name="T87" fmla="*/ 1 h 4495"/>
                  <a:gd name="T88" fmla="*/ 4 w 1779"/>
                  <a:gd name="T89" fmla="*/ 1 h 4495"/>
                  <a:gd name="T90" fmla="*/ 4 w 1779"/>
                  <a:gd name="T91" fmla="*/ 1 h 4495"/>
                  <a:gd name="T92" fmla="*/ 4 w 1779"/>
                  <a:gd name="T93" fmla="*/ 1 h 4495"/>
                  <a:gd name="T94" fmla="*/ 4 w 1779"/>
                  <a:gd name="T95" fmla="*/ 2 h 4495"/>
                  <a:gd name="T96" fmla="*/ 4 w 1779"/>
                  <a:gd name="T97" fmla="*/ 2 h 4495"/>
                  <a:gd name="T98" fmla="*/ 4 w 1779"/>
                  <a:gd name="T99" fmla="*/ 2 h 4495"/>
                  <a:gd name="T100" fmla="*/ 4 w 1779"/>
                  <a:gd name="T101" fmla="*/ 3 h 4495"/>
                  <a:gd name="T102" fmla="*/ 3 w 1779"/>
                  <a:gd name="T103" fmla="*/ 3 h 4495"/>
                  <a:gd name="T104" fmla="*/ 3 w 1779"/>
                  <a:gd name="T105" fmla="*/ 4 h 4495"/>
                  <a:gd name="T106" fmla="*/ 3 w 1779"/>
                  <a:gd name="T107" fmla="*/ 5 h 4495"/>
                  <a:gd name="T108" fmla="*/ 3 w 1779"/>
                  <a:gd name="T109" fmla="*/ 5 h 449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779" h="4495">
                    <a:moveTo>
                      <a:pt x="0" y="4481"/>
                    </a:moveTo>
                    <a:lnTo>
                      <a:pt x="42" y="4418"/>
                    </a:lnTo>
                    <a:lnTo>
                      <a:pt x="83" y="4351"/>
                    </a:lnTo>
                    <a:lnTo>
                      <a:pt x="124" y="4284"/>
                    </a:lnTo>
                    <a:lnTo>
                      <a:pt x="163" y="4214"/>
                    </a:lnTo>
                    <a:lnTo>
                      <a:pt x="202" y="4142"/>
                    </a:lnTo>
                    <a:lnTo>
                      <a:pt x="239" y="4070"/>
                    </a:lnTo>
                    <a:lnTo>
                      <a:pt x="276" y="3996"/>
                    </a:lnTo>
                    <a:lnTo>
                      <a:pt x="311" y="3920"/>
                    </a:lnTo>
                    <a:lnTo>
                      <a:pt x="347" y="3844"/>
                    </a:lnTo>
                    <a:lnTo>
                      <a:pt x="382" y="3766"/>
                    </a:lnTo>
                    <a:lnTo>
                      <a:pt x="416" y="3687"/>
                    </a:lnTo>
                    <a:lnTo>
                      <a:pt x="449" y="3607"/>
                    </a:lnTo>
                    <a:lnTo>
                      <a:pt x="481" y="3526"/>
                    </a:lnTo>
                    <a:lnTo>
                      <a:pt x="513" y="3443"/>
                    </a:lnTo>
                    <a:lnTo>
                      <a:pt x="545" y="3362"/>
                    </a:lnTo>
                    <a:lnTo>
                      <a:pt x="576" y="3278"/>
                    </a:lnTo>
                    <a:lnTo>
                      <a:pt x="605" y="3194"/>
                    </a:lnTo>
                    <a:lnTo>
                      <a:pt x="635" y="3109"/>
                    </a:lnTo>
                    <a:lnTo>
                      <a:pt x="664" y="3024"/>
                    </a:lnTo>
                    <a:lnTo>
                      <a:pt x="692" y="2938"/>
                    </a:lnTo>
                    <a:lnTo>
                      <a:pt x="749" y="2765"/>
                    </a:lnTo>
                    <a:lnTo>
                      <a:pt x="803" y="2592"/>
                    </a:lnTo>
                    <a:lnTo>
                      <a:pt x="855" y="2419"/>
                    </a:lnTo>
                    <a:lnTo>
                      <a:pt x="906" y="2246"/>
                    </a:lnTo>
                    <a:lnTo>
                      <a:pt x="956" y="2074"/>
                    </a:lnTo>
                    <a:lnTo>
                      <a:pt x="1007" y="1904"/>
                    </a:lnTo>
                    <a:lnTo>
                      <a:pt x="1031" y="1912"/>
                    </a:lnTo>
                    <a:lnTo>
                      <a:pt x="982" y="2082"/>
                    </a:lnTo>
                    <a:lnTo>
                      <a:pt x="931" y="2254"/>
                    </a:lnTo>
                    <a:lnTo>
                      <a:pt x="880" y="2427"/>
                    </a:lnTo>
                    <a:lnTo>
                      <a:pt x="826" y="2601"/>
                    </a:lnTo>
                    <a:lnTo>
                      <a:pt x="772" y="2774"/>
                    </a:lnTo>
                    <a:lnTo>
                      <a:pt x="717" y="2947"/>
                    </a:lnTo>
                    <a:lnTo>
                      <a:pt x="688" y="3033"/>
                    </a:lnTo>
                    <a:lnTo>
                      <a:pt x="658" y="3118"/>
                    </a:lnTo>
                    <a:lnTo>
                      <a:pt x="629" y="3204"/>
                    </a:lnTo>
                    <a:lnTo>
                      <a:pt x="599" y="3288"/>
                    </a:lnTo>
                    <a:lnTo>
                      <a:pt x="568" y="3372"/>
                    </a:lnTo>
                    <a:lnTo>
                      <a:pt x="537" y="3455"/>
                    </a:lnTo>
                    <a:lnTo>
                      <a:pt x="505" y="3537"/>
                    </a:lnTo>
                    <a:lnTo>
                      <a:pt x="472" y="3618"/>
                    </a:lnTo>
                    <a:lnTo>
                      <a:pt x="439" y="3698"/>
                    </a:lnTo>
                    <a:lnTo>
                      <a:pt x="405" y="3778"/>
                    </a:lnTo>
                    <a:lnTo>
                      <a:pt x="370" y="3856"/>
                    </a:lnTo>
                    <a:lnTo>
                      <a:pt x="335" y="3933"/>
                    </a:lnTo>
                    <a:lnTo>
                      <a:pt x="299" y="4008"/>
                    </a:lnTo>
                    <a:lnTo>
                      <a:pt x="261" y="4083"/>
                    </a:lnTo>
                    <a:lnTo>
                      <a:pt x="223" y="4156"/>
                    </a:lnTo>
                    <a:lnTo>
                      <a:pt x="186" y="4227"/>
                    </a:lnTo>
                    <a:lnTo>
                      <a:pt x="146" y="4297"/>
                    </a:lnTo>
                    <a:lnTo>
                      <a:pt x="106" y="4364"/>
                    </a:lnTo>
                    <a:lnTo>
                      <a:pt x="64" y="4431"/>
                    </a:lnTo>
                    <a:lnTo>
                      <a:pt x="22" y="4495"/>
                    </a:lnTo>
                    <a:lnTo>
                      <a:pt x="0" y="4481"/>
                    </a:lnTo>
                    <a:close/>
                    <a:moveTo>
                      <a:pt x="1007" y="1904"/>
                    </a:moveTo>
                    <a:lnTo>
                      <a:pt x="1052" y="1750"/>
                    </a:lnTo>
                    <a:lnTo>
                      <a:pt x="1096" y="1598"/>
                    </a:lnTo>
                    <a:lnTo>
                      <a:pt x="1140" y="1449"/>
                    </a:lnTo>
                    <a:lnTo>
                      <a:pt x="1184" y="1304"/>
                    </a:lnTo>
                    <a:lnTo>
                      <a:pt x="1229" y="1163"/>
                    </a:lnTo>
                    <a:lnTo>
                      <a:pt x="1273" y="1025"/>
                    </a:lnTo>
                    <a:lnTo>
                      <a:pt x="1295" y="958"/>
                    </a:lnTo>
                    <a:lnTo>
                      <a:pt x="1318" y="892"/>
                    </a:lnTo>
                    <a:lnTo>
                      <a:pt x="1340" y="829"/>
                    </a:lnTo>
                    <a:lnTo>
                      <a:pt x="1363" y="765"/>
                    </a:lnTo>
                    <a:lnTo>
                      <a:pt x="1385" y="704"/>
                    </a:lnTo>
                    <a:lnTo>
                      <a:pt x="1408" y="645"/>
                    </a:lnTo>
                    <a:lnTo>
                      <a:pt x="1431" y="586"/>
                    </a:lnTo>
                    <a:lnTo>
                      <a:pt x="1455" y="530"/>
                    </a:lnTo>
                    <a:lnTo>
                      <a:pt x="1478" y="475"/>
                    </a:lnTo>
                    <a:lnTo>
                      <a:pt x="1502" y="422"/>
                    </a:lnTo>
                    <a:lnTo>
                      <a:pt x="1527" y="370"/>
                    </a:lnTo>
                    <a:lnTo>
                      <a:pt x="1551" y="321"/>
                    </a:lnTo>
                    <a:lnTo>
                      <a:pt x="1576" y="273"/>
                    </a:lnTo>
                    <a:lnTo>
                      <a:pt x="1601" y="228"/>
                    </a:lnTo>
                    <a:lnTo>
                      <a:pt x="1627" y="184"/>
                    </a:lnTo>
                    <a:lnTo>
                      <a:pt x="1652" y="143"/>
                    </a:lnTo>
                    <a:lnTo>
                      <a:pt x="1679" y="104"/>
                    </a:lnTo>
                    <a:lnTo>
                      <a:pt x="1706" y="68"/>
                    </a:lnTo>
                    <a:lnTo>
                      <a:pt x="1732" y="33"/>
                    </a:lnTo>
                    <a:lnTo>
                      <a:pt x="1760" y="0"/>
                    </a:lnTo>
                    <a:lnTo>
                      <a:pt x="1779" y="17"/>
                    </a:lnTo>
                    <a:lnTo>
                      <a:pt x="1753" y="49"/>
                    </a:lnTo>
                    <a:lnTo>
                      <a:pt x="1725" y="84"/>
                    </a:lnTo>
                    <a:lnTo>
                      <a:pt x="1700" y="121"/>
                    </a:lnTo>
                    <a:lnTo>
                      <a:pt x="1673" y="159"/>
                    </a:lnTo>
                    <a:lnTo>
                      <a:pt x="1647" y="200"/>
                    </a:lnTo>
                    <a:lnTo>
                      <a:pt x="1623" y="243"/>
                    </a:lnTo>
                    <a:lnTo>
                      <a:pt x="1597" y="289"/>
                    </a:lnTo>
                    <a:lnTo>
                      <a:pt x="1573" y="336"/>
                    </a:lnTo>
                    <a:lnTo>
                      <a:pt x="1549" y="385"/>
                    </a:lnTo>
                    <a:lnTo>
                      <a:pt x="1524" y="435"/>
                    </a:lnTo>
                    <a:lnTo>
                      <a:pt x="1501" y="488"/>
                    </a:lnTo>
                    <a:lnTo>
                      <a:pt x="1477" y="542"/>
                    </a:lnTo>
                    <a:lnTo>
                      <a:pt x="1454" y="599"/>
                    </a:lnTo>
                    <a:lnTo>
                      <a:pt x="1431" y="657"/>
                    </a:lnTo>
                    <a:lnTo>
                      <a:pt x="1408" y="716"/>
                    </a:lnTo>
                    <a:lnTo>
                      <a:pt x="1385" y="778"/>
                    </a:lnTo>
                    <a:lnTo>
                      <a:pt x="1363" y="840"/>
                    </a:lnTo>
                    <a:lnTo>
                      <a:pt x="1340" y="904"/>
                    </a:lnTo>
                    <a:lnTo>
                      <a:pt x="1319" y="969"/>
                    </a:lnTo>
                    <a:lnTo>
                      <a:pt x="1296" y="1036"/>
                    </a:lnTo>
                    <a:lnTo>
                      <a:pt x="1252" y="1173"/>
                    </a:lnTo>
                    <a:lnTo>
                      <a:pt x="1208" y="1313"/>
                    </a:lnTo>
                    <a:lnTo>
                      <a:pt x="1164" y="1458"/>
                    </a:lnTo>
                    <a:lnTo>
                      <a:pt x="1120" y="1607"/>
                    </a:lnTo>
                    <a:lnTo>
                      <a:pt x="1076" y="1758"/>
                    </a:lnTo>
                    <a:lnTo>
                      <a:pt x="1031" y="1912"/>
                    </a:lnTo>
                    <a:lnTo>
                      <a:pt x="1007" y="1904"/>
                    </a:lnTo>
                    <a:close/>
                  </a:path>
                </a:pathLst>
              </a:custGeom>
              <a:solidFill>
                <a:srgbClr val="BA9E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16" name="Freeform 411">
                <a:extLst>
                  <a:ext uri="{FF2B5EF4-FFF2-40B4-BE49-F238E27FC236}">
                    <a16:creationId xmlns:a16="http://schemas.microsoft.com/office/drawing/2014/main" id="{7EBB3C1F-BFDD-4010-A8D1-5424F06850A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29" y="1560"/>
                <a:ext cx="91" cy="237"/>
              </a:xfrm>
              <a:custGeom>
                <a:avLst/>
                <a:gdLst>
                  <a:gd name="T0" fmla="*/ 0 w 1737"/>
                  <a:gd name="T1" fmla="*/ 12 h 4487"/>
                  <a:gd name="T2" fmla="*/ 0 w 1737"/>
                  <a:gd name="T3" fmla="*/ 12 h 4487"/>
                  <a:gd name="T4" fmla="*/ 1 w 1737"/>
                  <a:gd name="T5" fmla="*/ 12 h 4487"/>
                  <a:gd name="T6" fmla="*/ 1 w 1737"/>
                  <a:gd name="T7" fmla="*/ 11 h 4487"/>
                  <a:gd name="T8" fmla="*/ 1 w 1737"/>
                  <a:gd name="T9" fmla="*/ 11 h 4487"/>
                  <a:gd name="T10" fmla="*/ 1 w 1737"/>
                  <a:gd name="T11" fmla="*/ 10 h 4487"/>
                  <a:gd name="T12" fmla="*/ 1 w 1737"/>
                  <a:gd name="T13" fmla="*/ 10 h 4487"/>
                  <a:gd name="T14" fmla="*/ 1 w 1737"/>
                  <a:gd name="T15" fmla="*/ 9 h 4487"/>
                  <a:gd name="T16" fmla="*/ 2 w 1737"/>
                  <a:gd name="T17" fmla="*/ 9 h 4487"/>
                  <a:gd name="T18" fmla="*/ 2 w 1737"/>
                  <a:gd name="T19" fmla="*/ 9 h 4487"/>
                  <a:gd name="T20" fmla="*/ 2 w 1737"/>
                  <a:gd name="T21" fmla="*/ 8 h 4487"/>
                  <a:gd name="T22" fmla="*/ 2 w 1737"/>
                  <a:gd name="T23" fmla="*/ 7 h 4487"/>
                  <a:gd name="T24" fmla="*/ 3 w 1737"/>
                  <a:gd name="T25" fmla="*/ 6 h 4487"/>
                  <a:gd name="T26" fmla="*/ 3 w 1737"/>
                  <a:gd name="T27" fmla="*/ 6 h 4487"/>
                  <a:gd name="T28" fmla="*/ 2 w 1737"/>
                  <a:gd name="T29" fmla="*/ 6 h 4487"/>
                  <a:gd name="T30" fmla="*/ 2 w 1737"/>
                  <a:gd name="T31" fmla="*/ 7 h 4487"/>
                  <a:gd name="T32" fmla="*/ 2 w 1737"/>
                  <a:gd name="T33" fmla="*/ 8 h 4487"/>
                  <a:gd name="T34" fmla="*/ 2 w 1737"/>
                  <a:gd name="T35" fmla="*/ 9 h 4487"/>
                  <a:gd name="T36" fmla="*/ 2 w 1737"/>
                  <a:gd name="T37" fmla="*/ 9 h 4487"/>
                  <a:gd name="T38" fmla="*/ 1 w 1737"/>
                  <a:gd name="T39" fmla="*/ 10 h 4487"/>
                  <a:gd name="T40" fmla="*/ 1 w 1737"/>
                  <a:gd name="T41" fmla="*/ 10 h 4487"/>
                  <a:gd name="T42" fmla="*/ 1 w 1737"/>
                  <a:gd name="T43" fmla="*/ 11 h 4487"/>
                  <a:gd name="T44" fmla="*/ 1 w 1737"/>
                  <a:gd name="T45" fmla="*/ 11 h 4487"/>
                  <a:gd name="T46" fmla="*/ 1 w 1737"/>
                  <a:gd name="T47" fmla="*/ 11 h 4487"/>
                  <a:gd name="T48" fmla="*/ 0 w 1737"/>
                  <a:gd name="T49" fmla="*/ 12 h 4487"/>
                  <a:gd name="T50" fmla="*/ 0 w 1737"/>
                  <a:gd name="T51" fmla="*/ 12 h 4487"/>
                  <a:gd name="T52" fmla="*/ 0 w 1737"/>
                  <a:gd name="T53" fmla="*/ 13 h 4487"/>
                  <a:gd name="T54" fmla="*/ 3 w 1737"/>
                  <a:gd name="T55" fmla="*/ 5 h 4487"/>
                  <a:gd name="T56" fmla="*/ 3 w 1737"/>
                  <a:gd name="T57" fmla="*/ 5 h 4487"/>
                  <a:gd name="T58" fmla="*/ 3 w 1737"/>
                  <a:gd name="T59" fmla="*/ 4 h 4487"/>
                  <a:gd name="T60" fmla="*/ 3 w 1737"/>
                  <a:gd name="T61" fmla="*/ 3 h 4487"/>
                  <a:gd name="T62" fmla="*/ 4 w 1737"/>
                  <a:gd name="T63" fmla="*/ 2 h 4487"/>
                  <a:gd name="T64" fmla="*/ 4 w 1737"/>
                  <a:gd name="T65" fmla="*/ 2 h 4487"/>
                  <a:gd name="T66" fmla="*/ 4 w 1737"/>
                  <a:gd name="T67" fmla="*/ 2 h 4487"/>
                  <a:gd name="T68" fmla="*/ 4 w 1737"/>
                  <a:gd name="T69" fmla="*/ 1 h 4487"/>
                  <a:gd name="T70" fmla="*/ 4 w 1737"/>
                  <a:gd name="T71" fmla="*/ 1 h 4487"/>
                  <a:gd name="T72" fmla="*/ 4 w 1737"/>
                  <a:gd name="T73" fmla="*/ 1 h 4487"/>
                  <a:gd name="T74" fmla="*/ 4 w 1737"/>
                  <a:gd name="T75" fmla="*/ 0 h 4487"/>
                  <a:gd name="T76" fmla="*/ 5 w 1737"/>
                  <a:gd name="T77" fmla="*/ 0 h 4487"/>
                  <a:gd name="T78" fmla="*/ 5 w 1737"/>
                  <a:gd name="T79" fmla="*/ 0 h 4487"/>
                  <a:gd name="T80" fmla="*/ 5 w 1737"/>
                  <a:gd name="T81" fmla="*/ 0 h 4487"/>
                  <a:gd name="T82" fmla="*/ 5 w 1737"/>
                  <a:gd name="T83" fmla="*/ 0 h 4487"/>
                  <a:gd name="T84" fmla="*/ 4 w 1737"/>
                  <a:gd name="T85" fmla="*/ 1 h 4487"/>
                  <a:gd name="T86" fmla="*/ 4 w 1737"/>
                  <a:gd name="T87" fmla="*/ 1 h 4487"/>
                  <a:gd name="T88" fmla="*/ 4 w 1737"/>
                  <a:gd name="T89" fmla="*/ 1 h 4487"/>
                  <a:gd name="T90" fmla="*/ 4 w 1737"/>
                  <a:gd name="T91" fmla="*/ 2 h 4487"/>
                  <a:gd name="T92" fmla="*/ 4 w 1737"/>
                  <a:gd name="T93" fmla="*/ 2 h 4487"/>
                  <a:gd name="T94" fmla="*/ 4 w 1737"/>
                  <a:gd name="T95" fmla="*/ 2 h 4487"/>
                  <a:gd name="T96" fmla="*/ 4 w 1737"/>
                  <a:gd name="T97" fmla="*/ 3 h 4487"/>
                  <a:gd name="T98" fmla="*/ 3 w 1737"/>
                  <a:gd name="T99" fmla="*/ 3 h 4487"/>
                  <a:gd name="T100" fmla="*/ 3 w 1737"/>
                  <a:gd name="T101" fmla="*/ 4 h 4487"/>
                  <a:gd name="T102" fmla="*/ 3 w 1737"/>
                  <a:gd name="T103" fmla="*/ 5 h 4487"/>
                  <a:gd name="T104" fmla="*/ 3 w 1737"/>
                  <a:gd name="T105" fmla="*/ 5 h 44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737" h="4487">
                    <a:moveTo>
                      <a:pt x="0" y="4473"/>
                    </a:moveTo>
                    <a:lnTo>
                      <a:pt x="40" y="4410"/>
                    </a:lnTo>
                    <a:lnTo>
                      <a:pt x="80" y="4346"/>
                    </a:lnTo>
                    <a:lnTo>
                      <a:pt x="117" y="4280"/>
                    </a:lnTo>
                    <a:lnTo>
                      <a:pt x="155" y="4213"/>
                    </a:lnTo>
                    <a:lnTo>
                      <a:pt x="192" y="4144"/>
                    </a:lnTo>
                    <a:lnTo>
                      <a:pt x="228" y="4074"/>
                    </a:lnTo>
                    <a:lnTo>
                      <a:pt x="264" y="4002"/>
                    </a:lnTo>
                    <a:lnTo>
                      <a:pt x="298" y="3930"/>
                    </a:lnTo>
                    <a:lnTo>
                      <a:pt x="331" y="3855"/>
                    </a:lnTo>
                    <a:lnTo>
                      <a:pt x="364" y="3780"/>
                    </a:lnTo>
                    <a:lnTo>
                      <a:pt x="397" y="3704"/>
                    </a:lnTo>
                    <a:lnTo>
                      <a:pt x="429" y="3627"/>
                    </a:lnTo>
                    <a:lnTo>
                      <a:pt x="459" y="3549"/>
                    </a:lnTo>
                    <a:lnTo>
                      <a:pt x="490" y="3469"/>
                    </a:lnTo>
                    <a:lnTo>
                      <a:pt x="520" y="3390"/>
                    </a:lnTo>
                    <a:lnTo>
                      <a:pt x="549" y="3310"/>
                    </a:lnTo>
                    <a:lnTo>
                      <a:pt x="578" y="3229"/>
                    </a:lnTo>
                    <a:lnTo>
                      <a:pt x="606" y="3147"/>
                    </a:lnTo>
                    <a:lnTo>
                      <a:pt x="633" y="3064"/>
                    </a:lnTo>
                    <a:lnTo>
                      <a:pt x="661" y="2981"/>
                    </a:lnTo>
                    <a:lnTo>
                      <a:pt x="714" y="2814"/>
                    </a:lnTo>
                    <a:lnTo>
                      <a:pt x="766" y="2648"/>
                    </a:lnTo>
                    <a:lnTo>
                      <a:pt x="817" y="2479"/>
                    </a:lnTo>
                    <a:lnTo>
                      <a:pt x="866" y="2311"/>
                    </a:lnTo>
                    <a:lnTo>
                      <a:pt x="915" y="2143"/>
                    </a:lnTo>
                    <a:lnTo>
                      <a:pt x="962" y="1976"/>
                    </a:lnTo>
                    <a:lnTo>
                      <a:pt x="988" y="1983"/>
                    </a:lnTo>
                    <a:lnTo>
                      <a:pt x="939" y="2150"/>
                    </a:lnTo>
                    <a:lnTo>
                      <a:pt x="890" y="2318"/>
                    </a:lnTo>
                    <a:lnTo>
                      <a:pt x="841" y="2487"/>
                    </a:lnTo>
                    <a:lnTo>
                      <a:pt x="791" y="2656"/>
                    </a:lnTo>
                    <a:lnTo>
                      <a:pt x="739" y="2824"/>
                    </a:lnTo>
                    <a:lnTo>
                      <a:pt x="686" y="2990"/>
                    </a:lnTo>
                    <a:lnTo>
                      <a:pt x="658" y="3073"/>
                    </a:lnTo>
                    <a:lnTo>
                      <a:pt x="630" y="3156"/>
                    </a:lnTo>
                    <a:lnTo>
                      <a:pt x="602" y="3238"/>
                    </a:lnTo>
                    <a:lnTo>
                      <a:pt x="573" y="3320"/>
                    </a:lnTo>
                    <a:lnTo>
                      <a:pt x="543" y="3401"/>
                    </a:lnTo>
                    <a:lnTo>
                      <a:pt x="514" y="3481"/>
                    </a:lnTo>
                    <a:lnTo>
                      <a:pt x="483" y="3559"/>
                    </a:lnTo>
                    <a:lnTo>
                      <a:pt x="452" y="3638"/>
                    </a:lnTo>
                    <a:lnTo>
                      <a:pt x="420" y="3715"/>
                    </a:lnTo>
                    <a:lnTo>
                      <a:pt x="388" y="3792"/>
                    </a:lnTo>
                    <a:lnTo>
                      <a:pt x="355" y="3867"/>
                    </a:lnTo>
                    <a:lnTo>
                      <a:pt x="321" y="3941"/>
                    </a:lnTo>
                    <a:lnTo>
                      <a:pt x="286" y="4015"/>
                    </a:lnTo>
                    <a:lnTo>
                      <a:pt x="251" y="4086"/>
                    </a:lnTo>
                    <a:lnTo>
                      <a:pt x="215" y="4157"/>
                    </a:lnTo>
                    <a:lnTo>
                      <a:pt x="178" y="4225"/>
                    </a:lnTo>
                    <a:lnTo>
                      <a:pt x="140" y="4293"/>
                    </a:lnTo>
                    <a:lnTo>
                      <a:pt x="101" y="4360"/>
                    </a:lnTo>
                    <a:lnTo>
                      <a:pt x="62" y="4424"/>
                    </a:lnTo>
                    <a:lnTo>
                      <a:pt x="21" y="4487"/>
                    </a:lnTo>
                    <a:lnTo>
                      <a:pt x="0" y="4473"/>
                    </a:lnTo>
                    <a:close/>
                    <a:moveTo>
                      <a:pt x="962" y="1976"/>
                    </a:moveTo>
                    <a:lnTo>
                      <a:pt x="1006" y="1826"/>
                    </a:lnTo>
                    <a:lnTo>
                      <a:pt x="1049" y="1677"/>
                    </a:lnTo>
                    <a:lnTo>
                      <a:pt x="1092" y="1531"/>
                    </a:lnTo>
                    <a:lnTo>
                      <a:pt x="1135" y="1387"/>
                    </a:lnTo>
                    <a:lnTo>
                      <a:pt x="1178" y="1246"/>
                    </a:lnTo>
                    <a:lnTo>
                      <a:pt x="1221" y="1109"/>
                    </a:lnTo>
                    <a:lnTo>
                      <a:pt x="1266" y="974"/>
                    </a:lnTo>
                    <a:lnTo>
                      <a:pt x="1311" y="845"/>
                    </a:lnTo>
                    <a:lnTo>
                      <a:pt x="1334" y="781"/>
                    </a:lnTo>
                    <a:lnTo>
                      <a:pt x="1356" y="719"/>
                    </a:lnTo>
                    <a:lnTo>
                      <a:pt x="1380" y="658"/>
                    </a:lnTo>
                    <a:lnTo>
                      <a:pt x="1403" y="598"/>
                    </a:lnTo>
                    <a:lnTo>
                      <a:pt x="1427" y="540"/>
                    </a:lnTo>
                    <a:lnTo>
                      <a:pt x="1451" y="483"/>
                    </a:lnTo>
                    <a:lnTo>
                      <a:pt x="1476" y="428"/>
                    </a:lnTo>
                    <a:lnTo>
                      <a:pt x="1500" y="374"/>
                    </a:lnTo>
                    <a:lnTo>
                      <a:pt x="1526" y="321"/>
                    </a:lnTo>
                    <a:lnTo>
                      <a:pt x="1552" y="270"/>
                    </a:lnTo>
                    <a:lnTo>
                      <a:pt x="1578" y="220"/>
                    </a:lnTo>
                    <a:lnTo>
                      <a:pt x="1605" y="173"/>
                    </a:lnTo>
                    <a:lnTo>
                      <a:pt x="1631" y="127"/>
                    </a:lnTo>
                    <a:lnTo>
                      <a:pt x="1659" y="83"/>
                    </a:lnTo>
                    <a:lnTo>
                      <a:pt x="1687" y="40"/>
                    </a:lnTo>
                    <a:lnTo>
                      <a:pt x="1715" y="0"/>
                    </a:lnTo>
                    <a:lnTo>
                      <a:pt x="1737" y="16"/>
                    </a:lnTo>
                    <a:lnTo>
                      <a:pt x="1708" y="56"/>
                    </a:lnTo>
                    <a:lnTo>
                      <a:pt x="1681" y="98"/>
                    </a:lnTo>
                    <a:lnTo>
                      <a:pt x="1653" y="142"/>
                    </a:lnTo>
                    <a:lnTo>
                      <a:pt x="1626" y="187"/>
                    </a:lnTo>
                    <a:lnTo>
                      <a:pt x="1600" y="235"/>
                    </a:lnTo>
                    <a:lnTo>
                      <a:pt x="1574" y="284"/>
                    </a:lnTo>
                    <a:lnTo>
                      <a:pt x="1548" y="334"/>
                    </a:lnTo>
                    <a:lnTo>
                      <a:pt x="1524" y="386"/>
                    </a:lnTo>
                    <a:lnTo>
                      <a:pt x="1498" y="440"/>
                    </a:lnTo>
                    <a:lnTo>
                      <a:pt x="1475" y="496"/>
                    </a:lnTo>
                    <a:lnTo>
                      <a:pt x="1450" y="552"/>
                    </a:lnTo>
                    <a:lnTo>
                      <a:pt x="1427" y="610"/>
                    </a:lnTo>
                    <a:lnTo>
                      <a:pt x="1403" y="670"/>
                    </a:lnTo>
                    <a:lnTo>
                      <a:pt x="1380" y="730"/>
                    </a:lnTo>
                    <a:lnTo>
                      <a:pt x="1357" y="792"/>
                    </a:lnTo>
                    <a:lnTo>
                      <a:pt x="1335" y="855"/>
                    </a:lnTo>
                    <a:lnTo>
                      <a:pt x="1290" y="985"/>
                    </a:lnTo>
                    <a:lnTo>
                      <a:pt x="1245" y="1118"/>
                    </a:lnTo>
                    <a:lnTo>
                      <a:pt x="1202" y="1255"/>
                    </a:lnTo>
                    <a:lnTo>
                      <a:pt x="1158" y="1396"/>
                    </a:lnTo>
                    <a:lnTo>
                      <a:pt x="1117" y="1539"/>
                    </a:lnTo>
                    <a:lnTo>
                      <a:pt x="1074" y="1686"/>
                    </a:lnTo>
                    <a:lnTo>
                      <a:pt x="1031" y="1833"/>
                    </a:lnTo>
                    <a:lnTo>
                      <a:pt x="988" y="1983"/>
                    </a:lnTo>
                    <a:lnTo>
                      <a:pt x="962" y="1976"/>
                    </a:lnTo>
                    <a:close/>
                  </a:path>
                </a:pathLst>
              </a:custGeom>
              <a:solidFill>
                <a:srgbClr val="AD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17" name="Freeform 412">
                <a:extLst>
                  <a:ext uri="{FF2B5EF4-FFF2-40B4-BE49-F238E27FC236}">
                    <a16:creationId xmlns:a16="http://schemas.microsoft.com/office/drawing/2014/main" id="{0414F166-0D74-4149-BDC1-1A718AB6560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32" y="1561"/>
                <a:ext cx="90" cy="236"/>
              </a:xfrm>
              <a:custGeom>
                <a:avLst/>
                <a:gdLst>
                  <a:gd name="T0" fmla="*/ 0 w 1694"/>
                  <a:gd name="T1" fmla="*/ 12 h 4478"/>
                  <a:gd name="T2" fmla="*/ 0 w 1694"/>
                  <a:gd name="T3" fmla="*/ 12 h 4478"/>
                  <a:gd name="T4" fmla="*/ 1 w 1694"/>
                  <a:gd name="T5" fmla="*/ 12 h 4478"/>
                  <a:gd name="T6" fmla="*/ 1 w 1694"/>
                  <a:gd name="T7" fmla="*/ 11 h 4478"/>
                  <a:gd name="T8" fmla="*/ 1 w 1694"/>
                  <a:gd name="T9" fmla="*/ 11 h 4478"/>
                  <a:gd name="T10" fmla="*/ 1 w 1694"/>
                  <a:gd name="T11" fmla="*/ 10 h 4478"/>
                  <a:gd name="T12" fmla="*/ 1 w 1694"/>
                  <a:gd name="T13" fmla="*/ 10 h 4478"/>
                  <a:gd name="T14" fmla="*/ 1 w 1694"/>
                  <a:gd name="T15" fmla="*/ 9 h 4478"/>
                  <a:gd name="T16" fmla="*/ 2 w 1694"/>
                  <a:gd name="T17" fmla="*/ 9 h 4478"/>
                  <a:gd name="T18" fmla="*/ 2 w 1694"/>
                  <a:gd name="T19" fmla="*/ 9 h 4478"/>
                  <a:gd name="T20" fmla="*/ 2 w 1694"/>
                  <a:gd name="T21" fmla="*/ 8 h 4478"/>
                  <a:gd name="T22" fmla="*/ 2 w 1694"/>
                  <a:gd name="T23" fmla="*/ 7 h 4478"/>
                  <a:gd name="T24" fmla="*/ 2 w 1694"/>
                  <a:gd name="T25" fmla="*/ 6 h 4478"/>
                  <a:gd name="T26" fmla="*/ 3 w 1694"/>
                  <a:gd name="T27" fmla="*/ 6 h 4478"/>
                  <a:gd name="T28" fmla="*/ 2 w 1694"/>
                  <a:gd name="T29" fmla="*/ 7 h 4478"/>
                  <a:gd name="T30" fmla="*/ 2 w 1694"/>
                  <a:gd name="T31" fmla="*/ 8 h 4478"/>
                  <a:gd name="T32" fmla="*/ 2 w 1694"/>
                  <a:gd name="T33" fmla="*/ 8 h 4478"/>
                  <a:gd name="T34" fmla="*/ 2 w 1694"/>
                  <a:gd name="T35" fmla="*/ 9 h 4478"/>
                  <a:gd name="T36" fmla="*/ 2 w 1694"/>
                  <a:gd name="T37" fmla="*/ 9 h 4478"/>
                  <a:gd name="T38" fmla="*/ 1 w 1694"/>
                  <a:gd name="T39" fmla="*/ 10 h 4478"/>
                  <a:gd name="T40" fmla="*/ 1 w 1694"/>
                  <a:gd name="T41" fmla="*/ 10 h 4478"/>
                  <a:gd name="T42" fmla="*/ 1 w 1694"/>
                  <a:gd name="T43" fmla="*/ 11 h 4478"/>
                  <a:gd name="T44" fmla="*/ 1 w 1694"/>
                  <a:gd name="T45" fmla="*/ 11 h 4478"/>
                  <a:gd name="T46" fmla="*/ 1 w 1694"/>
                  <a:gd name="T47" fmla="*/ 11 h 4478"/>
                  <a:gd name="T48" fmla="*/ 0 w 1694"/>
                  <a:gd name="T49" fmla="*/ 12 h 4478"/>
                  <a:gd name="T50" fmla="*/ 0 w 1694"/>
                  <a:gd name="T51" fmla="*/ 12 h 4478"/>
                  <a:gd name="T52" fmla="*/ 0 w 1694"/>
                  <a:gd name="T53" fmla="*/ 12 h 4478"/>
                  <a:gd name="T54" fmla="*/ 3 w 1694"/>
                  <a:gd name="T55" fmla="*/ 6 h 4478"/>
                  <a:gd name="T56" fmla="*/ 3 w 1694"/>
                  <a:gd name="T57" fmla="*/ 5 h 4478"/>
                  <a:gd name="T58" fmla="*/ 3 w 1694"/>
                  <a:gd name="T59" fmla="*/ 4 h 4478"/>
                  <a:gd name="T60" fmla="*/ 3 w 1694"/>
                  <a:gd name="T61" fmla="*/ 3 h 4478"/>
                  <a:gd name="T62" fmla="*/ 4 w 1694"/>
                  <a:gd name="T63" fmla="*/ 3 h 4478"/>
                  <a:gd name="T64" fmla="*/ 4 w 1694"/>
                  <a:gd name="T65" fmla="*/ 2 h 4478"/>
                  <a:gd name="T66" fmla="*/ 4 w 1694"/>
                  <a:gd name="T67" fmla="*/ 2 h 4478"/>
                  <a:gd name="T68" fmla="*/ 4 w 1694"/>
                  <a:gd name="T69" fmla="*/ 2 h 4478"/>
                  <a:gd name="T70" fmla="*/ 4 w 1694"/>
                  <a:gd name="T71" fmla="*/ 1 h 4478"/>
                  <a:gd name="T72" fmla="*/ 4 w 1694"/>
                  <a:gd name="T73" fmla="*/ 1 h 4478"/>
                  <a:gd name="T74" fmla="*/ 4 w 1694"/>
                  <a:gd name="T75" fmla="*/ 1 h 4478"/>
                  <a:gd name="T76" fmla="*/ 5 w 1694"/>
                  <a:gd name="T77" fmla="*/ 0 h 4478"/>
                  <a:gd name="T78" fmla="*/ 5 w 1694"/>
                  <a:gd name="T79" fmla="*/ 0 h 4478"/>
                  <a:gd name="T80" fmla="*/ 5 w 1694"/>
                  <a:gd name="T81" fmla="*/ 0 h 4478"/>
                  <a:gd name="T82" fmla="*/ 5 w 1694"/>
                  <a:gd name="T83" fmla="*/ 0 h 4478"/>
                  <a:gd name="T84" fmla="*/ 4 w 1694"/>
                  <a:gd name="T85" fmla="*/ 1 h 4478"/>
                  <a:gd name="T86" fmla="*/ 4 w 1694"/>
                  <a:gd name="T87" fmla="*/ 1 h 4478"/>
                  <a:gd name="T88" fmla="*/ 4 w 1694"/>
                  <a:gd name="T89" fmla="*/ 1 h 4478"/>
                  <a:gd name="T90" fmla="*/ 4 w 1694"/>
                  <a:gd name="T91" fmla="*/ 2 h 4478"/>
                  <a:gd name="T92" fmla="*/ 4 w 1694"/>
                  <a:gd name="T93" fmla="*/ 2 h 4478"/>
                  <a:gd name="T94" fmla="*/ 4 w 1694"/>
                  <a:gd name="T95" fmla="*/ 2 h 4478"/>
                  <a:gd name="T96" fmla="*/ 4 w 1694"/>
                  <a:gd name="T97" fmla="*/ 3 h 4478"/>
                  <a:gd name="T98" fmla="*/ 3 w 1694"/>
                  <a:gd name="T99" fmla="*/ 4 h 4478"/>
                  <a:gd name="T100" fmla="*/ 3 w 1694"/>
                  <a:gd name="T101" fmla="*/ 4 h 4478"/>
                  <a:gd name="T102" fmla="*/ 3 w 1694"/>
                  <a:gd name="T103" fmla="*/ 5 h 4478"/>
                  <a:gd name="T104" fmla="*/ 3 w 1694"/>
                  <a:gd name="T105" fmla="*/ 6 h 447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694" h="4478">
                    <a:moveTo>
                      <a:pt x="0" y="4464"/>
                    </a:moveTo>
                    <a:lnTo>
                      <a:pt x="38" y="4404"/>
                    </a:lnTo>
                    <a:lnTo>
                      <a:pt x="76" y="4341"/>
                    </a:lnTo>
                    <a:lnTo>
                      <a:pt x="113" y="4277"/>
                    </a:lnTo>
                    <a:lnTo>
                      <a:pt x="149" y="4212"/>
                    </a:lnTo>
                    <a:lnTo>
                      <a:pt x="184" y="4146"/>
                    </a:lnTo>
                    <a:lnTo>
                      <a:pt x="218" y="4078"/>
                    </a:lnTo>
                    <a:lnTo>
                      <a:pt x="252" y="4009"/>
                    </a:lnTo>
                    <a:lnTo>
                      <a:pt x="285" y="3939"/>
                    </a:lnTo>
                    <a:lnTo>
                      <a:pt x="317" y="3868"/>
                    </a:lnTo>
                    <a:lnTo>
                      <a:pt x="348" y="3795"/>
                    </a:lnTo>
                    <a:lnTo>
                      <a:pt x="379" y="3722"/>
                    </a:lnTo>
                    <a:lnTo>
                      <a:pt x="409" y="3648"/>
                    </a:lnTo>
                    <a:lnTo>
                      <a:pt x="438" y="3573"/>
                    </a:lnTo>
                    <a:lnTo>
                      <a:pt x="467" y="3497"/>
                    </a:lnTo>
                    <a:lnTo>
                      <a:pt x="496" y="3420"/>
                    </a:lnTo>
                    <a:lnTo>
                      <a:pt x="523" y="3343"/>
                    </a:lnTo>
                    <a:lnTo>
                      <a:pt x="551" y="3265"/>
                    </a:lnTo>
                    <a:lnTo>
                      <a:pt x="578" y="3186"/>
                    </a:lnTo>
                    <a:lnTo>
                      <a:pt x="604" y="3106"/>
                    </a:lnTo>
                    <a:lnTo>
                      <a:pt x="630" y="3026"/>
                    </a:lnTo>
                    <a:lnTo>
                      <a:pt x="681" y="2866"/>
                    </a:lnTo>
                    <a:lnTo>
                      <a:pt x="730" y="2704"/>
                    </a:lnTo>
                    <a:lnTo>
                      <a:pt x="778" y="2540"/>
                    </a:lnTo>
                    <a:lnTo>
                      <a:pt x="826" y="2377"/>
                    </a:lnTo>
                    <a:lnTo>
                      <a:pt x="872" y="2213"/>
                    </a:lnTo>
                    <a:lnTo>
                      <a:pt x="919" y="2050"/>
                    </a:lnTo>
                    <a:lnTo>
                      <a:pt x="944" y="2057"/>
                    </a:lnTo>
                    <a:lnTo>
                      <a:pt x="898" y="2220"/>
                    </a:lnTo>
                    <a:lnTo>
                      <a:pt x="851" y="2385"/>
                    </a:lnTo>
                    <a:lnTo>
                      <a:pt x="803" y="2549"/>
                    </a:lnTo>
                    <a:lnTo>
                      <a:pt x="755" y="2712"/>
                    </a:lnTo>
                    <a:lnTo>
                      <a:pt x="706" y="2875"/>
                    </a:lnTo>
                    <a:lnTo>
                      <a:pt x="654" y="3036"/>
                    </a:lnTo>
                    <a:lnTo>
                      <a:pt x="629" y="3115"/>
                    </a:lnTo>
                    <a:lnTo>
                      <a:pt x="602" y="3195"/>
                    </a:lnTo>
                    <a:lnTo>
                      <a:pt x="574" y="3274"/>
                    </a:lnTo>
                    <a:lnTo>
                      <a:pt x="548" y="3353"/>
                    </a:lnTo>
                    <a:lnTo>
                      <a:pt x="519" y="3431"/>
                    </a:lnTo>
                    <a:lnTo>
                      <a:pt x="492" y="3507"/>
                    </a:lnTo>
                    <a:lnTo>
                      <a:pt x="462" y="3583"/>
                    </a:lnTo>
                    <a:lnTo>
                      <a:pt x="432" y="3659"/>
                    </a:lnTo>
                    <a:lnTo>
                      <a:pt x="403" y="3734"/>
                    </a:lnTo>
                    <a:lnTo>
                      <a:pt x="372" y="3806"/>
                    </a:lnTo>
                    <a:lnTo>
                      <a:pt x="340" y="3879"/>
                    </a:lnTo>
                    <a:lnTo>
                      <a:pt x="308" y="3950"/>
                    </a:lnTo>
                    <a:lnTo>
                      <a:pt x="275" y="4021"/>
                    </a:lnTo>
                    <a:lnTo>
                      <a:pt x="242" y="4091"/>
                    </a:lnTo>
                    <a:lnTo>
                      <a:pt x="207" y="4158"/>
                    </a:lnTo>
                    <a:lnTo>
                      <a:pt x="171" y="4225"/>
                    </a:lnTo>
                    <a:lnTo>
                      <a:pt x="135" y="4290"/>
                    </a:lnTo>
                    <a:lnTo>
                      <a:pt x="98" y="4355"/>
                    </a:lnTo>
                    <a:lnTo>
                      <a:pt x="61" y="4417"/>
                    </a:lnTo>
                    <a:lnTo>
                      <a:pt x="22" y="4478"/>
                    </a:lnTo>
                    <a:lnTo>
                      <a:pt x="0" y="4464"/>
                    </a:lnTo>
                    <a:close/>
                    <a:moveTo>
                      <a:pt x="919" y="2050"/>
                    </a:moveTo>
                    <a:lnTo>
                      <a:pt x="960" y="1903"/>
                    </a:lnTo>
                    <a:lnTo>
                      <a:pt x="1002" y="1758"/>
                    </a:lnTo>
                    <a:lnTo>
                      <a:pt x="1043" y="1613"/>
                    </a:lnTo>
                    <a:lnTo>
                      <a:pt x="1085" y="1471"/>
                    </a:lnTo>
                    <a:lnTo>
                      <a:pt x="1128" y="1330"/>
                    </a:lnTo>
                    <a:lnTo>
                      <a:pt x="1171" y="1192"/>
                    </a:lnTo>
                    <a:lnTo>
                      <a:pt x="1215" y="1056"/>
                    </a:lnTo>
                    <a:lnTo>
                      <a:pt x="1260" y="923"/>
                    </a:lnTo>
                    <a:lnTo>
                      <a:pt x="1283" y="857"/>
                    </a:lnTo>
                    <a:lnTo>
                      <a:pt x="1305" y="793"/>
                    </a:lnTo>
                    <a:lnTo>
                      <a:pt x="1329" y="729"/>
                    </a:lnTo>
                    <a:lnTo>
                      <a:pt x="1353" y="666"/>
                    </a:lnTo>
                    <a:lnTo>
                      <a:pt x="1377" y="604"/>
                    </a:lnTo>
                    <a:lnTo>
                      <a:pt x="1402" y="544"/>
                    </a:lnTo>
                    <a:lnTo>
                      <a:pt x="1426" y="484"/>
                    </a:lnTo>
                    <a:lnTo>
                      <a:pt x="1452" y="425"/>
                    </a:lnTo>
                    <a:lnTo>
                      <a:pt x="1477" y="368"/>
                    </a:lnTo>
                    <a:lnTo>
                      <a:pt x="1504" y="312"/>
                    </a:lnTo>
                    <a:lnTo>
                      <a:pt x="1531" y="256"/>
                    </a:lnTo>
                    <a:lnTo>
                      <a:pt x="1558" y="202"/>
                    </a:lnTo>
                    <a:lnTo>
                      <a:pt x="1586" y="149"/>
                    </a:lnTo>
                    <a:lnTo>
                      <a:pt x="1614" y="98"/>
                    </a:lnTo>
                    <a:lnTo>
                      <a:pt x="1643" y="48"/>
                    </a:lnTo>
                    <a:lnTo>
                      <a:pt x="1673" y="0"/>
                    </a:lnTo>
                    <a:lnTo>
                      <a:pt x="1694" y="13"/>
                    </a:lnTo>
                    <a:lnTo>
                      <a:pt x="1665" y="61"/>
                    </a:lnTo>
                    <a:lnTo>
                      <a:pt x="1636" y="111"/>
                    </a:lnTo>
                    <a:lnTo>
                      <a:pt x="1608" y="162"/>
                    </a:lnTo>
                    <a:lnTo>
                      <a:pt x="1581" y="214"/>
                    </a:lnTo>
                    <a:lnTo>
                      <a:pt x="1553" y="269"/>
                    </a:lnTo>
                    <a:lnTo>
                      <a:pt x="1526" y="323"/>
                    </a:lnTo>
                    <a:lnTo>
                      <a:pt x="1501" y="379"/>
                    </a:lnTo>
                    <a:lnTo>
                      <a:pt x="1475" y="436"/>
                    </a:lnTo>
                    <a:lnTo>
                      <a:pt x="1450" y="495"/>
                    </a:lnTo>
                    <a:lnTo>
                      <a:pt x="1425" y="554"/>
                    </a:lnTo>
                    <a:lnTo>
                      <a:pt x="1401" y="616"/>
                    </a:lnTo>
                    <a:lnTo>
                      <a:pt x="1377" y="677"/>
                    </a:lnTo>
                    <a:lnTo>
                      <a:pt x="1353" y="739"/>
                    </a:lnTo>
                    <a:lnTo>
                      <a:pt x="1330" y="803"/>
                    </a:lnTo>
                    <a:lnTo>
                      <a:pt x="1306" y="867"/>
                    </a:lnTo>
                    <a:lnTo>
                      <a:pt x="1284" y="932"/>
                    </a:lnTo>
                    <a:lnTo>
                      <a:pt x="1239" y="1065"/>
                    </a:lnTo>
                    <a:lnTo>
                      <a:pt x="1196" y="1201"/>
                    </a:lnTo>
                    <a:lnTo>
                      <a:pt x="1153" y="1339"/>
                    </a:lnTo>
                    <a:lnTo>
                      <a:pt x="1110" y="1479"/>
                    </a:lnTo>
                    <a:lnTo>
                      <a:pt x="1069" y="1621"/>
                    </a:lnTo>
                    <a:lnTo>
                      <a:pt x="1027" y="1766"/>
                    </a:lnTo>
                    <a:lnTo>
                      <a:pt x="986" y="1911"/>
                    </a:lnTo>
                    <a:lnTo>
                      <a:pt x="944" y="2057"/>
                    </a:lnTo>
                    <a:lnTo>
                      <a:pt x="919" y="2050"/>
                    </a:lnTo>
                    <a:close/>
                  </a:path>
                </a:pathLst>
              </a:custGeom>
              <a:solidFill>
                <a:srgbClr val="A5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18" name="Freeform 413">
                <a:extLst>
                  <a:ext uri="{FF2B5EF4-FFF2-40B4-BE49-F238E27FC236}">
                    <a16:creationId xmlns:a16="http://schemas.microsoft.com/office/drawing/2014/main" id="{4FBD45B3-BD8C-4107-8E40-3A54085B62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36" y="1562"/>
                <a:ext cx="87" cy="235"/>
              </a:xfrm>
              <a:custGeom>
                <a:avLst/>
                <a:gdLst>
                  <a:gd name="T0" fmla="*/ 0 w 1651"/>
                  <a:gd name="T1" fmla="*/ 12 h 4469"/>
                  <a:gd name="T2" fmla="*/ 0 w 1651"/>
                  <a:gd name="T3" fmla="*/ 12 h 4469"/>
                  <a:gd name="T4" fmla="*/ 0 w 1651"/>
                  <a:gd name="T5" fmla="*/ 11 h 4469"/>
                  <a:gd name="T6" fmla="*/ 1 w 1651"/>
                  <a:gd name="T7" fmla="*/ 11 h 4469"/>
                  <a:gd name="T8" fmla="*/ 1 w 1651"/>
                  <a:gd name="T9" fmla="*/ 11 h 4469"/>
                  <a:gd name="T10" fmla="*/ 1 w 1651"/>
                  <a:gd name="T11" fmla="*/ 10 h 4469"/>
                  <a:gd name="T12" fmla="*/ 1 w 1651"/>
                  <a:gd name="T13" fmla="*/ 10 h 4469"/>
                  <a:gd name="T14" fmla="*/ 1 w 1651"/>
                  <a:gd name="T15" fmla="*/ 10 h 4469"/>
                  <a:gd name="T16" fmla="*/ 1 w 1651"/>
                  <a:gd name="T17" fmla="*/ 9 h 4469"/>
                  <a:gd name="T18" fmla="*/ 2 w 1651"/>
                  <a:gd name="T19" fmla="*/ 9 h 4469"/>
                  <a:gd name="T20" fmla="*/ 2 w 1651"/>
                  <a:gd name="T21" fmla="*/ 8 h 4469"/>
                  <a:gd name="T22" fmla="*/ 2 w 1651"/>
                  <a:gd name="T23" fmla="*/ 7 h 4469"/>
                  <a:gd name="T24" fmla="*/ 2 w 1651"/>
                  <a:gd name="T25" fmla="*/ 6 h 4469"/>
                  <a:gd name="T26" fmla="*/ 2 w 1651"/>
                  <a:gd name="T27" fmla="*/ 6 h 4469"/>
                  <a:gd name="T28" fmla="*/ 2 w 1651"/>
                  <a:gd name="T29" fmla="*/ 7 h 4469"/>
                  <a:gd name="T30" fmla="*/ 2 w 1651"/>
                  <a:gd name="T31" fmla="*/ 8 h 4469"/>
                  <a:gd name="T32" fmla="*/ 2 w 1651"/>
                  <a:gd name="T33" fmla="*/ 9 h 4469"/>
                  <a:gd name="T34" fmla="*/ 2 w 1651"/>
                  <a:gd name="T35" fmla="*/ 9 h 4469"/>
                  <a:gd name="T36" fmla="*/ 1 w 1651"/>
                  <a:gd name="T37" fmla="*/ 9 h 4469"/>
                  <a:gd name="T38" fmla="*/ 1 w 1651"/>
                  <a:gd name="T39" fmla="*/ 10 h 4469"/>
                  <a:gd name="T40" fmla="*/ 1 w 1651"/>
                  <a:gd name="T41" fmla="*/ 10 h 4469"/>
                  <a:gd name="T42" fmla="*/ 1 w 1651"/>
                  <a:gd name="T43" fmla="*/ 11 h 4469"/>
                  <a:gd name="T44" fmla="*/ 1 w 1651"/>
                  <a:gd name="T45" fmla="*/ 11 h 4469"/>
                  <a:gd name="T46" fmla="*/ 1 w 1651"/>
                  <a:gd name="T47" fmla="*/ 11 h 4469"/>
                  <a:gd name="T48" fmla="*/ 0 w 1651"/>
                  <a:gd name="T49" fmla="*/ 12 h 4469"/>
                  <a:gd name="T50" fmla="*/ 0 w 1651"/>
                  <a:gd name="T51" fmla="*/ 12 h 4469"/>
                  <a:gd name="T52" fmla="*/ 0 w 1651"/>
                  <a:gd name="T53" fmla="*/ 12 h 4469"/>
                  <a:gd name="T54" fmla="*/ 2 w 1651"/>
                  <a:gd name="T55" fmla="*/ 6 h 4469"/>
                  <a:gd name="T56" fmla="*/ 3 w 1651"/>
                  <a:gd name="T57" fmla="*/ 5 h 4469"/>
                  <a:gd name="T58" fmla="*/ 3 w 1651"/>
                  <a:gd name="T59" fmla="*/ 4 h 4469"/>
                  <a:gd name="T60" fmla="*/ 3 w 1651"/>
                  <a:gd name="T61" fmla="*/ 4 h 4469"/>
                  <a:gd name="T62" fmla="*/ 3 w 1651"/>
                  <a:gd name="T63" fmla="*/ 3 h 4469"/>
                  <a:gd name="T64" fmla="*/ 3 w 1651"/>
                  <a:gd name="T65" fmla="*/ 2 h 4469"/>
                  <a:gd name="T66" fmla="*/ 4 w 1651"/>
                  <a:gd name="T67" fmla="*/ 2 h 4469"/>
                  <a:gd name="T68" fmla="*/ 4 w 1651"/>
                  <a:gd name="T69" fmla="*/ 2 h 4469"/>
                  <a:gd name="T70" fmla="*/ 4 w 1651"/>
                  <a:gd name="T71" fmla="*/ 1 h 4469"/>
                  <a:gd name="T72" fmla="*/ 4 w 1651"/>
                  <a:gd name="T73" fmla="*/ 1 h 4469"/>
                  <a:gd name="T74" fmla="*/ 4 w 1651"/>
                  <a:gd name="T75" fmla="*/ 1 h 4469"/>
                  <a:gd name="T76" fmla="*/ 4 w 1651"/>
                  <a:gd name="T77" fmla="*/ 0 h 4469"/>
                  <a:gd name="T78" fmla="*/ 5 w 1651"/>
                  <a:gd name="T79" fmla="*/ 0 h 4469"/>
                  <a:gd name="T80" fmla="*/ 4 w 1651"/>
                  <a:gd name="T81" fmla="*/ 0 h 4469"/>
                  <a:gd name="T82" fmla="*/ 4 w 1651"/>
                  <a:gd name="T83" fmla="*/ 1 h 4469"/>
                  <a:gd name="T84" fmla="*/ 4 w 1651"/>
                  <a:gd name="T85" fmla="*/ 1 h 4469"/>
                  <a:gd name="T86" fmla="*/ 4 w 1651"/>
                  <a:gd name="T87" fmla="*/ 1 h 4469"/>
                  <a:gd name="T88" fmla="*/ 4 w 1651"/>
                  <a:gd name="T89" fmla="*/ 2 h 4469"/>
                  <a:gd name="T90" fmla="*/ 4 w 1651"/>
                  <a:gd name="T91" fmla="*/ 2 h 4469"/>
                  <a:gd name="T92" fmla="*/ 4 w 1651"/>
                  <a:gd name="T93" fmla="*/ 2 h 4469"/>
                  <a:gd name="T94" fmla="*/ 3 w 1651"/>
                  <a:gd name="T95" fmla="*/ 3 h 4469"/>
                  <a:gd name="T96" fmla="*/ 3 w 1651"/>
                  <a:gd name="T97" fmla="*/ 3 h 4469"/>
                  <a:gd name="T98" fmla="*/ 3 w 1651"/>
                  <a:gd name="T99" fmla="*/ 4 h 4469"/>
                  <a:gd name="T100" fmla="*/ 3 w 1651"/>
                  <a:gd name="T101" fmla="*/ 5 h 4469"/>
                  <a:gd name="T102" fmla="*/ 3 w 1651"/>
                  <a:gd name="T103" fmla="*/ 6 h 4469"/>
                  <a:gd name="T104" fmla="*/ 2 w 1651"/>
                  <a:gd name="T105" fmla="*/ 6 h 446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651" h="4469">
                    <a:moveTo>
                      <a:pt x="0" y="4454"/>
                    </a:moveTo>
                    <a:lnTo>
                      <a:pt x="36" y="4396"/>
                    </a:lnTo>
                    <a:lnTo>
                      <a:pt x="71" y="4335"/>
                    </a:lnTo>
                    <a:lnTo>
                      <a:pt x="107" y="4274"/>
                    </a:lnTo>
                    <a:lnTo>
                      <a:pt x="141" y="4211"/>
                    </a:lnTo>
                    <a:lnTo>
                      <a:pt x="174" y="4147"/>
                    </a:lnTo>
                    <a:lnTo>
                      <a:pt x="206" y="4082"/>
                    </a:lnTo>
                    <a:lnTo>
                      <a:pt x="238" y="4016"/>
                    </a:lnTo>
                    <a:lnTo>
                      <a:pt x="269" y="3949"/>
                    </a:lnTo>
                    <a:lnTo>
                      <a:pt x="300" y="3880"/>
                    </a:lnTo>
                    <a:lnTo>
                      <a:pt x="329" y="3812"/>
                    </a:lnTo>
                    <a:lnTo>
                      <a:pt x="358" y="3741"/>
                    </a:lnTo>
                    <a:lnTo>
                      <a:pt x="387" y="3670"/>
                    </a:lnTo>
                    <a:lnTo>
                      <a:pt x="414" y="3598"/>
                    </a:lnTo>
                    <a:lnTo>
                      <a:pt x="442" y="3525"/>
                    </a:lnTo>
                    <a:lnTo>
                      <a:pt x="469" y="3452"/>
                    </a:lnTo>
                    <a:lnTo>
                      <a:pt x="495" y="3378"/>
                    </a:lnTo>
                    <a:lnTo>
                      <a:pt x="521" y="3303"/>
                    </a:lnTo>
                    <a:lnTo>
                      <a:pt x="546" y="3228"/>
                    </a:lnTo>
                    <a:lnTo>
                      <a:pt x="571" y="3152"/>
                    </a:lnTo>
                    <a:lnTo>
                      <a:pt x="595" y="3075"/>
                    </a:lnTo>
                    <a:lnTo>
                      <a:pt x="644" y="2920"/>
                    </a:lnTo>
                    <a:lnTo>
                      <a:pt x="691" y="2765"/>
                    </a:lnTo>
                    <a:lnTo>
                      <a:pt x="737" y="2607"/>
                    </a:lnTo>
                    <a:lnTo>
                      <a:pt x="783" y="2449"/>
                    </a:lnTo>
                    <a:lnTo>
                      <a:pt x="827" y="2289"/>
                    </a:lnTo>
                    <a:lnTo>
                      <a:pt x="872" y="2129"/>
                    </a:lnTo>
                    <a:lnTo>
                      <a:pt x="896" y="2136"/>
                    </a:lnTo>
                    <a:lnTo>
                      <a:pt x="852" y="2296"/>
                    </a:lnTo>
                    <a:lnTo>
                      <a:pt x="807" y="2456"/>
                    </a:lnTo>
                    <a:lnTo>
                      <a:pt x="761" y="2615"/>
                    </a:lnTo>
                    <a:lnTo>
                      <a:pt x="715" y="2773"/>
                    </a:lnTo>
                    <a:lnTo>
                      <a:pt x="668" y="2929"/>
                    </a:lnTo>
                    <a:lnTo>
                      <a:pt x="620" y="3085"/>
                    </a:lnTo>
                    <a:lnTo>
                      <a:pt x="595" y="3162"/>
                    </a:lnTo>
                    <a:lnTo>
                      <a:pt x="570" y="3237"/>
                    </a:lnTo>
                    <a:lnTo>
                      <a:pt x="545" y="3313"/>
                    </a:lnTo>
                    <a:lnTo>
                      <a:pt x="519" y="3388"/>
                    </a:lnTo>
                    <a:lnTo>
                      <a:pt x="493" y="3463"/>
                    </a:lnTo>
                    <a:lnTo>
                      <a:pt x="465" y="3536"/>
                    </a:lnTo>
                    <a:lnTo>
                      <a:pt x="439" y="3609"/>
                    </a:lnTo>
                    <a:lnTo>
                      <a:pt x="410" y="3681"/>
                    </a:lnTo>
                    <a:lnTo>
                      <a:pt x="382" y="3752"/>
                    </a:lnTo>
                    <a:lnTo>
                      <a:pt x="353" y="3823"/>
                    </a:lnTo>
                    <a:lnTo>
                      <a:pt x="323" y="3892"/>
                    </a:lnTo>
                    <a:lnTo>
                      <a:pt x="292" y="3961"/>
                    </a:lnTo>
                    <a:lnTo>
                      <a:pt x="262" y="4027"/>
                    </a:lnTo>
                    <a:lnTo>
                      <a:pt x="229" y="4094"/>
                    </a:lnTo>
                    <a:lnTo>
                      <a:pt x="197" y="4159"/>
                    </a:lnTo>
                    <a:lnTo>
                      <a:pt x="163" y="4224"/>
                    </a:lnTo>
                    <a:lnTo>
                      <a:pt x="129" y="4287"/>
                    </a:lnTo>
                    <a:lnTo>
                      <a:pt x="94" y="4349"/>
                    </a:lnTo>
                    <a:lnTo>
                      <a:pt x="58" y="4409"/>
                    </a:lnTo>
                    <a:lnTo>
                      <a:pt x="21" y="4469"/>
                    </a:lnTo>
                    <a:lnTo>
                      <a:pt x="0" y="4454"/>
                    </a:lnTo>
                    <a:close/>
                    <a:moveTo>
                      <a:pt x="872" y="2129"/>
                    </a:moveTo>
                    <a:lnTo>
                      <a:pt x="912" y="1986"/>
                    </a:lnTo>
                    <a:lnTo>
                      <a:pt x="953" y="1843"/>
                    </a:lnTo>
                    <a:lnTo>
                      <a:pt x="993" y="1701"/>
                    </a:lnTo>
                    <a:lnTo>
                      <a:pt x="1034" y="1558"/>
                    </a:lnTo>
                    <a:lnTo>
                      <a:pt x="1076" y="1417"/>
                    </a:lnTo>
                    <a:lnTo>
                      <a:pt x="1119" y="1278"/>
                    </a:lnTo>
                    <a:lnTo>
                      <a:pt x="1163" y="1140"/>
                    </a:lnTo>
                    <a:lnTo>
                      <a:pt x="1207" y="1003"/>
                    </a:lnTo>
                    <a:lnTo>
                      <a:pt x="1230" y="935"/>
                    </a:lnTo>
                    <a:lnTo>
                      <a:pt x="1254" y="869"/>
                    </a:lnTo>
                    <a:lnTo>
                      <a:pt x="1277" y="802"/>
                    </a:lnTo>
                    <a:lnTo>
                      <a:pt x="1301" y="736"/>
                    </a:lnTo>
                    <a:lnTo>
                      <a:pt x="1325" y="670"/>
                    </a:lnTo>
                    <a:lnTo>
                      <a:pt x="1350" y="606"/>
                    </a:lnTo>
                    <a:lnTo>
                      <a:pt x="1375" y="541"/>
                    </a:lnTo>
                    <a:lnTo>
                      <a:pt x="1401" y="478"/>
                    </a:lnTo>
                    <a:lnTo>
                      <a:pt x="1428" y="415"/>
                    </a:lnTo>
                    <a:lnTo>
                      <a:pt x="1455" y="354"/>
                    </a:lnTo>
                    <a:lnTo>
                      <a:pt x="1482" y="292"/>
                    </a:lnTo>
                    <a:lnTo>
                      <a:pt x="1511" y="232"/>
                    </a:lnTo>
                    <a:lnTo>
                      <a:pt x="1539" y="173"/>
                    </a:lnTo>
                    <a:lnTo>
                      <a:pt x="1568" y="114"/>
                    </a:lnTo>
                    <a:lnTo>
                      <a:pt x="1598" y="56"/>
                    </a:lnTo>
                    <a:lnTo>
                      <a:pt x="1628" y="0"/>
                    </a:lnTo>
                    <a:lnTo>
                      <a:pt x="1651" y="12"/>
                    </a:lnTo>
                    <a:lnTo>
                      <a:pt x="1621" y="68"/>
                    </a:lnTo>
                    <a:lnTo>
                      <a:pt x="1591" y="127"/>
                    </a:lnTo>
                    <a:lnTo>
                      <a:pt x="1562" y="185"/>
                    </a:lnTo>
                    <a:lnTo>
                      <a:pt x="1533" y="243"/>
                    </a:lnTo>
                    <a:lnTo>
                      <a:pt x="1505" y="304"/>
                    </a:lnTo>
                    <a:lnTo>
                      <a:pt x="1478" y="365"/>
                    </a:lnTo>
                    <a:lnTo>
                      <a:pt x="1451" y="427"/>
                    </a:lnTo>
                    <a:lnTo>
                      <a:pt x="1426" y="489"/>
                    </a:lnTo>
                    <a:lnTo>
                      <a:pt x="1399" y="552"/>
                    </a:lnTo>
                    <a:lnTo>
                      <a:pt x="1374" y="616"/>
                    </a:lnTo>
                    <a:lnTo>
                      <a:pt x="1349" y="680"/>
                    </a:lnTo>
                    <a:lnTo>
                      <a:pt x="1325" y="746"/>
                    </a:lnTo>
                    <a:lnTo>
                      <a:pt x="1301" y="811"/>
                    </a:lnTo>
                    <a:lnTo>
                      <a:pt x="1277" y="878"/>
                    </a:lnTo>
                    <a:lnTo>
                      <a:pt x="1254" y="944"/>
                    </a:lnTo>
                    <a:lnTo>
                      <a:pt x="1231" y="1012"/>
                    </a:lnTo>
                    <a:lnTo>
                      <a:pt x="1186" y="1148"/>
                    </a:lnTo>
                    <a:lnTo>
                      <a:pt x="1143" y="1286"/>
                    </a:lnTo>
                    <a:lnTo>
                      <a:pt x="1100" y="1426"/>
                    </a:lnTo>
                    <a:lnTo>
                      <a:pt x="1059" y="1566"/>
                    </a:lnTo>
                    <a:lnTo>
                      <a:pt x="1017" y="1708"/>
                    </a:lnTo>
                    <a:lnTo>
                      <a:pt x="977" y="1851"/>
                    </a:lnTo>
                    <a:lnTo>
                      <a:pt x="937" y="1993"/>
                    </a:lnTo>
                    <a:lnTo>
                      <a:pt x="896" y="2136"/>
                    </a:lnTo>
                    <a:lnTo>
                      <a:pt x="872" y="2129"/>
                    </a:lnTo>
                    <a:close/>
                  </a:path>
                </a:pathLst>
              </a:custGeom>
              <a:solidFill>
                <a:srgbClr val="9D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19" name="Freeform 414">
                <a:extLst>
                  <a:ext uri="{FF2B5EF4-FFF2-40B4-BE49-F238E27FC236}">
                    <a16:creationId xmlns:a16="http://schemas.microsoft.com/office/drawing/2014/main" id="{98DCA5EE-45CB-4DB0-BDAA-12298567D9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39" y="1562"/>
                <a:ext cx="85" cy="235"/>
              </a:xfrm>
              <a:custGeom>
                <a:avLst/>
                <a:gdLst>
                  <a:gd name="T0" fmla="*/ 0 w 1610"/>
                  <a:gd name="T1" fmla="*/ 12 h 4461"/>
                  <a:gd name="T2" fmla="*/ 0 w 1610"/>
                  <a:gd name="T3" fmla="*/ 12 h 4461"/>
                  <a:gd name="T4" fmla="*/ 0 w 1610"/>
                  <a:gd name="T5" fmla="*/ 12 h 4461"/>
                  <a:gd name="T6" fmla="*/ 1 w 1610"/>
                  <a:gd name="T7" fmla="*/ 11 h 4461"/>
                  <a:gd name="T8" fmla="*/ 1 w 1610"/>
                  <a:gd name="T9" fmla="*/ 11 h 4461"/>
                  <a:gd name="T10" fmla="*/ 1 w 1610"/>
                  <a:gd name="T11" fmla="*/ 10 h 4461"/>
                  <a:gd name="T12" fmla="*/ 1 w 1610"/>
                  <a:gd name="T13" fmla="*/ 10 h 4461"/>
                  <a:gd name="T14" fmla="*/ 1 w 1610"/>
                  <a:gd name="T15" fmla="*/ 10 h 4461"/>
                  <a:gd name="T16" fmla="*/ 1 w 1610"/>
                  <a:gd name="T17" fmla="*/ 9 h 4461"/>
                  <a:gd name="T18" fmla="*/ 2 w 1610"/>
                  <a:gd name="T19" fmla="*/ 9 h 4461"/>
                  <a:gd name="T20" fmla="*/ 2 w 1610"/>
                  <a:gd name="T21" fmla="*/ 8 h 4461"/>
                  <a:gd name="T22" fmla="*/ 2 w 1610"/>
                  <a:gd name="T23" fmla="*/ 7 h 4461"/>
                  <a:gd name="T24" fmla="*/ 2 w 1610"/>
                  <a:gd name="T25" fmla="*/ 7 h 4461"/>
                  <a:gd name="T26" fmla="*/ 2 w 1610"/>
                  <a:gd name="T27" fmla="*/ 6 h 4461"/>
                  <a:gd name="T28" fmla="*/ 2 w 1610"/>
                  <a:gd name="T29" fmla="*/ 7 h 4461"/>
                  <a:gd name="T30" fmla="*/ 2 w 1610"/>
                  <a:gd name="T31" fmla="*/ 8 h 4461"/>
                  <a:gd name="T32" fmla="*/ 2 w 1610"/>
                  <a:gd name="T33" fmla="*/ 9 h 4461"/>
                  <a:gd name="T34" fmla="*/ 2 w 1610"/>
                  <a:gd name="T35" fmla="*/ 9 h 4461"/>
                  <a:gd name="T36" fmla="*/ 1 w 1610"/>
                  <a:gd name="T37" fmla="*/ 9 h 4461"/>
                  <a:gd name="T38" fmla="*/ 1 w 1610"/>
                  <a:gd name="T39" fmla="*/ 10 h 4461"/>
                  <a:gd name="T40" fmla="*/ 1 w 1610"/>
                  <a:gd name="T41" fmla="*/ 10 h 4461"/>
                  <a:gd name="T42" fmla="*/ 1 w 1610"/>
                  <a:gd name="T43" fmla="*/ 11 h 4461"/>
                  <a:gd name="T44" fmla="*/ 1 w 1610"/>
                  <a:gd name="T45" fmla="*/ 11 h 4461"/>
                  <a:gd name="T46" fmla="*/ 1 w 1610"/>
                  <a:gd name="T47" fmla="*/ 11 h 4461"/>
                  <a:gd name="T48" fmla="*/ 0 w 1610"/>
                  <a:gd name="T49" fmla="*/ 12 h 4461"/>
                  <a:gd name="T50" fmla="*/ 0 w 1610"/>
                  <a:gd name="T51" fmla="*/ 12 h 4461"/>
                  <a:gd name="T52" fmla="*/ 0 w 1610"/>
                  <a:gd name="T53" fmla="*/ 12 h 4461"/>
                  <a:gd name="T54" fmla="*/ 2 w 1610"/>
                  <a:gd name="T55" fmla="*/ 6 h 4461"/>
                  <a:gd name="T56" fmla="*/ 3 w 1610"/>
                  <a:gd name="T57" fmla="*/ 5 h 4461"/>
                  <a:gd name="T58" fmla="*/ 3 w 1610"/>
                  <a:gd name="T59" fmla="*/ 5 h 4461"/>
                  <a:gd name="T60" fmla="*/ 3 w 1610"/>
                  <a:gd name="T61" fmla="*/ 4 h 4461"/>
                  <a:gd name="T62" fmla="*/ 3 w 1610"/>
                  <a:gd name="T63" fmla="*/ 3 h 4461"/>
                  <a:gd name="T64" fmla="*/ 3 w 1610"/>
                  <a:gd name="T65" fmla="*/ 2 h 4461"/>
                  <a:gd name="T66" fmla="*/ 4 w 1610"/>
                  <a:gd name="T67" fmla="*/ 2 h 4461"/>
                  <a:gd name="T68" fmla="*/ 4 w 1610"/>
                  <a:gd name="T69" fmla="*/ 1 h 4461"/>
                  <a:gd name="T70" fmla="*/ 4 w 1610"/>
                  <a:gd name="T71" fmla="*/ 1 h 4461"/>
                  <a:gd name="T72" fmla="*/ 4 w 1610"/>
                  <a:gd name="T73" fmla="*/ 1 h 4461"/>
                  <a:gd name="T74" fmla="*/ 4 w 1610"/>
                  <a:gd name="T75" fmla="*/ 0 h 4461"/>
                  <a:gd name="T76" fmla="*/ 4 w 1610"/>
                  <a:gd name="T77" fmla="*/ 0 h 4461"/>
                  <a:gd name="T78" fmla="*/ 4 w 1610"/>
                  <a:gd name="T79" fmla="*/ 0 h 4461"/>
                  <a:gd name="T80" fmla="*/ 4 w 1610"/>
                  <a:gd name="T81" fmla="*/ 1 h 4461"/>
                  <a:gd name="T82" fmla="*/ 4 w 1610"/>
                  <a:gd name="T83" fmla="*/ 1 h 4461"/>
                  <a:gd name="T84" fmla="*/ 4 w 1610"/>
                  <a:gd name="T85" fmla="*/ 1 h 4461"/>
                  <a:gd name="T86" fmla="*/ 4 w 1610"/>
                  <a:gd name="T87" fmla="*/ 2 h 4461"/>
                  <a:gd name="T88" fmla="*/ 4 w 1610"/>
                  <a:gd name="T89" fmla="*/ 2 h 4461"/>
                  <a:gd name="T90" fmla="*/ 3 w 1610"/>
                  <a:gd name="T91" fmla="*/ 3 h 4461"/>
                  <a:gd name="T92" fmla="*/ 3 w 1610"/>
                  <a:gd name="T93" fmla="*/ 3 h 4461"/>
                  <a:gd name="T94" fmla="*/ 3 w 1610"/>
                  <a:gd name="T95" fmla="*/ 4 h 4461"/>
                  <a:gd name="T96" fmla="*/ 3 w 1610"/>
                  <a:gd name="T97" fmla="*/ 5 h 4461"/>
                  <a:gd name="T98" fmla="*/ 2 w 1610"/>
                  <a:gd name="T99" fmla="*/ 6 h 4461"/>
                  <a:gd name="T100" fmla="*/ 2 w 1610"/>
                  <a:gd name="T101" fmla="*/ 6 h 446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610" h="4461">
                    <a:moveTo>
                      <a:pt x="0" y="4447"/>
                    </a:moveTo>
                    <a:lnTo>
                      <a:pt x="35" y="4390"/>
                    </a:lnTo>
                    <a:lnTo>
                      <a:pt x="70" y="4332"/>
                    </a:lnTo>
                    <a:lnTo>
                      <a:pt x="103" y="4272"/>
                    </a:lnTo>
                    <a:lnTo>
                      <a:pt x="135" y="4211"/>
                    </a:lnTo>
                    <a:lnTo>
                      <a:pt x="166" y="4149"/>
                    </a:lnTo>
                    <a:lnTo>
                      <a:pt x="198" y="4087"/>
                    </a:lnTo>
                    <a:lnTo>
                      <a:pt x="227" y="4024"/>
                    </a:lnTo>
                    <a:lnTo>
                      <a:pt x="257" y="3959"/>
                    </a:lnTo>
                    <a:lnTo>
                      <a:pt x="286" y="3894"/>
                    </a:lnTo>
                    <a:lnTo>
                      <a:pt x="313" y="3828"/>
                    </a:lnTo>
                    <a:lnTo>
                      <a:pt x="341" y="3761"/>
                    </a:lnTo>
                    <a:lnTo>
                      <a:pt x="368" y="3693"/>
                    </a:lnTo>
                    <a:lnTo>
                      <a:pt x="393" y="3624"/>
                    </a:lnTo>
                    <a:lnTo>
                      <a:pt x="420" y="3555"/>
                    </a:lnTo>
                    <a:lnTo>
                      <a:pt x="444" y="3485"/>
                    </a:lnTo>
                    <a:lnTo>
                      <a:pt x="469" y="3414"/>
                    </a:lnTo>
                    <a:lnTo>
                      <a:pt x="494" y="3342"/>
                    </a:lnTo>
                    <a:lnTo>
                      <a:pt x="518" y="3270"/>
                    </a:lnTo>
                    <a:lnTo>
                      <a:pt x="542" y="3198"/>
                    </a:lnTo>
                    <a:lnTo>
                      <a:pt x="564" y="3124"/>
                    </a:lnTo>
                    <a:lnTo>
                      <a:pt x="610" y="2976"/>
                    </a:lnTo>
                    <a:lnTo>
                      <a:pt x="654" y="2825"/>
                    </a:lnTo>
                    <a:lnTo>
                      <a:pt x="698" y="2674"/>
                    </a:lnTo>
                    <a:lnTo>
                      <a:pt x="741" y="2519"/>
                    </a:lnTo>
                    <a:lnTo>
                      <a:pt x="784" y="2365"/>
                    </a:lnTo>
                    <a:lnTo>
                      <a:pt x="827" y="2209"/>
                    </a:lnTo>
                    <a:lnTo>
                      <a:pt x="853" y="2215"/>
                    </a:lnTo>
                    <a:lnTo>
                      <a:pt x="810" y="2372"/>
                    </a:lnTo>
                    <a:lnTo>
                      <a:pt x="767" y="2528"/>
                    </a:lnTo>
                    <a:lnTo>
                      <a:pt x="723" y="2681"/>
                    </a:lnTo>
                    <a:lnTo>
                      <a:pt x="679" y="2833"/>
                    </a:lnTo>
                    <a:lnTo>
                      <a:pt x="635" y="2984"/>
                    </a:lnTo>
                    <a:lnTo>
                      <a:pt x="589" y="3133"/>
                    </a:lnTo>
                    <a:lnTo>
                      <a:pt x="565" y="3207"/>
                    </a:lnTo>
                    <a:lnTo>
                      <a:pt x="542" y="3280"/>
                    </a:lnTo>
                    <a:lnTo>
                      <a:pt x="518" y="3352"/>
                    </a:lnTo>
                    <a:lnTo>
                      <a:pt x="494" y="3424"/>
                    </a:lnTo>
                    <a:lnTo>
                      <a:pt x="469" y="3495"/>
                    </a:lnTo>
                    <a:lnTo>
                      <a:pt x="443" y="3565"/>
                    </a:lnTo>
                    <a:lnTo>
                      <a:pt x="418" y="3635"/>
                    </a:lnTo>
                    <a:lnTo>
                      <a:pt x="391" y="3703"/>
                    </a:lnTo>
                    <a:lnTo>
                      <a:pt x="365" y="3772"/>
                    </a:lnTo>
                    <a:lnTo>
                      <a:pt x="337" y="3839"/>
                    </a:lnTo>
                    <a:lnTo>
                      <a:pt x="308" y="3905"/>
                    </a:lnTo>
                    <a:lnTo>
                      <a:pt x="280" y="3971"/>
                    </a:lnTo>
                    <a:lnTo>
                      <a:pt x="251" y="4036"/>
                    </a:lnTo>
                    <a:lnTo>
                      <a:pt x="220" y="4099"/>
                    </a:lnTo>
                    <a:lnTo>
                      <a:pt x="190" y="4162"/>
                    </a:lnTo>
                    <a:lnTo>
                      <a:pt x="158" y="4224"/>
                    </a:lnTo>
                    <a:lnTo>
                      <a:pt x="125" y="4285"/>
                    </a:lnTo>
                    <a:lnTo>
                      <a:pt x="92" y="4344"/>
                    </a:lnTo>
                    <a:lnTo>
                      <a:pt x="58" y="4403"/>
                    </a:lnTo>
                    <a:lnTo>
                      <a:pt x="23" y="4461"/>
                    </a:lnTo>
                    <a:lnTo>
                      <a:pt x="0" y="4447"/>
                    </a:lnTo>
                    <a:close/>
                    <a:moveTo>
                      <a:pt x="827" y="2209"/>
                    </a:moveTo>
                    <a:lnTo>
                      <a:pt x="866" y="2069"/>
                    </a:lnTo>
                    <a:lnTo>
                      <a:pt x="905" y="1928"/>
                    </a:lnTo>
                    <a:lnTo>
                      <a:pt x="945" y="1788"/>
                    </a:lnTo>
                    <a:lnTo>
                      <a:pt x="985" y="1646"/>
                    </a:lnTo>
                    <a:lnTo>
                      <a:pt x="1026" y="1505"/>
                    </a:lnTo>
                    <a:lnTo>
                      <a:pt x="1068" y="1364"/>
                    </a:lnTo>
                    <a:lnTo>
                      <a:pt x="1112" y="1223"/>
                    </a:lnTo>
                    <a:lnTo>
                      <a:pt x="1157" y="1083"/>
                    </a:lnTo>
                    <a:lnTo>
                      <a:pt x="1203" y="943"/>
                    </a:lnTo>
                    <a:lnTo>
                      <a:pt x="1251" y="805"/>
                    </a:lnTo>
                    <a:lnTo>
                      <a:pt x="1276" y="736"/>
                    </a:lnTo>
                    <a:lnTo>
                      <a:pt x="1301" y="667"/>
                    </a:lnTo>
                    <a:lnTo>
                      <a:pt x="1327" y="599"/>
                    </a:lnTo>
                    <a:lnTo>
                      <a:pt x="1353" y="531"/>
                    </a:lnTo>
                    <a:lnTo>
                      <a:pt x="1380" y="463"/>
                    </a:lnTo>
                    <a:lnTo>
                      <a:pt x="1408" y="396"/>
                    </a:lnTo>
                    <a:lnTo>
                      <a:pt x="1436" y="328"/>
                    </a:lnTo>
                    <a:lnTo>
                      <a:pt x="1465" y="262"/>
                    </a:lnTo>
                    <a:lnTo>
                      <a:pt x="1495" y="195"/>
                    </a:lnTo>
                    <a:lnTo>
                      <a:pt x="1524" y="130"/>
                    </a:lnTo>
                    <a:lnTo>
                      <a:pt x="1555" y="64"/>
                    </a:lnTo>
                    <a:lnTo>
                      <a:pt x="1587" y="0"/>
                    </a:lnTo>
                    <a:lnTo>
                      <a:pt x="1610" y="11"/>
                    </a:lnTo>
                    <a:lnTo>
                      <a:pt x="1579" y="76"/>
                    </a:lnTo>
                    <a:lnTo>
                      <a:pt x="1548" y="141"/>
                    </a:lnTo>
                    <a:lnTo>
                      <a:pt x="1518" y="207"/>
                    </a:lnTo>
                    <a:lnTo>
                      <a:pt x="1489" y="272"/>
                    </a:lnTo>
                    <a:lnTo>
                      <a:pt x="1460" y="339"/>
                    </a:lnTo>
                    <a:lnTo>
                      <a:pt x="1431" y="406"/>
                    </a:lnTo>
                    <a:lnTo>
                      <a:pt x="1405" y="473"/>
                    </a:lnTo>
                    <a:lnTo>
                      <a:pt x="1377" y="540"/>
                    </a:lnTo>
                    <a:lnTo>
                      <a:pt x="1351" y="609"/>
                    </a:lnTo>
                    <a:lnTo>
                      <a:pt x="1326" y="676"/>
                    </a:lnTo>
                    <a:lnTo>
                      <a:pt x="1300" y="745"/>
                    </a:lnTo>
                    <a:lnTo>
                      <a:pt x="1276" y="815"/>
                    </a:lnTo>
                    <a:lnTo>
                      <a:pt x="1228" y="953"/>
                    </a:lnTo>
                    <a:lnTo>
                      <a:pt x="1181" y="1092"/>
                    </a:lnTo>
                    <a:lnTo>
                      <a:pt x="1136" y="1232"/>
                    </a:lnTo>
                    <a:lnTo>
                      <a:pt x="1093" y="1372"/>
                    </a:lnTo>
                    <a:lnTo>
                      <a:pt x="1050" y="1512"/>
                    </a:lnTo>
                    <a:lnTo>
                      <a:pt x="1009" y="1654"/>
                    </a:lnTo>
                    <a:lnTo>
                      <a:pt x="970" y="1795"/>
                    </a:lnTo>
                    <a:lnTo>
                      <a:pt x="931" y="1935"/>
                    </a:lnTo>
                    <a:lnTo>
                      <a:pt x="892" y="2076"/>
                    </a:lnTo>
                    <a:lnTo>
                      <a:pt x="853" y="2215"/>
                    </a:lnTo>
                    <a:lnTo>
                      <a:pt x="827" y="2209"/>
                    </a:lnTo>
                    <a:close/>
                  </a:path>
                </a:pathLst>
              </a:custGeom>
              <a:solidFill>
                <a:srgbClr val="958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20" name="Freeform 415">
                <a:extLst>
                  <a:ext uri="{FF2B5EF4-FFF2-40B4-BE49-F238E27FC236}">
                    <a16:creationId xmlns:a16="http://schemas.microsoft.com/office/drawing/2014/main" id="{A1A0C269-D7FE-4740-94F5-8B7FBA395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3" y="1550"/>
                <a:ext cx="117" cy="251"/>
              </a:xfrm>
              <a:custGeom>
                <a:avLst/>
                <a:gdLst>
                  <a:gd name="T0" fmla="*/ 6 w 2212"/>
                  <a:gd name="T1" fmla="*/ 0 h 4768"/>
                  <a:gd name="T2" fmla="*/ 6 w 2212"/>
                  <a:gd name="T3" fmla="*/ 0 h 4768"/>
                  <a:gd name="T4" fmla="*/ 6 w 2212"/>
                  <a:gd name="T5" fmla="*/ 0 h 4768"/>
                  <a:gd name="T6" fmla="*/ 6 w 2212"/>
                  <a:gd name="T7" fmla="*/ 1 h 4768"/>
                  <a:gd name="T8" fmla="*/ 6 w 2212"/>
                  <a:gd name="T9" fmla="*/ 1 h 4768"/>
                  <a:gd name="T10" fmla="*/ 6 w 2212"/>
                  <a:gd name="T11" fmla="*/ 2 h 4768"/>
                  <a:gd name="T12" fmla="*/ 6 w 2212"/>
                  <a:gd name="T13" fmla="*/ 2 h 4768"/>
                  <a:gd name="T14" fmla="*/ 5 w 2212"/>
                  <a:gd name="T15" fmla="*/ 4 h 4768"/>
                  <a:gd name="T16" fmla="*/ 5 w 2212"/>
                  <a:gd name="T17" fmla="*/ 4 h 4768"/>
                  <a:gd name="T18" fmla="*/ 4 w 2212"/>
                  <a:gd name="T19" fmla="*/ 6 h 4768"/>
                  <a:gd name="T20" fmla="*/ 3 w 2212"/>
                  <a:gd name="T21" fmla="*/ 8 h 4768"/>
                  <a:gd name="T22" fmla="*/ 3 w 2212"/>
                  <a:gd name="T23" fmla="*/ 9 h 4768"/>
                  <a:gd name="T24" fmla="*/ 3 w 2212"/>
                  <a:gd name="T25" fmla="*/ 8 h 4768"/>
                  <a:gd name="T26" fmla="*/ 3 w 2212"/>
                  <a:gd name="T27" fmla="*/ 6 h 4768"/>
                  <a:gd name="T28" fmla="*/ 4 w 2212"/>
                  <a:gd name="T29" fmla="*/ 6 h 4768"/>
                  <a:gd name="T30" fmla="*/ 4 w 2212"/>
                  <a:gd name="T31" fmla="*/ 4 h 4768"/>
                  <a:gd name="T32" fmla="*/ 4 w 2212"/>
                  <a:gd name="T33" fmla="*/ 4 h 4768"/>
                  <a:gd name="T34" fmla="*/ 5 w 2212"/>
                  <a:gd name="T35" fmla="*/ 3 h 4768"/>
                  <a:gd name="T36" fmla="*/ 5 w 2212"/>
                  <a:gd name="T37" fmla="*/ 2 h 4768"/>
                  <a:gd name="T38" fmla="*/ 6 w 2212"/>
                  <a:gd name="T39" fmla="*/ 1 h 4768"/>
                  <a:gd name="T40" fmla="*/ 6 w 2212"/>
                  <a:gd name="T41" fmla="*/ 1 h 4768"/>
                  <a:gd name="T42" fmla="*/ 6 w 2212"/>
                  <a:gd name="T43" fmla="*/ 1 h 4768"/>
                  <a:gd name="T44" fmla="*/ 5 w 2212"/>
                  <a:gd name="T45" fmla="*/ 1 h 4768"/>
                  <a:gd name="T46" fmla="*/ 5 w 2212"/>
                  <a:gd name="T47" fmla="*/ 1 h 4768"/>
                  <a:gd name="T48" fmla="*/ 5 w 2212"/>
                  <a:gd name="T49" fmla="*/ 1 h 4768"/>
                  <a:gd name="T50" fmla="*/ 5 w 2212"/>
                  <a:gd name="T51" fmla="*/ 1 h 4768"/>
                  <a:gd name="T52" fmla="*/ 4 w 2212"/>
                  <a:gd name="T53" fmla="*/ 2 h 4768"/>
                  <a:gd name="T54" fmla="*/ 4 w 2212"/>
                  <a:gd name="T55" fmla="*/ 3 h 4768"/>
                  <a:gd name="T56" fmla="*/ 3 w 2212"/>
                  <a:gd name="T57" fmla="*/ 5 h 4768"/>
                  <a:gd name="T58" fmla="*/ 3 w 2212"/>
                  <a:gd name="T59" fmla="*/ 6 h 4768"/>
                  <a:gd name="T60" fmla="*/ 3 w 2212"/>
                  <a:gd name="T61" fmla="*/ 7 h 4768"/>
                  <a:gd name="T62" fmla="*/ 2 w 2212"/>
                  <a:gd name="T63" fmla="*/ 8 h 4768"/>
                  <a:gd name="T64" fmla="*/ 2 w 2212"/>
                  <a:gd name="T65" fmla="*/ 9 h 4768"/>
                  <a:gd name="T66" fmla="*/ 1 w 2212"/>
                  <a:gd name="T67" fmla="*/ 11 h 4768"/>
                  <a:gd name="T68" fmla="*/ 0 w 2212"/>
                  <a:gd name="T69" fmla="*/ 13 h 4768"/>
                  <a:gd name="T70" fmla="*/ 0 w 2212"/>
                  <a:gd name="T71" fmla="*/ 13 h 4768"/>
                  <a:gd name="T72" fmla="*/ 0 w 2212"/>
                  <a:gd name="T73" fmla="*/ 13 h 4768"/>
                  <a:gd name="T74" fmla="*/ 0 w 2212"/>
                  <a:gd name="T75" fmla="*/ 13 h 4768"/>
                  <a:gd name="T76" fmla="*/ 0 w 2212"/>
                  <a:gd name="T77" fmla="*/ 13 h 4768"/>
                  <a:gd name="T78" fmla="*/ 1 w 2212"/>
                  <a:gd name="T79" fmla="*/ 12 h 4768"/>
                  <a:gd name="T80" fmla="*/ 1 w 2212"/>
                  <a:gd name="T81" fmla="*/ 11 h 4768"/>
                  <a:gd name="T82" fmla="*/ 1 w 2212"/>
                  <a:gd name="T83" fmla="*/ 11 h 4768"/>
                  <a:gd name="T84" fmla="*/ 2 w 2212"/>
                  <a:gd name="T85" fmla="*/ 10 h 4768"/>
                  <a:gd name="T86" fmla="*/ 2 w 2212"/>
                  <a:gd name="T87" fmla="*/ 9 h 4768"/>
                  <a:gd name="T88" fmla="*/ 2 w 2212"/>
                  <a:gd name="T89" fmla="*/ 8 h 4768"/>
                  <a:gd name="T90" fmla="*/ 2 w 2212"/>
                  <a:gd name="T91" fmla="*/ 8 h 4768"/>
                  <a:gd name="T92" fmla="*/ 2 w 2212"/>
                  <a:gd name="T93" fmla="*/ 7 h 4768"/>
                  <a:gd name="T94" fmla="*/ 3 w 2212"/>
                  <a:gd name="T95" fmla="*/ 6 h 4768"/>
                  <a:gd name="T96" fmla="*/ 3 w 2212"/>
                  <a:gd name="T97" fmla="*/ 5 h 4768"/>
                  <a:gd name="T98" fmla="*/ 3 w 2212"/>
                  <a:gd name="T99" fmla="*/ 4 h 4768"/>
                  <a:gd name="T100" fmla="*/ 4 w 2212"/>
                  <a:gd name="T101" fmla="*/ 3 h 4768"/>
                  <a:gd name="T102" fmla="*/ 4 w 2212"/>
                  <a:gd name="T103" fmla="*/ 2 h 4768"/>
                  <a:gd name="T104" fmla="*/ 4 w 2212"/>
                  <a:gd name="T105" fmla="*/ 1 h 4768"/>
                  <a:gd name="T106" fmla="*/ 5 w 2212"/>
                  <a:gd name="T107" fmla="*/ 0 h 4768"/>
                  <a:gd name="T108" fmla="*/ 5 w 2212"/>
                  <a:gd name="T109" fmla="*/ 0 h 4768"/>
                  <a:gd name="T110" fmla="*/ 6 w 2212"/>
                  <a:gd name="T111" fmla="*/ 0 h 4768"/>
                  <a:gd name="T112" fmla="*/ 6 w 2212"/>
                  <a:gd name="T113" fmla="*/ 0 h 476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212" h="4768">
                    <a:moveTo>
                      <a:pt x="2052" y="4"/>
                    </a:moveTo>
                    <a:lnTo>
                      <a:pt x="2070" y="7"/>
                    </a:lnTo>
                    <a:lnTo>
                      <a:pt x="2087" y="12"/>
                    </a:lnTo>
                    <a:lnTo>
                      <a:pt x="2096" y="15"/>
                    </a:lnTo>
                    <a:lnTo>
                      <a:pt x="2105" y="19"/>
                    </a:lnTo>
                    <a:lnTo>
                      <a:pt x="2115" y="24"/>
                    </a:lnTo>
                    <a:lnTo>
                      <a:pt x="2124" y="29"/>
                    </a:lnTo>
                    <a:lnTo>
                      <a:pt x="2132" y="35"/>
                    </a:lnTo>
                    <a:lnTo>
                      <a:pt x="2141" y="41"/>
                    </a:lnTo>
                    <a:lnTo>
                      <a:pt x="2149" y="48"/>
                    </a:lnTo>
                    <a:lnTo>
                      <a:pt x="2158" y="56"/>
                    </a:lnTo>
                    <a:lnTo>
                      <a:pt x="2165" y="65"/>
                    </a:lnTo>
                    <a:lnTo>
                      <a:pt x="2172" y="75"/>
                    </a:lnTo>
                    <a:lnTo>
                      <a:pt x="2179" y="85"/>
                    </a:lnTo>
                    <a:lnTo>
                      <a:pt x="2185" y="96"/>
                    </a:lnTo>
                    <a:lnTo>
                      <a:pt x="2191" y="108"/>
                    </a:lnTo>
                    <a:lnTo>
                      <a:pt x="2196" y="123"/>
                    </a:lnTo>
                    <a:lnTo>
                      <a:pt x="2201" y="137"/>
                    </a:lnTo>
                    <a:lnTo>
                      <a:pt x="2205" y="152"/>
                    </a:lnTo>
                    <a:lnTo>
                      <a:pt x="2208" y="169"/>
                    </a:lnTo>
                    <a:lnTo>
                      <a:pt x="2210" y="186"/>
                    </a:lnTo>
                    <a:lnTo>
                      <a:pt x="2211" y="206"/>
                    </a:lnTo>
                    <a:lnTo>
                      <a:pt x="2212" y="225"/>
                    </a:lnTo>
                    <a:lnTo>
                      <a:pt x="2211" y="247"/>
                    </a:lnTo>
                    <a:lnTo>
                      <a:pt x="2210" y="269"/>
                    </a:lnTo>
                    <a:lnTo>
                      <a:pt x="2207" y="294"/>
                    </a:lnTo>
                    <a:lnTo>
                      <a:pt x="2203" y="318"/>
                    </a:lnTo>
                    <a:lnTo>
                      <a:pt x="2199" y="345"/>
                    </a:lnTo>
                    <a:lnTo>
                      <a:pt x="2192" y="373"/>
                    </a:lnTo>
                    <a:lnTo>
                      <a:pt x="2184" y="403"/>
                    </a:lnTo>
                    <a:lnTo>
                      <a:pt x="2176" y="434"/>
                    </a:lnTo>
                    <a:lnTo>
                      <a:pt x="2167" y="464"/>
                    </a:lnTo>
                    <a:lnTo>
                      <a:pt x="2157" y="493"/>
                    </a:lnTo>
                    <a:lnTo>
                      <a:pt x="2144" y="524"/>
                    </a:lnTo>
                    <a:lnTo>
                      <a:pt x="2132" y="555"/>
                    </a:lnTo>
                    <a:lnTo>
                      <a:pt x="2119" y="586"/>
                    </a:lnTo>
                    <a:lnTo>
                      <a:pt x="2103" y="618"/>
                    </a:lnTo>
                    <a:lnTo>
                      <a:pt x="2088" y="650"/>
                    </a:lnTo>
                    <a:lnTo>
                      <a:pt x="2072" y="681"/>
                    </a:lnTo>
                    <a:lnTo>
                      <a:pt x="2037" y="747"/>
                    </a:lnTo>
                    <a:lnTo>
                      <a:pt x="2000" y="812"/>
                    </a:lnTo>
                    <a:lnTo>
                      <a:pt x="1962" y="879"/>
                    </a:lnTo>
                    <a:lnTo>
                      <a:pt x="1922" y="944"/>
                    </a:lnTo>
                    <a:lnTo>
                      <a:pt x="1882" y="1010"/>
                    </a:lnTo>
                    <a:lnTo>
                      <a:pt x="1843" y="1075"/>
                    </a:lnTo>
                    <a:lnTo>
                      <a:pt x="1805" y="1139"/>
                    </a:lnTo>
                    <a:lnTo>
                      <a:pt x="1769" y="1202"/>
                    </a:lnTo>
                    <a:lnTo>
                      <a:pt x="1734" y="1264"/>
                    </a:lnTo>
                    <a:lnTo>
                      <a:pt x="1703" y="1323"/>
                    </a:lnTo>
                    <a:lnTo>
                      <a:pt x="1688" y="1352"/>
                    </a:lnTo>
                    <a:lnTo>
                      <a:pt x="1674" y="1380"/>
                    </a:lnTo>
                    <a:lnTo>
                      <a:pt x="1662" y="1408"/>
                    </a:lnTo>
                    <a:lnTo>
                      <a:pt x="1651" y="1436"/>
                    </a:lnTo>
                    <a:lnTo>
                      <a:pt x="1626" y="1500"/>
                    </a:lnTo>
                    <a:lnTo>
                      <a:pt x="1598" y="1583"/>
                    </a:lnTo>
                    <a:lnTo>
                      <a:pt x="1564" y="1682"/>
                    </a:lnTo>
                    <a:lnTo>
                      <a:pt x="1528" y="1794"/>
                    </a:lnTo>
                    <a:lnTo>
                      <a:pt x="1489" y="1915"/>
                    </a:lnTo>
                    <a:lnTo>
                      <a:pt x="1449" y="2041"/>
                    </a:lnTo>
                    <a:lnTo>
                      <a:pt x="1409" y="2171"/>
                    </a:lnTo>
                    <a:lnTo>
                      <a:pt x="1369" y="2301"/>
                    </a:lnTo>
                    <a:lnTo>
                      <a:pt x="1330" y="2428"/>
                    </a:lnTo>
                    <a:lnTo>
                      <a:pt x="1295" y="2548"/>
                    </a:lnTo>
                    <a:lnTo>
                      <a:pt x="1261" y="2658"/>
                    </a:lnTo>
                    <a:lnTo>
                      <a:pt x="1232" y="2756"/>
                    </a:lnTo>
                    <a:lnTo>
                      <a:pt x="1208" y="2838"/>
                    </a:lnTo>
                    <a:lnTo>
                      <a:pt x="1189" y="2899"/>
                    </a:lnTo>
                    <a:lnTo>
                      <a:pt x="1178" y="2939"/>
                    </a:lnTo>
                    <a:lnTo>
                      <a:pt x="1174" y="2952"/>
                    </a:lnTo>
                    <a:lnTo>
                      <a:pt x="961" y="3377"/>
                    </a:lnTo>
                    <a:lnTo>
                      <a:pt x="964" y="3366"/>
                    </a:lnTo>
                    <a:lnTo>
                      <a:pt x="973" y="3332"/>
                    </a:lnTo>
                    <a:lnTo>
                      <a:pt x="988" y="3279"/>
                    </a:lnTo>
                    <a:lnTo>
                      <a:pt x="1005" y="3211"/>
                    </a:lnTo>
                    <a:lnTo>
                      <a:pt x="1027" y="3129"/>
                    </a:lnTo>
                    <a:lnTo>
                      <a:pt x="1051" y="3038"/>
                    </a:lnTo>
                    <a:lnTo>
                      <a:pt x="1078" y="2939"/>
                    </a:lnTo>
                    <a:lnTo>
                      <a:pt x="1105" y="2837"/>
                    </a:lnTo>
                    <a:lnTo>
                      <a:pt x="1133" y="2732"/>
                    </a:lnTo>
                    <a:lnTo>
                      <a:pt x="1161" y="2630"/>
                    </a:lnTo>
                    <a:lnTo>
                      <a:pt x="1186" y="2533"/>
                    </a:lnTo>
                    <a:lnTo>
                      <a:pt x="1211" y="2443"/>
                    </a:lnTo>
                    <a:lnTo>
                      <a:pt x="1232" y="2363"/>
                    </a:lnTo>
                    <a:lnTo>
                      <a:pt x="1251" y="2296"/>
                    </a:lnTo>
                    <a:lnTo>
                      <a:pt x="1265" y="2246"/>
                    </a:lnTo>
                    <a:lnTo>
                      <a:pt x="1274" y="2215"/>
                    </a:lnTo>
                    <a:lnTo>
                      <a:pt x="1282" y="2189"/>
                    </a:lnTo>
                    <a:lnTo>
                      <a:pt x="1294" y="2149"/>
                    </a:lnTo>
                    <a:lnTo>
                      <a:pt x="1308" y="2099"/>
                    </a:lnTo>
                    <a:lnTo>
                      <a:pt x="1324" y="2039"/>
                    </a:lnTo>
                    <a:lnTo>
                      <a:pt x="1344" y="1973"/>
                    </a:lnTo>
                    <a:lnTo>
                      <a:pt x="1365" y="1901"/>
                    </a:lnTo>
                    <a:lnTo>
                      <a:pt x="1387" y="1826"/>
                    </a:lnTo>
                    <a:lnTo>
                      <a:pt x="1410" y="1748"/>
                    </a:lnTo>
                    <a:lnTo>
                      <a:pt x="1435" y="1670"/>
                    </a:lnTo>
                    <a:lnTo>
                      <a:pt x="1458" y="1594"/>
                    </a:lnTo>
                    <a:lnTo>
                      <a:pt x="1483" y="1521"/>
                    </a:lnTo>
                    <a:lnTo>
                      <a:pt x="1507" y="1453"/>
                    </a:lnTo>
                    <a:lnTo>
                      <a:pt x="1529" y="1392"/>
                    </a:lnTo>
                    <a:lnTo>
                      <a:pt x="1550" y="1338"/>
                    </a:lnTo>
                    <a:lnTo>
                      <a:pt x="1560" y="1316"/>
                    </a:lnTo>
                    <a:lnTo>
                      <a:pt x="1569" y="1296"/>
                    </a:lnTo>
                    <a:lnTo>
                      <a:pt x="1578" y="1280"/>
                    </a:lnTo>
                    <a:lnTo>
                      <a:pt x="1586" y="1266"/>
                    </a:lnTo>
                    <a:lnTo>
                      <a:pt x="1606" y="1236"/>
                    </a:lnTo>
                    <a:lnTo>
                      <a:pt x="1632" y="1194"/>
                    </a:lnTo>
                    <a:lnTo>
                      <a:pt x="1664" y="1141"/>
                    </a:lnTo>
                    <a:lnTo>
                      <a:pt x="1700" y="1080"/>
                    </a:lnTo>
                    <a:lnTo>
                      <a:pt x="1739" y="1011"/>
                    </a:lnTo>
                    <a:lnTo>
                      <a:pt x="1779" y="936"/>
                    </a:lnTo>
                    <a:lnTo>
                      <a:pt x="1820" y="857"/>
                    </a:lnTo>
                    <a:lnTo>
                      <a:pt x="1860" y="777"/>
                    </a:lnTo>
                    <a:lnTo>
                      <a:pt x="1878" y="736"/>
                    </a:lnTo>
                    <a:lnTo>
                      <a:pt x="1898" y="695"/>
                    </a:lnTo>
                    <a:lnTo>
                      <a:pt x="1915" y="654"/>
                    </a:lnTo>
                    <a:lnTo>
                      <a:pt x="1931" y="614"/>
                    </a:lnTo>
                    <a:lnTo>
                      <a:pt x="1948" y="574"/>
                    </a:lnTo>
                    <a:lnTo>
                      <a:pt x="1962" y="535"/>
                    </a:lnTo>
                    <a:lnTo>
                      <a:pt x="1974" y="497"/>
                    </a:lnTo>
                    <a:lnTo>
                      <a:pt x="1986" y="460"/>
                    </a:lnTo>
                    <a:lnTo>
                      <a:pt x="1996" y="426"/>
                    </a:lnTo>
                    <a:lnTo>
                      <a:pt x="2003" y="392"/>
                    </a:lnTo>
                    <a:lnTo>
                      <a:pt x="2009" y="361"/>
                    </a:lnTo>
                    <a:lnTo>
                      <a:pt x="2012" y="332"/>
                    </a:lnTo>
                    <a:lnTo>
                      <a:pt x="2014" y="304"/>
                    </a:lnTo>
                    <a:lnTo>
                      <a:pt x="2012" y="279"/>
                    </a:lnTo>
                    <a:lnTo>
                      <a:pt x="2008" y="258"/>
                    </a:lnTo>
                    <a:lnTo>
                      <a:pt x="2002" y="238"/>
                    </a:lnTo>
                    <a:lnTo>
                      <a:pt x="1994" y="224"/>
                    </a:lnTo>
                    <a:lnTo>
                      <a:pt x="1986" y="212"/>
                    </a:lnTo>
                    <a:lnTo>
                      <a:pt x="1976" y="202"/>
                    </a:lnTo>
                    <a:lnTo>
                      <a:pt x="1966" y="193"/>
                    </a:lnTo>
                    <a:lnTo>
                      <a:pt x="1956" y="187"/>
                    </a:lnTo>
                    <a:lnTo>
                      <a:pt x="1946" y="183"/>
                    </a:lnTo>
                    <a:lnTo>
                      <a:pt x="1934" y="181"/>
                    </a:lnTo>
                    <a:lnTo>
                      <a:pt x="1923" y="180"/>
                    </a:lnTo>
                    <a:lnTo>
                      <a:pt x="1911" y="181"/>
                    </a:lnTo>
                    <a:lnTo>
                      <a:pt x="1899" y="184"/>
                    </a:lnTo>
                    <a:lnTo>
                      <a:pt x="1886" y="188"/>
                    </a:lnTo>
                    <a:lnTo>
                      <a:pt x="1874" y="194"/>
                    </a:lnTo>
                    <a:lnTo>
                      <a:pt x="1862" y="202"/>
                    </a:lnTo>
                    <a:lnTo>
                      <a:pt x="1848" y="210"/>
                    </a:lnTo>
                    <a:lnTo>
                      <a:pt x="1836" y="219"/>
                    </a:lnTo>
                    <a:lnTo>
                      <a:pt x="1823" y="230"/>
                    </a:lnTo>
                    <a:lnTo>
                      <a:pt x="1811" y="242"/>
                    </a:lnTo>
                    <a:lnTo>
                      <a:pt x="1797" y="256"/>
                    </a:lnTo>
                    <a:lnTo>
                      <a:pt x="1784" y="270"/>
                    </a:lnTo>
                    <a:lnTo>
                      <a:pt x="1772" y="285"/>
                    </a:lnTo>
                    <a:lnTo>
                      <a:pt x="1759" y="302"/>
                    </a:lnTo>
                    <a:lnTo>
                      <a:pt x="1747" y="318"/>
                    </a:lnTo>
                    <a:lnTo>
                      <a:pt x="1735" y="337"/>
                    </a:lnTo>
                    <a:lnTo>
                      <a:pt x="1724" y="355"/>
                    </a:lnTo>
                    <a:lnTo>
                      <a:pt x="1712" y="375"/>
                    </a:lnTo>
                    <a:lnTo>
                      <a:pt x="1701" y="394"/>
                    </a:lnTo>
                    <a:lnTo>
                      <a:pt x="1691" y="413"/>
                    </a:lnTo>
                    <a:lnTo>
                      <a:pt x="1681" y="434"/>
                    </a:lnTo>
                    <a:lnTo>
                      <a:pt x="1671" y="455"/>
                    </a:lnTo>
                    <a:lnTo>
                      <a:pt x="1662" y="477"/>
                    </a:lnTo>
                    <a:lnTo>
                      <a:pt x="1654" y="498"/>
                    </a:lnTo>
                    <a:lnTo>
                      <a:pt x="1646" y="520"/>
                    </a:lnTo>
                    <a:lnTo>
                      <a:pt x="1628" y="572"/>
                    </a:lnTo>
                    <a:lnTo>
                      <a:pt x="1605" y="640"/>
                    </a:lnTo>
                    <a:lnTo>
                      <a:pt x="1575" y="721"/>
                    </a:lnTo>
                    <a:lnTo>
                      <a:pt x="1542" y="815"/>
                    </a:lnTo>
                    <a:lnTo>
                      <a:pt x="1507" y="918"/>
                    </a:lnTo>
                    <a:lnTo>
                      <a:pt x="1468" y="1027"/>
                    </a:lnTo>
                    <a:lnTo>
                      <a:pt x="1427" y="1142"/>
                    </a:lnTo>
                    <a:lnTo>
                      <a:pt x="1385" y="1260"/>
                    </a:lnTo>
                    <a:lnTo>
                      <a:pt x="1343" y="1378"/>
                    </a:lnTo>
                    <a:lnTo>
                      <a:pt x="1302" y="1495"/>
                    </a:lnTo>
                    <a:lnTo>
                      <a:pt x="1263" y="1608"/>
                    </a:lnTo>
                    <a:lnTo>
                      <a:pt x="1225" y="1714"/>
                    </a:lnTo>
                    <a:lnTo>
                      <a:pt x="1191" y="1813"/>
                    </a:lnTo>
                    <a:lnTo>
                      <a:pt x="1162" y="1901"/>
                    </a:lnTo>
                    <a:lnTo>
                      <a:pt x="1136" y="1978"/>
                    </a:lnTo>
                    <a:lnTo>
                      <a:pt x="1117" y="2039"/>
                    </a:lnTo>
                    <a:lnTo>
                      <a:pt x="1100" y="2095"/>
                    </a:lnTo>
                    <a:lnTo>
                      <a:pt x="1083" y="2154"/>
                    </a:lnTo>
                    <a:lnTo>
                      <a:pt x="1065" y="2216"/>
                    </a:lnTo>
                    <a:lnTo>
                      <a:pt x="1048" y="2281"/>
                    </a:lnTo>
                    <a:lnTo>
                      <a:pt x="1031" y="2348"/>
                    </a:lnTo>
                    <a:lnTo>
                      <a:pt x="1014" y="2417"/>
                    </a:lnTo>
                    <a:lnTo>
                      <a:pt x="997" y="2487"/>
                    </a:lnTo>
                    <a:lnTo>
                      <a:pt x="979" y="2557"/>
                    </a:lnTo>
                    <a:lnTo>
                      <a:pt x="963" y="2627"/>
                    </a:lnTo>
                    <a:lnTo>
                      <a:pt x="947" y="2696"/>
                    </a:lnTo>
                    <a:lnTo>
                      <a:pt x="931" y="2765"/>
                    </a:lnTo>
                    <a:lnTo>
                      <a:pt x="916" y="2830"/>
                    </a:lnTo>
                    <a:lnTo>
                      <a:pt x="901" y="2894"/>
                    </a:lnTo>
                    <a:lnTo>
                      <a:pt x="887" y="2955"/>
                    </a:lnTo>
                    <a:lnTo>
                      <a:pt x="874" y="3012"/>
                    </a:lnTo>
                    <a:lnTo>
                      <a:pt x="861" y="3065"/>
                    </a:lnTo>
                    <a:lnTo>
                      <a:pt x="853" y="3093"/>
                    </a:lnTo>
                    <a:lnTo>
                      <a:pt x="842" y="3128"/>
                    </a:lnTo>
                    <a:lnTo>
                      <a:pt x="828" y="3168"/>
                    </a:lnTo>
                    <a:lnTo>
                      <a:pt x="812" y="3213"/>
                    </a:lnTo>
                    <a:lnTo>
                      <a:pt x="791" y="3264"/>
                    </a:lnTo>
                    <a:lnTo>
                      <a:pt x="770" y="3318"/>
                    </a:lnTo>
                    <a:lnTo>
                      <a:pt x="745" y="3377"/>
                    </a:lnTo>
                    <a:lnTo>
                      <a:pt x="718" y="3438"/>
                    </a:lnTo>
                    <a:lnTo>
                      <a:pt x="660" y="3570"/>
                    </a:lnTo>
                    <a:lnTo>
                      <a:pt x="598" y="3709"/>
                    </a:lnTo>
                    <a:lnTo>
                      <a:pt x="532" y="3854"/>
                    </a:lnTo>
                    <a:lnTo>
                      <a:pt x="464" y="3998"/>
                    </a:lnTo>
                    <a:lnTo>
                      <a:pt x="398" y="4139"/>
                    </a:lnTo>
                    <a:lnTo>
                      <a:pt x="334" y="4274"/>
                    </a:lnTo>
                    <a:lnTo>
                      <a:pt x="275" y="4398"/>
                    </a:lnTo>
                    <a:lnTo>
                      <a:pt x="222" y="4508"/>
                    </a:lnTo>
                    <a:lnTo>
                      <a:pt x="178" y="4599"/>
                    </a:lnTo>
                    <a:lnTo>
                      <a:pt x="144" y="4669"/>
                    </a:lnTo>
                    <a:lnTo>
                      <a:pt x="122" y="4714"/>
                    </a:lnTo>
                    <a:lnTo>
                      <a:pt x="114" y="4730"/>
                    </a:lnTo>
                    <a:lnTo>
                      <a:pt x="108" y="4734"/>
                    </a:lnTo>
                    <a:lnTo>
                      <a:pt x="91" y="4742"/>
                    </a:lnTo>
                    <a:lnTo>
                      <a:pt x="68" y="4753"/>
                    </a:lnTo>
                    <a:lnTo>
                      <a:pt x="44" y="4763"/>
                    </a:lnTo>
                    <a:lnTo>
                      <a:pt x="33" y="4766"/>
                    </a:lnTo>
                    <a:lnTo>
                      <a:pt x="21" y="4768"/>
                    </a:lnTo>
                    <a:lnTo>
                      <a:pt x="17" y="4768"/>
                    </a:lnTo>
                    <a:lnTo>
                      <a:pt x="12" y="4768"/>
                    </a:lnTo>
                    <a:lnTo>
                      <a:pt x="9" y="4767"/>
                    </a:lnTo>
                    <a:lnTo>
                      <a:pt x="6" y="4765"/>
                    </a:lnTo>
                    <a:lnTo>
                      <a:pt x="3" y="4763"/>
                    </a:lnTo>
                    <a:lnTo>
                      <a:pt x="1" y="4760"/>
                    </a:lnTo>
                    <a:lnTo>
                      <a:pt x="0" y="4757"/>
                    </a:lnTo>
                    <a:lnTo>
                      <a:pt x="0" y="4752"/>
                    </a:lnTo>
                    <a:lnTo>
                      <a:pt x="1" y="4747"/>
                    </a:lnTo>
                    <a:lnTo>
                      <a:pt x="3" y="4741"/>
                    </a:lnTo>
                    <a:lnTo>
                      <a:pt x="6" y="4733"/>
                    </a:lnTo>
                    <a:lnTo>
                      <a:pt x="9" y="4724"/>
                    </a:lnTo>
                    <a:lnTo>
                      <a:pt x="18" y="4703"/>
                    </a:lnTo>
                    <a:lnTo>
                      <a:pt x="29" y="4676"/>
                    </a:lnTo>
                    <a:lnTo>
                      <a:pt x="41" y="4644"/>
                    </a:lnTo>
                    <a:lnTo>
                      <a:pt x="54" y="4607"/>
                    </a:lnTo>
                    <a:lnTo>
                      <a:pt x="84" y="4524"/>
                    </a:lnTo>
                    <a:lnTo>
                      <a:pt x="117" y="4433"/>
                    </a:lnTo>
                    <a:lnTo>
                      <a:pt x="136" y="4387"/>
                    </a:lnTo>
                    <a:lnTo>
                      <a:pt x="154" y="4340"/>
                    </a:lnTo>
                    <a:lnTo>
                      <a:pt x="174" y="4295"/>
                    </a:lnTo>
                    <a:lnTo>
                      <a:pt x="194" y="4251"/>
                    </a:lnTo>
                    <a:lnTo>
                      <a:pt x="214" y="4210"/>
                    </a:lnTo>
                    <a:lnTo>
                      <a:pt x="235" y="4172"/>
                    </a:lnTo>
                    <a:lnTo>
                      <a:pt x="245" y="4155"/>
                    </a:lnTo>
                    <a:lnTo>
                      <a:pt x="256" y="4138"/>
                    </a:lnTo>
                    <a:lnTo>
                      <a:pt x="266" y="4123"/>
                    </a:lnTo>
                    <a:lnTo>
                      <a:pt x="276" y="4109"/>
                    </a:lnTo>
                    <a:lnTo>
                      <a:pt x="298" y="4081"/>
                    </a:lnTo>
                    <a:lnTo>
                      <a:pt x="320" y="4046"/>
                    </a:lnTo>
                    <a:lnTo>
                      <a:pt x="344" y="4007"/>
                    </a:lnTo>
                    <a:lnTo>
                      <a:pt x="368" y="3965"/>
                    </a:lnTo>
                    <a:lnTo>
                      <a:pt x="393" y="3919"/>
                    </a:lnTo>
                    <a:lnTo>
                      <a:pt x="416" y="3871"/>
                    </a:lnTo>
                    <a:lnTo>
                      <a:pt x="441" y="3821"/>
                    </a:lnTo>
                    <a:lnTo>
                      <a:pt x="466" y="3770"/>
                    </a:lnTo>
                    <a:lnTo>
                      <a:pt x="488" y="3719"/>
                    </a:lnTo>
                    <a:lnTo>
                      <a:pt x="511" y="3668"/>
                    </a:lnTo>
                    <a:lnTo>
                      <a:pt x="531" y="3618"/>
                    </a:lnTo>
                    <a:lnTo>
                      <a:pt x="549" y="3570"/>
                    </a:lnTo>
                    <a:lnTo>
                      <a:pt x="567" y="3525"/>
                    </a:lnTo>
                    <a:lnTo>
                      <a:pt x="581" y="3483"/>
                    </a:lnTo>
                    <a:lnTo>
                      <a:pt x="593" y="3446"/>
                    </a:lnTo>
                    <a:lnTo>
                      <a:pt x="604" y="3413"/>
                    </a:lnTo>
                    <a:lnTo>
                      <a:pt x="612" y="3381"/>
                    </a:lnTo>
                    <a:lnTo>
                      <a:pt x="623" y="3348"/>
                    </a:lnTo>
                    <a:lnTo>
                      <a:pt x="634" y="3312"/>
                    </a:lnTo>
                    <a:lnTo>
                      <a:pt x="647" y="3277"/>
                    </a:lnTo>
                    <a:lnTo>
                      <a:pt x="674" y="3201"/>
                    </a:lnTo>
                    <a:lnTo>
                      <a:pt x="702" y="3124"/>
                    </a:lnTo>
                    <a:lnTo>
                      <a:pt x="729" y="3049"/>
                    </a:lnTo>
                    <a:lnTo>
                      <a:pt x="752" y="2978"/>
                    </a:lnTo>
                    <a:lnTo>
                      <a:pt x="762" y="2944"/>
                    </a:lnTo>
                    <a:lnTo>
                      <a:pt x="771" y="2912"/>
                    </a:lnTo>
                    <a:lnTo>
                      <a:pt x="778" y="2884"/>
                    </a:lnTo>
                    <a:lnTo>
                      <a:pt x="783" y="2857"/>
                    </a:lnTo>
                    <a:lnTo>
                      <a:pt x="788" y="2826"/>
                    </a:lnTo>
                    <a:lnTo>
                      <a:pt x="797" y="2785"/>
                    </a:lnTo>
                    <a:lnTo>
                      <a:pt x="809" y="2735"/>
                    </a:lnTo>
                    <a:lnTo>
                      <a:pt x="824" y="2678"/>
                    </a:lnTo>
                    <a:lnTo>
                      <a:pt x="840" y="2614"/>
                    </a:lnTo>
                    <a:lnTo>
                      <a:pt x="859" y="2547"/>
                    </a:lnTo>
                    <a:lnTo>
                      <a:pt x="878" y="2477"/>
                    </a:lnTo>
                    <a:lnTo>
                      <a:pt x="897" y="2407"/>
                    </a:lnTo>
                    <a:lnTo>
                      <a:pt x="917" y="2337"/>
                    </a:lnTo>
                    <a:lnTo>
                      <a:pt x="936" y="2271"/>
                    </a:lnTo>
                    <a:lnTo>
                      <a:pt x="955" y="2207"/>
                    </a:lnTo>
                    <a:lnTo>
                      <a:pt x="972" y="2149"/>
                    </a:lnTo>
                    <a:lnTo>
                      <a:pt x="988" y="2099"/>
                    </a:lnTo>
                    <a:lnTo>
                      <a:pt x="1000" y="2057"/>
                    </a:lnTo>
                    <a:lnTo>
                      <a:pt x="1010" y="2025"/>
                    </a:lnTo>
                    <a:lnTo>
                      <a:pt x="1016" y="2006"/>
                    </a:lnTo>
                    <a:lnTo>
                      <a:pt x="1022" y="1985"/>
                    </a:lnTo>
                    <a:lnTo>
                      <a:pt x="1034" y="1949"/>
                    </a:lnTo>
                    <a:lnTo>
                      <a:pt x="1048" y="1902"/>
                    </a:lnTo>
                    <a:lnTo>
                      <a:pt x="1066" y="1843"/>
                    </a:lnTo>
                    <a:lnTo>
                      <a:pt x="1088" y="1775"/>
                    </a:lnTo>
                    <a:lnTo>
                      <a:pt x="1111" y="1701"/>
                    </a:lnTo>
                    <a:lnTo>
                      <a:pt x="1136" y="1621"/>
                    </a:lnTo>
                    <a:lnTo>
                      <a:pt x="1162" y="1539"/>
                    </a:lnTo>
                    <a:lnTo>
                      <a:pt x="1189" y="1455"/>
                    </a:lnTo>
                    <a:lnTo>
                      <a:pt x="1216" y="1372"/>
                    </a:lnTo>
                    <a:lnTo>
                      <a:pt x="1241" y="1292"/>
                    </a:lnTo>
                    <a:lnTo>
                      <a:pt x="1267" y="1218"/>
                    </a:lnTo>
                    <a:lnTo>
                      <a:pt x="1291" y="1149"/>
                    </a:lnTo>
                    <a:lnTo>
                      <a:pt x="1312" y="1090"/>
                    </a:lnTo>
                    <a:lnTo>
                      <a:pt x="1330" y="1041"/>
                    </a:lnTo>
                    <a:lnTo>
                      <a:pt x="1346" y="1004"/>
                    </a:lnTo>
                    <a:lnTo>
                      <a:pt x="1359" y="969"/>
                    </a:lnTo>
                    <a:lnTo>
                      <a:pt x="1376" y="925"/>
                    </a:lnTo>
                    <a:lnTo>
                      <a:pt x="1394" y="874"/>
                    </a:lnTo>
                    <a:lnTo>
                      <a:pt x="1414" y="815"/>
                    </a:lnTo>
                    <a:lnTo>
                      <a:pt x="1437" y="751"/>
                    </a:lnTo>
                    <a:lnTo>
                      <a:pt x="1460" y="684"/>
                    </a:lnTo>
                    <a:lnTo>
                      <a:pt x="1486" y="614"/>
                    </a:lnTo>
                    <a:lnTo>
                      <a:pt x="1514" y="543"/>
                    </a:lnTo>
                    <a:lnTo>
                      <a:pt x="1542" y="473"/>
                    </a:lnTo>
                    <a:lnTo>
                      <a:pt x="1572" y="403"/>
                    </a:lnTo>
                    <a:lnTo>
                      <a:pt x="1587" y="370"/>
                    </a:lnTo>
                    <a:lnTo>
                      <a:pt x="1603" y="338"/>
                    </a:lnTo>
                    <a:lnTo>
                      <a:pt x="1619" y="306"/>
                    </a:lnTo>
                    <a:lnTo>
                      <a:pt x="1636" y="276"/>
                    </a:lnTo>
                    <a:lnTo>
                      <a:pt x="1652" y="248"/>
                    </a:lnTo>
                    <a:lnTo>
                      <a:pt x="1668" y="221"/>
                    </a:lnTo>
                    <a:lnTo>
                      <a:pt x="1685" y="195"/>
                    </a:lnTo>
                    <a:lnTo>
                      <a:pt x="1702" y="172"/>
                    </a:lnTo>
                    <a:lnTo>
                      <a:pt x="1719" y="151"/>
                    </a:lnTo>
                    <a:lnTo>
                      <a:pt x="1737" y="132"/>
                    </a:lnTo>
                    <a:lnTo>
                      <a:pt x="1754" y="116"/>
                    </a:lnTo>
                    <a:lnTo>
                      <a:pt x="1773" y="102"/>
                    </a:lnTo>
                    <a:lnTo>
                      <a:pt x="1806" y="80"/>
                    </a:lnTo>
                    <a:lnTo>
                      <a:pt x="1838" y="61"/>
                    </a:lnTo>
                    <a:lnTo>
                      <a:pt x="1867" y="45"/>
                    </a:lnTo>
                    <a:lnTo>
                      <a:pt x="1892" y="33"/>
                    </a:lnTo>
                    <a:lnTo>
                      <a:pt x="1915" y="22"/>
                    </a:lnTo>
                    <a:lnTo>
                      <a:pt x="1936" y="14"/>
                    </a:lnTo>
                    <a:lnTo>
                      <a:pt x="1955" y="8"/>
                    </a:lnTo>
                    <a:lnTo>
                      <a:pt x="1971" y="4"/>
                    </a:lnTo>
                    <a:lnTo>
                      <a:pt x="1986" y="2"/>
                    </a:lnTo>
                    <a:lnTo>
                      <a:pt x="1999" y="0"/>
                    </a:lnTo>
                    <a:lnTo>
                      <a:pt x="2010" y="0"/>
                    </a:lnTo>
                    <a:lnTo>
                      <a:pt x="2020" y="1"/>
                    </a:lnTo>
                    <a:lnTo>
                      <a:pt x="2038" y="3"/>
                    </a:lnTo>
                    <a:lnTo>
                      <a:pt x="2052" y="4"/>
                    </a:lnTo>
                    <a:close/>
                  </a:path>
                </a:pathLst>
              </a:custGeom>
              <a:solidFill>
                <a:srgbClr val="FAD8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21" name="Freeform 416">
                <a:extLst>
                  <a:ext uri="{FF2B5EF4-FFF2-40B4-BE49-F238E27FC236}">
                    <a16:creationId xmlns:a16="http://schemas.microsoft.com/office/drawing/2014/main" id="{BEF521FC-2270-407E-9B57-1B424B8C7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3" y="1550"/>
                <a:ext cx="117" cy="251"/>
              </a:xfrm>
              <a:custGeom>
                <a:avLst/>
                <a:gdLst>
                  <a:gd name="T0" fmla="*/ 6 w 2212"/>
                  <a:gd name="T1" fmla="*/ 0 h 4768"/>
                  <a:gd name="T2" fmla="*/ 6 w 2212"/>
                  <a:gd name="T3" fmla="*/ 0 h 4768"/>
                  <a:gd name="T4" fmla="*/ 6 w 2212"/>
                  <a:gd name="T5" fmla="*/ 0 h 4768"/>
                  <a:gd name="T6" fmla="*/ 6 w 2212"/>
                  <a:gd name="T7" fmla="*/ 1 h 4768"/>
                  <a:gd name="T8" fmla="*/ 6 w 2212"/>
                  <a:gd name="T9" fmla="*/ 1 h 4768"/>
                  <a:gd name="T10" fmla="*/ 6 w 2212"/>
                  <a:gd name="T11" fmla="*/ 2 h 4768"/>
                  <a:gd name="T12" fmla="*/ 6 w 2212"/>
                  <a:gd name="T13" fmla="*/ 2 h 4768"/>
                  <a:gd name="T14" fmla="*/ 5 w 2212"/>
                  <a:gd name="T15" fmla="*/ 4 h 4768"/>
                  <a:gd name="T16" fmla="*/ 5 w 2212"/>
                  <a:gd name="T17" fmla="*/ 4 h 4768"/>
                  <a:gd name="T18" fmla="*/ 4 w 2212"/>
                  <a:gd name="T19" fmla="*/ 6 h 4768"/>
                  <a:gd name="T20" fmla="*/ 3 w 2212"/>
                  <a:gd name="T21" fmla="*/ 8 h 4768"/>
                  <a:gd name="T22" fmla="*/ 3 w 2212"/>
                  <a:gd name="T23" fmla="*/ 9 h 4768"/>
                  <a:gd name="T24" fmla="*/ 3 w 2212"/>
                  <a:gd name="T25" fmla="*/ 8 h 4768"/>
                  <a:gd name="T26" fmla="*/ 3 w 2212"/>
                  <a:gd name="T27" fmla="*/ 6 h 4768"/>
                  <a:gd name="T28" fmla="*/ 4 w 2212"/>
                  <a:gd name="T29" fmla="*/ 6 h 4768"/>
                  <a:gd name="T30" fmla="*/ 4 w 2212"/>
                  <a:gd name="T31" fmla="*/ 4 h 4768"/>
                  <a:gd name="T32" fmla="*/ 4 w 2212"/>
                  <a:gd name="T33" fmla="*/ 4 h 4768"/>
                  <a:gd name="T34" fmla="*/ 5 w 2212"/>
                  <a:gd name="T35" fmla="*/ 3 h 4768"/>
                  <a:gd name="T36" fmla="*/ 5 w 2212"/>
                  <a:gd name="T37" fmla="*/ 2 h 4768"/>
                  <a:gd name="T38" fmla="*/ 6 w 2212"/>
                  <a:gd name="T39" fmla="*/ 1 h 4768"/>
                  <a:gd name="T40" fmla="*/ 6 w 2212"/>
                  <a:gd name="T41" fmla="*/ 1 h 4768"/>
                  <a:gd name="T42" fmla="*/ 6 w 2212"/>
                  <a:gd name="T43" fmla="*/ 1 h 4768"/>
                  <a:gd name="T44" fmla="*/ 5 w 2212"/>
                  <a:gd name="T45" fmla="*/ 1 h 4768"/>
                  <a:gd name="T46" fmla="*/ 5 w 2212"/>
                  <a:gd name="T47" fmla="*/ 1 h 4768"/>
                  <a:gd name="T48" fmla="*/ 5 w 2212"/>
                  <a:gd name="T49" fmla="*/ 1 h 4768"/>
                  <a:gd name="T50" fmla="*/ 5 w 2212"/>
                  <a:gd name="T51" fmla="*/ 1 h 4768"/>
                  <a:gd name="T52" fmla="*/ 4 w 2212"/>
                  <a:gd name="T53" fmla="*/ 2 h 4768"/>
                  <a:gd name="T54" fmla="*/ 4 w 2212"/>
                  <a:gd name="T55" fmla="*/ 3 h 4768"/>
                  <a:gd name="T56" fmla="*/ 3 w 2212"/>
                  <a:gd name="T57" fmla="*/ 5 h 4768"/>
                  <a:gd name="T58" fmla="*/ 3 w 2212"/>
                  <a:gd name="T59" fmla="*/ 6 h 4768"/>
                  <a:gd name="T60" fmla="*/ 3 w 2212"/>
                  <a:gd name="T61" fmla="*/ 7 h 4768"/>
                  <a:gd name="T62" fmla="*/ 2 w 2212"/>
                  <a:gd name="T63" fmla="*/ 8 h 4768"/>
                  <a:gd name="T64" fmla="*/ 2 w 2212"/>
                  <a:gd name="T65" fmla="*/ 9 h 4768"/>
                  <a:gd name="T66" fmla="*/ 1 w 2212"/>
                  <a:gd name="T67" fmla="*/ 11 h 4768"/>
                  <a:gd name="T68" fmla="*/ 0 w 2212"/>
                  <a:gd name="T69" fmla="*/ 13 h 4768"/>
                  <a:gd name="T70" fmla="*/ 0 w 2212"/>
                  <a:gd name="T71" fmla="*/ 13 h 4768"/>
                  <a:gd name="T72" fmla="*/ 0 w 2212"/>
                  <a:gd name="T73" fmla="*/ 13 h 4768"/>
                  <a:gd name="T74" fmla="*/ 0 w 2212"/>
                  <a:gd name="T75" fmla="*/ 13 h 4768"/>
                  <a:gd name="T76" fmla="*/ 0 w 2212"/>
                  <a:gd name="T77" fmla="*/ 13 h 4768"/>
                  <a:gd name="T78" fmla="*/ 1 w 2212"/>
                  <a:gd name="T79" fmla="*/ 12 h 4768"/>
                  <a:gd name="T80" fmla="*/ 1 w 2212"/>
                  <a:gd name="T81" fmla="*/ 11 h 4768"/>
                  <a:gd name="T82" fmla="*/ 1 w 2212"/>
                  <a:gd name="T83" fmla="*/ 11 h 4768"/>
                  <a:gd name="T84" fmla="*/ 2 w 2212"/>
                  <a:gd name="T85" fmla="*/ 10 h 4768"/>
                  <a:gd name="T86" fmla="*/ 2 w 2212"/>
                  <a:gd name="T87" fmla="*/ 9 h 4768"/>
                  <a:gd name="T88" fmla="*/ 2 w 2212"/>
                  <a:gd name="T89" fmla="*/ 8 h 4768"/>
                  <a:gd name="T90" fmla="*/ 2 w 2212"/>
                  <a:gd name="T91" fmla="*/ 8 h 4768"/>
                  <a:gd name="T92" fmla="*/ 2 w 2212"/>
                  <a:gd name="T93" fmla="*/ 7 h 4768"/>
                  <a:gd name="T94" fmla="*/ 3 w 2212"/>
                  <a:gd name="T95" fmla="*/ 6 h 4768"/>
                  <a:gd name="T96" fmla="*/ 3 w 2212"/>
                  <a:gd name="T97" fmla="*/ 5 h 4768"/>
                  <a:gd name="T98" fmla="*/ 3 w 2212"/>
                  <a:gd name="T99" fmla="*/ 4 h 4768"/>
                  <a:gd name="T100" fmla="*/ 4 w 2212"/>
                  <a:gd name="T101" fmla="*/ 3 h 4768"/>
                  <a:gd name="T102" fmla="*/ 4 w 2212"/>
                  <a:gd name="T103" fmla="*/ 2 h 4768"/>
                  <a:gd name="T104" fmla="*/ 4 w 2212"/>
                  <a:gd name="T105" fmla="*/ 1 h 4768"/>
                  <a:gd name="T106" fmla="*/ 5 w 2212"/>
                  <a:gd name="T107" fmla="*/ 0 h 4768"/>
                  <a:gd name="T108" fmla="*/ 5 w 2212"/>
                  <a:gd name="T109" fmla="*/ 0 h 4768"/>
                  <a:gd name="T110" fmla="*/ 6 w 2212"/>
                  <a:gd name="T111" fmla="*/ 0 h 4768"/>
                  <a:gd name="T112" fmla="*/ 6 w 2212"/>
                  <a:gd name="T113" fmla="*/ 0 h 476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212" h="4768">
                    <a:moveTo>
                      <a:pt x="2052" y="4"/>
                    </a:moveTo>
                    <a:lnTo>
                      <a:pt x="2070" y="7"/>
                    </a:lnTo>
                    <a:lnTo>
                      <a:pt x="2087" y="12"/>
                    </a:lnTo>
                    <a:lnTo>
                      <a:pt x="2096" y="15"/>
                    </a:lnTo>
                    <a:lnTo>
                      <a:pt x="2105" y="19"/>
                    </a:lnTo>
                    <a:lnTo>
                      <a:pt x="2115" y="24"/>
                    </a:lnTo>
                    <a:lnTo>
                      <a:pt x="2124" y="29"/>
                    </a:lnTo>
                    <a:lnTo>
                      <a:pt x="2132" y="35"/>
                    </a:lnTo>
                    <a:lnTo>
                      <a:pt x="2141" y="41"/>
                    </a:lnTo>
                    <a:lnTo>
                      <a:pt x="2149" y="48"/>
                    </a:lnTo>
                    <a:lnTo>
                      <a:pt x="2158" y="56"/>
                    </a:lnTo>
                    <a:lnTo>
                      <a:pt x="2165" y="65"/>
                    </a:lnTo>
                    <a:lnTo>
                      <a:pt x="2172" y="75"/>
                    </a:lnTo>
                    <a:lnTo>
                      <a:pt x="2179" y="85"/>
                    </a:lnTo>
                    <a:lnTo>
                      <a:pt x="2185" y="96"/>
                    </a:lnTo>
                    <a:lnTo>
                      <a:pt x="2191" y="108"/>
                    </a:lnTo>
                    <a:lnTo>
                      <a:pt x="2196" y="123"/>
                    </a:lnTo>
                    <a:lnTo>
                      <a:pt x="2201" y="137"/>
                    </a:lnTo>
                    <a:lnTo>
                      <a:pt x="2205" y="152"/>
                    </a:lnTo>
                    <a:lnTo>
                      <a:pt x="2208" y="169"/>
                    </a:lnTo>
                    <a:lnTo>
                      <a:pt x="2210" y="186"/>
                    </a:lnTo>
                    <a:lnTo>
                      <a:pt x="2211" y="206"/>
                    </a:lnTo>
                    <a:lnTo>
                      <a:pt x="2212" y="225"/>
                    </a:lnTo>
                    <a:lnTo>
                      <a:pt x="2211" y="247"/>
                    </a:lnTo>
                    <a:lnTo>
                      <a:pt x="2210" y="269"/>
                    </a:lnTo>
                    <a:lnTo>
                      <a:pt x="2207" y="294"/>
                    </a:lnTo>
                    <a:lnTo>
                      <a:pt x="2203" y="318"/>
                    </a:lnTo>
                    <a:lnTo>
                      <a:pt x="2199" y="345"/>
                    </a:lnTo>
                    <a:lnTo>
                      <a:pt x="2192" y="373"/>
                    </a:lnTo>
                    <a:lnTo>
                      <a:pt x="2184" y="403"/>
                    </a:lnTo>
                    <a:lnTo>
                      <a:pt x="2176" y="434"/>
                    </a:lnTo>
                    <a:lnTo>
                      <a:pt x="2167" y="464"/>
                    </a:lnTo>
                    <a:lnTo>
                      <a:pt x="2157" y="493"/>
                    </a:lnTo>
                    <a:lnTo>
                      <a:pt x="2144" y="524"/>
                    </a:lnTo>
                    <a:lnTo>
                      <a:pt x="2132" y="555"/>
                    </a:lnTo>
                    <a:lnTo>
                      <a:pt x="2119" y="586"/>
                    </a:lnTo>
                    <a:lnTo>
                      <a:pt x="2103" y="618"/>
                    </a:lnTo>
                    <a:lnTo>
                      <a:pt x="2088" y="650"/>
                    </a:lnTo>
                    <a:lnTo>
                      <a:pt x="2072" y="681"/>
                    </a:lnTo>
                    <a:lnTo>
                      <a:pt x="2037" y="747"/>
                    </a:lnTo>
                    <a:lnTo>
                      <a:pt x="2000" y="812"/>
                    </a:lnTo>
                    <a:lnTo>
                      <a:pt x="1962" y="879"/>
                    </a:lnTo>
                    <a:lnTo>
                      <a:pt x="1922" y="944"/>
                    </a:lnTo>
                    <a:lnTo>
                      <a:pt x="1882" y="1010"/>
                    </a:lnTo>
                    <a:lnTo>
                      <a:pt x="1843" y="1075"/>
                    </a:lnTo>
                    <a:lnTo>
                      <a:pt x="1805" y="1139"/>
                    </a:lnTo>
                    <a:lnTo>
                      <a:pt x="1769" y="1202"/>
                    </a:lnTo>
                    <a:lnTo>
                      <a:pt x="1734" y="1264"/>
                    </a:lnTo>
                    <a:lnTo>
                      <a:pt x="1703" y="1323"/>
                    </a:lnTo>
                    <a:lnTo>
                      <a:pt x="1688" y="1352"/>
                    </a:lnTo>
                    <a:lnTo>
                      <a:pt x="1674" y="1380"/>
                    </a:lnTo>
                    <a:lnTo>
                      <a:pt x="1662" y="1408"/>
                    </a:lnTo>
                    <a:lnTo>
                      <a:pt x="1651" y="1436"/>
                    </a:lnTo>
                    <a:lnTo>
                      <a:pt x="1626" y="1500"/>
                    </a:lnTo>
                    <a:lnTo>
                      <a:pt x="1598" y="1583"/>
                    </a:lnTo>
                    <a:lnTo>
                      <a:pt x="1564" y="1682"/>
                    </a:lnTo>
                    <a:lnTo>
                      <a:pt x="1528" y="1794"/>
                    </a:lnTo>
                    <a:lnTo>
                      <a:pt x="1489" y="1915"/>
                    </a:lnTo>
                    <a:lnTo>
                      <a:pt x="1449" y="2041"/>
                    </a:lnTo>
                    <a:lnTo>
                      <a:pt x="1409" y="2171"/>
                    </a:lnTo>
                    <a:lnTo>
                      <a:pt x="1369" y="2301"/>
                    </a:lnTo>
                    <a:lnTo>
                      <a:pt x="1330" y="2428"/>
                    </a:lnTo>
                    <a:lnTo>
                      <a:pt x="1295" y="2548"/>
                    </a:lnTo>
                    <a:lnTo>
                      <a:pt x="1261" y="2658"/>
                    </a:lnTo>
                    <a:lnTo>
                      <a:pt x="1232" y="2756"/>
                    </a:lnTo>
                    <a:lnTo>
                      <a:pt x="1208" y="2838"/>
                    </a:lnTo>
                    <a:lnTo>
                      <a:pt x="1189" y="2899"/>
                    </a:lnTo>
                    <a:lnTo>
                      <a:pt x="1178" y="2939"/>
                    </a:lnTo>
                    <a:lnTo>
                      <a:pt x="1174" y="2952"/>
                    </a:lnTo>
                    <a:lnTo>
                      <a:pt x="961" y="3377"/>
                    </a:lnTo>
                    <a:lnTo>
                      <a:pt x="964" y="3366"/>
                    </a:lnTo>
                    <a:lnTo>
                      <a:pt x="973" y="3332"/>
                    </a:lnTo>
                    <a:lnTo>
                      <a:pt x="988" y="3279"/>
                    </a:lnTo>
                    <a:lnTo>
                      <a:pt x="1005" y="3211"/>
                    </a:lnTo>
                    <a:lnTo>
                      <a:pt x="1027" y="3129"/>
                    </a:lnTo>
                    <a:lnTo>
                      <a:pt x="1051" y="3038"/>
                    </a:lnTo>
                    <a:lnTo>
                      <a:pt x="1078" y="2939"/>
                    </a:lnTo>
                    <a:lnTo>
                      <a:pt x="1105" y="2837"/>
                    </a:lnTo>
                    <a:lnTo>
                      <a:pt x="1133" y="2732"/>
                    </a:lnTo>
                    <a:lnTo>
                      <a:pt x="1161" y="2630"/>
                    </a:lnTo>
                    <a:lnTo>
                      <a:pt x="1186" y="2533"/>
                    </a:lnTo>
                    <a:lnTo>
                      <a:pt x="1211" y="2443"/>
                    </a:lnTo>
                    <a:lnTo>
                      <a:pt x="1232" y="2363"/>
                    </a:lnTo>
                    <a:lnTo>
                      <a:pt x="1251" y="2296"/>
                    </a:lnTo>
                    <a:lnTo>
                      <a:pt x="1265" y="2246"/>
                    </a:lnTo>
                    <a:lnTo>
                      <a:pt x="1274" y="2215"/>
                    </a:lnTo>
                    <a:lnTo>
                      <a:pt x="1282" y="2189"/>
                    </a:lnTo>
                    <a:lnTo>
                      <a:pt x="1294" y="2149"/>
                    </a:lnTo>
                    <a:lnTo>
                      <a:pt x="1308" y="2099"/>
                    </a:lnTo>
                    <a:lnTo>
                      <a:pt x="1324" y="2039"/>
                    </a:lnTo>
                    <a:lnTo>
                      <a:pt x="1344" y="1973"/>
                    </a:lnTo>
                    <a:lnTo>
                      <a:pt x="1365" y="1901"/>
                    </a:lnTo>
                    <a:lnTo>
                      <a:pt x="1387" y="1826"/>
                    </a:lnTo>
                    <a:lnTo>
                      <a:pt x="1410" y="1748"/>
                    </a:lnTo>
                    <a:lnTo>
                      <a:pt x="1435" y="1670"/>
                    </a:lnTo>
                    <a:lnTo>
                      <a:pt x="1458" y="1594"/>
                    </a:lnTo>
                    <a:lnTo>
                      <a:pt x="1483" y="1521"/>
                    </a:lnTo>
                    <a:lnTo>
                      <a:pt x="1507" y="1453"/>
                    </a:lnTo>
                    <a:lnTo>
                      <a:pt x="1529" y="1392"/>
                    </a:lnTo>
                    <a:lnTo>
                      <a:pt x="1550" y="1338"/>
                    </a:lnTo>
                    <a:lnTo>
                      <a:pt x="1560" y="1316"/>
                    </a:lnTo>
                    <a:lnTo>
                      <a:pt x="1569" y="1296"/>
                    </a:lnTo>
                    <a:lnTo>
                      <a:pt x="1578" y="1280"/>
                    </a:lnTo>
                    <a:lnTo>
                      <a:pt x="1586" y="1266"/>
                    </a:lnTo>
                    <a:lnTo>
                      <a:pt x="1606" y="1236"/>
                    </a:lnTo>
                    <a:lnTo>
                      <a:pt x="1632" y="1194"/>
                    </a:lnTo>
                    <a:lnTo>
                      <a:pt x="1664" y="1141"/>
                    </a:lnTo>
                    <a:lnTo>
                      <a:pt x="1700" y="1080"/>
                    </a:lnTo>
                    <a:lnTo>
                      <a:pt x="1739" y="1011"/>
                    </a:lnTo>
                    <a:lnTo>
                      <a:pt x="1779" y="936"/>
                    </a:lnTo>
                    <a:lnTo>
                      <a:pt x="1820" y="857"/>
                    </a:lnTo>
                    <a:lnTo>
                      <a:pt x="1860" y="777"/>
                    </a:lnTo>
                    <a:lnTo>
                      <a:pt x="1878" y="736"/>
                    </a:lnTo>
                    <a:lnTo>
                      <a:pt x="1898" y="695"/>
                    </a:lnTo>
                    <a:lnTo>
                      <a:pt x="1915" y="654"/>
                    </a:lnTo>
                    <a:lnTo>
                      <a:pt x="1931" y="614"/>
                    </a:lnTo>
                    <a:lnTo>
                      <a:pt x="1948" y="574"/>
                    </a:lnTo>
                    <a:lnTo>
                      <a:pt x="1962" y="535"/>
                    </a:lnTo>
                    <a:lnTo>
                      <a:pt x="1974" y="497"/>
                    </a:lnTo>
                    <a:lnTo>
                      <a:pt x="1986" y="460"/>
                    </a:lnTo>
                    <a:lnTo>
                      <a:pt x="1996" y="426"/>
                    </a:lnTo>
                    <a:lnTo>
                      <a:pt x="2003" y="392"/>
                    </a:lnTo>
                    <a:lnTo>
                      <a:pt x="2009" y="361"/>
                    </a:lnTo>
                    <a:lnTo>
                      <a:pt x="2012" y="332"/>
                    </a:lnTo>
                    <a:lnTo>
                      <a:pt x="2014" y="304"/>
                    </a:lnTo>
                    <a:lnTo>
                      <a:pt x="2012" y="279"/>
                    </a:lnTo>
                    <a:lnTo>
                      <a:pt x="2008" y="258"/>
                    </a:lnTo>
                    <a:lnTo>
                      <a:pt x="2002" y="238"/>
                    </a:lnTo>
                    <a:lnTo>
                      <a:pt x="1994" y="224"/>
                    </a:lnTo>
                    <a:lnTo>
                      <a:pt x="1986" y="212"/>
                    </a:lnTo>
                    <a:lnTo>
                      <a:pt x="1976" y="202"/>
                    </a:lnTo>
                    <a:lnTo>
                      <a:pt x="1966" y="193"/>
                    </a:lnTo>
                    <a:lnTo>
                      <a:pt x="1956" y="187"/>
                    </a:lnTo>
                    <a:lnTo>
                      <a:pt x="1946" y="183"/>
                    </a:lnTo>
                    <a:lnTo>
                      <a:pt x="1934" y="181"/>
                    </a:lnTo>
                    <a:lnTo>
                      <a:pt x="1923" y="180"/>
                    </a:lnTo>
                    <a:lnTo>
                      <a:pt x="1911" y="181"/>
                    </a:lnTo>
                    <a:lnTo>
                      <a:pt x="1899" y="184"/>
                    </a:lnTo>
                    <a:lnTo>
                      <a:pt x="1886" y="188"/>
                    </a:lnTo>
                    <a:lnTo>
                      <a:pt x="1874" y="194"/>
                    </a:lnTo>
                    <a:lnTo>
                      <a:pt x="1862" y="202"/>
                    </a:lnTo>
                    <a:lnTo>
                      <a:pt x="1848" y="210"/>
                    </a:lnTo>
                    <a:lnTo>
                      <a:pt x="1836" y="219"/>
                    </a:lnTo>
                    <a:lnTo>
                      <a:pt x="1823" y="230"/>
                    </a:lnTo>
                    <a:lnTo>
                      <a:pt x="1811" y="242"/>
                    </a:lnTo>
                    <a:lnTo>
                      <a:pt x="1797" y="256"/>
                    </a:lnTo>
                    <a:lnTo>
                      <a:pt x="1784" y="270"/>
                    </a:lnTo>
                    <a:lnTo>
                      <a:pt x="1772" y="285"/>
                    </a:lnTo>
                    <a:lnTo>
                      <a:pt x="1759" y="302"/>
                    </a:lnTo>
                    <a:lnTo>
                      <a:pt x="1747" y="318"/>
                    </a:lnTo>
                    <a:lnTo>
                      <a:pt x="1735" y="337"/>
                    </a:lnTo>
                    <a:lnTo>
                      <a:pt x="1724" y="355"/>
                    </a:lnTo>
                    <a:lnTo>
                      <a:pt x="1712" y="375"/>
                    </a:lnTo>
                    <a:lnTo>
                      <a:pt x="1701" y="394"/>
                    </a:lnTo>
                    <a:lnTo>
                      <a:pt x="1691" y="413"/>
                    </a:lnTo>
                    <a:lnTo>
                      <a:pt x="1681" y="434"/>
                    </a:lnTo>
                    <a:lnTo>
                      <a:pt x="1671" y="455"/>
                    </a:lnTo>
                    <a:lnTo>
                      <a:pt x="1662" y="477"/>
                    </a:lnTo>
                    <a:lnTo>
                      <a:pt x="1654" y="498"/>
                    </a:lnTo>
                    <a:lnTo>
                      <a:pt x="1646" y="520"/>
                    </a:lnTo>
                    <a:lnTo>
                      <a:pt x="1628" y="572"/>
                    </a:lnTo>
                    <a:lnTo>
                      <a:pt x="1605" y="640"/>
                    </a:lnTo>
                    <a:lnTo>
                      <a:pt x="1575" y="721"/>
                    </a:lnTo>
                    <a:lnTo>
                      <a:pt x="1542" y="815"/>
                    </a:lnTo>
                    <a:lnTo>
                      <a:pt x="1507" y="918"/>
                    </a:lnTo>
                    <a:lnTo>
                      <a:pt x="1468" y="1027"/>
                    </a:lnTo>
                    <a:lnTo>
                      <a:pt x="1427" y="1142"/>
                    </a:lnTo>
                    <a:lnTo>
                      <a:pt x="1385" y="1260"/>
                    </a:lnTo>
                    <a:lnTo>
                      <a:pt x="1343" y="1378"/>
                    </a:lnTo>
                    <a:lnTo>
                      <a:pt x="1302" y="1495"/>
                    </a:lnTo>
                    <a:lnTo>
                      <a:pt x="1263" y="1608"/>
                    </a:lnTo>
                    <a:lnTo>
                      <a:pt x="1225" y="1714"/>
                    </a:lnTo>
                    <a:lnTo>
                      <a:pt x="1191" y="1813"/>
                    </a:lnTo>
                    <a:lnTo>
                      <a:pt x="1162" y="1901"/>
                    </a:lnTo>
                    <a:lnTo>
                      <a:pt x="1136" y="1978"/>
                    </a:lnTo>
                    <a:lnTo>
                      <a:pt x="1117" y="2039"/>
                    </a:lnTo>
                    <a:lnTo>
                      <a:pt x="1100" y="2095"/>
                    </a:lnTo>
                    <a:lnTo>
                      <a:pt x="1083" y="2154"/>
                    </a:lnTo>
                    <a:lnTo>
                      <a:pt x="1065" y="2216"/>
                    </a:lnTo>
                    <a:lnTo>
                      <a:pt x="1048" y="2281"/>
                    </a:lnTo>
                    <a:lnTo>
                      <a:pt x="1031" y="2348"/>
                    </a:lnTo>
                    <a:lnTo>
                      <a:pt x="1014" y="2417"/>
                    </a:lnTo>
                    <a:lnTo>
                      <a:pt x="997" y="2487"/>
                    </a:lnTo>
                    <a:lnTo>
                      <a:pt x="979" y="2557"/>
                    </a:lnTo>
                    <a:lnTo>
                      <a:pt x="963" y="2627"/>
                    </a:lnTo>
                    <a:lnTo>
                      <a:pt x="947" y="2696"/>
                    </a:lnTo>
                    <a:lnTo>
                      <a:pt x="931" y="2765"/>
                    </a:lnTo>
                    <a:lnTo>
                      <a:pt x="916" y="2830"/>
                    </a:lnTo>
                    <a:lnTo>
                      <a:pt x="901" y="2894"/>
                    </a:lnTo>
                    <a:lnTo>
                      <a:pt x="887" y="2955"/>
                    </a:lnTo>
                    <a:lnTo>
                      <a:pt x="874" y="3012"/>
                    </a:lnTo>
                    <a:lnTo>
                      <a:pt x="861" y="3065"/>
                    </a:lnTo>
                    <a:lnTo>
                      <a:pt x="853" y="3093"/>
                    </a:lnTo>
                    <a:lnTo>
                      <a:pt x="842" y="3128"/>
                    </a:lnTo>
                    <a:lnTo>
                      <a:pt x="828" y="3168"/>
                    </a:lnTo>
                    <a:lnTo>
                      <a:pt x="812" y="3213"/>
                    </a:lnTo>
                    <a:lnTo>
                      <a:pt x="791" y="3264"/>
                    </a:lnTo>
                    <a:lnTo>
                      <a:pt x="770" y="3318"/>
                    </a:lnTo>
                    <a:lnTo>
                      <a:pt x="745" y="3377"/>
                    </a:lnTo>
                    <a:lnTo>
                      <a:pt x="718" y="3438"/>
                    </a:lnTo>
                    <a:lnTo>
                      <a:pt x="660" y="3570"/>
                    </a:lnTo>
                    <a:lnTo>
                      <a:pt x="598" y="3709"/>
                    </a:lnTo>
                    <a:lnTo>
                      <a:pt x="532" y="3854"/>
                    </a:lnTo>
                    <a:lnTo>
                      <a:pt x="464" y="3998"/>
                    </a:lnTo>
                    <a:lnTo>
                      <a:pt x="398" y="4139"/>
                    </a:lnTo>
                    <a:lnTo>
                      <a:pt x="334" y="4274"/>
                    </a:lnTo>
                    <a:lnTo>
                      <a:pt x="275" y="4398"/>
                    </a:lnTo>
                    <a:lnTo>
                      <a:pt x="222" y="4508"/>
                    </a:lnTo>
                    <a:lnTo>
                      <a:pt x="178" y="4599"/>
                    </a:lnTo>
                    <a:lnTo>
                      <a:pt x="144" y="4669"/>
                    </a:lnTo>
                    <a:lnTo>
                      <a:pt x="122" y="4714"/>
                    </a:lnTo>
                    <a:lnTo>
                      <a:pt x="114" y="4730"/>
                    </a:lnTo>
                    <a:lnTo>
                      <a:pt x="108" y="4734"/>
                    </a:lnTo>
                    <a:lnTo>
                      <a:pt x="91" y="4742"/>
                    </a:lnTo>
                    <a:lnTo>
                      <a:pt x="68" y="4753"/>
                    </a:lnTo>
                    <a:lnTo>
                      <a:pt x="44" y="4763"/>
                    </a:lnTo>
                    <a:lnTo>
                      <a:pt x="33" y="4766"/>
                    </a:lnTo>
                    <a:lnTo>
                      <a:pt x="21" y="4768"/>
                    </a:lnTo>
                    <a:lnTo>
                      <a:pt x="17" y="4768"/>
                    </a:lnTo>
                    <a:lnTo>
                      <a:pt x="12" y="4768"/>
                    </a:lnTo>
                    <a:lnTo>
                      <a:pt x="9" y="4767"/>
                    </a:lnTo>
                    <a:lnTo>
                      <a:pt x="6" y="4765"/>
                    </a:lnTo>
                    <a:lnTo>
                      <a:pt x="3" y="4763"/>
                    </a:lnTo>
                    <a:lnTo>
                      <a:pt x="1" y="4760"/>
                    </a:lnTo>
                    <a:lnTo>
                      <a:pt x="0" y="4757"/>
                    </a:lnTo>
                    <a:lnTo>
                      <a:pt x="0" y="4752"/>
                    </a:lnTo>
                    <a:lnTo>
                      <a:pt x="1" y="4747"/>
                    </a:lnTo>
                    <a:lnTo>
                      <a:pt x="3" y="4741"/>
                    </a:lnTo>
                    <a:lnTo>
                      <a:pt x="6" y="4733"/>
                    </a:lnTo>
                    <a:lnTo>
                      <a:pt x="9" y="4724"/>
                    </a:lnTo>
                    <a:lnTo>
                      <a:pt x="18" y="4703"/>
                    </a:lnTo>
                    <a:lnTo>
                      <a:pt x="29" y="4676"/>
                    </a:lnTo>
                    <a:lnTo>
                      <a:pt x="41" y="4644"/>
                    </a:lnTo>
                    <a:lnTo>
                      <a:pt x="54" y="4607"/>
                    </a:lnTo>
                    <a:lnTo>
                      <a:pt x="84" y="4524"/>
                    </a:lnTo>
                    <a:lnTo>
                      <a:pt x="117" y="4433"/>
                    </a:lnTo>
                    <a:lnTo>
                      <a:pt x="136" y="4387"/>
                    </a:lnTo>
                    <a:lnTo>
                      <a:pt x="154" y="4340"/>
                    </a:lnTo>
                    <a:lnTo>
                      <a:pt x="174" y="4295"/>
                    </a:lnTo>
                    <a:lnTo>
                      <a:pt x="194" y="4251"/>
                    </a:lnTo>
                    <a:lnTo>
                      <a:pt x="214" y="4210"/>
                    </a:lnTo>
                    <a:lnTo>
                      <a:pt x="235" y="4172"/>
                    </a:lnTo>
                    <a:lnTo>
                      <a:pt x="245" y="4155"/>
                    </a:lnTo>
                    <a:lnTo>
                      <a:pt x="256" y="4138"/>
                    </a:lnTo>
                    <a:lnTo>
                      <a:pt x="266" y="4123"/>
                    </a:lnTo>
                    <a:lnTo>
                      <a:pt x="276" y="4109"/>
                    </a:lnTo>
                    <a:lnTo>
                      <a:pt x="298" y="4081"/>
                    </a:lnTo>
                    <a:lnTo>
                      <a:pt x="320" y="4046"/>
                    </a:lnTo>
                    <a:lnTo>
                      <a:pt x="344" y="4007"/>
                    </a:lnTo>
                    <a:lnTo>
                      <a:pt x="368" y="3965"/>
                    </a:lnTo>
                    <a:lnTo>
                      <a:pt x="393" y="3919"/>
                    </a:lnTo>
                    <a:lnTo>
                      <a:pt x="416" y="3871"/>
                    </a:lnTo>
                    <a:lnTo>
                      <a:pt x="441" y="3821"/>
                    </a:lnTo>
                    <a:lnTo>
                      <a:pt x="466" y="3770"/>
                    </a:lnTo>
                    <a:lnTo>
                      <a:pt x="488" y="3719"/>
                    </a:lnTo>
                    <a:lnTo>
                      <a:pt x="511" y="3668"/>
                    </a:lnTo>
                    <a:lnTo>
                      <a:pt x="531" y="3618"/>
                    </a:lnTo>
                    <a:lnTo>
                      <a:pt x="549" y="3570"/>
                    </a:lnTo>
                    <a:lnTo>
                      <a:pt x="567" y="3525"/>
                    </a:lnTo>
                    <a:lnTo>
                      <a:pt x="581" y="3483"/>
                    </a:lnTo>
                    <a:lnTo>
                      <a:pt x="593" y="3446"/>
                    </a:lnTo>
                    <a:lnTo>
                      <a:pt x="604" y="3413"/>
                    </a:lnTo>
                    <a:lnTo>
                      <a:pt x="612" y="3381"/>
                    </a:lnTo>
                    <a:lnTo>
                      <a:pt x="623" y="3348"/>
                    </a:lnTo>
                    <a:lnTo>
                      <a:pt x="634" y="3312"/>
                    </a:lnTo>
                    <a:lnTo>
                      <a:pt x="647" y="3277"/>
                    </a:lnTo>
                    <a:lnTo>
                      <a:pt x="674" y="3201"/>
                    </a:lnTo>
                    <a:lnTo>
                      <a:pt x="702" y="3124"/>
                    </a:lnTo>
                    <a:lnTo>
                      <a:pt x="729" y="3049"/>
                    </a:lnTo>
                    <a:lnTo>
                      <a:pt x="752" y="2978"/>
                    </a:lnTo>
                    <a:lnTo>
                      <a:pt x="762" y="2944"/>
                    </a:lnTo>
                    <a:lnTo>
                      <a:pt x="771" y="2912"/>
                    </a:lnTo>
                    <a:lnTo>
                      <a:pt x="778" y="2884"/>
                    </a:lnTo>
                    <a:lnTo>
                      <a:pt x="783" y="2857"/>
                    </a:lnTo>
                    <a:lnTo>
                      <a:pt x="788" y="2826"/>
                    </a:lnTo>
                    <a:lnTo>
                      <a:pt x="797" y="2785"/>
                    </a:lnTo>
                    <a:lnTo>
                      <a:pt x="809" y="2735"/>
                    </a:lnTo>
                    <a:lnTo>
                      <a:pt x="824" y="2678"/>
                    </a:lnTo>
                    <a:lnTo>
                      <a:pt x="840" y="2614"/>
                    </a:lnTo>
                    <a:lnTo>
                      <a:pt x="859" y="2547"/>
                    </a:lnTo>
                    <a:lnTo>
                      <a:pt x="878" y="2477"/>
                    </a:lnTo>
                    <a:lnTo>
                      <a:pt x="897" y="2407"/>
                    </a:lnTo>
                    <a:lnTo>
                      <a:pt x="917" y="2337"/>
                    </a:lnTo>
                    <a:lnTo>
                      <a:pt x="936" y="2271"/>
                    </a:lnTo>
                    <a:lnTo>
                      <a:pt x="955" y="2207"/>
                    </a:lnTo>
                    <a:lnTo>
                      <a:pt x="972" y="2149"/>
                    </a:lnTo>
                    <a:lnTo>
                      <a:pt x="988" y="2099"/>
                    </a:lnTo>
                    <a:lnTo>
                      <a:pt x="1000" y="2057"/>
                    </a:lnTo>
                    <a:lnTo>
                      <a:pt x="1010" y="2025"/>
                    </a:lnTo>
                    <a:lnTo>
                      <a:pt x="1016" y="2006"/>
                    </a:lnTo>
                    <a:lnTo>
                      <a:pt x="1022" y="1985"/>
                    </a:lnTo>
                    <a:lnTo>
                      <a:pt x="1034" y="1949"/>
                    </a:lnTo>
                    <a:lnTo>
                      <a:pt x="1048" y="1902"/>
                    </a:lnTo>
                    <a:lnTo>
                      <a:pt x="1066" y="1843"/>
                    </a:lnTo>
                    <a:lnTo>
                      <a:pt x="1088" y="1775"/>
                    </a:lnTo>
                    <a:lnTo>
                      <a:pt x="1111" y="1701"/>
                    </a:lnTo>
                    <a:lnTo>
                      <a:pt x="1136" y="1621"/>
                    </a:lnTo>
                    <a:lnTo>
                      <a:pt x="1162" y="1539"/>
                    </a:lnTo>
                    <a:lnTo>
                      <a:pt x="1189" y="1455"/>
                    </a:lnTo>
                    <a:lnTo>
                      <a:pt x="1216" y="1372"/>
                    </a:lnTo>
                    <a:lnTo>
                      <a:pt x="1241" y="1292"/>
                    </a:lnTo>
                    <a:lnTo>
                      <a:pt x="1267" y="1218"/>
                    </a:lnTo>
                    <a:lnTo>
                      <a:pt x="1291" y="1149"/>
                    </a:lnTo>
                    <a:lnTo>
                      <a:pt x="1312" y="1090"/>
                    </a:lnTo>
                    <a:lnTo>
                      <a:pt x="1330" y="1041"/>
                    </a:lnTo>
                    <a:lnTo>
                      <a:pt x="1346" y="1004"/>
                    </a:lnTo>
                    <a:lnTo>
                      <a:pt x="1359" y="969"/>
                    </a:lnTo>
                    <a:lnTo>
                      <a:pt x="1376" y="925"/>
                    </a:lnTo>
                    <a:lnTo>
                      <a:pt x="1394" y="874"/>
                    </a:lnTo>
                    <a:lnTo>
                      <a:pt x="1414" y="815"/>
                    </a:lnTo>
                    <a:lnTo>
                      <a:pt x="1437" y="751"/>
                    </a:lnTo>
                    <a:lnTo>
                      <a:pt x="1460" y="684"/>
                    </a:lnTo>
                    <a:lnTo>
                      <a:pt x="1486" y="614"/>
                    </a:lnTo>
                    <a:lnTo>
                      <a:pt x="1514" y="543"/>
                    </a:lnTo>
                    <a:lnTo>
                      <a:pt x="1542" y="473"/>
                    </a:lnTo>
                    <a:lnTo>
                      <a:pt x="1572" y="403"/>
                    </a:lnTo>
                    <a:lnTo>
                      <a:pt x="1587" y="370"/>
                    </a:lnTo>
                    <a:lnTo>
                      <a:pt x="1603" y="338"/>
                    </a:lnTo>
                    <a:lnTo>
                      <a:pt x="1619" y="306"/>
                    </a:lnTo>
                    <a:lnTo>
                      <a:pt x="1636" y="276"/>
                    </a:lnTo>
                    <a:lnTo>
                      <a:pt x="1652" y="248"/>
                    </a:lnTo>
                    <a:lnTo>
                      <a:pt x="1668" y="221"/>
                    </a:lnTo>
                    <a:lnTo>
                      <a:pt x="1685" y="195"/>
                    </a:lnTo>
                    <a:lnTo>
                      <a:pt x="1702" y="172"/>
                    </a:lnTo>
                    <a:lnTo>
                      <a:pt x="1719" y="151"/>
                    </a:lnTo>
                    <a:lnTo>
                      <a:pt x="1737" y="132"/>
                    </a:lnTo>
                    <a:lnTo>
                      <a:pt x="1754" y="116"/>
                    </a:lnTo>
                    <a:lnTo>
                      <a:pt x="1773" y="102"/>
                    </a:lnTo>
                    <a:lnTo>
                      <a:pt x="1806" y="80"/>
                    </a:lnTo>
                    <a:lnTo>
                      <a:pt x="1838" y="61"/>
                    </a:lnTo>
                    <a:lnTo>
                      <a:pt x="1867" y="45"/>
                    </a:lnTo>
                    <a:lnTo>
                      <a:pt x="1892" y="33"/>
                    </a:lnTo>
                    <a:lnTo>
                      <a:pt x="1915" y="22"/>
                    </a:lnTo>
                    <a:lnTo>
                      <a:pt x="1936" y="14"/>
                    </a:lnTo>
                    <a:lnTo>
                      <a:pt x="1955" y="8"/>
                    </a:lnTo>
                    <a:lnTo>
                      <a:pt x="1971" y="4"/>
                    </a:lnTo>
                    <a:lnTo>
                      <a:pt x="1986" y="2"/>
                    </a:lnTo>
                    <a:lnTo>
                      <a:pt x="1999" y="0"/>
                    </a:lnTo>
                    <a:lnTo>
                      <a:pt x="2010" y="0"/>
                    </a:lnTo>
                    <a:lnTo>
                      <a:pt x="2020" y="1"/>
                    </a:lnTo>
                    <a:lnTo>
                      <a:pt x="2038" y="3"/>
                    </a:lnTo>
                    <a:lnTo>
                      <a:pt x="2052" y="4"/>
                    </a:lnTo>
                    <a:close/>
                  </a:path>
                </a:pathLst>
              </a:custGeom>
              <a:noFill/>
              <a:ln w="0">
                <a:solidFill>
                  <a:srgbClr val="F1CCD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22" name="Freeform 417">
                <a:extLst>
                  <a:ext uri="{FF2B5EF4-FFF2-40B4-BE49-F238E27FC236}">
                    <a16:creationId xmlns:a16="http://schemas.microsoft.com/office/drawing/2014/main" id="{DDC5679A-9FF4-4AF9-97D6-D6F66EAA61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0" y="1389"/>
                <a:ext cx="162" cy="248"/>
              </a:xfrm>
              <a:custGeom>
                <a:avLst/>
                <a:gdLst>
                  <a:gd name="T0" fmla="*/ 8 w 3070"/>
                  <a:gd name="T1" fmla="*/ 1 h 4721"/>
                  <a:gd name="T2" fmla="*/ 8 w 3070"/>
                  <a:gd name="T3" fmla="*/ 1 h 4721"/>
                  <a:gd name="T4" fmla="*/ 8 w 3070"/>
                  <a:gd name="T5" fmla="*/ 1 h 4721"/>
                  <a:gd name="T6" fmla="*/ 8 w 3070"/>
                  <a:gd name="T7" fmla="*/ 1 h 4721"/>
                  <a:gd name="T8" fmla="*/ 8 w 3070"/>
                  <a:gd name="T9" fmla="*/ 0 h 4721"/>
                  <a:gd name="T10" fmla="*/ 7 w 3070"/>
                  <a:gd name="T11" fmla="*/ 0 h 4721"/>
                  <a:gd name="T12" fmla="*/ 7 w 3070"/>
                  <a:gd name="T13" fmla="*/ 0 h 4721"/>
                  <a:gd name="T14" fmla="*/ 7 w 3070"/>
                  <a:gd name="T15" fmla="*/ 0 h 4721"/>
                  <a:gd name="T16" fmla="*/ 7 w 3070"/>
                  <a:gd name="T17" fmla="*/ 0 h 4721"/>
                  <a:gd name="T18" fmla="*/ 7 w 3070"/>
                  <a:gd name="T19" fmla="*/ 0 h 4721"/>
                  <a:gd name="T20" fmla="*/ 6 w 3070"/>
                  <a:gd name="T21" fmla="*/ 0 h 4721"/>
                  <a:gd name="T22" fmla="*/ 6 w 3070"/>
                  <a:gd name="T23" fmla="*/ 0 h 4721"/>
                  <a:gd name="T24" fmla="*/ 6 w 3070"/>
                  <a:gd name="T25" fmla="*/ 0 h 4721"/>
                  <a:gd name="T26" fmla="*/ 6 w 3070"/>
                  <a:gd name="T27" fmla="*/ 0 h 4721"/>
                  <a:gd name="T28" fmla="*/ 5 w 3070"/>
                  <a:gd name="T29" fmla="*/ 1 h 4721"/>
                  <a:gd name="T30" fmla="*/ 5 w 3070"/>
                  <a:gd name="T31" fmla="*/ 1 h 4721"/>
                  <a:gd name="T32" fmla="*/ 5 w 3070"/>
                  <a:gd name="T33" fmla="*/ 1 h 4721"/>
                  <a:gd name="T34" fmla="*/ 5 w 3070"/>
                  <a:gd name="T35" fmla="*/ 1 h 4721"/>
                  <a:gd name="T36" fmla="*/ 5 w 3070"/>
                  <a:gd name="T37" fmla="*/ 2 h 4721"/>
                  <a:gd name="T38" fmla="*/ 4 w 3070"/>
                  <a:gd name="T39" fmla="*/ 3 h 4721"/>
                  <a:gd name="T40" fmla="*/ 4 w 3070"/>
                  <a:gd name="T41" fmla="*/ 5 h 4721"/>
                  <a:gd name="T42" fmla="*/ 3 w 3070"/>
                  <a:gd name="T43" fmla="*/ 6 h 4721"/>
                  <a:gd name="T44" fmla="*/ 3 w 3070"/>
                  <a:gd name="T45" fmla="*/ 6 h 4721"/>
                  <a:gd name="T46" fmla="*/ 3 w 3070"/>
                  <a:gd name="T47" fmla="*/ 7 h 4721"/>
                  <a:gd name="T48" fmla="*/ 2 w 3070"/>
                  <a:gd name="T49" fmla="*/ 8 h 4721"/>
                  <a:gd name="T50" fmla="*/ 2 w 3070"/>
                  <a:gd name="T51" fmla="*/ 9 h 4721"/>
                  <a:gd name="T52" fmla="*/ 2 w 3070"/>
                  <a:gd name="T53" fmla="*/ 10 h 4721"/>
                  <a:gd name="T54" fmla="*/ 2 w 3070"/>
                  <a:gd name="T55" fmla="*/ 10 h 4721"/>
                  <a:gd name="T56" fmla="*/ 1 w 3070"/>
                  <a:gd name="T57" fmla="*/ 10 h 4721"/>
                  <a:gd name="T58" fmla="*/ 1 w 3070"/>
                  <a:gd name="T59" fmla="*/ 11 h 4721"/>
                  <a:gd name="T60" fmla="*/ 1 w 3070"/>
                  <a:gd name="T61" fmla="*/ 11 h 4721"/>
                  <a:gd name="T62" fmla="*/ 1 w 3070"/>
                  <a:gd name="T63" fmla="*/ 11 h 4721"/>
                  <a:gd name="T64" fmla="*/ 0 w 3070"/>
                  <a:gd name="T65" fmla="*/ 12 h 4721"/>
                  <a:gd name="T66" fmla="*/ 0 w 3070"/>
                  <a:gd name="T67" fmla="*/ 12 h 4721"/>
                  <a:gd name="T68" fmla="*/ 0 w 3070"/>
                  <a:gd name="T69" fmla="*/ 12 h 4721"/>
                  <a:gd name="T70" fmla="*/ 0 w 3070"/>
                  <a:gd name="T71" fmla="*/ 13 h 4721"/>
                  <a:gd name="T72" fmla="*/ 0 w 3070"/>
                  <a:gd name="T73" fmla="*/ 13 h 4721"/>
                  <a:gd name="T74" fmla="*/ 0 w 3070"/>
                  <a:gd name="T75" fmla="*/ 13 h 4721"/>
                  <a:gd name="T76" fmla="*/ 0 w 3070"/>
                  <a:gd name="T77" fmla="*/ 13 h 4721"/>
                  <a:gd name="T78" fmla="*/ 0 w 3070"/>
                  <a:gd name="T79" fmla="*/ 13 h 4721"/>
                  <a:gd name="T80" fmla="*/ 0 w 3070"/>
                  <a:gd name="T81" fmla="*/ 13 h 4721"/>
                  <a:gd name="T82" fmla="*/ 1 w 3070"/>
                  <a:gd name="T83" fmla="*/ 13 h 4721"/>
                  <a:gd name="T84" fmla="*/ 1 w 3070"/>
                  <a:gd name="T85" fmla="*/ 13 h 4721"/>
                  <a:gd name="T86" fmla="*/ 2 w 3070"/>
                  <a:gd name="T87" fmla="*/ 13 h 472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070" h="4721">
                    <a:moveTo>
                      <a:pt x="3070" y="320"/>
                    </a:moveTo>
                    <a:lnTo>
                      <a:pt x="3058" y="318"/>
                    </a:lnTo>
                    <a:lnTo>
                      <a:pt x="3026" y="312"/>
                    </a:lnTo>
                    <a:lnTo>
                      <a:pt x="3003" y="306"/>
                    </a:lnTo>
                    <a:lnTo>
                      <a:pt x="2978" y="300"/>
                    </a:lnTo>
                    <a:lnTo>
                      <a:pt x="2949" y="292"/>
                    </a:lnTo>
                    <a:lnTo>
                      <a:pt x="2917" y="281"/>
                    </a:lnTo>
                    <a:lnTo>
                      <a:pt x="2884" y="269"/>
                    </a:lnTo>
                    <a:lnTo>
                      <a:pt x="2849" y="255"/>
                    </a:lnTo>
                    <a:lnTo>
                      <a:pt x="2812" y="238"/>
                    </a:lnTo>
                    <a:lnTo>
                      <a:pt x="2775" y="220"/>
                    </a:lnTo>
                    <a:lnTo>
                      <a:pt x="2757" y="211"/>
                    </a:lnTo>
                    <a:lnTo>
                      <a:pt x="2738" y="200"/>
                    </a:lnTo>
                    <a:lnTo>
                      <a:pt x="2721" y="188"/>
                    </a:lnTo>
                    <a:lnTo>
                      <a:pt x="2702" y="176"/>
                    </a:lnTo>
                    <a:lnTo>
                      <a:pt x="2684" y="164"/>
                    </a:lnTo>
                    <a:lnTo>
                      <a:pt x="2667" y="150"/>
                    </a:lnTo>
                    <a:lnTo>
                      <a:pt x="2649" y="137"/>
                    </a:lnTo>
                    <a:lnTo>
                      <a:pt x="2633" y="122"/>
                    </a:lnTo>
                    <a:lnTo>
                      <a:pt x="2608" y="100"/>
                    </a:lnTo>
                    <a:lnTo>
                      <a:pt x="2583" y="82"/>
                    </a:lnTo>
                    <a:lnTo>
                      <a:pt x="2557" y="65"/>
                    </a:lnTo>
                    <a:lnTo>
                      <a:pt x="2531" y="49"/>
                    </a:lnTo>
                    <a:lnTo>
                      <a:pt x="2506" y="36"/>
                    </a:lnTo>
                    <a:lnTo>
                      <a:pt x="2480" y="26"/>
                    </a:lnTo>
                    <a:lnTo>
                      <a:pt x="2455" y="16"/>
                    </a:lnTo>
                    <a:lnTo>
                      <a:pt x="2429" y="9"/>
                    </a:lnTo>
                    <a:lnTo>
                      <a:pt x="2402" y="4"/>
                    </a:lnTo>
                    <a:lnTo>
                      <a:pt x="2377" y="1"/>
                    </a:lnTo>
                    <a:lnTo>
                      <a:pt x="2350" y="0"/>
                    </a:lnTo>
                    <a:lnTo>
                      <a:pt x="2325" y="0"/>
                    </a:lnTo>
                    <a:lnTo>
                      <a:pt x="2299" y="3"/>
                    </a:lnTo>
                    <a:lnTo>
                      <a:pt x="2273" y="8"/>
                    </a:lnTo>
                    <a:lnTo>
                      <a:pt x="2248" y="14"/>
                    </a:lnTo>
                    <a:lnTo>
                      <a:pt x="2222" y="23"/>
                    </a:lnTo>
                    <a:lnTo>
                      <a:pt x="2197" y="33"/>
                    </a:lnTo>
                    <a:lnTo>
                      <a:pt x="2171" y="45"/>
                    </a:lnTo>
                    <a:lnTo>
                      <a:pt x="2147" y="58"/>
                    </a:lnTo>
                    <a:lnTo>
                      <a:pt x="2121" y="75"/>
                    </a:lnTo>
                    <a:lnTo>
                      <a:pt x="2096" y="92"/>
                    </a:lnTo>
                    <a:lnTo>
                      <a:pt x="2073" y="112"/>
                    </a:lnTo>
                    <a:lnTo>
                      <a:pt x="2048" y="132"/>
                    </a:lnTo>
                    <a:lnTo>
                      <a:pt x="2025" y="155"/>
                    </a:lnTo>
                    <a:lnTo>
                      <a:pt x="2001" y="179"/>
                    </a:lnTo>
                    <a:lnTo>
                      <a:pt x="1979" y="206"/>
                    </a:lnTo>
                    <a:lnTo>
                      <a:pt x="1956" y="233"/>
                    </a:lnTo>
                    <a:lnTo>
                      <a:pt x="1934" y="263"/>
                    </a:lnTo>
                    <a:lnTo>
                      <a:pt x="1912" y="295"/>
                    </a:lnTo>
                    <a:lnTo>
                      <a:pt x="1891" y="328"/>
                    </a:lnTo>
                    <a:lnTo>
                      <a:pt x="1870" y="362"/>
                    </a:lnTo>
                    <a:lnTo>
                      <a:pt x="1851" y="399"/>
                    </a:lnTo>
                    <a:lnTo>
                      <a:pt x="1830" y="438"/>
                    </a:lnTo>
                    <a:lnTo>
                      <a:pt x="1808" y="482"/>
                    </a:lnTo>
                    <a:lnTo>
                      <a:pt x="1785" y="530"/>
                    </a:lnTo>
                    <a:lnTo>
                      <a:pt x="1762" y="581"/>
                    </a:lnTo>
                    <a:lnTo>
                      <a:pt x="1710" y="693"/>
                    </a:lnTo>
                    <a:lnTo>
                      <a:pt x="1656" y="817"/>
                    </a:lnTo>
                    <a:lnTo>
                      <a:pt x="1601" y="949"/>
                    </a:lnTo>
                    <a:lnTo>
                      <a:pt x="1544" y="1087"/>
                    </a:lnTo>
                    <a:lnTo>
                      <a:pt x="1485" y="1229"/>
                    </a:lnTo>
                    <a:lnTo>
                      <a:pt x="1428" y="1372"/>
                    </a:lnTo>
                    <a:lnTo>
                      <a:pt x="1372" y="1516"/>
                    </a:lnTo>
                    <a:lnTo>
                      <a:pt x="1316" y="1657"/>
                    </a:lnTo>
                    <a:lnTo>
                      <a:pt x="1265" y="1792"/>
                    </a:lnTo>
                    <a:lnTo>
                      <a:pt x="1218" y="1919"/>
                    </a:lnTo>
                    <a:lnTo>
                      <a:pt x="1175" y="2036"/>
                    </a:lnTo>
                    <a:lnTo>
                      <a:pt x="1137" y="2142"/>
                    </a:lnTo>
                    <a:lnTo>
                      <a:pt x="1106" y="2233"/>
                    </a:lnTo>
                    <a:lnTo>
                      <a:pt x="1082" y="2307"/>
                    </a:lnTo>
                    <a:lnTo>
                      <a:pt x="1059" y="2378"/>
                    </a:lnTo>
                    <a:lnTo>
                      <a:pt x="1032" y="2462"/>
                    </a:lnTo>
                    <a:lnTo>
                      <a:pt x="1000" y="2556"/>
                    </a:lnTo>
                    <a:lnTo>
                      <a:pt x="963" y="2660"/>
                    </a:lnTo>
                    <a:lnTo>
                      <a:pt x="923" y="2770"/>
                    </a:lnTo>
                    <a:lnTo>
                      <a:pt x="880" y="2886"/>
                    </a:lnTo>
                    <a:lnTo>
                      <a:pt x="835" y="3004"/>
                    </a:lnTo>
                    <a:lnTo>
                      <a:pt x="787" y="3124"/>
                    </a:lnTo>
                    <a:lnTo>
                      <a:pt x="738" y="3245"/>
                    </a:lnTo>
                    <a:lnTo>
                      <a:pt x="688" y="3363"/>
                    </a:lnTo>
                    <a:lnTo>
                      <a:pt x="662" y="3420"/>
                    </a:lnTo>
                    <a:lnTo>
                      <a:pt x="637" y="3476"/>
                    </a:lnTo>
                    <a:lnTo>
                      <a:pt x="611" y="3531"/>
                    </a:lnTo>
                    <a:lnTo>
                      <a:pt x="586" y="3585"/>
                    </a:lnTo>
                    <a:lnTo>
                      <a:pt x="561" y="3637"/>
                    </a:lnTo>
                    <a:lnTo>
                      <a:pt x="535" y="3686"/>
                    </a:lnTo>
                    <a:lnTo>
                      <a:pt x="511" y="3733"/>
                    </a:lnTo>
                    <a:lnTo>
                      <a:pt x="486" y="3777"/>
                    </a:lnTo>
                    <a:lnTo>
                      <a:pt x="462" y="3819"/>
                    </a:lnTo>
                    <a:lnTo>
                      <a:pt x="438" y="3857"/>
                    </a:lnTo>
                    <a:lnTo>
                      <a:pt x="415" y="3893"/>
                    </a:lnTo>
                    <a:lnTo>
                      <a:pt x="392" y="3924"/>
                    </a:lnTo>
                    <a:lnTo>
                      <a:pt x="370" y="3954"/>
                    </a:lnTo>
                    <a:lnTo>
                      <a:pt x="347" y="3986"/>
                    </a:lnTo>
                    <a:lnTo>
                      <a:pt x="325" y="4018"/>
                    </a:lnTo>
                    <a:lnTo>
                      <a:pt x="303" y="4051"/>
                    </a:lnTo>
                    <a:lnTo>
                      <a:pt x="258" y="4120"/>
                    </a:lnTo>
                    <a:lnTo>
                      <a:pt x="216" y="4189"/>
                    </a:lnTo>
                    <a:lnTo>
                      <a:pt x="175" y="4260"/>
                    </a:lnTo>
                    <a:lnTo>
                      <a:pt x="136" y="4329"/>
                    </a:lnTo>
                    <a:lnTo>
                      <a:pt x="119" y="4362"/>
                    </a:lnTo>
                    <a:lnTo>
                      <a:pt x="102" y="4396"/>
                    </a:lnTo>
                    <a:lnTo>
                      <a:pt x="86" y="4429"/>
                    </a:lnTo>
                    <a:lnTo>
                      <a:pt x="71" y="4460"/>
                    </a:lnTo>
                    <a:lnTo>
                      <a:pt x="57" y="4490"/>
                    </a:lnTo>
                    <a:lnTo>
                      <a:pt x="45" y="4520"/>
                    </a:lnTo>
                    <a:lnTo>
                      <a:pt x="34" y="4548"/>
                    </a:lnTo>
                    <a:lnTo>
                      <a:pt x="25" y="4574"/>
                    </a:lnTo>
                    <a:lnTo>
                      <a:pt x="16" y="4599"/>
                    </a:lnTo>
                    <a:lnTo>
                      <a:pt x="9" y="4621"/>
                    </a:lnTo>
                    <a:lnTo>
                      <a:pt x="5" y="4643"/>
                    </a:lnTo>
                    <a:lnTo>
                      <a:pt x="1" y="4661"/>
                    </a:lnTo>
                    <a:lnTo>
                      <a:pt x="0" y="4677"/>
                    </a:lnTo>
                    <a:lnTo>
                      <a:pt x="1" y="4692"/>
                    </a:lnTo>
                    <a:lnTo>
                      <a:pt x="3" y="4703"/>
                    </a:lnTo>
                    <a:lnTo>
                      <a:pt x="8" y="4712"/>
                    </a:lnTo>
                    <a:lnTo>
                      <a:pt x="14" y="4718"/>
                    </a:lnTo>
                    <a:lnTo>
                      <a:pt x="24" y="4721"/>
                    </a:lnTo>
                    <a:lnTo>
                      <a:pt x="35" y="4721"/>
                    </a:lnTo>
                    <a:lnTo>
                      <a:pt x="49" y="4718"/>
                    </a:lnTo>
                    <a:lnTo>
                      <a:pt x="65" y="4713"/>
                    </a:lnTo>
                    <a:lnTo>
                      <a:pt x="81" y="4709"/>
                    </a:lnTo>
                    <a:lnTo>
                      <a:pt x="98" y="4706"/>
                    </a:lnTo>
                    <a:lnTo>
                      <a:pt x="118" y="4702"/>
                    </a:lnTo>
                    <a:lnTo>
                      <a:pt x="157" y="4697"/>
                    </a:lnTo>
                    <a:lnTo>
                      <a:pt x="199" y="4692"/>
                    </a:lnTo>
                    <a:lnTo>
                      <a:pt x="243" y="4689"/>
                    </a:lnTo>
                    <a:lnTo>
                      <a:pt x="287" y="4687"/>
                    </a:lnTo>
                    <a:lnTo>
                      <a:pt x="331" y="4686"/>
                    </a:lnTo>
                    <a:lnTo>
                      <a:pt x="374" y="4686"/>
                    </a:lnTo>
                    <a:lnTo>
                      <a:pt x="453" y="4687"/>
                    </a:lnTo>
                    <a:lnTo>
                      <a:pt x="518" y="4689"/>
                    </a:lnTo>
                    <a:lnTo>
                      <a:pt x="562" y="4691"/>
                    </a:lnTo>
                    <a:lnTo>
                      <a:pt x="578" y="4692"/>
                    </a:lnTo>
                    <a:lnTo>
                      <a:pt x="3070" y="320"/>
                    </a:lnTo>
                    <a:close/>
                  </a:path>
                </a:pathLst>
              </a:custGeom>
              <a:solidFill>
                <a:srgbClr val="CCA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23" name="Freeform 418">
                <a:extLst>
                  <a:ext uri="{FF2B5EF4-FFF2-40B4-BE49-F238E27FC236}">
                    <a16:creationId xmlns:a16="http://schemas.microsoft.com/office/drawing/2014/main" id="{BBF59519-C4DC-4B8D-A667-3C16C383F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0" y="1389"/>
                <a:ext cx="162" cy="248"/>
              </a:xfrm>
              <a:custGeom>
                <a:avLst/>
                <a:gdLst>
                  <a:gd name="T0" fmla="*/ 8 w 3070"/>
                  <a:gd name="T1" fmla="*/ 1 h 4721"/>
                  <a:gd name="T2" fmla="*/ 8 w 3070"/>
                  <a:gd name="T3" fmla="*/ 1 h 4721"/>
                  <a:gd name="T4" fmla="*/ 8 w 3070"/>
                  <a:gd name="T5" fmla="*/ 1 h 4721"/>
                  <a:gd name="T6" fmla="*/ 8 w 3070"/>
                  <a:gd name="T7" fmla="*/ 1 h 4721"/>
                  <a:gd name="T8" fmla="*/ 8 w 3070"/>
                  <a:gd name="T9" fmla="*/ 0 h 4721"/>
                  <a:gd name="T10" fmla="*/ 7 w 3070"/>
                  <a:gd name="T11" fmla="*/ 0 h 4721"/>
                  <a:gd name="T12" fmla="*/ 7 w 3070"/>
                  <a:gd name="T13" fmla="*/ 0 h 4721"/>
                  <a:gd name="T14" fmla="*/ 7 w 3070"/>
                  <a:gd name="T15" fmla="*/ 0 h 4721"/>
                  <a:gd name="T16" fmla="*/ 7 w 3070"/>
                  <a:gd name="T17" fmla="*/ 0 h 4721"/>
                  <a:gd name="T18" fmla="*/ 7 w 3070"/>
                  <a:gd name="T19" fmla="*/ 0 h 4721"/>
                  <a:gd name="T20" fmla="*/ 6 w 3070"/>
                  <a:gd name="T21" fmla="*/ 0 h 4721"/>
                  <a:gd name="T22" fmla="*/ 6 w 3070"/>
                  <a:gd name="T23" fmla="*/ 0 h 4721"/>
                  <a:gd name="T24" fmla="*/ 6 w 3070"/>
                  <a:gd name="T25" fmla="*/ 0 h 4721"/>
                  <a:gd name="T26" fmla="*/ 6 w 3070"/>
                  <a:gd name="T27" fmla="*/ 0 h 4721"/>
                  <a:gd name="T28" fmla="*/ 5 w 3070"/>
                  <a:gd name="T29" fmla="*/ 1 h 4721"/>
                  <a:gd name="T30" fmla="*/ 5 w 3070"/>
                  <a:gd name="T31" fmla="*/ 1 h 4721"/>
                  <a:gd name="T32" fmla="*/ 5 w 3070"/>
                  <a:gd name="T33" fmla="*/ 1 h 4721"/>
                  <a:gd name="T34" fmla="*/ 5 w 3070"/>
                  <a:gd name="T35" fmla="*/ 1 h 4721"/>
                  <a:gd name="T36" fmla="*/ 5 w 3070"/>
                  <a:gd name="T37" fmla="*/ 2 h 4721"/>
                  <a:gd name="T38" fmla="*/ 4 w 3070"/>
                  <a:gd name="T39" fmla="*/ 3 h 4721"/>
                  <a:gd name="T40" fmla="*/ 4 w 3070"/>
                  <a:gd name="T41" fmla="*/ 5 h 4721"/>
                  <a:gd name="T42" fmla="*/ 3 w 3070"/>
                  <a:gd name="T43" fmla="*/ 6 h 4721"/>
                  <a:gd name="T44" fmla="*/ 3 w 3070"/>
                  <a:gd name="T45" fmla="*/ 6 h 4721"/>
                  <a:gd name="T46" fmla="*/ 3 w 3070"/>
                  <a:gd name="T47" fmla="*/ 7 h 4721"/>
                  <a:gd name="T48" fmla="*/ 2 w 3070"/>
                  <a:gd name="T49" fmla="*/ 8 h 4721"/>
                  <a:gd name="T50" fmla="*/ 2 w 3070"/>
                  <a:gd name="T51" fmla="*/ 9 h 4721"/>
                  <a:gd name="T52" fmla="*/ 2 w 3070"/>
                  <a:gd name="T53" fmla="*/ 10 h 4721"/>
                  <a:gd name="T54" fmla="*/ 2 w 3070"/>
                  <a:gd name="T55" fmla="*/ 10 h 4721"/>
                  <a:gd name="T56" fmla="*/ 1 w 3070"/>
                  <a:gd name="T57" fmla="*/ 10 h 4721"/>
                  <a:gd name="T58" fmla="*/ 1 w 3070"/>
                  <a:gd name="T59" fmla="*/ 11 h 4721"/>
                  <a:gd name="T60" fmla="*/ 1 w 3070"/>
                  <a:gd name="T61" fmla="*/ 11 h 4721"/>
                  <a:gd name="T62" fmla="*/ 1 w 3070"/>
                  <a:gd name="T63" fmla="*/ 11 h 4721"/>
                  <a:gd name="T64" fmla="*/ 0 w 3070"/>
                  <a:gd name="T65" fmla="*/ 12 h 4721"/>
                  <a:gd name="T66" fmla="*/ 0 w 3070"/>
                  <a:gd name="T67" fmla="*/ 12 h 4721"/>
                  <a:gd name="T68" fmla="*/ 0 w 3070"/>
                  <a:gd name="T69" fmla="*/ 12 h 4721"/>
                  <a:gd name="T70" fmla="*/ 0 w 3070"/>
                  <a:gd name="T71" fmla="*/ 13 h 4721"/>
                  <a:gd name="T72" fmla="*/ 0 w 3070"/>
                  <a:gd name="T73" fmla="*/ 13 h 4721"/>
                  <a:gd name="T74" fmla="*/ 0 w 3070"/>
                  <a:gd name="T75" fmla="*/ 13 h 4721"/>
                  <a:gd name="T76" fmla="*/ 0 w 3070"/>
                  <a:gd name="T77" fmla="*/ 13 h 4721"/>
                  <a:gd name="T78" fmla="*/ 0 w 3070"/>
                  <a:gd name="T79" fmla="*/ 13 h 4721"/>
                  <a:gd name="T80" fmla="*/ 0 w 3070"/>
                  <a:gd name="T81" fmla="*/ 13 h 4721"/>
                  <a:gd name="T82" fmla="*/ 1 w 3070"/>
                  <a:gd name="T83" fmla="*/ 13 h 4721"/>
                  <a:gd name="T84" fmla="*/ 1 w 3070"/>
                  <a:gd name="T85" fmla="*/ 13 h 4721"/>
                  <a:gd name="T86" fmla="*/ 2 w 3070"/>
                  <a:gd name="T87" fmla="*/ 13 h 472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070" h="4721">
                    <a:moveTo>
                      <a:pt x="3070" y="320"/>
                    </a:moveTo>
                    <a:lnTo>
                      <a:pt x="3058" y="318"/>
                    </a:lnTo>
                    <a:lnTo>
                      <a:pt x="3026" y="312"/>
                    </a:lnTo>
                    <a:lnTo>
                      <a:pt x="3003" y="306"/>
                    </a:lnTo>
                    <a:lnTo>
                      <a:pt x="2978" y="300"/>
                    </a:lnTo>
                    <a:lnTo>
                      <a:pt x="2949" y="292"/>
                    </a:lnTo>
                    <a:lnTo>
                      <a:pt x="2917" y="281"/>
                    </a:lnTo>
                    <a:lnTo>
                      <a:pt x="2884" y="269"/>
                    </a:lnTo>
                    <a:lnTo>
                      <a:pt x="2849" y="255"/>
                    </a:lnTo>
                    <a:lnTo>
                      <a:pt x="2812" y="238"/>
                    </a:lnTo>
                    <a:lnTo>
                      <a:pt x="2775" y="220"/>
                    </a:lnTo>
                    <a:lnTo>
                      <a:pt x="2757" y="211"/>
                    </a:lnTo>
                    <a:lnTo>
                      <a:pt x="2738" y="200"/>
                    </a:lnTo>
                    <a:lnTo>
                      <a:pt x="2721" y="188"/>
                    </a:lnTo>
                    <a:lnTo>
                      <a:pt x="2702" y="176"/>
                    </a:lnTo>
                    <a:lnTo>
                      <a:pt x="2684" y="164"/>
                    </a:lnTo>
                    <a:lnTo>
                      <a:pt x="2667" y="150"/>
                    </a:lnTo>
                    <a:lnTo>
                      <a:pt x="2649" y="137"/>
                    </a:lnTo>
                    <a:lnTo>
                      <a:pt x="2633" y="122"/>
                    </a:lnTo>
                    <a:lnTo>
                      <a:pt x="2608" y="100"/>
                    </a:lnTo>
                    <a:lnTo>
                      <a:pt x="2583" y="82"/>
                    </a:lnTo>
                    <a:lnTo>
                      <a:pt x="2557" y="65"/>
                    </a:lnTo>
                    <a:lnTo>
                      <a:pt x="2531" y="49"/>
                    </a:lnTo>
                    <a:lnTo>
                      <a:pt x="2506" y="36"/>
                    </a:lnTo>
                    <a:lnTo>
                      <a:pt x="2480" y="26"/>
                    </a:lnTo>
                    <a:lnTo>
                      <a:pt x="2455" y="16"/>
                    </a:lnTo>
                    <a:lnTo>
                      <a:pt x="2429" y="9"/>
                    </a:lnTo>
                    <a:lnTo>
                      <a:pt x="2402" y="4"/>
                    </a:lnTo>
                    <a:lnTo>
                      <a:pt x="2377" y="1"/>
                    </a:lnTo>
                    <a:lnTo>
                      <a:pt x="2350" y="0"/>
                    </a:lnTo>
                    <a:lnTo>
                      <a:pt x="2325" y="0"/>
                    </a:lnTo>
                    <a:lnTo>
                      <a:pt x="2299" y="3"/>
                    </a:lnTo>
                    <a:lnTo>
                      <a:pt x="2273" y="8"/>
                    </a:lnTo>
                    <a:lnTo>
                      <a:pt x="2248" y="14"/>
                    </a:lnTo>
                    <a:lnTo>
                      <a:pt x="2222" y="23"/>
                    </a:lnTo>
                    <a:lnTo>
                      <a:pt x="2197" y="33"/>
                    </a:lnTo>
                    <a:lnTo>
                      <a:pt x="2171" y="45"/>
                    </a:lnTo>
                    <a:lnTo>
                      <a:pt x="2147" y="58"/>
                    </a:lnTo>
                    <a:lnTo>
                      <a:pt x="2121" y="75"/>
                    </a:lnTo>
                    <a:lnTo>
                      <a:pt x="2096" y="92"/>
                    </a:lnTo>
                    <a:lnTo>
                      <a:pt x="2073" y="112"/>
                    </a:lnTo>
                    <a:lnTo>
                      <a:pt x="2048" y="132"/>
                    </a:lnTo>
                    <a:lnTo>
                      <a:pt x="2025" y="155"/>
                    </a:lnTo>
                    <a:lnTo>
                      <a:pt x="2001" y="179"/>
                    </a:lnTo>
                    <a:lnTo>
                      <a:pt x="1979" y="206"/>
                    </a:lnTo>
                    <a:lnTo>
                      <a:pt x="1956" y="233"/>
                    </a:lnTo>
                    <a:lnTo>
                      <a:pt x="1934" y="263"/>
                    </a:lnTo>
                    <a:lnTo>
                      <a:pt x="1912" y="295"/>
                    </a:lnTo>
                    <a:lnTo>
                      <a:pt x="1891" y="328"/>
                    </a:lnTo>
                    <a:lnTo>
                      <a:pt x="1870" y="362"/>
                    </a:lnTo>
                    <a:lnTo>
                      <a:pt x="1851" y="399"/>
                    </a:lnTo>
                    <a:lnTo>
                      <a:pt x="1830" y="438"/>
                    </a:lnTo>
                    <a:lnTo>
                      <a:pt x="1808" y="482"/>
                    </a:lnTo>
                    <a:lnTo>
                      <a:pt x="1785" y="530"/>
                    </a:lnTo>
                    <a:lnTo>
                      <a:pt x="1762" y="581"/>
                    </a:lnTo>
                    <a:lnTo>
                      <a:pt x="1710" y="693"/>
                    </a:lnTo>
                    <a:lnTo>
                      <a:pt x="1656" y="817"/>
                    </a:lnTo>
                    <a:lnTo>
                      <a:pt x="1601" y="949"/>
                    </a:lnTo>
                    <a:lnTo>
                      <a:pt x="1544" y="1087"/>
                    </a:lnTo>
                    <a:lnTo>
                      <a:pt x="1485" y="1229"/>
                    </a:lnTo>
                    <a:lnTo>
                      <a:pt x="1428" y="1372"/>
                    </a:lnTo>
                    <a:lnTo>
                      <a:pt x="1372" y="1516"/>
                    </a:lnTo>
                    <a:lnTo>
                      <a:pt x="1316" y="1657"/>
                    </a:lnTo>
                    <a:lnTo>
                      <a:pt x="1265" y="1792"/>
                    </a:lnTo>
                    <a:lnTo>
                      <a:pt x="1218" y="1919"/>
                    </a:lnTo>
                    <a:lnTo>
                      <a:pt x="1175" y="2036"/>
                    </a:lnTo>
                    <a:lnTo>
                      <a:pt x="1137" y="2142"/>
                    </a:lnTo>
                    <a:lnTo>
                      <a:pt x="1106" y="2233"/>
                    </a:lnTo>
                    <a:lnTo>
                      <a:pt x="1082" y="2307"/>
                    </a:lnTo>
                    <a:lnTo>
                      <a:pt x="1059" y="2378"/>
                    </a:lnTo>
                    <a:lnTo>
                      <a:pt x="1032" y="2462"/>
                    </a:lnTo>
                    <a:lnTo>
                      <a:pt x="1000" y="2556"/>
                    </a:lnTo>
                    <a:lnTo>
                      <a:pt x="963" y="2660"/>
                    </a:lnTo>
                    <a:lnTo>
                      <a:pt x="923" y="2770"/>
                    </a:lnTo>
                    <a:lnTo>
                      <a:pt x="880" y="2886"/>
                    </a:lnTo>
                    <a:lnTo>
                      <a:pt x="835" y="3004"/>
                    </a:lnTo>
                    <a:lnTo>
                      <a:pt x="787" y="3124"/>
                    </a:lnTo>
                    <a:lnTo>
                      <a:pt x="738" y="3245"/>
                    </a:lnTo>
                    <a:lnTo>
                      <a:pt x="688" y="3363"/>
                    </a:lnTo>
                    <a:lnTo>
                      <a:pt x="662" y="3420"/>
                    </a:lnTo>
                    <a:lnTo>
                      <a:pt x="637" y="3476"/>
                    </a:lnTo>
                    <a:lnTo>
                      <a:pt x="611" y="3531"/>
                    </a:lnTo>
                    <a:lnTo>
                      <a:pt x="586" y="3585"/>
                    </a:lnTo>
                    <a:lnTo>
                      <a:pt x="561" y="3637"/>
                    </a:lnTo>
                    <a:lnTo>
                      <a:pt x="535" y="3686"/>
                    </a:lnTo>
                    <a:lnTo>
                      <a:pt x="511" y="3733"/>
                    </a:lnTo>
                    <a:lnTo>
                      <a:pt x="486" y="3777"/>
                    </a:lnTo>
                    <a:lnTo>
                      <a:pt x="462" y="3819"/>
                    </a:lnTo>
                    <a:lnTo>
                      <a:pt x="438" y="3857"/>
                    </a:lnTo>
                    <a:lnTo>
                      <a:pt x="415" y="3893"/>
                    </a:lnTo>
                    <a:lnTo>
                      <a:pt x="392" y="3924"/>
                    </a:lnTo>
                    <a:lnTo>
                      <a:pt x="370" y="3954"/>
                    </a:lnTo>
                    <a:lnTo>
                      <a:pt x="347" y="3986"/>
                    </a:lnTo>
                    <a:lnTo>
                      <a:pt x="325" y="4018"/>
                    </a:lnTo>
                    <a:lnTo>
                      <a:pt x="303" y="4051"/>
                    </a:lnTo>
                    <a:lnTo>
                      <a:pt x="258" y="4120"/>
                    </a:lnTo>
                    <a:lnTo>
                      <a:pt x="216" y="4189"/>
                    </a:lnTo>
                    <a:lnTo>
                      <a:pt x="175" y="4260"/>
                    </a:lnTo>
                    <a:lnTo>
                      <a:pt x="136" y="4329"/>
                    </a:lnTo>
                    <a:lnTo>
                      <a:pt x="119" y="4362"/>
                    </a:lnTo>
                    <a:lnTo>
                      <a:pt x="102" y="4396"/>
                    </a:lnTo>
                    <a:lnTo>
                      <a:pt x="86" y="4429"/>
                    </a:lnTo>
                    <a:lnTo>
                      <a:pt x="71" y="4460"/>
                    </a:lnTo>
                    <a:lnTo>
                      <a:pt x="57" y="4490"/>
                    </a:lnTo>
                    <a:lnTo>
                      <a:pt x="45" y="4520"/>
                    </a:lnTo>
                    <a:lnTo>
                      <a:pt x="34" y="4548"/>
                    </a:lnTo>
                    <a:lnTo>
                      <a:pt x="25" y="4574"/>
                    </a:lnTo>
                    <a:lnTo>
                      <a:pt x="16" y="4599"/>
                    </a:lnTo>
                    <a:lnTo>
                      <a:pt x="9" y="4621"/>
                    </a:lnTo>
                    <a:lnTo>
                      <a:pt x="5" y="4643"/>
                    </a:lnTo>
                    <a:lnTo>
                      <a:pt x="1" y="4661"/>
                    </a:lnTo>
                    <a:lnTo>
                      <a:pt x="0" y="4677"/>
                    </a:lnTo>
                    <a:lnTo>
                      <a:pt x="1" y="4692"/>
                    </a:lnTo>
                    <a:lnTo>
                      <a:pt x="3" y="4703"/>
                    </a:lnTo>
                    <a:lnTo>
                      <a:pt x="8" y="4712"/>
                    </a:lnTo>
                    <a:lnTo>
                      <a:pt x="14" y="4718"/>
                    </a:lnTo>
                    <a:lnTo>
                      <a:pt x="24" y="4721"/>
                    </a:lnTo>
                    <a:lnTo>
                      <a:pt x="35" y="4721"/>
                    </a:lnTo>
                    <a:lnTo>
                      <a:pt x="49" y="4718"/>
                    </a:lnTo>
                    <a:lnTo>
                      <a:pt x="65" y="4713"/>
                    </a:lnTo>
                    <a:lnTo>
                      <a:pt x="81" y="4709"/>
                    </a:lnTo>
                    <a:lnTo>
                      <a:pt x="98" y="4706"/>
                    </a:lnTo>
                    <a:lnTo>
                      <a:pt x="118" y="4702"/>
                    </a:lnTo>
                    <a:lnTo>
                      <a:pt x="157" y="4697"/>
                    </a:lnTo>
                    <a:lnTo>
                      <a:pt x="199" y="4692"/>
                    </a:lnTo>
                    <a:lnTo>
                      <a:pt x="243" y="4689"/>
                    </a:lnTo>
                    <a:lnTo>
                      <a:pt x="287" y="4687"/>
                    </a:lnTo>
                    <a:lnTo>
                      <a:pt x="331" y="4686"/>
                    </a:lnTo>
                    <a:lnTo>
                      <a:pt x="374" y="4686"/>
                    </a:lnTo>
                    <a:lnTo>
                      <a:pt x="453" y="4687"/>
                    </a:lnTo>
                    <a:lnTo>
                      <a:pt x="518" y="4689"/>
                    </a:lnTo>
                    <a:lnTo>
                      <a:pt x="562" y="4691"/>
                    </a:lnTo>
                    <a:lnTo>
                      <a:pt x="578" y="4692"/>
                    </a:lnTo>
                    <a:lnTo>
                      <a:pt x="3070" y="320"/>
                    </a:lnTo>
                  </a:path>
                </a:pathLst>
              </a:custGeom>
              <a:noFill/>
              <a:ln w="0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24" name="Freeform 419">
                <a:extLst>
                  <a:ext uri="{FF2B5EF4-FFF2-40B4-BE49-F238E27FC236}">
                    <a16:creationId xmlns:a16="http://schemas.microsoft.com/office/drawing/2014/main" id="{31FA2DB2-E7AE-4C65-B267-DB5E6A181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9" y="1393"/>
                <a:ext cx="28" cy="26"/>
              </a:xfrm>
              <a:custGeom>
                <a:avLst/>
                <a:gdLst>
                  <a:gd name="T0" fmla="*/ 0 w 520"/>
                  <a:gd name="T1" fmla="*/ 0 h 490"/>
                  <a:gd name="T2" fmla="*/ 0 w 520"/>
                  <a:gd name="T3" fmla="*/ 0 h 490"/>
                  <a:gd name="T4" fmla="*/ 0 w 520"/>
                  <a:gd name="T5" fmla="*/ 0 h 490"/>
                  <a:gd name="T6" fmla="*/ 0 w 520"/>
                  <a:gd name="T7" fmla="*/ 0 h 490"/>
                  <a:gd name="T8" fmla="*/ 1 w 520"/>
                  <a:gd name="T9" fmla="*/ 0 h 490"/>
                  <a:gd name="T10" fmla="*/ 1 w 520"/>
                  <a:gd name="T11" fmla="*/ 0 h 490"/>
                  <a:gd name="T12" fmla="*/ 1 w 520"/>
                  <a:gd name="T13" fmla="*/ 0 h 490"/>
                  <a:gd name="T14" fmla="*/ 1 w 520"/>
                  <a:gd name="T15" fmla="*/ 0 h 490"/>
                  <a:gd name="T16" fmla="*/ 1 w 520"/>
                  <a:gd name="T17" fmla="*/ 1 h 490"/>
                  <a:gd name="T18" fmla="*/ 1 w 520"/>
                  <a:gd name="T19" fmla="*/ 1 h 490"/>
                  <a:gd name="T20" fmla="*/ 1 w 520"/>
                  <a:gd name="T21" fmla="*/ 1 h 490"/>
                  <a:gd name="T22" fmla="*/ 1 w 520"/>
                  <a:gd name="T23" fmla="*/ 1 h 490"/>
                  <a:gd name="T24" fmla="*/ 1 w 520"/>
                  <a:gd name="T25" fmla="*/ 1 h 490"/>
                  <a:gd name="T26" fmla="*/ 1 w 520"/>
                  <a:gd name="T27" fmla="*/ 1 h 490"/>
                  <a:gd name="T28" fmla="*/ 1 w 520"/>
                  <a:gd name="T29" fmla="*/ 1 h 490"/>
                  <a:gd name="T30" fmla="*/ 1 w 520"/>
                  <a:gd name="T31" fmla="*/ 1 h 490"/>
                  <a:gd name="T32" fmla="*/ 1 w 520"/>
                  <a:gd name="T33" fmla="*/ 1 h 490"/>
                  <a:gd name="T34" fmla="*/ 2 w 520"/>
                  <a:gd name="T35" fmla="*/ 1 h 490"/>
                  <a:gd name="T36" fmla="*/ 2 w 520"/>
                  <a:gd name="T37" fmla="*/ 1 h 490"/>
                  <a:gd name="T38" fmla="*/ 2 w 520"/>
                  <a:gd name="T39" fmla="*/ 1 h 490"/>
                  <a:gd name="T40" fmla="*/ 2 w 520"/>
                  <a:gd name="T41" fmla="*/ 1 h 490"/>
                  <a:gd name="T42" fmla="*/ 2 w 520"/>
                  <a:gd name="T43" fmla="*/ 1 h 490"/>
                  <a:gd name="T44" fmla="*/ 2 w 520"/>
                  <a:gd name="T45" fmla="*/ 1 h 490"/>
                  <a:gd name="T46" fmla="*/ 2 w 520"/>
                  <a:gd name="T47" fmla="*/ 1 h 490"/>
                  <a:gd name="T48" fmla="*/ 1 w 520"/>
                  <a:gd name="T49" fmla="*/ 1 h 490"/>
                  <a:gd name="T50" fmla="*/ 1 w 520"/>
                  <a:gd name="T51" fmla="*/ 1 h 490"/>
                  <a:gd name="T52" fmla="*/ 1 w 520"/>
                  <a:gd name="T53" fmla="*/ 1 h 490"/>
                  <a:gd name="T54" fmla="*/ 1 w 520"/>
                  <a:gd name="T55" fmla="*/ 1 h 490"/>
                  <a:gd name="T56" fmla="*/ 1 w 520"/>
                  <a:gd name="T57" fmla="*/ 1 h 490"/>
                  <a:gd name="T58" fmla="*/ 1 w 520"/>
                  <a:gd name="T59" fmla="*/ 1 h 490"/>
                  <a:gd name="T60" fmla="*/ 1 w 520"/>
                  <a:gd name="T61" fmla="*/ 1 h 490"/>
                  <a:gd name="T62" fmla="*/ 1 w 520"/>
                  <a:gd name="T63" fmla="*/ 1 h 490"/>
                  <a:gd name="T64" fmla="*/ 1 w 520"/>
                  <a:gd name="T65" fmla="*/ 1 h 490"/>
                  <a:gd name="T66" fmla="*/ 1 w 520"/>
                  <a:gd name="T67" fmla="*/ 1 h 490"/>
                  <a:gd name="T68" fmla="*/ 1 w 520"/>
                  <a:gd name="T69" fmla="*/ 1 h 490"/>
                  <a:gd name="T70" fmla="*/ 1 w 520"/>
                  <a:gd name="T71" fmla="*/ 1 h 490"/>
                  <a:gd name="T72" fmla="*/ 1 w 520"/>
                  <a:gd name="T73" fmla="*/ 1 h 490"/>
                  <a:gd name="T74" fmla="*/ 1 w 520"/>
                  <a:gd name="T75" fmla="*/ 1 h 490"/>
                  <a:gd name="T76" fmla="*/ 1 w 520"/>
                  <a:gd name="T77" fmla="*/ 1 h 490"/>
                  <a:gd name="T78" fmla="*/ 1 w 520"/>
                  <a:gd name="T79" fmla="*/ 1 h 490"/>
                  <a:gd name="T80" fmla="*/ 1 w 520"/>
                  <a:gd name="T81" fmla="*/ 1 h 490"/>
                  <a:gd name="T82" fmla="*/ 1 w 520"/>
                  <a:gd name="T83" fmla="*/ 1 h 490"/>
                  <a:gd name="T84" fmla="*/ 1 w 520"/>
                  <a:gd name="T85" fmla="*/ 1 h 490"/>
                  <a:gd name="T86" fmla="*/ 1 w 520"/>
                  <a:gd name="T87" fmla="*/ 1 h 490"/>
                  <a:gd name="T88" fmla="*/ 1 w 520"/>
                  <a:gd name="T89" fmla="*/ 1 h 490"/>
                  <a:gd name="T90" fmla="*/ 1 w 520"/>
                  <a:gd name="T91" fmla="*/ 1 h 490"/>
                  <a:gd name="T92" fmla="*/ 1 w 520"/>
                  <a:gd name="T93" fmla="*/ 1 h 490"/>
                  <a:gd name="T94" fmla="*/ 1 w 520"/>
                  <a:gd name="T95" fmla="*/ 1 h 490"/>
                  <a:gd name="T96" fmla="*/ 1 w 520"/>
                  <a:gd name="T97" fmla="*/ 1 h 490"/>
                  <a:gd name="T98" fmla="*/ 1 w 520"/>
                  <a:gd name="T99" fmla="*/ 1 h 490"/>
                  <a:gd name="T100" fmla="*/ 1 w 520"/>
                  <a:gd name="T101" fmla="*/ 1 h 490"/>
                  <a:gd name="T102" fmla="*/ 1 w 520"/>
                  <a:gd name="T103" fmla="*/ 1 h 490"/>
                  <a:gd name="T104" fmla="*/ 0 w 520"/>
                  <a:gd name="T105" fmla="*/ 1 h 490"/>
                  <a:gd name="T106" fmla="*/ 0 w 520"/>
                  <a:gd name="T107" fmla="*/ 1 h 490"/>
                  <a:gd name="T108" fmla="*/ 0 w 520"/>
                  <a:gd name="T109" fmla="*/ 1 h 490"/>
                  <a:gd name="T110" fmla="*/ 0 w 520"/>
                  <a:gd name="T111" fmla="*/ 1 h 490"/>
                  <a:gd name="T112" fmla="*/ 0 w 520"/>
                  <a:gd name="T113" fmla="*/ 1 h 490"/>
                  <a:gd name="T114" fmla="*/ 0 w 520"/>
                  <a:gd name="T115" fmla="*/ 1 h 490"/>
                  <a:gd name="T116" fmla="*/ 0 w 520"/>
                  <a:gd name="T117" fmla="*/ 1 h 490"/>
                  <a:gd name="T118" fmla="*/ 0 w 520"/>
                  <a:gd name="T119" fmla="*/ 0 h 49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20" h="490">
                    <a:moveTo>
                      <a:pt x="0" y="0"/>
                    </a:moveTo>
                    <a:lnTo>
                      <a:pt x="15" y="9"/>
                    </a:lnTo>
                    <a:lnTo>
                      <a:pt x="59" y="35"/>
                    </a:lnTo>
                    <a:lnTo>
                      <a:pt x="122" y="72"/>
                    </a:lnTo>
                    <a:lnTo>
                      <a:pt x="199" y="114"/>
                    </a:lnTo>
                    <a:lnTo>
                      <a:pt x="240" y="135"/>
                    </a:lnTo>
                    <a:lnTo>
                      <a:pt x="281" y="156"/>
                    </a:lnTo>
                    <a:lnTo>
                      <a:pt x="322" y="177"/>
                    </a:lnTo>
                    <a:lnTo>
                      <a:pt x="362" y="194"/>
                    </a:lnTo>
                    <a:lnTo>
                      <a:pt x="399" y="211"/>
                    </a:lnTo>
                    <a:lnTo>
                      <a:pt x="433" y="224"/>
                    </a:lnTo>
                    <a:lnTo>
                      <a:pt x="449" y="229"/>
                    </a:lnTo>
                    <a:lnTo>
                      <a:pt x="463" y="233"/>
                    </a:lnTo>
                    <a:lnTo>
                      <a:pt x="477" y="236"/>
                    </a:lnTo>
                    <a:lnTo>
                      <a:pt x="488" y="238"/>
                    </a:lnTo>
                    <a:lnTo>
                      <a:pt x="498" y="240"/>
                    </a:lnTo>
                    <a:lnTo>
                      <a:pt x="506" y="243"/>
                    </a:lnTo>
                    <a:lnTo>
                      <a:pt x="512" y="248"/>
                    </a:lnTo>
                    <a:lnTo>
                      <a:pt x="516" y="254"/>
                    </a:lnTo>
                    <a:lnTo>
                      <a:pt x="520" y="260"/>
                    </a:lnTo>
                    <a:lnTo>
                      <a:pt x="520" y="268"/>
                    </a:lnTo>
                    <a:lnTo>
                      <a:pt x="520" y="276"/>
                    </a:lnTo>
                    <a:lnTo>
                      <a:pt x="516" y="286"/>
                    </a:lnTo>
                    <a:lnTo>
                      <a:pt x="513" y="296"/>
                    </a:lnTo>
                    <a:lnTo>
                      <a:pt x="508" y="307"/>
                    </a:lnTo>
                    <a:lnTo>
                      <a:pt x="502" y="318"/>
                    </a:lnTo>
                    <a:lnTo>
                      <a:pt x="495" y="329"/>
                    </a:lnTo>
                    <a:lnTo>
                      <a:pt x="487" y="342"/>
                    </a:lnTo>
                    <a:lnTo>
                      <a:pt x="478" y="353"/>
                    </a:lnTo>
                    <a:lnTo>
                      <a:pt x="467" y="365"/>
                    </a:lnTo>
                    <a:lnTo>
                      <a:pt x="457" y="378"/>
                    </a:lnTo>
                    <a:lnTo>
                      <a:pt x="435" y="401"/>
                    </a:lnTo>
                    <a:lnTo>
                      <a:pt x="410" y="424"/>
                    </a:lnTo>
                    <a:lnTo>
                      <a:pt x="398" y="435"/>
                    </a:lnTo>
                    <a:lnTo>
                      <a:pt x="385" y="444"/>
                    </a:lnTo>
                    <a:lnTo>
                      <a:pt x="372" y="454"/>
                    </a:lnTo>
                    <a:lnTo>
                      <a:pt x="360" y="462"/>
                    </a:lnTo>
                    <a:lnTo>
                      <a:pt x="348" y="470"/>
                    </a:lnTo>
                    <a:lnTo>
                      <a:pt x="336" y="476"/>
                    </a:lnTo>
                    <a:lnTo>
                      <a:pt x="324" y="482"/>
                    </a:lnTo>
                    <a:lnTo>
                      <a:pt x="313" y="486"/>
                    </a:lnTo>
                    <a:lnTo>
                      <a:pt x="303" y="489"/>
                    </a:lnTo>
                    <a:lnTo>
                      <a:pt x="293" y="490"/>
                    </a:lnTo>
                    <a:lnTo>
                      <a:pt x="284" y="490"/>
                    </a:lnTo>
                    <a:lnTo>
                      <a:pt x="276" y="489"/>
                    </a:lnTo>
                    <a:lnTo>
                      <a:pt x="269" y="485"/>
                    </a:lnTo>
                    <a:lnTo>
                      <a:pt x="261" y="481"/>
                    </a:lnTo>
                    <a:lnTo>
                      <a:pt x="252" y="476"/>
                    </a:lnTo>
                    <a:lnTo>
                      <a:pt x="243" y="469"/>
                    </a:lnTo>
                    <a:lnTo>
                      <a:pt x="226" y="452"/>
                    </a:lnTo>
                    <a:lnTo>
                      <a:pt x="207" y="432"/>
                    </a:lnTo>
                    <a:lnTo>
                      <a:pt x="189" y="409"/>
                    </a:lnTo>
                    <a:lnTo>
                      <a:pt x="170" y="385"/>
                    </a:lnTo>
                    <a:lnTo>
                      <a:pt x="152" y="359"/>
                    </a:lnTo>
                    <a:lnTo>
                      <a:pt x="135" y="334"/>
                    </a:lnTo>
                    <a:lnTo>
                      <a:pt x="102" y="282"/>
                    </a:lnTo>
                    <a:lnTo>
                      <a:pt x="75" y="239"/>
                    </a:lnTo>
                    <a:lnTo>
                      <a:pt x="58" y="209"/>
                    </a:lnTo>
                    <a:lnTo>
                      <a:pt x="52" y="1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C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25" name="Freeform 420">
                <a:extLst>
                  <a:ext uri="{FF2B5EF4-FFF2-40B4-BE49-F238E27FC236}">
                    <a16:creationId xmlns:a16="http://schemas.microsoft.com/office/drawing/2014/main" id="{2F9C375A-3E35-4D4D-8B15-B4A80A6250D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10" y="1399"/>
                <a:ext cx="113" cy="231"/>
              </a:xfrm>
              <a:custGeom>
                <a:avLst/>
                <a:gdLst>
                  <a:gd name="T0" fmla="*/ 6 w 2135"/>
                  <a:gd name="T1" fmla="*/ 0 h 4392"/>
                  <a:gd name="T2" fmla="*/ 6 w 2135"/>
                  <a:gd name="T3" fmla="*/ 0 h 4392"/>
                  <a:gd name="T4" fmla="*/ 6 w 2135"/>
                  <a:gd name="T5" fmla="*/ 0 h 4392"/>
                  <a:gd name="T6" fmla="*/ 5 w 2135"/>
                  <a:gd name="T7" fmla="*/ 1 h 4392"/>
                  <a:gd name="T8" fmla="*/ 5 w 2135"/>
                  <a:gd name="T9" fmla="*/ 1 h 4392"/>
                  <a:gd name="T10" fmla="*/ 5 w 2135"/>
                  <a:gd name="T11" fmla="*/ 1 h 4392"/>
                  <a:gd name="T12" fmla="*/ 5 w 2135"/>
                  <a:gd name="T13" fmla="*/ 1 h 4392"/>
                  <a:gd name="T14" fmla="*/ 5 w 2135"/>
                  <a:gd name="T15" fmla="*/ 2 h 4392"/>
                  <a:gd name="T16" fmla="*/ 5 w 2135"/>
                  <a:gd name="T17" fmla="*/ 2 h 4392"/>
                  <a:gd name="T18" fmla="*/ 5 w 2135"/>
                  <a:gd name="T19" fmla="*/ 2 h 4392"/>
                  <a:gd name="T20" fmla="*/ 4 w 2135"/>
                  <a:gd name="T21" fmla="*/ 3 h 4392"/>
                  <a:gd name="T22" fmla="*/ 4 w 2135"/>
                  <a:gd name="T23" fmla="*/ 3 h 4392"/>
                  <a:gd name="T24" fmla="*/ 4 w 2135"/>
                  <a:gd name="T25" fmla="*/ 4 h 4392"/>
                  <a:gd name="T26" fmla="*/ 4 w 2135"/>
                  <a:gd name="T27" fmla="*/ 5 h 4392"/>
                  <a:gd name="T28" fmla="*/ 4 w 2135"/>
                  <a:gd name="T29" fmla="*/ 4 h 4392"/>
                  <a:gd name="T30" fmla="*/ 4 w 2135"/>
                  <a:gd name="T31" fmla="*/ 3 h 4392"/>
                  <a:gd name="T32" fmla="*/ 4 w 2135"/>
                  <a:gd name="T33" fmla="*/ 2 h 4392"/>
                  <a:gd name="T34" fmla="*/ 5 w 2135"/>
                  <a:gd name="T35" fmla="*/ 2 h 4392"/>
                  <a:gd name="T36" fmla="*/ 5 w 2135"/>
                  <a:gd name="T37" fmla="*/ 2 h 4392"/>
                  <a:gd name="T38" fmla="*/ 5 w 2135"/>
                  <a:gd name="T39" fmla="*/ 1 h 4392"/>
                  <a:gd name="T40" fmla="*/ 5 w 2135"/>
                  <a:gd name="T41" fmla="*/ 1 h 4392"/>
                  <a:gd name="T42" fmla="*/ 5 w 2135"/>
                  <a:gd name="T43" fmla="*/ 1 h 4392"/>
                  <a:gd name="T44" fmla="*/ 5 w 2135"/>
                  <a:gd name="T45" fmla="*/ 1 h 4392"/>
                  <a:gd name="T46" fmla="*/ 6 w 2135"/>
                  <a:gd name="T47" fmla="*/ 0 h 4392"/>
                  <a:gd name="T48" fmla="*/ 6 w 2135"/>
                  <a:gd name="T49" fmla="*/ 0 h 4392"/>
                  <a:gd name="T50" fmla="*/ 6 w 2135"/>
                  <a:gd name="T51" fmla="*/ 0 h 4392"/>
                  <a:gd name="T52" fmla="*/ 6 w 2135"/>
                  <a:gd name="T53" fmla="*/ 0 h 4392"/>
                  <a:gd name="T54" fmla="*/ 4 w 2135"/>
                  <a:gd name="T55" fmla="*/ 5 h 4392"/>
                  <a:gd name="T56" fmla="*/ 3 w 2135"/>
                  <a:gd name="T57" fmla="*/ 6 h 4392"/>
                  <a:gd name="T58" fmla="*/ 3 w 2135"/>
                  <a:gd name="T59" fmla="*/ 7 h 4392"/>
                  <a:gd name="T60" fmla="*/ 2 w 2135"/>
                  <a:gd name="T61" fmla="*/ 8 h 4392"/>
                  <a:gd name="T62" fmla="*/ 2 w 2135"/>
                  <a:gd name="T63" fmla="*/ 8 h 4392"/>
                  <a:gd name="T64" fmla="*/ 2 w 2135"/>
                  <a:gd name="T65" fmla="*/ 9 h 4392"/>
                  <a:gd name="T66" fmla="*/ 2 w 2135"/>
                  <a:gd name="T67" fmla="*/ 9 h 4392"/>
                  <a:gd name="T68" fmla="*/ 2 w 2135"/>
                  <a:gd name="T69" fmla="*/ 10 h 4392"/>
                  <a:gd name="T70" fmla="*/ 1 w 2135"/>
                  <a:gd name="T71" fmla="*/ 10 h 4392"/>
                  <a:gd name="T72" fmla="*/ 1 w 2135"/>
                  <a:gd name="T73" fmla="*/ 11 h 4392"/>
                  <a:gd name="T74" fmla="*/ 1 w 2135"/>
                  <a:gd name="T75" fmla="*/ 11 h 4392"/>
                  <a:gd name="T76" fmla="*/ 1 w 2135"/>
                  <a:gd name="T77" fmla="*/ 11 h 4392"/>
                  <a:gd name="T78" fmla="*/ 0 w 2135"/>
                  <a:gd name="T79" fmla="*/ 12 h 4392"/>
                  <a:gd name="T80" fmla="*/ 0 w 2135"/>
                  <a:gd name="T81" fmla="*/ 12 h 4392"/>
                  <a:gd name="T82" fmla="*/ 0 w 2135"/>
                  <a:gd name="T83" fmla="*/ 12 h 4392"/>
                  <a:gd name="T84" fmla="*/ 0 w 2135"/>
                  <a:gd name="T85" fmla="*/ 12 h 4392"/>
                  <a:gd name="T86" fmla="*/ 1 w 2135"/>
                  <a:gd name="T87" fmla="*/ 11 h 4392"/>
                  <a:gd name="T88" fmla="*/ 1 w 2135"/>
                  <a:gd name="T89" fmla="*/ 11 h 4392"/>
                  <a:gd name="T90" fmla="*/ 1 w 2135"/>
                  <a:gd name="T91" fmla="*/ 10 h 4392"/>
                  <a:gd name="T92" fmla="*/ 1 w 2135"/>
                  <a:gd name="T93" fmla="*/ 10 h 4392"/>
                  <a:gd name="T94" fmla="*/ 2 w 2135"/>
                  <a:gd name="T95" fmla="*/ 9 h 4392"/>
                  <a:gd name="T96" fmla="*/ 2 w 2135"/>
                  <a:gd name="T97" fmla="*/ 9 h 4392"/>
                  <a:gd name="T98" fmla="*/ 2 w 2135"/>
                  <a:gd name="T99" fmla="*/ 8 h 4392"/>
                  <a:gd name="T100" fmla="*/ 2 w 2135"/>
                  <a:gd name="T101" fmla="*/ 8 h 4392"/>
                  <a:gd name="T102" fmla="*/ 3 w 2135"/>
                  <a:gd name="T103" fmla="*/ 7 h 4392"/>
                  <a:gd name="T104" fmla="*/ 3 w 2135"/>
                  <a:gd name="T105" fmla="*/ 6 h 4392"/>
                  <a:gd name="T106" fmla="*/ 3 w 2135"/>
                  <a:gd name="T107" fmla="*/ 5 h 4392"/>
                  <a:gd name="T108" fmla="*/ 4 w 2135"/>
                  <a:gd name="T109" fmla="*/ 5 h 439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2135" h="4392">
                    <a:moveTo>
                      <a:pt x="2135" y="24"/>
                    </a:moveTo>
                    <a:lnTo>
                      <a:pt x="2109" y="37"/>
                    </a:lnTo>
                    <a:lnTo>
                      <a:pt x="2083" y="55"/>
                    </a:lnTo>
                    <a:lnTo>
                      <a:pt x="2058" y="74"/>
                    </a:lnTo>
                    <a:lnTo>
                      <a:pt x="2031" y="98"/>
                    </a:lnTo>
                    <a:lnTo>
                      <a:pt x="2006" y="124"/>
                    </a:lnTo>
                    <a:lnTo>
                      <a:pt x="1980" y="154"/>
                    </a:lnTo>
                    <a:lnTo>
                      <a:pt x="1954" y="187"/>
                    </a:lnTo>
                    <a:lnTo>
                      <a:pt x="1929" y="221"/>
                    </a:lnTo>
                    <a:lnTo>
                      <a:pt x="1903" y="260"/>
                    </a:lnTo>
                    <a:lnTo>
                      <a:pt x="1878" y="301"/>
                    </a:lnTo>
                    <a:lnTo>
                      <a:pt x="1852" y="345"/>
                    </a:lnTo>
                    <a:lnTo>
                      <a:pt x="1826" y="391"/>
                    </a:lnTo>
                    <a:lnTo>
                      <a:pt x="1801" y="439"/>
                    </a:lnTo>
                    <a:lnTo>
                      <a:pt x="1774" y="491"/>
                    </a:lnTo>
                    <a:lnTo>
                      <a:pt x="1749" y="544"/>
                    </a:lnTo>
                    <a:lnTo>
                      <a:pt x="1723" y="599"/>
                    </a:lnTo>
                    <a:lnTo>
                      <a:pt x="1696" y="657"/>
                    </a:lnTo>
                    <a:lnTo>
                      <a:pt x="1670" y="717"/>
                    </a:lnTo>
                    <a:lnTo>
                      <a:pt x="1644" y="778"/>
                    </a:lnTo>
                    <a:lnTo>
                      <a:pt x="1618" y="842"/>
                    </a:lnTo>
                    <a:lnTo>
                      <a:pt x="1563" y="975"/>
                    </a:lnTo>
                    <a:lnTo>
                      <a:pt x="1509" y="1114"/>
                    </a:lnTo>
                    <a:lnTo>
                      <a:pt x="1455" y="1258"/>
                    </a:lnTo>
                    <a:lnTo>
                      <a:pt x="1399" y="1408"/>
                    </a:lnTo>
                    <a:lnTo>
                      <a:pt x="1341" y="1563"/>
                    </a:lnTo>
                    <a:lnTo>
                      <a:pt x="1284" y="1722"/>
                    </a:lnTo>
                    <a:lnTo>
                      <a:pt x="1259" y="1713"/>
                    </a:lnTo>
                    <a:lnTo>
                      <a:pt x="1318" y="1554"/>
                    </a:lnTo>
                    <a:lnTo>
                      <a:pt x="1375" y="1397"/>
                    </a:lnTo>
                    <a:lnTo>
                      <a:pt x="1431" y="1247"/>
                    </a:lnTo>
                    <a:lnTo>
                      <a:pt x="1487" y="1100"/>
                    </a:lnTo>
                    <a:lnTo>
                      <a:pt x="1542" y="960"/>
                    </a:lnTo>
                    <a:lnTo>
                      <a:pt x="1595" y="827"/>
                    </a:lnTo>
                    <a:lnTo>
                      <a:pt x="1623" y="763"/>
                    </a:lnTo>
                    <a:lnTo>
                      <a:pt x="1649" y="701"/>
                    </a:lnTo>
                    <a:lnTo>
                      <a:pt x="1676" y="641"/>
                    </a:lnTo>
                    <a:lnTo>
                      <a:pt x="1703" y="583"/>
                    </a:lnTo>
                    <a:lnTo>
                      <a:pt x="1728" y="526"/>
                    </a:lnTo>
                    <a:lnTo>
                      <a:pt x="1755" y="473"/>
                    </a:lnTo>
                    <a:lnTo>
                      <a:pt x="1781" y="422"/>
                    </a:lnTo>
                    <a:lnTo>
                      <a:pt x="1807" y="373"/>
                    </a:lnTo>
                    <a:lnTo>
                      <a:pt x="1834" y="326"/>
                    </a:lnTo>
                    <a:lnTo>
                      <a:pt x="1860" y="282"/>
                    </a:lnTo>
                    <a:lnTo>
                      <a:pt x="1886" y="241"/>
                    </a:lnTo>
                    <a:lnTo>
                      <a:pt x="1912" y="202"/>
                    </a:lnTo>
                    <a:lnTo>
                      <a:pt x="1939" y="166"/>
                    </a:lnTo>
                    <a:lnTo>
                      <a:pt x="1965" y="132"/>
                    </a:lnTo>
                    <a:lnTo>
                      <a:pt x="1991" y="103"/>
                    </a:lnTo>
                    <a:lnTo>
                      <a:pt x="2018" y="76"/>
                    </a:lnTo>
                    <a:lnTo>
                      <a:pt x="2044" y="52"/>
                    </a:lnTo>
                    <a:lnTo>
                      <a:pt x="2071" y="31"/>
                    </a:lnTo>
                    <a:lnTo>
                      <a:pt x="2098" y="14"/>
                    </a:lnTo>
                    <a:lnTo>
                      <a:pt x="2124" y="0"/>
                    </a:lnTo>
                    <a:lnTo>
                      <a:pt x="2135" y="24"/>
                    </a:lnTo>
                    <a:close/>
                    <a:moveTo>
                      <a:pt x="1284" y="1722"/>
                    </a:moveTo>
                    <a:lnTo>
                      <a:pt x="1220" y="1895"/>
                    </a:lnTo>
                    <a:lnTo>
                      <a:pt x="1155" y="2071"/>
                    </a:lnTo>
                    <a:lnTo>
                      <a:pt x="1088" y="2251"/>
                    </a:lnTo>
                    <a:lnTo>
                      <a:pt x="1020" y="2431"/>
                    </a:lnTo>
                    <a:lnTo>
                      <a:pt x="950" y="2611"/>
                    </a:lnTo>
                    <a:lnTo>
                      <a:pt x="878" y="2791"/>
                    </a:lnTo>
                    <a:lnTo>
                      <a:pt x="841" y="2880"/>
                    </a:lnTo>
                    <a:lnTo>
                      <a:pt x="804" y="2969"/>
                    </a:lnTo>
                    <a:lnTo>
                      <a:pt x="766" y="3058"/>
                    </a:lnTo>
                    <a:lnTo>
                      <a:pt x="727" y="3146"/>
                    </a:lnTo>
                    <a:lnTo>
                      <a:pt x="688" y="3234"/>
                    </a:lnTo>
                    <a:lnTo>
                      <a:pt x="648" y="3320"/>
                    </a:lnTo>
                    <a:lnTo>
                      <a:pt x="608" y="3406"/>
                    </a:lnTo>
                    <a:lnTo>
                      <a:pt x="567" y="3491"/>
                    </a:lnTo>
                    <a:lnTo>
                      <a:pt x="525" y="3574"/>
                    </a:lnTo>
                    <a:lnTo>
                      <a:pt x="483" y="3657"/>
                    </a:lnTo>
                    <a:lnTo>
                      <a:pt x="440" y="3737"/>
                    </a:lnTo>
                    <a:lnTo>
                      <a:pt x="396" y="3817"/>
                    </a:lnTo>
                    <a:lnTo>
                      <a:pt x="352" y="3895"/>
                    </a:lnTo>
                    <a:lnTo>
                      <a:pt x="307" y="3972"/>
                    </a:lnTo>
                    <a:lnTo>
                      <a:pt x="261" y="4046"/>
                    </a:lnTo>
                    <a:lnTo>
                      <a:pt x="215" y="4120"/>
                    </a:lnTo>
                    <a:lnTo>
                      <a:pt x="167" y="4191"/>
                    </a:lnTo>
                    <a:lnTo>
                      <a:pt x="119" y="4260"/>
                    </a:lnTo>
                    <a:lnTo>
                      <a:pt x="71" y="4327"/>
                    </a:lnTo>
                    <a:lnTo>
                      <a:pt x="21" y="4392"/>
                    </a:lnTo>
                    <a:lnTo>
                      <a:pt x="0" y="4376"/>
                    </a:lnTo>
                    <a:lnTo>
                      <a:pt x="50" y="4311"/>
                    </a:lnTo>
                    <a:lnTo>
                      <a:pt x="99" y="4245"/>
                    </a:lnTo>
                    <a:lnTo>
                      <a:pt x="147" y="4175"/>
                    </a:lnTo>
                    <a:lnTo>
                      <a:pt x="194" y="4105"/>
                    </a:lnTo>
                    <a:lnTo>
                      <a:pt x="240" y="4032"/>
                    </a:lnTo>
                    <a:lnTo>
                      <a:pt x="286" y="3957"/>
                    </a:lnTo>
                    <a:lnTo>
                      <a:pt x="331" y="3882"/>
                    </a:lnTo>
                    <a:lnTo>
                      <a:pt x="375" y="3803"/>
                    </a:lnTo>
                    <a:lnTo>
                      <a:pt x="418" y="3724"/>
                    </a:lnTo>
                    <a:lnTo>
                      <a:pt x="461" y="3643"/>
                    </a:lnTo>
                    <a:lnTo>
                      <a:pt x="503" y="3561"/>
                    </a:lnTo>
                    <a:lnTo>
                      <a:pt x="545" y="3477"/>
                    </a:lnTo>
                    <a:lnTo>
                      <a:pt x="585" y="3394"/>
                    </a:lnTo>
                    <a:lnTo>
                      <a:pt x="626" y="3308"/>
                    </a:lnTo>
                    <a:lnTo>
                      <a:pt x="665" y="3222"/>
                    </a:lnTo>
                    <a:lnTo>
                      <a:pt x="704" y="3134"/>
                    </a:lnTo>
                    <a:lnTo>
                      <a:pt x="742" y="3047"/>
                    </a:lnTo>
                    <a:lnTo>
                      <a:pt x="780" y="2958"/>
                    </a:lnTo>
                    <a:lnTo>
                      <a:pt x="817" y="2869"/>
                    </a:lnTo>
                    <a:lnTo>
                      <a:pt x="854" y="2780"/>
                    </a:lnTo>
                    <a:lnTo>
                      <a:pt x="927" y="2600"/>
                    </a:lnTo>
                    <a:lnTo>
                      <a:pt x="996" y="2420"/>
                    </a:lnTo>
                    <a:lnTo>
                      <a:pt x="1065" y="2240"/>
                    </a:lnTo>
                    <a:lnTo>
                      <a:pt x="1130" y="2062"/>
                    </a:lnTo>
                    <a:lnTo>
                      <a:pt x="1196" y="1886"/>
                    </a:lnTo>
                    <a:lnTo>
                      <a:pt x="1259" y="1713"/>
                    </a:lnTo>
                    <a:lnTo>
                      <a:pt x="1284" y="1722"/>
                    </a:lnTo>
                    <a:close/>
                  </a:path>
                </a:pathLst>
              </a:custGeom>
              <a:solidFill>
                <a:srgbClr val="CCA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26" name="Freeform 421">
                <a:extLst>
                  <a:ext uri="{FF2B5EF4-FFF2-40B4-BE49-F238E27FC236}">
                    <a16:creationId xmlns:a16="http://schemas.microsoft.com/office/drawing/2014/main" id="{1B809070-1AB8-47FA-BF6A-1A57802202F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14" y="1399"/>
                <a:ext cx="110" cy="228"/>
              </a:xfrm>
              <a:custGeom>
                <a:avLst/>
                <a:gdLst>
                  <a:gd name="T0" fmla="*/ 6 w 2096"/>
                  <a:gd name="T1" fmla="*/ 0 h 4328"/>
                  <a:gd name="T2" fmla="*/ 6 w 2096"/>
                  <a:gd name="T3" fmla="*/ 0 h 4328"/>
                  <a:gd name="T4" fmla="*/ 5 w 2096"/>
                  <a:gd name="T5" fmla="*/ 0 h 4328"/>
                  <a:gd name="T6" fmla="*/ 5 w 2096"/>
                  <a:gd name="T7" fmla="*/ 1 h 4328"/>
                  <a:gd name="T8" fmla="*/ 5 w 2096"/>
                  <a:gd name="T9" fmla="*/ 1 h 4328"/>
                  <a:gd name="T10" fmla="*/ 5 w 2096"/>
                  <a:gd name="T11" fmla="*/ 1 h 4328"/>
                  <a:gd name="T12" fmla="*/ 5 w 2096"/>
                  <a:gd name="T13" fmla="*/ 1 h 4328"/>
                  <a:gd name="T14" fmla="*/ 5 w 2096"/>
                  <a:gd name="T15" fmla="*/ 2 h 4328"/>
                  <a:gd name="T16" fmla="*/ 5 w 2096"/>
                  <a:gd name="T17" fmla="*/ 2 h 4328"/>
                  <a:gd name="T18" fmla="*/ 4 w 2096"/>
                  <a:gd name="T19" fmla="*/ 2 h 4328"/>
                  <a:gd name="T20" fmla="*/ 4 w 2096"/>
                  <a:gd name="T21" fmla="*/ 3 h 4328"/>
                  <a:gd name="T22" fmla="*/ 4 w 2096"/>
                  <a:gd name="T23" fmla="*/ 4 h 4328"/>
                  <a:gd name="T24" fmla="*/ 4 w 2096"/>
                  <a:gd name="T25" fmla="*/ 5 h 4328"/>
                  <a:gd name="T26" fmla="*/ 3 w 2096"/>
                  <a:gd name="T27" fmla="*/ 5 h 4328"/>
                  <a:gd name="T28" fmla="*/ 4 w 2096"/>
                  <a:gd name="T29" fmla="*/ 4 h 4328"/>
                  <a:gd name="T30" fmla="*/ 4 w 2096"/>
                  <a:gd name="T31" fmla="*/ 3 h 4328"/>
                  <a:gd name="T32" fmla="*/ 4 w 2096"/>
                  <a:gd name="T33" fmla="*/ 3 h 4328"/>
                  <a:gd name="T34" fmla="*/ 4 w 2096"/>
                  <a:gd name="T35" fmla="*/ 2 h 4328"/>
                  <a:gd name="T36" fmla="*/ 5 w 2096"/>
                  <a:gd name="T37" fmla="*/ 2 h 4328"/>
                  <a:gd name="T38" fmla="*/ 5 w 2096"/>
                  <a:gd name="T39" fmla="*/ 2 h 4328"/>
                  <a:gd name="T40" fmla="*/ 5 w 2096"/>
                  <a:gd name="T41" fmla="*/ 1 h 4328"/>
                  <a:gd name="T42" fmla="*/ 5 w 2096"/>
                  <a:gd name="T43" fmla="*/ 1 h 4328"/>
                  <a:gd name="T44" fmla="*/ 5 w 2096"/>
                  <a:gd name="T45" fmla="*/ 1 h 4328"/>
                  <a:gd name="T46" fmla="*/ 5 w 2096"/>
                  <a:gd name="T47" fmla="*/ 1 h 4328"/>
                  <a:gd name="T48" fmla="*/ 5 w 2096"/>
                  <a:gd name="T49" fmla="*/ 0 h 4328"/>
                  <a:gd name="T50" fmla="*/ 6 w 2096"/>
                  <a:gd name="T51" fmla="*/ 0 h 4328"/>
                  <a:gd name="T52" fmla="*/ 6 w 2096"/>
                  <a:gd name="T53" fmla="*/ 0 h 4328"/>
                  <a:gd name="T54" fmla="*/ 3 w 2096"/>
                  <a:gd name="T55" fmla="*/ 5 h 4328"/>
                  <a:gd name="T56" fmla="*/ 3 w 2096"/>
                  <a:gd name="T57" fmla="*/ 6 h 4328"/>
                  <a:gd name="T58" fmla="*/ 3 w 2096"/>
                  <a:gd name="T59" fmla="*/ 7 h 4328"/>
                  <a:gd name="T60" fmla="*/ 2 w 2096"/>
                  <a:gd name="T61" fmla="*/ 8 h 4328"/>
                  <a:gd name="T62" fmla="*/ 2 w 2096"/>
                  <a:gd name="T63" fmla="*/ 8 h 4328"/>
                  <a:gd name="T64" fmla="*/ 2 w 2096"/>
                  <a:gd name="T65" fmla="*/ 9 h 4328"/>
                  <a:gd name="T66" fmla="*/ 2 w 2096"/>
                  <a:gd name="T67" fmla="*/ 9 h 4328"/>
                  <a:gd name="T68" fmla="*/ 1 w 2096"/>
                  <a:gd name="T69" fmla="*/ 10 h 4328"/>
                  <a:gd name="T70" fmla="*/ 1 w 2096"/>
                  <a:gd name="T71" fmla="*/ 10 h 4328"/>
                  <a:gd name="T72" fmla="*/ 1 w 2096"/>
                  <a:gd name="T73" fmla="*/ 10 h 4328"/>
                  <a:gd name="T74" fmla="*/ 1 w 2096"/>
                  <a:gd name="T75" fmla="*/ 11 h 4328"/>
                  <a:gd name="T76" fmla="*/ 1 w 2096"/>
                  <a:gd name="T77" fmla="*/ 11 h 4328"/>
                  <a:gd name="T78" fmla="*/ 0 w 2096"/>
                  <a:gd name="T79" fmla="*/ 12 h 4328"/>
                  <a:gd name="T80" fmla="*/ 0 w 2096"/>
                  <a:gd name="T81" fmla="*/ 12 h 4328"/>
                  <a:gd name="T82" fmla="*/ 0 w 2096"/>
                  <a:gd name="T83" fmla="*/ 12 h 4328"/>
                  <a:gd name="T84" fmla="*/ 0 w 2096"/>
                  <a:gd name="T85" fmla="*/ 11 h 4328"/>
                  <a:gd name="T86" fmla="*/ 1 w 2096"/>
                  <a:gd name="T87" fmla="*/ 11 h 4328"/>
                  <a:gd name="T88" fmla="*/ 1 w 2096"/>
                  <a:gd name="T89" fmla="*/ 11 h 4328"/>
                  <a:gd name="T90" fmla="*/ 1 w 2096"/>
                  <a:gd name="T91" fmla="*/ 10 h 4328"/>
                  <a:gd name="T92" fmla="*/ 1 w 2096"/>
                  <a:gd name="T93" fmla="*/ 10 h 4328"/>
                  <a:gd name="T94" fmla="*/ 2 w 2096"/>
                  <a:gd name="T95" fmla="*/ 9 h 4328"/>
                  <a:gd name="T96" fmla="*/ 2 w 2096"/>
                  <a:gd name="T97" fmla="*/ 9 h 4328"/>
                  <a:gd name="T98" fmla="*/ 2 w 2096"/>
                  <a:gd name="T99" fmla="*/ 8 h 4328"/>
                  <a:gd name="T100" fmla="*/ 2 w 2096"/>
                  <a:gd name="T101" fmla="*/ 8 h 4328"/>
                  <a:gd name="T102" fmla="*/ 2 w 2096"/>
                  <a:gd name="T103" fmla="*/ 7 h 4328"/>
                  <a:gd name="T104" fmla="*/ 3 w 2096"/>
                  <a:gd name="T105" fmla="*/ 6 h 4328"/>
                  <a:gd name="T106" fmla="*/ 3 w 2096"/>
                  <a:gd name="T107" fmla="*/ 5 h 4328"/>
                  <a:gd name="T108" fmla="*/ 3 w 2096"/>
                  <a:gd name="T109" fmla="*/ 5 h 432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2096" h="4328">
                    <a:moveTo>
                      <a:pt x="2096" y="20"/>
                    </a:moveTo>
                    <a:lnTo>
                      <a:pt x="2069" y="44"/>
                    </a:lnTo>
                    <a:lnTo>
                      <a:pt x="2041" y="69"/>
                    </a:lnTo>
                    <a:lnTo>
                      <a:pt x="2013" y="98"/>
                    </a:lnTo>
                    <a:lnTo>
                      <a:pt x="1987" y="129"/>
                    </a:lnTo>
                    <a:lnTo>
                      <a:pt x="1959" y="162"/>
                    </a:lnTo>
                    <a:lnTo>
                      <a:pt x="1932" y="199"/>
                    </a:lnTo>
                    <a:lnTo>
                      <a:pt x="1905" y="237"/>
                    </a:lnTo>
                    <a:lnTo>
                      <a:pt x="1878" y="278"/>
                    </a:lnTo>
                    <a:lnTo>
                      <a:pt x="1852" y="322"/>
                    </a:lnTo>
                    <a:lnTo>
                      <a:pt x="1825" y="367"/>
                    </a:lnTo>
                    <a:lnTo>
                      <a:pt x="1798" y="414"/>
                    </a:lnTo>
                    <a:lnTo>
                      <a:pt x="1772" y="464"/>
                    </a:lnTo>
                    <a:lnTo>
                      <a:pt x="1746" y="515"/>
                    </a:lnTo>
                    <a:lnTo>
                      <a:pt x="1719" y="569"/>
                    </a:lnTo>
                    <a:lnTo>
                      <a:pt x="1693" y="624"/>
                    </a:lnTo>
                    <a:lnTo>
                      <a:pt x="1666" y="681"/>
                    </a:lnTo>
                    <a:lnTo>
                      <a:pt x="1640" y="739"/>
                    </a:lnTo>
                    <a:lnTo>
                      <a:pt x="1614" y="800"/>
                    </a:lnTo>
                    <a:lnTo>
                      <a:pt x="1587" y="862"/>
                    </a:lnTo>
                    <a:lnTo>
                      <a:pt x="1561" y="926"/>
                    </a:lnTo>
                    <a:lnTo>
                      <a:pt x="1508" y="1057"/>
                    </a:lnTo>
                    <a:lnTo>
                      <a:pt x="1453" y="1193"/>
                    </a:lnTo>
                    <a:lnTo>
                      <a:pt x="1400" y="1334"/>
                    </a:lnTo>
                    <a:lnTo>
                      <a:pt x="1345" y="1478"/>
                    </a:lnTo>
                    <a:lnTo>
                      <a:pt x="1290" y="1627"/>
                    </a:lnTo>
                    <a:lnTo>
                      <a:pt x="1233" y="1778"/>
                    </a:lnTo>
                    <a:lnTo>
                      <a:pt x="1209" y="1770"/>
                    </a:lnTo>
                    <a:lnTo>
                      <a:pt x="1266" y="1617"/>
                    </a:lnTo>
                    <a:lnTo>
                      <a:pt x="1321" y="1468"/>
                    </a:lnTo>
                    <a:lnTo>
                      <a:pt x="1377" y="1323"/>
                    </a:lnTo>
                    <a:lnTo>
                      <a:pt x="1431" y="1181"/>
                    </a:lnTo>
                    <a:lnTo>
                      <a:pt x="1484" y="1044"/>
                    </a:lnTo>
                    <a:lnTo>
                      <a:pt x="1538" y="912"/>
                    </a:lnTo>
                    <a:lnTo>
                      <a:pt x="1565" y="849"/>
                    </a:lnTo>
                    <a:lnTo>
                      <a:pt x="1592" y="787"/>
                    </a:lnTo>
                    <a:lnTo>
                      <a:pt x="1618" y="725"/>
                    </a:lnTo>
                    <a:lnTo>
                      <a:pt x="1645" y="667"/>
                    </a:lnTo>
                    <a:lnTo>
                      <a:pt x="1671" y="610"/>
                    </a:lnTo>
                    <a:lnTo>
                      <a:pt x="1698" y="553"/>
                    </a:lnTo>
                    <a:lnTo>
                      <a:pt x="1725" y="500"/>
                    </a:lnTo>
                    <a:lnTo>
                      <a:pt x="1751" y="448"/>
                    </a:lnTo>
                    <a:lnTo>
                      <a:pt x="1778" y="399"/>
                    </a:lnTo>
                    <a:lnTo>
                      <a:pt x="1804" y="351"/>
                    </a:lnTo>
                    <a:lnTo>
                      <a:pt x="1832" y="305"/>
                    </a:lnTo>
                    <a:lnTo>
                      <a:pt x="1859" y="262"/>
                    </a:lnTo>
                    <a:lnTo>
                      <a:pt x="1886" y="220"/>
                    </a:lnTo>
                    <a:lnTo>
                      <a:pt x="1913" y="181"/>
                    </a:lnTo>
                    <a:lnTo>
                      <a:pt x="1941" y="144"/>
                    </a:lnTo>
                    <a:lnTo>
                      <a:pt x="1968" y="110"/>
                    </a:lnTo>
                    <a:lnTo>
                      <a:pt x="1996" y="78"/>
                    </a:lnTo>
                    <a:lnTo>
                      <a:pt x="2024" y="50"/>
                    </a:lnTo>
                    <a:lnTo>
                      <a:pt x="2052" y="23"/>
                    </a:lnTo>
                    <a:lnTo>
                      <a:pt x="2081" y="0"/>
                    </a:lnTo>
                    <a:lnTo>
                      <a:pt x="2096" y="20"/>
                    </a:lnTo>
                    <a:close/>
                    <a:moveTo>
                      <a:pt x="1233" y="1778"/>
                    </a:moveTo>
                    <a:lnTo>
                      <a:pt x="1172" y="1946"/>
                    </a:lnTo>
                    <a:lnTo>
                      <a:pt x="1108" y="2115"/>
                    </a:lnTo>
                    <a:lnTo>
                      <a:pt x="1044" y="2285"/>
                    </a:lnTo>
                    <a:lnTo>
                      <a:pt x="978" y="2457"/>
                    </a:lnTo>
                    <a:lnTo>
                      <a:pt x="911" y="2627"/>
                    </a:lnTo>
                    <a:lnTo>
                      <a:pt x="841" y="2798"/>
                    </a:lnTo>
                    <a:lnTo>
                      <a:pt x="806" y="2883"/>
                    </a:lnTo>
                    <a:lnTo>
                      <a:pt x="771" y="2968"/>
                    </a:lnTo>
                    <a:lnTo>
                      <a:pt x="734" y="3052"/>
                    </a:lnTo>
                    <a:lnTo>
                      <a:pt x="697" y="3136"/>
                    </a:lnTo>
                    <a:lnTo>
                      <a:pt x="660" y="3219"/>
                    </a:lnTo>
                    <a:lnTo>
                      <a:pt x="621" y="3302"/>
                    </a:lnTo>
                    <a:lnTo>
                      <a:pt x="583" y="3383"/>
                    </a:lnTo>
                    <a:lnTo>
                      <a:pt x="543" y="3463"/>
                    </a:lnTo>
                    <a:lnTo>
                      <a:pt x="504" y="3543"/>
                    </a:lnTo>
                    <a:lnTo>
                      <a:pt x="464" y="3621"/>
                    </a:lnTo>
                    <a:lnTo>
                      <a:pt x="423" y="3699"/>
                    </a:lnTo>
                    <a:lnTo>
                      <a:pt x="381" y="3775"/>
                    </a:lnTo>
                    <a:lnTo>
                      <a:pt x="339" y="3849"/>
                    </a:lnTo>
                    <a:lnTo>
                      <a:pt x="296" y="3923"/>
                    </a:lnTo>
                    <a:lnTo>
                      <a:pt x="252" y="3995"/>
                    </a:lnTo>
                    <a:lnTo>
                      <a:pt x="207" y="4064"/>
                    </a:lnTo>
                    <a:lnTo>
                      <a:pt x="162" y="4133"/>
                    </a:lnTo>
                    <a:lnTo>
                      <a:pt x="115" y="4200"/>
                    </a:lnTo>
                    <a:lnTo>
                      <a:pt x="68" y="4265"/>
                    </a:lnTo>
                    <a:lnTo>
                      <a:pt x="20" y="4328"/>
                    </a:lnTo>
                    <a:lnTo>
                      <a:pt x="0" y="4312"/>
                    </a:lnTo>
                    <a:lnTo>
                      <a:pt x="48" y="4249"/>
                    </a:lnTo>
                    <a:lnTo>
                      <a:pt x="94" y="4185"/>
                    </a:lnTo>
                    <a:lnTo>
                      <a:pt x="140" y="4118"/>
                    </a:lnTo>
                    <a:lnTo>
                      <a:pt x="185" y="4050"/>
                    </a:lnTo>
                    <a:lnTo>
                      <a:pt x="230" y="3980"/>
                    </a:lnTo>
                    <a:lnTo>
                      <a:pt x="273" y="3909"/>
                    </a:lnTo>
                    <a:lnTo>
                      <a:pt x="316" y="3835"/>
                    </a:lnTo>
                    <a:lnTo>
                      <a:pt x="359" y="3761"/>
                    </a:lnTo>
                    <a:lnTo>
                      <a:pt x="400" y="3686"/>
                    </a:lnTo>
                    <a:lnTo>
                      <a:pt x="441" y="3608"/>
                    </a:lnTo>
                    <a:lnTo>
                      <a:pt x="482" y="3530"/>
                    </a:lnTo>
                    <a:lnTo>
                      <a:pt x="521" y="3450"/>
                    </a:lnTo>
                    <a:lnTo>
                      <a:pt x="561" y="3370"/>
                    </a:lnTo>
                    <a:lnTo>
                      <a:pt x="599" y="3290"/>
                    </a:lnTo>
                    <a:lnTo>
                      <a:pt x="636" y="3207"/>
                    </a:lnTo>
                    <a:lnTo>
                      <a:pt x="674" y="3124"/>
                    </a:lnTo>
                    <a:lnTo>
                      <a:pt x="711" y="3041"/>
                    </a:lnTo>
                    <a:lnTo>
                      <a:pt x="747" y="2957"/>
                    </a:lnTo>
                    <a:lnTo>
                      <a:pt x="783" y="2872"/>
                    </a:lnTo>
                    <a:lnTo>
                      <a:pt x="818" y="2787"/>
                    </a:lnTo>
                    <a:lnTo>
                      <a:pt x="887" y="2617"/>
                    </a:lnTo>
                    <a:lnTo>
                      <a:pt x="955" y="2446"/>
                    </a:lnTo>
                    <a:lnTo>
                      <a:pt x="1020" y="2275"/>
                    </a:lnTo>
                    <a:lnTo>
                      <a:pt x="1085" y="2105"/>
                    </a:lnTo>
                    <a:lnTo>
                      <a:pt x="1147" y="1936"/>
                    </a:lnTo>
                    <a:lnTo>
                      <a:pt x="1209" y="1770"/>
                    </a:lnTo>
                    <a:lnTo>
                      <a:pt x="1233" y="1778"/>
                    </a:lnTo>
                    <a:close/>
                  </a:path>
                </a:pathLst>
              </a:custGeom>
              <a:solidFill>
                <a:srgbClr val="C1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27" name="Freeform 422">
                <a:extLst>
                  <a:ext uri="{FF2B5EF4-FFF2-40B4-BE49-F238E27FC236}">
                    <a16:creationId xmlns:a16="http://schemas.microsoft.com/office/drawing/2014/main" id="{5EF60899-45D9-4288-A29C-1F867F091E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17" y="1400"/>
                <a:ext cx="108" cy="225"/>
              </a:xfrm>
              <a:custGeom>
                <a:avLst/>
                <a:gdLst>
                  <a:gd name="T0" fmla="*/ 6 w 2056"/>
                  <a:gd name="T1" fmla="*/ 0 h 4267"/>
                  <a:gd name="T2" fmla="*/ 5 w 2056"/>
                  <a:gd name="T3" fmla="*/ 0 h 4267"/>
                  <a:gd name="T4" fmla="*/ 5 w 2056"/>
                  <a:gd name="T5" fmla="*/ 1 h 4267"/>
                  <a:gd name="T6" fmla="*/ 5 w 2056"/>
                  <a:gd name="T7" fmla="*/ 1 h 4267"/>
                  <a:gd name="T8" fmla="*/ 5 w 2056"/>
                  <a:gd name="T9" fmla="*/ 1 h 4267"/>
                  <a:gd name="T10" fmla="*/ 5 w 2056"/>
                  <a:gd name="T11" fmla="*/ 1 h 4267"/>
                  <a:gd name="T12" fmla="*/ 5 w 2056"/>
                  <a:gd name="T13" fmla="*/ 2 h 4267"/>
                  <a:gd name="T14" fmla="*/ 5 w 2056"/>
                  <a:gd name="T15" fmla="*/ 2 h 4267"/>
                  <a:gd name="T16" fmla="*/ 4 w 2056"/>
                  <a:gd name="T17" fmla="*/ 2 h 4267"/>
                  <a:gd name="T18" fmla="*/ 4 w 2056"/>
                  <a:gd name="T19" fmla="*/ 3 h 4267"/>
                  <a:gd name="T20" fmla="*/ 4 w 2056"/>
                  <a:gd name="T21" fmla="*/ 4 h 4267"/>
                  <a:gd name="T22" fmla="*/ 3 w 2056"/>
                  <a:gd name="T23" fmla="*/ 5 h 4267"/>
                  <a:gd name="T24" fmla="*/ 3 w 2056"/>
                  <a:gd name="T25" fmla="*/ 5 h 4267"/>
                  <a:gd name="T26" fmla="*/ 4 w 2056"/>
                  <a:gd name="T27" fmla="*/ 4 h 4267"/>
                  <a:gd name="T28" fmla="*/ 4 w 2056"/>
                  <a:gd name="T29" fmla="*/ 3 h 4267"/>
                  <a:gd name="T30" fmla="*/ 4 w 2056"/>
                  <a:gd name="T31" fmla="*/ 3 h 4267"/>
                  <a:gd name="T32" fmla="*/ 4 w 2056"/>
                  <a:gd name="T33" fmla="*/ 2 h 4267"/>
                  <a:gd name="T34" fmla="*/ 5 w 2056"/>
                  <a:gd name="T35" fmla="*/ 2 h 4267"/>
                  <a:gd name="T36" fmla="*/ 5 w 2056"/>
                  <a:gd name="T37" fmla="*/ 1 h 4267"/>
                  <a:gd name="T38" fmla="*/ 5 w 2056"/>
                  <a:gd name="T39" fmla="*/ 1 h 4267"/>
                  <a:gd name="T40" fmla="*/ 5 w 2056"/>
                  <a:gd name="T41" fmla="*/ 1 h 4267"/>
                  <a:gd name="T42" fmla="*/ 5 w 2056"/>
                  <a:gd name="T43" fmla="*/ 1 h 4267"/>
                  <a:gd name="T44" fmla="*/ 5 w 2056"/>
                  <a:gd name="T45" fmla="*/ 0 h 4267"/>
                  <a:gd name="T46" fmla="*/ 5 w 2056"/>
                  <a:gd name="T47" fmla="*/ 0 h 4267"/>
                  <a:gd name="T48" fmla="*/ 6 w 2056"/>
                  <a:gd name="T49" fmla="*/ 0 h 4267"/>
                  <a:gd name="T50" fmla="*/ 3 w 2056"/>
                  <a:gd name="T51" fmla="*/ 5 h 4267"/>
                  <a:gd name="T52" fmla="*/ 3 w 2056"/>
                  <a:gd name="T53" fmla="*/ 6 h 4267"/>
                  <a:gd name="T54" fmla="*/ 3 w 2056"/>
                  <a:gd name="T55" fmla="*/ 7 h 4267"/>
                  <a:gd name="T56" fmla="*/ 2 w 2056"/>
                  <a:gd name="T57" fmla="*/ 8 h 4267"/>
                  <a:gd name="T58" fmla="*/ 2 w 2056"/>
                  <a:gd name="T59" fmla="*/ 8 h 4267"/>
                  <a:gd name="T60" fmla="*/ 2 w 2056"/>
                  <a:gd name="T61" fmla="*/ 9 h 4267"/>
                  <a:gd name="T62" fmla="*/ 2 w 2056"/>
                  <a:gd name="T63" fmla="*/ 9 h 4267"/>
                  <a:gd name="T64" fmla="*/ 1 w 2056"/>
                  <a:gd name="T65" fmla="*/ 10 h 4267"/>
                  <a:gd name="T66" fmla="*/ 1 w 2056"/>
                  <a:gd name="T67" fmla="*/ 10 h 4267"/>
                  <a:gd name="T68" fmla="*/ 1 w 2056"/>
                  <a:gd name="T69" fmla="*/ 10 h 4267"/>
                  <a:gd name="T70" fmla="*/ 1 w 2056"/>
                  <a:gd name="T71" fmla="*/ 11 h 4267"/>
                  <a:gd name="T72" fmla="*/ 1 w 2056"/>
                  <a:gd name="T73" fmla="*/ 11 h 4267"/>
                  <a:gd name="T74" fmla="*/ 0 w 2056"/>
                  <a:gd name="T75" fmla="*/ 11 h 4267"/>
                  <a:gd name="T76" fmla="*/ 0 w 2056"/>
                  <a:gd name="T77" fmla="*/ 12 h 4267"/>
                  <a:gd name="T78" fmla="*/ 0 w 2056"/>
                  <a:gd name="T79" fmla="*/ 12 h 4267"/>
                  <a:gd name="T80" fmla="*/ 0 w 2056"/>
                  <a:gd name="T81" fmla="*/ 11 h 4267"/>
                  <a:gd name="T82" fmla="*/ 1 w 2056"/>
                  <a:gd name="T83" fmla="*/ 11 h 4267"/>
                  <a:gd name="T84" fmla="*/ 1 w 2056"/>
                  <a:gd name="T85" fmla="*/ 11 h 4267"/>
                  <a:gd name="T86" fmla="*/ 1 w 2056"/>
                  <a:gd name="T87" fmla="*/ 10 h 4267"/>
                  <a:gd name="T88" fmla="*/ 1 w 2056"/>
                  <a:gd name="T89" fmla="*/ 10 h 4267"/>
                  <a:gd name="T90" fmla="*/ 1 w 2056"/>
                  <a:gd name="T91" fmla="*/ 9 h 4267"/>
                  <a:gd name="T92" fmla="*/ 2 w 2056"/>
                  <a:gd name="T93" fmla="*/ 9 h 4267"/>
                  <a:gd name="T94" fmla="*/ 2 w 2056"/>
                  <a:gd name="T95" fmla="*/ 8 h 4267"/>
                  <a:gd name="T96" fmla="*/ 2 w 2056"/>
                  <a:gd name="T97" fmla="*/ 8 h 4267"/>
                  <a:gd name="T98" fmla="*/ 2 w 2056"/>
                  <a:gd name="T99" fmla="*/ 7 h 4267"/>
                  <a:gd name="T100" fmla="*/ 3 w 2056"/>
                  <a:gd name="T101" fmla="*/ 6 h 4267"/>
                  <a:gd name="T102" fmla="*/ 3 w 2056"/>
                  <a:gd name="T103" fmla="*/ 6 h 4267"/>
                  <a:gd name="T104" fmla="*/ 3 w 2056"/>
                  <a:gd name="T105" fmla="*/ 5 h 426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056" h="4267">
                    <a:moveTo>
                      <a:pt x="2056" y="18"/>
                    </a:moveTo>
                    <a:lnTo>
                      <a:pt x="2026" y="51"/>
                    </a:lnTo>
                    <a:lnTo>
                      <a:pt x="1997" y="86"/>
                    </a:lnTo>
                    <a:lnTo>
                      <a:pt x="1968" y="123"/>
                    </a:lnTo>
                    <a:lnTo>
                      <a:pt x="1939" y="162"/>
                    </a:lnTo>
                    <a:lnTo>
                      <a:pt x="1911" y="203"/>
                    </a:lnTo>
                    <a:lnTo>
                      <a:pt x="1883" y="246"/>
                    </a:lnTo>
                    <a:lnTo>
                      <a:pt x="1855" y="290"/>
                    </a:lnTo>
                    <a:lnTo>
                      <a:pt x="1828" y="336"/>
                    </a:lnTo>
                    <a:lnTo>
                      <a:pt x="1800" y="384"/>
                    </a:lnTo>
                    <a:lnTo>
                      <a:pt x="1772" y="434"/>
                    </a:lnTo>
                    <a:lnTo>
                      <a:pt x="1746" y="485"/>
                    </a:lnTo>
                    <a:lnTo>
                      <a:pt x="1718" y="537"/>
                    </a:lnTo>
                    <a:lnTo>
                      <a:pt x="1691" y="591"/>
                    </a:lnTo>
                    <a:lnTo>
                      <a:pt x="1665" y="647"/>
                    </a:lnTo>
                    <a:lnTo>
                      <a:pt x="1638" y="704"/>
                    </a:lnTo>
                    <a:lnTo>
                      <a:pt x="1612" y="762"/>
                    </a:lnTo>
                    <a:lnTo>
                      <a:pt x="1558" y="883"/>
                    </a:lnTo>
                    <a:lnTo>
                      <a:pt x="1505" y="1008"/>
                    </a:lnTo>
                    <a:lnTo>
                      <a:pt x="1453" y="1137"/>
                    </a:lnTo>
                    <a:lnTo>
                      <a:pt x="1400" y="1270"/>
                    </a:lnTo>
                    <a:lnTo>
                      <a:pt x="1347" y="1407"/>
                    </a:lnTo>
                    <a:lnTo>
                      <a:pt x="1293" y="1546"/>
                    </a:lnTo>
                    <a:lnTo>
                      <a:pt x="1240" y="1688"/>
                    </a:lnTo>
                    <a:lnTo>
                      <a:pt x="1186" y="1833"/>
                    </a:lnTo>
                    <a:lnTo>
                      <a:pt x="1161" y="1824"/>
                    </a:lnTo>
                    <a:lnTo>
                      <a:pt x="1216" y="1679"/>
                    </a:lnTo>
                    <a:lnTo>
                      <a:pt x="1270" y="1536"/>
                    </a:lnTo>
                    <a:lnTo>
                      <a:pt x="1323" y="1397"/>
                    </a:lnTo>
                    <a:lnTo>
                      <a:pt x="1376" y="1260"/>
                    </a:lnTo>
                    <a:lnTo>
                      <a:pt x="1429" y="1126"/>
                    </a:lnTo>
                    <a:lnTo>
                      <a:pt x="1483" y="996"/>
                    </a:lnTo>
                    <a:lnTo>
                      <a:pt x="1536" y="871"/>
                    </a:lnTo>
                    <a:lnTo>
                      <a:pt x="1589" y="749"/>
                    </a:lnTo>
                    <a:lnTo>
                      <a:pt x="1616" y="691"/>
                    </a:lnTo>
                    <a:lnTo>
                      <a:pt x="1642" y="633"/>
                    </a:lnTo>
                    <a:lnTo>
                      <a:pt x="1669" y="578"/>
                    </a:lnTo>
                    <a:lnTo>
                      <a:pt x="1696" y="523"/>
                    </a:lnTo>
                    <a:lnTo>
                      <a:pt x="1723" y="471"/>
                    </a:lnTo>
                    <a:lnTo>
                      <a:pt x="1751" y="419"/>
                    </a:lnTo>
                    <a:lnTo>
                      <a:pt x="1778" y="369"/>
                    </a:lnTo>
                    <a:lnTo>
                      <a:pt x="1806" y="320"/>
                    </a:lnTo>
                    <a:lnTo>
                      <a:pt x="1835" y="274"/>
                    </a:lnTo>
                    <a:lnTo>
                      <a:pt x="1862" y="229"/>
                    </a:lnTo>
                    <a:lnTo>
                      <a:pt x="1891" y="186"/>
                    </a:lnTo>
                    <a:lnTo>
                      <a:pt x="1920" y="145"/>
                    </a:lnTo>
                    <a:lnTo>
                      <a:pt x="1948" y="106"/>
                    </a:lnTo>
                    <a:lnTo>
                      <a:pt x="1978" y="69"/>
                    </a:lnTo>
                    <a:lnTo>
                      <a:pt x="2007" y="34"/>
                    </a:lnTo>
                    <a:lnTo>
                      <a:pt x="2036" y="0"/>
                    </a:lnTo>
                    <a:lnTo>
                      <a:pt x="2056" y="18"/>
                    </a:lnTo>
                    <a:close/>
                    <a:moveTo>
                      <a:pt x="1186" y="1833"/>
                    </a:moveTo>
                    <a:lnTo>
                      <a:pt x="1125" y="1993"/>
                    </a:lnTo>
                    <a:lnTo>
                      <a:pt x="1064" y="2155"/>
                    </a:lnTo>
                    <a:lnTo>
                      <a:pt x="1001" y="2318"/>
                    </a:lnTo>
                    <a:lnTo>
                      <a:pt x="938" y="2480"/>
                    </a:lnTo>
                    <a:lnTo>
                      <a:pt x="873" y="2644"/>
                    </a:lnTo>
                    <a:lnTo>
                      <a:pt x="807" y="2806"/>
                    </a:lnTo>
                    <a:lnTo>
                      <a:pt x="773" y="2887"/>
                    </a:lnTo>
                    <a:lnTo>
                      <a:pt x="738" y="2968"/>
                    </a:lnTo>
                    <a:lnTo>
                      <a:pt x="704" y="3047"/>
                    </a:lnTo>
                    <a:lnTo>
                      <a:pt x="669" y="3126"/>
                    </a:lnTo>
                    <a:lnTo>
                      <a:pt x="633" y="3205"/>
                    </a:lnTo>
                    <a:lnTo>
                      <a:pt x="596" y="3284"/>
                    </a:lnTo>
                    <a:lnTo>
                      <a:pt x="559" y="3360"/>
                    </a:lnTo>
                    <a:lnTo>
                      <a:pt x="522" y="3437"/>
                    </a:lnTo>
                    <a:lnTo>
                      <a:pt x="483" y="3513"/>
                    </a:lnTo>
                    <a:lnTo>
                      <a:pt x="446" y="3588"/>
                    </a:lnTo>
                    <a:lnTo>
                      <a:pt x="406" y="3661"/>
                    </a:lnTo>
                    <a:lnTo>
                      <a:pt x="366" y="3734"/>
                    </a:lnTo>
                    <a:lnTo>
                      <a:pt x="326" y="3806"/>
                    </a:lnTo>
                    <a:lnTo>
                      <a:pt x="284" y="3875"/>
                    </a:lnTo>
                    <a:lnTo>
                      <a:pt x="242" y="3945"/>
                    </a:lnTo>
                    <a:lnTo>
                      <a:pt x="200" y="4012"/>
                    </a:lnTo>
                    <a:lnTo>
                      <a:pt x="156" y="4078"/>
                    </a:lnTo>
                    <a:lnTo>
                      <a:pt x="112" y="4143"/>
                    </a:lnTo>
                    <a:lnTo>
                      <a:pt x="67" y="4206"/>
                    </a:lnTo>
                    <a:lnTo>
                      <a:pt x="21" y="4267"/>
                    </a:lnTo>
                    <a:lnTo>
                      <a:pt x="0" y="4252"/>
                    </a:lnTo>
                    <a:lnTo>
                      <a:pt x="46" y="4190"/>
                    </a:lnTo>
                    <a:lnTo>
                      <a:pt x="91" y="4128"/>
                    </a:lnTo>
                    <a:lnTo>
                      <a:pt x="135" y="4063"/>
                    </a:lnTo>
                    <a:lnTo>
                      <a:pt x="178" y="3997"/>
                    </a:lnTo>
                    <a:lnTo>
                      <a:pt x="220" y="3930"/>
                    </a:lnTo>
                    <a:lnTo>
                      <a:pt x="262" y="3862"/>
                    </a:lnTo>
                    <a:lnTo>
                      <a:pt x="303" y="3791"/>
                    </a:lnTo>
                    <a:lnTo>
                      <a:pt x="344" y="3721"/>
                    </a:lnTo>
                    <a:lnTo>
                      <a:pt x="384" y="3648"/>
                    </a:lnTo>
                    <a:lnTo>
                      <a:pt x="423" y="3574"/>
                    </a:lnTo>
                    <a:lnTo>
                      <a:pt x="462" y="3500"/>
                    </a:lnTo>
                    <a:lnTo>
                      <a:pt x="500" y="3425"/>
                    </a:lnTo>
                    <a:lnTo>
                      <a:pt x="537" y="3348"/>
                    </a:lnTo>
                    <a:lnTo>
                      <a:pt x="574" y="3271"/>
                    </a:lnTo>
                    <a:lnTo>
                      <a:pt x="609" y="3193"/>
                    </a:lnTo>
                    <a:lnTo>
                      <a:pt x="645" y="3115"/>
                    </a:lnTo>
                    <a:lnTo>
                      <a:pt x="681" y="3035"/>
                    </a:lnTo>
                    <a:lnTo>
                      <a:pt x="716" y="2956"/>
                    </a:lnTo>
                    <a:lnTo>
                      <a:pt x="750" y="2875"/>
                    </a:lnTo>
                    <a:lnTo>
                      <a:pt x="783" y="2796"/>
                    </a:lnTo>
                    <a:lnTo>
                      <a:pt x="850" y="2633"/>
                    </a:lnTo>
                    <a:lnTo>
                      <a:pt x="914" y="2470"/>
                    </a:lnTo>
                    <a:lnTo>
                      <a:pt x="978" y="2308"/>
                    </a:lnTo>
                    <a:lnTo>
                      <a:pt x="1040" y="2145"/>
                    </a:lnTo>
                    <a:lnTo>
                      <a:pt x="1102" y="1983"/>
                    </a:lnTo>
                    <a:lnTo>
                      <a:pt x="1161" y="1824"/>
                    </a:lnTo>
                    <a:lnTo>
                      <a:pt x="1186" y="1833"/>
                    </a:lnTo>
                    <a:close/>
                  </a:path>
                </a:pathLst>
              </a:custGeom>
              <a:solidFill>
                <a:srgbClr val="B59A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28" name="Freeform 423">
                <a:extLst>
                  <a:ext uri="{FF2B5EF4-FFF2-40B4-BE49-F238E27FC236}">
                    <a16:creationId xmlns:a16="http://schemas.microsoft.com/office/drawing/2014/main" id="{1A17FAF8-ED49-4714-8D4D-9A988FF7224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21" y="1401"/>
                <a:ext cx="106" cy="221"/>
              </a:xfrm>
              <a:custGeom>
                <a:avLst/>
                <a:gdLst>
                  <a:gd name="T0" fmla="*/ 5 w 2013"/>
                  <a:gd name="T1" fmla="*/ 0 h 4204"/>
                  <a:gd name="T2" fmla="*/ 5 w 2013"/>
                  <a:gd name="T3" fmla="*/ 0 h 4204"/>
                  <a:gd name="T4" fmla="*/ 5 w 2013"/>
                  <a:gd name="T5" fmla="*/ 1 h 4204"/>
                  <a:gd name="T6" fmla="*/ 5 w 2013"/>
                  <a:gd name="T7" fmla="*/ 1 h 4204"/>
                  <a:gd name="T8" fmla="*/ 5 w 2013"/>
                  <a:gd name="T9" fmla="*/ 1 h 4204"/>
                  <a:gd name="T10" fmla="*/ 5 w 2013"/>
                  <a:gd name="T11" fmla="*/ 2 h 4204"/>
                  <a:gd name="T12" fmla="*/ 5 w 2013"/>
                  <a:gd name="T13" fmla="*/ 2 h 4204"/>
                  <a:gd name="T14" fmla="*/ 4 w 2013"/>
                  <a:gd name="T15" fmla="*/ 2 h 4204"/>
                  <a:gd name="T16" fmla="*/ 4 w 2013"/>
                  <a:gd name="T17" fmla="*/ 3 h 4204"/>
                  <a:gd name="T18" fmla="*/ 4 w 2013"/>
                  <a:gd name="T19" fmla="*/ 3 h 4204"/>
                  <a:gd name="T20" fmla="*/ 4 w 2013"/>
                  <a:gd name="T21" fmla="*/ 4 h 4204"/>
                  <a:gd name="T22" fmla="*/ 3 w 2013"/>
                  <a:gd name="T23" fmla="*/ 5 h 4204"/>
                  <a:gd name="T24" fmla="*/ 3 w 2013"/>
                  <a:gd name="T25" fmla="*/ 5 h 4204"/>
                  <a:gd name="T26" fmla="*/ 3 w 2013"/>
                  <a:gd name="T27" fmla="*/ 4 h 4204"/>
                  <a:gd name="T28" fmla="*/ 4 w 2013"/>
                  <a:gd name="T29" fmla="*/ 4 h 4204"/>
                  <a:gd name="T30" fmla="*/ 4 w 2013"/>
                  <a:gd name="T31" fmla="*/ 3 h 4204"/>
                  <a:gd name="T32" fmla="*/ 4 w 2013"/>
                  <a:gd name="T33" fmla="*/ 2 h 4204"/>
                  <a:gd name="T34" fmla="*/ 4 w 2013"/>
                  <a:gd name="T35" fmla="*/ 2 h 4204"/>
                  <a:gd name="T36" fmla="*/ 5 w 2013"/>
                  <a:gd name="T37" fmla="*/ 2 h 4204"/>
                  <a:gd name="T38" fmla="*/ 5 w 2013"/>
                  <a:gd name="T39" fmla="*/ 1 h 4204"/>
                  <a:gd name="T40" fmla="*/ 5 w 2013"/>
                  <a:gd name="T41" fmla="*/ 1 h 4204"/>
                  <a:gd name="T42" fmla="*/ 5 w 2013"/>
                  <a:gd name="T43" fmla="*/ 1 h 4204"/>
                  <a:gd name="T44" fmla="*/ 5 w 2013"/>
                  <a:gd name="T45" fmla="*/ 0 h 4204"/>
                  <a:gd name="T46" fmla="*/ 5 w 2013"/>
                  <a:gd name="T47" fmla="*/ 0 h 4204"/>
                  <a:gd name="T48" fmla="*/ 6 w 2013"/>
                  <a:gd name="T49" fmla="*/ 0 h 4204"/>
                  <a:gd name="T50" fmla="*/ 3 w 2013"/>
                  <a:gd name="T51" fmla="*/ 5 h 4204"/>
                  <a:gd name="T52" fmla="*/ 3 w 2013"/>
                  <a:gd name="T53" fmla="*/ 6 h 4204"/>
                  <a:gd name="T54" fmla="*/ 2 w 2013"/>
                  <a:gd name="T55" fmla="*/ 7 h 4204"/>
                  <a:gd name="T56" fmla="*/ 2 w 2013"/>
                  <a:gd name="T57" fmla="*/ 8 h 4204"/>
                  <a:gd name="T58" fmla="*/ 2 w 2013"/>
                  <a:gd name="T59" fmla="*/ 8 h 4204"/>
                  <a:gd name="T60" fmla="*/ 2 w 2013"/>
                  <a:gd name="T61" fmla="*/ 9 h 4204"/>
                  <a:gd name="T62" fmla="*/ 2 w 2013"/>
                  <a:gd name="T63" fmla="*/ 9 h 4204"/>
                  <a:gd name="T64" fmla="*/ 1 w 2013"/>
                  <a:gd name="T65" fmla="*/ 9 h 4204"/>
                  <a:gd name="T66" fmla="*/ 1 w 2013"/>
                  <a:gd name="T67" fmla="*/ 10 h 4204"/>
                  <a:gd name="T68" fmla="*/ 1 w 2013"/>
                  <a:gd name="T69" fmla="*/ 10 h 4204"/>
                  <a:gd name="T70" fmla="*/ 1 w 2013"/>
                  <a:gd name="T71" fmla="*/ 11 h 4204"/>
                  <a:gd name="T72" fmla="*/ 1 w 2013"/>
                  <a:gd name="T73" fmla="*/ 11 h 4204"/>
                  <a:gd name="T74" fmla="*/ 0 w 2013"/>
                  <a:gd name="T75" fmla="*/ 11 h 4204"/>
                  <a:gd name="T76" fmla="*/ 0 w 2013"/>
                  <a:gd name="T77" fmla="*/ 12 h 4204"/>
                  <a:gd name="T78" fmla="*/ 0 w 2013"/>
                  <a:gd name="T79" fmla="*/ 11 h 4204"/>
                  <a:gd name="T80" fmla="*/ 0 w 2013"/>
                  <a:gd name="T81" fmla="*/ 11 h 4204"/>
                  <a:gd name="T82" fmla="*/ 1 w 2013"/>
                  <a:gd name="T83" fmla="*/ 11 h 4204"/>
                  <a:gd name="T84" fmla="*/ 1 w 2013"/>
                  <a:gd name="T85" fmla="*/ 10 h 4204"/>
                  <a:gd name="T86" fmla="*/ 1 w 2013"/>
                  <a:gd name="T87" fmla="*/ 10 h 4204"/>
                  <a:gd name="T88" fmla="*/ 1 w 2013"/>
                  <a:gd name="T89" fmla="*/ 10 h 4204"/>
                  <a:gd name="T90" fmla="*/ 1 w 2013"/>
                  <a:gd name="T91" fmla="*/ 9 h 4204"/>
                  <a:gd name="T92" fmla="*/ 2 w 2013"/>
                  <a:gd name="T93" fmla="*/ 9 h 4204"/>
                  <a:gd name="T94" fmla="*/ 2 w 2013"/>
                  <a:gd name="T95" fmla="*/ 8 h 4204"/>
                  <a:gd name="T96" fmla="*/ 2 w 2013"/>
                  <a:gd name="T97" fmla="*/ 8 h 4204"/>
                  <a:gd name="T98" fmla="*/ 2 w 2013"/>
                  <a:gd name="T99" fmla="*/ 7 h 4204"/>
                  <a:gd name="T100" fmla="*/ 3 w 2013"/>
                  <a:gd name="T101" fmla="*/ 6 h 4204"/>
                  <a:gd name="T102" fmla="*/ 3 w 2013"/>
                  <a:gd name="T103" fmla="*/ 6 h 4204"/>
                  <a:gd name="T104" fmla="*/ 3 w 2013"/>
                  <a:gd name="T105" fmla="*/ 5 h 420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013" h="4204">
                    <a:moveTo>
                      <a:pt x="2013" y="16"/>
                    </a:moveTo>
                    <a:lnTo>
                      <a:pt x="1983" y="58"/>
                    </a:lnTo>
                    <a:lnTo>
                      <a:pt x="1952" y="102"/>
                    </a:lnTo>
                    <a:lnTo>
                      <a:pt x="1921" y="147"/>
                    </a:lnTo>
                    <a:lnTo>
                      <a:pt x="1892" y="194"/>
                    </a:lnTo>
                    <a:lnTo>
                      <a:pt x="1862" y="241"/>
                    </a:lnTo>
                    <a:lnTo>
                      <a:pt x="1832" y="290"/>
                    </a:lnTo>
                    <a:lnTo>
                      <a:pt x="1804" y="340"/>
                    </a:lnTo>
                    <a:lnTo>
                      <a:pt x="1775" y="391"/>
                    </a:lnTo>
                    <a:lnTo>
                      <a:pt x="1746" y="444"/>
                    </a:lnTo>
                    <a:lnTo>
                      <a:pt x="1719" y="498"/>
                    </a:lnTo>
                    <a:lnTo>
                      <a:pt x="1690" y="553"/>
                    </a:lnTo>
                    <a:lnTo>
                      <a:pt x="1662" y="608"/>
                    </a:lnTo>
                    <a:lnTo>
                      <a:pt x="1636" y="665"/>
                    </a:lnTo>
                    <a:lnTo>
                      <a:pt x="1608" y="724"/>
                    </a:lnTo>
                    <a:lnTo>
                      <a:pt x="1581" y="782"/>
                    </a:lnTo>
                    <a:lnTo>
                      <a:pt x="1554" y="841"/>
                    </a:lnTo>
                    <a:lnTo>
                      <a:pt x="1501" y="963"/>
                    </a:lnTo>
                    <a:lnTo>
                      <a:pt x="1448" y="1088"/>
                    </a:lnTo>
                    <a:lnTo>
                      <a:pt x="1396" y="1216"/>
                    </a:lnTo>
                    <a:lnTo>
                      <a:pt x="1344" y="1346"/>
                    </a:lnTo>
                    <a:lnTo>
                      <a:pt x="1292" y="1479"/>
                    </a:lnTo>
                    <a:lnTo>
                      <a:pt x="1239" y="1613"/>
                    </a:lnTo>
                    <a:lnTo>
                      <a:pt x="1187" y="1748"/>
                    </a:lnTo>
                    <a:lnTo>
                      <a:pt x="1135" y="1885"/>
                    </a:lnTo>
                    <a:lnTo>
                      <a:pt x="1112" y="1876"/>
                    </a:lnTo>
                    <a:lnTo>
                      <a:pt x="1164" y="1739"/>
                    </a:lnTo>
                    <a:lnTo>
                      <a:pt x="1216" y="1603"/>
                    </a:lnTo>
                    <a:lnTo>
                      <a:pt x="1268" y="1469"/>
                    </a:lnTo>
                    <a:lnTo>
                      <a:pt x="1320" y="1336"/>
                    </a:lnTo>
                    <a:lnTo>
                      <a:pt x="1373" y="1205"/>
                    </a:lnTo>
                    <a:lnTo>
                      <a:pt x="1425" y="1077"/>
                    </a:lnTo>
                    <a:lnTo>
                      <a:pt x="1478" y="952"/>
                    </a:lnTo>
                    <a:lnTo>
                      <a:pt x="1531" y="830"/>
                    </a:lnTo>
                    <a:lnTo>
                      <a:pt x="1558" y="770"/>
                    </a:lnTo>
                    <a:lnTo>
                      <a:pt x="1585" y="710"/>
                    </a:lnTo>
                    <a:lnTo>
                      <a:pt x="1612" y="653"/>
                    </a:lnTo>
                    <a:lnTo>
                      <a:pt x="1640" y="596"/>
                    </a:lnTo>
                    <a:lnTo>
                      <a:pt x="1667" y="540"/>
                    </a:lnTo>
                    <a:lnTo>
                      <a:pt x="1696" y="485"/>
                    </a:lnTo>
                    <a:lnTo>
                      <a:pt x="1724" y="431"/>
                    </a:lnTo>
                    <a:lnTo>
                      <a:pt x="1752" y="378"/>
                    </a:lnTo>
                    <a:lnTo>
                      <a:pt x="1781" y="327"/>
                    </a:lnTo>
                    <a:lnTo>
                      <a:pt x="1811" y="276"/>
                    </a:lnTo>
                    <a:lnTo>
                      <a:pt x="1840" y="226"/>
                    </a:lnTo>
                    <a:lnTo>
                      <a:pt x="1870" y="178"/>
                    </a:lnTo>
                    <a:lnTo>
                      <a:pt x="1900" y="132"/>
                    </a:lnTo>
                    <a:lnTo>
                      <a:pt x="1930" y="86"/>
                    </a:lnTo>
                    <a:lnTo>
                      <a:pt x="1961" y="42"/>
                    </a:lnTo>
                    <a:lnTo>
                      <a:pt x="1993" y="0"/>
                    </a:lnTo>
                    <a:lnTo>
                      <a:pt x="2013" y="16"/>
                    </a:lnTo>
                    <a:close/>
                    <a:moveTo>
                      <a:pt x="1135" y="1885"/>
                    </a:moveTo>
                    <a:lnTo>
                      <a:pt x="1077" y="2040"/>
                    </a:lnTo>
                    <a:lnTo>
                      <a:pt x="1017" y="2194"/>
                    </a:lnTo>
                    <a:lnTo>
                      <a:pt x="957" y="2350"/>
                    </a:lnTo>
                    <a:lnTo>
                      <a:pt x="896" y="2504"/>
                    </a:lnTo>
                    <a:lnTo>
                      <a:pt x="833" y="2660"/>
                    </a:lnTo>
                    <a:lnTo>
                      <a:pt x="770" y="2813"/>
                    </a:lnTo>
                    <a:lnTo>
                      <a:pt x="737" y="2889"/>
                    </a:lnTo>
                    <a:lnTo>
                      <a:pt x="704" y="2966"/>
                    </a:lnTo>
                    <a:lnTo>
                      <a:pt x="671" y="3040"/>
                    </a:lnTo>
                    <a:lnTo>
                      <a:pt x="638" y="3116"/>
                    </a:lnTo>
                    <a:lnTo>
                      <a:pt x="603" y="3190"/>
                    </a:lnTo>
                    <a:lnTo>
                      <a:pt x="569" y="3264"/>
                    </a:lnTo>
                    <a:lnTo>
                      <a:pt x="533" y="3337"/>
                    </a:lnTo>
                    <a:lnTo>
                      <a:pt x="498" y="3410"/>
                    </a:lnTo>
                    <a:lnTo>
                      <a:pt x="462" y="3482"/>
                    </a:lnTo>
                    <a:lnTo>
                      <a:pt x="425" y="3552"/>
                    </a:lnTo>
                    <a:lnTo>
                      <a:pt x="388" y="3622"/>
                    </a:lnTo>
                    <a:lnTo>
                      <a:pt x="350" y="3691"/>
                    </a:lnTo>
                    <a:lnTo>
                      <a:pt x="311" y="3760"/>
                    </a:lnTo>
                    <a:lnTo>
                      <a:pt x="272" y="3826"/>
                    </a:lnTo>
                    <a:lnTo>
                      <a:pt x="232" y="3893"/>
                    </a:lnTo>
                    <a:lnTo>
                      <a:pt x="191" y="3957"/>
                    </a:lnTo>
                    <a:lnTo>
                      <a:pt x="149" y="4021"/>
                    </a:lnTo>
                    <a:lnTo>
                      <a:pt x="107" y="4083"/>
                    </a:lnTo>
                    <a:lnTo>
                      <a:pt x="64" y="4145"/>
                    </a:lnTo>
                    <a:lnTo>
                      <a:pt x="21" y="4204"/>
                    </a:lnTo>
                    <a:lnTo>
                      <a:pt x="0" y="4189"/>
                    </a:lnTo>
                    <a:lnTo>
                      <a:pt x="44" y="4129"/>
                    </a:lnTo>
                    <a:lnTo>
                      <a:pt x="87" y="4068"/>
                    </a:lnTo>
                    <a:lnTo>
                      <a:pt x="129" y="4006"/>
                    </a:lnTo>
                    <a:lnTo>
                      <a:pt x="170" y="3943"/>
                    </a:lnTo>
                    <a:lnTo>
                      <a:pt x="210" y="3879"/>
                    </a:lnTo>
                    <a:lnTo>
                      <a:pt x="250" y="3812"/>
                    </a:lnTo>
                    <a:lnTo>
                      <a:pt x="289" y="3746"/>
                    </a:lnTo>
                    <a:lnTo>
                      <a:pt x="327" y="3678"/>
                    </a:lnTo>
                    <a:lnTo>
                      <a:pt x="365" y="3608"/>
                    </a:lnTo>
                    <a:lnTo>
                      <a:pt x="402" y="3539"/>
                    </a:lnTo>
                    <a:lnTo>
                      <a:pt x="439" y="3468"/>
                    </a:lnTo>
                    <a:lnTo>
                      <a:pt x="475" y="3397"/>
                    </a:lnTo>
                    <a:lnTo>
                      <a:pt x="511" y="3325"/>
                    </a:lnTo>
                    <a:lnTo>
                      <a:pt x="545" y="3251"/>
                    </a:lnTo>
                    <a:lnTo>
                      <a:pt x="580" y="3178"/>
                    </a:lnTo>
                    <a:lnTo>
                      <a:pt x="614" y="3104"/>
                    </a:lnTo>
                    <a:lnTo>
                      <a:pt x="648" y="3029"/>
                    </a:lnTo>
                    <a:lnTo>
                      <a:pt x="681" y="2954"/>
                    </a:lnTo>
                    <a:lnTo>
                      <a:pt x="713" y="2878"/>
                    </a:lnTo>
                    <a:lnTo>
                      <a:pt x="746" y="2802"/>
                    </a:lnTo>
                    <a:lnTo>
                      <a:pt x="810" y="2649"/>
                    </a:lnTo>
                    <a:lnTo>
                      <a:pt x="872" y="2494"/>
                    </a:lnTo>
                    <a:lnTo>
                      <a:pt x="933" y="2340"/>
                    </a:lnTo>
                    <a:lnTo>
                      <a:pt x="993" y="2185"/>
                    </a:lnTo>
                    <a:lnTo>
                      <a:pt x="1052" y="2031"/>
                    </a:lnTo>
                    <a:lnTo>
                      <a:pt x="1112" y="1876"/>
                    </a:lnTo>
                    <a:lnTo>
                      <a:pt x="1135" y="1885"/>
                    </a:lnTo>
                    <a:close/>
                  </a:path>
                </a:pathLst>
              </a:custGeom>
              <a:solidFill>
                <a:srgbClr val="A9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29" name="Freeform 424">
                <a:extLst>
                  <a:ext uri="{FF2B5EF4-FFF2-40B4-BE49-F238E27FC236}">
                    <a16:creationId xmlns:a16="http://schemas.microsoft.com/office/drawing/2014/main" id="{C35F7092-82E5-4CE0-903F-632350D042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24" y="1402"/>
                <a:ext cx="104" cy="218"/>
              </a:xfrm>
              <a:custGeom>
                <a:avLst/>
                <a:gdLst>
                  <a:gd name="T0" fmla="*/ 5 w 1971"/>
                  <a:gd name="T1" fmla="*/ 0 h 4143"/>
                  <a:gd name="T2" fmla="*/ 5 w 1971"/>
                  <a:gd name="T3" fmla="*/ 0 h 4143"/>
                  <a:gd name="T4" fmla="*/ 5 w 1971"/>
                  <a:gd name="T5" fmla="*/ 1 h 4143"/>
                  <a:gd name="T6" fmla="*/ 5 w 1971"/>
                  <a:gd name="T7" fmla="*/ 1 h 4143"/>
                  <a:gd name="T8" fmla="*/ 5 w 1971"/>
                  <a:gd name="T9" fmla="*/ 1 h 4143"/>
                  <a:gd name="T10" fmla="*/ 5 w 1971"/>
                  <a:gd name="T11" fmla="*/ 2 h 4143"/>
                  <a:gd name="T12" fmla="*/ 4 w 1971"/>
                  <a:gd name="T13" fmla="*/ 2 h 4143"/>
                  <a:gd name="T14" fmla="*/ 4 w 1971"/>
                  <a:gd name="T15" fmla="*/ 3 h 4143"/>
                  <a:gd name="T16" fmla="*/ 4 w 1971"/>
                  <a:gd name="T17" fmla="*/ 4 h 4143"/>
                  <a:gd name="T18" fmla="*/ 3 w 1971"/>
                  <a:gd name="T19" fmla="*/ 4 h 4143"/>
                  <a:gd name="T20" fmla="*/ 3 w 1971"/>
                  <a:gd name="T21" fmla="*/ 5 h 4143"/>
                  <a:gd name="T22" fmla="*/ 3 w 1971"/>
                  <a:gd name="T23" fmla="*/ 5 h 4143"/>
                  <a:gd name="T24" fmla="*/ 3 w 1971"/>
                  <a:gd name="T25" fmla="*/ 5 h 4143"/>
                  <a:gd name="T26" fmla="*/ 4 w 1971"/>
                  <a:gd name="T27" fmla="*/ 4 h 4143"/>
                  <a:gd name="T28" fmla="*/ 4 w 1971"/>
                  <a:gd name="T29" fmla="*/ 3 h 4143"/>
                  <a:gd name="T30" fmla="*/ 4 w 1971"/>
                  <a:gd name="T31" fmla="*/ 3 h 4143"/>
                  <a:gd name="T32" fmla="*/ 4 w 1971"/>
                  <a:gd name="T33" fmla="*/ 2 h 4143"/>
                  <a:gd name="T34" fmla="*/ 5 w 1971"/>
                  <a:gd name="T35" fmla="*/ 2 h 4143"/>
                  <a:gd name="T36" fmla="*/ 5 w 1971"/>
                  <a:gd name="T37" fmla="*/ 1 h 4143"/>
                  <a:gd name="T38" fmla="*/ 5 w 1971"/>
                  <a:gd name="T39" fmla="*/ 1 h 4143"/>
                  <a:gd name="T40" fmla="*/ 5 w 1971"/>
                  <a:gd name="T41" fmla="*/ 1 h 4143"/>
                  <a:gd name="T42" fmla="*/ 5 w 1971"/>
                  <a:gd name="T43" fmla="*/ 0 h 4143"/>
                  <a:gd name="T44" fmla="*/ 5 w 1971"/>
                  <a:gd name="T45" fmla="*/ 0 h 4143"/>
                  <a:gd name="T46" fmla="*/ 3 w 1971"/>
                  <a:gd name="T47" fmla="*/ 5 h 4143"/>
                  <a:gd name="T48" fmla="*/ 3 w 1971"/>
                  <a:gd name="T49" fmla="*/ 6 h 4143"/>
                  <a:gd name="T50" fmla="*/ 2 w 1971"/>
                  <a:gd name="T51" fmla="*/ 7 h 4143"/>
                  <a:gd name="T52" fmla="*/ 2 w 1971"/>
                  <a:gd name="T53" fmla="*/ 8 h 4143"/>
                  <a:gd name="T54" fmla="*/ 2 w 1971"/>
                  <a:gd name="T55" fmla="*/ 8 h 4143"/>
                  <a:gd name="T56" fmla="*/ 2 w 1971"/>
                  <a:gd name="T57" fmla="*/ 9 h 4143"/>
                  <a:gd name="T58" fmla="*/ 2 w 1971"/>
                  <a:gd name="T59" fmla="*/ 9 h 4143"/>
                  <a:gd name="T60" fmla="*/ 1 w 1971"/>
                  <a:gd name="T61" fmla="*/ 9 h 4143"/>
                  <a:gd name="T62" fmla="*/ 1 w 1971"/>
                  <a:gd name="T63" fmla="*/ 10 h 4143"/>
                  <a:gd name="T64" fmla="*/ 1 w 1971"/>
                  <a:gd name="T65" fmla="*/ 10 h 4143"/>
                  <a:gd name="T66" fmla="*/ 1 w 1971"/>
                  <a:gd name="T67" fmla="*/ 10 h 4143"/>
                  <a:gd name="T68" fmla="*/ 1 w 1971"/>
                  <a:gd name="T69" fmla="*/ 11 h 4143"/>
                  <a:gd name="T70" fmla="*/ 0 w 1971"/>
                  <a:gd name="T71" fmla="*/ 11 h 4143"/>
                  <a:gd name="T72" fmla="*/ 0 w 1971"/>
                  <a:gd name="T73" fmla="*/ 11 h 4143"/>
                  <a:gd name="T74" fmla="*/ 0 w 1971"/>
                  <a:gd name="T75" fmla="*/ 11 h 4143"/>
                  <a:gd name="T76" fmla="*/ 0 w 1971"/>
                  <a:gd name="T77" fmla="*/ 11 h 4143"/>
                  <a:gd name="T78" fmla="*/ 1 w 1971"/>
                  <a:gd name="T79" fmla="*/ 11 h 4143"/>
                  <a:gd name="T80" fmla="*/ 1 w 1971"/>
                  <a:gd name="T81" fmla="*/ 10 h 4143"/>
                  <a:gd name="T82" fmla="*/ 1 w 1971"/>
                  <a:gd name="T83" fmla="*/ 10 h 4143"/>
                  <a:gd name="T84" fmla="*/ 1 w 1971"/>
                  <a:gd name="T85" fmla="*/ 10 h 4143"/>
                  <a:gd name="T86" fmla="*/ 1 w 1971"/>
                  <a:gd name="T87" fmla="*/ 9 h 4143"/>
                  <a:gd name="T88" fmla="*/ 2 w 1971"/>
                  <a:gd name="T89" fmla="*/ 9 h 4143"/>
                  <a:gd name="T90" fmla="*/ 2 w 1971"/>
                  <a:gd name="T91" fmla="*/ 8 h 4143"/>
                  <a:gd name="T92" fmla="*/ 2 w 1971"/>
                  <a:gd name="T93" fmla="*/ 8 h 4143"/>
                  <a:gd name="T94" fmla="*/ 2 w 1971"/>
                  <a:gd name="T95" fmla="*/ 7 h 4143"/>
                  <a:gd name="T96" fmla="*/ 2 w 1971"/>
                  <a:gd name="T97" fmla="*/ 7 h 4143"/>
                  <a:gd name="T98" fmla="*/ 3 w 1971"/>
                  <a:gd name="T99" fmla="*/ 6 h 4143"/>
                  <a:gd name="T100" fmla="*/ 3 w 1971"/>
                  <a:gd name="T101" fmla="*/ 5 h 414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971" h="4143">
                    <a:moveTo>
                      <a:pt x="1971" y="13"/>
                    </a:moveTo>
                    <a:lnTo>
                      <a:pt x="1938" y="64"/>
                    </a:lnTo>
                    <a:lnTo>
                      <a:pt x="1906" y="116"/>
                    </a:lnTo>
                    <a:lnTo>
                      <a:pt x="1875" y="170"/>
                    </a:lnTo>
                    <a:lnTo>
                      <a:pt x="1844" y="223"/>
                    </a:lnTo>
                    <a:lnTo>
                      <a:pt x="1813" y="277"/>
                    </a:lnTo>
                    <a:lnTo>
                      <a:pt x="1783" y="332"/>
                    </a:lnTo>
                    <a:lnTo>
                      <a:pt x="1753" y="387"/>
                    </a:lnTo>
                    <a:lnTo>
                      <a:pt x="1723" y="444"/>
                    </a:lnTo>
                    <a:lnTo>
                      <a:pt x="1695" y="501"/>
                    </a:lnTo>
                    <a:lnTo>
                      <a:pt x="1666" y="558"/>
                    </a:lnTo>
                    <a:lnTo>
                      <a:pt x="1637" y="616"/>
                    </a:lnTo>
                    <a:lnTo>
                      <a:pt x="1609" y="675"/>
                    </a:lnTo>
                    <a:lnTo>
                      <a:pt x="1553" y="794"/>
                    </a:lnTo>
                    <a:lnTo>
                      <a:pt x="1500" y="914"/>
                    </a:lnTo>
                    <a:lnTo>
                      <a:pt x="1447" y="1037"/>
                    </a:lnTo>
                    <a:lnTo>
                      <a:pt x="1394" y="1161"/>
                    </a:lnTo>
                    <a:lnTo>
                      <a:pt x="1342" y="1287"/>
                    </a:lnTo>
                    <a:lnTo>
                      <a:pt x="1291" y="1413"/>
                    </a:lnTo>
                    <a:lnTo>
                      <a:pt x="1241" y="1541"/>
                    </a:lnTo>
                    <a:lnTo>
                      <a:pt x="1190" y="1669"/>
                    </a:lnTo>
                    <a:lnTo>
                      <a:pt x="1140" y="1799"/>
                    </a:lnTo>
                    <a:lnTo>
                      <a:pt x="1090" y="1928"/>
                    </a:lnTo>
                    <a:lnTo>
                      <a:pt x="1066" y="1918"/>
                    </a:lnTo>
                    <a:lnTo>
                      <a:pt x="1116" y="1788"/>
                    </a:lnTo>
                    <a:lnTo>
                      <a:pt x="1166" y="1659"/>
                    </a:lnTo>
                    <a:lnTo>
                      <a:pt x="1217" y="1530"/>
                    </a:lnTo>
                    <a:lnTo>
                      <a:pt x="1268" y="1403"/>
                    </a:lnTo>
                    <a:lnTo>
                      <a:pt x="1319" y="1276"/>
                    </a:lnTo>
                    <a:lnTo>
                      <a:pt x="1370" y="1150"/>
                    </a:lnTo>
                    <a:lnTo>
                      <a:pt x="1423" y="1026"/>
                    </a:lnTo>
                    <a:lnTo>
                      <a:pt x="1477" y="903"/>
                    </a:lnTo>
                    <a:lnTo>
                      <a:pt x="1531" y="781"/>
                    </a:lnTo>
                    <a:lnTo>
                      <a:pt x="1586" y="663"/>
                    </a:lnTo>
                    <a:lnTo>
                      <a:pt x="1614" y="604"/>
                    </a:lnTo>
                    <a:lnTo>
                      <a:pt x="1642" y="546"/>
                    </a:lnTo>
                    <a:lnTo>
                      <a:pt x="1671" y="488"/>
                    </a:lnTo>
                    <a:lnTo>
                      <a:pt x="1701" y="431"/>
                    </a:lnTo>
                    <a:lnTo>
                      <a:pt x="1730" y="374"/>
                    </a:lnTo>
                    <a:lnTo>
                      <a:pt x="1760" y="319"/>
                    </a:lnTo>
                    <a:lnTo>
                      <a:pt x="1791" y="264"/>
                    </a:lnTo>
                    <a:lnTo>
                      <a:pt x="1821" y="209"/>
                    </a:lnTo>
                    <a:lnTo>
                      <a:pt x="1852" y="156"/>
                    </a:lnTo>
                    <a:lnTo>
                      <a:pt x="1884" y="103"/>
                    </a:lnTo>
                    <a:lnTo>
                      <a:pt x="1917" y="51"/>
                    </a:lnTo>
                    <a:lnTo>
                      <a:pt x="1949" y="0"/>
                    </a:lnTo>
                    <a:lnTo>
                      <a:pt x="1971" y="13"/>
                    </a:lnTo>
                    <a:close/>
                    <a:moveTo>
                      <a:pt x="1090" y="1928"/>
                    </a:moveTo>
                    <a:lnTo>
                      <a:pt x="1032" y="2076"/>
                    </a:lnTo>
                    <a:lnTo>
                      <a:pt x="975" y="2225"/>
                    </a:lnTo>
                    <a:lnTo>
                      <a:pt x="916" y="2374"/>
                    </a:lnTo>
                    <a:lnTo>
                      <a:pt x="857" y="2521"/>
                    </a:lnTo>
                    <a:lnTo>
                      <a:pt x="797" y="2668"/>
                    </a:lnTo>
                    <a:lnTo>
                      <a:pt x="735" y="2814"/>
                    </a:lnTo>
                    <a:lnTo>
                      <a:pt x="705" y="2886"/>
                    </a:lnTo>
                    <a:lnTo>
                      <a:pt x="673" y="2958"/>
                    </a:lnTo>
                    <a:lnTo>
                      <a:pt x="641" y="3030"/>
                    </a:lnTo>
                    <a:lnTo>
                      <a:pt x="609" y="3101"/>
                    </a:lnTo>
                    <a:lnTo>
                      <a:pt x="577" y="3172"/>
                    </a:lnTo>
                    <a:lnTo>
                      <a:pt x="544" y="3241"/>
                    </a:lnTo>
                    <a:lnTo>
                      <a:pt x="510" y="3311"/>
                    </a:lnTo>
                    <a:lnTo>
                      <a:pt x="476" y="3380"/>
                    </a:lnTo>
                    <a:lnTo>
                      <a:pt x="442" y="3448"/>
                    </a:lnTo>
                    <a:lnTo>
                      <a:pt x="407" y="3515"/>
                    </a:lnTo>
                    <a:lnTo>
                      <a:pt x="371" y="3582"/>
                    </a:lnTo>
                    <a:lnTo>
                      <a:pt x="335" y="3648"/>
                    </a:lnTo>
                    <a:lnTo>
                      <a:pt x="298" y="3713"/>
                    </a:lnTo>
                    <a:lnTo>
                      <a:pt x="260" y="3777"/>
                    </a:lnTo>
                    <a:lnTo>
                      <a:pt x="223" y="3840"/>
                    </a:lnTo>
                    <a:lnTo>
                      <a:pt x="184" y="3902"/>
                    </a:lnTo>
                    <a:lnTo>
                      <a:pt x="144" y="3964"/>
                    </a:lnTo>
                    <a:lnTo>
                      <a:pt x="104" y="4025"/>
                    </a:lnTo>
                    <a:lnTo>
                      <a:pt x="63" y="4085"/>
                    </a:lnTo>
                    <a:lnTo>
                      <a:pt x="21" y="4143"/>
                    </a:lnTo>
                    <a:lnTo>
                      <a:pt x="0" y="4128"/>
                    </a:lnTo>
                    <a:lnTo>
                      <a:pt x="41" y="4069"/>
                    </a:lnTo>
                    <a:lnTo>
                      <a:pt x="82" y="4010"/>
                    </a:lnTo>
                    <a:lnTo>
                      <a:pt x="123" y="3950"/>
                    </a:lnTo>
                    <a:lnTo>
                      <a:pt x="162" y="3888"/>
                    </a:lnTo>
                    <a:lnTo>
                      <a:pt x="201" y="3826"/>
                    </a:lnTo>
                    <a:lnTo>
                      <a:pt x="239" y="3763"/>
                    </a:lnTo>
                    <a:lnTo>
                      <a:pt x="276" y="3699"/>
                    </a:lnTo>
                    <a:lnTo>
                      <a:pt x="313" y="3634"/>
                    </a:lnTo>
                    <a:lnTo>
                      <a:pt x="348" y="3568"/>
                    </a:lnTo>
                    <a:lnTo>
                      <a:pt x="384" y="3501"/>
                    </a:lnTo>
                    <a:lnTo>
                      <a:pt x="419" y="3435"/>
                    </a:lnTo>
                    <a:lnTo>
                      <a:pt x="454" y="3366"/>
                    </a:lnTo>
                    <a:lnTo>
                      <a:pt x="488" y="3298"/>
                    </a:lnTo>
                    <a:lnTo>
                      <a:pt x="521" y="3229"/>
                    </a:lnTo>
                    <a:lnTo>
                      <a:pt x="554" y="3160"/>
                    </a:lnTo>
                    <a:lnTo>
                      <a:pt x="586" y="3089"/>
                    </a:lnTo>
                    <a:lnTo>
                      <a:pt x="619" y="3018"/>
                    </a:lnTo>
                    <a:lnTo>
                      <a:pt x="650" y="2947"/>
                    </a:lnTo>
                    <a:lnTo>
                      <a:pt x="681" y="2875"/>
                    </a:lnTo>
                    <a:lnTo>
                      <a:pt x="713" y="2802"/>
                    </a:lnTo>
                    <a:lnTo>
                      <a:pt x="773" y="2657"/>
                    </a:lnTo>
                    <a:lnTo>
                      <a:pt x="834" y="2511"/>
                    </a:lnTo>
                    <a:lnTo>
                      <a:pt x="892" y="2363"/>
                    </a:lnTo>
                    <a:lnTo>
                      <a:pt x="950" y="2215"/>
                    </a:lnTo>
                    <a:lnTo>
                      <a:pt x="1009" y="2067"/>
                    </a:lnTo>
                    <a:lnTo>
                      <a:pt x="1066" y="1918"/>
                    </a:lnTo>
                    <a:lnTo>
                      <a:pt x="1090" y="1928"/>
                    </a:lnTo>
                    <a:close/>
                  </a:path>
                </a:pathLst>
              </a:custGeom>
              <a:solidFill>
                <a:srgbClr val="A0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30" name="Freeform 425">
                <a:extLst>
                  <a:ext uri="{FF2B5EF4-FFF2-40B4-BE49-F238E27FC236}">
                    <a16:creationId xmlns:a16="http://schemas.microsoft.com/office/drawing/2014/main" id="{5BF73865-5504-4707-9E61-996BA72D772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28" y="1402"/>
                <a:ext cx="101" cy="215"/>
              </a:xfrm>
              <a:custGeom>
                <a:avLst/>
                <a:gdLst>
                  <a:gd name="T0" fmla="*/ 5 w 1928"/>
                  <a:gd name="T1" fmla="*/ 0 h 4081"/>
                  <a:gd name="T2" fmla="*/ 5 w 1928"/>
                  <a:gd name="T3" fmla="*/ 1 h 4081"/>
                  <a:gd name="T4" fmla="*/ 5 w 1928"/>
                  <a:gd name="T5" fmla="*/ 1 h 4081"/>
                  <a:gd name="T6" fmla="*/ 4 w 1928"/>
                  <a:gd name="T7" fmla="*/ 2 h 4081"/>
                  <a:gd name="T8" fmla="*/ 4 w 1928"/>
                  <a:gd name="T9" fmla="*/ 2 h 4081"/>
                  <a:gd name="T10" fmla="*/ 4 w 1928"/>
                  <a:gd name="T11" fmla="*/ 3 h 4081"/>
                  <a:gd name="T12" fmla="*/ 4 w 1928"/>
                  <a:gd name="T13" fmla="*/ 4 h 4081"/>
                  <a:gd name="T14" fmla="*/ 3 w 1928"/>
                  <a:gd name="T15" fmla="*/ 4 h 4081"/>
                  <a:gd name="T16" fmla="*/ 3 w 1928"/>
                  <a:gd name="T17" fmla="*/ 5 h 4081"/>
                  <a:gd name="T18" fmla="*/ 3 w 1928"/>
                  <a:gd name="T19" fmla="*/ 5 h 4081"/>
                  <a:gd name="T20" fmla="*/ 3 w 1928"/>
                  <a:gd name="T21" fmla="*/ 5 h 4081"/>
                  <a:gd name="T22" fmla="*/ 3 w 1928"/>
                  <a:gd name="T23" fmla="*/ 4 h 4081"/>
                  <a:gd name="T24" fmla="*/ 4 w 1928"/>
                  <a:gd name="T25" fmla="*/ 3 h 4081"/>
                  <a:gd name="T26" fmla="*/ 4 w 1928"/>
                  <a:gd name="T27" fmla="*/ 3 h 4081"/>
                  <a:gd name="T28" fmla="*/ 4 w 1928"/>
                  <a:gd name="T29" fmla="*/ 2 h 4081"/>
                  <a:gd name="T30" fmla="*/ 5 w 1928"/>
                  <a:gd name="T31" fmla="*/ 1 h 4081"/>
                  <a:gd name="T32" fmla="*/ 5 w 1928"/>
                  <a:gd name="T33" fmla="*/ 1 h 4081"/>
                  <a:gd name="T34" fmla="*/ 5 w 1928"/>
                  <a:gd name="T35" fmla="*/ 0 h 4081"/>
                  <a:gd name="T36" fmla="*/ 5 w 1928"/>
                  <a:gd name="T37" fmla="*/ 0 h 4081"/>
                  <a:gd name="T38" fmla="*/ 3 w 1928"/>
                  <a:gd name="T39" fmla="*/ 5 h 4081"/>
                  <a:gd name="T40" fmla="*/ 3 w 1928"/>
                  <a:gd name="T41" fmla="*/ 6 h 4081"/>
                  <a:gd name="T42" fmla="*/ 2 w 1928"/>
                  <a:gd name="T43" fmla="*/ 7 h 4081"/>
                  <a:gd name="T44" fmla="*/ 2 w 1928"/>
                  <a:gd name="T45" fmla="*/ 8 h 4081"/>
                  <a:gd name="T46" fmla="*/ 2 w 1928"/>
                  <a:gd name="T47" fmla="*/ 9 h 4081"/>
                  <a:gd name="T48" fmla="*/ 1 w 1928"/>
                  <a:gd name="T49" fmla="*/ 9 h 4081"/>
                  <a:gd name="T50" fmla="*/ 1 w 1928"/>
                  <a:gd name="T51" fmla="*/ 9 h 4081"/>
                  <a:gd name="T52" fmla="*/ 1 w 1928"/>
                  <a:gd name="T53" fmla="*/ 10 h 4081"/>
                  <a:gd name="T54" fmla="*/ 1 w 1928"/>
                  <a:gd name="T55" fmla="*/ 10 h 4081"/>
                  <a:gd name="T56" fmla="*/ 1 w 1928"/>
                  <a:gd name="T57" fmla="*/ 10 h 4081"/>
                  <a:gd name="T58" fmla="*/ 0 w 1928"/>
                  <a:gd name="T59" fmla="*/ 11 h 4081"/>
                  <a:gd name="T60" fmla="*/ 0 w 1928"/>
                  <a:gd name="T61" fmla="*/ 11 h 4081"/>
                  <a:gd name="T62" fmla="*/ 0 w 1928"/>
                  <a:gd name="T63" fmla="*/ 11 h 4081"/>
                  <a:gd name="T64" fmla="*/ 0 w 1928"/>
                  <a:gd name="T65" fmla="*/ 11 h 4081"/>
                  <a:gd name="T66" fmla="*/ 0 w 1928"/>
                  <a:gd name="T67" fmla="*/ 11 h 4081"/>
                  <a:gd name="T68" fmla="*/ 1 w 1928"/>
                  <a:gd name="T69" fmla="*/ 10 h 4081"/>
                  <a:gd name="T70" fmla="*/ 1 w 1928"/>
                  <a:gd name="T71" fmla="*/ 10 h 4081"/>
                  <a:gd name="T72" fmla="*/ 1 w 1928"/>
                  <a:gd name="T73" fmla="*/ 10 h 4081"/>
                  <a:gd name="T74" fmla="*/ 1 w 1928"/>
                  <a:gd name="T75" fmla="*/ 9 h 4081"/>
                  <a:gd name="T76" fmla="*/ 1 w 1928"/>
                  <a:gd name="T77" fmla="*/ 9 h 4081"/>
                  <a:gd name="T78" fmla="*/ 1 w 1928"/>
                  <a:gd name="T79" fmla="*/ 9 h 4081"/>
                  <a:gd name="T80" fmla="*/ 2 w 1928"/>
                  <a:gd name="T81" fmla="*/ 8 h 4081"/>
                  <a:gd name="T82" fmla="*/ 2 w 1928"/>
                  <a:gd name="T83" fmla="*/ 7 h 4081"/>
                  <a:gd name="T84" fmla="*/ 2 w 1928"/>
                  <a:gd name="T85" fmla="*/ 7 h 4081"/>
                  <a:gd name="T86" fmla="*/ 3 w 1928"/>
                  <a:gd name="T87" fmla="*/ 6 h 4081"/>
                  <a:gd name="T88" fmla="*/ 3 w 1928"/>
                  <a:gd name="T89" fmla="*/ 5 h 408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928" h="4081">
                    <a:moveTo>
                      <a:pt x="1928" y="13"/>
                    </a:moveTo>
                    <a:lnTo>
                      <a:pt x="1895" y="73"/>
                    </a:lnTo>
                    <a:lnTo>
                      <a:pt x="1862" y="132"/>
                    </a:lnTo>
                    <a:lnTo>
                      <a:pt x="1829" y="191"/>
                    </a:lnTo>
                    <a:lnTo>
                      <a:pt x="1797" y="252"/>
                    </a:lnTo>
                    <a:lnTo>
                      <a:pt x="1735" y="371"/>
                    </a:lnTo>
                    <a:lnTo>
                      <a:pt x="1675" y="492"/>
                    </a:lnTo>
                    <a:lnTo>
                      <a:pt x="1616" y="614"/>
                    </a:lnTo>
                    <a:lnTo>
                      <a:pt x="1559" y="736"/>
                    </a:lnTo>
                    <a:lnTo>
                      <a:pt x="1504" y="858"/>
                    </a:lnTo>
                    <a:lnTo>
                      <a:pt x="1449" y="979"/>
                    </a:lnTo>
                    <a:lnTo>
                      <a:pt x="1397" y="1102"/>
                    </a:lnTo>
                    <a:lnTo>
                      <a:pt x="1345" y="1225"/>
                    </a:lnTo>
                    <a:lnTo>
                      <a:pt x="1295" y="1347"/>
                    </a:lnTo>
                    <a:lnTo>
                      <a:pt x="1245" y="1469"/>
                    </a:lnTo>
                    <a:lnTo>
                      <a:pt x="1196" y="1591"/>
                    </a:lnTo>
                    <a:lnTo>
                      <a:pt x="1147" y="1713"/>
                    </a:lnTo>
                    <a:lnTo>
                      <a:pt x="1099" y="1835"/>
                    </a:lnTo>
                    <a:lnTo>
                      <a:pt x="1051" y="1957"/>
                    </a:lnTo>
                    <a:lnTo>
                      <a:pt x="1028" y="1946"/>
                    </a:lnTo>
                    <a:lnTo>
                      <a:pt x="1075" y="1826"/>
                    </a:lnTo>
                    <a:lnTo>
                      <a:pt x="1123" y="1704"/>
                    </a:lnTo>
                    <a:lnTo>
                      <a:pt x="1172" y="1582"/>
                    </a:lnTo>
                    <a:lnTo>
                      <a:pt x="1221" y="1459"/>
                    </a:lnTo>
                    <a:lnTo>
                      <a:pt x="1270" y="1336"/>
                    </a:lnTo>
                    <a:lnTo>
                      <a:pt x="1321" y="1214"/>
                    </a:lnTo>
                    <a:lnTo>
                      <a:pt x="1373" y="1092"/>
                    </a:lnTo>
                    <a:lnTo>
                      <a:pt x="1426" y="969"/>
                    </a:lnTo>
                    <a:lnTo>
                      <a:pt x="1480" y="846"/>
                    </a:lnTo>
                    <a:lnTo>
                      <a:pt x="1535" y="724"/>
                    </a:lnTo>
                    <a:lnTo>
                      <a:pt x="1593" y="603"/>
                    </a:lnTo>
                    <a:lnTo>
                      <a:pt x="1651" y="481"/>
                    </a:lnTo>
                    <a:lnTo>
                      <a:pt x="1711" y="359"/>
                    </a:lnTo>
                    <a:lnTo>
                      <a:pt x="1774" y="239"/>
                    </a:lnTo>
                    <a:lnTo>
                      <a:pt x="1807" y="179"/>
                    </a:lnTo>
                    <a:lnTo>
                      <a:pt x="1838" y="120"/>
                    </a:lnTo>
                    <a:lnTo>
                      <a:pt x="1872" y="59"/>
                    </a:lnTo>
                    <a:lnTo>
                      <a:pt x="1906" y="0"/>
                    </a:lnTo>
                    <a:lnTo>
                      <a:pt x="1928" y="13"/>
                    </a:lnTo>
                    <a:close/>
                    <a:moveTo>
                      <a:pt x="1051" y="1957"/>
                    </a:moveTo>
                    <a:lnTo>
                      <a:pt x="995" y="2101"/>
                    </a:lnTo>
                    <a:lnTo>
                      <a:pt x="938" y="2245"/>
                    </a:lnTo>
                    <a:lnTo>
                      <a:pt x="880" y="2387"/>
                    </a:lnTo>
                    <a:lnTo>
                      <a:pt x="823" y="2530"/>
                    </a:lnTo>
                    <a:lnTo>
                      <a:pt x="765" y="2670"/>
                    </a:lnTo>
                    <a:lnTo>
                      <a:pt x="706" y="2808"/>
                    </a:lnTo>
                    <a:lnTo>
                      <a:pt x="646" y="2945"/>
                    </a:lnTo>
                    <a:lnTo>
                      <a:pt x="584" y="3080"/>
                    </a:lnTo>
                    <a:lnTo>
                      <a:pt x="554" y="3148"/>
                    </a:lnTo>
                    <a:lnTo>
                      <a:pt x="522" y="3214"/>
                    </a:lnTo>
                    <a:lnTo>
                      <a:pt x="490" y="3280"/>
                    </a:lnTo>
                    <a:lnTo>
                      <a:pt x="458" y="3345"/>
                    </a:lnTo>
                    <a:lnTo>
                      <a:pt x="425" y="3410"/>
                    </a:lnTo>
                    <a:lnTo>
                      <a:pt x="391" y="3474"/>
                    </a:lnTo>
                    <a:lnTo>
                      <a:pt x="357" y="3537"/>
                    </a:lnTo>
                    <a:lnTo>
                      <a:pt x="322" y="3601"/>
                    </a:lnTo>
                    <a:lnTo>
                      <a:pt x="287" y="3663"/>
                    </a:lnTo>
                    <a:lnTo>
                      <a:pt x="251" y="3725"/>
                    </a:lnTo>
                    <a:lnTo>
                      <a:pt x="215" y="3786"/>
                    </a:lnTo>
                    <a:lnTo>
                      <a:pt x="177" y="3847"/>
                    </a:lnTo>
                    <a:lnTo>
                      <a:pt x="139" y="3906"/>
                    </a:lnTo>
                    <a:lnTo>
                      <a:pt x="100" y="3965"/>
                    </a:lnTo>
                    <a:lnTo>
                      <a:pt x="61" y="4024"/>
                    </a:lnTo>
                    <a:lnTo>
                      <a:pt x="20" y="4081"/>
                    </a:lnTo>
                    <a:lnTo>
                      <a:pt x="0" y="4066"/>
                    </a:lnTo>
                    <a:lnTo>
                      <a:pt x="40" y="4008"/>
                    </a:lnTo>
                    <a:lnTo>
                      <a:pt x="79" y="3951"/>
                    </a:lnTo>
                    <a:lnTo>
                      <a:pt x="118" y="3892"/>
                    </a:lnTo>
                    <a:lnTo>
                      <a:pt x="156" y="3832"/>
                    </a:lnTo>
                    <a:lnTo>
                      <a:pt x="192" y="3773"/>
                    </a:lnTo>
                    <a:lnTo>
                      <a:pt x="229" y="3711"/>
                    </a:lnTo>
                    <a:lnTo>
                      <a:pt x="265" y="3650"/>
                    </a:lnTo>
                    <a:lnTo>
                      <a:pt x="300" y="3588"/>
                    </a:lnTo>
                    <a:lnTo>
                      <a:pt x="335" y="3525"/>
                    </a:lnTo>
                    <a:lnTo>
                      <a:pt x="368" y="3462"/>
                    </a:lnTo>
                    <a:lnTo>
                      <a:pt x="402" y="3397"/>
                    </a:lnTo>
                    <a:lnTo>
                      <a:pt x="435" y="3333"/>
                    </a:lnTo>
                    <a:lnTo>
                      <a:pt x="467" y="3267"/>
                    </a:lnTo>
                    <a:lnTo>
                      <a:pt x="499" y="3202"/>
                    </a:lnTo>
                    <a:lnTo>
                      <a:pt x="530" y="3135"/>
                    </a:lnTo>
                    <a:lnTo>
                      <a:pt x="562" y="3069"/>
                    </a:lnTo>
                    <a:lnTo>
                      <a:pt x="622" y="2934"/>
                    </a:lnTo>
                    <a:lnTo>
                      <a:pt x="683" y="2797"/>
                    </a:lnTo>
                    <a:lnTo>
                      <a:pt x="741" y="2658"/>
                    </a:lnTo>
                    <a:lnTo>
                      <a:pt x="799" y="2518"/>
                    </a:lnTo>
                    <a:lnTo>
                      <a:pt x="857" y="2377"/>
                    </a:lnTo>
                    <a:lnTo>
                      <a:pt x="914" y="2235"/>
                    </a:lnTo>
                    <a:lnTo>
                      <a:pt x="970" y="2092"/>
                    </a:lnTo>
                    <a:lnTo>
                      <a:pt x="1028" y="1946"/>
                    </a:lnTo>
                    <a:lnTo>
                      <a:pt x="1051" y="1957"/>
                    </a:lnTo>
                    <a:close/>
                  </a:path>
                </a:pathLst>
              </a:custGeom>
              <a:solidFill>
                <a:srgbClr val="958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31" name="Freeform 426">
                <a:extLst>
                  <a:ext uri="{FF2B5EF4-FFF2-40B4-BE49-F238E27FC236}">
                    <a16:creationId xmlns:a16="http://schemas.microsoft.com/office/drawing/2014/main" id="{83BA6931-F163-469C-8B8D-F44410F11B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4" y="1390"/>
                <a:ext cx="131" cy="244"/>
              </a:xfrm>
              <a:custGeom>
                <a:avLst/>
                <a:gdLst>
                  <a:gd name="T0" fmla="*/ 7 w 2488"/>
                  <a:gd name="T1" fmla="*/ 0 h 4637"/>
                  <a:gd name="T2" fmla="*/ 7 w 2488"/>
                  <a:gd name="T3" fmla="*/ 0 h 4637"/>
                  <a:gd name="T4" fmla="*/ 7 w 2488"/>
                  <a:gd name="T5" fmla="*/ 0 h 4637"/>
                  <a:gd name="T6" fmla="*/ 7 w 2488"/>
                  <a:gd name="T7" fmla="*/ 1 h 4637"/>
                  <a:gd name="T8" fmla="*/ 7 w 2488"/>
                  <a:gd name="T9" fmla="*/ 1 h 4637"/>
                  <a:gd name="T10" fmla="*/ 7 w 2488"/>
                  <a:gd name="T11" fmla="*/ 2 h 4637"/>
                  <a:gd name="T12" fmla="*/ 6 w 2488"/>
                  <a:gd name="T13" fmla="*/ 2 h 4637"/>
                  <a:gd name="T14" fmla="*/ 5 w 2488"/>
                  <a:gd name="T15" fmla="*/ 3 h 4637"/>
                  <a:gd name="T16" fmla="*/ 5 w 2488"/>
                  <a:gd name="T17" fmla="*/ 4 h 4637"/>
                  <a:gd name="T18" fmla="*/ 4 w 2488"/>
                  <a:gd name="T19" fmla="*/ 6 h 4637"/>
                  <a:gd name="T20" fmla="*/ 4 w 2488"/>
                  <a:gd name="T21" fmla="*/ 8 h 4637"/>
                  <a:gd name="T22" fmla="*/ 3 w 2488"/>
                  <a:gd name="T23" fmla="*/ 9 h 4637"/>
                  <a:gd name="T24" fmla="*/ 3 w 2488"/>
                  <a:gd name="T25" fmla="*/ 8 h 4637"/>
                  <a:gd name="T26" fmla="*/ 4 w 2488"/>
                  <a:gd name="T27" fmla="*/ 6 h 4637"/>
                  <a:gd name="T28" fmla="*/ 4 w 2488"/>
                  <a:gd name="T29" fmla="*/ 6 h 4637"/>
                  <a:gd name="T30" fmla="*/ 5 w 2488"/>
                  <a:gd name="T31" fmla="*/ 4 h 4637"/>
                  <a:gd name="T32" fmla="*/ 5 w 2488"/>
                  <a:gd name="T33" fmla="*/ 4 h 4637"/>
                  <a:gd name="T34" fmla="*/ 5 w 2488"/>
                  <a:gd name="T35" fmla="*/ 3 h 4637"/>
                  <a:gd name="T36" fmla="*/ 6 w 2488"/>
                  <a:gd name="T37" fmla="*/ 2 h 4637"/>
                  <a:gd name="T38" fmla="*/ 6 w 2488"/>
                  <a:gd name="T39" fmla="*/ 1 h 4637"/>
                  <a:gd name="T40" fmla="*/ 6 w 2488"/>
                  <a:gd name="T41" fmla="*/ 1 h 4637"/>
                  <a:gd name="T42" fmla="*/ 6 w 2488"/>
                  <a:gd name="T43" fmla="*/ 1 h 4637"/>
                  <a:gd name="T44" fmla="*/ 6 w 2488"/>
                  <a:gd name="T45" fmla="*/ 0 h 4637"/>
                  <a:gd name="T46" fmla="*/ 6 w 2488"/>
                  <a:gd name="T47" fmla="*/ 1 h 4637"/>
                  <a:gd name="T48" fmla="*/ 6 w 2488"/>
                  <a:gd name="T49" fmla="*/ 1 h 4637"/>
                  <a:gd name="T50" fmla="*/ 5 w 2488"/>
                  <a:gd name="T51" fmla="*/ 1 h 4637"/>
                  <a:gd name="T52" fmla="*/ 5 w 2488"/>
                  <a:gd name="T53" fmla="*/ 2 h 4637"/>
                  <a:gd name="T54" fmla="*/ 4 w 2488"/>
                  <a:gd name="T55" fmla="*/ 3 h 4637"/>
                  <a:gd name="T56" fmla="*/ 4 w 2488"/>
                  <a:gd name="T57" fmla="*/ 5 h 4637"/>
                  <a:gd name="T58" fmla="*/ 3 w 2488"/>
                  <a:gd name="T59" fmla="*/ 6 h 4637"/>
                  <a:gd name="T60" fmla="*/ 3 w 2488"/>
                  <a:gd name="T61" fmla="*/ 7 h 4637"/>
                  <a:gd name="T62" fmla="*/ 3 w 2488"/>
                  <a:gd name="T63" fmla="*/ 8 h 4637"/>
                  <a:gd name="T64" fmla="*/ 2 w 2488"/>
                  <a:gd name="T65" fmla="*/ 9 h 4637"/>
                  <a:gd name="T66" fmla="*/ 1 w 2488"/>
                  <a:gd name="T67" fmla="*/ 11 h 4637"/>
                  <a:gd name="T68" fmla="*/ 0 w 2488"/>
                  <a:gd name="T69" fmla="*/ 13 h 4637"/>
                  <a:gd name="T70" fmla="*/ 0 w 2488"/>
                  <a:gd name="T71" fmla="*/ 13 h 4637"/>
                  <a:gd name="T72" fmla="*/ 0 w 2488"/>
                  <a:gd name="T73" fmla="*/ 13 h 4637"/>
                  <a:gd name="T74" fmla="*/ 0 w 2488"/>
                  <a:gd name="T75" fmla="*/ 13 h 4637"/>
                  <a:gd name="T76" fmla="*/ 0 w 2488"/>
                  <a:gd name="T77" fmla="*/ 12 h 4637"/>
                  <a:gd name="T78" fmla="*/ 1 w 2488"/>
                  <a:gd name="T79" fmla="*/ 11 h 4637"/>
                  <a:gd name="T80" fmla="*/ 1 w 2488"/>
                  <a:gd name="T81" fmla="*/ 11 h 4637"/>
                  <a:gd name="T82" fmla="*/ 1 w 2488"/>
                  <a:gd name="T83" fmla="*/ 10 h 4637"/>
                  <a:gd name="T84" fmla="*/ 2 w 2488"/>
                  <a:gd name="T85" fmla="*/ 10 h 4637"/>
                  <a:gd name="T86" fmla="*/ 2 w 2488"/>
                  <a:gd name="T87" fmla="*/ 9 h 4637"/>
                  <a:gd name="T88" fmla="*/ 2 w 2488"/>
                  <a:gd name="T89" fmla="*/ 8 h 4637"/>
                  <a:gd name="T90" fmla="*/ 3 w 2488"/>
                  <a:gd name="T91" fmla="*/ 7 h 4637"/>
                  <a:gd name="T92" fmla="*/ 3 w 2488"/>
                  <a:gd name="T93" fmla="*/ 6 h 4637"/>
                  <a:gd name="T94" fmla="*/ 3 w 2488"/>
                  <a:gd name="T95" fmla="*/ 6 h 4637"/>
                  <a:gd name="T96" fmla="*/ 3 w 2488"/>
                  <a:gd name="T97" fmla="*/ 5 h 4637"/>
                  <a:gd name="T98" fmla="*/ 4 w 2488"/>
                  <a:gd name="T99" fmla="*/ 4 h 4637"/>
                  <a:gd name="T100" fmla="*/ 4 w 2488"/>
                  <a:gd name="T101" fmla="*/ 3 h 4637"/>
                  <a:gd name="T102" fmla="*/ 5 w 2488"/>
                  <a:gd name="T103" fmla="*/ 2 h 4637"/>
                  <a:gd name="T104" fmla="*/ 5 w 2488"/>
                  <a:gd name="T105" fmla="*/ 1 h 4637"/>
                  <a:gd name="T106" fmla="*/ 5 w 2488"/>
                  <a:gd name="T107" fmla="*/ 0 h 4637"/>
                  <a:gd name="T108" fmla="*/ 6 w 2488"/>
                  <a:gd name="T109" fmla="*/ 0 h 4637"/>
                  <a:gd name="T110" fmla="*/ 6 w 2488"/>
                  <a:gd name="T111" fmla="*/ 0 h 4637"/>
                  <a:gd name="T112" fmla="*/ 6 w 2488"/>
                  <a:gd name="T113" fmla="*/ 0 h 463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488" h="4637">
                    <a:moveTo>
                      <a:pt x="2342" y="8"/>
                    </a:moveTo>
                    <a:lnTo>
                      <a:pt x="2359" y="12"/>
                    </a:lnTo>
                    <a:lnTo>
                      <a:pt x="2376" y="18"/>
                    </a:lnTo>
                    <a:lnTo>
                      <a:pt x="2386" y="22"/>
                    </a:lnTo>
                    <a:lnTo>
                      <a:pt x="2395" y="26"/>
                    </a:lnTo>
                    <a:lnTo>
                      <a:pt x="2403" y="32"/>
                    </a:lnTo>
                    <a:lnTo>
                      <a:pt x="2412" y="37"/>
                    </a:lnTo>
                    <a:lnTo>
                      <a:pt x="2420" y="43"/>
                    </a:lnTo>
                    <a:lnTo>
                      <a:pt x="2429" y="50"/>
                    </a:lnTo>
                    <a:lnTo>
                      <a:pt x="2436" y="58"/>
                    </a:lnTo>
                    <a:lnTo>
                      <a:pt x="2444" y="66"/>
                    </a:lnTo>
                    <a:lnTo>
                      <a:pt x="2451" y="76"/>
                    </a:lnTo>
                    <a:lnTo>
                      <a:pt x="2457" y="86"/>
                    </a:lnTo>
                    <a:lnTo>
                      <a:pt x="2463" y="96"/>
                    </a:lnTo>
                    <a:lnTo>
                      <a:pt x="2470" y="108"/>
                    </a:lnTo>
                    <a:lnTo>
                      <a:pt x="2474" y="121"/>
                    </a:lnTo>
                    <a:lnTo>
                      <a:pt x="2479" y="135"/>
                    </a:lnTo>
                    <a:lnTo>
                      <a:pt x="2482" y="149"/>
                    </a:lnTo>
                    <a:lnTo>
                      <a:pt x="2485" y="166"/>
                    </a:lnTo>
                    <a:lnTo>
                      <a:pt x="2487" y="182"/>
                    </a:lnTo>
                    <a:lnTo>
                      <a:pt x="2488" y="199"/>
                    </a:lnTo>
                    <a:lnTo>
                      <a:pt x="2488" y="219"/>
                    </a:lnTo>
                    <a:lnTo>
                      <a:pt x="2487" y="239"/>
                    </a:lnTo>
                    <a:lnTo>
                      <a:pt x="2485" y="260"/>
                    </a:lnTo>
                    <a:lnTo>
                      <a:pt x="2483" y="282"/>
                    </a:lnTo>
                    <a:lnTo>
                      <a:pt x="2479" y="307"/>
                    </a:lnTo>
                    <a:lnTo>
                      <a:pt x="2474" y="331"/>
                    </a:lnTo>
                    <a:lnTo>
                      <a:pt x="2466" y="358"/>
                    </a:lnTo>
                    <a:lnTo>
                      <a:pt x="2459" y="386"/>
                    </a:lnTo>
                    <a:lnTo>
                      <a:pt x="2450" y="414"/>
                    </a:lnTo>
                    <a:lnTo>
                      <a:pt x="2440" y="445"/>
                    </a:lnTo>
                    <a:lnTo>
                      <a:pt x="2429" y="474"/>
                    </a:lnTo>
                    <a:lnTo>
                      <a:pt x="2416" y="502"/>
                    </a:lnTo>
                    <a:lnTo>
                      <a:pt x="2403" y="532"/>
                    </a:lnTo>
                    <a:lnTo>
                      <a:pt x="2389" y="563"/>
                    </a:lnTo>
                    <a:lnTo>
                      <a:pt x="2373" y="592"/>
                    </a:lnTo>
                    <a:lnTo>
                      <a:pt x="2357" y="623"/>
                    </a:lnTo>
                    <a:lnTo>
                      <a:pt x="2340" y="655"/>
                    </a:lnTo>
                    <a:lnTo>
                      <a:pt x="2321" y="685"/>
                    </a:lnTo>
                    <a:lnTo>
                      <a:pt x="2282" y="748"/>
                    </a:lnTo>
                    <a:lnTo>
                      <a:pt x="2241" y="811"/>
                    </a:lnTo>
                    <a:lnTo>
                      <a:pt x="2199" y="875"/>
                    </a:lnTo>
                    <a:lnTo>
                      <a:pt x="2155" y="938"/>
                    </a:lnTo>
                    <a:lnTo>
                      <a:pt x="2112" y="1002"/>
                    </a:lnTo>
                    <a:lnTo>
                      <a:pt x="2068" y="1064"/>
                    </a:lnTo>
                    <a:lnTo>
                      <a:pt x="2026" y="1125"/>
                    </a:lnTo>
                    <a:lnTo>
                      <a:pt x="1985" y="1186"/>
                    </a:lnTo>
                    <a:lnTo>
                      <a:pt x="1948" y="1245"/>
                    </a:lnTo>
                    <a:lnTo>
                      <a:pt x="1912" y="1302"/>
                    </a:lnTo>
                    <a:lnTo>
                      <a:pt x="1895" y="1330"/>
                    </a:lnTo>
                    <a:lnTo>
                      <a:pt x="1880" y="1358"/>
                    </a:lnTo>
                    <a:lnTo>
                      <a:pt x="1866" y="1384"/>
                    </a:lnTo>
                    <a:lnTo>
                      <a:pt x="1852" y="1411"/>
                    </a:lnTo>
                    <a:lnTo>
                      <a:pt x="1824" y="1473"/>
                    </a:lnTo>
                    <a:lnTo>
                      <a:pt x="1790" y="1554"/>
                    </a:lnTo>
                    <a:lnTo>
                      <a:pt x="1750" y="1651"/>
                    </a:lnTo>
                    <a:lnTo>
                      <a:pt x="1707" y="1761"/>
                    </a:lnTo>
                    <a:lnTo>
                      <a:pt x="1661" y="1879"/>
                    </a:lnTo>
                    <a:lnTo>
                      <a:pt x="1613" y="2003"/>
                    </a:lnTo>
                    <a:lnTo>
                      <a:pt x="1565" y="2131"/>
                    </a:lnTo>
                    <a:lnTo>
                      <a:pt x="1518" y="2258"/>
                    </a:lnTo>
                    <a:lnTo>
                      <a:pt x="1471" y="2382"/>
                    </a:lnTo>
                    <a:lnTo>
                      <a:pt x="1428" y="2500"/>
                    </a:lnTo>
                    <a:lnTo>
                      <a:pt x="1388" y="2608"/>
                    </a:lnTo>
                    <a:lnTo>
                      <a:pt x="1353" y="2703"/>
                    </a:lnTo>
                    <a:lnTo>
                      <a:pt x="1323" y="2783"/>
                    </a:lnTo>
                    <a:lnTo>
                      <a:pt x="1302" y="2845"/>
                    </a:lnTo>
                    <a:lnTo>
                      <a:pt x="1287" y="2883"/>
                    </a:lnTo>
                    <a:lnTo>
                      <a:pt x="1282" y="2897"/>
                    </a:lnTo>
                    <a:lnTo>
                      <a:pt x="1044" y="3307"/>
                    </a:lnTo>
                    <a:lnTo>
                      <a:pt x="1048" y="3295"/>
                    </a:lnTo>
                    <a:lnTo>
                      <a:pt x="1059" y="3262"/>
                    </a:lnTo>
                    <a:lnTo>
                      <a:pt x="1075" y="3211"/>
                    </a:lnTo>
                    <a:lnTo>
                      <a:pt x="1098" y="3143"/>
                    </a:lnTo>
                    <a:lnTo>
                      <a:pt x="1125" y="3064"/>
                    </a:lnTo>
                    <a:lnTo>
                      <a:pt x="1155" y="2973"/>
                    </a:lnTo>
                    <a:lnTo>
                      <a:pt x="1187" y="2877"/>
                    </a:lnTo>
                    <a:lnTo>
                      <a:pt x="1222" y="2776"/>
                    </a:lnTo>
                    <a:lnTo>
                      <a:pt x="1256" y="2674"/>
                    </a:lnTo>
                    <a:lnTo>
                      <a:pt x="1289" y="2573"/>
                    </a:lnTo>
                    <a:lnTo>
                      <a:pt x="1322" y="2477"/>
                    </a:lnTo>
                    <a:lnTo>
                      <a:pt x="1352" y="2389"/>
                    </a:lnTo>
                    <a:lnTo>
                      <a:pt x="1378" y="2310"/>
                    </a:lnTo>
                    <a:lnTo>
                      <a:pt x="1400" y="2246"/>
                    </a:lnTo>
                    <a:lnTo>
                      <a:pt x="1417" y="2197"/>
                    </a:lnTo>
                    <a:lnTo>
                      <a:pt x="1428" y="2167"/>
                    </a:lnTo>
                    <a:lnTo>
                      <a:pt x="1438" y="2141"/>
                    </a:lnTo>
                    <a:lnTo>
                      <a:pt x="1451" y="2102"/>
                    </a:lnTo>
                    <a:lnTo>
                      <a:pt x="1469" y="2053"/>
                    </a:lnTo>
                    <a:lnTo>
                      <a:pt x="1490" y="1994"/>
                    </a:lnTo>
                    <a:lnTo>
                      <a:pt x="1513" y="1929"/>
                    </a:lnTo>
                    <a:lnTo>
                      <a:pt x="1539" y="1858"/>
                    </a:lnTo>
                    <a:lnTo>
                      <a:pt x="1566" y="1784"/>
                    </a:lnTo>
                    <a:lnTo>
                      <a:pt x="1594" y="1708"/>
                    </a:lnTo>
                    <a:lnTo>
                      <a:pt x="1623" y="1632"/>
                    </a:lnTo>
                    <a:lnTo>
                      <a:pt x="1652" y="1557"/>
                    </a:lnTo>
                    <a:lnTo>
                      <a:pt x="1680" y="1486"/>
                    </a:lnTo>
                    <a:lnTo>
                      <a:pt x="1708" y="1419"/>
                    </a:lnTo>
                    <a:lnTo>
                      <a:pt x="1735" y="1360"/>
                    </a:lnTo>
                    <a:lnTo>
                      <a:pt x="1759" y="1309"/>
                    </a:lnTo>
                    <a:lnTo>
                      <a:pt x="1770" y="1287"/>
                    </a:lnTo>
                    <a:lnTo>
                      <a:pt x="1781" y="1268"/>
                    </a:lnTo>
                    <a:lnTo>
                      <a:pt x="1791" y="1251"/>
                    </a:lnTo>
                    <a:lnTo>
                      <a:pt x="1800" y="1239"/>
                    </a:lnTo>
                    <a:lnTo>
                      <a:pt x="1822" y="1210"/>
                    </a:lnTo>
                    <a:lnTo>
                      <a:pt x="1850" y="1169"/>
                    </a:lnTo>
                    <a:lnTo>
                      <a:pt x="1885" y="1118"/>
                    </a:lnTo>
                    <a:lnTo>
                      <a:pt x="1925" y="1059"/>
                    </a:lnTo>
                    <a:lnTo>
                      <a:pt x="1967" y="992"/>
                    </a:lnTo>
                    <a:lnTo>
                      <a:pt x="2012" y="921"/>
                    </a:lnTo>
                    <a:lnTo>
                      <a:pt x="2057" y="844"/>
                    </a:lnTo>
                    <a:lnTo>
                      <a:pt x="2102" y="766"/>
                    </a:lnTo>
                    <a:lnTo>
                      <a:pt x="2124" y="726"/>
                    </a:lnTo>
                    <a:lnTo>
                      <a:pt x="2145" y="686"/>
                    </a:lnTo>
                    <a:lnTo>
                      <a:pt x="2165" y="648"/>
                    </a:lnTo>
                    <a:lnTo>
                      <a:pt x="2184" y="608"/>
                    </a:lnTo>
                    <a:lnTo>
                      <a:pt x="2202" y="570"/>
                    </a:lnTo>
                    <a:lnTo>
                      <a:pt x="2219" y="532"/>
                    </a:lnTo>
                    <a:lnTo>
                      <a:pt x="2234" y="495"/>
                    </a:lnTo>
                    <a:lnTo>
                      <a:pt x="2247" y="459"/>
                    </a:lnTo>
                    <a:lnTo>
                      <a:pt x="2260" y="425"/>
                    </a:lnTo>
                    <a:lnTo>
                      <a:pt x="2269" y="393"/>
                    </a:lnTo>
                    <a:lnTo>
                      <a:pt x="2277" y="361"/>
                    </a:lnTo>
                    <a:lnTo>
                      <a:pt x="2282" y="332"/>
                    </a:lnTo>
                    <a:lnTo>
                      <a:pt x="2285" y="306"/>
                    </a:lnTo>
                    <a:lnTo>
                      <a:pt x="2285" y="281"/>
                    </a:lnTo>
                    <a:lnTo>
                      <a:pt x="2282" y="259"/>
                    </a:lnTo>
                    <a:lnTo>
                      <a:pt x="2277" y="239"/>
                    </a:lnTo>
                    <a:lnTo>
                      <a:pt x="2270" y="225"/>
                    </a:lnTo>
                    <a:lnTo>
                      <a:pt x="2262" y="212"/>
                    </a:lnTo>
                    <a:lnTo>
                      <a:pt x="2254" y="200"/>
                    </a:lnTo>
                    <a:lnTo>
                      <a:pt x="2244" y="192"/>
                    </a:lnTo>
                    <a:lnTo>
                      <a:pt x="2234" y="185"/>
                    </a:lnTo>
                    <a:lnTo>
                      <a:pt x="2224" y="180"/>
                    </a:lnTo>
                    <a:lnTo>
                      <a:pt x="2214" y="177"/>
                    </a:lnTo>
                    <a:lnTo>
                      <a:pt x="2201" y="176"/>
                    </a:lnTo>
                    <a:lnTo>
                      <a:pt x="2190" y="176"/>
                    </a:lnTo>
                    <a:lnTo>
                      <a:pt x="2178" y="178"/>
                    </a:lnTo>
                    <a:lnTo>
                      <a:pt x="2166" y="181"/>
                    </a:lnTo>
                    <a:lnTo>
                      <a:pt x="2152" y="186"/>
                    </a:lnTo>
                    <a:lnTo>
                      <a:pt x="2139" y="193"/>
                    </a:lnTo>
                    <a:lnTo>
                      <a:pt x="2126" y="200"/>
                    </a:lnTo>
                    <a:lnTo>
                      <a:pt x="2112" y="210"/>
                    </a:lnTo>
                    <a:lnTo>
                      <a:pt x="2099" y="220"/>
                    </a:lnTo>
                    <a:lnTo>
                      <a:pt x="2086" y="231"/>
                    </a:lnTo>
                    <a:lnTo>
                      <a:pt x="2071" y="243"/>
                    </a:lnTo>
                    <a:lnTo>
                      <a:pt x="2058" y="258"/>
                    </a:lnTo>
                    <a:lnTo>
                      <a:pt x="2045" y="272"/>
                    </a:lnTo>
                    <a:lnTo>
                      <a:pt x="2031" y="287"/>
                    </a:lnTo>
                    <a:lnTo>
                      <a:pt x="2018" y="304"/>
                    </a:lnTo>
                    <a:lnTo>
                      <a:pt x="2005" y="320"/>
                    </a:lnTo>
                    <a:lnTo>
                      <a:pt x="1993" y="339"/>
                    </a:lnTo>
                    <a:lnTo>
                      <a:pt x="1980" y="356"/>
                    </a:lnTo>
                    <a:lnTo>
                      <a:pt x="1968" y="375"/>
                    </a:lnTo>
                    <a:lnTo>
                      <a:pt x="1956" y="395"/>
                    </a:lnTo>
                    <a:lnTo>
                      <a:pt x="1944" y="414"/>
                    </a:lnTo>
                    <a:lnTo>
                      <a:pt x="1934" y="435"/>
                    </a:lnTo>
                    <a:lnTo>
                      <a:pt x="1924" y="455"/>
                    </a:lnTo>
                    <a:lnTo>
                      <a:pt x="1914" y="476"/>
                    </a:lnTo>
                    <a:lnTo>
                      <a:pt x="1905" y="497"/>
                    </a:lnTo>
                    <a:lnTo>
                      <a:pt x="1884" y="548"/>
                    </a:lnTo>
                    <a:lnTo>
                      <a:pt x="1855" y="615"/>
                    </a:lnTo>
                    <a:lnTo>
                      <a:pt x="1822" y="695"/>
                    </a:lnTo>
                    <a:lnTo>
                      <a:pt x="1784" y="786"/>
                    </a:lnTo>
                    <a:lnTo>
                      <a:pt x="1741" y="886"/>
                    </a:lnTo>
                    <a:lnTo>
                      <a:pt x="1696" y="993"/>
                    </a:lnTo>
                    <a:lnTo>
                      <a:pt x="1648" y="1105"/>
                    </a:lnTo>
                    <a:lnTo>
                      <a:pt x="1598" y="1220"/>
                    </a:lnTo>
                    <a:lnTo>
                      <a:pt x="1550" y="1335"/>
                    </a:lnTo>
                    <a:lnTo>
                      <a:pt x="1502" y="1450"/>
                    </a:lnTo>
                    <a:lnTo>
                      <a:pt x="1455" y="1559"/>
                    </a:lnTo>
                    <a:lnTo>
                      <a:pt x="1412" y="1664"/>
                    </a:lnTo>
                    <a:lnTo>
                      <a:pt x="1371" y="1761"/>
                    </a:lnTo>
                    <a:lnTo>
                      <a:pt x="1336" y="1847"/>
                    </a:lnTo>
                    <a:lnTo>
                      <a:pt x="1306" y="1921"/>
                    </a:lnTo>
                    <a:lnTo>
                      <a:pt x="1282" y="1981"/>
                    </a:lnTo>
                    <a:lnTo>
                      <a:pt x="1262" y="2035"/>
                    </a:lnTo>
                    <a:lnTo>
                      <a:pt x="1241" y="2093"/>
                    </a:lnTo>
                    <a:lnTo>
                      <a:pt x="1221" y="2155"/>
                    </a:lnTo>
                    <a:lnTo>
                      <a:pt x="1199" y="2218"/>
                    </a:lnTo>
                    <a:lnTo>
                      <a:pt x="1178" y="2285"/>
                    </a:lnTo>
                    <a:lnTo>
                      <a:pt x="1156" y="2352"/>
                    </a:lnTo>
                    <a:lnTo>
                      <a:pt x="1135" y="2421"/>
                    </a:lnTo>
                    <a:lnTo>
                      <a:pt x="1113" y="2489"/>
                    </a:lnTo>
                    <a:lnTo>
                      <a:pt x="1093" y="2558"/>
                    </a:lnTo>
                    <a:lnTo>
                      <a:pt x="1072" y="2626"/>
                    </a:lnTo>
                    <a:lnTo>
                      <a:pt x="1052" y="2693"/>
                    </a:lnTo>
                    <a:lnTo>
                      <a:pt x="1032" y="2758"/>
                    </a:lnTo>
                    <a:lnTo>
                      <a:pt x="1014" y="2820"/>
                    </a:lnTo>
                    <a:lnTo>
                      <a:pt x="997" y="2879"/>
                    </a:lnTo>
                    <a:lnTo>
                      <a:pt x="980" y="2936"/>
                    </a:lnTo>
                    <a:lnTo>
                      <a:pt x="965" y="2987"/>
                    </a:lnTo>
                    <a:lnTo>
                      <a:pt x="956" y="3015"/>
                    </a:lnTo>
                    <a:lnTo>
                      <a:pt x="942" y="3049"/>
                    </a:lnTo>
                    <a:lnTo>
                      <a:pt x="925" y="3089"/>
                    </a:lnTo>
                    <a:lnTo>
                      <a:pt x="905" y="3133"/>
                    </a:lnTo>
                    <a:lnTo>
                      <a:pt x="882" y="3182"/>
                    </a:lnTo>
                    <a:lnTo>
                      <a:pt x="856" y="3235"/>
                    </a:lnTo>
                    <a:lnTo>
                      <a:pt x="828" y="3293"/>
                    </a:lnTo>
                    <a:lnTo>
                      <a:pt x="798" y="3352"/>
                    </a:lnTo>
                    <a:lnTo>
                      <a:pt x="731" y="3481"/>
                    </a:lnTo>
                    <a:lnTo>
                      <a:pt x="661" y="3616"/>
                    </a:lnTo>
                    <a:lnTo>
                      <a:pt x="586" y="3756"/>
                    </a:lnTo>
                    <a:lnTo>
                      <a:pt x="509" y="3895"/>
                    </a:lnTo>
                    <a:lnTo>
                      <a:pt x="435" y="4033"/>
                    </a:lnTo>
                    <a:lnTo>
                      <a:pt x="363" y="4164"/>
                    </a:lnTo>
                    <a:lnTo>
                      <a:pt x="296" y="4283"/>
                    </a:lnTo>
                    <a:lnTo>
                      <a:pt x="237" y="4390"/>
                    </a:lnTo>
                    <a:lnTo>
                      <a:pt x="187" y="4478"/>
                    </a:lnTo>
                    <a:lnTo>
                      <a:pt x="149" y="4546"/>
                    </a:lnTo>
                    <a:lnTo>
                      <a:pt x="124" y="4589"/>
                    </a:lnTo>
                    <a:lnTo>
                      <a:pt x="115" y="4605"/>
                    </a:lnTo>
                    <a:lnTo>
                      <a:pt x="109" y="4608"/>
                    </a:lnTo>
                    <a:lnTo>
                      <a:pt x="92" y="4616"/>
                    </a:lnTo>
                    <a:lnTo>
                      <a:pt x="68" y="4625"/>
                    </a:lnTo>
                    <a:lnTo>
                      <a:pt x="44" y="4633"/>
                    </a:lnTo>
                    <a:lnTo>
                      <a:pt x="31" y="4636"/>
                    </a:lnTo>
                    <a:lnTo>
                      <a:pt x="21" y="4637"/>
                    </a:lnTo>
                    <a:lnTo>
                      <a:pt x="16" y="4637"/>
                    </a:lnTo>
                    <a:lnTo>
                      <a:pt x="12" y="4636"/>
                    </a:lnTo>
                    <a:lnTo>
                      <a:pt x="8" y="4635"/>
                    </a:lnTo>
                    <a:lnTo>
                      <a:pt x="5" y="4633"/>
                    </a:lnTo>
                    <a:lnTo>
                      <a:pt x="3" y="4631"/>
                    </a:lnTo>
                    <a:lnTo>
                      <a:pt x="1" y="4628"/>
                    </a:lnTo>
                    <a:lnTo>
                      <a:pt x="0" y="4624"/>
                    </a:lnTo>
                    <a:lnTo>
                      <a:pt x="0" y="4620"/>
                    </a:lnTo>
                    <a:lnTo>
                      <a:pt x="1" y="4614"/>
                    </a:lnTo>
                    <a:lnTo>
                      <a:pt x="3" y="4608"/>
                    </a:lnTo>
                    <a:lnTo>
                      <a:pt x="6" y="4600"/>
                    </a:lnTo>
                    <a:lnTo>
                      <a:pt x="11" y="4592"/>
                    </a:lnTo>
                    <a:lnTo>
                      <a:pt x="21" y="4572"/>
                    </a:lnTo>
                    <a:lnTo>
                      <a:pt x="33" y="4545"/>
                    </a:lnTo>
                    <a:lnTo>
                      <a:pt x="48" y="4515"/>
                    </a:lnTo>
                    <a:lnTo>
                      <a:pt x="63" y="4479"/>
                    </a:lnTo>
                    <a:lnTo>
                      <a:pt x="99" y="4398"/>
                    </a:lnTo>
                    <a:lnTo>
                      <a:pt x="138" y="4309"/>
                    </a:lnTo>
                    <a:lnTo>
                      <a:pt x="159" y="4263"/>
                    </a:lnTo>
                    <a:lnTo>
                      <a:pt x="181" y="4218"/>
                    </a:lnTo>
                    <a:lnTo>
                      <a:pt x="202" y="4174"/>
                    </a:lnTo>
                    <a:lnTo>
                      <a:pt x="225" y="4132"/>
                    </a:lnTo>
                    <a:lnTo>
                      <a:pt x="248" y="4092"/>
                    </a:lnTo>
                    <a:lnTo>
                      <a:pt x="271" y="4056"/>
                    </a:lnTo>
                    <a:lnTo>
                      <a:pt x="282" y="4039"/>
                    </a:lnTo>
                    <a:lnTo>
                      <a:pt x="293" y="4023"/>
                    </a:lnTo>
                    <a:lnTo>
                      <a:pt x="305" y="4009"/>
                    </a:lnTo>
                    <a:lnTo>
                      <a:pt x="316" y="3996"/>
                    </a:lnTo>
                    <a:lnTo>
                      <a:pt x="339" y="3968"/>
                    </a:lnTo>
                    <a:lnTo>
                      <a:pt x="364" y="3935"/>
                    </a:lnTo>
                    <a:lnTo>
                      <a:pt x="390" y="3897"/>
                    </a:lnTo>
                    <a:lnTo>
                      <a:pt x="416" y="3857"/>
                    </a:lnTo>
                    <a:lnTo>
                      <a:pt x="444" y="3812"/>
                    </a:lnTo>
                    <a:lnTo>
                      <a:pt x="471" y="3765"/>
                    </a:lnTo>
                    <a:lnTo>
                      <a:pt x="499" y="3716"/>
                    </a:lnTo>
                    <a:lnTo>
                      <a:pt x="526" y="3667"/>
                    </a:lnTo>
                    <a:lnTo>
                      <a:pt x="552" y="3617"/>
                    </a:lnTo>
                    <a:lnTo>
                      <a:pt x="577" y="3568"/>
                    </a:lnTo>
                    <a:lnTo>
                      <a:pt x="600" y="3520"/>
                    </a:lnTo>
                    <a:lnTo>
                      <a:pt x="623" y="3473"/>
                    </a:lnTo>
                    <a:lnTo>
                      <a:pt x="642" y="3429"/>
                    </a:lnTo>
                    <a:lnTo>
                      <a:pt x="660" y="3388"/>
                    </a:lnTo>
                    <a:lnTo>
                      <a:pt x="674" y="3351"/>
                    </a:lnTo>
                    <a:lnTo>
                      <a:pt x="685" y="3318"/>
                    </a:lnTo>
                    <a:lnTo>
                      <a:pt x="697" y="3289"/>
                    </a:lnTo>
                    <a:lnTo>
                      <a:pt x="709" y="3256"/>
                    </a:lnTo>
                    <a:lnTo>
                      <a:pt x="722" y="3221"/>
                    </a:lnTo>
                    <a:lnTo>
                      <a:pt x="738" y="3186"/>
                    </a:lnTo>
                    <a:lnTo>
                      <a:pt x="769" y="3113"/>
                    </a:lnTo>
                    <a:lnTo>
                      <a:pt x="802" y="3038"/>
                    </a:lnTo>
                    <a:lnTo>
                      <a:pt x="833" y="2964"/>
                    </a:lnTo>
                    <a:lnTo>
                      <a:pt x="861" y="2895"/>
                    </a:lnTo>
                    <a:lnTo>
                      <a:pt x="873" y="2863"/>
                    </a:lnTo>
                    <a:lnTo>
                      <a:pt x="884" y="2832"/>
                    </a:lnTo>
                    <a:lnTo>
                      <a:pt x="892" y="2804"/>
                    </a:lnTo>
                    <a:lnTo>
                      <a:pt x="898" y="2777"/>
                    </a:lnTo>
                    <a:lnTo>
                      <a:pt x="905" y="2746"/>
                    </a:lnTo>
                    <a:lnTo>
                      <a:pt x="916" y="2705"/>
                    </a:lnTo>
                    <a:lnTo>
                      <a:pt x="931" y="2656"/>
                    </a:lnTo>
                    <a:lnTo>
                      <a:pt x="947" y="2600"/>
                    </a:lnTo>
                    <a:lnTo>
                      <a:pt x="968" y="2538"/>
                    </a:lnTo>
                    <a:lnTo>
                      <a:pt x="988" y="2471"/>
                    </a:lnTo>
                    <a:lnTo>
                      <a:pt x="1011" y="2403"/>
                    </a:lnTo>
                    <a:lnTo>
                      <a:pt x="1034" y="2334"/>
                    </a:lnTo>
                    <a:lnTo>
                      <a:pt x="1057" y="2265"/>
                    </a:lnTo>
                    <a:lnTo>
                      <a:pt x="1079" y="2200"/>
                    </a:lnTo>
                    <a:lnTo>
                      <a:pt x="1101" y="2137"/>
                    </a:lnTo>
                    <a:lnTo>
                      <a:pt x="1120" y="2081"/>
                    </a:lnTo>
                    <a:lnTo>
                      <a:pt x="1138" y="2032"/>
                    </a:lnTo>
                    <a:lnTo>
                      <a:pt x="1152" y="1991"/>
                    </a:lnTo>
                    <a:lnTo>
                      <a:pt x="1163" y="1961"/>
                    </a:lnTo>
                    <a:lnTo>
                      <a:pt x="1170" y="1942"/>
                    </a:lnTo>
                    <a:lnTo>
                      <a:pt x="1178" y="1923"/>
                    </a:lnTo>
                    <a:lnTo>
                      <a:pt x="1192" y="1888"/>
                    </a:lnTo>
                    <a:lnTo>
                      <a:pt x="1210" y="1841"/>
                    </a:lnTo>
                    <a:lnTo>
                      <a:pt x="1233" y="1783"/>
                    </a:lnTo>
                    <a:lnTo>
                      <a:pt x="1260" y="1717"/>
                    </a:lnTo>
                    <a:lnTo>
                      <a:pt x="1288" y="1644"/>
                    </a:lnTo>
                    <a:lnTo>
                      <a:pt x="1319" y="1567"/>
                    </a:lnTo>
                    <a:lnTo>
                      <a:pt x="1352" y="1487"/>
                    </a:lnTo>
                    <a:lnTo>
                      <a:pt x="1385" y="1406"/>
                    </a:lnTo>
                    <a:lnTo>
                      <a:pt x="1418" y="1325"/>
                    </a:lnTo>
                    <a:lnTo>
                      <a:pt x="1450" y="1247"/>
                    </a:lnTo>
                    <a:lnTo>
                      <a:pt x="1481" y="1175"/>
                    </a:lnTo>
                    <a:lnTo>
                      <a:pt x="1509" y="1108"/>
                    </a:lnTo>
                    <a:lnTo>
                      <a:pt x="1534" y="1050"/>
                    </a:lnTo>
                    <a:lnTo>
                      <a:pt x="1556" y="1003"/>
                    </a:lnTo>
                    <a:lnTo>
                      <a:pt x="1573" y="967"/>
                    </a:lnTo>
                    <a:lnTo>
                      <a:pt x="1590" y="933"/>
                    </a:lnTo>
                    <a:lnTo>
                      <a:pt x="1610" y="890"/>
                    </a:lnTo>
                    <a:lnTo>
                      <a:pt x="1631" y="839"/>
                    </a:lnTo>
                    <a:lnTo>
                      <a:pt x="1656" y="782"/>
                    </a:lnTo>
                    <a:lnTo>
                      <a:pt x="1681" y="719"/>
                    </a:lnTo>
                    <a:lnTo>
                      <a:pt x="1710" y="653"/>
                    </a:lnTo>
                    <a:lnTo>
                      <a:pt x="1740" y="584"/>
                    </a:lnTo>
                    <a:lnTo>
                      <a:pt x="1771" y="515"/>
                    </a:lnTo>
                    <a:lnTo>
                      <a:pt x="1804" y="445"/>
                    </a:lnTo>
                    <a:lnTo>
                      <a:pt x="1839" y="377"/>
                    </a:lnTo>
                    <a:lnTo>
                      <a:pt x="1856" y="345"/>
                    </a:lnTo>
                    <a:lnTo>
                      <a:pt x="1874" y="313"/>
                    </a:lnTo>
                    <a:lnTo>
                      <a:pt x="1892" y="282"/>
                    </a:lnTo>
                    <a:lnTo>
                      <a:pt x="1910" y="254"/>
                    </a:lnTo>
                    <a:lnTo>
                      <a:pt x="1928" y="225"/>
                    </a:lnTo>
                    <a:lnTo>
                      <a:pt x="1946" y="199"/>
                    </a:lnTo>
                    <a:lnTo>
                      <a:pt x="1965" y="175"/>
                    </a:lnTo>
                    <a:lnTo>
                      <a:pt x="1983" y="152"/>
                    </a:lnTo>
                    <a:lnTo>
                      <a:pt x="2002" y="133"/>
                    </a:lnTo>
                    <a:lnTo>
                      <a:pt x="2020" y="114"/>
                    </a:lnTo>
                    <a:lnTo>
                      <a:pt x="2039" y="99"/>
                    </a:lnTo>
                    <a:lnTo>
                      <a:pt x="2058" y="87"/>
                    </a:lnTo>
                    <a:lnTo>
                      <a:pt x="2093" y="66"/>
                    </a:lnTo>
                    <a:lnTo>
                      <a:pt x="2126" y="50"/>
                    </a:lnTo>
                    <a:lnTo>
                      <a:pt x="2154" y="36"/>
                    </a:lnTo>
                    <a:lnTo>
                      <a:pt x="2181" y="24"/>
                    </a:lnTo>
                    <a:lnTo>
                      <a:pt x="2205" y="16"/>
                    </a:lnTo>
                    <a:lnTo>
                      <a:pt x="2226" y="9"/>
                    </a:lnTo>
                    <a:lnTo>
                      <a:pt x="2245" y="5"/>
                    </a:lnTo>
                    <a:lnTo>
                      <a:pt x="2262" y="2"/>
                    </a:lnTo>
                    <a:lnTo>
                      <a:pt x="2277" y="1"/>
                    </a:lnTo>
                    <a:lnTo>
                      <a:pt x="2290" y="0"/>
                    </a:lnTo>
                    <a:lnTo>
                      <a:pt x="2302" y="1"/>
                    </a:lnTo>
                    <a:lnTo>
                      <a:pt x="2312" y="2"/>
                    </a:lnTo>
                    <a:lnTo>
                      <a:pt x="2328" y="5"/>
                    </a:lnTo>
                    <a:lnTo>
                      <a:pt x="2342" y="8"/>
                    </a:lnTo>
                    <a:close/>
                  </a:path>
                </a:pathLst>
              </a:custGeom>
              <a:solidFill>
                <a:srgbClr val="FAD8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32" name="Freeform 427">
                <a:extLst>
                  <a:ext uri="{FF2B5EF4-FFF2-40B4-BE49-F238E27FC236}">
                    <a16:creationId xmlns:a16="http://schemas.microsoft.com/office/drawing/2014/main" id="{BC8AB37B-7BEE-4679-A29A-5FBF3E82B1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4" y="1390"/>
                <a:ext cx="131" cy="244"/>
              </a:xfrm>
              <a:custGeom>
                <a:avLst/>
                <a:gdLst>
                  <a:gd name="T0" fmla="*/ 7 w 2488"/>
                  <a:gd name="T1" fmla="*/ 0 h 4637"/>
                  <a:gd name="T2" fmla="*/ 7 w 2488"/>
                  <a:gd name="T3" fmla="*/ 0 h 4637"/>
                  <a:gd name="T4" fmla="*/ 7 w 2488"/>
                  <a:gd name="T5" fmla="*/ 0 h 4637"/>
                  <a:gd name="T6" fmla="*/ 7 w 2488"/>
                  <a:gd name="T7" fmla="*/ 1 h 4637"/>
                  <a:gd name="T8" fmla="*/ 7 w 2488"/>
                  <a:gd name="T9" fmla="*/ 1 h 4637"/>
                  <a:gd name="T10" fmla="*/ 7 w 2488"/>
                  <a:gd name="T11" fmla="*/ 2 h 4637"/>
                  <a:gd name="T12" fmla="*/ 6 w 2488"/>
                  <a:gd name="T13" fmla="*/ 2 h 4637"/>
                  <a:gd name="T14" fmla="*/ 5 w 2488"/>
                  <a:gd name="T15" fmla="*/ 3 h 4637"/>
                  <a:gd name="T16" fmla="*/ 5 w 2488"/>
                  <a:gd name="T17" fmla="*/ 4 h 4637"/>
                  <a:gd name="T18" fmla="*/ 4 w 2488"/>
                  <a:gd name="T19" fmla="*/ 6 h 4637"/>
                  <a:gd name="T20" fmla="*/ 4 w 2488"/>
                  <a:gd name="T21" fmla="*/ 8 h 4637"/>
                  <a:gd name="T22" fmla="*/ 3 w 2488"/>
                  <a:gd name="T23" fmla="*/ 9 h 4637"/>
                  <a:gd name="T24" fmla="*/ 3 w 2488"/>
                  <a:gd name="T25" fmla="*/ 8 h 4637"/>
                  <a:gd name="T26" fmla="*/ 4 w 2488"/>
                  <a:gd name="T27" fmla="*/ 6 h 4637"/>
                  <a:gd name="T28" fmla="*/ 4 w 2488"/>
                  <a:gd name="T29" fmla="*/ 6 h 4637"/>
                  <a:gd name="T30" fmla="*/ 5 w 2488"/>
                  <a:gd name="T31" fmla="*/ 4 h 4637"/>
                  <a:gd name="T32" fmla="*/ 5 w 2488"/>
                  <a:gd name="T33" fmla="*/ 4 h 4637"/>
                  <a:gd name="T34" fmla="*/ 5 w 2488"/>
                  <a:gd name="T35" fmla="*/ 3 h 4637"/>
                  <a:gd name="T36" fmla="*/ 6 w 2488"/>
                  <a:gd name="T37" fmla="*/ 2 h 4637"/>
                  <a:gd name="T38" fmla="*/ 6 w 2488"/>
                  <a:gd name="T39" fmla="*/ 1 h 4637"/>
                  <a:gd name="T40" fmla="*/ 6 w 2488"/>
                  <a:gd name="T41" fmla="*/ 1 h 4637"/>
                  <a:gd name="T42" fmla="*/ 6 w 2488"/>
                  <a:gd name="T43" fmla="*/ 1 h 4637"/>
                  <a:gd name="T44" fmla="*/ 6 w 2488"/>
                  <a:gd name="T45" fmla="*/ 0 h 4637"/>
                  <a:gd name="T46" fmla="*/ 6 w 2488"/>
                  <a:gd name="T47" fmla="*/ 1 h 4637"/>
                  <a:gd name="T48" fmla="*/ 6 w 2488"/>
                  <a:gd name="T49" fmla="*/ 1 h 4637"/>
                  <a:gd name="T50" fmla="*/ 5 w 2488"/>
                  <a:gd name="T51" fmla="*/ 1 h 4637"/>
                  <a:gd name="T52" fmla="*/ 5 w 2488"/>
                  <a:gd name="T53" fmla="*/ 2 h 4637"/>
                  <a:gd name="T54" fmla="*/ 4 w 2488"/>
                  <a:gd name="T55" fmla="*/ 3 h 4637"/>
                  <a:gd name="T56" fmla="*/ 4 w 2488"/>
                  <a:gd name="T57" fmla="*/ 5 h 4637"/>
                  <a:gd name="T58" fmla="*/ 3 w 2488"/>
                  <a:gd name="T59" fmla="*/ 6 h 4637"/>
                  <a:gd name="T60" fmla="*/ 3 w 2488"/>
                  <a:gd name="T61" fmla="*/ 7 h 4637"/>
                  <a:gd name="T62" fmla="*/ 3 w 2488"/>
                  <a:gd name="T63" fmla="*/ 8 h 4637"/>
                  <a:gd name="T64" fmla="*/ 2 w 2488"/>
                  <a:gd name="T65" fmla="*/ 9 h 4637"/>
                  <a:gd name="T66" fmla="*/ 1 w 2488"/>
                  <a:gd name="T67" fmla="*/ 11 h 4637"/>
                  <a:gd name="T68" fmla="*/ 0 w 2488"/>
                  <a:gd name="T69" fmla="*/ 13 h 4637"/>
                  <a:gd name="T70" fmla="*/ 0 w 2488"/>
                  <a:gd name="T71" fmla="*/ 13 h 4637"/>
                  <a:gd name="T72" fmla="*/ 0 w 2488"/>
                  <a:gd name="T73" fmla="*/ 13 h 4637"/>
                  <a:gd name="T74" fmla="*/ 0 w 2488"/>
                  <a:gd name="T75" fmla="*/ 13 h 4637"/>
                  <a:gd name="T76" fmla="*/ 0 w 2488"/>
                  <a:gd name="T77" fmla="*/ 12 h 4637"/>
                  <a:gd name="T78" fmla="*/ 1 w 2488"/>
                  <a:gd name="T79" fmla="*/ 11 h 4637"/>
                  <a:gd name="T80" fmla="*/ 1 w 2488"/>
                  <a:gd name="T81" fmla="*/ 11 h 4637"/>
                  <a:gd name="T82" fmla="*/ 1 w 2488"/>
                  <a:gd name="T83" fmla="*/ 10 h 4637"/>
                  <a:gd name="T84" fmla="*/ 2 w 2488"/>
                  <a:gd name="T85" fmla="*/ 10 h 4637"/>
                  <a:gd name="T86" fmla="*/ 2 w 2488"/>
                  <a:gd name="T87" fmla="*/ 9 h 4637"/>
                  <a:gd name="T88" fmla="*/ 2 w 2488"/>
                  <a:gd name="T89" fmla="*/ 8 h 4637"/>
                  <a:gd name="T90" fmla="*/ 3 w 2488"/>
                  <a:gd name="T91" fmla="*/ 7 h 4637"/>
                  <a:gd name="T92" fmla="*/ 3 w 2488"/>
                  <a:gd name="T93" fmla="*/ 6 h 4637"/>
                  <a:gd name="T94" fmla="*/ 3 w 2488"/>
                  <a:gd name="T95" fmla="*/ 6 h 4637"/>
                  <a:gd name="T96" fmla="*/ 3 w 2488"/>
                  <a:gd name="T97" fmla="*/ 5 h 4637"/>
                  <a:gd name="T98" fmla="*/ 4 w 2488"/>
                  <a:gd name="T99" fmla="*/ 4 h 4637"/>
                  <a:gd name="T100" fmla="*/ 4 w 2488"/>
                  <a:gd name="T101" fmla="*/ 3 h 4637"/>
                  <a:gd name="T102" fmla="*/ 5 w 2488"/>
                  <a:gd name="T103" fmla="*/ 2 h 4637"/>
                  <a:gd name="T104" fmla="*/ 5 w 2488"/>
                  <a:gd name="T105" fmla="*/ 1 h 4637"/>
                  <a:gd name="T106" fmla="*/ 5 w 2488"/>
                  <a:gd name="T107" fmla="*/ 0 h 4637"/>
                  <a:gd name="T108" fmla="*/ 6 w 2488"/>
                  <a:gd name="T109" fmla="*/ 0 h 4637"/>
                  <a:gd name="T110" fmla="*/ 6 w 2488"/>
                  <a:gd name="T111" fmla="*/ 0 h 4637"/>
                  <a:gd name="T112" fmla="*/ 6 w 2488"/>
                  <a:gd name="T113" fmla="*/ 0 h 463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488" h="4637">
                    <a:moveTo>
                      <a:pt x="2342" y="8"/>
                    </a:moveTo>
                    <a:lnTo>
                      <a:pt x="2359" y="12"/>
                    </a:lnTo>
                    <a:lnTo>
                      <a:pt x="2376" y="18"/>
                    </a:lnTo>
                    <a:lnTo>
                      <a:pt x="2386" y="22"/>
                    </a:lnTo>
                    <a:lnTo>
                      <a:pt x="2395" y="26"/>
                    </a:lnTo>
                    <a:lnTo>
                      <a:pt x="2403" y="32"/>
                    </a:lnTo>
                    <a:lnTo>
                      <a:pt x="2412" y="37"/>
                    </a:lnTo>
                    <a:lnTo>
                      <a:pt x="2420" y="43"/>
                    </a:lnTo>
                    <a:lnTo>
                      <a:pt x="2429" y="50"/>
                    </a:lnTo>
                    <a:lnTo>
                      <a:pt x="2436" y="58"/>
                    </a:lnTo>
                    <a:lnTo>
                      <a:pt x="2444" y="66"/>
                    </a:lnTo>
                    <a:lnTo>
                      <a:pt x="2451" y="76"/>
                    </a:lnTo>
                    <a:lnTo>
                      <a:pt x="2457" y="86"/>
                    </a:lnTo>
                    <a:lnTo>
                      <a:pt x="2463" y="96"/>
                    </a:lnTo>
                    <a:lnTo>
                      <a:pt x="2470" y="108"/>
                    </a:lnTo>
                    <a:lnTo>
                      <a:pt x="2474" y="121"/>
                    </a:lnTo>
                    <a:lnTo>
                      <a:pt x="2479" y="135"/>
                    </a:lnTo>
                    <a:lnTo>
                      <a:pt x="2482" y="149"/>
                    </a:lnTo>
                    <a:lnTo>
                      <a:pt x="2485" y="166"/>
                    </a:lnTo>
                    <a:lnTo>
                      <a:pt x="2487" y="182"/>
                    </a:lnTo>
                    <a:lnTo>
                      <a:pt x="2488" y="199"/>
                    </a:lnTo>
                    <a:lnTo>
                      <a:pt x="2488" y="219"/>
                    </a:lnTo>
                    <a:lnTo>
                      <a:pt x="2487" y="239"/>
                    </a:lnTo>
                    <a:lnTo>
                      <a:pt x="2485" y="260"/>
                    </a:lnTo>
                    <a:lnTo>
                      <a:pt x="2483" y="282"/>
                    </a:lnTo>
                    <a:lnTo>
                      <a:pt x="2479" y="307"/>
                    </a:lnTo>
                    <a:lnTo>
                      <a:pt x="2474" y="331"/>
                    </a:lnTo>
                    <a:lnTo>
                      <a:pt x="2466" y="358"/>
                    </a:lnTo>
                    <a:lnTo>
                      <a:pt x="2459" y="386"/>
                    </a:lnTo>
                    <a:lnTo>
                      <a:pt x="2450" y="414"/>
                    </a:lnTo>
                    <a:lnTo>
                      <a:pt x="2440" y="445"/>
                    </a:lnTo>
                    <a:lnTo>
                      <a:pt x="2429" y="474"/>
                    </a:lnTo>
                    <a:lnTo>
                      <a:pt x="2416" y="502"/>
                    </a:lnTo>
                    <a:lnTo>
                      <a:pt x="2403" y="532"/>
                    </a:lnTo>
                    <a:lnTo>
                      <a:pt x="2389" y="563"/>
                    </a:lnTo>
                    <a:lnTo>
                      <a:pt x="2373" y="592"/>
                    </a:lnTo>
                    <a:lnTo>
                      <a:pt x="2357" y="623"/>
                    </a:lnTo>
                    <a:lnTo>
                      <a:pt x="2340" y="655"/>
                    </a:lnTo>
                    <a:lnTo>
                      <a:pt x="2321" y="685"/>
                    </a:lnTo>
                    <a:lnTo>
                      <a:pt x="2282" y="748"/>
                    </a:lnTo>
                    <a:lnTo>
                      <a:pt x="2241" y="811"/>
                    </a:lnTo>
                    <a:lnTo>
                      <a:pt x="2199" y="875"/>
                    </a:lnTo>
                    <a:lnTo>
                      <a:pt x="2155" y="938"/>
                    </a:lnTo>
                    <a:lnTo>
                      <a:pt x="2112" y="1002"/>
                    </a:lnTo>
                    <a:lnTo>
                      <a:pt x="2068" y="1064"/>
                    </a:lnTo>
                    <a:lnTo>
                      <a:pt x="2026" y="1125"/>
                    </a:lnTo>
                    <a:lnTo>
                      <a:pt x="1985" y="1186"/>
                    </a:lnTo>
                    <a:lnTo>
                      <a:pt x="1948" y="1245"/>
                    </a:lnTo>
                    <a:lnTo>
                      <a:pt x="1912" y="1302"/>
                    </a:lnTo>
                    <a:lnTo>
                      <a:pt x="1895" y="1330"/>
                    </a:lnTo>
                    <a:lnTo>
                      <a:pt x="1880" y="1358"/>
                    </a:lnTo>
                    <a:lnTo>
                      <a:pt x="1866" y="1384"/>
                    </a:lnTo>
                    <a:lnTo>
                      <a:pt x="1852" y="1411"/>
                    </a:lnTo>
                    <a:lnTo>
                      <a:pt x="1824" y="1473"/>
                    </a:lnTo>
                    <a:lnTo>
                      <a:pt x="1790" y="1554"/>
                    </a:lnTo>
                    <a:lnTo>
                      <a:pt x="1750" y="1651"/>
                    </a:lnTo>
                    <a:lnTo>
                      <a:pt x="1707" y="1761"/>
                    </a:lnTo>
                    <a:lnTo>
                      <a:pt x="1661" y="1879"/>
                    </a:lnTo>
                    <a:lnTo>
                      <a:pt x="1613" y="2003"/>
                    </a:lnTo>
                    <a:lnTo>
                      <a:pt x="1565" y="2131"/>
                    </a:lnTo>
                    <a:lnTo>
                      <a:pt x="1518" y="2258"/>
                    </a:lnTo>
                    <a:lnTo>
                      <a:pt x="1471" y="2382"/>
                    </a:lnTo>
                    <a:lnTo>
                      <a:pt x="1428" y="2500"/>
                    </a:lnTo>
                    <a:lnTo>
                      <a:pt x="1388" y="2608"/>
                    </a:lnTo>
                    <a:lnTo>
                      <a:pt x="1353" y="2703"/>
                    </a:lnTo>
                    <a:lnTo>
                      <a:pt x="1323" y="2783"/>
                    </a:lnTo>
                    <a:lnTo>
                      <a:pt x="1302" y="2845"/>
                    </a:lnTo>
                    <a:lnTo>
                      <a:pt x="1287" y="2883"/>
                    </a:lnTo>
                    <a:lnTo>
                      <a:pt x="1282" y="2897"/>
                    </a:lnTo>
                    <a:lnTo>
                      <a:pt x="1044" y="3307"/>
                    </a:lnTo>
                    <a:lnTo>
                      <a:pt x="1048" y="3295"/>
                    </a:lnTo>
                    <a:lnTo>
                      <a:pt x="1059" y="3262"/>
                    </a:lnTo>
                    <a:lnTo>
                      <a:pt x="1075" y="3211"/>
                    </a:lnTo>
                    <a:lnTo>
                      <a:pt x="1098" y="3143"/>
                    </a:lnTo>
                    <a:lnTo>
                      <a:pt x="1125" y="3064"/>
                    </a:lnTo>
                    <a:lnTo>
                      <a:pt x="1155" y="2973"/>
                    </a:lnTo>
                    <a:lnTo>
                      <a:pt x="1187" y="2877"/>
                    </a:lnTo>
                    <a:lnTo>
                      <a:pt x="1222" y="2776"/>
                    </a:lnTo>
                    <a:lnTo>
                      <a:pt x="1256" y="2674"/>
                    </a:lnTo>
                    <a:lnTo>
                      <a:pt x="1289" y="2573"/>
                    </a:lnTo>
                    <a:lnTo>
                      <a:pt x="1322" y="2477"/>
                    </a:lnTo>
                    <a:lnTo>
                      <a:pt x="1352" y="2389"/>
                    </a:lnTo>
                    <a:lnTo>
                      <a:pt x="1378" y="2310"/>
                    </a:lnTo>
                    <a:lnTo>
                      <a:pt x="1400" y="2246"/>
                    </a:lnTo>
                    <a:lnTo>
                      <a:pt x="1417" y="2197"/>
                    </a:lnTo>
                    <a:lnTo>
                      <a:pt x="1428" y="2167"/>
                    </a:lnTo>
                    <a:lnTo>
                      <a:pt x="1438" y="2141"/>
                    </a:lnTo>
                    <a:lnTo>
                      <a:pt x="1451" y="2102"/>
                    </a:lnTo>
                    <a:lnTo>
                      <a:pt x="1469" y="2053"/>
                    </a:lnTo>
                    <a:lnTo>
                      <a:pt x="1490" y="1994"/>
                    </a:lnTo>
                    <a:lnTo>
                      <a:pt x="1513" y="1929"/>
                    </a:lnTo>
                    <a:lnTo>
                      <a:pt x="1539" y="1858"/>
                    </a:lnTo>
                    <a:lnTo>
                      <a:pt x="1566" y="1784"/>
                    </a:lnTo>
                    <a:lnTo>
                      <a:pt x="1594" y="1708"/>
                    </a:lnTo>
                    <a:lnTo>
                      <a:pt x="1623" y="1632"/>
                    </a:lnTo>
                    <a:lnTo>
                      <a:pt x="1652" y="1557"/>
                    </a:lnTo>
                    <a:lnTo>
                      <a:pt x="1680" y="1486"/>
                    </a:lnTo>
                    <a:lnTo>
                      <a:pt x="1708" y="1419"/>
                    </a:lnTo>
                    <a:lnTo>
                      <a:pt x="1735" y="1360"/>
                    </a:lnTo>
                    <a:lnTo>
                      <a:pt x="1759" y="1309"/>
                    </a:lnTo>
                    <a:lnTo>
                      <a:pt x="1770" y="1287"/>
                    </a:lnTo>
                    <a:lnTo>
                      <a:pt x="1781" y="1268"/>
                    </a:lnTo>
                    <a:lnTo>
                      <a:pt x="1791" y="1251"/>
                    </a:lnTo>
                    <a:lnTo>
                      <a:pt x="1800" y="1239"/>
                    </a:lnTo>
                    <a:lnTo>
                      <a:pt x="1822" y="1210"/>
                    </a:lnTo>
                    <a:lnTo>
                      <a:pt x="1850" y="1169"/>
                    </a:lnTo>
                    <a:lnTo>
                      <a:pt x="1885" y="1118"/>
                    </a:lnTo>
                    <a:lnTo>
                      <a:pt x="1925" y="1059"/>
                    </a:lnTo>
                    <a:lnTo>
                      <a:pt x="1967" y="992"/>
                    </a:lnTo>
                    <a:lnTo>
                      <a:pt x="2012" y="921"/>
                    </a:lnTo>
                    <a:lnTo>
                      <a:pt x="2057" y="844"/>
                    </a:lnTo>
                    <a:lnTo>
                      <a:pt x="2102" y="766"/>
                    </a:lnTo>
                    <a:lnTo>
                      <a:pt x="2124" y="726"/>
                    </a:lnTo>
                    <a:lnTo>
                      <a:pt x="2145" y="686"/>
                    </a:lnTo>
                    <a:lnTo>
                      <a:pt x="2165" y="648"/>
                    </a:lnTo>
                    <a:lnTo>
                      <a:pt x="2184" y="608"/>
                    </a:lnTo>
                    <a:lnTo>
                      <a:pt x="2202" y="570"/>
                    </a:lnTo>
                    <a:lnTo>
                      <a:pt x="2219" y="532"/>
                    </a:lnTo>
                    <a:lnTo>
                      <a:pt x="2234" y="495"/>
                    </a:lnTo>
                    <a:lnTo>
                      <a:pt x="2247" y="459"/>
                    </a:lnTo>
                    <a:lnTo>
                      <a:pt x="2260" y="425"/>
                    </a:lnTo>
                    <a:lnTo>
                      <a:pt x="2269" y="393"/>
                    </a:lnTo>
                    <a:lnTo>
                      <a:pt x="2277" y="361"/>
                    </a:lnTo>
                    <a:lnTo>
                      <a:pt x="2282" y="332"/>
                    </a:lnTo>
                    <a:lnTo>
                      <a:pt x="2285" y="306"/>
                    </a:lnTo>
                    <a:lnTo>
                      <a:pt x="2285" y="281"/>
                    </a:lnTo>
                    <a:lnTo>
                      <a:pt x="2282" y="259"/>
                    </a:lnTo>
                    <a:lnTo>
                      <a:pt x="2277" y="239"/>
                    </a:lnTo>
                    <a:lnTo>
                      <a:pt x="2270" y="225"/>
                    </a:lnTo>
                    <a:lnTo>
                      <a:pt x="2262" y="212"/>
                    </a:lnTo>
                    <a:lnTo>
                      <a:pt x="2254" y="200"/>
                    </a:lnTo>
                    <a:lnTo>
                      <a:pt x="2244" y="192"/>
                    </a:lnTo>
                    <a:lnTo>
                      <a:pt x="2234" y="185"/>
                    </a:lnTo>
                    <a:lnTo>
                      <a:pt x="2224" y="180"/>
                    </a:lnTo>
                    <a:lnTo>
                      <a:pt x="2214" y="177"/>
                    </a:lnTo>
                    <a:lnTo>
                      <a:pt x="2201" y="176"/>
                    </a:lnTo>
                    <a:lnTo>
                      <a:pt x="2190" y="176"/>
                    </a:lnTo>
                    <a:lnTo>
                      <a:pt x="2178" y="178"/>
                    </a:lnTo>
                    <a:lnTo>
                      <a:pt x="2166" y="181"/>
                    </a:lnTo>
                    <a:lnTo>
                      <a:pt x="2152" y="186"/>
                    </a:lnTo>
                    <a:lnTo>
                      <a:pt x="2139" y="193"/>
                    </a:lnTo>
                    <a:lnTo>
                      <a:pt x="2126" y="200"/>
                    </a:lnTo>
                    <a:lnTo>
                      <a:pt x="2112" y="210"/>
                    </a:lnTo>
                    <a:lnTo>
                      <a:pt x="2099" y="220"/>
                    </a:lnTo>
                    <a:lnTo>
                      <a:pt x="2086" y="231"/>
                    </a:lnTo>
                    <a:lnTo>
                      <a:pt x="2071" y="243"/>
                    </a:lnTo>
                    <a:lnTo>
                      <a:pt x="2058" y="258"/>
                    </a:lnTo>
                    <a:lnTo>
                      <a:pt x="2045" y="272"/>
                    </a:lnTo>
                    <a:lnTo>
                      <a:pt x="2031" y="287"/>
                    </a:lnTo>
                    <a:lnTo>
                      <a:pt x="2018" y="304"/>
                    </a:lnTo>
                    <a:lnTo>
                      <a:pt x="2005" y="320"/>
                    </a:lnTo>
                    <a:lnTo>
                      <a:pt x="1993" y="339"/>
                    </a:lnTo>
                    <a:lnTo>
                      <a:pt x="1980" y="356"/>
                    </a:lnTo>
                    <a:lnTo>
                      <a:pt x="1968" y="375"/>
                    </a:lnTo>
                    <a:lnTo>
                      <a:pt x="1956" y="395"/>
                    </a:lnTo>
                    <a:lnTo>
                      <a:pt x="1944" y="414"/>
                    </a:lnTo>
                    <a:lnTo>
                      <a:pt x="1934" y="435"/>
                    </a:lnTo>
                    <a:lnTo>
                      <a:pt x="1924" y="455"/>
                    </a:lnTo>
                    <a:lnTo>
                      <a:pt x="1914" y="476"/>
                    </a:lnTo>
                    <a:lnTo>
                      <a:pt x="1905" y="497"/>
                    </a:lnTo>
                    <a:lnTo>
                      <a:pt x="1884" y="548"/>
                    </a:lnTo>
                    <a:lnTo>
                      <a:pt x="1855" y="615"/>
                    </a:lnTo>
                    <a:lnTo>
                      <a:pt x="1822" y="695"/>
                    </a:lnTo>
                    <a:lnTo>
                      <a:pt x="1784" y="786"/>
                    </a:lnTo>
                    <a:lnTo>
                      <a:pt x="1741" y="886"/>
                    </a:lnTo>
                    <a:lnTo>
                      <a:pt x="1696" y="993"/>
                    </a:lnTo>
                    <a:lnTo>
                      <a:pt x="1648" y="1105"/>
                    </a:lnTo>
                    <a:lnTo>
                      <a:pt x="1598" y="1220"/>
                    </a:lnTo>
                    <a:lnTo>
                      <a:pt x="1550" y="1335"/>
                    </a:lnTo>
                    <a:lnTo>
                      <a:pt x="1502" y="1450"/>
                    </a:lnTo>
                    <a:lnTo>
                      <a:pt x="1455" y="1559"/>
                    </a:lnTo>
                    <a:lnTo>
                      <a:pt x="1412" y="1664"/>
                    </a:lnTo>
                    <a:lnTo>
                      <a:pt x="1371" y="1761"/>
                    </a:lnTo>
                    <a:lnTo>
                      <a:pt x="1336" y="1847"/>
                    </a:lnTo>
                    <a:lnTo>
                      <a:pt x="1306" y="1921"/>
                    </a:lnTo>
                    <a:lnTo>
                      <a:pt x="1282" y="1981"/>
                    </a:lnTo>
                    <a:lnTo>
                      <a:pt x="1262" y="2035"/>
                    </a:lnTo>
                    <a:lnTo>
                      <a:pt x="1241" y="2093"/>
                    </a:lnTo>
                    <a:lnTo>
                      <a:pt x="1221" y="2155"/>
                    </a:lnTo>
                    <a:lnTo>
                      <a:pt x="1199" y="2218"/>
                    </a:lnTo>
                    <a:lnTo>
                      <a:pt x="1178" y="2285"/>
                    </a:lnTo>
                    <a:lnTo>
                      <a:pt x="1156" y="2352"/>
                    </a:lnTo>
                    <a:lnTo>
                      <a:pt x="1135" y="2421"/>
                    </a:lnTo>
                    <a:lnTo>
                      <a:pt x="1113" y="2489"/>
                    </a:lnTo>
                    <a:lnTo>
                      <a:pt x="1093" y="2558"/>
                    </a:lnTo>
                    <a:lnTo>
                      <a:pt x="1072" y="2626"/>
                    </a:lnTo>
                    <a:lnTo>
                      <a:pt x="1052" y="2693"/>
                    </a:lnTo>
                    <a:lnTo>
                      <a:pt x="1032" y="2758"/>
                    </a:lnTo>
                    <a:lnTo>
                      <a:pt x="1014" y="2820"/>
                    </a:lnTo>
                    <a:lnTo>
                      <a:pt x="997" y="2879"/>
                    </a:lnTo>
                    <a:lnTo>
                      <a:pt x="980" y="2936"/>
                    </a:lnTo>
                    <a:lnTo>
                      <a:pt x="965" y="2987"/>
                    </a:lnTo>
                    <a:lnTo>
                      <a:pt x="956" y="3015"/>
                    </a:lnTo>
                    <a:lnTo>
                      <a:pt x="942" y="3049"/>
                    </a:lnTo>
                    <a:lnTo>
                      <a:pt x="925" y="3089"/>
                    </a:lnTo>
                    <a:lnTo>
                      <a:pt x="905" y="3133"/>
                    </a:lnTo>
                    <a:lnTo>
                      <a:pt x="882" y="3182"/>
                    </a:lnTo>
                    <a:lnTo>
                      <a:pt x="856" y="3235"/>
                    </a:lnTo>
                    <a:lnTo>
                      <a:pt x="828" y="3293"/>
                    </a:lnTo>
                    <a:lnTo>
                      <a:pt x="798" y="3352"/>
                    </a:lnTo>
                    <a:lnTo>
                      <a:pt x="731" y="3481"/>
                    </a:lnTo>
                    <a:lnTo>
                      <a:pt x="661" y="3616"/>
                    </a:lnTo>
                    <a:lnTo>
                      <a:pt x="586" y="3756"/>
                    </a:lnTo>
                    <a:lnTo>
                      <a:pt x="509" y="3895"/>
                    </a:lnTo>
                    <a:lnTo>
                      <a:pt x="435" y="4033"/>
                    </a:lnTo>
                    <a:lnTo>
                      <a:pt x="363" y="4164"/>
                    </a:lnTo>
                    <a:lnTo>
                      <a:pt x="296" y="4283"/>
                    </a:lnTo>
                    <a:lnTo>
                      <a:pt x="237" y="4390"/>
                    </a:lnTo>
                    <a:lnTo>
                      <a:pt x="187" y="4478"/>
                    </a:lnTo>
                    <a:lnTo>
                      <a:pt x="149" y="4546"/>
                    </a:lnTo>
                    <a:lnTo>
                      <a:pt x="124" y="4589"/>
                    </a:lnTo>
                    <a:lnTo>
                      <a:pt x="115" y="4605"/>
                    </a:lnTo>
                    <a:lnTo>
                      <a:pt x="109" y="4608"/>
                    </a:lnTo>
                    <a:lnTo>
                      <a:pt x="92" y="4616"/>
                    </a:lnTo>
                    <a:lnTo>
                      <a:pt x="68" y="4625"/>
                    </a:lnTo>
                    <a:lnTo>
                      <a:pt x="44" y="4633"/>
                    </a:lnTo>
                    <a:lnTo>
                      <a:pt x="31" y="4636"/>
                    </a:lnTo>
                    <a:lnTo>
                      <a:pt x="21" y="4637"/>
                    </a:lnTo>
                    <a:lnTo>
                      <a:pt x="16" y="4637"/>
                    </a:lnTo>
                    <a:lnTo>
                      <a:pt x="12" y="4636"/>
                    </a:lnTo>
                    <a:lnTo>
                      <a:pt x="8" y="4635"/>
                    </a:lnTo>
                    <a:lnTo>
                      <a:pt x="5" y="4633"/>
                    </a:lnTo>
                    <a:lnTo>
                      <a:pt x="3" y="4631"/>
                    </a:lnTo>
                    <a:lnTo>
                      <a:pt x="1" y="4628"/>
                    </a:lnTo>
                    <a:lnTo>
                      <a:pt x="0" y="4624"/>
                    </a:lnTo>
                    <a:lnTo>
                      <a:pt x="0" y="4620"/>
                    </a:lnTo>
                    <a:lnTo>
                      <a:pt x="1" y="4614"/>
                    </a:lnTo>
                    <a:lnTo>
                      <a:pt x="3" y="4608"/>
                    </a:lnTo>
                    <a:lnTo>
                      <a:pt x="6" y="4600"/>
                    </a:lnTo>
                    <a:lnTo>
                      <a:pt x="11" y="4592"/>
                    </a:lnTo>
                    <a:lnTo>
                      <a:pt x="21" y="4572"/>
                    </a:lnTo>
                    <a:lnTo>
                      <a:pt x="33" y="4545"/>
                    </a:lnTo>
                    <a:lnTo>
                      <a:pt x="48" y="4515"/>
                    </a:lnTo>
                    <a:lnTo>
                      <a:pt x="63" y="4479"/>
                    </a:lnTo>
                    <a:lnTo>
                      <a:pt x="99" y="4398"/>
                    </a:lnTo>
                    <a:lnTo>
                      <a:pt x="138" y="4309"/>
                    </a:lnTo>
                    <a:lnTo>
                      <a:pt x="159" y="4263"/>
                    </a:lnTo>
                    <a:lnTo>
                      <a:pt x="181" y="4218"/>
                    </a:lnTo>
                    <a:lnTo>
                      <a:pt x="202" y="4174"/>
                    </a:lnTo>
                    <a:lnTo>
                      <a:pt x="225" y="4132"/>
                    </a:lnTo>
                    <a:lnTo>
                      <a:pt x="248" y="4092"/>
                    </a:lnTo>
                    <a:lnTo>
                      <a:pt x="271" y="4056"/>
                    </a:lnTo>
                    <a:lnTo>
                      <a:pt x="282" y="4039"/>
                    </a:lnTo>
                    <a:lnTo>
                      <a:pt x="293" y="4023"/>
                    </a:lnTo>
                    <a:lnTo>
                      <a:pt x="305" y="4009"/>
                    </a:lnTo>
                    <a:lnTo>
                      <a:pt x="316" y="3996"/>
                    </a:lnTo>
                    <a:lnTo>
                      <a:pt x="339" y="3968"/>
                    </a:lnTo>
                    <a:lnTo>
                      <a:pt x="364" y="3935"/>
                    </a:lnTo>
                    <a:lnTo>
                      <a:pt x="390" y="3897"/>
                    </a:lnTo>
                    <a:lnTo>
                      <a:pt x="416" y="3857"/>
                    </a:lnTo>
                    <a:lnTo>
                      <a:pt x="444" y="3812"/>
                    </a:lnTo>
                    <a:lnTo>
                      <a:pt x="471" y="3765"/>
                    </a:lnTo>
                    <a:lnTo>
                      <a:pt x="499" y="3716"/>
                    </a:lnTo>
                    <a:lnTo>
                      <a:pt x="526" y="3667"/>
                    </a:lnTo>
                    <a:lnTo>
                      <a:pt x="552" y="3617"/>
                    </a:lnTo>
                    <a:lnTo>
                      <a:pt x="577" y="3568"/>
                    </a:lnTo>
                    <a:lnTo>
                      <a:pt x="600" y="3520"/>
                    </a:lnTo>
                    <a:lnTo>
                      <a:pt x="623" y="3473"/>
                    </a:lnTo>
                    <a:lnTo>
                      <a:pt x="642" y="3429"/>
                    </a:lnTo>
                    <a:lnTo>
                      <a:pt x="660" y="3388"/>
                    </a:lnTo>
                    <a:lnTo>
                      <a:pt x="674" y="3351"/>
                    </a:lnTo>
                    <a:lnTo>
                      <a:pt x="685" y="3318"/>
                    </a:lnTo>
                    <a:lnTo>
                      <a:pt x="697" y="3289"/>
                    </a:lnTo>
                    <a:lnTo>
                      <a:pt x="709" y="3256"/>
                    </a:lnTo>
                    <a:lnTo>
                      <a:pt x="722" y="3221"/>
                    </a:lnTo>
                    <a:lnTo>
                      <a:pt x="738" y="3186"/>
                    </a:lnTo>
                    <a:lnTo>
                      <a:pt x="769" y="3113"/>
                    </a:lnTo>
                    <a:lnTo>
                      <a:pt x="802" y="3038"/>
                    </a:lnTo>
                    <a:lnTo>
                      <a:pt x="833" y="2964"/>
                    </a:lnTo>
                    <a:lnTo>
                      <a:pt x="861" y="2895"/>
                    </a:lnTo>
                    <a:lnTo>
                      <a:pt x="873" y="2863"/>
                    </a:lnTo>
                    <a:lnTo>
                      <a:pt x="884" y="2832"/>
                    </a:lnTo>
                    <a:lnTo>
                      <a:pt x="892" y="2804"/>
                    </a:lnTo>
                    <a:lnTo>
                      <a:pt x="898" y="2777"/>
                    </a:lnTo>
                    <a:lnTo>
                      <a:pt x="905" y="2746"/>
                    </a:lnTo>
                    <a:lnTo>
                      <a:pt x="916" y="2705"/>
                    </a:lnTo>
                    <a:lnTo>
                      <a:pt x="931" y="2656"/>
                    </a:lnTo>
                    <a:lnTo>
                      <a:pt x="947" y="2600"/>
                    </a:lnTo>
                    <a:lnTo>
                      <a:pt x="968" y="2538"/>
                    </a:lnTo>
                    <a:lnTo>
                      <a:pt x="988" y="2471"/>
                    </a:lnTo>
                    <a:lnTo>
                      <a:pt x="1011" y="2403"/>
                    </a:lnTo>
                    <a:lnTo>
                      <a:pt x="1034" y="2334"/>
                    </a:lnTo>
                    <a:lnTo>
                      <a:pt x="1057" y="2265"/>
                    </a:lnTo>
                    <a:lnTo>
                      <a:pt x="1079" y="2200"/>
                    </a:lnTo>
                    <a:lnTo>
                      <a:pt x="1101" y="2137"/>
                    </a:lnTo>
                    <a:lnTo>
                      <a:pt x="1120" y="2081"/>
                    </a:lnTo>
                    <a:lnTo>
                      <a:pt x="1138" y="2032"/>
                    </a:lnTo>
                    <a:lnTo>
                      <a:pt x="1152" y="1991"/>
                    </a:lnTo>
                    <a:lnTo>
                      <a:pt x="1163" y="1961"/>
                    </a:lnTo>
                    <a:lnTo>
                      <a:pt x="1170" y="1942"/>
                    </a:lnTo>
                    <a:lnTo>
                      <a:pt x="1178" y="1923"/>
                    </a:lnTo>
                    <a:lnTo>
                      <a:pt x="1192" y="1888"/>
                    </a:lnTo>
                    <a:lnTo>
                      <a:pt x="1210" y="1841"/>
                    </a:lnTo>
                    <a:lnTo>
                      <a:pt x="1233" y="1783"/>
                    </a:lnTo>
                    <a:lnTo>
                      <a:pt x="1260" y="1717"/>
                    </a:lnTo>
                    <a:lnTo>
                      <a:pt x="1288" y="1644"/>
                    </a:lnTo>
                    <a:lnTo>
                      <a:pt x="1319" y="1567"/>
                    </a:lnTo>
                    <a:lnTo>
                      <a:pt x="1352" y="1487"/>
                    </a:lnTo>
                    <a:lnTo>
                      <a:pt x="1385" y="1406"/>
                    </a:lnTo>
                    <a:lnTo>
                      <a:pt x="1418" y="1325"/>
                    </a:lnTo>
                    <a:lnTo>
                      <a:pt x="1450" y="1247"/>
                    </a:lnTo>
                    <a:lnTo>
                      <a:pt x="1481" y="1175"/>
                    </a:lnTo>
                    <a:lnTo>
                      <a:pt x="1509" y="1108"/>
                    </a:lnTo>
                    <a:lnTo>
                      <a:pt x="1534" y="1050"/>
                    </a:lnTo>
                    <a:lnTo>
                      <a:pt x="1556" y="1003"/>
                    </a:lnTo>
                    <a:lnTo>
                      <a:pt x="1573" y="967"/>
                    </a:lnTo>
                    <a:lnTo>
                      <a:pt x="1590" y="933"/>
                    </a:lnTo>
                    <a:lnTo>
                      <a:pt x="1610" y="890"/>
                    </a:lnTo>
                    <a:lnTo>
                      <a:pt x="1631" y="839"/>
                    </a:lnTo>
                    <a:lnTo>
                      <a:pt x="1656" y="782"/>
                    </a:lnTo>
                    <a:lnTo>
                      <a:pt x="1681" y="719"/>
                    </a:lnTo>
                    <a:lnTo>
                      <a:pt x="1710" y="653"/>
                    </a:lnTo>
                    <a:lnTo>
                      <a:pt x="1740" y="584"/>
                    </a:lnTo>
                    <a:lnTo>
                      <a:pt x="1771" y="515"/>
                    </a:lnTo>
                    <a:lnTo>
                      <a:pt x="1804" y="445"/>
                    </a:lnTo>
                    <a:lnTo>
                      <a:pt x="1839" y="377"/>
                    </a:lnTo>
                    <a:lnTo>
                      <a:pt x="1856" y="345"/>
                    </a:lnTo>
                    <a:lnTo>
                      <a:pt x="1874" y="313"/>
                    </a:lnTo>
                    <a:lnTo>
                      <a:pt x="1892" y="282"/>
                    </a:lnTo>
                    <a:lnTo>
                      <a:pt x="1910" y="254"/>
                    </a:lnTo>
                    <a:lnTo>
                      <a:pt x="1928" y="225"/>
                    </a:lnTo>
                    <a:lnTo>
                      <a:pt x="1946" y="199"/>
                    </a:lnTo>
                    <a:lnTo>
                      <a:pt x="1965" y="175"/>
                    </a:lnTo>
                    <a:lnTo>
                      <a:pt x="1983" y="152"/>
                    </a:lnTo>
                    <a:lnTo>
                      <a:pt x="2002" y="133"/>
                    </a:lnTo>
                    <a:lnTo>
                      <a:pt x="2020" y="114"/>
                    </a:lnTo>
                    <a:lnTo>
                      <a:pt x="2039" y="99"/>
                    </a:lnTo>
                    <a:lnTo>
                      <a:pt x="2058" y="87"/>
                    </a:lnTo>
                    <a:lnTo>
                      <a:pt x="2093" y="66"/>
                    </a:lnTo>
                    <a:lnTo>
                      <a:pt x="2126" y="50"/>
                    </a:lnTo>
                    <a:lnTo>
                      <a:pt x="2154" y="36"/>
                    </a:lnTo>
                    <a:lnTo>
                      <a:pt x="2181" y="24"/>
                    </a:lnTo>
                    <a:lnTo>
                      <a:pt x="2205" y="16"/>
                    </a:lnTo>
                    <a:lnTo>
                      <a:pt x="2226" y="9"/>
                    </a:lnTo>
                    <a:lnTo>
                      <a:pt x="2245" y="5"/>
                    </a:lnTo>
                    <a:lnTo>
                      <a:pt x="2262" y="2"/>
                    </a:lnTo>
                    <a:lnTo>
                      <a:pt x="2277" y="1"/>
                    </a:lnTo>
                    <a:lnTo>
                      <a:pt x="2290" y="0"/>
                    </a:lnTo>
                    <a:lnTo>
                      <a:pt x="2302" y="1"/>
                    </a:lnTo>
                    <a:lnTo>
                      <a:pt x="2312" y="2"/>
                    </a:lnTo>
                    <a:lnTo>
                      <a:pt x="2328" y="5"/>
                    </a:lnTo>
                    <a:lnTo>
                      <a:pt x="2342" y="8"/>
                    </a:lnTo>
                  </a:path>
                </a:pathLst>
              </a:custGeom>
              <a:noFill/>
              <a:ln w="0">
                <a:solidFill>
                  <a:srgbClr val="F1CCD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33" name="Freeform 428">
                <a:extLst>
                  <a:ext uri="{FF2B5EF4-FFF2-40B4-BE49-F238E27FC236}">
                    <a16:creationId xmlns:a16="http://schemas.microsoft.com/office/drawing/2014/main" id="{9179222F-F8A6-4E2E-929A-374DF76408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4" y="1396"/>
                <a:ext cx="367" cy="578"/>
              </a:xfrm>
              <a:custGeom>
                <a:avLst/>
                <a:gdLst>
                  <a:gd name="T0" fmla="*/ 19 w 6976"/>
                  <a:gd name="T1" fmla="*/ 1 h 10982"/>
                  <a:gd name="T2" fmla="*/ 19 w 6976"/>
                  <a:gd name="T3" fmla="*/ 1 h 10982"/>
                  <a:gd name="T4" fmla="*/ 18 w 6976"/>
                  <a:gd name="T5" fmla="*/ 1 h 10982"/>
                  <a:gd name="T6" fmla="*/ 18 w 6976"/>
                  <a:gd name="T7" fmla="*/ 0 h 10982"/>
                  <a:gd name="T8" fmla="*/ 18 w 6976"/>
                  <a:gd name="T9" fmla="*/ 0 h 10982"/>
                  <a:gd name="T10" fmla="*/ 17 w 6976"/>
                  <a:gd name="T11" fmla="*/ 0 h 10982"/>
                  <a:gd name="T12" fmla="*/ 17 w 6976"/>
                  <a:gd name="T13" fmla="*/ 0 h 10982"/>
                  <a:gd name="T14" fmla="*/ 17 w 6976"/>
                  <a:gd name="T15" fmla="*/ 0 h 10982"/>
                  <a:gd name="T16" fmla="*/ 17 w 6976"/>
                  <a:gd name="T17" fmla="*/ 0 h 10982"/>
                  <a:gd name="T18" fmla="*/ 16 w 6976"/>
                  <a:gd name="T19" fmla="*/ 2 h 10982"/>
                  <a:gd name="T20" fmla="*/ 15 w 6976"/>
                  <a:gd name="T21" fmla="*/ 3 h 10982"/>
                  <a:gd name="T22" fmla="*/ 15 w 6976"/>
                  <a:gd name="T23" fmla="*/ 5 h 10982"/>
                  <a:gd name="T24" fmla="*/ 14 w 6976"/>
                  <a:gd name="T25" fmla="*/ 5 h 10982"/>
                  <a:gd name="T26" fmla="*/ 14 w 6976"/>
                  <a:gd name="T27" fmla="*/ 5 h 10982"/>
                  <a:gd name="T28" fmla="*/ 14 w 6976"/>
                  <a:gd name="T29" fmla="*/ 6 h 10982"/>
                  <a:gd name="T30" fmla="*/ 14 w 6976"/>
                  <a:gd name="T31" fmla="*/ 6 h 10982"/>
                  <a:gd name="T32" fmla="*/ 14 w 6976"/>
                  <a:gd name="T33" fmla="*/ 6 h 10982"/>
                  <a:gd name="T34" fmla="*/ 14 w 6976"/>
                  <a:gd name="T35" fmla="*/ 6 h 10982"/>
                  <a:gd name="T36" fmla="*/ 7 w 6976"/>
                  <a:gd name="T37" fmla="*/ 18 h 10982"/>
                  <a:gd name="T38" fmla="*/ 7 w 6976"/>
                  <a:gd name="T39" fmla="*/ 18 h 10982"/>
                  <a:gd name="T40" fmla="*/ 7 w 6976"/>
                  <a:gd name="T41" fmla="*/ 19 h 10982"/>
                  <a:gd name="T42" fmla="*/ 6 w 6976"/>
                  <a:gd name="T43" fmla="*/ 20 h 10982"/>
                  <a:gd name="T44" fmla="*/ 6 w 6976"/>
                  <a:gd name="T45" fmla="*/ 20 h 10982"/>
                  <a:gd name="T46" fmla="*/ 6 w 6976"/>
                  <a:gd name="T47" fmla="*/ 20 h 10982"/>
                  <a:gd name="T48" fmla="*/ 6 w 6976"/>
                  <a:gd name="T49" fmla="*/ 20 h 10982"/>
                  <a:gd name="T50" fmla="*/ 6 w 6976"/>
                  <a:gd name="T51" fmla="*/ 20 h 10982"/>
                  <a:gd name="T52" fmla="*/ 6 w 6976"/>
                  <a:gd name="T53" fmla="*/ 21 h 10982"/>
                  <a:gd name="T54" fmla="*/ 6 w 6976"/>
                  <a:gd name="T55" fmla="*/ 21 h 10982"/>
                  <a:gd name="T56" fmla="*/ 6 w 6976"/>
                  <a:gd name="T57" fmla="*/ 21 h 10982"/>
                  <a:gd name="T58" fmla="*/ 6 w 6976"/>
                  <a:gd name="T59" fmla="*/ 21 h 10982"/>
                  <a:gd name="T60" fmla="*/ 4 w 6976"/>
                  <a:gd name="T61" fmla="*/ 24 h 10982"/>
                  <a:gd name="T62" fmla="*/ 3 w 6976"/>
                  <a:gd name="T63" fmla="*/ 25 h 10982"/>
                  <a:gd name="T64" fmla="*/ 2 w 6976"/>
                  <a:gd name="T65" fmla="*/ 26 h 10982"/>
                  <a:gd name="T66" fmla="*/ 2 w 6976"/>
                  <a:gd name="T67" fmla="*/ 27 h 10982"/>
                  <a:gd name="T68" fmla="*/ 2 w 6976"/>
                  <a:gd name="T69" fmla="*/ 27 h 10982"/>
                  <a:gd name="T70" fmla="*/ 1 w 6976"/>
                  <a:gd name="T71" fmla="*/ 28 h 10982"/>
                  <a:gd name="T72" fmla="*/ 0 w 6976"/>
                  <a:gd name="T73" fmla="*/ 29 h 10982"/>
                  <a:gd name="T74" fmla="*/ 0 w 6976"/>
                  <a:gd name="T75" fmla="*/ 29 h 10982"/>
                  <a:gd name="T76" fmla="*/ 0 w 6976"/>
                  <a:gd name="T77" fmla="*/ 29 h 10982"/>
                  <a:gd name="T78" fmla="*/ 0 w 6976"/>
                  <a:gd name="T79" fmla="*/ 29 h 10982"/>
                  <a:gd name="T80" fmla="*/ 0 w 6976"/>
                  <a:gd name="T81" fmla="*/ 29 h 10982"/>
                  <a:gd name="T82" fmla="*/ 0 w 6976"/>
                  <a:gd name="T83" fmla="*/ 30 h 10982"/>
                  <a:gd name="T84" fmla="*/ 1 w 6976"/>
                  <a:gd name="T85" fmla="*/ 30 h 10982"/>
                  <a:gd name="T86" fmla="*/ 2 w 6976"/>
                  <a:gd name="T87" fmla="*/ 30 h 10982"/>
                  <a:gd name="T88" fmla="*/ 2 w 6976"/>
                  <a:gd name="T89" fmla="*/ 30 h 10982"/>
                  <a:gd name="T90" fmla="*/ 4 w 6976"/>
                  <a:gd name="T91" fmla="*/ 28 h 10982"/>
                  <a:gd name="T92" fmla="*/ 7 w 6976"/>
                  <a:gd name="T93" fmla="*/ 24 h 10982"/>
                  <a:gd name="T94" fmla="*/ 10 w 6976"/>
                  <a:gd name="T95" fmla="*/ 19 h 10982"/>
                  <a:gd name="T96" fmla="*/ 14 w 6976"/>
                  <a:gd name="T97" fmla="*/ 13 h 10982"/>
                  <a:gd name="T98" fmla="*/ 17 w 6976"/>
                  <a:gd name="T99" fmla="*/ 7 h 10982"/>
                  <a:gd name="T100" fmla="*/ 19 w 6976"/>
                  <a:gd name="T101" fmla="*/ 2 h 1098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6976" h="10982">
                    <a:moveTo>
                      <a:pt x="6976" y="444"/>
                    </a:moveTo>
                    <a:lnTo>
                      <a:pt x="6969" y="439"/>
                    </a:lnTo>
                    <a:lnTo>
                      <a:pt x="6948" y="424"/>
                    </a:lnTo>
                    <a:lnTo>
                      <a:pt x="6918" y="402"/>
                    </a:lnTo>
                    <a:lnTo>
                      <a:pt x="6883" y="378"/>
                    </a:lnTo>
                    <a:lnTo>
                      <a:pt x="6846" y="351"/>
                    </a:lnTo>
                    <a:lnTo>
                      <a:pt x="6811" y="327"/>
                    </a:lnTo>
                    <a:lnTo>
                      <a:pt x="6781" y="305"/>
                    </a:lnTo>
                    <a:lnTo>
                      <a:pt x="6762" y="292"/>
                    </a:lnTo>
                    <a:lnTo>
                      <a:pt x="6753" y="287"/>
                    </a:lnTo>
                    <a:lnTo>
                      <a:pt x="6740" y="283"/>
                    </a:lnTo>
                    <a:lnTo>
                      <a:pt x="6727" y="278"/>
                    </a:lnTo>
                    <a:lnTo>
                      <a:pt x="6711" y="274"/>
                    </a:lnTo>
                    <a:lnTo>
                      <a:pt x="6677" y="267"/>
                    </a:lnTo>
                    <a:lnTo>
                      <a:pt x="6640" y="261"/>
                    </a:lnTo>
                    <a:lnTo>
                      <a:pt x="6605" y="257"/>
                    </a:lnTo>
                    <a:lnTo>
                      <a:pt x="6577" y="254"/>
                    </a:lnTo>
                    <a:lnTo>
                      <a:pt x="6556" y="252"/>
                    </a:lnTo>
                    <a:lnTo>
                      <a:pt x="6549" y="251"/>
                    </a:lnTo>
                    <a:lnTo>
                      <a:pt x="6482" y="132"/>
                    </a:lnTo>
                    <a:lnTo>
                      <a:pt x="6475" y="126"/>
                    </a:lnTo>
                    <a:lnTo>
                      <a:pt x="6455" y="111"/>
                    </a:lnTo>
                    <a:lnTo>
                      <a:pt x="6426" y="90"/>
                    </a:lnTo>
                    <a:lnTo>
                      <a:pt x="6391" y="66"/>
                    </a:lnTo>
                    <a:lnTo>
                      <a:pt x="6354" y="42"/>
                    </a:lnTo>
                    <a:lnTo>
                      <a:pt x="6321" y="21"/>
                    </a:lnTo>
                    <a:lnTo>
                      <a:pt x="6304" y="12"/>
                    </a:lnTo>
                    <a:lnTo>
                      <a:pt x="6291" y="6"/>
                    </a:lnTo>
                    <a:lnTo>
                      <a:pt x="6279" y="2"/>
                    </a:lnTo>
                    <a:lnTo>
                      <a:pt x="6269" y="0"/>
                    </a:lnTo>
                    <a:lnTo>
                      <a:pt x="6262" y="1"/>
                    </a:lnTo>
                    <a:lnTo>
                      <a:pt x="6253" y="3"/>
                    </a:lnTo>
                    <a:lnTo>
                      <a:pt x="6244" y="5"/>
                    </a:lnTo>
                    <a:lnTo>
                      <a:pt x="6234" y="9"/>
                    </a:lnTo>
                    <a:lnTo>
                      <a:pt x="6223" y="14"/>
                    </a:lnTo>
                    <a:lnTo>
                      <a:pt x="6212" y="20"/>
                    </a:lnTo>
                    <a:lnTo>
                      <a:pt x="6201" y="26"/>
                    </a:lnTo>
                    <a:lnTo>
                      <a:pt x="6190" y="33"/>
                    </a:lnTo>
                    <a:lnTo>
                      <a:pt x="6168" y="49"/>
                    </a:lnTo>
                    <a:lnTo>
                      <a:pt x="6147" y="67"/>
                    </a:lnTo>
                    <a:lnTo>
                      <a:pt x="6136" y="76"/>
                    </a:lnTo>
                    <a:lnTo>
                      <a:pt x="6127" y="86"/>
                    </a:lnTo>
                    <a:lnTo>
                      <a:pt x="6118" y="95"/>
                    </a:lnTo>
                    <a:lnTo>
                      <a:pt x="6110" y="106"/>
                    </a:lnTo>
                    <a:lnTo>
                      <a:pt x="6096" y="129"/>
                    </a:lnTo>
                    <a:lnTo>
                      <a:pt x="6069" y="178"/>
                    </a:lnTo>
                    <a:lnTo>
                      <a:pt x="6031" y="249"/>
                    </a:lnTo>
                    <a:lnTo>
                      <a:pt x="5984" y="339"/>
                    </a:lnTo>
                    <a:lnTo>
                      <a:pt x="5929" y="444"/>
                    </a:lnTo>
                    <a:lnTo>
                      <a:pt x="5867" y="561"/>
                    </a:lnTo>
                    <a:lnTo>
                      <a:pt x="5802" y="688"/>
                    </a:lnTo>
                    <a:lnTo>
                      <a:pt x="5733" y="820"/>
                    </a:lnTo>
                    <a:lnTo>
                      <a:pt x="5662" y="955"/>
                    </a:lnTo>
                    <a:lnTo>
                      <a:pt x="5593" y="1089"/>
                    </a:lnTo>
                    <a:lnTo>
                      <a:pt x="5525" y="1219"/>
                    </a:lnTo>
                    <a:lnTo>
                      <a:pt x="5462" y="1342"/>
                    </a:lnTo>
                    <a:lnTo>
                      <a:pt x="5402" y="1453"/>
                    </a:lnTo>
                    <a:lnTo>
                      <a:pt x="5351" y="1551"/>
                    </a:lnTo>
                    <a:lnTo>
                      <a:pt x="5308" y="1633"/>
                    </a:lnTo>
                    <a:lnTo>
                      <a:pt x="5275" y="1694"/>
                    </a:lnTo>
                    <a:lnTo>
                      <a:pt x="5262" y="1718"/>
                    </a:lnTo>
                    <a:lnTo>
                      <a:pt x="5250" y="1742"/>
                    </a:lnTo>
                    <a:lnTo>
                      <a:pt x="5240" y="1763"/>
                    </a:lnTo>
                    <a:lnTo>
                      <a:pt x="5231" y="1785"/>
                    </a:lnTo>
                    <a:lnTo>
                      <a:pt x="5222" y="1805"/>
                    </a:lnTo>
                    <a:lnTo>
                      <a:pt x="5215" y="1825"/>
                    </a:lnTo>
                    <a:lnTo>
                      <a:pt x="5209" y="1843"/>
                    </a:lnTo>
                    <a:lnTo>
                      <a:pt x="5204" y="1860"/>
                    </a:lnTo>
                    <a:lnTo>
                      <a:pt x="5197" y="1892"/>
                    </a:lnTo>
                    <a:lnTo>
                      <a:pt x="5191" y="1922"/>
                    </a:lnTo>
                    <a:lnTo>
                      <a:pt x="5188" y="1948"/>
                    </a:lnTo>
                    <a:lnTo>
                      <a:pt x="5185" y="1972"/>
                    </a:lnTo>
                    <a:lnTo>
                      <a:pt x="5184" y="2011"/>
                    </a:lnTo>
                    <a:lnTo>
                      <a:pt x="5182" y="2043"/>
                    </a:lnTo>
                    <a:lnTo>
                      <a:pt x="5180" y="2050"/>
                    </a:lnTo>
                    <a:lnTo>
                      <a:pt x="5179" y="2057"/>
                    </a:lnTo>
                    <a:lnTo>
                      <a:pt x="5177" y="2063"/>
                    </a:lnTo>
                    <a:lnTo>
                      <a:pt x="5174" y="2068"/>
                    </a:lnTo>
                    <a:lnTo>
                      <a:pt x="5170" y="2074"/>
                    </a:lnTo>
                    <a:lnTo>
                      <a:pt x="5166" y="2079"/>
                    </a:lnTo>
                    <a:lnTo>
                      <a:pt x="5162" y="2085"/>
                    </a:lnTo>
                    <a:lnTo>
                      <a:pt x="5156" y="2090"/>
                    </a:lnTo>
                    <a:lnTo>
                      <a:pt x="5128" y="2112"/>
                    </a:lnTo>
                    <a:lnTo>
                      <a:pt x="5097" y="2138"/>
                    </a:lnTo>
                    <a:lnTo>
                      <a:pt x="5065" y="2164"/>
                    </a:lnTo>
                    <a:lnTo>
                      <a:pt x="5033" y="2190"/>
                    </a:lnTo>
                    <a:lnTo>
                      <a:pt x="5003" y="2214"/>
                    </a:lnTo>
                    <a:lnTo>
                      <a:pt x="4980" y="2233"/>
                    </a:lnTo>
                    <a:lnTo>
                      <a:pt x="4963" y="2245"/>
                    </a:lnTo>
                    <a:lnTo>
                      <a:pt x="4957" y="2249"/>
                    </a:lnTo>
                    <a:lnTo>
                      <a:pt x="4044" y="3826"/>
                    </a:lnTo>
                    <a:lnTo>
                      <a:pt x="3381" y="5045"/>
                    </a:lnTo>
                    <a:lnTo>
                      <a:pt x="3354" y="5231"/>
                    </a:lnTo>
                    <a:lnTo>
                      <a:pt x="3220" y="5324"/>
                    </a:lnTo>
                    <a:lnTo>
                      <a:pt x="2639" y="6423"/>
                    </a:lnTo>
                    <a:lnTo>
                      <a:pt x="2636" y="6431"/>
                    </a:lnTo>
                    <a:lnTo>
                      <a:pt x="2626" y="6452"/>
                    </a:lnTo>
                    <a:lnTo>
                      <a:pt x="2612" y="6486"/>
                    </a:lnTo>
                    <a:lnTo>
                      <a:pt x="2594" y="6529"/>
                    </a:lnTo>
                    <a:lnTo>
                      <a:pt x="2572" y="6580"/>
                    </a:lnTo>
                    <a:lnTo>
                      <a:pt x="2548" y="6637"/>
                    </a:lnTo>
                    <a:lnTo>
                      <a:pt x="2521" y="6700"/>
                    </a:lnTo>
                    <a:lnTo>
                      <a:pt x="2493" y="6764"/>
                    </a:lnTo>
                    <a:lnTo>
                      <a:pt x="2466" y="6830"/>
                    </a:lnTo>
                    <a:lnTo>
                      <a:pt x="2438" y="6893"/>
                    </a:lnTo>
                    <a:lnTo>
                      <a:pt x="2410" y="6954"/>
                    </a:lnTo>
                    <a:lnTo>
                      <a:pt x="2386" y="7012"/>
                    </a:lnTo>
                    <a:lnTo>
                      <a:pt x="2363" y="7062"/>
                    </a:lnTo>
                    <a:lnTo>
                      <a:pt x="2344" y="7103"/>
                    </a:lnTo>
                    <a:lnTo>
                      <a:pt x="2329" y="7134"/>
                    </a:lnTo>
                    <a:lnTo>
                      <a:pt x="2318" y="7154"/>
                    </a:lnTo>
                    <a:lnTo>
                      <a:pt x="2315" y="7160"/>
                    </a:lnTo>
                    <a:lnTo>
                      <a:pt x="2313" y="7166"/>
                    </a:lnTo>
                    <a:lnTo>
                      <a:pt x="2310" y="7173"/>
                    </a:lnTo>
                    <a:lnTo>
                      <a:pt x="2309" y="7181"/>
                    </a:lnTo>
                    <a:lnTo>
                      <a:pt x="2307" y="7195"/>
                    </a:lnTo>
                    <a:lnTo>
                      <a:pt x="2306" y="7210"/>
                    </a:lnTo>
                    <a:lnTo>
                      <a:pt x="2307" y="7227"/>
                    </a:lnTo>
                    <a:lnTo>
                      <a:pt x="2309" y="7243"/>
                    </a:lnTo>
                    <a:lnTo>
                      <a:pt x="2311" y="7259"/>
                    </a:lnTo>
                    <a:lnTo>
                      <a:pt x="2313" y="7277"/>
                    </a:lnTo>
                    <a:lnTo>
                      <a:pt x="2316" y="7293"/>
                    </a:lnTo>
                    <a:lnTo>
                      <a:pt x="2318" y="7309"/>
                    </a:lnTo>
                    <a:lnTo>
                      <a:pt x="2319" y="7326"/>
                    </a:lnTo>
                    <a:lnTo>
                      <a:pt x="2320" y="7341"/>
                    </a:lnTo>
                    <a:lnTo>
                      <a:pt x="2319" y="7356"/>
                    </a:lnTo>
                    <a:lnTo>
                      <a:pt x="2317" y="7369"/>
                    </a:lnTo>
                    <a:lnTo>
                      <a:pt x="2315" y="7375"/>
                    </a:lnTo>
                    <a:lnTo>
                      <a:pt x="2313" y="7381"/>
                    </a:lnTo>
                    <a:lnTo>
                      <a:pt x="2310" y="7387"/>
                    </a:lnTo>
                    <a:lnTo>
                      <a:pt x="2307" y="7392"/>
                    </a:lnTo>
                    <a:lnTo>
                      <a:pt x="2300" y="7403"/>
                    </a:lnTo>
                    <a:lnTo>
                      <a:pt x="2294" y="7413"/>
                    </a:lnTo>
                    <a:lnTo>
                      <a:pt x="2288" y="7424"/>
                    </a:lnTo>
                    <a:lnTo>
                      <a:pt x="2282" y="7435"/>
                    </a:lnTo>
                    <a:lnTo>
                      <a:pt x="2272" y="7458"/>
                    </a:lnTo>
                    <a:lnTo>
                      <a:pt x="2263" y="7480"/>
                    </a:lnTo>
                    <a:lnTo>
                      <a:pt x="2258" y="7492"/>
                    </a:lnTo>
                    <a:lnTo>
                      <a:pt x="2252" y="7502"/>
                    </a:lnTo>
                    <a:lnTo>
                      <a:pt x="2246" y="7512"/>
                    </a:lnTo>
                    <a:lnTo>
                      <a:pt x="2238" y="7521"/>
                    </a:lnTo>
                    <a:lnTo>
                      <a:pt x="2230" y="7529"/>
                    </a:lnTo>
                    <a:lnTo>
                      <a:pt x="2221" y="7538"/>
                    </a:lnTo>
                    <a:lnTo>
                      <a:pt x="2211" y="7544"/>
                    </a:lnTo>
                    <a:lnTo>
                      <a:pt x="2200" y="7550"/>
                    </a:lnTo>
                    <a:lnTo>
                      <a:pt x="2174" y="7560"/>
                    </a:lnTo>
                    <a:lnTo>
                      <a:pt x="2145" y="7571"/>
                    </a:lnTo>
                    <a:lnTo>
                      <a:pt x="2117" y="7583"/>
                    </a:lnTo>
                    <a:lnTo>
                      <a:pt x="2089" y="7593"/>
                    </a:lnTo>
                    <a:lnTo>
                      <a:pt x="2065" y="7602"/>
                    </a:lnTo>
                    <a:lnTo>
                      <a:pt x="2045" y="7609"/>
                    </a:lnTo>
                    <a:lnTo>
                      <a:pt x="2033" y="7614"/>
                    </a:lnTo>
                    <a:lnTo>
                      <a:pt x="2028" y="7616"/>
                    </a:lnTo>
                    <a:lnTo>
                      <a:pt x="1273" y="8704"/>
                    </a:lnTo>
                    <a:lnTo>
                      <a:pt x="1269" y="8712"/>
                    </a:lnTo>
                    <a:lnTo>
                      <a:pt x="1255" y="8738"/>
                    </a:lnTo>
                    <a:lnTo>
                      <a:pt x="1232" y="8777"/>
                    </a:lnTo>
                    <a:lnTo>
                      <a:pt x="1203" y="8829"/>
                    </a:lnTo>
                    <a:lnTo>
                      <a:pt x="1167" y="8890"/>
                    </a:lnTo>
                    <a:lnTo>
                      <a:pt x="1127" y="8960"/>
                    </a:lnTo>
                    <a:lnTo>
                      <a:pt x="1082" y="9036"/>
                    </a:lnTo>
                    <a:lnTo>
                      <a:pt x="1035" y="9116"/>
                    </a:lnTo>
                    <a:lnTo>
                      <a:pt x="986" y="9197"/>
                    </a:lnTo>
                    <a:lnTo>
                      <a:pt x="935" y="9279"/>
                    </a:lnTo>
                    <a:lnTo>
                      <a:pt x="885" y="9360"/>
                    </a:lnTo>
                    <a:lnTo>
                      <a:pt x="837" y="9436"/>
                    </a:lnTo>
                    <a:lnTo>
                      <a:pt x="791" y="9505"/>
                    </a:lnTo>
                    <a:lnTo>
                      <a:pt x="748" y="9567"/>
                    </a:lnTo>
                    <a:lnTo>
                      <a:pt x="729" y="9594"/>
                    </a:lnTo>
                    <a:lnTo>
                      <a:pt x="710" y="9619"/>
                    </a:lnTo>
                    <a:lnTo>
                      <a:pt x="693" y="9641"/>
                    </a:lnTo>
                    <a:lnTo>
                      <a:pt x="677" y="9658"/>
                    </a:lnTo>
                    <a:lnTo>
                      <a:pt x="646" y="9693"/>
                    </a:lnTo>
                    <a:lnTo>
                      <a:pt x="611" y="9733"/>
                    </a:lnTo>
                    <a:lnTo>
                      <a:pt x="573" y="9776"/>
                    </a:lnTo>
                    <a:lnTo>
                      <a:pt x="534" y="9823"/>
                    </a:lnTo>
                    <a:lnTo>
                      <a:pt x="453" y="9921"/>
                    </a:lnTo>
                    <a:lnTo>
                      <a:pt x="373" y="10022"/>
                    </a:lnTo>
                    <a:lnTo>
                      <a:pt x="299" y="10117"/>
                    </a:lnTo>
                    <a:lnTo>
                      <a:pt x="235" y="10201"/>
                    </a:lnTo>
                    <a:lnTo>
                      <a:pt x="209" y="10237"/>
                    </a:lnTo>
                    <a:lnTo>
                      <a:pt x="187" y="10267"/>
                    </a:lnTo>
                    <a:lnTo>
                      <a:pt x="170" y="10290"/>
                    </a:lnTo>
                    <a:lnTo>
                      <a:pt x="159" y="10307"/>
                    </a:lnTo>
                    <a:lnTo>
                      <a:pt x="150" y="10320"/>
                    </a:lnTo>
                    <a:lnTo>
                      <a:pt x="138" y="10336"/>
                    </a:lnTo>
                    <a:lnTo>
                      <a:pt x="124" y="10353"/>
                    </a:lnTo>
                    <a:lnTo>
                      <a:pt x="108" y="10371"/>
                    </a:lnTo>
                    <a:lnTo>
                      <a:pt x="92" y="10391"/>
                    </a:lnTo>
                    <a:lnTo>
                      <a:pt x="75" y="10411"/>
                    </a:lnTo>
                    <a:lnTo>
                      <a:pt x="58" y="10433"/>
                    </a:lnTo>
                    <a:lnTo>
                      <a:pt x="43" y="10454"/>
                    </a:lnTo>
                    <a:lnTo>
                      <a:pt x="28" y="10476"/>
                    </a:lnTo>
                    <a:lnTo>
                      <a:pt x="16" y="10498"/>
                    </a:lnTo>
                    <a:lnTo>
                      <a:pt x="11" y="10508"/>
                    </a:lnTo>
                    <a:lnTo>
                      <a:pt x="7" y="10518"/>
                    </a:lnTo>
                    <a:lnTo>
                      <a:pt x="4" y="10530"/>
                    </a:lnTo>
                    <a:lnTo>
                      <a:pt x="2" y="10540"/>
                    </a:lnTo>
                    <a:lnTo>
                      <a:pt x="0" y="10550"/>
                    </a:lnTo>
                    <a:lnTo>
                      <a:pt x="0" y="10559"/>
                    </a:lnTo>
                    <a:lnTo>
                      <a:pt x="1" y="10570"/>
                    </a:lnTo>
                    <a:lnTo>
                      <a:pt x="3" y="10579"/>
                    </a:lnTo>
                    <a:lnTo>
                      <a:pt x="7" y="10587"/>
                    </a:lnTo>
                    <a:lnTo>
                      <a:pt x="11" y="10596"/>
                    </a:lnTo>
                    <a:lnTo>
                      <a:pt x="18" y="10604"/>
                    </a:lnTo>
                    <a:lnTo>
                      <a:pt x="25" y="10613"/>
                    </a:lnTo>
                    <a:lnTo>
                      <a:pt x="48" y="10629"/>
                    </a:lnTo>
                    <a:lnTo>
                      <a:pt x="78" y="10651"/>
                    </a:lnTo>
                    <a:lnTo>
                      <a:pt x="115" y="10675"/>
                    </a:lnTo>
                    <a:lnTo>
                      <a:pt x="158" y="10702"/>
                    </a:lnTo>
                    <a:lnTo>
                      <a:pt x="207" y="10730"/>
                    </a:lnTo>
                    <a:lnTo>
                      <a:pt x="258" y="10761"/>
                    </a:lnTo>
                    <a:lnTo>
                      <a:pt x="312" y="10792"/>
                    </a:lnTo>
                    <a:lnTo>
                      <a:pt x="368" y="10822"/>
                    </a:lnTo>
                    <a:lnTo>
                      <a:pt x="424" y="10852"/>
                    </a:lnTo>
                    <a:lnTo>
                      <a:pt x="479" y="10881"/>
                    </a:lnTo>
                    <a:lnTo>
                      <a:pt x="532" y="10906"/>
                    </a:lnTo>
                    <a:lnTo>
                      <a:pt x="582" y="10930"/>
                    </a:lnTo>
                    <a:lnTo>
                      <a:pt x="628" y="10950"/>
                    </a:lnTo>
                    <a:lnTo>
                      <a:pt x="669" y="10966"/>
                    </a:lnTo>
                    <a:lnTo>
                      <a:pt x="687" y="10972"/>
                    </a:lnTo>
                    <a:lnTo>
                      <a:pt x="703" y="10977"/>
                    </a:lnTo>
                    <a:lnTo>
                      <a:pt x="717" y="10980"/>
                    </a:lnTo>
                    <a:lnTo>
                      <a:pt x="730" y="10982"/>
                    </a:lnTo>
                    <a:lnTo>
                      <a:pt x="757" y="10961"/>
                    </a:lnTo>
                    <a:lnTo>
                      <a:pt x="816" y="10896"/>
                    </a:lnTo>
                    <a:lnTo>
                      <a:pt x="904" y="10791"/>
                    </a:lnTo>
                    <a:lnTo>
                      <a:pt x="1019" y="10646"/>
                    </a:lnTo>
                    <a:lnTo>
                      <a:pt x="1160" y="10465"/>
                    </a:lnTo>
                    <a:lnTo>
                      <a:pt x="1323" y="10250"/>
                    </a:lnTo>
                    <a:lnTo>
                      <a:pt x="1508" y="10005"/>
                    </a:lnTo>
                    <a:lnTo>
                      <a:pt x="1711" y="9729"/>
                    </a:lnTo>
                    <a:lnTo>
                      <a:pt x="1931" y="9427"/>
                    </a:lnTo>
                    <a:lnTo>
                      <a:pt x="2168" y="9099"/>
                    </a:lnTo>
                    <a:lnTo>
                      <a:pt x="2416" y="8749"/>
                    </a:lnTo>
                    <a:lnTo>
                      <a:pt x="2675" y="8381"/>
                    </a:lnTo>
                    <a:lnTo>
                      <a:pt x="2943" y="7994"/>
                    </a:lnTo>
                    <a:lnTo>
                      <a:pt x="3217" y="7592"/>
                    </a:lnTo>
                    <a:lnTo>
                      <a:pt x="3496" y="7176"/>
                    </a:lnTo>
                    <a:lnTo>
                      <a:pt x="3779" y="6752"/>
                    </a:lnTo>
                    <a:lnTo>
                      <a:pt x="4062" y="6318"/>
                    </a:lnTo>
                    <a:lnTo>
                      <a:pt x="4342" y="5879"/>
                    </a:lnTo>
                    <a:lnTo>
                      <a:pt x="4619" y="5437"/>
                    </a:lnTo>
                    <a:lnTo>
                      <a:pt x="4892" y="4993"/>
                    </a:lnTo>
                    <a:lnTo>
                      <a:pt x="5156" y="4551"/>
                    </a:lnTo>
                    <a:lnTo>
                      <a:pt x="5411" y="4112"/>
                    </a:lnTo>
                    <a:lnTo>
                      <a:pt x="5654" y="3679"/>
                    </a:lnTo>
                    <a:lnTo>
                      <a:pt x="5883" y="3255"/>
                    </a:lnTo>
                    <a:lnTo>
                      <a:pt x="6096" y="2842"/>
                    </a:lnTo>
                    <a:lnTo>
                      <a:pt x="6292" y="2441"/>
                    </a:lnTo>
                    <a:lnTo>
                      <a:pt x="6468" y="2056"/>
                    </a:lnTo>
                    <a:lnTo>
                      <a:pt x="6622" y="1689"/>
                    </a:lnTo>
                    <a:lnTo>
                      <a:pt x="6752" y="1342"/>
                    </a:lnTo>
                    <a:lnTo>
                      <a:pt x="6855" y="1016"/>
                    </a:lnTo>
                    <a:lnTo>
                      <a:pt x="6931" y="716"/>
                    </a:lnTo>
                    <a:lnTo>
                      <a:pt x="6976" y="444"/>
                    </a:lnTo>
                    <a:close/>
                  </a:path>
                </a:pathLst>
              </a:custGeom>
              <a:solidFill>
                <a:srgbClr val="E8E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34" name="Freeform 429">
                <a:extLst>
                  <a:ext uri="{FF2B5EF4-FFF2-40B4-BE49-F238E27FC236}">
                    <a16:creationId xmlns:a16="http://schemas.microsoft.com/office/drawing/2014/main" id="{2783ADDB-27AE-445E-B6E7-EBE291A6B9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4" y="1396"/>
                <a:ext cx="367" cy="578"/>
              </a:xfrm>
              <a:custGeom>
                <a:avLst/>
                <a:gdLst>
                  <a:gd name="T0" fmla="*/ 19 w 6976"/>
                  <a:gd name="T1" fmla="*/ 1 h 10984"/>
                  <a:gd name="T2" fmla="*/ 19 w 6976"/>
                  <a:gd name="T3" fmla="*/ 1 h 10984"/>
                  <a:gd name="T4" fmla="*/ 19 w 6976"/>
                  <a:gd name="T5" fmla="*/ 1 h 10984"/>
                  <a:gd name="T6" fmla="*/ 18 w 6976"/>
                  <a:gd name="T7" fmla="*/ 1 h 10984"/>
                  <a:gd name="T8" fmla="*/ 18 w 6976"/>
                  <a:gd name="T9" fmla="*/ 0 h 10984"/>
                  <a:gd name="T10" fmla="*/ 18 w 6976"/>
                  <a:gd name="T11" fmla="*/ 0 h 10984"/>
                  <a:gd name="T12" fmla="*/ 17 w 6976"/>
                  <a:gd name="T13" fmla="*/ 0 h 10984"/>
                  <a:gd name="T14" fmla="*/ 17 w 6976"/>
                  <a:gd name="T15" fmla="*/ 0 h 10984"/>
                  <a:gd name="T16" fmla="*/ 17 w 6976"/>
                  <a:gd name="T17" fmla="*/ 0 h 10984"/>
                  <a:gd name="T18" fmla="*/ 17 w 6976"/>
                  <a:gd name="T19" fmla="*/ 0 h 10984"/>
                  <a:gd name="T20" fmla="*/ 17 w 6976"/>
                  <a:gd name="T21" fmla="*/ 0 h 10984"/>
                  <a:gd name="T22" fmla="*/ 17 w 6976"/>
                  <a:gd name="T23" fmla="*/ 0 h 10984"/>
                  <a:gd name="T24" fmla="*/ 16 w 6976"/>
                  <a:gd name="T25" fmla="*/ 2 h 10984"/>
                  <a:gd name="T26" fmla="*/ 15 w 6976"/>
                  <a:gd name="T27" fmla="*/ 3 h 10984"/>
                  <a:gd name="T28" fmla="*/ 15 w 6976"/>
                  <a:gd name="T29" fmla="*/ 4 h 10984"/>
                  <a:gd name="T30" fmla="*/ 15 w 6976"/>
                  <a:gd name="T31" fmla="*/ 5 h 10984"/>
                  <a:gd name="T32" fmla="*/ 14 w 6976"/>
                  <a:gd name="T33" fmla="*/ 5 h 10984"/>
                  <a:gd name="T34" fmla="*/ 14 w 6976"/>
                  <a:gd name="T35" fmla="*/ 5 h 10984"/>
                  <a:gd name="T36" fmla="*/ 14 w 6976"/>
                  <a:gd name="T37" fmla="*/ 6 h 10984"/>
                  <a:gd name="T38" fmla="*/ 14 w 6976"/>
                  <a:gd name="T39" fmla="*/ 6 h 10984"/>
                  <a:gd name="T40" fmla="*/ 14 w 6976"/>
                  <a:gd name="T41" fmla="*/ 6 h 10984"/>
                  <a:gd name="T42" fmla="*/ 14 w 6976"/>
                  <a:gd name="T43" fmla="*/ 6 h 10984"/>
                  <a:gd name="T44" fmla="*/ 14 w 6976"/>
                  <a:gd name="T45" fmla="*/ 6 h 10984"/>
                  <a:gd name="T46" fmla="*/ 9 w 6976"/>
                  <a:gd name="T47" fmla="*/ 15 h 10984"/>
                  <a:gd name="T48" fmla="*/ 7 w 6976"/>
                  <a:gd name="T49" fmla="*/ 18 h 10984"/>
                  <a:gd name="T50" fmla="*/ 7 w 6976"/>
                  <a:gd name="T51" fmla="*/ 19 h 10984"/>
                  <a:gd name="T52" fmla="*/ 7 w 6976"/>
                  <a:gd name="T53" fmla="*/ 19 h 10984"/>
                  <a:gd name="T54" fmla="*/ 6 w 6976"/>
                  <a:gd name="T55" fmla="*/ 20 h 10984"/>
                  <a:gd name="T56" fmla="*/ 6 w 6976"/>
                  <a:gd name="T57" fmla="*/ 20 h 10984"/>
                  <a:gd name="T58" fmla="*/ 6 w 6976"/>
                  <a:gd name="T59" fmla="*/ 20 h 10984"/>
                  <a:gd name="T60" fmla="*/ 6 w 6976"/>
                  <a:gd name="T61" fmla="*/ 20 h 10984"/>
                  <a:gd name="T62" fmla="*/ 6 w 6976"/>
                  <a:gd name="T63" fmla="*/ 20 h 10984"/>
                  <a:gd name="T64" fmla="*/ 6 w 6976"/>
                  <a:gd name="T65" fmla="*/ 20 h 10984"/>
                  <a:gd name="T66" fmla="*/ 6 w 6976"/>
                  <a:gd name="T67" fmla="*/ 21 h 10984"/>
                  <a:gd name="T68" fmla="*/ 6 w 6976"/>
                  <a:gd name="T69" fmla="*/ 21 h 10984"/>
                  <a:gd name="T70" fmla="*/ 6 w 6976"/>
                  <a:gd name="T71" fmla="*/ 21 h 10984"/>
                  <a:gd name="T72" fmla="*/ 6 w 6976"/>
                  <a:gd name="T73" fmla="*/ 21 h 10984"/>
                  <a:gd name="T74" fmla="*/ 6 w 6976"/>
                  <a:gd name="T75" fmla="*/ 21 h 10984"/>
                  <a:gd name="T76" fmla="*/ 4 w 6976"/>
                  <a:gd name="T77" fmla="*/ 24 h 10984"/>
                  <a:gd name="T78" fmla="*/ 3 w 6976"/>
                  <a:gd name="T79" fmla="*/ 24 h 10984"/>
                  <a:gd name="T80" fmla="*/ 3 w 6976"/>
                  <a:gd name="T81" fmla="*/ 25 h 10984"/>
                  <a:gd name="T82" fmla="*/ 2 w 6976"/>
                  <a:gd name="T83" fmla="*/ 26 h 10984"/>
                  <a:gd name="T84" fmla="*/ 2 w 6976"/>
                  <a:gd name="T85" fmla="*/ 27 h 10984"/>
                  <a:gd name="T86" fmla="*/ 2 w 6976"/>
                  <a:gd name="T87" fmla="*/ 27 h 10984"/>
                  <a:gd name="T88" fmla="*/ 1 w 6976"/>
                  <a:gd name="T89" fmla="*/ 28 h 10984"/>
                  <a:gd name="T90" fmla="*/ 0 w 6976"/>
                  <a:gd name="T91" fmla="*/ 29 h 10984"/>
                  <a:gd name="T92" fmla="*/ 0 w 6976"/>
                  <a:gd name="T93" fmla="*/ 29 h 10984"/>
                  <a:gd name="T94" fmla="*/ 0 w 6976"/>
                  <a:gd name="T95" fmla="*/ 29 h 10984"/>
                  <a:gd name="T96" fmla="*/ 0 w 6976"/>
                  <a:gd name="T97" fmla="*/ 29 h 10984"/>
                  <a:gd name="T98" fmla="*/ 0 w 6976"/>
                  <a:gd name="T99" fmla="*/ 29 h 10984"/>
                  <a:gd name="T100" fmla="*/ 0 w 6976"/>
                  <a:gd name="T101" fmla="*/ 29 h 10984"/>
                  <a:gd name="T102" fmla="*/ 0 w 6976"/>
                  <a:gd name="T103" fmla="*/ 29 h 10984"/>
                  <a:gd name="T104" fmla="*/ 1 w 6976"/>
                  <a:gd name="T105" fmla="*/ 30 h 10984"/>
                  <a:gd name="T106" fmla="*/ 2 w 6976"/>
                  <a:gd name="T107" fmla="*/ 30 h 1098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976" h="10984">
                    <a:moveTo>
                      <a:pt x="6976" y="437"/>
                    </a:moveTo>
                    <a:lnTo>
                      <a:pt x="6969" y="431"/>
                    </a:lnTo>
                    <a:lnTo>
                      <a:pt x="6948" y="418"/>
                    </a:lnTo>
                    <a:lnTo>
                      <a:pt x="6918" y="397"/>
                    </a:lnTo>
                    <a:lnTo>
                      <a:pt x="6883" y="374"/>
                    </a:lnTo>
                    <a:lnTo>
                      <a:pt x="6846" y="349"/>
                    </a:lnTo>
                    <a:lnTo>
                      <a:pt x="6811" y="324"/>
                    </a:lnTo>
                    <a:lnTo>
                      <a:pt x="6781" y="305"/>
                    </a:lnTo>
                    <a:lnTo>
                      <a:pt x="6762" y="291"/>
                    </a:lnTo>
                    <a:lnTo>
                      <a:pt x="6753" y="287"/>
                    </a:lnTo>
                    <a:lnTo>
                      <a:pt x="6740" y="282"/>
                    </a:lnTo>
                    <a:lnTo>
                      <a:pt x="6727" y="277"/>
                    </a:lnTo>
                    <a:lnTo>
                      <a:pt x="6711" y="274"/>
                    </a:lnTo>
                    <a:lnTo>
                      <a:pt x="6677" y="267"/>
                    </a:lnTo>
                    <a:lnTo>
                      <a:pt x="6640" y="262"/>
                    </a:lnTo>
                    <a:lnTo>
                      <a:pt x="6605" y="258"/>
                    </a:lnTo>
                    <a:lnTo>
                      <a:pt x="6577" y="255"/>
                    </a:lnTo>
                    <a:lnTo>
                      <a:pt x="6556" y="254"/>
                    </a:lnTo>
                    <a:lnTo>
                      <a:pt x="6549" y="253"/>
                    </a:lnTo>
                    <a:lnTo>
                      <a:pt x="6482" y="134"/>
                    </a:lnTo>
                    <a:lnTo>
                      <a:pt x="6475" y="128"/>
                    </a:lnTo>
                    <a:lnTo>
                      <a:pt x="6455" y="113"/>
                    </a:lnTo>
                    <a:lnTo>
                      <a:pt x="6426" y="91"/>
                    </a:lnTo>
                    <a:lnTo>
                      <a:pt x="6391" y="67"/>
                    </a:lnTo>
                    <a:lnTo>
                      <a:pt x="6354" y="42"/>
                    </a:lnTo>
                    <a:lnTo>
                      <a:pt x="6321" y="21"/>
                    </a:lnTo>
                    <a:lnTo>
                      <a:pt x="6304" y="12"/>
                    </a:lnTo>
                    <a:lnTo>
                      <a:pt x="6291" y="6"/>
                    </a:lnTo>
                    <a:lnTo>
                      <a:pt x="6279" y="1"/>
                    </a:lnTo>
                    <a:lnTo>
                      <a:pt x="6269" y="0"/>
                    </a:lnTo>
                    <a:lnTo>
                      <a:pt x="6262" y="1"/>
                    </a:lnTo>
                    <a:lnTo>
                      <a:pt x="6253" y="2"/>
                    </a:lnTo>
                    <a:lnTo>
                      <a:pt x="6244" y="5"/>
                    </a:lnTo>
                    <a:lnTo>
                      <a:pt x="6234" y="9"/>
                    </a:lnTo>
                    <a:lnTo>
                      <a:pt x="6223" y="14"/>
                    </a:lnTo>
                    <a:lnTo>
                      <a:pt x="6212" y="20"/>
                    </a:lnTo>
                    <a:lnTo>
                      <a:pt x="6201" y="26"/>
                    </a:lnTo>
                    <a:lnTo>
                      <a:pt x="6190" y="33"/>
                    </a:lnTo>
                    <a:lnTo>
                      <a:pt x="6178" y="41"/>
                    </a:lnTo>
                    <a:lnTo>
                      <a:pt x="6168" y="49"/>
                    </a:lnTo>
                    <a:lnTo>
                      <a:pt x="6157" y="58"/>
                    </a:lnTo>
                    <a:lnTo>
                      <a:pt x="6147" y="68"/>
                    </a:lnTo>
                    <a:lnTo>
                      <a:pt x="6136" y="77"/>
                    </a:lnTo>
                    <a:lnTo>
                      <a:pt x="6127" y="87"/>
                    </a:lnTo>
                    <a:lnTo>
                      <a:pt x="6118" y="97"/>
                    </a:lnTo>
                    <a:lnTo>
                      <a:pt x="6110" y="108"/>
                    </a:lnTo>
                    <a:lnTo>
                      <a:pt x="6096" y="131"/>
                    </a:lnTo>
                    <a:lnTo>
                      <a:pt x="6069" y="180"/>
                    </a:lnTo>
                    <a:lnTo>
                      <a:pt x="6031" y="251"/>
                    </a:lnTo>
                    <a:lnTo>
                      <a:pt x="5984" y="340"/>
                    </a:lnTo>
                    <a:lnTo>
                      <a:pt x="5929" y="445"/>
                    </a:lnTo>
                    <a:lnTo>
                      <a:pt x="5867" y="563"/>
                    </a:lnTo>
                    <a:lnTo>
                      <a:pt x="5802" y="689"/>
                    </a:lnTo>
                    <a:lnTo>
                      <a:pt x="5733" y="821"/>
                    </a:lnTo>
                    <a:lnTo>
                      <a:pt x="5662" y="956"/>
                    </a:lnTo>
                    <a:lnTo>
                      <a:pt x="5593" y="1089"/>
                    </a:lnTo>
                    <a:lnTo>
                      <a:pt x="5525" y="1219"/>
                    </a:lnTo>
                    <a:lnTo>
                      <a:pt x="5462" y="1342"/>
                    </a:lnTo>
                    <a:lnTo>
                      <a:pt x="5402" y="1453"/>
                    </a:lnTo>
                    <a:lnTo>
                      <a:pt x="5351" y="1551"/>
                    </a:lnTo>
                    <a:lnTo>
                      <a:pt x="5308" y="1632"/>
                    </a:lnTo>
                    <a:lnTo>
                      <a:pt x="5275" y="1694"/>
                    </a:lnTo>
                    <a:lnTo>
                      <a:pt x="5262" y="1718"/>
                    </a:lnTo>
                    <a:lnTo>
                      <a:pt x="5250" y="1741"/>
                    </a:lnTo>
                    <a:lnTo>
                      <a:pt x="5240" y="1763"/>
                    </a:lnTo>
                    <a:lnTo>
                      <a:pt x="5231" y="1785"/>
                    </a:lnTo>
                    <a:lnTo>
                      <a:pt x="5222" y="1805"/>
                    </a:lnTo>
                    <a:lnTo>
                      <a:pt x="5215" y="1825"/>
                    </a:lnTo>
                    <a:lnTo>
                      <a:pt x="5209" y="1843"/>
                    </a:lnTo>
                    <a:lnTo>
                      <a:pt x="5204" y="1860"/>
                    </a:lnTo>
                    <a:lnTo>
                      <a:pt x="5197" y="1893"/>
                    </a:lnTo>
                    <a:lnTo>
                      <a:pt x="5191" y="1922"/>
                    </a:lnTo>
                    <a:lnTo>
                      <a:pt x="5188" y="1948"/>
                    </a:lnTo>
                    <a:lnTo>
                      <a:pt x="5185" y="1972"/>
                    </a:lnTo>
                    <a:lnTo>
                      <a:pt x="5184" y="2013"/>
                    </a:lnTo>
                    <a:lnTo>
                      <a:pt x="5182" y="2045"/>
                    </a:lnTo>
                    <a:lnTo>
                      <a:pt x="5180" y="2052"/>
                    </a:lnTo>
                    <a:lnTo>
                      <a:pt x="5179" y="2058"/>
                    </a:lnTo>
                    <a:lnTo>
                      <a:pt x="5177" y="2065"/>
                    </a:lnTo>
                    <a:lnTo>
                      <a:pt x="5174" y="2070"/>
                    </a:lnTo>
                    <a:lnTo>
                      <a:pt x="5170" y="2076"/>
                    </a:lnTo>
                    <a:lnTo>
                      <a:pt x="5166" y="2081"/>
                    </a:lnTo>
                    <a:lnTo>
                      <a:pt x="5162" y="2087"/>
                    </a:lnTo>
                    <a:lnTo>
                      <a:pt x="5156" y="2092"/>
                    </a:lnTo>
                    <a:lnTo>
                      <a:pt x="5128" y="2114"/>
                    </a:lnTo>
                    <a:lnTo>
                      <a:pt x="5097" y="2139"/>
                    </a:lnTo>
                    <a:lnTo>
                      <a:pt x="5065" y="2165"/>
                    </a:lnTo>
                    <a:lnTo>
                      <a:pt x="5033" y="2192"/>
                    </a:lnTo>
                    <a:lnTo>
                      <a:pt x="5003" y="2214"/>
                    </a:lnTo>
                    <a:lnTo>
                      <a:pt x="4980" y="2234"/>
                    </a:lnTo>
                    <a:lnTo>
                      <a:pt x="4963" y="2247"/>
                    </a:lnTo>
                    <a:lnTo>
                      <a:pt x="4957" y="2251"/>
                    </a:lnTo>
                    <a:lnTo>
                      <a:pt x="4044" y="3828"/>
                    </a:lnTo>
                    <a:lnTo>
                      <a:pt x="3381" y="5047"/>
                    </a:lnTo>
                    <a:lnTo>
                      <a:pt x="3354" y="5233"/>
                    </a:lnTo>
                    <a:lnTo>
                      <a:pt x="3220" y="5324"/>
                    </a:lnTo>
                    <a:lnTo>
                      <a:pt x="2639" y="6425"/>
                    </a:lnTo>
                    <a:lnTo>
                      <a:pt x="2636" y="6433"/>
                    </a:lnTo>
                    <a:lnTo>
                      <a:pt x="2626" y="6454"/>
                    </a:lnTo>
                    <a:lnTo>
                      <a:pt x="2612" y="6488"/>
                    </a:lnTo>
                    <a:lnTo>
                      <a:pt x="2594" y="6530"/>
                    </a:lnTo>
                    <a:lnTo>
                      <a:pt x="2572" y="6581"/>
                    </a:lnTo>
                    <a:lnTo>
                      <a:pt x="2548" y="6638"/>
                    </a:lnTo>
                    <a:lnTo>
                      <a:pt x="2521" y="6701"/>
                    </a:lnTo>
                    <a:lnTo>
                      <a:pt x="2493" y="6764"/>
                    </a:lnTo>
                    <a:lnTo>
                      <a:pt x="2466" y="6830"/>
                    </a:lnTo>
                    <a:lnTo>
                      <a:pt x="2438" y="6894"/>
                    </a:lnTo>
                    <a:lnTo>
                      <a:pt x="2410" y="6955"/>
                    </a:lnTo>
                    <a:lnTo>
                      <a:pt x="2386" y="7012"/>
                    </a:lnTo>
                    <a:lnTo>
                      <a:pt x="2363" y="7062"/>
                    </a:lnTo>
                    <a:lnTo>
                      <a:pt x="2344" y="7103"/>
                    </a:lnTo>
                    <a:lnTo>
                      <a:pt x="2329" y="7134"/>
                    </a:lnTo>
                    <a:lnTo>
                      <a:pt x="2318" y="7153"/>
                    </a:lnTo>
                    <a:lnTo>
                      <a:pt x="2315" y="7160"/>
                    </a:lnTo>
                    <a:lnTo>
                      <a:pt x="2313" y="7166"/>
                    </a:lnTo>
                    <a:lnTo>
                      <a:pt x="2310" y="7173"/>
                    </a:lnTo>
                    <a:lnTo>
                      <a:pt x="2309" y="7180"/>
                    </a:lnTo>
                    <a:lnTo>
                      <a:pt x="2307" y="7196"/>
                    </a:lnTo>
                    <a:lnTo>
                      <a:pt x="2306" y="7211"/>
                    </a:lnTo>
                    <a:lnTo>
                      <a:pt x="2307" y="7228"/>
                    </a:lnTo>
                    <a:lnTo>
                      <a:pt x="2309" y="7244"/>
                    </a:lnTo>
                    <a:lnTo>
                      <a:pt x="2311" y="7261"/>
                    </a:lnTo>
                    <a:lnTo>
                      <a:pt x="2313" y="7278"/>
                    </a:lnTo>
                    <a:lnTo>
                      <a:pt x="2316" y="7294"/>
                    </a:lnTo>
                    <a:lnTo>
                      <a:pt x="2318" y="7310"/>
                    </a:lnTo>
                    <a:lnTo>
                      <a:pt x="2319" y="7327"/>
                    </a:lnTo>
                    <a:lnTo>
                      <a:pt x="2320" y="7342"/>
                    </a:lnTo>
                    <a:lnTo>
                      <a:pt x="2319" y="7356"/>
                    </a:lnTo>
                    <a:lnTo>
                      <a:pt x="2317" y="7369"/>
                    </a:lnTo>
                    <a:lnTo>
                      <a:pt x="2315" y="7375"/>
                    </a:lnTo>
                    <a:lnTo>
                      <a:pt x="2313" y="7381"/>
                    </a:lnTo>
                    <a:lnTo>
                      <a:pt x="2310" y="7387"/>
                    </a:lnTo>
                    <a:lnTo>
                      <a:pt x="2307" y="7392"/>
                    </a:lnTo>
                    <a:lnTo>
                      <a:pt x="2300" y="7402"/>
                    </a:lnTo>
                    <a:lnTo>
                      <a:pt x="2294" y="7413"/>
                    </a:lnTo>
                    <a:lnTo>
                      <a:pt x="2288" y="7424"/>
                    </a:lnTo>
                    <a:lnTo>
                      <a:pt x="2282" y="7435"/>
                    </a:lnTo>
                    <a:lnTo>
                      <a:pt x="2272" y="7459"/>
                    </a:lnTo>
                    <a:lnTo>
                      <a:pt x="2263" y="7481"/>
                    </a:lnTo>
                    <a:lnTo>
                      <a:pt x="2258" y="7493"/>
                    </a:lnTo>
                    <a:lnTo>
                      <a:pt x="2252" y="7504"/>
                    </a:lnTo>
                    <a:lnTo>
                      <a:pt x="2246" y="7513"/>
                    </a:lnTo>
                    <a:lnTo>
                      <a:pt x="2238" y="7523"/>
                    </a:lnTo>
                    <a:lnTo>
                      <a:pt x="2230" y="7531"/>
                    </a:lnTo>
                    <a:lnTo>
                      <a:pt x="2221" y="7540"/>
                    </a:lnTo>
                    <a:lnTo>
                      <a:pt x="2211" y="7546"/>
                    </a:lnTo>
                    <a:lnTo>
                      <a:pt x="2200" y="7552"/>
                    </a:lnTo>
                    <a:lnTo>
                      <a:pt x="2174" y="7562"/>
                    </a:lnTo>
                    <a:lnTo>
                      <a:pt x="2145" y="7573"/>
                    </a:lnTo>
                    <a:lnTo>
                      <a:pt x="2117" y="7585"/>
                    </a:lnTo>
                    <a:lnTo>
                      <a:pt x="2089" y="7595"/>
                    </a:lnTo>
                    <a:lnTo>
                      <a:pt x="2065" y="7604"/>
                    </a:lnTo>
                    <a:lnTo>
                      <a:pt x="2045" y="7611"/>
                    </a:lnTo>
                    <a:lnTo>
                      <a:pt x="2033" y="7616"/>
                    </a:lnTo>
                    <a:lnTo>
                      <a:pt x="2028" y="7618"/>
                    </a:lnTo>
                    <a:lnTo>
                      <a:pt x="1273" y="8704"/>
                    </a:lnTo>
                    <a:lnTo>
                      <a:pt x="1269" y="8712"/>
                    </a:lnTo>
                    <a:lnTo>
                      <a:pt x="1255" y="8738"/>
                    </a:lnTo>
                    <a:lnTo>
                      <a:pt x="1232" y="8777"/>
                    </a:lnTo>
                    <a:lnTo>
                      <a:pt x="1203" y="8829"/>
                    </a:lnTo>
                    <a:lnTo>
                      <a:pt x="1167" y="8890"/>
                    </a:lnTo>
                    <a:lnTo>
                      <a:pt x="1127" y="8960"/>
                    </a:lnTo>
                    <a:lnTo>
                      <a:pt x="1082" y="9037"/>
                    </a:lnTo>
                    <a:lnTo>
                      <a:pt x="1035" y="9117"/>
                    </a:lnTo>
                    <a:lnTo>
                      <a:pt x="986" y="9198"/>
                    </a:lnTo>
                    <a:lnTo>
                      <a:pt x="935" y="9280"/>
                    </a:lnTo>
                    <a:lnTo>
                      <a:pt x="885" y="9360"/>
                    </a:lnTo>
                    <a:lnTo>
                      <a:pt x="837" y="9436"/>
                    </a:lnTo>
                    <a:lnTo>
                      <a:pt x="791" y="9506"/>
                    </a:lnTo>
                    <a:lnTo>
                      <a:pt x="748" y="9568"/>
                    </a:lnTo>
                    <a:lnTo>
                      <a:pt x="729" y="9594"/>
                    </a:lnTo>
                    <a:lnTo>
                      <a:pt x="710" y="9619"/>
                    </a:lnTo>
                    <a:lnTo>
                      <a:pt x="693" y="9639"/>
                    </a:lnTo>
                    <a:lnTo>
                      <a:pt x="677" y="9658"/>
                    </a:lnTo>
                    <a:lnTo>
                      <a:pt x="646" y="9693"/>
                    </a:lnTo>
                    <a:lnTo>
                      <a:pt x="611" y="9733"/>
                    </a:lnTo>
                    <a:lnTo>
                      <a:pt x="573" y="9776"/>
                    </a:lnTo>
                    <a:lnTo>
                      <a:pt x="534" y="9823"/>
                    </a:lnTo>
                    <a:lnTo>
                      <a:pt x="453" y="9922"/>
                    </a:lnTo>
                    <a:lnTo>
                      <a:pt x="373" y="10022"/>
                    </a:lnTo>
                    <a:lnTo>
                      <a:pt x="299" y="10118"/>
                    </a:lnTo>
                    <a:lnTo>
                      <a:pt x="235" y="10202"/>
                    </a:lnTo>
                    <a:lnTo>
                      <a:pt x="187" y="10267"/>
                    </a:lnTo>
                    <a:lnTo>
                      <a:pt x="159" y="10307"/>
                    </a:lnTo>
                    <a:lnTo>
                      <a:pt x="150" y="10320"/>
                    </a:lnTo>
                    <a:lnTo>
                      <a:pt x="138" y="10335"/>
                    </a:lnTo>
                    <a:lnTo>
                      <a:pt x="124" y="10353"/>
                    </a:lnTo>
                    <a:lnTo>
                      <a:pt x="108" y="10371"/>
                    </a:lnTo>
                    <a:lnTo>
                      <a:pt x="92" y="10392"/>
                    </a:lnTo>
                    <a:lnTo>
                      <a:pt x="75" y="10412"/>
                    </a:lnTo>
                    <a:lnTo>
                      <a:pt x="58" y="10434"/>
                    </a:lnTo>
                    <a:lnTo>
                      <a:pt x="43" y="10455"/>
                    </a:lnTo>
                    <a:lnTo>
                      <a:pt x="28" y="10476"/>
                    </a:lnTo>
                    <a:lnTo>
                      <a:pt x="16" y="10498"/>
                    </a:lnTo>
                    <a:lnTo>
                      <a:pt x="11" y="10509"/>
                    </a:lnTo>
                    <a:lnTo>
                      <a:pt x="7" y="10519"/>
                    </a:lnTo>
                    <a:lnTo>
                      <a:pt x="4" y="10530"/>
                    </a:lnTo>
                    <a:lnTo>
                      <a:pt x="2" y="10540"/>
                    </a:lnTo>
                    <a:lnTo>
                      <a:pt x="0" y="10550"/>
                    </a:lnTo>
                    <a:lnTo>
                      <a:pt x="0" y="10560"/>
                    </a:lnTo>
                    <a:lnTo>
                      <a:pt x="1" y="10570"/>
                    </a:lnTo>
                    <a:lnTo>
                      <a:pt x="3" y="10579"/>
                    </a:lnTo>
                    <a:lnTo>
                      <a:pt x="7" y="10588"/>
                    </a:lnTo>
                    <a:lnTo>
                      <a:pt x="11" y="10596"/>
                    </a:lnTo>
                    <a:lnTo>
                      <a:pt x="18" y="10604"/>
                    </a:lnTo>
                    <a:lnTo>
                      <a:pt x="25" y="10612"/>
                    </a:lnTo>
                    <a:lnTo>
                      <a:pt x="47" y="10629"/>
                    </a:lnTo>
                    <a:lnTo>
                      <a:pt x="77" y="10648"/>
                    </a:lnTo>
                    <a:lnTo>
                      <a:pt x="112" y="10672"/>
                    </a:lnTo>
                    <a:lnTo>
                      <a:pt x="153" y="10698"/>
                    </a:lnTo>
                    <a:lnTo>
                      <a:pt x="248" y="10754"/>
                    </a:lnTo>
                    <a:lnTo>
                      <a:pt x="350" y="10812"/>
                    </a:lnTo>
                    <a:lnTo>
                      <a:pt x="451" y="10869"/>
                    </a:lnTo>
                    <a:lnTo>
                      <a:pt x="543" y="10920"/>
                    </a:lnTo>
                    <a:lnTo>
                      <a:pt x="617" y="10959"/>
                    </a:lnTo>
                    <a:lnTo>
                      <a:pt x="663" y="10984"/>
                    </a:lnTo>
                  </a:path>
                </a:pathLst>
              </a:custGeom>
              <a:noFill/>
              <a:ln w="0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35" name="Freeform 430">
                <a:extLst>
                  <a:ext uri="{FF2B5EF4-FFF2-40B4-BE49-F238E27FC236}">
                    <a16:creationId xmlns:a16="http://schemas.microsoft.com/office/drawing/2014/main" id="{B99E58EE-FA02-4B42-B217-0589E85877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9" y="1418"/>
                <a:ext cx="716" cy="558"/>
              </a:xfrm>
              <a:custGeom>
                <a:avLst/>
                <a:gdLst>
                  <a:gd name="T0" fmla="*/ 19 w 13598"/>
                  <a:gd name="T1" fmla="*/ 1 h 10591"/>
                  <a:gd name="T2" fmla="*/ 23 w 13598"/>
                  <a:gd name="T3" fmla="*/ 4 h 10591"/>
                  <a:gd name="T4" fmla="*/ 28 w 13598"/>
                  <a:gd name="T5" fmla="*/ 7 h 10591"/>
                  <a:gd name="T6" fmla="*/ 31 w 13598"/>
                  <a:gd name="T7" fmla="*/ 9 h 10591"/>
                  <a:gd name="T8" fmla="*/ 31 w 13598"/>
                  <a:gd name="T9" fmla="*/ 9 h 10591"/>
                  <a:gd name="T10" fmla="*/ 32 w 13598"/>
                  <a:gd name="T11" fmla="*/ 10 h 10591"/>
                  <a:gd name="T12" fmla="*/ 33 w 13598"/>
                  <a:gd name="T13" fmla="*/ 10 h 10591"/>
                  <a:gd name="T14" fmla="*/ 34 w 13598"/>
                  <a:gd name="T15" fmla="*/ 11 h 10591"/>
                  <a:gd name="T16" fmla="*/ 34 w 13598"/>
                  <a:gd name="T17" fmla="*/ 11 h 10591"/>
                  <a:gd name="T18" fmla="*/ 35 w 13598"/>
                  <a:gd name="T19" fmla="*/ 11 h 10591"/>
                  <a:gd name="T20" fmla="*/ 35 w 13598"/>
                  <a:gd name="T21" fmla="*/ 12 h 10591"/>
                  <a:gd name="T22" fmla="*/ 35 w 13598"/>
                  <a:gd name="T23" fmla="*/ 12 h 10591"/>
                  <a:gd name="T24" fmla="*/ 36 w 13598"/>
                  <a:gd name="T25" fmla="*/ 12 h 10591"/>
                  <a:gd name="T26" fmla="*/ 36 w 13598"/>
                  <a:gd name="T27" fmla="*/ 12 h 10591"/>
                  <a:gd name="T28" fmla="*/ 36 w 13598"/>
                  <a:gd name="T29" fmla="*/ 12 h 10591"/>
                  <a:gd name="T30" fmla="*/ 37 w 13598"/>
                  <a:gd name="T31" fmla="*/ 13 h 10591"/>
                  <a:gd name="T32" fmla="*/ 38 w 13598"/>
                  <a:gd name="T33" fmla="*/ 13 h 10591"/>
                  <a:gd name="T34" fmla="*/ 38 w 13598"/>
                  <a:gd name="T35" fmla="*/ 14 h 10591"/>
                  <a:gd name="T36" fmla="*/ 38 w 13598"/>
                  <a:gd name="T37" fmla="*/ 14 h 10591"/>
                  <a:gd name="T38" fmla="*/ 37 w 13598"/>
                  <a:gd name="T39" fmla="*/ 14 h 10591"/>
                  <a:gd name="T40" fmla="*/ 37 w 13598"/>
                  <a:gd name="T41" fmla="*/ 14 h 10591"/>
                  <a:gd name="T42" fmla="*/ 37 w 13598"/>
                  <a:gd name="T43" fmla="*/ 14 h 10591"/>
                  <a:gd name="T44" fmla="*/ 36 w 13598"/>
                  <a:gd name="T45" fmla="*/ 15 h 10591"/>
                  <a:gd name="T46" fmla="*/ 34 w 13598"/>
                  <a:gd name="T47" fmla="*/ 16 h 10591"/>
                  <a:gd name="T48" fmla="*/ 31 w 13598"/>
                  <a:gd name="T49" fmla="*/ 17 h 10591"/>
                  <a:gd name="T50" fmla="*/ 29 w 13598"/>
                  <a:gd name="T51" fmla="*/ 17 h 10591"/>
                  <a:gd name="T52" fmla="*/ 27 w 13598"/>
                  <a:gd name="T53" fmla="*/ 18 h 10591"/>
                  <a:gd name="T54" fmla="*/ 24 w 13598"/>
                  <a:gd name="T55" fmla="*/ 19 h 10591"/>
                  <a:gd name="T56" fmla="*/ 22 w 13598"/>
                  <a:gd name="T57" fmla="*/ 20 h 10591"/>
                  <a:gd name="T58" fmla="*/ 21 w 13598"/>
                  <a:gd name="T59" fmla="*/ 21 h 10591"/>
                  <a:gd name="T60" fmla="*/ 19 w 13598"/>
                  <a:gd name="T61" fmla="*/ 21 h 10591"/>
                  <a:gd name="T62" fmla="*/ 18 w 13598"/>
                  <a:gd name="T63" fmla="*/ 22 h 10591"/>
                  <a:gd name="T64" fmla="*/ 16 w 13598"/>
                  <a:gd name="T65" fmla="*/ 23 h 10591"/>
                  <a:gd name="T66" fmla="*/ 15 w 13598"/>
                  <a:gd name="T67" fmla="*/ 23 h 10591"/>
                  <a:gd name="T68" fmla="*/ 13 w 13598"/>
                  <a:gd name="T69" fmla="*/ 24 h 10591"/>
                  <a:gd name="T70" fmla="*/ 10 w 13598"/>
                  <a:gd name="T71" fmla="*/ 25 h 10591"/>
                  <a:gd name="T72" fmla="*/ 8 w 13598"/>
                  <a:gd name="T73" fmla="*/ 26 h 10591"/>
                  <a:gd name="T74" fmla="*/ 7 w 13598"/>
                  <a:gd name="T75" fmla="*/ 26 h 10591"/>
                  <a:gd name="T76" fmla="*/ 6 w 13598"/>
                  <a:gd name="T77" fmla="*/ 27 h 10591"/>
                  <a:gd name="T78" fmla="*/ 6 w 13598"/>
                  <a:gd name="T79" fmla="*/ 27 h 10591"/>
                  <a:gd name="T80" fmla="*/ 4 w 13598"/>
                  <a:gd name="T81" fmla="*/ 28 h 10591"/>
                  <a:gd name="T82" fmla="*/ 2 w 13598"/>
                  <a:gd name="T83" fmla="*/ 29 h 10591"/>
                  <a:gd name="T84" fmla="*/ 1 w 13598"/>
                  <a:gd name="T85" fmla="*/ 29 h 10591"/>
                  <a:gd name="T86" fmla="*/ 0 w 13598"/>
                  <a:gd name="T87" fmla="*/ 29 h 10591"/>
                  <a:gd name="T88" fmla="*/ 0 w 13598"/>
                  <a:gd name="T89" fmla="*/ 29 h 10591"/>
                  <a:gd name="T90" fmla="*/ 0 w 13598"/>
                  <a:gd name="T91" fmla="*/ 29 h 10591"/>
                  <a:gd name="T92" fmla="*/ 0 w 13598"/>
                  <a:gd name="T93" fmla="*/ 29 h 10591"/>
                  <a:gd name="T94" fmla="*/ 0 w 13598"/>
                  <a:gd name="T95" fmla="*/ 29 h 10591"/>
                  <a:gd name="T96" fmla="*/ 1 w 13598"/>
                  <a:gd name="T97" fmla="*/ 27 h 10591"/>
                  <a:gd name="T98" fmla="*/ 3 w 13598"/>
                  <a:gd name="T99" fmla="*/ 25 h 10591"/>
                  <a:gd name="T100" fmla="*/ 4 w 13598"/>
                  <a:gd name="T101" fmla="*/ 24 h 10591"/>
                  <a:gd name="T102" fmla="*/ 4 w 13598"/>
                  <a:gd name="T103" fmla="*/ 23 h 10591"/>
                  <a:gd name="T104" fmla="*/ 5 w 13598"/>
                  <a:gd name="T105" fmla="*/ 22 h 10591"/>
                  <a:gd name="T106" fmla="*/ 6 w 13598"/>
                  <a:gd name="T107" fmla="*/ 20 h 10591"/>
                  <a:gd name="T108" fmla="*/ 7 w 13598"/>
                  <a:gd name="T109" fmla="*/ 18 h 10591"/>
                  <a:gd name="T110" fmla="*/ 8 w 13598"/>
                  <a:gd name="T111" fmla="*/ 17 h 10591"/>
                  <a:gd name="T112" fmla="*/ 9 w 13598"/>
                  <a:gd name="T113" fmla="*/ 15 h 10591"/>
                  <a:gd name="T114" fmla="*/ 11 w 13598"/>
                  <a:gd name="T115" fmla="*/ 12 h 10591"/>
                  <a:gd name="T116" fmla="*/ 12 w 13598"/>
                  <a:gd name="T117" fmla="*/ 9 h 10591"/>
                  <a:gd name="T118" fmla="*/ 13 w 13598"/>
                  <a:gd name="T119" fmla="*/ 8 h 10591"/>
                  <a:gd name="T120" fmla="*/ 14 w 13598"/>
                  <a:gd name="T121" fmla="*/ 6 h 10591"/>
                  <a:gd name="T122" fmla="*/ 16 w 13598"/>
                  <a:gd name="T123" fmla="*/ 3 h 10591"/>
                  <a:gd name="T124" fmla="*/ 17 w 13598"/>
                  <a:gd name="T125" fmla="*/ 1 h 1059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3598" h="10591">
                    <a:moveTo>
                      <a:pt x="6302" y="0"/>
                    </a:moveTo>
                    <a:lnTo>
                      <a:pt x="6407" y="64"/>
                    </a:lnTo>
                    <a:lnTo>
                      <a:pt x="6596" y="183"/>
                    </a:lnTo>
                    <a:lnTo>
                      <a:pt x="6857" y="348"/>
                    </a:lnTo>
                    <a:lnTo>
                      <a:pt x="7178" y="553"/>
                    </a:lnTo>
                    <a:lnTo>
                      <a:pt x="7546" y="788"/>
                    </a:lnTo>
                    <a:lnTo>
                      <a:pt x="7951" y="1047"/>
                    </a:lnTo>
                    <a:lnTo>
                      <a:pt x="8377" y="1321"/>
                    </a:lnTo>
                    <a:lnTo>
                      <a:pt x="8816" y="1603"/>
                    </a:lnTo>
                    <a:lnTo>
                      <a:pt x="9254" y="1887"/>
                    </a:lnTo>
                    <a:lnTo>
                      <a:pt x="9678" y="2162"/>
                    </a:lnTo>
                    <a:lnTo>
                      <a:pt x="10078" y="2422"/>
                    </a:lnTo>
                    <a:lnTo>
                      <a:pt x="10441" y="2659"/>
                    </a:lnTo>
                    <a:lnTo>
                      <a:pt x="10754" y="2865"/>
                    </a:lnTo>
                    <a:lnTo>
                      <a:pt x="11006" y="3033"/>
                    </a:lnTo>
                    <a:lnTo>
                      <a:pt x="11105" y="3100"/>
                    </a:lnTo>
                    <a:lnTo>
                      <a:pt x="11185" y="3155"/>
                    </a:lnTo>
                    <a:lnTo>
                      <a:pt x="11244" y="3196"/>
                    </a:lnTo>
                    <a:lnTo>
                      <a:pt x="11278" y="3222"/>
                    </a:lnTo>
                    <a:lnTo>
                      <a:pt x="11332" y="3264"/>
                    </a:lnTo>
                    <a:lnTo>
                      <a:pt x="11395" y="3312"/>
                    </a:lnTo>
                    <a:lnTo>
                      <a:pt x="11467" y="3364"/>
                    </a:lnTo>
                    <a:lnTo>
                      <a:pt x="11547" y="3422"/>
                    </a:lnTo>
                    <a:lnTo>
                      <a:pt x="11633" y="3481"/>
                    </a:lnTo>
                    <a:lnTo>
                      <a:pt x="11721" y="3543"/>
                    </a:lnTo>
                    <a:lnTo>
                      <a:pt x="11812" y="3604"/>
                    </a:lnTo>
                    <a:lnTo>
                      <a:pt x="11902" y="3666"/>
                    </a:lnTo>
                    <a:lnTo>
                      <a:pt x="11990" y="3726"/>
                    </a:lnTo>
                    <a:lnTo>
                      <a:pt x="12075" y="3784"/>
                    </a:lnTo>
                    <a:lnTo>
                      <a:pt x="12154" y="3837"/>
                    </a:lnTo>
                    <a:lnTo>
                      <a:pt x="12225" y="3887"/>
                    </a:lnTo>
                    <a:lnTo>
                      <a:pt x="12288" y="3930"/>
                    </a:lnTo>
                    <a:lnTo>
                      <a:pt x="12339" y="3967"/>
                    </a:lnTo>
                    <a:lnTo>
                      <a:pt x="12359" y="3983"/>
                    </a:lnTo>
                    <a:lnTo>
                      <a:pt x="12377" y="3997"/>
                    </a:lnTo>
                    <a:lnTo>
                      <a:pt x="12390" y="4008"/>
                    </a:lnTo>
                    <a:lnTo>
                      <a:pt x="12400" y="4016"/>
                    </a:lnTo>
                    <a:lnTo>
                      <a:pt x="12417" y="4033"/>
                    </a:lnTo>
                    <a:lnTo>
                      <a:pt x="12438" y="4051"/>
                    </a:lnTo>
                    <a:lnTo>
                      <a:pt x="12463" y="4071"/>
                    </a:lnTo>
                    <a:lnTo>
                      <a:pt x="12490" y="4092"/>
                    </a:lnTo>
                    <a:lnTo>
                      <a:pt x="12520" y="4115"/>
                    </a:lnTo>
                    <a:lnTo>
                      <a:pt x="12553" y="4138"/>
                    </a:lnTo>
                    <a:lnTo>
                      <a:pt x="12587" y="4163"/>
                    </a:lnTo>
                    <a:lnTo>
                      <a:pt x="12621" y="4186"/>
                    </a:lnTo>
                    <a:lnTo>
                      <a:pt x="12657" y="4210"/>
                    </a:lnTo>
                    <a:lnTo>
                      <a:pt x="12692" y="4232"/>
                    </a:lnTo>
                    <a:lnTo>
                      <a:pt x="12728" y="4255"/>
                    </a:lnTo>
                    <a:lnTo>
                      <a:pt x="12763" y="4275"/>
                    </a:lnTo>
                    <a:lnTo>
                      <a:pt x="12795" y="4294"/>
                    </a:lnTo>
                    <a:lnTo>
                      <a:pt x="12827" y="4311"/>
                    </a:lnTo>
                    <a:lnTo>
                      <a:pt x="12856" y="4324"/>
                    </a:lnTo>
                    <a:lnTo>
                      <a:pt x="12882" y="4336"/>
                    </a:lnTo>
                    <a:lnTo>
                      <a:pt x="12896" y="4342"/>
                    </a:lnTo>
                    <a:lnTo>
                      <a:pt x="12912" y="4350"/>
                    </a:lnTo>
                    <a:lnTo>
                      <a:pt x="12931" y="4361"/>
                    </a:lnTo>
                    <a:lnTo>
                      <a:pt x="12951" y="4372"/>
                    </a:lnTo>
                    <a:lnTo>
                      <a:pt x="12998" y="4402"/>
                    </a:lnTo>
                    <a:lnTo>
                      <a:pt x="13050" y="4437"/>
                    </a:lnTo>
                    <a:lnTo>
                      <a:pt x="13108" y="4476"/>
                    </a:lnTo>
                    <a:lnTo>
                      <a:pt x="13167" y="4519"/>
                    </a:lnTo>
                    <a:lnTo>
                      <a:pt x="13228" y="4563"/>
                    </a:lnTo>
                    <a:lnTo>
                      <a:pt x="13290" y="4608"/>
                    </a:lnTo>
                    <a:lnTo>
                      <a:pt x="13407" y="4694"/>
                    </a:lnTo>
                    <a:lnTo>
                      <a:pt x="13505" y="4768"/>
                    </a:lnTo>
                    <a:lnTo>
                      <a:pt x="13572" y="4820"/>
                    </a:lnTo>
                    <a:lnTo>
                      <a:pt x="13598" y="4839"/>
                    </a:lnTo>
                    <a:lnTo>
                      <a:pt x="13598" y="4847"/>
                    </a:lnTo>
                    <a:lnTo>
                      <a:pt x="13596" y="4870"/>
                    </a:lnTo>
                    <a:lnTo>
                      <a:pt x="13594" y="4885"/>
                    </a:lnTo>
                    <a:lnTo>
                      <a:pt x="13591" y="4902"/>
                    </a:lnTo>
                    <a:lnTo>
                      <a:pt x="13587" y="4922"/>
                    </a:lnTo>
                    <a:lnTo>
                      <a:pt x="13582" y="4942"/>
                    </a:lnTo>
                    <a:lnTo>
                      <a:pt x="13574" y="4964"/>
                    </a:lnTo>
                    <a:lnTo>
                      <a:pt x="13566" y="4985"/>
                    </a:lnTo>
                    <a:lnTo>
                      <a:pt x="13555" y="5008"/>
                    </a:lnTo>
                    <a:lnTo>
                      <a:pt x="13543" y="5029"/>
                    </a:lnTo>
                    <a:lnTo>
                      <a:pt x="13535" y="5041"/>
                    </a:lnTo>
                    <a:lnTo>
                      <a:pt x="13527" y="5051"/>
                    </a:lnTo>
                    <a:lnTo>
                      <a:pt x="13519" y="5060"/>
                    </a:lnTo>
                    <a:lnTo>
                      <a:pt x="13510" y="5070"/>
                    </a:lnTo>
                    <a:lnTo>
                      <a:pt x="13500" y="5080"/>
                    </a:lnTo>
                    <a:lnTo>
                      <a:pt x="13489" y="5088"/>
                    </a:lnTo>
                    <a:lnTo>
                      <a:pt x="13478" y="5097"/>
                    </a:lnTo>
                    <a:lnTo>
                      <a:pt x="13467" y="5104"/>
                    </a:lnTo>
                    <a:lnTo>
                      <a:pt x="13450" y="5113"/>
                    </a:lnTo>
                    <a:lnTo>
                      <a:pt x="13423" y="5127"/>
                    </a:lnTo>
                    <a:lnTo>
                      <a:pt x="13387" y="5142"/>
                    </a:lnTo>
                    <a:lnTo>
                      <a:pt x="13343" y="5161"/>
                    </a:lnTo>
                    <a:lnTo>
                      <a:pt x="13234" y="5207"/>
                    </a:lnTo>
                    <a:lnTo>
                      <a:pt x="13095" y="5264"/>
                    </a:lnTo>
                    <a:lnTo>
                      <a:pt x="12935" y="5327"/>
                    </a:lnTo>
                    <a:lnTo>
                      <a:pt x="12755" y="5399"/>
                    </a:lnTo>
                    <a:lnTo>
                      <a:pt x="12560" y="5476"/>
                    </a:lnTo>
                    <a:lnTo>
                      <a:pt x="12353" y="5556"/>
                    </a:lnTo>
                    <a:lnTo>
                      <a:pt x="12138" y="5639"/>
                    </a:lnTo>
                    <a:lnTo>
                      <a:pt x="11921" y="5723"/>
                    </a:lnTo>
                    <a:lnTo>
                      <a:pt x="11703" y="5807"/>
                    </a:lnTo>
                    <a:lnTo>
                      <a:pt x="11491" y="5888"/>
                    </a:lnTo>
                    <a:lnTo>
                      <a:pt x="11287" y="5967"/>
                    </a:lnTo>
                    <a:lnTo>
                      <a:pt x="11094" y="6039"/>
                    </a:lnTo>
                    <a:lnTo>
                      <a:pt x="10919" y="6107"/>
                    </a:lnTo>
                    <a:lnTo>
                      <a:pt x="10764" y="6165"/>
                    </a:lnTo>
                    <a:lnTo>
                      <a:pt x="10604" y="6227"/>
                    </a:lnTo>
                    <a:lnTo>
                      <a:pt x="10418" y="6299"/>
                    </a:lnTo>
                    <a:lnTo>
                      <a:pt x="10208" y="6382"/>
                    </a:lnTo>
                    <a:lnTo>
                      <a:pt x="9981" y="6472"/>
                    </a:lnTo>
                    <a:lnTo>
                      <a:pt x="9740" y="6569"/>
                    </a:lnTo>
                    <a:lnTo>
                      <a:pt x="9490" y="6671"/>
                    </a:lnTo>
                    <a:lnTo>
                      <a:pt x="9236" y="6774"/>
                    </a:lnTo>
                    <a:lnTo>
                      <a:pt x="8981" y="6878"/>
                    </a:lnTo>
                    <a:lnTo>
                      <a:pt x="8731" y="6982"/>
                    </a:lnTo>
                    <a:lnTo>
                      <a:pt x="8489" y="7082"/>
                    </a:lnTo>
                    <a:lnTo>
                      <a:pt x="8261" y="7177"/>
                    </a:lnTo>
                    <a:lnTo>
                      <a:pt x="8051" y="7266"/>
                    </a:lnTo>
                    <a:lnTo>
                      <a:pt x="7863" y="7346"/>
                    </a:lnTo>
                    <a:lnTo>
                      <a:pt x="7701" y="7417"/>
                    </a:lnTo>
                    <a:lnTo>
                      <a:pt x="7570" y="7474"/>
                    </a:lnTo>
                    <a:lnTo>
                      <a:pt x="7476" y="7518"/>
                    </a:lnTo>
                    <a:lnTo>
                      <a:pt x="7413" y="7546"/>
                    </a:lnTo>
                    <a:lnTo>
                      <a:pt x="7327" y="7581"/>
                    </a:lnTo>
                    <a:lnTo>
                      <a:pt x="7220" y="7625"/>
                    </a:lnTo>
                    <a:lnTo>
                      <a:pt x="7095" y="7675"/>
                    </a:lnTo>
                    <a:lnTo>
                      <a:pt x="6955" y="7730"/>
                    </a:lnTo>
                    <a:lnTo>
                      <a:pt x="6804" y="7789"/>
                    </a:lnTo>
                    <a:lnTo>
                      <a:pt x="6644" y="7851"/>
                    </a:lnTo>
                    <a:lnTo>
                      <a:pt x="6481" y="7914"/>
                    </a:lnTo>
                    <a:lnTo>
                      <a:pt x="6315" y="7977"/>
                    </a:lnTo>
                    <a:lnTo>
                      <a:pt x="6151" y="8041"/>
                    </a:lnTo>
                    <a:lnTo>
                      <a:pt x="5992" y="8102"/>
                    </a:lnTo>
                    <a:lnTo>
                      <a:pt x="5841" y="8160"/>
                    </a:lnTo>
                    <a:lnTo>
                      <a:pt x="5702" y="8214"/>
                    </a:lnTo>
                    <a:lnTo>
                      <a:pt x="5576" y="8262"/>
                    </a:lnTo>
                    <a:lnTo>
                      <a:pt x="5469" y="8304"/>
                    </a:lnTo>
                    <a:lnTo>
                      <a:pt x="5382" y="8339"/>
                    </a:lnTo>
                    <a:lnTo>
                      <a:pt x="5287" y="8377"/>
                    </a:lnTo>
                    <a:lnTo>
                      <a:pt x="5152" y="8431"/>
                    </a:lnTo>
                    <a:lnTo>
                      <a:pt x="4985" y="8497"/>
                    </a:lnTo>
                    <a:lnTo>
                      <a:pt x="4791" y="8575"/>
                    </a:lnTo>
                    <a:lnTo>
                      <a:pt x="4574" y="8661"/>
                    </a:lnTo>
                    <a:lnTo>
                      <a:pt x="4341" y="8755"/>
                    </a:lnTo>
                    <a:lnTo>
                      <a:pt x="4097" y="8853"/>
                    </a:lnTo>
                    <a:lnTo>
                      <a:pt x="3848" y="8955"/>
                    </a:lnTo>
                    <a:lnTo>
                      <a:pt x="3599" y="9056"/>
                    </a:lnTo>
                    <a:lnTo>
                      <a:pt x="3357" y="9156"/>
                    </a:lnTo>
                    <a:lnTo>
                      <a:pt x="3125" y="9253"/>
                    </a:lnTo>
                    <a:lnTo>
                      <a:pt x="2910" y="9344"/>
                    </a:lnTo>
                    <a:lnTo>
                      <a:pt x="2812" y="9387"/>
                    </a:lnTo>
                    <a:lnTo>
                      <a:pt x="2719" y="9427"/>
                    </a:lnTo>
                    <a:lnTo>
                      <a:pt x="2633" y="9465"/>
                    </a:lnTo>
                    <a:lnTo>
                      <a:pt x="2555" y="9501"/>
                    </a:lnTo>
                    <a:lnTo>
                      <a:pt x="2485" y="9533"/>
                    </a:lnTo>
                    <a:lnTo>
                      <a:pt x="2424" y="9563"/>
                    </a:lnTo>
                    <a:lnTo>
                      <a:pt x="2374" y="9588"/>
                    </a:lnTo>
                    <a:lnTo>
                      <a:pt x="2333" y="9610"/>
                    </a:lnTo>
                    <a:lnTo>
                      <a:pt x="2295" y="9631"/>
                    </a:lnTo>
                    <a:lnTo>
                      <a:pt x="2249" y="9656"/>
                    </a:lnTo>
                    <a:lnTo>
                      <a:pt x="2197" y="9682"/>
                    </a:lnTo>
                    <a:lnTo>
                      <a:pt x="2138" y="9712"/>
                    </a:lnTo>
                    <a:lnTo>
                      <a:pt x="2004" y="9776"/>
                    </a:lnTo>
                    <a:lnTo>
                      <a:pt x="1852" y="9849"/>
                    </a:lnTo>
                    <a:lnTo>
                      <a:pt x="1686" y="9926"/>
                    </a:lnTo>
                    <a:lnTo>
                      <a:pt x="1510" y="10007"/>
                    </a:lnTo>
                    <a:lnTo>
                      <a:pt x="1328" y="10088"/>
                    </a:lnTo>
                    <a:lnTo>
                      <a:pt x="1145" y="10169"/>
                    </a:lnTo>
                    <a:lnTo>
                      <a:pt x="964" y="10249"/>
                    </a:lnTo>
                    <a:lnTo>
                      <a:pt x="790" y="10324"/>
                    </a:lnTo>
                    <a:lnTo>
                      <a:pt x="629" y="10393"/>
                    </a:lnTo>
                    <a:lnTo>
                      <a:pt x="481" y="10456"/>
                    </a:lnTo>
                    <a:lnTo>
                      <a:pt x="354" y="10508"/>
                    </a:lnTo>
                    <a:lnTo>
                      <a:pt x="251" y="10549"/>
                    </a:lnTo>
                    <a:lnTo>
                      <a:pt x="210" y="10565"/>
                    </a:lnTo>
                    <a:lnTo>
                      <a:pt x="176" y="10577"/>
                    </a:lnTo>
                    <a:lnTo>
                      <a:pt x="151" y="10586"/>
                    </a:lnTo>
                    <a:lnTo>
                      <a:pt x="133" y="10590"/>
                    </a:lnTo>
                    <a:lnTo>
                      <a:pt x="128" y="10590"/>
                    </a:lnTo>
                    <a:lnTo>
                      <a:pt x="116" y="10591"/>
                    </a:lnTo>
                    <a:lnTo>
                      <a:pt x="96" y="10590"/>
                    </a:lnTo>
                    <a:lnTo>
                      <a:pt x="75" y="10588"/>
                    </a:lnTo>
                    <a:lnTo>
                      <a:pt x="63" y="10587"/>
                    </a:lnTo>
                    <a:lnTo>
                      <a:pt x="51" y="10584"/>
                    </a:lnTo>
                    <a:lnTo>
                      <a:pt x="40" y="10581"/>
                    </a:lnTo>
                    <a:lnTo>
                      <a:pt x="30" y="10576"/>
                    </a:lnTo>
                    <a:lnTo>
                      <a:pt x="21" y="10570"/>
                    </a:lnTo>
                    <a:lnTo>
                      <a:pt x="11" y="10564"/>
                    </a:lnTo>
                    <a:lnTo>
                      <a:pt x="8" y="10560"/>
                    </a:lnTo>
                    <a:lnTo>
                      <a:pt x="5" y="10556"/>
                    </a:lnTo>
                    <a:lnTo>
                      <a:pt x="2" y="10552"/>
                    </a:lnTo>
                    <a:lnTo>
                      <a:pt x="0" y="10547"/>
                    </a:lnTo>
                    <a:lnTo>
                      <a:pt x="14" y="10526"/>
                    </a:lnTo>
                    <a:lnTo>
                      <a:pt x="54" y="10466"/>
                    </a:lnTo>
                    <a:lnTo>
                      <a:pt x="118" y="10373"/>
                    </a:lnTo>
                    <a:lnTo>
                      <a:pt x="200" y="10251"/>
                    </a:lnTo>
                    <a:lnTo>
                      <a:pt x="297" y="10106"/>
                    </a:lnTo>
                    <a:lnTo>
                      <a:pt x="406" y="9943"/>
                    </a:lnTo>
                    <a:lnTo>
                      <a:pt x="525" y="9768"/>
                    </a:lnTo>
                    <a:lnTo>
                      <a:pt x="648" y="9586"/>
                    </a:lnTo>
                    <a:lnTo>
                      <a:pt x="773" y="9403"/>
                    </a:lnTo>
                    <a:lnTo>
                      <a:pt x="896" y="9222"/>
                    </a:lnTo>
                    <a:lnTo>
                      <a:pt x="1013" y="9049"/>
                    </a:lnTo>
                    <a:lnTo>
                      <a:pt x="1122" y="8891"/>
                    </a:lnTo>
                    <a:lnTo>
                      <a:pt x="1218" y="8751"/>
                    </a:lnTo>
                    <a:lnTo>
                      <a:pt x="1298" y="8636"/>
                    </a:lnTo>
                    <a:lnTo>
                      <a:pt x="1358" y="8552"/>
                    </a:lnTo>
                    <a:lnTo>
                      <a:pt x="1395" y="8500"/>
                    </a:lnTo>
                    <a:lnTo>
                      <a:pt x="1411" y="8480"/>
                    </a:lnTo>
                    <a:lnTo>
                      <a:pt x="1432" y="8448"/>
                    </a:lnTo>
                    <a:lnTo>
                      <a:pt x="1460" y="8407"/>
                    </a:lnTo>
                    <a:lnTo>
                      <a:pt x="1492" y="8357"/>
                    </a:lnTo>
                    <a:lnTo>
                      <a:pt x="1568" y="8232"/>
                    </a:lnTo>
                    <a:lnTo>
                      <a:pt x="1660" y="8080"/>
                    </a:lnTo>
                    <a:lnTo>
                      <a:pt x="1765" y="7905"/>
                    </a:lnTo>
                    <a:lnTo>
                      <a:pt x="1877" y="7714"/>
                    </a:lnTo>
                    <a:lnTo>
                      <a:pt x="1996" y="7512"/>
                    </a:lnTo>
                    <a:lnTo>
                      <a:pt x="2117" y="7305"/>
                    </a:lnTo>
                    <a:lnTo>
                      <a:pt x="2238" y="7097"/>
                    </a:lnTo>
                    <a:lnTo>
                      <a:pt x="2354" y="6897"/>
                    </a:lnTo>
                    <a:lnTo>
                      <a:pt x="2463" y="6708"/>
                    </a:lnTo>
                    <a:lnTo>
                      <a:pt x="2562" y="6536"/>
                    </a:lnTo>
                    <a:lnTo>
                      <a:pt x="2647" y="6386"/>
                    </a:lnTo>
                    <a:lnTo>
                      <a:pt x="2716" y="6266"/>
                    </a:lnTo>
                    <a:lnTo>
                      <a:pt x="2764" y="6179"/>
                    </a:lnTo>
                    <a:lnTo>
                      <a:pt x="2789" y="6132"/>
                    </a:lnTo>
                    <a:lnTo>
                      <a:pt x="2819" y="6075"/>
                    </a:lnTo>
                    <a:lnTo>
                      <a:pt x="2883" y="5960"/>
                    </a:lnTo>
                    <a:lnTo>
                      <a:pt x="2975" y="5795"/>
                    </a:lnTo>
                    <a:lnTo>
                      <a:pt x="3090" y="5588"/>
                    </a:lnTo>
                    <a:lnTo>
                      <a:pt x="3226" y="5349"/>
                    </a:lnTo>
                    <a:lnTo>
                      <a:pt x="3374" y="5086"/>
                    </a:lnTo>
                    <a:lnTo>
                      <a:pt x="3532" y="4805"/>
                    </a:lnTo>
                    <a:lnTo>
                      <a:pt x="3693" y="4519"/>
                    </a:lnTo>
                    <a:lnTo>
                      <a:pt x="3855" y="4232"/>
                    </a:lnTo>
                    <a:lnTo>
                      <a:pt x="4011" y="3956"/>
                    </a:lnTo>
                    <a:lnTo>
                      <a:pt x="4156" y="3697"/>
                    </a:lnTo>
                    <a:lnTo>
                      <a:pt x="4287" y="3465"/>
                    </a:lnTo>
                    <a:lnTo>
                      <a:pt x="4398" y="3267"/>
                    </a:lnTo>
                    <a:lnTo>
                      <a:pt x="4484" y="3114"/>
                    </a:lnTo>
                    <a:lnTo>
                      <a:pt x="4540" y="3011"/>
                    </a:lnTo>
                    <a:lnTo>
                      <a:pt x="4561" y="2970"/>
                    </a:lnTo>
                    <a:lnTo>
                      <a:pt x="4584" y="2928"/>
                    </a:lnTo>
                    <a:lnTo>
                      <a:pt x="4641" y="2827"/>
                    </a:lnTo>
                    <a:lnTo>
                      <a:pt x="4728" y="2677"/>
                    </a:lnTo>
                    <a:lnTo>
                      <a:pt x="4841" y="2484"/>
                    </a:lnTo>
                    <a:lnTo>
                      <a:pt x="4973" y="2258"/>
                    </a:lnTo>
                    <a:lnTo>
                      <a:pt x="5119" y="2008"/>
                    </a:lnTo>
                    <a:lnTo>
                      <a:pt x="5276" y="1741"/>
                    </a:lnTo>
                    <a:lnTo>
                      <a:pt x="5438" y="1466"/>
                    </a:lnTo>
                    <a:lnTo>
                      <a:pt x="5599" y="1191"/>
                    </a:lnTo>
                    <a:lnTo>
                      <a:pt x="5755" y="926"/>
                    </a:lnTo>
                    <a:lnTo>
                      <a:pt x="5901" y="678"/>
                    </a:lnTo>
                    <a:lnTo>
                      <a:pt x="6032" y="456"/>
                    </a:lnTo>
                    <a:lnTo>
                      <a:pt x="6142" y="269"/>
                    </a:lnTo>
                    <a:lnTo>
                      <a:pt x="6227" y="126"/>
                    </a:lnTo>
                    <a:lnTo>
                      <a:pt x="6282" y="33"/>
                    </a:lnTo>
                    <a:lnTo>
                      <a:pt x="6302" y="0"/>
                    </a:lnTo>
                    <a:close/>
                  </a:path>
                </a:pathLst>
              </a:custGeom>
              <a:solidFill>
                <a:srgbClr val="FADF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36" name="Freeform 431">
                <a:extLst>
                  <a:ext uri="{FF2B5EF4-FFF2-40B4-BE49-F238E27FC236}">
                    <a16:creationId xmlns:a16="http://schemas.microsoft.com/office/drawing/2014/main" id="{B985B7E1-ACFC-4204-9A23-16EFAA7FE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1" y="1428"/>
                <a:ext cx="623" cy="488"/>
              </a:xfrm>
              <a:custGeom>
                <a:avLst/>
                <a:gdLst>
                  <a:gd name="T0" fmla="*/ 33 w 11832"/>
                  <a:gd name="T1" fmla="*/ 12 h 9276"/>
                  <a:gd name="T2" fmla="*/ 32 w 11832"/>
                  <a:gd name="T3" fmla="*/ 12 h 9276"/>
                  <a:gd name="T4" fmla="*/ 31 w 11832"/>
                  <a:gd name="T5" fmla="*/ 13 h 9276"/>
                  <a:gd name="T6" fmla="*/ 29 w 11832"/>
                  <a:gd name="T7" fmla="*/ 14 h 9276"/>
                  <a:gd name="T8" fmla="*/ 27 w 11832"/>
                  <a:gd name="T9" fmla="*/ 15 h 9276"/>
                  <a:gd name="T10" fmla="*/ 24 w 11832"/>
                  <a:gd name="T11" fmla="*/ 16 h 9276"/>
                  <a:gd name="T12" fmla="*/ 21 w 11832"/>
                  <a:gd name="T13" fmla="*/ 17 h 9276"/>
                  <a:gd name="T14" fmla="*/ 19 w 11832"/>
                  <a:gd name="T15" fmla="*/ 18 h 9276"/>
                  <a:gd name="T16" fmla="*/ 14 w 11832"/>
                  <a:gd name="T17" fmla="*/ 20 h 9276"/>
                  <a:gd name="T18" fmla="*/ 8 w 11832"/>
                  <a:gd name="T19" fmla="*/ 22 h 9276"/>
                  <a:gd name="T20" fmla="*/ 4 w 11832"/>
                  <a:gd name="T21" fmla="*/ 24 h 9276"/>
                  <a:gd name="T22" fmla="*/ 1 w 11832"/>
                  <a:gd name="T23" fmla="*/ 25 h 9276"/>
                  <a:gd name="T24" fmla="*/ 1 w 11832"/>
                  <a:gd name="T25" fmla="*/ 26 h 9276"/>
                  <a:gd name="T26" fmla="*/ 0 w 11832"/>
                  <a:gd name="T27" fmla="*/ 26 h 9276"/>
                  <a:gd name="T28" fmla="*/ 0 w 11832"/>
                  <a:gd name="T29" fmla="*/ 26 h 9276"/>
                  <a:gd name="T30" fmla="*/ 0 w 11832"/>
                  <a:gd name="T31" fmla="*/ 26 h 9276"/>
                  <a:gd name="T32" fmla="*/ 0 w 11832"/>
                  <a:gd name="T33" fmla="*/ 26 h 9276"/>
                  <a:gd name="T34" fmla="*/ 0 w 11832"/>
                  <a:gd name="T35" fmla="*/ 26 h 9276"/>
                  <a:gd name="T36" fmla="*/ 0 w 11832"/>
                  <a:gd name="T37" fmla="*/ 25 h 9276"/>
                  <a:gd name="T38" fmla="*/ 0 w 11832"/>
                  <a:gd name="T39" fmla="*/ 25 h 9276"/>
                  <a:gd name="T40" fmla="*/ 0 w 11832"/>
                  <a:gd name="T41" fmla="*/ 25 h 9276"/>
                  <a:gd name="T42" fmla="*/ 0 w 11832"/>
                  <a:gd name="T43" fmla="*/ 25 h 9276"/>
                  <a:gd name="T44" fmla="*/ 0 w 11832"/>
                  <a:gd name="T45" fmla="*/ 25 h 9276"/>
                  <a:gd name="T46" fmla="*/ 0 w 11832"/>
                  <a:gd name="T47" fmla="*/ 25 h 9276"/>
                  <a:gd name="T48" fmla="*/ 0 w 11832"/>
                  <a:gd name="T49" fmla="*/ 24 h 9276"/>
                  <a:gd name="T50" fmla="*/ 0 w 11832"/>
                  <a:gd name="T51" fmla="*/ 24 h 9276"/>
                  <a:gd name="T52" fmla="*/ 1 w 11832"/>
                  <a:gd name="T53" fmla="*/ 24 h 9276"/>
                  <a:gd name="T54" fmla="*/ 1 w 11832"/>
                  <a:gd name="T55" fmla="*/ 24 h 9276"/>
                  <a:gd name="T56" fmla="*/ 1 w 11832"/>
                  <a:gd name="T57" fmla="*/ 23 h 9276"/>
                  <a:gd name="T58" fmla="*/ 2 w 11832"/>
                  <a:gd name="T59" fmla="*/ 23 h 9276"/>
                  <a:gd name="T60" fmla="*/ 2 w 11832"/>
                  <a:gd name="T61" fmla="*/ 21 h 9276"/>
                  <a:gd name="T62" fmla="*/ 3 w 11832"/>
                  <a:gd name="T63" fmla="*/ 20 h 9276"/>
                  <a:gd name="T64" fmla="*/ 4 w 11832"/>
                  <a:gd name="T65" fmla="*/ 18 h 9276"/>
                  <a:gd name="T66" fmla="*/ 5 w 11832"/>
                  <a:gd name="T67" fmla="*/ 16 h 9276"/>
                  <a:gd name="T68" fmla="*/ 7 w 11832"/>
                  <a:gd name="T69" fmla="*/ 13 h 9276"/>
                  <a:gd name="T70" fmla="*/ 9 w 11832"/>
                  <a:gd name="T71" fmla="*/ 10 h 9276"/>
                  <a:gd name="T72" fmla="*/ 10 w 11832"/>
                  <a:gd name="T73" fmla="*/ 8 h 9276"/>
                  <a:gd name="T74" fmla="*/ 11 w 11832"/>
                  <a:gd name="T75" fmla="*/ 6 h 9276"/>
                  <a:gd name="T76" fmla="*/ 12 w 11832"/>
                  <a:gd name="T77" fmla="*/ 4 h 9276"/>
                  <a:gd name="T78" fmla="*/ 13 w 11832"/>
                  <a:gd name="T79" fmla="*/ 2 h 9276"/>
                  <a:gd name="T80" fmla="*/ 14 w 11832"/>
                  <a:gd name="T81" fmla="*/ 1 h 9276"/>
                  <a:gd name="T82" fmla="*/ 15 w 11832"/>
                  <a:gd name="T83" fmla="*/ 0 h 9276"/>
                  <a:gd name="T84" fmla="*/ 15 w 11832"/>
                  <a:gd name="T85" fmla="*/ 0 h 9276"/>
                  <a:gd name="T86" fmla="*/ 15 w 11832"/>
                  <a:gd name="T87" fmla="*/ 0 h 9276"/>
                  <a:gd name="T88" fmla="*/ 16 w 11832"/>
                  <a:gd name="T89" fmla="*/ 1 h 9276"/>
                  <a:gd name="T90" fmla="*/ 17 w 11832"/>
                  <a:gd name="T91" fmla="*/ 1 h 9276"/>
                  <a:gd name="T92" fmla="*/ 18 w 11832"/>
                  <a:gd name="T93" fmla="*/ 2 h 9276"/>
                  <a:gd name="T94" fmla="*/ 20 w 11832"/>
                  <a:gd name="T95" fmla="*/ 3 h 9276"/>
                  <a:gd name="T96" fmla="*/ 21 w 11832"/>
                  <a:gd name="T97" fmla="*/ 4 h 9276"/>
                  <a:gd name="T98" fmla="*/ 23 w 11832"/>
                  <a:gd name="T99" fmla="*/ 5 h 9276"/>
                  <a:gd name="T100" fmla="*/ 24 w 11832"/>
                  <a:gd name="T101" fmla="*/ 6 h 9276"/>
                  <a:gd name="T102" fmla="*/ 26 w 11832"/>
                  <a:gd name="T103" fmla="*/ 7 h 9276"/>
                  <a:gd name="T104" fmla="*/ 27 w 11832"/>
                  <a:gd name="T105" fmla="*/ 8 h 9276"/>
                  <a:gd name="T106" fmla="*/ 29 w 11832"/>
                  <a:gd name="T107" fmla="*/ 9 h 9276"/>
                  <a:gd name="T108" fmla="*/ 30 w 11832"/>
                  <a:gd name="T109" fmla="*/ 9 h 9276"/>
                  <a:gd name="T110" fmla="*/ 31 w 11832"/>
                  <a:gd name="T111" fmla="*/ 10 h 9276"/>
                  <a:gd name="T112" fmla="*/ 32 w 11832"/>
                  <a:gd name="T113" fmla="*/ 11 h 9276"/>
                  <a:gd name="T114" fmla="*/ 32 w 11832"/>
                  <a:gd name="T115" fmla="*/ 11 h 9276"/>
                  <a:gd name="T116" fmla="*/ 33 w 11832"/>
                  <a:gd name="T117" fmla="*/ 12 h 927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832" h="9276">
                    <a:moveTo>
                      <a:pt x="11832" y="4231"/>
                    </a:moveTo>
                    <a:lnTo>
                      <a:pt x="11800" y="4258"/>
                    </a:lnTo>
                    <a:lnTo>
                      <a:pt x="11707" y="4311"/>
                    </a:lnTo>
                    <a:lnTo>
                      <a:pt x="11556" y="4387"/>
                    </a:lnTo>
                    <a:lnTo>
                      <a:pt x="11350" y="4485"/>
                    </a:lnTo>
                    <a:lnTo>
                      <a:pt x="11094" y="4604"/>
                    </a:lnTo>
                    <a:lnTo>
                      <a:pt x="10791" y="4741"/>
                    </a:lnTo>
                    <a:lnTo>
                      <a:pt x="10447" y="4894"/>
                    </a:lnTo>
                    <a:lnTo>
                      <a:pt x="10065" y="5063"/>
                    </a:lnTo>
                    <a:lnTo>
                      <a:pt x="9650" y="5246"/>
                    </a:lnTo>
                    <a:lnTo>
                      <a:pt x="9203" y="5441"/>
                    </a:lnTo>
                    <a:lnTo>
                      <a:pt x="8732" y="5645"/>
                    </a:lnTo>
                    <a:lnTo>
                      <a:pt x="8240" y="5858"/>
                    </a:lnTo>
                    <a:lnTo>
                      <a:pt x="7731" y="6077"/>
                    </a:lnTo>
                    <a:lnTo>
                      <a:pt x="7208" y="6301"/>
                    </a:lnTo>
                    <a:lnTo>
                      <a:pt x="6676" y="6530"/>
                    </a:lnTo>
                    <a:lnTo>
                      <a:pt x="6140" y="6759"/>
                    </a:lnTo>
                    <a:lnTo>
                      <a:pt x="5068" y="7216"/>
                    </a:lnTo>
                    <a:lnTo>
                      <a:pt x="4026" y="7658"/>
                    </a:lnTo>
                    <a:lnTo>
                      <a:pt x="3045" y="8074"/>
                    </a:lnTo>
                    <a:lnTo>
                      <a:pt x="2161" y="8447"/>
                    </a:lnTo>
                    <a:lnTo>
                      <a:pt x="1404" y="8765"/>
                    </a:lnTo>
                    <a:lnTo>
                      <a:pt x="809" y="9016"/>
                    </a:lnTo>
                    <a:lnTo>
                      <a:pt x="407" y="9184"/>
                    </a:lnTo>
                    <a:lnTo>
                      <a:pt x="233" y="9257"/>
                    </a:lnTo>
                    <a:lnTo>
                      <a:pt x="209" y="9265"/>
                    </a:lnTo>
                    <a:lnTo>
                      <a:pt x="185" y="9271"/>
                    </a:lnTo>
                    <a:lnTo>
                      <a:pt x="163" y="9275"/>
                    </a:lnTo>
                    <a:lnTo>
                      <a:pt x="142" y="9276"/>
                    </a:lnTo>
                    <a:lnTo>
                      <a:pt x="122" y="9275"/>
                    </a:lnTo>
                    <a:lnTo>
                      <a:pt x="103" y="9271"/>
                    </a:lnTo>
                    <a:lnTo>
                      <a:pt x="86" y="9266"/>
                    </a:lnTo>
                    <a:lnTo>
                      <a:pt x="69" y="9258"/>
                    </a:lnTo>
                    <a:lnTo>
                      <a:pt x="55" y="9247"/>
                    </a:lnTo>
                    <a:lnTo>
                      <a:pt x="42" y="9235"/>
                    </a:lnTo>
                    <a:lnTo>
                      <a:pt x="31" y="9222"/>
                    </a:lnTo>
                    <a:lnTo>
                      <a:pt x="20" y="9205"/>
                    </a:lnTo>
                    <a:lnTo>
                      <a:pt x="13" y="9187"/>
                    </a:lnTo>
                    <a:lnTo>
                      <a:pt x="7" y="9168"/>
                    </a:lnTo>
                    <a:lnTo>
                      <a:pt x="2" y="9146"/>
                    </a:lnTo>
                    <a:lnTo>
                      <a:pt x="0" y="9123"/>
                    </a:lnTo>
                    <a:lnTo>
                      <a:pt x="0" y="9097"/>
                    </a:lnTo>
                    <a:lnTo>
                      <a:pt x="2" y="9070"/>
                    </a:lnTo>
                    <a:lnTo>
                      <a:pt x="6" y="9043"/>
                    </a:lnTo>
                    <a:lnTo>
                      <a:pt x="12" y="9012"/>
                    </a:lnTo>
                    <a:lnTo>
                      <a:pt x="20" y="8981"/>
                    </a:lnTo>
                    <a:lnTo>
                      <a:pt x="32" y="8949"/>
                    </a:lnTo>
                    <a:lnTo>
                      <a:pt x="45" y="8915"/>
                    </a:lnTo>
                    <a:lnTo>
                      <a:pt x="61" y="8879"/>
                    </a:lnTo>
                    <a:lnTo>
                      <a:pt x="80" y="8842"/>
                    </a:lnTo>
                    <a:lnTo>
                      <a:pt x="100" y="8804"/>
                    </a:lnTo>
                    <a:lnTo>
                      <a:pt x="125" y="8765"/>
                    </a:lnTo>
                    <a:lnTo>
                      <a:pt x="151" y="8726"/>
                    </a:lnTo>
                    <a:lnTo>
                      <a:pt x="181" y="8685"/>
                    </a:lnTo>
                    <a:lnTo>
                      <a:pt x="214" y="8643"/>
                    </a:lnTo>
                    <a:lnTo>
                      <a:pt x="250" y="8600"/>
                    </a:lnTo>
                    <a:lnTo>
                      <a:pt x="287" y="8556"/>
                    </a:lnTo>
                    <a:lnTo>
                      <a:pt x="355" y="8471"/>
                    </a:lnTo>
                    <a:lnTo>
                      <a:pt x="442" y="8346"/>
                    </a:lnTo>
                    <a:lnTo>
                      <a:pt x="546" y="8183"/>
                    </a:lnTo>
                    <a:lnTo>
                      <a:pt x="667" y="7985"/>
                    </a:lnTo>
                    <a:lnTo>
                      <a:pt x="803" y="7755"/>
                    </a:lnTo>
                    <a:lnTo>
                      <a:pt x="954" y="7496"/>
                    </a:lnTo>
                    <a:lnTo>
                      <a:pt x="1117" y="7210"/>
                    </a:lnTo>
                    <a:lnTo>
                      <a:pt x="1292" y="6902"/>
                    </a:lnTo>
                    <a:lnTo>
                      <a:pt x="1476" y="6573"/>
                    </a:lnTo>
                    <a:lnTo>
                      <a:pt x="1669" y="6226"/>
                    </a:lnTo>
                    <a:lnTo>
                      <a:pt x="1870" y="5863"/>
                    </a:lnTo>
                    <a:lnTo>
                      <a:pt x="2077" y="5491"/>
                    </a:lnTo>
                    <a:lnTo>
                      <a:pt x="2504" y="4719"/>
                    </a:lnTo>
                    <a:lnTo>
                      <a:pt x="2939" y="3937"/>
                    </a:lnTo>
                    <a:lnTo>
                      <a:pt x="3157" y="3548"/>
                    </a:lnTo>
                    <a:lnTo>
                      <a:pt x="3373" y="3164"/>
                    </a:lnTo>
                    <a:lnTo>
                      <a:pt x="3586" y="2789"/>
                    </a:lnTo>
                    <a:lnTo>
                      <a:pt x="3794" y="2425"/>
                    </a:lnTo>
                    <a:lnTo>
                      <a:pt x="3997" y="2076"/>
                    </a:lnTo>
                    <a:lnTo>
                      <a:pt x="4194" y="1744"/>
                    </a:lnTo>
                    <a:lnTo>
                      <a:pt x="4381" y="1432"/>
                    </a:lnTo>
                    <a:lnTo>
                      <a:pt x="4559" y="1142"/>
                    </a:lnTo>
                    <a:lnTo>
                      <a:pt x="4727" y="879"/>
                    </a:lnTo>
                    <a:lnTo>
                      <a:pt x="4882" y="644"/>
                    </a:lnTo>
                    <a:lnTo>
                      <a:pt x="5023" y="441"/>
                    </a:lnTo>
                    <a:lnTo>
                      <a:pt x="5150" y="272"/>
                    </a:lnTo>
                    <a:lnTo>
                      <a:pt x="5260" y="140"/>
                    </a:lnTo>
                    <a:lnTo>
                      <a:pt x="5353" y="49"/>
                    </a:lnTo>
                    <a:lnTo>
                      <a:pt x="5428" y="2"/>
                    </a:lnTo>
                    <a:lnTo>
                      <a:pt x="5482" y="0"/>
                    </a:lnTo>
                    <a:lnTo>
                      <a:pt x="5581" y="53"/>
                    </a:lnTo>
                    <a:lnTo>
                      <a:pt x="5702" y="124"/>
                    </a:lnTo>
                    <a:lnTo>
                      <a:pt x="5848" y="210"/>
                    </a:lnTo>
                    <a:lnTo>
                      <a:pt x="6015" y="311"/>
                    </a:lnTo>
                    <a:lnTo>
                      <a:pt x="6200" y="426"/>
                    </a:lnTo>
                    <a:lnTo>
                      <a:pt x="6403" y="553"/>
                    </a:lnTo>
                    <a:lnTo>
                      <a:pt x="6621" y="691"/>
                    </a:lnTo>
                    <a:lnTo>
                      <a:pt x="6853" y="839"/>
                    </a:lnTo>
                    <a:lnTo>
                      <a:pt x="7097" y="996"/>
                    </a:lnTo>
                    <a:lnTo>
                      <a:pt x="7350" y="1159"/>
                    </a:lnTo>
                    <a:lnTo>
                      <a:pt x="7614" y="1330"/>
                    </a:lnTo>
                    <a:lnTo>
                      <a:pt x="7882" y="1505"/>
                    </a:lnTo>
                    <a:lnTo>
                      <a:pt x="8156" y="1685"/>
                    </a:lnTo>
                    <a:lnTo>
                      <a:pt x="8432" y="1868"/>
                    </a:lnTo>
                    <a:lnTo>
                      <a:pt x="8710" y="2051"/>
                    </a:lnTo>
                    <a:lnTo>
                      <a:pt x="8986" y="2234"/>
                    </a:lnTo>
                    <a:lnTo>
                      <a:pt x="9261" y="2417"/>
                    </a:lnTo>
                    <a:lnTo>
                      <a:pt x="9530" y="2598"/>
                    </a:lnTo>
                    <a:lnTo>
                      <a:pt x="9794" y="2775"/>
                    </a:lnTo>
                    <a:lnTo>
                      <a:pt x="10049" y="2948"/>
                    </a:lnTo>
                    <a:lnTo>
                      <a:pt x="10294" y="3115"/>
                    </a:lnTo>
                    <a:lnTo>
                      <a:pt x="10529" y="3276"/>
                    </a:lnTo>
                    <a:lnTo>
                      <a:pt x="10750" y="3428"/>
                    </a:lnTo>
                    <a:lnTo>
                      <a:pt x="10955" y="3570"/>
                    </a:lnTo>
                    <a:lnTo>
                      <a:pt x="11143" y="3702"/>
                    </a:lnTo>
                    <a:lnTo>
                      <a:pt x="11313" y="3823"/>
                    </a:lnTo>
                    <a:lnTo>
                      <a:pt x="11461" y="3930"/>
                    </a:lnTo>
                    <a:lnTo>
                      <a:pt x="11587" y="4024"/>
                    </a:lnTo>
                    <a:lnTo>
                      <a:pt x="11690" y="4101"/>
                    </a:lnTo>
                    <a:lnTo>
                      <a:pt x="11765" y="4163"/>
                    </a:lnTo>
                    <a:lnTo>
                      <a:pt x="11814" y="4207"/>
                    </a:lnTo>
                    <a:lnTo>
                      <a:pt x="11832" y="4231"/>
                    </a:lnTo>
                    <a:close/>
                  </a:path>
                </a:pathLst>
              </a:custGeom>
              <a:solidFill>
                <a:srgbClr val="FADF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37" name="Freeform 432">
                <a:extLst>
                  <a:ext uri="{FF2B5EF4-FFF2-40B4-BE49-F238E27FC236}">
                    <a16:creationId xmlns:a16="http://schemas.microsoft.com/office/drawing/2014/main" id="{A89E188C-BF53-4085-B8C5-65E4C218F0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2" y="1427"/>
                <a:ext cx="606" cy="475"/>
              </a:xfrm>
              <a:custGeom>
                <a:avLst/>
                <a:gdLst>
                  <a:gd name="T0" fmla="*/ 1 w 11514"/>
                  <a:gd name="T1" fmla="*/ 25 h 9030"/>
                  <a:gd name="T2" fmla="*/ 1 w 11514"/>
                  <a:gd name="T3" fmla="*/ 25 h 9030"/>
                  <a:gd name="T4" fmla="*/ 1 w 11514"/>
                  <a:gd name="T5" fmla="*/ 25 h 9030"/>
                  <a:gd name="T6" fmla="*/ 0 w 11514"/>
                  <a:gd name="T7" fmla="*/ 25 h 9030"/>
                  <a:gd name="T8" fmla="*/ 0 w 11514"/>
                  <a:gd name="T9" fmla="*/ 25 h 9030"/>
                  <a:gd name="T10" fmla="*/ 0 w 11514"/>
                  <a:gd name="T11" fmla="*/ 25 h 9030"/>
                  <a:gd name="T12" fmla="*/ 0 w 11514"/>
                  <a:gd name="T13" fmla="*/ 25 h 9030"/>
                  <a:gd name="T14" fmla="*/ 0 w 11514"/>
                  <a:gd name="T15" fmla="*/ 25 h 9030"/>
                  <a:gd name="T16" fmla="*/ 0 w 11514"/>
                  <a:gd name="T17" fmla="*/ 25 h 9030"/>
                  <a:gd name="T18" fmla="*/ 0 w 11514"/>
                  <a:gd name="T19" fmla="*/ 24 h 9030"/>
                  <a:gd name="T20" fmla="*/ 0 w 11514"/>
                  <a:gd name="T21" fmla="*/ 24 h 9030"/>
                  <a:gd name="T22" fmla="*/ 0 w 11514"/>
                  <a:gd name="T23" fmla="*/ 24 h 9030"/>
                  <a:gd name="T24" fmla="*/ 0 w 11514"/>
                  <a:gd name="T25" fmla="*/ 24 h 9030"/>
                  <a:gd name="T26" fmla="*/ 0 w 11514"/>
                  <a:gd name="T27" fmla="*/ 24 h 9030"/>
                  <a:gd name="T28" fmla="*/ 0 w 11514"/>
                  <a:gd name="T29" fmla="*/ 24 h 9030"/>
                  <a:gd name="T30" fmla="*/ 0 w 11514"/>
                  <a:gd name="T31" fmla="*/ 23 h 9030"/>
                  <a:gd name="T32" fmla="*/ 1 w 11514"/>
                  <a:gd name="T33" fmla="*/ 23 h 9030"/>
                  <a:gd name="T34" fmla="*/ 1 w 11514"/>
                  <a:gd name="T35" fmla="*/ 22 h 9030"/>
                  <a:gd name="T36" fmla="*/ 2 w 11514"/>
                  <a:gd name="T37" fmla="*/ 21 h 9030"/>
                  <a:gd name="T38" fmla="*/ 3 w 11514"/>
                  <a:gd name="T39" fmla="*/ 20 h 9030"/>
                  <a:gd name="T40" fmla="*/ 4 w 11514"/>
                  <a:gd name="T41" fmla="*/ 18 h 9030"/>
                  <a:gd name="T42" fmla="*/ 5 w 11514"/>
                  <a:gd name="T43" fmla="*/ 16 h 9030"/>
                  <a:gd name="T44" fmla="*/ 7 w 11514"/>
                  <a:gd name="T45" fmla="*/ 13 h 9030"/>
                  <a:gd name="T46" fmla="*/ 8 w 11514"/>
                  <a:gd name="T47" fmla="*/ 10 h 9030"/>
                  <a:gd name="T48" fmla="*/ 9 w 11514"/>
                  <a:gd name="T49" fmla="*/ 8 h 9030"/>
                  <a:gd name="T50" fmla="*/ 11 w 11514"/>
                  <a:gd name="T51" fmla="*/ 6 h 9030"/>
                  <a:gd name="T52" fmla="*/ 12 w 11514"/>
                  <a:gd name="T53" fmla="*/ 4 h 9030"/>
                  <a:gd name="T54" fmla="*/ 13 w 11514"/>
                  <a:gd name="T55" fmla="*/ 2 h 9030"/>
                  <a:gd name="T56" fmla="*/ 13 w 11514"/>
                  <a:gd name="T57" fmla="*/ 1 h 9030"/>
                  <a:gd name="T58" fmla="*/ 14 w 11514"/>
                  <a:gd name="T59" fmla="*/ 0 h 9030"/>
                  <a:gd name="T60" fmla="*/ 14 w 11514"/>
                  <a:gd name="T61" fmla="*/ 0 h 9030"/>
                  <a:gd name="T62" fmla="*/ 15 w 11514"/>
                  <a:gd name="T63" fmla="*/ 0 h 9030"/>
                  <a:gd name="T64" fmla="*/ 16 w 11514"/>
                  <a:gd name="T65" fmla="*/ 1 h 9030"/>
                  <a:gd name="T66" fmla="*/ 17 w 11514"/>
                  <a:gd name="T67" fmla="*/ 1 h 9030"/>
                  <a:gd name="T68" fmla="*/ 18 w 11514"/>
                  <a:gd name="T69" fmla="*/ 2 h 9030"/>
                  <a:gd name="T70" fmla="*/ 19 w 11514"/>
                  <a:gd name="T71" fmla="*/ 3 h 9030"/>
                  <a:gd name="T72" fmla="*/ 20 w 11514"/>
                  <a:gd name="T73" fmla="*/ 4 h 9030"/>
                  <a:gd name="T74" fmla="*/ 22 w 11514"/>
                  <a:gd name="T75" fmla="*/ 5 h 9030"/>
                  <a:gd name="T76" fmla="*/ 23 w 11514"/>
                  <a:gd name="T77" fmla="*/ 6 h 9030"/>
                  <a:gd name="T78" fmla="*/ 25 w 11514"/>
                  <a:gd name="T79" fmla="*/ 7 h 9030"/>
                  <a:gd name="T80" fmla="*/ 26 w 11514"/>
                  <a:gd name="T81" fmla="*/ 8 h 9030"/>
                  <a:gd name="T82" fmla="*/ 28 w 11514"/>
                  <a:gd name="T83" fmla="*/ 8 h 9030"/>
                  <a:gd name="T84" fmla="*/ 29 w 11514"/>
                  <a:gd name="T85" fmla="*/ 9 h 9030"/>
                  <a:gd name="T86" fmla="*/ 30 w 11514"/>
                  <a:gd name="T87" fmla="*/ 10 h 9030"/>
                  <a:gd name="T88" fmla="*/ 31 w 11514"/>
                  <a:gd name="T89" fmla="*/ 11 h 9030"/>
                  <a:gd name="T90" fmla="*/ 31 w 11514"/>
                  <a:gd name="T91" fmla="*/ 11 h 9030"/>
                  <a:gd name="T92" fmla="*/ 32 w 11514"/>
                  <a:gd name="T93" fmla="*/ 11 h 9030"/>
                  <a:gd name="T94" fmla="*/ 32 w 11514"/>
                  <a:gd name="T95" fmla="*/ 12 h 9030"/>
                  <a:gd name="T96" fmla="*/ 31 w 11514"/>
                  <a:gd name="T97" fmla="*/ 12 h 9030"/>
                  <a:gd name="T98" fmla="*/ 30 w 11514"/>
                  <a:gd name="T99" fmla="*/ 13 h 9030"/>
                  <a:gd name="T100" fmla="*/ 28 w 11514"/>
                  <a:gd name="T101" fmla="*/ 13 h 9030"/>
                  <a:gd name="T102" fmla="*/ 26 w 11514"/>
                  <a:gd name="T103" fmla="*/ 14 h 9030"/>
                  <a:gd name="T104" fmla="*/ 24 w 11514"/>
                  <a:gd name="T105" fmla="*/ 15 h 9030"/>
                  <a:gd name="T106" fmla="*/ 21 w 11514"/>
                  <a:gd name="T107" fmla="*/ 16 h 9030"/>
                  <a:gd name="T108" fmla="*/ 18 w 11514"/>
                  <a:gd name="T109" fmla="*/ 18 h 9030"/>
                  <a:gd name="T110" fmla="*/ 14 w 11514"/>
                  <a:gd name="T111" fmla="*/ 19 h 9030"/>
                  <a:gd name="T112" fmla="*/ 8 w 11514"/>
                  <a:gd name="T113" fmla="*/ 22 h 9030"/>
                  <a:gd name="T114" fmla="*/ 4 w 11514"/>
                  <a:gd name="T115" fmla="*/ 24 h 9030"/>
                  <a:gd name="T116" fmla="*/ 1 w 11514"/>
                  <a:gd name="T117" fmla="*/ 25 h 903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14" h="9030">
                    <a:moveTo>
                      <a:pt x="341" y="9007"/>
                    </a:moveTo>
                    <a:lnTo>
                      <a:pt x="316" y="9016"/>
                    </a:lnTo>
                    <a:lnTo>
                      <a:pt x="291" y="9022"/>
                    </a:lnTo>
                    <a:lnTo>
                      <a:pt x="267" y="9027"/>
                    </a:lnTo>
                    <a:lnTo>
                      <a:pt x="242" y="9029"/>
                    </a:lnTo>
                    <a:lnTo>
                      <a:pt x="219" y="9030"/>
                    </a:lnTo>
                    <a:lnTo>
                      <a:pt x="195" y="9029"/>
                    </a:lnTo>
                    <a:lnTo>
                      <a:pt x="172" y="9026"/>
                    </a:lnTo>
                    <a:lnTo>
                      <a:pt x="150" y="9021"/>
                    </a:lnTo>
                    <a:lnTo>
                      <a:pt x="129" y="9014"/>
                    </a:lnTo>
                    <a:lnTo>
                      <a:pt x="110" y="9005"/>
                    </a:lnTo>
                    <a:lnTo>
                      <a:pt x="91" y="8994"/>
                    </a:lnTo>
                    <a:lnTo>
                      <a:pt x="74" y="8981"/>
                    </a:lnTo>
                    <a:lnTo>
                      <a:pt x="58" y="8967"/>
                    </a:lnTo>
                    <a:lnTo>
                      <a:pt x="43" y="8950"/>
                    </a:lnTo>
                    <a:lnTo>
                      <a:pt x="31" y="8933"/>
                    </a:lnTo>
                    <a:lnTo>
                      <a:pt x="21" y="8913"/>
                    </a:lnTo>
                    <a:lnTo>
                      <a:pt x="13" y="8892"/>
                    </a:lnTo>
                    <a:lnTo>
                      <a:pt x="6" y="8868"/>
                    </a:lnTo>
                    <a:lnTo>
                      <a:pt x="1" y="8844"/>
                    </a:lnTo>
                    <a:lnTo>
                      <a:pt x="0" y="8817"/>
                    </a:lnTo>
                    <a:lnTo>
                      <a:pt x="0" y="8790"/>
                    </a:lnTo>
                    <a:lnTo>
                      <a:pt x="5" y="8760"/>
                    </a:lnTo>
                    <a:lnTo>
                      <a:pt x="11" y="8729"/>
                    </a:lnTo>
                    <a:lnTo>
                      <a:pt x="20" y="8697"/>
                    </a:lnTo>
                    <a:lnTo>
                      <a:pt x="32" y="8662"/>
                    </a:lnTo>
                    <a:lnTo>
                      <a:pt x="48" y="8626"/>
                    </a:lnTo>
                    <a:lnTo>
                      <a:pt x="66" y="8589"/>
                    </a:lnTo>
                    <a:lnTo>
                      <a:pt x="89" y="8550"/>
                    </a:lnTo>
                    <a:lnTo>
                      <a:pt x="114" y="8510"/>
                    </a:lnTo>
                    <a:lnTo>
                      <a:pt x="144" y="8468"/>
                    </a:lnTo>
                    <a:lnTo>
                      <a:pt x="177" y="8426"/>
                    </a:lnTo>
                    <a:lnTo>
                      <a:pt x="214" y="8381"/>
                    </a:lnTo>
                    <a:lnTo>
                      <a:pt x="279" y="8298"/>
                    </a:lnTo>
                    <a:lnTo>
                      <a:pt x="363" y="8175"/>
                    </a:lnTo>
                    <a:lnTo>
                      <a:pt x="464" y="8014"/>
                    </a:lnTo>
                    <a:lnTo>
                      <a:pt x="582" y="7820"/>
                    </a:lnTo>
                    <a:lnTo>
                      <a:pt x="715" y="7594"/>
                    </a:lnTo>
                    <a:lnTo>
                      <a:pt x="861" y="7341"/>
                    </a:lnTo>
                    <a:lnTo>
                      <a:pt x="1020" y="7060"/>
                    </a:lnTo>
                    <a:lnTo>
                      <a:pt x="1191" y="6758"/>
                    </a:lnTo>
                    <a:lnTo>
                      <a:pt x="1370" y="6436"/>
                    </a:lnTo>
                    <a:lnTo>
                      <a:pt x="1558" y="6096"/>
                    </a:lnTo>
                    <a:lnTo>
                      <a:pt x="1755" y="5742"/>
                    </a:lnTo>
                    <a:lnTo>
                      <a:pt x="1957" y="5377"/>
                    </a:lnTo>
                    <a:lnTo>
                      <a:pt x="2373" y="4623"/>
                    </a:lnTo>
                    <a:lnTo>
                      <a:pt x="2798" y="3857"/>
                    </a:lnTo>
                    <a:lnTo>
                      <a:pt x="3010" y="3477"/>
                    </a:lnTo>
                    <a:lnTo>
                      <a:pt x="3221" y="3101"/>
                    </a:lnTo>
                    <a:lnTo>
                      <a:pt x="3429" y="2735"/>
                    </a:lnTo>
                    <a:lnTo>
                      <a:pt x="3631" y="2379"/>
                    </a:lnTo>
                    <a:lnTo>
                      <a:pt x="3830" y="2037"/>
                    </a:lnTo>
                    <a:lnTo>
                      <a:pt x="4020" y="1712"/>
                    </a:lnTo>
                    <a:lnTo>
                      <a:pt x="4202" y="1406"/>
                    </a:lnTo>
                    <a:lnTo>
                      <a:pt x="4375" y="1123"/>
                    </a:lnTo>
                    <a:lnTo>
                      <a:pt x="4538" y="864"/>
                    </a:lnTo>
                    <a:lnTo>
                      <a:pt x="4688" y="635"/>
                    </a:lnTo>
                    <a:lnTo>
                      <a:pt x="4825" y="436"/>
                    </a:lnTo>
                    <a:lnTo>
                      <a:pt x="4947" y="270"/>
                    </a:lnTo>
                    <a:lnTo>
                      <a:pt x="5053" y="141"/>
                    </a:lnTo>
                    <a:lnTo>
                      <a:pt x="5142" y="51"/>
                    </a:lnTo>
                    <a:lnTo>
                      <a:pt x="5213" y="3"/>
                    </a:lnTo>
                    <a:lnTo>
                      <a:pt x="5263" y="0"/>
                    </a:lnTo>
                    <a:lnTo>
                      <a:pt x="5360" y="54"/>
                    </a:lnTo>
                    <a:lnTo>
                      <a:pt x="5482" y="124"/>
                    </a:lnTo>
                    <a:lnTo>
                      <a:pt x="5625" y="211"/>
                    </a:lnTo>
                    <a:lnTo>
                      <a:pt x="5789" y="312"/>
                    </a:lnTo>
                    <a:lnTo>
                      <a:pt x="5972" y="425"/>
                    </a:lnTo>
                    <a:lnTo>
                      <a:pt x="6172" y="550"/>
                    </a:lnTo>
                    <a:lnTo>
                      <a:pt x="6386" y="686"/>
                    </a:lnTo>
                    <a:lnTo>
                      <a:pt x="6614" y="833"/>
                    </a:lnTo>
                    <a:lnTo>
                      <a:pt x="6854" y="987"/>
                    </a:lnTo>
                    <a:lnTo>
                      <a:pt x="7103" y="1148"/>
                    </a:lnTo>
                    <a:lnTo>
                      <a:pt x="7361" y="1316"/>
                    </a:lnTo>
                    <a:lnTo>
                      <a:pt x="7625" y="1488"/>
                    </a:lnTo>
                    <a:lnTo>
                      <a:pt x="7894" y="1664"/>
                    </a:lnTo>
                    <a:lnTo>
                      <a:pt x="8165" y="1844"/>
                    </a:lnTo>
                    <a:lnTo>
                      <a:pt x="8437" y="2024"/>
                    </a:lnTo>
                    <a:lnTo>
                      <a:pt x="8709" y="2204"/>
                    </a:lnTo>
                    <a:lnTo>
                      <a:pt x="8979" y="2383"/>
                    </a:lnTo>
                    <a:lnTo>
                      <a:pt x="9243" y="2560"/>
                    </a:lnTo>
                    <a:lnTo>
                      <a:pt x="9502" y="2734"/>
                    </a:lnTo>
                    <a:lnTo>
                      <a:pt x="9753" y="2904"/>
                    </a:lnTo>
                    <a:lnTo>
                      <a:pt x="9994" y="3067"/>
                    </a:lnTo>
                    <a:lnTo>
                      <a:pt x="10224" y="3225"/>
                    </a:lnTo>
                    <a:lnTo>
                      <a:pt x="10441" y="3373"/>
                    </a:lnTo>
                    <a:lnTo>
                      <a:pt x="10644" y="3514"/>
                    </a:lnTo>
                    <a:lnTo>
                      <a:pt x="10829" y="3644"/>
                    </a:lnTo>
                    <a:lnTo>
                      <a:pt x="10996" y="3761"/>
                    </a:lnTo>
                    <a:lnTo>
                      <a:pt x="11144" y="3867"/>
                    </a:lnTo>
                    <a:lnTo>
                      <a:pt x="11269" y="3958"/>
                    </a:lnTo>
                    <a:lnTo>
                      <a:pt x="11370" y="4034"/>
                    </a:lnTo>
                    <a:lnTo>
                      <a:pt x="11446" y="4095"/>
                    </a:lnTo>
                    <a:lnTo>
                      <a:pt x="11495" y="4138"/>
                    </a:lnTo>
                    <a:lnTo>
                      <a:pt x="11514" y="4162"/>
                    </a:lnTo>
                    <a:lnTo>
                      <a:pt x="11486" y="4189"/>
                    </a:lnTo>
                    <a:lnTo>
                      <a:pt x="11398" y="4239"/>
                    </a:lnTo>
                    <a:lnTo>
                      <a:pt x="11252" y="4313"/>
                    </a:lnTo>
                    <a:lnTo>
                      <a:pt x="11055" y="4408"/>
                    </a:lnTo>
                    <a:lnTo>
                      <a:pt x="10808" y="4523"/>
                    </a:lnTo>
                    <a:lnTo>
                      <a:pt x="10517" y="4655"/>
                    </a:lnTo>
                    <a:lnTo>
                      <a:pt x="10187" y="4803"/>
                    </a:lnTo>
                    <a:lnTo>
                      <a:pt x="9819" y="4966"/>
                    </a:lnTo>
                    <a:lnTo>
                      <a:pt x="9419" y="5142"/>
                    </a:lnTo>
                    <a:lnTo>
                      <a:pt x="8990" y="5329"/>
                    </a:lnTo>
                    <a:lnTo>
                      <a:pt x="8536" y="5526"/>
                    </a:lnTo>
                    <a:lnTo>
                      <a:pt x="8063" y="5731"/>
                    </a:lnTo>
                    <a:lnTo>
                      <a:pt x="7572" y="5943"/>
                    </a:lnTo>
                    <a:lnTo>
                      <a:pt x="7069" y="6159"/>
                    </a:lnTo>
                    <a:lnTo>
                      <a:pt x="6556" y="6379"/>
                    </a:lnTo>
                    <a:lnTo>
                      <a:pt x="6039" y="6600"/>
                    </a:lnTo>
                    <a:lnTo>
                      <a:pt x="5006" y="7040"/>
                    </a:lnTo>
                    <a:lnTo>
                      <a:pt x="4001" y="7465"/>
                    </a:lnTo>
                    <a:lnTo>
                      <a:pt x="3056" y="7866"/>
                    </a:lnTo>
                    <a:lnTo>
                      <a:pt x="2203" y="8226"/>
                    </a:lnTo>
                    <a:lnTo>
                      <a:pt x="1473" y="8533"/>
                    </a:lnTo>
                    <a:lnTo>
                      <a:pt x="898" y="8774"/>
                    </a:lnTo>
                    <a:lnTo>
                      <a:pt x="510" y="8936"/>
                    </a:lnTo>
                    <a:lnTo>
                      <a:pt x="341" y="9007"/>
                    </a:lnTo>
                    <a:close/>
                  </a:path>
                </a:pathLst>
              </a:custGeom>
              <a:solidFill>
                <a:srgbClr val="EDCF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38" name="Freeform 433">
                <a:extLst>
                  <a:ext uri="{FF2B5EF4-FFF2-40B4-BE49-F238E27FC236}">
                    <a16:creationId xmlns:a16="http://schemas.microsoft.com/office/drawing/2014/main" id="{82F2DE49-61D1-467B-AE89-BA007A4A2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1426"/>
                <a:ext cx="590" cy="462"/>
              </a:xfrm>
              <a:custGeom>
                <a:avLst/>
                <a:gdLst>
                  <a:gd name="T0" fmla="*/ 1 w 11221"/>
                  <a:gd name="T1" fmla="*/ 24 h 8788"/>
                  <a:gd name="T2" fmla="*/ 1 w 11221"/>
                  <a:gd name="T3" fmla="*/ 24 h 8788"/>
                  <a:gd name="T4" fmla="*/ 1 w 11221"/>
                  <a:gd name="T5" fmla="*/ 24 h 8788"/>
                  <a:gd name="T6" fmla="*/ 1 w 11221"/>
                  <a:gd name="T7" fmla="*/ 24 h 8788"/>
                  <a:gd name="T8" fmla="*/ 1 w 11221"/>
                  <a:gd name="T9" fmla="*/ 24 h 8788"/>
                  <a:gd name="T10" fmla="*/ 0 w 11221"/>
                  <a:gd name="T11" fmla="*/ 24 h 8788"/>
                  <a:gd name="T12" fmla="*/ 0 w 11221"/>
                  <a:gd name="T13" fmla="*/ 24 h 8788"/>
                  <a:gd name="T14" fmla="*/ 0 w 11221"/>
                  <a:gd name="T15" fmla="*/ 24 h 8788"/>
                  <a:gd name="T16" fmla="*/ 0 w 11221"/>
                  <a:gd name="T17" fmla="*/ 24 h 8788"/>
                  <a:gd name="T18" fmla="*/ 0 w 11221"/>
                  <a:gd name="T19" fmla="*/ 24 h 8788"/>
                  <a:gd name="T20" fmla="*/ 0 w 11221"/>
                  <a:gd name="T21" fmla="*/ 24 h 8788"/>
                  <a:gd name="T22" fmla="*/ 0 w 11221"/>
                  <a:gd name="T23" fmla="*/ 24 h 8788"/>
                  <a:gd name="T24" fmla="*/ 0 w 11221"/>
                  <a:gd name="T25" fmla="*/ 23 h 8788"/>
                  <a:gd name="T26" fmla="*/ 0 w 11221"/>
                  <a:gd name="T27" fmla="*/ 23 h 8788"/>
                  <a:gd name="T28" fmla="*/ 0 w 11221"/>
                  <a:gd name="T29" fmla="*/ 23 h 8788"/>
                  <a:gd name="T30" fmla="*/ 0 w 11221"/>
                  <a:gd name="T31" fmla="*/ 23 h 8788"/>
                  <a:gd name="T32" fmla="*/ 1 w 11221"/>
                  <a:gd name="T33" fmla="*/ 22 h 8788"/>
                  <a:gd name="T34" fmla="*/ 1 w 11221"/>
                  <a:gd name="T35" fmla="*/ 22 h 8788"/>
                  <a:gd name="T36" fmla="*/ 2 w 11221"/>
                  <a:gd name="T37" fmla="*/ 21 h 8788"/>
                  <a:gd name="T38" fmla="*/ 3 w 11221"/>
                  <a:gd name="T39" fmla="*/ 19 h 8788"/>
                  <a:gd name="T40" fmla="*/ 4 w 11221"/>
                  <a:gd name="T41" fmla="*/ 17 h 8788"/>
                  <a:gd name="T42" fmla="*/ 5 w 11221"/>
                  <a:gd name="T43" fmla="*/ 16 h 8788"/>
                  <a:gd name="T44" fmla="*/ 6 w 11221"/>
                  <a:gd name="T45" fmla="*/ 13 h 8788"/>
                  <a:gd name="T46" fmla="*/ 8 w 11221"/>
                  <a:gd name="T47" fmla="*/ 9 h 8788"/>
                  <a:gd name="T48" fmla="*/ 9 w 11221"/>
                  <a:gd name="T49" fmla="*/ 7 h 8788"/>
                  <a:gd name="T50" fmla="*/ 10 w 11221"/>
                  <a:gd name="T51" fmla="*/ 6 h 8788"/>
                  <a:gd name="T52" fmla="*/ 11 w 11221"/>
                  <a:gd name="T53" fmla="*/ 4 h 8788"/>
                  <a:gd name="T54" fmla="*/ 12 w 11221"/>
                  <a:gd name="T55" fmla="*/ 2 h 8788"/>
                  <a:gd name="T56" fmla="*/ 13 w 11221"/>
                  <a:gd name="T57" fmla="*/ 1 h 8788"/>
                  <a:gd name="T58" fmla="*/ 13 w 11221"/>
                  <a:gd name="T59" fmla="*/ 0 h 8788"/>
                  <a:gd name="T60" fmla="*/ 14 w 11221"/>
                  <a:gd name="T61" fmla="*/ 0 h 8788"/>
                  <a:gd name="T62" fmla="*/ 14 w 11221"/>
                  <a:gd name="T63" fmla="*/ 0 h 8788"/>
                  <a:gd name="T64" fmla="*/ 15 w 11221"/>
                  <a:gd name="T65" fmla="*/ 1 h 8788"/>
                  <a:gd name="T66" fmla="*/ 16 w 11221"/>
                  <a:gd name="T67" fmla="*/ 1 h 8788"/>
                  <a:gd name="T68" fmla="*/ 17 w 11221"/>
                  <a:gd name="T69" fmla="*/ 2 h 8788"/>
                  <a:gd name="T70" fmla="*/ 18 w 11221"/>
                  <a:gd name="T71" fmla="*/ 3 h 8788"/>
                  <a:gd name="T72" fmla="*/ 20 w 11221"/>
                  <a:gd name="T73" fmla="*/ 4 h 8788"/>
                  <a:gd name="T74" fmla="*/ 21 w 11221"/>
                  <a:gd name="T75" fmla="*/ 5 h 8788"/>
                  <a:gd name="T76" fmla="*/ 23 w 11221"/>
                  <a:gd name="T77" fmla="*/ 6 h 8788"/>
                  <a:gd name="T78" fmla="*/ 24 w 11221"/>
                  <a:gd name="T79" fmla="*/ 7 h 8788"/>
                  <a:gd name="T80" fmla="*/ 26 w 11221"/>
                  <a:gd name="T81" fmla="*/ 7 h 8788"/>
                  <a:gd name="T82" fmla="*/ 27 w 11221"/>
                  <a:gd name="T83" fmla="*/ 8 h 8788"/>
                  <a:gd name="T84" fmla="*/ 28 w 11221"/>
                  <a:gd name="T85" fmla="*/ 9 h 8788"/>
                  <a:gd name="T86" fmla="*/ 29 w 11221"/>
                  <a:gd name="T87" fmla="*/ 10 h 8788"/>
                  <a:gd name="T88" fmla="*/ 30 w 11221"/>
                  <a:gd name="T89" fmla="*/ 11 h 8788"/>
                  <a:gd name="T90" fmla="*/ 31 w 11221"/>
                  <a:gd name="T91" fmla="*/ 11 h 8788"/>
                  <a:gd name="T92" fmla="*/ 31 w 11221"/>
                  <a:gd name="T93" fmla="*/ 11 h 8788"/>
                  <a:gd name="T94" fmla="*/ 31 w 11221"/>
                  <a:gd name="T95" fmla="*/ 11 h 8788"/>
                  <a:gd name="T96" fmla="*/ 30 w 11221"/>
                  <a:gd name="T97" fmla="*/ 12 h 8788"/>
                  <a:gd name="T98" fmla="*/ 29 w 11221"/>
                  <a:gd name="T99" fmla="*/ 12 h 8788"/>
                  <a:gd name="T100" fmla="*/ 27 w 11221"/>
                  <a:gd name="T101" fmla="*/ 13 h 8788"/>
                  <a:gd name="T102" fmla="*/ 25 w 11221"/>
                  <a:gd name="T103" fmla="*/ 14 h 8788"/>
                  <a:gd name="T104" fmla="*/ 23 w 11221"/>
                  <a:gd name="T105" fmla="*/ 15 h 8788"/>
                  <a:gd name="T106" fmla="*/ 21 w 11221"/>
                  <a:gd name="T107" fmla="*/ 16 h 8788"/>
                  <a:gd name="T108" fmla="*/ 18 w 11221"/>
                  <a:gd name="T109" fmla="*/ 17 h 8788"/>
                  <a:gd name="T110" fmla="*/ 14 w 11221"/>
                  <a:gd name="T111" fmla="*/ 19 h 8788"/>
                  <a:gd name="T112" fmla="*/ 9 w 11221"/>
                  <a:gd name="T113" fmla="*/ 21 h 8788"/>
                  <a:gd name="T114" fmla="*/ 4 w 11221"/>
                  <a:gd name="T115" fmla="*/ 23 h 8788"/>
                  <a:gd name="T116" fmla="*/ 2 w 11221"/>
                  <a:gd name="T117" fmla="*/ 24 h 878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221" h="8788">
                    <a:moveTo>
                      <a:pt x="471" y="8758"/>
                    </a:moveTo>
                    <a:lnTo>
                      <a:pt x="446" y="8768"/>
                    </a:lnTo>
                    <a:lnTo>
                      <a:pt x="420" y="8775"/>
                    </a:lnTo>
                    <a:lnTo>
                      <a:pt x="393" y="8781"/>
                    </a:lnTo>
                    <a:lnTo>
                      <a:pt x="366" y="8785"/>
                    </a:lnTo>
                    <a:lnTo>
                      <a:pt x="337" y="8787"/>
                    </a:lnTo>
                    <a:lnTo>
                      <a:pt x="310" y="8788"/>
                    </a:lnTo>
                    <a:lnTo>
                      <a:pt x="282" y="8788"/>
                    </a:lnTo>
                    <a:lnTo>
                      <a:pt x="254" y="8785"/>
                    </a:lnTo>
                    <a:lnTo>
                      <a:pt x="227" y="8781"/>
                    </a:lnTo>
                    <a:lnTo>
                      <a:pt x="200" y="8776"/>
                    </a:lnTo>
                    <a:lnTo>
                      <a:pt x="175" y="8769"/>
                    </a:lnTo>
                    <a:lnTo>
                      <a:pt x="150" y="8760"/>
                    </a:lnTo>
                    <a:lnTo>
                      <a:pt x="126" y="8748"/>
                    </a:lnTo>
                    <a:lnTo>
                      <a:pt x="104" y="8736"/>
                    </a:lnTo>
                    <a:lnTo>
                      <a:pt x="83" y="8722"/>
                    </a:lnTo>
                    <a:lnTo>
                      <a:pt x="64" y="8706"/>
                    </a:lnTo>
                    <a:lnTo>
                      <a:pt x="48" y="8688"/>
                    </a:lnTo>
                    <a:lnTo>
                      <a:pt x="33" y="8668"/>
                    </a:lnTo>
                    <a:lnTo>
                      <a:pt x="21" y="8648"/>
                    </a:lnTo>
                    <a:lnTo>
                      <a:pt x="11" y="8624"/>
                    </a:lnTo>
                    <a:lnTo>
                      <a:pt x="4" y="8600"/>
                    </a:lnTo>
                    <a:lnTo>
                      <a:pt x="0" y="8573"/>
                    </a:lnTo>
                    <a:lnTo>
                      <a:pt x="0" y="8546"/>
                    </a:lnTo>
                    <a:lnTo>
                      <a:pt x="2" y="8516"/>
                    </a:lnTo>
                    <a:lnTo>
                      <a:pt x="8" y="8483"/>
                    </a:lnTo>
                    <a:lnTo>
                      <a:pt x="17" y="8450"/>
                    </a:lnTo>
                    <a:lnTo>
                      <a:pt x="30" y="8415"/>
                    </a:lnTo>
                    <a:lnTo>
                      <a:pt x="49" y="8378"/>
                    </a:lnTo>
                    <a:lnTo>
                      <a:pt x="70" y="8338"/>
                    </a:lnTo>
                    <a:lnTo>
                      <a:pt x="97" y="8297"/>
                    </a:lnTo>
                    <a:lnTo>
                      <a:pt x="127" y="8254"/>
                    </a:lnTo>
                    <a:lnTo>
                      <a:pt x="164" y="8210"/>
                    </a:lnTo>
                    <a:lnTo>
                      <a:pt x="227" y="8127"/>
                    </a:lnTo>
                    <a:lnTo>
                      <a:pt x="308" y="8005"/>
                    </a:lnTo>
                    <a:lnTo>
                      <a:pt x="406" y="7847"/>
                    </a:lnTo>
                    <a:lnTo>
                      <a:pt x="521" y="7656"/>
                    </a:lnTo>
                    <a:lnTo>
                      <a:pt x="651" y="7435"/>
                    </a:lnTo>
                    <a:lnTo>
                      <a:pt x="793" y="7186"/>
                    </a:lnTo>
                    <a:lnTo>
                      <a:pt x="948" y="6912"/>
                    </a:lnTo>
                    <a:lnTo>
                      <a:pt x="1114" y="6616"/>
                    </a:lnTo>
                    <a:lnTo>
                      <a:pt x="1290" y="6301"/>
                    </a:lnTo>
                    <a:lnTo>
                      <a:pt x="1474" y="5968"/>
                    </a:lnTo>
                    <a:lnTo>
                      <a:pt x="1665" y="5622"/>
                    </a:lnTo>
                    <a:lnTo>
                      <a:pt x="1862" y="5265"/>
                    </a:lnTo>
                    <a:lnTo>
                      <a:pt x="2268" y="4527"/>
                    </a:lnTo>
                    <a:lnTo>
                      <a:pt x="2682" y="3778"/>
                    </a:lnTo>
                    <a:lnTo>
                      <a:pt x="2890" y="3407"/>
                    </a:lnTo>
                    <a:lnTo>
                      <a:pt x="3095" y="3039"/>
                    </a:lnTo>
                    <a:lnTo>
                      <a:pt x="3298" y="2681"/>
                    </a:lnTo>
                    <a:lnTo>
                      <a:pt x="3495" y="2333"/>
                    </a:lnTo>
                    <a:lnTo>
                      <a:pt x="3688" y="1999"/>
                    </a:lnTo>
                    <a:lnTo>
                      <a:pt x="3873" y="1680"/>
                    </a:lnTo>
                    <a:lnTo>
                      <a:pt x="4051" y="1382"/>
                    </a:lnTo>
                    <a:lnTo>
                      <a:pt x="4219" y="1104"/>
                    </a:lnTo>
                    <a:lnTo>
                      <a:pt x="4376" y="852"/>
                    </a:lnTo>
                    <a:lnTo>
                      <a:pt x="4521" y="625"/>
                    </a:lnTo>
                    <a:lnTo>
                      <a:pt x="4653" y="430"/>
                    </a:lnTo>
                    <a:lnTo>
                      <a:pt x="4771" y="267"/>
                    </a:lnTo>
                    <a:lnTo>
                      <a:pt x="4872" y="140"/>
                    </a:lnTo>
                    <a:lnTo>
                      <a:pt x="4957" y="51"/>
                    </a:lnTo>
                    <a:lnTo>
                      <a:pt x="5022" y="4"/>
                    </a:lnTo>
                    <a:lnTo>
                      <a:pt x="5070" y="0"/>
                    </a:lnTo>
                    <a:lnTo>
                      <a:pt x="5167" y="54"/>
                    </a:lnTo>
                    <a:lnTo>
                      <a:pt x="5287" y="126"/>
                    </a:lnTo>
                    <a:lnTo>
                      <a:pt x="5428" y="212"/>
                    </a:lnTo>
                    <a:lnTo>
                      <a:pt x="5590" y="312"/>
                    </a:lnTo>
                    <a:lnTo>
                      <a:pt x="5770" y="425"/>
                    </a:lnTo>
                    <a:lnTo>
                      <a:pt x="5966" y="549"/>
                    </a:lnTo>
                    <a:lnTo>
                      <a:pt x="6177" y="683"/>
                    </a:lnTo>
                    <a:lnTo>
                      <a:pt x="6401" y="827"/>
                    </a:lnTo>
                    <a:lnTo>
                      <a:pt x="6637" y="979"/>
                    </a:lnTo>
                    <a:lnTo>
                      <a:pt x="6881" y="1138"/>
                    </a:lnTo>
                    <a:lnTo>
                      <a:pt x="7134" y="1303"/>
                    </a:lnTo>
                    <a:lnTo>
                      <a:pt x="7393" y="1473"/>
                    </a:lnTo>
                    <a:lnTo>
                      <a:pt x="7656" y="1646"/>
                    </a:lnTo>
                    <a:lnTo>
                      <a:pt x="7922" y="1821"/>
                    </a:lnTo>
                    <a:lnTo>
                      <a:pt x="8190" y="1998"/>
                    </a:lnTo>
                    <a:lnTo>
                      <a:pt x="8457" y="2175"/>
                    </a:lnTo>
                    <a:lnTo>
                      <a:pt x="8721" y="2351"/>
                    </a:lnTo>
                    <a:lnTo>
                      <a:pt x="8981" y="2525"/>
                    </a:lnTo>
                    <a:lnTo>
                      <a:pt x="9235" y="2694"/>
                    </a:lnTo>
                    <a:lnTo>
                      <a:pt x="9480" y="2861"/>
                    </a:lnTo>
                    <a:lnTo>
                      <a:pt x="9718" y="3022"/>
                    </a:lnTo>
                    <a:lnTo>
                      <a:pt x="9944" y="3175"/>
                    </a:lnTo>
                    <a:lnTo>
                      <a:pt x="10157" y="3322"/>
                    </a:lnTo>
                    <a:lnTo>
                      <a:pt x="10357" y="3459"/>
                    </a:lnTo>
                    <a:lnTo>
                      <a:pt x="10539" y="3586"/>
                    </a:lnTo>
                    <a:lnTo>
                      <a:pt x="10704" y="3701"/>
                    </a:lnTo>
                    <a:lnTo>
                      <a:pt x="10849" y="3805"/>
                    </a:lnTo>
                    <a:lnTo>
                      <a:pt x="10973" y="3895"/>
                    </a:lnTo>
                    <a:lnTo>
                      <a:pt x="11074" y="3970"/>
                    </a:lnTo>
                    <a:lnTo>
                      <a:pt x="11150" y="4029"/>
                    </a:lnTo>
                    <a:lnTo>
                      <a:pt x="11199" y="4071"/>
                    </a:lnTo>
                    <a:lnTo>
                      <a:pt x="11221" y="4095"/>
                    </a:lnTo>
                    <a:lnTo>
                      <a:pt x="11195" y="4121"/>
                    </a:lnTo>
                    <a:lnTo>
                      <a:pt x="11110" y="4169"/>
                    </a:lnTo>
                    <a:lnTo>
                      <a:pt x="10972" y="4240"/>
                    </a:lnTo>
                    <a:lnTo>
                      <a:pt x="10782" y="4331"/>
                    </a:lnTo>
                    <a:lnTo>
                      <a:pt x="10547" y="4441"/>
                    </a:lnTo>
                    <a:lnTo>
                      <a:pt x="10269" y="4568"/>
                    </a:lnTo>
                    <a:lnTo>
                      <a:pt x="9950" y="4710"/>
                    </a:lnTo>
                    <a:lnTo>
                      <a:pt x="9597" y="4868"/>
                    </a:lnTo>
                    <a:lnTo>
                      <a:pt x="9213" y="5037"/>
                    </a:lnTo>
                    <a:lnTo>
                      <a:pt x="8801" y="5217"/>
                    </a:lnTo>
                    <a:lnTo>
                      <a:pt x="8366" y="5406"/>
                    </a:lnTo>
                    <a:lnTo>
                      <a:pt x="7909" y="5604"/>
                    </a:lnTo>
                    <a:lnTo>
                      <a:pt x="7437" y="5807"/>
                    </a:lnTo>
                    <a:lnTo>
                      <a:pt x="6953" y="6015"/>
                    </a:lnTo>
                    <a:lnTo>
                      <a:pt x="6460" y="6227"/>
                    </a:lnTo>
                    <a:lnTo>
                      <a:pt x="5962" y="6440"/>
                    </a:lnTo>
                    <a:lnTo>
                      <a:pt x="4968" y="6862"/>
                    </a:lnTo>
                    <a:lnTo>
                      <a:pt x="4001" y="7274"/>
                    </a:lnTo>
                    <a:lnTo>
                      <a:pt x="3091" y="7658"/>
                    </a:lnTo>
                    <a:lnTo>
                      <a:pt x="2269" y="8005"/>
                    </a:lnTo>
                    <a:lnTo>
                      <a:pt x="1566" y="8301"/>
                    </a:lnTo>
                    <a:lnTo>
                      <a:pt x="1012" y="8533"/>
                    </a:lnTo>
                    <a:lnTo>
                      <a:pt x="636" y="8690"/>
                    </a:lnTo>
                    <a:lnTo>
                      <a:pt x="471" y="8758"/>
                    </a:lnTo>
                    <a:close/>
                  </a:path>
                </a:pathLst>
              </a:custGeom>
              <a:solidFill>
                <a:srgbClr val="E3C4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39" name="Freeform 434">
                <a:extLst>
                  <a:ext uri="{FF2B5EF4-FFF2-40B4-BE49-F238E27FC236}">
                    <a16:creationId xmlns:a16="http://schemas.microsoft.com/office/drawing/2014/main" id="{2CC29E2A-4C20-4C88-84B8-54A96CF76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9" y="1425"/>
                <a:ext cx="576" cy="450"/>
              </a:xfrm>
              <a:custGeom>
                <a:avLst/>
                <a:gdLst>
                  <a:gd name="T0" fmla="*/ 2 w 10946"/>
                  <a:gd name="T1" fmla="*/ 24 h 8549"/>
                  <a:gd name="T2" fmla="*/ 1 w 10946"/>
                  <a:gd name="T3" fmla="*/ 24 h 8549"/>
                  <a:gd name="T4" fmla="*/ 1 w 10946"/>
                  <a:gd name="T5" fmla="*/ 24 h 8549"/>
                  <a:gd name="T6" fmla="*/ 1 w 10946"/>
                  <a:gd name="T7" fmla="*/ 24 h 8549"/>
                  <a:gd name="T8" fmla="*/ 1 w 10946"/>
                  <a:gd name="T9" fmla="*/ 24 h 8549"/>
                  <a:gd name="T10" fmla="*/ 1 w 10946"/>
                  <a:gd name="T11" fmla="*/ 24 h 8549"/>
                  <a:gd name="T12" fmla="*/ 1 w 10946"/>
                  <a:gd name="T13" fmla="*/ 24 h 8549"/>
                  <a:gd name="T14" fmla="*/ 0 w 10946"/>
                  <a:gd name="T15" fmla="*/ 24 h 8549"/>
                  <a:gd name="T16" fmla="*/ 0 w 10946"/>
                  <a:gd name="T17" fmla="*/ 24 h 8549"/>
                  <a:gd name="T18" fmla="*/ 0 w 10946"/>
                  <a:gd name="T19" fmla="*/ 23 h 8549"/>
                  <a:gd name="T20" fmla="*/ 0 w 10946"/>
                  <a:gd name="T21" fmla="*/ 23 h 8549"/>
                  <a:gd name="T22" fmla="*/ 0 w 10946"/>
                  <a:gd name="T23" fmla="*/ 23 h 8549"/>
                  <a:gd name="T24" fmla="*/ 0 w 10946"/>
                  <a:gd name="T25" fmla="*/ 23 h 8549"/>
                  <a:gd name="T26" fmla="*/ 0 w 10946"/>
                  <a:gd name="T27" fmla="*/ 23 h 8549"/>
                  <a:gd name="T28" fmla="*/ 0 w 10946"/>
                  <a:gd name="T29" fmla="*/ 23 h 8549"/>
                  <a:gd name="T30" fmla="*/ 0 w 10946"/>
                  <a:gd name="T31" fmla="*/ 22 h 8549"/>
                  <a:gd name="T32" fmla="*/ 1 w 10946"/>
                  <a:gd name="T33" fmla="*/ 22 h 8549"/>
                  <a:gd name="T34" fmla="*/ 1 w 10946"/>
                  <a:gd name="T35" fmla="*/ 21 h 8549"/>
                  <a:gd name="T36" fmla="*/ 2 w 10946"/>
                  <a:gd name="T37" fmla="*/ 20 h 8549"/>
                  <a:gd name="T38" fmla="*/ 2 w 10946"/>
                  <a:gd name="T39" fmla="*/ 19 h 8549"/>
                  <a:gd name="T40" fmla="*/ 4 w 10946"/>
                  <a:gd name="T41" fmla="*/ 16 h 8549"/>
                  <a:gd name="T42" fmla="*/ 6 w 10946"/>
                  <a:gd name="T43" fmla="*/ 12 h 8549"/>
                  <a:gd name="T44" fmla="*/ 8 w 10946"/>
                  <a:gd name="T45" fmla="*/ 9 h 8549"/>
                  <a:gd name="T46" fmla="*/ 9 w 10946"/>
                  <a:gd name="T47" fmla="*/ 7 h 8549"/>
                  <a:gd name="T48" fmla="*/ 10 w 10946"/>
                  <a:gd name="T49" fmla="*/ 5 h 8549"/>
                  <a:gd name="T50" fmla="*/ 11 w 10946"/>
                  <a:gd name="T51" fmla="*/ 4 h 8549"/>
                  <a:gd name="T52" fmla="*/ 12 w 10946"/>
                  <a:gd name="T53" fmla="*/ 2 h 8549"/>
                  <a:gd name="T54" fmla="*/ 12 w 10946"/>
                  <a:gd name="T55" fmla="*/ 1 h 8549"/>
                  <a:gd name="T56" fmla="*/ 13 w 10946"/>
                  <a:gd name="T57" fmla="*/ 0 h 8549"/>
                  <a:gd name="T58" fmla="*/ 13 w 10946"/>
                  <a:gd name="T59" fmla="*/ 0 h 8549"/>
                  <a:gd name="T60" fmla="*/ 14 w 10946"/>
                  <a:gd name="T61" fmla="*/ 0 h 8549"/>
                  <a:gd name="T62" fmla="*/ 15 w 10946"/>
                  <a:gd name="T63" fmla="*/ 1 h 8549"/>
                  <a:gd name="T64" fmla="*/ 15 w 10946"/>
                  <a:gd name="T65" fmla="*/ 1 h 8549"/>
                  <a:gd name="T66" fmla="*/ 17 w 10946"/>
                  <a:gd name="T67" fmla="*/ 2 h 8549"/>
                  <a:gd name="T68" fmla="*/ 18 w 10946"/>
                  <a:gd name="T69" fmla="*/ 3 h 8549"/>
                  <a:gd name="T70" fmla="*/ 19 w 10946"/>
                  <a:gd name="T71" fmla="*/ 4 h 8549"/>
                  <a:gd name="T72" fmla="*/ 21 w 10946"/>
                  <a:gd name="T73" fmla="*/ 5 h 8549"/>
                  <a:gd name="T74" fmla="*/ 24 w 10946"/>
                  <a:gd name="T75" fmla="*/ 7 h 8549"/>
                  <a:gd name="T76" fmla="*/ 26 w 10946"/>
                  <a:gd name="T77" fmla="*/ 8 h 8549"/>
                  <a:gd name="T78" fmla="*/ 27 w 10946"/>
                  <a:gd name="T79" fmla="*/ 9 h 8549"/>
                  <a:gd name="T80" fmla="*/ 28 w 10946"/>
                  <a:gd name="T81" fmla="*/ 10 h 8549"/>
                  <a:gd name="T82" fmla="*/ 29 w 10946"/>
                  <a:gd name="T83" fmla="*/ 10 h 8549"/>
                  <a:gd name="T84" fmla="*/ 30 w 10946"/>
                  <a:gd name="T85" fmla="*/ 11 h 8549"/>
                  <a:gd name="T86" fmla="*/ 30 w 10946"/>
                  <a:gd name="T87" fmla="*/ 11 h 8549"/>
                  <a:gd name="T88" fmla="*/ 30 w 10946"/>
                  <a:gd name="T89" fmla="*/ 11 h 8549"/>
                  <a:gd name="T90" fmla="*/ 30 w 10946"/>
                  <a:gd name="T91" fmla="*/ 12 h 8549"/>
                  <a:gd name="T92" fmla="*/ 29 w 10946"/>
                  <a:gd name="T93" fmla="*/ 12 h 8549"/>
                  <a:gd name="T94" fmla="*/ 27 w 10946"/>
                  <a:gd name="T95" fmla="*/ 13 h 8549"/>
                  <a:gd name="T96" fmla="*/ 25 w 10946"/>
                  <a:gd name="T97" fmla="*/ 14 h 8549"/>
                  <a:gd name="T98" fmla="*/ 23 w 10946"/>
                  <a:gd name="T99" fmla="*/ 15 h 8549"/>
                  <a:gd name="T100" fmla="*/ 20 w 10946"/>
                  <a:gd name="T101" fmla="*/ 16 h 8549"/>
                  <a:gd name="T102" fmla="*/ 18 w 10946"/>
                  <a:gd name="T103" fmla="*/ 17 h 8549"/>
                  <a:gd name="T104" fmla="*/ 14 w 10946"/>
                  <a:gd name="T105" fmla="*/ 19 h 8549"/>
                  <a:gd name="T106" fmla="*/ 9 w 10946"/>
                  <a:gd name="T107" fmla="*/ 21 h 8549"/>
                  <a:gd name="T108" fmla="*/ 5 w 10946"/>
                  <a:gd name="T109" fmla="*/ 22 h 8549"/>
                  <a:gd name="T110" fmla="*/ 2 w 10946"/>
                  <a:gd name="T111" fmla="*/ 23 h 854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0946" h="8549">
                    <a:moveTo>
                      <a:pt x="621" y="8510"/>
                    </a:moveTo>
                    <a:lnTo>
                      <a:pt x="595" y="8520"/>
                    </a:lnTo>
                    <a:lnTo>
                      <a:pt x="567" y="8528"/>
                    </a:lnTo>
                    <a:lnTo>
                      <a:pt x="539" y="8535"/>
                    </a:lnTo>
                    <a:lnTo>
                      <a:pt x="508" y="8540"/>
                    </a:lnTo>
                    <a:lnTo>
                      <a:pt x="476" y="8545"/>
                    </a:lnTo>
                    <a:lnTo>
                      <a:pt x="443" y="8548"/>
                    </a:lnTo>
                    <a:lnTo>
                      <a:pt x="410" y="8549"/>
                    </a:lnTo>
                    <a:lnTo>
                      <a:pt x="376" y="8549"/>
                    </a:lnTo>
                    <a:lnTo>
                      <a:pt x="342" y="8548"/>
                    </a:lnTo>
                    <a:lnTo>
                      <a:pt x="309" y="8546"/>
                    </a:lnTo>
                    <a:lnTo>
                      <a:pt x="276" y="8542"/>
                    </a:lnTo>
                    <a:lnTo>
                      <a:pt x="244" y="8536"/>
                    </a:lnTo>
                    <a:lnTo>
                      <a:pt x="212" y="8529"/>
                    </a:lnTo>
                    <a:lnTo>
                      <a:pt x="182" y="8520"/>
                    </a:lnTo>
                    <a:lnTo>
                      <a:pt x="153" y="8509"/>
                    </a:lnTo>
                    <a:lnTo>
                      <a:pt x="126" y="8497"/>
                    </a:lnTo>
                    <a:lnTo>
                      <a:pt x="100" y="8483"/>
                    </a:lnTo>
                    <a:lnTo>
                      <a:pt x="78" y="8467"/>
                    </a:lnTo>
                    <a:lnTo>
                      <a:pt x="57" y="8449"/>
                    </a:lnTo>
                    <a:lnTo>
                      <a:pt x="40" y="8430"/>
                    </a:lnTo>
                    <a:lnTo>
                      <a:pt x="25" y="8408"/>
                    </a:lnTo>
                    <a:lnTo>
                      <a:pt x="13" y="8385"/>
                    </a:lnTo>
                    <a:lnTo>
                      <a:pt x="5" y="8360"/>
                    </a:lnTo>
                    <a:lnTo>
                      <a:pt x="1" y="8332"/>
                    </a:lnTo>
                    <a:lnTo>
                      <a:pt x="0" y="8303"/>
                    </a:lnTo>
                    <a:lnTo>
                      <a:pt x="4" y="8271"/>
                    </a:lnTo>
                    <a:lnTo>
                      <a:pt x="13" y="8237"/>
                    </a:lnTo>
                    <a:lnTo>
                      <a:pt x="27" y="8201"/>
                    </a:lnTo>
                    <a:lnTo>
                      <a:pt x="44" y="8164"/>
                    </a:lnTo>
                    <a:lnTo>
                      <a:pt x="68" y="8124"/>
                    </a:lnTo>
                    <a:lnTo>
                      <a:pt x="97" y="8081"/>
                    </a:lnTo>
                    <a:lnTo>
                      <a:pt x="132" y="8036"/>
                    </a:lnTo>
                    <a:lnTo>
                      <a:pt x="193" y="7954"/>
                    </a:lnTo>
                    <a:lnTo>
                      <a:pt x="271" y="7834"/>
                    </a:lnTo>
                    <a:lnTo>
                      <a:pt x="367" y="7680"/>
                    </a:lnTo>
                    <a:lnTo>
                      <a:pt x="478" y="7492"/>
                    </a:lnTo>
                    <a:lnTo>
                      <a:pt x="604" y="7275"/>
                    </a:lnTo>
                    <a:lnTo>
                      <a:pt x="743" y="7032"/>
                    </a:lnTo>
                    <a:lnTo>
                      <a:pt x="895" y="6764"/>
                    </a:lnTo>
                    <a:lnTo>
                      <a:pt x="1057" y="6474"/>
                    </a:lnTo>
                    <a:lnTo>
                      <a:pt x="1408" y="5841"/>
                    </a:lnTo>
                    <a:lnTo>
                      <a:pt x="1786" y="5152"/>
                    </a:lnTo>
                    <a:lnTo>
                      <a:pt x="2183" y="4432"/>
                    </a:lnTo>
                    <a:lnTo>
                      <a:pt x="2587" y="3700"/>
                    </a:lnTo>
                    <a:lnTo>
                      <a:pt x="2789" y="3336"/>
                    </a:lnTo>
                    <a:lnTo>
                      <a:pt x="2988" y="2978"/>
                    </a:lnTo>
                    <a:lnTo>
                      <a:pt x="3186" y="2627"/>
                    </a:lnTo>
                    <a:lnTo>
                      <a:pt x="3378" y="2287"/>
                    </a:lnTo>
                    <a:lnTo>
                      <a:pt x="3564" y="1959"/>
                    </a:lnTo>
                    <a:lnTo>
                      <a:pt x="3745" y="1648"/>
                    </a:lnTo>
                    <a:lnTo>
                      <a:pt x="3918" y="1356"/>
                    </a:lnTo>
                    <a:lnTo>
                      <a:pt x="4079" y="1084"/>
                    </a:lnTo>
                    <a:lnTo>
                      <a:pt x="4232" y="838"/>
                    </a:lnTo>
                    <a:lnTo>
                      <a:pt x="4372" y="617"/>
                    </a:lnTo>
                    <a:lnTo>
                      <a:pt x="4499" y="425"/>
                    </a:lnTo>
                    <a:lnTo>
                      <a:pt x="4612" y="266"/>
                    </a:lnTo>
                    <a:lnTo>
                      <a:pt x="4709" y="141"/>
                    </a:lnTo>
                    <a:lnTo>
                      <a:pt x="4790" y="53"/>
                    </a:lnTo>
                    <a:lnTo>
                      <a:pt x="4852" y="5"/>
                    </a:lnTo>
                    <a:lnTo>
                      <a:pt x="4894" y="0"/>
                    </a:lnTo>
                    <a:lnTo>
                      <a:pt x="4990" y="56"/>
                    </a:lnTo>
                    <a:lnTo>
                      <a:pt x="5110" y="128"/>
                    </a:lnTo>
                    <a:lnTo>
                      <a:pt x="5249" y="214"/>
                    </a:lnTo>
                    <a:lnTo>
                      <a:pt x="5409" y="313"/>
                    </a:lnTo>
                    <a:lnTo>
                      <a:pt x="5586" y="424"/>
                    </a:lnTo>
                    <a:lnTo>
                      <a:pt x="5780" y="547"/>
                    </a:lnTo>
                    <a:lnTo>
                      <a:pt x="5986" y="680"/>
                    </a:lnTo>
                    <a:lnTo>
                      <a:pt x="6206" y="821"/>
                    </a:lnTo>
                    <a:lnTo>
                      <a:pt x="6438" y="972"/>
                    </a:lnTo>
                    <a:lnTo>
                      <a:pt x="6678" y="1128"/>
                    </a:lnTo>
                    <a:lnTo>
                      <a:pt x="6926" y="1290"/>
                    </a:lnTo>
                    <a:lnTo>
                      <a:pt x="7180" y="1457"/>
                    </a:lnTo>
                    <a:lnTo>
                      <a:pt x="7700" y="1799"/>
                    </a:lnTo>
                    <a:lnTo>
                      <a:pt x="8223" y="2146"/>
                    </a:lnTo>
                    <a:lnTo>
                      <a:pt x="8737" y="2489"/>
                    </a:lnTo>
                    <a:lnTo>
                      <a:pt x="9228" y="2819"/>
                    </a:lnTo>
                    <a:lnTo>
                      <a:pt x="9460" y="2977"/>
                    </a:lnTo>
                    <a:lnTo>
                      <a:pt x="9683" y="3127"/>
                    </a:lnTo>
                    <a:lnTo>
                      <a:pt x="9892" y="3270"/>
                    </a:lnTo>
                    <a:lnTo>
                      <a:pt x="10088" y="3404"/>
                    </a:lnTo>
                    <a:lnTo>
                      <a:pt x="10268" y="3529"/>
                    </a:lnTo>
                    <a:lnTo>
                      <a:pt x="10430" y="3642"/>
                    </a:lnTo>
                    <a:lnTo>
                      <a:pt x="10573" y="3743"/>
                    </a:lnTo>
                    <a:lnTo>
                      <a:pt x="10696" y="3831"/>
                    </a:lnTo>
                    <a:lnTo>
                      <a:pt x="10796" y="3905"/>
                    </a:lnTo>
                    <a:lnTo>
                      <a:pt x="10872" y="3963"/>
                    </a:lnTo>
                    <a:lnTo>
                      <a:pt x="10922" y="4005"/>
                    </a:lnTo>
                    <a:lnTo>
                      <a:pt x="10946" y="4028"/>
                    </a:lnTo>
                    <a:lnTo>
                      <a:pt x="10921" y="4053"/>
                    </a:lnTo>
                    <a:lnTo>
                      <a:pt x="10841" y="4100"/>
                    </a:lnTo>
                    <a:lnTo>
                      <a:pt x="10709" y="4168"/>
                    </a:lnTo>
                    <a:lnTo>
                      <a:pt x="10529" y="4256"/>
                    </a:lnTo>
                    <a:lnTo>
                      <a:pt x="10303" y="4361"/>
                    </a:lnTo>
                    <a:lnTo>
                      <a:pt x="10037" y="4483"/>
                    </a:lnTo>
                    <a:lnTo>
                      <a:pt x="9732" y="4620"/>
                    </a:lnTo>
                    <a:lnTo>
                      <a:pt x="9394" y="4770"/>
                    </a:lnTo>
                    <a:lnTo>
                      <a:pt x="9024" y="4933"/>
                    </a:lnTo>
                    <a:lnTo>
                      <a:pt x="8629" y="5106"/>
                    </a:lnTo>
                    <a:lnTo>
                      <a:pt x="8212" y="5288"/>
                    </a:lnTo>
                    <a:lnTo>
                      <a:pt x="7774" y="5477"/>
                    </a:lnTo>
                    <a:lnTo>
                      <a:pt x="7320" y="5674"/>
                    </a:lnTo>
                    <a:lnTo>
                      <a:pt x="6855" y="5873"/>
                    </a:lnTo>
                    <a:lnTo>
                      <a:pt x="6382" y="6076"/>
                    </a:lnTo>
                    <a:lnTo>
                      <a:pt x="5904" y="6281"/>
                    </a:lnTo>
                    <a:lnTo>
                      <a:pt x="4948" y="6687"/>
                    </a:lnTo>
                    <a:lnTo>
                      <a:pt x="4019" y="7082"/>
                    </a:lnTo>
                    <a:lnTo>
                      <a:pt x="3145" y="7451"/>
                    </a:lnTo>
                    <a:lnTo>
                      <a:pt x="2354" y="7785"/>
                    </a:lnTo>
                    <a:lnTo>
                      <a:pt x="1677" y="8069"/>
                    </a:lnTo>
                    <a:lnTo>
                      <a:pt x="1144" y="8294"/>
                    </a:lnTo>
                    <a:lnTo>
                      <a:pt x="781" y="8445"/>
                    </a:lnTo>
                    <a:lnTo>
                      <a:pt x="621" y="8510"/>
                    </a:lnTo>
                    <a:close/>
                  </a:path>
                </a:pathLst>
              </a:custGeom>
              <a:solidFill>
                <a:srgbClr val="D7BA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40" name="Freeform 435">
                <a:extLst>
                  <a:ext uri="{FF2B5EF4-FFF2-40B4-BE49-F238E27FC236}">
                    <a16:creationId xmlns:a16="http://schemas.microsoft.com/office/drawing/2014/main" id="{5099B414-12C6-4979-A787-FEA5FDD508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7" y="1424"/>
                <a:ext cx="562" cy="438"/>
              </a:xfrm>
              <a:custGeom>
                <a:avLst/>
                <a:gdLst>
                  <a:gd name="T0" fmla="*/ 2 w 10676"/>
                  <a:gd name="T1" fmla="*/ 23 h 8315"/>
                  <a:gd name="T2" fmla="*/ 2 w 10676"/>
                  <a:gd name="T3" fmla="*/ 23 h 8315"/>
                  <a:gd name="T4" fmla="*/ 2 w 10676"/>
                  <a:gd name="T5" fmla="*/ 23 h 8315"/>
                  <a:gd name="T6" fmla="*/ 2 w 10676"/>
                  <a:gd name="T7" fmla="*/ 23 h 8315"/>
                  <a:gd name="T8" fmla="*/ 1 w 10676"/>
                  <a:gd name="T9" fmla="*/ 23 h 8315"/>
                  <a:gd name="T10" fmla="*/ 1 w 10676"/>
                  <a:gd name="T11" fmla="*/ 23 h 8315"/>
                  <a:gd name="T12" fmla="*/ 1 w 10676"/>
                  <a:gd name="T13" fmla="*/ 23 h 8315"/>
                  <a:gd name="T14" fmla="*/ 1 w 10676"/>
                  <a:gd name="T15" fmla="*/ 23 h 8315"/>
                  <a:gd name="T16" fmla="*/ 0 w 10676"/>
                  <a:gd name="T17" fmla="*/ 23 h 8315"/>
                  <a:gd name="T18" fmla="*/ 0 w 10676"/>
                  <a:gd name="T19" fmla="*/ 23 h 8315"/>
                  <a:gd name="T20" fmla="*/ 0 w 10676"/>
                  <a:gd name="T21" fmla="*/ 23 h 8315"/>
                  <a:gd name="T22" fmla="*/ 0 w 10676"/>
                  <a:gd name="T23" fmla="*/ 23 h 8315"/>
                  <a:gd name="T24" fmla="*/ 0 w 10676"/>
                  <a:gd name="T25" fmla="*/ 23 h 8315"/>
                  <a:gd name="T26" fmla="*/ 0 w 10676"/>
                  <a:gd name="T27" fmla="*/ 22 h 8315"/>
                  <a:gd name="T28" fmla="*/ 0 w 10676"/>
                  <a:gd name="T29" fmla="*/ 22 h 8315"/>
                  <a:gd name="T30" fmla="*/ 0 w 10676"/>
                  <a:gd name="T31" fmla="*/ 22 h 8315"/>
                  <a:gd name="T32" fmla="*/ 0 w 10676"/>
                  <a:gd name="T33" fmla="*/ 22 h 8315"/>
                  <a:gd name="T34" fmla="*/ 1 w 10676"/>
                  <a:gd name="T35" fmla="*/ 21 h 8315"/>
                  <a:gd name="T36" fmla="*/ 2 w 10676"/>
                  <a:gd name="T37" fmla="*/ 20 h 8315"/>
                  <a:gd name="T38" fmla="*/ 2 w 10676"/>
                  <a:gd name="T39" fmla="*/ 18 h 8315"/>
                  <a:gd name="T40" fmla="*/ 4 w 10676"/>
                  <a:gd name="T41" fmla="*/ 16 h 8315"/>
                  <a:gd name="T42" fmla="*/ 6 w 10676"/>
                  <a:gd name="T43" fmla="*/ 12 h 8315"/>
                  <a:gd name="T44" fmla="*/ 7 w 10676"/>
                  <a:gd name="T45" fmla="*/ 9 h 8315"/>
                  <a:gd name="T46" fmla="*/ 9 w 10676"/>
                  <a:gd name="T47" fmla="*/ 7 h 8315"/>
                  <a:gd name="T48" fmla="*/ 10 w 10676"/>
                  <a:gd name="T49" fmla="*/ 5 h 8315"/>
                  <a:gd name="T50" fmla="*/ 11 w 10676"/>
                  <a:gd name="T51" fmla="*/ 4 h 8315"/>
                  <a:gd name="T52" fmla="*/ 11 w 10676"/>
                  <a:gd name="T53" fmla="*/ 2 h 8315"/>
                  <a:gd name="T54" fmla="*/ 12 w 10676"/>
                  <a:gd name="T55" fmla="*/ 1 h 8315"/>
                  <a:gd name="T56" fmla="*/ 13 w 10676"/>
                  <a:gd name="T57" fmla="*/ 0 h 8315"/>
                  <a:gd name="T58" fmla="*/ 13 w 10676"/>
                  <a:gd name="T59" fmla="*/ 0 h 8315"/>
                  <a:gd name="T60" fmla="*/ 13 w 10676"/>
                  <a:gd name="T61" fmla="*/ 0 h 8315"/>
                  <a:gd name="T62" fmla="*/ 14 w 10676"/>
                  <a:gd name="T63" fmla="*/ 1 h 8315"/>
                  <a:gd name="T64" fmla="*/ 15 w 10676"/>
                  <a:gd name="T65" fmla="*/ 1 h 8315"/>
                  <a:gd name="T66" fmla="*/ 16 w 10676"/>
                  <a:gd name="T67" fmla="*/ 2 h 8315"/>
                  <a:gd name="T68" fmla="*/ 18 w 10676"/>
                  <a:gd name="T69" fmla="*/ 3 h 8315"/>
                  <a:gd name="T70" fmla="*/ 21 w 10676"/>
                  <a:gd name="T71" fmla="*/ 5 h 8315"/>
                  <a:gd name="T72" fmla="*/ 24 w 10676"/>
                  <a:gd name="T73" fmla="*/ 7 h 8315"/>
                  <a:gd name="T74" fmla="*/ 26 w 10676"/>
                  <a:gd name="T75" fmla="*/ 8 h 8315"/>
                  <a:gd name="T76" fmla="*/ 27 w 10676"/>
                  <a:gd name="T77" fmla="*/ 9 h 8315"/>
                  <a:gd name="T78" fmla="*/ 28 w 10676"/>
                  <a:gd name="T79" fmla="*/ 10 h 8315"/>
                  <a:gd name="T80" fmla="*/ 29 w 10676"/>
                  <a:gd name="T81" fmla="*/ 10 h 8315"/>
                  <a:gd name="T82" fmla="*/ 29 w 10676"/>
                  <a:gd name="T83" fmla="*/ 11 h 8315"/>
                  <a:gd name="T84" fmla="*/ 30 w 10676"/>
                  <a:gd name="T85" fmla="*/ 11 h 8315"/>
                  <a:gd name="T86" fmla="*/ 30 w 10676"/>
                  <a:gd name="T87" fmla="*/ 11 h 8315"/>
                  <a:gd name="T88" fmla="*/ 29 w 10676"/>
                  <a:gd name="T89" fmla="*/ 11 h 8315"/>
                  <a:gd name="T90" fmla="*/ 28 w 10676"/>
                  <a:gd name="T91" fmla="*/ 12 h 8315"/>
                  <a:gd name="T92" fmla="*/ 26 w 10676"/>
                  <a:gd name="T93" fmla="*/ 13 h 8315"/>
                  <a:gd name="T94" fmla="*/ 25 w 10676"/>
                  <a:gd name="T95" fmla="*/ 13 h 8315"/>
                  <a:gd name="T96" fmla="*/ 22 w 10676"/>
                  <a:gd name="T97" fmla="*/ 14 h 8315"/>
                  <a:gd name="T98" fmla="*/ 20 w 10676"/>
                  <a:gd name="T99" fmla="*/ 15 h 8315"/>
                  <a:gd name="T100" fmla="*/ 17 w 10676"/>
                  <a:gd name="T101" fmla="*/ 16 h 8315"/>
                  <a:gd name="T102" fmla="*/ 14 w 10676"/>
                  <a:gd name="T103" fmla="*/ 18 h 8315"/>
                  <a:gd name="T104" fmla="*/ 9 w 10676"/>
                  <a:gd name="T105" fmla="*/ 20 h 8315"/>
                  <a:gd name="T106" fmla="*/ 5 w 10676"/>
                  <a:gd name="T107" fmla="*/ 22 h 8315"/>
                  <a:gd name="T108" fmla="*/ 3 w 10676"/>
                  <a:gd name="T109" fmla="*/ 23 h 831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676" h="8315">
                    <a:moveTo>
                      <a:pt x="777" y="8260"/>
                    </a:moveTo>
                    <a:lnTo>
                      <a:pt x="751" y="8270"/>
                    </a:lnTo>
                    <a:lnTo>
                      <a:pt x="721" y="8279"/>
                    </a:lnTo>
                    <a:lnTo>
                      <a:pt x="690" y="8287"/>
                    </a:lnTo>
                    <a:lnTo>
                      <a:pt x="656" y="8294"/>
                    </a:lnTo>
                    <a:lnTo>
                      <a:pt x="620" y="8300"/>
                    </a:lnTo>
                    <a:lnTo>
                      <a:pt x="583" y="8305"/>
                    </a:lnTo>
                    <a:lnTo>
                      <a:pt x="544" y="8309"/>
                    </a:lnTo>
                    <a:lnTo>
                      <a:pt x="505" y="8313"/>
                    </a:lnTo>
                    <a:lnTo>
                      <a:pt x="465" y="8315"/>
                    </a:lnTo>
                    <a:lnTo>
                      <a:pt x="424" y="8315"/>
                    </a:lnTo>
                    <a:lnTo>
                      <a:pt x="385" y="8315"/>
                    </a:lnTo>
                    <a:lnTo>
                      <a:pt x="345" y="8312"/>
                    </a:lnTo>
                    <a:lnTo>
                      <a:pt x="306" y="8308"/>
                    </a:lnTo>
                    <a:lnTo>
                      <a:pt x="267" y="8303"/>
                    </a:lnTo>
                    <a:lnTo>
                      <a:pt x="230" y="8296"/>
                    </a:lnTo>
                    <a:lnTo>
                      <a:pt x="194" y="8288"/>
                    </a:lnTo>
                    <a:lnTo>
                      <a:pt x="161" y="8277"/>
                    </a:lnTo>
                    <a:lnTo>
                      <a:pt x="130" y="8265"/>
                    </a:lnTo>
                    <a:lnTo>
                      <a:pt x="101" y="8251"/>
                    </a:lnTo>
                    <a:lnTo>
                      <a:pt x="75" y="8235"/>
                    </a:lnTo>
                    <a:lnTo>
                      <a:pt x="53" y="8216"/>
                    </a:lnTo>
                    <a:lnTo>
                      <a:pt x="34" y="8197"/>
                    </a:lnTo>
                    <a:lnTo>
                      <a:pt x="19" y="8174"/>
                    </a:lnTo>
                    <a:lnTo>
                      <a:pt x="8" y="8150"/>
                    </a:lnTo>
                    <a:lnTo>
                      <a:pt x="1" y="8122"/>
                    </a:lnTo>
                    <a:lnTo>
                      <a:pt x="0" y="8093"/>
                    </a:lnTo>
                    <a:lnTo>
                      <a:pt x="3" y="8061"/>
                    </a:lnTo>
                    <a:lnTo>
                      <a:pt x="11" y="8027"/>
                    </a:lnTo>
                    <a:lnTo>
                      <a:pt x="25" y="7989"/>
                    </a:lnTo>
                    <a:lnTo>
                      <a:pt x="46" y="7950"/>
                    </a:lnTo>
                    <a:lnTo>
                      <a:pt x="73" y="7907"/>
                    </a:lnTo>
                    <a:lnTo>
                      <a:pt x="106" y="7862"/>
                    </a:lnTo>
                    <a:lnTo>
                      <a:pt x="165" y="7780"/>
                    </a:lnTo>
                    <a:lnTo>
                      <a:pt x="241" y="7663"/>
                    </a:lnTo>
                    <a:lnTo>
                      <a:pt x="335" y="7510"/>
                    </a:lnTo>
                    <a:lnTo>
                      <a:pt x="444" y="7326"/>
                    </a:lnTo>
                    <a:lnTo>
                      <a:pt x="567" y="7114"/>
                    </a:lnTo>
                    <a:lnTo>
                      <a:pt x="702" y="6875"/>
                    </a:lnTo>
                    <a:lnTo>
                      <a:pt x="849" y="6613"/>
                    </a:lnTo>
                    <a:lnTo>
                      <a:pt x="1007" y="6329"/>
                    </a:lnTo>
                    <a:lnTo>
                      <a:pt x="1349" y="5710"/>
                    </a:lnTo>
                    <a:lnTo>
                      <a:pt x="1718" y="5038"/>
                    </a:lnTo>
                    <a:lnTo>
                      <a:pt x="2104" y="4334"/>
                    </a:lnTo>
                    <a:lnTo>
                      <a:pt x="2497" y="3619"/>
                    </a:lnTo>
                    <a:lnTo>
                      <a:pt x="2694" y="3264"/>
                    </a:lnTo>
                    <a:lnTo>
                      <a:pt x="2888" y="2914"/>
                    </a:lnTo>
                    <a:lnTo>
                      <a:pt x="3080" y="2571"/>
                    </a:lnTo>
                    <a:lnTo>
                      <a:pt x="3267" y="2239"/>
                    </a:lnTo>
                    <a:lnTo>
                      <a:pt x="3448" y="1920"/>
                    </a:lnTo>
                    <a:lnTo>
                      <a:pt x="3623" y="1616"/>
                    </a:lnTo>
                    <a:lnTo>
                      <a:pt x="3790" y="1330"/>
                    </a:lnTo>
                    <a:lnTo>
                      <a:pt x="3947" y="1065"/>
                    </a:lnTo>
                    <a:lnTo>
                      <a:pt x="4094" y="823"/>
                    </a:lnTo>
                    <a:lnTo>
                      <a:pt x="4229" y="607"/>
                    </a:lnTo>
                    <a:lnTo>
                      <a:pt x="4352" y="420"/>
                    </a:lnTo>
                    <a:lnTo>
                      <a:pt x="4460" y="263"/>
                    </a:lnTo>
                    <a:lnTo>
                      <a:pt x="4553" y="141"/>
                    </a:lnTo>
                    <a:lnTo>
                      <a:pt x="4628" y="54"/>
                    </a:lnTo>
                    <a:lnTo>
                      <a:pt x="4687" y="7"/>
                    </a:lnTo>
                    <a:lnTo>
                      <a:pt x="4726" y="0"/>
                    </a:lnTo>
                    <a:lnTo>
                      <a:pt x="4821" y="57"/>
                    </a:lnTo>
                    <a:lnTo>
                      <a:pt x="4939" y="128"/>
                    </a:lnTo>
                    <a:lnTo>
                      <a:pt x="5077" y="214"/>
                    </a:lnTo>
                    <a:lnTo>
                      <a:pt x="5233" y="313"/>
                    </a:lnTo>
                    <a:lnTo>
                      <a:pt x="5407" y="423"/>
                    </a:lnTo>
                    <a:lnTo>
                      <a:pt x="5598" y="545"/>
                    </a:lnTo>
                    <a:lnTo>
                      <a:pt x="5802" y="676"/>
                    </a:lnTo>
                    <a:lnTo>
                      <a:pt x="6018" y="815"/>
                    </a:lnTo>
                    <a:lnTo>
                      <a:pt x="6480" y="1117"/>
                    </a:lnTo>
                    <a:lnTo>
                      <a:pt x="6973" y="1439"/>
                    </a:lnTo>
                    <a:lnTo>
                      <a:pt x="7482" y="1775"/>
                    </a:lnTo>
                    <a:lnTo>
                      <a:pt x="7995" y="2116"/>
                    </a:lnTo>
                    <a:lnTo>
                      <a:pt x="8500" y="2452"/>
                    </a:lnTo>
                    <a:lnTo>
                      <a:pt x="8981" y="2775"/>
                    </a:lnTo>
                    <a:lnTo>
                      <a:pt x="9210" y="2929"/>
                    </a:lnTo>
                    <a:lnTo>
                      <a:pt x="9428" y="3076"/>
                    </a:lnTo>
                    <a:lnTo>
                      <a:pt x="9634" y="3217"/>
                    </a:lnTo>
                    <a:lnTo>
                      <a:pt x="9826" y="3349"/>
                    </a:lnTo>
                    <a:lnTo>
                      <a:pt x="10004" y="3470"/>
                    </a:lnTo>
                    <a:lnTo>
                      <a:pt x="10163" y="3582"/>
                    </a:lnTo>
                    <a:lnTo>
                      <a:pt x="10304" y="3681"/>
                    </a:lnTo>
                    <a:lnTo>
                      <a:pt x="10426" y="3767"/>
                    </a:lnTo>
                    <a:lnTo>
                      <a:pt x="10526" y="3840"/>
                    </a:lnTo>
                    <a:lnTo>
                      <a:pt x="10601" y="3897"/>
                    </a:lnTo>
                    <a:lnTo>
                      <a:pt x="10653" y="3938"/>
                    </a:lnTo>
                    <a:lnTo>
                      <a:pt x="10676" y="3963"/>
                    </a:lnTo>
                    <a:lnTo>
                      <a:pt x="10655" y="3985"/>
                    </a:lnTo>
                    <a:lnTo>
                      <a:pt x="10580" y="4030"/>
                    </a:lnTo>
                    <a:lnTo>
                      <a:pt x="10454" y="4096"/>
                    </a:lnTo>
                    <a:lnTo>
                      <a:pt x="10282" y="4180"/>
                    </a:lnTo>
                    <a:lnTo>
                      <a:pt x="10066" y="4280"/>
                    </a:lnTo>
                    <a:lnTo>
                      <a:pt x="9811" y="4396"/>
                    </a:lnTo>
                    <a:lnTo>
                      <a:pt x="9520" y="4528"/>
                    </a:lnTo>
                    <a:lnTo>
                      <a:pt x="9196" y="4673"/>
                    </a:lnTo>
                    <a:lnTo>
                      <a:pt x="8843" y="4828"/>
                    </a:lnTo>
                    <a:lnTo>
                      <a:pt x="8464" y="4994"/>
                    </a:lnTo>
                    <a:lnTo>
                      <a:pt x="8064" y="5169"/>
                    </a:lnTo>
                    <a:lnTo>
                      <a:pt x="7644" y="5350"/>
                    </a:lnTo>
                    <a:lnTo>
                      <a:pt x="7210" y="5537"/>
                    </a:lnTo>
                    <a:lnTo>
                      <a:pt x="6764" y="5729"/>
                    </a:lnTo>
                    <a:lnTo>
                      <a:pt x="6310" y="5923"/>
                    </a:lnTo>
                    <a:lnTo>
                      <a:pt x="5852" y="6120"/>
                    </a:lnTo>
                    <a:lnTo>
                      <a:pt x="4936" y="6510"/>
                    </a:lnTo>
                    <a:lnTo>
                      <a:pt x="4044" y="6888"/>
                    </a:lnTo>
                    <a:lnTo>
                      <a:pt x="3205" y="7242"/>
                    </a:lnTo>
                    <a:lnTo>
                      <a:pt x="2445" y="7562"/>
                    </a:lnTo>
                    <a:lnTo>
                      <a:pt x="1795" y="7836"/>
                    </a:lnTo>
                    <a:lnTo>
                      <a:pt x="1281" y="8051"/>
                    </a:lnTo>
                    <a:lnTo>
                      <a:pt x="932" y="8196"/>
                    </a:lnTo>
                    <a:lnTo>
                      <a:pt x="777" y="8260"/>
                    </a:lnTo>
                    <a:close/>
                  </a:path>
                </a:pathLst>
              </a:custGeom>
              <a:solidFill>
                <a:srgbClr val="C8A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41" name="Freeform 436">
                <a:extLst>
                  <a:ext uri="{FF2B5EF4-FFF2-40B4-BE49-F238E27FC236}">
                    <a16:creationId xmlns:a16="http://schemas.microsoft.com/office/drawing/2014/main" id="{0F7A13CE-C8FC-44B1-8021-D20C63557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5" y="1423"/>
                <a:ext cx="548" cy="426"/>
              </a:xfrm>
              <a:custGeom>
                <a:avLst/>
                <a:gdLst>
                  <a:gd name="T0" fmla="*/ 3 w 10415"/>
                  <a:gd name="T1" fmla="*/ 22 h 8088"/>
                  <a:gd name="T2" fmla="*/ 2 w 10415"/>
                  <a:gd name="T3" fmla="*/ 22 h 8088"/>
                  <a:gd name="T4" fmla="*/ 2 w 10415"/>
                  <a:gd name="T5" fmla="*/ 22 h 8088"/>
                  <a:gd name="T6" fmla="*/ 2 w 10415"/>
                  <a:gd name="T7" fmla="*/ 22 h 8088"/>
                  <a:gd name="T8" fmla="*/ 2 w 10415"/>
                  <a:gd name="T9" fmla="*/ 22 h 8088"/>
                  <a:gd name="T10" fmla="*/ 1 w 10415"/>
                  <a:gd name="T11" fmla="*/ 22 h 8088"/>
                  <a:gd name="T12" fmla="*/ 1 w 10415"/>
                  <a:gd name="T13" fmla="*/ 22 h 8088"/>
                  <a:gd name="T14" fmla="*/ 1 w 10415"/>
                  <a:gd name="T15" fmla="*/ 22 h 8088"/>
                  <a:gd name="T16" fmla="*/ 1 w 10415"/>
                  <a:gd name="T17" fmla="*/ 22 h 8088"/>
                  <a:gd name="T18" fmla="*/ 0 w 10415"/>
                  <a:gd name="T19" fmla="*/ 22 h 8088"/>
                  <a:gd name="T20" fmla="*/ 0 w 10415"/>
                  <a:gd name="T21" fmla="*/ 22 h 8088"/>
                  <a:gd name="T22" fmla="*/ 0 w 10415"/>
                  <a:gd name="T23" fmla="*/ 22 h 8088"/>
                  <a:gd name="T24" fmla="*/ 0 w 10415"/>
                  <a:gd name="T25" fmla="*/ 22 h 8088"/>
                  <a:gd name="T26" fmla="*/ 0 w 10415"/>
                  <a:gd name="T27" fmla="*/ 22 h 8088"/>
                  <a:gd name="T28" fmla="*/ 0 w 10415"/>
                  <a:gd name="T29" fmla="*/ 22 h 8088"/>
                  <a:gd name="T30" fmla="*/ 0 w 10415"/>
                  <a:gd name="T31" fmla="*/ 21 h 8088"/>
                  <a:gd name="T32" fmla="*/ 0 w 10415"/>
                  <a:gd name="T33" fmla="*/ 21 h 8088"/>
                  <a:gd name="T34" fmla="*/ 1 w 10415"/>
                  <a:gd name="T35" fmla="*/ 20 h 8088"/>
                  <a:gd name="T36" fmla="*/ 1 w 10415"/>
                  <a:gd name="T37" fmla="*/ 19 h 8088"/>
                  <a:gd name="T38" fmla="*/ 2 w 10415"/>
                  <a:gd name="T39" fmla="*/ 18 h 8088"/>
                  <a:gd name="T40" fmla="*/ 4 w 10415"/>
                  <a:gd name="T41" fmla="*/ 15 h 8088"/>
                  <a:gd name="T42" fmla="*/ 6 w 10415"/>
                  <a:gd name="T43" fmla="*/ 12 h 8088"/>
                  <a:gd name="T44" fmla="*/ 7 w 10415"/>
                  <a:gd name="T45" fmla="*/ 9 h 8088"/>
                  <a:gd name="T46" fmla="*/ 8 w 10415"/>
                  <a:gd name="T47" fmla="*/ 7 h 8088"/>
                  <a:gd name="T48" fmla="*/ 9 w 10415"/>
                  <a:gd name="T49" fmla="*/ 5 h 8088"/>
                  <a:gd name="T50" fmla="*/ 10 w 10415"/>
                  <a:gd name="T51" fmla="*/ 4 h 8088"/>
                  <a:gd name="T52" fmla="*/ 11 w 10415"/>
                  <a:gd name="T53" fmla="*/ 2 h 8088"/>
                  <a:gd name="T54" fmla="*/ 12 w 10415"/>
                  <a:gd name="T55" fmla="*/ 1 h 8088"/>
                  <a:gd name="T56" fmla="*/ 12 w 10415"/>
                  <a:gd name="T57" fmla="*/ 0 h 8088"/>
                  <a:gd name="T58" fmla="*/ 13 w 10415"/>
                  <a:gd name="T59" fmla="*/ 0 h 8088"/>
                  <a:gd name="T60" fmla="*/ 13 w 10415"/>
                  <a:gd name="T61" fmla="*/ 0 h 8088"/>
                  <a:gd name="T62" fmla="*/ 14 w 10415"/>
                  <a:gd name="T63" fmla="*/ 1 h 8088"/>
                  <a:gd name="T64" fmla="*/ 15 w 10415"/>
                  <a:gd name="T65" fmla="*/ 1 h 8088"/>
                  <a:gd name="T66" fmla="*/ 16 w 10415"/>
                  <a:gd name="T67" fmla="*/ 2 h 8088"/>
                  <a:gd name="T68" fmla="*/ 17 w 10415"/>
                  <a:gd name="T69" fmla="*/ 3 h 8088"/>
                  <a:gd name="T70" fmla="*/ 20 w 10415"/>
                  <a:gd name="T71" fmla="*/ 5 h 8088"/>
                  <a:gd name="T72" fmla="*/ 23 w 10415"/>
                  <a:gd name="T73" fmla="*/ 7 h 8088"/>
                  <a:gd name="T74" fmla="*/ 25 w 10415"/>
                  <a:gd name="T75" fmla="*/ 8 h 8088"/>
                  <a:gd name="T76" fmla="*/ 27 w 10415"/>
                  <a:gd name="T77" fmla="*/ 9 h 8088"/>
                  <a:gd name="T78" fmla="*/ 28 w 10415"/>
                  <a:gd name="T79" fmla="*/ 10 h 8088"/>
                  <a:gd name="T80" fmla="*/ 28 w 10415"/>
                  <a:gd name="T81" fmla="*/ 10 h 8088"/>
                  <a:gd name="T82" fmla="*/ 29 w 10415"/>
                  <a:gd name="T83" fmla="*/ 11 h 8088"/>
                  <a:gd name="T84" fmla="*/ 29 w 10415"/>
                  <a:gd name="T85" fmla="*/ 11 h 8088"/>
                  <a:gd name="T86" fmla="*/ 28 w 10415"/>
                  <a:gd name="T87" fmla="*/ 11 h 8088"/>
                  <a:gd name="T88" fmla="*/ 27 w 10415"/>
                  <a:gd name="T89" fmla="*/ 12 h 8088"/>
                  <a:gd name="T90" fmla="*/ 26 w 10415"/>
                  <a:gd name="T91" fmla="*/ 12 h 8088"/>
                  <a:gd name="T92" fmla="*/ 24 w 10415"/>
                  <a:gd name="T93" fmla="*/ 13 h 8088"/>
                  <a:gd name="T94" fmla="*/ 22 w 10415"/>
                  <a:gd name="T95" fmla="*/ 14 h 8088"/>
                  <a:gd name="T96" fmla="*/ 20 w 10415"/>
                  <a:gd name="T97" fmla="*/ 15 h 8088"/>
                  <a:gd name="T98" fmla="*/ 17 w 10415"/>
                  <a:gd name="T99" fmla="*/ 16 h 8088"/>
                  <a:gd name="T100" fmla="*/ 14 w 10415"/>
                  <a:gd name="T101" fmla="*/ 18 h 8088"/>
                  <a:gd name="T102" fmla="*/ 9 w 10415"/>
                  <a:gd name="T103" fmla="*/ 19 h 8088"/>
                  <a:gd name="T104" fmla="*/ 5 w 10415"/>
                  <a:gd name="T105" fmla="*/ 21 h 8088"/>
                  <a:gd name="T106" fmla="*/ 3 w 10415"/>
                  <a:gd name="T107" fmla="*/ 22 h 808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0415" h="8088">
                    <a:moveTo>
                      <a:pt x="941" y="8011"/>
                    </a:moveTo>
                    <a:lnTo>
                      <a:pt x="913" y="8022"/>
                    </a:lnTo>
                    <a:lnTo>
                      <a:pt x="882" y="8031"/>
                    </a:lnTo>
                    <a:lnTo>
                      <a:pt x="849" y="8040"/>
                    </a:lnTo>
                    <a:lnTo>
                      <a:pt x="812" y="8048"/>
                    </a:lnTo>
                    <a:lnTo>
                      <a:pt x="772" y="8056"/>
                    </a:lnTo>
                    <a:lnTo>
                      <a:pt x="731" y="8065"/>
                    </a:lnTo>
                    <a:lnTo>
                      <a:pt x="687" y="8071"/>
                    </a:lnTo>
                    <a:lnTo>
                      <a:pt x="642" y="8077"/>
                    </a:lnTo>
                    <a:lnTo>
                      <a:pt x="595" y="8081"/>
                    </a:lnTo>
                    <a:lnTo>
                      <a:pt x="548" y="8085"/>
                    </a:lnTo>
                    <a:lnTo>
                      <a:pt x="500" y="8087"/>
                    </a:lnTo>
                    <a:lnTo>
                      <a:pt x="453" y="8088"/>
                    </a:lnTo>
                    <a:lnTo>
                      <a:pt x="406" y="8088"/>
                    </a:lnTo>
                    <a:lnTo>
                      <a:pt x="359" y="8087"/>
                    </a:lnTo>
                    <a:lnTo>
                      <a:pt x="314" y="8083"/>
                    </a:lnTo>
                    <a:lnTo>
                      <a:pt x="271" y="8079"/>
                    </a:lnTo>
                    <a:lnTo>
                      <a:pt x="229" y="8072"/>
                    </a:lnTo>
                    <a:lnTo>
                      <a:pt x="189" y="8064"/>
                    </a:lnTo>
                    <a:lnTo>
                      <a:pt x="153" y="8052"/>
                    </a:lnTo>
                    <a:lnTo>
                      <a:pt x="120" y="8040"/>
                    </a:lnTo>
                    <a:lnTo>
                      <a:pt x="89" y="8025"/>
                    </a:lnTo>
                    <a:lnTo>
                      <a:pt x="62" y="8008"/>
                    </a:lnTo>
                    <a:lnTo>
                      <a:pt x="40" y="7988"/>
                    </a:lnTo>
                    <a:lnTo>
                      <a:pt x="22" y="7966"/>
                    </a:lnTo>
                    <a:lnTo>
                      <a:pt x="9" y="7942"/>
                    </a:lnTo>
                    <a:lnTo>
                      <a:pt x="2" y="7914"/>
                    </a:lnTo>
                    <a:lnTo>
                      <a:pt x="0" y="7883"/>
                    </a:lnTo>
                    <a:lnTo>
                      <a:pt x="4" y="7851"/>
                    </a:lnTo>
                    <a:lnTo>
                      <a:pt x="14" y="7815"/>
                    </a:lnTo>
                    <a:lnTo>
                      <a:pt x="32" y="7775"/>
                    </a:lnTo>
                    <a:lnTo>
                      <a:pt x="56" y="7733"/>
                    </a:lnTo>
                    <a:lnTo>
                      <a:pt x="88" y="7687"/>
                    </a:lnTo>
                    <a:lnTo>
                      <a:pt x="145" y="7607"/>
                    </a:lnTo>
                    <a:lnTo>
                      <a:pt x="219" y="7490"/>
                    </a:lnTo>
                    <a:lnTo>
                      <a:pt x="309" y="7341"/>
                    </a:lnTo>
                    <a:lnTo>
                      <a:pt x="415" y="7161"/>
                    </a:lnTo>
                    <a:lnTo>
                      <a:pt x="534" y="6953"/>
                    </a:lnTo>
                    <a:lnTo>
                      <a:pt x="666" y="6720"/>
                    </a:lnTo>
                    <a:lnTo>
                      <a:pt x="810" y="6463"/>
                    </a:lnTo>
                    <a:lnTo>
                      <a:pt x="963" y="6187"/>
                    </a:lnTo>
                    <a:lnTo>
                      <a:pt x="1297" y="5582"/>
                    </a:lnTo>
                    <a:lnTo>
                      <a:pt x="1656" y="4925"/>
                    </a:lnTo>
                    <a:lnTo>
                      <a:pt x="2032" y="4238"/>
                    </a:lnTo>
                    <a:lnTo>
                      <a:pt x="2415" y="3541"/>
                    </a:lnTo>
                    <a:lnTo>
                      <a:pt x="2606" y="3194"/>
                    </a:lnTo>
                    <a:lnTo>
                      <a:pt x="2795" y="2852"/>
                    </a:lnTo>
                    <a:lnTo>
                      <a:pt x="2982" y="2517"/>
                    </a:lnTo>
                    <a:lnTo>
                      <a:pt x="3163" y="2193"/>
                    </a:lnTo>
                    <a:lnTo>
                      <a:pt x="3339" y="1881"/>
                    </a:lnTo>
                    <a:lnTo>
                      <a:pt x="3509" y="1584"/>
                    </a:lnTo>
                    <a:lnTo>
                      <a:pt x="3671" y="1305"/>
                    </a:lnTo>
                    <a:lnTo>
                      <a:pt x="3822" y="1046"/>
                    </a:lnTo>
                    <a:lnTo>
                      <a:pt x="3964" y="809"/>
                    </a:lnTo>
                    <a:lnTo>
                      <a:pt x="4094" y="598"/>
                    </a:lnTo>
                    <a:lnTo>
                      <a:pt x="4212" y="414"/>
                    </a:lnTo>
                    <a:lnTo>
                      <a:pt x="4316" y="261"/>
                    </a:lnTo>
                    <a:lnTo>
                      <a:pt x="4404" y="140"/>
                    </a:lnTo>
                    <a:lnTo>
                      <a:pt x="4475" y="54"/>
                    </a:lnTo>
                    <a:lnTo>
                      <a:pt x="4529" y="7"/>
                    </a:lnTo>
                    <a:lnTo>
                      <a:pt x="4564" y="0"/>
                    </a:lnTo>
                    <a:lnTo>
                      <a:pt x="4659" y="57"/>
                    </a:lnTo>
                    <a:lnTo>
                      <a:pt x="4776" y="129"/>
                    </a:lnTo>
                    <a:lnTo>
                      <a:pt x="4912" y="215"/>
                    </a:lnTo>
                    <a:lnTo>
                      <a:pt x="5067" y="313"/>
                    </a:lnTo>
                    <a:lnTo>
                      <a:pt x="5238" y="423"/>
                    </a:lnTo>
                    <a:lnTo>
                      <a:pt x="5425" y="542"/>
                    </a:lnTo>
                    <a:lnTo>
                      <a:pt x="5625" y="671"/>
                    </a:lnTo>
                    <a:lnTo>
                      <a:pt x="5837" y="809"/>
                    </a:lnTo>
                    <a:lnTo>
                      <a:pt x="6291" y="1105"/>
                    </a:lnTo>
                    <a:lnTo>
                      <a:pt x="6774" y="1422"/>
                    </a:lnTo>
                    <a:lnTo>
                      <a:pt x="7273" y="1752"/>
                    </a:lnTo>
                    <a:lnTo>
                      <a:pt x="7776" y="2086"/>
                    </a:lnTo>
                    <a:lnTo>
                      <a:pt x="8270" y="2415"/>
                    </a:lnTo>
                    <a:lnTo>
                      <a:pt x="8743" y="2732"/>
                    </a:lnTo>
                    <a:lnTo>
                      <a:pt x="9181" y="3027"/>
                    </a:lnTo>
                    <a:lnTo>
                      <a:pt x="9572" y="3293"/>
                    </a:lnTo>
                    <a:lnTo>
                      <a:pt x="9746" y="3413"/>
                    </a:lnTo>
                    <a:lnTo>
                      <a:pt x="9904" y="3521"/>
                    </a:lnTo>
                    <a:lnTo>
                      <a:pt x="10044" y="3618"/>
                    </a:lnTo>
                    <a:lnTo>
                      <a:pt x="10164" y="3703"/>
                    </a:lnTo>
                    <a:lnTo>
                      <a:pt x="10262" y="3774"/>
                    </a:lnTo>
                    <a:lnTo>
                      <a:pt x="10338" y="3830"/>
                    </a:lnTo>
                    <a:lnTo>
                      <a:pt x="10390" y="3871"/>
                    </a:lnTo>
                    <a:lnTo>
                      <a:pt x="10415" y="3895"/>
                    </a:lnTo>
                    <a:lnTo>
                      <a:pt x="10396" y="3917"/>
                    </a:lnTo>
                    <a:lnTo>
                      <a:pt x="10325" y="3959"/>
                    </a:lnTo>
                    <a:lnTo>
                      <a:pt x="10206" y="4022"/>
                    </a:lnTo>
                    <a:lnTo>
                      <a:pt x="10043" y="4101"/>
                    </a:lnTo>
                    <a:lnTo>
                      <a:pt x="9838" y="4199"/>
                    </a:lnTo>
                    <a:lnTo>
                      <a:pt x="9594" y="4310"/>
                    </a:lnTo>
                    <a:lnTo>
                      <a:pt x="9317" y="4436"/>
                    </a:lnTo>
                    <a:lnTo>
                      <a:pt x="9007" y="4574"/>
                    </a:lnTo>
                    <a:lnTo>
                      <a:pt x="8670" y="4723"/>
                    </a:lnTo>
                    <a:lnTo>
                      <a:pt x="8308" y="4881"/>
                    </a:lnTo>
                    <a:lnTo>
                      <a:pt x="7925" y="5048"/>
                    </a:lnTo>
                    <a:lnTo>
                      <a:pt x="7524" y="5222"/>
                    </a:lnTo>
                    <a:lnTo>
                      <a:pt x="7108" y="5402"/>
                    </a:lnTo>
                    <a:lnTo>
                      <a:pt x="6681" y="5585"/>
                    </a:lnTo>
                    <a:lnTo>
                      <a:pt x="6247" y="5771"/>
                    </a:lnTo>
                    <a:lnTo>
                      <a:pt x="5808" y="5959"/>
                    </a:lnTo>
                    <a:lnTo>
                      <a:pt x="4931" y="6332"/>
                    </a:lnTo>
                    <a:lnTo>
                      <a:pt x="4077" y="6694"/>
                    </a:lnTo>
                    <a:lnTo>
                      <a:pt x="3272" y="7034"/>
                    </a:lnTo>
                    <a:lnTo>
                      <a:pt x="2545" y="7341"/>
                    </a:lnTo>
                    <a:lnTo>
                      <a:pt x="1920" y="7603"/>
                    </a:lnTo>
                    <a:lnTo>
                      <a:pt x="1427" y="7810"/>
                    </a:lnTo>
                    <a:lnTo>
                      <a:pt x="1091" y="7950"/>
                    </a:lnTo>
                    <a:lnTo>
                      <a:pt x="941" y="8011"/>
                    </a:lnTo>
                    <a:close/>
                  </a:path>
                </a:pathLst>
              </a:custGeom>
              <a:solidFill>
                <a:srgbClr val="BAA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42" name="Freeform 437">
                <a:extLst>
                  <a:ext uri="{FF2B5EF4-FFF2-40B4-BE49-F238E27FC236}">
                    <a16:creationId xmlns:a16="http://schemas.microsoft.com/office/drawing/2014/main" id="{D3A7F7E9-04E6-4F1C-B305-DF4C0B691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2" y="1423"/>
                <a:ext cx="535" cy="414"/>
              </a:xfrm>
              <a:custGeom>
                <a:avLst/>
                <a:gdLst>
                  <a:gd name="T0" fmla="*/ 3 w 10159"/>
                  <a:gd name="T1" fmla="*/ 22 h 7870"/>
                  <a:gd name="T2" fmla="*/ 3 w 10159"/>
                  <a:gd name="T3" fmla="*/ 22 h 7870"/>
                  <a:gd name="T4" fmla="*/ 3 w 10159"/>
                  <a:gd name="T5" fmla="*/ 22 h 7870"/>
                  <a:gd name="T6" fmla="*/ 2 w 10159"/>
                  <a:gd name="T7" fmla="*/ 22 h 7870"/>
                  <a:gd name="T8" fmla="*/ 2 w 10159"/>
                  <a:gd name="T9" fmla="*/ 22 h 7870"/>
                  <a:gd name="T10" fmla="*/ 2 w 10159"/>
                  <a:gd name="T11" fmla="*/ 22 h 7870"/>
                  <a:gd name="T12" fmla="*/ 1 w 10159"/>
                  <a:gd name="T13" fmla="*/ 22 h 7870"/>
                  <a:gd name="T14" fmla="*/ 1 w 10159"/>
                  <a:gd name="T15" fmla="*/ 22 h 7870"/>
                  <a:gd name="T16" fmla="*/ 1 w 10159"/>
                  <a:gd name="T17" fmla="*/ 22 h 7870"/>
                  <a:gd name="T18" fmla="*/ 1 w 10159"/>
                  <a:gd name="T19" fmla="*/ 22 h 7870"/>
                  <a:gd name="T20" fmla="*/ 0 w 10159"/>
                  <a:gd name="T21" fmla="*/ 22 h 7870"/>
                  <a:gd name="T22" fmla="*/ 0 w 10159"/>
                  <a:gd name="T23" fmla="*/ 22 h 7870"/>
                  <a:gd name="T24" fmla="*/ 0 w 10159"/>
                  <a:gd name="T25" fmla="*/ 21 h 7870"/>
                  <a:gd name="T26" fmla="*/ 0 w 10159"/>
                  <a:gd name="T27" fmla="*/ 21 h 7870"/>
                  <a:gd name="T28" fmla="*/ 0 w 10159"/>
                  <a:gd name="T29" fmla="*/ 21 h 7870"/>
                  <a:gd name="T30" fmla="*/ 0 w 10159"/>
                  <a:gd name="T31" fmla="*/ 21 h 7870"/>
                  <a:gd name="T32" fmla="*/ 0 w 10159"/>
                  <a:gd name="T33" fmla="*/ 21 h 7870"/>
                  <a:gd name="T34" fmla="*/ 1 w 10159"/>
                  <a:gd name="T35" fmla="*/ 20 h 7870"/>
                  <a:gd name="T36" fmla="*/ 1 w 10159"/>
                  <a:gd name="T37" fmla="*/ 19 h 7870"/>
                  <a:gd name="T38" fmla="*/ 2 w 10159"/>
                  <a:gd name="T39" fmla="*/ 17 h 7870"/>
                  <a:gd name="T40" fmla="*/ 3 w 10159"/>
                  <a:gd name="T41" fmla="*/ 15 h 7870"/>
                  <a:gd name="T42" fmla="*/ 5 w 10159"/>
                  <a:gd name="T43" fmla="*/ 11 h 7870"/>
                  <a:gd name="T44" fmla="*/ 7 w 10159"/>
                  <a:gd name="T45" fmla="*/ 9 h 7870"/>
                  <a:gd name="T46" fmla="*/ 8 w 10159"/>
                  <a:gd name="T47" fmla="*/ 7 h 7870"/>
                  <a:gd name="T48" fmla="*/ 9 w 10159"/>
                  <a:gd name="T49" fmla="*/ 5 h 7870"/>
                  <a:gd name="T50" fmla="*/ 10 w 10159"/>
                  <a:gd name="T51" fmla="*/ 4 h 7870"/>
                  <a:gd name="T52" fmla="*/ 11 w 10159"/>
                  <a:gd name="T53" fmla="*/ 2 h 7870"/>
                  <a:gd name="T54" fmla="*/ 11 w 10159"/>
                  <a:gd name="T55" fmla="*/ 1 h 7870"/>
                  <a:gd name="T56" fmla="*/ 12 w 10159"/>
                  <a:gd name="T57" fmla="*/ 0 h 7870"/>
                  <a:gd name="T58" fmla="*/ 12 w 10159"/>
                  <a:gd name="T59" fmla="*/ 0 h 7870"/>
                  <a:gd name="T60" fmla="*/ 12 w 10159"/>
                  <a:gd name="T61" fmla="*/ 0 h 7870"/>
                  <a:gd name="T62" fmla="*/ 13 w 10159"/>
                  <a:gd name="T63" fmla="*/ 1 h 7870"/>
                  <a:gd name="T64" fmla="*/ 15 w 10159"/>
                  <a:gd name="T65" fmla="*/ 1 h 7870"/>
                  <a:gd name="T66" fmla="*/ 17 w 10159"/>
                  <a:gd name="T67" fmla="*/ 3 h 7870"/>
                  <a:gd name="T68" fmla="*/ 20 w 10159"/>
                  <a:gd name="T69" fmla="*/ 5 h 7870"/>
                  <a:gd name="T70" fmla="*/ 22 w 10159"/>
                  <a:gd name="T71" fmla="*/ 7 h 7870"/>
                  <a:gd name="T72" fmla="*/ 25 w 10159"/>
                  <a:gd name="T73" fmla="*/ 8 h 7870"/>
                  <a:gd name="T74" fmla="*/ 26 w 10159"/>
                  <a:gd name="T75" fmla="*/ 9 h 7870"/>
                  <a:gd name="T76" fmla="*/ 27 w 10159"/>
                  <a:gd name="T77" fmla="*/ 10 h 7870"/>
                  <a:gd name="T78" fmla="*/ 28 w 10159"/>
                  <a:gd name="T79" fmla="*/ 10 h 7870"/>
                  <a:gd name="T80" fmla="*/ 28 w 10159"/>
                  <a:gd name="T81" fmla="*/ 11 h 7870"/>
                  <a:gd name="T82" fmla="*/ 28 w 10159"/>
                  <a:gd name="T83" fmla="*/ 11 h 7870"/>
                  <a:gd name="T84" fmla="*/ 28 w 10159"/>
                  <a:gd name="T85" fmla="*/ 11 h 7870"/>
                  <a:gd name="T86" fmla="*/ 27 w 10159"/>
                  <a:gd name="T87" fmla="*/ 11 h 7870"/>
                  <a:gd name="T88" fmla="*/ 25 w 10159"/>
                  <a:gd name="T89" fmla="*/ 12 h 7870"/>
                  <a:gd name="T90" fmla="*/ 24 w 10159"/>
                  <a:gd name="T91" fmla="*/ 13 h 7870"/>
                  <a:gd name="T92" fmla="*/ 22 w 10159"/>
                  <a:gd name="T93" fmla="*/ 14 h 7870"/>
                  <a:gd name="T94" fmla="*/ 19 w 10159"/>
                  <a:gd name="T95" fmla="*/ 15 h 7870"/>
                  <a:gd name="T96" fmla="*/ 17 w 10159"/>
                  <a:gd name="T97" fmla="*/ 16 h 7870"/>
                  <a:gd name="T98" fmla="*/ 14 w 10159"/>
                  <a:gd name="T99" fmla="*/ 17 h 7870"/>
                  <a:gd name="T100" fmla="*/ 9 w 10159"/>
                  <a:gd name="T101" fmla="*/ 19 h 7870"/>
                  <a:gd name="T102" fmla="*/ 6 w 10159"/>
                  <a:gd name="T103" fmla="*/ 20 h 7870"/>
                  <a:gd name="T104" fmla="*/ 3 w 10159"/>
                  <a:gd name="T105" fmla="*/ 21 h 787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159" h="7870">
                    <a:moveTo>
                      <a:pt x="1108" y="7761"/>
                    </a:moveTo>
                    <a:lnTo>
                      <a:pt x="1081" y="7771"/>
                    </a:lnTo>
                    <a:lnTo>
                      <a:pt x="1048" y="7781"/>
                    </a:lnTo>
                    <a:lnTo>
                      <a:pt x="1013" y="7791"/>
                    </a:lnTo>
                    <a:lnTo>
                      <a:pt x="973" y="7801"/>
                    </a:lnTo>
                    <a:lnTo>
                      <a:pt x="929" y="7811"/>
                    </a:lnTo>
                    <a:lnTo>
                      <a:pt x="883" y="7821"/>
                    </a:lnTo>
                    <a:lnTo>
                      <a:pt x="833" y="7830"/>
                    </a:lnTo>
                    <a:lnTo>
                      <a:pt x="782" y="7838"/>
                    </a:lnTo>
                    <a:lnTo>
                      <a:pt x="729" y="7846"/>
                    </a:lnTo>
                    <a:lnTo>
                      <a:pt x="675" y="7853"/>
                    </a:lnTo>
                    <a:lnTo>
                      <a:pt x="620" y="7860"/>
                    </a:lnTo>
                    <a:lnTo>
                      <a:pt x="565" y="7864"/>
                    </a:lnTo>
                    <a:lnTo>
                      <a:pt x="510" y="7868"/>
                    </a:lnTo>
                    <a:lnTo>
                      <a:pt x="456" y="7869"/>
                    </a:lnTo>
                    <a:lnTo>
                      <a:pt x="402" y="7870"/>
                    </a:lnTo>
                    <a:lnTo>
                      <a:pt x="351" y="7869"/>
                    </a:lnTo>
                    <a:lnTo>
                      <a:pt x="301" y="7866"/>
                    </a:lnTo>
                    <a:lnTo>
                      <a:pt x="253" y="7861"/>
                    </a:lnTo>
                    <a:lnTo>
                      <a:pt x="208" y="7853"/>
                    </a:lnTo>
                    <a:lnTo>
                      <a:pt x="166" y="7844"/>
                    </a:lnTo>
                    <a:lnTo>
                      <a:pt x="128" y="7833"/>
                    </a:lnTo>
                    <a:lnTo>
                      <a:pt x="94" y="7819"/>
                    </a:lnTo>
                    <a:lnTo>
                      <a:pt x="65" y="7802"/>
                    </a:lnTo>
                    <a:lnTo>
                      <a:pt x="40" y="7783"/>
                    </a:lnTo>
                    <a:lnTo>
                      <a:pt x="21" y="7760"/>
                    </a:lnTo>
                    <a:lnTo>
                      <a:pt x="7" y="7735"/>
                    </a:lnTo>
                    <a:lnTo>
                      <a:pt x="0" y="7707"/>
                    </a:lnTo>
                    <a:lnTo>
                      <a:pt x="0" y="7675"/>
                    </a:lnTo>
                    <a:lnTo>
                      <a:pt x="7" y="7640"/>
                    </a:lnTo>
                    <a:lnTo>
                      <a:pt x="22" y="7602"/>
                    </a:lnTo>
                    <a:lnTo>
                      <a:pt x="44" y="7559"/>
                    </a:lnTo>
                    <a:lnTo>
                      <a:pt x="75" y="7513"/>
                    </a:lnTo>
                    <a:lnTo>
                      <a:pt x="129" y="7433"/>
                    </a:lnTo>
                    <a:lnTo>
                      <a:pt x="201" y="7318"/>
                    </a:lnTo>
                    <a:lnTo>
                      <a:pt x="289" y="7172"/>
                    </a:lnTo>
                    <a:lnTo>
                      <a:pt x="390" y="6995"/>
                    </a:lnTo>
                    <a:lnTo>
                      <a:pt x="507" y="6791"/>
                    </a:lnTo>
                    <a:lnTo>
                      <a:pt x="635" y="6563"/>
                    </a:lnTo>
                    <a:lnTo>
                      <a:pt x="774" y="6312"/>
                    </a:lnTo>
                    <a:lnTo>
                      <a:pt x="923" y="6042"/>
                    </a:lnTo>
                    <a:lnTo>
                      <a:pt x="1248" y="5451"/>
                    </a:lnTo>
                    <a:lnTo>
                      <a:pt x="1598" y="4810"/>
                    </a:lnTo>
                    <a:lnTo>
                      <a:pt x="1963" y="4140"/>
                    </a:lnTo>
                    <a:lnTo>
                      <a:pt x="2336" y="3459"/>
                    </a:lnTo>
                    <a:lnTo>
                      <a:pt x="2522" y="3121"/>
                    </a:lnTo>
                    <a:lnTo>
                      <a:pt x="2706" y="2787"/>
                    </a:lnTo>
                    <a:lnTo>
                      <a:pt x="2887" y="2462"/>
                    </a:lnTo>
                    <a:lnTo>
                      <a:pt x="3063" y="2145"/>
                    </a:lnTo>
                    <a:lnTo>
                      <a:pt x="3234" y="1841"/>
                    </a:lnTo>
                    <a:lnTo>
                      <a:pt x="3398" y="1551"/>
                    </a:lnTo>
                    <a:lnTo>
                      <a:pt x="3554" y="1278"/>
                    </a:lnTo>
                    <a:lnTo>
                      <a:pt x="3702" y="1025"/>
                    </a:lnTo>
                    <a:lnTo>
                      <a:pt x="3838" y="794"/>
                    </a:lnTo>
                    <a:lnTo>
                      <a:pt x="3964" y="587"/>
                    </a:lnTo>
                    <a:lnTo>
                      <a:pt x="4076" y="408"/>
                    </a:lnTo>
                    <a:lnTo>
                      <a:pt x="4176" y="258"/>
                    </a:lnTo>
                    <a:lnTo>
                      <a:pt x="4258" y="139"/>
                    </a:lnTo>
                    <a:lnTo>
                      <a:pt x="4326" y="55"/>
                    </a:lnTo>
                    <a:lnTo>
                      <a:pt x="4376" y="8"/>
                    </a:lnTo>
                    <a:lnTo>
                      <a:pt x="4408" y="0"/>
                    </a:lnTo>
                    <a:lnTo>
                      <a:pt x="4502" y="57"/>
                    </a:lnTo>
                    <a:lnTo>
                      <a:pt x="4618" y="130"/>
                    </a:lnTo>
                    <a:lnTo>
                      <a:pt x="4752" y="215"/>
                    </a:lnTo>
                    <a:lnTo>
                      <a:pt x="4904" y="312"/>
                    </a:lnTo>
                    <a:lnTo>
                      <a:pt x="5256" y="539"/>
                    </a:lnTo>
                    <a:lnTo>
                      <a:pt x="5661" y="802"/>
                    </a:lnTo>
                    <a:lnTo>
                      <a:pt x="6106" y="1094"/>
                    </a:lnTo>
                    <a:lnTo>
                      <a:pt x="6579" y="1405"/>
                    </a:lnTo>
                    <a:lnTo>
                      <a:pt x="7068" y="1728"/>
                    </a:lnTo>
                    <a:lnTo>
                      <a:pt x="7562" y="2054"/>
                    </a:lnTo>
                    <a:lnTo>
                      <a:pt x="8046" y="2377"/>
                    </a:lnTo>
                    <a:lnTo>
                      <a:pt x="8509" y="2687"/>
                    </a:lnTo>
                    <a:lnTo>
                      <a:pt x="8938" y="2975"/>
                    </a:lnTo>
                    <a:lnTo>
                      <a:pt x="9322" y="3236"/>
                    </a:lnTo>
                    <a:lnTo>
                      <a:pt x="9493" y="3353"/>
                    </a:lnTo>
                    <a:lnTo>
                      <a:pt x="9649" y="3459"/>
                    </a:lnTo>
                    <a:lnTo>
                      <a:pt x="9787" y="3555"/>
                    </a:lnTo>
                    <a:lnTo>
                      <a:pt x="9905" y="3638"/>
                    </a:lnTo>
                    <a:lnTo>
                      <a:pt x="10003" y="3707"/>
                    </a:lnTo>
                    <a:lnTo>
                      <a:pt x="10079" y="3762"/>
                    </a:lnTo>
                    <a:lnTo>
                      <a:pt x="10131" y="3802"/>
                    </a:lnTo>
                    <a:lnTo>
                      <a:pt x="10159" y="3826"/>
                    </a:lnTo>
                    <a:lnTo>
                      <a:pt x="10141" y="3846"/>
                    </a:lnTo>
                    <a:lnTo>
                      <a:pt x="10076" y="3887"/>
                    </a:lnTo>
                    <a:lnTo>
                      <a:pt x="9963" y="3947"/>
                    </a:lnTo>
                    <a:lnTo>
                      <a:pt x="9808" y="4023"/>
                    </a:lnTo>
                    <a:lnTo>
                      <a:pt x="9613" y="4115"/>
                    </a:lnTo>
                    <a:lnTo>
                      <a:pt x="9382" y="4222"/>
                    </a:lnTo>
                    <a:lnTo>
                      <a:pt x="9117" y="4343"/>
                    </a:lnTo>
                    <a:lnTo>
                      <a:pt x="8822" y="4474"/>
                    </a:lnTo>
                    <a:lnTo>
                      <a:pt x="8500" y="4616"/>
                    </a:lnTo>
                    <a:lnTo>
                      <a:pt x="8154" y="4768"/>
                    </a:lnTo>
                    <a:lnTo>
                      <a:pt x="7789" y="4927"/>
                    </a:lnTo>
                    <a:lnTo>
                      <a:pt x="7406" y="5094"/>
                    </a:lnTo>
                    <a:lnTo>
                      <a:pt x="7010" y="5265"/>
                    </a:lnTo>
                    <a:lnTo>
                      <a:pt x="6603" y="5440"/>
                    </a:lnTo>
                    <a:lnTo>
                      <a:pt x="6187" y="5618"/>
                    </a:lnTo>
                    <a:lnTo>
                      <a:pt x="5768" y="5797"/>
                    </a:lnTo>
                    <a:lnTo>
                      <a:pt x="4930" y="6154"/>
                    </a:lnTo>
                    <a:lnTo>
                      <a:pt x="4113" y="6500"/>
                    </a:lnTo>
                    <a:lnTo>
                      <a:pt x="3343" y="6825"/>
                    </a:lnTo>
                    <a:lnTo>
                      <a:pt x="2647" y="7118"/>
                    </a:lnTo>
                    <a:lnTo>
                      <a:pt x="2049" y="7368"/>
                    </a:lnTo>
                    <a:lnTo>
                      <a:pt x="1577" y="7567"/>
                    </a:lnTo>
                    <a:lnTo>
                      <a:pt x="1254" y="7701"/>
                    </a:lnTo>
                    <a:lnTo>
                      <a:pt x="1108" y="7761"/>
                    </a:lnTo>
                    <a:close/>
                  </a:path>
                </a:pathLst>
              </a:custGeom>
              <a:solidFill>
                <a:srgbClr val="AE98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43" name="Freeform 438">
                <a:extLst>
                  <a:ext uri="{FF2B5EF4-FFF2-40B4-BE49-F238E27FC236}">
                    <a16:creationId xmlns:a16="http://schemas.microsoft.com/office/drawing/2014/main" id="{9CA5A6B9-77F7-4012-9168-D752BA47A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9" y="1422"/>
                <a:ext cx="521" cy="403"/>
              </a:xfrm>
              <a:custGeom>
                <a:avLst/>
                <a:gdLst>
                  <a:gd name="T0" fmla="*/ 3 w 9906"/>
                  <a:gd name="T1" fmla="*/ 21 h 7662"/>
                  <a:gd name="T2" fmla="*/ 3 w 9906"/>
                  <a:gd name="T3" fmla="*/ 21 h 7662"/>
                  <a:gd name="T4" fmla="*/ 3 w 9906"/>
                  <a:gd name="T5" fmla="*/ 21 h 7662"/>
                  <a:gd name="T6" fmla="*/ 3 w 9906"/>
                  <a:gd name="T7" fmla="*/ 21 h 7662"/>
                  <a:gd name="T8" fmla="*/ 2 w 9906"/>
                  <a:gd name="T9" fmla="*/ 21 h 7662"/>
                  <a:gd name="T10" fmla="*/ 2 w 9906"/>
                  <a:gd name="T11" fmla="*/ 21 h 7662"/>
                  <a:gd name="T12" fmla="*/ 2 w 9906"/>
                  <a:gd name="T13" fmla="*/ 21 h 7662"/>
                  <a:gd name="T14" fmla="*/ 1 w 9906"/>
                  <a:gd name="T15" fmla="*/ 21 h 7662"/>
                  <a:gd name="T16" fmla="*/ 1 w 9906"/>
                  <a:gd name="T17" fmla="*/ 21 h 7662"/>
                  <a:gd name="T18" fmla="*/ 1 w 9906"/>
                  <a:gd name="T19" fmla="*/ 21 h 7662"/>
                  <a:gd name="T20" fmla="*/ 0 w 9906"/>
                  <a:gd name="T21" fmla="*/ 21 h 7662"/>
                  <a:gd name="T22" fmla="*/ 0 w 9906"/>
                  <a:gd name="T23" fmla="*/ 21 h 7662"/>
                  <a:gd name="T24" fmla="*/ 0 w 9906"/>
                  <a:gd name="T25" fmla="*/ 21 h 7662"/>
                  <a:gd name="T26" fmla="*/ 0 w 9906"/>
                  <a:gd name="T27" fmla="*/ 21 h 7662"/>
                  <a:gd name="T28" fmla="*/ 0 w 9906"/>
                  <a:gd name="T29" fmla="*/ 21 h 7662"/>
                  <a:gd name="T30" fmla="*/ 0 w 9906"/>
                  <a:gd name="T31" fmla="*/ 20 h 7662"/>
                  <a:gd name="T32" fmla="*/ 0 w 9906"/>
                  <a:gd name="T33" fmla="*/ 20 h 7662"/>
                  <a:gd name="T34" fmla="*/ 1 w 9906"/>
                  <a:gd name="T35" fmla="*/ 19 h 7662"/>
                  <a:gd name="T36" fmla="*/ 1 w 9906"/>
                  <a:gd name="T37" fmla="*/ 18 h 7662"/>
                  <a:gd name="T38" fmla="*/ 2 w 9906"/>
                  <a:gd name="T39" fmla="*/ 17 h 7662"/>
                  <a:gd name="T40" fmla="*/ 3 w 9906"/>
                  <a:gd name="T41" fmla="*/ 15 h 7662"/>
                  <a:gd name="T42" fmla="*/ 5 w 9906"/>
                  <a:gd name="T43" fmla="*/ 11 h 7662"/>
                  <a:gd name="T44" fmla="*/ 7 w 9906"/>
                  <a:gd name="T45" fmla="*/ 8 h 7662"/>
                  <a:gd name="T46" fmla="*/ 8 w 9906"/>
                  <a:gd name="T47" fmla="*/ 7 h 7662"/>
                  <a:gd name="T48" fmla="*/ 9 w 9906"/>
                  <a:gd name="T49" fmla="*/ 5 h 7662"/>
                  <a:gd name="T50" fmla="*/ 10 w 9906"/>
                  <a:gd name="T51" fmla="*/ 3 h 7662"/>
                  <a:gd name="T52" fmla="*/ 10 w 9906"/>
                  <a:gd name="T53" fmla="*/ 2 h 7662"/>
                  <a:gd name="T54" fmla="*/ 11 w 9906"/>
                  <a:gd name="T55" fmla="*/ 1 h 7662"/>
                  <a:gd name="T56" fmla="*/ 11 w 9906"/>
                  <a:gd name="T57" fmla="*/ 0 h 7662"/>
                  <a:gd name="T58" fmla="*/ 12 w 9906"/>
                  <a:gd name="T59" fmla="*/ 0 h 7662"/>
                  <a:gd name="T60" fmla="*/ 12 w 9906"/>
                  <a:gd name="T61" fmla="*/ 0 h 7662"/>
                  <a:gd name="T62" fmla="*/ 13 w 9906"/>
                  <a:gd name="T63" fmla="*/ 1 h 7662"/>
                  <a:gd name="T64" fmla="*/ 14 w 9906"/>
                  <a:gd name="T65" fmla="*/ 1 h 7662"/>
                  <a:gd name="T66" fmla="*/ 16 w 9906"/>
                  <a:gd name="T67" fmla="*/ 3 h 7662"/>
                  <a:gd name="T68" fmla="*/ 19 w 9906"/>
                  <a:gd name="T69" fmla="*/ 5 h 7662"/>
                  <a:gd name="T70" fmla="*/ 22 w 9906"/>
                  <a:gd name="T71" fmla="*/ 6 h 7662"/>
                  <a:gd name="T72" fmla="*/ 24 w 9906"/>
                  <a:gd name="T73" fmla="*/ 8 h 7662"/>
                  <a:gd name="T74" fmla="*/ 26 w 9906"/>
                  <a:gd name="T75" fmla="*/ 9 h 7662"/>
                  <a:gd name="T76" fmla="*/ 27 w 9906"/>
                  <a:gd name="T77" fmla="*/ 10 h 7662"/>
                  <a:gd name="T78" fmla="*/ 27 w 9906"/>
                  <a:gd name="T79" fmla="*/ 10 h 7662"/>
                  <a:gd name="T80" fmla="*/ 27 w 9906"/>
                  <a:gd name="T81" fmla="*/ 10 h 7662"/>
                  <a:gd name="T82" fmla="*/ 27 w 9906"/>
                  <a:gd name="T83" fmla="*/ 11 h 7662"/>
                  <a:gd name="T84" fmla="*/ 26 w 9906"/>
                  <a:gd name="T85" fmla="*/ 11 h 7662"/>
                  <a:gd name="T86" fmla="*/ 25 w 9906"/>
                  <a:gd name="T87" fmla="*/ 12 h 7662"/>
                  <a:gd name="T88" fmla="*/ 23 w 9906"/>
                  <a:gd name="T89" fmla="*/ 12 h 7662"/>
                  <a:gd name="T90" fmla="*/ 21 w 9906"/>
                  <a:gd name="T91" fmla="*/ 13 h 7662"/>
                  <a:gd name="T92" fmla="*/ 19 w 9906"/>
                  <a:gd name="T93" fmla="*/ 14 h 7662"/>
                  <a:gd name="T94" fmla="*/ 17 w 9906"/>
                  <a:gd name="T95" fmla="*/ 15 h 7662"/>
                  <a:gd name="T96" fmla="*/ 14 w 9906"/>
                  <a:gd name="T97" fmla="*/ 17 h 7662"/>
                  <a:gd name="T98" fmla="*/ 9 w 9906"/>
                  <a:gd name="T99" fmla="*/ 18 h 7662"/>
                  <a:gd name="T100" fmla="*/ 6 w 9906"/>
                  <a:gd name="T101" fmla="*/ 20 h 7662"/>
                  <a:gd name="T102" fmla="*/ 4 w 9906"/>
                  <a:gd name="T103" fmla="*/ 21 h 766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9906" h="7662">
                    <a:moveTo>
                      <a:pt x="1281" y="7514"/>
                    </a:moveTo>
                    <a:lnTo>
                      <a:pt x="1252" y="7524"/>
                    </a:lnTo>
                    <a:lnTo>
                      <a:pt x="1219" y="7535"/>
                    </a:lnTo>
                    <a:lnTo>
                      <a:pt x="1180" y="7546"/>
                    </a:lnTo>
                    <a:lnTo>
                      <a:pt x="1137" y="7558"/>
                    </a:lnTo>
                    <a:lnTo>
                      <a:pt x="1089" y="7570"/>
                    </a:lnTo>
                    <a:lnTo>
                      <a:pt x="1038" y="7581"/>
                    </a:lnTo>
                    <a:lnTo>
                      <a:pt x="984" y="7593"/>
                    </a:lnTo>
                    <a:lnTo>
                      <a:pt x="928" y="7604"/>
                    </a:lnTo>
                    <a:lnTo>
                      <a:pt x="868" y="7615"/>
                    </a:lnTo>
                    <a:lnTo>
                      <a:pt x="807" y="7625"/>
                    </a:lnTo>
                    <a:lnTo>
                      <a:pt x="745" y="7634"/>
                    </a:lnTo>
                    <a:lnTo>
                      <a:pt x="683" y="7642"/>
                    </a:lnTo>
                    <a:lnTo>
                      <a:pt x="620" y="7649"/>
                    </a:lnTo>
                    <a:lnTo>
                      <a:pt x="557" y="7654"/>
                    </a:lnTo>
                    <a:lnTo>
                      <a:pt x="496" y="7659"/>
                    </a:lnTo>
                    <a:lnTo>
                      <a:pt x="436" y="7661"/>
                    </a:lnTo>
                    <a:lnTo>
                      <a:pt x="377" y="7662"/>
                    </a:lnTo>
                    <a:lnTo>
                      <a:pt x="322" y="7661"/>
                    </a:lnTo>
                    <a:lnTo>
                      <a:pt x="268" y="7656"/>
                    </a:lnTo>
                    <a:lnTo>
                      <a:pt x="218" y="7651"/>
                    </a:lnTo>
                    <a:lnTo>
                      <a:pt x="172" y="7642"/>
                    </a:lnTo>
                    <a:lnTo>
                      <a:pt x="130" y="7632"/>
                    </a:lnTo>
                    <a:lnTo>
                      <a:pt x="93" y="7618"/>
                    </a:lnTo>
                    <a:lnTo>
                      <a:pt x="63" y="7601"/>
                    </a:lnTo>
                    <a:lnTo>
                      <a:pt x="37" y="7581"/>
                    </a:lnTo>
                    <a:lnTo>
                      <a:pt x="18" y="7558"/>
                    </a:lnTo>
                    <a:lnTo>
                      <a:pt x="5" y="7531"/>
                    </a:lnTo>
                    <a:lnTo>
                      <a:pt x="0" y="7501"/>
                    </a:lnTo>
                    <a:lnTo>
                      <a:pt x="3" y="7466"/>
                    </a:lnTo>
                    <a:lnTo>
                      <a:pt x="15" y="7428"/>
                    </a:lnTo>
                    <a:lnTo>
                      <a:pt x="34" y="7386"/>
                    </a:lnTo>
                    <a:lnTo>
                      <a:pt x="64" y="7339"/>
                    </a:lnTo>
                    <a:lnTo>
                      <a:pt x="116" y="7260"/>
                    </a:lnTo>
                    <a:lnTo>
                      <a:pt x="186" y="7148"/>
                    </a:lnTo>
                    <a:lnTo>
                      <a:pt x="270" y="7004"/>
                    </a:lnTo>
                    <a:lnTo>
                      <a:pt x="370" y="6831"/>
                    </a:lnTo>
                    <a:lnTo>
                      <a:pt x="482" y="6631"/>
                    </a:lnTo>
                    <a:lnTo>
                      <a:pt x="607" y="6408"/>
                    </a:lnTo>
                    <a:lnTo>
                      <a:pt x="742" y="6164"/>
                    </a:lnTo>
                    <a:lnTo>
                      <a:pt x="888" y="5900"/>
                    </a:lnTo>
                    <a:lnTo>
                      <a:pt x="1204" y="5323"/>
                    </a:lnTo>
                    <a:lnTo>
                      <a:pt x="1544" y="4698"/>
                    </a:lnTo>
                    <a:lnTo>
                      <a:pt x="1900" y="4045"/>
                    </a:lnTo>
                    <a:lnTo>
                      <a:pt x="2262" y="3381"/>
                    </a:lnTo>
                    <a:lnTo>
                      <a:pt x="2444" y="3052"/>
                    </a:lnTo>
                    <a:lnTo>
                      <a:pt x="2622" y="2726"/>
                    </a:lnTo>
                    <a:lnTo>
                      <a:pt x="2797" y="2408"/>
                    </a:lnTo>
                    <a:lnTo>
                      <a:pt x="2968" y="2100"/>
                    </a:lnTo>
                    <a:lnTo>
                      <a:pt x="3134" y="1803"/>
                    </a:lnTo>
                    <a:lnTo>
                      <a:pt x="3292" y="1521"/>
                    </a:lnTo>
                    <a:lnTo>
                      <a:pt x="3444" y="1255"/>
                    </a:lnTo>
                    <a:lnTo>
                      <a:pt x="3586" y="1007"/>
                    </a:lnTo>
                    <a:lnTo>
                      <a:pt x="3717" y="782"/>
                    </a:lnTo>
                    <a:lnTo>
                      <a:pt x="3838" y="579"/>
                    </a:lnTo>
                    <a:lnTo>
                      <a:pt x="3946" y="403"/>
                    </a:lnTo>
                    <a:lnTo>
                      <a:pt x="4039" y="256"/>
                    </a:lnTo>
                    <a:lnTo>
                      <a:pt x="4119" y="140"/>
                    </a:lnTo>
                    <a:lnTo>
                      <a:pt x="4183" y="58"/>
                    </a:lnTo>
                    <a:lnTo>
                      <a:pt x="4229" y="9"/>
                    </a:lnTo>
                    <a:lnTo>
                      <a:pt x="4255" y="0"/>
                    </a:lnTo>
                    <a:lnTo>
                      <a:pt x="4350" y="60"/>
                    </a:lnTo>
                    <a:lnTo>
                      <a:pt x="4463" y="131"/>
                    </a:lnTo>
                    <a:lnTo>
                      <a:pt x="4596" y="217"/>
                    </a:lnTo>
                    <a:lnTo>
                      <a:pt x="4747" y="313"/>
                    </a:lnTo>
                    <a:lnTo>
                      <a:pt x="5093" y="539"/>
                    </a:lnTo>
                    <a:lnTo>
                      <a:pt x="5490" y="797"/>
                    </a:lnTo>
                    <a:lnTo>
                      <a:pt x="5926" y="1084"/>
                    </a:lnTo>
                    <a:lnTo>
                      <a:pt x="6390" y="1390"/>
                    </a:lnTo>
                    <a:lnTo>
                      <a:pt x="6869" y="1706"/>
                    </a:lnTo>
                    <a:lnTo>
                      <a:pt x="7351" y="2026"/>
                    </a:lnTo>
                    <a:lnTo>
                      <a:pt x="7825" y="2343"/>
                    </a:lnTo>
                    <a:lnTo>
                      <a:pt x="8279" y="2645"/>
                    </a:lnTo>
                    <a:lnTo>
                      <a:pt x="8700" y="2928"/>
                    </a:lnTo>
                    <a:lnTo>
                      <a:pt x="9078" y="3183"/>
                    </a:lnTo>
                    <a:lnTo>
                      <a:pt x="9398" y="3401"/>
                    </a:lnTo>
                    <a:lnTo>
                      <a:pt x="9652" y="3575"/>
                    </a:lnTo>
                    <a:lnTo>
                      <a:pt x="9749" y="3643"/>
                    </a:lnTo>
                    <a:lnTo>
                      <a:pt x="9825" y="3697"/>
                    </a:lnTo>
                    <a:lnTo>
                      <a:pt x="9877" y="3736"/>
                    </a:lnTo>
                    <a:lnTo>
                      <a:pt x="9906" y="3760"/>
                    </a:lnTo>
                    <a:lnTo>
                      <a:pt x="9892" y="3779"/>
                    </a:lnTo>
                    <a:lnTo>
                      <a:pt x="9830" y="3818"/>
                    </a:lnTo>
                    <a:lnTo>
                      <a:pt x="9724" y="3875"/>
                    </a:lnTo>
                    <a:lnTo>
                      <a:pt x="9577" y="3948"/>
                    </a:lnTo>
                    <a:lnTo>
                      <a:pt x="9392" y="4036"/>
                    </a:lnTo>
                    <a:lnTo>
                      <a:pt x="9173" y="4137"/>
                    </a:lnTo>
                    <a:lnTo>
                      <a:pt x="8921" y="4252"/>
                    </a:lnTo>
                    <a:lnTo>
                      <a:pt x="8641" y="4378"/>
                    </a:lnTo>
                    <a:lnTo>
                      <a:pt x="8335" y="4513"/>
                    </a:lnTo>
                    <a:lnTo>
                      <a:pt x="8006" y="4657"/>
                    </a:lnTo>
                    <a:lnTo>
                      <a:pt x="7658" y="4810"/>
                    </a:lnTo>
                    <a:lnTo>
                      <a:pt x="7294" y="4968"/>
                    </a:lnTo>
                    <a:lnTo>
                      <a:pt x="6916" y="5131"/>
                    </a:lnTo>
                    <a:lnTo>
                      <a:pt x="6528" y="5298"/>
                    </a:lnTo>
                    <a:lnTo>
                      <a:pt x="6133" y="5468"/>
                    </a:lnTo>
                    <a:lnTo>
                      <a:pt x="5733" y="5639"/>
                    </a:lnTo>
                    <a:lnTo>
                      <a:pt x="4933" y="5978"/>
                    </a:lnTo>
                    <a:lnTo>
                      <a:pt x="4154" y="6309"/>
                    </a:lnTo>
                    <a:lnTo>
                      <a:pt x="3420" y="6619"/>
                    </a:lnTo>
                    <a:lnTo>
                      <a:pt x="2755" y="6898"/>
                    </a:lnTo>
                    <a:lnTo>
                      <a:pt x="2184" y="7138"/>
                    </a:lnTo>
                    <a:lnTo>
                      <a:pt x="1731" y="7327"/>
                    </a:lnTo>
                    <a:lnTo>
                      <a:pt x="1422" y="7456"/>
                    </a:lnTo>
                    <a:lnTo>
                      <a:pt x="1281" y="7514"/>
                    </a:lnTo>
                    <a:close/>
                  </a:path>
                </a:pathLst>
              </a:custGeom>
              <a:solidFill>
                <a:srgbClr val="A790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44" name="Freeform 439">
                <a:extLst>
                  <a:ext uri="{FF2B5EF4-FFF2-40B4-BE49-F238E27FC236}">
                    <a16:creationId xmlns:a16="http://schemas.microsoft.com/office/drawing/2014/main" id="{29E11F6D-C209-411B-9828-5B83AD75D8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6" y="1421"/>
                <a:ext cx="508" cy="392"/>
              </a:xfrm>
              <a:custGeom>
                <a:avLst/>
                <a:gdLst>
                  <a:gd name="T0" fmla="*/ 12 w 9654"/>
                  <a:gd name="T1" fmla="*/ 0 h 7459"/>
                  <a:gd name="T2" fmla="*/ 14 w 9654"/>
                  <a:gd name="T3" fmla="*/ 1 h 7459"/>
                  <a:gd name="T4" fmla="*/ 16 w 9654"/>
                  <a:gd name="T5" fmla="*/ 3 h 7459"/>
                  <a:gd name="T6" fmla="*/ 18 w 9654"/>
                  <a:gd name="T7" fmla="*/ 5 h 7459"/>
                  <a:gd name="T8" fmla="*/ 21 w 9654"/>
                  <a:gd name="T9" fmla="*/ 6 h 7459"/>
                  <a:gd name="T10" fmla="*/ 23 w 9654"/>
                  <a:gd name="T11" fmla="*/ 8 h 7459"/>
                  <a:gd name="T12" fmla="*/ 25 w 9654"/>
                  <a:gd name="T13" fmla="*/ 9 h 7459"/>
                  <a:gd name="T14" fmla="*/ 26 w 9654"/>
                  <a:gd name="T15" fmla="*/ 10 h 7459"/>
                  <a:gd name="T16" fmla="*/ 27 w 9654"/>
                  <a:gd name="T17" fmla="*/ 10 h 7459"/>
                  <a:gd name="T18" fmla="*/ 27 w 9654"/>
                  <a:gd name="T19" fmla="*/ 10 h 7459"/>
                  <a:gd name="T20" fmla="*/ 26 w 9654"/>
                  <a:gd name="T21" fmla="*/ 11 h 7459"/>
                  <a:gd name="T22" fmla="*/ 25 w 9654"/>
                  <a:gd name="T23" fmla="*/ 11 h 7459"/>
                  <a:gd name="T24" fmla="*/ 24 w 9654"/>
                  <a:gd name="T25" fmla="*/ 12 h 7459"/>
                  <a:gd name="T26" fmla="*/ 23 w 9654"/>
                  <a:gd name="T27" fmla="*/ 12 h 7459"/>
                  <a:gd name="T28" fmla="*/ 21 w 9654"/>
                  <a:gd name="T29" fmla="*/ 13 h 7459"/>
                  <a:gd name="T30" fmla="*/ 19 w 9654"/>
                  <a:gd name="T31" fmla="*/ 14 h 7459"/>
                  <a:gd name="T32" fmla="*/ 17 w 9654"/>
                  <a:gd name="T33" fmla="*/ 15 h 7459"/>
                  <a:gd name="T34" fmla="*/ 14 w 9654"/>
                  <a:gd name="T35" fmla="*/ 16 h 7459"/>
                  <a:gd name="T36" fmla="*/ 10 w 9654"/>
                  <a:gd name="T37" fmla="*/ 18 h 7459"/>
                  <a:gd name="T38" fmla="*/ 6 w 9654"/>
                  <a:gd name="T39" fmla="*/ 19 h 7459"/>
                  <a:gd name="T40" fmla="*/ 4 w 9654"/>
                  <a:gd name="T41" fmla="*/ 20 h 7459"/>
                  <a:gd name="T42" fmla="*/ 4 w 9654"/>
                  <a:gd name="T43" fmla="*/ 20 h 7459"/>
                  <a:gd name="T44" fmla="*/ 4 w 9654"/>
                  <a:gd name="T45" fmla="*/ 20 h 7459"/>
                  <a:gd name="T46" fmla="*/ 3 w 9654"/>
                  <a:gd name="T47" fmla="*/ 20 h 7459"/>
                  <a:gd name="T48" fmla="*/ 3 w 9654"/>
                  <a:gd name="T49" fmla="*/ 20 h 7459"/>
                  <a:gd name="T50" fmla="*/ 3 w 9654"/>
                  <a:gd name="T51" fmla="*/ 20 h 7459"/>
                  <a:gd name="T52" fmla="*/ 2 w 9654"/>
                  <a:gd name="T53" fmla="*/ 20 h 7459"/>
                  <a:gd name="T54" fmla="*/ 2 w 9654"/>
                  <a:gd name="T55" fmla="*/ 20 h 7459"/>
                  <a:gd name="T56" fmla="*/ 2 w 9654"/>
                  <a:gd name="T57" fmla="*/ 21 h 7459"/>
                  <a:gd name="T58" fmla="*/ 1 w 9654"/>
                  <a:gd name="T59" fmla="*/ 21 h 7459"/>
                  <a:gd name="T60" fmla="*/ 1 w 9654"/>
                  <a:gd name="T61" fmla="*/ 21 h 7459"/>
                  <a:gd name="T62" fmla="*/ 1 w 9654"/>
                  <a:gd name="T63" fmla="*/ 21 h 7459"/>
                  <a:gd name="T64" fmla="*/ 0 w 9654"/>
                  <a:gd name="T65" fmla="*/ 21 h 7459"/>
                  <a:gd name="T66" fmla="*/ 0 w 9654"/>
                  <a:gd name="T67" fmla="*/ 20 h 7459"/>
                  <a:gd name="T68" fmla="*/ 0 w 9654"/>
                  <a:gd name="T69" fmla="*/ 20 h 7459"/>
                  <a:gd name="T70" fmla="*/ 0 w 9654"/>
                  <a:gd name="T71" fmla="*/ 20 h 7459"/>
                  <a:gd name="T72" fmla="*/ 0 w 9654"/>
                  <a:gd name="T73" fmla="*/ 20 h 7459"/>
                  <a:gd name="T74" fmla="*/ 0 w 9654"/>
                  <a:gd name="T75" fmla="*/ 20 h 7459"/>
                  <a:gd name="T76" fmla="*/ 1 w 9654"/>
                  <a:gd name="T77" fmla="*/ 19 h 7459"/>
                  <a:gd name="T78" fmla="*/ 1 w 9654"/>
                  <a:gd name="T79" fmla="*/ 18 h 7459"/>
                  <a:gd name="T80" fmla="*/ 2 w 9654"/>
                  <a:gd name="T81" fmla="*/ 17 h 7459"/>
                  <a:gd name="T82" fmla="*/ 3 w 9654"/>
                  <a:gd name="T83" fmla="*/ 14 h 7459"/>
                  <a:gd name="T84" fmla="*/ 5 w 9654"/>
                  <a:gd name="T85" fmla="*/ 11 h 7459"/>
                  <a:gd name="T86" fmla="*/ 7 w 9654"/>
                  <a:gd name="T87" fmla="*/ 7 h 7459"/>
                  <a:gd name="T88" fmla="*/ 8 w 9654"/>
                  <a:gd name="T89" fmla="*/ 5 h 7459"/>
                  <a:gd name="T90" fmla="*/ 9 w 9654"/>
                  <a:gd name="T91" fmla="*/ 3 h 7459"/>
                  <a:gd name="T92" fmla="*/ 10 w 9654"/>
                  <a:gd name="T93" fmla="*/ 2 h 7459"/>
                  <a:gd name="T94" fmla="*/ 11 w 9654"/>
                  <a:gd name="T95" fmla="*/ 1 h 7459"/>
                  <a:gd name="T96" fmla="*/ 11 w 9654"/>
                  <a:gd name="T97" fmla="*/ 0 h 7459"/>
                  <a:gd name="T98" fmla="*/ 11 w 9654"/>
                  <a:gd name="T99" fmla="*/ 0 h 745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9654" h="7459">
                    <a:moveTo>
                      <a:pt x="4104" y="0"/>
                    </a:moveTo>
                    <a:lnTo>
                      <a:pt x="4310" y="132"/>
                    </a:lnTo>
                    <a:lnTo>
                      <a:pt x="4589" y="313"/>
                    </a:lnTo>
                    <a:lnTo>
                      <a:pt x="4929" y="535"/>
                    </a:lnTo>
                    <a:lnTo>
                      <a:pt x="5318" y="791"/>
                    </a:lnTo>
                    <a:lnTo>
                      <a:pt x="5746" y="1072"/>
                    </a:lnTo>
                    <a:lnTo>
                      <a:pt x="6199" y="1372"/>
                    </a:lnTo>
                    <a:lnTo>
                      <a:pt x="6668" y="1682"/>
                    </a:lnTo>
                    <a:lnTo>
                      <a:pt x="7141" y="1995"/>
                    </a:lnTo>
                    <a:lnTo>
                      <a:pt x="7605" y="2304"/>
                    </a:lnTo>
                    <a:lnTo>
                      <a:pt x="8049" y="2600"/>
                    </a:lnTo>
                    <a:lnTo>
                      <a:pt x="8463" y="2876"/>
                    </a:lnTo>
                    <a:lnTo>
                      <a:pt x="8832" y="3125"/>
                    </a:lnTo>
                    <a:lnTo>
                      <a:pt x="9148" y="3338"/>
                    </a:lnTo>
                    <a:lnTo>
                      <a:pt x="9398" y="3509"/>
                    </a:lnTo>
                    <a:lnTo>
                      <a:pt x="9494" y="3575"/>
                    </a:lnTo>
                    <a:lnTo>
                      <a:pt x="9570" y="3629"/>
                    </a:lnTo>
                    <a:lnTo>
                      <a:pt x="9623" y="3667"/>
                    </a:lnTo>
                    <a:lnTo>
                      <a:pt x="9654" y="3690"/>
                    </a:lnTo>
                    <a:lnTo>
                      <a:pt x="9642" y="3709"/>
                    </a:lnTo>
                    <a:lnTo>
                      <a:pt x="9585" y="3746"/>
                    </a:lnTo>
                    <a:lnTo>
                      <a:pt x="9485" y="3799"/>
                    </a:lnTo>
                    <a:lnTo>
                      <a:pt x="9346" y="3869"/>
                    </a:lnTo>
                    <a:lnTo>
                      <a:pt x="9172" y="3952"/>
                    </a:lnTo>
                    <a:lnTo>
                      <a:pt x="8964" y="4049"/>
                    </a:lnTo>
                    <a:lnTo>
                      <a:pt x="8726" y="4158"/>
                    </a:lnTo>
                    <a:lnTo>
                      <a:pt x="8461" y="4277"/>
                    </a:lnTo>
                    <a:lnTo>
                      <a:pt x="8170" y="4406"/>
                    </a:lnTo>
                    <a:lnTo>
                      <a:pt x="7859" y="4543"/>
                    </a:lnTo>
                    <a:lnTo>
                      <a:pt x="7528" y="4688"/>
                    </a:lnTo>
                    <a:lnTo>
                      <a:pt x="7182" y="4838"/>
                    </a:lnTo>
                    <a:lnTo>
                      <a:pt x="6823" y="4994"/>
                    </a:lnTo>
                    <a:lnTo>
                      <a:pt x="6454" y="5152"/>
                    </a:lnTo>
                    <a:lnTo>
                      <a:pt x="6079" y="5313"/>
                    </a:lnTo>
                    <a:lnTo>
                      <a:pt x="5698" y="5476"/>
                    </a:lnTo>
                    <a:lnTo>
                      <a:pt x="4938" y="5799"/>
                    </a:lnTo>
                    <a:lnTo>
                      <a:pt x="4196" y="6113"/>
                    </a:lnTo>
                    <a:lnTo>
                      <a:pt x="3497" y="6409"/>
                    </a:lnTo>
                    <a:lnTo>
                      <a:pt x="2863" y="6675"/>
                    </a:lnTo>
                    <a:lnTo>
                      <a:pt x="2319" y="6903"/>
                    </a:lnTo>
                    <a:lnTo>
                      <a:pt x="1887" y="7083"/>
                    </a:lnTo>
                    <a:lnTo>
                      <a:pt x="1590" y="7207"/>
                    </a:lnTo>
                    <a:lnTo>
                      <a:pt x="1453" y="7263"/>
                    </a:lnTo>
                    <a:lnTo>
                      <a:pt x="1424" y="7273"/>
                    </a:lnTo>
                    <a:lnTo>
                      <a:pt x="1389" y="7286"/>
                    </a:lnTo>
                    <a:lnTo>
                      <a:pt x="1348" y="7298"/>
                    </a:lnTo>
                    <a:lnTo>
                      <a:pt x="1302" y="7311"/>
                    </a:lnTo>
                    <a:lnTo>
                      <a:pt x="1250" y="7325"/>
                    </a:lnTo>
                    <a:lnTo>
                      <a:pt x="1195" y="7339"/>
                    </a:lnTo>
                    <a:lnTo>
                      <a:pt x="1136" y="7353"/>
                    </a:lnTo>
                    <a:lnTo>
                      <a:pt x="1072" y="7368"/>
                    </a:lnTo>
                    <a:lnTo>
                      <a:pt x="1007" y="7381"/>
                    </a:lnTo>
                    <a:lnTo>
                      <a:pt x="939" y="7394"/>
                    </a:lnTo>
                    <a:lnTo>
                      <a:pt x="870" y="7406"/>
                    </a:lnTo>
                    <a:lnTo>
                      <a:pt x="800" y="7419"/>
                    </a:lnTo>
                    <a:lnTo>
                      <a:pt x="729" y="7429"/>
                    </a:lnTo>
                    <a:lnTo>
                      <a:pt x="659" y="7438"/>
                    </a:lnTo>
                    <a:lnTo>
                      <a:pt x="589" y="7446"/>
                    </a:lnTo>
                    <a:lnTo>
                      <a:pt x="520" y="7453"/>
                    </a:lnTo>
                    <a:lnTo>
                      <a:pt x="454" y="7457"/>
                    </a:lnTo>
                    <a:lnTo>
                      <a:pt x="389" y="7459"/>
                    </a:lnTo>
                    <a:lnTo>
                      <a:pt x="328" y="7459"/>
                    </a:lnTo>
                    <a:lnTo>
                      <a:pt x="270" y="7457"/>
                    </a:lnTo>
                    <a:lnTo>
                      <a:pt x="216" y="7452"/>
                    </a:lnTo>
                    <a:lnTo>
                      <a:pt x="167" y="7443"/>
                    </a:lnTo>
                    <a:lnTo>
                      <a:pt x="123" y="7432"/>
                    </a:lnTo>
                    <a:lnTo>
                      <a:pt x="85" y="7418"/>
                    </a:lnTo>
                    <a:lnTo>
                      <a:pt x="54" y="7400"/>
                    </a:lnTo>
                    <a:lnTo>
                      <a:pt x="28" y="7379"/>
                    </a:lnTo>
                    <a:lnTo>
                      <a:pt x="11" y="7354"/>
                    </a:lnTo>
                    <a:lnTo>
                      <a:pt x="1" y="7326"/>
                    </a:lnTo>
                    <a:lnTo>
                      <a:pt x="0" y="7292"/>
                    </a:lnTo>
                    <a:lnTo>
                      <a:pt x="9" y="7254"/>
                    </a:lnTo>
                    <a:lnTo>
                      <a:pt x="27" y="7212"/>
                    </a:lnTo>
                    <a:lnTo>
                      <a:pt x="55" y="7165"/>
                    </a:lnTo>
                    <a:lnTo>
                      <a:pt x="105" y="7087"/>
                    </a:lnTo>
                    <a:lnTo>
                      <a:pt x="171" y="6976"/>
                    </a:lnTo>
                    <a:lnTo>
                      <a:pt x="254" y="6834"/>
                    </a:lnTo>
                    <a:lnTo>
                      <a:pt x="350" y="6666"/>
                    </a:lnTo>
                    <a:lnTo>
                      <a:pt x="459" y="6470"/>
                    </a:lnTo>
                    <a:lnTo>
                      <a:pt x="581" y="6252"/>
                    </a:lnTo>
                    <a:lnTo>
                      <a:pt x="713" y="6014"/>
                    </a:lnTo>
                    <a:lnTo>
                      <a:pt x="854" y="5756"/>
                    </a:lnTo>
                    <a:lnTo>
                      <a:pt x="1161" y="5194"/>
                    </a:lnTo>
                    <a:lnTo>
                      <a:pt x="1492" y="4585"/>
                    </a:lnTo>
                    <a:lnTo>
                      <a:pt x="1838" y="3949"/>
                    </a:lnTo>
                    <a:lnTo>
                      <a:pt x="2190" y="3302"/>
                    </a:lnTo>
                    <a:lnTo>
                      <a:pt x="2539" y="2664"/>
                    </a:lnTo>
                    <a:lnTo>
                      <a:pt x="2875" y="2054"/>
                    </a:lnTo>
                    <a:lnTo>
                      <a:pt x="3034" y="1764"/>
                    </a:lnTo>
                    <a:lnTo>
                      <a:pt x="3189" y="1489"/>
                    </a:lnTo>
                    <a:lnTo>
                      <a:pt x="3334" y="1229"/>
                    </a:lnTo>
                    <a:lnTo>
                      <a:pt x="3471" y="988"/>
                    </a:lnTo>
                    <a:lnTo>
                      <a:pt x="3597" y="767"/>
                    </a:lnTo>
                    <a:lnTo>
                      <a:pt x="3713" y="571"/>
                    </a:lnTo>
                    <a:lnTo>
                      <a:pt x="3816" y="399"/>
                    </a:lnTo>
                    <a:lnTo>
                      <a:pt x="3905" y="255"/>
                    </a:lnTo>
                    <a:lnTo>
                      <a:pt x="3980" y="140"/>
                    </a:lnTo>
                    <a:lnTo>
                      <a:pt x="4039" y="58"/>
                    </a:lnTo>
                    <a:lnTo>
                      <a:pt x="4080" y="10"/>
                    </a:lnTo>
                    <a:lnTo>
                      <a:pt x="4104" y="0"/>
                    </a:lnTo>
                    <a:close/>
                  </a:path>
                </a:pathLst>
              </a:custGeom>
              <a:solidFill>
                <a:srgbClr val="9F8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45" name="Freeform 440">
                <a:extLst>
                  <a:ext uri="{FF2B5EF4-FFF2-40B4-BE49-F238E27FC236}">
                    <a16:creationId xmlns:a16="http://schemas.microsoft.com/office/drawing/2014/main" id="{CEBBD0C8-6FA1-44B0-AF5A-30841B081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1437"/>
                <a:ext cx="461" cy="343"/>
              </a:xfrm>
              <a:custGeom>
                <a:avLst/>
                <a:gdLst>
                  <a:gd name="T0" fmla="*/ 13 w 8759"/>
                  <a:gd name="T1" fmla="*/ 14 h 6530"/>
                  <a:gd name="T2" fmla="*/ 10 w 8759"/>
                  <a:gd name="T3" fmla="*/ 15 h 6530"/>
                  <a:gd name="T4" fmla="*/ 9 w 8759"/>
                  <a:gd name="T5" fmla="*/ 15 h 6530"/>
                  <a:gd name="T6" fmla="*/ 7 w 8759"/>
                  <a:gd name="T7" fmla="*/ 16 h 6530"/>
                  <a:gd name="T8" fmla="*/ 5 w 8759"/>
                  <a:gd name="T9" fmla="*/ 17 h 6530"/>
                  <a:gd name="T10" fmla="*/ 4 w 8759"/>
                  <a:gd name="T11" fmla="*/ 17 h 6530"/>
                  <a:gd name="T12" fmla="*/ 2 w 8759"/>
                  <a:gd name="T13" fmla="*/ 18 h 6530"/>
                  <a:gd name="T14" fmla="*/ 1 w 8759"/>
                  <a:gd name="T15" fmla="*/ 18 h 6530"/>
                  <a:gd name="T16" fmla="*/ 0 w 8759"/>
                  <a:gd name="T17" fmla="*/ 18 h 6530"/>
                  <a:gd name="T18" fmla="*/ 0 w 8759"/>
                  <a:gd name="T19" fmla="*/ 18 h 6530"/>
                  <a:gd name="T20" fmla="*/ 0 w 8759"/>
                  <a:gd name="T21" fmla="*/ 17 h 6530"/>
                  <a:gd name="T22" fmla="*/ 0 w 8759"/>
                  <a:gd name="T23" fmla="*/ 16 h 6530"/>
                  <a:gd name="T24" fmla="*/ 1 w 8759"/>
                  <a:gd name="T25" fmla="*/ 15 h 6530"/>
                  <a:gd name="T26" fmla="*/ 1 w 8759"/>
                  <a:gd name="T27" fmla="*/ 14 h 6530"/>
                  <a:gd name="T28" fmla="*/ 2 w 8759"/>
                  <a:gd name="T29" fmla="*/ 13 h 6530"/>
                  <a:gd name="T30" fmla="*/ 3 w 8759"/>
                  <a:gd name="T31" fmla="*/ 12 h 6530"/>
                  <a:gd name="T32" fmla="*/ 4 w 8759"/>
                  <a:gd name="T33" fmla="*/ 10 h 6530"/>
                  <a:gd name="T34" fmla="*/ 5 w 8759"/>
                  <a:gd name="T35" fmla="*/ 9 h 6530"/>
                  <a:gd name="T36" fmla="*/ 5 w 8759"/>
                  <a:gd name="T37" fmla="*/ 8 h 6530"/>
                  <a:gd name="T38" fmla="*/ 6 w 8759"/>
                  <a:gd name="T39" fmla="*/ 7 h 6530"/>
                  <a:gd name="T40" fmla="*/ 6 w 8759"/>
                  <a:gd name="T41" fmla="*/ 5 h 6530"/>
                  <a:gd name="T42" fmla="*/ 7 w 8759"/>
                  <a:gd name="T43" fmla="*/ 4 h 6530"/>
                  <a:gd name="T44" fmla="*/ 7 w 8759"/>
                  <a:gd name="T45" fmla="*/ 4 h 6530"/>
                  <a:gd name="T46" fmla="*/ 8 w 8759"/>
                  <a:gd name="T47" fmla="*/ 3 h 6530"/>
                  <a:gd name="T48" fmla="*/ 8 w 8759"/>
                  <a:gd name="T49" fmla="*/ 3 h 6530"/>
                  <a:gd name="T50" fmla="*/ 8 w 8759"/>
                  <a:gd name="T51" fmla="*/ 2 h 6530"/>
                  <a:gd name="T52" fmla="*/ 9 w 8759"/>
                  <a:gd name="T53" fmla="*/ 2 h 6530"/>
                  <a:gd name="T54" fmla="*/ 9 w 8759"/>
                  <a:gd name="T55" fmla="*/ 1 h 6530"/>
                  <a:gd name="T56" fmla="*/ 9 w 8759"/>
                  <a:gd name="T57" fmla="*/ 1 h 6530"/>
                  <a:gd name="T58" fmla="*/ 9 w 8759"/>
                  <a:gd name="T59" fmla="*/ 1 h 6530"/>
                  <a:gd name="T60" fmla="*/ 10 w 8759"/>
                  <a:gd name="T61" fmla="*/ 0 h 6530"/>
                  <a:gd name="T62" fmla="*/ 10 w 8759"/>
                  <a:gd name="T63" fmla="*/ 0 h 6530"/>
                  <a:gd name="T64" fmla="*/ 10 w 8759"/>
                  <a:gd name="T65" fmla="*/ 0 h 6530"/>
                  <a:gd name="T66" fmla="*/ 11 w 8759"/>
                  <a:gd name="T67" fmla="*/ 0 h 6530"/>
                  <a:gd name="T68" fmla="*/ 11 w 8759"/>
                  <a:gd name="T69" fmla="*/ 0 h 6530"/>
                  <a:gd name="T70" fmla="*/ 12 w 8759"/>
                  <a:gd name="T71" fmla="*/ 1 h 6530"/>
                  <a:gd name="T72" fmla="*/ 14 w 8759"/>
                  <a:gd name="T73" fmla="*/ 2 h 6530"/>
                  <a:gd name="T74" fmla="*/ 16 w 8759"/>
                  <a:gd name="T75" fmla="*/ 3 h 6530"/>
                  <a:gd name="T76" fmla="*/ 17 w 8759"/>
                  <a:gd name="T77" fmla="*/ 4 h 6530"/>
                  <a:gd name="T78" fmla="*/ 19 w 8759"/>
                  <a:gd name="T79" fmla="*/ 5 h 6530"/>
                  <a:gd name="T80" fmla="*/ 21 w 8759"/>
                  <a:gd name="T81" fmla="*/ 6 h 6530"/>
                  <a:gd name="T82" fmla="*/ 22 w 8759"/>
                  <a:gd name="T83" fmla="*/ 7 h 6530"/>
                  <a:gd name="T84" fmla="*/ 23 w 8759"/>
                  <a:gd name="T85" fmla="*/ 8 h 6530"/>
                  <a:gd name="T86" fmla="*/ 24 w 8759"/>
                  <a:gd name="T87" fmla="*/ 9 h 6530"/>
                  <a:gd name="T88" fmla="*/ 24 w 8759"/>
                  <a:gd name="T89" fmla="*/ 9 h 6530"/>
                  <a:gd name="T90" fmla="*/ 24 w 8759"/>
                  <a:gd name="T91" fmla="*/ 9 h 6530"/>
                  <a:gd name="T92" fmla="*/ 23 w 8759"/>
                  <a:gd name="T93" fmla="*/ 10 h 6530"/>
                  <a:gd name="T94" fmla="*/ 22 w 8759"/>
                  <a:gd name="T95" fmla="*/ 10 h 6530"/>
                  <a:gd name="T96" fmla="*/ 21 w 8759"/>
                  <a:gd name="T97" fmla="*/ 10 h 6530"/>
                  <a:gd name="T98" fmla="*/ 20 w 8759"/>
                  <a:gd name="T99" fmla="*/ 11 h 6530"/>
                  <a:gd name="T100" fmla="*/ 18 w 8759"/>
                  <a:gd name="T101" fmla="*/ 12 h 6530"/>
                  <a:gd name="T102" fmla="*/ 16 w 8759"/>
                  <a:gd name="T103" fmla="*/ 12 h 6530"/>
                  <a:gd name="T104" fmla="*/ 15 w 8759"/>
                  <a:gd name="T105" fmla="*/ 13 h 6530"/>
                  <a:gd name="T106" fmla="*/ 14 w 8759"/>
                  <a:gd name="T107" fmla="*/ 13 h 653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8759" h="6530">
                    <a:moveTo>
                      <a:pt x="4849" y="4881"/>
                    </a:moveTo>
                    <a:lnTo>
                      <a:pt x="4720" y="4936"/>
                    </a:lnTo>
                    <a:lnTo>
                      <a:pt x="4514" y="5024"/>
                    </a:lnTo>
                    <a:lnTo>
                      <a:pt x="4245" y="5139"/>
                    </a:lnTo>
                    <a:lnTo>
                      <a:pt x="3922" y="5274"/>
                    </a:lnTo>
                    <a:lnTo>
                      <a:pt x="3744" y="5349"/>
                    </a:lnTo>
                    <a:lnTo>
                      <a:pt x="3557" y="5425"/>
                    </a:lnTo>
                    <a:lnTo>
                      <a:pt x="3363" y="5504"/>
                    </a:lnTo>
                    <a:lnTo>
                      <a:pt x="3161" y="5586"/>
                    </a:lnTo>
                    <a:lnTo>
                      <a:pt x="2955" y="5668"/>
                    </a:lnTo>
                    <a:lnTo>
                      <a:pt x="2747" y="5750"/>
                    </a:lnTo>
                    <a:lnTo>
                      <a:pt x="2535" y="5832"/>
                    </a:lnTo>
                    <a:lnTo>
                      <a:pt x="2323" y="5912"/>
                    </a:lnTo>
                    <a:lnTo>
                      <a:pt x="2112" y="5991"/>
                    </a:lnTo>
                    <a:lnTo>
                      <a:pt x="1904" y="6068"/>
                    </a:lnTo>
                    <a:lnTo>
                      <a:pt x="1698" y="6141"/>
                    </a:lnTo>
                    <a:lnTo>
                      <a:pt x="1499" y="6209"/>
                    </a:lnTo>
                    <a:lnTo>
                      <a:pt x="1305" y="6274"/>
                    </a:lnTo>
                    <a:lnTo>
                      <a:pt x="1120" y="6332"/>
                    </a:lnTo>
                    <a:lnTo>
                      <a:pt x="944" y="6385"/>
                    </a:lnTo>
                    <a:lnTo>
                      <a:pt x="778" y="6430"/>
                    </a:lnTo>
                    <a:lnTo>
                      <a:pt x="625" y="6469"/>
                    </a:lnTo>
                    <a:lnTo>
                      <a:pt x="485" y="6499"/>
                    </a:lnTo>
                    <a:lnTo>
                      <a:pt x="361" y="6519"/>
                    </a:lnTo>
                    <a:lnTo>
                      <a:pt x="253" y="6530"/>
                    </a:lnTo>
                    <a:lnTo>
                      <a:pt x="162" y="6530"/>
                    </a:lnTo>
                    <a:lnTo>
                      <a:pt x="91" y="6520"/>
                    </a:lnTo>
                    <a:lnTo>
                      <a:pt x="41" y="6498"/>
                    </a:lnTo>
                    <a:lnTo>
                      <a:pt x="13" y="6463"/>
                    </a:lnTo>
                    <a:lnTo>
                      <a:pt x="1" y="6417"/>
                    </a:lnTo>
                    <a:lnTo>
                      <a:pt x="0" y="6360"/>
                    </a:lnTo>
                    <a:lnTo>
                      <a:pt x="8" y="6291"/>
                    </a:lnTo>
                    <a:lnTo>
                      <a:pt x="25" y="6212"/>
                    </a:lnTo>
                    <a:lnTo>
                      <a:pt x="50" y="6124"/>
                    </a:lnTo>
                    <a:lnTo>
                      <a:pt x="83" y="6027"/>
                    </a:lnTo>
                    <a:lnTo>
                      <a:pt x="122" y="5923"/>
                    </a:lnTo>
                    <a:lnTo>
                      <a:pt x="168" y="5810"/>
                    </a:lnTo>
                    <a:lnTo>
                      <a:pt x="220" y="5691"/>
                    </a:lnTo>
                    <a:lnTo>
                      <a:pt x="278" y="5566"/>
                    </a:lnTo>
                    <a:lnTo>
                      <a:pt x="340" y="5437"/>
                    </a:lnTo>
                    <a:lnTo>
                      <a:pt x="407" y="5304"/>
                    </a:lnTo>
                    <a:lnTo>
                      <a:pt x="476" y="5165"/>
                    </a:lnTo>
                    <a:lnTo>
                      <a:pt x="550" y="5026"/>
                    </a:lnTo>
                    <a:lnTo>
                      <a:pt x="626" y="4884"/>
                    </a:lnTo>
                    <a:lnTo>
                      <a:pt x="703" y="4740"/>
                    </a:lnTo>
                    <a:lnTo>
                      <a:pt x="782" y="4596"/>
                    </a:lnTo>
                    <a:lnTo>
                      <a:pt x="862" y="4452"/>
                    </a:lnTo>
                    <a:lnTo>
                      <a:pt x="943" y="4310"/>
                    </a:lnTo>
                    <a:lnTo>
                      <a:pt x="1023" y="4169"/>
                    </a:lnTo>
                    <a:lnTo>
                      <a:pt x="1179" y="3894"/>
                    </a:lnTo>
                    <a:lnTo>
                      <a:pt x="1329" y="3636"/>
                    </a:lnTo>
                    <a:lnTo>
                      <a:pt x="1466" y="3399"/>
                    </a:lnTo>
                    <a:lnTo>
                      <a:pt x="1587" y="3190"/>
                    </a:lnTo>
                    <a:lnTo>
                      <a:pt x="1639" y="3098"/>
                    </a:lnTo>
                    <a:lnTo>
                      <a:pt x="1685" y="3015"/>
                    </a:lnTo>
                    <a:lnTo>
                      <a:pt x="1726" y="2943"/>
                    </a:lnTo>
                    <a:lnTo>
                      <a:pt x="1759" y="2880"/>
                    </a:lnTo>
                    <a:lnTo>
                      <a:pt x="1845" y="2716"/>
                    </a:lnTo>
                    <a:lnTo>
                      <a:pt x="1930" y="2556"/>
                    </a:lnTo>
                    <a:lnTo>
                      <a:pt x="2014" y="2399"/>
                    </a:lnTo>
                    <a:lnTo>
                      <a:pt x="2096" y="2249"/>
                    </a:lnTo>
                    <a:lnTo>
                      <a:pt x="2175" y="2104"/>
                    </a:lnTo>
                    <a:lnTo>
                      <a:pt x="2254" y="1965"/>
                    </a:lnTo>
                    <a:lnTo>
                      <a:pt x="2329" y="1832"/>
                    </a:lnTo>
                    <a:lnTo>
                      <a:pt x="2402" y="1707"/>
                    </a:lnTo>
                    <a:lnTo>
                      <a:pt x="2471" y="1588"/>
                    </a:lnTo>
                    <a:lnTo>
                      <a:pt x="2536" y="1478"/>
                    </a:lnTo>
                    <a:lnTo>
                      <a:pt x="2597" y="1378"/>
                    </a:lnTo>
                    <a:lnTo>
                      <a:pt x="2653" y="1286"/>
                    </a:lnTo>
                    <a:lnTo>
                      <a:pt x="2706" y="1205"/>
                    </a:lnTo>
                    <a:lnTo>
                      <a:pt x="2752" y="1134"/>
                    </a:lnTo>
                    <a:lnTo>
                      <a:pt x="2793" y="1073"/>
                    </a:lnTo>
                    <a:lnTo>
                      <a:pt x="2827" y="1024"/>
                    </a:lnTo>
                    <a:lnTo>
                      <a:pt x="2847" y="998"/>
                    </a:lnTo>
                    <a:lnTo>
                      <a:pt x="2866" y="968"/>
                    </a:lnTo>
                    <a:lnTo>
                      <a:pt x="2888" y="934"/>
                    </a:lnTo>
                    <a:lnTo>
                      <a:pt x="2911" y="897"/>
                    </a:lnTo>
                    <a:lnTo>
                      <a:pt x="2961" y="814"/>
                    </a:lnTo>
                    <a:lnTo>
                      <a:pt x="3015" y="724"/>
                    </a:lnTo>
                    <a:lnTo>
                      <a:pt x="3045" y="677"/>
                    </a:lnTo>
                    <a:lnTo>
                      <a:pt x="3074" y="629"/>
                    </a:lnTo>
                    <a:lnTo>
                      <a:pt x="3106" y="580"/>
                    </a:lnTo>
                    <a:lnTo>
                      <a:pt x="3139" y="531"/>
                    </a:lnTo>
                    <a:lnTo>
                      <a:pt x="3172" y="482"/>
                    </a:lnTo>
                    <a:lnTo>
                      <a:pt x="3206" y="433"/>
                    </a:lnTo>
                    <a:lnTo>
                      <a:pt x="3242" y="385"/>
                    </a:lnTo>
                    <a:lnTo>
                      <a:pt x="3279" y="339"/>
                    </a:lnTo>
                    <a:lnTo>
                      <a:pt x="3316" y="294"/>
                    </a:lnTo>
                    <a:lnTo>
                      <a:pt x="3355" y="250"/>
                    </a:lnTo>
                    <a:lnTo>
                      <a:pt x="3394" y="209"/>
                    </a:lnTo>
                    <a:lnTo>
                      <a:pt x="3433" y="171"/>
                    </a:lnTo>
                    <a:lnTo>
                      <a:pt x="3474" y="135"/>
                    </a:lnTo>
                    <a:lnTo>
                      <a:pt x="3515" y="103"/>
                    </a:lnTo>
                    <a:lnTo>
                      <a:pt x="3557" y="75"/>
                    </a:lnTo>
                    <a:lnTo>
                      <a:pt x="3600" y="50"/>
                    </a:lnTo>
                    <a:lnTo>
                      <a:pt x="3644" y="29"/>
                    </a:lnTo>
                    <a:lnTo>
                      <a:pt x="3688" y="15"/>
                    </a:lnTo>
                    <a:lnTo>
                      <a:pt x="3733" y="5"/>
                    </a:lnTo>
                    <a:lnTo>
                      <a:pt x="3778" y="0"/>
                    </a:lnTo>
                    <a:lnTo>
                      <a:pt x="3823" y="2"/>
                    </a:lnTo>
                    <a:lnTo>
                      <a:pt x="3871" y="9"/>
                    </a:lnTo>
                    <a:lnTo>
                      <a:pt x="3917" y="23"/>
                    </a:lnTo>
                    <a:lnTo>
                      <a:pt x="3964" y="44"/>
                    </a:lnTo>
                    <a:lnTo>
                      <a:pt x="4031" y="81"/>
                    </a:lnTo>
                    <a:lnTo>
                      <a:pt x="4120" y="131"/>
                    </a:lnTo>
                    <a:lnTo>
                      <a:pt x="4229" y="192"/>
                    </a:lnTo>
                    <a:lnTo>
                      <a:pt x="4355" y="266"/>
                    </a:lnTo>
                    <a:lnTo>
                      <a:pt x="4498" y="349"/>
                    </a:lnTo>
                    <a:lnTo>
                      <a:pt x="4656" y="442"/>
                    </a:lnTo>
                    <a:lnTo>
                      <a:pt x="4826" y="542"/>
                    </a:lnTo>
                    <a:lnTo>
                      <a:pt x="5008" y="652"/>
                    </a:lnTo>
                    <a:lnTo>
                      <a:pt x="5200" y="766"/>
                    </a:lnTo>
                    <a:lnTo>
                      <a:pt x="5401" y="888"/>
                    </a:lnTo>
                    <a:lnTo>
                      <a:pt x="5608" y="1014"/>
                    </a:lnTo>
                    <a:lnTo>
                      <a:pt x="5821" y="1144"/>
                    </a:lnTo>
                    <a:lnTo>
                      <a:pt x="6037" y="1277"/>
                    </a:lnTo>
                    <a:lnTo>
                      <a:pt x="6255" y="1412"/>
                    </a:lnTo>
                    <a:lnTo>
                      <a:pt x="6474" y="1549"/>
                    </a:lnTo>
                    <a:lnTo>
                      <a:pt x="6692" y="1686"/>
                    </a:lnTo>
                    <a:lnTo>
                      <a:pt x="6907" y="1823"/>
                    </a:lnTo>
                    <a:lnTo>
                      <a:pt x="7119" y="1958"/>
                    </a:lnTo>
                    <a:lnTo>
                      <a:pt x="7323" y="2091"/>
                    </a:lnTo>
                    <a:lnTo>
                      <a:pt x="7521" y="2221"/>
                    </a:lnTo>
                    <a:lnTo>
                      <a:pt x="7710" y="2347"/>
                    </a:lnTo>
                    <a:lnTo>
                      <a:pt x="7888" y="2469"/>
                    </a:lnTo>
                    <a:lnTo>
                      <a:pt x="8055" y="2584"/>
                    </a:lnTo>
                    <a:lnTo>
                      <a:pt x="8208" y="2692"/>
                    </a:lnTo>
                    <a:lnTo>
                      <a:pt x="8345" y="2793"/>
                    </a:lnTo>
                    <a:lnTo>
                      <a:pt x="8465" y="2887"/>
                    </a:lnTo>
                    <a:lnTo>
                      <a:pt x="8567" y="2969"/>
                    </a:lnTo>
                    <a:lnTo>
                      <a:pt x="8649" y="3042"/>
                    </a:lnTo>
                    <a:lnTo>
                      <a:pt x="8709" y="3104"/>
                    </a:lnTo>
                    <a:lnTo>
                      <a:pt x="8747" y="3154"/>
                    </a:lnTo>
                    <a:lnTo>
                      <a:pt x="8759" y="3190"/>
                    </a:lnTo>
                    <a:lnTo>
                      <a:pt x="8745" y="3214"/>
                    </a:lnTo>
                    <a:lnTo>
                      <a:pt x="8717" y="3247"/>
                    </a:lnTo>
                    <a:lnTo>
                      <a:pt x="8676" y="3283"/>
                    </a:lnTo>
                    <a:lnTo>
                      <a:pt x="8623" y="3320"/>
                    </a:lnTo>
                    <a:lnTo>
                      <a:pt x="8559" y="3361"/>
                    </a:lnTo>
                    <a:lnTo>
                      <a:pt x="8483" y="3403"/>
                    </a:lnTo>
                    <a:lnTo>
                      <a:pt x="8398" y="3448"/>
                    </a:lnTo>
                    <a:lnTo>
                      <a:pt x="8303" y="3495"/>
                    </a:lnTo>
                    <a:lnTo>
                      <a:pt x="8198" y="3543"/>
                    </a:lnTo>
                    <a:lnTo>
                      <a:pt x="8087" y="3594"/>
                    </a:lnTo>
                    <a:lnTo>
                      <a:pt x="7968" y="3646"/>
                    </a:lnTo>
                    <a:lnTo>
                      <a:pt x="7842" y="3698"/>
                    </a:lnTo>
                    <a:lnTo>
                      <a:pt x="7710" y="3753"/>
                    </a:lnTo>
                    <a:lnTo>
                      <a:pt x="7573" y="3808"/>
                    </a:lnTo>
                    <a:lnTo>
                      <a:pt x="7431" y="3865"/>
                    </a:lnTo>
                    <a:lnTo>
                      <a:pt x="7284" y="3922"/>
                    </a:lnTo>
                    <a:lnTo>
                      <a:pt x="7135" y="3979"/>
                    </a:lnTo>
                    <a:lnTo>
                      <a:pt x="6830" y="4097"/>
                    </a:lnTo>
                    <a:lnTo>
                      <a:pt x="6519" y="4215"/>
                    </a:lnTo>
                    <a:lnTo>
                      <a:pt x="6208" y="4332"/>
                    </a:lnTo>
                    <a:lnTo>
                      <a:pt x="5902" y="4450"/>
                    </a:lnTo>
                    <a:lnTo>
                      <a:pt x="5754" y="4507"/>
                    </a:lnTo>
                    <a:lnTo>
                      <a:pt x="5609" y="4564"/>
                    </a:lnTo>
                    <a:lnTo>
                      <a:pt x="5467" y="4620"/>
                    </a:lnTo>
                    <a:lnTo>
                      <a:pt x="5331" y="4675"/>
                    </a:lnTo>
                    <a:lnTo>
                      <a:pt x="5201" y="4728"/>
                    </a:lnTo>
                    <a:lnTo>
                      <a:pt x="5076" y="4781"/>
                    </a:lnTo>
                    <a:lnTo>
                      <a:pt x="4959" y="4832"/>
                    </a:lnTo>
                    <a:lnTo>
                      <a:pt x="4849" y="4881"/>
                    </a:lnTo>
                    <a:close/>
                  </a:path>
                </a:pathLst>
              </a:custGeom>
              <a:solidFill>
                <a:srgbClr val="9F8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46" name="Freeform 441">
                <a:extLst>
                  <a:ext uri="{FF2B5EF4-FFF2-40B4-BE49-F238E27FC236}">
                    <a16:creationId xmlns:a16="http://schemas.microsoft.com/office/drawing/2014/main" id="{0CFC5B57-6725-4CCD-880E-D70814BC0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1435"/>
                <a:ext cx="439" cy="331"/>
              </a:xfrm>
              <a:custGeom>
                <a:avLst/>
                <a:gdLst>
                  <a:gd name="T0" fmla="*/ 0 w 8339"/>
                  <a:gd name="T1" fmla="*/ 17 h 6297"/>
                  <a:gd name="T2" fmla="*/ 0 w 8339"/>
                  <a:gd name="T3" fmla="*/ 16 h 6297"/>
                  <a:gd name="T4" fmla="*/ 0 w 8339"/>
                  <a:gd name="T5" fmla="*/ 16 h 6297"/>
                  <a:gd name="T6" fmla="*/ 1 w 8339"/>
                  <a:gd name="T7" fmla="*/ 15 h 6297"/>
                  <a:gd name="T8" fmla="*/ 1 w 8339"/>
                  <a:gd name="T9" fmla="*/ 13 h 6297"/>
                  <a:gd name="T10" fmla="*/ 2 w 8339"/>
                  <a:gd name="T11" fmla="*/ 12 h 6297"/>
                  <a:gd name="T12" fmla="*/ 3 w 8339"/>
                  <a:gd name="T13" fmla="*/ 11 h 6297"/>
                  <a:gd name="T14" fmla="*/ 4 w 8339"/>
                  <a:gd name="T15" fmla="*/ 9 h 6297"/>
                  <a:gd name="T16" fmla="*/ 4 w 8339"/>
                  <a:gd name="T17" fmla="*/ 8 h 6297"/>
                  <a:gd name="T18" fmla="*/ 5 w 8339"/>
                  <a:gd name="T19" fmla="*/ 8 h 6297"/>
                  <a:gd name="T20" fmla="*/ 5 w 8339"/>
                  <a:gd name="T21" fmla="*/ 6 h 6297"/>
                  <a:gd name="T22" fmla="*/ 6 w 8339"/>
                  <a:gd name="T23" fmla="*/ 5 h 6297"/>
                  <a:gd name="T24" fmla="*/ 7 w 8339"/>
                  <a:gd name="T25" fmla="*/ 4 h 6297"/>
                  <a:gd name="T26" fmla="*/ 7 w 8339"/>
                  <a:gd name="T27" fmla="*/ 3 h 6297"/>
                  <a:gd name="T28" fmla="*/ 7 w 8339"/>
                  <a:gd name="T29" fmla="*/ 3 h 6297"/>
                  <a:gd name="T30" fmla="*/ 8 w 8339"/>
                  <a:gd name="T31" fmla="*/ 3 h 6297"/>
                  <a:gd name="T32" fmla="*/ 8 w 8339"/>
                  <a:gd name="T33" fmla="*/ 2 h 6297"/>
                  <a:gd name="T34" fmla="*/ 8 w 8339"/>
                  <a:gd name="T35" fmla="*/ 2 h 6297"/>
                  <a:gd name="T36" fmla="*/ 9 w 8339"/>
                  <a:gd name="T37" fmla="*/ 1 h 6297"/>
                  <a:gd name="T38" fmla="*/ 9 w 8339"/>
                  <a:gd name="T39" fmla="*/ 1 h 6297"/>
                  <a:gd name="T40" fmla="*/ 9 w 8339"/>
                  <a:gd name="T41" fmla="*/ 0 h 6297"/>
                  <a:gd name="T42" fmla="*/ 9 w 8339"/>
                  <a:gd name="T43" fmla="*/ 0 h 6297"/>
                  <a:gd name="T44" fmla="*/ 10 w 8339"/>
                  <a:gd name="T45" fmla="*/ 0 h 6297"/>
                  <a:gd name="T46" fmla="*/ 10 w 8339"/>
                  <a:gd name="T47" fmla="*/ 0 h 6297"/>
                  <a:gd name="T48" fmla="*/ 11 w 8339"/>
                  <a:gd name="T49" fmla="*/ 0 h 6297"/>
                  <a:gd name="T50" fmla="*/ 11 w 8339"/>
                  <a:gd name="T51" fmla="*/ 1 h 6297"/>
                  <a:gd name="T52" fmla="*/ 12 w 8339"/>
                  <a:gd name="T53" fmla="*/ 1 h 6297"/>
                  <a:gd name="T54" fmla="*/ 14 w 8339"/>
                  <a:gd name="T55" fmla="*/ 2 h 6297"/>
                  <a:gd name="T56" fmla="*/ 15 w 8339"/>
                  <a:gd name="T57" fmla="*/ 3 h 6297"/>
                  <a:gd name="T58" fmla="*/ 17 w 8339"/>
                  <a:gd name="T59" fmla="*/ 4 h 6297"/>
                  <a:gd name="T60" fmla="*/ 19 w 8339"/>
                  <a:gd name="T61" fmla="*/ 5 h 6297"/>
                  <a:gd name="T62" fmla="*/ 20 w 8339"/>
                  <a:gd name="T63" fmla="*/ 6 h 6297"/>
                  <a:gd name="T64" fmla="*/ 22 w 8339"/>
                  <a:gd name="T65" fmla="*/ 7 h 6297"/>
                  <a:gd name="T66" fmla="*/ 23 w 8339"/>
                  <a:gd name="T67" fmla="*/ 8 h 6297"/>
                  <a:gd name="T68" fmla="*/ 23 w 8339"/>
                  <a:gd name="T69" fmla="*/ 8 h 6297"/>
                  <a:gd name="T70" fmla="*/ 23 w 8339"/>
                  <a:gd name="T71" fmla="*/ 9 h 6297"/>
                  <a:gd name="T72" fmla="*/ 23 w 8339"/>
                  <a:gd name="T73" fmla="*/ 9 h 6297"/>
                  <a:gd name="T74" fmla="*/ 22 w 8339"/>
                  <a:gd name="T75" fmla="*/ 9 h 6297"/>
                  <a:gd name="T76" fmla="*/ 21 w 8339"/>
                  <a:gd name="T77" fmla="*/ 10 h 6297"/>
                  <a:gd name="T78" fmla="*/ 20 w 8339"/>
                  <a:gd name="T79" fmla="*/ 10 h 6297"/>
                  <a:gd name="T80" fmla="*/ 19 w 8339"/>
                  <a:gd name="T81" fmla="*/ 11 h 6297"/>
                  <a:gd name="T82" fmla="*/ 16 w 8339"/>
                  <a:gd name="T83" fmla="*/ 12 h 6297"/>
                  <a:gd name="T84" fmla="*/ 15 w 8339"/>
                  <a:gd name="T85" fmla="*/ 12 h 6297"/>
                  <a:gd name="T86" fmla="*/ 13 w 8339"/>
                  <a:gd name="T87" fmla="*/ 13 h 6297"/>
                  <a:gd name="T88" fmla="*/ 12 w 8339"/>
                  <a:gd name="T89" fmla="*/ 13 h 6297"/>
                  <a:gd name="T90" fmla="*/ 11 w 8339"/>
                  <a:gd name="T91" fmla="*/ 14 h 6297"/>
                  <a:gd name="T92" fmla="*/ 9 w 8339"/>
                  <a:gd name="T93" fmla="*/ 15 h 6297"/>
                  <a:gd name="T94" fmla="*/ 8 w 8339"/>
                  <a:gd name="T95" fmla="*/ 15 h 6297"/>
                  <a:gd name="T96" fmla="*/ 6 w 8339"/>
                  <a:gd name="T97" fmla="*/ 16 h 6297"/>
                  <a:gd name="T98" fmla="*/ 4 w 8339"/>
                  <a:gd name="T99" fmla="*/ 16 h 6297"/>
                  <a:gd name="T100" fmla="*/ 3 w 8339"/>
                  <a:gd name="T101" fmla="*/ 17 h 6297"/>
                  <a:gd name="T102" fmla="*/ 2 w 8339"/>
                  <a:gd name="T103" fmla="*/ 17 h 6297"/>
                  <a:gd name="T104" fmla="*/ 1 w 8339"/>
                  <a:gd name="T105" fmla="*/ 17 h 6297"/>
                  <a:gd name="T106" fmla="*/ 0 w 8339"/>
                  <a:gd name="T107" fmla="*/ 17 h 629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8339" h="6297">
                    <a:moveTo>
                      <a:pt x="11" y="6225"/>
                    </a:moveTo>
                    <a:lnTo>
                      <a:pt x="1" y="6182"/>
                    </a:lnTo>
                    <a:lnTo>
                      <a:pt x="0" y="6127"/>
                    </a:lnTo>
                    <a:lnTo>
                      <a:pt x="7" y="6063"/>
                    </a:lnTo>
                    <a:lnTo>
                      <a:pt x="22" y="5988"/>
                    </a:lnTo>
                    <a:lnTo>
                      <a:pt x="46" y="5905"/>
                    </a:lnTo>
                    <a:lnTo>
                      <a:pt x="75" y="5814"/>
                    </a:lnTo>
                    <a:lnTo>
                      <a:pt x="112" y="5716"/>
                    </a:lnTo>
                    <a:lnTo>
                      <a:pt x="155" y="5611"/>
                    </a:lnTo>
                    <a:lnTo>
                      <a:pt x="203" y="5499"/>
                    </a:lnTo>
                    <a:lnTo>
                      <a:pt x="257" y="5383"/>
                    </a:lnTo>
                    <a:lnTo>
                      <a:pt x="315" y="5261"/>
                    </a:lnTo>
                    <a:lnTo>
                      <a:pt x="376" y="5136"/>
                    </a:lnTo>
                    <a:lnTo>
                      <a:pt x="441" y="5007"/>
                    </a:lnTo>
                    <a:lnTo>
                      <a:pt x="508" y="4876"/>
                    </a:lnTo>
                    <a:lnTo>
                      <a:pt x="579" y="4743"/>
                    </a:lnTo>
                    <a:lnTo>
                      <a:pt x="651" y="4609"/>
                    </a:lnTo>
                    <a:lnTo>
                      <a:pt x="724" y="4475"/>
                    </a:lnTo>
                    <a:lnTo>
                      <a:pt x="798" y="4340"/>
                    </a:lnTo>
                    <a:lnTo>
                      <a:pt x="873" y="4207"/>
                    </a:lnTo>
                    <a:lnTo>
                      <a:pt x="947" y="4075"/>
                    </a:lnTo>
                    <a:lnTo>
                      <a:pt x="1092" y="3820"/>
                    </a:lnTo>
                    <a:lnTo>
                      <a:pt x="1230" y="3580"/>
                    </a:lnTo>
                    <a:lnTo>
                      <a:pt x="1357" y="3360"/>
                    </a:lnTo>
                    <a:lnTo>
                      <a:pt x="1468" y="3166"/>
                    </a:lnTo>
                    <a:lnTo>
                      <a:pt x="1516" y="3081"/>
                    </a:lnTo>
                    <a:lnTo>
                      <a:pt x="1559" y="3004"/>
                    </a:lnTo>
                    <a:lnTo>
                      <a:pt x="1596" y="2938"/>
                    </a:lnTo>
                    <a:lnTo>
                      <a:pt x="1626" y="2881"/>
                    </a:lnTo>
                    <a:lnTo>
                      <a:pt x="1711" y="2719"/>
                    </a:lnTo>
                    <a:lnTo>
                      <a:pt x="1795" y="2562"/>
                    </a:lnTo>
                    <a:lnTo>
                      <a:pt x="1877" y="2410"/>
                    </a:lnTo>
                    <a:lnTo>
                      <a:pt x="1958" y="2263"/>
                    </a:lnTo>
                    <a:lnTo>
                      <a:pt x="2036" y="2121"/>
                    </a:lnTo>
                    <a:lnTo>
                      <a:pt x="2111" y="1985"/>
                    </a:lnTo>
                    <a:lnTo>
                      <a:pt x="2185" y="1856"/>
                    </a:lnTo>
                    <a:lnTo>
                      <a:pt x="2256" y="1734"/>
                    </a:lnTo>
                    <a:lnTo>
                      <a:pt x="2323" y="1618"/>
                    </a:lnTo>
                    <a:lnTo>
                      <a:pt x="2388" y="1508"/>
                    </a:lnTo>
                    <a:lnTo>
                      <a:pt x="2448" y="1408"/>
                    </a:lnTo>
                    <a:lnTo>
                      <a:pt x="2505" y="1315"/>
                    </a:lnTo>
                    <a:lnTo>
                      <a:pt x="2558" y="1230"/>
                    </a:lnTo>
                    <a:lnTo>
                      <a:pt x="2607" y="1154"/>
                    </a:lnTo>
                    <a:lnTo>
                      <a:pt x="2651" y="1087"/>
                    </a:lnTo>
                    <a:lnTo>
                      <a:pt x="2690" y="1029"/>
                    </a:lnTo>
                    <a:lnTo>
                      <a:pt x="2712" y="997"/>
                    </a:lnTo>
                    <a:lnTo>
                      <a:pt x="2736" y="961"/>
                    </a:lnTo>
                    <a:lnTo>
                      <a:pt x="2759" y="922"/>
                    </a:lnTo>
                    <a:lnTo>
                      <a:pt x="2784" y="881"/>
                    </a:lnTo>
                    <a:lnTo>
                      <a:pt x="2836" y="792"/>
                    </a:lnTo>
                    <a:lnTo>
                      <a:pt x="2891" y="698"/>
                    </a:lnTo>
                    <a:lnTo>
                      <a:pt x="2921" y="650"/>
                    </a:lnTo>
                    <a:lnTo>
                      <a:pt x="2951" y="601"/>
                    </a:lnTo>
                    <a:lnTo>
                      <a:pt x="2982" y="552"/>
                    </a:lnTo>
                    <a:lnTo>
                      <a:pt x="3013" y="502"/>
                    </a:lnTo>
                    <a:lnTo>
                      <a:pt x="3045" y="454"/>
                    </a:lnTo>
                    <a:lnTo>
                      <a:pt x="3078" y="406"/>
                    </a:lnTo>
                    <a:lnTo>
                      <a:pt x="3112" y="360"/>
                    </a:lnTo>
                    <a:lnTo>
                      <a:pt x="3146" y="314"/>
                    </a:lnTo>
                    <a:lnTo>
                      <a:pt x="3182" y="271"/>
                    </a:lnTo>
                    <a:lnTo>
                      <a:pt x="3218" y="230"/>
                    </a:lnTo>
                    <a:lnTo>
                      <a:pt x="3255" y="190"/>
                    </a:lnTo>
                    <a:lnTo>
                      <a:pt x="3293" y="155"/>
                    </a:lnTo>
                    <a:lnTo>
                      <a:pt x="3331" y="121"/>
                    </a:lnTo>
                    <a:lnTo>
                      <a:pt x="3371" y="91"/>
                    </a:lnTo>
                    <a:lnTo>
                      <a:pt x="3410" y="66"/>
                    </a:lnTo>
                    <a:lnTo>
                      <a:pt x="3450" y="43"/>
                    </a:lnTo>
                    <a:lnTo>
                      <a:pt x="3492" y="25"/>
                    </a:lnTo>
                    <a:lnTo>
                      <a:pt x="3534" y="11"/>
                    </a:lnTo>
                    <a:lnTo>
                      <a:pt x="3576" y="3"/>
                    </a:lnTo>
                    <a:lnTo>
                      <a:pt x="3620" y="0"/>
                    </a:lnTo>
                    <a:lnTo>
                      <a:pt x="3664" y="3"/>
                    </a:lnTo>
                    <a:lnTo>
                      <a:pt x="3708" y="11"/>
                    </a:lnTo>
                    <a:lnTo>
                      <a:pt x="3753" y="26"/>
                    </a:lnTo>
                    <a:lnTo>
                      <a:pt x="3799" y="47"/>
                    </a:lnTo>
                    <a:lnTo>
                      <a:pt x="3871" y="87"/>
                    </a:lnTo>
                    <a:lnTo>
                      <a:pt x="3962" y="139"/>
                    </a:lnTo>
                    <a:lnTo>
                      <a:pt x="4070" y="202"/>
                    </a:lnTo>
                    <a:lnTo>
                      <a:pt x="4193" y="273"/>
                    </a:lnTo>
                    <a:lnTo>
                      <a:pt x="4331" y="355"/>
                    </a:lnTo>
                    <a:lnTo>
                      <a:pt x="4482" y="445"/>
                    </a:lnTo>
                    <a:lnTo>
                      <a:pt x="4645" y="543"/>
                    </a:lnTo>
                    <a:lnTo>
                      <a:pt x="4818" y="648"/>
                    </a:lnTo>
                    <a:lnTo>
                      <a:pt x="4999" y="757"/>
                    </a:lnTo>
                    <a:lnTo>
                      <a:pt x="5188" y="873"/>
                    </a:lnTo>
                    <a:lnTo>
                      <a:pt x="5383" y="993"/>
                    </a:lnTo>
                    <a:lnTo>
                      <a:pt x="5583" y="1116"/>
                    </a:lnTo>
                    <a:lnTo>
                      <a:pt x="5785" y="1241"/>
                    </a:lnTo>
                    <a:lnTo>
                      <a:pt x="5989" y="1369"/>
                    </a:lnTo>
                    <a:lnTo>
                      <a:pt x="6194" y="1498"/>
                    </a:lnTo>
                    <a:lnTo>
                      <a:pt x="6397" y="1627"/>
                    </a:lnTo>
                    <a:lnTo>
                      <a:pt x="6598" y="1756"/>
                    </a:lnTo>
                    <a:lnTo>
                      <a:pt x="6795" y="1883"/>
                    </a:lnTo>
                    <a:lnTo>
                      <a:pt x="6986" y="2008"/>
                    </a:lnTo>
                    <a:lnTo>
                      <a:pt x="7170" y="2128"/>
                    </a:lnTo>
                    <a:lnTo>
                      <a:pt x="7346" y="2247"/>
                    </a:lnTo>
                    <a:lnTo>
                      <a:pt x="7513" y="2360"/>
                    </a:lnTo>
                    <a:lnTo>
                      <a:pt x="7669" y="2468"/>
                    </a:lnTo>
                    <a:lnTo>
                      <a:pt x="7811" y="2570"/>
                    </a:lnTo>
                    <a:lnTo>
                      <a:pt x="7940" y="2664"/>
                    </a:lnTo>
                    <a:lnTo>
                      <a:pt x="8054" y="2751"/>
                    </a:lnTo>
                    <a:lnTo>
                      <a:pt x="8150" y="2827"/>
                    </a:lnTo>
                    <a:lnTo>
                      <a:pt x="8229" y="2896"/>
                    </a:lnTo>
                    <a:lnTo>
                      <a:pt x="8287" y="2954"/>
                    </a:lnTo>
                    <a:lnTo>
                      <a:pt x="8325" y="3000"/>
                    </a:lnTo>
                    <a:lnTo>
                      <a:pt x="8339" y="3035"/>
                    </a:lnTo>
                    <a:lnTo>
                      <a:pt x="8331" y="3057"/>
                    </a:lnTo>
                    <a:lnTo>
                      <a:pt x="8324" y="3097"/>
                    </a:lnTo>
                    <a:lnTo>
                      <a:pt x="8301" y="3138"/>
                    </a:lnTo>
                    <a:lnTo>
                      <a:pt x="8263" y="3181"/>
                    </a:lnTo>
                    <a:lnTo>
                      <a:pt x="8213" y="3227"/>
                    </a:lnTo>
                    <a:lnTo>
                      <a:pt x="8150" y="3275"/>
                    </a:lnTo>
                    <a:lnTo>
                      <a:pt x="8073" y="3324"/>
                    </a:lnTo>
                    <a:lnTo>
                      <a:pt x="7986" y="3375"/>
                    </a:lnTo>
                    <a:lnTo>
                      <a:pt x="7889" y="3427"/>
                    </a:lnTo>
                    <a:lnTo>
                      <a:pt x="7781" y="3480"/>
                    </a:lnTo>
                    <a:lnTo>
                      <a:pt x="7665" y="3536"/>
                    </a:lnTo>
                    <a:lnTo>
                      <a:pt x="7541" y="3591"/>
                    </a:lnTo>
                    <a:lnTo>
                      <a:pt x="7409" y="3648"/>
                    </a:lnTo>
                    <a:lnTo>
                      <a:pt x="7271" y="3705"/>
                    </a:lnTo>
                    <a:lnTo>
                      <a:pt x="7126" y="3765"/>
                    </a:lnTo>
                    <a:lnTo>
                      <a:pt x="6978" y="3824"/>
                    </a:lnTo>
                    <a:lnTo>
                      <a:pt x="6824" y="3883"/>
                    </a:lnTo>
                    <a:lnTo>
                      <a:pt x="6510" y="4004"/>
                    </a:lnTo>
                    <a:lnTo>
                      <a:pt x="6188" y="4126"/>
                    </a:lnTo>
                    <a:lnTo>
                      <a:pt x="5865" y="4247"/>
                    </a:lnTo>
                    <a:lnTo>
                      <a:pt x="5549" y="4367"/>
                    </a:lnTo>
                    <a:lnTo>
                      <a:pt x="5394" y="4427"/>
                    </a:lnTo>
                    <a:lnTo>
                      <a:pt x="5245" y="4485"/>
                    </a:lnTo>
                    <a:lnTo>
                      <a:pt x="5099" y="4543"/>
                    </a:lnTo>
                    <a:lnTo>
                      <a:pt x="4959" y="4601"/>
                    </a:lnTo>
                    <a:lnTo>
                      <a:pt x="4825" y="4656"/>
                    </a:lnTo>
                    <a:lnTo>
                      <a:pt x="4699" y="4711"/>
                    </a:lnTo>
                    <a:lnTo>
                      <a:pt x="4580" y="4765"/>
                    </a:lnTo>
                    <a:lnTo>
                      <a:pt x="4470" y="4818"/>
                    </a:lnTo>
                    <a:lnTo>
                      <a:pt x="4353" y="4868"/>
                    </a:lnTo>
                    <a:lnTo>
                      <a:pt x="4165" y="4949"/>
                    </a:lnTo>
                    <a:lnTo>
                      <a:pt x="3917" y="5053"/>
                    </a:lnTo>
                    <a:lnTo>
                      <a:pt x="3620" y="5176"/>
                    </a:lnTo>
                    <a:lnTo>
                      <a:pt x="3457" y="5243"/>
                    </a:lnTo>
                    <a:lnTo>
                      <a:pt x="3285" y="5313"/>
                    </a:lnTo>
                    <a:lnTo>
                      <a:pt x="3105" y="5385"/>
                    </a:lnTo>
                    <a:lnTo>
                      <a:pt x="2920" y="5458"/>
                    </a:lnTo>
                    <a:lnTo>
                      <a:pt x="2731" y="5533"/>
                    </a:lnTo>
                    <a:lnTo>
                      <a:pt x="2537" y="5607"/>
                    </a:lnTo>
                    <a:lnTo>
                      <a:pt x="2343" y="5681"/>
                    </a:lnTo>
                    <a:lnTo>
                      <a:pt x="2147" y="5754"/>
                    </a:lnTo>
                    <a:lnTo>
                      <a:pt x="1953" y="5825"/>
                    </a:lnTo>
                    <a:lnTo>
                      <a:pt x="1760" y="5893"/>
                    </a:lnTo>
                    <a:lnTo>
                      <a:pt x="1571" y="5958"/>
                    </a:lnTo>
                    <a:lnTo>
                      <a:pt x="1387" y="6020"/>
                    </a:lnTo>
                    <a:lnTo>
                      <a:pt x="1208" y="6076"/>
                    </a:lnTo>
                    <a:lnTo>
                      <a:pt x="1037" y="6129"/>
                    </a:lnTo>
                    <a:lnTo>
                      <a:pt x="874" y="6175"/>
                    </a:lnTo>
                    <a:lnTo>
                      <a:pt x="721" y="6214"/>
                    </a:lnTo>
                    <a:lnTo>
                      <a:pt x="579" y="6247"/>
                    </a:lnTo>
                    <a:lnTo>
                      <a:pt x="450" y="6273"/>
                    </a:lnTo>
                    <a:lnTo>
                      <a:pt x="334" y="6289"/>
                    </a:lnTo>
                    <a:lnTo>
                      <a:pt x="234" y="6297"/>
                    </a:lnTo>
                    <a:lnTo>
                      <a:pt x="150" y="6295"/>
                    </a:lnTo>
                    <a:lnTo>
                      <a:pt x="85" y="6283"/>
                    </a:lnTo>
                    <a:lnTo>
                      <a:pt x="38" y="6259"/>
                    </a:lnTo>
                    <a:lnTo>
                      <a:pt x="11" y="6225"/>
                    </a:lnTo>
                    <a:close/>
                  </a:path>
                </a:pathLst>
              </a:custGeom>
              <a:solidFill>
                <a:srgbClr val="9C85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47" name="Freeform 442">
                <a:extLst>
                  <a:ext uri="{FF2B5EF4-FFF2-40B4-BE49-F238E27FC236}">
                    <a16:creationId xmlns:a16="http://schemas.microsoft.com/office/drawing/2014/main" id="{B03A3275-A51A-4597-9862-E83D2B11F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9" y="1433"/>
                <a:ext cx="417" cy="319"/>
              </a:xfrm>
              <a:custGeom>
                <a:avLst/>
                <a:gdLst>
                  <a:gd name="T0" fmla="*/ 0 w 7931"/>
                  <a:gd name="T1" fmla="*/ 16 h 6061"/>
                  <a:gd name="T2" fmla="*/ 0 w 7931"/>
                  <a:gd name="T3" fmla="*/ 16 h 6061"/>
                  <a:gd name="T4" fmla="*/ 0 w 7931"/>
                  <a:gd name="T5" fmla="*/ 15 h 6061"/>
                  <a:gd name="T6" fmla="*/ 1 w 7931"/>
                  <a:gd name="T7" fmla="*/ 14 h 6061"/>
                  <a:gd name="T8" fmla="*/ 1 w 7931"/>
                  <a:gd name="T9" fmla="*/ 13 h 6061"/>
                  <a:gd name="T10" fmla="*/ 2 w 7931"/>
                  <a:gd name="T11" fmla="*/ 12 h 6061"/>
                  <a:gd name="T12" fmla="*/ 2 w 7931"/>
                  <a:gd name="T13" fmla="*/ 11 h 6061"/>
                  <a:gd name="T14" fmla="*/ 3 w 7931"/>
                  <a:gd name="T15" fmla="*/ 9 h 6061"/>
                  <a:gd name="T16" fmla="*/ 4 w 7931"/>
                  <a:gd name="T17" fmla="*/ 8 h 6061"/>
                  <a:gd name="T18" fmla="*/ 4 w 7931"/>
                  <a:gd name="T19" fmla="*/ 8 h 6061"/>
                  <a:gd name="T20" fmla="*/ 5 w 7931"/>
                  <a:gd name="T21" fmla="*/ 6 h 6061"/>
                  <a:gd name="T22" fmla="*/ 6 w 7931"/>
                  <a:gd name="T23" fmla="*/ 5 h 6061"/>
                  <a:gd name="T24" fmla="*/ 6 w 7931"/>
                  <a:gd name="T25" fmla="*/ 4 h 6061"/>
                  <a:gd name="T26" fmla="*/ 7 w 7931"/>
                  <a:gd name="T27" fmla="*/ 3 h 6061"/>
                  <a:gd name="T28" fmla="*/ 7 w 7931"/>
                  <a:gd name="T29" fmla="*/ 3 h 6061"/>
                  <a:gd name="T30" fmla="*/ 7 w 7931"/>
                  <a:gd name="T31" fmla="*/ 3 h 6061"/>
                  <a:gd name="T32" fmla="*/ 8 w 7931"/>
                  <a:gd name="T33" fmla="*/ 2 h 6061"/>
                  <a:gd name="T34" fmla="*/ 8 w 7931"/>
                  <a:gd name="T35" fmla="*/ 1 h 6061"/>
                  <a:gd name="T36" fmla="*/ 8 w 7931"/>
                  <a:gd name="T37" fmla="*/ 1 h 6061"/>
                  <a:gd name="T38" fmla="*/ 8 w 7931"/>
                  <a:gd name="T39" fmla="*/ 1 h 6061"/>
                  <a:gd name="T40" fmla="*/ 9 w 7931"/>
                  <a:gd name="T41" fmla="*/ 0 h 6061"/>
                  <a:gd name="T42" fmla="*/ 9 w 7931"/>
                  <a:gd name="T43" fmla="*/ 0 h 6061"/>
                  <a:gd name="T44" fmla="*/ 9 w 7931"/>
                  <a:gd name="T45" fmla="*/ 0 h 6061"/>
                  <a:gd name="T46" fmla="*/ 10 w 7931"/>
                  <a:gd name="T47" fmla="*/ 0 h 6061"/>
                  <a:gd name="T48" fmla="*/ 10 w 7931"/>
                  <a:gd name="T49" fmla="*/ 0 h 6061"/>
                  <a:gd name="T50" fmla="*/ 11 w 7931"/>
                  <a:gd name="T51" fmla="*/ 1 h 6061"/>
                  <a:gd name="T52" fmla="*/ 13 w 7931"/>
                  <a:gd name="T53" fmla="*/ 2 h 6061"/>
                  <a:gd name="T54" fmla="*/ 15 w 7931"/>
                  <a:gd name="T55" fmla="*/ 3 h 6061"/>
                  <a:gd name="T56" fmla="*/ 17 w 7931"/>
                  <a:gd name="T57" fmla="*/ 4 h 6061"/>
                  <a:gd name="T58" fmla="*/ 18 w 7931"/>
                  <a:gd name="T59" fmla="*/ 5 h 6061"/>
                  <a:gd name="T60" fmla="*/ 20 w 7931"/>
                  <a:gd name="T61" fmla="*/ 6 h 6061"/>
                  <a:gd name="T62" fmla="*/ 21 w 7931"/>
                  <a:gd name="T63" fmla="*/ 7 h 6061"/>
                  <a:gd name="T64" fmla="*/ 22 w 7931"/>
                  <a:gd name="T65" fmla="*/ 8 h 6061"/>
                  <a:gd name="T66" fmla="*/ 22 w 7931"/>
                  <a:gd name="T67" fmla="*/ 8 h 6061"/>
                  <a:gd name="T68" fmla="*/ 22 w 7931"/>
                  <a:gd name="T69" fmla="*/ 8 h 6061"/>
                  <a:gd name="T70" fmla="*/ 22 w 7931"/>
                  <a:gd name="T71" fmla="*/ 9 h 6061"/>
                  <a:gd name="T72" fmla="*/ 21 w 7931"/>
                  <a:gd name="T73" fmla="*/ 9 h 6061"/>
                  <a:gd name="T74" fmla="*/ 20 w 7931"/>
                  <a:gd name="T75" fmla="*/ 10 h 6061"/>
                  <a:gd name="T76" fmla="*/ 19 w 7931"/>
                  <a:gd name="T77" fmla="*/ 10 h 6061"/>
                  <a:gd name="T78" fmla="*/ 18 w 7931"/>
                  <a:gd name="T79" fmla="*/ 11 h 6061"/>
                  <a:gd name="T80" fmla="*/ 16 w 7931"/>
                  <a:gd name="T81" fmla="*/ 11 h 6061"/>
                  <a:gd name="T82" fmla="*/ 14 w 7931"/>
                  <a:gd name="T83" fmla="*/ 12 h 6061"/>
                  <a:gd name="T84" fmla="*/ 13 w 7931"/>
                  <a:gd name="T85" fmla="*/ 13 h 6061"/>
                  <a:gd name="T86" fmla="*/ 12 w 7931"/>
                  <a:gd name="T87" fmla="*/ 13 h 6061"/>
                  <a:gd name="T88" fmla="*/ 11 w 7931"/>
                  <a:gd name="T89" fmla="*/ 13 h 6061"/>
                  <a:gd name="T90" fmla="*/ 9 w 7931"/>
                  <a:gd name="T91" fmla="*/ 14 h 6061"/>
                  <a:gd name="T92" fmla="*/ 7 w 7931"/>
                  <a:gd name="T93" fmla="*/ 15 h 6061"/>
                  <a:gd name="T94" fmla="*/ 6 w 7931"/>
                  <a:gd name="T95" fmla="*/ 15 h 6061"/>
                  <a:gd name="T96" fmla="*/ 4 w 7931"/>
                  <a:gd name="T97" fmla="*/ 16 h 6061"/>
                  <a:gd name="T98" fmla="*/ 3 w 7931"/>
                  <a:gd name="T99" fmla="*/ 16 h 6061"/>
                  <a:gd name="T100" fmla="*/ 2 w 7931"/>
                  <a:gd name="T101" fmla="*/ 17 h 6061"/>
                  <a:gd name="T102" fmla="*/ 1 w 7931"/>
                  <a:gd name="T103" fmla="*/ 17 h 6061"/>
                  <a:gd name="T104" fmla="*/ 0 w 7931"/>
                  <a:gd name="T105" fmla="*/ 17 h 606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7931" h="6061">
                    <a:moveTo>
                      <a:pt x="10" y="5984"/>
                    </a:moveTo>
                    <a:lnTo>
                      <a:pt x="1" y="5944"/>
                    </a:lnTo>
                    <a:lnTo>
                      <a:pt x="0" y="5892"/>
                    </a:lnTo>
                    <a:lnTo>
                      <a:pt x="6" y="5831"/>
                    </a:lnTo>
                    <a:lnTo>
                      <a:pt x="21" y="5761"/>
                    </a:lnTo>
                    <a:lnTo>
                      <a:pt x="42" y="5684"/>
                    </a:lnTo>
                    <a:lnTo>
                      <a:pt x="70" y="5599"/>
                    </a:lnTo>
                    <a:lnTo>
                      <a:pt x="104" y="5507"/>
                    </a:lnTo>
                    <a:lnTo>
                      <a:pt x="143" y="5408"/>
                    </a:lnTo>
                    <a:lnTo>
                      <a:pt x="187" y="5304"/>
                    </a:lnTo>
                    <a:lnTo>
                      <a:pt x="237" y="5194"/>
                    </a:lnTo>
                    <a:lnTo>
                      <a:pt x="290" y="5082"/>
                    </a:lnTo>
                    <a:lnTo>
                      <a:pt x="347" y="4965"/>
                    </a:lnTo>
                    <a:lnTo>
                      <a:pt x="407" y="4846"/>
                    </a:lnTo>
                    <a:lnTo>
                      <a:pt x="470" y="4723"/>
                    </a:lnTo>
                    <a:lnTo>
                      <a:pt x="534" y="4599"/>
                    </a:lnTo>
                    <a:lnTo>
                      <a:pt x="601" y="4474"/>
                    </a:lnTo>
                    <a:lnTo>
                      <a:pt x="669" y="4349"/>
                    </a:lnTo>
                    <a:lnTo>
                      <a:pt x="737" y="4224"/>
                    </a:lnTo>
                    <a:lnTo>
                      <a:pt x="806" y="4101"/>
                    </a:lnTo>
                    <a:lnTo>
                      <a:pt x="874" y="3979"/>
                    </a:lnTo>
                    <a:lnTo>
                      <a:pt x="1008" y="3742"/>
                    </a:lnTo>
                    <a:lnTo>
                      <a:pt x="1135" y="3519"/>
                    </a:lnTo>
                    <a:lnTo>
                      <a:pt x="1251" y="3317"/>
                    </a:lnTo>
                    <a:lnTo>
                      <a:pt x="1353" y="3139"/>
                    </a:lnTo>
                    <a:lnTo>
                      <a:pt x="1397" y="3061"/>
                    </a:lnTo>
                    <a:lnTo>
                      <a:pt x="1436" y="2991"/>
                    </a:lnTo>
                    <a:lnTo>
                      <a:pt x="1470" y="2930"/>
                    </a:lnTo>
                    <a:lnTo>
                      <a:pt x="1498" y="2879"/>
                    </a:lnTo>
                    <a:lnTo>
                      <a:pt x="1582" y="2720"/>
                    </a:lnTo>
                    <a:lnTo>
                      <a:pt x="1665" y="2567"/>
                    </a:lnTo>
                    <a:lnTo>
                      <a:pt x="1745" y="2418"/>
                    </a:lnTo>
                    <a:lnTo>
                      <a:pt x="1824" y="2275"/>
                    </a:lnTo>
                    <a:lnTo>
                      <a:pt x="1900" y="2137"/>
                    </a:lnTo>
                    <a:lnTo>
                      <a:pt x="1974" y="2005"/>
                    </a:lnTo>
                    <a:lnTo>
                      <a:pt x="2044" y="1879"/>
                    </a:lnTo>
                    <a:lnTo>
                      <a:pt x="2113" y="1759"/>
                    </a:lnTo>
                    <a:lnTo>
                      <a:pt x="2178" y="1645"/>
                    </a:lnTo>
                    <a:lnTo>
                      <a:pt x="2242" y="1537"/>
                    </a:lnTo>
                    <a:lnTo>
                      <a:pt x="2301" y="1436"/>
                    </a:lnTo>
                    <a:lnTo>
                      <a:pt x="2359" y="1341"/>
                    </a:lnTo>
                    <a:lnTo>
                      <a:pt x="2413" y="1254"/>
                    </a:lnTo>
                    <a:lnTo>
                      <a:pt x="2464" y="1173"/>
                    </a:lnTo>
                    <a:lnTo>
                      <a:pt x="2512" y="1099"/>
                    </a:lnTo>
                    <a:lnTo>
                      <a:pt x="2556" y="1033"/>
                    </a:lnTo>
                    <a:lnTo>
                      <a:pt x="2583" y="993"/>
                    </a:lnTo>
                    <a:lnTo>
                      <a:pt x="2608" y="952"/>
                    </a:lnTo>
                    <a:lnTo>
                      <a:pt x="2635" y="908"/>
                    </a:lnTo>
                    <a:lnTo>
                      <a:pt x="2662" y="863"/>
                    </a:lnTo>
                    <a:lnTo>
                      <a:pt x="2716" y="768"/>
                    </a:lnTo>
                    <a:lnTo>
                      <a:pt x="2773" y="671"/>
                    </a:lnTo>
                    <a:lnTo>
                      <a:pt x="2802" y="620"/>
                    </a:lnTo>
                    <a:lnTo>
                      <a:pt x="2832" y="571"/>
                    </a:lnTo>
                    <a:lnTo>
                      <a:pt x="2861" y="522"/>
                    </a:lnTo>
                    <a:lnTo>
                      <a:pt x="2892" y="473"/>
                    </a:lnTo>
                    <a:lnTo>
                      <a:pt x="2923" y="426"/>
                    </a:lnTo>
                    <a:lnTo>
                      <a:pt x="2954" y="379"/>
                    </a:lnTo>
                    <a:lnTo>
                      <a:pt x="2987" y="334"/>
                    </a:lnTo>
                    <a:lnTo>
                      <a:pt x="3020" y="290"/>
                    </a:lnTo>
                    <a:lnTo>
                      <a:pt x="3053" y="248"/>
                    </a:lnTo>
                    <a:lnTo>
                      <a:pt x="3087" y="209"/>
                    </a:lnTo>
                    <a:lnTo>
                      <a:pt x="3121" y="172"/>
                    </a:lnTo>
                    <a:lnTo>
                      <a:pt x="3157" y="138"/>
                    </a:lnTo>
                    <a:lnTo>
                      <a:pt x="3193" y="107"/>
                    </a:lnTo>
                    <a:lnTo>
                      <a:pt x="3230" y="79"/>
                    </a:lnTo>
                    <a:lnTo>
                      <a:pt x="3268" y="56"/>
                    </a:lnTo>
                    <a:lnTo>
                      <a:pt x="3305" y="35"/>
                    </a:lnTo>
                    <a:lnTo>
                      <a:pt x="3344" y="20"/>
                    </a:lnTo>
                    <a:lnTo>
                      <a:pt x="3384" y="8"/>
                    </a:lnTo>
                    <a:lnTo>
                      <a:pt x="3425" y="1"/>
                    </a:lnTo>
                    <a:lnTo>
                      <a:pt x="3466" y="0"/>
                    </a:lnTo>
                    <a:lnTo>
                      <a:pt x="3508" y="4"/>
                    </a:lnTo>
                    <a:lnTo>
                      <a:pt x="3551" y="14"/>
                    </a:lnTo>
                    <a:lnTo>
                      <a:pt x="3595" y="29"/>
                    </a:lnTo>
                    <a:lnTo>
                      <a:pt x="3640" y="50"/>
                    </a:lnTo>
                    <a:lnTo>
                      <a:pt x="3715" y="93"/>
                    </a:lnTo>
                    <a:lnTo>
                      <a:pt x="3807" y="147"/>
                    </a:lnTo>
                    <a:lnTo>
                      <a:pt x="3913" y="209"/>
                    </a:lnTo>
                    <a:lnTo>
                      <a:pt x="4034" y="281"/>
                    </a:lnTo>
                    <a:lnTo>
                      <a:pt x="4313" y="448"/>
                    </a:lnTo>
                    <a:lnTo>
                      <a:pt x="4631" y="642"/>
                    </a:lnTo>
                    <a:lnTo>
                      <a:pt x="4979" y="857"/>
                    </a:lnTo>
                    <a:lnTo>
                      <a:pt x="5349" y="1086"/>
                    </a:lnTo>
                    <a:lnTo>
                      <a:pt x="5537" y="1205"/>
                    </a:lnTo>
                    <a:lnTo>
                      <a:pt x="5727" y="1324"/>
                    </a:lnTo>
                    <a:lnTo>
                      <a:pt x="5917" y="1445"/>
                    </a:lnTo>
                    <a:lnTo>
                      <a:pt x="6105" y="1566"/>
                    </a:lnTo>
                    <a:lnTo>
                      <a:pt x="6291" y="1687"/>
                    </a:lnTo>
                    <a:lnTo>
                      <a:pt x="6474" y="1805"/>
                    </a:lnTo>
                    <a:lnTo>
                      <a:pt x="6652" y="1921"/>
                    </a:lnTo>
                    <a:lnTo>
                      <a:pt x="6823" y="2035"/>
                    </a:lnTo>
                    <a:lnTo>
                      <a:pt x="6985" y="2145"/>
                    </a:lnTo>
                    <a:lnTo>
                      <a:pt x="7140" y="2250"/>
                    </a:lnTo>
                    <a:lnTo>
                      <a:pt x="7284" y="2351"/>
                    </a:lnTo>
                    <a:lnTo>
                      <a:pt x="7417" y="2445"/>
                    </a:lnTo>
                    <a:lnTo>
                      <a:pt x="7537" y="2533"/>
                    </a:lnTo>
                    <a:lnTo>
                      <a:pt x="7644" y="2613"/>
                    </a:lnTo>
                    <a:lnTo>
                      <a:pt x="7735" y="2685"/>
                    </a:lnTo>
                    <a:lnTo>
                      <a:pt x="7809" y="2749"/>
                    </a:lnTo>
                    <a:lnTo>
                      <a:pt x="7866" y="2803"/>
                    </a:lnTo>
                    <a:lnTo>
                      <a:pt x="7905" y="2847"/>
                    </a:lnTo>
                    <a:lnTo>
                      <a:pt x="7922" y="2880"/>
                    </a:lnTo>
                    <a:lnTo>
                      <a:pt x="7918" y="2900"/>
                    </a:lnTo>
                    <a:lnTo>
                      <a:pt x="7931" y="2946"/>
                    </a:lnTo>
                    <a:lnTo>
                      <a:pt x="7927" y="2993"/>
                    </a:lnTo>
                    <a:lnTo>
                      <a:pt x="7906" y="3043"/>
                    </a:lnTo>
                    <a:lnTo>
                      <a:pt x="7869" y="3094"/>
                    </a:lnTo>
                    <a:lnTo>
                      <a:pt x="7817" y="3146"/>
                    </a:lnTo>
                    <a:lnTo>
                      <a:pt x="7750" y="3199"/>
                    </a:lnTo>
                    <a:lnTo>
                      <a:pt x="7671" y="3254"/>
                    </a:lnTo>
                    <a:lnTo>
                      <a:pt x="7579" y="3310"/>
                    </a:lnTo>
                    <a:lnTo>
                      <a:pt x="7476" y="3367"/>
                    </a:lnTo>
                    <a:lnTo>
                      <a:pt x="7363" y="3425"/>
                    </a:lnTo>
                    <a:lnTo>
                      <a:pt x="7239" y="3484"/>
                    </a:lnTo>
                    <a:lnTo>
                      <a:pt x="7108" y="3543"/>
                    </a:lnTo>
                    <a:lnTo>
                      <a:pt x="6969" y="3603"/>
                    </a:lnTo>
                    <a:lnTo>
                      <a:pt x="6823" y="3665"/>
                    </a:lnTo>
                    <a:lnTo>
                      <a:pt x="6671" y="3726"/>
                    </a:lnTo>
                    <a:lnTo>
                      <a:pt x="6515" y="3787"/>
                    </a:lnTo>
                    <a:lnTo>
                      <a:pt x="6354" y="3850"/>
                    </a:lnTo>
                    <a:lnTo>
                      <a:pt x="6190" y="3912"/>
                    </a:lnTo>
                    <a:lnTo>
                      <a:pt x="6024" y="3975"/>
                    </a:lnTo>
                    <a:lnTo>
                      <a:pt x="5857" y="4037"/>
                    </a:lnTo>
                    <a:lnTo>
                      <a:pt x="5524" y="4161"/>
                    </a:lnTo>
                    <a:lnTo>
                      <a:pt x="5196" y="4285"/>
                    </a:lnTo>
                    <a:lnTo>
                      <a:pt x="5036" y="4346"/>
                    </a:lnTo>
                    <a:lnTo>
                      <a:pt x="4882" y="4407"/>
                    </a:lnTo>
                    <a:lnTo>
                      <a:pt x="4731" y="4467"/>
                    </a:lnTo>
                    <a:lnTo>
                      <a:pt x="4588" y="4526"/>
                    </a:lnTo>
                    <a:lnTo>
                      <a:pt x="4452" y="4585"/>
                    </a:lnTo>
                    <a:lnTo>
                      <a:pt x="4323" y="4642"/>
                    </a:lnTo>
                    <a:lnTo>
                      <a:pt x="4203" y="4698"/>
                    </a:lnTo>
                    <a:lnTo>
                      <a:pt x="4094" y="4753"/>
                    </a:lnTo>
                    <a:lnTo>
                      <a:pt x="3987" y="4799"/>
                    </a:lnTo>
                    <a:lnTo>
                      <a:pt x="3817" y="4872"/>
                    </a:lnTo>
                    <a:lnTo>
                      <a:pt x="3592" y="4966"/>
                    </a:lnTo>
                    <a:lnTo>
                      <a:pt x="3321" y="5077"/>
                    </a:lnTo>
                    <a:lnTo>
                      <a:pt x="3171" y="5137"/>
                    </a:lnTo>
                    <a:lnTo>
                      <a:pt x="3014" y="5200"/>
                    </a:lnTo>
                    <a:lnTo>
                      <a:pt x="2850" y="5264"/>
                    </a:lnTo>
                    <a:lnTo>
                      <a:pt x="2681" y="5330"/>
                    </a:lnTo>
                    <a:lnTo>
                      <a:pt x="2507" y="5396"/>
                    </a:lnTo>
                    <a:lnTo>
                      <a:pt x="2331" y="5463"/>
                    </a:lnTo>
                    <a:lnTo>
                      <a:pt x="2153" y="5528"/>
                    </a:lnTo>
                    <a:lnTo>
                      <a:pt x="1974" y="5593"/>
                    </a:lnTo>
                    <a:lnTo>
                      <a:pt x="1796" y="5655"/>
                    </a:lnTo>
                    <a:lnTo>
                      <a:pt x="1620" y="5716"/>
                    </a:lnTo>
                    <a:lnTo>
                      <a:pt x="1447" y="5774"/>
                    </a:lnTo>
                    <a:lnTo>
                      <a:pt x="1277" y="5828"/>
                    </a:lnTo>
                    <a:lnTo>
                      <a:pt x="1113" y="5878"/>
                    </a:lnTo>
                    <a:lnTo>
                      <a:pt x="956" y="5923"/>
                    </a:lnTo>
                    <a:lnTo>
                      <a:pt x="807" y="5963"/>
                    </a:lnTo>
                    <a:lnTo>
                      <a:pt x="667" y="5997"/>
                    </a:lnTo>
                    <a:lnTo>
                      <a:pt x="537" y="6024"/>
                    </a:lnTo>
                    <a:lnTo>
                      <a:pt x="418" y="6045"/>
                    </a:lnTo>
                    <a:lnTo>
                      <a:pt x="311" y="6057"/>
                    </a:lnTo>
                    <a:lnTo>
                      <a:pt x="219" y="6061"/>
                    </a:lnTo>
                    <a:lnTo>
                      <a:pt x="141" y="6057"/>
                    </a:lnTo>
                    <a:lnTo>
                      <a:pt x="80" y="6043"/>
                    </a:lnTo>
                    <a:lnTo>
                      <a:pt x="36" y="6019"/>
                    </a:lnTo>
                    <a:lnTo>
                      <a:pt x="10" y="5984"/>
                    </a:lnTo>
                    <a:close/>
                  </a:path>
                </a:pathLst>
              </a:custGeom>
              <a:solidFill>
                <a:srgbClr val="9581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48" name="Freeform 443">
                <a:extLst>
                  <a:ext uri="{FF2B5EF4-FFF2-40B4-BE49-F238E27FC236}">
                    <a16:creationId xmlns:a16="http://schemas.microsoft.com/office/drawing/2014/main" id="{F40B858A-EB9F-4CC4-873E-924BCC05E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" y="1431"/>
                <a:ext cx="397" cy="307"/>
              </a:xfrm>
              <a:custGeom>
                <a:avLst/>
                <a:gdLst>
                  <a:gd name="T0" fmla="*/ 0 w 7553"/>
                  <a:gd name="T1" fmla="*/ 16 h 5828"/>
                  <a:gd name="T2" fmla="*/ 0 w 7553"/>
                  <a:gd name="T3" fmla="*/ 15 h 5828"/>
                  <a:gd name="T4" fmla="*/ 0 w 7553"/>
                  <a:gd name="T5" fmla="*/ 14 h 5828"/>
                  <a:gd name="T6" fmla="*/ 1 w 7553"/>
                  <a:gd name="T7" fmla="*/ 14 h 5828"/>
                  <a:gd name="T8" fmla="*/ 1 w 7553"/>
                  <a:gd name="T9" fmla="*/ 13 h 5828"/>
                  <a:gd name="T10" fmla="*/ 2 w 7553"/>
                  <a:gd name="T11" fmla="*/ 12 h 5828"/>
                  <a:gd name="T12" fmla="*/ 2 w 7553"/>
                  <a:gd name="T13" fmla="*/ 11 h 5828"/>
                  <a:gd name="T14" fmla="*/ 3 w 7553"/>
                  <a:gd name="T15" fmla="*/ 9 h 5828"/>
                  <a:gd name="T16" fmla="*/ 4 w 7553"/>
                  <a:gd name="T17" fmla="*/ 8 h 5828"/>
                  <a:gd name="T18" fmla="*/ 4 w 7553"/>
                  <a:gd name="T19" fmla="*/ 7 h 5828"/>
                  <a:gd name="T20" fmla="*/ 5 w 7553"/>
                  <a:gd name="T21" fmla="*/ 6 h 5828"/>
                  <a:gd name="T22" fmla="*/ 6 w 7553"/>
                  <a:gd name="T23" fmla="*/ 5 h 5828"/>
                  <a:gd name="T24" fmla="*/ 6 w 7553"/>
                  <a:gd name="T25" fmla="*/ 4 h 5828"/>
                  <a:gd name="T26" fmla="*/ 7 w 7553"/>
                  <a:gd name="T27" fmla="*/ 3 h 5828"/>
                  <a:gd name="T28" fmla="*/ 7 w 7553"/>
                  <a:gd name="T29" fmla="*/ 3 h 5828"/>
                  <a:gd name="T30" fmla="*/ 7 w 7553"/>
                  <a:gd name="T31" fmla="*/ 2 h 5828"/>
                  <a:gd name="T32" fmla="*/ 7 w 7553"/>
                  <a:gd name="T33" fmla="*/ 2 h 5828"/>
                  <a:gd name="T34" fmla="*/ 8 w 7553"/>
                  <a:gd name="T35" fmla="*/ 1 h 5828"/>
                  <a:gd name="T36" fmla="*/ 8 w 7553"/>
                  <a:gd name="T37" fmla="*/ 1 h 5828"/>
                  <a:gd name="T38" fmla="*/ 8 w 7553"/>
                  <a:gd name="T39" fmla="*/ 0 h 5828"/>
                  <a:gd name="T40" fmla="*/ 9 w 7553"/>
                  <a:gd name="T41" fmla="*/ 0 h 5828"/>
                  <a:gd name="T42" fmla="*/ 9 w 7553"/>
                  <a:gd name="T43" fmla="*/ 0 h 5828"/>
                  <a:gd name="T44" fmla="*/ 9 w 7553"/>
                  <a:gd name="T45" fmla="*/ 0 h 5828"/>
                  <a:gd name="T46" fmla="*/ 9 w 7553"/>
                  <a:gd name="T47" fmla="*/ 0 h 5828"/>
                  <a:gd name="T48" fmla="*/ 10 w 7553"/>
                  <a:gd name="T49" fmla="*/ 0 h 5828"/>
                  <a:gd name="T50" fmla="*/ 11 w 7553"/>
                  <a:gd name="T51" fmla="*/ 1 h 5828"/>
                  <a:gd name="T52" fmla="*/ 14 w 7553"/>
                  <a:gd name="T53" fmla="*/ 3 h 5828"/>
                  <a:gd name="T54" fmla="*/ 16 w 7553"/>
                  <a:gd name="T55" fmla="*/ 4 h 5828"/>
                  <a:gd name="T56" fmla="*/ 17 w 7553"/>
                  <a:gd name="T57" fmla="*/ 5 h 5828"/>
                  <a:gd name="T58" fmla="*/ 18 w 7553"/>
                  <a:gd name="T59" fmla="*/ 6 h 5828"/>
                  <a:gd name="T60" fmla="*/ 19 w 7553"/>
                  <a:gd name="T61" fmla="*/ 6 h 5828"/>
                  <a:gd name="T62" fmla="*/ 20 w 7553"/>
                  <a:gd name="T63" fmla="*/ 7 h 5828"/>
                  <a:gd name="T64" fmla="*/ 21 w 7553"/>
                  <a:gd name="T65" fmla="*/ 7 h 5828"/>
                  <a:gd name="T66" fmla="*/ 21 w 7553"/>
                  <a:gd name="T67" fmla="*/ 8 h 5828"/>
                  <a:gd name="T68" fmla="*/ 21 w 7553"/>
                  <a:gd name="T69" fmla="*/ 8 h 5828"/>
                  <a:gd name="T70" fmla="*/ 20 w 7553"/>
                  <a:gd name="T71" fmla="*/ 9 h 5828"/>
                  <a:gd name="T72" fmla="*/ 20 w 7553"/>
                  <a:gd name="T73" fmla="*/ 9 h 5828"/>
                  <a:gd name="T74" fmla="*/ 18 w 7553"/>
                  <a:gd name="T75" fmla="*/ 10 h 5828"/>
                  <a:gd name="T76" fmla="*/ 17 w 7553"/>
                  <a:gd name="T77" fmla="*/ 10 h 5828"/>
                  <a:gd name="T78" fmla="*/ 16 w 7553"/>
                  <a:gd name="T79" fmla="*/ 11 h 5828"/>
                  <a:gd name="T80" fmla="*/ 13 w 7553"/>
                  <a:gd name="T81" fmla="*/ 12 h 5828"/>
                  <a:gd name="T82" fmla="*/ 12 w 7553"/>
                  <a:gd name="T83" fmla="*/ 12 h 5828"/>
                  <a:gd name="T84" fmla="*/ 11 w 7553"/>
                  <a:gd name="T85" fmla="*/ 13 h 5828"/>
                  <a:gd name="T86" fmla="*/ 10 w 7553"/>
                  <a:gd name="T87" fmla="*/ 13 h 5828"/>
                  <a:gd name="T88" fmla="*/ 8 w 7553"/>
                  <a:gd name="T89" fmla="*/ 14 h 5828"/>
                  <a:gd name="T90" fmla="*/ 7 w 7553"/>
                  <a:gd name="T91" fmla="*/ 14 h 5828"/>
                  <a:gd name="T92" fmla="*/ 6 w 7553"/>
                  <a:gd name="T93" fmla="*/ 15 h 5828"/>
                  <a:gd name="T94" fmla="*/ 5 w 7553"/>
                  <a:gd name="T95" fmla="*/ 15 h 5828"/>
                  <a:gd name="T96" fmla="*/ 3 w 7553"/>
                  <a:gd name="T97" fmla="*/ 16 h 5828"/>
                  <a:gd name="T98" fmla="*/ 2 w 7553"/>
                  <a:gd name="T99" fmla="*/ 16 h 5828"/>
                  <a:gd name="T100" fmla="*/ 1 w 7553"/>
                  <a:gd name="T101" fmla="*/ 16 h 5828"/>
                  <a:gd name="T102" fmla="*/ 0 w 7553"/>
                  <a:gd name="T103" fmla="*/ 16 h 5828"/>
                  <a:gd name="T104" fmla="*/ 0 w 7553"/>
                  <a:gd name="T105" fmla="*/ 16 h 582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7553" h="5828">
                    <a:moveTo>
                      <a:pt x="10" y="5745"/>
                    </a:moveTo>
                    <a:lnTo>
                      <a:pt x="1" y="5706"/>
                    </a:lnTo>
                    <a:lnTo>
                      <a:pt x="0" y="5658"/>
                    </a:lnTo>
                    <a:lnTo>
                      <a:pt x="5" y="5602"/>
                    </a:lnTo>
                    <a:lnTo>
                      <a:pt x="18" y="5536"/>
                    </a:lnTo>
                    <a:lnTo>
                      <a:pt x="37" y="5464"/>
                    </a:lnTo>
                    <a:lnTo>
                      <a:pt x="63" y="5385"/>
                    </a:lnTo>
                    <a:lnTo>
                      <a:pt x="94" y="5299"/>
                    </a:lnTo>
                    <a:lnTo>
                      <a:pt x="130" y="5208"/>
                    </a:lnTo>
                    <a:lnTo>
                      <a:pt x="171" y="5111"/>
                    </a:lnTo>
                    <a:lnTo>
                      <a:pt x="216" y="5009"/>
                    </a:lnTo>
                    <a:lnTo>
                      <a:pt x="265" y="4905"/>
                    </a:lnTo>
                    <a:lnTo>
                      <a:pt x="316" y="4797"/>
                    </a:lnTo>
                    <a:lnTo>
                      <a:pt x="371" y="4686"/>
                    </a:lnTo>
                    <a:lnTo>
                      <a:pt x="428" y="4573"/>
                    </a:lnTo>
                    <a:lnTo>
                      <a:pt x="488" y="4458"/>
                    </a:lnTo>
                    <a:lnTo>
                      <a:pt x="549" y="4343"/>
                    </a:lnTo>
                    <a:lnTo>
                      <a:pt x="611" y="4228"/>
                    </a:lnTo>
                    <a:lnTo>
                      <a:pt x="673" y="4112"/>
                    </a:lnTo>
                    <a:lnTo>
                      <a:pt x="737" y="3998"/>
                    </a:lnTo>
                    <a:lnTo>
                      <a:pt x="799" y="3886"/>
                    </a:lnTo>
                    <a:lnTo>
                      <a:pt x="922" y="3668"/>
                    </a:lnTo>
                    <a:lnTo>
                      <a:pt x="1038" y="3463"/>
                    </a:lnTo>
                    <a:lnTo>
                      <a:pt x="1144" y="3278"/>
                    </a:lnTo>
                    <a:lnTo>
                      <a:pt x="1237" y="3115"/>
                    </a:lnTo>
                    <a:lnTo>
                      <a:pt x="1312" y="2981"/>
                    </a:lnTo>
                    <a:lnTo>
                      <a:pt x="1367" y="2880"/>
                    </a:lnTo>
                    <a:lnTo>
                      <a:pt x="1452" y="2724"/>
                    </a:lnTo>
                    <a:lnTo>
                      <a:pt x="1534" y="2574"/>
                    </a:lnTo>
                    <a:lnTo>
                      <a:pt x="1613" y="2429"/>
                    </a:lnTo>
                    <a:lnTo>
                      <a:pt x="1690" y="2290"/>
                    </a:lnTo>
                    <a:lnTo>
                      <a:pt x="1763" y="2156"/>
                    </a:lnTo>
                    <a:lnTo>
                      <a:pt x="1834" y="2027"/>
                    </a:lnTo>
                    <a:lnTo>
                      <a:pt x="1904" y="1904"/>
                    </a:lnTo>
                    <a:lnTo>
                      <a:pt x="1969" y="1786"/>
                    </a:lnTo>
                    <a:lnTo>
                      <a:pt x="2034" y="1674"/>
                    </a:lnTo>
                    <a:lnTo>
                      <a:pt x="2095" y="1566"/>
                    </a:lnTo>
                    <a:lnTo>
                      <a:pt x="2154" y="1465"/>
                    </a:lnTo>
                    <a:lnTo>
                      <a:pt x="2212" y="1369"/>
                    </a:lnTo>
                    <a:lnTo>
                      <a:pt x="2267" y="1278"/>
                    </a:lnTo>
                    <a:lnTo>
                      <a:pt x="2320" y="1192"/>
                    </a:lnTo>
                    <a:lnTo>
                      <a:pt x="2370" y="1112"/>
                    </a:lnTo>
                    <a:lnTo>
                      <a:pt x="2419" y="1037"/>
                    </a:lnTo>
                    <a:lnTo>
                      <a:pt x="2449" y="990"/>
                    </a:lnTo>
                    <a:lnTo>
                      <a:pt x="2478" y="943"/>
                    </a:lnTo>
                    <a:lnTo>
                      <a:pt x="2507" y="894"/>
                    </a:lnTo>
                    <a:lnTo>
                      <a:pt x="2536" y="845"/>
                    </a:lnTo>
                    <a:lnTo>
                      <a:pt x="2593" y="743"/>
                    </a:lnTo>
                    <a:lnTo>
                      <a:pt x="2652" y="642"/>
                    </a:lnTo>
                    <a:lnTo>
                      <a:pt x="2680" y="591"/>
                    </a:lnTo>
                    <a:lnTo>
                      <a:pt x="2709" y="542"/>
                    </a:lnTo>
                    <a:lnTo>
                      <a:pt x="2739" y="492"/>
                    </a:lnTo>
                    <a:lnTo>
                      <a:pt x="2768" y="444"/>
                    </a:lnTo>
                    <a:lnTo>
                      <a:pt x="2798" y="397"/>
                    </a:lnTo>
                    <a:lnTo>
                      <a:pt x="2829" y="351"/>
                    </a:lnTo>
                    <a:lnTo>
                      <a:pt x="2859" y="307"/>
                    </a:lnTo>
                    <a:lnTo>
                      <a:pt x="2890" y="266"/>
                    </a:lnTo>
                    <a:lnTo>
                      <a:pt x="2921" y="226"/>
                    </a:lnTo>
                    <a:lnTo>
                      <a:pt x="2953" y="189"/>
                    </a:lnTo>
                    <a:lnTo>
                      <a:pt x="2986" y="154"/>
                    </a:lnTo>
                    <a:lnTo>
                      <a:pt x="3018" y="122"/>
                    </a:lnTo>
                    <a:lnTo>
                      <a:pt x="3052" y="94"/>
                    </a:lnTo>
                    <a:lnTo>
                      <a:pt x="3087" y="68"/>
                    </a:lnTo>
                    <a:lnTo>
                      <a:pt x="3122" y="47"/>
                    </a:lnTo>
                    <a:lnTo>
                      <a:pt x="3157" y="29"/>
                    </a:lnTo>
                    <a:lnTo>
                      <a:pt x="3194" y="15"/>
                    </a:lnTo>
                    <a:lnTo>
                      <a:pt x="3231" y="6"/>
                    </a:lnTo>
                    <a:lnTo>
                      <a:pt x="3270" y="0"/>
                    </a:lnTo>
                    <a:lnTo>
                      <a:pt x="3309" y="0"/>
                    </a:lnTo>
                    <a:lnTo>
                      <a:pt x="3349" y="6"/>
                    </a:lnTo>
                    <a:lnTo>
                      <a:pt x="3391" y="17"/>
                    </a:lnTo>
                    <a:lnTo>
                      <a:pt x="3433" y="32"/>
                    </a:lnTo>
                    <a:lnTo>
                      <a:pt x="3477" y="54"/>
                    </a:lnTo>
                    <a:lnTo>
                      <a:pt x="3556" y="100"/>
                    </a:lnTo>
                    <a:lnTo>
                      <a:pt x="3649" y="155"/>
                    </a:lnTo>
                    <a:lnTo>
                      <a:pt x="3754" y="218"/>
                    </a:lnTo>
                    <a:lnTo>
                      <a:pt x="3873" y="289"/>
                    </a:lnTo>
                    <a:lnTo>
                      <a:pt x="4139" y="452"/>
                    </a:lnTo>
                    <a:lnTo>
                      <a:pt x="4441" y="638"/>
                    </a:lnTo>
                    <a:lnTo>
                      <a:pt x="4768" y="842"/>
                    </a:lnTo>
                    <a:lnTo>
                      <a:pt x="5111" y="1058"/>
                    </a:lnTo>
                    <a:lnTo>
                      <a:pt x="5286" y="1168"/>
                    </a:lnTo>
                    <a:lnTo>
                      <a:pt x="5461" y="1281"/>
                    </a:lnTo>
                    <a:lnTo>
                      <a:pt x="5637" y="1393"/>
                    </a:lnTo>
                    <a:lnTo>
                      <a:pt x="5811" y="1506"/>
                    </a:lnTo>
                    <a:lnTo>
                      <a:pt x="5983" y="1617"/>
                    </a:lnTo>
                    <a:lnTo>
                      <a:pt x="6151" y="1728"/>
                    </a:lnTo>
                    <a:lnTo>
                      <a:pt x="6313" y="1835"/>
                    </a:lnTo>
                    <a:lnTo>
                      <a:pt x="6471" y="1941"/>
                    </a:lnTo>
                    <a:lnTo>
                      <a:pt x="6621" y="2043"/>
                    </a:lnTo>
                    <a:lnTo>
                      <a:pt x="6764" y="2140"/>
                    </a:lnTo>
                    <a:lnTo>
                      <a:pt x="6898" y="2233"/>
                    </a:lnTo>
                    <a:lnTo>
                      <a:pt x="7021" y="2320"/>
                    </a:lnTo>
                    <a:lnTo>
                      <a:pt x="7132" y="2402"/>
                    </a:lnTo>
                    <a:lnTo>
                      <a:pt x="7232" y="2476"/>
                    </a:lnTo>
                    <a:lnTo>
                      <a:pt x="7317" y="2543"/>
                    </a:lnTo>
                    <a:lnTo>
                      <a:pt x="7388" y="2603"/>
                    </a:lnTo>
                    <a:lnTo>
                      <a:pt x="7443" y="2653"/>
                    </a:lnTo>
                    <a:lnTo>
                      <a:pt x="7482" y="2694"/>
                    </a:lnTo>
                    <a:lnTo>
                      <a:pt x="7503" y="2724"/>
                    </a:lnTo>
                    <a:lnTo>
                      <a:pt x="7504" y="2745"/>
                    </a:lnTo>
                    <a:lnTo>
                      <a:pt x="7539" y="2797"/>
                    </a:lnTo>
                    <a:lnTo>
                      <a:pt x="7553" y="2850"/>
                    </a:lnTo>
                    <a:lnTo>
                      <a:pt x="7547" y="2905"/>
                    </a:lnTo>
                    <a:lnTo>
                      <a:pt x="7524" y="2961"/>
                    </a:lnTo>
                    <a:lnTo>
                      <a:pt x="7483" y="3018"/>
                    </a:lnTo>
                    <a:lnTo>
                      <a:pt x="7427" y="3075"/>
                    </a:lnTo>
                    <a:lnTo>
                      <a:pt x="7355" y="3135"/>
                    </a:lnTo>
                    <a:lnTo>
                      <a:pt x="7269" y="3194"/>
                    </a:lnTo>
                    <a:lnTo>
                      <a:pt x="7171" y="3255"/>
                    </a:lnTo>
                    <a:lnTo>
                      <a:pt x="7061" y="3316"/>
                    </a:lnTo>
                    <a:lnTo>
                      <a:pt x="6939" y="3377"/>
                    </a:lnTo>
                    <a:lnTo>
                      <a:pt x="6808" y="3440"/>
                    </a:lnTo>
                    <a:lnTo>
                      <a:pt x="6667" y="3502"/>
                    </a:lnTo>
                    <a:lnTo>
                      <a:pt x="6520" y="3566"/>
                    </a:lnTo>
                    <a:lnTo>
                      <a:pt x="6364" y="3629"/>
                    </a:lnTo>
                    <a:lnTo>
                      <a:pt x="6205" y="3693"/>
                    </a:lnTo>
                    <a:lnTo>
                      <a:pt x="6040" y="3757"/>
                    </a:lnTo>
                    <a:lnTo>
                      <a:pt x="5871" y="3820"/>
                    </a:lnTo>
                    <a:lnTo>
                      <a:pt x="5700" y="3885"/>
                    </a:lnTo>
                    <a:lnTo>
                      <a:pt x="5527" y="3948"/>
                    </a:lnTo>
                    <a:lnTo>
                      <a:pt x="5182" y="4076"/>
                    </a:lnTo>
                    <a:lnTo>
                      <a:pt x="4842" y="4203"/>
                    </a:lnTo>
                    <a:lnTo>
                      <a:pt x="4678" y="4267"/>
                    </a:lnTo>
                    <a:lnTo>
                      <a:pt x="4518" y="4329"/>
                    </a:lnTo>
                    <a:lnTo>
                      <a:pt x="4363" y="4391"/>
                    </a:lnTo>
                    <a:lnTo>
                      <a:pt x="4216" y="4453"/>
                    </a:lnTo>
                    <a:lnTo>
                      <a:pt x="4077" y="4513"/>
                    </a:lnTo>
                    <a:lnTo>
                      <a:pt x="3946" y="4574"/>
                    </a:lnTo>
                    <a:lnTo>
                      <a:pt x="3825" y="4633"/>
                    </a:lnTo>
                    <a:lnTo>
                      <a:pt x="3715" y="4691"/>
                    </a:lnTo>
                    <a:lnTo>
                      <a:pt x="3621" y="4732"/>
                    </a:lnTo>
                    <a:lnTo>
                      <a:pt x="3468" y="4797"/>
                    </a:lnTo>
                    <a:lnTo>
                      <a:pt x="3265" y="4881"/>
                    </a:lnTo>
                    <a:lnTo>
                      <a:pt x="3020" y="4979"/>
                    </a:lnTo>
                    <a:lnTo>
                      <a:pt x="2885" y="5032"/>
                    </a:lnTo>
                    <a:lnTo>
                      <a:pt x="2743" y="5087"/>
                    </a:lnTo>
                    <a:lnTo>
                      <a:pt x="2594" y="5145"/>
                    </a:lnTo>
                    <a:lnTo>
                      <a:pt x="2441" y="5202"/>
                    </a:lnTo>
                    <a:lnTo>
                      <a:pt x="2283" y="5261"/>
                    </a:lnTo>
                    <a:lnTo>
                      <a:pt x="2124" y="5320"/>
                    </a:lnTo>
                    <a:lnTo>
                      <a:pt x="1962" y="5377"/>
                    </a:lnTo>
                    <a:lnTo>
                      <a:pt x="1800" y="5433"/>
                    </a:lnTo>
                    <a:lnTo>
                      <a:pt x="1638" y="5488"/>
                    </a:lnTo>
                    <a:lnTo>
                      <a:pt x="1478" y="5542"/>
                    </a:lnTo>
                    <a:lnTo>
                      <a:pt x="1320" y="5591"/>
                    </a:lnTo>
                    <a:lnTo>
                      <a:pt x="1167" y="5638"/>
                    </a:lnTo>
                    <a:lnTo>
                      <a:pt x="1018" y="5681"/>
                    </a:lnTo>
                    <a:lnTo>
                      <a:pt x="875" y="5719"/>
                    </a:lnTo>
                    <a:lnTo>
                      <a:pt x="739" y="5752"/>
                    </a:lnTo>
                    <a:lnTo>
                      <a:pt x="611" y="5781"/>
                    </a:lnTo>
                    <a:lnTo>
                      <a:pt x="492" y="5803"/>
                    </a:lnTo>
                    <a:lnTo>
                      <a:pt x="383" y="5818"/>
                    </a:lnTo>
                    <a:lnTo>
                      <a:pt x="286" y="5827"/>
                    </a:lnTo>
                    <a:lnTo>
                      <a:pt x="202" y="5828"/>
                    </a:lnTo>
                    <a:lnTo>
                      <a:pt x="131" y="5821"/>
                    </a:lnTo>
                    <a:lnTo>
                      <a:pt x="74" y="5805"/>
                    </a:lnTo>
                    <a:lnTo>
                      <a:pt x="33" y="5780"/>
                    </a:lnTo>
                    <a:lnTo>
                      <a:pt x="10" y="5745"/>
                    </a:lnTo>
                    <a:close/>
                  </a:path>
                </a:pathLst>
              </a:custGeom>
              <a:solidFill>
                <a:srgbClr val="907C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49" name="Freeform 444">
                <a:extLst>
                  <a:ext uri="{FF2B5EF4-FFF2-40B4-BE49-F238E27FC236}">
                    <a16:creationId xmlns:a16="http://schemas.microsoft.com/office/drawing/2014/main" id="{A1006625-6F49-4517-B398-7EFA6345CF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5" y="1430"/>
                <a:ext cx="378" cy="294"/>
              </a:xfrm>
              <a:custGeom>
                <a:avLst/>
                <a:gdLst>
                  <a:gd name="T0" fmla="*/ 0 w 7190"/>
                  <a:gd name="T1" fmla="*/ 15 h 5596"/>
                  <a:gd name="T2" fmla="*/ 0 w 7190"/>
                  <a:gd name="T3" fmla="*/ 15 h 5596"/>
                  <a:gd name="T4" fmla="*/ 0 w 7190"/>
                  <a:gd name="T5" fmla="*/ 14 h 5596"/>
                  <a:gd name="T6" fmla="*/ 1 w 7190"/>
                  <a:gd name="T7" fmla="*/ 13 h 5596"/>
                  <a:gd name="T8" fmla="*/ 1 w 7190"/>
                  <a:gd name="T9" fmla="*/ 12 h 5596"/>
                  <a:gd name="T10" fmla="*/ 2 w 7190"/>
                  <a:gd name="T11" fmla="*/ 11 h 5596"/>
                  <a:gd name="T12" fmla="*/ 2 w 7190"/>
                  <a:gd name="T13" fmla="*/ 10 h 5596"/>
                  <a:gd name="T14" fmla="*/ 3 w 7190"/>
                  <a:gd name="T15" fmla="*/ 9 h 5596"/>
                  <a:gd name="T16" fmla="*/ 3 w 7190"/>
                  <a:gd name="T17" fmla="*/ 8 h 5596"/>
                  <a:gd name="T18" fmla="*/ 4 w 7190"/>
                  <a:gd name="T19" fmla="*/ 7 h 5596"/>
                  <a:gd name="T20" fmla="*/ 5 w 7190"/>
                  <a:gd name="T21" fmla="*/ 6 h 5596"/>
                  <a:gd name="T22" fmla="*/ 5 w 7190"/>
                  <a:gd name="T23" fmla="*/ 5 h 5596"/>
                  <a:gd name="T24" fmla="*/ 6 w 7190"/>
                  <a:gd name="T25" fmla="*/ 4 h 5596"/>
                  <a:gd name="T26" fmla="*/ 6 w 7190"/>
                  <a:gd name="T27" fmla="*/ 3 h 5596"/>
                  <a:gd name="T28" fmla="*/ 7 w 7190"/>
                  <a:gd name="T29" fmla="*/ 3 h 5596"/>
                  <a:gd name="T30" fmla="*/ 7 w 7190"/>
                  <a:gd name="T31" fmla="*/ 2 h 5596"/>
                  <a:gd name="T32" fmla="*/ 7 w 7190"/>
                  <a:gd name="T33" fmla="*/ 1 h 5596"/>
                  <a:gd name="T34" fmla="*/ 7 w 7190"/>
                  <a:gd name="T35" fmla="*/ 1 h 5596"/>
                  <a:gd name="T36" fmla="*/ 8 w 7190"/>
                  <a:gd name="T37" fmla="*/ 1 h 5596"/>
                  <a:gd name="T38" fmla="*/ 8 w 7190"/>
                  <a:gd name="T39" fmla="*/ 0 h 5596"/>
                  <a:gd name="T40" fmla="*/ 8 w 7190"/>
                  <a:gd name="T41" fmla="*/ 0 h 5596"/>
                  <a:gd name="T42" fmla="*/ 8 w 7190"/>
                  <a:gd name="T43" fmla="*/ 0 h 5596"/>
                  <a:gd name="T44" fmla="*/ 9 w 7190"/>
                  <a:gd name="T45" fmla="*/ 0 h 5596"/>
                  <a:gd name="T46" fmla="*/ 9 w 7190"/>
                  <a:gd name="T47" fmla="*/ 0 h 5596"/>
                  <a:gd name="T48" fmla="*/ 10 w 7190"/>
                  <a:gd name="T49" fmla="*/ 0 h 5596"/>
                  <a:gd name="T50" fmla="*/ 11 w 7190"/>
                  <a:gd name="T51" fmla="*/ 1 h 5596"/>
                  <a:gd name="T52" fmla="*/ 13 w 7190"/>
                  <a:gd name="T53" fmla="*/ 3 h 5596"/>
                  <a:gd name="T54" fmla="*/ 16 w 7190"/>
                  <a:gd name="T55" fmla="*/ 4 h 5596"/>
                  <a:gd name="T56" fmla="*/ 17 w 7190"/>
                  <a:gd name="T57" fmla="*/ 5 h 5596"/>
                  <a:gd name="T58" fmla="*/ 18 w 7190"/>
                  <a:gd name="T59" fmla="*/ 6 h 5596"/>
                  <a:gd name="T60" fmla="*/ 19 w 7190"/>
                  <a:gd name="T61" fmla="*/ 6 h 5596"/>
                  <a:gd name="T62" fmla="*/ 19 w 7190"/>
                  <a:gd name="T63" fmla="*/ 7 h 5596"/>
                  <a:gd name="T64" fmla="*/ 20 w 7190"/>
                  <a:gd name="T65" fmla="*/ 7 h 5596"/>
                  <a:gd name="T66" fmla="*/ 20 w 7190"/>
                  <a:gd name="T67" fmla="*/ 8 h 5596"/>
                  <a:gd name="T68" fmla="*/ 20 w 7190"/>
                  <a:gd name="T69" fmla="*/ 8 h 5596"/>
                  <a:gd name="T70" fmla="*/ 19 w 7190"/>
                  <a:gd name="T71" fmla="*/ 9 h 5596"/>
                  <a:gd name="T72" fmla="*/ 18 w 7190"/>
                  <a:gd name="T73" fmla="*/ 9 h 5596"/>
                  <a:gd name="T74" fmla="*/ 17 w 7190"/>
                  <a:gd name="T75" fmla="*/ 10 h 5596"/>
                  <a:gd name="T76" fmla="*/ 15 w 7190"/>
                  <a:gd name="T77" fmla="*/ 10 h 5596"/>
                  <a:gd name="T78" fmla="*/ 13 w 7190"/>
                  <a:gd name="T79" fmla="*/ 11 h 5596"/>
                  <a:gd name="T80" fmla="*/ 11 w 7190"/>
                  <a:gd name="T81" fmla="*/ 12 h 5596"/>
                  <a:gd name="T82" fmla="*/ 10 w 7190"/>
                  <a:gd name="T83" fmla="*/ 12 h 5596"/>
                  <a:gd name="T84" fmla="*/ 9 w 7190"/>
                  <a:gd name="T85" fmla="*/ 13 h 5596"/>
                  <a:gd name="T86" fmla="*/ 9 w 7190"/>
                  <a:gd name="T87" fmla="*/ 13 h 5596"/>
                  <a:gd name="T88" fmla="*/ 8 w 7190"/>
                  <a:gd name="T89" fmla="*/ 13 h 5596"/>
                  <a:gd name="T90" fmla="*/ 7 w 7190"/>
                  <a:gd name="T91" fmla="*/ 14 h 5596"/>
                  <a:gd name="T92" fmla="*/ 6 w 7190"/>
                  <a:gd name="T93" fmla="*/ 14 h 5596"/>
                  <a:gd name="T94" fmla="*/ 5 w 7190"/>
                  <a:gd name="T95" fmla="*/ 14 h 5596"/>
                  <a:gd name="T96" fmla="*/ 4 w 7190"/>
                  <a:gd name="T97" fmla="*/ 15 h 5596"/>
                  <a:gd name="T98" fmla="*/ 3 w 7190"/>
                  <a:gd name="T99" fmla="*/ 15 h 5596"/>
                  <a:gd name="T100" fmla="*/ 2 w 7190"/>
                  <a:gd name="T101" fmla="*/ 15 h 5596"/>
                  <a:gd name="T102" fmla="*/ 1 w 7190"/>
                  <a:gd name="T103" fmla="*/ 15 h 5596"/>
                  <a:gd name="T104" fmla="*/ 0 w 7190"/>
                  <a:gd name="T105" fmla="*/ 15 h 559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7190" h="5596">
                    <a:moveTo>
                      <a:pt x="9" y="5506"/>
                    </a:moveTo>
                    <a:lnTo>
                      <a:pt x="1" y="5470"/>
                    </a:lnTo>
                    <a:lnTo>
                      <a:pt x="0" y="5425"/>
                    </a:lnTo>
                    <a:lnTo>
                      <a:pt x="5" y="5372"/>
                    </a:lnTo>
                    <a:lnTo>
                      <a:pt x="17" y="5312"/>
                    </a:lnTo>
                    <a:lnTo>
                      <a:pt x="35" y="5245"/>
                    </a:lnTo>
                    <a:lnTo>
                      <a:pt x="57" y="5171"/>
                    </a:lnTo>
                    <a:lnTo>
                      <a:pt x="86" y="5092"/>
                    </a:lnTo>
                    <a:lnTo>
                      <a:pt x="119" y="5008"/>
                    </a:lnTo>
                    <a:lnTo>
                      <a:pt x="156" y="4918"/>
                    </a:lnTo>
                    <a:lnTo>
                      <a:pt x="197" y="4825"/>
                    </a:lnTo>
                    <a:lnTo>
                      <a:pt x="241" y="4728"/>
                    </a:lnTo>
                    <a:lnTo>
                      <a:pt x="288" y="4628"/>
                    </a:lnTo>
                    <a:lnTo>
                      <a:pt x="338" y="4527"/>
                    </a:lnTo>
                    <a:lnTo>
                      <a:pt x="390" y="4422"/>
                    </a:lnTo>
                    <a:lnTo>
                      <a:pt x="443" y="4317"/>
                    </a:lnTo>
                    <a:lnTo>
                      <a:pt x="499" y="4212"/>
                    </a:lnTo>
                    <a:lnTo>
                      <a:pt x="555" y="4105"/>
                    </a:lnTo>
                    <a:lnTo>
                      <a:pt x="612" y="4000"/>
                    </a:lnTo>
                    <a:lnTo>
                      <a:pt x="668" y="3895"/>
                    </a:lnTo>
                    <a:lnTo>
                      <a:pt x="726" y="3792"/>
                    </a:lnTo>
                    <a:lnTo>
                      <a:pt x="836" y="3592"/>
                    </a:lnTo>
                    <a:lnTo>
                      <a:pt x="942" y="3406"/>
                    </a:lnTo>
                    <a:lnTo>
                      <a:pt x="1038" y="3238"/>
                    </a:lnTo>
                    <a:lnTo>
                      <a:pt x="1121" y="3091"/>
                    </a:lnTo>
                    <a:lnTo>
                      <a:pt x="1189" y="2971"/>
                    </a:lnTo>
                    <a:lnTo>
                      <a:pt x="1239" y="2882"/>
                    </a:lnTo>
                    <a:lnTo>
                      <a:pt x="1323" y="2729"/>
                    </a:lnTo>
                    <a:lnTo>
                      <a:pt x="1403" y="2581"/>
                    </a:lnTo>
                    <a:lnTo>
                      <a:pt x="1481" y="2440"/>
                    </a:lnTo>
                    <a:lnTo>
                      <a:pt x="1555" y="2304"/>
                    </a:lnTo>
                    <a:lnTo>
                      <a:pt x="1628" y="2174"/>
                    </a:lnTo>
                    <a:lnTo>
                      <a:pt x="1696" y="2049"/>
                    </a:lnTo>
                    <a:lnTo>
                      <a:pt x="1763" y="1930"/>
                    </a:lnTo>
                    <a:lnTo>
                      <a:pt x="1827" y="1814"/>
                    </a:lnTo>
                    <a:lnTo>
                      <a:pt x="1890" y="1705"/>
                    </a:lnTo>
                    <a:lnTo>
                      <a:pt x="1950" y="1598"/>
                    </a:lnTo>
                    <a:lnTo>
                      <a:pt x="2009" y="1496"/>
                    </a:lnTo>
                    <a:lnTo>
                      <a:pt x="2067" y="1399"/>
                    </a:lnTo>
                    <a:lnTo>
                      <a:pt x="2123" y="1304"/>
                    </a:lnTo>
                    <a:lnTo>
                      <a:pt x="2178" y="1214"/>
                    </a:lnTo>
                    <a:lnTo>
                      <a:pt x="2233" y="1127"/>
                    </a:lnTo>
                    <a:lnTo>
                      <a:pt x="2286" y="1043"/>
                    </a:lnTo>
                    <a:lnTo>
                      <a:pt x="2319" y="990"/>
                    </a:lnTo>
                    <a:lnTo>
                      <a:pt x="2351" y="937"/>
                    </a:lnTo>
                    <a:lnTo>
                      <a:pt x="2382" y="884"/>
                    </a:lnTo>
                    <a:lnTo>
                      <a:pt x="2414" y="830"/>
                    </a:lnTo>
                    <a:lnTo>
                      <a:pt x="2473" y="722"/>
                    </a:lnTo>
                    <a:lnTo>
                      <a:pt x="2532" y="617"/>
                    </a:lnTo>
                    <a:lnTo>
                      <a:pt x="2561" y="565"/>
                    </a:lnTo>
                    <a:lnTo>
                      <a:pt x="2590" y="514"/>
                    </a:lnTo>
                    <a:lnTo>
                      <a:pt x="2618" y="464"/>
                    </a:lnTo>
                    <a:lnTo>
                      <a:pt x="2647" y="417"/>
                    </a:lnTo>
                    <a:lnTo>
                      <a:pt x="2676" y="370"/>
                    </a:lnTo>
                    <a:lnTo>
                      <a:pt x="2704" y="326"/>
                    </a:lnTo>
                    <a:lnTo>
                      <a:pt x="2733" y="283"/>
                    </a:lnTo>
                    <a:lnTo>
                      <a:pt x="2762" y="243"/>
                    </a:lnTo>
                    <a:lnTo>
                      <a:pt x="2791" y="205"/>
                    </a:lnTo>
                    <a:lnTo>
                      <a:pt x="2821" y="170"/>
                    </a:lnTo>
                    <a:lnTo>
                      <a:pt x="2851" y="137"/>
                    </a:lnTo>
                    <a:lnTo>
                      <a:pt x="2882" y="107"/>
                    </a:lnTo>
                    <a:lnTo>
                      <a:pt x="2913" y="81"/>
                    </a:lnTo>
                    <a:lnTo>
                      <a:pt x="2945" y="58"/>
                    </a:lnTo>
                    <a:lnTo>
                      <a:pt x="2978" y="39"/>
                    </a:lnTo>
                    <a:lnTo>
                      <a:pt x="3012" y="22"/>
                    </a:lnTo>
                    <a:lnTo>
                      <a:pt x="3045" y="11"/>
                    </a:lnTo>
                    <a:lnTo>
                      <a:pt x="3081" y="4"/>
                    </a:lnTo>
                    <a:lnTo>
                      <a:pt x="3117" y="0"/>
                    </a:lnTo>
                    <a:lnTo>
                      <a:pt x="3155" y="2"/>
                    </a:lnTo>
                    <a:lnTo>
                      <a:pt x="3194" y="8"/>
                    </a:lnTo>
                    <a:lnTo>
                      <a:pt x="3233" y="18"/>
                    </a:lnTo>
                    <a:lnTo>
                      <a:pt x="3275" y="35"/>
                    </a:lnTo>
                    <a:lnTo>
                      <a:pt x="3317" y="56"/>
                    </a:lnTo>
                    <a:lnTo>
                      <a:pt x="3399" y="105"/>
                    </a:lnTo>
                    <a:lnTo>
                      <a:pt x="3494" y="161"/>
                    </a:lnTo>
                    <a:lnTo>
                      <a:pt x="3599" y="226"/>
                    </a:lnTo>
                    <a:lnTo>
                      <a:pt x="3714" y="296"/>
                    </a:lnTo>
                    <a:lnTo>
                      <a:pt x="3970" y="455"/>
                    </a:lnTo>
                    <a:lnTo>
                      <a:pt x="4254" y="633"/>
                    </a:lnTo>
                    <a:lnTo>
                      <a:pt x="4558" y="826"/>
                    </a:lnTo>
                    <a:lnTo>
                      <a:pt x="4876" y="1028"/>
                    </a:lnTo>
                    <a:lnTo>
                      <a:pt x="5199" y="1237"/>
                    </a:lnTo>
                    <a:lnTo>
                      <a:pt x="5519" y="1447"/>
                    </a:lnTo>
                    <a:lnTo>
                      <a:pt x="5676" y="1550"/>
                    </a:lnTo>
                    <a:lnTo>
                      <a:pt x="5830" y="1651"/>
                    </a:lnTo>
                    <a:lnTo>
                      <a:pt x="5979" y="1752"/>
                    </a:lnTo>
                    <a:lnTo>
                      <a:pt x="6122" y="1849"/>
                    </a:lnTo>
                    <a:lnTo>
                      <a:pt x="6261" y="1942"/>
                    </a:lnTo>
                    <a:lnTo>
                      <a:pt x="6391" y="2032"/>
                    </a:lnTo>
                    <a:lnTo>
                      <a:pt x="6513" y="2118"/>
                    </a:lnTo>
                    <a:lnTo>
                      <a:pt x="6626" y="2199"/>
                    </a:lnTo>
                    <a:lnTo>
                      <a:pt x="6729" y="2273"/>
                    </a:lnTo>
                    <a:lnTo>
                      <a:pt x="6821" y="2342"/>
                    </a:lnTo>
                    <a:lnTo>
                      <a:pt x="6902" y="2403"/>
                    </a:lnTo>
                    <a:lnTo>
                      <a:pt x="6970" y="2459"/>
                    </a:lnTo>
                    <a:lnTo>
                      <a:pt x="7023" y="2505"/>
                    </a:lnTo>
                    <a:lnTo>
                      <a:pt x="7062" y="2543"/>
                    </a:lnTo>
                    <a:lnTo>
                      <a:pt x="7085" y="2572"/>
                    </a:lnTo>
                    <a:lnTo>
                      <a:pt x="7092" y="2592"/>
                    </a:lnTo>
                    <a:lnTo>
                      <a:pt x="7146" y="2650"/>
                    </a:lnTo>
                    <a:lnTo>
                      <a:pt x="7179" y="2709"/>
                    </a:lnTo>
                    <a:lnTo>
                      <a:pt x="7190" y="2770"/>
                    </a:lnTo>
                    <a:lnTo>
                      <a:pt x="7180" y="2830"/>
                    </a:lnTo>
                    <a:lnTo>
                      <a:pt x="7151" y="2892"/>
                    </a:lnTo>
                    <a:lnTo>
                      <a:pt x="7104" y="2954"/>
                    </a:lnTo>
                    <a:lnTo>
                      <a:pt x="7041" y="3016"/>
                    </a:lnTo>
                    <a:lnTo>
                      <a:pt x="6961" y="3080"/>
                    </a:lnTo>
                    <a:lnTo>
                      <a:pt x="6866" y="3143"/>
                    </a:lnTo>
                    <a:lnTo>
                      <a:pt x="6759" y="3208"/>
                    </a:lnTo>
                    <a:lnTo>
                      <a:pt x="6639" y="3272"/>
                    </a:lnTo>
                    <a:lnTo>
                      <a:pt x="6508" y="3337"/>
                    </a:lnTo>
                    <a:lnTo>
                      <a:pt x="6367" y="3402"/>
                    </a:lnTo>
                    <a:lnTo>
                      <a:pt x="6216" y="3467"/>
                    </a:lnTo>
                    <a:lnTo>
                      <a:pt x="6059" y="3532"/>
                    </a:lnTo>
                    <a:lnTo>
                      <a:pt x="5895" y="3598"/>
                    </a:lnTo>
                    <a:lnTo>
                      <a:pt x="5726" y="3664"/>
                    </a:lnTo>
                    <a:lnTo>
                      <a:pt x="5552" y="3730"/>
                    </a:lnTo>
                    <a:lnTo>
                      <a:pt x="5376" y="3795"/>
                    </a:lnTo>
                    <a:lnTo>
                      <a:pt x="5198" y="3861"/>
                    </a:lnTo>
                    <a:lnTo>
                      <a:pt x="4840" y="3992"/>
                    </a:lnTo>
                    <a:lnTo>
                      <a:pt x="4489" y="4122"/>
                    </a:lnTo>
                    <a:lnTo>
                      <a:pt x="4319" y="4186"/>
                    </a:lnTo>
                    <a:lnTo>
                      <a:pt x="4154" y="4250"/>
                    </a:lnTo>
                    <a:lnTo>
                      <a:pt x="3995" y="4314"/>
                    </a:lnTo>
                    <a:lnTo>
                      <a:pt x="3844" y="4377"/>
                    </a:lnTo>
                    <a:lnTo>
                      <a:pt x="3700" y="4441"/>
                    </a:lnTo>
                    <a:lnTo>
                      <a:pt x="3567" y="4503"/>
                    </a:lnTo>
                    <a:lnTo>
                      <a:pt x="3446" y="4565"/>
                    </a:lnTo>
                    <a:lnTo>
                      <a:pt x="3336" y="4626"/>
                    </a:lnTo>
                    <a:lnTo>
                      <a:pt x="3302" y="4641"/>
                    </a:lnTo>
                    <a:lnTo>
                      <a:pt x="3254" y="4663"/>
                    </a:lnTo>
                    <a:lnTo>
                      <a:pt x="3193" y="4688"/>
                    </a:lnTo>
                    <a:lnTo>
                      <a:pt x="3119" y="4719"/>
                    </a:lnTo>
                    <a:lnTo>
                      <a:pt x="3034" y="4754"/>
                    </a:lnTo>
                    <a:lnTo>
                      <a:pt x="2939" y="4793"/>
                    </a:lnTo>
                    <a:lnTo>
                      <a:pt x="2833" y="4834"/>
                    </a:lnTo>
                    <a:lnTo>
                      <a:pt x="2721" y="4879"/>
                    </a:lnTo>
                    <a:lnTo>
                      <a:pt x="2600" y="4925"/>
                    </a:lnTo>
                    <a:lnTo>
                      <a:pt x="2472" y="4973"/>
                    </a:lnTo>
                    <a:lnTo>
                      <a:pt x="2339" y="5023"/>
                    </a:lnTo>
                    <a:lnTo>
                      <a:pt x="2202" y="5073"/>
                    </a:lnTo>
                    <a:lnTo>
                      <a:pt x="2062" y="5124"/>
                    </a:lnTo>
                    <a:lnTo>
                      <a:pt x="1918" y="5174"/>
                    </a:lnTo>
                    <a:lnTo>
                      <a:pt x="1773" y="5224"/>
                    </a:lnTo>
                    <a:lnTo>
                      <a:pt x="1627" y="5273"/>
                    </a:lnTo>
                    <a:lnTo>
                      <a:pt x="1481" y="5320"/>
                    </a:lnTo>
                    <a:lnTo>
                      <a:pt x="1338" y="5365"/>
                    </a:lnTo>
                    <a:lnTo>
                      <a:pt x="1196" y="5407"/>
                    </a:lnTo>
                    <a:lnTo>
                      <a:pt x="1057" y="5447"/>
                    </a:lnTo>
                    <a:lnTo>
                      <a:pt x="923" y="5482"/>
                    </a:lnTo>
                    <a:lnTo>
                      <a:pt x="794" y="5514"/>
                    </a:lnTo>
                    <a:lnTo>
                      <a:pt x="672" y="5541"/>
                    </a:lnTo>
                    <a:lnTo>
                      <a:pt x="557" y="5563"/>
                    </a:lnTo>
                    <a:lnTo>
                      <a:pt x="449" y="5581"/>
                    </a:lnTo>
                    <a:lnTo>
                      <a:pt x="351" y="5591"/>
                    </a:lnTo>
                    <a:lnTo>
                      <a:pt x="263" y="5596"/>
                    </a:lnTo>
                    <a:lnTo>
                      <a:pt x="186" y="5594"/>
                    </a:lnTo>
                    <a:lnTo>
                      <a:pt x="122" y="5584"/>
                    </a:lnTo>
                    <a:lnTo>
                      <a:pt x="70" y="5566"/>
                    </a:lnTo>
                    <a:lnTo>
                      <a:pt x="32" y="5541"/>
                    </a:lnTo>
                    <a:lnTo>
                      <a:pt x="9" y="5506"/>
                    </a:lnTo>
                    <a:close/>
                  </a:path>
                </a:pathLst>
              </a:custGeom>
              <a:solidFill>
                <a:srgbClr val="8B79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50" name="Freeform 445">
                <a:extLst>
                  <a:ext uri="{FF2B5EF4-FFF2-40B4-BE49-F238E27FC236}">
                    <a16:creationId xmlns:a16="http://schemas.microsoft.com/office/drawing/2014/main" id="{AC59A5FE-F029-4C7F-9E30-528FD515D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2" y="1428"/>
                <a:ext cx="360" cy="282"/>
              </a:xfrm>
              <a:custGeom>
                <a:avLst/>
                <a:gdLst>
                  <a:gd name="T0" fmla="*/ 0 w 6835"/>
                  <a:gd name="T1" fmla="*/ 14 h 5366"/>
                  <a:gd name="T2" fmla="*/ 0 w 6835"/>
                  <a:gd name="T3" fmla="*/ 14 h 5366"/>
                  <a:gd name="T4" fmla="*/ 0 w 6835"/>
                  <a:gd name="T5" fmla="*/ 13 h 5366"/>
                  <a:gd name="T6" fmla="*/ 1 w 6835"/>
                  <a:gd name="T7" fmla="*/ 13 h 5366"/>
                  <a:gd name="T8" fmla="*/ 1 w 6835"/>
                  <a:gd name="T9" fmla="*/ 12 h 5366"/>
                  <a:gd name="T10" fmla="*/ 1 w 6835"/>
                  <a:gd name="T11" fmla="*/ 11 h 5366"/>
                  <a:gd name="T12" fmla="*/ 2 w 6835"/>
                  <a:gd name="T13" fmla="*/ 10 h 5366"/>
                  <a:gd name="T14" fmla="*/ 3 w 6835"/>
                  <a:gd name="T15" fmla="*/ 9 h 5366"/>
                  <a:gd name="T16" fmla="*/ 3 w 6835"/>
                  <a:gd name="T17" fmla="*/ 8 h 5366"/>
                  <a:gd name="T18" fmla="*/ 4 w 6835"/>
                  <a:gd name="T19" fmla="*/ 7 h 5366"/>
                  <a:gd name="T20" fmla="*/ 4 w 6835"/>
                  <a:gd name="T21" fmla="*/ 6 h 5366"/>
                  <a:gd name="T22" fmla="*/ 5 w 6835"/>
                  <a:gd name="T23" fmla="*/ 5 h 5366"/>
                  <a:gd name="T24" fmla="*/ 5 w 6835"/>
                  <a:gd name="T25" fmla="*/ 4 h 5366"/>
                  <a:gd name="T26" fmla="*/ 6 w 6835"/>
                  <a:gd name="T27" fmla="*/ 3 h 5366"/>
                  <a:gd name="T28" fmla="*/ 6 w 6835"/>
                  <a:gd name="T29" fmla="*/ 3 h 5366"/>
                  <a:gd name="T30" fmla="*/ 7 w 6835"/>
                  <a:gd name="T31" fmla="*/ 2 h 5366"/>
                  <a:gd name="T32" fmla="*/ 7 w 6835"/>
                  <a:gd name="T33" fmla="*/ 1 h 5366"/>
                  <a:gd name="T34" fmla="*/ 7 w 6835"/>
                  <a:gd name="T35" fmla="*/ 1 h 5366"/>
                  <a:gd name="T36" fmla="*/ 7 w 6835"/>
                  <a:gd name="T37" fmla="*/ 0 h 5366"/>
                  <a:gd name="T38" fmla="*/ 8 w 6835"/>
                  <a:gd name="T39" fmla="*/ 0 h 5366"/>
                  <a:gd name="T40" fmla="*/ 8 w 6835"/>
                  <a:gd name="T41" fmla="*/ 0 h 5366"/>
                  <a:gd name="T42" fmla="*/ 8 w 6835"/>
                  <a:gd name="T43" fmla="*/ 0 h 5366"/>
                  <a:gd name="T44" fmla="*/ 9 w 6835"/>
                  <a:gd name="T45" fmla="*/ 0 h 5366"/>
                  <a:gd name="T46" fmla="*/ 9 w 6835"/>
                  <a:gd name="T47" fmla="*/ 0 h 5366"/>
                  <a:gd name="T48" fmla="*/ 10 w 6835"/>
                  <a:gd name="T49" fmla="*/ 1 h 5366"/>
                  <a:gd name="T50" fmla="*/ 12 w 6835"/>
                  <a:gd name="T51" fmla="*/ 2 h 5366"/>
                  <a:gd name="T52" fmla="*/ 14 w 6835"/>
                  <a:gd name="T53" fmla="*/ 4 h 5366"/>
                  <a:gd name="T54" fmla="*/ 16 w 6835"/>
                  <a:gd name="T55" fmla="*/ 5 h 5366"/>
                  <a:gd name="T56" fmla="*/ 17 w 6835"/>
                  <a:gd name="T57" fmla="*/ 6 h 5366"/>
                  <a:gd name="T58" fmla="*/ 18 w 6835"/>
                  <a:gd name="T59" fmla="*/ 6 h 5366"/>
                  <a:gd name="T60" fmla="*/ 18 w 6835"/>
                  <a:gd name="T61" fmla="*/ 7 h 5366"/>
                  <a:gd name="T62" fmla="*/ 19 w 6835"/>
                  <a:gd name="T63" fmla="*/ 7 h 5366"/>
                  <a:gd name="T64" fmla="*/ 19 w 6835"/>
                  <a:gd name="T65" fmla="*/ 7 h 5366"/>
                  <a:gd name="T66" fmla="*/ 19 w 6835"/>
                  <a:gd name="T67" fmla="*/ 8 h 5366"/>
                  <a:gd name="T68" fmla="*/ 18 w 6835"/>
                  <a:gd name="T69" fmla="*/ 9 h 5366"/>
                  <a:gd name="T70" fmla="*/ 17 w 6835"/>
                  <a:gd name="T71" fmla="*/ 9 h 5366"/>
                  <a:gd name="T72" fmla="*/ 15 w 6835"/>
                  <a:gd name="T73" fmla="*/ 10 h 5366"/>
                  <a:gd name="T74" fmla="*/ 14 w 6835"/>
                  <a:gd name="T75" fmla="*/ 10 h 5366"/>
                  <a:gd name="T76" fmla="*/ 11 w 6835"/>
                  <a:gd name="T77" fmla="*/ 11 h 5366"/>
                  <a:gd name="T78" fmla="*/ 10 w 6835"/>
                  <a:gd name="T79" fmla="*/ 12 h 5366"/>
                  <a:gd name="T80" fmla="*/ 9 w 6835"/>
                  <a:gd name="T81" fmla="*/ 12 h 5366"/>
                  <a:gd name="T82" fmla="*/ 8 w 6835"/>
                  <a:gd name="T83" fmla="*/ 13 h 5366"/>
                  <a:gd name="T84" fmla="*/ 8 w 6835"/>
                  <a:gd name="T85" fmla="*/ 13 h 5366"/>
                  <a:gd name="T86" fmla="*/ 7 w 6835"/>
                  <a:gd name="T87" fmla="*/ 13 h 5366"/>
                  <a:gd name="T88" fmla="*/ 6 w 6835"/>
                  <a:gd name="T89" fmla="*/ 13 h 5366"/>
                  <a:gd name="T90" fmla="*/ 5 w 6835"/>
                  <a:gd name="T91" fmla="*/ 14 h 5366"/>
                  <a:gd name="T92" fmla="*/ 4 w 6835"/>
                  <a:gd name="T93" fmla="*/ 14 h 5366"/>
                  <a:gd name="T94" fmla="*/ 3 w 6835"/>
                  <a:gd name="T95" fmla="*/ 14 h 5366"/>
                  <a:gd name="T96" fmla="*/ 2 w 6835"/>
                  <a:gd name="T97" fmla="*/ 15 h 5366"/>
                  <a:gd name="T98" fmla="*/ 1 w 6835"/>
                  <a:gd name="T99" fmla="*/ 15 h 5366"/>
                  <a:gd name="T100" fmla="*/ 0 w 6835"/>
                  <a:gd name="T101" fmla="*/ 15 h 5366"/>
                  <a:gd name="T102" fmla="*/ 0 w 6835"/>
                  <a:gd name="T103" fmla="*/ 15 h 536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6835" h="5366">
                    <a:moveTo>
                      <a:pt x="10" y="5267"/>
                    </a:moveTo>
                    <a:lnTo>
                      <a:pt x="1" y="5233"/>
                    </a:lnTo>
                    <a:lnTo>
                      <a:pt x="0" y="5191"/>
                    </a:lnTo>
                    <a:lnTo>
                      <a:pt x="5" y="5142"/>
                    </a:lnTo>
                    <a:lnTo>
                      <a:pt x="16" y="5087"/>
                    </a:lnTo>
                    <a:lnTo>
                      <a:pt x="31" y="5024"/>
                    </a:lnTo>
                    <a:lnTo>
                      <a:pt x="52" y="4957"/>
                    </a:lnTo>
                    <a:lnTo>
                      <a:pt x="77" y="4883"/>
                    </a:lnTo>
                    <a:lnTo>
                      <a:pt x="106" y="4806"/>
                    </a:lnTo>
                    <a:lnTo>
                      <a:pt x="140" y="4724"/>
                    </a:lnTo>
                    <a:lnTo>
                      <a:pt x="177" y="4638"/>
                    </a:lnTo>
                    <a:lnTo>
                      <a:pt x="216" y="4550"/>
                    </a:lnTo>
                    <a:lnTo>
                      <a:pt x="258" y="4459"/>
                    </a:lnTo>
                    <a:lnTo>
                      <a:pt x="303" y="4366"/>
                    </a:lnTo>
                    <a:lnTo>
                      <a:pt x="351" y="4271"/>
                    </a:lnTo>
                    <a:lnTo>
                      <a:pt x="399" y="4175"/>
                    </a:lnTo>
                    <a:lnTo>
                      <a:pt x="449" y="4079"/>
                    </a:lnTo>
                    <a:lnTo>
                      <a:pt x="499" y="3983"/>
                    </a:lnTo>
                    <a:lnTo>
                      <a:pt x="550" y="3886"/>
                    </a:lnTo>
                    <a:lnTo>
                      <a:pt x="601" y="3791"/>
                    </a:lnTo>
                    <a:lnTo>
                      <a:pt x="652" y="3698"/>
                    </a:lnTo>
                    <a:lnTo>
                      <a:pt x="752" y="3517"/>
                    </a:lnTo>
                    <a:lnTo>
                      <a:pt x="846" y="3349"/>
                    </a:lnTo>
                    <a:lnTo>
                      <a:pt x="932" y="3198"/>
                    </a:lnTo>
                    <a:lnTo>
                      <a:pt x="1007" y="3066"/>
                    </a:lnTo>
                    <a:lnTo>
                      <a:pt x="1067" y="2959"/>
                    </a:lnTo>
                    <a:lnTo>
                      <a:pt x="1109" y="2882"/>
                    </a:lnTo>
                    <a:lnTo>
                      <a:pt x="1193" y="2731"/>
                    </a:lnTo>
                    <a:lnTo>
                      <a:pt x="1273" y="2587"/>
                    </a:lnTo>
                    <a:lnTo>
                      <a:pt x="1349" y="2449"/>
                    </a:lnTo>
                    <a:lnTo>
                      <a:pt x="1421" y="2317"/>
                    </a:lnTo>
                    <a:lnTo>
                      <a:pt x="1491" y="2191"/>
                    </a:lnTo>
                    <a:lnTo>
                      <a:pt x="1557" y="2069"/>
                    </a:lnTo>
                    <a:lnTo>
                      <a:pt x="1622" y="1952"/>
                    </a:lnTo>
                    <a:lnTo>
                      <a:pt x="1684" y="1840"/>
                    </a:lnTo>
                    <a:lnTo>
                      <a:pt x="1745" y="1731"/>
                    </a:lnTo>
                    <a:lnTo>
                      <a:pt x="1804" y="1627"/>
                    </a:lnTo>
                    <a:lnTo>
                      <a:pt x="1862" y="1525"/>
                    </a:lnTo>
                    <a:lnTo>
                      <a:pt x="1920" y="1425"/>
                    </a:lnTo>
                    <a:lnTo>
                      <a:pt x="1977" y="1328"/>
                    </a:lnTo>
                    <a:lnTo>
                      <a:pt x="2034" y="1234"/>
                    </a:lnTo>
                    <a:lnTo>
                      <a:pt x="2092" y="1140"/>
                    </a:lnTo>
                    <a:lnTo>
                      <a:pt x="2150" y="1048"/>
                    </a:lnTo>
                    <a:lnTo>
                      <a:pt x="2187" y="988"/>
                    </a:lnTo>
                    <a:lnTo>
                      <a:pt x="2222" y="929"/>
                    </a:lnTo>
                    <a:lnTo>
                      <a:pt x="2255" y="871"/>
                    </a:lnTo>
                    <a:lnTo>
                      <a:pt x="2289" y="812"/>
                    </a:lnTo>
                    <a:lnTo>
                      <a:pt x="2352" y="699"/>
                    </a:lnTo>
                    <a:lnTo>
                      <a:pt x="2412" y="589"/>
                    </a:lnTo>
                    <a:lnTo>
                      <a:pt x="2469" y="485"/>
                    </a:lnTo>
                    <a:lnTo>
                      <a:pt x="2525" y="388"/>
                    </a:lnTo>
                    <a:lnTo>
                      <a:pt x="2552" y="343"/>
                    </a:lnTo>
                    <a:lnTo>
                      <a:pt x="2579" y="299"/>
                    </a:lnTo>
                    <a:lnTo>
                      <a:pt x="2607" y="258"/>
                    </a:lnTo>
                    <a:lnTo>
                      <a:pt x="2633" y="219"/>
                    </a:lnTo>
                    <a:lnTo>
                      <a:pt x="2661" y="183"/>
                    </a:lnTo>
                    <a:lnTo>
                      <a:pt x="2688" y="149"/>
                    </a:lnTo>
                    <a:lnTo>
                      <a:pt x="2716" y="120"/>
                    </a:lnTo>
                    <a:lnTo>
                      <a:pt x="2745" y="92"/>
                    </a:lnTo>
                    <a:lnTo>
                      <a:pt x="2774" y="67"/>
                    </a:lnTo>
                    <a:lnTo>
                      <a:pt x="2803" y="47"/>
                    </a:lnTo>
                    <a:lnTo>
                      <a:pt x="2834" y="30"/>
                    </a:lnTo>
                    <a:lnTo>
                      <a:pt x="2866" y="16"/>
                    </a:lnTo>
                    <a:lnTo>
                      <a:pt x="2897" y="7"/>
                    </a:lnTo>
                    <a:lnTo>
                      <a:pt x="2930" y="1"/>
                    </a:lnTo>
                    <a:lnTo>
                      <a:pt x="2965" y="0"/>
                    </a:lnTo>
                    <a:lnTo>
                      <a:pt x="3001" y="2"/>
                    </a:lnTo>
                    <a:lnTo>
                      <a:pt x="3038" y="10"/>
                    </a:lnTo>
                    <a:lnTo>
                      <a:pt x="3075" y="21"/>
                    </a:lnTo>
                    <a:lnTo>
                      <a:pt x="3115" y="39"/>
                    </a:lnTo>
                    <a:lnTo>
                      <a:pt x="3156" y="60"/>
                    </a:lnTo>
                    <a:lnTo>
                      <a:pt x="3243" y="111"/>
                    </a:lnTo>
                    <a:lnTo>
                      <a:pt x="3338" y="170"/>
                    </a:lnTo>
                    <a:lnTo>
                      <a:pt x="3443" y="234"/>
                    </a:lnTo>
                    <a:lnTo>
                      <a:pt x="3554" y="305"/>
                    </a:lnTo>
                    <a:lnTo>
                      <a:pt x="3799" y="458"/>
                    </a:lnTo>
                    <a:lnTo>
                      <a:pt x="4066" y="628"/>
                    </a:lnTo>
                    <a:lnTo>
                      <a:pt x="4348" y="810"/>
                    </a:lnTo>
                    <a:lnTo>
                      <a:pt x="4640" y="1000"/>
                    </a:lnTo>
                    <a:lnTo>
                      <a:pt x="4934" y="1193"/>
                    </a:lnTo>
                    <a:lnTo>
                      <a:pt x="5225" y="1386"/>
                    </a:lnTo>
                    <a:lnTo>
                      <a:pt x="5507" y="1575"/>
                    </a:lnTo>
                    <a:lnTo>
                      <a:pt x="5773" y="1756"/>
                    </a:lnTo>
                    <a:lnTo>
                      <a:pt x="5898" y="1841"/>
                    </a:lnTo>
                    <a:lnTo>
                      <a:pt x="6016" y="1924"/>
                    </a:lnTo>
                    <a:lnTo>
                      <a:pt x="6128" y="2001"/>
                    </a:lnTo>
                    <a:lnTo>
                      <a:pt x="6231" y="2075"/>
                    </a:lnTo>
                    <a:lnTo>
                      <a:pt x="6325" y="2143"/>
                    </a:lnTo>
                    <a:lnTo>
                      <a:pt x="6410" y="2206"/>
                    </a:lnTo>
                    <a:lnTo>
                      <a:pt x="6486" y="2262"/>
                    </a:lnTo>
                    <a:lnTo>
                      <a:pt x="6550" y="2313"/>
                    </a:lnTo>
                    <a:lnTo>
                      <a:pt x="6602" y="2356"/>
                    </a:lnTo>
                    <a:lnTo>
                      <a:pt x="6641" y="2390"/>
                    </a:lnTo>
                    <a:lnTo>
                      <a:pt x="6667" y="2417"/>
                    </a:lnTo>
                    <a:lnTo>
                      <a:pt x="6679" y="2435"/>
                    </a:lnTo>
                    <a:lnTo>
                      <a:pt x="6754" y="2501"/>
                    </a:lnTo>
                    <a:lnTo>
                      <a:pt x="6804" y="2565"/>
                    </a:lnTo>
                    <a:lnTo>
                      <a:pt x="6831" y="2631"/>
                    </a:lnTo>
                    <a:lnTo>
                      <a:pt x="6835" y="2697"/>
                    </a:lnTo>
                    <a:lnTo>
                      <a:pt x="6819" y="2763"/>
                    </a:lnTo>
                    <a:lnTo>
                      <a:pt x="6781" y="2829"/>
                    </a:lnTo>
                    <a:lnTo>
                      <a:pt x="6725" y="2896"/>
                    </a:lnTo>
                    <a:lnTo>
                      <a:pt x="6651" y="2963"/>
                    </a:lnTo>
                    <a:lnTo>
                      <a:pt x="6561" y="3030"/>
                    </a:lnTo>
                    <a:lnTo>
                      <a:pt x="6456" y="3097"/>
                    </a:lnTo>
                    <a:lnTo>
                      <a:pt x="6338" y="3164"/>
                    </a:lnTo>
                    <a:lnTo>
                      <a:pt x="6207" y="3231"/>
                    </a:lnTo>
                    <a:lnTo>
                      <a:pt x="6065" y="3299"/>
                    </a:lnTo>
                    <a:lnTo>
                      <a:pt x="5913" y="3367"/>
                    </a:lnTo>
                    <a:lnTo>
                      <a:pt x="5753" y="3434"/>
                    </a:lnTo>
                    <a:lnTo>
                      <a:pt x="5585" y="3502"/>
                    </a:lnTo>
                    <a:lnTo>
                      <a:pt x="5411" y="3570"/>
                    </a:lnTo>
                    <a:lnTo>
                      <a:pt x="5233" y="3637"/>
                    </a:lnTo>
                    <a:lnTo>
                      <a:pt x="5052" y="3704"/>
                    </a:lnTo>
                    <a:lnTo>
                      <a:pt x="4868" y="3772"/>
                    </a:lnTo>
                    <a:lnTo>
                      <a:pt x="4498" y="3906"/>
                    </a:lnTo>
                    <a:lnTo>
                      <a:pt x="4136" y="4040"/>
                    </a:lnTo>
                    <a:lnTo>
                      <a:pt x="3961" y="4106"/>
                    </a:lnTo>
                    <a:lnTo>
                      <a:pt x="3791" y="4173"/>
                    </a:lnTo>
                    <a:lnTo>
                      <a:pt x="3627" y="4238"/>
                    </a:lnTo>
                    <a:lnTo>
                      <a:pt x="3473" y="4304"/>
                    </a:lnTo>
                    <a:lnTo>
                      <a:pt x="3327" y="4369"/>
                    </a:lnTo>
                    <a:lnTo>
                      <a:pt x="3192" y="4435"/>
                    </a:lnTo>
                    <a:lnTo>
                      <a:pt x="3068" y="4499"/>
                    </a:lnTo>
                    <a:lnTo>
                      <a:pt x="2959" y="4563"/>
                    </a:lnTo>
                    <a:lnTo>
                      <a:pt x="2930" y="4577"/>
                    </a:lnTo>
                    <a:lnTo>
                      <a:pt x="2889" y="4594"/>
                    </a:lnTo>
                    <a:lnTo>
                      <a:pt x="2835" y="4617"/>
                    </a:lnTo>
                    <a:lnTo>
                      <a:pt x="2771" y="4644"/>
                    </a:lnTo>
                    <a:lnTo>
                      <a:pt x="2697" y="4674"/>
                    </a:lnTo>
                    <a:lnTo>
                      <a:pt x="2613" y="4707"/>
                    </a:lnTo>
                    <a:lnTo>
                      <a:pt x="2521" y="4743"/>
                    </a:lnTo>
                    <a:lnTo>
                      <a:pt x="2420" y="4781"/>
                    </a:lnTo>
                    <a:lnTo>
                      <a:pt x="2314" y="4821"/>
                    </a:lnTo>
                    <a:lnTo>
                      <a:pt x="2201" y="4862"/>
                    </a:lnTo>
                    <a:lnTo>
                      <a:pt x="2084" y="4904"/>
                    </a:lnTo>
                    <a:lnTo>
                      <a:pt x="1963" y="4946"/>
                    </a:lnTo>
                    <a:lnTo>
                      <a:pt x="1838" y="4988"/>
                    </a:lnTo>
                    <a:lnTo>
                      <a:pt x="1711" y="5031"/>
                    </a:lnTo>
                    <a:lnTo>
                      <a:pt x="1582" y="5073"/>
                    </a:lnTo>
                    <a:lnTo>
                      <a:pt x="1453" y="5113"/>
                    </a:lnTo>
                    <a:lnTo>
                      <a:pt x="1324" y="5152"/>
                    </a:lnTo>
                    <a:lnTo>
                      <a:pt x="1196" y="5190"/>
                    </a:lnTo>
                    <a:lnTo>
                      <a:pt x="1070" y="5225"/>
                    </a:lnTo>
                    <a:lnTo>
                      <a:pt x="947" y="5257"/>
                    </a:lnTo>
                    <a:lnTo>
                      <a:pt x="828" y="5285"/>
                    </a:lnTo>
                    <a:lnTo>
                      <a:pt x="713" y="5310"/>
                    </a:lnTo>
                    <a:lnTo>
                      <a:pt x="603" y="5331"/>
                    </a:lnTo>
                    <a:lnTo>
                      <a:pt x="501" y="5348"/>
                    </a:lnTo>
                    <a:lnTo>
                      <a:pt x="405" y="5359"/>
                    </a:lnTo>
                    <a:lnTo>
                      <a:pt x="318" y="5365"/>
                    </a:lnTo>
                    <a:lnTo>
                      <a:pt x="239" y="5366"/>
                    </a:lnTo>
                    <a:lnTo>
                      <a:pt x="169" y="5360"/>
                    </a:lnTo>
                    <a:lnTo>
                      <a:pt x="112" y="5348"/>
                    </a:lnTo>
                    <a:lnTo>
                      <a:pt x="65" y="5328"/>
                    </a:lnTo>
                    <a:lnTo>
                      <a:pt x="30" y="5302"/>
                    </a:lnTo>
                    <a:lnTo>
                      <a:pt x="10" y="5267"/>
                    </a:lnTo>
                    <a:close/>
                  </a:path>
                </a:pathLst>
              </a:custGeom>
              <a:solidFill>
                <a:srgbClr val="8976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51" name="Freeform 446">
                <a:extLst>
                  <a:ext uri="{FF2B5EF4-FFF2-40B4-BE49-F238E27FC236}">
                    <a16:creationId xmlns:a16="http://schemas.microsoft.com/office/drawing/2014/main" id="{998D7A3D-044E-4E4B-8E66-D10E78953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0" y="1426"/>
                <a:ext cx="342" cy="270"/>
              </a:xfrm>
              <a:custGeom>
                <a:avLst/>
                <a:gdLst>
                  <a:gd name="T0" fmla="*/ 0 w 6491"/>
                  <a:gd name="T1" fmla="*/ 14 h 5139"/>
                  <a:gd name="T2" fmla="*/ 0 w 6491"/>
                  <a:gd name="T3" fmla="*/ 13 h 5139"/>
                  <a:gd name="T4" fmla="*/ 0 w 6491"/>
                  <a:gd name="T5" fmla="*/ 13 h 5139"/>
                  <a:gd name="T6" fmla="*/ 1 w 6491"/>
                  <a:gd name="T7" fmla="*/ 12 h 5139"/>
                  <a:gd name="T8" fmla="*/ 1 w 6491"/>
                  <a:gd name="T9" fmla="*/ 11 h 5139"/>
                  <a:gd name="T10" fmla="*/ 1 w 6491"/>
                  <a:gd name="T11" fmla="*/ 11 h 5139"/>
                  <a:gd name="T12" fmla="*/ 2 w 6491"/>
                  <a:gd name="T13" fmla="*/ 10 h 5139"/>
                  <a:gd name="T14" fmla="*/ 2 w 6491"/>
                  <a:gd name="T15" fmla="*/ 9 h 5139"/>
                  <a:gd name="T16" fmla="*/ 3 w 6491"/>
                  <a:gd name="T17" fmla="*/ 8 h 5139"/>
                  <a:gd name="T18" fmla="*/ 3 w 6491"/>
                  <a:gd name="T19" fmla="*/ 7 h 5139"/>
                  <a:gd name="T20" fmla="*/ 4 w 6491"/>
                  <a:gd name="T21" fmla="*/ 6 h 5139"/>
                  <a:gd name="T22" fmla="*/ 4 w 6491"/>
                  <a:gd name="T23" fmla="*/ 5 h 5139"/>
                  <a:gd name="T24" fmla="*/ 5 w 6491"/>
                  <a:gd name="T25" fmla="*/ 4 h 5139"/>
                  <a:gd name="T26" fmla="*/ 5 w 6491"/>
                  <a:gd name="T27" fmla="*/ 3 h 5139"/>
                  <a:gd name="T28" fmla="*/ 6 w 6491"/>
                  <a:gd name="T29" fmla="*/ 3 h 5139"/>
                  <a:gd name="T30" fmla="*/ 6 w 6491"/>
                  <a:gd name="T31" fmla="*/ 2 h 5139"/>
                  <a:gd name="T32" fmla="*/ 7 w 6491"/>
                  <a:gd name="T33" fmla="*/ 1 h 5139"/>
                  <a:gd name="T34" fmla="*/ 7 w 6491"/>
                  <a:gd name="T35" fmla="*/ 1 h 5139"/>
                  <a:gd name="T36" fmla="*/ 7 w 6491"/>
                  <a:gd name="T37" fmla="*/ 0 h 5139"/>
                  <a:gd name="T38" fmla="*/ 7 w 6491"/>
                  <a:gd name="T39" fmla="*/ 0 h 5139"/>
                  <a:gd name="T40" fmla="*/ 8 w 6491"/>
                  <a:gd name="T41" fmla="*/ 0 h 5139"/>
                  <a:gd name="T42" fmla="*/ 8 w 6491"/>
                  <a:gd name="T43" fmla="*/ 0 h 5139"/>
                  <a:gd name="T44" fmla="*/ 8 w 6491"/>
                  <a:gd name="T45" fmla="*/ 0 h 5139"/>
                  <a:gd name="T46" fmla="*/ 9 w 6491"/>
                  <a:gd name="T47" fmla="*/ 0 h 5139"/>
                  <a:gd name="T48" fmla="*/ 9 w 6491"/>
                  <a:gd name="T49" fmla="*/ 1 h 5139"/>
                  <a:gd name="T50" fmla="*/ 11 w 6491"/>
                  <a:gd name="T51" fmla="*/ 2 h 5139"/>
                  <a:gd name="T52" fmla="*/ 14 w 6491"/>
                  <a:gd name="T53" fmla="*/ 4 h 5139"/>
                  <a:gd name="T54" fmla="*/ 16 w 6491"/>
                  <a:gd name="T55" fmla="*/ 5 h 5139"/>
                  <a:gd name="T56" fmla="*/ 17 w 6491"/>
                  <a:gd name="T57" fmla="*/ 6 h 5139"/>
                  <a:gd name="T58" fmla="*/ 17 w 6491"/>
                  <a:gd name="T59" fmla="*/ 6 h 5139"/>
                  <a:gd name="T60" fmla="*/ 17 w 6491"/>
                  <a:gd name="T61" fmla="*/ 6 h 5139"/>
                  <a:gd name="T62" fmla="*/ 18 w 6491"/>
                  <a:gd name="T63" fmla="*/ 7 h 5139"/>
                  <a:gd name="T64" fmla="*/ 18 w 6491"/>
                  <a:gd name="T65" fmla="*/ 7 h 5139"/>
                  <a:gd name="T66" fmla="*/ 17 w 6491"/>
                  <a:gd name="T67" fmla="*/ 8 h 5139"/>
                  <a:gd name="T68" fmla="*/ 16 w 6491"/>
                  <a:gd name="T69" fmla="*/ 9 h 5139"/>
                  <a:gd name="T70" fmla="*/ 15 w 6491"/>
                  <a:gd name="T71" fmla="*/ 9 h 5139"/>
                  <a:gd name="T72" fmla="*/ 14 w 6491"/>
                  <a:gd name="T73" fmla="*/ 10 h 5139"/>
                  <a:gd name="T74" fmla="*/ 12 w 6491"/>
                  <a:gd name="T75" fmla="*/ 11 h 5139"/>
                  <a:gd name="T76" fmla="*/ 10 w 6491"/>
                  <a:gd name="T77" fmla="*/ 11 h 5139"/>
                  <a:gd name="T78" fmla="*/ 8 w 6491"/>
                  <a:gd name="T79" fmla="*/ 12 h 5139"/>
                  <a:gd name="T80" fmla="*/ 7 w 6491"/>
                  <a:gd name="T81" fmla="*/ 12 h 5139"/>
                  <a:gd name="T82" fmla="*/ 7 w 6491"/>
                  <a:gd name="T83" fmla="*/ 13 h 5139"/>
                  <a:gd name="T84" fmla="*/ 6 w 6491"/>
                  <a:gd name="T85" fmla="*/ 13 h 5139"/>
                  <a:gd name="T86" fmla="*/ 6 w 6491"/>
                  <a:gd name="T87" fmla="*/ 13 h 5139"/>
                  <a:gd name="T88" fmla="*/ 5 w 6491"/>
                  <a:gd name="T89" fmla="*/ 13 h 5139"/>
                  <a:gd name="T90" fmla="*/ 4 w 6491"/>
                  <a:gd name="T91" fmla="*/ 14 h 5139"/>
                  <a:gd name="T92" fmla="*/ 3 w 6491"/>
                  <a:gd name="T93" fmla="*/ 14 h 5139"/>
                  <a:gd name="T94" fmla="*/ 2 w 6491"/>
                  <a:gd name="T95" fmla="*/ 14 h 5139"/>
                  <a:gd name="T96" fmla="*/ 1 w 6491"/>
                  <a:gd name="T97" fmla="*/ 14 h 5139"/>
                  <a:gd name="T98" fmla="*/ 1 w 6491"/>
                  <a:gd name="T99" fmla="*/ 14 h 5139"/>
                  <a:gd name="T100" fmla="*/ 0 w 6491"/>
                  <a:gd name="T101" fmla="*/ 14 h 513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6491" h="5139">
                    <a:moveTo>
                      <a:pt x="8" y="5029"/>
                    </a:moveTo>
                    <a:lnTo>
                      <a:pt x="1" y="4997"/>
                    </a:lnTo>
                    <a:lnTo>
                      <a:pt x="0" y="4958"/>
                    </a:lnTo>
                    <a:lnTo>
                      <a:pt x="4" y="4913"/>
                    </a:lnTo>
                    <a:lnTo>
                      <a:pt x="12" y="4862"/>
                    </a:lnTo>
                    <a:lnTo>
                      <a:pt x="26" y="4805"/>
                    </a:lnTo>
                    <a:lnTo>
                      <a:pt x="45" y="4743"/>
                    </a:lnTo>
                    <a:lnTo>
                      <a:pt x="66" y="4677"/>
                    </a:lnTo>
                    <a:lnTo>
                      <a:pt x="93" y="4606"/>
                    </a:lnTo>
                    <a:lnTo>
                      <a:pt x="123" y="4532"/>
                    </a:lnTo>
                    <a:lnTo>
                      <a:pt x="154" y="4454"/>
                    </a:lnTo>
                    <a:lnTo>
                      <a:pt x="190" y="4374"/>
                    </a:lnTo>
                    <a:lnTo>
                      <a:pt x="228" y="4292"/>
                    </a:lnTo>
                    <a:lnTo>
                      <a:pt x="268" y="4207"/>
                    </a:lnTo>
                    <a:lnTo>
                      <a:pt x="309" y="4121"/>
                    </a:lnTo>
                    <a:lnTo>
                      <a:pt x="352" y="4035"/>
                    </a:lnTo>
                    <a:lnTo>
                      <a:pt x="396" y="3947"/>
                    </a:lnTo>
                    <a:lnTo>
                      <a:pt x="441" y="3861"/>
                    </a:lnTo>
                    <a:lnTo>
                      <a:pt x="487" y="3774"/>
                    </a:lnTo>
                    <a:lnTo>
                      <a:pt x="532" y="3689"/>
                    </a:lnTo>
                    <a:lnTo>
                      <a:pt x="577" y="3604"/>
                    </a:lnTo>
                    <a:lnTo>
                      <a:pt x="665" y="3443"/>
                    </a:lnTo>
                    <a:lnTo>
                      <a:pt x="749" y="3293"/>
                    </a:lnTo>
                    <a:lnTo>
                      <a:pt x="825" y="3158"/>
                    </a:lnTo>
                    <a:lnTo>
                      <a:pt x="890" y="3043"/>
                    </a:lnTo>
                    <a:lnTo>
                      <a:pt x="943" y="2950"/>
                    </a:lnTo>
                    <a:lnTo>
                      <a:pt x="979" y="2884"/>
                    </a:lnTo>
                    <a:lnTo>
                      <a:pt x="1063" y="2736"/>
                    </a:lnTo>
                    <a:lnTo>
                      <a:pt x="1141" y="2595"/>
                    </a:lnTo>
                    <a:lnTo>
                      <a:pt x="1216" y="2461"/>
                    </a:lnTo>
                    <a:lnTo>
                      <a:pt x="1287" y="2332"/>
                    </a:lnTo>
                    <a:lnTo>
                      <a:pt x="1354" y="2209"/>
                    </a:lnTo>
                    <a:lnTo>
                      <a:pt x="1419" y="2092"/>
                    </a:lnTo>
                    <a:lnTo>
                      <a:pt x="1481" y="1978"/>
                    </a:lnTo>
                    <a:lnTo>
                      <a:pt x="1540" y="1869"/>
                    </a:lnTo>
                    <a:lnTo>
                      <a:pt x="1600" y="1761"/>
                    </a:lnTo>
                    <a:lnTo>
                      <a:pt x="1658" y="1657"/>
                    </a:lnTo>
                    <a:lnTo>
                      <a:pt x="1715" y="1554"/>
                    </a:lnTo>
                    <a:lnTo>
                      <a:pt x="1773" y="1454"/>
                    </a:lnTo>
                    <a:lnTo>
                      <a:pt x="1831" y="1354"/>
                    </a:lnTo>
                    <a:lnTo>
                      <a:pt x="1889" y="1254"/>
                    </a:lnTo>
                    <a:lnTo>
                      <a:pt x="1950" y="1153"/>
                    </a:lnTo>
                    <a:lnTo>
                      <a:pt x="2012" y="1052"/>
                    </a:lnTo>
                    <a:lnTo>
                      <a:pt x="2053" y="987"/>
                    </a:lnTo>
                    <a:lnTo>
                      <a:pt x="2092" y="922"/>
                    </a:lnTo>
                    <a:lnTo>
                      <a:pt x="2129" y="859"/>
                    </a:lnTo>
                    <a:lnTo>
                      <a:pt x="2165" y="796"/>
                    </a:lnTo>
                    <a:lnTo>
                      <a:pt x="2230" y="677"/>
                    </a:lnTo>
                    <a:lnTo>
                      <a:pt x="2292" y="563"/>
                    </a:lnTo>
                    <a:lnTo>
                      <a:pt x="2349" y="458"/>
                    </a:lnTo>
                    <a:lnTo>
                      <a:pt x="2403" y="360"/>
                    </a:lnTo>
                    <a:lnTo>
                      <a:pt x="2429" y="316"/>
                    </a:lnTo>
                    <a:lnTo>
                      <a:pt x="2455" y="273"/>
                    </a:lnTo>
                    <a:lnTo>
                      <a:pt x="2480" y="233"/>
                    </a:lnTo>
                    <a:lnTo>
                      <a:pt x="2506" y="197"/>
                    </a:lnTo>
                    <a:lnTo>
                      <a:pt x="2531" y="162"/>
                    </a:lnTo>
                    <a:lnTo>
                      <a:pt x="2557" y="131"/>
                    </a:lnTo>
                    <a:lnTo>
                      <a:pt x="2582" y="102"/>
                    </a:lnTo>
                    <a:lnTo>
                      <a:pt x="2608" y="78"/>
                    </a:lnTo>
                    <a:lnTo>
                      <a:pt x="2635" y="55"/>
                    </a:lnTo>
                    <a:lnTo>
                      <a:pt x="2662" y="37"/>
                    </a:lnTo>
                    <a:lnTo>
                      <a:pt x="2690" y="23"/>
                    </a:lnTo>
                    <a:lnTo>
                      <a:pt x="2719" y="11"/>
                    </a:lnTo>
                    <a:lnTo>
                      <a:pt x="2748" y="3"/>
                    </a:lnTo>
                    <a:lnTo>
                      <a:pt x="2779" y="0"/>
                    </a:lnTo>
                    <a:lnTo>
                      <a:pt x="2811" y="0"/>
                    </a:lnTo>
                    <a:lnTo>
                      <a:pt x="2845" y="4"/>
                    </a:lnTo>
                    <a:lnTo>
                      <a:pt x="2879" y="13"/>
                    </a:lnTo>
                    <a:lnTo>
                      <a:pt x="2915" y="26"/>
                    </a:lnTo>
                    <a:lnTo>
                      <a:pt x="2953" y="43"/>
                    </a:lnTo>
                    <a:lnTo>
                      <a:pt x="2993" y="65"/>
                    </a:lnTo>
                    <a:lnTo>
                      <a:pt x="3083" y="120"/>
                    </a:lnTo>
                    <a:lnTo>
                      <a:pt x="3180" y="180"/>
                    </a:lnTo>
                    <a:lnTo>
                      <a:pt x="3285" y="245"/>
                    </a:lnTo>
                    <a:lnTo>
                      <a:pt x="3394" y="314"/>
                    </a:lnTo>
                    <a:lnTo>
                      <a:pt x="3628" y="464"/>
                    </a:lnTo>
                    <a:lnTo>
                      <a:pt x="3877" y="625"/>
                    </a:lnTo>
                    <a:lnTo>
                      <a:pt x="4137" y="796"/>
                    </a:lnTo>
                    <a:lnTo>
                      <a:pt x="4404" y="972"/>
                    </a:lnTo>
                    <a:lnTo>
                      <a:pt x="4671" y="1150"/>
                    </a:lnTo>
                    <a:lnTo>
                      <a:pt x="4933" y="1327"/>
                    </a:lnTo>
                    <a:lnTo>
                      <a:pt x="5185" y="1499"/>
                    </a:lnTo>
                    <a:lnTo>
                      <a:pt x="5423" y="1663"/>
                    </a:lnTo>
                    <a:lnTo>
                      <a:pt x="5642" y="1815"/>
                    </a:lnTo>
                    <a:lnTo>
                      <a:pt x="5836" y="1953"/>
                    </a:lnTo>
                    <a:lnTo>
                      <a:pt x="5922" y="2014"/>
                    </a:lnTo>
                    <a:lnTo>
                      <a:pt x="6000" y="2071"/>
                    </a:lnTo>
                    <a:lnTo>
                      <a:pt x="6070" y="2122"/>
                    </a:lnTo>
                    <a:lnTo>
                      <a:pt x="6129" y="2167"/>
                    </a:lnTo>
                    <a:lnTo>
                      <a:pt x="6179" y="2206"/>
                    </a:lnTo>
                    <a:lnTo>
                      <a:pt x="6219" y="2238"/>
                    </a:lnTo>
                    <a:lnTo>
                      <a:pt x="6248" y="2264"/>
                    </a:lnTo>
                    <a:lnTo>
                      <a:pt x="6264" y="2281"/>
                    </a:lnTo>
                    <a:lnTo>
                      <a:pt x="6362" y="2352"/>
                    </a:lnTo>
                    <a:lnTo>
                      <a:pt x="6430" y="2423"/>
                    </a:lnTo>
                    <a:lnTo>
                      <a:pt x="6473" y="2495"/>
                    </a:lnTo>
                    <a:lnTo>
                      <a:pt x="6491" y="2565"/>
                    </a:lnTo>
                    <a:lnTo>
                      <a:pt x="6486" y="2636"/>
                    </a:lnTo>
                    <a:lnTo>
                      <a:pt x="6458" y="2707"/>
                    </a:lnTo>
                    <a:lnTo>
                      <a:pt x="6409" y="2778"/>
                    </a:lnTo>
                    <a:lnTo>
                      <a:pt x="6341" y="2848"/>
                    </a:lnTo>
                    <a:lnTo>
                      <a:pt x="6256" y="2919"/>
                    </a:lnTo>
                    <a:lnTo>
                      <a:pt x="6154" y="2989"/>
                    </a:lnTo>
                    <a:lnTo>
                      <a:pt x="6037" y="3060"/>
                    </a:lnTo>
                    <a:lnTo>
                      <a:pt x="5906" y="3129"/>
                    </a:lnTo>
                    <a:lnTo>
                      <a:pt x="5764" y="3200"/>
                    </a:lnTo>
                    <a:lnTo>
                      <a:pt x="5610" y="3270"/>
                    </a:lnTo>
                    <a:lnTo>
                      <a:pt x="5447" y="3339"/>
                    </a:lnTo>
                    <a:lnTo>
                      <a:pt x="5276" y="3409"/>
                    </a:lnTo>
                    <a:lnTo>
                      <a:pt x="5098" y="3478"/>
                    </a:lnTo>
                    <a:lnTo>
                      <a:pt x="4914" y="3548"/>
                    </a:lnTo>
                    <a:lnTo>
                      <a:pt x="4727" y="3616"/>
                    </a:lnTo>
                    <a:lnTo>
                      <a:pt x="4538" y="3685"/>
                    </a:lnTo>
                    <a:lnTo>
                      <a:pt x="4157" y="3823"/>
                    </a:lnTo>
                    <a:lnTo>
                      <a:pt x="3782" y="3959"/>
                    </a:lnTo>
                    <a:lnTo>
                      <a:pt x="3602" y="4028"/>
                    </a:lnTo>
                    <a:lnTo>
                      <a:pt x="3427" y="4095"/>
                    </a:lnTo>
                    <a:lnTo>
                      <a:pt x="3259" y="4163"/>
                    </a:lnTo>
                    <a:lnTo>
                      <a:pt x="3100" y="4230"/>
                    </a:lnTo>
                    <a:lnTo>
                      <a:pt x="2952" y="4298"/>
                    </a:lnTo>
                    <a:lnTo>
                      <a:pt x="2815" y="4365"/>
                    </a:lnTo>
                    <a:lnTo>
                      <a:pt x="2690" y="4432"/>
                    </a:lnTo>
                    <a:lnTo>
                      <a:pt x="2580" y="4500"/>
                    </a:lnTo>
                    <a:lnTo>
                      <a:pt x="2557" y="4511"/>
                    </a:lnTo>
                    <a:lnTo>
                      <a:pt x="2522" y="4526"/>
                    </a:lnTo>
                    <a:lnTo>
                      <a:pt x="2477" y="4546"/>
                    </a:lnTo>
                    <a:lnTo>
                      <a:pt x="2422" y="4568"/>
                    </a:lnTo>
                    <a:lnTo>
                      <a:pt x="2358" y="4593"/>
                    </a:lnTo>
                    <a:lnTo>
                      <a:pt x="2286" y="4620"/>
                    </a:lnTo>
                    <a:lnTo>
                      <a:pt x="2206" y="4651"/>
                    </a:lnTo>
                    <a:lnTo>
                      <a:pt x="2120" y="4682"/>
                    </a:lnTo>
                    <a:lnTo>
                      <a:pt x="2028" y="4715"/>
                    </a:lnTo>
                    <a:lnTo>
                      <a:pt x="1929" y="4749"/>
                    </a:lnTo>
                    <a:lnTo>
                      <a:pt x="1828" y="4784"/>
                    </a:lnTo>
                    <a:lnTo>
                      <a:pt x="1723" y="4819"/>
                    </a:lnTo>
                    <a:lnTo>
                      <a:pt x="1614" y="4854"/>
                    </a:lnTo>
                    <a:lnTo>
                      <a:pt x="1504" y="4888"/>
                    </a:lnTo>
                    <a:lnTo>
                      <a:pt x="1391" y="4922"/>
                    </a:lnTo>
                    <a:lnTo>
                      <a:pt x="1278" y="4954"/>
                    </a:lnTo>
                    <a:lnTo>
                      <a:pt x="1166" y="4986"/>
                    </a:lnTo>
                    <a:lnTo>
                      <a:pt x="1054" y="5014"/>
                    </a:lnTo>
                    <a:lnTo>
                      <a:pt x="945" y="5042"/>
                    </a:lnTo>
                    <a:lnTo>
                      <a:pt x="836" y="5066"/>
                    </a:lnTo>
                    <a:lnTo>
                      <a:pt x="732" y="5088"/>
                    </a:lnTo>
                    <a:lnTo>
                      <a:pt x="631" y="5106"/>
                    </a:lnTo>
                    <a:lnTo>
                      <a:pt x="535" y="5121"/>
                    </a:lnTo>
                    <a:lnTo>
                      <a:pt x="445" y="5131"/>
                    </a:lnTo>
                    <a:lnTo>
                      <a:pt x="361" y="5138"/>
                    </a:lnTo>
                    <a:lnTo>
                      <a:pt x="283" y="5139"/>
                    </a:lnTo>
                    <a:lnTo>
                      <a:pt x="214" y="5135"/>
                    </a:lnTo>
                    <a:lnTo>
                      <a:pt x="153" y="5127"/>
                    </a:lnTo>
                    <a:lnTo>
                      <a:pt x="101" y="5111"/>
                    </a:lnTo>
                    <a:lnTo>
                      <a:pt x="59" y="5091"/>
                    </a:lnTo>
                    <a:lnTo>
                      <a:pt x="29" y="5063"/>
                    </a:lnTo>
                    <a:lnTo>
                      <a:pt x="8" y="5029"/>
                    </a:lnTo>
                    <a:close/>
                  </a:path>
                </a:pathLst>
              </a:custGeom>
              <a:solidFill>
                <a:srgbClr val="8672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52" name="Freeform 447">
                <a:extLst>
                  <a:ext uri="{FF2B5EF4-FFF2-40B4-BE49-F238E27FC236}">
                    <a16:creationId xmlns:a16="http://schemas.microsoft.com/office/drawing/2014/main" id="{54E62B82-8E04-48FA-93AB-08B2A0BC6D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8" y="1424"/>
                <a:ext cx="324" cy="259"/>
              </a:xfrm>
              <a:custGeom>
                <a:avLst/>
                <a:gdLst>
                  <a:gd name="T0" fmla="*/ 0 w 6152"/>
                  <a:gd name="T1" fmla="*/ 13 h 4919"/>
                  <a:gd name="T2" fmla="*/ 0 w 6152"/>
                  <a:gd name="T3" fmla="*/ 13 h 4919"/>
                  <a:gd name="T4" fmla="*/ 0 w 6152"/>
                  <a:gd name="T5" fmla="*/ 12 h 4919"/>
                  <a:gd name="T6" fmla="*/ 0 w 6152"/>
                  <a:gd name="T7" fmla="*/ 12 h 4919"/>
                  <a:gd name="T8" fmla="*/ 1 w 6152"/>
                  <a:gd name="T9" fmla="*/ 11 h 4919"/>
                  <a:gd name="T10" fmla="*/ 1 w 6152"/>
                  <a:gd name="T11" fmla="*/ 10 h 4919"/>
                  <a:gd name="T12" fmla="*/ 1 w 6152"/>
                  <a:gd name="T13" fmla="*/ 10 h 4919"/>
                  <a:gd name="T14" fmla="*/ 2 w 6152"/>
                  <a:gd name="T15" fmla="*/ 9 h 4919"/>
                  <a:gd name="T16" fmla="*/ 2 w 6152"/>
                  <a:gd name="T17" fmla="*/ 8 h 4919"/>
                  <a:gd name="T18" fmla="*/ 3 w 6152"/>
                  <a:gd name="T19" fmla="*/ 7 h 4919"/>
                  <a:gd name="T20" fmla="*/ 4 w 6152"/>
                  <a:gd name="T21" fmla="*/ 6 h 4919"/>
                  <a:gd name="T22" fmla="*/ 4 w 6152"/>
                  <a:gd name="T23" fmla="*/ 5 h 4919"/>
                  <a:gd name="T24" fmla="*/ 5 w 6152"/>
                  <a:gd name="T25" fmla="*/ 4 h 4919"/>
                  <a:gd name="T26" fmla="*/ 5 w 6152"/>
                  <a:gd name="T27" fmla="*/ 3 h 4919"/>
                  <a:gd name="T28" fmla="*/ 5 w 6152"/>
                  <a:gd name="T29" fmla="*/ 3 h 4919"/>
                  <a:gd name="T30" fmla="*/ 6 w 6152"/>
                  <a:gd name="T31" fmla="*/ 2 h 4919"/>
                  <a:gd name="T32" fmla="*/ 6 w 6152"/>
                  <a:gd name="T33" fmla="*/ 1 h 4919"/>
                  <a:gd name="T34" fmla="*/ 7 w 6152"/>
                  <a:gd name="T35" fmla="*/ 1 h 4919"/>
                  <a:gd name="T36" fmla="*/ 7 w 6152"/>
                  <a:gd name="T37" fmla="*/ 0 h 4919"/>
                  <a:gd name="T38" fmla="*/ 7 w 6152"/>
                  <a:gd name="T39" fmla="*/ 0 h 4919"/>
                  <a:gd name="T40" fmla="*/ 7 w 6152"/>
                  <a:gd name="T41" fmla="*/ 0 h 4919"/>
                  <a:gd name="T42" fmla="*/ 7 w 6152"/>
                  <a:gd name="T43" fmla="*/ 0 h 4919"/>
                  <a:gd name="T44" fmla="*/ 8 w 6152"/>
                  <a:gd name="T45" fmla="*/ 0 h 4919"/>
                  <a:gd name="T46" fmla="*/ 8 w 6152"/>
                  <a:gd name="T47" fmla="*/ 0 h 4919"/>
                  <a:gd name="T48" fmla="*/ 9 w 6152"/>
                  <a:gd name="T49" fmla="*/ 1 h 4919"/>
                  <a:gd name="T50" fmla="*/ 11 w 6152"/>
                  <a:gd name="T51" fmla="*/ 2 h 4919"/>
                  <a:gd name="T52" fmla="*/ 13 w 6152"/>
                  <a:gd name="T53" fmla="*/ 4 h 4919"/>
                  <a:gd name="T54" fmla="*/ 15 w 6152"/>
                  <a:gd name="T55" fmla="*/ 5 h 4919"/>
                  <a:gd name="T56" fmla="*/ 16 w 6152"/>
                  <a:gd name="T57" fmla="*/ 6 h 4919"/>
                  <a:gd name="T58" fmla="*/ 17 w 6152"/>
                  <a:gd name="T59" fmla="*/ 6 h 4919"/>
                  <a:gd name="T60" fmla="*/ 17 w 6152"/>
                  <a:gd name="T61" fmla="*/ 7 h 4919"/>
                  <a:gd name="T62" fmla="*/ 17 w 6152"/>
                  <a:gd name="T63" fmla="*/ 7 h 4919"/>
                  <a:gd name="T64" fmla="*/ 16 w 6152"/>
                  <a:gd name="T65" fmla="*/ 8 h 4919"/>
                  <a:gd name="T66" fmla="*/ 15 w 6152"/>
                  <a:gd name="T67" fmla="*/ 9 h 4919"/>
                  <a:gd name="T68" fmla="*/ 14 w 6152"/>
                  <a:gd name="T69" fmla="*/ 9 h 4919"/>
                  <a:gd name="T70" fmla="*/ 12 w 6152"/>
                  <a:gd name="T71" fmla="*/ 10 h 4919"/>
                  <a:gd name="T72" fmla="*/ 10 w 6152"/>
                  <a:gd name="T73" fmla="*/ 11 h 4919"/>
                  <a:gd name="T74" fmla="*/ 8 w 6152"/>
                  <a:gd name="T75" fmla="*/ 11 h 4919"/>
                  <a:gd name="T76" fmla="*/ 7 w 6152"/>
                  <a:gd name="T77" fmla="*/ 12 h 4919"/>
                  <a:gd name="T78" fmla="*/ 6 w 6152"/>
                  <a:gd name="T79" fmla="*/ 12 h 4919"/>
                  <a:gd name="T80" fmla="*/ 6 w 6152"/>
                  <a:gd name="T81" fmla="*/ 12 h 4919"/>
                  <a:gd name="T82" fmla="*/ 5 w 6152"/>
                  <a:gd name="T83" fmla="*/ 13 h 4919"/>
                  <a:gd name="T84" fmla="*/ 5 w 6152"/>
                  <a:gd name="T85" fmla="*/ 13 h 4919"/>
                  <a:gd name="T86" fmla="*/ 4 w 6152"/>
                  <a:gd name="T87" fmla="*/ 13 h 4919"/>
                  <a:gd name="T88" fmla="*/ 3 w 6152"/>
                  <a:gd name="T89" fmla="*/ 13 h 4919"/>
                  <a:gd name="T90" fmla="*/ 2 w 6152"/>
                  <a:gd name="T91" fmla="*/ 13 h 4919"/>
                  <a:gd name="T92" fmla="*/ 2 w 6152"/>
                  <a:gd name="T93" fmla="*/ 14 h 4919"/>
                  <a:gd name="T94" fmla="*/ 1 w 6152"/>
                  <a:gd name="T95" fmla="*/ 14 h 4919"/>
                  <a:gd name="T96" fmla="*/ 0 w 6152"/>
                  <a:gd name="T97" fmla="*/ 14 h 4919"/>
                  <a:gd name="T98" fmla="*/ 0 w 6152"/>
                  <a:gd name="T99" fmla="*/ 13 h 49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6152" h="4919">
                    <a:moveTo>
                      <a:pt x="8" y="4792"/>
                    </a:moveTo>
                    <a:lnTo>
                      <a:pt x="2" y="4764"/>
                    </a:lnTo>
                    <a:lnTo>
                      <a:pt x="0" y="4728"/>
                    </a:lnTo>
                    <a:lnTo>
                      <a:pt x="3" y="4686"/>
                    </a:lnTo>
                    <a:lnTo>
                      <a:pt x="12" y="4640"/>
                    </a:lnTo>
                    <a:lnTo>
                      <a:pt x="24" y="4588"/>
                    </a:lnTo>
                    <a:lnTo>
                      <a:pt x="39" y="4532"/>
                    </a:lnTo>
                    <a:lnTo>
                      <a:pt x="59" y="4472"/>
                    </a:lnTo>
                    <a:lnTo>
                      <a:pt x="81" y="4409"/>
                    </a:lnTo>
                    <a:lnTo>
                      <a:pt x="108" y="4341"/>
                    </a:lnTo>
                    <a:lnTo>
                      <a:pt x="135" y="4271"/>
                    </a:lnTo>
                    <a:lnTo>
                      <a:pt x="167" y="4200"/>
                    </a:lnTo>
                    <a:lnTo>
                      <a:pt x="200" y="4125"/>
                    </a:lnTo>
                    <a:lnTo>
                      <a:pt x="235" y="4049"/>
                    </a:lnTo>
                    <a:lnTo>
                      <a:pt x="271" y="3974"/>
                    </a:lnTo>
                    <a:lnTo>
                      <a:pt x="308" y="3896"/>
                    </a:lnTo>
                    <a:lnTo>
                      <a:pt x="347" y="3818"/>
                    </a:lnTo>
                    <a:lnTo>
                      <a:pt x="386" y="3740"/>
                    </a:lnTo>
                    <a:lnTo>
                      <a:pt x="426" y="3664"/>
                    </a:lnTo>
                    <a:lnTo>
                      <a:pt x="465" y="3588"/>
                    </a:lnTo>
                    <a:lnTo>
                      <a:pt x="505" y="3513"/>
                    </a:lnTo>
                    <a:lnTo>
                      <a:pt x="582" y="3371"/>
                    </a:lnTo>
                    <a:lnTo>
                      <a:pt x="654" y="3239"/>
                    </a:lnTo>
                    <a:lnTo>
                      <a:pt x="719" y="3121"/>
                    </a:lnTo>
                    <a:lnTo>
                      <a:pt x="775" y="3021"/>
                    </a:lnTo>
                    <a:lnTo>
                      <a:pt x="820" y="2942"/>
                    </a:lnTo>
                    <a:lnTo>
                      <a:pt x="851" y="2887"/>
                    </a:lnTo>
                    <a:lnTo>
                      <a:pt x="934" y="2742"/>
                    </a:lnTo>
                    <a:lnTo>
                      <a:pt x="1012" y="2605"/>
                    </a:lnTo>
                    <a:lnTo>
                      <a:pt x="1084" y="2474"/>
                    </a:lnTo>
                    <a:lnTo>
                      <a:pt x="1153" y="2350"/>
                    </a:lnTo>
                    <a:lnTo>
                      <a:pt x="1217" y="2231"/>
                    </a:lnTo>
                    <a:lnTo>
                      <a:pt x="1280" y="2116"/>
                    </a:lnTo>
                    <a:lnTo>
                      <a:pt x="1340" y="2006"/>
                    </a:lnTo>
                    <a:lnTo>
                      <a:pt x="1398" y="1900"/>
                    </a:lnTo>
                    <a:lnTo>
                      <a:pt x="1455" y="1795"/>
                    </a:lnTo>
                    <a:lnTo>
                      <a:pt x="1512" y="1692"/>
                    </a:lnTo>
                    <a:lnTo>
                      <a:pt x="1568" y="1589"/>
                    </a:lnTo>
                    <a:lnTo>
                      <a:pt x="1627" y="1487"/>
                    </a:lnTo>
                    <a:lnTo>
                      <a:pt x="1686" y="1384"/>
                    </a:lnTo>
                    <a:lnTo>
                      <a:pt x="1748" y="1279"/>
                    </a:lnTo>
                    <a:lnTo>
                      <a:pt x="1811" y="1172"/>
                    </a:lnTo>
                    <a:lnTo>
                      <a:pt x="1879" y="1062"/>
                    </a:lnTo>
                    <a:lnTo>
                      <a:pt x="1924" y="990"/>
                    </a:lnTo>
                    <a:lnTo>
                      <a:pt x="1965" y="919"/>
                    </a:lnTo>
                    <a:lnTo>
                      <a:pt x="2005" y="851"/>
                    </a:lnTo>
                    <a:lnTo>
                      <a:pt x="2041" y="784"/>
                    </a:lnTo>
                    <a:lnTo>
                      <a:pt x="2110" y="657"/>
                    </a:lnTo>
                    <a:lnTo>
                      <a:pt x="2172" y="541"/>
                    </a:lnTo>
                    <a:lnTo>
                      <a:pt x="2229" y="433"/>
                    </a:lnTo>
                    <a:lnTo>
                      <a:pt x="2281" y="336"/>
                    </a:lnTo>
                    <a:lnTo>
                      <a:pt x="2307" y="292"/>
                    </a:lnTo>
                    <a:lnTo>
                      <a:pt x="2330" y="250"/>
                    </a:lnTo>
                    <a:lnTo>
                      <a:pt x="2355" y="212"/>
                    </a:lnTo>
                    <a:lnTo>
                      <a:pt x="2378" y="176"/>
                    </a:lnTo>
                    <a:lnTo>
                      <a:pt x="2401" y="144"/>
                    </a:lnTo>
                    <a:lnTo>
                      <a:pt x="2424" y="115"/>
                    </a:lnTo>
                    <a:lnTo>
                      <a:pt x="2448" y="88"/>
                    </a:lnTo>
                    <a:lnTo>
                      <a:pt x="2471" y="66"/>
                    </a:lnTo>
                    <a:lnTo>
                      <a:pt x="2496" y="46"/>
                    </a:lnTo>
                    <a:lnTo>
                      <a:pt x="2520" y="30"/>
                    </a:lnTo>
                    <a:lnTo>
                      <a:pt x="2546" y="17"/>
                    </a:lnTo>
                    <a:lnTo>
                      <a:pt x="2573" y="7"/>
                    </a:lnTo>
                    <a:lnTo>
                      <a:pt x="2599" y="2"/>
                    </a:lnTo>
                    <a:lnTo>
                      <a:pt x="2628" y="0"/>
                    </a:lnTo>
                    <a:lnTo>
                      <a:pt x="2659" y="2"/>
                    </a:lnTo>
                    <a:lnTo>
                      <a:pt x="2689" y="8"/>
                    </a:lnTo>
                    <a:lnTo>
                      <a:pt x="2723" y="19"/>
                    </a:lnTo>
                    <a:lnTo>
                      <a:pt x="2758" y="32"/>
                    </a:lnTo>
                    <a:lnTo>
                      <a:pt x="2795" y="50"/>
                    </a:lnTo>
                    <a:lnTo>
                      <a:pt x="2834" y="72"/>
                    </a:lnTo>
                    <a:lnTo>
                      <a:pt x="2927" y="130"/>
                    </a:lnTo>
                    <a:lnTo>
                      <a:pt x="3025" y="192"/>
                    </a:lnTo>
                    <a:lnTo>
                      <a:pt x="3128" y="257"/>
                    </a:lnTo>
                    <a:lnTo>
                      <a:pt x="3235" y="326"/>
                    </a:lnTo>
                    <a:lnTo>
                      <a:pt x="3457" y="471"/>
                    </a:lnTo>
                    <a:lnTo>
                      <a:pt x="3689" y="625"/>
                    </a:lnTo>
                    <a:lnTo>
                      <a:pt x="3927" y="784"/>
                    </a:lnTo>
                    <a:lnTo>
                      <a:pt x="4167" y="948"/>
                    </a:lnTo>
                    <a:lnTo>
                      <a:pt x="4406" y="1111"/>
                    </a:lnTo>
                    <a:lnTo>
                      <a:pt x="4638" y="1271"/>
                    </a:lnTo>
                    <a:lnTo>
                      <a:pt x="4863" y="1427"/>
                    </a:lnTo>
                    <a:lnTo>
                      <a:pt x="5073" y="1574"/>
                    </a:lnTo>
                    <a:lnTo>
                      <a:pt x="5267" y="1710"/>
                    </a:lnTo>
                    <a:lnTo>
                      <a:pt x="5440" y="1832"/>
                    </a:lnTo>
                    <a:lnTo>
                      <a:pt x="5589" y="1938"/>
                    </a:lnTo>
                    <a:lnTo>
                      <a:pt x="5710" y="2024"/>
                    </a:lnTo>
                    <a:lnTo>
                      <a:pt x="5799" y="2089"/>
                    </a:lnTo>
                    <a:lnTo>
                      <a:pt x="5851" y="2129"/>
                    </a:lnTo>
                    <a:lnTo>
                      <a:pt x="5969" y="2207"/>
                    </a:lnTo>
                    <a:lnTo>
                      <a:pt x="6056" y="2283"/>
                    </a:lnTo>
                    <a:lnTo>
                      <a:pt x="6114" y="2360"/>
                    </a:lnTo>
                    <a:lnTo>
                      <a:pt x="6146" y="2436"/>
                    </a:lnTo>
                    <a:lnTo>
                      <a:pt x="6152" y="2511"/>
                    </a:lnTo>
                    <a:lnTo>
                      <a:pt x="6135" y="2587"/>
                    </a:lnTo>
                    <a:lnTo>
                      <a:pt x="6094" y="2662"/>
                    </a:lnTo>
                    <a:lnTo>
                      <a:pt x="6033" y="2736"/>
                    </a:lnTo>
                    <a:lnTo>
                      <a:pt x="5952" y="2810"/>
                    </a:lnTo>
                    <a:lnTo>
                      <a:pt x="5852" y="2883"/>
                    </a:lnTo>
                    <a:lnTo>
                      <a:pt x="5737" y="2957"/>
                    </a:lnTo>
                    <a:lnTo>
                      <a:pt x="5607" y="3029"/>
                    </a:lnTo>
                    <a:lnTo>
                      <a:pt x="5462" y="3102"/>
                    </a:lnTo>
                    <a:lnTo>
                      <a:pt x="5307" y="3174"/>
                    </a:lnTo>
                    <a:lnTo>
                      <a:pt x="5141" y="3245"/>
                    </a:lnTo>
                    <a:lnTo>
                      <a:pt x="4966" y="3317"/>
                    </a:lnTo>
                    <a:lnTo>
                      <a:pt x="4784" y="3388"/>
                    </a:lnTo>
                    <a:lnTo>
                      <a:pt x="4596" y="3459"/>
                    </a:lnTo>
                    <a:lnTo>
                      <a:pt x="4404" y="3531"/>
                    </a:lnTo>
                    <a:lnTo>
                      <a:pt x="4208" y="3601"/>
                    </a:lnTo>
                    <a:lnTo>
                      <a:pt x="3816" y="3741"/>
                    </a:lnTo>
                    <a:lnTo>
                      <a:pt x="3430" y="3882"/>
                    </a:lnTo>
                    <a:lnTo>
                      <a:pt x="3245" y="3951"/>
                    </a:lnTo>
                    <a:lnTo>
                      <a:pt x="3065" y="4022"/>
                    </a:lnTo>
                    <a:lnTo>
                      <a:pt x="2893" y="4091"/>
                    </a:lnTo>
                    <a:lnTo>
                      <a:pt x="2730" y="4161"/>
                    </a:lnTo>
                    <a:lnTo>
                      <a:pt x="2579" y="4231"/>
                    </a:lnTo>
                    <a:lnTo>
                      <a:pt x="2439" y="4300"/>
                    </a:lnTo>
                    <a:lnTo>
                      <a:pt x="2314" y="4370"/>
                    </a:lnTo>
                    <a:lnTo>
                      <a:pt x="2203" y="4439"/>
                    </a:lnTo>
                    <a:lnTo>
                      <a:pt x="2185" y="4450"/>
                    </a:lnTo>
                    <a:lnTo>
                      <a:pt x="2157" y="4462"/>
                    </a:lnTo>
                    <a:lnTo>
                      <a:pt x="2119" y="4478"/>
                    </a:lnTo>
                    <a:lnTo>
                      <a:pt x="2074" y="4496"/>
                    </a:lnTo>
                    <a:lnTo>
                      <a:pt x="2021" y="4516"/>
                    </a:lnTo>
                    <a:lnTo>
                      <a:pt x="1960" y="4539"/>
                    </a:lnTo>
                    <a:lnTo>
                      <a:pt x="1893" y="4562"/>
                    </a:lnTo>
                    <a:lnTo>
                      <a:pt x="1820" y="4588"/>
                    </a:lnTo>
                    <a:lnTo>
                      <a:pt x="1741" y="4613"/>
                    </a:lnTo>
                    <a:lnTo>
                      <a:pt x="1660" y="4640"/>
                    </a:lnTo>
                    <a:lnTo>
                      <a:pt x="1573" y="4668"/>
                    </a:lnTo>
                    <a:lnTo>
                      <a:pt x="1484" y="4695"/>
                    </a:lnTo>
                    <a:lnTo>
                      <a:pt x="1391" y="4722"/>
                    </a:lnTo>
                    <a:lnTo>
                      <a:pt x="1296" y="4748"/>
                    </a:lnTo>
                    <a:lnTo>
                      <a:pt x="1201" y="4774"/>
                    </a:lnTo>
                    <a:lnTo>
                      <a:pt x="1105" y="4798"/>
                    </a:lnTo>
                    <a:lnTo>
                      <a:pt x="1009" y="4822"/>
                    </a:lnTo>
                    <a:lnTo>
                      <a:pt x="913" y="4844"/>
                    </a:lnTo>
                    <a:lnTo>
                      <a:pt x="819" y="4863"/>
                    </a:lnTo>
                    <a:lnTo>
                      <a:pt x="727" y="4879"/>
                    </a:lnTo>
                    <a:lnTo>
                      <a:pt x="637" y="4894"/>
                    </a:lnTo>
                    <a:lnTo>
                      <a:pt x="551" y="4906"/>
                    </a:lnTo>
                    <a:lnTo>
                      <a:pt x="468" y="4914"/>
                    </a:lnTo>
                    <a:lnTo>
                      <a:pt x="390" y="4918"/>
                    </a:lnTo>
                    <a:lnTo>
                      <a:pt x="318" y="4919"/>
                    </a:lnTo>
                    <a:lnTo>
                      <a:pt x="251" y="4916"/>
                    </a:lnTo>
                    <a:lnTo>
                      <a:pt x="191" y="4909"/>
                    </a:lnTo>
                    <a:lnTo>
                      <a:pt x="137" y="4896"/>
                    </a:lnTo>
                    <a:lnTo>
                      <a:pt x="91" y="4878"/>
                    </a:lnTo>
                    <a:lnTo>
                      <a:pt x="55" y="4856"/>
                    </a:lnTo>
                    <a:lnTo>
                      <a:pt x="27" y="4827"/>
                    </a:lnTo>
                    <a:lnTo>
                      <a:pt x="8" y="4792"/>
                    </a:lnTo>
                    <a:close/>
                  </a:path>
                </a:pathLst>
              </a:custGeom>
              <a:solidFill>
                <a:srgbClr val="7F6E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53" name="Freeform 448">
                <a:extLst>
                  <a:ext uri="{FF2B5EF4-FFF2-40B4-BE49-F238E27FC236}">
                    <a16:creationId xmlns:a16="http://schemas.microsoft.com/office/drawing/2014/main" id="{0F86CBBF-AE35-457C-8B2A-C55A3E166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6" y="1422"/>
                <a:ext cx="306" cy="248"/>
              </a:xfrm>
              <a:custGeom>
                <a:avLst/>
                <a:gdLst>
                  <a:gd name="T0" fmla="*/ 8 w 5817"/>
                  <a:gd name="T1" fmla="*/ 1 h 4705"/>
                  <a:gd name="T2" fmla="*/ 9 w 5817"/>
                  <a:gd name="T3" fmla="*/ 1 h 4705"/>
                  <a:gd name="T4" fmla="*/ 10 w 5817"/>
                  <a:gd name="T5" fmla="*/ 2 h 4705"/>
                  <a:gd name="T6" fmla="*/ 11 w 5817"/>
                  <a:gd name="T7" fmla="*/ 3 h 4705"/>
                  <a:gd name="T8" fmla="*/ 13 w 5817"/>
                  <a:gd name="T9" fmla="*/ 4 h 4705"/>
                  <a:gd name="T10" fmla="*/ 14 w 5817"/>
                  <a:gd name="T11" fmla="*/ 5 h 4705"/>
                  <a:gd name="T12" fmla="*/ 15 w 5817"/>
                  <a:gd name="T13" fmla="*/ 5 h 4705"/>
                  <a:gd name="T14" fmla="*/ 15 w 5817"/>
                  <a:gd name="T15" fmla="*/ 6 h 4705"/>
                  <a:gd name="T16" fmla="*/ 16 w 5817"/>
                  <a:gd name="T17" fmla="*/ 6 h 4705"/>
                  <a:gd name="T18" fmla="*/ 16 w 5817"/>
                  <a:gd name="T19" fmla="*/ 7 h 4705"/>
                  <a:gd name="T20" fmla="*/ 15 w 5817"/>
                  <a:gd name="T21" fmla="*/ 8 h 4705"/>
                  <a:gd name="T22" fmla="*/ 14 w 5817"/>
                  <a:gd name="T23" fmla="*/ 8 h 4705"/>
                  <a:gd name="T24" fmla="*/ 13 w 5817"/>
                  <a:gd name="T25" fmla="*/ 9 h 4705"/>
                  <a:gd name="T26" fmla="*/ 11 w 5817"/>
                  <a:gd name="T27" fmla="*/ 10 h 4705"/>
                  <a:gd name="T28" fmla="*/ 9 w 5817"/>
                  <a:gd name="T29" fmla="*/ 11 h 4705"/>
                  <a:gd name="T30" fmla="*/ 7 w 5817"/>
                  <a:gd name="T31" fmla="*/ 11 h 4705"/>
                  <a:gd name="T32" fmla="*/ 6 w 5817"/>
                  <a:gd name="T33" fmla="*/ 12 h 4705"/>
                  <a:gd name="T34" fmla="*/ 5 w 5817"/>
                  <a:gd name="T35" fmla="*/ 12 h 4705"/>
                  <a:gd name="T36" fmla="*/ 5 w 5817"/>
                  <a:gd name="T37" fmla="*/ 12 h 4705"/>
                  <a:gd name="T38" fmla="*/ 4 w 5817"/>
                  <a:gd name="T39" fmla="*/ 12 h 4705"/>
                  <a:gd name="T40" fmla="*/ 4 w 5817"/>
                  <a:gd name="T41" fmla="*/ 13 h 4705"/>
                  <a:gd name="T42" fmla="*/ 3 w 5817"/>
                  <a:gd name="T43" fmla="*/ 13 h 4705"/>
                  <a:gd name="T44" fmla="*/ 3 w 5817"/>
                  <a:gd name="T45" fmla="*/ 13 h 4705"/>
                  <a:gd name="T46" fmla="*/ 2 w 5817"/>
                  <a:gd name="T47" fmla="*/ 13 h 4705"/>
                  <a:gd name="T48" fmla="*/ 1 w 5817"/>
                  <a:gd name="T49" fmla="*/ 13 h 4705"/>
                  <a:gd name="T50" fmla="*/ 1 w 5817"/>
                  <a:gd name="T51" fmla="*/ 13 h 4705"/>
                  <a:gd name="T52" fmla="*/ 0 w 5817"/>
                  <a:gd name="T53" fmla="*/ 13 h 4705"/>
                  <a:gd name="T54" fmla="*/ 0 w 5817"/>
                  <a:gd name="T55" fmla="*/ 13 h 4705"/>
                  <a:gd name="T56" fmla="*/ 0 w 5817"/>
                  <a:gd name="T57" fmla="*/ 12 h 4705"/>
                  <a:gd name="T58" fmla="*/ 0 w 5817"/>
                  <a:gd name="T59" fmla="*/ 12 h 4705"/>
                  <a:gd name="T60" fmla="*/ 0 w 5817"/>
                  <a:gd name="T61" fmla="*/ 12 h 4705"/>
                  <a:gd name="T62" fmla="*/ 0 w 5817"/>
                  <a:gd name="T63" fmla="*/ 11 h 4705"/>
                  <a:gd name="T64" fmla="*/ 1 w 5817"/>
                  <a:gd name="T65" fmla="*/ 11 h 4705"/>
                  <a:gd name="T66" fmla="*/ 1 w 5817"/>
                  <a:gd name="T67" fmla="*/ 10 h 4705"/>
                  <a:gd name="T68" fmla="*/ 2 w 5817"/>
                  <a:gd name="T69" fmla="*/ 9 h 4705"/>
                  <a:gd name="T70" fmla="*/ 2 w 5817"/>
                  <a:gd name="T71" fmla="*/ 8 h 4705"/>
                  <a:gd name="T72" fmla="*/ 2 w 5817"/>
                  <a:gd name="T73" fmla="*/ 7 h 4705"/>
                  <a:gd name="T74" fmla="*/ 3 w 5817"/>
                  <a:gd name="T75" fmla="*/ 6 h 4705"/>
                  <a:gd name="T76" fmla="*/ 3 w 5817"/>
                  <a:gd name="T77" fmla="*/ 5 h 4705"/>
                  <a:gd name="T78" fmla="*/ 4 w 5817"/>
                  <a:gd name="T79" fmla="*/ 4 h 4705"/>
                  <a:gd name="T80" fmla="*/ 4 w 5817"/>
                  <a:gd name="T81" fmla="*/ 4 h 4705"/>
                  <a:gd name="T82" fmla="*/ 5 w 5817"/>
                  <a:gd name="T83" fmla="*/ 3 h 4705"/>
                  <a:gd name="T84" fmla="*/ 5 w 5817"/>
                  <a:gd name="T85" fmla="*/ 2 h 4705"/>
                  <a:gd name="T86" fmla="*/ 6 w 5817"/>
                  <a:gd name="T87" fmla="*/ 1 h 4705"/>
                  <a:gd name="T88" fmla="*/ 6 w 5817"/>
                  <a:gd name="T89" fmla="*/ 1 h 4705"/>
                  <a:gd name="T90" fmla="*/ 6 w 5817"/>
                  <a:gd name="T91" fmla="*/ 0 h 4705"/>
                  <a:gd name="T92" fmla="*/ 6 w 5817"/>
                  <a:gd name="T93" fmla="*/ 0 h 4705"/>
                  <a:gd name="T94" fmla="*/ 7 w 5817"/>
                  <a:gd name="T95" fmla="*/ 0 h 4705"/>
                  <a:gd name="T96" fmla="*/ 7 w 5817"/>
                  <a:gd name="T97" fmla="*/ 0 h 4705"/>
                  <a:gd name="T98" fmla="*/ 7 w 5817"/>
                  <a:gd name="T99" fmla="*/ 0 h 4705"/>
                  <a:gd name="T100" fmla="*/ 7 w 5817"/>
                  <a:gd name="T101" fmla="*/ 0 h 470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817" h="4705">
                    <a:moveTo>
                      <a:pt x="2670" y="77"/>
                    </a:moveTo>
                    <a:lnTo>
                      <a:pt x="2768" y="138"/>
                    </a:lnTo>
                    <a:lnTo>
                      <a:pt x="2867" y="201"/>
                    </a:lnTo>
                    <a:lnTo>
                      <a:pt x="2969" y="267"/>
                    </a:lnTo>
                    <a:lnTo>
                      <a:pt x="3073" y="335"/>
                    </a:lnTo>
                    <a:lnTo>
                      <a:pt x="3178" y="405"/>
                    </a:lnTo>
                    <a:lnTo>
                      <a:pt x="3285" y="475"/>
                    </a:lnTo>
                    <a:lnTo>
                      <a:pt x="3391" y="548"/>
                    </a:lnTo>
                    <a:lnTo>
                      <a:pt x="3499" y="622"/>
                    </a:lnTo>
                    <a:lnTo>
                      <a:pt x="3715" y="770"/>
                    </a:lnTo>
                    <a:lnTo>
                      <a:pt x="3929" y="919"/>
                    </a:lnTo>
                    <a:lnTo>
                      <a:pt x="4140" y="1068"/>
                    </a:lnTo>
                    <a:lnTo>
                      <a:pt x="4344" y="1212"/>
                    </a:lnTo>
                    <a:lnTo>
                      <a:pt x="4538" y="1351"/>
                    </a:lnTo>
                    <a:lnTo>
                      <a:pt x="4722" y="1481"/>
                    </a:lnTo>
                    <a:lnTo>
                      <a:pt x="4891" y="1602"/>
                    </a:lnTo>
                    <a:lnTo>
                      <a:pt x="5043" y="1709"/>
                    </a:lnTo>
                    <a:lnTo>
                      <a:pt x="5176" y="1804"/>
                    </a:lnTo>
                    <a:lnTo>
                      <a:pt x="5288" y="1879"/>
                    </a:lnTo>
                    <a:lnTo>
                      <a:pt x="5334" y="1911"/>
                    </a:lnTo>
                    <a:lnTo>
                      <a:pt x="5375" y="1938"/>
                    </a:lnTo>
                    <a:lnTo>
                      <a:pt x="5409" y="1958"/>
                    </a:lnTo>
                    <a:lnTo>
                      <a:pt x="5435" y="1973"/>
                    </a:lnTo>
                    <a:lnTo>
                      <a:pt x="5573" y="2057"/>
                    </a:lnTo>
                    <a:lnTo>
                      <a:pt x="5680" y="2141"/>
                    </a:lnTo>
                    <a:lnTo>
                      <a:pt x="5754" y="2223"/>
                    </a:lnTo>
                    <a:lnTo>
                      <a:pt x="5800" y="2305"/>
                    </a:lnTo>
                    <a:lnTo>
                      <a:pt x="5817" y="2385"/>
                    </a:lnTo>
                    <a:lnTo>
                      <a:pt x="5809" y="2465"/>
                    </a:lnTo>
                    <a:lnTo>
                      <a:pt x="5776" y="2543"/>
                    </a:lnTo>
                    <a:lnTo>
                      <a:pt x="5721" y="2621"/>
                    </a:lnTo>
                    <a:lnTo>
                      <a:pt x="5644" y="2699"/>
                    </a:lnTo>
                    <a:lnTo>
                      <a:pt x="5548" y="2775"/>
                    </a:lnTo>
                    <a:lnTo>
                      <a:pt x="5434" y="2851"/>
                    </a:lnTo>
                    <a:lnTo>
                      <a:pt x="5304" y="2926"/>
                    </a:lnTo>
                    <a:lnTo>
                      <a:pt x="5159" y="3001"/>
                    </a:lnTo>
                    <a:lnTo>
                      <a:pt x="5001" y="3075"/>
                    </a:lnTo>
                    <a:lnTo>
                      <a:pt x="4832" y="3149"/>
                    </a:lnTo>
                    <a:lnTo>
                      <a:pt x="4654" y="3223"/>
                    </a:lnTo>
                    <a:lnTo>
                      <a:pt x="4468" y="3295"/>
                    </a:lnTo>
                    <a:lnTo>
                      <a:pt x="4274" y="3368"/>
                    </a:lnTo>
                    <a:lnTo>
                      <a:pt x="4077" y="3441"/>
                    </a:lnTo>
                    <a:lnTo>
                      <a:pt x="3876" y="3513"/>
                    </a:lnTo>
                    <a:lnTo>
                      <a:pt x="3473" y="3657"/>
                    </a:lnTo>
                    <a:lnTo>
                      <a:pt x="3076" y="3800"/>
                    </a:lnTo>
                    <a:lnTo>
                      <a:pt x="2884" y="3872"/>
                    </a:lnTo>
                    <a:lnTo>
                      <a:pt x="2700" y="3943"/>
                    </a:lnTo>
                    <a:lnTo>
                      <a:pt x="2524" y="4015"/>
                    </a:lnTo>
                    <a:lnTo>
                      <a:pt x="2357" y="4086"/>
                    </a:lnTo>
                    <a:lnTo>
                      <a:pt x="2203" y="4159"/>
                    </a:lnTo>
                    <a:lnTo>
                      <a:pt x="2061" y="4231"/>
                    </a:lnTo>
                    <a:lnTo>
                      <a:pt x="1935" y="4303"/>
                    </a:lnTo>
                    <a:lnTo>
                      <a:pt x="1826" y="4375"/>
                    </a:lnTo>
                    <a:lnTo>
                      <a:pt x="1813" y="4383"/>
                    </a:lnTo>
                    <a:lnTo>
                      <a:pt x="1791" y="4393"/>
                    </a:lnTo>
                    <a:lnTo>
                      <a:pt x="1761" y="4406"/>
                    </a:lnTo>
                    <a:lnTo>
                      <a:pt x="1726" y="4419"/>
                    </a:lnTo>
                    <a:lnTo>
                      <a:pt x="1683" y="4434"/>
                    </a:lnTo>
                    <a:lnTo>
                      <a:pt x="1633" y="4452"/>
                    </a:lnTo>
                    <a:lnTo>
                      <a:pt x="1579" y="4469"/>
                    </a:lnTo>
                    <a:lnTo>
                      <a:pt x="1520" y="4489"/>
                    </a:lnTo>
                    <a:lnTo>
                      <a:pt x="1456" y="4508"/>
                    </a:lnTo>
                    <a:lnTo>
                      <a:pt x="1389" y="4528"/>
                    </a:lnTo>
                    <a:lnTo>
                      <a:pt x="1318" y="4547"/>
                    </a:lnTo>
                    <a:lnTo>
                      <a:pt x="1244" y="4566"/>
                    </a:lnTo>
                    <a:lnTo>
                      <a:pt x="1168" y="4586"/>
                    </a:lnTo>
                    <a:lnTo>
                      <a:pt x="1090" y="4605"/>
                    </a:lnTo>
                    <a:lnTo>
                      <a:pt x="1011" y="4623"/>
                    </a:lnTo>
                    <a:lnTo>
                      <a:pt x="931" y="4639"/>
                    </a:lnTo>
                    <a:lnTo>
                      <a:pt x="851" y="4654"/>
                    </a:lnTo>
                    <a:lnTo>
                      <a:pt x="773" y="4669"/>
                    </a:lnTo>
                    <a:lnTo>
                      <a:pt x="694" y="4680"/>
                    </a:lnTo>
                    <a:lnTo>
                      <a:pt x="617" y="4690"/>
                    </a:lnTo>
                    <a:lnTo>
                      <a:pt x="542" y="4697"/>
                    </a:lnTo>
                    <a:lnTo>
                      <a:pt x="470" y="4702"/>
                    </a:lnTo>
                    <a:lnTo>
                      <a:pt x="401" y="4705"/>
                    </a:lnTo>
                    <a:lnTo>
                      <a:pt x="335" y="4704"/>
                    </a:lnTo>
                    <a:lnTo>
                      <a:pt x="274" y="4698"/>
                    </a:lnTo>
                    <a:lnTo>
                      <a:pt x="218" y="4691"/>
                    </a:lnTo>
                    <a:lnTo>
                      <a:pt x="167" y="4679"/>
                    </a:lnTo>
                    <a:lnTo>
                      <a:pt x="121" y="4664"/>
                    </a:lnTo>
                    <a:lnTo>
                      <a:pt x="82" y="4643"/>
                    </a:lnTo>
                    <a:lnTo>
                      <a:pt x="49" y="4619"/>
                    </a:lnTo>
                    <a:lnTo>
                      <a:pt x="24" y="4589"/>
                    </a:lnTo>
                    <a:lnTo>
                      <a:pt x="7" y="4554"/>
                    </a:lnTo>
                    <a:lnTo>
                      <a:pt x="1" y="4528"/>
                    </a:lnTo>
                    <a:lnTo>
                      <a:pt x="0" y="4495"/>
                    </a:lnTo>
                    <a:lnTo>
                      <a:pt x="2" y="4458"/>
                    </a:lnTo>
                    <a:lnTo>
                      <a:pt x="8" y="4416"/>
                    </a:lnTo>
                    <a:lnTo>
                      <a:pt x="18" y="4369"/>
                    </a:lnTo>
                    <a:lnTo>
                      <a:pt x="31" y="4319"/>
                    </a:lnTo>
                    <a:lnTo>
                      <a:pt x="48" y="4266"/>
                    </a:lnTo>
                    <a:lnTo>
                      <a:pt x="67" y="4208"/>
                    </a:lnTo>
                    <a:lnTo>
                      <a:pt x="90" y="4149"/>
                    </a:lnTo>
                    <a:lnTo>
                      <a:pt x="114" y="4087"/>
                    </a:lnTo>
                    <a:lnTo>
                      <a:pt x="140" y="4023"/>
                    </a:lnTo>
                    <a:lnTo>
                      <a:pt x="169" y="3958"/>
                    </a:lnTo>
                    <a:lnTo>
                      <a:pt x="198" y="3891"/>
                    </a:lnTo>
                    <a:lnTo>
                      <a:pt x="230" y="3823"/>
                    </a:lnTo>
                    <a:lnTo>
                      <a:pt x="263" y="3755"/>
                    </a:lnTo>
                    <a:lnTo>
                      <a:pt x="296" y="3687"/>
                    </a:lnTo>
                    <a:lnTo>
                      <a:pt x="363" y="3551"/>
                    </a:lnTo>
                    <a:lnTo>
                      <a:pt x="431" y="3420"/>
                    </a:lnTo>
                    <a:lnTo>
                      <a:pt x="496" y="3296"/>
                    </a:lnTo>
                    <a:lnTo>
                      <a:pt x="559" y="3183"/>
                    </a:lnTo>
                    <a:lnTo>
                      <a:pt x="614" y="3083"/>
                    </a:lnTo>
                    <a:lnTo>
                      <a:pt x="661" y="2998"/>
                    </a:lnTo>
                    <a:lnTo>
                      <a:pt x="699" y="2932"/>
                    </a:lnTo>
                    <a:lnTo>
                      <a:pt x="723" y="2889"/>
                    </a:lnTo>
                    <a:lnTo>
                      <a:pt x="805" y="2746"/>
                    </a:lnTo>
                    <a:lnTo>
                      <a:pt x="881" y="2612"/>
                    </a:lnTo>
                    <a:lnTo>
                      <a:pt x="953" y="2485"/>
                    </a:lnTo>
                    <a:lnTo>
                      <a:pt x="1019" y="2364"/>
                    </a:lnTo>
                    <a:lnTo>
                      <a:pt x="1082" y="2249"/>
                    </a:lnTo>
                    <a:lnTo>
                      <a:pt x="1141" y="2138"/>
                    </a:lnTo>
                    <a:lnTo>
                      <a:pt x="1199" y="2031"/>
                    </a:lnTo>
                    <a:lnTo>
                      <a:pt x="1256" y="1926"/>
                    </a:lnTo>
                    <a:lnTo>
                      <a:pt x="1311" y="1824"/>
                    </a:lnTo>
                    <a:lnTo>
                      <a:pt x="1366" y="1722"/>
                    </a:lnTo>
                    <a:lnTo>
                      <a:pt x="1423" y="1618"/>
                    </a:lnTo>
                    <a:lnTo>
                      <a:pt x="1481" y="1515"/>
                    </a:lnTo>
                    <a:lnTo>
                      <a:pt x="1541" y="1409"/>
                    </a:lnTo>
                    <a:lnTo>
                      <a:pt x="1605" y="1299"/>
                    </a:lnTo>
                    <a:lnTo>
                      <a:pt x="1672" y="1185"/>
                    </a:lnTo>
                    <a:lnTo>
                      <a:pt x="1744" y="1067"/>
                    </a:lnTo>
                    <a:lnTo>
                      <a:pt x="1792" y="988"/>
                    </a:lnTo>
                    <a:lnTo>
                      <a:pt x="1837" y="912"/>
                    </a:lnTo>
                    <a:lnTo>
                      <a:pt x="1879" y="839"/>
                    </a:lnTo>
                    <a:lnTo>
                      <a:pt x="1918" y="768"/>
                    </a:lnTo>
                    <a:lnTo>
                      <a:pt x="1990" y="635"/>
                    </a:lnTo>
                    <a:lnTo>
                      <a:pt x="2052" y="514"/>
                    </a:lnTo>
                    <a:lnTo>
                      <a:pt x="2108" y="406"/>
                    </a:lnTo>
                    <a:lnTo>
                      <a:pt x="2160" y="310"/>
                    </a:lnTo>
                    <a:lnTo>
                      <a:pt x="2183" y="266"/>
                    </a:lnTo>
                    <a:lnTo>
                      <a:pt x="2206" y="226"/>
                    </a:lnTo>
                    <a:lnTo>
                      <a:pt x="2228" y="189"/>
                    </a:lnTo>
                    <a:lnTo>
                      <a:pt x="2250" y="155"/>
                    </a:lnTo>
                    <a:lnTo>
                      <a:pt x="2270" y="124"/>
                    </a:lnTo>
                    <a:lnTo>
                      <a:pt x="2292" y="97"/>
                    </a:lnTo>
                    <a:lnTo>
                      <a:pt x="2313" y="72"/>
                    </a:lnTo>
                    <a:lnTo>
                      <a:pt x="2335" y="52"/>
                    </a:lnTo>
                    <a:lnTo>
                      <a:pt x="2356" y="34"/>
                    </a:lnTo>
                    <a:lnTo>
                      <a:pt x="2379" y="21"/>
                    </a:lnTo>
                    <a:lnTo>
                      <a:pt x="2401" y="11"/>
                    </a:lnTo>
                    <a:lnTo>
                      <a:pt x="2425" y="4"/>
                    </a:lnTo>
                    <a:lnTo>
                      <a:pt x="2450" y="0"/>
                    </a:lnTo>
                    <a:lnTo>
                      <a:pt x="2477" y="0"/>
                    </a:lnTo>
                    <a:lnTo>
                      <a:pt x="2505" y="4"/>
                    </a:lnTo>
                    <a:lnTo>
                      <a:pt x="2533" y="12"/>
                    </a:lnTo>
                    <a:lnTo>
                      <a:pt x="2565" y="22"/>
                    </a:lnTo>
                    <a:lnTo>
                      <a:pt x="2598" y="37"/>
                    </a:lnTo>
                    <a:lnTo>
                      <a:pt x="2632" y="56"/>
                    </a:lnTo>
                    <a:lnTo>
                      <a:pt x="2670" y="77"/>
                    </a:lnTo>
                    <a:close/>
                  </a:path>
                </a:pathLst>
              </a:custGeom>
              <a:solidFill>
                <a:srgbClr val="7C6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54" name="Freeform 449">
                <a:extLst>
                  <a:ext uri="{FF2B5EF4-FFF2-40B4-BE49-F238E27FC236}">
                    <a16:creationId xmlns:a16="http://schemas.microsoft.com/office/drawing/2014/main" id="{01CDB3BE-D0EB-4878-8FE7-6C196496A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9" y="1668"/>
                <a:ext cx="716" cy="308"/>
              </a:xfrm>
              <a:custGeom>
                <a:avLst/>
                <a:gdLst>
                  <a:gd name="T0" fmla="*/ 37 w 13601"/>
                  <a:gd name="T1" fmla="*/ 0 h 5842"/>
                  <a:gd name="T2" fmla="*/ 38 w 13601"/>
                  <a:gd name="T3" fmla="*/ 0 h 5842"/>
                  <a:gd name="T4" fmla="*/ 38 w 13601"/>
                  <a:gd name="T5" fmla="*/ 0 h 5842"/>
                  <a:gd name="T6" fmla="*/ 38 w 13601"/>
                  <a:gd name="T7" fmla="*/ 0 h 5842"/>
                  <a:gd name="T8" fmla="*/ 38 w 13601"/>
                  <a:gd name="T9" fmla="*/ 0 h 5842"/>
                  <a:gd name="T10" fmla="*/ 38 w 13601"/>
                  <a:gd name="T11" fmla="*/ 0 h 5842"/>
                  <a:gd name="T12" fmla="*/ 38 w 13601"/>
                  <a:gd name="T13" fmla="*/ 1 h 5842"/>
                  <a:gd name="T14" fmla="*/ 38 w 13601"/>
                  <a:gd name="T15" fmla="*/ 1 h 5842"/>
                  <a:gd name="T16" fmla="*/ 37 w 13601"/>
                  <a:gd name="T17" fmla="*/ 1 h 5842"/>
                  <a:gd name="T18" fmla="*/ 37 w 13601"/>
                  <a:gd name="T19" fmla="*/ 1 h 5842"/>
                  <a:gd name="T20" fmla="*/ 37 w 13601"/>
                  <a:gd name="T21" fmla="*/ 1 h 5842"/>
                  <a:gd name="T22" fmla="*/ 37 w 13601"/>
                  <a:gd name="T23" fmla="*/ 1 h 5842"/>
                  <a:gd name="T24" fmla="*/ 35 w 13601"/>
                  <a:gd name="T25" fmla="*/ 2 h 5842"/>
                  <a:gd name="T26" fmla="*/ 34 w 13601"/>
                  <a:gd name="T27" fmla="*/ 2 h 5842"/>
                  <a:gd name="T28" fmla="*/ 32 w 13601"/>
                  <a:gd name="T29" fmla="*/ 3 h 5842"/>
                  <a:gd name="T30" fmla="*/ 30 w 13601"/>
                  <a:gd name="T31" fmla="*/ 4 h 5842"/>
                  <a:gd name="T32" fmla="*/ 29 w 13601"/>
                  <a:gd name="T33" fmla="*/ 4 h 5842"/>
                  <a:gd name="T34" fmla="*/ 27 w 13601"/>
                  <a:gd name="T35" fmla="*/ 5 h 5842"/>
                  <a:gd name="T36" fmla="*/ 25 w 13601"/>
                  <a:gd name="T37" fmla="*/ 6 h 5842"/>
                  <a:gd name="T38" fmla="*/ 23 w 13601"/>
                  <a:gd name="T39" fmla="*/ 7 h 5842"/>
                  <a:gd name="T40" fmla="*/ 21 w 13601"/>
                  <a:gd name="T41" fmla="*/ 7 h 5842"/>
                  <a:gd name="T42" fmla="*/ 21 w 13601"/>
                  <a:gd name="T43" fmla="*/ 8 h 5842"/>
                  <a:gd name="T44" fmla="*/ 20 w 13601"/>
                  <a:gd name="T45" fmla="*/ 8 h 5842"/>
                  <a:gd name="T46" fmla="*/ 18 w 13601"/>
                  <a:gd name="T47" fmla="*/ 9 h 5842"/>
                  <a:gd name="T48" fmla="*/ 17 w 13601"/>
                  <a:gd name="T49" fmla="*/ 9 h 5842"/>
                  <a:gd name="T50" fmla="*/ 16 w 13601"/>
                  <a:gd name="T51" fmla="*/ 10 h 5842"/>
                  <a:gd name="T52" fmla="*/ 15 w 13601"/>
                  <a:gd name="T53" fmla="*/ 10 h 5842"/>
                  <a:gd name="T54" fmla="*/ 14 w 13601"/>
                  <a:gd name="T55" fmla="*/ 10 h 5842"/>
                  <a:gd name="T56" fmla="*/ 12 w 13601"/>
                  <a:gd name="T57" fmla="*/ 11 h 5842"/>
                  <a:gd name="T58" fmla="*/ 10 w 13601"/>
                  <a:gd name="T59" fmla="*/ 12 h 5842"/>
                  <a:gd name="T60" fmla="*/ 8 w 13601"/>
                  <a:gd name="T61" fmla="*/ 13 h 5842"/>
                  <a:gd name="T62" fmla="*/ 7 w 13601"/>
                  <a:gd name="T63" fmla="*/ 13 h 5842"/>
                  <a:gd name="T64" fmla="*/ 7 w 13601"/>
                  <a:gd name="T65" fmla="*/ 13 h 5842"/>
                  <a:gd name="T66" fmla="*/ 6 w 13601"/>
                  <a:gd name="T67" fmla="*/ 14 h 5842"/>
                  <a:gd name="T68" fmla="*/ 6 w 13601"/>
                  <a:gd name="T69" fmla="*/ 14 h 5842"/>
                  <a:gd name="T70" fmla="*/ 5 w 13601"/>
                  <a:gd name="T71" fmla="*/ 14 h 5842"/>
                  <a:gd name="T72" fmla="*/ 3 w 13601"/>
                  <a:gd name="T73" fmla="*/ 15 h 5842"/>
                  <a:gd name="T74" fmla="*/ 2 w 13601"/>
                  <a:gd name="T75" fmla="*/ 16 h 5842"/>
                  <a:gd name="T76" fmla="*/ 1 w 13601"/>
                  <a:gd name="T77" fmla="*/ 16 h 5842"/>
                  <a:gd name="T78" fmla="*/ 0 w 13601"/>
                  <a:gd name="T79" fmla="*/ 16 h 5842"/>
                  <a:gd name="T80" fmla="*/ 0 w 13601"/>
                  <a:gd name="T81" fmla="*/ 16 h 5842"/>
                  <a:gd name="T82" fmla="*/ 0 w 13601"/>
                  <a:gd name="T83" fmla="*/ 16 h 5842"/>
                  <a:gd name="T84" fmla="*/ 0 w 13601"/>
                  <a:gd name="T85" fmla="*/ 16 h 5842"/>
                  <a:gd name="T86" fmla="*/ 0 w 13601"/>
                  <a:gd name="T87" fmla="*/ 16 h 5842"/>
                  <a:gd name="T88" fmla="*/ 0 w 13601"/>
                  <a:gd name="T89" fmla="*/ 16 h 5842"/>
                  <a:gd name="T90" fmla="*/ 0 w 13601"/>
                  <a:gd name="T91" fmla="*/ 16 h 5842"/>
                  <a:gd name="T92" fmla="*/ 0 w 13601"/>
                  <a:gd name="T93" fmla="*/ 16 h 5842"/>
                  <a:gd name="T94" fmla="*/ 1 w 13601"/>
                  <a:gd name="T95" fmla="*/ 16 h 5842"/>
                  <a:gd name="T96" fmla="*/ 1 w 13601"/>
                  <a:gd name="T97" fmla="*/ 15 h 5842"/>
                  <a:gd name="T98" fmla="*/ 2 w 13601"/>
                  <a:gd name="T99" fmla="*/ 15 h 5842"/>
                  <a:gd name="T100" fmla="*/ 4 w 13601"/>
                  <a:gd name="T101" fmla="*/ 14 h 5842"/>
                  <a:gd name="T102" fmla="*/ 9 w 13601"/>
                  <a:gd name="T103" fmla="*/ 12 h 5842"/>
                  <a:gd name="T104" fmla="*/ 14 w 13601"/>
                  <a:gd name="T105" fmla="*/ 10 h 5842"/>
                  <a:gd name="T106" fmla="*/ 18 w 13601"/>
                  <a:gd name="T107" fmla="*/ 8 h 5842"/>
                  <a:gd name="T108" fmla="*/ 20 w 13601"/>
                  <a:gd name="T109" fmla="*/ 7 h 5842"/>
                  <a:gd name="T110" fmla="*/ 21 w 13601"/>
                  <a:gd name="T111" fmla="*/ 7 h 5842"/>
                  <a:gd name="T112" fmla="*/ 23 w 13601"/>
                  <a:gd name="T113" fmla="*/ 6 h 5842"/>
                  <a:gd name="T114" fmla="*/ 27 w 13601"/>
                  <a:gd name="T115" fmla="*/ 4 h 5842"/>
                  <a:gd name="T116" fmla="*/ 32 w 13601"/>
                  <a:gd name="T117" fmla="*/ 2 h 5842"/>
                  <a:gd name="T118" fmla="*/ 35 w 13601"/>
                  <a:gd name="T119" fmla="*/ 1 h 5842"/>
                  <a:gd name="T120" fmla="*/ 37 w 13601"/>
                  <a:gd name="T121" fmla="*/ 0 h 5842"/>
                  <a:gd name="T122" fmla="*/ 37 w 13601"/>
                  <a:gd name="T123" fmla="*/ 0 h 584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3601" h="5842">
                    <a:moveTo>
                      <a:pt x="13481" y="0"/>
                    </a:moveTo>
                    <a:lnTo>
                      <a:pt x="13498" y="1"/>
                    </a:lnTo>
                    <a:lnTo>
                      <a:pt x="13512" y="4"/>
                    </a:lnTo>
                    <a:lnTo>
                      <a:pt x="13525" y="8"/>
                    </a:lnTo>
                    <a:lnTo>
                      <a:pt x="13537" y="14"/>
                    </a:lnTo>
                    <a:lnTo>
                      <a:pt x="13549" y="22"/>
                    </a:lnTo>
                    <a:lnTo>
                      <a:pt x="13558" y="29"/>
                    </a:lnTo>
                    <a:lnTo>
                      <a:pt x="13566" y="37"/>
                    </a:lnTo>
                    <a:lnTo>
                      <a:pt x="13574" y="45"/>
                    </a:lnTo>
                    <a:lnTo>
                      <a:pt x="13587" y="62"/>
                    </a:lnTo>
                    <a:lnTo>
                      <a:pt x="13595" y="77"/>
                    </a:lnTo>
                    <a:lnTo>
                      <a:pt x="13599" y="87"/>
                    </a:lnTo>
                    <a:lnTo>
                      <a:pt x="13601" y="91"/>
                    </a:lnTo>
                    <a:lnTo>
                      <a:pt x="13601" y="99"/>
                    </a:lnTo>
                    <a:lnTo>
                      <a:pt x="13599" y="121"/>
                    </a:lnTo>
                    <a:lnTo>
                      <a:pt x="13597" y="136"/>
                    </a:lnTo>
                    <a:lnTo>
                      <a:pt x="13594" y="154"/>
                    </a:lnTo>
                    <a:lnTo>
                      <a:pt x="13590" y="172"/>
                    </a:lnTo>
                    <a:lnTo>
                      <a:pt x="13585" y="192"/>
                    </a:lnTo>
                    <a:lnTo>
                      <a:pt x="13577" y="214"/>
                    </a:lnTo>
                    <a:lnTo>
                      <a:pt x="13569" y="236"/>
                    </a:lnTo>
                    <a:lnTo>
                      <a:pt x="13558" y="258"/>
                    </a:lnTo>
                    <a:lnTo>
                      <a:pt x="13546" y="280"/>
                    </a:lnTo>
                    <a:lnTo>
                      <a:pt x="13538" y="291"/>
                    </a:lnTo>
                    <a:lnTo>
                      <a:pt x="13530" y="301"/>
                    </a:lnTo>
                    <a:lnTo>
                      <a:pt x="13522" y="311"/>
                    </a:lnTo>
                    <a:lnTo>
                      <a:pt x="13513" y="321"/>
                    </a:lnTo>
                    <a:lnTo>
                      <a:pt x="13503" y="331"/>
                    </a:lnTo>
                    <a:lnTo>
                      <a:pt x="13492" y="339"/>
                    </a:lnTo>
                    <a:lnTo>
                      <a:pt x="13481" y="348"/>
                    </a:lnTo>
                    <a:lnTo>
                      <a:pt x="13470" y="355"/>
                    </a:lnTo>
                    <a:lnTo>
                      <a:pt x="13453" y="364"/>
                    </a:lnTo>
                    <a:lnTo>
                      <a:pt x="13426" y="378"/>
                    </a:lnTo>
                    <a:lnTo>
                      <a:pt x="13390" y="393"/>
                    </a:lnTo>
                    <a:lnTo>
                      <a:pt x="13346" y="411"/>
                    </a:lnTo>
                    <a:lnTo>
                      <a:pt x="13237" y="457"/>
                    </a:lnTo>
                    <a:lnTo>
                      <a:pt x="13098" y="514"/>
                    </a:lnTo>
                    <a:lnTo>
                      <a:pt x="12938" y="577"/>
                    </a:lnTo>
                    <a:lnTo>
                      <a:pt x="12758" y="649"/>
                    </a:lnTo>
                    <a:lnTo>
                      <a:pt x="12563" y="725"/>
                    </a:lnTo>
                    <a:lnTo>
                      <a:pt x="12356" y="805"/>
                    </a:lnTo>
                    <a:lnTo>
                      <a:pt x="12141" y="888"/>
                    </a:lnTo>
                    <a:lnTo>
                      <a:pt x="11924" y="972"/>
                    </a:lnTo>
                    <a:lnTo>
                      <a:pt x="11706" y="1056"/>
                    </a:lnTo>
                    <a:lnTo>
                      <a:pt x="11494" y="1137"/>
                    </a:lnTo>
                    <a:lnTo>
                      <a:pt x="11290" y="1216"/>
                    </a:lnTo>
                    <a:lnTo>
                      <a:pt x="11097" y="1288"/>
                    </a:lnTo>
                    <a:lnTo>
                      <a:pt x="10922" y="1356"/>
                    </a:lnTo>
                    <a:lnTo>
                      <a:pt x="10767" y="1414"/>
                    </a:lnTo>
                    <a:lnTo>
                      <a:pt x="10607" y="1476"/>
                    </a:lnTo>
                    <a:lnTo>
                      <a:pt x="10421" y="1548"/>
                    </a:lnTo>
                    <a:lnTo>
                      <a:pt x="10211" y="1631"/>
                    </a:lnTo>
                    <a:lnTo>
                      <a:pt x="9984" y="1721"/>
                    </a:lnTo>
                    <a:lnTo>
                      <a:pt x="9743" y="1818"/>
                    </a:lnTo>
                    <a:lnTo>
                      <a:pt x="9493" y="1920"/>
                    </a:lnTo>
                    <a:lnTo>
                      <a:pt x="9239" y="2023"/>
                    </a:lnTo>
                    <a:lnTo>
                      <a:pt x="8984" y="2127"/>
                    </a:lnTo>
                    <a:lnTo>
                      <a:pt x="8734" y="2231"/>
                    </a:lnTo>
                    <a:lnTo>
                      <a:pt x="8492" y="2331"/>
                    </a:lnTo>
                    <a:lnTo>
                      <a:pt x="8264" y="2426"/>
                    </a:lnTo>
                    <a:lnTo>
                      <a:pt x="8054" y="2515"/>
                    </a:lnTo>
                    <a:lnTo>
                      <a:pt x="7866" y="2595"/>
                    </a:lnTo>
                    <a:lnTo>
                      <a:pt x="7704" y="2666"/>
                    </a:lnTo>
                    <a:lnTo>
                      <a:pt x="7573" y="2723"/>
                    </a:lnTo>
                    <a:lnTo>
                      <a:pt x="7479" y="2767"/>
                    </a:lnTo>
                    <a:lnTo>
                      <a:pt x="7416" y="2795"/>
                    </a:lnTo>
                    <a:lnTo>
                      <a:pt x="7330" y="2831"/>
                    </a:lnTo>
                    <a:lnTo>
                      <a:pt x="7223" y="2875"/>
                    </a:lnTo>
                    <a:lnTo>
                      <a:pt x="7097" y="2926"/>
                    </a:lnTo>
                    <a:lnTo>
                      <a:pt x="6958" y="2981"/>
                    </a:lnTo>
                    <a:lnTo>
                      <a:pt x="6806" y="3039"/>
                    </a:lnTo>
                    <a:lnTo>
                      <a:pt x="6646" y="3102"/>
                    </a:lnTo>
                    <a:lnTo>
                      <a:pt x="6483" y="3165"/>
                    </a:lnTo>
                    <a:lnTo>
                      <a:pt x="6317" y="3229"/>
                    </a:lnTo>
                    <a:lnTo>
                      <a:pt x="6153" y="3291"/>
                    </a:lnTo>
                    <a:lnTo>
                      <a:pt x="5993" y="3352"/>
                    </a:lnTo>
                    <a:lnTo>
                      <a:pt x="5842" y="3411"/>
                    </a:lnTo>
                    <a:lnTo>
                      <a:pt x="5703" y="3464"/>
                    </a:lnTo>
                    <a:lnTo>
                      <a:pt x="5577" y="3512"/>
                    </a:lnTo>
                    <a:lnTo>
                      <a:pt x="5469" y="3554"/>
                    </a:lnTo>
                    <a:lnTo>
                      <a:pt x="5383" y="3588"/>
                    </a:lnTo>
                    <a:lnTo>
                      <a:pt x="5288" y="3626"/>
                    </a:lnTo>
                    <a:lnTo>
                      <a:pt x="5154" y="3680"/>
                    </a:lnTo>
                    <a:lnTo>
                      <a:pt x="4987" y="3746"/>
                    </a:lnTo>
                    <a:lnTo>
                      <a:pt x="4792" y="3824"/>
                    </a:lnTo>
                    <a:lnTo>
                      <a:pt x="4576" y="3911"/>
                    </a:lnTo>
                    <a:lnTo>
                      <a:pt x="4342" y="4005"/>
                    </a:lnTo>
                    <a:lnTo>
                      <a:pt x="4099" y="4103"/>
                    </a:lnTo>
                    <a:lnTo>
                      <a:pt x="3850" y="4205"/>
                    </a:lnTo>
                    <a:lnTo>
                      <a:pt x="3601" y="4307"/>
                    </a:lnTo>
                    <a:lnTo>
                      <a:pt x="3358" y="4407"/>
                    </a:lnTo>
                    <a:lnTo>
                      <a:pt x="3126" y="4504"/>
                    </a:lnTo>
                    <a:lnTo>
                      <a:pt x="2911" y="4595"/>
                    </a:lnTo>
                    <a:lnTo>
                      <a:pt x="2813" y="4638"/>
                    </a:lnTo>
                    <a:lnTo>
                      <a:pt x="2720" y="4679"/>
                    </a:lnTo>
                    <a:lnTo>
                      <a:pt x="2634" y="4716"/>
                    </a:lnTo>
                    <a:lnTo>
                      <a:pt x="2556" y="4752"/>
                    </a:lnTo>
                    <a:lnTo>
                      <a:pt x="2485" y="4785"/>
                    </a:lnTo>
                    <a:lnTo>
                      <a:pt x="2425" y="4814"/>
                    </a:lnTo>
                    <a:lnTo>
                      <a:pt x="2374" y="4839"/>
                    </a:lnTo>
                    <a:lnTo>
                      <a:pt x="2334" y="4861"/>
                    </a:lnTo>
                    <a:lnTo>
                      <a:pt x="2295" y="4882"/>
                    </a:lnTo>
                    <a:lnTo>
                      <a:pt x="2250" y="4907"/>
                    </a:lnTo>
                    <a:lnTo>
                      <a:pt x="2198" y="4933"/>
                    </a:lnTo>
                    <a:lnTo>
                      <a:pt x="2138" y="4963"/>
                    </a:lnTo>
                    <a:lnTo>
                      <a:pt x="2005" y="5028"/>
                    </a:lnTo>
                    <a:lnTo>
                      <a:pt x="1853" y="5100"/>
                    </a:lnTo>
                    <a:lnTo>
                      <a:pt x="1687" y="5177"/>
                    </a:lnTo>
                    <a:lnTo>
                      <a:pt x="1511" y="5258"/>
                    </a:lnTo>
                    <a:lnTo>
                      <a:pt x="1329" y="5340"/>
                    </a:lnTo>
                    <a:lnTo>
                      <a:pt x="1145" y="5421"/>
                    </a:lnTo>
                    <a:lnTo>
                      <a:pt x="965" y="5500"/>
                    </a:lnTo>
                    <a:lnTo>
                      <a:pt x="791" y="5576"/>
                    </a:lnTo>
                    <a:lnTo>
                      <a:pt x="629" y="5646"/>
                    </a:lnTo>
                    <a:lnTo>
                      <a:pt x="482" y="5707"/>
                    </a:lnTo>
                    <a:lnTo>
                      <a:pt x="355" y="5759"/>
                    </a:lnTo>
                    <a:lnTo>
                      <a:pt x="252" y="5800"/>
                    </a:lnTo>
                    <a:lnTo>
                      <a:pt x="211" y="5816"/>
                    </a:lnTo>
                    <a:lnTo>
                      <a:pt x="177" y="5829"/>
                    </a:lnTo>
                    <a:lnTo>
                      <a:pt x="152" y="5837"/>
                    </a:lnTo>
                    <a:lnTo>
                      <a:pt x="134" y="5842"/>
                    </a:lnTo>
                    <a:lnTo>
                      <a:pt x="129" y="5842"/>
                    </a:lnTo>
                    <a:lnTo>
                      <a:pt x="116" y="5842"/>
                    </a:lnTo>
                    <a:lnTo>
                      <a:pt x="97" y="5841"/>
                    </a:lnTo>
                    <a:lnTo>
                      <a:pt x="75" y="5839"/>
                    </a:lnTo>
                    <a:lnTo>
                      <a:pt x="63" y="5837"/>
                    </a:lnTo>
                    <a:lnTo>
                      <a:pt x="52" y="5834"/>
                    </a:lnTo>
                    <a:lnTo>
                      <a:pt x="41" y="5830"/>
                    </a:lnTo>
                    <a:lnTo>
                      <a:pt x="31" y="5826"/>
                    </a:lnTo>
                    <a:lnTo>
                      <a:pt x="20" y="5819"/>
                    </a:lnTo>
                    <a:lnTo>
                      <a:pt x="12" y="5813"/>
                    </a:lnTo>
                    <a:lnTo>
                      <a:pt x="8" y="5809"/>
                    </a:lnTo>
                    <a:lnTo>
                      <a:pt x="5" y="5805"/>
                    </a:lnTo>
                    <a:lnTo>
                      <a:pt x="3" y="5801"/>
                    </a:lnTo>
                    <a:lnTo>
                      <a:pt x="0" y="5796"/>
                    </a:lnTo>
                    <a:lnTo>
                      <a:pt x="5" y="5790"/>
                    </a:lnTo>
                    <a:lnTo>
                      <a:pt x="22" y="5772"/>
                    </a:lnTo>
                    <a:lnTo>
                      <a:pt x="48" y="5746"/>
                    </a:lnTo>
                    <a:lnTo>
                      <a:pt x="85" y="5711"/>
                    </a:lnTo>
                    <a:lnTo>
                      <a:pt x="106" y="5692"/>
                    </a:lnTo>
                    <a:lnTo>
                      <a:pt x="132" y="5671"/>
                    </a:lnTo>
                    <a:lnTo>
                      <a:pt x="160" y="5650"/>
                    </a:lnTo>
                    <a:lnTo>
                      <a:pt x="189" y="5628"/>
                    </a:lnTo>
                    <a:lnTo>
                      <a:pt x="222" y="5606"/>
                    </a:lnTo>
                    <a:lnTo>
                      <a:pt x="258" y="5583"/>
                    </a:lnTo>
                    <a:lnTo>
                      <a:pt x="296" y="5561"/>
                    </a:lnTo>
                    <a:lnTo>
                      <a:pt x="337" y="5538"/>
                    </a:lnTo>
                    <a:lnTo>
                      <a:pt x="376" y="5521"/>
                    </a:lnTo>
                    <a:lnTo>
                      <a:pt x="447" y="5488"/>
                    </a:lnTo>
                    <a:lnTo>
                      <a:pt x="551" y="5442"/>
                    </a:lnTo>
                    <a:lnTo>
                      <a:pt x="683" y="5384"/>
                    </a:lnTo>
                    <a:lnTo>
                      <a:pt x="1027" y="5233"/>
                    </a:lnTo>
                    <a:lnTo>
                      <a:pt x="1460" y="5045"/>
                    </a:lnTo>
                    <a:lnTo>
                      <a:pt x="1965" y="4826"/>
                    </a:lnTo>
                    <a:lnTo>
                      <a:pt x="2526" y="4583"/>
                    </a:lnTo>
                    <a:lnTo>
                      <a:pt x="3124" y="4324"/>
                    </a:lnTo>
                    <a:lnTo>
                      <a:pt x="3741" y="4057"/>
                    </a:lnTo>
                    <a:lnTo>
                      <a:pt x="4360" y="3789"/>
                    </a:lnTo>
                    <a:lnTo>
                      <a:pt x="4964" y="3528"/>
                    </a:lnTo>
                    <a:lnTo>
                      <a:pt x="5533" y="3282"/>
                    </a:lnTo>
                    <a:lnTo>
                      <a:pt x="6052" y="3058"/>
                    </a:lnTo>
                    <a:lnTo>
                      <a:pt x="6502" y="2861"/>
                    </a:lnTo>
                    <a:lnTo>
                      <a:pt x="6865" y="2703"/>
                    </a:lnTo>
                    <a:lnTo>
                      <a:pt x="7125" y="2589"/>
                    </a:lnTo>
                    <a:lnTo>
                      <a:pt x="7264" y="2527"/>
                    </a:lnTo>
                    <a:lnTo>
                      <a:pt x="7314" y="2503"/>
                    </a:lnTo>
                    <a:lnTo>
                      <a:pt x="7394" y="2467"/>
                    </a:lnTo>
                    <a:lnTo>
                      <a:pt x="7501" y="2421"/>
                    </a:lnTo>
                    <a:lnTo>
                      <a:pt x="7633" y="2365"/>
                    </a:lnTo>
                    <a:lnTo>
                      <a:pt x="7966" y="2225"/>
                    </a:lnTo>
                    <a:lnTo>
                      <a:pt x="8374" y="2054"/>
                    </a:lnTo>
                    <a:lnTo>
                      <a:pt x="8844" y="1858"/>
                    </a:lnTo>
                    <a:lnTo>
                      <a:pt x="9359" y="1647"/>
                    </a:lnTo>
                    <a:lnTo>
                      <a:pt x="9903" y="1422"/>
                    </a:lnTo>
                    <a:lnTo>
                      <a:pt x="10459" y="1194"/>
                    </a:lnTo>
                    <a:lnTo>
                      <a:pt x="11013" y="968"/>
                    </a:lnTo>
                    <a:lnTo>
                      <a:pt x="11549" y="751"/>
                    </a:lnTo>
                    <a:lnTo>
                      <a:pt x="12050" y="549"/>
                    </a:lnTo>
                    <a:lnTo>
                      <a:pt x="12501" y="369"/>
                    </a:lnTo>
                    <a:lnTo>
                      <a:pt x="12702" y="290"/>
                    </a:lnTo>
                    <a:lnTo>
                      <a:pt x="12885" y="218"/>
                    </a:lnTo>
                    <a:lnTo>
                      <a:pt x="13047" y="155"/>
                    </a:lnTo>
                    <a:lnTo>
                      <a:pt x="13187" y="101"/>
                    </a:lnTo>
                    <a:lnTo>
                      <a:pt x="13303" y="58"/>
                    </a:lnTo>
                    <a:lnTo>
                      <a:pt x="13391" y="27"/>
                    </a:lnTo>
                    <a:lnTo>
                      <a:pt x="13451" y="7"/>
                    </a:lnTo>
                    <a:lnTo>
                      <a:pt x="13481" y="0"/>
                    </a:lnTo>
                    <a:close/>
                  </a:path>
                </a:pathLst>
              </a:custGeom>
              <a:solidFill>
                <a:srgbClr val="E7D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55" name="Freeform 450">
                <a:extLst>
                  <a:ext uri="{FF2B5EF4-FFF2-40B4-BE49-F238E27FC236}">
                    <a16:creationId xmlns:a16="http://schemas.microsoft.com/office/drawing/2014/main" id="{0741C1AD-A136-407B-A241-3592D969E3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70" y="1668"/>
                <a:ext cx="698" cy="299"/>
              </a:xfrm>
              <a:custGeom>
                <a:avLst/>
                <a:gdLst>
                  <a:gd name="T0" fmla="*/ 0 w 13268"/>
                  <a:gd name="T1" fmla="*/ 16 h 5667"/>
                  <a:gd name="T2" fmla="*/ 0 w 13268"/>
                  <a:gd name="T3" fmla="*/ 16 h 5667"/>
                  <a:gd name="T4" fmla="*/ 0 w 13268"/>
                  <a:gd name="T5" fmla="*/ 16 h 5667"/>
                  <a:gd name="T6" fmla="*/ 0 w 13268"/>
                  <a:gd name="T7" fmla="*/ 16 h 5667"/>
                  <a:gd name="T8" fmla="*/ 0 w 13268"/>
                  <a:gd name="T9" fmla="*/ 16 h 5667"/>
                  <a:gd name="T10" fmla="*/ 0 w 13268"/>
                  <a:gd name="T11" fmla="*/ 16 h 5667"/>
                  <a:gd name="T12" fmla="*/ 0 w 13268"/>
                  <a:gd name="T13" fmla="*/ 16 h 5667"/>
                  <a:gd name="T14" fmla="*/ 0 w 13268"/>
                  <a:gd name="T15" fmla="*/ 16 h 5667"/>
                  <a:gd name="T16" fmla="*/ 0 w 13268"/>
                  <a:gd name="T17" fmla="*/ 16 h 5667"/>
                  <a:gd name="T18" fmla="*/ 0 w 13268"/>
                  <a:gd name="T19" fmla="*/ 15 h 5667"/>
                  <a:gd name="T20" fmla="*/ 0 w 13268"/>
                  <a:gd name="T21" fmla="*/ 15 h 5667"/>
                  <a:gd name="T22" fmla="*/ 0 w 13268"/>
                  <a:gd name="T23" fmla="*/ 15 h 5667"/>
                  <a:gd name="T24" fmla="*/ 0 w 13268"/>
                  <a:gd name="T25" fmla="*/ 15 h 5667"/>
                  <a:gd name="T26" fmla="*/ 0 w 13268"/>
                  <a:gd name="T27" fmla="*/ 15 h 5667"/>
                  <a:gd name="T28" fmla="*/ 0 w 13268"/>
                  <a:gd name="T29" fmla="*/ 16 h 5667"/>
                  <a:gd name="T30" fmla="*/ 2 w 13268"/>
                  <a:gd name="T31" fmla="*/ 15 h 5667"/>
                  <a:gd name="T32" fmla="*/ 5 w 13268"/>
                  <a:gd name="T33" fmla="*/ 13 h 5667"/>
                  <a:gd name="T34" fmla="*/ 8 w 13268"/>
                  <a:gd name="T35" fmla="*/ 12 h 5667"/>
                  <a:gd name="T36" fmla="*/ 11 w 13268"/>
                  <a:gd name="T37" fmla="*/ 11 h 5667"/>
                  <a:gd name="T38" fmla="*/ 14 w 13268"/>
                  <a:gd name="T39" fmla="*/ 9 h 5667"/>
                  <a:gd name="T40" fmla="*/ 17 w 13268"/>
                  <a:gd name="T41" fmla="*/ 8 h 5667"/>
                  <a:gd name="T42" fmla="*/ 21 w 13268"/>
                  <a:gd name="T43" fmla="*/ 6 h 5667"/>
                  <a:gd name="T44" fmla="*/ 27 w 13268"/>
                  <a:gd name="T45" fmla="*/ 4 h 5667"/>
                  <a:gd name="T46" fmla="*/ 31 w 13268"/>
                  <a:gd name="T47" fmla="*/ 2 h 5667"/>
                  <a:gd name="T48" fmla="*/ 34 w 13268"/>
                  <a:gd name="T49" fmla="*/ 1 h 5667"/>
                  <a:gd name="T50" fmla="*/ 36 w 13268"/>
                  <a:gd name="T51" fmla="*/ 0 h 5667"/>
                  <a:gd name="T52" fmla="*/ 37 w 13268"/>
                  <a:gd name="T53" fmla="*/ 1 h 5667"/>
                  <a:gd name="T54" fmla="*/ 36 w 13268"/>
                  <a:gd name="T55" fmla="*/ 1 h 5667"/>
                  <a:gd name="T56" fmla="*/ 33 w 13268"/>
                  <a:gd name="T57" fmla="*/ 2 h 5667"/>
                  <a:gd name="T58" fmla="*/ 29 w 13268"/>
                  <a:gd name="T59" fmla="*/ 4 h 5667"/>
                  <a:gd name="T60" fmla="*/ 24 w 13268"/>
                  <a:gd name="T61" fmla="*/ 6 h 5667"/>
                  <a:gd name="T62" fmla="*/ 19 w 13268"/>
                  <a:gd name="T63" fmla="*/ 8 h 5667"/>
                  <a:gd name="T64" fmla="*/ 16 w 13268"/>
                  <a:gd name="T65" fmla="*/ 9 h 5667"/>
                  <a:gd name="T66" fmla="*/ 13 w 13268"/>
                  <a:gd name="T67" fmla="*/ 10 h 5667"/>
                  <a:gd name="T68" fmla="*/ 9 w 13268"/>
                  <a:gd name="T69" fmla="*/ 12 h 5667"/>
                  <a:gd name="T70" fmla="*/ 6 w 13268"/>
                  <a:gd name="T71" fmla="*/ 13 h 5667"/>
                  <a:gd name="T72" fmla="*/ 3 w 13268"/>
                  <a:gd name="T73" fmla="*/ 14 h 5667"/>
                  <a:gd name="T74" fmla="*/ 0 w 13268"/>
                  <a:gd name="T75" fmla="*/ 16 h 5667"/>
                  <a:gd name="T76" fmla="*/ 36 w 13268"/>
                  <a:gd name="T77" fmla="*/ 0 h 5667"/>
                  <a:gd name="T78" fmla="*/ 36 w 13268"/>
                  <a:gd name="T79" fmla="*/ 0 h 5667"/>
                  <a:gd name="T80" fmla="*/ 37 w 13268"/>
                  <a:gd name="T81" fmla="*/ 0 h 5667"/>
                  <a:gd name="T82" fmla="*/ 37 w 13268"/>
                  <a:gd name="T83" fmla="*/ 0 h 5667"/>
                  <a:gd name="T84" fmla="*/ 37 w 13268"/>
                  <a:gd name="T85" fmla="*/ 0 h 5667"/>
                  <a:gd name="T86" fmla="*/ 37 w 13268"/>
                  <a:gd name="T87" fmla="*/ 0 h 5667"/>
                  <a:gd name="T88" fmla="*/ 37 w 13268"/>
                  <a:gd name="T89" fmla="*/ 0 h 5667"/>
                  <a:gd name="T90" fmla="*/ 37 w 13268"/>
                  <a:gd name="T91" fmla="*/ 0 h 5667"/>
                  <a:gd name="T92" fmla="*/ 37 w 13268"/>
                  <a:gd name="T93" fmla="*/ 0 h 5667"/>
                  <a:gd name="T94" fmla="*/ 37 w 13268"/>
                  <a:gd name="T95" fmla="*/ 0 h 5667"/>
                  <a:gd name="T96" fmla="*/ 37 w 13268"/>
                  <a:gd name="T97" fmla="*/ 0 h 5667"/>
                  <a:gd name="T98" fmla="*/ 37 w 13268"/>
                  <a:gd name="T99" fmla="*/ 0 h 5667"/>
                  <a:gd name="T100" fmla="*/ 37 w 13268"/>
                  <a:gd name="T101" fmla="*/ 0 h 5667"/>
                  <a:gd name="T102" fmla="*/ 37 w 13268"/>
                  <a:gd name="T103" fmla="*/ 0 h 5667"/>
                  <a:gd name="T104" fmla="*/ 37 w 13268"/>
                  <a:gd name="T105" fmla="*/ 1 h 566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3268" h="5667">
                    <a:moveTo>
                      <a:pt x="132" y="5652"/>
                    </a:moveTo>
                    <a:lnTo>
                      <a:pt x="116" y="5658"/>
                    </a:lnTo>
                    <a:lnTo>
                      <a:pt x="101" y="5664"/>
                    </a:lnTo>
                    <a:lnTo>
                      <a:pt x="94" y="5666"/>
                    </a:lnTo>
                    <a:lnTo>
                      <a:pt x="86" y="5667"/>
                    </a:lnTo>
                    <a:lnTo>
                      <a:pt x="78" y="5667"/>
                    </a:lnTo>
                    <a:lnTo>
                      <a:pt x="71" y="5666"/>
                    </a:lnTo>
                    <a:lnTo>
                      <a:pt x="63" y="5664"/>
                    </a:lnTo>
                    <a:lnTo>
                      <a:pt x="56" y="5661"/>
                    </a:lnTo>
                    <a:lnTo>
                      <a:pt x="49" y="5656"/>
                    </a:lnTo>
                    <a:lnTo>
                      <a:pt x="42" y="5650"/>
                    </a:lnTo>
                    <a:lnTo>
                      <a:pt x="34" y="5641"/>
                    </a:lnTo>
                    <a:lnTo>
                      <a:pt x="27" y="5632"/>
                    </a:lnTo>
                    <a:lnTo>
                      <a:pt x="20" y="5620"/>
                    </a:lnTo>
                    <a:lnTo>
                      <a:pt x="14" y="5606"/>
                    </a:lnTo>
                    <a:lnTo>
                      <a:pt x="8" y="5590"/>
                    </a:lnTo>
                    <a:lnTo>
                      <a:pt x="4" y="5577"/>
                    </a:lnTo>
                    <a:lnTo>
                      <a:pt x="1" y="5566"/>
                    </a:lnTo>
                    <a:lnTo>
                      <a:pt x="0" y="5554"/>
                    </a:lnTo>
                    <a:lnTo>
                      <a:pt x="1" y="5545"/>
                    </a:lnTo>
                    <a:lnTo>
                      <a:pt x="2" y="5536"/>
                    </a:lnTo>
                    <a:lnTo>
                      <a:pt x="5" y="5529"/>
                    </a:lnTo>
                    <a:lnTo>
                      <a:pt x="8" y="5522"/>
                    </a:lnTo>
                    <a:lnTo>
                      <a:pt x="13" y="5516"/>
                    </a:lnTo>
                    <a:lnTo>
                      <a:pt x="18" y="5510"/>
                    </a:lnTo>
                    <a:lnTo>
                      <a:pt x="24" y="5505"/>
                    </a:lnTo>
                    <a:lnTo>
                      <a:pt x="30" y="5501"/>
                    </a:lnTo>
                    <a:lnTo>
                      <a:pt x="45" y="5494"/>
                    </a:lnTo>
                    <a:lnTo>
                      <a:pt x="60" y="5487"/>
                    </a:lnTo>
                    <a:lnTo>
                      <a:pt x="132" y="5652"/>
                    </a:lnTo>
                    <a:close/>
                    <a:moveTo>
                      <a:pt x="60" y="5487"/>
                    </a:moveTo>
                    <a:lnTo>
                      <a:pt x="593" y="5255"/>
                    </a:lnTo>
                    <a:lnTo>
                      <a:pt x="1135" y="5019"/>
                    </a:lnTo>
                    <a:lnTo>
                      <a:pt x="1683" y="4783"/>
                    </a:lnTo>
                    <a:lnTo>
                      <a:pt x="2237" y="4544"/>
                    </a:lnTo>
                    <a:lnTo>
                      <a:pt x="2795" y="4306"/>
                    </a:lnTo>
                    <a:lnTo>
                      <a:pt x="3355" y="4068"/>
                    </a:lnTo>
                    <a:lnTo>
                      <a:pt x="3916" y="3829"/>
                    </a:lnTo>
                    <a:lnTo>
                      <a:pt x="4475" y="3593"/>
                    </a:lnTo>
                    <a:lnTo>
                      <a:pt x="5032" y="3358"/>
                    </a:lnTo>
                    <a:lnTo>
                      <a:pt x="5584" y="3127"/>
                    </a:lnTo>
                    <a:lnTo>
                      <a:pt x="6128" y="2899"/>
                    </a:lnTo>
                    <a:lnTo>
                      <a:pt x="6665" y="2675"/>
                    </a:lnTo>
                    <a:lnTo>
                      <a:pt x="7710" y="2240"/>
                    </a:lnTo>
                    <a:lnTo>
                      <a:pt x="8701" y="1830"/>
                    </a:lnTo>
                    <a:lnTo>
                      <a:pt x="9628" y="1448"/>
                    </a:lnTo>
                    <a:lnTo>
                      <a:pt x="10474" y="1100"/>
                    </a:lnTo>
                    <a:lnTo>
                      <a:pt x="11229" y="791"/>
                    </a:lnTo>
                    <a:lnTo>
                      <a:pt x="11877" y="526"/>
                    </a:lnTo>
                    <a:lnTo>
                      <a:pt x="12406" y="311"/>
                    </a:lnTo>
                    <a:lnTo>
                      <a:pt x="12801" y="150"/>
                    </a:lnTo>
                    <a:lnTo>
                      <a:pt x="13050" y="50"/>
                    </a:lnTo>
                    <a:lnTo>
                      <a:pt x="13138" y="14"/>
                    </a:lnTo>
                    <a:lnTo>
                      <a:pt x="13205" y="181"/>
                    </a:lnTo>
                    <a:lnTo>
                      <a:pt x="13116" y="217"/>
                    </a:lnTo>
                    <a:lnTo>
                      <a:pt x="12868" y="317"/>
                    </a:lnTo>
                    <a:lnTo>
                      <a:pt x="12473" y="478"/>
                    </a:lnTo>
                    <a:lnTo>
                      <a:pt x="11944" y="693"/>
                    </a:lnTo>
                    <a:lnTo>
                      <a:pt x="11296" y="958"/>
                    </a:lnTo>
                    <a:lnTo>
                      <a:pt x="10542" y="1266"/>
                    </a:lnTo>
                    <a:lnTo>
                      <a:pt x="9695" y="1614"/>
                    </a:lnTo>
                    <a:lnTo>
                      <a:pt x="8770" y="1995"/>
                    </a:lnTo>
                    <a:lnTo>
                      <a:pt x="7778" y="2407"/>
                    </a:lnTo>
                    <a:lnTo>
                      <a:pt x="6734" y="2841"/>
                    </a:lnTo>
                    <a:lnTo>
                      <a:pt x="6198" y="3065"/>
                    </a:lnTo>
                    <a:lnTo>
                      <a:pt x="5652" y="3293"/>
                    </a:lnTo>
                    <a:lnTo>
                      <a:pt x="5100" y="3524"/>
                    </a:lnTo>
                    <a:lnTo>
                      <a:pt x="4545" y="3759"/>
                    </a:lnTo>
                    <a:lnTo>
                      <a:pt x="3986" y="3995"/>
                    </a:lnTo>
                    <a:lnTo>
                      <a:pt x="3426" y="4232"/>
                    </a:lnTo>
                    <a:lnTo>
                      <a:pt x="2866" y="4471"/>
                    </a:lnTo>
                    <a:lnTo>
                      <a:pt x="2308" y="4709"/>
                    </a:lnTo>
                    <a:lnTo>
                      <a:pt x="1754" y="4948"/>
                    </a:lnTo>
                    <a:lnTo>
                      <a:pt x="1205" y="5184"/>
                    </a:lnTo>
                    <a:lnTo>
                      <a:pt x="664" y="5419"/>
                    </a:lnTo>
                    <a:lnTo>
                      <a:pt x="132" y="5652"/>
                    </a:lnTo>
                    <a:lnTo>
                      <a:pt x="60" y="5487"/>
                    </a:lnTo>
                    <a:close/>
                    <a:moveTo>
                      <a:pt x="13138" y="14"/>
                    </a:moveTo>
                    <a:lnTo>
                      <a:pt x="13154" y="8"/>
                    </a:lnTo>
                    <a:lnTo>
                      <a:pt x="13170" y="3"/>
                    </a:lnTo>
                    <a:lnTo>
                      <a:pt x="13177" y="1"/>
                    </a:lnTo>
                    <a:lnTo>
                      <a:pt x="13185" y="0"/>
                    </a:lnTo>
                    <a:lnTo>
                      <a:pt x="13192" y="0"/>
                    </a:lnTo>
                    <a:lnTo>
                      <a:pt x="13200" y="1"/>
                    </a:lnTo>
                    <a:lnTo>
                      <a:pt x="13207" y="3"/>
                    </a:lnTo>
                    <a:lnTo>
                      <a:pt x="13215" y="7"/>
                    </a:lnTo>
                    <a:lnTo>
                      <a:pt x="13222" y="12"/>
                    </a:lnTo>
                    <a:lnTo>
                      <a:pt x="13229" y="18"/>
                    </a:lnTo>
                    <a:lnTo>
                      <a:pt x="13235" y="27"/>
                    </a:lnTo>
                    <a:lnTo>
                      <a:pt x="13242" y="37"/>
                    </a:lnTo>
                    <a:lnTo>
                      <a:pt x="13248" y="49"/>
                    </a:lnTo>
                    <a:lnTo>
                      <a:pt x="13256" y="63"/>
                    </a:lnTo>
                    <a:lnTo>
                      <a:pt x="13261" y="79"/>
                    </a:lnTo>
                    <a:lnTo>
                      <a:pt x="13265" y="92"/>
                    </a:lnTo>
                    <a:lnTo>
                      <a:pt x="13267" y="104"/>
                    </a:lnTo>
                    <a:lnTo>
                      <a:pt x="13268" y="115"/>
                    </a:lnTo>
                    <a:lnTo>
                      <a:pt x="13267" y="125"/>
                    </a:lnTo>
                    <a:lnTo>
                      <a:pt x="13265" y="133"/>
                    </a:lnTo>
                    <a:lnTo>
                      <a:pt x="13263" y="140"/>
                    </a:lnTo>
                    <a:lnTo>
                      <a:pt x="13259" y="147"/>
                    </a:lnTo>
                    <a:lnTo>
                      <a:pt x="13254" y="153"/>
                    </a:lnTo>
                    <a:lnTo>
                      <a:pt x="13248" y="159"/>
                    </a:lnTo>
                    <a:lnTo>
                      <a:pt x="13242" y="163"/>
                    </a:lnTo>
                    <a:lnTo>
                      <a:pt x="13235" y="167"/>
                    </a:lnTo>
                    <a:lnTo>
                      <a:pt x="13221" y="175"/>
                    </a:lnTo>
                    <a:lnTo>
                      <a:pt x="13205" y="181"/>
                    </a:lnTo>
                    <a:lnTo>
                      <a:pt x="13138" y="14"/>
                    </a:lnTo>
                    <a:close/>
                  </a:path>
                </a:pathLst>
              </a:custGeom>
              <a:solidFill>
                <a:srgbClr val="E7D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56" name="Freeform 451">
                <a:extLst>
                  <a:ext uri="{FF2B5EF4-FFF2-40B4-BE49-F238E27FC236}">
                    <a16:creationId xmlns:a16="http://schemas.microsoft.com/office/drawing/2014/main" id="{37CD250C-C021-4B19-815D-FEB49ADDC0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72" y="1666"/>
                <a:ext cx="692" cy="296"/>
              </a:xfrm>
              <a:custGeom>
                <a:avLst/>
                <a:gdLst>
                  <a:gd name="T0" fmla="*/ 0 w 13135"/>
                  <a:gd name="T1" fmla="*/ 16 h 5620"/>
                  <a:gd name="T2" fmla="*/ 0 w 13135"/>
                  <a:gd name="T3" fmla="*/ 16 h 5620"/>
                  <a:gd name="T4" fmla="*/ 0 w 13135"/>
                  <a:gd name="T5" fmla="*/ 16 h 5620"/>
                  <a:gd name="T6" fmla="*/ 0 w 13135"/>
                  <a:gd name="T7" fmla="*/ 16 h 5620"/>
                  <a:gd name="T8" fmla="*/ 0 w 13135"/>
                  <a:gd name="T9" fmla="*/ 15 h 5620"/>
                  <a:gd name="T10" fmla="*/ 0 w 13135"/>
                  <a:gd name="T11" fmla="*/ 15 h 5620"/>
                  <a:gd name="T12" fmla="*/ 0 w 13135"/>
                  <a:gd name="T13" fmla="*/ 15 h 5620"/>
                  <a:gd name="T14" fmla="*/ 0 w 13135"/>
                  <a:gd name="T15" fmla="*/ 15 h 5620"/>
                  <a:gd name="T16" fmla="*/ 0 w 13135"/>
                  <a:gd name="T17" fmla="*/ 15 h 5620"/>
                  <a:gd name="T18" fmla="*/ 0 w 13135"/>
                  <a:gd name="T19" fmla="*/ 16 h 5620"/>
                  <a:gd name="T20" fmla="*/ 2 w 13135"/>
                  <a:gd name="T21" fmla="*/ 14 h 5620"/>
                  <a:gd name="T22" fmla="*/ 5 w 13135"/>
                  <a:gd name="T23" fmla="*/ 13 h 5620"/>
                  <a:gd name="T24" fmla="*/ 8 w 13135"/>
                  <a:gd name="T25" fmla="*/ 12 h 5620"/>
                  <a:gd name="T26" fmla="*/ 11 w 13135"/>
                  <a:gd name="T27" fmla="*/ 11 h 5620"/>
                  <a:gd name="T28" fmla="*/ 14 w 13135"/>
                  <a:gd name="T29" fmla="*/ 9 h 5620"/>
                  <a:gd name="T30" fmla="*/ 16 w 13135"/>
                  <a:gd name="T31" fmla="*/ 9 h 5620"/>
                  <a:gd name="T32" fmla="*/ 13 w 13135"/>
                  <a:gd name="T33" fmla="*/ 10 h 5620"/>
                  <a:gd name="T34" fmla="*/ 10 w 13135"/>
                  <a:gd name="T35" fmla="*/ 11 h 5620"/>
                  <a:gd name="T36" fmla="*/ 7 w 13135"/>
                  <a:gd name="T37" fmla="*/ 13 h 5620"/>
                  <a:gd name="T38" fmla="*/ 4 w 13135"/>
                  <a:gd name="T39" fmla="*/ 14 h 5620"/>
                  <a:gd name="T40" fmla="*/ 1 w 13135"/>
                  <a:gd name="T41" fmla="*/ 15 h 5620"/>
                  <a:gd name="T42" fmla="*/ 16 w 13135"/>
                  <a:gd name="T43" fmla="*/ 8 h 5620"/>
                  <a:gd name="T44" fmla="*/ 22 w 13135"/>
                  <a:gd name="T45" fmla="*/ 6 h 5620"/>
                  <a:gd name="T46" fmla="*/ 27 w 13135"/>
                  <a:gd name="T47" fmla="*/ 4 h 5620"/>
                  <a:gd name="T48" fmla="*/ 31 w 13135"/>
                  <a:gd name="T49" fmla="*/ 2 h 5620"/>
                  <a:gd name="T50" fmla="*/ 34 w 13135"/>
                  <a:gd name="T51" fmla="*/ 1 h 5620"/>
                  <a:gd name="T52" fmla="*/ 36 w 13135"/>
                  <a:gd name="T53" fmla="*/ 0 h 5620"/>
                  <a:gd name="T54" fmla="*/ 36 w 13135"/>
                  <a:gd name="T55" fmla="*/ 1 h 5620"/>
                  <a:gd name="T56" fmla="*/ 34 w 13135"/>
                  <a:gd name="T57" fmla="*/ 1 h 5620"/>
                  <a:gd name="T58" fmla="*/ 31 w 13135"/>
                  <a:gd name="T59" fmla="*/ 3 h 5620"/>
                  <a:gd name="T60" fmla="*/ 27 w 13135"/>
                  <a:gd name="T61" fmla="*/ 4 h 5620"/>
                  <a:gd name="T62" fmla="*/ 22 w 13135"/>
                  <a:gd name="T63" fmla="*/ 6 h 5620"/>
                  <a:gd name="T64" fmla="*/ 16 w 13135"/>
                  <a:gd name="T65" fmla="*/ 9 h 5620"/>
                  <a:gd name="T66" fmla="*/ 36 w 13135"/>
                  <a:gd name="T67" fmla="*/ 0 h 5620"/>
                  <a:gd name="T68" fmla="*/ 36 w 13135"/>
                  <a:gd name="T69" fmla="*/ 0 h 5620"/>
                  <a:gd name="T70" fmla="*/ 36 w 13135"/>
                  <a:gd name="T71" fmla="*/ 0 h 5620"/>
                  <a:gd name="T72" fmla="*/ 36 w 13135"/>
                  <a:gd name="T73" fmla="*/ 0 h 5620"/>
                  <a:gd name="T74" fmla="*/ 36 w 13135"/>
                  <a:gd name="T75" fmla="*/ 0 h 5620"/>
                  <a:gd name="T76" fmla="*/ 36 w 13135"/>
                  <a:gd name="T77" fmla="*/ 0 h 5620"/>
                  <a:gd name="T78" fmla="*/ 36 w 13135"/>
                  <a:gd name="T79" fmla="*/ 0 h 5620"/>
                  <a:gd name="T80" fmla="*/ 36 w 13135"/>
                  <a:gd name="T81" fmla="*/ 0 h 5620"/>
                  <a:gd name="T82" fmla="*/ 36 w 13135"/>
                  <a:gd name="T83" fmla="*/ 0 h 5620"/>
                  <a:gd name="T84" fmla="*/ 36 w 13135"/>
                  <a:gd name="T85" fmla="*/ 0 h 562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3135" h="5620">
                    <a:moveTo>
                      <a:pt x="118" y="5606"/>
                    </a:moveTo>
                    <a:lnTo>
                      <a:pt x="104" y="5612"/>
                    </a:lnTo>
                    <a:lnTo>
                      <a:pt x="90" y="5617"/>
                    </a:lnTo>
                    <a:lnTo>
                      <a:pt x="84" y="5618"/>
                    </a:lnTo>
                    <a:lnTo>
                      <a:pt x="77" y="5619"/>
                    </a:lnTo>
                    <a:lnTo>
                      <a:pt x="69" y="5620"/>
                    </a:lnTo>
                    <a:lnTo>
                      <a:pt x="63" y="5619"/>
                    </a:lnTo>
                    <a:lnTo>
                      <a:pt x="56" y="5617"/>
                    </a:lnTo>
                    <a:lnTo>
                      <a:pt x="50" y="5614"/>
                    </a:lnTo>
                    <a:lnTo>
                      <a:pt x="44" y="5610"/>
                    </a:lnTo>
                    <a:lnTo>
                      <a:pt x="37" y="5605"/>
                    </a:lnTo>
                    <a:lnTo>
                      <a:pt x="31" y="5597"/>
                    </a:lnTo>
                    <a:lnTo>
                      <a:pt x="24" y="5588"/>
                    </a:lnTo>
                    <a:lnTo>
                      <a:pt x="18" y="5577"/>
                    </a:lnTo>
                    <a:lnTo>
                      <a:pt x="12" y="5565"/>
                    </a:lnTo>
                    <a:lnTo>
                      <a:pt x="7" y="5551"/>
                    </a:lnTo>
                    <a:lnTo>
                      <a:pt x="3" y="5540"/>
                    </a:lnTo>
                    <a:lnTo>
                      <a:pt x="1" y="5529"/>
                    </a:lnTo>
                    <a:lnTo>
                      <a:pt x="0" y="5520"/>
                    </a:lnTo>
                    <a:lnTo>
                      <a:pt x="0" y="5510"/>
                    </a:lnTo>
                    <a:lnTo>
                      <a:pt x="2" y="5503"/>
                    </a:lnTo>
                    <a:lnTo>
                      <a:pt x="4" y="5496"/>
                    </a:lnTo>
                    <a:lnTo>
                      <a:pt x="7" y="5490"/>
                    </a:lnTo>
                    <a:lnTo>
                      <a:pt x="11" y="5485"/>
                    </a:lnTo>
                    <a:lnTo>
                      <a:pt x="16" y="5480"/>
                    </a:lnTo>
                    <a:lnTo>
                      <a:pt x="21" y="5476"/>
                    </a:lnTo>
                    <a:lnTo>
                      <a:pt x="27" y="5472"/>
                    </a:lnTo>
                    <a:lnTo>
                      <a:pt x="40" y="5465"/>
                    </a:lnTo>
                    <a:lnTo>
                      <a:pt x="54" y="5459"/>
                    </a:lnTo>
                    <a:lnTo>
                      <a:pt x="118" y="5606"/>
                    </a:lnTo>
                    <a:close/>
                    <a:moveTo>
                      <a:pt x="54" y="5459"/>
                    </a:moveTo>
                    <a:lnTo>
                      <a:pt x="385" y="5315"/>
                    </a:lnTo>
                    <a:lnTo>
                      <a:pt x="721" y="5169"/>
                    </a:lnTo>
                    <a:lnTo>
                      <a:pt x="1063" y="5020"/>
                    </a:lnTo>
                    <a:lnTo>
                      <a:pt x="1410" y="4871"/>
                    </a:lnTo>
                    <a:lnTo>
                      <a:pt x="1760" y="4719"/>
                    </a:lnTo>
                    <a:lnTo>
                      <a:pt x="2116" y="4568"/>
                    </a:lnTo>
                    <a:lnTo>
                      <a:pt x="2473" y="4414"/>
                    </a:lnTo>
                    <a:lnTo>
                      <a:pt x="2833" y="4261"/>
                    </a:lnTo>
                    <a:lnTo>
                      <a:pt x="3195" y="4106"/>
                    </a:lnTo>
                    <a:lnTo>
                      <a:pt x="3558" y="3953"/>
                    </a:lnTo>
                    <a:lnTo>
                      <a:pt x="3922" y="3798"/>
                    </a:lnTo>
                    <a:lnTo>
                      <a:pt x="4287" y="3644"/>
                    </a:lnTo>
                    <a:lnTo>
                      <a:pt x="4651" y="3489"/>
                    </a:lnTo>
                    <a:lnTo>
                      <a:pt x="5015" y="3336"/>
                    </a:lnTo>
                    <a:lnTo>
                      <a:pt x="5377" y="3183"/>
                    </a:lnTo>
                    <a:lnTo>
                      <a:pt x="5737" y="3032"/>
                    </a:lnTo>
                    <a:lnTo>
                      <a:pt x="5800" y="3180"/>
                    </a:lnTo>
                    <a:lnTo>
                      <a:pt x="5436" y="3333"/>
                    </a:lnTo>
                    <a:lnTo>
                      <a:pt x="5072" y="3486"/>
                    </a:lnTo>
                    <a:lnTo>
                      <a:pt x="4706" y="3641"/>
                    </a:lnTo>
                    <a:lnTo>
                      <a:pt x="4340" y="3795"/>
                    </a:lnTo>
                    <a:lnTo>
                      <a:pt x="3975" y="3950"/>
                    </a:lnTo>
                    <a:lnTo>
                      <a:pt x="3609" y="4105"/>
                    </a:lnTo>
                    <a:lnTo>
                      <a:pt x="3245" y="4260"/>
                    </a:lnTo>
                    <a:lnTo>
                      <a:pt x="2882" y="4414"/>
                    </a:lnTo>
                    <a:lnTo>
                      <a:pt x="2523" y="4568"/>
                    </a:lnTo>
                    <a:lnTo>
                      <a:pt x="2166" y="4720"/>
                    </a:lnTo>
                    <a:lnTo>
                      <a:pt x="1813" y="4872"/>
                    </a:lnTo>
                    <a:lnTo>
                      <a:pt x="1463" y="5022"/>
                    </a:lnTo>
                    <a:lnTo>
                      <a:pt x="1119" y="5172"/>
                    </a:lnTo>
                    <a:lnTo>
                      <a:pt x="779" y="5318"/>
                    </a:lnTo>
                    <a:lnTo>
                      <a:pt x="445" y="5463"/>
                    </a:lnTo>
                    <a:lnTo>
                      <a:pt x="118" y="5606"/>
                    </a:lnTo>
                    <a:lnTo>
                      <a:pt x="54" y="5459"/>
                    </a:lnTo>
                    <a:close/>
                    <a:moveTo>
                      <a:pt x="5737" y="3032"/>
                    </a:moveTo>
                    <a:lnTo>
                      <a:pt x="6427" y="2742"/>
                    </a:lnTo>
                    <a:lnTo>
                      <a:pt x="7106" y="2459"/>
                    </a:lnTo>
                    <a:lnTo>
                      <a:pt x="7767" y="2184"/>
                    </a:lnTo>
                    <a:lnTo>
                      <a:pt x="8408" y="1917"/>
                    </a:lnTo>
                    <a:lnTo>
                      <a:pt x="9024" y="1661"/>
                    </a:lnTo>
                    <a:lnTo>
                      <a:pt x="9612" y="1416"/>
                    </a:lnTo>
                    <a:lnTo>
                      <a:pt x="10166" y="1187"/>
                    </a:lnTo>
                    <a:lnTo>
                      <a:pt x="10684" y="973"/>
                    </a:lnTo>
                    <a:lnTo>
                      <a:pt x="11161" y="776"/>
                    </a:lnTo>
                    <a:lnTo>
                      <a:pt x="11594" y="598"/>
                    </a:lnTo>
                    <a:lnTo>
                      <a:pt x="11977" y="440"/>
                    </a:lnTo>
                    <a:lnTo>
                      <a:pt x="12308" y="304"/>
                    </a:lnTo>
                    <a:lnTo>
                      <a:pt x="12581" y="191"/>
                    </a:lnTo>
                    <a:lnTo>
                      <a:pt x="12794" y="104"/>
                    </a:lnTo>
                    <a:lnTo>
                      <a:pt x="12942" y="44"/>
                    </a:lnTo>
                    <a:lnTo>
                      <a:pt x="13019" y="12"/>
                    </a:lnTo>
                    <a:lnTo>
                      <a:pt x="13080" y="162"/>
                    </a:lnTo>
                    <a:lnTo>
                      <a:pt x="13002" y="193"/>
                    </a:lnTo>
                    <a:lnTo>
                      <a:pt x="12856" y="253"/>
                    </a:lnTo>
                    <a:lnTo>
                      <a:pt x="12644" y="340"/>
                    </a:lnTo>
                    <a:lnTo>
                      <a:pt x="12370" y="452"/>
                    </a:lnTo>
                    <a:lnTo>
                      <a:pt x="12041" y="587"/>
                    </a:lnTo>
                    <a:lnTo>
                      <a:pt x="11659" y="745"/>
                    </a:lnTo>
                    <a:lnTo>
                      <a:pt x="11227" y="923"/>
                    </a:lnTo>
                    <a:lnTo>
                      <a:pt x="10750" y="1120"/>
                    </a:lnTo>
                    <a:lnTo>
                      <a:pt x="10233" y="1333"/>
                    </a:lnTo>
                    <a:lnTo>
                      <a:pt x="9678" y="1563"/>
                    </a:lnTo>
                    <a:lnTo>
                      <a:pt x="9091" y="1806"/>
                    </a:lnTo>
                    <a:lnTo>
                      <a:pt x="8474" y="2063"/>
                    </a:lnTo>
                    <a:lnTo>
                      <a:pt x="7833" y="2330"/>
                    </a:lnTo>
                    <a:lnTo>
                      <a:pt x="7170" y="2606"/>
                    </a:lnTo>
                    <a:lnTo>
                      <a:pt x="6492" y="2891"/>
                    </a:lnTo>
                    <a:lnTo>
                      <a:pt x="5800" y="3180"/>
                    </a:lnTo>
                    <a:lnTo>
                      <a:pt x="5737" y="3032"/>
                    </a:lnTo>
                    <a:close/>
                    <a:moveTo>
                      <a:pt x="13019" y="12"/>
                    </a:moveTo>
                    <a:lnTo>
                      <a:pt x="13033" y="7"/>
                    </a:lnTo>
                    <a:lnTo>
                      <a:pt x="13047" y="3"/>
                    </a:lnTo>
                    <a:lnTo>
                      <a:pt x="13054" y="1"/>
                    </a:lnTo>
                    <a:lnTo>
                      <a:pt x="13060" y="0"/>
                    </a:lnTo>
                    <a:lnTo>
                      <a:pt x="13067" y="0"/>
                    </a:lnTo>
                    <a:lnTo>
                      <a:pt x="13074" y="1"/>
                    </a:lnTo>
                    <a:lnTo>
                      <a:pt x="13081" y="3"/>
                    </a:lnTo>
                    <a:lnTo>
                      <a:pt x="13087" y="6"/>
                    </a:lnTo>
                    <a:lnTo>
                      <a:pt x="13093" y="10"/>
                    </a:lnTo>
                    <a:lnTo>
                      <a:pt x="13100" y="16"/>
                    </a:lnTo>
                    <a:lnTo>
                      <a:pt x="13106" y="24"/>
                    </a:lnTo>
                    <a:lnTo>
                      <a:pt x="13111" y="33"/>
                    </a:lnTo>
                    <a:lnTo>
                      <a:pt x="13118" y="44"/>
                    </a:lnTo>
                    <a:lnTo>
                      <a:pt x="13124" y="56"/>
                    </a:lnTo>
                    <a:lnTo>
                      <a:pt x="13129" y="70"/>
                    </a:lnTo>
                    <a:lnTo>
                      <a:pt x="13132" y="82"/>
                    </a:lnTo>
                    <a:lnTo>
                      <a:pt x="13134" y="93"/>
                    </a:lnTo>
                    <a:lnTo>
                      <a:pt x="13135" y="102"/>
                    </a:lnTo>
                    <a:lnTo>
                      <a:pt x="13134" y="111"/>
                    </a:lnTo>
                    <a:lnTo>
                      <a:pt x="13133" y="119"/>
                    </a:lnTo>
                    <a:lnTo>
                      <a:pt x="13130" y="125"/>
                    </a:lnTo>
                    <a:lnTo>
                      <a:pt x="13127" y="131"/>
                    </a:lnTo>
                    <a:lnTo>
                      <a:pt x="13123" y="136"/>
                    </a:lnTo>
                    <a:lnTo>
                      <a:pt x="13118" y="141"/>
                    </a:lnTo>
                    <a:lnTo>
                      <a:pt x="13112" y="145"/>
                    </a:lnTo>
                    <a:lnTo>
                      <a:pt x="13106" y="149"/>
                    </a:lnTo>
                    <a:lnTo>
                      <a:pt x="13093" y="156"/>
                    </a:lnTo>
                    <a:lnTo>
                      <a:pt x="13080" y="162"/>
                    </a:lnTo>
                    <a:lnTo>
                      <a:pt x="13019" y="12"/>
                    </a:lnTo>
                    <a:close/>
                  </a:path>
                </a:pathLst>
              </a:custGeom>
              <a:solidFill>
                <a:srgbClr val="EB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57" name="Freeform 452">
                <a:extLst>
                  <a:ext uri="{FF2B5EF4-FFF2-40B4-BE49-F238E27FC236}">
                    <a16:creationId xmlns:a16="http://schemas.microsoft.com/office/drawing/2014/main" id="{E7DE75B8-5AAD-452B-8053-1A780BD25ED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75" y="1664"/>
                <a:ext cx="684" cy="293"/>
              </a:xfrm>
              <a:custGeom>
                <a:avLst/>
                <a:gdLst>
                  <a:gd name="T0" fmla="*/ 0 w 13002"/>
                  <a:gd name="T1" fmla="*/ 15 h 5574"/>
                  <a:gd name="T2" fmla="*/ 0 w 13002"/>
                  <a:gd name="T3" fmla="*/ 15 h 5574"/>
                  <a:gd name="T4" fmla="*/ 0 w 13002"/>
                  <a:gd name="T5" fmla="*/ 15 h 5574"/>
                  <a:gd name="T6" fmla="*/ 0 w 13002"/>
                  <a:gd name="T7" fmla="*/ 15 h 5574"/>
                  <a:gd name="T8" fmla="*/ 0 w 13002"/>
                  <a:gd name="T9" fmla="*/ 15 h 5574"/>
                  <a:gd name="T10" fmla="*/ 0 w 13002"/>
                  <a:gd name="T11" fmla="*/ 15 h 5574"/>
                  <a:gd name="T12" fmla="*/ 0 w 13002"/>
                  <a:gd name="T13" fmla="*/ 15 h 5574"/>
                  <a:gd name="T14" fmla="*/ 0 w 13002"/>
                  <a:gd name="T15" fmla="*/ 15 h 5574"/>
                  <a:gd name="T16" fmla="*/ 0 w 13002"/>
                  <a:gd name="T17" fmla="*/ 15 h 5574"/>
                  <a:gd name="T18" fmla="*/ 0 w 13002"/>
                  <a:gd name="T19" fmla="*/ 15 h 5574"/>
                  <a:gd name="T20" fmla="*/ 2 w 13002"/>
                  <a:gd name="T21" fmla="*/ 14 h 5574"/>
                  <a:gd name="T22" fmla="*/ 5 w 13002"/>
                  <a:gd name="T23" fmla="*/ 13 h 5574"/>
                  <a:gd name="T24" fmla="*/ 7 w 13002"/>
                  <a:gd name="T25" fmla="*/ 12 h 5574"/>
                  <a:gd name="T26" fmla="*/ 10 w 13002"/>
                  <a:gd name="T27" fmla="*/ 11 h 5574"/>
                  <a:gd name="T28" fmla="*/ 13 w 13002"/>
                  <a:gd name="T29" fmla="*/ 9 h 5574"/>
                  <a:gd name="T30" fmla="*/ 16 w 13002"/>
                  <a:gd name="T31" fmla="*/ 9 h 5574"/>
                  <a:gd name="T32" fmla="*/ 13 w 13002"/>
                  <a:gd name="T33" fmla="*/ 10 h 5574"/>
                  <a:gd name="T34" fmla="*/ 10 w 13002"/>
                  <a:gd name="T35" fmla="*/ 11 h 5574"/>
                  <a:gd name="T36" fmla="*/ 7 w 13002"/>
                  <a:gd name="T37" fmla="*/ 13 h 5574"/>
                  <a:gd name="T38" fmla="*/ 4 w 13002"/>
                  <a:gd name="T39" fmla="*/ 14 h 5574"/>
                  <a:gd name="T40" fmla="*/ 1 w 13002"/>
                  <a:gd name="T41" fmla="*/ 15 h 5574"/>
                  <a:gd name="T42" fmla="*/ 15 w 13002"/>
                  <a:gd name="T43" fmla="*/ 9 h 5574"/>
                  <a:gd name="T44" fmla="*/ 21 w 13002"/>
                  <a:gd name="T45" fmla="*/ 6 h 5574"/>
                  <a:gd name="T46" fmla="*/ 26 w 13002"/>
                  <a:gd name="T47" fmla="*/ 4 h 5574"/>
                  <a:gd name="T48" fmla="*/ 30 w 13002"/>
                  <a:gd name="T49" fmla="*/ 2 h 5574"/>
                  <a:gd name="T50" fmla="*/ 33 w 13002"/>
                  <a:gd name="T51" fmla="*/ 1 h 5574"/>
                  <a:gd name="T52" fmla="*/ 35 w 13002"/>
                  <a:gd name="T53" fmla="*/ 0 h 5574"/>
                  <a:gd name="T54" fmla="*/ 36 w 13002"/>
                  <a:gd name="T55" fmla="*/ 1 h 5574"/>
                  <a:gd name="T56" fmla="*/ 34 w 13002"/>
                  <a:gd name="T57" fmla="*/ 1 h 5574"/>
                  <a:gd name="T58" fmla="*/ 30 w 13002"/>
                  <a:gd name="T59" fmla="*/ 3 h 5574"/>
                  <a:gd name="T60" fmla="*/ 26 w 13002"/>
                  <a:gd name="T61" fmla="*/ 5 h 5574"/>
                  <a:gd name="T62" fmla="*/ 21 w 13002"/>
                  <a:gd name="T63" fmla="*/ 7 h 5574"/>
                  <a:gd name="T64" fmla="*/ 16 w 13002"/>
                  <a:gd name="T65" fmla="*/ 9 h 5574"/>
                  <a:gd name="T66" fmla="*/ 36 w 13002"/>
                  <a:gd name="T67" fmla="*/ 0 h 5574"/>
                  <a:gd name="T68" fmla="*/ 36 w 13002"/>
                  <a:gd name="T69" fmla="*/ 0 h 5574"/>
                  <a:gd name="T70" fmla="*/ 36 w 13002"/>
                  <a:gd name="T71" fmla="*/ 0 h 5574"/>
                  <a:gd name="T72" fmla="*/ 36 w 13002"/>
                  <a:gd name="T73" fmla="*/ 0 h 5574"/>
                  <a:gd name="T74" fmla="*/ 36 w 13002"/>
                  <a:gd name="T75" fmla="*/ 0 h 5574"/>
                  <a:gd name="T76" fmla="*/ 36 w 13002"/>
                  <a:gd name="T77" fmla="*/ 0 h 5574"/>
                  <a:gd name="T78" fmla="*/ 36 w 13002"/>
                  <a:gd name="T79" fmla="*/ 0 h 5574"/>
                  <a:gd name="T80" fmla="*/ 36 w 13002"/>
                  <a:gd name="T81" fmla="*/ 0 h 5574"/>
                  <a:gd name="T82" fmla="*/ 36 w 13002"/>
                  <a:gd name="T83" fmla="*/ 0 h 5574"/>
                  <a:gd name="T84" fmla="*/ 36 w 13002"/>
                  <a:gd name="T85" fmla="*/ 0 h 557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3002" h="5574">
                    <a:moveTo>
                      <a:pt x="103" y="5563"/>
                    </a:moveTo>
                    <a:lnTo>
                      <a:pt x="91" y="5568"/>
                    </a:lnTo>
                    <a:lnTo>
                      <a:pt x="79" y="5572"/>
                    </a:lnTo>
                    <a:lnTo>
                      <a:pt x="74" y="5573"/>
                    </a:lnTo>
                    <a:lnTo>
                      <a:pt x="68" y="5574"/>
                    </a:lnTo>
                    <a:lnTo>
                      <a:pt x="61" y="5574"/>
                    </a:lnTo>
                    <a:lnTo>
                      <a:pt x="55" y="5574"/>
                    </a:lnTo>
                    <a:lnTo>
                      <a:pt x="50" y="5572"/>
                    </a:lnTo>
                    <a:lnTo>
                      <a:pt x="44" y="5570"/>
                    </a:lnTo>
                    <a:lnTo>
                      <a:pt x="38" y="5566"/>
                    </a:lnTo>
                    <a:lnTo>
                      <a:pt x="33" y="5561"/>
                    </a:lnTo>
                    <a:lnTo>
                      <a:pt x="27" y="5554"/>
                    </a:lnTo>
                    <a:lnTo>
                      <a:pt x="21" y="5546"/>
                    </a:lnTo>
                    <a:lnTo>
                      <a:pt x="16" y="5537"/>
                    </a:lnTo>
                    <a:lnTo>
                      <a:pt x="10" y="5526"/>
                    </a:lnTo>
                    <a:lnTo>
                      <a:pt x="6" y="5515"/>
                    </a:lnTo>
                    <a:lnTo>
                      <a:pt x="3" y="5504"/>
                    </a:lnTo>
                    <a:lnTo>
                      <a:pt x="1" y="5495"/>
                    </a:lnTo>
                    <a:lnTo>
                      <a:pt x="0" y="5486"/>
                    </a:lnTo>
                    <a:lnTo>
                      <a:pt x="0" y="5479"/>
                    </a:lnTo>
                    <a:lnTo>
                      <a:pt x="1" y="5472"/>
                    </a:lnTo>
                    <a:lnTo>
                      <a:pt x="3" y="5466"/>
                    </a:lnTo>
                    <a:lnTo>
                      <a:pt x="6" y="5460"/>
                    </a:lnTo>
                    <a:lnTo>
                      <a:pt x="10" y="5456"/>
                    </a:lnTo>
                    <a:lnTo>
                      <a:pt x="14" y="5452"/>
                    </a:lnTo>
                    <a:lnTo>
                      <a:pt x="18" y="5448"/>
                    </a:lnTo>
                    <a:lnTo>
                      <a:pt x="24" y="5445"/>
                    </a:lnTo>
                    <a:lnTo>
                      <a:pt x="35" y="5439"/>
                    </a:lnTo>
                    <a:lnTo>
                      <a:pt x="47" y="5434"/>
                    </a:lnTo>
                    <a:lnTo>
                      <a:pt x="103" y="5563"/>
                    </a:lnTo>
                    <a:close/>
                    <a:moveTo>
                      <a:pt x="47" y="5434"/>
                    </a:moveTo>
                    <a:lnTo>
                      <a:pt x="351" y="5301"/>
                    </a:lnTo>
                    <a:lnTo>
                      <a:pt x="664" y="5166"/>
                    </a:lnTo>
                    <a:lnTo>
                      <a:pt x="984" y="5026"/>
                    </a:lnTo>
                    <a:lnTo>
                      <a:pt x="1311" y="4885"/>
                    </a:lnTo>
                    <a:lnTo>
                      <a:pt x="1645" y="4742"/>
                    </a:lnTo>
                    <a:lnTo>
                      <a:pt x="1984" y="4597"/>
                    </a:lnTo>
                    <a:lnTo>
                      <a:pt x="2329" y="4449"/>
                    </a:lnTo>
                    <a:lnTo>
                      <a:pt x="2678" y="4300"/>
                    </a:lnTo>
                    <a:lnTo>
                      <a:pt x="3030" y="4149"/>
                    </a:lnTo>
                    <a:lnTo>
                      <a:pt x="3386" y="3998"/>
                    </a:lnTo>
                    <a:lnTo>
                      <a:pt x="3744" y="3846"/>
                    </a:lnTo>
                    <a:lnTo>
                      <a:pt x="4105" y="3693"/>
                    </a:lnTo>
                    <a:lnTo>
                      <a:pt x="4466" y="3540"/>
                    </a:lnTo>
                    <a:lnTo>
                      <a:pt x="4828" y="3386"/>
                    </a:lnTo>
                    <a:lnTo>
                      <a:pt x="5191" y="3234"/>
                    </a:lnTo>
                    <a:lnTo>
                      <a:pt x="5552" y="3080"/>
                    </a:lnTo>
                    <a:lnTo>
                      <a:pt x="5607" y="3210"/>
                    </a:lnTo>
                    <a:lnTo>
                      <a:pt x="5246" y="3363"/>
                    </a:lnTo>
                    <a:lnTo>
                      <a:pt x="4886" y="3515"/>
                    </a:lnTo>
                    <a:lnTo>
                      <a:pt x="4524" y="3667"/>
                    </a:lnTo>
                    <a:lnTo>
                      <a:pt x="4163" y="3821"/>
                    </a:lnTo>
                    <a:lnTo>
                      <a:pt x="3804" y="3973"/>
                    </a:lnTo>
                    <a:lnTo>
                      <a:pt x="3446" y="4126"/>
                    </a:lnTo>
                    <a:lnTo>
                      <a:pt x="3090" y="4277"/>
                    </a:lnTo>
                    <a:lnTo>
                      <a:pt x="2738" y="4427"/>
                    </a:lnTo>
                    <a:lnTo>
                      <a:pt x="2389" y="4576"/>
                    </a:lnTo>
                    <a:lnTo>
                      <a:pt x="2044" y="4724"/>
                    </a:lnTo>
                    <a:lnTo>
                      <a:pt x="1705" y="4870"/>
                    </a:lnTo>
                    <a:lnTo>
                      <a:pt x="1371" y="5013"/>
                    </a:lnTo>
                    <a:lnTo>
                      <a:pt x="1043" y="5154"/>
                    </a:lnTo>
                    <a:lnTo>
                      <a:pt x="723" y="5293"/>
                    </a:lnTo>
                    <a:lnTo>
                      <a:pt x="409" y="5430"/>
                    </a:lnTo>
                    <a:lnTo>
                      <a:pt x="103" y="5563"/>
                    </a:lnTo>
                    <a:lnTo>
                      <a:pt x="47" y="5434"/>
                    </a:lnTo>
                    <a:close/>
                    <a:moveTo>
                      <a:pt x="5552" y="3080"/>
                    </a:moveTo>
                    <a:lnTo>
                      <a:pt x="6215" y="2801"/>
                    </a:lnTo>
                    <a:lnTo>
                      <a:pt x="6871" y="2526"/>
                    </a:lnTo>
                    <a:lnTo>
                      <a:pt x="7512" y="2256"/>
                    </a:lnTo>
                    <a:lnTo>
                      <a:pt x="8138" y="1993"/>
                    </a:lnTo>
                    <a:lnTo>
                      <a:pt x="8743" y="1741"/>
                    </a:lnTo>
                    <a:lnTo>
                      <a:pt x="9323" y="1498"/>
                    </a:lnTo>
                    <a:lnTo>
                      <a:pt x="9875" y="1268"/>
                    </a:lnTo>
                    <a:lnTo>
                      <a:pt x="10394" y="1051"/>
                    </a:lnTo>
                    <a:lnTo>
                      <a:pt x="10877" y="850"/>
                    </a:lnTo>
                    <a:lnTo>
                      <a:pt x="11319" y="666"/>
                    </a:lnTo>
                    <a:lnTo>
                      <a:pt x="11717" y="501"/>
                    </a:lnTo>
                    <a:lnTo>
                      <a:pt x="12066" y="356"/>
                    </a:lnTo>
                    <a:lnTo>
                      <a:pt x="12363" y="233"/>
                    </a:lnTo>
                    <a:lnTo>
                      <a:pt x="12604" y="133"/>
                    </a:lnTo>
                    <a:lnTo>
                      <a:pt x="12784" y="59"/>
                    </a:lnTo>
                    <a:lnTo>
                      <a:pt x="12900" y="11"/>
                    </a:lnTo>
                    <a:lnTo>
                      <a:pt x="12953" y="141"/>
                    </a:lnTo>
                    <a:lnTo>
                      <a:pt x="12837" y="189"/>
                    </a:lnTo>
                    <a:lnTo>
                      <a:pt x="12657" y="264"/>
                    </a:lnTo>
                    <a:lnTo>
                      <a:pt x="12416" y="363"/>
                    </a:lnTo>
                    <a:lnTo>
                      <a:pt x="12119" y="487"/>
                    </a:lnTo>
                    <a:lnTo>
                      <a:pt x="11769" y="632"/>
                    </a:lnTo>
                    <a:lnTo>
                      <a:pt x="11370" y="797"/>
                    </a:lnTo>
                    <a:lnTo>
                      <a:pt x="10928" y="981"/>
                    </a:lnTo>
                    <a:lnTo>
                      <a:pt x="10445" y="1183"/>
                    </a:lnTo>
                    <a:lnTo>
                      <a:pt x="9925" y="1399"/>
                    </a:lnTo>
                    <a:lnTo>
                      <a:pt x="9373" y="1629"/>
                    </a:lnTo>
                    <a:lnTo>
                      <a:pt x="8793" y="1872"/>
                    </a:lnTo>
                    <a:lnTo>
                      <a:pt x="8189" y="2125"/>
                    </a:lnTo>
                    <a:lnTo>
                      <a:pt x="7564" y="2387"/>
                    </a:lnTo>
                    <a:lnTo>
                      <a:pt x="6923" y="2656"/>
                    </a:lnTo>
                    <a:lnTo>
                      <a:pt x="6269" y="2931"/>
                    </a:lnTo>
                    <a:lnTo>
                      <a:pt x="5607" y="3210"/>
                    </a:lnTo>
                    <a:lnTo>
                      <a:pt x="5552" y="3080"/>
                    </a:lnTo>
                    <a:close/>
                    <a:moveTo>
                      <a:pt x="12900" y="11"/>
                    </a:moveTo>
                    <a:lnTo>
                      <a:pt x="12912" y="6"/>
                    </a:lnTo>
                    <a:lnTo>
                      <a:pt x="12924" y="2"/>
                    </a:lnTo>
                    <a:lnTo>
                      <a:pt x="12930" y="1"/>
                    </a:lnTo>
                    <a:lnTo>
                      <a:pt x="12937" y="0"/>
                    </a:lnTo>
                    <a:lnTo>
                      <a:pt x="12942" y="0"/>
                    </a:lnTo>
                    <a:lnTo>
                      <a:pt x="12948" y="1"/>
                    </a:lnTo>
                    <a:lnTo>
                      <a:pt x="12954" y="2"/>
                    </a:lnTo>
                    <a:lnTo>
                      <a:pt x="12959" y="5"/>
                    </a:lnTo>
                    <a:lnTo>
                      <a:pt x="12965" y="9"/>
                    </a:lnTo>
                    <a:lnTo>
                      <a:pt x="12970" y="14"/>
                    </a:lnTo>
                    <a:lnTo>
                      <a:pt x="12976" y="21"/>
                    </a:lnTo>
                    <a:lnTo>
                      <a:pt x="12982" y="29"/>
                    </a:lnTo>
                    <a:lnTo>
                      <a:pt x="12987" y="38"/>
                    </a:lnTo>
                    <a:lnTo>
                      <a:pt x="12992" y="49"/>
                    </a:lnTo>
                    <a:lnTo>
                      <a:pt x="12996" y="60"/>
                    </a:lnTo>
                    <a:lnTo>
                      <a:pt x="12999" y="72"/>
                    </a:lnTo>
                    <a:lnTo>
                      <a:pt x="13001" y="81"/>
                    </a:lnTo>
                    <a:lnTo>
                      <a:pt x="13002" y="89"/>
                    </a:lnTo>
                    <a:lnTo>
                      <a:pt x="13001" y="97"/>
                    </a:lnTo>
                    <a:lnTo>
                      <a:pt x="13000" y="103"/>
                    </a:lnTo>
                    <a:lnTo>
                      <a:pt x="12998" y="110"/>
                    </a:lnTo>
                    <a:lnTo>
                      <a:pt x="12995" y="115"/>
                    </a:lnTo>
                    <a:lnTo>
                      <a:pt x="12991" y="120"/>
                    </a:lnTo>
                    <a:lnTo>
                      <a:pt x="12987" y="124"/>
                    </a:lnTo>
                    <a:lnTo>
                      <a:pt x="12982" y="127"/>
                    </a:lnTo>
                    <a:lnTo>
                      <a:pt x="12976" y="130"/>
                    </a:lnTo>
                    <a:lnTo>
                      <a:pt x="12965" y="136"/>
                    </a:lnTo>
                    <a:lnTo>
                      <a:pt x="12953" y="141"/>
                    </a:lnTo>
                    <a:lnTo>
                      <a:pt x="12900" y="11"/>
                    </a:lnTo>
                    <a:close/>
                  </a:path>
                </a:pathLst>
              </a:custGeom>
              <a:solidFill>
                <a:srgbClr val="EDD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58" name="Freeform 453">
                <a:extLst>
                  <a:ext uri="{FF2B5EF4-FFF2-40B4-BE49-F238E27FC236}">
                    <a16:creationId xmlns:a16="http://schemas.microsoft.com/office/drawing/2014/main" id="{D1C4E8E4-7D7F-45C7-8561-1B5662820A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78" y="1662"/>
                <a:ext cx="677" cy="290"/>
              </a:xfrm>
              <a:custGeom>
                <a:avLst/>
                <a:gdLst>
                  <a:gd name="T0" fmla="*/ 0 w 12864"/>
                  <a:gd name="T1" fmla="*/ 15 h 5525"/>
                  <a:gd name="T2" fmla="*/ 0 w 12864"/>
                  <a:gd name="T3" fmla="*/ 15 h 5525"/>
                  <a:gd name="T4" fmla="*/ 0 w 12864"/>
                  <a:gd name="T5" fmla="*/ 15 h 5525"/>
                  <a:gd name="T6" fmla="*/ 0 w 12864"/>
                  <a:gd name="T7" fmla="*/ 15 h 5525"/>
                  <a:gd name="T8" fmla="*/ 0 w 12864"/>
                  <a:gd name="T9" fmla="*/ 15 h 5525"/>
                  <a:gd name="T10" fmla="*/ 0 w 12864"/>
                  <a:gd name="T11" fmla="*/ 15 h 5525"/>
                  <a:gd name="T12" fmla="*/ 0 w 12864"/>
                  <a:gd name="T13" fmla="*/ 15 h 5525"/>
                  <a:gd name="T14" fmla="*/ 0 w 12864"/>
                  <a:gd name="T15" fmla="*/ 15 h 5525"/>
                  <a:gd name="T16" fmla="*/ 0 w 12864"/>
                  <a:gd name="T17" fmla="*/ 15 h 5525"/>
                  <a:gd name="T18" fmla="*/ 0 w 12864"/>
                  <a:gd name="T19" fmla="*/ 15 h 5525"/>
                  <a:gd name="T20" fmla="*/ 2 w 12864"/>
                  <a:gd name="T21" fmla="*/ 14 h 5525"/>
                  <a:gd name="T22" fmla="*/ 4 w 12864"/>
                  <a:gd name="T23" fmla="*/ 13 h 5525"/>
                  <a:gd name="T24" fmla="*/ 7 w 12864"/>
                  <a:gd name="T25" fmla="*/ 12 h 5525"/>
                  <a:gd name="T26" fmla="*/ 10 w 12864"/>
                  <a:gd name="T27" fmla="*/ 10 h 5525"/>
                  <a:gd name="T28" fmla="*/ 14 w 12864"/>
                  <a:gd name="T29" fmla="*/ 9 h 5525"/>
                  <a:gd name="T30" fmla="*/ 16 w 12864"/>
                  <a:gd name="T31" fmla="*/ 9 h 5525"/>
                  <a:gd name="T32" fmla="*/ 13 w 12864"/>
                  <a:gd name="T33" fmla="*/ 10 h 5525"/>
                  <a:gd name="T34" fmla="*/ 10 w 12864"/>
                  <a:gd name="T35" fmla="*/ 11 h 5525"/>
                  <a:gd name="T36" fmla="*/ 7 w 12864"/>
                  <a:gd name="T37" fmla="*/ 12 h 5525"/>
                  <a:gd name="T38" fmla="*/ 4 w 12864"/>
                  <a:gd name="T39" fmla="*/ 14 h 5525"/>
                  <a:gd name="T40" fmla="*/ 1 w 12864"/>
                  <a:gd name="T41" fmla="*/ 15 h 5525"/>
                  <a:gd name="T42" fmla="*/ 16 w 12864"/>
                  <a:gd name="T43" fmla="*/ 8 h 5525"/>
                  <a:gd name="T44" fmla="*/ 21 w 12864"/>
                  <a:gd name="T45" fmla="*/ 6 h 5525"/>
                  <a:gd name="T46" fmla="*/ 26 w 12864"/>
                  <a:gd name="T47" fmla="*/ 4 h 5525"/>
                  <a:gd name="T48" fmla="*/ 30 w 12864"/>
                  <a:gd name="T49" fmla="*/ 2 h 5525"/>
                  <a:gd name="T50" fmla="*/ 33 w 12864"/>
                  <a:gd name="T51" fmla="*/ 1 h 5525"/>
                  <a:gd name="T52" fmla="*/ 35 w 12864"/>
                  <a:gd name="T53" fmla="*/ 0 h 5525"/>
                  <a:gd name="T54" fmla="*/ 35 w 12864"/>
                  <a:gd name="T55" fmla="*/ 1 h 5525"/>
                  <a:gd name="T56" fmla="*/ 33 w 12864"/>
                  <a:gd name="T57" fmla="*/ 1 h 5525"/>
                  <a:gd name="T58" fmla="*/ 30 w 12864"/>
                  <a:gd name="T59" fmla="*/ 3 h 5525"/>
                  <a:gd name="T60" fmla="*/ 26 w 12864"/>
                  <a:gd name="T61" fmla="*/ 4 h 5525"/>
                  <a:gd name="T62" fmla="*/ 21 w 12864"/>
                  <a:gd name="T63" fmla="*/ 6 h 5525"/>
                  <a:gd name="T64" fmla="*/ 16 w 12864"/>
                  <a:gd name="T65" fmla="*/ 9 h 5525"/>
                  <a:gd name="T66" fmla="*/ 35 w 12864"/>
                  <a:gd name="T67" fmla="*/ 0 h 5525"/>
                  <a:gd name="T68" fmla="*/ 35 w 12864"/>
                  <a:gd name="T69" fmla="*/ 0 h 5525"/>
                  <a:gd name="T70" fmla="*/ 36 w 12864"/>
                  <a:gd name="T71" fmla="*/ 0 h 5525"/>
                  <a:gd name="T72" fmla="*/ 36 w 12864"/>
                  <a:gd name="T73" fmla="*/ 0 h 5525"/>
                  <a:gd name="T74" fmla="*/ 36 w 12864"/>
                  <a:gd name="T75" fmla="*/ 0 h 5525"/>
                  <a:gd name="T76" fmla="*/ 36 w 12864"/>
                  <a:gd name="T77" fmla="*/ 0 h 5525"/>
                  <a:gd name="T78" fmla="*/ 36 w 12864"/>
                  <a:gd name="T79" fmla="*/ 0 h 5525"/>
                  <a:gd name="T80" fmla="*/ 36 w 12864"/>
                  <a:gd name="T81" fmla="*/ 0 h 5525"/>
                  <a:gd name="T82" fmla="*/ 36 w 12864"/>
                  <a:gd name="T83" fmla="*/ 0 h 5525"/>
                  <a:gd name="T84" fmla="*/ 36 w 12864"/>
                  <a:gd name="T85" fmla="*/ 0 h 552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864" h="5525">
                    <a:moveTo>
                      <a:pt x="88" y="5515"/>
                    </a:moveTo>
                    <a:lnTo>
                      <a:pt x="78" y="5520"/>
                    </a:lnTo>
                    <a:lnTo>
                      <a:pt x="68" y="5523"/>
                    </a:lnTo>
                    <a:lnTo>
                      <a:pt x="63" y="5524"/>
                    </a:lnTo>
                    <a:lnTo>
                      <a:pt x="58" y="5525"/>
                    </a:lnTo>
                    <a:lnTo>
                      <a:pt x="52" y="5525"/>
                    </a:lnTo>
                    <a:lnTo>
                      <a:pt x="47" y="5525"/>
                    </a:lnTo>
                    <a:lnTo>
                      <a:pt x="42" y="5523"/>
                    </a:lnTo>
                    <a:lnTo>
                      <a:pt x="37" y="5521"/>
                    </a:lnTo>
                    <a:lnTo>
                      <a:pt x="32" y="5518"/>
                    </a:lnTo>
                    <a:lnTo>
                      <a:pt x="28" y="5514"/>
                    </a:lnTo>
                    <a:lnTo>
                      <a:pt x="23" y="5508"/>
                    </a:lnTo>
                    <a:lnTo>
                      <a:pt x="18" y="5501"/>
                    </a:lnTo>
                    <a:lnTo>
                      <a:pt x="14" y="5493"/>
                    </a:lnTo>
                    <a:lnTo>
                      <a:pt x="8" y="5484"/>
                    </a:lnTo>
                    <a:lnTo>
                      <a:pt x="5" y="5475"/>
                    </a:lnTo>
                    <a:lnTo>
                      <a:pt x="2" y="5465"/>
                    </a:lnTo>
                    <a:lnTo>
                      <a:pt x="0" y="5457"/>
                    </a:lnTo>
                    <a:lnTo>
                      <a:pt x="0" y="5450"/>
                    </a:lnTo>
                    <a:lnTo>
                      <a:pt x="0" y="5444"/>
                    </a:lnTo>
                    <a:lnTo>
                      <a:pt x="1" y="5438"/>
                    </a:lnTo>
                    <a:lnTo>
                      <a:pt x="2" y="5433"/>
                    </a:lnTo>
                    <a:lnTo>
                      <a:pt x="5" y="5429"/>
                    </a:lnTo>
                    <a:lnTo>
                      <a:pt x="8" y="5425"/>
                    </a:lnTo>
                    <a:lnTo>
                      <a:pt x="11" y="5420"/>
                    </a:lnTo>
                    <a:lnTo>
                      <a:pt x="16" y="5417"/>
                    </a:lnTo>
                    <a:lnTo>
                      <a:pt x="20" y="5414"/>
                    </a:lnTo>
                    <a:lnTo>
                      <a:pt x="30" y="5410"/>
                    </a:lnTo>
                    <a:lnTo>
                      <a:pt x="40" y="5405"/>
                    </a:lnTo>
                    <a:lnTo>
                      <a:pt x="88" y="5515"/>
                    </a:lnTo>
                    <a:close/>
                    <a:moveTo>
                      <a:pt x="40" y="5405"/>
                    </a:moveTo>
                    <a:lnTo>
                      <a:pt x="334" y="5277"/>
                    </a:lnTo>
                    <a:lnTo>
                      <a:pt x="641" y="5145"/>
                    </a:lnTo>
                    <a:lnTo>
                      <a:pt x="957" y="5008"/>
                    </a:lnTo>
                    <a:lnTo>
                      <a:pt x="1285" y="4867"/>
                    </a:lnTo>
                    <a:lnTo>
                      <a:pt x="1622" y="4723"/>
                    </a:lnTo>
                    <a:lnTo>
                      <a:pt x="1967" y="4574"/>
                    </a:lnTo>
                    <a:lnTo>
                      <a:pt x="2319" y="4424"/>
                    </a:lnTo>
                    <a:lnTo>
                      <a:pt x="2679" y="4270"/>
                    </a:lnTo>
                    <a:lnTo>
                      <a:pt x="3043" y="4114"/>
                    </a:lnTo>
                    <a:lnTo>
                      <a:pt x="3414" y="3956"/>
                    </a:lnTo>
                    <a:lnTo>
                      <a:pt x="3789" y="3796"/>
                    </a:lnTo>
                    <a:lnTo>
                      <a:pt x="4166" y="3636"/>
                    </a:lnTo>
                    <a:lnTo>
                      <a:pt x="4546" y="3474"/>
                    </a:lnTo>
                    <a:lnTo>
                      <a:pt x="4928" y="3312"/>
                    </a:lnTo>
                    <a:lnTo>
                      <a:pt x="5311" y="3150"/>
                    </a:lnTo>
                    <a:lnTo>
                      <a:pt x="5693" y="2988"/>
                    </a:lnTo>
                    <a:lnTo>
                      <a:pt x="5740" y="3099"/>
                    </a:lnTo>
                    <a:lnTo>
                      <a:pt x="5358" y="3260"/>
                    </a:lnTo>
                    <a:lnTo>
                      <a:pt x="4977" y="3422"/>
                    </a:lnTo>
                    <a:lnTo>
                      <a:pt x="4596" y="3584"/>
                    </a:lnTo>
                    <a:lnTo>
                      <a:pt x="4218" y="3744"/>
                    </a:lnTo>
                    <a:lnTo>
                      <a:pt x="3840" y="3905"/>
                    </a:lnTo>
                    <a:lnTo>
                      <a:pt x="3466" y="4064"/>
                    </a:lnTo>
                    <a:lnTo>
                      <a:pt x="3097" y="4221"/>
                    </a:lnTo>
                    <a:lnTo>
                      <a:pt x="2732" y="4378"/>
                    </a:lnTo>
                    <a:lnTo>
                      <a:pt x="2373" y="4531"/>
                    </a:lnTo>
                    <a:lnTo>
                      <a:pt x="2020" y="4682"/>
                    </a:lnTo>
                    <a:lnTo>
                      <a:pt x="1675" y="4830"/>
                    </a:lnTo>
                    <a:lnTo>
                      <a:pt x="1337" y="4975"/>
                    </a:lnTo>
                    <a:lnTo>
                      <a:pt x="1009" y="5117"/>
                    </a:lnTo>
                    <a:lnTo>
                      <a:pt x="691" y="5254"/>
                    </a:lnTo>
                    <a:lnTo>
                      <a:pt x="384" y="5387"/>
                    </a:lnTo>
                    <a:lnTo>
                      <a:pt x="88" y="5515"/>
                    </a:lnTo>
                    <a:lnTo>
                      <a:pt x="40" y="5405"/>
                    </a:lnTo>
                    <a:close/>
                    <a:moveTo>
                      <a:pt x="5693" y="2988"/>
                    </a:moveTo>
                    <a:lnTo>
                      <a:pt x="6308" y="2728"/>
                    </a:lnTo>
                    <a:lnTo>
                      <a:pt x="6916" y="2471"/>
                    </a:lnTo>
                    <a:lnTo>
                      <a:pt x="7514" y="2219"/>
                    </a:lnTo>
                    <a:lnTo>
                      <a:pt x="8099" y="1972"/>
                    </a:lnTo>
                    <a:lnTo>
                      <a:pt x="8667" y="1733"/>
                    </a:lnTo>
                    <a:lnTo>
                      <a:pt x="9214" y="1501"/>
                    </a:lnTo>
                    <a:lnTo>
                      <a:pt x="9738" y="1281"/>
                    </a:lnTo>
                    <a:lnTo>
                      <a:pt x="10233" y="1074"/>
                    </a:lnTo>
                    <a:lnTo>
                      <a:pt x="10698" y="878"/>
                    </a:lnTo>
                    <a:lnTo>
                      <a:pt x="11128" y="698"/>
                    </a:lnTo>
                    <a:lnTo>
                      <a:pt x="11520" y="534"/>
                    </a:lnTo>
                    <a:lnTo>
                      <a:pt x="11869" y="388"/>
                    </a:lnTo>
                    <a:lnTo>
                      <a:pt x="12173" y="260"/>
                    </a:lnTo>
                    <a:lnTo>
                      <a:pt x="12429" y="155"/>
                    </a:lnTo>
                    <a:lnTo>
                      <a:pt x="12632" y="70"/>
                    </a:lnTo>
                    <a:lnTo>
                      <a:pt x="12778" y="9"/>
                    </a:lnTo>
                    <a:lnTo>
                      <a:pt x="12823" y="120"/>
                    </a:lnTo>
                    <a:lnTo>
                      <a:pt x="12677" y="181"/>
                    </a:lnTo>
                    <a:lnTo>
                      <a:pt x="12473" y="265"/>
                    </a:lnTo>
                    <a:lnTo>
                      <a:pt x="12218" y="372"/>
                    </a:lnTo>
                    <a:lnTo>
                      <a:pt x="11913" y="498"/>
                    </a:lnTo>
                    <a:lnTo>
                      <a:pt x="11563" y="645"/>
                    </a:lnTo>
                    <a:lnTo>
                      <a:pt x="11172" y="810"/>
                    </a:lnTo>
                    <a:lnTo>
                      <a:pt x="10742" y="990"/>
                    </a:lnTo>
                    <a:lnTo>
                      <a:pt x="10277" y="1185"/>
                    </a:lnTo>
                    <a:lnTo>
                      <a:pt x="9781" y="1393"/>
                    </a:lnTo>
                    <a:lnTo>
                      <a:pt x="9258" y="1613"/>
                    </a:lnTo>
                    <a:lnTo>
                      <a:pt x="8710" y="1844"/>
                    </a:lnTo>
                    <a:lnTo>
                      <a:pt x="8143" y="2082"/>
                    </a:lnTo>
                    <a:lnTo>
                      <a:pt x="7559" y="2329"/>
                    </a:lnTo>
                    <a:lnTo>
                      <a:pt x="6961" y="2582"/>
                    </a:lnTo>
                    <a:lnTo>
                      <a:pt x="6353" y="2839"/>
                    </a:lnTo>
                    <a:lnTo>
                      <a:pt x="5740" y="3099"/>
                    </a:lnTo>
                    <a:lnTo>
                      <a:pt x="5693" y="2988"/>
                    </a:lnTo>
                    <a:close/>
                    <a:moveTo>
                      <a:pt x="12778" y="9"/>
                    </a:moveTo>
                    <a:lnTo>
                      <a:pt x="12788" y="5"/>
                    </a:lnTo>
                    <a:lnTo>
                      <a:pt x="12799" y="2"/>
                    </a:lnTo>
                    <a:lnTo>
                      <a:pt x="12804" y="1"/>
                    </a:lnTo>
                    <a:lnTo>
                      <a:pt x="12809" y="0"/>
                    </a:lnTo>
                    <a:lnTo>
                      <a:pt x="12814" y="0"/>
                    </a:lnTo>
                    <a:lnTo>
                      <a:pt x="12819" y="0"/>
                    </a:lnTo>
                    <a:lnTo>
                      <a:pt x="12824" y="2"/>
                    </a:lnTo>
                    <a:lnTo>
                      <a:pt x="12828" y="4"/>
                    </a:lnTo>
                    <a:lnTo>
                      <a:pt x="12833" y="7"/>
                    </a:lnTo>
                    <a:lnTo>
                      <a:pt x="12839" y="11"/>
                    </a:lnTo>
                    <a:lnTo>
                      <a:pt x="12843" y="18"/>
                    </a:lnTo>
                    <a:lnTo>
                      <a:pt x="12848" y="24"/>
                    </a:lnTo>
                    <a:lnTo>
                      <a:pt x="12852" y="32"/>
                    </a:lnTo>
                    <a:lnTo>
                      <a:pt x="12856" y="42"/>
                    </a:lnTo>
                    <a:lnTo>
                      <a:pt x="12860" y="51"/>
                    </a:lnTo>
                    <a:lnTo>
                      <a:pt x="12862" y="60"/>
                    </a:lnTo>
                    <a:lnTo>
                      <a:pt x="12864" y="69"/>
                    </a:lnTo>
                    <a:lnTo>
                      <a:pt x="12864" y="76"/>
                    </a:lnTo>
                    <a:lnTo>
                      <a:pt x="12864" y="82"/>
                    </a:lnTo>
                    <a:lnTo>
                      <a:pt x="12863" y="88"/>
                    </a:lnTo>
                    <a:lnTo>
                      <a:pt x="12861" y="93"/>
                    </a:lnTo>
                    <a:lnTo>
                      <a:pt x="12859" y="97"/>
                    </a:lnTo>
                    <a:lnTo>
                      <a:pt x="12856" y="101"/>
                    </a:lnTo>
                    <a:lnTo>
                      <a:pt x="12852" y="104"/>
                    </a:lnTo>
                    <a:lnTo>
                      <a:pt x="12848" y="108"/>
                    </a:lnTo>
                    <a:lnTo>
                      <a:pt x="12844" y="111"/>
                    </a:lnTo>
                    <a:lnTo>
                      <a:pt x="12833" y="116"/>
                    </a:lnTo>
                    <a:lnTo>
                      <a:pt x="12823" y="120"/>
                    </a:lnTo>
                    <a:lnTo>
                      <a:pt x="12778" y="9"/>
                    </a:lnTo>
                    <a:close/>
                  </a:path>
                </a:pathLst>
              </a:custGeom>
              <a:solidFill>
                <a:srgbClr val="EFDC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59" name="Freeform 454">
                <a:extLst>
                  <a:ext uri="{FF2B5EF4-FFF2-40B4-BE49-F238E27FC236}">
                    <a16:creationId xmlns:a16="http://schemas.microsoft.com/office/drawing/2014/main" id="{62E7798F-5525-446C-B150-F618912B1A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80" y="1659"/>
                <a:ext cx="670" cy="289"/>
              </a:xfrm>
              <a:custGeom>
                <a:avLst/>
                <a:gdLst>
                  <a:gd name="T0" fmla="*/ 0 w 12732"/>
                  <a:gd name="T1" fmla="*/ 15 h 5478"/>
                  <a:gd name="T2" fmla="*/ 0 w 12732"/>
                  <a:gd name="T3" fmla="*/ 15 h 5478"/>
                  <a:gd name="T4" fmla="*/ 0 w 12732"/>
                  <a:gd name="T5" fmla="*/ 15 h 5478"/>
                  <a:gd name="T6" fmla="*/ 0 w 12732"/>
                  <a:gd name="T7" fmla="*/ 15 h 5478"/>
                  <a:gd name="T8" fmla="*/ 0 w 12732"/>
                  <a:gd name="T9" fmla="*/ 15 h 5478"/>
                  <a:gd name="T10" fmla="*/ 0 w 12732"/>
                  <a:gd name="T11" fmla="*/ 15 h 5478"/>
                  <a:gd name="T12" fmla="*/ 0 w 12732"/>
                  <a:gd name="T13" fmla="*/ 15 h 5478"/>
                  <a:gd name="T14" fmla="*/ 0 w 12732"/>
                  <a:gd name="T15" fmla="*/ 15 h 5478"/>
                  <a:gd name="T16" fmla="*/ 0 w 12732"/>
                  <a:gd name="T17" fmla="*/ 15 h 5478"/>
                  <a:gd name="T18" fmla="*/ 0 w 12732"/>
                  <a:gd name="T19" fmla="*/ 15 h 5478"/>
                  <a:gd name="T20" fmla="*/ 0 w 12732"/>
                  <a:gd name="T21" fmla="*/ 15 h 5478"/>
                  <a:gd name="T22" fmla="*/ 0 w 12732"/>
                  <a:gd name="T23" fmla="*/ 15 h 5478"/>
                  <a:gd name="T24" fmla="*/ 0 w 12732"/>
                  <a:gd name="T25" fmla="*/ 15 h 5478"/>
                  <a:gd name="T26" fmla="*/ 1 w 12732"/>
                  <a:gd name="T27" fmla="*/ 15 h 5478"/>
                  <a:gd name="T28" fmla="*/ 3 w 12732"/>
                  <a:gd name="T29" fmla="*/ 14 h 5478"/>
                  <a:gd name="T30" fmla="*/ 5 w 12732"/>
                  <a:gd name="T31" fmla="*/ 13 h 5478"/>
                  <a:gd name="T32" fmla="*/ 7 w 12732"/>
                  <a:gd name="T33" fmla="*/ 12 h 5478"/>
                  <a:gd name="T34" fmla="*/ 9 w 12732"/>
                  <a:gd name="T35" fmla="*/ 11 h 5478"/>
                  <a:gd name="T36" fmla="*/ 12 w 12732"/>
                  <a:gd name="T37" fmla="*/ 10 h 5478"/>
                  <a:gd name="T38" fmla="*/ 14 w 12732"/>
                  <a:gd name="T39" fmla="*/ 9 h 5478"/>
                  <a:gd name="T40" fmla="*/ 17 w 12732"/>
                  <a:gd name="T41" fmla="*/ 8 h 5478"/>
                  <a:gd name="T42" fmla="*/ 18 w 12732"/>
                  <a:gd name="T43" fmla="*/ 8 h 5478"/>
                  <a:gd name="T44" fmla="*/ 16 w 12732"/>
                  <a:gd name="T45" fmla="*/ 9 h 5478"/>
                  <a:gd name="T46" fmla="*/ 13 w 12732"/>
                  <a:gd name="T47" fmla="*/ 10 h 5478"/>
                  <a:gd name="T48" fmla="*/ 11 w 12732"/>
                  <a:gd name="T49" fmla="*/ 11 h 5478"/>
                  <a:gd name="T50" fmla="*/ 8 w 12732"/>
                  <a:gd name="T51" fmla="*/ 12 h 5478"/>
                  <a:gd name="T52" fmla="*/ 6 w 12732"/>
                  <a:gd name="T53" fmla="*/ 13 h 5478"/>
                  <a:gd name="T54" fmla="*/ 4 w 12732"/>
                  <a:gd name="T55" fmla="*/ 14 h 5478"/>
                  <a:gd name="T56" fmla="*/ 2 w 12732"/>
                  <a:gd name="T57" fmla="*/ 14 h 5478"/>
                  <a:gd name="T58" fmla="*/ 0 w 12732"/>
                  <a:gd name="T59" fmla="*/ 15 h 5478"/>
                  <a:gd name="T60" fmla="*/ 18 w 12732"/>
                  <a:gd name="T61" fmla="*/ 7 h 5478"/>
                  <a:gd name="T62" fmla="*/ 21 w 12732"/>
                  <a:gd name="T63" fmla="*/ 6 h 5478"/>
                  <a:gd name="T64" fmla="*/ 24 w 12732"/>
                  <a:gd name="T65" fmla="*/ 5 h 5478"/>
                  <a:gd name="T66" fmla="*/ 26 w 12732"/>
                  <a:gd name="T67" fmla="*/ 4 h 5478"/>
                  <a:gd name="T68" fmla="*/ 29 w 12732"/>
                  <a:gd name="T69" fmla="*/ 3 h 5478"/>
                  <a:gd name="T70" fmla="*/ 31 w 12732"/>
                  <a:gd name="T71" fmla="*/ 2 h 5478"/>
                  <a:gd name="T72" fmla="*/ 33 w 12732"/>
                  <a:gd name="T73" fmla="*/ 1 h 5478"/>
                  <a:gd name="T74" fmla="*/ 34 w 12732"/>
                  <a:gd name="T75" fmla="*/ 0 h 5478"/>
                  <a:gd name="T76" fmla="*/ 35 w 12732"/>
                  <a:gd name="T77" fmla="*/ 0 h 5478"/>
                  <a:gd name="T78" fmla="*/ 35 w 12732"/>
                  <a:gd name="T79" fmla="*/ 0 h 5478"/>
                  <a:gd name="T80" fmla="*/ 34 w 12732"/>
                  <a:gd name="T81" fmla="*/ 1 h 5478"/>
                  <a:gd name="T82" fmla="*/ 32 w 12732"/>
                  <a:gd name="T83" fmla="*/ 2 h 5478"/>
                  <a:gd name="T84" fmla="*/ 30 w 12732"/>
                  <a:gd name="T85" fmla="*/ 2 h 5478"/>
                  <a:gd name="T86" fmla="*/ 28 w 12732"/>
                  <a:gd name="T87" fmla="*/ 3 h 5478"/>
                  <a:gd name="T88" fmla="*/ 25 w 12732"/>
                  <a:gd name="T89" fmla="*/ 5 h 5478"/>
                  <a:gd name="T90" fmla="*/ 22 w 12732"/>
                  <a:gd name="T91" fmla="*/ 6 h 5478"/>
                  <a:gd name="T92" fmla="*/ 20 w 12732"/>
                  <a:gd name="T93" fmla="*/ 7 h 5478"/>
                  <a:gd name="T94" fmla="*/ 18 w 12732"/>
                  <a:gd name="T95" fmla="*/ 7 h 5478"/>
                  <a:gd name="T96" fmla="*/ 35 w 12732"/>
                  <a:gd name="T97" fmla="*/ 0 h 5478"/>
                  <a:gd name="T98" fmla="*/ 35 w 12732"/>
                  <a:gd name="T99" fmla="*/ 0 h 5478"/>
                  <a:gd name="T100" fmla="*/ 35 w 12732"/>
                  <a:gd name="T101" fmla="*/ 0 h 5478"/>
                  <a:gd name="T102" fmla="*/ 35 w 12732"/>
                  <a:gd name="T103" fmla="*/ 0 h 5478"/>
                  <a:gd name="T104" fmla="*/ 35 w 12732"/>
                  <a:gd name="T105" fmla="*/ 0 h 5478"/>
                  <a:gd name="T106" fmla="*/ 35 w 12732"/>
                  <a:gd name="T107" fmla="*/ 0 h 5478"/>
                  <a:gd name="T108" fmla="*/ 35 w 12732"/>
                  <a:gd name="T109" fmla="*/ 0 h 5478"/>
                  <a:gd name="T110" fmla="*/ 35 w 12732"/>
                  <a:gd name="T111" fmla="*/ 0 h 5478"/>
                  <a:gd name="T112" fmla="*/ 35 w 12732"/>
                  <a:gd name="T113" fmla="*/ 0 h 5478"/>
                  <a:gd name="T114" fmla="*/ 35 w 12732"/>
                  <a:gd name="T115" fmla="*/ 0 h 5478"/>
                  <a:gd name="T116" fmla="*/ 35 w 12732"/>
                  <a:gd name="T117" fmla="*/ 0 h 5478"/>
                  <a:gd name="T118" fmla="*/ 35 w 12732"/>
                  <a:gd name="T119" fmla="*/ 0 h 5478"/>
                  <a:gd name="T120" fmla="*/ 35 w 12732"/>
                  <a:gd name="T121" fmla="*/ 0 h 547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2732" h="5478">
                    <a:moveTo>
                      <a:pt x="74" y="5470"/>
                    </a:moveTo>
                    <a:lnTo>
                      <a:pt x="66" y="5473"/>
                    </a:lnTo>
                    <a:lnTo>
                      <a:pt x="57" y="5476"/>
                    </a:lnTo>
                    <a:lnTo>
                      <a:pt x="48" y="5478"/>
                    </a:lnTo>
                    <a:lnTo>
                      <a:pt x="40" y="5477"/>
                    </a:lnTo>
                    <a:lnTo>
                      <a:pt x="36" y="5476"/>
                    </a:lnTo>
                    <a:lnTo>
                      <a:pt x="32" y="5475"/>
                    </a:lnTo>
                    <a:lnTo>
                      <a:pt x="28" y="5472"/>
                    </a:lnTo>
                    <a:lnTo>
                      <a:pt x="24" y="5468"/>
                    </a:lnTo>
                    <a:lnTo>
                      <a:pt x="20" y="5463"/>
                    </a:lnTo>
                    <a:lnTo>
                      <a:pt x="16" y="5457"/>
                    </a:lnTo>
                    <a:lnTo>
                      <a:pt x="12" y="5451"/>
                    </a:lnTo>
                    <a:lnTo>
                      <a:pt x="9" y="5443"/>
                    </a:lnTo>
                    <a:lnTo>
                      <a:pt x="5" y="5435"/>
                    </a:lnTo>
                    <a:lnTo>
                      <a:pt x="2" y="5428"/>
                    </a:lnTo>
                    <a:lnTo>
                      <a:pt x="1" y="5420"/>
                    </a:lnTo>
                    <a:lnTo>
                      <a:pt x="0" y="5414"/>
                    </a:lnTo>
                    <a:lnTo>
                      <a:pt x="1" y="5409"/>
                    </a:lnTo>
                    <a:lnTo>
                      <a:pt x="1" y="5404"/>
                    </a:lnTo>
                    <a:lnTo>
                      <a:pt x="3" y="5400"/>
                    </a:lnTo>
                    <a:lnTo>
                      <a:pt x="5" y="5396"/>
                    </a:lnTo>
                    <a:lnTo>
                      <a:pt x="11" y="5390"/>
                    </a:lnTo>
                    <a:lnTo>
                      <a:pt x="18" y="5385"/>
                    </a:lnTo>
                    <a:lnTo>
                      <a:pt x="26" y="5381"/>
                    </a:lnTo>
                    <a:lnTo>
                      <a:pt x="34" y="5376"/>
                    </a:lnTo>
                    <a:lnTo>
                      <a:pt x="74" y="5470"/>
                    </a:lnTo>
                    <a:close/>
                    <a:moveTo>
                      <a:pt x="34" y="5376"/>
                    </a:moveTo>
                    <a:lnTo>
                      <a:pt x="343" y="5243"/>
                    </a:lnTo>
                    <a:lnTo>
                      <a:pt x="671" y="5101"/>
                    </a:lnTo>
                    <a:lnTo>
                      <a:pt x="1018" y="4953"/>
                    </a:lnTo>
                    <a:lnTo>
                      <a:pt x="1380" y="4796"/>
                    </a:lnTo>
                    <a:lnTo>
                      <a:pt x="1759" y="4634"/>
                    </a:lnTo>
                    <a:lnTo>
                      <a:pt x="2150" y="4466"/>
                    </a:lnTo>
                    <a:lnTo>
                      <a:pt x="2554" y="4293"/>
                    </a:lnTo>
                    <a:lnTo>
                      <a:pt x="2969" y="4115"/>
                    </a:lnTo>
                    <a:lnTo>
                      <a:pt x="3393" y="3934"/>
                    </a:lnTo>
                    <a:lnTo>
                      <a:pt x="3824" y="3749"/>
                    </a:lnTo>
                    <a:lnTo>
                      <a:pt x="4262" y="3563"/>
                    </a:lnTo>
                    <a:lnTo>
                      <a:pt x="4704" y="3374"/>
                    </a:lnTo>
                    <a:lnTo>
                      <a:pt x="5149" y="3185"/>
                    </a:lnTo>
                    <a:lnTo>
                      <a:pt x="5595" y="2994"/>
                    </a:lnTo>
                    <a:lnTo>
                      <a:pt x="6043" y="2804"/>
                    </a:lnTo>
                    <a:lnTo>
                      <a:pt x="6488" y="2615"/>
                    </a:lnTo>
                    <a:lnTo>
                      <a:pt x="6527" y="2707"/>
                    </a:lnTo>
                    <a:lnTo>
                      <a:pt x="6084" y="2895"/>
                    </a:lnTo>
                    <a:lnTo>
                      <a:pt x="5640" y="3084"/>
                    </a:lnTo>
                    <a:lnTo>
                      <a:pt x="5194" y="3275"/>
                    </a:lnTo>
                    <a:lnTo>
                      <a:pt x="4750" y="3464"/>
                    </a:lnTo>
                    <a:lnTo>
                      <a:pt x="4309" y="3651"/>
                    </a:lnTo>
                    <a:lnTo>
                      <a:pt x="3873" y="3838"/>
                    </a:lnTo>
                    <a:lnTo>
                      <a:pt x="3442" y="4022"/>
                    </a:lnTo>
                    <a:lnTo>
                      <a:pt x="3019" y="4203"/>
                    </a:lnTo>
                    <a:lnTo>
                      <a:pt x="2604" y="4381"/>
                    </a:lnTo>
                    <a:lnTo>
                      <a:pt x="2200" y="4554"/>
                    </a:lnTo>
                    <a:lnTo>
                      <a:pt x="1807" y="4723"/>
                    </a:lnTo>
                    <a:lnTo>
                      <a:pt x="1428" y="4885"/>
                    </a:lnTo>
                    <a:lnTo>
                      <a:pt x="1064" y="5042"/>
                    </a:lnTo>
                    <a:lnTo>
                      <a:pt x="716" y="5192"/>
                    </a:lnTo>
                    <a:lnTo>
                      <a:pt x="385" y="5334"/>
                    </a:lnTo>
                    <a:lnTo>
                      <a:pt x="74" y="5470"/>
                    </a:lnTo>
                    <a:lnTo>
                      <a:pt x="34" y="5376"/>
                    </a:lnTo>
                    <a:close/>
                    <a:moveTo>
                      <a:pt x="6488" y="2615"/>
                    </a:moveTo>
                    <a:lnTo>
                      <a:pt x="7012" y="2392"/>
                    </a:lnTo>
                    <a:lnTo>
                      <a:pt x="7529" y="2172"/>
                    </a:lnTo>
                    <a:lnTo>
                      <a:pt x="8037" y="1957"/>
                    </a:lnTo>
                    <a:lnTo>
                      <a:pt x="8533" y="1746"/>
                    </a:lnTo>
                    <a:lnTo>
                      <a:pt x="9014" y="1541"/>
                    </a:lnTo>
                    <a:lnTo>
                      <a:pt x="9480" y="1345"/>
                    </a:lnTo>
                    <a:lnTo>
                      <a:pt x="9926" y="1156"/>
                    </a:lnTo>
                    <a:lnTo>
                      <a:pt x="10350" y="976"/>
                    </a:lnTo>
                    <a:lnTo>
                      <a:pt x="10750" y="807"/>
                    </a:lnTo>
                    <a:lnTo>
                      <a:pt x="11123" y="651"/>
                    </a:lnTo>
                    <a:lnTo>
                      <a:pt x="11467" y="506"/>
                    </a:lnTo>
                    <a:lnTo>
                      <a:pt x="11779" y="375"/>
                    </a:lnTo>
                    <a:lnTo>
                      <a:pt x="12058" y="258"/>
                    </a:lnTo>
                    <a:lnTo>
                      <a:pt x="12298" y="158"/>
                    </a:lnTo>
                    <a:lnTo>
                      <a:pt x="12500" y="74"/>
                    </a:lnTo>
                    <a:lnTo>
                      <a:pt x="12660" y="7"/>
                    </a:lnTo>
                    <a:lnTo>
                      <a:pt x="12698" y="100"/>
                    </a:lnTo>
                    <a:lnTo>
                      <a:pt x="12539" y="166"/>
                    </a:lnTo>
                    <a:lnTo>
                      <a:pt x="12338" y="250"/>
                    </a:lnTo>
                    <a:lnTo>
                      <a:pt x="12098" y="350"/>
                    </a:lnTo>
                    <a:lnTo>
                      <a:pt x="11820" y="467"/>
                    </a:lnTo>
                    <a:lnTo>
                      <a:pt x="11508" y="598"/>
                    </a:lnTo>
                    <a:lnTo>
                      <a:pt x="11165" y="742"/>
                    </a:lnTo>
                    <a:lnTo>
                      <a:pt x="10791" y="900"/>
                    </a:lnTo>
                    <a:lnTo>
                      <a:pt x="10392" y="1068"/>
                    </a:lnTo>
                    <a:lnTo>
                      <a:pt x="9967" y="1247"/>
                    </a:lnTo>
                    <a:lnTo>
                      <a:pt x="9522" y="1436"/>
                    </a:lnTo>
                    <a:lnTo>
                      <a:pt x="9056" y="1633"/>
                    </a:lnTo>
                    <a:lnTo>
                      <a:pt x="8574" y="1838"/>
                    </a:lnTo>
                    <a:lnTo>
                      <a:pt x="8078" y="2048"/>
                    </a:lnTo>
                    <a:lnTo>
                      <a:pt x="7569" y="2264"/>
                    </a:lnTo>
                    <a:lnTo>
                      <a:pt x="7052" y="2484"/>
                    </a:lnTo>
                    <a:lnTo>
                      <a:pt x="6527" y="2707"/>
                    </a:lnTo>
                    <a:lnTo>
                      <a:pt x="6488" y="2615"/>
                    </a:lnTo>
                    <a:close/>
                    <a:moveTo>
                      <a:pt x="12660" y="7"/>
                    </a:moveTo>
                    <a:lnTo>
                      <a:pt x="12669" y="4"/>
                    </a:lnTo>
                    <a:lnTo>
                      <a:pt x="12677" y="1"/>
                    </a:lnTo>
                    <a:lnTo>
                      <a:pt x="12686" y="0"/>
                    </a:lnTo>
                    <a:lnTo>
                      <a:pt x="12694" y="0"/>
                    </a:lnTo>
                    <a:lnTo>
                      <a:pt x="12698" y="1"/>
                    </a:lnTo>
                    <a:lnTo>
                      <a:pt x="12703" y="3"/>
                    </a:lnTo>
                    <a:lnTo>
                      <a:pt x="12707" y="6"/>
                    </a:lnTo>
                    <a:lnTo>
                      <a:pt x="12711" y="9"/>
                    </a:lnTo>
                    <a:lnTo>
                      <a:pt x="12715" y="14"/>
                    </a:lnTo>
                    <a:lnTo>
                      <a:pt x="12718" y="20"/>
                    </a:lnTo>
                    <a:lnTo>
                      <a:pt x="12722" y="27"/>
                    </a:lnTo>
                    <a:lnTo>
                      <a:pt x="12725" y="35"/>
                    </a:lnTo>
                    <a:lnTo>
                      <a:pt x="12729" y="43"/>
                    </a:lnTo>
                    <a:lnTo>
                      <a:pt x="12731" y="50"/>
                    </a:lnTo>
                    <a:lnTo>
                      <a:pt x="12732" y="57"/>
                    </a:lnTo>
                    <a:lnTo>
                      <a:pt x="12732" y="64"/>
                    </a:lnTo>
                    <a:lnTo>
                      <a:pt x="12732" y="69"/>
                    </a:lnTo>
                    <a:lnTo>
                      <a:pt x="12731" y="74"/>
                    </a:lnTo>
                    <a:lnTo>
                      <a:pt x="12730" y="78"/>
                    </a:lnTo>
                    <a:lnTo>
                      <a:pt x="12728" y="81"/>
                    </a:lnTo>
                    <a:lnTo>
                      <a:pt x="12722" y="87"/>
                    </a:lnTo>
                    <a:lnTo>
                      <a:pt x="12715" y="92"/>
                    </a:lnTo>
                    <a:lnTo>
                      <a:pt x="12707" y="96"/>
                    </a:lnTo>
                    <a:lnTo>
                      <a:pt x="12698" y="100"/>
                    </a:lnTo>
                    <a:lnTo>
                      <a:pt x="12660" y="7"/>
                    </a:lnTo>
                    <a:close/>
                  </a:path>
                </a:pathLst>
              </a:custGeom>
              <a:solidFill>
                <a:srgbClr val="F3D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60" name="Freeform 455">
                <a:extLst>
                  <a:ext uri="{FF2B5EF4-FFF2-40B4-BE49-F238E27FC236}">
                    <a16:creationId xmlns:a16="http://schemas.microsoft.com/office/drawing/2014/main" id="{C16C3A44-922C-4361-AFB4-68E34B3774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83" y="1657"/>
                <a:ext cx="663" cy="286"/>
              </a:xfrm>
              <a:custGeom>
                <a:avLst/>
                <a:gdLst>
                  <a:gd name="T0" fmla="*/ 0 w 12598"/>
                  <a:gd name="T1" fmla="*/ 15 h 5433"/>
                  <a:gd name="T2" fmla="*/ 0 w 12598"/>
                  <a:gd name="T3" fmla="*/ 15 h 5433"/>
                  <a:gd name="T4" fmla="*/ 0 w 12598"/>
                  <a:gd name="T5" fmla="*/ 15 h 5433"/>
                  <a:gd name="T6" fmla="*/ 0 w 12598"/>
                  <a:gd name="T7" fmla="*/ 15 h 5433"/>
                  <a:gd name="T8" fmla="*/ 0 w 12598"/>
                  <a:gd name="T9" fmla="*/ 15 h 5433"/>
                  <a:gd name="T10" fmla="*/ 0 w 12598"/>
                  <a:gd name="T11" fmla="*/ 15 h 5433"/>
                  <a:gd name="T12" fmla="*/ 0 w 12598"/>
                  <a:gd name="T13" fmla="*/ 15 h 5433"/>
                  <a:gd name="T14" fmla="*/ 0 w 12598"/>
                  <a:gd name="T15" fmla="*/ 15 h 5433"/>
                  <a:gd name="T16" fmla="*/ 0 w 12598"/>
                  <a:gd name="T17" fmla="*/ 15 h 5433"/>
                  <a:gd name="T18" fmla="*/ 0 w 12598"/>
                  <a:gd name="T19" fmla="*/ 15 h 5433"/>
                  <a:gd name="T20" fmla="*/ 0 w 12598"/>
                  <a:gd name="T21" fmla="*/ 15 h 5433"/>
                  <a:gd name="T22" fmla="*/ 0 w 12598"/>
                  <a:gd name="T23" fmla="*/ 15 h 5433"/>
                  <a:gd name="T24" fmla="*/ 0 w 12598"/>
                  <a:gd name="T25" fmla="*/ 15 h 5433"/>
                  <a:gd name="T26" fmla="*/ 1 w 12598"/>
                  <a:gd name="T27" fmla="*/ 14 h 5433"/>
                  <a:gd name="T28" fmla="*/ 3 w 12598"/>
                  <a:gd name="T29" fmla="*/ 13 h 5433"/>
                  <a:gd name="T30" fmla="*/ 6 w 12598"/>
                  <a:gd name="T31" fmla="*/ 12 h 5433"/>
                  <a:gd name="T32" fmla="*/ 9 w 12598"/>
                  <a:gd name="T33" fmla="*/ 11 h 5433"/>
                  <a:gd name="T34" fmla="*/ 12 w 12598"/>
                  <a:gd name="T35" fmla="*/ 10 h 5433"/>
                  <a:gd name="T36" fmla="*/ 15 w 12598"/>
                  <a:gd name="T37" fmla="*/ 8 h 5433"/>
                  <a:gd name="T38" fmla="*/ 18 w 12598"/>
                  <a:gd name="T39" fmla="*/ 7 h 5433"/>
                  <a:gd name="T40" fmla="*/ 21 w 12598"/>
                  <a:gd name="T41" fmla="*/ 6 h 5433"/>
                  <a:gd name="T42" fmla="*/ 23 w 12598"/>
                  <a:gd name="T43" fmla="*/ 5 h 5433"/>
                  <a:gd name="T44" fmla="*/ 20 w 12598"/>
                  <a:gd name="T45" fmla="*/ 7 h 5433"/>
                  <a:gd name="T46" fmla="*/ 17 w 12598"/>
                  <a:gd name="T47" fmla="*/ 8 h 5433"/>
                  <a:gd name="T48" fmla="*/ 13 w 12598"/>
                  <a:gd name="T49" fmla="*/ 9 h 5433"/>
                  <a:gd name="T50" fmla="*/ 10 w 12598"/>
                  <a:gd name="T51" fmla="*/ 11 h 5433"/>
                  <a:gd name="T52" fmla="*/ 7 w 12598"/>
                  <a:gd name="T53" fmla="*/ 12 h 5433"/>
                  <a:gd name="T54" fmla="*/ 5 w 12598"/>
                  <a:gd name="T55" fmla="*/ 13 h 5433"/>
                  <a:gd name="T56" fmla="*/ 2 w 12598"/>
                  <a:gd name="T57" fmla="*/ 14 h 5433"/>
                  <a:gd name="T58" fmla="*/ 0 w 12598"/>
                  <a:gd name="T59" fmla="*/ 15 h 5433"/>
                  <a:gd name="T60" fmla="*/ 23 w 12598"/>
                  <a:gd name="T61" fmla="*/ 5 h 5433"/>
                  <a:gd name="T62" fmla="*/ 25 w 12598"/>
                  <a:gd name="T63" fmla="*/ 4 h 5433"/>
                  <a:gd name="T64" fmla="*/ 27 w 12598"/>
                  <a:gd name="T65" fmla="*/ 3 h 5433"/>
                  <a:gd name="T66" fmla="*/ 28 w 12598"/>
                  <a:gd name="T67" fmla="*/ 3 h 5433"/>
                  <a:gd name="T68" fmla="*/ 30 w 12598"/>
                  <a:gd name="T69" fmla="*/ 2 h 5433"/>
                  <a:gd name="T70" fmla="*/ 32 w 12598"/>
                  <a:gd name="T71" fmla="*/ 1 h 5433"/>
                  <a:gd name="T72" fmla="*/ 33 w 12598"/>
                  <a:gd name="T73" fmla="*/ 1 h 5433"/>
                  <a:gd name="T74" fmla="*/ 34 w 12598"/>
                  <a:gd name="T75" fmla="*/ 0 h 5433"/>
                  <a:gd name="T76" fmla="*/ 35 w 12598"/>
                  <a:gd name="T77" fmla="*/ 0 h 5433"/>
                  <a:gd name="T78" fmla="*/ 34 w 12598"/>
                  <a:gd name="T79" fmla="*/ 0 h 5433"/>
                  <a:gd name="T80" fmla="*/ 33 w 12598"/>
                  <a:gd name="T81" fmla="*/ 1 h 5433"/>
                  <a:gd name="T82" fmla="*/ 32 w 12598"/>
                  <a:gd name="T83" fmla="*/ 1 h 5433"/>
                  <a:gd name="T84" fmla="*/ 31 w 12598"/>
                  <a:gd name="T85" fmla="*/ 2 h 5433"/>
                  <a:gd name="T86" fmla="*/ 29 w 12598"/>
                  <a:gd name="T87" fmla="*/ 3 h 5433"/>
                  <a:gd name="T88" fmla="*/ 28 w 12598"/>
                  <a:gd name="T89" fmla="*/ 3 h 5433"/>
                  <a:gd name="T90" fmla="*/ 26 w 12598"/>
                  <a:gd name="T91" fmla="*/ 4 h 5433"/>
                  <a:gd name="T92" fmla="*/ 24 w 12598"/>
                  <a:gd name="T93" fmla="*/ 5 h 5433"/>
                  <a:gd name="T94" fmla="*/ 23 w 12598"/>
                  <a:gd name="T95" fmla="*/ 5 h 5433"/>
                  <a:gd name="T96" fmla="*/ 35 w 12598"/>
                  <a:gd name="T97" fmla="*/ 0 h 5433"/>
                  <a:gd name="T98" fmla="*/ 35 w 12598"/>
                  <a:gd name="T99" fmla="*/ 0 h 5433"/>
                  <a:gd name="T100" fmla="*/ 35 w 12598"/>
                  <a:gd name="T101" fmla="*/ 0 h 5433"/>
                  <a:gd name="T102" fmla="*/ 35 w 12598"/>
                  <a:gd name="T103" fmla="*/ 0 h 5433"/>
                  <a:gd name="T104" fmla="*/ 35 w 12598"/>
                  <a:gd name="T105" fmla="*/ 0 h 5433"/>
                  <a:gd name="T106" fmla="*/ 35 w 12598"/>
                  <a:gd name="T107" fmla="*/ 0 h 5433"/>
                  <a:gd name="T108" fmla="*/ 35 w 12598"/>
                  <a:gd name="T109" fmla="*/ 0 h 5433"/>
                  <a:gd name="T110" fmla="*/ 35 w 12598"/>
                  <a:gd name="T111" fmla="*/ 0 h 5433"/>
                  <a:gd name="T112" fmla="*/ 35 w 12598"/>
                  <a:gd name="T113" fmla="*/ 0 h 5433"/>
                  <a:gd name="T114" fmla="*/ 35 w 12598"/>
                  <a:gd name="T115" fmla="*/ 0 h 5433"/>
                  <a:gd name="T116" fmla="*/ 35 w 12598"/>
                  <a:gd name="T117" fmla="*/ 0 h 5433"/>
                  <a:gd name="T118" fmla="*/ 35 w 12598"/>
                  <a:gd name="T119" fmla="*/ 0 h 5433"/>
                  <a:gd name="T120" fmla="*/ 35 w 12598"/>
                  <a:gd name="T121" fmla="*/ 0 h 543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2598" h="5433">
                    <a:moveTo>
                      <a:pt x="59" y="5427"/>
                    </a:moveTo>
                    <a:lnTo>
                      <a:pt x="52" y="5430"/>
                    </a:lnTo>
                    <a:lnTo>
                      <a:pt x="46" y="5432"/>
                    </a:lnTo>
                    <a:lnTo>
                      <a:pt x="38" y="5433"/>
                    </a:lnTo>
                    <a:lnTo>
                      <a:pt x="31" y="5433"/>
                    </a:lnTo>
                    <a:lnTo>
                      <a:pt x="28" y="5432"/>
                    </a:lnTo>
                    <a:lnTo>
                      <a:pt x="25" y="5431"/>
                    </a:lnTo>
                    <a:lnTo>
                      <a:pt x="21" y="5429"/>
                    </a:lnTo>
                    <a:lnTo>
                      <a:pt x="18" y="5426"/>
                    </a:lnTo>
                    <a:lnTo>
                      <a:pt x="15" y="5421"/>
                    </a:lnTo>
                    <a:lnTo>
                      <a:pt x="12" y="5417"/>
                    </a:lnTo>
                    <a:lnTo>
                      <a:pt x="9" y="5412"/>
                    </a:lnTo>
                    <a:lnTo>
                      <a:pt x="6" y="5405"/>
                    </a:lnTo>
                    <a:lnTo>
                      <a:pt x="4" y="5399"/>
                    </a:lnTo>
                    <a:lnTo>
                      <a:pt x="2" y="5393"/>
                    </a:lnTo>
                    <a:lnTo>
                      <a:pt x="1" y="5388"/>
                    </a:lnTo>
                    <a:lnTo>
                      <a:pt x="0" y="5383"/>
                    </a:lnTo>
                    <a:lnTo>
                      <a:pt x="0" y="5378"/>
                    </a:lnTo>
                    <a:lnTo>
                      <a:pt x="1" y="5374"/>
                    </a:lnTo>
                    <a:lnTo>
                      <a:pt x="2" y="5370"/>
                    </a:lnTo>
                    <a:lnTo>
                      <a:pt x="4" y="5367"/>
                    </a:lnTo>
                    <a:lnTo>
                      <a:pt x="8" y="5362"/>
                    </a:lnTo>
                    <a:lnTo>
                      <a:pt x="14" y="5358"/>
                    </a:lnTo>
                    <a:lnTo>
                      <a:pt x="20" y="5355"/>
                    </a:lnTo>
                    <a:lnTo>
                      <a:pt x="27" y="5352"/>
                    </a:lnTo>
                    <a:lnTo>
                      <a:pt x="59" y="5427"/>
                    </a:lnTo>
                    <a:close/>
                    <a:moveTo>
                      <a:pt x="27" y="5352"/>
                    </a:moveTo>
                    <a:lnTo>
                      <a:pt x="377" y="5201"/>
                    </a:lnTo>
                    <a:lnTo>
                      <a:pt x="766" y="5034"/>
                    </a:lnTo>
                    <a:lnTo>
                      <a:pt x="1189" y="4853"/>
                    </a:lnTo>
                    <a:lnTo>
                      <a:pt x="1641" y="4657"/>
                    </a:lnTo>
                    <a:lnTo>
                      <a:pt x="2123" y="4450"/>
                    </a:lnTo>
                    <a:lnTo>
                      <a:pt x="2627" y="4234"/>
                    </a:lnTo>
                    <a:lnTo>
                      <a:pt x="3152" y="4008"/>
                    </a:lnTo>
                    <a:lnTo>
                      <a:pt x="3694" y="3776"/>
                    </a:lnTo>
                    <a:lnTo>
                      <a:pt x="4250" y="3538"/>
                    </a:lnTo>
                    <a:lnTo>
                      <a:pt x="4816" y="3295"/>
                    </a:lnTo>
                    <a:lnTo>
                      <a:pt x="5388" y="3049"/>
                    </a:lnTo>
                    <a:lnTo>
                      <a:pt x="5963" y="2803"/>
                    </a:lnTo>
                    <a:lnTo>
                      <a:pt x="6538" y="2557"/>
                    </a:lnTo>
                    <a:lnTo>
                      <a:pt x="7111" y="2312"/>
                    </a:lnTo>
                    <a:lnTo>
                      <a:pt x="7676" y="2070"/>
                    </a:lnTo>
                    <a:lnTo>
                      <a:pt x="8229" y="1834"/>
                    </a:lnTo>
                    <a:lnTo>
                      <a:pt x="8261" y="1909"/>
                    </a:lnTo>
                    <a:lnTo>
                      <a:pt x="7712" y="2143"/>
                    </a:lnTo>
                    <a:lnTo>
                      <a:pt x="7152" y="2382"/>
                    </a:lnTo>
                    <a:lnTo>
                      <a:pt x="6582" y="2626"/>
                    </a:lnTo>
                    <a:lnTo>
                      <a:pt x="6009" y="2871"/>
                    </a:lnTo>
                    <a:lnTo>
                      <a:pt x="5436" y="3117"/>
                    </a:lnTo>
                    <a:lnTo>
                      <a:pt x="4865" y="3363"/>
                    </a:lnTo>
                    <a:lnTo>
                      <a:pt x="4299" y="3605"/>
                    </a:lnTo>
                    <a:lnTo>
                      <a:pt x="3743" y="3844"/>
                    </a:lnTo>
                    <a:lnTo>
                      <a:pt x="3200" y="4076"/>
                    </a:lnTo>
                    <a:lnTo>
                      <a:pt x="2674" y="4302"/>
                    </a:lnTo>
                    <a:lnTo>
                      <a:pt x="2168" y="4520"/>
                    </a:lnTo>
                    <a:lnTo>
                      <a:pt x="1685" y="4727"/>
                    </a:lnTo>
                    <a:lnTo>
                      <a:pt x="1229" y="4923"/>
                    </a:lnTo>
                    <a:lnTo>
                      <a:pt x="804" y="5106"/>
                    </a:lnTo>
                    <a:lnTo>
                      <a:pt x="413" y="5274"/>
                    </a:lnTo>
                    <a:lnTo>
                      <a:pt x="59" y="5427"/>
                    </a:lnTo>
                    <a:lnTo>
                      <a:pt x="27" y="5352"/>
                    </a:lnTo>
                    <a:close/>
                    <a:moveTo>
                      <a:pt x="8229" y="1834"/>
                    </a:moveTo>
                    <a:lnTo>
                      <a:pt x="8592" y="1679"/>
                    </a:lnTo>
                    <a:lnTo>
                      <a:pt x="8947" y="1527"/>
                    </a:lnTo>
                    <a:lnTo>
                      <a:pt x="9294" y="1379"/>
                    </a:lnTo>
                    <a:lnTo>
                      <a:pt x="9631" y="1236"/>
                    </a:lnTo>
                    <a:lnTo>
                      <a:pt x="9957" y="1097"/>
                    </a:lnTo>
                    <a:lnTo>
                      <a:pt x="10272" y="963"/>
                    </a:lnTo>
                    <a:lnTo>
                      <a:pt x="10574" y="835"/>
                    </a:lnTo>
                    <a:lnTo>
                      <a:pt x="10861" y="712"/>
                    </a:lnTo>
                    <a:lnTo>
                      <a:pt x="11135" y="597"/>
                    </a:lnTo>
                    <a:lnTo>
                      <a:pt x="11391" y="488"/>
                    </a:lnTo>
                    <a:lnTo>
                      <a:pt x="11631" y="387"/>
                    </a:lnTo>
                    <a:lnTo>
                      <a:pt x="11853" y="293"/>
                    </a:lnTo>
                    <a:lnTo>
                      <a:pt x="12057" y="208"/>
                    </a:lnTo>
                    <a:lnTo>
                      <a:pt x="12239" y="131"/>
                    </a:lnTo>
                    <a:lnTo>
                      <a:pt x="12401" y="65"/>
                    </a:lnTo>
                    <a:lnTo>
                      <a:pt x="12540" y="6"/>
                    </a:lnTo>
                    <a:lnTo>
                      <a:pt x="12571" y="81"/>
                    </a:lnTo>
                    <a:lnTo>
                      <a:pt x="12432" y="139"/>
                    </a:lnTo>
                    <a:lnTo>
                      <a:pt x="12271" y="206"/>
                    </a:lnTo>
                    <a:lnTo>
                      <a:pt x="12089" y="283"/>
                    </a:lnTo>
                    <a:lnTo>
                      <a:pt x="11886" y="367"/>
                    </a:lnTo>
                    <a:lnTo>
                      <a:pt x="11665" y="461"/>
                    </a:lnTo>
                    <a:lnTo>
                      <a:pt x="11425" y="562"/>
                    </a:lnTo>
                    <a:lnTo>
                      <a:pt x="11168" y="670"/>
                    </a:lnTo>
                    <a:lnTo>
                      <a:pt x="10895" y="786"/>
                    </a:lnTo>
                    <a:lnTo>
                      <a:pt x="10607" y="909"/>
                    </a:lnTo>
                    <a:lnTo>
                      <a:pt x="10305" y="1037"/>
                    </a:lnTo>
                    <a:lnTo>
                      <a:pt x="9991" y="1171"/>
                    </a:lnTo>
                    <a:lnTo>
                      <a:pt x="9665" y="1310"/>
                    </a:lnTo>
                    <a:lnTo>
                      <a:pt x="9327" y="1453"/>
                    </a:lnTo>
                    <a:lnTo>
                      <a:pt x="8980" y="1602"/>
                    </a:lnTo>
                    <a:lnTo>
                      <a:pt x="8625" y="1753"/>
                    </a:lnTo>
                    <a:lnTo>
                      <a:pt x="8261" y="1909"/>
                    </a:lnTo>
                    <a:lnTo>
                      <a:pt x="8229" y="1834"/>
                    </a:lnTo>
                    <a:close/>
                    <a:moveTo>
                      <a:pt x="12540" y="6"/>
                    </a:moveTo>
                    <a:lnTo>
                      <a:pt x="12547" y="4"/>
                    </a:lnTo>
                    <a:lnTo>
                      <a:pt x="12554" y="1"/>
                    </a:lnTo>
                    <a:lnTo>
                      <a:pt x="12560" y="0"/>
                    </a:lnTo>
                    <a:lnTo>
                      <a:pt x="12568" y="1"/>
                    </a:lnTo>
                    <a:lnTo>
                      <a:pt x="12571" y="1"/>
                    </a:lnTo>
                    <a:lnTo>
                      <a:pt x="12575" y="3"/>
                    </a:lnTo>
                    <a:lnTo>
                      <a:pt x="12578" y="5"/>
                    </a:lnTo>
                    <a:lnTo>
                      <a:pt x="12581" y="8"/>
                    </a:lnTo>
                    <a:lnTo>
                      <a:pt x="12584" y="12"/>
                    </a:lnTo>
                    <a:lnTo>
                      <a:pt x="12587" y="16"/>
                    </a:lnTo>
                    <a:lnTo>
                      <a:pt x="12590" y="22"/>
                    </a:lnTo>
                    <a:lnTo>
                      <a:pt x="12593" y="29"/>
                    </a:lnTo>
                    <a:lnTo>
                      <a:pt x="12595" y="35"/>
                    </a:lnTo>
                    <a:lnTo>
                      <a:pt x="12597" y="41"/>
                    </a:lnTo>
                    <a:lnTo>
                      <a:pt x="12598" y="47"/>
                    </a:lnTo>
                    <a:lnTo>
                      <a:pt x="12598" y="51"/>
                    </a:lnTo>
                    <a:lnTo>
                      <a:pt x="12598" y="55"/>
                    </a:lnTo>
                    <a:lnTo>
                      <a:pt x="12597" y="59"/>
                    </a:lnTo>
                    <a:lnTo>
                      <a:pt x="12596" y="64"/>
                    </a:lnTo>
                    <a:lnTo>
                      <a:pt x="12594" y="67"/>
                    </a:lnTo>
                    <a:lnTo>
                      <a:pt x="12590" y="71"/>
                    </a:lnTo>
                    <a:lnTo>
                      <a:pt x="12584" y="75"/>
                    </a:lnTo>
                    <a:lnTo>
                      <a:pt x="12578" y="79"/>
                    </a:lnTo>
                    <a:lnTo>
                      <a:pt x="12571" y="81"/>
                    </a:lnTo>
                    <a:lnTo>
                      <a:pt x="12540" y="6"/>
                    </a:lnTo>
                    <a:close/>
                  </a:path>
                </a:pathLst>
              </a:custGeom>
              <a:solidFill>
                <a:srgbClr val="F6E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61" name="Freeform 456">
                <a:extLst>
                  <a:ext uri="{FF2B5EF4-FFF2-40B4-BE49-F238E27FC236}">
                    <a16:creationId xmlns:a16="http://schemas.microsoft.com/office/drawing/2014/main" id="{94E4DFE0-74BE-480F-9DFE-0AD99D41B14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86" y="1655"/>
                <a:ext cx="656" cy="283"/>
              </a:xfrm>
              <a:custGeom>
                <a:avLst/>
                <a:gdLst>
                  <a:gd name="T0" fmla="*/ 0 w 12465"/>
                  <a:gd name="T1" fmla="*/ 15 h 5386"/>
                  <a:gd name="T2" fmla="*/ 0 w 12465"/>
                  <a:gd name="T3" fmla="*/ 15 h 5386"/>
                  <a:gd name="T4" fmla="*/ 0 w 12465"/>
                  <a:gd name="T5" fmla="*/ 15 h 5386"/>
                  <a:gd name="T6" fmla="*/ 0 w 12465"/>
                  <a:gd name="T7" fmla="*/ 15 h 5386"/>
                  <a:gd name="T8" fmla="*/ 0 w 12465"/>
                  <a:gd name="T9" fmla="*/ 15 h 5386"/>
                  <a:gd name="T10" fmla="*/ 0 w 12465"/>
                  <a:gd name="T11" fmla="*/ 15 h 5386"/>
                  <a:gd name="T12" fmla="*/ 0 w 12465"/>
                  <a:gd name="T13" fmla="*/ 15 h 5386"/>
                  <a:gd name="T14" fmla="*/ 0 w 12465"/>
                  <a:gd name="T15" fmla="*/ 15 h 5386"/>
                  <a:gd name="T16" fmla="*/ 0 w 12465"/>
                  <a:gd name="T17" fmla="*/ 15 h 5386"/>
                  <a:gd name="T18" fmla="*/ 1 w 12465"/>
                  <a:gd name="T19" fmla="*/ 15 h 5386"/>
                  <a:gd name="T20" fmla="*/ 2 w 12465"/>
                  <a:gd name="T21" fmla="*/ 14 h 5386"/>
                  <a:gd name="T22" fmla="*/ 3 w 12465"/>
                  <a:gd name="T23" fmla="*/ 14 h 5386"/>
                  <a:gd name="T24" fmla="*/ 4 w 12465"/>
                  <a:gd name="T25" fmla="*/ 13 h 5386"/>
                  <a:gd name="T26" fmla="*/ 5 w 12465"/>
                  <a:gd name="T27" fmla="*/ 12 h 5386"/>
                  <a:gd name="T28" fmla="*/ 7 w 12465"/>
                  <a:gd name="T29" fmla="*/ 12 h 5386"/>
                  <a:gd name="T30" fmla="*/ 9 w 12465"/>
                  <a:gd name="T31" fmla="*/ 11 h 5386"/>
                  <a:gd name="T32" fmla="*/ 10 w 12465"/>
                  <a:gd name="T33" fmla="*/ 10 h 5386"/>
                  <a:gd name="T34" fmla="*/ 11 w 12465"/>
                  <a:gd name="T35" fmla="*/ 10 h 5386"/>
                  <a:gd name="T36" fmla="*/ 10 w 12465"/>
                  <a:gd name="T37" fmla="*/ 11 h 5386"/>
                  <a:gd name="T38" fmla="*/ 8 w 12465"/>
                  <a:gd name="T39" fmla="*/ 12 h 5386"/>
                  <a:gd name="T40" fmla="*/ 6 w 12465"/>
                  <a:gd name="T41" fmla="*/ 12 h 5386"/>
                  <a:gd name="T42" fmla="*/ 5 w 12465"/>
                  <a:gd name="T43" fmla="*/ 13 h 5386"/>
                  <a:gd name="T44" fmla="*/ 3 w 12465"/>
                  <a:gd name="T45" fmla="*/ 13 h 5386"/>
                  <a:gd name="T46" fmla="*/ 2 w 12465"/>
                  <a:gd name="T47" fmla="*/ 14 h 5386"/>
                  <a:gd name="T48" fmla="*/ 1 w 12465"/>
                  <a:gd name="T49" fmla="*/ 14 h 5386"/>
                  <a:gd name="T50" fmla="*/ 0 w 12465"/>
                  <a:gd name="T51" fmla="*/ 15 h 5386"/>
                  <a:gd name="T52" fmla="*/ 11 w 12465"/>
                  <a:gd name="T53" fmla="*/ 10 h 5386"/>
                  <a:gd name="T54" fmla="*/ 15 w 12465"/>
                  <a:gd name="T55" fmla="*/ 8 h 5386"/>
                  <a:gd name="T56" fmla="*/ 18 w 12465"/>
                  <a:gd name="T57" fmla="*/ 7 h 5386"/>
                  <a:gd name="T58" fmla="*/ 21 w 12465"/>
                  <a:gd name="T59" fmla="*/ 6 h 5386"/>
                  <a:gd name="T60" fmla="*/ 25 w 12465"/>
                  <a:gd name="T61" fmla="*/ 4 h 5386"/>
                  <a:gd name="T62" fmla="*/ 28 w 12465"/>
                  <a:gd name="T63" fmla="*/ 3 h 5386"/>
                  <a:gd name="T64" fmla="*/ 30 w 12465"/>
                  <a:gd name="T65" fmla="*/ 2 h 5386"/>
                  <a:gd name="T66" fmla="*/ 33 w 12465"/>
                  <a:gd name="T67" fmla="*/ 1 h 5386"/>
                  <a:gd name="T68" fmla="*/ 34 w 12465"/>
                  <a:gd name="T69" fmla="*/ 0 h 5386"/>
                  <a:gd name="T70" fmla="*/ 34 w 12465"/>
                  <a:gd name="T71" fmla="*/ 0 h 5386"/>
                  <a:gd name="T72" fmla="*/ 32 w 12465"/>
                  <a:gd name="T73" fmla="*/ 1 h 5386"/>
                  <a:gd name="T74" fmla="*/ 29 w 12465"/>
                  <a:gd name="T75" fmla="*/ 2 h 5386"/>
                  <a:gd name="T76" fmla="*/ 26 w 12465"/>
                  <a:gd name="T77" fmla="*/ 4 h 5386"/>
                  <a:gd name="T78" fmla="*/ 23 w 12465"/>
                  <a:gd name="T79" fmla="*/ 5 h 5386"/>
                  <a:gd name="T80" fmla="*/ 20 w 12465"/>
                  <a:gd name="T81" fmla="*/ 6 h 5386"/>
                  <a:gd name="T82" fmla="*/ 16 w 12465"/>
                  <a:gd name="T83" fmla="*/ 8 h 5386"/>
                  <a:gd name="T84" fmla="*/ 13 w 12465"/>
                  <a:gd name="T85" fmla="*/ 9 h 5386"/>
                  <a:gd name="T86" fmla="*/ 11 w 12465"/>
                  <a:gd name="T87" fmla="*/ 10 h 5386"/>
                  <a:gd name="T88" fmla="*/ 34 w 12465"/>
                  <a:gd name="T89" fmla="*/ 0 h 5386"/>
                  <a:gd name="T90" fmla="*/ 34 w 12465"/>
                  <a:gd name="T91" fmla="*/ 0 h 5386"/>
                  <a:gd name="T92" fmla="*/ 34 w 12465"/>
                  <a:gd name="T93" fmla="*/ 0 h 5386"/>
                  <a:gd name="T94" fmla="*/ 35 w 12465"/>
                  <a:gd name="T95" fmla="*/ 0 h 5386"/>
                  <a:gd name="T96" fmla="*/ 35 w 12465"/>
                  <a:gd name="T97" fmla="*/ 0 h 5386"/>
                  <a:gd name="T98" fmla="*/ 35 w 12465"/>
                  <a:gd name="T99" fmla="*/ 0 h 5386"/>
                  <a:gd name="T100" fmla="*/ 35 w 12465"/>
                  <a:gd name="T101" fmla="*/ 0 h 5386"/>
                  <a:gd name="T102" fmla="*/ 34 w 12465"/>
                  <a:gd name="T103" fmla="*/ 0 h 5386"/>
                  <a:gd name="T104" fmla="*/ 34 w 12465"/>
                  <a:gd name="T105" fmla="*/ 0 h 538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2465" h="5386">
                    <a:moveTo>
                      <a:pt x="45" y="5381"/>
                    </a:moveTo>
                    <a:lnTo>
                      <a:pt x="40" y="5383"/>
                    </a:lnTo>
                    <a:lnTo>
                      <a:pt x="35" y="5385"/>
                    </a:lnTo>
                    <a:lnTo>
                      <a:pt x="28" y="5386"/>
                    </a:lnTo>
                    <a:lnTo>
                      <a:pt x="23" y="5386"/>
                    </a:lnTo>
                    <a:lnTo>
                      <a:pt x="18" y="5384"/>
                    </a:lnTo>
                    <a:lnTo>
                      <a:pt x="14" y="5380"/>
                    </a:lnTo>
                    <a:lnTo>
                      <a:pt x="9" y="5373"/>
                    </a:lnTo>
                    <a:lnTo>
                      <a:pt x="4" y="5364"/>
                    </a:lnTo>
                    <a:lnTo>
                      <a:pt x="1" y="5355"/>
                    </a:lnTo>
                    <a:lnTo>
                      <a:pt x="0" y="5347"/>
                    </a:lnTo>
                    <a:lnTo>
                      <a:pt x="1" y="5341"/>
                    </a:lnTo>
                    <a:lnTo>
                      <a:pt x="3" y="5337"/>
                    </a:lnTo>
                    <a:lnTo>
                      <a:pt x="6" y="5332"/>
                    </a:lnTo>
                    <a:lnTo>
                      <a:pt x="10" y="5329"/>
                    </a:lnTo>
                    <a:lnTo>
                      <a:pt x="15" y="5326"/>
                    </a:lnTo>
                    <a:lnTo>
                      <a:pt x="20" y="5324"/>
                    </a:lnTo>
                    <a:lnTo>
                      <a:pt x="45" y="5381"/>
                    </a:lnTo>
                    <a:close/>
                    <a:moveTo>
                      <a:pt x="20" y="5324"/>
                    </a:moveTo>
                    <a:lnTo>
                      <a:pt x="183" y="5255"/>
                    </a:lnTo>
                    <a:lnTo>
                      <a:pt x="361" y="5179"/>
                    </a:lnTo>
                    <a:lnTo>
                      <a:pt x="553" y="5096"/>
                    </a:lnTo>
                    <a:lnTo>
                      <a:pt x="759" y="5008"/>
                    </a:lnTo>
                    <a:lnTo>
                      <a:pt x="978" y="4914"/>
                    </a:lnTo>
                    <a:lnTo>
                      <a:pt x="1209" y="4815"/>
                    </a:lnTo>
                    <a:lnTo>
                      <a:pt x="1451" y="4710"/>
                    </a:lnTo>
                    <a:lnTo>
                      <a:pt x="1705" y="4601"/>
                    </a:lnTo>
                    <a:lnTo>
                      <a:pt x="1968" y="4487"/>
                    </a:lnTo>
                    <a:lnTo>
                      <a:pt x="2240" y="4371"/>
                    </a:lnTo>
                    <a:lnTo>
                      <a:pt x="2522" y="4249"/>
                    </a:lnTo>
                    <a:lnTo>
                      <a:pt x="2811" y="4124"/>
                    </a:lnTo>
                    <a:lnTo>
                      <a:pt x="3107" y="3996"/>
                    </a:lnTo>
                    <a:lnTo>
                      <a:pt x="3410" y="3866"/>
                    </a:lnTo>
                    <a:lnTo>
                      <a:pt x="3719" y="3732"/>
                    </a:lnTo>
                    <a:lnTo>
                      <a:pt x="4033" y="3597"/>
                    </a:lnTo>
                    <a:lnTo>
                      <a:pt x="4057" y="3653"/>
                    </a:lnTo>
                    <a:lnTo>
                      <a:pt x="3745" y="3788"/>
                    </a:lnTo>
                    <a:lnTo>
                      <a:pt x="3439" y="3920"/>
                    </a:lnTo>
                    <a:lnTo>
                      <a:pt x="3138" y="4050"/>
                    </a:lnTo>
                    <a:lnTo>
                      <a:pt x="2843" y="4177"/>
                    </a:lnTo>
                    <a:lnTo>
                      <a:pt x="2556" y="4301"/>
                    </a:lnTo>
                    <a:lnTo>
                      <a:pt x="2275" y="4422"/>
                    </a:lnTo>
                    <a:lnTo>
                      <a:pt x="2004" y="4539"/>
                    </a:lnTo>
                    <a:lnTo>
                      <a:pt x="1742" y="4652"/>
                    </a:lnTo>
                    <a:lnTo>
                      <a:pt x="1489" y="4761"/>
                    </a:lnTo>
                    <a:lnTo>
                      <a:pt x="1246" y="4866"/>
                    </a:lnTo>
                    <a:lnTo>
                      <a:pt x="1014" y="4965"/>
                    </a:lnTo>
                    <a:lnTo>
                      <a:pt x="795" y="5059"/>
                    </a:lnTo>
                    <a:lnTo>
                      <a:pt x="587" y="5148"/>
                    </a:lnTo>
                    <a:lnTo>
                      <a:pt x="393" y="5232"/>
                    </a:lnTo>
                    <a:lnTo>
                      <a:pt x="212" y="5310"/>
                    </a:lnTo>
                    <a:lnTo>
                      <a:pt x="45" y="5381"/>
                    </a:lnTo>
                    <a:lnTo>
                      <a:pt x="20" y="5324"/>
                    </a:lnTo>
                    <a:close/>
                    <a:moveTo>
                      <a:pt x="4033" y="3597"/>
                    </a:moveTo>
                    <a:lnTo>
                      <a:pt x="4638" y="3336"/>
                    </a:lnTo>
                    <a:lnTo>
                      <a:pt x="5254" y="3070"/>
                    </a:lnTo>
                    <a:lnTo>
                      <a:pt x="5877" y="2802"/>
                    </a:lnTo>
                    <a:lnTo>
                      <a:pt x="6502" y="2533"/>
                    </a:lnTo>
                    <a:lnTo>
                      <a:pt x="7123" y="2265"/>
                    </a:lnTo>
                    <a:lnTo>
                      <a:pt x="7737" y="2001"/>
                    </a:lnTo>
                    <a:lnTo>
                      <a:pt x="8338" y="1742"/>
                    </a:lnTo>
                    <a:lnTo>
                      <a:pt x="8923" y="1491"/>
                    </a:lnTo>
                    <a:lnTo>
                      <a:pt x="9486" y="1250"/>
                    </a:lnTo>
                    <a:lnTo>
                      <a:pt x="10022" y="1020"/>
                    </a:lnTo>
                    <a:lnTo>
                      <a:pt x="10527" y="804"/>
                    </a:lnTo>
                    <a:lnTo>
                      <a:pt x="10997" y="604"/>
                    </a:lnTo>
                    <a:lnTo>
                      <a:pt x="11424" y="423"/>
                    </a:lnTo>
                    <a:lnTo>
                      <a:pt x="11808" y="260"/>
                    </a:lnTo>
                    <a:lnTo>
                      <a:pt x="12142" y="121"/>
                    </a:lnTo>
                    <a:lnTo>
                      <a:pt x="12421" y="5"/>
                    </a:lnTo>
                    <a:lnTo>
                      <a:pt x="12445" y="62"/>
                    </a:lnTo>
                    <a:lnTo>
                      <a:pt x="12167" y="177"/>
                    </a:lnTo>
                    <a:lnTo>
                      <a:pt x="11835" y="316"/>
                    </a:lnTo>
                    <a:lnTo>
                      <a:pt x="11452" y="478"/>
                    </a:lnTo>
                    <a:lnTo>
                      <a:pt x="11023" y="659"/>
                    </a:lnTo>
                    <a:lnTo>
                      <a:pt x="10554" y="859"/>
                    </a:lnTo>
                    <a:lnTo>
                      <a:pt x="10050" y="1075"/>
                    </a:lnTo>
                    <a:lnTo>
                      <a:pt x="9513" y="1304"/>
                    </a:lnTo>
                    <a:lnTo>
                      <a:pt x="8951" y="1545"/>
                    </a:lnTo>
                    <a:lnTo>
                      <a:pt x="8367" y="1797"/>
                    </a:lnTo>
                    <a:lnTo>
                      <a:pt x="7765" y="2056"/>
                    </a:lnTo>
                    <a:lnTo>
                      <a:pt x="7151" y="2320"/>
                    </a:lnTo>
                    <a:lnTo>
                      <a:pt x="6528" y="2588"/>
                    </a:lnTo>
                    <a:lnTo>
                      <a:pt x="5903" y="2857"/>
                    </a:lnTo>
                    <a:lnTo>
                      <a:pt x="5280" y="3126"/>
                    </a:lnTo>
                    <a:lnTo>
                      <a:pt x="4663" y="3392"/>
                    </a:lnTo>
                    <a:lnTo>
                      <a:pt x="4057" y="3653"/>
                    </a:lnTo>
                    <a:lnTo>
                      <a:pt x="4033" y="3597"/>
                    </a:lnTo>
                    <a:close/>
                    <a:moveTo>
                      <a:pt x="12421" y="5"/>
                    </a:moveTo>
                    <a:lnTo>
                      <a:pt x="12427" y="3"/>
                    </a:lnTo>
                    <a:lnTo>
                      <a:pt x="12432" y="1"/>
                    </a:lnTo>
                    <a:lnTo>
                      <a:pt x="12437" y="0"/>
                    </a:lnTo>
                    <a:lnTo>
                      <a:pt x="12442" y="0"/>
                    </a:lnTo>
                    <a:lnTo>
                      <a:pt x="12447" y="2"/>
                    </a:lnTo>
                    <a:lnTo>
                      <a:pt x="12452" y="6"/>
                    </a:lnTo>
                    <a:lnTo>
                      <a:pt x="12457" y="12"/>
                    </a:lnTo>
                    <a:lnTo>
                      <a:pt x="12461" y="22"/>
                    </a:lnTo>
                    <a:lnTo>
                      <a:pt x="12464" y="32"/>
                    </a:lnTo>
                    <a:lnTo>
                      <a:pt x="12465" y="39"/>
                    </a:lnTo>
                    <a:lnTo>
                      <a:pt x="12465" y="45"/>
                    </a:lnTo>
                    <a:lnTo>
                      <a:pt x="12462" y="50"/>
                    </a:lnTo>
                    <a:lnTo>
                      <a:pt x="12459" y="54"/>
                    </a:lnTo>
                    <a:lnTo>
                      <a:pt x="12455" y="57"/>
                    </a:lnTo>
                    <a:lnTo>
                      <a:pt x="12450" y="59"/>
                    </a:lnTo>
                    <a:lnTo>
                      <a:pt x="12445" y="62"/>
                    </a:lnTo>
                    <a:lnTo>
                      <a:pt x="12421" y="5"/>
                    </a:lnTo>
                    <a:close/>
                  </a:path>
                </a:pathLst>
              </a:custGeom>
              <a:solidFill>
                <a:srgbClr val="FADF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62" name="Freeform 457">
                <a:extLst>
                  <a:ext uri="{FF2B5EF4-FFF2-40B4-BE49-F238E27FC236}">
                    <a16:creationId xmlns:a16="http://schemas.microsoft.com/office/drawing/2014/main" id="{7A5F0216-3286-451D-97CE-0B0F0B600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9" y="1429"/>
                <a:ext cx="8" cy="12"/>
              </a:xfrm>
              <a:custGeom>
                <a:avLst/>
                <a:gdLst>
                  <a:gd name="T0" fmla="*/ 0 w 164"/>
                  <a:gd name="T1" fmla="*/ 0 h 217"/>
                  <a:gd name="T2" fmla="*/ 0 w 164"/>
                  <a:gd name="T3" fmla="*/ 0 h 217"/>
                  <a:gd name="T4" fmla="*/ 0 w 164"/>
                  <a:gd name="T5" fmla="*/ 0 h 217"/>
                  <a:gd name="T6" fmla="*/ 0 w 164"/>
                  <a:gd name="T7" fmla="*/ 0 h 217"/>
                  <a:gd name="T8" fmla="*/ 0 w 164"/>
                  <a:gd name="T9" fmla="*/ 0 h 217"/>
                  <a:gd name="T10" fmla="*/ 0 w 164"/>
                  <a:gd name="T11" fmla="*/ 0 h 217"/>
                  <a:gd name="T12" fmla="*/ 0 w 164"/>
                  <a:gd name="T13" fmla="*/ 0 h 217"/>
                  <a:gd name="T14" fmla="*/ 0 w 164"/>
                  <a:gd name="T15" fmla="*/ 0 h 217"/>
                  <a:gd name="T16" fmla="*/ 0 w 164"/>
                  <a:gd name="T17" fmla="*/ 0 h 217"/>
                  <a:gd name="T18" fmla="*/ 0 w 164"/>
                  <a:gd name="T19" fmla="*/ 0 h 217"/>
                  <a:gd name="T20" fmla="*/ 0 w 164"/>
                  <a:gd name="T21" fmla="*/ 0 h 217"/>
                  <a:gd name="T22" fmla="*/ 0 w 164"/>
                  <a:gd name="T23" fmla="*/ 0 h 217"/>
                  <a:gd name="T24" fmla="*/ 0 w 164"/>
                  <a:gd name="T25" fmla="*/ 0 h 217"/>
                  <a:gd name="T26" fmla="*/ 0 w 164"/>
                  <a:gd name="T27" fmla="*/ 0 h 217"/>
                  <a:gd name="T28" fmla="*/ 0 w 164"/>
                  <a:gd name="T29" fmla="*/ 0 h 217"/>
                  <a:gd name="T30" fmla="*/ 0 w 164"/>
                  <a:gd name="T31" fmla="*/ 0 h 217"/>
                  <a:gd name="T32" fmla="*/ 0 w 164"/>
                  <a:gd name="T33" fmla="*/ 0 h 217"/>
                  <a:gd name="T34" fmla="*/ 0 w 164"/>
                  <a:gd name="T35" fmla="*/ 0 h 217"/>
                  <a:gd name="T36" fmla="*/ 0 w 164"/>
                  <a:gd name="T37" fmla="*/ 0 h 217"/>
                  <a:gd name="T38" fmla="*/ 0 w 164"/>
                  <a:gd name="T39" fmla="*/ 0 h 217"/>
                  <a:gd name="T40" fmla="*/ 0 w 164"/>
                  <a:gd name="T41" fmla="*/ 1 h 217"/>
                  <a:gd name="T42" fmla="*/ 0 w 164"/>
                  <a:gd name="T43" fmla="*/ 1 h 217"/>
                  <a:gd name="T44" fmla="*/ 0 w 164"/>
                  <a:gd name="T45" fmla="*/ 1 h 217"/>
                  <a:gd name="T46" fmla="*/ 0 w 164"/>
                  <a:gd name="T47" fmla="*/ 1 h 217"/>
                  <a:gd name="T48" fmla="*/ 0 w 164"/>
                  <a:gd name="T49" fmla="*/ 1 h 217"/>
                  <a:gd name="T50" fmla="*/ 0 w 164"/>
                  <a:gd name="T51" fmla="*/ 1 h 217"/>
                  <a:gd name="T52" fmla="*/ 0 w 164"/>
                  <a:gd name="T53" fmla="*/ 1 h 217"/>
                  <a:gd name="T54" fmla="*/ 0 w 164"/>
                  <a:gd name="T55" fmla="*/ 1 h 217"/>
                  <a:gd name="T56" fmla="*/ 0 w 164"/>
                  <a:gd name="T57" fmla="*/ 1 h 217"/>
                  <a:gd name="T58" fmla="*/ 0 w 164"/>
                  <a:gd name="T59" fmla="*/ 1 h 217"/>
                  <a:gd name="T60" fmla="*/ 0 w 164"/>
                  <a:gd name="T61" fmla="*/ 1 h 217"/>
                  <a:gd name="T62" fmla="*/ 0 w 164"/>
                  <a:gd name="T63" fmla="*/ 1 h 217"/>
                  <a:gd name="T64" fmla="*/ 0 w 164"/>
                  <a:gd name="T65" fmla="*/ 1 h 217"/>
                  <a:gd name="T66" fmla="*/ 0 w 164"/>
                  <a:gd name="T67" fmla="*/ 1 h 217"/>
                  <a:gd name="T68" fmla="*/ 0 w 164"/>
                  <a:gd name="T69" fmla="*/ 1 h 217"/>
                  <a:gd name="T70" fmla="*/ 0 w 164"/>
                  <a:gd name="T71" fmla="*/ 1 h 217"/>
                  <a:gd name="T72" fmla="*/ 0 w 164"/>
                  <a:gd name="T73" fmla="*/ 1 h 217"/>
                  <a:gd name="T74" fmla="*/ 0 w 164"/>
                  <a:gd name="T75" fmla="*/ 1 h 217"/>
                  <a:gd name="T76" fmla="*/ 0 w 164"/>
                  <a:gd name="T77" fmla="*/ 1 h 217"/>
                  <a:gd name="T78" fmla="*/ 0 w 164"/>
                  <a:gd name="T79" fmla="*/ 0 h 217"/>
                  <a:gd name="T80" fmla="*/ 0 w 164"/>
                  <a:gd name="T81" fmla="*/ 0 h 217"/>
                  <a:gd name="T82" fmla="*/ 0 w 164"/>
                  <a:gd name="T83" fmla="*/ 0 h 217"/>
                  <a:gd name="T84" fmla="*/ 0 w 164"/>
                  <a:gd name="T85" fmla="*/ 0 h 217"/>
                  <a:gd name="T86" fmla="*/ 0 w 164"/>
                  <a:gd name="T87" fmla="*/ 0 h 217"/>
                  <a:gd name="T88" fmla="*/ 0 w 164"/>
                  <a:gd name="T89" fmla="*/ 0 h 217"/>
                  <a:gd name="T90" fmla="*/ 0 w 164"/>
                  <a:gd name="T91" fmla="*/ 0 h 217"/>
                  <a:gd name="T92" fmla="*/ 0 w 164"/>
                  <a:gd name="T93" fmla="*/ 0 h 217"/>
                  <a:gd name="T94" fmla="*/ 0 w 164"/>
                  <a:gd name="T95" fmla="*/ 0 h 217"/>
                  <a:gd name="T96" fmla="*/ 0 w 164"/>
                  <a:gd name="T97" fmla="*/ 0 h 217"/>
                  <a:gd name="T98" fmla="*/ 0 w 164"/>
                  <a:gd name="T99" fmla="*/ 0 h 217"/>
                  <a:gd name="T100" fmla="*/ 0 w 164"/>
                  <a:gd name="T101" fmla="*/ 0 h 217"/>
                  <a:gd name="T102" fmla="*/ 0 w 164"/>
                  <a:gd name="T103" fmla="*/ 0 h 217"/>
                  <a:gd name="T104" fmla="*/ 0 w 164"/>
                  <a:gd name="T105" fmla="*/ 0 h 217"/>
                  <a:gd name="T106" fmla="*/ 0 w 164"/>
                  <a:gd name="T107" fmla="*/ 0 h 217"/>
                  <a:gd name="T108" fmla="*/ 0 w 164"/>
                  <a:gd name="T109" fmla="*/ 0 h 217"/>
                  <a:gd name="T110" fmla="*/ 0 w 164"/>
                  <a:gd name="T111" fmla="*/ 0 h 217"/>
                  <a:gd name="T112" fmla="*/ 0 w 164"/>
                  <a:gd name="T113" fmla="*/ 0 h 217"/>
                  <a:gd name="T114" fmla="*/ 0 w 164"/>
                  <a:gd name="T115" fmla="*/ 0 h 217"/>
                  <a:gd name="T116" fmla="*/ 0 w 164"/>
                  <a:gd name="T117" fmla="*/ 0 h 217"/>
                  <a:gd name="T118" fmla="*/ 0 w 164"/>
                  <a:gd name="T119" fmla="*/ 0 h 217"/>
                  <a:gd name="T120" fmla="*/ 0 w 164"/>
                  <a:gd name="T121" fmla="*/ 0 h 217"/>
                  <a:gd name="T122" fmla="*/ 0 w 164"/>
                  <a:gd name="T123" fmla="*/ 0 h 217"/>
                  <a:gd name="T124" fmla="*/ 0 w 164"/>
                  <a:gd name="T125" fmla="*/ 0 h 21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64" h="217">
                    <a:moveTo>
                      <a:pt x="133" y="7"/>
                    </a:moveTo>
                    <a:lnTo>
                      <a:pt x="140" y="12"/>
                    </a:lnTo>
                    <a:lnTo>
                      <a:pt x="145" y="17"/>
                    </a:lnTo>
                    <a:lnTo>
                      <a:pt x="151" y="23"/>
                    </a:lnTo>
                    <a:lnTo>
                      <a:pt x="155" y="30"/>
                    </a:lnTo>
                    <a:lnTo>
                      <a:pt x="158" y="38"/>
                    </a:lnTo>
                    <a:lnTo>
                      <a:pt x="161" y="45"/>
                    </a:lnTo>
                    <a:lnTo>
                      <a:pt x="162" y="53"/>
                    </a:lnTo>
                    <a:lnTo>
                      <a:pt x="163" y="61"/>
                    </a:lnTo>
                    <a:lnTo>
                      <a:pt x="164" y="69"/>
                    </a:lnTo>
                    <a:lnTo>
                      <a:pt x="163" y="77"/>
                    </a:lnTo>
                    <a:lnTo>
                      <a:pt x="162" y="87"/>
                    </a:lnTo>
                    <a:lnTo>
                      <a:pt x="161" y="95"/>
                    </a:lnTo>
                    <a:lnTo>
                      <a:pt x="158" y="104"/>
                    </a:lnTo>
                    <a:lnTo>
                      <a:pt x="156" y="113"/>
                    </a:lnTo>
                    <a:lnTo>
                      <a:pt x="152" y="121"/>
                    </a:lnTo>
                    <a:lnTo>
                      <a:pt x="147" y="131"/>
                    </a:lnTo>
                    <a:lnTo>
                      <a:pt x="138" y="148"/>
                    </a:lnTo>
                    <a:lnTo>
                      <a:pt x="127" y="163"/>
                    </a:lnTo>
                    <a:lnTo>
                      <a:pt x="121" y="171"/>
                    </a:lnTo>
                    <a:lnTo>
                      <a:pt x="115" y="178"/>
                    </a:lnTo>
                    <a:lnTo>
                      <a:pt x="108" y="185"/>
                    </a:lnTo>
                    <a:lnTo>
                      <a:pt x="100" y="191"/>
                    </a:lnTo>
                    <a:lnTo>
                      <a:pt x="93" y="196"/>
                    </a:lnTo>
                    <a:lnTo>
                      <a:pt x="85" y="201"/>
                    </a:lnTo>
                    <a:lnTo>
                      <a:pt x="78" y="206"/>
                    </a:lnTo>
                    <a:lnTo>
                      <a:pt x="70" y="209"/>
                    </a:lnTo>
                    <a:lnTo>
                      <a:pt x="61" y="213"/>
                    </a:lnTo>
                    <a:lnTo>
                      <a:pt x="52" y="215"/>
                    </a:lnTo>
                    <a:lnTo>
                      <a:pt x="44" y="217"/>
                    </a:lnTo>
                    <a:lnTo>
                      <a:pt x="36" y="217"/>
                    </a:lnTo>
                    <a:lnTo>
                      <a:pt x="28" y="216"/>
                    </a:lnTo>
                    <a:lnTo>
                      <a:pt x="21" y="214"/>
                    </a:lnTo>
                    <a:lnTo>
                      <a:pt x="14" y="211"/>
                    </a:lnTo>
                    <a:lnTo>
                      <a:pt x="9" y="205"/>
                    </a:lnTo>
                    <a:lnTo>
                      <a:pt x="6" y="199"/>
                    </a:lnTo>
                    <a:lnTo>
                      <a:pt x="3" y="193"/>
                    </a:lnTo>
                    <a:lnTo>
                      <a:pt x="1" y="185"/>
                    </a:lnTo>
                    <a:lnTo>
                      <a:pt x="0" y="177"/>
                    </a:lnTo>
                    <a:lnTo>
                      <a:pt x="0" y="168"/>
                    </a:lnTo>
                    <a:lnTo>
                      <a:pt x="1" y="157"/>
                    </a:lnTo>
                    <a:lnTo>
                      <a:pt x="2" y="147"/>
                    </a:lnTo>
                    <a:lnTo>
                      <a:pt x="5" y="137"/>
                    </a:lnTo>
                    <a:lnTo>
                      <a:pt x="7" y="126"/>
                    </a:lnTo>
                    <a:lnTo>
                      <a:pt x="11" y="114"/>
                    </a:lnTo>
                    <a:lnTo>
                      <a:pt x="15" y="103"/>
                    </a:lnTo>
                    <a:lnTo>
                      <a:pt x="19" y="92"/>
                    </a:lnTo>
                    <a:lnTo>
                      <a:pt x="25" y="82"/>
                    </a:lnTo>
                    <a:lnTo>
                      <a:pt x="31" y="70"/>
                    </a:lnTo>
                    <a:lnTo>
                      <a:pt x="37" y="60"/>
                    </a:lnTo>
                    <a:lnTo>
                      <a:pt x="43" y="50"/>
                    </a:lnTo>
                    <a:lnTo>
                      <a:pt x="50" y="41"/>
                    </a:lnTo>
                    <a:lnTo>
                      <a:pt x="57" y="32"/>
                    </a:lnTo>
                    <a:lnTo>
                      <a:pt x="65" y="24"/>
                    </a:lnTo>
                    <a:lnTo>
                      <a:pt x="72" y="17"/>
                    </a:lnTo>
                    <a:lnTo>
                      <a:pt x="79" y="12"/>
                    </a:lnTo>
                    <a:lnTo>
                      <a:pt x="87" y="7"/>
                    </a:lnTo>
                    <a:lnTo>
                      <a:pt x="95" y="3"/>
                    </a:lnTo>
                    <a:lnTo>
                      <a:pt x="102" y="1"/>
                    </a:lnTo>
                    <a:lnTo>
                      <a:pt x="111" y="0"/>
                    </a:lnTo>
                    <a:lnTo>
                      <a:pt x="118" y="1"/>
                    </a:lnTo>
                    <a:lnTo>
                      <a:pt x="126" y="3"/>
                    </a:lnTo>
                    <a:lnTo>
                      <a:pt x="133" y="7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63" name="Freeform 458">
                <a:extLst>
                  <a:ext uri="{FF2B5EF4-FFF2-40B4-BE49-F238E27FC236}">
                    <a16:creationId xmlns:a16="http://schemas.microsoft.com/office/drawing/2014/main" id="{E53544E6-0BB8-400F-804F-7DD71D590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1" y="1460"/>
                <a:ext cx="5" cy="8"/>
              </a:xfrm>
              <a:custGeom>
                <a:avLst/>
                <a:gdLst>
                  <a:gd name="T0" fmla="*/ 0 w 108"/>
                  <a:gd name="T1" fmla="*/ 0 h 144"/>
                  <a:gd name="T2" fmla="*/ 0 w 108"/>
                  <a:gd name="T3" fmla="*/ 0 h 144"/>
                  <a:gd name="T4" fmla="*/ 0 w 108"/>
                  <a:gd name="T5" fmla="*/ 0 h 144"/>
                  <a:gd name="T6" fmla="*/ 0 w 108"/>
                  <a:gd name="T7" fmla="*/ 0 h 144"/>
                  <a:gd name="T8" fmla="*/ 0 w 108"/>
                  <a:gd name="T9" fmla="*/ 0 h 144"/>
                  <a:gd name="T10" fmla="*/ 0 w 108"/>
                  <a:gd name="T11" fmla="*/ 0 h 144"/>
                  <a:gd name="T12" fmla="*/ 0 w 108"/>
                  <a:gd name="T13" fmla="*/ 0 h 144"/>
                  <a:gd name="T14" fmla="*/ 0 w 108"/>
                  <a:gd name="T15" fmla="*/ 0 h 144"/>
                  <a:gd name="T16" fmla="*/ 0 w 108"/>
                  <a:gd name="T17" fmla="*/ 0 h 144"/>
                  <a:gd name="T18" fmla="*/ 0 w 108"/>
                  <a:gd name="T19" fmla="*/ 0 h 144"/>
                  <a:gd name="T20" fmla="*/ 0 w 108"/>
                  <a:gd name="T21" fmla="*/ 0 h 144"/>
                  <a:gd name="T22" fmla="*/ 0 w 108"/>
                  <a:gd name="T23" fmla="*/ 0 h 144"/>
                  <a:gd name="T24" fmla="*/ 0 w 108"/>
                  <a:gd name="T25" fmla="*/ 0 h 144"/>
                  <a:gd name="T26" fmla="*/ 0 w 108"/>
                  <a:gd name="T27" fmla="*/ 0 h 144"/>
                  <a:gd name="T28" fmla="*/ 0 w 108"/>
                  <a:gd name="T29" fmla="*/ 0 h 144"/>
                  <a:gd name="T30" fmla="*/ 0 w 108"/>
                  <a:gd name="T31" fmla="*/ 0 h 144"/>
                  <a:gd name="T32" fmla="*/ 0 w 108"/>
                  <a:gd name="T33" fmla="*/ 0 h 144"/>
                  <a:gd name="T34" fmla="*/ 0 w 108"/>
                  <a:gd name="T35" fmla="*/ 0 h 144"/>
                  <a:gd name="T36" fmla="*/ 0 w 108"/>
                  <a:gd name="T37" fmla="*/ 0 h 144"/>
                  <a:gd name="T38" fmla="*/ 0 w 108"/>
                  <a:gd name="T39" fmla="*/ 0 h 144"/>
                  <a:gd name="T40" fmla="*/ 0 w 108"/>
                  <a:gd name="T41" fmla="*/ 0 h 144"/>
                  <a:gd name="T42" fmla="*/ 0 w 108"/>
                  <a:gd name="T43" fmla="*/ 0 h 144"/>
                  <a:gd name="T44" fmla="*/ 0 w 108"/>
                  <a:gd name="T45" fmla="*/ 0 h 144"/>
                  <a:gd name="T46" fmla="*/ 0 w 108"/>
                  <a:gd name="T47" fmla="*/ 0 h 144"/>
                  <a:gd name="T48" fmla="*/ 0 w 108"/>
                  <a:gd name="T49" fmla="*/ 0 h 144"/>
                  <a:gd name="T50" fmla="*/ 0 w 108"/>
                  <a:gd name="T51" fmla="*/ 0 h 144"/>
                  <a:gd name="T52" fmla="*/ 0 w 108"/>
                  <a:gd name="T53" fmla="*/ 0 h 144"/>
                  <a:gd name="T54" fmla="*/ 0 w 108"/>
                  <a:gd name="T55" fmla="*/ 0 h 144"/>
                  <a:gd name="T56" fmla="*/ 0 w 108"/>
                  <a:gd name="T57" fmla="*/ 0 h 144"/>
                  <a:gd name="T58" fmla="*/ 0 w 108"/>
                  <a:gd name="T59" fmla="*/ 0 h 144"/>
                  <a:gd name="T60" fmla="*/ 0 w 108"/>
                  <a:gd name="T61" fmla="*/ 0 h 144"/>
                  <a:gd name="T62" fmla="*/ 0 w 108"/>
                  <a:gd name="T63" fmla="*/ 0 h 144"/>
                  <a:gd name="T64" fmla="*/ 0 w 108"/>
                  <a:gd name="T65" fmla="*/ 0 h 144"/>
                  <a:gd name="T66" fmla="*/ 0 w 108"/>
                  <a:gd name="T67" fmla="*/ 0 h 144"/>
                  <a:gd name="T68" fmla="*/ 0 w 108"/>
                  <a:gd name="T69" fmla="*/ 0 h 144"/>
                  <a:gd name="T70" fmla="*/ 0 w 108"/>
                  <a:gd name="T71" fmla="*/ 0 h 144"/>
                  <a:gd name="T72" fmla="*/ 0 w 108"/>
                  <a:gd name="T73" fmla="*/ 0 h 144"/>
                  <a:gd name="T74" fmla="*/ 0 w 108"/>
                  <a:gd name="T75" fmla="*/ 0 h 144"/>
                  <a:gd name="T76" fmla="*/ 0 w 108"/>
                  <a:gd name="T77" fmla="*/ 0 h 144"/>
                  <a:gd name="T78" fmla="*/ 0 w 108"/>
                  <a:gd name="T79" fmla="*/ 0 h 144"/>
                  <a:gd name="T80" fmla="*/ 0 w 108"/>
                  <a:gd name="T81" fmla="*/ 0 h 144"/>
                  <a:gd name="T82" fmla="*/ 0 w 108"/>
                  <a:gd name="T83" fmla="*/ 0 h 144"/>
                  <a:gd name="T84" fmla="*/ 0 w 108"/>
                  <a:gd name="T85" fmla="*/ 0 h 144"/>
                  <a:gd name="T86" fmla="*/ 0 w 108"/>
                  <a:gd name="T87" fmla="*/ 0 h 144"/>
                  <a:gd name="T88" fmla="*/ 0 w 108"/>
                  <a:gd name="T89" fmla="*/ 0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08" h="144">
                    <a:moveTo>
                      <a:pt x="104" y="15"/>
                    </a:moveTo>
                    <a:lnTo>
                      <a:pt x="106" y="20"/>
                    </a:lnTo>
                    <a:lnTo>
                      <a:pt x="107" y="25"/>
                    </a:lnTo>
                    <a:lnTo>
                      <a:pt x="108" y="30"/>
                    </a:lnTo>
                    <a:lnTo>
                      <a:pt x="108" y="35"/>
                    </a:lnTo>
                    <a:lnTo>
                      <a:pt x="107" y="46"/>
                    </a:lnTo>
                    <a:lnTo>
                      <a:pt x="103" y="57"/>
                    </a:lnTo>
                    <a:lnTo>
                      <a:pt x="98" y="70"/>
                    </a:lnTo>
                    <a:lnTo>
                      <a:pt x="92" y="82"/>
                    </a:lnTo>
                    <a:lnTo>
                      <a:pt x="83" y="93"/>
                    </a:lnTo>
                    <a:lnTo>
                      <a:pt x="75" y="104"/>
                    </a:lnTo>
                    <a:lnTo>
                      <a:pt x="66" y="116"/>
                    </a:lnTo>
                    <a:lnTo>
                      <a:pt x="56" y="125"/>
                    </a:lnTo>
                    <a:lnTo>
                      <a:pt x="47" y="132"/>
                    </a:lnTo>
                    <a:lnTo>
                      <a:pt x="36" y="138"/>
                    </a:lnTo>
                    <a:lnTo>
                      <a:pt x="27" y="142"/>
                    </a:lnTo>
                    <a:lnTo>
                      <a:pt x="19" y="144"/>
                    </a:lnTo>
                    <a:lnTo>
                      <a:pt x="15" y="143"/>
                    </a:lnTo>
                    <a:lnTo>
                      <a:pt x="12" y="143"/>
                    </a:lnTo>
                    <a:lnTo>
                      <a:pt x="9" y="141"/>
                    </a:lnTo>
                    <a:lnTo>
                      <a:pt x="6" y="139"/>
                    </a:lnTo>
                    <a:lnTo>
                      <a:pt x="4" y="136"/>
                    </a:lnTo>
                    <a:lnTo>
                      <a:pt x="2" y="133"/>
                    </a:lnTo>
                    <a:lnTo>
                      <a:pt x="2" y="129"/>
                    </a:lnTo>
                    <a:lnTo>
                      <a:pt x="0" y="124"/>
                    </a:lnTo>
                    <a:lnTo>
                      <a:pt x="2" y="113"/>
                    </a:lnTo>
                    <a:lnTo>
                      <a:pt x="5" y="99"/>
                    </a:lnTo>
                    <a:lnTo>
                      <a:pt x="10" y="86"/>
                    </a:lnTo>
                    <a:lnTo>
                      <a:pt x="16" y="72"/>
                    </a:lnTo>
                    <a:lnTo>
                      <a:pt x="23" y="57"/>
                    </a:lnTo>
                    <a:lnTo>
                      <a:pt x="31" y="43"/>
                    </a:lnTo>
                    <a:lnTo>
                      <a:pt x="40" y="31"/>
                    </a:lnTo>
                    <a:lnTo>
                      <a:pt x="50" y="20"/>
                    </a:lnTo>
                    <a:lnTo>
                      <a:pt x="55" y="14"/>
                    </a:lnTo>
                    <a:lnTo>
                      <a:pt x="60" y="10"/>
                    </a:lnTo>
                    <a:lnTo>
                      <a:pt x="65" y="6"/>
                    </a:lnTo>
                    <a:lnTo>
                      <a:pt x="69" y="4"/>
                    </a:lnTo>
                    <a:lnTo>
                      <a:pt x="74" y="2"/>
                    </a:lnTo>
                    <a:lnTo>
                      <a:pt x="79" y="0"/>
                    </a:lnTo>
                    <a:lnTo>
                      <a:pt x="83" y="0"/>
                    </a:lnTo>
                    <a:lnTo>
                      <a:pt x="87" y="1"/>
                    </a:lnTo>
                    <a:lnTo>
                      <a:pt x="93" y="3"/>
                    </a:lnTo>
                    <a:lnTo>
                      <a:pt x="96" y="5"/>
                    </a:lnTo>
                    <a:lnTo>
                      <a:pt x="100" y="9"/>
                    </a:lnTo>
                    <a:lnTo>
                      <a:pt x="104" y="15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64" name="Freeform 459">
                <a:extLst>
                  <a:ext uri="{FF2B5EF4-FFF2-40B4-BE49-F238E27FC236}">
                    <a16:creationId xmlns:a16="http://schemas.microsoft.com/office/drawing/2014/main" id="{2B6B7EC6-5D94-455D-A6DB-6261065DD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3" y="1471"/>
                <a:ext cx="5" cy="7"/>
              </a:xfrm>
              <a:custGeom>
                <a:avLst/>
                <a:gdLst>
                  <a:gd name="T0" fmla="*/ 0 w 85"/>
                  <a:gd name="T1" fmla="*/ 0 h 120"/>
                  <a:gd name="T2" fmla="*/ 0 w 85"/>
                  <a:gd name="T3" fmla="*/ 0 h 120"/>
                  <a:gd name="T4" fmla="*/ 0 w 85"/>
                  <a:gd name="T5" fmla="*/ 0 h 120"/>
                  <a:gd name="T6" fmla="*/ 0 w 85"/>
                  <a:gd name="T7" fmla="*/ 0 h 120"/>
                  <a:gd name="T8" fmla="*/ 0 w 85"/>
                  <a:gd name="T9" fmla="*/ 0 h 120"/>
                  <a:gd name="T10" fmla="*/ 0 w 85"/>
                  <a:gd name="T11" fmla="*/ 0 h 120"/>
                  <a:gd name="T12" fmla="*/ 0 w 85"/>
                  <a:gd name="T13" fmla="*/ 0 h 120"/>
                  <a:gd name="T14" fmla="*/ 0 w 85"/>
                  <a:gd name="T15" fmla="*/ 0 h 120"/>
                  <a:gd name="T16" fmla="*/ 0 w 85"/>
                  <a:gd name="T17" fmla="*/ 0 h 120"/>
                  <a:gd name="T18" fmla="*/ 0 w 85"/>
                  <a:gd name="T19" fmla="*/ 0 h 120"/>
                  <a:gd name="T20" fmla="*/ 0 w 85"/>
                  <a:gd name="T21" fmla="*/ 0 h 120"/>
                  <a:gd name="T22" fmla="*/ 0 w 85"/>
                  <a:gd name="T23" fmla="*/ 0 h 120"/>
                  <a:gd name="T24" fmla="*/ 0 w 85"/>
                  <a:gd name="T25" fmla="*/ 0 h 120"/>
                  <a:gd name="T26" fmla="*/ 0 w 85"/>
                  <a:gd name="T27" fmla="*/ 0 h 120"/>
                  <a:gd name="T28" fmla="*/ 0 w 85"/>
                  <a:gd name="T29" fmla="*/ 0 h 120"/>
                  <a:gd name="T30" fmla="*/ 0 w 85"/>
                  <a:gd name="T31" fmla="*/ 0 h 120"/>
                  <a:gd name="T32" fmla="*/ 0 w 85"/>
                  <a:gd name="T33" fmla="*/ 0 h 120"/>
                  <a:gd name="T34" fmla="*/ 0 w 85"/>
                  <a:gd name="T35" fmla="*/ 0 h 120"/>
                  <a:gd name="T36" fmla="*/ 0 w 85"/>
                  <a:gd name="T37" fmla="*/ 0 h 120"/>
                  <a:gd name="T38" fmla="*/ 0 w 85"/>
                  <a:gd name="T39" fmla="*/ 0 h 120"/>
                  <a:gd name="T40" fmla="*/ 0 w 85"/>
                  <a:gd name="T41" fmla="*/ 0 h 120"/>
                  <a:gd name="T42" fmla="*/ 0 w 85"/>
                  <a:gd name="T43" fmla="*/ 0 h 120"/>
                  <a:gd name="T44" fmla="*/ 0 w 85"/>
                  <a:gd name="T45" fmla="*/ 0 h 120"/>
                  <a:gd name="T46" fmla="*/ 0 w 85"/>
                  <a:gd name="T47" fmla="*/ 0 h 120"/>
                  <a:gd name="T48" fmla="*/ 0 w 85"/>
                  <a:gd name="T49" fmla="*/ 0 h 120"/>
                  <a:gd name="T50" fmla="*/ 0 w 85"/>
                  <a:gd name="T51" fmla="*/ 0 h 120"/>
                  <a:gd name="T52" fmla="*/ 0 w 85"/>
                  <a:gd name="T53" fmla="*/ 0 h 120"/>
                  <a:gd name="T54" fmla="*/ 0 w 85"/>
                  <a:gd name="T55" fmla="*/ 0 h 120"/>
                  <a:gd name="T56" fmla="*/ 0 w 85"/>
                  <a:gd name="T57" fmla="*/ 0 h 120"/>
                  <a:gd name="T58" fmla="*/ 0 w 85"/>
                  <a:gd name="T59" fmla="*/ 0 h 120"/>
                  <a:gd name="T60" fmla="*/ 0 w 85"/>
                  <a:gd name="T61" fmla="*/ 0 h 120"/>
                  <a:gd name="T62" fmla="*/ 0 w 85"/>
                  <a:gd name="T63" fmla="*/ 0 h 120"/>
                  <a:gd name="T64" fmla="*/ 0 w 85"/>
                  <a:gd name="T65" fmla="*/ 0 h 120"/>
                  <a:gd name="T66" fmla="*/ 0 w 85"/>
                  <a:gd name="T67" fmla="*/ 0 h 120"/>
                  <a:gd name="T68" fmla="*/ 0 w 85"/>
                  <a:gd name="T69" fmla="*/ 0 h 120"/>
                  <a:gd name="T70" fmla="*/ 0 w 85"/>
                  <a:gd name="T71" fmla="*/ 0 h 120"/>
                  <a:gd name="T72" fmla="*/ 0 w 85"/>
                  <a:gd name="T73" fmla="*/ 0 h 120"/>
                  <a:gd name="T74" fmla="*/ 0 w 85"/>
                  <a:gd name="T75" fmla="*/ 0 h 120"/>
                  <a:gd name="T76" fmla="*/ 0 w 85"/>
                  <a:gd name="T77" fmla="*/ 0 h 12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5" h="120">
                    <a:moveTo>
                      <a:pt x="84" y="20"/>
                    </a:moveTo>
                    <a:lnTo>
                      <a:pt x="85" y="33"/>
                    </a:lnTo>
                    <a:lnTo>
                      <a:pt x="85" y="45"/>
                    </a:lnTo>
                    <a:lnTo>
                      <a:pt x="84" y="56"/>
                    </a:lnTo>
                    <a:lnTo>
                      <a:pt x="81" y="66"/>
                    </a:lnTo>
                    <a:lnTo>
                      <a:pt x="78" y="77"/>
                    </a:lnTo>
                    <a:lnTo>
                      <a:pt x="73" y="86"/>
                    </a:lnTo>
                    <a:lnTo>
                      <a:pt x="66" y="94"/>
                    </a:lnTo>
                    <a:lnTo>
                      <a:pt x="60" y="101"/>
                    </a:lnTo>
                    <a:lnTo>
                      <a:pt x="53" y="107"/>
                    </a:lnTo>
                    <a:lnTo>
                      <a:pt x="46" y="112"/>
                    </a:lnTo>
                    <a:lnTo>
                      <a:pt x="39" y="116"/>
                    </a:lnTo>
                    <a:lnTo>
                      <a:pt x="31" y="118"/>
                    </a:lnTo>
                    <a:lnTo>
                      <a:pt x="23" y="120"/>
                    </a:lnTo>
                    <a:lnTo>
                      <a:pt x="17" y="118"/>
                    </a:lnTo>
                    <a:lnTo>
                      <a:pt x="10" y="115"/>
                    </a:lnTo>
                    <a:lnTo>
                      <a:pt x="5" y="111"/>
                    </a:lnTo>
                    <a:lnTo>
                      <a:pt x="3" y="108"/>
                    </a:lnTo>
                    <a:lnTo>
                      <a:pt x="1" y="105"/>
                    </a:lnTo>
                    <a:lnTo>
                      <a:pt x="0" y="101"/>
                    </a:lnTo>
                    <a:lnTo>
                      <a:pt x="0" y="97"/>
                    </a:lnTo>
                    <a:lnTo>
                      <a:pt x="1" y="87"/>
                    </a:lnTo>
                    <a:lnTo>
                      <a:pt x="4" y="76"/>
                    </a:lnTo>
                    <a:lnTo>
                      <a:pt x="8" y="64"/>
                    </a:lnTo>
                    <a:lnTo>
                      <a:pt x="14" y="52"/>
                    </a:lnTo>
                    <a:lnTo>
                      <a:pt x="21" y="40"/>
                    </a:lnTo>
                    <a:lnTo>
                      <a:pt x="29" y="29"/>
                    </a:lnTo>
                    <a:lnTo>
                      <a:pt x="37" y="19"/>
                    </a:lnTo>
                    <a:lnTo>
                      <a:pt x="45" y="11"/>
                    </a:lnTo>
                    <a:lnTo>
                      <a:pt x="53" y="5"/>
                    </a:lnTo>
                    <a:lnTo>
                      <a:pt x="61" y="1"/>
                    </a:lnTo>
                    <a:lnTo>
                      <a:pt x="65" y="0"/>
                    </a:lnTo>
                    <a:lnTo>
                      <a:pt x="69" y="0"/>
                    </a:lnTo>
                    <a:lnTo>
                      <a:pt x="72" y="1"/>
                    </a:lnTo>
                    <a:lnTo>
                      <a:pt x="75" y="3"/>
                    </a:lnTo>
                    <a:lnTo>
                      <a:pt x="78" y="6"/>
                    </a:lnTo>
                    <a:lnTo>
                      <a:pt x="80" y="9"/>
                    </a:lnTo>
                    <a:lnTo>
                      <a:pt x="82" y="14"/>
                    </a:lnTo>
                    <a:lnTo>
                      <a:pt x="84" y="20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65" name="Freeform 460">
                <a:extLst>
                  <a:ext uri="{FF2B5EF4-FFF2-40B4-BE49-F238E27FC236}">
                    <a16:creationId xmlns:a16="http://schemas.microsoft.com/office/drawing/2014/main" id="{DA2FA0E4-05B7-4FDF-9AA2-23AF3219F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9" y="1485"/>
                <a:ext cx="4" cy="6"/>
              </a:xfrm>
              <a:custGeom>
                <a:avLst/>
                <a:gdLst>
                  <a:gd name="T0" fmla="*/ 0 w 85"/>
                  <a:gd name="T1" fmla="*/ 0 h 114"/>
                  <a:gd name="T2" fmla="*/ 0 w 85"/>
                  <a:gd name="T3" fmla="*/ 0 h 114"/>
                  <a:gd name="T4" fmla="*/ 0 w 85"/>
                  <a:gd name="T5" fmla="*/ 0 h 114"/>
                  <a:gd name="T6" fmla="*/ 0 w 85"/>
                  <a:gd name="T7" fmla="*/ 0 h 114"/>
                  <a:gd name="T8" fmla="*/ 0 w 85"/>
                  <a:gd name="T9" fmla="*/ 0 h 114"/>
                  <a:gd name="T10" fmla="*/ 0 w 85"/>
                  <a:gd name="T11" fmla="*/ 0 h 114"/>
                  <a:gd name="T12" fmla="*/ 0 w 85"/>
                  <a:gd name="T13" fmla="*/ 0 h 114"/>
                  <a:gd name="T14" fmla="*/ 0 w 85"/>
                  <a:gd name="T15" fmla="*/ 0 h 114"/>
                  <a:gd name="T16" fmla="*/ 0 w 85"/>
                  <a:gd name="T17" fmla="*/ 0 h 114"/>
                  <a:gd name="T18" fmla="*/ 0 w 85"/>
                  <a:gd name="T19" fmla="*/ 0 h 114"/>
                  <a:gd name="T20" fmla="*/ 0 w 85"/>
                  <a:gd name="T21" fmla="*/ 0 h 114"/>
                  <a:gd name="T22" fmla="*/ 0 w 85"/>
                  <a:gd name="T23" fmla="*/ 0 h 114"/>
                  <a:gd name="T24" fmla="*/ 0 w 85"/>
                  <a:gd name="T25" fmla="*/ 0 h 114"/>
                  <a:gd name="T26" fmla="*/ 0 w 85"/>
                  <a:gd name="T27" fmla="*/ 0 h 114"/>
                  <a:gd name="T28" fmla="*/ 0 w 85"/>
                  <a:gd name="T29" fmla="*/ 0 h 114"/>
                  <a:gd name="T30" fmla="*/ 0 w 85"/>
                  <a:gd name="T31" fmla="*/ 0 h 114"/>
                  <a:gd name="T32" fmla="*/ 0 w 85"/>
                  <a:gd name="T33" fmla="*/ 0 h 114"/>
                  <a:gd name="T34" fmla="*/ 0 w 85"/>
                  <a:gd name="T35" fmla="*/ 0 h 114"/>
                  <a:gd name="T36" fmla="*/ 0 w 85"/>
                  <a:gd name="T37" fmla="*/ 0 h 114"/>
                  <a:gd name="T38" fmla="*/ 0 w 85"/>
                  <a:gd name="T39" fmla="*/ 0 h 114"/>
                  <a:gd name="T40" fmla="*/ 0 w 85"/>
                  <a:gd name="T41" fmla="*/ 0 h 114"/>
                  <a:gd name="T42" fmla="*/ 0 w 85"/>
                  <a:gd name="T43" fmla="*/ 0 h 114"/>
                  <a:gd name="T44" fmla="*/ 0 w 85"/>
                  <a:gd name="T45" fmla="*/ 0 h 114"/>
                  <a:gd name="T46" fmla="*/ 0 w 85"/>
                  <a:gd name="T47" fmla="*/ 0 h 114"/>
                  <a:gd name="T48" fmla="*/ 0 w 85"/>
                  <a:gd name="T49" fmla="*/ 0 h 114"/>
                  <a:gd name="T50" fmla="*/ 0 w 85"/>
                  <a:gd name="T51" fmla="*/ 0 h 114"/>
                  <a:gd name="T52" fmla="*/ 0 w 85"/>
                  <a:gd name="T53" fmla="*/ 0 h 114"/>
                  <a:gd name="T54" fmla="*/ 0 w 85"/>
                  <a:gd name="T55" fmla="*/ 0 h 114"/>
                  <a:gd name="T56" fmla="*/ 0 w 85"/>
                  <a:gd name="T57" fmla="*/ 0 h 114"/>
                  <a:gd name="T58" fmla="*/ 0 w 85"/>
                  <a:gd name="T59" fmla="*/ 0 h 114"/>
                  <a:gd name="T60" fmla="*/ 0 w 85"/>
                  <a:gd name="T61" fmla="*/ 0 h 114"/>
                  <a:gd name="T62" fmla="*/ 0 w 85"/>
                  <a:gd name="T63" fmla="*/ 0 h 114"/>
                  <a:gd name="T64" fmla="*/ 0 w 85"/>
                  <a:gd name="T65" fmla="*/ 0 h 114"/>
                  <a:gd name="T66" fmla="*/ 0 w 85"/>
                  <a:gd name="T67" fmla="*/ 0 h 114"/>
                  <a:gd name="T68" fmla="*/ 0 w 85"/>
                  <a:gd name="T69" fmla="*/ 0 h 114"/>
                  <a:gd name="T70" fmla="*/ 0 w 85"/>
                  <a:gd name="T71" fmla="*/ 0 h 114"/>
                  <a:gd name="T72" fmla="*/ 0 w 85"/>
                  <a:gd name="T73" fmla="*/ 0 h 114"/>
                  <a:gd name="T74" fmla="*/ 0 w 85"/>
                  <a:gd name="T75" fmla="*/ 0 h 114"/>
                  <a:gd name="T76" fmla="*/ 0 w 85"/>
                  <a:gd name="T77" fmla="*/ 0 h 11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5" h="114">
                    <a:moveTo>
                      <a:pt x="84" y="21"/>
                    </a:moveTo>
                    <a:lnTo>
                      <a:pt x="85" y="34"/>
                    </a:lnTo>
                    <a:lnTo>
                      <a:pt x="85" y="45"/>
                    </a:lnTo>
                    <a:lnTo>
                      <a:pt x="84" y="56"/>
                    </a:lnTo>
                    <a:lnTo>
                      <a:pt x="81" y="66"/>
                    </a:lnTo>
                    <a:lnTo>
                      <a:pt x="77" y="76"/>
                    </a:lnTo>
                    <a:lnTo>
                      <a:pt x="73" y="85"/>
                    </a:lnTo>
                    <a:lnTo>
                      <a:pt x="67" y="92"/>
                    </a:lnTo>
                    <a:lnTo>
                      <a:pt x="61" y="99"/>
                    </a:lnTo>
                    <a:lnTo>
                      <a:pt x="53" y="104"/>
                    </a:lnTo>
                    <a:lnTo>
                      <a:pt x="46" y="109"/>
                    </a:lnTo>
                    <a:lnTo>
                      <a:pt x="39" y="112"/>
                    </a:lnTo>
                    <a:lnTo>
                      <a:pt x="31" y="114"/>
                    </a:lnTo>
                    <a:lnTo>
                      <a:pt x="24" y="114"/>
                    </a:lnTo>
                    <a:lnTo>
                      <a:pt x="17" y="113"/>
                    </a:lnTo>
                    <a:lnTo>
                      <a:pt x="11" y="111"/>
                    </a:lnTo>
                    <a:lnTo>
                      <a:pt x="5" y="107"/>
                    </a:lnTo>
                    <a:lnTo>
                      <a:pt x="3" y="104"/>
                    </a:lnTo>
                    <a:lnTo>
                      <a:pt x="1" y="101"/>
                    </a:lnTo>
                    <a:lnTo>
                      <a:pt x="0" y="97"/>
                    </a:lnTo>
                    <a:lnTo>
                      <a:pt x="0" y="93"/>
                    </a:lnTo>
                    <a:lnTo>
                      <a:pt x="1" y="84"/>
                    </a:lnTo>
                    <a:lnTo>
                      <a:pt x="4" y="72"/>
                    </a:lnTo>
                    <a:lnTo>
                      <a:pt x="8" y="61"/>
                    </a:lnTo>
                    <a:lnTo>
                      <a:pt x="15" y="50"/>
                    </a:lnTo>
                    <a:lnTo>
                      <a:pt x="22" y="38"/>
                    </a:lnTo>
                    <a:lnTo>
                      <a:pt x="29" y="27"/>
                    </a:lnTo>
                    <a:lnTo>
                      <a:pt x="37" y="18"/>
                    </a:lnTo>
                    <a:lnTo>
                      <a:pt x="45" y="10"/>
                    </a:lnTo>
                    <a:lnTo>
                      <a:pt x="53" y="4"/>
                    </a:lnTo>
                    <a:lnTo>
                      <a:pt x="62" y="1"/>
                    </a:lnTo>
                    <a:lnTo>
                      <a:pt x="66" y="0"/>
                    </a:lnTo>
                    <a:lnTo>
                      <a:pt x="69" y="0"/>
                    </a:lnTo>
                    <a:lnTo>
                      <a:pt x="72" y="1"/>
                    </a:lnTo>
                    <a:lnTo>
                      <a:pt x="75" y="3"/>
                    </a:lnTo>
                    <a:lnTo>
                      <a:pt x="78" y="6"/>
                    </a:lnTo>
                    <a:lnTo>
                      <a:pt x="80" y="10"/>
                    </a:lnTo>
                    <a:lnTo>
                      <a:pt x="82" y="15"/>
                    </a:lnTo>
                    <a:lnTo>
                      <a:pt x="84" y="21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66" name="Freeform 461">
                <a:extLst>
                  <a:ext uri="{FF2B5EF4-FFF2-40B4-BE49-F238E27FC236}">
                    <a16:creationId xmlns:a16="http://schemas.microsoft.com/office/drawing/2014/main" id="{C2A9BB91-1C24-4F3B-A50A-9B682956BB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6" y="1451"/>
                <a:ext cx="4" cy="7"/>
              </a:xfrm>
              <a:custGeom>
                <a:avLst/>
                <a:gdLst>
                  <a:gd name="T0" fmla="*/ 0 w 85"/>
                  <a:gd name="T1" fmla="*/ 0 h 119"/>
                  <a:gd name="T2" fmla="*/ 0 w 85"/>
                  <a:gd name="T3" fmla="*/ 0 h 119"/>
                  <a:gd name="T4" fmla="*/ 0 w 85"/>
                  <a:gd name="T5" fmla="*/ 0 h 119"/>
                  <a:gd name="T6" fmla="*/ 0 w 85"/>
                  <a:gd name="T7" fmla="*/ 0 h 119"/>
                  <a:gd name="T8" fmla="*/ 0 w 85"/>
                  <a:gd name="T9" fmla="*/ 0 h 119"/>
                  <a:gd name="T10" fmla="*/ 0 w 85"/>
                  <a:gd name="T11" fmla="*/ 0 h 119"/>
                  <a:gd name="T12" fmla="*/ 0 w 85"/>
                  <a:gd name="T13" fmla="*/ 0 h 119"/>
                  <a:gd name="T14" fmla="*/ 0 w 85"/>
                  <a:gd name="T15" fmla="*/ 0 h 119"/>
                  <a:gd name="T16" fmla="*/ 0 w 85"/>
                  <a:gd name="T17" fmla="*/ 0 h 119"/>
                  <a:gd name="T18" fmla="*/ 0 w 85"/>
                  <a:gd name="T19" fmla="*/ 0 h 119"/>
                  <a:gd name="T20" fmla="*/ 0 w 85"/>
                  <a:gd name="T21" fmla="*/ 0 h 119"/>
                  <a:gd name="T22" fmla="*/ 0 w 85"/>
                  <a:gd name="T23" fmla="*/ 0 h 119"/>
                  <a:gd name="T24" fmla="*/ 0 w 85"/>
                  <a:gd name="T25" fmla="*/ 0 h 119"/>
                  <a:gd name="T26" fmla="*/ 0 w 85"/>
                  <a:gd name="T27" fmla="*/ 0 h 119"/>
                  <a:gd name="T28" fmla="*/ 0 w 85"/>
                  <a:gd name="T29" fmla="*/ 0 h 119"/>
                  <a:gd name="T30" fmla="*/ 0 w 85"/>
                  <a:gd name="T31" fmla="*/ 0 h 119"/>
                  <a:gd name="T32" fmla="*/ 0 w 85"/>
                  <a:gd name="T33" fmla="*/ 0 h 119"/>
                  <a:gd name="T34" fmla="*/ 0 w 85"/>
                  <a:gd name="T35" fmla="*/ 0 h 119"/>
                  <a:gd name="T36" fmla="*/ 0 w 85"/>
                  <a:gd name="T37" fmla="*/ 0 h 119"/>
                  <a:gd name="T38" fmla="*/ 0 w 85"/>
                  <a:gd name="T39" fmla="*/ 0 h 119"/>
                  <a:gd name="T40" fmla="*/ 0 w 85"/>
                  <a:gd name="T41" fmla="*/ 0 h 119"/>
                  <a:gd name="T42" fmla="*/ 0 w 85"/>
                  <a:gd name="T43" fmla="*/ 0 h 119"/>
                  <a:gd name="T44" fmla="*/ 0 w 85"/>
                  <a:gd name="T45" fmla="*/ 0 h 119"/>
                  <a:gd name="T46" fmla="*/ 0 w 85"/>
                  <a:gd name="T47" fmla="*/ 0 h 119"/>
                  <a:gd name="T48" fmla="*/ 0 w 85"/>
                  <a:gd name="T49" fmla="*/ 0 h 119"/>
                  <a:gd name="T50" fmla="*/ 0 w 85"/>
                  <a:gd name="T51" fmla="*/ 0 h 119"/>
                  <a:gd name="T52" fmla="*/ 0 w 85"/>
                  <a:gd name="T53" fmla="*/ 0 h 119"/>
                  <a:gd name="T54" fmla="*/ 0 w 85"/>
                  <a:gd name="T55" fmla="*/ 0 h 119"/>
                  <a:gd name="T56" fmla="*/ 0 w 85"/>
                  <a:gd name="T57" fmla="*/ 0 h 119"/>
                  <a:gd name="T58" fmla="*/ 0 w 85"/>
                  <a:gd name="T59" fmla="*/ 0 h 119"/>
                  <a:gd name="T60" fmla="*/ 0 w 85"/>
                  <a:gd name="T61" fmla="*/ 0 h 119"/>
                  <a:gd name="T62" fmla="*/ 0 w 85"/>
                  <a:gd name="T63" fmla="*/ 0 h 119"/>
                  <a:gd name="T64" fmla="*/ 0 w 85"/>
                  <a:gd name="T65" fmla="*/ 0 h 119"/>
                  <a:gd name="T66" fmla="*/ 0 w 85"/>
                  <a:gd name="T67" fmla="*/ 0 h 119"/>
                  <a:gd name="T68" fmla="*/ 0 w 85"/>
                  <a:gd name="T69" fmla="*/ 0 h 119"/>
                  <a:gd name="T70" fmla="*/ 0 w 85"/>
                  <a:gd name="T71" fmla="*/ 0 h 119"/>
                  <a:gd name="T72" fmla="*/ 0 w 85"/>
                  <a:gd name="T73" fmla="*/ 0 h 119"/>
                  <a:gd name="T74" fmla="*/ 0 w 85"/>
                  <a:gd name="T75" fmla="*/ 0 h 119"/>
                  <a:gd name="T76" fmla="*/ 0 w 85"/>
                  <a:gd name="T77" fmla="*/ 0 h 11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5" h="119">
                    <a:moveTo>
                      <a:pt x="83" y="21"/>
                    </a:moveTo>
                    <a:lnTo>
                      <a:pt x="85" y="33"/>
                    </a:lnTo>
                    <a:lnTo>
                      <a:pt x="85" y="45"/>
                    </a:lnTo>
                    <a:lnTo>
                      <a:pt x="84" y="57"/>
                    </a:lnTo>
                    <a:lnTo>
                      <a:pt x="81" y="67"/>
                    </a:lnTo>
                    <a:lnTo>
                      <a:pt x="77" y="77"/>
                    </a:lnTo>
                    <a:lnTo>
                      <a:pt x="72" y="86"/>
                    </a:lnTo>
                    <a:lnTo>
                      <a:pt x="67" y="94"/>
                    </a:lnTo>
                    <a:lnTo>
                      <a:pt x="60" y="102"/>
                    </a:lnTo>
                    <a:lnTo>
                      <a:pt x="53" y="108"/>
                    </a:lnTo>
                    <a:lnTo>
                      <a:pt x="46" y="113"/>
                    </a:lnTo>
                    <a:lnTo>
                      <a:pt x="38" y="116"/>
                    </a:lnTo>
                    <a:lnTo>
                      <a:pt x="31" y="119"/>
                    </a:lnTo>
                    <a:lnTo>
                      <a:pt x="24" y="119"/>
                    </a:lnTo>
                    <a:lnTo>
                      <a:pt x="16" y="118"/>
                    </a:lnTo>
                    <a:lnTo>
                      <a:pt x="10" y="116"/>
                    </a:lnTo>
                    <a:lnTo>
                      <a:pt x="4" y="111"/>
                    </a:lnTo>
                    <a:lnTo>
                      <a:pt x="2" y="109"/>
                    </a:lnTo>
                    <a:lnTo>
                      <a:pt x="1" y="105"/>
                    </a:lnTo>
                    <a:lnTo>
                      <a:pt x="0" y="102"/>
                    </a:lnTo>
                    <a:lnTo>
                      <a:pt x="0" y="96"/>
                    </a:lnTo>
                    <a:lnTo>
                      <a:pt x="1" y="87"/>
                    </a:lnTo>
                    <a:lnTo>
                      <a:pt x="4" y="76"/>
                    </a:lnTo>
                    <a:lnTo>
                      <a:pt x="8" y="64"/>
                    </a:lnTo>
                    <a:lnTo>
                      <a:pt x="14" y="52"/>
                    </a:lnTo>
                    <a:lnTo>
                      <a:pt x="21" y="40"/>
                    </a:lnTo>
                    <a:lnTo>
                      <a:pt x="29" y="29"/>
                    </a:lnTo>
                    <a:lnTo>
                      <a:pt x="37" y="20"/>
                    </a:lnTo>
                    <a:lnTo>
                      <a:pt x="45" y="10"/>
                    </a:lnTo>
                    <a:lnTo>
                      <a:pt x="53" y="4"/>
                    </a:lnTo>
                    <a:lnTo>
                      <a:pt x="61" y="1"/>
                    </a:lnTo>
                    <a:lnTo>
                      <a:pt x="65" y="0"/>
                    </a:lnTo>
                    <a:lnTo>
                      <a:pt x="69" y="0"/>
                    </a:lnTo>
                    <a:lnTo>
                      <a:pt x="72" y="1"/>
                    </a:lnTo>
                    <a:lnTo>
                      <a:pt x="75" y="3"/>
                    </a:lnTo>
                    <a:lnTo>
                      <a:pt x="77" y="5"/>
                    </a:lnTo>
                    <a:lnTo>
                      <a:pt x="80" y="9"/>
                    </a:lnTo>
                    <a:lnTo>
                      <a:pt x="82" y="15"/>
                    </a:lnTo>
                    <a:lnTo>
                      <a:pt x="83" y="21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67" name="Freeform 462">
                <a:extLst>
                  <a:ext uri="{FF2B5EF4-FFF2-40B4-BE49-F238E27FC236}">
                    <a16:creationId xmlns:a16="http://schemas.microsoft.com/office/drawing/2014/main" id="{DB293193-5EEF-4015-B5B5-2418FCE279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6" y="1489"/>
                <a:ext cx="3" cy="5"/>
              </a:xfrm>
              <a:custGeom>
                <a:avLst/>
                <a:gdLst>
                  <a:gd name="T0" fmla="*/ 0 w 67"/>
                  <a:gd name="T1" fmla="*/ 0 h 96"/>
                  <a:gd name="T2" fmla="*/ 0 w 67"/>
                  <a:gd name="T3" fmla="*/ 0 h 96"/>
                  <a:gd name="T4" fmla="*/ 0 w 67"/>
                  <a:gd name="T5" fmla="*/ 0 h 96"/>
                  <a:gd name="T6" fmla="*/ 0 w 67"/>
                  <a:gd name="T7" fmla="*/ 0 h 96"/>
                  <a:gd name="T8" fmla="*/ 0 w 67"/>
                  <a:gd name="T9" fmla="*/ 0 h 96"/>
                  <a:gd name="T10" fmla="*/ 0 w 67"/>
                  <a:gd name="T11" fmla="*/ 0 h 96"/>
                  <a:gd name="T12" fmla="*/ 0 w 67"/>
                  <a:gd name="T13" fmla="*/ 0 h 96"/>
                  <a:gd name="T14" fmla="*/ 0 w 67"/>
                  <a:gd name="T15" fmla="*/ 0 h 96"/>
                  <a:gd name="T16" fmla="*/ 0 w 67"/>
                  <a:gd name="T17" fmla="*/ 0 h 96"/>
                  <a:gd name="T18" fmla="*/ 0 w 67"/>
                  <a:gd name="T19" fmla="*/ 0 h 96"/>
                  <a:gd name="T20" fmla="*/ 0 w 67"/>
                  <a:gd name="T21" fmla="*/ 0 h 96"/>
                  <a:gd name="T22" fmla="*/ 0 w 67"/>
                  <a:gd name="T23" fmla="*/ 0 h 96"/>
                  <a:gd name="T24" fmla="*/ 0 w 67"/>
                  <a:gd name="T25" fmla="*/ 0 h 96"/>
                  <a:gd name="T26" fmla="*/ 0 w 67"/>
                  <a:gd name="T27" fmla="*/ 0 h 96"/>
                  <a:gd name="T28" fmla="*/ 0 w 67"/>
                  <a:gd name="T29" fmla="*/ 0 h 96"/>
                  <a:gd name="T30" fmla="*/ 0 w 67"/>
                  <a:gd name="T31" fmla="*/ 0 h 96"/>
                  <a:gd name="T32" fmla="*/ 0 w 67"/>
                  <a:gd name="T33" fmla="*/ 0 h 96"/>
                  <a:gd name="T34" fmla="*/ 0 w 67"/>
                  <a:gd name="T35" fmla="*/ 0 h 96"/>
                  <a:gd name="T36" fmla="*/ 0 w 67"/>
                  <a:gd name="T37" fmla="*/ 0 h 96"/>
                  <a:gd name="T38" fmla="*/ 0 w 67"/>
                  <a:gd name="T39" fmla="*/ 0 h 96"/>
                  <a:gd name="T40" fmla="*/ 0 w 67"/>
                  <a:gd name="T41" fmla="*/ 0 h 96"/>
                  <a:gd name="T42" fmla="*/ 0 w 67"/>
                  <a:gd name="T43" fmla="*/ 0 h 96"/>
                  <a:gd name="T44" fmla="*/ 0 w 67"/>
                  <a:gd name="T45" fmla="*/ 0 h 96"/>
                  <a:gd name="T46" fmla="*/ 0 w 67"/>
                  <a:gd name="T47" fmla="*/ 0 h 96"/>
                  <a:gd name="T48" fmla="*/ 0 w 67"/>
                  <a:gd name="T49" fmla="*/ 0 h 96"/>
                  <a:gd name="T50" fmla="*/ 0 w 67"/>
                  <a:gd name="T51" fmla="*/ 0 h 96"/>
                  <a:gd name="T52" fmla="*/ 0 w 67"/>
                  <a:gd name="T53" fmla="*/ 0 h 96"/>
                  <a:gd name="T54" fmla="*/ 0 w 67"/>
                  <a:gd name="T55" fmla="*/ 0 h 96"/>
                  <a:gd name="T56" fmla="*/ 0 w 67"/>
                  <a:gd name="T57" fmla="*/ 0 h 96"/>
                  <a:gd name="T58" fmla="*/ 0 w 67"/>
                  <a:gd name="T59" fmla="*/ 0 h 96"/>
                  <a:gd name="T60" fmla="*/ 0 w 67"/>
                  <a:gd name="T61" fmla="*/ 0 h 96"/>
                  <a:gd name="T62" fmla="*/ 0 w 67"/>
                  <a:gd name="T63" fmla="*/ 0 h 96"/>
                  <a:gd name="T64" fmla="*/ 0 w 67"/>
                  <a:gd name="T65" fmla="*/ 0 h 96"/>
                  <a:gd name="T66" fmla="*/ 0 w 67"/>
                  <a:gd name="T67" fmla="*/ 0 h 96"/>
                  <a:gd name="T68" fmla="*/ 0 w 67"/>
                  <a:gd name="T69" fmla="*/ 0 h 96"/>
                  <a:gd name="T70" fmla="*/ 0 w 67"/>
                  <a:gd name="T71" fmla="*/ 0 h 96"/>
                  <a:gd name="T72" fmla="*/ 0 w 67"/>
                  <a:gd name="T73" fmla="*/ 0 h 96"/>
                  <a:gd name="T74" fmla="*/ 0 w 67"/>
                  <a:gd name="T75" fmla="*/ 0 h 96"/>
                  <a:gd name="T76" fmla="*/ 0 w 67"/>
                  <a:gd name="T77" fmla="*/ 0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67" h="96">
                    <a:moveTo>
                      <a:pt x="65" y="16"/>
                    </a:moveTo>
                    <a:lnTo>
                      <a:pt x="67" y="26"/>
                    </a:lnTo>
                    <a:lnTo>
                      <a:pt x="66" y="35"/>
                    </a:lnTo>
                    <a:lnTo>
                      <a:pt x="65" y="45"/>
                    </a:lnTo>
                    <a:lnTo>
                      <a:pt x="63" y="53"/>
                    </a:lnTo>
                    <a:lnTo>
                      <a:pt x="60" y="61"/>
                    </a:lnTo>
                    <a:lnTo>
                      <a:pt x="56" y="68"/>
                    </a:lnTo>
                    <a:lnTo>
                      <a:pt x="51" y="75"/>
                    </a:lnTo>
                    <a:lnTo>
                      <a:pt x="46" y="80"/>
                    </a:lnTo>
                    <a:lnTo>
                      <a:pt x="41" y="86"/>
                    </a:lnTo>
                    <a:lnTo>
                      <a:pt x="35" y="90"/>
                    </a:lnTo>
                    <a:lnTo>
                      <a:pt x="29" y="93"/>
                    </a:lnTo>
                    <a:lnTo>
                      <a:pt x="23" y="95"/>
                    </a:lnTo>
                    <a:lnTo>
                      <a:pt x="18" y="96"/>
                    </a:lnTo>
                    <a:lnTo>
                      <a:pt x="13" y="95"/>
                    </a:lnTo>
                    <a:lnTo>
                      <a:pt x="8" y="94"/>
                    </a:lnTo>
                    <a:lnTo>
                      <a:pt x="4" y="90"/>
                    </a:lnTo>
                    <a:lnTo>
                      <a:pt x="2" y="88"/>
                    </a:lnTo>
                    <a:lnTo>
                      <a:pt x="1" y="86"/>
                    </a:lnTo>
                    <a:lnTo>
                      <a:pt x="0" y="81"/>
                    </a:lnTo>
                    <a:lnTo>
                      <a:pt x="0" y="78"/>
                    </a:lnTo>
                    <a:lnTo>
                      <a:pt x="1" y="70"/>
                    </a:lnTo>
                    <a:lnTo>
                      <a:pt x="3" y="61"/>
                    </a:lnTo>
                    <a:lnTo>
                      <a:pt x="6" y="52"/>
                    </a:lnTo>
                    <a:lnTo>
                      <a:pt x="11" y="43"/>
                    </a:lnTo>
                    <a:lnTo>
                      <a:pt x="16" y="32"/>
                    </a:lnTo>
                    <a:lnTo>
                      <a:pt x="22" y="23"/>
                    </a:lnTo>
                    <a:lnTo>
                      <a:pt x="28" y="16"/>
                    </a:lnTo>
                    <a:lnTo>
                      <a:pt x="35" y="9"/>
                    </a:lnTo>
                    <a:lnTo>
                      <a:pt x="42" y="4"/>
                    </a:lnTo>
                    <a:lnTo>
                      <a:pt x="48" y="1"/>
                    </a:lnTo>
                    <a:lnTo>
                      <a:pt x="51" y="0"/>
                    </a:lnTo>
                    <a:lnTo>
                      <a:pt x="54" y="0"/>
                    </a:lnTo>
                    <a:lnTo>
                      <a:pt x="56" y="1"/>
                    </a:lnTo>
                    <a:lnTo>
                      <a:pt x="59" y="2"/>
                    </a:lnTo>
                    <a:lnTo>
                      <a:pt x="61" y="5"/>
                    </a:lnTo>
                    <a:lnTo>
                      <a:pt x="63" y="8"/>
                    </a:lnTo>
                    <a:lnTo>
                      <a:pt x="64" y="11"/>
                    </a:lnTo>
                    <a:lnTo>
                      <a:pt x="65" y="16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68" name="Freeform 463">
                <a:extLst>
                  <a:ext uri="{FF2B5EF4-FFF2-40B4-BE49-F238E27FC236}">
                    <a16:creationId xmlns:a16="http://schemas.microsoft.com/office/drawing/2014/main" id="{ED77C612-CBC6-42A0-8AB8-42EF8336C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6" y="1506"/>
                <a:ext cx="4" cy="5"/>
              </a:xfrm>
              <a:custGeom>
                <a:avLst/>
                <a:gdLst>
                  <a:gd name="T0" fmla="*/ 0 w 66"/>
                  <a:gd name="T1" fmla="*/ 0 h 95"/>
                  <a:gd name="T2" fmla="*/ 0 w 66"/>
                  <a:gd name="T3" fmla="*/ 0 h 95"/>
                  <a:gd name="T4" fmla="*/ 0 w 66"/>
                  <a:gd name="T5" fmla="*/ 0 h 95"/>
                  <a:gd name="T6" fmla="*/ 0 w 66"/>
                  <a:gd name="T7" fmla="*/ 0 h 95"/>
                  <a:gd name="T8" fmla="*/ 0 w 66"/>
                  <a:gd name="T9" fmla="*/ 0 h 95"/>
                  <a:gd name="T10" fmla="*/ 0 w 66"/>
                  <a:gd name="T11" fmla="*/ 0 h 95"/>
                  <a:gd name="T12" fmla="*/ 0 w 66"/>
                  <a:gd name="T13" fmla="*/ 0 h 95"/>
                  <a:gd name="T14" fmla="*/ 0 w 66"/>
                  <a:gd name="T15" fmla="*/ 0 h 95"/>
                  <a:gd name="T16" fmla="*/ 0 w 66"/>
                  <a:gd name="T17" fmla="*/ 0 h 95"/>
                  <a:gd name="T18" fmla="*/ 0 w 66"/>
                  <a:gd name="T19" fmla="*/ 0 h 95"/>
                  <a:gd name="T20" fmla="*/ 0 w 66"/>
                  <a:gd name="T21" fmla="*/ 0 h 95"/>
                  <a:gd name="T22" fmla="*/ 0 w 66"/>
                  <a:gd name="T23" fmla="*/ 0 h 95"/>
                  <a:gd name="T24" fmla="*/ 0 w 66"/>
                  <a:gd name="T25" fmla="*/ 0 h 95"/>
                  <a:gd name="T26" fmla="*/ 0 w 66"/>
                  <a:gd name="T27" fmla="*/ 0 h 95"/>
                  <a:gd name="T28" fmla="*/ 0 w 66"/>
                  <a:gd name="T29" fmla="*/ 0 h 95"/>
                  <a:gd name="T30" fmla="*/ 0 w 66"/>
                  <a:gd name="T31" fmla="*/ 0 h 95"/>
                  <a:gd name="T32" fmla="*/ 0 w 66"/>
                  <a:gd name="T33" fmla="*/ 0 h 95"/>
                  <a:gd name="T34" fmla="*/ 0 w 66"/>
                  <a:gd name="T35" fmla="*/ 0 h 95"/>
                  <a:gd name="T36" fmla="*/ 0 w 66"/>
                  <a:gd name="T37" fmla="*/ 0 h 95"/>
                  <a:gd name="T38" fmla="*/ 0 w 66"/>
                  <a:gd name="T39" fmla="*/ 0 h 95"/>
                  <a:gd name="T40" fmla="*/ 0 w 66"/>
                  <a:gd name="T41" fmla="*/ 0 h 95"/>
                  <a:gd name="T42" fmla="*/ 0 w 66"/>
                  <a:gd name="T43" fmla="*/ 0 h 95"/>
                  <a:gd name="T44" fmla="*/ 0 w 66"/>
                  <a:gd name="T45" fmla="*/ 0 h 95"/>
                  <a:gd name="T46" fmla="*/ 0 w 66"/>
                  <a:gd name="T47" fmla="*/ 0 h 95"/>
                  <a:gd name="T48" fmla="*/ 0 w 66"/>
                  <a:gd name="T49" fmla="*/ 0 h 95"/>
                  <a:gd name="T50" fmla="*/ 0 w 66"/>
                  <a:gd name="T51" fmla="*/ 0 h 95"/>
                  <a:gd name="T52" fmla="*/ 0 w 66"/>
                  <a:gd name="T53" fmla="*/ 0 h 95"/>
                  <a:gd name="T54" fmla="*/ 0 w 66"/>
                  <a:gd name="T55" fmla="*/ 0 h 95"/>
                  <a:gd name="T56" fmla="*/ 0 w 66"/>
                  <a:gd name="T57" fmla="*/ 0 h 95"/>
                  <a:gd name="T58" fmla="*/ 0 w 66"/>
                  <a:gd name="T59" fmla="*/ 0 h 95"/>
                  <a:gd name="T60" fmla="*/ 0 w 66"/>
                  <a:gd name="T61" fmla="*/ 0 h 95"/>
                  <a:gd name="T62" fmla="*/ 0 w 66"/>
                  <a:gd name="T63" fmla="*/ 0 h 95"/>
                  <a:gd name="T64" fmla="*/ 0 w 66"/>
                  <a:gd name="T65" fmla="*/ 0 h 95"/>
                  <a:gd name="T66" fmla="*/ 0 w 66"/>
                  <a:gd name="T67" fmla="*/ 0 h 95"/>
                  <a:gd name="T68" fmla="*/ 0 w 66"/>
                  <a:gd name="T69" fmla="*/ 0 h 95"/>
                  <a:gd name="T70" fmla="*/ 0 w 66"/>
                  <a:gd name="T71" fmla="*/ 0 h 95"/>
                  <a:gd name="T72" fmla="*/ 0 w 66"/>
                  <a:gd name="T73" fmla="*/ 0 h 95"/>
                  <a:gd name="T74" fmla="*/ 0 w 66"/>
                  <a:gd name="T75" fmla="*/ 0 h 95"/>
                  <a:gd name="T76" fmla="*/ 0 w 66"/>
                  <a:gd name="T77" fmla="*/ 0 h 9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66" h="95">
                    <a:moveTo>
                      <a:pt x="65" y="16"/>
                    </a:moveTo>
                    <a:lnTo>
                      <a:pt x="66" y="25"/>
                    </a:lnTo>
                    <a:lnTo>
                      <a:pt x="66" y="35"/>
                    </a:lnTo>
                    <a:lnTo>
                      <a:pt x="65" y="44"/>
                    </a:lnTo>
                    <a:lnTo>
                      <a:pt x="63" y="52"/>
                    </a:lnTo>
                    <a:lnTo>
                      <a:pt x="59" y="60"/>
                    </a:lnTo>
                    <a:lnTo>
                      <a:pt x="56" y="67"/>
                    </a:lnTo>
                    <a:lnTo>
                      <a:pt x="51" y="75"/>
                    </a:lnTo>
                    <a:lnTo>
                      <a:pt x="46" y="81"/>
                    </a:lnTo>
                    <a:lnTo>
                      <a:pt x="41" y="86"/>
                    </a:lnTo>
                    <a:lnTo>
                      <a:pt x="35" y="90"/>
                    </a:lnTo>
                    <a:lnTo>
                      <a:pt x="29" y="93"/>
                    </a:lnTo>
                    <a:lnTo>
                      <a:pt x="23" y="95"/>
                    </a:lnTo>
                    <a:lnTo>
                      <a:pt x="18" y="95"/>
                    </a:lnTo>
                    <a:lnTo>
                      <a:pt x="12" y="95"/>
                    </a:lnTo>
                    <a:lnTo>
                      <a:pt x="8" y="93"/>
                    </a:lnTo>
                    <a:lnTo>
                      <a:pt x="3" y="90"/>
                    </a:lnTo>
                    <a:lnTo>
                      <a:pt x="2" y="88"/>
                    </a:lnTo>
                    <a:lnTo>
                      <a:pt x="1" y="85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0"/>
                    </a:lnTo>
                    <a:lnTo>
                      <a:pt x="2" y="61"/>
                    </a:lnTo>
                    <a:lnTo>
                      <a:pt x="6" y="51"/>
                    </a:lnTo>
                    <a:lnTo>
                      <a:pt x="10" y="42"/>
                    </a:lnTo>
                    <a:lnTo>
                      <a:pt x="16" y="33"/>
                    </a:lnTo>
                    <a:lnTo>
                      <a:pt x="22" y="23"/>
                    </a:lnTo>
                    <a:lnTo>
                      <a:pt x="28" y="15"/>
                    </a:lnTo>
                    <a:lnTo>
                      <a:pt x="35" y="8"/>
                    </a:lnTo>
                    <a:lnTo>
                      <a:pt x="42" y="3"/>
                    </a:lnTo>
                    <a:lnTo>
                      <a:pt x="48" y="0"/>
                    </a:lnTo>
                    <a:lnTo>
                      <a:pt x="51" y="0"/>
                    </a:lnTo>
                    <a:lnTo>
                      <a:pt x="53" y="0"/>
                    </a:lnTo>
                    <a:lnTo>
                      <a:pt x="56" y="0"/>
                    </a:lnTo>
                    <a:lnTo>
                      <a:pt x="58" y="2"/>
                    </a:lnTo>
                    <a:lnTo>
                      <a:pt x="60" y="4"/>
                    </a:lnTo>
                    <a:lnTo>
                      <a:pt x="62" y="7"/>
                    </a:lnTo>
                    <a:lnTo>
                      <a:pt x="64" y="11"/>
                    </a:lnTo>
                    <a:lnTo>
                      <a:pt x="65" y="16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69" name="Freeform 464">
                <a:extLst>
                  <a:ext uri="{FF2B5EF4-FFF2-40B4-BE49-F238E27FC236}">
                    <a16:creationId xmlns:a16="http://schemas.microsoft.com/office/drawing/2014/main" id="{CA4453EC-4ABE-44B2-A280-AF81D740C4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8" y="1513"/>
                <a:ext cx="4" cy="5"/>
              </a:xfrm>
              <a:custGeom>
                <a:avLst/>
                <a:gdLst>
                  <a:gd name="T0" fmla="*/ 0 w 67"/>
                  <a:gd name="T1" fmla="*/ 0 h 95"/>
                  <a:gd name="T2" fmla="*/ 0 w 67"/>
                  <a:gd name="T3" fmla="*/ 0 h 95"/>
                  <a:gd name="T4" fmla="*/ 0 w 67"/>
                  <a:gd name="T5" fmla="*/ 0 h 95"/>
                  <a:gd name="T6" fmla="*/ 0 w 67"/>
                  <a:gd name="T7" fmla="*/ 0 h 95"/>
                  <a:gd name="T8" fmla="*/ 0 w 67"/>
                  <a:gd name="T9" fmla="*/ 0 h 95"/>
                  <a:gd name="T10" fmla="*/ 0 w 67"/>
                  <a:gd name="T11" fmla="*/ 0 h 95"/>
                  <a:gd name="T12" fmla="*/ 0 w 67"/>
                  <a:gd name="T13" fmla="*/ 0 h 95"/>
                  <a:gd name="T14" fmla="*/ 0 w 67"/>
                  <a:gd name="T15" fmla="*/ 0 h 95"/>
                  <a:gd name="T16" fmla="*/ 0 w 67"/>
                  <a:gd name="T17" fmla="*/ 0 h 95"/>
                  <a:gd name="T18" fmla="*/ 0 w 67"/>
                  <a:gd name="T19" fmla="*/ 0 h 95"/>
                  <a:gd name="T20" fmla="*/ 0 w 67"/>
                  <a:gd name="T21" fmla="*/ 0 h 95"/>
                  <a:gd name="T22" fmla="*/ 0 w 67"/>
                  <a:gd name="T23" fmla="*/ 0 h 95"/>
                  <a:gd name="T24" fmla="*/ 0 w 67"/>
                  <a:gd name="T25" fmla="*/ 0 h 95"/>
                  <a:gd name="T26" fmla="*/ 0 w 67"/>
                  <a:gd name="T27" fmla="*/ 0 h 95"/>
                  <a:gd name="T28" fmla="*/ 0 w 67"/>
                  <a:gd name="T29" fmla="*/ 0 h 95"/>
                  <a:gd name="T30" fmla="*/ 0 w 67"/>
                  <a:gd name="T31" fmla="*/ 0 h 95"/>
                  <a:gd name="T32" fmla="*/ 0 w 67"/>
                  <a:gd name="T33" fmla="*/ 0 h 95"/>
                  <a:gd name="T34" fmla="*/ 0 w 67"/>
                  <a:gd name="T35" fmla="*/ 0 h 95"/>
                  <a:gd name="T36" fmla="*/ 0 w 67"/>
                  <a:gd name="T37" fmla="*/ 0 h 95"/>
                  <a:gd name="T38" fmla="*/ 0 w 67"/>
                  <a:gd name="T39" fmla="*/ 0 h 95"/>
                  <a:gd name="T40" fmla="*/ 0 w 67"/>
                  <a:gd name="T41" fmla="*/ 0 h 95"/>
                  <a:gd name="T42" fmla="*/ 0 w 67"/>
                  <a:gd name="T43" fmla="*/ 0 h 95"/>
                  <a:gd name="T44" fmla="*/ 0 w 67"/>
                  <a:gd name="T45" fmla="*/ 0 h 95"/>
                  <a:gd name="T46" fmla="*/ 0 w 67"/>
                  <a:gd name="T47" fmla="*/ 0 h 95"/>
                  <a:gd name="T48" fmla="*/ 0 w 67"/>
                  <a:gd name="T49" fmla="*/ 0 h 95"/>
                  <a:gd name="T50" fmla="*/ 0 w 67"/>
                  <a:gd name="T51" fmla="*/ 0 h 95"/>
                  <a:gd name="T52" fmla="*/ 0 w 67"/>
                  <a:gd name="T53" fmla="*/ 0 h 95"/>
                  <a:gd name="T54" fmla="*/ 0 w 67"/>
                  <a:gd name="T55" fmla="*/ 0 h 95"/>
                  <a:gd name="T56" fmla="*/ 0 w 67"/>
                  <a:gd name="T57" fmla="*/ 0 h 95"/>
                  <a:gd name="T58" fmla="*/ 0 w 67"/>
                  <a:gd name="T59" fmla="*/ 0 h 95"/>
                  <a:gd name="T60" fmla="*/ 0 w 67"/>
                  <a:gd name="T61" fmla="*/ 0 h 95"/>
                  <a:gd name="T62" fmla="*/ 0 w 67"/>
                  <a:gd name="T63" fmla="*/ 0 h 95"/>
                  <a:gd name="T64" fmla="*/ 0 w 67"/>
                  <a:gd name="T65" fmla="*/ 0 h 95"/>
                  <a:gd name="T66" fmla="*/ 0 w 67"/>
                  <a:gd name="T67" fmla="*/ 0 h 95"/>
                  <a:gd name="T68" fmla="*/ 0 w 67"/>
                  <a:gd name="T69" fmla="*/ 0 h 95"/>
                  <a:gd name="T70" fmla="*/ 0 w 67"/>
                  <a:gd name="T71" fmla="*/ 0 h 95"/>
                  <a:gd name="T72" fmla="*/ 0 w 67"/>
                  <a:gd name="T73" fmla="*/ 0 h 95"/>
                  <a:gd name="T74" fmla="*/ 0 w 67"/>
                  <a:gd name="T75" fmla="*/ 0 h 95"/>
                  <a:gd name="T76" fmla="*/ 0 w 67"/>
                  <a:gd name="T77" fmla="*/ 0 h 9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67" h="95">
                    <a:moveTo>
                      <a:pt x="65" y="16"/>
                    </a:moveTo>
                    <a:lnTo>
                      <a:pt x="67" y="25"/>
                    </a:lnTo>
                    <a:lnTo>
                      <a:pt x="66" y="34"/>
                    </a:lnTo>
                    <a:lnTo>
                      <a:pt x="65" y="44"/>
                    </a:lnTo>
                    <a:lnTo>
                      <a:pt x="63" y="53"/>
                    </a:lnTo>
                    <a:lnTo>
                      <a:pt x="60" y="60"/>
                    </a:lnTo>
                    <a:lnTo>
                      <a:pt x="56" y="68"/>
                    </a:lnTo>
                    <a:lnTo>
                      <a:pt x="51" y="74"/>
                    </a:lnTo>
                    <a:lnTo>
                      <a:pt x="46" y="81"/>
                    </a:lnTo>
                    <a:lnTo>
                      <a:pt x="41" y="86"/>
                    </a:lnTo>
                    <a:lnTo>
                      <a:pt x="36" y="90"/>
                    </a:lnTo>
                    <a:lnTo>
                      <a:pt x="30" y="93"/>
                    </a:lnTo>
                    <a:lnTo>
                      <a:pt x="23" y="95"/>
                    </a:lnTo>
                    <a:lnTo>
                      <a:pt x="18" y="95"/>
                    </a:lnTo>
                    <a:lnTo>
                      <a:pt x="13" y="95"/>
                    </a:lnTo>
                    <a:lnTo>
                      <a:pt x="8" y="93"/>
                    </a:lnTo>
                    <a:lnTo>
                      <a:pt x="4" y="90"/>
                    </a:lnTo>
                    <a:lnTo>
                      <a:pt x="2" y="88"/>
                    </a:lnTo>
                    <a:lnTo>
                      <a:pt x="1" y="85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1" y="70"/>
                    </a:lnTo>
                    <a:lnTo>
                      <a:pt x="3" y="61"/>
                    </a:lnTo>
                    <a:lnTo>
                      <a:pt x="6" y="52"/>
                    </a:lnTo>
                    <a:lnTo>
                      <a:pt x="11" y="42"/>
                    </a:lnTo>
                    <a:lnTo>
                      <a:pt x="16" y="32"/>
                    </a:lnTo>
                    <a:lnTo>
                      <a:pt x="22" y="23"/>
                    </a:lnTo>
                    <a:lnTo>
                      <a:pt x="29" y="15"/>
                    </a:lnTo>
                    <a:lnTo>
                      <a:pt x="36" y="8"/>
                    </a:lnTo>
                    <a:lnTo>
                      <a:pt x="42" y="3"/>
                    </a:lnTo>
                    <a:lnTo>
                      <a:pt x="48" y="0"/>
                    </a:lnTo>
                    <a:lnTo>
                      <a:pt x="51" y="0"/>
                    </a:lnTo>
                    <a:lnTo>
                      <a:pt x="54" y="0"/>
                    </a:lnTo>
                    <a:lnTo>
                      <a:pt x="56" y="1"/>
                    </a:lnTo>
                    <a:lnTo>
                      <a:pt x="59" y="2"/>
                    </a:lnTo>
                    <a:lnTo>
                      <a:pt x="61" y="4"/>
                    </a:lnTo>
                    <a:lnTo>
                      <a:pt x="63" y="7"/>
                    </a:lnTo>
                    <a:lnTo>
                      <a:pt x="64" y="11"/>
                    </a:lnTo>
                    <a:lnTo>
                      <a:pt x="65" y="16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70" name="Freeform 465">
                <a:extLst>
                  <a:ext uri="{FF2B5EF4-FFF2-40B4-BE49-F238E27FC236}">
                    <a16:creationId xmlns:a16="http://schemas.microsoft.com/office/drawing/2014/main" id="{A81BB826-A8E1-46D5-A81F-BA876CEBF0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4" y="1497"/>
                <a:ext cx="3" cy="5"/>
              </a:xfrm>
              <a:custGeom>
                <a:avLst/>
                <a:gdLst>
                  <a:gd name="T0" fmla="*/ 0 w 68"/>
                  <a:gd name="T1" fmla="*/ 0 h 96"/>
                  <a:gd name="T2" fmla="*/ 0 w 68"/>
                  <a:gd name="T3" fmla="*/ 0 h 96"/>
                  <a:gd name="T4" fmla="*/ 0 w 68"/>
                  <a:gd name="T5" fmla="*/ 0 h 96"/>
                  <a:gd name="T6" fmla="*/ 0 w 68"/>
                  <a:gd name="T7" fmla="*/ 0 h 96"/>
                  <a:gd name="T8" fmla="*/ 0 w 68"/>
                  <a:gd name="T9" fmla="*/ 0 h 96"/>
                  <a:gd name="T10" fmla="*/ 0 w 68"/>
                  <a:gd name="T11" fmla="*/ 0 h 96"/>
                  <a:gd name="T12" fmla="*/ 0 w 68"/>
                  <a:gd name="T13" fmla="*/ 0 h 96"/>
                  <a:gd name="T14" fmla="*/ 0 w 68"/>
                  <a:gd name="T15" fmla="*/ 0 h 96"/>
                  <a:gd name="T16" fmla="*/ 0 w 68"/>
                  <a:gd name="T17" fmla="*/ 0 h 96"/>
                  <a:gd name="T18" fmla="*/ 0 w 68"/>
                  <a:gd name="T19" fmla="*/ 0 h 96"/>
                  <a:gd name="T20" fmla="*/ 0 w 68"/>
                  <a:gd name="T21" fmla="*/ 0 h 96"/>
                  <a:gd name="T22" fmla="*/ 0 w 68"/>
                  <a:gd name="T23" fmla="*/ 0 h 96"/>
                  <a:gd name="T24" fmla="*/ 0 w 68"/>
                  <a:gd name="T25" fmla="*/ 0 h 96"/>
                  <a:gd name="T26" fmla="*/ 0 w 68"/>
                  <a:gd name="T27" fmla="*/ 0 h 96"/>
                  <a:gd name="T28" fmla="*/ 0 w 68"/>
                  <a:gd name="T29" fmla="*/ 0 h 96"/>
                  <a:gd name="T30" fmla="*/ 0 w 68"/>
                  <a:gd name="T31" fmla="*/ 0 h 96"/>
                  <a:gd name="T32" fmla="*/ 0 w 68"/>
                  <a:gd name="T33" fmla="*/ 0 h 96"/>
                  <a:gd name="T34" fmla="*/ 0 w 68"/>
                  <a:gd name="T35" fmla="*/ 0 h 96"/>
                  <a:gd name="T36" fmla="*/ 0 w 68"/>
                  <a:gd name="T37" fmla="*/ 0 h 96"/>
                  <a:gd name="T38" fmla="*/ 0 w 68"/>
                  <a:gd name="T39" fmla="*/ 0 h 96"/>
                  <a:gd name="T40" fmla="*/ 0 w 68"/>
                  <a:gd name="T41" fmla="*/ 0 h 96"/>
                  <a:gd name="T42" fmla="*/ 0 w 68"/>
                  <a:gd name="T43" fmla="*/ 0 h 96"/>
                  <a:gd name="T44" fmla="*/ 0 w 68"/>
                  <a:gd name="T45" fmla="*/ 0 h 96"/>
                  <a:gd name="T46" fmla="*/ 0 w 68"/>
                  <a:gd name="T47" fmla="*/ 0 h 96"/>
                  <a:gd name="T48" fmla="*/ 0 w 68"/>
                  <a:gd name="T49" fmla="*/ 0 h 96"/>
                  <a:gd name="T50" fmla="*/ 0 w 68"/>
                  <a:gd name="T51" fmla="*/ 0 h 96"/>
                  <a:gd name="T52" fmla="*/ 0 w 68"/>
                  <a:gd name="T53" fmla="*/ 0 h 96"/>
                  <a:gd name="T54" fmla="*/ 0 w 68"/>
                  <a:gd name="T55" fmla="*/ 0 h 96"/>
                  <a:gd name="T56" fmla="*/ 0 w 68"/>
                  <a:gd name="T57" fmla="*/ 0 h 96"/>
                  <a:gd name="T58" fmla="*/ 0 w 68"/>
                  <a:gd name="T59" fmla="*/ 0 h 96"/>
                  <a:gd name="T60" fmla="*/ 0 w 68"/>
                  <a:gd name="T61" fmla="*/ 0 h 96"/>
                  <a:gd name="T62" fmla="*/ 0 w 68"/>
                  <a:gd name="T63" fmla="*/ 0 h 96"/>
                  <a:gd name="T64" fmla="*/ 0 w 68"/>
                  <a:gd name="T65" fmla="*/ 0 h 96"/>
                  <a:gd name="T66" fmla="*/ 0 w 68"/>
                  <a:gd name="T67" fmla="*/ 0 h 96"/>
                  <a:gd name="T68" fmla="*/ 0 w 68"/>
                  <a:gd name="T69" fmla="*/ 0 h 96"/>
                  <a:gd name="T70" fmla="*/ 0 w 68"/>
                  <a:gd name="T71" fmla="*/ 0 h 96"/>
                  <a:gd name="T72" fmla="*/ 0 w 68"/>
                  <a:gd name="T73" fmla="*/ 0 h 96"/>
                  <a:gd name="T74" fmla="*/ 0 w 68"/>
                  <a:gd name="T75" fmla="*/ 0 h 96"/>
                  <a:gd name="T76" fmla="*/ 0 w 68"/>
                  <a:gd name="T77" fmla="*/ 0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68" h="96">
                    <a:moveTo>
                      <a:pt x="67" y="16"/>
                    </a:moveTo>
                    <a:lnTo>
                      <a:pt x="68" y="27"/>
                    </a:lnTo>
                    <a:lnTo>
                      <a:pt x="68" y="36"/>
                    </a:lnTo>
                    <a:lnTo>
                      <a:pt x="67" y="45"/>
                    </a:lnTo>
                    <a:lnTo>
                      <a:pt x="64" y="53"/>
                    </a:lnTo>
                    <a:lnTo>
                      <a:pt x="61" y="61"/>
                    </a:lnTo>
                    <a:lnTo>
                      <a:pt x="57" y="69"/>
                    </a:lnTo>
                    <a:lnTo>
                      <a:pt x="53" y="76"/>
                    </a:lnTo>
                    <a:lnTo>
                      <a:pt x="48" y="82"/>
                    </a:lnTo>
                    <a:lnTo>
                      <a:pt x="42" y="86"/>
                    </a:lnTo>
                    <a:lnTo>
                      <a:pt x="36" y="90"/>
                    </a:lnTo>
                    <a:lnTo>
                      <a:pt x="31" y="93"/>
                    </a:lnTo>
                    <a:lnTo>
                      <a:pt x="25" y="95"/>
                    </a:lnTo>
                    <a:lnTo>
                      <a:pt x="20" y="96"/>
                    </a:lnTo>
                    <a:lnTo>
                      <a:pt x="14" y="96"/>
                    </a:lnTo>
                    <a:lnTo>
                      <a:pt x="10" y="94"/>
                    </a:lnTo>
                    <a:lnTo>
                      <a:pt x="5" y="91"/>
                    </a:lnTo>
                    <a:lnTo>
                      <a:pt x="3" y="88"/>
                    </a:lnTo>
                    <a:lnTo>
                      <a:pt x="1" y="86"/>
                    </a:lnTo>
                    <a:lnTo>
                      <a:pt x="1" y="83"/>
                    </a:lnTo>
                    <a:lnTo>
                      <a:pt x="0" y="79"/>
                    </a:lnTo>
                    <a:lnTo>
                      <a:pt x="1" y="71"/>
                    </a:lnTo>
                    <a:lnTo>
                      <a:pt x="3" y="62"/>
                    </a:lnTo>
                    <a:lnTo>
                      <a:pt x="8" y="52"/>
                    </a:lnTo>
                    <a:lnTo>
                      <a:pt x="12" y="43"/>
                    </a:lnTo>
                    <a:lnTo>
                      <a:pt x="18" y="33"/>
                    </a:lnTo>
                    <a:lnTo>
                      <a:pt x="23" y="25"/>
                    </a:lnTo>
                    <a:lnTo>
                      <a:pt x="30" y="16"/>
                    </a:lnTo>
                    <a:lnTo>
                      <a:pt x="36" y="9"/>
                    </a:lnTo>
                    <a:lnTo>
                      <a:pt x="43" y="4"/>
                    </a:lnTo>
                    <a:lnTo>
                      <a:pt x="50" y="1"/>
                    </a:lnTo>
                    <a:lnTo>
                      <a:pt x="53" y="0"/>
                    </a:lnTo>
                    <a:lnTo>
                      <a:pt x="55" y="0"/>
                    </a:lnTo>
                    <a:lnTo>
                      <a:pt x="58" y="1"/>
                    </a:lnTo>
                    <a:lnTo>
                      <a:pt x="60" y="3"/>
                    </a:lnTo>
                    <a:lnTo>
                      <a:pt x="62" y="5"/>
                    </a:lnTo>
                    <a:lnTo>
                      <a:pt x="64" y="8"/>
                    </a:lnTo>
                    <a:lnTo>
                      <a:pt x="66" y="12"/>
                    </a:lnTo>
                    <a:lnTo>
                      <a:pt x="67" y="16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71" name="Freeform 466">
                <a:extLst>
                  <a:ext uri="{FF2B5EF4-FFF2-40B4-BE49-F238E27FC236}">
                    <a16:creationId xmlns:a16="http://schemas.microsoft.com/office/drawing/2014/main" id="{A87BDB50-261D-426B-BBFE-B07A288D4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7" y="1446"/>
                <a:ext cx="3" cy="5"/>
              </a:xfrm>
              <a:custGeom>
                <a:avLst/>
                <a:gdLst>
                  <a:gd name="T0" fmla="*/ 0 w 67"/>
                  <a:gd name="T1" fmla="*/ 0 h 96"/>
                  <a:gd name="T2" fmla="*/ 0 w 67"/>
                  <a:gd name="T3" fmla="*/ 0 h 96"/>
                  <a:gd name="T4" fmla="*/ 0 w 67"/>
                  <a:gd name="T5" fmla="*/ 0 h 96"/>
                  <a:gd name="T6" fmla="*/ 0 w 67"/>
                  <a:gd name="T7" fmla="*/ 0 h 96"/>
                  <a:gd name="T8" fmla="*/ 0 w 67"/>
                  <a:gd name="T9" fmla="*/ 0 h 96"/>
                  <a:gd name="T10" fmla="*/ 0 w 67"/>
                  <a:gd name="T11" fmla="*/ 0 h 96"/>
                  <a:gd name="T12" fmla="*/ 0 w 67"/>
                  <a:gd name="T13" fmla="*/ 0 h 96"/>
                  <a:gd name="T14" fmla="*/ 0 w 67"/>
                  <a:gd name="T15" fmla="*/ 0 h 96"/>
                  <a:gd name="T16" fmla="*/ 0 w 67"/>
                  <a:gd name="T17" fmla="*/ 0 h 96"/>
                  <a:gd name="T18" fmla="*/ 0 w 67"/>
                  <a:gd name="T19" fmla="*/ 0 h 96"/>
                  <a:gd name="T20" fmla="*/ 0 w 67"/>
                  <a:gd name="T21" fmla="*/ 0 h 96"/>
                  <a:gd name="T22" fmla="*/ 0 w 67"/>
                  <a:gd name="T23" fmla="*/ 0 h 96"/>
                  <a:gd name="T24" fmla="*/ 0 w 67"/>
                  <a:gd name="T25" fmla="*/ 0 h 96"/>
                  <a:gd name="T26" fmla="*/ 0 w 67"/>
                  <a:gd name="T27" fmla="*/ 0 h 96"/>
                  <a:gd name="T28" fmla="*/ 0 w 67"/>
                  <a:gd name="T29" fmla="*/ 0 h 96"/>
                  <a:gd name="T30" fmla="*/ 0 w 67"/>
                  <a:gd name="T31" fmla="*/ 0 h 96"/>
                  <a:gd name="T32" fmla="*/ 0 w 67"/>
                  <a:gd name="T33" fmla="*/ 0 h 96"/>
                  <a:gd name="T34" fmla="*/ 0 w 67"/>
                  <a:gd name="T35" fmla="*/ 0 h 96"/>
                  <a:gd name="T36" fmla="*/ 0 w 67"/>
                  <a:gd name="T37" fmla="*/ 0 h 96"/>
                  <a:gd name="T38" fmla="*/ 0 w 67"/>
                  <a:gd name="T39" fmla="*/ 0 h 96"/>
                  <a:gd name="T40" fmla="*/ 0 w 67"/>
                  <a:gd name="T41" fmla="*/ 0 h 96"/>
                  <a:gd name="T42" fmla="*/ 0 w 67"/>
                  <a:gd name="T43" fmla="*/ 0 h 96"/>
                  <a:gd name="T44" fmla="*/ 0 w 67"/>
                  <a:gd name="T45" fmla="*/ 0 h 96"/>
                  <a:gd name="T46" fmla="*/ 0 w 67"/>
                  <a:gd name="T47" fmla="*/ 0 h 96"/>
                  <a:gd name="T48" fmla="*/ 0 w 67"/>
                  <a:gd name="T49" fmla="*/ 0 h 96"/>
                  <a:gd name="T50" fmla="*/ 0 w 67"/>
                  <a:gd name="T51" fmla="*/ 0 h 96"/>
                  <a:gd name="T52" fmla="*/ 0 w 67"/>
                  <a:gd name="T53" fmla="*/ 0 h 96"/>
                  <a:gd name="T54" fmla="*/ 0 w 67"/>
                  <a:gd name="T55" fmla="*/ 0 h 96"/>
                  <a:gd name="T56" fmla="*/ 0 w 67"/>
                  <a:gd name="T57" fmla="*/ 0 h 96"/>
                  <a:gd name="T58" fmla="*/ 0 w 67"/>
                  <a:gd name="T59" fmla="*/ 0 h 96"/>
                  <a:gd name="T60" fmla="*/ 0 w 67"/>
                  <a:gd name="T61" fmla="*/ 0 h 96"/>
                  <a:gd name="T62" fmla="*/ 0 w 67"/>
                  <a:gd name="T63" fmla="*/ 0 h 96"/>
                  <a:gd name="T64" fmla="*/ 0 w 67"/>
                  <a:gd name="T65" fmla="*/ 0 h 96"/>
                  <a:gd name="T66" fmla="*/ 0 w 67"/>
                  <a:gd name="T67" fmla="*/ 0 h 96"/>
                  <a:gd name="T68" fmla="*/ 0 w 67"/>
                  <a:gd name="T69" fmla="*/ 0 h 96"/>
                  <a:gd name="T70" fmla="*/ 0 w 67"/>
                  <a:gd name="T71" fmla="*/ 0 h 96"/>
                  <a:gd name="T72" fmla="*/ 0 w 67"/>
                  <a:gd name="T73" fmla="*/ 0 h 96"/>
                  <a:gd name="T74" fmla="*/ 0 w 67"/>
                  <a:gd name="T75" fmla="*/ 0 h 96"/>
                  <a:gd name="T76" fmla="*/ 0 w 67"/>
                  <a:gd name="T77" fmla="*/ 0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67" h="96">
                    <a:moveTo>
                      <a:pt x="66" y="16"/>
                    </a:moveTo>
                    <a:lnTo>
                      <a:pt x="67" y="27"/>
                    </a:lnTo>
                    <a:lnTo>
                      <a:pt x="67" y="36"/>
                    </a:lnTo>
                    <a:lnTo>
                      <a:pt x="65" y="45"/>
                    </a:lnTo>
                    <a:lnTo>
                      <a:pt x="63" y="53"/>
                    </a:lnTo>
                    <a:lnTo>
                      <a:pt x="60" y="61"/>
                    </a:lnTo>
                    <a:lnTo>
                      <a:pt x="56" y="68"/>
                    </a:lnTo>
                    <a:lnTo>
                      <a:pt x="52" y="76"/>
                    </a:lnTo>
                    <a:lnTo>
                      <a:pt x="47" y="82"/>
                    </a:lnTo>
                    <a:lnTo>
                      <a:pt x="40" y="86"/>
                    </a:lnTo>
                    <a:lnTo>
                      <a:pt x="35" y="90"/>
                    </a:lnTo>
                    <a:lnTo>
                      <a:pt x="29" y="93"/>
                    </a:lnTo>
                    <a:lnTo>
                      <a:pt x="24" y="95"/>
                    </a:lnTo>
                    <a:lnTo>
                      <a:pt x="18" y="96"/>
                    </a:lnTo>
                    <a:lnTo>
                      <a:pt x="13" y="96"/>
                    </a:lnTo>
                    <a:lnTo>
                      <a:pt x="8" y="94"/>
                    </a:lnTo>
                    <a:lnTo>
                      <a:pt x="4" y="91"/>
                    </a:lnTo>
                    <a:lnTo>
                      <a:pt x="2" y="88"/>
                    </a:lnTo>
                    <a:lnTo>
                      <a:pt x="1" y="86"/>
                    </a:lnTo>
                    <a:lnTo>
                      <a:pt x="0" y="83"/>
                    </a:lnTo>
                    <a:lnTo>
                      <a:pt x="0" y="79"/>
                    </a:lnTo>
                    <a:lnTo>
                      <a:pt x="1" y="71"/>
                    </a:lnTo>
                    <a:lnTo>
                      <a:pt x="3" y="62"/>
                    </a:lnTo>
                    <a:lnTo>
                      <a:pt x="6" y="52"/>
                    </a:lnTo>
                    <a:lnTo>
                      <a:pt x="11" y="43"/>
                    </a:lnTo>
                    <a:lnTo>
                      <a:pt x="16" y="33"/>
                    </a:lnTo>
                    <a:lnTo>
                      <a:pt x="22" y="24"/>
                    </a:lnTo>
                    <a:lnTo>
                      <a:pt x="28" y="16"/>
                    </a:lnTo>
                    <a:lnTo>
                      <a:pt x="35" y="9"/>
                    </a:lnTo>
                    <a:lnTo>
                      <a:pt x="41" y="4"/>
                    </a:lnTo>
                    <a:lnTo>
                      <a:pt x="48" y="1"/>
                    </a:lnTo>
                    <a:lnTo>
                      <a:pt x="51" y="0"/>
                    </a:lnTo>
                    <a:lnTo>
                      <a:pt x="54" y="0"/>
                    </a:lnTo>
                    <a:lnTo>
                      <a:pt x="56" y="1"/>
                    </a:lnTo>
                    <a:lnTo>
                      <a:pt x="59" y="3"/>
                    </a:lnTo>
                    <a:lnTo>
                      <a:pt x="61" y="5"/>
                    </a:lnTo>
                    <a:lnTo>
                      <a:pt x="63" y="8"/>
                    </a:lnTo>
                    <a:lnTo>
                      <a:pt x="64" y="12"/>
                    </a:lnTo>
                    <a:lnTo>
                      <a:pt x="66" y="16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72" name="Freeform 467">
                <a:extLst>
                  <a:ext uri="{FF2B5EF4-FFF2-40B4-BE49-F238E27FC236}">
                    <a16:creationId xmlns:a16="http://schemas.microsoft.com/office/drawing/2014/main" id="{955371F1-77CC-4649-977A-E3D802913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1" y="1410"/>
                <a:ext cx="3" cy="5"/>
              </a:xfrm>
              <a:custGeom>
                <a:avLst/>
                <a:gdLst>
                  <a:gd name="T0" fmla="*/ 0 w 68"/>
                  <a:gd name="T1" fmla="*/ 0 h 95"/>
                  <a:gd name="T2" fmla="*/ 0 w 68"/>
                  <a:gd name="T3" fmla="*/ 0 h 95"/>
                  <a:gd name="T4" fmla="*/ 0 w 68"/>
                  <a:gd name="T5" fmla="*/ 0 h 95"/>
                  <a:gd name="T6" fmla="*/ 0 w 68"/>
                  <a:gd name="T7" fmla="*/ 0 h 95"/>
                  <a:gd name="T8" fmla="*/ 0 w 68"/>
                  <a:gd name="T9" fmla="*/ 0 h 95"/>
                  <a:gd name="T10" fmla="*/ 0 w 68"/>
                  <a:gd name="T11" fmla="*/ 0 h 95"/>
                  <a:gd name="T12" fmla="*/ 0 w 68"/>
                  <a:gd name="T13" fmla="*/ 0 h 95"/>
                  <a:gd name="T14" fmla="*/ 0 w 68"/>
                  <a:gd name="T15" fmla="*/ 0 h 95"/>
                  <a:gd name="T16" fmla="*/ 0 w 68"/>
                  <a:gd name="T17" fmla="*/ 0 h 95"/>
                  <a:gd name="T18" fmla="*/ 0 w 68"/>
                  <a:gd name="T19" fmla="*/ 0 h 95"/>
                  <a:gd name="T20" fmla="*/ 0 w 68"/>
                  <a:gd name="T21" fmla="*/ 0 h 95"/>
                  <a:gd name="T22" fmla="*/ 0 w 68"/>
                  <a:gd name="T23" fmla="*/ 0 h 95"/>
                  <a:gd name="T24" fmla="*/ 0 w 68"/>
                  <a:gd name="T25" fmla="*/ 0 h 95"/>
                  <a:gd name="T26" fmla="*/ 0 w 68"/>
                  <a:gd name="T27" fmla="*/ 0 h 95"/>
                  <a:gd name="T28" fmla="*/ 0 w 68"/>
                  <a:gd name="T29" fmla="*/ 0 h 95"/>
                  <a:gd name="T30" fmla="*/ 0 w 68"/>
                  <a:gd name="T31" fmla="*/ 0 h 95"/>
                  <a:gd name="T32" fmla="*/ 0 w 68"/>
                  <a:gd name="T33" fmla="*/ 0 h 95"/>
                  <a:gd name="T34" fmla="*/ 0 w 68"/>
                  <a:gd name="T35" fmla="*/ 0 h 95"/>
                  <a:gd name="T36" fmla="*/ 0 w 68"/>
                  <a:gd name="T37" fmla="*/ 0 h 95"/>
                  <a:gd name="T38" fmla="*/ 0 w 68"/>
                  <a:gd name="T39" fmla="*/ 0 h 95"/>
                  <a:gd name="T40" fmla="*/ 0 w 68"/>
                  <a:gd name="T41" fmla="*/ 0 h 95"/>
                  <a:gd name="T42" fmla="*/ 0 w 68"/>
                  <a:gd name="T43" fmla="*/ 0 h 95"/>
                  <a:gd name="T44" fmla="*/ 0 w 68"/>
                  <a:gd name="T45" fmla="*/ 0 h 95"/>
                  <a:gd name="T46" fmla="*/ 0 w 68"/>
                  <a:gd name="T47" fmla="*/ 0 h 95"/>
                  <a:gd name="T48" fmla="*/ 0 w 68"/>
                  <a:gd name="T49" fmla="*/ 0 h 95"/>
                  <a:gd name="T50" fmla="*/ 0 w 68"/>
                  <a:gd name="T51" fmla="*/ 0 h 95"/>
                  <a:gd name="T52" fmla="*/ 0 w 68"/>
                  <a:gd name="T53" fmla="*/ 0 h 95"/>
                  <a:gd name="T54" fmla="*/ 0 w 68"/>
                  <a:gd name="T55" fmla="*/ 0 h 95"/>
                  <a:gd name="T56" fmla="*/ 0 w 68"/>
                  <a:gd name="T57" fmla="*/ 0 h 95"/>
                  <a:gd name="T58" fmla="*/ 0 w 68"/>
                  <a:gd name="T59" fmla="*/ 0 h 95"/>
                  <a:gd name="T60" fmla="*/ 0 w 68"/>
                  <a:gd name="T61" fmla="*/ 0 h 95"/>
                  <a:gd name="T62" fmla="*/ 0 w 68"/>
                  <a:gd name="T63" fmla="*/ 0 h 95"/>
                  <a:gd name="T64" fmla="*/ 0 w 68"/>
                  <a:gd name="T65" fmla="*/ 0 h 95"/>
                  <a:gd name="T66" fmla="*/ 0 w 68"/>
                  <a:gd name="T67" fmla="*/ 0 h 95"/>
                  <a:gd name="T68" fmla="*/ 0 w 68"/>
                  <a:gd name="T69" fmla="*/ 0 h 95"/>
                  <a:gd name="T70" fmla="*/ 0 w 68"/>
                  <a:gd name="T71" fmla="*/ 0 h 95"/>
                  <a:gd name="T72" fmla="*/ 0 w 68"/>
                  <a:gd name="T73" fmla="*/ 0 h 95"/>
                  <a:gd name="T74" fmla="*/ 0 w 68"/>
                  <a:gd name="T75" fmla="*/ 0 h 95"/>
                  <a:gd name="T76" fmla="*/ 0 w 68"/>
                  <a:gd name="T77" fmla="*/ 0 h 9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68" h="95">
                    <a:moveTo>
                      <a:pt x="67" y="17"/>
                    </a:moveTo>
                    <a:lnTo>
                      <a:pt x="68" y="26"/>
                    </a:lnTo>
                    <a:lnTo>
                      <a:pt x="68" y="35"/>
                    </a:lnTo>
                    <a:lnTo>
                      <a:pt x="66" y="44"/>
                    </a:lnTo>
                    <a:lnTo>
                      <a:pt x="63" y="53"/>
                    </a:lnTo>
                    <a:lnTo>
                      <a:pt x="60" y="61"/>
                    </a:lnTo>
                    <a:lnTo>
                      <a:pt x="56" y="69"/>
                    </a:lnTo>
                    <a:lnTo>
                      <a:pt x="52" y="75"/>
                    </a:lnTo>
                    <a:lnTo>
                      <a:pt x="47" y="81"/>
                    </a:lnTo>
                    <a:lnTo>
                      <a:pt x="42" y="86"/>
                    </a:lnTo>
                    <a:lnTo>
                      <a:pt x="36" y="90"/>
                    </a:lnTo>
                    <a:lnTo>
                      <a:pt x="30" y="93"/>
                    </a:lnTo>
                    <a:lnTo>
                      <a:pt x="25" y="95"/>
                    </a:lnTo>
                    <a:lnTo>
                      <a:pt x="18" y="95"/>
                    </a:lnTo>
                    <a:lnTo>
                      <a:pt x="13" y="95"/>
                    </a:lnTo>
                    <a:lnTo>
                      <a:pt x="8" y="93"/>
                    </a:lnTo>
                    <a:lnTo>
                      <a:pt x="4" y="90"/>
                    </a:lnTo>
                    <a:lnTo>
                      <a:pt x="2" y="88"/>
                    </a:lnTo>
                    <a:lnTo>
                      <a:pt x="1" y="85"/>
                    </a:lnTo>
                    <a:lnTo>
                      <a:pt x="1" y="82"/>
                    </a:lnTo>
                    <a:lnTo>
                      <a:pt x="0" y="79"/>
                    </a:lnTo>
                    <a:lnTo>
                      <a:pt x="1" y="71"/>
                    </a:lnTo>
                    <a:lnTo>
                      <a:pt x="3" y="62"/>
                    </a:lnTo>
                    <a:lnTo>
                      <a:pt x="7" y="52"/>
                    </a:lnTo>
                    <a:lnTo>
                      <a:pt x="11" y="42"/>
                    </a:lnTo>
                    <a:lnTo>
                      <a:pt x="16" y="33"/>
                    </a:lnTo>
                    <a:lnTo>
                      <a:pt x="23" y="24"/>
                    </a:lnTo>
                    <a:lnTo>
                      <a:pt x="29" y="16"/>
                    </a:lnTo>
                    <a:lnTo>
                      <a:pt x="36" y="8"/>
                    </a:lnTo>
                    <a:lnTo>
                      <a:pt x="42" y="3"/>
                    </a:lnTo>
                    <a:lnTo>
                      <a:pt x="48" y="0"/>
                    </a:lnTo>
                    <a:lnTo>
                      <a:pt x="51" y="0"/>
                    </a:lnTo>
                    <a:lnTo>
                      <a:pt x="54" y="0"/>
                    </a:lnTo>
                    <a:lnTo>
                      <a:pt x="57" y="0"/>
                    </a:lnTo>
                    <a:lnTo>
                      <a:pt x="59" y="2"/>
                    </a:lnTo>
                    <a:lnTo>
                      <a:pt x="61" y="4"/>
                    </a:lnTo>
                    <a:lnTo>
                      <a:pt x="63" y="7"/>
                    </a:lnTo>
                    <a:lnTo>
                      <a:pt x="66" y="12"/>
                    </a:lnTo>
                    <a:lnTo>
                      <a:pt x="67" y="17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73" name="Freeform 468">
                <a:extLst>
                  <a:ext uri="{FF2B5EF4-FFF2-40B4-BE49-F238E27FC236}">
                    <a16:creationId xmlns:a16="http://schemas.microsoft.com/office/drawing/2014/main" id="{4FA461F0-264F-4412-99BF-CA9571EDB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1" y="1431"/>
                <a:ext cx="4" cy="5"/>
              </a:xfrm>
              <a:custGeom>
                <a:avLst/>
                <a:gdLst>
                  <a:gd name="T0" fmla="*/ 0 w 67"/>
                  <a:gd name="T1" fmla="*/ 0 h 96"/>
                  <a:gd name="T2" fmla="*/ 0 w 67"/>
                  <a:gd name="T3" fmla="*/ 0 h 96"/>
                  <a:gd name="T4" fmla="*/ 0 w 67"/>
                  <a:gd name="T5" fmla="*/ 0 h 96"/>
                  <a:gd name="T6" fmla="*/ 0 w 67"/>
                  <a:gd name="T7" fmla="*/ 0 h 96"/>
                  <a:gd name="T8" fmla="*/ 0 w 67"/>
                  <a:gd name="T9" fmla="*/ 0 h 96"/>
                  <a:gd name="T10" fmla="*/ 0 w 67"/>
                  <a:gd name="T11" fmla="*/ 0 h 96"/>
                  <a:gd name="T12" fmla="*/ 0 w 67"/>
                  <a:gd name="T13" fmla="*/ 0 h 96"/>
                  <a:gd name="T14" fmla="*/ 0 w 67"/>
                  <a:gd name="T15" fmla="*/ 0 h 96"/>
                  <a:gd name="T16" fmla="*/ 0 w 67"/>
                  <a:gd name="T17" fmla="*/ 0 h 96"/>
                  <a:gd name="T18" fmla="*/ 0 w 67"/>
                  <a:gd name="T19" fmla="*/ 0 h 96"/>
                  <a:gd name="T20" fmla="*/ 0 w 67"/>
                  <a:gd name="T21" fmla="*/ 0 h 96"/>
                  <a:gd name="T22" fmla="*/ 0 w 67"/>
                  <a:gd name="T23" fmla="*/ 0 h 96"/>
                  <a:gd name="T24" fmla="*/ 0 w 67"/>
                  <a:gd name="T25" fmla="*/ 0 h 96"/>
                  <a:gd name="T26" fmla="*/ 0 w 67"/>
                  <a:gd name="T27" fmla="*/ 0 h 96"/>
                  <a:gd name="T28" fmla="*/ 0 w 67"/>
                  <a:gd name="T29" fmla="*/ 0 h 96"/>
                  <a:gd name="T30" fmla="*/ 0 w 67"/>
                  <a:gd name="T31" fmla="*/ 0 h 96"/>
                  <a:gd name="T32" fmla="*/ 0 w 67"/>
                  <a:gd name="T33" fmla="*/ 0 h 96"/>
                  <a:gd name="T34" fmla="*/ 0 w 67"/>
                  <a:gd name="T35" fmla="*/ 0 h 96"/>
                  <a:gd name="T36" fmla="*/ 0 w 67"/>
                  <a:gd name="T37" fmla="*/ 0 h 96"/>
                  <a:gd name="T38" fmla="*/ 0 w 67"/>
                  <a:gd name="T39" fmla="*/ 0 h 96"/>
                  <a:gd name="T40" fmla="*/ 0 w 67"/>
                  <a:gd name="T41" fmla="*/ 0 h 96"/>
                  <a:gd name="T42" fmla="*/ 0 w 67"/>
                  <a:gd name="T43" fmla="*/ 0 h 96"/>
                  <a:gd name="T44" fmla="*/ 0 w 67"/>
                  <a:gd name="T45" fmla="*/ 0 h 96"/>
                  <a:gd name="T46" fmla="*/ 0 w 67"/>
                  <a:gd name="T47" fmla="*/ 0 h 96"/>
                  <a:gd name="T48" fmla="*/ 0 w 67"/>
                  <a:gd name="T49" fmla="*/ 0 h 96"/>
                  <a:gd name="T50" fmla="*/ 0 w 67"/>
                  <a:gd name="T51" fmla="*/ 0 h 96"/>
                  <a:gd name="T52" fmla="*/ 0 w 67"/>
                  <a:gd name="T53" fmla="*/ 0 h 96"/>
                  <a:gd name="T54" fmla="*/ 0 w 67"/>
                  <a:gd name="T55" fmla="*/ 0 h 96"/>
                  <a:gd name="T56" fmla="*/ 0 w 67"/>
                  <a:gd name="T57" fmla="*/ 0 h 96"/>
                  <a:gd name="T58" fmla="*/ 0 w 67"/>
                  <a:gd name="T59" fmla="*/ 0 h 96"/>
                  <a:gd name="T60" fmla="*/ 0 w 67"/>
                  <a:gd name="T61" fmla="*/ 0 h 96"/>
                  <a:gd name="T62" fmla="*/ 0 w 67"/>
                  <a:gd name="T63" fmla="*/ 0 h 96"/>
                  <a:gd name="T64" fmla="*/ 0 w 67"/>
                  <a:gd name="T65" fmla="*/ 0 h 96"/>
                  <a:gd name="T66" fmla="*/ 0 w 67"/>
                  <a:gd name="T67" fmla="*/ 0 h 96"/>
                  <a:gd name="T68" fmla="*/ 0 w 67"/>
                  <a:gd name="T69" fmla="*/ 0 h 96"/>
                  <a:gd name="T70" fmla="*/ 0 w 67"/>
                  <a:gd name="T71" fmla="*/ 0 h 96"/>
                  <a:gd name="T72" fmla="*/ 0 w 67"/>
                  <a:gd name="T73" fmla="*/ 0 h 96"/>
                  <a:gd name="T74" fmla="*/ 0 w 67"/>
                  <a:gd name="T75" fmla="*/ 0 h 96"/>
                  <a:gd name="T76" fmla="*/ 0 w 67"/>
                  <a:gd name="T77" fmla="*/ 0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67" h="96">
                    <a:moveTo>
                      <a:pt x="66" y="17"/>
                    </a:moveTo>
                    <a:lnTo>
                      <a:pt x="67" y="26"/>
                    </a:lnTo>
                    <a:lnTo>
                      <a:pt x="67" y="36"/>
                    </a:lnTo>
                    <a:lnTo>
                      <a:pt x="65" y="44"/>
                    </a:lnTo>
                    <a:lnTo>
                      <a:pt x="63" y="54"/>
                    </a:lnTo>
                    <a:lnTo>
                      <a:pt x="60" y="62"/>
                    </a:lnTo>
                    <a:lnTo>
                      <a:pt x="56" y="69"/>
                    </a:lnTo>
                    <a:lnTo>
                      <a:pt x="52" y="75"/>
                    </a:lnTo>
                    <a:lnTo>
                      <a:pt x="47" y="81"/>
                    </a:lnTo>
                    <a:lnTo>
                      <a:pt x="41" y="86"/>
                    </a:lnTo>
                    <a:lnTo>
                      <a:pt x="35" y="90"/>
                    </a:lnTo>
                    <a:lnTo>
                      <a:pt x="29" y="93"/>
                    </a:lnTo>
                    <a:lnTo>
                      <a:pt x="24" y="95"/>
                    </a:lnTo>
                    <a:lnTo>
                      <a:pt x="18" y="96"/>
                    </a:lnTo>
                    <a:lnTo>
                      <a:pt x="13" y="95"/>
                    </a:lnTo>
                    <a:lnTo>
                      <a:pt x="8" y="93"/>
                    </a:lnTo>
                    <a:lnTo>
                      <a:pt x="4" y="90"/>
                    </a:lnTo>
                    <a:lnTo>
                      <a:pt x="2" y="88"/>
                    </a:lnTo>
                    <a:lnTo>
                      <a:pt x="1" y="85"/>
                    </a:lnTo>
                    <a:lnTo>
                      <a:pt x="0" y="82"/>
                    </a:lnTo>
                    <a:lnTo>
                      <a:pt x="0" y="79"/>
                    </a:lnTo>
                    <a:lnTo>
                      <a:pt x="1" y="71"/>
                    </a:lnTo>
                    <a:lnTo>
                      <a:pt x="3" y="62"/>
                    </a:lnTo>
                    <a:lnTo>
                      <a:pt x="6" y="52"/>
                    </a:lnTo>
                    <a:lnTo>
                      <a:pt x="11" y="42"/>
                    </a:lnTo>
                    <a:lnTo>
                      <a:pt x="16" y="33"/>
                    </a:lnTo>
                    <a:lnTo>
                      <a:pt x="22" y="24"/>
                    </a:lnTo>
                    <a:lnTo>
                      <a:pt x="28" y="16"/>
                    </a:lnTo>
                    <a:lnTo>
                      <a:pt x="35" y="10"/>
                    </a:lnTo>
                    <a:lnTo>
                      <a:pt x="42" y="4"/>
                    </a:lnTo>
                    <a:lnTo>
                      <a:pt x="48" y="1"/>
                    </a:lnTo>
                    <a:lnTo>
                      <a:pt x="51" y="0"/>
                    </a:lnTo>
                    <a:lnTo>
                      <a:pt x="54" y="0"/>
                    </a:lnTo>
                    <a:lnTo>
                      <a:pt x="56" y="1"/>
                    </a:lnTo>
                    <a:lnTo>
                      <a:pt x="59" y="2"/>
                    </a:lnTo>
                    <a:lnTo>
                      <a:pt x="61" y="4"/>
                    </a:lnTo>
                    <a:lnTo>
                      <a:pt x="63" y="7"/>
                    </a:lnTo>
                    <a:lnTo>
                      <a:pt x="64" y="12"/>
                    </a:lnTo>
                    <a:lnTo>
                      <a:pt x="66" y="17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74" name="Freeform 469">
                <a:extLst>
                  <a:ext uri="{FF2B5EF4-FFF2-40B4-BE49-F238E27FC236}">
                    <a16:creationId xmlns:a16="http://schemas.microsoft.com/office/drawing/2014/main" id="{47C13252-6A65-40D3-AF47-4CF3197FEF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6" y="1523"/>
                <a:ext cx="4" cy="6"/>
              </a:xfrm>
              <a:custGeom>
                <a:avLst/>
                <a:gdLst>
                  <a:gd name="T0" fmla="*/ 0 w 86"/>
                  <a:gd name="T1" fmla="*/ 0 h 115"/>
                  <a:gd name="T2" fmla="*/ 0 w 86"/>
                  <a:gd name="T3" fmla="*/ 0 h 115"/>
                  <a:gd name="T4" fmla="*/ 0 w 86"/>
                  <a:gd name="T5" fmla="*/ 0 h 115"/>
                  <a:gd name="T6" fmla="*/ 0 w 86"/>
                  <a:gd name="T7" fmla="*/ 0 h 115"/>
                  <a:gd name="T8" fmla="*/ 0 w 86"/>
                  <a:gd name="T9" fmla="*/ 0 h 115"/>
                  <a:gd name="T10" fmla="*/ 0 w 86"/>
                  <a:gd name="T11" fmla="*/ 0 h 115"/>
                  <a:gd name="T12" fmla="*/ 0 w 86"/>
                  <a:gd name="T13" fmla="*/ 0 h 115"/>
                  <a:gd name="T14" fmla="*/ 0 w 86"/>
                  <a:gd name="T15" fmla="*/ 0 h 115"/>
                  <a:gd name="T16" fmla="*/ 0 w 86"/>
                  <a:gd name="T17" fmla="*/ 0 h 115"/>
                  <a:gd name="T18" fmla="*/ 0 w 86"/>
                  <a:gd name="T19" fmla="*/ 0 h 115"/>
                  <a:gd name="T20" fmla="*/ 0 w 86"/>
                  <a:gd name="T21" fmla="*/ 0 h 115"/>
                  <a:gd name="T22" fmla="*/ 0 w 86"/>
                  <a:gd name="T23" fmla="*/ 0 h 115"/>
                  <a:gd name="T24" fmla="*/ 0 w 86"/>
                  <a:gd name="T25" fmla="*/ 0 h 115"/>
                  <a:gd name="T26" fmla="*/ 0 w 86"/>
                  <a:gd name="T27" fmla="*/ 0 h 115"/>
                  <a:gd name="T28" fmla="*/ 0 w 86"/>
                  <a:gd name="T29" fmla="*/ 0 h 115"/>
                  <a:gd name="T30" fmla="*/ 0 w 86"/>
                  <a:gd name="T31" fmla="*/ 0 h 115"/>
                  <a:gd name="T32" fmla="*/ 0 w 86"/>
                  <a:gd name="T33" fmla="*/ 0 h 115"/>
                  <a:gd name="T34" fmla="*/ 0 w 86"/>
                  <a:gd name="T35" fmla="*/ 0 h 115"/>
                  <a:gd name="T36" fmla="*/ 0 w 86"/>
                  <a:gd name="T37" fmla="*/ 0 h 115"/>
                  <a:gd name="T38" fmla="*/ 0 w 86"/>
                  <a:gd name="T39" fmla="*/ 0 h 115"/>
                  <a:gd name="T40" fmla="*/ 0 w 86"/>
                  <a:gd name="T41" fmla="*/ 0 h 115"/>
                  <a:gd name="T42" fmla="*/ 0 w 86"/>
                  <a:gd name="T43" fmla="*/ 0 h 115"/>
                  <a:gd name="T44" fmla="*/ 0 w 86"/>
                  <a:gd name="T45" fmla="*/ 0 h 115"/>
                  <a:gd name="T46" fmla="*/ 0 w 86"/>
                  <a:gd name="T47" fmla="*/ 0 h 115"/>
                  <a:gd name="T48" fmla="*/ 0 w 86"/>
                  <a:gd name="T49" fmla="*/ 0 h 115"/>
                  <a:gd name="T50" fmla="*/ 0 w 86"/>
                  <a:gd name="T51" fmla="*/ 0 h 115"/>
                  <a:gd name="T52" fmla="*/ 0 w 86"/>
                  <a:gd name="T53" fmla="*/ 0 h 115"/>
                  <a:gd name="T54" fmla="*/ 0 w 86"/>
                  <a:gd name="T55" fmla="*/ 0 h 115"/>
                  <a:gd name="T56" fmla="*/ 0 w 86"/>
                  <a:gd name="T57" fmla="*/ 0 h 115"/>
                  <a:gd name="T58" fmla="*/ 0 w 86"/>
                  <a:gd name="T59" fmla="*/ 0 h 115"/>
                  <a:gd name="T60" fmla="*/ 0 w 86"/>
                  <a:gd name="T61" fmla="*/ 0 h 115"/>
                  <a:gd name="T62" fmla="*/ 0 w 86"/>
                  <a:gd name="T63" fmla="*/ 0 h 115"/>
                  <a:gd name="T64" fmla="*/ 0 w 86"/>
                  <a:gd name="T65" fmla="*/ 0 h 115"/>
                  <a:gd name="T66" fmla="*/ 0 w 86"/>
                  <a:gd name="T67" fmla="*/ 0 h 115"/>
                  <a:gd name="T68" fmla="*/ 0 w 86"/>
                  <a:gd name="T69" fmla="*/ 0 h 115"/>
                  <a:gd name="T70" fmla="*/ 0 w 86"/>
                  <a:gd name="T71" fmla="*/ 0 h 115"/>
                  <a:gd name="T72" fmla="*/ 0 w 86"/>
                  <a:gd name="T73" fmla="*/ 0 h 115"/>
                  <a:gd name="T74" fmla="*/ 0 w 86"/>
                  <a:gd name="T75" fmla="*/ 0 h 115"/>
                  <a:gd name="T76" fmla="*/ 0 w 86"/>
                  <a:gd name="T77" fmla="*/ 0 h 11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6" h="115">
                    <a:moveTo>
                      <a:pt x="84" y="22"/>
                    </a:moveTo>
                    <a:lnTo>
                      <a:pt x="86" y="34"/>
                    </a:lnTo>
                    <a:lnTo>
                      <a:pt x="86" y="46"/>
                    </a:lnTo>
                    <a:lnTo>
                      <a:pt x="84" y="56"/>
                    </a:lnTo>
                    <a:lnTo>
                      <a:pt x="82" y="67"/>
                    </a:lnTo>
                    <a:lnTo>
                      <a:pt x="78" y="77"/>
                    </a:lnTo>
                    <a:lnTo>
                      <a:pt x="73" y="85"/>
                    </a:lnTo>
                    <a:lnTo>
                      <a:pt x="67" y="93"/>
                    </a:lnTo>
                    <a:lnTo>
                      <a:pt x="61" y="99"/>
                    </a:lnTo>
                    <a:lnTo>
                      <a:pt x="53" y="105"/>
                    </a:lnTo>
                    <a:lnTo>
                      <a:pt x="46" y="110"/>
                    </a:lnTo>
                    <a:lnTo>
                      <a:pt x="39" y="113"/>
                    </a:lnTo>
                    <a:lnTo>
                      <a:pt x="32" y="115"/>
                    </a:lnTo>
                    <a:lnTo>
                      <a:pt x="25" y="115"/>
                    </a:lnTo>
                    <a:lnTo>
                      <a:pt x="18" y="115"/>
                    </a:lnTo>
                    <a:lnTo>
                      <a:pt x="11" y="112"/>
                    </a:lnTo>
                    <a:lnTo>
                      <a:pt x="5" y="108"/>
                    </a:lnTo>
                    <a:lnTo>
                      <a:pt x="3" y="104"/>
                    </a:lnTo>
                    <a:lnTo>
                      <a:pt x="1" y="101"/>
                    </a:lnTo>
                    <a:lnTo>
                      <a:pt x="1" y="97"/>
                    </a:lnTo>
                    <a:lnTo>
                      <a:pt x="0" y="93"/>
                    </a:lnTo>
                    <a:lnTo>
                      <a:pt x="1" y="83"/>
                    </a:lnTo>
                    <a:lnTo>
                      <a:pt x="4" y="72"/>
                    </a:lnTo>
                    <a:lnTo>
                      <a:pt x="9" y="60"/>
                    </a:lnTo>
                    <a:lnTo>
                      <a:pt x="15" y="49"/>
                    </a:lnTo>
                    <a:lnTo>
                      <a:pt x="22" y="38"/>
                    </a:lnTo>
                    <a:lnTo>
                      <a:pt x="30" y="27"/>
                    </a:lnTo>
                    <a:lnTo>
                      <a:pt x="38" y="17"/>
                    </a:lnTo>
                    <a:lnTo>
                      <a:pt x="46" y="10"/>
                    </a:lnTo>
                    <a:lnTo>
                      <a:pt x="54" y="4"/>
                    </a:lnTo>
                    <a:lnTo>
                      <a:pt x="62" y="1"/>
                    </a:lnTo>
                    <a:lnTo>
                      <a:pt x="66" y="0"/>
                    </a:lnTo>
                    <a:lnTo>
                      <a:pt x="69" y="1"/>
                    </a:lnTo>
                    <a:lnTo>
                      <a:pt x="73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10"/>
                    </a:lnTo>
                    <a:lnTo>
                      <a:pt x="82" y="15"/>
                    </a:lnTo>
                    <a:lnTo>
                      <a:pt x="84" y="22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75" name="Freeform 470">
                <a:extLst>
                  <a:ext uri="{FF2B5EF4-FFF2-40B4-BE49-F238E27FC236}">
                    <a16:creationId xmlns:a16="http://schemas.microsoft.com/office/drawing/2014/main" id="{2ED39CBA-FA5E-4AAB-BD5E-6BC24D501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3" y="1529"/>
                <a:ext cx="4" cy="5"/>
              </a:xfrm>
              <a:custGeom>
                <a:avLst/>
                <a:gdLst>
                  <a:gd name="T0" fmla="*/ 0 w 67"/>
                  <a:gd name="T1" fmla="*/ 0 h 96"/>
                  <a:gd name="T2" fmla="*/ 0 w 67"/>
                  <a:gd name="T3" fmla="*/ 0 h 96"/>
                  <a:gd name="T4" fmla="*/ 0 w 67"/>
                  <a:gd name="T5" fmla="*/ 0 h 96"/>
                  <a:gd name="T6" fmla="*/ 0 w 67"/>
                  <a:gd name="T7" fmla="*/ 0 h 96"/>
                  <a:gd name="T8" fmla="*/ 0 w 67"/>
                  <a:gd name="T9" fmla="*/ 0 h 96"/>
                  <a:gd name="T10" fmla="*/ 0 w 67"/>
                  <a:gd name="T11" fmla="*/ 0 h 96"/>
                  <a:gd name="T12" fmla="*/ 0 w 67"/>
                  <a:gd name="T13" fmla="*/ 0 h 96"/>
                  <a:gd name="T14" fmla="*/ 0 w 67"/>
                  <a:gd name="T15" fmla="*/ 0 h 96"/>
                  <a:gd name="T16" fmla="*/ 0 w 67"/>
                  <a:gd name="T17" fmla="*/ 0 h 96"/>
                  <a:gd name="T18" fmla="*/ 0 w 67"/>
                  <a:gd name="T19" fmla="*/ 0 h 96"/>
                  <a:gd name="T20" fmla="*/ 0 w 67"/>
                  <a:gd name="T21" fmla="*/ 0 h 96"/>
                  <a:gd name="T22" fmla="*/ 0 w 67"/>
                  <a:gd name="T23" fmla="*/ 0 h 96"/>
                  <a:gd name="T24" fmla="*/ 0 w 67"/>
                  <a:gd name="T25" fmla="*/ 0 h 96"/>
                  <a:gd name="T26" fmla="*/ 0 w 67"/>
                  <a:gd name="T27" fmla="*/ 0 h 96"/>
                  <a:gd name="T28" fmla="*/ 0 w 67"/>
                  <a:gd name="T29" fmla="*/ 0 h 96"/>
                  <a:gd name="T30" fmla="*/ 0 w 67"/>
                  <a:gd name="T31" fmla="*/ 0 h 96"/>
                  <a:gd name="T32" fmla="*/ 0 w 67"/>
                  <a:gd name="T33" fmla="*/ 0 h 96"/>
                  <a:gd name="T34" fmla="*/ 0 w 67"/>
                  <a:gd name="T35" fmla="*/ 0 h 96"/>
                  <a:gd name="T36" fmla="*/ 0 w 67"/>
                  <a:gd name="T37" fmla="*/ 0 h 96"/>
                  <a:gd name="T38" fmla="*/ 0 w 67"/>
                  <a:gd name="T39" fmla="*/ 0 h 96"/>
                  <a:gd name="T40" fmla="*/ 0 w 67"/>
                  <a:gd name="T41" fmla="*/ 0 h 96"/>
                  <a:gd name="T42" fmla="*/ 0 w 67"/>
                  <a:gd name="T43" fmla="*/ 0 h 96"/>
                  <a:gd name="T44" fmla="*/ 0 w 67"/>
                  <a:gd name="T45" fmla="*/ 0 h 96"/>
                  <a:gd name="T46" fmla="*/ 0 w 67"/>
                  <a:gd name="T47" fmla="*/ 0 h 96"/>
                  <a:gd name="T48" fmla="*/ 0 w 67"/>
                  <a:gd name="T49" fmla="*/ 0 h 96"/>
                  <a:gd name="T50" fmla="*/ 0 w 67"/>
                  <a:gd name="T51" fmla="*/ 0 h 96"/>
                  <a:gd name="T52" fmla="*/ 0 w 67"/>
                  <a:gd name="T53" fmla="*/ 0 h 96"/>
                  <a:gd name="T54" fmla="*/ 0 w 67"/>
                  <a:gd name="T55" fmla="*/ 0 h 96"/>
                  <a:gd name="T56" fmla="*/ 0 w 67"/>
                  <a:gd name="T57" fmla="*/ 0 h 96"/>
                  <a:gd name="T58" fmla="*/ 0 w 67"/>
                  <a:gd name="T59" fmla="*/ 0 h 96"/>
                  <a:gd name="T60" fmla="*/ 0 w 67"/>
                  <a:gd name="T61" fmla="*/ 0 h 96"/>
                  <a:gd name="T62" fmla="*/ 0 w 67"/>
                  <a:gd name="T63" fmla="*/ 0 h 96"/>
                  <a:gd name="T64" fmla="*/ 0 w 67"/>
                  <a:gd name="T65" fmla="*/ 0 h 96"/>
                  <a:gd name="T66" fmla="*/ 0 w 67"/>
                  <a:gd name="T67" fmla="*/ 0 h 96"/>
                  <a:gd name="T68" fmla="*/ 0 w 67"/>
                  <a:gd name="T69" fmla="*/ 0 h 96"/>
                  <a:gd name="T70" fmla="*/ 0 w 67"/>
                  <a:gd name="T71" fmla="*/ 0 h 96"/>
                  <a:gd name="T72" fmla="*/ 0 w 67"/>
                  <a:gd name="T73" fmla="*/ 0 h 96"/>
                  <a:gd name="T74" fmla="*/ 0 w 67"/>
                  <a:gd name="T75" fmla="*/ 0 h 96"/>
                  <a:gd name="T76" fmla="*/ 0 w 67"/>
                  <a:gd name="T77" fmla="*/ 0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67" h="96">
                    <a:moveTo>
                      <a:pt x="66" y="16"/>
                    </a:moveTo>
                    <a:lnTo>
                      <a:pt x="67" y="26"/>
                    </a:lnTo>
                    <a:lnTo>
                      <a:pt x="66" y="36"/>
                    </a:lnTo>
                    <a:lnTo>
                      <a:pt x="65" y="45"/>
                    </a:lnTo>
                    <a:lnTo>
                      <a:pt x="63" y="53"/>
                    </a:lnTo>
                    <a:lnTo>
                      <a:pt x="60" y="61"/>
                    </a:lnTo>
                    <a:lnTo>
                      <a:pt x="56" y="68"/>
                    </a:lnTo>
                    <a:lnTo>
                      <a:pt x="52" y="76"/>
                    </a:lnTo>
                    <a:lnTo>
                      <a:pt x="47" y="81"/>
                    </a:lnTo>
                    <a:lnTo>
                      <a:pt x="41" y="86"/>
                    </a:lnTo>
                    <a:lnTo>
                      <a:pt x="36" y="90"/>
                    </a:lnTo>
                    <a:lnTo>
                      <a:pt x="29" y="93"/>
                    </a:lnTo>
                    <a:lnTo>
                      <a:pt x="24" y="95"/>
                    </a:lnTo>
                    <a:lnTo>
                      <a:pt x="18" y="96"/>
                    </a:lnTo>
                    <a:lnTo>
                      <a:pt x="13" y="95"/>
                    </a:lnTo>
                    <a:lnTo>
                      <a:pt x="8" y="94"/>
                    </a:lnTo>
                    <a:lnTo>
                      <a:pt x="4" y="90"/>
                    </a:lnTo>
                    <a:lnTo>
                      <a:pt x="2" y="88"/>
                    </a:lnTo>
                    <a:lnTo>
                      <a:pt x="1" y="85"/>
                    </a:lnTo>
                    <a:lnTo>
                      <a:pt x="0" y="82"/>
                    </a:lnTo>
                    <a:lnTo>
                      <a:pt x="0" y="79"/>
                    </a:lnTo>
                    <a:lnTo>
                      <a:pt x="1" y="70"/>
                    </a:lnTo>
                    <a:lnTo>
                      <a:pt x="3" y="61"/>
                    </a:lnTo>
                    <a:lnTo>
                      <a:pt x="6" y="52"/>
                    </a:lnTo>
                    <a:lnTo>
                      <a:pt x="11" y="43"/>
                    </a:lnTo>
                    <a:lnTo>
                      <a:pt x="16" y="33"/>
                    </a:lnTo>
                    <a:lnTo>
                      <a:pt x="22" y="23"/>
                    </a:lnTo>
                    <a:lnTo>
                      <a:pt x="28" y="15"/>
                    </a:lnTo>
                    <a:lnTo>
                      <a:pt x="36" y="9"/>
                    </a:lnTo>
                    <a:lnTo>
                      <a:pt x="42" y="4"/>
                    </a:lnTo>
                    <a:lnTo>
                      <a:pt x="48" y="1"/>
                    </a:lnTo>
                    <a:lnTo>
                      <a:pt x="51" y="0"/>
                    </a:lnTo>
                    <a:lnTo>
                      <a:pt x="54" y="0"/>
                    </a:lnTo>
                    <a:lnTo>
                      <a:pt x="56" y="1"/>
                    </a:lnTo>
                    <a:lnTo>
                      <a:pt x="59" y="2"/>
                    </a:lnTo>
                    <a:lnTo>
                      <a:pt x="61" y="4"/>
                    </a:lnTo>
                    <a:lnTo>
                      <a:pt x="63" y="7"/>
                    </a:lnTo>
                    <a:lnTo>
                      <a:pt x="64" y="11"/>
                    </a:lnTo>
                    <a:lnTo>
                      <a:pt x="66" y="16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76" name="Freeform 471">
                <a:extLst>
                  <a:ext uri="{FF2B5EF4-FFF2-40B4-BE49-F238E27FC236}">
                    <a16:creationId xmlns:a16="http://schemas.microsoft.com/office/drawing/2014/main" id="{7FF29CB5-4F9F-4D48-AD9B-C896B791C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1" y="1529"/>
                <a:ext cx="3" cy="5"/>
              </a:xfrm>
              <a:custGeom>
                <a:avLst/>
                <a:gdLst>
                  <a:gd name="T0" fmla="*/ 0 w 68"/>
                  <a:gd name="T1" fmla="*/ 0 h 96"/>
                  <a:gd name="T2" fmla="*/ 0 w 68"/>
                  <a:gd name="T3" fmla="*/ 0 h 96"/>
                  <a:gd name="T4" fmla="*/ 0 w 68"/>
                  <a:gd name="T5" fmla="*/ 0 h 96"/>
                  <a:gd name="T6" fmla="*/ 0 w 68"/>
                  <a:gd name="T7" fmla="*/ 0 h 96"/>
                  <a:gd name="T8" fmla="*/ 0 w 68"/>
                  <a:gd name="T9" fmla="*/ 0 h 96"/>
                  <a:gd name="T10" fmla="*/ 0 w 68"/>
                  <a:gd name="T11" fmla="*/ 0 h 96"/>
                  <a:gd name="T12" fmla="*/ 0 w 68"/>
                  <a:gd name="T13" fmla="*/ 0 h 96"/>
                  <a:gd name="T14" fmla="*/ 0 w 68"/>
                  <a:gd name="T15" fmla="*/ 0 h 96"/>
                  <a:gd name="T16" fmla="*/ 0 w 68"/>
                  <a:gd name="T17" fmla="*/ 0 h 96"/>
                  <a:gd name="T18" fmla="*/ 0 w 68"/>
                  <a:gd name="T19" fmla="*/ 0 h 96"/>
                  <a:gd name="T20" fmla="*/ 0 w 68"/>
                  <a:gd name="T21" fmla="*/ 0 h 96"/>
                  <a:gd name="T22" fmla="*/ 0 w 68"/>
                  <a:gd name="T23" fmla="*/ 0 h 96"/>
                  <a:gd name="T24" fmla="*/ 0 w 68"/>
                  <a:gd name="T25" fmla="*/ 0 h 96"/>
                  <a:gd name="T26" fmla="*/ 0 w 68"/>
                  <a:gd name="T27" fmla="*/ 0 h 96"/>
                  <a:gd name="T28" fmla="*/ 0 w 68"/>
                  <a:gd name="T29" fmla="*/ 0 h 96"/>
                  <a:gd name="T30" fmla="*/ 0 w 68"/>
                  <a:gd name="T31" fmla="*/ 0 h 96"/>
                  <a:gd name="T32" fmla="*/ 0 w 68"/>
                  <a:gd name="T33" fmla="*/ 0 h 96"/>
                  <a:gd name="T34" fmla="*/ 0 w 68"/>
                  <a:gd name="T35" fmla="*/ 0 h 96"/>
                  <a:gd name="T36" fmla="*/ 0 w 68"/>
                  <a:gd name="T37" fmla="*/ 0 h 96"/>
                  <a:gd name="T38" fmla="*/ 0 w 68"/>
                  <a:gd name="T39" fmla="*/ 0 h 96"/>
                  <a:gd name="T40" fmla="*/ 0 w 68"/>
                  <a:gd name="T41" fmla="*/ 0 h 96"/>
                  <a:gd name="T42" fmla="*/ 0 w 68"/>
                  <a:gd name="T43" fmla="*/ 0 h 96"/>
                  <a:gd name="T44" fmla="*/ 0 w 68"/>
                  <a:gd name="T45" fmla="*/ 0 h 96"/>
                  <a:gd name="T46" fmla="*/ 0 w 68"/>
                  <a:gd name="T47" fmla="*/ 0 h 96"/>
                  <a:gd name="T48" fmla="*/ 0 w 68"/>
                  <a:gd name="T49" fmla="*/ 0 h 96"/>
                  <a:gd name="T50" fmla="*/ 0 w 68"/>
                  <a:gd name="T51" fmla="*/ 0 h 96"/>
                  <a:gd name="T52" fmla="*/ 0 w 68"/>
                  <a:gd name="T53" fmla="*/ 0 h 96"/>
                  <a:gd name="T54" fmla="*/ 0 w 68"/>
                  <a:gd name="T55" fmla="*/ 0 h 96"/>
                  <a:gd name="T56" fmla="*/ 0 w 68"/>
                  <a:gd name="T57" fmla="*/ 0 h 96"/>
                  <a:gd name="T58" fmla="*/ 0 w 68"/>
                  <a:gd name="T59" fmla="*/ 0 h 96"/>
                  <a:gd name="T60" fmla="*/ 0 w 68"/>
                  <a:gd name="T61" fmla="*/ 0 h 96"/>
                  <a:gd name="T62" fmla="*/ 0 w 68"/>
                  <a:gd name="T63" fmla="*/ 0 h 96"/>
                  <a:gd name="T64" fmla="*/ 0 w 68"/>
                  <a:gd name="T65" fmla="*/ 0 h 96"/>
                  <a:gd name="T66" fmla="*/ 0 w 68"/>
                  <a:gd name="T67" fmla="*/ 0 h 96"/>
                  <a:gd name="T68" fmla="*/ 0 w 68"/>
                  <a:gd name="T69" fmla="*/ 0 h 96"/>
                  <a:gd name="T70" fmla="*/ 0 w 68"/>
                  <a:gd name="T71" fmla="*/ 0 h 96"/>
                  <a:gd name="T72" fmla="*/ 0 w 68"/>
                  <a:gd name="T73" fmla="*/ 0 h 96"/>
                  <a:gd name="T74" fmla="*/ 0 w 68"/>
                  <a:gd name="T75" fmla="*/ 0 h 96"/>
                  <a:gd name="T76" fmla="*/ 0 w 68"/>
                  <a:gd name="T77" fmla="*/ 0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68" h="96">
                    <a:moveTo>
                      <a:pt x="66" y="16"/>
                    </a:moveTo>
                    <a:lnTo>
                      <a:pt x="68" y="26"/>
                    </a:lnTo>
                    <a:lnTo>
                      <a:pt x="67" y="36"/>
                    </a:lnTo>
                    <a:lnTo>
                      <a:pt x="66" y="45"/>
                    </a:lnTo>
                    <a:lnTo>
                      <a:pt x="64" y="53"/>
                    </a:lnTo>
                    <a:lnTo>
                      <a:pt x="61" y="61"/>
                    </a:lnTo>
                    <a:lnTo>
                      <a:pt x="56" y="68"/>
                    </a:lnTo>
                    <a:lnTo>
                      <a:pt x="51" y="76"/>
                    </a:lnTo>
                    <a:lnTo>
                      <a:pt x="46" y="81"/>
                    </a:lnTo>
                    <a:lnTo>
                      <a:pt x="41" y="86"/>
                    </a:lnTo>
                    <a:lnTo>
                      <a:pt x="36" y="90"/>
                    </a:lnTo>
                    <a:lnTo>
                      <a:pt x="30" y="93"/>
                    </a:lnTo>
                    <a:lnTo>
                      <a:pt x="24" y="95"/>
                    </a:lnTo>
                    <a:lnTo>
                      <a:pt x="19" y="96"/>
                    </a:lnTo>
                    <a:lnTo>
                      <a:pt x="14" y="95"/>
                    </a:lnTo>
                    <a:lnTo>
                      <a:pt x="8" y="94"/>
                    </a:lnTo>
                    <a:lnTo>
                      <a:pt x="4" y="90"/>
                    </a:lnTo>
                    <a:lnTo>
                      <a:pt x="2" y="88"/>
                    </a:lnTo>
                    <a:lnTo>
                      <a:pt x="1" y="85"/>
                    </a:lnTo>
                    <a:lnTo>
                      <a:pt x="0" y="82"/>
                    </a:lnTo>
                    <a:lnTo>
                      <a:pt x="0" y="79"/>
                    </a:lnTo>
                    <a:lnTo>
                      <a:pt x="1" y="70"/>
                    </a:lnTo>
                    <a:lnTo>
                      <a:pt x="3" y="61"/>
                    </a:lnTo>
                    <a:lnTo>
                      <a:pt x="6" y="52"/>
                    </a:lnTo>
                    <a:lnTo>
                      <a:pt x="11" y="43"/>
                    </a:lnTo>
                    <a:lnTo>
                      <a:pt x="17" y="33"/>
                    </a:lnTo>
                    <a:lnTo>
                      <a:pt x="23" y="23"/>
                    </a:lnTo>
                    <a:lnTo>
                      <a:pt x="29" y="15"/>
                    </a:lnTo>
                    <a:lnTo>
                      <a:pt x="36" y="9"/>
                    </a:lnTo>
                    <a:lnTo>
                      <a:pt x="42" y="4"/>
                    </a:lnTo>
                    <a:lnTo>
                      <a:pt x="48" y="1"/>
                    </a:lnTo>
                    <a:lnTo>
                      <a:pt x="51" y="0"/>
                    </a:lnTo>
                    <a:lnTo>
                      <a:pt x="54" y="0"/>
                    </a:lnTo>
                    <a:lnTo>
                      <a:pt x="56" y="1"/>
                    </a:lnTo>
                    <a:lnTo>
                      <a:pt x="60" y="2"/>
                    </a:lnTo>
                    <a:lnTo>
                      <a:pt x="62" y="4"/>
                    </a:lnTo>
                    <a:lnTo>
                      <a:pt x="64" y="7"/>
                    </a:lnTo>
                    <a:lnTo>
                      <a:pt x="65" y="11"/>
                    </a:lnTo>
                    <a:lnTo>
                      <a:pt x="66" y="16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77" name="Freeform 472">
                <a:extLst>
                  <a:ext uri="{FF2B5EF4-FFF2-40B4-BE49-F238E27FC236}">
                    <a16:creationId xmlns:a16="http://schemas.microsoft.com/office/drawing/2014/main" id="{930AF6C2-139E-4841-AB30-5AAD66ED43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0" y="1551"/>
                <a:ext cx="3" cy="5"/>
              </a:xfrm>
              <a:custGeom>
                <a:avLst/>
                <a:gdLst>
                  <a:gd name="T0" fmla="*/ 0 w 67"/>
                  <a:gd name="T1" fmla="*/ 0 h 96"/>
                  <a:gd name="T2" fmla="*/ 0 w 67"/>
                  <a:gd name="T3" fmla="*/ 0 h 96"/>
                  <a:gd name="T4" fmla="*/ 0 w 67"/>
                  <a:gd name="T5" fmla="*/ 0 h 96"/>
                  <a:gd name="T6" fmla="*/ 0 w 67"/>
                  <a:gd name="T7" fmla="*/ 0 h 96"/>
                  <a:gd name="T8" fmla="*/ 0 w 67"/>
                  <a:gd name="T9" fmla="*/ 0 h 96"/>
                  <a:gd name="T10" fmla="*/ 0 w 67"/>
                  <a:gd name="T11" fmla="*/ 0 h 96"/>
                  <a:gd name="T12" fmla="*/ 0 w 67"/>
                  <a:gd name="T13" fmla="*/ 0 h 96"/>
                  <a:gd name="T14" fmla="*/ 0 w 67"/>
                  <a:gd name="T15" fmla="*/ 0 h 96"/>
                  <a:gd name="T16" fmla="*/ 0 w 67"/>
                  <a:gd name="T17" fmla="*/ 0 h 96"/>
                  <a:gd name="T18" fmla="*/ 0 w 67"/>
                  <a:gd name="T19" fmla="*/ 0 h 96"/>
                  <a:gd name="T20" fmla="*/ 0 w 67"/>
                  <a:gd name="T21" fmla="*/ 0 h 96"/>
                  <a:gd name="T22" fmla="*/ 0 w 67"/>
                  <a:gd name="T23" fmla="*/ 0 h 96"/>
                  <a:gd name="T24" fmla="*/ 0 w 67"/>
                  <a:gd name="T25" fmla="*/ 0 h 96"/>
                  <a:gd name="T26" fmla="*/ 0 w 67"/>
                  <a:gd name="T27" fmla="*/ 0 h 96"/>
                  <a:gd name="T28" fmla="*/ 0 w 67"/>
                  <a:gd name="T29" fmla="*/ 0 h 96"/>
                  <a:gd name="T30" fmla="*/ 0 w 67"/>
                  <a:gd name="T31" fmla="*/ 0 h 96"/>
                  <a:gd name="T32" fmla="*/ 0 w 67"/>
                  <a:gd name="T33" fmla="*/ 0 h 96"/>
                  <a:gd name="T34" fmla="*/ 0 w 67"/>
                  <a:gd name="T35" fmla="*/ 0 h 96"/>
                  <a:gd name="T36" fmla="*/ 0 w 67"/>
                  <a:gd name="T37" fmla="*/ 0 h 96"/>
                  <a:gd name="T38" fmla="*/ 0 w 67"/>
                  <a:gd name="T39" fmla="*/ 0 h 96"/>
                  <a:gd name="T40" fmla="*/ 0 w 67"/>
                  <a:gd name="T41" fmla="*/ 0 h 96"/>
                  <a:gd name="T42" fmla="*/ 0 w 67"/>
                  <a:gd name="T43" fmla="*/ 0 h 96"/>
                  <a:gd name="T44" fmla="*/ 0 w 67"/>
                  <a:gd name="T45" fmla="*/ 0 h 96"/>
                  <a:gd name="T46" fmla="*/ 0 w 67"/>
                  <a:gd name="T47" fmla="*/ 0 h 96"/>
                  <a:gd name="T48" fmla="*/ 0 w 67"/>
                  <a:gd name="T49" fmla="*/ 0 h 96"/>
                  <a:gd name="T50" fmla="*/ 0 w 67"/>
                  <a:gd name="T51" fmla="*/ 0 h 96"/>
                  <a:gd name="T52" fmla="*/ 0 w 67"/>
                  <a:gd name="T53" fmla="*/ 0 h 96"/>
                  <a:gd name="T54" fmla="*/ 0 w 67"/>
                  <a:gd name="T55" fmla="*/ 0 h 96"/>
                  <a:gd name="T56" fmla="*/ 0 w 67"/>
                  <a:gd name="T57" fmla="*/ 0 h 96"/>
                  <a:gd name="T58" fmla="*/ 0 w 67"/>
                  <a:gd name="T59" fmla="*/ 0 h 96"/>
                  <a:gd name="T60" fmla="*/ 0 w 67"/>
                  <a:gd name="T61" fmla="*/ 0 h 96"/>
                  <a:gd name="T62" fmla="*/ 0 w 67"/>
                  <a:gd name="T63" fmla="*/ 0 h 96"/>
                  <a:gd name="T64" fmla="*/ 0 w 67"/>
                  <a:gd name="T65" fmla="*/ 0 h 96"/>
                  <a:gd name="T66" fmla="*/ 0 w 67"/>
                  <a:gd name="T67" fmla="*/ 0 h 96"/>
                  <a:gd name="T68" fmla="*/ 0 w 67"/>
                  <a:gd name="T69" fmla="*/ 0 h 96"/>
                  <a:gd name="T70" fmla="*/ 0 w 67"/>
                  <a:gd name="T71" fmla="*/ 0 h 96"/>
                  <a:gd name="T72" fmla="*/ 0 w 67"/>
                  <a:gd name="T73" fmla="*/ 0 h 96"/>
                  <a:gd name="T74" fmla="*/ 0 w 67"/>
                  <a:gd name="T75" fmla="*/ 0 h 96"/>
                  <a:gd name="T76" fmla="*/ 0 w 67"/>
                  <a:gd name="T77" fmla="*/ 0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67" h="96">
                    <a:moveTo>
                      <a:pt x="66" y="17"/>
                    </a:moveTo>
                    <a:lnTo>
                      <a:pt x="67" y="26"/>
                    </a:lnTo>
                    <a:lnTo>
                      <a:pt x="67" y="36"/>
                    </a:lnTo>
                    <a:lnTo>
                      <a:pt x="65" y="44"/>
                    </a:lnTo>
                    <a:lnTo>
                      <a:pt x="63" y="53"/>
                    </a:lnTo>
                    <a:lnTo>
                      <a:pt x="60" y="62"/>
                    </a:lnTo>
                    <a:lnTo>
                      <a:pt x="56" y="69"/>
                    </a:lnTo>
                    <a:lnTo>
                      <a:pt x="52" y="75"/>
                    </a:lnTo>
                    <a:lnTo>
                      <a:pt x="47" y="81"/>
                    </a:lnTo>
                    <a:lnTo>
                      <a:pt x="42" y="86"/>
                    </a:lnTo>
                    <a:lnTo>
                      <a:pt x="36" y="90"/>
                    </a:lnTo>
                    <a:lnTo>
                      <a:pt x="30" y="93"/>
                    </a:lnTo>
                    <a:lnTo>
                      <a:pt x="24" y="95"/>
                    </a:lnTo>
                    <a:lnTo>
                      <a:pt x="18" y="96"/>
                    </a:lnTo>
                    <a:lnTo>
                      <a:pt x="13" y="95"/>
                    </a:lnTo>
                    <a:lnTo>
                      <a:pt x="8" y="93"/>
                    </a:lnTo>
                    <a:lnTo>
                      <a:pt x="4" y="90"/>
                    </a:lnTo>
                    <a:lnTo>
                      <a:pt x="2" y="88"/>
                    </a:lnTo>
                    <a:lnTo>
                      <a:pt x="1" y="85"/>
                    </a:lnTo>
                    <a:lnTo>
                      <a:pt x="1" y="82"/>
                    </a:lnTo>
                    <a:lnTo>
                      <a:pt x="0" y="79"/>
                    </a:lnTo>
                    <a:lnTo>
                      <a:pt x="1" y="71"/>
                    </a:lnTo>
                    <a:lnTo>
                      <a:pt x="3" y="62"/>
                    </a:lnTo>
                    <a:lnTo>
                      <a:pt x="7" y="52"/>
                    </a:lnTo>
                    <a:lnTo>
                      <a:pt x="11" y="42"/>
                    </a:lnTo>
                    <a:lnTo>
                      <a:pt x="16" y="33"/>
                    </a:lnTo>
                    <a:lnTo>
                      <a:pt x="22" y="24"/>
                    </a:lnTo>
                    <a:lnTo>
                      <a:pt x="30" y="15"/>
                    </a:lnTo>
                    <a:lnTo>
                      <a:pt x="36" y="9"/>
                    </a:lnTo>
                    <a:lnTo>
                      <a:pt x="42" y="4"/>
                    </a:lnTo>
                    <a:lnTo>
                      <a:pt x="48" y="1"/>
                    </a:lnTo>
                    <a:lnTo>
                      <a:pt x="51" y="0"/>
                    </a:lnTo>
                    <a:lnTo>
                      <a:pt x="54" y="0"/>
                    </a:lnTo>
                    <a:lnTo>
                      <a:pt x="57" y="1"/>
                    </a:lnTo>
                    <a:lnTo>
                      <a:pt x="59" y="2"/>
                    </a:lnTo>
                    <a:lnTo>
                      <a:pt x="61" y="4"/>
                    </a:lnTo>
                    <a:lnTo>
                      <a:pt x="63" y="7"/>
                    </a:lnTo>
                    <a:lnTo>
                      <a:pt x="65" y="11"/>
                    </a:lnTo>
                    <a:lnTo>
                      <a:pt x="66" y="17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78" name="Freeform 473">
                <a:extLst>
                  <a:ext uri="{FF2B5EF4-FFF2-40B4-BE49-F238E27FC236}">
                    <a16:creationId xmlns:a16="http://schemas.microsoft.com/office/drawing/2014/main" id="{44C1151A-3AE7-4BCE-B70B-D5940B417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3" y="1550"/>
                <a:ext cx="5" cy="6"/>
              </a:xfrm>
              <a:custGeom>
                <a:avLst/>
                <a:gdLst>
                  <a:gd name="T0" fmla="*/ 0 w 86"/>
                  <a:gd name="T1" fmla="*/ 0 h 114"/>
                  <a:gd name="T2" fmla="*/ 0 w 86"/>
                  <a:gd name="T3" fmla="*/ 0 h 114"/>
                  <a:gd name="T4" fmla="*/ 0 w 86"/>
                  <a:gd name="T5" fmla="*/ 0 h 114"/>
                  <a:gd name="T6" fmla="*/ 0 w 86"/>
                  <a:gd name="T7" fmla="*/ 0 h 114"/>
                  <a:gd name="T8" fmla="*/ 0 w 86"/>
                  <a:gd name="T9" fmla="*/ 0 h 114"/>
                  <a:gd name="T10" fmla="*/ 0 w 86"/>
                  <a:gd name="T11" fmla="*/ 0 h 114"/>
                  <a:gd name="T12" fmla="*/ 0 w 86"/>
                  <a:gd name="T13" fmla="*/ 0 h 114"/>
                  <a:gd name="T14" fmla="*/ 0 w 86"/>
                  <a:gd name="T15" fmla="*/ 0 h 114"/>
                  <a:gd name="T16" fmla="*/ 0 w 86"/>
                  <a:gd name="T17" fmla="*/ 0 h 114"/>
                  <a:gd name="T18" fmla="*/ 0 w 86"/>
                  <a:gd name="T19" fmla="*/ 0 h 114"/>
                  <a:gd name="T20" fmla="*/ 0 w 86"/>
                  <a:gd name="T21" fmla="*/ 0 h 114"/>
                  <a:gd name="T22" fmla="*/ 0 w 86"/>
                  <a:gd name="T23" fmla="*/ 0 h 114"/>
                  <a:gd name="T24" fmla="*/ 0 w 86"/>
                  <a:gd name="T25" fmla="*/ 0 h 114"/>
                  <a:gd name="T26" fmla="*/ 0 w 86"/>
                  <a:gd name="T27" fmla="*/ 0 h 114"/>
                  <a:gd name="T28" fmla="*/ 0 w 86"/>
                  <a:gd name="T29" fmla="*/ 0 h 114"/>
                  <a:gd name="T30" fmla="*/ 0 w 86"/>
                  <a:gd name="T31" fmla="*/ 0 h 114"/>
                  <a:gd name="T32" fmla="*/ 0 w 86"/>
                  <a:gd name="T33" fmla="*/ 0 h 114"/>
                  <a:gd name="T34" fmla="*/ 0 w 86"/>
                  <a:gd name="T35" fmla="*/ 0 h 114"/>
                  <a:gd name="T36" fmla="*/ 0 w 86"/>
                  <a:gd name="T37" fmla="*/ 0 h 114"/>
                  <a:gd name="T38" fmla="*/ 0 w 86"/>
                  <a:gd name="T39" fmla="*/ 0 h 114"/>
                  <a:gd name="T40" fmla="*/ 0 w 86"/>
                  <a:gd name="T41" fmla="*/ 0 h 114"/>
                  <a:gd name="T42" fmla="*/ 0 w 86"/>
                  <a:gd name="T43" fmla="*/ 0 h 114"/>
                  <a:gd name="T44" fmla="*/ 0 w 86"/>
                  <a:gd name="T45" fmla="*/ 0 h 114"/>
                  <a:gd name="T46" fmla="*/ 0 w 86"/>
                  <a:gd name="T47" fmla="*/ 0 h 114"/>
                  <a:gd name="T48" fmla="*/ 0 w 86"/>
                  <a:gd name="T49" fmla="*/ 0 h 114"/>
                  <a:gd name="T50" fmla="*/ 0 w 86"/>
                  <a:gd name="T51" fmla="*/ 0 h 114"/>
                  <a:gd name="T52" fmla="*/ 0 w 86"/>
                  <a:gd name="T53" fmla="*/ 0 h 114"/>
                  <a:gd name="T54" fmla="*/ 0 w 86"/>
                  <a:gd name="T55" fmla="*/ 0 h 114"/>
                  <a:gd name="T56" fmla="*/ 0 w 86"/>
                  <a:gd name="T57" fmla="*/ 0 h 114"/>
                  <a:gd name="T58" fmla="*/ 0 w 86"/>
                  <a:gd name="T59" fmla="*/ 0 h 114"/>
                  <a:gd name="T60" fmla="*/ 0 w 86"/>
                  <a:gd name="T61" fmla="*/ 0 h 114"/>
                  <a:gd name="T62" fmla="*/ 0 w 86"/>
                  <a:gd name="T63" fmla="*/ 0 h 114"/>
                  <a:gd name="T64" fmla="*/ 0 w 86"/>
                  <a:gd name="T65" fmla="*/ 0 h 114"/>
                  <a:gd name="T66" fmla="*/ 0 w 86"/>
                  <a:gd name="T67" fmla="*/ 0 h 114"/>
                  <a:gd name="T68" fmla="*/ 0 w 86"/>
                  <a:gd name="T69" fmla="*/ 0 h 114"/>
                  <a:gd name="T70" fmla="*/ 0 w 86"/>
                  <a:gd name="T71" fmla="*/ 0 h 114"/>
                  <a:gd name="T72" fmla="*/ 0 w 86"/>
                  <a:gd name="T73" fmla="*/ 0 h 114"/>
                  <a:gd name="T74" fmla="*/ 0 w 86"/>
                  <a:gd name="T75" fmla="*/ 0 h 114"/>
                  <a:gd name="T76" fmla="*/ 0 w 86"/>
                  <a:gd name="T77" fmla="*/ 0 h 11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6" h="114">
                    <a:moveTo>
                      <a:pt x="84" y="21"/>
                    </a:moveTo>
                    <a:lnTo>
                      <a:pt x="86" y="34"/>
                    </a:lnTo>
                    <a:lnTo>
                      <a:pt x="86" y="45"/>
                    </a:lnTo>
                    <a:lnTo>
                      <a:pt x="84" y="56"/>
                    </a:lnTo>
                    <a:lnTo>
                      <a:pt x="82" y="66"/>
                    </a:lnTo>
                    <a:lnTo>
                      <a:pt x="77" y="77"/>
                    </a:lnTo>
                    <a:lnTo>
                      <a:pt x="72" y="85"/>
                    </a:lnTo>
                    <a:lnTo>
                      <a:pt x="66" y="93"/>
                    </a:lnTo>
                    <a:lnTo>
                      <a:pt x="60" y="99"/>
                    </a:lnTo>
                    <a:lnTo>
                      <a:pt x="53" y="105"/>
                    </a:lnTo>
                    <a:lnTo>
                      <a:pt x="46" y="109"/>
                    </a:lnTo>
                    <a:lnTo>
                      <a:pt x="39" y="112"/>
                    </a:lnTo>
                    <a:lnTo>
                      <a:pt x="31" y="114"/>
                    </a:lnTo>
                    <a:lnTo>
                      <a:pt x="24" y="114"/>
                    </a:lnTo>
                    <a:lnTo>
                      <a:pt x="17" y="113"/>
                    </a:lnTo>
                    <a:lnTo>
                      <a:pt x="11" y="111"/>
                    </a:lnTo>
                    <a:lnTo>
                      <a:pt x="5" y="107"/>
                    </a:lnTo>
                    <a:lnTo>
                      <a:pt x="3" y="104"/>
                    </a:lnTo>
                    <a:lnTo>
                      <a:pt x="1" y="101"/>
                    </a:lnTo>
                    <a:lnTo>
                      <a:pt x="1" y="97"/>
                    </a:lnTo>
                    <a:lnTo>
                      <a:pt x="0" y="93"/>
                    </a:lnTo>
                    <a:lnTo>
                      <a:pt x="1" y="84"/>
                    </a:lnTo>
                    <a:lnTo>
                      <a:pt x="4" y="73"/>
                    </a:lnTo>
                    <a:lnTo>
                      <a:pt x="9" y="61"/>
                    </a:lnTo>
                    <a:lnTo>
                      <a:pt x="14" y="50"/>
                    </a:lnTo>
                    <a:lnTo>
                      <a:pt x="21" y="39"/>
                    </a:lnTo>
                    <a:lnTo>
                      <a:pt x="29" y="27"/>
                    </a:lnTo>
                    <a:lnTo>
                      <a:pt x="37" y="18"/>
                    </a:lnTo>
                    <a:lnTo>
                      <a:pt x="46" y="10"/>
                    </a:lnTo>
                    <a:lnTo>
                      <a:pt x="54" y="4"/>
                    </a:lnTo>
                    <a:lnTo>
                      <a:pt x="61" y="1"/>
                    </a:lnTo>
                    <a:lnTo>
                      <a:pt x="65" y="0"/>
                    </a:lnTo>
                    <a:lnTo>
                      <a:pt x="68" y="1"/>
                    </a:lnTo>
                    <a:lnTo>
                      <a:pt x="72" y="2"/>
                    </a:lnTo>
                    <a:lnTo>
                      <a:pt x="74" y="3"/>
                    </a:lnTo>
                    <a:lnTo>
                      <a:pt x="77" y="6"/>
                    </a:lnTo>
                    <a:lnTo>
                      <a:pt x="80" y="10"/>
                    </a:lnTo>
                    <a:lnTo>
                      <a:pt x="82" y="15"/>
                    </a:lnTo>
                    <a:lnTo>
                      <a:pt x="84" y="21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79" name="Freeform 474">
                <a:extLst>
                  <a:ext uri="{FF2B5EF4-FFF2-40B4-BE49-F238E27FC236}">
                    <a16:creationId xmlns:a16="http://schemas.microsoft.com/office/drawing/2014/main" id="{3EB438BF-9D70-403C-893A-8AF08328C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1" y="1572"/>
                <a:ext cx="5" cy="6"/>
              </a:xfrm>
              <a:custGeom>
                <a:avLst/>
                <a:gdLst>
                  <a:gd name="T0" fmla="*/ 0 w 85"/>
                  <a:gd name="T1" fmla="*/ 0 h 115"/>
                  <a:gd name="T2" fmla="*/ 0 w 85"/>
                  <a:gd name="T3" fmla="*/ 0 h 115"/>
                  <a:gd name="T4" fmla="*/ 0 w 85"/>
                  <a:gd name="T5" fmla="*/ 0 h 115"/>
                  <a:gd name="T6" fmla="*/ 0 w 85"/>
                  <a:gd name="T7" fmla="*/ 0 h 115"/>
                  <a:gd name="T8" fmla="*/ 0 w 85"/>
                  <a:gd name="T9" fmla="*/ 0 h 115"/>
                  <a:gd name="T10" fmla="*/ 0 w 85"/>
                  <a:gd name="T11" fmla="*/ 0 h 115"/>
                  <a:gd name="T12" fmla="*/ 0 w 85"/>
                  <a:gd name="T13" fmla="*/ 0 h 115"/>
                  <a:gd name="T14" fmla="*/ 0 w 85"/>
                  <a:gd name="T15" fmla="*/ 0 h 115"/>
                  <a:gd name="T16" fmla="*/ 0 w 85"/>
                  <a:gd name="T17" fmla="*/ 0 h 115"/>
                  <a:gd name="T18" fmla="*/ 0 w 85"/>
                  <a:gd name="T19" fmla="*/ 0 h 115"/>
                  <a:gd name="T20" fmla="*/ 0 w 85"/>
                  <a:gd name="T21" fmla="*/ 0 h 115"/>
                  <a:gd name="T22" fmla="*/ 0 w 85"/>
                  <a:gd name="T23" fmla="*/ 0 h 115"/>
                  <a:gd name="T24" fmla="*/ 0 w 85"/>
                  <a:gd name="T25" fmla="*/ 0 h 115"/>
                  <a:gd name="T26" fmla="*/ 0 w 85"/>
                  <a:gd name="T27" fmla="*/ 0 h 115"/>
                  <a:gd name="T28" fmla="*/ 0 w 85"/>
                  <a:gd name="T29" fmla="*/ 0 h 115"/>
                  <a:gd name="T30" fmla="*/ 0 w 85"/>
                  <a:gd name="T31" fmla="*/ 0 h 115"/>
                  <a:gd name="T32" fmla="*/ 0 w 85"/>
                  <a:gd name="T33" fmla="*/ 0 h 115"/>
                  <a:gd name="T34" fmla="*/ 0 w 85"/>
                  <a:gd name="T35" fmla="*/ 0 h 115"/>
                  <a:gd name="T36" fmla="*/ 0 w 85"/>
                  <a:gd name="T37" fmla="*/ 0 h 115"/>
                  <a:gd name="T38" fmla="*/ 0 w 85"/>
                  <a:gd name="T39" fmla="*/ 0 h 115"/>
                  <a:gd name="T40" fmla="*/ 0 w 85"/>
                  <a:gd name="T41" fmla="*/ 0 h 115"/>
                  <a:gd name="T42" fmla="*/ 0 w 85"/>
                  <a:gd name="T43" fmla="*/ 0 h 115"/>
                  <a:gd name="T44" fmla="*/ 0 w 85"/>
                  <a:gd name="T45" fmla="*/ 0 h 115"/>
                  <a:gd name="T46" fmla="*/ 0 w 85"/>
                  <a:gd name="T47" fmla="*/ 0 h 115"/>
                  <a:gd name="T48" fmla="*/ 0 w 85"/>
                  <a:gd name="T49" fmla="*/ 0 h 115"/>
                  <a:gd name="T50" fmla="*/ 0 w 85"/>
                  <a:gd name="T51" fmla="*/ 0 h 115"/>
                  <a:gd name="T52" fmla="*/ 0 w 85"/>
                  <a:gd name="T53" fmla="*/ 0 h 115"/>
                  <a:gd name="T54" fmla="*/ 0 w 85"/>
                  <a:gd name="T55" fmla="*/ 0 h 115"/>
                  <a:gd name="T56" fmla="*/ 0 w 85"/>
                  <a:gd name="T57" fmla="*/ 0 h 115"/>
                  <a:gd name="T58" fmla="*/ 0 w 85"/>
                  <a:gd name="T59" fmla="*/ 0 h 115"/>
                  <a:gd name="T60" fmla="*/ 0 w 85"/>
                  <a:gd name="T61" fmla="*/ 0 h 115"/>
                  <a:gd name="T62" fmla="*/ 0 w 85"/>
                  <a:gd name="T63" fmla="*/ 0 h 115"/>
                  <a:gd name="T64" fmla="*/ 0 w 85"/>
                  <a:gd name="T65" fmla="*/ 0 h 115"/>
                  <a:gd name="T66" fmla="*/ 0 w 85"/>
                  <a:gd name="T67" fmla="*/ 0 h 115"/>
                  <a:gd name="T68" fmla="*/ 0 w 85"/>
                  <a:gd name="T69" fmla="*/ 0 h 115"/>
                  <a:gd name="T70" fmla="*/ 0 w 85"/>
                  <a:gd name="T71" fmla="*/ 0 h 115"/>
                  <a:gd name="T72" fmla="*/ 0 w 85"/>
                  <a:gd name="T73" fmla="*/ 0 h 115"/>
                  <a:gd name="T74" fmla="*/ 0 w 85"/>
                  <a:gd name="T75" fmla="*/ 0 h 115"/>
                  <a:gd name="T76" fmla="*/ 0 w 85"/>
                  <a:gd name="T77" fmla="*/ 0 h 11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5" h="115">
                    <a:moveTo>
                      <a:pt x="83" y="22"/>
                    </a:moveTo>
                    <a:lnTo>
                      <a:pt x="85" y="34"/>
                    </a:lnTo>
                    <a:lnTo>
                      <a:pt x="85" y="45"/>
                    </a:lnTo>
                    <a:lnTo>
                      <a:pt x="84" y="56"/>
                    </a:lnTo>
                    <a:lnTo>
                      <a:pt x="81" y="67"/>
                    </a:lnTo>
                    <a:lnTo>
                      <a:pt x="77" y="76"/>
                    </a:lnTo>
                    <a:lnTo>
                      <a:pt x="73" y="85"/>
                    </a:lnTo>
                    <a:lnTo>
                      <a:pt x="67" y="92"/>
                    </a:lnTo>
                    <a:lnTo>
                      <a:pt x="61" y="99"/>
                    </a:lnTo>
                    <a:lnTo>
                      <a:pt x="54" y="105"/>
                    </a:lnTo>
                    <a:lnTo>
                      <a:pt x="47" y="110"/>
                    </a:lnTo>
                    <a:lnTo>
                      <a:pt x="39" y="113"/>
                    </a:lnTo>
                    <a:lnTo>
                      <a:pt x="31" y="115"/>
                    </a:lnTo>
                    <a:lnTo>
                      <a:pt x="24" y="115"/>
                    </a:lnTo>
                    <a:lnTo>
                      <a:pt x="17" y="114"/>
                    </a:lnTo>
                    <a:lnTo>
                      <a:pt x="11" y="112"/>
                    </a:lnTo>
                    <a:lnTo>
                      <a:pt x="5" y="108"/>
                    </a:lnTo>
                    <a:lnTo>
                      <a:pt x="3" y="105"/>
                    </a:lnTo>
                    <a:lnTo>
                      <a:pt x="1" y="102"/>
                    </a:lnTo>
                    <a:lnTo>
                      <a:pt x="0" y="97"/>
                    </a:lnTo>
                    <a:lnTo>
                      <a:pt x="0" y="93"/>
                    </a:lnTo>
                    <a:lnTo>
                      <a:pt x="1" y="84"/>
                    </a:lnTo>
                    <a:lnTo>
                      <a:pt x="5" y="73"/>
                    </a:lnTo>
                    <a:lnTo>
                      <a:pt x="9" y="62"/>
                    </a:lnTo>
                    <a:lnTo>
                      <a:pt x="15" y="50"/>
                    </a:lnTo>
                    <a:lnTo>
                      <a:pt x="22" y="38"/>
                    </a:lnTo>
                    <a:lnTo>
                      <a:pt x="29" y="28"/>
                    </a:lnTo>
                    <a:lnTo>
                      <a:pt x="37" y="19"/>
                    </a:lnTo>
                    <a:lnTo>
                      <a:pt x="45" y="10"/>
                    </a:lnTo>
                    <a:lnTo>
                      <a:pt x="54" y="4"/>
                    </a:lnTo>
                    <a:lnTo>
                      <a:pt x="62" y="1"/>
                    </a:lnTo>
                    <a:lnTo>
                      <a:pt x="65" y="0"/>
                    </a:lnTo>
                    <a:lnTo>
                      <a:pt x="69" y="1"/>
                    </a:lnTo>
                    <a:lnTo>
                      <a:pt x="72" y="2"/>
                    </a:lnTo>
                    <a:lnTo>
                      <a:pt x="75" y="3"/>
                    </a:lnTo>
                    <a:lnTo>
                      <a:pt x="78" y="6"/>
                    </a:lnTo>
                    <a:lnTo>
                      <a:pt x="80" y="10"/>
                    </a:lnTo>
                    <a:lnTo>
                      <a:pt x="82" y="16"/>
                    </a:lnTo>
                    <a:lnTo>
                      <a:pt x="83" y="22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80" name="Freeform 475">
                <a:extLst>
                  <a:ext uri="{FF2B5EF4-FFF2-40B4-BE49-F238E27FC236}">
                    <a16:creationId xmlns:a16="http://schemas.microsoft.com/office/drawing/2014/main" id="{51F47613-2D6C-480C-8839-4BC45B36F5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4" y="1567"/>
                <a:ext cx="6" cy="8"/>
              </a:xfrm>
              <a:custGeom>
                <a:avLst/>
                <a:gdLst>
                  <a:gd name="T0" fmla="*/ 0 w 107"/>
                  <a:gd name="T1" fmla="*/ 0 h 145"/>
                  <a:gd name="T2" fmla="*/ 0 w 107"/>
                  <a:gd name="T3" fmla="*/ 0 h 145"/>
                  <a:gd name="T4" fmla="*/ 0 w 107"/>
                  <a:gd name="T5" fmla="*/ 0 h 145"/>
                  <a:gd name="T6" fmla="*/ 0 w 107"/>
                  <a:gd name="T7" fmla="*/ 0 h 145"/>
                  <a:gd name="T8" fmla="*/ 0 w 107"/>
                  <a:gd name="T9" fmla="*/ 0 h 145"/>
                  <a:gd name="T10" fmla="*/ 0 w 107"/>
                  <a:gd name="T11" fmla="*/ 0 h 145"/>
                  <a:gd name="T12" fmla="*/ 0 w 107"/>
                  <a:gd name="T13" fmla="*/ 0 h 145"/>
                  <a:gd name="T14" fmla="*/ 0 w 107"/>
                  <a:gd name="T15" fmla="*/ 0 h 145"/>
                  <a:gd name="T16" fmla="*/ 0 w 107"/>
                  <a:gd name="T17" fmla="*/ 0 h 145"/>
                  <a:gd name="T18" fmla="*/ 0 w 107"/>
                  <a:gd name="T19" fmla="*/ 0 h 145"/>
                  <a:gd name="T20" fmla="*/ 0 w 107"/>
                  <a:gd name="T21" fmla="*/ 0 h 145"/>
                  <a:gd name="T22" fmla="*/ 0 w 107"/>
                  <a:gd name="T23" fmla="*/ 0 h 145"/>
                  <a:gd name="T24" fmla="*/ 0 w 107"/>
                  <a:gd name="T25" fmla="*/ 0 h 145"/>
                  <a:gd name="T26" fmla="*/ 0 w 107"/>
                  <a:gd name="T27" fmla="*/ 0 h 145"/>
                  <a:gd name="T28" fmla="*/ 0 w 107"/>
                  <a:gd name="T29" fmla="*/ 0 h 145"/>
                  <a:gd name="T30" fmla="*/ 0 w 107"/>
                  <a:gd name="T31" fmla="*/ 0 h 145"/>
                  <a:gd name="T32" fmla="*/ 0 w 107"/>
                  <a:gd name="T33" fmla="*/ 0 h 145"/>
                  <a:gd name="T34" fmla="*/ 0 w 107"/>
                  <a:gd name="T35" fmla="*/ 0 h 145"/>
                  <a:gd name="T36" fmla="*/ 0 w 107"/>
                  <a:gd name="T37" fmla="*/ 0 h 145"/>
                  <a:gd name="T38" fmla="*/ 0 w 107"/>
                  <a:gd name="T39" fmla="*/ 0 h 145"/>
                  <a:gd name="T40" fmla="*/ 0 w 107"/>
                  <a:gd name="T41" fmla="*/ 0 h 145"/>
                  <a:gd name="T42" fmla="*/ 0 w 107"/>
                  <a:gd name="T43" fmla="*/ 0 h 145"/>
                  <a:gd name="T44" fmla="*/ 0 w 107"/>
                  <a:gd name="T45" fmla="*/ 0 h 145"/>
                  <a:gd name="T46" fmla="*/ 0 w 107"/>
                  <a:gd name="T47" fmla="*/ 0 h 145"/>
                  <a:gd name="T48" fmla="*/ 0 w 107"/>
                  <a:gd name="T49" fmla="*/ 0 h 145"/>
                  <a:gd name="T50" fmla="*/ 0 w 107"/>
                  <a:gd name="T51" fmla="*/ 0 h 145"/>
                  <a:gd name="T52" fmla="*/ 0 w 107"/>
                  <a:gd name="T53" fmla="*/ 0 h 145"/>
                  <a:gd name="T54" fmla="*/ 0 w 107"/>
                  <a:gd name="T55" fmla="*/ 0 h 145"/>
                  <a:gd name="T56" fmla="*/ 0 w 107"/>
                  <a:gd name="T57" fmla="*/ 0 h 145"/>
                  <a:gd name="T58" fmla="*/ 0 w 107"/>
                  <a:gd name="T59" fmla="*/ 0 h 145"/>
                  <a:gd name="T60" fmla="*/ 0 w 107"/>
                  <a:gd name="T61" fmla="*/ 0 h 145"/>
                  <a:gd name="T62" fmla="*/ 0 w 107"/>
                  <a:gd name="T63" fmla="*/ 0 h 145"/>
                  <a:gd name="T64" fmla="*/ 0 w 107"/>
                  <a:gd name="T65" fmla="*/ 0 h 145"/>
                  <a:gd name="T66" fmla="*/ 0 w 107"/>
                  <a:gd name="T67" fmla="*/ 0 h 145"/>
                  <a:gd name="T68" fmla="*/ 0 w 107"/>
                  <a:gd name="T69" fmla="*/ 0 h 145"/>
                  <a:gd name="T70" fmla="*/ 0 w 107"/>
                  <a:gd name="T71" fmla="*/ 0 h 145"/>
                  <a:gd name="T72" fmla="*/ 0 w 107"/>
                  <a:gd name="T73" fmla="*/ 0 h 145"/>
                  <a:gd name="T74" fmla="*/ 0 w 107"/>
                  <a:gd name="T75" fmla="*/ 0 h 145"/>
                  <a:gd name="T76" fmla="*/ 0 w 107"/>
                  <a:gd name="T77" fmla="*/ 0 h 145"/>
                  <a:gd name="T78" fmla="*/ 0 w 107"/>
                  <a:gd name="T79" fmla="*/ 0 h 145"/>
                  <a:gd name="T80" fmla="*/ 0 w 107"/>
                  <a:gd name="T81" fmla="*/ 0 h 145"/>
                  <a:gd name="T82" fmla="*/ 0 w 107"/>
                  <a:gd name="T83" fmla="*/ 0 h 145"/>
                  <a:gd name="T84" fmla="*/ 0 w 107"/>
                  <a:gd name="T85" fmla="*/ 0 h 145"/>
                  <a:gd name="T86" fmla="*/ 0 w 107"/>
                  <a:gd name="T87" fmla="*/ 0 h 145"/>
                  <a:gd name="T88" fmla="*/ 0 w 107"/>
                  <a:gd name="T89" fmla="*/ 0 h 14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07" h="145">
                    <a:moveTo>
                      <a:pt x="102" y="16"/>
                    </a:moveTo>
                    <a:lnTo>
                      <a:pt x="105" y="20"/>
                    </a:lnTo>
                    <a:lnTo>
                      <a:pt x="106" y="25"/>
                    </a:lnTo>
                    <a:lnTo>
                      <a:pt x="107" y="30"/>
                    </a:lnTo>
                    <a:lnTo>
                      <a:pt x="107" y="35"/>
                    </a:lnTo>
                    <a:lnTo>
                      <a:pt x="106" y="46"/>
                    </a:lnTo>
                    <a:lnTo>
                      <a:pt x="102" y="59"/>
                    </a:lnTo>
                    <a:lnTo>
                      <a:pt x="97" y="70"/>
                    </a:lnTo>
                    <a:lnTo>
                      <a:pt x="90" y="82"/>
                    </a:lnTo>
                    <a:lnTo>
                      <a:pt x="83" y="94"/>
                    </a:lnTo>
                    <a:lnTo>
                      <a:pt x="74" y="106"/>
                    </a:lnTo>
                    <a:lnTo>
                      <a:pt x="65" y="116"/>
                    </a:lnTo>
                    <a:lnTo>
                      <a:pt x="55" y="125"/>
                    </a:lnTo>
                    <a:lnTo>
                      <a:pt x="45" y="132"/>
                    </a:lnTo>
                    <a:lnTo>
                      <a:pt x="36" y="138"/>
                    </a:lnTo>
                    <a:lnTo>
                      <a:pt x="27" y="142"/>
                    </a:lnTo>
                    <a:lnTo>
                      <a:pt x="19" y="145"/>
                    </a:lnTo>
                    <a:lnTo>
                      <a:pt x="14" y="145"/>
                    </a:lnTo>
                    <a:lnTo>
                      <a:pt x="10" y="143"/>
                    </a:lnTo>
                    <a:lnTo>
                      <a:pt x="7" y="141"/>
                    </a:lnTo>
                    <a:lnTo>
                      <a:pt x="4" y="139"/>
                    </a:lnTo>
                    <a:lnTo>
                      <a:pt x="2" y="136"/>
                    </a:lnTo>
                    <a:lnTo>
                      <a:pt x="1" y="133"/>
                    </a:lnTo>
                    <a:lnTo>
                      <a:pt x="0" y="129"/>
                    </a:lnTo>
                    <a:lnTo>
                      <a:pt x="0" y="124"/>
                    </a:lnTo>
                    <a:lnTo>
                      <a:pt x="1" y="113"/>
                    </a:lnTo>
                    <a:lnTo>
                      <a:pt x="4" y="101"/>
                    </a:lnTo>
                    <a:lnTo>
                      <a:pt x="8" y="86"/>
                    </a:lnTo>
                    <a:lnTo>
                      <a:pt x="14" y="72"/>
                    </a:lnTo>
                    <a:lnTo>
                      <a:pt x="22" y="58"/>
                    </a:lnTo>
                    <a:lnTo>
                      <a:pt x="31" y="43"/>
                    </a:lnTo>
                    <a:lnTo>
                      <a:pt x="39" y="31"/>
                    </a:lnTo>
                    <a:lnTo>
                      <a:pt x="49" y="20"/>
                    </a:lnTo>
                    <a:lnTo>
                      <a:pt x="53" y="15"/>
                    </a:lnTo>
                    <a:lnTo>
                      <a:pt x="58" y="10"/>
                    </a:lnTo>
                    <a:lnTo>
                      <a:pt x="64" y="7"/>
                    </a:lnTo>
                    <a:lnTo>
                      <a:pt x="69" y="4"/>
                    </a:lnTo>
                    <a:lnTo>
                      <a:pt x="73" y="2"/>
                    </a:lnTo>
                    <a:lnTo>
                      <a:pt x="78" y="1"/>
                    </a:lnTo>
                    <a:lnTo>
                      <a:pt x="82" y="0"/>
                    </a:lnTo>
                    <a:lnTo>
                      <a:pt x="87" y="1"/>
                    </a:lnTo>
                    <a:lnTo>
                      <a:pt x="91" y="3"/>
                    </a:lnTo>
                    <a:lnTo>
                      <a:pt x="95" y="6"/>
                    </a:lnTo>
                    <a:lnTo>
                      <a:pt x="99" y="10"/>
                    </a:lnTo>
                    <a:lnTo>
                      <a:pt x="102" y="16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81" name="Freeform 476">
                <a:extLst>
                  <a:ext uri="{FF2B5EF4-FFF2-40B4-BE49-F238E27FC236}">
                    <a16:creationId xmlns:a16="http://schemas.microsoft.com/office/drawing/2014/main" id="{DA91C49D-DC7E-4A27-AF82-BFF4EE8D8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8" y="1594"/>
                <a:ext cx="6" cy="7"/>
              </a:xfrm>
              <a:custGeom>
                <a:avLst/>
                <a:gdLst>
                  <a:gd name="T0" fmla="*/ 0 w 108"/>
                  <a:gd name="T1" fmla="*/ 0 h 144"/>
                  <a:gd name="T2" fmla="*/ 0 w 108"/>
                  <a:gd name="T3" fmla="*/ 0 h 144"/>
                  <a:gd name="T4" fmla="*/ 0 w 108"/>
                  <a:gd name="T5" fmla="*/ 0 h 144"/>
                  <a:gd name="T6" fmla="*/ 0 w 108"/>
                  <a:gd name="T7" fmla="*/ 0 h 144"/>
                  <a:gd name="T8" fmla="*/ 0 w 108"/>
                  <a:gd name="T9" fmla="*/ 0 h 144"/>
                  <a:gd name="T10" fmla="*/ 0 w 108"/>
                  <a:gd name="T11" fmla="*/ 0 h 144"/>
                  <a:gd name="T12" fmla="*/ 0 w 108"/>
                  <a:gd name="T13" fmla="*/ 0 h 144"/>
                  <a:gd name="T14" fmla="*/ 0 w 108"/>
                  <a:gd name="T15" fmla="*/ 0 h 144"/>
                  <a:gd name="T16" fmla="*/ 0 w 108"/>
                  <a:gd name="T17" fmla="*/ 0 h 144"/>
                  <a:gd name="T18" fmla="*/ 0 w 108"/>
                  <a:gd name="T19" fmla="*/ 0 h 144"/>
                  <a:gd name="T20" fmla="*/ 0 w 108"/>
                  <a:gd name="T21" fmla="*/ 0 h 144"/>
                  <a:gd name="T22" fmla="*/ 0 w 108"/>
                  <a:gd name="T23" fmla="*/ 0 h 144"/>
                  <a:gd name="T24" fmla="*/ 0 w 108"/>
                  <a:gd name="T25" fmla="*/ 0 h 144"/>
                  <a:gd name="T26" fmla="*/ 0 w 108"/>
                  <a:gd name="T27" fmla="*/ 0 h 144"/>
                  <a:gd name="T28" fmla="*/ 0 w 108"/>
                  <a:gd name="T29" fmla="*/ 0 h 144"/>
                  <a:gd name="T30" fmla="*/ 0 w 108"/>
                  <a:gd name="T31" fmla="*/ 0 h 144"/>
                  <a:gd name="T32" fmla="*/ 0 w 108"/>
                  <a:gd name="T33" fmla="*/ 0 h 144"/>
                  <a:gd name="T34" fmla="*/ 0 w 108"/>
                  <a:gd name="T35" fmla="*/ 0 h 144"/>
                  <a:gd name="T36" fmla="*/ 0 w 108"/>
                  <a:gd name="T37" fmla="*/ 0 h 144"/>
                  <a:gd name="T38" fmla="*/ 0 w 108"/>
                  <a:gd name="T39" fmla="*/ 0 h 144"/>
                  <a:gd name="T40" fmla="*/ 0 w 108"/>
                  <a:gd name="T41" fmla="*/ 0 h 144"/>
                  <a:gd name="T42" fmla="*/ 0 w 108"/>
                  <a:gd name="T43" fmla="*/ 0 h 144"/>
                  <a:gd name="T44" fmla="*/ 0 w 108"/>
                  <a:gd name="T45" fmla="*/ 0 h 144"/>
                  <a:gd name="T46" fmla="*/ 0 w 108"/>
                  <a:gd name="T47" fmla="*/ 0 h 144"/>
                  <a:gd name="T48" fmla="*/ 0 w 108"/>
                  <a:gd name="T49" fmla="*/ 0 h 144"/>
                  <a:gd name="T50" fmla="*/ 0 w 108"/>
                  <a:gd name="T51" fmla="*/ 0 h 144"/>
                  <a:gd name="T52" fmla="*/ 0 w 108"/>
                  <a:gd name="T53" fmla="*/ 0 h 144"/>
                  <a:gd name="T54" fmla="*/ 0 w 108"/>
                  <a:gd name="T55" fmla="*/ 0 h 144"/>
                  <a:gd name="T56" fmla="*/ 0 w 108"/>
                  <a:gd name="T57" fmla="*/ 0 h 144"/>
                  <a:gd name="T58" fmla="*/ 0 w 108"/>
                  <a:gd name="T59" fmla="*/ 0 h 144"/>
                  <a:gd name="T60" fmla="*/ 0 w 108"/>
                  <a:gd name="T61" fmla="*/ 0 h 144"/>
                  <a:gd name="T62" fmla="*/ 0 w 108"/>
                  <a:gd name="T63" fmla="*/ 0 h 144"/>
                  <a:gd name="T64" fmla="*/ 0 w 108"/>
                  <a:gd name="T65" fmla="*/ 0 h 144"/>
                  <a:gd name="T66" fmla="*/ 0 w 108"/>
                  <a:gd name="T67" fmla="*/ 0 h 144"/>
                  <a:gd name="T68" fmla="*/ 0 w 108"/>
                  <a:gd name="T69" fmla="*/ 0 h 144"/>
                  <a:gd name="T70" fmla="*/ 0 w 108"/>
                  <a:gd name="T71" fmla="*/ 0 h 144"/>
                  <a:gd name="T72" fmla="*/ 0 w 108"/>
                  <a:gd name="T73" fmla="*/ 0 h 144"/>
                  <a:gd name="T74" fmla="*/ 0 w 108"/>
                  <a:gd name="T75" fmla="*/ 0 h 144"/>
                  <a:gd name="T76" fmla="*/ 0 w 108"/>
                  <a:gd name="T77" fmla="*/ 0 h 144"/>
                  <a:gd name="T78" fmla="*/ 0 w 108"/>
                  <a:gd name="T79" fmla="*/ 0 h 144"/>
                  <a:gd name="T80" fmla="*/ 0 w 108"/>
                  <a:gd name="T81" fmla="*/ 0 h 144"/>
                  <a:gd name="T82" fmla="*/ 0 w 108"/>
                  <a:gd name="T83" fmla="*/ 0 h 144"/>
                  <a:gd name="T84" fmla="*/ 0 w 108"/>
                  <a:gd name="T85" fmla="*/ 0 h 144"/>
                  <a:gd name="T86" fmla="*/ 0 w 108"/>
                  <a:gd name="T87" fmla="*/ 0 h 144"/>
                  <a:gd name="T88" fmla="*/ 0 w 108"/>
                  <a:gd name="T89" fmla="*/ 0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08" h="144">
                    <a:moveTo>
                      <a:pt x="103" y="15"/>
                    </a:moveTo>
                    <a:lnTo>
                      <a:pt x="106" y="19"/>
                    </a:lnTo>
                    <a:lnTo>
                      <a:pt x="107" y="24"/>
                    </a:lnTo>
                    <a:lnTo>
                      <a:pt x="108" y="29"/>
                    </a:lnTo>
                    <a:lnTo>
                      <a:pt x="108" y="34"/>
                    </a:lnTo>
                    <a:lnTo>
                      <a:pt x="107" y="46"/>
                    </a:lnTo>
                    <a:lnTo>
                      <a:pt x="103" y="57"/>
                    </a:lnTo>
                    <a:lnTo>
                      <a:pt x="98" y="69"/>
                    </a:lnTo>
                    <a:lnTo>
                      <a:pt x="91" y="82"/>
                    </a:lnTo>
                    <a:lnTo>
                      <a:pt x="83" y="94"/>
                    </a:lnTo>
                    <a:lnTo>
                      <a:pt x="75" y="105"/>
                    </a:lnTo>
                    <a:lnTo>
                      <a:pt x="66" y="115"/>
                    </a:lnTo>
                    <a:lnTo>
                      <a:pt x="56" y="125"/>
                    </a:lnTo>
                    <a:lnTo>
                      <a:pt x="46" y="132"/>
                    </a:lnTo>
                    <a:lnTo>
                      <a:pt x="36" y="138"/>
                    </a:lnTo>
                    <a:lnTo>
                      <a:pt x="27" y="142"/>
                    </a:lnTo>
                    <a:lnTo>
                      <a:pt x="19" y="144"/>
                    </a:lnTo>
                    <a:lnTo>
                      <a:pt x="15" y="144"/>
                    </a:lnTo>
                    <a:lnTo>
                      <a:pt x="12" y="143"/>
                    </a:lnTo>
                    <a:lnTo>
                      <a:pt x="9" y="141"/>
                    </a:lnTo>
                    <a:lnTo>
                      <a:pt x="5" y="139"/>
                    </a:lnTo>
                    <a:lnTo>
                      <a:pt x="3" y="136"/>
                    </a:lnTo>
                    <a:lnTo>
                      <a:pt x="1" y="133"/>
                    </a:lnTo>
                    <a:lnTo>
                      <a:pt x="1" y="129"/>
                    </a:lnTo>
                    <a:lnTo>
                      <a:pt x="0" y="123"/>
                    </a:lnTo>
                    <a:lnTo>
                      <a:pt x="1" y="112"/>
                    </a:lnTo>
                    <a:lnTo>
                      <a:pt x="4" y="99"/>
                    </a:lnTo>
                    <a:lnTo>
                      <a:pt x="10" y="86"/>
                    </a:lnTo>
                    <a:lnTo>
                      <a:pt x="16" y="71"/>
                    </a:lnTo>
                    <a:lnTo>
                      <a:pt x="23" y="57"/>
                    </a:lnTo>
                    <a:lnTo>
                      <a:pt x="31" y="43"/>
                    </a:lnTo>
                    <a:lnTo>
                      <a:pt x="40" y="30"/>
                    </a:lnTo>
                    <a:lnTo>
                      <a:pt x="49" y="19"/>
                    </a:lnTo>
                    <a:lnTo>
                      <a:pt x="55" y="14"/>
                    </a:lnTo>
                    <a:lnTo>
                      <a:pt x="60" y="10"/>
                    </a:lnTo>
                    <a:lnTo>
                      <a:pt x="64" y="6"/>
                    </a:lnTo>
                    <a:lnTo>
                      <a:pt x="69" y="4"/>
                    </a:lnTo>
                    <a:lnTo>
                      <a:pt x="74" y="2"/>
                    </a:lnTo>
                    <a:lnTo>
                      <a:pt x="78" y="0"/>
                    </a:lnTo>
                    <a:lnTo>
                      <a:pt x="83" y="0"/>
                    </a:lnTo>
                    <a:lnTo>
                      <a:pt x="87" y="1"/>
                    </a:lnTo>
                    <a:lnTo>
                      <a:pt x="91" y="3"/>
                    </a:lnTo>
                    <a:lnTo>
                      <a:pt x="96" y="6"/>
                    </a:lnTo>
                    <a:lnTo>
                      <a:pt x="100" y="10"/>
                    </a:lnTo>
                    <a:lnTo>
                      <a:pt x="103" y="15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82" name="Freeform 477">
                <a:extLst>
                  <a:ext uri="{FF2B5EF4-FFF2-40B4-BE49-F238E27FC236}">
                    <a16:creationId xmlns:a16="http://schemas.microsoft.com/office/drawing/2014/main" id="{E5672DE0-7202-4222-B3E9-74D470FF5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0" y="1622"/>
                <a:ext cx="6" cy="8"/>
              </a:xfrm>
              <a:custGeom>
                <a:avLst/>
                <a:gdLst>
                  <a:gd name="T0" fmla="*/ 0 w 107"/>
                  <a:gd name="T1" fmla="*/ 0 h 143"/>
                  <a:gd name="T2" fmla="*/ 0 w 107"/>
                  <a:gd name="T3" fmla="*/ 0 h 143"/>
                  <a:gd name="T4" fmla="*/ 0 w 107"/>
                  <a:gd name="T5" fmla="*/ 0 h 143"/>
                  <a:gd name="T6" fmla="*/ 0 w 107"/>
                  <a:gd name="T7" fmla="*/ 0 h 143"/>
                  <a:gd name="T8" fmla="*/ 0 w 107"/>
                  <a:gd name="T9" fmla="*/ 0 h 143"/>
                  <a:gd name="T10" fmla="*/ 0 w 107"/>
                  <a:gd name="T11" fmla="*/ 0 h 143"/>
                  <a:gd name="T12" fmla="*/ 0 w 107"/>
                  <a:gd name="T13" fmla="*/ 0 h 143"/>
                  <a:gd name="T14" fmla="*/ 0 w 107"/>
                  <a:gd name="T15" fmla="*/ 0 h 143"/>
                  <a:gd name="T16" fmla="*/ 0 w 107"/>
                  <a:gd name="T17" fmla="*/ 0 h 143"/>
                  <a:gd name="T18" fmla="*/ 0 w 107"/>
                  <a:gd name="T19" fmla="*/ 0 h 143"/>
                  <a:gd name="T20" fmla="*/ 0 w 107"/>
                  <a:gd name="T21" fmla="*/ 0 h 143"/>
                  <a:gd name="T22" fmla="*/ 0 w 107"/>
                  <a:gd name="T23" fmla="*/ 0 h 143"/>
                  <a:gd name="T24" fmla="*/ 0 w 107"/>
                  <a:gd name="T25" fmla="*/ 0 h 143"/>
                  <a:gd name="T26" fmla="*/ 0 w 107"/>
                  <a:gd name="T27" fmla="*/ 0 h 143"/>
                  <a:gd name="T28" fmla="*/ 0 w 107"/>
                  <a:gd name="T29" fmla="*/ 0 h 143"/>
                  <a:gd name="T30" fmla="*/ 0 w 107"/>
                  <a:gd name="T31" fmla="*/ 0 h 143"/>
                  <a:gd name="T32" fmla="*/ 0 w 107"/>
                  <a:gd name="T33" fmla="*/ 0 h 143"/>
                  <a:gd name="T34" fmla="*/ 0 w 107"/>
                  <a:gd name="T35" fmla="*/ 0 h 143"/>
                  <a:gd name="T36" fmla="*/ 0 w 107"/>
                  <a:gd name="T37" fmla="*/ 0 h 143"/>
                  <a:gd name="T38" fmla="*/ 0 w 107"/>
                  <a:gd name="T39" fmla="*/ 0 h 143"/>
                  <a:gd name="T40" fmla="*/ 0 w 107"/>
                  <a:gd name="T41" fmla="*/ 0 h 143"/>
                  <a:gd name="T42" fmla="*/ 0 w 107"/>
                  <a:gd name="T43" fmla="*/ 0 h 143"/>
                  <a:gd name="T44" fmla="*/ 0 w 107"/>
                  <a:gd name="T45" fmla="*/ 0 h 143"/>
                  <a:gd name="T46" fmla="*/ 0 w 107"/>
                  <a:gd name="T47" fmla="*/ 0 h 143"/>
                  <a:gd name="T48" fmla="*/ 0 w 107"/>
                  <a:gd name="T49" fmla="*/ 0 h 143"/>
                  <a:gd name="T50" fmla="*/ 0 w 107"/>
                  <a:gd name="T51" fmla="*/ 0 h 143"/>
                  <a:gd name="T52" fmla="*/ 0 w 107"/>
                  <a:gd name="T53" fmla="*/ 0 h 143"/>
                  <a:gd name="T54" fmla="*/ 0 w 107"/>
                  <a:gd name="T55" fmla="*/ 0 h 143"/>
                  <a:gd name="T56" fmla="*/ 0 w 107"/>
                  <a:gd name="T57" fmla="*/ 0 h 143"/>
                  <a:gd name="T58" fmla="*/ 0 w 107"/>
                  <a:gd name="T59" fmla="*/ 0 h 143"/>
                  <a:gd name="T60" fmla="*/ 0 w 107"/>
                  <a:gd name="T61" fmla="*/ 0 h 143"/>
                  <a:gd name="T62" fmla="*/ 0 w 107"/>
                  <a:gd name="T63" fmla="*/ 0 h 143"/>
                  <a:gd name="T64" fmla="*/ 0 w 107"/>
                  <a:gd name="T65" fmla="*/ 0 h 143"/>
                  <a:gd name="T66" fmla="*/ 0 w 107"/>
                  <a:gd name="T67" fmla="*/ 0 h 143"/>
                  <a:gd name="T68" fmla="*/ 0 w 107"/>
                  <a:gd name="T69" fmla="*/ 0 h 143"/>
                  <a:gd name="T70" fmla="*/ 0 w 107"/>
                  <a:gd name="T71" fmla="*/ 0 h 143"/>
                  <a:gd name="T72" fmla="*/ 0 w 107"/>
                  <a:gd name="T73" fmla="*/ 0 h 143"/>
                  <a:gd name="T74" fmla="*/ 0 w 107"/>
                  <a:gd name="T75" fmla="*/ 0 h 143"/>
                  <a:gd name="T76" fmla="*/ 0 w 107"/>
                  <a:gd name="T77" fmla="*/ 0 h 143"/>
                  <a:gd name="T78" fmla="*/ 0 w 107"/>
                  <a:gd name="T79" fmla="*/ 0 h 143"/>
                  <a:gd name="T80" fmla="*/ 0 w 107"/>
                  <a:gd name="T81" fmla="*/ 0 h 143"/>
                  <a:gd name="T82" fmla="*/ 0 w 107"/>
                  <a:gd name="T83" fmla="*/ 0 h 143"/>
                  <a:gd name="T84" fmla="*/ 0 w 107"/>
                  <a:gd name="T85" fmla="*/ 0 h 143"/>
                  <a:gd name="T86" fmla="*/ 0 w 107"/>
                  <a:gd name="T87" fmla="*/ 0 h 143"/>
                  <a:gd name="T88" fmla="*/ 0 w 107"/>
                  <a:gd name="T89" fmla="*/ 0 h 14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07" h="143">
                    <a:moveTo>
                      <a:pt x="103" y="14"/>
                    </a:moveTo>
                    <a:lnTo>
                      <a:pt x="105" y="20"/>
                    </a:lnTo>
                    <a:lnTo>
                      <a:pt x="106" y="25"/>
                    </a:lnTo>
                    <a:lnTo>
                      <a:pt x="107" y="30"/>
                    </a:lnTo>
                    <a:lnTo>
                      <a:pt x="107" y="35"/>
                    </a:lnTo>
                    <a:lnTo>
                      <a:pt x="106" y="46"/>
                    </a:lnTo>
                    <a:lnTo>
                      <a:pt x="102" y="58"/>
                    </a:lnTo>
                    <a:lnTo>
                      <a:pt x="97" y="71"/>
                    </a:lnTo>
                    <a:lnTo>
                      <a:pt x="91" y="83"/>
                    </a:lnTo>
                    <a:lnTo>
                      <a:pt x="83" y="94"/>
                    </a:lnTo>
                    <a:lnTo>
                      <a:pt x="74" y="105"/>
                    </a:lnTo>
                    <a:lnTo>
                      <a:pt x="65" y="116"/>
                    </a:lnTo>
                    <a:lnTo>
                      <a:pt x="55" y="125"/>
                    </a:lnTo>
                    <a:lnTo>
                      <a:pt x="46" y="132"/>
                    </a:lnTo>
                    <a:lnTo>
                      <a:pt x="36" y="138"/>
                    </a:lnTo>
                    <a:lnTo>
                      <a:pt x="26" y="142"/>
                    </a:lnTo>
                    <a:lnTo>
                      <a:pt x="18" y="143"/>
                    </a:lnTo>
                    <a:lnTo>
                      <a:pt x="15" y="143"/>
                    </a:lnTo>
                    <a:lnTo>
                      <a:pt x="11" y="142"/>
                    </a:lnTo>
                    <a:lnTo>
                      <a:pt x="8" y="141"/>
                    </a:lnTo>
                    <a:lnTo>
                      <a:pt x="5" y="138"/>
                    </a:lnTo>
                    <a:lnTo>
                      <a:pt x="3" y="136"/>
                    </a:lnTo>
                    <a:lnTo>
                      <a:pt x="2" y="132"/>
                    </a:lnTo>
                    <a:lnTo>
                      <a:pt x="1" y="128"/>
                    </a:lnTo>
                    <a:lnTo>
                      <a:pt x="0" y="123"/>
                    </a:lnTo>
                    <a:lnTo>
                      <a:pt x="1" y="112"/>
                    </a:lnTo>
                    <a:lnTo>
                      <a:pt x="4" y="99"/>
                    </a:lnTo>
                    <a:lnTo>
                      <a:pt x="9" y="85"/>
                    </a:lnTo>
                    <a:lnTo>
                      <a:pt x="15" y="71"/>
                    </a:lnTo>
                    <a:lnTo>
                      <a:pt x="22" y="56"/>
                    </a:lnTo>
                    <a:lnTo>
                      <a:pt x="30" y="43"/>
                    </a:lnTo>
                    <a:lnTo>
                      <a:pt x="40" y="30"/>
                    </a:lnTo>
                    <a:lnTo>
                      <a:pt x="49" y="18"/>
                    </a:lnTo>
                    <a:lnTo>
                      <a:pt x="54" y="14"/>
                    </a:lnTo>
                    <a:lnTo>
                      <a:pt x="59" y="9"/>
                    </a:lnTo>
                    <a:lnTo>
                      <a:pt x="64" y="6"/>
                    </a:lnTo>
                    <a:lnTo>
                      <a:pt x="68" y="3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3" y="0"/>
                    </a:lnTo>
                    <a:lnTo>
                      <a:pt x="87" y="0"/>
                    </a:lnTo>
                    <a:lnTo>
                      <a:pt x="92" y="2"/>
                    </a:lnTo>
                    <a:lnTo>
                      <a:pt x="96" y="5"/>
                    </a:lnTo>
                    <a:lnTo>
                      <a:pt x="99" y="9"/>
                    </a:lnTo>
                    <a:lnTo>
                      <a:pt x="103" y="14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83" name="Freeform 478">
                <a:extLst>
                  <a:ext uri="{FF2B5EF4-FFF2-40B4-BE49-F238E27FC236}">
                    <a16:creationId xmlns:a16="http://schemas.microsoft.com/office/drawing/2014/main" id="{D02BD1FE-F6AF-41E6-93E3-0D843D4DE5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" y="1630"/>
                <a:ext cx="4" cy="6"/>
              </a:xfrm>
              <a:custGeom>
                <a:avLst/>
                <a:gdLst>
                  <a:gd name="T0" fmla="*/ 0 w 86"/>
                  <a:gd name="T1" fmla="*/ 0 h 115"/>
                  <a:gd name="T2" fmla="*/ 0 w 86"/>
                  <a:gd name="T3" fmla="*/ 0 h 115"/>
                  <a:gd name="T4" fmla="*/ 0 w 86"/>
                  <a:gd name="T5" fmla="*/ 0 h 115"/>
                  <a:gd name="T6" fmla="*/ 0 w 86"/>
                  <a:gd name="T7" fmla="*/ 0 h 115"/>
                  <a:gd name="T8" fmla="*/ 0 w 86"/>
                  <a:gd name="T9" fmla="*/ 0 h 115"/>
                  <a:gd name="T10" fmla="*/ 0 w 86"/>
                  <a:gd name="T11" fmla="*/ 0 h 115"/>
                  <a:gd name="T12" fmla="*/ 0 w 86"/>
                  <a:gd name="T13" fmla="*/ 0 h 115"/>
                  <a:gd name="T14" fmla="*/ 0 w 86"/>
                  <a:gd name="T15" fmla="*/ 0 h 115"/>
                  <a:gd name="T16" fmla="*/ 0 w 86"/>
                  <a:gd name="T17" fmla="*/ 0 h 115"/>
                  <a:gd name="T18" fmla="*/ 0 w 86"/>
                  <a:gd name="T19" fmla="*/ 0 h 115"/>
                  <a:gd name="T20" fmla="*/ 0 w 86"/>
                  <a:gd name="T21" fmla="*/ 0 h 115"/>
                  <a:gd name="T22" fmla="*/ 0 w 86"/>
                  <a:gd name="T23" fmla="*/ 0 h 115"/>
                  <a:gd name="T24" fmla="*/ 0 w 86"/>
                  <a:gd name="T25" fmla="*/ 0 h 115"/>
                  <a:gd name="T26" fmla="*/ 0 w 86"/>
                  <a:gd name="T27" fmla="*/ 0 h 115"/>
                  <a:gd name="T28" fmla="*/ 0 w 86"/>
                  <a:gd name="T29" fmla="*/ 0 h 115"/>
                  <a:gd name="T30" fmla="*/ 0 w 86"/>
                  <a:gd name="T31" fmla="*/ 0 h 115"/>
                  <a:gd name="T32" fmla="*/ 0 w 86"/>
                  <a:gd name="T33" fmla="*/ 0 h 115"/>
                  <a:gd name="T34" fmla="*/ 0 w 86"/>
                  <a:gd name="T35" fmla="*/ 0 h 115"/>
                  <a:gd name="T36" fmla="*/ 0 w 86"/>
                  <a:gd name="T37" fmla="*/ 0 h 115"/>
                  <a:gd name="T38" fmla="*/ 0 w 86"/>
                  <a:gd name="T39" fmla="*/ 0 h 115"/>
                  <a:gd name="T40" fmla="*/ 0 w 86"/>
                  <a:gd name="T41" fmla="*/ 0 h 115"/>
                  <a:gd name="T42" fmla="*/ 0 w 86"/>
                  <a:gd name="T43" fmla="*/ 0 h 115"/>
                  <a:gd name="T44" fmla="*/ 0 w 86"/>
                  <a:gd name="T45" fmla="*/ 0 h 115"/>
                  <a:gd name="T46" fmla="*/ 0 w 86"/>
                  <a:gd name="T47" fmla="*/ 0 h 115"/>
                  <a:gd name="T48" fmla="*/ 0 w 86"/>
                  <a:gd name="T49" fmla="*/ 0 h 115"/>
                  <a:gd name="T50" fmla="*/ 0 w 86"/>
                  <a:gd name="T51" fmla="*/ 0 h 115"/>
                  <a:gd name="T52" fmla="*/ 0 w 86"/>
                  <a:gd name="T53" fmla="*/ 0 h 115"/>
                  <a:gd name="T54" fmla="*/ 0 w 86"/>
                  <a:gd name="T55" fmla="*/ 0 h 115"/>
                  <a:gd name="T56" fmla="*/ 0 w 86"/>
                  <a:gd name="T57" fmla="*/ 0 h 115"/>
                  <a:gd name="T58" fmla="*/ 0 w 86"/>
                  <a:gd name="T59" fmla="*/ 0 h 115"/>
                  <a:gd name="T60" fmla="*/ 0 w 86"/>
                  <a:gd name="T61" fmla="*/ 0 h 115"/>
                  <a:gd name="T62" fmla="*/ 0 w 86"/>
                  <a:gd name="T63" fmla="*/ 0 h 115"/>
                  <a:gd name="T64" fmla="*/ 0 w 86"/>
                  <a:gd name="T65" fmla="*/ 0 h 115"/>
                  <a:gd name="T66" fmla="*/ 0 w 86"/>
                  <a:gd name="T67" fmla="*/ 0 h 115"/>
                  <a:gd name="T68" fmla="*/ 0 w 86"/>
                  <a:gd name="T69" fmla="*/ 0 h 115"/>
                  <a:gd name="T70" fmla="*/ 0 w 86"/>
                  <a:gd name="T71" fmla="*/ 0 h 115"/>
                  <a:gd name="T72" fmla="*/ 0 w 86"/>
                  <a:gd name="T73" fmla="*/ 0 h 115"/>
                  <a:gd name="T74" fmla="*/ 0 w 86"/>
                  <a:gd name="T75" fmla="*/ 0 h 115"/>
                  <a:gd name="T76" fmla="*/ 0 w 86"/>
                  <a:gd name="T77" fmla="*/ 0 h 11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6" h="115">
                    <a:moveTo>
                      <a:pt x="84" y="21"/>
                    </a:moveTo>
                    <a:lnTo>
                      <a:pt x="86" y="33"/>
                    </a:lnTo>
                    <a:lnTo>
                      <a:pt x="86" y="45"/>
                    </a:lnTo>
                    <a:lnTo>
                      <a:pt x="84" y="57"/>
                    </a:lnTo>
                    <a:lnTo>
                      <a:pt x="82" y="67"/>
                    </a:lnTo>
                    <a:lnTo>
                      <a:pt x="78" y="76"/>
                    </a:lnTo>
                    <a:lnTo>
                      <a:pt x="72" y="84"/>
                    </a:lnTo>
                    <a:lnTo>
                      <a:pt x="67" y="92"/>
                    </a:lnTo>
                    <a:lnTo>
                      <a:pt x="60" y="99"/>
                    </a:lnTo>
                    <a:lnTo>
                      <a:pt x="54" y="105"/>
                    </a:lnTo>
                    <a:lnTo>
                      <a:pt x="46" y="109"/>
                    </a:lnTo>
                    <a:lnTo>
                      <a:pt x="39" y="112"/>
                    </a:lnTo>
                    <a:lnTo>
                      <a:pt x="31" y="114"/>
                    </a:lnTo>
                    <a:lnTo>
                      <a:pt x="24" y="115"/>
                    </a:lnTo>
                    <a:lnTo>
                      <a:pt x="17" y="114"/>
                    </a:lnTo>
                    <a:lnTo>
                      <a:pt x="11" y="111"/>
                    </a:lnTo>
                    <a:lnTo>
                      <a:pt x="5" y="107"/>
                    </a:lnTo>
                    <a:lnTo>
                      <a:pt x="3" y="105"/>
                    </a:lnTo>
                    <a:lnTo>
                      <a:pt x="2" y="101"/>
                    </a:lnTo>
                    <a:lnTo>
                      <a:pt x="1" y="97"/>
                    </a:lnTo>
                    <a:lnTo>
                      <a:pt x="0" y="93"/>
                    </a:lnTo>
                    <a:lnTo>
                      <a:pt x="1" y="83"/>
                    </a:lnTo>
                    <a:lnTo>
                      <a:pt x="4" y="73"/>
                    </a:lnTo>
                    <a:lnTo>
                      <a:pt x="9" y="61"/>
                    </a:lnTo>
                    <a:lnTo>
                      <a:pt x="14" y="49"/>
                    </a:lnTo>
                    <a:lnTo>
                      <a:pt x="21" y="38"/>
                    </a:lnTo>
                    <a:lnTo>
                      <a:pt x="29" y="28"/>
                    </a:lnTo>
                    <a:lnTo>
                      <a:pt x="38" y="18"/>
                    </a:lnTo>
                    <a:lnTo>
                      <a:pt x="46" y="10"/>
                    </a:lnTo>
                    <a:lnTo>
                      <a:pt x="54" y="4"/>
                    </a:lnTo>
                    <a:lnTo>
                      <a:pt x="61" y="0"/>
                    </a:lnTo>
                    <a:lnTo>
                      <a:pt x="65" y="0"/>
                    </a:lnTo>
                    <a:lnTo>
                      <a:pt x="69" y="0"/>
                    </a:lnTo>
                    <a:lnTo>
                      <a:pt x="72" y="1"/>
                    </a:lnTo>
                    <a:lnTo>
                      <a:pt x="75" y="3"/>
                    </a:lnTo>
                    <a:lnTo>
                      <a:pt x="78" y="6"/>
                    </a:lnTo>
                    <a:lnTo>
                      <a:pt x="81" y="10"/>
                    </a:lnTo>
                    <a:lnTo>
                      <a:pt x="82" y="15"/>
                    </a:lnTo>
                    <a:lnTo>
                      <a:pt x="84" y="21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84" name="Freeform 479">
                <a:extLst>
                  <a:ext uri="{FF2B5EF4-FFF2-40B4-BE49-F238E27FC236}">
                    <a16:creationId xmlns:a16="http://schemas.microsoft.com/office/drawing/2014/main" id="{400A4992-D526-4452-A573-96867E7A6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" y="1658"/>
                <a:ext cx="5" cy="6"/>
              </a:xfrm>
              <a:custGeom>
                <a:avLst/>
                <a:gdLst>
                  <a:gd name="T0" fmla="*/ 0 w 86"/>
                  <a:gd name="T1" fmla="*/ 0 h 114"/>
                  <a:gd name="T2" fmla="*/ 0 w 86"/>
                  <a:gd name="T3" fmla="*/ 0 h 114"/>
                  <a:gd name="T4" fmla="*/ 0 w 86"/>
                  <a:gd name="T5" fmla="*/ 0 h 114"/>
                  <a:gd name="T6" fmla="*/ 0 w 86"/>
                  <a:gd name="T7" fmla="*/ 0 h 114"/>
                  <a:gd name="T8" fmla="*/ 0 w 86"/>
                  <a:gd name="T9" fmla="*/ 0 h 114"/>
                  <a:gd name="T10" fmla="*/ 0 w 86"/>
                  <a:gd name="T11" fmla="*/ 0 h 114"/>
                  <a:gd name="T12" fmla="*/ 0 w 86"/>
                  <a:gd name="T13" fmla="*/ 0 h 114"/>
                  <a:gd name="T14" fmla="*/ 0 w 86"/>
                  <a:gd name="T15" fmla="*/ 0 h 114"/>
                  <a:gd name="T16" fmla="*/ 0 w 86"/>
                  <a:gd name="T17" fmla="*/ 0 h 114"/>
                  <a:gd name="T18" fmla="*/ 0 w 86"/>
                  <a:gd name="T19" fmla="*/ 0 h 114"/>
                  <a:gd name="T20" fmla="*/ 0 w 86"/>
                  <a:gd name="T21" fmla="*/ 0 h 114"/>
                  <a:gd name="T22" fmla="*/ 0 w 86"/>
                  <a:gd name="T23" fmla="*/ 0 h 114"/>
                  <a:gd name="T24" fmla="*/ 0 w 86"/>
                  <a:gd name="T25" fmla="*/ 0 h 114"/>
                  <a:gd name="T26" fmla="*/ 0 w 86"/>
                  <a:gd name="T27" fmla="*/ 0 h 114"/>
                  <a:gd name="T28" fmla="*/ 0 w 86"/>
                  <a:gd name="T29" fmla="*/ 0 h 114"/>
                  <a:gd name="T30" fmla="*/ 0 w 86"/>
                  <a:gd name="T31" fmla="*/ 0 h 114"/>
                  <a:gd name="T32" fmla="*/ 0 w 86"/>
                  <a:gd name="T33" fmla="*/ 0 h 114"/>
                  <a:gd name="T34" fmla="*/ 0 w 86"/>
                  <a:gd name="T35" fmla="*/ 0 h 114"/>
                  <a:gd name="T36" fmla="*/ 0 w 86"/>
                  <a:gd name="T37" fmla="*/ 0 h 114"/>
                  <a:gd name="T38" fmla="*/ 0 w 86"/>
                  <a:gd name="T39" fmla="*/ 0 h 114"/>
                  <a:gd name="T40" fmla="*/ 0 w 86"/>
                  <a:gd name="T41" fmla="*/ 0 h 114"/>
                  <a:gd name="T42" fmla="*/ 0 w 86"/>
                  <a:gd name="T43" fmla="*/ 0 h 114"/>
                  <a:gd name="T44" fmla="*/ 0 w 86"/>
                  <a:gd name="T45" fmla="*/ 0 h 114"/>
                  <a:gd name="T46" fmla="*/ 0 w 86"/>
                  <a:gd name="T47" fmla="*/ 0 h 114"/>
                  <a:gd name="T48" fmla="*/ 0 w 86"/>
                  <a:gd name="T49" fmla="*/ 0 h 114"/>
                  <a:gd name="T50" fmla="*/ 0 w 86"/>
                  <a:gd name="T51" fmla="*/ 0 h 114"/>
                  <a:gd name="T52" fmla="*/ 0 w 86"/>
                  <a:gd name="T53" fmla="*/ 0 h 114"/>
                  <a:gd name="T54" fmla="*/ 0 w 86"/>
                  <a:gd name="T55" fmla="*/ 0 h 114"/>
                  <a:gd name="T56" fmla="*/ 0 w 86"/>
                  <a:gd name="T57" fmla="*/ 0 h 114"/>
                  <a:gd name="T58" fmla="*/ 0 w 86"/>
                  <a:gd name="T59" fmla="*/ 0 h 114"/>
                  <a:gd name="T60" fmla="*/ 0 w 86"/>
                  <a:gd name="T61" fmla="*/ 0 h 114"/>
                  <a:gd name="T62" fmla="*/ 0 w 86"/>
                  <a:gd name="T63" fmla="*/ 0 h 114"/>
                  <a:gd name="T64" fmla="*/ 0 w 86"/>
                  <a:gd name="T65" fmla="*/ 0 h 114"/>
                  <a:gd name="T66" fmla="*/ 0 w 86"/>
                  <a:gd name="T67" fmla="*/ 0 h 114"/>
                  <a:gd name="T68" fmla="*/ 0 w 86"/>
                  <a:gd name="T69" fmla="*/ 0 h 114"/>
                  <a:gd name="T70" fmla="*/ 0 w 86"/>
                  <a:gd name="T71" fmla="*/ 0 h 114"/>
                  <a:gd name="T72" fmla="*/ 0 w 86"/>
                  <a:gd name="T73" fmla="*/ 0 h 114"/>
                  <a:gd name="T74" fmla="*/ 0 w 86"/>
                  <a:gd name="T75" fmla="*/ 0 h 114"/>
                  <a:gd name="T76" fmla="*/ 0 w 86"/>
                  <a:gd name="T77" fmla="*/ 0 h 11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6" h="114">
                    <a:moveTo>
                      <a:pt x="84" y="21"/>
                    </a:moveTo>
                    <a:lnTo>
                      <a:pt x="86" y="33"/>
                    </a:lnTo>
                    <a:lnTo>
                      <a:pt x="86" y="45"/>
                    </a:lnTo>
                    <a:lnTo>
                      <a:pt x="84" y="56"/>
                    </a:lnTo>
                    <a:lnTo>
                      <a:pt x="82" y="66"/>
                    </a:lnTo>
                    <a:lnTo>
                      <a:pt x="78" y="75"/>
                    </a:lnTo>
                    <a:lnTo>
                      <a:pt x="73" y="85"/>
                    </a:lnTo>
                    <a:lnTo>
                      <a:pt x="68" y="92"/>
                    </a:lnTo>
                    <a:lnTo>
                      <a:pt x="60" y="99"/>
                    </a:lnTo>
                    <a:lnTo>
                      <a:pt x="53" y="104"/>
                    </a:lnTo>
                    <a:lnTo>
                      <a:pt x="46" y="109"/>
                    </a:lnTo>
                    <a:lnTo>
                      <a:pt x="39" y="112"/>
                    </a:lnTo>
                    <a:lnTo>
                      <a:pt x="32" y="114"/>
                    </a:lnTo>
                    <a:lnTo>
                      <a:pt x="25" y="114"/>
                    </a:lnTo>
                    <a:lnTo>
                      <a:pt x="17" y="113"/>
                    </a:lnTo>
                    <a:lnTo>
                      <a:pt x="11" y="111"/>
                    </a:lnTo>
                    <a:lnTo>
                      <a:pt x="5" y="107"/>
                    </a:lnTo>
                    <a:lnTo>
                      <a:pt x="3" y="104"/>
                    </a:lnTo>
                    <a:lnTo>
                      <a:pt x="2" y="101"/>
                    </a:lnTo>
                    <a:lnTo>
                      <a:pt x="1" y="97"/>
                    </a:lnTo>
                    <a:lnTo>
                      <a:pt x="0" y="93"/>
                    </a:lnTo>
                    <a:lnTo>
                      <a:pt x="1" y="84"/>
                    </a:lnTo>
                    <a:lnTo>
                      <a:pt x="4" y="72"/>
                    </a:lnTo>
                    <a:lnTo>
                      <a:pt x="9" y="61"/>
                    </a:lnTo>
                    <a:lnTo>
                      <a:pt x="14" y="50"/>
                    </a:lnTo>
                    <a:lnTo>
                      <a:pt x="22" y="37"/>
                    </a:lnTo>
                    <a:lnTo>
                      <a:pt x="30" y="27"/>
                    </a:lnTo>
                    <a:lnTo>
                      <a:pt x="38" y="18"/>
                    </a:lnTo>
                    <a:lnTo>
                      <a:pt x="46" y="10"/>
                    </a:lnTo>
                    <a:lnTo>
                      <a:pt x="54" y="4"/>
                    </a:lnTo>
                    <a:lnTo>
                      <a:pt x="61" y="1"/>
                    </a:lnTo>
                    <a:lnTo>
                      <a:pt x="66" y="0"/>
                    </a:lnTo>
                    <a:lnTo>
                      <a:pt x="69" y="1"/>
                    </a:lnTo>
                    <a:lnTo>
                      <a:pt x="73" y="2"/>
                    </a:lnTo>
                    <a:lnTo>
                      <a:pt x="76" y="3"/>
                    </a:lnTo>
                    <a:lnTo>
                      <a:pt x="78" y="6"/>
                    </a:lnTo>
                    <a:lnTo>
                      <a:pt x="81" y="10"/>
                    </a:lnTo>
                    <a:lnTo>
                      <a:pt x="82" y="15"/>
                    </a:lnTo>
                    <a:lnTo>
                      <a:pt x="84" y="21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85" name="Freeform 480">
                <a:extLst>
                  <a:ext uri="{FF2B5EF4-FFF2-40B4-BE49-F238E27FC236}">
                    <a16:creationId xmlns:a16="http://schemas.microsoft.com/office/drawing/2014/main" id="{D144EE08-C91C-4250-8FEB-C9E1C7992C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9" y="1662"/>
                <a:ext cx="5" cy="6"/>
              </a:xfrm>
              <a:custGeom>
                <a:avLst/>
                <a:gdLst>
                  <a:gd name="T0" fmla="*/ 0 w 86"/>
                  <a:gd name="T1" fmla="*/ 0 h 114"/>
                  <a:gd name="T2" fmla="*/ 0 w 86"/>
                  <a:gd name="T3" fmla="*/ 0 h 114"/>
                  <a:gd name="T4" fmla="*/ 0 w 86"/>
                  <a:gd name="T5" fmla="*/ 0 h 114"/>
                  <a:gd name="T6" fmla="*/ 0 w 86"/>
                  <a:gd name="T7" fmla="*/ 0 h 114"/>
                  <a:gd name="T8" fmla="*/ 0 w 86"/>
                  <a:gd name="T9" fmla="*/ 0 h 114"/>
                  <a:gd name="T10" fmla="*/ 0 w 86"/>
                  <a:gd name="T11" fmla="*/ 0 h 114"/>
                  <a:gd name="T12" fmla="*/ 0 w 86"/>
                  <a:gd name="T13" fmla="*/ 0 h 114"/>
                  <a:gd name="T14" fmla="*/ 0 w 86"/>
                  <a:gd name="T15" fmla="*/ 0 h 114"/>
                  <a:gd name="T16" fmla="*/ 0 w 86"/>
                  <a:gd name="T17" fmla="*/ 0 h 114"/>
                  <a:gd name="T18" fmla="*/ 0 w 86"/>
                  <a:gd name="T19" fmla="*/ 0 h 114"/>
                  <a:gd name="T20" fmla="*/ 0 w 86"/>
                  <a:gd name="T21" fmla="*/ 0 h 114"/>
                  <a:gd name="T22" fmla="*/ 0 w 86"/>
                  <a:gd name="T23" fmla="*/ 0 h 114"/>
                  <a:gd name="T24" fmla="*/ 0 w 86"/>
                  <a:gd name="T25" fmla="*/ 0 h 114"/>
                  <a:gd name="T26" fmla="*/ 0 w 86"/>
                  <a:gd name="T27" fmla="*/ 0 h 114"/>
                  <a:gd name="T28" fmla="*/ 0 w 86"/>
                  <a:gd name="T29" fmla="*/ 0 h 114"/>
                  <a:gd name="T30" fmla="*/ 0 w 86"/>
                  <a:gd name="T31" fmla="*/ 0 h 114"/>
                  <a:gd name="T32" fmla="*/ 0 w 86"/>
                  <a:gd name="T33" fmla="*/ 0 h 114"/>
                  <a:gd name="T34" fmla="*/ 0 w 86"/>
                  <a:gd name="T35" fmla="*/ 0 h 114"/>
                  <a:gd name="T36" fmla="*/ 0 w 86"/>
                  <a:gd name="T37" fmla="*/ 0 h 114"/>
                  <a:gd name="T38" fmla="*/ 0 w 86"/>
                  <a:gd name="T39" fmla="*/ 0 h 114"/>
                  <a:gd name="T40" fmla="*/ 0 w 86"/>
                  <a:gd name="T41" fmla="*/ 0 h 114"/>
                  <a:gd name="T42" fmla="*/ 0 w 86"/>
                  <a:gd name="T43" fmla="*/ 0 h 114"/>
                  <a:gd name="T44" fmla="*/ 0 w 86"/>
                  <a:gd name="T45" fmla="*/ 0 h 114"/>
                  <a:gd name="T46" fmla="*/ 0 w 86"/>
                  <a:gd name="T47" fmla="*/ 0 h 114"/>
                  <a:gd name="T48" fmla="*/ 0 w 86"/>
                  <a:gd name="T49" fmla="*/ 0 h 114"/>
                  <a:gd name="T50" fmla="*/ 0 w 86"/>
                  <a:gd name="T51" fmla="*/ 0 h 114"/>
                  <a:gd name="T52" fmla="*/ 0 w 86"/>
                  <a:gd name="T53" fmla="*/ 0 h 114"/>
                  <a:gd name="T54" fmla="*/ 0 w 86"/>
                  <a:gd name="T55" fmla="*/ 0 h 114"/>
                  <a:gd name="T56" fmla="*/ 0 w 86"/>
                  <a:gd name="T57" fmla="*/ 0 h 114"/>
                  <a:gd name="T58" fmla="*/ 0 w 86"/>
                  <a:gd name="T59" fmla="*/ 0 h 114"/>
                  <a:gd name="T60" fmla="*/ 0 w 86"/>
                  <a:gd name="T61" fmla="*/ 0 h 114"/>
                  <a:gd name="T62" fmla="*/ 0 w 86"/>
                  <a:gd name="T63" fmla="*/ 0 h 114"/>
                  <a:gd name="T64" fmla="*/ 0 w 86"/>
                  <a:gd name="T65" fmla="*/ 0 h 114"/>
                  <a:gd name="T66" fmla="*/ 0 w 86"/>
                  <a:gd name="T67" fmla="*/ 0 h 114"/>
                  <a:gd name="T68" fmla="*/ 0 w 86"/>
                  <a:gd name="T69" fmla="*/ 0 h 114"/>
                  <a:gd name="T70" fmla="*/ 0 w 86"/>
                  <a:gd name="T71" fmla="*/ 0 h 114"/>
                  <a:gd name="T72" fmla="*/ 0 w 86"/>
                  <a:gd name="T73" fmla="*/ 0 h 114"/>
                  <a:gd name="T74" fmla="*/ 0 w 86"/>
                  <a:gd name="T75" fmla="*/ 0 h 114"/>
                  <a:gd name="T76" fmla="*/ 0 w 86"/>
                  <a:gd name="T77" fmla="*/ 0 h 11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6" h="114">
                    <a:moveTo>
                      <a:pt x="84" y="21"/>
                    </a:moveTo>
                    <a:lnTo>
                      <a:pt x="86" y="33"/>
                    </a:lnTo>
                    <a:lnTo>
                      <a:pt x="86" y="45"/>
                    </a:lnTo>
                    <a:lnTo>
                      <a:pt x="84" y="55"/>
                    </a:lnTo>
                    <a:lnTo>
                      <a:pt x="82" y="66"/>
                    </a:lnTo>
                    <a:lnTo>
                      <a:pt x="78" y="76"/>
                    </a:lnTo>
                    <a:lnTo>
                      <a:pt x="73" y="84"/>
                    </a:lnTo>
                    <a:lnTo>
                      <a:pt x="67" y="92"/>
                    </a:lnTo>
                    <a:lnTo>
                      <a:pt x="61" y="98"/>
                    </a:lnTo>
                    <a:lnTo>
                      <a:pt x="53" y="105"/>
                    </a:lnTo>
                    <a:lnTo>
                      <a:pt x="46" y="109"/>
                    </a:lnTo>
                    <a:lnTo>
                      <a:pt x="39" y="112"/>
                    </a:lnTo>
                    <a:lnTo>
                      <a:pt x="32" y="114"/>
                    </a:lnTo>
                    <a:lnTo>
                      <a:pt x="25" y="114"/>
                    </a:lnTo>
                    <a:lnTo>
                      <a:pt x="18" y="114"/>
                    </a:lnTo>
                    <a:lnTo>
                      <a:pt x="11" y="111"/>
                    </a:lnTo>
                    <a:lnTo>
                      <a:pt x="5" y="107"/>
                    </a:lnTo>
                    <a:lnTo>
                      <a:pt x="3" y="103"/>
                    </a:lnTo>
                    <a:lnTo>
                      <a:pt x="1" y="100"/>
                    </a:lnTo>
                    <a:lnTo>
                      <a:pt x="1" y="96"/>
                    </a:lnTo>
                    <a:lnTo>
                      <a:pt x="0" y="92"/>
                    </a:lnTo>
                    <a:lnTo>
                      <a:pt x="1" y="83"/>
                    </a:lnTo>
                    <a:lnTo>
                      <a:pt x="4" y="72"/>
                    </a:lnTo>
                    <a:lnTo>
                      <a:pt x="9" y="61"/>
                    </a:lnTo>
                    <a:lnTo>
                      <a:pt x="15" y="49"/>
                    </a:lnTo>
                    <a:lnTo>
                      <a:pt x="22" y="38"/>
                    </a:lnTo>
                    <a:lnTo>
                      <a:pt x="30" y="27"/>
                    </a:lnTo>
                    <a:lnTo>
                      <a:pt x="38" y="18"/>
                    </a:lnTo>
                    <a:lnTo>
                      <a:pt x="46" y="9"/>
                    </a:lnTo>
                    <a:lnTo>
                      <a:pt x="54" y="4"/>
                    </a:lnTo>
                    <a:lnTo>
                      <a:pt x="62" y="0"/>
                    </a:lnTo>
                    <a:lnTo>
                      <a:pt x="66" y="0"/>
                    </a:lnTo>
                    <a:lnTo>
                      <a:pt x="69" y="0"/>
                    </a:lnTo>
                    <a:lnTo>
                      <a:pt x="73" y="1"/>
                    </a:lnTo>
                    <a:lnTo>
                      <a:pt x="76" y="3"/>
                    </a:lnTo>
                    <a:lnTo>
                      <a:pt x="78" y="6"/>
                    </a:lnTo>
                    <a:lnTo>
                      <a:pt x="80" y="9"/>
                    </a:lnTo>
                    <a:lnTo>
                      <a:pt x="82" y="14"/>
                    </a:lnTo>
                    <a:lnTo>
                      <a:pt x="84" y="21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86" name="Freeform 481">
                <a:extLst>
                  <a:ext uri="{FF2B5EF4-FFF2-40B4-BE49-F238E27FC236}">
                    <a16:creationId xmlns:a16="http://schemas.microsoft.com/office/drawing/2014/main" id="{E349778D-FA61-45CE-B248-75A18CBC0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1711"/>
                <a:ext cx="5" cy="6"/>
              </a:xfrm>
              <a:custGeom>
                <a:avLst/>
                <a:gdLst>
                  <a:gd name="T0" fmla="*/ 0 w 86"/>
                  <a:gd name="T1" fmla="*/ 0 h 115"/>
                  <a:gd name="T2" fmla="*/ 0 w 86"/>
                  <a:gd name="T3" fmla="*/ 0 h 115"/>
                  <a:gd name="T4" fmla="*/ 0 w 86"/>
                  <a:gd name="T5" fmla="*/ 0 h 115"/>
                  <a:gd name="T6" fmla="*/ 0 w 86"/>
                  <a:gd name="T7" fmla="*/ 0 h 115"/>
                  <a:gd name="T8" fmla="*/ 0 w 86"/>
                  <a:gd name="T9" fmla="*/ 0 h 115"/>
                  <a:gd name="T10" fmla="*/ 0 w 86"/>
                  <a:gd name="T11" fmla="*/ 0 h 115"/>
                  <a:gd name="T12" fmla="*/ 0 w 86"/>
                  <a:gd name="T13" fmla="*/ 0 h 115"/>
                  <a:gd name="T14" fmla="*/ 0 w 86"/>
                  <a:gd name="T15" fmla="*/ 0 h 115"/>
                  <a:gd name="T16" fmla="*/ 0 w 86"/>
                  <a:gd name="T17" fmla="*/ 0 h 115"/>
                  <a:gd name="T18" fmla="*/ 0 w 86"/>
                  <a:gd name="T19" fmla="*/ 0 h 115"/>
                  <a:gd name="T20" fmla="*/ 0 w 86"/>
                  <a:gd name="T21" fmla="*/ 0 h 115"/>
                  <a:gd name="T22" fmla="*/ 0 w 86"/>
                  <a:gd name="T23" fmla="*/ 0 h 115"/>
                  <a:gd name="T24" fmla="*/ 0 w 86"/>
                  <a:gd name="T25" fmla="*/ 0 h 115"/>
                  <a:gd name="T26" fmla="*/ 0 w 86"/>
                  <a:gd name="T27" fmla="*/ 0 h 115"/>
                  <a:gd name="T28" fmla="*/ 0 w 86"/>
                  <a:gd name="T29" fmla="*/ 0 h 115"/>
                  <a:gd name="T30" fmla="*/ 0 w 86"/>
                  <a:gd name="T31" fmla="*/ 0 h 115"/>
                  <a:gd name="T32" fmla="*/ 0 w 86"/>
                  <a:gd name="T33" fmla="*/ 0 h 115"/>
                  <a:gd name="T34" fmla="*/ 0 w 86"/>
                  <a:gd name="T35" fmla="*/ 0 h 115"/>
                  <a:gd name="T36" fmla="*/ 0 w 86"/>
                  <a:gd name="T37" fmla="*/ 0 h 115"/>
                  <a:gd name="T38" fmla="*/ 0 w 86"/>
                  <a:gd name="T39" fmla="*/ 0 h 115"/>
                  <a:gd name="T40" fmla="*/ 0 w 86"/>
                  <a:gd name="T41" fmla="*/ 0 h 115"/>
                  <a:gd name="T42" fmla="*/ 0 w 86"/>
                  <a:gd name="T43" fmla="*/ 0 h 115"/>
                  <a:gd name="T44" fmla="*/ 0 w 86"/>
                  <a:gd name="T45" fmla="*/ 0 h 115"/>
                  <a:gd name="T46" fmla="*/ 0 w 86"/>
                  <a:gd name="T47" fmla="*/ 0 h 115"/>
                  <a:gd name="T48" fmla="*/ 0 w 86"/>
                  <a:gd name="T49" fmla="*/ 0 h 115"/>
                  <a:gd name="T50" fmla="*/ 0 w 86"/>
                  <a:gd name="T51" fmla="*/ 0 h 115"/>
                  <a:gd name="T52" fmla="*/ 0 w 86"/>
                  <a:gd name="T53" fmla="*/ 0 h 115"/>
                  <a:gd name="T54" fmla="*/ 0 w 86"/>
                  <a:gd name="T55" fmla="*/ 0 h 115"/>
                  <a:gd name="T56" fmla="*/ 0 w 86"/>
                  <a:gd name="T57" fmla="*/ 0 h 115"/>
                  <a:gd name="T58" fmla="*/ 0 w 86"/>
                  <a:gd name="T59" fmla="*/ 0 h 115"/>
                  <a:gd name="T60" fmla="*/ 0 w 86"/>
                  <a:gd name="T61" fmla="*/ 0 h 115"/>
                  <a:gd name="T62" fmla="*/ 0 w 86"/>
                  <a:gd name="T63" fmla="*/ 0 h 115"/>
                  <a:gd name="T64" fmla="*/ 0 w 86"/>
                  <a:gd name="T65" fmla="*/ 0 h 115"/>
                  <a:gd name="T66" fmla="*/ 0 w 86"/>
                  <a:gd name="T67" fmla="*/ 0 h 115"/>
                  <a:gd name="T68" fmla="*/ 0 w 86"/>
                  <a:gd name="T69" fmla="*/ 0 h 115"/>
                  <a:gd name="T70" fmla="*/ 0 w 86"/>
                  <a:gd name="T71" fmla="*/ 0 h 115"/>
                  <a:gd name="T72" fmla="*/ 0 w 86"/>
                  <a:gd name="T73" fmla="*/ 0 h 115"/>
                  <a:gd name="T74" fmla="*/ 0 w 86"/>
                  <a:gd name="T75" fmla="*/ 0 h 115"/>
                  <a:gd name="T76" fmla="*/ 0 w 86"/>
                  <a:gd name="T77" fmla="*/ 0 h 11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6" h="115">
                    <a:moveTo>
                      <a:pt x="84" y="21"/>
                    </a:moveTo>
                    <a:lnTo>
                      <a:pt x="86" y="33"/>
                    </a:lnTo>
                    <a:lnTo>
                      <a:pt x="86" y="45"/>
                    </a:lnTo>
                    <a:lnTo>
                      <a:pt x="84" y="56"/>
                    </a:lnTo>
                    <a:lnTo>
                      <a:pt x="82" y="66"/>
                    </a:lnTo>
                    <a:lnTo>
                      <a:pt x="78" y="76"/>
                    </a:lnTo>
                    <a:lnTo>
                      <a:pt x="73" y="84"/>
                    </a:lnTo>
                    <a:lnTo>
                      <a:pt x="66" y="93"/>
                    </a:lnTo>
                    <a:lnTo>
                      <a:pt x="60" y="99"/>
                    </a:lnTo>
                    <a:lnTo>
                      <a:pt x="53" y="105"/>
                    </a:lnTo>
                    <a:lnTo>
                      <a:pt x="46" y="109"/>
                    </a:lnTo>
                    <a:lnTo>
                      <a:pt x="39" y="112"/>
                    </a:lnTo>
                    <a:lnTo>
                      <a:pt x="32" y="114"/>
                    </a:lnTo>
                    <a:lnTo>
                      <a:pt x="24" y="115"/>
                    </a:lnTo>
                    <a:lnTo>
                      <a:pt x="17" y="114"/>
                    </a:lnTo>
                    <a:lnTo>
                      <a:pt x="11" y="111"/>
                    </a:lnTo>
                    <a:lnTo>
                      <a:pt x="5" y="107"/>
                    </a:lnTo>
                    <a:lnTo>
                      <a:pt x="3" y="104"/>
                    </a:lnTo>
                    <a:lnTo>
                      <a:pt x="1" y="101"/>
                    </a:lnTo>
                    <a:lnTo>
                      <a:pt x="1" y="97"/>
                    </a:lnTo>
                    <a:lnTo>
                      <a:pt x="0" y="93"/>
                    </a:lnTo>
                    <a:lnTo>
                      <a:pt x="1" y="83"/>
                    </a:lnTo>
                    <a:lnTo>
                      <a:pt x="4" y="72"/>
                    </a:lnTo>
                    <a:lnTo>
                      <a:pt x="9" y="61"/>
                    </a:lnTo>
                    <a:lnTo>
                      <a:pt x="14" y="50"/>
                    </a:lnTo>
                    <a:lnTo>
                      <a:pt x="21" y="38"/>
                    </a:lnTo>
                    <a:lnTo>
                      <a:pt x="30" y="27"/>
                    </a:lnTo>
                    <a:lnTo>
                      <a:pt x="38" y="18"/>
                    </a:lnTo>
                    <a:lnTo>
                      <a:pt x="46" y="10"/>
                    </a:lnTo>
                    <a:lnTo>
                      <a:pt x="54" y="5"/>
                    </a:lnTo>
                    <a:lnTo>
                      <a:pt x="61" y="0"/>
                    </a:lnTo>
                    <a:lnTo>
                      <a:pt x="65" y="0"/>
                    </a:lnTo>
                    <a:lnTo>
                      <a:pt x="69" y="0"/>
                    </a:lnTo>
                    <a:lnTo>
                      <a:pt x="73" y="1"/>
                    </a:lnTo>
                    <a:lnTo>
                      <a:pt x="76" y="4"/>
                    </a:lnTo>
                    <a:lnTo>
                      <a:pt x="78" y="7"/>
                    </a:lnTo>
                    <a:lnTo>
                      <a:pt x="80" y="10"/>
                    </a:lnTo>
                    <a:lnTo>
                      <a:pt x="82" y="15"/>
                    </a:lnTo>
                    <a:lnTo>
                      <a:pt x="84" y="21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87" name="Freeform 482">
                <a:extLst>
                  <a:ext uri="{FF2B5EF4-FFF2-40B4-BE49-F238E27FC236}">
                    <a16:creationId xmlns:a16="http://schemas.microsoft.com/office/drawing/2014/main" id="{BEE3C775-3A85-4A71-81EF-68BD3C1FB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1" y="1736"/>
                <a:ext cx="9" cy="12"/>
              </a:xfrm>
              <a:custGeom>
                <a:avLst/>
                <a:gdLst>
                  <a:gd name="T0" fmla="*/ 0 w 162"/>
                  <a:gd name="T1" fmla="*/ 0 h 217"/>
                  <a:gd name="T2" fmla="*/ 0 w 162"/>
                  <a:gd name="T3" fmla="*/ 0 h 217"/>
                  <a:gd name="T4" fmla="*/ 0 w 162"/>
                  <a:gd name="T5" fmla="*/ 0 h 217"/>
                  <a:gd name="T6" fmla="*/ 0 w 162"/>
                  <a:gd name="T7" fmla="*/ 0 h 217"/>
                  <a:gd name="T8" fmla="*/ 1 w 162"/>
                  <a:gd name="T9" fmla="*/ 0 h 217"/>
                  <a:gd name="T10" fmla="*/ 1 w 162"/>
                  <a:gd name="T11" fmla="*/ 0 h 217"/>
                  <a:gd name="T12" fmla="*/ 1 w 162"/>
                  <a:gd name="T13" fmla="*/ 0 h 217"/>
                  <a:gd name="T14" fmla="*/ 1 w 162"/>
                  <a:gd name="T15" fmla="*/ 0 h 217"/>
                  <a:gd name="T16" fmla="*/ 1 w 162"/>
                  <a:gd name="T17" fmla="*/ 0 h 217"/>
                  <a:gd name="T18" fmla="*/ 1 w 162"/>
                  <a:gd name="T19" fmla="*/ 0 h 217"/>
                  <a:gd name="T20" fmla="*/ 1 w 162"/>
                  <a:gd name="T21" fmla="*/ 0 h 217"/>
                  <a:gd name="T22" fmla="*/ 1 w 162"/>
                  <a:gd name="T23" fmla="*/ 0 h 217"/>
                  <a:gd name="T24" fmla="*/ 1 w 162"/>
                  <a:gd name="T25" fmla="*/ 0 h 217"/>
                  <a:gd name="T26" fmla="*/ 1 w 162"/>
                  <a:gd name="T27" fmla="*/ 0 h 217"/>
                  <a:gd name="T28" fmla="*/ 1 w 162"/>
                  <a:gd name="T29" fmla="*/ 0 h 217"/>
                  <a:gd name="T30" fmla="*/ 0 w 162"/>
                  <a:gd name="T31" fmla="*/ 0 h 217"/>
                  <a:gd name="T32" fmla="*/ 0 w 162"/>
                  <a:gd name="T33" fmla="*/ 0 h 217"/>
                  <a:gd name="T34" fmla="*/ 0 w 162"/>
                  <a:gd name="T35" fmla="*/ 0 h 217"/>
                  <a:gd name="T36" fmla="*/ 0 w 162"/>
                  <a:gd name="T37" fmla="*/ 0 h 217"/>
                  <a:gd name="T38" fmla="*/ 0 w 162"/>
                  <a:gd name="T39" fmla="*/ 0 h 217"/>
                  <a:gd name="T40" fmla="*/ 0 w 162"/>
                  <a:gd name="T41" fmla="*/ 1 h 217"/>
                  <a:gd name="T42" fmla="*/ 0 w 162"/>
                  <a:gd name="T43" fmla="*/ 1 h 217"/>
                  <a:gd name="T44" fmla="*/ 0 w 162"/>
                  <a:gd name="T45" fmla="*/ 1 h 217"/>
                  <a:gd name="T46" fmla="*/ 0 w 162"/>
                  <a:gd name="T47" fmla="*/ 1 h 217"/>
                  <a:gd name="T48" fmla="*/ 0 w 162"/>
                  <a:gd name="T49" fmla="*/ 1 h 217"/>
                  <a:gd name="T50" fmla="*/ 0 w 162"/>
                  <a:gd name="T51" fmla="*/ 1 h 217"/>
                  <a:gd name="T52" fmla="*/ 0 w 162"/>
                  <a:gd name="T53" fmla="*/ 1 h 217"/>
                  <a:gd name="T54" fmla="*/ 0 w 162"/>
                  <a:gd name="T55" fmla="*/ 1 h 217"/>
                  <a:gd name="T56" fmla="*/ 0 w 162"/>
                  <a:gd name="T57" fmla="*/ 1 h 217"/>
                  <a:gd name="T58" fmla="*/ 0 w 162"/>
                  <a:gd name="T59" fmla="*/ 1 h 217"/>
                  <a:gd name="T60" fmla="*/ 0 w 162"/>
                  <a:gd name="T61" fmla="*/ 1 h 217"/>
                  <a:gd name="T62" fmla="*/ 0 w 162"/>
                  <a:gd name="T63" fmla="*/ 1 h 217"/>
                  <a:gd name="T64" fmla="*/ 0 w 162"/>
                  <a:gd name="T65" fmla="*/ 1 h 217"/>
                  <a:gd name="T66" fmla="*/ 0 w 162"/>
                  <a:gd name="T67" fmla="*/ 1 h 217"/>
                  <a:gd name="T68" fmla="*/ 0 w 162"/>
                  <a:gd name="T69" fmla="*/ 1 h 217"/>
                  <a:gd name="T70" fmla="*/ 0 w 162"/>
                  <a:gd name="T71" fmla="*/ 1 h 217"/>
                  <a:gd name="T72" fmla="*/ 0 w 162"/>
                  <a:gd name="T73" fmla="*/ 1 h 217"/>
                  <a:gd name="T74" fmla="*/ 0 w 162"/>
                  <a:gd name="T75" fmla="*/ 1 h 217"/>
                  <a:gd name="T76" fmla="*/ 0 w 162"/>
                  <a:gd name="T77" fmla="*/ 1 h 217"/>
                  <a:gd name="T78" fmla="*/ 0 w 162"/>
                  <a:gd name="T79" fmla="*/ 0 h 217"/>
                  <a:gd name="T80" fmla="*/ 0 w 162"/>
                  <a:gd name="T81" fmla="*/ 0 h 217"/>
                  <a:gd name="T82" fmla="*/ 0 w 162"/>
                  <a:gd name="T83" fmla="*/ 0 h 217"/>
                  <a:gd name="T84" fmla="*/ 0 w 162"/>
                  <a:gd name="T85" fmla="*/ 0 h 217"/>
                  <a:gd name="T86" fmla="*/ 0 w 162"/>
                  <a:gd name="T87" fmla="*/ 0 h 217"/>
                  <a:gd name="T88" fmla="*/ 0 w 162"/>
                  <a:gd name="T89" fmla="*/ 0 h 217"/>
                  <a:gd name="T90" fmla="*/ 0 w 162"/>
                  <a:gd name="T91" fmla="*/ 0 h 217"/>
                  <a:gd name="T92" fmla="*/ 0 w 162"/>
                  <a:gd name="T93" fmla="*/ 0 h 217"/>
                  <a:gd name="T94" fmla="*/ 0 w 162"/>
                  <a:gd name="T95" fmla="*/ 0 h 217"/>
                  <a:gd name="T96" fmla="*/ 0 w 162"/>
                  <a:gd name="T97" fmla="*/ 0 h 217"/>
                  <a:gd name="T98" fmla="*/ 0 w 162"/>
                  <a:gd name="T99" fmla="*/ 0 h 217"/>
                  <a:gd name="T100" fmla="*/ 0 w 162"/>
                  <a:gd name="T101" fmla="*/ 0 h 217"/>
                  <a:gd name="T102" fmla="*/ 0 w 162"/>
                  <a:gd name="T103" fmla="*/ 0 h 217"/>
                  <a:gd name="T104" fmla="*/ 0 w 162"/>
                  <a:gd name="T105" fmla="*/ 0 h 217"/>
                  <a:gd name="T106" fmla="*/ 0 w 162"/>
                  <a:gd name="T107" fmla="*/ 0 h 217"/>
                  <a:gd name="T108" fmla="*/ 0 w 162"/>
                  <a:gd name="T109" fmla="*/ 0 h 217"/>
                  <a:gd name="T110" fmla="*/ 0 w 162"/>
                  <a:gd name="T111" fmla="*/ 0 h 217"/>
                  <a:gd name="T112" fmla="*/ 0 w 162"/>
                  <a:gd name="T113" fmla="*/ 0 h 217"/>
                  <a:gd name="T114" fmla="*/ 0 w 162"/>
                  <a:gd name="T115" fmla="*/ 0 h 217"/>
                  <a:gd name="T116" fmla="*/ 0 w 162"/>
                  <a:gd name="T117" fmla="*/ 0 h 217"/>
                  <a:gd name="T118" fmla="*/ 0 w 162"/>
                  <a:gd name="T119" fmla="*/ 0 h 217"/>
                  <a:gd name="T120" fmla="*/ 0 w 162"/>
                  <a:gd name="T121" fmla="*/ 0 h 217"/>
                  <a:gd name="T122" fmla="*/ 0 w 162"/>
                  <a:gd name="T123" fmla="*/ 0 h 217"/>
                  <a:gd name="T124" fmla="*/ 0 w 162"/>
                  <a:gd name="T125" fmla="*/ 0 h 21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62" h="217">
                    <a:moveTo>
                      <a:pt x="133" y="8"/>
                    </a:moveTo>
                    <a:lnTo>
                      <a:pt x="139" y="13"/>
                    </a:lnTo>
                    <a:lnTo>
                      <a:pt x="145" y="18"/>
                    </a:lnTo>
                    <a:lnTo>
                      <a:pt x="150" y="24"/>
                    </a:lnTo>
                    <a:lnTo>
                      <a:pt x="154" y="31"/>
                    </a:lnTo>
                    <a:lnTo>
                      <a:pt x="157" y="38"/>
                    </a:lnTo>
                    <a:lnTo>
                      <a:pt x="160" y="45"/>
                    </a:lnTo>
                    <a:lnTo>
                      <a:pt x="161" y="54"/>
                    </a:lnTo>
                    <a:lnTo>
                      <a:pt x="162" y="61"/>
                    </a:lnTo>
                    <a:lnTo>
                      <a:pt x="162" y="70"/>
                    </a:lnTo>
                    <a:lnTo>
                      <a:pt x="162" y="78"/>
                    </a:lnTo>
                    <a:lnTo>
                      <a:pt x="161" y="87"/>
                    </a:lnTo>
                    <a:lnTo>
                      <a:pt x="159" y="96"/>
                    </a:lnTo>
                    <a:lnTo>
                      <a:pt x="157" y="105"/>
                    </a:lnTo>
                    <a:lnTo>
                      <a:pt x="154" y="114"/>
                    </a:lnTo>
                    <a:lnTo>
                      <a:pt x="151" y="122"/>
                    </a:lnTo>
                    <a:lnTo>
                      <a:pt x="147" y="131"/>
                    </a:lnTo>
                    <a:lnTo>
                      <a:pt x="138" y="148"/>
                    </a:lnTo>
                    <a:lnTo>
                      <a:pt x="127" y="164"/>
                    </a:lnTo>
                    <a:lnTo>
                      <a:pt x="120" y="171"/>
                    </a:lnTo>
                    <a:lnTo>
                      <a:pt x="114" y="178"/>
                    </a:lnTo>
                    <a:lnTo>
                      <a:pt x="107" y="186"/>
                    </a:lnTo>
                    <a:lnTo>
                      <a:pt x="100" y="192"/>
                    </a:lnTo>
                    <a:lnTo>
                      <a:pt x="93" y="197"/>
                    </a:lnTo>
                    <a:lnTo>
                      <a:pt x="85" y="202"/>
                    </a:lnTo>
                    <a:lnTo>
                      <a:pt x="77" y="206"/>
                    </a:lnTo>
                    <a:lnTo>
                      <a:pt x="69" y="210"/>
                    </a:lnTo>
                    <a:lnTo>
                      <a:pt x="60" y="213"/>
                    </a:lnTo>
                    <a:lnTo>
                      <a:pt x="52" y="215"/>
                    </a:lnTo>
                    <a:lnTo>
                      <a:pt x="44" y="216"/>
                    </a:lnTo>
                    <a:lnTo>
                      <a:pt x="34" y="217"/>
                    </a:lnTo>
                    <a:lnTo>
                      <a:pt x="26" y="216"/>
                    </a:lnTo>
                    <a:lnTo>
                      <a:pt x="20" y="214"/>
                    </a:lnTo>
                    <a:lnTo>
                      <a:pt x="14" y="211"/>
                    </a:lnTo>
                    <a:lnTo>
                      <a:pt x="9" y="206"/>
                    </a:lnTo>
                    <a:lnTo>
                      <a:pt x="6" y="200"/>
                    </a:lnTo>
                    <a:lnTo>
                      <a:pt x="3" y="194"/>
                    </a:lnTo>
                    <a:lnTo>
                      <a:pt x="1" y="186"/>
                    </a:lnTo>
                    <a:lnTo>
                      <a:pt x="0" y="177"/>
                    </a:lnTo>
                    <a:lnTo>
                      <a:pt x="0" y="168"/>
                    </a:lnTo>
                    <a:lnTo>
                      <a:pt x="1" y="158"/>
                    </a:lnTo>
                    <a:lnTo>
                      <a:pt x="2" y="148"/>
                    </a:lnTo>
                    <a:lnTo>
                      <a:pt x="4" y="136"/>
                    </a:lnTo>
                    <a:lnTo>
                      <a:pt x="7" y="126"/>
                    </a:lnTo>
                    <a:lnTo>
                      <a:pt x="11" y="115"/>
                    </a:lnTo>
                    <a:lnTo>
                      <a:pt x="15" y="104"/>
                    </a:lnTo>
                    <a:lnTo>
                      <a:pt x="19" y="92"/>
                    </a:lnTo>
                    <a:lnTo>
                      <a:pt x="24" y="81"/>
                    </a:lnTo>
                    <a:lnTo>
                      <a:pt x="30" y="71"/>
                    </a:lnTo>
                    <a:lnTo>
                      <a:pt x="36" y="61"/>
                    </a:lnTo>
                    <a:lnTo>
                      <a:pt x="43" y="50"/>
                    </a:lnTo>
                    <a:lnTo>
                      <a:pt x="49" y="41"/>
                    </a:lnTo>
                    <a:lnTo>
                      <a:pt x="56" y="33"/>
                    </a:lnTo>
                    <a:lnTo>
                      <a:pt x="63" y="25"/>
                    </a:lnTo>
                    <a:lnTo>
                      <a:pt x="71" y="18"/>
                    </a:lnTo>
                    <a:lnTo>
                      <a:pt x="78" y="12"/>
                    </a:lnTo>
                    <a:lnTo>
                      <a:pt x="87" y="8"/>
                    </a:lnTo>
                    <a:lnTo>
                      <a:pt x="94" y="3"/>
                    </a:lnTo>
                    <a:lnTo>
                      <a:pt x="102" y="1"/>
                    </a:lnTo>
                    <a:lnTo>
                      <a:pt x="110" y="0"/>
                    </a:lnTo>
                    <a:lnTo>
                      <a:pt x="117" y="1"/>
                    </a:lnTo>
                    <a:lnTo>
                      <a:pt x="126" y="3"/>
                    </a:lnTo>
                    <a:lnTo>
                      <a:pt x="133" y="8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88" name="Freeform 483">
                <a:extLst>
                  <a:ext uri="{FF2B5EF4-FFF2-40B4-BE49-F238E27FC236}">
                    <a16:creationId xmlns:a16="http://schemas.microsoft.com/office/drawing/2014/main" id="{58AF647C-E1D3-458F-B28B-C42C7A6FE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4" y="1674"/>
                <a:ext cx="5" cy="6"/>
              </a:xfrm>
              <a:custGeom>
                <a:avLst/>
                <a:gdLst>
                  <a:gd name="T0" fmla="*/ 0 w 86"/>
                  <a:gd name="T1" fmla="*/ 0 h 115"/>
                  <a:gd name="T2" fmla="*/ 0 w 86"/>
                  <a:gd name="T3" fmla="*/ 0 h 115"/>
                  <a:gd name="T4" fmla="*/ 0 w 86"/>
                  <a:gd name="T5" fmla="*/ 0 h 115"/>
                  <a:gd name="T6" fmla="*/ 0 w 86"/>
                  <a:gd name="T7" fmla="*/ 0 h 115"/>
                  <a:gd name="T8" fmla="*/ 0 w 86"/>
                  <a:gd name="T9" fmla="*/ 0 h 115"/>
                  <a:gd name="T10" fmla="*/ 0 w 86"/>
                  <a:gd name="T11" fmla="*/ 0 h 115"/>
                  <a:gd name="T12" fmla="*/ 0 w 86"/>
                  <a:gd name="T13" fmla="*/ 0 h 115"/>
                  <a:gd name="T14" fmla="*/ 0 w 86"/>
                  <a:gd name="T15" fmla="*/ 0 h 115"/>
                  <a:gd name="T16" fmla="*/ 0 w 86"/>
                  <a:gd name="T17" fmla="*/ 0 h 115"/>
                  <a:gd name="T18" fmla="*/ 0 w 86"/>
                  <a:gd name="T19" fmla="*/ 0 h 115"/>
                  <a:gd name="T20" fmla="*/ 0 w 86"/>
                  <a:gd name="T21" fmla="*/ 0 h 115"/>
                  <a:gd name="T22" fmla="*/ 0 w 86"/>
                  <a:gd name="T23" fmla="*/ 0 h 115"/>
                  <a:gd name="T24" fmla="*/ 0 w 86"/>
                  <a:gd name="T25" fmla="*/ 0 h 115"/>
                  <a:gd name="T26" fmla="*/ 0 w 86"/>
                  <a:gd name="T27" fmla="*/ 0 h 115"/>
                  <a:gd name="T28" fmla="*/ 0 w 86"/>
                  <a:gd name="T29" fmla="*/ 0 h 115"/>
                  <a:gd name="T30" fmla="*/ 0 w 86"/>
                  <a:gd name="T31" fmla="*/ 0 h 115"/>
                  <a:gd name="T32" fmla="*/ 0 w 86"/>
                  <a:gd name="T33" fmla="*/ 0 h 115"/>
                  <a:gd name="T34" fmla="*/ 0 w 86"/>
                  <a:gd name="T35" fmla="*/ 0 h 115"/>
                  <a:gd name="T36" fmla="*/ 0 w 86"/>
                  <a:gd name="T37" fmla="*/ 0 h 115"/>
                  <a:gd name="T38" fmla="*/ 0 w 86"/>
                  <a:gd name="T39" fmla="*/ 0 h 115"/>
                  <a:gd name="T40" fmla="*/ 0 w 86"/>
                  <a:gd name="T41" fmla="*/ 0 h 115"/>
                  <a:gd name="T42" fmla="*/ 0 w 86"/>
                  <a:gd name="T43" fmla="*/ 0 h 115"/>
                  <a:gd name="T44" fmla="*/ 0 w 86"/>
                  <a:gd name="T45" fmla="*/ 0 h 115"/>
                  <a:gd name="T46" fmla="*/ 0 w 86"/>
                  <a:gd name="T47" fmla="*/ 0 h 115"/>
                  <a:gd name="T48" fmla="*/ 0 w 86"/>
                  <a:gd name="T49" fmla="*/ 0 h 115"/>
                  <a:gd name="T50" fmla="*/ 0 w 86"/>
                  <a:gd name="T51" fmla="*/ 0 h 115"/>
                  <a:gd name="T52" fmla="*/ 0 w 86"/>
                  <a:gd name="T53" fmla="*/ 0 h 115"/>
                  <a:gd name="T54" fmla="*/ 0 w 86"/>
                  <a:gd name="T55" fmla="*/ 0 h 115"/>
                  <a:gd name="T56" fmla="*/ 0 w 86"/>
                  <a:gd name="T57" fmla="*/ 0 h 115"/>
                  <a:gd name="T58" fmla="*/ 0 w 86"/>
                  <a:gd name="T59" fmla="*/ 0 h 115"/>
                  <a:gd name="T60" fmla="*/ 0 w 86"/>
                  <a:gd name="T61" fmla="*/ 0 h 115"/>
                  <a:gd name="T62" fmla="*/ 0 w 86"/>
                  <a:gd name="T63" fmla="*/ 0 h 115"/>
                  <a:gd name="T64" fmla="*/ 0 w 86"/>
                  <a:gd name="T65" fmla="*/ 0 h 115"/>
                  <a:gd name="T66" fmla="*/ 0 w 86"/>
                  <a:gd name="T67" fmla="*/ 0 h 115"/>
                  <a:gd name="T68" fmla="*/ 0 w 86"/>
                  <a:gd name="T69" fmla="*/ 0 h 115"/>
                  <a:gd name="T70" fmla="*/ 0 w 86"/>
                  <a:gd name="T71" fmla="*/ 0 h 115"/>
                  <a:gd name="T72" fmla="*/ 0 w 86"/>
                  <a:gd name="T73" fmla="*/ 0 h 115"/>
                  <a:gd name="T74" fmla="*/ 0 w 86"/>
                  <a:gd name="T75" fmla="*/ 0 h 115"/>
                  <a:gd name="T76" fmla="*/ 0 w 86"/>
                  <a:gd name="T77" fmla="*/ 0 h 11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6" h="115">
                    <a:moveTo>
                      <a:pt x="84" y="21"/>
                    </a:moveTo>
                    <a:lnTo>
                      <a:pt x="86" y="33"/>
                    </a:lnTo>
                    <a:lnTo>
                      <a:pt x="86" y="45"/>
                    </a:lnTo>
                    <a:lnTo>
                      <a:pt x="84" y="55"/>
                    </a:lnTo>
                    <a:lnTo>
                      <a:pt x="82" y="67"/>
                    </a:lnTo>
                    <a:lnTo>
                      <a:pt x="78" y="76"/>
                    </a:lnTo>
                    <a:lnTo>
                      <a:pt x="73" y="84"/>
                    </a:lnTo>
                    <a:lnTo>
                      <a:pt x="68" y="92"/>
                    </a:lnTo>
                    <a:lnTo>
                      <a:pt x="60" y="98"/>
                    </a:lnTo>
                    <a:lnTo>
                      <a:pt x="53" y="105"/>
                    </a:lnTo>
                    <a:lnTo>
                      <a:pt x="46" y="109"/>
                    </a:lnTo>
                    <a:lnTo>
                      <a:pt x="39" y="112"/>
                    </a:lnTo>
                    <a:lnTo>
                      <a:pt x="32" y="114"/>
                    </a:lnTo>
                    <a:lnTo>
                      <a:pt x="25" y="115"/>
                    </a:lnTo>
                    <a:lnTo>
                      <a:pt x="17" y="114"/>
                    </a:lnTo>
                    <a:lnTo>
                      <a:pt x="11" y="111"/>
                    </a:lnTo>
                    <a:lnTo>
                      <a:pt x="5" y="107"/>
                    </a:lnTo>
                    <a:lnTo>
                      <a:pt x="3" y="105"/>
                    </a:lnTo>
                    <a:lnTo>
                      <a:pt x="2" y="101"/>
                    </a:lnTo>
                    <a:lnTo>
                      <a:pt x="1" y="97"/>
                    </a:lnTo>
                    <a:lnTo>
                      <a:pt x="0" y="92"/>
                    </a:lnTo>
                    <a:lnTo>
                      <a:pt x="1" y="83"/>
                    </a:lnTo>
                    <a:lnTo>
                      <a:pt x="4" y="72"/>
                    </a:lnTo>
                    <a:lnTo>
                      <a:pt x="9" y="61"/>
                    </a:lnTo>
                    <a:lnTo>
                      <a:pt x="14" y="49"/>
                    </a:lnTo>
                    <a:lnTo>
                      <a:pt x="22" y="38"/>
                    </a:lnTo>
                    <a:lnTo>
                      <a:pt x="30" y="27"/>
                    </a:lnTo>
                    <a:lnTo>
                      <a:pt x="38" y="18"/>
                    </a:lnTo>
                    <a:lnTo>
                      <a:pt x="46" y="9"/>
                    </a:lnTo>
                    <a:lnTo>
                      <a:pt x="54" y="4"/>
                    </a:lnTo>
                    <a:lnTo>
                      <a:pt x="62" y="0"/>
                    </a:lnTo>
                    <a:lnTo>
                      <a:pt x="66" y="0"/>
                    </a:lnTo>
                    <a:lnTo>
                      <a:pt x="70" y="0"/>
                    </a:lnTo>
                    <a:lnTo>
                      <a:pt x="73" y="1"/>
                    </a:lnTo>
                    <a:lnTo>
                      <a:pt x="76" y="3"/>
                    </a:lnTo>
                    <a:lnTo>
                      <a:pt x="78" y="6"/>
                    </a:lnTo>
                    <a:lnTo>
                      <a:pt x="81" y="9"/>
                    </a:lnTo>
                    <a:lnTo>
                      <a:pt x="82" y="15"/>
                    </a:lnTo>
                    <a:lnTo>
                      <a:pt x="84" y="21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89" name="Freeform 484">
                <a:extLst>
                  <a:ext uri="{FF2B5EF4-FFF2-40B4-BE49-F238E27FC236}">
                    <a16:creationId xmlns:a16="http://schemas.microsoft.com/office/drawing/2014/main" id="{F422BD4B-B57A-4C62-A229-A0A86C590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2" y="1722"/>
                <a:ext cx="4" cy="6"/>
              </a:xfrm>
              <a:custGeom>
                <a:avLst/>
                <a:gdLst>
                  <a:gd name="T0" fmla="*/ 0 w 86"/>
                  <a:gd name="T1" fmla="*/ 0 h 115"/>
                  <a:gd name="T2" fmla="*/ 0 w 86"/>
                  <a:gd name="T3" fmla="*/ 0 h 115"/>
                  <a:gd name="T4" fmla="*/ 0 w 86"/>
                  <a:gd name="T5" fmla="*/ 0 h 115"/>
                  <a:gd name="T6" fmla="*/ 0 w 86"/>
                  <a:gd name="T7" fmla="*/ 0 h 115"/>
                  <a:gd name="T8" fmla="*/ 0 w 86"/>
                  <a:gd name="T9" fmla="*/ 0 h 115"/>
                  <a:gd name="T10" fmla="*/ 0 w 86"/>
                  <a:gd name="T11" fmla="*/ 0 h 115"/>
                  <a:gd name="T12" fmla="*/ 0 w 86"/>
                  <a:gd name="T13" fmla="*/ 0 h 115"/>
                  <a:gd name="T14" fmla="*/ 0 w 86"/>
                  <a:gd name="T15" fmla="*/ 0 h 115"/>
                  <a:gd name="T16" fmla="*/ 0 w 86"/>
                  <a:gd name="T17" fmla="*/ 0 h 115"/>
                  <a:gd name="T18" fmla="*/ 0 w 86"/>
                  <a:gd name="T19" fmla="*/ 0 h 115"/>
                  <a:gd name="T20" fmla="*/ 0 w 86"/>
                  <a:gd name="T21" fmla="*/ 0 h 115"/>
                  <a:gd name="T22" fmla="*/ 0 w 86"/>
                  <a:gd name="T23" fmla="*/ 0 h 115"/>
                  <a:gd name="T24" fmla="*/ 0 w 86"/>
                  <a:gd name="T25" fmla="*/ 0 h 115"/>
                  <a:gd name="T26" fmla="*/ 0 w 86"/>
                  <a:gd name="T27" fmla="*/ 0 h 115"/>
                  <a:gd name="T28" fmla="*/ 0 w 86"/>
                  <a:gd name="T29" fmla="*/ 0 h 115"/>
                  <a:gd name="T30" fmla="*/ 0 w 86"/>
                  <a:gd name="T31" fmla="*/ 0 h 115"/>
                  <a:gd name="T32" fmla="*/ 0 w 86"/>
                  <a:gd name="T33" fmla="*/ 0 h 115"/>
                  <a:gd name="T34" fmla="*/ 0 w 86"/>
                  <a:gd name="T35" fmla="*/ 0 h 115"/>
                  <a:gd name="T36" fmla="*/ 0 w 86"/>
                  <a:gd name="T37" fmla="*/ 0 h 115"/>
                  <a:gd name="T38" fmla="*/ 0 w 86"/>
                  <a:gd name="T39" fmla="*/ 0 h 115"/>
                  <a:gd name="T40" fmla="*/ 0 w 86"/>
                  <a:gd name="T41" fmla="*/ 0 h 115"/>
                  <a:gd name="T42" fmla="*/ 0 w 86"/>
                  <a:gd name="T43" fmla="*/ 0 h 115"/>
                  <a:gd name="T44" fmla="*/ 0 w 86"/>
                  <a:gd name="T45" fmla="*/ 0 h 115"/>
                  <a:gd name="T46" fmla="*/ 0 w 86"/>
                  <a:gd name="T47" fmla="*/ 0 h 115"/>
                  <a:gd name="T48" fmla="*/ 0 w 86"/>
                  <a:gd name="T49" fmla="*/ 0 h 115"/>
                  <a:gd name="T50" fmla="*/ 0 w 86"/>
                  <a:gd name="T51" fmla="*/ 0 h 115"/>
                  <a:gd name="T52" fmla="*/ 0 w 86"/>
                  <a:gd name="T53" fmla="*/ 0 h 115"/>
                  <a:gd name="T54" fmla="*/ 0 w 86"/>
                  <a:gd name="T55" fmla="*/ 0 h 115"/>
                  <a:gd name="T56" fmla="*/ 0 w 86"/>
                  <a:gd name="T57" fmla="*/ 0 h 115"/>
                  <a:gd name="T58" fmla="*/ 0 w 86"/>
                  <a:gd name="T59" fmla="*/ 0 h 115"/>
                  <a:gd name="T60" fmla="*/ 0 w 86"/>
                  <a:gd name="T61" fmla="*/ 0 h 115"/>
                  <a:gd name="T62" fmla="*/ 0 w 86"/>
                  <a:gd name="T63" fmla="*/ 0 h 115"/>
                  <a:gd name="T64" fmla="*/ 0 w 86"/>
                  <a:gd name="T65" fmla="*/ 0 h 115"/>
                  <a:gd name="T66" fmla="*/ 0 w 86"/>
                  <a:gd name="T67" fmla="*/ 0 h 115"/>
                  <a:gd name="T68" fmla="*/ 0 w 86"/>
                  <a:gd name="T69" fmla="*/ 0 h 115"/>
                  <a:gd name="T70" fmla="*/ 0 w 86"/>
                  <a:gd name="T71" fmla="*/ 0 h 115"/>
                  <a:gd name="T72" fmla="*/ 0 w 86"/>
                  <a:gd name="T73" fmla="*/ 0 h 115"/>
                  <a:gd name="T74" fmla="*/ 0 w 86"/>
                  <a:gd name="T75" fmla="*/ 0 h 115"/>
                  <a:gd name="T76" fmla="*/ 0 w 86"/>
                  <a:gd name="T77" fmla="*/ 0 h 11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6" h="115">
                    <a:moveTo>
                      <a:pt x="84" y="22"/>
                    </a:moveTo>
                    <a:lnTo>
                      <a:pt x="86" y="34"/>
                    </a:lnTo>
                    <a:lnTo>
                      <a:pt x="86" y="45"/>
                    </a:lnTo>
                    <a:lnTo>
                      <a:pt x="84" y="57"/>
                    </a:lnTo>
                    <a:lnTo>
                      <a:pt x="81" y="67"/>
                    </a:lnTo>
                    <a:lnTo>
                      <a:pt x="77" y="76"/>
                    </a:lnTo>
                    <a:lnTo>
                      <a:pt x="72" y="85"/>
                    </a:lnTo>
                    <a:lnTo>
                      <a:pt x="66" y="92"/>
                    </a:lnTo>
                    <a:lnTo>
                      <a:pt x="60" y="100"/>
                    </a:lnTo>
                    <a:lnTo>
                      <a:pt x="53" y="105"/>
                    </a:lnTo>
                    <a:lnTo>
                      <a:pt x="46" y="110"/>
                    </a:lnTo>
                    <a:lnTo>
                      <a:pt x="38" y="113"/>
                    </a:lnTo>
                    <a:lnTo>
                      <a:pt x="31" y="114"/>
                    </a:lnTo>
                    <a:lnTo>
                      <a:pt x="24" y="115"/>
                    </a:lnTo>
                    <a:lnTo>
                      <a:pt x="17" y="114"/>
                    </a:lnTo>
                    <a:lnTo>
                      <a:pt x="11" y="112"/>
                    </a:lnTo>
                    <a:lnTo>
                      <a:pt x="5" y="108"/>
                    </a:lnTo>
                    <a:lnTo>
                      <a:pt x="3" y="105"/>
                    </a:lnTo>
                    <a:lnTo>
                      <a:pt x="1" y="102"/>
                    </a:lnTo>
                    <a:lnTo>
                      <a:pt x="1" y="97"/>
                    </a:lnTo>
                    <a:lnTo>
                      <a:pt x="0" y="93"/>
                    </a:lnTo>
                    <a:lnTo>
                      <a:pt x="1" y="83"/>
                    </a:lnTo>
                    <a:lnTo>
                      <a:pt x="4" y="73"/>
                    </a:lnTo>
                    <a:lnTo>
                      <a:pt x="9" y="62"/>
                    </a:lnTo>
                    <a:lnTo>
                      <a:pt x="14" y="49"/>
                    </a:lnTo>
                    <a:lnTo>
                      <a:pt x="21" y="38"/>
                    </a:lnTo>
                    <a:lnTo>
                      <a:pt x="29" y="28"/>
                    </a:lnTo>
                    <a:lnTo>
                      <a:pt x="37" y="19"/>
                    </a:lnTo>
                    <a:lnTo>
                      <a:pt x="46" y="11"/>
                    </a:lnTo>
                    <a:lnTo>
                      <a:pt x="54" y="4"/>
                    </a:lnTo>
                    <a:lnTo>
                      <a:pt x="61" y="1"/>
                    </a:lnTo>
                    <a:lnTo>
                      <a:pt x="65" y="0"/>
                    </a:lnTo>
                    <a:lnTo>
                      <a:pt x="68" y="0"/>
                    </a:lnTo>
                    <a:lnTo>
                      <a:pt x="72" y="1"/>
                    </a:lnTo>
                    <a:lnTo>
                      <a:pt x="75" y="3"/>
                    </a:lnTo>
                    <a:lnTo>
                      <a:pt x="77" y="6"/>
                    </a:lnTo>
                    <a:lnTo>
                      <a:pt x="79" y="11"/>
                    </a:lnTo>
                    <a:lnTo>
                      <a:pt x="81" y="16"/>
                    </a:lnTo>
                    <a:lnTo>
                      <a:pt x="84" y="22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90" name="Freeform 485">
                <a:extLst>
                  <a:ext uri="{FF2B5EF4-FFF2-40B4-BE49-F238E27FC236}">
                    <a16:creationId xmlns:a16="http://schemas.microsoft.com/office/drawing/2014/main" id="{7D5FD578-7621-4F7B-BCB5-F5E140886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3" y="1782"/>
                <a:ext cx="5" cy="6"/>
              </a:xfrm>
              <a:custGeom>
                <a:avLst/>
                <a:gdLst>
                  <a:gd name="T0" fmla="*/ 0 w 86"/>
                  <a:gd name="T1" fmla="*/ 0 h 115"/>
                  <a:gd name="T2" fmla="*/ 0 w 86"/>
                  <a:gd name="T3" fmla="*/ 0 h 115"/>
                  <a:gd name="T4" fmla="*/ 0 w 86"/>
                  <a:gd name="T5" fmla="*/ 0 h 115"/>
                  <a:gd name="T6" fmla="*/ 0 w 86"/>
                  <a:gd name="T7" fmla="*/ 0 h 115"/>
                  <a:gd name="T8" fmla="*/ 0 w 86"/>
                  <a:gd name="T9" fmla="*/ 0 h 115"/>
                  <a:gd name="T10" fmla="*/ 0 w 86"/>
                  <a:gd name="T11" fmla="*/ 0 h 115"/>
                  <a:gd name="T12" fmla="*/ 0 w 86"/>
                  <a:gd name="T13" fmla="*/ 0 h 115"/>
                  <a:gd name="T14" fmla="*/ 0 w 86"/>
                  <a:gd name="T15" fmla="*/ 0 h 115"/>
                  <a:gd name="T16" fmla="*/ 0 w 86"/>
                  <a:gd name="T17" fmla="*/ 0 h 115"/>
                  <a:gd name="T18" fmla="*/ 0 w 86"/>
                  <a:gd name="T19" fmla="*/ 0 h 115"/>
                  <a:gd name="T20" fmla="*/ 0 w 86"/>
                  <a:gd name="T21" fmla="*/ 0 h 115"/>
                  <a:gd name="T22" fmla="*/ 0 w 86"/>
                  <a:gd name="T23" fmla="*/ 0 h 115"/>
                  <a:gd name="T24" fmla="*/ 0 w 86"/>
                  <a:gd name="T25" fmla="*/ 0 h 115"/>
                  <a:gd name="T26" fmla="*/ 0 w 86"/>
                  <a:gd name="T27" fmla="*/ 0 h 115"/>
                  <a:gd name="T28" fmla="*/ 0 w 86"/>
                  <a:gd name="T29" fmla="*/ 0 h 115"/>
                  <a:gd name="T30" fmla="*/ 0 w 86"/>
                  <a:gd name="T31" fmla="*/ 0 h 115"/>
                  <a:gd name="T32" fmla="*/ 0 w 86"/>
                  <a:gd name="T33" fmla="*/ 0 h 115"/>
                  <a:gd name="T34" fmla="*/ 0 w 86"/>
                  <a:gd name="T35" fmla="*/ 0 h 115"/>
                  <a:gd name="T36" fmla="*/ 0 w 86"/>
                  <a:gd name="T37" fmla="*/ 0 h 115"/>
                  <a:gd name="T38" fmla="*/ 0 w 86"/>
                  <a:gd name="T39" fmla="*/ 0 h 115"/>
                  <a:gd name="T40" fmla="*/ 0 w 86"/>
                  <a:gd name="T41" fmla="*/ 0 h 115"/>
                  <a:gd name="T42" fmla="*/ 0 w 86"/>
                  <a:gd name="T43" fmla="*/ 0 h 115"/>
                  <a:gd name="T44" fmla="*/ 0 w 86"/>
                  <a:gd name="T45" fmla="*/ 0 h 115"/>
                  <a:gd name="T46" fmla="*/ 0 w 86"/>
                  <a:gd name="T47" fmla="*/ 0 h 115"/>
                  <a:gd name="T48" fmla="*/ 0 w 86"/>
                  <a:gd name="T49" fmla="*/ 0 h 115"/>
                  <a:gd name="T50" fmla="*/ 0 w 86"/>
                  <a:gd name="T51" fmla="*/ 0 h 115"/>
                  <a:gd name="T52" fmla="*/ 0 w 86"/>
                  <a:gd name="T53" fmla="*/ 0 h 115"/>
                  <a:gd name="T54" fmla="*/ 0 w 86"/>
                  <a:gd name="T55" fmla="*/ 0 h 115"/>
                  <a:gd name="T56" fmla="*/ 0 w 86"/>
                  <a:gd name="T57" fmla="*/ 0 h 115"/>
                  <a:gd name="T58" fmla="*/ 0 w 86"/>
                  <a:gd name="T59" fmla="*/ 0 h 115"/>
                  <a:gd name="T60" fmla="*/ 0 w 86"/>
                  <a:gd name="T61" fmla="*/ 0 h 115"/>
                  <a:gd name="T62" fmla="*/ 0 w 86"/>
                  <a:gd name="T63" fmla="*/ 0 h 115"/>
                  <a:gd name="T64" fmla="*/ 0 w 86"/>
                  <a:gd name="T65" fmla="*/ 0 h 115"/>
                  <a:gd name="T66" fmla="*/ 0 w 86"/>
                  <a:gd name="T67" fmla="*/ 0 h 115"/>
                  <a:gd name="T68" fmla="*/ 0 w 86"/>
                  <a:gd name="T69" fmla="*/ 0 h 115"/>
                  <a:gd name="T70" fmla="*/ 0 w 86"/>
                  <a:gd name="T71" fmla="*/ 0 h 115"/>
                  <a:gd name="T72" fmla="*/ 0 w 86"/>
                  <a:gd name="T73" fmla="*/ 0 h 115"/>
                  <a:gd name="T74" fmla="*/ 0 w 86"/>
                  <a:gd name="T75" fmla="*/ 0 h 115"/>
                  <a:gd name="T76" fmla="*/ 0 w 86"/>
                  <a:gd name="T77" fmla="*/ 0 h 11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6" h="115">
                    <a:moveTo>
                      <a:pt x="84" y="22"/>
                    </a:moveTo>
                    <a:lnTo>
                      <a:pt x="86" y="34"/>
                    </a:lnTo>
                    <a:lnTo>
                      <a:pt x="86" y="45"/>
                    </a:lnTo>
                    <a:lnTo>
                      <a:pt x="84" y="57"/>
                    </a:lnTo>
                    <a:lnTo>
                      <a:pt x="82" y="67"/>
                    </a:lnTo>
                    <a:lnTo>
                      <a:pt x="78" y="76"/>
                    </a:lnTo>
                    <a:lnTo>
                      <a:pt x="72" y="85"/>
                    </a:lnTo>
                    <a:lnTo>
                      <a:pt x="67" y="92"/>
                    </a:lnTo>
                    <a:lnTo>
                      <a:pt x="60" y="99"/>
                    </a:lnTo>
                    <a:lnTo>
                      <a:pt x="53" y="105"/>
                    </a:lnTo>
                    <a:lnTo>
                      <a:pt x="46" y="110"/>
                    </a:lnTo>
                    <a:lnTo>
                      <a:pt x="39" y="113"/>
                    </a:lnTo>
                    <a:lnTo>
                      <a:pt x="32" y="115"/>
                    </a:lnTo>
                    <a:lnTo>
                      <a:pt x="24" y="115"/>
                    </a:lnTo>
                    <a:lnTo>
                      <a:pt x="17" y="114"/>
                    </a:lnTo>
                    <a:lnTo>
                      <a:pt x="11" y="112"/>
                    </a:lnTo>
                    <a:lnTo>
                      <a:pt x="5" y="108"/>
                    </a:lnTo>
                    <a:lnTo>
                      <a:pt x="3" y="105"/>
                    </a:lnTo>
                    <a:lnTo>
                      <a:pt x="2" y="102"/>
                    </a:lnTo>
                    <a:lnTo>
                      <a:pt x="1" y="97"/>
                    </a:lnTo>
                    <a:lnTo>
                      <a:pt x="0" y="93"/>
                    </a:lnTo>
                    <a:lnTo>
                      <a:pt x="1" y="84"/>
                    </a:lnTo>
                    <a:lnTo>
                      <a:pt x="4" y="73"/>
                    </a:lnTo>
                    <a:lnTo>
                      <a:pt x="9" y="62"/>
                    </a:lnTo>
                    <a:lnTo>
                      <a:pt x="14" y="50"/>
                    </a:lnTo>
                    <a:lnTo>
                      <a:pt x="21" y="38"/>
                    </a:lnTo>
                    <a:lnTo>
                      <a:pt x="29" y="28"/>
                    </a:lnTo>
                    <a:lnTo>
                      <a:pt x="38" y="19"/>
                    </a:lnTo>
                    <a:lnTo>
                      <a:pt x="46" y="10"/>
                    </a:lnTo>
                    <a:lnTo>
                      <a:pt x="54" y="4"/>
                    </a:lnTo>
                    <a:lnTo>
                      <a:pt x="61" y="1"/>
                    </a:lnTo>
                    <a:lnTo>
                      <a:pt x="65" y="0"/>
                    </a:lnTo>
                    <a:lnTo>
                      <a:pt x="68" y="0"/>
                    </a:lnTo>
                    <a:lnTo>
                      <a:pt x="72" y="1"/>
                    </a:lnTo>
                    <a:lnTo>
                      <a:pt x="76" y="3"/>
                    </a:lnTo>
                    <a:lnTo>
                      <a:pt x="78" y="6"/>
                    </a:lnTo>
                    <a:lnTo>
                      <a:pt x="81" y="10"/>
                    </a:lnTo>
                    <a:lnTo>
                      <a:pt x="82" y="16"/>
                    </a:lnTo>
                    <a:lnTo>
                      <a:pt x="84" y="22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91" name="Freeform 486">
                <a:extLst>
                  <a:ext uri="{FF2B5EF4-FFF2-40B4-BE49-F238E27FC236}">
                    <a16:creationId xmlns:a16="http://schemas.microsoft.com/office/drawing/2014/main" id="{1C3C0EF7-00B5-48A7-BB32-D0414E3931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3" y="1804"/>
                <a:ext cx="4" cy="6"/>
              </a:xfrm>
              <a:custGeom>
                <a:avLst/>
                <a:gdLst>
                  <a:gd name="T0" fmla="*/ 0 w 85"/>
                  <a:gd name="T1" fmla="*/ 0 h 114"/>
                  <a:gd name="T2" fmla="*/ 0 w 85"/>
                  <a:gd name="T3" fmla="*/ 0 h 114"/>
                  <a:gd name="T4" fmla="*/ 0 w 85"/>
                  <a:gd name="T5" fmla="*/ 0 h 114"/>
                  <a:gd name="T6" fmla="*/ 0 w 85"/>
                  <a:gd name="T7" fmla="*/ 0 h 114"/>
                  <a:gd name="T8" fmla="*/ 0 w 85"/>
                  <a:gd name="T9" fmla="*/ 0 h 114"/>
                  <a:gd name="T10" fmla="*/ 0 w 85"/>
                  <a:gd name="T11" fmla="*/ 0 h 114"/>
                  <a:gd name="T12" fmla="*/ 0 w 85"/>
                  <a:gd name="T13" fmla="*/ 0 h 114"/>
                  <a:gd name="T14" fmla="*/ 0 w 85"/>
                  <a:gd name="T15" fmla="*/ 0 h 114"/>
                  <a:gd name="T16" fmla="*/ 0 w 85"/>
                  <a:gd name="T17" fmla="*/ 0 h 114"/>
                  <a:gd name="T18" fmla="*/ 0 w 85"/>
                  <a:gd name="T19" fmla="*/ 0 h 114"/>
                  <a:gd name="T20" fmla="*/ 0 w 85"/>
                  <a:gd name="T21" fmla="*/ 0 h 114"/>
                  <a:gd name="T22" fmla="*/ 0 w 85"/>
                  <a:gd name="T23" fmla="*/ 0 h 114"/>
                  <a:gd name="T24" fmla="*/ 0 w 85"/>
                  <a:gd name="T25" fmla="*/ 0 h 114"/>
                  <a:gd name="T26" fmla="*/ 0 w 85"/>
                  <a:gd name="T27" fmla="*/ 0 h 114"/>
                  <a:gd name="T28" fmla="*/ 0 w 85"/>
                  <a:gd name="T29" fmla="*/ 0 h 114"/>
                  <a:gd name="T30" fmla="*/ 0 w 85"/>
                  <a:gd name="T31" fmla="*/ 0 h 114"/>
                  <a:gd name="T32" fmla="*/ 0 w 85"/>
                  <a:gd name="T33" fmla="*/ 0 h 114"/>
                  <a:gd name="T34" fmla="*/ 0 w 85"/>
                  <a:gd name="T35" fmla="*/ 0 h 114"/>
                  <a:gd name="T36" fmla="*/ 0 w 85"/>
                  <a:gd name="T37" fmla="*/ 0 h 114"/>
                  <a:gd name="T38" fmla="*/ 0 w 85"/>
                  <a:gd name="T39" fmla="*/ 0 h 114"/>
                  <a:gd name="T40" fmla="*/ 0 w 85"/>
                  <a:gd name="T41" fmla="*/ 0 h 114"/>
                  <a:gd name="T42" fmla="*/ 0 w 85"/>
                  <a:gd name="T43" fmla="*/ 0 h 114"/>
                  <a:gd name="T44" fmla="*/ 0 w 85"/>
                  <a:gd name="T45" fmla="*/ 0 h 114"/>
                  <a:gd name="T46" fmla="*/ 0 w 85"/>
                  <a:gd name="T47" fmla="*/ 0 h 114"/>
                  <a:gd name="T48" fmla="*/ 0 w 85"/>
                  <a:gd name="T49" fmla="*/ 0 h 114"/>
                  <a:gd name="T50" fmla="*/ 0 w 85"/>
                  <a:gd name="T51" fmla="*/ 0 h 114"/>
                  <a:gd name="T52" fmla="*/ 0 w 85"/>
                  <a:gd name="T53" fmla="*/ 0 h 114"/>
                  <a:gd name="T54" fmla="*/ 0 w 85"/>
                  <a:gd name="T55" fmla="*/ 0 h 114"/>
                  <a:gd name="T56" fmla="*/ 0 w 85"/>
                  <a:gd name="T57" fmla="*/ 0 h 114"/>
                  <a:gd name="T58" fmla="*/ 0 w 85"/>
                  <a:gd name="T59" fmla="*/ 0 h 114"/>
                  <a:gd name="T60" fmla="*/ 0 w 85"/>
                  <a:gd name="T61" fmla="*/ 0 h 114"/>
                  <a:gd name="T62" fmla="*/ 0 w 85"/>
                  <a:gd name="T63" fmla="*/ 0 h 114"/>
                  <a:gd name="T64" fmla="*/ 0 w 85"/>
                  <a:gd name="T65" fmla="*/ 0 h 114"/>
                  <a:gd name="T66" fmla="*/ 0 w 85"/>
                  <a:gd name="T67" fmla="*/ 0 h 114"/>
                  <a:gd name="T68" fmla="*/ 0 w 85"/>
                  <a:gd name="T69" fmla="*/ 0 h 114"/>
                  <a:gd name="T70" fmla="*/ 0 w 85"/>
                  <a:gd name="T71" fmla="*/ 0 h 114"/>
                  <a:gd name="T72" fmla="*/ 0 w 85"/>
                  <a:gd name="T73" fmla="*/ 0 h 114"/>
                  <a:gd name="T74" fmla="*/ 0 w 85"/>
                  <a:gd name="T75" fmla="*/ 0 h 114"/>
                  <a:gd name="T76" fmla="*/ 0 w 85"/>
                  <a:gd name="T77" fmla="*/ 0 h 11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5" h="114">
                    <a:moveTo>
                      <a:pt x="83" y="21"/>
                    </a:moveTo>
                    <a:lnTo>
                      <a:pt x="85" y="33"/>
                    </a:lnTo>
                    <a:lnTo>
                      <a:pt x="85" y="45"/>
                    </a:lnTo>
                    <a:lnTo>
                      <a:pt x="84" y="56"/>
                    </a:lnTo>
                    <a:lnTo>
                      <a:pt x="81" y="66"/>
                    </a:lnTo>
                    <a:lnTo>
                      <a:pt x="77" y="75"/>
                    </a:lnTo>
                    <a:lnTo>
                      <a:pt x="72" y="84"/>
                    </a:lnTo>
                    <a:lnTo>
                      <a:pt x="67" y="92"/>
                    </a:lnTo>
                    <a:lnTo>
                      <a:pt x="60" y="99"/>
                    </a:lnTo>
                    <a:lnTo>
                      <a:pt x="53" y="104"/>
                    </a:lnTo>
                    <a:lnTo>
                      <a:pt x="46" y="109"/>
                    </a:lnTo>
                    <a:lnTo>
                      <a:pt x="38" y="112"/>
                    </a:lnTo>
                    <a:lnTo>
                      <a:pt x="31" y="114"/>
                    </a:lnTo>
                    <a:lnTo>
                      <a:pt x="24" y="114"/>
                    </a:lnTo>
                    <a:lnTo>
                      <a:pt x="17" y="113"/>
                    </a:lnTo>
                    <a:lnTo>
                      <a:pt x="10" y="111"/>
                    </a:lnTo>
                    <a:lnTo>
                      <a:pt x="4" y="107"/>
                    </a:lnTo>
                    <a:lnTo>
                      <a:pt x="2" y="104"/>
                    </a:lnTo>
                    <a:lnTo>
                      <a:pt x="1" y="101"/>
                    </a:lnTo>
                    <a:lnTo>
                      <a:pt x="0" y="97"/>
                    </a:lnTo>
                    <a:lnTo>
                      <a:pt x="0" y="93"/>
                    </a:lnTo>
                    <a:lnTo>
                      <a:pt x="1" y="82"/>
                    </a:lnTo>
                    <a:lnTo>
                      <a:pt x="3" y="72"/>
                    </a:lnTo>
                    <a:lnTo>
                      <a:pt x="8" y="61"/>
                    </a:lnTo>
                    <a:lnTo>
                      <a:pt x="15" y="49"/>
                    </a:lnTo>
                    <a:lnTo>
                      <a:pt x="21" y="37"/>
                    </a:lnTo>
                    <a:lnTo>
                      <a:pt x="29" y="27"/>
                    </a:lnTo>
                    <a:lnTo>
                      <a:pt x="37" y="18"/>
                    </a:lnTo>
                    <a:lnTo>
                      <a:pt x="45" y="10"/>
                    </a:lnTo>
                    <a:lnTo>
                      <a:pt x="53" y="4"/>
                    </a:lnTo>
                    <a:lnTo>
                      <a:pt x="62" y="1"/>
                    </a:lnTo>
                    <a:lnTo>
                      <a:pt x="65" y="0"/>
                    </a:lnTo>
                    <a:lnTo>
                      <a:pt x="69" y="0"/>
                    </a:lnTo>
                    <a:lnTo>
                      <a:pt x="72" y="1"/>
                    </a:lnTo>
                    <a:lnTo>
                      <a:pt x="75" y="3"/>
                    </a:lnTo>
                    <a:lnTo>
                      <a:pt x="77" y="6"/>
                    </a:lnTo>
                    <a:lnTo>
                      <a:pt x="80" y="10"/>
                    </a:lnTo>
                    <a:lnTo>
                      <a:pt x="82" y="15"/>
                    </a:lnTo>
                    <a:lnTo>
                      <a:pt x="83" y="21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92" name="Freeform 487">
                <a:extLst>
                  <a:ext uri="{FF2B5EF4-FFF2-40B4-BE49-F238E27FC236}">
                    <a16:creationId xmlns:a16="http://schemas.microsoft.com/office/drawing/2014/main" id="{4E248827-1B7D-42A5-95AC-B572795DAA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0" y="1809"/>
                <a:ext cx="5" cy="7"/>
              </a:xfrm>
              <a:custGeom>
                <a:avLst/>
                <a:gdLst>
                  <a:gd name="T0" fmla="*/ 0 w 85"/>
                  <a:gd name="T1" fmla="*/ 0 h 115"/>
                  <a:gd name="T2" fmla="*/ 0 w 85"/>
                  <a:gd name="T3" fmla="*/ 0 h 115"/>
                  <a:gd name="T4" fmla="*/ 0 w 85"/>
                  <a:gd name="T5" fmla="*/ 0 h 115"/>
                  <a:gd name="T6" fmla="*/ 0 w 85"/>
                  <a:gd name="T7" fmla="*/ 0 h 115"/>
                  <a:gd name="T8" fmla="*/ 0 w 85"/>
                  <a:gd name="T9" fmla="*/ 0 h 115"/>
                  <a:gd name="T10" fmla="*/ 0 w 85"/>
                  <a:gd name="T11" fmla="*/ 0 h 115"/>
                  <a:gd name="T12" fmla="*/ 0 w 85"/>
                  <a:gd name="T13" fmla="*/ 0 h 115"/>
                  <a:gd name="T14" fmla="*/ 0 w 85"/>
                  <a:gd name="T15" fmla="*/ 0 h 115"/>
                  <a:gd name="T16" fmla="*/ 0 w 85"/>
                  <a:gd name="T17" fmla="*/ 0 h 115"/>
                  <a:gd name="T18" fmla="*/ 0 w 85"/>
                  <a:gd name="T19" fmla="*/ 0 h 115"/>
                  <a:gd name="T20" fmla="*/ 0 w 85"/>
                  <a:gd name="T21" fmla="*/ 0 h 115"/>
                  <a:gd name="T22" fmla="*/ 0 w 85"/>
                  <a:gd name="T23" fmla="*/ 0 h 115"/>
                  <a:gd name="T24" fmla="*/ 0 w 85"/>
                  <a:gd name="T25" fmla="*/ 0 h 115"/>
                  <a:gd name="T26" fmla="*/ 0 w 85"/>
                  <a:gd name="T27" fmla="*/ 0 h 115"/>
                  <a:gd name="T28" fmla="*/ 0 w 85"/>
                  <a:gd name="T29" fmla="*/ 0 h 115"/>
                  <a:gd name="T30" fmla="*/ 0 w 85"/>
                  <a:gd name="T31" fmla="*/ 0 h 115"/>
                  <a:gd name="T32" fmla="*/ 0 w 85"/>
                  <a:gd name="T33" fmla="*/ 0 h 115"/>
                  <a:gd name="T34" fmla="*/ 0 w 85"/>
                  <a:gd name="T35" fmla="*/ 0 h 115"/>
                  <a:gd name="T36" fmla="*/ 0 w 85"/>
                  <a:gd name="T37" fmla="*/ 0 h 115"/>
                  <a:gd name="T38" fmla="*/ 0 w 85"/>
                  <a:gd name="T39" fmla="*/ 0 h 115"/>
                  <a:gd name="T40" fmla="*/ 0 w 85"/>
                  <a:gd name="T41" fmla="*/ 0 h 115"/>
                  <a:gd name="T42" fmla="*/ 0 w 85"/>
                  <a:gd name="T43" fmla="*/ 0 h 115"/>
                  <a:gd name="T44" fmla="*/ 0 w 85"/>
                  <a:gd name="T45" fmla="*/ 0 h 115"/>
                  <a:gd name="T46" fmla="*/ 0 w 85"/>
                  <a:gd name="T47" fmla="*/ 0 h 115"/>
                  <a:gd name="T48" fmla="*/ 0 w 85"/>
                  <a:gd name="T49" fmla="*/ 0 h 115"/>
                  <a:gd name="T50" fmla="*/ 0 w 85"/>
                  <a:gd name="T51" fmla="*/ 0 h 115"/>
                  <a:gd name="T52" fmla="*/ 0 w 85"/>
                  <a:gd name="T53" fmla="*/ 0 h 115"/>
                  <a:gd name="T54" fmla="*/ 0 w 85"/>
                  <a:gd name="T55" fmla="*/ 0 h 115"/>
                  <a:gd name="T56" fmla="*/ 0 w 85"/>
                  <a:gd name="T57" fmla="*/ 0 h 115"/>
                  <a:gd name="T58" fmla="*/ 0 w 85"/>
                  <a:gd name="T59" fmla="*/ 0 h 115"/>
                  <a:gd name="T60" fmla="*/ 0 w 85"/>
                  <a:gd name="T61" fmla="*/ 0 h 115"/>
                  <a:gd name="T62" fmla="*/ 0 w 85"/>
                  <a:gd name="T63" fmla="*/ 0 h 115"/>
                  <a:gd name="T64" fmla="*/ 0 w 85"/>
                  <a:gd name="T65" fmla="*/ 0 h 115"/>
                  <a:gd name="T66" fmla="*/ 0 w 85"/>
                  <a:gd name="T67" fmla="*/ 0 h 115"/>
                  <a:gd name="T68" fmla="*/ 0 w 85"/>
                  <a:gd name="T69" fmla="*/ 0 h 115"/>
                  <a:gd name="T70" fmla="*/ 0 w 85"/>
                  <a:gd name="T71" fmla="*/ 0 h 115"/>
                  <a:gd name="T72" fmla="*/ 0 w 85"/>
                  <a:gd name="T73" fmla="*/ 0 h 115"/>
                  <a:gd name="T74" fmla="*/ 0 w 85"/>
                  <a:gd name="T75" fmla="*/ 0 h 115"/>
                  <a:gd name="T76" fmla="*/ 0 w 85"/>
                  <a:gd name="T77" fmla="*/ 0 h 11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5" h="115">
                    <a:moveTo>
                      <a:pt x="83" y="21"/>
                    </a:moveTo>
                    <a:lnTo>
                      <a:pt x="85" y="34"/>
                    </a:lnTo>
                    <a:lnTo>
                      <a:pt x="85" y="45"/>
                    </a:lnTo>
                    <a:lnTo>
                      <a:pt x="84" y="56"/>
                    </a:lnTo>
                    <a:lnTo>
                      <a:pt x="81" y="67"/>
                    </a:lnTo>
                    <a:lnTo>
                      <a:pt x="77" y="76"/>
                    </a:lnTo>
                    <a:lnTo>
                      <a:pt x="72" y="85"/>
                    </a:lnTo>
                    <a:lnTo>
                      <a:pt x="67" y="92"/>
                    </a:lnTo>
                    <a:lnTo>
                      <a:pt x="61" y="99"/>
                    </a:lnTo>
                    <a:lnTo>
                      <a:pt x="54" y="104"/>
                    </a:lnTo>
                    <a:lnTo>
                      <a:pt x="46" y="109"/>
                    </a:lnTo>
                    <a:lnTo>
                      <a:pt x="38" y="113"/>
                    </a:lnTo>
                    <a:lnTo>
                      <a:pt x="31" y="114"/>
                    </a:lnTo>
                    <a:lnTo>
                      <a:pt x="24" y="115"/>
                    </a:lnTo>
                    <a:lnTo>
                      <a:pt x="17" y="114"/>
                    </a:lnTo>
                    <a:lnTo>
                      <a:pt x="11" y="112"/>
                    </a:lnTo>
                    <a:lnTo>
                      <a:pt x="4" y="107"/>
                    </a:lnTo>
                    <a:lnTo>
                      <a:pt x="2" y="104"/>
                    </a:lnTo>
                    <a:lnTo>
                      <a:pt x="1" y="100"/>
                    </a:lnTo>
                    <a:lnTo>
                      <a:pt x="0" y="96"/>
                    </a:lnTo>
                    <a:lnTo>
                      <a:pt x="0" y="92"/>
                    </a:lnTo>
                    <a:lnTo>
                      <a:pt x="1" y="82"/>
                    </a:lnTo>
                    <a:lnTo>
                      <a:pt x="4" y="72"/>
                    </a:lnTo>
                    <a:lnTo>
                      <a:pt x="9" y="60"/>
                    </a:lnTo>
                    <a:lnTo>
                      <a:pt x="15" y="48"/>
                    </a:lnTo>
                    <a:lnTo>
                      <a:pt x="21" y="37"/>
                    </a:lnTo>
                    <a:lnTo>
                      <a:pt x="29" y="27"/>
                    </a:lnTo>
                    <a:lnTo>
                      <a:pt x="37" y="17"/>
                    </a:lnTo>
                    <a:lnTo>
                      <a:pt x="45" y="9"/>
                    </a:lnTo>
                    <a:lnTo>
                      <a:pt x="54" y="4"/>
                    </a:lnTo>
                    <a:lnTo>
                      <a:pt x="62" y="0"/>
                    </a:lnTo>
                    <a:lnTo>
                      <a:pt x="65" y="0"/>
                    </a:lnTo>
                    <a:lnTo>
                      <a:pt x="69" y="0"/>
                    </a:lnTo>
                    <a:lnTo>
                      <a:pt x="72" y="1"/>
                    </a:lnTo>
                    <a:lnTo>
                      <a:pt x="75" y="3"/>
                    </a:lnTo>
                    <a:lnTo>
                      <a:pt x="77" y="6"/>
                    </a:lnTo>
                    <a:lnTo>
                      <a:pt x="80" y="10"/>
                    </a:lnTo>
                    <a:lnTo>
                      <a:pt x="82" y="15"/>
                    </a:lnTo>
                    <a:lnTo>
                      <a:pt x="83" y="21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93" name="Freeform 488">
                <a:extLst>
                  <a:ext uri="{FF2B5EF4-FFF2-40B4-BE49-F238E27FC236}">
                    <a16:creationId xmlns:a16="http://schemas.microsoft.com/office/drawing/2014/main" id="{936D19CA-2BBB-4D89-A86B-A74F7943DD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5" y="1817"/>
                <a:ext cx="5" cy="6"/>
              </a:xfrm>
              <a:custGeom>
                <a:avLst/>
                <a:gdLst>
                  <a:gd name="T0" fmla="*/ 0 w 84"/>
                  <a:gd name="T1" fmla="*/ 0 h 115"/>
                  <a:gd name="T2" fmla="*/ 0 w 84"/>
                  <a:gd name="T3" fmla="*/ 0 h 115"/>
                  <a:gd name="T4" fmla="*/ 0 w 84"/>
                  <a:gd name="T5" fmla="*/ 0 h 115"/>
                  <a:gd name="T6" fmla="*/ 0 w 84"/>
                  <a:gd name="T7" fmla="*/ 0 h 115"/>
                  <a:gd name="T8" fmla="*/ 0 w 84"/>
                  <a:gd name="T9" fmla="*/ 0 h 115"/>
                  <a:gd name="T10" fmla="*/ 0 w 84"/>
                  <a:gd name="T11" fmla="*/ 0 h 115"/>
                  <a:gd name="T12" fmla="*/ 0 w 84"/>
                  <a:gd name="T13" fmla="*/ 0 h 115"/>
                  <a:gd name="T14" fmla="*/ 0 w 84"/>
                  <a:gd name="T15" fmla="*/ 0 h 115"/>
                  <a:gd name="T16" fmla="*/ 0 w 84"/>
                  <a:gd name="T17" fmla="*/ 0 h 115"/>
                  <a:gd name="T18" fmla="*/ 0 w 84"/>
                  <a:gd name="T19" fmla="*/ 0 h 115"/>
                  <a:gd name="T20" fmla="*/ 0 w 84"/>
                  <a:gd name="T21" fmla="*/ 0 h 115"/>
                  <a:gd name="T22" fmla="*/ 0 w 84"/>
                  <a:gd name="T23" fmla="*/ 0 h 115"/>
                  <a:gd name="T24" fmla="*/ 0 w 84"/>
                  <a:gd name="T25" fmla="*/ 0 h 115"/>
                  <a:gd name="T26" fmla="*/ 0 w 84"/>
                  <a:gd name="T27" fmla="*/ 0 h 115"/>
                  <a:gd name="T28" fmla="*/ 0 w 84"/>
                  <a:gd name="T29" fmla="*/ 0 h 115"/>
                  <a:gd name="T30" fmla="*/ 0 w 84"/>
                  <a:gd name="T31" fmla="*/ 0 h 115"/>
                  <a:gd name="T32" fmla="*/ 0 w 84"/>
                  <a:gd name="T33" fmla="*/ 0 h 115"/>
                  <a:gd name="T34" fmla="*/ 0 w 84"/>
                  <a:gd name="T35" fmla="*/ 0 h 115"/>
                  <a:gd name="T36" fmla="*/ 0 w 84"/>
                  <a:gd name="T37" fmla="*/ 0 h 115"/>
                  <a:gd name="T38" fmla="*/ 0 w 84"/>
                  <a:gd name="T39" fmla="*/ 0 h 115"/>
                  <a:gd name="T40" fmla="*/ 0 w 84"/>
                  <a:gd name="T41" fmla="*/ 0 h 115"/>
                  <a:gd name="T42" fmla="*/ 0 w 84"/>
                  <a:gd name="T43" fmla="*/ 0 h 115"/>
                  <a:gd name="T44" fmla="*/ 0 w 84"/>
                  <a:gd name="T45" fmla="*/ 0 h 115"/>
                  <a:gd name="T46" fmla="*/ 0 w 84"/>
                  <a:gd name="T47" fmla="*/ 0 h 115"/>
                  <a:gd name="T48" fmla="*/ 0 w 84"/>
                  <a:gd name="T49" fmla="*/ 0 h 115"/>
                  <a:gd name="T50" fmla="*/ 0 w 84"/>
                  <a:gd name="T51" fmla="*/ 0 h 115"/>
                  <a:gd name="T52" fmla="*/ 0 w 84"/>
                  <a:gd name="T53" fmla="*/ 0 h 115"/>
                  <a:gd name="T54" fmla="*/ 0 w 84"/>
                  <a:gd name="T55" fmla="*/ 0 h 115"/>
                  <a:gd name="T56" fmla="*/ 0 w 84"/>
                  <a:gd name="T57" fmla="*/ 0 h 115"/>
                  <a:gd name="T58" fmla="*/ 0 w 84"/>
                  <a:gd name="T59" fmla="*/ 0 h 115"/>
                  <a:gd name="T60" fmla="*/ 0 w 84"/>
                  <a:gd name="T61" fmla="*/ 0 h 115"/>
                  <a:gd name="T62" fmla="*/ 0 w 84"/>
                  <a:gd name="T63" fmla="*/ 0 h 115"/>
                  <a:gd name="T64" fmla="*/ 0 w 84"/>
                  <a:gd name="T65" fmla="*/ 0 h 115"/>
                  <a:gd name="T66" fmla="*/ 0 w 84"/>
                  <a:gd name="T67" fmla="*/ 0 h 115"/>
                  <a:gd name="T68" fmla="*/ 0 w 84"/>
                  <a:gd name="T69" fmla="*/ 0 h 115"/>
                  <a:gd name="T70" fmla="*/ 0 w 84"/>
                  <a:gd name="T71" fmla="*/ 0 h 115"/>
                  <a:gd name="T72" fmla="*/ 0 w 84"/>
                  <a:gd name="T73" fmla="*/ 0 h 115"/>
                  <a:gd name="T74" fmla="*/ 0 w 84"/>
                  <a:gd name="T75" fmla="*/ 0 h 115"/>
                  <a:gd name="T76" fmla="*/ 0 w 84"/>
                  <a:gd name="T77" fmla="*/ 0 h 11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4" h="115">
                    <a:moveTo>
                      <a:pt x="82" y="22"/>
                    </a:moveTo>
                    <a:lnTo>
                      <a:pt x="84" y="34"/>
                    </a:lnTo>
                    <a:lnTo>
                      <a:pt x="84" y="45"/>
                    </a:lnTo>
                    <a:lnTo>
                      <a:pt x="83" y="57"/>
                    </a:lnTo>
                    <a:lnTo>
                      <a:pt x="80" y="67"/>
                    </a:lnTo>
                    <a:lnTo>
                      <a:pt x="76" y="76"/>
                    </a:lnTo>
                    <a:lnTo>
                      <a:pt x="71" y="85"/>
                    </a:lnTo>
                    <a:lnTo>
                      <a:pt x="66" y="92"/>
                    </a:lnTo>
                    <a:lnTo>
                      <a:pt x="59" y="100"/>
                    </a:lnTo>
                    <a:lnTo>
                      <a:pt x="53" y="105"/>
                    </a:lnTo>
                    <a:lnTo>
                      <a:pt x="46" y="110"/>
                    </a:lnTo>
                    <a:lnTo>
                      <a:pt x="37" y="113"/>
                    </a:lnTo>
                    <a:lnTo>
                      <a:pt x="30" y="115"/>
                    </a:lnTo>
                    <a:lnTo>
                      <a:pt x="23" y="115"/>
                    </a:lnTo>
                    <a:lnTo>
                      <a:pt x="16" y="114"/>
                    </a:lnTo>
                    <a:lnTo>
                      <a:pt x="10" y="112"/>
                    </a:lnTo>
                    <a:lnTo>
                      <a:pt x="4" y="108"/>
                    </a:lnTo>
                    <a:lnTo>
                      <a:pt x="2" y="105"/>
                    </a:lnTo>
                    <a:lnTo>
                      <a:pt x="1" y="102"/>
                    </a:lnTo>
                    <a:lnTo>
                      <a:pt x="0" y="98"/>
                    </a:lnTo>
                    <a:lnTo>
                      <a:pt x="0" y="93"/>
                    </a:lnTo>
                    <a:lnTo>
                      <a:pt x="1" y="84"/>
                    </a:lnTo>
                    <a:lnTo>
                      <a:pt x="3" y="73"/>
                    </a:lnTo>
                    <a:lnTo>
                      <a:pt x="8" y="62"/>
                    </a:lnTo>
                    <a:lnTo>
                      <a:pt x="14" y="50"/>
                    </a:lnTo>
                    <a:lnTo>
                      <a:pt x="20" y="38"/>
                    </a:lnTo>
                    <a:lnTo>
                      <a:pt x="28" y="28"/>
                    </a:lnTo>
                    <a:lnTo>
                      <a:pt x="36" y="19"/>
                    </a:lnTo>
                    <a:lnTo>
                      <a:pt x="45" y="11"/>
                    </a:lnTo>
                    <a:lnTo>
                      <a:pt x="53" y="4"/>
                    </a:lnTo>
                    <a:lnTo>
                      <a:pt x="61" y="1"/>
                    </a:lnTo>
                    <a:lnTo>
                      <a:pt x="64" y="0"/>
                    </a:lnTo>
                    <a:lnTo>
                      <a:pt x="68" y="0"/>
                    </a:lnTo>
                    <a:lnTo>
                      <a:pt x="71" y="1"/>
                    </a:lnTo>
                    <a:lnTo>
                      <a:pt x="74" y="3"/>
                    </a:lnTo>
                    <a:lnTo>
                      <a:pt x="76" y="6"/>
                    </a:lnTo>
                    <a:lnTo>
                      <a:pt x="79" y="11"/>
                    </a:lnTo>
                    <a:lnTo>
                      <a:pt x="81" y="16"/>
                    </a:lnTo>
                    <a:lnTo>
                      <a:pt x="82" y="22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94" name="Freeform 489">
                <a:extLst>
                  <a:ext uri="{FF2B5EF4-FFF2-40B4-BE49-F238E27FC236}">
                    <a16:creationId xmlns:a16="http://schemas.microsoft.com/office/drawing/2014/main" id="{A9D1FDA3-C41E-43D7-AD3A-81E7A9154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1" y="1828"/>
                <a:ext cx="4" cy="6"/>
              </a:xfrm>
              <a:custGeom>
                <a:avLst/>
                <a:gdLst>
                  <a:gd name="T0" fmla="*/ 0 w 86"/>
                  <a:gd name="T1" fmla="*/ 0 h 115"/>
                  <a:gd name="T2" fmla="*/ 0 w 86"/>
                  <a:gd name="T3" fmla="*/ 0 h 115"/>
                  <a:gd name="T4" fmla="*/ 0 w 86"/>
                  <a:gd name="T5" fmla="*/ 0 h 115"/>
                  <a:gd name="T6" fmla="*/ 0 w 86"/>
                  <a:gd name="T7" fmla="*/ 0 h 115"/>
                  <a:gd name="T8" fmla="*/ 0 w 86"/>
                  <a:gd name="T9" fmla="*/ 0 h 115"/>
                  <a:gd name="T10" fmla="*/ 0 w 86"/>
                  <a:gd name="T11" fmla="*/ 0 h 115"/>
                  <a:gd name="T12" fmla="*/ 0 w 86"/>
                  <a:gd name="T13" fmla="*/ 0 h 115"/>
                  <a:gd name="T14" fmla="*/ 0 w 86"/>
                  <a:gd name="T15" fmla="*/ 0 h 115"/>
                  <a:gd name="T16" fmla="*/ 0 w 86"/>
                  <a:gd name="T17" fmla="*/ 0 h 115"/>
                  <a:gd name="T18" fmla="*/ 0 w 86"/>
                  <a:gd name="T19" fmla="*/ 0 h 115"/>
                  <a:gd name="T20" fmla="*/ 0 w 86"/>
                  <a:gd name="T21" fmla="*/ 0 h 115"/>
                  <a:gd name="T22" fmla="*/ 0 w 86"/>
                  <a:gd name="T23" fmla="*/ 0 h 115"/>
                  <a:gd name="T24" fmla="*/ 0 w 86"/>
                  <a:gd name="T25" fmla="*/ 0 h 115"/>
                  <a:gd name="T26" fmla="*/ 0 w 86"/>
                  <a:gd name="T27" fmla="*/ 0 h 115"/>
                  <a:gd name="T28" fmla="*/ 0 w 86"/>
                  <a:gd name="T29" fmla="*/ 0 h 115"/>
                  <a:gd name="T30" fmla="*/ 0 w 86"/>
                  <a:gd name="T31" fmla="*/ 0 h 115"/>
                  <a:gd name="T32" fmla="*/ 0 w 86"/>
                  <a:gd name="T33" fmla="*/ 0 h 115"/>
                  <a:gd name="T34" fmla="*/ 0 w 86"/>
                  <a:gd name="T35" fmla="*/ 0 h 115"/>
                  <a:gd name="T36" fmla="*/ 0 w 86"/>
                  <a:gd name="T37" fmla="*/ 0 h 115"/>
                  <a:gd name="T38" fmla="*/ 0 w 86"/>
                  <a:gd name="T39" fmla="*/ 0 h 115"/>
                  <a:gd name="T40" fmla="*/ 0 w 86"/>
                  <a:gd name="T41" fmla="*/ 0 h 115"/>
                  <a:gd name="T42" fmla="*/ 0 w 86"/>
                  <a:gd name="T43" fmla="*/ 0 h 115"/>
                  <a:gd name="T44" fmla="*/ 0 w 86"/>
                  <a:gd name="T45" fmla="*/ 0 h 115"/>
                  <a:gd name="T46" fmla="*/ 0 w 86"/>
                  <a:gd name="T47" fmla="*/ 0 h 115"/>
                  <a:gd name="T48" fmla="*/ 0 w 86"/>
                  <a:gd name="T49" fmla="*/ 0 h 115"/>
                  <a:gd name="T50" fmla="*/ 0 w 86"/>
                  <a:gd name="T51" fmla="*/ 0 h 115"/>
                  <a:gd name="T52" fmla="*/ 0 w 86"/>
                  <a:gd name="T53" fmla="*/ 0 h 115"/>
                  <a:gd name="T54" fmla="*/ 0 w 86"/>
                  <a:gd name="T55" fmla="*/ 0 h 115"/>
                  <a:gd name="T56" fmla="*/ 0 w 86"/>
                  <a:gd name="T57" fmla="*/ 0 h 115"/>
                  <a:gd name="T58" fmla="*/ 0 w 86"/>
                  <a:gd name="T59" fmla="*/ 0 h 115"/>
                  <a:gd name="T60" fmla="*/ 0 w 86"/>
                  <a:gd name="T61" fmla="*/ 0 h 115"/>
                  <a:gd name="T62" fmla="*/ 0 w 86"/>
                  <a:gd name="T63" fmla="*/ 0 h 115"/>
                  <a:gd name="T64" fmla="*/ 0 w 86"/>
                  <a:gd name="T65" fmla="*/ 0 h 115"/>
                  <a:gd name="T66" fmla="*/ 0 w 86"/>
                  <a:gd name="T67" fmla="*/ 0 h 115"/>
                  <a:gd name="T68" fmla="*/ 0 w 86"/>
                  <a:gd name="T69" fmla="*/ 0 h 115"/>
                  <a:gd name="T70" fmla="*/ 0 w 86"/>
                  <a:gd name="T71" fmla="*/ 0 h 115"/>
                  <a:gd name="T72" fmla="*/ 0 w 86"/>
                  <a:gd name="T73" fmla="*/ 0 h 115"/>
                  <a:gd name="T74" fmla="*/ 0 w 86"/>
                  <a:gd name="T75" fmla="*/ 0 h 115"/>
                  <a:gd name="T76" fmla="*/ 0 w 86"/>
                  <a:gd name="T77" fmla="*/ 0 h 11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6" h="115">
                    <a:moveTo>
                      <a:pt x="84" y="21"/>
                    </a:moveTo>
                    <a:lnTo>
                      <a:pt x="86" y="33"/>
                    </a:lnTo>
                    <a:lnTo>
                      <a:pt x="86" y="45"/>
                    </a:lnTo>
                    <a:lnTo>
                      <a:pt x="84" y="56"/>
                    </a:lnTo>
                    <a:lnTo>
                      <a:pt x="82" y="67"/>
                    </a:lnTo>
                    <a:lnTo>
                      <a:pt x="78" y="76"/>
                    </a:lnTo>
                    <a:lnTo>
                      <a:pt x="73" y="84"/>
                    </a:lnTo>
                    <a:lnTo>
                      <a:pt x="67" y="92"/>
                    </a:lnTo>
                    <a:lnTo>
                      <a:pt x="61" y="98"/>
                    </a:lnTo>
                    <a:lnTo>
                      <a:pt x="53" y="105"/>
                    </a:lnTo>
                    <a:lnTo>
                      <a:pt x="46" y="109"/>
                    </a:lnTo>
                    <a:lnTo>
                      <a:pt x="39" y="112"/>
                    </a:lnTo>
                    <a:lnTo>
                      <a:pt x="32" y="114"/>
                    </a:lnTo>
                    <a:lnTo>
                      <a:pt x="25" y="115"/>
                    </a:lnTo>
                    <a:lnTo>
                      <a:pt x="18" y="114"/>
                    </a:lnTo>
                    <a:lnTo>
                      <a:pt x="10" y="111"/>
                    </a:lnTo>
                    <a:lnTo>
                      <a:pt x="5" y="107"/>
                    </a:lnTo>
                    <a:lnTo>
                      <a:pt x="3" y="105"/>
                    </a:lnTo>
                    <a:lnTo>
                      <a:pt x="1" y="100"/>
                    </a:lnTo>
                    <a:lnTo>
                      <a:pt x="0" y="97"/>
                    </a:lnTo>
                    <a:lnTo>
                      <a:pt x="0" y="92"/>
                    </a:lnTo>
                    <a:lnTo>
                      <a:pt x="1" y="83"/>
                    </a:lnTo>
                    <a:lnTo>
                      <a:pt x="4" y="72"/>
                    </a:lnTo>
                    <a:lnTo>
                      <a:pt x="8" y="61"/>
                    </a:lnTo>
                    <a:lnTo>
                      <a:pt x="14" y="49"/>
                    </a:lnTo>
                    <a:lnTo>
                      <a:pt x="22" y="38"/>
                    </a:lnTo>
                    <a:lnTo>
                      <a:pt x="29" y="27"/>
                    </a:lnTo>
                    <a:lnTo>
                      <a:pt x="37" y="18"/>
                    </a:lnTo>
                    <a:lnTo>
                      <a:pt x="46" y="9"/>
                    </a:lnTo>
                    <a:lnTo>
                      <a:pt x="54" y="4"/>
                    </a:lnTo>
                    <a:lnTo>
                      <a:pt x="62" y="0"/>
                    </a:lnTo>
                    <a:lnTo>
                      <a:pt x="66" y="0"/>
                    </a:lnTo>
                    <a:lnTo>
                      <a:pt x="69" y="0"/>
                    </a:lnTo>
                    <a:lnTo>
                      <a:pt x="72" y="1"/>
                    </a:lnTo>
                    <a:lnTo>
                      <a:pt x="75" y="3"/>
                    </a:lnTo>
                    <a:lnTo>
                      <a:pt x="78" y="6"/>
                    </a:lnTo>
                    <a:lnTo>
                      <a:pt x="80" y="9"/>
                    </a:lnTo>
                    <a:lnTo>
                      <a:pt x="82" y="14"/>
                    </a:lnTo>
                    <a:lnTo>
                      <a:pt x="84" y="21"/>
                    </a:lnTo>
                    <a:close/>
                  </a:path>
                </a:pathLst>
              </a:custGeom>
              <a:solidFill>
                <a:srgbClr val="D9D3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95" name="Freeform 490">
                <a:extLst>
                  <a:ext uri="{FF2B5EF4-FFF2-40B4-BE49-F238E27FC236}">
                    <a16:creationId xmlns:a16="http://schemas.microsoft.com/office/drawing/2014/main" id="{B04DD8C3-5A62-4443-8570-F16055A0C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7" y="1845"/>
                <a:ext cx="4" cy="6"/>
              </a:xfrm>
              <a:custGeom>
                <a:avLst/>
                <a:gdLst>
                  <a:gd name="T0" fmla="*/ 0 w 85"/>
                  <a:gd name="T1" fmla="*/ 0 h 115"/>
                  <a:gd name="T2" fmla="*/ 0 w 85"/>
                  <a:gd name="T3" fmla="*/ 0 h 115"/>
                  <a:gd name="T4" fmla="*/ 0 w 85"/>
                  <a:gd name="T5" fmla="*/ 0 h 115"/>
                  <a:gd name="T6" fmla="*/ 0 w 85"/>
                  <a:gd name="T7" fmla="*/ 0 h 115"/>
                  <a:gd name="T8" fmla="*/ 0 w 85"/>
                  <a:gd name="T9" fmla="*/ 0 h 115"/>
                  <a:gd name="T10" fmla="*/ 0 w 85"/>
                  <a:gd name="T11" fmla="*/ 0 h 115"/>
                  <a:gd name="T12" fmla="*/ 0 w 85"/>
                  <a:gd name="T13" fmla="*/ 0 h 115"/>
                  <a:gd name="T14" fmla="*/ 0 w 85"/>
                  <a:gd name="T15" fmla="*/ 0 h 115"/>
                  <a:gd name="T16" fmla="*/ 0 w 85"/>
                  <a:gd name="T17" fmla="*/ 0 h 115"/>
                  <a:gd name="T18" fmla="*/ 0 w 85"/>
                  <a:gd name="T19" fmla="*/ 0 h 115"/>
                  <a:gd name="T20" fmla="*/ 0 w 85"/>
                  <a:gd name="T21" fmla="*/ 0 h 115"/>
                  <a:gd name="T22" fmla="*/ 0 w 85"/>
                  <a:gd name="T23" fmla="*/ 0 h 115"/>
                  <a:gd name="T24" fmla="*/ 0 w 85"/>
                  <a:gd name="T25" fmla="*/ 0 h 115"/>
                  <a:gd name="T26" fmla="*/ 0 w 85"/>
                  <a:gd name="T27" fmla="*/ 0 h 115"/>
                  <a:gd name="T28" fmla="*/ 0 w 85"/>
                  <a:gd name="T29" fmla="*/ 0 h 115"/>
                  <a:gd name="T30" fmla="*/ 0 w 85"/>
                  <a:gd name="T31" fmla="*/ 0 h 115"/>
                  <a:gd name="T32" fmla="*/ 0 w 85"/>
                  <a:gd name="T33" fmla="*/ 0 h 115"/>
                  <a:gd name="T34" fmla="*/ 0 w 85"/>
                  <a:gd name="T35" fmla="*/ 0 h 115"/>
                  <a:gd name="T36" fmla="*/ 0 w 85"/>
                  <a:gd name="T37" fmla="*/ 0 h 115"/>
                  <a:gd name="T38" fmla="*/ 0 w 85"/>
                  <a:gd name="T39" fmla="*/ 0 h 115"/>
                  <a:gd name="T40" fmla="*/ 0 w 85"/>
                  <a:gd name="T41" fmla="*/ 0 h 115"/>
                  <a:gd name="T42" fmla="*/ 0 w 85"/>
                  <a:gd name="T43" fmla="*/ 0 h 115"/>
                  <a:gd name="T44" fmla="*/ 0 w 85"/>
                  <a:gd name="T45" fmla="*/ 0 h 115"/>
                  <a:gd name="T46" fmla="*/ 0 w 85"/>
                  <a:gd name="T47" fmla="*/ 0 h 115"/>
                  <a:gd name="T48" fmla="*/ 0 w 85"/>
                  <a:gd name="T49" fmla="*/ 0 h 115"/>
                  <a:gd name="T50" fmla="*/ 0 w 85"/>
                  <a:gd name="T51" fmla="*/ 0 h 115"/>
                  <a:gd name="T52" fmla="*/ 0 w 85"/>
                  <a:gd name="T53" fmla="*/ 0 h 115"/>
                  <a:gd name="T54" fmla="*/ 0 w 85"/>
                  <a:gd name="T55" fmla="*/ 0 h 115"/>
                  <a:gd name="T56" fmla="*/ 0 w 85"/>
                  <a:gd name="T57" fmla="*/ 0 h 115"/>
                  <a:gd name="T58" fmla="*/ 0 w 85"/>
                  <a:gd name="T59" fmla="*/ 0 h 115"/>
                  <a:gd name="T60" fmla="*/ 0 w 85"/>
                  <a:gd name="T61" fmla="*/ 0 h 115"/>
                  <a:gd name="T62" fmla="*/ 0 w 85"/>
                  <a:gd name="T63" fmla="*/ 0 h 115"/>
                  <a:gd name="T64" fmla="*/ 0 w 85"/>
                  <a:gd name="T65" fmla="*/ 0 h 115"/>
                  <a:gd name="T66" fmla="*/ 0 w 85"/>
                  <a:gd name="T67" fmla="*/ 0 h 115"/>
                  <a:gd name="T68" fmla="*/ 0 w 85"/>
                  <a:gd name="T69" fmla="*/ 0 h 115"/>
                  <a:gd name="T70" fmla="*/ 0 w 85"/>
                  <a:gd name="T71" fmla="*/ 0 h 115"/>
                  <a:gd name="T72" fmla="*/ 0 w 85"/>
                  <a:gd name="T73" fmla="*/ 0 h 115"/>
                  <a:gd name="T74" fmla="*/ 0 w 85"/>
                  <a:gd name="T75" fmla="*/ 0 h 115"/>
                  <a:gd name="T76" fmla="*/ 0 w 85"/>
                  <a:gd name="T77" fmla="*/ 0 h 11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5" h="115">
                    <a:moveTo>
                      <a:pt x="84" y="21"/>
                    </a:moveTo>
                    <a:lnTo>
                      <a:pt x="85" y="33"/>
                    </a:lnTo>
                    <a:lnTo>
                      <a:pt x="85" y="45"/>
                    </a:lnTo>
                    <a:lnTo>
                      <a:pt x="84" y="57"/>
                    </a:lnTo>
                    <a:lnTo>
                      <a:pt x="81" y="67"/>
                    </a:lnTo>
                    <a:lnTo>
                      <a:pt x="78" y="76"/>
                    </a:lnTo>
                    <a:lnTo>
                      <a:pt x="73" y="84"/>
                    </a:lnTo>
                    <a:lnTo>
                      <a:pt x="67" y="92"/>
                    </a:lnTo>
                    <a:lnTo>
                      <a:pt x="61" y="99"/>
                    </a:lnTo>
                    <a:lnTo>
                      <a:pt x="53" y="105"/>
                    </a:lnTo>
                    <a:lnTo>
                      <a:pt x="46" y="109"/>
                    </a:lnTo>
                    <a:lnTo>
                      <a:pt x="39" y="112"/>
                    </a:lnTo>
                    <a:lnTo>
                      <a:pt x="31" y="114"/>
                    </a:lnTo>
                    <a:lnTo>
                      <a:pt x="24" y="115"/>
                    </a:lnTo>
                    <a:lnTo>
                      <a:pt x="17" y="114"/>
                    </a:lnTo>
                    <a:lnTo>
                      <a:pt x="10" y="111"/>
                    </a:lnTo>
                    <a:lnTo>
                      <a:pt x="5" y="107"/>
                    </a:lnTo>
                    <a:lnTo>
                      <a:pt x="3" y="105"/>
                    </a:lnTo>
                    <a:lnTo>
                      <a:pt x="1" y="101"/>
                    </a:lnTo>
                    <a:lnTo>
                      <a:pt x="0" y="98"/>
                    </a:lnTo>
                    <a:lnTo>
                      <a:pt x="0" y="92"/>
                    </a:lnTo>
                    <a:lnTo>
                      <a:pt x="1" y="83"/>
                    </a:lnTo>
                    <a:lnTo>
                      <a:pt x="4" y="72"/>
                    </a:lnTo>
                    <a:lnTo>
                      <a:pt x="8" y="61"/>
                    </a:lnTo>
                    <a:lnTo>
                      <a:pt x="15" y="49"/>
                    </a:lnTo>
                    <a:lnTo>
                      <a:pt x="22" y="38"/>
                    </a:lnTo>
                    <a:lnTo>
                      <a:pt x="29" y="27"/>
                    </a:lnTo>
                    <a:lnTo>
                      <a:pt x="37" y="18"/>
                    </a:lnTo>
                    <a:lnTo>
                      <a:pt x="45" y="10"/>
                    </a:lnTo>
                    <a:lnTo>
                      <a:pt x="53" y="4"/>
                    </a:lnTo>
                    <a:lnTo>
                      <a:pt x="62" y="0"/>
                    </a:lnTo>
                    <a:lnTo>
                      <a:pt x="66" y="0"/>
                    </a:lnTo>
                    <a:lnTo>
                      <a:pt x="69" y="0"/>
                    </a:lnTo>
                    <a:lnTo>
                      <a:pt x="72" y="1"/>
                    </a:lnTo>
                    <a:lnTo>
                      <a:pt x="75" y="3"/>
                    </a:lnTo>
                    <a:lnTo>
                      <a:pt x="78" y="7"/>
                    </a:lnTo>
                    <a:lnTo>
                      <a:pt x="80" y="10"/>
                    </a:lnTo>
                    <a:lnTo>
                      <a:pt x="82" y="15"/>
                    </a:lnTo>
                    <a:lnTo>
                      <a:pt x="84" y="21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96" name="Freeform 491">
                <a:extLst>
                  <a:ext uri="{FF2B5EF4-FFF2-40B4-BE49-F238E27FC236}">
                    <a16:creationId xmlns:a16="http://schemas.microsoft.com/office/drawing/2014/main" id="{466E80F1-19FF-4238-950C-E55FA59B53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3" y="1856"/>
                <a:ext cx="11" cy="13"/>
              </a:xfrm>
              <a:custGeom>
                <a:avLst/>
                <a:gdLst>
                  <a:gd name="T0" fmla="*/ 1 w 201"/>
                  <a:gd name="T1" fmla="*/ 0 h 257"/>
                  <a:gd name="T2" fmla="*/ 1 w 201"/>
                  <a:gd name="T3" fmla="*/ 0 h 257"/>
                  <a:gd name="T4" fmla="*/ 1 w 201"/>
                  <a:gd name="T5" fmla="*/ 0 h 257"/>
                  <a:gd name="T6" fmla="*/ 1 w 201"/>
                  <a:gd name="T7" fmla="*/ 0 h 257"/>
                  <a:gd name="T8" fmla="*/ 1 w 201"/>
                  <a:gd name="T9" fmla="*/ 0 h 257"/>
                  <a:gd name="T10" fmla="*/ 1 w 201"/>
                  <a:gd name="T11" fmla="*/ 0 h 257"/>
                  <a:gd name="T12" fmla="*/ 1 w 201"/>
                  <a:gd name="T13" fmla="*/ 0 h 257"/>
                  <a:gd name="T14" fmla="*/ 1 w 201"/>
                  <a:gd name="T15" fmla="*/ 0 h 257"/>
                  <a:gd name="T16" fmla="*/ 1 w 201"/>
                  <a:gd name="T17" fmla="*/ 0 h 257"/>
                  <a:gd name="T18" fmla="*/ 1 w 201"/>
                  <a:gd name="T19" fmla="*/ 0 h 257"/>
                  <a:gd name="T20" fmla="*/ 1 w 201"/>
                  <a:gd name="T21" fmla="*/ 0 h 257"/>
                  <a:gd name="T22" fmla="*/ 1 w 201"/>
                  <a:gd name="T23" fmla="*/ 0 h 257"/>
                  <a:gd name="T24" fmla="*/ 1 w 201"/>
                  <a:gd name="T25" fmla="*/ 0 h 257"/>
                  <a:gd name="T26" fmla="*/ 1 w 201"/>
                  <a:gd name="T27" fmla="*/ 0 h 257"/>
                  <a:gd name="T28" fmla="*/ 1 w 201"/>
                  <a:gd name="T29" fmla="*/ 0 h 257"/>
                  <a:gd name="T30" fmla="*/ 0 w 201"/>
                  <a:gd name="T31" fmla="*/ 0 h 257"/>
                  <a:gd name="T32" fmla="*/ 0 w 201"/>
                  <a:gd name="T33" fmla="*/ 0 h 257"/>
                  <a:gd name="T34" fmla="*/ 0 w 201"/>
                  <a:gd name="T35" fmla="*/ 0 h 257"/>
                  <a:gd name="T36" fmla="*/ 0 w 201"/>
                  <a:gd name="T37" fmla="*/ 1 h 257"/>
                  <a:gd name="T38" fmla="*/ 0 w 201"/>
                  <a:gd name="T39" fmla="*/ 1 h 257"/>
                  <a:gd name="T40" fmla="*/ 0 w 201"/>
                  <a:gd name="T41" fmla="*/ 1 h 257"/>
                  <a:gd name="T42" fmla="*/ 0 w 201"/>
                  <a:gd name="T43" fmla="*/ 1 h 257"/>
                  <a:gd name="T44" fmla="*/ 0 w 201"/>
                  <a:gd name="T45" fmla="*/ 1 h 257"/>
                  <a:gd name="T46" fmla="*/ 0 w 201"/>
                  <a:gd name="T47" fmla="*/ 1 h 257"/>
                  <a:gd name="T48" fmla="*/ 0 w 201"/>
                  <a:gd name="T49" fmla="*/ 1 h 257"/>
                  <a:gd name="T50" fmla="*/ 0 w 201"/>
                  <a:gd name="T51" fmla="*/ 1 h 257"/>
                  <a:gd name="T52" fmla="*/ 0 w 201"/>
                  <a:gd name="T53" fmla="*/ 1 h 257"/>
                  <a:gd name="T54" fmla="*/ 0 w 201"/>
                  <a:gd name="T55" fmla="*/ 1 h 257"/>
                  <a:gd name="T56" fmla="*/ 0 w 201"/>
                  <a:gd name="T57" fmla="*/ 1 h 257"/>
                  <a:gd name="T58" fmla="*/ 0 w 201"/>
                  <a:gd name="T59" fmla="*/ 1 h 257"/>
                  <a:gd name="T60" fmla="*/ 0 w 201"/>
                  <a:gd name="T61" fmla="*/ 1 h 257"/>
                  <a:gd name="T62" fmla="*/ 0 w 201"/>
                  <a:gd name="T63" fmla="*/ 1 h 257"/>
                  <a:gd name="T64" fmla="*/ 0 w 201"/>
                  <a:gd name="T65" fmla="*/ 1 h 257"/>
                  <a:gd name="T66" fmla="*/ 0 w 201"/>
                  <a:gd name="T67" fmla="*/ 1 h 257"/>
                  <a:gd name="T68" fmla="*/ 0 w 201"/>
                  <a:gd name="T69" fmla="*/ 1 h 257"/>
                  <a:gd name="T70" fmla="*/ 0 w 201"/>
                  <a:gd name="T71" fmla="*/ 1 h 257"/>
                  <a:gd name="T72" fmla="*/ 0 w 201"/>
                  <a:gd name="T73" fmla="*/ 1 h 257"/>
                  <a:gd name="T74" fmla="*/ 0 w 201"/>
                  <a:gd name="T75" fmla="*/ 1 h 257"/>
                  <a:gd name="T76" fmla="*/ 0 w 201"/>
                  <a:gd name="T77" fmla="*/ 1 h 257"/>
                  <a:gd name="T78" fmla="*/ 0 w 201"/>
                  <a:gd name="T79" fmla="*/ 1 h 257"/>
                  <a:gd name="T80" fmla="*/ 0 w 201"/>
                  <a:gd name="T81" fmla="*/ 1 h 257"/>
                  <a:gd name="T82" fmla="*/ 0 w 201"/>
                  <a:gd name="T83" fmla="*/ 0 h 257"/>
                  <a:gd name="T84" fmla="*/ 0 w 201"/>
                  <a:gd name="T85" fmla="*/ 0 h 257"/>
                  <a:gd name="T86" fmla="*/ 0 w 201"/>
                  <a:gd name="T87" fmla="*/ 0 h 257"/>
                  <a:gd name="T88" fmla="*/ 0 w 201"/>
                  <a:gd name="T89" fmla="*/ 0 h 257"/>
                  <a:gd name="T90" fmla="*/ 0 w 201"/>
                  <a:gd name="T91" fmla="*/ 0 h 257"/>
                  <a:gd name="T92" fmla="*/ 0 w 201"/>
                  <a:gd name="T93" fmla="*/ 0 h 257"/>
                  <a:gd name="T94" fmla="*/ 0 w 201"/>
                  <a:gd name="T95" fmla="*/ 0 h 257"/>
                  <a:gd name="T96" fmla="*/ 0 w 201"/>
                  <a:gd name="T97" fmla="*/ 0 h 257"/>
                  <a:gd name="T98" fmla="*/ 0 w 201"/>
                  <a:gd name="T99" fmla="*/ 0 h 257"/>
                  <a:gd name="T100" fmla="*/ 0 w 201"/>
                  <a:gd name="T101" fmla="*/ 0 h 257"/>
                  <a:gd name="T102" fmla="*/ 0 w 201"/>
                  <a:gd name="T103" fmla="*/ 0 h 257"/>
                  <a:gd name="T104" fmla="*/ 0 w 201"/>
                  <a:gd name="T105" fmla="*/ 0 h 257"/>
                  <a:gd name="T106" fmla="*/ 0 w 201"/>
                  <a:gd name="T107" fmla="*/ 0 h 257"/>
                  <a:gd name="T108" fmla="*/ 0 w 201"/>
                  <a:gd name="T109" fmla="*/ 0 h 257"/>
                  <a:gd name="T110" fmla="*/ 0 w 201"/>
                  <a:gd name="T111" fmla="*/ 0 h 257"/>
                  <a:gd name="T112" fmla="*/ 0 w 201"/>
                  <a:gd name="T113" fmla="*/ 0 h 257"/>
                  <a:gd name="T114" fmla="*/ 0 w 201"/>
                  <a:gd name="T115" fmla="*/ 0 h 257"/>
                  <a:gd name="T116" fmla="*/ 0 w 201"/>
                  <a:gd name="T117" fmla="*/ 0 h 257"/>
                  <a:gd name="T118" fmla="*/ 0 w 201"/>
                  <a:gd name="T119" fmla="*/ 0 h 257"/>
                  <a:gd name="T120" fmla="*/ 0 w 201"/>
                  <a:gd name="T121" fmla="*/ 0 h 257"/>
                  <a:gd name="T122" fmla="*/ 0 w 201"/>
                  <a:gd name="T123" fmla="*/ 0 h 257"/>
                  <a:gd name="T124" fmla="*/ 1 w 201"/>
                  <a:gd name="T125" fmla="*/ 0 h 25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01" h="257">
                    <a:moveTo>
                      <a:pt x="178" y="6"/>
                    </a:moveTo>
                    <a:lnTo>
                      <a:pt x="184" y="11"/>
                    </a:lnTo>
                    <a:lnTo>
                      <a:pt x="189" y="17"/>
                    </a:lnTo>
                    <a:lnTo>
                      <a:pt x="194" y="24"/>
                    </a:lnTo>
                    <a:lnTo>
                      <a:pt x="198" y="32"/>
                    </a:lnTo>
                    <a:lnTo>
                      <a:pt x="200" y="40"/>
                    </a:lnTo>
                    <a:lnTo>
                      <a:pt x="201" y="48"/>
                    </a:lnTo>
                    <a:lnTo>
                      <a:pt x="201" y="57"/>
                    </a:lnTo>
                    <a:lnTo>
                      <a:pt x="200" y="66"/>
                    </a:lnTo>
                    <a:lnTo>
                      <a:pt x="199" y="77"/>
                    </a:lnTo>
                    <a:lnTo>
                      <a:pt x="195" y="87"/>
                    </a:lnTo>
                    <a:lnTo>
                      <a:pt x="192" y="97"/>
                    </a:lnTo>
                    <a:lnTo>
                      <a:pt x="188" y="107"/>
                    </a:lnTo>
                    <a:lnTo>
                      <a:pt x="184" y="119"/>
                    </a:lnTo>
                    <a:lnTo>
                      <a:pt x="178" y="129"/>
                    </a:lnTo>
                    <a:lnTo>
                      <a:pt x="173" y="139"/>
                    </a:lnTo>
                    <a:lnTo>
                      <a:pt x="166" y="150"/>
                    </a:lnTo>
                    <a:lnTo>
                      <a:pt x="152" y="171"/>
                    </a:lnTo>
                    <a:lnTo>
                      <a:pt x="136" y="190"/>
                    </a:lnTo>
                    <a:lnTo>
                      <a:pt x="128" y="199"/>
                    </a:lnTo>
                    <a:lnTo>
                      <a:pt x="119" y="209"/>
                    </a:lnTo>
                    <a:lnTo>
                      <a:pt x="111" y="217"/>
                    </a:lnTo>
                    <a:lnTo>
                      <a:pt x="101" y="225"/>
                    </a:lnTo>
                    <a:lnTo>
                      <a:pt x="92" y="231"/>
                    </a:lnTo>
                    <a:lnTo>
                      <a:pt x="83" y="238"/>
                    </a:lnTo>
                    <a:lnTo>
                      <a:pt x="74" y="243"/>
                    </a:lnTo>
                    <a:lnTo>
                      <a:pt x="63" y="248"/>
                    </a:lnTo>
                    <a:lnTo>
                      <a:pt x="54" y="252"/>
                    </a:lnTo>
                    <a:lnTo>
                      <a:pt x="45" y="255"/>
                    </a:lnTo>
                    <a:lnTo>
                      <a:pt x="37" y="256"/>
                    </a:lnTo>
                    <a:lnTo>
                      <a:pt x="28" y="257"/>
                    </a:lnTo>
                    <a:lnTo>
                      <a:pt x="19" y="256"/>
                    </a:lnTo>
                    <a:lnTo>
                      <a:pt x="13" y="254"/>
                    </a:lnTo>
                    <a:lnTo>
                      <a:pt x="8" y="250"/>
                    </a:lnTo>
                    <a:lnTo>
                      <a:pt x="4" y="243"/>
                    </a:lnTo>
                    <a:lnTo>
                      <a:pt x="2" y="237"/>
                    </a:lnTo>
                    <a:lnTo>
                      <a:pt x="0" y="229"/>
                    </a:lnTo>
                    <a:lnTo>
                      <a:pt x="0" y="220"/>
                    </a:lnTo>
                    <a:lnTo>
                      <a:pt x="1" y="210"/>
                    </a:lnTo>
                    <a:lnTo>
                      <a:pt x="3" y="199"/>
                    </a:lnTo>
                    <a:lnTo>
                      <a:pt x="5" y="188"/>
                    </a:lnTo>
                    <a:lnTo>
                      <a:pt x="9" y="176"/>
                    </a:lnTo>
                    <a:lnTo>
                      <a:pt x="13" y="164"/>
                    </a:lnTo>
                    <a:lnTo>
                      <a:pt x="18" y="150"/>
                    </a:lnTo>
                    <a:lnTo>
                      <a:pt x="25" y="138"/>
                    </a:lnTo>
                    <a:lnTo>
                      <a:pt x="32" y="125"/>
                    </a:lnTo>
                    <a:lnTo>
                      <a:pt x="39" y="111"/>
                    </a:lnTo>
                    <a:lnTo>
                      <a:pt x="46" y="99"/>
                    </a:lnTo>
                    <a:lnTo>
                      <a:pt x="54" y="86"/>
                    </a:lnTo>
                    <a:lnTo>
                      <a:pt x="62" y="74"/>
                    </a:lnTo>
                    <a:lnTo>
                      <a:pt x="72" y="62"/>
                    </a:lnTo>
                    <a:lnTo>
                      <a:pt x="80" y="51"/>
                    </a:lnTo>
                    <a:lnTo>
                      <a:pt x="89" y="41"/>
                    </a:lnTo>
                    <a:lnTo>
                      <a:pt x="99" y="32"/>
                    </a:lnTo>
                    <a:lnTo>
                      <a:pt x="108" y="23"/>
                    </a:lnTo>
                    <a:lnTo>
                      <a:pt x="118" y="16"/>
                    </a:lnTo>
                    <a:lnTo>
                      <a:pt x="127" y="10"/>
                    </a:lnTo>
                    <a:lnTo>
                      <a:pt x="136" y="5"/>
                    </a:lnTo>
                    <a:lnTo>
                      <a:pt x="145" y="2"/>
                    </a:lnTo>
                    <a:lnTo>
                      <a:pt x="154" y="0"/>
                    </a:lnTo>
                    <a:lnTo>
                      <a:pt x="163" y="0"/>
                    </a:lnTo>
                    <a:lnTo>
                      <a:pt x="170" y="2"/>
                    </a:lnTo>
                    <a:lnTo>
                      <a:pt x="178" y="6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97" name="Freeform 492">
                <a:extLst>
                  <a:ext uri="{FF2B5EF4-FFF2-40B4-BE49-F238E27FC236}">
                    <a16:creationId xmlns:a16="http://schemas.microsoft.com/office/drawing/2014/main" id="{876B1D21-8CEC-40DC-9393-36C5E17F0E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3" y="1893"/>
                <a:ext cx="11" cy="13"/>
              </a:xfrm>
              <a:custGeom>
                <a:avLst/>
                <a:gdLst>
                  <a:gd name="T0" fmla="*/ 1 w 200"/>
                  <a:gd name="T1" fmla="*/ 0 h 256"/>
                  <a:gd name="T2" fmla="*/ 1 w 200"/>
                  <a:gd name="T3" fmla="*/ 0 h 256"/>
                  <a:gd name="T4" fmla="*/ 1 w 200"/>
                  <a:gd name="T5" fmla="*/ 0 h 256"/>
                  <a:gd name="T6" fmla="*/ 1 w 200"/>
                  <a:gd name="T7" fmla="*/ 0 h 256"/>
                  <a:gd name="T8" fmla="*/ 1 w 200"/>
                  <a:gd name="T9" fmla="*/ 0 h 256"/>
                  <a:gd name="T10" fmla="*/ 1 w 200"/>
                  <a:gd name="T11" fmla="*/ 0 h 256"/>
                  <a:gd name="T12" fmla="*/ 1 w 200"/>
                  <a:gd name="T13" fmla="*/ 0 h 256"/>
                  <a:gd name="T14" fmla="*/ 1 w 200"/>
                  <a:gd name="T15" fmla="*/ 0 h 256"/>
                  <a:gd name="T16" fmla="*/ 1 w 200"/>
                  <a:gd name="T17" fmla="*/ 0 h 256"/>
                  <a:gd name="T18" fmla="*/ 1 w 200"/>
                  <a:gd name="T19" fmla="*/ 0 h 256"/>
                  <a:gd name="T20" fmla="*/ 1 w 200"/>
                  <a:gd name="T21" fmla="*/ 0 h 256"/>
                  <a:gd name="T22" fmla="*/ 1 w 200"/>
                  <a:gd name="T23" fmla="*/ 0 h 256"/>
                  <a:gd name="T24" fmla="*/ 1 w 200"/>
                  <a:gd name="T25" fmla="*/ 0 h 256"/>
                  <a:gd name="T26" fmla="*/ 1 w 200"/>
                  <a:gd name="T27" fmla="*/ 0 h 256"/>
                  <a:gd name="T28" fmla="*/ 1 w 200"/>
                  <a:gd name="T29" fmla="*/ 0 h 256"/>
                  <a:gd name="T30" fmla="*/ 1 w 200"/>
                  <a:gd name="T31" fmla="*/ 0 h 256"/>
                  <a:gd name="T32" fmla="*/ 0 w 200"/>
                  <a:gd name="T33" fmla="*/ 0 h 256"/>
                  <a:gd name="T34" fmla="*/ 0 w 200"/>
                  <a:gd name="T35" fmla="*/ 0 h 256"/>
                  <a:gd name="T36" fmla="*/ 0 w 200"/>
                  <a:gd name="T37" fmla="*/ 1 h 256"/>
                  <a:gd name="T38" fmla="*/ 0 w 200"/>
                  <a:gd name="T39" fmla="*/ 1 h 256"/>
                  <a:gd name="T40" fmla="*/ 0 w 200"/>
                  <a:gd name="T41" fmla="*/ 1 h 256"/>
                  <a:gd name="T42" fmla="*/ 0 w 200"/>
                  <a:gd name="T43" fmla="*/ 1 h 256"/>
                  <a:gd name="T44" fmla="*/ 0 w 200"/>
                  <a:gd name="T45" fmla="*/ 1 h 256"/>
                  <a:gd name="T46" fmla="*/ 0 w 200"/>
                  <a:gd name="T47" fmla="*/ 1 h 256"/>
                  <a:gd name="T48" fmla="*/ 0 w 200"/>
                  <a:gd name="T49" fmla="*/ 1 h 256"/>
                  <a:gd name="T50" fmla="*/ 0 w 200"/>
                  <a:gd name="T51" fmla="*/ 1 h 256"/>
                  <a:gd name="T52" fmla="*/ 0 w 200"/>
                  <a:gd name="T53" fmla="*/ 1 h 256"/>
                  <a:gd name="T54" fmla="*/ 0 w 200"/>
                  <a:gd name="T55" fmla="*/ 1 h 256"/>
                  <a:gd name="T56" fmla="*/ 0 w 200"/>
                  <a:gd name="T57" fmla="*/ 1 h 256"/>
                  <a:gd name="T58" fmla="*/ 0 w 200"/>
                  <a:gd name="T59" fmla="*/ 1 h 256"/>
                  <a:gd name="T60" fmla="*/ 0 w 200"/>
                  <a:gd name="T61" fmla="*/ 1 h 256"/>
                  <a:gd name="T62" fmla="*/ 0 w 200"/>
                  <a:gd name="T63" fmla="*/ 1 h 256"/>
                  <a:gd name="T64" fmla="*/ 0 w 200"/>
                  <a:gd name="T65" fmla="*/ 1 h 256"/>
                  <a:gd name="T66" fmla="*/ 0 w 200"/>
                  <a:gd name="T67" fmla="*/ 1 h 256"/>
                  <a:gd name="T68" fmla="*/ 0 w 200"/>
                  <a:gd name="T69" fmla="*/ 1 h 256"/>
                  <a:gd name="T70" fmla="*/ 0 w 200"/>
                  <a:gd name="T71" fmla="*/ 1 h 256"/>
                  <a:gd name="T72" fmla="*/ 0 w 200"/>
                  <a:gd name="T73" fmla="*/ 1 h 256"/>
                  <a:gd name="T74" fmla="*/ 0 w 200"/>
                  <a:gd name="T75" fmla="*/ 1 h 256"/>
                  <a:gd name="T76" fmla="*/ 0 w 200"/>
                  <a:gd name="T77" fmla="*/ 1 h 256"/>
                  <a:gd name="T78" fmla="*/ 0 w 200"/>
                  <a:gd name="T79" fmla="*/ 1 h 256"/>
                  <a:gd name="T80" fmla="*/ 0 w 200"/>
                  <a:gd name="T81" fmla="*/ 0 h 256"/>
                  <a:gd name="T82" fmla="*/ 0 w 200"/>
                  <a:gd name="T83" fmla="*/ 0 h 256"/>
                  <a:gd name="T84" fmla="*/ 0 w 200"/>
                  <a:gd name="T85" fmla="*/ 0 h 256"/>
                  <a:gd name="T86" fmla="*/ 0 w 200"/>
                  <a:gd name="T87" fmla="*/ 0 h 256"/>
                  <a:gd name="T88" fmla="*/ 0 w 200"/>
                  <a:gd name="T89" fmla="*/ 0 h 256"/>
                  <a:gd name="T90" fmla="*/ 0 w 200"/>
                  <a:gd name="T91" fmla="*/ 0 h 256"/>
                  <a:gd name="T92" fmla="*/ 0 w 200"/>
                  <a:gd name="T93" fmla="*/ 0 h 256"/>
                  <a:gd name="T94" fmla="*/ 0 w 200"/>
                  <a:gd name="T95" fmla="*/ 0 h 256"/>
                  <a:gd name="T96" fmla="*/ 0 w 200"/>
                  <a:gd name="T97" fmla="*/ 0 h 256"/>
                  <a:gd name="T98" fmla="*/ 0 w 200"/>
                  <a:gd name="T99" fmla="*/ 0 h 256"/>
                  <a:gd name="T100" fmla="*/ 0 w 200"/>
                  <a:gd name="T101" fmla="*/ 0 h 256"/>
                  <a:gd name="T102" fmla="*/ 0 w 200"/>
                  <a:gd name="T103" fmla="*/ 0 h 256"/>
                  <a:gd name="T104" fmla="*/ 0 w 200"/>
                  <a:gd name="T105" fmla="*/ 0 h 256"/>
                  <a:gd name="T106" fmla="*/ 0 w 200"/>
                  <a:gd name="T107" fmla="*/ 0 h 256"/>
                  <a:gd name="T108" fmla="*/ 0 w 200"/>
                  <a:gd name="T109" fmla="*/ 0 h 256"/>
                  <a:gd name="T110" fmla="*/ 0 w 200"/>
                  <a:gd name="T111" fmla="*/ 0 h 256"/>
                  <a:gd name="T112" fmla="*/ 0 w 200"/>
                  <a:gd name="T113" fmla="*/ 0 h 256"/>
                  <a:gd name="T114" fmla="*/ 0 w 200"/>
                  <a:gd name="T115" fmla="*/ 0 h 256"/>
                  <a:gd name="T116" fmla="*/ 0 w 200"/>
                  <a:gd name="T117" fmla="*/ 0 h 256"/>
                  <a:gd name="T118" fmla="*/ 0 w 200"/>
                  <a:gd name="T119" fmla="*/ 0 h 256"/>
                  <a:gd name="T120" fmla="*/ 0 w 200"/>
                  <a:gd name="T121" fmla="*/ 0 h 256"/>
                  <a:gd name="T122" fmla="*/ 0 w 200"/>
                  <a:gd name="T123" fmla="*/ 0 h 256"/>
                  <a:gd name="T124" fmla="*/ 1 w 200"/>
                  <a:gd name="T125" fmla="*/ 0 h 25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00" h="256">
                    <a:moveTo>
                      <a:pt x="178" y="5"/>
                    </a:moveTo>
                    <a:lnTo>
                      <a:pt x="184" y="10"/>
                    </a:lnTo>
                    <a:lnTo>
                      <a:pt x="190" y="16"/>
                    </a:lnTo>
                    <a:lnTo>
                      <a:pt x="194" y="23"/>
                    </a:lnTo>
                    <a:lnTo>
                      <a:pt x="197" y="31"/>
                    </a:lnTo>
                    <a:lnTo>
                      <a:pt x="199" y="39"/>
                    </a:lnTo>
                    <a:lnTo>
                      <a:pt x="200" y="47"/>
                    </a:lnTo>
                    <a:lnTo>
                      <a:pt x="200" y="56"/>
                    </a:lnTo>
                    <a:lnTo>
                      <a:pt x="199" y="65"/>
                    </a:lnTo>
                    <a:lnTo>
                      <a:pt x="198" y="76"/>
                    </a:lnTo>
                    <a:lnTo>
                      <a:pt x="195" y="86"/>
                    </a:lnTo>
                    <a:lnTo>
                      <a:pt x="192" y="96"/>
                    </a:lnTo>
                    <a:lnTo>
                      <a:pt x="188" y="106"/>
                    </a:lnTo>
                    <a:lnTo>
                      <a:pt x="184" y="118"/>
                    </a:lnTo>
                    <a:lnTo>
                      <a:pt x="179" y="128"/>
                    </a:lnTo>
                    <a:lnTo>
                      <a:pt x="173" y="139"/>
                    </a:lnTo>
                    <a:lnTo>
                      <a:pt x="167" y="149"/>
                    </a:lnTo>
                    <a:lnTo>
                      <a:pt x="152" y="170"/>
                    </a:lnTo>
                    <a:lnTo>
                      <a:pt x="136" y="190"/>
                    </a:lnTo>
                    <a:lnTo>
                      <a:pt x="128" y="199"/>
                    </a:lnTo>
                    <a:lnTo>
                      <a:pt x="119" y="208"/>
                    </a:lnTo>
                    <a:lnTo>
                      <a:pt x="110" y="216"/>
                    </a:lnTo>
                    <a:lnTo>
                      <a:pt x="101" y="224"/>
                    </a:lnTo>
                    <a:lnTo>
                      <a:pt x="92" y="231"/>
                    </a:lnTo>
                    <a:lnTo>
                      <a:pt x="83" y="237"/>
                    </a:lnTo>
                    <a:lnTo>
                      <a:pt x="73" y="242"/>
                    </a:lnTo>
                    <a:lnTo>
                      <a:pt x="64" y="248"/>
                    </a:lnTo>
                    <a:lnTo>
                      <a:pt x="55" y="251"/>
                    </a:lnTo>
                    <a:lnTo>
                      <a:pt x="46" y="254"/>
                    </a:lnTo>
                    <a:lnTo>
                      <a:pt x="37" y="256"/>
                    </a:lnTo>
                    <a:lnTo>
                      <a:pt x="27" y="256"/>
                    </a:lnTo>
                    <a:lnTo>
                      <a:pt x="19" y="255"/>
                    </a:lnTo>
                    <a:lnTo>
                      <a:pt x="13" y="253"/>
                    </a:lnTo>
                    <a:lnTo>
                      <a:pt x="8" y="249"/>
                    </a:lnTo>
                    <a:lnTo>
                      <a:pt x="4" y="243"/>
                    </a:lnTo>
                    <a:lnTo>
                      <a:pt x="2" y="236"/>
                    </a:lnTo>
                    <a:lnTo>
                      <a:pt x="0" y="228"/>
                    </a:lnTo>
                    <a:lnTo>
                      <a:pt x="0" y="219"/>
                    </a:lnTo>
                    <a:lnTo>
                      <a:pt x="1" y="210"/>
                    </a:lnTo>
                    <a:lnTo>
                      <a:pt x="3" y="198"/>
                    </a:lnTo>
                    <a:lnTo>
                      <a:pt x="5" y="187"/>
                    </a:lnTo>
                    <a:lnTo>
                      <a:pt x="9" y="175"/>
                    </a:lnTo>
                    <a:lnTo>
                      <a:pt x="13" y="163"/>
                    </a:lnTo>
                    <a:lnTo>
                      <a:pt x="19" y="150"/>
                    </a:lnTo>
                    <a:lnTo>
                      <a:pt x="24" y="137"/>
                    </a:lnTo>
                    <a:lnTo>
                      <a:pt x="31" y="124"/>
                    </a:lnTo>
                    <a:lnTo>
                      <a:pt x="39" y="111"/>
                    </a:lnTo>
                    <a:lnTo>
                      <a:pt x="46" y="98"/>
                    </a:lnTo>
                    <a:lnTo>
                      <a:pt x="54" y="86"/>
                    </a:lnTo>
                    <a:lnTo>
                      <a:pt x="62" y="74"/>
                    </a:lnTo>
                    <a:lnTo>
                      <a:pt x="71" y="61"/>
                    </a:lnTo>
                    <a:lnTo>
                      <a:pt x="81" y="51"/>
                    </a:lnTo>
                    <a:lnTo>
                      <a:pt x="90" y="40"/>
                    </a:lnTo>
                    <a:lnTo>
                      <a:pt x="99" y="31"/>
                    </a:lnTo>
                    <a:lnTo>
                      <a:pt x="108" y="22"/>
                    </a:lnTo>
                    <a:lnTo>
                      <a:pt x="117" y="15"/>
                    </a:lnTo>
                    <a:lnTo>
                      <a:pt x="127" y="9"/>
                    </a:lnTo>
                    <a:lnTo>
                      <a:pt x="136" y="4"/>
                    </a:lnTo>
                    <a:lnTo>
                      <a:pt x="145" y="1"/>
                    </a:lnTo>
                    <a:lnTo>
                      <a:pt x="153" y="0"/>
                    </a:lnTo>
                    <a:lnTo>
                      <a:pt x="162" y="0"/>
                    </a:lnTo>
                    <a:lnTo>
                      <a:pt x="171" y="2"/>
                    </a:lnTo>
                    <a:lnTo>
                      <a:pt x="178" y="5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98" name="Freeform 493">
                <a:extLst>
                  <a:ext uri="{FF2B5EF4-FFF2-40B4-BE49-F238E27FC236}">
                    <a16:creationId xmlns:a16="http://schemas.microsoft.com/office/drawing/2014/main" id="{E92CDE80-F2DE-4FA2-AF79-F2542AAFD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9" y="1914"/>
                <a:ext cx="7" cy="9"/>
              </a:xfrm>
              <a:custGeom>
                <a:avLst/>
                <a:gdLst>
                  <a:gd name="T0" fmla="*/ 0 w 134"/>
                  <a:gd name="T1" fmla="*/ 0 h 173"/>
                  <a:gd name="T2" fmla="*/ 0 w 134"/>
                  <a:gd name="T3" fmla="*/ 0 h 173"/>
                  <a:gd name="T4" fmla="*/ 0 w 134"/>
                  <a:gd name="T5" fmla="*/ 0 h 173"/>
                  <a:gd name="T6" fmla="*/ 0 w 134"/>
                  <a:gd name="T7" fmla="*/ 0 h 173"/>
                  <a:gd name="T8" fmla="*/ 0 w 134"/>
                  <a:gd name="T9" fmla="*/ 0 h 173"/>
                  <a:gd name="T10" fmla="*/ 0 w 134"/>
                  <a:gd name="T11" fmla="*/ 0 h 173"/>
                  <a:gd name="T12" fmla="*/ 0 w 134"/>
                  <a:gd name="T13" fmla="*/ 0 h 173"/>
                  <a:gd name="T14" fmla="*/ 0 w 134"/>
                  <a:gd name="T15" fmla="*/ 0 h 173"/>
                  <a:gd name="T16" fmla="*/ 0 w 134"/>
                  <a:gd name="T17" fmla="*/ 0 h 173"/>
                  <a:gd name="T18" fmla="*/ 0 w 134"/>
                  <a:gd name="T19" fmla="*/ 0 h 173"/>
                  <a:gd name="T20" fmla="*/ 0 w 134"/>
                  <a:gd name="T21" fmla="*/ 0 h 173"/>
                  <a:gd name="T22" fmla="*/ 0 w 134"/>
                  <a:gd name="T23" fmla="*/ 0 h 173"/>
                  <a:gd name="T24" fmla="*/ 0 w 134"/>
                  <a:gd name="T25" fmla="*/ 0 h 173"/>
                  <a:gd name="T26" fmla="*/ 0 w 134"/>
                  <a:gd name="T27" fmla="*/ 0 h 173"/>
                  <a:gd name="T28" fmla="*/ 0 w 134"/>
                  <a:gd name="T29" fmla="*/ 0 h 173"/>
                  <a:gd name="T30" fmla="*/ 0 w 134"/>
                  <a:gd name="T31" fmla="*/ 0 h 173"/>
                  <a:gd name="T32" fmla="*/ 0 w 134"/>
                  <a:gd name="T33" fmla="*/ 0 h 173"/>
                  <a:gd name="T34" fmla="*/ 0 w 134"/>
                  <a:gd name="T35" fmla="*/ 0 h 173"/>
                  <a:gd name="T36" fmla="*/ 0 w 134"/>
                  <a:gd name="T37" fmla="*/ 0 h 173"/>
                  <a:gd name="T38" fmla="*/ 0 w 134"/>
                  <a:gd name="T39" fmla="*/ 0 h 173"/>
                  <a:gd name="T40" fmla="*/ 0 w 134"/>
                  <a:gd name="T41" fmla="*/ 0 h 173"/>
                  <a:gd name="T42" fmla="*/ 0 w 134"/>
                  <a:gd name="T43" fmla="*/ 0 h 173"/>
                  <a:gd name="T44" fmla="*/ 0 w 134"/>
                  <a:gd name="T45" fmla="*/ 0 h 173"/>
                  <a:gd name="T46" fmla="*/ 0 w 134"/>
                  <a:gd name="T47" fmla="*/ 0 h 173"/>
                  <a:gd name="T48" fmla="*/ 0 w 134"/>
                  <a:gd name="T49" fmla="*/ 0 h 173"/>
                  <a:gd name="T50" fmla="*/ 0 w 134"/>
                  <a:gd name="T51" fmla="*/ 0 h 173"/>
                  <a:gd name="T52" fmla="*/ 0 w 134"/>
                  <a:gd name="T53" fmla="*/ 0 h 173"/>
                  <a:gd name="T54" fmla="*/ 0 w 134"/>
                  <a:gd name="T55" fmla="*/ 0 h 173"/>
                  <a:gd name="T56" fmla="*/ 0 w 134"/>
                  <a:gd name="T57" fmla="*/ 0 h 173"/>
                  <a:gd name="T58" fmla="*/ 0 w 134"/>
                  <a:gd name="T59" fmla="*/ 0 h 173"/>
                  <a:gd name="T60" fmla="*/ 0 w 134"/>
                  <a:gd name="T61" fmla="*/ 0 h 173"/>
                  <a:gd name="T62" fmla="*/ 0 w 134"/>
                  <a:gd name="T63" fmla="*/ 0 h 173"/>
                  <a:gd name="T64" fmla="*/ 0 w 134"/>
                  <a:gd name="T65" fmla="*/ 0 h 173"/>
                  <a:gd name="T66" fmla="*/ 0 w 134"/>
                  <a:gd name="T67" fmla="*/ 0 h 173"/>
                  <a:gd name="T68" fmla="*/ 0 w 134"/>
                  <a:gd name="T69" fmla="*/ 0 h 173"/>
                  <a:gd name="T70" fmla="*/ 0 w 134"/>
                  <a:gd name="T71" fmla="*/ 0 h 173"/>
                  <a:gd name="T72" fmla="*/ 0 w 134"/>
                  <a:gd name="T73" fmla="*/ 0 h 173"/>
                  <a:gd name="T74" fmla="*/ 0 w 134"/>
                  <a:gd name="T75" fmla="*/ 0 h 173"/>
                  <a:gd name="T76" fmla="*/ 0 w 134"/>
                  <a:gd name="T77" fmla="*/ 0 h 173"/>
                  <a:gd name="T78" fmla="*/ 0 w 134"/>
                  <a:gd name="T79" fmla="*/ 0 h 173"/>
                  <a:gd name="T80" fmla="*/ 0 w 134"/>
                  <a:gd name="T81" fmla="*/ 0 h 173"/>
                  <a:gd name="T82" fmla="*/ 0 w 134"/>
                  <a:gd name="T83" fmla="*/ 0 h 173"/>
                  <a:gd name="T84" fmla="*/ 0 w 134"/>
                  <a:gd name="T85" fmla="*/ 0 h 173"/>
                  <a:gd name="T86" fmla="*/ 0 w 134"/>
                  <a:gd name="T87" fmla="*/ 0 h 173"/>
                  <a:gd name="T88" fmla="*/ 0 w 134"/>
                  <a:gd name="T89" fmla="*/ 0 h 173"/>
                  <a:gd name="T90" fmla="*/ 0 w 134"/>
                  <a:gd name="T91" fmla="*/ 0 h 173"/>
                  <a:gd name="T92" fmla="*/ 0 w 134"/>
                  <a:gd name="T93" fmla="*/ 0 h 173"/>
                  <a:gd name="T94" fmla="*/ 0 w 134"/>
                  <a:gd name="T95" fmla="*/ 0 h 173"/>
                  <a:gd name="T96" fmla="*/ 0 w 134"/>
                  <a:gd name="T97" fmla="*/ 0 h 17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34" h="173">
                    <a:moveTo>
                      <a:pt x="129" y="16"/>
                    </a:moveTo>
                    <a:lnTo>
                      <a:pt x="132" y="20"/>
                    </a:lnTo>
                    <a:lnTo>
                      <a:pt x="133" y="24"/>
                    </a:lnTo>
                    <a:lnTo>
                      <a:pt x="134" y="29"/>
                    </a:lnTo>
                    <a:lnTo>
                      <a:pt x="134" y="34"/>
                    </a:lnTo>
                    <a:lnTo>
                      <a:pt x="133" y="44"/>
                    </a:lnTo>
                    <a:lnTo>
                      <a:pt x="129" y="57"/>
                    </a:lnTo>
                    <a:lnTo>
                      <a:pt x="125" y="70"/>
                    </a:lnTo>
                    <a:lnTo>
                      <a:pt x="119" y="82"/>
                    </a:lnTo>
                    <a:lnTo>
                      <a:pt x="112" y="96"/>
                    </a:lnTo>
                    <a:lnTo>
                      <a:pt x="104" y="109"/>
                    </a:lnTo>
                    <a:lnTo>
                      <a:pt x="95" y="122"/>
                    </a:lnTo>
                    <a:lnTo>
                      <a:pt x="85" y="133"/>
                    </a:lnTo>
                    <a:lnTo>
                      <a:pt x="76" y="145"/>
                    </a:lnTo>
                    <a:lnTo>
                      <a:pt x="66" y="154"/>
                    </a:lnTo>
                    <a:lnTo>
                      <a:pt x="57" y="162"/>
                    </a:lnTo>
                    <a:lnTo>
                      <a:pt x="48" y="168"/>
                    </a:lnTo>
                    <a:lnTo>
                      <a:pt x="43" y="170"/>
                    </a:lnTo>
                    <a:lnTo>
                      <a:pt x="39" y="172"/>
                    </a:lnTo>
                    <a:lnTo>
                      <a:pt x="35" y="173"/>
                    </a:lnTo>
                    <a:lnTo>
                      <a:pt x="31" y="173"/>
                    </a:lnTo>
                    <a:lnTo>
                      <a:pt x="24" y="173"/>
                    </a:lnTo>
                    <a:lnTo>
                      <a:pt x="17" y="171"/>
                    </a:lnTo>
                    <a:lnTo>
                      <a:pt x="12" y="168"/>
                    </a:lnTo>
                    <a:lnTo>
                      <a:pt x="7" y="163"/>
                    </a:lnTo>
                    <a:lnTo>
                      <a:pt x="4" y="158"/>
                    </a:lnTo>
                    <a:lnTo>
                      <a:pt x="2" y="152"/>
                    </a:lnTo>
                    <a:lnTo>
                      <a:pt x="0" y="146"/>
                    </a:lnTo>
                    <a:lnTo>
                      <a:pt x="0" y="137"/>
                    </a:lnTo>
                    <a:lnTo>
                      <a:pt x="2" y="129"/>
                    </a:lnTo>
                    <a:lnTo>
                      <a:pt x="3" y="121"/>
                    </a:lnTo>
                    <a:lnTo>
                      <a:pt x="6" y="112"/>
                    </a:lnTo>
                    <a:lnTo>
                      <a:pt x="9" y="103"/>
                    </a:lnTo>
                    <a:lnTo>
                      <a:pt x="17" y="84"/>
                    </a:lnTo>
                    <a:lnTo>
                      <a:pt x="27" y="65"/>
                    </a:lnTo>
                    <a:lnTo>
                      <a:pt x="38" y="47"/>
                    </a:lnTo>
                    <a:lnTo>
                      <a:pt x="52" y="31"/>
                    </a:lnTo>
                    <a:lnTo>
                      <a:pt x="59" y="24"/>
                    </a:lnTo>
                    <a:lnTo>
                      <a:pt x="66" y="18"/>
                    </a:lnTo>
                    <a:lnTo>
                      <a:pt x="73" y="12"/>
                    </a:lnTo>
                    <a:lnTo>
                      <a:pt x="80" y="8"/>
                    </a:lnTo>
                    <a:lnTo>
                      <a:pt x="87" y="3"/>
                    </a:lnTo>
                    <a:lnTo>
                      <a:pt x="94" y="1"/>
                    </a:lnTo>
                    <a:lnTo>
                      <a:pt x="101" y="0"/>
                    </a:lnTo>
                    <a:lnTo>
                      <a:pt x="107" y="0"/>
                    </a:lnTo>
                    <a:lnTo>
                      <a:pt x="113" y="1"/>
                    </a:lnTo>
                    <a:lnTo>
                      <a:pt x="119" y="4"/>
                    </a:lnTo>
                    <a:lnTo>
                      <a:pt x="124" y="10"/>
                    </a:lnTo>
                    <a:lnTo>
                      <a:pt x="129" y="16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99" name="Freeform 494">
                <a:extLst>
                  <a:ext uri="{FF2B5EF4-FFF2-40B4-BE49-F238E27FC236}">
                    <a16:creationId xmlns:a16="http://schemas.microsoft.com/office/drawing/2014/main" id="{A0D409D3-9071-4B88-BA15-EA4D6A01B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0" y="1934"/>
                <a:ext cx="7" cy="9"/>
              </a:xfrm>
              <a:custGeom>
                <a:avLst/>
                <a:gdLst>
                  <a:gd name="T0" fmla="*/ 0 w 133"/>
                  <a:gd name="T1" fmla="*/ 0 h 173"/>
                  <a:gd name="T2" fmla="*/ 0 w 133"/>
                  <a:gd name="T3" fmla="*/ 0 h 173"/>
                  <a:gd name="T4" fmla="*/ 0 w 133"/>
                  <a:gd name="T5" fmla="*/ 0 h 173"/>
                  <a:gd name="T6" fmla="*/ 0 w 133"/>
                  <a:gd name="T7" fmla="*/ 0 h 173"/>
                  <a:gd name="T8" fmla="*/ 0 w 133"/>
                  <a:gd name="T9" fmla="*/ 0 h 173"/>
                  <a:gd name="T10" fmla="*/ 0 w 133"/>
                  <a:gd name="T11" fmla="*/ 0 h 173"/>
                  <a:gd name="T12" fmla="*/ 0 w 133"/>
                  <a:gd name="T13" fmla="*/ 0 h 173"/>
                  <a:gd name="T14" fmla="*/ 0 w 133"/>
                  <a:gd name="T15" fmla="*/ 0 h 173"/>
                  <a:gd name="T16" fmla="*/ 0 w 133"/>
                  <a:gd name="T17" fmla="*/ 0 h 173"/>
                  <a:gd name="T18" fmla="*/ 0 w 133"/>
                  <a:gd name="T19" fmla="*/ 0 h 173"/>
                  <a:gd name="T20" fmla="*/ 0 w 133"/>
                  <a:gd name="T21" fmla="*/ 0 h 173"/>
                  <a:gd name="T22" fmla="*/ 0 w 133"/>
                  <a:gd name="T23" fmla="*/ 0 h 173"/>
                  <a:gd name="T24" fmla="*/ 0 w 133"/>
                  <a:gd name="T25" fmla="*/ 0 h 173"/>
                  <a:gd name="T26" fmla="*/ 0 w 133"/>
                  <a:gd name="T27" fmla="*/ 0 h 173"/>
                  <a:gd name="T28" fmla="*/ 0 w 133"/>
                  <a:gd name="T29" fmla="*/ 0 h 173"/>
                  <a:gd name="T30" fmla="*/ 0 w 133"/>
                  <a:gd name="T31" fmla="*/ 0 h 173"/>
                  <a:gd name="T32" fmla="*/ 0 w 133"/>
                  <a:gd name="T33" fmla="*/ 0 h 173"/>
                  <a:gd name="T34" fmla="*/ 0 w 133"/>
                  <a:gd name="T35" fmla="*/ 0 h 173"/>
                  <a:gd name="T36" fmla="*/ 0 w 133"/>
                  <a:gd name="T37" fmla="*/ 0 h 173"/>
                  <a:gd name="T38" fmla="*/ 0 w 133"/>
                  <a:gd name="T39" fmla="*/ 0 h 173"/>
                  <a:gd name="T40" fmla="*/ 0 w 133"/>
                  <a:gd name="T41" fmla="*/ 0 h 173"/>
                  <a:gd name="T42" fmla="*/ 0 w 133"/>
                  <a:gd name="T43" fmla="*/ 0 h 173"/>
                  <a:gd name="T44" fmla="*/ 0 w 133"/>
                  <a:gd name="T45" fmla="*/ 0 h 173"/>
                  <a:gd name="T46" fmla="*/ 0 w 133"/>
                  <a:gd name="T47" fmla="*/ 0 h 173"/>
                  <a:gd name="T48" fmla="*/ 0 w 133"/>
                  <a:gd name="T49" fmla="*/ 0 h 173"/>
                  <a:gd name="T50" fmla="*/ 0 w 133"/>
                  <a:gd name="T51" fmla="*/ 0 h 173"/>
                  <a:gd name="T52" fmla="*/ 0 w 133"/>
                  <a:gd name="T53" fmla="*/ 0 h 173"/>
                  <a:gd name="T54" fmla="*/ 0 w 133"/>
                  <a:gd name="T55" fmla="*/ 0 h 173"/>
                  <a:gd name="T56" fmla="*/ 0 w 133"/>
                  <a:gd name="T57" fmla="*/ 0 h 173"/>
                  <a:gd name="T58" fmla="*/ 0 w 133"/>
                  <a:gd name="T59" fmla="*/ 0 h 173"/>
                  <a:gd name="T60" fmla="*/ 0 w 133"/>
                  <a:gd name="T61" fmla="*/ 0 h 173"/>
                  <a:gd name="T62" fmla="*/ 0 w 133"/>
                  <a:gd name="T63" fmla="*/ 0 h 173"/>
                  <a:gd name="T64" fmla="*/ 0 w 133"/>
                  <a:gd name="T65" fmla="*/ 0 h 173"/>
                  <a:gd name="T66" fmla="*/ 0 w 133"/>
                  <a:gd name="T67" fmla="*/ 0 h 173"/>
                  <a:gd name="T68" fmla="*/ 0 w 133"/>
                  <a:gd name="T69" fmla="*/ 0 h 173"/>
                  <a:gd name="T70" fmla="*/ 0 w 133"/>
                  <a:gd name="T71" fmla="*/ 0 h 173"/>
                  <a:gd name="T72" fmla="*/ 0 w 133"/>
                  <a:gd name="T73" fmla="*/ 0 h 173"/>
                  <a:gd name="T74" fmla="*/ 0 w 133"/>
                  <a:gd name="T75" fmla="*/ 0 h 173"/>
                  <a:gd name="T76" fmla="*/ 0 w 133"/>
                  <a:gd name="T77" fmla="*/ 0 h 173"/>
                  <a:gd name="T78" fmla="*/ 0 w 133"/>
                  <a:gd name="T79" fmla="*/ 0 h 173"/>
                  <a:gd name="T80" fmla="*/ 0 w 133"/>
                  <a:gd name="T81" fmla="*/ 0 h 173"/>
                  <a:gd name="T82" fmla="*/ 0 w 133"/>
                  <a:gd name="T83" fmla="*/ 0 h 173"/>
                  <a:gd name="T84" fmla="*/ 0 w 133"/>
                  <a:gd name="T85" fmla="*/ 0 h 173"/>
                  <a:gd name="T86" fmla="*/ 0 w 133"/>
                  <a:gd name="T87" fmla="*/ 0 h 173"/>
                  <a:gd name="T88" fmla="*/ 0 w 133"/>
                  <a:gd name="T89" fmla="*/ 0 h 173"/>
                  <a:gd name="T90" fmla="*/ 0 w 133"/>
                  <a:gd name="T91" fmla="*/ 0 h 173"/>
                  <a:gd name="T92" fmla="*/ 0 w 133"/>
                  <a:gd name="T93" fmla="*/ 0 h 173"/>
                  <a:gd name="T94" fmla="*/ 0 w 133"/>
                  <a:gd name="T95" fmla="*/ 0 h 173"/>
                  <a:gd name="T96" fmla="*/ 0 w 133"/>
                  <a:gd name="T97" fmla="*/ 0 h 17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33" h="173">
                    <a:moveTo>
                      <a:pt x="129" y="16"/>
                    </a:moveTo>
                    <a:lnTo>
                      <a:pt x="131" y="19"/>
                    </a:lnTo>
                    <a:lnTo>
                      <a:pt x="132" y="24"/>
                    </a:lnTo>
                    <a:lnTo>
                      <a:pt x="133" y="28"/>
                    </a:lnTo>
                    <a:lnTo>
                      <a:pt x="133" y="34"/>
                    </a:lnTo>
                    <a:lnTo>
                      <a:pt x="132" y="45"/>
                    </a:lnTo>
                    <a:lnTo>
                      <a:pt x="129" y="56"/>
                    </a:lnTo>
                    <a:lnTo>
                      <a:pt x="125" y="69"/>
                    </a:lnTo>
                    <a:lnTo>
                      <a:pt x="118" y="83"/>
                    </a:lnTo>
                    <a:lnTo>
                      <a:pt x="111" y="96"/>
                    </a:lnTo>
                    <a:lnTo>
                      <a:pt x="103" y="109"/>
                    </a:lnTo>
                    <a:lnTo>
                      <a:pt x="94" y="122"/>
                    </a:lnTo>
                    <a:lnTo>
                      <a:pt x="85" y="134"/>
                    </a:lnTo>
                    <a:lnTo>
                      <a:pt x="75" y="144"/>
                    </a:lnTo>
                    <a:lnTo>
                      <a:pt x="65" y="154"/>
                    </a:lnTo>
                    <a:lnTo>
                      <a:pt x="56" y="161"/>
                    </a:lnTo>
                    <a:lnTo>
                      <a:pt x="47" y="168"/>
                    </a:lnTo>
                    <a:lnTo>
                      <a:pt x="43" y="171"/>
                    </a:lnTo>
                    <a:lnTo>
                      <a:pt x="39" y="172"/>
                    </a:lnTo>
                    <a:lnTo>
                      <a:pt x="34" y="173"/>
                    </a:lnTo>
                    <a:lnTo>
                      <a:pt x="30" y="173"/>
                    </a:lnTo>
                    <a:lnTo>
                      <a:pt x="22" y="173"/>
                    </a:lnTo>
                    <a:lnTo>
                      <a:pt x="16" y="171"/>
                    </a:lnTo>
                    <a:lnTo>
                      <a:pt x="11" y="168"/>
                    </a:lnTo>
                    <a:lnTo>
                      <a:pt x="6" y="163"/>
                    </a:lnTo>
                    <a:lnTo>
                      <a:pt x="3" y="158"/>
                    </a:lnTo>
                    <a:lnTo>
                      <a:pt x="1" y="152"/>
                    </a:lnTo>
                    <a:lnTo>
                      <a:pt x="0" y="145"/>
                    </a:lnTo>
                    <a:lnTo>
                      <a:pt x="0" y="138"/>
                    </a:lnTo>
                    <a:lnTo>
                      <a:pt x="1" y="130"/>
                    </a:lnTo>
                    <a:lnTo>
                      <a:pt x="2" y="120"/>
                    </a:lnTo>
                    <a:lnTo>
                      <a:pt x="5" y="112"/>
                    </a:lnTo>
                    <a:lnTo>
                      <a:pt x="8" y="103"/>
                    </a:lnTo>
                    <a:lnTo>
                      <a:pt x="16" y="84"/>
                    </a:lnTo>
                    <a:lnTo>
                      <a:pt x="26" y="65"/>
                    </a:lnTo>
                    <a:lnTo>
                      <a:pt x="38" y="47"/>
                    </a:lnTo>
                    <a:lnTo>
                      <a:pt x="51" y="31"/>
                    </a:lnTo>
                    <a:lnTo>
                      <a:pt x="58" y="24"/>
                    </a:lnTo>
                    <a:lnTo>
                      <a:pt x="65" y="17"/>
                    </a:lnTo>
                    <a:lnTo>
                      <a:pt x="72" y="12"/>
                    </a:lnTo>
                    <a:lnTo>
                      <a:pt x="80" y="7"/>
                    </a:lnTo>
                    <a:lnTo>
                      <a:pt x="86" y="4"/>
                    </a:lnTo>
                    <a:lnTo>
                      <a:pt x="93" y="1"/>
                    </a:lnTo>
                    <a:lnTo>
                      <a:pt x="100" y="0"/>
                    </a:lnTo>
                    <a:lnTo>
                      <a:pt x="106" y="0"/>
                    </a:lnTo>
                    <a:lnTo>
                      <a:pt x="112" y="2"/>
                    </a:lnTo>
                    <a:lnTo>
                      <a:pt x="118" y="5"/>
                    </a:lnTo>
                    <a:lnTo>
                      <a:pt x="124" y="9"/>
                    </a:lnTo>
                    <a:lnTo>
                      <a:pt x="129" y="16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00" name="Freeform 495">
                <a:extLst>
                  <a:ext uri="{FF2B5EF4-FFF2-40B4-BE49-F238E27FC236}">
                    <a16:creationId xmlns:a16="http://schemas.microsoft.com/office/drawing/2014/main" id="{29DB895C-2AC5-4E56-9870-5202779A14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4" y="1875"/>
                <a:ext cx="4" cy="6"/>
              </a:xfrm>
              <a:custGeom>
                <a:avLst/>
                <a:gdLst>
                  <a:gd name="T0" fmla="*/ 0 w 86"/>
                  <a:gd name="T1" fmla="*/ 0 h 115"/>
                  <a:gd name="T2" fmla="*/ 0 w 86"/>
                  <a:gd name="T3" fmla="*/ 0 h 115"/>
                  <a:gd name="T4" fmla="*/ 0 w 86"/>
                  <a:gd name="T5" fmla="*/ 0 h 115"/>
                  <a:gd name="T6" fmla="*/ 0 w 86"/>
                  <a:gd name="T7" fmla="*/ 0 h 115"/>
                  <a:gd name="T8" fmla="*/ 0 w 86"/>
                  <a:gd name="T9" fmla="*/ 0 h 115"/>
                  <a:gd name="T10" fmla="*/ 0 w 86"/>
                  <a:gd name="T11" fmla="*/ 0 h 115"/>
                  <a:gd name="T12" fmla="*/ 0 w 86"/>
                  <a:gd name="T13" fmla="*/ 0 h 115"/>
                  <a:gd name="T14" fmla="*/ 0 w 86"/>
                  <a:gd name="T15" fmla="*/ 0 h 115"/>
                  <a:gd name="T16" fmla="*/ 0 w 86"/>
                  <a:gd name="T17" fmla="*/ 0 h 115"/>
                  <a:gd name="T18" fmla="*/ 0 w 86"/>
                  <a:gd name="T19" fmla="*/ 0 h 115"/>
                  <a:gd name="T20" fmla="*/ 0 w 86"/>
                  <a:gd name="T21" fmla="*/ 0 h 115"/>
                  <a:gd name="T22" fmla="*/ 0 w 86"/>
                  <a:gd name="T23" fmla="*/ 0 h 115"/>
                  <a:gd name="T24" fmla="*/ 0 w 86"/>
                  <a:gd name="T25" fmla="*/ 0 h 115"/>
                  <a:gd name="T26" fmla="*/ 0 w 86"/>
                  <a:gd name="T27" fmla="*/ 0 h 115"/>
                  <a:gd name="T28" fmla="*/ 0 w 86"/>
                  <a:gd name="T29" fmla="*/ 0 h 115"/>
                  <a:gd name="T30" fmla="*/ 0 w 86"/>
                  <a:gd name="T31" fmla="*/ 0 h 115"/>
                  <a:gd name="T32" fmla="*/ 0 w 86"/>
                  <a:gd name="T33" fmla="*/ 0 h 115"/>
                  <a:gd name="T34" fmla="*/ 0 w 86"/>
                  <a:gd name="T35" fmla="*/ 0 h 115"/>
                  <a:gd name="T36" fmla="*/ 0 w 86"/>
                  <a:gd name="T37" fmla="*/ 0 h 115"/>
                  <a:gd name="T38" fmla="*/ 0 w 86"/>
                  <a:gd name="T39" fmla="*/ 0 h 115"/>
                  <a:gd name="T40" fmla="*/ 0 w 86"/>
                  <a:gd name="T41" fmla="*/ 0 h 115"/>
                  <a:gd name="T42" fmla="*/ 0 w 86"/>
                  <a:gd name="T43" fmla="*/ 0 h 115"/>
                  <a:gd name="T44" fmla="*/ 0 w 86"/>
                  <a:gd name="T45" fmla="*/ 0 h 115"/>
                  <a:gd name="T46" fmla="*/ 0 w 86"/>
                  <a:gd name="T47" fmla="*/ 0 h 115"/>
                  <a:gd name="T48" fmla="*/ 0 w 86"/>
                  <a:gd name="T49" fmla="*/ 0 h 115"/>
                  <a:gd name="T50" fmla="*/ 0 w 86"/>
                  <a:gd name="T51" fmla="*/ 0 h 115"/>
                  <a:gd name="T52" fmla="*/ 0 w 86"/>
                  <a:gd name="T53" fmla="*/ 0 h 115"/>
                  <a:gd name="T54" fmla="*/ 0 w 86"/>
                  <a:gd name="T55" fmla="*/ 0 h 115"/>
                  <a:gd name="T56" fmla="*/ 0 w 86"/>
                  <a:gd name="T57" fmla="*/ 0 h 115"/>
                  <a:gd name="T58" fmla="*/ 0 w 86"/>
                  <a:gd name="T59" fmla="*/ 0 h 115"/>
                  <a:gd name="T60" fmla="*/ 0 w 86"/>
                  <a:gd name="T61" fmla="*/ 0 h 115"/>
                  <a:gd name="T62" fmla="*/ 0 w 86"/>
                  <a:gd name="T63" fmla="*/ 0 h 115"/>
                  <a:gd name="T64" fmla="*/ 0 w 86"/>
                  <a:gd name="T65" fmla="*/ 0 h 115"/>
                  <a:gd name="T66" fmla="*/ 0 w 86"/>
                  <a:gd name="T67" fmla="*/ 0 h 115"/>
                  <a:gd name="T68" fmla="*/ 0 w 86"/>
                  <a:gd name="T69" fmla="*/ 0 h 115"/>
                  <a:gd name="T70" fmla="*/ 0 w 86"/>
                  <a:gd name="T71" fmla="*/ 0 h 115"/>
                  <a:gd name="T72" fmla="*/ 0 w 86"/>
                  <a:gd name="T73" fmla="*/ 0 h 115"/>
                  <a:gd name="T74" fmla="*/ 0 w 86"/>
                  <a:gd name="T75" fmla="*/ 0 h 115"/>
                  <a:gd name="T76" fmla="*/ 0 w 86"/>
                  <a:gd name="T77" fmla="*/ 0 h 11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6" h="115">
                    <a:moveTo>
                      <a:pt x="84" y="21"/>
                    </a:moveTo>
                    <a:lnTo>
                      <a:pt x="86" y="33"/>
                    </a:lnTo>
                    <a:lnTo>
                      <a:pt x="86" y="45"/>
                    </a:lnTo>
                    <a:lnTo>
                      <a:pt x="84" y="57"/>
                    </a:lnTo>
                    <a:lnTo>
                      <a:pt x="82" y="67"/>
                    </a:lnTo>
                    <a:lnTo>
                      <a:pt x="78" y="76"/>
                    </a:lnTo>
                    <a:lnTo>
                      <a:pt x="73" y="84"/>
                    </a:lnTo>
                    <a:lnTo>
                      <a:pt x="67" y="92"/>
                    </a:lnTo>
                    <a:lnTo>
                      <a:pt x="61" y="99"/>
                    </a:lnTo>
                    <a:lnTo>
                      <a:pt x="54" y="105"/>
                    </a:lnTo>
                    <a:lnTo>
                      <a:pt x="46" y="109"/>
                    </a:lnTo>
                    <a:lnTo>
                      <a:pt x="39" y="112"/>
                    </a:lnTo>
                    <a:lnTo>
                      <a:pt x="32" y="114"/>
                    </a:lnTo>
                    <a:lnTo>
                      <a:pt x="25" y="115"/>
                    </a:lnTo>
                    <a:lnTo>
                      <a:pt x="18" y="114"/>
                    </a:lnTo>
                    <a:lnTo>
                      <a:pt x="11" y="111"/>
                    </a:lnTo>
                    <a:lnTo>
                      <a:pt x="6" y="107"/>
                    </a:lnTo>
                    <a:lnTo>
                      <a:pt x="3" y="105"/>
                    </a:lnTo>
                    <a:lnTo>
                      <a:pt x="1" y="101"/>
                    </a:lnTo>
                    <a:lnTo>
                      <a:pt x="0" y="98"/>
                    </a:lnTo>
                    <a:lnTo>
                      <a:pt x="0" y="93"/>
                    </a:lnTo>
                    <a:lnTo>
                      <a:pt x="1" y="83"/>
                    </a:lnTo>
                    <a:lnTo>
                      <a:pt x="5" y="73"/>
                    </a:lnTo>
                    <a:lnTo>
                      <a:pt x="10" y="61"/>
                    </a:lnTo>
                    <a:lnTo>
                      <a:pt x="15" y="49"/>
                    </a:lnTo>
                    <a:lnTo>
                      <a:pt x="22" y="38"/>
                    </a:lnTo>
                    <a:lnTo>
                      <a:pt x="29" y="28"/>
                    </a:lnTo>
                    <a:lnTo>
                      <a:pt x="37" y="18"/>
                    </a:lnTo>
                    <a:lnTo>
                      <a:pt x="46" y="10"/>
                    </a:lnTo>
                    <a:lnTo>
                      <a:pt x="55" y="4"/>
                    </a:lnTo>
                    <a:lnTo>
                      <a:pt x="62" y="0"/>
                    </a:lnTo>
                    <a:lnTo>
                      <a:pt x="66" y="0"/>
                    </a:lnTo>
                    <a:lnTo>
                      <a:pt x="69" y="0"/>
                    </a:lnTo>
                    <a:lnTo>
                      <a:pt x="72" y="1"/>
                    </a:lnTo>
                    <a:lnTo>
                      <a:pt x="75" y="3"/>
                    </a:lnTo>
                    <a:lnTo>
                      <a:pt x="78" y="6"/>
                    </a:lnTo>
                    <a:lnTo>
                      <a:pt x="80" y="11"/>
                    </a:lnTo>
                    <a:lnTo>
                      <a:pt x="82" y="15"/>
                    </a:lnTo>
                    <a:lnTo>
                      <a:pt x="84" y="21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01" name="Freeform 496">
                <a:extLst>
                  <a:ext uri="{FF2B5EF4-FFF2-40B4-BE49-F238E27FC236}">
                    <a16:creationId xmlns:a16="http://schemas.microsoft.com/office/drawing/2014/main" id="{7B4FCFCD-5F2E-4C78-930D-128B2CDD7A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3" y="1850"/>
                <a:ext cx="11" cy="13"/>
              </a:xfrm>
              <a:custGeom>
                <a:avLst/>
                <a:gdLst>
                  <a:gd name="T0" fmla="*/ 1 w 200"/>
                  <a:gd name="T1" fmla="*/ 0 h 257"/>
                  <a:gd name="T2" fmla="*/ 1 w 200"/>
                  <a:gd name="T3" fmla="*/ 0 h 257"/>
                  <a:gd name="T4" fmla="*/ 1 w 200"/>
                  <a:gd name="T5" fmla="*/ 0 h 257"/>
                  <a:gd name="T6" fmla="*/ 1 w 200"/>
                  <a:gd name="T7" fmla="*/ 0 h 257"/>
                  <a:gd name="T8" fmla="*/ 1 w 200"/>
                  <a:gd name="T9" fmla="*/ 0 h 257"/>
                  <a:gd name="T10" fmla="*/ 1 w 200"/>
                  <a:gd name="T11" fmla="*/ 0 h 257"/>
                  <a:gd name="T12" fmla="*/ 1 w 200"/>
                  <a:gd name="T13" fmla="*/ 0 h 257"/>
                  <a:gd name="T14" fmla="*/ 1 w 200"/>
                  <a:gd name="T15" fmla="*/ 0 h 257"/>
                  <a:gd name="T16" fmla="*/ 1 w 200"/>
                  <a:gd name="T17" fmla="*/ 0 h 257"/>
                  <a:gd name="T18" fmla="*/ 1 w 200"/>
                  <a:gd name="T19" fmla="*/ 0 h 257"/>
                  <a:gd name="T20" fmla="*/ 1 w 200"/>
                  <a:gd name="T21" fmla="*/ 0 h 257"/>
                  <a:gd name="T22" fmla="*/ 1 w 200"/>
                  <a:gd name="T23" fmla="*/ 0 h 257"/>
                  <a:gd name="T24" fmla="*/ 1 w 200"/>
                  <a:gd name="T25" fmla="*/ 0 h 257"/>
                  <a:gd name="T26" fmla="*/ 1 w 200"/>
                  <a:gd name="T27" fmla="*/ 0 h 257"/>
                  <a:gd name="T28" fmla="*/ 1 w 200"/>
                  <a:gd name="T29" fmla="*/ 0 h 257"/>
                  <a:gd name="T30" fmla="*/ 0 w 200"/>
                  <a:gd name="T31" fmla="*/ 0 h 257"/>
                  <a:gd name="T32" fmla="*/ 0 w 200"/>
                  <a:gd name="T33" fmla="*/ 0 h 257"/>
                  <a:gd name="T34" fmla="*/ 0 w 200"/>
                  <a:gd name="T35" fmla="*/ 0 h 257"/>
                  <a:gd name="T36" fmla="*/ 0 w 200"/>
                  <a:gd name="T37" fmla="*/ 1 h 257"/>
                  <a:gd name="T38" fmla="*/ 0 w 200"/>
                  <a:gd name="T39" fmla="*/ 1 h 257"/>
                  <a:gd name="T40" fmla="*/ 0 w 200"/>
                  <a:gd name="T41" fmla="*/ 1 h 257"/>
                  <a:gd name="T42" fmla="*/ 0 w 200"/>
                  <a:gd name="T43" fmla="*/ 1 h 257"/>
                  <a:gd name="T44" fmla="*/ 0 w 200"/>
                  <a:gd name="T45" fmla="*/ 1 h 257"/>
                  <a:gd name="T46" fmla="*/ 0 w 200"/>
                  <a:gd name="T47" fmla="*/ 1 h 257"/>
                  <a:gd name="T48" fmla="*/ 0 w 200"/>
                  <a:gd name="T49" fmla="*/ 1 h 257"/>
                  <a:gd name="T50" fmla="*/ 0 w 200"/>
                  <a:gd name="T51" fmla="*/ 1 h 257"/>
                  <a:gd name="T52" fmla="*/ 0 w 200"/>
                  <a:gd name="T53" fmla="*/ 1 h 257"/>
                  <a:gd name="T54" fmla="*/ 0 w 200"/>
                  <a:gd name="T55" fmla="*/ 1 h 257"/>
                  <a:gd name="T56" fmla="*/ 0 w 200"/>
                  <a:gd name="T57" fmla="*/ 1 h 257"/>
                  <a:gd name="T58" fmla="*/ 0 w 200"/>
                  <a:gd name="T59" fmla="*/ 1 h 257"/>
                  <a:gd name="T60" fmla="*/ 0 w 200"/>
                  <a:gd name="T61" fmla="*/ 1 h 257"/>
                  <a:gd name="T62" fmla="*/ 0 w 200"/>
                  <a:gd name="T63" fmla="*/ 1 h 257"/>
                  <a:gd name="T64" fmla="*/ 0 w 200"/>
                  <a:gd name="T65" fmla="*/ 1 h 257"/>
                  <a:gd name="T66" fmla="*/ 0 w 200"/>
                  <a:gd name="T67" fmla="*/ 1 h 257"/>
                  <a:gd name="T68" fmla="*/ 0 w 200"/>
                  <a:gd name="T69" fmla="*/ 1 h 257"/>
                  <a:gd name="T70" fmla="*/ 0 w 200"/>
                  <a:gd name="T71" fmla="*/ 1 h 257"/>
                  <a:gd name="T72" fmla="*/ 0 w 200"/>
                  <a:gd name="T73" fmla="*/ 1 h 257"/>
                  <a:gd name="T74" fmla="*/ 0 w 200"/>
                  <a:gd name="T75" fmla="*/ 1 h 257"/>
                  <a:gd name="T76" fmla="*/ 0 w 200"/>
                  <a:gd name="T77" fmla="*/ 1 h 257"/>
                  <a:gd name="T78" fmla="*/ 0 w 200"/>
                  <a:gd name="T79" fmla="*/ 1 h 257"/>
                  <a:gd name="T80" fmla="*/ 0 w 200"/>
                  <a:gd name="T81" fmla="*/ 1 h 257"/>
                  <a:gd name="T82" fmla="*/ 0 w 200"/>
                  <a:gd name="T83" fmla="*/ 0 h 257"/>
                  <a:gd name="T84" fmla="*/ 0 w 200"/>
                  <a:gd name="T85" fmla="*/ 0 h 257"/>
                  <a:gd name="T86" fmla="*/ 0 w 200"/>
                  <a:gd name="T87" fmla="*/ 0 h 257"/>
                  <a:gd name="T88" fmla="*/ 0 w 200"/>
                  <a:gd name="T89" fmla="*/ 0 h 257"/>
                  <a:gd name="T90" fmla="*/ 0 w 200"/>
                  <a:gd name="T91" fmla="*/ 0 h 257"/>
                  <a:gd name="T92" fmla="*/ 0 w 200"/>
                  <a:gd name="T93" fmla="*/ 0 h 257"/>
                  <a:gd name="T94" fmla="*/ 0 w 200"/>
                  <a:gd name="T95" fmla="*/ 0 h 257"/>
                  <a:gd name="T96" fmla="*/ 0 w 200"/>
                  <a:gd name="T97" fmla="*/ 0 h 257"/>
                  <a:gd name="T98" fmla="*/ 0 w 200"/>
                  <a:gd name="T99" fmla="*/ 0 h 257"/>
                  <a:gd name="T100" fmla="*/ 0 w 200"/>
                  <a:gd name="T101" fmla="*/ 0 h 257"/>
                  <a:gd name="T102" fmla="*/ 0 w 200"/>
                  <a:gd name="T103" fmla="*/ 0 h 257"/>
                  <a:gd name="T104" fmla="*/ 0 w 200"/>
                  <a:gd name="T105" fmla="*/ 0 h 257"/>
                  <a:gd name="T106" fmla="*/ 0 w 200"/>
                  <a:gd name="T107" fmla="*/ 0 h 257"/>
                  <a:gd name="T108" fmla="*/ 0 w 200"/>
                  <a:gd name="T109" fmla="*/ 0 h 257"/>
                  <a:gd name="T110" fmla="*/ 0 w 200"/>
                  <a:gd name="T111" fmla="*/ 0 h 257"/>
                  <a:gd name="T112" fmla="*/ 0 w 200"/>
                  <a:gd name="T113" fmla="*/ 0 h 257"/>
                  <a:gd name="T114" fmla="*/ 0 w 200"/>
                  <a:gd name="T115" fmla="*/ 0 h 257"/>
                  <a:gd name="T116" fmla="*/ 0 w 200"/>
                  <a:gd name="T117" fmla="*/ 0 h 257"/>
                  <a:gd name="T118" fmla="*/ 0 w 200"/>
                  <a:gd name="T119" fmla="*/ 0 h 257"/>
                  <a:gd name="T120" fmla="*/ 0 w 200"/>
                  <a:gd name="T121" fmla="*/ 0 h 257"/>
                  <a:gd name="T122" fmla="*/ 0 w 200"/>
                  <a:gd name="T123" fmla="*/ 0 h 257"/>
                  <a:gd name="T124" fmla="*/ 1 w 200"/>
                  <a:gd name="T125" fmla="*/ 0 h 25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00" h="257">
                    <a:moveTo>
                      <a:pt x="178" y="7"/>
                    </a:moveTo>
                    <a:lnTo>
                      <a:pt x="184" y="12"/>
                    </a:lnTo>
                    <a:lnTo>
                      <a:pt x="190" y="18"/>
                    </a:lnTo>
                    <a:lnTo>
                      <a:pt x="194" y="25"/>
                    </a:lnTo>
                    <a:lnTo>
                      <a:pt x="197" y="32"/>
                    </a:lnTo>
                    <a:lnTo>
                      <a:pt x="199" y="40"/>
                    </a:lnTo>
                    <a:lnTo>
                      <a:pt x="200" y="49"/>
                    </a:lnTo>
                    <a:lnTo>
                      <a:pt x="200" y="58"/>
                    </a:lnTo>
                    <a:lnTo>
                      <a:pt x="200" y="67"/>
                    </a:lnTo>
                    <a:lnTo>
                      <a:pt x="198" y="77"/>
                    </a:lnTo>
                    <a:lnTo>
                      <a:pt x="196" y="87"/>
                    </a:lnTo>
                    <a:lnTo>
                      <a:pt x="192" y="98"/>
                    </a:lnTo>
                    <a:lnTo>
                      <a:pt x="188" y="108"/>
                    </a:lnTo>
                    <a:lnTo>
                      <a:pt x="183" y="119"/>
                    </a:lnTo>
                    <a:lnTo>
                      <a:pt x="178" y="129"/>
                    </a:lnTo>
                    <a:lnTo>
                      <a:pt x="172" y="141"/>
                    </a:lnTo>
                    <a:lnTo>
                      <a:pt x="165" y="151"/>
                    </a:lnTo>
                    <a:lnTo>
                      <a:pt x="151" y="171"/>
                    </a:lnTo>
                    <a:lnTo>
                      <a:pt x="135" y="191"/>
                    </a:lnTo>
                    <a:lnTo>
                      <a:pt x="127" y="201"/>
                    </a:lnTo>
                    <a:lnTo>
                      <a:pt x="118" y="209"/>
                    </a:lnTo>
                    <a:lnTo>
                      <a:pt x="109" y="217"/>
                    </a:lnTo>
                    <a:lnTo>
                      <a:pt x="101" y="226"/>
                    </a:lnTo>
                    <a:lnTo>
                      <a:pt x="91" y="232"/>
                    </a:lnTo>
                    <a:lnTo>
                      <a:pt x="82" y="239"/>
                    </a:lnTo>
                    <a:lnTo>
                      <a:pt x="73" y="244"/>
                    </a:lnTo>
                    <a:lnTo>
                      <a:pt x="64" y="248"/>
                    </a:lnTo>
                    <a:lnTo>
                      <a:pt x="54" y="252"/>
                    </a:lnTo>
                    <a:lnTo>
                      <a:pt x="45" y="255"/>
                    </a:lnTo>
                    <a:lnTo>
                      <a:pt x="36" y="256"/>
                    </a:lnTo>
                    <a:lnTo>
                      <a:pt x="28" y="257"/>
                    </a:lnTo>
                    <a:lnTo>
                      <a:pt x="20" y="256"/>
                    </a:lnTo>
                    <a:lnTo>
                      <a:pt x="14" y="254"/>
                    </a:lnTo>
                    <a:lnTo>
                      <a:pt x="8" y="250"/>
                    </a:lnTo>
                    <a:lnTo>
                      <a:pt x="4" y="244"/>
                    </a:lnTo>
                    <a:lnTo>
                      <a:pt x="1" y="238"/>
                    </a:lnTo>
                    <a:lnTo>
                      <a:pt x="0" y="230"/>
                    </a:lnTo>
                    <a:lnTo>
                      <a:pt x="0" y="220"/>
                    </a:lnTo>
                    <a:lnTo>
                      <a:pt x="1" y="211"/>
                    </a:lnTo>
                    <a:lnTo>
                      <a:pt x="2" y="200"/>
                    </a:lnTo>
                    <a:lnTo>
                      <a:pt x="5" y="189"/>
                    </a:lnTo>
                    <a:lnTo>
                      <a:pt x="9" y="176"/>
                    </a:lnTo>
                    <a:lnTo>
                      <a:pt x="14" y="164"/>
                    </a:lnTo>
                    <a:lnTo>
                      <a:pt x="19" y="152"/>
                    </a:lnTo>
                    <a:lnTo>
                      <a:pt x="25" y="139"/>
                    </a:lnTo>
                    <a:lnTo>
                      <a:pt x="31" y="125"/>
                    </a:lnTo>
                    <a:lnTo>
                      <a:pt x="38" y="112"/>
                    </a:lnTo>
                    <a:lnTo>
                      <a:pt x="46" y="100"/>
                    </a:lnTo>
                    <a:lnTo>
                      <a:pt x="54" y="87"/>
                    </a:lnTo>
                    <a:lnTo>
                      <a:pt x="63" y="75"/>
                    </a:lnTo>
                    <a:lnTo>
                      <a:pt x="71" y="63"/>
                    </a:lnTo>
                    <a:lnTo>
                      <a:pt x="80" y="52"/>
                    </a:lnTo>
                    <a:lnTo>
                      <a:pt x="89" y="41"/>
                    </a:lnTo>
                    <a:lnTo>
                      <a:pt x="98" y="32"/>
                    </a:lnTo>
                    <a:lnTo>
                      <a:pt x="109" y="24"/>
                    </a:lnTo>
                    <a:lnTo>
                      <a:pt x="118" y="17"/>
                    </a:lnTo>
                    <a:lnTo>
                      <a:pt x="127" y="11"/>
                    </a:lnTo>
                    <a:lnTo>
                      <a:pt x="136" y="6"/>
                    </a:lnTo>
                    <a:lnTo>
                      <a:pt x="146" y="3"/>
                    </a:lnTo>
                    <a:lnTo>
                      <a:pt x="154" y="0"/>
                    </a:lnTo>
                    <a:lnTo>
                      <a:pt x="162" y="2"/>
                    </a:lnTo>
                    <a:lnTo>
                      <a:pt x="170" y="3"/>
                    </a:lnTo>
                    <a:lnTo>
                      <a:pt x="178" y="7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02" name="Freeform 497">
                <a:extLst>
                  <a:ext uri="{FF2B5EF4-FFF2-40B4-BE49-F238E27FC236}">
                    <a16:creationId xmlns:a16="http://schemas.microsoft.com/office/drawing/2014/main" id="{E7F0C5E9-6B1B-4FD3-8F0D-CA4EB653E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4" y="1838"/>
                <a:ext cx="7" cy="9"/>
              </a:xfrm>
              <a:custGeom>
                <a:avLst/>
                <a:gdLst>
                  <a:gd name="T0" fmla="*/ 0 w 133"/>
                  <a:gd name="T1" fmla="*/ 0 h 174"/>
                  <a:gd name="T2" fmla="*/ 0 w 133"/>
                  <a:gd name="T3" fmla="*/ 0 h 174"/>
                  <a:gd name="T4" fmla="*/ 0 w 133"/>
                  <a:gd name="T5" fmla="*/ 0 h 174"/>
                  <a:gd name="T6" fmla="*/ 0 w 133"/>
                  <a:gd name="T7" fmla="*/ 0 h 174"/>
                  <a:gd name="T8" fmla="*/ 0 w 133"/>
                  <a:gd name="T9" fmla="*/ 0 h 174"/>
                  <a:gd name="T10" fmla="*/ 0 w 133"/>
                  <a:gd name="T11" fmla="*/ 0 h 174"/>
                  <a:gd name="T12" fmla="*/ 0 w 133"/>
                  <a:gd name="T13" fmla="*/ 0 h 174"/>
                  <a:gd name="T14" fmla="*/ 0 w 133"/>
                  <a:gd name="T15" fmla="*/ 0 h 174"/>
                  <a:gd name="T16" fmla="*/ 0 w 133"/>
                  <a:gd name="T17" fmla="*/ 0 h 174"/>
                  <a:gd name="T18" fmla="*/ 0 w 133"/>
                  <a:gd name="T19" fmla="*/ 0 h 174"/>
                  <a:gd name="T20" fmla="*/ 0 w 133"/>
                  <a:gd name="T21" fmla="*/ 0 h 174"/>
                  <a:gd name="T22" fmla="*/ 0 w 133"/>
                  <a:gd name="T23" fmla="*/ 0 h 174"/>
                  <a:gd name="T24" fmla="*/ 0 w 133"/>
                  <a:gd name="T25" fmla="*/ 0 h 174"/>
                  <a:gd name="T26" fmla="*/ 0 w 133"/>
                  <a:gd name="T27" fmla="*/ 0 h 174"/>
                  <a:gd name="T28" fmla="*/ 0 w 133"/>
                  <a:gd name="T29" fmla="*/ 0 h 174"/>
                  <a:gd name="T30" fmla="*/ 0 w 133"/>
                  <a:gd name="T31" fmla="*/ 0 h 174"/>
                  <a:gd name="T32" fmla="*/ 0 w 133"/>
                  <a:gd name="T33" fmla="*/ 0 h 174"/>
                  <a:gd name="T34" fmla="*/ 0 w 133"/>
                  <a:gd name="T35" fmla="*/ 0 h 174"/>
                  <a:gd name="T36" fmla="*/ 0 w 133"/>
                  <a:gd name="T37" fmla="*/ 0 h 174"/>
                  <a:gd name="T38" fmla="*/ 0 w 133"/>
                  <a:gd name="T39" fmla="*/ 0 h 174"/>
                  <a:gd name="T40" fmla="*/ 0 w 133"/>
                  <a:gd name="T41" fmla="*/ 0 h 174"/>
                  <a:gd name="T42" fmla="*/ 0 w 133"/>
                  <a:gd name="T43" fmla="*/ 0 h 174"/>
                  <a:gd name="T44" fmla="*/ 0 w 133"/>
                  <a:gd name="T45" fmla="*/ 0 h 174"/>
                  <a:gd name="T46" fmla="*/ 0 w 133"/>
                  <a:gd name="T47" fmla="*/ 0 h 174"/>
                  <a:gd name="T48" fmla="*/ 0 w 133"/>
                  <a:gd name="T49" fmla="*/ 0 h 174"/>
                  <a:gd name="T50" fmla="*/ 0 w 133"/>
                  <a:gd name="T51" fmla="*/ 0 h 174"/>
                  <a:gd name="T52" fmla="*/ 0 w 133"/>
                  <a:gd name="T53" fmla="*/ 0 h 174"/>
                  <a:gd name="T54" fmla="*/ 0 w 133"/>
                  <a:gd name="T55" fmla="*/ 0 h 174"/>
                  <a:gd name="T56" fmla="*/ 0 w 133"/>
                  <a:gd name="T57" fmla="*/ 0 h 174"/>
                  <a:gd name="T58" fmla="*/ 0 w 133"/>
                  <a:gd name="T59" fmla="*/ 0 h 174"/>
                  <a:gd name="T60" fmla="*/ 0 w 133"/>
                  <a:gd name="T61" fmla="*/ 0 h 174"/>
                  <a:gd name="T62" fmla="*/ 0 w 133"/>
                  <a:gd name="T63" fmla="*/ 0 h 174"/>
                  <a:gd name="T64" fmla="*/ 0 w 133"/>
                  <a:gd name="T65" fmla="*/ 0 h 174"/>
                  <a:gd name="T66" fmla="*/ 0 w 133"/>
                  <a:gd name="T67" fmla="*/ 0 h 174"/>
                  <a:gd name="T68" fmla="*/ 0 w 133"/>
                  <a:gd name="T69" fmla="*/ 0 h 174"/>
                  <a:gd name="T70" fmla="*/ 0 w 133"/>
                  <a:gd name="T71" fmla="*/ 0 h 174"/>
                  <a:gd name="T72" fmla="*/ 0 w 133"/>
                  <a:gd name="T73" fmla="*/ 0 h 174"/>
                  <a:gd name="T74" fmla="*/ 0 w 133"/>
                  <a:gd name="T75" fmla="*/ 0 h 174"/>
                  <a:gd name="T76" fmla="*/ 0 w 133"/>
                  <a:gd name="T77" fmla="*/ 0 h 174"/>
                  <a:gd name="T78" fmla="*/ 0 w 133"/>
                  <a:gd name="T79" fmla="*/ 0 h 174"/>
                  <a:gd name="T80" fmla="*/ 0 w 133"/>
                  <a:gd name="T81" fmla="*/ 0 h 174"/>
                  <a:gd name="T82" fmla="*/ 0 w 133"/>
                  <a:gd name="T83" fmla="*/ 0 h 174"/>
                  <a:gd name="T84" fmla="*/ 0 w 133"/>
                  <a:gd name="T85" fmla="*/ 0 h 174"/>
                  <a:gd name="T86" fmla="*/ 0 w 133"/>
                  <a:gd name="T87" fmla="*/ 0 h 174"/>
                  <a:gd name="T88" fmla="*/ 0 w 133"/>
                  <a:gd name="T89" fmla="*/ 0 h 174"/>
                  <a:gd name="T90" fmla="*/ 0 w 133"/>
                  <a:gd name="T91" fmla="*/ 0 h 174"/>
                  <a:gd name="T92" fmla="*/ 0 w 133"/>
                  <a:gd name="T93" fmla="*/ 0 h 174"/>
                  <a:gd name="T94" fmla="*/ 0 w 133"/>
                  <a:gd name="T95" fmla="*/ 0 h 174"/>
                  <a:gd name="T96" fmla="*/ 0 w 133"/>
                  <a:gd name="T97" fmla="*/ 0 h 17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33" h="174">
                    <a:moveTo>
                      <a:pt x="129" y="17"/>
                    </a:moveTo>
                    <a:lnTo>
                      <a:pt x="131" y="21"/>
                    </a:lnTo>
                    <a:lnTo>
                      <a:pt x="133" y="25"/>
                    </a:lnTo>
                    <a:lnTo>
                      <a:pt x="133" y="29"/>
                    </a:lnTo>
                    <a:lnTo>
                      <a:pt x="133" y="34"/>
                    </a:lnTo>
                    <a:lnTo>
                      <a:pt x="132" y="45"/>
                    </a:lnTo>
                    <a:lnTo>
                      <a:pt x="129" y="58"/>
                    </a:lnTo>
                    <a:lnTo>
                      <a:pt x="125" y="70"/>
                    </a:lnTo>
                    <a:lnTo>
                      <a:pt x="119" y="83"/>
                    </a:lnTo>
                    <a:lnTo>
                      <a:pt x="112" y="97"/>
                    </a:lnTo>
                    <a:lnTo>
                      <a:pt x="104" y="110"/>
                    </a:lnTo>
                    <a:lnTo>
                      <a:pt x="95" y="122"/>
                    </a:lnTo>
                    <a:lnTo>
                      <a:pt x="86" y="134"/>
                    </a:lnTo>
                    <a:lnTo>
                      <a:pt x="76" y="145"/>
                    </a:lnTo>
                    <a:lnTo>
                      <a:pt x="67" y="155"/>
                    </a:lnTo>
                    <a:lnTo>
                      <a:pt x="57" y="163"/>
                    </a:lnTo>
                    <a:lnTo>
                      <a:pt x="48" y="169"/>
                    </a:lnTo>
                    <a:lnTo>
                      <a:pt x="43" y="171"/>
                    </a:lnTo>
                    <a:lnTo>
                      <a:pt x="39" y="172"/>
                    </a:lnTo>
                    <a:lnTo>
                      <a:pt x="35" y="173"/>
                    </a:lnTo>
                    <a:lnTo>
                      <a:pt x="32" y="174"/>
                    </a:lnTo>
                    <a:lnTo>
                      <a:pt x="24" y="173"/>
                    </a:lnTo>
                    <a:lnTo>
                      <a:pt x="17" y="171"/>
                    </a:lnTo>
                    <a:lnTo>
                      <a:pt x="12" y="168"/>
                    </a:lnTo>
                    <a:lnTo>
                      <a:pt x="7" y="164"/>
                    </a:lnTo>
                    <a:lnTo>
                      <a:pt x="4" y="159"/>
                    </a:lnTo>
                    <a:lnTo>
                      <a:pt x="2" y="153"/>
                    </a:lnTo>
                    <a:lnTo>
                      <a:pt x="1" y="146"/>
                    </a:lnTo>
                    <a:lnTo>
                      <a:pt x="0" y="139"/>
                    </a:lnTo>
                    <a:lnTo>
                      <a:pt x="1" y="130"/>
                    </a:lnTo>
                    <a:lnTo>
                      <a:pt x="3" y="121"/>
                    </a:lnTo>
                    <a:lnTo>
                      <a:pt x="5" y="113"/>
                    </a:lnTo>
                    <a:lnTo>
                      <a:pt x="8" y="104"/>
                    </a:lnTo>
                    <a:lnTo>
                      <a:pt x="17" y="84"/>
                    </a:lnTo>
                    <a:lnTo>
                      <a:pt x="27" y="66"/>
                    </a:lnTo>
                    <a:lnTo>
                      <a:pt x="39" y="48"/>
                    </a:lnTo>
                    <a:lnTo>
                      <a:pt x="52" y="32"/>
                    </a:lnTo>
                    <a:lnTo>
                      <a:pt x="59" y="25"/>
                    </a:lnTo>
                    <a:lnTo>
                      <a:pt x="66" y="18"/>
                    </a:lnTo>
                    <a:lnTo>
                      <a:pt x="73" y="13"/>
                    </a:lnTo>
                    <a:lnTo>
                      <a:pt x="80" y="8"/>
                    </a:lnTo>
                    <a:lnTo>
                      <a:pt x="87" y="5"/>
                    </a:lnTo>
                    <a:lnTo>
                      <a:pt x="94" y="1"/>
                    </a:lnTo>
                    <a:lnTo>
                      <a:pt x="101" y="0"/>
                    </a:lnTo>
                    <a:lnTo>
                      <a:pt x="107" y="0"/>
                    </a:lnTo>
                    <a:lnTo>
                      <a:pt x="114" y="2"/>
                    </a:lnTo>
                    <a:lnTo>
                      <a:pt x="119" y="6"/>
                    </a:lnTo>
                    <a:lnTo>
                      <a:pt x="125" y="10"/>
                    </a:lnTo>
                    <a:lnTo>
                      <a:pt x="129" y="17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03" name="Freeform 498">
                <a:extLst>
                  <a:ext uri="{FF2B5EF4-FFF2-40B4-BE49-F238E27FC236}">
                    <a16:creationId xmlns:a16="http://schemas.microsoft.com/office/drawing/2014/main" id="{454E6BF0-0FD4-4F98-AE43-33F6AC69B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0" y="1836"/>
                <a:ext cx="4" cy="6"/>
              </a:xfrm>
              <a:custGeom>
                <a:avLst/>
                <a:gdLst>
                  <a:gd name="T0" fmla="*/ 0 w 85"/>
                  <a:gd name="T1" fmla="*/ 0 h 115"/>
                  <a:gd name="T2" fmla="*/ 0 w 85"/>
                  <a:gd name="T3" fmla="*/ 0 h 115"/>
                  <a:gd name="T4" fmla="*/ 0 w 85"/>
                  <a:gd name="T5" fmla="*/ 0 h 115"/>
                  <a:gd name="T6" fmla="*/ 0 w 85"/>
                  <a:gd name="T7" fmla="*/ 0 h 115"/>
                  <a:gd name="T8" fmla="*/ 0 w 85"/>
                  <a:gd name="T9" fmla="*/ 0 h 115"/>
                  <a:gd name="T10" fmla="*/ 0 w 85"/>
                  <a:gd name="T11" fmla="*/ 0 h 115"/>
                  <a:gd name="T12" fmla="*/ 0 w 85"/>
                  <a:gd name="T13" fmla="*/ 0 h 115"/>
                  <a:gd name="T14" fmla="*/ 0 w 85"/>
                  <a:gd name="T15" fmla="*/ 0 h 115"/>
                  <a:gd name="T16" fmla="*/ 0 w 85"/>
                  <a:gd name="T17" fmla="*/ 0 h 115"/>
                  <a:gd name="T18" fmla="*/ 0 w 85"/>
                  <a:gd name="T19" fmla="*/ 0 h 115"/>
                  <a:gd name="T20" fmla="*/ 0 w 85"/>
                  <a:gd name="T21" fmla="*/ 0 h 115"/>
                  <a:gd name="T22" fmla="*/ 0 w 85"/>
                  <a:gd name="T23" fmla="*/ 0 h 115"/>
                  <a:gd name="T24" fmla="*/ 0 w 85"/>
                  <a:gd name="T25" fmla="*/ 0 h 115"/>
                  <a:gd name="T26" fmla="*/ 0 w 85"/>
                  <a:gd name="T27" fmla="*/ 0 h 115"/>
                  <a:gd name="T28" fmla="*/ 0 w 85"/>
                  <a:gd name="T29" fmla="*/ 0 h 115"/>
                  <a:gd name="T30" fmla="*/ 0 w 85"/>
                  <a:gd name="T31" fmla="*/ 0 h 115"/>
                  <a:gd name="T32" fmla="*/ 0 w 85"/>
                  <a:gd name="T33" fmla="*/ 0 h 115"/>
                  <a:gd name="T34" fmla="*/ 0 w 85"/>
                  <a:gd name="T35" fmla="*/ 0 h 115"/>
                  <a:gd name="T36" fmla="*/ 0 w 85"/>
                  <a:gd name="T37" fmla="*/ 0 h 115"/>
                  <a:gd name="T38" fmla="*/ 0 w 85"/>
                  <a:gd name="T39" fmla="*/ 0 h 115"/>
                  <a:gd name="T40" fmla="*/ 0 w 85"/>
                  <a:gd name="T41" fmla="*/ 0 h 115"/>
                  <a:gd name="T42" fmla="*/ 0 w 85"/>
                  <a:gd name="T43" fmla="*/ 0 h 115"/>
                  <a:gd name="T44" fmla="*/ 0 w 85"/>
                  <a:gd name="T45" fmla="*/ 0 h 115"/>
                  <a:gd name="T46" fmla="*/ 0 w 85"/>
                  <a:gd name="T47" fmla="*/ 0 h 115"/>
                  <a:gd name="T48" fmla="*/ 0 w 85"/>
                  <a:gd name="T49" fmla="*/ 0 h 115"/>
                  <a:gd name="T50" fmla="*/ 0 w 85"/>
                  <a:gd name="T51" fmla="*/ 0 h 115"/>
                  <a:gd name="T52" fmla="*/ 0 w 85"/>
                  <a:gd name="T53" fmla="*/ 0 h 115"/>
                  <a:gd name="T54" fmla="*/ 0 w 85"/>
                  <a:gd name="T55" fmla="*/ 0 h 115"/>
                  <a:gd name="T56" fmla="*/ 0 w 85"/>
                  <a:gd name="T57" fmla="*/ 0 h 115"/>
                  <a:gd name="T58" fmla="*/ 0 w 85"/>
                  <a:gd name="T59" fmla="*/ 0 h 115"/>
                  <a:gd name="T60" fmla="*/ 0 w 85"/>
                  <a:gd name="T61" fmla="*/ 0 h 115"/>
                  <a:gd name="T62" fmla="*/ 0 w 85"/>
                  <a:gd name="T63" fmla="*/ 0 h 115"/>
                  <a:gd name="T64" fmla="*/ 0 w 85"/>
                  <a:gd name="T65" fmla="*/ 0 h 115"/>
                  <a:gd name="T66" fmla="*/ 0 w 85"/>
                  <a:gd name="T67" fmla="*/ 0 h 115"/>
                  <a:gd name="T68" fmla="*/ 0 w 85"/>
                  <a:gd name="T69" fmla="*/ 0 h 115"/>
                  <a:gd name="T70" fmla="*/ 0 w 85"/>
                  <a:gd name="T71" fmla="*/ 0 h 115"/>
                  <a:gd name="T72" fmla="*/ 0 w 85"/>
                  <a:gd name="T73" fmla="*/ 0 h 115"/>
                  <a:gd name="T74" fmla="*/ 0 w 85"/>
                  <a:gd name="T75" fmla="*/ 0 h 115"/>
                  <a:gd name="T76" fmla="*/ 0 w 85"/>
                  <a:gd name="T77" fmla="*/ 0 h 11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5" h="115">
                    <a:moveTo>
                      <a:pt x="83" y="22"/>
                    </a:moveTo>
                    <a:lnTo>
                      <a:pt x="85" y="33"/>
                    </a:lnTo>
                    <a:lnTo>
                      <a:pt x="85" y="45"/>
                    </a:lnTo>
                    <a:lnTo>
                      <a:pt x="84" y="57"/>
                    </a:lnTo>
                    <a:lnTo>
                      <a:pt x="81" y="67"/>
                    </a:lnTo>
                    <a:lnTo>
                      <a:pt x="77" y="76"/>
                    </a:lnTo>
                    <a:lnTo>
                      <a:pt x="73" y="85"/>
                    </a:lnTo>
                    <a:lnTo>
                      <a:pt x="67" y="93"/>
                    </a:lnTo>
                    <a:lnTo>
                      <a:pt x="61" y="100"/>
                    </a:lnTo>
                    <a:lnTo>
                      <a:pt x="53" y="105"/>
                    </a:lnTo>
                    <a:lnTo>
                      <a:pt x="46" y="109"/>
                    </a:lnTo>
                    <a:lnTo>
                      <a:pt x="38" y="112"/>
                    </a:lnTo>
                    <a:lnTo>
                      <a:pt x="31" y="114"/>
                    </a:lnTo>
                    <a:lnTo>
                      <a:pt x="24" y="115"/>
                    </a:lnTo>
                    <a:lnTo>
                      <a:pt x="17" y="114"/>
                    </a:lnTo>
                    <a:lnTo>
                      <a:pt x="10" y="111"/>
                    </a:lnTo>
                    <a:lnTo>
                      <a:pt x="4" y="107"/>
                    </a:lnTo>
                    <a:lnTo>
                      <a:pt x="2" y="105"/>
                    </a:lnTo>
                    <a:lnTo>
                      <a:pt x="1" y="101"/>
                    </a:lnTo>
                    <a:lnTo>
                      <a:pt x="0" y="97"/>
                    </a:lnTo>
                    <a:lnTo>
                      <a:pt x="0" y="93"/>
                    </a:lnTo>
                    <a:lnTo>
                      <a:pt x="1" y="82"/>
                    </a:lnTo>
                    <a:lnTo>
                      <a:pt x="4" y="72"/>
                    </a:lnTo>
                    <a:lnTo>
                      <a:pt x="8" y="60"/>
                    </a:lnTo>
                    <a:lnTo>
                      <a:pt x="15" y="49"/>
                    </a:lnTo>
                    <a:lnTo>
                      <a:pt x="22" y="37"/>
                    </a:lnTo>
                    <a:lnTo>
                      <a:pt x="29" y="27"/>
                    </a:lnTo>
                    <a:lnTo>
                      <a:pt x="37" y="18"/>
                    </a:lnTo>
                    <a:lnTo>
                      <a:pt x="45" y="10"/>
                    </a:lnTo>
                    <a:lnTo>
                      <a:pt x="53" y="4"/>
                    </a:lnTo>
                    <a:lnTo>
                      <a:pt x="62" y="0"/>
                    </a:lnTo>
                    <a:lnTo>
                      <a:pt x="65" y="0"/>
                    </a:lnTo>
                    <a:lnTo>
                      <a:pt x="69" y="0"/>
                    </a:lnTo>
                    <a:lnTo>
                      <a:pt x="72" y="1"/>
                    </a:lnTo>
                    <a:lnTo>
                      <a:pt x="75" y="4"/>
                    </a:lnTo>
                    <a:lnTo>
                      <a:pt x="78" y="7"/>
                    </a:lnTo>
                    <a:lnTo>
                      <a:pt x="80" y="11"/>
                    </a:lnTo>
                    <a:lnTo>
                      <a:pt x="82" y="16"/>
                    </a:lnTo>
                    <a:lnTo>
                      <a:pt x="83" y="22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04" name="Freeform 499">
                <a:extLst>
                  <a:ext uri="{FF2B5EF4-FFF2-40B4-BE49-F238E27FC236}">
                    <a16:creationId xmlns:a16="http://schemas.microsoft.com/office/drawing/2014/main" id="{1AC94EE0-AE33-40E0-991F-7742FFF2F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4" y="1821"/>
                <a:ext cx="5" cy="6"/>
              </a:xfrm>
              <a:custGeom>
                <a:avLst/>
                <a:gdLst>
                  <a:gd name="T0" fmla="*/ 0 w 86"/>
                  <a:gd name="T1" fmla="*/ 0 h 114"/>
                  <a:gd name="T2" fmla="*/ 0 w 86"/>
                  <a:gd name="T3" fmla="*/ 0 h 114"/>
                  <a:gd name="T4" fmla="*/ 0 w 86"/>
                  <a:gd name="T5" fmla="*/ 0 h 114"/>
                  <a:gd name="T6" fmla="*/ 0 w 86"/>
                  <a:gd name="T7" fmla="*/ 0 h 114"/>
                  <a:gd name="T8" fmla="*/ 0 w 86"/>
                  <a:gd name="T9" fmla="*/ 0 h 114"/>
                  <a:gd name="T10" fmla="*/ 0 w 86"/>
                  <a:gd name="T11" fmla="*/ 0 h 114"/>
                  <a:gd name="T12" fmla="*/ 0 w 86"/>
                  <a:gd name="T13" fmla="*/ 0 h 114"/>
                  <a:gd name="T14" fmla="*/ 0 w 86"/>
                  <a:gd name="T15" fmla="*/ 0 h 114"/>
                  <a:gd name="T16" fmla="*/ 0 w 86"/>
                  <a:gd name="T17" fmla="*/ 0 h 114"/>
                  <a:gd name="T18" fmla="*/ 0 w 86"/>
                  <a:gd name="T19" fmla="*/ 0 h 114"/>
                  <a:gd name="T20" fmla="*/ 0 w 86"/>
                  <a:gd name="T21" fmla="*/ 0 h 114"/>
                  <a:gd name="T22" fmla="*/ 0 w 86"/>
                  <a:gd name="T23" fmla="*/ 0 h 114"/>
                  <a:gd name="T24" fmla="*/ 0 w 86"/>
                  <a:gd name="T25" fmla="*/ 0 h 114"/>
                  <a:gd name="T26" fmla="*/ 0 w 86"/>
                  <a:gd name="T27" fmla="*/ 0 h 114"/>
                  <a:gd name="T28" fmla="*/ 0 w 86"/>
                  <a:gd name="T29" fmla="*/ 0 h 114"/>
                  <a:gd name="T30" fmla="*/ 0 w 86"/>
                  <a:gd name="T31" fmla="*/ 0 h 114"/>
                  <a:gd name="T32" fmla="*/ 0 w 86"/>
                  <a:gd name="T33" fmla="*/ 0 h 114"/>
                  <a:gd name="T34" fmla="*/ 0 w 86"/>
                  <a:gd name="T35" fmla="*/ 0 h 114"/>
                  <a:gd name="T36" fmla="*/ 0 w 86"/>
                  <a:gd name="T37" fmla="*/ 0 h 114"/>
                  <a:gd name="T38" fmla="*/ 0 w 86"/>
                  <a:gd name="T39" fmla="*/ 0 h 114"/>
                  <a:gd name="T40" fmla="*/ 0 w 86"/>
                  <a:gd name="T41" fmla="*/ 0 h 114"/>
                  <a:gd name="T42" fmla="*/ 0 w 86"/>
                  <a:gd name="T43" fmla="*/ 0 h 114"/>
                  <a:gd name="T44" fmla="*/ 0 w 86"/>
                  <a:gd name="T45" fmla="*/ 0 h 114"/>
                  <a:gd name="T46" fmla="*/ 0 w 86"/>
                  <a:gd name="T47" fmla="*/ 0 h 114"/>
                  <a:gd name="T48" fmla="*/ 0 w 86"/>
                  <a:gd name="T49" fmla="*/ 0 h 114"/>
                  <a:gd name="T50" fmla="*/ 0 w 86"/>
                  <a:gd name="T51" fmla="*/ 0 h 114"/>
                  <a:gd name="T52" fmla="*/ 0 w 86"/>
                  <a:gd name="T53" fmla="*/ 0 h 114"/>
                  <a:gd name="T54" fmla="*/ 0 w 86"/>
                  <a:gd name="T55" fmla="*/ 0 h 114"/>
                  <a:gd name="T56" fmla="*/ 0 w 86"/>
                  <a:gd name="T57" fmla="*/ 0 h 114"/>
                  <a:gd name="T58" fmla="*/ 0 w 86"/>
                  <a:gd name="T59" fmla="*/ 0 h 114"/>
                  <a:gd name="T60" fmla="*/ 0 w 86"/>
                  <a:gd name="T61" fmla="*/ 0 h 114"/>
                  <a:gd name="T62" fmla="*/ 0 w 86"/>
                  <a:gd name="T63" fmla="*/ 0 h 114"/>
                  <a:gd name="T64" fmla="*/ 0 w 86"/>
                  <a:gd name="T65" fmla="*/ 0 h 114"/>
                  <a:gd name="T66" fmla="*/ 0 w 86"/>
                  <a:gd name="T67" fmla="*/ 0 h 114"/>
                  <a:gd name="T68" fmla="*/ 0 w 86"/>
                  <a:gd name="T69" fmla="*/ 0 h 114"/>
                  <a:gd name="T70" fmla="*/ 0 w 86"/>
                  <a:gd name="T71" fmla="*/ 0 h 114"/>
                  <a:gd name="T72" fmla="*/ 0 w 86"/>
                  <a:gd name="T73" fmla="*/ 0 h 114"/>
                  <a:gd name="T74" fmla="*/ 0 w 86"/>
                  <a:gd name="T75" fmla="*/ 0 h 114"/>
                  <a:gd name="T76" fmla="*/ 0 w 86"/>
                  <a:gd name="T77" fmla="*/ 0 h 11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6" h="114">
                    <a:moveTo>
                      <a:pt x="83" y="21"/>
                    </a:moveTo>
                    <a:lnTo>
                      <a:pt x="85" y="34"/>
                    </a:lnTo>
                    <a:lnTo>
                      <a:pt x="86" y="45"/>
                    </a:lnTo>
                    <a:lnTo>
                      <a:pt x="83" y="56"/>
                    </a:lnTo>
                    <a:lnTo>
                      <a:pt x="81" y="66"/>
                    </a:lnTo>
                    <a:lnTo>
                      <a:pt x="77" y="75"/>
                    </a:lnTo>
                    <a:lnTo>
                      <a:pt x="72" y="85"/>
                    </a:lnTo>
                    <a:lnTo>
                      <a:pt x="66" y="92"/>
                    </a:lnTo>
                    <a:lnTo>
                      <a:pt x="60" y="99"/>
                    </a:lnTo>
                    <a:lnTo>
                      <a:pt x="53" y="104"/>
                    </a:lnTo>
                    <a:lnTo>
                      <a:pt x="46" y="109"/>
                    </a:lnTo>
                    <a:lnTo>
                      <a:pt x="38" y="112"/>
                    </a:lnTo>
                    <a:lnTo>
                      <a:pt x="31" y="114"/>
                    </a:lnTo>
                    <a:lnTo>
                      <a:pt x="23" y="114"/>
                    </a:lnTo>
                    <a:lnTo>
                      <a:pt x="17" y="113"/>
                    </a:lnTo>
                    <a:lnTo>
                      <a:pt x="10" y="111"/>
                    </a:lnTo>
                    <a:lnTo>
                      <a:pt x="5" y="107"/>
                    </a:lnTo>
                    <a:lnTo>
                      <a:pt x="3" y="104"/>
                    </a:lnTo>
                    <a:lnTo>
                      <a:pt x="1" y="101"/>
                    </a:lnTo>
                    <a:lnTo>
                      <a:pt x="0" y="97"/>
                    </a:lnTo>
                    <a:lnTo>
                      <a:pt x="0" y="93"/>
                    </a:lnTo>
                    <a:lnTo>
                      <a:pt x="1" y="83"/>
                    </a:lnTo>
                    <a:lnTo>
                      <a:pt x="4" y="72"/>
                    </a:lnTo>
                    <a:lnTo>
                      <a:pt x="8" y="61"/>
                    </a:lnTo>
                    <a:lnTo>
                      <a:pt x="14" y="49"/>
                    </a:lnTo>
                    <a:lnTo>
                      <a:pt x="21" y="38"/>
                    </a:lnTo>
                    <a:lnTo>
                      <a:pt x="28" y="27"/>
                    </a:lnTo>
                    <a:lnTo>
                      <a:pt x="36" y="18"/>
                    </a:lnTo>
                    <a:lnTo>
                      <a:pt x="45" y="10"/>
                    </a:lnTo>
                    <a:lnTo>
                      <a:pt x="54" y="4"/>
                    </a:lnTo>
                    <a:lnTo>
                      <a:pt x="61" y="1"/>
                    </a:lnTo>
                    <a:lnTo>
                      <a:pt x="65" y="0"/>
                    </a:lnTo>
                    <a:lnTo>
                      <a:pt x="68" y="0"/>
                    </a:lnTo>
                    <a:lnTo>
                      <a:pt x="71" y="1"/>
                    </a:lnTo>
                    <a:lnTo>
                      <a:pt x="74" y="3"/>
                    </a:lnTo>
                    <a:lnTo>
                      <a:pt x="77" y="6"/>
                    </a:lnTo>
                    <a:lnTo>
                      <a:pt x="79" y="10"/>
                    </a:lnTo>
                    <a:lnTo>
                      <a:pt x="81" y="15"/>
                    </a:lnTo>
                    <a:lnTo>
                      <a:pt x="83" y="21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05" name="Freeform 500">
                <a:extLst>
                  <a:ext uri="{FF2B5EF4-FFF2-40B4-BE49-F238E27FC236}">
                    <a16:creationId xmlns:a16="http://schemas.microsoft.com/office/drawing/2014/main" id="{FD0CAE52-160F-48C1-9CD2-F0A078D80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4" y="1800"/>
                <a:ext cx="5" cy="6"/>
              </a:xfrm>
              <a:custGeom>
                <a:avLst/>
                <a:gdLst>
                  <a:gd name="T0" fmla="*/ 0 w 85"/>
                  <a:gd name="T1" fmla="*/ 0 h 114"/>
                  <a:gd name="T2" fmla="*/ 0 w 85"/>
                  <a:gd name="T3" fmla="*/ 0 h 114"/>
                  <a:gd name="T4" fmla="*/ 0 w 85"/>
                  <a:gd name="T5" fmla="*/ 0 h 114"/>
                  <a:gd name="T6" fmla="*/ 0 w 85"/>
                  <a:gd name="T7" fmla="*/ 0 h 114"/>
                  <a:gd name="T8" fmla="*/ 0 w 85"/>
                  <a:gd name="T9" fmla="*/ 0 h 114"/>
                  <a:gd name="T10" fmla="*/ 0 w 85"/>
                  <a:gd name="T11" fmla="*/ 0 h 114"/>
                  <a:gd name="T12" fmla="*/ 0 w 85"/>
                  <a:gd name="T13" fmla="*/ 0 h 114"/>
                  <a:gd name="T14" fmla="*/ 0 w 85"/>
                  <a:gd name="T15" fmla="*/ 0 h 114"/>
                  <a:gd name="T16" fmla="*/ 0 w 85"/>
                  <a:gd name="T17" fmla="*/ 0 h 114"/>
                  <a:gd name="T18" fmla="*/ 0 w 85"/>
                  <a:gd name="T19" fmla="*/ 0 h 114"/>
                  <a:gd name="T20" fmla="*/ 0 w 85"/>
                  <a:gd name="T21" fmla="*/ 0 h 114"/>
                  <a:gd name="T22" fmla="*/ 0 w 85"/>
                  <a:gd name="T23" fmla="*/ 0 h 114"/>
                  <a:gd name="T24" fmla="*/ 0 w 85"/>
                  <a:gd name="T25" fmla="*/ 0 h 114"/>
                  <a:gd name="T26" fmla="*/ 0 w 85"/>
                  <a:gd name="T27" fmla="*/ 0 h 114"/>
                  <a:gd name="T28" fmla="*/ 0 w 85"/>
                  <a:gd name="T29" fmla="*/ 0 h 114"/>
                  <a:gd name="T30" fmla="*/ 0 w 85"/>
                  <a:gd name="T31" fmla="*/ 0 h 114"/>
                  <a:gd name="T32" fmla="*/ 0 w 85"/>
                  <a:gd name="T33" fmla="*/ 0 h 114"/>
                  <a:gd name="T34" fmla="*/ 0 w 85"/>
                  <a:gd name="T35" fmla="*/ 0 h 114"/>
                  <a:gd name="T36" fmla="*/ 0 w 85"/>
                  <a:gd name="T37" fmla="*/ 0 h 114"/>
                  <a:gd name="T38" fmla="*/ 0 w 85"/>
                  <a:gd name="T39" fmla="*/ 0 h 114"/>
                  <a:gd name="T40" fmla="*/ 0 w 85"/>
                  <a:gd name="T41" fmla="*/ 0 h 114"/>
                  <a:gd name="T42" fmla="*/ 0 w 85"/>
                  <a:gd name="T43" fmla="*/ 0 h 114"/>
                  <a:gd name="T44" fmla="*/ 0 w 85"/>
                  <a:gd name="T45" fmla="*/ 0 h 114"/>
                  <a:gd name="T46" fmla="*/ 0 w 85"/>
                  <a:gd name="T47" fmla="*/ 0 h 114"/>
                  <a:gd name="T48" fmla="*/ 0 w 85"/>
                  <a:gd name="T49" fmla="*/ 0 h 114"/>
                  <a:gd name="T50" fmla="*/ 0 w 85"/>
                  <a:gd name="T51" fmla="*/ 0 h 114"/>
                  <a:gd name="T52" fmla="*/ 0 w 85"/>
                  <a:gd name="T53" fmla="*/ 0 h 114"/>
                  <a:gd name="T54" fmla="*/ 0 w 85"/>
                  <a:gd name="T55" fmla="*/ 0 h 114"/>
                  <a:gd name="T56" fmla="*/ 0 w 85"/>
                  <a:gd name="T57" fmla="*/ 0 h 114"/>
                  <a:gd name="T58" fmla="*/ 0 w 85"/>
                  <a:gd name="T59" fmla="*/ 0 h 114"/>
                  <a:gd name="T60" fmla="*/ 0 w 85"/>
                  <a:gd name="T61" fmla="*/ 0 h 114"/>
                  <a:gd name="T62" fmla="*/ 0 w 85"/>
                  <a:gd name="T63" fmla="*/ 0 h 114"/>
                  <a:gd name="T64" fmla="*/ 0 w 85"/>
                  <a:gd name="T65" fmla="*/ 0 h 114"/>
                  <a:gd name="T66" fmla="*/ 0 w 85"/>
                  <a:gd name="T67" fmla="*/ 0 h 114"/>
                  <a:gd name="T68" fmla="*/ 0 w 85"/>
                  <a:gd name="T69" fmla="*/ 0 h 114"/>
                  <a:gd name="T70" fmla="*/ 0 w 85"/>
                  <a:gd name="T71" fmla="*/ 0 h 114"/>
                  <a:gd name="T72" fmla="*/ 0 w 85"/>
                  <a:gd name="T73" fmla="*/ 0 h 114"/>
                  <a:gd name="T74" fmla="*/ 0 w 85"/>
                  <a:gd name="T75" fmla="*/ 0 h 114"/>
                  <a:gd name="T76" fmla="*/ 0 w 85"/>
                  <a:gd name="T77" fmla="*/ 0 h 11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5" h="114">
                    <a:moveTo>
                      <a:pt x="84" y="21"/>
                    </a:moveTo>
                    <a:lnTo>
                      <a:pt x="85" y="34"/>
                    </a:lnTo>
                    <a:lnTo>
                      <a:pt x="85" y="45"/>
                    </a:lnTo>
                    <a:lnTo>
                      <a:pt x="84" y="56"/>
                    </a:lnTo>
                    <a:lnTo>
                      <a:pt x="81" y="66"/>
                    </a:lnTo>
                    <a:lnTo>
                      <a:pt x="78" y="75"/>
                    </a:lnTo>
                    <a:lnTo>
                      <a:pt x="73" y="85"/>
                    </a:lnTo>
                    <a:lnTo>
                      <a:pt x="66" y="92"/>
                    </a:lnTo>
                    <a:lnTo>
                      <a:pt x="60" y="99"/>
                    </a:lnTo>
                    <a:lnTo>
                      <a:pt x="53" y="104"/>
                    </a:lnTo>
                    <a:lnTo>
                      <a:pt x="46" y="109"/>
                    </a:lnTo>
                    <a:lnTo>
                      <a:pt x="39" y="112"/>
                    </a:lnTo>
                    <a:lnTo>
                      <a:pt x="31" y="114"/>
                    </a:lnTo>
                    <a:lnTo>
                      <a:pt x="23" y="114"/>
                    </a:lnTo>
                    <a:lnTo>
                      <a:pt x="17" y="113"/>
                    </a:lnTo>
                    <a:lnTo>
                      <a:pt x="10" y="111"/>
                    </a:lnTo>
                    <a:lnTo>
                      <a:pt x="5" y="107"/>
                    </a:lnTo>
                    <a:lnTo>
                      <a:pt x="3" y="104"/>
                    </a:lnTo>
                    <a:lnTo>
                      <a:pt x="1" y="101"/>
                    </a:lnTo>
                    <a:lnTo>
                      <a:pt x="0" y="97"/>
                    </a:lnTo>
                    <a:lnTo>
                      <a:pt x="0" y="93"/>
                    </a:lnTo>
                    <a:lnTo>
                      <a:pt x="1" y="84"/>
                    </a:lnTo>
                    <a:lnTo>
                      <a:pt x="4" y="72"/>
                    </a:lnTo>
                    <a:lnTo>
                      <a:pt x="8" y="61"/>
                    </a:lnTo>
                    <a:lnTo>
                      <a:pt x="14" y="50"/>
                    </a:lnTo>
                    <a:lnTo>
                      <a:pt x="21" y="38"/>
                    </a:lnTo>
                    <a:lnTo>
                      <a:pt x="29" y="27"/>
                    </a:lnTo>
                    <a:lnTo>
                      <a:pt x="37" y="18"/>
                    </a:lnTo>
                    <a:lnTo>
                      <a:pt x="45" y="10"/>
                    </a:lnTo>
                    <a:lnTo>
                      <a:pt x="53" y="4"/>
                    </a:lnTo>
                    <a:lnTo>
                      <a:pt x="61" y="1"/>
                    </a:lnTo>
                    <a:lnTo>
                      <a:pt x="65" y="0"/>
                    </a:lnTo>
                    <a:lnTo>
                      <a:pt x="68" y="0"/>
                    </a:lnTo>
                    <a:lnTo>
                      <a:pt x="72" y="1"/>
                    </a:lnTo>
                    <a:lnTo>
                      <a:pt x="75" y="3"/>
                    </a:lnTo>
                    <a:lnTo>
                      <a:pt x="78" y="6"/>
                    </a:lnTo>
                    <a:lnTo>
                      <a:pt x="80" y="10"/>
                    </a:lnTo>
                    <a:lnTo>
                      <a:pt x="82" y="15"/>
                    </a:lnTo>
                    <a:lnTo>
                      <a:pt x="84" y="21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06" name="Freeform 501">
                <a:extLst>
                  <a:ext uri="{FF2B5EF4-FFF2-40B4-BE49-F238E27FC236}">
                    <a16:creationId xmlns:a16="http://schemas.microsoft.com/office/drawing/2014/main" id="{90921ED3-CDFD-4837-AFC4-654B2F70F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2" y="1611"/>
                <a:ext cx="4" cy="7"/>
              </a:xfrm>
              <a:custGeom>
                <a:avLst/>
                <a:gdLst>
                  <a:gd name="T0" fmla="*/ 0 w 86"/>
                  <a:gd name="T1" fmla="*/ 0 h 115"/>
                  <a:gd name="T2" fmla="*/ 0 w 86"/>
                  <a:gd name="T3" fmla="*/ 0 h 115"/>
                  <a:gd name="T4" fmla="*/ 0 w 86"/>
                  <a:gd name="T5" fmla="*/ 0 h 115"/>
                  <a:gd name="T6" fmla="*/ 0 w 86"/>
                  <a:gd name="T7" fmla="*/ 0 h 115"/>
                  <a:gd name="T8" fmla="*/ 0 w 86"/>
                  <a:gd name="T9" fmla="*/ 0 h 115"/>
                  <a:gd name="T10" fmla="*/ 0 w 86"/>
                  <a:gd name="T11" fmla="*/ 0 h 115"/>
                  <a:gd name="T12" fmla="*/ 0 w 86"/>
                  <a:gd name="T13" fmla="*/ 0 h 115"/>
                  <a:gd name="T14" fmla="*/ 0 w 86"/>
                  <a:gd name="T15" fmla="*/ 0 h 115"/>
                  <a:gd name="T16" fmla="*/ 0 w 86"/>
                  <a:gd name="T17" fmla="*/ 0 h 115"/>
                  <a:gd name="T18" fmla="*/ 0 w 86"/>
                  <a:gd name="T19" fmla="*/ 0 h 115"/>
                  <a:gd name="T20" fmla="*/ 0 w 86"/>
                  <a:gd name="T21" fmla="*/ 0 h 115"/>
                  <a:gd name="T22" fmla="*/ 0 w 86"/>
                  <a:gd name="T23" fmla="*/ 0 h 115"/>
                  <a:gd name="T24" fmla="*/ 0 w 86"/>
                  <a:gd name="T25" fmla="*/ 0 h 115"/>
                  <a:gd name="T26" fmla="*/ 0 w 86"/>
                  <a:gd name="T27" fmla="*/ 0 h 115"/>
                  <a:gd name="T28" fmla="*/ 0 w 86"/>
                  <a:gd name="T29" fmla="*/ 0 h 115"/>
                  <a:gd name="T30" fmla="*/ 0 w 86"/>
                  <a:gd name="T31" fmla="*/ 0 h 115"/>
                  <a:gd name="T32" fmla="*/ 0 w 86"/>
                  <a:gd name="T33" fmla="*/ 0 h 115"/>
                  <a:gd name="T34" fmla="*/ 0 w 86"/>
                  <a:gd name="T35" fmla="*/ 0 h 115"/>
                  <a:gd name="T36" fmla="*/ 0 w 86"/>
                  <a:gd name="T37" fmla="*/ 0 h 115"/>
                  <a:gd name="T38" fmla="*/ 0 w 86"/>
                  <a:gd name="T39" fmla="*/ 0 h 115"/>
                  <a:gd name="T40" fmla="*/ 0 w 86"/>
                  <a:gd name="T41" fmla="*/ 0 h 115"/>
                  <a:gd name="T42" fmla="*/ 0 w 86"/>
                  <a:gd name="T43" fmla="*/ 0 h 115"/>
                  <a:gd name="T44" fmla="*/ 0 w 86"/>
                  <a:gd name="T45" fmla="*/ 0 h 115"/>
                  <a:gd name="T46" fmla="*/ 0 w 86"/>
                  <a:gd name="T47" fmla="*/ 0 h 115"/>
                  <a:gd name="T48" fmla="*/ 0 w 86"/>
                  <a:gd name="T49" fmla="*/ 0 h 115"/>
                  <a:gd name="T50" fmla="*/ 0 w 86"/>
                  <a:gd name="T51" fmla="*/ 0 h 115"/>
                  <a:gd name="T52" fmla="*/ 0 w 86"/>
                  <a:gd name="T53" fmla="*/ 0 h 115"/>
                  <a:gd name="T54" fmla="*/ 0 w 86"/>
                  <a:gd name="T55" fmla="*/ 0 h 115"/>
                  <a:gd name="T56" fmla="*/ 0 w 86"/>
                  <a:gd name="T57" fmla="*/ 0 h 115"/>
                  <a:gd name="T58" fmla="*/ 0 w 86"/>
                  <a:gd name="T59" fmla="*/ 0 h 115"/>
                  <a:gd name="T60" fmla="*/ 0 w 86"/>
                  <a:gd name="T61" fmla="*/ 0 h 115"/>
                  <a:gd name="T62" fmla="*/ 0 w 86"/>
                  <a:gd name="T63" fmla="*/ 0 h 115"/>
                  <a:gd name="T64" fmla="*/ 0 w 86"/>
                  <a:gd name="T65" fmla="*/ 0 h 115"/>
                  <a:gd name="T66" fmla="*/ 0 w 86"/>
                  <a:gd name="T67" fmla="*/ 0 h 115"/>
                  <a:gd name="T68" fmla="*/ 0 w 86"/>
                  <a:gd name="T69" fmla="*/ 0 h 115"/>
                  <a:gd name="T70" fmla="*/ 0 w 86"/>
                  <a:gd name="T71" fmla="*/ 0 h 115"/>
                  <a:gd name="T72" fmla="*/ 0 w 86"/>
                  <a:gd name="T73" fmla="*/ 0 h 115"/>
                  <a:gd name="T74" fmla="*/ 0 w 86"/>
                  <a:gd name="T75" fmla="*/ 0 h 115"/>
                  <a:gd name="T76" fmla="*/ 0 w 86"/>
                  <a:gd name="T77" fmla="*/ 0 h 11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6" h="115">
                    <a:moveTo>
                      <a:pt x="84" y="22"/>
                    </a:moveTo>
                    <a:lnTo>
                      <a:pt x="86" y="34"/>
                    </a:lnTo>
                    <a:lnTo>
                      <a:pt x="86" y="45"/>
                    </a:lnTo>
                    <a:lnTo>
                      <a:pt x="84" y="57"/>
                    </a:lnTo>
                    <a:lnTo>
                      <a:pt x="82" y="67"/>
                    </a:lnTo>
                    <a:lnTo>
                      <a:pt x="78" y="76"/>
                    </a:lnTo>
                    <a:lnTo>
                      <a:pt x="73" y="85"/>
                    </a:lnTo>
                    <a:lnTo>
                      <a:pt x="67" y="93"/>
                    </a:lnTo>
                    <a:lnTo>
                      <a:pt x="60" y="100"/>
                    </a:lnTo>
                    <a:lnTo>
                      <a:pt x="53" y="105"/>
                    </a:lnTo>
                    <a:lnTo>
                      <a:pt x="46" y="110"/>
                    </a:lnTo>
                    <a:lnTo>
                      <a:pt x="39" y="113"/>
                    </a:lnTo>
                    <a:lnTo>
                      <a:pt x="32" y="115"/>
                    </a:lnTo>
                    <a:lnTo>
                      <a:pt x="25" y="115"/>
                    </a:lnTo>
                    <a:lnTo>
                      <a:pt x="17" y="114"/>
                    </a:lnTo>
                    <a:lnTo>
                      <a:pt x="11" y="112"/>
                    </a:lnTo>
                    <a:lnTo>
                      <a:pt x="5" y="108"/>
                    </a:lnTo>
                    <a:lnTo>
                      <a:pt x="3" y="105"/>
                    </a:lnTo>
                    <a:lnTo>
                      <a:pt x="1" y="102"/>
                    </a:lnTo>
                    <a:lnTo>
                      <a:pt x="1" y="98"/>
                    </a:lnTo>
                    <a:lnTo>
                      <a:pt x="0" y="94"/>
                    </a:lnTo>
                    <a:lnTo>
                      <a:pt x="1" y="83"/>
                    </a:lnTo>
                    <a:lnTo>
                      <a:pt x="4" y="73"/>
                    </a:lnTo>
                    <a:lnTo>
                      <a:pt x="9" y="62"/>
                    </a:lnTo>
                    <a:lnTo>
                      <a:pt x="14" y="50"/>
                    </a:lnTo>
                    <a:lnTo>
                      <a:pt x="21" y="38"/>
                    </a:lnTo>
                    <a:lnTo>
                      <a:pt x="30" y="28"/>
                    </a:lnTo>
                    <a:lnTo>
                      <a:pt x="37" y="19"/>
                    </a:lnTo>
                    <a:lnTo>
                      <a:pt x="46" y="11"/>
                    </a:lnTo>
                    <a:lnTo>
                      <a:pt x="54" y="5"/>
                    </a:lnTo>
                    <a:lnTo>
                      <a:pt x="61" y="1"/>
                    </a:lnTo>
                    <a:lnTo>
                      <a:pt x="66" y="0"/>
                    </a:lnTo>
                    <a:lnTo>
                      <a:pt x="69" y="0"/>
                    </a:lnTo>
                    <a:lnTo>
                      <a:pt x="73" y="1"/>
                    </a:lnTo>
                    <a:lnTo>
                      <a:pt x="75" y="3"/>
                    </a:lnTo>
                    <a:lnTo>
                      <a:pt x="78" y="7"/>
                    </a:lnTo>
                    <a:lnTo>
                      <a:pt x="80" y="11"/>
                    </a:lnTo>
                    <a:lnTo>
                      <a:pt x="82" y="16"/>
                    </a:lnTo>
                    <a:lnTo>
                      <a:pt x="84" y="22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07" name="Freeform 502">
                <a:extLst>
                  <a:ext uri="{FF2B5EF4-FFF2-40B4-BE49-F238E27FC236}">
                    <a16:creationId xmlns:a16="http://schemas.microsoft.com/office/drawing/2014/main" id="{468809EA-DF37-4D33-9B32-CBC009C39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8" y="1598"/>
                <a:ext cx="5" cy="6"/>
              </a:xfrm>
              <a:custGeom>
                <a:avLst/>
                <a:gdLst>
                  <a:gd name="T0" fmla="*/ 0 w 86"/>
                  <a:gd name="T1" fmla="*/ 0 h 115"/>
                  <a:gd name="T2" fmla="*/ 0 w 86"/>
                  <a:gd name="T3" fmla="*/ 0 h 115"/>
                  <a:gd name="T4" fmla="*/ 0 w 86"/>
                  <a:gd name="T5" fmla="*/ 0 h 115"/>
                  <a:gd name="T6" fmla="*/ 0 w 86"/>
                  <a:gd name="T7" fmla="*/ 0 h 115"/>
                  <a:gd name="T8" fmla="*/ 0 w 86"/>
                  <a:gd name="T9" fmla="*/ 0 h 115"/>
                  <a:gd name="T10" fmla="*/ 0 w 86"/>
                  <a:gd name="T11" fmla="*/ 0 h 115"/>
                  <a:gd name="T12" fmla="*/ 0 w 86"/>
                  <a:gd name="T13" fmla="*/ 0 h 115"/>
                  <a:gd name="T14" fmla="*/ 0 w 86"/>
                  <a:gd name="T15" fmla="*/ 0 h 115"/>
                  <a:gd name="T16" fmla="*/ 0 w 86"/>
                  <a:gd name="T17" fmla="*/ 0 h 115"/>
                  <a:gd name="T18" fmla="*/ 0 w 86"/>
                  <a:gd name="T19" fmla="*/ 0 h 115"/>
                  <a:gd name="T20" fmla="*/ 0 w 86"/>
                  <a:gd name="T21" fmla="*/ 0 h 115"/>
                  <a:gd name="T22" fmla="*/ 0 w 86"/>
                  <a:gd name="T23" fmla="*/ 0 h 115"/>
                  <a:gd name="T24" fmla="*/ 0 w 86"/>
                  <a:gd name="T25" fmla="*/ 0 h 115"/>
                  <a:gd name="T26" fmla="*/ 0 w 86"/>
                  <a:gd name="T27" fmla="*/ 0 h 115"/>
                  <a:gd name="T28" fmla="*/ 0 w 86"/>
                  <a:gd name="T29" fmla="*/ 0 h 115"/>
                  <a:gd name="T30" fmla="*/ 0 w 86"/>
                  <a:gd name="T31" fmla="*/ 0 h 115"/>
                  <a:gd name="T32" fmla="*/ 0 w 86"/>
                  <a:gd name="T33" fmla="*/ 0 h 115"/>
                  <a:gd name="T34" fmla="*/ 0 w 86"/>
                  <a:gd name="T35" fmla="*/ 0 h 115"/>
                  <a:gd name="T36" fmla="*/ 0 w 86"/>
                  <a:gd name="T37" fmla="*/ 0 h 115"/>
                  <a:gd name="T38" fmla="*/ 0 w 86"/>
                  <a:gd name="T39" fmla="*/ 0 h 115"/>
                  <a:gd name="T40" fmla="*/ 0 w 86"/>
                  <a:gd name="T41" fmla="*/ 0 h 115"/>
                  <a:gd name="T42" fmla="*/ 0 w 86"/>
                  <a:gd name="T43" fmla="*/ 0 h 115"/>
                  <a:gd name="T44" fmla="*/ 0 w 86"/>
                  <a:gd name="T45" fmla="*/ 0 h 115"/>
                  <a:gd name="T46" fmla="*/ 0 w 86"/>
                  <a:gd name="T47" fmla="*/ 0 h 115"/>
                  <a:gd name="T48" fmla="*/ 0 w 86"/>
                  <a:gd name="T49" fmla="*/ 0 h 115"/>
                  <a:gd name="T50" fmla="*/ 0 w 86"/>
                  <a:gd name="T51" fmla="*/ 0 h 115"/>
                  <a:gd name="T52" fmla="*/ 0 w 86"/>
                  <a:gd name="T53" fmla="*/ 0 h 115"/>
                  <a:gd name="T54" fmla="*/ 0 w 86"/>
                  <a:gd name="T55" fmla="*/ 0 h 115"/>
                  <a:gd name="T56" fmla="*/ 0 w 86"/>
                  <a:gd name="T57" fmla="*/ 0 h 115"/>
                  <a:gd name="T58" fmla="*/ 0 w 86"/>
                  <a:gd name="T59" fmla="*/ 0 h 115"/>
                  <a:gd name="T60" fmla="*/ 0 w 86"/>
                  <a:gd name="T61" fmla="*/ 0 h 115"/>
                  <a:gd name="T62" fmla="*/ 0 w 86"/>
                  <a:gd name="T63" fmla="*/ 0 h 115"/>
                  <a:gd name="T64" fmla="*/ 0 w 86"/>
                  <a:gd name="T65" fmla="*/ 0 h 115"/>
                  <a:gd name="T66" fmla="*/ 0 w 86"/>
                  <a:gd name="T67" fmla="*/ 0 h 115"/>
                  <a:gd name="T68" fmla="*/ 0 w 86"/>
                  <a:gd name="T69" fmla="*/ 0 h 115"/>
                  <a:gd name="T70" fmla="*/ 0 w 86"/>
                  <a:gd name="T71" fmla="*/ 0 h 115"/>
                  <a:gd name="T72" fmla="*/ 0 w 86"/>
                  <a:gd name="T73" fmla="*/ 0 h 115"/>
                  <a:gd name="T74" fmla="*/ 0 w 86"/>
                  <a:gd name="T75" fmla="*/ 0 h 115"/>
                  <a:gd name="T76" fmla="*/ 0 w 86"/>
                  <a:gd name="T77" fmla="*/ 0 h 11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6" h="115">
                    <a:moveTo>
                      <a:pt x="84" y="22"/>
                    </a:moveTo>
                    <a:lnTo>
                      <a:pt x="86" y="34"/>
                    </a:lnTo>
                    <a:lnTo>
                      <a:pt x="86" y="45"/>
                    </a:lnTo>
                    <a:lnTo>
                      <a:pt x="84" y="57"/>
                    </a:lnTo>
                    <a:lnTo>
                      <a:pt x="82" y="67"/>
                    </a:lnTo>
                    <a:lnTo>
                      <a:pt x="78" y="77"/>
                    </a:lnTo>
                    <a:lnTo>
                      <a:pt x="73" y="85"/>
                    </a:lnTo>
                    <a:lnTo>
                      <a:pt x="67" y="93"/>
                    </a:lnTo>
                    <a:lnTo>
                      <a:pt x="61" y="100"/>
                    </a:lnTo>
                    <a:lnTo>
                      <a:pt x="54" y="106"/>
                    </a:lnTo>
                    <a:lnTo>
                      <a:pt x="46" y="110"/>
                    </a:lnTo>
                    <a:lnTo>
                      <a:pt x="39" y="113"/>
                    </a:lnTo>
                    <a:lnTo>
                      <a:pt x="32" y="115"/>
                    </a:lnTo>
                    <a:lnTo>
                      <a:pt x="25" y="115"/>
                    </a:lnTo>
                    <a:lnTo>
                      <a:pt x="18" y="114"/>
                    </a:lnTo>
                    <a:lnTo>
                      <a:pt x="12" y="112"/>
                    </a:lnTo>
                    <a:lnTo>
                      <a:pt x="5" y="108"/>
                    </a:lnTo>
                    <a:lnTo>
                      <a:pt x="3" y="105"/>
                    </a:lnTo>
                    <a:lnTo>
                      <a:pt x="1" y="102"/>
                    </a:lnTo>
                    <a:lnTo>
                      <a:pt x="1" y="98"/>
                    </a:lnTo>
                    <a:lnTo>
                      <a:pt x="0" y="93"/>
                    </a:lnTo>
                    <a:lnTo>
                      <a:pt x="1" y="84"/>
                    </a:lnTo>
                    <a:lnTo>
                      <a:pt x="4" y="73"/>
                    </a:lnTo>
                    <a:lnTo>
                      <a:pt x="10" y="62"/>
                    </a:lnTo>
                    <a:lnTo>
                      <a:pt x="15" y="51"/>
                    </a:lnTo>
                    <a:lnTo>
                      <a:pt x="22" y="39"/>
                    </a:lnTo>
                    <a:lnTo>
                      <a:pt x="30" y="28"/>
                    </a:lnTo>
                    <a:lnTo>
                      <a:pt x="37" y="19"/>
                    </a:lnTo>
                    <a:lnTo>
                      <a:pt x="46" y="11"/>
                    </a:lnTo>
                    <a:lnTo>
                      <a:pt x="55" y="4"/>
                    </a:lnTo>
                    <a:lnTo>
                      <a:pt x="62" y="1"/>
                    </a:lnTo>
                    <a:lnTo>
                      <a:pt x="66" y="0"/>
                    </a:lnTo>
                    <a:lnTo>
                      <a:pt x="69" y="1"/>
                    </a:lnTo>
                    <a:lnTo>
                      <a:pt x="73" y="2"/>
                    </a:lnTo>
                    <a:lnTo>
                      <a:pt x="75" y="4"/>
                    </a:lnTo>
                    <a:lnTo>
                      <a:pt x="78" y="7"/>
                    </a:lnTo>
                    <a:lnTo>
                      <a:pt x="80" y="11"/>
                    </a:lnTo>
                    <a:lnTo>
                      <a:pt x="82" y="16"/>
                    </a:lnTo>
                    <a:lnTo>
                      <a:pt x="84" y="22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08" name="Freeform 503">
                <a:extLst>
                  <a:ext uri="{FF2B5EF4-FFF2-40B4-BE49-F238E27FC236}">
                    <a16:creationId xmlns:a16="http://schemas.microsoft.com/office/drawing/2014/main" id="{26C70F01-D8D5-4DB1-B144-03114D454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0" y="1574"/>
                <a:ext cx="4" cy="6"/>
              </a:xfrm>
              <a:custGeom>
                <a:avLst/>
                <a:gdLst>
                  <a:gd name="T0" fmla="*/ 0 w 85"/>
                  <a:gd name="T1" fmla="*/ 0 h 115"/>
                  <a:gd name="T2" fmla="*/ 0 w 85"/>
                  <a:gd name="T3" fmla="*/ 0 h 115"/>
                  <a:gd name="T4" fmla="*/ 0 w 85"/>
                  <a:gd name="T5" fmla="*/ 0 h 115"/>
                  <a:gd name="T6" fmla="*/ 0 w 85"/>
                  <a:gd name="T7" fmla="*/ 0 h 115"/>
                  <a:gd name="T8" fmla="*/ 0 w 85"/>
                  <a:gd name="T9" fmla="*/ 0 h 115"/>
                  <a:gd name="T10" fmla="*/ 0 w 85"/>
                  <a:gd name="T11" fmla="*/ 0 h 115"/>
                  <a:gd name="T12" fmla="*/ 0 w 85"/>
                  <a:gd name="T13" fmla="*/ 0 h 115"/>
                  <a:gd name="T14" fmla="*/ 0 w 85"/>
                  <a:gd name="T15" fmla="*/ 0 h 115"/>
                  <a:gd name="T16" fmla="*/ 0 w 85"/>
                  <a:gd name="T17" fmla="*/ 0 h 115"/>
                  <a:gd name="T18" fmla="*/ 0 w 85"/>
                  <a:gd name="T19" fmla="*/ 0 h 115"/>
                  <a:gd name="T20" fmla="*/ 0 w 85"/>
                  <a:gd name="T21" fmla="*/ 0 h 115"/>
                  <a:gd name="T22" fmla="*/ 0 w 85"/>
                  <a:gd name="T23" fmla="*/ 0 h 115"/>
                  <a:gd name="T24" fmla="*/ 0 w 85"/>
                  <a:gd name="T25" fmla="*/ 0 h 115"/>
                  <a:gd name="T26" fmla="*/ 0 w 85"/>
                  <a:gd name="T27" fmla="*/ 0 h 115"/>
                  <a:gd name="T28" fmla="*/ 0 w 85"/>
                  <a:gd name="T29" fmla="*/ 0 h 115"/>
                  <a:gd name="T30" fmla="*/ 0 w 85"/>
                  <a:gd name="T31" fmla="*/ 0 h 115"/>
                  <a:gd name="T32" fmla="*/ 0 w 85"/>
                  <a:gd name="T33" fmla="*/ 0 h 115"/>
                  <a:gd name="T34" fmla="*/ 0 w 85"/>
                  <a:gd name="T35" fmla="*/ 0 h 115"/>
                  <a:gd name="T36" fmla="*/ 0 w 85"/>
                  <a:gd name="T37" fmla="*/ 0 h 115"/>
                  <a:gd name="T38" fmla="*/ 0 w 85"/>
                  <a:gd name="T39" fmla="*/ 0 h 115"/>
                  <a:gd name="T40" fmla="*/ 0 w 85"/>
                  <a:gd name="T41" fmla="*/ 0 h 115"/>
                  <a:gd name="T42" fmla="*/ 0 w 85"/>
                  <a:gd name="T43" fmla="*/ 0 h 115"/>
                  <a:gd name="T44" fmla="*/ 0 w 85"/>
                  <a:gd name="T45" fmla="*/ 0 h 115"/>
                  <a:gd name="T46" fmla="*/ 0 w 85"/>
                  <a:gd name="T47" fmla="*/ 0 h 115"/>
                  <a:gd name="T48" fmla="*/ 0 w 85"/>
                  <a:gd name="T49" fmla="*/ 0 h 115"/>
                  <a:gd name="T50" fmla="*/ 0 w 85"/>
                  <a:gd name="T51" fmla="*/ 0 h 115"/>
                  <a:gd name="T52" fmla="*/ 0 w 85"/>
                  <a:gd name="T53" fmla="*/ 0 h 115"/>
                  <a:gd name="T54" fmla="*/ 0 w 85"/>
                  <a:gd name="T55" fmla="*/ 0 h 115"/>
                  <a:gd name="T56" fmla="*/ 0 w 85"/>
                  <a:gd name="T57" fmla="*/ 0 h 115"/>
                  <a:gd name="T58" fmla="*/ 0 w 85"/>
                  <a:gd name="T59" fmla="*/ 0 h 115"/>
                  <a:gd name="T60" fmla="*/ 0 w 85"/>
                  <a:gd name="T61" fmla="*/ 0 h 115"/>
                  <a:gd name="T62" fmla="*/ 0 w 85"/>
                  <a:gd name="T63" fmla="*/ 0 h 115"/>
                  <a:gd name="T64" fmla="*/ 0 w 85"/>
                  <a:gd name="T65" fmla="*/ 0 h 115"/>
                  <a:gd name="T66" fmla="*/ 0 w 85"/>
                  <a:gd name="T67" fmla="*/ 0 h 115"/>
                  <a:gd name="T68" fmla="*/ 0 w 85"/>
                  <a:gd name="T69" fmla="*/ 0 h 115"/>
                  <a:gd name="T70" fmla="*/ 0 w 85"/>
                  <a:gd name="T71" fmla="*/ 0 h 115"/>
                  <a:gd name="T72" fmla="*/ 0 w 85"/>
                  <a:gd name="T73" fmla="*/ 0 h 115"/>
                  <a:gd name="T74" fmla="*/ 0 w 85"/>
                  <a:gd name="T75" fmla="*/ 0 h 115"/>
                  <a:gd name="T76" fmla="*/ 0 w 85"/>
                  <a:gd name="T77" fmla="*/ 0 h 11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5" h="115">
                    <a:moveTo>
                      <a:pt x="84" y="22"/>
                    </a:moveTo>
                    <a:lnTo>
                      <a:pt x="85" y="34"/>
                    </a:lnTo>
                    <a:lnTo>
                      <a:pt x="85" y="45"/>
                    </a:lnTo>
                    <a:lnTo>
                      <a:pt x="84" y="56"/>
                    </a:lnTo>
                    <a:lnTo>
                      <a:pt x="81" y="67"/>
                    </a:lnTo>
                    <a:lnTo>
                      <a:pt x="77" y="76"/>
                    </a:lnTo>
                    <a:lnTo>
                      <a:pt x="73" y="85"/>
                    </a:lnTo>
                    <a:lnTo>
                      <a:pt x="66" y="92"/>
                    </a:lnTo>
                    <a:lnTo>
                      <a:pt x="60" y="99"/>
                    </a:lnTo>
                    <a:lnTo>
                      <a:pt x="53" y="105"/>
                    </a:lnTo>
                    <a:lnTo>
                      <a:pt x="46" y="109"/>
                    </a:lnTo>
                    <a:lnTo>
                      <a:pt x="39" y="113"/>
                    </a:lnTo>
                    <a:lnTo>
                      <a:pt x="31" y="114"/>
                    </a:lnTo>
                    <a:lnTo>
                      <a:pt x="23" y="115"/>
                    </a:lnTo>
                    <a:lnTo>
                      <a:pt x="16" y="114"/>
                    </a:lnTo>
                    <a:lnTo>
                      <a:pt x="10" y="111"/>
                    </a:lnTo>
                    <a:lnTo>
                      <a:pt x="5" y="107"/>
                    </a:lnTo>
                    <a:lnTo>
                      <a:pt x="2" y="105"/>
                    </a:lnTo>
                    <a:lnTo>
                      <a:pt x="1" y="100"/>
                    </a:lnTo>
                    <a:lnTo>
                      <a:pt x="0" y="96"/>
                    </a:lnTo>
                    <a:lnTo>
                      <a:pt x="0" y="92"/>
                    </a:lnTo>
                    <a:lnTo>
                      <a:pt x="1" y="82"/>
                    </a:lnTo>
                    <a:lnTo>
                      <a:pt x="4" y="72"/>
                    </a:lnTo>
                    <a:lnTo>
                      <a:pt x="8" y="61"/>
                    </a:lnTo>
                    <a:lnTo>
                      <a:pt x="14" y="48"/>
                    </a:lnTo>
                    <a:lnTo>
                      <a:pt x="21" y="37"/>
                    </a:lnTo>
                    <a:lnTo>
                      <a:pt x="29" y="27"/>
                    </a:lnTo>
                    <a:lnTo>
                      <a:pt x="37" y="18"/>
                    </a:lnTo>
                    <a:lnTo>
                      <a:pt x="45" y="9"/>
                    </a:lnTo>
                    <a:lnTo>
                      <a:pt x="53" y="3"/>
                    </a:lnTo>
                    <a:lnTo>
                      <a:pt x="61" y="0"/>
                    </a:lnTo>
                    <a:lnTo>
                      <a:pt x="65" y="0"/>
                    </a:lnTo>
                    <a:lnTo>
                      <a:pt x="69" y="0"/>
                    </a:lnTo>
                    <a:lnTo>
                      <a:pt x="72" y="1"/>
                    </a:lnTo>
                    <a:lnTo>
                      <a:pt x="75" y="3"/>
                    </a:lnTo>
                    <a:lnTo>
                      <a:pt x="78" y="6"/>
                    </a:lnTo>
                    <a:lnTo>
                      <a:pt x="80" y="10"/>
                    </a:lnTo>
                    <a:lnTo>
                      <a:pt x="82" y="15"/>
                    </a:lnTo>
                    <a:lnTo>
                      <a:pt x="84" y="22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09" name="Freeform 504">
                <a:extLst>
                  <a:ext uri="{FF2B5EF4-FFF2-40B4-BE49-F238E27FC236}">
                    <a16:creationId xmlns:a16="http://schemas.microsoft.com/office/drawing/2014/main" id="{ADD77D68-6997-43ED-8F71-B2A1AAEE0B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1368"/>
                <a:ext cx="10" cy="14"/>
              </a:xfrm>
              <a:custGeom>
                <a:avLst/>
                <a:gdLst>
                  <a:gd name="T0" fmla="*/ 0 w 200"/>
                  <a:gd name="T1" fmla="*/ 0 h 270"/>
                  <a:gd name="T2" fmla="*/ 0 w 200"/>
                  <a:gd name="T3" fmla="*/ 0 h 270"/>
                  <a:gd name="T4" fmla="*/ 0 w 200"/>
                  <a:gd name="T5" fmla="*/ 0 h 270"/>
                  <a:gd name="T6" fmla="*/ 1 w 200"/>
                  <a:gd name="T7" fmla="*/ 0 h 270"/>
                  <a:gd name="T8" fmla="*/ 1 w 200"/>
                  <a:gd name="T9" fmla="*/ 0 h 270"/>
                  <a:gd name="T10" fmla="*/ 1 w 200"/>
                  <a:gd name="T11" fmla="*/ 0 h 270"/>
                  <a:gd name="T12" fmla="*/ 1 w 200"/>
                  <a:gd name="T13" fmla="*/ 0 h 270"/>
                  <a:gd name="T14" fmla="*/ 1 w 200"/>
                  <a:gd name="T15" fmla="*/ 0 h 270"/>
                  <a:gd name="T16" fmla="*/ 1 w 200"/>
                  <a:gd name="T17" fmla="*/ 0 h 270"/>
                  <a:gd name="T18" fmla="*/ 1 w 200"/>
                  <a:gd name="T19" fmla="*/ 0 h 270"/>
                  <a:gd name="T20" fmla="*/ 1 w 200"/>
                  <a:gd name="T21" fmla="*/ 0 h 270"/>
                  <a:gd name="T22" fmla="*/ 1 w 200"/>
                  <a:gd name="T23" fmla="*/ 0 h 270"/>
                  <a:gd name="T24" fmla="*/ 0 w 200"/>
                  <a:gd name="T25" fmla="*/ 0 h 270"/>
                  <a:gd name="T26" fmla="*/ 0 w 200"/>
                  <a:gd name="T27" fmla="*/ 0 h 270"/>
                  <a:gd name="T28" fmla="*/ 0 w 200"/>
                  <a:gd name="T29" fmla="*/ 0 h 270"/>
                  <a:gd name="T30" fmla="*/ 0 w 200"/>
                  <a:gd name="T31" fmla="*/ 0 h 270"/>
                  <a:gd name="T32" fmla="*/ 0 w 200"/>
                  <a:gd name="T33" fmla="*/ 0 h 270"/>
                  <a:gd name="T34" fmla="*/ 0 w 200"/>
                  <a:gd name="T35" fmla="*/ 0 h 270"/>
                  <a:gd name="T36" fmla="*/ 0 w 200"/>
                  <a:gd name="T37" fmla="*/ 1 h 270"/>
                  <a:gd name="T38" fmla="*/ 0 w 200"/>
                  <a:gd name="T39" fmla="*/ 1 h 270"/>
                  <a:gd name="T40" fmla="*/ 0 w 200"/>
                  <a:gd name="T41" fmla="*/ 1 h 270"/>
                  <a:gd name="T42" fmla="*/ 0 w 200"/>
                  <a:gd name="T43" fmla="*/ 1 h 270"/>
                  <a:gd name="T44" fmla="*/ 0 w 200"/>
                  <a:gd name="T45" fmla="*/ 1 h 270"/>
                  <a:gd name="T46" fmla="*/ 0 w 200"/>
                  <a:gd name="T47" fmla="*/ 1 h 270"/>
                  <a:gd name="T48" fmla="*/ 0 w 200"/>
                  <a:gd name="T49" fmla="*/ 1 h 270"/>
                  <a:gd name="T50" fmla="*/ 0 w 200"/>
                  <a:gd name="T51" fmla="*/ 1 h 270"/>
                  <a:gd name="T52" fmla="*/ 0 w 200"/>
                  <a:gd name="T53" fmla="*/ 1 h 270"/>
                  <a:gd name="T54" fmla="*/ 0 w 200"/>
                  <a:gd name="T55" fmla="*/ 1 h 270"/>
                  <a:gd name="T56" fmla="*/ 0 w 200"/>
                  <a:gd name="T57" fmla="*/ 1 h 270"/>
                  <a:gd name="T58" fmla="*/ 0 w 200"/>
                  <a:gd name="T59" fmla="*/ 1 h 270"/>
                  <a:gd name="T60" fmla="*/ 0 w 200"/>
                  <a:gd name="T61" fmla="*/ 1 h 270"/>
                  <a:gd name="T62" fmla="*/ 0 w 200"/>
                  <a:gd name="T63" fmla="*/ 1 h 270"/>
                  <a:gd name="T64" fmla="*/ 0 w 200"/>
                  <a:gd name="T65" fmla="*/ 1 h 270"/>
                  <a:gd name="T66" fmla="*/ 0 w 200"/>
                  <a:gd name="T67" fmla="*/ 1 h 270"/>
                  <a:gd name="T68" fmla="*/ 0 w 200"/>
                  <a:gd name="T69" fmla="*/ 1 h 270"/>
                  <a:gd name="T70" fmla="*/ 0 w 200"/>
                  <a:gd name="T71" fmla="*/ 1 h 270"/>
                  <a:gd name="T72" fmla="*/ 0 w 200"/>
                  <a:gd name="T73" fmla="*/ 1 h 270"/>
                  <a:gd name="T74" fmla="*/ 0 w 200"/>
                  <a:gd name="T75" fmla="*/ 1 h 270"/>
                  <a:gd name="T76" fmla="*/ 0 w 200"/>
                  <a:gd name="T77" fmla="*/ 1 h 270"/>
                  <a:gd name="T78" fmla="*/ 0 w 200"/>
                  <a:gd name="T79" fmla="*/ 1 h 270"/>
                  <a:gd name="T80" fmla="*/ 0 w 200"/>
                  <a:gd name="T81" fmla="*/ 1 h 270"/>
                  <a:gd name="T82" fmla="*/ 0 w 200"/>
                  <a:gd name="T83" fmla="*/ 1 h 270"/>
                  <a:gd name="T84" fmla="*/ 0 w 200"/>
                  <a:gd name="T85" fmla="*/ 0 h 270"/>
                  <a:gd name="T86" fmla="*/ 0 w 200"/>
                  <a:gd name="T87" fmla="*/ 0 h 270"/>
                  <a:gd name="T88" fmla="*/ 0 w 200"/>
                  <a:gd name="T89" fmla="*/ 0 h 270"/>
                  <a:gd name="T90" fmla="*/ 0 w 200"/>
                  <a:gd name="T91" fmla="*/ 0 h 270"/>
                  <a:gd name="T92" fmla="*/ 0 w 200"/>
                  <a:gd name="T93" fmla="*/ 0 h 270"/>
                  <a:gd name="T94" fmla="*/ 0 w 200"/>
                  <a:gd name="T95" fmla="*/ 0 h 270"/>
                  <a:gd name="T96" fmla="*/ 0 w 200"/>
                  <a:gd name="T97" fmla="*/ 0 h 270"/>
                  <a:gd name="T98" fmla="*/ 0 w 200"/>
                  <a:gd name="T99" fmla="*/ 0 h 270"/>
                  <a:gd name="T100" fmla="*/ 0 w 200"/>
                  <a:gd name="T101" fmla="*/ 0 h 270"/>
                  <a:gd name="T102" fmla="*/ 0 w 200"/>
                  <a:gd name="T103" fmla="*/ 0 h 270"/>
                  <a:gd name="T104" fmla="*/ 0 w 200"/>
                  <a:gd name="T105" fmla="*/ 0 h 270"/>
                  <a:gd name="T106" fmla="*/ 0 w 200"/>
                  <a:gd name="T107" fmla="*/ 0 h 270"/>
                  <a:gd name="T108" fmla="*/ 0 w 200"/>
                  <a:gd name="T109" fmla="*/ 0 h 270"/>
                  <a:gd name="T110" fmla="*/ 0 w 200"/>
                  <a:gd name="T111" fmla="*/ 0 h 270"/>
                  <a:gd name="T112" fmla="*/ 0 w 200"/>
                  <a:gd name="T113" fmla="*/ 0 h 270"/>
                  <a:gd name="T114" fmla="*/ 0 w 200"/>
                  <a:gd name="T115" fmla="*/ 0 h 270"/>
                  <a:gd name="T116" fmla="*/ 0 w 200"/>
                  <a:gd name="T117" fmla="*/ 0 h 270"/>
                  <a:gd name="T118" fmla="*/ 0 w 200"/>
                  <a:gd name="T119" fmla="*/ 0 h 270"/>
                  <a:gd name="T120" fmla="*/ 0 w 200"/>
                  <a:gd name="T121" fmla="*/ 0 h 270"/>
                  <a:gd name="T122" fmla="*/ 0 w 200"/>
                  <a:gd name="T123" fmla="*/ 0 h 270"/>
                  <a:gd name="T124" fmla="*/ 0 w 200"/>
                  <a:gd name="T125" fmla="*/ 0 h 27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00" h="270">
                    <a:moveTo>
                      <a:pt x="178" y="5"/>
                    </a:moveTo>
                    <a:lnTo>
                      <a:pt x="184" y="10"/>
                    </a:lnTo>
                    <a:lnTo>
                      <a:pt x="189" y="17"/>
                    </a:lnTo>
                    <a:lnTo>
                      <a:pt x="194" y="24"/>
                    </a:lnTo>
                    <a:lnTo>
                      <a:pt x="197" y="31"/>
                    </a:lnTo>
                    <a:lnTo>
                      <a:pt x="199" y="39"/>
                    </a:lnTo>
                    <a:lnTo>
                      <a:pt x="200" y="48"/>
                    </a:lnTo>
                    <a:lnTo>
                      <a:pt x="200" y="59"/>
                    </a:lnTo>
                    <a:lnTo>
                      <a:pt x="199" y="68"/>
                    </a:lnTo>
                    <a:lnTo>
                      <a:pt x="197" y="78"/>
                    </a:lnTo>
                    <a:lnTo>
                      <a:pt x="195" y="89"/>
                    </a:lnTo>
                    <a:lnTo>
                      <a:pt x="191" y="100"/>
                    </a:lnTo>
                    <a:lnTo>
                      <a:pt x="187" y="112"/>
                    </a:lnTo>
                    <a:lnTo>
                      <a:pt x="183" y="123"/>
                    </a:lnTo>
                    <a:lnTo>
                      <a:pt x="178" y="134"/>
                    </a:lnTo>
                    <a:lnTo>
                      <a:pt x="172" y="146"/>
                    </a:lnTo>
                    <a:lnTo>
                      <a:pt x="166" y="157"/>
                    </a:lnTo>
                    <a:lnTo>
                      <a:pt x="151" y="178"/>
                    </a:lnTo>
                    <a:lnTo>
                      <a:pt x="135" y="200"/>
                    </a:lnTo>
                    <a:lnTo>
                      <a:pt x="127" y="210"/>
                    </a:lnTo>
                    <a:lnTo>
                      <a:pt x="117" y="219"/>
                    </a:lnTo>
                    <a:lnTo>
                      <a:pt x="109" y="227"/>
                    </a:lnTo>
                    <a:lnTo>
                      <a:pt x="100" y="236"/>
                    </a:lnTo>
                    <a:lnTo>
                      <a:pt x="91" y="244"/>
                    </a:lnTo>
                    <a:lnTo>
                      <a:pt x="82" y="250"/>
                    </a:lnTo>
                    <a:lnTo>
                      <a:pt x="72" y="256"/>
                    </a:lnTo>
                    <a:lnTo>
                      <a:pt x="63" y="261"/>
                    </a:lnTo>
                    <a:lnTo>
                      <a:pt x="54" y="265"/>
                    </a:lnTo>
                    <a:lnTo>
                      <a:pt x="45" y="268"/>
                    </a:lnTo>
                    <a:lnTo>
                      <a:pt x="36" y="269"/>
                    </a:lnTo>
                    <a:lnTo>
                      <a:pt x="27" y="270"/>
                    </a:lnTo>
                    <a:lnTo>
                      <a:pt x="19" y="269"/>
                    </a:lnTo>
                    <a:lnTo>
                      <a:pt x="13" y="266"/>
                    </a:lnTo>
                    <a:lnTo>
                      <a:pt x="8" y="262"/>
                    </a:lnTo>
                    <a:lnTo>
                      <a:pt x="4" y="257"/>
                    </a:lnTo>
                    <a:lnTo>
                      <a:pt x="2" y="250"/>
                    </a:lnTo>
                    <a:lnTo>
                      <a:pt x="0" y="242"/>
                    </a:lnTo>
                    <a:lnTo>
                      <a:pt x="0" y="231"/>
                    </a:lnTo>
                    <a:lnTo>
                      <a:pt x="1" y="221"/>
                    </a:lnTo>
                    <a:lnTo>
                      <a:pt x="3" y="210"/>
                    </a:lnTo>
                    <a:lnTo>
                      <a:pt x="5" y="199"/>
                    </a:lnTo>
                    <a:lnTo>
                      <a:pt x="9" y="185"/>
                    </a:lnTo>
                    <a:lnTo>
                      <a:pt x="13" y="173"/>
                    </a:lnTo>
                    <a:lnTo>
                      <a:pt x="18" y="159"/>
                    </a:lnTo>
                    <a:lnTo>
                      <a:pt x="24" y="146"/>
                    </a:lnTo>
                    <a:lnTo>
                      <a:pt x="31" y="132"/>
                    </a:lnTo>
                    <a:lnTo>
                      <a:pt x="38" y="118"/>
                    </a:lnTo>
                    <a:lnTo>
                      <a:pt x="46" y="105"/>
                    </a:lnTo>
                    <a:lnTo>
                      <a:pt x="54" y="91"/>
                    </a:lnTo>
                    <a:lnTo>
                      <a:pt x="62" y="79"/>
                    </a:lnTo>
                    <a:lnTo>
                      <a:pt x="71" y="67"/>
                    </a:lnTo>
                    <a:lnTo>
                      <a:pt x="80" y="54"/>
                    </a:lnTo>
                    <a:lnTo>
                      <a:pt x="89" y="43"/>
                    </a:lnTo>
                    <a:lnTo>
                      <a:pt x="98" y="34"/>
                    </a:lnTo>
                    <a:lnTo>
                      <a:pt x="108" y="25"/>
                    </a:lnTo>
                    <a:lnTo>
                      <a:pt x="117" y="17"/>
                    </a:lnTo>
                    <a:lnTo>
                      <a:pt x="127" y="10"/>
                    </a:lnTo>
                    <a:lnTo>
                      <a:pt x="136" y="5"/>
                    </a:lnTo>
                    <a:lnTo>
                      <a:pt x="145" y="2"/>
                    </a:lnTo>
                    <a:lnTo>
                      <a:pt x="153" y="0"/>
                    </a:lnTo>
                    <a:lnTo>
                      <a:pt x="162" y="0"/>
                    </a:lnTo>
                    <a:lnTo>
                      <a:pt x="170" y="1"/>
                    </a:lnTo>
                    <a:lnTo>
                      <a:pt x="178" y="5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10" name="Freeform 505">
                <a:extLst>
                  <a:ext uri="{FF2B5EF4-FFF2-40B4-BE49-F238E27FC236}">
                    <a16:creationId xmlns:a16="http://schemas.microsoft.com/office/drawing/2014/main" id="{E7DEC913-3CFD-4BB8-A6EC-53A0D1B19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4" y="1389"/>
                <a:ext cx="4" cy="6"/>
              </a:xfrm>
              <a:custGeom>
                <a:avLst/>
                <a:gdLst>
                  <a:gd name="T0" fmla="*/ 0 w 84"/>
                  <a:gd name="T1" fmla="*/ 0 h 115"/>
                  <a:gd name="T2" fmla="*/ 0 w 84"/>
                  <a:gd name="T3" fmla="*/ 0 h 115"/>
                  <a:gd name="T4" fmla="*/ 0 w 84"/>
                  <a:gd name="T5" fmla="*/ 0 h 115"/>
                  <a:gd name="T6" fmla="*/ 0 w 84"/>
                  <a:gd name="T7" fmla="*/ 0 h 115"/>
                  <a:gd name="T8" fmla="*/ 0 w 84"/>
                  <a:gd name="T9" fmla="*/ 0 h 115"/>
                  <a:gd name="T10" fmla="*/ 0 w 84"/>
                  <a:gd name="T11" fmla="*/ 0 h 115"/>
                  <a:gd name="T12" fmla="*/ 0 w 84"/>
                  <a:gd name="T13" fmla="*/ 0 h 115"/>
                  <a:gd name="T14" fmla="*/ 0 w 84"/>
                  <a:gd name="T15" fmla="*/ 0 h 115"/>
                  <a:gd name="T16" fmla="*/ 0 w 84"/>
                  <a:gd name="T17" fmla="*/ 0 h 115"/>
                  <a:gd name="T18" fmla="*/ 0 w 84"/>
                  <a:gd name="T19" fmla="*/ 0 h 115"/>
                  <a:gd name="T20" fmla="*/ 0 w 84"/>
                  <a:gd name="T21" fmla="*/ 0 h 115"/>
                  <a:gd name="T22" fmla="*/ 0 w 84"/>
                  <a:gd name="T23" fmla="*/ 0 h 115"/>
                  <a:gd name="T24" fmla="*/ 0 w 84"/>
                  <a:gd name="T25" fmla="*/ 0 h 115"/>
                  <a:gd name="T26" fmla="*/ 0 w 84"/>
                  <a:gd name="T27" fmla="*/ 0 h 115"/>
                  <a:gd name="T28" fmla="*/ 0 w 84"/>
                  <a:gd name="T29" fmla="*/ 0 h 115"/>
                  <a:gd name="T30" fmla="*/ 0 w 84"/>
                  <a:gd name="T31" fmla="*/ 0 h 115"/>
                  <a:gd name="T32" fmla="*/ 0 w 84"/>
                  <a:gd name="T33" fmla="*/ 0 h 115"/>
                  <a:gd name="T34" fmla="*/ 0 w 84"/>
                  <a:gd name="T35" fmla="*/ 0 h 115"/>
                  <a:gd name="T36" fmla="*/ 0 w 84"/>
                  <a:gd name="T37" fmla="*/ 0 h 115"/>
                  <a:gd name="T38" fmla="*/ 0 w 84"/>
                  <a:gd name="T39" fmla="*/ 0 h 115"/>
                  <a:gd name="T40" fmla="*/ 0 w 84"/>
                  <a:gd name="T41" fmla="*/ 0 h 115"/>
                  <a:gd name="T42" fmla="*/ 0 w 84"/>
                  <a:gd name="T43" fmla="*/ 0 h 115"/>
                  <a:gd name="T44" fmla="*/ 0 w 84"/>
                  <a:gd name="T45" fmla="*/ 0 h 115"/>
                  <a:gd name="T46" fmla="*/ 0 w 84"/>
                  <a:gd name="T47" fmla="*/ 0 h 115"/>
                  <a:gd name="T48" fmla="*/ 0 w 84"/>
                  <a:gd name="T49" fmla="*/ 0 h 115"/>
                  <a:gd name="T50" fmla="*/ 0 w 84"/>
                  <a:gd name="T51" fmla="*/ 0 h 115"/>
                  <a:gd name="T52" fmla="*/ 0 w 84"/>
                  <a:gd name="T53" fmla="*/ 0 h 115"/>
                  <a:gd name="T54" fmla="*/ 0 w 84"/>
                  <a:gd name="T55" fmla="*/ 0 h 115"/>
                  <a:gd name="T56" fmla="*/ 0 w 84"/>
                  <a:gd name="T57" fmla="*/ 0 h 115"/>
                  <a:gd name="T58" fmla="*/ 0 w 84"/>
                  <a:gd name="T59" fmla="*/ 0 h 115"/>
                  <a:gd name="T60" fmla="*/ 0 w 84"/>
                  <a:gd name="T61" fmla="*/ 0 h 115"/>
                  <a:gd name="T62" fmla="*/ 0 w 84"/>
                  <a:gd name="T63" fmla="*/ 0 h 115"/>
                  <a:gd name="T64" fmla="*/ 0 w 84"/>
                  <a:gd name="T65" fmla="*/ 0 h 115"/>
                  <a:gd name="T66" fmla="*/ 0 w 84"/>
                  <a:gd name="T67" fmla="*/ 0 h 115"/>
                  <a:gd name="T68" fmla="*/ 0 w 84"/>
                  <a:gd name="T69" fmla="*/ 0 h 115"/>
                  <a:gd name="T70" fmla="*/ 0 w 84"/>
                  <a:gd name="T71" fmla="*/ 0 h 115"/>
                  <a:gd name="T72" fmla="*/ 0 w 84"/>
                  <a:gd name="T73" fmla="*/ 0 h 115"/>
                  <a:gd name="T74" fmla="*/ 0 w 84"/>
                  <a:gd name="T75" fmla="*/ 0 h 115"/>
                  <a:gd name="T76" fmla="*/ 0 w 84"/>
                  <a:gd name="T77" fmla="*/ 0 h 11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4" h="115">
                    <a:moveTo>
                      <a:pt x="83" y="21"/>
                    </a:moveTo>
                    <a:lnTo>
                      <a:pt x="84" y="33"/>
                    </a:lnTo>
                    <a:lnTo>
                      <a:pt x="84" y="45"/>
                    </a:lnTo>
                    <a:lnTo>
                      <a:pt x="83" y="57"/>
                    </a:lnTo>
                    <a:lnTo>
                      <a:pt x="80" y="67"/>
                    </a:lnTo>
                    <a:lnTo>
                      <a:pt x="77" y="76"/>
                    </a:lnTo>
                    <a:lnTo>
                      <a:pt x="72" y="84"/>
                    </a:lnTo>
                    <a:lnTo>
                      <a:pt x="66" y="92"/>
                    </a:lnTo>
                    <a:lnTo>
                      <a:pt x="60" y="98"/>
                    </a:lnTo>
                    <a:lnTo>
                      <a:pt x="53" y="105"/>
                    </a:lnTo>
                    <a:lnTo>
                      <a:pt x="46" y="109"/>
                    </a:lnTo>
                    <a:lnTo>
                      <a:pt x="38" y="112"/>
                    </a:lnTo>
                    <a:lnTo>
                      <a:pt x="30" y="114"/>
                    </a:lnTo>
                    <a:lnTo>
                      <a:pt x="23" y="115"/>
                    </a:lnTo>
                    <a:lnTo>
                      <a:pt x="17" y="114"/>
                    </a:lnTo>
                    <a:lnTo>
                      <a:pt x="10" y="111"/>
                    </a:lnTo>
                    <a:lnTo>
                      <a:pt x="5" y="107"/>
                    </a:lnTo>
                    <a:lnTo>
                      <a:pt x="3" y="105"/>
                    </a:lnTo>
                    <a:lnTo>
                      <a:pt x="1" y="101"/>
                    </a:lnTo>
                    <a:lnTo>
                      <a:pt x="0" y="97"/>
                    </a:lnTo>
                    <a:lnTo>
                      <a:pt x="0" y="92"/>
                    </a:lnTo>
                    <a:lnTo>
                      <a:pt x="1" y="83"/>
                    </a:lnTo>
                    <a:lnTo>
                      <a:pt x="4" y="73"/>
                    </a:lnTo>
                    <a:lnTo>
                      <a:pt x="8" y="61"/>
                    </a:lnTo>
                    <a:lnTo>
                      <a:pt x="14" y="49"/>
                    </a:lnTo>
                    <a:lnTo>
                      <a:pt x="21" y="38"/>
                    </a:lnTo>
                    <a:lnTo>
                      <a:pt x="28" y="28"/>
                    </a:lnTo>
                    <a:lnTo>
                      <a:pt x="36" y="18"/>
                    </a:lnTo>
                    <a:lnTo>
                      <a:pt x="45" y="9"/>
                    </a:lnTo>
                    <a:lnTo>
                      <a:pt x="53" y="4"/>
                    </a:lnTo>
                    <a:lnTo>
                      <a:pt x="61" y="0"/>
                    </a:lnTo>
                    <a:lnTo>
                      <a:pt x="65" y="0"/>
                    </a:lnTo>
                    <a:lnTo>
                      <a:pt x="68" y="0"/>
                    </a:lnTo>
                    <a:lnTo>
                      <a:pt x="71" y="1"/>
                    </a:lnTo>
                    <a:lnTo>
                      <a:pt x="74" y="3"/>
                    </a:lnTo>
                    <a:lnTo>
                      <a:pt x="77" y="6"/>
                    </a:lnTo>
                    <a:lnTo>
                      <a:pt x="79" y="10"/>
                    </a:lnTo>
                    <a:lnTo>
                      <a:pt x="81" y="15"/>
                    </a:lnTo>
                    <a:lnTo>
                      <a:pt x="83" y="21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11" name="Freeform 506">
                <a:extLst>
                  <a:ext uri="{FF2B5EF4-FFF2-40B4-BE49-F238E27FC236}">
                    <a16:creationId xmlns:a16="http://schemas.microsoft.com/office/drawing/2014/main" id="{FF64F558-49A8-4F84-9111-0BA658CE0B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" y="1384"/>
                <a:ext cx="4" cy="6"/>
              </a:xfrm>
              <a:custGeom>
                <a:avLst/>
                <a:gdLst>
                  <a:gd name="T0" fmla="*/ 0 w 86"/>
                  <a:gd name="T1" fmla="*/ 0 h 115"/>
                  <a:gd name="T2" fmla="*/ 0 w 86"/>
                  <a:gd name="T3" fmla="*/ 0 h 115"/>
                  <a:gd name="T4" fmla="*/ 0 w 86"/>
                  <a:gd name="T5" fmla="*/ 0 h 115"/>
                  <a:gd name="T6" fmla="*/ 0 w 86"/>
                  <a:gd name="T7" fmla="*/ 0 h 115"/>
                  <a:gd name="T8" fmla="*/ 0 w 86"/>
                  <a:gd name="T9" fmla="*/ 0 h 115"/>
                  <a:gd name="T10" fmla="*/ 0 w 86"/>
                  <a:gd name="T11" fmla="*/ 0 h 115"/>
                  <a:gd name="T12" fmla="*/ 0 w 86"/>
                  <a:gd name="T13" fmla="*/ 0 h 115"/>
                  <a:gd name="T14" fmla="*/ 0 w 86"/>
                  <a:gd name="T15" fmla="*/ 0 h 115"/>
                  <a:gd name="T16" fmla="*/ 0 w 86"/>
                  <a:gd name="T17" fmla="*/ 0 h 115"/>
                  <a:gd name="T18" fmla="*/ 0 w 86"/>
                  <a:gd name="T19" fmla="*/ 0 h 115"/>
                  <a:gd name="T20" fmla="*/ 0 w 86"/>
                  <a:gd name="T21" fmla="*/ 0 h 115"/>
                  <a:gd name="T22" fmla="*/ 0 w 86"/>
                  <a:gd name="T23" fmla="*/ 0 h 115"/>
                  <a:gd name="T24" fmla="*/ 0 w 86"/>
                  <a:gd name="T25" fmla="*/ 0 h 115"/>
                  <a:gd name="T26" fmla="*/ 0 w 86"/>
                  <a:gd name="T27" fmla="*/ 0 h 115"/>
                  <a:gd name="T28" fmla="*/ 0 w 86"/>
                  <a:gd name="T29" fmla="*/ 0 h 115"/>
                  <a:gd name="T30" fmla="*/ 0 w 86"/>
                  <a:gd name="T31" fmla="*/ 0 h 115"/>
                  <a:gd name="T32" fmla="*/ 0 w 86"/>
                  <a:gd name="T33" fmla="*/ 0 h 115"/>
                  <a:gd name="T34" fmla="*/ 0 w 86"/>
                  <a:gd name="T35" fmla="*/ 0 h 115"/>
                  <a:gd name="T36" fmla="*/ 0 w 86"/>
                  <a:gd name="T37" fmla="*/ 0 h 115"/>
                  <a:gd name="T38" fmla="*/ 0 w 86"/>
                  <a:gd name="T39" fmla="*/ 0 h 115"/>
                  <a:gd name="T40" fmla="*/ 0 w 86"/>
                  <a:gd name="T41" fmla="*/ 0 h 115"/>
                  <a:gd name="T42" fmla="*/ 0 w 86"/>
                  <a:gd name="T43" fmla="*/ 0 h 115"/>
                  <a:gd name="T44" fmla="*/ 0 w 86"/>
                  <a:gd name="T45" fmla="*/ 0 h 115"/>
                  <a:gd name="T46" fmla="*/ 0 w 86"/>
                  <a:gd name="T47" fmla="*/ 0 h 115"/>
                  <a:gd name="T48" fmla="*/ 0 w 86"/>
                  <a:gd name="T49" fmla="*/ 0 h 115"/>
                  <a:gd name="T50" fmla="*/ 0 w 86"/>
                  <a:gd name="T51" fmla="*/ 0 h 115"/>
                  <a:gd name="T52" fmla="*/ 0 w 86"/>
                  <a:gd name="T53" fmla="*/ 0 h 115"/>
                  <a:gd name="T54" fmla="*/ 0 w 86"/>
                  <a:gd name="T55" fmla="*/ 0 h 115"/>
                  <a:gd name="T56" fmla="*/ 0 w 86"/>
                  <a:gd name="T57" fmla="*/ 0 h 115"/>
                  <a:gd name="T58" fmla="*/ 0 w 86"/>
                  <a:gd name="T59" fmla="*/ 0 h 115"/>
                  <a:gd name="T60" fmla="*/ 0 w 86"/>
                  <a:gd name="T61" fmla="*/ 0 h 115"/>
                  <a:gd name="T62" fmla="*/ 0 w 86"/>
                  <a:gd name="T63" fmla="*/ 0 h 115"/>
                  <a:gd name="T64" fmla="*/ 0 w 86"/>
                  <a:gd name="T65" fmla="*/ 0 h 115"/>
                  <a:gd name="T66" fmla="*/ 0 w 86"/>
                  <a:gd name="T67" fmla="*/ 0 h 115"/>
                  <a:gd name="T68" fmla="*/ 0 w 86"/>
                  <a:gd name="T69" fmla="*/ 0 h 115"/>
                  <a:gd name="T70" fmla="*/ 0 w 86"/>
                  <a:gd name="T71" fmla="*/ 0 h 115"/>
                  <a:gd name="T72" fmla="*/ 0 w 86"/>
                  <a:gd name="T73" fmla="*/ 0 h 115"/>
                  <a:gd name="T74" fmla="*/ 0 w 86"/>
                  <a:gd name="T75" fmla="*/ 0 h 115"/>
                  <a:gd name="T76" fmla="*/ 0 w 86"/>
                  <a:gd name="T77" fmla="*/ 0 h 11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6" h="115">
                    <a:moveTo>
                      <a:pt x="84" y="22"/>
                    </a:moveTo>
                    <a:lnTo>
                      <a:pt x="86" y="33"/>
                    </a:lnTo>
                    <a:lnTo>
                      <a:pt x="86" y="45"/>
                    </a:lnTo>
                    <a:lnTo>
                      <a:pt x="84" y="56"/>
                    </a:lnTo>
                    <a:lnTo>
                      <a:pt x="82" y="67"/>
                    </a:lnTo>
                    <a:lnTo>
                      <a:pt x="78" y="76"/>
                    </a:lnTo>
                    <a:lnTo>
                      <a:pt x="72" y="85"/>
                    </a:lnTo>
                    <a:lnTo>
                      <a:pt x="67" y="92"/>
                    </a:lnTo>
                    <a:lnTo>
                      <a:pt x="60" y="99"/>
                    </a:lnTo>
                    <a:lnTo>
                      <a:pt x="54" y="104"/>
                    </a:lnTo>
                    <a:lnTo>
                      <a:pt x="46" y="109"/>
                    </a:lnTo>
                    <a:lnTo>
                      <a:pt x="39" y="112"/>
                    </a:lnTo>
                    <a:lnTo>
                      <a:pt x="31" y="114"/>
                    </a:lnTo>
                    <a:lnTo>
                      <a:pt x="24" y="115"/>
                    </a:lnTo>
                    <a:lnTo>
                      <a:pt x="17" y="114"/>
                    </a:lnTo>
                    <a:lnTo>
                      <a:pt x="11" y="111"/>
                    </a:lnTo>
                    <a:lnTo>
                      <a:pt x="5" y="107"/>
                    </a:lnTo>
                    <a:lnTo>
                      <a:pt x="3" y="104"/>
                    </a:lnTo>
                    <a:lnTo>
                      <a:pt x="2" y="100"/>
                    </a:lnTo>
                    <a:lnTo>
                      <a:pt x="1" y="97"/>
                    </a:lnTo>
                    <a:lnTo>
                      <a:pt x="0" y="93"/>
                    </a:lnTo>
                    <a:lnTo>
                      <a:pt x="1" y="83"/>
                    </a:lnTo>
                    <a:lnTo>
                      <a:pt x="4" y="73"/>
                    </a:lnTo>
                    <a:lnTo>
                      <a:pt x="9" y="62"/>
                    </a:lnTo>
                    <a:lnTo>
                      <a:pt x="14" y="49"/>
                    </a:lnTo>
                    <a:lnTo>
                      <a:pt x="21" y="38"/>
                    </a:lnTo>
                    <a:lnTo>
                      <a:pt x="29" y="28"/>
                    </a:lnTo>
                    <a:lnTo>
                      <a:pt x="38" y="18"/>
                    </a:lnTo>
                    <a:lnTo>
                      <a:pt x="46" y="10"/>
                    </a:lnTo>
                    <a:lnTo>
                      <a:pt x="54" y="4"/>
                    </a:lnTo>
                    <a:lnTo>
                      <a:pt x="61" y="1"/>
                    </a:lnTo>
                    <a:lnTo>
                      <a:pt x="65" y="0"/>
                    </a:lnTo>
                    <a:lnTo>
                      <a:pt x="69" y="0"/>
                    </a:lnTo>
                    <a:lnTo>
                      <a:pt x="72" y="1"/>
                    </a:lnTo>
                    <a:lnTo>
                      <a:pt x="75" y="3"/>
                    </a:lnTo>
                    <a:lnTo>
                      <a:pt x="78" y="6"/>
                    </a:lnTo>
                    <a:lnTo>
                      <a:pt x="81" y="10"/>
                    </a:lnTo>
                    <a:lnTo>
                      <a:pt x="82" y="15"/>
                    </a:lnTo>
                    <a:lnTo>
                      <a:pt x="84" y="22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12" name="Freeform 507">
                <a:extLst>
                  <a:ext uri="{FF2B5EF4-FFF2-40B4-BE49-F238E27FC236}">
                    <a16:creationId xmlns:a16="http://schemas.microsoft.com/office/drawing/2014/main" id="{E5164987-380F-42C0-97F2-204E97C9D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6" y="1399"/>
                <a:ext cx="4" cy="6"/>
              </a:xfrm>
              <a:custGeom>
                <a:avLst/>
                <a:gdLst>
                  <a:gd name="T0" fmla="*/ 0 w 85"/>
                  <a:gd name="T1" fmla="*/ 0 h 115"/>
                  <a:gd name="T2" fmla="*/ 0 w 85"/>
                  <a:gd name="T3" fmla="*/ 0 h 115"/>
                  <a:gd name="T4" fmla="*/ 0 w 85"/>
                  <a:gd name="T5" fmla="*/ 0 h 115"/>
                  <a:gd name="T6" fmla="*/ 0 w 85"/>
                  <a:gd name="T7" fmla="*/ 0 h 115"/>
                  <a:gd name="T8" fmla="*/ 0 w 85"/>
                  <a:gd name="T9" fmla="*/ 0 h 115"/>
                  <a:gd name="T10" fmla="*/ 0 w 85"/>
                  <a:gd name="T11" fmla="*/ 0 h 115"/>
                  <a:gd name="T12" fmla="*/ 0 w 85"/>
                  <a:gd name="T13" fmla="*/ 0 h 115"/>
                  <a:gd name="T14" fmla="*/ 0 w 85"/>
                  <a:gd name="T15" fmla="*/ 0 h 115"/>
                  <a:gd name="T16" fmla="*/ 0 w 85"/>
                  <a:gd name="T17" fmla="*/ 0 h 115"/>
                  <a:gd name="T18" fmla="*/ 0 w 85"/>
                  <a:gd name="T19" fmla="*/ 0 h 115"/>
                  <a:gd name="T20" fmla="*/ 0 w 85"/>
                  <a:gd name="T21" fmla="*/ 0 h 115"/>
                  <a:gd name="T22" fmla="*/ 0 w 85"/>
                  <a:gd name="T23" fmla="*/ 0 h 115"/>
                  <a:gd name="T24" fmla="*/ 0 w 85"/>
                  <a:gd name="T25" fmla="*/ 0 h 115"/>
                  <a:gd name="T26" fmla="*/ 0 w 85"/>
                  <a:gd name="T27" fmla="*/ 0 h 115"/>
                  <a:gd name="T28" fmla="*/ 0 w 85"/>
                  <a:gd name="T29" fmla="*/ 0 h 115"/>
                  <a:gd name="T30" fmla="*/ 0 w 85"/>
                  <a:gd name="T31" fmla="*/ 0 h 115"/>
                  <a:gd name="T32" fmla="*/ 0 w 85"/>
                  <a:gd name="T33" fmla="*/ 0 h 115"/>
                  <a:gd name="T34" fmla="*/ 0 w 85"/>
                  <a:gd name="T35" fmla="*/ 0 h 115"/>
                  <a:gd name="T36" fmla="*/ 0 w 85"/>
                  <a:gd name="T37" fmla="*/ 0 h 115"/>
                  <a:gd name="T38" fmla="*/ 0 w 85"/>
                  <a:gd name="T39" fmla="*/ 0 h 115"/>
                  <a:gd name="T40" fmla="*/ 0 w 85"/>
                  <a:gd name="T41" fmla="*/ 0 h 115"/>
                  <a:gd name="T42" fmla="*/ 0 w 85"/>
                  <a:gd name="T43" fmla="*/ 0 h 115"/>
                  <a:gd name="T44" fmla="*/ 0 w 85"/>
                  <a:gd name="T45" fmla="*/ 0 h 115"/>
                  <a:gd name="T46" fmla="*/ 0 w 85"/>
                  <a:gd name="T47" fmla="*/ 0 h 115"/>
                  <a:gd name="T48" fmla="*/ 0 w 85"/>
                  <a:gd name="T49" fmla="*/ 0 h 115"/>
                  <a:gd name="T50" fmla="*/ 0 w 85"/>
                  <a:gd name="T51" fmla="*/ 0 h 115"/>
                  <a:gd name="T52" fmla="*/ 0 w 85"/>
                  <a:gd name="T53" fmla="*/ 0 h 115"/>
                  <a:gd name="T54" fmla="*/ 0 w 85"/>
                  <a:gd name="T55" fmla="*/ 0 h 115"/>
                  <a:gd name="T56" fmla="*/ 0 w 85"/>
                  <a:gd name="T57" fmla="*/ 0 h 115"/>
                  <a:gd name="T58" fmla="*/ 0 w 85"/>
                  <a:gd name="T59" fmla="*/ 0 h 115"/>
                  <a:gd name="T60" fmla="*/ 0 w 85"/>
                  <a:gd name="T61" fmla="*/ 0 h 115"/>
                  <a:gd name="T62" fmla="*/ 0 w 85"/>
                  <a:gd name="T63" fmla="*/ 0 h 115"/>
                  <a:gd name="T64" fmla="*/ 0 w 85"/>
                  <a:gd name="T65" fmla="*/ 0 h 115"/>
                  <a:gd name="T66" fmla="*/ 0 w 85"/>
                  <a:gd name="T67" fmla="*/ 0 h 115"/>
                  <a:gd name="T68" fmla="*/ 0 w 85"/>
                  <a:gd name="T69" fmla="*/ 0 h 115"/>
                  <a:gd name="T70" fmla="*/ 0 w 85"/>
                  <a:gd name="T71" fmla="*/ 0 h 115"/>
                  <a:gd name="T72" fmla="*/ 0 w 85"/>
                  <a:gd name="T73" fmla="*/ 0 h 115"/>
                  <a:gd name="T74" fmla="*/ 0 w 85"/>
                  <a:gd name="T75" fmla="*/ 0 h 115"/>
                  <a:gd name="T76" fmla="*/ 0 w 85"/>
                  <a:gd name="T77" fmla="*/ 0 h 11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5" h="115">
                    <a:moveTo>
                      <a:pt x="84" y="22"/>
                    </a:moveTo>
                    <a:lnTo>
                      <a:pt x="85" y="34"/>
                    </a:lnTo>
                    <a:lnTo>
                      <a:pt x="85" y="45"/>
                    </a:lnTo>
                    <a:lnTo>
                      <a:pt x="84" y="57"/>
                    </a:lnTo>
                    <a:lnTo>
                      <a:pt x="81" y="67"/>
                    </a:lnTo>
                    <a:lnTo>
                      <a:pt x="77" y="76"/>
                    </a:lnTo>
                    <a:lnTo>
                      <a:pt x="72" y="85"/>
                    </a:lnTo>
                    <a:lnTo>
                      <a:pt x="66" y="93"/>
                    </a:lnTo>
                    <a:lnTo>
                      <a:pt x="60" y="100"/>
                    </a:lnTo>
                    <a:lnTo>
                      <a:pt x="53" y="105"/>
                    </a:lnTo>
                    <a:lnTo>
                      <a:pt x="46" y="110"/>
                    </a:lnTo>
                    <a:lnTo>
                      <a:pt x="39" y="113"/>
                    </a:lnTo>
                    <a:lnTo>
                      <a:pt x="31" y="115"/>
                    </a:lnTo>
                    <a:lnTo>
                      <a:pt x="23" y="115"/>
                    </a:lnTo>
                    <a:lnTo>
                      <a:pt x="17" y="114"/>
                    </a:lnTo>
                    <a:lnTo>
                      <a:pt x="10" y="112"/>
                    </a:lnTo>
                    <a:lnTo>
                      <a:pt x="5" y="108"/>
                    </a:lnTo>
                    <a:lnTo>
                      <a:pt x="3" y="105"/>
                    </a:lnTo>
                    <a:lnTo>
                      <a:pt x="1" y="102"/>
                    </a:lnTo>
                    <a:lnTo>
                      <a:pt x="0" y="98"/>
                    </a:lnTo>
                    <a:lnTo>
                      <a:pt x="0" y="94"/>
                    </a:lnTo>
                    <a:lnTo>
                      <a:pt x="1" y="84"/>
                    </a:lnTo>
                    <a:lnTo>
                      <a:pt x="4" y="73"/>
                    </a:lnTo>
                    <a:lnTo>
                      <a:pt x="8" y="62"/>
                    </a:lnTo>
                    <a:lnTo>
                      <a:pt x="14" y="51"/>
                    </a:lnTo>
                    <a:lnTo>
                      <a:pt x="21" y="38"/>
                    </a:lnTo>
                    <a:lnTo>
                      <a:pt x="28" y="28"/>
                    </a:lnTo>
                    <a:lnTo>
                      <a:pt x="37" y="19"/>
                    </a:lnTo>
                    <a:lnTo>
                      <a:pt x="45" y="11"/>
                    </a:lnTo>
                    <a:lnTo>
                      <a:pt x="53" y="5"/>
                    </a:lnTo>
                    <a:lnTo>
                      <a:pt x="61" y="1"/>
                    </a:lnTo>
                    <a:lnTo>
                      <a:pt x="65" y="0"/>
                    </a:lnTo>
                    <a:lnTo>
                      <a:pt x="68" y="0"/>
                    </a:lnTo>
                    <a:lnTo>
                      <a:pt x="71" y="1"/>
                    </a:lnTo>
                    <a:lnTo>
                      <a:pt x="74" y="3"/>
                    </a:lnTo>
                    <a:lnTo>
                      <a:pt x="77" y="7"/>
                    </a:lnTo>
                    <a:lnTo>
                      <a:pt x="80" y="11"/>
                    </a:lnTo>
                    <a:lnTo>
                      <a:pt x="82" y="16"/>
                    </a:lnTo>
                    <a:lnTo>
                      <a:pt x="84" y="22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13" name="Freeform 508">
                <a:extLst>
                  <a:ext uri="{FF2B5EF4-FFF2-40B4-BE49-F238E27FC236}">
                    <a16:creationId xmlns:a16="http://schemas.microsoft.com/office/drawing/2014/main" id="{D949BD46-8226-43FF-9ECE-FE34CD248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5" y="1409"/>
                <a:ext cx="4" cy="6"/>
              </a:xfrm>
              <a:custGeom>
                <a:avLst/>
                <a:gdLst>
                  <a:gd name="T0" fmla="*/ 0 w 86"/>
                  <a:gd name="T1" fmla="*/ 0 h 115"/>
                  <a:gd name="T2" fmla="*/ 0 w 86"/>
                  <a:gd name="T3" fmla="*/ 0 h 115"/>
                  <a:gd name="T4" fmla="*/ 0 w 86"/>
                  <a:gd name="T5" fmla="*/ 0 h 115"/>
                  <a:gd name="T6" fmla="*/ 0 w 86"/>
                  <a:gd name="T7" fmla="*/ 0 h 115"/>
                  <a:gd name="T8" fmla="*/ 0 w 86"/>
                  <a:gd name="T9" fmla="*/ 0 h 115"/>
                  <a:gd name="T10" fmla="*/ 0 w 86"/>
                  <a:gd name="T11" fmla="*/ 0 h 115"/>
                  <a:gd name="T12" fmla="*/ 0 w 86"/>
                  <a:gd name="T13" fmla="*/ 0 h 115"/>
                  <a:gd name="T14" fmla="*/ 0 w 86"/>
                  <a:gd name="T15" fmla="*/ 0 h 115"/>
                  <a:gd name="T16" fmla="*/ 0 w 86"/>
                  <a:gd name="T17" fmla="*/ 0 h 115"/>
                  <a:gd name="T18" fmla="*/ 0 w 86"/>
                  <a:gd name="T19" fmla="*/ 0 h 115"/>
                  <a:gd name="T20" fmla="*/ 0 w 86"/>
                  <a:gd name="T21" fmla="*/ 0 h 115"/>
                  <a:gd name="T22" fmla="*/ 0 w 86"/>
                  <a:gd name="T23" fmla="*/ 0 h 115"/>
                  <a:gd name="T24" fmla="*/ 0 w 86"/>
                  <a:gd name="T25" fmla="*/ 0 h 115"/>
                  <a:gd name="T26" fmla="*/ 0 w 86"/>
                  <a:gd name="T27" fmla="*/ 0 h 115"/>
                  <a:gd name="T28" fmla="*/ 0 w 86"/>
                  <a:gd name="T29" fmla="*/ 0 h 115"/>
                  <a:gd name="T30" fmla="*/ 0 w 86"/>
                  <a:gd name="T31" fmla="*/ 0 h 115"/>
                  <a:gd name="T32" fmla="*/ 0 w 86"/>
                  <a:gd name="T33" fmla="*/ 0 h 115"/>
                  <a:gd name="T34" fmla="*/ 0 w 86"/>
                  <a:gd name="T35" fmla="*/ 0 h 115"/>
                  <a:gd name="T36" fmla="*/ 0 w 86"/>
                  <a:gd name="T37" fmla="*/ 0 h 115"/>
                  <a:gd name="T38" fmla="*/ 0 w 86"/>
                  <a:gd name="T39" fmla="*/ 0 h 115"/>
                  <a:gd name="T40" fmla="*/ 0 w 86"/>
                  <a:gd name="T41" fmla="*/ 0 h 115"/>
                  <a:gd name="T42" fmla="*/ 0 w 86"/>
                  <a:gd name="T43" fmla="*/ 0 h 115"/>
                  <a:gd name="T44" fmla="*/ 0 w 86"/>
                  <a:gd name="T45" fmla="*/ 0 h 115"/>
                  <a:gd name="T46" fmla="*/ 0 w 86"/>
                  <a:gd name="T47" fmla="*/ 0 h 115"/>
                  <a:gd name="T48" fmla="*/ 0 w 86"/>
                  <a:gd name="T49" fmla="*/ 0 h 115"/>
                  <a:gd name="T50" fmla="*/ 0 w 86"/>
                  <a:gd name="T51" fmla="*/ 0 h 115"/>
                  <a:gd name="T52" fmla="*/ 0 w 86"/>
                  <a:gd name="T53" fmla="*/ 0 h 115"/>
                  <a:gd name="T54" fmla="*/ 0 w 86"/>
                  <a:gd name="T55" fmla="*/ 0 h 115"/>
                  <a:gd name="T56" fmla="*/ 0 w 86"/>
                  <a:gd name="T57" fmla="*/ 0 h 115"/>
                  <a:gd name="T58" fmla="*/ 0 w 86"/>
                  <a:gd name="T59" fmla="*/ 0 h 115"/>
                  <a:gd name="T60" fmla="*/ 0 w 86"/>
                  <a:gd name="T61" fmla="*/ 0 h 115"/>
                  <a:gd name="T62" fmla="*/ 0 w 86"/>
                  <a:gd name="T63" fmla="*/ 0 h 115"/>
                  <a:gd name="T64" fmla="*/ 0 w 86"/>
                  <a:gd name="T65" fmla="*/ 0 h 115"/>
                  <a:gd name="T66" fmla="*/ 0 w 86"/>
                  <a:gd name="T67" fmla="*/ 0 h 115"/>
                  <a:gd name="T68" fmla="*/ 0 w 86"/>
                  <a:gd name="T69" fmla="*/ 0 h 115"/>
                  <a:gd name="T70" fmla="*/ 0 w 86"/>
                  <a:gd name="T71" fmla="*/ 0 h 115"/>
                  <a:gd name="T72" fmla="*/ 0 w 86"/>
                  <a:gd name="T73" fmla="*/ 0 h 115"/>
                  <a:gd name="T74" fmla="*/ 0 w 86"/>
                  <a:gd name="T75" fmla="*/ 0 h 115"/>
                  <a:gd name="T76" fmla="*/ 0 w 86"/>
                  <a:gd name="T77" fmla="*/ 0 h 11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6" h="115">
                    <a:moveTo>
                      <a:pt x="83" y="21"/>
                    </a:moveTo>
                    <a:lnTo>
                      <a:pt x="85" y="34"/>
                    </a:lnTo>
                    <a:lnTo>
                      <a:pt x="86" y="45"/>
                    </a:lnTo>
                    <a:lnTo>
                      <a:pt x="83" y="56"/>
                    </a:lnTo>
                    <a:lnTo>
                      <a:pt x="81" y="66"/>
                    </a:lnTo>
                    <a:lnTo>
                      <a:pt x="77" y="76"/>
                    </a:lnTo>
                    <a:lnTo>
                      <a:pt x="72" y="85"/>
                    </a:lnTo>
                    <a:lnTo>
                      <a:pt x="66" y="92"/>
                    </a:lnTo>
                    <a:lnTo>
                      <a:pt x="60" y="99"/>
                    </a:lnTo>
                    <a:lnTo>
                      <a:pt x="53" y="104"/>
                    </a:lnTo>
                    <a:lnTo>
                      <a:pt x="46" y="109"/>
                    </a:lnTo>
                    <a:lnTo>
                      <a:pt x="38" y="113"/>
                    </a:lnTo>
                    <a:lnTo>
                      <a:pt x="31" y="114"/>
                    </a:lnTo>
                    <a:lnTo>
                      <a:pt x="23" y="115"/>
                    </a:lnTo>
                    <a:lnTo>
                      <a:pt x="17" y="114"/>
                    </a:lnTo>
                    <a:lnTo>
                      <a:pt x="10" y="112"/>
                    </a:lnTo>
                    <a:lnTo>
                      <a:pt x="5" y="107"/>
                    </a:lnTo>
                    <a:lnTo>
                      <a:pt x="3" y="104"/>
                    </a:lnTo>
                    <a:lnTo>
                      <a:pt x="1" y="101"/>
                    </a:lnTo>
                    <a:lnTo>
                      <a:pt x="0" y="97"/>
                    </a:lnTo>
                    <a:lnTo>
                      <a:pt x="0" y="93"/>
                    </a:lnTo>
                    <a:lnTo>
                      <a:pt x="1" y="83"/>
                    </a:lnTo>
                    <a:lnTo>
                      <a:pt x="4" y="73"/>
                    </a:lnTo>
                    <a:lnTo>
                      <a:pt x="8" y="61"/>
                    </a:lnTo>
                    <a:lnTo>
                      <a:pt x="14" y="49"/>
                    </a:lnTo>
                    <a:lnTo>
                      <a:pt x="21" y="38"/>
                    </a:lnTo>
                    <a:lnTo>
                      <a:pt x="28" y="28"/>
                    </a:lnTo>
                    <a:lnTo>
                      <a:pt x="36" y="18"/>
                    </a:lnTo>
                    <a:lnTo>
                      <a:pt x="45" y="10"/>
                    </a:lnTo>
                    <a:lnTo>
                      <a:pt x="53" y="4"/>
                    </a:lnTo>
                    <a:lnTo>
                      <a:pt x="61" y="1"/>
                    </a:lnTo>
                    <a:lnTo>
                      <a:pt x="65" y="0"/>
                    </a:lnTo>
                    <a:lnTo>
                      <a:pt x="68" y="0"/>
                    </a:lnTo>
                    <a:lnTo>
                      <a:pt x="71" y="1"/>
                    </a:lnTo>
                    <a:lnTo>
                      <a:pt x="74" y="3"/>
                    </a:lnTo>
                    <a:lnTo>
                      <a:pt x="77" y="6"/>
                    </a:lnTo>
                    <a:lnTo>
                      <a:pt x="79" y="10"/>
                    </a:lnTo>
                    <a:lnTo>
                      <a:pt x="81" y="15"/>
                    </a:lnTo>
                    <a:lnTo>
                      <a:pt x="83" y="21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14" name="Freeform 509">
                <a:extLst>
                  <a:ext uri="{FF2B5EF4-FFF2-40B4-BE49-F238E27FC236}">
                    <a16:creationId xmlns:a16="http://schemas.microsoft.com/office/drawing/2014/main" id="{2FC09A0D-70FC-4BB3-8451-5633ADE64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1" y="1354"/>
                <a:ext cx="5" cy="6"/>
              </a:xfrm>
              <a:custGeom>
                <a:avLst/>
                <a:gdLst>
                  <a:gd name="T0" fmla="*/ 0 w 85"/>
                  <a:gd name="T1" fmla="*/ 0 h 115"/>
                  <a:gd name="T2" fmla="*/ 0 w 85"/>
                  <a:gd name="T3" fmla="*/ 0 h 115"/>
                  <a:gd name="T4" fmla="*/ 0 w 85"/>
                  <a:gd name="T5" fmla="*/ 0 h 115"/>
                  <a:gd name="T6" fmla="*/ 0 w 85"/>
                  <a:gd name="T7" fmla="*/ 0 h 115"/>
                  <a:gd name="T8" fmla="*/ 0 w 85"/>
                  <a:gd name="T9" fmla="*/ 0 h 115"/>
                  <a:gd name="T10" fmla="*/ 0 w 85"/>
                  <a:gd name="T11" fmla="*/ 0 h 115"/>
                  <a:gd name="T12" fmla="*/ 0 w 85"/>
                  <a:gd name="T13" fmla="*/ 0 h 115"/>
                  <a:gd name="T14" fmla="*/ 0 w 85"/>
                  <a:gd name="T15" fmla="*/ 0 h 115"/>
                  <a:gd name="T16" fmla="*/ 0 w 85"/>
                  <a:gd name="T17" fmla="*/ 0 h 115"/>
                  <a:gd name="T18" fmla="*/ 0 w 85"/>
                  <a:gd name="T19" fmla="*/ 0 h 115"/>
                  <a:gd name="T20" fmla="*/ 0 w 85"/>
                  <a:gd name="T21" fmla="*/ 0 h 115"/>
                  <a:gd name="T22" fmla="*/ 0 w 85"/>
                  <a:gd name="T23" fmla="*/ 0 h 115"/>
                  <a:gd name="T24" fmla="*/ 0 w 85"/>
                  <a:gd name="T25" fmla="*/ 0 h 115"/>
                  <a:gd name="T26" fmla="*/ 0 w 85"/>
                  <a:gd name="T27" fmla="*/ 0 h 115"/>
                  <a:gd name="T28" fmla="*/ 0 w 85"/>
                  <a:gd name="T29" fmla="*/ 0 h 115"/>
                  <a:gd name="T30" fmla="*/ 0 w 85"/>
                  <a:gd name="T31" fmla="*/ 0 h 115"/>
                  <a:gd name="T32" fmla="*/ 0 w 85"/>
                  <a:gd name="T33" fmla="*/ 0 h 115"/>
                  <a:gd name="T34" fmla="*/ 0 w 85"/>
                  <a:gd name="T35" fmla="*/ 0 h 115"/>
                  <a:gd name="T36" fmla="*/ 0 w 85"/>
                  <a:gd name="T37" fmla="*/ 0 h 115"/>
                  <a:gd name="T38" fmla="*/ 0 w 85"/>
                  <a:gd name="T39" fmla="*/ 0 h 115"/>
                  <a:gd name="T40" fmla="*/ 0 w 85"/>
                  <a:gd name="T41" fmla="*/ 0 h 115"/>
                  <a:gd name="T42" fmla="*/ 0 w 85"/>
                  <a:gd name="T43" fmla="*/ 0 h 115"/>
                  <a:gd name="T44" fmla="*/ 0 w 85"/>
                  <a:gd name="T45" fmla="*/ 0 h 115"/>
                  <a:gd name="T46" fmla="*/ 0 w 85"/>
                  <a:gd name="T47" fmla="*/ 0 h 115"/>
                  <a:gd name="T48" fmla="*/ 0 w 85"/>
                  <a:gd name="T49" fmla="*/ 0 h 115"/>
                  <a:gd name="T50" fmla="*/ 0 w 85"/>
                  <a:gd name="T51" fmla="*/ 0 h 115"/>
                  <a:gd name="T52" fmla="*/ 0 w 85"/>
                  <a:gd name="T53" fmla="*/ 0 h 115"/>
                  <a:gd name="T54" fmla="*/ 0 w 85"/>
                  <a:gd name="T55" fmla="*/ 0 h 115"/>
                  <a:gd name="T56" fmla="*/ 0 w 85"/>
                  <a:gd name="T57" fmla="*/ 0 h 115"/>
                  <a:gd name="T58" fmla="*/ 0 w 85"/>
                  <a:gd name="T59" fmla="*/ 0 h 115"/>
                  <a:gd name="T60" fmla="*/ 0 w 85"/>
                  <a:gd name="T61" fmla="*/ 0 h 115"/>
                  <a:gd name="T62" fmla="*/ 0 w 85"/>
                  <a:gd name="T63" fmla="*/ 0 h 115"/>
                  <a:gd name="T64" fmla="*/ 0 w 85"/>
                  <a:gd name="T65" fmla="*/ 0 h 115"/>
                  <a:gd name="T66" fmla="*/ 0 w 85"/>
                  <a:gd name="T67" fmla="*/ 0 h 115"/>
                  <a:gd name="T68" fmla="*/ 0 w 85"/>
                  <a:gd name="T69" fmla="*/ 0 h 115"/>
                  <a:gd name="T70" fmla="*/ 0 w 85"/>
                  <a:gd name="T71" fmla="*/ 0 h 115"/>
                  <a:gd name="T72" fmla="*/ 0 w 85"/>
                  <a:gd name="T73" fmla="*/ 0 h 115"/>
                  <a:gd name="T74" fmla="*/ 0 w 85"/>
                  <a:gd name="T75" fmla="*/ 0 h 115"/>
                  <a:gd name="T76" fmla="*/ 0 w 85"/>
                  <a:gd name="T77" fmla="*/ 0 h 11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5" h="115">
                    <a:moveTo>
                      <a:pt x="83" y="21"/>
                    </a:moveTo>
                    <a:lnTo>
                      <a:pt x="85" y="33"/>
                    </a:lnTo>
                    <a:lnTo>
                      <a:pt x="85" y="45"/>
                    </a:lnTo>
                    <a:lnTo>
                      <a:pt x="84" y="56"/>
                    </a:lnTo>
                    <a:lnTo>
                      <a:pt x="81" y="67"/>
                    </a:lnTo>
                    <a:lnTo>
                      <a:pt x="77" y="76"/>
                    </a:lnTo>
                    <a:lnTo>
                      <a:pt x="72" y="84"/>
                    </a:lnTo>
                    <a:lnTo>
                      <a:pt x="67" y="92"/>
                    </a:lnTo>
                    <a:lnTo>
                      <a:pt x="61" y="98"/>
                    </a:lnTo>
                    <a:lnTo>
                      <a:pt x="54" y="105"/>
                    </a:lnTo>
                    <a:lnTo>
                      <a:pt x="46" y="109"/>
                    </a:lnTo>
                    <a:lnTo>
                      <a:pt x="38" y="112"/>
                    </a:lnTo>
                    <a:lnTo>
                      <a:pt x="31" y="114"/>
                    </a:lnTo>
                    <a:lnTo>
                      <a:pt x="24" y="115"/>
                    </a:lnTo>
                    <a:lnTo>
                      <a:pt x="17" y="114"/>
                    </a:lnTo>
                    <a:lnTo>
                      <a:pt x="11" y="111"/>
                    </a:lnTo>
                    <a:lnTo>
                      <a:pt x="4" y="107"/>
                    </a:lnTo>
                    <a:lnTo>
                      <a:pt x="2" y="105"/>
                    </a:lnTo>
                    <a:lnTo>
                      <a:pt x="1" y="100"/>
                    </a:lnTo>
                    <a:lnTo>
                      <a:pt x="0" y="97"/>
                    </a:lnTo>
                    <a:lnTo>
                      <a:pt x="0" y="93"/>
                    </a:lnTo>
                    <a:lnTo>
                      <a:pt x="1" y="83"/>
                    </a:lnTo>
                    <a:lnTo>
                      <a:pt x="4" y="73"/>
                    </a:lnTo>
                    <a:lnTo>
                      <a:pt x="8" y="61"/>
                    </a:lnTo>
                    <a:lnTo>
                      <a:pt x="15" y="49"/>
                    </a:lnTo>
                    <a:lnTo>
                      <a:pt x="22" y="38"/>
                    </a:lnTo>
                    <a:lnTo>
                      <a:pt x="29" y="28"/>
                    </a:lnTo>
                    <a:lnTo>
                      <a:pt x="37" y="18"/>
                    </a:lnTo>
                    <a:lnTo>
                      <a:pt x="45" y="9"/>
                    </a:lnTo>
                    <a:lnTo>
                      <a:pt x="54" y="4"/>
                    </a:lnTo>
                    <a:lnTo>
                      <a:pt x="62" y="0"/>
                    </a:lnTo>
                    <a:lnTo>
                      <a:pt x="65" y="0"/>
                    </a:lnTo>
                    <a:lnTo>
                      <a:pt x="69" y="0"/>
                    </a:lnTo>
                    <a:lnTo>
                      <a:pt x="72" y="1"/>
                    </a:lnTo>
                    <a:lnTo>
                      <a:pt x="75" y="3"/>
                    </a:lnTo>
                    <a:lnTo>
                      <a:pt x="78" y="6"/>
                    </a:lnTo>
                    <a:lnTo>
                      <a:pt x="80" y="10"/>
                    </a:lnTo>
                    <a:lnTo>
                      <a:pt x="82" y="14"/>
                    </a:lnTo>
                    <a:lnTo>
                      <a:pt x="83" y="21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15" name="Freeform 510">
                <a:extLst>
                  <a:ext uri="{FF2B5EF4-FFF2-40B4-BE49-F238E27FC236}">
                    <a16:creationId xmlns:a16="http://schemas.microsoft.com/office/drawing/2014/main" id="{34234DAD-7199-4134-8D3A-BFEB257EBC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5" y="1348"/>
                <a:ext cx="6" cy="8"/>
              </a:xfrm>
              <a:custGeom>
                <a:avLst/>
                <a:gdLst>
                  <a:gd name="T0" fmla="*/ 0 w 107"/>
                  <a:gd name="T1" fmla="*/ 0 h 144"/>
                  <a:gd name="T2" fmla="*/ 0 w 107"/>
                  <a:gd name="T3" fmla="*/ 0 h 144"/>
                  <a:gd name="T4" fmla="*/ 0 w 107"/>
                  <a:gd name="T5" fmla="*/ 0 h 144"/>
                  <a:gd name="T6" fmla="*/ 0 w 107"/>
                  <a:gd name="T7" fmla="*/ 0 h 144"/>
                  <a:gd name="T8" fmla="*/ 0 w 107"/>
                  <a:gd name="T9" fmla="*/ 0 h 144"/>
                  <a:gd name="T10" fmla="*/ 0 w 107"/>
                  <a:gd name="T11" fmla="*/ 0 h 144"/>
                  <a:gd name="T12" fmla="*/ 0 w 107"/>
                  <a:gd name="T13" fmla="*/ 0 h 144"/>
                  <a:gd name="T14" fmla="*/ 0 w 107"/>
                  <a:gd name="T15" fmla="*/ 0 h 144"/>
                  <a:gd name="T16" fmla="*/ 0 w 107"/>
                  <a:gd name="T17" fmla="*/ 0 h 144"/>
                  <a:gd name="T18" fmla="*/ 0 w 107"/>
                  <a:gd name="T19" fmla="*/ 0 h 144"/>
                  <a:gd name="T20" fmla="*/ 0 w 107"/>
                  <a:gd name="T21" fmla="*/ 0 h 144"/>
                  <a:gd name="T22" fmla="*/ 0 w 107"/>
                  <a:gd name="T23" fmla="*/ 0 h 144"/>
                  <a:gd name="T24" fmla="*/ 0 w 107"/>
                  <a:gd name="T25" fmla="*/ 0 h 144"/>
                  <a:gd name="T26" fmla="*/ 0 w 107"/>
                  <a:gd name="T27" fmla="*/ 0 h 144"/>
                  <a:gd name="T28" fmla="*/ 0 w 107"/>
                  <a:gd name="T29" fmla="*/ 0 h 144"/>
                  <a:gd name="T30" fmla="*/ 0 w 107"/>
                  <a:gd name="T31" fmla="*/ 0 h 144"/>
                  <a:gd name="T32" fmla="*/ 0 w 107"/>
                  <a:gd name="T33" fmla="*/ 0 h 144"/>
                  <a:gd name="T34" fmla="*/ 0 w 107"/>
                  <a:gd name="T35" fmla="*/ 0 h 144"/>
                  <a:gd name="T36" fmla="*/ 0 w 107"/>
                  <a:gd name="T37" fmla="*/ 0 h 144"/>
                  <a:gd name="T38" fmla="*/ 0 w 107"/>
                  <a:gd name="T39" fmla="*/ 0 h 144"/>
                  <a:gd name="T40" fmla="*/ 0 w 107"/>
                  <a:gd name="T41" fmla="*/ 0 h 144"/>
                  <a:gd name="T42" fmla="*/ 0 w 107"/>
                  <a:gd name="T43" fmla="*/ 0 h 144"/>
                  <a:gd name="T44" fmla="*/ 0 w 107"/>
                  <a:gd name="T45" fmla="*/ 0 h 144"/>
                  <a:gd name="T46" fmla="*/ 0 w 107"/>
                  <a:gd name="T47" fmla="*/ 0 h 144"/>
                  <a:gd name="T48" fmla="*/ 0 w 107"/>
                  <a:gd name="T49" fmla="*/ 0 h 144"/>
                  <a:gd name="T50" fmla="*/ 0 w 107"/>
                  <a:gd name="T51" fmla="*/ 0 h 144"/>
                  <a:gd name="T52" fmla="*/ 0 w 107"/>
                  <a:gd name="T53" fmla="*/ 0 h 144"/>
                  <a:gd name="T54" fmla="*/ 0 w 107"/>
                  <a:gd name="T55" fmla="*/ 0 h 144"/>
                  <a:gd name="T56" fmla="*/ 0 w 107"/>
                  <a:gd name="T57" fmla="*/ 0 h 144"/>
                  <a:gd name="T58" fmla="*/ 0 w 107"/>
                  <a:gd name="T59" fmla="*/ 0 h 144"/>
                  <a:gd name="T60" fmla="*/ 0 w 107"/>
                  <a:gd name="T61" fmla="*/ 0 h 144"/>
                  <a:gd name="T62" fmla="*/ 0 w 107"/>
                  <a:gd name="T63" fmla="*/ 0 h 144"/>
                  <a:gd name="T64" fmla="*/ 0 w 107"/>
                  <a:gd name="T65" fmla="*/ 0 h 144"/>
                  <a:gd name="T66" fmla="*/ 0 w 107"/>
                  <a:gd name="T67" fmla="*/ 0 h 144"/>
                  <a:gd name="T68" fmla="*/ 0 w 107"/>
                  <a:gd name="T69" fmla="*/ 0 h 144"/>
                  <a:gd name="T70" fmla="*/ 0 w 107"/>
                  <a:gd name="T71" fmla="*/ 0 h 144"/>
                  <a:gd name="T72" fmla="*/ 0 w 107"/>
                  <a:gd name="T73" fmla="*/ 0 h 144"/>
                  <a:gd name="T74" fmla="*/ 0 w 107"/>
                  <a:gd name="T75" fmla="*/ 0 h 144"/>
                  <a:gd name="T76" fmla="*/ 0 w 107"/>
                  <a:gd name="T77" fmla="*/ 0 h 144"/>
                  <a:gd name="T78" fmla="*/ 0 w 107"/>
                  <a:gd name="T79" fmla="*/ 0 h 144"/>
                  <a:gd name="T80" fmla="*/ 0 w 107"/>
                  <a:gd name="T81" fmla="*/ 0 h 144"/>
                  <a:gd name="T82" fmla="*/ 0 w 107"/>
                  <a:gd name="T83" fmla="*/ 0 h 144"/>
                  <a:gd name="T84" fmla="*/ 0 w 107"/>
                  <a:gd name="T85" fmla="*/ 0 h 144"/>
                  <a:gd name="T86" fmla="*/ 0 w 107"/>
                  <a:gd name="T87" fmla="*/ 0 h 144"/>
                  <a:gd name="T88" fmla="*/ 0 w 107"/>
                  <a:gd name="T89" fmla="*/ 0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07" h="144">
                    <a:moveTo>
                      <a:pt x="102" y="15"/>
                    </a:moveTo>
                    <a:lnTo>
                      <a:pt x="104" y="19"/>
                    </a:lnTo>
                    <a:lnTo>
                      <a:pt x="106" y="24"/>
                    </a:lnTo>
                    <a:lnTo>
                      <a:pt x="106" y="29"/>
                    </a:lnTo>
                    <a:lnTo>
                      <a:pt x="107" y="34"/>
                    </a:lnTo>
                    <a:lnTo>
                      <a:pt x="105" y="46"/>
                    </a:lnTo>
                    <a:lnTo>
                      <a:pt x="102" y="57"/>
                    </a:lnTo>
                    <a:lnTo>
                      <a:pt x="97" y="69"/>
                    </a:lnTo>
                    <a:lnTo>
                      <a:pt x="91" y="81"/>
                    </a:lnTo>
                    <a:lnTo>
                      <a:pt x="83" y="94"/>
                    </a:lnTo>
                    <a:lnTo>
                      <a:pt x="74" y="105"/>
                    </a:lnTo>
                    <a:lnTo>
                      <a:pt x="64" y="115"/>
                    </a:lnTo>
                    <a:lnTo>
                      <a:pt x="55" y="124"/>
                    </a:lnTo>
                    <a:lnTo>
                      <a:pt x="45" y="132"/>
                    </a:lnTo>
                    <a:lnTo>
                      <a:pt x="36" y="138"/>
                    </a:lnTo>
                    <a:lnTo>
                      <a:pt x="27" y="142"/>
                    </a:lnTo>
                    <a:lnTo>
                      <a:pt x="18" y="144"/>
                    </a:lnTo>
                    <a:lnTo>
                      <a:pt x="14" y="144"/>
                    </a:lnTo>
                    <a:lnTo>
                      <a:pt x="10" y="143"/>
                    </a:lnTo>
                    <a:lnTo>
                      <a:pt x="7" y="141"/>
                    </a:lnTo>
                    <a:lnTo>
                      <a:pt x="5" y="139"/>
                    </a:lnTo>
                    <a:lnTo>
                      <a:pt x="2" y="136"/>
                    </a:lnTo>
                    <a:lnTo>
                      <a:pt x="1" y="133"/>
                    </a:lnTo>
                    <a:lnTo>
                      <a:pt x="0" y="129"/>
                    </a:lnTo>
                    <a:lnTo>
                      <a:pt x="0" y="123"/>
                    </a:lnTo>
                    <a:lnTo>
                      <a:pt x="1" y="112"/>
                    </a:lnTo>
                    <a:lnTo>
                      <a:pt x="4" y="99"/>
                    </a:lnTo>
                    <a:lnTo>
                      <a:pt x="8" y="86"/>
                    </a:lnTo>
                    <a:lnTo>
                      <a:pt x="14" y="71"/>
                    </a:lnTo>
                    <a:lnTo>
                      <a:pt x="21" y="57"/>
                    </a:lnTo>
                    <a:lnTo>
                      <a:pt x="31" y="43"/>
                    </a:lnTo>
                    <a:lnTo>
                      <a:pt x="39" y="30"/>
                    </a:lnTo>
                    <a:lnTo>
                      <a:pt x="49" y="19"/>
                    </a:lnTo>
                    <a:lnTo>
                      <a:pt x="53" y="14"/>
                    </a:lnTo>
                    <a:lnTo>
                      <a:pt x="58" y="10"/>
                    </a:lnTo>
                    <a:lnTo>
                      <a:pt x="63" y="6"/>
                    </a:lnTo>
                    <a:lnTo>
                      <a:pt x="69" y="4"/>
                    </a:lnTo>
                    <a:lnTo>
                      <a:pt x="73" y="2"/>
                    </a:lnTo>
                    <a:lnTo>
                      <a:pt x="78" y="1"/>
                    </a:lnTo>
                    <a:lnTo>
                      <a:pt x="83" y="0"/>
                    </a:lnTo>
                    <a:lnTo>
                      <a:pt x="87" y="1"/>
                    </a:lnTo>
                    <a:lnTo>
                      <a:pt x="91" y="3"/>
                    </a:lnTo>
                    <a:lnTo>
                      <a:pt x="95" y="6"/>
                    </a:lnTo>
                    <a:lnTo>
                      <a:pt x="99" y="10"/>
                    </a:lnTo>
                    <a:lnTo>
                      <a:pt x="102" y="15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16" name="Freeform 511">
                <a:extLst>
                  <a:ext uri="{FF2B5EF4-FFF2-40B4-BE49-F238E27FC236}">
                    <a16:creationId xmlns:a16="http://schemas.microsoft.com/office/drawing/2014/main" id="{30942CE2-5B5C-4A9D-BBA0-3B89360D15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91" y="1426"/>
                <a:ext cx="17" cy="105"/>
              </a:xfrm>
              <a:custGeom>
                <a:avLst/>
                <a:gdLst>
                  <a:gd name="T0" fmla="*/ 0 w 310"/>
                  <a:gd name="T1" fmla="*/ 0 h 1981"/>
                  <a:gd name="T2" fmla="*/ 0 w 310"/>
                  <a:gd name="T3" fmla="*/ 0 h 1981"/>
                  <a:gd name="T4" fmla="*/ 0 w 310"/>
                  <a:gd name="T5" fmla="*/ 0 h 1981"/>
                  <a:gd name="T6" fmla="*/ 0 w 310"/>
                  <a:gd name="T7" fmla="*/ 0 h 1981"/>
                  <a:gd name="T8" fmla="*/ 0 w 310"/>
                  <a:gd name="T9" fmla="*/ 0 h 1981"/>
                  <a:gd name="T10" fmla="*/ 0 w 310"/>
                  <a:gd name="T11" fmla="*/ 0 h 1981"/>
                  <a:gd name="T12" fmla="*/ 0 w 310"/>
                  <a:gd name="T13" fmla="*/ 1 h 1981"/>
                  <a:gd name="T14" fmla="*/ 0 w 310"/>
                  <a:gd name="T15" fmla="*/ 1 h 1981"/>
                  <a:gd name="T16" fmla="*/ 0 w 310"/>
                  <a:gd name="T17" fmla="*/ 1 h 1981"/>
                  <a:gd name="T18" fmla="*/ 0 w 310"/>
                  <a:gd name="T19" fmla="*/ 1 h 1981"/>
                  <a:gd name="T20" fmla="*/ 0 w 310"/>
                  <a:gd name="T21" fmla="*/ 1 h 1981"/>
                  <a:gd name="T22" fmla="*/ 0 w 310"/>
                  <a:gd name="T23" fmla="*/ 1 h 1981"/>
                  <a:gd name="T24" fmla="*/ 0 w 310"/>
                  <a:gd name="T25" fmla="*/ 1 h 1981"/>
                  <a:gd name="T26" fmla="*/ 0 w 310"/>
                  <a:gd name="T27" fmla="*/ 0 h 1981"/>
                  <a:gd name="T28" fmla="*/ 0 w 310"/>
                  <a:gd name="T29" fmla="*/ 0 h 1981"/>
                  <a:gd name="T30" fmla="*/ 0 w 310"/>
                  <a:gd name="T31" fmla="*/ 1 h 1981"/>
                  <a:gd name="T32" fmla="*/ 1 w 310"/>
                  <a:gd name="T33" fmla="*/ 1 h 1981"/>
                  <a:gd name="T34" fmla="*/ 1 w 310"/>
                  <a:gd name="T35" fmla="*/ 2 h 1981"/>
                  <a:gd name="T36" fmla="*/ 1 w 310"/>
                  <a:gd name="T37" fmla="*/ 2 h 1981"/>
                  <a:gd name="T38" fmla="*/ 1 w 310"/>
                  <a:gd name="T39" fmla="*/ 2 h 1981"/>
                  <a:gd name="T40" fmla="*/ 1 w 310"/>
                  <a:gd name="T41" fmla="*/ 2 h 1981"/>
                  <a:gd name="T42" fmla="*/ 0 w 310"/>
                  <a:gd name="T43" fmla="*/ 2 h 1981"/>
                  <a:gd name="T44" fmla="*/ 0 w 310"/>
                  <a:gd name="T45" fmla="*/ 1 h 1981"/>
                  <a:gd name="T46" fmla="*/ 0 w 310"/>
                  <a:gd name="T47" fmla="*/ 1 h 1981"/>
                  <a:gd name="T48" fmla="*/ 1 w 310"/>
                  <a:gd name="T49" fmla="*/ 2 h 1981"/>
                  <a:gd name="T50" fmla="*/ 1 w 310"/>
                  <a:gd name="T51" fmla="*/ 3 h 1981"/>
                  <a:gd name="T52" fmla="*/ 1 w 310"/>
                  <a:gd name="T53" fmla="*/ 3 h 1981"/>
                  <a:gd name="T54" fmla="*/ 1 w 310"/>
                  <a:gd name="T55" fmla="*/ 3 h 1981"/>
                  <a:gd name="T56" fmla="*/ 1 w 310"/>
                  <a:gd name="T57" fmla="*/ 3 h 1981"/>
                  <a:gd name="T58" fmla="*/ 1 w 310"/>
                  <a:gd name="T59" fmla="*/ 3 h 1981"/>
                  <a:gd name="T60" fmla="*/ 1 w 310"/>
                  <a:gd name="T61" fmla="*/ 2 h 1981"/>
                  <a:gd name="T62" fmla="*/ 1 w 310"/>
                  <a:gd name="T63" fmla="*/ 2 h 1981"/>
                  <a:gd name="T64" fmla="*/ 1 w 310"/>
                  <a:gd name="T65" fmla="*/ 3 h 1981"/>
                  <a:gd name="T66" fmla="*/ 1 w 310"/>
                  <a:gd name="T67" fmla="*/ 3 h 1981"/>
                  <a:gd name="T68" fmla="*/ 1 w 310"/>
                  <a:gd name="T69" fmla="*/ 3 h 1981"/>
                  <a:gd name="T70" fmla="*/ 1 w 310"/>
                  <a:gd name="T71" fmla="*/ 4 h 1981"/>
                  <a:gd name="T72" fmla="*/ 1 w 310"/>
                  <a:gd name="T73" fmla="*/ 3 h 1981"/>
                  <a:gd name="T74" fmla="*/ 1 w 310"/>
                  <a:gd name="T75" fmla="*/ 3 h 1981"/>
                  <a:gd name="T76" fmla="*/ 0 w 310"/>
                  <a:gd name="T77" fmla="*/ 4 h 1981"/>
                  <a:gd name="T78" fmla="*/ 0 w 310"/>
                  <a:gd name="T79" fmla="*/ 4 h 1981"/>
                  <a:gd name="T80" fmla="*/ 0 w 310"/>
                  <a:gd name="T81" fmla="*/ 4 h 1981"/>
                  <a:gd name="T82" fmla="*/ 0 w 310"/>
                  <a:gd name="T83" fmla="*/ 4 h 1981"/>
                  <a:gd name="T84" fmla="*/ 0 w 310"/>
                  <a:gd name="T85" fmla="*/ 4 h 1981"/>
                  <a:gd name="T86" fmla="*/ 0 w 310"/>
                  <a:gd name="T87" fmla="*/ 4 h 1981"/>
                  <a:gd name="T88" fmla="*/ 1 w 310"/>
                  <a:gd name="T89" fmla="*/ 4 h 1981"/>
                  <a:gd name="T90" fmla="*/ 0 w 310"/>
                  <a:gd name="T91" fmla="*/ 4 h 1981"/>
                  <a:gd name="T92" fmla="*/ 0 w 310"/>
                  <a:gd name="T93" fmla="*/ 4 h 1981"/>
                  <a:gd name="T94" fmla="*/ 1 w 310"/>
                  <a:gd name="T95" fmla="*/ 4 h 1981"/>
                  <a:gd name="T96" fmla="*/ 0 w 310"/>
                  <a:gd name="T97" fmla="*/ 4 h 1981"/>
                  <a:gd name="T98" fmla="*/ 0 w 310"/>
                  <a:gd name="T99" fmla="*/ 4 h 1981"/>
                  <a:gd name="T100" fmla="*/ 0 w 310"/>
                  <a:gd name="T101" fmla="*/ 4 h 1981"/>
                  <a:gd name="T102" fmla="*/ 1 w 310"/>
                  <a:gd name="T103" fmla="*/ 5 h 1981"/>
                  <a:gd name="T104" fmla="*/ 1 w 310"/>
                  <a:gd name="T105" fmla="*/ 5 h 1981"/>
                  <a:gd name="T106" fmla="*/ 1 w 310"/>
                  <a:gd name="T107" fmla="*/ 5 h 1981"/>
                  <a:gd name="T108" fmla="*/ 1 w 310"/>
                  <a:gd name="T109" fmla="*/ 5 h 1981"/>
                  <a:gd name="T110" fmla="*/ 1 w 310"/>
                  <a:gd name="T111" fmla="*/ 5 h 1981"/>
                  <a:gd name="T112" fmla="*/ 1 w 310"/>
                  <a:gd name="T113" fmla="*/ 5 h 1981"/>
                  <a:gd name="T114" fmla="*/ 1 w 310"/>
                  <a:gd name="T115" fmla="*/ 6 h 1981"/>
                  <a:gd name="T116" fmla="*/ 1 w 310"/>
                  <a:gd name="T117" fmla="*/ 6 h 1981"/>
                  <a:gd name="T118" fmla="*/ 1 w 310"/>
                  <a:gd name="T119" fmla="*/ 6 h 1981"/>
                  <a:gd name="T120" fmla="*/ 1 w 310"/>
                  <a:gd name="T121" fmla="*/ 6 h 1981"/>
                  <a:gd name="T122" fmla="*/ 1 w 310"/>
                  <a:gd name="T123" fmla="*/ 6 h 198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10" h="1981">
                    <a:moveTo>
                      <a:pt x="6" y="20"/>
                    </a:moveTo>
                    <a:lnTo>
                      <a:pt x="6" y="16"/>
                    </a:lnTo>
                    <a:lnTo>
                      <a:pt x="7" y="12"/>
                    </a:lnTo>
                    <a:lnTo>
                      <a:pt x="9" y="9"/>
                    </a:lnTo>
                    <a:lnTo>
                      <a:pt x="10" y="5"/>
                    </a:lnTo>
                    <a:lnTo>
                      <a:pt x="13" y="2"/>
                    </a:lnTo>
                    <a:lnTo>
                      <a:pt x="17" y="1"/>
                    </a:lnTo>
                    <a:lnTo>
                      <a:pt x="23" y="0"/>
                    </a:lnTo>
                    <a:lnTo>
                      <a:pt x="30" y="0"/>
                    </a:lnTo>
                    <a:lnTo>
                      <a:pt x="38" y="2"/>
                    </a:lnTo>
                    <a:lnTo>
                      <a:pt x="43" y="4"/>
                    </a:lnTo>
                    <a:lnTo>
                      <a:pt x="46" y="7"/>
                    </a:lnTo>
                    <a:lnTo>
                      <a:pt x="49" y="11"/>
                    </a:lnTo>
                    <a:lnTo>
                      <a:pt x="50" y="14"/>
                    </a:lnTo>
                    <a:lnTo>
                      <a:pt x="50" y="18"/>
                    </a:lnTo>
                    <a:lnTo>
                      <a:pt x="50" y="22"/>
                    </a:lnTo>
                    <a:lnTo>
                      <a:pt x="49" y="26"/>
                    </a:lnTo>
                    <a:lnTo>
                      <a:pt x="6" y="20"/>
                    </a:lnTo>
                    <a:close/>
                    <a:moveTo>
                      <a:pt x="49" y="26"/>
                    </a:moveTo>
                    <a:lnTo>
                      <a:pt x="48" y="38"/>
                    </a:lnTo>
                    <a:lnTo>
                      <a:pt x="45" y="72"/>
                    </a:lnTo>
                    <a:lnTo>
                      <a:pt x="44" y="94"/>
                    </a:lnTo>
                    <a:lnTo>
                      <a:pt x="43" y="121"/>
                    </a:lnTo>
                    <a:lnTo>
                      <a:pt x="43" y="150"/>
                    </a:lnTo>
                    <a:lnTo>
                      <a:pt x="44" y="180"/>
                    </a:lnTo>
                    <a:lnTo>
                      <a:pt x="46" y="211"/>
                    </a:lnTo>
                    <a:lnTo>
                      <a:pt x="50" y="243"/>
                    </a:lnTo>
                    <a:lnTo>
                      <a:pt x="53" y="259"/>
                    </a:lnTo>
                    <a:lnTo>
                      <a:pt x="56" y="275"/>
                    </a:lnTo>
                    <a:lnTo>
                      <a:pt x="59" y="290"/>
                    </a:lnTo>
                    <a:lnTo>
                      <a:pt x="63" y="305"/>
                    </a:lnTo>
                    <a:lnTo>
                      <a:pt x="68" y="320"/>
                    </a:lnTo>
                    <a:lnTo>
                      <a:pt x="73" y="333"/>
                    </a:lnTo>
                    <a:lnTo>
                      <a:pt x="80" y="347"/>
                    </a:lnTo>
                    <a:lnTo>
                      <a:pt x="87" y="360"/>
                    </a:lnTo>
                    <a:lnTo>
                      <a:pt x="95" y="372"/>
                    </a:lnTo>
                    <a:lnTo>
                      <a:pt x="103" y="382"/>
                    </a:lnTo>
                    <a:lnTo>
                      <a:pt x="112" y="392"/>
                    </a:lnTo>
                    <a:lnTo>
                      <a:pt x="123" y="401"/>
                    </a:lnTo>
                    <a:lnTo>
                      <a:pt x="95" y="435"/>
                    </a:lnTo>
                    <a:lnTo>
                      <a:pt x="83" y="425"/>
                    </a:lnTo>
                    <a:lnTo>
                      <a:pt x="72" y="414"/>
                    </a:lnTo>
                    <a:lnTo>
                      <a:pt x="62" y="400"/>
                    </a:lnTo>
                    <a:lnTo>
                      <a:pt x="53" y="387"/>
                    </a:lnTo>
                    <a:lnTo>
                      <a:pt x="45" y="373"/>
                    </a:lnTo>
                    <a:lnTo>
                      <a:pt x="38" y="358"/>
                    </a:lnTo>
                    <a:lnTo>
                      <a:pt x="31" y="342"/>
                    </a:lnTo>
                    <a:lnTo>
                      <a:pt x="25" y="326"/>
                    </a:lnTo>
                    <a:lnTo>
                      <a:pt x="20" y="309"/>
                    </a:lnTo>
                    <a:lnTo>
                      <a:pt x="16" y="292"/>
                    </a:lnTo>
                    <a:lnTo>
                      <a:pt x="12" y="276"/>
                    </a:lnTo>
                    <a:lnTo>
                      <a:pt x="9" y="258"/>
                    </a:lnTo>
                    <a:lnTo>
                      <a:pt x="4" y="222"/>
                    </a:lnTo>
                    <a:lnTo>
                      <a:pt x="1" y="189"/>
                    </a:lnTo>
                    <a:lnTo>
                      <a:pt x="0" y="155"/>
                    </a:lnTo>
                    <a:lnTo>
                      <a:pt x="0" y="124"/>
                    </a:lnTo>
                    <a:lnTo>
                      <a:pt x="0" y="95"/>
                    </a:lnTo>
                    <a:lnTo>
                      <a:pt x="1" y="70"/>
                    </a:lnTo>
                    <a:lnTo>
                      <a:pt x="4" y="33"/>
                    </a:lnTo>
                    <a:lnTo>
                      <a:pt x="6" y="20"/>
                    </a:lnTo>
                    <a:lnTo>
                      <a:pt x="49" y="26"/>
                    </a:lnTo>
                    <a:close/>
                    <a:moveTo>
                      <a:pt x="123" y="401"/>
                    </a:moveTo>
                    <a:lnTo>
                      <a:pt x="135" y="413"/>
                    </a:lnTo>
                    <a:lnTo>
                      <a:pt x="147" y="426"/>
                    </a:lnTo>
                    <a:lnTo>
                      <a:pt x="159" y="440"/>
                    </a:lnTo>
                    <a:lnTo>
                      <a:pt x="172" y="457"/>
                    </a:lnTo>
                    <a:lnTo>
                      <a:pt x="183" y="474"/>
                    </a:lnTo>
                    <a:lnTo>
                      <a:pt x="194" y="494"/>
                    </a:lnTo>
                    <a:lnTo>
                      <a:pt x="204" y="514"/>
                    </a:lnTo>
                    <a:lnTo>
                      <a:pt x="215" y="536"/>
                    </a:lnTo>
                    <a:lnTo>
                      <a:pt x="225" y="558"/>
                    </a:lnTo>
                    <a:lnTo>
                      <a:pt x="234" y="582"/>
                    </a:lnTo>
                    <a:lnTo>
                      <a:pt x="243" y="606"/>
                    </a:lnTo>
                    <a:lnTo>
                      <a:pt x="252" y="631"/>
                    </a:lnTo>
                    <a:lnTo>
                      <a:pt x="259" y="656"/>
                    </a:lnTo>
                    <a:lnTo>
                      <a:pt x="266" y="683"/>
                    </a:lnTo>
                    <a:lnTo>
                      <a:pt x="272" y="709"/>
                    </a:lnTo>
                    <a:lnTo>
                      <a:pt x="278" y="737"/>
                    </a:lnTo>
                    <a:lnTo>
                      <a:pt x="235" y="745"/>
                    </a:lnTo>
                    <a:lnTo>
                      <a:pt x="230" y="720"/>
                    </a:lnTo>
                    <a:lnTo>
                      <a:pt x="224" y="694"/>
                    </a:lnTo>
                    <a:lnTo>
                      <a:pt x="218" y="670"/>
                    </a:lnTo>
                    <a:lnTo>
                      <a:pt x="211" y="646"/>
                    </a:lnTo>
                    <a:lnTo>
                      <a:pt x="202" y="622"/>
                    </a:lnTo>
                    <a:lnTo>
                      <a:pt x="195" y="600"/>
                    </a:lnTo>
                    <a:lnTo>
                      <a:pt x="186" y="578"/>
                    </a:lnTo>
                    <a:lnTo>
                      <a:pt x="178" y="558"/>
                    </a:lnTo>
                    <a:lnTo>
                      <a:pt x="169" y="538"/>
                    </a:lnTo>
                    <a:lnTo>
                      <a:pt x="158" y="519"/>
                    </a:lnTo>
                    <a:lnTo>
                      <a:pt x="149" y="502"/>
                    </a:lnTo>
                    <a:lnTo>
                      <a:pt x="139" y="485"/>
                    </a:lnTo>
                    <a:lnTo>
                      <a:pt x="128" y="471"/>
                    </a:lnTo>
                    <a:lnTo>
                      <a:pt x="117" y="458"/>
                    </a:lnTo>
                    <a:lnTo>
                      <a:pt x="106" y="445"/>
                    </a:lnTo>
                    <a:lnTo>
                      <a:pt x="95" y="435"/>
                    </a:lnTo>
                    <a:lnTo>
                      <a:pt x="123" y="401"/>
                    </a:lnTo>
                    <a:close/>
                    <a:moveTo>
                      <a:pt x="278" y="737"/>
                    </a:moveTo>
                    <a:lnTo>
                      <a:pt x="282" y="762"/>
                    </a:lnTo>
                    <a:lnTo>
                      <a:pt x="286" y="787"/>
                    </a:lnTo>
                    <a:lnTo>
                      <a:pt x="289" y="813"/>
                    </a:lnTo>
                    <a:lnTo>
                      <a:pt x="293" y="838"/>
                    </a:lnTo>
                    <a:lnTo>
                      <a:pt x="295" y="863"/>
                    </a:lnTo>
                    <a:lnTo>
                      <a:pt x="296" y="889"/>
                    </a:lnTo>
                    <a:lnTo>
                      <a:pt x="296" y="913"/>
                    </a:lnTo>
                    <a:lnTo>
                      <a:pt x="296" y="938"/>
                    </a:lnTo>
                    <a:lnTo>
                      <a:pt x="295" y="962"/>
                    </a:lnTo>
                    <a:lnTo>
                      <a:pt x="293" y="986"/>
                    </a:lnTo>
                    <a:lnTo>
                      <a:pt x="289" y="1009"/>
                    </a:lnTo>
                    <a:lnTo>
                      <a:pt x="286" y="1032"/>
                    </a:lnTo>
                    <a:lnTo>
                      <a:pt x="281" y="1053"/>
                    </a:lnTo>
                    <a:lnTo>
                      <a:pt x="276" y="1075"/>
                    </a:lnTo>
                    <a:lnTo>
                      <a:pt x="270" y="1095"/>
                    </a:lnTo>
                    <a:lnTo>
                      <a:pt x="262" y="1114"/>
                    </a:lnTo>
                    <a:lnTo>
                      <a:pt x="222" y="1097"/>
                    </a:lnTo>
                    <a:lnTo>
                      <a:pt x="229" y="1080"/>
                    </a:lnTo>
                    <a:lnTo>
                      <a:pt x="234" y="1060"/>
                    </a:lnTo>
                    <a:lnTo>
                      <a:pt x="239" y="1042"/>
                    </a:lnTo>
                    <a:lnTo>
                      <a:pt x="243" y="1022"/>
                    </a:lnTo>
                    <a:lnTo>
                      <a:pt x="247" y="1000"/>
                    </a:lnTo>
                    <a:lnTo>
                      <a:pt x="250" y="979"/>
                    </a:lnTo>
                    <a:lnTo>
                      <a:pt x="252" y="957"/>
                    </a:lnTo>
                    <a:lnTo>
                      <a:pt x="252" y="935"/>
                    </a:lnTo>
                    <a:lnTo>
                      <a:pt x="253" y="911"/>
                    </a:lnTo>
                    <a:lnTo>
                      <a:pt x="252" y="888"/>
                    </a:lnTo>
                    <a:lnTo>
                      <a:pt x="251" y="864"/>
                    </a:lnTo>
                    <a:lnTo>
                      <a:pt x="249" y="840"/>
                    </a:lnTo>
                    <a:lnTo>
                      <a:pt x="246" y="817"/>
                    </a:lnTo>
                    <a:lnTo>
                      <a:pt x="243" y="792"/>
                    </a:lnTo>
                    <a:lnTo>
                      <a:pt x="239" y="769"/>
                    </a:lnTo>
                    <a:lnTo>
                      <a:pt x="235" y="745"/>
                    </a:lnTo>
                    <a:lnTo>
                      <a:pt x="278" y="737"/>
                    </a:lnTo>
                    <a:close/>
                    <a:moveTo>
                      <a:pt x="222" y="1097"/>
                    </a:moveTo>
                    <a:lnTo>
                      <a:pt x="218" y="1107"/>
                    </a:lnTo>
                    <a:lnTo>
                      <a:pt x="222" y="1097"/>
                    </a:lnTo>
                    <a:lnTo>
                      <a:pt x="242" y="1105"/>
                    </a:lnTo>
                    <a:lnTo>
                      <a:pt x="222" y="1097"/>
                    </a:lnTo>
                    <a:close/>
                    <a:moveTo>
                      <a:pt x="263" y="1114"/>
                    </a:moveTo>
                    <a:lnTo>
                      <a:pt x="251" y="1142"/>
                    </a:lnTo>
                    <a:lnTo>
                      <a:pt x="238" y="1168"/>
                    </a:lnTo>
                    <a:lnTo>
                      <a:pt x="227" y="1189"/>
                    </a:lnTo>
                    <a:lnTo>
                      <a:pt x="217" y="1209"/>
                    </a:lnTo>
                    <a:lnTo>
                      <a:pt x="207" y="1226"/>
                    </a:lnTo>
                    <a:lnTo>
                      <a:pt x="196" y="1242"/>
                    </a:lnTo>
                    <a:lnTo>
                      <a:pt x="188" y="1256"/>
                    </a:lnTo>
                    <a:lnTo>
                      <a:pt x="180" y="1268"/>
                    </a:lnTo>
                    <a:lnTo>
                      <a:pt x="143" y="1244"/>
                    </a:lnTo>
                    <a:lnTo>
                      <a:pt x="159" y="1219"/>
                    </a:lnTo>
                    <a:lnTo>
                      <a:pt x="178" y="1188"/>
                    </a:lnTo>
                    <a:lnTo>
                      <a:pt x="188" y="1169"/>
                    </a:lnTo>
                    <a:lnTo>
                      <a:pt x="199" y="1148"/>
                    </a:lnTo>
                    <a:lnTo>
                      <a:pt x="211" y="1124"/>
                    </a:lnTo>
                    <a:lnTo>
                      <a:pt x="222" y="1097"/>
                    </a:lnTo>
                    <a:lnTo>
                      <a:pt x="263" y="1114"/>
                    </a:lnTo>
                    <a:close/>
                    <a:moveTo>
                      <a:pt x="180" y="1268"/>
                    </a:moveTo>
                    <a:lnTo>
                      <a:pt x="170" y="1283"/>
                    </a:lnTo>
                    <a:lnTo>
                      <a:pt x="161" y="1297"/>
                    </a:lnTo>
                    <a:lnTo>
                      <a:pt x="154" y="1311"/>
                    </a:lnTo>
                    <a:lnTo>
                      <a:pt x="149" y="1325"/>
                    </a:lnTo>
                    <a:lnTo>
                      <a:pt x="147" y="1335"/>
                    </a:lnTo>
                    <a:lnTo>
                      <a:pt x="146" y="1343"/>
                    </a:lnTo>
                    <a:lnTo>
                      <a:pt x="145" y="1353"/>
                    </a:lnTo>
                    <a:lnTo>
                      <a:pt x="144" y="1363"/>
                    </a:lnTo>
                    <a:lnTo>
                      <a:pt x="144" y="1388"/>
                    </a:lnTo>
                    <a:lnTo>
                      <a:pt x="147" y="1418"/>
                    </a:lnTo>
                    <a:lnTo>
                      <a:pt x="103" y="1423"/>
                    </a:lnTo>
                    <a:lnTo>
                      <a:pt x="102" y="1404"/>
                    </a:lnTo>
                    <a:lnTo>
                      <a:pt x="101" y="1387"/>
                    </a:lnTo>
                    <a:lnTo>
                      <a:pt x="100" y="1373"/>
                    </a:lnTo>
                    <a:lnTo>
                      <a:pt x="100" y="1358"/>
                    </a:lnTo>
                    <a:lnTo>
                      <a:pt x="101" y="1346"/>
                    </a:lnTo>
                    <a:lnTo>
                      <a:pt x="102" y="1334"/>
                    </a:lnTo>
                    <a:lnTo>
                      <a:pt x="104" y="1323"/>
                    </a:lnTo>
                    <a:lnTo>
                      <a:pt x="106" y="1313"/>
                    </a:lnTo>
                    <a:lnTo>
                      <a:pt x="109" y="1304"/>
                    </a:lnTo>
                    <a:lnTo>
                      <a:pt x="112" y="1296"/>
                    </a:lnTo>
                    <a:lnTo>
                      <a:pt x="116" y="1288"/>
                    </a:lnTo>
                    <a:lnTo>
                      <a:pt x="121" y="1278"/>
                    </a:lnTo>
                    <a:lnTo>
                      <a:pt x="131" y="1262"/>
                    </a:lnTo>
                    <a:lnTo>
                      <a:pt x="143" y="1244"/>
                    </a:lnTo>
                    <a:lnTo>
                      <a:pt x="180" y="1268"/>
                    </a:lnTo>
                    <a:close/>
                    <a:moveTo>
                      <a:pt x="103" y="1423"/>
                    </a:moveTo>
                    <a:lnTo>
                      <a:pt x="104" y="1425"/>
                    </a:lnTo>
                    <a:lnTo>
                      <a:pt x="103" y="1423"/>
                    </a:lnTo>
                    <a:lnTo>
                      <a:pt x="126" y="1421"/>
                    </a:lnTo>
                    <a:lnTo>
                      <a:pt x="103" y="1423"/>
                    </a:lnTo>
                    <a:close/>
                    <a:moveTo>
                      <a:pt x="147" y="1418"/>
                    </a:moveTo>
                    <a:lnTo>
                      <a:pt x="150" y="1435"/>
                    </a:lnTo>
                    <a:lnTo>
                      <a:pt x="154" y="1452"/>
                    </a:lnTo>
                    <a:lnTo>
                      <a:pt x="159" y="1471"/>
                    </a:lnTo>
                    <a:lnTo>
                      <a:pt x="167" y="1490"/>
                    </a:lnTo>
                    <a:lnTo>
                      <a:pt x="175" y="1510"/>
                    </a:lnTo>
                    <a:lnTo>
                      <a:pt x="183" y="1531"/>
                    </a:lnTo>
                    <a:lnTo>
                      <a:pt x="192" y="1552"/>
                    </a:lnTo>
                    <a:lnTo>
                      <a:pt x="202" y="1574"/>
                    </a:lnTo>
                    <a:lnTo>
                      <a:pt x="163" y="1593"/>
                    </a:lnTo>
                    <a:lnTo>
                      <a:pt x="152" y="1569"/>
                    </a:lnTo>
                    <a:lnTo>
                      <a:pt x="142" y="1547"/>
                    </a:lnTo>
                    <a:lnTo>
                      <a:pt x="133" y="1524"/>
                    </a:lnTo>
                    <a:lnTo>
                      <a:pt x="125" y="1503"/>
                    </a:lnTo>
                    <a:lnTo>
                      <a:pt x="117" y="1482"/>
                    </a:lnTo>
                    <a:lnTo>
                      <a:pt x="111" y="1462"/>
                    </a:lnTo>
                    <a:lnTo>
                      <a:pt x="106" y="1442"/>
                    </a:lnTo>
                    <a:lnTo>
                      <a:pt x="103" y="1423"/>
                    </a:lnTo>
                    <a:lnTo>
                      <a:pt x="147" y="1418"/>
                    </a:lnTo>
                    <a:close/>
                    <a:moveTo>
                      <a:pt x="202" y="1574"/>
                    </a:moveTo>
                    <a:lnTo>
                      <a:pt x="220" y="1613"/>
                    </a:lnTo>
                    <a:lnTo>
                      <a:pt x="237" y="1654"/>
                    </a:lnTo>
                    <a:lnTo>
                      <a:pt x="254" y="1697"/>
                    </a:lnTo>
                    <a:lnTo>
                      <a:pt x="270" y="1743"/>
                    </a:lnTo>
                    <a:lnTo>
                      <a:pt x="277" y="1768"/>
                    </a:lnTo>
                    <a:lnTo>
                      <a:pt x="284" y="1792"/>
                    </a:lnTo>
                    <a:lnTo>
                      <a:pt x="290" y="1818"/>
                    </a:lnTo>
                    <a:lnTo>
                      <a:pt x="296" y="1844"/>
                    </a:lnTo>
                    <a:lnTo>
                      <a:pt x="301" y="1871"/>
                    </a:lnTo>
                    <a:lnTo>
                      <a:pt x="305" y="1900"/>
                    </a:lnTo>
                    <a:lnTo>
                      <a:pt x="308" y="1928"/>
                    </a:lnTo>
                    <a:lnTo>
                      <a:pt x="310" y="1958"/>
                    </a:lnTo>
                    <a:lnTo>
                      <a:pt x="266" y="1960"/>
                    </a:lnTo>
                    <a:lnTo>
                      <a:pt x="264" y="1932"/>
                    </a:lnTo>
                    <a:lnTo>
                      <a:pt x="261" y="1905"/>
                    </a:lnTo>
                    <a:lnTo>
                      <a:pt x="257" y="1877"/>
                    </a:lnTo>
                    <a:lnTo>
                      <a:pt x="253" y="1851"/>
                    </a:lnTo>
                    <a:lnTo>
                      <a:pt x="247" y="1826"/>
                    </a:lnTo>
                    <a:lnTo>
                      <a:pt x="241" y="1801"/>
                    </a:lnTo>
                    <a:lnTo>
                      <a:pt x="234" y="1778"/>
                    </a:lnTo>
                    <a:lnTo>
                      <a:pt x="227" y="1754"/>
                    </a:lnTo>
                    <a:lnTo>
                      <a:pt x="212" y="1710"/>
                    </a:lnTo>
                    <a:lnTo>
                      <a:pt x="195" y="1668"/>
                    </a:lnTo>
                    <a:lnTo>
                      <a:pt x="179" y="1629"/>
                    </a:lnTo>
                    <a:lnTo>
                      <a:pt x="163" y="1593"/>
                    </a:lnTo>
                    <a:lnTo>
                      <a:pt x="202" y="1574"/>
                    </a:lnTo>
                    <a:close/>
                    <a:moveTo>
                      <a:pt x="310" y="1958"/>
                    </a:moveTo>
                    <a:lnTo>
                      <a:pt x="310" y="1962"/>
                    </a:lnTo>
                    <a:lnTo>
                      <a:pt x="310" y="1966"/>
                    </a:lnTo>
                    <a:lnTo>
                      <a:pt x="309" y="1970"/>
                    </a:lnTo>
                    <a:lnTo>
                      <a:pt x="308" y="1973"/>
                    </a:lnTo>
                    <a:lnTo>
                      <a:pt x="305" y="1976"/>
                    </a:lnTo>
                    <a:lnTo>
                      <a:pt x="301" y="1978"/>
                    </a:lnTo>
                    <a:lnTo>
                      <a:pt x="296" y="1980"/>
                    </a:lnTo>
                    <a:lnTo>
                      <a:pt x="288" y="1981"/>
                    </a:lnTo>
                    <a:lnTo>
                      <a:pt x="281" y="1981"/>
                    </a:lnTo>
                    <a:lnTo>
                      <a:pt x="276" y="1980"/>
                    </a:lnTo>
                    <a:lnTo>
                      <a:pt x="272" y="1978"/>
                    </a:lnTo>
                    <a:lnTo>
                      <a:pt x="269" y="1975"/>
                    </a:lnTo>
                    <a:lnTo>
                      <a:pt x="267" y="1972"/>
                    </a:lnTo>
                    <a:lnTo>
                      <a:pt x="266" y="1968"/>
                    </a:lnTo>
                    <a:lnTo>
                      <a:pt x="266" y="1964"/>
                    </a:lnTo>
                    <a:lnTo>
                      <a:pt x="266" y="1960"/>
                    </a:lnTo>
                    <a:lnTo>
                      <a:pt x="310" y="1958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17" name="Freeform 512">
                <a:extLst>
                  <a:ext uri="{FF2B5EF4-FFF2-40B4-BE49-F238E27FC236}">
                    <a16:creationId xmlns:a16="http://schemas.microsoft.com/office/drawing/2014/main" id="{E73AB725-A364-4CC4-8DC6-08705EE496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85" y="1423"/>
                <a:ext cx="21" cy="114"/>
              </a:xfrm>
              <a:custGeom>
                <a:avLst/>
                <a:gdLst>
                  <a:gd name="T0" fmla="*/ 0 w 394"/>
                  <a:gd name="T1" fmla="*/ 0 h 2170"/>
                  <a:gd name="T2" fmla="*/ 0 w 394"/>
                  <a:gd name="T3" fmla="*/ 0 h 2170"/>
                  <a:gd name="T4" fmla="*/ 1 w 394"/>
                  <a:gd name="T5" fmla="*/ 0 h 2170"/>
                  <a:gd name="T6" fmla="*/ 1 w 394"/>
                  <a:gd name="T7" fmla="*/ 0 h 2170"/>
                  <a:gd name="T8" fmla="*/ 1 w 394"/>
                  <a:gd name="T9" fmla="*/ 0 h 2170"/>
                  <a:gd name="T10" fmla="*/ 1 w 394"/>
                  <a:gd name="T11" fmla="*/ 1 h 2170"/>
                  <a:gd name="T12" fmla="*/ 1 w 394"/>
                  <a:gd name="T13" fmla="*/ 1 h 2170"/>
                  <a:gd name="T14" fmla="*/ 1 w 394"/>
                  <a:gd name="T15" fmla="*/ 1 h 2170"/>
                  <a:gd name="T16" fmla="*/ 1 w 394"/>
                  <a:gd name="T17" fmla="*/ 1 h 2170"/>
                  <a:gd name="T18" fmla="*/ 1 w 394"/>
                  <a:gd name="T19" fmla="*/ 0 h 2170"/>
                  <a:gd name="T20" fmla="*/ 0 w 394"/>
                  <a:gd name="T21" fmla="*/ 0 h 2170"/>
                  <a:gd name="T22" fmla="*/ 1 w 394"/>
                  <a:gd name="T23" fmla="*/ 1 h 2170"/>
                  <a:gd name="T24" fmla="*/ 1 w 394"/>
                  <a:gd name="T25" fmla="*/ 1 h 2170"/>
                  <a:gd name="T26" fmla="*/ 1 w 394"/>
                  <a:gd name="T27" fmla="*/ 1 h 2170"/>
                  <a:gd name="T28" fmla="*/ 0 w 394"/>
                  <a:gd name="T29" fmla="*/ 1 h 2170"/>
                  <a:gd name="T30" fmla="*/ 1 w 394"/>
                  <a:gd name="T31" fmla="*/ 1 h 2170"/>
                  <a:gd name="T32" fmla="*/ 1 w 394"/>
                  <a:gd name="T33" fmla="*/ 2 h 2170"/>
                  <a:gd name="T34" fmla="*/ 1 w 394"/>
                  <a:gd name="T35" fmla="*/ 2 h 2170"/>
                  <a:gd name="T36" fmla="*/ 0 w 394"/>
                  <a:gd name="T37" fmla="*/ 2 h 2170"/>
                  <a:gd name="T38" fmla="*/ 1 w 394"/>
                  <a:gd name="T39" fmla="*/ 2 h 2170"/>
                  <a:gd name="T40" fmla="*/ 1 w 394"/>
                  <a:gd name="T41" fmla="*/ 2 h 2170"/>
                  <a:gd name="T42" fmla="*/ 1 w 394"/>
                  <a:gd name="T43" fmla="*/ 2 h 2170"/>
                  <a:gd name="T44" fmla="*/ 1 w 394"/>
                  <a:gd name="T45" fmla="*/ 2 h 2170"/>
                  <a:gd name="T46" fmla="*/ 1 w 394"/>
                  <a:gd name="T47" fmla="*/ 3 h 2170"/>
                  <a:gd name="T48" fmla="*/ 1 w 394"/>
                  <a:gd name="T49" fmla="*/ 3 h 2170"/>
                  <a:gd name="T50" fmla="*/ 1 w 394"/>
                  <a:gd name="T51" fmla="*/ 3 h 2170"/>
                  <a:gd name="T52" fmla="*/ 1 w 394"/>
                  <a:gd name="T53" fmla="*/ 4 h 2170"/>
                  <a:gd name="T54" fmla="*/ 1 w 394"/>
                  <a:gd name="T55" fmla="*/ 3 h 2170"/>
                  <a:gd name="T56" fmla="*/ 1 w 394"/>
                  <a:gd name="T57" fmla="*/ 3 h 2170"/>
                  <a:gd name="T58" fmla="*/ 1 w 394"/>
                  <a:gd name="T59" fmla="*/ 3 h 2170"/>
                  <a:gd name="T60" fmla="*/ 1 w 394"/>
                  <a:gd name="T61" fmla="*/ 2 h 2170"/>
                  <a:gd name="T62" fmla="*/ 1 w 394"/>
                  <a:gd name="T63" fmla="*/ 4 h 2170"/>
                  <a:gd name="T64" fmla="*/ 1 w 394"/>
                  <a:gd name="T65" fmla="*/ 4 h 2170"/>
                  <a:gd name="T66" fmla="*/ 1 w 394"/>
                  <a:gd name="T67" fmla="*/ 4 h 2170"/>
                  <a:gd name="T68" fmla="*/ 1 w 394"/>
                  <a:gd name="T69" fmla="*/ 4 h 2170"/>
                  <a:gd name="T70" fmla="*/ 1 w 394"/>
                  <a:gd name="T71" fmla="*/ 4 h 2170"/>
                  <a:gd name="T72" fmla="*/ 1 w 394"/>
                  <a:gd name="T73" fmla="*/ 4 h 2170"/>
                  <a:gd name="T74" fmla="*/ 1 w 394"/>
                  <a:gd name="T75" fmla="*/ 4 h 2170"/>
                  <a:gd name="T76" fmla="*/ 1 w 394"/>
                  <a:gd name="T77" fmla="*/ 4 h 2170"/>
                  <a:gd name="T78" fmla="*/ 1 w 394"/>
                  <a:gd name="T79" fmla="*/ 5 h 2170"/>
                  <a:gd name="T80" fmla="*/ 1 w 394"/>
                  <a:gd name="T81" fmla="*/ 5 h 2170"/>
                  <a:gd name="T82" fmla="*/ 1 w 394"/>
                  <a:gd name="T83" fmla="*/ 5 h 2170"/>
                  <a:gd name="T84" fmla="*/ 1 w 394"/>
                  <a:gd name="T85" fmla="*/ 5 h 2170"/>
                  <a:gd name="T86" fmla="*/ 1 w 394"/>
                  <a:gd name="T87" fmla="*/ 5 h 2170"/>
                  <a:gd name="T88" fmla="*/ 1 w 394"/>
                  <a:gd name="T89" fmla="*/ 5 h 2170"/>
                  <a:gd name="T90" fmla="*/ 1 w 394"/>
                  <a:gd name="T91" fmla="*/ 5 h 2170"/>
                  <a:gd name="T92" fmla="*/ 0 w 394"/>
                  <a:gd name="T93" fmla="*/ 6 h 2170"/>
                  <a:gd name="T94" fmla="*/ 0 w 394"/>
                  <a:gd name="T95" fmla="*/ 5 h 2170"/>
                  <a:gd name="T96" fmla="*/ 0 w 394"/>
                  <a:gd name="T97" fmla="*/ 5 h 2170"/>
                  <a:gd name="T98" fmla="*/ 0 w 394"/>
                  <a:gd name="T99" fmla="*/ 6 h 2170"/>
                  <a:gd name="T100" fmla="*/ 0 w 394"/>
                  <a:gd name="T101" fmla="*/ 6 h 2170"/>
                  <a:gd name="T102" fmla="*/ 0 w 394"/>
                  <a:gd name="T103" fmla="*/ 6 h 2170"/>
                  <a:gd name="T104" fmla="*/ 0 w 394"/>
                  <a:gd name="T105" fmla="*/ 6 h 2170"/>
                  <a:gd name="T106" fmla="*/ 0 w 394"/>
                  <a:gd name="T107" fmla="*/ 6 h 2170"/>
                  <a:gd name="T108" fmla="*/ 0 w 394"/>
                  <a:gd name="T109" fmla="*/ 6 h 2170"/>
                  <a:gd name="T110" fmla="*/ 0 w 394"/>
                  <a:gd name="T111" fmla="*/ 6 h 217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94" h="2170">
                    <a:moveTo>
                      <a:pt x="161" y="36"/>
                    </a:moveTo>
                    <a:lnTo>
                      <a:pt x="159" y="33"/>
                    </a:lnTo>
                    <a:lnTo>
                      <a:pt x="156" y="30"/>
                    </a:lnTo>
                    <a:lnTo>
                      <a:pt x="154" y="26"/>
                    </a:lnTo>
                    <a:lnTo>
                      <a:pt x="154" y="22"/>
                    </a:lnTo>
                    <a:lnTo>
                      <a:pt x="155" y="18"/>
                    </a:lnTo>
                    <a:lnTo>
                      <a:pt x="158" y="14"/>
                    </a:lnTo>
                    <a:lnTo>
                      <a:pt x="161" y="10"/>
                    </a:lnTo>
                    <a:lnTo>
                      <a:pt x="167" y="6"/>
                    </a:lnTo>
                    <a:lnTo>
                      <a:pt x="173" y="2"/>
                    </a:lnTo>
                    <a:lnTo>
                      <a:pt x="178" y="0"/>
                    </a:lnTo>
                    <a:lnTo>
                      <a:pt x="182" y="0"/>
                    </a:lnTo>
                    <a:lnTo>
                      <a:pt x="186" y="1"/>
                    </a:lnTo>
                    <a:lnTo>
                      <a:pt x="189" y="3"/>
                    </a:lnTo>
                    <a:lnTo>
                      <a:pt x="192" y="5"/>
                    </a:lnTo>
                    <a:lnTo>
                      <a:pt x="194" y="8"/>
                    </a:lnTo>
                    <a:lnTo>
                      <a:pt x="197" y="12"/>
                    </a:lnTo>
                    <a:lnTo>
                      <a:pt x="161" y="36"/>
                    </a:lnTo>
                    <a:close/>
                    <a:moveTo>
                      <a:pt x="197" y="12"/>
                    </a:moveTo>
                    <a:lnTo>
                      <a:pt x="202" y="18"/>
                    </a:lnTo>
                    <a:lnTo>
                      <a:pt x="211" y="37"/>
                    </a:lnTo>
                    <a:lnTo>
                      <a:pt x="218" y="49"/>
                    </a:lnTo>
                    <a:lnTo>
                      <a:pt x="224" y="64"/>
                    </a:lnTo>
                    <a:lnTo>
                      <a:pt x="231" y="83"/>
                    </a:lnTo>
                    <a:lnTo>
                      <a:pt x="237" y="102"/>
                    </a:lnTo>
                    <a:lnTo>
                      <a:pt x="244" y="124"/>
                    </a:lnTo>
                    <a:lnTo>
                      <a:pt x="248" y="147"/>
                    </a:lnTo>
                    <a:lnTo>
                      <a:pt x="251" y="172"/>
                    </a:lnTo>
                    <a:lnTo>
                      <a:pt x="252" y="198"/>
                    </a:lnTo>
                    <a:lnTo>
                      <a:pt x="252" y="212"/>
                    </a:lnTo>
                    <a:lnTo>
                      <a:pt x="251" y="226"/>
                    </a:lnTo>
                    <a:lnTo>
                      <a:pt x="250" y="239"/>
                    </a:lnTo>
                    <a:lnTo>
                      <a:pt x="247" y="254"/>
                    </a:lnTo>
                    <a:lnTo>
                      <a:pt x="245" y="269"/>
                    </a:lnTo>
                    <a:lnTo>
                      <a:pt x="240" y="283"/>
                    </a:lnTo>
                    <a:lnTo>
                      <a:pt x="235" y="299"/>
                    </a:lnTo>
                    <a:lnTo>
                      <a:pt x="230" y="313"/>
                    </a:lnTo>
                    <a:lnTo>
                      <a:pt x="189" y="298"/>
                    </a:lnTo>
                    <a:lnTo>
                      <a:pt x="194" y="284"/>
                    </a:lnTo>
                    <a:lnTo>
                      <a:pt x="198" y="271"/>
                    </a:lnTo>
                    <a:lnTo>
                      <a:pt x="202" y="259"/>
                    </a:lnTo>
                    <a:lnTo>
                      <a:pt x="204" y="247"/>
                    </a:lnTo>
                    <a:lnTo>
                      <a:pt x="206" y="233"/>
                    </a:lnTo>
                    <a:lnTo>
                      <a:pt x="208" y="222"/>
                    </a:lnTo>
                    <a:lnTo>
                      <a:pt x="208" y="210"/>
                    </a:lnTo>
                    <a:lnTo>
                      <a:pt x="209" y="197"/>
                    </a:lnTo>
                    <a:lnTo>
                      <a:pt x="208" y="175"/>
                    </a:lnTo>
                    <a:lnTo>
                      <a:pt x="205" y="153"/>
                    </a:lnTo>
                    <a:lnTo>
                      <a:pt x="201" y="133"/>
                    </a:lnTo>
                    <a:lnTo>
                      <a:pt x="195" y="115"/>
                    </a:lnTo>
                    <a:lnTo>
                      <a:pt x="190" y="97"/>
                    </a:lnTo>
                    <a:lnTo>
                      <a:pt x="184" y="82"/>
                    </a:lnTo>
                    <a:lnTo>
                      <a:pt x="178" y="68"/>
                    </a:lnTo>
                    <a:lnTo>
                      <a:pt x="173" y="57"/>
                    </a:lnTo>
                    <a:lnTo>
                      <a:pt x="164" y="42"/>
                    </a:lnTo>
                    <a:lnTo>
                      <a:pt x="161" y="36"/>
                    </a:lnTo>
                    <a:lnTo>
                      <a:pt x="197" y="12"/>
                    </a:lnTo>
                    <a:close/>
                    <a:moveTo>
                      <a:pt x="189" y="298"/>
                    </a:moveTo>
                    <a:lnTo>
                      <a:pt x="189" y="298"/>
                    </a:lnTo>
                    <a:lnTo>
                      <a:pt x="210" y="305"/>
                    </a:lnTo>
                    <a:lnTo>
                      <a:pt x="189" y="298"/>
                    </a:lnTo>
                    <a:close/>
                    <a:moveTo>
                      <a:pt x="230" y="313"/>
                    </a:moveTo>
                    <a:lnTo>
                      <a:pt x="221" y="341"/>
                    </a:lnTo>
                    <a:lnTo>
                      <a:pt x="212" y="369"/>
                    </a:lnTo>
                    <a:lnTo>
                      <a:pt x="205" y="399"/>
                    </a:lnTo>
                    <a:lnTo>
                      <a:pt x="198" y="429"/>
                    </a:lnTo>
                    <a:lnTo>
                      <a:pt x="194" y="459"/>
                    </a:lnTo>
                    <a:lnTo>
                      <a:pt x="190" y="489"/>
                    </a:lnTo>
                    <a:lnTo>
                      <a:pt x="188" y="520"/>
                    </a:lnTo>
                    <a:lnTo>
                      <a:pt x="187" y="549"/>
                    </a:lnTo>
                    <a:lnTo>
                      <a:pt x="143" y="549"/>
                    </a:lnTo>
                    <a:lnTo>
                      <a:pt x="144" y="517"/>
                    </a:lnTo>
                    <a:lnTo>
                      <a:pt x="146" y="485"/>
                    </a:lnTo>
                    <a:lnTo>
                      <a:pt x="150" y="453"/>
                    </a:lnTo>
                    <a:lnTo>
                      <a:pt x="155" y="421"/>
                    </a:lnTo>
                    <a:lnTo>
                      <a:pt x="163" y="389"/>
                    </a:lnTo>
                    <a:lnTo>
                      <a:pt x="170" y="358"/>
                    </a:lnTo>
                    <a:lnTo>
                      <a:pt x="179" y="327"/>
                    </a:lnTo>
                    <a:lnTo>
                      <a:pt x="189" y="298"/>
                    </a:lnTo>
                    <a:lnTo>
                      <a:pt x="230" y="313"/>
                    </a:lnTo>
                    <a:close/>
                    <a:moveTo>
                      <a:pt x="187" y="549"/>
                    </a:moveTo>
                    <a:lnTo>
                      <a:pt x="187" y="578"/>
                    </a:lnTo>
                    <a:lnTo>
                      <a:pt x="188" y="606"/>
                    </a:lnTo>
                    <a:lnTo>
                      <a:pt x="191" y="632"/>
                    </a:lnTo>
                    <a:lnTo>
                      <a:pt x="194" y="659"/>
                    </a:lnTo>
                    <a:lnTo>
                      <a:pt x="199" y="685"/>
                    </a:lnTo>
                    <a:lnTo>
                      <a:pt x="206" y="708"/>
                    </a:lnTo>
                    <a:lnTo>
                      <a:pt x="214" y="731"/>
                    </a:lnTo>
                    <a:lnTo>
                      <a:pt x="222" y="752"/>
                    </a:lnTo>
                    <a:lnTo>
                      <a:pt x="183" y="770"/>
                    </a:lnTo>
                    <a:lnTo>
                      <a:pt x="173" y="747"/>
                    </a:lnTo>
                    <a:lnTo>
                      <a:pt x="165" y="721"/>
                    </a:lnTo>
                    <a:lnTo>
                      <a:pt x="158" y="696"/>
                    </a:lnTo>
                    <a:lnTo>
                      <a:pt x="151" y="668"/>
                    </a:lnTo>
                    <a:lnTo>
                      <a:pt x="147" y="639"/>
                    </a:lnTo>
                    <a:lnTo>
                      <a:pt x="144" y="610"/>
                    </a:lnTo>
                    <a:lnTo>
                      <a:pt x="143" y="580"/>
                    </a:lnTo>
                    <a:lnTo>
                      <a:pt x="143" y="549"/>
                    </a:lnTo>
                    <a:lnTo>
                      <a:pt x="187" y="549"/>
                    </a:lnTo>
                    <a:close/>
                    <a:moveTo>
                      <a:pt x="183" y="770"/>
                    </a:moveTo>
                    <a:lnTo>
                      <a:pt x="184" y="773"/>
                    </a:lnTo>
                    <a:lnTo>
                      <a:pt x="183" y="770"/>
                    </a:lnTo>
                    <a:lnTo>
                      <a:pt x="203" y="761"/>
                    </a:lnTo>
                    <a:lnTo>
                      <a:pt x="183" y="770"/>
                    </a:lnTo>
                    <a:close/>
                    <a:moveTo>
                      <a:pt x="222" y="751"/>
                    </a:moveTo>
                    <a:lnTo>
                      <a:pt x="229" y="765"/>
                    </a:lnTo>
                    <a:lnTo>
                      <a:pt x="236" y="780"/>
                    </a:lnTo>
                    <a:lnTo>
                      <a:pt x="245" y="794"/>
                    </a:lnTo>
                    <a:lnTo>
                      <a:pt x="253" y="809"/>
                    </a:lnTo>
                    <a:lnTo>
                      <a:pt x="215" y="830"/>
                    </a:lnTo>
                    <a:lnTo>
                      <a:pt x="206" y="813"/>
                    </a:lnTo>
                    <a:lnTo>
                      <a:pt x="197" y="798"/>
                    </a:lnTo>
                    <a:lnTo>
                      <a:pt x="189" y="784"/>
                    </a:lnTo>
                    <a:lnTo>
                      <a:pt x="183" y="770"/>
                    </a:lnTo>
                    <a:lnTo>
                      <a:pt x="222" y="751"/>
                    </a:lnTo>
                    <a:close/>
                    <a:moveTo>
                      <a:pt x="253" y="809"/>
                    </a:moveTo>
                    <a:lnTo>
                      <a:pt x="279" y="857"/>
                    </a:lnTo>
                    <a:lnTo>
                      <a:pt x="306" y="911"/>
                    </a:lnTo>
                    <a:lnTo>
                      <a:pt x="319" y="939"/>
                    </a:lnTo>
                    <a:lnTo>
                      <a:pt x="333" y="969"/>
                    </a:lnTo>
                    <a:lnTo>
                      <a:pt x="345" y="1000"/>
                    </a:lnTo>
                    <a:lnTo>
                      <a:pt x="357" y="1031"/>
                    </a:lnTo>
                    <a:lnTo>
                      <a:pt x="367" y="1064"/>
                    </a:lnTo>
                    <a:lnTo>
                      <a:pt x="377" y="1097"/>
                    </a:lnTo>
                    <a:lnTo>
                      <a:pt x="384" y="1132"/>
                    </a:lnTo>
                    <a:lnTo>
                      <a:pt x="389" y="1166"/>
                    </a:lnTo>
                    <a:lnTo>
                      <a:pt x="391" y="1184"/>
                    </a:lnTo>
                    <a:lnTo>
                      <a:pt x="393" y="1201"/>
                    </a:lnTo>
                    <a:lnTo>
                      <a:pt x="394" y="1220"/>
                    </a:lnTo>
                    <a:lnTo>
                      <a:pt x="394" y="1237"/>
                    </a:lnTo>
                    <a:lnTo>
                      <a:pt x="394" y="1256"/>
                    </a:lnTo>
                    <a:lnTo>
                      <a:pt x="393" y="1274"/>
                    </a:lnTo>
                    <a:lnTo>
                      <a:pt x="391" y="1292"/>
                    </a:lnTo>
                    <a:lnTo>
                      <a:pt x="389" y="1311"/>
                    </a:lnTo>
                    <a:lnTo>
                      <a:pt x="346" y="1304"/>
                    </a:lnTo>
                    <a:lnTo>
                      <a:pt x="348" y="1287"/>
                    </a:lnTo>
                    <a:lnTo>
                      <a:pt x="349" y="1270"/>
                    </a:lnTo>
                    <a:lnTo>
                      <a:pt x="350" y="1252"/>
                    </a:lnTo>
                    <a:lnTo>
                      <a:pt x="350" y="1236"/>
                    </a:lnTo>
                    <a:lnTo>
                      <a:pt x="350" y="1219"/>
                    </a:lnTo>
                    <a:lnTo>
                      <a:pt x="349" y="1202"/>
                    </a:lnTo>
                    <a:lnTo>
                      <a:pt x="348" y="1186"/>
                    </a:lnTo>
                    <a:lnTo>
                      <a:pt x="346" y="1170"/>
                    </a:lnTo>
                    <a:lnTo>
                      <a:pt x="340" y="1137"/>
                    </a:lnTo>
                    <a:lnTo>
                      <a:pt x="333" y="1104"/>
                    </a:lnTo>
                    <a:lnTo>
                      <a:pt x="324" y="1073"/>
                    </a:lnTo>
                    <a:lnTo>
                      <a:pt x="314" y="1043"/>
                    </a:lnTo>
                    <a:lnTo>
                      <a:pt x="303" y="1012"/>
                    </a:lnTo>
                    <a:lnTo>
                      <a:pt x="291" y="983"/>
                    </a:lnTo>
                    <a:lnTo>
                      <a:pt x="278" y="955"/>
                    </a:lnTo>
                    <a:lnTo>
                      <a:pt x="266" y="928"/>
                    </a:lnTo>
                    <a:lnTo>
                      <a:pt x="239" y="876"/>
                    </a:lnTo>
                    <a:lnTo>
                      <a:pt x="215" y="830"/>
                    </a:lnTo>
                    <a:lnTo>
                      <a:pt x="253" y="809"/>
                    </a:lnTo>
                    <a:close/>
                    <a:moveTo>
                      <a:pt x="389" y="1311"/>
                    </a:moveTo>
                    <a:lnTo>
                      <a:pt x="388" y="1318"/>
                    </a:lnTo>
                    <a:lnTo>
                      <a:pt x="389" y="1311"/>
                    </a:lnTo>
                    <a:lnTo>
                      <a:pt x="367" y="1307"/>
                    </a:lnTo>
                    <a:lnTo>
                      <a:pt x="389" y="1311"/>
                    </a:lnTo>
                    <a:close/>
                    <a:moveTo>
                      <a:pt x="389" y="1311"/>
                    </a:moveTo>
                    <a:lnTo>
                      <a:pt x="383" y="1350"/>
                    </a:lnTo>
                    <a:lnTo>
                      <a:pt x="377" y="1380"/>
                    </a:lnTo>
                    <a:lnTo>
                      <a:pt x="370" y="1405"/>
                    </a:lnTo>
                    <a:lnTo>
                      <a:pt x="365" y="1422"/>
                    </a:lnTo>
                    <a:lnTo>
                      <a:pt x="359" y="1437"/>
                    </a:lnTo>
                    <a:lnTo>
                      <a:pt x="354" y="1447"/>
                    </a:lnTo>
                    <a:lnTo>
                      <a:pt x="348" y="1456"/>
                    </a:lnTo>
                    <a:lnTo>
                      <a:pt x="341" y="1464"/>
                    </a:lnTo>
                    <a:lnTo>
                      <a:pt x="307" y="1437"/>
                    </a:lnTo>
                    <a:lnTo>
                      <a:pt x="312" y="1430"/>
                    </a:lnTo>
                    <a:lnTo>
                      <a:pt x="316" y="1423"/>
                    </a:lnTo>
                    <a:lnTo>
                      <a:pt x="321" y="1415"/>
                    </a:lnTo>
                    <a:lnTo>
                      <a:pt x="325" y="1404"/>
                    </a:lnTo>
                    <a:lnTo>
                      <a:pt x="331" y="1388"/>
                    </a:lnTo>
                    <a:lnTo>
                      <a:pt x="335" y="1367"/>
                    </a:lnTo>
                    <a:lnTo>
                      <a:pt x="340" y="1339"/>
                    </a:lnTo>
                    <a:lnTo>
                      <a:pt x="346" y="1304"/>
                    </a:lnTo>
                    <a:lnTo>
                      <a:pt x="389" y="1311"/>
                    </a:lnTo>
                    <a:close/>
                    <a:moveTo>
                      <a:pt x="341" y="1464"/>
                    </a:moveTo>
                    <a:lnTo>
                      <a:pt x="335" y="1472"/>
                    </a:lnTo>
                    <a:lnTo>
                      <a:pt x="328" y="1482"/>
                    </a:lnTo>
                    <a:lnTo>
                      <a:pt x="320" y="1494"/>
                    </a:lnTo>
                    <a:lnTo>
                      <a:pt x="312" y="1510"/>
                    </a:lnTo>
                    <a:lnTo>
                      <a:pt x="302" y="1533"/>
                    </a:lnTo>
                    <a:lnTo>
                      <a:pt x="291" y="1561"/>
                    </a:lnTo>
                    <a:lnTo>
                      <a:pt x="278" y="1598"/>
                    </a:lnTo>
                    <a:lnTo>
                      <a:pt x="264" y="1644"/>
                    </a:lnTo>
                    <a:lnTo>
                      <a:pt x="222" y="1632"/>
                    </a:lnTo>
                    <a:lnTo>
                      <a:pt x="237" y="1583"/>
                    </a:lnTo>
                    <a:lnTo>
                      <a:pt x="251" y="1544"/>
                    </a:lnTo>
                    <a:lnTo>
                      <a:pt x="263" y="1512"/>
                    </a:lnTo>
                    <a:lnTo>
                      <a:pt x="274" y="1489"/>
                    </a:lnTo>
                    <a:lnTo>
                      <a:pt x="283" y="1470"/>
                    </a:lnTo>
                    <a:lnTo>
                      <a:pt x="293" y="1456"/>
                    </a:lnTo>
                    <a:lnTo>
                      <a:pt x="300" y="1446"/>
                    </a:lnTo>
                    <a:lnTo>
                      <a:pt x="307" y="1437"/>
                    </a:lnTo>
                    <a:lnTo>
                      <a:pt x="341" y="1464"/>
                    </a:lnTo>
                    <a:close/>
                    <a:moveTo>
                      <a:pt x="222" y="1633"/>
                    </a:moveTo>
                    <a:lnTo>
                      <a:pt x="222" y="1632"/>
                    </a:lnTo>
                    <a:lnTo>
                      <a:pt x="244" y="1638"/>
                    </a:lnTo>
                    <a:lnTo>
                      <a:pt x="222" y="1633"/>
                    </a:lnTo>
                    <a:close/>
                    <a:moveTo>
                      <a:pt x="264" y="1644"/>
                    </a:moveTo>
                    <a:lnTo>
                      <a:pt x="257" y="1672"/>
                    </a:lnTo>
                    <a:lnTo>
                      <a:pt x="250" y="1698"/>
                    </a:lnTo>
                    <a:lnTo>
                      <a:pt x="244" y="1721"/>
                    </a:lnTo>
                    <a:lnTo>
                      <a:pt x="238" y="1743"/>
                    </a:lnTo>
                    <a:lnTo>
                      <a:pt x="234" y="1762"/>
                    </a:lnTo>
                    <a:lnTo>
                      <a:pt x="230" y="1779"/>
                    </a:lnTo>
                    <a:lnTo>
                      <a:pt x="226" y="1796"/>
                    </a:lnTo>
                    <a:lnTo>
                      <a:pt x="223" y="1810"/>
                    </a:lnTo>
                    <a:lnTo>
                      <a:pt x="180" y="1801"/>
                    </a:lnTo>
                    <a:lnTo>
                      <a:pt x="184" y="1787"/>
                    </a:lnTo>
                    <a:lnTo>
                      <a:pt x="187" y="1770"/>
                    </a:lnTo>
                    <a:lnTo>
                      <a:pt x="191" y="1753"/>
                    </a:lnTo>
                    <a:lnTo>
                      <a:pt x="196" y="1732"/>
                    </a:lnTo>
                    <a:lnTo>
                      <a:pt x="202" y="1711"/>
                    </a:lnTo>
                    <a:lnTo>
                      <a:pt x="208" y="1687"/>
                    </a:lnTo>
                    <a:lnTo>
                      <a:pt x="214" y="1662"/>
                    </a:lnTo>
                    <a:lnTo>
                      <a:pt x="222" y="1633"/>
                    </a:lnTo>
                    <a:lnTo>
                      <a:pt x="264" y="1644"/>
                    </a:lnTo>
                    <a:close/>
                    <a:moveTo>
                      <a:pt x="223" y="1810"/>
                    </a:moveTo>
                    <a:lnTo>
                      <a:pt x="216" y="1845"/>
                    </a:lnTo>
                    <a:lnTo>
                      <a:pt x="209" y="1874"/>
                    </a:lnTo>
                    <a:lnTo>
                      <a:pt x="205" y="1887"/>
                    </a:lnTo>
                    <a:lnTo>
                      <a:pt x="199" y="1900"/>
                    </a:lnTo>
                    <a:lnTo>
                      <a:pt x="193" y="1913"/>
                    </a:lnTo>
                    <a:lnTo>
                      <a:pt x="187" y="1928"/>
                    </a:lnTo>
                    <a:lnTo>
                      <a:pt x="179" y="1942"/>
                    </a:lnTo>
                    <a:lnTo>
                      <a:pt x="170" y="1959"/>
                    </a:lnTo>
                    <a:lnTo>
                      <a:pt x="160" y="1977"/>
                    </a:lnTo>
                    <a:lnTo>
                      <a:pt x="146" y="1996"/>
                    </a:lnTo>
                    <a:lnTo>
                      <a:pt x="115" y="2045"/>
                    </a:lnTo>
                    <a:lnTo>
                      <a:pt x="73" y="2107"/>
                    </a:lnTo>
                    <a:lnTo>
                      <a:pt x="37" y="2082"/>
                    </a:lnTo>
                    <a:lnTo>
                      <a:pt x="77" y="2023"/>
                    </a:lnTo>
                    <a:lnTo>
                      <a:pt x="107" y="1977"/>
                    </a:lnTo>
                    <a:lnTo>
                      <a:pt x="130" y="1940"/>
                    </a:lnTo>
                    <a:lnTo>
                      <a:pt x="146" y="1910"/>
                    </a:lnTo>
                    <a:lnTo>
                      <a:pt x="152" y="1897"/>
                    </a:lnTo>
                    <a:lnTo>
                      <a:pt x="159" y="1885"/>
                    </a:lnTo>
                    <a:lnTo>
                      <a:pt x="163" y="1872"/>
                    </a:lnTo>
                    <a:lnTo>
                      <a:pt x="167" y="1859"/>
                    </a:lnTo>
                    <a:lnTo>
                      <a:pt x="174" y="1833"/>
                    </a:lnTo>
                    <a:lnTo>
                      <a:pt x="180" y="1801"/>
                    </a:lnTo>
                    <a:lnTo>
                      <a:pt x="223" y="1810"/>
                    </a:lnTo>
                    <a:close/>
                    <a:moveTo>
                      <a:pt x="73" y="2107"/>
                    </a:moveTo>
                    <a:lnTo>
                      <a:pt x="73" y="2106"/>
                    </a:lnTo>
                    <a:lnTo>
                      <a:pt x="73" y="2107"/>
                    </a:lnTo>
                    <a:lnTo>
                      <a:pt x="54" y="2095"/>
                    </a:lnTo>
                    <a:lnTo>
                      <a:pt x="73" y="2107"/>
                    </a:lnTo>
                    <a:close/>
                    <a:moveTo>
                      <a:pt x="73" y="2107"/>
                    </a:moveTo>
                    <a:lnTo>
                      <a:pt x="63" y="2120"/>
                    </a:lnTo>
                    <a:lnTo>
                      <a:pt x="55" y="2133"/>
                    </a:lnTo>
                    <a:lnTo>
                      <a:pt x="17" y="2111"/>
                    </a:lnTo>
                    <a:lnTo>
                      <a:pt x="26" y="2097"/>
                    </a:lnTo>
                    <a:lnTo>
                      <a:pt x="37" y="2081"/>
                    </a:lnTo>
                    <a:lnTo>
                      <a:pt x="73" y="2107"/>
                    </a:lnTo>
                    <a:close/>
                    <a:moveTo>
                      <a:pt x="55" y="2133"/>
                    </a:moveTo>
                    <a:lnTo>
                      <a:pt x="49" y="2145"/>
                    </a:lnTo>
                    <a:lnTo>
                      <a:pt x="44" y="2155"/>
                    </a:lnTo>
                    <a:lnTo>
                      <a:pt x="4" y="2139"/>
                    </a:lnTo>
                    <a:lnTo>
                      <a:pt x="10" y="2124"/>
                    </a:lnTo>
                    <a:lnTo>
                      <a:pt x="17" y="2111"/>
                    </a:lnTo>
                    <a:lnTo>
                      <a:pt x="55" y="2133"/>
                    </a:lnTo>
                    <a:close/>
                    <a:moveTo>
                      <a:pt x="44" y="2155"/>
                    </a:moveTo>
                    <a:lnTo>
                      <a:pt x="42" y="2159"/>
                    </a:lnTo>
                    <a:lnTo>
                      <a:pt x="40" y="2162"/>
                    </a:lnTo>
                    <a:lnTo>
                      <a:pt x="38" y="2165"/>
                    </a:lnTo>
                    <a:lnTo>
                      <a:pt x="36" y="2168"/>
                    </a:lnTo>
                    <a:lnTo>
                      <a:pt x="32" y="2169"/>
                    </a:lnTo>
                    <a:lnTo>
                      <a:pt x="28" y="2170"/>
                    </a:lnTo>
                    <a:lnTo>
                      <a:pt x="21" y="2169"/>
                    </a:lnTo>
                    <a:lnTo>
                      <a:pt x="15" y="2167"/>
                    </a:lnTo>
                    <a:lnTo>
                      <a:pt x="8" y="2163"/>
                    </a:lnTo>
                    <a:lnTo>
                      <a:pt x="4" y="2160"/>
                    </a:lnTo>
                    <a:lnTo>
                      <a:pt x="1" y="2157"/>
                    </a:lnTo>
                    <a:lnTo>
                      <a:pt x="0" y="2153"/>
                    </a:lnTo>
                    <a:lnTo>
                      <a:pt x="0" y="2150"/>
                    </a:lnTo>
                    <a:lnTo>
                      <a:pt x="1" y="2146"/>
                    </a:lnTo>
                    <a:lnTo>
                      <a:pt x="2" y="2142"/>
                    </a:lnTo>
                    <a:lnTo>
                      <a:pt x="4" y="2139"/>
                    </a:lnTo>
                    <a:lnTo>
                      <a:pt x="44" y="2155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18" name="Freeform 513">
                <a:extLst>
                  <a:ext uri="{FF2B5EF4-FFF2-40B4-BE49-F238E27FC236}">
                    <a16:creationId xmlns:a16="http://schemas.microsoft.com/office/drawing/2014/main" id="{538CC1EA-0D66-4AE7-B38F-73472EEB44E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94" y="1466"/>
                <a:ext cx="7" cy="28"/>
              </a:xfrm>
              <a:custGeom>
                <a:avLst/>
                <a:gdLst>
                  <a:gd name="T0" fmla="*/ 0 w 127"/>
                  <a:gd name="T1" fmla="*/ 0 h 526"/>
                  <a:gd name="T2" fmla="*/ 0 w 127"/>
                  <a:gd name="T3" fmla="*/ 0 h 526"/>
                  <a:gd name="T4" fmla="*/ 0 w 127"/>
                  <a:gd name="T5" fmla="*/ 0 h 526"/>
                  <a:gd name="T6" fmla="*/ 0 w 127"/>
                  <a:gd name="T7" fmla="*/ 0 h 526"/>
                  <a:gd name="T8" fmla="*/ 0 w 127"/>
                  <a:gd name="T9" fmla="*/ 0 h 526"/>
                  <a:gd name="T10" fmla="*/ 0 w 127"/>
                  <a:gd name="T11" fmla="*/ 0 h 526"/>
                  <a:gd name="T12" fmla="*/ 0 w 127"/>
                  <a:gd name="T13" fmla="*/ 0 h 526"/>
                  <a:gd name="T14" fmla="*/ 0 w 127"/>
                  <a:gd name="T15" fmla="*/ 0 h 526"/>
                  <a:gd name="T16" fmla="*/ 0 w 127"/>
                  <a:gd name="T17" fmla="*/ 0 h 526"/>
                  <a:gd name="T18" fmla="*/ 0 w 127"/>
                  <a:gd name="T19" fmla="*/ 0 h 526"/>
                  <a:gd name="T20" fmla="*/ 0 w 127"/>
                  <a:gd name="T21" fmla="*/ 0 h 526"/>
                  <a:gd name="T22" fmla="*/ 0 w 127"/>
                  <a:gd name="T23" fmla="*/ 0 h 526"/>
                  <a:gd name="T24" fmla="*/ 0 w 127"/>
                  <a:gd name="T25" fmla="*/ 1 h 526"/>
                  <a:gd name="T26" fmla="*/ 0 w 127"/>
                  <a:gd name="T27" fmla="*/ 1 h 526"/>
                  <a:gd name="T28" fmla="*/ 0 w 127"/>
                  <a:gd name="T29" fmla="*/ 1 h 526"/>
                  <a:gd name="T30" fmla="*/ 0 w 127"/>
                  <a:gd name="T31" fmla="*/ 1 h 526"/>
                  <a:gd name="T32" fmla="*/ 0 w 127"/>
                  <a:gd name="T33" fmla="*/ 1 h 526"/>
                  <a:gd name="T34" fmla="*/ 0 w 127"/>
                  <a:gd name="T35" fmla="*/ 1 h 526"/>
                  <a:gd name="T36" fmla="*/ 0 w 127"/>
                  <a:gd name="T37" fmla="*/ 1 h 526"/>
                  <a:gd name="T38" fmla="*/ 0 w 127"/>
                  <a:gd name="T39" fmla="*/ 1 h 526"/>
                  <a:gd name="T40" fmla="*/ 0 w 127"/>
                  <a:gd name="T41" fmla="*/ 1 h 526"/>
                  <a:gd name="T42" fmla="*/ 0 w 127"/>
                  <a:gd name="T43" fmla="*/ 1 h 526"/>
                  <a:gd name="T44" fmla="*/ 0 w 127"/>
                  <a:gd name="T45" fmla="*/ 1 h 526"/>
                  <a:gd name="T46" fmla="*/ 0 w 127"/>
                  <a:gd name="T47" fmla="*/ 1 h 526"/>
                  <a:gd name="T48" fmla="*/ 0 w 127"/>
                  <a:gd name="T49" fmla="*/ 1 h 526"/>
                  <a:gd name="T50" fmla="*/ 0 w 127"/>
                  <a:gd name="T51" fmla="*/ 1 h 526"/>
                  <a:gd name="T52" fmla="*/ 0 w 127"/>
                  <a:gd name="T53" fmla="*/ 1 h 526"/>
                  <a:gd name="T54" fmla="*/ 0 w 127"/>
                  <a:gd name="T55" fmla="*/ 1 h 526"/>
                  <a:gd name="T56" fmla="*/ 0 w 127"/>
                  <a:gd name="T57" fmla="*/ 0 h 526"/>
                  <a:gd name="T58" fmla="*/ 0 w 127"/>
                  <a:gd name="T59" fmla="*/ 0 h 526"/>
                  <a:gd name="T60" fmla="*/ 0 w 127"/>
                  <a:gd name="T61" fmla="*/ 0 h 526"/>
                  <a:gd name="T62" fmla="*/ 0 w 127"/>
                  <a:gd name="T63" fmla="*/ 1 h 526"/>
                  <a:gd name="T64" fmla="*/ 0 w 127"/>
                  <a:gd name="T65" fmla="*/ 1 h 526"/>
                  <a:gd name="T66" fmla="*/ 0 w 127"/>
                  <a:gd name="T67" fmla="*/ 1 h 526"/>
                  <a:gd name="T68" fmla="*/ 0 w 127"/>
                  <a:gd name="T69" fmla="*/ 1 h 526"/>
                  <a:gd name="T70" fmla="*/ 0 w 127"/>
                  <a:gd name="T71" fmla="*/ 1 h 526"/>
                  <a:gd name="T72" fmla="*/ 0 w 127"/>
                  <a:gd name="T73" fmla="*/ 1 h 526"/>
                  <a:gd name="T74" fmla="*/ 0 w 127"/>
                  <a:gd name="T75" fmla="*/ 1 h 526"/>
                  <a:gd name="T76" fmla="*/ 0 w 127"/>
                  <a:gd name="T77" fmla="*/ 1 h 526"/>
                  <a:gd name="T78" fmla="*/ 0 w 127"/>
                  <a:gd name="T79" fmla="*/ 1 h 52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27" h="526">
                    <a:moveTo>
                      <a:pt x="25" y="17"/>
                    </a:moveTo>
                    <a:lnTo>
                      <a:pt x="26" y="14"/>
                    </a:lnTo>
                    <a:lnTo>
                      <a:pt x="28" y="10"/>
                    </a:lnTo>
                    <a:lnTo>
                      <a:pt x="29" y="7"/>
                    </a:lnTo>
                    <a:lnTo>
                      <a:pt x="32" y="4"/>
                    </a:lnTo>
                    <a:lnTo>
                      <a:pt x="35" y="1"/>
                    </a:lnTo>
                    <a:lnTo>
                      <a:pt x="39" y="0"/>
                    </a:lnTo>
                    <a:lnTo>
                      <a:pt x="45" y="0"/>
                    </a:lnTo>
                    <a:lnTo>
                      <a:pt x="51" y="3"/>
                    </a:lnTo>
                    <a:lnTo>
                      <a:pt x="58" y="5"/>
                    </a:lnTo>
                    <a:lnTo>
                      <a:pt x="64" y="8"/>
                    </a:lnTo>
                    <a:lnTo>
                      <a:pt x="67" y="11"/>
                    </a:lnTo>
                    <a:lnTo>
                      <a:pt x="69" y="14"/>
                    </a:lnTo>
                    <a:lnTo>
                      <a:pt x="69" y="18"/>
                    </a:lnTo>
                    <a:lnTo>
                      <a:pt x="69" y="21"/>
                    </a:lnTo>
                    <a:lnTo>
                      <a:pt x="68" y="25"/>
                    </a:lnTo>
                    <a:lnTo>
                      <a:pt x="67" y="29"/>
                    </a:lnTo>
                    <a:lnTo>
                      <a:pt x="25" y="17"/>
                    </a:lnTo>
                    <a:close/>
                    <a:moveTo>
                      <a:pt x="67" y="29"/>
                    </a:moveTo>
                    <a:lnTo>
                      <a:pt x="64" y="41"/>
                    </a:lnTo>
                    <a:lnTo>
                      <a:pt x="56" y="75"/>
                    </a:lnTo>
                    <a:lnTo>
                      <a:pt x="52" y="99"/>
                    </a:lnTo>
                    <a:lnTo>
                      <a:pt x="49" y="125"/>
                    </a:lnTo>
                    <a:lnTo>
                      <a:pt x="46" y="156"/>
                    </a:lnTo>
                    <a:lnTo>
                      <a:pt x="44" y="189"/>
                    </a:lnTo>
                    <a:lnTo>
                      <a:pt x="44" y="225"/>
                    </a:lnTo>
                    <a:lnTo>
                      <a:pt x="45" y="261"/>
                    </a:lnTo>
                    <a:lnTo>
                      <a:pt x="47" y="280"/>
                    </a:lnTo>
                    <a:lnTo>
                      <a:pt x="49" y="299"/>
                    </a:lnTo>
                    <a:lnTo>
                      <a:pt x="53" y="319"/>
                    </a:lnTo>
                    <a:lnTo>
                      <a:pt x="56" y="338"/>
                    </a:lnTo>
                    <a:lnTo>
                      <a:pt x="62" y="358"/>
                    </a:lnTo>
                    <a:lnTo>
                      <a:pt x="67" y="377"/>
                    </a:lnTo>
                    <a:lnTo>
                      <a:pt x="73" y="396"/>
                    </a:lnTo>
                    <a:lnTo>
                      <a:pt x="81" y="416"/>
                    </a:lnTo>
                    <a:lnTo>
                      <a:pt x="89" y="435"/>
                    </a:lnTo>
                    <a:lnTo>
                      <a:pt x="98" y="454"/>
                    </a:lnTo>
                    <a:lnTo>
                      <a:pt x="110" y="472"/>
                    </a:lnTo>
                    <a:lnTo>
                      <a:pt x="121" y="490"/>
                    </a:lnTo>
                    <a:lnTo>
                      <a:pt x="85" y="515"/>
                    </a:lnTo>
                    <a:lnTo>
                      <a:pt x="72" y="496"/>
                    </a:lnTo>
                    <a:lnTo>
                      <a:pt x="61" y="475"/>
                    </a:lnTo>
                    <a:lnTo>
                      <a:pt x="50" y="455"/>
                    </a:lnTo>
                    <a:lnTo>
                      <a:pt x="41" y="434"/>
                    </a:lnTo>
                    <a:lnTo>
                      <a:pt x="33" y="414"/>
                    </a:lnTo>
                    <a:lnTo>
                      <a:pt x="26" y="392"/>
                    </a:lnTo>
                    <a:lnTo>
                      <a:pt x="20" y="372"/>
                    </a:lnTo>
                    <a:lnTo>
                      <a:pt x="14" y="350"/>
                    </a:lnTo>
                    <a:lnTo>
                      <a:pt x="10" y="329"/>
                    </a:lnTo>
                    <a:lnTo>
                      <a:pt x="7" y="308"/>
                    </a:lnTo>
                    <a:lnTo>
                      <a:pt x="4" y="288"/>
                    </a:lnTo>
                    <a:lnTo>
                      <a:pt x="2" y="268"/>
                    </a:lnTo>
                    <a:lnTo>
                      <a:pt x="1" y="247"/>
                    </a:lnTo>
                    <a:lnTo>
                      <a:pt x="0" y="228"/>
                    </a:lnTo>
                    <a:lnTo>
                      <a:pt x="0" y="208"/>
                    </a:lnTo>
                    <a:lnTo>
                      <a:pt x="1" y="189"/>
                    </a:lnTo>
                    <a:lnTo>
                      <a:pt x="2" y="154"/>
                    </a:lnTo>
                    <a:lnTo>
                      <a:pt x="5" y="121"/>
                    </a:lnTo>
                    <a:lnTo>
                      <a:pt x="9" y="92"/>
                    </a:lnTo>
                    <a:lnTo>
                      <a:pt x="13" y="66"/>
                    </a:lnTo>
                    <a:lnTo>
                      <a:pt x="22" y="30"/>
                    </a:lnTo>
                    <a:lnTo>
                      <a:pt x="25" y="17"/>
                    </a:lnTo>
                    <a:lnTo>
                      <a:pt x="67" y="29"/>
                    </a:lnTo>
                    <a:close/>
                    <a:moveTo>
                      <a:pt x="121" y="490"/>
                    </a:moveTo>
                    <a:lnTo>
                      <a:pt x="123" y="494"/>
                    </a:lnTo>
                    <a:lnTo>
                      <a:pt x="125" y="497"/>
                    </a:lnTo>
                    <a:lnTo>
                      <a:pt x="127" y="501"/>
                    </a:lnTo>
                    <a:lnTo>
                      <a:pt x="127" y="504"/>
                    </a:lnTo>
                    <a:lnTo>
                      <a:pt x="127" y="508"/>
                    </a:lnTo>
                    <a:lnTo>
                      <a:pt x="125" y="512"/>
                    </a:lnTo>
                    <a:lnTo>
                      <a:pt x="121" y="516"/>
                    </a:lnTo>
                    <a:lnTo>
                      <a:pt x="116" y="520"/>
                    </a:lnTo>
                    <a:lnTo>
                      <a:pt x="110" y="524"/>
                    </a:lnTo>
                    <a:lnTo>
                      <a:pt x="105" y="526"/>
                    </a:lnTo>
                    <a:lnTo>
                      <a:pt x="99" y="526"/>
                    </a:lnTo>
                    <a:lnTo>
                      <a:pt x="96" y="526"/>
                    </a:lnTo>
                    <a:lnTo>
                      <a:pt x="93" y="524"/>
                    </a:lnTo>
                    <a:lnTo>
                      <a:pt x="90" y="521"/>
                    </a:lnTo>
                    <a:lnTo>
                      <a:pt x="87" y="518"/>
                    </a:lnTo>
                    <a:lnTo>
                      <a:pt x="85" y="515"/>
                    </a:lnTo>
                    <a:lnTo>
                      <a:pt x="121" y="490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19" name="Freeform 514">
                <a:extLst>
                  <a:ext uri="{FF2B5EF4-FFF2-40B4-BE49-F238E27FC236}">
                    <a16:creationId xmlns:a16="http://schemas.microsoft.com/office/drawing/2014/main" id="{F7B78465-30FC-4B4C-A69D-D125779CCCE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82" y="1430"/>
                <a:ext cx="13" cy="105"/>
              </a:xfrm>
              <a:custGeom>
                <a:avLst/>
                <a:gdLst>
                  <a:gd name="T0" fmla="*/ 0 w 254"/>
                  <a:gd name="T1" fmla="*/ 0 h 2009"/>
                  <a:gd name="T2" fmla="*/ 0 w 254"/>
                  <a:gd name="T3" fmla="*/ 0 h 2009"/>
                  <a:gd name="T4" fmla="*/ 0 w 254"/>
                  <a:gd name="T5" fmla="*/ 0 h 2009"/>
                  <a:gd name="T6" fmla="*/ 0 w 254"/>
                  <a:gd name="T7" fmla="*/ 0 h 2009"/>
                  <a:gd name="T8" fmla="*/ 1 w 254"/>
                  <a:gd name="T9" fmla="*/ 0 h 2009"/>
                  <a:gd name="T10" fmla="*/ 0 w 254"/>
                  <a:gd name="T11" fmla="*/ 1 h 2009"/>
                  <a:gd name="T12" fmla="*/ 0 w 254"/>
                  <a:gd name="T13" fmla="*/ 0 h 2009"/>
                  <a:gd name="T14" fmla="*/ 0 w 254"/>
                  <a:gd name="T15" fmla="*/ 0 h 2009"/>
                  <a:gd name="T16" fmla="*/ 0 w 254"/>
                  <a:gd name="T17" fmla="*/ 1 h 2009"/>
                  <a:gd name="T18" fmla="*/ 0 w 254"/>
                  <a:gd name="T19" fmla="*/ 1 h 2009"/>
                  <a:gd name="T20" fmla="*/ 0 w 254"/>
                  <a:gd name="T21" fmla="*/ 1 h 2009"/>
                  <a:gd name="T22" fmla="*/ 0 w 254"/>
                  <a:gd name="T23" fmla="*/ 1 h 2009"/>
                  <a:gd name="T24" fmla="*/ 0 w 254"/>
                  <a:gd name="T25" fmla="*/ 1 h 2009"/>
                  <a:gd name="T26" fmla="*/ 0 w 254"/>
                  <a:gd name="T27" fmla="*/ 1 h 2009"/>
                  <a:gd name="T28" fmla="*/ 0 w 254"/>
                  <a:gd name="T29" fmla="*/ 1 h 2009"/>
                  <a:gd name="T30" fmla="*/ 0 w 254"/>
                  <a:gd name="T31" fmla="*/ 1 h 2009"/>
                  <a:gd name="T32" fmla="*/ 0 w 254"/>
                  <a:gd name="T33" fmla="*/ 1 h 2009"/>
                  <a:gd name="T34" fmla="*/ 0 w 254"/>
                  <a:gd name="T35" fmla="*/ 1 h 2009"/>
                  <a:gd name="T36" fmla="*/ 1 w 254"/>
                  <a:gd name="T37" fmla="*/ 1 h 2009"/>
                  <a:gd name="T38" fmla="*/ 1 w 254"/>
                  <a:gd name="T39" fmla="*/ 2 h 2009"/>
                  <a:gd name="T40" fmla="*/ 1 w 254"/>
                  <a:gd name="T41" fmla="*/ 2 h 2009"/>
                  <a:gd name="T42" fmla="*/ 1 w 254"/>
                  <a:gd name="T43" fmla="*/ 2 h 2009"/>
                  <a:gd name="T44" fmla="*/ 0 w 254"/>
                  <a:gd name="T45" fmla="*/ 1 h 2009"/>
                  <a:gd name="T46" fmla="*/ 1 w 254"/>
                  <a:gd name="T47" fmla="*/ 2 h 2009"/>
                  <a:gd name="T48" fmla="*/ 1 w 254"/>
                  <a:gd name="T49" fmla="*/ 2 h 2009"/>
                  <a:gd name="T50" fmla="*/ 0 w 254"/>
                  <a:gd name="T51" fmla="*/ 2 h 2009"/>
                  <a:gd name="T52" fmla="*/ 1 w 254"/>
                  <a:gd name="T53" fmla="*/ 2 h 2009"/>
                  <a:gd name="T54" fmla="*/ 0 w 254"/>
                  <a:gd name="T55" fmla="*/ 2 h 2009"/>
                  <a:gd name="T56" fmla="*/ 0 w 254"/>
                  <a:gd name="T57" fmla="*/ 3 h 2009"/>
                  <a:gd name="T58" fmla="*/ 0 w 254"/>
                  <a:gd name="T59" fmla="*/ 3 h 2009"/>
                  <a:gd name="T60" fmla="*/ 0 w 254"/>
                  <a:gd name="T61" fmla="*/ 2 h 2009"/>
                  <a:gd name="T62" fmla="*/ 0 w 254"/>
                  <a:gd name="T63" fmla="*/ 2 h 2009"/>
                  <a:gd name="T64" fmla="*/ 0 w 254"/>
                  <a:gd name="T65" fmla="*/ 3 h 2009"/>
                  <a:gd name="T66" fmla="*/ 0 w 254"/>
                  <a:gd name="T67" fmla="*/ 3 h 2009"/>
                  <a:gd name="T68" fmla="*/ 0 w 254"/>
                  <a:gd name="T69" fmla="*/ 3 h 2009"/>
                  <a:gd name="T70" fmla="*/ 0 w 254"/>
                  <a:gd name="T71" fmla="*/ 3 h 2009"/>
                  <a:gd name="T72" fmla="*/ 0 w 254"/>
                  <a:gd name="T73" fmla="*/ 3 h 2009"/>
                  <a:gd name="T74" fmla="*/ 0 w 254"/>
                  <a:gd name="T75" fmla="*/ 3 h 2009"/>
                  <a:gd name="T76" fmla="*/ 0 w 254"/>
                  <a:gd name="T77" fmla="*/ 4 h 2009"/>
                  <a:gd name="T78" fmla="*/ 0 w 254"/>
                  <a:gd name="T79" fmla="*/ 4 h 2009"/>
                  <a:gd name="T80" fmla="*/ 0 w 254"/>
                  <a:gd name="T81" fmla="*/ 4 h 2009"/>
                  <a:gd name="T82" fmla="*/ 0 w 254"/>
                  <a:gd name="T83" fmla="*/ 4 h 2009"/>
                  <a:gd name="T84" fmla="*/ 0 w 254"/>
                  <a:gd name="T85" fmla="*/ 4 h 2009"/>
                  <a:gd name="T86" fmla="*/ 0 w 254"/>
                  <a:gd name="T87" fmla="*/ 4 h 2009"/>
                  <a:gd name="T88" fmla="*/ 0 w 254"/>
                  <a:gd name="T89" fmla="*/ 4 h 2009"/>
                  <a:gd name="T90" fmla="*/ 0 w 254"/>
                  <a:gd name="T91" fmla="*/ 5 h 2009"/>
                  <a:gd name="T92" fmla="*/ 0 w 254"/>
                  <a:gd name="T93" fmla="*/ 5 h 2009"/>
                  <a:gd name="T94" fmla="*/ 0 w 254"/>
                  <a:gd name="T95" fmla="*/ 4 h 2009"/>
                  <a:gd name="T96" fmla="*/ 0 w 254"/>
                  <a:gd name="T97" fmla="*/ 4 h 2009"/>
                  <a:gd name="T98" fmla="*/ 0 w 254"/>
                  <a:gd name="T99" fmla="*/ 5 h 2009"/>
                  <a:gd name="T100" fmla="*/ 0 w 254"/>
                  <a:gd name="T101" fmla="*/ 5 h 2009"/>
                  <a:gd name="T102" fmla="*/ 1 w 254"/>
                  <a:gd name="T103" fmla="*/ 5 h 2009"/>
                  <a:gd name="T104" fmla="*/ 0 w 254"/>
                  <a:gd name="T105" fmla="*/ 5 h 2009"/>
                  <a:gd name="T106" fmla="*/ 0 w 254"/>
                  <a:gd name="T107" fmla="*/ 5 h 2009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54" h="2009">
                    <a:moveTo>
                      <a:pt x="92" y="40"/>
                    </a:moveTo>
                    <a:lnTo>
                      <a:pt x="90" y="37"/>
                    </a:lnTo>
                    <a:lnTo>
                      <a:pt x="87" y="34"/>
                    </a:lnTo>
                    <a:lnTo>
                      <a:pt x="85" y="30"/>
                    </a:lnTo>
                    <a:lnTo>
                      <a:pt x="84" y="27"/>
                    </a:lnTo>
                    <a:lnTo>
                      <a:pt x="84" y="23"/>
                    </a:lnTo>
                    <a:lnTo>
                      <a:pt x="85" y="19"/>
                    </a:lnTo>
                    <a:lnTo>
                      <a:pt x="88" y="14"/>
                    </a:lnTo>
                    <a:lnTo>
                      <a:pt x="92" y="9"/>
                    </a:lnTo>
                    <a:lnTo>
                      <a:pt x="98" y="4"/>
                    </a:lnTo>
                    <a:lnTo>
                      <a:pt x="102" y="1"/>
                    </a:lnTo>
                    <a:lnTo>
                      <a:pt x="107" y="0"/>
                    </a:lnTo>
                    <a:lnTo>
                      <a:pt x="110" y="0"/>
                    </a:lnTo>
                    <a:lnTo>
                      <a:pt x="114" y="2"/>
                    </a:lnTo>
                    <a:lnTo>
                      <a:pt x="117" y="4"/>
                    </a:lnTo>
                    <a:lnTo>
                      <a:pt x="120" y="6"/>
                    </a:lnTo>
                    <a:lnTo>
                      <a:pt x="124" y="9"/>
                    </a:lnTo>
                    <a:lnTo>
                      <a:pt x="92" y="40"/>
                    </a:lnTo>
                    <a:close/>
                    <a:moveTo>
                      <a:pt x="124" y="9"/>
                    </a:moveTo>
                    <a:lnTo>
                      <a:pt x="128" y="13"/>
                    </a:lnTo>
                    <a:lnTo>
                      <a:pt x="138" y="26"/>
                    </a:lnTo>
                    <a:lnTo>
                      <a:pt x="145" y="36"/>
                    </a:lnTo>
                    <a:lnTo>
                      <a:pt x="153" y="46"/>
                    </a:lnTo>
                    <a:lnTo>
                      <a:pt x="161" y="59"/>
                    </a:lnTo>
                    <a:lnTo>
                      <a:pt x="171" y="72"/>
                    </a:lnTo>
                    <a:lnTo>
                      <a:pt x="179" y="89"/>
                    </a:lnTo>
                    <a:lnTo>
                      <a:pt x="186" y="105"/>
                    </a:lnTo>
                    <a:lnTo>
                      <a:pt x="193" y="123"/>
                    </a:lnTo>
                    <a:lnTo>
                      <a:pt x="198" y="142"/>
                    </a:lnTo>
                    <a:lnTo>
                      <a:pt x="202" y="161"/>
                    </a:lnTo>
                    <a:lnTo>
                      <a:pt x="205" y="182"/>
                    </a:lnTo>
                    <a:lnTo>
                      <a:pt x="205" y="193"/>
                    </a:lnTo>
                    <a:lnTo>
                      <a:pt x="205" y="203"/>
                    </a:lnTo>
                    <a:lnTo>
                      <a:pt x="204" y="215"/>
                    </a:lnTo>
                    <a:lnTo>
                      <a:pt x="203" y="226"/>
                    </a:lnTo>
                    <a:lnTo>
                      <a:pt x="160" y="219"/>
                    </a:lnTo>
                    <a:lnTo>
                      <a:pt x="161" y="201"/>
                    </a:lnTo>
                    <a:lnTo>
                      <a:pt x="161" y="184"/>
                    </a:lnTo>
                    <a:lnTo>
                      <a:pt x="159" y="167"/>
                    </a:lnTo>
                    <a:lnTo>
                      <a:pt x="155" y="150"/>
                    </a:lnTo>
                    <a:lnTo>
                      <a:pt x="151" y="135"/>
                    </a:lnTo>
                    <a:lnTo>
                      <a:pt x="145" y="120"/>
                    </a:lnTo>
                    <a:lnTo>
                      <a:pt x="139" y="106"/>
                    </a:lnTo>
                    <a:lnTo>
                      <a:pt x="132" y="93"/>
                    </a:lnTo>
                    <a:lnTo>
                      <a:pt x="117" y="71"/>
                    </a:lnTo>
                    <a:lnTo>
                      <a:pt x="105" y="54"/>
                    </a:lnTo>
                    <a:lnTo>
                      <a:pt x="96" y="44"/>
                    </a:lnTo>
                    <a:lnTo>
                      <a:pt x="92" y="40"/>
                    </a:lnTo>
                    <a:lnTo>
                      <a:pt x="124" y="9"/>
                    </a:lnTo>
                    <a:close/>
                    <a:moveTo>
                      <a:pt x="203" y="226"/>
                    </a:moveTo>
                    <a:lnTo>
                      <a:pt x="199" y="244"/>
                    </a:lnTo>
                    <a:lnTo>
                      <a:pt x="195" y="262"/>
                    </a:lnTo>
                    <a:lnTo>
                      <a:pt x="190" y="278"/>
                    </a:lnTo>
                    <a:lnTo>
                      <a:pt x="185" y="293"/>
                    </a:lnTo>
                    <a:lnTo>
                      <a:pt x="173" y="322"/>
                    </a:lnTo>
                    <a:lnTo>
                      <a:pt x="159" y="349"/>
                    </a:lnTo>
                    <a:lnTo>
                      <a:pt x="120" y="329"/>
                    </a:lnTo>
                    <a:lnTo>
                      <a:pt x="132" y="305"/>
                    </a:lnTo>
                    <a:lnTo>
                      <a:pt x="143" y="278"/>
                    </a:lnTo>
                    <a:lnTo>
                      <a:pt x="148" y="265"/>
                    </a:lnTo>
                    <a:lnTo>
                      <a:pt x="153" y="251"/>
                    </a:lnTo>
                    <a:lnTo>
                      <a:pt x="157" y="235"/>
                    </a:lnTo>
                    <a:lnTo>
                      <a:pt x="160" y="219"/>
                    </a:lnTo>
                    <a:lnTo>
                      <a:pt x="203" y="226"/>
                    </a:lnTo>
                    <a:close/>
                    <a:moveTo>
                      <a:pt x="159" y="349"/>
                    </a:moveTo>
                    <a:lnTo>
                      <a:pt x="152" y="363"/>
                    </a:lnTo>
                    <a:lnTo>
                      <a:pt x="145" y="377"/>
                    </a:lnTo>
                    <a:lnTo>
                      <a:pt x="139" y="392"/>
                    </a:lnTo>
                    <a:lnTo>
                      <a:pt x="135" y="406"/>
                    </a:lnTo>
                    <a:lnTo>
                      <a:pt x="131" y="420"/>
                    </a:lnTo>
                    <a:lnTo>
                      <a:pt x="129" y="436"/>
                    </a:lnTo>
                    <a:lnTo>
                      <a:pt x="128" y="451"/>
                    </a:lnTo>
                    <a:lnTo>
                      <a:pt x="130" y="467"/>
                    </a:lnTo>
                    <a:lnTo>
                      <a:pt x="86" y="474"/>
                    </a:lnTo>
                    <a:lnTo>
                      <a:pt x="85" y="463"/>
                    </a:lnTo>
                    <a:lnTo>
                      <a:pt x="84" y="453"/>
                    </a:lnTo>
                    <a:lnTo>
                      <a:pt x="84" y="443"/>
                    </a:lnTo>
                    <a:lnTo>
                      <a:pt x="85" y="434"/>
                    </a:lnTo>
                    <a:lnTo>
                      <a:pt x="87" y="415"/>
                    </a:lnTo>
                    <a:lnTo>
                      <a:pt x="91" y="397"/>
                    </a:lnTo>
                    <a:lnTo>
                      <a:pt x="97" y="380"/>
                    </a:lnTo>
                    <a:lnTo>
                      <a:pt x="104" y="363"/>
                    </a:lnTo>
                    <a:lnTo>
                      <a:pt x="111" y="347"/>
                    </a:lnTo>
                    <a:lnTo>
                      <a:pt x="120" y="329"/>
                    </a:lnTo>
                    <a:lnTo>
                      <a:pt x="159" y="349"/>
                    </a:lnTo>
                    <a:close/>
                    <a:moveTo>
                      <a:pt x="130" y="467"/>
                    </a:moveTo>
                    <a:lnTo>
                      <a:pt x="132" y="476"/>
                    </a:lnTo>
                    <a:lnTo>
                      <a:pt x="135" y="482"/>
                    </a:lnTo>
                    <a:lnTo>
                      <a:pt x="139" y="488"/>
                    </a:lnTo>
                    <a:lnTo>
                      <a:pt x="144" y="492"/>
                    </a:lnTo>
                    <a:lnTo>
                      <a:pt x="150" y="495"/>
                    </a:lnTo>
                    <a:lnTo>
                      <a:pt x="156" y="498"/>
                    </a:lnTo>
                    <a:lnTo>
                      <a:pt x="163" y="500"/>
                    </a:lnTo>
                    <a:lnTo>
                      <a:pt x="170" y="502"/>
                    </a:lnTo>
                    <a:lnTo>
                      <a:pt x="158" y="544"/>
                    </a:lnTo>
                    <a:lnTo>
                      <a:pt x="146" y="541"/>
                    </a:lnTo>
                    <a:lnTo>
                      <a:pt x="134" y="537"/>
                    </a:lnTo>
                    <a:lnTo>
                      <a:pt x="122" y="532"/>
                    </a:lnTo>
                    <a:lnTo>
                      <a:pt x="113" y="525"/>
                    </a:lnTo>
                    <a:lnTo>
                      <a:pt x="108" y="521"/>
                    </a:lnTo>
                    <a:lnTo>
                      <a:pt x="104" y="517"/>
                    </a:lnTo>
                    <a:lnTo>
                      <a:pt x="100" y="511"/>
                    </a:lnTo>
                    <a:lnTo>
                      <a:pt x="96" y="505"/>
                    </a:lnTo>
                    <a:lnTo>
                      <a:pt x="93" y="499"/>
                    </a:lnTo>
                    <a:lnTo>
                      <a:pt x="90" y="491"/>
                    </a:lnTo>
                    <a:lnTo>
                      <a:pt x="88" y="483"/>
                    </a:lnTo>
                    <a:lnTo>
                      <a:pt x="86" y="474"/>
                    </a:lnTo>
                    <a:lnTo>
                      <a:pt x="130" y="467"/>
                    </a:lnTo>
                    <a:close/>
                    <a:moveTo>
                      <a:pt x="170" y="502"/>
                    </a:moveTo>
                    <a:lnTo>
                      <a:pt x="186" y="507"/>
                    </a:lnTo>
                    <a:lnTo>
                      <a:pt x="202" y="513"/>
                    </a:lnTo>
                    <a:lnTo>
                      <a:pt x="209" y="518"/>
                    </a:lnTo>
                    <a:lnTo>
                      <a:pt x="217" y="522"/>
                    </a:lnTo>
                    <a:lnTo>
                      <a:pt x="224" y="527"/>
                    </a:lnTo>
                    <a:lnTo>
                      <a:pt x="230" y="533"/>
                    </a:lnTo>
                    <a:lnTo>
                      <a:pt x="235" y="541"/>
                    </a:lnTo>
                    <a:lnTo>
                      <a:pt x="240" y="549"/>
                    </a:lnTo>
                    <a:lnTo>
                      <a:pt x="245" y="560"/>
                    </a:lnTo>
                    <a:lnTo>
                      <a:pt x="248" y="572"/>
                    </a:lnTo>
                    <a:lnTo>
                      <a:pt x="251" y="585"/>
                    </a:lnTo>
                    <a:lnTo>
                      <a:pt x="254" y="599"/>
                    </a:lnTo>
                    <a:lnTo>
                      <a:pt x="254" y="617"/>
                    </a:lnTo>
                    <a:lnTo>
                      <a:pt x="254" y="636"/>
                    </a:lnTo>
                    <a:lnTo>
                      <a:pt x="209" y="634"/>
                    </a:lnTo>
                    <a:lnTo>
                      <a:pt x="211" y="621"/>
                    </a:lnTo>
                    <a:lnTo>
                      <a:pt x="209" y="610"/>
                    </a:lnTo>
                    <a:lnTo>
                      <a:pt x="208" y="599"/>
                    </a:lnTo>
                    <a:lnTo>
                      <a:pt x="206" y="590"/>
                    </a:lnTo>
                    <a:lnTo>
                      <a:pt x="204" y="582"/>
                    </a:lnTo>
                    <a:lnTo>
                      <a:pt x="202" y="575"/>
                    </a:lnTo>
                    <a:lnTo>
                      <a:pt x="198" y="570"/>
                    </a:lnTo>
                    <a:lnTo>
                      <a:pt x="195" y="565"/>
                    </a:lnTo>
                    <a:lnTo>
                      <a:pt x="191" y="561"/>
                    </a:lnTo>
                    <a:lnTo>
                      <a:pt x="187" y="556"/>
                    </a:lnTo>
                    <a:lnTo>
                      <a:pt x="183" y="553"/>
                    </a:lnTo>
                    <a:lnTo>
                      <a:pt x="178" y="551"/>
                    </a:lnTo>
                    <a:lnTo>
                      <a:pt x="168" y="547"/>
                    </a:lnTo>
                    <a:lnTo>
                      <a:pt x="158" y="544"/>
                    </a:lnTo>
                    <a:lnTo>
                      <a:pt x="170" y="502"/>
                    </a:lnTo>
                    <a:close/>
                    <a:moveTo>
                      <a:pt x="254" y="636"/>
                    </a:moveTo>
                    <a:lnTo>
                      <a:pt x="254" y="637"/>
                    </a:lnTo>
                    <a:lnTo>
                      <a:pt x="254" y="636"/>
                    </a:lnTo>
                    <a:lnTo>
                      <a:pt x="232" y="635"/>
                    </a:lnTo>
                    <a:lnTo>
                      <a:pt x="254" y="636"/>
                    </a:lnTo>
                    <a:close/>
                    <a:moveTo>
                      <a:pt x="254" y="636"/>
                    </a:moveTo>
                    <a:lnTo>
                      <a:pt x="251" y="662"/>
                    </a:lnTo>
                    <a:lnTo>
                      <a:pt x="247" y="683"/>
                    </a:lnTo>
                    <a:lnTo>
                      <a:pt x="242" y="703"/>
                    </a:lnTo>
                    <a:lnTo>
                      <a:pt x="237" y="720"/>
                    </a:lnTo>
                    <a:lnTo>
                      <a:pt x="230" y="736"/>
                    </a:lnTo>
                    <a:lnTo>
                      <a:pt x="223" y="750"/>
                    </a:lnTo>
                    <a:lnTo>
                      <a:pt x="215" y="763"/>
                    </a:lnTo>
                    <a:lnTo>
                      <a:pt x="206" y="776"/>
                    </a:lnTo>
                    <a:lnTo>
                      <a:pt x="170" y="754"/>
                    </a:lnTo>
                    <a:lnTo>
                      <a:pt x="177" y="742"/>
                    </a:lnTo>
                    <a:lnTo>
                      <a:pt x="183" y="730"/>
                    </a:lnTo>
                    <a:lnTo>
                      <a:pt x="190" y="718"/>
                    </a:lnTo>
                    <a:lnTo>
                      <a:pt x="195" y="705"/>
                    </a:lnTo>
                    <a:lnTo>
                      <a:pt x="200" y="691"/>
                    </a:lnTo>
                    <a:lnTo>
                      <a:pt x="204" y="674"/>
                    </a:lnTo>
                    <a:lnTo>
                      <a:pt x="207" y="656"/>
                    </a:lnTo>
                    <a:lnTo>
                      <a:pt x="209" y="633"/>
                    </a:lnTo>
                    <a:lnTo>
                      <a:pt x="254" y="636"/>
                    </a:lnTo>
                    <a:close/>
                    <a:moveTo>
                      <a:pt x="206" y="776"/>
                    </a:moveTo>
                    <a:lnTo>
                      <a:pt x="196" y="793"/>
                    </a:lnTo>
                    <a:lnTo>
                      <a:pt x="186" y="811"/>
                    </a:lnTo>
                    <a:lnTo>
                      <a:pt x="181" y="821"/>
                    </a:lnTo>
                    <a:lnTo>
                      <a:pt x="176" y="832"/>
                    </a:lnTo>
                    <a:lnTo>
                      <a:pt x="172" y="844"/>
                    </a:lnTo>
                    <a:lnTo>
                      <a:pt x="167" y="856"/>
                    </a:lnTo>
                    <a:lnTo>
                      <a:pt x="162" y="871"/>
                    </a:lnTo>
                    <a:lnTo>
                      <a:pt x="159" y="886"/>
                    </a:lnTo>
                    <a:lnTo>
                      <a:pt x="155" y="903"/>
                    </a:lnTo>
                    <a:lnTo>
                      <a:pt x="152" y="923"/>
                    </a:lnTo>
                    <a:lnTo>
                      <a:pt x="149" y="943"/>
                    </a:lnTo>
                    <a:lnTo>
                      <a:pt x="147" y="966"/>
                    </a:lnTo>
                    <a:lnTo>
                      <a:pt x="145" y="990"/>
                    </a:lnTo>
                    <a:lnTo>
                      <a:pt x="144" y="1017"/>
                    </a:lnTo>
                    <a:lnTo>
                      <a:pt x="100" y="1016"/>
                    </a:lnTo>
                    <a:lnTo>
                      <a:pt x="101" y="987"/>
                    </a:lnTo>
                    <a:lnTo>
                      <a:pt x="103" y="960"/>
                    </a:lnTo>
                    <a:lnTo>
                      <a:pt x="106" y="936"/>
                    </a:lnTo>
                    <a:lnTo>
                      <a:pt x="109" y="914"/>
                    </a:lnTo>
                    <a:lnTo>
                      <a:pt x="112" y="893"/>
                    </a:lnTo>
                    <a:lnTo>
                      <a:pt x="116" y="875"/>
                    </a:lnTo>
                    <a:lnTo>
                      <a:pt x="120" y="857"/>
                    </a:lnTo>
                    <a:lnTo>
                      <a:pt x="126" y="842"/>
                    </a:lnTo>
                    <a:lnTo>
                      <a:pt x="131" y="828"/>
                    </a:lnTo>
                    <a:lnTo>
                      <a:pt x="136" y="814"/>
                    </a:lnTo>
                    <a:lnTo>
                      <a:pt x="141" y="803"/>
                    </a:lnTo>
                    <a:lnTo>
                      <a:pt x="147" y="792"/>
                    </a:lnTo>
                    <a:lnTo>
                      <a:pt x="158" y="771"/>
                    </a:lnTo>
                    <a:lnTo>
                      <a:pt x="170" y="754"/>
                    </a:lnTo>
                    <a:lnTo>
                      <a:pt x="206" y="776"/>
                    </a:lnTo>
                    <a:close/>
                    <a:moveTo>
                      <a:pt x="100" y="1016"/>
                    </a:moveTo>
                    <a:lnTo>
                      <a:pt x="100" y="1015"/>
                    </a:lnTo>
                    <a:lnTo>
                      <a:pt x="100" y="1016"/>
                    </a:lnTo>
                    <a:lnTo>
                      <a:pt x="121" y="1017"/>
                    </a:lnTo>
                    <a:lnTo>
                      <a:pt x="100" y="1016"/>
                    </a:lnTo>
                    <a:close/>
                    <a:moveTo>
                      <a:pt x="144" y="1017"/>
                    </a:moveTo>
                    <a:lnTo>
                      <a:pt x="143" y="1032"/>
                    </a:lnTo>
                    <a:lnTo>
                      <a:pt x="143" y="1048"/>
                    </a:lnTo>
                    <a:lnTo>
                      <a:pt x="143" y="1062"/>
                    </a:lnTo>
                    <a:lnTo>
                      <a:pt x="142" y="1076"/>
                    </a:lnTo>
                    <a:lnTo>
                      <a:pt x="99" y="1075"/>
                    </a:lnTo>
                    <a:lnTo>
                      <a:pt x="99" y="1061"/>
                    </a:lnTo>
                    <a:lnTo>
                      <a:pt x="99" y="1047"/>
                    </a:lnTo>
                    <a:lnTo>
                      <a:pt x="100" y="1031"/>
                    </a:lnTo>
                    <a:lnTo>
                      <a:pt x="100" y="1016"/>
                    </a:lnTo>
                    <a:lnTo>
                      <a:pt x="144" y="1017"/>
                    </a:lnTo>
                    <a:close/>
                    <a:moveTo>
                      <a:pt x="142" y="1076"/>
                    </a:moveTo>
                    <a:lnTo>
                      <a:pt x="142" y="1110"/>
                    </a:lnTo>
                    <a:lnTo>
                      <a:pt x="141" y="1141"/>
                    </a:lnTo>
                    <a:lnTo>
                      <a:pt x="140" y="1167"/>
                    </a:lnTo>
                    <a:lnTo>
                      <a:pt x="139" y="1192"/>
                    </a:lnTo>
                    <a:lnTo>
                      <a:pt x="138" y="1212"/>
                    </a:lnTo>
                    <a:lnTo>
                      <a:pt x="136" y="1231"/>
                    </a:lnTo>
                    <a:lnTo>
                      <a:pt x="134" y="1247"/>
                    </a:lnTo>
                    <a:lnTo>
                      <a:pt x="131" y="1263"/>
                    </a:lnTo>
                    <a:lnTo>
                      <a:pt x="88" y="1254"/>
                    </a:lnTo>
                    <a:lnTo>
                      <a:pt x="91" y="1240"/>
                    </a:lnTo>
                    <a:lnTo>
                      <a:pt x="92" y="1225"/>
                    </a:lnTo>
                    <a:lnTo>
                      <a:pt x="94" y="1207"/>
                    </a:lnTo>
                    <a:lnTo>
                      <a:pt x="95" y="1187"/>
                    </a:lnTo>
                    <a:lnTo>
                      <a:pt x="96" y="1164"/>
                    </a:lnTo>
                    <a:lnTo>
                      <a:pt x="97" y="1139"/>
                    </a:lnTo>
                    <a:lnTo>
                      <a:pt x="98" y="1109"/>
                    </a:lnTo>
                    <a:lnTo>
                      <a:pt x="99" y="1075"/>
                    </a:lnTo>
                    <a:lnTo>
                      <a:pt x="142" y="1076"/>
                    </a:lnTo>
                    <a:close/>
                    <a:moveTo>
                      <a:pt x="131" y="1263"/>
                    </a:moveTo>
                    <a:lnTo>
                      <a:pt x="128" y="1278"/>
                    </a:lnTo>
                    <a:lnTo>
                      <a:pt x="124" y="1292"/>
                    </a:lnTo>
                    <a:lnTo>
                      <a:pt x="118" y="1306"/>
                    </a:lnTo>
                    <a:lnTo>
                      <a:pt x="112" y="1320"/>
                    </a:lnTo>
                    <a:lnTo>
                      <a:pt x="98" y="1350"/>
                    </a:lnTo>
                    <a:lnTo>
                      <a:pt x="78" y="1386"/>
                    </a:lnTo>
                    <a:lnTo>
                      <a:pt x="40" y="1366"/>
                    </a:lnTo>
                    <a:lnTo>
                      <a:pt x="58" y="1332"/>
                    </a:lnTo>
                    <a:lnTo>
                      <a:pt x="71" y="1303"/>
                    </a:lnTo>
                    <a:lnTo>
                      <a:pt x="76" y="1291"/>
                    </a:lnTo>
                    <a:lnTo>
                      <a:pt x="82" y="1279"/>
                    </a:lnTo>
                    <a:lnTo>
                      <a:pt x="85" y="1267"/>
                    </a:lnTo>
                    <a:lnTo>
                      <a:pt x="88" y="1254"/>
                    </a:lnTo>
                    <a:lnTo>
                      <a:pt x="131" y="1263"/>
                    </a:lnTo>
                    <a:close/>
                    <a:moveTo>
                      <a:pt x="78" y="1386"/>
                    </a:moveTo>
                    <a:lnTo>
                      <a:pt x="72" y="1397"/>
                    </a:lnTo>
                    <a:lnTo>
                      <a:pt x="62" y="1416"/>
                    </a:lnTo>
                    <a:lnTo>
                      <a:pt x="24" y="1396"/>
                    </a:lnTo>
                    <a:lnTo>
                      <a:pt x="30" y="1383"/>
                    </a:lnTo>
                    <a:lnTo>
                      <a:pt x="40" y="1366"/>
                    </a:lnTo>
                    <a:lnTo>
                      <a:pt x="78" y="1386"/>
                    </a:lnTo>
                    <a:close/>
                    <a:moveTo>
                      <a:pt x="62" y="1416"/>
                    </a:moveTo>
                    <a:lnTo>
                      <a:pt x="64" y="1413"/>
                    </a:lnTo>
                    <a:lnTo>
                      <a:pt x="62" y="1416"/>
                    </a:lnTo>
                    <a:lnTo>
                      <a:pt x="44" y="1406"/>
                    </a:lnTo>
                    <a:lnTo>
                      <a:pt x="62" y="1416"/>
                    </a:lnTo>
                    <a:close/>
                    <a:moveTo>
                      <a:pt x="62" y="1416"/>
                    </a:moveTo>
                    <a:lnTo>
                      <a:pt x="57" y="1427"/>
                    </a:lnTo>
                    <a:lnTo>
                      <a:pt x="52" y="1440"/>
                    </a:lnTo>
                    <a:lnTo>
                      <a:pt x="49" y="1453"/>
                    </a:lnTo>
                    <a:lnTo>
                      <a:pt x="46" y="1466"/>
                    </a:lnTo>
                    <a:lnTo>
                      <a:pt x="44" y="1480"/>
                    </a:lnTo>
                    <a:lnTo>
                      <a:pt x="43" y="1496"/>
                    </a:lnTo>
                    <a:lnTo>
                      <a:pt x="43" y="1511"/>
                    </a:lnTo>
                    <a:lnTo>
                      <a:pt x="43" y="1527"/>
                    </a:lnTo>
                    <a:lnTo>
                      <a:pt x="45" y="1544"/>
                    </a:lnTo>
                    <a:lnTo>
                      <a:pt x="46" y="1560"/>
                    </a:lnTo>
                    <a:lnTo>
                      <a:pt x="49" y="1578"/>
                    </a:lnTo>
                    <a:lnTo>
                      <a:pt x="52" y="1595"/>
                    </a:lnTo>
                    <a:lnTo>
                      <a:pt x="59" y="1631"/>
                    </a:lnTo>
                    <a:lnTo>
                      <a:pt x="68" y="1667"/>
                    </a:lnTo>
                    <a:lnTo>
                      <a:pt x="78" y="1703"/>
                    </a:lnTo>
                    <a:lnTo>
                      <a:pt x="91" y="1738"/>
                    </a:lnTo>
                    <a:lnTo>
                      <a:pt x="103" y="1773"/>
                    </a:lnTo>
                    <a:lnTo>
                      <a:pt x="115" y="1807"/>
                    </a:lnTo>
                    <a:lnTo>
                      <a:pt x="141" y="1869"/>
                    </a:lnTo>
                    <a:lnTo>
                      <a:pt x="162" y="1923"/>
                    </a:lnTo>
                    <a:lnTo>
                      <a:pt x="122" y="1939"/>
                    </a:lnTo>
                    <a:lnTo>
                      <a:pt x="99" y="1884"/>
                    </a:lnTo>
                    <a:lnTo>
                      <a:pt x="73" y="1818"/>
                    </a:lnTo>
                    <a:lnTo>
                      <a:pt x="60" y="1782"/>
                    </a:lnTo>
                    <a:lnTo>
                      <a:pt x="47" y="1746"/>
                    </a:lnTo>
                    <a:lnTo>
                      <a:pt x="35" y="1708"/>
                    </a:lnTo>
                    <a:lnTo>
                      <a:pt x="24" y="1669"/>
                    </a:lnTo>
                    <a:lnTo>
                      <a:pt x="15" y="1631"/>
                    </a:lnTo>
                    <a:lnTo>
                      <a:pt x="8" y="1592"/>
                    </a:lnTo>
                    <a:lnTo>
                      <a:pt x="5" y="1574"/>
                    </a:lnTo>
                    <a:lnTo>
                      <a:pt x="3" y="1555"/>
                    </a:lnTo>
                    <a:lnTo>
                      <a:pt x="1" y="1537"/>
                    </a:lnTo>
                    <a:lnTo>
                      <a:pt x="0" y="1518"/>
                    </a:lnTo>
                    <a:lnTo>
                      <a:pt x="0" y="1501"/>
                    </a:lnTo>
                    <a:lnTo>
                      <a:pt x="1" y="1485"/>
                    </a:lnTo>
                    <a:lnTo>
                      <a:pt x="2" y="1468"/>
                    </a:lnTo>
                    <a:lnTo>
                      <a:pt x="5" y="1452"/>
                    </a:lnTo>
                    <a:lnTo>
                      <a:pt x="8" y="1436"/>
                    </a:lnTo>
                    <a:lnTo>
                      <a:pt x="12" y="1422"/>
                    </a:lnTo>
                    <a:lnTo>
                      <a:pt x="18" y="1408"/>
                    </a:lnTo>
                    <a:lnTo>
                      <a:pt x="24" y="1395"/>
                    </a:lnTo>
                    <a:lnTo>
                      <a:pt x="62" y="1416"/>
                    </a:lnTo>
                    <a:close/>
                    <a:moveTo>
                      <a:pt x="162" y="1923"/>
                    </a:moveTo>
                    <a:lnTo>
                      <a:pt x="170" y="1939"/>
                    </a:lnTo>
                    <a:lnTo>
                      <a:pt x="177" y="1954"/>
                    </a:lnTo>
                    <a:lnTo>
                      <a:pt x="182" y="1968"/>
                    </a:lnTo>
                    <a:lnTo>
                      <a:pt x="186" y="1978"/>
                    </a:lnTo>
                    <a:lnTo>
                      <a:pt x="144" y="1992"/>
                    </a:lnTo>
                    <a:lnTo>
                      <a:pt x="141" y="1983"/>
                    </a:lnTo>
                    <a:lnTo>
                      <a:pt x="136" y="1971"/>
                    </a:lnTo>
                    <a:lnTo>
                      <a:pt x="130" y="1955"/>
                    </a:lnTo>
                    <a:lnTo>
                      <a:pt x="122" y="1939"/>
                    </a:lnTo>
                    <a:lnTo>
                      <a:pt x="162" y="1923"/>
                    </a:lnTo>
                    <a:close/>
                    <a:moveTo>
                      <a:pt x="186" y="1978"/>
                    </a:moveTo>
                    <a:lnTo>
                      <a:pt x="187" y="1982"/>
                    </a:lnTo>
                    <a:lnTo>
                      <a:pt x="188" y="1985"/>
                    </a:lnTo>
                    <a:lnTo>
                      <a:pt x="188" y="1989"/>
                    </a:lnTo>
                    <a:lnTo>
                      <a:pt x="188" y="1993"/>
                    </a:lnTo>
                    <a:lnTo>
                      <a:pt x="186" y="1996"/>
                    </a:lnTo>
                    <a:lnTo>
                      <a:pt x="184" y="1999"/>
                    </a:lnTo>
                    <a:lnTo>
                      <a:pt x="179" y="2002"/>
                    </a:lnTo>
                    <a:lnTo>
                      <a:pt x="173" y="2005"/>
                    </a:lnTo>
                    <a:lnTo>
                      <a:pt x="165" y="2007"/>
                    </a:lnTo>
                    <a:lnTo>
                      <a:pt x="159" y="2009"/>
                    </a:lnTo>
                    <a:lnTo>
                      <a:pt x="155" y="2007"/>
                    </a:lnTo>
                    <a:lnTo>
                      <a:pt x="152" y="2005"/>
                    </a:lnTo>
                    <a:lnTo>
                      <a:pt x="149" y="2003"/>
                    </a:lnTo>
                    <a:lnTo>
                      <a:pt x="147" y="1999"/>
                    </a:lnTo>
                    <a:lnTo>
                      <a:pt x="146" y="1996"/>
                    </a:lnTo>
                    <a:lnTo>
                      <a:pt x="144" y="1992"/>
                    </a:lnTo>
                    <a:lnTo>
                      <a:pt x="186" y="1978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20" name="Freeform 515">
                <a:extLst>
                  <a:ext uri="{FF2B5EF4-FFF2-40B4-BE49-F238E27FC236}">
                    <a16:creationId xmlns:a16="http://schemas.microsoft.com/office/drawing/2014/main" id="{81830787-992F-43A7-B3CE-9D4236D68B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84" y="1455"/>
                <a:ext cx="7" cy="20"/>
              </a:xfrm>
              <a:custGeom>
                <a:avLst/>
                <a:gdLst>
                  <a:gd name="T0" fmla="*/ 0 w 116"/>
                  <a:gd name="T1" fmla="*/ 1 h 375"/>
                  <a:gd name="T2" fmla="*/ 0 w 116"/>
                  <a:gd name="T3" fmla="*/ 1 h 375"/>
                  <a:gd name="T4" fmla="*/ 0 w 116"/>
                  <a:gd name="T5" fmla="*/ 1 h 375"/>
                  <a:gd name="T6" fmla="*/ 0 w 116"/>
                  <a:gd name="T7" fmla="*/ 1 h 375"/>
                  <a:gd name="T8" fmla="*/ 0 w 116"/>
                  <a:gd name="T9" fmla="*/ 1 h 375"/>
                  <a:gd name="T10" fmla="*/ 0 w 116"/>
                  <a:gd name="T11" fmla="*/ 1 h 375"/>
                  <a:gd name="T12" fmla="*/ 0 w 116"/>
                  <a:gd name="T13" fmla="*/ 1 h 375"/>
                  <a:gd name="T14" fmla="*/ 0 w 116"/>
                  <a:gd name="T15" fmla="*/ 1 h 375"/>
                  <a:gd name="T16" fmla="*/ 0 w 116"/>
                  <a:gd name="T17" fmla="*/ 1 h 375"/>
                  <a:gd name="T18" fmla="*/ 0 w 116"/>
                  <a:gd name="T19" fmla="*/ 1 h 375"/>
                  <a:gd name="T20" fmla="*/ 0 w 116"/>
                  <a:gd name="T21" fmla="*/ 1 h 375"/>
                  <a:gd name="T22" fmla="*/ 0 w 116"/>
                  <a:gd name="T23" fmla="*/ 1 h 375"/>
                  <a:gd name="T24" fmla="*/ 0 w 116"/>
                  <a:gd name="T25" fmla="*/ 1 h 375"/>
                  <a:gd name="T26" fmla="*/ 0 w 116"/>
                  <a:gd name="T27" fmla="*/ 1 h 375"/>
                  <a:gd name="T28" fmla="*/ 0 w 116"/>
                  <a:gd name="T29" fmla="*/ 1 h 375"/>
                  <a:gd name="T30" fmla="*/ 0 w 116"/>
                  <a:gd name="T31" fmla="*/ 1 h 375"/>
                  <a:gd name="T32" fmla="*/ 0 w 116"/>
                  <a:gd name="T33" fmla="*/ 1 h 375"/>
                  <a:gd name="T34" fmla="*/ 0 w 116"/>
                  <a:gd name="T35" fmla="*/ 1 h 375"/>
                  <a:gd name="T36" fmla="*/ 0 w 116"/>
                  <a:gd name="T37" fmla="*/ 1 h 375"/>
                  <a:gd name="T38" fmla="*/ 0 w 116"/>
                  <a:gd name="T39" fmla="*/ 1 h 375"/>
                  <a:gd name="T40" fmla="*/ 0 w 116"/>
                  <a:gd name="T41" fmla="*/ 1 h 375"/>
                  <a:gd name="T42" fmla="*/ 0 w 116"/>
                  <a:gd name="T43" fmla="*/ 1 h 375"/>
                  <a:gd name="T44" fmla="*/ 0 w 116"/>
                  <a:gd name="T45" fmla="*/ 1 h 375"/>
                  <a:gd name="T46" fmla="*/ 0 w 116"/>
                  <a:gd name="T47" fmla="*/ 1 h 375"/>
                  <a:gd name="T48" fmla="*/ 0 w 116"/>
                  <a:gd name="T49" fmla="*/ 1 h 375"/>
                  <a:gd name="T50" fmla="*/ 0 w 116"/>
                  <a:gd name="T51" fmla="*/ 1 h 375"/>
                  <a:gd name="T52" fmla="*/ 0 w 116"/>
                  <a:gd name="T53" fmla="*/ 1 h 375"/>
                  <a:gd name="T54" fmla="*/ 0 w 116"/>
                  <a:gd name="T55" fmla="*/ 1 h 375"/>
                  <a:gd name="T56" fmla="*/ 0 w 116"/>
                  <a:gd name="T57" fmla="*/ 1 h 375"/>
                  <a:gd name="T58" fmla="*/ 0 w 116"/>
                  <a:gd name="T59" fmla="*/ 0 h 375"/>
                  <a:gd name="T60" fmla="*/ 0 w 116"/>
                  <a:gd name="T61" fmla="*/ 0 h 375"/>
                  <a:gd name="T62" fmla="*/ 0 w 116"/>
                  <a:gd name="T63" fmla="*/ 0 h 375"/>
                  <a:gd name="T64" fmla="*/ 0 w 116"/>
                  <a:gd name="T65" fmla="*/ 0 h 375"/>
                  <a:gd name="T66" fmla="*/ 0 w 116"/>
                  <a:gd name="T67" fmla="*/ 0 h 375"/>
                  <a:gd name="T68" fmla="*/ 0 w 116"/>
                  <a:gd name="T69" fmla="*/ 0 h 375"/>
                  <a:gd name="T70" fmla="*/ 0 w 116"/>
                  <a:gd name="T71" fmla="*/ 0 h 375"/>
                  <a:gd name="T72" fmla="*/ 0 w 116"/>
                  <a:gd name="T73" fmla="*/ 0 h 375"/>
                  <a:gd name="T74" fmla="*/ 0 w 116"/>
                  <a:gd name="T75" fmla="*/ 0 h 375"/>
                  <a:gd name="T76" fmla="*/ 0 w 116"/>
                  <a:gd name="T77" fmla="*/ 1 h 375"/>
                  <a:gd name="T78" fmla="*/ 0 w 116"/>
                  <a:gd name="T79" fmla="*/ 0 h 375"/>
                  <a:gd name="T80" fmla="*/ 0 w 116"/>
                  <a:gd name="T81" fmla="*/ 0 h 375"/>
                  <a:gd name="T82" fmla="*/ 0 w 116"/>
                  <a:gd name="T83" fmla="*/ 0 h 375"/>
                  <a:gd name="T84" fmla="*/ 0 w 116"/>
                  <a:gd name="T85" fmla="*/ 0 h 375"/>
                  <a:gd name="T86" fmla="*/ 0 w 116"/>
                  <a:gd name="T87" fmla="*/ 0 h 375"/>
                  <a:gd name="T88" fmla="*/ 0 w 116"/>
                  <a:gd name="T89" fmla="*/ 0 h 375"/>
                  <a:gd name="T90" fmla="*/ 0 w 116"/>
                  <a:gd name="T91" fmla="*/ 0 h 375"/>
                  <a:gd name="T92" fmla="*/ 0 w 116"/>
                  <a:gd name="T93" fmla="*/ 0 h 375"/>
                  <a:gd name="T94" fmla="*/ 0 w 116"/>
                  <a:gd name="T95" fmla="*/ 0 h 37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16" h="375">
                    <a:moveTo>
                      <a:pt x="105" y="333"/>
                    </a:moveTo>
                    <a:lnTo>
                      <a:pt x="108" y="335"/>
                    </a:lnTo>
                    <a:lnTo>
                      <a:pt x="111" y="337"/>
                    </a:lnTo>
                    <a:lnTo>
                      <a:pt x="114" y="341"/>
                    </a:lnTo>
                    <a:lnTo>
                      <a:pt x="115" y="344"/>
                    </a:lnTo>
                    <a:lnTo>
                      <a:pt x="116" y="348"/>
                    </a:lnTo>
                    <a:lnTo>
                      <a:pt x="116" y="352"/>
                    </a:lnTo>
                    <a:lnTo>
                      <a:pt x="114" y="357"/>
                    </a:lnTo>
                    <a:lnTo>
                      <a:pt x="111" y="363"/>
                    </a:lnTo>
                    <a:lnTo>
                      <a:pt x="106" y="369"/>
                    </a:lnTo>
                    <a:lnTo>
                      <a:pt x="102" y="373"/>
                    </a:lnTo>
                    <a:lnTo>
                      <a:pt x="98" y="375"/>
                    </a:lnTo>
                    <a:lnTo>
                      <a:pt x="95" y="375"/>
                    </a:lnTo>
                    <a:lnTo>
                      <a:pt x="91" y="375"/>
                    </a:lnTo>
                    <a:lnTo>
                      <a:pt x="88" y="373"/>
                    </a:lnTo>
                    <a:lnTo>
                      <a:pt x="84" y="372"/>
                    </a:lnTo>
                    <a:lnTo>
                      <a:pt x="81" y="369"/>
                    </a:lnTo>
                    <a:lnTo>
                      <a:pt x="105" y="333"/>
                    </a:lnTo>
                    <a:close/>
                    <a:moveTo>
                      <a:pt x="81" y="369"/>
                    </a:moveTo>
                    <a:lnTo>
                      <a:pt x="75" y="366"/>
                    </a:lnTo>
                    <a:lnTo>
                      <a:pt x="63" y="356"/>
                    </a:lnTo>
                    <a:lnTo>
                      <a:pt x="56" y="349"/>
                    </a:lnTo>
                    <a:lnTo>
                      <a:pt x="47" y="341"/>
                    </a:lnTo>
                    <a:lnTo>
                      <a:pt x="38" y="330"/>
                    </a:lnTo>
                    <a:lnTo>
                      <a:pt x="29" y="319"/>
                    </a:lnTo>
                    <a:lnTo>
                      <a:pt x="21" y="307"/>
                    </a:lnTo>
                    <a:lnTo>
                      <a:pt x="13" y="292"/>
                    </a:lnTo>
                    <a:lnTo>
                      <a:pt x="7" y="278"/>
                    </a:lnTo>
                    <a:lnTo>
                      <a:pt x="3" y="262"/>
                    </a:lnTo>
                    <a:lnTo>
                      <a:pt x="1" y="254"/>
                    </a:lnTo>
                    <a:lnTo>
                      <a:pt x="0" y="245"/>
                    </a:lnTo>
                    <a:lnTo>
                      <a:pt x="0" y="236"/>
                    </a:lnTo>
                    <a:lnTo>
                      <a:pt x="0" y="227"/>
                    </a:lnTo>
                    <a:lnTo>
                      <a:pt x="1" y="218"/>
                    </a:lnTo>
                    <a:lnTo>
                      <a:pt x="2" y="209"/>
                    </a:lnTo>
                    <a:lnTo>
                      <a:pt x="5" y="198"/>
                    </a:lnTo>
                    <a:lnTo>
                      <a:pt x="8" y="189"/>
                    </a:lnTo>
                    <a:lnTo>
                      <a:pt x="49" y="203"/>
                    </a:lnTo>
                    <a:lnTo>
                      <a:pt x="47" y="211"/>
                    </a:lnTo>
                    <a:lnTo>
                      <a:pt x="45" y="218"/>
                    </a:lnTo>
                    <a:lnTo>
                      <a:pt x="44" y="224"/>
                    </a:lnTo>
                    <a:lnTo>
                      <a:pt x="44" y="231"/>
                    </a:lnTo>
                    <a:lnTo>
                      <a:pt x="44" y="243"/>
                    </a:lnTo>
                    <a:lnTo>
                      <a:pt x="46" y="256"/>
                    </a:lnTo>
                    <a:lnTo>
                      <a:pt x="50" y="267"/>
                    </a:lnTo>
                    <a:lnTo>
                      <a:pt x="54" y="277"/>
                    </a:lnTo>
                    <a:lnTo>
                      <a:pt x="60" y="287"/>
                    </a:lnTo>
                    <a:lnTo>
                      <a:pt x="66" y="297"/>
                    </a:lnTo>
                    <a:lnTo>
                      <a:pt x="80" y="312"/>
                    </a:lnTo>
                    <a:lnTo>
                      <a:pt x="92" y="323"/>
                    </a:lnTo>
                    <a:lnTo>
                      <a:pt x="101" y="330"/>
                    </a:lnTo>
                    <a:lnTo>
                      <a:pt x="105" y="333"/>
                    </a:lnTo>
                    <a:lnTo>
                      <a:pt x="81" y="369"/>
                    </a:lnTo>
                    <a:close/>
                    <a:moveTo>
                      <a:pt x="49" y="203"/>
                    </a:moveTo>
                    <a:lnTo>
                      <a:pt x="50" y="201"/>
                    </a:lnTo>
                    <a:lnTo>
                      <a:pt x="49" y="203"/>
                    </a:lnTo>
                    <a:lnTo>
                      <a:pt x="28" y="196"/>
                    </a:lnTo>
                    <a:lnTo>
                      <a:pt x="49" y="203"/>
                    </a:lnTo>
                    <a:close/>
                    <a:moveTo>
                      <a:pt x="8" y="189"/>
                    </a:moveTo>
                    <a:lnTo>
                      <a:pt x="18" y="156"/>
                    </a:lnTo>
                    <a:lnTo>
                      <a:pt x="26" y="125"/>
                    </a:lnTo>
                    <a:lnTo>
                      <a:pt x="31" y="97"/>
                    </a:lnTo>
                    <a:lnTo>
                      <a:pt x="36" y="72"/>
                    </a:lnTo>
                    <a:lnTo>
                      <a:pt x="38" y="51"/>
                    </a:lnTo>
                    <a:lnTo>
                      <a:pt x="40" y="36"/>
                    </a:lnTo>
                    <a:lnTo>
                      <a:pt x="40" y="25"/>
                    </a:lnTo>
                    <a:lnTo>
                      <a:pt x="40" y="22"/>
                    </a:lnTo>
                    <a:lnTo>
                      <a:pt x="84" y="22"/>
                    </a:lnTo>
                    <a:lnTo>
                      <a:pt x="84" y="26"/>
                    </a:lnTo>
                    <a:lnTo>
                      <a:pt x="83" y="37"/>
                    </a:lnTo>
                    <a:lnTo>
                      <a:pt x="82" y="54"/>
                    </a:lnTo>
                    <a:lnTo>
                      <a:pt x="80" y="77"/>
                    </a:lnTo>
                    <a:lnTo>
                      <a:pt x="75" y="104"/>
                    </a:lnTo>
                    <a:lnTo>
                      <a:pt x="69" y="135"/>
                    </a:lnTo>
                    <a:lnTo>
                      <a:pt x="65" y="151"/>
                    </a:lnTo>
                    <a:lnTo>
                      <a:pt x="60" y="168"/>
                    </a:lnTo>
                    <a:lnTo>
                      <a:pt x="55" y="186"/>
                    </a:lnTo>
                    <a:lnTo>
                      <a:pt x="49" y="203"/>
                    </a:lnTo>
                    <a:lnTo>
                      <a:pt x="8" y="189"/>
                    </a:lnTo>
                    <a:close/>
                    <a:moveTo>
                      <a:pt x="40" y="22"/>
                    </a:moveTo>
                    <a:lnTo>
                      <a:pt x="40" y="18"/>
                    </a:lnTo>
                    <a:lnTo>
                      <a:pt x="40" y="14"/>
                    </a:lnTo>
                    <a:lnTo>
                      <a:pt x="41" y="10"/>
                    </a:lnTo>
                    <a:lnTo>
                      <a:pt x="43" y="7"/>
                    </a:lnTo>
                    <a:lnTo>
                      <a:pt x="45" y="4"/>
                    </a:lnTo>
                    <a:lnTo>
                      <a:pt x="49" y="2"/>
                    </a:lnTo>
                    <a:lnTo>
                      <a:pt x="54" y="1"/>
                    </a:lnTo>
                    <a:lnTo>
                      <a:pt x="61" y="0"/>
                    </a:lnTo>
                    <a:lnTo>
                      <a:pt x="69" y="1"/>
                    </a:lnTo>
                    <a:lnTo>
                      <a:pt x="74" y="2"/>
                    </a:lnTo>
                    <a:lnTo>
                      <a:pt x="79" y="4"/>
                    </a:lnTo>
                    <a:lnTo>
                      <a:pt x="81" y="7"/>
                    </a:lnTo>
                    <a:lnTo>
                      <a:pt x="83" y="10"/>
                    </a:lnTo>
                    <a:lnTo>
                      <a:pt x="84" y="14"/>
                    </a:lnTo>
                    <a:lnTo>
                      <a:pt x="84" y="18"/>
                    </a:lnTo>
                    <a:lnTo>
                      <a:pt x="84" y="22"/>
                    </a:lnTo>
                    <a:lnTo>
                      <a:pt x="40" y="22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21" name="Freeform 516">
                <a:extLst>
                  <a:ext uri="{FF2B5EF4-FFF2-40B4-BE49-F238E27FC236}">
                    <a16:creationId xmlns:a16="http://schemas.microsoft.com/office/drawing/2014/main" id="{9ADE4CB6-3661-4E6D-B716-151AA35FD6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86" y="1498"/>
                <a:ext cx="5" cy="27"/>
              </a:xfrm>
              <a:custGeom>
                <a:avLst/>
                <a:gdLst>
                  <a:gd name="T0" fmla="*/ 0 w 84"/>
                  <a:gd name="T1" fmla="*/ 0 h 516"/>
                  <a:gd name="T2" fmla="*/ 0 w 84"/>
                  <a:gd name="T3" fmla="*/ 0 h 516"/>
                  <a:gd name="T4" fmla="*/ 0 w 84"/>
                  <a:gd name="T5" fmla="*/ 0 h 516"/>
                  <a:gd name="T6" fmla="*/ 0 w 84"/>
                  <a:gd name="T7" fmla="*/ 0 h 516"/>
                  <a:gd name="T8" fmla="*/ 0 w 84"/>
                  <a:gd name="T9" fmla="*/ 0 h 516"/>
                  <a:gd name="T10" fmla="*/ 0 w 84"/>
                  <a:gd name="T11" fmla="*/ 0 h 516"/>
                  <a:gd name="T12" fmla="*/ 0 w 84"/>
                  <a:gd name="T13" fmla="*/ 0 h 516"/>
                  <a:gd name="T14" fmla="*/ 0 w 84"/>
                  <a:gd name="T15" fmla="*/ 0 h 516"/>
                  <a:gd name="T16" fmla="*/ 0 w 84"/>
                  <a:gd name="T17" fmla="*/ 0 h 516"/>
                  <a:gd name="T18" fmla="*/ 0 w 84"/>
                  <a:gd name="T19" fmla="*/ 0 h 516"/>
                  <a:gd name="T20" fmla="*/ 0 w 84"/>
                  <a:gd name="T21" fmla="*/ 0 h 516"/>
                  <a:gd name="T22" fmla="*/ 0 w 84"/>
                  <a:gd name="T23" fmla="*/ 0 h 516"/>
                  <a:gd name="T24" fmla="*/ 0 w 84"/>
                  <a:gd name="T25" fmla="*/ 0 h 516"/>
                  <a:gd name="T26" fmla="*/ 0 w 84"/>
                  <a:gd name="T27" fmla="*/ 1 h 516"/>
                  <a:gd name="T28" fmla="*/ 0 w 84"/>
                  <a:gd name="T29" fmla="*/ 1 h 516"/>
                  <a:gd name="T30" fmla="*/ 0 w 84"/>
                  <a:gd name="T31" fmla="*/ 1 h 516"/>
                  <a:gd name="T32" fmla="*/ 0 w 84"/>
                  <a:gd name="T33" fmla="*/ 1 h 516"/>
                  <a:gd name="T34" fmla="*/ 0 w 84"/>
                  <a:gd name="T35" fmla="*/ 0 h 516"/>
                  <a:gd name="T36" fmla="*/ 0 w 84"/>
                  <a:gd name="T37" fmla="*/ 0 h 516"/>
                  <a:gd name="T38" fmla="*/ 0 w 84"/>
                  <a:gd name="T39" fmla="*/ 0 h 516"/>
                  <a:gd name="T40" fmla="*/ 0 w 84"/>
                  <a:gd name="T41" fmla="*/ 0 h 516"/>
                  <a:gd name="T42" fmla="*/ 0 w 84"/>
                  <a:gd name="T43" fmla="*/ 0 h 516"/>
                  <a:gd name="T44" fmla="*/ 0 w 84"/>
                  <a:gd name="T45" fmla="*/ 1 h 516"/>
                  <a:gd name="T46" fmla="*/ 0 w 84"/>
                  <a:gd name="T47" fmla="*/ 1 h 516"/>
                  <a:gd name="T48" fmla="*/ 0 w 84"/>
                  <a:gd name="T49" fmla="*/ 1 h 516"/>
                  <a:gd name="T50" fmla="*/ 0 w 84"/>
                  <a:gd name="T51" fmla="*/ 1 h 516"/>
                  <a:gd name="T52" fmla="*/ 0 w 84"/>
                  <a:gd name="T53" fmla="*/ 1 h 516"/>
                  <a:gd name="T54" fmla="*/ 0 w 84"/>
                  <a:gd name="T55" fmla="*/ 1 h 516"/>
                  <a:gd name="T56" fmla="*/ 0 w 84"/>
                  <a:gd name="T57" fmla="*/ 1 h 516"/>
                  <a:gd name="T58" fmla="*/ 0 w 84"/>
                  <a:gd name="T59" fmla="*/ 1 h 516"/>
                  <a:gd name="T60" fmla="*/ 0 w 84"/>
                  <a:gd name="T61" fmla="*/ 1 h 516"/>
                  <a:gd name="T62" fmla="*/ 0 w 84"/>
                  <a:gd name="T63" fmla="*/ 1 h 516"/>
                  <a:gd name="T64" fmla="*/ 0 w 84"/>
                  <a:gd name="T65" fmla="*/ 1 h 516"/>
                  <a:gd name="T66" fmla="*/ 0 w 84"/>
                  <a:gd name="T67" fmla="*/ 1 h 516"/>
                  <a:gd name="T68" fmla="*/ 0 w 84"/>
                  <a:gd name="T69" fmla="*/ 1 h 516"/>
                  <a:gd name="T70" fmla="*/ 0 w 84"/>
                  <a:gd name="T71" fmla="*/ 1 h 516"/>
                  <a:gd name="T72" fmla="*/ 0 w 84"/>
                  <a:gd name="T73" fmla="*/ 1 h 516"/>
                  <a:gd name="T74" fmla="*/ 0 w 84"/>
                  <a:gd name="T75" fmla="*/ 1 h 516"/>
                  <a:gd name="T76" fmla="*/ 0 w 84"/>
                  <a:gd name="T77" fmla="*/ 1 h 516"/>
                  <a:gd name="T78" fmla="*/ 0 w 84"/>
                  <a:gd name="T79" fmla="*/ 1 h 516"/>
                  <a:gd name="T80" fmla="*/ 0 w 84"/>
                  <a:gd name="T81" fmla="*/ 1 h 516"/>
                  <a:gd name="T82" fmla="*/ 0 w 84"/>
                  <a:gd name="T83" fmla="*/ 1 h 516"/>
                  <a:gd name="T84" fmla="*/ 0 w 84"/>
                  <a:gd name="T85" fmla="*/ 1 h 51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4" h="516">
                    <a:moveTo>
                      <a:pt x="4" y="34"/>
                    </a:moveTo>
                    <a:lnTo>
                      <a:pt x="3" y="30"/>
                    </a:lnTo>
                    <a:lnTo>
                      <a:pt x="1" y="26"/>
                    </a:lnTo>
                    <a:lnTo>
                      <a:pt x="0" y="23"/>
                    </a:lnTo>
                    <a:lnTo>
                      <a:pt x="0" y="19"/>
                    </a:lnTo>
                    <a:lnTo>
                      <a:pt x="1" y="16"/>
                    </a:lnTo>
                    <a:lnTo>
                      <a:pt x="4" y="11"/>
                    </a:lnTo>
                    <a:lnTo>
                      <a:pt x="8" y="7"/>
                    </a:lnTo>
                    <a:lnTo>
                      <a:pt x="14" y="4"/>
                    </a:lnTo>
                    <a:lnTo>
                      <a:pt x="20" y="1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34" y="1"/>
                    </a:lnTo>
                    <a:lnTo>
                      <a:pt x="36" y="4"/>
                    </a:lnTo>
                    <a:lnTo>
                      <a:pt x="40" y="7"/>
                    </a:lnTo>
                    <a:lnTo>
                      <a:pt x="42" y="10"/>
                    </a:lnTo>
                    <a:lnTo>
                      <a:pt x="44" y="13"/>
                    </a:lnTo>
                    <a:lnTo>
                      <a:pt x="4" y="34"/>
                    </a:lnTo>
                    <a:close/>
                    <a:moveTo>
                      <a:pt x="44" y="13"/>
                    </a:moveTo>
                    <a:lnTo>
                      <a:pt x="46" y="20"/>
                    </a:lnTo>
                    <a:lnTo>
                      <a:pt x="53" y="35"/>
                    </a:lnTo>
                    <a:lnTo>
                      <a:pt x="61" y="61"/>
                    </a:lnTo>
                    <a:lnTo>
                      <a:pt x="70" y="93"/>
                    </a:lnTo>
                    <a:lnTo>
                      <a:pt x="74" y="112"/>
                    </a:lnTo>
                    <a:lnTo>
                      <a:pt x="77" y="133"/>
                    </a:lnTo>
                    <a:lnTo>
                      <a:pt x="80" y="155"/>
                    </a:lnTo>
                    <a:lnTo>
                      <a:pt x="83" y="178"/>
                    </a:lnTo>
                    <a:lnTo>
                      <a:pt x="84" y="203"/>
                    </a:lnTo>
                    <a:lnTo>
                      <a:pt x="83" y="228"/>
                    </a:lnTo>
                    <a:lnTo>
                      <a:pt x="80" y="255"/>
                    </a:lnTo>
                    <a:lnTo>
                      <a:pt x="76" y="283"/>
                    </a:lnTo>
                    <a:lnTo>
                      <a:pt x="33" y="275"/>
                    </a:lnTo>
                    <a:lnTo>
                      <a:pt x="36" y="250"/>
                    </a:lnTo>
                    <a:lnTo>
                      <a:pt x="40" y="226"/>
                    </a:lnTo>
                    <a:lnTo>
                      <a:pt x="40" y="203"/>
                    </a:lnTo>
                    <a:lnTo>
                      <a:pt x="40" y="181"/>
                    </a:lnTo>
                    <a:lnTo>
                      <a:pt x="37" y="160"/>
                    </a:lnTo>
                    <a:lnTo>
                      <a:pt x="34" y="140"/>
                    </a:lnTo>
                    <a:lnTo>
                      <a:pt x="31" y="121"/>
                    </a:lnTo>
                    <a:lnTo>
                      <a:pt x="28" y="105"/>
                    </a:lnTo>
                    <a:lnTo>
                      <a:pt x="20" y="75"/>
                    </a:lnTo>
                    <a:lnTo>
                      <a:pt x="12" y="52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44" y="13"/>
                    </a:lnTo>
                    <a:close/>
                    <a:moveTo>
                      <a:pt x="33" y="275"/>
                    </a:moveTo>
                    <a:lnTo>
                      <a:pt x="32" y="276"/>
                    </a:lnTo>
                    <a:lnTo>
                      <a:pt x="33" y="275"/>
                    </a:lnTo>
                    <a:lnTo>
                      <a:pt x="55" y="279"/>
                    </a:lnTo>
                    <a:lnTo>
                      <a:pt x="33" y="275"/>
                    </a:lnTo>
                    <a:close/>
                    <a:moveTo>
                      <a:pt x="76" y="283"/>
                    </a:moveTo>
                    <a:lnTo>
                      <a:pt x="68" y="332"/>
                    </a:lnTo>
                    <a:lnTo>
                      <a:pt x="61" y="374"/>
                    </a:lnTo>
                    <a:lnTo>
                      <a:pt x="56" y="411"/>
                    </a:lnTo>
                    <a:lnTo>
                      <a:pt x="52" y="441"/>
                    </a:lnTo>
                    <a:lnTo>
                      <a:pt x="49" y="465"/>
                    </a:lnTo>
                    <a:lnTo>
                      <a:pt x="47" y="481"/>
                    </a:lnTo>
                    <a:lnTo>
                      <a:pt x="46" y="492"/>
                    </a:lnTo>
                    <a:lnTo>
                      <a:pt x="46" y="495"/>
                    </a:lnTo>
                    <a:lnTo>
                      <a:pt x="2" y="491"/>
                    </a:lnTo>
                    <a:lnTo>
                      <a:pt x="2" y="488"/>
                    </a:lnTo>
                    <a:lnTo>
                      <a:pt x="4" y="478"/>
                    </a:lnTo>
                    <a:lnTo>
                      <a:pt x="6" y="461"/>
                    </a:lnTo>
                    <a:lnTo>
                      <a:pt x="8" y="437"/>
                    </a:lnTo>
                    <a:lnTo>
                      <a:pt x="13" y="406"/>
                    </a:lnTo>
                    <a:lnTo>
                      <a:pt x="18" y="370"/>
                    </a:lnTo>
                    <a:lnTo>
                      <a:pt x="25" y="326"/>
                    </a:lnTo>
                    <a:lnTo>
                      <a:pt x="33" y="275"/>
                    </a:lnTo>
                    <a:lnTo>
                      <a:pt x="76" y="283"/>
                    </a:lnTo>
                    <a:close/>
                    <a:moveTo>
                      <a:pt x="46" y="495"/>
                    </a:moveTo>
                    <a:lnTo>
                      <a:pt x="45" y="500"/>
                    </a:lnTo>
                    <a:lnTo>
                      <a:pt x="45" y="504"/>
                    </a:lnTo>
                    <a:lnTo>
                      <a:pt x="44" y="507"/>
                    </a:lnTo>
                    <a:lnTo>
                      <a:pt x="42" y="510"/>
                    </a:lnTo>
                    <a:lnTo>
                      <a:pt x="38" y="513"/>
                    </a:lnTo>
                    <a:lnTo>
                      <a:pt x="34" y="515"/>
                    </a:lnTo>
                    <a:lnTo>
                      <a:pt x="29" y="516"/>
                    </a:lnTo>
                    <a:lnTo>
                      <a:pt x="22" y="516"/>
                    </a:lnTo>
                    <a:lnTo>
                      <a:pt x="15" y="514"/>
                    </a:lnTo>
                    <a:lnTo>
                      <a:pt x="9" y="513"/>
                    </a:lnTo>
                    <a:lnTo>
                      <a:pt x="6" y="510"/>
                    </a:lnTo>
                    <a:lnTo>
                      <a:pt x="3" y="507"/>
                    </a:lnTo>
                    <a:lnTo>
                      <a:pt x="2" y="504"/>
                    </a:lnTo>
                    <a:lnTo>
                      <a:pt x="2" y="500"/>
                    </a:lnTo>
                    <a:lnTo>
                      <a:pt x="2" y="495"/>
                    </a:lnTo>
                    <a:lnTo>
                      <a:pt x="2" y="491"/>
                    </a:lnTo>
                    <a:lnTo>
                      <a:pt x="46" y="495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22" name="Freeform 517">
                <a:extLst>
                  <a:ext uri="{FF2B5EF4-FFF2-40B4-BE49-F238E27FC236}">
                    <a16:creationId xmlns:a16="http://schemas.microsoft.com/office/drawing/2014/main" id="{88B5007B-D8E8-4B17-97A9-2092556975E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95" y="1518"/>
                <a:ext cx="10" cy="15"/>
              </a:xfrm>
              <a:custGeom>
                <a:avLst/>
                <a:gdLst>
                  <a:gd name="T0" fmla="*/ 0 w 193"/>
                  <a:gd name="T1" fmla="*/ 0 h 278"/>
                  <a:gd name="T2" fmla="*/ 0 w 193"/>
                  <a:gd name="T3" fmla="*/ 0 h 278"/>
                  <a:gd name="T4" fmla="*/ 0 w 193"/>
                  <a:gd name="T5" fmla="*/ 0 h 278"/>
                  <a:gd name="T6" fmla="*/ 0 w 193"/>
                  <a:gd name="T7" fmla="*/ 0 h 278"/>
                  <a:gd name="T8" fmla="*/ 0 w 193"/>
                  <a:gd name="T9" fmla="*/ 0 h 278"/>
                  <a:gd name="T10" fmla="*/ 0 w 193"/>
                  <a:gd name="T11" fmla="*/ 0 h 278"/>
                  <a:gd name="T12" fmla="*/ 0 w 193"/>
                  <a:gd name="T13" fmla="*/ 0 h 278"/>
                  <a:gd name="T14" fmla="*/ 0 w 193"/>
                  <a:gd name="T15" fmla="*/ 0 h 278"/>
                  <a:gd name="T16" fmla="*/ 0 w 193"/>
                  <a:gd name="T17" fmla="*/ 0 h 278"/>
                  <a:gd name="T18" fmla="*/ 0 w 193"/>
                  <a:gd name="T19" fmla="*/ 0 h 278"/>
                  <a:gd name="T20" fmla="*/ 0 w 193"/>
                  <a:gd name="T21" fmla="*/ 0 h 278"/>
                  <a:gd name="T22" fmla="*/ 0 w 193"/>
                  <a:gd name="T23" fmla="*/ 0 h 278"/>
                  <a:gd name="T24" fmla="*/ 0 w 193"/>
                  <a:gd name="T25" fmla="*/ 1 h 278"/>
                  <a:gd name="T26" fmla="*/ 0 w 193"/>
                  <a:gd name="T27" fmla="*/ 1 h 278"/>
                  <a:gd name="T28" fmla="*/ 0 w 193"/>
                  <a:gd name="T29" fmla="*/ 1 h 278"/>
                  <a:gd name="T30" fmla="*/ 0 w 193"/>
                  <a:gd name="T31" fmla="*/ 1 h 278"/>
                  <a:gd name="T32" fmla="*/ 0 w 193"/>
                  <a:gd name="T33" fmla="*/ 1 h 278"/>
                  <a:gd name="T34" fmla="*/ 0 w 193"/>
                  <a:gd name="T35" fmla="*/ 1 h 278"/>
                  <a:gd name="T36" fmla="*/ 0 w 193"/>
                  <a:gd name="T37" fmla="*/ 1 h 278"/>
                  <a:gd name="T38" fmla="*/ 0 w 193"/>
                  <a:gd name="T39" fmla="*/ 1 h 278"/>
                  <a:gd name="T40" fmla="*/ 0 w 193"/>
                  <a:gd name="T41" fmla="*/ 1 h 278"/>
                  <a:gd name="T42" fmla="*/ 0 w 193"/>
                  <a:gd name="T43" fmla="*/ 1 h 278"/>
                  <a:gd name="T44" fmla="*/ 0 w 193"/>
                  <a:gd name="T45" fmla="*/ 1 h 278"/>
                  <a:gd name="T46" fmla="*/ 0 w 193"/>
                  <a:gd name="T47" fmla="*/ 0 h 278"/>
                  <a:gd name="T48" fmla="*/ 0 w 193"/>
                  <a:gd name="T49" fmla="*/ 0 h 278"/>
                  <a:gd name="T50" fmla="*/ 0 w 193"/>
                  <a:gd name="T51" fmla="*/ 0 h 278"/>
                  <a:gd name="T52" fmla="*/ 0 w 193"/>
                  <a:gd name="T53" fmla="*/ 1 h 278"/>
                  <a:gd name="T54" fmla="*/ 0 w 193"/>
                  <a:gd name="T55" fmla="*/ 1 h 278"/>
                  <a:gd name="T56" fmla="*/ 0 w 193"/>
                  <a:gd name="T57" fmla="*/ 1 h 278"/>
                  <a:gd name="T58" fmla="*/ 0 w 193"/>
                  <a:gd name="T59" fmla="*/ 1 h 278"/>
                  <a:gd name="T60" fmla="*/ 0 w 193"/>
                  <a:gd name="T61" fmla="*/ 1 h 278"/>
                  <a:gd name="T62" fmla="*/ 0 w 193"/>
                  <a:gd name="T63" fmla="*/ 0 h 278"/>
                  <a:gd name="T64" fmla="*/ 0 w 193"/>
                  <a:gd name="T65" fmla="*/ 0 h 278"/>
                  <a:gd name="T66" fmla="*/ 0 w 193"/>
                  <a:gd name="T67" fmla="*/ 1 h 278"/>
                  <a:gd name="T68" fmla="*/ 0 w 193"/>
                  <a:gd name="T69" fmla="*/ 1 h 278"/>
                  <a:gd name="T70" fmla="*/ 0 w 193"/>
                  <a:gd name="T71" fmla="*/ 1 h 278"/>
                  <a:gd name="T72" fmla="*/ 0 w 193"/>
                  <a:gd name="T73" fmla="*/ 0 h 278"/>
                  <a:gd name="T74" fmla="*/ 0 w 193"/>
                  <a:gd name="T75" fmla="*/ 0 h 278"/>
                  <a:gd name="T76" fmla="*/ 0 w 193"/>
                  <a:gd name="T77" fmla="*/ 0 h 278"/>
                  <a:gd name="T78" fmla="*/ 0 w 193"/>
                  <a:gd name="T79" fmla="*/ 0 h 278"/>
                  <a:gd name="T80" fmla="*/ 1 w 193"/>
                  <a:gd name="T81" fmla="*/ 0 h 278"/>
                  <a:gd name="T82" fmla="*/ 1 w 193"/>
                  <a:gd name="T83" fmla="*/ 0 h 278"/>
                  <a:gd name="T84" fmla="*/ 0 w 193"/>
                  <a:gd name="T85" fmla="*/ 0 h 278"/>
                  <a:gd name="T86" fmla="*/ 0 w 193"/>
                  <a:gd name="T87" fmla="*/ 0 h 278"/>
                  <a:gd name="T88" fmla="*/ 0 w 193"/>
                  <a:gd name="T89" fmla="*/ 0 h 278"/>
                  <a:gd name="T90" fmla="*/ 0 w 193"/>
                  <a:gd name="T91" fmla="*/ 0 h 278"/>
                  <a:gd name="T92" fmla="*/ 0 w 193"/>
                  <a:gd name="T93" fmla="*/ 0 h 278"/>
                  <a:gd name="T94" fmla="*/ 0 w 193"/>
                  <a:gd name="T95" fmla="*/ 0 h 278"/>
                  <a:gd name="T96" fmla="*/ 0 w 193"/>
                  <a:gd name="T97" fmla="*/ 0 h 278"/>
                  <a:gd name="T98" fmla="*/ 1 w 193"/>
                  <a:gd name="T99" fmla="*/ 0 h 278"/>
                  <a:gd name="T100" fmla="*/ 1 w 193"/>
                  <a:gd name="T101" fmla="*/ 0 h 278"/>
                  <a:gd name="T102" fmla="*/ 1 w 193"/>
                  <a:gd name="T103" fmla="*/ 0 h 278"/>
                  <a:gd name="T104" fmla="*/ 0 w 193"/>
                  <a:gd name="T105" fmla="*/ 0 h 27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93" h="278">
                    <a:moveTo>
                      <a:pt x="2" y="29"/>
                    </a:moveTo>
                    <a:lnTo>
                      <a:pt x="1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2" y="10"/>
                    </a:lnTo>
                    <a:lnTo>
                      <a:pt x="6" y="7"/>
                    </a:lnTo>
                    <a:lnTo>
                      <a:pt x="11" y="4"/>
                    </a:lnTo>
                    <a:lnTo>
                      <a:pt x="17" y="1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34" y="1"/>
                    </a:lnTo>
                    <a:lnTo>
                      <a:pt x="37" y="3"/>
                    </a:lnTo>
                    <a:lnTo>
                      <a:pt x="40" y="5"/>
                    </a:lnTo>
                    <a:lnTo>
                      <a:pt x="41" y="9"/>
                    </a:lnTo>
                    <a:lnTo>
                      <a:pt x="43" y="12"/>
                    </a:lnTo>
                    <a:lnTo>
                      <a:pt x="44" y="16"/>
                    </a:lnTo>
                    <a:lnTo>
                      <a:pt x="2" y="29"/>
                    </a:lnTo>
                    <a:close/>
                    <a:moveTo>
                      <a:pt x="44" y="16"/>
                    </a:moveTo>
                    <a:lnTo>
                      <a:pt x="46" y="27"/>
                    </a:lnTo>
                    <a:lnTo>
                      <a:pt x="52" y="53"/>
                    </a:lnTo>
                    <a:lnTo>
                      <a:pt x="59" y="90"/>
                    </a:lnTo>
                    <a:lnTo>
                      <a:pt x="67" y="131"/>
                    </a:lnTo>
                    <a:lnTo>
                      <a:pt x="75" y="171"/>
                    </a:lnTo>
                    <a:lnTo>
                      <a:pt x="83" y="205"/>
                    </a:lnTo>
                    <a:lnTo>
                      <a:pt x="86" y="216"/>
                    </a:lnTo>
                    <a:lnTo>
                      <a:pt x="89" y="224"/>
                    </a:lnTo>
                    <a:lnTo>
                      <a:pt x="90" y="226"/>
                    </a:lnTo>
                    <a:lnTo>
                      <a:pt x="92" y="227"/>
                    </a:lnTo>
                    <a:lnTo>
                      <a:pt x="93" y="225"/>
                    </a:lnTo>
                    <a:lnTo>
                      <a:pt x="136" y="230"/>
                    </a:lnTo>
                    <a:lnTo>
                      <a:pt x="133" y="246"/>
                    </a:lnTo>
                    <a:lnTo>
                      <a:pt x="130" y="258"/>
                    </a:lnTo>
                    <a:lnTo>
                      <a:pt x="127" y="267"/>
                    </a:lnTo>
                    <a:lnTo>
                      <a:pt x="123" y="273"/>
                    </a:lnTo>
                    <a:lnTo>
                      <a:pt x="119" y="277"/>
                    </a:lnTo>
                    <a:lnTo>
                      <a:pt x="115" y="278"/>
                    </a:lnTo>
                    <a:lnTo>
                      <a:pt x="110" y="278"/>
                    </a:lnTo>
                    <a:lnTo>
                      <a:pt x="105" y="275"/>
                    </a:lnTo>
                    <a:lnTo>
                      <a:pt x="100" y="270"/>
                    </a:lnTo>
                    <a:lnTo>
                      <a:pt x="95" y="264"/>
                    </a:lnTo>
                    <a:lnTo>
                      <a:pt x="89" y="256"/>
                    </a:lnTo>
                    <a:lnTo>
                      <a:pt x="83" y="246"/>
                    </a:lnTo>
                    <a:lnTo>
                      <a:pt x="72" y="223"/>
                    </a:lnTo>
                    <a:lnTo>
                      <a:pt x="61" y="198"/>
                    </a:lnTo>
                    <a:lnTo>
                      <a:pt x="50" y="169"/>
                    </a:lnTo>
                    <a:lnTo>
                      <a:pt x="38" y="140"/>
                    </a:lnTo>
                    <a:lnTo>
                      <a:pt x="29" y="113"/>
                    </a:lnTo>
                    <a:lnTo>
                      <a:pt x="20" y="86"/>
                    </a:lnTo>
                    <a:lnTo>
                      <a:pt x="8" y="45"/>
                    </a:lnTo>
                    <a:lnTo>
                      <a:pt x="2" y="29"/>
                    </a:lnTo>
                    <a:lnTo>
                      <a:pt x="44" y="16"/>
                    </a:lnTo>
                    <a:close/>
                    <a:moveTo>
                      <a:pt x="136" y="229"/>
                    </a:moveTo>
                    <a:lnTo>
                      <a:pt x="136" y="232"/>
                    </a:lnTo>
                    <a:lnTo>
                      <a:pt x="136" y="230"/>
                    </a:lnTo>
                    <a:lnTo>
                      <a:pt x="114" y="227"/>
                    </a:lnTo>
                    <a:lnTo>
                      <a:pt x="136" y="229"/>
                    </a:lnTo>
                    <a:close/>
                    <a:moveTo>
                      <a:pt x="93" y="225"/>
                    </a:moveTo>
                    <a:lnTo>
                      <a:pt x="94" y="212"/>
                    </a:lnTo>
                    <a:lnTo>
                      <a:pt x="97" y="200"/>
                    </a:lnTo>
                    <a:lnTo>
                      <a:pt x="99" y="187"/>
                    </a:lnTo>
                    <a:lnTo>
                      <a:pt x="103" y="176"/>
                    </a:lnTo>
                    <a:lnTo>
                      <a:pt x="110" y="155"/>
                    </a:lnTo>
                    <a:lnTo>
                      <a:pt x="119" y="133"/>
                    </a:lnTo>
                    <a:lnTo>
                      <a:pt x="159" y="150"/>
                    </a:lnTo>
                    <a:lnTo>
                      <a:pt x="152" y="169"/>
                    </a:lnTo>
                    <a:lnTo>
                      <a:pt x="145" y="188"/>
                    </a:lnTo>
                    <a:lnTo>
                      <a:pt x="142" y="198"/>
                    </a:lnTo>
                    <a:lnTo>
                      <a:pt x="139" y="208"/>
                    </a:lnTo>
                    <a:lnTo>
                      <a:pt x="138" y="219"/>
                    </a:lnTo>
                    <a:lnTo>
                      <a:pt x="136" y="229"/>
                    </a:lnTo>
                    <a:lnTo>
                      <a:pt x="93" y="225"/>
                    </a:lnTo>
                    <a:close/>
                    <a:moveTo>
                      <a:pt x="119" y="133"/>
                    </a:moveTo>
                    <a:lnTo>
                      <a:pt x="128" y="110"/>
                    </a:lnTo>
                    <a:lnTo>
                      <a:pt x="138" y="85"/>
                    </a:lnTo>
                    <a:lnTo>
                      <a:pt x="142" y="71"/>
                    </a:lnTo>
                    <a:lnTo>
                      <a:pt x="145" y="55"/>
                    </a:lnTo>
                    <a:lnTo>
                      <a:pt x="148" y="39"/>
                    </a:lnTo>
                    <a:lnTo>
                      <a:pt x="149" y="21"/>
                    </a:lnTo>
                    <a:lnTo>
                      <a:pt x="193" y="24"/>
                    </a:lnTo>
                    <a:lnTo>
                      <a:pt x="191" y="44"/>
                    </a:lnTo>
                    <a:lnTo>
                      <a:pt x="188" y="62"/>
                    </a:lnTo>
                    <a:lnTo>
                      <a:pt x="185" y="80"/>
                    </a:lnTo>
                    <a:lnTo>
                      <a:pt x="181" y="95"/>
                    </a:lnTo>
                    <a:lnTo>
                      <a:pt x="170" y="124"/>
                    </a:lnTo>
                    <a:lnTo>
                      <a:pt x="159" y="150"/>
                    </a:lnTo>
                    <a:lnTo>
                      <a:pt x="119" y="133"/>
                    </a:lnTo>
                    <a:close/>
                    <a:moveTo>
                      <a:pt x="149" y="21"/>
                    </a:moveTo>
                    <a:lnTo>
                      <a:pt x="150" y="16"/>
                    </a:lnTo>
                    <a:lnTo>
                      <a:pt x="150" y="13"/>
                    </a:lnTo>
                    <a:lnTo>
                      <a:pt x="151" y="9"/>
                    </a:lnTo>
                    <a:lnTo>
                      <a:pt x="153" y="6"/>
                    </a:lnTo>
                    <a:lnTo>
                      <a:pt x="156" y="3"/>
                    </a:lnTo>
                    <a:lnTo>
                      <a:pt x="160" y="2"/>
                    </a:lnTo>
                    <a:lnTo>
                      <a:pt x="165" y="1"/>
                    </a:lnTo>
                    <a:lnTo>
                      <a:pt x="172" y="1"/>
                    </a:lnTo>
                    <a:lnTo>
                      <a:pt x="180" y="2"/>
                    </a:lnTo>
                    <a:lnTo>
                      <a:pt x="186" y="3"/>
                    </a:lnTo>
                    <a:lnTo>
                      <a:pt x="189" y="6"/>
                    </a:lnTo>
                    <a:lnTo>
                      <a:pt x="192" y="9"/>
                    </a:lnTo>
                    <a:lnTo>
                      <a:pt x="193" y="12"/>
                    </a:lnTo>
                    <a:lnTo>
                      <a:pt x="193" y="16"/>
                    </a:lnTo>
                    <a:lnTo>
                      <a:pt x="193" y="19"/>
                    </a:lnTo>
                    <a:lnTo>
                      <a:pt x="193" y="24"/>
                    </a:lnTo>
                    <a:lnTo>
                      <a:pt x="149" y="21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23" name="Freeform 518">
                <a:extLst>
                  <a:ext uri="{FF2B5EF4-FFF2-40B4-BE49-F238E27FC236}">
                    <a16:creationId xmlns:a16="http://schemas.microsoft.com/office/drawing/2014/main" id="{45D1234B-5382-4EEA-9391-3466626ECB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89" y="1483"/>
                <a:ext cx="6" cy="26"/>
              </a:xfrm>
              <a:custGeom>
                <a:avLst/>
                <a:gdLst>
                  <a:gd name="T0" fmla="*/ 0 w 120"/>
                  <a:gd name="T1" fmla="*/ 0 h 493"/>
                  <a:gd name="T2" fmla="*/ 0 w 120"/>
                  <a:gd name="T3" fmla="*/ 0 h 493"/>
                  <a:gd name="T4" fmla="*/ 0 w 120"/>
                  <a:gd name="T5" fmla="*/ 0 h 493"/>
                  <a:gd name="T6" fmla="*/ 0 w 120"/>
                  <a:gd name="T7" fmla="*/ 0 h 493"/>
                  <a:gd name="T8" fmla="*/ 0 w 120"/>
                  <a:gd name="T9" fmla="*/ 0 h 493"/>
                  <a:gd name="T10" fmla="*/ 0 w 120"/>
                  <a:gd name="T11" fmla="*/ 0 h 493"/>
                  <a:gd name="T12" fmla="*/ 0 w 120"/>
                  <a:gd name="T13" fmla="*/ 0 h 493"/>
                  <a:gd name="T14" fmla="*/ 0 w 120"/>
                  <a:gd name="T15" fmla="*/ 0 h 493"/>
                  <a:gd name="T16" fmla="*/ 0 w 120"/>
                  <a:gd name="T17" fmla="*/ 0 h 493"/>
                  <a:gd name="T18" fmla="*/ 0 w 120"/>
                  <a:gd name="T19" fmla="*/ 0 h 493"/>
                  <a:gd name="T20" fmla="*/ 0 w 120"/>
                  <a:gd name="T21" fmla="*/ 0 h 493"/>
                  <a:gd name="T22" fmla="*/ 0 w 120"/>
                  <a:gd name="T23" fmla="*/ 0 h 493"/>
                  <a:gd name="T24" fmla="*/ 0 w 120"/>
                  <a:gd name="T25" fmla="*/ 0 h 493"/>
                  <a:gd name="T26" fmla="*/ 0 w 120"/>
                  <a:gd name="T27" fmla="*/ 0 h 493"/>
                  <a:gd name="T28" fmla="*/ 0 w 120"/>
                  <a:gd name="T29" fmla="*/ 1 h 493"/>
                  <a:gd name="T30" fmla="*/ 0 w 120"/>
                  <a:gd name="T31" fmla="*/ 1 h 493"/>
                  <a:gd name="T32" fmla="*/ 0 w 120"/>
                  <a:gd name="T33" fmla="*/ 0 h 493"/>
                  <a:gd name="T34" fmla="*/ 0 w 120"/>
                  <a:gd name="T35" fmla="*/ 0 h 493"/>
                  <a:gd name="T36" fmla="*/ 0 w 120"/>
                  <a:gd name="T37" fmla="*/ 0 h 493"/>
                  <a:gd name="T38" fmla="*/ 0 w 120"/>
                  <a:gd name="T39" fmla="*/ 0 h 493"/>
                  <a:gd name="T40" fmla="*/ 0 w 120"/>
                  <a:gd name="T41" fmla="*/ 0 h 493"/>
                  <a:gd name="T42" fmla="*/ 0 w 120"/>
                  <a:gd name="T43" fmla="*/ 0 h 493"/>
                  <a:gd name="T44" fmla="*/ 0 w 120"/>
                  <a:gd name="T45" fmla="*/ 1 h 493"/>
                  <a:gd name="T46" fmla="*/ 0 w 120"/>
                  <a:gd name="T47" fmla="*/ 1 h 493"/>
                  <a:gd name="T48" fmla="*/ 0 w 120"/>
                  <a:gd name="T49" fmla="*/ 1 h 493"/>
                  <a:gd name="T50" fmla="*/ 0 w 120"/>
                  <a:gd name="T51" fmla="*/ 1 h 493"/>
                  <a:gd name="T52" fmla="*/ 0 w 120"/>
                  <a:gd name="T53" fmla="*/ 1 h 493"/>
                  <a:gd name="T54" fmla="*/ 0 w 120"/>
                  <a:gd name="T55" fmla="*/ 1 h 493"/>
                  <a:gd name="T56" fmla="*/ 0 w 120"/>
                  <a:gd name="T57" fmla="*/ 1 h 493"/>
                  <a:gd name="T58" fmla="*/ 0 w 120"/>
                  <a:gd name="T59" fmla="*/ 1 h 493"/>
                  <a:gd name="T60" fmla="*/ 0 w 120"/>
                  <a:gd name="T61" fmla="*/ 1 h 493"/>
                  <a:gd name="T62" fmla="*/ 0 w 120"/>
                  <a:gd name="T63" fmla="*/ 1 h 493"/>
                  <a:gd name="T64" fmla="*/ 0 w 120"/>
                  <a:gd name="T65" fmla="*/ 1 h 493"/>
                  <a:gd name="T66" fmla="*/ 0 w 120"/>
                  <a:gd name="T67" fmla="*/ 1 h 493"/>
                  <a:gd name="T68" fmla="*/ 0 w 120"/>
                  <a:gd name="T69" fmla="*/ 1 h 493"/>
                  <a:gd name="T70" fmla="*/ 0 w 120"/>
                  <a:gd name="T71" fmla="*/ 1 h 493"/>
                  <a:gd name="T72" fmla="*/ 0 w 120"/>
                  <a:gd name="T73" fmla="*/ 1 h 493"/>
                  <a:gd name="T74" fmla="*/ 0 w 120"/>
                  <a:gd name="T75" fmla="*/ 1 h 493"/>
                  <a:gd name="T76" fmla="*/ 0 w 120"/>
                  <a:gd name="T77" fmla="*/ 1 h 493"/>
                  <a:gd name="T78" fmla="*/ 0 w 120"/>
                  <a:gd name="T79" fmla="*/ 1 h 493"/>
                  <a:gd name="T80" fmla="*/ 0 w 120"/>
                  <a:gd name="T81" fmla="*/ 1 h 493"/>
                  <a:gd name="T82" fmla="*/ 0 w 120"/>
                  <a:gd name="T83" fmla="*/ 1 h 493"/>
                  <a:gd name="T84" fmla="*/ 0 w 120"/>
                  <a:gd name="T85" fmla="*/ 1 h 49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0" h="493">
                    <a:moveTo>
                      <a:pt x="7" y="38"/>
                    </a:moveTo>
                    <a:lnTo>
                      <a:pt x="5" y="35"/>
                    </a:lnTo>
                    <a:lnTo>
                      <a:pt x="3" y="31"/>
                    </a:lnTo>
                    <a:lnTo>
                      <a:pt x="1" y="28"/>
                    </a:lnTo>
                    <a:lnTo>
                      <a:pt x="0" y="24"/>
                    </a:lnTo>
                    <a:lnTo>
                      <a:pt x="1" y="20"/>
                    </a:lnTo>
                    <a:lnTo>
                      <a:pt x="2" y="16"/>
                    </a:lnTo>
                    <a:lnTo>
                      <a:pt x="5" y="12"/>
                    </a:lnTo>
                    <a:lnTo>
                      <a:pt x="11" y="7"/>
                    </a:lnTo>
                    <a:lnTo>
                      <a:pt x="16" y="3"/>
                    </a:lnTo>
                    <a:lnTo>
                      <a:pt x="21" y="1"/>
                    </a:lnTo>
                    <a:lnTo>
                      <a:pt x="26" y="0"/>
                    </a:lnTo>
                    <a:lnTo>
                      <a:pt x="29" y="1"/>
                    </a:lnTo>
                    <a:lnTo>
                      <a:pt x="33" y="2"/>
                    </a:lnTo>
                    <a:lnTo>
                      <a:pt x="36" y="5"/>
                    </a:lnTo>
                    <a:lnTo>
                      <a:pt x="38" y="7"/>
                    </a:lnTo>
                    <a:lnTo>
                      <a:pt x="41" y="11"/>
                    </a:lnTo>
                    <a:lnTo>
                      <a:pt x="7" y="38"/>
                    </a:lnTo>
                    <a:close/>
                    <a:moveTo>
                      <a:pt x="41" y="11"/>
                    </a:moveTo>
                    <a:lnTo>
                      <a:pt x="45" y="15"/>
                    </a:lnTo>
                    <a:lnTo>
                      <a:pt x="54" y="27"/>
                    </a:lnTo>
                    <a:lnTo>
                      <a:pt x="66" y="47"/>
                    </a:lnTo>
                    <a:lnTo>
                      <a:pt x="80" y="71"/>
                    </a:lnTo>
                    <a:lnTo>
                      <a:pt x="89" y="86"/>
                    </a:lnTo>
                    <a:lnTo>
                      <a:pt x="95" y="101"/>
                    </a:lnTo>
                    <a:lnTo>
                      <a:pt x="102" y="116"/>
                    </a:lnTo>
                    <a:lnTo>
                      <a:pt x="108" y="134"/>
                    </a:lnTo>
                    <a:lnTo>
                      <a:pt x="113" y="151"/>
                    </a:lnTo>
                    <a:lnTo>
                      <a:pt x="116" y="169"/>
                    </a:lnTo>
                    <a:lnTo>
                      <a:pt x="119" y="187"/>
                    </a:lnTo>
                    <a:lnTo>
                      <a:pt x="120" y="205"/>
                    </a:lnTo>
                    <a:lnTo>
                      <a:pt x="76" y="205"/>
                    </a:lnTo>
                    <a:lnTo>
                      <a:pt x="75" y="190"/>
                    </a:lnTo>
                    <a:lnTo>
                      <a:pt x="73" y="175"/>
                    </a:lnTo>
                    <a:lnTo>
                      <a:pt x="70" y="159"/>
                    </a:lnTo>
                    <a:lnTo>
                      <a:pt x="65" y="144"/>
                    </a:lnTo>
                    <a:lnTo>
                      <a:pt x="60" y="130"/>
                    </a:lnTo>
                    <a:lnTo>
                      <a:pt x="55" y="116"/>
                    </a:lnTo>
                    <a:lnTo>
                      <a:pt x="49" y="103"/>
                    </a:lnTo>
                    <a:lnTo>
                      <a:pt x="41" y="91"/>
                    </a:lnTo>
                    <a:lnTo>
                      <a:pt x="29" y="69"/>
                    </a:lnTo>
                    <a:lnTo>
                      <a:pt x="18" y="53"/>
                    </a:lnTo>
                    <a:lnTo>
                      <a:pt x="10" y="42"/>
                    </a:lnTo>
                    <a:lnTo>
                      <a:pt x="7" y="38"/>
                    </a:lnTo>
                    <a:lnTo>
                      <a:pt x="41" y="11"/>
                    </a:lnTo>
                    <a:close/>
                    <a:moveTo>
                      <a:pt x="120" y="205"/>
                    </a:moveTo>
                    <a:lnTo>
                      <a:pt x="119" y="224"/>
                    </a:lnTo>
                    <a:lnTo>
                      <a:pt x="117" y="244"/>
                    </a:lnTo>
                    <a:lnTo>
                      <a:pt x="114" y="266"/>
                    </a:lnTo>
                    <a:lnTo>
                      <a:pt x="111" y="287"/>
                    </a:lnTo>
                    <a:lnTo>
                      <a:pt x="101" y="332"/>
                    </a:lnTo>
                    <a:lnTo>
                      <a:pt x="90" y="376"/>
                    </a:lnTo>
                    <a:lnTo>
                      <a:pt x="78" y="416"/>
                    </a:lnTo>
                    <a:lnTo>
                      <a:pt x="69" y="448"/>
                    </a:lnTo>
                    <a:lnTo>
                      <a:pt x="62" y="469"/>
                    </a:lnTo>
                    <a:lnTo>
                      <a:pt x="59" y="478"/>
                    </a:lnTo>
                    <a:lnTo>
                      <a:pt x="18" y="463"/>
                    </a:lnTo>
                    <a:lnTo>
                      <a:pt x="20" y="456"/>
                    </a:lnTo>
                    <a:lnTo>
                      <a:pt x="27" y="435"/>
                    </a:lnTo>
                    <a:lnTo>
                      <a:pt x="36" y="405"/>
                    </a:lnTo>
                    <a:lnTo>
                      <a:pt x="47" y="367"/>
                    </a:lnTo>
                    <a:lnTo>
                      <a:pt x="58" y="325"/>
                    </a:lnTo>
                    <a:lnTo>
                      <a:pt x="67" y="282"/>
                    </a:lnTo>
                    <a:lnTo>
                      <a:pt x="71" y="262"/>
                    </a:lnTo>
                    <a:lnTo>
                      <a:pt x="73" y="241"/>
                    </a:lnTo>
                    <a:lnTo>
                      <a:pt x="75" y="223"/>
                    </a:lnTo>
                    <a:lnTo>
                      <a:pt x="76" y="205"/>
                    </a:lnTo>
                    <a:lnTo>
                      <a:pt x="120" y="205"/>
                    </a:lnTo>
                    <a:close/>
                    <a:moveTo>
                      <a:pt x="59" y="478"/>
                    </a:moveTo>
                    <a:lnTo>
                      <a:pt x="58" y="481"/>
                    </a:lnTo>
                    <a:lnTo>
                      <a:pt x="56" y="485"/>
                    </a:lnTo>
                    <a:lnTo>
                      <a:pt x="55" y="488"/>
                    </a:lnTo>
                    <a:lnTo>
                      <a:pt x="52" y="491"/>
                    </a:lnTo>
                    <a:lnTo>
                      <a:pt x="49" y="493"/>
                    </a:lnTo>
                    <a:lnTo>
                      <a:pt x="44" y="493"/>
                    </a:lnTo>
                    <a:lnTo>
                      <a:pt x="38" y="493"/>
                    </a:lnTo>
                    <a:lnTo>
                      <a:pt x="31" y="491"/>
                    </a:lnTo>
                    <a:lnTo>
                      <a:pt x="25" y="488"/>
                    </a:lnTo>
                    <a:lnTo>
                      <a:pt x="20" y="485"/>
                    </a:lnTo>
                    <a:lnTo>
                      <a:pt x="17" y="482"/>
                    </a:lnTo>
                    <a:lnTo>
                      <a:pt x="16" y="479"/>
                    </a:lnTo>
                    <a:lnTo>
                      <a:pt x="15" y="475"/>
                    </a:lnTo>
                    <a:lnTo>
                      <a:pt x="16" y="471"/>
                    </a:lnTo>
                    <a:lnTo>
                      <a:pt x="17" y="467"/>
                    </a:lnTo>
                    <a:lnTo>
                      <a:pt x="18" y="463"/>
                    </a:lnTo>
                    <a:lnTo>
                      <a:pt x="59" y="478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24" name="Freeform 519">
                <a:extLst>
                  <a:ext uri="{FF2B5EF4-FFF2-40B4-BE49-F238E27FC236}">
                    <a16:creationId xmlns:a16="http://schemas.microsoft.com/office/drawing/2014/main" id="{A0DC8E04-7699-44A9-A74B-B14F8505C3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92" y="1480"/>
                <a:ext cx="5" cy="11"/>
              </a:xfrm>
              <a:custGeom>
                <a:avLst/>
                <a:gdLst>
                  <a:gd name="T0" fmla="*/ 0 w 77"/>
                  <a:gd name="T1" fmla="*/ 1 h 193"/>
                  <a:gd name="T2" fmla="*/ 0 w 77"/>
                  <a:gd name="T3" fmla="*/ 1 h 193"/>
                  <a:gd name="T4" fmla="*/ 0 w 77"/>
                  <a:gd name="T5" fmla="*/ 1 h 193"/>
                  <a:gd name="T6" fmla="*/ 0 w 77"/>
                  <a:gd name="T7" fmla="*/ 1 h 193"/>
                  <a:gd name="T8" fmla="*/ 0 w 77"/>
                  <a:gd name="T9" fmla="*/ 1 h 193"/>
                  <a:gd name="T10" fmla="*/ 0 w 77"/>
                  <a:gd name="T11" fmla="*/ 1 h 193"/>
                  <a:gd name="T12" fmla="*/ 0 w 77"/>
                  <a:gd name="T13" fmla="*/ 1 h 193"/>
                  <a:gd name="T14" fmla="*/ 0 w 77"/>
                  <a:gd name="T15" fmla="*/ 1 h 193"/>
                  <a:gd name="T16" fmla="*/ 0 w 77"/>
                  <a:gd name="T17" fmla="*/ 1 h 193"/>
                  <a:gd name="T18" fmla="*/ 0 w 77"/>
                  <a:gd name="T19" fmla="*/ 1 h 193"/>
                  <a:gd name="T20" fmla="*/ 0 w 77"/>
                  <a:gd name="T21" fmla="*/ 1 h 193"/>
                  <a:gd name="T22" fmla="*/ 0 w 77"/>
                  <a:gd name="T23" fmla="*/ 1 h 193"/>
                  <a:gd name="T24" fmla="*/ 0 w 77"/>
                  <a:gd name="T25" fmla="*/ 1 h 193"/>
                  <a:gd name="T26" fmla="*/ 0 w 77"/>
                  <a:gd name="T27" fmla="*/ 1 h 193"/>
                  <a:gd name="T28" fmla="*/ 0 w 77"/>
                  <a:gd name="T29" fmla="*/ 1 h 193"/>
                  <a:gd name="T30" fmla="*/ 0 w 77"/>
                  <a:gd name="T31" fmla="*/ 1 h 193"/>
                  <a:gd name="T32" fmla="*/ 0 w 77"/>
                  <a:gd name="T33" fmla="*/ 1 h 193"/>
                  <a:gd name="T34" fmla="*/ 0 w 77"/>
                  <a:gd name="T35" fmla="*/ 1 h 193"/>
                  <a:gd name="T36" fmla="*/ 0 w 77"/>
                  <a:gd name="T37" fmla="*/ 1 h 193"/>
                  <a:gd name="T38" fmla="*/ 0 w 77"/>
                  <a:gd name="T39" fmla="*/ 0 h 193"/>
                  <a:gd name="T40" fmla="*/ 0 w 77"/>
                  <a:gd name="T41" fmla="*/ 0 h 193"/>
                  <a:gd name="T42" fmla="*/ 0 w 77"/>
                  <a:gd name="T43" fmla="*/ 1 h 193"/>
                  <a:gd name="T44" fmla="*/ 0 w 77"/>
                  <a:gd name="T45" fmla="*/ 1 h 193"/>
                  <a:gd name="T46" fmla="*/ 0 w 77"/>
                  <a:gd name="T47" fmla="*/ 0 h 193"/>
                  <a:gd name="T48" fmla="*/ 0 w 77"/>
                  <a:gd name="T49" fmla="*/ 0 h 193"/>
                  <a:gd name="T50" fmla="*/ 0 w 77"/>
                  <a:gd name="T51" fmla="*/ 0 h 193"/>
                  <a:gd name="T52" fmla="*/ 0 w 77"/>
                  <a:gd name="T53" fmla="*/ 0 h 193"/>
                  <a:gd name="T54" fmla="*/ 0 w 77"/>
                  <a:gd name="T55" fmla="*/ 0 h 193"/>
                  <a:gd name="T56" fmla="*/ 0 w 77"/>
                  <a:gd name="T57" fmla="*/ 0 h 193"/>
                  <a:gd name="T58" fmla="*/ 0 w 77"/>
                  <a:gd name="T59" fmla="*/ 0 h 193"/>
                  <a:gd name="T60" fmla="*/ 0 w 77"/>
                  <a:gd name="T61" fmla="*/ 0 h 193"/>
                  <a:gd name="T62" fmla="*/ 0 w 77"/>
                  <a:gd name="T63" fmla="*/ 0 h 193"/>
                  <a:gd name="T64" fmla="*/ 0 w 77"/>
                  <a:gd name="T65" fmla="*/ 0 h 193"/>
                  <a:gd name="T66" fmla="*/ 0 w 77"/>
                  <a:gd name="T67" fmla="*/ 0 h 193"/>
                  <a:gd name="T68" fmla="*/ 0 w 77"/>
                  <a:gd name="T69" fmla="*/ 0 h 193"/>
                  <a:gd name="T70" fmla="*/ 0 w 77"/>
                  <a:gd name="T71" fmla="*/ 0 h 193"/>
                  <a:gd name="T72" fmla="*/ 0 w 77"/>
                  <a:gd name="T73" fmla="*/ 0 h 193"/>
                  <a:gd name="T74" fmla="*/ 0 w 77"/>
                  <a:gd name="T75" fmla="*/ 0 h 193"/>
                  <a:gd name="T76" fmla="*/ 0 w 77"/>
                  <a:gd name="T77" fmla="*/ 0 h 193"/>
                  <a:gd name="T78" fmla="*/ 0 w 77"/>
                  <a:gd name="T79" fmla="*/ 0 h 193"/>
                  <a:gd name="T80" fmla="*/ 0 w 77"/>
                  <a:gd name="T81" fmla="*/ 0 h 1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77" h="193">
                    <a:moveTo>
                      <a:pt x="44" y="175"/>
                    </a:moveTo>
                    <a:lnTo>
                      <a:pt x="43" y="179"/>
                    </a:lnTo>
                    <a:lnTo>
                      <a:pt x="42" y="183"/>
                    </a:lnTo>
                    <a:lnTo>
                      <a:pt x="41" y="186"/>
                    </a:lnTo>
                    <a:lnTo>
                      <a:pt x="39" y="189"/>
                    </a:lnTo>
                    <a:lnTo>
                      <a:pt x="36" y="191"/>
                    </a:lnTo>
                    <a:lnTo>
                      <a:pt x="31" y="193"/>
                    </a:lnTo>
                    <a:lnTo>
                      <a:pt x="26" y="193"/>
                    </a:lnTo>
                    <a:lnTo>
                      <a:pt x="19" y="192"/>
                    </a:lnTo>
                    <a:lnTo>
                      <a:pt x="12" y="190"/>
                    </a:lnTo>
                    <a:lnTo>
                      <a:pt x="6" y="187"/>
                    </a:lnTo>
                    <a:lnTo>
                      <a:pt x="3" y="185"/>
                    </a:lnTo>
                    <a:lnTo>
                      <a:pt x="1" y="181"/>
                    </a:lnTo>
                    <a:lnTo>
                      <a:pt x="0" y="178"/>
                    </a:lnTo>
                    <a:lnTo>
                      <a:pt x="0" y="174"/>
                    </a:lnTo>
                    <a:lnTo>
                      <a:pt x="1" y="170"/>
                    </a:lnTo>
                    <a:lnTo>
                      <a:pt x="1" y="165"/>
                    </a:lnTo>
                    <a:lnTo>
                      <a:pt x="44" y="175"/>
                    </a:lnTo>
                    <a:close/>
                    <a:moveTo>
                      <a:pt x="1" y="165"/>
                    </a:moveTo>
                    <a:lnTo>
                      <a:pt x="33" y="18"/>
                    </a:lnTo>
                    <a:lnTo>
                      <a:pt x="76" y="27"/>
                    </a:lnTo>
                    <a:lnTo>
                      <a:pt x="44" y="175"/>
                    </a:lnTo>
                    <a:lnTo>
                      <a:pt x="1" y="165"/>
                    </a:lnTo>
                    <a:close/>
                    <a:moveTo>
                      <a:pt x="33" y="18"/>
                    </a:moveTo>
                    <a:lnTo>
                      <a:pt x="34" y="14"/>
                    </a:lnTo>
                    <a:lnTo>
                      <a:pt x="35" y="10"/>
                    </a:lnTo>
                    <a:lnTo>
                      <a:pt x="36" y="7"/>
                    </a:lnTo>
                    <a:lnTo>
                      <a:pt x="38" y="4"/>
                    </a:lnTo>
                    <a:lnTo>
                      <a:pt x="41" y="2"/>
                    </a:lnTo>
                    <a:lnTo>
                      <a:pt x="46" y="1"/>
                    </a:lnTo>
                    <a:lnTo>
                      <a:pt x="51" y="0"/>
                    </a:lnTo>
                    <a:lnTo>
                      <a:pt x="59" y="1"/>
                    </a:lnTo>
                    <a:lnTo>
                      <a:pt x="66" y="3"/>
                    </a:lnTo>
                    <a:lnTo>
                      <a:pt x="71" y="6"/>
                    </a:lnTo>
                    <a:lnTo>
                      <a:pt x="74" y="9"/>
                    </a:lnTo>
                    <a:lnTo>
                      <a:pt x="76" y="12"/>
                    </a:lnTo>
                    <a:lnTo>
                      <a:pt x="77" y="15"/>
                    </a:lnTo>
                    <a:lnTo>
                      <a:pt x="77" y="19"/>
                    </a:lnTo>
                    <a:lnTo>
                      <a:pt x="76" y="23"/>
                    </a:lnTo>
                    <a:lnTo>
                      <a:pt x="76" y="27"/>
                    </a:lnTo>
                    <a:lnTo>
                      <a:pt x="33" y="18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25" name="Freeform 520">
                <a:extLst>
                  <a:ext uri="{FF2B5EF4-FFF2-40B4-BE49-F238E27FC236}">
                    <a16:creationId xmlns:a16="http://schemas.microsoft.com/office/drawing/2014/main" id="{A5177478-78CE-4788-82D1-0BEA35D304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92" y="1502"/>
                <a:ext cx="6" cy="12"/>
              </a:xfrm>
              <a:custGeom>
                <a:avLst/>
                <a:gdLst>
                  <a:gd name="T0" fmla="*/ 0 w 112"/>
                  <a:gd name="T1" fmla="*/ 0 h 211"/>
                  <a:gd name="T2" fmla="*/ 0 w 112"/>
                  <a:gd name="T3" fmla="*/ 0 h 211"/>
                  <a:gd name="T4" fmla="*/ 0 w 112"/>
                  <a:gd name="T5" fmla="*/ 0 h 211"/>
                  <a:gd name="T6" fmla="*/ 0 w 112"/>
                  <a:gd name="T7" fmla="*/ 0 h 211"/>
                  <a:gd name="T8" fmla="*/ 0 w 112"/>
                  <a:gd name="T9" fmla="*/ 0 h 211"/>
                  <a:gd name="T10" fmla="*/ 0 w 112"/>
                  <a:gd name="T11" fmla="*/ 0 h 211"/>
                  <a:gd name="T12" fmla="*/ 0 w 112"/>
                  <a:gd name="T13" fmla="*/ 0 h 211"/>
                  <a:gd name="T14" fmla="*/ 0 w 112"/>
                  <a:gd name="T15" fmla="*/ 0 h 211"/>
                  <a:gd name="T16" fmla="*/ 0 w 112"/>
                  <a:gd name="T17" fmla="*/ 0 h 211"/>
                  <a:gd name="T18" fmla="*/ 0 w 112"/>
                  <a:gd name="T19" fmla="*/ 0 h 211"/>
                  <a:gd name="T20" fmla="*/ 0 w 112"/>
                  <a:gd name="T21" fmla="*/ 0 h 211"/>
                  <a:gd name="T22" fmla="*/ 0 w 112"/>
                  <a:gd name="T23" fmla="*/ 0 h 211"/>
                  <a:gd name="T24" fmla="*/ 0 w 112"/>
                  <a:gd name="T25" fmla="*/ 0 h 211"/>
                  <a:gd name="T26" fmla="*/ 0 w 112"/>
                  <a:gd name="T27" fmla="*/ 0 h 211"/>
                  <a:gd name="T28" fmla="*/ 0 w 112"/>
                  <a:gd name="T29" fmla="*/ 0 h 211"/>
                  <a:gd name="T30" fmla="*/ 0 w 112"/>
                  <a:gd name="T31" fmla="*/ 0 h 211"/>
                  <a:gd name="T32" fmla="*/ 0 w 112"/>
                  <a:gd name="T33" fmla="*/ 0 h 211"/>
                  <a:gd name="T34" fmla="*/ 0 w 112"/>
                  <a:gd name="T35" fmla="*/ 0 h 211"/>
                  <a:gd name="T36" fmla="*/ 0 w 112"/>
                  <a:gd name="T37" fmla="*/ 0 h 211"/>
                  <a:gd name="T38" fmla="*/ 0 w 112"/>
                  <a:gd name="T39" fmla="*/ 1 h 211"/>
                  <a:gd name="T40" fmla="*/ 0 w 112"/>
                  <a:gd name="T41" fmla="*/ 1 h 211"/>
                  <a:gd name="T42" fmla="*/ 0 w 112"/>
                  <a:gd name="T43" fmla="*/ 0 h 211"/>
                  <a:gd name="T44" fmla="*/ 0 w 112"/>
                  <a:gd name="T45" fmla="*/ 0 h 211"/>
                  <a:gd name="T46" fmla="*/ 0 w 112"/>
                  <a:gd name="T47" fmla="*/ 1 h 211"/>
                  <a:gd name="T48" fmla="*/ 0 w 112"/>
                  <a:gd name="T49" fmla="*/ 1 h 211"/>
                  <a:gd name="T50" fmla="*/ 0 w 112"/>
                  <a:gd name="T51" fmla="*/ 1 h 211"/>
                  <a:gd name="T52" fmla="*/ 0 w 112"/>
                  <a:gd name="T53" fmla="*/ 1 h 211"/>
                  <a:gd name="T54" fmla="*/ 0 w 112"/>
                  <a:gd name="T55" fmla="*/ 1 h 211"/>
                  <a:gd name="T56" fmla="*/ 0 w 112"/>
                  <a:gd name="T57" fmla="*/ 1 h 211"/>
                  <a:gd name="T58" fmla="*/ 0 w 112"/>
                  <a:gd name="T59" fmla="*/ 1 h 211"/>
                  <a:gd name="T60" fmla="*/ 0 w 112"/>
                  <a:gd name="T61" fmla="*/ 1 h 211"/>
                  <a:gd name="T62" fmla="*/ 0 w 112"/>
                  <a:gd name="T63" fmla="*/ 1 h 211"/>
                  <a:gd name="T64" fmla="*/ 0 w 112"/>
                  <a:gd name="T65" fmla="*/ 1 h 211"/>
                  <a:gd name="T66" fmla="*/ 0 w 112"/>
                  <a:gd name="T67" fmla="*/ 1 h 211"/>
                  <a:gd name="T68" fmla="*/ 0 w 112"/>
                  <a:gd name="T69" fmla="*/ 1 h 211"/>
                  <a:gd name="T70" fmla="*/ 0 w 112"/>
                  <a:gd name="T71" fmla="*/ 1 h 211"/>
                  <a:gd name="T72" fmla="*/ 0 w 112"/>
                  <a:gd name="T73" fmla="*/ 1 h 211"/>
                  <a:gd name="T74" fmla="*/ 0 w 112"/>
                  <a:gd name="T75" fmla="*/ 1 h 211"/>
                  <a:gd name="T76" fmla="*/ 0 w 112"/>
                  <a:gd name="T77" fmla="*/ 1 h 211"/>
                  <a:gd name="T78" fmla="*/ 0 w 112"/>
                  <a:gd name="T79" fmla="*/ 1 h 211"/>
                  <a:gd name="T80" fmla="*/ 0 w 112"/>
                  <a:gd name="T81" fmla="*/ 1 h 21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12" h="211">
                    <a:moveTo>
                      <a:pt x="3" y="31"/>
                    </a:moveTo>
                    <a:lnTo>
                      <a:pt x="2" y="28"/>
                    </a:lnTo>
                    <a:lnTo>
                      <a:pt x="1" y="24"/>
                    </a:lnTo>
                    <a:lnTo>
                      <a:pt x="0" y="20"/>
                    </a:lnTo>
                    <a:lnTo>
                      <a:pt x="1" y="17"/>
                    </a:lnTo>
                    <a:lnTo>
                      <a:pt x="2" y="13"/>
                    </a:lnTo>
                    <a:lnTo>
                      <a:pt x="5" y="9"/>
                    </a:lnTo>
                    <a:lnTo>
                      <a:pt x="9" y="6"/>
                    </a:lnTo>
                    <a:lnTo>
                      <a:pt x="16" y="3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3" y="0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1" y="8"/>
                    </a:lnTo>
                    <a:lnTo>
                      <a:pt x="43" y="12"/>
                    </a:lnTo>
                    <a:lnTo>
                      <a:pt x="44" y="16"/>
                    </a:lnTo>
                    <a:lnTo>
                      <a:pt x="3" y="31"/>
                    </a:lnTo>
                    <a:close/>
                    <a:moveTo>
                      <a:pt x="44" y="16"/>
                    </a:moveTo>
                    <a:lnTo>
                      <a:pt x="109" y="180"/>
                    </a:lnTo>
                    <a:lnTo>
                      <a:pt x="68" y="196"/>
                    </a:lnTo>
                    <a:lnTo>
                      <a:pt x="3" y="31"/>
                    </a:lnTo>
                    <a:lnTo>
                      <a:pt x="44" y="16"/>
                    </a:lnTo>
                    <a:close/>
                    <a:moveTo>
                      <a:pt x="109" y="180"/>
                    </a:moveTo>
                    <a:lnTo>
                      <a:pt x="111" y="183"/>
                    </a:lnTo>
                    <a:lnTo>
                      <a:pt x="112" y="188"/>
                    </a:lnTo>
                    <a:lnTo>
                      <a:pt x="112" y="192"/>
                    </a:lnTo>
                    <a:lnTo>
                      <a:pt x="112" y="195"/>
                    </a:lnTo>
                    <a:lnTo>
                      <a:pt x="111" y="199"/>
                    </a:lnTo>
                    <a:lnTo>
                      <a:pt x="108" y="202"/>
                    </a:lnTo>
                    <a:lnTo>
                      <a:pt x="103" y="205"/>
                    </a:lnTo>
                    <a:lnTo>
                      <a:pt x="96" y="208"/>
                    </a:lnTo>
                    <a:lnTo>
                      <a:pt x="89" y="210"/>
                    </a:lnTo>
                    <a:lnTo>
                      <a:pt x="84" y="211"/>
                    </a:lnTo>
                    <a:lnTo>
                      <a:pt x="80" y="211"/>
                    </a:lnTo>
                    <a:lnTo>
                      <a:pt x="76" y="209"/>
                    </a:lnTo>
                    <a:lnTo>
                      <a:pt x="74" y="206"/>
                    </a:lnTo>
                    <a:lnTo>
                      <a:pt x="72" y="203"/>
                    </a:lnTo>
                    <a:lnTo>
                      <a:pt x="70" y="200"/>
                    </a:lnTo>
                    <a:lnTo>
                      <a:pt x="68" y="196"/>
                    </a:lnTo>
                    <a:lnTo>
                      <a:pt x="109" y="180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26" name="Freeform 521">
                <a:extLst>
                  <a:ext uri="{FF2B5EF4-FFF2-40B4-BE49-F238E27FC236}">
                    <a16:creationId xmlns:a16="http://schemas.microsoft.com/office/drawing/2014/main" id="{E73B469D-6A57-4A8B-BC66-D66815B9DA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82" y="1467"/>
                <a:ext cx="6" cy="21"/>
              </a:xfrm>
              <a:custGeom>
                <a:avLst/>
                <a:gdLst>
                  <a:gd name="T0" fmla="*/ 0 w 120"/>
                  <a:gd name="T1" fmla="*/ 1 h 392"/>
                  <a:gd name="T2" fmla="*/ 0 w 120"/>
                  <a:gd name="T3" fmla="*/ 1 h 392"/>
                  <a:gd name="T4" fmla="*/ 0 w 120"/>
                  <a:gd name="T5" fmla="*/ 1 h 392"/>
                  <a:gd name="T6" fmla="*/ 0 w 120"/>
                  <a:gd name="T7" fmla="*/ 1 h 392"/>
                  <a:gd name="T8" fmla="*/ 0 w 120"/>
                  <a:gd name="T9" fmla="*/ 1 h 392"/>
                  <a:gd name="T10" fmla="*/ 0 w 120"/>
                  <a:gd name="T11" fmla="*/ 1 h 392"/>
                  <a:gd name="T12" fmla="*/ 0 w 120"/>
                  <a:gd name="T13" fmla="*/ 1 h 392"/>
                  <a:gd name="T14" fmla="*/ 0 w 120"/>
                  <a:gd name="T15" fmla="*/ 1 h 392"/>
                  <a:gd name="T16" fmla="*/ 0 w 120"/>
                  <a:gd name="T17" fmla="*/ 1 h 392"/>
                  <a:gd name="T18" fmla="*/ 0 w 120"/>
                  <a:gd name="T19" fmla="*/ 1 h 392"/>
                  <a:gd name="T20" fmla="*/ 0 w 120"/>
                  <a:gd name="T21" fmla="*/ 1 h 392"/>
                  <a:gd name="T22" fmla="*/ 0 w 120"/>
                  <a:gd name="T23" fmla="*/ 1 h 392"/>
                  <a:gd name="T24" fmla="*/ 0 w 120"/>
                  <a:gd name="T25" fmla="*/ 1 h 392"/>
                  <a:gd name="T26" fmla="*/ 0 w 120"/>
                  <a:gd name="T27" fmla="*/ 1 h 392"/>
                  <a:gd name="T28" fmla="*/ 0 w 120"/>
                  <a:gd name="T29" fmla="*/ 1 h 392"/>
                  <a:gd name="T30" fmla="*/ 0 w 120"/>
                  <a:gd name="T31" fmla="*/ 1 h 392"/>
                  <a:gd name="T32" fmla="*/ 0 w 120"/>
                  <a:gd name="T33" fmla="*/ 1 h 392"/>
                  <a:gd name="T34" fmla="*/ 0 w 120"/>
                  <a:gd name="T35" fmla="*/ 1 h 392"/>
                  <a:gd name="T36" fmla="*/ 0 w 120"/>
                  <a:gd name="T37" fmla="*/ 1 h 392"/>
                  <a:gd name="T38" fmla="*/ 0 w 120"/>
                  <a:gd name="T39" fmla="*/ 1 h 392"/>
                  <a:gd name="T40" fmla="*/ 0 w 120"/>
                  <a:gd name="T41" fmla="*/ 1 h 392"/>
                  <a:gd name="T42" fmla="*/ 0 w 120"/>
                  <a:gd name="T43" fmla="*/ 1 h 392"/>
                  <a:gd name="T44" fmla="*/ 0 w 120"/>
                  <a:gd name="T45" fmla="*/ 1 h 392"/>
                  <a:gd name="T46" fmla="*/ 0 w 120"/>
                  <a:gd name="T47" fmla="*/ 1 h 392"/>
                  <a:gd name="T48" fmla="*/ 0 w 120"/>
                  <a:gd name="T49" fmla="*/ 1 h 392"/>
                  <a:gd name="T50" fmla="*/ 0 w 120"/>
                  <a:gd name="T51" fmla="*/ 1 h 392"/>
                  <a:gd name="T52" fmla="*/ 0 w 120"/>
                  <a:gd name="T53" fmla="*/ 1 h 392"/>
                  <a:gd name="T54" fmla="*/ 0 w 120"/>
                  <a:gd name="T55" fmla="*/ 1 h 392"/>
                  <a:gd name="T56" fmla="*/ 0 w 120"/>
                  <a:gd name="T57" fmla="*/ 1 h 392"/>
                  <a:gd name="T58" fmla="*/ 0 w 120"/>
                  <a:gd name="T59" fmla="*/ 0 h 392"/>
                  <a:gd name="T60" fmla="*/ 0 w 120"/>
                  <a:gd name="T61" fmla="*/ 0 h 392"/>
                  <a:gd name="T62" fmla="*/ 0 w 120"/>
                  <a:gd name="T63" fmla="*/ 1 h 392"/>
                  <a:gd name="T64" fmla="*/ 0 w 120"/>
                  <a:gd name="T65" fmla="*/ 1 h 392"/>
                  <a:gd name="T66" fmla="*/ 0 w 120"/>
                  <a:gd name="T67" fmla="*/ 0 h 392"/>
                  <a:gd name="T68" fmla="*/ 0 w 120"/>
                  <a:gd name="T69" fmla="*/ 0 h 392"/>
                  <a:gd name="T70" fmla="*/ 0 w 120"/>
                  <a:gd name="T71" fmla="*/ 0 h 392"/>
                  <a:gd name="T72" fmla="*/ 0 w 120"/>
                  <a:gd name="T73" fmla="*/ 0 h 392"/>
                  <a:gd name="T74" fmla="*/ 0 w 120"/>
                  <a:gd name="T75" fmla="*/ 0 h 392"/>
                  <a:gd name="T76" fmla="*/ 0 w 120"/>
                  <a:gd name="T77" fmla="*/ 0 h 392"/>
                  <a:gd name="T78" fmla="*/ 0 w 120"/>
                  <a:gd name="T79" fmla="*/ 0 h 392"/>
                  <a:gd name="T80" fmla="*/ 0 w 120"/>
                  <a:gd name="T81" fmla="*/ 0 h 392"/>
                  <a:gd name="T82" fmla="*/ 0 w 120"/>
                  <a:gd name="T83" fmla="*/ 0 h 392"/>
                  <a:gd name="T84" fmla="*/ 0 w 120"/>
                  <a:gd name="T85" fmla="*/ 0 h 392"/>
                  <a:gd name="T86" fmla="*/ 0 w 120"/>
                  <a:gd name="T87" fmla="*/ 0 h 392"/>
                  <a:gd name="T88" fmla="*/ 0 w 120"/>
                  <a:gd name="T89" fmla="*/ 0 h 392"/>
                  <a:gd name="T90" fmla="*/ 0 w 120"/>
                  <a:gd name="T91" fmla="*/ 0 h 392"/>
                  <a:gd name="T92" fmla="*/ 0 w 120"/>
                  <a:gd name="T93" fmla="*/ 0 h 392"/>
                  <a:gd name="T94" fmla="*/ 0 w 120"/>
                  <a:gd name="T95" fmla="*/ 0 h 392"/>
                  <a:gd name="T96" fmla="*/ 0 w 120"/>
                  <a:gd name="T97" fmla="*/ 0 h 392"/>
                  <a:gd name="T98" fmla="*/ 0 w 120"/>
                  <a:gd name="T99" fmla="*/ 0 h 392"/>
                  <a:gd name="T100" fmla="*/ 0 w 120"/>
                  <a:gd name="T101" fmla="*/ 0 h 39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20" h="392">
                    <a:moveTo>
                      <a:pt x="116" y="358"/>
                    </a:moveTo>
                    <a:lnTo>
                      <a:pt x="118" y="362"/>
                    </a:lnTo>
                    <a:lnTo>
                      <a:pt x="120" y="366"/>
                    </a:lnTo>
                    <a:lnTo>
                      <a:pt x="120" y="369"/>
                    </a:lnTo>
                    <a:lnTo>
                      <a:pt x="120" y="374"/>
                    </a:lnTo>
                    <a:lnTo>
                      <a:pt x="119" y="377"/>
                    </a:lnTo>
                    <a:lnTo>
                      <a:pt x="117" y="381"/>
                    </a:lnTo>
                    <a:lnTo>
                      <a:pt x="113" y="384"/>
                    </a:lnTo>
                    <a:lnTo>
                      <a:pt x="107" y="388"/>
                    </a:lnTo>
                    <a:lnTo>
                      <a:pt x="100" y="391"/>
                    </a:lnTo>
                    <a:lnTo>
                      <a:pt x="95" y="392"/>
                    </a:lnTo>
                    <a:lnTo>
                      <a:pt x="90" y="392"/>
                    </a:lnTo>
                    <a:lnTo>
                      <a:pt x="87" y="390"/>
                    </a:lnTo>
                    <a:lnTo>
                      <a:pt x="84" y="388"/>
                    </a:lnTo>
                    <a:lnTo>
                      <a:pt x="82" y="385"/>
                    </a:lnTo>
                    <a:lnTo>
                      <a:pt x="80" y="382"/>
                    </a:lnTo>
                    <a:lnTo>
                      <a:pt x="77" y="378"/>
                    </a:lnTo>
                    <a:lnTo>
                      <a:pt x="116" y="358"/>
                    </a:lnTo>
                    <a:close/>
                    <a:moveTo>
                      <a:pt x="77" y="378"/>
                    </a:moveTo>
                    <a:lnTo>
                      <a:pt x="4" y="230"/>
                    </a:lnTo>
                    <a:lnTo>
                      <a:pt x="43" y="211"/>
                    </a:lnTo>
                    <a:lnTo>
                      <a:pt x="116" y="358"/>
                    </a:lnTo>
                    <a:lnTo>
                      <a:pt x="77" y="378"/>
                    </a:lnTo>
                    <a:close/>
                    <a:moveTo>
                      <a:pt x="4" y="230"/>
                    </a:moveTo>
                    <a:lnTo>
                      <a:pt x="0" y="223"/>
                    </a:lnTo>
                    <a:lnTo>
                      <a:pt x="2" y="215"/>
                    </a:lnTo>
                    <a:lnTo>
                      <a:pt x="23" y="220"/>
                    </a:lnTo>
                    <a:lnTo>
                      <a:pt x="4" y="230"/>
                    </a:lnTo>
                    <a:close/>
                    <a:moveTo>
                      <a:pt x="2" y="215"/>
                    </a:moveTo>
                    <a:lnTo>
                      <a:pt x="52" y="17"/>
                    </a:lnTo>
                    <a:lnTo>
                      <a:pt x="95" y="28"/>
                    </a:lnTo>
                    <a:lnTo>
                      <a:pt x="45" y="226"/>
                    </a:lnTo>
                    <a:lnTo>
                      <a:pt x="2" y="215"/>
                    </a:lnTo>
                    <a:close/>
                    <a:moveTo>
                      <a:pt x="52" y="17"/>
                    </a:moveTo>
                    <a:lnTo>
                      <a:pt x="53" y="13"/>
                    </a:lnTo>
                    <a:lnTo>
                      <a:pt x="54" y="9"/>
                    </a:lnTo>
                    <a:lnTo>
                      <a:pt x="56" y="6"/>
                    </a:lnTo>
                    <a:lnTo>
                      <a:pt x="58" y="3"/>
                    </a:lnTo>
                    <a:lnTo>
                      <a:pt x="61" y="1"/>
                    </a:lnTo>
                    <a:lnTo>
                      <a:pt x="66" y="0"/>
                    </a:lnTo>
                    <a:lnTo>
                      <a:pt x="71" y="0"/>
                    </a:lnTo>
                    <a:lnTo>
                      <a:pt x="78" y="1"/>
                    </a:lnTo>
                    <a:lnTo>
                      <a:pt x="86" y="3"/>
                    </a:lnTo>
                    <a:lnTo>
                      <a:pt x="91" y="6"/>
                    </a:lnTo>
                    <a:lnTo>
                      <a:pt x="94" y="9"/>
                    </a:lnTo>
                    <a:lnTo>
                      <a:pt x="96" y="12"/>
                    </a:lnTo>
                    <a:lnTo>
                      <a:pt x="96" y="16"/>
                    </a:lnTo>
                    <a:lnTo>
                      <a:pt x="96" y="20"/>
                    </a:lnTo>
                    <a:lnTo>
                      <a:pt x="96" y="24"/>
                    </a:lnTo>
                    <a:lnTo>
                      <a:pt x="95" y="28"/>
                    </a:lnTo>
                    <a:lnTo>
                      <a:pt x="52" y="17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27" name="Freeform 522">
                <a:extLst>
                  <a:ext uri="{FF2B5EF4-FFF2-40B4-BE49-F238E27FC236}">
                    <a16:creationId xmlns:a16="http://schemas.microsoft.com/office/drawing/2014/main" id="{61154BA6-FE30-4CAA-B7F5-2032F0C1ED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82" y="1482"/>
                <a:ext cx="5" cy="19"/>
              </a:xfrm>
              <a:custGeom>
                <a:avLst/>
                <a:gdLst>
                  <a:gd name="T0" fmla="*/ 0 w 91"/>
                  <a:gd name="T1" fmla="*/ 0 h 368"/>
                  <a:gd name="T2" fmla="*/ 0 w 91"/>
                  <a:gd name="T3" fmla="*/ 0 h 368"/>
                  <a:gd name="T4" fmla="*/ 0 w 91"/>
                  <a:gd name="T5" fmla="*/ 0 h 368"/>
                  <a:gd name="T6" fmla="*/ 0 w 91"/>
                  <a:gd name="T7" fmla="*/ 0 h 368"/>
                  <a:gd name="T8" fmla="*/ 0 w 91"/>
                  <a:gd name="T9" fmla="*/ 0 h 368"/>
                  <a:gd name="T10" fmla="*/ 0 w 91"/>
                  <a:gd name="T11" fmla="*/ 0 h 368"/>
                  <a:gd name="T12" fmla="*/ 0 w 91"/>
                  <a:gd name="T13" fmla="*/ 0 h 368"/>
                  <a:gd name="T14" fmla="*/ 0 w 91"/>
                  <a:gd name="T15" fmla="*/ 0 h 368"/>
                  <a:gd name="T16" fmla="*/ 0 w 91"/>
                  <a:gd name="T17" fmla="*/ 0 h 368"/>
                  <a:gd name="T18" fmla="*/ 0 w 91"/>
                  <a:gd name="T19" fmla="*/ 0 h 368"/>
                  <a:gd name="T20" fmla="*/ 0 w 91"/>
                  <a:gd name="T21" fmla="*/ 0 h 368"/>
                  <a:gd name="T22" fmla="*/ 0 w 91"/>
                  <a:gd name="T23" fmla="*/ 0 h 368"/>
                  <a:gd name="T24" fmla="*/ 0 w 91"/>
                  <a:gd name="T25" fmla="*/ 0 h 368"/>
                  <a:gd name="T26" fmla="*/ 0 w 91"/>
                  <a:gd name="T27" fmla="*/ 0 h 368"/>
                  <a:gd name="T28" fmla="*/ 0 w 91"/>
                  <a:gd name="T29" fmla="*/ 0 h 368"/>
                  <a:gd name="T30" fmla="*/ 0 w 91"/>
                  <a:gd name="T31" fmla="*/ 0 h 368"/>
                  <a:gd name="T32" fmla="*/ 0 w 91"/>
                  <a:gd name="T33" fmla="*/ 0 h 368"/>
                  <a:gd name="T34" fmla="*/ 0 w 91"/>
                  <a:gd name="T35" fmla="*/ 0 h 368"/>
                  <a:gd name="T36" fmla="*/ 0 w 91"/>
                  <a:gd name="T37" fmla="*/ 0 h 368"/>
                  <a:gd name="T38" fmla="*/ 0 w 91"/>
                  <a:gd name="T39" fmla="*/ 1 h 368"/>
                  <a:gd name="T40" fmla="*/ 0 w 91"/>
                  <a:gd name="T41" fmla="*/ 1 h 368"/>
                  <a:gd name="T42" fmla="*/ 0 w 91"/>
                  <a:gd name="T43" fmla="*/ 0 h 368"/>
                  <a:gd name="T44" fmla="*/ 0 w 91"/>
                  <a:gd name="T45" fmla="*/ 0 h 368"/>
                  <a:gd name="T46" fmla="*/ 0 w 91"/>
                  <a:gd name="T47" fmla="*/ 1 h 368"/>
                  <a:gd name="T48" fmla="*/ 0 w 91"/>
                  <a:gd name="T49" fmla="*/ 1 h 368"/>
                  <a:gd name="T50" fmla="*/ 0 w 91"/>
                  <a:gd name="T51" fmla="*/ 1 h 368"/>
                  <a:gd name="T52" fmla="*/ 0 w 91"/>
                  <a:gd name="T53" fmla="*/ 1 h 368"/>
                  <a:gd name="T54" fmla="*/ 0 w 91"/>
                  <a:gd name="T55" fmla="*/ 1 h 368"/>
                  <a:gd name="T56" fmla="*/ 0 w 91"/>
                  <a:gd name="T57" fmla="*/ 0 h 368"/>
                  <a:gd name="T58" fmla="*/ 0 w 91"/>
                  <a:gd name="T59" fmla="*/ 1 h 368"/>
                  <a:gd name="T60" fmla="*/ 0 w 91"/>
                  <a:gd name="T61" fmla="*/ 1 h 368"/>
                  <a:gd name="T62" fmla="*/ 0 w 91"/>
                  <a:gd name="T63" fmla="*/ 1 h 368"/>
                  <a:gd name="T64" fmla="*/ 0 w 91"/>
                  <a:gd name="T65" fmla="*/ 0 h 368"/>
                  <a:gd name="T66" fmla="*/ 0 w 91"/>
                  <a:gd name="T67" fmla="*/ 1 h 368"/>
                  <a:gd name="T68" fmla="*/ 0 w 91"/>
                  <a:gd name="T69" fmla="*/ 1 h 368"/>
                  <a:gd name="T70" fmla="*/ 0 w 91"/>
                  <a:gd name="T71" fmla="*/ 1 h 368"/>
                  <a:gd name="T72" fmla="*/ 0 w 91"/>
                  <a:gd name="T73" fmla="*/ 1 h 368"/>
                  <a:gd name="T74" fmla="*/ 0 w 91"/>
                  <a:gd name="T75" fmla="*/ 1 h 368"/>
                  <a:gd name="T76" fmla="*/ 0 w 91"/>
                  <a:gd name="T77" fmla="*/ 1 h 368"/>
                  <a:gd name="T78" fmla="*/ 0 w 91"/>
                  <a:gd name="T79" fmla="*/ 1 h 368"/>
                  <a:gd name="T80" fmla="*/ 0 w 91"/>
                  <a:gd name="T81" fmla="*/ 1 h 368"/>
                  <a:gd name="T82" fmla="*/ 0 w 91"/>
                  <a:gd name="T83" fmla="*/ 1 h 368"/>
                  <a:gd name="T84" fmla="*/ 0 w 91"/>
                  <a:gd name="T85" fmla="*/ 1 h 368"/>
                  <a:gd name="T86" fmla="*/ 0 w 91"/>
                  <a:gd name="T87" fmla="*/ 1 h 368"/>
                  <a:gd name="T88" fmla="*/ 0 w 91"/>
                  <a:gd name="T89" fmla="*/ 1 h 368"/>
                  <a:gd name="T90" fmla="*/ 0 w 91"/>
                  <a:gd name="T91" fmla="*/ 1 h 368"/>
                  <a:gd name="T92" fmla="*/ 0 w 91"/>
                  <a:gd name="T93" fmla="*/ 1 h 368"/>
                  <a:gd name="T94" fmla="*/ 0 w 91"/>
                  <a:gd name="T95" fmla="*/ 1 h 368"/>
                  <a:gd name="T96" fmla="*/ 0 w 91"/>
                  <a:gd name="T97" fmla="*/ 1 h 368"/>
                  <a:gd name="T98" fmla="*/ 0 w 91"/>
                  <a:gd name="T99" fmla="*/ 1 h 368"/>
                  <a:gd name="T100" fmla="*/ 0 w 91"/>
                  <a:gd name="T101" fmla="*/ 1 h 36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91" h="368">
                    <a:moveTo>
                      <a:pt x="31" y="19"/>
                    </a:moveTo>
                    <a:lnTo>
                      <a:pt x="32" y="15"/>
                    </a:lnTo>
                    <a:lnTo>
                      <a:pt x="33" y="11"/>
                    </a:lnTo>
                    <a:lnTo>
                      <a:pt x="34" y="8"/>
                    </a:lnTo>
                    <a:lnTo>
                      <a:pt x="37" y="5"/>
                    </a:lnTo>
                    <a:lnTo>
                      <a:pt x="40" y="2"/>
                    </a:lnTo>
                    <a:lnTo>
                      <a:pt x="45" y="0"/>
                    </a:lnTo>
                    <a:lnTo>
                      <a:pt x="50" y="0"/>
                    </a:lnTo>
                    <a:lnTo>
                      <a:pt x="57" y="1"/>
                    </a:lnTo>
                    <a:lnTo>
                      <a:pt x="64" y="2"/>
                    </a:lnTo>
                    <a:lnTo>
                      <a:pt x="69" y="6"/>
                    </a:lnTo>
                    <a:lnTo>
                      <a:pt x="72" y="8"/>
                    </a:lnTo>
                    <a:lnTo>
                      <a:pt x="74" y="12"/>
                    </a:lnTo>
                    <a:lnTo>
                      <a:pt x="75" y="15"/>
                    </a:lnTo>
                    <a:lnTo>
                      <a:pt x="75" y="19"/>
                    </a:lnTo>
                    <a:lnTo>
                      <a:pt x="75" y="23"/>
                    </a:lnTo>
                    <a:lnTo>
                      <a:pt x="74" y="27"/>
                    </a:lnTo>
                    <a:lnTo>
                      <a:pt x="31" y="19"/>
                    </a:lnTo>
                    <a:close/>
                    <a:moveTo>
                      <a:pt x="74" y="27"/>
                    </a:moveTo>
                    <a:lnTo>
                      <a:pt x="44" y="191"/>
                    </a:lnTo>
                    <a:lnTo>
                      <a:pt x="1" y="184"/>
                    </a:lnTo>
                    <a:lnTo>
                      <a:pt x="31" y="19"/>
                    </a:lnTo>
                    <a:lnTo>
                      <a:pt x="74" y="27"/>
                    </a:lnTo>
                    <a:close/>
                    <a:moveTo>
                      <a:pt x="1" y="193"/>
                    </a:moveTo>
                    <a:lnTo>
                      <a:pt x="0" y="189"/>
                    </a:lnTo>
                    <a:lnTo>
                      <a:pt x="1" y="184"/>
                    </a:lnTo>
                    <a:lnTo>
                      <a:pt x="22" y="187"/>
                    </a:lnTo>
                    <a:lnTo>
                      <a:pt x="1" y="193"/>
                    </a:lnTo>
                    <a:close/>
                    <a:moveTo>
                      <a:pt x="43" y="182"/>
                    </a:moveTo>
                    <a:lnTo>
                      <a:pt x="89" y="338"/>
                    </a:lnTo>
                    <a:lnTo>
                      <a:pt x="47" y="350"/>
                    </a:lnTo>
                    <a:lnTo>
                      <a:pt x="1" y="193"/>
                    </a:lnTo>
                    <a:lnTo>
                      <a:pt x="43" y="182"/>
                    </a:lnTo>
                    <a:close/>
                    <a:moveTo>
                      <a:pt x="89" y="338"/>
                    </a:moveTo>
                    <a:lnTo>
                      <a:pt x="90" y="342"/>
                    </a:lnTo>
                    <a:lnTo>
                      <a:pt x="91" y="346"/>
                    </a:lnTo>
                    <a:lnTo>
                      <a:pt x="91" y="350"/>
                    </a:lnTo>
                    <a:lnTo>
                      <a:pt x="90" y="353"/>
                    </a:lnTo>
                    <a:lnTo>
                      <a:pt x="89" y="358"/>
                    </a:lnTo>
                    <a:lnTo>
                      <a:pt x="84" y="361"/>
                    </a:lnTo>
                    <a:lnTo>
                      <a:pt x="80" y="363"/>
                    </a:lnTo>
                    <a:lnTo>
                      <a:pt x="73" y="366"/>
                    </a:lnTo>
                    <a:lnTo>
                      <a:pt x="66" y="367"/>
                    </a:lnTo>
                    <a:lnTo>
                      <a:pt x="61" y="368"/>
                    </a:lnTo>
                    <a:lnTo>
                      <a:pt x="56" y="367"/>
                    </a:lnTo>
                    <a:lnTo>
                      <a:pt x="53" y="365"/>
                    </a:lnTo>
                    <a:lnTo>
                      <a:pt x="51" y="362"/>
                    </a:lnTo>
                    <a:lnTo>
                      <a:pt x="49" y="359"/>
                    </a:lnTo>
                    <a:lnTo>
                      <a:pt x="48" y="354"/>
                    </a:lnTo>
                    <a:lnTo>
                      <a:pt x="47" y="350"/>
                    </a:lnTo>
                    <a:lnTo>
                      <a:pt x="89" y="338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28" name="Freeform 523">
                <a:extLst>
                  <a:ext uri="{FF2B5EF4-FFF2-40B4-BE49-F238E27FC236}">
                    <a16:creationId xmlns:a16="http://schemas.microsoft.com/office/drawing/2014/main" id="{80317915-3FD8-40E2-A05E-4919132B37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3" y="1495"/>
                <a:ext cx="6" cy="21"/>
              </a:xfrm>
              <a:custGeom>
                <a:avLst/>
                <a:gdLst>
                  <a:gd name="T0" fmla="*/ 0 w 103"/>
                  <a:gd name="T1" fmla="*/ 0 h 407"/>
                  <a:gd name="T2" fmla="*/ 0 w 103"/>
                  <a:gd name="T3" fmla="*/ 0 h 407"/>
                  <a:gd name="T4" fmla="*/ 0 w 103"/>
                  <a:gd name="T5" fmla="*/ 0 h 407"/>
                  <a:gd name="T6" fmla="*/ 0 w 103"/>
                  <a:gd name="T7" fmla="*/ 0 h 407"/>
                  <a:gd name="T8" fmla="*/ 0 w 103"/>
                  <a:gd name="T9" fmla="*/ 0 h 407"/>
                  <a:gd name="T10" fmla="*/ 0 w 103"/>
                  <a:gd name="T11" fmla="*/ 0 h 407"/>
                  <a:gd name="T12" fmla="*/ 0 w 103"/>
                  <a:gd name="T13" fmla="*/ 0 h 407"/>
                  <a:gd name="T14" fmla="*/ 0 w 103"/>
                  <a:gd name="T15" fmla="*/ 0 h 407"/>
                  <a:gd name="T16" fmla="*/ 0 w 103"/>
                  <a:gd name="T17" fmla="*/ 0 h 407"/>
                  <a:gd name="T18" fmla="*/ 0 w 103"/>
                  <a:gd name="T19" fmla="*/ 0 h 407"/>
                  <a:gd name="T20" fmla="*/ 0 w 103"/>
                  <a:gd name="T21" fmla="*/ 0 h 407"/>
                  <a:gd name="T22" fmla="*/ 0 w 103"/>
                  <a:gd name="T23" fmla="*/ 0 h 407"/>
                  <a:gd name="T24" fmla="*/ 0 w 103"/>
                  <a:gd name="T25" fmla="*/ 0 h 407"/>
                  <a:gd name="T26" fmla="*/ 0 w 103"/>
                  <a:gd name="T27" fmla="*/ 0 h 407"/>
                  <a:gd name="T28" fmla="*/ 0 w 103"/>
                  <a:gd name="T29" fmla="*/ 0 h 407"/>
                  <a:gd name="T30" fmla="*/ 0 w 103"/>
                  <a:gd name="T31" fmla="*/ 0 h 407"/>
                  <a:gd name="T32" fmla="*/ 0 w 103"/>
                  <a:gd name="T33" fmla="*/ 0 h 407"/>
                  <a:gd name="T34" fmla="*/ 0 w 103"/>
                  <a:gd name="T35" fmla="*/ 0 h 407"/>
                  <a:gd name="T36" fmla="*/ 0 w 103"/>
                  <a:gd name="T37" fmla="*/ 0 h 407"/>
                  <a:gd name="T38" fmla="*/ 0 w 103"/>
                  <a:gd name="T39" fmla="*/ 1 h 407"/>
                  <a:gd name="T40" fmla="*/ 0 w 103"/>
                  <a:gd name="T41" fmla="*/ 1 h 407"/>
                  <a:gd name="T42" fmla="*/ 0 w 103"/>
                  <a:gd name="T43" fmla="*/ 0 h 407"/>
                  <a:gd name="T44" fmla="*/ 0 w 103"/>
                  <a:gd name="T45" fmla="*/ 0 h 407"/>
                  <a:gd name="T46" fmla="*/ 0 w 103"/>
                  <a:gd name="T47" fmla="*/ 1 h 407"/>
                  <a:gd name="T48" fmla="*/ 0 w 103"/>
                  <a:gd name="T49" fmla="*/ 1 h 407"/>
                  <a:gd name="T50" fmla="*/ 0 w 103"/>
                  <a:gd name="T51" fmla="*/ 1 h 407"/>
                  <a:gd name="T52" fmla="*/ 0 w 103"/>
                  <a:gd name="T53" fmla="*/ 1 h 407"/>
                  <a:gd name="T54" fmla="*/ 0 w 103"/>
                  <a:gd name="T55" fmla="*/ 1 h 407"/>
                  <a:gd name="T56" fmla="*/ 0 w 103"/>
                  <a:gd name="T57" fmla="*/ 1 h 407"/>
                  <a:gd name="T58" fmla="*/ 0 w 103"/>
                  <a:gd name="T59" fmla="*/ 1 h 407"/>
                  <a:gd name="T60" fmla="*/ 0 w 103"/>
                  <a:gd name="T61" fmla="*/ 1 h 407"/>
                  <a:gd name="T62" fmla="*/ 0 w 103"/>
                  <a:gd name="T63" fmla="*/ 1 h 407"/>
                  <a:gd name="T64" fmla="*/ 0 w 103"/>
                  <a:gd name="T65" fmla="*/ 1 h 407"/>
                  <a:gd name="T66" fmla="*/ 0 w 103"/>
                  <a:gd name="T67" fmla="*/ 1 h 407"/>
                  <a:gd name="T68" fmla="*/ 0 w 103"/>
                  <a:gd name="T69" fmla="*/ 1 h 407"/>
                  <a:gd name="T70" fmla="*/ 0 w 103"/>
                  <a:gd name="T71" fmla="*/ 1 h 407"/>
                  <a:gd name="T72" fmla="*/ 0 w 103"/>
                  <a:gd name="T73" fmla="*/ 1 h 407"/>
                  <a:gd name="T74" fmla="*/ 0 w 103"/>
                  <a:gd name="T75" fmla="*/ 1 h 407"/>
                  <a:gd name="T76" fmla="*/ 0 w 103"/>
                  <a:gd name="T77" fmla="*/ 1 h 407"/>
                  <a:gd name="T78" fmla="*/ 0 w 103"/>
                  <a:gd name="T79" fmla="*/ 1 h 407"/>
                  <a:gd name="T80" fmla="*/ 0 w 103"/>
                  <a:gd name="T81" fmla="*/ 1 h 407"/>
                  <a:gd name="T82" fmla="*/ 0 w 103"/>
                  <a:gd name="T83" fmla="*/ 1 h 407"/>
                  <a:gd name="T84" fmla="*/ 0 w 103"/>
                  <a:gd name="T85" fmla="*/ 1 h 407"/>
                  <a:gd name="T86" fmla="*/ 0 w 103"/>
                  <a:gd name="T87" fmla="*/ 1 h 407"/>
                  <a:gd name="T88" fmla="*/ 0 w 103"/>
                  <a:gd name="T89" fmla="*/ 1 h 407"/>
                  <a:gd name="T90" fmla="*/ 0 w 103"/>
                  <a:gd name="T91" fmla="*/ 1 h 407"/>
                  <a:gd name="T92" fmla="*/ 0 w 103"/>
                  <a:gd name="T93" fmla="*/ 1 h 407"/>
                  <a:gd name="T94" fmla="*/ 0 w 103"/>
                  <a:gd name="T95" fmla="*/ 1 h 407"/>
                  <a:gd name="T96" fmla="*/ 0 w 103"/>
                  <a:gd name="T97" fmla="*/ 1 h 407"/>
                  <a:gd name="T98" fmla="*/ 0 w 103"/>
                  <a:gd name="T99" fmla="*/ 1 h 407"/>
                  <a:gd name="T100" fmla="*/ 0 w 103"/>
                  <a:gd name="T101" fmla="*/ 1 h 40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03" h="407">
                    <a:moveTo>
                      <a:pt x="3" y="30"/>
                    </a:moveTo>
                    <a:lnTo>
                      <a:pt x="2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1" y="14"/>
                    </a:lnTo>
                    <a:lnTo>
                      <a:pt x="2" y="11"/>
                    </a:lnTo>
                    <a:lnTo>
                      <a:pt x="5" y="7"/>
                    </a:lnTo>
                    <a:lnTo>
                      <a:pt x="10" y="4"/>
                    </a:lnTo>
                    <a:lnTo>
                      <a:pt x="16" y="2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34" y="0"/>
                    </a:lnTo>
                    <a:lnTo>
                      <a:pt x="37" y="2"/>
                    </a:lnTo>
                    <a:lnTo>
                      <a:pt x="40" y="5"/>
                    </a:lnTo>
                    <a:lnTo>
                      <a:pt x="42" y="8"/>
                    </a:lnTo>
                    <a:lnTo>
                      <a:pt x="43" y="12"/>
                    </a:lnTo>
                    <a:lnTo>
                      <a:pt x="44" y="15"/>
                    </a:lnTo>
                    <a:lnTo>
                      <a:pt x="3" y="30"/>
                    </a:lnTo>
                    <a:close/>
                    <a:moveTo>
                      <a:pt x="44" y="15"/>
                    </a:moveTo>
                    <a:lnTo>
                      <a:pt x="101" y="187"/>
                    </a:lnTo>
                    <a:lnTo>
                      <a:pt x="60" y="202"/>
                    </a:lnTo>
                    <a:lnTo>
                      <a:pt x="3" y="30"/>
                    </a:lnTo>
                    <a:lnTo>
                      <a:pt x="44" y="15"/>
                    </a:lnTo>
                    <a:close/>
                    <a:moveTo>
                      <a:pt x="101" y="187"/>
                    </a:moveTo>
                    <a:lnTo>
                      <a:pt x="103" y="193"/>
                    </a:lnTo>
                    <a:lnTo>
                      <a:pt x="102" y="200"/>
                    </a:lnTo>
                    <a:lnTo>
                      <a:pt x="81" y="194"/>
                    </a:lnTo>
                    <a:lnTo>
                      <a:pt x="101" y="187"/>
                    </a:lnTo>
                    <a:close/>
                    <a:moveTo>
                      <a:pt x="102" y="200"/>
                    </a:moveTo>
                    <a:lnTo>
                      <a:pt x="59" y="390"/>
                    </a:lnTo>
                    <a:lnTo>
                      <a:pt x="16" y="381"/>
                    </a:lnTo>
                    <a:lnTo>
                      <a:pt x="59" y="189"/>
                    </a:lnTo>
                    <a:lnTo>
                      <a:pt x="102" y="200"/>
                    </a:lnTo>
                    <a:close/>
                    <a:moveTo>
                      <a:pt x="59" y="390"/>
                    </a:moveTo>
                    <a:lnTo>
                      <a:pt x="58" y="394"/>
                    </a:lnTo>
                    <a:lnTo>
                      <a:pt x="57" y="398"/>
                    </a:lnTo>
                    <a:lnTo>
                      <a:pt x="55" y="401"/>
                    </a:lnTo>
                    <a:lnTo>
                      <a:pt x="53" y="404"/>
                    </a:lnTo>
                    <a:lnTo>
                      <a:pt x="50" y="406"/>
                    </a:lnTo>
                    <a:lnTo>
                      <a:pt x="46" y="407"/>
                    </a:lnTo>
                    <a:lnTo>
                      <a:pt x="40" y="407"/>
                    </a:lnTo>
                    <a:lnTo>
                      <a:pt x="33" y="406"/>
                    </a:lnTo>
                    <a:lnTo>
                      <a:pt x="27" y="404"/>
                    </a:lnTo>
                    <a:lnTo>
                      <a:pt x="22" y="402"/>
                    </a:lnTo>
                    <a:lnTo>
                      <a:pt x="18" y="399"/>
                    </a:lnTo>
                    <a:lnTo>
                      <a:pt x="16" y="396"/>
                    </a:lnTo>
                    <a:lnTo>
                      <a:pt x="15" y="392"/>
                    </a:lnTo>
                    <a:lnTo>
                      <a:pt x="15" y="388"/>
                    </a:lnTo>
                    <a:lnTo>
                      <a:pt x="15" y="385"/>
                    </a:lnTo>
                    <a:lnTo>
                      <a:pt x="16" y="381"/>
                    </a:lnTo>
                    <a:lnTo>
                      <a:pt x="59" y="390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29" name="Freeform 524">
                <a:extLst>
                  <a:ext uri="{FF2B5EF4-FFF2-40B4-BE49-F238E27FC236}">
                    <a16:creationId xmlns:a16="http://schemas.microsoft.com/office/drawing/2014/main" id="{8CF451A8-893F-4C8D-A3D1-E54BBD127B0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" y="1475"/>
                <a:ext cx="6" cy="30"/>
              </a:xfrm>
              <a:custGeom>
                <a:avLst/>
                <a:gdLst>
                  <a:gd name="T0" fmla="*/ 0 w 121"/>
                  <a:gd name="T1" fmla="*/ 0 h 558"/>
                  <a:gd name="T2" fmla="*/ 0 w 121"/>
                  <a:gd name="T3" fmla="*/ 0 h 558"/>
                  <a:gd name="T4" fmla="*/ 0 w 121"/>
                  <a:gd name="T5" fmla="*/ 0 h 558"/>
                  <a:gd name="T6" fmla="*/ 0 w 121"/>
                  <a:gd name="T7" fmla="*/ 0 h 558"/>
                  <a:gd name="T8" fmla="*/ 0 w 121"/>
                  <a:gd name="T9" fmla="*/ 0 h 558"/>
                  <a:gd name="T10" fmla="*/ 0 w 121"/>
                  <a:gd name="T11" fmla="*/ 0 h 558"/>
                  <a:gd name="T12" fmla="*/ 0 w 121"/>
                  <a:gd name="T13" fmla="*/ 0 h 558"/>
                  <a:gd name="T14" fmla="*/ 0 w 121"/>
                  <a:gd name="T15" fmla="*/ 0 h 558"/>
                  <a:gd name="T16" fmla="*/ 0 w 121"/>
                  <a:gd name="T17" fmla="*/ 0 h 558"/>
                  <a:gd name="T18" fmla="*/ 0 w 121"/>
                  <a:gd name="T19" fmla="*/ 0 h 558"/>
                  <a:gd name="T20" fmla="*/ 0 w 121"/>
                  <a:gd name="T21" fmla="*/ 0 h 558"/>
                  <a:gd name="T22" fmla="*/ 0 w 121"/>
                  <a:gd name="T23" fmla="*/ 0 h 558"/>
                  <a:gd name="T24" fmla="*/ 0 w 121"/>
                  <a:gd name="T25" fmla="*/ 0 h 558"/>
                  <a:gd name="T26" fmla="*/ 0 w 121"/>
                  <a:gd name="T27" fmla="*/ 0 h 558"/>
                  <a:gd name="T28" fmla="*/ 0 w 121"/>
                  <a:gd name="T29" fmla="*/ 0 h 558"/>
                  <a:gd name="T30" fmla="*/ 0 w 121"/>
                  <a:gd name="T31" fmla="*/ 0 h 558"/>
                  <a:gd name="T32" fmla="*/ 0 w 121"/>
                  <a:gd name="T33" fmla="*/ 0 h 558"/>
                  <a:gd name="T34" fmla="*/ 0 w 121"/>
                  <a:gd name="T35" fmla="*/ 0 h 558"/>
                  <a:gd name="T36" fmla="*/ 0 w 121"/>
                  <a:gd name="T37" fmla="*/ 0 h 558"/>
                  <a:gd name="T38" fmla="*/ 0 w 121"/>
                  <a:gd name="T39" fmla="*/ 1 h 558"/>
                  <a:gd name="T40" fmla="*/ 0 w 121"/>
                  <a:gd name="T41" fmla="*/ 1 h 558"/>
                  <a:gd name="T42" fmla="*/ 0 w 121"/>
                  <a:gd name="T43" fmla="*/ 0 h 558"/>
                  <a:gd name="T44" fmla="*/ 0 w 121"/>
                  <a:gd name="T45" fmla="*/ 0 h 558"/>
                  <a:gd name="T46" fmla="*/ 0 w 121"/>
                  <a:gd name="T47" fmla="*/ 1 h 558"/>
                  <a:gd name="T48" fmla="*/ 0 w 121"/>
                  <a:gd name="T49" fmla="*/ 1 h 558"/>
                  <a:gd name="T50" fmla="*/ 0 w 121"/>
                  <a:gd name="T51" fmla="*/ 1 h 558"/>
                  <a:gd name="T52" fmla="*/ 0 w 121"/>
                  <a:gd name="T53" fmla="*/ 1 h 558"/>
                  <a:gd name="T54" fmla="*/ 0 w 121"/>
                  <a:gd name="T55" fmla="*/ 1 h 558"/>
                  <a:gd name="T56" fmla="*/ 0 w 121"/>
                  <a:gd name="T57" fmla="*/ 1 h 558"/>
                  <a:gd name="T58" fmla="*/ 0 w 121"/>
                  <a:gd name="T59" fmla="*/ 2 h 558"/>
                  <a:gd name="T60" fmla="*/ 0 w 121"/>
                  <a:gd name="T61" fmla="*/ 2 h 558"/>
                  <a:gd name="T62" fmla="*/ 0 w 121"/>
                  <a:gd name="T63" fmla="*/ 1 h 558"/>
                  <a:gd name="T64" fmla="*/ 0 w 121"/>
                  <a:gd name="T65" fmla="*/ 1 h 558"/>
                  <a:gd name="T66" fmla="*/ 0 w 121"/>
                  <a:gd name="T67" fmla="*/ 2 h 558"/>
                  <a:gd name="T68" fmla="*/ 0 w 121"/>
                  <a:gd name="T69" fmla="*/ 2 h 558"/>
                  <a:gd name="T70" fmla="*/ 0 w 121"/>
                  <a:gd name="T71" fmla="*/ 2 h 558"/>
                  <a:gd name="T72" fmla="*/ 0 w 121"/>
                  <a:gd name="T73" fmla="*/ 2 h 558"/>
                  <a:gd name="T74" fmla="*/ 0 w 121"/>
                  <a:gd name="T75" fmla="*/ 2 h 558"/>
                  <a:gd name="T76" fmla="*/ 0 w 121"/>
                  <a:gd name="T77" fmla="*/ 2 h 558"/>
                  <a:gd name="T78" fmla="*/ 0 w 121"/>
                  <a:gd name="T79" fmla="*/ 2 h 558"/>
                  <a:gd name="T80" fmla="*/ 0 w 121"/>
                  <a:gd name="T81" fmla="*/ 2 h 558"/>
                  <a:gd name="T82" fmla="*/ 0 w 121"/>
                  <a:gd name="T83" fmla="*/ 2 h 558"/>
                  <a:gd name="T84" fmla="*/ 0 w 121"/>
                  <a:gd name="T85" fmla="*/ 2 h 558"/>
                  <a:gd name="T86" fmla="*/ 0 w 121"/>
                  <a:gd name="T87" fmla="*/ 2 h 558"/>
                  <a:gd name="T88" fmla="*/ 0 w 121"/>
                  <a:gd name="T89" fmla="*/ 2 h 558"/>
                  <a:gd name="T90" fmla="*/ 0 w 121"/>
                  <a:gd name="T91" fmla="*/ 2 h 558"/>
                  <a:gd name="T92" fmla="*/ 0 w 121"/>
                  <a:gd name="T93" fmla="*/ 2 h 558"/>
                  <a:gd name="T94" fmla="*/ 0 w 121"/>
                  <a:gd name="T95" fmla="*/ 2 h 558"/>
                  <a:gd name="T96" fmla="*/ 0 w 121"/>
                  <a:gd name="T97" fmla="*/ 2 h 558"/>
                  <a:gd name="T98" fmla="*/ 0 w 121"/>
                  <a:gd name="T99" fmla="*/ 2 h 558"/>
                  <a:gd name="T100" fmla="*/ 0 w 121"/>
                  <a:gd name="T101" fmla="*/ 2 h 55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21" h="558">
                    <a:moveTo>
                      <a:pt x="3" y="29"/>
                    </a:moveTo>
                    <a:lnTo>
                      <a:pt x="2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1" y="15"/>
                    </a:lnTo>
                    <a:lnTo>
                      <a:pt x="2" y="11"/>
                    </a:lnTo>
                    <a:lnTo>
                      <a:pt x="5" y="8"/>
                    </a:lnTo>
                    <a:lnTo>
                      <a:pt x="10" y="5"/>
                    </a:lnTo>
                    <a:lnTo>
                      <a:pt x="17" y="2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1"/>
                    </a:lnTo>
                    <a:lnTo>
                      <a:pt x="37" y="2"/>
                    </a:lnTo>
                    <a:lnTo>
                      <a:pt x="40" y="5"/>
                    </a:lnTo>
                    <a:lnTo>
                      <a:pt x="41" y="8"/>
                    </a:lnTo>
                    <a:lnTo>
                      <a:pt x="43" y="12"/>
                    </a:lnTo>
                    <a:lnTo>
                      <a:pt x="44" y="15"/>
                    </a:lnTo>
                    <a:lnTo>
                      <a:pt x="3" y="29"/>
                    </a:lnTo>
                    <a:close/>
                    <a:moveTo>
                      <a:pt x="44" y="15"/>
                    </a:moveTo>
                    <a:lnTo>
                      <a:pt x="119" y="230"/>
                    </a:lnTo>
                    <a:lnTo>
                      <a:pt x="77" y="244"/>
                    </a:lnTo>
                    <a:lnTo>
                      <a:pt x="3" y="29"/>
                    </a:lnTo>
                    <a:lnTo>
                      <a:pt x="44" y="15"/>
                    </a:lnTo>
                    <a:close/>
                    <a:moveTo>
                      <a:pt x="119" y="230"/>
                    </a:moveTo>
                    <a:lnTo>
                      <a:pt x="121" y="236"/>
                    </a:lnTo>
                    <a:lnTo>
                      <a:pt x="119" y="242"/>
                    </a:lnTo>
                    <a:lnTo>
                      <a:pt x="97" y="237"/>
                    </a:lnTo>
                    <a:lnTo>
                      <a:pt x="119" y="230"/>
                    </a:lnTo>
                    <a:close/>
                    <a:moveTo>
                      <a:pt x="119" y="242"/>
                    </a:moveTo>
                    <a:lnTo>
                      <a:pt x="52" y="540"/>
                    </a:lnTo>
                    <a:lnTo>
                      <a:pt x="9" y="531"/>
                    </a:lnTo>
                    <a:lnTo>
                      <a:pt x="77" y="233"/>
                    </a:lnTo>
                    <a:lnTo>
                      <a:pt x="119" y="242"/>
                    </a:lnTo>
                    <a:close/>
                    <a:moveTo>
                      <a:pt x="52" y="540"/>
                    </a:moveTo>
                    <a:lnTo>
                      <a:pt x="51" y="544"/>
                    </a:lnTo>
                    <a:lnTo>
                      <a:pt x="50" y="548"/>
                    </a:lnTo>
                    <a:lnTo>
                      <a:pt x="48" y="551"/>
                    </a:lnTo>
                    <a:lnTo>
                      <a:pt x="46" y="554"/>
                    </a:lnTo>
                    <a:lnTo>
                      <a:pt x="43" y="556"/>
                    </a:lnTo>
                    <a:lnTo>
                      <a:pt x="39" y="557"/>
                    </a:lnTo>
                    <a:lnTo>
                      <a:pt x="33" y="558"/>
                    </a:lnTo>
                    <a:lnTo>
                      <a:pt x="26" y="556"/>
                    </a:lnTo>
                    <a:lnTo>
                      <a:pt x="20" y="554"/>
                    </a:lnTo>
                    <a:lnTo>
                      <a:pt x="15" y="552"/>
                    </a:lnTo>
                    <a:lnTo>
                      <a:pt x="11" y="549"/>
                    </a:lnTo>
                    <a:lnTo>
                      <a:pt x="9" y="546"/>
                    </a:lnTo>
                    <a:lnTo>
                      <a:pt x="8" y="542"/>
                    </a:lnTo>
                    <a:lnTo>
                      <a:pt x="8" y="539"/>
                    </a:lnTo>
                    <a:lnTo>
                      <a:pt x="8" y="535"/>
                    </a:lnTo>
                    <a:lnTo>
                      <a:pt x="9" y="531"/>
                    </a:lnTo>
                    <a:lnTo>
                      <a:pt x="52" y="540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30" name="Freeform 525">
                <a:extLst>
                  <a:ext uri="{FF2B5EF4-FFF2-40B4-BE49-F238E27FC236}">
                    <a16:creationId xmlns:a16="http://schemas.microsoft.com/office/drawing/2014/main" id="{8F9DB6A1-1C73-488F-BA9A-C0F6C502A38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81" y="1433"/>
                <a:ext cx="10" cy="31"/>
              </a:xfrm>
              <a:custGeom>
                <a:avLst/>
                <a:gdLst>
                  <a:gd name="T0" fmla="*/ 0 w 184"/>
                  <a:gd name="T1" fmla="*/ 2 h 588"/>
                  <a:gd name="T2" fmla="*/ 0 w 184"/>
                  <a:gd name="T3" fmla="*/ 2 h 588"/>
                  <a:gd name="T4" fmla="*/ 0 w 184"/>
                  <a:gd name="T5" fmla="*/ 2 h 588"/>
                  <a:gd name="T6" fmla="*/ 0 w 184"/>
                  <a:gd name="T7" fmla="*/ 2 h 588"/>
                  <a:gd name="T8" fmla="*/ 0 w 184"/>
                  <a:gd name="T9" fmla="*/ 2 h 588"/>
                  <a:gd name="T10" fmla="*/ 0 w 184"/>
                  <a:gd name="T11" fmla="*/ 2 h 588"/>
                  <a:gd name="T12" fmla="*/ 0 w 184"/>
                  <a:gd name="T13" fmla="*/ 2 h 588"/>
                  <a:gd name="T14" fmla="*/ 0 w 184"/>
                  <a:gd name="T15" fmla="*/ 2 h 588"/>
                  <a:gd name="T16" fmla="*/ 0 w 184"/>
                  <a:gd name="T17" fmla="*/ 2 h 588"/>
                  <a:gd name="T18" fmla="*/ 0 w 184"/>
                  <a:gd name="T19" fmla="*/ 2 h 588"/>
                  <a:gd name="T20" fmla="*/ 0 w 184"/>
                  <a:gd name="T21" fmla="*/ 1 h 588"/>
                  <a:gd name="T22" fmla="*/ 0 w 184"/>
                  <a:gd name="T23" fmla="*/ 1 h 588"/>
                  <a:gd name="T24" fmla="*/ 0 w 184"/>
                  <a:gd name="T25" fmla="*/ 1 h 588"/>
                  <a:gd name="T26" fmla="*/ 0 w 184"/>
                  <a:gd name="T27" fmla="*/ 1 h 588"/>
                  <a:gd name="T28" fmla="*/ 0 w 184"/>
                  <a:gd name="T29" fmla="*/ 1 h 588"/>
                  <a:gd name="T30" fmla="*/ 0 w 184"/>
                  <a:gd name="T31" fmla="*/ 1 h 588"/>
                  <a:gd name="T32" fmla="*/ 0 w 184"/>
                  <a:gd name="T33" fmla="*/ 1 h 588"/>
                  <a:gd name="T34" fmla="*/ 0 w 184"/>
                  <a:gd name="T35" fmla="*/ 1 h 588"/>
                  <a:gd name="T36" fmla="*/ 0 w 184"/>
                  <a:gd name="T37" fmla="*/ 1 h 588"/>
                  <a:gd name="T38" fmla="*/ 0 w 184"/>
                  <a:gd name="T39" fmla="*/ 1 h 588"/>
                  <a:gd name="T40" fmla="*/ 0 w 184"/>
                  <a:gd name="T41" fmla="*/ 1 h 588"/>
                  <a:gd name="T42" fmla="*/ 0 w 184"/>
                  <a:gd name="T43" fmla="*/ 1 h 588"/>
                  <a:gd name="T44" fmla="*/ 0 w 184"/>
                  <a:gd name="T45" fmla="*/ 2 h 588"/>
                  <a:gd name="T46" fmla="*/ 0 w 184"/>
                  <a:gd name="T47" fmla="*/ 1 h 588"/>
                  <a:gd name="T48" fmla="*/ 0 w 184"/>
                  <a:gd name="T49" fmla="*/ 1 h 588"/>
                  <a:gd name="T50" fmla="*/ 0 w 184"/>
                  <a:gd name="T51" fmla="*/ 1 h 588"/>
                  <a:gd name="T52" fmla="*/ 0 w 184"/>
                  <a:gd name="T53" fmla="*/ 1 h 588"/>
                  <a:gd name="T54" fmla="*/ 0 w 184"/>
                  <a:gd name="T55" fmla="*/ 1 h 588"/>
                  <a:gd name="T56" fmla="*/ 0 w 184"/>
                  <a:gd name="T57" fmla="*/ 1 h 588"/>
                  <a:gd name="T58" fmla="*/ 0 w 184"/>
                  <a:gd name="T59" fmla="*/ 0 h 588"/>
                  <a:gd name="T60" fmla="*/ 0 w 184"/>
                  <a:gd name="T61" fmla="*/ 0 h 588"/>
                  <a:gd name="T62" fmla="*/ 0 w 184"/>
                  <a:gd name="T63" fmla="*/ 0 h 588"/>
                  <a:gd name="T64" fmla="*/ 0 w 184"/>
                  <a:gd name="T65" fmla="*/ 0 h 588"/>
                  <a:gd name="T66" fmla="*/ 0 w 184"/>
                  <a:gd name="T67" fmla="*/ 1 h 588"/>
                  <a:gd name="T68" fmla="*/ 0 w 184"/>
                  <a:gd name="T69" fmla="*/ 1 h 588"/>
                  <a:gd name="T70" fmla="*/ 0 w 184"/>
                  <a:gd name="T71" fmla="*/ 1 h 588"/>
                  <a:gd name="T72" fmla="*/ 0 w 184"/>
                  <a:gd name="T73" fmla="*/ 1 h 588"/>
                  <a:gd name="T74" fmla="*/ 0 w 184"/>
                  <a:gd name="T75" fmla="*/ 0 h 588"/>
                  <a:gd name="T76" fmla="*/ 0 w 184"/>
                  <a:gd name="T77" fmla="*/ 0 h 588"/>
                  <a:gd name="T78" fmla="*/ 0 w 184"/>
                  <a:gd name="T79" fmla="*/ 0 h 588"/>
                  <a:gd name="T80" fmla="*/ 1 w 184"/>
                  <a:gd name="T81" fmla="*/ 1 h 588"/>
                  <a:gd name="T82" fmla="*/ 0 w 184"/>
                  <a:gd name="T83" fmla="*/ 0 h 588"/>
                  <a:gd name="T84" fmla="*/ 1 w 184"/>
                  <a:gd name="T85" fmla="*/ 1 h 588"/>
                  <a:gd name="T86" fmla="*/ 1 w 184"/>
                  <a:gd name="T87" fmla="*/ 1 h 588"/>
                  <a:gd name="T88" fmla="*/ 1 w 184"/>
                  <a:gd name="T89" fmla="*/ 1 h 588"/>
                  <a:gd name="T90" fmla="*/ 1 w 184"/>
                  <a:gd name="T91" fmla="*/ 1 h 588"/>
                  <a:gd name="T92" fmla="*/ 0 w 184"/>
                  <a:gd name="T93" fmla="*/ 1 h 588"/>
                  <a:gd name="T94" fmla="*/ 0 w 184"/>
                  <a:gd name="T95" fmla="*/ 1 h 588"/>
                  <a:gd name="T96" fmla="*/ 0 w 184"/>
                  <a:gd name="T97" fmla="*/ 1 h 588"/>
                  <a:gd name="T98" fmla="*/ 0 w 184"/>
                  <a:gd name="T99" fmla="*/ 1 h 588"/>
                  <a:gd name="T100" fmla="*/ 0 w 184"/>
                  <a:gd name="T101" fmla="*/ 1 h 58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84" h="588">
                    <a:moveTo>
                      <a:pt x="106" y="554"/>
                    </a:moveTo>
                    <a:lnTo>
                      <a:pt x="107" y="558"/>
                    </a:lnTo>
                    <a:lnTo>
                      <a:pt x="109" y="561"/>
                    </a:lnTo>
                    <a:lnTo>
                      <a:pt x="110" y="565"/>
                    </a:lnTo>
                    <a:lnTo>
                      <a:pt x="110" y="569"/>
                    </a:lnTo>
                    <a:lnTo>
                      <a:pt x="109" y="572"/>
                    </a:lnTo>
                    <a:lnTo>
                      <a:pt x="106" y="577"/>
                    </a:lnTo>
                    <a:lnTo>
                      <a:pt x="102" y="580"/>
                    </a:lnTo>
                    <a:lnTo>
                      <a:pt x="95" y="584"/>
                    </a:lnTo>
                    <a:lnTo>
                      <a:pt x="88" y="587"/>
                    </a:lnTo>
                    <a:lnTo>
                      <a:pt x="83" y="588"/>
                    </a:lnTo>
                    <a:lnTo>
                      <a:pt x="79" y="588"/>
                    </a:lnTo>
                    <a:lnTo>
                      <a:pt x="75" y="586"/>
                    </a:lnTo>
                    <a:lnTo>
                      <a:pt x="72" y="584"/>
                    </a:lnTo>
                    <a:lnTo>
                      <a:pt x="70" y="581"/>
                    </a:lnTo>
                    <a:lnTo>
                      <a:pt x="68" y="578"/>
                    </a:lnTo>
                    <a:lnTo>
                      <a:pt x="66" y="573"/>
                    </a:lnTo>
                    <a:lnTo>
                      <a:pt x="106" y="554"/>
                    </a:lnTo>
                    <a:close/>
                    <a:moveTo>
                      <a:pt x="66" y="573"/>
                    </a:moveTo>
                    <a:lnTo>
                      <a:pt x="63" y="566"/>
                    </a:lnTo>
                    <a:lnTo>
                      <a:pt x="54" y="548"/>
                    </a:lnTo>
                    <a:lnTo>
                      <a:pt x="42" y="520"/>
                    </a:lnTo>
                    <a:lnTo>
                      <a:pt x="30" y="485"/>
                    </a:lnTo>
                    <a:lnTo>
                      <a:pt x="24" y="467"/>
                    </a:lnTo>
                    <a:lnTo>
                      <a:pt x="18" y="448"/>
                    </a:lnTo>
                    <a:lnTo>
                      <a:pt x="12" y="428"/>
                    </a:lnTo>
                    <a:lnTo>
                      <a:pt x="8" y="409"/>
                    </a:lnTo>
                    <a:lnTo>
                      <a:pt x="5" y="389"/>
                    </a:lnTo>
                    <a:lnTo>
                      <a:pt x="4" y="371"/>
                    </a:lnTo>
                    <a:lnTo>
                      <a:pt x="4" y="362"/>
                    </a:lnTo>
                    <a:lnTo>
                      <a:pt x="4" y="353"/>
                    </a:lnTo>
                    <a:lnTo>
                      <a:pt x="5" y="345"/>
                    </a:lnTo>
                    <a:lnTo>
                      <a:pt x="7" y="337"/>
                    </a:lnTo>
                    <a:lnTo>
                      <a:pt x="49" y="347"/>
                    </a:lnTo>
                    <a:lnTo>
                      <a:pt x="48" y="361"/>
                    </a:lnTo>
                    <a:lnTo>
                      <a:pt x="48" y="375"/>
                    </a:lnTo>
                    <a:lnTo>
                      <a:pt x="49" y="390"/>
                    </a:lnTo>
                    <a:lnTo>
                      <a:pt x="52" y="408"/>
                    </a:lnTo>
                    <a:lnTo>
                      <a:pt x="55" y="424"/>
                    </a:lnTo>
                    <a:lnTo>
                      <a:pt x="61" y="441"/>
                    </a:lnTo>
                    <a:lnTo>
                      <a:pt x="66" y="459"/>
                    </a:lnTo>
                    <a:lnTo>
                      <a:pt x="72" y="475"/>
                    </a:lnTo>
                    <a:lnTo>
                      <a:pt x="84" y="506"/>
                    </a:lnTo>
                    <a:lnTo>
                      <a:pt x="94" y="532"/>
                    </a:lnTo>
                    <a:lnTo>
                      <a:pt x="103" y="548"/>
                    </a:lnTo>
                    <a:lnTo>
                      <a:pt x="106" y="554"/>
                    </a:lnTo>
                    <a:lnTo>
                      <a:pt x="66" y="573"/>
                    </a:lnTo>
                    <a:close/>
                    <a:moveTo>
                      <a:pt x="49" y="346"/>
                    </a:moveTo>
                    <a:lnTo>
                      <a:pt x="51" y="339"/>
                    </a:lnTo>
                    <a:lnTo>
                      <a:pt x="49" y="347"/>
                    </a:lnTo>
                    <a:lnTo>
                      <a:pt x="29" y="342"/>
                    </a:lnTo>
                    <a:lnTo>
                      <a:pt x="49" y="346"/>
                    </a:lnTo>
                    <a:close/>
                    <a:moveTo>
                      <a:pt x="7" y="337"/>
                    </a:moveTo>
                    <a:lnTo>
                      <a:pt x="9" y="323"/>
                    </a:lnTo>
                    <a:lnTo>
                      <a:pt x="11" y="305"/>
                    </a:lnTo>
                    <a:lnTo>
                      <a:pt x="12" y="287"/>
                    </a:lnTo>
                    <a:lnTo>
                      <a:pt x="13" y="266"/>
                    </a:lnTo>
                    <a:lnTo>
                      <a:pt x="13" y="224"/>
                    </a:lnTo>
                    <a:lnTo>
                      <a:pt x="12" y="182"/>
                    </a:lnTo>
                    <a:lnTo>
                      <a:pt x="10" y="142"/>
                    </a:lnTo>
                    <a:lnTo>
                      <a:pt x="8" y="110"/>
                    </a:lnTo>
                    <a:lnTo>
                      <a:pt x="7" y="87"/>
                    </a:lnTo>
                    <a:lnTo>
                      <a:pt x="6" y="79"/>
                    </a:lnTo>
                    <a:lnTo>
                      <a:pt x="50" y="75"/>
                    </a:lnTo>
                    <a:lnTo>
                      <a:pt x="51" y="84"/>
                    </a:lnTo>
                    <a:lnTo>
                      <a:pt x="52" y="107"/>
                    </a:lnTo>
                    <a:lnTo>
                      <a:pt x="54" y="141"/>
                    </a:lnTo>
                    <a:lnTo>
                      <a:pt x="56" y="182"/>
                    </a:lnTo>
                    <a:lnTo>
                      <a:pt x="58" y="226"/>
                    </a:lnTo>
                    <a:lnTo>
                      <a:pt x="58" y="271"/>
                    </a:lnTo>
                    <a:lnTo>
                      <a:pt x="56" y="292"/>
                    </a:lnTo>
                    <a:lnTo>
                      <a:pt x="54" y="313"/>
                    </a:lnTo>
                    <a:lnTo>
                      <a:pt x="52" y="331"/>
                    </a:lnTo>
                    <a:lnTo>
                      <a:pt x="49" y="346"/>
                    </a:lnTo>
                    <a:lnTo>
                      <a:pt x="7" y="337"/>
                    </a:lnTo>
                    <a:close/>
                    <a:moveTo>
                      <a:pt x="6" y="79"/>
                    </a:moveTo>
                    <a:lnTo>
                      <a:pt x="0" y="0"/>
                    </a:lnTo>
                    <a:lnTo>
                      <a:pt x="46" y="65"/>
                    </a:lnTo>
                    <a:lnTo>
                      <a:pt x="29" y="77"/>
                    </a:lnTo>
                    <a:lnTo>
                      <a:pt x="6" y="79"/>
                    </a:lnTo>
                    <a:close/>
                    <a:moveTo>
                      <a:pt x="46" y="65"/>
                    </a:moveTo>
                    <a:lnTo>
                      <a:pt x="177" y="246"/>
                    </a:lnTo>
                    <a:lnTo>
                      <a:pt x="141" y="272"/>
                    </a:lnTo>
                    <a:lnTo>
                      <a:pt x="10" y="90"/>
                    </a:lnTo>
                    <a:lnTo>
                      <a:pt x="46" y="65"/>
                    </a:lnTo>
                    <a:close/>
                    <a:moveTo>
                      <a:pt x="177" y="246"/>
                    </a:moveTo>
                    <a:lnTo>
                      <a:pt x="179" y="249"/>
                    </a:lnTo>
                    <a:lnTo>
                      <a:pt x="181" y="252"/>
                    </a:lnTo>
                    <a:lnTo>
                      <a:pt x="183" y="256"/>
                    </a:lnTo>
                    <a:lnTo>
                      <a:pt x="184" y="259"/>
                    </a:lnTo>
                    <a:lnTo>
                      <a:pt x="183" y="263"/>
                    </a:lnTo>
                    <a:lnTo>
                      <a:pt x="181" y="268"/>
                    </a:lnTo>
                    <a:lnTo>
                      <a:pt x="178" y="272"/>
                    </a:lnTo>
                    <a:lnTo>
                      <a:pt x="172" y="277"/>
                    </a:lnTo>
                    <a:lnTo>
                      <a:pt x="166" y="280"/>
                    </a:lnTo>
                    <a:lnTo>
                      <a:pt x="161" y="282"/>
                    </a:lnTo>
                    <a:lnTo>
                      <a:pt x="157" y="283"/>
                    </a:lnTo>
                    <a:lnTo>
                      <a:pt x="153" y="282"/>
                    </a:lnTo>
                    <a:lnTo>
                      <a:pt x="150" y="281"/>
                    </a:lnTo>
                    <a:lnTo>
                      <a:pt x="147" y="278"/>
                    </a:lnTo>
                    <a:lnTo>
                      <a:pt x="145" y="275"/>
                    </a:lnTo>
                    <a:lnTo>
                      <a:pt x="141" y="272"/>
                    </a:lnTo>
                    <a:lnTo>
                      <a:pt x="177" y="246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31" name="Freeform 526">
                <a:extLst>
                  <a:ext uri="{FF2B5EF4-FFF2-40B4-BE49-F238E27FC236}">
                    <a16:creationId xmlns:a16="http://schemas.microsoft.com/office/drawing/2014/main" id="{2F6013A8-03C4-4C44-8B69-3A808435796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71" y="1451"/>
                <a:ext cx="13" cy="64"/>
              </a:xfrm>
              <a:custGeom>
                <a:avLst/>
                <a:gdLst>
                  <a:gd name="T0" fmla="*/ 0 w 252"/>
                  <a:gd name="T1" fmla="*/ 0 h 1214"/>
                  <a:gd name="T2" fmla="*/ 0 w 252"/>
                  <a:gd name="T3" fmla="*/ 0 h 1214"/>
                  <a:gd name="T4" fmla="*/ 0 w 252"/>
                  <a:gd name="T5" fmla="*/ 0 h 1214"/>
                  <a:gd name="T6" fmla="*/ 0 w 252"/>
                  <a:gd name="T7" fmla="*/ 0 h 1214"/>
                  <a:gd name="T8" fmla="*/ 0 w 252"/>
                  <a:gd name="T9" fmla="*/ 0 h 1214"/>
                  <a:gd name="T10" fmla="*/ 0 w 252"/>
                  <a:gd name="T11" fmla="*/ 0 h 1214"/>
                  <a:gd name="T12" fmla="*/ 0 w 252"/>
                  <a:gd name="T13" fmla="*/ 0 h 1214"/>
                  <a:gd name="T14" fmla="*/ 0 w 252"/>
                  <a:gd name="T15" fmla="*/ 1 h 1214"/>
                  <a:gd name="T16" fmla="*/ 0 w 252"/>
                  <a:gd name="T17" fmla="*/ 1 h 1214"/>
                  <a:gd name="T18" fmla="*/ 0 w 252"/>
                  <a:gd name="T19" fmla="*/ 1 h 1214"/>
                  <a:gd name="T20" fmla="*/ 0 w 252"/>
                  <a:gd name="T21" fmla="*/ 0 h 1214"/>
                  <a:gd name="T22" fmla="*/ 0 w 252"/>
                  <a:gd name="T23" fmla="*/ 0 h 1214"/>
                  <a:gd name="T24" fmla="*/ 0 w 252"/>
                  <a:gd name="T25" fmla="*/ 0 h 1214"/>
                  <a:gd name="T26" fmla="*/ 0 w 252"/>
                  <a:gd name="T27" fmla="*/ 1 h 1214"/>
                  <a:gd name="T28" fmla="*/ 0 w 252"/>
                  <a:gd name="T29" fmla="*/ 1 h 1214"/>
                  <a:gd name="T30" fmla="*/ 0 w 252"/>
                  <a:gd name="T31" fmla="*/ 1 h 1214"/>
                  <a:gd name="T32" fmla="*/ 0 w 252"/>
                  <a:gd name="T33" fmla="*/ 1 h 1214"/>
                  <a:gd name="T34" fmla="*/ 0 w 252"/>
                  <a:gd name="T35" fmla="*/ 1 h 1214"/>
                  <a:gd name="T36" fmla="*/ 0 w 252"/>
                  <a:gd name="T37" fmla="*/ 1 h 1214"/>
                  <a:gd name="T38" fmla="*/ 0 w 252"/>
                  <a:gd name="T39" fmla="*/ 1 h 1214"/>
                  <a:gd name="T40" fmla="*/ 0 w 252"/>
                  <a:gd name="T41" fmla="*/ 1 h 1214"/>
                  <a:gd name="T42" fmla="*/ 0 w 252"/>
                  <a:gd name="T43" fmla="*/ 1 h 1214"/>
                  <a:gd name="T44" fmla="*/ 0 w 252"/>
                  <a:gd name="T45" fmla="*/ 1 h 1214"/>
                  <a:gd name="T46" fmla="*/ 0 w 252"/>
                  <a:gd name="T47" fmla="*/ 1 h 1214"/>
                  <a:gd name="T48" fmla="*/ 0 w 252"/>
                  <a:gd name="T49" fmla="*/ 1 h 1214"/>
                  <a:gd name="T50" fmla="*/ 0 w 252"/>
                  <a:gd name="T51" fmla="*/ 1 h 1214"/>
                  <a:gd name="T52" fmla="*/ 0 w 252"/>
                  <a:gd name="T53" fmla="*/ 1 h 1214"/>
                  <a:gd name="T54" fmla="*/ 0 w 252"/>
                  <a:gd name="T55" fmla="*/ 2 h 1214"/>
                  <a:gd name="T56" fmla="*/ 0 w 252"/>
                  <a:gd name="T57" fmla="*/ 2 h 1214"/>
                  <a:gd name="T58" fmla="*/ 0 w 252"/>
                  <a:gd name="T59" fmla="*/ 2 h 1214"/>
                  <a:gd name="T60" fmla="*/ 0 w 252"/>
                  <a:gd name="T61" fmla="*/ 2 h 1214"/>
                  <a:gd name="T62" fmla="*/ 0 w 252"/>
                  <a:gd name="T63" fmla="*/ 2 h 1214"/>
                  <a:gd name="T64" fmla="*/ 0 w 252"/>
                  <a:gd name="T65" fmla="*/ 1 h 1214"/>
                  <a:gd name="T66" fmla="*/ 0 w 252"/>
                  <a:gd name="T67" fmla="*/ 2 h 1214"/>
                  <a:gd name="T68" fmla="*/ 0 w 252"/>
                  <a:gd name="T69" fmla="*/ 2 h 1214"/>
                  <a:gd name="T70" fmla="*/ 0 w 252"/>
                  <a:gd name="T71" fmla="*/ 2 h 1214"/>
                  <a:gd name="T72" fmla="*/ 0 w 252"/>
                  <a:gd name="T73" fmla="*/ 2 h 1214"/>
                  <a:gd name="T74" fmla="*/ 0 w 252"/>
                  <a:gd name="T75" fmla="*/ 3 h 1214"/>
                  <a:gd name="T76" fmla="*/ 0 w 252"/>
                  <a:gd name="T77" fmla="*/ 2 h 1214"/>
                  <a:gd name="T78" fmla="*/ 0 w 252"/>
                  <a:gd name="T79" fmla="*/ 2 h 1214"/>
                  <a:gd name="T80" fmla="*/ 0 w 252"/>
                  <a:gd name="T81" fmla="*/ 2 h 1214"/>
                  <a:gd name="T82" fmla="*/ 0 w 252"/>
                  <a:gd name="T83" fmla="*/ 2 h 1214"/>
                  <a:gd name="T84" fmla="*/ 0 w 252"/>
                  <a:gd name="T85" fmla="*/ 3 h 1214"/>
                  <a:gd name="T86" fmla="*/ 0 w 252"/>
                  <a:gd name="T87" fmla="*/ 3 h 1214"/>
                  <a:gd name="T88" fmla="*/ 0 w 252"/>
                  <a:gd name="T89" fmla="*/ 3 h 1214"/>
                  <a:gd name="T90" fmla="*/ 0 w 252"/>
                  <a:gd name="T91" fmla="*/ 3 h 1214"/>
                  <a:gd name="T92" fmla="*/ 1 w 252"/>
                  <a:gd name="T93" fmla="*/ 3 h 1214"/>
                  <a:gd name="T94" fmla="*/ 1 w 252"/>
                  <a:gd name="T95" fmla="*/ 3 h 1214"/>
                  <a:gd name="T96" fmla="*/ 1 w 252"/>
                  <a:gd name="T97" fmla="*/ 3 h 1214"/>
                  <a:gd name="T98" fmla="*/ 1 w 252"/>
                  <a:gd name="T99" fmla="*/ 3 h 1214"/>
                  <a:gd name="T100" fmla="*/ 1 w 252"/>
                  <a:gd name="T101" fmla="*/ 3 h 1214"/>
                  <a:gd name="T102" fmla="*/ 1 w 252"/>
                  <a:gd name="T103" fmla="*/ 3 h 121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252" h="1214">
                    <a:moveTo>
                      <a:pt x="39" y="36"/>
                    </a:moveTo>
                    <a:lnTo>
                      <a:pt x="36" y="32"/>
                    </a:lnTo>
                    <a:lnTo>
                      <a:pt x="34" y="29"/>
                    </a:lnTo>
                    <a:lnTo>
                      <a:pt x="33" y="25"/>
                    </a:lnTo>
                    <a:lnTo>
                      <a:pt x="33" y="22"/>
                    </a:lnTo>
                    <a:lnTo>
                      <a:pt x="33" y="17"/>
                    </a:lnTo>
                    <a:lnTo>
                      <a:pt x="35" y="13"/>
                    </a:lnTo>
                    <a:lnTo>
                      <a:pt x="40" y="9"/>
                    </a:lnTo>
                    <a:lnTo>
                      <a:pt x="46" y="5"/>
                    </a:lnTo>
                    <a:lnTo>
                      <a:pt x="52" y="2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1"/>
                    </a:lnTo>
                    <a:lnTo>
                      <a:pt x="68" y="3"/>
                    </a:lnTo>
                    <a:lnTo>
                      <a:pt x="71" y="5"/>
                    </a:lnTo>
                    <a:lnTo>
                      <a:pt x="73" y="8"/>
                    </a:lnTo>
                    <a:lnTo>
                      <a:pt x="75" y="12"/>
                    </a:lnTo>
                    <a:lnTo>
                      <a:pt x="39" y="36"/>
                    </a:lnTo>
                    <a:close/>
                    <a:moveTo>
                      <a:pt x="75" y="12"/>
                    </a:moveTo>
                    <a:lnTo>
                      <a:pt x="79" y="17"/>
                    </a:lnTo>
                    <a:lnTo>
                      <a:pt x="88" y="34"/>
                    </a:lnTo>
                    <a:lnTo>
                      <a:pt x="93" y="45"/>
                    </a:lnTo>
                    <a:lnTo>
                      <a:pt x="98" y="58"/>
                    </a:lnTo>
                    <a:lnTo>
                      <a:pt x="103" y="75"/>
                    </a:lnTo>
                    <a:lnTo>
                      <a:pt x="108" y="91"/>
                    </a:lnTo>
                    <a:lnTo>
                      <a:pt x="112" y="111"/>
                    </a:lnTo>
                    <a:lnTo>
                      <a:pt x="115" y="130"/>
                    </a:lnTo>
                    <a:lnTo>
                      <a:pt x="116" y="151"/>
                    </a:lnTo>
                    <a:lnTo>
                      <a:pt x="116" y="174"/>
                    </a:lnTo>
                    <a:lnTo>
                      <a:pt x="115" y="186"/>
                    </a:lnTo>
                    <a:lnTo>
                      <a:pt x="114" y="198"/>
                    </a:lnTo>
                    <a:lnTo>
                      <a:pt x="112" y="210"/>
                    </a:lnTo>
                    <a:lnTo>
                      <a:pt x="109" y="222"/>
                    </a:lnTo>
                    <a:lnTo>
                      <a:pt x="106" y="234"/>
                    </a:lnTo>
                    <a:lnTo>
                      <a:pt x="102" y="247"/>
                    </a:lnTo>
                    <a:lnTo>
                      <a:pt x="97" y="259"/>
                    </a:lnTo>
                    <a:lnTo>
                      <a:pt x="92" y="272"/>
                    </a:lnTo>
                    <a:lnTo>
                      <a:pt x="52" y="253"/>
                    </a:lnTo>
                    <a:lnTo>
                      <a:pt x="57" y="243"/>
                    </a:lnTo>
                    <a:lnTo>
                      <a:pt x="61" y="232"/>
                    </a:lnTo>
                    <a:lnTo>
                      <a:pt x="64" y="221"/>
                    </a:lnTo>
                    <a:lnTo>
                      <a:pt x="67" y="211"/>
                    </a:lnTo>
                    <a:lnTo>
                      <a:pt x="71" y="191"/>
                    </a:lnTo>
                    <a:lnTo>
                      <a:pt x="73" y="171"/>
                    </a:lnTo>
                    <a:lnTo>
                      <a:pt x="73" y="153"/>
                    </a:lnTo>
                    <a:lnTo>
                      <a:pt x="71" y="134"/>
                    </a:lnTo>
                    <a:lnTo>
                      <a:pt x="69" y="118"/>
                    </a:lnTo>
                    <a:lnTo>
                      <a:pt x="66" y="102"/>
                    </a:lnTo>
                    <a:lnTo>
                      <a:pt x="62" y="88"/>
                    </a:lnTo>
                    <a:lnTo>
                      <a:pt x="57" y="75"/>
                    </a:lnTo>
                    <a:lnTo>
                      <a:pt x="53" y="63"/>
                    </a:lnTo>
                    <a:lnTo>
                      <a:pt x="49" y="53"/>
                    </a:lnTo>
                    <a:lnTo>
                      <a:pt x="42" y="40"/>
                    </a:lnTo>
                    <a:lnTo>
                      <a:pt x="39" y="36"/>
                    </a:lnTo>
                    <a:lnTo>
                      <a:pt x="75" y="12"/>
                    </a:lnTo>
                    <a:close/>
                    <a:moveTo>
                      <a:pt x="52" y="254"/>
                    </a:moveTo>
                    <a:lnTo>
                      <a:pt x="52" y="253"/>
                    </a:lnTo>
                    <a:lnTo>
                      <a:pt x="71" y="262"/>
                    </a:lnTo>
                    <a:lnTo>
                      <a:pt x="52" y="254"/>
                    </a:lnTo>
                    <a:close/>
                    <a:moveTo>
                      <a:pt x="92" y="271"/>
                    </a:moveTo>
                    <a:lnTo>
                      <a:pt x="74" y="313"/>
                    </a:lnTo>
                    <a:lnTo>
                      <a:pt x="61" y="349"/>
                    </a:lnTo>
                    <a:lnTo>
                      <a:pt x="56" y="364"/>
                    </a:lnTo>
                    <a:lnTo>
                      <a:pt x="52" y="379"/>
                    </a:lnTo>
                    <a:lnTo>
                      <a:pt x="49" y="392"/>
                    </a:lnTo>
                    <a:lnTo>
                      <a:pt x="47" y="404"/>
                    </a:lnTo>
                    <a:lnTo>
                      <a:pt x="4" y="397"/>
                    </a:lnTo>
                    <a:lnTo>
                      <a:pt x="6" y="384"/>
                    </a:lnTo>
                    <a:lnTo>
                      <a:pt x="10" y="369"/>
                    </a:lnTo>
                    <a:lnTo>
                      <a:pt x="14" y="353"/>
                    </a:lnTo>
                    <a:lnTo>
                      <a:pt x="19" y="337"/>
                    </a:lnTo>
                    <a:lnTo>
                      <a:pt x="25" y="318"/>
                    </a:lnTo>
                    <a:lnTo>
                      <a:pt x="33" y="298"/>
                    </a:lnTo>
                    <a:lnTo>
                      <a:pt x="42" y="276"/>
                    </a:lnTo>
                    <a:lnTo>
                      <a:pt x="52" y="254"/>
                    </a:lnTo>
                    <a:lnTo>
                      <a:pt x="92" y="271"/>
                    </a:lnTo>
                    <a:close/>
                    <a:moveTo>
                      <a:pt x="47" y="404"/>
                    </a:moveTo>
                    <a:lnTo>
                      <a:pt x="44" y="425"/>
                    </a:lnTo>
                    <a:lnTo>
                      <a:pt x="44" y="443"/>
                    </a:lnTo>
                    <a:lnTo>
                      <a:pt x="45" y="458"/>
                    </a:lnTo>
                    <a:lnTo>
                      <a:pt x="48" y="472"/>
                    </a:lnTo>
                    <a:lnTo>
                      <a:pt x="5" y="482"/>
                    </a:lnTo>
                    <a:lnTo>
                      <a:pt x="2" y="465"/>
                    </a:lnTo>
                    <a:lnTo>
                      <a:pt x="0" y="445"/>
                    </a:lnTo>
                    <a:lnTo>
                      <a:pt x="0" y="434"/>
                    </a:lnTo>
                    <a:lnTo>
                      <a:pt x="1" y="423"/>
                    </a:lnTo>
                    <a:lnTo>
                      <a:pt x="2" y="410"/>
                    </a:lnTo>
                    <a:lnTo>
                      <a:pt x="4" y="397"/>
                    </a:lnTo>
                    <a:lnTo>
                      <a:pt x="47" y="404"/>
                    </a:lnTo>
                    <a:close/>
                    <a:moveTo>
                      <a:pt x="48" y="472"/>
                    </a:moveTo>
                    <a:lnTo>
                      <a:pt x="48" y="473"/>
                    </a:lnTo>
                    <a:lnTo>
                      <a:pt x="48" y="474"/>
                    </a:lnTo>
                    <a:lnTo>
                      <a:pt x="26" y="477"/>
                    </a:lnTo>
                    <a:lnTo>
                      <a:pt x="48" y="472"/>
                    </a:lnTo>
                    <a:close/>
                    <a:moveTo>
                      <a:pt x="48" y="474"/>
                    </a:moveTo>
                    <a:lnTo>
                      <a:pt x="50" y="481"/>
                    </a:lnTo>
                    <a:lnTo>
                      <a:pt x="52" y="489"/>
                    </a:lnTo>
                    <a:lnTo>
                      <a:pt x="55" y="497"/>
                    </a:lnTo>
                    <a:lnTo>
                      <a:pt x="59" y="508"/>
                    </a:lnTo>
                    <a:lnTo>
                      <a:pt x="18" y="523"/>
                    </a:lnTo>
                    <a:lnTo>
                      <a:pt x="14" y="512"/>
                    </a:lnTo>
                    <a:lnTo>
                      <a:pt x="10" y="501"/>
                    </a:lnTo>
                    <a:lnTo>
                      <a:pt x="7" y="491"/>
                    </a:lnTo>
                    <a:lnTo>
                      <a:pt x="5" y="481"/>
                    </a:lnTo>
                    <a:lnTo>
                      <a:pt x="48" y="474"/>
                    </a:lnTo>
                    <a:close/>
                    <a:moveTo>
                      <a:pt x="59" y="508"/>
                    </a:moveTo>
                    <a:lnTo>
                      <a:pt x="65" y="524"/>
                    </a:lnTo>
                    <a:lnTo>
                      <a:pt x="71" y="542"/>
                    </a:lnTo>
                    <a:lnTo>
                      <a:pt x="77" y="563"/>
                    </a:lnTo>
                    <a:lnTo>
                      <a:pt x="82" y="585"/>
                    </a:lnTo>
                    <a:lnTo>
                      <a:pt x="84" y="598"/>
                    </a:lnTo>
                    <a:lnTo>
                      <a:pt x="85" y="611"/>
                    </a:lnTo>
                    <a:lnTo>
                      <a:pt x="86" y="625"/>
                    </a:lnTo>
                    <a:lnTo>
                      <a:pt x="86" y="640"/>
                    </a:lnTo>
                    <a:lnTo>
                      <a:pt x="86" y="655"/>
                    </a:lnTo>
                    <a:lnTo>
                      <a:pt x="84" y="670"/>
                    </a:lnTo>
                    <a:lnTo>
                      <a:pt x="82" y="688"/>
                    </a:lnTo>
                    <a:lnTo>
                      <a:pt x="78" y="705"/>
                    </a:lnTo>
                    <a:lnTo>
                      <a:pt x="35" y="697"/>
                    </a:lnTo>
                    <a:lnTo>
                      <a:pt x="39" y="682"/>
                    </a:lnTo>
                    <a:lnTo>
                      <a:pt x="41" y="667"/>
                    </a:lnTo>
                    <a:lnTo>
                      <a:pt x="42" y="653"/>
                    </a:lnTo>
                    <a:lnTo>
                      <a:pt x="42" y="640"/>
                    </a:lnTo>
                    <a:lnTo>
                      <a:pt x="42" y="626"/>
                    </a:lnTo>
                    <a:lnTo>
                      <a:pt x="42" y="614"/>
                    </a:lnTo>
                    <a:lnTo>
                      <a:pt x="40" y="603"/>
                    </a:lnTo>
                    <a:lnTo>
                      <a:pt x="39" y="593"/>
                    </a:lnTo>
                    <a:lnTo>
                      <a:pt x="34" y="572"/>
                    </a:lnTo>
                    <a:lnTo>
                      <a:pt x="29" y="554"/>
                    </a:lnTo>
                    <a:lnTo>
                      <a:pt x="23" y="537"/>
                    </a:lnTo>
                    <a:lnTo>
                      <a:pt x="18" y="523"/>
                    </a:lnTo>
                    <a:lnTo>
                      <a:pt x="59" y="508"/>
                    </a:lnTo>
                    <a:close/>
                    <a:moveTo>
                      <a:pt x="78" y="705"/>
                    </a:moveTo>
                    <a:lnTo>
                      <a:pt x="77" y="715"/>
                    </a:lnTo>
                    <a:lnTo>
                      <a:pt x="76" y="726"/>
                    </a:lnTo>
                    <a:lnTo>
                      <a:pt x="75" y="736"/>
                    </a:lnTo>
                    <a:lnTo>
                      <a:pt x="75" y="746"/>
                    </a:lnTo>
                    <a:lnTo>
                      <a:pt x="77" y="764"/>
                    </a:lnTo>
                    <a:lnTo>
                      <a:pt x="82" y="783"/>
                    </a:lnTo>
                    <a:lnTo>
                      <a:pt x="87" y="800"/>
                    </a:lnTo>
                    <a:lnTo>
                      <a:pt x="93" y="817"/>
                    </a:lnTo>
                    <a:lnTo>
                      <a:pt x="100" y="832"/>
                    </a:lnTo>
                    <a:lnTo>
                      <a:pt x="108" y="845"/>
                    </a:lnTo>
                    <a:lnTo>
                      <a:pt x="116" y="858"/>
                    </a:lnTo>
                    <a:lnTo>
                      <a:pt x="124" y="869"/>
                    </a:lnTo>
                    <a:lnTo>
                      <a:pt x="132" y="879"/>
                    </a:lnTo>
                    <a:lnTo>
                      <a:pt x="139" y="887"/>
                    </a:lnTo>
                    <a:lnTo>
                      <a:pt x="149" y="898"/>
                    </a:lnTo>
                    <a:lnTo>
                      <a:pt x="153" y="902"/>
                    </a:lnTo>
                    <a:lnTo>
                      <a:pt x="124" y="934"/>
                    </a:lnTo>
                    <a:lnTo>
                      <a:pt x="119" y="930"/>
                    </a:lnTo>
                    <a:lnTo>
                      <a:pt x="106" y="917"/>
                    </a:lnTo>
                    <a:lnTo>
                      <a:pt x="98" y="907"/>
                    </a:lnTo>
                    <a:lnTo>
                      <a:pt x="89" y="895"/>
                    </a:lnTo>
                    <a:lnTo>
                      <a:pt x="79" y="882"/>
                    </a:lnTo>
                    <a:lnTo>
                      <a:pt x="70" y="867"/>
                    </a:lnTo>
                    <a:lnTo>
                      <a:pt x="61" y="850"/>
                    </a:lnTo>
                    <a:lnTo>
                      <a:pt x="52" y="832"/>
                    </a:lnTo>
                    <a:lnTo>
                      <a:pt x="45" y="813"/>
                    </a:lnTo>
                    <a:lnTo>
                      <a:pt x="39" y="792"/>
                    </a:lnTo>
                    <a:lnTo>
                      <a:pt x="36" y="781"/>
                    </a:lnTo>
                    <a:lnTo>
                      <a:pt x="34" y="770"/>
                    </a:lnTo>
                    <a:lnTo>
                      <a:pt x="32" y="758"/>
                    </a:lnTo>
                    <a:lnTo>
                      <a:pt x="32" y="746"/>
                    </a:lnTo>
                    <a:lnTo>
                      <a:pt x="32" y="735"/>
                    </a:lnTo>
                    <a:lnTo>
                      <a:pt x="32" y="722"/>
                    </a:lnTo>
                    <a:lnTo>
                      <a:pt x="33" y="710"/>
                    </a:lnTo>
                    <a:lnTo>
                      <a:pt x="35" y="697"/>
                    </a:lnTo>
                    <a:lnTo>
                      <a:pt x="78" y="705"/>
                    </a:lnTo>
                    <a:close/>
                    <a:moveTo>
                      <a:pt x="153" y="902"/>
                    </a:moveTo>
                    <a:lnTo>
                      <a:pt x="160" y="909"/>
                    </a:lnTo>
                    <a:lnTo>
                      <a:pt x="160" y="919"/>
                    </a:lnTo>
                    <a:lnTo>
                      <a:pt x="139" y="918"/>
                    </a:lnTo>
                    <a:lnTo>
                      <a:pt x="153" y="902"/>
                    </a:lnTo>
                    <a:close/>
                    <a:moveTo>
                      <a:pt x="160" y="919"/>
                    </a:moveTo>
                    <a:lnTo>
                      <a:pt x="153" y="1141"/>
                    </a:lnTo>
                    <a:lnTo>
                      <a:pt x="109" y="1139"/>
                    </a:lnTo>
                    <a:lnTo>
                      <a:pt x="116" y="918"/>
                    </a:lnTo>
                    <a:lnTo>
                      <a:pt x="160" y="919"/>
                    </a:lnTo>
                    <a:close/>
                    <a:moveTo>
                      <a:pt x="121" y="1159"/>
                    </a:moveTo>
                    <a:lnTo>
                      <a:pt x="109" y="1153"/>
                    </a:lnTo>
                    <a:lnTo>
                      <a:pt x="109" y="1139"/>
                    </a:lnTo>
                    <a:lnTo>
                      <a:pt x="132" y="1140"/>
                    </a:lnTo>
                    <a:lnTo>
                      <a:pt x="121" y="1159"/>
                    </a:lnTo>
                    <a:close/>
                    <a:moveTo>
                      <a:pt x="141" y="1121"/>
                    </a:moveTo>
                    <a:lnTo>
                      <a:pt x="239" y="1171"/>
                    </a:lnTo>
                    <a:lnTo>
                      <a:pt x="220" y="1210"/>
                    </a:lnTo>
                    <a:lnTo>
                      <a:pt x="121" y="1159"/>
                    </a:lnTo>
                    <a:lnTo>
                      <a:pt x="141" y="1121"/>
                    </a:lnTo>
                    <a:close/>
                    <a:moveTo>
                      <a:pt x="239" y="1171"/>
                    </a:moveTo>
                    <a:lnTo>
                      <a:pt x="242" y="1173"/>
                    </a:lnTo>
                    <a:lnTo>
                      <a:pt x="246" y="1175"/>
                    </a:lnTo>
                    <a:lnTo>
                      <a:pt x="249" y="1177"/>
                    </a:lnTo>
                    <a:lnTo>
                      <a:pt x="251" y="1180"/>
                    </a:lnTo>
                    <a:lnTo>
                      <a:pt x="252" y="1184"/>
                    </a:lnTo>
                    <a:lnTo>
                      <a:pt x="252" y="1188"/>
                    </a:lnTo>
                    <a:lnTo>
                      <a:pt x="251" y="1193"/>
                    </a:lnTo>
                    <a:lnTo>
                      <a:pt x="248" y="1200"/>
                    </a:lnTo>
                    <a:lnTo>
                      <a:pt x="245" y="1206"/>
                    </a:lnTo>
                    <a:lnTo>
                      <a:pt x="241" y="1211"/>
                    </a:lnTo>
                    <a:lnTo>
                      <a:pt x="237" y="1213"/>
                    </a:lnTo>
                    <a:lnTo>
                      <a:pt x="234" y="1214"/>
                    </a:lnTo>
                    <a:lnTo>
                      <a:pt x="230" y="1214"/>
                    </a:lnTo>
                    <a:lnTo>
                      <a:pt x="227" y="1213"/>
                    </a:lnTo>
                    <a:lnTo>
                      <a:pt x="223" y="1212"/>
                    </a:lnTo>
                    <a:lnTo>
                      <a:pt x="220" y="1210"/>
                    </a:lnTo>
                    <a:lnTo>
                      <a:pt x="239" y="1171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32" name="Freeform 527">
                <a:extLst>
                  <a:ext uri="{FF2B5EF4-FFF2-40B4-BE49-F238E27FC236}">
                    <a16:creationId xmlns:a16="http://schemas.microsoft.com/office/drawing/2014/main" id="{439B09EF-0EDB-4AE6-904D-B72C39D645E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77" y="1491"/>
                <a:ext cx="6" cy="9"/>
              </a:xfrm>
              <a:custGeom>
                <a:avLst/>
                <a:gdLst>
                  <a:gd name="T0" fmla="*/ 0 w 112"/>
                  <a:gd name="T1" fmla="*/ 0 h 178"/>
                  <a:gd name="T2" fmla="*/ 0 w 112"/>
                  <a:gd name="T3" fmla="*/ 0 h 178"/>
                  <a:gd name="T4" fmla="*/ 0 w 112"/>
                  <a:gd name="T5" fmla="*/ 0 h 178"/>
                  <a:gd name="T6" fmla="*/ 0 w 112"/>
                  <a:gd name="T7" fmla="*/ 0 h 178"/>
                  <a:gd name="T8" fmla="*/ 0 w 112"/>
                  <a:gd name="T9" fmla="*/ 0 h 178"/>
                  <a:gd name="T10" fmla="*/ 0 w 112"/>
                  <a:gd name="T11" fmla="*/ 0 h 178"/>
                  <a:gd name="T12" fmla="*/ 0 w 112"/>
                  <a:gd name="T13" fmla="*/ 0 h 178"/>
                  <a:gd name="T14" fmla="*/ 0 w 112"/>
                  <a:gd name="T15" fmla="*/ 0 h 178"/>
                  <a:gd name="T16" fmla="*/ 0 w 112"/>
                  <a:gd name="T17" fmla="*/ 0 h 178"/>
                  <a:gd name="T18" fmla="*/ 0 w 112"/>
                  <a:gd name="T19" fmla="*/ 0 h 178"/>
                  <a:gd name="T20" fmla="*/ 0 w 112"/>
                  <a:gd name="T21" fmla="*/ 0 h 178"/>
                  <a:gd name="T22" fmla="*/ 0 w 112"/>
                  <a:gd name="T23" fmla="*/ 0 h 178"/>
                  <a:gd name="T24" fmla="*/ 0 w 112"/>
                  <a:gd name="T25" fmla="*/ 0 h 178"/>
                  <a:gd name="T26" fmla="*/ 0 w 112"/>
                  <a:gd name="T27" fmla="*/ 0 h 178"/>
                  <a:gd name="T28" fmla="*/ 0 w 112"/>
                  <a:gd name="T29" fmla="*/ 0 h 178"/>
                  <a:gd name="T30" fmla="*/ 0 w 112"/>
                  <a:gd name="T31" fmla="*/ 0 h 178"/>
                  <a:gd name="T32" fmla="*/ 0 w 112"/>
                  <a:gd name="T33" fmla="*/ 0 h 178"/>
                  <a:gd name="T34" fmla="*/ 0 w 112"/>
                  <a:gd name="T35" fmla="*/ 0 h 178"/>
                  <a:gd name="T36" fmla="*/ 0 w 112"/>
                  <a:gd name="T37" fmla="*/ 0 h 178"/>
                  <a:gd name="T38" fmla="*/ 0 w 112"/>
                  <a:gd name="T39" fmla="*/ 0 h 178"/>
                  <a:gd name="T40" fmla="*/ 0 w 112"/>
                  <a:gd name="T41" fmla="*/ 0 h 178"/>
                  <a:gd name="T42" fmla="*/ 0 w 112"/>
                  <a:gd name="T43" fmla="*/ 0 h 178"/>
                  <a:gd name="T44" fmla="*/ 0 w 112"/>
                  <a:gd name="T45" fmla="*/ 0 h 178"/>
                  <a:gd name="T46" fmla="*/ 0 w 112"/>
                  <a:gd name="T47" fmla="*/ 0 h 178"/>
                  <a:gd name="T48" fmla="*/ 0 w 112"/>
                  <a:gd name="T49" fmla="*/ 0 h 178"/>
                  <a:gd name="T50" fmla="*/ 0 w 112"/>
                  <a:gd name="T51" fmla="*/ 0 h 178"/>
                  <a:gd name="T52" fmla="*/ 0 w 112"/>
                  <a:gd name="T53" fmla="*/ 0 h 178"/>
                  <a:gd name="T54" fmla="*/ 0 w 112"/>
                  <a:gd name="T55" fmla="*/ 0 h 178"/>
                  <a:gd name="T56" fmla="*/ 0 w 112"/>
                  <a:gd name="T57" fmla="*/ 0 h 178"/>
                  <a:gd name="T58" fmla="*/ 0 w 112"/>
                  <a:gd name="T59" fmla="*/ 0 h 178"/>
                  <a:gd name="T60" fmla="*/ 0 w 112"/>
                  <a:gd name="T61" fmla="*/ 0 h 178"/>
                  <a:gd name="T62" fmla="*/ 0 w 112"/>
                  <a:gd name="T63" fmla="*/ 0 h 178"/>
                  <a:gd name="T64" fmla="*/ 0 w 112"/>
                  <a:gd name="T65" fmla="*/ 0 h 178"/>
                  <a:gd name="T66" fmla="*/ 0 w 112"/>
                  <a:gd name="T67" fmla="*/ 0 h 178"/>
                  <a:gd name="T68" fmla="*/ 0 w 112"/>
                  <a:gd name="T69" fmla="*/ 0 h 178"/>
                  <a:gd name="T70" fmla="*/ 0 w 112"/>
                  <a:gd name="T71" fmla="*/ 0 h 178"/>
                  <a:gd name="T72" fmla="*/ 0 w 112"/>
                  <a:gd name="T73" fmla="*/ 0 h 178"/>
                  <a:gd name="T74" fmla="*/ 0 w 112"/>
                  <a:gd name="T75" fmla="*/ 0 h 178"/>
                  <a:gd name="T76" fmla="*/ 0 w 112"/>
                  <a:gd name="T77" fmla="*/ 0 h 178"/>
                  <a:gd name="T78" fmla="*/ 0 w 112"/>
                  <a:gd name="T79" fmla="*/ 0 h 178"/>
                  <a:gd name="T80" fmla="*/ 0 w 112"/>
                  <a:gd name="T81" fmla="*/ 0 h 17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12" h="178">
                    <a:moveTo>
                      <a:pt x="44" y="164"/>
                    </a:moveTo>
                    <a:lnTo>
                      <a:pt x="42" y="168"/>
                    </a:lnTo>
                    <a:lnTo>
                      <a:pt x="39" y="171"/>
                    </a:lnTo>
                    <a:lnTo>
                      <a:pt x="36" y="174"/>
                    </a:lnTo>
                    <a:lnTo>
                      <a:pt x="34" y="176"/>
                    </a:lnTo>
                    <a:lnTo>
                      <a:pt x="30" y="178"/>
                    </a:lnTo>
                    <a:lnTo>
                      <a:pt x="26" y="178"/>
                    </a:lnTo>
                    <a:lnTo>
                      <a:pt x="20" y="177"/>
                    </a:lnTo>
                    <a:lnTo>
                      <a:pt x="14" y="174"/>
                    </a:lnTo>
                    <a:lnTo>
                      <a:pt x="8" y="171"/>
                    </a:lnTo>
                    <a:lnTo>
                      <a:pt x="4" y="167"/>
                    </a:lnTo>
                    <a:lnTo>
                      <a:pt x="1" y="164"/>
                    </a:lnTo>
                    <a:lnTo>
                      <a:pt x="0" y="160"/>
                    </a:lnTo>
                    <a:lnTo>
                      <a:pt x="0" y="156"/>
                    </a:lnTo>
                    <a:lnTo>
                      <a:pt x="1" y="153"/>
                    </a:lnTo>
                    <a:lnTo>
                      <a:pt x="2" y="149"/>
                    </a:lnTo>
                    <a:lnTo>
                      <a:pt x="4" y="146"/>
                    </a:lnTo>
                    <a:lnTo>
                      <a:pt x="44" y="164"/>
                    </a:lnTo>
                    <a:close/>
                    <a:moveTo>
                      <a:pt x="4" y="146"/>
                    </a:moveTo>
                    <a:lnTo>
                      <a:pt x="68" y="14"/>
                    </a:lnTo>
                    <a:lnTo>
                      <a:pt x="107" y="33"/>
                    </a:lnTo>
                    <a:lnTo>
                      <a:pt x="44" y="164"/>
                    </a:lnTo>
                    <a:lnTo>
                      <a:pt x="4" y="146"/>
                    </a:lnTo>
                    <a:close/>
                    <a:moveTo>
                      <a:pt x="68" y="14"/>
                    </a:moveTo>
                    <a:lnTo>
                      <a:pt x="70" y="10"/>
                    </a:lnTo>
                    <a:lnTo>
                      <a:pt x="72" y="7"/>
                    </a:lnTo>
                    <a:lnTo>
                      <a:pt x="74" y="4"/>
                    </a:lnTo>
                    <a:lnTo>
                      <a:pt x="77" y="1"/>
                    </a:lnTo>
                    <a:lnTo>
                      <a:pt x="80" y="0"/>
                    </a:lnTo>
                    <a:lnTo>
                      <a:pt x="86" y="0"/>
                    </a:lnTo>
                    <a:lnTo>
                      <a:pt x="91" y="1"/>
                    </a:lnTo>
                    <a:lnTo>
                      <a:pt x="98" y="4"/>
                    </a:lnTo>
                    <a:lnTo>
                      <a:pt x="104" y="7"/>
                    </a:lnTo>
                    <a:lnTo>
                      <a:pt x="108" y="11"/>
                    </a:lnTo>
                    <a:lnTo>
                      <a:pt x="110" y="15"/>
                    </a:lnTo>
                    <a:lnTo>
                      <a:pt x="112" y="19"/>
                    </a:lnTo>
                    <a:lnTo>
                      <a:pt x="112" y="22"/>
                    </a:lnTo>
                    <a:lnTo>
                      <a:pt x="111" y="26"/>
                    </a:lnTo>
                    <a:lnTo>
                      <a:pt x="109" y="30"/>
                    </a:lnTo>
                    <a:lnTo>
                      <a:pt x="107" y="33"/>
                    </a:lnTo>
                    <a:lnTo>
                      <a:pt x="68" y="14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33" name="Freeform 528">
                <a:extLst>
                  <a:ext uri="{FF2B5EF4-FFF2-40B4-BE49-F238E27FC236}">
                    <a16:creationId xmlns:a16="http://schemas.microsoft.com/office/drawing/2014/main" id="{77B93048-BD91-488E-8045-89A7B9DD1B0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79" y="1456"/>
                <a:ext cx="5" cy="24"/>
              </a:xfrm>
              <a:custGeom>
                <a:avLst/>
                <a:gdLst>
                  <a:gd name="T0" fmla="*/ 0 w 97"/>
                  <a:gd name="T1" fmla="*/ 1 h 452"/>
                  <a:gd name="T2" fmla="*/ 0 w 97"/>
                  <a:gd name="T3" fmla="*/ 1 h 452"/>
                  <a:gd name="T4" fmla="*/ 0 w 97"/>
                  <a:gd name="T5" fmla="*/ 1 h 452"/>
                  <a:gd name="T6" fmla="*/ 0 w 97"/>
                  <a:gd name="T7" fmla="*/ 1 h 452"/>
                  <a:gd name="T8" fmla="*/ 0 w 97"/>
                  <a:gd name="T9" fmla="*/ 1 h 452"/>
                  <a:gd name="T10" fmla="*/ 0 w 97"/>
                  <a:gd name="T11" fmla="*/ 1 h 452"/>
                  <a:gd name="T12" fmla="*/ 0 w 97"/>
                  <a:gd name="T13" fmla="*/ 1 h 452"/>
                  <a:gd name="T14" fmla="*/ 0 w 97"/>
                  <a:gd name="T15" fmla="*/ 1 h 452"/>
                  <a:gd name="T16" fmla="*/ 0 w 97"/>
                  <a:gd name="T17" fmla="*/ 1 h 452"/>
                  <a:gd name="T18" fmla="*/ 0 w 97"/>
                  <a:gd name="T19" fmla="*/ 1 h 452"/>
                  <a:gd name="T20" fmla="*/ 0 w 97"/>
                  <a:gd name="T21" fmla="*/ 1 h 452"/>
                  <a:gd name="T22" fmla="*/ 0 w 97"/>
                  <a:gd name="T23" fmla="*/ 1 h 452"/>
                  <a:gd name="T24" fmla="*/ 0 w 97"/>
                  <a:gd name="T25" fmla="*/ 1 h 452"/>
                  <a:gd name="T26" fmla="*/ 0 w 97"/>
                  <a:gd name="T27" fmla="*/ 1 h 452"/>
                  <a:gd name="T28" fmla="*/ 0 w 97"/>
                  <a:gd name="T29" fmla="*/ 1 h 452"/>
                  <a:gd name="T30" fmla="*/ 0 w 97"/>
                  <a:gd name="T31" fmla="*/ 1 h 452"/>
                  <a:gd name="T32" fmla="*/ 0 w 97"/>
                  <a:gd name="T33" fmla="*/ 1 h 452"/>
                  <a:gd name="T34" fmla="*/ 0 w 97"/>
                  <a:gd name="T35" fmla="*/ 1 h 452"/>
                  <a:gd name="T36" fmla="*/ 0 w 97"/>
                  <a:gd name="T37" fmla="*/ 1 h 452"/>
                  <a:gd name="T38" fmla="*/ 0 w 97"/>
                  <a:gd name="T39" fmla="*/ 1 h 452"/>
                  <a:gd name="T40" fmla="*/ 0 w 97"/>
                  <a:gd name="T41" fmla="*/ 1 h 452"/>
                  <a:gd name="T42" fmla="*/ 0 w 97"/>
                  <a:gd name="T43" fmla="*/ 1 h 452"/>
                  <a:gd name="T44" fmla="*/ 0 w 97"/>
                  <a:gd name="T45" fmla="*/ 1 h 452"/>
                  <a:gd name="T46" fmla="*/ 0 w 97"/>
                  <a:gd name="T47" fmla="*/ 0 h 452"/>
                  <a:gd name="T48" fmla="*/ 0 w 97"/>
                  <a:gd name="T49" fmla="*/ 0 h 452"/>
                  <a:gd name="T50" fmla="*/ 0 w 97"/>
                  <a:gd name="T51" fmla="*/ 0 h 452"/>
                  <a:gd name="T52" fmla="*/ 0 w 97"/>
                  <a:gd name="T53" fmla="*/ 0 h 452"/>
                  <a:gd name="T54" fmla="*/ 0 w 97"/>
                  <a:gd name="T55" fmla="*/ 0 h 452"/>
                  <a:gd name="T56" fmla="*/ 0 w 97"/>
                  <a:gd name="T57" fmla="*/ 0 h 452"/>
                  <a:gd name="T58" fmla="*/ 0 w 97"/>
                  <a:gd name="T59" fmla="*/ 0 h 452"/>
                  <a:gd name="T60" fmla="*/ 0 w 97"/>
                  <a:gd name="T61" fmla="*/ 1 h 452"/>
                  <a:gd name="T62" fmla="*/ 0 w 97"/>
                  <a:gd name="T63" fmla="*/ 1 h 452"/>
                  <a:gd name="T64" fmla="*/ 0 w 97"/>
                  <a:gd name="T65" fmla="*/ 0 h 452"/>
                  <a:gd name="T66" fmla="*/ 0 w 97"/>
                  <a:gd name="T67" fmla="*/ 0 h 452"/>
                  <a:gd name="T68" fmla="*/ 0 w 97"/>
                  <a:gd name="T69" fmla="*/ 0 h 452"/>
                  <a:gd name="T70" fmla="*/ 0 w 97"/>
                  <a:gd name="T71" fmla="*/ 0 h 452"/>
                  <a:gd name="T72" fmla="*/ 0 w 97"/>
                  <a:gd name="T73" fmla="*/ 0 h 452"/>
                  <a:gd name="T74" fmla="*/ 0 w 97"/>
                  <a:gd name="T75" fmla="*/ 0 h 452"/>
                  <a:gd name="T76" fmla="*/ 0 w 97"/>
                  <a:gd name="T77" fmla="*/ 0 h 452"/>
                  <a:gd name="T78" fmla="*/ 0 w 97"/>
                  <a:gd name="T79" fmla="*/ 0 h 452"/>
                  <a:gd name="T80" fmla="*/ 0 w 97"/>
                  <a:gd name="T81" fmla="*/ 0 h 45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97" h="452">
                    <a:moveTo>
                      <a:pt x="90" y="416"/>
                    </a:moveTo>
                    <a:lnTo>
                      <a:pt x="92" y="419"/>
                    </a:lnTo>
                    <a:lnTo>
                      <a:pt x="95" y="422"/>
                    </a:lnTo>
                    <a:lnTo>
                      <a:pt x="97" y="426"/>
                    </a:lnTo>
                    <a:lnTo>
                      <a:pt x="97" y="429"/>
                    </a:lnTo>
                    <a:lnTo>
                      <a:pt x="97" y="433"/>
                    </a:lnTo>
                    <a:lnTo>
                      <a:pt x="95" y="437"/>
                    </a:lnTo>
                    <a:lnTo>
                      <a:pt x="90" y="441"/>
                    </a:lnTo>
                    <a:lnTo>
                      <a:pt x="85" y="446"/>
                    </a:lnTo>
                    <a:lnTo>
                      <a:pt x="79" y="449"/>
                    </a:lnTo>
                    <a:lnTo>
                      <a:pt x="74" y="451"/>
                    </a:lnTo>
                    <a:lnTo>
                      <a:pt x="69" y="452"/>
                    </a:lnTo>
                    <a:lnTo>
                      <a:pt x="66" y="451"/>
                    </a:lnTo>
                    <a:lnTo>
                      <a:pt x="63" y="449"/>
                    </a:lnTo>
                    <a:lnTo>
                      <a:pt x="60" y="447"/>
                    </a:lnTo>
                    <a:lnTo>
                      <a:pt x="57" y="444"/>
                    </a:lnTo>
                    <a:lnTo>
                      <a:pt x="55" y="440"/>
                    </a:lnTo>
                    <a:lnTo>
                      <a:pt x="90" y="416"/>
                    </a:lnTo>
                    <a:close/>
                    <a:moveTo>
                      <a:pt x="55" y="440"/>
                    </a:moveTo>
                    <a:lnTo>
                      <a:pt x="52" y="436"/>
                    </a:lnTo>
                    <a:lnTo>
                      <a:pt x="44" y="424"/>
                    </a:lnTo>
                    <a:lnTo>
                      <a:pt x="33" y="403"/>
                    </a:lnTo>
                    <a:lnTo>
                      <a:pt x="22" y="377"/>
                    </a:lnTo>
                    <a:lnTo>
                      <a:pt x="17" y="361"/>
                    </a:lnTo>
                    <a:lnTo>
                      <a:pt x="12" y="345"/>
                    </a:lnTo>
                    <a:lnTo>
                      <a:pt x="7" y="328"/>
                    </a:lnTo>
                    <a:lnTo>
                      <a:pt x="3" y="309"/>
                    </a:lnTo>
                    <a:lnTo>
                      <a:pt x="1" y="290"/>
                    </a:lnTo>
                    <a:lnTo>
                      <a:pt x="0" y="269"/>
                    </a:lnTo>
                    <a:lnTo>
                      <a:pt x="1" y="248"/>
                    </a:lnTo>
                    <a:lnTo>
                      <a:pt x="3" y="226"/>
                    </a:lnTo>
                    <a:lnTo>
                      <a:pt x="46" y="233"/>
                    </a:lnTo>
                    <a:lnTo>
                      <a:pt x="44" y="252"/>
                    </a:lnTo>
                    <a:lnTo>
                      <a:pt x="44" y="269"/>
                    </a:lnTo>
                    <a:lnTo>
                      <a:pt x="44" y="287"/>
                    </a:lnTo>
                    <a:lnTo>
                      <a:pt x="46" y="303"/>
                    </a:lnTo>
                    <a:lnTo>
                      <a:pt x="49" y="319"/>
                    </a:lnTo>
                    <a:lnTo>
                      <a:pt x="54" y="334"/>
                    </a:lnTo>
                    <a:lnTo>
                      <a:pt x="58" y="348"/>
                    </a:lnTo>
                    <a:lnTo>
                      <a:pt x="63" y="361"/>
                    </a:lnTo>
                    <a:lnTo>
                      <a:pt x="72" y="384"/>
                    </a:lnTo>
                    <a:lnTo>
                      <a:pt x="81" y="400"/>
                    </a:lnTo>
                    <a:lnTo>
                      <a:pt x="88" y="411"/>
                    </a:lnTo>
                    <a:lnTo>
                      <a:pt x="90" y="416"/>
                    </a:lnTo>
                    <a:lnTo>
                      <a:pt x="55" y="440"/>
                    </a:lnTo>
                    <a:close/>
                    <a:moveTo>
                      <a:pt x="3" y="226"/>
                    </a:moveTo>
                    <a:lnTo>
                      <a:pt x="10" y="186"/>
                    </a:lnTo>
                    <a:lnTo>
                      <a:pt x="16" y="147"/>
                    </a:lnTo>
                    <a:lnTo>
                      <a:pt x="22" y="113"/>
                    </a:lnTo>
                    <a:lnTo>
                      <a:pt x="26" y="82"/>
                    </a:lnTo>
                    <a:lnTo>
                      <a:pt x="31" y="55"/>
                    </a:lnTo>
                    <a:lnTo>
                      <a:pt x="34" y="36"/>
                    </a:lnTo>
                    <a:lnTo>
                      <a:pt x="36" y="24"/>
                    </a:lnTo>
                    <a:lnTo>
                      <a:pt x="37" y="19"/>
                    </a:lnTo>
                    <a:lnTo>
                      <a:pt x="80" y="26"/>
                    </a:lnTo>
                    <a:lnTo>
                      <a:pt x="79" y="31"/>
                    </a:lnTo>
                    <a:lnTo>
                      <a:pt x="77" y="44"/>
                    </a:lnTo>
                    <a:lnTo>
                      <a:pt x="74" y="65"/>
                    </a:lnTo>
                    <a:lnTo>
                      <a:pt x="69" y="90"/>
                    </a:lnTo>
                    <a:lnTo>
                      <a:pt x="64" y="122"/>
                    </a:lnTo>
                    <a:lnTo>
                      <a:pt x="59" y="157"/>
                    </a:lnTo>
                    <a:lnTo>
                      <a:pt x="53" y="195"/>
                    </a:lnTo>
                    <a:lnTo>
                      <a:pt x="46" y="233"/>
                    </a:lnTo>
                    <a:lnTo>
                      <a:pt x="3" y="226"/>
                    </a:lnTo>
                    <a:close/>
                    <a:moveTo>
                      <a:pt x="37" y="19"/>
                    </a:moveTo>
                    <a:lnTo>
                      <a:pt x="37" y="14"/>
                    </a:lnTo>
                    <a:lnTo>
                      <a:pt x="38" y="10"/>
                    </a:lnTo>
                    <a:lnTo>
                      <a:pt x="40" y="7"/>
                    </a:lnTo>
                    <a:lnTo>
                      <a:pt x="42" y="4"/>
                    </a:lnTo>
                    <a:lnTo>
                      <a:pt x="45" y="2"/>
                    </a:lnTo>
                    <a:lnTo>
                      <a:pt x="49" y="0"/>
                    </a:lnTo>
                    <a:lnTo>
                      <a:pt x="55" y="0"/>
                    </a:lnTo>
                    <a:lnTo>
                      <a:pt x="62" y="1"/>
                    </a:lnTo>
                    <a:lnTo>
                      <a:pt x="69" y="2"/>
                    </a:lnTo>
                    <a:lnTo>
                      <a:pt x="74" y="5"/>
                    </a:lnTo>
                    <a:lnTo>
                      <a:pt x="78" y="7"/>
                    </a:lnTo>
                    <a:lnTo>
                      <a:pt x="80" y="11"/>
                    </a:lnTo>
                    <a:lnTo>
                      <a:pt x="81" y="14"/>
                    </a:lnTo>
                    <a:lnTo>
                      <a:pt x="81" y="19"/>
                    </a:lnTo>
                    <a:lnTo>
                      <a:pt x="80" y="23"/>
                    </a:lnTo>
                    <a:lnTo>
                      <a:pt x="80" y="26"/>
                    </a:lnTo>
                    <a:lnTo>
                      <a:pt x="37" y="19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34" name="Freeform 529">
                <a:extLst>
                  <a:ext uri="{FF2B5EF4-FFF2-40B4-BE49-F238E27FC236}">
                    <a16:creationId xmlns:a16="http://schemas.microsoft.com/office/drawing/2014/main" id="{29AA60F9-4DCD-4781-90B7-596260849F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74" y="1459"/>
                <a:ext cx="6" cy="25"/>
              </a:xfrm>
              <a:custGeom>
                <a:avLst/>
                <a:gdLst>
                  <a:gd name="T0" fmla="*/ 0 w 128"/>
                  <a:gd name="T1" fmla="*/ 0 h 475"/>
                  <a:gd name="T2" fmla="*/ 0 w 128"/>
                  <a:gd name="T3" fmla="*/ 0 h 475"/>
                  <a:gd name="T4" fmla="*/ 0 w 128"/>
                  <a:gd name="T5" fmla="*/ 0 h 475"/>
                  <a:gd name="T6" fmla="*/ 0 w 128"/>
                  <a:gd name="T7" fmla="*/ 0 h 475"/>
                  <a:gd name="T8" fmla="*/ 0 w 128"/>
                  <a:gd name="T9" fmla="*/ 0 h 475"/>
                  <a:gd name="T10" fmla="*/ 0 w 128"/>
                  <a:gd name="T11" fmla="*/ 0 h 475"/>
                  <a:gd name="T12" fmla="*/ 0 w 128"/>
                  <a:gd name="T13" fmla="*/ 0 h 475"/>
                  <a:gd name="T14" fmla="*/ 0 w 128"/>
                  <a:gd name="T15" fmla="*/ 0 h 475"/>
                  <a:gd name="T16" fmla="*/ 0 w 128"/>
                  <a:gd name="T17" fmla="*/ 0 h 475"/>
                  <a:gd name="T18" fmla="*/ 0 w 128"/>
                  <a:gd name="T19" fmla="*/ 0 h 475"/>
                  <a:gd name="T20" fmla="*/ 0 w 128"/>
                  <a:gd name="T21" fmla="*/ 0 h 475"/>
                  <a:gd name="T22" fmla="*/ 0 w 128"/>
                  <a:gd name="T23" fmla="*/ 0 h 475"/>
                  <a:gd name="T24" fmla="*/ 0 w 128"/>
                  <a:gd name="T25" fmla="*/ 1 h 475"/>
                  <a:gd name="T26" fmla="*/ 0 w 128"/>
                  <a:gd name="T27" fmla="*/ 0 h 475"/>
                  <a:gd name="T28" fmla="*/ 0 w 128"/>
                  <a:gd name="T29" fmla="*/ 1 h 475"/>
                  <a:gd name="T30" fmla="*/ 0 w 128"/>
                  <a:gd name="T31" fmla="*/ 1 h 475"/>
                  <a:gd name="T32" fmla="*/ 0 w 128"/>
                  <a:gd name="T33" fmla="*/ 1 h 475"/>
                  <a:gd name="T34" fmla="*/ 0 w 128"/>
                  <a:gd name="T35" fmla="*/ 1 h 475"/>
                  <a:gd name="T36" fmla="*/ 0 w 128"/>
                  <a:gd name="T37" fmla="*/ 1 h 475"/>
                  <a:gd name="T38" fmla="*/ 0 w 128"/>
                  <a:gd name="T39" fmla="*/ 1 h 475"/>
                  <a:gd name="T40" fmla="*/ 0 w 128"/>
                  <a:gd name="T41" fmla="*/ 1 h 475"/>
                  <a:gd name="T42" fmla="*/ 0 w 128"/>
                  <a:gd name="T43" fmla="*/ 1 h 475"/>
                  <a:gd name="T44" fmla="*/ 0 w 128"/>
                  <a:gd name="T45" fmla="*/ 1 h 475"/>
                  <a:gd name="T46" fmla="*/ 0 w 128"/>
                  <a:gd name="T47" fmla="*/ 1 h 475"/>
                  <a:gd name="T48" fmla="*/ 0 w 128"/>
                  <a:gd name="T49" fmla="*/ 0 h 475"/>
                  <a:gd name="T50" fmla="*/ 0 w 128"/>
                  <a:gd name="T51" fmla="*/ 1 h 475"/>
                  <a:gd name="T52" fmla="*/ 0 w 128"/>
                  <a:gd name="T53" fmla="*/ 1 h 475"/>
                  <a:gd name="T54" fmla="*/ 0 w 128"/>
                  <a:gd name="T55" fmla="*/ 1 h 475"/>
                  <a:gd name="T56" fmla="*/ 0 w 128"/>
                  <a:gd name="T57" fmla="*/ 1 h 475"/>
                  <a:gd name="T58" fmla="*/ 0 w 128"/>
                  <a:gd name="T59" fmla="*/ 1 h 475"/>
                  <a:gd name="T60" fmla="*/ 0 w 128"/>
                  <a:gd name="T61" fmla="*/ 1 h 475"/>
                  <a:gd name="T62" fmla="*/ 0 w 128"/>
                  <a:gd name="T63" fmla="*/ 1 h 475"/>
                  <a:gd name="T64" fmla="*/ 0 w 128"/>
                  <a:gd name="T65" fmla="*/ 1 h 475"/>
                  <a:gd name="T66" fmla="*/ 0 w 128"/>
                  <a:gd name="T67" fmla="*/ 1 h 47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28" h="475">
                    <a:moveTo>
                      <a:pt x="44" y="27"/>
                    </a:moveTo>
                    <a:lnTo>
                      <a:pt x="43" y="24"/>
                    </a:lnTo>
                    <a:lnTo>
                      <a:pt x="42" y="20"/>
                    </a:lnTo>
                    <a:lnTo>
                      <a:pt x="42" y="16"/>
                    </a:lnTo>
                    <a:lnTo>
                      <a:pt x="43" y="13"/>
                    </a:lnTo>
                    <a:lnTo>
                      <a:pt x="45" y="9"/>
                    </a:lnTo>
                    <a:lnTo>
                      <a:pt x="48" y="6"/>
                    </a:lnTo>
                    <a:lnTo>
                      <a:pt x="53" y="4"/>
                    </a:lnTo>
                    <a:lnTo>
                      <a:pt x="59" y="1"/>
                    </a:lnTo>
                    <a:lnTo>
                      <a:pt x="67" y="0"/>
                    </a:lnTo>
                    <a:lnTo>
                      <a:pt x="73" y="0"/>
                    </a:lnTo>
                    <a:lnTo>
                      <a:pt x="77" y="1"/>
                    </a:lnTo>
                    <a:lnTo>
                      <a:pt x="80" y="3"/>
                    </a:lnTo>
                    <a:lnTo>
                      <a:pt x="82" y="6"/>
                    </a:lnTo>
                    <a:lnTo>
                      <a:pt x="84" y="9"/>
                    </a:lnTo>
                    <a:lnTo>
                      <a:pt x="85" y="13"/>
                    </a:lnTo>
                    <a:lnTo>
                      <a:pt x="86" y="17"/>
                    </a:lnTo>
                    <a:lnTo>
                      <a:pt x="44" y="27"/>
                    </a:lnTo>
                    <a:close/>
                    <a:moveTo>
                      <a:pt x="86" y="17"/>
                    </a:moveTo>
                    <a:lnTo>
                      <a:pt x="127" y="172"/>
                    </a:lnTo>
                    <a:lnTo>
                      <a:pt x="85" y="183"/>
                    </a:lnTo>
                    <a:lnTo>
                      <a:pt x="44" y="27"/>
                    </a:lnTo>
                    <a:lnTo>
                      <a:pt x="86" y="17"/>
                    </a:lnTo>
                    <a:close/>
                    <a:moveTo>
                      <a:pt x="127" y="172"/>
                    </a:moveTo>
                    <a:lnTo>
                      <a:pt x="128" y="178"/>
                    </a:lnTo>
                    <a:lnTo>
                      <a:pt x="127" y="183"/>
                    </a:lnTo>
                    <a:lnTo>
                      <a:pt x="105" y="178"/>
                    </a:lnTo>
                    <a:lnTo>
                      <a:pt x="127" y="172"/>
                    </a:lnTo>
                    <a:close/>
                    <a:moveTo>
                      <a:pt x="127" y="183"/>
                    </a:moveTo>
                    <a:lnTo>
                      <a:pt x="124" y="194"/>
                    </a:lnTo>
                    <a:lnTo>
                      <a:pt x="117" y="223"/>
                    </a:lnTo>
                    <a:lnTo>
                      <a:pt x="105" y="265"/>
                    </a:lnTo>
                    <a:lnTo>
                      <a:pt x="92" y="314"/>
                    </a:lnTo>
                    <a:lnTo>
                      <a:pt x="78" y="363"/>
                    </a:lnTo>
                    <a:lnTo>
                      <a:pt x="63" y="409"/>
                    </a:lnTo>
                    <a:lnTo>
                      <a:pt x="57" y="428"/>
                    </a:lnTo>
                    <a:lnTo>
                      <a:pt x="51" y="445"/>
                    </a:lnTo>
                    <a:lnTo>
                      <a:pt x="47" y="457"/>
                    </a:lnTo>
                    <a:lnTo>
                      <a:pt x="43" y="464"/>
                    </a:lnTo>
                    <a:lnTo>
                      <a:pt x="6" y="439"/>
                    </a:lnTo>
                    <a:lnTo>
                      <a:pt x="10" y="432"/>
                    </a:lnTo>
                    <a:lnTo>
                      <a:pt x="14" y="421"/>
                    </a:lnTo>
                    <a:lnTo>
                      <a:pt x="19" y="407"/>
                    </a:lnTo>
                    <a:lnTo>
                      <a:pt x="25" y="388"/>
                    </a:lnTo>
                    <a:lnTo>
                      <a:pt x="38" y="346"/>
                    </a:lnTo>
                    <a:lnTo>
                      <a:pt x="51" y="297"/>
                    </a:lnTo>
                    <a:lnTo>
                      <a:pt x="63" y="251"/>
                    </a:lnTo>
                    <a:lnTo>
                      <a:pt x="75" y="211"/>
                    </a:lnTo>
                    <a:lnTo>
                      <a:pt x="82" y="183"/>
                    </a:lnTo>
                    <a:lnTo>
                      <a:pt x="85" y="172"/>
                    </a:lnTo>
                    <a:lnTo>
                      <a:pt x="127" y="183"/>
                    </a:lnTo>
                    <a:close/>
                    <a:moveTo>
                      <a:pt x="43" y="464"/>
                    </a:moveTo>
                    <a:lnTo>
                      <a:pt x="40" y="467"/>
                    </a:lnTo>
                    <a:lnTo>
                      <a:pt x="38" y="470"/>
                    </a:lnTo>
                    <a:lnTo>
                      <a:pt x="35" y="473"/>
                    </a:lnTo>
                    <a:lnTo>
                      <a:pt x="32" y="474"/>
                    </a:lnTo>
                    <a:lnTo>
                      <a:pt x="28" y="475"/>
                    </a:lnTo>
                    <a:lnTo>
                      <a:pt x="24" y="475"/>
                    </a:lnTo>
                    <a:lnTo>
                      <a:pt x="18" y="473"/>
                    </a:lnTo>
                    <a:lnTo>
                      <a:pt x="12" y="469"/>
                    </a:lnTo>
                    <a:lnTo>
                      <a:pt x="6" y="465"/>
                    </a:lnTo>
                    <a:lnTo>
                      <a:pt x="3" y="461"/>
                    </a:lnTo>
                    <a:lnTo>
                      <a:pt x="1" y="457"/>
                    </a:lnTo>
                    <a:lnTo>
                      <a:pt x="0" y="453"/>
                    </a:lnTo>
                    <a:lnTo>
                      <a:pt x="1" y="449"/>
                    </a:lnTo>
                    <a:lnTo>
                      <a:pt x="2" y="446"/>
                    </a:lnTo>
                    <a:lnTo>
                      <a:pt x="4" y="443"/>
                    </a:lnTo>
                    <a:lnTo>
                      <a:pt x="6" y="439"/>
                    </a:lnTo>
                    <a:lnTo>
                      <a:pt x="43" y="464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35" name="Freeform 530">
                <a:extLst>
                  <a:ext uri="{FF2B5EF4-FFF2-40B4-BE49-F238E27FC236}">
                    <a16:creationId xmlns:a16="http://schemas.microsoft.com/office/drawing/2014/main" id="{44F5EEEE-314C-40D7-95A2-6B19B7FA4C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75" y="1511"/>
                <a:ext cx="10" cy="30"/>
              </a:xfrm>
              <a:custGeom>
                <a:avLst/>
                <a:gdLst>
                  <a:gd name="T0" fmla="*/ 0 w 181"/>
                  <a:gd name="T1" fmla="*/ 0 h 583"/>
                  <a:gd name="T2" fmla="*/ 0 w 181"/>
                  <a:gd name="T3" fmla="*/ 0 h 583"/>
                  <a:gd name="T4" fmla="*/ 0 w 181"/>
                  <a:gd name="T5" fmla="*/ 0 h 583"/>
                  <a:gd name="T6" fmla="*/ 0 w 181"/>
                  <a:gd name="T7" fmla="*/ 0 h 583"/>
                  <a:gd name="T8" fmla="*/ 0 w 181"/>
                  <a:gd name="T9" fmla="*/ 0 h 583"/>
                  <a:gd name="T10" fmla="*/ 0 w 181"/>
                  <a:gd name="T11" fmla="*/ 0 h 583"/>
                  <a:gd name="T12" fmla="*/ 0 w 181"/>
                  <a:gd name="T13" fmla="*/ 0 h 583"/>
                  <a:gd name="T14" fmla="*/ 0 w 181"/>
                  <a:gd name="T15" fmla="*/ 0 h 583"/>
                  <a:gd name="T16" fmla="*/ 0 w 181"/>
                  <a:gd name="T17" fmla="*/ 0 h 583"/>
                  <a:gd name="T18" fmla="*/ 0 w 181"/>
                  <a:gd name="T19" fmla="*/ 0 h 583"/>
                  <a:gd name="T20" fmla="*/ 0 w 181"/>
                  <a:gd name="T21" fmla="*/ 0 h 583"/>
                  <a:gd name="T22" fmla="*/ 0 w 181"/>
                  <a:gd name="T23" fmla="*/ 0 h 583"/>
                  <a:gd name="T24" fmla="*/ 0 w 181"/>
                  <a:gd name="T25" fmla="*/ 0 h 583"/>
                  <a:gd name="T26" fmla="*/ 0 w 181"/>
                  <a:gd name="T27" fmla="*/ 1 h 583"/>
                  <a:gd name="T28" fmla="*/ 0 w 181"/>
                  <a:gd name="T29" fmla="*/ 1 h 583"/>
                  <a:gd name="T30" fmla="*/ 0 w 181"/>
                  <a:gd name="T31" fmla="*/ 1 h 583"/>
                  <a:gd name="T32" fmla="*/ 0 w 181"/>
                  <a:gd name="T33" fmla="*/ 1 h 583"/>
                  <a:gd name="T34" fmla="*/ 0 w 181"/>
                  <a:gd name="T35" fmla="*/ 0 h 583"/>
                  <a:gd name="T36" fmla="*/ 0 w 181"/>
                  <a:gd name="T37" fmla="*/ 0 h 583"/>
                  <a:gd name="T38" fmla="*/ 0 w 181"/>
                  <a:gd name="T39" fmla="*/ 0 h 583"/>
                  <a:gd name="T40" fmla="*/ 0 w 181"/>
                  <a:gd name="T41" fmla="*/ 0 h 583"/>
                  <a:gd name="T42" fmla="*/ 0 w 181"/>
                  <a:gd name="T43" fmla="*/ 0 h 583"/>
                  <a:gd name="T44" fmla="*/ 0 w 181"/>
                  <a:gd name="T45" fmla="*/ 1 h 583"/>
                  <a:gd name="T46" fmla="*/ 0 w 181"/>
                  <a:gd name="T47" fmla="*/ 1 h 583"/>
                  <a:gd name="T48" fmla="*/ 0 w 181"/>
                  <a:gd name="T49" fmla="*/ 1 h 583"/>
                  <a:gd name="T50" fmla="*/ 0 w 181"/>
                  <a:gd name="T51" fmla="*/ 1 h 583"/>
                  <a:gd name="T52" fmla="*/ 0 w 181"/>
                  <a:gd name="T53" fmla="*/ 1 h 583"/>
                  <a:gd name="T54" fmla="*/ 0 w 181"/>
                  <a:gd name="T55" fmla="*/ 1 h 583"/>
                  <a:gd name="T56" fmla="*/ 0 w 181"/>
                  <a:gd name="T57" fmla="*/ 1 h 583"/>
                  <a:gd name="T58" fmla="*/ 1 w 181"/>
                  <a:gd name="T59" fmla="*/ 1 h 583"/>
                  <a:gd name="T60" fmla="*/ 0 w 181"/>
                  <a:gd name="T61" fmla="*/ 1 h 583"/>
                  <a:gd name="T62" fmla="*/ 0 w 181"/>
                  <a:gd name="T63" fmla="*/ 1 h 583"/>
                  <a:gd name="T64" fmla="*/ 0 w 181"/>
                  <a:gd name="T65" fmla="*/ 1 h 583"/>
                  <a:gd name="T66" fmla="*/ 0 w 181"/>
                  <a:gd name="T67" fmla="*/ 1 h 583"/>
                  <a:gd name="T68" fmla="*/ 0 w 181"/>
                  <a:gd name="T69" fmla="*/ 1 h 583"/>
                  <a:gd name="T70" fmla="*/ 0 w 181"/>
                  <a:gd name="T71" fmla="*/ 1 h 583"/>
                  <a:gd name="T72" fmla="*/ 1 w 181"/>
                  <a:gd name="T73" fmla="*/ 1 h 583"/>
                  <a:gd name="T74" fmla="*/ 1 w 181"/>
                  <a:gd name="T75" fmla="*/ 1 h 583"/>
                  <a:gd name="T76" fmla="*/ 1 w 181"/>
                  <a:gd name="T77" fmla="*/ 1 h 583"/>
                  <a:gd name="T78" fmla="*/ 1 w 181"/>
                  <a:gd name="T79" fmla="*/ 1 h 583"/>
                  <a:gd name="T80" fmla="*/ 0 w 181"/>
                  <a:gd name="T81" fmla="*/ 2 h 583"/>
                  <a:gd name="T82" fmla="*/ 0 w 181"/>
                  <a:gd name="T83" fmla="*/ 2 h 583"/>
                  <a:gd name="T84" fmla="*/ 0 w 181"/>
                  <a:gd name="T85" fmla="*/ 2 h 583"/>
                  <a:gd name="T86" fmla="*/ 0 w 181"/>
                  <a:gd name="T87" fmla="*/ 2 h 583"/>
                  <a:gd name="T88" fmla="*/ 0 w 181"/>
                  <a:gd name="T89" fmla="*/ 1 h 58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81" h="583">
                    <a:moveTo>
                      <a:pt x="29" y="16"/>
                    </a:moveTo>
                    <a:lnTo>
                      <a:pt x="30" y="12"/>
                    </a:lnTo>
                    <a:lnTo>
                      <a:pt x="31" y="9"/>
                    </a:lnTo>
                    <a:lnTo>
                      <a:pt x="34" y="5"/>
                    </a:lnTo>
                    <a:lnTo>
                      <a:pt x="37" y="3"/>
                    </a:lnTo>
                    <a:lnTo>
                      <a:pt x="40" y="1"/>
                    </a:lnTo>
                    <a:lnTo>
                      <a:pt x="44" y="0"/>
                    </a:lnTo>
                    <a:lnTo>
                      <a:pt x="50" y="0"/>
                    </a:lnTo>
                    <a:lnTo>
                      <a:pt x="57" y="2"/>
                    </a:lnTo>
                    <a:lnTo>
                      <a:pt x="63" y="5"/>
                    </a:lnTo>
                    <a:lnTo>
                      <a:pt x="68" y="8"/>
                    </a:lnTo>
                    <a:lnTo>
                      <a:pt x="71" y="11"/>
                    </a:lnTo>
                    <a:lnTo>
                      <a:pt x="72" y="14"/>
                    </a:lnTo>
                    <a:lnTo>
                      <a:pt x="73" y="18"/>
                    </a:lnTo>
                    <a:lnTo>
                      <a:pt x="72" y="21"/>
                    </a:lnTo>
                    <a:lnTo>
                      <a:pt x="72" y="25"/>
                    </a:lnTo>
                    <a:lnTo>
                      <a:pt x="70" y="30"/>
                    </a:lnTo>
                    <a:lnTo>
                      <a:pt x="29" y="16"/>
                    </a:lnTo>
                    <a:close/>
                    <a:moveTo>
                      <a:pt x="70" y="30"/>
                    </a:moveTo>
                    <a:lnTo>
                      <a:pt x="69" y="35"/>
                    </a:lnTo>
                    <a:lnTo>
                      <a:pt x="65" y="50"/>
                    </a:lnTo>
                    <a:lnTo>
                      <a:pt x="59" y="72"/>
                    </a:lnTo>
                    <a:lnTo>
                      <a:pt x="53" y="100"/>
                    </a:lnTo>
                    <a:lnTo>
                      <a:pt x="50" y="116"/>
                    </a:lnTo>
                    <a:lnTo>
                      <a:pt x="48" y="134"/>
                    </a:lnTo>
                    <a:lnTo>
                      <a:pt x="46" y="151"/>
                    </a:lnTo>
                    <a:lnTo>
                      <a:pt x="45" y="169"/>
                    </a:lnTo>
                    <a:lnTo>
                      <a:pt x="44" y="187"/>
                    </a:lnTo>
                    <a:lnTo>
                      <a:pt x="44" y="206"/>
                    </a:lnTo>
                    <a:lnTo>
                      <a:pt x="45" y="223"/>
                    </a:lnTo>
                    <a:lnTo>
                      <a:pt x="48" y="241"/>
                    </a:lnTo>
                    <a:lnTo>
                      <a:pt x="5" y="248"/>
                    </a:lnTo>
                    <a:lnTo>
                      <a:pt x="2" y="229"/>
                    </a:lnTo>
                    <a:lnTo>
                      <a:pt x="1" y="209"/>
                    </a:lnTo>
                    <a:lnTo>
                      <a:pt x="0" y="188"/>
                    </a:lnTo>
                    <a:lnTo>
                      <a:pt x="1" y="169"/>
                    </a:lnTo>
                    <a:lnTo>
                      <a:pt x="3" y="149"/>
                    </a:lnTo>
                    <a:lnTo>
                      <a:pt x="5" y="130"/>
                    </a:lnTo>
                    <a:lnTo>
                      <a:pt x="7" y="111"/>
                    </a:lnTo>
                    <a:lnTo>
                      <a:pt x="10" y="94"/>
                    </a:lnTo>
                    <a:lnTo>
                      <a:pt x="16" y="62"/>
                    </a:lnTo>
                    <a:lnTo>
                      <a:pt x="22" y="38"/>
                    </a:lnTo>
                    <a:lnTo>
                      <a:pt x="27" y="22"/>
                    </a:lnTo>
                    <a:lnTo>
                      <a:pt x="29" y="16"/>
                    </a:lnTo>
                    <a:lnTo>
                      <a:pt x="70" y="30"/>
                    </a:lnTo>
                    <a:close/>
                    <a:moveTo>
                      <a:pt x="48" y="241"/>
                    </a:moveTo>
                    <a:lnTo>
                      <a:pt x="47" y="237"/>
                    </a:lnTo>
                    <a:lnTo>
                      <a:pt x="48" y="241"/>
                    </a:lnTo>
                    <a:lnTo>
                      <a:pt x="26" y="244"/>
                    </a:lnTo>
                    <a:lnTo>
                      <a:pt x="48" y="241"/>
                    </a:lnTo>
                    <a:close/>
                    <a:moveTo>
                      <a:pt x="48" y="241"/>
                    </a:moveTo>
                    <a:lnTo>
                      <a:pt x="52" y="261"/>
                    </a:lnTo>
                    <a:lnTo>
                      <a:pt x="58" y="282"/>
                    </a:lnTo>
                    <a:lnTo>
                      <a:pt x="65" y="305"/>
                    </a:lnTo>
                    <a:lnTo>
                      <a:pt x="74" y="329"/>
                    </a:lnTo>
                    <a:lnTo>
                      <a:pt x="95" y="381"/>
                    </a:lnTo>
                    <a:lnTo>
                      <a:pt x="118" y="431"/>
                    </a:lnTo>
                    <a:lnTo>
                      <a:pt x="140" y="477"/>
                    </a:lnTo>
                    <a:lnTo>
                      <a:pt x="158" y="515"/>
                    </a:lnTo>
                    <a:lnTo>
                      <a:pt x="172" y="540"/>
                    </a:lnTo>
                    <a:lnTo>
                      <a:pt x="177" y="549"/>
                    </a:lnTo>
                    <a:lnTo>
                      <a:pt x="138" y="570"/>
                    </a:lnTo>
                    <a:lnTo>
                      <a:pt x="133" y="560"/>
                    </a:lnTo>
                    <a:lnTo>
                      <a:pt x="120" y="534"/>
                    </a:lnTo>
                    <a:lnTo>
                      <a:pt x="100" y="495"/>
                    </a:lnTo>
                    <a:lnTo>
                      <a:pt x="78" y="448"/>
                    </a:lnTo>
                    <a:lnTo>
                      <a:pt x="54" y="396"/>
                    </a:lnTo>
                    <a:lnTo>
                      <a:pt x="33" y="342"/>
                    </a:lnTo>
                    <a:lnTo>
                      <a:pt x="23" y="316"/>
                    </a:lnTo>
                    <a:lnTo>
                      <a:pt x="15" y="291"/>
                    </a:lnTo>
                    <a:lnTo>
                      <a:pt x="9" y="269"/>
                    </a:lnTo>
                    <a:lnTo>
                      <a:pt x="5" y="248"/>
                    </a:lnTo>
                    <a:lnTo>
                      <a:pt x="48" y="241"/>
                    </a:lnTo>
                    <a:close/>
                    <a:moveTo>
                      <a:pt x="177" y="549"/>
                    </a:moveTo>
                    <a:lnTo>
                      <a:pt x="179" y="552"/>
                    </a:lnTo>
                    <a:lnTo>
                      <a:pt x="180" y="557"/>
                    </a:lnTo>
                    <a:lnTo>
                      <a:pt x="181" y="561"/>
                    </a:lnTo>
                    <a:lnTo>
                      <a:pt x="181" y="564"/>
                    </a:lnTo>
                    <a:lnTo>
                      <a:pt x="180" y="568"/>
                    </a:lnTo>
                    <a:lnTo>
                      <a:pt x="178" y="571"/>
                    </a:lnTo>
                    <a:lnTo>
                      <a:pt x="174" y="575"/>
                    </a:lnTo>
                    <a:lnTo>
                      <a:pt x="168" y="579"/>
                    </a:lnTo>
                    <a:lnTo>
                      <a:pt x="160" y="582"/>
                    </a:lnTo>
                    <a:lnTo>
                      <a:pt x="155" y="583"/>
                    </a:lnTo>
                    <a:lnTo>
                      <a:pt x="151" y="583"/>
                    </a:lnTo>
                    <a:lnTo>
                      <a:pt x="147" y="582"/>
                    </a:lnTo>
                    <a:lnTo>
                      <a:pt x="144" y="579"/>
                    </a:lnTo>
                    <a:lnTo>
                      <a:pt x="142" y="577"/>
                    </a:lnTo>
                    <a:lnTo>
                      <a:pt x="140" y="573"/>
                    </a:lnTo>
                    <a:lnTo>
                      <a:pt x="138" y="570"/>
                    </a:lnTo>
                    <a:lnTo>
                      <a:pt x="177" y="549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36" name="Freeform 531">
                <a:extLst>
                  <a:ext uri="{FF2B5EF4-FFF2-40B4-BE49-F238E27FC236}">
                    <a16:creationId xmlns:a16="http://schemas.microsoft.com/office/drawing/2014/main" id="{ED7AAB07-9B73-45B4-AFAE-678D6BBB44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67" y="1459"/>
                <a:ext cx="10" cy="62"/>
              </a:xfrm>
              <a:custGeom>
                <a:avLst/>
                <a:gdLst>
                  <a:gd name="T0" fmla="*/ 1 w 190"/>
                  <a:gd name="T1" fmla="*/ 3 h 1172"/>
                  <a:gd name="T2" fmla="*/ 1 w 190"/>
                  <a:gd name="T3" fmla="*/ 3 h 1172"/>
                  <a:gd name="T4" fmla="*/ 0 w 190"/>
                  <a:gd name="T5" fmla="*/ 3 h 1172"/>
                  <a:gd name="T6" fmla="*/ 0 w 190"/>
                  <a:gd name="T7" fmla="*/ 3 h 1172"/>
                  <a:gd name="T8" fmla="*/ 0 w 190"/>
                  <a:gd name="T9" fmla="*/ 3 h 1172"/>
                  <a:gd name="T10" fmla="*/ 1 w 190"/>
                  <a:gd name="T11" fmla="*/ 3 h 1172"/>
                  <a:gd name="T12" fmla="*/ 0 w 190"/>
                  <a:gd name="T13" fmla="*/ 3 h 1172"/>
                  <a:gd name="T14" fmla="*/ 0 w 190"/>
                  <a:gd name="T15" fmla="*/ 3 h 1172"/>
                  <a:gd name="T16" fmla="*/ 0 w 190"/>
                  <a:gd name="T17" fmla="*/ 3 h 1172"/>
                  <a:gd name="T18" fmla="*/ 0 w 190"/>
                  <a:gd name="T19" fmla="*/ 3 h 1172"/>
                  <a:gd name="T20" fmla="*/ 0 w 190"/>
                  <a:gd name="T21" fmla="*/ 3 h 1172"/>
                  <a:gd name="T22" fmla="*/ 0 w 190"/>
                  <a:gd name="T23" fmla="*/ 3 h 1172"/>
                  <a:gd name="T24" fmla="*/ 0 w 190"/>
                  <a:gd name="T25" fmla="*/ 3 h 1172"/>
                  <a:gd name="T26" fmla="*/ 0 w 190"/>
                  <a:gd name="T27" fmla="*/ 3 h 1172"/>
                  <a:gd name="T28" fmla="*/ 0 w 190"/>
                  <a:gd name="T29" fmla="*/ 3 h 1172"/>
                  <a:gd name="T30" fmla="*/ 0 w 190"/>
                  <a:gd name="T31" fmla="*/ 3 h 1172"/>
                  <a:gd name="T32" fmla="*/ 0 w 190"/>
                  <a:gd name="T33" fmla="*/ 2 h 1172"/>
                  <a:gd name="T34" fmla="*/ 0 w 190"/>
                  <a:gd name="T35" fmla="*/ 2 h 1172"/>
                  <a:gd name="T36" fmla="*/ 0 w 190"/>
                  <a:gd name="T37" fmla="*/ 2 h 1172"/>
                  <a:gd name="T38" fmla="*/ 0 w 190"/>
                  <a:gd name="T39" fmla="*/ 2 h 1172"/>
                  <a:gd name="T40" fmla="*/ 0 w 190"/>
                  <a:gd name="T41" fmla="*/ 2 h 1172"/>
                  <a:gd name="T42" fmla="*/ 0 w 190"/>
                  <a:gd name="T43" fmla="*/ 2 h 1172"/>
                  <a:gd name="T44" fmla="*/ 0 w 190"/>
                  <a:gd name="T45" fmla="*/ 2 h 1172"/>
                  <a:gd name="T46" fmla="*/ 0 w 190"/>
                  <a:gd name="T47" fmla="*/ 2 h 1172"/>
                  <a:gd name="T48" fmla="*/ 0 w 190"/>
                  <a:gd name="T49" fmla="*/ 2 h 1172"/>
                  <a:gd name="T50" fmla="*/ 0 w 190"/>
                  <a:gd name="T51" fmla="*/ 2 h 1172"/>
                  <a:gd name="T52" fmla="*/ 0 w 190"/>
                  <a:gd name="T53" fmla="*/ 2 h 1172"/>
                  <a:gd name="T54" fmla="*/ 0 w 190"/>
                  <a:gd name="T55" fmla="*/ 2 h 1172"/>
                  <a:gd name="T56" fmla="*/ 0 w 190"/>
                  <a:gd name="T57" fmla="*/ 2 h 1172"/>
                  <a:gd name="T58" fmla="*/ 0 w 190"/>
                  <a:gd name="T59" fmla="*/ 2 h 1172"/>
                  <a:gd name="T60" fmla="*/ 0 w 190"/>
                  <a:gd name="T61" fmla="*/ 1 h 1172"/>
                  <a:gd name="T62" fmla="*/ 0 w 190"/>
                  <a:gd name="T63" fmla="*/ 1 h 1172"/>
                  <a:gd name="T64" fmla="*/ 0 w 190"/>
                  <a:gd name="T65" fmla="*/ 1 h 1172"/>
                  <a:gd name="T66" fmla="*/ 0 w 190"/>
                  <a:gd name="T67" fmla="*/ 1 h 1172"/>
                  <a:gd name="T68" fmla="*/ 0 w 190"/>
                  <a:gd name="T69" fmla="*/ 2 h 1172"/>
                  <a:gd name="T70" fmla="*/ 0 w 190"/>
                  <a:gd name="T71" fmla="*/ 1 h 1172"/>
                  <a:gd name="T72" fmla="*/ 0 w 190"/>
                  <a:gd name="T73" fmla="*/ 1 h 1172"/>
                  <a:gd name="T74" fmla="*/ 0 w 190"/>
                  <a:gd name="T75" fmla="*/ 1 h 1172"/>
                  <a:gd name="T76" fmla="*/ 0 w 190"/>
                  <a:gd name="T77" fmla="*/ 1 h 1172"/>
                  <a:gd name="T78" fmla="*/ 0 w 190"/>
                  <a:gd name="T79" fmla="*/ 1 h 1172"/>
                  <a:gd name="T80" fmla="*/ 0 w 190"/>
                  <a:gd name="T81" fmla="*/ 1 h 1172"/>
                  <a:gd name="T82" fmla="*/ 0 w 190"/>
                  <a:gd name="T83" fmla="*/ 1 h 1172"/>
                  <a:gd name="T84" fmla="*/ 0 w 190"/>
                  <a:gd name="T85" fmla="*/ 0 h 1172"/>
                  <a:gd name="T86" fmla="*/ 0 w 190"/>
                  <a:gd name="T87" fmla="*/ 0 h 1172"/>
                  <a:gd name="T88" fmla="*/ 0 w 190"/>
                  <a:gd name="T89" fmla="*/ 0 h 1172"/>
                  <a:gd name="T90" fmla="*/ 0 w 190"/>
                  <a:gd name="T91" fmla="*/ 0 h 1172"/>
                  <a:gd name="T92" fmla="*/ 0 w 190"/>
                  <a:gd name="T93" fmla="*/ 0 h 1172"/>
                  <a:gd name="T94" fmla="*/ 0 w 190"/>
                  <a:gd name="T95" fmla="*/ 0 h 117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90" h="1172">
                    <a:moveTo>
                      <a:pt x="183" y="1135"/>
                    </a:moveTo>
                    <a:lnTo>
                      <a:pt x="185" y="1139"/>
                    </a:lnTo>
                    <a:lnTo>
                      <a:pt x="187" y="1142"/>
                    </a:lnTo>
                    <a:lnTo>
                      <a:pt x="190" y="1146"/>
                    </a:lnTo>
                    <a:lnTo>
                      <a:pt x="190" y="1149"/>
                    </a:lnTo>
                    <a:lnTo>
                      <a:pt x="190" y="1153"/>
                    </a:lnTo>
                    <a:lnTo>
                      <a:pt x="187" y="1157"/>
                    </a:lnTo>
                    <a:lnTo>
                      <a:pt x="183" y="1161"/>
                    </a:lnTo>
                    <a:lnTo>
                      <a:pt x="178" y="1166"/>
                    </a:lnTo>
                    <a:lnTo>
                      <a:pt x="172" y="1169"/>
                    </a:lnTo>
                    <a:lnTo>
                      <a:pt x="167" y="1171"/>
                    </a:lnTo>
                    <a:lnTo>
                      <a:pt x="163" y="1172"/>
                    </a:lnTo>
                    <a:lnTo>
                      <a:pt x="159" y="1171"/>
                    </a:lnTo>
                    <a:lnTo>
                      <a:pt x="156" y="1170"/>
                    </a:lnTo>
                    <a:lnTo>
                      <a:pt x="153" y="1167"/>
                    </a:lnTo>
                    <a:lnTo>
                      <a:pt x="150" y="1164"/>
                    </a:lnTo>
                    <a:lnTo>
                      <a:pt x="148" y="1161"/>
                    </a:lnTo>
                    <a:lnTo>
                      <a:pt x="183" y="1135"/>
                    </a:lnTo>
                    <a:close/>
                    <a:moveTo>
                      <a:pt x="148" y="1161"/>
                    </a:moveTo>
                    <a:lnTo>
                      <a:pt x="142" y="1154"/>
                    </a:lnTo>
                    <a:lnTo>
                      <a:pt x="129" y="1134"/>
                    </a:lnTo>
                    <a:lnTo>
                      <a:pt x="110" y="1105"/>
                    </a:lnTo>
                    <a:lnTo>
                      <a:pt x="88" y="1069"/>
                    </a:lnTo>
                    <a:lnTo>
                      <a:pt x="77" y="1050"/>
                    </a:lnTo>
                    <a:lnTo>
                      <a:pt x="67" y="1029"/>
                    </a:lnTo>
                    <a:lnTo>
                      <a:pt x="56" y="1008"/>
                    </a:lnTo>
                    <a:lnTo>
                      <a:pt x="47" y="987"/>
                    </a:lnTo>
                    <a:lnTo>
                      <a:pt x="40" y="967"/>
                    </a:lnTo>
                    <a:lnTo>
                      <a:pt x="34" y="946"/>
                    </a:lnTo>
                    <a:lnTo>
                      <a:pt x="32" y="937"/>
                    </a:lnTo>
                    <a:lnTo>
                      <a:pt x="30" y="928"/>
                    </a:lnTo>
                    <a:lnTo>
                      <a:pt x="29" y="919"/>
                    </a:lnTo>
                    <a:lnTo>
                      <a:pt x="29" y="909"/>
                    </a:lnTo>
                    <a:lnTo>
                      <a:pt x="73" y="909"/>
                    </a:lnTo>
                    <a:lnTo>
                      <a:pt x="74" y="925"/>
                    </a:lnTo>
                    <a:lnTo>
                      <a:pt x="78" y="941"/>
                    </a:lnTo>
                    <a:lnTo>
                      <a:pt x="83" y="958"/>
                    </a:lnTo>
                    <a:lnTo>
                      <a:pt x="90" y="977"/>
                    </a:lnTo>
                    <a:lnTo>
                      <a:pt x="98" y="995"/>
                    </a:lnTo>
                    <a:lnTo>
                      <a:pt x="108" y="1015"/>
                    </a:lnTo>
                    <a:lnTo>
                      <a:pt x="118" y="1033"/>
                    </a:lnTo>
                    <a:lnTo>
                      <a:pt x="128" y="1051"/>
                    </a:lnTo>
                    <a:lnTo>
                      <a:pt x="148" y="1083"/>
                    </a:lnTo>
                    <a:lnTo>
                      <a:pt x="166" y="1110"/>
                    </a:lnTo>
                    <a:lnTo>
                      <a:pt x="178" y="1128"/>
                    </a:lnTo>
                    <a:lnTo>
                      <a:pt x="183" y="1135"/>
                    </a:lnTo>
                    <a:lnTo>
                      <a:pt x="148" y="1161"/>
                    </a:lnTo>
                    <a:close/>
                    <a:moveTo>
                      <a:pt x="29" y="909"/>
                    </a:moveTo>
                    <a:lnTo>
                      <a:pt x="30" y="893"/>
                    </a:lnTo>
                    <a:lnTo>
                      <a:pt x="32" y="876"/>
                    </a:lnTo>
                    <a:lnTo>
                      <a:pt x="36" y="858"/>
                    </a:lnTo>
                    <a:lnTo>
                      <a:pt x="41" y="840"/>
                    </a:lnTo>
                    <a:lnTo>
                      <a:pt x="53" y="802"/>
                    </a:lnTo>
                    <a:lnTo>
                      <a:pt x="67" y="764"/>
                    </a:lnTo>
                    <a:lnTo>
                      <a:pt x="108" y="779"/>
                    </a:lnTo>
                    <a:lnTo>
                      <a:pt x="95" y="814"/>
                    </a:lnTo>
                    <a:lnTo>
                      <a:pt x="84" y="849"/>
                    </a:lnTo>
                    <a:lnTo>
                      <a:pt x="79" y="865"/>
                    </a:lnTo>
                    <a:lnTo>
                      <a:pt x="76" y="881"/>
                    </a:lnTo>
                    <a:lnTo>
                      <a:pt x="74" y="896"/>
                    </a:lnTo>
                    <a:lnTo>
                      <a:pt x="73" y="909"/>
                    </a:lnTo>
                    <a:lnTo>
                      <a:pt x="29" y="909"/>
                    </a:lnTo>
                    <a:close/>
                    <a:moveTo>
                      <a:pt x="67" y="764"/>
                    </a:moveTo>
                    <a:lnTo>
                      <a:pt x="80" y="727"/>
                    </a:lnTo>
                    <a:lnTo>
                      <a:pt x="91" y="693"/>
                    </a:lnTo>
                    <a:lnTo>
                      <a:pt x="95" y="678"/>
                    </a:lnTo>
                    <a:lnTo>
                      <a:pt x="97" y="664"/>
                    </a:lnTo>
                    <a:lnTo>
                      <a:pt x="98" y="658"/>
                    </a:lnTo>
                    <a:lnTo>
                      <a:pt x="98" y="651"/>
                    </a:lnTo>
                    <a:lnTo>
                      <a:pt x="97" y="646"/>
                    </a:lnTo>
                    <a:lnTo>
                      <a:pt x="96" y="641"/>
                    </a:lnTo>
                    <a:lnTo>
                      <a:pt x="138" y="629"/>
                    </a:lnTo>
                    <a:lnTo>
                      <a:pt x="140" y="637"/>
                    </a:lnTo>
                    <a:lnTo>
                      <a:pt x="141" y="644"/>
                    </a:lnTo>
                    <a:lnTo>
                      <a:pt x="141" y="653"/>
                    </a:lnTo>
                    <a:lnTo>
                      <a:pt x="141" y="661"/>
                    </a:lnTo>
                    <a:lnTo>
                      <a:pt x="139" y="679"/>
                    </a:lnTo>
                    <a:lnTo>
                      <a:pt x="135" y="698"/>
                    </a:lnTo>
                    <a:lnTo>
                      <a:pt x="130" y="717"/>
                    </a:lnTo>
                    <a:lnTo>
                      <a:pt x="123" y="737"/>
                    </a:lnTo>
                    <a:lnTo>
                      <a:pt x="116" y="758"/>
                    </a:lnTo>
                    <a:lnTo>
                      <a:pt x="108" y="779"/>
                    </a:lnTo>
                    <a:lnTo>
                      <a:pt x="67" y="764"/>
                    </a:lnTo>
                    <a:close/>
                    <a:moveTo>
                      <a:pt x="138" y="629"/>
                    </a:moveTo>
                    <a:lnTo>
                      <a:pt x="139" y="630"/>
                    </a:lnTo>
                    <a:lnTo>
                      <a:pt x="138" y="629"/>
                    </a:lnTo>
                    <a:lnTo>
                      <a:pt x="118" y="635"/>
                    </a:lnTo>
                    <a:lnTo>
                      <a:pt x="138" y="629"/>
                    </a:lnTo>
                    <a:close/>
                    <a:moveTo>
                      <a:pt x="96" y="641"/>
                    </a:moveTo>
                    <a:lnTo>
                      <a:pt x="88" y="618"/>
                    </a:lnTo>
                    <a:lnTo>
                      <a:pt x="76" y="588"/>
                    </a:lnTo>
                    <a:lnTo>
                      <a:pt x="61" y="556"/>
                    </a:lnTo>
                    <a:lnTo>
                      <a:pt x="45" y="524"/>
                    </a:lnTo>
                    <a:lnTo>
                      <a:pt x="30" y="495"/>
                    </a:lnTo>
                    <a:lnTo>
                      <a:pt x="18" y="470"/>
                    </a:lnTo>
                    <a:lnTo>
                      <a:pt x="8" y="454"/>
                    </a:lnTo>
                    <a:lnTo>
                      <a:pt x="5" y="448"/>
                    </a:lnTo>
                    <a:lnTo>
                      <a:pt x="44" y="427"/>
                    </a:lnTo>
                    <a:lnTo>
                      <a:pt x="47" y="434"/>
                    </a:lnTo>
                    <a:lnTo>
                      <a:pt x="56" y="450"/>
                    </a:lnTo>
                    <a:lnTo>
                      <a:pt x="70" y="475"/>
                    </a:lnTo>
                    <a:lnTo>
                      <a:pt x="85" y="506"/>
                    </a:lnTo>
                    <a:lnTo>
                      <a:pt x="101" y="539"/>
                    </a:lnTo>
                    <a:lnTo>
                      <a:pt x="117" y="573"/>
                    </a:lnTo>
                    <a:lnTo>
                      <a:pt x="129" y="603"/>
                    </a:lnTo>
                    <a:lnTo>
                      <a:pt x="138" y="629"/>
                    </a:lnTo>
                    <a:lnTo>
                      <a:pt x="96" y="641"/>
                    </a:lnTo>
                    <a:close/>
                    <a:moveTo>
                      <a:pt x="5" y="448"/>
                    </a:moveTo>
                    <a:lnTo>
                      <a:pt x="0" y="439"/>
                    </a:lnTo>
                    <a:lnTo>
                      <a:pt x="4" y="429"/>
                    </a:lnTo>
                    <a:lnTo>
                      <a:pt x="25" y="438"/>
                    </a:lnTo>
                    <a:lnTo>
                      <a:pt x="5" y="448"/>
                    </a:lnTo>
                    <a:close/>
                    <a:moveTo>
                      <a:pt x="4" y="429"/>
                    </a:moveTo>
                    <a:lnTo>
                      <a:pt x="71" y="255"/>
                    </a:lnTo>
                    <a:lnTo>
                      <a:pt x="112" y="271"/>
                    </a:lnTo>
                    <a:lnTo>
                      <a:pt x="45" y="445"/>
                    </a:lnTo>
                    <a:lnTo>
                      <a:pt x="4" y="429"/>
                    </a:lnTo>
                    <a:close/>
                    <a:moveTo>
                      <a:pt x="113" y="259"/>
                    </a:moveTo>
                    <a:lnTo>
                      <a:pt x="114" y="265"/>
                    </a:lnTo>
                    <a:lnTo>
                      <a:pt x="112" y="271"/>
                    </a:lnTo>
                    <a:lnTo>
                      <a:pt x="91" y="263"/>
                    </a:lnTo>
                    <a:lnTo>
                      <a:pt x="113" y="259"/>
                    </a:lnTo>
                    <a:close/>
                    <a:moveTo>
                      <a:pt x="70" y="268"/>
                    </a:moveTo>
                    <a:lnTo>
                      <a:pt x="12" y="27"/>
                    </a:lnTo>
                    <a:lnTo>
                      <a:pt x="55" y="17"/>
                    </a:lnTo>
                    <a:lnTo>
                      <a:pt x="113" y="259"/>
                    </a:lnTo>
                    <a:lnTo>
                      <a:pt x="70" y="268"/>
                    </a:lnTo>
                    <a:close/>
                    <a:moveTo>
                      <a:pt x="12" y="27"/>
                    </a:moveTo>
                    <a:lnTo>
                      <a:pt x="11" y="23"/>
                    </a:lnTo>
                    <a:lnTo>
                      <a:pt x="11" y="19"/>
                    </a:lnTo>
                    <a:lnTo>
                      <a:pt x="11" y="16"/>
                    </a:lnTo>
                    <a:lnTo>
                      <a:pt x="12" y="12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2" y="3"/>
                    </a:lnTo>
                    <a:lnTo>
                      <a:pt x="29" y="1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46" y="1"/>
                    </a:lnTo>
                    <a:lnTo>
                      <a:pt x="49" y="3"/>
                    </a:lnTo>
                    <a:lnTo>
                      <a:pt x="51" y="6"/>
                    </a:lnTo>
                    <a:lnTo>
                      <a:pt x="53" y="10"/>
                    </a:lnTo>
                    <a:lnTo>
                      <a:pt x="54" y="13"/>
                    </a:lnTo>
                    <a:lnTo>
                      <a:pt x="55" y="17"/>
                    </a:lnTo>
                    <a:lnTo>
                      <a:pt x="12" y="27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37" name="Freeform 532">
                <a:extLst>
                  <a:ext uri="{FF2B5EF4-FFF2-40B4-BE49-F238E27FC236}">
                    <a16:creationId xmlns:a16="http://schemas.microsoft.com/office/drawing/2014/main" id="{E119E889-9314-426B-AFCD-25610C037E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66" y="1485"/>
                <a:ext cx="6" cy="22"/>
              </a:xfrm>
              <a:custGeom>
                <a:avLst/>
                <a:gdLst>
                  <a:gd name="T0" fmla="*/ 0 w 118"/>
                  <a:gd name="T1" fmla="*/ 0 h 419"/>
                  <a:gd name="T2" fmla="*/ 0 w 118"/>
                  <a:gd name="T3" fmla="*/ 0 h 419"/>
                  <a:gd name="T4" fmla="*/ 0 w 118"/>
                  <a:gd name="T5" fmla="*/ 0 h 419"/>
                  <a:gd name="T6" fmla="*/ 0 w 118"/>
                  <a:gd name="T7" fmla="*/ 0 h 419"/>
                  <a:gd name="T8" fmla="*/ 0 w 118"/>
                  <a:gd name="T9" fmla="*/ 0 h 419"/>
                  <a:gd name="T10" fmla="*/ 0 w 118"/>
                  <a:gd name="T11" fmla="*/ 0 h 419"/>
                  <a:gd name="T12" fmla="*/ 0 w 118"/>
                  <a:gd name="T13" fmla="*/ 0 h 419"/>
                  <a:gd name="T14" fmla="*/ 0 w 118"/>
                  <a:gd name="T15" fmla="*/ 0 h 419"/>
                  <a:gd name="T16" fmla="*/ 0 w 118"/>
                  <a:gd name="T17" fmla="*/ 0 h 419"/>
                  <a:gd name="T18" fmla="*/ 0 w 118"/>
                  <a:gd name="T19" fmla="*/ 0 h 419"/>
                  <a:gd name="T20" fmla="*/ 0 w 118"/>
                  <a:gd name="T21" fmla="*/ 0 h 419"/>
                  <a:gd name="T22" fmla="*/ 0 w 118"/>
                  <a:gd name="T23" fmla="*/ 0 h 419"/>
                  <a:gd name="T24" fmla="*/ 0 w 118"/>
                  <a:gd name="T25" fmla="*/ 0 h 419"/>
                  <a:gd name="T26" fmla="*/ 0 w 118"/>
                  <a:gd name="T27" fmla="*/ 0 h 419"/>
                  <a:gd name="T28" fmla="*/ 0 w 118"/>
                  <a:gd name="T29" fmla="*/ 1 h 419"/>
                  <a:gd name="T30" fmla="*/ 0 w 118"/>
                  <a:gd name="T31" fmla="*/ 1 h 419"/>
                  <a:gd name="T32" fmla="*/ 0 w 118"/>
                  <a:gd name="T33" fmla="*/ 1 h 419"/>
                  <a:gd name="T34" fmla="*/ 0 w 118"/>
                  <a:gd name="T35" fmla="*/ 1 h 419"/>
                  <a:gd name="T36" fmla="*/ 0 w 118"/>
                  <a:gd name="T37" fmla="*/ 1 h 419"/>
                  <a:gd name="T38" fmla="*/ 0 w 118"/>
                  <a:gd name="T39" fmla="*/ 0 h 419"/>
                  <a:gd name="T40" fmla="*/ 0 w 118"/>
                  <a:gd name="T41" fmla="*/ 0 h 419"/>
                  <a:gd name="T42" fmla="*/ 0 w 118"/>
                  <a:gd name="T43" fmla="*/ 0 h 419"/>
                  <a:gd name="T44" fmla="*/ 0 w 118"/>
                  <a:gd name="T45" fmla="*/ 0 h 419"/>
                  <a:gd name="T46" fmla="*/ 0 w 118"/>
                  <a:gd name="T47" fmla="*/ 0 h 419"/>
                  <a:gd name="T48" fmla="*/ 0 w 118"/>
                  <a:gd name="T49" fmla="*/ 0 h 419"/>
                  <a:gd name="T50" fmla="*/ 0 w 118"/>
                  <a:gd name="T51" fmla="*/ 0 h 419"/>
                  <a:gd name="T52" fmla="*/ 0 w 118"/>
                  <a:gd name="T53" fmla="*/ 1 h 419"/>
                  <a:gd name="T54" fmla="*/ 0 w 118"/>
                  <a:gd name="T55" fmla="*/ 1 h 419"/>
                  <a:gd name="T56" fmla="*/ 0 w 118"/>
                  <a:gd name="T57" fmla="*/ 1 h 419"/>
                  <a:gd name="T58" fmla="*/ 0 w 118"/>
                  <a:gd name="T59" fmla="*/ 1 h 419"/>
                  <a:gd name="T60" fmla="*/ 0 w 118"/>
                  <a:gd name="T61" fmla="*/ 1 h 419"/>
                  <a:gd name="T62" fmla="*/ 0 w 118"/>
                  <a:gd name="T63" fmla="*/ 1 h 419"/>
                  <a:gd name="T64" fmla="*/ 0 w 118"/>
                  <a:gd name="T65" fmla="*/ 1 h 419"/>
                  <a:gd name="T66" fmla="*/ 0 w 118"/>
                  <a:gd name="T67" fmla="*/ 1 h 419"/>
                  <a:gd name="T68" fmla="*/ 0 w 118"/>
                  <a:gd name="T69" fmla="*/ 1 h 419"/>
                  <a:gd name="T70" fmla="*/ 0 w 118"/>
                  <a:gd name="T71" fmla="*/ 1 h 419"/>
                  <a:gd name="T72" fmla="*/ 0 w 118"/>
                  <a:gd name="T73" fmla="*/ 1 h 419"/>
                  <a:gd name="T74" fmla="*/ 0 w 118"/>
                  <a:gd name="T75" fmla="*/ 1 h 419"/>
                  <a:gd name="T76" fmla="*/ 0 w 118"/>
                  <a:gd name="T77" fmla="*/ 1 h 419"/>
                  <a:gd name="T78" fmla="*/ 0 w 118"/>
                  <a:gd name="T79" fmla="*/ 1 h 419"/>
                  <a:gd name="T80" fmla="*/ 0 w 118"/>
                  <a:gd name="T81" fmla="*/ 1 h 419"/>
                  <a:gd name="T82" fmla="*/ 0 w 118"/>
                  <a:gd name="T83" fmla="*/ 1 h 419"/>
                  <a:gd name="T84" fmla="*/ 0 w 118"/>
                  <a:gd name="T85" fmla="*/ 1 h 419"/>
                  <a:gd name="T86" fmla="*/ 0 w 118"/>
                  <a:gd name="T87" fmla="*/ 1 h 419"/>
                  <a:gd name="T88" fmla="*/ 0 w 118"/>
                  <a:gd name="T89" fmla="*/ 1 h 419"/>
                  <a:gd name="T90" fmla="*/ 0 w 118"/>
                  <a:gd name="T91" fmla="*/ 1 h 419"/>
                  <a:gd name="T92" fmla="*/ 0 w 118"/>
                  <a:gd name="T93" fmla="*/ 1 h 41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18" h="419">
                    <a:moveTo>
                      <a:pt x="70" y="11"/>
                    </a:moveTo>
                    <a:lnTo>
                      <a:pt x="72" y="8"/>
                    </a:lnTo>
                    <a:lnTo>
                      <a:pt x="75" y="5"/>
                    </a:lnTo>
                    <a:lnTo>
                      <a:pt x="78" y="2"/>
                    </a:lnTo>
                    <a:lnTo>
                      <a:pt x="81" y="1"/>
                    </a:lnTo>
                    <a:lnTo>
                      <a:pt x="85" y="0"/>
                    </a:lnTo>
                    <a:lnTo>
                      <a:pt x="90" y="1"/>
                    </a:lnTo>
                    <a:lnTo>
                      <a:pt x="95" y="3"/>
                    </a:lnTo>
                    <a:lnTo>
                      <a:pt x="101" y="7"/>
                    </a:lnTo>
                    <a:lnTo>
                      <a:pt x="106" y="12"/>
                    </a:lnTo>
                    <a:lnTo>
                      <a:pt x="109" y="16"/>
                    </a:lnTo>
                    <a:lnTo>
                      <a:pt x="111" y="20"/>
                    </a:lnTo>
                    <a:lnTo>
                      <a:pt x="111" y="24"/>
                    </a:lnTo>
                    <a:lnTo>
                      <a:pt x="110" y="27"/>
                    </a:lnTo>
                    <a:lnTo>
                      <a:pt x="109" y="31"/>
                    </a:lnTo>
                    <a:lnTo>
                      <a:pt x="107" y="35"/>
                    </a:lnTo>
                    <a:lnTo>
                      <a:pt x="104" y="38"/>
                    </a:lnTo>
                    <a:lnTo>
                      <a:pt x="70" y="11"/>
                    </a:lnTo>
                    <a:close/>
                    <a:moveTo>
                      <a:pt x="104" y="38"/>
                    </a:moveTo>
                    <a:lnTo>
                      <a:pt x="101" y="43"/>
                    </a:lnTo>
                    <a:lnTo>
                      <a:pt x="92" y="55"/>
                    </a:lnTo>
                    <a:lnTo>
                      <a:pt x="79" y="75"/>
                    </a:lnTo>
                    <a:lnTo>
                      <a:pt x="66" y="100"/>
                    </a:lnTo>
                    <a:lnTo>
                      <a:pt x="60" y="114"/>
                    </a:lnTo>
                    <a:lnTo>
                      <a:pt x="55" y="129"/>
                    </a:lnTo>
                    <a:lnTo>
                      <a:pt x="50" y="144"/>
                    </a:lnTo>
                    <a:lnTo>
                      <a:pt x="47" y="159"/>
                    </a:lnTo>
                    <a:lnTo>
                      <a:pt x="45" y="176"/>
                    </a:lnTo>
                    <a:lnTo>
                      <a:pt x="45" y="191"/>
                    </a:lnTo>
                    <a:lnTo>
                      <a:pt x="45" y="199"/>
                    </a:lnTo>
                    <a:lnTo>
                      <a:pt x="46" y="206"/>
                    </a:lnTo>
                    <a:lnTo>
                      <a:pt x="48" y="215"/>
                    </a:lnTo>
                    <a:lnTo>
                      <a:pt x="51" y="222"/>
                    </a:lnTo>
                    <a:lnTo>
                      <a:pt x="9" y="237"/>
                    </a:lnTo>
                    <a:lnTo>
                      <a:pt x="6" y="227"/>
                    </a:lnTo>
                    <a:lnTo>
                      <a:pt x="4" y="218"/>
                    </a:lnTo>
                    <a:lnTo>
                      <a:pt x="2" y="207"/>
                    </a:lnTo>
                    <a:lnTo>
                      <a:pt x="0" y="198"/>
                    </a:lnTo>
                    <a:lnTo>
                      <a:pt x="0" y="188"/>
                    </a:lnTo>
                    <a:lnTo>
                      <a:pt x="0" y="178"/>
                    </a:lnTo>
                    <a:lnTo>
                      <a:pt x="2" y="169"/>
                    </a:lnTo>
                    <a:lnTo>
                      <a:pt x="3" y="158"/>
                    </a:lnTo>
                    <a:lnTo>
                      <a:pt x="7" y="139"/>
                    </a:lnTo>
                    <a:lnTo>
                      <a:pt x="12" y="120"/>
                    </a:lnTo>
                    <a:lnTo>
                      <a:pt x="18" y="102"/>
                    </a:lnTo>
                    <a:lnTo>
                      <a:pt x="25" y="86"/>
                    </a:lnTo>
                    <a:lnTo>
                      <a:pt x="33" y="70"/>
                    </a:lnTo>
                    <a:lnTo>
                      <a:pt x="40" y="55"/>
                    </a:lnTo>
                    <a:lnTo>
                      <a:pt x="48" y="43"/>
                    </a:lnTo>
                    <a:lnTo>
                      <a:pt x="55" y="31"/>
                    </a:lnTo>
                    <a:lnTo>
                      <a:pt x="66" y="16"/>
                    </a:lnTo>
                    <a:lnTo>
                      <a:pt x="70" y="11"/>
                    </a:lnTo>
                    <a:lnTo>
                      <a:pt x="104" y="38"/>
                    </a:lnTo>
                    <a:close/>
                    <a:moveTo>
                      <a:pt x="51" y="222"/>
                    </a:moveTo>
                    <a:lnTo>
                      <a:pt x="51" y="224"/>
                    </a:lnTo>
                    <a:lnTo>
                      <a:pt x="51" y="222"/>
                    </a:lnTo>
                    <a:lnTo>
                      <a:pt x="30" y="229"/>
                    </a:lnTo>
                    <a:lnTo>
                      <a:pt x="51" y="222"/>
                    </a:lnTo>
                    <a:close/>
                    <a:moveTo>
                      <a:pt x="51" y="222"/>
                    </a:moveTo>
                    <a:lnTo>
                      <a:pt x="63" y="256"/>
                    </a:lnTo>
                    <a:lnTo>
                      <a:pt x="74" y="287"/>
                    </a:lnTo>
                    <a:lnTo>
                      <a:pt x="85" y="316"/>
                    </a:lnTo>
                    <a:lnTo>
                      <a:pt x="95" y="340"/>
                    </a:lnTo>
                    <a:lnTo>
                      <a:pt x="103" y="360"/>
                    </a:lnTo>
                    <a:lnTo>
                      <a:pt x="109" y="375"/>
                    </a:lnTo>
                    <a:lnTo>
                      <a:pt x="113" y="384"/>
                    </a:lnTo>
                    <a:lnTo>
                      <a:pt x="114" y="388"/>
                    </a:lnTo>
                    <a:lnTo>
                      <a:pt x="74" y="405"/>
                    </a:lnTo>
                    <a:lnTo>
                      <a:pt x="72" y="401"/>
                    </a:lnTo>
                    <a:lnTo>
                      <a:pt x="68" y="392"/>
                    </a:lnTo>
                    <a:lnTo>
                      <a:pt x="62" y="375"/>
                    </a:lnTo>
                    <a:lnTo>
                      <a:pt x="54" y="355"/>
                    </a:lnTo>
                    <a:lnTo>
                      <a:pt x="45" y="330"/>
                    </a:lnTo>
                    <a:lnTo>
                      <a:pt x="33" y="302"/>
                    </a:lnTo>
                    <a:lnTo>
                      <a:pt x="21" y="270"/>
                    </a:lnTo>
                    <a:lnTo>
                      <a:pt x="9" y="237"/>
                    </a:lnTo>
                    <a:lnTo>
                      <a:pt x="51" y="222"/>
                    </a:lnTo>
                    <a:close/>
                    <a:moveTo>
                      <a:pt x="114" y="388"/>
                    </a:moveTo>
                    <a:lnTo>
                      <a:pt x="116" y="392"/>
                    </a:lnTo>
                    <a:lnTo>
                      <a:pt x="117" y="396"/>
                    </a:lnTo>
                    <a:lnTo>
                      <a:pt x="118" y="399"/>
                    </a:lnTo>
                    <a:lnTo>
                      <a:pt x="117" y="403"/>
                    </a:lnTo>
                    <a:lnTo>
                      <a:pt x="116" y="407"/>
                    </a:lnTo>
                    <a:lnTo>
                      <a:pt x="113" y="410"/>
                    </a:lnTo>
                    <a:lnTo>
                      <a:pt x="109" y="413"/>
                    </a:lnTo>
                    <a:lnTo>
                      <a:pt x="103" y="416"/>
                    </a:lnTo>
                    <a:lnTo>
                      <a:pt x="96" y="419"/>
                    </a:lnTo>
                    <a:lnTo>
                      <a:pt x="90" y="419"/>
                    </a:lnTo>
                    <a:lnTo>
                      <a:pt x="85" y="419"/>
                    </a:lnTo>
                    <a:lnTo>
                      <a:pt x="82" y="417"/>
                    </a:lnTo>
                    <a:lnTo>
                      <a:pt x="79" y="415"/>
                    </a:lnTo>
                    <a:lnTo>
                      <a:pt x="77" y="412"/>
                    </a:lnTo>
                    <a:lnTo>
                      <a:pt x="75" y="408"/>
                    </a:lnTo>
                    <a:lnTo>
                      <a:pt x="74" y="405"/>
                    </a:lnTo>
                    <a:lnTo>
                      <a:pt x="114" y="388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38" name="Freeform 533">
                <a:extLst>
                  <a:ext uri="{FF2B5EF4-FFF2-40B4-BE49-F238E27FC236}">
                    <a16:creationId xmlns:a16="http://schemas.microsoft.com/office/drawing/2014/main" id="{2CC03DEE-E707-4F4B-A789-BECB0FBC24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63" y="1466"/>
                <a:ext cx="7" cy="18"/>
              </a:xfrm>
              <a:custGeom>
                <a:avLst/>
                <a:gdLst>
                  <a:gd name="T0" fmla="*/ 0 w 139"/>
                  <a:gd name="T1" fmla="*/ 1 h 345"/>
                  <a:gd name="T2" fmla="*/ 0 w 139"/>
                  <a:gd name="T3" fmla="*/ 1 h 345"/>
                  <a:gd name="T4" fmla="*/ 0 w 139"/>
                  <a:gd name="T5" fmla="*/ 1 h 345"/>
                  <a:gd name="T6" fmla="*/ 0 w 139"/>
                  <a:gd name="T7" fmla="*/ 1 h 345"/>
                  <a:gd name="T8" fmla="*/ 0 w 139"/>
                  <a:gd name="T9" fmla="*/ 1 h 345"/>
                  <a:gd name="T10" fmla="*/ 0 w 139"/>
                  <a:gd name="T11" fmla="*/ 1 h 345"/>
                  <a:gd name="T12" fmla="*/ 0 w 139"/>
                  <a:gd name="T13" fmla="*/ 1 h 345"/>
                  <a:gd name="T14" fmla="*/ 0 w 139"/>
                  <a:gd name="T15" fmla="*/ 1 h 345"/>
                  <a:gd name="T16" fmla="*/ 0 w 139"/>
                  <a:gd name="T17" fmla="*/ 1 h 345"/>
                  <a:gd name="T18" fmla="*/ 0 w 139"/>
                  <a:gd name="T19" fmla="*/ 1 h 345"/>
                  <a:gd name="T20" fmla="*/ 0 w 139"/>
                  <a:gd name="T21" fmla="*/ 1 h 345"/>
                  <a:gd name="T22" fmla="*/ 0 w 139"/>
                  <a:gd name="T23" fmla="*/ 1 h 345"/>
                  <a:gd name="T24" fmla="*/ 0 w 139"/>
                  <a:gd name="T25" fmla="*/ 1 h 345"/>
                  <a:gd name="T26" fmla="*/ 0 w 139"/>
                  <a:gd name="T27" fmla="*/ 0 h 345"/>
                  <a:gd name="T28" fmla="*/ 0 w 139"/>
                  <a:gd name="T29" fmla="*/ 0 h 345"/>
                  <a:gd name="T30" fmla="*/ 0 w 139"/>
                  <a:gd name="T31" fmla="*/ 0 h 345"/>
                  <a:gd name="T32" fmla="*/ 0 w 139"/>
                  <a:gd name="T33" fmla="*/ 0 h 345"/>
                  <a:gd name="T34" fmla="*/ 0 w 139"/>
                  <a:gd name="T35" fmla="*/ 0 h 345"/>
                  <a:gd name="T36" fmla="*/ 0 w 139"/>
                  <a:gd name="T37" fmla="*/ 0 h 345"/>
                  <a:gd name="T38" fmla="*/ 0 w 139"/>
                  <a:gd name="T39" fmla="*/ 0 h 345"/>
                  <a:gd name="T40" fmla="*/ 0 w 139"/>
                  <a:gd name="T41" fmla="*/ 0 h 345"/>
                  <a:gd name="T42" fmla="*/ 0 w 139"/>
                  <a:gd name="T43" fmla="*/ 0 h 345"/>
                  <a:gd name="T44" fmla="*/ 0 w 139"/>
                  <a:gd name="T45" fmla="*/ 0 h 345"/>
                  <a:gd name="T46" fmla="*/ 0 w 139"/>
                  <a:gd name="T47" fmla="*/ 1 h 345"/>
                  <a:gd name="T48" fmla="*/ 0 w 139"/>
                  <a:gd name="T49" fmla="*/ 1 h 345"/>
                  <a:gd name="T50" fmla="*/ 0 w 139"/>
                  <a:gd name="T51" fmla="*/ 1 h 345"/>
                  <a:gd name="T52" fmla="*/ 0 w 139"/>
                  <a:gd name="T53" fmla="*/ 0 h 345"/>
                  <a:gd name="T54" fmla="*/ 0 w 139"/>
                  <a:gd name="T55" fmla="*/ 0 h 345"/>
                  <a:gd name="T56" fmla="*/ 0 w 139"/>
                  <a:gd name="T57" fmla="*/ 0 h 345"/>
                  <a:gd name="T58" fmla="*/ 0 w 139"/>
                  <a:gd name="T59" fmla="*/ 0 h 345"/>
                  <a:gd name="T60" fmla="*/ 0 w 139"/>
                  <a:gd name="T61" fmla="*/ 0 h 345"/>
                  <a:gd name="T62" fmla="*/ 0 w 139"/>
                  <a:gd name="T63" fmla="*/ 0 h 345"/>
                  <a:gd name="T64" fmla="*/ 0 w 139"/>
                  <a:gd name="T65" fmla="*/ 0 h 345"/>
                  <a:gd name="T66" fmla="*/ 0 w 139"/>
                  <a:gd name="T67" fmla="*/ 0 h 345"/>
                  <a:gd name="T68" fmla="*/ 0 w 139"/>
                  <a:gd name="T69" fmla="*/ 0 h 3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39" h="345">
                    <a:moveTo>
                      <a:pt x="134" y="309"/>
                    </a:moveTo>
                    <a:lnTo>
                      <a:pt x="136" y="314"/>
                    </a:lnTo>
                    <a:lnTo>
                      <a:pt x="138" y="317"/>
                    </a:lnTo>
                    <a:lnTo>
                      <a:pt x="139" y="321"/>
                    </a:lnTo>
                    <a:lnTo>
                      <a:pt x="139" y="324"/>
                    </a:lnTo>
                    <a:lnTo>
                      <a:pt x="139" y="328"/>
                    </a:lnTo>
                    <a:lnTo>
                      <a:pt x="137" y="332"/>
                    </a:lnTo>
                    <a:lnTo>
                      <a:pt x="133" y="336"/>
                    </a:lnTo>
                    <a:lnTo>
                      <a:pt x="127" y="340"/>
                    </a:lnTo>
                    <a:lnTo>
                      <a:pt x="121" y="343"/>
                    </a:lnTo>
                    <a:lnTo>
                      <a:pt x="116" y="345"/>
                    </a:lnTo>
                    <a:lnTo>
                      <a:pt x="111" y="345"/>
                    </a:lnTo>
                    <a:lnTo>
                      <a:pt x="108" y="344"/>
                    </a:lnTo>
                    <a:lnTo>
                      <a:pt x="105" y="342"/>
                    </a:lnTo>
                    <a:lnTo>
                      <a:pt x="102" y="339"/>
                    </a:lnTo>
                    <a:lnTo>
                      <a:pt x="100" y="336"/>
                    </a:lnTo>
                    <a:lnTo>
                      <a:pt x="97" y="333"/>
                    </a:lnTo>
                    <a:lnTo>
                      <a:pt x="134" y="309"/>
                    </a:lnTo>
                    <a:close/>
                    <a:moveTo>
                      <a:pt x="97" y="333"/>
                    </a:moveTo>
                    <a:lnTo>
                      <a:pt x="92" y="325"/>
                    </a:lnTo>
                    <a:lnTo>
                      <a:pt x="79" y="301"/>
                    </a:lnTo>
                    <a:lnTo>
                      <a:pt x="70" y="285"/>
                    </a:lnTo>
                    <a:lnTo>
                      <a:pt x="61" y="267"/>
                    </a:lnTo>
                    <a:lnTo>
                      <a:pt x="50" y="246"/>
                    </a:lnTo>
                    <a:lnTo>
                      <a:pt x="40" y="223"/>
                    </a:lnTo>
                    <a:lnTo>
                      <a:pt x="31" y="199"/>
                    </a:lnTo>
                    <a:lnTo>
                      <a:pt x="22" y="173"/>
                    </a:lnTo>
                    <a:lnTo>
                      <a:pt x="14" y="147"/>
                    </a:lnTo>
                    <a:lnTo>
                      <a:pt x="7" y="121"/>
                    </a:lnTo>
                    <a:lnTo>
                      <a:pt x="4" y="108"/>
                    </a:lnTo>
                    <a:lnTo>
                      <a:pt x="2" y="95"/>
                    </a:lnTo>
                    <a:lnTo>
                      <a:pt x="1" y="81"/>
                    </a:lnTo>
                    <a:lnTo>
                      <a:pt x="0" y="68"/>
                    </a:lnTo>
                    <a:lnTo>
                      <a:pt x="0" y="56"/>
                    </a:lnTo>
                    <a:lnTo>
                      <a:pt x="0" y="43"/>
                    </a:lnTo>
                    <a:lnTo>
                      <a:pt x="1" y="31"/>
                    </a:lnTo>
                    <a:lnTo>
                      <a:pt x="3" y="19"/>
                    </a:lnTo>
                    <a:lnTo>
                      <a:pt x="46" y="28"/>
                    </a:lnTo>
                    <a:lnTo>
                      <a:pt x="45" y="38"/>
                    </a:lnTo>
                    <a:lnTo>
                      <a:pt x="44" y="49"/>
                    </a:lnTo>
                    <a:lnTo>
                      <a:pt x="43" y="60"/>
                    </a:lnTo>
                    <a:lnTo>
                      <a:pt x="44" y="71"/>
                    </a:lnTo>
                    <a:lnTo>
                      <a:pt x="46" y="94"/>
                    </a:lnTo>
                    <a:lnTo>
                      <a:pt x="50" y="117"/>
                    </a:lnTo>
                    <a:lnTo>
                      <a:pt x="57" y="141"/>
                    </a:lnTo>
                    <a:lnTo>
                      <a:pt x="65" y="164"/>
                    </a:lnTo>
                    <a:lnTo>
                      <a:pt x="73" y="187"/>
                    </a:lnTo>
                    <a:lnTo>
                      <a:pt x="82" y="209"/>
                    </a:lnTo>
                    <a:lnTo>
                      <a:pt x="101" y="249"/>
                    </a:lnTo>
                    <a:lnTo>
                      <a:pt x="117" y="281"/>
                    </a:lnTo>
                    <a:lnTo>
                      <a:pt x="129" y="302"/>
                    </a:lnTo>
                    <a:lnTo>
                      <a:pt x="134" y="309"/>
                    </a:lnTo>
                    <a:lnTo>
                      <a:pt x="97" y="333"/>
                    </a:lnTo>
                    <a:close/>
                    <a:moveTo>
                      <a:pt x="3" y="19"/>
                    </a:moveTo>
                    <a:lnTo>
                      <a:pt x="4" y="15"/>
                    </a:lnTo>
                    <a:lnTo>
                      <a:pt x="5" y="11"/>
                    </a:lnTo>
                    <a:lnTo>
                      <a:pt x="7" y="8"/>
                    </a:lnTo>
                    <a:lnTo>
                      <a:pt x="9" y="5"/>
                    </a:lnTo>
                    <a:lnTo>
                      <a:pt x="13" y="3"/>
                    </a:lnTo>
                    <a:lnTo>
                      <a:pt x="17" y="1"/>
                    </a:lnTo>
                    <a:lnTo>
                      <a:pt x="23" y="0"/>
                    </a:lnTo>
                    <a:lnTo>
                      <a:pt x="30" y="1"/>
                    </a:lnTo>
                    <a:lnTo>
                      <a:pt x="36" y="4"/>
                    </a:lnTo>
                    <a:lnTo>
                      <a:pt x="41" y="7"/>
                    </a:lnTo>
                    <a:lnTo>
                      <a:pt x="45" y="9"/>
                    </a:lnTo>
                    <a:lnTo>
                      <a:pt x="46" y="13"/>
                    </a:lnTo>
                    <a:lnTo>
                      <a:pt x="47" y="16"/>
                    </a:lnTo>
                    <a:lnTo>
                      <a:pt x="47" y="20"/>
                    </a:lnTo>
                    <a:lnTo>
                      <a:pt x="47" y="24"/>
                    </a:lnTo>
                    <a:lnTo>
                      <a:pt x="46" y="28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39" name="Freeform 534">
                <a:extLst>
                  <a:ext uri="{FF2B5EF4-FFF2-40B4-BE49-F238E27FC236}">
                    <a16:creationId xmlns:a16="http://schemas.microsoft.com/office/drawing/2014/main" id="{45E22AD8-96C2-4044-87AA-B558173003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34" y="1463"/>
                <a:ext cx="37" cy="60"/>
              </a:xfrm>
              <a:custGeom>
                <a:avLst/>
                <a:gdLst>
                  <a:gd name="T0" fmla="*/ 2 w 707"/>
                  <a:gd name="T1" fmla="*/ 1 h 1148"/>
                  <a:gd name="T2" fmla="*/ 2 w 707"/>
                  <a:gd name="T3" fmla="*/ 1 h 1148"/>
                  <a:gd name="T4" fmla="*/ 2 w 707"/>
                  <a:gd name="T5" fmla="*/ 1 h 1148"/>
                  <a:gd name="T6" fmla="*/ 2 w 707"/>
                  <a:gd name="T7" fmla="*/ 1 h 1148"/>
                  <a:gd name="T8" fmla="*/ 2 w 707"/>
                  <a:gd name="T9" fmla="*/ 1 h 1148"/>
                  <a:gd name="T10" fmla="*/ 2 w 707"/>
                  <a:gd name="T11" fmla="*/ 1 h 1148"/>
                  <a:gd name="T12" fmla="*/ 2 w 707"/>
                  <a:gd name="T13" fmla="*/ 1 h 1148"/>
                  <a:gd name="T14" fmla="*/ 2 w 707"/>
                  <a:gd name="T15" fmla="*/ 1 h 1148"/>
                  <a:gd name="T16" fmla="*/ 2 w 707"/>
                  <a:gd name="T17" fmla="*/ 1 h 1148"/>
                  <a:gd name="T18" fmla="*/ 1 w 707"/>
                  <a:gd name="T19" fmla="*/ 1 h 1148"/>
                  <a:gd name="T20" fmla="*/ 1 w 707"/>
                  <a:gd name="T21" fmla="*/ 1 h 1148"/>
                  <a:gd name="T22" fmla="*/ 2 w 707"/>
                  <a:gd name="T23" fmla="*/ 1 h 1148"/>
                  <a:gd name="T24" fmla="*/ 2 w 707"/>
                  <a:gd name="T25" fmla="*/ 1 h 1148"/>
                  <a:gd name="T26" fmla="*/ 2 w 707"/>
                  <a:gd name="T27" fmla="*/ 1 h 1148"/>
                  <a:gd name="T28" fmla="*/ 1 w 707"/>
                  <a:gd name="T29" fmla="*/ 1 h 1148"/>
                  <a:gd name="T30" fmla="*/ 1 w 707"/>
                  <a:gd name="T31" fmla="*/ 1 h 1148"/>
                  <a:gd name="T32" fmla="*/ 1 w 707"/>
                  <a:gd name="T33" fmla="*/ 1 h 1148"/>
                  <a:gd name="T34" fmla="*/ 2 w 707"/>
                  <a:gd name="T35" fmla="*/ 1 h 1148"/>
                  <a:gd name="T36" fmla="*/ 2 w 707"/>
                  <a:gd name="T37" fmla="*/ 1 h 1148"/>
                  <a:gd name="T38" fmla="*/ 2 w 707"/>
                  <a:gd name="T39" fmla="*/ 2 h 1148"/>
                  <a:gd name="T40" fmla="*/ 1 w 707"/>
                  <a:gd name="T41" fmla="*/ 1 h 1148"/>
                  <a:gd name="T42" fmla="*/ 1 w 707"/>
                  <a:gd name="T43" fmla="*/ 1 h 1148"/>
                  <a:gd name="T44" fmla="*/ 1 w 707"/>
                  <a:gd name="T45" fmla="*/ 1 h 1148"/>
                  <a:gd name="T46" fmla="*/ 1 w 707"/>
                  <a:gd name="T47" fmla="*/ 1 h 1148"/>
                  <a:gd name="T48" fmla="*/ 2 w 707"/>
                  <a:gd name="T49" fmla="*/ 1 h 1148"/>
                  <a:gd name="T50" fmla="*/ 2 w 707"/>
                  <a:gd name="T51" fmla="*/ 2 h 1148"/>
                  <a:gd name="T52" fmla="*/ 2 w 707"/>
                  <a:gd name="T53" fmla="*/ 1 h 1148"/>
                  <a:gd name="T54" fmla="*/ 2 w 707"/>
                  <a:gd name="T55" fmla="*/ 2 h 1148"/>
                  <a:gd name="T56" fmla="*/ 2 w 707"/>
                  <a:gd name="T57" fmla="*/ 2 h 1148"/>
                  <a:gd name="T58" fmla="*/ 2 w 707"/>
                  <a:gd name="T59" fmla="*/ 2 h 1148"/>
                  <a:gd name="T60" fmla="*/ 2 w 707"/>
                  <a:gd name="T61" fmla="*/ 2 h 1148"/>
                  <a:gd name="T62" fmla="*/ 2 w 707"/>
                  <a:gd name="T63" fmla="*/ 2 h 1148"/>
                  <a:gd name="T64" fmla="*/ 2 w 707"/>
                  <a:gd name="T65" fmla="*/ 2 h 1148"/>
                  <a:gd name="T66" fmla="*/ 2 w 707"/>
                  <a:gd name="T67" fmla="*/ 2 h 1148"/>
                  <a:gd name="T68" fmla="*/ 2 w 707"/>
                  <a:gd name="T69" fmla="*/ 2 h 1148"/>
                  <a:gd name="T70" fmla="*/ 2 w 707"/>
                  <a:gd name="T71" fmla="*/ 2 h 1148"/>
                  <a:gd name="T72" fmla="*/ 2 w 707"/>
                  <a:gd name="T73" fmla="*/ 2 h 1148"/>
                  <a:gd name="T74" fmla="*/ 2 w 707"/>
                  <a:gd name="T75" fmla="*/ 2 h 1148"/>
                  <a:gd name="T76" fmla="*/ 2 w 707"/>
                  <a:gd name="T77" fmla="*/ 2 h 1148"/>
                  <a:gd name="T78" fmla="*/ 2 w 707"/>
                  <a:gd name="T79" fmla="*/ 2 h 1148"/>
                  <a:gd name="T80" fmla="*/ 2 w 707"/>
                  <a:gd name="T81" fmla="*/ 2 h 1148"/>
                  <a:gd name="T82" fmla="*/ 2 w 707"/>
                  <a:gd name="T83" fmla="*/ 2 h 1148"/>
                  <a:gd name="T84" fmla="*/ 2 w 707"/>
                  <a:gd name="T85" fmla="*/ 2 h 1148"/>
                  <a:gd name="T86" fmla="*/ 2 w 707"/>
                  <a:gd name="T87" fmla="*/ 2 h 1148"/>
                  <a:gd name="T88" fmla="*/ 2 w 707"/>
                  <a:gd name="T89" fmla="*/ 3 h 1148"/>
                  <a:gd name="T90" fmla="*/ 2 w 707"/>
                  <a:gd name="T91" fmla="*/ 3 h 1148"/>
                  <a:gd name="T92" fmla="*/ 2 w 707"/>
                  <a:gd name="T93" fmla="*/ 3 h 1148"/>
                  <a:gd name="T94" fmla="*/ 2 w 707"/>
                  <a:gd name="T95" fmla="*/ 3 h 1148"/>
                  <a:gd name="T96" fmla="*/ 2 w 707"/>
                  <a:gd name="T97" fmla="*/ 3 h 1148"/>
                  <a:gd name="T98" fmla="*/ 2 w 707"/>
                  <a:gd name="T99" fmla="*/ 2 h 1148"/>
                  <a:gd name="T100" fmla="*/ 2 w 707"/>
                  <a:gd name="T101" fmla="*/ 2 h 1148"/>
                  <a:gd name="T102" fmla="*/ 2 w 707"/>
                  <a:gd name="T103" fmla="*/ 2 h 1148"/>
                  <a:gd name="T104" fmla="*/ 2 w 707"/>
                  <a:gd name="T105" fmla="*/ 3 h 1148"/>
                  <a:gd name="T106" fmla="*/ 2 w 707"/>
                  <a:gd name="T107" fmla="*/ 3 h 1148"/>
                  <a:gd name="T108" fmla="*/ 2 w 707"/>
                  <a:gd name="T109" fmla="*/ 2 h 1148"/>
                  <a:gd name="T110" fmla="*/ 2 w 707"/>
                  <a:gd name="T111" fmla="*/ 2 h 1148"/>
                  <a:gd name="T112" fmla="*/ 2 w 707"/>
                  <a:gd name="T113" fmla="*/ 2 h 1148"/>
                  <a:gd name="T114" fmla="*/ 2 w 707"/>
                  <a:gd name="T115" fmla="*/ 2 h 1148"/>
                  <a:gd name="T116" fmla="*/ 2 w 707"/>
                  <a:gd name="T117" fmla="*/ 2 h 1148"/>
                  <a:gd name="T118" fmla="*/ 2 w 707"/>
                  <a:gd name="T119" fmla="*/ 2 h 1148"/>
                  <a:gd name="T120" fmla="*/ 2 w 707"/>
                  <a:gd name="T121" fmla="*/ 2 h 114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07" h="1148">
                    <a:moveTo>
                      <a:pt x="573" y="246"/>
                    </a:moveTo>
                    <a:lnTo>
                      <a:pt x="573" y="242"/>
                    </a:lnTo>
                    <a:lnTo>
                      <a:pt x="574" y="238"/>
                    </a:lnTo>
                    <a:lnTo>
                      <a:pt x="576" y="234"/>
                    </a:lnTo>
                    <a:lnTo>
                      <a:pt x="578" y="231"/>
                    </a:lnTo>
                    <a:lnTo>
                      <a:pt x="581" y="229"/>
                    </a:lnTo>
                    <a:lnTo>
                      <a:pt x="585" y="228"/>
                    </a:lnTo>
                    <a:lnTo>
                      <a:pt x="590" y="227"/>
                    </a:lnTo>
                    <a:lnTo>
                      <a:pt x="597" y="228"/>
                    </a:lnTo>
                    <a:lnTo>
                      <a:pt x="604" y="230"/>
                    </a:lnTo>
                    <a:lnTo>
                      <a:pt x="610" y="232"/>
                    </a:lnTo>
                    <a:lnTo>
                      <a:pt x="614" y="235"/>
                    </a:lnTo>
                    <a:lnTo>
                      <a:pt x="616" y="238"/>
                    </a:lnTo>
                    <a:lnTo>
                      <a:pt x="617" y="242"/>
                    </a:lnTo>
                    <a:lnTo>
                      <a:pt x="617" y="246"/>
                    </a:lnTo>
                    <a:lnTo>
                      <a:pt x="616" y="250"/>
                    </a:lnTo>
                    <a:lnTo>
                      <a:pt x="616" y="254"/>
                    </a:lnTo>
                    <a:lnTo>
                      <a:pt x="573" y="246"/>
                    </a:lnTo>
                    <a:close/>
                    <a:moveTo>
                      <a:pt x="616" y="254"/>
                    </a:moveTo>
                    <a:lnTo>
                      <a:pt x="614" y="260"/>
                    </a:lnTo>
                    <a:lnTo>
                      <a:pt x="611" y="276"/>
                    </a:lnTo>
                    <a:lnTo>
                      <a:pt x="605" y="300"/>
                    </a:lnTo>
                    <a:lnTo>
                      <a:pt x="597" y="330"/>
                    </a:lnTo>
                    <a:lnTo>
                      <a:pt x="588" y="362"/>
                    </a:lnTo>
                    <a:lnTo>
                      <a:pt x="576" y="394"/>
                    </a:lnTo>
                    <a:lnTo>
                      <a:pt x="570" y="410"/>
                    </a:lnTo>
                    <a:lnTo>
                      <a:pt x="562" y="425"/>
                    </a:lnTo>
                    <a:lnTo>
                      <a:pt x="555" y="439"/>
                    </a:lnTo>
                    <a:lnTo>
                      <a:pt x="547" y="451"/>
                    </a:lnTo>
                    <a:lnTo>
                      <a:pt x="511" y="426"/>
                    </a:lnTo>
                    <a:lnTo>
                      <a:pt x="518" y="414"/>
                    </a:lnTo>
                    <a:lnTo>
                      <a:pt x="525" y="402"/>
                    </a:lnTo>
                    <a:lnTo>
                      <a:pt x="531" y="389"/>
                    </a:lnTo>
                    <a:lnTo>
                      <a:pt x="537" y="375"/>
                    </a:lnTo>
                    <a:lnTo>
                      <a:pt x="547" y="345"/>
                    </a:lnTo>
                    <a:lnTo>
                      <a:pt x="556" y="316"/>
                    </a:lnTo>
                    <a:lnTo>
                      <a:pt x="562" y="289"/>
                    </a:lnTo>
                    <a:lnTo>
                      <a:pt x="568" y="267"/>
                    </a:lnTo>
                    <a:lnTo>
                      <a:pt x="572" y="252"/>
                    </a:lnTo>
                    <a:lnTo>
                      <a:pt x="573" y="246"/>
                    </a:lnTo>
                    <a:lnTo>
                      <a:pt x="616" y="254"/>
                    </a:lnTo>
                    <a:close/>
                    <a:moveTo>
                      <a:pt x="547" y="451"/>
                    </a:moveTo>
                    <a:lnTo>
                      <a:pt x="553" y="442"/>
                    </a:lnTo>
                    <a:lnTo>
                      <a:pt x="547" y="451"/>
                    </a:lnTo>
                    <a:lnTo>
                      <a:pt x="530" y="438"/>
                    </a:lnTo>
                    <a:lnTo>
                      <a:pt x="547" y="451"/>
                    </a:lnTo>
                    <a:close/>
                    <a:moveTo>
                      <a:pt x="547" y="451"/>
                    </a:moveTo>
                    <a:lnTo>
                      <a:pt x="544" y="455"/>
                    </a:lnTo>
                    <a:lnTo>
                      <a:pt x="543" y="460"/>
                    </a:lnTo>
                    <a:lnTo>
                      <a:pt x="542" y="465"/>
                    </a:lnTo>
                    <a:lnTo>
                      <a:pt x="543" y="470"/>
                    </a:lnTo>
                    <a:lnTo>
                      <a:pt x="544" y="475"/>
                    </a:lnTo>
                    <a:lnTo>
                      <a:pt x="545" y="480"/>
                    </a:lnTo>
                    <a:lnTo>
                      <a:pt x="548" y="485"/>
                    </a:lnTo>
                    <a:lnTo>
                      <a:pt x="551" y="490"/>
                    </a:lnTo>
                    <a:lnTo>
                      <a:pt x="558" y="500"/>
                    </a:lnTo>
                    <a:lnTo>
                      <a:pt x="568" y="512"/>
                    </a:lnTo>
                    <a:lnTo>
                      <a:pt x="578" y="522"/>
                    </a:lnTo>
                    <a:lnTo>
                      <a:pt x="589" y="533"/>
                    </a:lnTo>
                    <a:lnTo>
                      <a:pt x="557" y="564"/>
                    </a:lnTo>
                    <a:lnTo>
                      <a:pt x="542" y="549"/>
                    </a:lnTo>
                    <a:lnTo>
                      <a:pt x="528" y="532"/>
                    </a:lnTo>
                    <a:lnTo>
                      <a:pt x="522" y="524"/>
                    </a:lnTo>
                    <a:lnTo>
                      <a:pt x="515" y="516"/>
                    </a:lnTo>
                    <a:lnTo>
                      <a:pt x="509" y="508"/>
                    </a:lnTo>
                    <a:lnTo>
                      <a:pt x="505" y="499"/>
                    </a:lnTo>
                    <a:lnTo>
                      <a:pt x="501" y="490"/>
                    </a:lnTo>
                    <a:lnTo>
                      <a:pt x="499" y="482"/>
                    </a:lnTo>
                    <a:lnTo>
                      <a:pt x="497" y="473"/>
                    </a:lnTo>
                    <a:lnTo>
                      <a:pt x="497" y="464"/>
                    </a:lnTo>
                    <a:lnTo>
                      <a:pt x="498" y="454"/>
                    </a:lnTo>
                    <a:lnTo>
                      <a:pt x="501" y="445"/>
                    </a:lnTo>
                    <a:lnTo>
                      <a:pt x="505" y="435"/>
                    </a:lnTo>
                    <a:lnTo>
                      <a:pt x="511" y="426"/>
                    </a:lnTo>
                    <a:lnTo>
                      <a:pt x="547" y="451"/>
                    </a:lnTo>
                    <a:close/>
                    <a:moveTo>
                      <a:pt x="557" y="564"/>
                    </a:moveTo>
                    <a:lnTo>
                      <a:pt x="0" y="0"/>
                    </a:lnTo>
                    <a:lnTo>
                      <a:pt x="557" y="564"/>
                    </a:lnTo>
                    <a:lnTo>
                      <a:pt x="573" y="549"/>
                    </a:lnTo>
                    <a:lnTo>
                      <a:pt x="557" y="564"/>
                    </a:lnTo>
                    <a:close/>
                    <a:moveTo>
                      <a:pt x="589" y="533"/>
                    </a:moveTo>
                    <a:lnTo>
                      <a:pt x="604" y="549"/>
                    </a:lnTo>
                    <a:lnTo>
                      <a:pt x="619" y="565"/>
                    </a:lnTo>
                    <a:lnTo>
                      <a:pt x="625" y="573"/>
                    </a:lnTo>
                    <a:lnTo>
                      <a:pt x="630" y="581"/>
                    </a:lnTo>
                    <a:lnTo>
                      <a:pt x="635" y="589"/>
                    </a:lnTo>
                    <a:lnTo>
                      <a:pt x="638" y="599"/>
                    </a:lnTo>
                    <a:lnTo>
                      <a:pt x="597" y="612"/>
                    </a:lnTo>
                    <a:lnTo>
                      <a:pt x="594" y="607"/>
                    </a:lnTo>
                    <a:lnTo>
                      <a:pt x="591" y="602"/>
                    </a:lnTo>
                    <a:lnTo>
                      <a:pt x="587" y="596"/>
                    </a:lnTo>
                    <a:lnTo>
                      <a:pt x="582" y="589"/>
                    </a:lnTo>
                    <a:lnTo>
                      <a:pt x="571" y="577"/>
                    </a:lnTo>
                    <a:lnTo>
                      <a:pt x="557" y="564"/>
                    </a:lnTo>
                    <a:lnTo>
                      <a:pt x="589" y="533"/>
                    </a:lnTo>
                    <a:close/>
                    <a:moveTo>
                      <a:pt x="638" y="599"/>
                    </a:moveTo>
                    <a:lnTo>
                      <a:pt x="641" y="609"/>
                    </a:lnTo>
                    <a:lnTo>
                      <a:pt x="643" y="620"/>
                    </a:lnTo>
                    <a:lnTo>
                      <a:pt x="644" y="632"/>
                    </a:lnTo>
                    <a:lnTo>
                      <a:pt x="644" y="647"/>
                    </a:lnTo>
                    <a:lnTo>
                      <a:pt x="643" y="676"/>
                    </a:lnTo>
                    <a:lnTo>
                      <a:pt x="640" y="708"/>
                    </a:lnTo>
                    <a:lnTo>
                      <a:pt x="597" y="703"/>
                    </a:lnTo>
                    <a:lnTo>
                      <a:pt x="600" y="675"/>
                    </a:lnTo>
                    <a:lnTo>
                      <a:pt x="601" y="650"/>
                    </a:lnTo>
                    <a:lnTo>
                      <a:pt x="601" y="639"/>
                    </a:lnTo>
                    <a:lnTo>
                      <a:pt x="600" y="629"/>
                    </a:lnTo>
                    <a:lnTo>
                      <a:pt x="599" y="620"/>
                    </a:lnTo>
                    <a:lnTo>
                      <a:pt x="597" y="612"/>
                    </a:lnTo>
                    <a:lnTo>
                      <a:pt x="638" y="599"/>
                    </a:lnTo>
                    <a:close/>
                    <a:moveTo>
                      <a:pt x="640" y="708"/>
                    </a:moveTo>
                    <a:lnTo>
                      <a:pt x="634" y="748"/>
                    </a:lnTo>
                    <a:lnTo>
                      <a:pt x="626" y="788"/>
                    </a:lnTo>
                    <a:lnTo>
                      <a:pt x="617" y="824"/>
                    </a:lnTo>
                    <a:lnTo>
                      <a:pt x="607" y="853"/>
                    </a:lnTo>
                    <a:lnTo>
                      <a:pt x="566" y="839"/>
                    </a:lnTo>
                    <a:lnTo>
                      <a:pt x="575" y="810"/>
                    </a:lnTo>
                    <a:lnTo>
                      <a:pt x="584" y="777"/>
                    </a:lnTo>
                    <a:lnTo>
                      <a:pt x="591" y="740"/>
                    </a:lnTo>
                    <a:lnTo>
                      <a:pt x="597" y="703"/>
                    </a:lnTo>
                    <a:lnTo>
                      <a:pt x="640" y="708"/>
                    </a:lnTo>
                    <a:close/>
                    <a:moveTo>
                      <a:pt x="607" y="853"/>
                    </a:moveTo>
                    <a:lnTo>
                      <a:pt x="607" y="853"/>
                    </a:lnTo>
                    <a:lnTo>
                      <a:pt x="606" y="854"/>
                    </a:lnTo>
                    <a:lnTo>
                      <a:pt x="587" y="846"/>
                    </a:lnTo>
                    <a:lnTo>
                      <a:pt x="607" y="853"/>
                    </a:lnTo>
                    <a:close/>
                    <a:moveTo>
                      <a:pt x="606" y="854"/>
                    </a:moveTo>
                    <a:lnTo>
                      <a:pt x="605" y="860"/>
                    </a:lnTo>
                    <a:lnTo>
                      <a:pt x="604" y="865"/>
                    </a:lnTo>
                    <a:lnTo>
                      <a:pt x="603" y="871"/>
                    </a:lnTo>
                    <a:lnTo>
                      <a:pt x="603" y="878"/>
                    </a:lnTo>
                    <a:lnTo>
                      <a:pt x="604" y="892"/>
                    </a:lnTo>
                    <a:lnTo>
                      <a:pt x="606" y="909"/>
                    </a:lnTo>
                    <a:lnTo>
                      <a:pt x="611" y="925"/>
                    </a:lnTo>
                    <a:lnTo>
                      <a:pt x="615" y="944"/>
                    </a:lnTo>
                    <a:lnTo>
                      <a:pt x="621" y="962"/>
                    </a:lnTo>
                    <a:lnTo>
                      <a:pt x="627" y="979"/>
                    </a:lnTo>
                    <a:lnTo>
                      <a:pt x="638" y="1013"/>
                    </a:lnTo>
                    <a:lnTo>
                      <a:pt x="649" y="1042"/>
                    </a:lnTo>
                    <a:lnTo>
                      <a:pt x="659" y="1061"/>
                    </a:lnTo>
                    <a:lnTo>
                      <a:pt x="662" y="1068"/>
                    </a:lnTo>
                    <a:lnTo>
                      <a:pt x="622" y="1087"/>
                    </a:lnTo>
                    <a:lnTo>
                      <a:pt x="618" y="1079"/>
                    </a:lnTo>
                    <a:lnTo>
                      <a:pt x="609" y="1057"/>
                    </a:lnTo>
                    <a:lnTo>
                      <a:pt x="596" y="1025"/>
                    </a:lnTo>
                    <a:lnTo>
                      <a:pt x="584" y="986"/>
                    </a:lnTo>
                    <a:lnTo>
                      <a:pt x="578" y="966"/>
                    </a:lnTo>
                    <a:lnTo>
                      <a:pt x="572" y="946"/>
                    </a:lnTo>
                    <a:lnTo>
                      <a:pt x="567" y="924"/>
                    </a:lnTo>
                    <a:lnTo>
                      <a:pt x="563" y="905"/>
                    </a:lnTo>
                    <a:lnTo>
                      <a:pt x="561" y="885"/>
                    </a:lnTo>
                    <a:lnTo>
                      <a:pt x="560" y="868"/>
                    </a:lnTo>
                    <a:lnTo>
                      <a:pt x="561" y="860"/>
                    </a:lnTo>
                    <a:lnTo>
                      <a:pt x="562" y="851"/>
                    </a:lnTo>
                    <a:lnTo>
                      <a:pt x="565" y="844"/>
                    </a:lnTo>
                    <a:lnTo>
                      <a:pt x="567" y="838"/>
                    </a:lnTo>
                    <a:lnTo>
                      <a:pt x="606" y="854"/>
                    </a:lnTo>
                    <a:close/>
                    <a:moveTo>
                      <a:pt x="663" y="1082"/>
                    </a:moveTo>
                    <a:lnTo>
                      <a:pt x="649" y="1148"/>
                    </a:lnTo>
                    <a:lnTo>
                      <a:pt x="622" y="1087"/>
                    </a:lnTo>
                    <a:lnTo>
                      <a:pt x="641" y="1078"/>
                    </a:lnTo>
                    <a:lnTo>
                      <a:pt x="663" y="1082"/>
                    </a:lnTo>
                    <a:close/>
                    <a:moveTo>
                      <a:pt x="620" y="1073"/>
                    </a:moveTo>
                    <a:lnTo>
                      <a:pt x="663" y="866"/>
                    </a:lnTo>
                    <a:lnTo>
                      <a:pt x="706" y="874"/>
                    </a:lnTo>
                    <a:lnTo>
                      <a:pt x="663" y="1082"/>
                    </a:lnTo>
                    <a:lnTo>
                      <a:pt x="620" y="1073"/>
                    </a:lnTo>
                    <a:close/>
                    <a:moveTo>
                      <a:pt x="663" y="866"/>
                    </a:moveTo>
                    <a:lnTo>
                      <a:pt x="664" y="862"/>
                    </a:lnTo>
                    <a:lnTo>
                      <a:pt x="665" y="858"/>
                    </a:lnTo>
                    <a:lnTo>
                      <a:pt x="667" y="854"/>
                    </a:lnTo>
                    <a:lnTo>
                      <a:pt x="669" y="851"/>
                    </a:lnTo>
                    <a:lnTo>
                      <a:pt x="672" y="849"/>
                    </a:lnTo>
                    <a:lnTo>
                      <a:pt x="676" y="848"/>
                    </a:lnTo>
                    <a:lnTo>
                      <a:pt x="681" y="847"/>
                    </a:lnTo>
                    <a:lnTo>
                      <a:pt x="688" y="848"/>
                    </a:lnTo>
                    <a:lnTo>
                      <a:pt x="696" y="850"/>
                    </a:lnTo>
                    <a:lnTo>
                      <a:pt x="701" y="852"/>
                    </a:lnTo>
                    <a:lnTo>
                      <a:pt x="704" y="856"/>
                    </a:lnTo>
                    <a:lnTo>
                      <a:pt x="706" y="859"/>
                    </a:lnTo>
                    <a:lnTo>
                      <a:pt x="707" y="863"/>
                    </a:lnTo>
                    <a:lnTo>
                      <a:pt x="707" y="867"/>
                    </a:lnTo>
                    <a:lnTo>
                      <a:pt x="707" y="870"/>
                    </a:lnTo>
                    <a:lnTo>
                      <a:pt x="706" y="874"/>
                    </a:lnTo>
                    <a:lnTo>
                      <a:pt x="663" y="866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40" name="Freeform 535">
                <a:extLst>
                  <a:ext uri="{FF2B5EF4-FFF2-40B4-BE49-F238E27FC236}">
                    <a16:creationId xmlns:a16="http://schemas.microsoft.com/office/drawing/2014/main" id="{CCE20238-A05E-4703-ADD6-09CAAE0B3B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54" y="1479"/>
                <a:ext cx="11" cy="39"/>
              </a:xfrm>
              <a:custGeom>
                <a:avLst/>
                <a:gdLst>
                  <a:gd name="T0" fmla="*/ 0 w 208"/>
                  <a:gd name="T1" fmla="*/ 0 h 748"/>
                  <a:gd name="T2" fmla="*/ 0 w 208"/>
                  <a:gd name="T3" fmla="*/ 0 h 748"/>
                  <a:gd name="T4" fmla="*/ 0 w 208"/>
                  <a:gd name="T5" fmla="*/ 0 h 748"/>
                  <a:gd name="T6" fmla="*/ 0 w 208"/>
                  <a:gd name="T7" fmla="*/ 0 h 748"/>
                  <a:gd name="T8" fmla="*/ 0 w 208"/>
                  <a:gd name="T9" fmla="*/ 0 h 748"/>
                  <a:gd name="T10" fmla="*/ 0 w 208"/>
                  <a:gd name="T11" fmla="*/ 0 h 748"/>
                  <a:gd name="T12" fmla="*/ 0 w 208"/>
                  <a:gd name="T13" fmla="*/ 1 h 748"/>
                  <a:gd name="T14" fmla="*/ 0 w 208"/>
                  <a:gd name="T15" fmla="*/ 0 h 748"/>
                  <a:gd name="T16" fmla="*/ 0 w 208"/>
                  <a:gd name="T17" fmla="*/ 1 h 748"/>
                  <a:gd name="T18" fmla="*/ 0 w 208"/>
                  <a:gd name="T19" fmla="*/ 1 h 748"/>
                  <a:gd name="T20" fmla="*/ 0 w 208"/>
                  <a:gd name="T21" fmla="*/ 1 h 748"/>
                  <a:gd name="T22" fmla="*/ 0 w 208"/>
                  <a:gd name="T23" fmla="*/ 1 h 748"/>
                  <a:gd name="T24" fmla="*/ 0 w 208"/>
                  <a:gd name="T25" fmla="*/ 1 h 748"/>
                  <a:gd name="T26" fmla="*/ 0 w 208"/>
                  <a:gd name="T27" fmla="*/ 1 h 748"/>
                  <a:gd name="T28" fmla="*/ 0 w 208"/>
                  <a:gd name="T29" fmla="*/ 1 h 748"/>
                  <a:gd name="T30" fmla="*/ 0 w 208"/>
                  <a:gd name="T31" fmla="*/ 1 h 748"/>
                  <a:gd name="T32" fmla="*/ 0 w 208"/>
                  <a:gd name="T33" fmla="*/ 1 h 748"/>
                  <a:gd name="T34" fmla="*/ 0 w 208"/>
                  <a:gd name="T35" fmla="*/ 1 h 748"/>
                  <a:gd name="T36" fmla="*/ 0 w 208"/>
                  <a:gd name="T37" fmla="*/ 1 h 748"/>
                  <a:gd name="T38" fmla="*/ 1 w 208"/>
                  <a:gd name="T39" fmla="*/ 1 h 748"/>
                  <a:gd name="T40" fmla="*/ 0 w 208"/>
                  <a:gd name="T41" fmla="*/ 1 h 748"/>
                  <a:gd name="T42" fmla="*/ 0 w 208"/>
                  <a:gd name="T43" fmla="*/ 1 h 748"/>
                  <a:gd name="T44" fmla="*/ 0 w 208"/>
                  <a:gd name="T45" fmla="*/ 1 h 748"/>
                  <a:gd name="T46" fmla="*/ 0 w 208"/>
                  <a:gd name="T47" fmla="*/ 1 h 748"/>
                  <a:gd name="T48" fmla="*/ 0 w 208"/>
                  <a:gd name="T49" fmla="*/ 1 h 748"/>
                  <a:gd name="T50" fmla="*/ 1 w 208"/>
                  <a:gd name="T51" fmla="*/ 1 h 748"/>
                  <a:gd name="T52" fmla="*/ 1 w 208"/>
                  <a:gd name="T53" fmla="*/ 1 h 748"/>
                  <a:gd name="T54" fmla="*/ 1 w 208"/>
                  <a:gd name="T55" fmla="*/ 2 h 748"/>
                  <a:gd name="T56" fmla="*/ 0 w 208"/>
                  <a:gd name="T57" fmla="*/ 2 h 748"/>
                  <a:gd name="T58" fmla="*/ 0 w 208"/>
                  <a:gd name="T59" fmla="*/ 2 h 748"/>
                  <a:gd name="T60" fmla="*/ 0 w 208"/>
                  <a:gd name="T61" fmla="*/ 2 h 748"/>
                  <a:gd name="T62" fmla="*/ 0 w 208"/>
                  <a:gd name="T63" fmla="*/ 2 h 748"/>
                  <a:gd name="T64" fmla="*/ 0 w 208"/>
                  <a:gd name="T65" fmla="*/ 2 h 748"/>
                  <a:gd name="T66" fmla="*/ 0 w 208"/>
                  <a:gd name="T67" fmla="*/ 2 h 748"/>
                  <a:gd name="T68" fmla="*/ 0 w 208"/>
                  <a:gd name="T69" fmla="*/ 2 h 748"/>
                  <a:gd name="T70" fmla="*/ 0 w 208"/>
                  <a:gd name="T71" fmla="*/ 2 h 748"/>
                  <a:gd name="T72" fmla="*/ 0 w 208"/>
                  <a:gd name="T73" fmla="*/ 2 h 748"/>
                  <a:gd name="T74" fmla="*/ 0 w 208"/>
                  <a:gd name="T75" fmla="*/ 2 h 748"/>
                  <a:gd name="T76" fmla="*/ 0 w 208"/>
                  <a:gd name="T77" fmla="*/ 1 h 748"/>
                  <a:gd name="T78" fmla="*/ 0 w 208"/>
                  <a:gd name="T79" fmla="*/ 2 h 748"/>
                  <a:gd name="T80" fmla="*/ 0 w 208"/>
                  <a:gd name="T81" fmla="*/ 2 h 748"/>
                  <a:gd name="T82" fmla="*/ 0 w 208"/>
                  <a:gd name="T83" fmla="*/ 2 h 748"/>
                  <a:gd name="T84" fmla="*/ 0 w 208"/>
                  <a:gd name="T85" fmla="*/ 2 h 748"/>
                  <a:gd name="T86" fmla="*/ 0 w 208"/>
                  <a:gd name="T87" fmla="*/ 1 h 748"/>
                  <a:gd name="T88" fmla="*/ 0 w 208"/>
                  <a:gd name="T89" fmla="*/ 1 h 748"/>
                  <a:gd name="T90" fmla="*/ 0 w 208"/>
                  <a:gd name="T91" fmla="*/ 2 h 748"/>
                  <a:gd name="T92" fmla="*/ 0 w 208"/>
                  <a:gd name="T93" fmla="*/ 2 h 748"/>
                  <a:gd name="T94" fmla="*/ 0 w 208"/>
                  <a:gd name="T95" fmla="*/ 2 h 748"/>
                  <a:gd name="T96" fmla="*/ 0 w 208"/>
                  <a:gd name="T97" fmla="*/ 1 h 748"/>
                  <a:gd name="T98" fmla="*/ 0 w 208"/>
                  <a:gd name="T99" fmla="*/ 1 h 748"/>
                  <a:gd name="T100" fmla="*/ 0 w 208"/>
                  <a:gd name="T101" fmla="*/ 1 h 748"/>
                  <a:gd name="T102" fmla="*/ 0 w 208"/>
                  <a:gd name="T103" fmla="*/ 1 h 748"/>
                  <a:gd name="T104" fmla="*/ 0 w 208"/>
                  <a:gd name="T105" fmla="*/ 1 h 748"/>
                  <a:gd name="T106" fmla="*/ 0 w 208"/>
                  <a:gd name="T107" fmla="*/ 1 h 74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08" h="748">
                    <a:moveTo>
                      <a:pt x="32" y="31"/>
                    </a:moveTo>
                    <a:lnTo>
                      <a:pt x="31" y="28"/>
                    </a:lnTo>
                    <a:lnTo>
                      <a:pt x="30" y="24"/>
                    </a:lnTo>
                    <a:lnTo>
                      <a:pt x="29" y="20"/>
                    </a:lnTo>
                    <a:lnTo>
                      <a:pt x="29" y="16"/>
                    </a:lnTo>
                    <a:lnTo>
                      <a:pt x="31" y="12"/>
                    </a:lnTo>
                    <a:lnTo>
                      <a:pt x="33" y="9"/>
                    </a:lnTo>
                    <a:lnTo>
                      <a:pt x="38" y="6"/>
                    </a:lnTo>
                    <a:lnTo>
                      <a:pt x="45" y="3"/>
                    </a:lnTo>
                    <a:lnTo>
                      <a:pt x="52" y="1"/>
                    </a:lnTo>
                    <a:lnTo>
                      <a:pt x="57" y="0"/>
                    </a:lnTo>
                    <a:lnTo>
                      <a:pt x="62" y="1"/>
                    </a:lnTo>
                    <a:lnTo>
                      <a:pt x="65" y="2"/>
                    </a:lnTo>
                    <a:lnTo>
                      <a:pt x="68" y="5"/>
                    </a:lnTo>
                    <a:lnTo>
                      <a:pt x="70" y="8"/>
                    </a:lnTo>
                    <a:lnTo>
                      <a:pt x="71" y="11"/>
                    </a:lnTo>
                    <a:lnTo>
                      <a:pt x="73" y="15"/>
                    </a:lnTo>
                    <a:lnTo>
                      <a:pt x="32" y="31"/>
                    </a:lnTo>
                    <a:close/>
                    <a:moveTo>
                      <a:pt x="73" y="15"/>
                    </a:moveTo>
                    <a:lnTo>
                      <a:pt x="138" y="180"/>
                    </a:lnTo>
                    <a:lnTo>
                      <a:pt x="97" y="196"/>
                    </a:lnTo>
                    <a:lnTo>
                      <a:pt x="32" y="31"/>
                    </a:lnTo>
                    <a:lnTo>
                      <a:pt x="73" y="15"/>
                    </a:lnTo>
                    <a:close/>
                    <a:moveTo>
                      <a:pt x="138" y="180"/>
                    </a:moveTo>
                    <a:lnTo>
                      <a:pt x="141" y="188"/>
                    </a:lnTo>
                    <a:lnTo>
                      <a:pt x="138" y="197"/>
                    </a:lnTo>
                    <a:lnTo>
                      <a:pt x="117" y="188"/>
                    </a:lnTo>
                    <a:lnTo>
                      <a:pt x="138" y="180"/>
                    </a:lnTo>
                    <a:close/>
                    <a:moveTo>
                      <a:pt x="138" y="197"/>
                    </a:moveTo>
                    <a:lnTo>
                      <a:pt x="135" y="203"/>
                    </a:lnTo>
                    <a:lnTo>
                      <a:pt x="129" y="218"/>
                    </a:lnTo>
                    <a:lnTo>
                      <a:pt x="119" y="241"/>
                    </a:lnTo>
                    <a:lnTo>
                      <a:pt x="110" y="268"/>
                    </a:lnTo>
                    <a:lnTo>
                      <a:pt x="100" y="297"/>
                    </a:lnTo>
                    <a:lnTo>
                      <a:pt x="91" y="323"/>
                    </a:lnTo>
                    <a:lnTo>
                      <a:pt x="87" y="336"/>
                    </a:lnTo>
                    <a:lnTo>
                      <a:pt x="84" y="346"/>
                    </a:lnTo>
                    <a:lnTo>
                      <a:pt x="82" y="355"/>
                    </a:lnTo>
                    <a:lnTo>
                      <a:pt x="81" y="362"/>
                    </a:lnTo>
                    <a:lnTo>
                      <a:pt x="38" y="362"/>
                    </a:lnTo>
                    <a:lnTo>
                      <a:pt x="38" y="354"/>
                    </a:lnTo>
                    <a:lnTo>
                      <a:pt x="40" y="344"/>
                    </a:lnTo>
                    <a:lnTo>
                      <a:pt x="44" y="332"/>
                    </a:lnTo>
                    <a:lnTo>
                      <a:pt x="48" y="318"/>
                    </a:lnTo>
                    <a:lnTo>
                      <a:pt x="57" y="288"/>
                    </a:lnTo>
                    <a:lnTo>
                      <a:pt x="67" y="257"/>
                    </a:lnTo>
                    <a:lnTo>
                      <a:pt x="78" y="227"/>
                    </a:lnTo>
                    <a:lnTo>
                      <a:pt x="88" y="203"/>
                    </a:lnTo>
                    <a:lnTo>
                      <a:pt x="95" y="186"/>
                    </a:lnTo>
                    <a:lnTo>
                      <a:pt x="97" y="179"/>
                    </a:lnTo>
                    <a:lnTo>
                      <a:pt x="138" y="197"/>
                    </a:lnTo>
                    <a:close/>
                    <a:moveTo>
                      <a:pt x="81" y="362"/>
                    </a:moveTo>
                    <a:lnTo>
                      <a:pt x="83" y="367"/>
                    </a:lnTo>
                    <a:lnTo>
                      <a:pt x="87" y="375"/>
                    </a:lnTo>
                    <a:lnTo>
                      <a:pt x="93" y="384"/>
                    </a:lnTo>
                    <a:lnTo>
                      <a:pt x="100" y="394"/>
                    </a:lnTo>
                    <a:lnTo>
                      <a:pt x="119" y="418"/>
                    </a:lnTo>
                    <a:lnTo>
                      <a:pt x="141" y="442"/>
                    </a:lnTo>
                    <a:lnTo>
                      <a:pt x="181" y="485"/>
                    </a:lnTo>
                    <a:lnTo>
                      <a:pt x="199" y="504"/>
                    </a:lnTo>
                    <a:lnTo>
                      <a:pt x="168" y="535"/>
                    </a:lnTo>
                    <a:lnTo>
                      <a:pt x="163" y="529"/>
                    </a:lnTo>
                    <a:lnTo>
                      <a:pt x="148" y="514"/>
                    </a:lnTo>
                    <a:lnTo>
                      <a:pt x="127" y="491"/>
                    </a:lnTo>
                    <a:lnTo>
                      <a:pt x="103" y="465"/>
                    </a:lnTo>
                    <a:lnTo>
                      <a:pt x="91" y="450"/>
                    </a:lnTo>
                    <a:lnTo>
                      <a:pt x="79" y="435"/>
                    </a:lnTo>
                    <a:lnTo>
                      <a:pt x="68" y="421"/>
                    </a:lnTo>
                    <a:lnTo>
                      <a:pt x="58" y="407"/>
                    </a:lnTo>
                    <a:lnTo>
                      <a:pt x="50" y="394"/>
                    </a:lnTo>
                    <a:lnTo>
                      <a:pt x="44" y="382"/>
                    </a:lnTo>
                    <a:lnTo>
                      <a:pt x="42" y="376"/>
                    </a:lnTo>
                    <a:lnTo>
                      <a:pt x="39" y="371"/>
                    </a:lnTo>
                    <a:lnTo>
                      <a:pt x="38" y="366"/>
                    </a:lnTo>
                    <a:lnTo>
                      <a:pt x="38" y="362"/>
                    </a:lnTo>
                    <a:lnTo>
                      <a:pt x="81" y="362"/>
                    </a:lnTo>
                    <a:close/>
                    <a:moveTo>
                      <a:pt x="199" y="504"/>
                    </a:moveTo>
                    <a:lnTo>
                      <a:pt x="208" y="513"/>
                    </a:lnTo>
                    <a:lnTo>
                      <a:pt x="205" y="525"/>
                    </a:lnTo>
                    <a:lnTo>
                      <a:pt x="184" y="520"/>
                    </a:lnTo>
                    <a:lnTo>
                      <a:pt x="199" y="504"/>
                    </a:lnTo>
                    <a:close/>
                    <a:moveTo>
                      <a:pt x="205" y="525"/>
                    </a:moveTo>
                    <a:lnTo>
                      <a:pt x="201" y="538"/>
                    </a:lnTo>
                    <a:lnTo>
                      <a:pt x="190" y="573"/>
                    </a:lnTo>
                    <a:lnTo>
                      <a:pt x="183" y="595"/>
                    </a:lnTo>
                    <a:lnTo>
                      <a:pt x="174" y="619"/>
                    </a:lnTo>
                    <a:lnTo>
                      <a:pt x="163" y="644"/>
                    </a:lnTo>
                    <a:lnTo>
                      <a:pt x="152" y="668"/>
                    </a:lnTo>
                    <a:lnTo>
                      <a:pt x="141" y="691"/>
                    </a:lnTo>
                    <a:lnTo>
                      <a:pt x="129" y="711"/>
                    </a:lnTo>
                    <a:lnTo>
                      <a:pt x="121" y="720"/>
                    </a:lnTo>
                    <a:lnTo>
                      <a:pt x="115" y="729"/>
                    </a:lnTo>
                    <a:lnTo>
                      <a:pt x="108" y="736"/>
                    </a:lnTo>
                    <a:lnTo>
                      <a:pt x="102" y="741"/>
                    </a:lnTo>
                    <a:lnTo>
                      <a:pt x="95" y="745"/>
                    </a:lnTo>
                    <a:lnTo>
                      <a:pt x="89" y="747"/>
                    </a:lnTo>
                    <a:lnTo>
                      <a:pt x="81" y="748"/>
                    </a:lnTo>
                    <a:lnTo>
                      <a:pt x="74" y="747"/>
                    </a:lnTo>
                    <a:lnTo>
                      <a:pt x="68" y="744"/>
                    </a:lnTo>
                    <a:lnTo>
                      <a:pt x="61" y="739"/>
                    </a:lnTo>
                    <a:lnTo>
                      <a:pt x="55" y="731"/>
                    </a:lnTo>
                    <a:lnTo>
                      <a:pt x="49" y="722"/>
                    </a:lnTo>
                    <a:lnTo>
                      <a:pt x="87" y="699"/>
                    </a:lnTo>
                    <a:lnTo>
                      <a:pt x="88" y="701"/>
                    </a:lnTo>
                    <a:lnTo>
                      <a:pt x="90" y="702"/>
                    </a:lnTo>
                    <a:lnTo>
                      <a:pt x="92" y="701"/>
                    </a:lnTo>
                    <a:lnTo>
                      <a:pt x="94" y="700"/>
                    </a:lnTo>
                    <a:lnTo>
                      <a:pt x="100" y="693"/>
                    </a:lnTo>
                    <a:lnTo>
                      <a:pt x="105" y="683"/>
                    </a:lnTo>
                    <a:lnTo>
                      <a:pt x="111" y="669"/>
                    </a:lnTo>
                    <a:lnTo>
                      <a:pt x="118" y="654"/>
                    </a:lnTo>
                    <a:lnTo>
                      <a:pt x="124" y="636"/>
                    </a:lnTo>
                    <a:lnTo>
                      <a:pt x="131" y="617"/>
                    </a:lnTo>
                    <a:lnTo>
                      <a:pt x="143" y="580"/>
                    </a:lnTo>
                    <a:lnTo>
                      <a:pt x="153" y="547"/>
                    </a:lnTo>
                    <a:lnTo>
                      <a:pt x="160" y="523"/>
                    </a:lnTo>
                    <a:lnTo>
                      <a:pt x="163" y="514"/>
                    </a:lnTo>
                    <a:lnTo>
                      <a:pt x="205" y="525"/>
                    </a:lnTo>
                    <a:close/>
                    <a:moveTo>
                      <a:pt x="49" y="722"/>
                    </a:moveTo>
                    <a:lnTo>
                      <a:pt x="48" y="720"/>
                    </a:lnTo>
                    <a:lnTo>
                      <a:pt x="67" y="710"/>
                    </a:lnTo>
                    <a:lnTo>
                      <a:pt x="49" y="722"/>
                    </a:lnTo>
                    <a:close/>
                    <a:moveTo>
                      <a:pt x="48" y="720"/>
                    </a:moveTo>
                    <a:lnTo>
                      <a:pt x="40" y="704"/>
                    </a:lnTo>
                    <a:lnTo>
                      <a:pt x="34" y="689"/>
                    </a:lnTo>
                    <a:lnTo>
                      <a:pt x="28" y="671"/>
                    </a:lnTo>
                    <a:lnTo>
                      <a:pt x="23" y="655"/>
                    </a:lnTo>
                    <a:lnTo>
                      <a:pt x="15" y="621"/>
                    </a:lnTo>
                    <a:lnTo>
                      <a:pt x="9" y="591"/>
                    </a:lnTo>
                    <a:lnTo>
                      <a:pt x="5" y="563"/>
                    </a:lnTo>
                    <a:lnTo>
                      <a:pt x="2" y="540"/>
                    </a:lnTo>
                    <a:lnTo>
                      <a:pt x="1" y="526"/>
                    </a:lnTo>
                    <a:lnTo>
                      <a:pt x="0" y="521"/>
                    </a:lnTo>
                    <a:lnTo>
                      <a:pt x="44" y="518"/>
                    </a:lnTo>
                    <a:lnTo>
                      <a:pt x="45" y="523"/>
                    </a:lnTo>
                    <a:lnTo>
                      <a:pt x="46" y="536"/>
                    </a:lnTo>
                    <a:lnTo>
                      <a:pt x="48" y="557"/>
                    </a:lnTo>
                    <a:lnTo>
                      <a:pt x="52" y="582"/>
                    </a:lnTo>
                    <a:lnTo>
                      <a:pt x="57" y="611"/>
                    </a:lnTo>
                    <a:lnTo>
                      <a:pt x="65" y="642"/>
                    </a:lnTo>
                    <a:lnTo>
                      <a:pt x="69" y="657"/>
                    </a:lnTo>
                    <a:lnTo>
                      <a:pt x="74" y="672"/>
                    </a:lnTo>
                    <a:lnTo>
                      <a:pt x="80" y="687"/>
                    </a:lnTo>
                    <a:lnTo>
                      <a:pt x="87" y="700"/>
                    </a:lnTo>
                    <a:lnTo>
                      <a:pt x="48" y="720"/>
                    </a:lnTo>
                    <a:close/>
                    <a:moveTo>
                      <a:pt x="0" y="521"/>
                    </a:moveTo>
                    <a:lnTo>
                      <a:pt x="0" y="517"/>
                    </a:lnTo>
                    <a:lnTo>
                      <a:pt x="0" y="513"/>
                    </a:lnTo>
                    <a:lnTo>
                      <a:pt x="1" y="509"/>
                    </a:lnTo>
                    <a:lnTo>
                      <a:pt x="2" y="506"/>
                    </a:lnTo>
                    <a:lnTo>
                      <a:pt x="5" y="503"/>
                    </a:lnTo>
                    <a:lnTo>
                      <a:pt x="8" y="500"/>
                    </a:lnTo>
                    <a:lnTo>
                      <a:pt x="13" y="498"/>
                    </a:lnTo>
                    <a:lnTo>
                      <a:pt x="21" y="497"/>
                    </a:lnTo>
                    <a:lnTo>
                      <a:pt x="28" y="497"/>
                    </a:lnTo>
                    <a:lnTo>
                      <a:pt x="33" y="498"/>
                    </a:lnTo>
                    <a:lnTo>
                      <a:pt x="37" y="500"/>
                    </a:lnTo>
                    <a:lnTo>
                      <a:pt x="40" y="504"/>
                    </a:lnTo>
                    <a:lnTo>
                      <a:pt x="42" y="507"/>
                    </a:lnTo>
                    <a:lnTo>
                      <a:pt x="43" y="511"/>
                    </a:lnTo>
                    <a:lnTo>
                      <a:pt x="44" y="514"/>
                    </a:lnTo>
                    <a:lnTo>
                      <a:pt x="44" y="518"/>
                    </a:lnTo>
                    <a:lnTo>
                      <a:pt x="0" y="521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41" name="Freeform 536">
                <a:extLst>
                  <a:ext uri="{FF2B5EF4-FFF2-40B4-BE49-F238E27FC236}">
                    <a16:creationId xmlns:a16="http://schemas.microsoft.com/office/drawing/2014/main" id="{9407D06D-84CA-4EFF-B208-B35BEF2AE2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5" y="1486"/>
                <a:ext cx="13" cy="28"/>
              </a:xfrm>
              <a:custGeom>
                <a:avLst/>
                <a:gdLst>
                  <a:gd name="T0" fmla="*/ 0 w 254"/>
                  <a:gd name="T1" fmla="*/ 0 h 541"/>
                  <a:gd name="T2" fmla="*/ 0 w 254"/>
                  <a:gd name="T3" fmla="*/ 0 h 541"/>
                  <a:gd name="T4" fmla="*/ 0 w 254"/>
                  <a:gd name="T5" fmla="*/ 0 h 541"/>
                  <a:gd name="T6" fmla="*/ 0 w 254"/>
                  <a:gd name="T7" fmla="*/ 0 h 541"/>
                  <a:gd name="T8" fmla="*/ 0 w 254"/>
                  <a:gd name="T9" fmla="*/ 0 h 541"/>
                  <a:gd name="T10" fmla="*/ 0 w 254"/>
                  <a:gd name="T11" fmla="*/ 0 h 541"/>
                  <a:gd name="T12" fmla="*/ 0 w 254"/>
                  <a:gd name="T13" fmla="*/ 0 h 541"/>
                  <a:gd name="T14" fmla="*/ 0 w 254"/>
                  <a:gd name="T15" fmla="*/ 0 h 541"/>
                  <a:gd name="T16" fmla="*/ 0 w 254"/>
                  <a:gd name="T17" fmla="*/ 0 h 541"/>
                  <a:gd name="T18" fmla="*/ 0 w 254"/>
                  <a:gd name="T19" fmla="*/ 0 h 541"/>
                  <a:gd name="T20" fmla="*/ 0 w 254"/>
                  <a:gd name="T21" fmla="*/ 0 h 541"/>
                  <a:gd name="T22" fmla="*/ 0 w 254"/>
                  <a:gd name="T23" fmla="*/ 0 h 541"/>
                  <a:gd name="T24" fmla="*/ 0 w 254"/>
                  <a:gd name="T25" fmla="*/ 0 h 541"/>
                  <a:gd name="T26" fmla="*/ 1 w 254"/>
                  <a:gd name="T27" fmla="*/ 0 h 541"/>
                  <a:gd name="T28" fmla="*/ 1 w 254"/>
                  <a:gd name="T29" fmla="*/ 0 h 541"/>
                  <a:gd name="T30" fmla="*/ 1 w 254"/>
                  <a:gd name="T31" fmla="*/ 1 h 541"/>
                  <a:gd name="T32" fmla="*/ 1 w 254"/>
                  <a:gd name="T33" fmla="*/ 1 h 541"/>
                  <a:gd name="T34" fmla="*/ 1 w 254"/>
                  <a:gd name="T35" fmla="*/ 1 h 541"/>
                  <a:gd name="T36" fmla="*/ 0 w 254"/>
                  <a:gd name="T37" fmla="*/ 1 h 541"/>
                  <a:gd name="T38" fmla="*/ 0 w 254"/>
                  <a:gd name="T39" fmla="*/ 0 h 541"/>
                  <a:gd name="T40" fmla="*/ 0 w 254"/>
                  <a:gd name="T41" fmla="*/ 0 h 541"/>
                  <a:gd name="T42" fmla="*/ 0 w 254"/>
                  <a:gd name="T43" fmla="*/ 0 h 541"/>
                  <a:gd name="T44" fmla="*/ 0 w 254"/>
                  <a:gd name="T45" fmla="*/ 0 h 541"/>
                  <a:gd name="T46" fmla="*/ 0 w 254"/>
                  <a:gd name="T47" fmla="*/ 0 h 541"/>
                  <a:gd name="T48" fmla="*/ 0 w 254"/>
                  <a:gd name="T49" fmla="*/ 0 h 541"/>
                  <a:gd name="T50" fmla="*/ 0 w 254"/>
                  <a:gd name="T51" fmla="*/ 0 h 541"/>
                  <a:gd name="T52" fmla="*/ 1 w 254"/>
                  <a:gd name="T53" fmla="*/ 1 h 541"/>
                  <a:gd name="T54" fmla="*/ 1 w 254"/>
                  <a:gd name="T55" fmla="*/ 1 h 541"/>
                  <a:gd name="T56" fmla="*/ 1 w 254"/>
                  <a:gd name="T57" fmla="*/ 1 h 541"/>
                  <a:gd name="T58" fmla="*/ 0 w 254"/>
                  <a:gd name="T59" fmla="*/ 1 h 541"/>
                  <a:gd name="T60" fmla="*/ 1 w 254"/>
                  <a:gd name="T61" fmla="*/ 1 h 541"/>
                  <a:gd name="T62" fmla="*/ 0 w 254"/>
                  <a:gd name="T63" fmla="*/ 1 h 541"/>
                  <a:gd name="T64" fmla="*/ 0 w 254"/>
                  <a:gd name="T65" fmla="*/ 1 h 541"/>
                  <a:gd name="T66" fmla="*/ 0 w 254"/>
                  <a:gd name="T67" fmla="*/ 1 h 541"/>
                  <a:gd name="T68" fmla="*/ 0 w 254"/>
                  <a:gd name="T69" fmla="*/ 1 h 541"/>
                  <a:gd name="T70" fmla="*/ 0 w 254"/>
                  <a:gd name="T71" fmla="*/ 1 h 541"/>
                  <a:gd name="T72" fmla="*/ 0 w 254"/>
                  <a:gd name="T73" fmla="*/ 1 h 541"/>
                  <a:gd name="T74" fmla="*/ 0 w 254"/>
                  <a:gd name="T75" fmla="*/ 1 h 541"/>
                  <a:gd name="T76" fmla="*/ 0 w 254"/>
                  <a:gd name="T77" fmla="*/ 1 h 541"/>
                  <a:gd name="T78" fmla="*/ 0 w 254"/>
                  <a:gd name="T79" fmla="*/ 1 h 541"/>
                  <a:gd name="T80" fmla="*/ 0 w 254"/>
                  <a:gd name="T81" fmla="*/ 1 h 541"/>
                  <a:gd name="T82" fmla="*/ 0 w 254"/>
                  <a:gd name="T83" fmla="*/ 1 h 541"/>
                  <a:gd name="T84" fmla="*/ 0 w 254"/>
                  <a:gd name="T85" fmla="*/ 1 h 541"/>
                  <a:gd name="T86" fmla="*/ 0 w 254"/>
                  <a:gd name="T87" fmla="*/ 1 h 541"/>
                  <a:gd name="T88" fmla="*/ 0 w 254"/>
                  <a:gd name="T89" fmla="*/ 1 h 54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54" h="541">
                    <a:moveTo>
                      <a:pt x="134" y="16"/>
                    </a:moveTo>
                    <a:lnTo>
                      <a:pt x="135" y="13"/>
                    </a:lnTo>
                    <a:lnTo>
                      <a:pt x="136" y="9"/>
                    </a:lnTo>
                    <a:lnTo>
                      <a:pt x="138" y="6"/>
                    </a:lnTo>
                    <a:lnTo>
                      <a:pt x="140" y="3"/>
                    </a:lnTo>
                    <a:lnTo>
                      <a:pt x="144" y="1"/>
                    </a:lnTo>
                    <a:lnTo>
                      <a:pt x="149" y="0"/>
                    </a:lnTo>
                    <a:lnTo>
                      <a:pt x="154" y="0"/>
                    </a:lnTo>
                    <a:lnTo>
                      <a:pt x="161" y="1"/>
                    </a:lnTo>
                    <a:lnTo>
                      <a:pt x="168" y="3"/>
                    </a:lnTo>
                    <a:lnTo>
                      <a:pt x="172" y="6"/>
                    </a:lnTo>
                    <a:lnTo>
                      <a:pt x="176" y="9"/>
                    </a:lnTo>
                    <a:lnTo>
                      <a:pt x="177" y="12"/>
                    </a:lnTo>
                    <a:lnTo>
                      <a:pt x="178" y="16"/>
                    </a:lnTo>
                    <a:lnTo>
                      <a:pt x="178" y="21"/>
                    </a:lnTo>
                    <a:lnTo>
                      <a:pt x="177" y="24"/>
                    </a:lnTo>
                    <a:lnTo>
                      <a:pt x="176" y="28"/>
                    </a:lnTo>
                    <a:lnTo>
                      <a:pt x="134" y="16"/>
                    </a:lnTo>
                    <a:close/>
                    <a:moveTo>
                      <a:pt x="176" y="28"/>
                    </a:moveTo>
                    <a:lnTo>
                      <a:pt x="175" y="36"/>
                    </a:lnTo>
                    <a:lnTo>
                      <a:pt x="174" y="43"/>
                    </a:lnTo>
                    <a:lnTo>
                      <a:pt x="173" y="51"/>
                    </a:lnTo>
                    <a:lnTo>
                      <a:pt x="173" y="58"/>
                    </a:lnTo>
                    <a:lnTo>
                      <a:pt x="175" y="75"/>
                    </a:lnTo>
                    <a:lnTo>
                      <a:pt x="178" y="90"/>
                    </a:lnTo>
                    <a:lnTo>
                      <a:pt x="183" y="107"/>
                    </a:lnTo>
                    <a:lnTo>
                      <a:pt x="190" y="122"/>
                    </a:lnTo>
                    <a:lnTo>
                      <a:pt x="196" y="136"/>
                    </a:lnTo>
                    <a:lnTo>
                      <a:pt x="203" y="151"/>
                    </a:lnTo>
                    <a:lnTo>
                      <a:pt x="218" y="176"/>
                    </a:lnTo>
                    <a:lnTo>
                      <a:pt x="232" y="196"/>
                    </a:lnTo>
                    <a:lnTo>
                      <a:pt x="242" y="209"/>
                    </a:lnTo>
                    <a:lnTo>
                      <a:pt x="246" y="214"/>
                    </a:lnTo>
                    <a:lnTo>
                      <a:pt x="212" y="242"/>
                    </a:lnTo>
                    <a:lnTo>
                      <a:pt x="208" y="236"/>
                    </a:lnTo>
                    <a:lnTo>
                      <a:pt x="197" y="221"/>
                    </a:lnTo>
                    <a:lnTo>
                      <a:pt x="189" y="210"/>
                    </a:lnTo>
                    <a:lnTo>
                      <a:pt x="180" y="198"/>
                    </a:lnTo>
                    <a:lnTo>
                      <a:pt x="172" y="183"/>
                    </a:lnTo>
                    <a:lnTo>
                      <a:pt x="163" y="167"/>
                    </a:lnTo>
                    <a:lnTo>
                      <a:pt x="155" y="151"/>
                    </a:lnTo>
                    <a:lnTo>
                      <a:pt x="147" y="133"/>
                    </a:lnTo>
                    <a:lnTo>
                      <a:pt x="140" y="114"/>
                    </a:lnTo>
                    <a:lnTo>
                      <a:pt x="135" y="95"/>
                    </a:lnTo>
                    <a:lnTo>
                      <a:pt x="133" y="85"/>
                    </a:lnTo>
                    <a:lnTo>
                      <a:pt x="131" y="76"/>
                    </a:lnTo>
                    <a:lnTo>
                      <a:pt x="130" y="66"/>
                    </a:lnTo>
                    <a:lnTo>
                      <a:pt x="130" y="55"/>
                    </a:lnTo>
                    <a:lnTo>
                      <a:pt x="130" y="46"/>
                    </a:lnTo>
                    <a:lnTo>
                      <a:pt x="130" y="36"/>
                    </a:lnTo>
                    <a:lnTo>
                      <a:pt x="132" y="27"/>
                    </a:lnTo>
                    <a:lnTo>
                      <a:pt x="134" y="16"/>
                    </a:lnTo>
                    <a:lnTo>
                      <a:pt x="176" y="28"/>
                    </a:lnTo>
                    <a:close/>
                    <a:moveTo>
                      <a:pt x="246" y="214"/>
                    </a:moveTo>
                    <a:lnTo>
                      <a:pt x="254" y="223"/>
                    </a:lnTo>
                    <a:lnTo>
                      <a:pt x="250" y="235"/>
                    </a:lnTo>
                    <a:lnTo>
                      <a:pt x="230" y="227"/>
                    </a:lnTo>
                    <a:lnTo>
                      <a:pt x="246" y="214"/>
                    </a:lnTo>
                    <a:close/>
                    <a:moveTo>
                      <a:pt x="250" y="235"/>
                    </a:moveTo>
                    <a:lnTo>
                      <a:pt x="152" y="493"/>
                    </a:lnTo>
                    <a:lnTo>
                      <a:pt x="111" y="478"/>
                    </a:lnTo>
                    <a:lnTo>
                      <a:pt x="209" y="220"/>
                    </a:lnTo>
                    <a:lnTo>
                      <a:pt x="250" y="235"/>
                    </a:lnTo>
                    <a:close/>
                    <a:moveTo>
                      <a:pt x="152" y="493"/>
                    </a:moveTo>
                    <a:lnTo>
                      <a:pt x="133" y="541"/>
                    </a:lnTo>
                    <a:lnTo>
                      <a:pt x="112" y="494"/>
                    </a:lnTo>
                    <a:lnTo>
                      <a:pt x="131" y="485"/>
                    </a:lnTo>
                    <a:lnTo>
                      <a:pt x="152" y="493"/>
                    </a:lnTo>
                    <a:close/>
                    <a:moveTo>
                      <a:pt x="112" y="494"/>
                    </a:moveTo>
                    <a:lnTo>
                      <a:pt x="4" y="263"/>
                    </a:lnTo>
                    <a:lnTo>
                      <a:pt x="44" y="245"/>
                    </a:lnTo>
                    <a:lnTo>
                      <a:pt x="152" y="476"/>
                    </a:lnTo>
                    <a:lnTo>
                      <a:pt x="112" y="494"/>
                    </a:lnTo>
                    <a:close/>
                    <a:moveTo>
                      <a:pt x="4" y="263"/>
                    </a:moveTo>
                    <a:lnTo>
                      <a:pt x="2" y="259"/>
                    </a:lnTo>
                    <a:lnTo>
                      <a:pt x="1" y="256"/>
                    </a:lnTo>
                    <a:lnTo>
                      <a:pt x="0" y="252"/>
                    </a:lnTo>
                    <a:lnTo>
                      <a:pt x="0" y="248"/>
                    </a:lnTo>
                    <a:lnTo>
                      <a:pt x="1" y="245"/>
                    </a:lnTo>
                    <a:lnTo>
                      <a:pt x="4" y="241"/>
                    </a:lnTo>
                    <a:lnTo>
                      <a:pt x="8" y="238"/>
                    </a:lnTo>
                    <a:lnTo>
                      <a:pt x="15" y="234"/>
                    </a:lnTo>
                    <a:lnTo>
                      <a:pt x="22" y="231"/>
                    </a:lnTo>
                    <a:lnTo>
                      <a:pt x="27" y="230"/>
                    </a:lnTo>
                    <a:lnTo>
                      <a:pt x="32" y="230"/>
                    </a:lnTo>
                    <a:lnTo>
                      <a:pt x="35" y="232"/>
                    </a:lnTo>
                    <a:lnTo>
                      <a:pt x="38" y="234"/>
                    </a:lnTo>
                    <a:lnTo>
                      <a:pt x="40" y="238"/>
                    </a:lnTo>
                    <a:lnTo>
                      <a:pt x="42" y="241"/>
                    </a:lnTo>
                    <a:lnTo>
                      <a:pt x="44" y="245"/>
                    </a:lnTo>
                    <a:lnTo>
                      <a:pt x="4" y="263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42" name="Freeform 537">
                <a:extLst>
                  <a:ext uri="{FF2B5EF4-FFF2-40B4-BE49-F238E27FC236}">
                    <a16:creationId xmlns:a16="http://schemas.microsoft.com/office/drawing/2014/main" id="{DA293E63-DA44-4B8D-9827-E86C4F4691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8" y="1492"/>
                <a:ext cx="4" cy="10"/>
              </a:xfrm>
              <a:custGeom>
                <a:avLst/>
                <a:gdLst>
                  <a:gd name="T0" fmla="*/ 0 w 72"/>
                  <a:gd name="T1" fmla="*/ 0 h 201"/>
                  <a:gd name="T2" fmla="*/ 0 w 72"/>
                  <a:gd name="T3" fmla="*/ 0 h 201"/>
                  <a:gd name="T4" fmla="*/ 0 w 72"/>
                  <a:gd name="T5" fmla="*/ 0 h 201"/>
                  <a:gd name="T6" fmla="*/ 0 w 72"/>
                  <a:gd name="T7" fmla="*/ 0 h 201"/>
                  <a:gd name="T8" fmla="*/ 0 w 72"/>
                  <a:gd name="T9" fmla="*/ 0 h 201"/>
                  <a:gd name="T10" fmla="*/ 0 w 72"/>
                  <a:gd name="T11" fmla="*/ 0 h 201"/>
                  <a:gd name="T12" fmla="*/ 0 w 72"/>
                  <a:gd name="T13" fmla="*/ 0 h 201"/>
                  <a:gd name="T14" fmla="*/ 0 w 72"/>
                  <a:gd name="T15" fmla="*/ 0 h 201"/>
                  <a:gd name="T16" fmla="*/ 0 w 72"/>
                  <a:gd name="T17" fmla="*/ 0 h 201"/>
                  <a:gd name="T18" fmla="*/ 0 w 72"/>
                  <a:gd name="T19" fmla="*/ 0 h 201"/>
                  <a:gd name="T20" fmla="*/ 0 w 72"/>
                  <a:gd name="T21" fmla="*/ 0 h 201"/>
                  <a:gd name="T22" fmla="*/ 0 w 72"/>
                  <a:gd name="T23" fmla="*/ 0 h 201"/>
                  <a:gd name="T24" fmla="*/ 0 w 72"/>
                  <a:gd name="T25" fmla="*/ 0 h 201"/>
                  <a:gd name="T26" fmla="*/ 0 w 72"/>
                  <a:gd name="T27" fmla="*/ 0 h 201"/>
                  <a:gd name="T28" fmla="*/ 0 w 72"/>
                  <a:gd name="T29" fmla="*/ 0 h 201"/>
                  <a:gd name="T30" fmla="*/ 0 w 72"/>
                  <a:gd name="T31" fmla="*/ 0 h 201"/>
                  <a:gd name="T32" fmla="*/ 0 w 72"/>
                  <a:gd name="T33" fmla="*/ 0 h 201"/>
                  <a:gd name="T34" fmla="*/ 0 w 72"/>
                  <a:gd name="T35" fmla="*/ 0 h 201"/>
                  <a:gd name="T36" fmla="*/ 0 w 72"/>
                  <a:gd name="T37" fmla="*/ 0 h 201"/>
                  <a:gd name="T38" fmla="*/ 0 w 72"/>
                  <a:gd name="T39" fmla="*/ 0 h 201"/>
                  <a:gd name="T40" fmla="*/ 0 w 72"/>
                  <a:gd name="T41" fmla="*/ 0 h 201"/>
                  <a:gd name="T42" fmla="*/ 0 w 72"/>
                  <a:gd name="T43" fmla="*/ 0 h 201"/>
                  <a:gd name="T44" fmla="*/ 0 w 72"/>
                  <a:gd name="T45" fmla="*/ 0 h 201"/>
                  <a:gd name="T46" fmla="*/ 0 w 72"/>
                  <a:gd name="T47" fmla="*/ 0 h 201"/>
                  <a:gd name="T48" fmla="*/ 0 w 72"/>
                  <a:gd name="T49" fmla="*/ 0 h 201"/>
                  <a:gd name="T50" fmla="*/ 0 w 72"/>
                  <a:gd name="T51" fmla="*/ 0 h 201"/>
                  <a:gd name="T52" fmla="*/ 0 w 72"/>
                  <a:gd name="T53" fmla="*/ 0 h 201"/>
                  <a:gd name="T54" fmla="*/ 0 w 72"/>
                  <a:gd name="T55" fmla="*/ 0 h 201"/>
                  <a:gd name="T56" fmla="*/ 0 w 72"/>
                  <a:gd name="T57" fmla="*/ 0 h 201"/>
                  <a:gd name="T58" fmla="*/ 0 w 72"/>
                  <a:gd name="T59" fmla="*/ 0 h 201"/>
                  <a:gd name="T60" fmla="*/ 0 w 72"/>
                  <a:gd name="T61" fmla="*/ 0 h 201"/>
                  <a:gd name="T62" fmla="*/ 0 w 72"/>
                  <a:gd name="T63" fmla="*/ 0 h 201"/>
                  <a:gd name="T64" fmla="*/ 0 w 72"/>
                  <a:gd name="T65" fmla="*/ 0 h 201"/>
                  <a:gd name="T66" fmla="*/ 0 w 72"/>
                  <a:gd name="T67" fmla="*/ 0 h 201"/>
                  <a:gd name="T68" fmla="*/ 0 w 72"/>
                  <a:gd name="T69" fmla="*/ 0 h 201"/>
                  <a:gd name="T70" fmla="*/ 0 w 72"/>
                  <a:gd name="T71" fmla="*/ 0 h 201"/>
                  <a:gd name="T72" fmla="*/ 0 w 72"/>
                  <a:gd name="T73" fmla="*/ 0 h 201"/>
                  <a:gd name="T74" fmla="*/ 0 w 72"/>
                  <a:gd name="T75" fmla="*/ 0 h 201"/>
                  <a:gd name="T76" fmla="*/ 0 w 72"/>
                  <a:gd name="T77" fmla="*/ 0 h 201"/>
                  <a:gd name="T78" fmla="*/ 0 w 72"/>
                  <a:gd name="T79" fmla="*/ 0 h 201"/>
                  <a:gd name="T80" fmla="*/ 0 w 72"/>
                  <a:gd name="T81" fmla="*/ 0 h 201"/>
                  <a:gd name="T82" fmla="*/ 0 w 72"/>
                  <a:gd name="T83" fmla="*/ 0 h 201"/>
                  <a:gd name="T84" fmla="*/ 0 w 72"/>
                  <a:gd name="T85" fmla="*/ 0 h 201"/>
                  <a:gd name="T86" fmla="*/ 0 w 72"/>
                  <a:gd name="T87" fmla="*/ 0 h 201"/>
                  <a:gd name="T88" fmla="*/ 0 w 72"/>
                  <a:gd name="T89" fmla="*/ 0 h 201"/>
                  <a:gd name="T90" fmla="*/ 0 w 72"/>
                  <a:gd name="T91" fmla="*/ 0 h 201"/>
                  <a:gd name="T92" fmla="*/ 0 w 72"/>
                  <a:gd name="T93" fmla="*/ 0 h 201"/>
                  <a:gd name="T94" fmla="*/ 0 w 72"/>
                  <a:gd name="T95" fmla="*/ 0 h 201"/>
                  <a:gd name="T96" fmla="*/ 0 w 72"/>
                  <a:gd name="T97" fmla="*/ 0 h 201"/>
                  <a:gd name="T98" fmla="*/ 0 w 72"/>
                  <a:gd name="T99" fmla="*/ 0 h 201"/>
                  <a:gd name="T100" fmla="*/ 0 w 72"/>
                  <a:gd name="T101" fmla="*/ 0 h 201"/>
                  <a:gd name="T102" fmla="*/ 0 w 72"/>
                  <a:gd name="T103" fmla="*/ 0 h 201"/>
                  <a:gd name="T104" fmla="*/ 0 w 72"/>
                  <a:gd name="T105" fmla="*/ 0 h 201"/>
                  <a:gd name="T106" fmla="*/ 0 w 72"/>
                  <a:gd name="T107" fmla="*/ 0 h 201"/>
                  <a:gd name="T108" fmla="*/ 0 w 72"/>
                  <a:gd name="T109" fmla="*/ 0 h 201"/>
                  <a:gd name="T110" fmla="*/ 0 w 72"/>
                  <a:gd name="T111" fmla="*/ 0 h 201"/>
                  <a:gd name="T112" fmla="*/ 0 w 72"/>
                  <a:gd name="T113" fmla="*/ 0 h 201"/>
                  <a:gd name="T114" fmla="*/ 0 w 72"/>
                  <a:gd name="T115" fmla="*/ 0 h 201"/>
                  <a:gd name="T116" fmla="*/ 0 w 72"/>
                  <a:gd name="T117" fmla="*/ 0 h 201"/>
                  <a:gd name="T118" fmla="*/ 0 w 72"/>
                  <a:gd name="T119" fmla="*/ 0 h 201"/>
                  <a:gd name="T120" fmla="*/ 0 w 72"/>
                  <a:gd name="T121" fmla="*/ 0 h 20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2" h="201">
                    <a:moveTo>
                      <a:pt x="2" y="19"/>
                    </a:moveTo>
                    <a:lnTo>
                      <a:pt x="3" y="15"/>
                    </a:lnTo>
                    <a:lnTo>
                      <a:pt x="4" y="11"/>
                    </a:lnTo>
                    <a:lnTo>
                      <a:pt x="5" y="8"/>
                    </a:lnTo>
                    <a:lnTo>
                      <a:pt x="7" y="5"/>
                    </a:lnTo>
                    <a:lnTo>
                      <a:pt x="10" y="2"/>
                    </a:lnTo>
                    <a:lnTo>
                      <a:pt x="14" y="1"/>
                    </a:lnTo>
                    <a:lnTo>
                      <a:pt x="20" y="0"/>
                    </a:lnTo>
                    <a:lnTo>
                      <a:pt x="28" y="1"/>
                    </a:lnTo>
                    <a:lnTo>
                      <a:pt x="35" y="3"/>
                    </a:lnTo>
                    <a:lnTo>
                      <a:pt x="40" y="5"/>
                    </a:lnTo>
                    <a:lnTo>
                      <a:pt x="43" y="7"/>
                    </a:lnTo>
                    <a:lnTo>
                      <a:pt x="45" y="11"/>
                    </a:lnTo>
                    <a:lnTo>
                      <a:pt x="46" y="14"/>
                    </a:lnTo>
                    <a:lnTo>
                      <a:pt x="47" y="18"/>
                    </a:lnTo>
                    <a:lnTo>
                      <a:pt x="46" y="22"/>
                    </a:lnTo>
                    <a:lnTo>
                      <a:pt x="46" y="25"/>
                    </a:lnTo>
                    <a:lnTo>
                      <a:pt x="2" y="19"/>
                    </a:lnTo>
                    <a:close/>
                    <a:moveTo>
                      <a:pt x="46" y="25"/>
                    </a:moveTo>
                    <a:lnTo>
                      <a:pt x="44" y="38"/>
                    </a:lnTo>
                    <a:lnTo>
                      <a:pt x="43" y="71"/>
                    </a:lnTo>
                    <a:lnTo>
                      <a:pt x="44" y="81"/>
                    </a:lnTo>
                    <a:lnTo>
                      <a:pt x="45" y="93"/>
                    </a:lnTo>
                    <a:lnTo>
                      <a:pt x="47" y="105"/>
                    </a:lnTo>
                    <a:lnTo>
                      <a:pt x="49" y="116"/>
                    </a:lnTo>
                    <a:lnTo>
                      <a:pt x="52" y="130"/>
                    </a:lnTo>
                    <a:lnTo>
                      <a:pt x="56" y="142"/>
                    </a:lnTo>
                    <a:lnTo>
                      <a:pt x="61" y="154"/>
                    </a:lnTo>
                    <a:lnTo>
                      <a:pt x="68" y="167"/>
                    </a:lnTo>
                    <a:lnTo>
                      <a:pt x="29" y="187"/>
                    </a:lnTo>
                    <a:lnTo>
                      <a:pt x="21" y="173"/>
                    </a:lnTo>
                    <a:lnTo>
                      <a:pt x="15" y="157"/>
                    </a:lnTo>
                    <a:lnTo>
                      <a:pt x="10" y="142"/>
                    </a:lnTo>
                    <a:lnTo>
                      <a:pt x="7" y="128"/>
                    </a:lnTo>
                    <a:lnTo>
                      <a:pt x="4" y="112"/>
                    </a:lnTo>
                    <a:lnTo>
                      <a:pt x="2" y="99"/>
                    </a:lnTo>
                    <a:lnTo>
                      <a:pt x="1" y="86"/>
                    </a:lnTo>
                    <a:lnTo>
                      <a:pt x="0" y="73"/>
                    </a:lnTo>
                    <a:lnTo>
                      <a:pt x="0" y="51"/>
                    </a:lnTo>
                    <a:lnTo>
                      <a:pt x="1" y="34"/>
                    </a:lnTo>
                    <a:lnTo>
                      <a:pt x="2" y="23"/>
                    </a:lnTo>
                    <a:lnTo>
                      <a:pt x="2" y="19"/>
                    </a:lnTo>
                    <a:lnTo>
                      <a:pt x="46" y="25"/>
                    </a:lnTo>
                    <a:close/>
                    <a:moveTo>
                      <a:pt x="68" y="167"/>
                    </a:moveTo>
                    <a:lnTo>
                      <a:pt x="70" y="170"/>
                    </a:lnTo>
                    <a:lnTo>
                      <a:pt x="71" y="175"/>
                    </a:lnTo>
                    <a:lnTo>
                      <a:pt x="72" y="179"/>
                    </a:lnTo>
                    <a:lnTo>
                      <a:pt x="72" y="182"/>
                    </a:lnTo>
                    <a:lnTo>
                      <a:pt x="71" y="186"/>
                    </a:lnTo>
                    <a:lnTo>
                      <a:pt x="69" y="189"/>
                    </a:lnTo>
                    <a:lnTo>
                      <a:pt x="64" y="193"/>
                    </a:lnTo>
                    <a:lnTo>
                      <a:pt x="58" y="197"/>
                    </a:lnTo>
                    <a:lnTo>
                      <a:pt x="51" y="199"/>
                    </a:lnTo>
                    <a:lnTo>
                      <a:pt x="46" y="201"/>
                    </a:lnTo>
                    <a:lnTo>
                      <a:pt x="41" y="201"/>
                    </a:lnTo>
                    <a:lnTo>
                      <a:pt x="38" y="199"/>
                    </a:lnTo>
                    <a:lnTo>
                      <a:pt x="35" y="197"/>
                    </a:lnTo>
                    <a:lnTo>
                      <a:pt x="33" y="194"/>
                    </a:lnTo>
                    <a:lnTo>
                      <a:pt x="31" y="191"/>
                    </a:lnTo>
                    <a:lnTo>
                      <a:pt x="29" y="187"/>
                    </a:lnTo>
                    <a:lnTo>
                      <a:pt x="68" y="167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43" name="Freeform 538">
                <a:extLst>
                  <a:ext uri="{FF2B5EF4-FFF2-40B4-BE49-F238E27FC236}">
                    <a16:creationId xmlns:a16="http://schemas.microsoft.com/office/drawing/2014/main" id="{D5053D9E-9AA9-4054-A188-832D9DAED9E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2" y="1512"/>
                <a:ext cx="14" cy="28"/>
              </a:xfrm>
              <a:custGeom>
                <a:avLst/>
                <a:gdLst>
                  <a:gd name="T0" fmla="*/ 0 w 263"/>
                  <a:gd name="T1" fmla="*/ 0 h 532"/>
                  <a:gd name="T2" fmla="*/ 1 w 263"/>
                  <a:gd name="T3" fmla="*/ 0 h 532"/>
                  <a:gd name="T4" fmla="*/ 1 w 263"/>
                  <a:gd name="T5" fmla="*/ 0 h 532"/>
                  <a:gd name="T6" fmla="*/ 1 w 263"/>
                  <a:gd name="T7" fmla="*/ 0 h 532"/>
                  <a:gd name="T8" fmla="*/ 1 w 263"/>
                  <a:gd name="T9" fmla="*/ 0 h 532"/>
                  <a:gd name="T10" fmla="*/ 1 w 263"/>
                  <a:gd name="T11" fmla="*/ 0 h 532"/>
                  <a:gd name="T12" fmla="*/ 1 w 263"/>
                  <a:gd name="T13" fmla="*/ 1 h 532"/>
                  <a:gd name="T14" fmla="*/ 1 w 263"/>
                  <a:gd name="T15" fmla="*/ 1 h 532"/>
                  <a:gd name="T16" fmla="*/ 1 w 263"/>
                  <a:gd name="T17" fmla="*/ 1 h 532"/>
                  <a:gd name="T18" fmla="*/ 1 w 263"/>
                  <a:gd name="T19" fmla="*/ 1 h 532"/>
                  <a:gd name="T20" fmla="*/ 1 w 263"/>
                  <a:gd name="T21" fmla="*/ 1 h 532"/>
                  <a:gd name="T22" fmla="*/ 1 w 263"/>
                  <a:gd name="T23" fmla="*/ 1 h 532"/>
                  <a:gd name="T24" fmla="*/ 1 w 263"/>
                  <a:gd name="T25" fmla="*/ 0 h 532"/>
                  <a:gd name="T26" fmla="*/ 0 w 263"/>
                  <a:gd name="T27" fmla="*/ 0 h 532"/>
                  <a:gd name="T28" fmla="*/ 1 w 263"/>
                  <a:gd name="T29" fmla="*/ 1 h 532"/>
                  <a:gd name="T30" fmla="*/ 1 w 263"/>
                  <a:gd name="T31" fmla="*/ 1 h 532"/>
                  <a:gd name="T32" fmla="*/ 1 w 263"/>
                  <a:gd name="T33" fmla="*/ 1 h 532"/>
                  <a:gd name="T34" fmla="*/ 0 w 263"/>
                  <a:gd name="T35" fmla="*/ 1 h 532"/>
                  <a:gd name="T36" fmla="*/ 1 w 263"/>
                  <a:gd name="T37" fmla="*/ 1 h 532"/>
                  <a:gd name="T38" fmla="*/ 1 w 263"/>
                  <a:gd name="T39" fmla="*/ 1 h 532"/>
                  <a:gd name="T40" fmla="*/ 0 w 263"/>
                  <a:gd name="T41" fmla="*/ 1 h 532"/>
                  <a:gd name="T42" fmla="*/ 0 w 263"/>
                  <a:gd name="T43" fmla="*/ 1 h 532"/>
                  <a:gd name="T44" fmla="*/ 0 w 263"/>
                  <a:gd name="T45" fmla="*/ 1 h 532"/>
                  <a:gd name="T46" fmla="*/ 0 w 263"/>
                  <a:gd name="T47" fmla="*/ 1 h 532"/>
                  <a:gd name="T48" fmla="*/ 0 w 263"/>
                  <a:gd name="T49" fmla="*/ 1 h 532"/>
                  <a:gd name="T50" fmla="*/ 0 w 263"/>
                  <a:gd name="T51" fmla="*/ 1 h 532"/>
                  <a:gd name="T52" fmla="*/ 0 w 263"/>
                  <a:gd name="T53" fmla="*/ 1 h 532"/>
                  <a:gd name="T54" fmla="*/ 0 w 263"/>
                  <a:gd name="T55" fmla="*/ 1 h 532"/>
                  <a:gd name="T56" fmla="*/ 0 w 263"/>
                  <a:gd name="T57" fmla="*/ 1 h 532"/>
                  <a:gd name="T58" fmla="*/ 0 w 263"/>
                  <a:gd name="T59" fmla="*/ 1 h 532"/>
                  <a:gd name="T60" fmla="*/ 0 w 263"/>
                  <a:gd name="T61" fmla="*/ 1 h 532"/>
                  <a:gd name="T62" fmla="*/ 0 w 263"/>
                  <a:gd name="T63" fmla="*/ 1 h 532"/>
                  <a:gd name="T64" fmla="*/ 0 w 263"/>
                  <a:gd name="T65" fmla="*/ 1 h 532"/>
                  <a:gd name="T66" fmla="*/ 0 w 263"/>
                  <a:gd name="T67" fmla="*/ 1 h 532"/>
                  <a:gd name="T68" fmla="*/ 0 w 263"/>
                  <a:gd name="T69" fmla="*/ 1 h 532"/>
                  <a:gd name="T70" fmla="*/ 0 w 263"/>
                  <a:gd name="T71" fmla="*/ 1 h 532"/>
                  <a:gd name="T72" fmla="*/ 0 w 263"/>
                  <a:gd name="T73" fmla="*/ 1 h 532"/>
                  <a:gd name="T74" fmla="*/ 0 w 263"/>
                  <a:gd name="T75" fmla="*/ 1 h 532"/>
                  <a:gd name="T76" fmla="*/ 0 w 263"/>
                  <a:gd name="T77" fmla="*/ 1 h 532"/>
                  <a:gd name="T78" fmla="*/ 0 w 263"/>
                  <a:gd name="T79" fmla="*/ 1 h 532"/>
                  <a:gd name="T80" fmla="*/ 0 w 263"/>
                  <a:gd name="T81" fmla="*/ 1 h 532"/>
                  <a:gd name="T82" fmla="*/ 0 w 263"/>
                  <a:gd name="T83" fmla="*/ 1 h 532"/>
                  <a:gd name="T84" fmla="*/ 0 w 263"/>
                  <a:gd name="T85" fmla="*/ 0 h 532"/>
                  <a:gd name="T86" fmla="*/ 0 w 263"/>
                  <a:gd name="T87" fmla="*/ 0 h 532"/>
                  <a:gd name="T88" fmla="*/ 0 w 263"/>
                  <a:gd name="T89" fmla="*/ 0 h 532"/>
                  <a:gd name="T90" fmla="*/ 0 w 263"/>
                  <a:gd name="T91" fmla="*/ 1 h 532"/>
                  <a:gd name="T92" fmla="*/ 0 w 263"/>
                  <a:gd name="T93" fmla="*/ 0 h 532"/>
                  <a:gd name="T94" fmla="*/ 0 w 263"/>
                  <a:gd name="T95" fmla="*/ 0 h 532"/>
                  <a:gd name="T96" fmla="*/ 0 w 263"/>
                  <a:gd name="T97" fmla="*/ 0 h 532"/>
                  <a:gd name="T98" fmla="*/ 0 w 263"/>
                  <a:gd name="T99" fmla="*/ 0 h 532"/>
                  <a:gd name="T100" fmla="*/ 0 w 263"/>
                  <a:gd name="T101" fmla="*/ 0 h 53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63" h="532">
                    <a:moveTo>
                      <a:pt x="173" y="30"/>
                    </a:moveTo>
                    <a:lnTo>
                      <a:pt x="172" y="26"/>
                    </a:lnTo>
                    <a:lnTo>
                      <a:pt x="171" y="23"/>
                    </a:lnTo>
                    <a:lnTo>
                      <a:pt x="170" y="19"/>
                    </a:lnTo>
                    <a:lnTo>
                      <a:pt x="171" y="15"/>
                    </a:lnTo>
                    <a:lnTo>
                      <a:pt x="172" y="11"/>
                    </a:lnTo>
                    <a:lnTo>
                      <a:pt x="175" y="8"/>
                    </a:lnTo>
                    <a:lnTo>
                      <a:pt x="180" y="5"/>
                    </a:lnTo>
                    <a:lnTo>
                      <a:pt x="187" y="2"/>
                    </a:lnTo>
                    <a:lnTo>
                      <a:pt x="194" y="1"/>
                    </a:lnTo>
                    <a:lnTo>
                      <a:pt x="200" y="0"/>
                    </a:lnTo>
                    <a:lnTo>
                      <a:pt x="204" y="1"/>
                    </a:lnTo>
                    <a:lnTo>
                      <a:pt x="207" y="3"/>
                    </a:lnTo>
                    <a:lnTo>
                      <a:pt x="210" y="6"/>
                    </a:lnTo>
                    <a:lnTo>
                      <a:pt x="212" y="9"/>
                    </a:lnTo>
                    <a:lnTo>
                      <a:pt x="213" y="12"/>
                    </a:lnTo>
                    <a:lnTo>
                      <a:pt x="214" y="17"/>
                    </a:lnTo>
                    <a:lnTo>
                      <a:pt x="173" y="30"/>
                    </a:lnTo>
                    <a:close/>
                    <a:moveTo>
                      <a:pt x="214" y="17"/>
                    </a:moveTo>
                    <a:lnTo>
                      <a:pt x="218" y="28"/>
                    </a:lnTo>
                    <a:lnTo>
                      <a:pt x="226" y="60"/>
                    </a:lnTo>
                    <a:lnTo>
                      <a:pt x="233" y="81"/>
                    </a:lnTo>
                    <a:lnTo>
                      <a:pt x="239" y="106"/>
                    </a:lnTo>
                    <a:lnTo>
                      <a:pt x="244" y="133"/>
                    </a:lnTo>
                    <a:lnTo>
                      <a:pt x="250" y="163"/>
                    </a:lnTo>
                    <a:lnTo>
                      <a:pt x="255" y="195"/>
                    </a:lnTo>
                    <a:lnTo>
                      <a:pt x="259" y="227"/>
                    </a:lnTo>
                    <a:lnTo>
                      <a:pt x="261" y="261"/>
                    </a:lnTo>
                    <a:lnTo>
                      <a:pt x="263" y="294"/>
                    </a:lnTo>
                    <a:lnTo>
                      <a:pt x="263" y="311"/>
                    </a:lnTo>
                    <a:lnTo>
                      <a:pt x="262" y="328"/>
                    </a:lnTo>
                    <a:lnTo>
                      <a:pt x="261" y="344"/>
                    </a:lnTo>
                    <a:lnTo>
                      <a:pt x="259" y="359"/>
                    </a:lnTo>
                    <a:lnTo>
                      <a:pt x="257" y="376"/>
                    </a:lnTo>
                    <a:lnTo>
                      <a:pt x="254" y="391"/>
                    </a:lnTo>
                    <a:lnTo>
                      <a:pt x="250" y="405"/>
                    </a:lnTo>
                    <a:lnTo>
                      <a:pt x="246" y="420"/>
                    </a:lnTo>
                    <a:lnTo>
                      <a:pt x="204" y="405"/>
                    </a:lnTo>
                    <a:lnTo>
                      <a:pt x="208" y="392"/>
                    </a:lnTo>
                    <a:lnTo>
                      <a:pt x="212" y="379"/>
                    </a:lnTo>
                    <a:lnTo>
                      <a:pt x="214" y="365"/>
                    </a:lnTo>
                    <a:lnTo>
                      <a:pt x="216" y="350"/>
                    </a:lnTo>
                    <a:lnTo>
                      <a:pt x="218" y="336"/>
                    </a:lnTo>
                    <a:lnTo>
                      <a:pt x="219" y="321"/>
                    </a:lnTo>
                    <a:lnTo>
                      <a:pt x="219" y="305"/>
                    </a:lnTo>
                    <a:lnTo>
                      <a:pt x="219" y="290"/>
                    </a:lnTo>
                    <a:lnTo>
                      <a:pt x="218" y="259"/>
                    </a:lnTo>
                    <a:lnTo>
                      <a:pt x="215" y="227"/>
                    </a:lnTo>
                    <a:lnTo>
                      <a:pt x="211" y="198"/>
                    </a:lnTo>
                    <a:lnTo>
                      <a:pt x="207" y="168"/>
                    </a:lnTo>
                    <a:lnTo>
                      <a:pt x="201" y="139"/>
                    </a:lnTo>
                    <a:lnTo>
                      <a:pt x="196" y="114"/>
                    </a:lnTo>
                    <a:lnTo>
                      <a:pt x="190" y="90"/>
                    </a:lnTo>
                    <a:lnTo>
                      <a:pt x="184" y="70"/>
                    </a:lnTo>
                    <a:lnTo>
                      <a:pt x="176" y="41"/>
                    </a:lnTo>
                    <a:lnTo>
                      <a:pt x="173" y="30"/>
                    </a:lnTo>
                    <a:lnTo>
                      <a:pt x="214" y="17"/>
                    </a:lnTo>
                    <a:close/>
                    <a:moveTo>
                      <a:pt x="204" y="405"/>
                    </a:moveTo>
                    <a:lnTo>
                      <a:pt x="204" y="404"/>
                    </a:lnTo>
                    <a:lnTo>
                      <a:pt x="204" y="405"/>
                    </a:lnTo>
                    <a:lnTo>
                      <a:pt x="224" y="413"/>
                    </a:lnTo>
                    <a:lnTo>
                      <a:pt x="204" y="405"/>
                    </a:lnTo>
                    <a:close/>
                    <a:moveTo>
                      <a:pt x="246" y="419"/>
                    </a:moveTo>
                    <a:lnTo>
                      <a:pt x="239" y="438"/>
                    </a:lnTo>
                    <a:lnTo>
                      <a:pt x="233" y="455"/>
                    </a:lnTo>
                    <a:lnTo>
                      <a:pt x="225" y="470"/>
                    </a:lnTo>
                    <a:lnTo>
                      <a:pt x="217" y="483"/>
                    </a:lnTo>
                    <a:lnTo>
                      <a:pt x="210" y="494"/>
                    </a:lnTo>
                    <a:lnTo>
                      <a:pt x="203" y="505"/>
                    </a:lnTo>
                    <a:lnTo>
                      <a:pt x="195" y="513"/>
                    </a:lnTo>
                    <a:lnTo>
                      <a:pt x="187" y="520"/>
                    </a:lnTo>
                    <a:lnTo>
                      <a:pt x="161" y="485"/>
                    </a:lnTo>
                    <a:lnTo>
                      <a:pt x="166" y="480"/>
                    </a:lnTo>
                    <a:lnTo>
                      <a:pt x="171" y="474"/>
                    </a:lnTo>
                    <a:lnTo>
                      <a:pt x="177" y="467"/>
                    </a:lnTo>
                    <a:lnTo>
                      <a:pt x="182" y="458"/>
                    </a:lnTo>
                    <a:lnTo>
                      <a:pt x="187" y="447"/>
                    </a:lnTo>
                    <a:lnTo>
                      <a:pt x="194" y="435"/>
                    </a:lnTo>
                    <a:lnTo>
                      <a:pt x="199" y="421"/>
                    </a:lnTo>
                    <a:lnTo>
                      <a:pt x="204" y="405"/>
                    </a:lnTo>
                    <a:lnTo>
                      <a:pt x="246" y="419"/>
                    </a:lnTo>
                    <a:close/>
                    <a:moveTo>
                      <a:pt x="187" y="520"/>
                    </a:moveTo>
                    <a:lnTo>
                      <a:pt x="177" y="526"/>
                    </a:lnTo>
                    <a:lnTo>
                      <a:pt x="167" y="530"/>
                    </a:lnTo>
                    <a:lnTo>
                      <a:pt x="157" y="532"/>
                    </a:lnTo>
                    <a:lnTo>
                      <a:pt x="147" y="532"/>
                    </a:lnTo>
                    <a:lnTo>
                      <a:pt x="151" y="489"/>
                    </a:lnTo>
                    <a:lnTo>
                      <a:pt x="155" y="488"/>
                    </a:lnTo>
                    <a:lnTo>
                      <a:pt x="161" y="485"/>
                    </a:lnTo>
                    <a:lnTo>
                      <a:pt x="187" y="520"/>
                    </a:lnTo>
                    <a:close/>
                    <a:moveTo>
                      <a:pt x="147" y="532"/>
                    </a:moveTo>
                    <a:lnTo>
                      <a:pt x="137" y="531"/>
                    </a:lnTo>
                    <a:lnTo>
                      <a:pt x="128" y="527"/>
                    </a:lnTo>
                    <a:lnTo>
                      <a:pt x="119" y="522"/>
                    </a:lnTo>
                    <a:lnTo>
                      <a:pt x="111" y="515"/>
                    </a:lnTo>
                    <a:lnTo>
                      <a:pt x="142" y="484"/>
                    </a:lnTo>
                    <a:lnTo>
                      <a:pt x="147" y="487"/>
                    </a:lnTo>
                    <a:lnTo>
                      <a:pt x="151" y="489"/>
                    </a:lnTo>
                    <a:lnTo>
                      <a:pt x="147" y="532"/>
                    </a:lnTo>
                    <a:close/>
                    <a:moveTo>
                      <a:pt x="111" y="515"/>
                    </a:moveTo>
                    <a:lnTo>
                      <a:pt x="106" y="508"/>
                    </a:lnTo>
                    <a:lnTo>
                      <a:pt x="100" y="501"/>
                    </a:lnTo>
                    <a:lnTo>
                      <a:pt x="95" y="492"/>
                    </a:lnTo>
                    <a:lnTo>
                      <a:pt x="92" y="483"/>
                    </a:lnTo>
                    <a:lnTo>
                      <a:pt x="88" y="473"/>
                    </a:lnTo>
                    <a:lnTo>
                      <a:pt x="85" y="462"/>
                    </a:lnTo>
                    <a:lnTo>
                      <a:pt x="83" y="450"/>
                    </a:lnTo>
                    <a:lnTo>
                      <a:pt x="81" y="438"/>
                    </a:lnTo>
                    <a:lnTo>
                      <a:pt x="125" y="434"/>
                    </a:lnTo>
                    <a:lnTo>
                      <a:pt x="127" y="450"/>
                    </a:lnTo>
                    <a:lnTo>
                      <a:pt x="131" y="465"/>
                    </a:lnTo>
                    <a:lnTo>
                      <a:pt x="134" y="471"/>
                    </a:lnTo>
                    <a:lnTo>
                      <a:pt x="136" y="476"/>
                    </a:lnTo>
                    <a:lnTo>
                      <a:pt x="139" y="480"/>
                    </a:lnTo>
                    <a:lnTo>
                      <a:pt x="142" y="484"/>
                    </a:lnTo>
                    <a:lnTo>
                      <a:pt x="111" y="515"/>
                    </a:lnTo>
                    <a:close/>
                    <a:moveTo>
                      <a:pt x="81" y="438"/>
                    </a:moveTo>
                    <a:lnTo>
                      <a:pt x="81" y="433"/>
                    </a:lnTo>
                    <a:lnTo>
                      <a:pt x="81" y="438"/>
                    </a:lnTo>
                    <a:lnTo>
                      <a:pt x="104" y="436"/>
                    </a:lnTo>
                    <a:lnTo>
                      <a:pt x="81" y="438"/>
                    </a:lnTo>
                    <a:close/>
                    <a:moveTo>
                      <a:pt x="81" y="438"/>
                    </a:moveTo>
                    <a:lnTo>
                      <a:pt x="79" y="425"/>
                    </a:lnTo>
                    <a:lnTo>
                      <a:pt x="76" y="413"/>
                    </a:lnTo>
                    <a:lnTo>
                      <a:pt x="72" y="400"/>
                    </a:lnTo>
                    <a:lnTo>
                      <a:pt x="66" y="388"/>
                    </a:lnTo>
                    <a:lnTo>
                      <a:pt x="53" y="366"/>
                    </a:lnTo>
                    <a:lnTo>
                      <a:pt x="39" y="345"/>
                    </a:lnTo>
                    <a:lnTo>
                      <a:pt x="75" y="319"/>
                    </a:lnTo>
                    <a:lnTo>
                      <a:pt x="83" y="332"/>
                    </a:lnTo>
                    <a:lnTo>
                      <a:pt x="91" y="345"/>
                    </a:lnTo>
                    <a:lnTo>
                      <a:pt x="99" y="358"/>
                    </a:lnTo>
                    <a:lnTo>
                      <a:pt x="107" y="372"/>
                    </a:lnTo>
                    <a:lnTo>
                      <a:pt x="114" y="386"/>
                    </a:lnTo>
                    <a:lnTo>
                      <a:pt x="119" y="401"/>
                    </a:lnTo>
                    <a:lnTo>
                      <a:pt x="123" y="418"/>
                    </a:lnTo>
                    <a:lnTo>
                      <a:pt x="125" y="434"/>
                    </a:lnTo>
                    <a:lnTo>
                      <a:pt x="81" y="438"/>
                    </a:lnTo>
                    <a:close/>
                    <a:moveTo>
                      <a:pt x="39" y="345"/>
                    </a:moveTo>
                    <a:lnTo>
                      <a:pt x="29" y="330"/>
                    </a:lnTo>
                    <a:lnTo>
                      <a:pt x="19" y="314"/>
                    </a:lnTo>
                    <a:lnTo>
                      <a:pt x="10" y="299"/>
                    </a:lnTo>
                    <a:lnTo>
                      <a:pt x="4" y="284"/>
                    </a:lnTo>
                    <a:lnTo>
                      <a:pt x="2" y="277"/>
                    </a:lnTo>
                    <a:lnTo>
                      <a:pt x="1" y="268"/>
                    </a:lnTo>
                    <a:lnTo>
                      <a:pt x="0" y="261"/>
                    </a:lnTo>
                    <a:lnTo>
                      <a:pt x="0" y="253"/>
                    </a:lnTo>
                    <a:lnTo>
                      <a:pt x="1" y="245"/>
                    </a:lnTo>
                    <a:lnTo>
                      <a:pt x="3" y="237"/>
                    </a:lnTo>
                    <a:lnTo>
                      <a:pt x="5" y="227"/>
                    </a:lnTo>
                    <a:lnTo>
                      <a:pt x="9" y="219"/>
                    </a:lnTo>
                    <a:lnTo>
                      <a:pt x="48" y="239"/>
                    </a:lnTo>
                    <a:lnTo>
                      <a:pt x="47" y="243"/>
                    </a:lnTo>
                    <a:lnTo>
                      <a:pt x="45" y="248"/>
                    </a:lnTo>
                    <a:lnTo>
                      <a:pt x="45" y="253"/>
                    </a:lnTo>
                    <a:lnTo>
                      <a:pt x="44" y="257"/>
                    </a:lnTo>
                    <a:lnTo>
                      <a:pt x="46" y="267"/>
                    </a:lnTo>
                    <a:lnTo>
                      <a:pt x="49" y="278"/>
                    </a:lnTo>
                    <a:lnTo>
                      <a:pt x="54" y="288"/>
                    </a:lnTo>
                    <a:lnTo>
                      <a:pt x="61" y="298"/>
                    </a:lnTo>
                    <a:lnTo>
                      <a:pt x="68" y="309"/>
                    </a:lnTo>
                    <a:lnTo>
                      <a:pt x="75" y="319"/>
                    </a:lnTo>
                    <a:lnTo>
                      <a:pt x="39" y="345"/>
                    </a:lnTo>
                    <a:close/>
                    <a:moveTo>
                      <a:pt x="9" y="219"/>
                    </a:moveTo>
                    <a:lnTo>
                      <a:pt x="8" y="220"/>
                    </a:lnTo>
                    <a:lnTo>
                      <a:pt x="9" y="218"/>
                    </a:lnTo>
                    <a:lnTo>
                      <a:pt x="29" y="228"/>
                    </a:lnTo>
                    <a:lnTo>
                      <a:pt x="9" y="219"/>
                    </a:lnTo>
                    <a:close/>
                    <a:moveTo>
                      <a:pt x="9" y="218"/>
                    </a:moveTo>
                    <a:lnTo>
                      <a:pt x="25" y="192"/>
                    </a:lnTo>
                    <a:lnTo>
                      <a:pt x="43" y="160"/>
                    </a:lnTo>
                    <a:lnTo>
                      <a:pt x="65" y="126"/>
                    </a:lnTo>
                    <a:lnTo>
                      <a:pt x="85" y="94"/>
                    </a:lnTo>
                    <a:lnTo>
                      <a:pt x="105" y="65"/>
                    </a:lnTo>
                    <a:lnTo>
                      <a:pt x="120" y="40"/>
                    </a:lnTo>
                    <a:lnTo>
                      <a:pt x="131" y="25"/>
                    </a:lnTo>
                    <a:lnTo>
                      <a:pt x="135" y="19"/>
                    </a:lnTo>
                    <a:lnTo>
                      <a:pt x="171" y="43"/>
                    </a:lnTo>
                    <a:lnTo>
                      <a:pt x="167" y="49"/>
                    </a:lnTo>
                    <a:lnTo>
                      <a:pt x="157" y="65"/>
                    </a:lnTo>
                    <a:lnTo>
                      <a:pt x="141" y="88"/>
                    </a:lnTo>
                    <a:lnTo>
                      <a:pt x="122" y="117"/>
                    </a:lnTo>
                    <a:lnTo>
                      <a:pt x="101" y="149"/>
                    </a:lnTo>
                    <a:lnTo>
                      <a:pt x="82" y="181"/>
                    </a:lnTo>
                    <a:lnTo>
                      <a:pt x="64" y="212"/>
                    </a:lnTo>
                    <a:lnTo>
                      <a:pt x="48" y="239"/>
                    </a:lnTo>
                    <a:lnTo>
                      <a:pt x="9" y="218"/>
                    </a:lnTo>
                    <a:close/>
                    <a:moveTo>
                      <a:pt x="135" y="19"/>
                    </a:moveTo>
                    <a:lnTo>
                      <a:pt x="137" y="15"/>
                    </a:lnTo>
                    <a:lnTo>
                      <a:pt x="140" y="11"/>
                    </a:lnTo>
                    <a:lnTo>
                      <a:pt x="142" y="9"/>
                    </a:lnTo>
                    <a:lnTo>
                      <a:pt x="146" y="7"/>
                    </a:lnTo>
                    <a:lnTo>
                      <a:pt x="150" y="6"/>
                    </a:lnTo>
                    <a:lnTo>
                      <a:pt x="154" y="7"/>
                    </a:lnTo>
                    <a:lnTo>
                      <a:pt x="159" y="8"/>
                    </a:lnTo>
                    <a:lnTo>
                      <a:pt x="166" y="12"/>
                    </a:lnTo>
                    <a:lnTo>
                      <a:pt x="171" y="17"/>
                    </a:lnTo>
                    <a:lnTo>
                      <a:pt x="175" y="22"/>
                    </a:lnTo>
                    <a:lnTo>
                      <a:pt x="177" y="25"/>
                    </a:lnTo>
                    <a:lnTo>
                      <a:pt x="177" y="29"/>
                    </a:lnTo>
                    <a:lnTo>
                      <a:pt x="177" y="33"/>
                    </a:lnTo>
                    <a:lnTo>
                      <a:pt x="175" y="36"/>
                    </a:lnTo>
                    <a:lnTo>
                      <a:pt x="173" y="39"/>
                    </a:lnTo>
                    <a:lnTo>
                      <a:pt x="171" y="43"/>
                    </a:lnTo>
                    <a:lnTo>
                      <a:pt x="135" y="19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44" name="Freeform 539">
                <a:extLst>
                  <a:ext uri="{FF2B5EF4-FFF2-40B4-BE49-F238E27FC236}">
                    <a16:creationId xmlns:a16="http://schemas.microsoft.com/office/drawing/2014/main" id="{BF6C7CC1-B81C-4C23-87F6-AF22F539D3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58" y="1517"/>
                <a:ext cx="10" cy="16"/>
              </a:xfrm>
              <a:custGeom>
                <a:avLst/>
                <a:gdLst>
                  <a:gd name="T0" fmla="*/ 0 w 186"/>
                  <a:gd name="T1" fmla="*/ 0 h 310"/>
                  <a:gd name="T2" fmla="*/ 0 w 186"/>
                  <a:gd name="T3" fmla="*/ 0 h 310"/>
                  <a:gd name="T4" fmla="*/ 0 w 186"/>
                  <a:gd name="T5" fmla="*/ 0 h 310"/>
                  <a:gd name="T6" fmla="*/ 0 w 186"/>
                  <a:gd name="T7" fmla="*/ 0 h 310"/>
                  <a:gd name="T8" fmla="*/ 0 w 186"/>
                  <a:gd name="T9" fmla="*/ 0 h 310"/>
                  <a:gd name="T10" fmla="*/ 0 w 186"/>
                  <a:gd name="T11" fmla="*/ 0 h 310"/>
                  <a:gd name="T12" fmla="*/ 0 w 186"/>
                  <a:gd name="T13" fmla="*/ 0 h 310"/>
                  <a:gd name="T14" fmla="*/ 0 w 186"/>
                  <a:gd name="T15" fmla="*/ 0 h 310"/>
                  <a:gd name="T16" fmla="*/ 0 w 186"/>
                  <a:gd name="T17" fmla="*/ 0 h 310"/>
                  <a:gd name="T18" fmla="*/ 0 w 186"/>
                  <a:gd name="T19" fmla="*/ 0 h 310"/>
                  <a:gd name="T20" fmla="*/ 0 w 186"/>
                  <a:gd name="T21" fmla="*/ 0 h 310"/>
                  <a:gd name="T22" fmla="*/ 0 w 186"/>
                  <a:gd name="T23" fmla="*/ 0 h 310"/>
                  <a:gd name="T24" fmla="*/ 0 w 186"/>
                  <a:gd name="T25" fmla="*/ 0 h 310"/>
                  <a:gd name="T26" fmla="*/ 0 w 186"/>
                  <a:gd name="T27" fmla="*/ 0 h 310"/>
                  <a:gd name="T28" fmla="*/ 0 w 186"/>
                  <a:gd name="T29" fmla="*/ 0 h 310"/>
                  <a:gd name="T30" fmla="*/ 0 w 186"/>
                  <a:gd name="T31" fmla="*/ 0 h 310"/>
                  <a:gd name="T32" fmla="*/ 0 w 186"/>
                  <a:gd name="T33" fmla="*/ 0 h 310"/>
                  <a:gd name="T34" fmla="*/ 0 w 186"/>
                  <a:gd name="T35" fmla="*/ 0 h 310"/>
                  <a:gd name="T36" fmla="*/ 0 w 186"/>
                  <a:gd name="T37" fmla="*/ 0 h 310"/>
                  <a:gd name="T38" fmla="*/ 0 w 186"/>
                  <a:gd name="T39" fmla="*/ 0 h 310"/>
                  <a:gd name="T40" fmla="*/ 1 w 186"/>
                  <a:gd name="T41" fmla="*/ 0 h 310"/>
                  <a:gd name="T42" fmla="*/ 0 w 186"/>
                  <a:gd name="T43" fmla="*/ 0 h 310"/>
                  <a:gd name="T44" fmla="*/ 0 w 186"/>
                  <a:gd name="T45" fmla="*/ 1 h 310"/>
                  <a:gd name="T46" fmla="*/ 0 w 186"/>
                  <a:gd name="T47" fmla="*/ 1 h 310"/>
                  <a:gd name="T48" fmla="*/ 0 w 186"/>
                  <a:gd name="T49" fmla="*/ 1 h 310"/>
                  <a:gd name="T50" fmla="*/ 0 w 186"/>
                  <a:gd name="T51" fmla="*/ 1 h 310"/>
                  <a:gd name="T52" fmla="*/ 0 w 186"/>
                  <a:gd name="T53" fmla="*/ 1 h 310"/>
                  <a:gd name="T54" fmla="*/ 0 w 186"/>
                  <a:gd name="T55" fmla="*/ 1 h 310"/>
                  <a:gd name="T56" fmla="*/ 0 w 186"/>
                  <a:gd name="T57" fmla="*/ 1 h 310"/>
                  <a:gd name="T58" fmla="*/ 0 w 186"/>
                  <a:gd name="T59" fmla="*/ 1 h 310"/>
                  <a:gd name="T60" fmla="*/ 0 w 186"/>
                  <a:gd name="T61" fmla="*/ 1 h 310"/>
                  <a:gd name="T62" fmla="*/ 0 w 186"/>
                  <a:gd name="T63" fmla="*/ 0 h 310"/>
                  <a:gd name="T64" fmla="*/ 0 w 186"/>
                  <a:gd name="T65" fmla="*/ 0 h 310"/>
                  <a:gd name="T66" fmla="*/ 0 w 186"/>
                  <a:gd name="T67" fmla="*/ 0 h 310"/>
                  <a:gd name="T68" fmla="*/ 0 w 186"/>
                  <a:gd name="T69" fmla="*/ 0 h 310"/>
                  <a:gd name="T70" fmla="*/ 0 w 186"/>
                  <a:gd name="T71" fmla="*/ 0 h 310"/>
                  <a:gd name="T72" fmla="*/ 0 w 186"/>
                  <a:gd name="T73" fmla="*/ 0 h 310"/>
                  <a:gd name="T74" fmla="*/ 0 w 186"/>
                  <a:gd name="T75" fmla="*/ 0 h 310"/>
                  <a:gd name="T76" fmla="*/ 0 w 186"/>
                  <a:gd name="T77" fmla="*/ 0 h 310"/>
                  <a:gd name="T78" fmla="*/ 1 w 186"/>
                  <a:gd name="T79" fmla="*/ 0 h 310"/>
                  <a:gd name="T80" fmla="*/ 1 w 186"/>
                  <a:gd name="T81" fmla="*/ 0 h 310"/>
                  <a:gd name="T82" fmla="*/ 1 w 186"/>
                  <a:gd name="T83" fmla="*/ 0 h 310"/>
                  <a:gd name="T84" fmla="*/ 1 w 186"/>
                  <a:gd name="T85" fmla="*/ 0 h 31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86" h="310">
                    <a:moveTo>
                      <a:pt x="0" y="25"/>
                    </a:moveTo>
                    <a:lnTo>
                      <a:pt x="0" y="21"/>
                    </a:lnTo>
                    <a:lnTo>
                      <a:pt x="0" y="17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8" y="4"/>
                    </a:lnTo>
                    <a:lnTo>
                      <a:pt x="13" y="2"/>
                    </a:lnTo>
                    <a:lnTo>
                      <a:pt x="20" y="0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7" y="2"/>
                    </a:lnTo>
                    <a:lnTo>
                      <a:pt x="39" y="5"/>
                    </a:lnTo>
                    <a:lnTo>
                      <a:pt x="41" y="9"/>
                    </a:lnTo>
                    <a:lnTo>
                      <a:pt x="43" y="12"/>
                    </a:lnTo>
                    <a:lnTo>
                      <a:pt x="43" y="16"/>
                    </a:lnTo>
                    <a:lnTo>
                      <a:pt x="44" y="20"/>
                    </a:lnTo>
                    <a:lnTo>
                      <a:pt x="0" y="25"/>
                    </a:lnTo>
                    <a:close/>
                    <a:moveTo>
                      <a:pt x="44" y="20"/>
                    </a:moveTo>
                    <a:lnTo>
                      <a:pt x="46" y="34"/>
                    </a:lnTo>
                    <a:lnTo>
                      <a:pt x="52" y="68"/>
                    </a:lnTo>
                    <a:lnTo>
                      <a:pt x="56" y="88"/>
                    </a:lnTo>
                    <a:lnTo>
                      <a:pt x="60" y="111"/>
                    </a:lnTo>
                    <a:lnTo>
                      <a:pt x="66" y="131"/>
                    </a:lnTo>
                    <a:lnTo>
                      <a:pt x="72" y="151"/>
                    </a:lnTo>
                    <a:lnTo>
                      <a:pt x="75" y="159"/>
                    </a:lnTo>
                    <a:lnTo>
                      <a:pt x="78" y="167"/>
                    </a:lnTo>
                    <a:lnTo>
                      <a:pt x="82" y="173"/>
                    </a:lnTo>
                    <a:lnTo>
                      <a:pt x="86" y="178"/>
                    </a:lnTo>
                    <a:lnTo>
                      <a:pt x="90" y="181"/>
                    </a:lnTo>
                    <a:lnTo>
                      <a:pt x="95" y="183"/>
                    </a:lnTo>
                    <a:lnTo>
                      <a:pt x="99" y="183"/>
                    </a:lnTo>
                    <a:lnTo>
                      <a:pt x="103" y="180"/>
                    </a:lnTo>
                    <a:lnTo>
                      <a:pt x="107" y="175"/>
                    </a:lnTo>
                    <a:lnTo>
                      <a:pt x="112" y="168"/>
                    </a:lnTo>
                    <a:lnTo>
                      <a:pt x="116" y="159"/>
                    </a:lnTo>
                    <a:lnTo>
                      <a:pt x="121" y="147"/>
                    </a:lnTo>
                    <a:lnTo>
                      <a:pt x="126" y="131"/>
                    </a:lnTo>
                    <a:lnTo>
                      <a:pt x="131" y="113"/>
                    </a:lnTo>
                    <a:lnTo>
                      <a:pt x="136" y="91"/>
                    </a:lnTo>
                    <a:lnTo>
                      <a:pt x="142" y="66"/>
                    </a:lnTo>
                    <a:lnTo>
                      <a:pt x="185" y="74"/>
                    </a:lnTo>
                    <a:lnTo>
                      <a:pt x="174" y="123"/>
                    </a:lnTo>
                    <a:lnTo>
                      <a:pt x="164" y="166"/>
                    </a:lnTo>
                    <a:lnTo>
                      <a:pt x="155" y="202"/>
                    </a:lnTo>
                    <a:lnTo>
                      <a:pt x="146" y="233"/>
                    </a:lnTo>
                    <a:lnTo>
                      <a:pt x="135" y="257"/>
                    </a:lnTo>
                    <a:lnTo>
                      <a:pt x="127" y="277"/>
                    </a:lnTo>
                    <a:lnTo>
                      <a:pt x="118" y="292"/>
                    </a:lnTo>
                    <a:lnTo>
                      <a:pt x="110" y="302"/>
                    </a:lnTo>
                    <a:lnTo>
                      <a:pt x="102" y="308"/>
                    </a:lnTo>
                    <a:lnTo>
                      <a:pt x="94" y="310"/>
                    </a:lnTo>
                    <a:lnTo>
                      <a:pt x="85" y="308"/>
                    </a:lnTo>
                    <a:lnTo>
                      <a:pt x="78" y="304"/>
                    </a:lnTo>
                    <a:lnTo>
                      <a:pt x="71" y="296"/>
                    </a:lnTo>
                    <a:lnTo>
                      <a:pt x="64" y="286"/>
                    </a:lnTo>
                    <a:lnTo>
                      <a:pt x="58" y="274"/>
                    </a:lnTo>
                    <a:lnTo>
                      <a:pt x="52" y="259"/>
                    </a:lnTo>
                    <a:lnTo>
                      <a:pt x="45" y="243"/>
                    </a:lnTo>
                    <a:lnTo>
                      <a:pt x="40" y="225"/>
                    </a:lnTo>
                    <a:lnTo>
                      <a:pt x="35" y="207"/>
                    </a:lnTo>
                    <a:lnTo>
                      <a:pt x="30" y="189"/>
                    </a:lnTo>
                    <a:lnTo>
                      <a:pt x="22" y="150"/>
                    </a:lnTo>
                    <a:lnTo>
                      <a:pt x="14" y="112"/>
                    </a:lnTo>
                    <a:lnTo>
                      <a:pt x="9" y="78"/>
                    </a:lnTo>
                    <a:lnTo>
                      <a:pt x="4" y="50"/>
                    </a:lnTo>
                    <a:lnTo>
                      <a:pt x="1" y="32"/>
                    </a:lnTo>
                    <a:lnTo>
                      <a:pt x="0" y="25"/>
                    </a:lnTo>
                    <a:lnTo>
                      <a:pt x="44" y="20"/>
                    </a:lnTo>
                    <a:close/>
                    <a:moveTo>
                      <a:pt x="142" y="66"/>
                    </a:moveTo>
                    <a:lnTo>
                      <a:pt x="143" y="62"/>
                    </a:lnTo>
                    <a:lnTo>
                      <a:pt x="144" y="59"/>
                    </a:lnTo>
                    <a:lnTo>
                      <a:pt x="146" y="55"/>
                    </a:lnTo>
                    <a:lnTo>
                      <a:pt x="148" y="52"/>
                    </a:lnTo>
                    <a:lnTo>
                      <a:pt x="151" y="49"/>
                    </a:lnTo>
                    <a:lnTo>
                      <a:pt x="155" y="48"/>
                    </a:lnTo>
                    <a:lnTo>
                      <a:pt x="160" y="47"/>
                    </a:lnTo>
                    <a:lnTo>
                      <a:pt x="167" y="48"/>
                    </a:lnTo>
                    <a:lnTo>
                      <a:pt x="174" y="50"/>
                    </a:lnTo>
                    <a:lnTo>
                      <a:pt x="179" y="53"/>
                    </a:lnTo>
                    <a:lnTo>
                      <a:pt x="183" y="56"/>
                    </a:lnTo>
                    <a:lnTo>
                      <a:pt x="185" y="59"/>
                    </a:lnTo>
                    <a:lnTo>
                      <a:pt x="186" y="63"/>
                    </a:lnTo>
                    <a:lnTo>
                      <a:pt x="186" y="67"/>
                    </a:lnTo>
                    <a:lnTo>
                      <a:pt x="186" y="70"/>
                    </a:lnTo>
                    <a:lnTo>
                      <a:pt x="185" y="74"/>
                    </a:lnTo>
                    <a:lnTo>
                      <a:pt x="142" y="66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45" name="Freeform 540">
                <a:extLst>
                  <a:ext uri="{FF2B5EF4-FFF2-40B4-BE49-F238E27FC236}">
                    <a16:creationId xmlns:a16="http://schemas.microsoft.com/office/drawing/2014/main" id="{111F9BFC-E353-496F-A971-958CD7CED8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54" y="1528"/>
                <a:ext cx="10" cy="16"/>
              </a:xfrm>
              <a:custGeom>
                <a:avLst/>
                <a:gdLst>
                  <a:gd name="T0" fmla="*/ 0 w 201"/>
                  <a:gd name="T1" fmla="*/ 0 h 302"/>
                  <a:gd name="T2" fmla="*/ 0 w 201"/>
                  <a:gd name="T3" fmla="*/ 0 h 302"/>
                  <a:gd name="T4" fmla="*/ 0 w 201"/>
                  <a:gd name="T5" fmla="*/ 0 h 302"/>
                  <a:gd name="T6" fmla="*/ 0 w 201"/>
                  <a:gd name="T7" fmla="*/ 0 h 302"/>
                  <a:gd name="T8" fmla="*/ 0 w 201"/>
                  <a:gd name="T9" fmla="*/ 0 h 302"/>
                  <a:gd name="T10" fmla="*/ 0 w 201"/>
                  <a:gd name="T11" fmla="*/ 0 h 302"/>
                  <a:gd name="T12" fmla="*/ 0 w 201"/>
                  <a:gd name="T13" fmla="*/ 0 h 302"/>
                  <a:gd name="T14" fmla="*/ 0 w 201"/>
                  <a:gd name="T15" fmla="*/ 0 h 302"/>
                  <a:gd name="T16" fmla="*/ 0 w 201"/>
                  <a:gd name="T17" fmla="*/ 0 h 302"/>
                  <a:gd name="T18" fmla="*/ 0 w 201"/>
                  <a:gd name="T19" fmla="*/ 0 h 302"/>
                  <a:gd name="T20" fmla="*/ 0 w 201"/>
                  <a:gd name="T21" fmla="*/ 0 h 302"/>
                  <a:gd name="T22" fmla="*/ 0 w 201"/>
                  <a:gd name="T23" fmla="*/ 0 h 302"/>
                  <a:gd name="T24" fmla="*/ 0 w 201"/>
                  <a:gd name="T25" fmla="*/ 1 h 302"/>
                  <a:gd name="T26" fmla="*/ 0 w 201"/>
                  <a:gd name="T27" fmla="*/ 1 h 302"/>
                  <a:gd name="T28" fmla="*/ 0 w 201"/>
                  <a:gd name="T29" fmla="*/ 1 h 302"/>
                  <a:gd name="T30" fmla="*/ 0 w 201"/>
                  <a:gd name="T31" fmla="*/ 1 h 302"/>
                  <a:gd name="T32" fmla="*/ 0 w 201"/>
                  <a:gd name="T33" fmla="*/ 1 h 302"/>
                  <a:gd name="T34" fmla="*/ 0 w 201"/>
                  <a:gd name="T35" fmla="*/ 1 h 302"/>
                  <a:gd name="T36" fmla="*/ 0 w 201"/>
                  <a:gd name="T37" fmla="*/ 1 h 302"/>
                  <a:gd name="T38" fmla="*/ 0 w 201"/>
                  <a:gd name="T39" fmla="*/ 1 h 302"/>
                  <a:gd name="T40" fmla="*/ 0 w 201"/>
                  <a:gd name="T41" fmla="*/ 1 h 302"/>
                  <a:gd name="T42" fmla="*/ 0 w 201"/>
                  <a:gd name="T43" fmla="*/ 0 h 302"/>
                  <a:gd name="T44" fmla="*/ 0 w 201"/>
                  <a:gd name="T45" fmla="*/ 0 h 302"/>
                  <a:gd name="T46" fmla="*/ 0 w 201"/>
                  <a:gd name="T47" fmla="*/ 0 h 302"/>
                  <a:gd name="T48" fmla="*/ 0 w 201"/>
                  <a:gd name="T49" fmla="*/ 0 h 302"/>
                  <a:gd name="T50" fmla="*/ 0 w 201"/>
                  <a:gd name="T51" fmla="*/ 0 h 302"/>
                  <a:gd name="T52" fmla="*/ 0 w 201"/>
                  <a:gd name="T53" fmla="*/ 1 h 302"/>
                  <a:gd name="T54" fmla="*/ 0 w 201"/>
                  <a:gd name="T55" fmla="*/ 1 h 302"/>
                  <a:gd name="T56" fmla="*/ 0 w 201"/>
                  <a:gd name="T57" fmla="*/ 1 h 302"/>
                  <a:gd name="T58" fmla="*/ 0 w 201"/>
                  <a:gd name="T59" fmla="*/ 0 h 302"/>
                  <a:gd name="T60" fmla="*/ 0 w 201"/>
                  <a:gd name="T61" fmla="*/ 0 h 302"/>
                  <a:gd name="T62" fmla="*/ 0 w 201"/>
                  <a:gd name="T63" fmla="*/ 0 h 302"/>
                  <a:gd name="T64" fmla="*/ 0 w 201"/>
                  <a:gd name="T65" fmla="*/ 0 h 302"/>
                  <a:gd name="T66" fmla="*/ 0 w 201"/>
                  <a:gd name="T67" fmla="*/ 0 h 302"/>
                  <a:gd name="T68" fmla="*/ 0 w 201"/>
                  <a:gd name="T69" fmla="*/ 0 h 302"/>
                  <a:gd name="T70" fmla="*/ 0 w 201"/>
                  <a:gd name="T71" fmla="*/ 0 h 302"/>
                  <a:gd name="T72" fmla="*/ 0 w 201"/>
                  <a:gd name="T73" fmla="*/ 0 h 302"/>
                  <a:gd name="T74" fmla="*/ 0 w 201"/>
                  <a:gd name="T75" fmla="*/ 0 h 302"/>
                  <a:gd name="T76" fmla="*/ 0 w 201"/>
                  <a:gd name="T77" fmla="*/ 0 h 302"/>
                  <a:gd name="T78" fmla="*/ 0 w 201"/>
                  <a:gd name="T79" fmla="*/ 0 h 302"/>
                  <a:gd name="T80" fmla="*/ 0 w 201"/>
                  <a:gd name="T81" fmla="*/ 0 h 302"/>
                  <a:gd name="T82" fmla="*/ 0 w 201"/>
                  <a:gd name="T83" fmla="*/ 0 h 302"/>
                  <a:gd name="T84" fmla="*/ 0 w 201"/>
                  <a:gd name="T85" fmla="*/ 0 h 30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01" h="302">
                    <a:moveTo>
                      <a:pt x="157" y="20"/>
                    </a:moveTo>
                    <a:lnTo>
                      <a:pt x="157" y="16"/>
                    </a:lnTo>
                    <a:lnTo>
                      <a:pt x="158" y="12"/>
                    </a:lnTo>
                    <a:lnTo>
                      <a:pt x="159" y="9"/>
                    </a:lnTo>
                    <a:lnTo>
                      <a:pt x="161" y="6"/>
                    </a:lnTo>
                    <a:lnTo>
                      <a:pt x="164" y="2"/>
                    </a:lnTo>
                    <a:lnTo>
                      <a:pt x="168" y="1"/>
                    </a:lnTo>
                    <a:lnTo>
                      <a:pt x="173" y="0"/>
                    </a:lnTo>
                    <a:lnTo>
                      <a:pt x="180" y="0"/>
                    </a:lnTo>
                    <a:lnTo>
                      <a:pt x="188" y="1"/>
                    </a:lnTo>
                    <a:lnTo>
                      <a:pt x="193" y="3"/>
                    </a:lnTo>
                    <a:lnTo>
                      <a:pt x="197" y="7"/>
                    </a:lnTo>
                    <a:lnTo>
                      <a:pt x="199" y="10"/>
                    </a:lnTo>
                    <a:lnTo>
                      <a:pt x="200" y="13"/>
                    </a:lnTo>
                    <a:lnTo>
                      <a:pt x="201" y="17"/>
                    </a:lnTo>
                    <a:lnTo>
                      <a:pt x="201" y="21"/>
                    </a:lnTo>
                    <a:lnTo>
                      <a:pt x="200" y="25"/>
                    </a:lnTo>
                    <a:lnTo>
                      <a:pt x="157" y="20"/>
                    </a:lnTo>
                    <a:close/>
                    <a:moveTo>
                      <a:pt x="200" y="25"/>
                    </a:moveTo>
                    <a:lnTo>
                      <a:pt x="199" y="31"/>
                    </a:lnTo>
                    <a:lnTo>
                      <a:pt x="197" y="50"/>
                    </a:lnTo>
                    <a:lnTo>
                      <a:pt x="194" y="76"/>
                    </a:lnTo>
                    <a:lnTo>
                      <a:pt x="189" y="110"/>
                    </a:lnTo>
                    <a:lnTo>
                      <a:pt x="181" y="147"/>
                    </a:lnTo>
                    <a:lnTo>
                      <a:pt x="173" y="185"/>
                    </a:lnTo>
                    <a:lnTo>
                      <a:pt x="169" y="203"/>
                    </a:lnTo>
                    <a:lnTo>
                      <a:pt x="164" y="220"/>
                    </a:lnTo>
                    <a:lnTo>
                      <a:pt x="159" y="238"/>
                    </a:lnTo>
                    <a:lnTo>
                      <a:pt x="153" y="253"/>
                    </a:lnTo>
                    <a:lnTo>
                      <a:pt x="147" y="267"/>
                    </a:lnTo>
                    <a:lnTo>
                      <a:pt x="140" y="280"/>
                    </a:lnTo>
                    <a:lnTo>
                      <a:pt x="132" y="290"/>
                    </a:lnTo>
                    <a:lnTo>
                      <a:pt x="125" y="297"/>
                    </a:lnTo>
                    <a:lnTo>
                      <a:pt x="117" y="301"/>
                    </a:lnTo>
                    <a:lnTo>
                      <a:pt x="109" y="302"/>
                    </a:lnTo>
                    <a:lnTo>
                      <a:pt x="101" y="300"/>
                    </a:lnTo>
                    <a:lnTo>
                      <a:pt x="91" y="294"/>
                    </a:lnTo>
                    <a:lnTo>
                      <a:pt x="81" y="284"/>
                    </a:lnTo>
                    <a:lnTo>
                      <a:pt x="71" y="269"/>
                    </a:lnTo>
                    <a:lnTo>
                      <a:pt x="61" y="249"/>
                    </a:lnTo>
                    <a:lnTo>
                      <a:pt x="50" y="225"/>
                    </a:lnTo>
                    <a:lnTo>
                      <a:pt x="39" y="195"/>
                    </a:lnTo>
                    <a:lnTo>
                      <a:pt x="27" y="158"/>
                    </a:lnTo>
                    <a:lnTo>
                      <a:pt x="15" y="116"/>
                    </a:lnTo>
                    <a:lnTo>
                      <a:pt x="2" y="68"/>
                    </a:lnTo>
                    <a:lnTo>
                      <a:pt x="44" y="58"/>
                    </a:lnTo>
                    <a:lnTo>
                      <a:pt x="51" y="84"/>
                    </a:lnTo>
                    <a:lnTo>
                      <a:pt x="59" y="108"/>
                    </a:lnTo>
                    <a:lnTo>
                      <a:pt x="65" y="127"/>
                    </a:lnTo>
                    <a:lnTo>
                      <a:pt x="71" y="145"/>
                    </a:lnTo>
                    <a:lnTo>
                      <a:pt x="77" y="158"/>
                    </a:lnTo>
                    <a:lnTo>
                      <a:pt x="83" y="168"/>
                    </a:lnTo>
                    <a:lnTo>
                      <a:pt x="89" y="176"/>
                    </a:lnTo>
                    <a:lnTo>
                      <a:pt x="94" y="182"/>
                    </a:lnTo>
                    <a:lnTo>
                      <a:pt x="100" y="185"/>
                    </a:lnTo>
                    <a:lnTo>
                      <a:pt x="105" y="186"/>
                    </a:lnTo>
                    <a:lnTo>
                      <a:pt x="109" y="185"/>
                    </a:lnTo>
                    <a:lnTo>
                      <a:pt x="114" y="182"/>
                    </a:lnTo>
                    <a:lnTo>
                      <a:pt x="118" y="176"/>
                    </a:lnTo>
                    <a:lnTo>
                      <a:pt x="122" y="170"/>
                    </a:lnTo>
                    <a:lnTo>
                      <a:pt x="126" y="163"/>
                    </a:lnTo>
                    <a:lnTo>
                      <a:pt x="129" y="155"/>
                    </a:lnTo>
                    <a:lnTo>
                      <a:pt x="135" y="135"/>
                    </a:lnTo>
                    <a:lnTo>
                      <a:pt x="142" y="114"/>
                    </a:lnTo>
                    <a:lnTo>
                      <a:pt x="146" y="91"/>
                    </a:lnTo>
                    <a:lnTo>
                      <a:pt x="150" y="70"/>
                    </a:lnTo>
                    <a:lnTo>
                      <a:pt x="155" y="34"/>
                    </a:lnTo>
                    <a:lnTo>
                      <a:pt x="157" y="20"/>
                    </a:lnTo>
                    <a:lnTo>
                      <a:pt x="200" y="25"/>
                    </a:lnTo>
                    <a:close/>
                    <a:moveTo>
                      <a:pt x="2" y="68"/>
                    </a:moveTo>
                    <a:lnTo>
                      <a:pt x="1" y="64"/>
                    </a:lnTo>
                    <a:lnTo>
                      <a:pt x="0" y="61"/>
                    </a:lnTo>
                    <a:lnTo>
                      <a:pt x="0" y="57"/>
                    </a:lnTo>
                    <a:lnTo>
                      <a:pt x="1" y="53"/>
                    </a:lnTo>
                    <a:lnTo>
                      <a:pt x="3" y="50"/>
                    </a:lnTo>
                    <a:lnTo>
                      <a:pt x="6" y="46"/>
                    </a:lnTo>
                    <a:lnTo>
                      <a:pt x="12" y="43"/>
                    </a:lnTo>
                    <a:lnTo>
                      <a:pt x="18" y="41"/>
                    </a:lnTo>
                    <a:lnTo>
                      <a:pt x="25" y="40"/>
                    </a:lnTo>
                    <a:lnTo>
                      <a:pt x="31" y="40"/>
                    </a:lnTo>
                    <a:lnTo>
                      <a:pt x="35" y="41"/>
                    </a:lnTo>
                    <a:lnTo>
                      <a:pt x="38" y="43"/>
                    </a:lnTo>
                    <a:lnTo>
                      <a:pt x="40" y="46"/>
                    </a:lnTo>
                    <a:lnTo>
                      <a:pt x="42" y="50"/>
                    </a:lnTo>
                    <a:lnTo>
                      <a:pt x="43" y="54"/>
                    </a:lnTo>
                    <a:lnTo>
                      <a:pt x="44" y="58"/>
                    </a:lnTo>
                    <a:lnTo>
                      <a:pt x="2" y="68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46" name="Freeform 541">
                <a:extLst>
                  <a:ext uri="{FF2B5EF4-FFF2-40B4-BE49-F238E27FC236}">
                    <a16:creationId xmlns:a16="http://schemas.microsoft.com/office/drawing/2014/main" id="{2436B0F9-BDE0-4B0E-A701-A5E1263045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39" y="1507"/>
                <a:ext cx="6" cy="18"/>
              </a:xfrm>
              <a:custGeom>
                <a:avLst/>
                <a:gdLst>
                  <a:gd name="T0" fmla="*/ 0 w 110"/>
                  <a:gd name="T1" fmla="*/ 0 h 344"/>
                  <a:gd name="T2" fmla="*/ 0 w 110"/>
                  <a:gd name="T3" fmla="*/ 0 h 344"/>
                  <a:gd name="T4" fmla="*/ 0 w 110"/>
                  <a:gd name="T5" fmla="*/ 0 h 344"/>
                  <a:gd name="T6" fmla="*/ 0 w 110"/>
                  <a:gd name="T7" fmla="*/ 0 h 344"/>
                  <a:gd name="T8" fmla="*/ 0 w 110"/>
                  <a:gd name="T9" fmla="*/ 0 h 344"/>
                  <a:gd name="T10" fmla="*/ 0 w 110"/>
                  <a:gd name="T11" fmla="*/ 0 h 344"/>
                  <a:gd name="T12" fmla="*/ 0 w 110"/>
                  <a:gd name="T13" fmla="*/ 0 h 344"/>
                  <a:gd name="T14" fmla="*/ 0 w 110"/>
                  <a:gd name="T15" fmla="*/ 0 h 344"/>
                  <a:gd name="T16" fmla="*/ 0 w 110"/>
                  <a:gd name="T17" fmla="*/ 0 h 344"/>
                  <a:gd name="T18" fmla="*/ 0 w 110"/>
                  <a:gd name="T19" fmla="*/ 0 h 344"/>
                  <a:gd name="T20" fmla="*/ 0 w 110"/>
                  <a:gd name="T21" fmla="*/ 0 h 344"/>
                  <a:gd name="T22" fmla="*/ 0 w 110"/>
                  <a:gd name="T23" fmla="*/ 0 h 344"/>
                  <a:gd name="T24" fmla="*/ 0 w 110"/>
                  <a:gd name="T25" fmla="*/ 1 h 344"/>
                  <a:gd name="T26" fmla="*/ 0 w 110"/>
                  <a:gd name="T27" fmla="*/ 1 h 344"/>
                  <a:gd name="T28" fmla="*/ 0 w 110"/>
                  <a:gd name="T29" fmla="*/ 1 h 344"/>
                  <a:gd name="T30" fmla="*/ 0 w 110"/>
                  <a:gd name="T31" fmla="*/ 1 h 344"/>
                  <a:gd name="T32" fmla="*/ 0 w 110"/>
                  <a:gd name="T33" fmla="*/ 1 h 344"/>
                  <a:gd name="T34" fmla="*/ 0 w 110"/>
                  <a:gd name="T35" fmla="*/ 1 h 344"/>
                  <a:gd name="T36" fmla="*/ 0 w 110"/>
                  <a:gd name="T37" fmla="*/ 1 h 344"/>
                  <a:gd name="T38" fmla="*/ 0 w 110"/>
                  <a:gd name="T39" fmla="*/ 1 h 344"/>
                  <a:gd name="T40" fmla="*/ 0 w 110"/>
                  <a:gd name="T41" fmla="*/ 0 h 344"/>
                  <a:gd name="T42" fmla="*/ 0 w 110"/>
                  <a:gd name="T43" fmla="*/ 0 h 344"/>
                  <a:gd name="T44" fmla="*/ 0 w 110"/>
                  <a:gd name="T45" fmla="*/ 0 h 344"/>
                  <a:gd name="T46" fmla="*/ 0 w 110"/>
                  <a:gd name="T47" fmla="*/ 1 h 344"/>
                  <a:gd name="T48" fmla="*/ 0 w 110"/>
                  <a:gd name="T49" fmla="*/ 1 h 344"/>
                  <a:gd name="T50" fmla="*/ 0 w 110"/>
                  <a:gd name="T51" fmla="*/ 1 h 344"/>
                  <a:gd name="T52" fmla="*/ 0 w 110"/>
                  <a:gd name="T53" fmla="*/ 1 h 344"/>
                  <a:gd name="T54" fmla="*/ 0 w 110"/>
                  <a:gd name="T55" fmla="*/ 1 h 344"/>
                  <a:gd name="T56" fmla="*/ 0 w 110"/>
                  <a:gd name="T57" fmla="*/ 1 h 344"/>
                  <a:gd name="T58" fmla="*/ 0 w 110"/>
                  <a:gd name="T59" fmla="*/ 1 h 344"/>
                  <a:gd name="T60" fmla="*/ 0 w 110"/>
                  <a:gd name="T61" fmla="*/ 1 h 344"/>
                  <a:gd name="T62" fmla="*/ 0 w 110"/>
                  <a:gd name="T63" fmla="*/ 1 h 34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10" h="344">
                    <a:moveTo>
                      <a:pt x="0" y="22"/>
                    </a:moveTo>
                    <a:lnTo>
                      <a:pt x="0" y="18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4"/>
                    </a:lnTo>
                    <a:lnTo>
                      <a:pt x="9" y="2"/>
                    </a:lnTo>
                    <a:lnTo>
                      <a:pt x="14" y="1"/>
                    </a:lnTo>
                    <a:lnTo>
                      <a:pt x="21" y="0"/>
                    </a:lnTo>
                    <a:lnTo>
                      <a:pt x="28" y="1"/>
                    </a:lnTo>
                    <a:lnTo>
                      <a:pt x="35" y="2"/>
                    </a:lnTo>
                    <a:lnTo>
                      <a:pt x="39" y="4"/>
                    </a:lnTo>
                    <a:lnTo>
                      <a:pt x="41" y="8"/>
                    </a:lnTo>
                    <a:lnTo>
                      <a:pt x="43" y="11"/>
                    </a:lnTo>
                    <a:lnTo>
                      <a:pt x="43" y="15"/>
                    </a:lnTo>
                    <a:lnTo>
                      <a:pt x="44" y="18"/>
                    </a:lnTo>
                    <a:lnTo>
                      <a:pt x="44" y="22"/>
                    </a:lnTo>
                    <a:lnTo>
                      <a:pt x="0" y="22"/>
                    </a:lnTo>
                    <a:close/>
                    <a:moveTo>
                      <a:pt x="44" y="22"/>
                    </a:moveTo>
                    <a:lnTo>
                      <a:pt x="44" y="31"/>
                    </a:lnTo>
                    <a:lnTo>
                      <a:pt x="45" y="54"/>
                    </a:lnTo>
                    <a:lnTo>
                      <a:pt x="47" y="88"/>
                    </a:lnTo>
                    <a:lnTo>
                      <a:pt x="51" y="130"/>
                    </a:lnTo>
                    <a:lnTo>
                      <a:pt x="54" y="153"/>
                    </a:lnTo>
                    <a:lnTo>
                      <a:pt x="58" y="176"/>
                    </a:lnTo>
                    <a:lnTo>
                      <a:pt x="63" y="201"/>
                    </a:lnTo>
                    <a:lnTo>
                      <a:pt x="69" y="224"/>
                    </a:lnTo>
                    <a:lnTo>
                      <a:pt x="77" y="247"/>
                    </a:lnTo>
                    <a:lnTo>
                      <a:pt x="85" y="270"/>
                    </a:lnTo>
                    <a:lnTo>
                      <a:pt x="94" y="290"/>
                    </a:lnTo>
                    <a:lnTo>
                      <a:pt x="104" y="308"/>
                    </a:lnTo>
                    <a:lnTo>
                      <a:pt x="67" y="332"/>
                    </a:lnTo>
                    <a:lnTo>
                      <a:pt x="61" y="322"/>
                    </a:lnTo>
                    <a:lnTo>
                      <a:pt x="56" y="311"/>
                    </a:lnTo>
                    <a:lnTo>
                      <a:pt x="50" y="300"/>
                    </a:lnTo>
                    <a:lnTo>
                      <a:pt x="45" y="289"/>
                    </a:lnTo>
                    <a:lnTo>
                      <a:pt x="37" y="264"/>
                    </a:lnTo>
                    <a:lnTo>
                      <a:pt x="28" y="240"/>
                    </a:lnTo>
                    <a:lnTo>
                      <a:pt x="22" y="214"/>
                    </a:lnTo>
                    <a:lnTo>
                      <a:pt x="16" y="188"/>
                    </a:lnTo>
                    <a:lnTo>
                      <a:pt x="12" y="163"/>
                    </a:lnTo>
                    <a:lnTo>
                      <a:pt x="8" y="138"/>
                    </a:lnTo>
                    <a:lnTo>
                      <a:pt x="3" y="92"/>
                    </a:lnTo>
                    <a:lnTo>
                      <a:pt x="1" y="57"/>
                    </a:lnTo>
                    <a:lnTo>
                      <a:pt x="0" y="31"/>
                    </a:lnTo>
                    <a:lnTo>
                      <a:pt x="0" y="22"/>
                    </a:lnTo>
                    <a:lnTo>
                      <a:pt x="44" y="22"/>
                    </a:lnTo>
                    <a:close/>
                    <a:moveTo>
                      <a:pt x="104" y="308"/>
                    </a:moveTo>
                    <a:lnTo>
                      <a:pt x="106" y="312"/>
                    </a:lnTo>
                    <a:lnTo>
                      <a:pt x="108" y="316"/>
                    </a:lnTo>
                    <a:lnTo>
                      <a:pt x="110" y="320"/>
                    </a:lnTo>
                    <a:lnTo>
                      <a:pt x="110" y="323"/>
                    </a:lnTo>
                    <a:lnTo>
                      <a:pt x="109" y="327"/>
                    </a:lnTo>
                    <a:lnTo>
                      <a:pt x="107" y="331"/>
                    </a:lnTo>
                    <a:lnTo>
                      <a:pt x="104" y="335"/>
                    </a:lnTo>
                    <a:lnTo>
                      <a:pt x="98" y="339"/>
                    </a:lnTo>
                    <a:lnTo>
                      <a:pt x="92" y="342"/>
                    </a:lnTo>
                    <a:lnTo>
                      <a:pt x="86" y="344"/>
                    </a:lnTo>
                    <a:lnTo>
                      <a:pt x="82" y="344"/>
                    </a:lnTo>
                    <a:lnTo>
                      <a:pt x="79" y="343"/>
                    </a:lnTo>
                    <a:lnTo>
                      <a:pt x="75" y="341"/>
                    </a:lnTo>
                    <a:lnTo>
                      <a:pt x="73" y="339"/>
                    </a:lnTo>
                    <a:lnTo>
                      <a:pt x="70" y="336"/>
                    </a:lnTo>
                    <a:lnTo>
                      <a:pt x="67" y="332"/>
                    </a:lnTo>
                    <a:lnTo>
                      <a:pt x="104" y="308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47" name="Freeform 542">
                <a:extLst>
                  <a:ext uri="{FF2B5EF4-FFF2-40B4-BE49-F238E27FC236}">
                    <a16:creationId xmlns:a16="http://schemas.microsoft.com/office/drawing/2014/main" id="{941C3103-D0E7-4CA8-8C68-5C3993150E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2" y="1426"/>
                <a:ext cx="24" cy="110"/>
              </a:xfrm>
              <a:custGeom>
                <a:avLst/>
                <a:gdLst>
                  <a:gd name="T0" fmla="*/ 0 w 454"/>
                  <a:gd name="T1" fmla="*/ 0 h 2089"/>
                  <a:gd name="T2" fmla="*/ 0 w 454"/>
                  <a:gd name="T3" fmla="*/ 0 h 2089"/>
                  <a:gd name="T4" fmla="*/ 0 w 454"/>
                  <a:gd name="T5" fmla="*/ 0 h 2089"/>
                  <a:gd name="T6" fmla="*/ 0 w 454"/>
                  <a:gd name="T7" fmla="*/ 0 h 2089"/>
                  <a:gd name="T8" fmla="*/ 0 w 454"/>
                  <a:gd name="T9" fmla="*/ 0 h 2089"/>
                  <a:gd name="T10" fmla="*/ 0 w 454"/>
                  <a:gd name="T11" fmla="*/ 1 h 2089"/>
                  <a:gd name="T12" fmla="*/ 0 w 454"/>
                  <a:gd name="T13" fmla="*/ 1 h 2089"/>
                  <a:gd name="T14" fmla="*/ 0 w 454"/>
                  <a:gd name="T15" fmla="*/ 1 h 2089"/>
                  <a:gd name="T16" fmla="*/ 0 w 454"/>
                  <a:gd name="T17" fmla="*/ 1 h 2089"/>
                  <a:gd name="T18" fmla="*/ 0 w 454"/>
                  <a:gd name="T19" fmla="*/ 1 h 2089"/>
                  <a:gd name="T20" fmla="*/ 0 w 454"/>
                  <a:gd name="T21" fmla="*/ 0 h 2089"/>
                  <a:gd name="T22" fmla="*/ 0 w 454"/>
                  <a:gd name="T23" fmla="*/ 0 h 2089"/>
                  <a:gd name="T24" fmla="*/ 0 w 454"/>
                  <a:gd name="T25" fmla="*/ 1 h 2089"/>
                  <a:gd name="T26" fmla="*/ 0 w 454"/>
                  <a:gd name="T27" fmla="*/ 1 h 2089"/>
                  <a:gd name="T28" fmla="*/ 0 w 454"/>
                  <a:gd name="T29" fmla="*/ 2 h 2089"/>
                  <a:gd name="T30" fmla="*/ 0 w 454"/>
                  <a:gd name="T31" fmla="*/ 2 h 2089"/>
                  <a:gd name="T32" fmla="*/ 0 w 454"/>
                  <a:gd name="T33" fmla="*/ 2 h 2089"/>
                  <a:gd name="T34" fmla="*/ 0 w 454"/>
                  <a:gd name="T35" fmla="*/ 2 h 2089"/>
                  <a:gd name="T36" fmla="*/ 0 w 454"/>
                  <a:gd name="T37" fmla="*/ 1 h 2089"/>
                  <a:gd name="T38" fmla="*/ 0 w 454"/>
                  <a:gd name="T39" fmla="*/ 1 h 2089"/>
                  <a:gd name="T40" fmla="*/ 0 w 454"/>
                  <a:gd name="T41" fmla="*/ 2 h 2089"/>
                  <a:gd name="T42" fmla="*/ 0 w 454"/>
                  <a:gd name="T43" fmla="*/ 3 h 2089"/>
                  <a:gd name="T44" fmla="*/ 0 w 454"/>
                  <a:gd name="T45" fmla="*/ 3 h 2089"/>
                  <a:gd name="T46" fmla="*/ 0 w 454"/>
                  <a:gd name="T47" fmla="*/ 3 h 2089"/>
                  <a:gd name="T48" fmla="*/ 0 w 454"/>
                  <a:gd name="T49" fmla="*/ 3 h 2089"/>
                  <a:gd name="T50" fmla="*/ 0 w 454"/>
                  <a:gd name="T51" fmla="*/ 2 h 2089"/>
                  <a:gd name="T52" fmla="*/ 0 w 454"/>
                  <a:gd name="T53" fmla="*/ 2 h 2089"/>
                  <a:gd name="T54" fmla="*/ 0 w 454"/>
                  <a:gd name="T55" fmla="*/ 3 h 2089"/>
                  <a:gd name="T56" fmla="*/ 1 w 454"/>
                  <a:gd name="T57" fmla="*/ 3 h 2089"/>
                  <a:gd name="T58" fmla="*/ 1 w 454"/>
                  <a:gd name="T59" fmla="*/ 3 h 2089"/>
                  <a:gd name="T60" fmla="*/ 0 w 454"/>
                  <a:gd name="T61" fmla="*/ 3 h 2089"/>
                  <a:gd name="T62" fmla="*/ 1 w 454"/>
                  <a:gd name="T63" fmla="*/ 3 h 2089"/>
                  <a:gd name="T64" fmla="*/ 1 w 454"/>
                  <a:gd name="T65" fmla="*/ 4 h 2089"/>
                  <a:gd name="T66" fmla="*/ 1 w 454"/>
                  <a:gd name="T67" fmla="*/ 4 h 2089"/>
                  <a:gd name="T68" fmla="*/ 1 w 454"/>
                  <a:gd name="T69" fmla="*/ 4 h 2089"/>
                  <a:gd name="T70" fmla="*/ 1 w 454"/>
                  <a:gd name="T71" fmla="*/ 3 h 2089"/>
                  <a:gd name="T72" fmla="*/ 1 w 454"/>
                  <a:gd name="T73" fmla="*/ 4 h 2089"/>
                  <a:gd name="T74" fmla="*/ 1 w 454"/>
                  <a:gd name="T75" fmla="*/ 4 h 2089"/>
                  <a:gd name="T76" fmla="*/ 1 w 454"/>
                  <a:gd name="T77" fmla="*/ 4 h 2089"/>
                  <a:gd name="T78" fmla="*/ 1 w 454"/>
                  <a:gd name="T79" fmla="*/ 4 h 2089"/>
                  <a:gd name="T80" fmla="*/ 1 w 454"/>
                  <a:gd name="T81" fmla="*/ 4 h 2089"/>
                  <a:gd name="T82" fmla="*/ 1 w 454"/>
                  <a:gd name="T83" fmla="*/ 5 h 2089"/>
                  <a:gd name="T84" fmla="*/ 1 w 454"/>
                  <a:gd name="T85" fmla="*/ 5 h 2089"/>
                  <a:gd name="T86" fmla="*/ 1 w 454"/>
                  <a:gd name="T87" fmla="*/ 5 h 2089"/>
                  <a:gd name="T88" fmla="*/ 1 w 454"/>
                  <a:gd name="T89" fmla="*/ 6 h 2089"/>
                  <a:gd name="T90" fmla="*/ 1 w 454"/>
                  <a:gd name="T91" fmla="*/ 6 h 2089"/>
                  <a:gd name="T92" fmla="*/ 1 w 454"/>
                  <a:gd name="T93" fmla="*/ 5 h 2089"/>
                  <a:gd name="T94" fmla="*/ 1 w 454"/>
                  <a:gd name="T95" fmla="*/ 5 h 2089"/>
                  <a:gd name="T96" fmla="*/ 1 w 454"/>
                  <a:gd name="T97" fmla="*/ 4 h 2089"/>
                  <a:gd name="T98" fmla="*/ 1 w 454"/>
                  <a:gd name="T99" fmla="*/ 6 h 2089"/>
                  <a:gd name="T100" fmla="*/ 1 w 454"/>
                  <a:gd name="T101" fmla="*/ 6 h 2089"/>
                  <a:gd name="T102" fmla="*/ 1 w 454"/>
                  <a:gd name="T103" fmla="*/ 6 h 208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454" h="2089">
                    <a:moveTo>
                      <a:pt x="24" y="33"/>
                    </a:moveTo>
                    <a:lnTo>
                      <a:pt x="22" y="29"/>
                    </a:lnTo>
                    <a:lnTo>
                      <a:pt x="21" y="25"/>
                    </a:lnTo>
                    <a:lnTo>
                      <a:pt x="20" y="22"/>
                    </a:lnTo>
                    <a:lnTo>
                      <a:pt x="20" y="18"/>
                    </a:lnTo>
                    <a:lnTo>
                      <a:pt x="21" y="15"/>
                    </a:lnTo>
                    <a:lnTo>
                      <a:pt x="24" y="11"/>
                    </a:lnTo>
                    <a:lnTo>
                      <a:pt x="28" y="7"/>
                    </a:lnTo>
                    <a:lnTo>
                      <a:pt x="34" y="3"/>
                    </a:lnTo>
                    <a:lnTo>
                      <a:pt x="42" y="1"/>
                    </a:lnTo>
                    <a:lnTo>
                      <a:pt x="47" y="0"/>
                    </a:lnTo>
                    <a:lnTo>
                      <a:pt x="51" y="0"/>
                    </a:lnTo>
                    <a:lnTo>
                      <a:pt x="55" y="1"/>
                    </a:lnTo>
                    <a:lnTo>
                      <a:pt x="58" y="4"/>
                    </a:lnTo>
                    <a:lnTo>
                      <a:pt x="60" y="7"/>
                    </a:lnTo>
                    <a:lnTo>
                      <a:pt x="62" y="11"/>
                    </a:lnTo>
                    <a:lnTo>
                      <a:pt x="63" y="15"/>
                    </a:lnTo>
                    <a:lnTo>
                      <a:pt x="24" y="33"/>
                    </a:lnTo>
                    <a:close/>
                    <a:moveTo>
                      <a:pt x="63" y="15"/>
                    </a:moveTo>
                    <a:lnTo>
                      <a:pt x="68" y="26"/>
                    </a:lnTo>
                    <a:lnTo>
                      <a:pt x="80" y="56"/>
                    </a:lnTo>
                    <a:lnTo>
                      <a:pt x="88" y="76"/>
                    </a:lnTo>
                    <a:lnTo>
                      <a:pt x="96" y="101"/>
                    </a:lnTo>
                    <a:lnTo>
                      <a:pt x="103" y="127"/>
                    </a:lnTo>
                    <a:lnTo>
                      <a:pt x="110" y="156"/>
                    </a:lnTo>
                    <a:lnTo>
                      <a:pt x="116" y="187"/>
                    </a:lnTo>
                    <a:lnTo>
                      <a:pt x="120" y="218"/>
                    </a:lnTo>
                    <a:lnTo>
                      <a:pt x="122" y="235"/>
                    </a:lnTo>
                    <a:lnTo>
                      <a:pt x="122" y="251"/>
                    </a:lnTo>
                    <a:lnTo>
                      <a:pt x="123" y="267"/>
                    </a:lnTo>
                    <a:lnTo>
                      <a:pt x="122" y="284"/>
                    </a:lnTo>
                    <a:lnTo>
                      <a:pt x="121" y="300"/>
                    </a:lnTo>
                    <a:lnTo>
                      <a:pt x="119" y="315"/>
                    </a:lnTo>
                    <a:lnTo>
                      <a:pt x="116" y="332"/>
                    </a:lnTo>
                    <a:lnTo>
                      <a:pt x="112" y="347"/>
                    </a:lnTo>
                    <a:lnTo>
                      <a:pt x="107" y="363"/>
                    </a:lnTo>
                    <a:lnTo>
                      <a:pt x="101" y="377"/>
                    </a:lnTo>
                    <a:lnTo>
                      <a:pt x="94" y="391"/>
                    </a:lnTo>
                    <a:lnTo>
                      <a:pt x="86" y="406"/>
                    </a:lnTo>
                    <a:lnTo>
                      <a:pt x="50" y="381"/>
                    </a:lnTo>
                    <a:lnTo>
                      <a:pt x="57" y="370"/>
                    </a:lnTo>
                    <a:lnTo>
                      <a:pt x="62" y="357"/>
                    </a:lnTo>
                    <a:lnTo>
                      <a:pt x="67" y="344"/>
                    </a:lnTo>
                    <a:lnTo>
                      <a:pt x="71" y="331"/>
                    </a:lnTo>
                    <a:lnTo>
                      <a:pt x="75" y="318"/>
                    </a:lnTo>
                    <a:lnTo>
                      <a:pt x="77" y="303"/>
                    </a:lnTo>
                    <a:lnTo>
                      <a:pt x="79" y="289"/>
                    </a:lnTo>
                    <a:lnTo>
                      <a:pt x="79" y="275"/>
                    </a:lnTo>
                    <a:lnTo>
                      <a:pt x="80" y="260"/>
                    </a:lnTo>
                    <a:lnTo>
                      <a:pt x="79" y="246"/>
                    </a:lnTo>
                    <a:lnTo>
                      <a:pt x="78" y="232"/>
                    </a:lnTo>
                    <a:lnTo>
                      <a:pt x="77" y="217"/>
                    </a:lnTo>
                    <a:lnTo>
                      <a:pt x="73" y="189"/>
                    </a:lnTo>
                    <a:lnTo>
                      <a:pt x="67" y="161"/>
                    </a:lnTo>
                    <a:lnTo>
                      <a:pt x="61" y="135"/>
                    </a:lnTo>
                    <a:lnTo>
                      <a:pt x="54" y="111"/>
                    </a:lnTo>
                    <a:lnTo>
                      <a:pt x="47" y="89"/>
                    </a:lnTo>
                    <a:lnTo>
                      <a:pt x="39" y="70"/>
                    </a:lnTo>
                    <a:lnTo>
                      <a:pt x="28" y="43"/>
                    </a:lnTo>
                    <a:lnTo>
                      <a:pt x="24" y="33"/>
                    </a:lnTo>
                    <a:lnTo>
                      <a:pt x="63" y="15"/>
                    </a:lnTo>
                    <a:close/>
                    <a:moveTo>
                      <a:pt x="49" y="382"/>
                    </a:moveTo>
                    <a:lnTo>
                      <a:pt x="49" y="382"/>
                    </a:lnTo>
                    <a:lnTo>
                      <a:pt x="50" y="381"/>
                    </a:lnTo>
                    <a:lnTo>
                      <a:pt x="67" y="393"/>
                    </a:lnTo>
                    <a:lnTo>
                      <a:pt x="49" y="382"/>
                    </a:lnTo>
                    <a:close/>
                    <a:moveTo>
                      <a:pt x="87" y="405"/>
                    </a:moveTo>
                    <a:lnTo>
                      <a:pt x="78" y="418"/>
                    </a:lnTo>
                    <a:lnTo>
                      <a:pt x="72" y="432"/>
                    </a:lnTo>
                    <a:lnTo>
                      <a:pt x="66" y="449"/>
                    </a:lnTo>
                    <a:lnTo>
                      <a:pt x="61" y="466"/>
                    </a:lnTo>
                    <a:lnTo>
                      <a:pt x="57" y="484"/>
                    </a:lnTo>
                    <a:lnTo>
                      <a:pt x="53" y="505"/>
                    </a:lnTo>
                    <a:lnTo>
                      <a:pt x="50" y="525"/>
                    </a:lnTo>
                    <a:lnTo>
                      <a:pt x="47" y="547"/>
                    </a:lnTo>
                    <a:lnTo>
                      <a:pt x="45" y="570"/>
                    </a:lnTo>
                    <a:lnTo>
                      <a:pt x="44" y="593"/>
                    </a:lnTo>
                    <a:lnTo>
                      <a:pt x="44" y="617"/>
                    </a:lnTo>
                    <a:lnTo>
                      <a:pt x="44" y="642"/>
                    </a:lnTo>
                    <a:lnTo>
                      <a:pt x="45" y="667"/>
                    </a:lnTo>
                    <a:lnTo>
                      <a:pt x="46" y="692"/>
                    </a:lnTo>
                    <a:lnTo>
                      <a:pt x="48" y="719"/>
                    </a:lnTo>
                    <a:lnTo>
                      <a:pt x="51" y="744"/>
                    </a:lnTo>
                    <a:lnTo>
                      <a:pt x="8" y="749"/>
                    </a:lnTo>
                    <a:lnTo>
                      <a:pt x="5" y="722"/>
                    </a:lnTo>
                    <a:lnTo>
                      <a:pt x="3" y="694"/>
                    </a:lnTo>
                    <a:lnTo>
                      <a:pt x="1" y="667"/>
                    </a:lnTo>
                    <a:lnTo>
                      <a:pt x="0" y="640"/>
                    </a:lnTo>
                    <a:lnTo>
                      <a:pt x="0" y="614"/>
                    </a:lnTo>
                    <a:lnTo>
                      <a:pt x="1" y="588"/>
                    </a:lnTo>
                    <a:lnTo>
                      <a:pt x="2" y="562"/>
                    </a:lnTo>
                    <a:lnTo>
                      <a:pt x="5" y="539"/>
                    </a:lnTo>
                    <a:lnTo>
                      <a:pt x="7" y="514"/>
                    </a:lnTo>
                    <a:lnTo>
                      <a:pt x="11" y="491"/>
                    </a:lnTo>
                    <a:lnTo>
                      <a:pt x="15" y="470"/>
                    </a:lnTo>
                    <a:lnTo>
                      <a:pt x="20" y="450"/>
                    </a:lnTo>
                    <a:lnTo>
                      <a:pt x="26" y="430"/>
                    </a:lnTo>
                    <a:lnTo>
                      <a:pt x="33" y="413"/>
                    </a:lnTo>
                    <a:lnTo>
                      <a:pt x="41" y="396"/>
                    </a:lnTo>
                    <a:lnTo>
                      <a:pt x="49" y="382"/>
                    </a:lnTo>
                    <a:lnTo>
                      <a:pt x="87" y="405"/>
                    </a:lnTo>
                    <a:close/>
                    <a:moveTo>
                      <a:pt x="51" y="744"/>
                    </a:moveTo>
                    <a:lnTo>
                      <a:pt x="54" y="768"/>
                    </a:lnTo>
                    <a:lnTo>
                      <a:pt x="58" y="791"/>
                    </a:lnTo>
                    <a:lnTo>
                      <a:pt x="62" y="815"/>
                    </a:lnTo>
                    <a:lnTo>
                      <a:pt x="67" y="838"/>
                    </a:lnTo>
                    <a:lnTo>
                      <a:pt x="73" y="862"/>
                    </a:lnTo>
                    <a:lnTo>
                      <a:pt x="79" y="884"/>
                    </a:lnTo>
                    <a:lnTo>
                      <a:pt x="86" y="907"/>
                    </a:lnTo>
                    <a:lnTo>
                      <a:pt x="93" y="928"/>
                    </a:lnTo>
                    <a:lnTo>
                      <a:pt x="101" y="950"/>
                    </a:lnTo>
                    <a:lnTo>
                      <a:pt x="109" y="970"/>
                    </a:lnTo>
                    <a:lnTo>
                      <a:pt x="117" y="990"/>
                    </a:lnTo>
                    <a:lnTo>
                      <a:pt x="128" y="1008"/>
                    </a:lnTo>
                    <a:lnTo>
                      <a:pt x="137" y="1026"/>
                    </a:lnTo>
                    <a:lnTo>
                      <a:pt x="147" y="1043"/>
                    </a:lnTo>
                    <a:lnTo>
                      <a:pt x="158" y="1058"/>
                    </a:lnTo>
                    <a:lnTo>
                      <a:pt x="171" y="1073"/>
                    </a:lnTo>
                    <a:lnTo>
                      <a:pt x="137" y="1101"/>
                    </a:lnTo>
                    <a:lnTo>
                      <a:pt x="124" y="1086"/>
                    </a:lnTo>
                    <a:lnTo>
                      <a:pt x="112" y="1069"/>
                    </a:lnTo>
                    <a:lnTo>
                      <a:pt x="101" y="1050"/>
                    </a:lnTo>
                    <a:lnTo>
                      <a:pt x="90" y="1031"/>
                    </a:lnTo>
                    <a:lnTo>
                      <a:pt x="79" y="1011"/>
                    </a:lnTo>
                    <a:lnTo>
                      <a:pt x="70" y="990"/>
                    </a:lnTo>
                    <a:lnTo>
                      <a:pt x="61" y="968"/>
                    </a:lnTo>
                    <a:lnTo>
                      <a:pt x="53" y="946"/>
                    </a:lnTo>
                    <a:lnTo>
                      <a:pt x="45" y="922"/>
                    </a:lnTo>
                    <a:lnTo>
                      <a:pt x="37" y="899"/>
                    </a:lnTo>
                    <a:lnTo>
                      <a:pt x="31" y="874"/>
                    </a:lnTo>
                    <a:lnTo>
                      <a:pt x="25" y="850"/>
                    </a:lnTo>
                    <a:lnTo>
                      <a:pt x="20" y="825"/>
                    </a:lnTo>
                    <a:lnTo>
                      <a:pt x="15" y="799"/>
                    </a:lnTo>
                    <a:lnTo>
                      <a:pt x="11" y="775"/>
                    </a:lnTo>
                    <a:lnTo>
                      <a:pt x="8" y="749"/>
                    </a:lnTo>
                    <a:lnTo>
                      <a:pt x="51" y="744"/>
                    </a:lnTo>
                    <a:close/>
                    <a:moveTo>
                      <a:pt x="171" y="1073"/>
                    </a:moveTo>
                    <a:lnTo>
                      <a:pt x="177" y="1081"/>
                    </a:lnTo>
                    <a:lnTo>
                      <a:pt x="171" y="1073"/>
                    </a:lnTo>
                    <a:lnTo>
                      <a:pt x="153" y="1087"/>
                    </a:lnTo>
                    <a:lnTo>
                      <a:pt x="171" y="1073"/>
                    </a:lnTo>
                    <a:close/>
                    <a:moveTo>
                      <a:pt x="171" y="1073"/>
                    </a:moveTo>
                    <a:lnTo>
                      <a:pt x="189" y="1095"/>
                    </a:lnTo>
                    <a:lnTo>
                      <a:pt x="207" y="1115"/>
                    </a:lnTo>
                    <a:lnTo>
                      <a:pt x="224" y="1131"/>
                    </a:lnTo>
                    <a:lnTo>
                      <a:pt x="239" y="1146"/>
                    </a:lnTo>
                    <a:lnTo>
                      <a:pt x="266" y="1170"/>
                    </a:lnTo>
                    <a:lnTo>
                      <a:pt x="288" y="1188"/>
                    </a:lnTo>
                    <a:lnTo>
                      <a:pt x="261" y="1222"/>
                    </a:lnTo>
                    <a:lnTo>
                      <a:pt x="237" y="1203"/>
                    </a:lnTo>
                    <a:lnTo>
                      <a:pt x="208" y="1178"/>
                    </a:lnTo>
                    <a:lnTo>
                      <a:pt x="192" y="1163"/>
                    </a:lnTo>
                    <a:lnTo>
                      <a:pt x="176" y="1144"/>
                    </a:lnTo>
                    <a:lnTo>
                      <a:pt x="157" y="1125"/>
                    </a:lnTo>
                    <a:lnTo>
                      <a:pt x="137" y="1101"/>
                    </a:lnTo>
                    <a:lnTo>
                      <a:pt x="171" y="1073"/>
                    </a:lnTo>
                    <a:close/>
                    <a:moveTo>
                      <a:pt x="288" y="1188"/>
                    </a:moveTo>
                    <a:lnTo>
                      <a:pt x="306" y="1203"/>
                    </a:lnTo>
                    <a:lnTo>
                      <a:pt x="320" y="1215"/>
                    </a:lnTo>
                    <a:lnTo>
                      <a:pt x="327" y="1222"/>
                    </a:lnTo>
                    <a:lnTo>
                      <a:pt x="333" y="1229"/>
                    </a:lnTo>
                    <a:lnTo>
                      <a:pt x="339" y="1236"/>
                    </a:lnTo>
                    <a:lnTo>
                      <a:pt x="345" y="1245"/>
                    </a:lnTo>
                    <a:lnTo>
                      <a:pt x="350" y="1253"/>
                    </a:lnTo>
                    <a:lnTo>
                      <a:pt x="355" y="1263"/>
                    </a:lnTo>
                    <a:lnTo>
                      <a:pt x="360" y="1273"/>
                    </a:lnTo>
                    <a:lnTo>
                      <a:pt x="364" y="1286"/>
                    </a:lnTo>
                    <a:lnTo>
                      <a:pt x="368" y="1299"/>
                    </a:lnTo>
                    <a:lnTo>
                      <a:pt x="372" y="1313"/>
                    </a:lnTo>
                    <a:lnTo>
                      <a:pt x="376" y="1330"/>
                    </a:lnTo>
                    <a:lnTo>
                      <a:pt x="380" y="1348"/>
                    </a:lnTo>
                    <a:lnTo>
                      <a:pt x="337" y="1356"/>
                    </a:lnTo>
                    <a:lnTo>
                      <a:pt x="330" y="1328"/>
                    </a:lnTo>
                    <a:lnTo>
                      <a:pt x="324" y="1303"/>
                    </a:lnTo>
                    <a:lnTo>
                      <a:pt x="320" y="1294"/>
                    </a:lnTo>
                    <a:lnTo>
                      <a:pt x="316" y="1285"/>
                    </a:lnTo>
                    <a:lnTo>
                      <a:pt x="312" y="1276"/>
                    </a:lnTo>
                    <a:lnTo>
                      <a:pt x="308" y="1269"/>
                    </a:lnTo>
                    <a:lnTo>
                      <a:pt x="298" y="1256"/>
                    </a:lnTo>
                    <a:lnTo>
                      <a:pt x="287" y="1245"/>
                    </a:lnTo>
                    <a:lnTo>
                      <a:pt x="275" y="1234"/>
                    </a:lnTo>
                    <a:lnTo>
                      <a:pt x="261" y="1222"/>
                    </a:lnTo>
                    <a:lnTo>
                      <a:pt x="288" y="1188"/>
                    </a:lnTo>
                    <a:close/>
                    <a:moveTo>
                      <a:pt x="337" y="1357"/>
                    </a:moveTo>
                    <a:lnTo>
                      <a:pt x="337" y="1356"/>
                    </a:lnTo>
                    <a:lnTo>
                      <a:pt x="359" y="1352"/>
                    </a:lnTo>
                    <a:lnTo>
                      <a:pt x="337" y="1357"/>
                    </a:lnTo>
                    <a:close/>
                    <a:moveTo>
                      <a:pt x="380" y="1347"/>
                    </a:moveTo>
                    <a:lnTo>
                      <a:pt x="383" y="1366"/>
                    </a:lnTo>
                    <a:lnTo>
                      <a:pt x="385" y="1387"/>
                    </a:lnTo>
                    <a:lnTo>
                      <a:pt x="385" y="1407"/>
                    </a:lnTo>
                    <a:lnTo>
                      <a:pt x="385" y="1430"/>
                    </a:lnTo>
                    <a:lnTo>
                      <a:pt x="384" y="1452"/>
                    </a:lnTo>
                    <a:lnTo>
                      <a:pt x="382" y="1476"/>
                    </a:lnTo>
                    <a:lnTo>
                      <a:pt x="379" y="1500"/>
                    </a:lnTo>
                    <a:lnTo>
                      <a:pt x="376" y="1526"/>
                    </a:lnTo>
                    <a:lnTo>
                      <a:pt x="333" y="1522"/>
                    </a:lnTo>
                    <a:lnTo>
                      <a:pt x="336" y="1497"/>
                    </a:lnTo>
                    <a:lnTo>
                      <a:pt x="338" y="1474"/>
                    </a:lnTo>
                    <a:lnTo>
                      <a:pt x="340" y="1452"/>
                    </a:lnTo>
                    <a:lnTo>
                      <a:pt x="341" y="1431"/>
                    </a:lnTo>
                    <a:lnTo>
                      <a:pt x="342" y="1410"/>
                    </a:lnTo>
                    <a:lnTo>
                      <a:pt x="341" y="1391"/>
                    </a:lnTo>
                    <a:lnTo>
                      <a:pt x="340" y="1374"/>
                    </a:lnTo>
                    <a:lnTo>
                      <a:pt x="337" y="1357"/>
                    </a:lnTo>
                    <a:lnTo>
                      <a:pt x="380" y="1347"/>
                    </a:lnTo>
                    <a:close/>
                    <a:moveTo>
                      <a:pt x="376" y="1526"/>
                    </a:moveTo>
                    <a:lnTo>
                      <a:pt x="371" y="1579"/>
                    </a:lnTo>
                    <a:lnTo>
                      <a:pt x="367" y="1637"/>
                    </a:lnTo>
                    <a:lnTo>
                      <a:pt x="365" y="1667"/>
                    </a:lnTo>
                    <a:lnTo>
                      <a:pt x="365" y="1698"/>
                    </a:lnTo>
                    <a:lnTo>
                      <a:pt x="365" y="1730"/>
                    </a:lnTo>
                    <a:lnTo>
                      <a:pt x="367" y="1762"/>
                    </a:lnTo>
                    <a:lnTo>
                      <a:pt x="370" y="1796"/>
                    </a:lnTo>
                    <a:lnTo>
                      <a:pt x="375" y="1831"/>
                    </a:lnTo>
                    <a:lnTo>
                      <a:pt x="382" y="1866"/>
                    </a:lnTo>
                    <a:lnTo>
                      <a:pt x="391" y="1903"/>
                    </a:lnTo>
                    <a:lnTo>
                      <a:pt x="396" y="1921"/>
                    </a:lnTo>
                    <a:lnTo>
                      <a:pt x="402" y="1939"/>
                    </a:lnTo>
                    <a:lnTo>
                      <a:pt x="408" y="1958"/>
                    </a:lnTo>
                    <a:lnTo>
                      <a:pt x="415" y="1977"/>
                    </a:lnTo>
                    <a:lnTo>
                      <a:pt x="422" y="1997"/>
                    </a:lnTo>
                    <a:lnTo>
                      <a:pt x="431" y="2016"/>
                    </a:lnTo>
                    <a:lnTo>
                      <a:pt x="440" y="2036"/>
                    </a:lnTo>
                    <a:lnTo>
                      <a:pt x="450" y="2055"/>
                    </a:lnTo>
                    <a:lnTo>
                      <a:pt x="411" y="2076"/>
                    </a:lnTo>
                    <a:lnTo>
                      <a:pt x="401" y="2054"/>
                    </a:lnTo>
                    <a:lnTo>
                      <a:pt x="391" y="2034"/>
                    </a:lnTo>
                    <a:lnTo>
                      <a:pt x="382" y="2013"/>
                    </a:lnTo>
                    <a:lnTo>
                      <a:pt x="374" y="1993"/>
                    </a:lnTo>
                    <a:lnTo>
                      <a:pt x="367" y="1973"/>
                    </a:lnTo>
                    <a:lnTo>
                      <a:pt x="360" y="1953"/>
                    </a:lnTo>
                    <a:lnTo>
                      <a:pt x="354" y="1933"/>
                    </a:lnTo>
                    <a:lnTo>
                      <a:pt x="349" y="1914"/>
                    </a:lnTo>
                    <a:lnTo>
                      <a:pt x="339" y="1876"/>
                    </a:lnTo>
                    <a:lnTo>
                      <a:pt x="332" y="1839"/>
                    </a:lnTo>
                    <a:lnTo>
                      <a:pt x="327" y="1802"/>
                    </a:lnTo>
                    <a:lnTo>
                      <a:pt x="323" y="1768"/>
                    </a:lnTo>
                    <a:lnTo>
                      <a:pt x="321" y="1734"/>
                    </a:lnTo>
                    <a:lnTo>
                      <a:pt x="321" y="1700"/>
                    </a:lnTo>
                    <a:lnTo>
                      <a:pt x="321" y="1668"/>
                    </a:lnTo>
                    <a:lnTo>
                      <a:pt x="323" y="1637"/>
                    </a:lnTo>
                    <a:lnTo>
                      <a:pt x="327" y="1577"/>
                    </a:lnTo>
                    <a:lnTo>
                      <a:pt x="333" y="1522"/>
                    </a:lnTo>
                    <a:lnTo>
                      <a:pt x="376" y="1526"/>
                    </a:lnTo>
                    <a:close/>
                    <a:moveTo>
                      <a:pt x="450" y="2055"/>
                    </a:moveTo>
                    <a:lnTo>
                      <a:pt x="452" y="2059"/>
                    </a:lnTo>
                    <a:lnTo>
                      <a:pt x="453" y="2063"/>
                    </a:lnTo>
                    <a:lnTo>
                      <a:pt x="454" y="2066"/>
                    </a:lnTo>
                    <a:lnTo>
                      <a:pt x="454" y="2070"/>
                    </a:lnTo>
                    <a:lnTo>
                      <a:pt x="453" y="2073"/>
                    </a:lnTo>
                    <a:lnTo>
                      <a:pt x="451" y="2078"/>
                    </a:lnTo>
                    <a:lnTo>
                      <a:pt x="447" y="2081"/>
                    </a:lnTo>
                    <a:lnTo>
                      <a:pt x="440" y="2085"/>
                    </a:lnTo>
                    <a:lnTo>
                      <a:pt x="434" y="2088"/>
                    </a:lnTo>
                    <a:lnTo>
                      <a:pt x="428" y="2089"/>
                    </a:lnTo>
                    <a:lnTo>
                      <a:pt x="423" y="2089"/>
                    </a:lnTo>
                    <a:lnTo>
                      <a:pt x="420" y="2088"/>
                    </a:lnTo>
                    <a:lnTo>
                      <a:pt x="417" y="2085"/>
                    </a:lnTo>
                    <a:lnTo>
                      <a:pt x="415" y="2082"/>
                    </a:lnTo>
                    <a:lnTo>
                      <a:pt x="413" y="2079"/>
                    </a:lnTo>
                    <a:lnTo>
                      <a:pt x="411" y="2076"/>
                    </a:lnTo>
                    <a:lnTo>
                      <a:pt x="450" y="2055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48" name="Freeform 543">
                <a:extLst>
                  <a:ext uri="{FF2B5EF4-FFF2-40B4-BE49-F238E27FC236}">
                    <a16:creationId xmlns:a16="http://schemas.microsoft.com/office/drawing/2014/main" id="{AB212427-EA69-43B0-8E5A-ADE100D283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97" y="1425"/>
                <a:ext cx="49" cy="105"/>
              </a:xfrm>
              <a:custGeom>
                <a:avLst/>
                <a:gdLst>
                  <a:gd name="T0" fmla="*/ 0 w 939"/>
                  <a:gd name="T1" fmla="*/ 0 h 1980"/>
                  <a:gd name="T2" fmla="*/ 0 w 939"/>
                  <a:gd name="T3" fmla="*/ 0 h 1980"/>
                  <a:gd name="T4" fmla="*/ 0 w 939"/>
                  <a:gd name="T5" fmla="*/ 0 h 1980"/>
                  <a:gd name="T6" fmla="*/ 0 w 939"/>
                  <a:gd name="T7" fmla="*/ 0 h 1980"/>
                  <a:gd name="T8" fmla="*/ 0 w 939"/>
                  <a:gd name="T9" fmla="*/ 0 h 1980"/>
                  <a:gd name="T10" fmla="*/ 0 w 939"/>
                  <a:gd name="T11" fmla="*/ 1 h 1980"/>
                  <a:gd name="T12" fmla="*/ 0 w 939"/>
                  <a:gd name="T13" fmla="*/ 1 h 1980"/>
                  <a:gd name="T14" fmla="*/ 0 w 939"/>
                  <a:gd name="T15" fmla="*/ 1 h 1980"/>
                  <a:gd name="T16" fmla="*/ 0 w 939"/>
                  <a:gd name="T17" fmla="*/ 1 h 1980"/>
                  <a:gd name="T18" fmla="*/ 0 w 939"/>
                  <a:gd name="T19" fmla="*/ 1 h 1980"/>
                  <a:gd name="T20" fmla="*/ 0 w 939"/>
                  <a:gd name="T21" fmla="*/ 0 h 1980"/>
                  <a:gd name="T22" fmla="*/ 0 w 939"/>
                  <a:gd name="T23" fmla="*/ 0 h 1980"/>
                  <a:gd name="T24" fmla="*/ 0 w 939"/>
                  <a:gd name="T25" fmla="*/ 1 h 1980"/>
                  <a:gd name="T26" fmla="*/ 0 w 939"/>
                  <a:gd name="T27" fmla="*/ 1 h 1980"/>
                  <a:gd name="T28" fmla="*/ 0 w 939"/>
                  <a:gd name="T29" fmla="*/ 1 h 1980"/>
                  <a:gd name="T30" fmla="*/ 0 w 939"/>
                  <a:gd name="T31" fmla="*/ 1 h 1980"/>
                  <a:gd name="T32" fmla="*/ 1 w 939"/>
                  <a:gd name="T33" fmla="*/ 1 h 1980"/>
                  <a:gd name="T34" fmla="*/ 1 w 939"/>
                  <a:gd name="T35" fmla="*/ 2 h 1980"/>
                  <a:gd name="T36" fmla="*/ 1 w 939"/>
                  <a:gd name="T37" fmla="*/ 2 h 1980"/>
                  <a:gd name="T38" fmla="*/ 1 w 939"/>
                  <a:gd name="T39" fmla="*/ 2 h 1980"/>
                  <a:gd name="T40" fmla="*/ 1 w 939"/>
                  <a:gd name="T41" fmla="*/ 2 h 1980"/>
                  <a:gd name="T42" fmla="*/ 1 w 939"/>
                  <a:gd name="T43" fmla="*/ 1 h 1980"/>
                  <a:gd name="T44" fmla="*/ 1 w 939"/>
                  <a:gd name="T45" fmla="*/ 2 h 1980"/>
                  <a:gd name="T46" fmla="*/ 1 w 939"/>
                  <a:gd name="T47" fmla="*/ 2 h 1980"/>
                  <a:gd name="T48" fmla="*/ 1 w 939"/>
                  <a:gd name="T49" fmla="*/ 2 h 1980"/>
                  <a:gd name="T50" fmla="*/ 1 w 939"/>
                  <a:gd name="T51" fmla="*/ 3 h 1980"/>
                  <a:gd name="T52" fmla="*/ 1 w 939"/>
                  <a:gd name="T53" fmla="*/ 3 h 1980"/>
                  <a:gd name="T54" fmla="*/ 1 w 939"/>
                  <a:gd name="T55" fmla="*/ 3 h 1980"/>
                  <a:gd name="T56" fmla="*/ 1 w 939"/>
                  <a:gd name="T57" fmla="*/ 3 h 1980"/>
                  <a:gd name="T58" fmla="*/ 1 w 939"/>
                  <a:gd name="T59" fmla="*/ 3 h 1980"/>
                  <a:gd name="T60" fmla="*/ 1 w 939"/>
                  <a:gd name="T61" fmla="*/ 3 h 1980"/>
                  <a:gd name="T62" fmla="*/ 1 w 939"/>
                  <a:gd name="T63" fmla="*/ 2 h 1980"/>
                  <a:gd name="T64" fmla="*/ 1 w 939"/>
                  <a:gd name="T65" fmla="*/ 4 h 1980"/>
                  <a:gd name="T66" fmla="*/ 1 w 939"/>
                  <a:gd name="T67" fmla="*/ 4 h 1980"/>
                  <a:gd name="T68" fmla="*/ 1 w 939"/>
                  <a:gd name="T69" fmla="*/ 4 h 1980"/>
                  <a:gd name="T70" fmla="*/ 1 w 939"/>
                  <a:gd name="T71" fmla="*/ 4 h 1980"/>
                  <a:gd name="T72" fmla="*/ 1 w 939"/>
                  <a:gd name="T73" fmla="*/ 4 h 1980"/>
                  <a:gd name="T74" fmla="*/ 1 w 939"/>
                  <a:gd name="T75" fmla="*/ 4 h 1980"/>
                  <a:gd name="T76" fmla="*/ 1 w 939"/>
                  <a:gd name="T77" fmla="*/ 4 h 1980"/>
                  <a:gd name="T78" fmla="*/ 1 w 939"/>
                  <a:gd name="T79" fmla="*/ 4 h 1980"/>
                  <a:gd name="T80" fmla="*/ 2 w 939"/>
                  <a:gd name="T81" fmla="*/ 5 h 1980"/>
                  <a:gd name="T82" fmla="*/ 1 w 939"/>
                  <a:gd name="T83" fmla="*/ 4 h 1980"/>
                  <a:gd name="T84" fmla="*/ 2 w 939"/>
                  <a:gd name="T85" fmla="*/ 5 h 1980"/>
                  <a:gd name="T86" fmla="*/ 2 w 939"/>
                  <a:gd name="T87" fmla="*/ 5 h 1980"/>
                  <a:gd name="T88" fmla="*/ 2 w 939"/>
                  <a:gd name="T89" fmla="*/ 5 h 1980"/>
                  <a:gd name="T90" fmla="*/ 2 w 939"/>
                  <a:gd name="T91" fmla="*/ 5 h 1980"/>
                  <a:gd name="T92" fmla="*/ 2 w 939"/>
                  <a:gd name="T93" fmla="*/ 5 h 1980"/>
                  <a:gd name="T94" fmla="*/ 2 w 939"/>
                  <a:gd name="T95" fmla="*/ 5 h 1980"/>
                  <a:gd name="T96" fmla="*/ 2 w 939"/>
                  <a:gd name="T97" fmla="*/ 5 h 1980"/>
                  <a:gd name="T98" fmla="*/ 2 w 939"/>
                  <a:gd name="T99" fmla="*/ 5 h 1980"/>
                  <a:gd name="T100" fmla="*/ 3 w 939"/>
                  <a:gd name="T101" fmla="*/ 5 h 1980"/>
                  <a:gd name="T102" fmla="*/ 2 w 939"/>
                  <a:gd name="T103" fmla="*/ 6 h 1980"/>
                  <a:gd name="T104" fmla="*/ 3 w 939"/>
                  <a:gd name="T105" fmla="*/ 5 h 1980"/>
                  <a:gd name="T106" fmla="*/ 3 w 939"/>
                  <a:gd name="T107" fmla="*/ 6 h 1980"/>
                  <a:gd name="T108" fmla="*/ 3 w 939"/>
                  <a:gd name="T109" fmla="*/ 6 h 1980"/>
                  <a:gd name="T110" fmla="*/ 2 w 939"/>
                  <a:gd name="T111" fmla="*/ 6 h 198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939" h="1980">
                    <a:moveTo>
                      <a:pt x="52" y="13"/>
                    </a:moveTo>
                    <a:lnTo>
                      <a:pt x="54" y="10"/>
                    </a:lnTo>
                    <a:lnTo>
                      <a:pt x="56" y="6"/>
                    </a:lnTo>
                    <a:lnTo>
                      <a:pt x="58" y="3"/>
                    </a:lnTo>
                    <a:lnTo>
                      <a:pt x="62" y="1"/>
                    </a:lnTo>
                    <a:lnTo>
                      <a:pt x="66" y="0"/>
                    </a:lnTo>
                    <a:lnTo>
                      <a:pt x="70" y="0"/>
                    </a:lnTo>
                    <a:lnTo>
                      <a:pt x="75" y="1"/>
                    </a:lnTo>
                    <a:lnTo>
                      <a:pt x="82" y="4"/>
                    </a:lnTo>
                    <a:lnTo>
                      <a:pt x="88" y="7"/>
                    </a:lnTo>
                    <a:lnTo>
                      <a:pt x="92" y="11"/>
                    </a:lnTo>
                    <a:lnTo>
                      <a:pt x="95" y="14"/>
                    </a:lnTo>
                    <a:lnTo>
                      <a:pt x="96" y="18"/>
                    </a:lnTo>
                    <a:lnTo>
                      <a:pt x="95" y="22"/>
                    </a:lnTo>
                    <a:lnTo>
                      <a:pt x="95" y="26"/>
                    </a:lnTo>
                    <a:lnTo>
                      <a:pt x="93" y="30"/>
                    </a:lnTo>
                    <a:lnTo>
                      <a:pt x="91" y="33"/>
                    </a:lnTo>
                    <a:lnTo>
                      <a:pt x="52" y="13"/>
                    </a:lnTo>
                    <a:close/>
                    <a:moveTo>
                      <a:pt x="91" y="33"/>
                    </a:moveTo>
                    <a:lnTo>
                      <a:pt x="87" y="42"/>
                    </a:lnTo>
                    <a:lnTo>
                      <a:pt x="77" y="65"/>
                    </a:lnTo>
                    <a:lnTo>
                      <a:pt x="71" y="83"/>
                    </a:lnTo>
                    <a:lnTo>
                      <a:pt x="65" y="101"/>
                    </a:lnTo>
                    <a:lnTo>
                      <a:pt x="58" y="123"/>
                    </a:lnTo>
                    <a:lnTo>
                      <a:pt x="52" y="146"/>
                    </a:lnTo>
                    <a:lnTo>
                      <a:pt x="48" y="171"/>
                    </a:lnTo>
                    <a:lnTo>
                      <a:pt x="45" y="195"/>
                    </a:lnTo>
                    <a:lnTo>
                      <a:pt x="44" y="209"/>
                    </a:lnTo>
                    <a:lnTo>
                      <a:pt x="43" y="222"/>
                    </a:lnTo>
                    <a:lnTo>
                      <a:pt x="44" y="234"/>
                    </a:lnTo>
                    <a:lnTo>
                      <a:pt x="45" y="248"/>
                    </a:lnTo>
                    <a:lnTo>
                      <a:pt x="46" y="260"/>
                    </a:lnTo>
                    <a:lnTo>
                      <a:pt x="49" y="273"/>
                    </a:lnTo>
                    <a:lnTo>
                      <a:pt x="52" y="285"/>
                    </a:lnTo>
                    <a:lnTo>
                      <a:pt x="56" y="298"/>
                    </a:lnTo>
                    <a:lnTo>
                      <a:pt x="62" y="310"/>
                    </a:lnTo>
                    <a:lnTo>
                      <a:pt x="67" y="321"/>
                    </a:lnTo>
                    <a:lnTo>
                      <a:pt x="74" y="333"/>
                    </a:lnTo>
                    <a:lnTo>
                      <a:pt x="82" y="344"/>
                    </a:lnTo>
                    <a:lnTo>
                      <a:pt x="48" y="370"/>
                    </a:lnTo>
                    <a:lnTo>
                      <a:pt x="38" y="358"/>
                    </a:lnTo>
                    <a:lnTo>
                      <a:pt x="30" y="345"/>
                    </a:lnTo>
                    <a:lnTo>
                      <a:pt x="23" y="331"/>
                    </a:lnTo>
                    <a:lnTo>
                      <a:pt x="16" y="317"/>
                    </a:lnTo>
                    <a:lnTo>
                      <a:pt x="11" y="303"/>
                    </a:lnTo>
                    <a:lnTo>
                      <a:pt x="7" y="288"/>
                    </a:lnTo>
                    <a:lnTo>
                      <a:pt x="4" y="273"/>
                    </a:lnTo>
                    <a:lnTo>
                      <a:pt x="2" y="258"/>
                    </a:lnTo>
                    <a:lnTo>
                      <a:pt x="1" y="244"/>
                    </a:lnTo>
                    <a:lnTo>
                      <a:pt x="0" y="228"/>
                    </a:lnTo>
                    <a:lnTo>
                      <a:pt x="0" y="214"/>
                    </a:lnTo>
                    <a:lnTo>
                      <a:pt x="1" y="198"/>
                    </a:lnTo>
                    <a:lnTo>
                      <a:pt x="4" y="170"/>
                    </a:lnTo>
                    <a:lnTo>
                      <a:pt x="9" y="142"/>
                    </a:lnTo>
                    <a:lnTo>
                      <a:pt x="15" y="116"/>
                    </a:lnTo>
                    <a:lnTo>
                      <a:pt x="22" y="91"/>
                    </a:lnTo>
                    <a:lnTo>
                      <a:pt x="29" y="70"/>
                    </a:lnTo>
                    <a:lnTo>
                      <a:pt x="36" y="50"/>
                    </a:lnTo>
                    <a:lnTo>
                      <a:pt x="47" y="24"/>
                    </a:lnTo>
                    <a:lnTo>
                      <a:pt x="52" y="13"/>
                    </a:lnTo>
                    <a:lnTo>
                      <a:pt x="91" y="33"/>
                    </a:lnTo>
                    <a:close/>
                    <a:moveTo>
                      <a:pt x="82" y="344"/>
                    </a:moveTo>
                    <a:lnTo>
                      <a:pt x="83" y="345"/>
                    </a:lnTo>
                    <a:lnTo>
                      <a:pt x="82" y="344"/>
                    </a:lnTo>
                    <a:lnTo>
                      <a:pt x="65" y="357"/>
                    </a:lnTo>
                    <a:lnTo>
                      <a:pt x="82" y="344"/>
                    </a:lnTo>
                    <a:close/>
                    <a:moveTo>
                      <a:pt x="82" y="344"/>
                    </a:moveTo>
                    <a:lnTo>
                      <a:pt x="94" y="359"/>
                    </a:lnTo>
                    <a:lnTo>
                      <a:pt x="108" y="373"/>
                    </a:lnTo>
                    <a:lnTo>
                      <a:pt x="121" y="388"/>
                    </a:lnTo>
                    <a:lnTo>
                      <a:pt x="135" y="401"/>
                    </a:lnTo>
                    <a:lnTo>
                      <a:pt x="163" y="427"/>
                    </a:lnTo>
                    <a:lnTo>
                      <a:pt x="190" y="450"/>
                    </a:lnTo>
                    <a:lnTo>
                      <a:pt x="162" y="484"/>
                    </a:lnTo>
                    <a:lnTo>
                      <a:pt x="133" y="458"/>
                    </a:lnTo>
                    <a:lnTo>
                      <a:pt x="103" y="432"/>
                    </a:lnTo>
                    <a:lnTo>
                      <a:pt x="89" y="417"/>
                    </a:lnTo>
                    <a:lnTo>
                      <a:pt x="75" y="403"/>
                    </a:lnTo>
                    <a:lnTo>
                      <a:pt x="62" y="387"/>
                    </a:lnTo>
                    <a:lnTo>
                      <a:pt x="48" y="370"/>
                    </a:lnTo>
                    <a:lnTo>
                      <a:pt x="82" y="344"/>
                    </a:lnTo>
                    <a:close/>
                    <a:moveTo>
                      <a:pt x="190" y="450"/>
                    </a:moveTo>
                    <a:lnTo>
                      <a:pt x="218" y="475"/>
                    </a:lnTo>
                    <a:lnTo>
                      <a:pt x="244" y="498"/>
                    </a:lnTo>
                    <a:lnTo>
                      <a:pt x="256" y="511"/>
                    </a:lnTo>
                    <a:lnTo>
                      <a:pt x="267" y="523"/>
                    </a:lnTo>
                    <a:lnTo>
                      <a:pt x="278" y="535"/>
                    </a:lnTo>
                    <a:lnTo>
                      <a:pt x="287" y="547"/>
                    </a:lnTo>
                    <a:lnTo>
                      <a:pt x="295" y="561"/>
                    </a:lnTo>
                    <a:lnTo>
                      <a:pt x="302" y="574"/>
                    </a:lnTo>
                    <a:lnTo>
                      <a:pt x="308" y="588"/>
                    </a:lnTo>
                    <a:lnTo>
                      <a:pt x="312" y="603"/>
                    </a:lnTo>
                    <a:lnTo>
                      <a:pt x="315" y="618"/>
                    </a:lnTo>
                    <a:lnTo>
                      <a:pt x="317" y="633"/>
                    </a:lnTo>
                    <a:lnTo>
                      <a:pt x="317" y="651"/>
                    </a:lnTo>
                    <a:lnTo>
                      <a:pt x="315" y="668"/>
                    </a:lnTo>
                    <a:lnTo>
                      <a:pt x="272" y="662"/>
                    </a:lnTo>
                    <a:lnTo>
                      <a:pt x="273" y="649"/>
                    </a:lnTo>
                    <a:lnTo>
                      <a:pt x="273" y="635"/>
                    </a:lnTo>
                    <a:lnTo>
                      <a:pt x="271" y="623"/>
                    </a:lnTo>
                    <a:lnTo>
                      <a:pt x="268" y="611"/>
                    </a:lnTo>
                    <a:lnTo>
                      <a:pt x="264" y="600"/>
                    </a:lnTo>
                    <a:lnTo>
                      <a:pt x="259" y="588"/>
                    </a:lnTo>
                    <a:lnTo>
                      <a:pt x="253" y="577"/>
                    </a:lnTo>
                    <a:lnTo>
                      <a:pt x="246" y="567"/>
                    </a:lnTo>
                    <a:lnTo>
                      <a:pt x="238" y="557"/>
                    </a:lnTo>
                    <a:lnTo>
                      <a:pt x="228" y="545"/>
                    </a:lnTo>
                    <a:lnTo>
                      <a:pt x="219" y="535"/>
                    </a:lnTo>
                    <a:lnTo>
                      <a:pt x="208" y="525"/>
                    </a:lnTo>
                    <a:lnTo>
                      <a:pt x="185" y="504"/>
                    </a:lnTo>
                    <a:lnTo>
                      <a:pt x="162" y="484"/>
                    </a:lnTo>
                    <a:lnTo>
                      <a:pt x="190" y="450"/>
                    </a:lnTo>
                    <a:close/>
                    <a:moveTo>
                      <a:pt x="315" y="668"/>
                    </a:moveTo>
                    <a:lnTo>
                      <a:pt x="313" y="684"/>
                    </a:lnTo>
                    <a:lnTo>
                      <a:pt x="310" y="701"/>
                    </a:lnTo>
                    <a:lnTo>
                      <a:pt x="306" y="719"/>
                    </a:lnTo>
                    <a:lnTo>
                      <a:pt x="303" y="739"/>
                    </a:lnTo>
                    <a:lnTo>
                      <a:pt x="260" y="731"/>
                    </a:lnTo>
                    <a:lnTo>
                      <a:pt x="263" y="712"/>
                    </a:lnTo>
                    <a:lnTo>
                      <a:pt x="266" y="695"/>
                    </a:lnTo>
                    <a:lnTo>
                      <a:pt x="269" y="677"/>
                    </a:lnTo>
                    <a:lnTo>
                      <a:pt x="272" y="662"/>
                    </a:lnTo>
                    <a:lnTo>
                      <a:pt x="315" y="668"/>
                    </a:lnTo>
                    <a:close/>
                    <a:moveTo>
                      <a:pt x="303" y="739"/>
                    </a:moveTo>
                    <a:lnTo>
                      <a:pt x="294" y="791"/>
                    </a:lnTo>
                    <a:lnTo>
                      <a:pt x="285" y="848"/>
                    </a:lnTo>
                    <a:lnTo>
                      <a:pt x="281" y="878"/>
                    </a:lnTo>
                    <a:lnTo>
                      <a:pt x="278" y="909"/>
                    </a:lnTo>
                    <a:lnTo>
                      <a:pt x="274" y="939"/>
                    </a:lnTo>
                    <a:lnTo>
                      <a:pt x="273" y="971"/>
                    </a:lnTo>
                    <a:lnTo>
                      <a:pt x="273" y="1004"/>
                    </a:lnTo>
                    <a:lnTo>
                      <a:pt x="274" y="1036"/>
                    </a:lnTo>
                    <a:lnTo>
                      <a:pt x="278" y="1068"/>
                    </a:lnTo>
                    <a:lnTo>
                      <a:pt x="283" y="1101"/>
                    </a:lnTo>
                    <a:lnTo>
                      <a:pt x="286" y="1117"/>
                    </a:lnTo>
                    <a:lnTo>
                      <a:pt x="289" y="1133"/>
                    </a:lnTo>
                    <a:lnTo>
                      <a:pt x="293" y="1149"/>
                    </a:lnTo>
                    <a:lnTo>
                      <a:pt x="298" y="1166"/>
                    </a:lnTo>
                    <a:lnTo>
                      <a:pt x="303" y="1181"/>
                    </a:lnTo>
                    <a:lnTo>
                      <a:pt x="309" y="1196"/>
                    </a:lnTo>
                    <a:lnTo>
                      <a:pt x="315" y="1213"/>
                    </a:lnTo>
                    <a:lnTo>
                      <a:pt x="324" y="1228"/>
                    </a:lnTo>
                    <a:lnTo>
                      <a:pt x="284" y="1247"/>
                    </a:lnTo>
                    <a:lnTo>
                      <a:pt x="276" y="1230"/>
                    </a:lnTo>
                    <a:lnTo>
                      <a:pt x="269" y="1214"/>
                    </a:lnTo>
                    <a:lnTo>
                      <a:pt x="262" y="1196"/>
                    </a:lnTo>
                    <a:lnTo>
                      <a:pt x="257" y="1180"/>
                    </a:lnTo>
                    <a:lnTo>
                      <a:pt x="252" y="1162"/>
                    </a:lnTo>
                    <a:lnTo>
                      <a:pt x="247" y="1146"/>
                    </a:lnTo>
                    <a:lnTo>
                      <a:pt x="243" y="1129"/>
                    </a:lnTo>
                    <a:lnTo>
                      <a:pt x="240" y="1111"/>
                    </a:lnTo>
                    <a:lnTo>
                      <a:pt x="235" y="1076"/>
                    </a:lnTo>
                    <a:lnTo>
                      <a:pt x="231" y="1043"/>
                    </a:lnTo>
                    <a:lnTo>
                      <a:pt x="229" y="1008"/>
                    </a:lnTo>
                    <a:lnTo>
                      <a:pt x="229" y="974"/>
                    </a:lnTo>
                    <a:lnTo>
                      <a:pt x="230" y="941"/>
                    </a:lnTo>
                    <a:lnTo>
                      <a:pt x="233" y="909"/>
                    </a:lnTo>
                    <a:lnTo>
                      <a:pt x="237" y="876"/>
                    </a:lnTo>
                    <a:lnTo>
                      <a:pt x="241" y="845"/>
                    </a:lnTo>
                    <a:lnTo>
                      <a:pt x="250" y="786"/>
                    </a:lnTo>
                    <a:lnTo>
                      <a:pt x="260" y="731"/>
                    </a:lnTo>
                    <a:lnTo>
                      <a:pt x="303" y="739"/>
                    </a:lnTo>
                    <a:close/>
                    <a:moveTo>
                      <a:pt x="324" y="1228"/>
                    </a:moveTo>
                    <a:lnTo>
                      <a:pt x="339" y="1260"/>
                    </a:lnTo>
                    <a:lnTo>
                      <a:pt x="352" y="1284"/>
                    </a:lnTo>
                    <a:lnTo>
                      <a:pt x="363" y="1303"/>
                    </a:lnTo>
                    <a:lnTo>
                      <a:pt x="373" y="1316"/>
                    </a:lnTo>
                    <a:lnTo>
                      <a:pt x="380" y="1326"/>
                    </a:lnTo>
                    <a:lnTo>
                      <a:pt x="387" y="1332"/>
                    </a:lnTo>
                    <a:lnTo>
                      <a:pt x="394" y="1337"/>
                    </a:lnTo>
                    <a:lnTo>
                      <a:pt x="400" y="1342"/>
                    </a:lnTo>
                    <a:lnTo>
                      <a:pt x="378" y="1379"/>
                    </a:lnTo>
                    <a:lnTo>
                      <a:pt x="369" y="1373"/>
                    </a:lnTo>
                    <a:lnTo>
                      <a:pt x="359" y="1367"/>
                    </a:lnTo>
                    <a:lnTo>
                      <a:pt x="351" y="1359"/>
                    </a:lnTo>
                    <a:lnTo>
                      <a:pt x="341" y="1348"/>
                    </a:lnTo>
                    <a:lnTo>
                      <a:pt x="330" y="1331"/>
                    </a:lnTo>
                    <a:lnTo>
                      <a:pt x="317" y="1311"/>
                    </a:lnTo>
                    <a:lnTo>
                      <a:pt x="302" y="1283"/>
                    </a:lnTo>
                    <a:lnTo>
                      <a:pt x="284" y="1247"/>
                    </a:lnTo>
                    <a:lnTo>
                      <a:pt x="324" y="1228"/>
                    </a:lnTo>
                    <a:close/>
                    <a:moveTo>
                      <a:pt x="400" y="1342"/>
                    </a:moveTo>
                    <a:lnTo>
                      <a:pt x="410" y="1348"/>
                    </a:lnTo>
                    <a:lnTo>
                      <a:pt x="421" y="1355"/>
                    </a:lnTo>
                    <a:lnTo>
                      <a:pt x="433" y="1366"/>
                    </a:lnTo>
                    <a:lnTo>
                      <a:pt x="447" y="1380"/>
                    </a:lnTo>
                    <a:lnTo>
                      <a:pt x="466" y="1400"/>
                    </a:lnTo>
                    <a:lnTo>
                      <a:pt x="486" y="1425"/>
                    </a:lnTo>
                    <a:lnTo>
                      <a:pt x="512" y="1459"/>
                    </a:lnTo>
                    <a:lnTo>
                      <a:pt x="542" y="1502"/>
                    </a:lnTo>
                    <a:lnTo>
                      <a:pt x="505" y="1526"/>
                    </a:lnTo>
                    <a:lnTo>
                      <a:pt x="477" y="1487"/>
                    </a:lnTo>
                    <a:lnTo>
                      <a:pt x="454" y="1455"/>
                    </a:lnTo>
                    <a:lnTo>
                      <a:pt x="435" y="1431"/>
                    </a:lnTo>
                    <a:lnTo>
                      <a:pt x="419" y="1413"/>
                    </a:lnTo>
                    <a:lnTo>
                      <a:pt x="405" y="1400"/>
                    </a:lnTo>
                    <a:lnTo>
                      <a:pt x="394" y="1391"/>
                    </a:lnTo>
                    <a:lnTo>
                      <a:pt x="385" y="1384"/>
                    </a:lnTo>
                    <a:lnTo>
                      <a:pt x="378" y="1379"/>
                    </a:lnTo>
                    <a:lnTo>
                      <a:pt x="400" y="1342"/>
                    </a:lnTo>
                    <a:close/>
                    <a:moveTo>
                      <a:pt x="542" y="1502"/>
                    </a:moveTo>
                    <a:lnTo>
                      <a:pt x="573" y="1551"/>
                    </a:lnTo>
                    <a:lnTo>
                      <a:pt x="599" y="1591"/>
                    </a:lnTo>
                    <a:lnTo>
                      <a:pt x="619" y="1626"/>
                    </a:lnTo>
                    <a:lnTo>
                      <a:pt x="637" y="1654"/>
                    </a:lnTo>
                    <a:lnTo>
                      <a:pt x="599" y="1676"/>
                    </a:lnTo>
                    <a:lnTo>
                      <a:pt x="583" y="1648"/>
                    </a:lnTo>
                    <a:lnTo>
                      <a:pt x="562" y="1615"/>
                    </a:lnTo>
                    <a:lnTo>
                      <a:pt x="536" y="1575"/>
                    </a:lnTo>
                    <a:lnTo>
                      <a:pt x="505" y="1526"/>
                    </a:lnTo>
                    <a:lnTo>
                      <a:pt x="542" y="1502"/>
                    </a:lnTo>
                    <a:close/>
                    <a:moveTo>
                      <a:pt x="637" y="1654"/>
                    </a:moveTo>
                    <a:lnTo>
                      <a:pt x="652" y="1680"/>
                    </a:lnTo>
                    <a:lnTo>
                      <a:pt x="666" y="1703"/>
                    </a:lnTo>
                    <a:lnTo>
                      <a:pt x="674" y="1713"/>
                    </a:lnTo>
                    <a:lnTo>
                      <a:pt x="682" y="1723"/>
                    </a:lnTo>
                    <a:lnTo>
                      <a:pt x="691" y="1733"/>
                    </a:lnTo>
                    <a:lnTo>
                      <a:pt x="700" y="1745"/>
                    </a:lnTo>
                    <a:lnTo>
                      <a:pt x="725" y="1767"/>
                    </a:lnTo>
                    <a:lnTo>
                      <a:pt x="758" y="1795"/>
                    </a:lnTo>
                    <a:lnTo>
                      <a:pt x="801" y="1829"/>
                    </a:lnTo>
                    <a:lnTo>
                      <a:pt x="856" y="1872"/>
                    </a:lnTo>
                    <a:lnTo>
                      <a:pt x="829" y="1905"/>
                    </a:lnTo>
                    <a:lnTo>
                      <a:pt x="772" y="1861"/>
                    </a:lnTo>
                    <a:lnTo>
                      <a:pt x="727" y="1826"/>
                    </a:lnTo>
                    <a:lnTo>
                      <a:pt x="708" y="1811"/>
                    </a:lnTo>
                    <a:lnTo>
                      <a:pt x="693" y="1797"/>
                    </a:lnTo>
                    <a:lnTo>
                      <a:pt x="680" y="1785"/>
                    </a:lnTo>
                    <a:lnTo>
                      <a:pt x="668" y="1773"/>
                    </a:lnTo>
                    <a:lnTo>
                      <a:pt x="657" y="1762"/>
                    </a:lnTo>
                    <a:lnTo>
                      <a:pt x="648" y="1751"/>
                    </a:lnTo>
                    <a:lnTo>
                      <a:pt x="639" y="1741"/>
                    </a:lnTo>
                    <a:lnTo>
                      <a:pt x="632" y="1729"/>
                    </a:lnTo>
                    <a:lnTo>
                      <a:pt x="615" y="1705"/>
                    </a:lnTo>
                    <a:lnTo>
                      <a:pt x="599" y="1676"/>
                    </a:lnTo>
                    <a:lnTo>
                      <a:pt x="637" y="1654"/>
                    </a:lnTo>
                    <a:close/>
                    <a:moveTo>
                      <a:pt x="856" y="1872"/>
                    </a:moveTo>
                    <a:lnTo>
                      <a:pt x="854" y="1870"/>
                    </a:lnTo>
                    <a:lnTo>
                      <a:pt x="856" y="1872"/>
                    </a:lnTo>
                    <a:lnTo>
                      <a:pt x="843" y="1888"/>
                    </a:lnTo>
                    <a:lnTo>
                      <a:pt x="856" y="1872"/>
                    </a:lnTo>
                    <a:close/>
                    <a:moveTo>
                      <a:pt x="856" y="1872"/>
                    </a:moveTo>
                    <a:lnTo>
                      <a:pt x="868" y="1881"/>
                    </a:lnTo>
                    <a:lnTo>
                      <a:pt x="878" y="1889"/>
                    </a:lnTo>
                    <a:lnTo>
                      <a:pt x="889" y="1898"/>
                    </a:lnTo>
                    <a:lnTo>
                      <a:pt x="898" y="1907"/>
                    </a:lnTo>
                    <a:lnTo>
                      <a:pt x="868" y="1938"/>
                    </a:lnTo>
                    <a:lnTo>
                      <a:pt x="859" y="1931"/>
                    </a:lnTo>
                    <a:lnTo>
                      <a:pt x="850" y="1923"/>
                    </a:lnTo>
                    <a:lnTo>
                      <a:pt x="841" y="1915"/>
                    </a:lnTo>
                    <a:lnTo>
                      <a:pt x="829" y="1905"/>
                    </a:lnTo>
                    <a:lnTo>
                      <a:pt x="856" y="1872"/>
                    </a:lnTo>
                    <a:close/>
                    <a:moveTo>
                      <a:pt x="898" y="1907"/>
                    </a:moveTo>
                    <a:lnTo>
                      <a:pt x="907" y="1916"/>
                    </a:lnTo>
                    <a:lnTo>
                      <a:pt x="915" y="1924"/>
                    </a:lnTo>
                    <a:lnTo>
                      <a:pt x="923" y="1932"/>
                    </a:lnTo>
                    <a:lnTo>
                      <a:pt x="931" y="1941"/>
                    </a:lnTo>
                    <a:lnTo>
                      <a:pt x="898" y="1970"/>
                    </a:lnTo>
                    <a:lnTo>
                      <a:pt x="891" y="1962"/>
                    </a:lnTo>
                    <a:lnTo>
                      <a:pt x="883" y="1954"/>
                    </a:lnTo>
                    <a:lnTo>
                      <a:pt x="876" y="1946"/>
                    </a:lnTo>
                    <a:lnTo>
                      <a:pt x="868" y="1938"/>
                    </a:lnTo>
                    <a:lnTo>
                      <a:pt x="898" y="1907"/>
                    </a:lnTo>
                    <a:close/>
                    <a:moveTo>
                      <a:pt x="931" y="1941"/>
                    </a:moveTo>
                    <a:lnTo>
                      <a:pt x="934" y="1944"/>
                    </a:lnTo>
                    <a:lnTo>
                      <a:pt x="936" y="1947"/>
                    </a:lnTo>
                    <a:lnTo>
                      <a:pt x="938" y="1950"/>
                    </a:lnTo>
                    <a:lnTo>
                      <a:pt x="939" y="1953"/>
                    </a:lnTo>
                    <a:lnTo>
                      <a:pt x="939" y="1958"/>
                    </a:lnTo>
                    <a:lnTo>
                      <a:pt x="937" y="1962"/>
                    </a:lnTo>
                    <a:lnTo>
                      <a:pt x="934" y="1967"/>
                    </a:lnTo>
                    <a:lnTo>
                      <a:pt x="929" y="1972"/>
                    </a:lnTo>
                    <a:lnTo>
                      <a:pt x="923" y="1976"/>
                    </a:lnTo>
                    <a:lnTo>
                      <a:pt x="918" y="1979"/>
                    </a:lnTo>
                    <a:lnTo>
                      <a:pt x="914" y="1980"/>
                    </a:lnTo>
                    <a:lnTo>
                      <a:pt x="910" y="1979"/>
                    </a:lnTo>
                    <a:lnTo>
                      <a:pt x="907" y="1978"/>
                    </a:lnTo>
                    <a:lnTo>
                      <a:pt x="904" y="1976"/>
                    </a:lnTo>
                    <a:lnTo>
                      <a:pt x="901" y="1973"/>
                    </a:lnTo>
                    <a:lnTo>
                      <a:pt x="898" y="1970"/>
                    </a:lnTo>
                    <a:lnTo>
                      <a:pt x="931" y="1941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0832" name="Group 544">
              <a:extLst>
                <a:ext uri="{FF2B5EF4-FFF2-40B4-BE49-F238E27FC236}">
                  <a16:creationId xmlns:a16="http://schemas.microsoft.com/office/drawing/2014/main" id="{B194E34E-A90A-4552-8543-9DCEC9B011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5" y="1432"/>
              <a:ext cx="438" cy="349"/>
              <a:chOff x="4845" y="1432"/>
              <a:chExt cx="438" cy="349"/>
            </a:xfrm>
          </p:grpSpPr>
          <p:sp>
            <p:nvSpPr>
              <p:cNvPr id="101149" name="Freeform 545">
                <a:extLst>
                  <a:ext uri="{FF2B5EF4-FFF2-40B4-BE49-F238E27FC236}">
                    <a16:creationId xmlns:a16="http://schemas.microsoft.com/office/drawing/2014/main" id="{08DAB592-3617-42A0-A3DE-F04FE894345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44" y="1527"/>
                <a:ext cx="3" cy="3"/>
              </a:xfrm>
              <a:custGeom>
                <a:avLst/>
                <a:gdLst>
                  <a:gd name="T0" fmla="*/ 0 w 58"/>
                  <a:gd name="T1" fmla="*/ 0 h 59"/>
                  <a:gd name="T2" fmla="*/ 0 w 58"/>
                  <a:gd name="T3" fmla="*/ 0 h 59"/>
                  <a:gd name="T4" fmla="*/ 0 w 58"/>
                  <a:gd name="T5" fmla="*/ 0 h 59"/>
                  <a:gd name="T6" fmla="*/ 0 w 58"/>
                  <a:gd name="T7" fmla="*/ 0 h 59"/>
                  <a:gd name="T8" fmla="*/ 0 w 58"/>
                  <a:gd name="T9" fmla="*/ 0 h 59"/>
                  <a:gd name="T10" fmla="*/ 0 w 58"/>
                  <a:gd name="T11" fmla="*/ 0 h 59"/>
                  <a:gd name="T12" fmla="*/ 0 w 58"/>
                  <a:gd name="T13" fmla="*/ 0 h 59"/>
                  <a:gd name="T14" fmla="*/ 0 w 58"/>
                  <a:gd name="T15" fmla="*/ 0 h 59"/>
                  <a:gd name="T16" fmla="*/ 0 w 58"/>
                  <a:gd name="T17" fmla="*/ 0 h 59"/>
                  <a:gd name="T18" fmla="*/ 0 w 58"/>
                  <a:gd name="T19" fmla="*/ 0 h 59"/>
                  <a:gd name="T20" fmla="*/ 0 w 58"/>
                  <a:gd name="T21" fmla="*/ 0 h 59"/>
                  <a:gd name="T22" fmla="*/ 0 w 58"/>
                  <a:gd name="T23" fmla="*/ 0 h 59"/>
                  <a:gd name="T24" fmla="*/ 0 w 58"/>
                  <a:gd name="T25" fmla="*/ 0 h 59"/>
                  <a:gd name="T26" fmla="*/ 0 w 58"/>
                  <a:gd name="T27" fmla="*/ 0 h 59"/>
                  <a:gd name="T28" fmla="*/ 0 w 58"/>
                  <a:gd name="T29" fmla="*/ 0 h 59"/>
                  <a:gd name="T30" fmla="*/ 0 w 58"/>
                  <a:gd name="T31" fmla="*/ 0 h 59"/>
                  <a:gd name="T32" fmla="*/ 0 w 58"/>
                  <a:gd name="T33" fmla="*/ 0 h 59"/>
                  <a:gd name="T34" fmla="*/ 0 w 58"/>
                  <a:gd name="T35" fmla="*/ 0 h 59"/>
                  <a:gd name="T36" fmla="*/ 0 w 58"/>
                  <a:gd name="T37" fmla="*/ 0 h 59"/>
                  <a:gd name="T38" fmla="*/ 0 w 58"/>
                  <a:gd name="T39" fmla="*/ 0 h 59"/>
                  <a:gd name="T40" fmla="*/ 0 w 58"/>
                  <a:gd name="T41" fmla="*/ 0 h 59"/>
                  <a:gd name="T42" fmla="*/ 0 w 58"/>
                  <a:gd name="T43" fmla="*/ 0 h 59"/>
                  <a:gd name="T44" fmla="*/ 0 w 58"/>
                  <a:gd name="T45" fmla="*/ 0 h 59"/>
                  <a:gd name="T46" fmla="*/ 0 w 58"/>
                  <a:gd name="T47" fmla="*/ 0 h 59"/>
                  <a:gd name="T48" fmla="*/ 0 w 58"/>
                  <a:gd name="T49" fmla="*/ 0 h 59"/>
                  <a:gd name="T50" fmla="*/ 0 w 58"/>
                  <a:gd name="T51" fmla="*/ 0 h 59"/>
                  <a:gd name="T52" fmla="*/ 0 w 58"/>
                  <a:gd name="T53" fmla="*/ 0 h 59"/>
                  <a:gd name="T54" fmla="*/ 0 w 58"/>
                  <a:gd name="T55" fmla="*/ 0 h 59"/>
                  <a:gd name="T56" fmla="*/ 0 w 58"/>
                  <a:gd name="T57" fmla="*/ 0 h 59"/>
                  <a:gd name="T58" fmla="*/ 0 w 58"/>
                  <a:gd name="T59" fmla="*/ 0 h 59"/>
                  <a:gd name="T60" fmla="*/ 0 w 58"/>
                  <a:gd name="T61" fmla="*/ 0 h 59"/>
                  <a:gd name="T62" fmla="*/ 0 w 58"/>
                  <a:gd name="T63" fmla="*/ 0 h 59"/>
                  <a:gd name="T64" fmla="*/ 0 w 58"/>
                  <a:gd name="T65" fmla="*/ 0 h 59"/>
                  <a:gd name="T66" fmla="*/ 0 w 58"/>
                  <a:gd name="T67" fmla="*/ 0 h 59"/>
                  <a:gd name="T68" fmla="*/ 0 w 58"/>
                  <a:gd name="T69" fmla="*/ 0 h 59"/>
                  <a:gd name="T70" fmla="*/ 0 w 58"/>
                  <a:gd name="T71" fmla="*/ 0 h 59"/>
                  <a:gd name="T72" fmla="*/ 0 w 58"/>
                  <a:gd name="T73" fmla="*/ 0 h 59"/>
                  <a:gd name="T74" fmla="*/ 0 w 58"/>
                  <a:gd name="T75" fmla="*/ 0 h 59"/>
                  <a:gd name="T76" fmla="*/ 0 w 58"/>
                  <a:gd name="T77" fmla="*/ 0 h 59"/>
                  <a:gd name="T78" fmla="*/ 0 w 58"/>
                  <a:gd name="T79" fmla="*/ 0 h 59"/>
                  <a:gd name="T80" fmla="*/ 0 w 58"/>
                  <a:gd name="T81" fmla="*/ 0 h 59"/>
                  <a:gd name="T82" fmla="*/ 0 w 58"/>
                  <a:gd name="T83" fmla="*/ 0 h 59"/>
                  <a:gd name="T84" fmla="*/ 0 w 58"/>
                  <a:gd name="T85" fmla="*/ 0 h 59"/>
                  <a:gd name="T86" fmla="*/ 0 w 58"/>
                  <a:gd name="T87" fmla="*/ 0 h 59"/>
                  <a:gd name="T88" fmla="*/ 0 w 58"/>
                  <a:gd name="T89" fmla="*/ 0 h 59"/>
                  <a:gd name="T90" fmla="*/ 0 w 58"/>
                  <a:gd name="T91" fmla="*/ 0 h 59"/>
                  <a:gd name="T92" fmla="*/ 0 w 58"/>
                  <a:gd name="T93" fmla="*/ 0 h 59"/>
                  <a:gd name="T94" fmla="*/ 0 w 58"/>
                  <a:gd name="T95" fmla="*/ 0 h 59"/>
                  <a:gd name="T96" fmla="*/ 0 w 58"/>
                  <a:gd name="T97" fmla="*/ 0 h 59"/>
                  <a:gd name="T98" fmla="*/ 0 w 58"/>
                  <a:gd name="T99" fmla="*/ 0 h 5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8" h="59">
                    <a:moveTo>
                      <a:pt x="9" y="40"/>
                    </a:moveTo>
                    <a:lnTo>
                      <a:pt x="6" y="37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8"/>
                    </a:lnTo>
                    <a:lnTo>
                      <a:pt x="0" y="23"/>
                    </a:lnTo>
                    <a:lnTo>
                      <a:pt x="1" y="19"/>
                    </a:lnTo>
                    <a:lnTo>
                      <a:pt x="4" y="14"/>
                    </a:lnTo>
                    <a:lnTo>
                      <a:pt x="9" y="9"/>
                    </a:lnTo>
                    <a:lnTo>
                      <a:pt x="14" y="4"/>
                    </a:lnTo>
                    <a:lnTo>
                      <a:pt x="19" y="1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30" y="1"/>
                    </a:lnTo>
                    <a:lnTo>
                      <a:pt x="33" y="3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9" y="40"/>
                    </a:lnTo>
                    <a:close/>
                    <a:moveTo>
                      <a:pt x="40" y="9"/>
                    </a:moveTo>
                    <a:lnTo>
                      <a:pt x="43" y="11"/>
                    </a:lnTo>
                    <a:lnTo>
                      <a:pt x="46" y="15"/>
                    </a:lnTo>
                    <a:lnTo>
                      <a:pt x="12" y="44"/>
                    </a:lnTo>
                    <a:lnTo>
                      <a:pt x="11" y="42"/>
                    </a:lnTo>
                    <a:lnTo>
                      <a:pt x="9" y="40"/>
                    </a:lnTo>
                    <a:lnTo>
                      <a:pt x="40" y="9"/>
                    </a:lnTo>
                    <a:close/>
                    <a:moveTo>
                      <a:pt x="46" y="15"/>
                    </a:moveTo>
                    <a:lnTo>
                      <a:pt x="50" y="20"/>
                    </a:lnTo>
                    <a:lnTo>
                      <a:pt x="54" y="27"/>
                    </a:lnTo>
                    <a:lnTo>
                      <a:pt x="14" y="46"/>
                    </a:lnTo>
                    <a:lnTo>
                      <a:pt x="14" y="45"/>
                    </a:lnTo>
                    <a:lnTo>
                      <a:pt x="12" y="44"/>
                    </a:lnTo>
                    <a:lnTo>
                      <a:pt x="46" y="15"/>
                    </a:lnTo>
                    <a:close/>
                    <a:moveTo>
                      <a:pt x="54" y="27"/>
                    </a:moveTo>
                    <a:lnTo>
                      <a:pt x="55" y="30"/>
                    </a:lnTo>
                    <a:lnTo>
                      <a:pt x="57" y="34"/>
                    </a:lnTo>
                    <a:lnTo>
                      <a:pt x="58" y="38"/>
                    </a:lnTo>
                    <a:lnTo>
                      <a:pt x="58" y="41"/>
                    </a:lnTo>
                    <a:lnTo>
                      <a:pt x="57" y="45"/>
                    </a:lnTo>
                    <a:lnTo>
                      <a:pt x="54" y="48"/>
                    </a:lnTo>
                    <a:lnTo>
                      <a:pt x="50" y="52"/>
                    </a:lnTo>
                    <a:lnTo>
                      <a:pt x="44" y="56"/>
                    </a:lnTo>
                    <a:lnTo>
                      <a:pt x="36" y="58"/>
                    </a:lnTo>
                    <a:lnTo>
                      <a:pt x="31" y="59"/>
                    </a:lnTo>
                    <a:lnTo>
                      <a:pt x="27" y="59"/>
                    </a:lnTo>
                    <a:lnTo>
                      <a:pt x="23" y="58"/>
                    </a:lnTo>
                    <a:lnTo>
                      <a:pt x="20" y="56"/>
                    </a:lnTo>
                    <a:lnTo>
                      <a:pt x="18" y="53"/>
                    </a:lnTo>
                    <a:lnTo>
                      <a:pt x="16" y="50"/>
                    </a:lnTo>
                    <a:lnTo>
                      <a:pt x="14" y="46"/>
                    </a:lnTo>
                    <a:lnTo>
                      <a:pt x="54" y="27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50" name="Freeform 546">
                <a:extLst>
                  <a:ext uri="{FF2B5EF4-FFF2-40B4-BE49-F238E27FC236}">
                    <a16:creationId xmlns:a16="http://schemas.microsoft.com/office/drawing/2014/main" id="{2B9755B9-4AA7-4CD0-834B-09133F5F049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11" y="1463"/>
                <a:ext cx="8" cy="28"/>
              </a:xfrm>
              <a:custGeom>
                <a:avLst/>
                <a:gdLst>
                  <a:gd name="T0" fmla="*/ 0 w 157"/>
                  <a:gd name="T1" fmla="*/ 0 h 522"/>
                  <a:gd name="T2" fmla="*/ 0 w 157"/>
                  <a:gd name="T3" fmla="*/ 0 h 522"/>
                  <a:gd name="T4" fmla="*/ 0 w 157"/>
                  <a:gd name="T5" fmla="*/ 0 h 522"/>
                  <a:gd name="T6" fmla="*/ 0 w 157"/>
                  <a:gd name="T7" fmla="*/ 0 h 522"/>
                  <a:gd name="T8" fmla="*/ 0 w 157"/>
                  <a:gd name="T9" fmla="*/ 0 h 522"/>
                  <a:gd name="T10" fmla="*/ 0 w 157"/>
                  <a:gd name="T11" fmla="*/ 0 h 522"/>
                  <a:gd name="T12" fmla="*/ 0 w 157"/>
                  <a:gd name="T13" fmla="*/ 0 h 522"/>
                  <a:gd name="T14" fmla="*/ 0 w 157"/>
                  <a:gd name="T15" fmla="*/ 0 h 522"/>
                  <a:gd name="T16" fmla="*/ 0 w 157"/>
                  <a:gd name="T17" fmla="*/ 0 h 522"/>
                  <a:gd name="T18" fmla="*/ 0 w 157"/>
                  <a:gd name="T19" fmla="*/ 0 h 522"/>
                  <a:gd name="T20" fmla="*/ 0 w 157"/>
                  <a:gd name="T21" fmla="*/ 0 h 522"/>
                  <a:gd name="T22" fmla="*/ 0 w 157"/>
                  <a:gd name="T23" fmla="*/ 0 h 522"/>
                  <a:gd name="T24" fmla="*/ 0 w 157"/>
                  <a:gd name="T25" fmla="*/ 1 h 522"/>
                  <a:gd name="T26" fmla="*/ 0 w 157"/>
                  <a:gd name="T27" fmla="*/ 1 h 522"/>
                  <a:gd name="T28" fmla="*/ 0 w 157"/>
                  <a:gd name="T29" fmla="*/ 1 h 522"/>
                  <a:gd name="T30" fmla="*/ 0 w 157"/>
                  <a:gd name="T31" fmla="*/ 1 h 522"/>
                  <a:gd name="T32" fmla="*/ 0 w 157"/>
                  <a:gd name="T33" fmla="*/ 1 h 522"/>
                  <a:gd name="T34" fmla="*/ 0 w 157"/>
                  <a:gd name="T35" fmla="*/ 1 h 522"/>
                  <a:gd name="T36" fmla="*/ 0 w 157"/>
                  <a:gd name="T37" fmla="*/ 1 h 522"/>
                  <a:gd name="T38" fmla="*/ 0 w 157"/>
                  <a:gd name="T39" fmla="*/ 1 h 522"/>
                  <a:gd name="T40" fmla="*/ 0 w 157"/>
                  <a:gd name="T41" fmla="*/ 1 h 522"/>
                  <a:gd name="T42" fmla="*/ 0 w 157"/>
                  <a:gd name="T43" fmla="*/ 1 h 522"/>
                  <a:gd name="T44" fmla="*/ 0 w 157"/>
                  <a:gd name="T45" fmla="*/ 1 h 522"/>
                  <a:gd name="T46" fmla="*/ 0 w 157"/>
                  <a:gd name="T47" fmla="*/ 1 h 522"/>
                  <a:gd name="T48" fmla="*/ 0 w 157"/>
                  <a:gd name="T49" fmla="*/ 1 h 522"/>
                  <a:gd name="T50" fmla="*/ 0 w 157"/>
                  <a:gd name="T51" fmla="*/ 1 h 522"/>
                  <a:gd name="T52" fmla="*/ 0 w 157"/>
                  <a:gd name="T53" fmla="*/ 1 h 522"/>
                  <a:gd name="T54" fmla="*/ 0 w 157"/>
                  <a:gd name="T55" fmla="*/ 1 h 522"/>
                  <a:gd name="T56" fmla="*/ 0 w 157"/>
                  <a:gd name="T57" fmla="*/ 0 h 522"/>
                  <a:gd name="T58" fmla="*/ 0 w 157"/>
                  <a:gd name="T59" fmla="*/ 0 h 522"/>
                  <a:gd name="T60" fmla="*/ 0 w 157"/>
                  <a:gd name="T61" fmla="*/ 0 h 522"/>
                  <a:gd name="T62" fmla="*/ 0 w 157"/>
                  <a:gd name="T63" fmla="*/ 1 h 522"/>
                  <a:gd name="T64" fmla="*/ 0 w 157"/>
                  <a:gd name="T65" fmla="*/ 2 h 522"/>
                  <a:gd name="T66" fmla="*/ 0 w 157"/>
                  <a:gd name="T67" fmla="*/ 2 h 522"/>
                  <a:gd name="T68" fmla="*/ 0 w 157"/>
                  <a:gd name="T69" fmla="*/ 2 h 522"/>
                  <a:gd name="T70" fmla="*/ 0 w 157"/>
                  <a:gd name="T71" fmla="*/ 2 h 522"/>
                  <a:gd name="T72" fmla="*/ 0 w 157"/>
                  <a:gd name="T73" fmla="*/ 2 h 522"/>
                  <a:gd name="T74" fmla="*/ 0 w 157"/>
                  <a:gd name="T75" fmla="*/ 1 h 522"/>
                  <a:gd name="T76" fmla="*/ 0 w 157"/>
                  <a:gd name="T77" fmla="*/ 1 h 522"/>
                  <a:gd name="T78" fmla="*/ 0 w 157"/>
                  <a:gd name="T79" fmla="*/ 1 h 52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57" h="522">
                    <a:moveTo>
                      <a:pt x="6" y="37"/>
                    </a:moveTo>
                    <a:lnTo>
                      <a:pt x="4" y="34"/>
                    </a:lnTo>
                    <a:lnTo>
                      <a:pt x="2" y="30"/>
                    </a:lnTo>
                    <a:lnTo>
                      <a:pt x="1" y="27"/>
                    </a:lnTo>
                    <a:lnTo>
                      <a:pt x="0" y="23"/>
                    </a:lnTo>
                    <a:lnTo>
                      <a:pt x="1" y="20"/>
                    </a:lnTo>
                    <a:lnTo>
                      <a:pt x="3" y="16"/>
                    </a:lnTo>
                    <a:lnTo>
                      <a:pt x="6" y="12"/>
                    </a:lnTo>
                    <a:lnTo>
                      <a:pt x="13" y="7"/>
                    </a:lnTo>
                    <a:lnTo>
                      <a:pt x="19" y="3"/>
                    </a:lnTo>
                    <a:lnTo>
                      <a:pt x="24" y="1"/>
                    </a:lnTo>
                    <a:lnTo>
                      <a:pt x="29" y="0"/>
                    </a:lnTo>
                    <a:lnTo>
                      <a:pt x="32" y="1"/>
                    </a:lnTo>
                    <a:lnTo>
                      <a:pt x="35" y="3"/>
                    </a:lnTo>
                    <a:lnTo>
                      <a:pt x="38" y="7"/>
                    </a:lnTo>
                    <a:lnTo>
                      <a:pt x="40" y="10"/>
                    </a:lnTo>
                    <a:lnTo>
                      <a:pt x="43" y="13"/>
                    </a:lnTo>
                    <a:lnTo>
                      <a:pt x="6" y="37"/>
                    </a:lnTo>
                    <a:close/>
                    <a:moveTo>
                      <a:pt x="43" y="13"/>
                    </a:moveTo>
                    <a:lnTo>
                      <a:pt x="50" y="24"/>
                    </a:lnTo>
                    <a:lnTo>
                      <a:pt x="69" y="56"/>
                    </a:lnTo>
                    <a:lnTo>
                      <a:pt x="80" y="78"/>
                    </a:lnTo>
                    <a:lnTo>
                      <a:pt x="93" y="105"/>
                    </a:lnTo>
                    <a:lnTo>
                      <a:pt x="106" y="134"/>
                    </a:lnTo>
                    <a:lnTo>
                      <a:pt x="119" y="168"/>
                    </a:lnTo>
                    <a:lnTo>
                      <a:pt x="125" y="186"/>
                    </a:lnTo>
                    <a:lnTo>
                      <a:pt x="130" y="204"/>
                    </a:lnTo>
                    <a:lnTo>
                      <a:pt x="136" y="223"/>
                    </a:lnTo>
                    <a:lnTo>
                      <a:pt x="141" y="243"/>
                    </a:lnTo>
                    <a:lnTo>
                      <a:pt x="146" y="263"/>
                    </a:lnTo>
                    <a:lnTo>
                      <a:pt x="149" y="284"/>
                    </a:lnTo>
                    <a:lnTo>
                      <a:pt x="152" y="305"/>
                    </a:lnTo>
                    <a:lnTo>
                      <a:pt x="155" y="326"/>
                    </a:lnTo>
                    <a:lnTo>
                      <a:pt x="156" y="348"/>
                    </a:lnTo>
                    <a:lnTo>
                      <a:pt x="157" y="370"/>
                    </a:lnTo>
                    <a:lnTo>
                      <a:pt x="156" y="392"/>
                    </a:lnTo>
                    <a:lnTo>
                      <a:pt x="155" y="415"/>
                    </a:lnTo>
                    <a:lnTo>
                      <a:pt x="152" y="437"/>
                    </a:lnTo>
                    <a:lnTo>
                      <a:pt x="148" y="461"/>
                    </a:lnTo>
                    <a:lnTo>
                      <a:pt x="143" y="483"/>
                    </a:lnTo>
                    <a:lnTo>
                      <a:pt x="136" y="506"/>
                    </a:lnTo>
                    <a:lnTo>
                      <a:pt x="94" y="493"/>
                    </a:lnTo>
                    <a:lnTo>
                      <a:pt x="101" y="472"/>
                    </a:lnTo>
                    <a:lnTo>
                      <a:pt x="106" y="451"/>
                    </a:lnTo>
                    <a:lnTo>
                      <a:pt x="109" y="430"/>
                    </a:lnTo>
                    <a:lnTo>
                      <a:pt x="111" y="410"/>
                    </a:lnTo>
                    <a:lnTo>
                      <a:pt x="113" y="388"/>
                    </a:lnTo>
                    <a:lnTo>
                      <a:pt x="113" y="368"/>
                    </a:lnTo>
                    <a:lnTo>
                      <a:pt x="112" y="347"/>
                    </a:lnTo>
                    <a:lnTo>
                      <a:pt x="111" y="328"/>
                    </a:lnTo>
                    <a:lnTo>
                      <a:pt x="109" y="307"/>
                    </a:lnTo>
                    <a:lnTo>
                      <a:pt x="106" y="288"/>
                    </a:lnTo>
                    <a:lnTo>
                      <a:pt x="102" y="270"/>
                    </a:lnTo>
                    <a:lnTo>
                      <a:pt x="98" y="251"/>
                    </a:lnTo>
                    <a:lnTo>
                      <a:pt x="88" y="215"/>
                    </a:lnTo>
                    <a:lnTo>
                      <a:pt x="77" y="182"/>
                    </a:lnTo>
                    <a:lnTo>
                      <a:pt x="66" y="151"/>
                    </a:lnTo>
                    <a:lnTo>
                      <a:pt x="54" y="123"/>
                    </a:lnTo>
                    <a:lnTo>
                      <a:pt x="41" y="99"/>
                    </a:lnTo>
                    <a:lnTo>
                      <a:pt x="31" y="77"/>
                    </a:lnTo>
                    <a:lnTo>
                      <a:pt x="14" y="47"/>
                    </a:lnTo>
                    <a:lnTo>
                      <a:pt x="6" y="37"/>
                    </a:lnTo>
                    <a:lnTo>
                      <a:pt x="43" y="13"/>
                    </a:lnTo>
                    <a:close/>
                    <a:moveTo>
                      <a:pt x="136" y="506"/>
                    </a:moveTo>
                    <a:lnTo>
                      <a:pt x="135" y="510"/>
                    </a:lnTo>
                    <a:lnTo>
                      <a:pt x="133" y="514"/>
                    </a:lnTo>
                    <a:lnTo>
                      <a:pt x="131" y="517"/>
                    </a:lnTo>
                    <a:lnTo>
                      <a:pt x="129" y="520"/>
                    </a:lnTo>
                    <a:lnTo>
                      <a:pt x="126" y="521"/>
                    </a:lnTo>
                    <a:lnTo>
                      <a:pt x="121" y="522"/>
                    </a:lnTo>
                    <a:lnTo>
                      <a:pt x="116" y="522"/>
                    </a:lnTo>
                    <a:lnTo>
                      <a:pt x="109" y="520"/>
                    </a:lnTo>
                    <a:lnTo>
                      <a:pt x="103" y="518"/>
                    </a:lnTo>
                    <a:lnTo>
                      <a:pt x="98" y="515"/>
                    </a:lnTo>
                    <a:lnTo>
                      <a:pt x="94" y="512"/>
                    </a:lnTo>
                    <a:lnTo>
                      <a:pt x="92" y="508"/>
                    </a:lnTo>
                    <a:lnTo>
                      <a:pt x="92" y="505"/>
                    </a:lnTo>
                    <a:lnTo>
                      <a:pt x="92" y="501"/>
                    </a:lnTo>
                    <a:lnTo>
                      <a:pt x="93" y="497"/>
                    </a:lnTo>
                    <a:lnTo>
                      <a:pt x="94" y="493"/>
                    </a:lnTo>
                    <a:lnTo>
                      <a:pt x="136" y="506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51" name="Freeform 547">
                <a:extLst>
                  <a:ext uri="{FF2B5EF4-FFF2-40B4-BE49-F238E27FC236}">
                    <a16:creationId xmlns:a16="http://schemas.microsoft.com/office/drawing/2014/main" id="{913BA2AC-8F39-4DAC-BEDA-87BF357530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98" y="1432"/>
                <a:ext cx="45" cy="104"/>
              </a:xfrm>
              <a:custGeom>
                <a:avLst/>
                <a:gdLst>
                  <a:gd name="T0" fmla="*/ 0 w 854"/>
                  <a:gd name="T1" fmla="*/ 0 h 1962"/>
                  <a:gd name="T2" fmla="*/ 0 w 854"/>
                  <a:gd name="T3" fmla="*/ 0 h 1962"/>
                  <a:gd name="T4" fmla="*/ 0 w 854"/>
                  <a:gd name="T5" fmla="*/ 0 h 1962"/>
                  <a:gd name="T6" fmla="*/ 0 w 854"/>
                  <a:gd name="T7" fmla="*/ 0 h 1962"/>
                  <a:gd name="T8" fmla="*/ 1 w 854"/>
                  <a:gd name="T9" fmla="*/ 0 h 1962"/>
                  <a:gd name="T10" fmla="*/ 1 w 854"/>
                  <a:gd name="T11" fmla="*/ 0 h 1962"/>
                  <a:gd name="T12" fmla="*/ 0 w 854"/>
                  <a:gd name="T13" fmla="*/ 0 h 1962"/>
                  <a:gd name="T14" fmla="*/ 0 w 854"/>
                  <a:gd name="T15" fmla="*/ 0 h 1962"/>
                  <a:gd name="T16" fmla="*/ 0 w 854"/>
                  <a:gd name="T17" fmla="*/ 0 h 1962"/>
                  <a:gd name="T18" fmla="*/ 1 w 854"/>
                  <a:gd name="T19" fmla="*/ 0 h 1962"/>
                  <a:gd name="T20" fmla="*/ 1 w 854"/>
                  <a:gd name="T21" fmla="*/ 1 h 1962"/>
                  <a:gd name="T22" fmla="*/ 1 w 854"/>
                  <a:gd name="T23" fmla="*/ 0 h 1962"/>
                  <a:gd name="T24" fmla="*/ 1 w 854"/>
                  <a:gd name="T25" fmla="*/ 1 h 1962"/>
                  <a:gd name="T26" fmla="*/ 1 w 854"/>
                  <a:gd name="T27" fmla="*/ 1 h 1962"/>
                  <a:gd name="T28" fmla="*/ 1 w 854"/>
                  <a:gd name="T29" fmla="*/ 1 h 1962"/>
                  <a:gd name="T30" fmla="*/ 1 w 854"/>
                  <a:gd name="T31" fmla="*/ 1 h 1962"/>
                  <a:gd name="T32" fmla="*/ 1 w 854"/>
                  <a:gd name="T33" fmla="*/ 1 h 1962"/>
                  <a:gd name="T34" fmla="*/ 1 w 854"/>
                  <a:gd name="T35" fmla="*/ 1 h 1962"/>
                  <a:gd name="T36" fmla="*/ 1 w 854"/>
                  <a:gd name="T37" fmla="*/ 1 h 1962"/>
                  <a:gd name="T38" fmla="*/ 1 w 854"/>
                  <a:gd name="T39" fmla="*/ 1 h 1962"/>
                  <a:gd name="T40" fmla="*/ 1 w 854"/>
                  <a:gd name="T41" fmla="*/ 1 h 1962"/>
                  <a:gd name="T42" fmla="*/ 1 w 854"/>
                  <a:gd name="T43" fmla="*/ 1 h 1962"/>
                  <a:gd name="T44" fmla="*/ 1 w 854"/>
                  <a:gd name="T45" fmla="*/ 1 h 1962"/>
                  <a:gd name="T46" fmla="*/ 1 w 854"/>
                  <a:gd name="T47" fmla="*/ 1 h 1962"/>
                  <a:gd name="T48" fmla="*/ 1 w 854"/>
                  <a:gd name="T49" fmla="*/ 1 h 1962"/>
                  <a:gd name="T50" fmla="*/ 1 w 854"/>
                  <a:gd name="T51" fmla="*/ 1 h 1962"/>
                  <a:gd name="T52" fmla="*/ 1 w 854"/>
                  <a:gd name="T53" fmla="*/ 1 h 1962"/>
                  <a:gd name="T54" fmla="*/ 1 w 854"/>
                  <a:gd name="T55" fmla="*/ 2 h 1962"/>
                  <a:gd name="T56" fmla="*/ 1 w 854"/>
                  <a:gd name="T57" fmla="*/ 2 h 1962"/>
                  <a:gd name="T58" fmla="*/ 1 w 854"/>
                  <a:gd name="T59" fmla="*/ 1 h 1962"/>
                  <a:gd name="T60" fmla="*/ 1 w 854"/>
                  <a:gd name="T61" fmla="*/ 2 h 1962"/>
                  <a:gd name="T62" fmla="*/ 1 w 854"/>
                  <a:gd name="T63" fmla="*/ 2 h 1962"/>
                  <a:gd name="T64" fmla="*/ 1 w 854"/>
                  <a:gd name="T65" fmla="*/ 2 h 1962"/>
                  <a:gd name="T66" fmla="*/ 1 w 854"/>
                  <a:gd name="T67" fmla="*/ 2 h 1962"/>
                  <a:gd name="T68" fmla="*/ 1 w 854"/>
                  <a:gd name="T69" fmla="*/ 2 h 1962"/>
                  <a:gd name="T70" fmla="*/ 1 w 854"/>
                  <a:gd name="T71" fmla="*/ 2 h 1962"/>
                  <a:gd name="T72" fmla="*/ 2 w 854"/>
                  <a:gd name="T73" fmla="*/ 3 h 1962"/>
                  <a:gd name="T74" fmla="*/ 1 w 854"/>
                  <a:gd name="T75" fmla="*/ 2 h 1962"/>
                  <a:gd name="T76" fmla="*/ 2 w 854"/>
                  <a:gd name="T77" fmla="*/ 3 h 1962"/>
                  <a:gd name="T78" fmla="*/ 2 w 854"/>
                  <a:gd name="T79" fmla="*/ 3 h 1962"/>
                  <a:gd name="T80" fmla="*/ 1 w 854"/>
                  <a:gd name="T81" fmla="*/ 3 h 1962"/>
                  <a:gd name="T82" fmla="*/ 2 w 854"/>
                  <a:gd name="T83" fmla="*/ 3 h 1962"/>
                  <a:gd name="T84" fmla="*/ 2 w 854"/>
                  <a:gd name="T85" fmla="*/ 3 h 1962"/>
                  <a:gd name="T86" fmla="*/ 2 w 854"/>
                  <a:gd name="T87" fmla="*/ 3 h 1962"/>
                  <a:gd name="T88" fmla="*/ 2 w 854"/>
                  <a:gd name="T89" fmla="*/ 3 h 1962"/>
                  <a:gd name="T90" fmla="*/ 2 w 854"/>
                  <a:gd name="T91" fmla="*/ 3 h 1962"/>
                  <a:gd name="T92" fmla="*/ 2 w 854"/>
                  <a:gd name="T93" fmla="*/ 4 h 1962"/>
                  <a:gd name="T94" fmla="*/ 2 w 854"/>
                  <a:gd name="T95" fmla="*/ 4 h 1962"/>
                  <a:gd name="T96" fmla="*/ 2 w 854"/>
                  <a:gd name="T97" fmla="*/ 5 h 1962"/>
                  <a:gd name="T98" fmla="*/ 2 w 854"/>
                  <a:gd name="T99" fmla="*/ 4 h 1962"/>
                  <a:gd name="T100" fmla="*/ 2 w 854"/>
                  <a:gd name="T101" fmla="*/ 4 h 1962"/>
                  <a:gd name="T102" fmla="*/ 2 w 854"/>
                  <a:gd name="T103" fmla="*/ 4 h 1962"/>
                  <a:gd name="T104" fmla="*/ 2 w 854"/>
                  <a:gd name="T105" fmla="*/ 5 h 1962"/>
                  <a:gd name="T106" fmla="*/ 2 w 854"/>
                  <a:gd name="T107" fmla="*/ 5 h 1962"/>
                  <a:gd name="T108" fmla="*/ 2 w 854"/>
                  <a:gd name="T109" fmla="*/ 5 h 1962"/>
                  <a:gd name="T110" fmla="*/ 2 w 854"/>
                  <a:gd name="T111" fmla="*/ 5 h 1962"/>
                  <a:gd name="T112" fmla="*/ 2 w 854"/>
                  <a:gd name="T113" fmla="*/ 5 h 1962"/>
                  <a:gd name="T114" fmla="*/ 2 w 854"/>
                  <a:gd name="T115" fmla="*/ 5 h 1962"/>
                  <a:gd name="T116" fmla="*/ 2 w 854"/>
                  <a:gd name="T117" fmla="*/ 5 h 1962"/>
                  <a:gd name="T118" fmla="*/ 2 w 854"/>
                  <a:gd name="T119" fmla="*/ 5 h 1962"/>
                  <a:gd name="T120" fmla="*/ 2 w 854"/>
                  <a:gd name="T121" fmla="*/ 6 h 196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854" h="1962">
                    <a:moveTo>
                      <a:pt x="21" y="44"/>
                    </a:moveTo>
                    <a:lnTo>
                      <a:pt x="17" y="44"/>
                    </a:lnTo>
                    <a:lnTo>
                      <a:pt x="13" y="44"/>
                    </a:lnTo>
                    <a:lnTo>
                      <a:pt x="9" y="43"/>
                    </a:lnTo>
                    <a:lnTo>
                      <a:pt x="6" y="42"/>
                    </a:lnTo>
                    <a:lnTo>
                      <a:pt x="3" y="39"/>
                    </a:lnTo>
                    <a:lnTo>
                      <a:pt x="1" y="35"/>
                    </a:lnTo>
                    <a:lnTo>
                      <a:pt x="0" y="30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9" y="2"/>
                    </a:lnTo>
                    <a:lnTo>
                      <a:pt x="13" y="1"/>
                    </a:lnTo>
                    <a:lnTo>
                      <a:pt x="17" y="1"/>
                    </a:lnTo>
                    <a:lnTo>
                      <a:pt x="21" y="0"/>
                    </a:lnTo>
                    <a:lnTo>
                      <a:pt x="21" y="44"/>
                    </a:lnTo>
                    <a:close/>
                    <a:moveTo>
                      <a:pt x="21" y="0"/>
                    </a:moveTo>
                    <a:lnTo>
                      <a:pt x="28" y="1"/>
                    </a:lnTo>
                    <a:lnTo>
                      <a:pt x="48" y="2"/>
                    </a:lnTo>
                    <a:lnTo>
                      <a:pt x="60" y="4"/>
                    </a:lnTo>
                    <a:lnTo>
                      <a:pt x="75" y="6"/>
                    </a:lnTo>
                    <a:lnTo>
                      <a:pt x="92" y="9"/>
                    </a:lnTo>
                    <a:lnTo>
                      <a:pt x="109" y="14"/>
                    </a:lnTo>
                    <a:lnTo>
                      <a:pt x="126" y="19"/>
                    </a:lnTo>
                    <a:lnTo>
                      <a:pt x="145" y="27"/>
                    </a:lnTo>
                    <a:lnTo>
                      <a:pt x="162" y="36"/>
                    </a:lnTo>
                    <a:lnTo>
                      <a:pt x="180" y="46"/>
                    </a:lnTo>
                    <a:lnTo>
                      <a:pt x="188" y="52"/>
                    </a:lnTo>
                    <a:lnTo>
                      <a:pt x="196" y="58"/>
                    </a:lnTo>
                    <a:lnTo>
                      <a:pt x="204" y="65"/>
                    </a:lnTo>
                    <a:lnTo>
                      <a:pt x="211" y="73"/>
                    </a:lnTo>
                    <a:lnTo>
                      <a:pt x="219" y="81"/>
                    </a:lnTo>
                    <a:lnTo>
                      <a:pt x="225" y="89"/>
                    </a:lnTo>
                    <a:lnTo>
                      <a:pt x="231" y="98"/>
                    </a:lnTo>
                    <a:lnTo>
                      <a:pt x="236" y="108"/>
                    </a:lnTo>
                    <a:lnTo>
                      <a:pt x="197" y="128"/>
                    </a:lnTo>
                    <a:lnTo>
                      <a:pt x="193" y="120"/>
                    </a:lnTo>
                    <a:lnTo>
                      <a:pt x="188" y="113"/>
                    </a:lnTo>
                    <a:lnTo>
                      <a:pt x="183" y="106"/>
                    </a:lnTo>
                    <a:lnTo>
                      <a:pt x="178" y="100"/>
                    </a:lnTo>
                    <a:lnTo>
                      <a:pt x="165" y="89"/>
                    </a:lnTo>
                    <a:lnTo>
                      <a:pt x="152" y="80"/>
                    </a:lnTo>
                    <a:lnTo>
                      <a:pt x="138" y="72"/>
                    </a:lnTo>
                    <a:lnTo>
                      <a:pt x="123" y="64"/>
                    </a:lnTo>
                    <a:lnTo>
                      <a:pt x="108" y="59"/>
                    </a:lnTo>
                    <a:lnTo>
                      <a:pt x="94" y="55"/>
                    </a:lnTo>
                    <a:lnTo>
                      <a:pt x="79" y="51"/>
                    </a:lnTo>
                    <a:lnTo>
                      <a:pt x="66" y="49"/>
                    </a:lnTo>
                    <a:lnTo>
                      <a:pt x="54" y="47"/>
                    </a:lnTo>
                    <a:lnTo>
                      <a:pt x="43" y="46"/>
                    </a:lnTo>
                    <a:lnTo>
                      <a:pt x="27" y="44"/>
                    </a:lnTo>
                    <a:lnTo>
                      <a:pt x="21" y="44"/>
                    </a:lnTo>
                    <a:lnTo>
                      <a:pt x="21" y="0"/>
                    </a:lnTo>
                    <a:close/>
                    <a:moveTo>
                      <a:pt x="236" y="108"/>
                    </a:moveTo>
                    <a:lnTo>
                      <a:pt x="236" y="108"/>
                    </a:lnTo>
                    <a:lnTo>
                      <a:pt x="217" y="118"/>
                    </a:lnTo>
                    <a:lnTo>
                      <a:pt x="236" y="108"/>
                    </a:lnTo>
                    <a:close/>
                    <a:moveTo>
                      <a:pt x="236" y="108"/>
                    </a:moveTo>
                    <a:lnTo>
                      <a:pt x="244" y="123"/>
                    </a:lnTo>
                    <a:lnTo>
                      <a:pt x="252" y="136"/>
                    </a:lnTo>
                    <a:lnTo>
                      <a:pt x="262" y="148"/>
                    </a:lnTo>
                    <a:lnTo>
                      <a:pt x="271" y="161"/>
                    </a:lnTo>
                    <a:lnTo>
                      <a:pt x="290" y="182"/>
                    </a:lnTo>
                    <a:lnTo>
                      <a:pt x="310" y="202"/>
                    </a:lnTo>
                    <a:lnTo>
                      <a:pt x="279" y="232"/>
                    </a:lnTo>
                    <a:lnTo>
                      <a:pt x="258" y="211"/>
                    </a:lnTo>
                    <a:lnTo>
                      <a:pt x="236" y="187"/>
                    </a:lnTo>
                    <a:lnTo>
                      <a:pt x="226" y="174"/>
                    </a:lnTo>
                    <a:lnTo>
                      <a:pt x="216" y="160"/>
                    </a:lnTo>
                    <a:lnTo>
                      <a:pt x="206" y="144"/>
                    </a:lnTo>
                    <a:lnTo>
                      <a:pt x="197" y="128"/>
                    </a:lnTo>
                    <a:lnTo>
                      <a:pt x="236" y="108"/>
                    </a:lnTo>
                    <a:close/>
                    <a:moveTo>
                      <a:pt x="310" y="202"/>
                    </a:moveTo>
                    <a:lnTo>
                      <a:pt x="323" y="215"/>
                    </a:lnTo>
                    <a:lnTo>
                      <a:pt x="335" y="228"/>
                    </a:lnTo>
                    <a:lnTo>
                      <a:pt x="348" y="241"/>
                    </a:lnTo>
                    <a:lnTo>
                      <a:pt x="359" y="256"/>
                    </a:lnTo>
                    <a:lnTo>
                      <a:pt x="368" y="271"/>
                    </a:lnTo>
                    <a:lnTo>
                      <a:pt x="376" y="289"/>
                    </a:lnTo>
                    <a:lnTo>
                      <a:pt x="379" y="298"/>
                    </a:lnTo>
                    <a:lnTo>
                      <a:pt x="382" y="307"/>
                    </a:lnTo>
                    <a:lnTo>
                      <a:pt x="384" y="317"/>
                    </a:lnTo>
                    <a:lnTo>
                      <a:pt x="386" y="327"/>
                    </a:lnTo>
                    <a:lnTo>
                      <a:pt x="342" y="333"/>
                    </a:lnTo>
                    <a:lnTo>
                      <a:pt x="341" y="325"/>
                    </a:lnTo>
                    <a:lnTo>
                      <a:pt x="339" y="317"/>
                    </a:lnTo>
                    <a:lnTo>
                      <a:pt x="337" y="310"/>
                    </a:lnTo>
                    <a:lnTo>
                      <a:pt x="335" y="304"/>
                    </a:lnTo>
                    <a:lnTo>
                      <a:pt x="328" y="291"/>
                    </a:lnTo>
                    <a:lnTo>
                      <a:pt x="320" y="278"/>
                    </a:lnTo>
                    <a:lnTo>
                      <a:pt x="311" y="266"/>
                    </a:lnTo>
                    <a:lnTo>
                      <a:pt x="302" y="255"/>
                    </a:lnTo>
                    <a:lnTo>
                      <a:pt x="290" y="244"/>
                    </a:lnTo>
                    <a:lnTo>
                      <a:pt x="279" y="232"/>
                    </a:lnTo>
                    <a:lnTo>
                      <a:pt x="310" y="202"/>
                    </a:lnTo>
                    <a:close/>
                    <a:moveTo>
                      <a:pt x="386" y="327"/>
                    </a:moveTo>
                    <a:lnTo>
                      <a:pt x="385" y="324"/>
                    </a:lnTo>
                    <a:lnTo>
                      <a:pt x="386" y="327"/>
                    </a:lnTo>
                    <a:lnTo>
                      <a:pt x="365" y="331"/>
                    </a:lnTo>
                    <a:lnTo>
                      <a:pt x="386" y="327"/>
                    </a:lnTo>
                    <a:close/>
                    <a:moveTo>
                      <a:pt x="386" y="327"/>
                    </a:moveTo>
                    <a:lnTo>
                      <a:pt x="388" y="337"/>
                    </a:lnTo>
                    <a:lnTo>
                      <a:pt x="388" y="346"/>
                    </a:lnTo>
                    <a:lnTo>
                      <a:pt x="386" y="354"/>
                    </a:lnTo>
                    <a:lnTo>
                      <a:pt x="385" y="361"/>
                    </a:lnTo>
                    <a:lnTo>
                      <a:pt x="383" y="368"/>
                    </a:lnTo>
                    <a:lnTo>
                      <a:pt x="381" y="375"/>
                    </a:lnTo>
                    <a:lnTo>
                      <a:pt x="378" y="380"/>
                    </a:lnTo>
                    <a:lnTo>
                      <a:pt x="375" y="386"/>
                    </a:lnTo>
                    <a:lnTo>
                      <a:pt x="367" y="395"/>
                    </a:lnTo>
                    <a:lnTo>
                      <a:pt x="358" y="403"/>
                    </a:lnTo>
                    <a:lnTo>
                      <a:pt x="349" y="411"/>
                    </a:lnTo>
                    <a:lnTo>
                      <a:pt x="337" y="419"/>
                    </a:lnTo>
                    <a:lnTo>
                      <a:pt x="313" y="382"/>
                    </a:lnTo>
                    <a:lnTo>
                      <a:pt x="319" y="378"/>
                    </a:lnTo>
                    <a:lnTo>
                      <a:pt x="325" y="373"/>
                    </a:lnTo>
                    <a:lnTo>
                      <a:pt x="331" y="368"/>
                    </a:lnTo>
                    <a:lnTo>
                      <a:pt x="335" y="363"/>
                    </a:lnTo>
                    <a:lnTo>
                      <a:pt x="339" y="357"/>
                    </a:lnTo>
                    <a:lnTo>
                      <a:pt x="342" y="350"/>
                    </a:lnTo>
                    <a:lnTo>
                      <a:pt x="343" y="342"/>
                    </a:lnTo>
                    <a:lnTo>
                      <a:pt x="342" y="333"/>
                    </a:lnTo>
                    <a:lnTo>
                      <a:pt x="386" y="327"/>
                    </a:lnTo>
                    <a:close/>
                    <a:moveTo>
                      <a:pt x="337" y="419"/>
                    </a:moveTo>
                    <a:lnTo>
                      <a:pt x="329" y="425"/>
                    </a:lnTo>
                    <a:lnTo>
                      <a:pt x="321" y="431"/>
                    </a:lnTo>
                    <a:lnTo>
                      <a:pt x="317" y="435"/>
                    </a:lnTo>
                    <a:lnTo>
                      <a:pt x="314" y="439"/>
                    </a:lnTo>
                    <a:lnTo>
                      <a:pt x="311" y="444"/>
                    </a:lnTo>
                    <a:lnTo>
                      <a:pt x="309" y="449"/>
                    </a:lnTo>
                    <a:lnTo>
                      <a:pt x="307" y="454"/>
                    </a:lnTo>
                    <a:lnTo>
                      <a:pt x="306" y="460"/>
                    </a:lnTo>
                    <a:lnTo>
                      <a:pt x="305" y="469"/>
                    </a:lnTo>
                    <a:lnTo>
                      <a:pt x="306" y="476"/>
                    </a:lnTo>
                    <a:lnTo>
                      <a:pt x="307" y="485"/>
                    </a:lnTo>
                    <a:lnTo>
                      <a:pt x="309" y="495"/>
                    </a:lnTo>
                    <a:lnTo>
                      <a:pt x="312" y="505"/>
                    </a:lnTo>
                    <a:lnTo>
                      <a:pt x="316" y="518"/>
                    </a:lnTo>
                    <a:lnTo>
                      <a:pt x="275" y="533"/>
                    </a:lnTo>
                    <a:lnTo>
                      <a:pt x="269" y="516"/>
                    </a:lnTo>
                    <a:lnTo>
                      <a:pt x="265" y="499"/>
                    </a:lnTo>
                    <a:lnTo>
                      <a:pt x="262" y="485"/>
                    </a:lnTo>
                    <a:lnTo>
                      <a:pt x="260" y="472"/>
                    </a:lnTo>
                    <a:lnTo>
                      <a:pt x="260" y="459"/>
                    </a:lnTo>
                    <a:lnTo>
                      <a:pt x="261" y="448"/>
                    </a:lnTo>
                    <a:lnTo>
                      <a:pt x="263" y="439"/>
                    </a:lnTo>
                    <a:lnTo>
                      <a:pt x="266" y="430"/>
                    </a:lnTo>
                    <a:lnTo>
                      <a:pt x="270" y="422"/>
                    </a:lnTo>
                    <a:lnTo>
                      <a:pt x="275" y="414"/>
                    </a:lnTo>
                    <a:lnTo>
                      <a:pt x="280" y="408"/>
                    </a:lnTo>
                    <a:lnTo>
                      <a:pt x="286" y="402"/>
                    </a:lnTo>
                    <a:lnTo>
                      <a:pt x="299" y="392"/>
                    </a:lnTo>
                    <a:lnTo>
                      <a:pt x="313" y="382"/>
                    </a:lnTo>
                    <a:lnTo>
                      <a:pt x="337" y="419"/>
                    </a:lnTo>
                    <a:close/>
                    <a:moveTo>
                      <a:pt x="275" y="533"/>
                    </a:moveTo>
                    <a:lnTo>
                      <a:pt x="274" y="531"/>
                    </a:lnTo>
                    <a:lnTo>
                      <a:pt x="275" y="533"/>
                    </a:lnTo>
                    <a:lnTo>
                      <a:pt x="295" y="526"/>
                    </a:lnTo>
                    <a:lnTo>
                      <a:pt x="275" y="533"/>
                    </a:lnTo>
                    <a:close/>
                    <a:moveTo>
                      <a:pt x="316" y="518"/>
                    </a:moveTo>
                    <a:lnTo>
                      <a:pt x="324" y="538"/>
                    </a:lnTo>
                    <a:lnTo>
                      <a:pt x="333" y="555"/>
                    </a:lnTo>
                    <a:lnTo>
                      <a:pt x="342" y="569"/>
                    </a:lnTo>
                    <a:lnTo>
                      <a:pt x="352" y="582"/>
                    </a:lnTo>
                    <a:lnTo>
                      <a:pt x="361" y="592"/>
                    </a:lnTo>
                    <a:lnTo>
                      <a:pt x="370" y="603"/>
                    </a:lnTo>
                    <a:lnTo>
                      <a:pt x="380" y="611"/>
                    </a:lnTo>
                    <a:lnTo>
                      <a:pt x="391" y="620"/>
                    </a:lnTo>
                    <a:lnTo>
                      <a:pt x="363" y="653"/>
                    </a:lnTo>
                    <a:lnTo>
                      <a:pt x="351" y="644"/>
                    </a:lnTo>
                    <a:lnTo>
                      <a:pt x="339" y="632"/>
                    </a:lnTo>
                    <a:lnTo>
                      <a:pt x="328" y="621"/>
                    </a:lnTo>
                    <a:lnTo>
                      <a:pt x="317" y="609"/>
                    </a:lnTo>
                    <a:lnTo>
                      <a:pt x="306" y="595"/>
                    </a:lnTo>
                    <a:lnTo>
                      <a:pt x="295" y="577"/>
                    </a:lnTo>
                    <a:lnTo>
                      <a:pt x="285" y="558"/>
                    </a:lnTo>
                    <a:lnTo>
                      <a:pt x="275" y="533"/>
                    </a:lnTo>
                    <a:lnTo>
                      <a:pt x="316" y="518"/>
                    </a:lnTo>
                    <a:close/>
                    <a:moveTo>
                      <a:pt x="391" y="620"/>
                    </a:moveTo>
                    <a:lnTo>
                      <a:pt x="407" y="633"/>
                    </a:lnTo>
                    <a:lnTo>
                      <a:pt x="423" y="650"/>
                    </a:lnTo>
                    <a:lnTo>
                      <a:pt x="433" y="658"/>
                    </a:lnTo>
                    <a:lnTo>
                      <a:pt x="441" y="668"/>
                    </a:lnTo>
                    <a:lnTo>
                      <a:pt x="450" y="678"/>
                    </a:lnTo>
                    <a:lnTo>
                      <a:pt x="459" y="691"/>
                    </a:lnTo>
                    <a:lnTo>
                      <a:pt x="468" y="704"/>
                    </a:lnTo>
                    <a:lnTo>
                      <a:pt x="478" y="719"/>
                    </a:lnTo>
                    <a:lnTo>
                      <a:pt x="487" y="736"/>
                    </a:lnTo>
                    <a:lnTo>
                      <a:pt x="496" y="754"/>
                    </a:lnTo>
                    <a:lnTo>
                      <a:pt x="505" y="775"/>
                    </a:lnTo>
                    <a:lnTo>
                      <a:pt x="515" y="797"/>
                    </a:lnTo>
                    <a:lnTo>
                      <a:pt x="526" y="823"/>
                    </a:lnTo>
                    <a:lnTo>
                      <a:pt x="536" y="850"/>
                    </a:lnTo>
                    <a:lnTo>
                      <a:pt x="494" y="865"/>
                    </a:lnTo>
                    <a:lnTo>
                      <a:pt x="485" y="839"/>
                    </a:lnTo>
                    <a:lnTo>
                      <a:pt x="476" y="816"/>
                    </a:lnTo>
                    <a:lnTo>
                      <a:pt x="466" y="795"/>
                    </a:lnTo>
                    <a:lnTo>
                      <a:pt x="458" y="776"/>
                    </a:lnTo>
                    <a:lnTo>
                      <a:pt x="449" y="759"/>
                    </a:lnTo>
                    <a:lnTo>
                      <a:pt x="441" y="744"/>
                    </a:lnTo>
                    <a:lnTo>
                      <a:pt x="433" y="730"/>
                    </a:lnTo>
                    <a:lnTo>
                      <a:pt x="424" y="717"/>
                    </a:lnTo>
                    <a:lnTo>
                      <a:pt x="416" y="707"/>
                    </a:lnTo>
                    <a:lnTo>
                      <a:pt x="408" y="697"/>
                    </a:lnTo>
                    <a:lnTo>
                      <a:pt x="400" y="688"/>
                    </a:lnTo>
                    <a:lnTo>
                      <a:pt x="393" y="679"/>
                    </a:lnTo>
                    <a:lnTo>
                      <a:pt x="377" y="666"/>
                    </a:lnTo>
                    <a:lnTo>
                      <a:pt x="363" y="653"/>
                    </a:lnTo>
                    <a:lnTo>
                      <a:pt x="391" y="620"/>
                    </a:lnTo>
                    <a:close/>
                    <a:moveTo>
                      <a:pt x="494" y="865"/>
                    </a:moveTo>
                    <a:lnTo>
                      <a:pt x="497" y="871"/>
                    </a:lnTo>
                    <a:lnTo>
                      <a:pt x="494" y="865"/>
                    </a:lnTo>
                    <a:lnTo>
                      <a:pt x="514" y="857"/>
                    </a:lnTo>
                    <a:lnTo>
                      <a:pt x="494" y="865"/>
                    </a:lnTo>
                    <a:close/>
                    <a:moveTo>
                      <a:pt x="536" y="850"/>
                    </a:moveTo>
                    <a:lnTo>
                      <a:pt x="542" y="868"/>
                    </a:lnTo>
                    <a:lnTo>
                      <a:pt x="548" y="885"/>
                    </a:lnTo>
                    <a:lnTo>
                      <a:pt x="554" y="901"/>
                    </a:lnTo>
                    <a:lnTo>
                      <a:pt x="559" y="917"/>
                    </a:lnTo>
                    <a:lnTo>
                      <a:pt x="519" y="931"/>
                    </a:lnTo>
                    <a:lnTo>
                      <a:pt x="512" y="916"/>
                    </a:lnTo>
                    <a:lnTo>
                      <a:pt x="507" y="899"/>
                    </a:lnTo>
                    <a:lnTo>
                      <a:pt x="501" y="883"/>
                    </a:lnTo>
                    <a:lnTo>
                      <a:pt x="494" y="865"/>
                    </a:lnTo>
                    <a:lnTo>
                      <a:pt x="536" y="850"/>
                    </a:lnTo>
                    <a:close/>
                    <a:moveTo>
                      <a:pt x="559" y="917"/>
                    </a:moveTo>
                    <a:lnTo>
                      <a:pt x="570" y="947"/>
                    </a:lnTo>
                    <a:lnTo>
                      <a:pt x="579" y="972"/>
                    </a:lnTo>
                    <a:lnTo>
                      <a:pt x="588" y="995"/>
                    </a:lnTo>
                    <a:lnTo>
                      <a:pt x="595" y="1015"/>
                    </a:lnTo>
                    <a:lnTo>
                      <a:pt x="602" y="1032"/>
                    </a:lnTo>
                    <a:lnTo>
                      <a:pt x="609" y="1048"/>
                    </a:lnTo>
                    <a:lnTo>
                      <a:pt x="616" y="1061"/>
                    </a:lnTo>
                    <a:lnTo>
                      <a:pt x="622" y="1073"/>
                    </a:lnTo>
                    <a:lnTo>
                      <a:pt x="584" y="1095"/>
                    </a:lnTo>
                    <a:lnTo>
                      <a:pt x="577" y="1082"/>
                    </a:lnTo>
                    <a:lnTo>
                      <a:pt x="570" y="1067"/>
                    </a:lnTo>
                    <a:lnTo>
                      <a:pt x="563" y="1051"/>
                    </a:lnTo>
                    <a:lnTo>
                      <a:pt x="555" y="1032"/>
                    </a:lnTo>
                    <a:lnTo>
                      <a:pt x="547" y="1012"/>
                    </a:lnTo>
                    <a:lnTo>
                      <a:pt x="539" y="988"/>
                    </a:lnTo>
                    <a:lnTo>
                      <a:pt x="529" y="962"/>
                    </a:lnTo>
                    <a:lnTo>
                      <a:pt x="519" y="931"/>
                    </a:lnTo>
                    <a:lnTo>
                      <a:pt x="559" y="917"/>
                    </a:lnTo>
                    <a:close/>
                    <a:moveTo>
                      <a:pt x="622" y="1073"/>
                    </a:moveTo>
                    <a:lnTo>
                      <a:pt x="629" y="1085"/>
                    </a:lnTo>
                    <a:lnTo>
                      <a:pt x="636" y="1095"/>
                    </a:lnTo>
                    <a:lnTo>
                      <a:pt x="644" y="1105"/>
                    </a:lnTo>
                    <a:lnTo>
                      <a:pt x="655" y="1115"/>
                    </a:lnTo>
                    <a:lnTo>
                      <a:pt x="677" y="1138"/>
                    </a:lnTo>
                    <a:lnTo>
                      <a:pt x="707" y="1166"/>
                    </a:lnTo>
                    <a:lnTo>
                      <a:pt x="677" y="1197"/>
                    </a:lnTo>
                    <a:lnTo>
                      <a:pt x="645" y="1168"/>
                    </a:lnTo>
                    <a:lnTo>
                      <a:pt x="620" y="1143"/>
                    </a:lnTo>
                    <a:lnTo>
                      <a:pt x="610" y="1132"/>
                    </a:lnTo>
                    <a:lnTo>
                      <a:pt x="600" y="1120"/>
                    </a:lnTo>
                    <a:lnTo>
                      <a:pt x="592" y="1108"/>
                    </a:lnTo>
                    <a:lnTo>
                      <a:pt x="584" y="1095"/>
                    </a:lnTo>
                    <a:lnTo>
                      <a:pt x="622" y="1073"/>
                    </a:lnTo>
                    <a:close/>
                    <a:moveTo>
                      <a:pt x="707" y="1166"/>
                    </a:moveTo>
                    <a:lnTo>
                      <a:pt x="717" y="1175"/>
                    </a:lnTo>
                    <a:lnTo>
                      <a:pt x="727" y="1185"/>
                    </a:lnTo>
                    <a:lnTo>
                      <a:pt x="698" y="1217"/>
                    </a:lnTo>
                    <a:lnTo>
                      <a:pt x="687" y="1206"/>
                    </a:lnTo>
                    <a:lnTo>
                      <a:pt x="677" y="1197"/>
                    </a:lnTo>
                    <a:lnTo>
                      <a:pt x="707" y="1166"/>
                    </a:lnTo>
                    <a:close/>
                    <a:moveTo>
                      <a:pt x="727" y="1185"/>
                    </a:moveTo>
                    <a:lnTo>
                      <a:pt x="727" y="1184"/>
                    </a:lnTo>
                    <a:lnTo>
                      <a:pt x="728" y="1185"/>
                    </a:lnTo>
                    <a:lnTo>
                      <a:pt x="713" y="1200"/>
                    </a:lnTo>
                    <a:lnTo>
                      <a:pt x="727" y="1185"/>
                    </a:lnTo>
                    <a:close/>
                    <a:moveTo>
                      <a:pt x="728" y="1185"/>
                    </a:moveTo>
                    <a:lnTo>
                      <a:pt x="738" y="1195"/>
                    </a:lnTo>
                    <a:lnTo>
                      <a:pt x="747" y="1206"/>
                    </a:lnTo>
                    <a:lnTo>
                      <a:pt x="755" y="1219"/>
                    </a:lnTo>
                    <a:lnTo>
                      <a:pt x="763" y="1231"/>
                    </a:lnTo>
                    <a:lnTo>
                      <a:pt x="769" y="1245"/>
                    </a:lnTo>
                    <a:lnTo>
                      <a:pt x="776" y="1260"/>
                    </a:lnTo>
                    <a:lnTo>
                      <a:pt x="782" y="1275"/>
                    </a:lnTo>
                    <a:lnTo>
                      <a:pt x="787" y="1291"/>
                    </a:lnTo>
                    <a:lnTo>
                      <a:pt x="792" y="1308"/>
                    </a:lnTo>
                    <a:lnTo>
                      <a:pt x="795" y="1325"/>
                    </a:lnTo>
                    <a:lnTo>
                      <a:pt x="799" y="1344"/>
                    </a:lnTo>
                    <a:lnTo>
                      <a:pt x="802" y="1361"/>
                    </a:lnTo>
                    <a:lnTo>
                      <a:pt x="806" y="1399"/>
                    </a:lnTo>
                    <a:lnTo>
                      <a:pt x="809" y="1437"/>
                    </a:lnTo>
                    <a:lnTo>
                      <a:pt x="811" y="1476"/>
                    </a:lnTo>
                    <a:lnTo>
                      <a:pt x="811" y="1514"/>
                    </a:lnTo>
                    <a:lnTo>
                      <a:pt x="810" y="1553"/>
                    </a:lnTo>
                    <a:lnTo>
                      <a:pt x="809" y="1591"/>
                    </a:lnTo>
                    <a:lnTo>
                      <a:pt x="804" y="1662"/>
                    </a:lnTo>
                    <a:lnTo>
                      <a:pt x="799" y="1722"/>
                    </a:lnTo>
                    <a:lnTo>
                      <a:pt x="756" y="1718"/>
                    </a:lnTo>
                    <a:lnTo>
                      <a:pt x="760" y="1661"/>
                    </a:lnTo>
                    <a:lnTo>
                      <a:pt x="765" y="1593"/>
                    </a:lnTo>
                    <a:lnTo>
                      <a:pt x="766" y="1558"/>
                    </a:lnTo>
                    <a:lnTo>
                      <a:pt x="767" y="1522"/>
                    </a:lnTo>
                    <a:lnTo>
                      <a:pt x="767" y="1485"/>
                    </a:lnTo>
                    <a:lnTo>
                      <a:pt x="766" y="1448"/>
                    </a:lnTo>
                    <a:lnTo>
                      <a:pt x="764" y="1412"/>
                    </a:lnTo>
                    <a:lnTo>
                      <a:pt x="760" y="1377"/>
                    </a:lnTo>
                    <a:lnTo>
                      <a:pt x="758" y="1360"/>
                    </a:lnTo>
                    <a:lnTo>
                      <a:pt x="755" y="1344"/>
                    </a:lnTo>
                    <a:lnTo>
                      <a:pt x="752" y="1328"/>
                    </a:lnTo>
                    <a:lnTo>
                      <a:pt x="748" y="1313"/>
                    </a:lnTo>
                    <a:lnTo>
                      <a:pt x="744" y="1298"/>
                    </a:lnTo>
                    <a:lnTo>
                      <a:pt x="739" y="1283"/>
                    </a:lnTo>
                    <a:lnTo>
                      <a:pt x="733" y="1270"/>
                    </a:lnTo>
                    <a:lnTo>
                      <a:pt x="727" y="1258"/>
                    </a:lnTo>
                    <a:lnTo>
                      <a:pt x="721" y="1246"/>
                    </a:lnTo>
                    <a:lnTo>
                      <a:pt x="714" y="1235"/>
                    </a:lnTo>
                    <a:lnTo>
                      <a:pt x="706" y="1226"/>
                    </a:lnTo>
                    <a:lnTo>
                      <a:pt x="698" y="1217"/>
                    </a:lnTo>
                    <a:lnTo>
                      <a:pt x="728" y="1185"/>
                    </a:lnTo>
                    <a:close/>
                    <a:moveTo>
                      <a:pt x="799" y="1722"/>
                    </a:moveTo>
                    <a:lnTo>
                      <a:pt x="798" y="1745"/>
                    </a:lnTo>
                    <a:lnTo>
                      <a:pt x="796" y="1764"/>
                    </a:lnTo>
                    <a:lnTo>
                      <a:pt x="795" y="1781"/>
                    </a:lnTo>
                    <a:lnTo>
                      <a:pt x="795" y="1792"/>
                    </a:lnTo>
                    <a:lnTo>
                      <a:pt x="751" y="1792"/>
                    </a:lnTo>
                    <a:lnTo>
                      <a:pt x="751" y="1778"/>
                    </a:lnTo>
                    <a:lnTo>
                      <a:pt x="752" y="1761"/>
                    </a:lnTo>
                    <a:lnTo>
                      <a:pt x="754" y="1742"/>
                    </a:lnTo>
                    <a:lnTo>
                      <a:pt x="756" y="1718"/>
                    </a:lnTo>
                    <a:lnTo>
                      <a:pt x="799" y="1722"/>
                    </a:lnTo>
                    <a:close/>
                    <a:moveTo>
                      <a:pt x="795" y="1792"/>
                    </a:moveTo>
                    <a:lnTo>
                      <a:pt x="795" y="1806"/>
                    </a:lnTo>
                    <a:lnTo>
                      <a:pt x="798" y="1821"/>
                    </a:lnTo>
                    <a:lnTo>
                      <a:pt x="802" y="1837"/>
                    </a:lnTo>
                    <a:lnTo>
                      <a:pt x="808" y="1852"/>
                    </a:lnTo>
                    <a:lnTo>
                      <a:pt x="767" y="1869"/>
                    </a:lnTo>
                    <a:lnTo>
                      <a:pt x="760" y="1849"/>
                    </a:lnTo>
                    <a:lnTo>
                      <a:pt x="755" y="1830"/>
                    </a:lnTo>
                    <a:lnTo>
                      <a:pt x="753" y="1820"/>
                    </a:lnTo>
                    <a:lnTo>
                      <a:pt x="752" y="1811"/>
                    </a:lnTo>
                    <a:lnTo>
                      <a:pt x="751" y="1801"/>
                    </a:lnTo>
                    <a:lnTo>
                      <a:pt x="751" y="1792"/>
                    </a:lnTo>
                    <a:lnTo>
                      <a:pt x="795" y="1792"/>
                    </a:lnTo>
                    <a:close/>
                    <a:moveTo>
                      <a:pt x="808" y="1852"/>
                    </a:moveTo>
                    <a:lnTo>
                      <a:pt x="815" y="1870"/>
                    </a:lnTo>
                    <a:lnTo>
                      <a:pt x="826" y="1888"/>
                    </a:lnTo>
                    <a:lnTo>
                      <a:pt x="836" y="1906"/>
                    </a:lnTo>
                    <a:lnTo>
                      <a:pt x="848" y="1926"/>
                    </a:lnTo>
                    <a:lnTo>
                      <a:pt x="811" y="1949"/>
                    </a:lnTo>
                    <a:lnTo>
                      <a:pt x="798" y="1929"/>
                    </a:lnTo>
                    <a:lnTo>
                      <a:pt x="787" y="1908"/>
                    </a:lnTo>
                    <a:lnTo>
                      <a:pt x="776" y="1888"/>
                    </a:lnTo>
                    <a:lnTo>
                      <a:pt x="767" y="1869"/>
                    </a:lnTo>
                    <a:lnTo>
                      <a:pt x="808" y="1852"/>
                    </a:lnTo>
                    <a:close/>
                    <a:moveTo>
                      <a:pt x="848" y="1926"/>
                    </a:moveTo>
                    <a:lnTo>
                      <a:pt x="850" y="1929"/>
                    </a:lnTo>
                    <a:lnTo>
                      <a:pt x="852" y="1933"/>
                    </a:lnTo>
                    <a:lnTo>
                      <a:pt x="853" y="1936"/>
                    </a:lnTo>
                    <a:lnTo>
                      <a:pt x="854" y="1940"/>
                    </a:lnTo>
                    <a:lnTo>
                      <a:pt x="853" y="1943"/>
                    </a:lnTo>
                    <a:lnTo>
                      <a:pt x="851" y="1947"/>
                    </a:lnTo>
                    <a:lnTo>
                      <a:pt x="847" y="1951"/>
                    </a:lnTo>
                    <a:lnTo>
                      <a:pt x="842" y="1957"/>
                    </a:lnTo>
                    <a:lnTo>
                      <a:pt x="836" y="1960"/>
                    </a:lnTo>
                    <a:lnTo>
                      <a:pt x="830" y="1962"/>
                    </a:lnTo>
                    <a:lnTo>
                      <a:pt x="826" y="1962"/>
                    </a:lnTo>
                    <a:lnTo>
                      <a:pt x="822" y="1961"/>
                    </a:lnTo>
                    <a:lnTo>
                      <a:pt x="818" y="1959"/>
                    </a:lnTo>
                    <a:lnTo>
                      <a:pt x="816" y="1957"/>
                    </a:lnTo>
                    <a:lnTo>
                      <a:pt x="813" y="1953"/>
                    </a:lnTo>
                    <a:lnTo>
                      <a:pt x="811" y="1949"/>
                    </a:lnTo>
                    <a:lnTo>
                      <a:pt x="848" y="1926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52" name="Freeform 548">
                <a:extLst>
                  <a:ext uri="{FF2B5EF4-FFF2-40B4-BE49-F238E27FC236}">
                    <a16:creationId xmlns:a16="http://schemas.microsoft.com/office/drawing/2014/main" id="{776CCFCF-6C8C-4713-82E4-8095AA232ED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40" y="1533"/>
                <a:ext cx="19" cy="78"/>
              </a:xfrm>
              <a:custGeom>
                <a:avLst/>
                <a:gdLst>
                  <a:gd name="T0" fmla="*/ 0 w 358"/>
                  <a:gd name="T1" fmla="*/ 0 h 1476"/>
                  <a:gd name="T2" fmla="*/ 0 w 358"/>
                  <a:gd name="T3" fmla="*/ 0 h 1476"/>
                  <a:gd name="T4" fmla="*/ 0 w 358"/>
                  <a:gd name="T5" fmla="*/ 0 h 1476"/>
                  <a:gd name="T6" fmla="*/ 0 w 358"/>
                  <a:gd name="T7" fmla="*/ 0 h 1476"/>
                  <a:gd name="T8" fmla="*/ 0 w 358"/>
                  <a:gd name="T9" fmla="*/ 0 h 1476"/>
                  <a:gd name="T10" fmla="*/ 0 w 358"/>
                  <a:gd name="T11" fmla="*/ 0 h 1476"/>
                  <a:gd name="T12" fmla="*/ 0 w 358"/>
                  <a:gd name="T13" fmla="*/ 0 h 1476"/>
                  <a:gd name="T14" fmla="*/ 0 w 358"/>
                  <a:gd name="T15" fmla="*/ 0 h 1476"/>
                  <a:gd name="T16" fmla="*/ 0 w 358"/>
                  <a:gd name="T17" fmla="*/ 0 h 1476"/>
                  <a:gd name="T18" fmla="*/ 0 w 358"/>
                  <a:gd name="T19" fmla="*/ 0 h 1476"/>
                  <a:gd name="T20" fmla="*/ 0 w 358"/>
                  <a:gd name="T21" fmla="*/ 0 h 1476"/>
                  <a:gd name="T22" fmla="*/ 1 w 358"/>
                  <a:gd name="T23" fmla="*/ 1 h 1476"/>
                  <a:gd name="T24" fmla="*/ 1 w 358"/>
                  <a:gd name="T25" fmla="*/ 1 h 1476"/>
                  <a:gd name="T26" fmla="*/ 0 w 358"/>
                  <a:gd name="T27" fmla="*/ 1 h 1476"/>
                  <a:gd name="T28" fmla="*/ 0 w 358"/>
                  <a:gd name="T29" fmla="*/ 0 h 1476"/>
                  <a:gd name="T30" fmla="*/ 1 w 358"/>
                  <a:gd name="T31" fmla="*/ 1 h 1476"/>
                  <a:gd name="T32" fmla="*/ 1 w 358"/>
                  <a:gd name="T33" fmla="*/ 1 h 1476"/>
                  <a:gd name="T34" fmla="*/ 1 w 358"/>
                  <a:gd name="T35" fmla="*/ 1 h 1476"/>
                  <a:gd name="T36" fmla="*/ 1 w 358"/>
                  <a:gd name="T37" fmla="*/ 1 h 1476"/>
                  <a:gd name="T38" fmla="*/ 1 w 358"/>
                  <a:gd name="T39" fmla="*/ 1 h 1476"/>
                  <a:gd name="T40" fmla="*/ 1 w 358"/>
                  <a:gd name="T41" fmla="*/ 1 h 1476"/>
                  <a:gd name="T42" fmla="*/ 1 w 358"/>
                  <a:gd name="T43" fmla="*/ 1 h 1476"/>
                  <a:gd name="T44" fmla="*/ 1 w 358"/>
                  <a:gd name="T45" fmla="*/ 1 h 1476"/>
                  <a:gd name="T46" fmla="*/ 1 w 358"/>
                  <a:gd name="T47" fmla="*/ 1 h 1476"/>
                  <a:gd name="T48" fmla="*/ 1 w 358"/>
                  <a:gd name="T49" fmla="*/ 2 h 1476"/>
                  <a:gd name="T50" fmla="*/ 1 w 358"/>
                  <a:gd name="T51" fmla="*/ 2 h 1476"/>
                  <a:gd name="T52" fmla="*/ 1 w 358"/>
                  <a:gd name="T53" fmla="*/ 2 h 1476"/>
                  <a:gd name="T54" fmla="*/ 1 w 358"/>
                  <a:gd name="T55" fmla="*/ 2 h 1476"/>
                  <a:gd name="T56" fmla="*/ 1 w 358"/>
                  <a:gd name="T57" fmla="*/ 2 h 1476"/>
                  <a:gd name="T58" fmla="*/ 1 w 358"/>
                  <a:gd name="T59" fmla="*/ 2 h 1476"/>
                  <a:gd name="T60" fmla="*/ 1 w 358"/>
                  <a:gd name="T61" fmla="*/ 2 h 1476"/>
                  <a:gd name="T62" fmla="*/ 1 w 358"/>
                  <a:gd name="T63" fmla="*/ 3 h 1476"/>
                  <a:gd name="T64" fmla="*/ 1 w 358"/>
                  <a:gd name="T65" fmla="*/ 2 h 1476"/>
                  <a:gd name="T66" fmla="*/ 1 w 358"/>
                  <a:gd name="T67" fmla="*/ 2 h 1476"/>
                  <a:gd name="T68" fmla="*/ 1 w 358"/>
                  <a:gd name="T69" fmla="*/ 2 h 1476"/>
                  <a:gd name="T70" fmla="*/ 1 w 358"/>
                  <a:gd name="T71" fmla="*/ 2 h 1476"/>
                  <a:gd name="T72" fmla="*/ 1 w 358"/>
                  <a:gd name="T73" fmla="*/ 3 h 1476"/>
                  <a:gd name="T74" fmla="*/ 1 w 358"/>
                  <a:gd name="T75" fmla="*/ 3 h 1476"/>
                  <a:gd name="T76" fmla="*/ 1 w 358"/>
                  <a:gd name="T77" fmla="*/ 3 h 1476"/>
                  <a:gd name="T78" fmla="*/ 1 w 358"/>
                  <a:gd name="T79" fmla="*/ 3 h 1476"/>
                  <a:gd name="T80" fmla="*/ 1 w 358"/>
                  <a:gd name="T81" fmla="*/ 3 h 1476"/>
                  <a:gd name="T82" fmla="*/ 1 w 358"/>
                  <a:gd name="T83" fmla="*/ 3 h 1476"/>
                  <a:gd name="T84" fmla="*/ 1 w 358"/>
                  <a:gd name="T85" fmla="*/ 3 h 1476"/>
                  <a:gd name="T86" fmla="*/ 1 w 358"/>
                  <a:gd name="T87" fmla="*/ 3 h 1476"/>
                  <a:gd name="T88" fmla="*/ 1 w 358"/>
                  <a:gd name="T89" fmla="*/ 3 h 1476"/>
                  <a:gd name="T90" fmla="*/ 1 w 358"/>
                  <a:gd name="T91" fmla="*/ 3 h 1476"/>
                  <a:gd name="T92" fmla="*/ 1 w 358"/>
                  <a:gd name="T93" fmla="*/ 3 h 1476"/>
                  <a:gd name="T94" fmla="*/ 1 w 358"/>
                  <a:gd name="T95" fmla="*/ 3 h 1476"/>
                  <a:gd name="T96" fmla="*/ 1 w 358"/>
                  <a:gd name="T97" fmla="*/ 4 h 1476"/>
                  <a:gd name="T98" fmla="*/ 0 w 358"/>
                  <a:gd name="T99" fmla="*/ 4 h 1476"/>
                  <a:gd name="T100" fmla="*/ 0 w 358"/>
                  <a:gd name="T101" fmla="*/ 4 h 1476"/>
                  <a:gd name="T102" fmla="*/ 0 w 358"/>
                  <a:gd name="T103" fmla="*/ 4 h 1476"/>
                  <a:gd name="T104" fmla="*/ 1 w 358"/>
                  <a:gd name="T105" fmla="*/ 4 h 1476"/>
                  <a:gd name="T106" fmla="*/ 0 w 358"/>
                  <a:gd name="T107" fmla="*/ 4 h 1476"/>
                  <a:gd name="T108" fmla="*/ 0 w 358"/>
                  <a:gd name="T109" fmla="*/ 4 h 1476"/>
                  <a:gd name="T110" fmla="*/ 0 w 358"/>
                  <a:gd name="T111" fmla="*/ 4 h 1476"/>
                  <a:gd name="T112" fmla="*/ 0 w 358"/>
                  <a:gd name="T113" fmla="*/ 4 h 1476"/>
                  <a:gd name="T114" fmla="*/ 0 w 358"/>
                  <a:gd name="T115" fmla="*/ 4 h 147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358" h="1476">
                    <a:moveTo>
                      <a:pt x="6" y="35"/>
                    </a:moveTo>
                    <a:lnTo>
                      <a:pt x="4" y="32"/>
                    </a:lnTo>
                    <a:lnTo>
                      <a:pt x="2" y="28"/>
                    </a:lnTo>
                    <a:lnTo>
                      <a:pt x="1" y="25"/>
                    </a:lnTo>
                    <a:lnTo>
                      <a:pt x="0" y="21"/>
                    </a:lnTo>
                    <a:lnTo>
                      <a:pt x="1" y="17"/>
                    </a:lnTo>
                    <a:lnTo>
                      <a:pt x="3" y="14"/>
                    </a:lnTo>
                    <a:lnTo>
                      <a:pt x="7" y="10"/>
                    </a:lnTo>
                    <a:lnTo>
                      <a:pt x="13" y="6"/>
                    </a:lnTo>
                    <a:lnTo>
                      <a:pt x="20" y="2"/>
                    </a:lnTo>
                    <a:lnTo>
                      <a:pt x="25" y="1"/>
                    </a:lnTo>
                    <a:lnTo>
                      <a:pt x="29" y="0"/>
                    </a:lnTo>
                    <a:lnTo>
                      <a:pt x="33" y="1"/>
                    </a:lnTo>
                    <a:lnTo>
                      <a:pt x="36" y="3"/>
                    </a:lnTo>
                    <a:lnTo>
                      <a:pt x="39" y="6"/>
                    </a:lnTo>
                    <a:lnTo>
                      <a:pt x="41" y="9"/>
                    </a:lnTo>
                    <a:lnTo>
                      <a:pt x="43" y="12"/>
                    </a:lnTo>
                    <a:lnTo>
                      <a:pt x="6" y="35"/>
                    </a:lnTo>
                    <a:close/>
                    <a:moveTo>
                      <a:pt x="43" y="12"/>
                    </a:moveTo>
                    <a:lnTo>
                      <a:pt x="54" y="28"/>
                    </a:lnTo>
                    <a:lnTo>
                      <a:pt x="67" y="47"/>
                    </a:lnTo>
                    <a:lnTo>
                      <a:pt x="79" y="64"/>
                    </a:lnTo>
                    <a:lnTo>
                      <a:pt x="93" y="83"/>
                    </a:lnTo>
                    <a:lnTo>
                      <a:pt x="58" y="110"/>
                    </a:lnTo>
                    <a:lnTo>
                      <a:pt x="44" y="91"/>
                    </a:lnTo>
                    <a:lnTo>
                      <a:pt x="31" y="72"/>
                    </a:lnTo>
                    <a:lnTo>
                      <a:pt x="19" y="54"/>
                    </a:lnTo>
                    <a:lnTo>
                      <a:pt x="6" y="35"/>
                    </a:lnTo>
                    <a:lnTo>
                      <a:pt x="43" y="12"/>
                    </a:lnTo>
                    <a:close/>
                    <a:moveTo>
                      <a:pt x="93" y="83"/>
                    </a:moveTo>
                    <a:lnTo>
                      <a:pt x="109" y="103"/>
                    </a:lnTo>
                    <a:lnTo>
                      <a:pt x="124" y="123"/>
                    </a:lnTo>
                    <a:lnTo>
                      <a:pt x="141" y="144"/>
                    </a:lnTo>
                    <a:lnTo>
                      <a:pt x="159" y="164"/>
                    </a:lnTo>
                    <a:lnTo>
                      <a:pt x="125" y="193"/>
                    </a:lnTo>
                    <a:lnTo>
                      <a:pt x="108" y="171"/>
                    </a:lnTo>
                    <a:lnTo>
                      <a:pt x="90" y="151"/>
                    </a:lnTo>
                    <a:lnTo>
                      <a:pt x="74" y="131"/>
                    </a:lnTo>
                    <a:lnTo>
                      <a:pt x="58" y="110"/>
                    </a:lnTo>
                    <a:lnTo>
                      <a:pt x="93" y="83"/>
                    </a:lnTo>
                    <a:close/>
                    <a:moveTo>
                      <a:pt x="159" y="164"/>
                    </a:moveTo>
                    <a:lnTo>
                      <a:pt x="155" y="160"/>
                    </a:lnTo>
                    <a:lnTo>
                      <a:pt x="159" y="165"/>
                    </a:lnTo>
                    <a:lnTo>
                      <a:pt x="141" y="179"/>
                    </a:lnTo>
                    <a:lnTo>
                      <a:pt x="159" y="164"/>
                    </a:lnTo>
                    <a:close/>
                    <a:moveTo>
                      <a:pt x="159" y="165"/>
                    </a:moveTo>
                    <a:lnTo>
                      <a:pt x="169" y="178"/>
                    </a:lnTo>
                    <a:lnTo>
                      <a:pt x="180" y="190"/>
                    </a:lnTo>
                    <a:lnTo>
                      <a:pt x="191" y="200"/>
                    </a:lnTo>
                    <a:lnTo>
                      <a:pt x="201" y="210"/>
                    </a:lnTo>
                    <a:lnTo>
                      <a:pt x="221" y="228"/>
                    </a:lnTo>
                    <a:lnTo>
                      <a:pt x="240" y="243"/>
                    </a:lnTo>
                    <a:lnTo>
                      <a:pt x="212" y="277"/>
                    </a:lnTo>
                    <a:lnTo>
                      <a:pt x="192" y="260"/>
                    </a:lnTo>
                    <a:lnTo>
                      <a:pt x="170" y="241"/>
                    </a:lnTo>
                    <a:lnTo>
                      <a:pt x="159" y="231"/>
                    </a:lnTo>
                    <a:lnTo>
                      <a:pt x="148" y="220"/>
                    </a:lnTo>
                    <a:lnTo>
                      <a:pt x="136" y="206"/>
                    </a:lnTo>
                    <a:lnTo>
                      <a:pt x="125" y="193"/>
                    </a:lnTo>
                    <a:lnTo>
                      <a:pt x="159" y="165"/>
                    </a:lnTo>
                    <a:close/>
                    <a:moveTo>
                      <a:pt x="240" y="243"/>
                    </a:moveTo>
                    <a:lnTo>
                      <a:pt x="263" y="263"/>
                    </a:lnTo>
                    <a:lnTo>
                      <a:pt x="285" y="282"/>
                    </a:lnTo>
                    <a:lnTo>
                      <a:pt x="294" y="292"/>
                    </a:lnTo>
                    <a:lnTo>
                      <a:pt x="303" y="303"/>
                    </a:lnTo>
                    <a:lnTo>
                      <a:pt x="311" y="316"/>
                    </a:lnTo>
                    <a:lnTo>
                      <a:pt x="318" y="329"/>
                    </a:lnTo>
                    <a:lnTo>
                      <a:pt x="326" y="343"/>
                    </a:lnTo>
                    <a:lnTo>
                      <a:pt x="331" y="360"/>
                    </a:lnTo>
                    <a:lnTo>
                      <a:pt x="336" y="378"/>
                    </a:lnTo>
                    <a:lnTo>
                      <a:pt x="340" y="399"/>
                    </a:lnTo>
                    <a:lnTo>
                      <a:pt x="343" y="421"/>
                    </a:lnTo>
                    <a:lnTo>
                      <a:pt x="345" y="446"/>
                    </a:lnTo>
                    <a:lnTo>
                      <a:pt x="345" y="473"/>
                    </a:lnTo>
                    <a:lnTo>
                      <a:pt x="345" y="504"/>
                    </a:lnTo>
                    <a:lnTo>
                      <a:pt x="301" y="503"/>
                    </a:lnTo>
                    <a:lnTo>
                      <a:pt x="301" y="475"/>
                    </a:lnTo>
                    <a:lnTo>
                      <a:pt x="301" y="452"/>
                    </a:lnTo>
                    <a:lnTo>
                      <a:pt x="299" y="430"/>
                    </a:lnTo>
                    <a:lnTo>
                      <a:pt x="297" y="411"/>
                    </a:lnTo>
                    <a:lnTo>
                      <a:pt x="294" y="392"/>
                    </a:lnTo>
                    <a:lnTo>
                      <a:pt x="290" y="377"/>
                    </a:lnTo>
                    <a:lnTo>
                      <a:pt x="285" y="363"/>
                    </a:lnTo>
                    <a:lnTo>
                      <a:pt x="280" y="351"/>
                    </a:lnTo>
                    <a:lnTo>
                      <a:pt x="272" y="339"/>
                    </a:lnTo>
                    <a:lnTo>
                      <a:pt x="266" y="328"/>
                    </a:lnTo>
                    <a:lnTo>
                      <a:pt x="258" y="319"/>
                    </a:lnTo>
                    <a:lnTo>
                      <a:pt x="250" y="310"/>
                    </a:lnTo>
                    <a:lnTo>
                      <a:pt x="233" y="293"/>
                    </a:lnTo>
                    <a:lnTo>
                      <a:pt x="212" y="277"/>
                    </a:lnTo>
                    <a:lnTo>
                      <a:pt x="240" y="243"/>
                    </a:lnTo>
                    <a:close/>
                    <a:moveTo>
                      <a:pt x="301" y="503"/>
                    </a:moveTo>
                    <a:lnTo>
                      <a:pt x="301" y="502"/>
                    </a:lnTo>
                    <a:lnTo>
                      <a:pt x="301" y="503"/>
                    </a:lnTo>
                    <a:lnTo>
                      <a:pt x="323" y="503"/>
                    </a:lnTo>
                    <a:lnTo>
                      <a:pt x="301" y="503"/>
                    </a:lnTo>
                    <a:close/>
                    <a:moveTo>
                      <a:pt x="345" y="504"/>
                    </a:moveTo>
                    <a:lnTo>
                      <a:pt x="344" y="538"/>
                    </a:lnTo>
                    <a:lnTo>
                      <a:pt x="341" y="569"/>
                    </a:lnTo>
                    <a:lnTo>
                      <a:pt x="338" y="599"/>
                    </a:lnTo>
                    <a:lnTo>
                      <a:pt x="335" y="627"/>
                    </a:lnTo>
                    <a:lnTo>
                      <a:pt x="331" y="651"/>
                    </a:lnTo>
                    <a:lnTo>
                      <a:pt x="326" y="676"/>
                    </a:lnTo>
                    <a:lnTo>
                      <a:pt x="322" y="698"/>
                    </a:lnTo>
                    <a:lnTo>
                      <a:pt x="317" y="719"/>
                    </a:lnTo>
                    <a:lnTo>
                      <a:pt x="274" y="710"/>
                    </a:lnTo>
                    <a:lnTo>
                      <a:pt x="279" y="689"/>
                    </a:lnTo>
                    <a:lnTo>
                      <a:pt x="283" y="668"/>
                    </a:lnTo>
                    <a:lnTo>
                      <a:pt x="287" y="645"/>
                    </a:lnTo>
                    <a:lnTo>
                      <a:pt x="291" y="621"/>
                    </a:lnTo>
                    <a:lnTo>
                      <a:pt x="295" y="594"/>
                    </a:lnTo>
                    <a:lnTo>
                      <a:pt x="298" y="566"/>
                    </a:lnTo>
                    <a:lnTo>
                      <a:pt x="300" y="536"/>
                    </a:lnTo>
                    <a:lnTo>
                      <a:pt x="301" y="503"/>
                    </a:lnTo>
                    <a:lnTo>
                      <a:pt x="345" y="504"/>
                    </a:lnTo>
                    <a:close/>
                    <a:moveTo>
                      <a:pt x="317" y="719"/>
                    </a:moveTo>
                    <a:lnTo>
                      <a:pt x="311" y="746"/>
                    </a:lnTo>
                    <a:lnTo>
                      <a:pt x="306" y="770"/>
                    </a:lnTo>
                    <a:lnTo>
                      <a:pt x="303" y="794"/>
                    </a:lnTo>
                    <a:lnTo>
                      <a:pt x="302" y="817"/>
                    </a:lnTo>
                    <a:lnTo>
                      <a:pt x="302" y="829"/>
                    </a:lnTo>
                    <a:lnTo>
                      <a:pt x="303" y="841"/>
                    </a:lnTo>
                    <a:lnTo>
                      <a:pt x="304" y="853"/>
                    </a:lnTo>
                    <a:lnTo>
                      <a:pt x="306" y="864"/>
                    </a:lnTo>
                    <a:lnTo>
                      <a:pt x="309" y="876"/>
                    </a:lnTo>
                    <a:lnTo>
                      <a:pt x="313" y="890"/>
                    </a:lnTo>
                    <a:lnTo>
                      <a:pt x="318" y="903"/>
                    </a:lnTo>
                    <a:lnTo>
                      <a:pt x="324" y="916"/>
                    </a:lnTo>
                    <a:lnTo>
                      <a:pt x="284" y="935"/>
                    </a:lnTo>
                    <a:lnTo>
                      <a:pt x="278" y="918"/>
                    </a:lnTo>
                    <a:lnTo>
                      <a:pt x="271" y="903"/>
                    </a:lnTo>
                    <a:lnTo>
                      <a:pt x="267" y="889"/>
                    </a:lnTo>
                    <a:lnTo>
                      <a:pt x="263" y="874"/>
                    </a:lnTo>
                    <a:lnTo>
                      <a:pt x="261" y="860"/>
                    </a:lnTo>
                    <a:lnTo>
                      <a:pt x="259" y="847"/>
                    </a:lnTo>
                    <a:lnTo>
                      <a:pt x="258" y="834"/>
                    </a:lnTo>
                    <a:lnTo>
                      <a:pt x="258" y="820"/>
                    </a:lnTo>
                    <a:lnTo>
                      <a:pt x="258" y="807"/>
                    </a:lnTo>
                    <a:lnTo>
                      <a:pt x="259" y="794"/>
                    </a:lnTo>
                    <a:lnTo>
                      <a:pt x="261" y="780"/>
                    </a:lnTo>
                    <a:lnTo>
                      <a:pt x="263" y="767"/>
                    </a:lnTo>
                    <a:lnTo>
                      <a:pt x="268" y="739"/>
                    </a:lnTo>
                    <a:lnTo>
                      <a:pt x="274" y="710"/>
                    </a:lnTo>
                    <a:lnTo>
                      <a:pt x="317" y="719"/>
                    </a:lnTo>
                    <a:close/>
                    <a:moveTo>
                      <a:pt x="324" y="916"/>
                    </a:moveTo>
                    <a:lnTo>
                      <a:pt x="325" y="917"/>
                    </a:lnTo>
                    <a:lnTo>
                      <a:pt x="324" y="916"/>
                    </a:lnTo>
                    <a:lnTo>
                      <a:pt x="304" y="926"/>
                    </a:lnTo>
                    <a:lnTo>
                      <a:pt x="324" y="916"/>
                    </a:lnTo>
                    <a:close/>
                    <a:moveTo>
                      <a:pt x="324" y="916"/>
                    </a:moveTo>
                    <a:lnTo>
                      <a:pt x="335" y="942"/>
                    </a:lnTo>
                    <a:lnTo>
                      <a:pt x="343" y="967"/>
                    </a:lnTo>
                    <a:lnTo>
                      <a:pt x="349" y="991"/>
                    </a:lnTo>
                    <a:lnTo>
                      <a:pt x="354" y="1016"/>
                    </a:lnTo>
                    <a:lnTo>
                      <a:pt x="357" y="1039"/>
                    </a:lnTo>
                    <a:lnTo>
                      <a:pt x="358" y="1062"/>
                    </a:lnTo>
                    <a:lnTo>
                      <a:pt x="358" y="1083"/>
                    </a:lnTo>
                    <a:lnTo>
                      <a:pt x="356" y="1105"/>
                    </a:lnTo>
                    <a:lnTo>
                      <a:pt x="312" y="1100"/>
                    </a:lnTo>
                    <a:lnTo>
                      <a:pt x="314" y="1081"/>
                    </a:lnTo>
                    <a:lnTo>
                      <a:pt x="314" y="1062"/>
                    </a:lnTo>
                    <a:lnTo>
                      <a:pt x="313" y="1041"/>
                    </a:lnTo>
                    <a:lnTo>
                      <a:pt x="311" y="1022"/>
                    </a:lnTo>
                    <a:lnTo>
                      <a:pt x="307" y="1000"/>
                    </a:lnTo>
                    <a:lnTo>
                      <a:pt x="301" y="979"/>
                    </a:lnTo>
                    <a:lnTo>
                      <a:pt x="293" y="956"/>
                    </a:lnTo>
                    <a:lnTo>
                      <a:pt x="284" y="934"/>
                    </a:lnTo>
                    <a:lnTo>
                      <a:pt x="324" y="916"/>
                    </a:lnTo>
                    <a:close/>
                    <a:moveTo>
                      <a:pt x="356" y="1105"/>
                    </a:moveTo>
                    <a:lnTo>
                      <a:pt x="352" y="1129"/>
                    </a:lnTo>
                    <a:lnTo>
                      <a:pt x="346" y="1152"/>
                    </a:lnTo>
                    <a:lnTo>
                      <a:pt x="338" y="1173"/>
                    </a:lnTo>
                    <a:lnTo>
                      <a:pt x="329" y="1195"/>
                    </a:lnTo>
                    <a:lnTo>
                      <a:pt x="317" y="1214"/>
                    </a:lnTo>
                    <a:lnTo>
                      <a:pt x="305" y="1234"/>
                    </a:lnTo>
                    <a:lnTo>
                      <a:pt x="292" y="1251"/>
                    </a:lnTo>
                    <a:lnTo>
                      <a:pt x="277" y="1267"/>
                    </a:lnTo>
                    <a:lnTo>
                      <a:pt x="246" y="1237"/>
                    </a:lnTo>
                    <a:lnTo>
                      <a:pt x="258" y="1222"/>
                    </a:lnTo>
                    <a:lnTo>
                      <a:pt x="269" y="1208"/>
                    </a:lnTo>
                    <a:lnTo>
                      <a:pt x="281" y="1192"/>
                    </a:lnTo>
                    <a:lnTo>
                      <a:pt x="290" y="1175"/>
                    </a:lnTo>
                    <a:lnTo>
                      <a:pt x="297" y="1158"/>
                    </a:lnTo>
                    <a:lnTo>
                      <a:pt x="304" y="1138"/>
                    </a:lnTo>
                    <a:lnTo>
                      <a:pt x="309" y="1120"/>
                    </a:lnTo>
                    <a:lnTo>
                      <a:pt x="312" y="1100"/>
                    </a:lnTo>
                    <a:lnTo>
                      <a:pt x="356" y="1105"/>
                    </a:lnTo>
                    <a:close/>
                    <a:moveTo>
                      <a:pt x="245" y="1237"/>
                    </a:moveTo>
                    <a:lnTo>
                      <a:pt x="245" y="1238"/>
                    </a:lnTo>
                    <a:lnTo>
                      <a:pt x="246" y="1237"/>
                    </a:lnTo>
                    <a:lnTo>
                      <a:pt x="261" y="1252"/>
                    </a:lnTo>
                    <a:lnTo>
                      <a:pt x="245" y="1237"/>
                    </a:lnTo>
                    <a:close/>
                    <a:moveTo>
                      <a:pt x="277" y="1267"/>
                    </a:moveTo>
                    <a:lnTo>
                      <a:pt x="264" y="1282"/>
                    </a:lnTo>
                    <a:lnTo>
                      <a:pt x="251" y="1297"/>
                    </a:lnTo>
                    <a:lnTo>
                      <a:pt x="239" y="1312"/>
                    </a:lnTo>
                    <a:lnTo>
                      <a:pt x="227" y="1329"/>
                    </a:lnTo>
                    <a:lnTo>
                      <a:pt x="205" y="1362"/>
                    </a:lnTo>
                    <a:lnTo>
                      <a:pt x="184" y="1392"/>
                    </a:lnTo>
                    <a:lnTo>
                      <a:pt x="168" y="1420"/>
                    </a:lnTo>
                    <a:lnTo>
                      <a:pt x="156" y="1442"/>
                    </a:lnTo>
                    <a:lnTo>
                      <a:pt x="148" y="1457"/>
                    </a:lnTo>
                    <a:lnTo>
                      <a:pt x="144" y="1463"/>
                    </a:lnTo>
                    <a:lnTo>
                      <a:pt x="106" y="1442"/>
                    </a:lnTo>
                    <a:lnTo>
                      <a:pt x="109" y="1437"/>
                    </a:lnTo>
                    <a:lnTo>
                      <a:pt x="117" y="1421"/>
                    </a:lnTo>
                    <a:lnTo>
                      <a:pt x="130" y="1398"/>
                    </a:lnTo>
                    <a:lnTo>
                      <a:pt x="148" y="1369"/>
                    </a:lnTo>
                    <a:lnTo>
                      <a:pt x="169" y="1337"/>
                    </a:lnTo>
                    <a:lnTo>
                      <a:pt x="193" y="1302"/>
                    </a:lnTo>
                    <a:lnTo>
                      <a:pt x="205" y="1285"/>
                    </a:lnTo>
                    <a:lnTo>
                      <a:pt x="218" y="1268"/>
                    </a:lnTo>
                    <a:lnTo>
                      <a:pt x="231" y="1252"/>
                    </a:lnTo>
                    <a:lnTo>
                      <a:pt x="245" y="1237"/>
                    </a:lnTo>
                    <a:lnTo>
                      <a:pt x="277" y="1267"/>
                    </a:lnTo>
                    <a:close/>
                    <a:moveTo>
                      <a:pt x="144" y="1463"/>
                    </a:moveTo>
                    <a:lnTo>
                      <a:pt x="142" y="1466"/>
                    </a:lnTo>
                    <a:lnTo>
                      <a:pt x="140" y="1469"/>
                    </a:lnTo>
                    <a:lnTo>
                      <a:pt x="138" y="1472"/>
                    </a:lnTo>
                    <a:lnTo>
                      <a:pt x="135" y="1475"/>
                    </a:lnTo>
                    <a:lnTo>
                      <a:pt x="131" y="1476"/>
                    </a:lnTo>
                    <a:lnTo>
                      <a:pt x="127" y="1476"/>
                    </a:lnTo>
                    <a:lnTo>
                      <a:pt x="122" y="1475"/>
                    </a:lnTo>
                    <a:lnTo>
                      <a:pt x="115" y="1472"/>
                    </a:lnTo>
                    <a:lnTo>
                      <a:pt x="109" y="1468"/>
                    </a:lnTo>
                    <a:lnTo>
                      <a:pt x="105" y="1465"/>
                    </a:lnTo>
                    <a:lnTo>
                      <a:pt x="103" y="1461"/>
                    </a:lnTo>
                    <a:lnTo>
                      <a:pt x="101" y="1457"/>
                    </a:lnTo>
                    <a:lnTo>
                      <a:pt x="101" y="1454"/>
                    </a:lnTo>
                    <a:lnTo>
                      <a:pt x="103" y="1450"/>
                    </a:lnTo>
                    <a:lnTo>
                      <a:pt x="104" y="1446"/>
                    </a:lnTo>
                    <a:lnTo>
                      <a:pt x="106" y="1442"/>
                    </a:lnTo>
                    <a:lnTo>
                      <a:pt x="144" y="1463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53" name="Freeform 549">
                <a:extLst>
                  <a:ext uri="{FF2B5EF4-FFF2-40B4-BE49-F238E27FC236}">
                    <a16:creationId xmlns:a16="http://schemas.microsoft.com/office/drawing/2014/main" id="{7735E25B-3131-48F2-90A8-8BF0E49DB57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16" y="1450"/>
                <a:ext cx="8" cy="20"/>
              </a:xfrm>
              <a:custGeom>
                <a:avLst/>
                <a:gdLst>
                  <a:gd name="T0" fmla="*/ 0 w 152"/>
                  <a:gd name="T1" fmla="*/ 1 h 371"/>
                  <a:gd name="T2" fmla="*/ 0 w 152"/>
                  <a:gd name="T3" fmla="*/ 1 h 371"/>
                  <a:gd name="T4" fmla="*/ 0 w 152"/>
                  <a:gd name="T5" fmla="*/ 1 h 371"/>
                  <a:gd name="T6" fmla="*/ 0 w 152"/>
                  <a:gd name="T7" fmla="*/ 1 h 371"/>
                  <a:gd name="T8" fmla="*/ 0 w 152"/>
                  <a:gd name="T9" fmla="*/ 1 h 371"/>
                  <a:gd name="T10" fmla="*/ 0 w 152"/>
                  <a:gd name="T11" fmla="*/ 1 h 371"/>
                  <a:gd name="T12" fmla="*/ 0 w 152"/>
                  <a:gd name="T13" fmla="*/ 1 h 371"/>
                  <a:gd name="T14" fmla="*/ 0 w 152"/>
                  <a:gd name="T15" fmla="*/ 1 h 371"/>
                  <a:gd name="T16" fmla="*/ 0 w 152"/>
                  <a:gd name="T17" fmla="*/ 1 h 371"/>
                  <a:gd name="T18" fmla="*/ 0 w 152"/>
                  <a:gd name="T19" fmla="*/ 1 h 371"/>
                  <a:gd name="T20" fmla="*/ 0 w 152"/>
                  <a:gd name="T21" fmla="*/ 1 h 371"/>
                  <a:gd name="T22" fmla="*/ 0 w 152"/>
                  <a:gd name="T23" fmla="*/ 1 h 371"/>
                  <a:gd name="T24" fmla="*/ 0 w 152"/>
                  <a:gd name="T25" fmla="*/ 1 h 371"/>
                  <a:gd name="T26" fmla="*/ 0 w 152"/>
                  <a:gd name="T27" fmla="*/ 1 h 371"/>
                  <a:gd name="T28" fmla="*/ 0 w 152"/>
                  <a:gd name="T29" fmla="*/ 1 h 371"/>
                  <a:gd name="T30" fmla="*/ 0 w 152"/>
                  <a:gd name="T31" fmla="*/ 1 h 371"/>
                  <a:gd name="T32" fmla="*/ 0 w 152"/>
                  <a:gd name="T33" fmla="*/ 0 h 371"/>
                  <a:gd name="T34" fmla="*/ 0 w 152"/>
                  <a:gd name="T35" fmla="*/ 1 h 371"/>
                  <a:gd name="T36" fmla="*/ 0 w 152"/>
                  <a:gd name="T37" fmla="*/ 1 h 371"/>
                  <a:gd name="T38" fmla="*/ 0 w 152"/>
                  <a:gd name="T39" fmla="*/ 1 h 371"/>
                  <a:gd name="T40" fmla="*/ 0 w 152"/>
                  <a:gd name="T41" fmla="*/ 1 h 371"/>
                  <a:gd name="T42" fmla="*/ 0 w 152"/>
                  <a:gd name="T43" fmla="*/ 1 h 371"/>
                  <a:gd name="T44" fmla="*/ 0 w 152"/>
                  <a:gd name="T45" fmla="*/ 1 h 371"/>
                  <a:gd name="T46" fmla="*/ 0 w 152"/>
                  <a:gd name="T47" fmla="*/ 1 h 371"/>
                  <a:gd name="T48" fmla="*/ 0 w 152"/>
                  <a:gd name="T49" fmla="*/ 1 h 371"/>
                  <a:gd name="T50" fmla="*/ 0 w 152"/>
                  <a:gd name="T51" fmla="*/ 1 h 371"/>
                  <a:gd name="T52" fmla="*/ 0 w 152"/>
                  <a:gd name="T53" fmla="*/ 1 h 371"/>
                  <a:gd name="T54" fmla="*/ 0 w 152"/>
                  <a:gd name="T55" fmla="*/ 1 h 371"/>
                  <a:gd name="T56" fmla="*/ 0 w 152"/>
                  <a:gd name="T57" fmla="*/ 1 h 371"/>
                  <a:gd name="T58" fmla="*/ 0 w 152"/>
                  <a:gd name="T59" fmla="*/ 0 h 371"/>
                  <a:gd name="T60" fmla="*/ 0 w 152"/>
                  <a:gd name="T61" fmla="*/ 0 h 371"/>
                  <a:gd name="T62" fmla="*/ 0 w 152"/>
                  <a:gd name="T63" fmla="*/ 0 h 371"/>
                  <a:gd name="T64" fmla="*/ 0 w 152"/>
                  <a:gd name="T65" fmla="*/ 0 h 371"/>
                  <a:gd name="T66" fmla="*/ 0 w 152"/>
                  <a:gd name="T67" fmla="*/ 0 h 371"/>
                  <a:gd name="T68" fmla="*/ 0 w 152"/>
                  <a:gd name="T69" fmla="*/ 0 h 371"/>
                  <a:gd name="T70" fmla="*/ 0 w 152"/>
                  <a:gd name="T71" fmla="*/ 0 h 371"/>
                  <a:gd name="T72" fmla="*/ 0 w 152"/>
                  <a:gd name="T73" fmla="*/ 0 h 371"/>
                  <a:gd name="T74" fmla="*/ 0 w 152"/>
                  <a:gd name="T75" fmla="*/ 0 h 371"/>
                  <a:gd name="T76" fmla="*/ 0 w 152"/>
                  <a:gd name="T77" fmla="*/ 0 h 371"/>
                  <a:gd name="T78" fmla="*/ 0 w 152"/>
                  <a:gd name="T79" fmla="*/ 0 h 371"/>
                  <a:gd name="T80" fmla="*/ 0 w 152"/>
                  <a:gd name="T81" fmla="*/ 0 h 371"/>
                  <a:gd name="T82" fmla="*/ 0 w 152"/>
                  <a:gd name="T83" fmla="*/ 0 h 371"/>
                  <a:gd name="T84" fmla="*/ 0 w 152"/>
                  <a:gd name="T85" fmla="*/ 0 h 371"/>
                  <a:gd name="T86" fmla="*/ 0 w 152"/>
                  <a:gd name="T87" fmla="*/ 0 h 371"/>
                  <a:gd name="T88" fmla="*/ 0 w 152"/>
                  <a:gd name="T89" fmla="*/ 0 h 371"/>
                  <a:gd name="T90" fmla="*/ 0 w 152"/>
                  <a:gd name="T91" fmla="*/ 0 h 371"/>
                  <a:gd name="T92" fmla="*/ 0 w 152"/>
                  <a:gd name="T93" fmla="*/ 0 h 37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52" h="371">
                    <a:moveTo>
                      <a:pt x="110" y="360"/>
                    </a:moveTo>
                    <a:lnTo>
                      <a:pt x="107" y="364"/>
                    </a:lnTo>
                    <a:lnTo>
                      <a:pt x="105" y="366"/>
                    </a:lnTo>
                    <a:lnTo>
                      <a:pt x="102" y="369"/>
                    </a:lnTo>
                    <a:lnTo>
                      <a:pt x="98" y="370"/>
                    </a:lnTo>
                    <a:lnTo>
                      <a:pt x="95" y="371"/>
                    </a:lnTo>
                    <a:lnTo>
                      <a:pt x="90" y="370"/>
                    </a:lnTo>
                    <a:lnTo>
                      <a:pt x="85" y="368"/>
                    </a:lnTo>
                    <a:lnTo>
                      <a:pt x="80" y="364"/>
                    </a:lnTo>
                    <a:lnTo>
                      <a:pt x="73" y="359"/>
                    </a:lnTo>
                    <a:lnTo>
                      <a:pt x="70" y="355"/>
                    </a:lnTo>
                    <a:lnTo>
                      <a:pt x="68" y="351"/>
                    </a:lnTo>
                    <a:lnTo>
                      <a:pt x="68" y="347"/>
                    </a:lnTo>
                    <a:lnTo>
                      <a:pt x="69" y="344"/>
                    </a:lnTo>
                    <a:lnTo>
                      <a:pt x="70" y="339"/>
                    </a:lnTo>
                    <a:lnTo>
                      <a:pt x="73" y="336"/>
                    </a:lnTo>
                    <a:lnTo>
                      <a:pt x="75" y="333"/>
                    </a:lnTo>
                    <a:lnTo>
                      <a:pt x="110" y="360"/>
                    </a:lnTo>
                    <a:close/>
                    <a:moveTo>
                      <a:pt x="75" y="333"/>
                    </a:moveTo>
                    <a:lnTo>
                      <a:pt x="79" y="330"/>
                    </a:lnTo>
                    <a:lnTo>
                      <a:pt x="85" y="320"/>
                    </a:lnTo>
                    <a:lnTo>
                      <a:pt x="93" y="305"/>
                    </a:lnTo>
                    <a:lnTo>
                      <a:pt x="101" y="285"/>
                    </a:lnTo>
                    <a:lnTo>
                      <a:pt x="104" y="275"/>
                    </a:lnTo>
                    <a:lnTo>
                      <a:pt x="107" y="264"/>
                    </a:lnTo>
                    <a:lnTo>
                      <a:pt x="108" y="251"/>
                    </a:lnTo>
                    <a:lnTo>
                      <a:pt x="108" y="239"/>
                    </a:lnTo>
                    <a:lnTo>
                      <a:pt x="107" y="227"/>
                    </a:lnTo>
                    <a:lnTo>
                      <a:pt x="103" y="215"/>
                    </a:lnTo>
                    <a:lnTo>
                      <a:pt x="101" y="208"/>
                    </a:lnTo>
                    <a:lnTo>
                      <a:pt x="98" y="203"/>
                    </a:lnTo>
                    <a:lnTo>
                      <a:pt x="94" y="197"/>
                    </a:lnTo>
                    <a:lnTo>
                      <a:pt x="90" y="191"/>
                    </a:lnTo>
                    <a:lnTo>
                      <a:pt x="125" y="164"/>
                    </a:lnTo>
                    <a:lnTo>
                      <a:pt x="131" y="173"/>
                    </a:lnTo>
                    <a:lnTo>
                      <a:pt x="136" y="181"/>
                    </a:lnTo>
                    <a:lnTo>
                      <a:pt x="140" y="190"/>
                    </a:lnTo>
                    <a:lnTo>
                      <a:pt x="144" y="198"/>
                    </a:lnTo>
                    <a:lnTo>
                      <a:pt x="147" y="207"/>
                    </a:lnTo>
                    <a:lnTo>
                      <a:pt x="149" y="216"/>
                    </a:lnTo>
                    <a:lnTo>
                      <a:pt x="150" y="224"/>
                    </a:lnTo>
                    <a:lnTo>
                      <a:pt x="151" y="233"/>
                    </a:lnTo>
                    <a:lnTo>
                      <a:pt x="152" y="249"/>
                    </a:lnTo>
                    <a:lnTo>
                      <a:pt x="150" y="266"/>
                    </a:lnTo>
                    <a:lnTo>
                      <a:pt x="148" y="281"/>
                    </a:lnTo>
                    <a:lnTo>
                      <a:pt x="143" y="295"/>
                    </a:lnTo>
                    <a:lnTo>
                      <a:pt x="139" y="310"/>
                    </a:lnTo>
                    <a:lnTo>
                      <a:pt x="133" y="322"/>
                    </a:lnTo>
                    <a:lnTo>
                      <a:pt x="128" y="333"/>
                    </a:lnTo>
                    <a:lnTo>
                      <a:pt x="123" y="343"/>
                    </a:lnTo>
                    <a:lnTo>
                      <a:pt x="113" y="356"/>
                    </a:lnTo>
                    <a:lnTo>
                      <a:pt x="110" y="360"/>
                    </a:lnTo>
                    <a:lnTo>
                      <a:pt x="75" y="333"/>
                    </a:lnTo>
                    <a:close/>
                    <a:moveTo>
                      <a:pt x="90" y="191"/>
                    </a:moveTo>
                    <a:lnTo>
                      <a:pt x="90" y="191"/>
                    </a:lnTo>
                    <a:lnTo>
                      <a:pt x="107" y="178"/>
                    </a:lnTo>
                    <a:lnTo>
                      <a:pt x="90" y="191"/>
                    </a:lnTo>
                    <a:close/>
                    <a:moveTo>
                      <a:pt x="90" y="191"/>
                    </a:moveTo>
                    <a:lnTo>
                      <a:pt x="79" y="176"/>
                    </a:lnTo>
                    <a:lnTo>
                      <a:pt x="68" y="161"/>
                    </a:lnTo>
                    <a:lnTo>
                      <a:pt x="59" y="146"/>
                    </a:lnTo>
                    <a:lnTo>
                      <a:pt x="51" y="132"/>
                    </a:lnTo>
                    <a:lnTo>
                      <a:pt x="36" y="105"/>
                    </a:lnTo>
                    <a:lnTo>
                      <a:pt x="24" y="81"/>
                    </a:lnTo>
                    <a:lnTo>
                      <a:pt x="14" y="59"/>
                    </a:lnTo>
                    <a:lnTo>
                      <a:pt x="8" y="44"/>
                    </a:lnTo>
                    <a:lnTo>
                      <a:pt x="4" y="34"/>
                    </a:lnTo>
                    <a:lnTo>
                      <a:pt x="3" y="29"/>
                    </a:lnTo>
                    <a:lnTo>
                      <a:pt x="45" y="16"/>
                    </a:lnTo>
                    <a:lnTo>
                      <a:pt x="49" y="28"/>
                    </a:lnTo>
                    <a:lnTo>
                      <a:pt x="64" y="62"/>
                    </a:lnTo>
                    <a:lnTo>
                      <a:pt x="75" y="86"/>
                    </a:lnTo>
                    <a:lnTo>
                      <a:pt x="89" y="110"/>
                    </a:lnTo>
                    <a:lnTo>
                      <a:pt x="105" y="137"/>
                    </a:lnTo>
                    <a:lnTo>
                      <a:pt x="125" y="164"/>
                    </a:lnTo>
                    <a:lnTo>
                      <a:pt x="90" y="191"/>
                    </a:lnTo>
                    <a:close/>
                    <a:moveTo>
                      <a:pt x="3" y="29"/>
                    </a:moveTo>
                    <a:lnTo>
                      <a:pt x="2" y="25"/>
                    </a:lnTo>
                    <a:lnTo>
                      <a:pt x="1" y="21"/>
                    </a:lnTo>
                    <a:lnTo>
                      <a:pt x="0" y="18"/>
                    </a:lnTo>
                    <a:lnTo>
                      <a:pt x="1" y="14"/>
                    </a:lnTo>
                    <a:lnTo>
                      <a:pt x="2" y="11"/>
                    </a:lnTo>
                    <a:lnTo>
                      <a:pt x="5" y="8"/>
                    </a:lnTo>
                    <a:lnTo>
                      <a:pt x="10" y="5"/>
                    </a:lnTo>
                    <a:lnTo>
                      <a:pt x="16" y="2"/>
                    </a:lnTo>
                    <a:lnTo>
                      <a:pt x="23" y="0"/>
                    </a:lnTo>
                    <a:lnTo>
                      <a:pt x="29" y="0"/>
                    </a:lnTo>
                    <a:lnTo>
                      <a:pt x="33" y="1"/>
                    </a:lnTo>
                    <a:lnTo>
                      <a:pt x="37" y="2"/>
                    </a:lnTo>
                    <a:lnTo>
                      <a:pt x="40" y="5"/>
                    </a:lnTo>
                    <a:lnTo>
                      <a:pt x="42" y="8"/>
                    </a:lnTo>
                    <a:lnTo>
                      <a:pt x="43" y="12"/>
                    </a:lnTo>
                    <a:lnTo>
                      <a:pt x="45" y="16"/>
                    </a:lnTo>
                    <a:lnTo>
                      <a:pt x="3" y="29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54" name="Freeform 550">
                <a:extLst>
                  <a:ext uri="{FF2B5EF4-FFF2-40B4-BE49-F238E27FC236}">
                    <a16:creationId xmlns:a16="http://schemas.microsoft.com/office/drawing/2014/main" id="{2D644C60-5DCB-4F52-817F-0C078ECC66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29" y="1491"/>
                <a:ext cx="10" cy="26"/>
              </a:xfrm>
              <a:custGeom>
                <a:avLst/>
                <a:gdLst>
                  <a:gd name="T0" fmla="*/ 0 w 192"/>
                  <a:gd name="T1" fmla="*/ 0 h 495"/>
                  <a:gd name="T2" fmla="*/ 0 w 192"/>
                  <a:gd name="T3" fmla="*/ 0 h 495"/>
                  <a:gd name="T4" fmla="*/ 0 w 192"/>
                  <a:gd name="T5" fmla="*/ 0 h 495"/>
                  <a:gd name="T6" fmla="*/ 0 w 192"/>
                  <a:gd name="T7" fmla="*/ 0 h 495"/>
                  <a:gd name="T8" fmla="*/ 0 w 192"/>
                  <a:gd name="T9" fmla="*/ 0 h 495"/>
                  <a:gd name="T10" fmla="*/ 0 w 192"/>
                  <a:gd name="T11" fmla="*/ 0 h 495"/>
                  <a:gd name="T12" fmla="*/ 0 w 192"/>
                  <a:gd name="T13" fmla="*/ 0 h 495"/>
                  <a:gd name="T14" fmla="*/ 0 w 192"/>
                  <a:gd name="T15" fmla="*/ 0 h 495"/>
                  <a:gd name="T16" fmla="*/ 0 w 192"/>
                  <a:gd name="T17" fmla="*/ 0 h 495"/>
                  <a:gd name="T18" fmla="*/ 0 w 192"/>
                  <a:gd name="T19" fmla="*/ 0 h 495"/>
                  <a:gd name="T20" fmla="*/ 0 w 192"/>
                  <a:gd name="T21" fmla="*/ 0 h 495"/>
                  <a:gd name="T22" fmla="*/ 0 w 192"/>
                  <a:gd name="T23" fmla="*/ 0 h 495"/>
                  <a:gd name="T24" fmla="*/ 0 w 192"/>
                  <a:gd name="T25" fmla="*/ 0 h 495"/>
                  <a:gd name="T26" fmla="*/ 0 w 192"/>
                  <a:gd name="T27" fmla="*/ 1 h 495"/>
                  <a:gd name="T28" fmla="*/ 0 w 192"/>
                  <a:gd name="T29" fmla="*/ 1 h 495"/>
                  <a:gd name="T30" fmla="*/ 0 w 192"/>
                  <a:gd name="T31" fmla="*/ 1 h 495"/>
                  <a:gd name="T32" fmla="*/ 0 w 192"/>
                  <a:gd name="T33" fmla="*/ 1 h 495"/>
                  <a:gd name="T34" fmla="*/ 0 w 192"/>
                  <a:gd name="T35" fmla="*/ 1 h 495"/>
                  <a:gd name="T36" fmla="*/ 0 w 192"/>
                  <a:gd name="T37" fmla="*/ 0 h 495"/>
                  <a:gd name="T38" fmla="*/ 0 w 192"/>
                  <a:gd name="T39" fmla="*/ 0 h 495"/>
                  <a:gd name="T40" fmla="*/ 0 w 192"/>
                  <a:gd name="T41" fmla="*/ 0 h 495"/>
                  <a:gd name="T42" fmla="*/ 0 w 192"/>
                  <a:gd name="T43" fmla="*/ 0 h 495"/>
                  <a:gd name="T44" fmla="*/ 0 w 192"/>
                  <a:gd name="T45" fmla="*/ 1 h 495"/>
                  <a:gd name="T46" fmla="*/ 0 w 192"/>
                  <a:gd name="T47" fmla="*/ 1 h 495"/>
                  <a:gd name="T48" fmla="*/ 0 w 192"/>
                  <a:gd name="T49" fmla="*/ 1 h 495"/>
                  <a:gd name="T50" fmla="*/ 0 w 192"/>
                  <a:gd name="T51" fmla="*/ 1 h 495"/>
                  <a:gd name="T52" fmla="*/ 0 w 192"/>
                  <a:gd name="T53" fmla="*/ 1 h 495"/>
                  <a:gd name="T54" fmla="*/ 0 w 192"/>
                  <a:gd name="T55" fmla="*/ 1 h 495"/>
                  <a:gd name="T56" fmla="*/ 1 w 192"/>
                  <a:gd name="T57" fmla="*/ 1 h 495"/>
                  <a:gd name="T58" fmla="*/ 0 w 192"/>
                  <a:gd name="T59" fmla="*/ 1 h 495"/>
                  <a:gd name="T60" fmla="*/ 0 w 192"/>
                  <a:gd name="T61" fmla="*/ 1 h 495"/>
                  <a:gd name="T62" fmla="*/ 0 w 192"/>
                  <a:gd name="T63" fmla="*/ 1 h 495"/>
                  <a:gd name="T64" fmla="*/ 0 w 192"/>
                  <a:gd name="T65" fmla="*/ 1 h 495"/>
                  <a:gd name="T66" fmla="*/ 0 w 192"/>
                  <a:gd name="T67" fmla="*/ 1 h 495"/>
                  <a:gd name="T68" fmla="*/ 1 w 192"/>
                  <a:gd name="T69" fmla="*/ 1 h 495"/>
                  <a:gd name="T70" fmla="*/ 1 w 192"/>
                  <a:gd name="T71" fmla="*/ 1 h 495"/>
                  <a:gd name="T72" fmla="*/ 1 w 192"/>
                  <a:gd name="T73" fmla="*/ 1 h 495"/>
                  <a:gd name="T74" fmla="*/ 1 w 192"/>
                  <a:gd name="T75" fmla="*/ 1 h 495"/>
                  <a:gd name="T76" fmla="*/ 0 w 192"/>
                  <a:gd name="T77" fmla="*/ 1 h 495"/>
                  <a:gd name="T78" fmla="*/ 0 w 192"/>
                  <a:gd name="T79" fmla="*/ 1 h 495"/>
                  <a:gd name="T80" fmla="*/ 0 w 192"/>
                  <a:gd name="T81" fmla="*/ 1 h 495"/>
                  <a:gd name="T82" fmla="*/ 0 w 192"/>
                  <a:gd name="T83" fmla="*/ 1 h 495"/>
                  <a:gd name="T84" fmla="*/ 0 w 192"/>
                  <a:gd name="T85" fmla="*/ 1 h 49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92" h="495">
                    <a:moveTo>
                      <a:pt x="3" y="20"/>
                    </a:moveTo>
                    <a:lnTo>
                      <a:pt x="3" y="16"/>
                    </a:lnTo>
                    <a:lnTo>
                      <a:pt x="5" y="12"/>
                    </a:lnTo>
                    <a:lnTo>
                      <a:pt x="6" y="8"/>
                    </a:lnTo>
                    <a:lnTo>
                      <a:pt x="8" y="4"/>
                    </a:lnTo>
                    <a:lnTo>
                      <a:pt x="11" y="2"/>
                    </a:lnTo>
                    <a:lnTo>
                      <a:pt x="15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2"/>
                    </a:lnTo>
                    <a:lnTo>
                      <a:pt x="40" y="4"/>
                    </a:lnTo>
                    <a:lnTo>
                      <a:pt x="43" y="6"/>
                    </a:lnTo>
                    <a:lnTo>
                      <a:pt x="45" y="10"/>
                    </a:lnTo>
                    <a:lnTo>
                      <a:pt x="46" y="14"/>
                    </a:lnTo>
                    <a:lnTo>
                      <a:pt x="48" y="18"/>
                    </a:lnTo>
                    <a:lnTo>
                      <a:pt x="46" y="21"/>
                    </a:lnTo>
                    <a:lnTo>
                      <a:pt x="46" y="25"/>
                    </a:lnTo>
                    <a:lnTo>
                      <a:pt x="3" y="20"/>
                    </a:lnTo>
                    <a:close/>
                    <a:moveTo>
                      <a:pt x="46" y="25"/>
                    </a:moveTo>
                    <a:lnTo>
                      <a:pt x="45" y="31"/>
                    </a:lnTo>
                    <a:lnTo>
                      <a:pt x="44" y="46"/>
                    </a:lnTo>
                    <a:lnTo>
                      <a:pt x="43" y="70"/>
                    </a:lnTo>
                    <a:lnTo>
                      <a:pt x="44" y="101"/>
                    </a:lnTo>
                    <a:lnTo>
                      <a:pt x="46" y="118"/>
                    </a:lnTo>
                    <a:lnTo>
                      <a:pt x="49" y="136"/>
                    </a:lnTo>
                    <a:lnTo>
                      <a:pt x="53" y="156"/>
                    </a:lnTo>
                    <a:lnTo>
                      <a:pt x="57" y="177"/>
                    </a:lnTo>
                    <a:lnTo>
                      <a:pt x="63" y="199"/>
                    </a:lnTo>
                    <a:lnTo>
                      <a:pt x="70" y="220"/>
                    </a:lnTo>
                    <a:lnTo>
                      <a:pt x="79" y="243"/>
                    </a:lnTo>
                    <a:lnTo>
                      <a:pt x="89" y="265"/>
                    </a:lnTo>
                    <a:lnTo>
                      <a:pt x="51" y="285"/>
                    </a:lnTo>
                    <a:lnTo>
                      <a:pt x="38" y="260"/>
                    </a:lnTo>
                    <a:lnTo>
                      <a:pt x="29" y="236"/>
                    </a:lnTo>
                    <a:lnTo>
                      <a:pt x="21" y="211"/>
                    </a:lnTo>
                    <a:lnTo>
                      <a:pt x="15" y="188"/>
                    </a:lnTo>
                    <a:lnTo>
                      <a:pt x="10" y="165"/>
                    </a:lnTo>
                    <a:lnTo>
                      <a:pt x="6" y="143"/>
                    </a:lnTo>
                    <a:lnTo>
                      <a:pt x="3" y="122"/>
                    </a:lnTo>
                    <a:lnTo>
                      <a:pt x="1" y="103"/>
                    </a:lnTo>
                    <a:lnTo>
                      <a:pt x="0" y="69"/>
                    </a:lnTo>
                    <a:lnTo>
                      <a:pt x="0" y="42"/>
                    </a:lnTo>
                    <a:lnTo>
                      <a:pt x="2" y="25"/>
                    </a:lnTo>
                    <a:lnTo>
                      <a:pt x="3" y="20"/>
                    </a:lnTo>
                    <a:lnTo>
                      <a:pt x="46" y="25"/>
                    </a:lnTo>
                    <a:close/>
                    <a:moveTo>
                      <a:pt x="51" y="285"/>
                    </a:moveTo>
                    <a:lnTo>
                      <a:pt x="50" y="283"/>
                    </a:lnTo>
                    <a:lnTo>
                      <a:pt x="51" y="285"/>
                    </a:lnTo>
                    <a:lnTo>
                      <a:pt x="70" y="276"/>
                    </a:lnTo>
                    <a:lnTo>
                      <a:pt x="51" y="285"/>
                    </a:lnTo>
                    <a:close/>
                    <a:moveTo>
                      <a:pt x="89" y="265"/>
                    </a:moveTo>
                    <a:lnTo>
                      <a:pt x="113" y="309"/>
                    </a:lnTo>
                    <a:lnTo>
                      <a:pt x="133" y="349"/>
                    </a:lnTo>
                    <a:lnTo>
                      <a:pt x="150" y="383"/>
                    </a:lnTo>
                    <a:lnTo>
                      <a:pt x="164" y="411"/>
                    </a:lnTo>
                    <a:lnTo>
                      <a:pt x="174" y="433"/>
                    </a:lnTo>
                    <a:lnTo>
                      <a:pt x="182" y="449"/>
                    </a:lnTo>
                    <a:lnTo>
                      <a:pt x="187" y="459"/>
                    </a:lnTo>
                    <a:lnTo>
                      <a:pt x="188" y="462"/>
                    </a:lnTo>
                    <a:lnTo>
                      <a:pt x="148" y="479"/>
                    </a:lnTo>
                    <a:lnTo>
                      <a:pt x="147" y="476"/>
                    </a:lnTo>
                    <a:lnTo>
                      <a:pt x="142" y="467"/>
                    </a:lnTo>
                    <a:lnTo>
                      <a:pt x="135" y="452"/>
                    </a:lnTo>
                    <a:lnTo>
                      <a:pt x="124" y="429"/>
                    </a:lnTo>
                    <a:lnTo>
                      <a:pt x="111" y="402"/>
                    </a:lnTo>
                    <a:lnTo>
                      <a:pt x="94" y="369"/>
                    </a:lnTo>
                    <a:lnTo>
                      <a:pt x="74" y="330"/>
                    </a:lnTo>
                    <a:lnTo>
                      <a:pt x="51" y="285"/>
                    </a:lnTo>
                    <a:lnTo>
                      <a:pt x="89" y="265"/>
                    </a:lnTo>
                    <a:close/>
                    <a:moveTo>
                      <a:pt x="188" y="462"/>
                    </a:moveTo>
                    <a:lnTo>
                      <a:pt x="190" y="466"/>
                    </a:lnTo>
                    <a:lnTo>
                      <a:pt x="191" y="469"/>
                    </a:lnTo>
                    <a:lnTo>
                      <a:pt x="192" y="473"/>
                    </a:lnTo>
                    <a:lnTo>
                      <a:pt x="192" y="477"/>
                    </a:lnTo>
                    <a:lnTo>
                      <a:pt x="190" y="480"/>
                    </a:lnTo>
                    <a:lnTo>
                      <a:pt x="188" y="484"/>
                    </a:lnTo>
                    <a:lnTo>
                      <a:pt x="183" y="487"/>
                    </a:lnTo>
                    <a:lnTo>
                      <a:pt x="176" y="490"/>
                    </a:lnTo>
                    <a:lnTo>
                      <a:pt x="169" y="494"/>
                    </a:lnTo>
                    <a:lnTo>
                      <a:pt x="164" y="495"/>
                    </a:lnTo>
                    <a:lnTo>
                      <a:pt x="160" y="494"/>
                    </a:lnTo>
                    <a:lnTo>
                      <a:pt x="156" y="493"/>
                    </a:lnTo>
                    <a:lnTo>
                      <a:pt x="154" y="489"/>
                    </a:lnTo>
                    <a:lnTo>
                      <a:pt x="151" y="486"/>
                    </a:lnTo>
                    <a:lnTo>
                      <a:pt x="150" y="483"/>
                    </a:lnTo>
                    <a:lnTo>
                      <a:pt x="148" y="479"/>
                    </a:lnTo>
                    <a:lnTo>
                      <a:pt x="188" y="462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55" name="Freeform 551">
                <a:extLst>
                  <a:ext uri="{FF2B5EF4-FFF2-40B4-BE49-F238E27FC236}">
                    <a16:creationId xmlns:a16="http://schemas.microsoft.com/office/drawing/2014/main" id="{8B25A542-B848-4E66-93F3-6B7352D405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20" y="1513"/>
                <a:ext cx="10" cy="16"/>
              </a:xfrm>
              <a:custGeom>
                <a:avLst/>
                <a:gdLst>
                  <a:gd name="T0" fmla="*/ 0 w 188"/>
                  <a:gd name="T1" fmla="*/ 0 h 300"/>
                  <a:gd name="T2" fmla="*/ 0 w 188"/>
                  <a:gd name="T3" fmla="*/ 0 h 300"/>
                  <a:gd name="T4" fmla="*/ 0 w 188"/>
                  <a:gd name="T5" fmla="*/ 0 h 300"/>
                  <a:gd name="T6" fmla="*/ 0 w 188"/>
                  <a:gd name="T7" fmla="*/ 0 h 300"/>
                  <a:gd name="T8" fmla="*/ 0 w 188"/>
                  <a:gd name="T9" fmla="*/ 0 h 300"/>
                  <a:gd name="T10" fmla="*/ 1 w 188"/>
                  <a:gd name="T11" fmla="*/ 0 h 300"/>
                  <a:gd name="T12" fmla="*/ 1 w 188"/>
                  <a:gd name="T13" fmla="*/ 0 h 300"/>
                  <a:gd name="T14" fmla="*/ 1 w 188"/>
                  <a:gd name="T15" fmla="*/ 0 h 300"/>
                  <a:gd name="T16" fmla="*/ 0 w 188"/>
                  <a:gd name="T17" fmla="*/ 0 h 300"/>
                  <a:gd name="T18" fmla="*/ 1 w 188"/>
                  <a:gd name="T19" fmla="*/ 0 h 300"/>
                  <a:gd name="T20" fmla="*/ 1 w 188"/>
                  <a:gd name="T21" fmla="*/ 0 h 300"/>
                  <a:gd name="T22" fmla="*/ 1 w 188"/>
                  <a:gd name="T23" fmla="*/ 0 h 300"/>
                  <a:gd name="T24" fmla="*/ 1 w 188"/>
                  <a:gd name="T25" fmla="*/ 1 h 300"/>
                  <a:gd name="T26" fmla="*/ 0 w 188"/>
                  <a:gd name="T27" fmla="*/ 1 h 300"/>
                  <a:gd name="T28" fmla="*/ 0 w 188"/>
                  <a:gd name="T29" fmla="*/ 1 h 300"/>
                  <a:gd name="T30" fmla="*/ 0 w 188"/>
                  <a:gd name="T31" fmla="*/ 1 h 300"/>
                  <a:gd name="T32" fmla="*/ 0 w 188"/>
                  <a:gd name="T33" fmla="*/ 1 h 300"/>
                  <a:gd name="T34" fmla="*/ 0 w 188"/>
                  <a:gd name="T35" fmla="*/ 1 h 300"/>
                  <a:gd name="T36" fmla="*/ 0 w 188"/>
                  <a:gd name="T37" fmla="*/ 1 h 300"/>
                  <a:gd name="T38" fmla="*/ 0 w 188"/>
                  <a:gd name="T39" fmla="*/ 1 h 300"/>
                  <a:gd name="T40" fmla="*/ 0 w 188"/>
                  <a:gd name="T41" fmla="*/ 1 h 300"/>
                  <a:gd name="T42" fmla="*/ 0 w 188"/>
                  <a:gd name="T43" fmla="*/ 1 h 300"/>
                  <a:gd name="T44" fmla="*/ 0 w 188"/>
                  <a:gd name="T45" fmla="*/ 1 h 300"/>
                  <a:gd name="T46" fmla="*/ 0 w 188"/>
                  <a:gd name="T47" fmla="*/ 0 h 300"/>
                  <a:gd name="T48" fmla="*/ 0 w 188"/>
                  <a:gd name="T49" fmla="*/ 0 h 300"/>
                  <a:gd name="T50" fmla="*/ 0 w 188"/>
                  <a:gd name="T51" fmla="*/ 0 h 300"/>
                  <a:gd name="T52" fmla="*/ 0 w 188"/>
                  <a:gd name="T53" fmla="*/ 1 h 300"/>
                  <a:gd name="T54" fmla="*/ 0 w 188"/>
                  <a:gd name="T55" fmla="*/ 1 h 300"/>
                  <a:gd name="T56" fmla="*/ 0 w 188"/>
                  <a:gd name="T57" fmla="*/ 1 h 300"/>
                  <a:gd name="T58" fmla="*/ 0 w 188"/>
                  <a:gd name="T59" fmla="*/ 1 h 300"/>
                  <a:gd name="T60" fmla="*/ 0 w 188"/>
                  <a:gd name="T61" fmla="*/ 1 h 300"/>
                  <a:gd name="T62" fmla="*/ 0 w 188"/>
                  <a:gd name="T63" fmla="*/ 1 h 300"/>
                  <a:gd name="T64" fmla="*/ 0 w 188"/>
                  <a:gd name="T65" fmla="*/ 0 h 300"/>
                  <a:gd name="T66" fmla="*/ 0 w 188"/>
                  <a:gd name="T67" fmla="*/ 1 h 300"/>
                  <a:gd name="T68" fmla="*/ 0 w 188"/>
                  <a:gd name="T69" fmla="*/ 1 h 300"/>
                  <a:gd name="T70" fmla="*/ 0 w 188"/>
                  <a:gd name="T71" fmla="*/ 1 h 300"/>
                  <a:gd name="T72" fmla="*/ 0 w 188"/>
                  <a:gd name="T73" fmla="*/ 1 h 300"/>
                  <a:gd name="T74" fmla="*/ 0 w 188"/>
                  <a:gd name="T75" fmla="*/ 0 h 300"/>
                  <a:gd name="T76" fmla="*/ 0 w 188"/>
                  <a:gd name="T77" fmla="*/ 0 h 300"/>
                  <a:gd name="T78" fmla="*/ 0 w 188"/>
                  <a:gd name="T79" fmla="*/ 0 h 300"/>
                  <a:gd name="T80" fmla="*/ 0 w 188"/>
                  <a:gd name="T81" fmla="*/ 0 h 300"/>
                  <a:gd name="T82" fmla="*/ 0 w 188"/>
                  <a:gd name="T83" fmla="*/ 0 h 300"/>
                  <a:gd name="T84" fmla="*/ 0 w 188"/>
                  <a:gd name="T85" fmla="*/ 0 h 300"/>
                  <a:gd name="T86" fmla="*/ 0 w 188"/>
                  <a:gd name="T87" fmla="*/ 1 h 300"/>
                  <a:gd name="T88" fmla="*/ 0 w 188"/>
                  <a:gd name="T89" fmla="*/ 0 h 300"/>
                  <a:gd name="T90" fmla="*/ 0 w 188"/>
                  <a:gd name="T91" fmla="*/ 0 h 300"/>
                  <a:gd name="T92" fmla="*/ 0 w 188"/>
                  <a:gd name="T93" fmla="*/ 0 h 300"/>
                  <a:gd name="T94" fmla="*/ 0 w 188"/>
                  <a:gd name="T95" fmla="*/ 0 h 300"/>
                  <a:gd name="T96" fmla="*/ 0 w 188"/>
                  <a:gd name="T97" fmla="*/ 0 h 300"/>
                  <a:gd name="T98" fmla="*/ 0 w 188"/>
                  <a:gd name="T99" fmla="*/ 0 h 300"/>
                  <a:gd name="T100" fmla="*/ 0 w 188"/>
                  <a:gd name="T101" fmla="*/ 0 h 300"/>
                  <a:gd name="T102" fmla="*/ 0 w 188"/>
                  <a:gd name="T103" fmla="*/ 0 h 300"/>
                  <a:gd name="T104" fmla="*/ 0 w 188"/>
                  <a:gd name="T105" fmla="*/ 0 h 30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88" h="300">
                    <a:moveTo>
                      <a:pt x="144" y="22"/>
                    </a:moveTo>
                    <a:lnTo>
                      <a:pt x="144" y="18"/>
                    </a:lnTo>
                    <a:lnTo>
                      <a:pt x="144" y="14"/>
                    </a:lnTo>
                    <a:lnTo>
                      <a:pt x="144" y="11"/>
                    </a:lnTo>
                    <a:lnTo>
                      <a:pt x="146" y="7"/>
                    </a:lnTo>
                    <a:lnTo>
                      <a:pt x="148" y="5"/>
                    </a:lnTo>
                    <a:lnTo>
                      <a:pt x="152" y="2"/>
                    </a:lnTo>
                    <a:lnTo>
                      <a:pt x="157" y="1"/>
                    </a:lnTo>
                    <a:lnTo>
                      <a:pt x="165" y="0"/>
                    </a:lnTo>
                    <a:lnTo>
                      <a:pt x="172" y="1"/>
                    </a:lnTo>
                    <a:lnTo>
                      <a:pt x="177" y="2"/>
                    </a:lnTo>
                    <a:lnTo>
                      <a:pt x="181" y="4"/>
                    </a:lnTo>
                    <a:lnTo>
                      <a:pt x="183" y="7"/>
                    </a:lnTo>
                    <a:lnTo>
                      <a:pt x="186" y="10"/>
                    </a:lnTo>
                    <a:lnTo>
                      <a:pt x="187" y="13"/>
                    </a:lnTo>
                    <a:lnTo>
                      <a:pt x="187" y="17"/>
                    </a:lnTo>
                    <a:lnTo>
                      <a:pt x="187" y="21"/>
                    </a:lnTo>
                    <a:lnTo>
                      <a:pt x="144" y="22"/>
                    </a:lnTo>
                    <a:close/>
                    <a:moveTo>
                      <a:pt x="187" y="21"/>
                    </a:moveTo>
                    <a:lnTo>
                      <a:pt x="188" y="40"/>
                    </a:lnTo>
                    <a:lnTo>
                      <a:pt x="188" y="84"/>
                    </a:lnTo>
                    <a:lnTo>
                      <a:pt x="188" y="112"/>
                    </a:lnTo>
                    <a:lnTo>
                      <a:pt x="187" y="143"/>
                    </a:lnTo>
                    <a:lnTo>
                      <a:pt x="186" y="175"/>
                    </a:lnTo>
                    <a:lnTo>
                      <a:pt x="183" y="206"/>
                    </a:lnTo>
                    <a:lnTo>
                      <a:pt x="180" y="234"/>
                    </a:lnTo>
                    <a:lnTo>
                      <a:pt x="176" y="260"/>
                    </a:lnTo>
                    <a:lnTo>
                      <a:pt x="173" y="271"/>
                    </a:lnTo>
                    <a:lnTo>
                      <a:pt x="171" y="280"/>
                    </a:lnTo>
                    <a:lnTo>
                      <a:pt x="168" y="288"/>
                    </a:lnTo>
                    <a:lnTo>
                      <a:pt x="165" y="294"/>
                    </a:lnTo>
                    <a:lnTo>
                      <a:pt x="161" y="298"/>
                    </a:lnTo>
                    <a:lnTo>
                      <a:pt x="157" y="300"/>
                    </a:lnTo>
                    <a:lnTo>
                      <a:pt x="153" y="299"/>
                    </a:lnTo>
                    <a:lnTo>
                      <a:pt x="148" y="296"/>
                    </a:lnTo>
                    <a:lnTo>
                      <a:pt x="143" y="291"/>
                    </a:lnTo>
                    <a:lnTo>
                      <a:pt x="136" y="281"/>
                    </a:lnTo>
                    <a:lnTo>
                      <a:pt x="130" y="270"/>
                    </a:lnTo>
                    <a:lnTo>
                      <a:pt x="123" y="255"/>
                    </a:lnTo>
                    <a:lnTo>
                      <a:pt x="164" y="238"/>
                    </a:lnTo>
                    <a:lnTo>
                      <a:pt x="165" y="241"/>
                    </a:lnTo>
                    <a:lnTo>
                      <a:pt x="166" y="242"/>
                    </a:lnTo>
                    <a:lnTo>
                      <a:pt x="167" y="242"/>
                    </a:lnTo>
                    <a:lnTo>
                      <a:pt x="168" y="240"/>
                    </a:lnTo>
                    <a:lnTo>
                      <a:pt x="168" y="233"/>
                    </a:lnTo>
                    <a:lnTo>
                      <a:pt x="168" y="222"/>
                    </a:lnTo>
                    <a:lnTo>
                      <a:pt x="165" y="188"/>
                    </a:lnTo>
                    <a:lnTo>
                      <a:pt x="160" y="146"/>
                    </a:lnTo>
                    <a:lnTo>
                      <a:pt x="154" y="101"/>
                    </a:lnTo>
                    <a:lnTo>
                      <a:pt x="149" y="62"/>
                    </a:lnTo>
                    <a:lnTo>
                      <a:pt x="145" y="34"/>
                    </a:lnTo>
                    <a:lnTo>
                      <a:pt x="144" y="22"/>
                    </a:lnTo>
                    <a:lnTo>
                      <a:pt x="187" y="21"/>
                    </a:lnTo>
                    <a:close/>
                    <a:moveTo>
                      <a:pt x="164" y="237"/>
                    </a:moveTo>
                    <a:lnTo>
                      <a:pt x="164" y="237"/>
                    </a:lnTo>
                    <a:lnTo>
                      <a:pt x="164" y="238"/>
                    </a:lnTo>
                    <a:lnTo>
                      <a:pt x="144" y="247"/>
                    </a:lnTo>
                    <a:lnTo>
                      <a:pt x="164" y="237"/>
                    </a:lnTo>
                    <a:close/>
                    <a:moveTo>
                      <a:pt x="124" y="255"/>
                    </a:moveTo>
                    <a:lnTo>
                      <a:pt x="119" y="244"/>
                    </a:lnTo>
                    <a:lnTo>
                      <a:pt x="113" y="235"/>
                    </a:lnTo>
                    <a:lnTo>
                      <a:pt x="108" y="226"/>
                    </a:lnTo>
                    <a:lnTo>
                      <a:pt x="102" y="218"/>
                    </a:lnTo>
                    <a:lnTo>
                      <a:pt x="88" y="201"/>
                    </a:lnTo>
                    <a:lnTo>
                      <a:pt x="75" y="185"/>
                    </a:lnTo>
                    <a:lnTo>
                      <a:pt x="109" y="156"/>
                    </a:lnTo>
                    <a:lnTo>
                      <a:pt x="123" y="175"/>
                    </a:lnTo>
                    <a:lnTo>
                      <a:pt x="137" y="193"/>
                    </a:lnTo>
                    <a:lnTo>
                      <a:pt x="145" y="202"/>
                    </a:lnTo>
                    <a:lnTo>
                      <a:pt x="152" y="214"/>
                    </a:lnTo>
                    <a:lnTo>
                      <a:pt x="158" y="225"/>
                    </a:lnTo>
                    <a:lnTo>
                      <a:pt x="164" y="237"/>
                    </a:lnTo>
                    <a:lnTo>
                      <a:pt x="124" y="255"/>
                    </a:lnTo>
                    <a:close/>
                    <a:moveTo>
                      <a:pt x="75" y="185"/>
                    </a:moveTo>
                    <a:lnTo>
                      <a:pt x="58" y="164"/>
                    </a:lnTo>
                    <a:lnTo>
                      <a:pt x="39" y="140"/>
                    </a:lnTo>
                    <a:lnTo>
                      <a:pt x="30" y="126"/>
                    </a:lnTo>
                    <a:lnTo>
                      <a:pt x="22" y="111"/>
                    </a:lnTo>
                    <a:lnTo>
                      <a:pt x="13" y="94"/>
                    </a:lnTo>
                    <a:lnTo>
                      <a:pt x="4" y="76"/>
                    </a:lnTo>
                    <a:lnTo>
                      <a:pt x="44" y="59"/>
                    </a:lnTo>
                    <a:lnTo>
                      <a:pt x="51" y="76"/>
                    </a:lnTo>
                    <a:lnTo>
                      <a:pt x="60" y="90"/>
                    </a:lnTo>
                    <a:lnTo>
                      <a:pt x="68" y="103"/>
                    </a:lnTo>
                    <a:lnTo>
                      <a:pt x="76" y="116"/>
                    </a:lnTo>
                    <a:lnTo>
                      <a:pt x="92" y="137"/>
                    </a:lnTo>
                    <a:lnTo>
                      <a:pt x="109" y="156"/>
                    </a:lnTo>
                    <a:lnTo>
                      <a:pt x="75" y="185"/>
                    </a:lnTo>
                    <a:close/>
                    <a:moveTo>
                      <a:pt x="4" y="76"/>
                    </a:moveTo>
                    <a:lnTo>
                      <a:pt x="2" y="73"/>
                    </a:lnTo>
                    <a:lnTo>
                      <a:pt x="1" y="68"/>
                    </a:lnTo>
                    <a:lnTo>
                      <a:pt x="0" y="64"/>
                    </a:lnTo>
                    <a:lnTo>
                      <a:pt x="1" y="61"/>
                    </a:lnTo>
                    <a:lnTo>
                      <a:pt x="2" y="57"/>
                    </a:lnTo>
                    <a:lnTo>
                      <a:pt x="5" y="54"/>
                    </a:lnTo>
                    <a:lnTo>
                      <a:pt x="9" y="50"/>
                    </a:lnTo>
                    <a:lnTo>
                      <a:pt x="16" y="47"/>
                    </a:lnTo>
                    <a:lnTo>
                      <a:pt x="23" y="45"/>
                    </a:lnTo>
                    <a:lnTo>
                      <a:pt x="28" y="44"/>
                    </a:lnTo>
                    <a:lnTo>
                      <a:pt x="33" y="45"/>
                    </a:lnTo>
                    <a:lnTo>
                      <a:pt x="36" y="46"/>
                    </a:lnTo>
                    <a:lnTo>
                      <a:pt x="39" y="49"/>
                    </a:lnTo>
                    <a:lnTo>
                      <a:pt x="41" y="52"/>
                    </a:lnTo>
                    <a:lnTo>
                      <a:pt x="43" y="55"/>
                    </a:lnTo>
                    <a:lnTo>
                      <a:pt x="44" y="59"/>
                    </a:lnTo>
                    <a:lnTo>
                      <a:pt x="4" y="76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56" name="Freeform 552">
                <a:extLst>
                  <a:ext uri="{FF2B5EF4-FFF2-40B4-BE49-F238E27FC236}">
                    <a16:creationId xmlns:a16="http://schemas.microsoft.com/office/drawing/2014/main" id="{E77E1BA2-AF15-42A4-858B-2AE0CF0F94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22" y="1478"/>
                <a:ext cx="9" cy="25"/>
              </a:xfrm>
              <a:custGeom>
                <a:avLst/>
                <a:gdLst>
                  <a:gd name="T0" fmla="*/ 0 w 189"/>
                  <a:gd name="T1" fmla="*/ 0 h 477"/>
                  <a:gd name="T2" fmla="*/ 0 w 189"/>
                  <a:gd name="T3" fmla="*/ 0 h 477"/>
                  <a:gd name="T4" fmla="*/ 0 w 189"/>
                  <a:gd name="T5" fmla="*/ 0 h 477"/>
                  <a:gd name="T6" fmla="*/ 0 w 189"/>
                  <a:gd name="T7" fmla="*/ 0 h 477"/>
                  <a:gd name="T8" fmla="*/ 0 w 189"/>
                  <a:gd name="T9" fmla="*/ 0 h 477"/>
                  <a:gd name="T10" fmla="*/ 0 w 189"/>
                  <a:gd name="T11" fmla="*/ 0 h 477"/>
                  <a:gd name="T12" fmla="*/ 0 w 189"/>
                  <a:gd name="T13" fmla="*/ 0 h 477"/>
                  <a:gd name="T14" fmla="*/ 0 w 189"/>
                  <a:gd name="T15" fmla="*/ 0 h 477"/>
                  <a:gd name="T16" fmla="*/ 0 w 189"/>
                  <a:gd name="T17" fmla="*/ 0 h 477"/>
                  <a:gd name="T18" fmla="*/ 0 w 189"/>
                  <a:gd name="T19" fmla="*/ 0 h 477"/>
                  <a:gd name="T20" fmla="*/ 0 w 189"/>
                  <a:gd name="T21" fmla="*/ 0 h 477"/>
                  <a:gd name="T22" fmla="*/ 0 w 189"/>
                  <a:gd name="T23" fmla="*/ 0 h 477"/>
                  <a:gd name="T24" fmla="*/ 0 w 189"/>
                  <a:gd name="T25" fmla="*/ 0 h 477"/>
                  <a:gd name="T26" fmla="*/ 0 w 189"/>
                  <a:gd name="T27" fmla="*/ 0 h 477"/>
                  <a:gd name="T28" fmla="*/ 0 w 189"/>
                  <a:gd name="T29" fmla="*/ 1 h 477"/>
                  <a:gd name="T30" fmla="*/ 0 w 189"/>
                  <a:gd name="T31" fmla="*/ 1 h 477"/>
                  <a:gd name="T32" fmla="*/ 0 w 189"/>
                  <a:gd name="T33" fmla="*/ 1 h 477"/>
                  <a:gd name="T34" fmla="*/ 0 w 189"/>
                  <a:gd name="T35" fmla="*/ 0 h 477"/>
                  <a:gd name="T36" fmla="*/ 0 w 189"/>
                  <a:gd name="T37" fmla="*/ 0 h 477"/>
                  <a:gd name="T38" fmla="*/ 0 w 189"/>
                  <a:gd name="T39" fmla="*/ 0 h 477"/>
                  <a:gd name="T40" fmla="*/ 0 w 189"/>
                  <a:gd name="T41" fmla="*/ 0 h 477"/>
                  <a:gd name="T42" fmla="*/ 0 w 189"/>
                  <a:gd name="T43" fmla="*/ 0 h 477"/>
                  <a:gd name="T44" fmla="*/ 0 w 189"/>
                  <a:gd name="T45" fmla="*/ 1 h 477"/>
                  <a:gd name="T46" fmla="*/ 0 w 189"/>
                  <a:gd name="T47" fmla="*/ 1 h 477"/>
                  <a:gd name="T48" fmla="*/ 0 w 189"/>
                  <a:gd name="T49" fmla="*/ 1 h 477"/>
                  <a:gd name="T50" fmla="*/ 0 w 189"/>
                  <a:gd name="T51" fmla="*/ 1 h 477"/>
                  <a:gd name="T52" fmla="*/ 0 w 189"/>
                  <a:gd name="T53" fmla="*/ 1 h 477"/>
                  <a:gd name="T54" fmla="*/ 0 w 189"/>
                  <a:gd name="T55" fmla="*/ 1 h 477"/>
                  <a:gd name="T56" fmla="*/ 0 w 189"/>
                  <a:gd name="T57" fmla="*/ 1 h 477"/>
                  <a:gd name="T58" fmla="*/ 0 w 189"/>
                  <a:gd name="T59" fmla="*/ 1 h 477"/>
                  <a:gd name="T60" fmla="*/ 0 w 189"/>
                  <a:gd name="T61" fmla="*/ 1 h 477"/>
                  <a:gd name="T62" fmla="*/ 0 w 189"/>
                  <a:gd name="T63" fmla="*/ 1 h 477"/>
                  <a:gd name="T64" fmla="*/ 0 w 189"/>
                  <a:gd name="T65" fmla="*/ 1 h 477"/>
                  <a:gd name="T66" fmla="*/ 0 w 189"/>
                  <a:gd name="T67" fmla="*/ 1 h 477"/>
                  <a:gd name="T68" fmla="*/ 0 w 189"/>
                  <a:gd name="T69" fmla="*/ 1 h 477"/>
                  <a:gd name="T70" fmla="*/ 0 w 189"/>
                  <a:gd name="T71" fmla="*/ 1 h 477"/>
                  <a:gd name="T72" fmla="*/ 0 w 189"/>
                  <a:gd name="T73" fmla="*/ 1 h 477"/>
                  <a:gd name="T74" fmla="*/ 0 w 189"/>
                  <a:gd name="T75" fmla="*/ 1 h 477"/>
                  <a:gd name="T76" fmla="*/ 0 w 189"/>
                  <a:gd name="T77" fmla="*/ 1 h 477"/>
                  <a:gd name="T78" fmla="*/ 0 w 189"/>
                  <a:gd name="T79" fmla="*/ 1 h 477"/>
                  <a:gd name="T80" fmla="*/ 0 w 189"/>
                  <a:gd name="T81" fmla="*/ 1 h 477"/>
                  <a:gd name="T82" fmla="*/ 0 w 189"/>
                  <a:gd name="T83" fmla="*/ 1 h 477"/>
                  <a:gd name="T84" fmla="*/ 0 w 189"/>
                  <a:gd name="T85" fmla="*/ 1 h 477"/>
                  <a:gd name="T86" fmla="*/ 0 w 189"/>
                  <a:gd name="T87" fmla="*/ 1 h 477"/>
                  <a:gd name="T88" fmla="*/ 0 w 189"/>
                  <a:gd name="T89" fmla="*/ 1 h 47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89" h="477">
                    <a:moveTo>
                      <a:pt x="26" y="16"/>
                    </a:moveTo>
                    <a:lnTo>
                      <a:pt x="28" y="13"/>
                    </a:lnTo>
                    <a:lnTo>
                      <a:pt x="29" y="9"/>
                    </a:lnTo>
                    <a:lnTo>
                      <a:pt x="31" y="6"/>
                    </a:lnTo>
                    <a:lnTo>
                      <a:pt x="34" y="4"/>
                    </a:lnTo>
                    <a:lnTo>
                      <a:pt x="37" y="2"/>
                    </a:lnTo>
                    <a:lnTo>
                      <a:pt x="42" y="0"/>
                    </a:lnTo>
                    <a:lnTo>
                      <a:pt x="47" y="2"/>
                    </a:lnTo>
                    <a:lnTo>
                      <a:pt x="54" y="4"/>
                    </a:lnTo>
                    <a:lnTo>
                      <a:pt x="60" y="7"/>
                    </a:lnTo>
                    <a:lnTo>
                      <a:pt x="66" y="10"/>
                    </a:lnTo>
                    <a:lnTo>
                      <a:pt x="68" y="14"/>
                    </a:lnTo>
                    <a:lnTo>
                      <a:pt x="70" y="17"/>
                    </a:lnTo>
                    <a:lnTo>
                      <a:pt x="70" y="21"/>
                    </a:lnTo>
                    <a:lnTo>
                      <a:pt x="70" y="24"/>
                    </a:lnTo>
                    <a:lnTo>
                      <a:pt x="68" y="28"/>
                    </a:lnTo>
                    <a:lnTo>
                      <a:pt x="67" y="32"/>
                    </a:lnTo>
                    <a:lnTo>
                      <a:pt x="26" y="16"/>
                    </a:lnTo>
                    <a:close/>
                    <a:moveTo>
                      <a:pt x="67" y="32"/>
                    </a:moveTo>
                    <a:lnTo>
                      <a:pt x="64" y="36"/>
                    </a:lnTo>
                    <a:lnTo>
                      <a:pt x="60" y="49"/>
                    </a:lnTo>
                    <a:lnTo>
                      <a:pt x="55" y="68"/>
                    </a:lnTo>
                    <a:lnTo>
                      <a:pt x="50" y="93"/>
                    </a:lnTo>
                    <a:lnTo>
                      <a:pt x="47" y="106"/>
                    </a:lnTo>
                    <a:lnTo>
                      <a:pt x="45" y="120"/>
                    </a:lnTo>
                    <a:lnTo>
                      <a:pt x="44" y="136"/>
                    </a:lnTo>
                    <a:lnTo>
                      <a:pt x="44" y="151"/>
                    </a:lnTo>
                    <a:lnTo>
                      <a:pt x="44" y="166"/>
                    </a:lnTo>
                    <a:lnTo>
                      <a:pt x="46" y="182"/>
                    </a:lnTo>
                    <a:lnTo>
                      <a:pt x="48" y="198"/>
                    </a:lnTo>
                    <a:lnTo>
                      <a:pt x="52" y="213"/>
                    </a:lnTo>
                    <a:lnTo>
                      <a:pt x="11" y="227"/>
                    </a:lnTo>
                    <a:lnTo>
                      <a:pt x="6" y="208"/>
                    </a:lnTo>
                    <a:lnTo>
                      <a:pt x="3" y="190"/>
                    </a:lnTo>
                    <a:lnTo>
                      <a:pt x="1" y="171"/>
                    </a:lnTo>
                    <a:lnTo>
                      <a:pt x="0" y="153"/>
                    </a:lnTo>
                    <a:lnTo>
                      <a:pt x="1" y="136"/>
                    </a:lnTo>
                    <a:lnTo>
                      <a:pt x="2" y="118"/>
                    </a:lnTo>
                    <a:lnTo>
                      <a:pt x="4" y="101"/>
                    </a:lnTo>
                    <a:lnTo>
                      <a:pt x="7" y="85"/>
                    </a:lnTo>
                    <a:lnTo>
                      <a:pt x="13" y="58"/>
                    </a:lnTo>
                    <a:lnTo>
                      <a:pt x="19" y="35"/>
                    </a:lnTo>
                    <a:lnTo>
                      <a:pt x="24" y="21"/>
                    </a:lnTo>
                    <a:lnTo>
                      <a:pt x="26" y="16"/>
                    </a:lnTo>
                    <a:lnTo>
                      <a:pt x="67" y="32"/>
                    </a:lnTo>
                    <a:close/>
                    <a:moveTo>
                      <a:pt x="52" y="213"/>
                    </a:moveTo>
                    <a:lnTo>
                      <a:pt x="54" y="216"/>
                    </a:lnTo>
                    <a:lnTo>
                      <a:pt x="53" y="213"/>
                    </a:lnTo>
                    <a:lnTo>
                      <a:pt x="32" y="219"/>
                    </a:lnTo>
                    <a:lnTo>
                      <a:pt x="52" y="213"/>
                    </a:lnTo>
                    <a:close/>
                    <a:moveTo>
                      <a:pt x="53" y="213"/>
                    </a:moveTo>
                    <a:lnTo>
                      <a:pt x="58" y="230"/>
                    </a:lnTo>
                    <a:lnTo>
                      <a:pt x="66" y="247"/>
                    </a:lnTo>
                    <a:lnTo>
                      <a:pt x="74" y="265"/>
                    </a:lnTo>
                    <a:lnTo>
                      <a:pt x="84" y="284"/>
                    </a:lnTo>
                    <a:lnTo>
                      <a:pt x="105" y="322"/>
                    </a:lnTo>
                    <a:lnTo>
                      <a:pt x="127" y="358"/>
                    </a:lnTo>
                    <a:lnTo>
                      <a:pt x="148" y="390"/>
                    </a:lnTo>
                    <a:lnTo>
                      <a:pt x="166" y="417"/>
                    </a:lnTo>
                    <a:lnTo>
                      <a:pt x="179" y="434"/>
                    </a:lnTo>
                    <a:lnTo>
                      <a:pt x="183" y="441"/>
                    </a:lnTo>
                    <a:lnTo>
                      <a:pt x="147" y="466"/>
                    </a:lnTo>
                    <a:lnTo>
                      <a:pt x="143" y="459"/>
                    </a:lnTo>
                    <a:lnTo>
                      <a:pt x="130" y="442"/>
                    </a:lnTo>
                    <a:lnTo>
                      <a:pt x="112" y="414"/>
                    </a:lnTo>
                    <a:lnTo>
                      <a:pt x="89" y="379"/>
                    </a:lnTo>
                    <a:lnTo>
                      <a:pt x="67" y="341"/>
                    </a:lnTo>
                    <a:lnTo>
                      <a:pt x="44" y="301"/>
                    </a:lnTo>
                    <a:lnTo>
                      <a:pt x="34" y="281"/>
                    </a:lnTo>
                    <a:lnTo>
                      <a:pt x="25" y="262"/>
                    </a:lnTo>
                    <a:lnTo>
                      <a:pt x="17" y="243"/>
                    </a:lnTo>
                    <a:lnTo>
                      <a:pt x="11" y="226"/>
                    </a:lnTo>
                    <a:lnTo>
                      <a:pt x="53" y="213"/>
                    </a:lnTo>
                    <a:close/>
                    <a:moveTo>
                      <a:pt x="183" y="441"/>
                    </a:moveTo>
                    <a:lnTo>
                      <a:pt x="185" y="444"/>
                    </a:lnTo>
                    <a:lnTo>
                      <a:pt x="187" y="448"/>
                    </a:lnTo>
                    <a:lnTo>
                      <a:pt x="189" y="451"/>
                    </a:lnTo>
                    <a:lnTo>
                      <a:pt x="189" y="455"/>
                    </a:lnTo>
                    <a:lnTo>
                      <a:pt x="189" y="458"/>
                    </a:lnTo>
                    <a:lnTo>
                      <a:pt x="187" y="462"/>
                    </a:lnTo>
                    <a:lnTo>
                      <a:pt x="184" y="467"/>
                    </a:lnTo>
                    <a:lnTo>
                      <a:pt x="178" y="471"/>
                    </a:lnTo>
                    <a:lnTo>
                      <a:pt x="172" y="475"/>
                    </a:lnTo>
                    <a:lnTo>
                      <a:pt x="167" y="477"/>
                    </a:lnTo>
                    <a:lnTo>
                      <a:pt x="163" y="477"/>
                    </a:lnTo>
                    <a:lnTo>
                      <a:pt x="159" y="476"/>
                    </a:lnTo>
                    <a:lnTo>
                      <a:pt x="156" y="475"/>
                    </a:lnTo>
                    <a:lnTo>
                      <a:pt x="153" y="472"/>
                    </a:lnTo>
                    <a:lnTo>
                      <a:pt x="150" y="469"/>
                    </a:lnTo>
                    <a:lnTo>
                      <a:pt x="147" y="466"/>
                    </a:lnTo>
                    <a:lnTo>
                      <a:pt x="183" y="441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57" name="Freeform 553">
                <a:extLst>
                  <a:ext uri="{FF2B5EF4-FFF2-40B4-BE49-F238E27FC236}">
                    <a16:creationId xmlns:a16="http://schemas.microsoft.com/office/drawing/2014/main" id="{54F8F493-0A52-4F3A-95A6-23B8B5AE908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17" y="1477"/>
                <a:ext cx="6" cy="9"/>
              </a:xfrm>
              <a:custGeom>
                <a:avLst/>
                <a:gdLst>
                  <a:gd name="T0" fmla="*/ 0 w 125"/>
                  <a:gd name="T1" fmla="*/ 0 h 178"/>
                  <a:gd name="T2" fmla="*/ 0 w 125"/>
                  <a:gd name="T3" fmla="*/ 0 h 178"/>
                  <a:gd name="T4" fmla="*/ 0 w 125"/>
                  <a:gd name="T5" fmla="*/ 0 h 178"/>
                  <a:gd name="T6" fmla="*/ 0 w 125"/>
                  <a:gd name="T7" fmla="*/ 0 h 178"/>
                  <a:gd name="T8" fmla="*/ 0 w 125"/>
                  <a:gd name="T9" fmla="*/ 0 h 178"/>
                  <a:gd name="T10" fmla="*/ 0 w 125"/>
                  <a:gd name="T11" fmla="*/ 0 h 178"/>
                  <a:gd name="T12" fmla="*/ 0 w 125"/>
                  <a:gd name="T13" fmla="*/ 0 h 178"/>
                  <a:gd name="T14" fmla="*/ 0 w 125"/>
                  <a:gd name="T15" fmla="*/ 0 h 178"/>
                  <a:gd name="T16" fmla="*/ 0 w 125"/>
                  <a:gd name="T17" fmla="*/ 0 h 178"/>
                  <a:gd name="T18" fmla="*/ 0 w 125"/>
                  <a:gd name="T19" fmla="*/ 0 h 178"/>
                  <a:gd name="T20" fmla="*/ 0 w 125"/>
                  <a:gd name="T21" fmla="*/ 0 h 178"/>
                  <a:gd name="T22" fmla="*/ 0 w 125"/>
                  <a:gd name="T23" fmla="*/ 0 h 178"/>
                  <a:gd name="T24" fmla="*/ 0 w 125"/>
                  <a:gd name="T25" fmla="*/ 0 h 178"/>
                  <a:gd name="T26" fmla="*/ 0 w 125"/>
                  <a:gd name="T27" fmla="*/ 0 h 178"/>
                  <a:gd name="T28" fmla="*/ 0 w 125"/>
                  <a:gd name="T29" fmla="*/ 0 h 178"/>
                  <a:gd name="T30" fmla="*/ 0 w 125"/>
                  <a:gd name="T31" fmla="*/ 0 h 178"/>
                  <a:gd name="T32" fmla="*/ 0 w 125"/>
                  <a:gd name="T33" fmla="*/ 0 h 178"/>
                  <a:gd name="T34" fmla="*/ 0 w 125"/>
                  <a:gd name="T35" fmla="*/ 0 h 178"/>
                  <a:gd name="T36" fmla="*/ 0 w 125"/>
                  <a:gd name="T37" fmla="*/ 0 h 178"/>
                  <a:gd name="T38" fmla="*/ 0 w 125"/>
                  <a:gd name="T39" fmla="*/ 0 h 178"/>
                  <a:gd name="T40" fmla="*/ 0 w 125"/>
                  <a:gd name="T41" fmla="*/ 0 h 178"/>
                  <a:gd name="T42" fmla="*/ 0 w 125"/>
                  <a:gd name="T43" fmla="*/ 0 h 178"/>
                  <a:gd name="T44" fmla="*/ 0 w 125"/>
                  <a:gd name="T45" fmla="*/ 0 h 178"/>
                  <a:gd name="T46" fmla="*/ 0 w 125"/>
                  <a:gd name="T47" fmla="*/ 0 h 178"/>
                  <a:gd name="T48" fmla="*/ 0 w 125"/>
                  <a:gd name="T49" fmla="*/ 0 h 178"/>
                  <a:gd name="T50" fmla="*/ 0 w 125"/>
                  <a:gd name="T51" fmla="*/ 0 h 178"/>
                  <a:gd name="T52" fmla="*/ 0 w 125"/>
                  <a:gd name="T53" fmla="*/ 0 h 178"/>
                  <a:gd name="T54" fmla="*/ 0 w 125"/>
                  <a:gd name="T55" fmla="*/ 0 h 178"/>
                  <a:gd name="T56" fmla="*/ 0 w 125"/>
                  <a:gd name="T57" fmla="*/ 0 h 178"/>
                  <a:gd name="T58" fmla="*/ 0 w 125"/>
                  <a:gd name="T59" fmla="*/ 0 h 178"/>
                  <a:gd name="T60" fmla="*/ 0 w 125"/>
                  <a:gd name="T61" fmla="*/ 0 h 178"/>
                  <a:gd name="T62" fmla="*/ 0 w 125"/>
                  <a:gd name="T63" fmla="*/ 0 h 178"/>
                  <a:gd name="T64" fmla="*/ 0 w 125"/>
                  <a:gd name="T65" fmla="*/ 0 h 178"/>
                  <a:gd name="T66" fmla="*/ 0 w 125"/>
                  <a:gd name="T67" fmla="*/ 0 h 178"/>
                  <a:gd name="T68" fmla="*/ 0 w 125"/>
                  <a:gd name="T69" fmla="*/ 0 h 178"/>
                  <a:gd name="T70" fmla="*/ 0 w 125"/>
                  <a:gd name="T71" fmla="*/ 0 h 178"/>
                  <a:gd name="T72" fmla="*/ 0 w 125"/>
                  <a:gd name="T73" fmla="*/ 0 h 178"/>
                  <a:gd name="T74" fmla="*/ 0 w 125"/>
                  <a:gd name="T75" fmla="*/ 0 h 178"/>
                  <a:gd name="T76" fmla="*/ 0 w 125"/>
                  <a:gd name="T77" fmla="*/ 0 h 178"/>
                  <a:gd name="T78" fmla="*/ 0 w 125"/>
                  <a:gd name="T79" fmla="*/ 0 h 178"/>
                  <a:gd name="T80" fmla="*/ 0 w 125"/>
                  <a:gd name="T81" fmla="*/ 0 h 17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25" h="178">
                    <a:moveTo>
                      <a:pt x="120" y="144"/>
                    </a:moveTo>
                    <a:lnTo>
                      <a:pt x="122" y="148"/>
                    </a:lnTo>
                    <a:lnTo>
                      <a:pt x="124" y="152"/>
                    </a:lnTo>
                    <a:lnTo>
                      <a:pt x="125" y="155"/>
                    </a:lnTo>
                    <a:lnTo>
                      <a:pt x="125" y="159"/>
                    </a:lnTo>
                    <a:lnTo>
                      <a:pt x="124" y="162"/>
                    </a:lnTo>
                    <a:lnTo>
                      <a:pt x="122" y="166"/>
                    </a:lnTo>
                    <a:lnTo>
                      <a:pt x="118" y="170"/>
                    </a:lnTo>
                    <a:lnTo>
                      <a:pt x="111" y="174"/>
                    </a:lnTo>
                    <a:lnTo>
                      <a:pt x="105" y="177"/>
                    </a:lnTo>
                    <a:lnTo>
                      <a:pt x="100" y="178"/>
                    </a:lnTo>
                    <a:lnTo>
                      <a:pt x="95" y="178"/>
                    </a:lnTo>
                    <a:lnTo>
                      <a:pt x="92" y="177"/>
                    </a:lnTo>
                    <a:lnTo>
                      <a:pt x="89" y="175"/>
                    </a:lnTo>
                    <a:lnTo>
                      <a:pt x="86" y="173"/>
                    </a:lnTo>
                    <a:lnTo>
                      <a:pt x="84" y="169"/>
                    </a:lnTo>
                    <a:lnTo>
                      <a:pt x="82" y="166"/>
                    </a:lnTo>
                    <a:lnTo>
                      <a:pt x="120" y="144"/>
                    </a:lnTo>
                    <a:close/>
                    <a:moveTo>
                      <a:pt x="82" y="166"/>
                    </a:moveTo>
                    <a:lnTo>
                      <a:pt x="5" y="35"/>
                    </a:lnTo>
                    <a:lnTo>
                      <a:pt x="43" y="12"/>
                    </a:lnTo>
                    <a:lnTo>
                      <a:pt x="120" y="144"/>
                    </a:lnTo>
                    <a:lnTo>
                      <a:pt x="82" y="166"/>
                    </a:lnTo>
                    <a:close/>
                    <a:moveTo>
                      <a:pt x="5" y="35"/>
                    </a:moveTo>
                    <a:lnTo>
                      <a:pt x="3" y="31"/>
                    </a:lnTo>
                    <a:lnTo>
                      <a:pt x="2" y="28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7"/>
                    </a:lnTo>
                    <a:lnTo>
                      <a:pt x="3" y="12"/>
                    </a:lnTo>
                    <a:lnTo>
                      <a:pt x="7" y="9"/>
                    </a:lnTo>
                    <a:lnTo>
                      <a:pt x="13" y="5"/>
                    </a:lnTo>
                    <a:lnTo>
                      <a:pt x="19" y="1"/>
                    </a:lnTo>
                    <a:lnTo>
                      <a:pt x="25" y="0"/>
                    </a:lnTo>
                    <a:lnTo>
                      <a:pt x="29" y="0"/>
                    </a:lnTo>
                    <a:lnTo>
                      <a:pt x="34" y="1"/>
                    </a:lnTo>
                    <a:lnTo>
                      <a:pt x="37" y="3"/>
                    </a:lnTo>
                    <a:lnTo>
                      <a:pt x="39" y="6"/>
                    </a:lnTo>
                    <a:lnTo>
                      <a:pt x="41" y="9"/>
                    </a:lnTo>
                    <a:lnTo>
                      <a:pt x="43" y="12"/>
                    </a:lnTo>
                    <a:lnTo>
                      <a:pt x="5" y="35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58" name="Freeform 554">
                <a:extLst>
                  <a:ext uri="{FF2B5EF4-FFF2-40B4-BE49-F238E27FC236}">
                    <a16:creationId xmlns:a16="http://schemas.microsoft.com/office/drawing/2014/main" id="{6E732006-C814-4E0A-85BE-56B4B2B7D0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25" y="1497"/>
                <a:ext cx="3" cy="12"/>
              </a:xfrm>
              <a:custGeom>
                <a:avLst/>
                <a:gdLst>
                  <a:gd name="T0" fmla="*/ 0 w 57"/>
                  <a:gd name="T1" fmla="*/ 0 h 220"/>
                  <a:gd name="T2" fmla="*/ 0 w 57"/>
                  <a:gd name="T3" fmla="*/ 0 h 220"/>
                  <a:gd name="T4" fmla="*/ 0 w 57"/>
                  <a:gd name="T5" fmla="*/ 0 h 220"/>
                  <a:gd name="T6" fmla="*/ 0 w 57"/>
                  <a:gd name="T7" fmla="*/ 0 h 220"/>
                  <a:gd name="T8" fmla="*/ 0 w 57"/>
                  <a:gd name="T9" fmla="*/ 0 h 220"/>
                  <a:gd name="T10" fmla="*/ 0 w 57"/>
                  <a:gd name="T11" fmla="*/ 0 h 220"/>
                  <a:gd name="T12" fmla="*/ 0 w 57"/>
                  <a:gd name="T13" fmla="*/ 0 h 220"/>
                  <a:gd name="T14" fmla="*/ 0 w 57"/>
                  <a:gd name="T15" fmla="*/ 0 h 220"/>
                  <a:gd name="T16" fmla="*/ 0 w 57"/>
                  <a:gd name="T17" fmla="*/ 0 h 220"/>
                  <a:gd name="T18" fmla="*/ 0 w 57"/>
                  <a:gd name="T19" fmla="*/ 0 h 220"/>
                  <a:gd name="T20" fmla="*/ 0 w 57"/>
                  <a:gd name="T21" fmla="*/ 0 h 220"/>
                  <a:gd name="T22" fmla="*/ 0 w 57"/>
                  <a:gd name="T23" fmla="*/ 0 h 220"/>
                  <a:gd name="T24" fmla="*/ 0 w 57"/>
                  <a:gd name="T25" fmla="*/ 0 h 220"/>
                  <a:gd name="T26" fmla="*/ 0 w 57"/>
                  <a:gd name="T27" fmla="*/ 0 h 220"/>
                  <a:gd name="T28" fmla="*/ 0 w 57"/>
                  <a:gd name="T29" fmla="*/ 0 h 220"/>
                  <a:gd name="T30" fmla="*/ 0 w 57"/>
                  <a:gd name="T31" fmla="*/ 0 h 220"/>
                  <a:gd name="T32" fmla="*/ 0 w 57"/>
                  <a:gd name="T33" fmla="*/ 0 h 220"/>
                  <a:gd name="T34" fmla="*/ 0 w 57"/>
                  <a:gd name="T35" fmla="*/ 0 h 220"/>
                  <a:gd name="T36" fmla="*/ 0 w 57"/>
                  <a:gd name="T37" fmla="*/ 0 h 220"/>
                  <a:gd name="T38" fmla="*/ 0 w 57"/>
                  <a:gd name="T39" fmla="*/ 1 h 220"/>
                  <a:gd name="T40" fmla="*/ 0 w 57"/>
                  <a:gd name="T41" fmla="*/ 1 h 220"/>
                  <a:gd name="T42" fmla="*/ 0 w 57"/>
                  <a:gd name="T43" fmla="*/ 0 h 220"/>
                  <a:gd name="T44" fmla="*/ 0 w 57"/>
                  <a:gd name="T45" fmla="*/ 0 h 220"/>
                  <a:gd name="T46" fmla="*/ 0 w 57"/>
                  <a:gd name="T47" fmla="*/ 1 h 220"/>
                  <a:gd name="T48" fmla="*/ 0 w 57"/>
                  <a:gd name="T49" fmla="*/ 1 h 220"/>
                  <a:gd name="T50" fmla="*/ 0 w 57"/>
                  <a:gd name="T51" fmla="*/ 1 h 220"/>
                  <a:gd name="T52" fmla="*/ 0 w 57"/>
                  <a:gd name="T53" fmla="*/ 1 h 220"/>
                  <a:gd name="T54" fmla="*/ 0 w 57"/>
                  <a:gd name="T55" fmla="*/ 1 h 220"/>
                  <a:gd name="T56" fmla="*/ 0 w 57"/>
                  <a:gd name="T57" fmla="*/ 1 h 220"/>
                  <a:gd name="T58" fmla="*/ 0 w 57"/>
                  <a:gd name="T59" fmla="*/ 1 h 220"/>
                  <a:gd name="T60" fmla="*/ 0 w 57"/>
                  <a:gd name="T61" fmla="*/ 1 h 220"/>
                  <a:gd name="T62" fmla="*/ 0 w 57"/>
                  <a:gd name="T63" fmla="*/ 1 h 220"/>
                  <a:gd name="T64" fmla="*/ 0 w 57"/>
                  <a:gd name="T65" fmla="*/ 1 h 220"/>
                  <a:gd name="T66" fmla="*/ 0 w 57"/>
                  <a:gd name="T67" fmla="*/ 1 h 220"/>
                  <a:gd name="T68" fmla="*/ 0 w 57"/>
                  <a:gd name="T69" fmla="*/ 1 h 220"/>
                  <a:gd name="T70" fmla="*/ 0 w 57"/>
                  <a:gd name="T71" fmla="*/ 1 h 220"/>
                  <a:gd name="T72" fmla="*/ 0 w 57"/>
                  <a:gd name="T73" fmla="*/ 1 h 220"/>
                  <a:gd name="T74" fmla="*/ 0 w 57"/>
                  <a:gd name="T75" fmla="*/ 1 h 220"/>
                  <a:gd name="T76" fmla="*/ 0 w 57"/>
                  <a:gd name="T77" fmla="*/ 1 h 220"/>
                  <a:gd name="T78" fmla="*/ 0 w 57"/>
                  <a:gd name="T79" fmla="*/ 1 h 220"/>
                  <a:gd name="T80" fmla="*/ 0 w 57"/>
                  <a:gd name="T81" fmla="*/ 1 h 22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57" h="220">
                    <a:moveTo>
                      <a:pt x="13" y="21"/>
                    </a:moveTo>
                    <a:lnTo>
                      <a:pt x="13" y="16"/>
                    </a:lnTo>
                    <a:lnTo>
                      <a:pt x="14" y="12"/>
                    </a:lnTo>
                    <a:lnTo>
                      <a:pt x="15" y="8"/>
                    </a:lnTo>
                    <a:lnTo>
                      <a:pt x="16" y="5"/>
                    </a:lnTo>
                    <a:lnTo>
                      <a:pt x="19" y="3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6" y="0"/>
                    </a:lnTo>
                    <a:lnTo>
                      <a:pt x="43" y="1"/>
                    </a:lnTo>
                    <a:lnTo>
                      <a:pt x="49" y="2"/>
                    </a:lnTo>
                    <a:lnTo>
                      <a:pt x="52" y="5"/>
                    </a:lnTo>
                    <a:lnTo>
                      <a:pt x="55" y="8"/>
                    </a:lnTo>
                    <a:lnTo>
                      <a:pt x="56" y="11"/>
                    </a:lnTo>
                    <a:lnTo>
                      <a:pt x="57" y="15"/>
                    </a:lnTo>
                    <a:lnTo>
                      <a:pt x="57" y="18"/>
                    </a:lnTo>
                    <a:lnTo>
                      <a:pt x="56" y="23"/>
                    </a:lnTo>
                    <a:lnTo>
                      <a:pt x="13" y="21"/>
                    </a:lnTo>
                    <a:close/>
                    <a:moveTo>
                      <a:pt x="56" y="23"/>
                    </a:moveTo>
                    <a:lnTo>
                      <a:pt x="44" y="200"/>
                    </a:lnTo>
                    <a:lnTo>
                      <a:pt x="0" y="197"/>
                    </a:lnTo>
                    <a:lnTo>
                      <a:pt x="13" y="21"/>
                    </a:lnTo>
                    <a:lnTo>
                      <a:pt x="56" y="23"/>
                    </a:lnTo>
                    <a:close/>
                    <a:moveTo>
                      <a:pt x="44" y="200"/>
                    </a:moveTo>
                    <a:lnTo>
                      <a:pt x="44" y="204"/>
                    </a:lnTo>
                    <a:lnTo>
                      <a:pt x="43" y="208"/>
                    </a:lnTo>
                    <a:lnTo>
                      <a:pt x="42" y="211"/>
                    </a:lnTo>
                    <a:lnTo>
                      <a:pt x="40" y="214"/>
                    </a:lnTo>
                    <a:lnTo>
                      <a:pt x="37" y="217"/>
                    </a:lnTo>
                    <a:lnTo>
                      <a:pt x="33" y="219"/>
                    </a:lnTo>
                    <a:lnTo>
                      <a:pt x="28" y="220"/>
                    </a:lnTo>
                    <a:lnTo>
                      <a:pt x="21" y="220"/>
                    </a:lnTo>
                    <a:lnTo>
                      <a:pt x="14" y="219"/>
                    </a:lnTo>
                    <a:lnTo>
                      <a:pt x="9" y="217"/>
                    </a:lnTo>
                    <a:lnTo>
                      <a:pt x="5" y="215"/>
                    </a:lnTo>
                    <a:lnTo>
                      <a:pt x="2" y="212"/>
                    </a:lnTo>
                    <a:lnTo>
                      <a:pt x="0" y="209"/>
                    </a:lnTo>
                    <a:lnTo>
                      <a:pt x="0" y="205"/>
                    </a:lnTo>
                    <a:lnTo>
                      <a:pt x="0" y="201"/>
                    </a:lnTo>
                    <a:lnTo>
                      <a:pt x="0" y="197"/>
                    </a:lnTo>
                    <a:lnTo>
                      <a:pt x="44" y="200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59" name="Freeform 555">
                <a:extLst>
                  <a:ext uri="{FF2B5EF4-FFF2-40B4-BE49-F238E27FC236}">
                    <a16:creationId xmlns:a16="http://schemas.microsoft.com/office/drawing/2014/main" id="{BC8CBB6C-4BB7-4242-AA11-0A09FA78BD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22" y="1461"/>
                <a:ext cx="8" cy="21"/>
              </a:xfrm>
              <a:custGeom>
                <a:avLst/>
                <a:gdLst>
                  <a:gd name="T0" fmla="*/ 0 w 152"/>
                  <a:gd name="T1" fmla="*/ 1 h 385"/>
                  <a:gd name="T2" fmla="*/ 0 w 152"/>
                  <a:gd name="T3" fmla="*/ 1 h 385"/>
                  <a:gd name="T4" fmla="*/ 0 w 152"/>
                  <a:gd name="T5" fmla="*/ 1 h 385"/>
                  <a:gd name="T6" fmla="*/ 0 w 152"/>
                  <a:gd name="T7" fmla="*/ 1 h 385"/>
                  <a:gd name="T8" fmla="*/ 0 w 152"/>
                  <a:gd name="T9" fmla="*/ 1 h 385"/>
                  <a:gd name="T10" fmla="*/ 0 w 152"/>
                  <a:gd name="T11" fmla="*/ 1 h 385"/>
                  <a:gd name="T12" fmla="*/ 0 w 152"/>
                  <a:gd name="T13" fmla="*/ 1 h 385"/>
                  <a:gd name="T14" fmla="*/ 0 w 152"/>
                  <a:gd name="T15" fmla="*/ 1 h 385"/>
                  <a:gd name="T16" fmla="*/ 0 w 152"/>
                  <a:gd name="T17" fmla="*/ 1 h 385"/>
                  <a:gd name="T18" fmla="*/ 0 w 152"/>
                  <a:gd name="T19" fmla="*/ 1 h 385"/>
                  <a:gd name="T20" fmla="*/ 0 w 152"/>
                  <a:gd name="T21" fmla="*/ 1 h 385"/>
                  <a:gd name="T22" fmla="*/ 0 w 152"/>
                  <a:gd name="T23" fmla="*/ 1 h 385"/>
                  <a:gd name="T24" fmla="*/ 0 w 152"/>
                  <a:gd name="T25" fmla="*/ 1 h 385"/>
                  <a:gd name="T26" fmla="*/ 0 w 152"/>
                  <a:gd name="T27" fmla="*/ 1 h 385"/>
                  <a:gd name="T28" fmla="*/ 0 w 152"/>
                  <a:gd name="T29" fmla="*/ 1 h 385"/>
                  <a:gd name="T30" fmla="*/ 0 w 152"/>
                  <a:gd name="T31" fmla="*/ 1 h 385"/>
                  <a:gd name="T32" fmla="*/ 0 w 152"/>
                  <a:gd name="T33" fmla="*/ 1 h 385"/>
                  <a:gd name="T34" fmla="*/ 0 w 152"/>
                  <a:gd name="T35" fmla="*/ 1 h 385"/>
                  <a:gd name="T36" fmla="*/ 0 w 152"/>
                  <a:gd name="T37" fmla="*/ 1 h 385"/>
                  <a:gd name="T38" fmla="*/ 0 w 152"/>
                  <a:gd name="T39" fmla="*/ 1 h 385"/>
                  <a:gd name="T40" fmla="*/ 0 w 152"/>
                  <a:gd name="T41" fmla="*/ 1 h 385"/>
                  <a:gd name="T42" fmla="*/ 0 w 152"/>
                  <a:gd name="T43" fmla="*/ 1 h 385"/>
                  <a:gd name="T44" fmla="*/ 0 w 152"/>
                  <a:gd name="T45" fmla="*/ 1 h 385"/>
                  <a:gd name="T46" fmla="*/ 0 w 152"/>
                  <a:gd name="T47" fmla="*/ 1 h 385"/>
                  <a:gd name="T48" fmla="*/ 0 w 152"/>
                  <a:gd name="T49" fmla="*/ 1 h 385"/>
                  <a:gd name="T50" fmla="*/ 0 w 152"/>
                  <a:gd name="T51" fmla="*/ 1 h 385"/>
                  <a:gd name="T52" fmla="*/ 0 w 152"/>
                  <a:gd name="T53" fmla="*/ 1 h 385"/>
                  <a:gd name="T54" fmla="*/ 0 w 152"/>
                  <a:gd name="T55" fmla="*/ 1 h 385"/>
                  <a:gd name="T56" fmla="*/ 0 w 152"/>
                  <a:gd name="T57" fmla="*/ 1 h 385"/>
                  <a:gd name="T58" fmla="*/ 0 w 152"/>
                  <a:gd name="T59" fmla="*/ 0 h 385"/>
                  <a:gd name="T60" fmla="*/ 0 w 152"/>
                  <a:gd name="T61" fmla="*/ 0 h 385"/>
                  <a:gd name="T62" fmla="*/ 0 w 152"/>
                  <a:gd name="T63" fmla="*/ 1 h 385"/>
                  <a:gd name="T64" fmla="*/ 0 w 152"/>
                  <a:gd name="T65" fmla="*/ 1 h 385"/>
                  <a:gd name="T66" fmla="*/ 0 w 152"/>
                  <a:gd name="T67" fmla="*/ 0 h 385"/>
                  <a:gd name="T68" fmla="*/ 0 w 152"/>
                  <a:gd name="T69" fmla="*/ 0 h 385"/>
                  <a:gd name="T70" fmla="*/ 0 w 152"/>
                  <a:gd name="T71" fmla="*/ 0 h 385"/>
                  <a:gd name="T72" fmla="*/ 0 w 152"/>
                  <a:gd name="T73" fmla="*/ 0 h 385"/>
                  <a:gd name="T74" fmla="*/ 0 w 152"/>
                  <a:gd name="T75" fmla="*/ 0 h 385"/>
                  <a:gd name="T76" fmla="*/ 0 w 152"/>
                  <a:gd name="T77" fmla="*/ 0 h 385"/>
                  <a:gd name="T78" fmla="*/ 0 w 152"/>
                  <a:gd name="T79" fmla="*/ 0 h 385"/>
                  <a:gd name="T80" fmla="*/ 0 w 152"/>
                  <a:gd name="T81" fmla="*/ 0 h 385"/>
                  <a:gd name="T82" fmla="*/ 0 w 152"/>
                  <a:gd name="T83" fmla="*/ 0 h 385"/>
                  <a:gd name="T84" fmla="*/ 0 w 152"/>
                  <a:gd name="T85" fmla="*/ 0 h 385"/>
                  <a:gd name="T86" fmla="*/ 0 w 152"/>
                  <a:gd name="T87" fmla="*/ 0 h 385"/>
                  <a:gd name="T88" fmla="*/ 0 w 152"/>
                  <a:gd name="T89" fmla="*/ 0 h 385"/>
                  <a:gd name="T90" fmla="*/ 0 w 152"/>
                  <a:gd name="T91" fmla="*/ 0 h 385"/>
                  <a:gd name="T92" fmla="*/ 0 w 152"/>
                  <a:gd name="T93" fmla="*/ 0 h 385"/>
                  <a:gd name="T94" fmla="*/ 0 w 152"/>
                  <a:gd name="T95" fmla="*/ 0 h 385"/>
                  <a:gd name="T96" fmla="*/ 0 w 152"/>
                  <a:gd name="T97" fmla="*/ 0 h 385"/>
                  <a:gd name="T98" fmla="*/ 0 w 152"/>
                  <a:gd name="T99" fmla="*/ 0 h 385"/>
                  <a:gd name="T100" fmla="*/ 0 w 152"/>
                  <a:gd name="T101" fmla="*/ 0 h 38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52" h="385">
                    <a:moveTo>
                      <a:pt x="127" y="366"/>
                    </a:moveTo>
                    <a:lnTo>
                      <a:pt x="126" y="370"/>
                    </a:lnTo>
                    <a:lnTo>
                      <a:pt x="125" y="374"/>
                    </a:lnTo>
                    <a:lnTo>
                      <a:pt x="124" y="378"/>
                    </a:lnTo>
                    <a:lnTo>
                      <a:pt x="122" y="381"/>
                    </a:lnTo>
                    <a:lnTo>
                      <a:pt x="119" y="383"/>
                    </a:lnTo>
                    <a:lnTo>
                      <a:pt x="115" y="384"/>
                    </a:lnTo>
                    <a:lnTo>
                      <a:pt x="110" y="385"/>
                    </a:lnTo>
                    <a:lnTo>
                      <a:pt x="102" y="385"/>
                    </a:lnTo>
                    <a:lnTo>
                      <a:pt x="95" y="383"/>
                    </a:lnTo>
                    <a:lnTo>
                      <a:pt x="90" y="381"/>
                    </a:lnTo>
                    <a:lnTo>
                      <a:pt x="86" y="378"/>
                    </a:lnTo>
                    <a:lnTo>
                      <a:pt x="84" y="375"/>
                    </a:lnTo>
                    <a:lnTo>
                      <a:pt x="83" y="372"/>
                    </a:lnTo>
                    <a:lnTo>
                      <a:pt x="83" y="368"/>
                    </a:lnTo>
                    <a:lnTo>
                      <a:pt x="83" y="364"/>
                    </a:lnTo>
                    <a:lnTo>
                      <a:pt x="84" y="360"/>
                    </a:lnTo>
                    <a:lnTo>
                      <a:pt x="127" y="366"/>
                    </a:lnTo>
                    <a:close/>
                    <a:moveTo>
                      <a:pt x="84" y="360"/>
                    </a:moveTo>
                    <a:lnTo>
                      <a:pt x="108" y="195"/>
                    </a:lnTo>
                    <a:lnTo>
                      <a:pt x="151" y="202"/>
                    </a:lnTo>
                    <a:lnTo>
                      <a:pt x="127" y="366"/>
                    </a:lnTo>
                    <a:lnTo>
                      <a:pt x="84" y="360"/>
                    </a:lnTo>
                    <a:close/>
                    <a:moveTo>
                      <a:pt x="147" y="187"/>
                    </a:moveTo>
                    <a:lnTo>
                      <a:pt x="152" y="194"/>
                    </a:lnTo>
                    <a:lnTo>
                      <a:pt x="151" y="202"/>
                    </a:lnTo>
                    <a:lnTo>
                      <a:pt x="129" y="199"/>
                    </a:lnTo>
                    <a:lnTo>
                      <a:pt x="147" y="187"/>
                    </a:lnTo>
                    <a:close/>
                    <a:moveTo>
                      <a:pt x="111" y="210"/>
                    </a:moveTo>
                    <a:lnTo>
                      <a:pt x="5" y="35"/>
                    </a:lnTo>
                    <a:lnTo>
                      <a:pt x="43" y="13"/>
                    </a:lnTo>
                    <a:lnTo>
                      <a:pt x="147" y="187"/>
                    </a:lnTo>
                    <a:lnTo>
                      <a:pt x="111" y="210"/>
                    </a:lnTo>
                    <a:close/>
                    <a:moveTo>
                      <a:pt x="5" y="35"/>
                    </a:moveTo>
                    <a:lnTo>
                      <a:pt x="3" y="32"/>
                    </a:lnTo>
                    <a:lnTo>
                      <a:pt x="1" y="29"/>
                    </a:lnTo>
                    <a:lnTo>
                      <a:pt x="0" y="25"/>
                    </a:lnTo>
                    <a:lnTo>
                      <a:pt x="0" y="21"/>
                    </a:lnTo>
                    <a:lnTo>
                      <a:pt x="1" y="18"/>
                    </a:lnTo>
                    <a:lnTo>
                      <a:pt x="3" y="14"/>
                    </a:lnTo>
                    <a:lnTo>
                      <a:pt x="7" y="10"/>
                    </a:lnTo>
                    <a:lnTo>
                      <a:pt x="12" y="6"/>
                    </a:lnTo>
                    <a:lnTo>
                      <a:pt x="20" y="3"/>
                    </a:lnTo>
                    <a:lnTo>
                      <a:pt x="25" y="0"/>
                    </a:lnTo>
                    <a:lnTo>
                      <a:pt x="29" y="0"/>
                    </a:lnTo>
                    <a:lnTo>
                      <a:pt x="33" y="2"/>
                    </a:lnTo>
                    <a:lnTo>
                      <a:pt x="36" y="4"/>
                    </a:lnTo>
                    <a:lnTo>
                      <a:pt x="38" y="7"/>
                    </a:lnTo>
                    <a:lnTo>
                      <a:pt x="41" y="10"/>
                    </a:lnTo>
                    <a:lnTo>
                      <a:pt x="43" y="13"/>
                    </a:lnTo>
                    <a:lnTo>
                      <a:pt x="5" y="35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60" name="Freeform 556">
                <a:extLst>
                  <a:ext uri="{FF2B5EF4-FFF2-40B4-BE49-F238E27FC236}">
                    <a16:creationId xmlns:a16="http://schemas.microsoft.com/office/drawing/2014/main" id="{7607A368-02DF-4D1D-8E1B-4B353372FC0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27" y="1475"/>
                <a:ext cx="7" cy="19"/>
              </a:xfrm>
              <a:custGeom>
                <a:avLst/>
                <a:gdLst>
                  <a:gd name="T0" fmla="*/ 0 w 127"/>
                  <a:gd name="T1" fmla="*/ 0 h 359"/>
                  <a:gd name="T2" fmla="*/ 0 w 127"/>
                  <a:gd name="T3" fmla="*/ 0 h 359"/>
                  <a:gd name="T4" fmla="*/ 0 w 127"/>
                  <a:gd name="T5" fmla="*/ 0 h 359"/>
                  <a:gd name="T6" fmla="*/ 0 w 127"/>
                  <a:gd name="T7" fmla="*/ 0 h 359"/>
                  <a:gd name="T8" fmla="*/ 0 w 127"/>
                  <a:gd name="T9" fmla="*/ 0 h 359"/>
                  <a:gd name="T10" fmla="*/ 0 w 127"/>
                  <a:gd name="T11" fmla="*/ 0 h 359"/>
                  <a:gd name="T12" fmla="*/ 0 w 127"/>
                  <a:gd name="T13" fmla="*/ 0 h 359"/>
                  <a:gd name="T14" fmla="*/ 0 w 127"/>
                  <a:gd name="T15" fmla="*/ 0 h 359"/>
                  <a:gd name="T16" fmla="*/ 0 w 127"/>
                  <a:gd name="T17" fmla="*/ 0 h 359"/>
                  <a:gd name="T18" fmla="*/ 0 w 127"/>
                  <a:gd name="T19" fmla="*/ 0 h 359"/>
                  <a:gd name="T20" fmla="*/ 0 w 127"/>
                  <a:gd name="T21" fmla="*/ 0 h 359"/>
                  <a:gd name="T22" fmla="*/ 0 w 127"/>
                  <a:gd name="T23" fmla="*/ 0 h 359"/>
                  <a:gd name="T24" fmla="*/ 0 w 127"/>
                  <a:gd name="T25" fmla="*/ 0 h 359"/>
                  <a:gd name="T26" fmla="*/ 0 w 127"/>
                  <a:gd name="T27" fmla="*/ 0 h 359"/>
                  <a:gd name="T28" fmla="*/ 0 w 127"/>
                  <a:gd name="T29" fmla="*/ 0 h 359"/>
                  <a:gd name="T30" fmla="*/ 0 w 127"/>
                  <a:gd name="T31" fmla="*/ 0 h 359"/>
                  <a:gd name="T32" fmla="*/ 0 w 127"/>
                  <a:gd name="T33" fmla="*/ 0 h 359"/>
                  <a:gd name="T34" fmla="*/ 0 w 127"/>
                  <a:gd name="T35" fmla="*/ 0 h 359"/>
                  <a:gd name="T36" fmla="*/ 0 w 127"/>
                  <a:gd name="T37" fmla="*/ 0 h 359"/>
                  <a:gd name="T38" fmla="*/ 0 w 127"/>
                  <a:gd name="T39" fmla="*/ 0 h 359"/>
                  <a:gd name="T40" fmla="*/ 0 w 127"/>
                  <a:gd name="T41" fmla="*/ 1 h 359"/>
                  <a:gd name="T42" fmla="*/ 0 w 127"/>
                  <a:gd name="T43" fmla="*/ 0 h 359"/>
                  <a:gd name="T44" fmla="*/ 0 w 127"/>
                  <a:gd name="T45" fmla="*/ 0 h 359"/>
                  <a:gd name="T46" fmla="*/ 0 w 127"/>
                  <a:gd name="T47" fmla="*/ 0 h 359"/>
                  <a:gd name="T48" fmla="*/ 0 w 127"/>
                  <a:gd name="T49" fmla="*/ 0 h 359"/>
                  <a:gd name="T50" fmla="*/ 0 w 127"/>
                  <a:gd name="T51" fmla="*/ 0 h 359"/>
                  <a:gd name="T52" fmla="*/ 0 w 127"/>
                  <a:gd name="T53" fmla="*/ 0 h 359"/>
                  <a:gd name="T54" fmla="*/ 0 w 127"/>
                  <a:gd name="T55" fmla="*/ 0 h 359"/>
                  <a:gd name="T56" fmla="*/ 0 w 127"/>
                  <a:gd name="T57" fmla="*/ 0 h 359"/>
                  <a:gd name="T58" fmla="*/ 0 w 127"/>
                  <a:gd name="T59" fmla="*/ 1 h 359"/>
                  <a:gd name="T60" fmla="*/ 0 w 127"/>
                  <a:gd name="T61" fmla="*/ 1 h 359"/>
                  <a:gd name="T62" fmla="*/ 0 w 127"/>
                  <a:gd name="T63" fmla="*/ 0 h 359"/>
                  <a:gd name="T64" fmla="*/ 0 w 127"/>
                  <a:gd name="T65" fmla="*/ 0 h 359"/>
                  <a:gd name="T66" fmla="*/ 0 w 127"/>
                  <a:gd name="T67" fmla="*/ 1 h 359"/>
                  <a:gd name="T68" fmla="*/ 0 w 127"/>
                  <a:gd name="T69" fmla="*/ 1 h 359"/>
                  <a:gd name="T70" fmla="*/ 0 w 127"/>
                  <a:gd name="T71" fmla="*/ 1 h 359"/>
                  <a:gd name="T72" fmla="*/ 0 w 127"/>
                  <a:gd name="T73" fmla="*/ 1 h 359"/>
                  <a:gd name="T74" fmla="*/ 0 w 127"/>
                  <a:gd name="T75" fmla="*/ 1 h 359"/>
                  <a:gd name="T76" fmla="*/ 0 w 127"/>
                  <a:gd name="T77" fmla="*/ 1 h 359"/>
                  <a:gd name="T78" fmla="*/ 0 w 127"/>
                  <a:gd name="T79" fmla="*/ 1 h 359"/>
                  <a:gd name="T80" fmla="*/ 0 w 127"/>
                  <a:gd name="T81" fmla="*/ 1 h 359"/>
                  <a:gd name="T82" fmla="*/ 0 w 127"/>
                  <a:gd name="T83" fmla="*/ 1 h 359"/>
                  <a:gd name="T84" fmla="*/ 0 w 127"/>
                  <a:gd name="T85" fmla="*/ 1 h 359"/>
                  <a:gd name="T86" fmla="*/ 0 w 127"/>
                  <a:gd name="T87" fmla="*/ 1 h 359"/>
                  <a:gd name="T88" fmla="*/ 0 w 127"/>
                  <a:gd name="T89" fmla="*/ 1 h 359"/>
                  <a:gd name="T90" fmla="*/ 0 w 127"/>
                  <a:gd name="T91" fmla="*/ 1 h 359"/>
                  <a:gd name="T92" fmla="*/ 0 w 127"/>
                  <a:gd name="T93" fmla="*/ 1 h 359"/>
                  <a:gd name="T94" fmla="*/ 0 w 127"/>
                  <a:gd name="T95" fmla="*/ 1 h 359"/>
                  <a:gd name="T96" fmla="*/ 0 w 127"/>
                  <a:gd name="T97" fmla="*/ 1 h 359"/>
                  <a:gd name="T98" fmla="*/ 0 w 127"/>
                  <a:gd name="T99" fmla="*/ 1 h 359"/>
                  <a:gd name="T100" fmla="*/ 0 w 127"/>
                  <a:gd name="T101" fmla="*/ 1 h 35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27" h="359">
                    <a:moveTo>
                      <a:pt x="5" y="35"/>
                    </a:moveTo>
                    <a:lnTo>
                      <a:pt x="3" y="31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7"/>
                    </a:lnTo>
                    <a:lnTo>
                      <a:pt x="3" y="13"/>
                    </a:lnTo>
                    <a:lnTo>
                      <a:pt x="7" y="10"/>
                    </a:lnTo>
                    <a:lnTo>
                      <a:pt x="13" y="6"/>
                    </a:lnTo>
                    <a:lnTo>
                      <a:pt x="20" y="2"/>
                    </a:lnTo>
                    <a:lnTo>
                      <a:pt x="25" y="0"/>
                    </a:lnTo>
                    <a:lnTo>
                      <a:pt x="29" y="0"/>
                    </a:lnTo>
                    <a:lnTo>
                      <a:pt x="33" y="1"/>
                    </a:lnTo>
                    <a:lnTo>
                      <a:pt x="36" y="4"/>
                    </a:lnTo>
                    <a:lnTo>
                      <a:pt x="38" y="7"/>
                    </a:lnTo>
                    <a:lnTo>
                      <a:pt x="41" y="11"/>
                    </a:lnTo>
                    <a:lnTo>
                      <a:pt x="43" y="14"/>
                    </a:lnTo>
                    <a:lnTo>
                      <a:pt x="5" y="35"/>
                    </a:lnTo>
                    <a:close/>
                    <a:moveTo>
                      <a:pt x="43" y="14"/>
                    </a:moveTo>
                    <a:lnTo>
                      <a:pt x="124" y="159"/>
                    </a:lnTo>
                    <a:lnTo>
                      <a:pt x="86" y="181"/>
                    </a:lnTo>
                    <a:lnTo>
                      <a:pt x="5" y="35"/>
                    </a:lnTo>
                    <a:lnTo>
                      <a:pt x="43" y="14"/>
                    </a:lnTo>
                    <a:close/>
                    <a:moveTo>
                      <a:pt x="124" y="159"/>
                    </a:moveTo>
                    <a:lnTo>
                      <a:pt x="127" y="164"/>
                    </a:lnTo>
                    <a:lnTo>
                      <a:pt x="127" y="170"/>
                    </a:lnTo>
                    <a:lnTo>
                      <a:pt x="105" y="170"/>
                    </a:lnTo>
                    <a:lnTo>
                      <a:pt x="124" y="159"/>
                    </a:lnTo>
                    <a:close/>
                    <a:moveTo>
                      <a:pt x="127" y="170"/>
                    </a:moveTo>
                    <a:lnTo>
                      <a:pt x="127" y="337"/>
                    </a:lnTo>
                    <a:lnTo>
                      <a:pt x="84" y="337"/>
                    </a:lnTo>
                    <a:lnTo>
                      <a:pt x="84" y="170"/>
                    </a:lnTo>
                    <a:lnTo>
                      <a:pt x="127" y="170"/>
                    </a:lnTo>
                    <a:close/>
                    <a:moveTo>
                      <a:pt x="127" y="337"/>
                    </a:moveTo>
                    <a:lnTo>
                      <a:pt x="127" y="341"/>
                    </a:lnTo>
                    <a:lnTo>
                      <a:pt x="127" y="345"/>
                    </a:lnTo>
                    <a:lnTo>
                      <a:pt x="126" y="348"/>
                    </a:lnTo>
                    <a:lnTo>
                      <a:pt x="124" y="351"/>
                    </a:lnTo>
                    <a:lnTo>
                      <a:pt x="121" y="354"/>
                    </a:lnTo>
                    <a:lnTo>
                      <a:pt x="117" y="357"/>
                    </a:lnTo>
                    <a:lnTo>
                      <a:pt x="112" y="359"/>
                    </a:lnTo>
                    <a:lnTo>
                      <a:pt x="105" y="359"/>
                    </a:lnTo>
                    <a:lnTo>
                      <a:pt x="98" y="359"/>
                    </a:lnTo>
                    <a:lnTo>
                      <a:pt x="93" y="357"/>
                    </a:lnTo>
                    <a:lnTo>
                      <a:pt x="89" y="354"/>
                    </a:lnTo>
                    <a:lnTo>
                      <a:pt x="86" y="351"/>
                    </a:lnTo>
                    <a:lnTo>
                      <a:pt x="85" y="348"/>
                    </a:lnTo>
                    <a:lnTo>
                      <a:pt x="84" y="345"/>
                    </a:lnTo>
                    <a:lnTo>
                      <a:pt x="84" y="341"/>
                    </a:lnTo>
                    <a:lnTo>
                      <a:pt x="84" y="337"/>
                    </a:lnTo>
                    <a:lnTo>
                      <a:pt x="127" y="337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61" name="Freeform 557">
                <a:extLst>
                  <a:ext uri="{FF2B5EF4-FFF2-40B4-BE49-F238E27FC236}">
                    <a16:creationId xmlns:a16="http://schemas.microsoft.com/office/drawing/2014/main" id="{109543B5-EACF-467D-981C-7ED484FB1E0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12" y="1494"/>
                <a:ext cx="10" cy="36"/>
              </a:xfrm>
              <a:custGeom>
                <a:avLst/>
                <a:gdLst>
                  <a:gd name="T0" fmla="*/ 0 w 205"/>
                  <a:gd name="T1" fmla="*/ 0 h 687"/>
                  <a:gd name="T2" fmla="*/ 0 w 205"/>
                  <a:gd name="T3" fmla="*/ 0 h 687"/>
                  <a:gd name="T4" fmla="*/ 0 w 205"/>
                  <a:gd name="T5" fmla="*/ 0 h 687"/>
                  <a:gd name="T6" fmla="*/ 0 w 205"/>
                  <a:gd name="T7" fmla="*/ 0 h 687"/>
                  <a:gd name="T8" fmla="*/ 0 w 205"/>
                  <a:gd name="T9" fmla="*/ 0 h 687"/>
                  <a:gd name="T10" fmla="*/ 0 w 205"/>
                  <a:gd name="T11" fmla="*/ 0 h 687"/>
                  <a:gd name="T12" fmla="*/ 0 w 205"/>
                  <a:gd name="T13" fmla="*/ 0 h 687"/>
                  <a:gd name="T14" fmla="*/ 0 w 205"/>
                  <a:gd name="T15" fmla="*/ 0 h 687"/>
                  <a:gd name="T16" fmla="*/ 0 w 205"/>
                  <a:gd name="T17" fmla="*/ 0 h 687"/>
                  <a:gd name="T18" fmla="*/ 0 w 205"/>
                  <a:gd name="T19" fmla="*/ 0 h 687"/>
                  <a:gd name="T20" fmla="*/ 0 w 205"/>
                  <a:gd name="T21" fmla="*/ 0 h 687"/>
                  <a:gd name="T22" fmla="*/ 0 w 205"/>
                  <a:gd name="T23" fmla="*/ 0 h 687"/>
                  <a:gd name="T24" fmla="*/ 0 w 205"/>
                  <a:gd name="T25" fmla="*/ 0 h 687"/>
                  <a:gd name="T26" fmla="*/ 0 w 205"/>
                  <a:gd name="T27" fmla="*/ 0 h 687"/>
                  <a:gd name="T28" fmla="*/ 0 w 205"/>
                  <a:gd name="T29" fmla="*/ 0 h 687"/>
                  <a:gd name="T30" fmla="*/ 0 w 205"/>
                  <a:gd name="T31" fmla="*/ 0 h 687"/>
                  <a:gd name="T32" fmla="*/ 0 w 205"/>
                  <a:gd name="T33" fmla="*/ 0 h 687"/>
                  <a:gd name="T34" fmla="*/ 0 w 205"/>
                  <a:gd name="T35" fmla="*/ 0 h 687"/>
                  <a:gd name="T36" fmla="*/ 0 w 205"/>
                  <a:gd name="T37" fmla="*/ 0 h 687"/>
                  <a:gd name="T38" fmla="*/ 0 w 205"/>
                  <a:gd name="T39" fmla="*/ 1 h 687"/>
                  <a:gd name="T40" fmla="*/ 0 w 205"/>
                  <a:gd name="T41" fmla="*/ 1 h 687"/>
                  <a:gd name="T42" fmla="*/ 0 w 205"/>
                  <a:gd name="T43" fmla="*/ 0 h 687"/>
                  <a:gd name="T44" fmla="*/ 0 w 205"/>
                  <a:gd name="T45" fmla="*/ 0 h 687"/>
                  <a:gd name="T46" fmla="*/ 0 w 205"/>
                  <a:gd name="T47" fmla="*/ 1 h 687"/>
                  <a:gd name="T48" fmla="*/ 0 w 205"/>
                  <a:gd name="T49" fmla="*/ 1 h 687"/>
                  <a:gd name="T50" fmla="*/ 0 w 205"/>
                  <a:gd name="T51" fmla="*/ 1 h 687"/>
                  <a:gd name="T52" fmla="*/ 0 w 205"/>
                  <a:gd name="T53" fmla="*/ 1 h 687"/>
                  <a:gd name="T54" fmla="*/ 0 w 205"/>
                  <a:gd name="T55" fmla="*/ 1 h 687"/>
                  <a:gd name="T56" fmla="*/ 0 w 205"/>
                  <a:gd name="T57" fmla="*/ 1 h 687"/>
                  <a:gd name="T58" fmla="*/ 0 w 205"/>
                  <a:gd name="T59" fmla="*/ 2 h 687"/>
                  <a:gd name="T60" fmla="*/ 0 w 205"/>
                  <a:gd name="T61" fmla="*/ 2 h 687"/>
                  <a:gd name="T62" fmla="*/ 0 w 205"/>
                  <a:gd name="T63" fmla="*/ 1 h 687"/>
                  <a:gd name="T64" fmla="*/ 0 w 205"/>
                  <a:gd name="T65" fmla="*/ 1 h 687"/>
                  <a:gd name="T66" fmla="*/ 0 w 205"/>
                  <a:gd name="T67" fmla="*/ 2 h 687"/>
                  <a:gd name="T68" fmla="*/ 0 w 205"/>
                  <a:gd name="T69" fmla="*/ 2 h 687"/>
                  <a:gd name="T70" fmla="*/ 0 w 205"/>
                  <a:gd name="T71" fmla="*/ 2 h 687"/>
                  <a:gd name="T72" fmla="*/ 0 w 205"/>
                  <a:gd name="T73" fmla="*/ 2 h 687"/>
                  <a:gd name="T74" fmla="*/ 0 w 205"/>
                  <a:gd name="T75" fmla="*/ 2 h 687"/>
                  <a:gd name="T76" fmla="*/ 0 w 205"/>
                  <a:gd name="T77" fmla="*/ 2 h 687"/>
                  <a:gd name="T78" fmla="*/ 0 w 205"/>
                  <a:gd name="T79" fmla="*/ 2 h 687"/>
                  <a:gd name="T80" fmla="*/ 0 w 205"/>
                  <a:gd name="T81" fmla="*/ 2 h 687"/>
                  <a:gd name="T82" fmla="*/ 0 w 205"/>
                  <a:gd name="T83" fmla="*/ 2 h 687"/>
                  <a:gd name="T84" fmla="*/ 0 w 205"/>
                  <a:gd name="T85" fmla="*/ 2 h 687"/>
                  <a:gd name="T86" fmla="*/ 0 w 205"/>
                  <a:gd name="T87" fmla="*/ 2 h 687"/>
                  <a:gd name="T88" fmla="*/ 0 w 205"/>
                  <a:gd name="T89" fmla="*/ 2 h 687"/>
                  <a:gd name="T90" fmla="*/ 0 w 205"/>
                  <a:gd name="T91" fmla="*/ 2 h 687"/>
                  <a:gd name="T92" fmla="*/ 0 w 205"/>
                  <a:gd name="T93" fmla="*/ 2 h 687"/>
                  <a:gd name="T94" fmla="*/ 0 w 205"/>
                  <a:gd name="T95" fmla="*/ 2 h 687"/>
                  <a:gd name="T96" fmla="*/ 0 w 205"/>
                  <a:gd name="T97" fmla="*/ 2 h 687"/>
                  <a:gd name="T98" fmla="*/ 0 w 205"/>
                  <a:gd name="T99" fmla="*/ 2 h 687"/>
                  <a:gd name="T100" fmla="*/ 0 w 205"/>
                  <a:gd name="T101" fmla="*/ 2 h 68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05" h="687">
                    <a:moveTo>
                      <a:pt x="16" y="21"/>
                    </a:moveTo>
                    <a:lnTo>
                      <a:pt x="17" y="17"/>
                    </a:lnTo>
                    <a:lnTo>
                      <a:pt x="17" y="13"/>
                    </a:lnTo>
                    <a:lnTo>
                      <a:pt x="18" y="10"/>
                    </a:lnTo>
                    <a:lnTo>
                      <a:pt x="20" y="7"/>
                    </a:lnTo>
                    <a:lnTo>
                      <a:pt x="22" y="4"/>
                    </a:lnTo>
                    <a:lnTo>
                      <a:pt x="26" y="2"/>
                    </a:lnTo>
                    <a:lnTo>
                      <a:pt x="32" y="0"/>
                    </a:lnTo>
                    <a:lnTo>
                      <a:pt x="40" y="0"/>
                    </a:lnTo>
                    <a:lnTo>
                      <a:pt x="47" y="2"/>
                    </a:lnTo>
                    <a:lnTo>
                      <a:pt x="52" y="4"/>
                    </a:lnTo>
                    <a:lnTo>
                      <a:pt x="56" y="6"/>
                    </a:lnTo>
                    <a:lnTo>
                      <a:pt x="58" y="9"/>
                    </a:lnTo>
                    <a:lnTo>
                      <a:pt x="60" y="12"/>
                    </a:lnTo>
                    <a:lnTo>
                      <a:pt x="60" y="16"/>
                    </a:lnTo>
                    <a:lnTo>
                      <a:pt x="60" y="20"/>
                    </a:lnTo>
                    <a:lnTo>
                      <a:pt x="60" y="24"/>
                    </a:lnTo>
                    <a:lnTo>
                      <a:pt x="16" y="21"/>
                    </a:lnTo>
                    <a:close/>
                    <a:moveTo>
                      <a:pt x="60" y="24"/>
                    </a:moveTo>
                    <a:lnTo>
                      <a:pt x="44" y="313"/>
                    </a:lnTo>
                    <a:lnTo>
                      <a:pt x="0" y="310"/>
                    </a:lnTo>
                    <a:lnTo>
                      <a:pt x="16" y="21"/>
                    </a:lnTo>
                    <a:lnTo>
                      <a:pt x="60" y="24"/>
                    </a:lnTo>
                    <a:close/>
                    <a:moveTo>
                      <a:pt x="2" y="320"/>
                    </a:moveTo>
                    <a:lnTo>
                      <a:pt x="0" y="315"/>
                    </a:lnTo>
                    <a:lnTo>
                      <a:pt x="0" y="310"/>
                    </a:lnTo>
                    <a:lnTo>
                      <a:pt x="21" y="311"/>
                    </a:lnTo>
                    <a:lnTo>
                      <a:pt x="2" y="320"/>
                    </a:lnTo>
                    <a:close/>
                    <a:moveTo>
                      <a:pt x="42" y="302"/>
                    </a:moveTo>
                    <a:lnTo>
                      <a:pt x="201" y="655"/>
                    </a:lnTo>
                    <a:lnTo>
                      <a:pt x="161" y="673"/>
                    </a:lnTo>
                    <a:lnTo>
                      <a:pt x="2" y="320"/>
                    </a:lnTo>
                    <a:lnTo>
                      <a:pt x="42" y="302"/>
                    </a:lnTo>
                    <a:close/>
                    <a:moveTo>
                      <a:pt x="201" y="655"/>
                    </a:moveTo>
                    <a:lnTo>
                      <a:pt x="203" y="658"/>
                    </a:lnTo>
                    <a:lnTo>
                      <a:pt x="204" y="663"/>
                    </a:lnTo>
                    <a:lnTo>
                      <a:pt x="205" y="667"/>
                    </a:lnTo>
                    <a:lnTo>
                      <a:pt x="205" y="670"/>
                    </a:lnTo>
                    <a:lnTo>
                      <a:pt x="203" y="674"/>
                    </a:lnTo>
                    <a:lnTo>
                      <a:pt x="201" y="677"/>
                    </a:lnTo>
                    <a:lnTo>
                      <a:pt x="197" y="681"/>
                    </a:lnTo>
                    <a:lnTo>
                      <a:pt x="190" y="684"/>
                    </a:lnTo>
                    <a:lnTo>
                      <a:pt x="184" y="686"/>
                    </a:lnTo>
                    <a:lnTo>
                      <a:pt x="178" y="687"/>
                    </a:lnTo>
                    <a:lnTo>
                      <a:pt x="174" y="687"/>
                    </a:lnTo>
                    <a:lnTo>
                      <a:pt x="171" y="686"/>
                    </a:lnTo>
                    <a:lnTo>
                      <a:pt x="167" y="683"/>
                    </a:lnTo>
                    <a:lnTo>
                      <a:pt x="165" y="680"/>
                    </a:lnTo>
                    <a:lnTo>
                      <a:pt x="163" y="677"/>
                    </a:lnTo>
                    <a:lnTo>
                      <a:pt x="161" y="673"/>
                    </a:lnTo>
                    <a:lnTo>
                      <a:pt x="201" y="655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62" name="Freeform 558">
                <a:extLst>
                  <a:ext uri="{FF2B5EF4-FFF2-40B4-BE49-F238E27FC236}">
                    <a16:creationId xmlns:a16="http://schemas.microsoft.com/office/drawing/2014/main" id="{111DA0BB-F05B-435D-A064-7ECA62715B7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4" y="1476"/>
                <a:ext cx="10" cy="28"/>
              </a:xfrm>
              <a:custGeom>
                <a:avLst/>
                <a:gdLst>
                  <a:gd name="T0" fmla="*/ 0 w 200"/>
                  <a:gd name="T1" fmla="*/ 0 h 537"/>
                  <a:gd name="T2" fmla="*/ 0 w 200"/>
                  <a:gd name="T3" fmla="*/ 0 h 537"/>
                  <a:gd name="T4" fmla="*/ 0 w 200"/>
                  <a:gd name="T5" fmla="*/ 0 h 537"/>
                  <a:gd name="T6" fmla="*/ 0 w 200"/>
                  <a:gd name="T7" fmla="*/ 0 h 537"/>
                  <a:gd name="T8" fmla="*/ 0 w 200"/>
                  <a:gd name="T9" fmla="*/ 0 h 537"/>
                  <a:gd name="T10" fmla="*/ 0 w 200"/>
                  <a:gd name="T11" fmla="*/ 0 h 537"/>
                  <a:gd name="T12" fmla="*/ 0 w 200"/>
                  <a:gd name="T13" fmla="*/ 0 h 537"/>
                  <a:gd name="T14" fmla="*/ 0 w 200"/>
                  <a:gd name="T15" fmla="*/ 0 h 537"/>
                  <a:gd name="T16" fmla="*/ 0 w 200"/>
                  <a:gd name="T17" fmla="*/ 0 h 537"/>
                  <a:gd name="T18" fmla="*/ 0 w 200"/>
                  <a:gd name="T19" fmla="*/ 0 h 537"/>
                  <a:gd name="T20" fmla="*/ 0 w 200"/>
                  <a:gd name="T21" fmla="*/ 0 h 537"/>
                  <a:gd name="T22" fmla="*/ 0 w 200"/>
                  <a:gd name="T23" fmla="*/ 0 h 537"/>
                  <a:gd name="T24" fmla="*/ 0 w 200"/>
                  <a:gd name="T25" fmla="*/ 0 h 537"/>
                  <a:gd name="T26" fmla="*/ 0 w 200"/>
                  <a:gd name="T27" fmla="*/ 0 h 537"/>
                  <a:gd name="T28" fmla="*/ 0 w 200"/>
                  <a:gd name="T29" fmla="*/ 0 h 537"/>
                  <a:gd name="T30" fmla="*/ 0 w 200"/>
                  <a:gd name="T31" fmla="*/ 0 h 537"/>
                  <a:gd name="T32" fmla="*/ 0 w 200"/>
                  <a:gd name="T33" fmla="*/ 0 h 537"/>
                  <a:gd name="T34" fmla="*/ 0 w 200"/>
                  <a:gd name="T35" fmla="*/ 0 h 537"/>
                  <a:gd name="T36" fmla="*/ 0 w 200"/>
                  <a:gd name="T37" fmla="*/ 0 h 537"/>
                  <a:gd name="T38" fmla="*/ 0 w 200"/>
                  <a:gd name="T39" fmla="*/ 1 h 537"/>
                  <a:gd name="T40" fmla="*/ 0 w 200"/>
                  <a:gd name="T41" fmla="*/ 1 h 537"/>
                  <a:gd name="T42" fmla="*/ 0 w 200"/>
                  <a:gd name="T43" fmla="*/ 0 h 537"/>
                  <a:gd name="T44" fmla="*/ 0 w 200"/>
                  <a:gd name="T45" fmla="*/ 0 h 537"/>
                  <a:gd name="T46" fmla="*/ 0 w 200"/>
                  <a:gd name="T47" fmla="*/ 1 h 537"/>
                  <a:gd name="T48" fmla="*/ 0 w 200"/>
                  <a:gd name="T49" fmla="*/ 1 h 537"/>
                  <a:gd name="T50" fmla="*/ 0 w 200"/>
                  <a:gd name="T51" fmla="*/ 1 h 537"/>
                  <a:gd name="T52" fmla="*/ 0 w 200"/>
                  <a:gd name="T53" fmla="*/ 1 h 537"/>
                  <a:gd name="T54" fmla="*/ 0 w 200"/>
                  <a:gd name="T55" fmla="*/ 1 h 537"/>
                  <a:gd name="T56" fmla="*/ 0 w 200"/>
                  <a:gd name="T57" fmla="*/ 1 h 537"/>
                  <a:gd name="T58" fmla="*/ 1 w 200"/>
                  <a:gd name="T59" fmla="*/ 1 h 537"/>
                  <a:gd name="T60" fmla="*/ 0 w 200"/>
                  <a:gd name="T61" fmla="*/ 1 h 537"/>
                  <a:gd name="T62" fmla="*/ 0 w 200"/>
                  <a:gd name="T63" fmla="*/ 1 h 537"/>
                  <a:gd name="T64" fmla="*/ 0 w 200"/>
                  <a:gd name="T65" fmla="*/ 1 h 537"/>
                  <a:gd name="T66" fmla="*/ 1 w 200"/>
                  <a:gd name="T67" fmla="*/ 1 h 537"/>
                  <a:gd name="T68" fmla="*/ 1 w 200"/>
                  <a:gd name="T69" fmla="*/ 1 h 537"/>
                  <a:gd name="T70" fmla="*/ 1 w 200"/>
                  <a:gd name="T71" fmla="*/ 1 h 537"/>
                  <a:gd name="T72" fmla="*/ 1 w 200"/>
                  <a:gd name="T73" fmla="*/ 1 h 537"/>
                  <a:gd name="T74" fmla="*/ 1 w 200"/>
                  <a:gd name="T75" fmla="*/ 1 h 537"/>
                  <a:gd name="T76" fmla="*/ 1 w 200"/>
                  <a:gd name="T77" fmla="*/ 1 h 537"/>
                  <a:gd name="T78" fmla="*/ 1 w 200"/>
                  <a:gd name="T79" fmla="*/ 1 h 537"/>
                  <a:gd name="T80" fmla="*/ 1 w 200"/>
                  <a:gd name="T81" fmla="*/ 1 h 537"/>
                  <a:gd name="T82" fmla="*/ 0 w 200"/>
                  <a:gd name="T83" fmla="*/ 1 h 537"/>
                  <a:gd name="T84" fmla="*/ 0 w 200"/>
                  <a:gd name="T85" fmla="*/ 1 h 537"/>
                  <a:gd name="T86" fmla="*/ 0 w 200"/>
                  <a:gd name="T87" fmla="*/ 1 h 537"/>
                  <a:gd name="T88" fmla="*/ 0 w 200"/>
                  <a:gd name="T89" fmla="*/ 1 h 537"/>
                  <a:gd name="T90" fmla="*/ 0 w 200"/>
                  <a:gd name="T91" fmla="*/ 1 h 537"/>
                  <a:gd name="T92" fmla="*/ 0 w 200"/>
                  <a:gd name="T93" fmla="*/ 1 h 537"/>
                  <a:gd name="T94" fmla="*/ 0 w 200"/>
                  <a:gd name="T95" fmla="*/ 1 h 537"/>
                  <a:gd name="T96" fmla="*/ 0 w 200"/>
                  <a:gd name="T97" fmla="*/ 1 h 537"/>
                  <a:gd name="T98" fmla="*/ 0 w 200"/>
                  <a:gd name="T99" fmla="*/ 1 h 537"/>
                  <a:gd name="T100" fmla="*/ 1 w 200"/>
                  <a:gd name="T101" fmla="*/ 1 h 53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00" h="537">
                    <a:moveTo>
                      <a:pt x="5" y="21"/>
                    </a:moveTo>
                    <a:lnTo>
                      <a:pt x="5" y="17"/>
                    </a:lnTo>
                    <a:lnTo>
                      <a:pt x="6" y="13"/>
                    </a:lnTo>
                    <a:lnTo>
                      <a:pt x="6" y="10"/>
                    </a:lnTo>
                    <a:lnTo>
                      <a:pt x="8" y="6"/>
                    </a:lnTo>
                    <a:lnTo>
                      <a:pt x="11" y="4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1"/>
                    </a:lnTo>
                    <a:lnTo>
                      <a:pt x="40" y="2"/>
                    </a:lnTo>
                    <a:lnTo>
                      <a:pt x="44" y="4"/>
                    </a:lnTo>
                    <a:lnTo>
                      <a:pt x="47" y="7"/>
                    </a:lnTo>
                    <a:lnTo>
                      <a:pt x="48" y="10"/>
                    </a:lnTo>
                    <a:lnTo>
                      <a:pt x="49" y="14"/>
                    </a:lnTo>
                    <a:lnTo>
                      <a:pt x="49" y="18"/>
                    </a:lnTo>
                    <a:lnTo>
                      <a:pt x="49" y="22"/>
                    </a:lnTo>
                    <a:lnTo>
                      <a:pt x="5" y="21"/>
                    </a:lnTo>
                    <a:close/>
                    <a:moveTo>
                      <a:pt x="49" y="22"/>
                    </a:moveTo>
                    <a:lnTo>
                      <a:pt x="44" y="248"/>
                    </a:lnTo>
                    <a:lnTo>
                      <a:pt x="0" y="247"/>
                    </a:lnTo>
                    <a:lnTo>
                      <a:pt x="5" y="21"/>
                    </a:lnTo>
                    <a:lnTo>
                      <a:pt x="49" y="22"/>
                    </a:lnTo>
                    <a:close/>
                    <a:moveTo>
                      <a:pt x="3" y="260"/>
                    </a:moveTo>
                    <a:lnTo>
                      <a:pt x="0" y="254"/>
                    </a:lnTo>
                    <a:lnTo>
                      <a:pt x="0" y="247"/>
                    </a:lnTo>
                    <a:lnTo>
                      <a:pt x="23" y="248"/>
                    </a:lnTo>
                    <a:lnTo>
                      <a:pt x="3" y="260"/>
                    </a:lnTo>
                    <a:close/>
                    <a:moveTo>
                      <a:pt x="41" y="237"/>
                    </a:moveTo>
                    <a:lnTo>
                      <a:pt x="195" y="502"/>
                    </a:lnTo>
                    <a:lnTo>
                      <a:pt x="156" y="524"/>
                    </a:lnTo>
                    <a:lnTo>
                      <a:pt x="3" y="260"/>
                    </a:lnTo>
                    <a:lnTo>
                      <a:pt x="41" y="237"/>
                    </a:lnTo>
                    <a:close/>
                    <a:moveTo>
                      <a:pt x="195" y="502"/>
                    </a:moveTo>
                    <a:lnTo>
                      <a:pt x="197" y="505"/>
                    </a:lnTo>
                    <a:lnTo>
                      <a:pt x="198" y="509"/>
                    </a:lnTo>
                    <a:lnTo>
                      <a:pt x="199" y="512"/>
                    </a:lnTo>
                    <a:lnTo>
                      <a:pt x="200" y="517"/>
                    </a:lnTo>
                    <a:lnTo>
                      <a:pt x="199" y="521"/>
                    </a:lnTo>
                    <a:lnTo>
                      <a:pt x="197" y="524"/>
                    </a:lnTo>
                    <a:lnTo>
                      <a:pt x="193" y="528"/>
                    </a:lnTo>
                    <a:lnTo>
                      <a:pt x="186" y="532"/>
                    </a:lnTo>
                    <a:lnTo>
                      <a:pt x="179" y="535"/>
                    </a:lnTo>
                    <a:lnTo>
                      <a:pt x="174" y="537"/>
                    </a:lnTo>
                    <a:lnTo>
                      <a:pt x="170" y="537"/>
                    </a:lnTo>
                    <a:lnTo>
                      <a:pt x="166" y="536"/>
                    </a:lnTo>
                    <a:lnTo>
                      <a:pt x="163" y="534"/>
                    </a:lnTo>
                    <a:lnTo>
                      <a:pt x="161" y="531"/>
                    </a:lnTo>
                    <a:lnTo>
                      <a:pt x="158" y="528"/>
                    </a:lnTo>
                    <a:lnTo>
                      <a:pt x="156" y="524"/>
                    </a:lnTo>
                    <a:lnTo>
                      <a:pt x="195" y="502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63" name="Freeform 559">
                <a:extLst>
                  <a:ext uri="{FF2B5EF4-FFF2-40B4-BE49-F238E27FC236}">
                    <a16:creationId xmlns:a16="http://schemas.microsoft.com/office/drawing/2014/main" id="{85F0024F-21B6-417A-9514-B47CE12EED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12" y="1433"/>
                <a:ext cx="11" cy="26"/>
              </a:xfrm>
              <a:custGeom>
                <a:avLst/>
                <a:gdLst>
                  <a:gd name="T0" fmla="*/ 1 w 218"/>
                  <a:gd name="T1" fmla="*/ 1 h 487"/>
                  <a:gd name="T2" fmla="*/ 1 w 218"/>
                  <a:gd name="T3" fmla="*/ 1 h 487"/>
                  <a:gd name="T4" fmla="*/ 1 w 218"/>
                  <a:gd name="T5" fmla="*/ 1 h 487"/>
                  <a:gd name="T6" fmla="*/ 1 w 218"/>
                  <a:gd name="T7" fmla="*/ 1 h 487"/>
                  <a:gd name="T8" fmla="*/ 0 w 218"/>
                  <a:gd name="T9" fmla="*/ 1 h 487"/>
                  <a:gd name="T10" fmla="*/ 0 w 218"/>
                  <a:gd name="T11" fmla="*/ 1 h 487"/>
                  <a:gd name="T12" fmla="*/ 0 w 218"/>
                  <a:gd name="T13" fmla="*/ 1 h 487"/>
                  <a:gd name="T14" fmla="*/ 0 w 218"/>
                  <a:gd name="T15" fmla="*/ 1 h 487"/>
                  <a:gd name="T16" fmla="*/ 1 w 218"/>
                  <a:gd name="T17" fmla="*/ 1 h 487"/>
                  <a:gd name="T18" fmla="*/ 0 w 218"/>
                  <a:gd name="T19" fmla="*/ 1 h 487"/>
                  <a:gd name="T20" fmla="*/ 0 w 218"/>
                  <a:gd name="T21" fmla="*/ 1 h 487"/>
                  <a:gd name="T22" fmla="*/ 0 w 218"/>
                  <a:gd name="T23" fmla="*/ 1 h 487"/>
                  <a:gd name="T24" fmla="*/ 0 w 218"/>
                  <a:gd name="T25" fmla="*/ 1 h 487"/>
                  <a:gd name="T26" fmla="*/ 0 w 218"/>
                  <a:gd name="T27" fmla="*/ 1 h 487"/>
                  <a:gd name="T28" fmla="*/ 0 w 218"/>
                  <a:gd name="T29" fmla="*/ 1 h 487"/>
                  <a:gd name="T30" fmla="*/ 1 w 218"/>
                  <a:gd name="T31" fmla="*/ 1 h 487"/>
                  <a:gd name="T32" fmla="*/ 1 w 218"/>
                  <a:gd name="T33" fmla="*/ 1 h 487"/>
                  <a:gd name="T34" fmla="*/ 1 w 218"/>
                  <a:gd name="T35" fmla="*/ 1 h 487"/>
                  <a:gd name="T36" fmla="*/ 1 w 218"/>
                  <a:gd name="T37" fmla="*/ 1 h 487"/>
                  <a:gd name="T38" fmla="*/ 1 w 218"/>
                  <a:gd name="T39" fmla="*/ 1 h 487"/>
                  <a:gd name="T40" fmla="*/ 1 w 218"/>
                  <a:gd name="T41" fmla="*/ 1 h 487"/>
                  <a:gd name="T42" fmla="*/ 1 w 218"/>
                  <a:gd name="T43" fmla="*/ 1 h 487"/>
                  <a:gd name="T44" fmla="*/ 1 w 218"/>
                  <a:gd name="T45" fmla="*/ 1 h 487"/>
                  <a:gd name="T46" fmla="*/ 1 w 218"/>
                  <a:gd name="T47" fmla="*/ 1 h 487"/>
                  <a:gd name="T48" fmla="*/ 1 w 218"/>
                  <a:gd name="T49" fmla="*/ 1 h 487"/>
                  <a:gd name="T50" fmla="*/ 0 w 218"/>
                  <a:gd name="T51" fmla="*/ 1 h 487"/>
                  <a:gd name="T52" fmla="*/ 0 w 218"/>
                  <a:gd name="T53" fmla="*/ 0 h 487"/>
                  <a:gd name="T54" fmla="*/ 0 w 218"/>
                  <a:gd name="T55" fmla="*/ 0 h 487"/>
                  <a:gd name="T56" fmla="*/ 0 w 218"/>
                  <a:gd name="T57" fmla="*/ 0 h 487"/>
                  <a:gd name="T58" fmla="*/ 0 w 218"/>
                  <a:gd name="T59" fmla="*/ 0 h 487"/>
                  <a:gd name="T60" fmla="*/ 0 w 218"/>
                  <a:gd name="T61" fmla="*/ 0 h 487"/>
                  <a:gd name="T62" fmla="*/ 0 w 218"/>
                  <a:gd name="T63" fmla="*/ 0 h 487"/>
                  <a:gd name="T64" fmla="*/ 0 w 218"/>
                  <a:gd name="T65" fmla="*/ 0 h 487"/>
                  <a:gd name="T66" fmla="*/ 1 w 218"/>
                  <a:gd name="T67" fmla="*/ 1 h 487"/>
                  <a:gd name="T68" fmla="*/ 0 w 218"/>
                  <a:gd name="T69" fmla="*/ 0 h 487"/>
                  <a:gd name="T70" fmla="*/ 0 w 218"/>
                  <a:gd name="T71" fmla="*/ 0 h 487"/>
                  <a:gd name="T72" fmla="*/ 0 w 218"/>
                  <a:gd name="T73" fmla="*/ 0 h 487"/>
                  <a:gd name="T74" fmla="*/ 0 w 218"/>
                  <a:gd name="T75" fmla="*/ 1 h 487"/>
                  <a:gd name="T76" fmla="*/ 0 w 218"/>
                  <a:gd name="T77" fmla="*/ 0 h 487"/>
                  <a:gd name="T78" fmla="*/ 0 w 218"/>
                  <a:gd name="T79" fmla="*/ 1 h 487"/>
                  <a:gd name="T80" fmla="*/ 0 w 218"/>
                  <a:gd name="T81" fmla="*/ 1 h 487"/>
                  <a:gd name="T82" fmla="*/ 0 w 218"/>
                  <a:gd name="T83" fmla="*/ 1 h 487"/>
                  <a:gd name="T84" fmla="*/ 0 w 218"/>
                  <a:gd name="T85" fmla="*/ 1 h 487"/>
                  <a:gd name="T86" fmla="*/ 0 w 218"/>
                  <a:gd name="T87" fmla="*/ 1 h 487"/>
                  <a:gd name="T88" fmla="*/ 0 w 218"/>
                  <a:gd name="T89" fmla="*/ 1 h 487"/>
                  <a:gd name="T90" fmla="*/ 0 w 218"/>
                  <a:gd name="T91" fmla="*/ 1 h 487"/>
                  <a:gd name="T92" fmla="*/ 0 w 218"/>
                  <a:gd name="T93" fmla="*/ 1 h 487"/>
                  <a:gd name="T94" fmla="*/ 0 w 218"/>
                  <a:gd name="T95" fmla="*/ 1 h 48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8" h="487">
                    <a:moveTo>
                      <a:pt x="210" y="468"/>
                    </a:moveTo>
                    <a:lnTo>
                      <a:pt x="210" y="472"/>
                    </a:lnTo>
                    <a:lnTo>
                      <a:pt x="209" y="476"/>
                    </a:lnTo>
                    <a:lnTo>
                      <a:pt x="208" y="479"/>
                    </a:lnTo>
                    <a:lnTo>
                      <a:pt x="205" y="482"/>
                    </a:lnTo>
                    <a:lnTo>
                      <a:pt x="202" y="484"/>
                    </a:lnTo>
                    <a:lnTo>
                      <a:pt x="198" y="486"/>
                    </a:lnTo>
                    <a:lnTo>
                      <a:pt x="192" y="487"/>
                    </a:lnTo>
                    <a:lnTo>
                      <a:pt x="185" y="486"/>
                    </a:lnTo>
                    <a:lnTo>
                      <a:pt x="178" y="484"/>
                    </a:lnTo>
                    <a:lnTo>
                      <a:pt x="173" y="482"/>
                    </a:lnTo>
                    <a:lnTo>
                      <a:pt x="170" y="480"/>
                    </a:lnTo>
                    <a:lnTo>
                      <a:pt x="167" y="477"/>
                    </a:lnTo>
                    <a:lnTo>
                      <a:pt x="166" y="473"/>
                    </a:lnTo>
                    <a:lnTo>
                      <a:pt x="166" y="470"/>
                    </a:lnTo>
                    <a:lnTo>
                      <a:pt x="166" y="466"/>
                    </a:lnTo>
                    <a:lnTo>
                      <a:pt x="167" y="462"/>
                    </a:lnTo>
                    <a:lnTo>
                      <a:pt x="210" y="468"/>
                    </a:lnTo>
                    <a:close/>
                    <a:moveTo>
                      <a:pt x="167" y="462"/>
                    </a:moveTo>
                    <a:lnTo>
                      <a:pt x="168" y="455"/>
                    </a:lnTo>
                    <a:lnTo>
                      <a:pt x="170" y="436"/>
                    </a:lnTo>
                    <a:lnTo>
                      <a:pt x="172" y="409"/>
                    </a:lnTo>
                    <a:lnTo>
                      <a:pt x="174" y="376"/>
                    </a:lnTo>
                    <a:lnTo>
                      <a:pt x="175" y="357"/>
                    </a:lnTo>
                    <a:lnTo>
                      <a:pt x="175" y="340"/>
                    </a:lnTo>
                    <a:lnTo>
                      <a:pt x="174" y="322"/>
                    </a:lnTo>
                    <a:lnTo>
                      <a:pt x="173" y="304"/>
                    </a:lnTo>
                    <a:lnTo>
                      <a:pt x="170" y="288"/>
                    </a:lnTo>
                    <a:lnTo>
                      <a:pt x="167" y="272"/>
                    </a:lnTo>
                    <a:lnTo>
                      <a:pt x="162" y="258"/>
                    </a:lnTo>
                    <a:lnTo>
                      <a:pt x="157" y="246"/>
                    </a:lnTo>
                    <a:lnTo>
                      <a:pt x="195" y="225"/>
                    </a:lnTo>
                    <a:lnTo>
                      <a:pt x="202" y="240"/>
                    </a:lnTo>
                    <a:lnTo>
                      <a:pt x="208" y="256"/>
                    </a:lnTo>
                    <a:lnTo>
                      <a:pt x="212" y="273"/>
                    </a:lnTo>
                    <a:lnTo>
                      <a:pt x="215" y="293"/>
                    </a:lnTo>
                    <a:lnTo>
                      <a:pt x="217" y="312"/>
                    </a:lnTo>
                    <a:lnTo>
                      <a:pt x="218" y="333"/>
                    </a:lnTo>
                    <a:lnTo>
                      <a:pt x="218" y="353"/>
                    </a:lnTo>
                    <a:lnTo>
                      <a:pt x="218" y="373"/>
                    </a:lnTo>
                    <a:lnTo>
                      <a:pt x="216" y="410"/>
                    </a:lnTo>
                    <a:lnTo>
                      <a:pt x="214" y="439"/>
                    </a:lnTo>
                    <a:lnTo>
                      <a:pt x="211" y="460"/>
                    </a:lnTo>
                    <a:lnTo>
                      <a:pt x="210" y="468"/>
                    </a:lnTo>
                    <a:lnTo>
                      <a:pt x="167" y="462"/>
                    </a:lnTo>
                    <a:close/>
                    <a:moveTo>
                      <a:pt x="195" y="225"/>
                    </a:moveTo>
                    <a:lnTo>
                      <a:pt x="193" y="220"/>
                    </a:lnTo>
                    <a:lnTo>
                      <a:pt x="195" y="225"/>
                    </a:lnTo>
                    <a:lnTo>
                      <a:pt x="177" y="236"/>
                    </a:lnTo>
                    <a:lnTo>
                      <a:pt x="195" y="225"/>
                    </a:lnTo>
                    <a:close/>
                    <a:moveTo>
                      <a:pt x="157" y="246"/>
                    </a:moveTo>
                    <a:lnTo>
                      <a:pt x="145" y="222"/>
                    </a:lnTo>
                    <a:lnTo>
                      <a:pt x="132" y="194"/>
                    </a:lnTo>
                    <a:lnTo>
                      <a:pt x="119" y="163"/>
                    </a:lnTo>
                    <a:lnTo>
                      <a:pt x="107" y="132"/>
                    </a:lnTo>
                    <a:lnTo>
                      <a:pt x="97" y="105"/>
                    </a:lnTo>
                    <a:lnTo>
                      <a:pt x="89" y="82"/>
                    </a:lnTo>
                    <a:lnTo>
                      <a:pt x="84" y="67"/>
                    </a:lnTo>
                    <a:lnTo>
                      <a:pt x="82" y="62"/>
                    </a:lnTo>
                    <a:lnTo>
                      <a:pt x="124" y="47"/>
                    </a:lnTo>
                    <a:lnTo>
                      <a:pt x="125" y="53"/>
                    </a:lnTo>
                    <a:lnTo>
                      <a:pt x="131" y="68"/>
                    </a:lnTo>
                    <a:lnTo>
                      <a:pt x="138" y="90"/>
                    </a:lnTo>
                    <a:lnTo>
                      <a:pt x="148" y="117"/>
                    </a:lnTo>
                    <a:lnTo>
                      <a:pt x="159" y="146"/>
                    </a:lnTo>
                    <a:lnTo>
                      <a:pt x="172" y="175"/>
                    </a:lnTo>
                    <a:lnTo>
                      <a:pt x="184" y="202"/>
                    </a:lnTo>
                    <a:lnTo>
                      <a:pt x="195" y="225"/>
                    </a:lnTo>
                    <a:lnTo>
                      <a:pt x="157" y="246"/>
                    </a:lnTo>
                    <a:close/>
                    <a:moveTo>
                      <a:pt x="84" y="44"/>
                    </a:moveTo>
                    <a:lnTo>
                      <a:pt x="107" y="0"/>
                    </a:lnTo>
                    <a:lnTo>
                      <a:pt x="124" y="47"/>
                    </a:lnTo>
                    <a:lnTo>
                      <a:pt x="102" y="54"/>
                    </a:lnTo>
                    <a:lnTo>
                      <a:pt x="84" y="44"/>
                    </a:lnTo>
                    <a:close/>
                    <a:moveTo>
                      <a:pt x="122" y="65"/>
                    </a:moveTo>
                    <a:lnTo>
                      <a:pt x="43" y="208"/>
                    </a:lnTo>
                    <a:lnTo>
                      <a:pt x="5" y="186"/>
                    </a:lnTo>
                    <a:lnTo>
                      <a:pt x="84" y="44"/>
                    </a:lnTo>
                    <a:lnTo>
                      <a:pt x="122" y="65"/>
                    </a:lnTo>
                    <a:close/>
                    <a:moveTo>
                      <a:pt x="43" y="208"/>
                    </a:moveTo>
                    <a:lnTo>
                      <a:pt x="41" y="212"/>
                    </a:lnTo>
                    <a:lnTo>
                      <a:pt x="39" y="215"/>
                    </a:lnTo>
                    <a:lnTo>
                      <a:pt x="37" y="218"/>
                    </a:lnTo>
                    <a:lnTo>
                      <a:pt x="33" y="220"/>
                    </a:lnTo>
                    <a:lnTo>
                      <a:pt x="29" y="221"/>
                    </a:lnTo>
                    <a:lnTo>
                      <a:pt x="25" y="221"/>
                    </a:lnTo>
                    <a:lnTo>
                      <a:pt x="19" y="219"/>
                    </a:lnTo>
                    <a:lnTo>
                      <a:pt x="13" y="216"/>
                    </a:lnTo>
                    <a:lnTo>
                      <a:pt x="7" y="213"/>
                    </a:lnTo>
                    <a:lnTo>
                      <a:pt x="3" y="209"/>
                    </a:lnTo>
                    <a:lnTo>
                      <a:pt x="1" y="205"/>
                    </a:lnTo>
                    <a:lnTo>
                      <a:pt x="0" y="202"/>
                    </a:lnTo>
                    <a:lnTo>
                      <a:pt x="0" y="198"/>
                    </a:lnTo>
                    <a:lnTo>
                      <a:pt x="1" y="194"/>
                    </a:lnTo>
                    <a:lnTo>
                      <a:pt x="3" y="191"/>
                    </a:lnTo>
                    <a:lnTo>
                      <a:pt x="5" y="186"/>
                    </a:lnTo>
                    <a:lnTo>
                      <a:pt x="43" y="208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64" name="Freeform 560">
                <a:extLst>
                  <a:ext uri="{FF2B5EF4-FFF2-40B4-BE49-F238E27FC236}">
                    <a16:creationId xmlns:a16="http://schemas.microsoft.com/office/drawing/2014/main" id="{FB849373-D0AE-48FC-B45E-870F38FFEA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28" y="1446"/>
                <a:ext cx="17" cy="60"/>
              </a:xfrm>
              <a:custGeom>
                <a:avLst/>
                <a:gdLst>
                  <a:gd name="T0" fmla="*/ 0 w 329"/>
                  <a:gd name="T1" fmla="*/ 0 h 1144"/>
                  <a:gd name="T2" fmla="*/ 0 w 329"/>
                  <a:gd name="T3" fmla="*/ 0 h 1144"/>
                  <a:gd name="T4" fmla="*/ 0 w 329"/>
                  <a:gd name="T5" fmla="*/ 0 h 1144"/>
                  <a:gd name="T6" fmla="*/ 0 w 329"/>
                  <a:gd name="T7" fmla="*/ 0 h 1144"/>
                  <a:gd name="T8" fmla="*/ 0 w 329"/>
                  <a:gd name="T9" fmla="*/ 0 h 1144"/>
                  <a:gd name="T10" fmla="*/ 0 w 329"/>
                  <a:gd name="T11" fmla="*/ 0 h 1144"/>
                  <a:gd name="T12" fmla="*/ 0 w 329"/>
                  <a:gd name="T13" fmla="*/ 0 h 1144"/>
                  <a:gd name="T14" fmla="*/ 0 w 329"/>
                  <a:gd name="T15" fmla="*/ 0 h 1144"/>
                  <a:gd name="T16" fmla="*/ 0 w 329"/>
                  <a:gd name="T17" fmla="*/ 0 h 1144"/>
                  <a:gd name="T18" fmla="*/ 0 w 329"/>
                  <a:gd name="T19" fmla="*/ 0 h 1144"/>
                  <a:gd name="T20" fmla="*/ 0 w 329"/>
                  <a:gd name="T21" fmla="*/ 0 h 1144"/>
                  <a:gd name="T22" fmla="*/ 0 w 329"/>
                  <a:gd name="T23" fmla="*/ 0 h 1144"/>
                  <a:gd name="T24" fmla="*/ 0 w 329"/>
                  <a:gd name="T25" fmla="*/ 1 h 1144"/>
                  <a:gd name="T26" fmla="*/ 0 w 329"/>
                  <a:gd name="T27" fmla="*/ 1 h 1144"/>
                  <a:gd name="T28" fmla="*/ 0 w 329"/>
                  <a:gd name="T29" fmla="*/ 1 h 1144"/>
                  <a:gd name="T30" fmla="*/ 0 w 329"/>
                  <a:gd name="T31" fmla="*/ 1 h 1144"/>
                  <a:gd name="T32" fmla="*/ 0 w 329"/>
                  <a:gd name="T33" fmla="*/ 1 h 1144"/>
                  <a:gd name="T34" fmla="*/ 1 w 329"/>
                  <a:gd name="T35" fmla="*/ 1 h 1144"/>
                  <a:gd name="T36" fmla="*/ 1 w 329"/>
                  <a:gd name="T37" fmla="*/ 1 h 1144"/>
                  <a:gd name="T38" fmla="*/ 0 w 329"/>
                  <a:gd name="T39" fmla="*/ 1 h 1144"/>
                  <a:gd name="T40" fmla="*/ 1 w 329"/>
                  <a:gd name="T41" fmla="*/ 1 h 1144"/>
                  <a:gd name="T42" fmla="*/ 1 w 329"/>
                  <a:gd name="T43" fmla="*/ 1 h 1144"/>
                  <a:gd name="T44" fmla="*/ 1 w 329"/>
                  <a:gd name="T45" fmla="*/ 1 h 1144"/>
                  <a:gd name="T46" fmla="*/ 0 w 329"/>
                  <a:gd name="T47" fmla="*/ 1 h 1144"/>
                  <a:gd name="T48" fmla="*/ 1 w 329"/>
                  <a:gd name="T49" fmla="*/ 1 h 1144"/>
                  <a:gd name="T50" fmla="*/ 1 w 329"/>
                  <a:gd name="T51" fmla="*/ 1 h 1144"/>
                  <a:gd name="T52" fmla="*/ 1 w 329"/>
                  <a:gd name="T53" fmla="*/ 1 h 1144"/>
                  <a:gd name="T54" fmla="*/ 1 w 329"/>
                  <a:gd name="T55" fmla="*/ 2 h 1144"/>
                  <a:gd name="T56" fmla="*/ 1 w 329"/>
                  <a:gd name="T57" fmla="*/ 2 h 1144"/>
                  <a:gd name="T58" fmla="*/ 1 w 329"/>
                  <a:gd name="T59" fmla="*/ 1 h 1144"/>
                  <a:gd name="T60" fmla="*/ 0 w 329"/>
                  <a:gd name="T61" fmla="*/ 1 h 1144"/>
                  <a:gd name="T62" fmla="*/ 1 w 329"/>
                  <a:gd name="T63" fmla="*/ 2 h 1144"/>
                  <a:gd name="T64" fmla="*/ 1 w 329"/>
                  <a:gd name="T65" fmla="*/ 2 h 1144"/>
                  <a:gd name="T66" fmla="*/ 1 w 329"/>
                  <a:gd name="T67" fmla="*/ 2 h 1144"/>
                  <a:gd name="T68" fmla="*/ 1 w 329"/>
                  <a:gd name="T69" fmla="*/ 2 h 1144"/>
                  <a:gd name="T70" fmla="*/ 1 w 329"/>
                  <a:gd name="T71" fmla="*/ 2 h 1144"/>
                  <a:gd name="T72" fmla="*/ 1 w 329"/>
                  <a:gd name="T73" fmla="*/ 2 h 1144"/>
                  <a:gd name="T74" fmla="*/ 1 w 329"/>
                  <a:gd name="T75" fmla="*/ 2 h 1144"/>
                  <a:gd name="T76" fmla="*/ 1 w 329"/>
                  <a:gd name="T77" fmla="*/ 2 h 1144"/>
                  <a:gd name="T78" fmla="*/ 1 w 329"/>
                  <a:gd name="T79" fmla="*/ 2 h 1144"/>
                  <a:gd name="T80" fmla="*/ 1 w 329"/>
                  <a:gd name="T81" fmla="*/ 2 h 1144"/>
                  <a:gd name="T82" fmla="*/ 1 w 329"/>
                  <a:gd name="T83" fmla="*/ 2 h 1144"/>
                  <a:gd name="T84" fmla="*/ 1 w 329"/>
                  <a:gd name="T85" fmla="*/ 2 h 1144"/>
                  <a:gd name="T86" fmla="*/ 1 w 329"/>
                  <a:gd name="T87" fmla="*/ 3 h 1144"/>
                  <a:gd name="T88" fmla="*/ 1 w 329"/>
                  <a:gd name="T89" fmla="*/ 3 h 1144"/>
                  <a:gd name="T90" fmla="*/ 1 w 329"/>
                  <a:gd name="T91" fmla="*/ 3 h 1144"/>
                  <a:gd name="T92" fmla="*/ 1 w 329"/>
                  <a:gd name="T93" fmla="*/ 3 h 1144"/>
                  <a:gd name="T94" fmla="*/ 1 w 329"/>
                  <a:gd name="T95" fmla="*/ 3 h 1144"/>
                  <a:gd name="T96" fmla="*/ 1 w 329"/>
                  <a:gd name="T97" fmla="*/ 3 h 1144"/>
                  <a:gd name="T98" fmla="*/ 1 w 329"/>
                  <a:gd name="T99" fmla="*/ 3 h 1144"/>
                  <a:gd name="T100" fmla="*/ 1 w 329"/>
                  <a:gd name="T101" fmla="*/ 3 h 114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29" h="1144">
                    <a:moveTo>
                      <a:pt x="5" y="15"/>
                    </a:moveTo>
                    <a:lnTo>
                      <a:pt x="6" y="11"/>
                    </a:lnTo>
                    <a:lnTo>
                      <a:pt x="8" y="8"/>
                    </a:lnTo>
                    <a:lnTo>
                      <a:pt x="10" y="5"/>
                    </a:lnTo>
                    <a:lnTo>
                      <a:pt x="12" y="2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2" y="2"/>
                    </a:lnTo>
                    <a:lnTo>
                      <a:pt x="40" y="5"/>
                    </a:lnTo>
                    <a:lnTo>
                      <a:pt x="44" y="8"/>
                    </a:lnTo>
                    <a:lnTo>
                      <a:pt x="47" y="11"/>
                    </a:lnTo>
                    <a:lnTo>
                      <a:pt x="48" y="15"/>
                    </a:lnTo>
                    <a:lnTo>
                      <a:pt x="49" y="19"/>
                    </a:lnTo>
                    <a:lnTo>
                      <a:pt x="48" y="22"/>
                    </a:lnTo>
                    <a:lnTo>
                      <a:pt x="47" y="26"/>
                    </a:lnTo>
                    <a:lnTo>
                      <a:pt x="46" y="30"/>
                    </a:lnTo>
                    <a:lnTo>
                      <a:pt x="5" y="15"/>
                    </a:lnTo>
                    <a:close/>
                    <a:moveTo>
                      <a:pt x="46" y="30"/>
                    </a:moveTo>
                    <a:lnTo>
                      <a:pt x="45" y="33"/>
                    </a:lnTo>
                    <a:lnTo>
                      <a:pt x="44" y="40"/>
                    </a:lnTo>
                    <a:lnTo>
                      <a:pt x="43" y="46"/>
                    </a:lnTo>
                    <a:lnTo>
                      <a:pt x="43" y="52"/>
                    </a:lnTo>
                    <a:lnTo>
                      <a:pt x="44" y="60"/>
                    </a:lnTo>
                    <a:lnTo>
                      <a:pt x="45" y="68"/>
                    </a:lnTo>
                    <a:lnTo>
                      <a:pt x="47" y="79"/>
                    </a:lnTo>
                    <a:lnTo>
                      <a:pt x="51" y="90"/>
                    </a:lnTo>
                    <a:lnTo>
                      <a:pt x="56" y="101"/>
                    </a:lnTo>
                    <a:lnTo>
                      <a:pt x="62" y="114"/>
                    </a:lnTo>
                    <a:lnTo>
                      <a:pt x="69" y="128"/>
                    </a:lnTo>
                    <a:lnTo>
                      <a:pt x="80" y="143"/>
                    </a:lnTo>
                    <a:lnTo>
                      <a:pt x="92" y="158"/>
                    </a:lnTo>
                    <a:lnTo>
                      <a:pt x="106" y="175"/>
                    </a:lnTo>
                    <a:lnTo>
                      <a:pt x="73" y="204"/>
                    </a:lnTo>
                    <a:lnTo>
                      <a:pt x="56" y="184"/>
                    </a:lnTo>
                    <a:lnTo>
                      <a:pt x="42" y="165"/>
                    </a:lnTo>
                    <a:lnTo>
                      <a:pt x="29" y="146"/>
                    </a:lnTo>
                    <a:lnTo>
                      <a:pt x="20" y="129"/>
                    </a:lnTo>
                    <a:lnTo>
                      <a:pt x="13" y="111"/>
                    </a:lnTo>
                    <a:lnTo>
                      <a:pt x="8" y="96"/>
                    </a:lnTo>
                    <a:lnTo>
                      <a:pt x="4" y="82"/>
                    </a:lnTo>
                    <a:lnTo>
                      <a:pt x="2" y="68"/>
                    </a:lnTo>
                    <a:lnTo>
                      <a:pt x="0" y="57"/>
                    </a:lnTo>
                    <a:lnTo>
                      <a:pt x="0" y="46"/>
                    </a:lnTo>
                    <a:lnTo>
                      <a:pt x="1" y="37"/>
                    </a:lnTo>
                    <a:lnTo>
                      <a:pt x="1" y="29"/>
                    </a:lnTo>
                    <a:lnTo>
                      <a:pt x="3" y="19"/>
                    </a:lnTo>
                    <a:lnTo>
                      <a:pt x="5" y="15"/>
                    </a:lnTo>
                    <a:lnTo>
                      <a:pt x="46" y="30"/>
                    </a:lnTo>
                    <a:close/>
                    <a:moveTo>
                      <a:pt x="73" y="204"/>
                    </a:moveTo>
                    <a:lnTo>
                      <a:pt x="69" y="200"/>
                    </a:lnTo>
                    <a:lnTo>
                      <a:pt x="73" y="204"/>
                    </a:lnTo>
                    <a:lnTo>
                      <a:pt x="90" y="189"/>
                    </a:lnTo>
                    <a:lnTo>
                      <a:pt x="73" y="204"/>
                    </a:lnTo>
                    <a:close/>
                    <a:moveTo>
                      <a:pt x="105" y="175"/>
                    </a:moveTo>
                    <a:lnTo>
                      <a:pt x="123" y="193"/>
                    </a:lnTo>
                    <a:lnTo>
                      <a:pt x="138" y="211"/>
                    </a:lnTo>
                    <a:lnTo>
                      <a:pt x="151" y="227"/>
                    </a:lnTo>
                    <a:lnTo>
                      <a:pt x="164" y="242"/>
                    </a:lnTo>
                    <a:lnTo>
                      <a:pt x="175" y="258"/>
                    </a:lnTo>
                    <a:lnTo>
                      <a:pt x="184" y="271"/>
                    </a:lnTo>
                    <a:lnTo>
                      <a:pt x="192" y="283"/>
                    </a:lnTo>
                    <a:lnTo>
                      <a:pt x="199" y="296"/>
                    </a:lnTo>
                    <a:lnTo>
                      <a:pt x="160" y="317"/>
                    </a:lnTo>
                    <a:lnTo>
                      <a:pt x="154" y="306"/>
                    </a:lnTo>
                    <a:lnTo>
                      <a:pt x="147" y="294"/>
                    </a:lnTo>
                    <a:lnTo>
                      <a:pt x="138" y="282"/>
                    </a:lnTo>
                    <a:lnTo>
                      <a:pt x="128" y="268"/>
                    </a:lnTo>
                    <a:lnTo>
                      <a:pt x="104" y="238"/>
                    </a:lnTo>
                    <a:lnTo>
                      <a:pt x="73" y="204"/>
                    </a:lnTo>
                    <a:lnTo>
                      <a:pt x="105" y="175"/>
                    </a:lnTo>
                    <a:close/>
                    <a:moveTo>
                      <a:pt x="199" y="296"/>
                    </a:moveTo>
                    <a:lnTo>
                      <a:pt x="205" y="308"/>
                    </a:lnTo>
                    <a:lnTo>
                      <a:pt x="211" y="319"/>
                    </a:lnTo>
                    <a:lnTo>
                      <a:pt x="215" y="329"/>
                    </a:lnTo>
                    <a:lnTo>
                      <a:pt x="218" y="340"/>
                    </a:lnTo>
                    <a:lnTo>
                      <a:pt x="223" y="358"/>
                    </a:lnTo>
                    <a:lnTo>
                      <a:pt x="226" y="375"/>
                    </a:lnTo>
                    <a:lnTo>
                      <a:pt x="182" y="380"/>
                    </a:lnTo>
                    <a:lnTo>
                      <a:pt x="180" y="367"/>
                    </a:lnTo>
                    <a:lnTo>
                      <a:pt x="176" y="352"/>
                    </a:lnTo>
                    <a:lnTo>
                      <a:pt x="170" y="335"/>
                    </a:lnTo>
                    <a:lnTo>
                      <a:pt x="160" y="317"/>
                    </a:lnTo>
                    <a:lnTo>
                      <a:pt x="199" y="296"/>
                    </a:lnTo>
                    <a:close/>
                    <a:moveTo>
                      <a:pt x="226" y="375"/>
                    </a:moveTo>
                    <a:lnTo>
                      <a:pt x="226" y="374"/>
                    </a:lnTo>
                    <a:lnTo>
                      <a:pt x="226" y="375"/>
                    </a:lnTo>
                    <a:lnTo>
                      <a:pt x="204" y="378"/>
                    </a:lnTo>
                    <a:lnTo>
                      <a:pt x="226" y="375"/>
                    </a:lnTo>
                    <a:close/>
                    <a:moveTo>
                      <a:pt x="226" y="375"/>
                    </a:moveTo>
                    <a:lnTo>
                      <a:pt x="226" y="386"/>
                    </a:lnTo>
                    <a:lnTo>
                      <a:pt x="226" y="397"/>
                    </a:lnTo>
                    <a:lnTo>
                      <a:pt x="226" y="407"/>
                    </a:lnTo>
                    <a:lnTo>
                      <a:pt x="225" y="418"/>
                    </a:lnTo>
                    <a:lnTo>
                      <a:pt x="181" y="414"/>
                    </a:lnTo>
                    <a:lnTo>
                      <a:pt x="182" y="405"/>
                    </a:lnTo>
                    <a:lnTo>
                      <a:pt x="182" y="396"/>
                    </a:lnTo>
                    <a:lnTo>
                      <a:pt x="183" y="388"/>
                    </a:lnTo>
                    <a:lnTo>
                      <a:pt x="182" y="380"/>
                    </a:lnTo>
                    <a:lnTo>
                      <a:pt x="226" y="375"/>
                    </a:lnTo>
                    <a:close/>
                    <a:moveTo>
                      <a:pt x="225" y="418"/>
                    </a:moveTo>
                    <a:lnTo>
                      <a:pt x="223" y="435"/>
                    </a:lnTo>
                    <a:lnTo>
                      <a:pt x="223" y="451"/>
                    </a:lnTo>
                    <a:lnTo>
                      <a:pt x="223" y="470"/>
                    </a:lnTo>
                    <a:lnTo>
                      <a:pt x="224" y="491"/>
                    </a:lnTo>
                    <a:lnTo>
                      <a:pt x="226" y="502"/>
                    </a:lnTo>
                    <a:lnTo>
                      <a:pt x="228" y="513"/>
                    </a:lnTo>
                    <a:lnTo>
                      <a:pt x="231" y="526"/>
                    </a:lnTo>
                    <a:lnTo>
                      <a:pt x="235" y="538"/>
                    </a:lnTo>
                    <a:lnTo>
                      <a:pt x="239" y="550"/>
                    </a:lnTo>
                    <a:lnTo>
                      <a:pt x="245" y="564"/>
                    </a:lnTo>
                    <a:lnTo>
                      <a:pt x="252" y="578"/>
                    </a:lnTo>
                    <a:lnTo>
                      <a:pt x="259" y="591"/>
                    </a:lnTo>
                    <a:lnTo>
                      <a:pt x="221" y="613"/>
                    </a:lnTo>
                    <a:lnTo>
                      <a:pt x="212" y="596"/>
                    </a:lnTo>
                    <a:lnTo>
                      <a:pt x="204" y="580"/>
                    </a:lnTo>
                    <a:lnTo>
                      <a:pt x="198" y="566"/>
                    </a:lnTo>
                    <a:lnTo>
                      <a:pt x="193" y="550"/>
                    </a:lnTo>
                    <a:lnTo>
                      <a:pt x="189" y="536"/>
                    </a:lnTo>
                    <a:lnTo>
                      <a:pt x="185" y="523"/>
                    </a:lnTo>
                    <a:lnTo>
                      <a:pt x="183" y="509"/>
                    </a:lnTo>
                    <a:lnTo>
                      <a:pt x="181" y="497"/>
                    </a:lnTo>
                    <a:lnTo>
                      <a:pt x="179" y="474"/>
                    </a:lnTo>
                    <a:lnTo>
                      <a:pt x="179" y="452"/>
                    </a:lnTo>
                    <a:lnTo>
                      <a:pt x="179" y="433"/>
                    </a:lnTo>
                    <a:lnTo>
                      <a:pt x="181" y="414"/>
                    </a:lnTo>
                    <a:lnTo>
                      <a:pt x="225" y="418"/>
                    </a:lnTo>
                    <a:close/>
                    <a:moveTo>
                      <a:pt x="221" y="613"/>
                    </a:moveTo>
                    <a:lnTo>
                      <a:pt x="221" y="614"/>
                    </a:lnTo>
                    <a:lnTo>
                      <a:pt x="221" y="613"/>
                    </a:lnTo>
                    <a:lnTo>
                      <a:pt x="239" y="602"/>
                    </a:lnTo>
                    <a:lnTo>
                      <a:pt x="221" y="613"/>
                    </a:lnTo>
                    <a:close/>
                    <a:moveTo>
                      <a:pt x="259" y="591"/>
                    </a:moveTo>
                    <a:lnTo>
                      <a:pt x="265" y="602"/>
                    </a:lnTo>
                    <a:lnTo>
                      <a:pt x="270" y="615"/>
                    </a:lnTo>
                    <a:lnTo>
                      <a:pt x="274" y="626"/>
                    </a:lnTo>
                    <a:lnTo>
                      <a:pt x="278" y="637"/>
                    </a:lnTo>
                    <a:lnTo>
                      <a:pt x="281" y="649"/>
                    </a:lnTo>
                    <a:lnTo>
                      <a:pt x="283" y="660"/>
                    </a:lnTo>
                    <a:lnTo>
                      <a:pt x="284" y="671"/>
                    </a:lnTo>
                    <a:lnTo>
                      <a:pt x="285" y="681"/>
                    </a:lnTo>
                    <a:lnTo>
                      <a:pt x="286" y="703"/>
                    </a:lnTo>
                    <a:lnTo>
                      <a:pt x="285" y="724"/>
                    </a:lnTo>
                    <a:lnTo>
                      <a:pt x="282" y="744"/>
                    </a:lnTo>
                    <a:lnTo>
                      <a:pt x="278" y="762"/>
                    </a:lnTo>
                    <a:lnTo>
                      <a:pt x="274" y="780"/>
                    </a:lnTo>
                    <a:lnTo>
                      <a:pt x="269" y="795"/>
                    </a:lnTo>
                    <a:lnTo>
                      <a:pt x="263" y="808"/>
                    </a:lnTo>
                    <a:lnTo>
                      <a:pt x="258" y="820"/>
                    </a:lnTo>
                    <a:lnTo>
                      <a:pt x="250" y="837"/>
                    </a:lnTo>
                    <a:lnTo>
                      <a:pt x="246" y="843"/>
                    </a:lnTo>
                    <a:lnTo>
                      <a:pt x="210" y="819"/>
                    </a:lnTo>
                    <a:lnTo>
                      <a:pt x="212" y="815"/>
                    </a:lnTo>
                    <a:lnTo>
                      <a:pt x="219" y="801"/>
                    </a:lnTo>
                    <a:lnTo>
                      <a:pt x="223" y="792"/>
                    </a:lnTo>
                    <a:lnTo>
                      <a:pt x="228" y="781"/>
                    </a:lnTo>
                    <a:lnTo>
                      <a:pt x="232" y="767"/>
                    </a:lnTo>
                    <a:lnTo>
                      <a:pt x="236" y="753"/>
                    </a:lnTo>
                    <a:lnTo>
                      <a:pt x="239" y="738"/>
                    </a:lnTo>
                    <a:lnTo>
                      <a:pt x="241" y="721"/>
                    </a:lnTo>
                    <a:lnTo>
                      <a:pt x="242" y="705"/>
                    </a:lnTo>
                    <a:lnTo>
                      <a:pt x="242" y="686"/>
                    </a:lnTo>
                    <a:lnTo>
                      <a:pt x="240" y="669"/>
                    </a:lnTo>
                    <a:lnTo>
                      <a:pt x="236" y="651"/>
                    </a:lnTo>
                    <a:lnTo>
                      <a:pt x="233" y="640"/>
                    </a:lnTo>
                    <a:lnTo>
                      <a:pt x="230" y="631"/>
                    </a:lnTo>
                    <a:lnTo>
                      <a:pt x="226" y="622"/>
                    </a:lnTo>
                    <a:lnTo>
                      <a:pt x="221" y="613"/>
                    </a:lnTo>
                    <a:lnTo>
                      <a:pt x="259" y="591"/>
                    </a:lnTo>
                    <a:close/>
                    <a:moveTo>
                      <a:pt x="208" y="839"/>
                    </a:moveTo>
                    <a:lnTo>
                      <a:pt x="203" y="829"/>
                    </a:lnTo>
                    <a:lnTo>
                      <a:pt x="210" y="819"/>
                    </a:lnTo>
                    <a:lnTo>
                      <a:pt x="228" y="832"/>
                    </a:lnTo>
                    <a:lnTo>
                      <a:pt x="208" y="839"/>
                    </a:lnTo>
                    <a:close/>
                    <a:moveTo>
                      <a:pt x="248" y="824"/>
                    </a:moveTo>
                    <a:lnTo>
                      <a:pt x="325" y="1036"/>
                    </a:lnTo>
                    <a:lnTo>
                      <a:pt x="283" y="1051"/>
                    </a:lnTo>
                    <a:lnTo>
                      <a:pt x="208" y="839"/>
                    </a:lnTo>
                    <a:lnTo>
                      <a:pt x="248" y="824"/>
                    </a:lnTo>
                    <a:close/>
                    <a:moveTo>
                      <a:pt x="325" y="1036"/>
                    </a:moveTo>
                    <a:lnTo>
                      <a:pt x="329" y="1050"/>
                    </a:lnTo>
                    <a:lnTo>
                      <a:pt x="319" y="1060"/>
                    </a:lnTo>
                    <a:lnTo>
                      <a:pt x="304" y="1044"/>
                    </a:lnTo>
                    <a:lnTo>
                      <a:pt x="325" y="1036"/>
                    </a:lnTo>
                    <a:close/>
                    <a:moveTo>
                      <a:pt x="319" y="1060"/>
                    </a:moveTo>
                    <a:lnTo>
                      <a:pt x="238" y="1136"/>
                    </a:lnTo>
                    <a:lnTo>
                      <a:pt x="209" y="1104"/>
                    </a:lnTo>
                    <a:lnTo>
                      <a:pt x="289" y="1027"/>
                    </a:lnTo>
                    <a:lnTo>
                      <a:pt x="319" y="1060"/>
                    </a:lnTo>
                    <a:close/>
                    <a:moveTo>
                      <a:pt x="238" y="1136"/>
                    </a:moveTo>
                    <a:lnTo>
                      <a:pt x="235" y="1139"/>
                    </a:lnTo>
                    <a:lnTo>
                      <a:pt x="232" y="1141"/>
                    </a:lnTo>
                    <a:lnTo>
                      <a:pt x="229" y="1143"/>
                    </a:lnTo>
                    <a:lnTo>
                      <a:pt x="225" y="1144"/>
                    </a:lnTo>
                    <a:lnTo>
                      <a:pt x="222" y="1144"/>
                    </a:lnTo>
                    <a:lnTo>
                      <a:pt x="217" y="1143"/>
                    </a:lnTo>
                    <a:lnTo>
                      <a:pt x="213" y="1140"/>
                    </a:lnTo>
                    <a:lnTo>
                      <a:pt x="208" y="1135"/>
                    </a:lnTo>
                    <a:lnTo>
                      <a:pt x="202" y="1129"/>
                    </a:lnTo>
                    <a:lnTo>
                      <a:pt x="199" y="1124"/>
                    </a:lnTo>
                    <a:lnTo>
                      <a:pt x="198" y="1120"/>
                    </a:lnTo>
                    <a:lnTo>
                      <a:pt x="199" y="1116"/>
                    </a:lnTo>
                    <a:lnTo>
                      <a:pt x="200" y="1113"/>
                    </a:lnTo>
                    <a:lnTo>
                      <a:pt x="202" y="1110"/>
                    </a:lnTo>
                    <a:lnTo>
                      <a:pt x="205" y="1107"/>
                    </a:lnTo>
                    <a:lnTo>
                      <a:pt x="209" y="1104"/>
                    </a:lnTo>
                    <a:lnTo>
                      <a:pt x="238" y="1136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65" name="Freeform 561">
                <a:extLst>
                  <a:ext uri="{FF2B5EF4-FFF2-40B4-BE49-F238E27FC236}">
                    <a16:creationId xmlns:a16="http://schemas.microsoft.com/office/drawing/2014/main" id="{EBAC8C59-2895-465B-9262-70876B801A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33" y="1483"/>
                <a:ext cx="8" cy="8"/>
              </a:xfrm>
              <a:custGeom>
                <a:avLst/>
                <a:gdLst>
                  <a:gd name="T0" fmla="*/ 0 w 151"/>
                  <a:gd name="T1" fmla="*/ 0 h 153"/>
                  <a:gd name="T2" fmla="*/ 0 w 151"/>
                  <a:gd name="T3" fmla="*/ 0 h 153"/>
                  <a:gd name="T4" fmla="*/ 0 w 151"/>
                  <a:gd name="T5" fmla="*/ 0 h 153"/>
                  <a:gd name="T6" fmla="*/ 0 w 151"/>
                  <a:gd name="T7" fmla="*/ 0 h 153"/>
                  <a:gd name="T8" fmla="*/ 0 w 151"/>
                  <a:gd name="T9" fmla="*/ 0 h 153"/>
                  <a:gd name="T10" fmla="*/ 0 w 151"/>
                  <a:gd name="T11" fmla="*/ 0 h 153"/>
                  <a:gd name="T12" fmla="*/ 0 w 151"/>
                  <a:gd name="T13" fmla="*/ 0 h 153"/>
                  <a:gd name="T14" fmla="*/ 0 w 151"/>
                  <a:gd name="T15" fmla="*/ 0 h 153"/>
                  <a:gd name="T16" fmla="*/ 0 w 151"/>
                  <a:gd name="T17" fmla="*/ 0 h 153"/>
                  <a:gd name="T18" fmla="*/ 0 w 151"/>
                  <a:gd name="T19" fmla="*/ 0 h 153"/>
                  <a:gd name="T20" fmla="*/ 0 w 151"/>
                  <a:gd name="T21" fmla="*/ 0 h 153"/>
                  <a:gd name="T22" fmla="*/ 0 w 151"/>
                  <a:gd name="T23" fmla="*/ 0 h 153"/>
                  <a:gd name="T24" fmla="*/ 0 w 151"/>
                  <a:gd name="T25" fmla="*/ 0 h 153"/>
                  <a:gd name="T26" fmla="*/ 0 w 151"/>
                  <a:gd name="T27" fmla="*/ 0 h 153"/>
                  <a:gd name="T28" fmla="*/ 0 w 151"/>
                  <a:gd name="T29" fmla="*/ 0 h 153"/>
                  <a:gd name="T30" fmla="*/ 0 w 151"/>
                  <a:gd name="T31" fmla="*/ 0 h 153"/>
                  <a:gd name="T32" fmla="*/ 0 w 151"/>
                  <a:gd name="T33" fmla="*/ 0 h 153"/>
                  <a:gd name="T34" fmla="*/ 0 w 151"/>
                  <a:gd name="T35" fmla="*/ 0 h 153"/>
                  <a:gd name="T36" fmla="*/ 0 w 151"/>
                  <a:gd name="T37" fmla="*/ 0 h 153"/>
                  <a:gd name="T38" fmla="*/ 0 w 151"/>
                  <a:gd name="T39" fmla="*/ 0 h 153"/>
                  <a:gd name="T40" fmla="*/ 0 w 151"/>
                  <a:gd name="T41" fmla="*/ 0 h 153"/>
                  <a:gd name="T42" fmla="*/ 0 w 151"/>
                  <a:gd name="T43" fmla="*/ 0 h 153"/>
                  <a:gd name="T44" fmla="*/ 0 w 151"/>
                  <a:gd name="T45" fmla="*/ 0 h 153"/>
                  <a:gd name="T46" fmla="*/ 0 w 151"/>
                  <a:gd name="T47" fmla="*/ 0 h 153"/>
                  <a:gd name="T48" fmla="*/ 0 w 151"/>
                  <a:gd name="T49" fmla="*/ 0 h 153"/>
                  <a:gd name="T50" fmla="*/ 0 w 151"/>
                  <a:gd name="T51" fmla="*/ 0 h 153"/>
                  <a:gd name="T52" fmla="*/ 0 w 151"/>
                  <a:gd name="T53" fmla="*/ 0 h 153"/>
                  <a:gd name="T54" fmla="*/ 0 w 151"/>
                  <a:gd name="T55" fmla="*/ 0 h 153"/>
                  <a:gd name="T56" fmla="*/ 0 w 151"/>
                  <a:gd name="T57" fmla="*/ 0 h 153"/>
                  <a:gd name="T58" fmla="*/ 0 w 151"/>
                  <a:gd name="T59" fmla="*/ 0 h 153"/>
                  <a:gd name="T60" fmla="*/ 0 w 151"/>
                  <a:gd name="T61" fmla="*/ 0 h 153"/>
                  <a:gd name="T62" fmla="*/ 0 w 151"/>
                  <a:gd name="T63" fmla="*/ 0 h 153"/>
                  <a:gd name="T64" fmla="*/ 0 w 151"/>
                  <a:gd name="T65" fmla="*/ 0 h 153"/>
                  <a:gd name="T66" fmla="*/ 0 w 151"/>
                  <a:gd name="T67" fmla="*/ 0 h 153"/>
                  <a:gd name="T68" fmla="*/ 0 w 151"/>
                  <a:gd name="T69" fmla="*/ 0 h 153"/>
                  <a:gd name="T70" fmla="*/ 0 w 151"/>
                  <a:gd name="T71" fmla="*/ 0 h 153"/>
                  <a:gd name="T72" fmla="*/ 0 w 151"/>
                  <a:gd name="T73" fmla="*/ 0 h 153"/>
                  <a:gd name="T74" fmla="*/ 0 w 151"/>
                  <a:gd name="T75" fmla="*/ 0 h 153"/>
                  <a:gd name="T76" fmla="*/ 0 w 151"/>
                  <a:gd name="T77" fmla="*/ 0 h 153"/>
                  <a:gd name="T78" fmla="*/ 0 w 151"/>
                  <a:gd name="T79" fmla="*/ 0 h 153"/>
                  <a:gd name="T80" fmla="*/ 0 w 151"/>
                  <a:gd name="T81" fmla="*/ 0 h 15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51" h="153">
                    <a:moveTo>
                      <a:pt x="143" y="113"/>
                    </a:moveTo>
                    <a:lnTo>
                      <a:pt x="146" y="116"/>
                    </a:lnTo>
                    <a:lnTo>
                      <a:pt x="148" y="119"/>
                    </a:lnTo>
                    <a:lnTo>
                      <a:pt x="150" y="122"/>
                    </a:lnTo>
                    <a:lnTo>
                      <a:pt x="151" y="126"/>
                    </a:lnTo>
                    <a:lnTo>
                      <a:pt x="151" y="130"/>
                    </a:lnTo>
                    <a:lnTo>
                      <a:pt x="150" y="134"/>
                    </a:lnTo>
                    <a:lnTo>
                      <a:pt x="147" y="139"/>
                    </a:lnTo>
                    <a:lnTo>
                      <a:pt x="142" y="144"/>
                    </a:lnTo>
                    <a:lnTo>
                      <a:pt x="137" y="149"/>
                    </a:lnTo>
                    <a:lnTo>
                      <a:pt x="132" y="151"/>
                    </a:lnTo>
                    <a:lnTo>
                      <a:pt x="128" y="153"/>
                    </a:lnTo>
                    <a:lnTo>
                      <a:pt x="124" y="152"/>
                    </a:lnTo>
                    <a:lnTo>
                      <a:pt x="121" y="151"/>
                    </a:lnTo>
                    <a:lnTo>
                      <a:pt x="118" y="149"/>
                    </a:lnTo>
                    <a:lnTo>
                      <a:pt x="114" y="147"/>
                    </a:lnTo>
                    <a:lnTo>
                      <a:pt x="111" y="144"/>
                    </a:lnTo>
                    <a:lnTo>
                      <a:pt x="143" y="113"/>
                    </a:lnTo>
                    <a:close/>
                    <a:moveTo>
                      <a:pt x="111" y="144"/>
                    </a:moveTo>
                    <a:lnTo>
                      <a:pt x="9" y="39"/>
                    </a:lnTo>
                    <a:lnTo>
                      <a:pt x="41" y="8"/>
                    </a:lnTo>
                    <a:lnTo>
                      <a:pt x="143" y="113"/>
                    </a:lnTo>
                    <a:lnTo>
                      <a:pt x="111" y="144"/>
                    </a:lnTo>
                    <a:close/>
                    <a:moveTo>
                      <a:pt x="9" y="39"/>
                    </a:moveTo>
                    <a:lnTo>
                      <a:pt x="6" y="35"/>
                    </a:lnTo>
                    <a:lnTo>
                      <a:pt x="4" y="32"/>
                    </a:lnTo>
                    <a:lnTo>
                      <a:pt x="2" y="29"/>
                    </a:lnTo>
                    <a:lnTo>
                      <a:pt x="1" y="26"/>
                    </a:lnTo>
                    <a:lnTo>
                      <a:pt x="0" y="22"/>
                    </a:lnTo>
                    <a:lnTo>
                      <a:pt x="2" y="18"/>
                    </a:lnTo>
                    <a:lnTo>
                      <a:pt x="5" y="13"/>
                    </a:lnTo>
                    <a:lnTo>
                      <a:pt x="9" y="8"/>
                    </a:lnTo>
                    <a:lnTo>
                      <a:pt x="15" y="3"/>
                    </a:lnTo>
                    <a:lnTo>
                      <a:pt x="19" y="1"/>
                    </a:lnTo>
                    <a:lnTo>
                      <a:pt x="24" y="0"/>
                    </a:lnTo>
                    <a:lnTo>
                      <a:pt x="27" y="0"/>
                    </a:lnTo>
                    <a:lnTo>
                      <a:pt x="32" y="1"/>
                    </a:lnTo>
                    <a:lnTo>
                      <a:pt x="35" y="3"/>
                    </a:lnTo>
                    <a:lnTo>
                      <a:pt x="38" y="6"/>
                    </a:lnTo>
                    <a:lnTo>
                      <a:pt x="41" y="8"/>
                    </a:lnTo>
                    <a:lnTo>
                      <a:pt x="9" y="39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66" name="Freeform 562">
                <a:extLst>
                  <a:ext uri="{FF2B5EF4-FFF2-40B4-BE49-F238E27FC236}">
                    <a16:creationId xmlns:a16="http://schemas.microsoft.com/office/drawing/2014/main" id="{E2E8FA07-9D33-489C-BE60-F7579048E33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22" y="1449"/>
                <a:ext cx="9" cy="23"/>
              </a:xfrm>
              <a:custGeom>
                <a:avLst/>
                <a:gdLst>
                  <a:gd name="T0" fmla="*/ 0 w 165"/>
                  <a:gd name="T1" fmla="*/ 1 h 438"/>
                  <a:gd name="T2" fmla="*/ 0 w 165"/>
                  <a:gd name="T3" fmla="*/ 1 h 438"/>
                  <a:gd name="T4" fmla="*/ 0 w 165"/>
                  <a:gd name="T5" fmla="*/ 1 h 438"/>
                  <a:gd name="T6" fmla="*/ 0 w 165"/>
                  <a:gd name="T7" fmla="*/ 1 h 438"/>
                  <a:gd name="T8" fmla="*/ 0 w 165"/>
                  <a:gd name="T9" fmla="*/ 1 h 438"/>
                  <a:gd name="T10" fmla="*/ 0 w 165"/>
                  <a:gd name="T11" fmla="*/ 1 h 438"/>
                  <a:gd name="T12" fmla="*/ 0 w 165"/>
                  <a:gd name="T13" fmla="*/ 1 h 438"/>
                  <a:gd name="T14" fmla="*/ 0 w 165"/>
                  <a:gd name="T15" fmla="*/ 1 h 438"/>
                  <a:gd name="T16" fmla="*/ 0 w 165"/>
                  <a:gd name="T17" fmla="*/ 1 h 438"/>
                  <a:gd name="T18" fmla="*/ 0 w 165"/>
                  <a:gd name="T19" fmla="*/ 1 h 438"/>
                  <a:gd name="T20" fmla="*/ 0 w 165"/>
                  <a:gd name="T21" fmla="*/ 1 h 438"/>
                  <a:gd name="T22" fmla="*/ 0 w 165"/>
                  <a:gd name="T23" fmla="*/ 1 h 438"/>
                  <a:gd name="T24" fmla="*/ 0 w 165"/>
                  <a:gd name="T25" fmla="*/ 1 h 438"/>
                  <a:gd name="T26" fmla="*/ 0 w 165"/>
                  <a:gd name="T27" fmla="*/ 1 h 438"/>
                  <a:gd name="T28" fmla="*/ 0 w 165"/>
                  <a:gd name="T29" fmla="*/ 1 h 438"/>
                  <a:gd name="T30" fmla="*/ 0 w 165"/>
                  <a:gd name="T31" fmla="*/ 1 h 438"/>
                  <a:gd name="T32" fmla="*/ 0 w 165"/>
                  <a:gd name="T33" fmla="*/ 1 h 438"/>
                  <a:gd name="T34" fmla="*/ 0 w 165"/>
                  <a:gd name="T35" fmla="*/ 1 h 438"/>
                  <a:gd name="T36" fmla="*/ 0 w 165"/>
                  <a:gd name="T37" fmla="*/ 1 h 438"/>
                  <a:gd name="T38" fmla="*/ 0 w 165"/>
                  <a:gd name="T39" fmla="*/ 1 h 438"/>
                  <a:gd name="T40" fmla="*/ 0 w 165"/>
                  <a:gd name="T41" fmla="*/ 1 h 438"/>
                  <a:gd name="T42" fmla="*/ 0 w 165"/>
                  <a:gd name="T43" fmla="*/ 1 h 438"/>
                  <a:gd name="T44" fmla="*/ 0 w 165"/>
                  <a:gd name="T45" fmla="*/ 1 h 438"/>
                  <a:gd name="T46" fmla="*/ 0 w 165"/>
                  <a:gd name="T47" fmla="*/ 1 h 438"/>
                  <a:gd name="T48" fmla="*/ 0 w 165"/>
                  <a:gd name="T49" fmla="*/ 1 h 438"/>
                  <a:gd name="T50" fmla="*/ 0 w 165"/>
                  <a:gd name="T51" fmla="*/ 1 h 438"/>
                  <a:gd name="T52" fmla="*/ 0 w 165"/>
                  <a:gd name="T53" fmla="*/ 0 h 438"/>
                  <a:gd name="T54" fmla="*/ 0 w 165"/>
                  <a:gd name="T55" fmla="*/ 0 h 438"/>
                  <a:gd name="T56" fmla="*/ 0 w 165"/>
                  <a:gd name="T57" fmla="*/ 0 h 438"/>
                  <a:gd name="T58" fmla="*/ 0 w 165"/>
                  <a:gd name="T59" fmla="*/ 0 h 438"/>
                  <a:gd name="T60" fmla="*/ 0 w 165"/>
                  <a:gd name="T61" fmla="*/ 0 h 438"/>
                  <a:gd name="T62" fmla="*/ 0 w 165"/>
                  <a:gd name="T63" fmla="*/ 0 h 438"/>
                  <a:gd name="T64" fmla="*/ 0 w 165"/>
                  <a:gd name="T65" fmla="*/ 0 h 438"/>
                  <a:gd name="T66" fmla="*/ 0 w 165"/>
                  <a:gd name="T67" fmla="*/ 1 h 438"/>
                  <a:gd name="T68" fmla="*/ 0 w 165"/>
                  <a:gd name="T69" fmla="*/ 0 h 438"/>
                  <a:gd name="T70" fmla="*/ 0 w 165"/>
                  <a:gd name="T71" fmla="*/ 0 h 438"/>
                  <a:gd name="T72" fmla="*/ 0 w 165"/>
                  <a:gd name="T73" fmla="*/ 0 h 438"/>
                  <a:gd name="T74" fmla="*/ 0 w 165"/>
                  <a:gd name="T75" fmla="*/ 0 h 438"/>
                  <a:gd name="T76" fmla="*/ 0 w 165"/>
                  <a:gd name="T77" fmla="*/ 0 h 438"/>
                  <a:gd name="T78" fmla="*/ 0 w 165"/>
                  <a:gd name="T79" fmla="*/ 0 h 438"/>
                  <a:gd name="T80" fmla="*/ 0 w 165"/>
                  <a:gd name="T81" fmla="*/ 0 h 438"/>
                  <a:gd name="T82" fmla="*/ 0 w 165"/>
                  <a:gd name="T83" fmla="*/ 0 h 438"/>
                  <a:gd name="T84" fmla="*/ 0 w 165"/>
                  <a:gd name="T85" fmla="*/ 0 h 43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65" h="438">
                    <a:moveTo>
                      <a:pt x="152" y="422"/>
                    </a:moveTo>
                    <a:lnTo>
                      <a:pt x="151" y="425"/>
                    </a:lnTo>
                    <a:lnTo>
                      <a:pt x="150" y="429"/>
                    </a:lnTo>
                    <a:lnTo>
                      <a:pt x="148" y="432"/>
                    </a:lnTo>
                    <a:lnTo>
                      <a:pt x="145" y="435"/>
                    </a:lnTo>
                    <a:lnTo>
                      <a:pt x="141" y="437"/>
                    </a:lnTo>
                    <a:lnTo>
                      <a:pt x="137" y="438"/>
                    </a:lnTo>
                    <a:lnTo>
                      <a:pt x="132" y="437"/>
                    </a:lnTo>
                    <a:lnTo>
                      <a:pt x="125" y="436"/>
                    </a:lnTo>
                    <a:lnTo>
                      <a:pt x="118" y="433"/>
                    </a:lnTo>
                    <a:lnTo>
                      <a:pt x="113" y="430"/>
                    </a:lnTo>
                    <a:lnTo>
                      <a:pt x="110" y="427"/>
                    </a:lnTo>
                    <a:lnTo>
                      <a:pt x="109" y="424"/>
                    </a:lnTo>
                    <a:lnTo>
                      <a:pt x="108" y="420"/>
                    </a:lnTo>
                    <a:lnTo>
                      <a:pt x="109" y="416"/>
                    </a:lnTo>
                    <a:lnTo>
                      <a:pt x="109" y="413"/>
                    </a:lnTo>
                    <a:lnTo>
                      <a:pt x="111" y="409"/>
                    </a:lnTo>
                    <a:lnTo>
                      <a:pt x="152" y="422"/>
                    </a:lnTo>
                    <a:close/>
                    <a:moveTo>
                      <a:pt x="111" y="409"/>
                    </a:moveTo>
                    <a:lnTo>
                      <a:pt x="112" y="405"/>
                    </a:lnTo>
                    <a:lnTo>
                      <a:pt x="115" y="392"/>
                    </a:lnTo>
                    <a:lnTo>
                      <a:pt x="118" y="373"/>
                    </a:lnTo>
                    <a:lnTo>
                      <a:pt x="121" y="348"/>
                    </a:lnTo>
                    <a:lnTo>
                      <a:pt x="121" y="335"/>
                    </a:lnTo>
                    <a:lnTo>
                      <a:pt x="121" y="320"/>
                    </a:lnTo>
                    <a:lnTo>
                      <a:pt x="121" y="304"/>
                    </a:lnTo>
                    <a:lnTo>
                      <a:pt x="119" y="289"/>
                    </a:lnTo>
                    <a:lnTo>
                      <a:pt x="116" y="273"/>
                    </a:lnTo>
                    <a:lnTo>
                      <a:pt x="112" y="255"/>
                    </a:lnTo>
                    <a:lnTo>
                      <a:pt x="107" y="239"/>
                    </a:lnTo>
                    <a:lnTo>
                      <a:pt x="99" y="221"/>
                    </a:lnTo>
                    <a:lnTo>
                      <a:pt x="139" y="203"/>
                    </a:lnTo>
                    <a:lnTo>
                      <a:pt x="148" y="223"/>
                    </a:lnTo>
                    <a:lnTo>
                      <a:pt x="154" y="243"/>
                    </a:lnTo>
                    <a:lnTo>
                      <a:pt x="159" y="262"/>
                    </a:lnTo>
                    <a:lnTo>
                      <a:pt x="162" y="282"/>
                    </a:lnTo>
                    <a:lnTo>
                      <a:pt x="164" y="300"/>
                    </a:lnTo>
                    <a:lnTo>
                      <a:pt x="165" y="319"/>
                    </a:lnTo>
                    <a:lnTo>
                      <a:pt x="165" y="336"/>
                    </a:lnTo>
                    <a:lnTo>
                      <a:pt x="164" y="351"/>
                    </a:lnTo>
                    <a:lnTo>
                      <a:pt x="161" y="380"/>
                    </a:lnTo>
                    <a:lnTo>
                      <a:pt x="157" y="402"/>
                    </a:lnTo>
                    <a:lnTo>
                      <a:pt x="154" y="417"/>
                    </a:lnTo>
                    <a:lnTo>
                      <a:pt x="152" y="422"/>
                    </a:lnTo>
                    <a:lnTo>
                      <a:pt x="111" y="409"/>
                    </a:lnTo>
                    <a:close/>
                    <a:moveTo>
                      <a:pt x="138" y="202"/>
                    </a:moveTo>
                    <a:lnTo>
                      <a:pt x="138" y="202"/>
                    </a:lnTo>
                    <a:lnTo>
                      <a:pt x="139" y="203"/>
                    </a:lnTo>
                    <a:lnTo>
                      <a:pt x="119" y="212"/>
                    </a:lnTo>
                    <a:lnTo>
                      <a:pt x="138" y="202"/>
                    </a:lnTo>
                    <a:close/>
                    <a:moveTo>
                      <a:pt x="99" y="222"/>
                    </a:moveTo>
                    <a:lnTo>
                      <a:pt x="81" y="186"/>
                    </a:lnTo>
                    <a:lnTo>
                      <a:pt x="64" y="152"/>
                    </a:lnTo>
                    <a:lnTo>
                      <a:pt x="47" y="120"/>
                    </a:lnTo>
                    <a:lnTo>
                      <a:pt x="33" y="91"/>
                    </a:lnTo>
                    <a:lnTo>
                      <a:pt x="22" y="68"/>
                    </a:lnTo>
                    <a:lnTo>
                      <a:pt x="12" y="49"/>
                    </a:lnTo>
                    <a:lnTo>
                      <a:pt x="6" y="38"/>
                    </a:lnTo>
                    <a:lnTo>
                      <a:pt x="4" y="34"/>
                    </a:lnTo>
                    <a:lnTo>
                      <a:pt x="43" y="14"/>
                    </a:lnTo>
                    <a:lnTo>
                      <a:pt x="45" y="18"/>
                    </a:lnTo>
                    <a:lnTo>
                      <a:pt x="51" y="30"/>
                    </a:lnTo>
                    <a:lnTo>
                      <a:pt x="61" y="47"/>
                    </a:lnTo>
                    <a:lnTo>
                      <a:pt x="73" y="72"/>
                    </a:lnTo>
                    <a:lnTo>
                      <a:pt x="86" y="100"/>
                    </a:lnTo>
                    <a:lnTo>
                      <a:pt x="103" y="131"/>
                    </a:lnTo>
                    <a:lnTo>
                      <a:pt x="120" y="166"/>
                    </a:lnTo>
                    <a:lnTo>
                      <a:pt x="138" y="202"/>
                    </a:lnTo>
                    <a:lnTo>
                      <a:pt x="99" y="222"/>
                    </a:lnTo>
                    <a:close/>
                    <a:moveTo>
                      <a:pt x="4" y="34"/>
                    </a:moveTo>
                    <a:lnTo>
                      <a:pt x="2" y="30"/>
                    </a:lnTo>
                    <a:lnTo>
                      <a:pt x="1" y="26"/>
                    </a:lnTo>
                    <a:lnTo>
                      <a:pt x="0" y="23"/>
                    </a:lnTo>
                    <a:lnTo>
                      <a:pt x="0" y="19"/>
                    </a:lnTo>
                    <a:lnTo>
                      <a:pt x="1" y="16"/>
                    </a:lnTo>
                    <a:lnTo>
                      <a:pt x="3" y="12"/>
                    </a:lnTo>
                    <a:lnTo>
                      <a:pt x="7" y="8"/>
                    </a:lnTo>
                    <a:lnTo>
                      <a:pt x="13" y="4"/>
                    </a:lnTo>
                    <a:lnTo>
                      <a:pt x="21" y="1"/>
                    </a:lnTo>
                    <a:lnTo>
                      <a:pt x="26" y="0"/>
                    </a:lnTo>
                    <a:lnTo>
                      <a:pt x="31" y="0"/>
                    </a:lnTo>
                    <a:lnTo>
                      <a:pt x="34" y="1"/>
                    </a:lnTo>
                    <a:lnTo>
                      <a:pt x="37" y="4"/>
                    </a:lnTo>
                    <a:lnTo>
                      <a:pt x="39" y="6"/>
                    </a:lnTo>
                    <a:lnTo>
                      <a:pt x="41" y="11"/>
                    </a:lnTo>
                    <a:lnTo>
                      <a:pt x="43" y="14"/>
                    </a:lnTo>
                    <a:lnTo>
                      <a:pt x="4" y="34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67" name="Freeform 563">
                <a:extLst>
                  <a:ext uri="{FF2B5EF4-FFF2-40B4-BE49-F238E27FC236}">
                    <a16:creationId xmlns:a16="http://schemas.microsoft.com/office/drawing/2014/main" id="{C4107922-9FA2-4352-8A51-783FDBAE65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28" y="1451"/>
                <a:ext cx="11" cy="24"/>
              </a:xfrm>
              <a:custGeom>
                <a:avLst/>
                <a:gdLst>
                  <a:gd name="T0" fmla="*/ 0 w 216"/>
                  <a:gd name="T1" fmla="*/ 0 h 442"/>
                  <a:gd name="T2" fmla="*/ 0 w 216"/>
                  <a:gd name="T3" fmla="*/ 0 h 442"/>
                  <a:gd name="T4" fmla="*/ 0 w 216"/>
                  <a:gd name="T5" fmla="*/ 0 h 442"/>
                  <a:gd name="T6" fmla="*/ 0 w 216"/>
                  <a:gd name="T7" fmla="*/ 0 h 442"/>
                  <a:gd name="T8" fmla="*/ 0 w 216"/>
                  <a:gd name="T9" fmla="*/ 0 h 442"/>
                  <a:gd name="T10" fmla="*/ 0 w 216"/>
                  <a:gd name="T11" fmla="*/ 0 h 442"/>
                  <a:gd name="T12" fmla="*/ 0 w 216"/>
                  <a:gd name="T13" fmla="*/ 0 h 442"/>
                  <a:gd name="T14" fmla="*/ 0 w 216"/>
                  <a:gd name="T15" fmla="*/ 0 h 442"/>
                  <a:gd name="T16" fmla="*/ 0 w 216"/>
                  <a:gd name="T17" fmla="*/ 0 h 442"/>
                  <a:gd name="T18" fmla="*/ 0 w 216"/>
                  <a:gd name="T19" fmla="*/ 1 h 442"/>
                  <a:gd name="T20" fmla="*/ 0 w 216"/>
                  <a:gd name="T21" fmla="*/ 0 h 442"/>
                  <a:gd name="T22" fmla="*/ 0 w 216"/>
                  <a:gd name="T23" fmla="*/ 1 h 442"/>
                  <a:gd name="T24" fmla="*/ 0 w 216"/>
                  <a:gd name="T25" fmla="*/ 1 h 442"/>
                  <a:gd name="T26" fmla="*/ 0 w 216"/>
                  <a:gd name="T27" fmla="*/ 1 h 442"/>
                  <a:gd name="T28" fmla="*/ 0 w 216"/>
                  <a:gd name="T29" fmla="*/ 1 h 442"/>
                  <a:gd name="T30" fmla="*/ 0 w 216"/>
                  <a:gd name="T31" fmla="*/ 1 h 442"/>
                  <a:gd name="T32" fmla="*/ 0 w 216"/>
                  <a:gd name="T33" fmla="*/ 1 h 442"/>
                  <a:gd name="T34" fmla="*/ 0 w 216"/>
                  <a:gd name="T35" fmla="*/ 1 h 442"/>
                  <a:gd name="T36" fmla="*/ 1 w 216"/>
                  <a:gd name="T37" fmla="*/ 1 h 442"/>
                  <a:gd name="T38" fmla="*/ 0 w 216"/>
                  <a:gd name="T39" fmla="*/ 1 h 442"/>
                  <a:gd name="T40" fmla="*/ 0 w 216"/>
                  <a:gd name="T41" fmla="*/ 1 h 442"/>
                  <a:gd name="T42" fmla="*/ 0 w 216"/>
                  <a:gd name="T43" fmla="*/ 1 h 442"/>
                  <a:gd name="T44" fmla="*/ 0 w 216"/>
                  <a:gd name="T45" fmla="*/ 1 h 442"/>
                  <a:gd name="T46" fmla="*/ 0 w 216"/>
                  <a:gd name="T47" fmla="*/ 1 h 442"/>
                  <a:gd name="T48" fmla="*/ 0 w 216"/>
                  <a:gd name="T49" fmla="*/ 1 h 442"/>
                  <a:gd name="T50" fmla="*/ 1 w 216"/>
                  <a:gd name="T51" fmla="*/ 1 h 442"/>
                  <a:gd name="T52" fmla="*/ 1 w 216"/>
                  <a:gd name="T53" fmla="*/ 1 h 442"/>
                  <a:gd name="T54" fmla="*/ 1 w 216"/>
                  <a:gd name="T55" fmla="*/ 1 h 442"/>
                  <a:gd name="T56" fmla="*/ 1 w 216"/>
                  <a:gd name="T57" fmla="*/ 1 h 442"/>
                  <a:gd name="T58" fmla="*/ 1 w 216"/>
                  <a:gd name="T59" fmla="*/ 1 h 442"/>
                  <a:gd name="T60" fmla="*/ 1 w 216"/>
                  <a:gd name="T61" fmla="*/ 1 h 442"/>
                  <a:gd name="T62" fmla="*/ 1 w 216"/>
                  <a:gd name="T63" fmla="*/ 1 h 442"/>
                  <a:gd name="T64" fmla="*/ 0 w 216"/>
                  <a:gd name="T65" fmla="*/ 1 h 442"/>
                  <a:gd name="T66" fmla="*/ 0 w 216"/>
                  <a:gd name="T67" fmla="*/ 1 h 44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16" h="442">
                    <a:moveTo>
                      <a:pt x="0" y="23"/>
                    </a:moveTo>
                    <a:lnTo>
                      <a:pt x="0" y="19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8" y="3"/>
                    </a:lnTo>
                    <a:lnTo>
                      <a:pt x="14" y="1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3"/>
                    </a:lnTo>
                    <a:lnTo>
                      <a:pt x="41" y="6"/>
                    </a:lnTo>
                    <a:lnTo>
                      <a:pt x="42" y="9"/>
                    </a:lnTo>
                    <a:lnTo>
                      <a:pt x="43" y="13"/>
                    </a:lnTo>
                    <a:lnTo>
                      <a:pt x="44" y="18"/>
                    </a:lnTo>
                    <a:lnTo>
                      <a:pt x="44" y="22"/>
                    </a:lnTo>
                    <a:lnTo>
                      <a:pt x="0" y="23"/>
                    </a:lnTo>
                    <a:close/>
                    <a:moveTo>
                      <a:pt x="44" y="22"/>
                    </a:moveTo>
                    <a:lnTo>
                      <a:pt x="51" y="183"/>
                    </a:lnTo>
                    <a:lnTo>
                      <a:pt x="7" y="185"/>
                    </a:lnTo>
                    <a:lnTo>
                      <a:pt x="0" y="23"/>
                    </a:lnTo>
                    <a:lnTo>
                      <a:pt x="44" y="22"/>
                    </a:lnTo>
                    <a:close/>
                    <a:moveTo>
                      <a:pt x="11" y="197"/>
                    </a:moveTo>
                    <a:lnTo>
                      <a:pt x="8" y="191"/>
                    </a:lnTo>
                    <a:lnTo>
                      <a:pt x="7" y="185"/>
                    </a:lnTo>
                    <a:lnTo>
                      <a:pt x="29" y="184"/>
                    </a:lnTo>
                    <a:lnTo>
                      <a:pt x="11" y="197"/>
                    </a:lnTo>
                    <a:close/>
                    <a:moveTo>
                      <a:pt x="48" y="173"/>
                    </a:moveTo>
                    <a:lnTo>
                      <a:pt x="54" y="182"/>
                    </a:lnTo>
                    <a:lnTo>
                      <a:pt x="69" y="206"/>
                    </a:lnTo>
                    <a:lnTo>
                      <a:pt x="92" y="241"/>
                    </a:lnTo>
                    <a:lnTo>
                      <a:pt x="118" y="281"/>
                    </a:lnTo>
                    <a:lnTo>
                      <a:pt x="146" y="321"/>
                    </a:lnTo>
                    <a:lnTo>
                      <a:pt x="172" y="358"/>
                    </a:lnTo>
                    <a:lnTo>
                      <a:pt x="183" y="374"/>
                    </a:lnTo>
                    <a:lnTo>
                      <a:pt x="192" y="386"/>
                    </a:lnTo>
                    <a:lnTo>
                      <a:pt x="199" y="396"/>
                    </a:lnTo>
                    <a:lnTo>
                      <a:pt x="205" y="401"/>
                    </a:lnTo>
                    <a:lnTo>
                      <a:pt x="178" y="435"/>
                    </a:lnTo>
                    <a:lnTo>
                      <a:pt x="172" y="429"/>
                    </a:lnTo>
                    <a:lnTo>
                      <a:pt x="162" y="419"/>
                    </a:lnTo>
                    <a:lnTo>
                      <a:pt x="152" y="405"/>
                    </a:lnTo>
                    <a:lnTo>
                      <a:pt x="140" y="389"/>
                    </a:lnTo>
                    <a:lnTo>
                      <a:pt x="113" y="350"/>
                    </a:lnTo>
                    <a:lnTo>
                      <a:pt x="85" y="308"/>
                    </a:lnTo>
                    <a:lnTo>
                      <a:pt x="57" y="266"/>
                    </a:lnTo>
                    <a:lnTo>
                      <a:pt x="33" y="230"/>
                    </a:lnTo>
                    <a:lnTo>
                      <a:pt x="17" y="206"/>
                    </a:lnTo>
                    <a:lnTo>
                      <a:pt x="11" y="197"/>
                    </a:lnTo>
                    <a:lnTo>
                      <a:pt x="48" y="173"/>
                    </a:lnTo>
                    <a:close/>
                    <a:moveTo>
                      <a:pt x="205" y="401"/>
                    </a:moveTo>
                    <a:lnTo>
                      <a:pt x="208" y="403"/>
                    </a:lnTo>
                    <a:lnTo>
                      <a:pt x="212" y="406"/>
                    </a:lnTo>
                    <a:lnTo>
                      <a:pt x="214" y="409"/>
                    </a:lnTo>
                    <a:lnTo>
                      <a:pt x="215" y="413"/>
                    </a:lnTo>
                    <a:lnTo>
                      <a:pt x="216" y="417"/>
                    </a:lnTo>
                    <a:lnTo>
                      <a:pt x="215" y="421"/>
                    </a:lnTo>
                    <a:lnTo>
                      <a:pt x="213" y="426"/>
                    </a:lnTo>
                    <a:lnTo>
                      <a:pt x="208" y="432"/>
                    </a:lnTo>
                    <a:lnTo>
                      <a:pt x="203" y="437"/>
                    </a:lnTo>
                    <a:lnTo>
                      <a:pt x="199" y="440"/>
                    </a:lnTo>
                    <a:lnTo>
                      <a:pt x="195" y="442"/>
                    </a:lnTo>
                    <a:lnTo>
                      <a:pt x="191" y="442"/>
                    </a:lnTo>
                    <a:lnTo>
                      <a:pt x="187" y="442"/>
                    </a:lnTo>
                    <a:lnTo>
                      <a:pt x="184" y="440"/>
                    </a:lnTo>
                    <a:lnTo>
                      <a:pt x="181" y="438"/>
                    </a:lnTo>
                    <a:lnTo>
                      <a:pt x="178" y="435"/>
                    </a:lnTo>
                    <a:lnTo>
                      <a:pt x="205" y="401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68" name="Freeform 564">
                <a:extLst>
                  <a:ext uri="{FF2B5EF4-FFF2-40B4-BE49-F238E27FC236}">
                    <a16:creationId xmlns:a16="http://schemas.microsoft.com/office/drawing/2014/main" id="{B62E712F-6247-4A66-8BF7-5C722F88852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42" y="1500"/>
                <a:ext cx="8" cy="31"/>
              </a:xfrm>
              <a:custGeom>
                <a:avLst/>
                <a:gdLst>
                  <a:gd name="T0" fmla="*/ 0 w 140"/>
                  <a:gd name="T1" fmla="*/ 0 h 591"/>
                  <a:gd name="T2" fmla="*/ 0 w 140"/>
                  <a:gd name="T3" fmla="*/ 0 h 591"/>
                  <a:gd name="T4" fmla="*/ 0 w 140"/>
                  <a:gd name="T5" fmla="*/ 0 h 591"/>
                  <a:gd name="T6" fmla="*/ 0 w 140"/>
                  <a:gd name="T7" fmla="*/ 0 h 591"/>
                  <a:gd name="T8" fmla="*/ 0 w 140"/>
                  <a:gd name="T9" fmla="*/ 0 h 591"/>
                  <a:gd name="T10" fmla="*/ 0 w 140"/>
                  <a:gd name="T11" fmla="*/ 0 h 591"/>
                  <a:gd name="T12" fmla="*/ 0 w 140"/>
                  <a:gd name="T13" fmla="*/ 0 h 591"/>
                  <a:gd name="T14" fmla="*/ 0 w 140"/>
                  <a:gd name="T15" fmla="*/ 0 h 591"/>
                  <a:gd name="T16" fmla="*/ 0 w 140"/>
                  <a:gd name="T17" fmla="*/ 0 h 591"/>
                  <a:gd name="T18" fmla="*/ 0 w 140"/>
                  <a:gd name="T19" fmla="*/ 0 h 591"/>
                  <a:gd name="T20" fmla="*/ 0 w 140"/>
                  <a:gd name="T21" fmla="*/ 0 h 591"/>
                  <a:gd name="T22" fmla="*/ 0 w 140"/>
                  <a:gd name="T23" fmla="*/ 0 h 591"/>
                  <a:gd name="T24" fmla="*/ 0 w 140"/>
                  <a:gd name="T25" fmla="*/ 0 h 591"/>
                  <a:gd name="T26" fmla="*/ 0 w 140"/>
                  <a:gd name="T27" fmla="*/ 0 h 591"/>
                  <a:gd name="T28" fmla="*/ 0 w 140"/>
                  <a:gd name="T29" fmla="*/ 1 h 591"/>
                  <a:gd name="T30" fmla="*/ 0 w 140"/>
                  <a:gd name="T31" fmla="*/ 1 h 591"/>
                  <a:gd name="T32" fmla="*/ 0 w 140"/>
                  <a:gd name="T33" fmla="*/ 1 h 591"/>
                  <a:gd name="T34" fmla="*/ 0 w 140"/>
                  <a:gd name="T35" fmla="*/ 0 h 591"/>
                  <a:gd name="T36" fmla="*/ 0 w 140"/>
                  <a:gd name="T37" fmla="*/ 0 h 591"/>
                  <a:gd name="T38" fmla="*/ 0 w 140"/>
                  <a:gd name="T39" fmla="*/ 0 h 591"/>
                  <a:gd name="T40" fmla="*/ 0 w 140"/>
                  <a:gd name="T41" fmla="*/ 0 h 591"/>
                  <a:gd name="T42" fmla="*/ 0 w 140"/>
                  <a:gd name="T43" fmla="*/ 0 h 591"/>
                  <a:gd name="T44" fmla="*/ 0 w 140"/>
                  <a:gd name="T45" fmla="*/ 1 h 591"/>
                  <a:gd name="T46" fmla="*/ 0 w 140"/>
                  <a:gd name="T47" fmla="*/ 1 h 591"/>
                  <a:gd name="T48" fmla="*/ 0 w 140"/>
                  <a:gd name="T49" fmla="*/ 1 h 591"/>
                  <a:gd name="T50" fmla="*/ 0 w 140"/>
                  <a:gd name="T51" fmla="*/ 1 h 591"/>
                  <a:gd name="T52" fmla="*/ 0 w 140"/>
                  <a:gd name="T53" fmla="*/ 1 h 591"/>
                  <a:gd name="T54" fmla="*/ 0 w 140"/>
                  <a:gd name="T55" fmla="*/ 1 h 591"/>
                  <a:gd name="T56" fmla="*/ 0 w 140"/>
                  <a:gd name="T57" fmla="*/ 1 h 591"/>
                  <a:gd name="T58" fmla="*/ 0 w 140"/>
                  <a:gd name="T59" fmla="*/ 2 h 591"/>
                  <a:gd name="T60" fmla="*/ 0 w 140"/>
                  <a:gd name="T61" fmla="*/ 2 h 591"/>
                  <a:gd name="T62" fmla="*/ 0 w 140"/>
                  <a:gd name="T63" fmla="*/ 1 h 591"/>
                  <a:gd name="T64" fmla="*/ 0 w 140"/>
                  <a:gd name="T65" fmla="*/ 1 h 591"/>
                  <a:gd name="T66" fmla="*/ 0 w 140"/>
                  <a:gd name="T67" fmla="*/ 1 h 591"/>
                  <a:gd name="T68" fmla="*/ 0 w 140"/>
                  <a:gd name="T69" fmla="*/ 1 h 591"/>
                  <a:gd name="T70" fmla="*/ 0 w 140"/>
                  <a:gd name="T71" fmla="*/ 1 h 591"/>
                  <a:gd name="T72" fmla="*/ 0 w 140"/>
                  <a:gd name="T73" fmla="*/ 2 h 591"/>
                  <a:gd name="T74" fmla="*/ 0 w 140"/>
                  <a:gd name="T75" fmla="*/ 2 h 591"/>
                  <a:gd name="T76" fmla="*/ 0 w 140"/>
                  <a:gd name="T77" fmla="*/ 2 h 591"/>
                  <a:gd name="T78" fmla="*/ 0 w 140"/>
                  <a:gd name="T79" fmla="*/ 2 h 591"/>
                  <a:gd name="T80" fmla="*/ 0 w 140"/>
                  <a:gd name="T81" fmla="*/ 2 h 591"/>
                  <a:gd name="T82" fmla="*/ 0 w 140"/>
                  <a:gd name="T83" fmla="*/ 2 h 591"/>
                  <a:gd name="T84" fmla="*/ 0 w 140"/>
                  <a:gd name="T85" fmla="*/ 2 h 591"/>
                  <a:gd name="T86" fmla="*/ 0 w 140"/>
                  <a:gd name="T87" fmla="*/ 2 h 591"/>
                  <a:gd name="T88" fmla="*/ 0 w 140"/>
                  <a:gd name="T89" fmla="*/ 2 h 59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40" h="591">
                    <a:moveTo>
                      <a:pt x="7" y="37"/>
                    </a:moveTo>
                    <a:lnTo>
                      <a:pt x="4" y="33"/>
                    </a:lnTo>
                    <a:lnTo>
                      <a:pt x="2" y="30"/>
                    </a:lnTo>
                    <a:lnTo>
                      <a:pt x="1" y="27"/>
                    </a:lnTo>
                    <a:lnTo>
                      <a:pt x="0" y="23"/>
                    </a:lnTo>
                    <a:lnTo>
                      <a:pt x="1" y="19"/>
                    </a:lnTo>
                    <a:lnTo>
                      <a:pt x="3" y="15"/>
                    </a:lnTo>
                    <a:lnTo>
                      <a:pt x="6" y="11"/>
                    </a:lnTo>
                    <a:lnTo>
                      <a:pt x="12" y="7"/>
                    </a:lnTo>
                    <a:lnTo>
                      <a:pt x="19" y="2"/>
                    </a:lnTo>
                    <a:lnTo>
                      <a:pt x="24" y="0"/>
                    </a:lnTo>
                    <a:lnTo>
                      <a:pt x="28" y="0"/>
                    </a:lnTo>
                    <a:lnTo>
                      <a:pt x="32" y="0"/>
                    </a:lnTo>
                    <a:lnTo>
                      <a:pt x="35" y="2"/>
                    </a:lnTo>
                    <a:lnTo>
                      <a:pt x="38" y="5"/>
                    </a:lnTo>
                    <a:lnTo>
                      <a:pt x="40" y="9"/>
                    </a:lnTo>
                    <a:lnTo>
                      <a:pt x="43" y="12"/>
                    </a:lnTo>
                    <a:lnTo>
                      <a:pt x="7" y="37"/>
                    </a:lnTo>
                    <a:close/>
                    <a:moveTo>
                      <a:pt x="43" y="12"/>
                    </a:moveTo>
                    <a:lnTo>
                      <a:pt x="46" y="17"/>
                    </a:lnTo>
                    <a:lnTo>
                      <a:pt x="55" y="30"/>
                    </a:lnTo>
                    <a:lnTo>
                      <a:pt x="69" y="52"/>
                    </a:lnTo>
                    <a:lnTo>
                      <a:pt x="84" y="79"/>
                    </a:lnTo>
                    <a:lnTo>
                      <a:pt x="92" y="96"/>
                    </a:lnTo>
                    <a:lnTo>
                      <a:pt x="100" y="112"/>
                    </a:lnTo>
                    <a:lnTo>
                      <a:pt x="109" y="129"/>
                    </a:lnTo>
                    <a:lnTo>
                      <a:pt x="116" y="148"/>
                    </a:lnTo>
                    <a:lnTo>
                      <a:pt x="123" y="167"/>
                    </a:lnTo>
                    <a:lnTo>
                      <a:pt x="129" y="187"/>
                    </a:lnTo>
                    <a:lnTo>
                      <a:pt x="133" y="206"/>
                    </a:lnTo>
                    <a:lnTo>
                      <a:pt x="137" y="227"/>
                    </a:lnTo>
                    <a:lnTo>
                      <a:pt x="93" y="233"/>
                    </a:lnTo>
                    <a:lnTo>
                      <a:pt x="90" y="214"/>
                    </a:lnTo>
                    <a:lnTo>
                      <a:pt x="86" y="197"/>
                    </a:lnTo>
                    <a:lnTo>
                      <a:pt x="81" y="179"/>
                    </a:lnTo>
                    <a:lnTo>
                      <a:pt x="75" y="162"/>
                    </a:lnTo>
                    <a:lnTo>
                      <a:pt x="68" y="146"/>
                    </a:lnTo>
                    <a:lnTo>
                      <a:pt x="61" y="129"/>
                    </a:lnTo>
                    <a:lnTo>
                      <a:pt x="53" y="114"/>
                    </a:lnTo>
                    <a:lnTo>
                      <a:pt x="45" y="100"/>
                    </a:lnTo>
                    <a:lnTo>
                      <a:pt x="31" y="74"/>
                    </a:lnTo>
                    <a:lnTo>
                      <a:pt x="19" y="55"/>
                    </a:lnTo>
                    <a:lnTo>
                      <a:pt x="10" y="41"/>
                    </a:lnTo>
                    <a:lnTo>
                      <a:pt x="7" y="37"/>
                    </a:lnTo>
                    <a:lnTo>
                      <a:pt x="43" y="12"/>
                    </a:lnTo>
                    <a:close/>
                    <a:moveTo>
                      <a:pt x="93" y="233"/>
                    </a:moveTo>
                    <a:lnTo>
                      <a:pt x="94" y="236"/>
                    </a:lnTo>
                    <a:lnTo>
                      <a:pt x="93" y="233"/>
                    </a:lnTo>
                    <a:lnTo>
                      <a:pt x="116" y="230"/>
                    </a:lnTo>
                    <a:lnTo>
                      <a:pt x="93" y="233"/>
                    </a:lnTo>
                    <a:close/>
                    <a:moveTo>
                      <a:pt x="137" y="227"/>
                    </a:moveTo>
                    <a:lnTo>
                      <a:pt x="139" y="247"/>
                    </a:lnTo>
                    <a:lnTo>
                      <a:pt x="140" y="271"/>
                    </a:lnTo>
                    <a:lnTo>
                      <a:pt x="140" y="296"/>
                    </a:lnTo>
                    <a:lnTo>
                      <a:pt x="139" y="323"/>
                    </a:lnTo>
                    <a:lnTo>
                      <a:pt x="134" y="380"/>
                    </a:lnTo>
                    <a:lnTo>
                      <a:pt x="128" y="436"/>
                    </a:lnTo>
                    <a:lnTo>
                      <a:pt x="122" y="488"/>
                    </a:lnTo>
                    <a:lnTo>
                      <a:pt x="115" y="531"/>
                    </a:lnTo>
                    <a:lnTo>
                      <a:pt x="111" y="561"/>
                    </a:lnTo>
                    <a:lnTo>
                      <a:pt x="109" y="571"/>
                    </a:lnTo>
                    <a:lnTo>
                      <a:pt x="66" y="564"/>
                    </a:lnTo>
                    <a:lnTo>
                      <a:pt x="67" y="554"/>
                    </a:lnTo>
                    <a:lnTo>
                      <a:pt x="72" y="525"/>
                    </a:lnTo>
                    <a:lnTo>
                      <a:pt x="78" y="484"/>
                    </a:lnTo>
                    <a:lnTo>
                      <a:pt x="85" y="433"/>
                    </a:lnTo>
                    <a:lnTo>
                      <a:pt x="91" y="379"/>
                    </a:lnTo>
                    <a:lnTo>
                      <a:pt x="95" y="324"/>
                    </a:lnTo>
                    <a:lnTo>
                      <a:pt x="96" y="298"/>
                    </a:lnTo>
                    <a:lnTo>
                      <a:pt x="96" y="274"/>
                    </a:lnTo>
                    <a:lnTo>
                      <a:pt x="95" y="252"/>
                    </a:lnTo>
                    <a:lnTo>
                      <a:pt x="93" y="233"/>
                    </a:lnTo>
                    <a:lnTo>
                      <a:pt x="137" y="227"/>
                    </a:lnTo>
                    <a:close/>
                    <a:moveTo>
                      <a:pt x="109" y="571"/>
                    </a:moveTo>
                    <a:lnTo>
                      <a:pt x="108" y="575"/>
                    </a:lnTo>
                    <a:lnTo>
                      <a:pt x="107" y="580"/>
                    </a:lnTo>
                    <a:lnTo>
                      <a:pt x="106" y="583"/>
                    </a:lnTo>
                    <a:lnTo>
                      <a:pt x="104" y="586"/>
                    </a:lnTo>
                    <a:lnTo>
                      <a:pt x="100" y="589"/>
                    </a:lnTo>
                    <a:lnTo>
                      <a:pt x="96" y="590"/>
                    </a:lnTo>
                    <a:lnTo>
                      <a:pt x="90" y="591"/>
                    </a:lnTo>
                    <a:lnTo>
                      <a:pt x="83" y="590"/>
                    </a:lnTo>
                    <a:lnTo>
                      <a:pt x="76" y="588"/>
                    </a:lnTo>
                    <a:lnTo>
                      <a:pt x="71" y="586"/>
                    </a:lnTo>
                    <a:lnTo>
                      <a:pt x="68" y="583"/>
                    </a:lnTo>
                    <a:lnTo>
                      <a:pt x="66" y="580"/>
                    </a:lnTo>
                    <a:lnTo>
                      <a:pt x="65" y="576"/>
                    </a:lnTo>
                    <a:lnTo>
                      <a:pt x="65" y="572"/>
                    </a:lnTo>
                    <a:lnTo>
                      <a:pt x="65" y="568"/>
                    </a:lnTo>
                    <a:lnTo>
                      <a:pt x="66" y="564"/>
                    </a:lnTo>
                    <a:lnTo>
                      <a:pt x="109" y="571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69" name="Freeform 565">
                <a:extLst>
                  <a:ext uri="{FF2B5EF4-FFF2-40B4-BE49-F238E27FC236}">
                    <a16:creationId xmlns:a16="http://schemas.microsoft.com/office/drawing/2014/main" id="{6CD0D2C5-EFE2-4E00-8E24-ACC5CF59822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36" y="1449"/>
                <a:ext cx="16" cy="61"/>
              </a:xfrm>
              <a:custGeom>
                <a:avLst/>
                <a:gdLst>
                  <a:gd name="T0" fmla="*/ 1 w 303"/>
                  <a:gd name="T1" fmla="*/ 3 h 1156"/>
                  <a:gd name="T2" fmla="*/ 1 w 303"/>
                  <a:gd name="T3" fmla="*/ 3 h 1156"/>
                  <a:gd name="T4" fmla="*/ 1 w 303"/>
                  <a:gd name="T5" fmla="*/ 3 h 1156"/>
                  <a:gd name="T6" fmla="*/ 1 w 303"/>
                  <a:gd name="T7" fmla="*/ 3 h 1156"/>
                  <a:gd name="T8" fmla="*/ 1 w 303"/>
                  <a:gd name="T9" fmla="*/ 3 h 1156"/>
                  <a:gd name="T10" fmla="*/ 1 w 303"/>
                  <a:gd name="T11" fmla="*/ 3 h 1156"/>
                  <a:gd name="T12" fmla="*/ 1 w 303"/>
                  <a:gd name="T13" fmla="*/ 3 h 1156"/>
                  <a:gd name="T14" fmla="*/ 1 w 303"/>
                  <a:gd name="T15" fmla="*/ 3 h 1156"/>
                  <a:gd name="T16" fmla="*/ 1 w 303"/>
                  <a:gd name="T17" fmla="*/ 3 h 1156"/>
                  <a:gd name="T18" fmla="*/ 1 w 303"/>
                  <a:gd name="T19" fmla="*/ 3 h 1156"/>
                  <a:gd name="T20" fmla="*/ 1 w 303"/>
                  <a:gd name="T21" fmla="*/ 2 h 1156"/>
                  <a:gd name="T22" fmla="*/ 1 w 303"/>
                  <a:gd name="T23" fmla="*/ 2 h 1156"/>
                  <a:gd name="T24" fmla="*/ 1 w 303"/>
                  <a:gd name="T25" fmla="*/ 3 h 1156"/>
                  <a:gd name="T26" fmla="*/ 1 w 303"/>
                  <a:gd name="T27" fmla="*/ 3 h 1156"/>
                  <a:gd name="T28" fmla="*/ 1 w 303"/>
                  <a:gd name="T29" fmla="*/ 3 h 1156"/>
                  <a:gd name="T30" fmla="*/ 1 w 303"/>
                  <a:gd name="T31" fmla="*/ 3 h 1156"/>
                  <a:gd name="T32" fmla="*/ 1 w 303"/>
                  <a:gd name="T33" fmla="*/ 2 h 1156"/>
                  <a:gd name="T34" fmla="*/ 1 w 303"/>
                  <a:gd name="T35" fmla="*/ 2 h 1156"/>
                  <a:gd name="T36" fmla="*/ 1 w 303"/>
                  <a:gd name="T37" fmla="*/ 2 h 1156"/>
                  <a:gd name="T38" fmla="*/ 1 w 303"/>
                  <a:gd name="T39" fmla="*/ 2 h 1156"/>
                  <a:gd name="T40" fmla="*/ 1 w 303"/>
                  <a:gd name="T41" fmla="*/ 2 h 1156"/>
                  <a:gd name="T42" fmla="*/ 0 w 303"/>
                  <a:gd name="T43" fmla="*/ 2 h 1156"/>
                  <a:gd name="T44" fmla="*/ 0 w 303"/>
                  <a:gd name="T45" fmla="*/ 2 h 1156"/>
                  <a:gd name="T46" fmla="*/ 0 w 303"/>
                  <a:gd name="T47" fmla="*/ 2 h 1156"/>
                  <a:gd name="T48" fmla="*/ 0 w 303"/>
                  <a:gd name="T49" fmla="*/ 2 h 1156"/>
                  <a:gd name="T50" fmla="*/ 0 w 303"/>
                  <a:gd name="T51" fmla="*/ 2 h 1156"/>
                  <a:gd name="T52" fmla="*/ 0 w 303"/>
                  <a:gd name="T53" fmla="*/ 2 h 1156"/>
                  <a:gd name="T54" fmla="*/ 1 w 303"/>
                  <a:gd name="T55" fmla="*/ 2 h 1156"/>
                  <a:gd name="T56" fmla="*/ 0 w 303"/>
                  <a:gd name="T57" fmla="*/ 2 h 1156"/>
                  <a:gd name="T58" fmla="*/ 0 w 303"/>
                  <a:gd name="T59" fmla="*/ 2 h 1156"/>
                  <a:gd name="T60" fmla="*/ 0 w 303"/>
                  <a:gd name="T61" fmla="*/ 1 h 1156"/>
                  <a:gd name="T62" fmla="*/ 0 w 303"/>
                  <a:gd name="T63" fmla="*/ 1 h 1156"/>
                  <a:gd name="T64" fmla="*/ 0 w 303"/>
                  <a:gd name="T65" fmla="*/ 1 h 1156"/>
                  <a:gd name="T66" fmla="*/ 0 w 303"/>
                  <a:gd name="T67" fmla="*/ 1 h 1156"/>
                  <a:gd name="T68" fmla="*/ 0 w 303"/>
                  <a:gd name="T69" fmla="*/ 2 h 1156"/>
                  <a:gd name="T70" fmla="*/ 0 w 303"/>
                  <a:gd name="T71" fmla="*/ 2 h 1156"/>
                  <a:gd name="T72" fmla="*/ 0 w 303"/>
                  <a:gd name="T73" fmla="*/ 1 h 1156"/>
                  <a:gd name="T74" fmla="*/ 0 w 303"/>
                  <a:gd name="T75" fmla="*/ 1 h 1156"/>
                  <a:gd name="T76" fmla="*/ 0 w 303"/>
                  <a:gd name="T77" fmla="*/ 1 h 1156"/>
                  <a:gd name="T78" fmla="*/ 0 w 303"/>
                  <a:gd name="T79" fmla="*/ 1 h 1156"/>
                  <a:gd name="T80" fmla="*/ 0 w 303"/>
                  <a:gd name="T81" fmla="*/ 1 h 1156"/>
                  <a:gd name="T82" fmla="*/ 0 w 303"/>
                  <a:gd name="T83" fmla="*/ 0 h 1156"/>
                  <a:gd name="T84" fmla="*/ 0 w 303"/>
                  <a:gd name="T85" fmla="*/ 0 h 1156"/>
                  <a:gd name="T86" fmla="*/ 0 w 303"/>
                  <a:gd name="T87" fmla="*/ 0 h 1156"/>
                  <a:gd name="T88" fmla="*/ 0 w 303"/>
                  <a:gd name="T89" fmla="*/ 0 h 1156"/>
                  <a:gd name="T90" fmla="*/ 0 w 303"/>
                  <a:gd name="T91" fmla="*/ 0 h 1156"/>
                  <a:gd name="T92" fmla="*/ 0 w 303"/>
                  <a:gd name="T93" fmla="*/ 0 h 1156"/>
                  <a:gd name="T94" fmla="*/ 0 w 303"/>
                  <a:gd name="T95" fmla="*/ 0 h 115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303" h="1156">
                    <a:moveTo>
                      <a:pt x="260" y="1140"/>
                    </a:moveTo>
                    <a:lnTo>
                      <a:pt x="259" y="1144"/>
                    </a:lnTo>
                    <a:lnTo>
                      <a:pt x="257" y="1148"/>
                    </a:lnTo>
                    <a:lnTo>
                      <a:pt x="255" y="1151"/>
                    </a:lnTo>
                    <a:lnTo>
                      <a:pt x="253" y="1153"/>
                    </a:lnTo>
                    <a:lnTo>
                      <a:pt x="250" y="1155"/>
                    </a:lnTo>
                    <a:lnTo>
                      <a:pt x="245" y="1156"/>
                    </a:lnTo>
                    <a:lnTo>
                      <a:pt x="240" y="1156"/>
                    </a:lnTo>
                    <a:lnTo>
                      <a:pt x="233" y="1154"/>
                    </a:lnTo>
                    <a:lnTo>
                      <a:pt x="226" y="1151"/>
                    </a:lnTo>
                    <a:lnTo>
                      <a:pt x="221" y="1148"/>
                    </a:lnTo>
                    <a:lnTo>
                      <a:pt x="218" y="1145"/>
                    </a:lnTo>
                    <a:lnTo>
                      <a:pt x="217" y="1141"/>
                    </a:lnTo>
                    <a:lnTo>
                      <a:pt x="216" y="1138"/>
                    </a:lnTo>
                    <a:lnTo>
                      <a:pt x="217" y="1134"/>
                    </a:lnTo>
                    <a:lnTo>
                      <a:pt x="218" y="1130"/>
                    </a:lnTo>
                    <a:lnTo>
                      <a:pt x="219" y="1127"/>
                    </a:lnTo>
                    <a:lnTo>
                      <a:pt x="260" y="1140"/>
                    </a:lnTo>
                    <a:close/>
                    <a:moveTo>
                      <a:pt x="219" y="1127"/>
                    </a:moveTo>
                    <a:lnTo>
                      <a:pt x="221" y="1119"/>
                    </a:lnTo>
                    <a:lnTo>
                      <a:pt x="228" y="1097"/>
                    </a:lnTo>
                    <a:lnTo>
                      <a:pt x="237" y="1066"/>
                    </a:lnTo>
                    <a:lnTo>
                      <a:pt x="246" y="1029"/>
                    </a:lnTo>
                    <a:lnTo>
                      <a:pt x="250" y="1009"/>
                    </a:lnTo>
                    <a:lnTo>
                      <a:pt x="254" y="988"/>
                    </a:lnTo>
                    <a:lnTo>
                      <a:pt x="257" y="967"/>
                    </a:lnTo>
                    <a:lnTo>
                      <a:pt x="259" y="947"/>
                    </a:lnTo>
                    <a:lnTo>
                      <a:pt x="260" y="927"/>
                    </a:lnTo>
                    <a:lnTo>
                      <a:pt x="260" y="909"/>
                    </a:lnTo>
                    <a:lnTo>
                      <a:pt x="259" y="901"/>
                    </a:lnTo>
                    <a:lnTo>
                      <a:pt x="258" y="892"/>
                    </a:lnTo>
                    <a:lnTo>
                      <a:pt x="257" y="885"/>
                    </a:lnTo>
                    <a:lnTo>
                      <a:pt x="255" y="878"/>
                    </a:lnTo>
                    <a:lnTo>
                      <a:pt x="296" y="864"/>
                    </a:lnTo>
                    <a:lnTo>
                      <a:pt x="299" y="873"/>
                    </a:lnTo>
                    <a:lnTo>
                      <a:pt x="300" y="881"/>
                    </a:lnTo>
                    <a:lnTo>
                      <a:pt x="302" y="890"/>
                    </a:lnTo>
                    <a:lnTo>
                      <a:pt x="303" y="901"/>
                    </a:lnTo>
                    <a:lnTo>
                      <a:pt x="303" y="921"/>
                    </a:lnTo>
                    <a:lnTo>
                      <a:pt x="303" y="944"/>
                    </a:lnTo>
                    <a:lnTo>
                      <a:pt x="301" y="966"/>
                    </a:lnTo>
                    <a:lnTo>
                      <a:pt x="297" y="989"/>
                    </a:lnTo>
                    <a:lnTo>
                      <a:pt x="294" y="1012"/>
                    </a:lnTo>
                    <a:lnTo>
                      <a:pt x="289" y="1034"/>
                    </a:lnTo>
                    <a:lnTo>
                      <a:pt x="280" y="1076"/>
                    </a:lnTo>
                    <a:lnTo>
                      <a:pt x="270" y="1109"/>
                    </a:lnTo>
                    <a:lnTo>
                      <a:pt x="263" y="1132"/>
                    </a:lnTo>
                    <a:lnTo>
                      <a:pt x="260" y="1140"/>
                    </a:lnTo>
                    <a:lnTo>
                      <a:pt x="219" y="1127"/>
                    </a:lnTo>
                    <a:close/>
                    <a:moveTo>
                      <a:pt x="255" y="878"/>
                    </a:moveTo>
                    <a:lnTo>
                      <a:pt x="250" y="865"/>
                    </a:lnTo>
                    <a:lnTo>
                      <a:pt x="243" y="851"/>
                    </a:lnTo>
                    <a:lnTo>
                      <a:pt x="235" y="837"/>
                    </a:lnTo>
                    <a:lnTo>
                      <a:pt x="225" y="823"/>
                    </a:lnTo>
                    <a:lnTo>
                      <a:pt x="205" y="794"/>
                    </a:lnTo>
                    <a:lnTo>
                      <a:pt x="182" y="765"/>
                    </a:lnTo>
                    <a:lnTo>
                      <a:pt x="217" y="738"/>
                    </a:lnTo>
                    <a:lnTo>
                      <a:pt x="241" y="770"/>
                    </a:lnTo>
                    <a:lnTo>
                      <a:pt x="263" y="801"/>
                    </a:lnTo>
                    <a:lnTo>
                      <a:pt x="273" y="818"/>
                    </a:lnTo>
                    <a:lnTo>
                      <a:pt x="283" y="833"/>
                    </a:lnTo>
                    <a:lnTo>
                      <a:pt x="290" y="848"/>
                    </a:lnTo>
                    <a:lnTo>
                      <a:pt x="296" y="864"/>
                    </a:lnTo>
                    <a:lnTo>
                      <a:pt x="255" y="878"/>
                    </a:lnTo>
                    <a:close/>
                    <a:moveTo>
                      <a:pt x="182" y="765"/>
                    </a:moveTo>
                    <a:lnTo>
                      <a:pt x="168" y="746"/>
                    </a:lnTo>
                    <a:lnTo>
                      <a:pt x="155" y="729"/>
                    </a:lnTo>
                    <a:lnTo>
                      <a:pt x="142" y="711"/>
                    </a:lnTo>
                    <a:lnTo>
                      <a:pt x="132" y="694"/>
                    </a:lnTo>
                    <a:lnTo>
                      <a:pt x="122" y="678"/>
                    </a:lnTo>
                    <a:lnTo>
                      <a:pt x="115" y="661"/>
                    </a:lnTo>
                    <a:lnTo>
                      <a:pt x="112" y="653"/>
                    </a:lnTo>
                    <a:lnTo>
                      <a:pt x="110" y="646"/>
                    </a:lnTo>
                    <a:lnTo>
                      <a:pt x="109" y="639"/>
                    </a:lnTo>
                    <a:lnTo>
                      <a:pt x="108" y="630"/>
                    </a:lnTo>
                    <a:lnTo>
                      <a:pt x="152" y="629"/>
                    </a:lnTo>
                    <a:lnTo>
                      <a:pt x="153" y="635"/>
                    </a:lnTo>
                    <a:lnTo>
                      <a:pt x="154" y="640"/>
                    </a:lnTo>
                    <a:lnTo>
                      <a:pt x="156" y="645"/>
                    </a:lnTo>
                    <a:lnTo>
                      <a:pt x="158" y="651"/>
                    </a:lnTo>
                    <a:lnTo>
                      <a:pt x="164" y="663"/>
                    </a:lnTo>
                    <a:lnTo>
                      <a:pt x="172" y="677"/>
                    </a:lnTo>
                    <a:lnTo>
                      <a:pt x="194" y="706"/>
                    </a:lnTo>
                    <a:lnTo>
                      <a:pt x="217" y="738"/>
                    </a:lnTo>
                    <a:lnTo>
                      <a:pt x="182" y="765"/>
                    </a:lnTo>
                    <a:close/>
                    <a:moveTo>
                      <a:pt x="108" y="630"/>
                    </a:moveTo>
                    <a:lnTo>
                      <a:pt x="108" y="630"/>
                    </a:lnTo>
                    <a:lnTo>
                      <a:pt x="130" y="630"/>
                    </a:lnTo>
                    <a:lnTo>
                      <a:pt x="108" y="630"/>
                    </a:lnTo>
                    <a:close/>
                    <a:moveTo>
                      <a:pt x="108" y="630"/>
                    </a:moveTo>
                    <a:lnTo>
                      <a:pt x="109" y="603"/>
                    </a:lnTo>
                    <a:lnTo>
                      <a:pt x="112" y="570"/>
                    </a:lnTo>
                    <a:lnTo>
                      <a:pt x="117" y="533"/>
                    </a:lnTo>
                    <a:lnTo>
                      <a:pt x="121" y="497"/>
                    </a:lnTo>
                    <a:lnTo>
                      <a:pt x="126" y="464"/>
                    </a:lnTo>
                    <a:lnTo>
                      <a:pt x="130" y="436"/>
                    </a:lnTo>
                    <a:lnTo>
                      <a:pt x="133" y="417"/>
                    </a:lnTo>
                    <a:lnTo>
                      <a:pt x="134" y="409"/>
                    </a:lnTo>
                    <a:lnTo>
                      <a:pt x="177" y="417"/>
                    </a:lnTo>
                    <a:lnTo>
                      <a:pt x="176" y="424"/>
                    </a:lnTo>
                    <a:lnTo>
                      <a:pt x="174" y="442"/>
                    </a:lnTo>
                    <a:lnTo>
                      <a:pt x="169" y="469"/>
                    </a:lnTo>
                    <a:lnTo>
                      <a:pt x="165" y="502"/>
                    </a:lnTo>
                    <a:lnTo>
                      <a:pt x="160" y="537"/>
                    </a:lnTo>
                    <a:lnTo>
                      <a:pt x="156" y="572"/>
                    </a:lnTo>
                    <a:lnTo>
                      <a:pt x="153" y="604"/>
                    </a:lnTo>
                    <a:lnTo>
                      <a:pt x="152" y="630"/>
                    </a:lnTo>
                    <a:lnTo>
                      <a:pt x="108" y="630"/>
                    </a:lnTo>
                    <a:close/>
                    <a:moveTo>
                      <a:pt x="173" y="399"/>
                    </a:moveTo>
                    <a:lnTo>
                      <a:pt x="179" y="407"/>
                    </a:lnTo>
                    <a:lnTo>
                      <a:pt x="177" y="417"/>
                    </a:lnTo>
                    <a:lnTo>
                      <a:pt x="156" y="414"/>
                    </a:lnTo>
                    <a:lnTo>
                      <a:pt x="173" y="399"/>
                    </a:lnTo>
                    <a:close/>
                    <a:moveTo>
                      <a:pt x="139" y="427"/>
                    </a:moveTo>
                    <a:lnTo>
                      <a:pt x="25" y="282"/>
                    </a:lnTo>
                    <a:lnTo>
                      <a:pt x="59" y="254"/>
                    </a:lnTo>
                    <a:lnTo>
                      <a:pt x="173" y="399"/>
                    </a:lnTo>
                    <a:lnTo>
                      <a:pt x="139" y="427"/>
                    </a:lnTo>
                    <a:close/>
                    <a:moveTo>
                      <a:pt x="25" y="282"/>
                    </a:moveTo>
                    <a:lnTo>
                      <a:pt x="21" y="275"/>
                    </a:lnTo>
                    <a:lnTo>
                      <a:pt x="20" y="269"/>
                    </a:lnTo>
                    <a:lnTo>
                      <a:pt x="42" y="267"/>
                    </a:lnTo>
                    <a:lnTo>
                      <a:pt x="25" y="282"/>
                    </a:lnTo>
                    <a:close/>
                    <a:moveTo>
                      <a:pt x="20" y="269"/>
                    </a:moveTo>
                    <a:lnTo>
                      <a:pt x="0" y="24"/>
                    </a:lnTo>
                    <a:lnTo>
                      <a:pt x="44" y="21"/>
                    </a:lnTo>
                    <a:lnTo>
                      <a:pt x="64" y="266"/>
                    </a:lnTo>
                    <a:lnTo>
                      <a:pt x="20" y="269"/>
                    </a:lnTo>
                    <a:close/>
                    <a:moveTo>
                      <a:pt x="0" y="24"/>
                    </a:moveTo>
                    <a:lnTo>
                      <a:pt x="0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8" y="3"/>
                    </a:lnTo>
                    <a:lnTo>
                      <a:pt x="13" y="1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4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42" y="8"/>
                    </a:lnTo>
                    <a:lnTo>
                      <a:pt x="43" y="12"/>
                    </a:lnTo>
                    <a:lnTo>
                      <a:pt x="44" y="16"/>
                    </a:lnTo>
                    <a:lnTo>
                      <a:pt x="44" y="21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70" name="Freeform 566">
                <a:extLst>
                  <a:ext uri="{FF2B5EF4-FFF2-40B4-BE49-F238E27FC236}">
                    <a16:creationId xmlns:a16="http://schemas.microsoft.com/office/drawing/2014/main" id="{1BB8AF19-C9E9-4BC6-87C2-E7D5649157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42" y="1474"/>
                <a:ext cx="9" cy="21"/>
              </a:xfrm>
              <a:custGeom>
                <a:avLst/>
                <a:gdLst>
                  <a:gd name="T0" fmla="*/ 0 w 163"/>
                  <a:gd name="T1" fmla="*/ 0 h 401"/>
                  <a:gd name="T2" fmla="*/ 0 w 163"/>
                  <a:gd name="T3" fmla="*/ 0 h 401"/>
                  <a:gd name="T4" fmla="*/ 0 w 163"/>
                  <a:gd name="T5" fmla="*/ 0 h 401"/>
                  <a:gd name="T6" fmla="*/ 0 w 163"/>
                  <a:gd name="T7" fmla="*/ 0 h 401"/>
                  <a:gd name="T8" fmla="*/ 0 w 163"/>
                  <a:gd name="T9" fmla="*/ 0 h 401"/>
                  <a:gd name="T10" fmla="*/ 0 w 163"/>
                  <a:gd name="T11" fmla="*/ 0 h 401"/>
                  <a:gd name="T12" fmla="*/ 0 w 163"/>
                  <a:gd name="T13" fmla="*/ 0 h 401"/>
                  <a:gd name="T14" fmla="*/ 0 w 163"/>
                  <a:gd name="T15" fmla="*/ 0 h 401"/>
                  <a:gd name="T16" fmla="*/ 0 w 163"/>
                  <a:gd name="T17" fmla="*/ 0 h 401"/>
                  <a:gd name="T18" fmla="*/ 0 w 163"/>
                  <a:gd name="T19" fmla="*/ 0 h 401"/>
                  <a:gd name="T20" fmla="*/ 0 w 163"/>
                  <a:gd name="T21" fmla="*/ 0 h 401"/>
                  <a:gd name="T22" fmla="*/ 0 w 163"/>
                  <a:gd name="T23" fmla="*/ 0 h 401"/>
                  <a:gd name="T24" fmla="*/ 0 w 163"/>
                  <a:gd name="T25" fmla="*/ 0 h 401"/>
                  <a:gd name="T26" fmla="*/ 0 w 163"/>
                  <a:gd name="T27" fmla="*/ 0 h 401"/>
                  <a:gd name="T28" fmla="*/ 0 w 163"/>
                  <a:gd name="T29" fmla="*/ 0 h 401"/>
                  <a:gd name="T30" fmla="*/ 0 w 163"/>
                  <a:gd name="T31" fmla="*/ 0 h 401"/>
                  <a:gd name="T32" fmla="*/ 0 w 163"/>
                  <a:gd name="T33" fmla="*/ 0 h 401"/>
                  <a:gd name="T34" fmla="*/ 0 w 163"/>
                  <a:gd name="T35" fmla="*/ 1 h 401"/>
                  <a:gd name="T36" fmla="*/ 0 w 163"/>
                  <a:gd name="T37" fmla="*/ 1 h 401"/>
                  <a:gd name="T38" fmla="*/ 0 w 163"/>
                  <a:gd name="T39" fmla="*/ 1 h 401"/>
                  <a:gd name="T40" fmla="*/ 0 w 163"/>
                  <a:gd name="T41" fmla="*/ 0 h 401"/>
                  <a:gd name="T42" fmla="*/ 0 w 163"/>
                  <a:gd name="T43" fmla="*/ 0 h 401"/>
                  <a:gd name="T44" fmla="*/ 0 w 163"/>
                  <a:gd name="T45" fmla="*/ 0 h 401"/>
                  <a:gd name="T46" fmla="*/ 0 w 163"/>
                  <a:gd name="T47" fmla="*/ 0 h 401"/>
                  <a:gd name="T48" fmla="*/ 0 w 163"/>
                  <a:gd name="T49" fmla="*/ 0 h 401"/>
                  <a:gd name="T50" fmla="*/ 0 w 163"/>
                  <a:gd name="T51" fmla="*/ 0 h 401"/>
                  <a:gd name="T52" fmla="*/ 0 w 163"/>
                  <a:gd name="T53" fmla="*/ 1 h 401"/>
                  <a:gd name="T54" fmla="*/ 0 w 163"/>
                  <a:gd name="T55" fmla="*/ 1 h 401"/>
                  <a:gd name="T56" fmla="*/ 0 w 163"/>
                  <a:gd name="T57" fmla="*/ 1 h 401"/>
                  <a:gd name="T58" fmla="*/ 0 w 163"/>
                  <a:gd name="T59" fmla="*/ 1 h 401"/>
                  <a:gd name="T60" fmla="*/ 0 w 163"/>
                  <a:gd name="T61" fmla="*/ 1 h 401"/>
                  <a:gd name="T62" fmla="*/ 0 w 163"/>
                  <a:gd name="T63" fmla="*/ 1 h 401"/>
                  <a:gd name="T64" fmla="*/ 0 w 163"/>
                  <a:gd name="T65" fmla="*/ 1 h 401"/>
                  <a:gd name="T66" fmla="*/ 0 w 163"/>
                  <a:gd name="T67" fmla="*/ 1 h 401"/>
                  <a:gd name="T68" fmla="*/ 0 w 163"/>
                  <a:gd name="T69" fmla="*/ 1 h 401"/>
                  <a:gd name="T70" fmla="*/ 0 w 163"/>
                  <a:gd name="T71" fmla="*/ 1 h 401"/>
                  <a:gd name="T72" fmla="*/ 0 w 163"/>
                  <a:gd name="T73" fmla="*/ 1 h 401"/>
                  <a:gd name="T74" fmla="*/ 0 w 163"/>
                  <a:gd name="T75" fmla="*/ 1 h 401"/>
                  <a:gd name="T76" fmla="*/ 0 w 163"/>
                  <a:gd name="T77" fmla="*/ 1 h 401"/>
                  <a:gd name="T78" fmla="*/ 0 w 163"/>
                  <a:gd name="T79" fmla="*/ 1 h 401"/>
                  <a:gd name="T80" fmla="*/ 0 w 163"/>
                  <a:gd name="T81" fmla="*/ 1 h 401"/>
                  <a:gd name="T82" fmla="*/ 0 w 163"/>
                  <a:gd name="T83" fmla="*/ 1 h 401"/>
                  <a:gd name="T84" fmla="*/ 0 w 163"/>
                  <a:gd name="T85" fmla="*/ 1 h 401"/>
                  <a:gd name="T86" fmla="*/ 0 w 163"/>
                  <a:gd name="T87" fmla="*/ 1 h 401"/>
                  <a:gd name="T88" fmla="*/ 0 w 163"/>
                  <a:gd name="T89" fmla="*/ 1 h 401"/>
                  <a:gd name="T90" fmla="*/ 0 w 163"/>
                  <a:gd name="T91" fmla="*/ 1 h 401"/>
                  <a:gd name="T92" fmla="*/ 0 w 163"/>
                  <a:gd name="T93" fmla="*/ 1 h 40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63" h="401">
                    <a:moveTo>
                      <a:pt x="11" y="42"/>
                    </a:moveTo>
                    <a:lnTo>
                      <a:pt x="8" y="40"/>
                    </a:lnTo>
                    <a:lnTo>
                      <a:pt x="5" y="38"/>
                    </a:lnTo>
                    <a:lnTo>
                      <a:pt x="2" y="35"/>
                    </a:lnTo>
                    <a:lnTo>
                      <a:pt x="0" y="31"/>
                    </a:lnTo>
                    <a:lnTo>
                      <a:pt x="0" y="27"/>
                    </a:lnTo>
                    <a:lnTo>
                      <a:pt x="0" y="23"/>
                    </a:lnTo>
                    <a:lnTo>
                      <a:pt x="2" y="18"/>
                    </a:lnTo>
                    <a:lnTo>
                      <a:pt x="5" y="12"/>
                    </a:lnTo>
                    <a:lnTo>
                      <a:pt x="10" y="6"/>
                    </a:lnTo>
                    <a:lnTo>
                      <a:pt x="14" y="2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6" y="0"/>
                    </a:lnTo>
                    <a:lnTo>
                      <a:pt x="29" y="2"/>
                    </a:lnTo>
                    <a:lnTo>
                      <a:pt x="33" y="4"/>
                    </a:lnTo>
                    <a:lnTo>
                      <a:pt x="36" y="6"/>
                    </a:lnTo>
                    <a:lnTo>
                      <a:pt x="11" y="42"/>
                    </a:lnTo>
                    <a:close/>
                    <a:moveTo>
                      <a:pt x="36" y="6"/>
                    </a:moveTo>
                    <a:lnTo>
                      <a:pt x="42" y="10"/>
                    </a:lnTo>
                    <a:lnTo>
                      <a:pt x="56" y="21"/>
                    </a:lnTo>
                    <a:lnTo>
                      <a:pt x="67" y="29"/>
                    </a:lnTo>
                    <a:lnTo>
                      <a:pt x="78" y="40"/>
                    </a:lnTo>
                    <a:lnTo>
                      <a:pt x="89" y="51"/>
                    </a:lnTo>
                    <a:lnTo>
                      <a:pt x="101" y="63"/>
                    </a:lnTo>
                    <a:lnTo>
                      <a:pt x="114" y="78"/>
                    </a:lnTo>
                    <a:lnTo>
                      <a:pt x="125" y="93"/>
                    </a:lnTo>
                    <a:lnTo>
                      <a:pt x="135" y="109"/>
                    </a:lnTo>
                    <a:lnTo>
                      <a:pt x="145" y="127"/>
                    </a:lnTo>
                    <a:lnTo>
                      <a:pt x="149" y="135"/>
                    </a:lnTo>
                    <a:lnTo>
                      <a:pt x="153" y="144"/>
                    </a:lnTo>
                    <a:lnTo>
                      <a:pt x="156" y="154"/>
                    </a:lnTo>
                    <a:lnTo>
                      <a:pt x="159" y="163"/>
                    </a:lnTo>
                    <a:lnTo>
                      <a:pt x="161" y="174"/>
                    </a:lnTo>
                    <a:lnTo>
                      <a:pt x="162" y="183"/>
                    </a:lnTo>
                    <a:lnTo>
                      <a:pt x="163" y="193"/>
                    </a:lnTo>
                    <a:lnTo>
                      <a:pt x="163" y="203"/>
                    </a:lnTo>
                    <a:lnTo>
                      <a:pt x="119" y="201"/>
                    </a:lnTo>
                    <a:lnTo>
                      <a:pt x="119" y="193"/>
                    </a:lnTo>
                    <a:lnTo>
                      <a:pt x="118" y="186"/>
                    </a:lnTo>
                    <a:lnTo>
                      <a:pt x="117" y="178"/>
                    </a:lnTo>
                    <a:lnTo>
                      <a:pt x="116" y="171"/>
                    </a:lnTo>
                    <a:lnTo>
                      <a:pt x="111" y="155"/>
                    </a:lnTo>
                    <a:lnTo>
                      <a:pt x="103" y="141"/>
                    </a:lnTo>
                    <a:lnTo>
                      <a:pt x="95" y="127"/>
                    </a:lnTo>
                    <a:lnTo>
                      <a:pt x="87" y="113"/>
                    </a:lnTo>
                    <a:lnTo>
                      <a:pt x="77" y="101"/>
                    </a:lnTo>
                    <a:lnTo>
                      <a:pt x="67" y="90"/>
                    </a:lnTo>
                    <a:lnTo>
                      <a:pt x="47" y="70"/>
                    </a:lnTo>
                    <a:lnTo>
                      <a:pt x="29" y="55"/>
                    </a:lnTo>
                    <a:lnTo>
                      <a:pt x="16" y="46"/>
                    </a:lnTo>
                    <a:lnTo>
                      <a:pt x="11" y="42"/>
                    </a:lnTo>
                    <a:lnTo>
                      <a:pt x="36" y="6"/>
                    </a:lnTo>
                    <a:close/>
                    <a:moveTo>
                      <a:pt x="119" y="202"/>
                    </a:moveTo>
                    <a:lnTo>
                      <a:pt x="119" y="201"/>
                    </a:lnTo>
                    <a:lnTo>
                      <a:pt x="140" y="202"/>
                    </a:lnTo>
                    <a:lnTo>
                      <a:pt x="119" y="202"/>
                    </a:lnTo>
                    <a:close/>
                    <a:moveTo>
                      <a:pt x="163" y="203"/>
                    </a:moveTo>
                    <a:lnTo>
                      <a:pt x="162" y="238"/>
                    </a:lnTo>
                    <a:lnTo>
                      <a:pt x="160" y="271"/>
                    </a:lnTo>
                    <a:lnTo>
                      <a:pt x="158" y="302"/>
                    </a:lnTo>
                    <a:lnTo>
                      <a:pt x="156" y="328"/>
                    </a:lnTo>
                    <a:lnTo>
                      <a:pt x="154" y="350"/>
                    </a:lnTo>
                    <a:lnTo>
                      <a:pt x="151" y="367"/>
                    </a:lnTo>
                    <a:lnTo>
                      <a:pt x="150" y="377"/>
                    </a:lnTo>
                    <a:lnTo>
                      <a:pt x="150" y="381"/>
                    </a:lnTo>
                    <a:lnTo>
                      <a:pt x="106" y="377"/>
                    </a:lnTo>
                    <a:lnTo>
                      <a:pt x="107" y="373"/>
                    </a:lnTo>
                    <a:lnTo>
                      <a:pt x="109" y="363"/>
                    </a:lnTo>
                    <a:lnTo>
                      <a:pt x="110" y="347"/>
                    </a:lnTo>
                    <a:lnTo>
                      <a:pt x="112" y="325"/>
                    </a:lnTo>
                    <a:lnTo>
                      <a:pt x="114" y="300"/>
                    </a:lnTo>
                    <a:lnTo>
                      <a:pt x="116" y="270"/>
                    </a:lnTo>
                    <a:lnTo>
                      <a:pt x="118" y="237"/>
                    </a:lnTo>
                    <a:lnTo>
                      <a:pt x="119" y="202"/>
                    </a:lnTo>
                    <a:lnTo>
                      <a:pt x="163" y="203"/>
                    </a:lnTo>
                    <a:close/>
                    <a:moveTo>
                      <a:pt x="150" y="381"/>
                    </a:moveTo>
                    <a:lnTo>
                      <a:pt x="149" y="386"/>
                    </a:lnTo>
                    <a:lnTo>
                      <a:pt x="149" y="390"/>
                    </a:lnTo>
                    <a:lnTo>
                      <a:pt x="148" y="393"/>
                    </a:lnTo>
                    <a:lnTo>
                      <a:pt x="146" y="396"/>
                    </a:lnTo>
                    <a:lnTo>
                      <a:pt x="143" y="399"/>
                    </a:lnTo>
                    <a:lnTo>
                      <a:pt x="139" y="401"/>
                    </a:lnTo>
                    <a:lnTo>
                      <a:pt x="133" y="401"/>
                    </a:lnTo>
                    <a:lnTo>
                      <a:pt x="126" y="401"/>
                    </a:lnTo>
                    <a:lnTo>
                      <a:pt x="119" y="400"/>
                    </a:lnTo>
                    <a:lnTo>
                      <a:pt x="114" y="398"/>
                    </a:lnTo>
                    <a:lnTo>
                      <a:pt x="111" y="395"/>
                    </a:lnTo>
                    <a:lnTo>
                      <a:pt x="107" y="392"/>
                    </a:lnTo>
                    <a:lnTo>
                      <a:pt x="106" y="389"/>
                    </a:lnTo>
                    <a:lnTo>
                      <a:pt x="106" y="385"/>
                    </a:lnTo>
                    <a:lnTo>
                      <a:pt x="106" y="380"/>
                    </a:lnTo>
                    <a:lnTo>
                      <a:pt x="106" y="377"/>
                    </a:lnTo>
                    <a:lnTo>
                      <a:pt x="150" y="381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71" name="Freeform 567">
                <a:extLst>
                  <a:ext uri="{FF2B5EF4-FFF2-40B4-BE49-F238E27FC236}">
                    <a16:creationId xmlns:a16="http://schemas.microsoft.com/office/drawing/2014/main" id="{B07EA7EB-B8B3-4397-A339-62276F1D806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48" y="1503"/>
                <a:ext cx="11" cy="32"/>
              </a:xfrm>
              <a:custGeom>
                <a:avLst/>
                <a:gdLst>
                  <a:gd name="T0" fmla="*/ 0 w 212"/>
                  <a:gd name="T1" fmla="*/ 0 h 606"/>
                  <a:gd name="T2" fmla="*/ 0 w 212"/>
                  <a:gd name="T3" fmla="*/ 0 h 606"/>
                  <a:gd name="T4" fmla="*/ 0 w 212"/>
                  <a:gd name="T5" fmla="*/ 0 h 606"/>
                  <a:gd name="T6" fmla="*/ 0 w 212"/>
                  <a:gd name="T7" fmla="*/ 0 h 606"/>
                  <a:gd name="T8" fmla="*/ 0 w 212"/>
                  <a:gd name="T9" fmla="*/ 0 h 606"/>
                  <a:gd name="T10" fmla="*/ 0 w 212"/>
                  <a:gd name="T11" fmla="*/ 0 h 606"/>
                  <a:gd name="T12" fmla="*/ 0 w 212"/>
                  <a:gd name="T13" fmla="*/ 0 h 606"/>
                  <a:gd name="T14" fmla="*/ 0 w 212"/>
                  <a:gd name="T15" fmla="*/ 0 h 606"/>
                  <a:gd name="T16" fmla="*/ 0 w 212"/>
                  <a:gd name="T17" fmla="*/ 0 h 606"/>
                  <a:gd name="T18" fmla="*/ 0 w 212"/>
                  <a:gd name="T19" fmla="*/ 0 h 606"/>
                  <a:gd name="T20" fmla="*/ 0 w 212"/>
                  <a:gd name="T21" fmla="*/ 0 h 606"/>
                  <a:gd name="T22" fmla="*/ 0 w 212"/>
                  <a:gd name="T23" fmla="*/ 0 h 606"/>
                  <a:gd name="T24" fmla="*/ 0 w 212"/>
                  <a:gd name="T25" fmla="*/ 0 h 606"/>
                  <a:gd name="T26" fmla="*/ 1 w 212"/>
                  <a:gd name="T27" fmla="*/ 1 h 606"/>
                  <a:gd name="T28" fmla="*/ 1 w 212"/>
                  <a:gd name="T29" fmla="*/ 1 h 606"/>
                  <a:gd name="T30" fmla="*/ 0 w 212"/>
                  <a:gd name="T31" fmla="*/ 1 h 606"/>
                  <a:gd name="T32" fmla="*/ 0 w 212"/>
                  <a:gd name="T33" fmla="*/ 1 h 606"/>
                  <a:gd name="T34" fmla="*/ 0 w 212"/>
                  <a:gd name="T35" fmla="*/ 1 h 606"/>
                  <a:gd name="T36" fmla="*/ 0 w 212"/>
                  <a:gd name="T37" fmla="*/ 0 h 606"/>
                  <a:gd name="T38" fmla="*/ 0 w 212"/>
                  <a:gd name="T39" fmla="*/ 0 h 606"/>
                  <a:gd name="T40" fmla="*/ 0 w 212"/>
                  <a:gd name="T41" fmla="*/ 0 h 606"/>
                  <a:gd name="T42" fmla="*/ 0 w 212"/>
                  <a:gd name="T43" fmla="*/ 0 h 606"/>
                  <a:gd name="T44" fmla="*/ 1 w 212"/>
                  <a:gd name="T45" fmla="*/ 1 h 606"/>
                  <a:gd name="T46" fmla="*/ 1 w 212"/>
                  <a:gd name="T47" fmla="*/ 1 h 606"/>
                  <a:gd name="T48" fmla="*/ 1 w 212"/>
                  <a:gd name="T49" fmla="*/ 1 h 606"/>
                  <a:gd name="T50" fmla="*/ 1 w 212"/>
                  <a:gd name="T51" fmla="*/ 1 h 606"/>
                  <a:gd name="T52" fmla="*/ 1 w 212"/>
                  <a:gd name="T53" fmla="*/ 1 h 606"/>
                  <a:gd name="T54" fmla="*/ 1 w 212"/>
                  <a:gd name="T55" fmla="*/ 1 h 606"/>
                  <a:gd name="T56" fmla="*/ 1 w 212"/>
                  <a:gd name="T57" fmla="*/ 1 h 606"/>
                  <a:gd name="T58" fmla="*/ 1 w 212"/>
                  <a:gd name="T59" fmla="*/ 1 h 606"/>
                  <a:gd name="T60" fmla="*/ 0 w 212"/>
                  <a:gd name="T61" fmla="*/ 1 h 606"/>
                  <a:gd name="T62" fmla="*/ 0 w 212"/>
                  <a:gd name="T63" fmla="*/ 2 h 606"/>
                  <a:gd name="T64" fmla="*/ 0 w 212"/>
                  <a:gd name="T65" fmla="*/ 2 h 606"/>
                  <a:gd name="T66" fmla="*/ 0 w 212"/>
                  <a:gd name="T67" fmla="*/ 1 h 606"/>
                  <a:gd name="T68" fmla="*/ 0 w 212"/>
                  <a:gd name="T69" fmla="*/ 1 h 606"/>
                  <a:gd name="T70" fmla="*/ 0 w 212"/>
                  <a:gd name="T71" fmla="*/ 1 h 606"/>
                  <a:gd name="T72" fmla="*/ 0 w 212"/>
                  <a:gd name="T73" fmla="*/ 1 h 606"/>
                  <a:gd name="T74" fmla="*/ 0 w 212"/>
                  <a:gd name="T75" fmla="*/ 1 h 606"/>
                  <a:gd name="T76" fmla="*/ 0 w 212"/>
                  <a:gd name="T77" fmla="*/ 1 h 606"/>
                  <a:gd name="T78" fmla="*/ 0 w 212"/>
                  <a:gd name="T79" fmla="*/ 2 h 606"/>
                  <a:gd name="T80" fmla="*/ 0 w 212"/>
                  <a:gd name="T81" fmla="*/ 2 h 606"/>
                  <a:gd name="T82" fmla="*/ 0 w 212"/>
                  <a:gd name="T83" fmla="*/ 2 h 606"/>
                  <a:gd name="T84" fmla="*/ 0 w 212"/>
                  <a:gd name="T85" fmla="*/ 1 h 606"/>
                  <a:gd name="T86" fmla="*/ 0 w 212"/>
                  <a:gd name="T87" fmla="*/ 2 h 606"/>
                  <a:gd name="T88" fmla="*/ 0 w 212"/>
                  <a:gd name="T89" fmla="*/ 1 h 606"/>
                  <a:gd name="T90" fmla="*/ 0 w 212"/>
                  <a:gd name="T91" fmla="*/ 1 h 606"/>
                  <a:gd name="T92" fmla="*/ 0 w 212"/>
                  <a:gd name="T93" fmla="*/ 1 h 606"/>
                  <a:gd name="T94" fmla="*/ 0 w 212"/>
                  <a:gd name="T95" fmla="*/ 1 h 606"/>
                  <a:gd name="T96" fmla="*/ 0 w 212"/>
                  <a:gd name="T97" fmla="*/ 1 h 606"/>
                  <a:gd name="T98" fmla="*/ 0 w 212"/>
                  <a:gd name="T99" fmla="*/ 1 h 606"/>
                  <a:gd name="T100" fmla="*/ 0 w 212"/>
                  <a:gd name="T101" fmla="*/ 1 h 606"/>
                  <a:gd name="T102" fmla="*/ 0 w 212"/>
                  <a:gd name="T103" fmla="*/ 1 h 606"/>
                  <a:gd name="T104" fmla="*/ 0 w 212"/>
                  <a:gd name="T105" fmla="*/ 1 h 60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12" h="606">
                    <a:moveTo>
                      <a:pt x="39" y="39"/>
                    </a:moveTo>
                    <a:lnTo>
                      <a:pt x="36" y="36"/>
                    </a:lnTo>
                    <a:lnTo>
                      <a:pt x="34" y="33"/>
                    </a:lnTo>
                    <a:lnTo>
                      <a:pt x="32" y="29"/>
                    </a:lnTo>
                    <a:lnTo>
                      <a:pt x="31" y="26"/>
                    </a:lnTo>
                    <a:lnTo>
                      <a:pt x="31" y="22"/>
                    </a:lnTo>
                    <a:lnTo>
                      <a:pt x="33" y="18"/>
                    </a:lnTo>
                    <a:lnTo>
                      <a:pt x="36" y="14"/>
                    </a:lnTo>
                    <a:lnTo>
                      <a:pt x="41" y="9"/>
                    </a:lnTo>
                    <a:lnTo>
                      <a:pt x="47" y="4"/>
                    </a:lnTo>
                    <a:lnTo>
                      <a:pt x="53" y="1"/>
                    </a:lnTo>
                    <a:lnTo>
                      <a:pt x="57" y="0"/>
                    </a:lnTo>
                    <a:lnTo>
                      <a:pt x="61" y="1"/>
                    </a:lnTo>
                    <a:lnTo>
                      <a:pt x="64" y="2"/>
                    </a:lnTo>
                    <a:lnTo>
                      <a:pt x="67" y="5"/>
                    </a:lnTo>
                    <a:lnTo>
                      <a:pt x="70" y="8"/>
                    </a:lnTo>
                    <a:lnTo>
                      <a:pt x="72" y="11"/>
                    </a:lnTo>
                    <a:lnTo>
                      <a:pt x="39" y="39"/>
                    </a:lnTo>
                    <a:close/>
                    <a:moveTo>
                      <a:pt x="72" y="11"/>
                    </a:moveTo>
                    <a:lnTo>
                      <a:pt x="78" y="17"/>
                    </a:lnTo>
                    <a:lnTo>
                      <a:pt x="93" y="35"/>
                    </a:lnTo>
                    <a:lnTo>
                      <a:pt x="113" y="62"/>
                    </a:lnTo>
                    <a:lnTo>
                      <a:pt x="137" y="96"/>
                    </a:lnTo>
                    <a:lnTo>
                      <a:pt x="149" y="114"/>
                    </a:lnTo>
                    <a:lnTo>
                      <a:pt x="161" y="132"/>
                    </a:lnTo>
                    <a:lnTo>
                      <a:pt x="173" y="153"/>
                    </a:lnTo>
                    <a:lnTo>
                      <a:pt x="184" y="172"/>
                    </a:lnTo>
                    <a:lnTo>
                      <a:pt x="194" y="193"/>
                    </a:lnTo>
                    <a:lnTo>
                      <a:pt x="201" y="212"/>
                    </a:lnTo>
                    <a:lnTo>
                      <a:pt x="207" y="231"/>
                    </a:lnTo>
                    <a:lnTo>
                      <a:pt x="211" y="248"/>
                    </a:lnTo>
                    <a:lnTo>
                      <a:pt x="167" y="254"/>
                    </a:lnTo>
                    <a:lnTo>
                      <a:pt x="164" y="239"/>
                    </a:lnTo>
                    <a:lnTo>
                      <a:pt x="159" y="222"/>
                    </a:lnTo>
                    <a:lnTo>
                      <a:pt x="152" y="205"/>
                    </a:lnTo>
                    <a:lnTo>
                      <a:pt x="143" y="188"/>
                    </a:lnTo>
                    <a:lnTo>
                      <a:pt x="132" y="169"/>
                    </a:lnTo>
                    <a:lnTo>
                      <a:pt x="122" y="152"/>
                    </a:lnTo>
                    <a:lnTo>
                      <a:pt x="111" y="134"/>
                    </a:lnTo>
                    <a:lnTo>
                      <a:pt x="100" y="117"/>
                    </a:lnTo>
                    <a:lnTo>
                      <a:pt x="77" y="86"/>
                    </a:lnTo>
                    <a:lnTo>
                      <a:pt x="58" y="62"/>
                    </a:lnTo>
                    <a:lnTo>
                      <a:pt x="44" y="45"/>
                    </a:lnTo>
                    <a:lnTo>
                      <a:pt x="39" y="39"/>
                    </a:lnTo>
                    <a:lnTo>
                      <a:pt x="72" y="11"/>
                    </a:lnTo>
                    <a:close/>
                    <a:moveTo>
                      <a:pt x="211" y="248"/>
                    </a:moveTo>
                    <a:lnTo>
                      <a:pt x="210" y="245"/>
                    </a:lnTo>
                    <a:lnTo>
                      <a:pt x="211" y="249"/>
                    </a:lnTo>
                    <a:lnTo>
                      <a:pt x="189" y="251"/>
                    </a:lnTo>
                    <a:lnTo>
                      <a:pt x="211" y="248"/>
                    </a:lnTo>
                    <a:close/>
                    <a:moveTo>
                      <a:pt x="211" y="249"/>
                    </a:moveTo>
                    <a:lnTo>
                      <a:pt x="212" y="258"/>
                    </a:lnTo>
                    <a:lnTo>
                      <a:pt x="212" y="269"/>
                    </a:lnTo>
                    <a:lnTo>
                      <a:pt x="212" y="279"/>
                    </a:lnTo>
                    <a:lnTo>
                      <a:pt x="211" y="290"/>
                    </a:lnTo>
                    <a:lnTo>
                      <a:pt x="208" y="314"/>
                    </a:lnTo>
                    <a:lnTo>
                      <a:pt x="204" y="338"/>
                    </a:lnTo>
                    <a:lnTo>
                      <a:pt x="198" y="365"/>
                    </a:lnTo>
                    <a:lnTo>
                      <a:pt x="191" y="390"/>
                    </a:lnTo>
                    <a:lnTo>
                      <a:pt x="184" y="417"/>
                    </a:lnTo>
                    <a:lnTo>
                      <a:pt x="175" y="441"/>
                    </a:lnTo>
                    <a:lnTo>
                      <a:pt x="159" y="489"/>
                    </a:lnTo>
                    <a:lnTo>
                      <a:pt x="145" y="527"/>
                    </a:lnTo>
                    <a:lnTo>
                      <a:pt x="135" y="553"/>
                    </a:lnTo>
                    <a:lnTo>
                      <a:pt x="130" y="563"/>
                    </a:lnTo>
                    <a:lnTo>
                      <a:pt x="90" y="546"/>
                    </a:lnTo>
                    <a:lnTo>
                      <a:pt x="95" y="537"/>
                    </a:lnTo>
                    <a:lnTo>
                      <a:pt x="104" y="512"/>
                    </a:lnTo>
                    <a:lnTo>
                      <a:pt x="118" y="475"/>
                    </a:lnTo>
                    <a:lnTo>
                      <a:pt x="133" y="431"/>
                    </a:lnTo>
                    <a:lnTo>
                      <a:pt x="141" y="408"/>
                    </a:lnTo>
                    <a:lnTo>
                      <a:pt x="148" y="383"/>
                    </a:lnTo>
                    <a:lnTo>
                      <a:pt x="155" y="360"/>
                    </a:lnTo>
                    <a:lnTo>
                      <a:pt x="160" y="335"/>
                    </a:lnTo>
                    <a:lnTo>
                      <a:pt x="164" y="313"/>
                    </a:lnTo>
                    <a:lnTo>
                      <a:pt x="167" y="291"/>
                    </a:lnTo>
                    <a:lnTo>
                      <a:pt x="168" y="272"/>
                    </a:lnTo>
                    <a:lnTo>
                      <a:pt x="167" y="254"/>
                    </a:lnTo>
                    <a:lnTo>
                      <a:pt x="211" y="249"/>
                    </a:lnTo>
                    <a:close/>
                    <a:moveTo>
                      <a:pt x="130" y="563"/>
                    </a:moveTo>
                    <a:lnTo>
                      <a:pt x="112" y="606"/>
                    </a:lnTo>
                    <a:lnTo>
                      <a:pt x="90" y="564"/>
                    </a:lnTo>
                    <a:lnTo>
                      <a:pt x="111" y="554"/>
                    </a:lnTo>
                    <a:lnTo>
                      <a:pt x="130" y="563"/>
                    </a:lnTo>
                    <a:close/>
                    <a:moveTo>
                      <a:pt x="90" y="564"/>
                    </a:moveTo>
                    <a:lnTo>
                      <a:pt x="6" y="392"/>
                    </a:lnTo>
                    <a:lnTo>
                      <a:pt x="44" y="373"/>
                    </a:lnTo>
                    <a:lnTo>
                      <a:pt x="130" y="545"/>
                    </a:lnTo>
                    <a:lnTo>
                      <a:pt x="90" y="564"/>
                    </a:lnTo>
                    <a:close/>
                    <a:moveTo>
                      <a:pt x="6" y="392"/>
                    </a:moveTo>
                    <a:lnTo>
                      <a:pt x="3" y="388"/>
                    </a:lnTo>
                    <a:lnTo>
                      <a:pt x="1" y="385"/>
                    </a:lnTo>
                    <a:lnTo>
                      <a:pt x="0" y="381"/>
                    </a:lnTo>
                    <a:lnTo>
                      <a:pt x="0" y="378"/>
                    </a:lnTo>
                    <a:lnTo>
                      <a:pt x="1" y="374"/>
                    </a:lnTo>
                    <a:lnTo>
                      <a:pt x="5" y="371"/>
                    </a:lnTo>
                    <a:lnTo>
                      <a:pt x="9" y="367"/>
                    </a:lnTo>
                    <a:lnTo>
                      <a:pt x="15" y="363"/>
                    </a:lnTo>
                    <a:lnTo>
                      <a:pt x="22" y="361"/>
                    </a:lnTo>
                    <a:lnTo>
                      <a:pt x="27" y="360"/>
                    </a:lnTo>
                    <a:lnTo>
                      <a:pt x="31" y="360"/>
                    </a:lnTo>
                    <a:lnTo>
                      <a:pt x="35" y="361"/>
                    </a:lnTo>
                    <a:lnTo>
                      <a:pt x="38" y="363"/>
                    </a:lnTo>
                    <a:lnTo>
                      <a:pt x="40" y="366"/>
                    </a:lnTo>
                    <a:lnTo>
                      <a:pt x="42" y="369"/>
                    </a:lnTo>
                    <a:lnTo>
                      <a:pt x="44" y="373"/>
                    </a:lnTo>
                    <a:lnTo>
                      <a:pt x="6" y="392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72" name="Freeform 568">
                <a:extLst>
                  <a:ext uri="{FF2B5EF4-FFF2-40B4-BE49-F238E27FC236}">
                    <a16:creationId xmlns:a16="http://schemas.microsoft.com/office/drawing/2014/main" id="{D5D3D7D7-D378-4173-8191-741CEE9833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42" y="1454"/>
                <a:ext cx="4" cy="18"/>
              </a:xfrm>
              <a:custGeom>
                <a:avLst/>
                <a:gdLst>
                  <a:gd name="T0" fmla="*/ 0 w 71"/>
                  <a:gd name="T1" fmla="*/ 1 h 356"/>
                  <a:gd name="T2" fmla="*/ 0 w 71"/>
                  <a:gd name="T3" fmla="*/ 1 h 356"/>
                  <a:gd name="T4" fmla="*/ 0 w 71"/>
                  <a:gd name="T5" fmla="*/ 1 h 356"/>
                  <a:gd name="T6" fmla="*/ 0 w 71"/>
                  <a:gd name="T7" fmla="*/ 1 h 356"/>
                  <a:gd name="T8" fmla="*/ 0 w 71"/>
                  <a:gd name="T9" fmla="*/ 1 h 356"/>
                  <a:gd name="T10" fmla="*/ 0 w 71"/>
                  <a:gd name="T11" fmla="*/ 1 h 356"/>
                  <a:gd name="T12" fmla="*/ 0 w 71"/>
                  <a:gd name="T13" fmla="*/ 1 h 356"/>
                  <a:gd name="T14" fmla="*/ 0 w 71"/>
                  <a:gd name="T15" fmla="*/ 1 h 356"/>
                  <a:gd name="T16" fmla="*/ 0 w 71"/>
                  <a:gd name="T17" fmla="*/ 1 h 356"/>
                  <a:gd name="T18" fmla="*/ 0 w 71"/>
                  <a:gd name="T19" fmla="*/ 1 h 356"/>
                  <a:gd name="T20" fmla="*/ 0 w 71"/>
                  <a:gd name="T21" fmla="*/ 1 h 356"/>
                  <a:gd name="T22" fmla="*/ 0 w 71"/>
                  <a:gd name="T23" fmla="*/ 1 h 356"/>
                  <a:gd name="T24" fmla="*/ 0 w 71"/>
                  <a:gd name="T25" fmla="*/ 0 h 356"/>
                  <a:gd name="T26" fmla="*/ 0 w 71"/>
                  <a:gd name="T27" fmla="*/ 0 h 356"/>
                  <a:gd name="T28" fmla="*/ 0 w 71"/>
                  <a:gd name="T29" fmla="*/ 0 h 356"/>
                  <a:gd name="T30" fmla="*/ 0 w 71"/>
                  <a:gd name="T31" fmla="*/ 0 h 356"/>
                  <a:gd name="T32" fmla="*/ 0 w 71"/>
                  <a:gd name="T33" fmla="*/ 0 h 356"/>
                  <a:gd name="T34" fmla="*/ 0 w 71"/>
                  <a:gd name="T35" fmla="*/ 0 h 356"/>
                  <a:gd name="T36" fmla="*/ 0 w 71"/>
                  <a:gd name="T37" fmla="*/ 0 h 356"/>
                  <a:gd name="T38" fmla="*/ 0 w 71"/>
                  <a:gd name="T39" fmla="*/ 0 h 356"/>
                  <a:gd name="T40" fmla="*/ 0 w 71"/>
                  <a:gd name="T41" fmla="*/ 0 h 356"/>
                  <a:gd name="T42" fmla="*/ 0 w 71"/>
                  <a:gd name="T43" fmla="*/ 0 h 356"/>
                  <a:gd name="T44" fmla="*/ 0 w 71"/>
                  <a:gd name="T45" fmla="*/ 1 h 356"/>
                  <a:gd name="T46" fmla="*/ 0 w 71"/>
                  <a:gd name="T47" fmla="*/ 1 h 356"/>
                  <a:gd name="T48" fmla="*/ 0 w 71"/>
                  <a:gd name="T49" fmla="*/ 1 h 356"/>
                  <a:gd name="T50" fmla="*/ 0 w 71"/>
                  <a:gd name="T51" fmla="*/ 0 h 356"/>
                  <a:gd name="T52" fmla="*/ 0 w 71"/>
                  <a:gd name="T53" fmla="*/ 0 h 356"/>
                  <a:gd name="T54" fmla="*/ 0 w 71"/>
                  <a:gd name="T55" fmla="*/ 0 h 356"/>
                  <a:gd name="T56" fmla="*/ 0 w 71"/>
                  <a:gd name="T57" fmla="*/ 0 h 356"/>
                  <a:gd name="T58" fmla="*/ 0 w 71"/>
                  <a:gd name="T59" fmla="*/ 0 h 356"/>
                  <a:gd name="T60" fmla="*/ 0 w 71"/>
                  <a:gd name="T61" fmla="*/ 0 h 356"/>
                  <a:gd name="T62" fmla="*/ 0 w 71"/>
                  <a:gd name="T63" fmla="*/ 0 h 356"/>
                  <a:gd name="T64" fmla="*/ 0 w 71"/>
                  <a:gd name="T65" fmla="*/ 0 h 356"/>
                  <a:gd name="T66" fmla="*/ 0 w 71"/>
                  <a:gd name="T67" fmla="*/ 0 h 35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1" h="356">
                    <a:moveTo>
                      <a:pt x="47" y="339"/>
                    </a:moveTo>
                    <a:lnTo>
                      <a:pt x="46" y="343"/>
                    </a:lnTo>
                    <a:lnTo>
                      <a:pt x="45" y="346"/>
                    </a:lnTo>
                    <a:lnTo>
                      <a:pt x="43" y="350"/>
                    </a:lnTo>
                    <a:lnTo>
                      <a:pt x="41" y="353"/>
                    </a:lnTo>
                    <a:lnTo>
                      <a:pt x="38" y="355"/>
                    </a:lnTo>
                    <a:lnTo>
                      <a:pt x="34" y="356"/>
                    </a:lnTo>
                    <a:lnTo>
                      <a:pt x="28" y="356"/>
                    </a:lnTo>
                    <a:lnTo>
                      <a:pt x="20" y="355"/>
                    </a:lnTo>
                    <a:lnTo>
                      <a:pt x="14" y="353"/>
                    </a:lnTo>
                    <a:lnTo>
                      <a:pt x="9" y="350"/>
                    </a:lnTo>
                    <a:lnTo>
                      <a:pt x="6" y="347"/>
                    </a:lnTo>
                    <a:lnTo>
                      <a:pt x="4" y="344"/>
                    </a:lnTo>
                    <a:lnTo>
                      <a:pt x="3" y="340"/>
                    </a:lnTo>
                    <a:lnTo>
                      <a:pt x="3" y="337"/>
                    </a:lnTo>
                    <a:lnTo>
                      <a:pt x="4" y="333"/>
                    </a:lnTo>
                    <a:lnTo>
                      <a:pt x="5" y="329"/>
                    </a:lnTo>
                    <a:lnTo>
                      <a:pt x="47" y="339"/>
                    </a:lnTo>
                    <a:close/>
                    <a:moveTo>
                      <a:pt x="5" y="329"/>
                    </a:moveTo>
                    <a:lnTo>
                      <a:pt x="7" y="319"/>
                    </a:lnTo>
                    <a:lnTo>
                      <a:pt x="12" y="296"/>
                    </a:lnTo>
                    <a:lnTo>
                      <a:pt x="18" y="260"/>
                    </a:lnTo>
                    <a:lnTo>
                      <a:pt x="24" y="216"/>
                    </a:lnTo>
                    <a:lnTo>
                      <a:pt x="26" y="193"/>
                    </a:lnTo>
                    <a:lnTo>
                      <a:pt x="27" y="169"/>
                    </a:lnTo>
                    <a:lnTo>
                      <a:pt x="27" y="144"/>
                    </a:lnTo>
                    <a:lnTo>
                      <a:pt x="26" y="120"/>
                    </a:lnTo>
                    <a:lnTo>
                      <a:pt x="24" y="96"/>
                    </a:lnTo>
                    <a:lnTo>
                      <a:pt x="19" y="74"/>
                    </a:lnTo>
                    <a:lnTo>
                      <a:pt x="16" y="63"/>
                    </a:lnTo>
                    <a:lnTo>
                      <a:pt x="12" y="52"/>
                    </a:lnTo>
                    <a:lnTo>
                      <a:pt x="9" y="43"/>
                    </a:lnTo>
                    <a:lnTo>
                      <a:pt x="4" y="34"/>
                    </a:lnTo>
                    <a:lnTo>
                      <a:pt x="43" y="13"/>
                    </a:lnTo>
                    <a:lnTo>
                      <a:pt x="48" y="24"/>
                    </a:lnTo>
                    <a:lnTo>
                      <a:pt x="52" y="35"/>
                    </a:lnTo>
                    <a:lnTo>
                      <a:pt x="56" y="47"/>
                    </a:lnTo>
                    <a:lnTo>
                      <a:pt x="60" y="58"/>
                    </a:lnTo>
                    <a:lnTo>
                      <a:pt x="62" y="72"/>
                    </a:lnTo>
                    <a:lnTo>
                      <a:pt x="66" y="84"/>
                    </a:lnTo>
                    <a:lnTo>
                      <a:pt x="67" y="97"/>
                    </a:lnTo>
                    <a:lnTo>
                      <a:pt x="69" y="111"/>
                    </a:lnTo>
                    <a:lnTo>
                      <a:pt x="70" y="137"/>
                    </a:lnTo>
                    <a:lnTo>
                      <a:pt x="71" y="165"/>
                    </a:lnTo>
                    <a:lnTo>
                      <a:pt x="70" y="191"/>
                    </a:lnTo>
                    <a:lnTo>
                      <a:pt x="68" y="217"/>
                    </a:lnTo>
                    <a:lnTo>
                      <a:pt x="61" y="264"/>
                    </a:lnTo>
                    <a:lnTo>
                      <a:pt x="55" y="303"/>
                    </a:lnTo>
                    <a:lnTo>
                      <a:pt x="49" y="329"/>
                    </a:lnTo>
                    <a:lnTo>
                      <a:pt x="47" y="339"/>
                    </a:lnTo>
                    <a:lnTo>
                      <a:pt x="5" y="329"/>
                    </a:lnTo>
                    <a:close/>
                    <a:moveTo>
                      <a:pt x="4" y="34"/>
                    </a:moveTo>
                    <a:lnTo>
                      <a:pt x="2" y="30"/>
                    </a:lnTo>
                    <a:lnTo>
                      <a:pt x="1" y="27"/>
                    </a:lnTo>
                    <a:lnTo>
                      <a:pt x="0" y="23"/>
                    </a:lnTo>
                    <a:lnTo>
                      <a:pt x="0" y="20"/>
                    </a:lnTo>
                    <a:lnTo>
                      <a:pt x="1" y="15"/>
                    </a:lnTo>
                    <a:lnTo>
                      <a:pt x="3" y="11"/>
                    </a:lnTo>
                    <a:lnTo>
                      <a:pt x="7" y="8"/>
                    </a:lnTo>
                    <a:lnTo>
                      <a:pt x="13" y="4"/>
                    </a:lnTo>
                    <a:lnTo>
                      <a:pt x="19" y="1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34" y="1"/>
                    </a:lnTo>
                    <a:lnTo>
                      <a:pt x="36" y="3"/>
                    </a:lnTo>
                    <a:lnTo>
                      <a:pt x="39" y="6"/>
                    </a:lnTo>
                    <a:lnTo>
                      <a:pt x="41" y="9"/>
                    </a:lnTo>
                    <a:lnTo>
                      <a:pt x="43" y="13"/>
                    </a:lnTo>
                    <a:lnTo>
                      <a:pt x="4" y="34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73" name="Freeform 569">
                <a:extLst>
                  <a:ext uri="{FF2B5EF4-FFF2-40B4-BE49-F238E27FC236}">
                    <a16:creationId xmlns:a16="http://schemas.microsoft.com/office/drawing/2014/main" id="{53A41A1D-A195-4A85-8513-B48C6CD8003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44" y="1462"/>
                <a:ext cx="13" cy="47"/>
              </a:xfrm>
              <a:custGeom>
                <a:avLst/>
                <a:gdLst>
                  <a:gd name="T0" fmla="*/ 0 w 259"/>
                  <a:gd name="T1" fmla="*/ 0 h 892"/>
                  <a:gd name="T2" fmla="*/ 0 w 259"/>
                  <a:gd name="T3" fmla="*/ 0 h 892"/>
                  <a:gd name="T4" fmla="*/ 0 w 259"/>
                  <a:gd name="T5" fmla="*/ 0 h 892"/>
                  <a:gd name="T6" fmla="*/ 0 w 259"/>
                  <a:gd name="T7" fmla="*/ 0 h 892"/>
                  <a:gd name="T8" fmla="*/ 0 w 259"/>
                  <a:gd name="T9" fmla="*/ 0 h 892"/>
                  <a:gd name="T10" fmla="*/ 0 w 259"/>
                  <a:gd name="T11" fmla="*/ 0 h 892"/>
                  <a:gd name="T12" fmla="*/ 0 w 259"/>
                  <a:gd name="T13" fmla="*/ 0 h 892"/>
                  <a:gd name="T14" fmla="*/ 0 w 259"/>
                  <a:gd name="T15" fmla="*/ 0 h 892"/>
                  <a:gd name="T16" fmla="*/ 0 w 259"/>
                  <a:gd name="T17" fmla="*/ 0 h 892"/>
                  <a:gd name="T18" fmla="*/ 0 w 259"/>
                  <a:gd name="T19" fmla="*/ 0 h 892"/>
                  <a:gd name="T20" fmla="*/ 0 w 259"/>
                  <a:gd name="T21" fmla="*/ 0 h 892"/>
                  <a:gd name="T22" fmla="*/ 0 w 259"/>
                  <a:gd name="T23" fmla="*/ 0 h 892"/>
                  <a:gd name="T24" fmla="*/ 0 w 259"/>
                  <a:gd name="T25" fmla="*/ 0 h 892"/>
                  <a:gd name="T26" fmla="*/ 0 w 259"/>
                  <a:gd name="T27" fmla="*/ 1 h 892"/>
                  <a:gd name="T28" fmla="*/ 0 w 259"/>
                  <a:gd name="T29" fmla="*/ 1 h 892"/>
                  <a:gd name="T30" fmla="*/ 0 w 259"/>
                  <a:gd name="T31" fmla="*/ 1 h 892"/>
                  <a:gd name="T32" fmla="*/ 0 w 259"/>
                  <a:gd name="T33" fmla="*/ 1 h 892"/>
                  <a:gd name="T34" fmla="*/ 0 w 259"/>
                  <a:gd name="T35" fmla="*/ 1 h 892"/>
                  <a:gd name="T36" fmla="*/ 0 w 259"/>
                  <a:gd name="T37" fmla="*/ 1 h 892"/>
                  <a:gd name="T38" fmla="*/ 0 w 259"/>
                  <a:gd name="T39" fmla="*/ 1 h 892"/>
                  <a:gd name="T40" fmla="*/ 0 w 259"/>
                  <a:gd name="T41" fmla="*/ 1 h 892"/>
                  <a:gd name="T42" fmla="*/ 0 w 259"/>
                  <a:gd name="T43" fmla="*/ 1 h 892"/>
                  <a:gd name="T44" fmla="*/ 0 w 259"/>
                  <a:gd name="T45" fmla="*/ 1 h 892"/>
                  <a:gd name="T46" fmla="*/ 0 w 259"/>
                  <a:gd name="T47" fmla="*/ 1 h 892"/>
                  <a:gd name="T48" fmla="*/ 0 w 259"/>
                  <a:gd name="T49" fmla="*/ 1 h 892"/>
                  <a:gd name="T50" fmla="*/ 0 w 259"/>
                  <a:gd name="T51" fmla="*/ 1 h 892"/>
                  <a:gd name="T52" fmla="*/ 0 w 259"/>
                  <a:gd name="T53" fmla="*/ 1 h 892"/>
                  <a:gd name="T54" fmla="*/ 0 w 259"/>
                  <a:gd name="T55" fmla="*/ 1 h 892"/>
                  <a:gd name="T56" fmla="*/ 0 w 259"/>
                  <a:gd name="T57" fmla="*/ 1 h 892"/>
                  <a:gd name="T58" fmla="*/ 0 w 259"/>
                  <a:gd name="T59" fmla="*/ 1 h 892"/>
                  <a:gd name="T60" fmla="*/ 0 w 259"/>
                  <a:gd name="T61" fmla="*/ 1 h 892"/>
                  <a:gd name="T62" fmla="*/ 0 w 259"/>
                  <a:gd name="T63" fmla="*/ 1 h 892"/>
                  <a:gd name="T64" fmla="*/ 0 w 259"/>
                  <a:gd name="T65" fmla="*/ 1 h 892"/>
                  <a:gd name="T66" fmla="*/ 0 w 259"/>
                  <a:gd name="T67" fmla="*/ 1 h 892"/>
                  <a:gd name="T68" fmla="*/ 0 w 259"/>
                  <a:gd name="T69" fmla="*/ 1 h 892"/>
                  <a:gd name="T70" fmla="*/ 1 w 259"/>
                  <a:gd name="T71" fmla="*/ 1 h 892"/>
                  <a:gd name="T72" fmla="*/ 1 w 259"/>
                  <a:gd name="T73" fmla="*/ 2 h 892"/>
                  <a:gd name="T74" fmla="*/ 0 w 259"/>
                  <a:gd name="T75" fmla="*/ 2 h 892"/>
                  <a:gd name="T76" fmla="*/ 0 w 259"/>
                  <a:gd name="T77" fmla="*/ 1 h 892"/>
                  <a:gd name="T78" fmla="*/ 0 w 259"/>
                  <a:gd name="T79" fmla="*/ 1 h 892"/>
                  <a:gd name="T80" fmla="*/ 0 w 259"/>
                  <a:gd name="T81" fmla="*/ 2 h 892"/>
                  <a:gd name="T82" fmla="*/ 1 w 259"/>
                  <a:gd name="T83" fmla="*/ 2 h 892"/>
                  <a:gd name="T84" fmla="*/ 1 w 259"/>
                  <a:gd name="T85" fmla="*/ 2 h 892"/>
                  <a:gd name="T86" fmla="*/ 1 w 259"/>
                  <a:gd name="T87" fmla="*/ 2 h 892"/>
                  <a:gd name="T88" fmla="*/ 1 w 259"/>
                  <a:gd name="T89" fmla="*/ 2 h 892"/>
                  <a:gd name="T90" fmla="*/ 1 w 259"/>
                  <a:gd name="T91" fmla="*/ 2 h 892"/>
                  <a:gd name="T92" fmla="*/ 1 w 259"/>
                  <a:gd name="T93" fmla="*/ 2 h 892"/>
                  <a:gd name="T94" fmla="*/ 1 w 259"/>
                  <a:gd name="T95" fmla="*/ 2 h 892"/>
                  <a:gd name="T96" fmla="*/ 1 w 259"/>
                  <a:gd name="T97" fmla="*/ 2 h 892"/>
                  <a:gd name="T98" fmla="*/ 1 w 259"/>
                  <a:gd name="T99" fmla="*/ 2 h 892"/>
                  <a:gd name="T100" fmla="*/ 1 w 259"/>
                  <a:gd name="T101" fmla="*/ 2 h 892"/>
                  <a:gd name="T102" fmla="*/ 1 w 259"/>
                  <a:gd name="T103" fmla="*/ 2 h 892"/>
                  <a:gd name="T104" fmla="*/ 1 w 259"/>
                  <a:gd name="T105" fmla="*/ 2 h 892"/>
                  <a:gd name="T106" fmla="*/ 1 w 259"/>
                  <a:gd name="T107" fmla="*/ 2 h 892"/>
                  <a:gd name="T108" fmla="*/ 0 w 259"/>
                  <a:gd name="T109" fmla="*/ 2 h 892"/>
                  <a:gd name="T110" fmla="*/ 0 w 259"/>
                  <a:gd name="T111" fmla="*/ 2 h 892"/>
                  <a:gd name="T112" fmla="*/ 0 w 259"/>
                  <a:gd name="T113" fmla="*/ 2 h 892"/>
                  <a:gd name="T114" fmla="*/ 0 w 259"/>
                  <a:gd name="T115" fmla="*/ 2 h 892"/>
                  <a:gd name="T116" fmla="*/ 0 w 259"/>
                  <a:gd name="T117" fmla="*/ 2 h 892"/>
                  <a:gd name="T118" fmla="*/ 0 w 259"/>
                  <a:gd name="T119" fmla="*/ 2 h 892"/>
                  <a:gd name="T120" fmla="*/ 0 w 259"/>
                  <a:gd name="T121" fmla="*/ 2 h 89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59" h="892">
                    <a:moveTo>
                      <a:pt x="5" y="34"/>
                    </a:moveTo>
                    <a:lnTo>
                      <a:pt x="3" y="29"/>
                    </a:lnTo>
                    <a:lnTo>
                      <a:pt x="1" y="26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1" y="15"/>
                    </a:lnTo>
                    <a:lnTo>
                      <a:pt x="4" y="11"/>
                    </a:lnTo>
                    <a:lnTo>
                      <a:pt x="8" y="8"/>
                    </a:lnTo>
                    <a:lnTo>
                      <a:pt x="14" y="4"/>
                    </a:lnTo>
                    <a:lnTo>
                      <a:pt x="20" y="1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34" y="1"/>
                    </a:lnTo>
                    <a:lnTo>
                      <a:pt x="37" y="3"/>
                    </a:lnTo>
                    <a:lnTo>
                      <a:pt x="40" y="6"/>
                    </a:lnTo>
                    <a:lnTo>
                      <a:pt x="42" y="10"/>
                    </a:lnTo>
                    <a:lnTo>
                      <a:pt x="44" y="13"/>
                    </a:lnTo>
                    <a:lnTo>
                      <a:pt x="5" y="34"/>
                    </a:lnTo>
                    <a:close/>
                    <a:moveTo>
                      <a:pt x="44" y="13"/>
                    </a:moveTo>
                    <a:lnTo>
                      <a:pt x="54" y="31"/>
                    </a:lnTo>
                    <a:lnTo>
                      <a:pt x="80" y="74"/>
                    </a:lnTo>
                    <a:lnTo>
                      <a:pt x="97" y="100"/>
                    </a:lnTo>
                    <a:lnTo>
                      <a:pt x="116" y="125"/>
                    </a:lnTo>
                    <a:lnTo>
                      <a:pt x="127" y="137"/>
                    </a:lnTo>
                    <a:lnTo>
                      <a:pt x="136" y="148"/>
                    </a:lnTo>
                    <a:lnTo>
                      <a:pt x="146" y="157"/>
                    </a:lnTo>
                    <a:lnTo>
                      <a:pt x="156" y="166"/>
                    </a:lnTo>
                    <a:lnTo>
                      <a:pt x="130" y="200"/>
                    </a:lnTo>
                    <a:lnTo>
                      <a:pt x="118" y="191"/>
                    </a:lnTo>
                    <a:lnTo>
                      <a:pt x="107" y="180"/>
                    </a:lnTo>
                    <a:lnTo>
                      <a:pt x="96" y="169"/>
                    </a:lnTo>
                    <a:lnTo>
                      <a:pt x="85" y="155"/>
                    </a:lnTo>
                    <a:lnTo>
                      <a:pt x="63" y="128"/>
                    </a:lnTo>
                    <a:lnTo>
                      <a:pt x="45" y="100"/>
                    </a:lnTo>
                    <a:lnTo>
                      <a:pt x="28" y="74"/>
                    </a:lnTo>
                    <a:lnTo>
                      <a:pt x="16" y="53"/>
                    </a:lnTo>
                    <a:lnTo>
                      <a:pt x="8" y="39"/>
                    </a:lnTo>
                    <a:lnTo>
                      <a:pt x="5" y="34"/>
                    </a:lnTo>
                    <a:lnTo>
                      <a:pt x="44" y="13"/>
                    </a:lnTo>
                    <a:close/>
                    <a:moveTo>
                      <a:pt x="156" y="166"/>
                    </a:moveTo>
                    <a:lnTo>
                      <a:pt x="166" y="173"/>
                    </a:lnTo>
                    <a:lnTo>
                      <a:pt x="172" y="181"/>
                    </a:lnTo>
                    <a:lnTo>
                      <a:pt x="178" y="189"/>
                    </a:lnTo>
                    <a:lnTo>
                      <a:pt x="181" y="197"/>
                    </a:lnTo>
                    <a:lnTo>
                      <a:pt x="184" y="206"/>
                    </a:lnTo>
                    <a:lnTo>
                      <a:pt x="185" y="216"/>
                    </a:lnTo>
                    <a:lnTo>
                      <a:pt x="185" y="225"/>
                    </a:lnTo>
                    <a:lnTo>
                      <a:pt x="184" y="234"/>
                    </a:lnTo>
                    <a:lnTo>
                      <a:pt x="182" y="243"/>
                    </a:lnTo>
                    <a:lnTo>
                      <a:pt x="179" y="254"/>
                    </a:lnTo>
                    <a:lnTo>
                      <a:pt x="176" y="263"/>
                    </a:lnTo>
                    <a:lnTo>
                      <a:pt x="172" y="273"/>
                    </a:lnTo>
                    <a:lnTo>
                      <a:pt x="163" y="292"/>
                    </a:lnTo>
                    <a:lnTo>
                      <a:pt x="152" y="312"/>
                    </a:lnTo>
                    <a:lnTo>
                      <a:pt x="113" y="292"/>
                    </a:lnTo>
                    <a:lnTo>
                      <a:pt x="121" y="278"/>
                    </a:lnTo>
                    <a:lnTo>
                      <a:pt x="127" y="265"/>
                    </a:lnTo>
                    <a:lnTo>
                      <a:pt x="133" y="251"/>
                    </a:lnTo>
                    <a:lnTo>
                      <a:pt x="137" y="239"/>
                    </a:lnTo>
                    <a:lnTo>
                      <a:pt x="139" y="233"/>
                    </a:lnTo>
                    <a:lnTo>
                      <a:pt x="140" y="227"/>
                    </a:lnTo>
                    <a:lnTo>
                      <a:pt x="140" y="222"/>
                    </a:lnTo>
                    <a:lnTo>
                      <a:pt x="140" y="217"/>
                    </a:lnTo>
                    <a:lnTo>
                      <a:pt x="139" y="212"/>
                    </a:lnTo>
                    <a:lnTo>
                      <a:pt x="137" y="207"/>
                    </a:lnTo>
                    <a:lnTo>
                      <a:pt x="134" y="204"/>
                    </a:lnTo>
                    <a:lnTo>
                      <a:pt x="130" y="200"/>
                    </a:lnTo>
                    <a:lnTo>
                      <a:pt x="156" y="166"/>
                    </a:lnTo>
                    <a:close/>
                    <a:moveTo>
                      <a:pt x="152" y="312"/>
                    </a:moveTo>
                    <a:lnTo>
                      <a:pt x="144" y="328"/>
                    </a:lnTo>
                    <a:lnTo>
                      <a:pt x="137" y="345"/>
                    </a:lnTo>
                    <a:lnTo>
                      <a:pt x="134" y="352"/>
                    </a:lnTo>
                    <a:lnTo>
                      <a:pt x="132" y="358"/>
                    </a:lnTo>
                    <a:lnTo>
                      <a:pt x="130" y="364"/>
                    </a:lnTo>
                    <a:lnTo>
                      <a:pt x="130" y="370"/>
                    </a:lnTo>
                    <a:lnTo>
                      <a:pt x="86" y="368"/>
                    </a:lnTo>
                    <a:lnTo>
                      <a:pt x="87" y="359"/>
                    </a:lnTo>
                    <a:lnTo>
                      <a:pt x="89" y="350"/>
                    </a:lnTo>
                    <a:lnTo>
                      <a:pt x="91" y="341"/>
                    </a:lnTo>
                    <a:lnTo>
                      <a:pt x="95" y="331"/>
                    </a:lnTo>
                    <a:lnTo>
                      <a:pt x="103" y="312"/>
                    </a:lnTo>
                    <a:lnTo>
                      <a:pt x="113" y="292"/>
                    </a:lnTo>
                    <a:lnTo>
                      <a:pt x="152" y="312"/>
                    </a:lnTo>
                    <a:close/>
                    <a:moveTo>
                      <a:pt x="86" y="369"/>
                    </a:moveTo>
                    <a:lnTo>
                      <a:pt x="86" y="368"/>
                    </a:lnTo>
                    <a:lnTo>
                      <a:pt x="107" y="369"/>
                    </a:lnTo>
                    <a:lnTo>
                      <a:pt x="86" y="369"/>
                    </a:lnTo>
                    <a:close/>
                    <a:moveTo>
                      <a:pt x="130" y="369"/>
                    </a:moveTo>
                    <a:lnTo>
                      <a:pt x="130" y="377"/>
                    </a:lnTo>
                    <a:lnTo>
                      <a:pt x="132" y="388"/>
                    </a:lnTo>
                    <a:lnTo>
                      <a:pt x="135" y="398"/>
                    </a:lnTo>
                    <a:lnTo>
                      <a:pt x="138" y="409"/>
                    </a:lnTo>
                    <a:lnTo>
                      <a:pt x="148" y="435"/>
                    </a:lnTo>
                    <a:lnTo>
                      <a:pt x="159" y="461"/>
                    </a:lnTo>
                    <a:lnTo>
                      <a:pt x="121" y="481"/>
                    </a:lnTo>
                    <a:lnTo>
                      <a:pt x="113" y="464"/>
                    </a:lnTo>
                    <a:lnTo>
                      <a:pt x="106" y="449"/>
                    </a:lnTo>
                    <a:lnTo>
                      <a:pt x="101" y="435"/>
                    </a:lnTo>
                    <a:lnTo>
                      <a:pt x="96" y="419"/>
                    </a:lnTo>
                    <a:lnTo>
                      <a:pt x="91" y="406"/>
                    </a:lnTo>
                    <a:lnTo>
                      <a:pt x="88" y="393"/>
                    </a:lnTo>
                    <a:lnTo>
                      <a:pt x="87" y="380"/>
                    </a:lnTo>
                    <a:lnTo>
                      <a:pt x="86" y="369"/>
                    </a:lnTo>
                    <a:lnTo>
                      <a:pt x="130" y="369"/>
                    </a:lnTo>
                    <a:close/>
                    <a:moveTo>
                      <a:pt x="159" y="461"/>
                    </a:moveTo>
                    <a:lnTo>
                      <a:pt x="177" y="494"/>
                    </a:lnTo>
                    <a:lnTo>
                      <a:pt x="194" y="524"/>
                    </a:lnTo>
                    <a:lnTo>
                      <a:pt x="203" y="538"/>
                    </a:lnTo>
                    <a:lnTo>
                      <a:pt x="213" y="550"/>
                    </a:lnTo>
                    <a:lnTo>
                      <a:pt x="221" y="562"/>
                    </a:lnTo>
                    <a:lnTo>
                      <a:pt x="229" y="572"/>
                    </a:lnTo>
                    <a:lnTo>
                      <a:pt x="196" y="600"/>
                    </a:lnTo>
                    <a:lnTo>
                      <a:pt x="187" y="590"/>
                    </a:lnTo>
                    <a:lnTo>
                      <a:pt x="178" y="578"/>
                    </a:lnTo>
                    <a:lnTo>
                      <a:pt x="168" y="564"/>
                    </a:lnTo>
                    <a:lnTo>
                      <a:pt x="158" y="548"/>
                    </a:lnTo>
                    <a:lnTo>
                      <a:pt x="148" y="533"/>
                    </a:lnTo>
                    <a:lnTo>
                      <a:pt x="139" y="516"/>
                    </a:lnTo>
                    <a:lnTo>
                      <a:pt x="130" y="498"/>
                    </a:lnTo>
                    <a:lnTo>
                      <a:pt x="121" y="481"/>
                    </a:lnTo>
                    <a:lnTo>
                      <a:pt x="159" y="461"/>
                    </a:lnTo>
                    <a:close/>
                    <a:moveTo>
                      <a:pt x="196" y="600"/>
                    </a:moveTo>
                    <a:lnTo>
                      <a:pt x="182" y="585"/>
                    </a:lnTo>
                    <a:lnTo>
                      <a:pt x="196" y="600"/>
                    </a:lnTo>
                    <a:lnTo>
                      <a:pt x="213" y="586"/>
                    </a:lnTo>
                    <a:lnTo>
                      <a:pt x="196" y="600"/>
                    </a:lnTo>
                    <a:close/>
                    <a:moveTo>
                      <a:pt x="229" y="572"/>
                    </a:moveTo>
                    <a:lnTo>
                      <a:pt x="233" y="577"/>
                    </a:lnTo>
                    <a:lnTo>
                      <a:pt x="237" y="584"/>
                    </a:lnTo>
                    <a:lnTo>
                      <a:pt x="241" y="590"/>
                    </a:lnTo>
                    <a:lnTo>
                      <a:pt x="244" y="598"/>
                    </a:lnTo>
                    <a:lnTo>
                      <a:pt x="250" y="616"/>
                    </a:lnTo>
                    <a:lnTo>
                      <a:pt x="254" y="635"/>
                    </a:lnTo>
                    <a:lnTo>
                      <a:pt x="256" y="656"/>
                    </a:lnTo>
                    <a:lnTo>
                      <a:pt x="258" y="677"/>
                    </a:lnTo>
                    <a:lnTo>
                      <a:pt x="259" y="699"/>
                    </a:lnTo>
                    <a:lnTo>
                      <a:pt x="259" y="720"/>
                    </a:lnTo>
                    <a:lnTo>
                      <a:pt x="257" y="761"/>
                    </a:lnTo>
                    <a:lnTo>
                      <a:pt x="255" y="795"/>
                    </a:lnTo>
                    <a:lnTo>
                      <a:pt x="252" y="818"/>
                    </a:lnTo>
                    <a:lnTo>
                      <a:pt x="251" y="828"/>
                    </a:lnTo>
                    <a:lnTo>
                      <a:pt x="208" y="821"/>
                    </a:lnTo>
                    <a:lnTo>
                      <a:pt x="209" y="813"/>
                    </a:lnTo>
                    <a:lnTo>
                      <a:pt x="211" y="793"/>
                    </a:lnTo>
                    <a:lnTo>
                      <a:pt x="214" y="762"/>
                    </a:lnTo>
                    <a:lnTo>
                      <a:pt x="216" y="726"/>
                    </a:lnTo>
                    <a:lnTo>
                      <a:pt x="216" y="707"/>
                    </a:lnTo>
                    <a:lnTo>
                      <a:pt x="216" y="688"/>
                    </a:lnTo>
                    <a:lnTo>
                      <a:pt x="215" y="670"/>
                    </a:lnTo>
                    <a:lnTo>
                      <a:pt x="214" y="653"/>
                    </a:lnTo>
                    <a:lnTo>
                      <a:pt x="211" y="636"/>
                    </a:lnTo>
                    <a:lnTo>
                      <a:pt x="208" y="622"/>
                    </a:lnTo>
                    <a:lnTo>
                      <a:pt x="204" y="616"/>
                    </a:lnTo>
                    <a:lnTo>
                      <a:pt x="202" y="610"/>
                    </a:lnTo>
                    <a:lnTo>
                      <a:pt x="199" y="605"/>
                    </a:lnTo>
                    <a:lnTo>
                      <a:pt x="196" y="600"/>
                    </a:lnTo>
                    <a:lnTo>
                      <a:pt x="229" y="572"/>
                    </a:lnTo>
                    <a:close/>
                    <a:moveTo>
                      <a:pt x="251" y="828"/>
                    </a:moveTo>
                    <a:lnTo>
                      <a:pt x="242" y="892"/>
                    </a:lnTo>
                    <a:lnTo>
                      <a:pt x="211" y="836"/>
                    </a:lnTo>
                    <a:lnTo>
                      <a:pt x="229" y="825"/>
                    </a:lnTo>
                    <a:lnTo>
                      <a:pt x="251" y="828"/>
                    </a:lnTo>
                    <a:close/>
                    <a:moveTo>
                      <a:pt x="211" y="836"/>
                    </a:moveTo>
                    <a:lnTo>
                      <a:pt x="107" y="652"/>
                    </a:lnTo>
                    <a:lnTo>
                      <a:pt x="146" y="630"/>
                    </a:lnTo>
                    <a:lnTo>
                      <a:pt x="248" y="814"/>
                    </a:lnTo>
                    <a:lnTo>
                      <a:pt x="211" y="836"/>
                    </a:lnTo>
                    <a:close/>
                    <a:moveTo>
                      <a:pt x="107" y="652"/>
                    </a:moveTo>
                    <a:lnTo>
                      <a:pt x="105" y="649"/>
                    </a:lnTo>
                    <a:lnTo>
                      <a:pt x="104" y="644"/>
                    </a:lnTo>
                    <a:lnTo>
                      <a:pt x="103" y="641"/>
                    </a:lnTo>
                    <a:lnTo>
                      <a:pt x="102" y="637"/>
                    </a:lnTo>
                    <a:lnTo>
                      <a:pt x="103" y="633"/>
                    </a:lnTo>
                    <a:lnTo>
                      <a:pt x="106" y="630"/>
                    </a:lnTo>
                    <a:lnTo>
                      <a:pt x="110" y="626"/>
                    </a:lnTo>
                    <a:lnTo>
                      <a:pt x="116" y="622"/>
                    </a:lnTo>
                    <a:lnTo>
                      <a:pt x="123" y="619"/>
                    </a:lnTo>
                    <a:lnTo>
                      <a:pt x="128" y="618"/>
                    </a:lnTo>
                    <a:lnTo>
                      <a:pt x="133" y="618"/>
                    </a:lnTo>
                    <a:lnTo>
                      <a:pt x="136" y="619"/>
                    </a:lnTo>
                    <a:lnTo>
                      <a:pt x="139" y="621"/>
                    </a:lnTo>
                    <a:lnTo>
                      <a:pt x="141" y="624"/>
                    </a:lnTo>
                    <a:lnTo>
                      <a:pt x="144" y="627"/>
                    </a:lnTo>
                    <a:lnTo>
                      <a:pt x="146" y="630"/>
                    </a:lnTo>
                    <a:lnTo>
                      <a:pt x="107" y="652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74" name="Freeform 570">
                <a:extLst>
                  <a:ext uri="{FF2B5EF4-FFF2-40B4-BE49-F238E27FC236}">
                    <a16:creationId xmlns:a16="http://schemas.microsoft.com/office/drawing/2014/main" id="{8C44B20B-F73C-4F4E-88E5-EBDA296036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52" y="1464"/>
                <a:ext cx="13" cy="38"/>
              </a:xfrm>
              <a:custGeom>
                <a:avLst/>
                <a:gdLst>
                  <a:gd name="T0" fmla="*/ 0 w 255"/>
                  <a:gd name="T1" fmla="*/ 0 h 722"/>
                  <a:gd name="T2" fmla="*/ 0 w 255"/>
                  <a:gd name="T3" fmla="*/ 0 h 722"/>
                  <a:gd name="T4" fmla="*/ 0 w 255"/>
                  <a:gd name="T5" fmla="*/ 0 h 722"/>
                  <a:gd name="T6" fmla="*/ 0 w 255"/>
                  <a:gd name="T7" fmla="*/ 0 h 722"/>
                  <a:gd name="T8" fmla="*/ 0 w 255"/>
                  <a:gd name="T9" fmla="*/ 0 h 722"/>
                  <a:gd name="T10" fmla="*/ 0 w 255"/>
                  <a:gd name="T11" fmla="*/ 0 h 722"/>
                  <a:gd name="T12" fmla="*/ 0 w 255"/>
                  <a:gd name="T13" fmla="*/ 1 h 722"/>
                  <a:gd name="T14" fmla="*/ 0 w 255"/>
                  <a:gd name="T15" fmla="*/ 1 h 722"/>
                  <a:gd name="T16" fmla="*/ 0 w 255"/>
                  <a:gd name="T17" fmla="*/ 1 h 722"/>
                  <a:gd name="T18" fmla="*/ 0 w 255"/>
                  <a:gd name="T19" fmla="*/ 1 h 722"/>
                  <a:gd name="T20" fmla="*/ 0 w 255"/>
                  <a:gd name="T21" fmla="*/ 1 h 722"/>
                  <a:gd name="T22" fmla="*/ 0 w 255"/>
                  <a:gd name="T23" fmla="*/ 1 h 722"/>
                  <a:gd name="T24" fmla="*/ 0 w 255"/>
                  <a:gd name="T25" fmla="*/ 1 h 722"/>
                  <a:gd name="T26" fmla="*/ 0 w 255"/>
                  <a:gd name="T27" fmla="*/ 1 h 722"/>
                  <a:gd name="T28" fmla="*/ 0 w 255"/>
                  <a:gd name="T29" fmla="*/ 1 h 722"/>
                  <a:gd name="T30" fmla="*/ 0 w 255"/>
                  <a:gd name="T31" fmla="*/ 1 h 722"/>
                  <a:gd name="T32" fmla="*/ 0 w 255"/>
                  <a:gd name="T33" fmla="*/ 1 h 722"/>
                  <a:gd name="T34" fmla="*/ 0 w 255"/>
                  <a:gd name="T35" fmla="*/ 1 h 722"/>
                  <a:gd name="T36" fmla="*/ 0 w 255"/>
                  <a:gd name="T37" fmla="*/ 1 h 722"/>
                  <a:gd name="T38" fmla="*/ 0 w 255"/>
                  <a:gd name="T39" fmla="*/ 1 h 722"/>
                  <a:gd name="T40" fmla="*/ 0 w 255"/>
                  <a:gd name="T41" fmla="*/ 1 h 722"/>
                  <a:gd name="T42" fmla="*/ 0 w 255"/>
                  <a:gd name="T43" fmla="*/ 1 h 722"/>
                  <a:gd name="T44" fmla="*/ 0 w 255"/>
                  <a:gd name="T45" fmla="*/ 1 h 722"/>
                  <a:gd name="T46" fmla="*/ 0 w 255"/>
                  <a:gd name="T47" fmla="*/ 1 h 722"/>
                  <a:gd name="T48" fmla="*/ 0 w 255"/>
                  <a:gd name="T49" fmla="*/ 1 h 722"/>
                  <a:gd name="T50" fmla="*/ 0 w 255"/>
                  <a:gd name="T51" fmla="*/ 2 h 722"/>
                  <a:gd name="T52" fmla="*/ 0 w 255"/>
                  <a:gd name="T53" fmla="*/ 1 h 722"/>
                  <a:gd name="T54" fmla="*/ 0 w 255"/>
                  <a:gd name="T55" fmla="*/ 1 h 722"/>
                  <a:gd name="T56" fmla="*/ 0 w 255"/>
                  <a:gd name="T57" fmla="*/ 2 h 722"/>
                  <a:gd name="T58" fmla="*/ 1 w 255"/>
                  <a:gd name="T59" fmla="*/ 2 h 722"/>
                  <a:gd name="T60" fmla="*/ 1 w 255"/>
                  <a:gd name="T61" fmla="*/ 2 h 722"/>
                  <a:gd name="T62" fmla="*/ 1 w 255"/>
                  <a:gd name="T63" fmla="*/ 2 h 722"/>
                  <a:gd name="T64" fmla="*/ 1 w 255"/>
                  <a:gd name="T65" fmla="*/ 2 h 722"/>
                  <a:gd name="T66" fmla="*/ 1 w 255"/>
                  <a:gd name="T67" fmla="*/ 2 h 722"/>
                  <a:gd name="T68" fmla="*/ 1 w 255"/>
                  <a:gd name="T69" fmla="*/ 2 h 722"/>
                  <a:gd name="T70" fmla="*/ 0 w 255"/>
                  <a:gd name="T71" fmla="*/ 2 h 722"/>
                  <a:gd name="T72" fmla="*/ 0 w 255"/>
                  <a:gd name="T73" fmla="*/ 2 h 722"/>
                  <a:gd name="T74" fmla="*/ 0 w 255"/>
                  <a:gd name="T75" fmla="*/ 2 h 722"/>
                  <a:gd name="T76" fmla="*/ 0 w 255"/>
                  <a:gd name="T77" fmla="*/ 1 h 722"/>
                  <a:gd name="T78" fmla="*/ 1 w 255"/>
                  <a:gd name="T79" fmla="*/ 2 h 722"/>
                  <a:gd name="T80" fmla="*/ 1 w 255"/>
                  <a:gd name="T81" fmla="*/ 2 h 722"/>
                  <a:gd name="T82" fmla="*/ 1 w 255"/>
                  <a:gd name="T83" fmla="*/ 1 h 722"/>
                  <a:gd name="T84" fmla="*/ 1 w 255"/>
                  <a:gd name="T85" fmla="*/ 1 h 722"/>
                  <a:gd name="T86" fmla="*/ 1 w 255"/>
                  <a:gd name="T87" fmla="*/ 1 h 722"/>
                  <a:gd name="T88" fmla="*/ 1 w 255"/>
                  <a:gd name="T89" fmla="*/ 2 h 722"/>
                  <a:gd name="T90" fmla="*/ 1 w 255"/>
                  <a:gd name="T91" fmla="*/ 2 h 722"/>
                  <a:gd name="T92" fmla="*/ 1 w 255"/>
                  <a:gd name="T93" fmla="*/ 1 h 722"/>
                  <a:gd name="T94" fmla="*/ 1 w 255"/>
                  <a:gd name="T95" fmla="*/ 1 h 722"/>
                  <a:gd name="T96" fmla="*/ 1 w 255"/>
                  <a:gd name="T97" fmla="*/ 1 h 722"/>
                  <a:gd name="T98" fmla="*/ 1 w 255"/>
                  <a:gd name="T99" fmla="*/ 1 h 722"/>
                  <a:gd name="T100" fmla="*/ 1 w 255"/>
                  <a:gd name="T101" fmla="*/ 1 h 722"/>
                  <a:gd name="T102" fmla="*/ 1 w 255"/>
                  <a:gd name="T103" fmla="*/ 1 h 72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255" h="722">
                    <a:moveTo>
                      <a:pt x="13" y="20"/>
                    </a:moveTo>
                    <a:lnTo>
                      <a:pt x="14" y="16"/>
                    </a:lnTo>
                    <a:lnTo>
                      <a:pt x="14" y="12"/>
                    </a:lnTo>
                    <a:lnTo>
                      <a:pt x="15" y="9"/>
                    </a:lnTo>
                    <a:lnTo>
                      <a:pt x="17" y="6"/>
                    </a:lnTo>
                    <a:lnTo>
                      <a:pt x="20" y="3"/>
                    </a:lnTo>
                    <a:lnTo>
                      <a:pt x="24" y="1"/>
                    </a:lnTo>
                    <a:lnTo>
                      <a:pt x="29" y="0"/>
                    </a:lnTo>
                    <a:lnTo>
                      <a:pt x="36" y="0"/>
                    </a:lnTo>
                    <a:lnTo>
                      <a:pt x="43" y="1"/>
                    </a:lnTo>
                    <a:lnTo>
                      <a:pt x="50" y="3"/>
                    </a:lnTo>
                    <a:lnTo>
                      <a:pt x="53" y="5"/>
                    </a:lnTo>
                    <a:lnTo>
                      <a:pt x="56" y="8"/>
                    </a:lnTo>
                    <a:lnTo>
                      <a:pt x="57" y="12"/>
                    </a:lnTo>
                    <a:lnTo>
                      <a:pt x="57" y="15"/>
                    </a:lnTo>
                    <a:lnTo>
                      <a:pt x="58" y="19"/>
                    </a:lnTo>
                    <a:lnTo>
                      <a:pt x="57" y="23"/>
                    </a:lnTo>
                    <a:lnTo>
                      <a:pt x="13" y="20"/>
                    </a:lnTo>
                    <a:close/>
                    <a:moveTo>
                      <a:pt x="57" y="23"/>
                    </a:moveTo>
                    <a:lnTo>
                      <a:pt x="45" y="200"/>
                    </a:lnTo>
                    <a:lnTo>
                      <a:pt x="1" y="197"/>
                    </a:lnTo>
                    <a:lnTo>
                      <a:pt x="13" y="20"/>
                    </a:lnTo>
                    <a:lnTo>
                      <a:pt x="57" y="23"/>
                    </a:lnTo>
                    <a:close/>
                    <a:moveTo>
                      <a:pt x="7" y="212"/>
                    </a:moveTo>
                    <a:lnTo>
                      <a:pt x="0" y="205"/>
                    </a:lnTo>
                    <a:lnTo>
                      <a:pt x="1" y="197"/>
                    </a:lnTo>
                    <a:lnTo>
                      <a:pt x="23" y="198"/>
                    </a:lnTo>
                    <a:lnTo>
                      <a:pt x="7" y="212"/>
                    </a:lnTo>
                    <a:close/>
                    <a:moveTo>
                      <a:pt x="40" y="185"/>
                    </a:moveTo>
                    <a:lnTo>
                      <a:pt x="44" y="190"/>
                    </a:lnTo>
                    <a:lnTo>
                      <a:pt x="56" y="204"/>
                    </a:lnTo>
                    <a:lnTo>
                      <a:pt x="72" y="225"/>
                    </a:lnTo>
                    <a:lnTo>
                      <a:pt x="90" y="248"/>
                    </a:lnTo>
                    <a:lnTo>
                      <a:pt x="110" y="275"/>
                    </a:lnTo>
                    <a:lnTo>
                      <a:pt x="128" y="299"/>
                    </a:lnTo>
                    <a:lnTo>
                      <a:pt x="135" y="312"/>
                    </a:lnTo>
                    <a:lnTo>
                      <a:pt x="143" y="322"/>
                    </a:lnTo>
                    <a:lnTo>
                      <a:pt x="148" y="331"/>
                    </a:lnTo>
                    <a:lnTo>
                      <a:pt x="151" y="338"/>
                    </a:lnTo>
                    <a:lnTo>
                      <a:pt x="110" y="354"/>
                    </a:lnTo>
                    <a:lnTo>
                      <a:pt x="103" y="340"/>
                    </a:lnTo>
                    <a:lnTo>
                      <a:pt x="89" y="320"/>
                    </a:lnTo>
                    <a:lnTo>
                      <a:pt x="73" y="297"/>
                    </a:lnTo>
                    <a:lnTo>
                      <a:pt x="55" y="273"/>
                    </a:lnTo>
                    <a:lnTo>
                      <a:pt x="21" y="231"/>
                    </a:lnTo>
                    <a:lnTo>
                      <a:pt x="7" y="212"/>
                    </a:lnTo>
                    <a:lnTo>
                      <a:pt x="40" y="185"/>
                    </a:lnTo>
                    <a:close/>
                    <a:moveTo>
                      <a:pt x="151" y="338"/>
                    </a:moveTo>
                    <a:lnTo>
                      <a:pt x="151" y="338"/>
                    </a:lnTo>
                    <a:lnTo>
                      <a:pt x="152" y="339"/>
                    </a:lnTo>
                    <a:lnTo>
                      <a:pt x="130" y="346"/>
                    </a:lnTo>
                    <a:lnTo>
                      <a:pt x="151" y="338"/>
                    </a:lnTo>
                    <a:close/>
                    <a:moveTo>
                      <a:pt x="152" y="339"/>
                    </a:moveTo>
                    <a:lnTo>
                      <a:pt x="152" y="343"/>
                    </a:lnTo>
                    <a:lnTo>
                      <a:pt x="153" y="348"/>
                    </a:lnTo>
                    <a:lnTo>
                      <a:pt x="153" y="354"/>
                    </a:lnTo>
                    <a:lnTo>
                      <a:pt x="152" y="360"/>
                    </a:lnTo>
                    <a:lnTo>
                      <a:pt x="149" y="373"/>
                    </a:lnTo>
                    <a:lnTo>
                      <a:pt x="145" y="388"/>
                    </a:lnTo>
                    <a:lnTo>
                      <a:pt x="133" y="422"/>
                    </a:lnTo>
                    <a:lnTo>
                      <a:pt x="119" y="457"/>
                    </a:lnTo>
                    <a:lnTo>
                      <a:pt x="105" y="490"/>
                    </a:lnTo>
                    <a:lnTo>
                      <a:pt x="91" y="517"/>
                    </a:lnTo>
                    <a:lnTo>
                      <a:pt x="82" y="537"/>
                    </a:lnTo>
                    <a:lnTo>
                      <a:pt x="78" y="544"/>
                    </a:lnTo>
                    <a:lnTo>
                      <a:pt x="39" y="525"/>
                    </a:lnTo>
                    <a:lnTo>
                      <a:pt x="42" y="518"/>
                    </a:lnTo>
                    <a:lnTo>
                      <a:pt x="52" y="501"/>
                    </a:lnTo>
                    <a:lnTo>
                      <a:pt x="64" y="475"/>
                    </a:lnTo>
                    <a:lnTo>
                      <a:pt x="77" y="447"/>
                    </a:lnTo>
                    <a:lnTo>
                      <a:pt x="90" y="417"/>
                    </a:lnTo>
                    <a:lnTo>
                      <a:pt x="102" y="388"/>
                    </a:lnTo>
                    <a:lnTo>
                      <a:pt x="106" y="376"/>
                    </a:lnTo>
                    <a:lnTo>
                      <a:pt x="109" y="366"/>
                    </a:lnTo>
                    <a:lnTo>
                      <a:pt x="110" y="358"/>
                    </a:lnTo>
                    <a:lnTo>
                      <a:pt x="110" y="353"/>
                    </a:lnTo>
                    <a:lnTo>
                      <a:pt x="152" y="339"/>
                    </a:lnTo>
                    <a:close/>
                    <a:moveTo>
                      <a:pt x="40" y="547"/>
                    </a:moveTo>
                    <a:lnTo>
                      <a:pt x="33" y="536"/>
                    </a:lnTo>
                    <a:lnTo>
                      <a:pt x="39" y="525"/>
                    </a:lnTo>
                    <a:lnTo>
                      <a:pt x="59" y="535"/>
                    </a:lnTo>
                    <a:lnTo>
                      <a:pt x="40" y="547"/>
                    </a:lnTo>
                    <a:close/>
                    <a:moveTo>
                      <a:pt x="77" y="522"/>
                    </a:moveTo>
                    <a:lnTo>
                      <a:pt x="82" y="531"/>
                    </a:lnTo>
                    <a:lnTo>
                      <a:pt x="97" y="551"/>
                    </a:lnTo>
                    <a:lnTo>
                      <a:pt x="117" y="579"/>
                    </a:lnTo>
                    <a:lnTo>
                      <a:pt x="140" y="610"/>
                    </a:lnTo>
                    <a:lnTo>
                      <a:pt x="163" y="641"/>
                    </a:lnTo>
                    <a:lnTo>
                      <a:pt x="184" y="665"/>
                    </a:lnTo>
                    <a:lnTo>
                      <a:pt x="193" y="673"/>
                    </a:lnTo>
                    <a:lnTo>
                      <a:pt x="200" y="678"/>
                    </a:lnTo>
                    <a:lnTo>
                      <a:pt x="202" y="679"/>
                    </a:lnTo>
                    <a:lnTo>
                      <a:pt x="204" y="679"/>
                    </a:lnTo>
                    <a:lnTo>
                      <a:pt x="206" y="678"/>
                    </a:lnTo>
                    <a:lnTo>
                      <a:pt x="207" y="676"/>
                    </a:lnTo>
                    <a:lnTo>
                      <a:pt x="250" y="684"/>
                    </a:lnTo>
                    <a:lnTo>
                      <a:pt x="247" y="696"/>
                    </a:lnTo>
                    <a:lnTo>
                      <a:pt x="243" y="706"/>
                    </a:lnTo>
                    <a:lnTo>
                      <a:pt x="238" y="713"/>
                    </a:lnTo>
                    <a:lnTo>
                      <a:pt x="233" y="718"/>
                    </a:lnTo>
                    <a:lnTo>
                      <a:pt x="227" y="721"/>
                    </a:lnTo>
                    <a:lnTo>
                      <a:pt x="220" y="722"/>
                    </a:lnTo>
                    <a:lnTo>
                      <a:pt x="213" y="722"/>
                    </a:lnTo>
                    <a:lnTo>
                      <a:pt x="206" y="721"/>
                    </a:lnTo>
                    <a:lnTo>
                      <a:pt x="198" y="718"/>
                    </a:lnTo>
                    <a:lnTo>
                      <a:pt x="190" y="713"/>
                    </a:lnTo>
                    <a:lnTo>
                      <a:pt x="181" y="708"/>
                    </a:lnTo>
                    <a:lnTo>
                      <a:pt x="171" y="701"/>
                    </a:lnTo>
                    <a:lnTo>
                      <a:pt x="154" y="685"/>
                    </a:lnTo>
                    <a:lnTo>
                      <a:pt x="135" y="667"/>
                    </a:lnTo>
                    <a:lnTo>
                      <a:pt x="117" y="647"/>
                    </a:lnTo>
                    <a:lnTo>
                      <a:pt x="100" y="627"/>
                    </a:lnTo>
                    <a:lnTo>
                      <a:pt x="84" y="606"/>
                    </a:lnTo>
                    <a:lnTo>
                      <a:pt x="70" y="588"/>
                    </a:lnTo>
                    <a:lnTo>
                      <a:pt x="48" y="558"/>
                    </a:lnTo>
                    <a:lnTo>
                      <a:pt x="40" y="547"/>
                    </a:lnTo>
                    <a:lnTo>
                      <a:pt x="77" y="522"/>
                    </a:lnTo>
                    <a:close/>
                    <a:moveTo>
                      <a:pt x="207" y="676"/>
                    </a:moveTo>
                    <a:lnTo>
                      <a:pt x="209" y="661"/>
                    </a:lnTo>
                    <a:lnTo>
                      <a:pt x="211" y="645"/>
                    </a:lnTo>
                    <a:lnTo>
                      <a:pt x="211" y="630"/>
                    </a:lnTo>
                    <a:lnTo>
                      <a:pt x="211" y="614"/>
                    </a:lnTo>
                    <a:lnTo>
                      <a:pt x="210" y="583"/>
                    </a:lnTo>
                    <a:lnTo>
                      <a:pt x="207" y="553"/>
                    </a:lnTo>
                    <a:lnTo>
                      <a:pt x="203" y="528"/>
                    </a:lnTo>
                    <a:lnTo>
                      <a:pt x="199" y="508"/>
                    </a:lnTo>
                    <a:lnTo>
                      <a:pt x="196" y="495"/>
                    </a:lnTo>
                    <a:lnTo>
                      <a:pt x="195" y="490"/>
                    </a:lnTo>
                    <a:lnTo>
                      <a:pt x="238" y="479"/>
                    </a:lnTo>
                    <a:lnTo>
                      <a:pt x="239" y="485"/>
                    </a:lnTo>
                    <a:lnTo>
                      <a:pt x="242" y="499"/>
                    </a:lnTo>
                    <a:lnTo>
                      <a:pt x="246" y="520"/>
                    </a:lnTo>
                    <a:lnTo>
                      <a:pt x="250" y="549"/>
                    </a:lnTo>
                    <a:lnTo>
                      <a:pt x="254" y="581"/>
                    </a:lnTo>
                    <a:lnTo>
                      <a:pt x="255" y="615"/>
                    </a:lnTo>
                    <a:lnTo>
                      <a:pt x="255" y="633"/>
                    </a:lnTo>
                    <a:lnTo>
                      <a:pt x="254" y="650"/>
                    </a:lnTo>
                    <a:lnTo>
                      <a:pt x="252" y="668"/>
                    </a:lnTo>
                    <a:lnTo>
                      <a:pt x="250" y="684"/>
                    </a:lnTo>
                    <a:lnTo>
                      <a:pt x="207" y="676"/>
                    </a:lnTo>
                    <a:close/>
                    <a:moveTo>
                      <a:pt x="195" y="490"/>
                    </a:moveTo>
                    <a:lnTo>
                      <a:pt x="194" y="486"/>
                    </a:lnTo>
                    <a:lnTo>
                      <a:pt x="194" y="482"/>
                    </a:lnTo>
                    <a:lnTo>
                      <a:pt x="194" y="478"/>
                    </a:lnTo>
                    <a:lnTo>
                      <a:pt x="194" y="474"/>
                    </a:lnTo>
                    <a:lnTo>
                      <a:pt x="196" y="471"/>
                    </a:lnTo>
                    <a:lnTo>
                      <a:pt x="199" y="468"/>
                    </a:lnTo>
                    <a:lnTo>
                      <a:pt x="204" y="465"/>
                    </a:lnTo>
                    <a:lnTo>
                      <a:pt x="211" y="463"/>
                    </a:lnTo>
                    <a:lnTo>
                      <a:pt x="218" y="462"/>
                    </a:lnTo>
                    <a:lnTo>
                      <a:pt x="224" y="462"/>
                    </a:lnTo>
                    <a:lnTo>
                      <a:pt x="228" y="463"/>
                    </a:lnTo>
                    <a:lnTo>
                      <a:pt x="232" y="465"/>
                    </a:lnTo>
                    <a:lnTo>
                      <a:pt x="234" y="468"/>
                    </a:lnTo>
                    <a:lnTo>
                      <a:pt x="236" y="471"/>
                    </a:lnTo>
                    <a:lnTo>
                      <a:pt x="237" y="475"/>
                    </a:lnTo>
                    <a:lnTo>
                      <a:pt x="238" y="479"/>
                    </a:lnTo>
                    <a:lnTo>
                      <a:pt x="195" y="490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75" name="Freeform 571">
                <a:extLst>
                  <a:ext uri="{FF2B5EF4-FFF2-40B4-BE49-F238E27FC236}">
                    <a16:creationId xmlns:a16="http://schemas.microsoft.com/office/drawing/2014/main" id="{79DF1B9B-2B06-4BC4-9AC8-697924BF4D2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58" y="1467"/>
                <a:ext cx="17" cy="29"/>
              </a:xfrm>
              <a:custGeom>
                <a:avLst/>
                <a:gdLst>
                  <a:gd name="T0" fmla="*/ 0 w 311"/>
                  <a:gd name="T1" fmla="*/ 0 h 536"/>
                  <a:gd name="T2" fmla="*/ 0 w 311"/>
                  <a:gd name="T3" fmla="*/ 0 h 536"/>
                  <a:gd name="T4" fmla="*/ 0 w 311"/>
                  <a:gd name="T5" fmla="*/ 0 h 536"/>
                  <a:gd name="T6" fmla="*/ 0 w 311"/>
                  <a:gd name="T7" fmla="*/ 0 h 536"/>
                  <a:gd name="T8" fmla="*/ 0 w 311"/>
                  <a:gd name="T9" fmla="*/ 0 h 536"/>
                  <a:gd name="T10" fmla="*/ 0 w 311"/>
                  <a:gd name="T11" fmla="*/ 0 h 536"/>
                  <a:gd name="T12" fmla="*/ 0 w 311"/>
                  <a:gd name="T13" fmla="*/ 0 h 536"/>
                  <a:gd name="T14" fmla="*/ 0 w 311"/>
                  <a:gd name="T15" fmla="*/ 0 h 536"/>
                  <a:gd name="T16" fmla="*/ 0 w 311"/>
                  <a:gd name="T17" fmla="*/ 0 h 536"/>
                  <a:gd name="T18" fmla="*/ 0 w 311"/>
                  <a:gd name="T19" fmla="*/ 0 h 536"/>
                  <a:gd name="T20" fmla="*/ 0 w 311"/>
                  <a:gd name="T21" fmla="*/ 0 h 536"/>
                  <a:gd name="T22" fmla="*/ 0 w 311"/>
                  <a:gd name="T23" fmla="*/ 0 h 536"/>
                  <a:gd name="T24" fmla="*/ 0 w 311"/>
                  <a:gd name="T25" fmla="*/ 0 h 536"/>
                  <a:gd name="T26" fmla="*/ 0 w 311"/>
                  <a:gd name="T27" fmla="*/ 0 h 536"/>
                  <a:gd name="T28" fmla="*/ 0 w 311"/>
                  <a:gd name="T29" fmla="*/ 0 h 536"/>
                  <a:gd name="T30" fmla="*/ 0 w 311"/>
                  <a:gd name="T31" fmla="*/ 1 h 536"/>
                  <a:gd name="T32" fmla="*/ 0 w 311"/>
                  <a:gd name="T33" fmla="*/ 1 h 536"/>
                  <a:gd name="T34" fmla="*/ 0 w 311"/>
                  <a:gd name="T35" fmla="*/ 1 h 536"/>
                  <a:gd name="T36" fmla="*/ 0 w 311"/>
                  <a:gd name="T37" fmla="*/ 1 h 536"/>
                  <a:gd name="T38" fmla="*/ 0 w 311"/>
                  <a:gd name="T39" fmla="*/ 1 h 536"/>
                  <a:gd name="T40" fmla="*/ 0 w 311"/>
                  <a:gd name="T41" fmla="*/ 1 h 536"/>
                  <a:gd name="T42" fmla="*/ 0 w 311"/>
                  <a:gd name="T43" fmla="*/ 0 h 536"/>
                  <a:gd name="T44" fmla="*/ 0 w 311"/>
                  <a:gd name="T45" fmla="*/ 0 h 536"/>
                  <a:gd name="T46" fmla="*/ 0 w 311"/>
                  <a:gd name="T47" fmla="*/ 0 h 536"/>
                  <a:gd name="T48" fmla="*/ 0 w 311"/>
                  <a:gd name="T49" fmla="*/ 0 h 536"/>
                  <a:gd name="T50" fmla="*/ 0 w 311"/>
                  <a:gd name="T51" fmla="*/ 0 h 536"/>
                  <a:gd name="T52" fmla="*/ 0 w 311"/>
                  <a:gd name="T53" fmla="*/ 0 h 536"/>
                  <a:gd name="T54" fmla="*/ 0 w 311"/>
                  <a:gd name="T55" fmla="*/ 1 h 536"/>
                  <a:gd name="T56" fmla="*/ 0 w 311"/>
                  <a:gd name="T57" fmla="*/ 1 h 536"/>
                  <a:gd name="T58" fmla="*/ 0 w 311"/>
                  <a:gd name="T59" fmla="*/ 1 h 536"/>
                  <a:gd name="T60" fmla="*/ 1 w 311"/>
                  <a:gd name="T61" fmla="*/ 1 h 536"/>
                  <a:gd name="T62" fmla="*/ 0 w 311"/>
                  <a:gd name="T63" fmla="*/ 1 h 536"/>
                  <a:gd name="T64" fmla="*/ 1 w 311"/>
                  <a:gd name="T65" fmla="*/ 1 h 536"/>
                  <a:gd name="T66" fmla="*/ 1 w 311"/>
                  <a:gd name="T67" fmla="*/ 1 h 536"/>
                  <a:gd name="T68" fmla="*/ 1 w 311"/>
                  <a:gd name="T69" fmla="*/ 1 h 536"/>
                  <a:gd name="T70" fmla="*/ 1 w 311"/>
                  <a:gd name="T71" fmla="*/ 0 h 536"/>
                  <a:gd name="T72" fmla="*/ 1 w 311"/>
                  <a:gd name="T73" fmla="*/ 1 h 536"/>
                  <a:gd name="T74" fmla="*/ 1 w 311"/>
                  <a:gd name="T75" fmla="*/ 0 h 536"/>
                  <a:gd name="T76" fmla="*/ 1 w 311"/>
                  <a:gd name="T77" fmla="*/ 0 h 536"/>
                  <a:gd name="T78" fmla="*/ 1 w 311"/>
                  <a:gd name="T79" fmla="*/ 0 h 536"/>
                  <a:gd name="T80" fmla="*/ 1 w 311"/>
                  <a:gd name="T81" fmla="*/ 0 h 536"/>
                  <a:gd name="T82" fmla="*/ 1 w 311"/>
                  <a:gd name="T83" fmla="*/ 0 h 536"/>
                  <a:gd name="T84" fmla="*/ 1 w 311"/>
                  <a:gd name="T85" fmla="*/ 0 h 536"/>
                  <a:gd name="T86" fmla="*/ 1 w 311"/>
                  <a:gd name="T87" fmla="*/ 0 h 536"/>
                  <a:gd name="T88" fmla="*/ 1 w 311"/>
                  <a:gd name="T89" fmla="*/ 0 h 536"/>
                  <a:gd name="T90" fmla="*/ 1 w 311"/>
                  <a:gd name="T91" fmla="*/ 0 h 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311" h="536">
                    <a:moveTo>
                      <a:pt x="48" y="36"/>
                    </a:moveTo>
                    <a:lnTo>
                      <a:pt x="46" y="32"/>
                    </a:lnTo>
                    <a:lnTo>
                      <a:pt x="44" y="29"/>
                    </a:lnTo>
                    <a:lnTo>
                      <a:pt x="43" y="25"/>
                    </a:lnTo>
                    <a:lnTo>
                      <a:pt x="42" y="22"/>
                    </a:lnTo>
                    <a:lnTo>
                      <a:pt x="43" y="17"/>
                    </a:lnTo>
                    <a:lnTo>
                      <a:pt x="45" y="13"/>
                    </a:lnTo>
                    <a:lnTo>
                      <a:pt x="49" y="9"/>
                    </a:lnTo>
                    <a:lnTo>
                      <a:pt x="55" y="5"/>
                    </a:lnTo>
                    <a:lnTo>
                      <a:pt x="62" y="2"/>
                    </a:lnTo>
                    <a:lnTo>
                      <a:pt x="67" y="0"/>
                    </a:lnTo>
                    <a:lnTo>
                      <a:pt x="71" y="0"/>
                    </a:lnTo>
                    <a:lnTo>
                      <a:pt x="75" y="1"/>
                    </a:lnTo>
                    <a:lnTo>
                      <a:pt x="78" y="3"/>
                    </a:lnTo>
                    <a:lnTo>
                      <a:pt x="81" y="5"/>
                    </a:lnTo>
                    <a:lnTo>
                      <a:pt x="83" y="8"/>
                    </a:lnTo>
                    <a:lnTo>
                      <a:pt x="85" y="12"/>
                    </a:lnTo>
                    <a:lnTo>
                      <a:pt x="48" y="36"/>
                    </a:lnTo>
                    <a:close/>
                    <a:moveTo>
                      <a:pt x="85" y="12"/>
                    </a:moveTo>
                    <a:lnTo>
                      <a:pt x="90" y="21"/>
                    </a:lnTo>
                    <a:lnTo>
                      <a:pt x="94" y="30"/>
                    </a:lnTo>
                    <a:lnTo>
                      <a:pt x="97" y="40"/>
                    </a:lnTo>
                    <a:lnTo>
                      <a:pt x="99" y="49"/>
                    </a:lnTo>
                    <a:lnTo>
                      <a:pt x="101" y="59"/>
                    </a:lnTo>
                    <a:lnTo>
                      <a:pt x="103" y="71"/>
                    </a:lnTo>
                    <a:lnTo>
                      <a:pt x="104" y="82"/>
                    </a:lnTo>
                    <a:lnTo>
                      <a:pt x="104" y="92"/>
                    </a:lnTo>
                    <a:lnTo>
                      <a:pt x="101" y="116"/>
                    </a:lnTo>
                    <a:lnTo>
                      <a:pt x="97" y="138"/>
                    </a:lnTo>
                    <a:lnTo>
                      <a:pt x="93" y="161"/>
                    </a:lnTo>
                    <a:lnTo>
                      <a:pt x="87" y="182"/>
                    </a:lnTo>
                    <a:lnTo>
                      <a:pt x="80" y="204"/>
                    </a:lnTo>
                    <a:lnTo>
                      <a:pt x="74" y="223"/>
                    </a:lnTo>
                    <a:lnTo>
                      <a:pt x="67" y="241"/>
                    </a:lnTo>
                    <a:lnTo>
                      <a:pt x="60" y="256"/>
                    </a:lnTo>
                    <a:lnTo>
                      <a:pt x="50" y="278"/>
                    </a:lnTo>
                    <a:lnTo>
                      <a:pt x="46" y="287"/>
                    </a:lnTo>
                    <a:lnTo>
                      <a:pt x="6" y="267"/>
                    </a:lnTo>
                    <a:lnTo>
                      <a:pt x="10" y="260"/>
                    </a:lnTo>
                    <a:lnTo>
                      <a:pt x="20" y="241"/>
                    </a:lnTo>
                    <a:lnTo>
                      <a:pt x="31" y="212"/>
                    </a:lnTo>
                    <a:lnTo>
                      <a:pt x="44" y="176"/>
                    </a:lnTo>
                    <a:lnTo>
                      <a:pt x="49" y="158"/>
                    </a:lnTo>
                    <a:lnTo>
                      <a:pt x="54" y="138"/>
                    </a:lnTo>
                    <a:lnTo>
                      <a:pt x="57" y="120"/>
                    </a:lnTo>
                    <a:lnTo>
                      <a:pt x="60" y="100"/>
                    </a:lnTo>
                    <a:lnTo>
                      <a:pt x="61" y="91"/>
                    </a:lnTo>
                    <a:lnTo>
                      <a:pt x="61" y="82"/>
                    </a:lnTo>
                    <a:lnTo>
                      <a:pt x="60" y="74"/>
                    </a:lnTo>
                    <a:lnTo>
                      <a:pt x="59" y="66"/>
                    </a:lnTo>
                    <a:lnTo>
                      <a:pt x="57" y="57"/>
                    </a:lnTo>
                    <a:lnTo>
                      <a:pt x="55" y="49"/>
                    </a:lnTo>
                    <a:lnTo>
                      <a:pt x="52" y="42"/>
                    </a:lnTo>
                    <a:lnTo>
                      <a:pt x="48" y="36"/>
                    </a:lnTo>
                    <a:lnTo>
                      <a:pt x="85" y="12"/>
                    </a:lnTo>
                    <a:close/>
                    <a:moveTo>
                      <a:pt x="9" y="291"/>
                    </a:moveTo>
                    <a:lnTo>
                      <a:pt x="0" y="279"/>
                    </a:lnTo>
                    <a:lnTo>
                      <a:pt x="6" y="267"/>
                    </a:lnTo>
                    <a:lnTo>
                      <a:pt x="26" y="276"/>
                    </a:lnTo>
                    <a:lnTo>
                      <a:pt x="9" y="291"/>
                    </a:lnTo>
                    <a:close/>
                    <a:moveTo>
                      <a:pt x="43" y="263"/>
                    </a:moveTo>
                    <a:lnTo>
                      <a:pt x="215" y="475"/>
                    </a:lnTo>
                    <a:lnTo>
                      <a:pt x="181" y="503"/>
                    </a:lnTo>
                    <a:lnTo>
                      <a:pt x="9" y="291"/>
                    </a:lnTo>
                    <a:lnTo>
                      <a:pt x="43" y="263"/>
                    </a:lnTo>
                    <a:close/>
                    <a:moveTo>
                      <a:pt x="219" y="494"/>
                    </a:moveTo>
                    <a:lnTo>
                      <a:pt x="208" y="536"/>
                    </a:lnTo>
                    <a:lnTo>
                      <a:pt x="181" y="503"/>
                    </a:lnTo>
                    <a:lnTo>
                      <a:pt x="198" y="489"/>
                    </a:lnTo>
                    <a:lnTo>
                      <a:pt x="219" y="494"/>
                    </a:lnTo>
                    <a:close/>
                    <a:moveTo>
                      <a:pt x="177" y="483"/>
                    </a:moveTo>
                    <a:lnTo>
                      <a:pt x="267" y="147"/>
                    </a:lnTo>
                    <a:lnTo>
                      <a:pt x="310" y="159"/>
                    </a:lnTo>
                    <a:lnTo>
                      <a:pt x="219" y="494"/>
                    </a:lnTo>
                    <a:lnTo>
                      <a:pt x="177" y="483"/>
                    </a:lnTo>
                    <a:close/>
                    <a:moveTo>
                      <a:pt x="267" y="147"/>
                    </a:moveTo>
                    <a:lnTo>
                      <a:pt x="268" y="143"/>
                    </a:lnTo>
                    <a:lnTo>
                      <a:pt x="270" y="139"/>
                    </a:lnTo>
                    <a:lnTo>
                      <a:pt x="271" y="136"/>
                    </a:lnTo>
                    <a:lnTo>
                      <a:pt x="274" y="133"/>
                    </a:lnTo>
                    <a:lnTo>
                      <a:pt x="278" y="131"/>
                    </a:lnTo>
                    <a:lnTo>
                      <a:pt x="282" y="130"/>
                    </a:lnTo>
                    <a:lnTo>
                      <a:pt x="287" y="130"/>
                    </a:lnTo>
                    <a:lnTo>
                      <a:pt x="294" y="131"/>
                    </a:lnTo>
                    <a:lnTo>
                      <a:pt x="301" y="134"/>
                    </a:lnTo>
                    <a:lnTo>
                      <a:pt x="306" y="136"/>
                    </a:lnTo>
                    <a:lnTo>
                      <a:pt x="309" y="139"/>
                    </a:lnTo>
                    <a:lnTo>
                      <a:pt x="311" y="143"/>
                    </a:lnTo>
                    <a:lnTo>
                      <a:pt x="311" y="146"/>
                    </a:lnTo>
                    <a:lnTo>
                      <a:pt x="311" y="151"/>
                    </a:lnTo>
                    <a:lnTo>
                      <a:pt x="311" y="155"/>
                    </a:lnTo>
                    <a:lnTo>
                      <a:pt x="310" y="159"/>
                    </a:lnTo>
                    <a:lnTo>
                      <a:pt x="267" y="147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76" name="Freeform 572">
                <a:extLst>
                  <a:ext uri="{FF2B5EF4-FFF2-40B4-BE49-F238E27FC236}">
                    <a16:creationId xmlns:a16="http://schemas.microsoft.com/office/drawing/2014/main" id="{D3139160-A538-4840-99FE-A05077CD85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65" y="1470"/>
                <a:ext cx="5" cy="14"/>
              </a:xfrm>
              <a:custGeom>
                <a:avLst/>
                <a:gdLst>
                  <a:gd name="T0" fmla="*/ 0 w 103"/>
                  <a:gd name="T1" fmla="*/ 0 h 267"/>
                  <a:gd name="T2" fmla="*/ 0 w 103"/>
                  <a:gd name="T3" fmla="*/ 0 h 267"/>
                  <a:gd name="T4" fmla="*/ 0 w 103"/>
                  <a:gd name="T5" fmla="*/ 0 h 267"/>
                  <a:gd name="T6" fmla="*/ 0 w 103"/>
                  <a:gd name="T7" fmla="*/ 0 h 267"/>
                  <a:gd name="T8" fmla="*/ 0 w 103"/>
                  <a:gd name="T9" fmla="*/ 0 h 267"/>
                  <a:gd name="T10" fmla="*/ 0 w 103"/>
                  <a:gd name="T11" fmla="*/ 0 h 267"/>
                  <a:gd name="T12" fmla="*/ 0 w 103"/>
                  <a:gd name="T13" fmla="*/ 0 h 267"/>
                  <a:gd name="T14" fmla="*/ 0 w 103"/>
                  <a:gd name="T15" fmla="*/ 0 h 267"/>
                  <a:gd name="T16" fmla="*/ 0 w 103"/>
                  <a:gd name="T17" fmla="*/ 0 h 267"/>
                  <a:gd name="T18" fmla="*/ 0 w 103"/>
                  <a:gd name="T19" fmla="*/ 0 h 267"/>
                  <a:gd name="T20" fmla="*/ 0 w 103"/>
                  <a:gd name="T21" fmla="*/ 0 h 267"/>
                  <a:gd name="T22" fmla="*/ 0 w 103"/>
                  <a:gd name="T23" fmla="*/ 0 h 267"/>
                  <a:gd name="T24" fmla="*/ 0 w 103"/>
                  <a:gd name="T25" fmla="*/ 0 h 267"/>
                  <a:gd name="T26" fmla="*/ 0 w 103"/>
                  <a:gd name="T27" fmla="*/ 0 h 267"/>
                  <a:gd name="T28" fmla="*/ 0 w 103"/>
                  <a:gd name="T29" fmla="*/ 0 h 267"/>
                  <a:gd name="T30" fmla="*/ 0 w 103"/>
                  <a:gd name="T31" fmla="*/ 0 h 267"/>
                  <a:gd name="T32" fmla="*/ 0 w 103"/>
                  <a:gd name="T33" fmla="*/ 0 h 267"/>
                  <a:gd name="T34" fmla="*/ 0 w 103"/>
                  <a:gd name="T35" fmla="*/ 0 h 267"/>
                  <a:gd name="T36" fmla="*/ 0 w 103"/>
                  <a:gd name="T37" fmla="*/ 0 h 267"/>
                  <a:gd name="T38" fmla="*/ 0 w 103"/>
                  <a:gd name="T39" fmla="*/ 0 h 267"/>
                  <a:gd name="T40" fmla="*/ 0 w 103"/>
                  <a:gd name="T41" fmla="*/ 0 h 267"/>
                  <a:gd name="T42" fmla="*/ 0 w 103"/>
                  <a:gd name="T43" fmla="*/ 0 h 267"/>
                  <a:gd name="T44" fmla="*/ 0 w 103"/>
                  <a:gd name="T45" fmla="*/ 0 h 267"/>
                  <a:gd name="T46" fmla="*/ 0 w 103"/>
                  <a:gd name="T47" fmla="*/ 0 h 267"/>
                  <a:gd name="T48" fmla="*/ 0 w 103"/>
                  <a:gd name="T49" fmla="*/ 0 h 267"/>
                  <a:gd name="T50" fmla="*/ 0 w 103"/>
                  <a:gd name="T51" fmla="*/ 1 h 267"/>
                  <a:gd name="T52" fmla="*/ 0 w 103"/>
                  <a:gd name="T53" fmla="*/ 1 h 267"/>
                  <a:gd name="T54" fmla="*/ 0 w 103"/>
                  <a:gd name="T55" fmla="*/ 1 h 267"/>
                  <a:gd name="T56" fmla="*/ 0 w 103"/>
                  <a:gd name="T57" fmla="*/ 1 h 267"/>
                  <a:gd name="T58" fmla="*/ 0 w 103"/>
                  <a:gd name="T59" fmla="*/ 0 h 267"/>
                  <a:gd name="T60" fmla="*/ 0 w 103"/>
                  <a:gd name="T61" fmla="*/ 0 h 267"/>
                  <a:gd name="T62" fmla="*/ 0 w 103"/>
                  <a:gd name="T63" fmla="*/ 0 h 267"/>
                  <a:gd name="T64" fmla="*/ 0 w 103"/>
                  <a:gd name="T65" fmla="*/ 0 h 267"/>
                  <a:gd name="T66" fmla="*/ 0 w 103"/>
                  <a:gd name="T67" fmla="*/ 0 h 267"/>
                  <a:gd name="T68" fmla="*/ 0 w 103"/>
                  <a:gd name="T69" fmla="*/ 0 h 267"/>
                  <a:gd name="T70" fmla="*/ 0 w 103"/>
                  <a:gd name="T71" fmla="*/ 0 h 267"/>
                  <a:gd name="T72" fmla="*/ 0 w 103"/>
                  <a:gd name="T73" fmla="*/ 0 h 267"/>
                  <a:gd name="T74" fmla="*/ 0 w 103"/>
                  <a:gd name="T75" fmla="*/ 1 h 267"/>
                  <a:gd name="T76" fmla="*/ 0 w 103"/>
                  <a:gd name="T77" fmla="*/ 1 h 267"/>
                  <a:gd name="T78" fmla="*/ 0 w 103"/>
                  <a:gd name="T79" fmla="*/ 1 h 267"/>
                  <a:gd name="T80" fmla="*/ 0 w 103"/>
                  <a:gd name="T81" fmla="*/ 1 h 267"/>
                  <a:gd name="T82" fmla="*/ 0 w 103"/>
                  <a:gd name="T83" fmla="*/ 1 h 267"/>
                  <a:gd name="T84" fmla="*/ 0 w 103"/>
                  <a:gd name="T85" fmla="*/ 1 h 267"/>
                  <a:gd name="T86" fmla="*/ 0 w 103"/>
                  <a:gd name="T87" fmla="*/ 1 h 267"/>
                  <a:gd name="T88" fmla="*/ 0 w 103"/>
                  <a:gd name="T89" fmla="*/ 1 h 267"/>
                  <a:gd name="T90" fmla="*/ 0 w 103"/>
                  <a:gd name="T91" fmla="*/ 1 h 267"/>
                  <a:gd name="T92" fmla="*/ 0 w 103"/>
                  <a:gd name="T93" fmla="*/ 1 h 267"/>
                  <a:gd name="T94" fmla="*/ 0 w 103"/>
                  <a:gd name="T95" fmla="*/ 1 h 267"/>
                  <a:gd name="T96" fmla="*/ 0 w 103"/>
                  <a:gd name="T97" fmla="*/ 1 h 267"/>
                  <a:gd name="T98" fmla="*/ 0 w 103"/>
                  <a:gd name="T99" fmla="*/ 1 h 267"/>
                  <a:gd name="T100" fmla="*/ 0 w 103"/>
                  <a:gd name="T101" fmla="*/ 1 h 267"/>
                  <a:gd name="T102" fmla="*/ 0 w 103"/>
                  <a:gd name="T103" fmla="*/ 1 h 267"/>
                  <a:gd name="T104" fmla="*/ 0 w 103"/>
                  <a:gd name="T105" fmla="*/ 1 h 267"/>
                  <a:gd name="T106" fmla="*/ 0 w 103"/>
                  <a:gd name="T107" fmla="*/ 1 h 267"/>
                  <a:gd name="T108" fmla="*/ 0 w 103"/>
                  <a:gd name="T109" fmla="*/ 1 h 26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3" h="267">
                    <a:moveTo>
                      <a:pt x="59" y="17"/>
                    </a:moveTo>
                    <a:lnTo>
                      <a:pt x="60" y="13"/>
                    </a:lnTo>
                    <a:lnTo>
                      <a:pt x="61" y="9"/>
                    </a:lnTo>
                    <a:lnTo>
                      <a:pt x="64" y="6"/>
                    </a:lnTo>
                    <a:lnTo>
                      <a:pt x="66" y="3"/>
                    </a:lnTo>
                    <a:lnTo>
                      <a:pt x="70" y="1"/>
                    </a:lnTo>
                    <a:lnTo>
                      <a:pt x="74" y="0"/>
                    </a:lnTo>
                    <a:lnTo>
                      <a:pt x="79" y="0"/>
                    </a:lnTo>
                    <a:lnTo>
                      <a:pt x="86" y="2"/>
                    </a:lnTo>
                    <a:lnTo>
                      <a:pt x="93" y="4"/>
                    </a:lnTo>
                    <a:lnTo>
                      <a:pt x="98" y="7"/>
                    </a:lnTo>
                    <a:lnTo>
                      <a:pt x="101" y="10"/>
                    </a:lnTo>
                    <a:lnTo>
                      <a:pt x="102" y="14"/>
                    </a:lnTo>
                    <a:lnTo>
                      <a:pt x="103" y="18"/>
                    </a:lnTo>
                    <a:lnTo>
                      <a:pt x="103" y="21"/>
                    </a:lnTo>
                    <a:lnTo>
                      <a:pt x="102" y="25"/>
                    </a:lnTo>
                    <a:lnTo>
                      <a:pt x="101" y="29"/>
                    </a:lnTo>
                    <a:lnTo>
                      <a:pt x="59" y="17"/>
                    </a:lnTo>
                    <a:close/>
                    <a:moveTo>
                      <a:pt x="101" y="29"/>
                    </a:moveTo>
                    <a:lnTo>
                      <a:pt x="99" y="35"/>
                    </a:lnTo>
                    <a:lnTo>
                      <a:pt x="94" y="51"/>
                    </a:lnTo>
                    <a:lnTo>
                      <a:pt x="87" y="77"/>
                    </a:lnTo>
                    <a:lnTo>
                      <a:pt x="79" y="108"/>
                    </a:lnTo>
                    <a:lnTo>
                      <a:pt x="70" y="142"/>
                    </a:lnTo>
                    <a:lnTo>
                      <a:pt x="60" y="179"/>
                    </a:lnTo>
                    <a:lnTo>
                      <a:pt x="51" y="216"/>
                    </a:lnTo>
                    <a:lnTo>
                      <a:pt x="44" y="249"/>
                    </a:lnTo>
                    <a:lnTo>
                      <a:pt x="1" y="241"/>
                    </a:lnTo>
                    <a:lnTo>
                      <a:pt x="8" y="207"/>
                    </a:lnTo>
                    <a:lnTo>
                      <a:pt x="17" y="170"/>
                    </a:lnTo>
                    <a:lnTo>
                      <a:pt x="27" y="133"/>
                    </a:lnTo>
                    <a:lnTo>
                      <a:pt x="37" y="97"/>
                    </a:lnTo>
                    <a:lnTo>
                      <a:pt x="45" y="66"/>
                    </a:lnTo>
                    <a:lnTo>
                      <a:pt x="52" y="40"/>
                    </a:lnTo>
                    <a:lnTo>
                      <a:pt x="57" y="23"/>
                    </a:lnTo>
                    <a:lnTo>
                      <a:pt x="59" y="17"/>
                    </a:lnTo>
                    <a:lnTo>
                      <a:pt x="101" y="29"/>
                    </a:lnTo>
                    <a:close/>
                    <a:moveTo>
                      <a:pt x="44" y="249"/>
                    </a:moveTo>
                    <a:lnTo>
                      <a:pt x="43" y="253"/>
                    </a:lnTo>
                    <a:lnTo>
                      <a:pt x="42" y="257"/>
                    </a:lnTo>
                    <a:lnTo>
                      <a:pt x="41" y="260"/>
                    </a:lnTo>
                    <a:lnTo>
                      <a:pt x="39" y="263"/>
                    </a:lnTo>
                    <a:lnTo>
                      <a:pt x="36" y="265"/>
                    </a:lnTo>
                    <a:lnTo>
                      <a:pt x="32" y="267"/>
                    </a:lnTo>
                    <a:lnTo>
                      <a:pt x="26" y="267"/>
                    </a:lnTo>
                    <a:lnTo>
                      <a:pt x="18" y="266"/>
                    </a:lnTo>
                    <a:lnTo>
                      <a:pt x="11" y="264"/>
                    </a:lnTo>
                    <a:lnTo>
                      <a:pt x="6" y="262"/>
                    </a:lnTo>
                    <a:lnTo>
                      <a:pt x="3" y="259"/>
                    </a:lnTo>
                    <a:lnTo>
                      <a:pt x="1" y="256"/>
                    </a:lnTo>
                    <a:lnTo>
                      <a:pt x="0" y="252"/>
                    </a:lnTo>
                    <a:lnTo>
                      <a:pt x="0" y="249"/>
                    </a:lnTo>
                    <a:lnTo>
                      <a:pt x="1" y="245"/>
                    </a:lnTo>
                    <a:lnTo>
                      <a:pt x="1" y="241"/>
                    </a:lnTo>
                    <a:lnTo>
                      <a:pt x="44" y="249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77" name="Freeform 573">
                <a:extLst>
                  <a:ext uri="{FF2B5EF4-FFF2-40B4-BE49-F238E27FC236}">
                    <a16:creationId xmlns:a16="http://schemas.microsoft.com/office/drawing/2014/main" id="{64FA0E4F-3486-40DE-8256-E06293D325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67" y="1493"/>
                <a:ext cx="32" cy="27"/>
              </a:xfrm>
              <a:custGeom>
                <a:avLst/>
                <a:gdLst>
                  <a:gd name="T0" fmla="*/ 0 w 598"/>
                  <a:gd name="T1" fmla="*/ 0 h 504"/>
                  <a:gd name="T2" fmla="*/ 0 w 598"/>
                  <a:gd name="T3" fmla="*/ 0 h 504"/>
                  <a:gd name="T4" fmla="*/ 0 w 598"/>
                  <a:gd name="T5" fmla="*/ 0 h 504"/>
                  <a:gd name="T6" fmla="*/ 0 w 598"/>
                  <a:gd name="T7" fmla="*/ 0 h 504"/>
                  <a:gd name="T8" fmla="*/ 0 w 598"/>
                  <a:gd name="T9" fmla="*/ 0 h 504"/>
                  <a:gd name="T10" fmla="*/ 0 w 598"/>
                  <a:gd name="T11" fmla="*/ 0 h 504"/>
                  <a:gd name="T12" fmla="*/ 0 w 598"/>
                  <a:gd name="T13" fmla="*/ 1 h 504"/>
                  <a:gd name="T14" fmla="*/ 0 w 598"/>
                  <a:gd name="T15" fmla="*/ 1 h 504"/>
                  <a:gd name="T16" fmla="*/ 0 w 598"/>
                  <a:gd name="T17" fmla="*/ 1 h 504"/>
                  <a:gd name="T18" fmla="*/ 0 w 598"/>
                  <a:gd name="T19" fmla="*/ 1 h 504"/>
                  <a:gd name="T20" fmla="*/ 0 w 598"/>
                  <a:gd name="T21" fmla="*/ 1 h 504"/>
                  <a:gd name="T22" fmla="*/ 0 w 598"/>
                  <a:gd name="T23" fmla="*/ 1 h 504"/>
                  <a:gd name="T24" fmla="*/ 0 w 598"/>
                  <a:gd name="T25" fmla="*/ 0 h 504"/>
                  <a:gd name="T26" fmla="*/ 0 w 598"/>
                  <a:gd name="T27" fmla="*/ 0 h 504"/>
                  <a:gd name="T28" fmla="*/ 0 w 598"/>
                  <a:gd name="T29" fmla="*/ 1 h 504"/>
                  <a:gd name="T30" fmla="*/ 0 w 598"/>
                  <a:gd name="T31" fmla="*/ 1 h 504"/>
                  <a:gd name="T32" fmla="*/ 0 w 598"/>
                  <a:gd name="T33" fmla="*/ 1 h 504"/>
                  <a:gd name="T34" fmla="*/ 1 w 598"/>
                  <a:gd name="T35" fmla="*/ 1 h 504"/>
                  <a:gd name="T36" fmla="*/ 0 w 598"/>
                  <a:gd name="T37" fmla="*/ 1 h 504"/>
                  <a:gd name="T38" fmla="*/ 0 w 598"/>
                  <a:gd name="T39" fmla="*/ 1 h 504"/>
                  <a:gd name="T40" fmla="*/ 1 w 598"/>
                  <a:gd name="T41" fmla="*/ 1 h 504"/>
                  <a:gd name="T42" fmla="*/ 1 w 598"/>
                  <a:gd name="T43" fmla="*/ 1 h 504"/>
                  <a:gd name="T44" fmla="*/ 1 w 598"/>
                  <a:gd name="T45" fmla="*/ 1 h 504"/>
                  <a:gd name="T46" fmla="*/ 1 w 598"/>
                  <a:gd name="T47" fmla="*/ 1 h 504"/>
                  <a:gd name="T48" fmla="*/ 1 w 598"/>
                  <a:gd name="T49" fmla="*/ 1 h 504"/>
                  <a:gd name="T50" fmla="*/ 1 w 598"/>
                  <a:gd name="T51" fmla="*/ 1 h 504"/>
                  <a:gd name="T52" fmla="*/ 1 w 598"/>
                  <a:gd name="T53" fmla="*/ 1 h 504"/>
                  <a:gd name="T54" fmla="*/ 1 w 598"/>
                  <a:gd name="T55" fmla="*/ 1 h 504"/>
                  <a:gd name="T56" fmla="*/ 1 w 598"/>
                  <a:gd name="T57" fmla="*/ 1 h 504"/>
                  <a:gd name="T58" fmla="*/ 1 w 598"/>
                  <a:gd name="T59" fmla="*/ 1 h 504"/>
                  <a:gd name="T60" fmla="*/ 1 w 598"/>
                  <a:gd name="T61" fmla="*/ 1 h 504"/>
                  <a:gd name="T62" fmla="*/ 1 w 598"/>
                  <a:gd name="T63" fmla="*/ 1 h 504"/>
                  <a:gd name="T64" fmla="*/ 1 w 598"/>
                  <a:gd name="T65" fmla="*/ 1 h 504"/>
                  <a:gd name="T66" fmla="*/ 1 w 598"/>
                  <a:gd name="T67" fmla="*/ 1 h 504"/>
                  <a:gd name="T68" fmla="*/ 1 w 598"/>
                  <a:gd name="T69" fmla="*/ 1 h 504"/>
                  <a:gd name="T70" fmla="*/ 1 w 598"/>
                  <a:gd name="T71" fmla="*/ 1 h 504"/>
                  <a:gd name="T72" fmla="*/ 1 w 598"/>
                  <a:gd name="T73" fmla="*/ 0 h 504"/>
                  <a:gd name="T74" fmla="*/ 1 w 598"/>
                  <a:gd name="T75" fmla="*/ 1 h 504"/>
                  <a:gd name="T76" fmla="*/ 1 w 598"/>
                  <a:gd name="T77" fmla="*/ 1 h 504"/>
                  <a:gd name="T78" fmla="*/ 1 w 598"/>
                  <a:gd name="T79" fmla="*/ 1 h 504"/>
                  <a:gd name="T80" fmla="*/ 1 w 598"/>
                  <a:gd name="T81" fmla="*/ 0 h 504"/>
                  <a:gd name="T82" fmla="*/ 1 w 598"/>
                  <a:gd name="T83" fmla="*/ 0 h 504"/>
                  <a:gd name="T84" fmla="*/ 0 w 598"/>
                  <a:gd name="T85" fmla="*/ 0 h 504"/>
                  <a:gd name="T86" fmla="*/ 0 w 598"/>
                  <a:gd name="T87" fmla="*/ 0 h 504"/>
                  <a:gd name="T88" fmla="*/ 0 w 598"/>
                  <a:gd name="T89" fmla="*/ 0 h 504"/>
                  <a:gd name="T90" fmla="*/ 1 w 598"/>
                  <a:gd name="T91" fmla="*/ 0 h 504"/>
                  <a:gd name="T92" fmla="*/ 0 w 598"/>
                  <a:gd name="T93" fmla="*/ 0 h 504"/>
                  <a:gd name="T94" fmla="*/ 0 w 598"/>
                  <a:gd name="T95" fmla="*/ 0 h 504"/>
                  <a:gd name="T96" fmla="*/ 0 w 598"/>
                  <a:gd name="T97" fmla="*/ 0 h 504"/>
                  <a:gd name="T98" fmla="*/ 0 w 598"/>
                  <a:gd name="T99" fmla="*/ 0 h 50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98" h="504">
                    <a:moveTo>
                      <a:pt x="0" y="30"/>
                    </a:moveTo>
                    <a:lnTo>
                      <a:pt x="0" y="26"/>
                    </a:lnTo>
                    <a:lnTo>
                      <a:pt x="0" y="22"/>
                    </a:lnTo>
                    <a:lnTo>
                      <a:pt x="1" y="18"/>
                    </a:lnTo>
                    <a:lnTo>
                      <a:pt x="3" y="15"/>
                    </a:lnTo>
                    <a:lnTo>
                      <a:pt x="5" y="11"/>
                    </a:lnTo>
                    <a:lnTo>
                      <a:pt x="9" y="9"/>
                    </a:lnTo>
                    <a:lnTo>
                      <a:pt x="14" y="8"/>
                    </a:lnTo>
                    <a:lnTo>
                      <a:pt x="22" y="7"/>
                    </a:lnTo>
                    <a:lnTo>
                      <a:pt x="30" y="8"/>
                    </a:lnTo>
                    <a:lnTo>
                      <a:pt x="35" y="9"/>
                    </a:lnTo>
                    <a:lnTo>
                      <a:pt x="39" y="11"/>
                    </a:lnTo>
                    <a:lnTo>
                      <a:pt x="41" y="15"/>
                    </a:lnTo>
                    <a:lnTo>
                      <a:pt x="43" y="18"/>
                    </a:lnTo>
                    <a:lnTo>
                      <a:pt x="43" y="22"/>
                    </a:lnTo>
                    <a:lnTo>
                      <a:pt x="44" y="26"/>
                    </a:lnTo>
                    <a:lnTo>
                      <a:pt x="44" y="30"/>
                    </a:lnTo>
                    <a:lnTo>
                      <a:pt x="0" y="30"/>
                    </a:lnTo>
                    <a:close/>
                    <a:moveTo>
                      <a:pt x="44" y="30"/>
                    </a:moveTo>
                    <a:lnTo>
                      <a:pt x="44" y="41"/>
                    </a:lnTo>
                    <a:lnTo>
                      <a:pt x="45" y="72"/>
                    </a:lnTo>
                    <a:lnTo>
                      <a:pt x="46" y="92"/>
                    </a:lnTo>
                    <a:lnTo>
                      <a:pt x="47" y="116"/>
                    </a:lnTo>
                    <a:lnTo>
                      <a:pt x="50" y="142"/>
                    </a:lnTo>
                    <a:lnTo>
                      <a:pt x="53" y="171"/>
                    </a:lnTo>
                    <a:lnTo>
                      <a:pt x="57" y="200"/>
                    </a:lnTo>
                    <a:lnTo>
                      <a:pt x="62" y="230"/>
                    </a:lnTo>
                    <a:lnTo>
                      <a:pt x="70" y="261"/>
                    </a:lnTo>
                    <a:lnTo>
                      <a:pt x="77" y="291"/>
                    </a:lnTo>
                    <a:lnTo>
                      <a:pt x="82" y="306"/>
                    </a:lnTo>
                    <a:lnTo>
                      <a:pt x="87" y="320"/>
                    </a:lnTo>
                    <a:lnTo>
                      <a:pt x="92" y="334"/>
                    </a:lnTo>
                    <a:lnTo>
                      <a:pt x="97" y="348"/>
                    </a:lnTo>
                    <a:lnTo>
                      <a:pt x="103" y="360"/>
                    </a:lnTo>
                    <a:lnTo>
                      <a:pt x="111" y="373"/>
                    </a:lnTo>
                    <a:lnTo>
                      <a:pt x="118" y="385"/>
                    </a:lnTo>
                    <a:lnTo>
                      <a:pt x="125" y="396"/>
                    </a:lnTo>
                    <a:lnTo>
                      <a:pt x="90" y="422"/>
                    </a:lnTo>
                    <a:lnTo>
                      <a:pt x="82" y="410"/>
                    </a:lnTo>
                    <a:lnTo>
                      <a:pt x="74" y="397"/>
                    </a:lnTo>
                    <a:lnTo>
                      <a:pt x="67" y="383"/>
                    </a:lnTo>
                    <a:lnTo>
                      <a:pt x="59" y="369"/>
                    </a:lnTo>
                    <a:lnTo>
                      <a:pt x="53" y="354"/>
                    </a:lnTo>
                    <a:lnTo>
                      <a:pt x="47" y="339"/>
                    </a:lnTo>
                    <a:lnTo>
                      <a:pt x="42" y="324"/>
                    </a:lnTo>
                    <a:lnTo>
                      <a:pt x="37" y="308"/>
                    </a:lnTo>
                    <a:lnTo>
                      <a:pt x="28" y="275"/>
                    </a:lnTo>
                    <a:lnTo>
                      <a:pt x="21" y="243"/>
                    </a:lnTo>
                    <a:lnTo>
                      <a:pt x="15" y="211"/>
                    </a:lnTo>
                    <a:lnTo>
                      <a:pt x="10" y="179"/>
                    </a:lnTo>
                    <a:lnTo>
                      <a:pt x="6" y="149"/>
                    </a:lnTo>
                    <a:lnTo>
                      <a:pt x="4" y="121"/>
                    </a:lnTo>
                    <a:lnTo>
                      <a:pt x="2" y="95"/>
                    </a:lnTo>
                    <a:lnTo>
                      <a:pt x="1" y="74"/>
                    </a:lnTo>
                    <a:lnTo>
                      <a:pt x="0" y="41"/>
                    </a:lnTo>
                    <a:lnTo>
                      <a:pt x="0" y="30"/>
                    </a:lnTo>
                    <a:lnTo>
                      <a:pt x="44" y="30"/>
                    </a:lnTo>
                    <a:close/>
                    <a:moveTo>
                      <a:pt x="90" y="422"/>
                    </a:moveTo>
                    <a:lnTo>
                      <a:pt x="94" y="427"/>
                    </a:lnTo>
                    <a:lnTo>
                      <a:pt x="90" y="422"/>
                    </a:lnTo>
                    <a:lnTo>
                      <a:pt x="108" y="408"/>
                    </a:lnTo>
                    <a:lnTo>
                      <a:pt x="90" y="422"/>
                    </a:lnTo>
                    <a:close/>
                    <a:moveTo>
                      <a:pt x="125" y="395"/>
                    </a:moveTo>
                    <a:lnTo>
                      <a:pt x="135" y="408"/>
                    </a:lnTo>
                    <a:lnTo>
                      <a:pt x="145" y="421"/>
                    </a:lnTo>
                    <a:lnTo>
                      <a:pt x="155" y="430"/>
                    </a:lnTo>
                    <a:lnTo>
                      <a:pt x="164" y="439"/>
                    </a:lnTo>
                    <a:lnTo>
                      <a:pt x="172" y="445"/>
                    </a:lnTo>
                    <a:lnTo>
                      <a:pt x="180" y="451"/>
                    </a:lnTo>
                    <a:lnTo>
                      <a:pt x="187" y="456"/>
                    </a:lnTo>
                    <a:lnTo>
                      <a:pt x="195" y="459"/>
                    </a:lnTo>
                    <a:lnTo>
                      <a:pt x="180" y="500"/>
                    </a:lnTo>
                    <a:lnTo>
                      <a:pt x="171" y="495"/>
                    </a:lnTo>
                    <a:lnTo>
                      <a:pt x="161" y="490"/>
                    </a:lnTo>
                    <a:lnTo>
                      <a:pt x="150" y="483"/>
                    </a:lnTo>
                    <a:lnTo>
                      <a:pt x="138" y="475"/>
                    </a:lnTo>
                    <a:lnTo>
                      <a:pt x="127" y="464"/>
                    </a:lnTo>
                    <a:lnTo>
                      <a:pt x="115" y="452"/>
                    </a:lnTo>
                    <a:lnTo>
                      <a:pt x="102" y="438"/>
                    </a:lnTo>
                    <a:lnTo>
                      <a:pt x="90" y="422"/>
                    </a:lnTo>
                    <a:lnTo>
                      <a:pt x="125" y="395"/>
                    </a:lnTo>
                    <a:close/>
                    <a:moveTo>
                      <a:pt x="195" y="459"/>
                    </a:moveTo>
                    <a:lnTo>
                      <a:pt x="202" y="460"/>
                    </a:lnTo>
                    <a:lnTo>
                      <a:pt x="206" y="460"/>
                    </a:lnTo>
                    <a:lnTo>
                      <a:pt x="223" y="500"/>
                    </a:lnTo>
                    <a:lnTo>
                      <a:pt x="213" y="503"/>
                    </a:lnTo>
                    <a:lnTo>
                      <a:pt x="203" y="504"/>
                    </a:lnTo>
                    <a:lnTo>
                      <a:pt x="191" y="503"/>
                    </a:lnTo>
                    <a:lnTo>
                      <a:pt x="180" y="500"/>
                    </a:lnTo>
                    <a:lnTo>
                      <a:pt x="195" y="459"/>
                    </a:lnTo>
                    <a:close/>
                    <a:moveTo>
                      <a:pt x="206" y="460"/>
                    </a:moveTo>
                    <a:lnTo>
                      <a:pt x="209" y="457"/>
                    </a:lnTo>
                    <a:lnTo>
                      <a:pt x="212" y="452"/>
                    </a:lnTo>
                    <a:lnTo>
                      <a:pt x="252" y="471"/>
                    </a:lnTo>
                    <a:lnTo>
                      <a:pt x="247" y="480"/>
                    </a:lnTo>
                    <a:lnTo>
                      <a:pt x="240" y="488"/>
                    </a:lnTo>
                    <a:lnTo>
                      <a:pt x="231" y="494"/>
                    </a:lnTo>
                    <a:lnTo>
                      <a:pt x="223" y="500"/>
                    </a:lnTo>
                    <a:lnTo>
                      <a:pt x="206" y="460"/>
                    </a:lnTo>
                    <a:close/>
                    <a:moveTo>
                      <a:pt x="212" y="452"/>
                    </a:moveTo>
                    <a:lnTo>
                      <a:pt x="214" y="448"/>
                    </a:lnTo>
                    <a:lnTo>
                      <a:pt x="215" y="442"/>
                    </a:lnTo>
                    <a:lnTo>
                      <a:pt x="216" y="437"/>
                    </a:lnTo>
                    <a:lnTo>
                      <a:pt x="216" y="430"/>
                    </a:lnTo>
                    <a:lnTo>
                      <a:pt x="215" y="416"/>
                    </a:lnTo>
                    <a:lnTo>
                      <a:pt x="213" y="399"/>
                    </a:lnTo>
                    <a:lnTo>
                      <a:pt x="256" y="390"/>
                    </a:lnTo>
                    <a:lnTo>
                      <a:pt x="258" y="402"/>
                    </a:lnTo>
                    <a:lnTo>
                      <a:pt x="259" y="414"/>
                    </a:lnTo>
                    <a:lnTo>
                      <a:pt x="260" y="425"/>
                    </a:lnTo>
                    <a:lnTo>
                      <a:pt x="260" y="435"/>
                    </a:lnTo>
                    <a:lnTo>
                      <a:pt x="259" y="445"/>
                    </a:lnTo>
                    <a:lnTo>
                      <a:pt x="257" y="455"/>
                    </a:lnTo>
                    <a:lnTo>
                      <a:pt x="255" y="463"/>
                    </a:lnTo>
                    <a:lnTo>
                      <a:pt x="252" y="471"/>
                    </a:lnTo>
                    <a:lnTo>
                      <a:pt x="212" y="452"/>
                    </a:lnTo>
                    <a:close/>
                    <a:moveTo>
                      <a:pt x="256" y="390"/>
                    </a:moveTo>
                    <a:lnTo>
                      <a:pt x="254" y="384"/>
                    </a:lnTo>
                    <a:lnTo>
                      <a:pt x="256" y="390"/>
                    </a:lnTo>
                    <a:lnTo>
                      <a:pt x="234" y="394"/>
                    </a:lnTo>
                    <a:lnTo>
                      <a:pt x="256" y="390"/>
                    </a:lnTo>
                    <a:close/>
                    <a:moveTo>
                      <a:pt x="213" y="399"/>
                    </a:moveTo>
                    <a:lnTo>
                      <a:pt x="210" y="383"/>
                    </a:lnTo>
                    <a:lnTo>
                      <a:pt x="209" y="367"/>
                    </a:lnTo>
                    <a:lnTo>
                      <a:pt x="210" y="350"/>
                    </a:lnTo>
                    <a:lnTo>
                      <a:pt x="212" y="335"/>
                    </a:lnTo>
                    <a:lnTo>
                      <a:pt x="218" y="305"/>
                    </a:lnTo>
                    <a:lnTo>
                      <a:pt x="226" y="276"/>
                    </a:lnTo>
                    <a:lnTo>
                      <a:pt x="268" y="289"/>
                    </a:lnTo>
                    <a:lnTo>
                      <a:pt x="261" y="313"/>
                    </a:lnTo>
                    <a:lnTo>
                      <a:pt x="256" y="339"/>
                    </a:lnTo>
                    <a:lnTo>
                      <a:pt x="254" y="351"/>
                    </a:lnTo>
                    <a:lnTo>
                      <a:pt x="253" y="364"/>
                    </a:lnTo>
                    <a:lnTo>
                      <a:pt x="254" y="377"/>
                    </a:lnTo>
                    <a:lnTo>
                      <a:pt x="256" y="390"/>
                    </a:lnTo>
                    <a:lnTo>
                      <a:pt x="213" y="399"/>
                    </a:lnTo>
                    <a:close/>
                    <a:moveTo>
                      <a:pt x="226" y="276"/>
                    </a:moveTo>
                    <a:lnTo>
                      <a:pt x="229" y="264"/>
                    </a:lnTo>
                    <a:lnTo>
                      <a:pt x="233" y="251"/>
                    </a:lnTo>
                    <a:lnTo>
                      <a:pt x="235" y="240"/>
                    </a:lnTo>
                    <a:lnTo>
                      <a:pt x="238" y="227"/>
                    </a:lnTo>
                    <a:lnTo>
                      <a:pt x="238" y="217"/>
                    </a:lnTo>
                    <a:lnTo>
                      <a:pt x="235" y="208"/>
                    </a:lnTo>
                    <a:lnTo>
                      <a:pt x="234" y="203"/>
                    </a:lnTo>
                    <a:lnTo>
                      <a:pt x="232" y="199"/>
                    </a:lnTo>
                    <a:lnTo>
                      <a:pt x="229" y="195"/>
                    </a:lnTo>
                    <a:lnTo>
                      <a:pt x="226" y="191"/>
                    </a:lnTo>
                    <a:lnTo>
                      <a:pt x="257" y="160"/>
                    </a:lnTo>
                    <a:lnTo>
                      <a:pt x="263" y="167"/>
                    </a:lnTo>
                    <a:lnTo>
                      <a:pt x="269" y="174"/>
                    </a:lnTo>
                    <a:lnTo>
                      <a:pt x="273" y="181"/>
                    </a:lnTo>
                    <a:lnTo>
                      <a:pt x="276" y="190"/>
                    </a:lnTo>
                    <a:lnTo>
                      <a:pt x="280" y="197"/>
                    </a:lnTo>
                    <a:lnTo>
                      <a:pt x="281" y="205"/>
                    </a:lnTo>
                    <a:lnTo>
                      <a:pt x="282" y="212"/>
                    </a:lnTo>
                    <a:lnTo>
                      <a:pt x="283" y="220"/>
                    </a:lnTo>
                    <a:lnTo>
                      <a:pt x="281" y="237"/>
                    </a:lnTo>
                    <a:lnTo>
                      <a:pt x="277" y="254"/>
                    </a:lnTo>
                    <a:lnTo>
                      <a:pt x="273" y="271"/>
                    </a:lnTo>
                    <a:lnTo>
                      <a:pt x="268" y="289"/>
                    </a:lnTo>
                    <a:lnTo>
                      <a:pt x="226" y="276"/>
                    </a:lnTo>
                    <a:close/>
                    <a:moveTo>
                      <a:pt x="257" y="160"/>
                    </a:moveTo>
                    <a:lnTo>
                      <a:pt x="598" y="501"/>
                    </a:lnTo>
                    <a:lnTo>
                      <a:pt x="257" y="160"/>
                    </a:lnTo>
                    <a:lnTo>
                      <a:pt x="242" y="175"/>
                    </a:lnTo>
                    <a:lnTo>
                      <a:pt x="257" y="160"/>
                    </a:lnTo>
                    <a:close/>
                    <a:moveTo>
                      <a:pt x="226" y="191"/>
                    </a:moveTo>
                    <a:lnTo>
                      <a:pt x="204" y="169"/>
                    </a:lnTo>
                    <a:lnTo>
                      <a:pt x="176" y="146"/>
                    </a:lnTo>
                    <a:lnTo>
                      <a:pt x="147" y="121"/>
                    </a:lnTo>
                    <a:lnTo>
                      <a:pt x="119" y="97"/>
                    </a:lnTo>
                    <a:lnTo>
                      <a:pt x="91" y="76"/>
                    </a:lnTo>
                    <a:lnTo>
                      <a:pt x="70" y="59"/>
                    </a:lnTo>
                    <a:lnTo>
                      <a:pt x="54" y="46"/>
                    </a:lnTo>
                    <a:lnTo>
                      <a:pt x="49" y="42"/>
                    </a:lnTo>
                    <a:lnTo>
                      <a:pt x="76" y="7"/>
                    </a:lnTo>
                    <a:lnTo>
                      <a:pt x="82" y="12"/>
                    </a:lnTo>
                    <a:lnTo>
                      <a:pt x="96" y="24"/>
                    </a:lnTo>
                    <a:lnTo>
                      <a:pt x="119" y="42"/>
                    </a:lnTo>
                    <a:lnTo>
                      <a:pt x="146" y="64"/>
                    </a:lnTo>
                    <a:lnTo>
                      <a:pt x="176" y="88"/>
                    </a:lnTo>
                    <a:lnTo>
                      <a:pt x="206" y="114"/>
                    </a:lnTo>
                    <a:lnTo>
                      <a:pt x="233" y="137"/>
                    </a:lnTo>
                    <a:lnTo>
                      <a:pt x="257" y="160"/>
                    </a:lnTo>
                    <a:lnTo>
                      <a:pt x="226" y="191"/>
                    </a:lnTo>
                    <a:close/>
                    <a:moveTo>
                      <a:pt x="49" y="42"/>
                    </a:moveTo>
                    <a:lnTo>
                      <a:pt x="46" y="40"/>
                    </a:lnTo>
                    <a:lnTo>
                      <a:pt x="43" y="37"/>
                    </a:lnTo>
                    <a:lnTo>
                      <a:pt x="40" y="34"/>
                    </a:lnTo>
                    <a:lnTo>
                      <a:pt x="39" y="31"/>
                    </a:lnTo>
                    <a:lnTo>
                      <a:pt x="38" y="27"/>
                    </a:lnTo>
                    <a:lnTo>
                      <a:pt x="39" y="23"/>
                    </a:lnTo>
                    <a:lnTo>
                      <a:pt x="41" y="18"/>
                    </a:lnTo>
                    <a:lnTo>
                      <a:pt x="45" y="11"/>
                    </a:lnTo>
                    <a:lnTo>
                      <a:pt x="50" y="6"/>
                    </a:lnTo>
                    <a:lnTo>
                      <a:pt x="54" y="2"/>
                    </a:lnTo>
                    <a:lnTo>
                      <a:pt x="58" y="1"/>
                    </a:lnTo>
                    <a:lnTo>
                      <a:pt x="62" y="0"/>
                    </a:lnTo>
                    <a:lnTo>
                      <a:pt x="66" y="1"/>
                    </a:lnTo>
                    <a:lnTo>
                      <a:pt x="70" y="3"/>
                    </a:lnTo>
                    <a:lnTo>
                      <a:pt x="73" y="5"/>
                    </a:lnTo>
                    <a:lnTo>
                      <a:pt x="76" y="7"/>
                    </a:lnTo>
                    <a:lnTo>
                      <a:pt x="49" y="42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78" name="Freeform 574">
                <a:extLst>
                  <a:ext uri="{FF2B5EF4-FFF2-40B4-BE49-F238E27FC236}">
                    <a16:creationId xmlns:a16="http://schemas.microsoft.com/office/drawing/2014/main" id="{00DCFC02-9F01-4198-B587-6A1F09B8A06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55" y="1500"/>
                <a:ext cx="10" cy="17"/>
              </a:xfrm>
              <a:custGeom>
                <a:avLst/>
                <a:gdLst>
                  <a:gd name="T0" fmla="*/ 0 w 186"/>
                  <a:gd name="T1" fmla="*/ 0 h 320"/>
                  <a:gd name="T2" fmla="*/ 0 w 186"/>
                  <a:gd name="T3" fmla="*/ 0 h 320"/>
                  <a:gd name="T4" fmla="*/ 0 w 186"/>
                  <a:gd name="T5" fmla="*/ 0 h 320"/>
                  <a:gd name="T6" fmla="*/ 0 w 186"/>
                  <a:gd name="T7" fmla="*/ 0 h 320"/>
                  <a:gd name="T8" fmla="*/ 0 w 186"/>
                  <a:gd name="T9" fmla="*/ 0 h 320"/>
                  <a:gd name="T10" fmla="*/ 0 w 186"/>
                  <a:gd name="T11" fmla="*/ 0 h 320"/>
                  <a:gd name="T12" fmla="*/ 0 w 186"/>
                  <a:gd name="T13" fmla="*/ 0 h 320"/>
                  <a:gd name="T14" fmla="*/ 0 w 186"/>
                  <a:gd name="T15" fmla="*/ 0 h 320"/>
                  <a:gd name="T16" fmla="*/ 0 w 186"/>
                  <a:gd name="T17" fmla="*/ 0 h 320"/>
                  <a:gd name="T18" fmla="*/ 0 w 186"/>
                  <a:gd name="T19" fmla="*/ 0 h 320"/>
                  <a:gd name="T20" fmla="*/ 0 w 186"/>
                  <a:gd name="T21" fmla="*/ 0 h 320"/>
                  <a:gd name="T22" fmla="*/ 1 w 186"/>
                  <a:gd name="T23" fmla="*/ 0 h 320"/>
                  <a:gd name="T24" fmla="*/ 1 w 186"/>
                  <a:gd name="T25" fmla="*/ 1 h 320"/>
                  <a:gd name="T26" fmla="*/ 1 w 186"/>
                  <a:gd name="T27" fmla="*/ 1 h 320"/>
                  <a:gd name="T28" fmla="*/ 1 w 186"/>
                  <a:gd name="T29" fmla="*/ 1 h 320"/>
                  <a:gd name="T30" fmla="*/ 1 w 186"/>
                  <a:gd name="T31" fmla="*/ 1 h 320"/>
                  <a:gd name="T32" fmla="*/ 0 w 186"/>
                  <a:gd name="T33" fmla="*/ 1 h 320"/>
                  <a:gd name="T34" fmla="*/ 0 w 186"/>
                  <a:gd name="T35" fmla="*/ 1 h 320"/>
                  <a:gd name="T36" fmla="*/ 0 w 186"/>
                  <a:gd name="T37" fmla="*/ 1 h 320"/>
                  <a:gd name="T38" fmla="*/ 0 w 186"/>
                  <a:gd name="T39" fmla="*/ 1 h 320"/>
                  <a:gd name="T40" fmla="*/ 0 w 186"/>
                  <a:gd name="T41" fmla="*/ 1 h 320"/>
                  <a:gd name="T42" fmla="*/ 0 w 186"/>
                  <a:gd name="T43" fmla="*/ 0 h 320"/>
                  <a:gd name="T44" fmla="*/ 0 w 186"/>
                  <a:gd name="T45" fmla="*/ 0 h 320"/>
                  <a:gd name="T46" fmla="*/ 0 w 186"/>
                  <a:gd name="T47" fmla="*/ 0 h 320"/>
                  <a:gd name="T48" fmla="*/ 0 w 186"/>
                  <a:gd name="T49" fmla="*/ 0 h 320"/>
                  <a:gd name="T50" fmla="*/ 0 w 186"/>
                  <a:gd name="T51" fmla="*/ 1 h 320"/>
                  <a:gd name="T52" fmla="*/ 0 w 186"/>
                  <a:gd name="T53" fmla="*/ 1 h 320"/>
                  <a:gd name="T54" fmla="*/ 0 w 186"/>
                  <a:gd name="T55" fmla="*/ 1 h 320"/>
                  <a:gd name="T56" fmla="*/ 0 w 186"/>
                  <a:gd name="T57" fmla="*/ 1 h 320"/>
                  <a:gd name="T58" fmla="*/ 0 w 186"/>
                  <a:gd name="T59" fmla="*/ 0 h 320"/>
                  <a:gd name="T60" fmla="*/ 0 w 186"/>
                  <a:gd name="T61" fmla="*/ 0 h 320"/>
                  <a:gd name="T62" fmla="*/ 0 w 186"/>
                  <a:gd name="T63" fmla="*/ 0 h 320"/>
                  <a:gd name="T64" fmla="*/ 0 w 186"/>
                  <a:gd name="T65" fmla="*/ 0 h 320"/>
                  <a:gd name="T66" fmla="*/ 0 w 186"/>
                  <a:gd name="T67" fmla="*/ 0 h 320"/>
                  <a:gd name="T68" fmla="*/ 0 w 186"/>
                  <a:gd name="T69" fmla="*/ 0 h 320"/>
                  <a:gd name="T70" fmla="*/ 0 w 186"/>
                  <a:gd name="T71" fmla="*/ 0 h 320"/>
                  <a:gd name="T72" fmla="*/ 0 w 186"/>
                  <a:gd name="T73" fmla="*/ 0 h 320"/>
                  <a:gd name="T74" fmla="*/ 0 w 186"/>
                  <a:gd name="T75" fmla="*/ 0 h 320"/>
                  <a:gd name="T76" fmla="*/ 0 w 186"/>
                  <a:gd name="T77" fmla="*/ 0 h 320"/>
                  <a:gd name="T78" fmla="*/ 0 w 186"/>
                  <a:gd name="T79" fmla="*/ 0 h 320"/>
                  <a:gd name="T80" fmla="*/ 0 w 186"/>
                  <a:gd name="T81" fmla="*/ 0 h 320"/>
                  <a:gd name="T82" fmla="*/ 0 w 186"/>
                  <a:gd name="T83" fmla="*/ 0 h 320"/>
                  <a:gd name="T84" fmla="*/ 0 w 186"/>
                  <a:gd name="T85" fmla="*/ 0 h 32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86" h="320">
                    <a:moveTo>
                      <a:pt x="120" y="27"/>
                    </a:moveTo>
                    <a:lnTo>
                      <a:pt x="119" y="23"/>
                    </a:lnTo>
                    <a:lnTo>
                      <a:pt x="119" y="19"/>
                    </a:lnTo>
                    <a:lnTo>
                      <a:pt x="119" y="15"/>
                    </a:lnTo>
                    <a:lnTo>
                      <a:pt x="120" y="12"/>
                    </a:lnTo>
                    <a:lnTo>
                      <a:pt x="122" y="9"/>
                    </a:lnTo>
                    <a:lnTo>
                      <a:pt x="125" y="5"/>
                    </a:lnTo>
                    <a:lnTo>
                      <a:pt x="130" y="3"/>
                    </a:lnTo>
                    <a:lnTo>
                      <a:pt x="137" y="1"/>
                    </a:lnTo>
                    <a:lnTo>
                      <a:pt x="144" y="0"/>
                    </a:lnTo>
                    <a:lnTo>
                      <a:pt x="149" y="0"/>
                    </a:lnTo>
                    <a:lnTo>
                      <a:pt x="153" y="2"/>
                    </a:lnTo>
                    <a:lnTo>
                      <a:pt x="156" y="4"/>
                    </a:lnTo>
                    <a:lnTo>
                      <a:pt x="159" y="8"/>
                    </a:lnTo>
                    <a:lnTo>
                      <a:pt x="161" y="11"/>
                    </a:lnTo>
                    <a:lnTo>
                      <a:pt x="162" y="15"/>
                    </a:lnTo>
                    <a:lnTo>
                      <a:pt x="163" y="19"/>
                    </a:lnTo>
                    <a:lnTo>
                      <a:pt x="120" y="27"/>
                    </a:lnTo>
                    <a:close/>
                    <a:moveTo>
                      <a:pt x="163" y="19"/>
                    </a:moveTo>
                    <a:lnTo>
                      <a:pt x="164" y="26"/>
                    </a:lnTo>
                    <a:lnTo>
                      <a:pt x="167" y="44"/>
                    </a:lnTo>
                    <a:lnTo>
                      <a:pt x="171" y="72"/>
                    </a:lnTo>
                    <a:lnTo>
                      <a:pt x="176" y="106"/>
                    </a:lnTo>
                    <a:lnTo>
                      <a:pt x="181" y="144"/>
                    </a:lnTo>
                    <a:lnTo>
                      <a:pt x="184" y="184"/>
                    </a:lnTo>
                    <a:lnTo>
                      <a:pt x="185" y="203"/>
                    </a:lnTo>
                    <a:lnTo>
                      <a:pt x="186" y="222"/>
                    </a:lnTo>
                    <a:lnTo>
                      <a:pt x="186" y="241"/>
                    </a:lnTo>
                    <a:lnTo>
                      <a:pt x="185" y="258"/>
                    </a:lnTo>
                    <a:lnTo>
                      <a:pt x="184" y="274"/>
                    </a:lnTo>
                    <a:lnTo>
                      <a:pt x="182" y="288"/>
                    </a:lnTo>
                    <a:lnTo>
                      <a:pt x="179" y="299"/>
                    </a:lnTo>
                    <a:lnTo>
                      <a:pt x="174" y="309"/>
                    </a:lnTo>
                    <a:lnTo>
                      <a:pt x="169" y="316"/>
                    </a:lnTo>
                    <a:lnTo>
                      <a:pt x="162" y="320"/>
                    </a:lnTo>
                    <a:lnTo>
                      <a:pt x="153" y="320"/>
                    </a:lnTo>
                    <a:lnTo>
                      <a:pt x="144" y="317"/>
                    </a:lnTo>
                    <a:lnTo>
                      <a:pt x="133" y="309"/>
                    </a:lnTo>
                    <a:lnTo>
                      <a:pt x="121" y="297"/>
                    </a:lnTo>
                    <a:lnTo>
                      <a:pt x="106" y="282"/>
                    </a:lnTo>
                    <a:lnTo>
                      <a:pt x="90" y="260"/>
                    </a:lnTo>
                    <a:lnTo>
                      <a:pt x="72" y="235"/>
                    </a:lnTo>
                    <a:lnTo>
                      <a:pt x="51" y="203"/>
                    </a:lnTo>
                    <a:lnTo>
                      <a:pt x="30" y="165"/>
                    </a:lnTo>
                    <a:lnTo>
                      <a:pt x="5" y="121"/>
                    </a:lnTo>
                    <a:lnTo>
                      <a:pt x="43" y="101"/>
                    </a:lnTo>
                    <a:lnTo>
                      <a:pt x="55" y="123"/>
                    </a:lnTo>
                    <a:lnTo>
                      <a:pt x="66" y="142"/>
                    </a:lnTo>
                    <a:lnTo>
                      <a:pt x="77" y="158"/>
                    </a:lnTo>
                    <a:lnTo>
                      <a:pt x="86" y="170"/>
                    </a:lnTo>
                    <a:lnTo>
                      <a:pt x="94" y="180"/>
                    </a:lnTo>
                    <a:lnTo>
                      <a:pt x="101" y="189"/>
                    </a:lnTo>
                    <a:lnTo>
                      <a:pt x="108" y="194"/>
                    </a:lnTo>
                    <a:lnTo>
                      <a:pt x="114" y="197"/>
                    </a:lnTo>
                    <a:lnTo>
                      <a:pt x="119" y="198"/>
                    </a:lnTo>
                    <a:lnTo>
                      <a:pt x="123" y="197"/>
                    </a:lnTo>
                    <a:lnTo>
                      <a:pt x="126" y="194"/>
                    </a:lnTo>
                    <a:lnTo>
                      <a:pt x="128" y="190"/>
                    </a:lnTo>
                    <a:lnTo>
                      <a:pt x="130" y="184"/>
                    </a:lnTo>
                    <a:lnTo>
                      <a:pt x="132" y="176"/>
                    </a:lnTo>
                    <a:lnTo>
                      <a:pt x="133" y="168"/>
                    </a:lnTo>
                    <a:lnTo>
                      <a:pt x="133" y="160"/>
                    </a:lnTo>
                    <a:lnTo>
                      <a:pt x="133" y="140"/>
                    </a:lnTo>
                    <a:lnTo>
                      <a:pt x="132" y="118"/>
                    </a:lnTo>
                    <a:lnTo>
                      <a:pt x="130" y="96"/>
                    </a:lnTo>
                    <a:lnTo>
                      <a:pt x="127" y="74"/>
                    </a:lnTo>
                    <a:lnTo>
                      <a:pt x="122" y="40"/>
                    </a:lnTo>
                    <a:lnTo>
                      <a:pt x="120" y="27"/>
                    </a:lnTo>
                    <a:lnTo>
                      <a:pt x="163" y="19"/>
                    </a:lnTo>
                    <a:close/>
                    <a:moveTo>
                      <a:pt x="5" y="121"/>
                    </a:moveTo>
                    <a:lnTo>
                      <a:pt x="3" y="118"/>
                    </a:lnTo>
                    <a:lnTo>
                      <a:pt x="1" y="114"/>
                    </a:lnTo>
                    <a:lnTo>
                      <a:pt x="0" y="111"/>
                    </a:lnTo>
                    <a:lnTo>
                      <a:pt x="0" y="107"/>
                    </a:lnTo>
                    <a:lnTo>
                      <a:pt x="1" y="104"/>
                    </a:lnTo>
                    <a:lnTo>
                      <a:pt x="3" y="100"/>
                    </a:lnTo>
                    <a:lnTo>
                      <a:pt x="7" y="96"/>
                    </a:lnTo>
                    <a:lnTo>
                      <a:pt x="13" y="91"/>
                    </a:lnTo>
                    <a:lnTo>
                      <a:pt x="20" y="88"/>
                    </a:lnTo>
                    <a:lnTo>
                      <a:pt x="25" y="87"/>
                    </a:lnTo>
                    <a:lnTo>
                      <a:pt x="30" y="87"/>
                    </a:lnTo>
                    <a:lnTo>
                      <a:pt x="34" y="88"/>
                    </a:lnTo>
                    <a:lnTo>
                      <a:pt x="37" y="90"/>
                    </a:lnTo>
                    <a:lnTo>
                      <a:pt x="39" y="93"/>
                    </a:lnTo>
                    <a:lnTo>
                      <a:pt x="41" y="98"/>
                    </a:lnTo>
                    <a:lnTo>
                      <a:pt x="43" y="101"/>
                    </a:lnTo>
                    <a:lnTo>
                      <a:pt x="5" y="121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79" name="Freeform 575">
                <a:extLst>
                  <a:ext uri="{FF2B5EF4-FFF2-40B4-BE49-F238E27FC236}">
                    <a16:creationId xmlns:a16="http://schemas.microsoft.com/office/drawing/2014/main" id="{3C362D05-DB98-49D7-AB11-E7C1273C3BD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62" y="1512"/>
                <a:ext cx="11" cy="15"/>
              </a:xfrm>
              <a:custGeom>
                <a:avLst/>
                <a:gdLst>
                  <a:gd name="T0" fmla="*/ 0 w 212"/>
                  <a:gd name="T1" fmla="*/ 0 h 276"/>
                  <a:gd name="T2" fmla="*/ 0 w 212"/>
                  <a:gd name="T3" fmla="*/ 0 h 276"/>
                  <a:gd name="T4" fmla="*/ 0 w 212"/>
                  <a:gd name="T5" fmla="*/ 0 h 276"/>
                  <a:gd name="T6" fmla="*/ 0 w 212"/>
                  <a:gd name="T7" fmla="*/ 0 h 276"/>
                  <a:gd name="T8" fmla="*/ 0 w 212"/>
                  <a:gd name="T9" fmla="*/ 0 h 276"/>
                  <a:gd name="T10" fmla="*/ 0 w 212"/>
                  <a:gd name="T11" fmla="*/ 0 h 276"/>
                  <a:gd name="T12" fmla="*/ 0 w 212"/>
                  <a:gd name="T13" fmla="*/ 0 h 276"/>
                  <a:gd name="T14" fmla="*/ 0 w 212"/>
                  <a:gd name="T15" fmla="*/ 0 h 276"/>
                  <a:gd name="T16" fmla="*/ 0 w 212"/>
                  <a:gd name="T17" fmla="*/ 0 h 276"/>
                  <a:gd name="T18" fmla="*/ 0 w 212"/>
                  <a:gd name="T19" fmla="*/ 0 h 276"/>
                  <a:gd name="T20" fmla="*/ 0 w 212"/>
                  <a:gd name="T21" fmla="*/ 0 h 276"/>
                  <a:gd name="T22" fmla="*/ 0 w 212"/>
                  <a:gd name="T23" fmla="*/ 0 h 276"/>
                  <a:gd name="T24" fmla="*/ 0 w 212"/>
                  <a:gd name="T25" fmla="*/ 0 h 276"/>
                  <a:gd name="T26" fmla="*/ 0 w 212"/>
                  <a:gd name="T27" fmla="*/ 0 h 276"/>
                  <a:gd name="T28" fmla="*/ 0 w 212"/>
                  <a:gd name="T29" fmla="*/ 0 h 276"/>
                  <a:gd name="T30" fmla="*/ 0 w 212"/>
                  <a:gd name="T31" fmla="*/ 0 h 276"/>
                  <a:gd name="T32" fmla="*/ 0 w 212"/>
                  <a:gd name="T33" fmla="*/ 0 h 276"/>
                  <a:gd name="T34" fmla="*/ 0 w 212"/>
                  <a:gd name="T35" fmla="*/ 0 h 276"/>
                  <a:gd name="T36" fmla="*/ 0 w 212"/>
                  <a:gd name="T37" fmla="*/ 0 h 276"/>
                  <a:gd name="T38" fmla="*/ 0 w 212"/>
                  <a:gd name="T39" fmla="*/ 0 h 276"/>
                  <a:gd name="T40" fmla="*/ 1 w 212"/>
                  <a:gd name="T41" fmla="*/ 0 h 276"/>
                  <a:gd name="T42" fmla="*/ 1 w 212"/>
                  <a:gd name="T43" fmla="*/ 0 h 276"/>
                  <a:gd name="T44" fmla="*/ 1 w 212"/>
                  <a:gd name="T45" fmla="*/ 1 h 276"/>
                  <a:gd name="T46" fmla="*/ 1 w 212"/>
                  <a:gd name="T47" fmla="*/ 1 h 276"/>
                  <a:gd name="T48" fmla="*/ 1 w 212"/>
                  <a:gd name="T49" fmla="*/ 1 h 276"/>
                  <a:gd name="T50" fmla="*/ 0 w 212"/>
                  <a:gd name="T51" fmla="*/ 1 h 276"/>
                  <a:gd name="T52" fmla="*/ 0 w 212"/>
                  <a:gd name="T53" fmla="*/ 1 h 276"/>
                  <a:gd name="T54" fmla="*/ 0 w 212"/>
                  <a:gd name="T55" fmla="*/ 1 h 276"/>
                  <a:gd name="T56" fmla="*/ 0 w 212"/>
                  <a:gd name="T57" fmla="*/ 1 h 276"/>
                  <a:gd name="T58" fmla="*/ 0 w 212"/>
                  <a:gd name="T59" fmla="*/ 1 h 276"/>
                  <a:gd name="T60" fmla="*/ 0 w 212"/>
                  <a:gd name="T61" fmla="*/ 1 h 276"/>
                  <a:gd name="T62" fmla="*/ 0 w 212"/>
                  <a:gd name="T63" fmla="*/ 0 h 276"/>
                  <a:gd name="T64" fmla="*/ 0 w 212"/>
                  <a:gd name="T65" fmla="*/ 0 h 276"/>
                  <a:gd name="T66" fmla="*/ 0 w 212"/>
                  <a:gd name="T67" fmla="*/ 0 h 276"/>
                  <a:gd name="T68" fmla="*/ 0 w 212"/>
                  <a:gd name="T69" fmla="*/ 0 h 276"/>
                  <a:gd name="T70" fmla="*/ 0 w 212"/>
                  <a:gd name="T71" fmla="*/ 0 h 276"/>
                  <a:gd name="T72" fmla="*/ 0 w 212"/>
                  <a:gd name="T73" fmla="*/ 0 h 276"/>
                  <a:gd name="T74" fmla="*/ 0 w 212"/>
                  <a:gd name="T75" fmla="*/ 0 h 276"/>
                  <a:gd name="T76" fmla="*/ 1 w 212"/>
                  <a:gd name="T77" fmla="*/ 0 h 276"/>
                  <a:gd name="T78" fmla="*/ 1 w 212"/>
                  <a:gd name="T79" fmla="*/ 0 h 276"/>
                  <a:gd name="T80" fmla="*/ 1 w 212"/>
                  <a:gd name="T81" fmla="*/ 0 h 276"/>
                  <a:gd name="T82" fmla="*/ 1 w 212"/>
                  <a:gd name="T83" fmla="*/ 0 h 276"/>
                  <a:gd name="T84" fmla="*/ 1 w 212"/>
                  <a:gd name="T85" fmla="*/ 0 h 27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12" h="276">
                    <a:moveTo>
                      <a:pt x="4" y="37"/>
                    </a:moveTo>
                    <a:lnTo>
                      <a:pt x="2" y="33"/>
                    </a:lnTo>
                    <a:lnTo>
                      <a:pt x="1" y="30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2" y="19"/>
                    </a:lnTo>
                    <a:lnTo>
                      <a:pt x="4" y="16"/>
                    </a:lnTo>
                    <a:lnTo>
                      <a:pt x="8" y="12"/>
                    </a:lnTo>
                    <a:lnTo>
                      <a:pt x="15" y="9"/>
                    </a:lnTo>
                    <a:lnTo>
                      <a:pt x="21" y="6"/>
                    </a:lnTo>
                    <a:lnTo>
                      <a:pt x="27" y="5"/>
                    </a:lnTo>
                    <a:lnTo>
                      <a:pt x="31" y="6"/>
                    </a:lnTo>
                    <a:lnTo>
                      <a:pt x="34" y="7"/>
                    </a:lnTo>
                    <a:lnTo>
                      <a:pt x="38" y="10"/>
                    </a:lnTo>
                    <a:lnTo>
                      <a:pt x="40" y="13"/>
                    </a:lnTo>
                    <a:lnTo>
                      <a:pt x="42" y="16"/>
                    </a:lnTo>
                    <a:lnTo>
                      <a:pt x="44" y="20"/>
                    </a:lnTo>
                    <a:lnTo>
                      <a:pt x="4" y="37"/>
                    </a:lnTo>
                    <a:close/>
                    <a:moveTo>
                      <a:pt x="44" y="20"/>
                    </a:moveTo>
                    <a:lnTo>
                      <a:pt x="50" y="33"/>
                    </a:lnTo>
                    <a:lnTo>
                      <a:pt x="65" y="65"/>
                    </a:lnTo>
                    <a:lnTo>
                      <a:pt x="75" y="84"/>
                    </a:lnTo>
                    <a:lnTo>
                      <a:pt x="88" y="105"/>
                    </a:lnTo>
                    <a:lnTo>
                      <a:pt x="99" y="123"/>
                    </a:lnTo>
                    <a:lnTo>
                      <a:pt x="111" y="141"/>
                    </a:lnTo>
                    <a:lnTo>
                      <a:pt x="117" y="148"/>
                    </a:lnTo>
                    <a:lnTo>
                      <a:pt x="124" y="154"/>
                    </a:lnTo>
                    <a:lnTo>
                      <a:pt x="130" y="158"/>
                    </a:lnTo>
                    <a:lnTo>
                      <a:pt x="135" y="161"/>
                    </a:lnTo>
                    <a:lnTo>
                      <a:pt x="140" y="163"/>
                    </a:lnTo>
                    <a:lnTo>
                      <a:pt x="145" y="163"/>
                    </a:lnTo>
                    <a:lnTo>
                      <a:pt x="150" y="160"/>
                    </a:lnTo>
                    <a:lnTo>
                      <a:pt x="154" y="156"/>
                    </a:lnTo>
                    <a:lnTo>
                      <a:pt x="157" y="150"/>
                    </a:lnTo>
                    <a:lnTo>
                      <a:pt x="160" y="141"/>
                    </a:lnTo>
                    <a:lnTo>
                      <a:pt x="162" y="128"/>
                    </a:lnTo>
                    <a:lnTo>
                      <a:pt x="164" y="114"/>
                    </a:lnTo>
                    <a:lnTo>
                      <a:pt x="166" y="96"/>
                    </a:lnTo>
                    <a:lnTo>
                      <a:pt x="166" y="75"/>
                    </a:lnTo>
                    <a:lnTo>
                      <a:pt x="166" y="51"/>
                    </a:lnTo>
                    <a:lnTo>
                      <a:pt x="163" y="23"/>
                    </a:lnTo>
                    <a:lnTo>
                      <a:pt x="207" y="20"/>
                    </a:lnTo>
                    <a:lnTo>
                      <a:pt x="211" y="70"/>
                    </a:lnTo>
                    <a:lnTo>
                      <a:pt x="212" y="113"/>
                    </a:lnTo>
                    <a:lnTo>
                      <a:pt x="212" y="151"/>
                    </a:lnTo>
                    <a:lnTo>
                      <a:pt x="210" y="183"/>
                    </a:lnTo>
                    <a:lnTo>
                      <a:pt x="206" y="210"/>
                    </a:lnTo>
                    <a:lnTo>
                      <a:pt x="202" y="232"/>
                    </a:lnTo>
                    <a:lnTo>
                      <a:pt x="197" y="249"/>
                    </a:lnTo>
                    <a:lnTo>
                      <a:pt x="191" y="261"/>
                    </a:lnTo>
                    <a:lnTo>
                      <a:pt x="185" y="270"/>
                    </a:lnTo>
                    <a:lnTo>
                      <a:pt x="177" y="275"/>
                    </a:lnTo>
                    <a:lnTo>
                      <a:pt x="169" y="276"/>
                    </a:lnTo>
                    <a:lnTo>
                      <a:pt x="159" y="275"/>
                    </a:lnTo>
                    <a:lnTo>
                      <a:pt x="150" y="270"/>
                    </a:lnTo>
                    <a:lnTo>
                      <a:pt x="140" y="263"/>
                    </a:lnTo>
                    <a:lnTo>
                      <a:pt x="130" y="252"/>
                    </a:lnTo>
                    <a:lnTo>
                      <a:pt x="119" y="241"/>
                    </a:lnTo>
                    <a:lnTo>
                      <a:pt x="109" y="228"/>
                    </a:lnTo>
                    <a:lnTo>
                      <a:pt x="99" y="213"/>
                    </a:lnTo>
                    <a:lnTo>
                      <a:pt x="89" y="198"/>
                    </a:lnTo>
                    <a:lnTo>
                      <a:pt x="79" y="182"/>
                    </a:lnTo>
                    <a:lnTo>
                      <a:pt x="59" y="148"/>
                    </a:lnTo>
                    <a:lnTo>
                      <a:pt x="41" y="115"/>
                    </a:lnTo>
                    <a:lnTo>
                      <a:pt x="26" y="84"/>
                    </a:lnTo>
                    <a:lnTo>
                      <a:pt x="14" y="60"/>
                    </a:lnTo>
                    <a:lnTo>
                      <a:pt x="7" y="44"/>
                    </a:lnTo>
                    <a:lnTo>
                      <a:pt x="4" y="37"/>
                    </a:lnTo>
                    <a:lnTo>
                      <a:pt x="44" y="20"/>
                    </a:lnTo>
                    <a:close/>
                    <a:moveTo>
                      <a:pt x="163" y="23"/>
                    </a:moveTo>
                    <a:lnTo>
                      <a:pt x="163" y="19"/>
                    </a:lnTo>
                    <a:lnTo>
                      <a:pt x="163" y="15"/>
                    </a:lnTo>
                    <a:lnTo>
                      <a:pt x="164" y="11"/>
                    </a:lnTo>
                    <a:lnTo>
                      <a:pt x="166" y="8"/>
                    </a:lnTo>
                    <a:lnTo>
                      <a:pt x="169" y="5"/>
                    </a:lnTo>
                    <a:lnTo>
                      <a:pt x="172" y="3"/>
                    </a:lnTo>
                    <a:lnTo>
                      <a:pt x="177" y="1"/>
                    </a:lnTo>
                    <a:lnTo>
                      <a:pt x="185" y="0"/>
                    </a:lnTo>
                    <a:lnTo>
                      <a:pt x="192" y="0"/>
                    </a:lnTo>
                    <a:lnTo>
                      <a:pt x="197" y="1"/>
                    </a:lnTo>
                    <a:lnTo>
                      <a:pt x="201" y="3"/>
                    </a:lnTo>
                    <a:lnTo>
                      <a:pt x="204" y="6"/>
                    </a:lnTo>
                    <a:lnTo>
                      <a:pt x="205" y="9"/>
                    </a:lnTo>
                    <a:lnTo>
                      <a:pt x="206" y="12"/>
                    </a:lnTo>
                    <a:lnTo>
                      <a:pt x="207" y="16"/>
                    </a:lnTo>
                    <a:lnTo>
                      <a:pt x="207" y="20"/>
                    </a:lnTo>
                    <a:lnTo>
                      <a:pt x="163" y="23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80" name="Freeform 576">
                <a:extLst>
                  <a:ext uri="{FF2B5EF4-FFF2-40B4-BE49-F238E27FC236}">
                    <a16:creationId xmlns:a16="http://schemas.microsoft.com/office/drawing/2014/main" id="{0D1EE016-8F20-450B-920A-7A7D707A5C0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56" y="1514"/>
                <a:ext cx="9" cy="18"/>
              </a:xfrm>
              <a:custGeom>
                <a:avLst/>
                <a:gdLst>
                  <a:gd name="T0" fmla="*/ 0 w 159"/>
                  <a:gd name="T1" fmla="*/ 0 h 334"/>
                  <a:gd name="T2" fmla="*/ 0 w 159"/>
                  <a:gd name="T3" fmla="*/ 0 h 334"/>
                  <a:gd name="T4" fmla="*/ 0 w 159"/>
                  <a:gd name="T5" fmla="*/ 0 h 334"/>
                  <a:gd name="T6" fmla="*/ 0 w 159"/>
                  <a:gd name="T7" fmla="*/ 0 h 334"/>
                  <a:gd name="T8" fmla="*/ 0 w 159"/>
                  <a:gd name="T9" fmla="*/ 0 h 334"/>
                  <a:gd name="T10" fmla="*/ 0 w 159"/>
                  <a:gd name="T11" fmla="*/ 0 h 334"/>
                  <a:gd name="T12" fmla="*/ 0 w 159"/>
                  <a:gd name="T13" fmla="*/ 0 h 334"/>
                  <a:gd name="T14" fmla="*/ 0 w 159"/>
                  <a:gd name="T15" fmla="*/ 0 h 334"/>
                  <a:gd name="T16" fmla="*/ 0 w 159"/>
                  <a:gd name="T17" fmla="*/ 0 h 334"/>
                  <a:gd name="T18" fmla="*/ 0 w 159"/>
                  <a:gd name="T19" fmla="*/ 0 h 334"/>
                  <a:gd name="T20" fmla="*/ 0 w 159"/>
                  <a:gd name="T21" fmla="*/ 0 h 334"/>
                  <a:gd name="T22" fmla="*/ 0 w 159"/>
                  <a:gd name="T23" fmla="*/ 0 h 334"/>
                  <a:gd name="T24" fmla="*/ 0 w 159"/>
                  <a:gd name="T25" fmla="*/ 0 h 334"/>
                  <a:gd name="T26" fmla="*/ 0 w 159"/>
                  <a:gd name="T27" fmla="*/ 0 h 334"/>
                  <a:gd name="T28" fmla="*/ 0 w 159"/>
                  <a:gd name="T29" fmla="*/ 0 h 334"/>
                  <a:gd name="T30" fmla="*/ 0 w 159"/>
                  <a:gd name="T31" fmla="*/ 0 h 334"/>
                  <a:gd name="T32" fmla="*/ 0 w 159"/>
                  <a:gd name="T33" fmla="*/ 0 h 334"/>
                  <a:gd name="T34" fmla="*/ 0 w 159"/>
                  <a:gd name="T35" fmla="*/ 0 h 334"/>
                  <a:gd name="T36" fmla="*/ 0 w 159"/>
                  <a:gd name="T37" fmla="*/ 0 h 334"/>
                  <a:gd name="T38" fmla="*/ 1 w 159"/>
                  <a:gd name="T39" fmla="*/ 1 h 334"/>
                  <a:gd name="T40" fmla="*/ 0 w 159"/>
                  <a:gd name="T41" fmla="*/ 1 h 334"/>
                  <a:gd name="T42" fmla="*/ 0 w 159"/>
                  <a:gd name="T43" fmla="*/ 0 h 334"/>
                  <a:gd name="T44" fmla="*/ 0 w 159"/>
                  <a:gd name="T45" fmla="*/ 0 h 334"/>
                  <a:gd name="T46" fmla="*/ 1 w 159"/>
                  <a:gd name="T47" fmla="*/ 1 h 334"/>
                  <a:gd name="T48" fmla="*/ 1 w 159"/>
                  <a:gd name="T49" fmla="*/ 1 h 334"/>
                  <a:gd name="T50" fmla="*/ 0 w 159"/>
                  <a:gd name="T51" fmla="*/ 1 h 334"/>
                  <a:gd name="T52" fmla="*/ 0 w 159"/>
                  <a:gd name="T53" fmla="*/ 1 h 334"/>
                  <a:gd name="T54" fmla="*/ 1 w 159"/>
                  <a:gd name="T55" fmla="*/ 1 h 334"/>
                  <a:gd name="T56" fmla="*/ 0 w 159"/>
                  <a:gd name="T57" fmla="*/ 1 h 334"/>
                  <a:gd name="T58" fmla="*/ 0 w 159"/>
                  <a:gd name="T59" fmla="*/ 0 h 334"/>
                  <a:gd name="T60" fmla="*/ 1 w 159"/>
                  <a:gd name="T61" fmla="*/ 0 h 334"/>
                  <a:gd name="T62" fmla="*/ 1 w 159"/>
                  <a:gd name="T63" fmla="*/ 1 h 334"/>
                  <a:gd name="T64" fmla="*/ 0 w 159"/>
                  <a:gd name="T65" fmla="*/ 1 h 334"/>
                  <a:gd name="T66" fmla="*/ 0 w 159"/>
                  <a:gd name="T67" fmla="*/ 0 h 334"/>
                  <a:gd name="T68" fmla="*/ 0 w 159"/>
                  <a:gd name="T69" fmla="*/ 0 h 334"/>
                  <a:gd name="T70" fmla="*/ 0 w 159"/>
                  <a:gd name="T71" fmla="*/ 0 h 334"/>
                  <a:gd name="T72" fmla="*/ 0 w 159"/>
                  <a:gd name="T73" fmla="*/ 0 h 334"/>
                  <a:gd name="T74" fmla="*/ 0 w 159"/>
                  <a:gd name="T75" fmla="*/ 0 h 334"/>
                  <a:gd name="T76" fmla="*/ 0 w 159"/>
                  <a:gd name="T77" fmla="*/ 0 h 334"/>
                  <a:gd name="T78" fmla="*/ 0 w 159"/>
                  <a:gd name="T79" fmla="*/ 0 h 334"/>
                  <a:gd name="T80" fmla="*/ 0 w 159"/>
                  <a:gd name="T81" fmla="*/ 0 h 334"/>
                  <a:gd name="T82" fmla="*/ 0 w 159"/>
                  <a:gd name="T83" fmla="*/ 0 h 334"/>
                  <a:gd name="T84" fmla="*/ 0 w 159"/>
                  <a:gd name="T85" fmla="*/ 0 h 334"/>
                  <a:gd name="T86" fmla="*/ 0 w 159"/>
                  <a:gd name="T87" fmla="*/ 0 h 334"/>
                  <a:gd name="T88" fmla="*/ 1 w 159"/>
                  <a:gd name="T89" fmla="*/ 0 h 334"/>
                  <a:gd name="T90" fmla="*/ 1 w 159"/>
                  <a:gd name="T91" fmla="*/ 0 h 334"/>
                  <a:gd name="T92" fmla="*/ 1 w 159"/>
                  <a:gd name="T93" fmla="*/ 0 h 334"/>
                  <a:gd name="T94" fmla="*/ 1 w 159"/>
                  <a:gd name="T95" fmla="*/ 0 h 334"/>
                  <a:gd name="T96" fmla="*/ 1 w 159"/>
                  <a:gd name="T97" fmla="*/ 0 h 334"/>
                  <a:gd name="T98" fmla="*/ 1 w 159"/>
                  <a:gd name="T99" fmla="*/ 0 h 334"/>
                  <a:gd name="T100" fmla="*/ 0 w 159"/>
                  <a:gd name="T101" fmla="*/ 0 h 33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59" h="334">
                    <a:moveTo>
                      <a:pt x="7" y="114"/>
                    </a:moveTo>
                    <a:lnTo>
                      <a:pt x="4" y="110"/>
                    </a:lnTo>
                    <a:lnTo>
                      <a:pt x="2" y="107"/>
                    </a:lnTo>
                    <a:lnTo>
                      <a:pt x="1" y="104"/>
                    </a:lnTo>
                    <a:lnTo>
                      <a:pt x="0" y="100"/>
                    </a:lnTo>
                    <a:lnTo>
                      <a:pt x="1" y="96"/>
                    </a:lnTo>
                    <a:lnTo>
                      <a:pt x="3" y="92"/>
                    </a:lnTo>
                    <a:lnTo>
                      <a:pt x="6" y="87"/>
                    </a:lnTo>
                    <a:lnTo>
                      <a:pt x="13" y="83"/>
                    </a:lnTo>
                    <a:lnTo>
                      <a:pt x="19" y="79"/>
                    </a:lnTo>
                    <a:lnTo>
                      <a:pt x="24" y="77"/>
                    </a:lnTo>
                    <a:lnTo>
                      <a:pt x="28" y="77"/>
                    </a:lnTo>
                    <a:lnTo>
                      <a:pt x="32" y="78"/>
                    </a:lnTo>
                    <a:lnTo>
                      <a:pt x="35" y="80"/>
                    </a:lnTo>
                    <a:lnTo>
                      <a:pt x="38" y="82"/>
                    </a:lnTo>
                    <a:lnTo>
                      <a:pt x="40" y="85"/>
                    </a:lnTo>
                    <a:lnTo>
                      <a:pt x="43" y="88"/>
                    </a:lnTo>
                    <a:lnTo>
                      <a:pt x="7" y="114"/>
                    </a:lnTo>
                    <a:close/>
                    <a:moveTo>
                      <a:pt x="43" y="88"/>
                    </a:moveTo>
                    <a:lnTo>
                      <a:pt x="155" y="251"/>
                    </a:lnTo>
                    <a:lnTo>
                      <a:pt x="119" y="276"/>
                    </a:lnTo>
                    <a:lnTo>
                      <a:pt x="7" y="114"/>
                    </a:lnTo>
                    <a:lnTo>
                      <a:pt x="43" y="88"/>
                    </a:lnTo>
                    <a:close/>
                    <a:moveTo>
                      <a:pt x="159" y="263"/>
                    </a:moveTo>
                    <a:lnTo>
                      <a:pt x="159" y="334"/>
                    </a:lnTo>
                    <a:lnTo>
                      <a:pt x="119" y="276"/>
                    </a:lnTo>
                    <a:lnTo>
                      <a:pt x="137" y="263"/>
                    </a:lnTo>
                    <a:lnTo>
                      <a:pt x="159" y="263"/>
                    </a:lnTo>
                    <a:close/>
                    <a:moveTo>
                      <a:pt x="115" y="263"/>
                    </a:moveTo>
                    <a:lnTo>
                      <a:pt x="115" y="23"/>
                    </a:lnTo>
                    <a:lnTo>
                      <a:pt x="159" y="23"/>
                    </a:lnTo>
                    <a:lnTo>
                      <a:pt x="159" y="263"/>
                    </a:lnTo>
                    <a:lnTo>
                      <a:pt x="115" y="263"/>
                    </a:lnTo>
                    <a:close/>
                    <a:moveTo>
                      <a:pt x="115" y="23"/>
                    </a:moveTo>
                    <a:lnTo>
                      <a:pt x="115" y="19"/>
                    </a:lnTo>
                    <a:lnTo>
                      <a:pt x="116" y="15"/>
                    </a:lnTo>
                    <a:lnTo>
                      <a:pt x="116" y="11"/>
                    </a:lnTo>
                    <a:lnTo>
                      <a:pt x="118" y="8"/>
                    </a:lnTo>
                    <a:lnTo>
                      <a:pt x="121" y="4"/>
                    </a:lnTo>
                    <a:lnTo>
                      <a:pt x="124" y="2"/>
                    </a:lnTo>
                    <a:lnTo>
                      <a:pt x="130" y="1"/>
                    </a:lnTo>
                    <a:lnTo>
                      <a:pt x="137" y="0"/>
                    </a:lnTo>
                    <a:lnTo>
                      <a:pt x="145" y="1"/>
                    </a:lnTo>
                    <a:lnTo>
                      <a:pt x="150" y="2"/>
                    </a:lnTo>
                    <a:lnTo>
                      <a:pt x="154" y="4"/>
                    </a:lnTo>
                    <a:lnTo>
                      <a:pt x="156" y="8"/>
                    </a:lnTo>
                    <a:lnTo>
                      <a:pt x="158" y="11"/>
                    </a:lnTo>
                    <a:lnTo>
                      <a:pt x="159" y="15"/>
                    </a:lnTo>
                    <a:lnTo>
                      <a:pt x="159" y="19"/>
                    </a:lnTo>
                    <a:lnTo>
                      <a:pt x="159" y="23"/>
                    </a:lnTo>
                    <a:lnTo>
                      <a:pt x="115" y="23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81" name="Freeform 577">
                <a:extLst>
                  <a:ext uri="{FF2B5EF4-FFF2-40B4-BE49-F238E27FC236}">
                    <a16:creationId xmlns:a16="http://schemas.microsoft.com/office/drawing/2014/main" id="{CC2496CD-69CF-4BF2-BBCA-B0068742C2F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27" y="1526"/>
                <a:ext cx="4" cy="17"/>
              </a:xfrm>
              <a:custGeom>
                <a:avLst/>
                <a:gdLst>
                  <a:gd name="T0" fmla="*/ 0 w 70"/>
                  <a:gd name="T1" fmla="*/ 0 h 331"/>
                  <a:gd name="T2" fmla="*/ 0 w 70"/>
                  <a:gd name="T3" fmla="*/ 0 h 331"/>
                  <a:gd name="T4" fmla="*/ 0 w 70"/>
                  <a:gd name="T5" fmla="*/ 0 h 331"/>
                  <a:gd name="T6" fmla="*/ 0 w 70"/>
                  <a:gd name="T7" fmla="*/ 0 h 331"/>
                  <a:gd name="T8" fmla="*/ 0 w 70"/>
                  <a:gd name="T9" fmla="*/ 0 h 331"/>
                  <a:gd name="T10" fmla="*/ 0 w 70"/>
                  <a:gd name="T11" fmla="*/ 0 h 331"/>
                  <a:gd name="T12" fmla="*/ 0 w 70"/>
                  <a:gd name="T13" fmla="*/ 0 h 331"/>
                  <a:gd name="T14" fmla="*/ 0 w 70"/>
                  <a:gd name="T15" fmla="*/ 0 h 331"/>
                  <a:gd name="T16" fmla="*/ 0 w 70"/>
                  <a:gd name="T17" fmla="*/ 0 h 331"/>
                  <a:gd name="T18" fmla="*/ 0 w 70"/>
                  <a:gd name="T19" fmla="*/ 0 h 331"/>
                  <a:gd name="T20" fmla="*/ 0 w 70"/>
                  <a:gd name="T21" fmla="*/ 0 h 331"/>
                  <a:gd name="T22" fmla="*/ 0 w 70"/>
                  <a:gd name="T23" fmla="*/ 0 h 331"/>
                  <a:gd name="T24" fmla="*/ 0 w 70"/>
                  <a:gd name="T25" fmla="*/ 0 h 331"/>
                  <a:gd name="T26" fmla="*/ 0 w 70"/>
                  <a:gd name="T27" fmla="*/ 0 h 331"/>
                  <a:gd name="T28" fmla="*/ 0 w 70"/>
                  <a:gd name="T29" fmla="*/ 0 h 331"/>
                  <a:gd name="T30" fmla="*/ 0 w 70"/>
                  <a:gd name="T31" fmla="*/ 0 h 331"/>
                  <a:gd name="T32" fmla="*/ 0 w 70"/>
                  <a:gd name="T33" fmla="*/ 0 h 331"/>
                  <a:gd name="T34" fmla="*/ 0 w 70"/>
                  <a:gd name="T35" fmla="*/ 0 h 331"/>
                  <a:gd name="T36" fmla="*/ 0 w 70"/>
                  <a:gd name="T37" fmla="*/ 0 h 331"/>
                  <a:gd name="T38" fmla="*/ 0 w 70"/>
                  <a:gd name="T39" fmla="*/ 0 h 331"/>
                  <a:gd name="T40" fmla="*/ 0 w 70"/>
                  <a:gd name="T41" fmla="*/ 0 h 331"/>
                  <a:gd name="T42" fmla="*/ 0 w 70"/>
                  <a:gd name="T43" fmla="*/ 0 h 331"/>
                  <a:gd name="T44" fmla="*/ 0 w 70"/>
                  <a:gd name="T45" fmla="*/ 0 h 331"/>
                  <a:gd name="T46" fmla="*/ 0 w 70"/>
                  <a:gd name="T47" fmla="*/ 0 h 331"/>
                  <a:gd name="T48" fmla="*/ 0 w 70"/>
                  <a:gd name="T49" fmla="*/ 1 h 331"/>
                  <a:gd name="T50" fmla="*/ 0 w 70"/>
                  <a:gd name="T51" fmla="*/ 1 h 331"/>
                  <a:gd name="T52" fmla="*/ 0 w 70"/>
                  <a:gd name="T53" fmla="*/ 1 h 331"/>
                  <a:gd name="T54" fmla="*/ 0 w 70"/>
                  <a:gd name="T55" fmla="*/ 1 h 331"/>
                  <a:gd name="T56" fmla="*/ 0 w 70"/>
                  <a:gd name="T57" fmla="*/ 1 h 331"/>
                  <a:gd name="T58" fmla="*/ 0 w 70"/>
                  <a:gd name="T59" fmla="*/ 1 h 331"/>
                  <a:gd name="T60" fmla="*/ 0 w 70"/>
                  <a:gd name="T61" fmla="*/ 1 h 331"/>
                  <a:gd name="T62" fmla="*/ 0 w 70"/>
                  <a:gd name="T63" fmla="*/ 1 h 331"/>
                  <a:gd name="T64" fmla="*/ 0 w 70"/>
                  <a:gd name="T65" fmla="*/ 1 h 331"/>
                  <a:gd name="T66" fmla="*/ 0 w 70"/>
                  <a:gd name="T67" fmla="*/ 1 h 331"/>
                  <a:gd name="T68" fmla="*/ 0 w 70"/>
                  <a:gd name="T69" fmla="*/ 1 h 331"/>
                  <a:gd name="T70" fmla="*/ 0 w 70"/>
                  <a:gd name="T71" fmla="*/ 1 h 331"/>
                  <a:gd name="T72" fmla="*/ 0 w 70"/>
                  <a:gd name="T73" fmla="*/ 1 h 331"/>
                  <a:gd name="T74" fmla="*/ 0 w 70"/>
                  <a:gd name="T75" fmla="*/ 0 h 331"/>
                  <a:gd name="T76" fmla="*/ 0 w 70"/>
                  <a:gd name="T77" fmla="*/ 0 h 331"/>
                  <a:gd name="T78" fmla="*/ 0 w 70"/>
                  <a:gd name="T79" fmla="*/ 0 h 331"/>
                  <a:gd name="T80" fmla="*/ 0 w 70"/>
                  <a:gd name="T81" fmla="*/ 0 h 331"/>
                  <a:gd name="T82" fmla="*/ 0 w 70"/>
                  <a:gd name="T83" fmla="*/ 0 h 331"/>
                  <a:gd name="T84" fmla="*/ 0 w 70"/>
                  <a:gd name="T85" fmla="*/ 0 h 331"/>
                  <a:gd name="T86" fmla="*/ 0 w 70"/>
                  <a:gd name="T87" fmla="*/ 1 h 331"/>
                  <a:gd name="T88" fmla="*/ 0 w 70"/>
                  <a:gd name="T89" fmla="*/ 1 h 331"/>
                  <a:gd name="T90" fmla="*/ 0 w 70"/>
                  <a:gd name="T91" fmla="*/ 1 h 331"/>
                  <a:gd name="T92" fmla="*/ 0 w 70"/>
                  <a:gd name="T93" fmla="*/ 1 h 331"/>
                  <a:gd name="T94" fmla="*/ 0 w 70"/>
                  <a:gd name="T95" fmla="*/ 1 h 331"/>
                  <a:gd name="T96" fmla="*/ 0 w 70"/>
                  <a:gd name="T97" fmla="*/ 1 h 331"/>
                  <a:gd name="T98" fmla="*/ 0 w 70"/>
                  <a:gd name="T99" fmla="*/ 1 h 331"/>
                  <a:gd name="T100" fmla="*/ 0 w 70"/>
                  <a:gd name="T101" fmla="*/ 1 h 331"/>
                  <a:gd name="T102" fmla="*/ 0 w 70"/>
                  <a:gd name="T103" fmla="*/ 1 h 331"/>
                  <a:gd name="T104" fmla="*/ 0 w 70"/>
                  <a:gd name="T105" fmla="*/ 1 h 331"/>
                  <a:gd name="T106" fmla="*/ 0 w 70"/>
                  <a:gd name="T107" fmla="*/ 1 h 331"/>
                  <a:gd name="T108" fmla="*/ 0 w 70"/>
                  <a:gd name="T109" fmla="*/ 1 h 331"/>
                  <a:gd name="T110" fmla="*/ 0 w 70"/>
                  <a:gd name="T111" fmla="*/ 1 h 331"/>
                  <a:gd name="T112" fmla="*/ 0 w 70"/>
                  <a:gd name="T113" fmla="*/ 1 h 331"/>
                  <a:gd name="T114" fmla="*/ 0 w 70"/>
                  <a:gd name="T115" fmla="*/ 1 h 331"/>
                  <a:gd name="T116" fmla="*/ 0 w 70"/>
                  <a:gd name="T117" fmla="*/ 1 h 331"/>
                  <a:gd name="T118" fmla="*/ 0 w 70"/>
                  <a:gd name="T119" fmla="*/ 1 h 331"/>
                  <a:gd name="T120" fmla="*/ 0 w 70"/>
                  <a:gd name="T121" fmla="*/ 1 h 33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0" h="331">
                    <a:moveTo>
                      <a:pt x="1" y="26"/>
                    </a:moveTo>
                    <a:lnTo>
                      <a:pt x="0" y="22"/>
                    </a:lnTo>
                    <a:lnTo>
                      <a:pt x="0" y="19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6" y="6"/>
                    </a:lnTo>
                    <a:lnTo>
                      <a:pt x="11" y="2"/>
                    </a:lnTo>
                    <a:lnTo>
                      <a:pt x="18" y="0"/>
                    </a:lnTo>
                    <a:lnTo>
                      <a:pt x="25" y="0"/>
                    </a:lnTo>
                    <a:lnTo>
                      <a:pt x="31" y="0"/>
                    </a:lnTo>
                    <a:lnTo>
                      <a:pt x="35" y="1"/>
                    </a:lnTo>
                    <a:lnTo>
                      <a:pt x="38" y="5"/>
                    </a:lnTo>
                    <a:lnTo>
                      <a:pt x="40" y="7"/>
                    </a:lnTo>
                    <a:lnTo>
                      <a:pt x="41" y="11"/>
                    </a:lnTo>
                    <a:lnTo>
                      <a:pt x="43" y="15"/>
                    </a:lnTo>
                    <a:lnTo>
                      <a:pt x="44" y="19"/>
                    </a:lnTo>
                    <a:lnTo>
                      <a:pt x="1" y="26"/>
                    </a:lnTo>
                    <a:close/>
                    <a:moveTo>
                      <a:pt x="44" y="19"/>
                    </a:moveTo>
                    <a:lnTo>
                      <a:pt x="46" y="28"/>
                    </a:lnTo>
                    <a:lnTo>
                      <a:pt x="50" y="54"/>
                    </a:lnTo>
                    <a:lnTo>
                      <a:pt x="56" y="92"/>
                    </a:lnTo>
                    <a:lnTo>
                      <a:pt x="62" y="137"/>
                    </a:lnTo>
                    <a:lnTo>
                      <a:pt x="65" y="161"/>
                    </a:lnTo>
                    <a:lnTo>
                      <a:pt x="67" y="186"/>
                    </a:lnTo>
                    <a:lnTo>
                      <a:pt x="69" y="211"/>
                    </a:lnTo>
                    <a:lnTo>
                      <a:pt x="70" y="235"/>
                    </a:lnTo>
                    <a:lnTo>
                      <a:pt x="70" y="257"/>
                    </a:lnTo>
                    <a:lnTo>
                      <a:pt x="70" y="279"/>
                    </a:lnTo>
                    <a:lnTo>
                      <a:pt x="68" y="298"/>
                    </a:lnTo>
                    <a:lnTo>
                      <a:pt x="65" y="314"/>
                    </a:lnTo>
                    <a:lnTo>
                      <a:pt x="22" y="303"/>
                    </a:lnTo>
                    <a:lnTo>
                      <a:pt x="25" y="289"/>
                    </a:lnTo>
                    <a:lnTo>
                      <a:pt x="26" y="272"/>
                    </a:lnTo>
                    <a:lnTo>
                      <a:pt x="27" y="252"/>
                    </a:lnTo>
                    <a:lnTo>
                      <a:pt x="26" y="231"/>
                    </a:lnTo>
                    <a:lnTo>
                      <a:pt x="23" y="186"/>
                    </a:lnTo>
                    <a:lnTo>
                      <a:pt x="18" y="139"/>
                    </a:lnTo>
                    <a:lnTo>
                      <a:pt x="12" y="96"/>
                    </a:lnTo>
                    <a:lnTo>
                      <a:pt x="7" y="60"/>
                    </a:lnTo>
                    <a:lnTo>
                      <a:pt x="3" y="35"/>
                    </a:lnTo>
                    <a:lnTo>
                      <a:pt x="1" y="26"/>
                    </a:lnTo>
                    <a:lnTo>
                      <a:pt x="44" y="19"/>
                    </a:lnTo>
                    <a:close/>
                    <a:moveTo>
                      <a:pt x="65" y="314"/>
                    </a:moveTo>
                    <a:lnTo>
                      <a:pt x="64" y="318"/>
                    </a:lnTo>
                    <a:lnTo>
                      <a:pt x="62" y="322"/>
                    </a:lnTo>
                    <a:lnTo>
                      <a:pt x="61" y="325"/>
                    </a:lnTo>
                    <a:lnTo>
                      <a:pt x="59" y="328"/>
                    </a:lnTo>
                    <a:lnTo>
                      <a:pt x="55" y="330"/>
                    </a:lnTo>
                    <a:lnTo>
                      <a:pt x="51" y="331"/>
                    </a:lnTo>
                    <a:lnTo>
                      <a:pt x="46" y="331"/>
                    </a:lnTo>
                    <a:lnTo>
                      <a:pt x="38" y="330"/>
                    </a:lnTo>
                    <a:lnTo>
                      <a:pt x="31" y="328"/>
                    </a:lnTo>
                    <a:lnTo>
                      <a:pt x="26" y="325"/>
                    </a:lnTo>
                    <a:lnTo>
                      <a:pt x="23" y="322"/>
                    </a:lnTo>
                    <a:lnTo>
                      <a:pt x="21" y="319"/>
                    </a:lnTo>
                    <a:lnTo>
                      <a:pt x="20" y="315"/>
                    </a:lnTo>
                    <a:lnTo>
                      <a:pt x="21" y="312"/>
                    </a:lnTo>
                    <a:lnTo>
                      <a:pt x="21" y="307"/>
                    </a:lnTo>
                    <a:lnTo>
                      <a:pt x="22" y="303"/>
                    </a:lnTo>
                    <a:lnTo>
                      <a:pt x="65" y="314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82" name="Freeform 578">
                <a:extLst>
                  <a:ext uri="{FF2B5EF4-FFF2-40B4-BE49-F238E27FC236}">
                    <a16:creationId xmlns:a16="http://schemas.microsoft.com/office/drawing/2014/main" id="{DD22C55C-4CA6-4F01-AA0F-C64F13911B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81" y="1494"/>
                <a:ext cx="16" cy="39"/>
              </a:xfrm>
              <a:custGeom>
                <a:avLst/>
                <a:gdLst>
                  <a:gd name="T0" fmla="*/ 0 w 300"/>
                  <a:gd name="T1" fmla="*/ 0 h 735"/>
                  <a:gd name="T2" fmla="*/ 0 w 300"/>
                  <a:gd name="T3" fmla="*/ 0 h 735"/>
                  <a:gd name="T4" fmla="*/ 0 w 300"/>
                  <a:gd name="T5" fmla="*/ 0 h 735"/>
                  <a:gd name="T6" fmla="*/ 1 w 300"/>
                  <a:gd name="T7" fmla="*/ 0 h 735"/>
                  <a:gd name="T8" fmla="*/ 1 w 300"/>
                  <a:gd name="T9" fmla="*/ 0 h 735"/>
                  <a:gd name="T10" fmla="*/ 0 w 300"/>
                  <a:gd name="T11" fmla="*/ 0 h 735"/>
                  <a:gd name="T12" fmla="*/ 1 w 300"/>
                  <a:gd name="T13" fmla="*/ 0 h 735"/>
                  <a:gd name="T14" fmla="*/ 1 w 300"/>
                  <a:gd name="T15" fmla="*/ 0 h 735"/>
                  <a:gd name="T16" fmla="*/ 0 w 300"/>
                  <a:gd name="T17" fmla="*/ 0 h 735"/>
                  <a:gd name="T18" fmla="*/ 0 w 300"/>
                  <a:gd name="T19" fmla="*/ 0 h 735"/>
                  <a:gd name="T20" fmla="*/ 0 w 300"/>
                  <a:gd name="T21" fmla="*/ 0 h 735"/>
                  <a:gd name="T22" fmla="*/ 0 w 300"/>
                  <a:gd name="T23" fmla="*/ 0 h 735"/>
                  <a:gd name="T24" fmla="*/ 0 w 300"/>
                  <a:gd name="T25" fmla="*/ 0 h 735"/>
                  <a:gd name="T26" fmla="*/ 0 w 300"/>
                  <a:gd name="T27" fmla="*/ 0 h 735"/>
                  <a:gd name="T28" fmla="*/ 0 w 300"/>
                  <a:gd name="T29" fmla="*/ 0 h 735"/>
                  <a:gd name="T30" fmla="*/ 0 w 300"/>
                  <a:gd name="T31" fmla="*/ 0 h 735"/>
                  <a:gd name="T32" fmla="*/ 0 w 300"/>
                  <a:gd name="T33" fmla="*/ 0 h 735"/>
                  <a:gd name="T34" fmla="*/ 0 w 300"/>
                  <a:gd name="T35" fmla="*/ 0 h 735"/>
                  <a:gd name="T36" fmla="*/ 0 w 300"/>
                  <a:gd name="T37" fmla="*/ 1 h 735"/>
                  <a:gd name="T38" fmla="*/ 0 w 300"/>
                  <a:gd name="T39" fmla="*/ 1 h 735"/>
                  <a:gd name="T40" fmla="*/ 0 w 300"/>
                  <a:gd name="T41" fmla="*/ 1 h 735"/>
                  <a:gd name="T42" fmla="*/ 0 w 300"/>
                  <a:gd name="T43" fmla="*/ 0 h 735"/>
                  <a:gd name="T44" fmla="*/ 0 w 300"/>
                  <a:gd name="T45" fmla="*/ 0 h 735"/>
                  <a:gd name="T46" fmla="*/ 0 w 300"/>
                  <a:gd name="T47" fmla="*/ 0 h 735"/>
                  <a:gd name="T48" fmla="*/ 0 w 300"/>
                  <a:gd name="T49" fmla="*/ 0 h 735"/>
                  <a:gd name="T50" fmla="*/ 0 w 300"/>
                  <a:gd name="T51" fmla="*/ 1 h 735"/>
                  <a:gd name="T52" fmla="*/ 0 w 300"/>
                  <a:gd name="T53" fmla="*/ 1 h 735"/>
                  <a:gd name="T54" fmla="*/ 0 w 300"/>
                  <a:gd name="T55" fmla="*/ 1 h 735"/>
                  <a:gd name="T56" fmla="*/ 0 w 300"/>
                  <a:gd name="T57" fmla="*/ 1 h 735"/>
                  <a:gd name="T58" fmla="*/ 0 w 300"/>
                  <a:gd name="T59" fmla="*/ 1 h 735"/>
                  <a:gd name="T60" fmla="*/ 0 w 300"/>
                  <a:gd name="T61" fmla="*/ 1 h 735"/>
                  <a:gd name="T62" fmla="*/ 0 w 300"/>
                  <a:gd name="T63" fmla="*/ 1 h 735"/>
                  <a:gd name="T64" fmla="*/ 0 w 300"/>
                  <a:gd name="T65" fmla="*/ 1 h 735"/>
                  <a:gd name="T66" fmla="*/ 0 w 300"/>
                  <a:gd name="T67" fmla="*/ 1 h 735"/>
                  <a:gd name="T68" fmla="*/ 1 w 300"/>
                  <a:gd name="T69" fmla="*/ 1 h 735"/>
                  <a:gd name="T70" fmla="*/ 1 w 300"/>
                  <a:gd name="T71" fmla="*/ 2 h 735"/>
                  <a:gd name="T72" fmla="*/ 1 w 300"/>
                  <a:gd name="T73" fmla="*/ 2 h 735"/>
                  <a:gd name="T74" fmla="*/ 0 w 300"/>
                  <a:gd name="T75" fmla="*/ 1 h 735"/>
                  <a:gd name="T76" fmla="*/ 0 w 300"/>
                  <a:gd name="T77" fmla="*/ 1 h 735"/>
                  <a:gd name="T78" fmla="*/ 1 w 300"/>
                  <a:gd name="T79" fmla="*/ 2 h 735"/>
                  <a:gd name="T80" fmla="*/ 1 w 300"/>
                  <a:gd name="T81" fmla="*/ 2 h 735"/>
                  <a:gd name="T82" fmla="*/ 1 w 300"/>
                  <a:gd name="T83" fmla="*/ 2 h 735"/>
                  <a:gd name="T84" fmla="*/ 1 w 300"/>
                  <a:gd name="T85" fmla="*/ 2 h 735"/>
                  <a:gd name="T86" fmla="*/ 1 w 300"/>
                  <a:gd name="T87" fmla="*/ 2 h 735"/>
                  <a:gd name="T88" fmla="*/ 1 w 300"/>
                  <a:gd name="T89" fmla="*/ 2 h 735"/>
                  <a:gd name="T90" fmla="*/ 1 w 300"/>
                  <a:gd name="T91" fmla="*/ 2 h 735"/>
                  <a:gd name="T92" fmla="*/ 1 w 300"/>
                  <a:gd name="T93" fmla="*/ 2 h 735"/>
                  <a:gd name="T94" fmla="*/ 1 w 300"/>
                  <a:gd name="T95" fmla="*/ 2 h 735"/>
                  <a:gd name="T96" fmla="*/ 1 w 300"/>
                  <a:gd name="T97" fmla="*/ 2 h 735"/>
                  <a:gd name="T98" fmla="*/ 1 w 300"/>
                  <a:gd name="T99" fmla="*/ 2 h 735"/>
                  <a:gd name="T100" fmla="*/ 1 w 300"/>
                  <a:gd name="T101" fmla="*/ 2 h 735"/>
                  <a:gd name="T102" fmla="*/ 1 w 300"/>
                  <a:gd name="T103" fmla="*/ 2 h 735"/>
                  <a:gd name="T104" fmla="*/ 1 w 300"/>
                  <a:gd name="T105" fmla="*/ 2 h 73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300" h="735">
                    <a:moveTo>
                      <a:pt x="150" y="21"/>
                    </a:moveTo>
                    <a:lnTo>
                      <a:pt x="151" y="17"/>
                    </a:lnTo>
                    <a:lnTo>
                      <a:pt x="151" y="13"/>
                    </a:lnTo>
                    <a:lnTo>
                      <a:pt x="153" y="10"/>
                    </a:lnTo>
                    <a:lnTo>
                      <a:pt x="154" y="6"/>
                    </a:lnTo>
                    <a:lnTo>
                      <a:pt x="157" y="4"/>
                    </a:lnTo>
                    <a:lnTo>
                      <a:pt x="161" y="2"/>
                    </a:lnTo>
                    <a:lnTo>
                      <a:pt x="166" y="0"/>
                    </a:lnTo>
                    <a:lnTo>
                      <a:pt x="173" y="0"/>
                    </a:lnTo>
                    <a:lnTo>
                      <a:pt x="180" y="1"/>
                    </a:lnTo>
                    <a:lnTo>
                      <a:pt x="186" y="2"/>
                    </a:lnTo>
                    <a:lnTo>
                      <a:pt x="189" y="4"/>
                    </a:lnTo>
                    <a:lnTo>
                      <a:pt x="192" y="7"/>
                    </a:lnTo>
                    <a:lnTo>
                      <a:pt x="193" y="10"/>
                    </a:lnTo>
                    <a:lnTo>
                      <a:pt x="194" y="14"/>
                    </a:lnTo>
                    <a:lnTo>
                      <a:pt x="194" y="18"/>
                    </a:lnTo>
                    <a:lnTo>
                      <a:pt x="194" y="22"/>
                    </a:lnTo>
                    <a:lnTo>
                      <a:pt x="150" y="21"/>
                    </a:lnTo>
                    <a:close/>
                    <a:moveTo>
                      <a:pt x="194" y="22"/>
                    </a:moveTo>
                    <a:lnTo>
                      <a:pt x="193" y="36"/>
                    </a:lnTo>
                    <a:lnTo>
                      <a:pt x="192" y="48"/>
                    </a:lnTo>
                    <a:lnTo>
                      <a:pt x="189" y="59"/>
                    </a:lnTo>
                    <a:lnTo>
                      <a:pt x="185" y="69"/>
                    </a:lnTo>
                    <a:lnTo>
                      <a:pt x="181" y="78"/>
                    </a:lnTo>
                    <a:lnTo>
                      <a:pt x="175" y="87"/>
                    </a:lnTo>
                    <a:lnTo>
                      <a:pt x="170" y="94"/>
                    </a:lnTo>
                    <a:lnTo>
                      <a:pt x="163" y="101"/>
                    </a:lnTo>
                    <a:lnTo>
                      <a:pt x="156" y="107"/>
                    </a:lnTo>
                    <a:lnTo>
                      <a:pt x="148" y="112"/>
                    </a:lnTo>
                    <a:lnTo>
                      <a:pt x="140" y="117"/>
                    </a:lnTo>
                    <a:lnTo>
                      <a:pt x="132" y="122"/>
                    </a:lnTo>
                    <a:lnTo>
                      <a:pt x="115" y="131"/>
                    </a:lnTo>
                    <a:lnTo>
                      <a:pt x="97" y="138"/>
                    </a:lnTo>
                    <a:lnTo>
                      <a:pt x="80" y="98"/>
                    </a:lnTo>
                    <a:lnTo>
                      <a:pt x="93" y="92"/>
                    </a:lnTo>
                    <a:lnTo>
                      <a:pt x="105" y="87"/>
                    </a:lnTo>
                    <a:lnTo>
                      <a:pt x="117" y="80"/>
                    </a:lnTo>
                    <a:lnTo>
                      <a:pt x="128" y="71"/>
                    </a:lnTo>
                    <a:lnTo>
                      <a:pt x="133" y="67"/>
                    </a:lnTo>
                    <a:lnTo>
                      <a:pt x="137" y="62"/>
                    </a:lnTo>
                    <a:lnTo>
                      <a:pt x="141" y="57"/>
                    </a:lnTo>
                    <a:lnTo>
                      <a:pt x="144" y="51"/>
                    </a:lnTo>
                    <a:lnTo>
                      <a:pt x="147" y="45"/>
                    </a:lnTo>
                    <a:lnTo>
                      <a:pt x="149" y="38"/>
                    </a:lnTo>
                    <a:lnTo>
                      <a:pt x="150" y="29"/>
                    </a:lnTo>
                    <a:lnTo>
                      <a:pt x="150" y="21"/>
                    </a:lnTo>
                    <a:lnTo>
                      <a:pt x="194" y="22"/>
                    </a:lnTo>
                    <a:close/>
                    <a:moveTo>
                      <a:pt x="97" y="138"/>
                    </a:moveTo>
                    <a:lnTo>
                      <a:pt x="86" y="143"/>
                    </a:lnTo>
                    <a:lnTo>
                      <a:pt x="75" y="148"/>
                    </a:lnTo>
                    <a:lnTo>
                      <a:pt x="65" y="154"/>
                    </a:lnTo>
                    <a:lnTo>
                      <a:pt x="56" y="161"/>
                    </a:lnTo>
                    <a:lnTo>
                      <a:pt x="53" y="165"/>
                    </a:lnTo>
                    <a:lnTo>
                      <a:pt x="50" y="169"/>
                    </a:lnTo>
                    <a:lnTo>
                      <a:pt x="48" y="174"/>
                    </a:lnTo>
                    <a:lnTo>
                      <a:pt x="46" y="178"/>
                    </a:lnTo>
                    <a:lnTo>
                      <a:pt x="45" y="184"/>
                    </a:lnTo>
                    <a:lnTo>
                      <a:pt x="45" y="189"/>
                    </a:lnTo>
                    <a:lnTo>
                      <a:pt x="45" y="196"/>
                    </a:lnTo>
                    <a:lnTo>
                      <a:pt x="46" y="202"/>
                    </a:lnTo>
                    <a:lnTo>
                      <a:pt x="4" y="213"/>
                    </a:lnTo>
                    <a:lnTo>
                      <a:pt x="1" y="199"/>
                    </a:lnTo>
                    <a:lnTo>
                      <a:pt x="0" y="187"/>
                    </a:lnTo>
                    <a:lnTo>
                      <a:pt x="0" y="177"/>
                    </a:lnTo>
                    <a:lnTo>
                      <a:pt x="1" y="167"/>
                    </a:lnTo>
                    <a:lnTo>
                      <a:pt x="4" y="157"/>
                    </a:lnTo>
                    <a:lnTo>
                      <a:pt x="7" y="149"/>
                    </a:lnTo>
                    <a:lnTo>
                      <a:pt x="11" y="142"/>
                    </a:lnTo>
                    <a:lnTo>
                      <a:pt x="17" y="136"/>
                    </a:lnTo>
                    <a:lnTo>
                      <a:pt x="24" y="130"/>
                    </a:lnTo>
                    <a:lnTo>
                      <a:pt x="30" y="124"/>
                    </a:lnTo>
                    <a:lnTo>
                      <a:pt x="37" y="119"/>
                    </a:lnTo>
                    <a:lnTo>
                      <a:pt x="45" y="114"/>
                    </a:lnTo>
                    <a:lnTo>
                      <a:pt x="62" y="106"/>
                    </a:lnTo>
                    <a:lnTo>
                      <a:pt x="80" y="98"/>
                    </a:lnTo>
                    <a:lnTo>
                      <a:pt x="97" y="138"/>
                    </a:lnTo>
                    <a:close/>
                    <a:moveTo>
                      <a:pt x="4" y="213"/>
                    </a:moveTo>
                    <a:lnTo>
                      <a:pt x="4" y="214"/>
                    </a:lnTo>
                    <a:lnTo>
                      <a:pt x="4" y="213"/>
                    </a:lnTo>
                    <a:lnTo>
                      <a:pt x="25" y="208"/>
                    </a:lnTo>
                    <a:lnTo>
                      <a:pt x="4" y="213"/>
                    </a:lnTo>
                    <a:close/>
                    <a:moveTo>
                      <a:pt x="46" y="202"/>
                    </a:moveTo>
                    <a:lnTo>
                      <a:pt x="53" y="226"/>
                    </a:lnTo>
                    <a:lnTo>
                      <a:pt x="61" y="249"/>
                    </a:lnTo>
                    <a:lnTo>
                      <a:pt x="72" y="273"/>
                    </a:lnTo>
                    <a:lnTo>
                      <a:pt x="83" y="298"/>
                    </a:lnTo>
                    <a:lnTo>
                      <a:pt x="96" y="324"/>
                    </a:lnTo>
                    <a:lnTo>
                      <a:pt x="111" y="351"/>
                    </a:lnTo>
                    <a:lnTo>
                      <a:pt x="127" y="379"/>
                    </a:lnTo>
                    <a:lnTo>
                      <a:pt x="143" y="409"/>
                    </a:lnTo>
                    <a:lnTo>
                      <a:pt x="105" y="431"/>
                    </a:lnTo>
                    <a:lnTo>
                      <a:pt x="88" y="400"/>
                    </a:lnTo>
                    <a:lnTo>
                      <a:pt x="72" y="370"/>
                    </a:lnTo>
                    <a:lnTo>
                      <a:pt x="56" y="342"/>
                    </a:lnTo>
                    <a:lnTo>
                      <a:pt x="43" y="315"/>
                    </a:lnTo>
                    <a:lnTo>
                      <a:pt x="31" y="289"/>
                    </a:lnTo>
                    <a:lnTo>
                      <a:pt x="20" y="264"/>
                    </a:lnTo>
                    <a:lnTo>
                      <a:pt x="11" y="238"/>
                    </a:lnTo>
                    <a:lnTo>
                      <a:pt x="4" y="213"/>
                    </a:lnTo>
                    <a:lnTo>
                      <a:pt x="46" y="202"/>
                    </a:lnTo>
                    <a:close/>
                    <a:moveTo>
                      <a:pt x="143" y="409"/>
                    </a:moveTo>
                    <a:lnTo>
                      <a:pt x="157" y="434"/>
                    </a:lnTo>
                    <a:lnTo>
                      <a:pt x="171" y="458"/>
                    </a:lnTo>
                    <a:lnTo>
                      <a:pt x="185" y="485"/>
                    </a:lnTo>
                    <a:lnTo>
                      <a:pt x="201" y="513"/>
                    </a:lnTo>
                    <a:lnTo>
                      <a:pt x="216" y="542"/>
                    </a:lnTo>
                    <a:lnTo>
                      <a:pt x="231" y="573"/>
                    </a:lnTo>
                    <a:lnTo>
                      <a:pt x="248" y="606"/>
                    </a:lnTo>
                    <a:lnTo>
                      <a:pt x="264" y="639"/>
                    </a:lnTo>
                    <a:lnTo>
                      <a:pt x="224" y="659"/>
                    </a:lnTo>
                    <a:lnTo>
                      <a:pt x="209" y="625"/>
                    </a:lnTo>
                    <a:lnTo>
                      <a:pt x="192" y="593"/>
                    </a:lnTo>
                    <a:lnTo>
                      <a:pt x="177" y="563"/>
                    </a:lnTo>
                    <a:lnTo>
                      <a:pt x="162" y="534"/>
                    </a:lnTo>
                    <a:lnTo>
                      <a:pt x="147" y="506"/>
                    </a:lnTo>
                    <a:lnTo>
                      <a:pt x="132" y="480"/>
                    </a:lnTo>
                    <a:lnTo>
                      <a:pt x="119" y="455"/>
                    </a:lnTo>
                    <a:lnTo>
                      <a:pt x="105" y="431"/>
                    </a:lnTo>
                    <a:lnTo>
                      <a:pt x="143" y="409"/>
                    </a:lnTo>
                    <a:close/>
                    <a:moveTo>
                      <a:pt x="264" y="639"/>
                    </a:moveTo>
                    <a:lnTo>
                      <a:pt x="264" y="640"/>
                    </a:lnTo>
                    <a:lnTo>
                      <a:pt x="265" y="640"/>
                    </a:lnTo>
                    <a:lnTo>
                      <a:pt x="245" y="649"/>
                    </a:lnTo>
                    <a:lnTo>
                      <a:pt x="264" y="639"/>
                    </a:lnTo>
                    <a:close/>
                    <a:moveTo>
                      <a:pt x="265" y="640"/>
                    </a:moveTo>
                    <a:lnTo>
                      <a:pt x="268" y="650"/>
                    </a:lnTo>
                    <a:lnTo>
                      <a:pt x="272" y="657"/>
                    </a:lnTo>
                    <a:lnTo>
                      <a:pt x="275" y="665"/>
                    </a:lnTo>
                    <a:lnTo>
                      <a:pt x="279" y="673"/>
                    </a:lnTo>
                    <a:lnTo>
                      <a:pt x="241" y="693"/>
                    </a:lnTo>
                    <a:lnTo>
                      <a:pt x="236" y="684"/>
                    </a:lnTo>
                    <a:lnTo>
                      <a:pt x="232" y="675"/>
                    </a:lnTo>
                    <a:lnTo>
                      <a:pt x="228" y="667"/>
                    </a:lnTo>
                    <a:lnTo>
                      <a:pt x="224" y="657"/>
                    </a:lnTo>
                    <a:lnTo>
                      <a:pt x="265" y="640"/>
                    </a:lnTo>
                    <a:close/>
                    <a:moveTo>
                      <a:pt x="279" y="673"/>
                    </a:moveTo>
                    <a:lnTo>
                      <a:pt x="288" y="687"/>
                    </a:lnTo>
                    <a:lnTo>
                      <a:pt x="295" y="700"/>
                    </a:lnTo>
                    <a:lnTo>
                      <a:pt x="257" y="722"/>
                    </a:lnTo>
                    <a:lnTo>
                      <a:pt x="249" y="708"/>
                    </a:lnTo>
                    <a:lnTo>
                      <a:pt x="241" y="693"/>
                    </a:lnTo>
                    <a:lnTo>
                      <a:pt x="279" y="673"/>
                    </a:lnTo>
                    <a:close/>
                    <a:moveTo>
                      <a:pt x="295" y="700"/>
                    </a:moveTo>
                    <a:lnTo>
                      <a:pt x="297" y="704"/>
                    </a:lnTo>
                    <a:lnTo>
                      <a:pt x="298" y="707"/>
                    </a:lnTo>
                    <a:lnTo>
                      <a:pt x="299" y="711"/>
                    </a:lnTo>
                    <a:lnTo>
                      <a:pt x="300" y="715"/>
                    </a:lnTo>
                    <a:lnTo>
                      <a:pt x="299" y="718"/>
                    </a:lnTo>
                    <a:lnTo>
                      <a:pt x="297" y="722"/>
                    </a:lnTo>
                    <a:lnTo>
                      <a:pt x="293" y="726"/>
                    </a:lnTo>
                    <a:lnTo>
                      <a:pt x="287" y="730"/>
                    </a:lnTo>
                    <a:lnTo>
                      <a:pt x="279" y="734"/>
                    </a:lnTo>
                    <a:lnTo>
                      <a:pt x="274" y="735"/>
                    </a:lnTo>
                    <a:lnTo>
                      <a:pt x="270" y="735"/>
                    </a:lnTo>
                    <a:lnTo>
                      <a:pt x="266" y="734"/>
                    </a:lnTo>
                    <a:lnTo>
                      <a:pt x="263" y="731"/>
                    </a:lnTo>
                    <a:lnTo>
                      <a:pt x="261" y="728"/>
                    </a:lnTo>
                    <a:lnTo>
                      <a:pt x="259" y="725"/>
                    </a:lnTo>
                    <a:lnTo>
                      <a:pt x="257" y="722"/>
                    </a:lnTo>
                    <a:lnTo>
                      <a:pt x="295" y="700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83" name="Freeform 579">
                <a:extLst>
                  <a:ext uri="{FF2B5EF4-FFF2-40B4-BE49-F238E27FC236}">
                    <a16:creationId xmlns:a16="http://schemas.microsoft.com/office/drawing/2014/main" id="{EDB8423D-1E4E-4C20-9838-DFBE462BAE9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77" y="1476"/>
                <a:ext cx="5" cy="28"/>
              </a:xfrm>
              <a:custGeom>
                <a:avLst/>
                <a:gdLst>
                  <a:gd name="T0" fmla="*/ 0 w 89"/>
                  <a:gd name="T1" fmla="*/ 0 h 522"/>
                  <a:gd name="T2" fmla="*/ 0 w 89"/>
                  <a:gd name="T3" fmla="*/ 0 h 522"/>
                  <a:gd name="T4" fmla="*/ 0 w 89"/>
                  <a:gd name="T5" fmla="*/ 0 h 522"/>
                  <a:gd name="T6" fmla="*/ 0 w 89"/>
                  <a:gd name="T7" fmla="*/ 0 h 522"/>
                  <a:gd name="T8" fmla="*/ 0 w 89"/>
                  <a:gd name="T9" fmla="*/ 0 h 522"/>
                  <a:gd name="T10" fmla="*/ 0 w 89"/>
                  <a:gd name="T11" fmla="*/ 0 h 522"/>
                  <a:gd name="T12" fmla="*/ 0 w 89"/>
                  <a:gd name="T13" fmla="*/ 0 h 522"/>
                  <a:gd name="T14" fmla="*/ 0 w 89"/>
                  <a:gd name="T15" fmla="*/ 0 h 522"/>
                  <a:gd name="T16" fmla="*/ 0 w 89"/>
                  <a:gd name="T17" fmla="*/ 0 h 522"/>
                  <a:gd name="T18" fmla="*/ 0 w 89"/>
                  <a:gd name="T19" fmla="*/ 0 h 522"/>
                  <a:gd name="T20" fmla="*/ 0 w 89"/>
                  <a:gd name="T21" fmla="*/ 0 h 522"/>
                  <a:gd name="T22" fmla="*/ 0 w 89"/>
                  <a:gd name="T23" fmla="*/ 1 h 522"/>
                  <a:gd name="T24" fmla="*/ 0 w 89"/>
                  <a:gd name="T25" fmla="*/ 1 h 522"/>
                  <a:gd name="T26" fmla="*/ 0 w 89"/>
                  <a:gd name="T27" fmla="*/ 1 h 522"/>
                  <a:gd name="T28" fmla="*/ 0 w 89"/>
                  <a:gd name="T29" fmla="*/ 1 h 522"/>
                  <a:gd name="T30" fmla="*/ 0 w 89"/>
                  <a:gd name="T31" fmla="*/ 1 h 522"/>
                  <a:gd name="T32" fmla="*/ 0 w 89"/>
                  <a:gd name="T33" fmla="*/ 1 h 522"/>
                  <a:gd name="T34" fmla="*/ 0 w 89"/>
                  <a:gd name="T35" fmla="*/ 1 h 522"/>
                  <a:gd name="T36" fmla="*/ 0 w 89"/>
                  <a:gd name="T37" fmla="*/ 1 h 522"/>
                  <a:gd name="T38" fmla="*/ 0 w 89"/>
                  <a:gd name="T39" fmla="*/ 1 h 522"/>
                  <a:gd name="T40" fmla="*/ 0 w 89"/>
                  <a:gd name="T41" fmla="*/ 1 h 522"/>
                  <a:gd name="T42" fmla="*/ 0 w 89"/>
                  <a:gd name="T43" fmla="*/ 1 h 522"/>
                  <a:gd name="T44" fmla="*/ 0 w 89"/>
                  <a:gd name="T45" fmla="*/ 0 h 522"/>
                  <a:gd name="T46" fmla="*/ 0 w 89"/>
                  <a:gd name="T47" fmla="*/ 0 h 522"/>
                  <a:gd name="T48" fmla="*/ 0 w 89"/>
                  <a:gd name="T49" fmla="*/ 1 h 522"/>
                  <a:gd name="T50" fmla="*/ 0 w 89"/>
                  <a:gd name="T51" fmla="*/ 2 h 522"/>
                  <a:gd name="T52" fmla="*/ 0 w 89"/>
                  <a:gd name="T53" fmla="*/ 2 h 522"/>
                  <a:gd name="T54" fmla="*/ 0 w 89"/>
                  <a:gd name="T55" fmla="*/ 2 h 522"/>
                  <a:gd name="T56" fmla="*/ 0 w 89"/>
                  <a:gd name="T57" fmla="*/ 2 h 522"/>
                  <a:gd name="T58" fmla="*/ 0 w 89"/>
                  <a:gd name="T59" fmla="*/ 2 h 522"/>
                  <a:gd name="T60" fmla="*/ 0 w 89"/>
                  <a:gd name="T61" fmla="*/ 1 h 522"/>
                  <a:gd name="T62" fmla="*/ 0 w 89"/>
                  <a:gd name="T63" fmla="*/ 1 h 522"/>
                  <a:gd name="T64" fmla="*/ 0 w 89"/>
                  <a:gd name="T65" fmla="*/ 1 h 52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9" h="522">
                    <a:moveTo>
                      <a:pt x="1" y="27"/>
                    </a:moveTo>
                    <a:lnTo>
                      <a:pt x="1" y="23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2" y="1"/>
                    </a:lnTo>
                    <a:lnTo>
                      <a:pt x="36" y="2"/>
                    </a:lnTo>
                    <a:lnTo>
                      <a:pt x="39" y="4"/>
                    </a:lnTo>
                    <a:lnTo>
                      <a:pt x="41" y="7"/>
                    </a:lnTo>
                    <a:lnTo>
                      <a:pt x="43" y="11"/>
                    </a:lnTo>
                    <a:lnTo>
                      <a:pt x="44" y="14"/>
                    </a:lnTo>
                    <a:lnTo>
                      <a:pt x="44" y="18"/>
                    </a:lnTo>
                    <a:lnTo>
                      <a:pt x="1" y="27"/>
                    </a:lnTo>
                    <a:close/>
                    <a:moveTo>
                      <a:pt x="44" y="18"/>
                    </a:moveTo>
                    <a:lnTo>
                      <a:pt x="47" y="35"/>
                    </a:lnTo>
                    <a:lnTo>
                      <a:pt x="55" y="79"/>
                    </a:lnTo>
                    <a:lnTo>
                      <a:pt x="65" y="141"/>
                    </a:lnTo>
                    <a:lnTo>
                      <a:pt x="75" y="218"/>
                    </a:lnTo>
                    <a:lnTo>
                      <a:pt x="79" y="258"/>
                    </a:lnTo>
                    <a:lnTo>
                      <a:pt x="83" y="299"/>
                    </a:lnTo>
                    <a:lnTo>
                      <a:pt x="86" y="340"/>
                    </a:lnTo>
                    <a:lnTo>
                      <a:pt x="88" y="380"/>
                    </a:lnTo>
                    <a:lnTo>
                      <a:pt x="89" y="417"/>
                    </a:lnTo>
                    <a:lnTo>
                      <a:pt x="88" y="450"/>
                    </a:lnTo>
                    <a:lnTo>
                      <a:pt x="86" y="466"/>
                    </a:lnTo>
                    <a:lnTo>
                      <a:pt x="85" y="480"/>
                    </a:lnTo>
                    <a:lnTo>
                      <a:pt x="83" y="493"/>
                    </a:lnTo>
                    <a:lnTo>
                      <a:pt x="80" y="506"/>
                    </a:lnTo>
                    <a:lnTo>
                      <a:pt x="38" y="494"/>
                    </a:lnTo>
                    <a:lnTo>
                      <a:pt x="40" y="483"/>
                    </a:lnTo>
                    <a:lnTo>
                      <a:pt x="42" y="471"/>
                    </a:lnTo>
                    <a:lnTo>
                      <a:pt x="44" y="457"/>
                    </a:lnTo>
                    <a:lnTo>
                      <a:pt x="45" y="442"/>
                    </a:lnTo>
                    <a:lnTo>
                      <a:pt x="45" y="410"/>
                    </a:lnTo>
                    <a:lnTo>
                      <a:pt x="44" y="375"/>
                    </a:lnTo>
                    <a:lnTo>
                      <a:pt x="42" y="337"/>
                    </a:lnTo>
                    <a:lnTo>
                      <a:pt x="39" y="298"/>
                    </a:lnTo>
                    <a:lnTo>
                      <a:pt x="35" y="259"/>
                    </a:lnTo>
                    <a:lnTo>
                      <a:pt x="31" y="219"/>
                    </a:lnTo>
                    <a:lnTo>
                      <a:pt x="21" y="146"/>
                    </a:lnTo>
                    <a:lnTo>
                      <a:pt x="12" y="85"/>
                    </a:lnTo>
                    <a:lnTo>
                      <a:pt x="4" y="42"/>
                    </a:lnTo>
                    <a:lnTo>
                      <a:pt x="1" y="27"/>
                    </a:lnTo>
                    <a:lnTo>
                      <a:pt x="44" y="18"/>
                    </a:lnTo>
                    <a:close/>
                    <a:moveTo>
                      <a:pt x="80" y="506"/>
                    </a:moveTo>
                    <a:lnTo>
                      <a:pt x="79" y="510"/>
                    </a:lnTo>
                    <a:lnTo>
                      <a:pt x="78" y="513"/>
                    </a:lnTo>
                    <a:lnTo>
                      <a:pt x="76" y="517"/>
                    </a:lnTo>
                    <a:lnTo>
                      <a:pt x="74" y="519"/>
                    </a:lnTo>
                    <a:lnTo>
                      <a:pt x="70" y="521"/>
                    </a:lnTo>
                    <a:lnTo>
                      <a:pt x="66" y="522"/>
                    </a:lnTo>
                    <a:lnTo>
                      <a:pt x="61" y="522"/>
                    </a:lnTo>
                    <a:lnTo>
                      <a:pt x="54" y="521"/>
                    </a:lnTo>
                    <a:lnTo>
                      <a:pt x="46" y="519"/>
                    </a:lnTo>
                    <a:lnTo>
                      <a:pt x="41" y="516"/>
                    </a:lnTo>
                    <a:lnTo>
                      <a:pt x="38" y="513"/>
                    </a:lnTo>
                    <a:lnTo>
                      <a:pt x="36" y="510"/>
                    </a:lnTo>
                    <a:lnTo>
                      <a:pt x="36" y="506"/>
                    </a:lnTo>
                    <a:lnTo>
                      <a:pt x="36" y="501"/>
                    </a:lnTo>
                    <a:lnTo>
                      <a:pt x="37" y="498"/>
                    </a:lnTo>
                    <a:lnTo>
                      <a:pt x="38" y="494"/>
                    </a:lnTo>
                    <a:lnTo>
                      <a:pt x="80" y="506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84" name="Freeform 580">
                <a:extLst>
                  <a:ext uri="{FF2B5EF4-FFF2-40B4-BE49-F238E27FC236}">
                    <a16:creationId xmlns:a16="http://schemas.microsoft.com/office/drawing/2014/main" id="{7AE423C6-FE80-4ACD-9BC5-AC9116285B5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92" y="1511"/>
                <a:ext cx="5" cy="16"/>
              </a:xfrm>
              <a:custGeom>
                <a:avLst/>
                <a:gdLst>
                  <a:gd name="T0" fmla="*/ 0 w 89"/>
                  <a:gd name="T1" fmla="*/ 0 h 310"/>
                  <a:gd name="T2" fmla="*/ 0 w 89"/>
                  <a:gd name="T3" fmla="*/ 0 h 310"/>
                  <a:gd name="T4" fmla="*/ 0 w 89"/>
                  <a:gd name="T5" fmla="*/ 0 h 310"/>
                  <a:gd name="T6" fmla="*/ 0 w 89"/>
                  <a:gd name="T7" fmla="*/ 0 h 310"/>
                  <a:gd name="T8" fmla="*/ 0 w 89"/>
                  <a:gd name="T9" fmla="*/ 0 h 310"/>
                  <a:gd name="T10" fmla="*/ 0 w 89"/>
                  <a:gd name="T11" fmla="*/ 0 h 310"/>
                  <a:gd name="T12" fmla="*/ 0 w 89"/>
                  <a:gd name="T13" fmla="*/ 0 h 310"/>
                  <a:gd name="T14" fmla="*/ 0 w 89"/>
                  <a:gd name="T15" fmla="*/ 0 h 310"/>
                  <a:gd name="T16" fmla="*/ 0 w 89"/>
                  <a:gd name="T17" fmla="*/ 0 h 310"/>
                  <a:gd name="T18" fmla="*/ 0 w 89"/>
                  <a:gd name="T19" fmla="*/ 0 h 310"/>
                  <a:gd name="T20" fmla="*/ 0 w 89"/>
                  <a:gd name="T21" fmla="*/ 0 h 310"/>
                  <a:gd name="T22" fmla="*/ 0 w 89"/>
                  <a:gd name="T23" fmla="*/ 0 h 310"/>
                  <a:gd name="T24" fmla="*/ 0 w 89"/>
                  <a:gd name="T25" fmla="*/ 0 h 310"/>
                  <a:gd name="T26" fmla="*/ 0 w 89"/>
                  <a:gd name="T27" fmla="*/ 0 h 310"/>
                  <a:gd name="T28" fmla="*/ 0 w 89"/>
                  <a:gd name="T29" fmla="*/ 0 h 310"/>
                  <a:gd name="T30" fmla="*/ 0 w 89"/>
                  <a:gd name="T31" fmla="*/ 0 h 310"/>
                  <a:gd name="T32" fmla="*/ 0 w 89"/>
                  <a:gd name="T33" fmla="*/ 0 h 310"/>
                  <a:gd name="T34" fmla="*/ 0 w 89"/>
                  <a:gd name="T35" fmla="*/ 0 h 310"/>
                  <a:gd name="T36" fmla="*/ 0 w 89"/>
                  <a:gd name="T37" fmla="*/ 0 h 310"/>
                  <a:gd name="T38" fmla="*/ 0 w 89"/>
                  <a:gd name="T39" fmla="*/ 0 h 310"/>
                  <a:gd name="T40" fmla="*/ 0 w 89"/>
                  <a:gd name="T41" fmla="*/ 0 h 310"/>
                  <a:gd name="T42" fmla="*/ 0 w 89"/>
                  <a:gd name="T43" fmla="*/ 0 h 310"/>
                  <a:gd name="T44" fmla="*/ 0 w 89"/>
                  <a:gd name="T45" fmla="*/ 0 h 310"/>
                  <a:gd name="T46" fmla="*/ 0 w 89"/>
                  <a:gd name="T47" fmla="*/ 0 h 310"/>
                  <a:gd name="T48" fmla="*/ 0 w 89"/>
                  <a:gd name="T49" fmla="*/ 1 h 310"/>
                  <a:gd name="T50" fmla="*/ 0 w 89"/>
                  <a:gd name="T51" fmla="*/ 1 h 310"/>
                  <a:gd name="T52" fmla="*/ 0 w 89"/>
                  <a:gd name="T53" fmla="*/ 1 h 310"/>
                  <a:gd name="T54" fmla="*/ 0 w 89"/>
                  <a:gd name="T55" fmla="*/ 1 h 310"/>
                  <a:gd name="T56" fmla="*/ 0 w 89"/>
                  <a:gd name="T57" fmla="*/ 1 h 310"/>
                  <a:gd name="T58" fmla="*/ 0 w 89"/>
                  <a:gd name="T59" fmla="*/ 1 h 310"/>
                  <a:gd name="T60" fmla="*/ 0 w 89"/>
                  <a:gd name="T61" fmla="*/ 1 h 310"/>
                  <a:gd name="T62" fmla="*/ 0 w 89"/>
                  <a:gd name="T63" fmla="*/ 1 h 310"/>
                  <a:gd name="T64" fmla="*/ 0 w 89"/>
                  <a:gd name="T65" fmla="*/ 1 h 310"/>
                  <a:gd name="T66" fmla="*/ 0 w 89"/>
                  <a:gd name="T67" fmla="*/ 1 h 310"/>
                  <a:gd name="T68" fmla="*/ 0 w 89"/>
                  <a:gd name="T69" fmla="*/ 0 h 310"/>
                  <a:gd name="T70" fmla="*/ 0 w 89"/>
                  <a:gd name="T71" fmla="*/ 0 h 310"/>
                  <a:gd name="T72" fmla="*/ 0 w 89"/>
                  <a:gd name="T73" fmla="*/ 0 h 310"/>
                  <a:gd name="T74" fmla="*/ 0 w 89"/>
                  <a:gd name="T75" fmla="*/ 0 h 310"/>
                  <a:gd name="T76" fmla="*/ 0 w 89"/>
                  <a:gd name="T77" fmla="*/ 0 h 310"/>
                  <a:gd name="T78" fmla="*/ 0 w 89"/>
                  <a:gd name="T79" fmla="*/ 0 h 310"/>
                  <a:gd name="T80" fmla="*/ 0 w 89"/>
                  <a:gd name="T81" fmla="*/ 0 h 310"/>
                  <a:gd name="T82" fmla="*/ 0 w 89"/>
                  <a:gd name="T83" fmla="*/ 1 h 310"/>
                  <a:gd name="T84" fmla="*/ 0 w 89"/>
                  <a:gd name="T85" fmla="*/ 1 h 310"/>
                  <a:gd name="T86" fmla="*/ 0 w 89"/>
                  <a:gd name="T87" fmla="*/ 1 h 310"/>
                  <a:gd name="T88" fmla="*/ 0 w 89"/>
                  <a:gd name="T89" fmla="*/ 1 h 310"/>
                  <a:gd name="T90" fmla="*/ 0 w 89"/>
                  <a:gd name="T91" fmla="*/ 1 h 310"/>
                  <a:gd name="T92" fmla="*/ 0 w 89"/>
                  <a:gd name="T93" fmla="*/ 1 h 310"/>
                  <a:gd name="T94" fmla="*/ 0 w 89"/>
                  <a:gd name="T95" fmla="*/ 1 h 310"/>
                  <a:gd name="T96" fmla="*/ 0 w 89"/>
                  <a:gd name="T97" fmla="*/ 1 h 310"/>
                  <a:gd name="T98" fmla="*/ 0 w 89"/>
                  <a:gd name="T99" fmla="*/ 1 h 310"/>
                  <a:gd name="T100" fmla="*/ 0 w 89"/>
                  <a:gd name="T101" fmla="*/ 1 h 310"/>
                  <a:gd name="T102" fmla="*/ 0 w 89"/>
                  <a:gd name="T103" fmla="*/ 1 h 310"/>
                  <a:gd name="T104" fmla="*/ 0 w 89"/>
                  <a:gd name="T105" fmla="*/ 1 h 310"/>
                  <a:gd name="T106" fmla="*/ 0 w 89"/>
                  <a:gd name="T107" fmla="*/ 1 h 310"/>
                  <a:gd name="T108" fmla="*/ 0 w 89"/>
                  <a:gd name="T109" fmla="*/ 1 h 310"/>
                  <a:gd name="T110" fmla="*/ 0 w 89"/>
                  <a:gd name="T111" fmla="*/ 1 h 310"/>
                  <a:gd name="T112" fmla="*/ 0 w 89"/>
                  <a:gd name="T113" fmla="*/ 1 h 310"/>
                  <a:gd name="T114" fmla="*/ 0 w 89"/>
                  <a:gd name="T115" fmla="*/ 1 h 310"/>
                  <a:gd name="T116" fmla="*/ 0 w 89"/>
                  <a:gd name="T117" fmla="*/ 1 h 31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89" h="310">
                    <a:moveTo>
                      <a:pt x="45" y="20"/>
                    </a:moveTo>
                    <a:lnTo>
                      <a:pt x="45" y="16"/>
                    </a:lnTo>
                    <a:lnTo>
                      <a:pt x="46" y="12"/>
                    </a:lnTo>
                    <a:lnTo>
                      <a:pt x="47" y="9"/>
                    </a:lnTo>
                    <a:lnTo>
                      <a:pt x="49" y="6"/>
                    </a:lnTo>
                    <a:lnTo>
                      <a:pt x="52" y="3"/>
                    </a:lnTo>
                    <a:lnTo>
                      <a:pt x="56" y="1"/>
                    </a:lnTo>
                    <a:lnTo>
                      <a:pt x="61" y="0"/>
                    </a:lnTo>
                    <a:lnTo>
                      <a:pt x="68" y="0"/>
                    </a:lnTo>
                    <a:lnTo>
                      <a:pt x="76" y="1"/>
                    </a:lnTo>
                    <a:lnTo>
                      <a:pt x="81" y="3"/>
                    </a:lnTo>
                    <a:lnTo>
                      <a:pt x="85" y="6"/>
                    </a:lnTo>
                    <a:lnTo>
                      <a:pt x="87" y="9"/>
                    </a:lnTo>
                    <a:lnTo>
                      <a:pt x="89" y="12"/>
                    </a:lnTo>
                    <a:lnTo>
                      <a:pt x="89" y="16"/>
                    </a:lnTo>
                    <a:lnTo>
                      <a:pt x="89" y="19"/>
                    </a:lnTo>
                    <a:lnTo>
                      <a:pt x="89" y="23"/>
                    </a:lnTo>
                    <a:lnTo>
                      <a:pt x="45" y="20"/>
                    </a:lnTo>
                    <a:close/>
                    <a:moveTo>
                      <a:pt x="89" y="23"/>
                    </a:moveTo>
                    <a:lnTo>
                      <a:pt x="88" y="32"/>
                    </a:lnTo>
                    <a:lnTo>
                      <a:pt x="86" y="56"/>
                    </a:lnTo>
                    <a:lnTo>
                      <a:pt x="83" y="91"/>
                    </a:lnTo>
                    <a:lnTo>
                      <a:pt x="78" y="132"/>
                    </a:lnTo>
                    <a:lnTo>
                      <a:pt x="72" y="178"/>
                    </a:lnTo>
                    <a:lnTo>
                      <a:pt x="63" y="222"/>
                    </a:lnTo>
                    <a:lnTo>
                      <a:pt x="59" y="243"/>
                    </a:lnTo>
                    <a:lnTo>
                      <a:pt x="55" y="263"/>
                    </a:lnTo>
                    <a:lnTo>
                      <a:pt x="50" y="280"/>
                    </a:lnTo>
                    <a:lnTo>
                      <a:pt x="44" y="295"/>
                    </a:lnTo>
                    <a:lnTo>
                      <a:pt x="4" y="278"/>
                    </a:lnTo>
                    <a:lnTo>
                      <a:pt x="9" y="265"/>
                    </a:lnTo>
                    <a:lnTo>
                      <a:pt x="13" y="248"/>
                    </a:lnTo>
                    <a:lnTo>
                      <a:pt x="17" y="230"/>
                    </a:lnTo>
                    <a:lnTo>
                      <a:pt x="21" y="211"/>
                    </a:lnTo>
                    <a:lnTo>
                      <a:pt x="29" y="169"/>
                    </a:lnTo>
                    <a:lnTo>
                      <a:pt x="35" y="125"/>
                    </a:lnTo>
                    <a:lnTo>
                      <a:pt x="39" y="85"/>
                    </a:lnTo>
                    <a:lnTo>
                      <a:pt x="42" y="52"/>
                    </a:lnTo>
                    <a:lnTo>
                      <a:pt x="44" y="28"/>
                    </a:lnTo>
                    <a:lnTo>
                      <a:pt x="45" y="20"/>
                    </a:lnTo>
                    <a:lnTo>
                      <a:pt x="89" y="23"/>
                    </a:lnTo>
                    <a:close/>
                    <a:moveTo>
                      <a:pt x="44" y="295"/>
                    </a:moveTo>
                    <a:lnTo>
                      <a:pt x="43" y="299"/>
                    </a:lnTo>
                    <a:lnTo>
                      <a:pt x="41" y="303"/>
                    </a:lnTo>
                    <a:lnTo>
                      <a:pt x="39" y="306"/>
                    </a:lnTo>
                    <a:lnTo>
                      <a:pt x="36" y="308"/>
                    </a:lnTo>
                    <a:lnTo>
                      <a:pt x="33" y="310"/>
                    </a:lnTo>
                    <a:lnTo>
                      <a:pt x="27" y="310"/>
                    </a:lnTo>
                    <a:lnTo>
                      <a:pt x="22" y="310"/>
                    </a:lnTo>
                    <a:lnTo>
                      <a:pt x="15" y="307"/>
                    </a:lnTo>
                    <a:lnTo>
                      <a:pt x="9" y="304"/>
                    </a:lnTo>
                    <a:lnTo>
                      <a:pt x="5" y="301"/>
                    </a:lnTo>
                    <a:lnTo>
                      <a:pt x="2" y="297"/>
                    </a:lnTo>
                    <a:lnTo>
                      <a:pt x="1" y="293"/>
                    </a:lnTo>
                    <a:lnTo>
                      <a:pt x="0" y="289"/>
                    </a:lnTo>
                    <a:lnTo>
                      <a:pt x="1" y="286"/>
                    </a:lnTo>
                    <a:lnTo>
                      <a:pt x="2" y="282"/>
                    </a:lnTo>
                    <a:lnTo>
                      <a:pt x="4" y="278"/>
                    </a:lnTo>
                    <a:lnTo>
                      <a:pt x="44" y="295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85" name="Freeform 581">
                <a:extLst>
                  <a:ext uri="{FF2B5EF4-FFF2-40B4-BE49-F238E27FC236}">
                    <a16:creationId xmlns:a16="http://schemas.microsoft.com/office/drawing/2014/main" id="{ECEEAFA7-5DDA-4467-B9DA-F69921F44EA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10" y="1505"/>
                <a:ext cx="10" cy="29"/>
              </a:xfrm>
              <a:custGeom>
                <a:avLst/>
                <a:gdLst>
                  <a:gd name="T0" fmla="*/ 1 w 194"/>
                  <a:gd name="T1" fmla="*/ 1 h 543"/>
                  <a:gd name="T2" fmla="*/ 0 w 194"/>
                  <a:gd name="T3" fmla="*/ 2 h 543"/>
                  <a:gd name="T4" fmla="*/ 0 w 194"/>
                  <a:gd name="T5" fmla="*/ 2 h 543"/>
                  <a:gd name="T6" fmla="*/ 0 w 194"/>
                  <a:gd name="T7" fmla="*/ 2 h 543"/>
                  <a:gd name="T8" fmla="*/ 0 w 194"/>
                  <a:gd name="T9" fmla="*/ 2 h 543"/>
                  <a:gd name="T10" fmla="*/ 0 w 194"/>
                  <a:gd name="T11" fmla="*/ 2 h 543"/>
                  <a:gd name="T12" fmla="*/ 0 w 194"/>
                  <a:gd name="T13" fmla="*/ 1 h 543"/>
                  <a:gd name="T14" fmla="*/ 0 w 194"/>
                  <a:gd name="T15" fmla="*/ 1 h 543"/>
                  <a:gd name="T16" fmla="*/ 1 w 194"/>
                  <a:gd name="T17" fmla="*/ 1 h 543"/>
                  <a:gd name="T18" fmla="*/ 0 w 194"/>
                  <a:gd name="T19" fmla="*/ 1 h 543"/>
                  <a:gd name="T20" fmla="*/ 0 w 194"/>
                  <a:gd name="T21" fmla="*/ 1 h 543"/>
                  <a:gd name="T22" fmla="*/ 0 w 194"/>
                  <a:gd name="T23" fmla="*/ 1 h 543"/>
                  <a:gd name="T24" fmla="*/ 0 w 194"/>
                  <a:gd name="T25" fmla="*/ 1 h 543"/>
                  <a:gd name="T26" fmla="*/ 0 w 194"/>
                  <a:gd name="T27" fmla="*/ 1 h 543"/>
                  <a:gd name="T28" fmla="*/ 0 w 194"/>
                  <a:gd name="T29" fmla="*/ 1 h 543"/>
                  <a:gd name="T30" fmla="*/ 0 w 194"/>
                  <a:gd name="T31" fmla="*/ 1 h 543"/>
                  <a:gd name="T32" fmla="*/ 1 w 194"/>
                  <a:gd name="T33" fmla="*/ 1 h 543"/>
                  <a:gd name="T34" fmla="*/ 1 w 194"/>
                  <a:gd name="T35" fmla="*/ 1 h 543"/>
                  <a:gd name="T36" fmla="*/ 1 w 194"/>
                  <a:gd name="T37" fmla="*/ 1 h 543"/>
                  <a:gd name="T38" fmla="*/ 1 w 194"/>
                  <a:gd name="T39" fmla="*/ 1 h 543"/>
                  <a:gd name="T40" fmla="*/ 1 w 194"/>
                  <a:gd name="T41" fmla="*/ 1 h 543"/>
                  <a:gd name="T42" fmla="*/ 1 w 194"/>
                  <a:gd name="T43" fmla="*/ 1 h 543"/>
                  <a:gd name="T44" fmla="*/ 0 w 194"/>
                  <a:gd name="T45" fmla="*/ 1 h 543"/>
                  <a:gd name="T46" fmla="*/ 0 w 194"/>
                  <a:gd name="T47" fmla="*/ 1 h 543"/>
                  <a:gd name="T48" fmla="*/ 0 w 194"/>
                  <a:gd name="T49" fmla="*/ 1 h 543"/>
                  <a:gd name="T50" fmla="*/ 0 w 194"/>
                  <a:gd name="T51" fmla="*/ 1 h 543"/>
                  <a:gd name="T52" fmla="*/ 0 w 194"/>
                  <a:gd name="T53" fmla="*/ 1 h 543"/>
                  <a:gd name="T54" fmla="*/ 0 w 194"/>
                  <a:gd name="T55" fmla="*/ 1 h 543"/>
                  <a:gd name="T56" fmla="*/ 0 w 194"/>
                  <a:gd name="T57" fmla="*/ 0 h 543"/>
                  <a:gd name="T58" fmla="*/ 0 w 194"/>
                  <a:gd name="T59" fmla="*/ 0 h 543"/>
                  <a:gd name="T60" fmla="*/ 0 w 194"/>
                  <a:gd name="T61" fmla="*/ 0 h 543"/>
                  <a:gd name="T62" fmla="*/ 0 w 194"/>
                  <a:gd name="T63" fmla="*/ 0 h 543"/>
                  <a:gd name="T64" fmla="*/ 0 w 194"/>
                  <a:gd name="T65" fmla="*/ 0 h 543"/>
                  <a:gd name="T66" fmla="*/ 0 w 194"/>
                  <a:gd name="T67" fmla="*/ 0 h 543"/>
                  <a:gd name="T68" fmla="*/ 0 w 194"/>
                  <a:gd name="T69" fmla="*/ 0 h 543"/>
                  <a:gd name="T70" fmla="*/ 0 w 194"/>
                  <a:gd name="T71" fmla="*/ 0 h 543"/>
                  <a:gd name="T72" fmla="*/ 0 w 194"/>
                  <a:gd name="T73" fmla="*/ 0 h 543"/>
                  <a:gd name="T74" fmla="*/ 0 w 194"/>
                  <a:gd name="T75" fmla="*/ 1 h 543"/>
                  <a:gd name="T76" fmla="*/ 0 w 194"/>
                  <a:gd name="T77" fmla="*/ 1 h 543"/>
                  <a:gd name="T78" fmla="*/ 0 w 194"/>
                  <a:gd name="T79" fmla="*/ 1 h 543"/>
                  <a:gd name="T80" fmla="*/ 0 w 194"/>
                  <a:gd name="T81" fmla="*/ 0 h 543"/>
                  <a:gd name="T82" fmla="*/ 0 w 194"/>
                  <a:gd name="T83" fmla="*/ 0 h 543"/>
                  <a:gd name="T84" fmla="*/ 0 w 194"/>
                  <a:gd name="T85" fmla="*/ 0 h 543"/>
                  <a:gd name="T86" fmla="*/ 0 w 194"/>
                  <a:gd name="T87" fmla="*/ 0 h 543"/>
                  <a:gd name="T88" fmla="*/ 0 w 194"/>
                  <a:gd name="T89" fmla="*/ 0 h 543"/>
                  <a:gd name="T90" fmla="*/ 0 w 194"/>
                  <a:gd name="T91" fmla="*/ 0 h 543"/>
                  <a:gd name="T92" fmla="*/ 0 w 194"/>
                  <a:gd name="T93" fmla="*/ 0 h 543"/>
                  <a:gd name="T94" fmla="*/ 0 w 194"/>
                  <a:gd name="T95" fmla="*/ 0 h 543"/>
                  <a:gd name="T96" fmla="*/ 0 w 194"/>
                  <a:gd name="T97" fmla="*/ 0 h 54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94" h="543">
                    <a:moveTo>
                      <a:pt x="187" y="524"/>
                    </a:moveTo>
                    <a:lnTo>
                      <a:pt x="186" y="528"/>
                    </a:lnTo>
                    <a:lnTo>
                      <a:pt x="185" y="533"/>
                    </a:lnTo>
                    <a:lnTo>
                      <a:pt x="184" y="536"/>
                    </a:lnTo>
                    <a:lnTo>
                      <a:pt x="182" y="539"/>
                    </a:lnTo>
                    <a:lnTo>
                      <a:pt x="179" y="542"/>
                    </a:lnTo>
                    <a:lnTo>
                      <a:pt x="175" y="543"/>
                    </a:lnTo>
                    <a:lnTo>
                      <a:pt x="169" y="543"/>
                    </a:lnTo>
                    <a:lnTo>
                      <a:pt x="161" y="543"/>
                    </a:lnTo>
                    <a:lnTo>
                      <a:pt x="154" y="541"/>
                    </a:lnTo>
                    <a:lnTo>
                      <a:pt x="149" y="539"/>
                    </a:lnTo>
                    <a:lnTo>
                      <a:pt x="146" y="536"/>
                    </a:lnTo>
                    <a:lnTo>
                      <a:pt x="144" y="533"/>
                    </a:lnTo>
                    <a:lnTo>
                      <a:pt x="143" y="529"/>
                    </a:lnTo>
                    <a:lnTo>
                      <a:pt x="143" y="525"/>
                    </a:lnTo>
                    <a:lnTo>
                      <a:pt x="143" y="521"/>
                    </a:lnTo>
                    <a:lnTo>
                      <a:pt x="144" y="517"/>
                    </a:lnTo>
                    <a:lnTo>
                      <a:pt x="187" y="524"/>
                    </a:lnTo>
                    <a:close/>
                    <a:moveTo>
                      <a:pt x="144" y="517"/>
                    </a:moveTo>
                    <a:lnTo>
                      <a:pt x="144" y="512"/>
                    </a:lnTo>
                    <a:lnTo>
                      <a:pt x="146" y="499"/>
                    </a:lnTo>
                    <a:lnTo>
                      <a:pt x="148" y="477"/>
                    </a:lnTo>
                    <a:lnTo>
                      <a:pt x="150" y="452"/>
                    </a:lnTo>
                    <a:lnTo>
                      <a:pt x="150" y="437"/>
                    </a:lnTo>
                    <a:lnTo>
                      <a:pt x="150" y="423"/>
                    </a:lnTo>
                    <a:lnTo>
                      <a:pt x="150" y="408"/>
                    </a:lnTo>
                    <a:lnTo>
                      <a:pt x="149" y="392"/>
                    </a:lnTo>
                    <a:lnTo>
                      <a:pt x="147" y="377"/>
                    </a:lnTo>
                    <a:lnTo>
                      <a:pt x="144" y="362"/>
                    </a:lnTo>
                    <a:lnTo>
                      <a:pt x="140" y="347"/>
                    </a:lnTo>
                    <a:lnTo>
                      <a:pt x="136" y="334"/>
                    </a:lnTo>
                    <a:lnTo>
                      <a:pt x="176" y="318"/>
                    </a:lnTo>
                    <a:lnTo>
                      <a:pt x="182" y="333"/>
                    </a:lnTo>
                    <a:lnTo>
                      <a:pt x="186" y="349"/>
                    </a:lnTo>
                    <a:lnTo>
                      <a:pt x="189" y="367"/>
                    </a:lnTo>
                    <a:lnTo>
                      <a:pt x="192" y="384"/>
                    </a:lnTo>
                    <a:lnTo>
                      <a:pt x="193" y="402"/>
                    </a:lnTo>
                    <a:lnTo>
                      <a:pt x="194" y="419"/>
                    </a:lnTo>
                    <a:lnTo>
                      <a:pt x="194" y="435"/>
                    </a:lnTo>
                    <a:lnTo>
                      <a:pt x="194" y="452"/>
                    </a:lnTo>
                    <a:lnTo>
                      <a:pt x="192" y="480"/>
                    </a:lnTo>
                    <a:lnTo>
                      <a:pt x="190" y="504"/>
                    </a:lnTo>
                    <a:lnTo>
                      <a:pt x="188" y="519"/>
                    </a:lnTo>
                    <a:lnTo>
                      <a:pt x="187" y="524"/>
                    </a:lnTo>
                    <a:lnTo>
                      <a:pt x="144" y="517"/>
                    </a:lnTo>
                    <a:close/>
                    <a:moveTo>
                      <a:pt x="174" y="314"/>
                    </a:moveTo>
                    <a:lnTo>
                      <a:pt x="176" y="316"/>
                    </a:lnTo>
                    <a:lnTo>
                      <a:pt x="176" y="318"/>
                    </a:lnTo>
                    <a:lnTo>
                      <a:pt x="155" y="326"/>
                    </a:lnTo>
                    <a:lnTo>
                      <a:pt x="174" y="314"/>
                    </a:lnTo>
                    <a:close/>
                    <a:moveTo>
                      <a:pt x="137" y="337"/>
                    </a:moveTo>
                    <a:lnTo>
                      <a:pt x="131" y="328"/>
                    </a:lnTo>
                    <a:lnTo>
                      <a:pt x="115" y="301"/>
                    </a:lnTo>
                    <a:lnTo>
                      <a:pt x="94" y="263"/>
                    </a:lnTo>
                    <a:lnTo>
                      <a:pt x="68" y="216"/>
                    </a:lnTo>
                    <a:lnTo>
                      <a:pt x="56" y="192"/>
                    </a:lnTo>
                    <a:lnTo>
                      <a:pt x="44" y="165"/>
                    </a:lnTo>
                    <a:lnTo>
                      <a:pt x="31" y="140"/>
                    </a:lnTo>
                    <a:lnTo>
                      <a:pt x="21" y="113"/>
                    </a:lnTo>
                    <a:lnTo>
                      <a:pt x="13" y="88"/>
                    </a:lnTo>
                    <a:lnTo>
                      <a:pt x="6" y="65"/>
                    </a:lnTo>
                    <a:lnTo>
                      <a:pt x="4" y="54"/>
                    </a:lnTo>
                    <a:lnTo>
                      <a:pt x="2" y="42"/>
                    </a:lnTo>
                    <a:lnTo>
                      <a:pt x="1" y="32"/>
                    </a:lnTo>
                    <a:lnTo>
                      <a:pt x="0" y="23"/>
                    </a:lnTo>
                    <a:lnTo>
                      <a:pt x="44" y="23"/>
                    </a:lnTo>
                    <a:lnTo>
                      <a:pt x="45" y="31"/>
                    </a:lnTo>
                    <a:lnTo>
                      <a:pt x="46" y="40"/>
                    </a:lnTo>
                    <a:lnTo>
                      <a:pt x="47" y="50"/>
                    </a:lnTo>
                    <a:lnTo>
                      <a:pt x="50" y="60"/>
                    </a:lnTo>
                    <a:lnTo>
                      <a:pt x="56" y="81"/>
                    </a:lnTo>
                    <a:lnTo>
                      <a:pt x="64" y="105"/>
                    </a:lnTo>
                    <a:lnTo>
                      <a:pt x="74" y="128"/>
                    </a:lnTo>
                    <a:lnTo>
                      <a:pt x="85" y="153"/>
                    </a:lnTo>
                    <a:lnTo>
                      <a:pt x="97" y="176"/>
                    </a:lnTo>
                    <a:lnTo>
                      <a:pt x="109" y="200"/>
                    </a:lnTo>
                    <a:lnTo>
                      <a:pt x="133" y="244"/>
                    </a:lnTo>
                    <a:lnTo>
                      <a:pt x="153" y="280"/>
                    </a:lnTo>
                    <a:lnTo>
                      <a:pt x="169" y="304"/>
                    </a:lnTo>
                    <a:lnTo>
                      <a:pt x="174" y="314"/>
                    </a:lnTo>
                    <a:lnTo>
                      <a:pt x="137" y="337"/>
                    </a:lnTo>
                    <a:close/>
                    <a:moveTo>
                      <a:pt x="0" y="23"/>
                    </a:moveTo>
                    <a:lnTo>
                      <a:pt x="0" y="19"/>
                    </a:lnTo>
                    <a:lnTo>
                      <a:pt x="1" y="15"/>
                    </a:lnTo>
                    <a:lnTo>
                      <a:pt x="2" y="11"/>
                    </a:lnTo>
                    <a:lnTo>
                      <a:pt x="3" y="8"/>
                    </a:lnTo>
                    <a:lnTo>
                      <a:pt x="6" y="5"/>
                    </a:lnTo>
                    <a:lnTo>
                      <a:pt x="9" y="2"/>
                    </a:lnTo>
                    <a:lnTo>
                      <a:pt x="15" y="1"/>
                    </a:lnTo>
                    <a:lnTo>
                      <a:pt x="22" y="0"/>
                    </a:lnTo>
                    <a:lnTo>
                      <a:pt x="29" y="1"/>
                    </a:lnTo>
                    <a:lnTo>
                      <a:pt x="35" y="2"/>
                    </a:lnTo>
                    <a:lnTo>
                      <a:pt x="39" y="5"/>
                    </a:lnTo>
                    <a:lnTo>
                      <a:pt x="42" y="8"/>
                    </a:lnTo>
                    <a:lnTo>
                      <a:pt x="43" y="11"/>
                    </a:lnTo>
                    <a:lnTo>
                      <a:pt x="44" y="15"/>
                    </a:lnTo>
                    <a:lnTo>
                      <a:pt x="44" y="19"/>
                    </a:lnTo>
                    <a:lnTo>
                      <a:pt x="44" y="23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86" name="Freeform 582">
                <a:extLst>
                  <a:ext uri="{FF2B5EF4-FFF2-40B4-BE49-F238E27FC236}">
                    <a16:creationId xmlns:a16="http://schemas.microsoft.com/office/drawing/2014/main" id="{E0714E3D-1194-4E0E-A192-03F8537975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12" y="1514"/>
                <a:ext cx="5" cy="30"/>
              </a:xfrm>
              <a:custGeom>
                <a:avLst/>
                <a:gdLst>
                  <a:gd name="T0" fmla="*/ 0 w 92"/>
                  <a:gd name="T1" fmla="*/ 0 h 559"/>
                  <a:gd name="T2" fmla="*/ 0 w 92"/>
                  <a:gd name="T3" fmla="*/ 0 h 559"/>
                  <a:gd name="T4" fmla="*/ 0 w 92"/>
                  <a:gd name="T5" fmla="*/ 0 h 559"/>
                  <a:gd name="T6" fmla="*/ 0 w 92"/>
                  <a:gd name="T7" fmla="*/ 0 h 559"/>
                  <a:gd name="T8" fmla="*/ 0 w 92"/>
                  <a:gd name="T9" fmla="*/ 0 h 559"/>
                  <a:gd name="T10" fmla="*/ 0 w 92"/>
                  <a:gd name="T11" fmla="*/ 0 h 559"/>
                  <a:gd name="T12" fmla="*/ 0 w 92"/>
                  <a:gd name="T13" fmla="*/ 0 h 559"/>
                  <a:gd name="T14" fmla="*/ 0 w 92"/>
                  <a:gd name="T15" fmla="*/ 0 h 559"/>
                  <a:gd name="T16" fmla="*/ 0 w 92"/>
                  <a:gd name="T17" fmla="*/ 0 h 559"/>
                  <a:gd name="T18" fmla="*/ 0 w 92"/>
                  <a:gd name="T19" fmla="*/ 0 h 559"/>
                  <a:gd name="T20" fmla="*/ 0 w 92"/>
                  <a:gd name="T21" fmla="*/ 0 h 559"/>
                  <a:gd name="T22" fmla="*/ 0 w 92"/>
                  <a:gd name="T23" fmla="*/ 0 h 559"/>
                  <a:gd name="T24" fmla="*/ 0 w 92"/>
                  <a:gd name="T25" fmla="*/ 1 h 559"/>
                  <a:gd name="T26" fmla="*/ 0 w 92"/>
                  <a:gd name="T27" fmla="*/ 1 h 559"/>
                  <a:gd name="T28" fmla="*/ 0 w 92"/>
                  <a:gd name="T29" fmla="*/ 1 h 559"/>
                  <a:gd name="T30" fmla="*/ 0 w 92"/>
                  <a:gd name="T31" fmla="*/ 1 h 559"/>
                  <a:gd name="T32" fmla="*/ 0 w 92"/>
                  <a:gd name="T33" fmla="*/ 1 h 559"/>
                  <a:gd name="T34" fmla="*/ 0 w 92"/>
                  <a:gd name="T35" fmla="*/ 1 h 559"/>
                  <a:gd name="T36" fmla="*/ 0 w 92"/>
                  <a:gd name="T37" fmla="*/ 1 h 559"/>
                  <a:gd name="T38" fmla="*/ 0 w 92"/>
                  <a:gd name="T39" fmla="*/ 2 h 559"/>
                  <a:gd name="T40" fmla="*/ 0 w 92"/>
                  <a:gd name="T41" fmla="*/ 1 h 559"/>
                  <a:gd name="T42" fmla="*/ 0 w 92"/>
                  <a:gd name="T43" fmla="*/ 1 h 559"/>
                  <a:gd name="T44" fmla="*/ 0 w 92"/>
                  <a:gd name="T45" fmla="*/ 1 h 559"/>
                  <a:gd name="T46" fmla="*/ 0 w 92"/>
                  <a:gd name="T47" fmla="*/ 1 h 559"/>
                  <a:gd name="T48" fmla="*/ 0 w 92"/>
                  <a:gd name="T49" fmla="*/ 1 h 559"/>
                  <a:gd name="T50" fmla="*/ 0 w 92"/>
                  <a:gd name="T51" fmla="*/ 1 h 559"/>
                  <a:gd name="T52" fmla="*/ 0 w 92"/>
                  <a:gd name="T53" fmla="*/ 1 h 559"/>
                  <a:gd name="T54" fmla="*/ 0 w 92"/>
                  <a:gd name="T55" fmla="*/ 0 h 559"/>
                  <a:gd name="T56" fmla="*/ 0 w 92"/>
                  <a:gd name="T57" fmla="*/ 0 h 559"/>
                  <a:gd name="T58" fmla="*/ 0 w 92"/>
                  <a:gd name="T59" fmla="*/ 0 h 559"/>
                  <a:gd name="T60" fmla="*/ 0 w 92"/>
                  <a:gd name="T61" fmla="*/ 2 h 559"/>
                  <a:gd name="T62" fmla="*/ 0 w 92"/>
                  <a:gd name="T63" fmla="*/ 2 h 559"/>
                  <a:gd name="T64" fmla="*/ 0 w 92"/>
                  <a:gd name="T65" fmla="*/ 2 h 559"/>
                  <a:gd name="T66" fmla="*/ 0 w 92"/>
                  <a:gd name="T67" fmla="*/ 2 h 559"/>
                  <a:gd name="T68" fmla="*/ 0 w 92"/>
                  <a:gd name="T69" fmla="*/ 2 h 559"/>
                  <a:gd name="T70" fmla="*/ 0 w 92"/>
                  <a:gd name="T71" fmla="*/ 2 h 559"/>
                  <a:gd name="T72" fmla="*/ 0 w 92"/>
                  <a:gd name="T73" fmla="*/ 2 h 559"/>
                  <a:gd name="T74" fmla="*/ 0 w 92"/>
                  <a:gd name="T75" fmla="*/ 2 h 559"/>
                  <a:gd name="T76" fmla="*/ 0 w 92"/>
                  <a:gd name="T77" fmla="*/ 2 h 55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92" h="559">
                    <a:moveTo>
                      <a:pt x="32" y="18"/>
                    </a:moveTo>
                    <a:lnTo>
                      <a:pt x="34" y="14"/>
                    </a:lnTo>
                    <a:lnTo>
                      <a:pt x="35" y="10"/>
                    </a:lnTo>
                    <a:lnTo>
                      <a:pt x="37" y="7"/>
                    </a:lnTo>
                    <a:lnTo>
                      <a:pt x="39" y="3"/>
                    </a:lnTo>
                    <a:lnTo>
                      <a:pt x="42" y="1"/>
                    </a:lnTo>
                    <a:lnTo>
                      <a:pt x="46" y="0"/>
                    </a:lnTo>
                    <a:lnTo>
                      <a:pt x="52" y="0"/>
                    </a:lnTo>
                    <a:lnTo>
                      <a:pt x="59" y="1"/>
                    </a:lnTo>
                    <a:lnTo>
                      <a:pt x="65" y="3"/>
                    </a:lnTo>
                    <a:lnTo>
                      <a:pt x="70" y="5"/>
                    </a:lnTo>
                    <a:lnTo>
                      <a:pt x="73" y="9"/>
                    </a:lnTo>
                    <a:lnTo>
                      <a:pt x="75" y="13"/>
                    </a:lnTo>
                    <a:lnTo>
                      <a:pt x="77" y="16"/>
                    </a:lnTo>
                    <a:lnTo>
                      <a:pt x="77" y="20"/>
                    </a:lnTo>
                    <a:lnTo>
                      <a:pt x="75" y="24"/>
                    </a:lnTo>
                    <a:lnTo>
                      <a:pt x="74" y="28"/>
                    </a:lnTo>
                    <a:lnTo>
                      <a:pt x="32" y="18"/>
                    </a:lnTo>
                    <a:close/>
                    <a:moveTo>
                      <a:pt x="74" y="28"/>
                    </a:moveTo>
                    <a:lnTo>
                      <a:pt x="71" y="42"/>
                    </a:lnTo>
                    <a:lnTo>
                      <a:pt x="64" y="82"/>
                    </a:lnTo>
                    <a:lnTo>
                      <a:pt x="59" y="110"/>
                    </a:lnTo>
                    <a:lnTo>
                      <a:pt x="55" y="142"/>
                    </a:lnTo>
                    <a:lnTo>
                      <a:pt x="50" y="176"/>
                    </a:lnTo>
                    <a:lnTo>
                      <a:pt x="47" y="214"/>
                    </a:lnTo>
                    <a:lnTo>
                      <a:pt x="44" y="254"/>
                    </a:lnTo>
                    <a:lnTo>
                      <a:pt x="43" y="294"/>
                    </a:lnTo>
                    <a:lnTo>
                      <a:pt x="43" y="316"/>
                    </a:lnTo>
                    <a:lnTo>
                      <a:pt x="44" y="336"/>
                    </a:lnTo>
                    <a:lnTo>
                      <a:pt x="45" y="356"/>
                    </a:lnTo>
                    <a:lnTo>
                      <a:pt x="47" y="377"/>
                    </a:lnTo>
                    <a:lnTo>
                      <a:pt x="49" y="397"/>
                    </a:lnTo>
                    <a:lnTo>
                      <a:pt x="52" y="417"/>
                    </a:lnTo>
                    <a:lnTo>
                      <a:pt x="56" y="436"/>
                    </a:lnTo>
                    <a:lnTo>
                      <a:pt x="60" y="456"/>
                    </a:lnTo>
                    <a:lnTo>
                      <a:pt x="65" y="474"/>
                    </a:lnTo>
                    <a:lnTo>
                      <a:pt x="72" y="492"/>
                    </a:lnTo>
                    <a:lnTo>
                      <a:pt x="79" y="509"/>
                    </a:lnTo>
                    <a:lnTo>
                      <a:pt x="87" y="525"/>
                    </a:lnTo>
                    <a:lnTo>
                      <a:pt x="49" y="546"/>
                    </a:lnTo>
                    <a:lnTo>
                      <a:pt x="40" y="528"/>
                    </a:lnTo>
                    <a:lnTo>
                      <a:pt x="32" y="510"/>
                    </a:lnTo>
                    <a:lnTo>
                      <a:pt x="25" y="491"/>
                    </a:lnTo>
                    <a:lnTo>
                      <a:pt x="19" y="471"/>
                    </a:lnTo>
                    <a:lnTo>
                      <a:pt x="14" y="451"/>
                    </a:lnTo>
                    <a:lnTo>
                      <a:pt x="10" y="430"/>
                    </a:lnTo>
                    <a:lnTo>
                      <a:pt x="7" y="409"/>
                    </a:lnTo>
                    <a:lnTo>
                      <a:pt x="4" y="387"/>
                    </a:lnTo>
                    <a:lnTo>
                      <a:pt x="2" y="365"/>
                    </a:lnTo>
                    <a:lnTo>
                      <a:pt x="1" y="343"/>
                    </a:lnTo>
                    <a:lnTo>
                      <a:pt x="0" y="321"/>
                    </a:lnTo>
                    <a:lnTo>
                      <a:pt x="0" y="299"/>
                    </a:lnTo>
                    <a:lnTo>
                      <a:pt x="1" y="256"/>
                    </a:lnTo>
                    <a:lnTo>
                      <a:pt x="3" y="214"/>
                    </a:lnTo>
                    <a:lnTo>
                      <a:pt x="7" y="174"/>
                    </a:lnTo>
                    <a:lnTo>
                      <a:pt x="11" y="137"/>
                    </a:lnTo>
                    <a:lnTo>
                      <a:pt x="16" y="104"/>
                    </a:lnTo>
                    <a:lnTo>
                      <a:pt x="21" y="75"/>
                    </a:lnTo>
                    <a:lnTo>
                      <a:pt x="28" y="33"/>
                    </a:lnTo>
                    <a:lnTo>
                      <a:pt x="32" y="18"/>
                    </a:lnTo>
                    <a:lnTo>
                      <a:pt x="74" y="28"/>
                    </a:lnTo>
                    <a:close/>
                    <a:moveTo>
                      <a:pt x="87" y="525"/>
                    </a:moveTo>
                    <a:lnTo>
                      <a:pt x="89" y="528"/>
                    </a:lnTo>
                    <a:lnTo>
                      <a:pt x="91" y="532"/>
                    </a:lnTo>
                    <a:lnTo>
                      <a:pt x="92" y="536"/>
                    </a:lnTo>
                    <a:lnTo>
                      <a:pt x="92" y="540"/>
                    </a:lnTo>
                    <a:lnTo>
                      <a:pt x="91" y="543"/>
                    </a:lnTo>
                    <a:lnTo>
                      <a:pt x="89" y="547"/>
                    </a:lnTo>
                    <a:lnTo>
                      <a:pt x="85" y="551"/>
                    </a:lnTo>
                    <a:lnTo>
                      <a:pt x="79" y="555"/>
                    </a:lnTo>
                    <a:lnTo>
                      <a:pt x="71" y="558"/>
                    </a:lnTo>
                    <a:lnTo>
                      <a:pt x="66" y="559"/>
                    </a:lnTo>
                    <a:lnTo>
                      <a:pt x="62" y="559"/>
                    </a:lnTo>
                    <a:lnTo>
                      <a:pt x="58" y="558"/>
                    </a:lnTo>
                    <a:lnTo>
                      <a:pt x="55" y="556"/>
                    </a:lnTo>
                    <a:lnTo>
                      <a:pt x="53" y="553"/>
                    </a:lnTo>
                    <a:lnTo>
                      <a:pt x="51" y="550"/>
                    </a:lnTo>
                    <a:lnTo>
                      <a:pt x="49" y="546"/>
                    </a:lnTo>
                    <a:lnTo>
                      <a:pt x="87" y="525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87" name="Freeform 583">
                <a:extLst>
                  <a:ext uri="{FF2B5EF4-FFF2-40B4-BE49-F238E27FC236}">
                    <a16:creationId xmlns:a16="http://schemas.microsoft.com/office/drawing/2014/main" id="{F4FCA430-DBCC-43F7-A3EF-DC3994E97C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84" y="1465"/>
                <a:ext cx="14" cy="35"/>
              </a:xfrm>
              <a:custGeom>
                <a:avLst/>
                <a:gdLst>
                  <a:gd name="T0" fmla="*/ 0 w 271"/>
                  <a:gd name="T1" fmla="*/ 1 h 660"/>
                  <a:gd name="T2" fmla="*/ 0 w 271"/>
                  <a:gd name="T3" fmla="*/ 1 h 660"/>
                  <a:gd name="T4" fmla="*/ 0 w 271"/>
                  <a:gd name="T5" fmla="*/ 1 h 660"/>
                  <a:gd name="T6" fmla="*/ 0 w 271"/>
                  <a:gd name="T7" fmla="*/ 1 h 660"/>
                  <a:gd name="T8" fmla="*/ 0 w 271"/>
                  <a:gd name="T9" fmla="*/ 1 h 660"/>
                  <a:gd name="T10" fmla="*/ 0 w 271"/>
                  <a:gd name="T11" fmla="*/ 1 h 660"/>
                  <a:gd name="T12" fmla="*/ 0 w 271"/>
                  <a:gd name="T13" fmla="*/ 1 h 660"/>
                  <a:gd name="T14" fmla="*/ 1 w 271"/>
                  <a:gd name="T15" fmla="*/ 1 h 660"/>
                  <a:gd name="T16" fmla="*/ 1 w 271"/>
                  <a:gd name="T17" fmla="*/ 2 h 660"/>
                  <a:gd name="T18" fmla="*/ 1 w 271"/>
                  <a:gd name="T19" fmla="*/ 1 h 660"/>
                  <a:gd name="T20" fmla="*/ 0 w 271"/>
                  <a:gd name="T21" fmla="*/ 1 h 660"/>
                  <a:gd name="T22" fmla="*/ 0 w 271"/>
                  <a:gd name="T23" fmla="*/ 1 h 660"/>
                  <a:gd name="T24" fmla="*/ 0 w 271"/>
                  <a:gd name="T25" fmla="*/ 0 h 660"/>
                  <a:gd name="T26" fmla="*/ 1 w 271"/>
                  <a:gd name="T27" fmla="*/ 2 h 660"/>
                  <a:gd name="T28" fmla="*/ 1 w 271"/>
                  <a:gd name="T29" fmla="*/ 2 h 660"/>
                  <a:gd name="T30" fmla="*/ 1 w 271"/>
                  <a:gd name="T31" fmla="*/ 2 h 660"/>
                  <a:gd name="T32" fmla="*/ 1 w 271"/>
                  <a:gd name="T33" fmla="*/ 2 h 660"/>
                  <a:gd name="T34" fmla="*/ 1 w 271"/>
                  <a:gd name="T35" fmla="*/ 2 h 660"/>
                  <a:gd name="T36" fmla="*/ 1 w 271"/>
                  <a:gd name="T37" fmla="*/ 2 h 660"/>
                  <a:gd name="T38" fmla="*/ 1 w 271"/>
                  <a:gd name="T39" fmla="*/ 2 h 660"/>
                  <a:gd name="T40" fmla="*/ 1 w 271"/>
                  <a:gd name="T41" fmla="*/ 2 h 660"/>
                  <a:gd name="T42" fmla="*/ 1 w 271"/>
                  <a:gd name="T43" fmla="*/ 2 h 660"/>
                  <a:gd name="T44" fmla="*/ 1 w 271"/>
                  <a:gd name="T45" fmla="*/ 2 h 660"/>
                  <a:gd name="T46" fmla="*/ 1 w 271"/>
                  <a:gd name="T47" fmla="*/ 2 h 660"/>
                  <a:gd name="T48" fmla="*/ 1 w 271"/>
                  <a:gd name="T49" fmla="*/ 2 h 660"/>
                  <a:gd name="T50" fmla="*/ 1 w 271"/>
                  <a:gd name="T51" fmla="*/ 2 h 660"/>
                  <a:gd name="T52" fmla="*/ 1 w 271"/>
                  <a:gd name="T53" fmla="*/ 2 h 660"/>
                  <a:gd name="T54" fmla="*/ 0 w 271"/>
                  <a:gd name="T55" fmla="*/ 2 h 660"/>
                  <a:gd name="T56" fmla="*/ 0 w 271"/>
                  <a:gd name="T57" fmla="*/ 2 h 660"/>
                  <a:gd name="T58" fmla="*/ 0 w 271"/>
                  <a:gd name="T59" fmla="*/ 2 h 660"/>
                  <a:gd name="T60" fmla="*/ 0 w 271"/>
                  <a:gd name="T61" fmla="*/ 1 h 660"/>
                  <a:gd name="T62" fmla="*/ 0 w 271"/>
                  <a:gd name="T63" fmla="*/ 1 h 660"/>
                  <a:gd name="T64" fmla="*/ 0 w 271"/>
                  <a:gd name="T65" fmla="*/ 2 h 660"/>
                  <a:gd name="T66" fmla="*/ 0 w 271"/>
                  <a:gd name="T67" fmla="*/ 2 h 660"/>
                  <a:gd name="T68" fmla="*/ 0 w 271"/>
                  <a:gd name="T69" fmla="*/ 2 h 660"/>
                  <a:gd name="T70" fmla="*/ 0 w 271"/>
                  <a:gd name="T71" fmla="*/ 1 h 660"/>
                  <a:gd name="T72" fmla="*/ 0 w 271"/>
                  <a:gd name="T73" fmla="*/ 1 h 660"/>
                  <a:gd name="T74" fmla="*/ 0 w 271"/>
                  <a:gd name="T75" fmla="*/ 1 h 660"/>
                  <a:gd name="T76" fmla="*/ 0 w 271"/>
                  <a:gd name="T77" fmla="*/ 1 h 660"/>
                  <a:gd name="T78" fmla="*/ 0 w 271"/>
                  <a:gd name="T79" fmla="*/ 1 h 660"/>
                  <a:gd name="T80" fmla="*/ 0 w 271"/>
                  <a:gd name="T81" fmla="*/ 1 h 660"/>
                  <a:gd name="T82" fmla="*/ 0 w 271"/>
                  <a:gd name="T83" fmla="*/ 1 h 660"/>
                  <a:gd name="T84" fmla="*/ 0 w 271"/>
                  <a:gd name="T85" fmla="*/ 1 h 660"/>
                  <a:gd name="T86" fmla="*/ 0 w 271"/>
                  <a:gd name="T87" fmla="*/ 1 h 660"/>
                  <a:gd name="T88" fmla="*/ 0 w 271"/>
                  <a:gd name="T89" fmla="*/ 1 h 660"/>
                  <a:gd name="T90" fmla="*/ 0 w 271"/>
                  <a:gd name="T91" fmla="*/ 1 h 660"/>
                  <a:gd name="T92" fmla="*/ 0 w 271"/>
                  <a:gd name="T93" fmla="*/ 1 h 660"/>
                  <a:gd name="T94" fmla="*/ 0 w 271"/>
                  <a:gd name="T95" fmla="*/ 1 h 660"/>
                  <a:gd name="T96" fmla="*/ 0 w 271"/>
                  <a:gd name="T97" fmla="*/ 1 h 660"/>
                  <a:gd name="T98" fmla="*/ 0 w 271"/>
                  <a:gd name="T99" fmla="*/ 1 h 660"/>
                  <a:gd name="T100" fmla="*/ 0 w 271"/>
                  <a:gd name="T101" fmla="*/ 1 h 66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71" h="660">
                    <a:moveTo>
                      <a:pt x="111" y="402"/>
                    </a:moveTo>
                    <a:lnTo>
                      <a:pt x="109" y="399"/>
                    </a:lnTo>
                    <a:lnTo>
                      <a:pt x="107" y="396"/>
                    </a:lnTo>
                    <a:lnTo>
                      <a:pt x="106" y="392"/>
                    </a:lnTo>
                    <a:lnTo>
                      <a:pt x="105" y="389"/>
                    </a:lnTo>
                    <a:lnTo>
                      <a:pt x="106" y="385"/>
                    </a:lnTo>
                    <a:lnTo>
                      <a:pt x="108" y="381"/>
                    </a:lnTo>
                    <a:lnTo>
                      <a:pt x="111" y="377"/>
                    </a:lnTo>
                    <a:lnTo>
                      <a:pt x="117" y="373"/>
                    </a:lnTo>
                    <a:lnTo>
                      <a:pt x="123" y="368"/>
                    </a:lnTo>
                    <a:lnTo>
                      <a:pt x="128" y="366"/>
                    </a:lnTo>
                    <a:lnTo>
                      <a:pt x="134" y="366"/>
                    </a:lnTo>
                    <a:lnTo>
                      <a:pt x="137" y="367"/>
                    </a:lnTo>
                    <a:lnTo>
                      <a:pt x="140" y="369"/>
                    </a:lnTo>
                    <a:lnTo>
                      <a:pt x="143" y="371"/>
                    </a:lnTo>
                    <a:lnTo>
                      <a:pt x="146" y="375"/>
                    </a:lnTo>
                    <a:lnTo>
                      <a:pt x="148" y="379"/>
                    </a:lnTo>
                    <a:lnTo>
                      <a:pt x="111" y="402"/>
                    </a:lnTo>
                    <a:close/>
                    <a:moveTo>
                      <a:pt x="148" y="379"/>
                    </a:moveTo>
                    <a:lnTo>
                      <a:pt x="160" y="398"/>
                    </a:lnTo>
                    <a:lnTo>
                      <a:pt x="175" y="420"/>
                    </a:lnTo>
                    <a:lnTo>
                      <a:pt x="188" y="442"/>
                    </a:lnTo>
                    <a:lnTo>
                      <a:pt x="202" y="466"/>
                    </a:lnTo>
                    <a:lnTo>
                      <a:pt x="215" y="489"/>
                    </a:lnTo>
                    <a:lnTo>
                      <a:pt x="229" y="512"/>
                    </a:lnTo>
                    <a:lnTo>
                      <a:pt x="240" y="534"/>
                    </a:lnTo>
                    <a:lnTo>
                      <a:pt x="249" y="556"/>
                    </a:lnTo>
                    <a:lnTo>
                      <a:pt x="209" y="573"/>
                    </a:lnTo>
                    <a:lnTo>
                      <a:pt x="200" y="553"/>
                    </a:lnTo>
                    <a:lnTo>
                      <a:pt x="189" y="531"/>
                    </a:lnTo>
                    <a:lnTo>
                      <a:pt x="177" y="510"/>
                    </a:lnTo>
                    <a:lnTo>
                      <a:pt x="164" y="487"/>
                    </a:lnTo>
                    <a:lnTo>
                      <a:pt x="150" y="465"/>
                    </a:lnTo>
                    <a:lnTo>
                      <a:pt x="137" y="442"/>
                    </a:lnTo>
                    <a:lnTo>
                      <a:pt x="123" y="422"/>
                    </a:lnTo>
                    <a:lnTo>
                      <a:pt x="111" y="402"/>
                    </a:lnTo>
                    <a:lnTo>
                      <a:pt x="148" y="379"/>
                    </a:lnTo>
                    <a:close/>
                    <a:moveTo>
                      <a:pt x="249" y="556"/>
                    </a:moveTo>
                    <a:lnTo>
                      <a:pt x="11" y="0"/>
                    </a:lnTo>
                    <a:lnTo>
                      <a:pt x="249" y="556"/>
                    </a:lnTo>
                    <a:lnTo>
                      <a:pt x="230" y="564"/>
                    </a:lnTo>
                    <a:lnTo>
                      <a:pt x="249" y="556"/>
                    </a:lnTo>
                    <a:close/>
                    <a:moveTo>
                      <a:pt x="249" y="556"/>
                    </a:moveTo>
                    <a:lnTo>
                      <a:pt x="255" y="571"/>
                    </a:lnTo>
                    <a:lnTo>
                      <a:pt x="262" y="585"/>
                    </a:lnTo>
                    <a:lnTo>
                      <a:pt x="266" y="599"/>
                    </a:lnTo>
                    <a:lnTo>
                      <a:pt x="269" y="611"/>
                    </a:lnTo>
                    <a:lnTo>
                      <a:pt x="270" y="622"/>
                    </a:lnTo>
                    <a:lnTo>
                      <a:pt x="271" y="632"/>
                    </a:lnTo>
                    <a:lnTo>
                      <a:pt x="270" y="641"/>
                    </a:lnTo>
                    <a:lnTo>
                      <a:pt x="268" y="648"/>
                    </a:lnTo>
                    <a:lnTo>
                      <a:pt x="266" y="651"/>
                    </a:lnTo>
                    <a:lnTo>
                      <a:pt x="264" y="654"/>
                    </a:lnTo>
                    <a:lnTo>
                      <a:pt x="260" y="656"/>
                    </a:lnTo>
                    <a:lnTo>
                      <a:pt x="257" y="658"/>
                    </a:lnTo>
                    <a:lnTo>
                      <a:pt x="254" y="659"/>
                    </a:lnTo>
                    <a:lnTo>
                      <a:pt x="250" y="660"/>
                    </a:lnTo>
                    <a:lnTo>
                      <a:pt x="246" y="660"/>
                    </a:lnTo>
                    <a:lnTo>
                      <a:pt x="241" y="660"/>
                    </a:lnTo>
                    <a:lnTo>
                      <a:pt x="230" y="659"/>
                    </a:lnTo>
                    <a:lnTo>
                      <a:pt x="216" y="655"/>
                    </a:lnTo>
                    <a:lnTo>
                      <a:pt x="201" y="650"/>
                    </a:lnTo>
                    <a:lnTo>
                      <a:pt x="184" y="642"/>
                    </a:lnTo>
                    <a:lnTo>
                      <a:pt x="203" y="602"/>
                    </a:lnTo>
                    <a:lnTo>
                      <a:pt x="209" y="605"/>
                    </a:lnTo>
                    <a:lnTo>
                      <a:pt x="213" y="605"/>
                    </a:lnTo>
                    <a:lnTo>
                      <a:pt x="214" y="604"/>
                    </a:lnTo>
                    <a:lnTo>
                      <a:pt x="215" y="603"/>
                    </a:lnTo>
                    <a:lnTo>
                      <a:pt x="216" y="602"/>
                    </a:lnTo>
                    <a:lnTo>
                      <a:pt x="216" y="600"/>
                    </a:lnTo>
                    <a:lnTo>
                      <a:pt x="216" y="595"/>
                    </a:lnTo>
                    <a:lnTo>
                      <a:pt x="215" y="588"/>
                    </a:lnTo>
                    <a:lnTo>
                      <a:pt x="212" y="581"/>
                    </a:lnTo>
                    <a:lnTo>
                      <a:pt x="209" y="573"/>
                    </a:lnTo>
                    <a:lnTo>
                      <a:pt x="249" y="556"/>
                    </a:lnTo>
                    <a:close/>
                    <a:moveTo>
                      <a:pt x="184" y="642"/>
                    </a:moveTo>
                    <a:lnTo>
                      <a:pt x="184" y="642"/>
                    </a:lnTo>
                    <a:lnTo>
                      <a:pt x="194" y="622"/>
                    </a:lnTo>
                    <a:lnTo>
                      <a:pt x="184" y="642"/>
                    </a:lnTo>
                    <a:close/>
                    <a:moveTo>
                      <a:pt x="184" y="642"/>
                    </a:moveTo>
                    <a:lnTo>
                      <a:pt x="147" y="621"/>
                    </a:lnTo>
                    <a:lnTo>
                      <a:pt x="118" y="605"/>
                    </a:lnTo>
                    <a:lnTo>
                      <a:pt x="107" y="598"/>
                    </a:lnTo>
                    <a:lnTo>
                      <a:pt x="98" y="590"/>
                    </a:lnTo>
                    <a:lnTo>
                      <a:pt x="89" y="584"/>
                    </a:lnTo>
                    <a:lnTo>
                      <a:pt x="81" y="577"/>
                    </a:lnTo>
                    <a:lnTo>
                      <a:pt x="75" y="570"/>
                    </a:lnTo>
                    <a:lnTo>
                      <a:pt x="70" y="563"/>
                    </a:lnTo>
                    <a:lnTo>
                      <a:pt x="65" y="555"/>
                    </a:lnTo>
                    <a:lnTo>
                      <a:pt x="60" y="545"/>
                    </a:lnTo>
                    <a:lnTo>
                      <a:pt x="52" y="524"/>
                    </a:lnTo>
                    <a:lnTo>
                      <a:pt x="41" y="497"/>
                    </a:lnTo>
                    <a:lnTo>
                      <a:pt x="82" y="483"/>
                    </a:lnTo>
                    <a:lnTo>
                      <a:pt x="91" y="505"/>
                    </a:lnTo>
                    <a:lnTo>
                      <a:pt x="98" y="522"/>
                    </a:lnTo>
                    <a:lnTo>
                      <a:pt x="102" y="529"/>
                    </a:lnTo>
                    <a:lnTo>
                      <a:pt x="106" y="535"/>
                    </a:lnTo>
                    <a:lnTo>
                      <a:pt x="111" y="541"/>
                    </a:lnTo>
                    <a:lnTo>
                      <a:pt x="116" y="547"/>
                    </a:lnTo>
                    <a:lnTo>
                      <a:pt x="122" y="554"/>
                    </a:lnTo>
                    <a:lnTo>
                      <a:pt x="129" y="559"/>
                    </a:lnTo>
                    <a:lnTo>
                      <a:pt x="138" y="565"/>
                    </a:lnTo>
                    <a:lnTo>
                      <a:pt x="148" y="571"/>
                    </a:lnTo>
                    <a:lnTo>
                      <a:pt x="172" y="585"/>
                    </a:lnTo>
                    <a:lnTo>
                      <a:pt x="204" y="603"/>
                    </a:lnTo>
                    <a:lnTo>
                      <a:pt x="184" y="642"/>
                    </a:lnTo>
                    <a:close/>
                    <a:moveTo>
                      <a:pt x="41" y="497"/>
                    </a:moveTo>
                    <a:lnTo>
                      <a:pt x="39" y="492"/>
                    </a:lnTo>
                    <a:lnTo>
                      <a:pt x="35" y="479"/>
                    </a:lnTo>
                    <a:lnTo>
                      <a:pt x="76" y="464"/>
                    </a:lnTo>
                    <a:lnTo>
                      <a:pt x="78" y="471"/>
                    </a:lnTo>
                    <a:lnTo>
                      <a:pt x="82" y="483"/>
                    </a:lnTo>
                    <a:lnTo>
                      <a:pt x="41" y="497"/>
                    </a:lnTo>
                    <a:close/>
                    <a:moveTo>
                      <a:pt x="76" y="464"/>
                    </a:moveTo>
                    <a:lnTo>
                      <a:pt x="77" y="467"/>
                    </a:lnTo>
                    <a:lnTo>
                      <a:pt x="76" y="464"/>
                    </a:lnTo>
                    <a:lnTo>
                      <a:pt x="56" y="472"/>
                    </a:lnTo>
                    <a:lnTo>
                      <a:pt x="76" y="464"/>
                    </a:lnTo>
                    <a:close/>
                    <a:moveTo>
                      <a:pt x="35" y="479"/>
                    </a:moveTo>
                    <a:lnTo>
                      <a:pt x="23" y="446"/>
                    </a:lnTo>
                    <a:lnTo>
                      <a:pt x="15" y="415"/>
                    </a:lnTo>
                    <a:lnTo>
                      <a:pt x="9" y="388"/>
                    </a:lnTo>
                    <a:lnTo>
                      <a:pt x="5" y="363"/>
                    </a:lnTo>
                    <a:lnTo>
                      <a:pt x="2" y="344"/>
                    </a:lnTo>
                    <a:lnTo>
                      <a:pt x="0" y="330"/>
                    </a:lnTo>
                    <a:lnTo>
                      <a:pt x="0" y="320"/>
                    </a:lnTo>
                    <a:lnTo>
                      <a:pt x="0" y="316"/>
                    </a:lnTo>
                    <a:lnTo>
                      <a:pt x="43" y="316"/>
                    </a:lnTo>
                    <a:lnTo>
                      <a:pt x="45" y="327"/>
                    </a:lnTo>
                    <a:lnTo>
                      <a:pt x="48" y="358"/>
                    </a:lnTo>
                    <a:lnTo>
                      <a:pt x="52" y="381"/>
                    </a:lnTo>
                    <a:lnTo>
                      <a:pt x="58" y="405"/>
                    </a:lnTo>
                    <a:lnTo>
                      <a:pt x="65" y="433"/>
                    </a:lnTo>
                    <a:lnTo>
                      <a:pt x="76" y="464"/>
                    </a:lnTo>
                    <a:lnTo>
                      <a:pt x="35" y="479"/>
                    </a:lnTo>
                    <a:close/>
                    <a:moveTo>
                      <a:pt x="0" y="316"/>
                    </a:moveTo>
                    <a:lnTo>
                      <a:pt x="0" y="312"/>
                    </a:lnTo>
                    <a:lnTo>
                      <a:pt x="0" y="308"/>
                    </a:lnTo>
                    <a:lnTo>
                      <a:pt x="2" y="305"/>
                    </a:lnTo>
                    <a:lnTo>
                      <a:pt x="3" y="302"/>
                    </a:lnTo>
                    <a:lnTo>
                      <a:pt x="6" y="299"/>
                    </a:lnTo>
                    <a:lnTo>
                      <a:pt x="10" y="297"/>
                    </a:lnTo>
                    <a:lnTo>
                      <a:pt x="15" y="295"/>
                    </a:lnTo>
                    <a:lnTo>
                      <a:pt x="22" y="295"/>
                    </a:lnTo>
                    <a:lnTo>
                      <a:pt x="29" y="295"/>
                    </a:lnTo>
                    <a:lnTo>
                      <a:pt x="34" y="297"/>
                    </a:lnTo>
                    <a:lnTo>
                      <a:pt x="38" y="299"/>
                    </a:lnTo>
                    <a:lnTo>
                      <a:pt x="41" y="302"/>
                    </a:lnTo>
                    <a:lnTo>
                      <a:pt x="42" y="305"/>
                    </a:lnTo>
                    <a:lnTo>
                      <a:pt x="43" y="308"/>
                    </a:lnTo>
                    <a:lnTo>
                      <a:pt x="43" y="312"/>
                    </a:lnTo>
                    <a:lnTo>
                      <a:pt x="43" y="316"/>
                    </a:lnTo>
                    <a:lnTo>
                      <a:pt x="0" y="316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88" name="Freeform 584">
                <a:extLst>
                  <a:ext uri="{FF2B5EF4-FFF2-40B4-BE49-F238E27FC236}">
                    <a16:creationId xmlns:a16="http://schemas.microsoft.com/office/drawing/2014/main" id="{55695031-DC08-461A-B39D-BA98C32686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99" y="1489"/>
                <a:ext cx="13" cy="19"/>
              </a:xfrm>
              <a:custGeom>
                <a:avLst/>
                <a:gdLst>
                  <a:gd name="T0" fmla="*/ 1 w 255"/>
                  <a:gd name="T1" fmla="*/ 0 h 358"/>
                  <a:gd name="T2" fmla="*/ 1 w 255"/>
                  <a:gd name="T3" fmla="*/ 0 h 358"/>
                  <a:gd name="T4" fmla="*/ 1 w 255"/>
                  <a:gd name="T5" fmla="*/ 0 h 358"/>
                  <a:gd name="T6" fmla="*/ 1 w 255"/>
                  <a:gd name="T7" fmla="*/ 0 h 358"/>
                  <a:gd name="T8" fmla="*/ 1 w 255"/>
                  <a:gd name="T9" fmla="*/ 0 h 358"/>
                  <a:gd name="T10" fmla="*/ 1 w 255"/>
                  <a:gd name="T11" fmla="*/ 0 h 358"/>
                  <a:gd name="T12" fmla="*/ 1 w 255"/>
                  <a:gd name="T13" fmla="*/ 1 h 358"/>
                  <a:gd name="T14" fmla="*/ 1 w 255"/>
                  <a:gd name="T15" fmla="*/ 1 h 358"/>
                  <a:gd name="T16" fmla="*/ 1 w 255"/>
                  <a:gd name="T17" fmla="*/ 1 h 358"/>
                  <a:gd name="T18" fmla="*/ 1 w 255"/>
                  <a:gd name="T19" fmla="*/ 1 h 358"/>
                  <a:gd name="T20" fmla="*/ 1 w 255"/>
                  <a:gd name="T21" fmla="*/ 1 h 358"/>
                  <a:gd name="T22" fmla="*/ 1 w 255"/>
                  <a:gd name="T23" fmla="*/ 1 h 358"/>
                  <a:gd name="T24" fmla="*/ 0 w 255"/>
                  <a:gd name="T25" fmla="*/ 1 h 358"/>
                  <a:gd name="T26" fmla="*/ 0 w 255"/>
                  <a:gd name="T27" fmla="*/ 1 h 358"/>
                  <a:gd name="T28" fmla="*/ 0 w 255"/>
                  <a:gd name="T29" fmla="*/ 1 h 358"/>
                  <a:gd name="T30" fmla="*/ 0 w 255"/>
                  <a:gd name="T31" fmla="*/ 1 h 358"/>
                  <a:gd name="T32" fmla="*/ 1 w 255"/>
                  <a:gd name="T33" fmla="*/ 1 h 358"/>
                  <a:gd name="T34" fmla="*/ 1 w 255"/>
                  <a:gd name="T35" fmla="*/ 1 h 358"/>
                  <a:gd name="T36" fmla="*/ 1 w 255"/>
                  <a:gd name="T37" fmla="*/ 1 h 358"/>
                  <a:gd name="T38" fmla="*/ 1 w 255"/>
                  <a:gd name="T39" fmla="*/ 1 h 358"/>
                  <a:gd name="T40" fmla="*/ 1 w 255"/>
                  <a:gd name="T41" fmla="*/ 0 h 358"/>
                  <a:gd name="T42" fmla="*/ 0 w 255"/>
                  <a:gd name="T43" fmla="*/ 1 h 358"/>
                  <a:gd name="T44" fmla="*/ 0 w 255"/>
                  <a:gd name="T45" fmla="*/ 1 h 358"/>
                  <a:gd name="T46" fmla="*/ 0 w 255"/>
                  <a:gd name="T47" fmla="*/ 1 h 358"/>
                  <a:gd name="T48" fmla="*/ 0 w 255"/>
                  <a:gd name="T49" fmla="*/ 1 h 358"/>
                  <a:gd name="T50" fmla="*/ 0 w 255"/>
                  <a:gd name="T51" fmla="*/ 1 h 358"/>
                  <a:gd name="T52" fmla="*/ 0 w 255"/>
                  <a:gd name="T53" fmla="*/ 0 h 358"/>
                  <a:gd name="T54" fmla="*/ 0 w 255"/>
                  <a:gd name="T55" fmla="*/ 0 h 358"/>
                  <a:gd name="T56" fmla="*/ 0 w 255"/>
                  <a:gd name="T57" fmla="*/ 0 h 358"/>
                  <a:gd name="T58" fmla="*/ 0 w 255"/>
                  <a:gd name="T59" fmla="*/ 1 h 358"/>
                  <a:gd name="T60" fmla="*/ 0 w 255"/>
                  <a:gd name="T61" fmla="*/ 1 h 358"/>
                  <a:gd name="T62" fmla="*/ 0 w 255"/>
                  <a:gd name="T63" fmla="*/ 1 h 358"/>
                  <a:gd name="T64" fmla="*/ 0 w 255"/>
                  <a:gd name="T65" fmla="*/ 1 h 358"/>
                  <a:gd name="T66" fmla="*/ 0 w 255"/>
                  <a:gd name="T67" fmla="*/ 0 h 358"/>
                  <a:gd name="T68" fmla="*/ 0 w 255"/>
                  <a:gd name="T69" fmla="*/ 0 h 358"/>
                  <a:gd name="T70" fmla="*/ 0 w 255"/>
                  <a:gd name="T71" fmla="*/ 0 h 358"/>
                  <a:gd name="T72" fmla="*/ 0 w 255"/>
                  <a:gd name="T73" fmla="*/ 0 h 358"/>
                  <a:gd name="T74" fmla="*/ 0 w 255"/>
                  <a:gd name="T75" fmla="*/ 0 h 358"/>
                  <a:gd name="T76" fmla="*/ 0 w 255"/>
                  <a:gd name="T77" fmla="*/ 0 h 358"/>
                  <a:gd name="T78" fmla="*/ 0 w 255"/>
                  <a:gd name="T79" fmla="*/ 0 h 358"/>
                  <a:gd name="T80" fmla="*/ 0 w 255"/>
                  <a:gd name="T81" fmla="*/ 0 h 358"/>
                  <a:gd name="T82" fmla="*/ 0 w 255"/>
                  <a:gd name="T83" fmla="*/ 0 h 358"/>
                  <a:gd name="T84" fmla="*/ 0 w 255"/>
                  <a:gd name="T85" fmla="*/ 0 h 358"/>
                  <a:gd name="T86" fmla="*/ 0 w 255"/>
                  <a:gd name="T87" fmla="*/ 0 h 35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55" h="358">
                    <a:moveTo>
                      <a:pt x="208" y="175"/>
                    </a:moveTo>
                    <a:lnTo>
                      <a:pt x="208" y="171"/>
                    </a:lnTo>
                    <a:lnTo>
                      <a:pt x="208" y="168"/>
                    </a:lnTo>
                    <a:lnTo>
                      <a:pt x="208" y="164"/>
                    </a:lnTo>
                    <a:lnTo>
                      <a:pt x="209" y="161"/>
                    </a:lnTo>
                    <a:lnTo>
                      <a:pt x="211" y="157"/>
                    </a:lnTo>
                    <a:lnTo>
                      <a:pt x="215" y="155"/>
                    </a:lnTo>
                    <a:lnTo>
                      <a:pt x="220" y="153"/>
                    </a:lnTo>
                    <a:lnTo>
                      <a:pt x="227" y="151"/>
                    </a:lnTo>
                    <a:lnTo>
                      <a:pt x="234" y="151"/>
                    </a:lnTo>
                    <a:lnTo>
                      <a:pt x="239" y="152"/>
                    </a:lnTo>
                    <a:lnTo>
                      <a:pt x="244" y="153"/>
                    </a:lnTo>
                    <a:lnTo>
                      <a:pt x="247" y="156"/>
                    </a:lnTo>
                    <a:lnTo>
                      <a:pt x="249" y="159"/>
                    </a:lnTo>
                    <a:lnTo>
                      <a:pt x="250" y="162"/>
                    </a:lnTo>
                    <a:lnTo>
                      <a:pt x="251" y="166"/>
                    </a:lnTo>
                    <a:lnTo>
                      <a:pt x="252" y="170"/>
                    </a:lnTo>
                    <a:lnTo>
                      <a:pt x="208" y="175"/>
                    </a:lnTo>
                    <a:close/>
                    <a:moveTo>
                      <a:pt x="252" y="170"/>
                    </a:moveTo>
                    <a:lnTo>
                      <a:pt x="253" y="182"/>
                    </a:lnTo>
                    <a:lnTo>
                      <a:pt x="255" y="211"/>
                    </a:lnTo>
                    <a:lnTo>
                      <a:pt x="255" y="230"/>
                    </a:lnTo>
                    <a:lnTo>
                      <a:pt x="255" y="250"/>
                    </a:lnTo>
                    <a:lnTo>
                      <a:pt x="253" y="272"/>
                    </a:lnTo>
                    <a:lnTo>
                      <a:pt x="250" y="292"/>
                    </a:lnTo>
                    <a:lnTo>
                      <a:pt x="248" y="302"/>
                    </a:lnTo>
                    <a:lnTo>
                      <a:pt x="245" y="311"/>
                    </a:lnTo>
                    <a:lnTo>
                      <a:pt x="241" y="321"/>
                    </a:lnTo>
                    <a:lnTo>
                      <a:pt x="237" y="329"/>
                    </a:lnTo>
                    <a:lnTo>
                      <a:pt x="233" y="336"/>
                    </a:lnTo>
                    <a:lnTo>
                      <a:pt x="228" y="342"/>
                    </a:lnTo>
                    <a:lnTo>
                      <a:pt x="222" y="348"/>
                    </a:lnTo>
                    <a:lnTo>
                      <a:pt x="215" y="352"/>
                    </a:lnTo>
                    <a:lnTo>
                      <a:pt x="208" y="355"/>
                    </a:lnTo>
                    <a:lnTo>
                      <a:pt x="199" y="358"/>
                    </a:lnTo>
                    <a:lnTo>
                      <a:pt x="189" y="358"/>
                    </a:lnTo>
                    <a:lnTo>
                      <a:pt x="179" y="357"/>
                    </a:lnTo>
                    <a:lnTo>
                      <a:pt x="168" y="353"/>
                    </a:lnTo>
                    <a:lnTo>
                      <a:pt x="156" y="348"/>
                    </a:lnTo>
                    <a:lnTo>
                      <a:pt x="141" y="341"/>
                    </a:lnTo>
                    <a:lnTo>
                      <a:pt x="127" y="332"/>
                    </a:lnTo>
                    <a:lnTo>
                      <a:pt x="151" y="295"/>
                    </a:lnTo>
                    <a:lnTo>
                      <a:pt x="159" y="300"/>
                    </a:lnTo>
                    <a:lnTo>
                      <a:pt x="165" y="303"/>
                    </a:lnTo>
                    <a:lnTo>
                      <a:pt x="171" y="305"/>
                    </a:lnTo>
                    <a:lnTo>
                      <a:pt x="177" y="306"/>
                    </a:lnTo>
                    <a:lnTo>
                      <a:pt x="182" y="305"/>
                    </a:lnTo>
                    <a:lnTo>
                      <a:pt x="186" y="304"/>
                    </a:lnTo>
                    <a:lnTo>
                      <a:pt x="190" y="302"/>
                    </a:lnTo>
                    <a:lnTo>
                      <a:pt x="194" y="299"/>
                    </a:lnTo>
                    <a:lnTo>
                      <a:pt x="197" y="296"/>
                    </a:lnTo>
                    <a:lnTo>
                      <a:pt x="201" y="292"/>
                    </a:lnTo>
                    <a:lnTo>
                      <a:pt x="203" y="287"/>
                    </a:lnTo>
                    <a:lnTo>
                      <a:pt x="205" y="282"/>
                    </a:lnTo>
                    <a:lnTo>
                      <a:pt x="208" y="270"/>
                    </a:lnTo>
                    <a:lnTo>
                      <a:pt x="210" y="256"/>
                    </a:lnTo>
                    <a:lnTo>
                      <a:pt x="211" y="242"/>
                    </a:lnTo>
                    <a:lnTo>
                      <a:pt x="212" y="229"/>
                    </a:lnTo>
                    <a:lnTo>
                      <a:pt x="211" y="214"/>
                    </a:lnTo>
                    <a:lnTo>
                      <a:pt x="211" y="202"/>
                    </a:lnTo>
                    <a:lnTo>
                      <a:pt x="209" y="184"/>
                    </a:lnTo>
                    <a:lnTo>
                      <a:pt x="208" y="175"/>
                    </a:lnTo>
                    <a:lnTo>
                      <a:pt x="252" y="170"/>
                    </a:lnTo>
                    <a:close/>
                    <a:moveTo>
                      <a:pt x="127" y="332"/>
                    </a:moveTo>
                    <a:lnTo>
                      <a:pt x="140" y="340"/>
                    </a:lnTo>
                    <a:lnTo>
                      <a:pt x="127" y="332"/>
                    </a:lnTo>
                    <a:lnTo>
                      <a:pt x="139" y="314"/>
                    </a:lnTo>
                    <a:lnTo>
                      <a:pt x="127" y="332"/>
                    </a:lnTo>
                    <a:close/>
                    <a:moveTo>
                      <a:pt x="127" y="332"/>
                    </a:moveTo>
                    <a:lnTo>
                      <a:pt x="111" y="321"/>
                    </a:lnTo>
                    <a:lnTo>
                      <a:pt x="98" y="309"/>
                    </a:lnTo>
                    <a:lnTo>
                      <a:pt x="87" y="297"/>
                    </a:lnTo>
                    <a:lnTo>
                      <a:pt x="77" y="285"/>
                    </a:lnTo>
                    <a:lnTo>
                      <a:pt x="67" y="273"/>
                    </a:lnTo>
                    <a:lnTo>
                      <a:pt x="59" y="259"/>
                    </a:lnTo>
                    <a:lnTo>
                      <a:pt x="53" y="246"/>
                    </a:lnTo>
                    <a:lnTo>
                      <a:pt x="48" y="233"/>
                    </a:lnTo>
                    <a:lnTo>
                      <a:pt x="43" y="218"/>
                    </a:lnTo>
                    <a:lnTo>
                      <a:pt x="40" y="205"/>
                    </a:lnTo>
                    <a:lnTo>
                      <a:pt x="37" y="191"/>
                    </a:lnTo>
                    <a:lnTo>
                      <a:pt x="35" y="177"/>
                    </a:lnTo>
                    <a:lnTo>
                      <a:pt x="31" y="151"/>
                    </a:lnTo>
                    <a:lnTo>
                      <a:pt x="29" y="124"/>
                    </a:lnTo>
                    <a:lnTo>
                      <a:pt x="73" y="120"/>
                    </a:lnTo>
                    <a:lnTo>
                      <a:pt x="75" y="143"/>
                    </a:lnTo>
                    <a:lnTo>
                      <a:pt x="78" y="166"/>
                    </a:lnTo>
                    <a:lnTo>
                      <a:pt x="79" y="178"/>
                    </a:lnTo>
                    <a:lnTo>
                      <a:pt x="82" y="190"/>
                    </a:lnTo>
                    <a:lnTo>
                      <a:pt x="85" y="202"/>
                    </a:lnTo>
                    <a:lnTo>
                      <a:pt x="88" y="213"/>
                    </a:lnTo>
                    <a:lnTo>
                      <a:pt x="93" y="225"/>
                    </a:lnTo>
                    <a:lnTo>
                      <a:pt x="98" y="236"/>
                    </a:lnTo>
                    <a:lnTo>
                      <a:pt x="104" y="247"/>
                    </a:lnTo>
                    <a:lnTo>
                      <a:pt x="111" y="257"/>
                    </a:lnTo>
                    <a:lnTo>
                      <a:pt x="120" y="267"/>
                    </a:lnTo>
                    <a:lnTo>
                      <a:pt x="129" y="278"/>
                    </a:lnTo>
                    <a:lnTo>
                      <a:pt x="139" y="287"/>
                    </a:lnTo>
                    <a:lnTo>
                      <a:pt x="151" y="295"/>
                    </a:lnTo>
                    <a:lnTo>
                      <a:pt x="127" y="332"/>
                    </a:lnTo>
                    <a:close/>
                    <a:moveTo>
                      <a:pt x="29" y="124"/>
                    </a:moveTo>
                    <a:lnTo>
                      <a:pt x="26" y="98"/>
                    </a:lnTo>
                    <a:lnTo>
                      <a:pt x="22" y="74"/>
                    </a:lnTo>
                    <a:lnTo>
                      <a:pt x="20" y="64"/>
                    </a:lnTo>
                    <a:lnTo>
                      <a:pt x="17" y="55"/>
                    </a:lnTo>
                    <a:lnTo>
                      <a:pt x="13" y="46"/>
                    </a:lnTo>
                    <a:lnTo>
                      <a:pt x="8" y="39"/>
                    </a:lnTo>
                    <a:lnTo>
                      <a:pt x="41" y="11"/>
                    </a:lnTo>
                    <a:lnTo>
                      <a:pt x="49" y="22"/>
                    </a:lnTo>
                    <a:lnTo>
                      <a:pt x="55" y="33"/>
                    </a:lnTo>
                    <a:lnTo>
                      <a:pt x="60" y="46"/>
                    </a:lnTo>
                    <a:lnTo>
                      <a:pt x="64" y="60"/>
                    </a:lnTo>
                    <a:lnTo>
                      <a:pt x="67" y="74"/>
                    </a:lnTo>
                    <a:lnTo>
                      <a:pt x="70" y="88"/>
                    </a:lnTo>
                    <a:lnTo>
                      <a:pt x="71" y="104"/>
                    </a:lnTo>
                    <a:lnTo>
                      <a:pt x="73" y="120"/>
                    </a:lnTo>
                    <a:lnTo>
                      <a:pt x="29" y="124"/>
                    </a:lnTo>
                    <a:close/>
                    <a:moveTo>
                      <a:pt x="8" y="39"/>
                    </a:moveTo>
                    <a:lnTo>
                      <a:pt x="5" y="36"/>
                    </a:lnTo>
                    <a:lnTo>
                      <a:pt x="3" y="33"/>
                    </a:lnTo>
                    <a:lnTo>
                      <a:pt x="1" y="30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2" y="19"/>
                    </a:lnTo>
                    <a:lnTo>
                      <a:pt x="5" y="14"/>
                    </a:lnTo>
                    <a:lnTo>
                      <a:pt x="10" y="9"/>
                    </a:lnTo>
                    <a:lnTo>
                      <a:pt x="16" y="5"/>
                    </a:lnTo>
                    <a:lnTo>
                      <a:pt x="20" y="1"/>
                    </a:lnTo>
                    <a:lnTo>
                      <a:pt x="26" y="0"/>
                    </a:lnTo>
                    <a:lnTo>
                      <a:pt x="29" y="1"/>
                    </a:lnTo>
                    <a:lnTo>
                      <a:pt x="33" y="2"/>
                    </a:lnTo>
                    <a:lnTo>
                      <a:pt x="36" y="5"/>
                    </a:lnTo>
                    <a:lnTo>
                      <a:pt x="38" y="8"/>
                    </a:lnTo>
                    <a:lnTo>
                      <a:pt x="41" y="11"/>
                    </a:lnTo>
                    <a:lnTo>
                      <a:pt x="8" y="39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89" name="Freeform 585">
                <a:extLst>
                  <a:ext uri="{FF2B5EF4-FFF2-40B4-BE49-F238E27FC236}">
                    <a16:creationId xmlns:a16="http://schemas.microsoft.com/office/drawing/2014/main" id="{338DCB5D-5389-46A9-BB19-336B279CE0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15" y="1504"/>
                <a:ext cx="6" cy="15"/>
              </a:xfrm>
              <a:custGeom>
                <a:avLst/>
                <a:gdLst>
                  <a:gd name="T0" fmla="*/ 0 w 115"/>
                  <a:gd name="T1" fmla="*/ 1 h 284"/>
                  <a:gd name="T2" fmla="*/ 0 w 115"/>
                  <a:gd name="T3" fmla="*/ 1 h 284"/>
                  <a:gd name="T4" fmla="*/ 0 w 115"/>
                  <a:gd name="T5" fmla="*/ 1 h 284"/>
                  <a:gd name="T6" fmla="*/ 0 w 115"/>
                  <a:gd name="T7" fmla="*/ 1 h 284"/>
                  <a:gd name="T8" fmla="*/ 0 w 115"/>
                  <a:gd name="T9" fmla="*/ 1 h 284"/>
                  <a:gd name="T10" fmla="*/ 0 w 115"/>
                  <a:gd name="T11" fmla="*/ 1 h 284"/>
                  <a:gd name="T12" fmla="*/ 0 w 115"/>
                  <a:gd name="T13" fmla="*/ 1 h 284"/>
                  <a:gd name="T14" fmla="*/ 0 w 115"/>
                  <a:gd name="T15" fmla="*/ 1 h 284"/>
                  <a:gd name="T16" fmla="*/ 0 w 115"/>
                  <a:gd name="T17" fmla="*/ 1 h 284"/>
                  <a:gd name="T18" fmla="*/ 0 w 115"/>
                  <a:gd name="T19" fmla="*/ 1 h 284"/>
                  <a:gd name="T20" fmla="*/ 0 w 115"/>
                  <a:gd name="T21" fmla="*/ 1 h 284"/>
                  <a:gd name="T22" fmla="*/ 0 w 115"/>
                  <a:gd name="T23" fmla="*/ 1 h 284"/>
                  <a:gd name="T24" fmla="*/ 0 w 115"/>
                  <a:gd name="T25" fmla="*/ 0 h 284"/>
                  <a:gd name="T26" fmla="*/ 0 w 115"/>
                  <a:gd name="T27" fmla="*/ 0 h 284"/>
                  <a:gd name="T28" fmla="*/ 0 w 115"/>
                  <a:gd name="T29" fmla="*/ 0 h 284"/>
                  <a:gd name="T30" fmla="*/ 0 w 115"/>
                  <a:gd name="T31" fmla="*/ 0 h 284"/>
                  <a:gd name="T32" fmla="*/ 0 w 115"/>
                  <a:gd name="T33" fmla="*/ 0 h 284"/>
                  <a:gd name="T34" fmla="*/ 0 w 115"/>
                  <a:gd name="T35" fmla="*/ 0 h 284"/>
                  <a:gd name="T36" fmla="*/ 0 w 115"/>
                  <a:gd name="T37" fmla="*/ 0 h 284"/>
                  <a:gd name="T38" fmla="*/ 0 w 115"/>
                  <a:gd name="T39" fmla="*/ 0 h 284"/>
                  <a:gd name="T40" fmla="*/ 0 w 115"/>
                  <a:gd name="T41" fmla="*/ 0 h 284"/>
                  <a:gd name="T42" fmla="*/ 0 w 115"/>
                  <a:gd name="T43" fmla="*/ 0 h 284"/>
                  <a:gd name="T44" fmla="*/ 0 w 115"/>
                  <a:gd name="T45" fmla="*/ 0 h 284"/>
                  <a:gd name="T46" fmla="*/ 0 w 115"/>
                  <a:gd name="T47" fmla="*/ 1 h 284"/>
                  <a:gd name="T48" fmla="*/ 0 w 115"/>
                  <a:gd name="T49" fmla="*/ 1 h 284"/>
                  <a:gd name="T50" fmla="*/ 0 w 115"/>
                  <a:gd name="T51" fmla="*/ 1 h 284"/>
                  <a:gd name="T52" fmla="*/ 0 w 115"/>
                  <a:gd name="T53" fmla="*/ 1 h 284"/>
                  <a:gd name="T54" fmla="*/ 0 w 115"/>
                  <a:gd name="T55" fmla="*/ 0 h 284"/>
                  <a:gd name="T56" fmla="*/ 0 w 115"/>
                  <a:gd name="T57" fmla="*/ 0 h 284"/>
                  <a:gd name="T58" fmla="*/ 0 w 115"/>
                  <a:gd name="T59" fmla="*/ 0 h 284"/>
                  <a:gd name="T60" fmla="*/ 0 w 115"/>
                  <a:gd name="T61" fmla="*/ 0 h 284"/>
                  <a:gd name="T62" fmla="*/ 0 w 115"/>
                  <a:gd name="T63" fmla="*/ 0 h 284"/>
                  <a:gd name="T64" fmla="*/ 0 w 115"/>
                  <a:gd name="T65" fmla="*/ 0 h 284"/>
                  <a:gd name="T66" fmla="*/ 0 w 115"/>
                  <a:gd name="T67" fmla="*/ 0 h 284"/>
                  <a:gd name="T68" fmla="*/ 0 w 115"/>
                  <a:gd name="T69" fmla="*/ 0 h 284"/>
                  <a:gd name="T70" fmla="*/ 0 w 115"/>
                  <a:gd name="T71" fmla="*/ 0 h 28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15" h="284">
                    <a:moveTo>
                      <a:pt x="40" y="276"/>
                    </a:moveTo>
                    <a:lnTo>
                      <a:pt x="37" y="279"/>
                    </a:lnTo>
                    <a:lnTo>
                      <a:pt x="34" y="281"/>
                    </a:lnTo>
                    <a:lnTo>
                      <a:pt x="31" y="283"/>
                    </a:lnTo>
                    <a:lnTo>
                      <a:pt x="27" y="284"/>
                    </a:lnTo>
                    <a:lnTo>
                      <a:pt x="23" y="284"/>
                    </a:lnTo>
                    <a:lnTo>
                      <a:pt x="19" y="283"/>
                    </a:lnTo>
                    <a:lnTo>
                      <a:pt x="14" y="280"/>
                    </a:lnTo>
                    <a:lnTo>
                      <a:pt x="8" y="276"/>
                    </a:lnTo>
                    <a:lnTo>
                      <a:pt x="4" y="270"/>
                    </a:lnTo>
                    <a:lnTo>
                      <a:pt x="1" y="266"/>
                    </a:lnTo>
                    <a:lnTo>
                      <a:pt x="0" y="262"/>
                    </a:lnTo>
                    <a:lnTo>
                      <a:pt x="0" y="258"/>
                    </a:lnTo>
                    <a:lnTo>
                      <a:pt x="1" y="254"/>
                    </a:lnTo>
                    <a:lnTo>
                      <a:pt x="3" y="251"/>
                    </a:lnTo>
                    <a:lnTo>
                      <a:pt x="5" y="248"/>
                    </a:lnTo>
                    <a:lnTo>
                      <a:pt x="8" y="244"/>
                    </a:lnTo>
                    <a:lnTo>
                      <a:pt x="40" y="276"/>
                    </a:lnTo>
                    <a:close/>
                    <a:moveTo>
                      <a:pt x="8" y="244"/>
                    </a:moveTo>
                    <a:lnTo>
                      <a:pt x="12" y="241"/>
                    </a:lnTo>
                    <a:lnTo>
                      <a:pt x="22" y="230"/>
                    </a:lnTo>
                    <a:lnTo>
                      <a:pt x="27" y="222"/>
                    </a:lnTo>
                    <a:lnTo>
                      <a:pt x="34" y="212"/>
                    </a:lnTo>
                    <a:lnTo>
                      <a:pt x="40" y="199"/>
                    </a:lnTo>
                    <a:lnTo>
                      <a:pt x="47" y="186"/>
                    </a:lnTo>
                    <a:lnTo>
                      <a:pt x="53" y="172"/>
                    </a:lnTo>
                    <a:lnTo>
                      <a:pt x="60" y="155"/>
                    </a:lnTo>
                    <a:lnTo>
                      <a:pt x="65" y="137"/>
                    </a:lnTo>
                    <a:lnTo>
                      <a:pt x="68" y="118"/>
                    </a:lnTo>
                    <a:lnTo>
                      <a:pt x="71" y="97"/>
                    </a:lnTo>
                    <a:lnTo>
                      <a:pt x="72" y="75"/>
                    </a:lnTo>
                    <a:lnTo>
                      <a:pt x="71" y="62"/>
                    </a:lnTo>
                    <a:lnTo>
                      <a:pt x="70" y="51"/>
                    </a:lnTo>
                    <a:lnTo>
                      <a:pt x="69" y="39"/>
                    </a:lnTo>
                    <a:lnTo>
                      <a:pt x="67" y="26"/>
                    </a:lnTo>
                    <a:lnTo>
                      <a:pt x="110" y="18"/>
                    </a:lnTo>
                    <a:lnTo>
                      <a:pt x="113" y="33"/>
                    </a:lnTo>
                    <a:lnTo>
                      <a:pt x="114" y="47"/>
                    </a:lnTo>
                    <a:lnTo>
                      <a:pt x="115" y="61"/>
                    </a:lnTo>
                    <a:lnTo>
                      <a:pt x="115" y="75"/>
                    </a:lnTo>
                    <a:lnTo>
                      <a:pt x="115" y="88"/>
                    </a:lnTo>
                    <a:lnTo>
                      <a:pt x="114" y="101"/>
                    </a:lnTo>
                    <a:lnTo>
                      <a:pt x="113" y="114"/>
                    </a:lnTo>
                    <a:lnTo>
                      <a:pt x="111" y="126"/>
                    </a:lnTo>
                    <a:lnTo>
                      <a:pt x="107" y="148"/>
                    </a:lnTo>
                    <a:lnTo>
                      <a:pt x="100" y="170"/>
                    </a:lnTo>
                    <a:lnTo>
                      <a:pt x="93" y="189"/>
                    </a:lnTo>
                    <a:lnTo>
                      <a:pt x="85" y="207"/>
                    </a:lnTo>
                    <a:lnTo>
                      <a:pt x="78" y="222"/>
                    </a:lnTo>
                    <a:lnTo>
                      <a:pt x="70" y="236"/>
                    </a:lnTo>
                    <a:lnTo>
                      <a:pt x="62" y="249"/>
                    </a:lnTo>
                    <a:lnTo>
                      <a:pt x="54" y="258"/>
                    </a:lnTo>
                    <a:lnTo>
                      <a:pt x="44" y="271"/>
                    </a:lnTo>
                    <a:lnTo>
                      <a:pt x="40" y="276"/>
                    </a:lnTo>
                    <a:lnTo>
                      <a:pt x="8" y="244"/>
                    </a:lnTo>
                    <a:close/>
                    <a:moveTo>
                      <a:pt x="67" y="26"/>
                    </a:moveTo>
                    <a:lnTo>
                      <a:pt x="67" y="21"/>
                    </a:lnTo>
                    <a:lnTo>
                      <a:pt x="66" y="17"/>
                    </a:lnTo>
                    <a:lnTo>
                      <a:pt x="66" y="14"/>
                    </a:lnTo>
                    <a:lnTo>
                      <a:pt x="67" y="10"/>
                    </a:lnTo>
                    <a:lnTo>
                      <a:pt x="69" y="7"/>
                    </a:lnTo>
                    <a:lnTo>
                      <a:pt x="73" y="4"/>
                    </a:lnTo>
                    <a:lnTo>
                      <a:pt x="78" y="2"/>
                    </a:lnTo>
                    <a:lnTo>
                      <a:pt x="85" y="0"/>
                    </a:lnTo>
                    <a:lnTo>
                      <a:pt x="92" y="0"/>
                    </a:lnTo>
                    <a:lnTo>
                      <a:pt x="97" y="0"/>
                    </a:lnTo>
                    <a:lnTo>
                      <a:pt x="101" y="2"/>
                    </a:lnTo>
                    <a:lnTo>
                      <a:pt x="105" y="4"/>
                    </a:lnTo>
                    <a:lnTo>
                      <a:pt x="107" y="7"/>
                    </a:lnTo>
                    <a:lnTo>
                      <a:pt x="109" y="10"/>
                    </a:lnTo>
                    <a:lnTo>
                      <a:pt x="110" y="14"/>
                    </a:lnTo>
                    <a:lnTo>
                      <a:pt x="110" y="18"/>
                    </a:lnTo>
                    <a:lnTo>
                      <a:pt x="67" y="26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90" name="Freeform 586">
                <a:extLst>
                  <a:ext uri="{FF2B5EF4-FFF2-40B4-BE49-F238E27FC236}">
                    <a16:creationId xmlns:a16="http://schemas.microsoft.com/office/drawing/2014/main" id="{85AB807B-B3D3-4D8A-887F-9DB8999DF9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21" y="1527"/>
                <a:ext cx="6" cy="15"/>
              </a:xfrm>
              <a:custGeom>
                <a:avLst/>
                <a:gdLst>
                  <a:gd name="T0" fmla="*/ 0 w 111"/>
                  <a:gd name="T1" fmla="*/ 1 h 268"/>
                  <a:gd name="T2" fmla="*/ 0 w 111"/>
                  <a:gd name="T3" fmla="*/ 1 h 268"/>
                  <a:gd name="T4" fmla="*/ 0 w 111"/>
                  <a:gd name="T5" fmla="*/ 1 h 268"/>
                  <a:gd name="T6" fmla="*/ 0 w 111"/>
                  <a:gd name="T7" fmla="*/ 1 h 268"/>
                  <a:gd name="T8" fmla="*/ 0 w 111"/>
                  <a:gd name="T9" fmla="*/ 1 h 268"/>
                  <a:gd name="T10" fmla="*/ 0 w 111"/>
                  <a:gd name="T11" fmla="*/ 1 h 268"/>
                  <a:gd name="T12" fmla="*/ 0 w 111"/>
                  <a:gd name="T13" fmla="*/ 1 h 268"/>
                  <a:gd name="T14" fmla="*/ 0 w 111"/>
                  <a:gd name="T15" fmla="*/ 1 h 268"/>
                  <a:gd name="T16" fmla="*/ 0 w 111"/>
                  <a:gd name="T17" fmla="*/ 1 h 268"/>
                  <a:gd name="T18" fmla="*/ 0 w 111"/>
                  <a:gd name="T19" fmla="*/ 1 h 268"/>
                  <a:gd name="T20" fmla="*/ 0 w 111"/>
                  <a:gd name="T21" fmla="*/ 1 h 268"/>
                  <a:gd name="T22" fmla="*/ 0 w 111"/>
                  <a:gd name="T23" fmla="*/ 1 h 268"/>
                  <a:gd name="T24" fmla="*/ 0 w 111"/>
                  <a:gd name="T25" fmla="*/ 0 h 268"/>
                  <a:gd name="T26" fmla="*/ 0 w 111"/>
                  <a:gd name="T27" fmla="*/ 0 h 268"/>
                  <a:gd name="T28" fmla="*/ 0 w 111"/>
                  <a:gd name="T29" fmla="*/ 0 h 268"/>
                  <a:gd name="T30" fmla="*/ 0 w 111"/>
                  <a:gd name="T31" fmla="*/ 0 h 268"/>
                  <a:gd name="T32" fmla="*/ 0 w 111"/>
                  <a:gd name="T33" fmla="*/ 0 h 268"/>
                  <a:gd name="T34" fmla="*/ 0 w 111"/>
                  <a:gd name="T35" fmla="*/ 0 h 268"/>
                  <a:gd name="T36" fmla="*/ 0 w 111"/>
                  <a:gd name="T37" fmla="*/ 1 h 268"/>
                  <a:gd name="T38" fmla="*/ 0 w 111"/>
                  <a:gd name="T39" fmla="*/ 1 h 268"/>
                  <a:gd name="T40" fmla="*/ 0 w 111"/>
                  <a:gd name="T41" fmla="*/ 1 h 268"/>
                  <a:gd name="T42" fmla="*/ 0 w 111"/>
                  <a:gd name="T43" fmla="*/ 1 h 268"/>
                  <a:gd name="T44" fmla="*/ 0 w 111"/>
                  <a:gd name="T45" fmla="*/ 1 h 268"/>
                  <a:gd name="T46" fmla="*/ 0 w 111"/>
                  <a:gd name="T47" fmla="*/ 0 h 268"/>
                  <a:gd name="T48" fmla="*/ 0 w 111"/>
                  <a:gd name="T49" fmla="*/ 0 h 268"/>
                  <a:gd name="T50" fmla="*/ 0 w 111"/>
                  <a:gd name="T51" fmla="*/ 0 h 268"/>
                  <a:gd name="T52" fmla="*/ 0 w 111"/>
                  <a:gd name="T53" fmla="*/ 0 h 268"/>
                  <a:gd name="T54" fmla="*/ 0 w 111"/>
                  <a:gd name="T55" fmla="*/ 0 h 268"/>
                  <a:gd name="T56" fmla="*/ 0 w 111"/>
                  <a:gd name="T57" fmla="*/ 0 h 268"/>
                  <a:gd name="T58" fmla="*/ 0 w 111"/>
                  <a:gd name="T59" fmla="*/ 0 h 268"/>
                  <a:gd name="T60" fmla="*/ 0 w 111"/>
                  <a:gd name="T61" fmla="*/ 0 h 268"/>
                  <a:gd name="T62" fmla="*/ 0 w 111"/>
                  <a:gd name="T63" fmla="*/ 0 h 26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11" h="268">
                    <a:moveTo>
                      <a:pt x="41" y="258"/>
                    </a:moveTo>
                    <a:lnTo>
                      <a:pt x="38" y="261"/>
                    </a:lnTo>
                    <a:lnTo>
                      <a:pt x="34" y="264"/>
                    </a:lnTo>
                    <a:lnTo>
                      <a:pt x="31" y="266"/>
                    </a:lnTo>
                    <a:lnTo>
                      <a:pt x="28" y="268"/>
                    </a:lnTo>
                    <a:lnTo>
                      <a:pt x="24" y="268"/>
                    </a:lnTo>
                    <a:lnTo>
                      <a:pt x="20" y="267"/>
                    </a:lnTo>
                    <a:lnTo>
                      <a:pt x="15" y="265"/>
                    </a:lnTo>
                    <a:lnTo>
                      <a:pt x="9" y="260"/>
                    </a:lnTo>
                    <a:lnTo>
                      <a:pt x="4" y="255"/>
                    </a:lnTo>
                    <a:lnTo>
                      <a:pt x="1" y="251"/>
                    </a:lnTo>
                    <a:lnTo>
                      <a:pt x="0" y="246"/>
                    </a:lnTo>
                    <a:lnTo>
                      <a:pt x="0" y="243"/>
                    </a:lnTo>
                    <a:lnTo>
                      <a:pt x="1" y="239"/>
                    </a:lnTo>
                    <a:lnTo>
                      <a:pt x="3" y="235"/>
                    </a:lnTo>
                    <a:lnTo>
                      <a:pt x="5" y="232"/>
                    </a:lnTo>
                    <a:lnTo>
                      <a:pt x="8" y="229"/>
                    </a:lnTo>
                    <a:lnTo>
                      <a:pt x="41" y="258"/>
                    </a:lnTo>
                    <a:close/>
                    <a:moveTo>
                      <a:pt x="8" y="229"/>
                    </a:moveTo>
                    <a:lnTo>
                      <a:pt x="10" y="226"/>
                    </a:lnTo>
                    <a:lnTo>
                      <a:pt x="18" y="216"/>
                    </a:lnTo>
                    <a:lnTo>
                      <a:pt x="28" y="199"/>
                    </a:lnTo>
                    <a:lnTo>
                      <a:pt x="41" y="176"/>
                    </a:lnTo>
                    <a:lnTo>
                      <a:pt x="46" y="162"/>
                    </a:lnTo>
                    <a:lnTo>
                      <a:pt x="52" y="146"/>
                    </a:lnTo>
                    <a:lnTo>
                      <a:pt x="57" y="129"/>
                    </a:lnTo>
                    <a:lnTo>
                      <a:pt x="61" y="111"/>
                    </a:lnTo>
                    <a:lnTo>
                      <a:pt x="64" y="91"/>
                    </a:lnTo>
                    <a:lnTo>
                      <a:pt x="66" y="70"/>
                    </a:lnTo>
                    <a:lnTo>
                      <a:pt x="67" y="47"/>
                    </a:lnTo>
                    <a:lnTo>
                      <a:pt x="66" y="24"/>
                    </a:lnTo>
                    <a:lnTo>
                      <a:pt x="110" y="21"/>
                    </a:lnTo>
                    <a:lnTo>
                      <a:pt x="111" y="48"/>
                    </a:lnTo>
                    <a:lnTo>
                      <a:pt x="110" y="74"/>
                    </a:lnTo>
                    <a:lnTo>
                      <a:pt x="107" y="98"/>
                    </a:lnTo>
                    <a:lnTo>
                      <a:pt x="103" y="121"/>
                    </a:lnTo>
                    <a:lnTo>
                      <a:pt x="99" y="142"/>
                    </a:lnTo>
                    <a:lnTo>
                      <a:pt x="93" y="162"/>
                    </a:lnTo>
                    <a:lnTo>
                      <a:pt x="86" y="179"/>
                    </a:lnTo>
                    <a:lnTo>
                      <a:pt x="80" y="196"/>
                    </a:lnTo>
                    <a:lnTo>
                      <a:pt x="72" y="210"/>
                    </a:lnTo>
                    <a:lnTo>
                      <a:pt x="65" y="222"/>
                    </a:lnTo>
                    <a:lnTo>
                      <a:pt x="59" y="233"/>
                    </a:lnTo>
                    <a:lnTo>
                      <a:pt x="53" y="243"/>
                    </a:lnTo>
                    <a:lnTo>
                      <a:pt x="44" y="254"/>
                    </a:lnTo>
                    <a:lnTo>
                      <a:pt x="41" y="258"/>
                    </a:lnTo>
                    <a:lnTo>
                      <a:pt x="8" y="229"/>
                    </a:lnTo>
                    <a:close/>
                    <a:moveTo>
                      <a:pt x="66" y="24"/>
                    </a:moveTo>
                    <a:lnTo>
                      <a:pt x="66" y="20"/>
                    </a:lnTo>
                    <a:lnTo>
                      <a:pt x="66" y="15"/>
                    </a:lnTo>
                    <a:lnTo>
                      <a:pt x="66" y="11"/>
                    </a:lnTo>
                    <a:lnTo>
                      <a:pt x="68" y="8"/>
                    </a:lnTo>
                    <a:lnTo>
                      <a:pt x="70" y="5"/>
                    </a:lnTo>
                    <a:lnTo>
                      <a:pt x="74" y="3"/>
                    </a:lnTo>
                    <a:lnTo>
                      <a:pt x="80" y="1"/>
                    </a:lnTo>
                    <a:lnTo>
                      <a:pt x="87" y="0"/>
                    </a:lnTo>
                    <a:lnTo>
                      <a:pt x="94" y="0"/>
                    </a:lnTo>
                    <a:lnTo>
                      <a:pt x="100" y="1"/>
                    </a:lnTo>
                    <a:lnTo>
                      <a:pt x="104" y="3"/>
                    </a:lnTo>
                    <a:lnTo>
                      <a:pt x="106" y="5"/>
                    </a:lnTo>
                    <a:lnTo>
                      <a:pt x="108" y="9"/>
                    </a:lnTo>
                    <a:lnTo>
                      <a:pt x="109" y="12"/>
                    </a:lnTo>
                    <a:lnTo>
                      <a:pt x="110" y="16"/>
                    </a:lnTo>
                    <a:lnTo>
                      <a:pt x="110" y="21"/>
                    </a:lnTo>
                    <a:lnTo>
                      <a:pt x="66" y="24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91" name="Freeform 587">
                <a:extLst>
                  <a:ext uri="{FF2B5EF4-FFF2-40B4-BE49-F238E27FC236}">
                    <a16:creationId xmlns:a16="http://schemas.microsoft.com/office/drawing/2014/main" id="{70F1DBF1-6F0A-4B00-8EC8-54983425F0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24" y="1510"/>
                <a:ext cx="6" cy="16"/>
              </a:xfrm>
              <a:custGeom>
                <a:avLst/>
                <a:gdLst>
                  <a:gd name="T0" fmla="*/ 0 w 115"/>
                  <a:gd name="T1" fmla="*/ 1 h 319"/>
                  <a:gd name="T2" fmla="*/ 0 w 115"/>
                  <a:gd name="T3" fmla="*/ 1 h 319"/>
                  <a:gd name="T4" fmla="*/ 0 w 115"/>
                  <a:gd name="T5" fmla="*/ 1 h 319"/>
                  <a:gd name="T6" fmla="*/ 0 w 115"/>
                  <a:gd name="T7" fmla="*/ 1 h 319"/>
                  <a:gd name="T8" fmla="*/ 0 w 115"/>
                  <a:gd name="T9" fmla="*/ 1 h 319"/>
                  <a:gd name="T10" fmla="*/ 0 w 115"/>
                  <a:gd name="T11" fmla="*/ 1 h 319"/>
                  <a:gd name="T12" fmla="*/ 0 w 115"/>
                  <a:gd name="T13" fmla="*/ 1 h 319"/>
                  <a:gd name="T14" fmla="*/ 0 w 115"/>
                  <a:gd name="T15" fmla="*/ 1 h 319"/>
                  <a:gd name="T16" fmla="*/ 0 w 115"/>
                  <a:gd name="T17" fmla="*/ 1 h 319"/>
                  <a:gd name="T18" fmla="*/ 0 w 115"/>
                  <a:gd name="T19" fmla="*/ 1 h 319"/>
                  <a:gd name="T20" fmla="*/ 0 w 115"/>
                  <a:gd name="T21" fmla="*/ 1 h 319"/>
                  <a:gd name="T22" fmla="*/ 0 w 115"/>
                  <a:gd name="T23" fmla="*/ 1 h 319"/>
                  <a:gd name="T24" fmla="*/ 0 w 115"/>
                  <a:gd name="T25" fmla="*/ 1 h 319"/>
                  <a:gd name="T26" fmla="*/ 0 w 115"/>
                  <a:gd name="T27" fmla="*/ 0 h 319"/>
                  <a:gd name="T28" fmla="*/ 0 w 115"/>
                  <a:gd name="T29" fmla="*/ 0 h 319"/>
                  <a:gd name="T30" fmla="*/ 0 w 115"/>
                  <a:gd name="T31" fmla="*/ 0 h 319"/>
                  <a:gd name="T32" fmla="*/ 0 w 115"/>
                  <a:gd name="T33" fmla="*/ 0 h 319"/>
                  <a:gd name="T34" fmla="*/ 0 w 115"/>
                  <a:gd name="T35" fmla="*/ 0 h 319"/>
                  <a:gd name="T36" fmla="*/ 0 w 115"/>
                  <a:gd name="T37" fmla="*/ 0 h 319"/>
                  <a:gd name="T38" fmla="*/ 0 w 115"/>
                  <a:gd name="T39" fmla="*/ 0 h 319"/>
                  <a:gd name="T40" fmla="*/ 0 w 115"/>
                  <a:gd name="T41" fmla="*/ 0 h 319"/>
                  <a:gd name="T42" fmla="*/ 0 w 115"/>
                  <a:gd name="T43" fmla="*/ 0 h 319"/>
                  <a:gd name="T44" fmla="*/ 0 w 115"/>
                  <a:gd name="T45" fmla="*/ 1 h 319"/>
                  <a:gd name="T46" fmla="*/ 0 w 115"/>
                  <a:gd name="T47" fmla="*/ 1 h 319"/>
                  <a:gd name="T48" fmla="*/ 0 w 115"/>
                  <a:gd name="T49" fmla="*/ 1 h 319"/>
                  <a:gd name="T50" fmla="*/ 0 w 115"/>
                  <a:gd name="T51" fmla="*/ 1 h 319"/>
                  <a:gd name="T52" fmla="*/ 0 w 115"/>
                  <a:gd name="T53" fmla="*/ 0 h 319"/>
                  <a:gd name="T54" fmla="*/ 0 w 115"/>
                  <a:gd name="T55" fmla="*/ 0 h 319"/>
                  <a:gd name="T56" fmla="*/ 0 w 115"/>
                  <a:gd name="T57" fmla="*/ 0 h 319"/>
                  <a:gd name="T58" fmla="*/ 0 w 115"/>
                  <a:gd name="T59" fmla="*/ 0 h 319"/>
                  <a:gd name="T60" fmla="*/ 0 w 115"/>
                  <a:gd name="T61" fmla="*/ 0 h 319"/>
                  <a:gd name="T62" fmla="*/ 0 w 115"/>
                  <a:gd name="T63" fmla="*/ 0 h 319"/>
                  <a:gd name="T64" fmla="*/ 0 w 115"/>
                  <a:gd name="T65" fmla="*/ 0 h 319"/>
                  <a:gd name="T66" fmla="*/ 0 w 115"/>
                  <a:gd name="T67" fmla="*/ 0 h 319"/>
                  <a:gd name="T68" fmla="*/ 0 w 115"/>
                  <a:gd name="T69" fmla="*/ 0 h 31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15" h="319">
                    <a:moveTo>
                      <a:pt x="42" y="307"/>
                    </a:moveTo>
                    <a:lnTo>
                      <a:pt x="40" y="310"/>
                    </a:lnTo>
                    <a:lnTo>
                      <a:pt x="37" y="314"/>
                    </a:lnTo>
                    <a:lnTo>
                      <a:pt x="34" y="317"/>
                    </a:lnTo>
                    <a:lnTo>
                      <a:pt x="30" y="318"/>
                    </a:lnTo>
                    <a:lnTo>
                      <a:pt x="26" y="319"/>
                    </a:lnTo>
                    <a:lnTo>
                      <a:pt x="22" y="318"/>
                    </a:lnTo>
                    <a:lnTo>
                      <a:pt x="17" y="316"/>
                    </a:lnTo>
                    <a:lnTo>
                      <a:pt x="11" y="311"/>
                    </a:lnTo>
                    <a:lnTo>
                      <a:pt x="6" y="306"/>
                    </a:lnTo>
                    <a:lnTo>
                      <a:pt x="2" y="302"/>
                    </a:lnTo>
                    <a:lnTo>
                      <a:pt x="1" y="298"/>
                    </a:lnTo>
                    <a:lnTo>
                      <a:pt x="0" y="294"/>
                    </a:lnTo>
                    <a:lnTo>
                      <a:pt x="1" y="291"/>
                    </a:lnTo>
                    <a:lnTo>
                      <a:pt x="3" y="287"/>
                    </a:lnTo>
                    <a:lnTo>
                      <a:pt x="5" y="284"/>
                    </a:lnTo>
                    <a:lnTo>
                      <a:pt x="7" y="281"/>
                    </a:lnTo>
                    <a:lnTo>
                      <a:pt x="42" y="307"/>
                    </a:lnTo>
                    <a:close/>
                    <a:moveTo>
                      <a:pt x="7" y="281"/>
                    </a:moveTo>
                    <a:lnTo>
                      <a:pt x="11" y="276"/>
                    </a:lnTo>
                    <a:lnTo>
                      <a:pt x="20" y="261"/>
                    </a:lnTo>
                    <a:lnTo>
                      <a:pt x="26" y="251"/>
                    </a:lnTo>
                    <a:lnTo>
                      <a:pt x="33" y="239"/>
                    </a:lnTo>
                    <a:lnTo>
                      <a:pt x="40" y="224"/>
                    </a:lnTo>
                    <a:lnTo>
                      <a:pt x="47" y="209"/>
                    </a:lnTo>
                    <a:lnTo>
                      <a:pt x="53" y="191"/>
                    </a:lnTo>
                    <a:lnTo>
                      <a:pt x="59" y="171"/>
                    </a:lnTo>
                    <a:lnTo>
                      <a:pt x="64" y="151"/>
                    </a:lnTo>
                    <a:lnTo>
                      <a:pt x="68" y="128"/>
                    </a:lnTo>
                    <a:lnTo>
                      <a:pt x="71" y="105"/>
                    </a:lnTo>
                    <a:lnTo>
                      <a:pt x="71" y="79"/>
                    </a:lnTo>
                    <a:lnTo>
                      <a:pt x="71" y="66"/>
                    </a:lnTo>
                    <a:lnTo>
                      <a:pt x="70" y="54"/>
                    </a:lnTo>
                    <a:lnTo>
                      <a:pt x="69" y="39"/>
                    </a:lnTo>
                    <a:lnTo>
                      <a:pt x="67" y="26"/>
                    </a:lnTo>
                    <a:lnTo>
                      <a:pt x="110" y="19"/>
                    </a:lnTo>
                    <a:lnTo>
                      <a:pt x="112" y="34"/>
                    </a:lnTo>
                    <a:lnTo>
                      <a:pt x="114" y="49"/>
                    </a:lnTo>
                    <a:lnTo>
                      <a:pt x="115" y="65"/>
                    </a:lnTo>
                    <a:lnTo>
                      <a:pt x="115" y="79"/>
                    </a:lnTo>
                    <a:lnTo>
                      <a:pt x="114" y="108"/>
                    </a:lnTo>
                    <a:lnTo>
                      <a:pt x="111" y="134"/>
                    </a:lnTo>
                    <a:lnTo>
                      <a:pt x="107" y="160"/>
                    </a:lnTo>
                    <a:lnTo>
                      <a:pt x="101" y="184"/>
                    </a:lnTo>
                    <a:lnTo>
                      <a:pt x="94" y="205"/>
                    </a:lnTo>
                    <a:lnTo>
                      <a:pt x="87" y="225"/>
                    </a:lnTo>
                    <a:lnTo>
                      <a:pt x="79" y="244"/>
                    </a:lnTo>
                    <a:lnTo>
                      <a:pt x="71" y="260"/>
                    </a:lnTo>
                    <a:lnTo>
                      <a:pt x="63" y="275"/>
                    </a:lnTo>
                    <a:lnTo>
                      <a:pt x="56" y="286"/>
                    </a:lnTo>
                    <a:lnTo>
                      <a:pt x="46" y="302"/>
                    </a:lnTo>
                    <a:lnTo>
                      <a:pt x="42" y="307"/>
                    </a:lnTo>
                    <a:lnTo>
                      <a:pt x="7" y="281"/>
                    </a:lnTo>
                    <a:close/>
                    <a:moveTo>
                      <a:pt x="67" y="26"/>
                    </a:moveTo>
                    <a:lnTo>
                      <a:pt x="66" y="22"/>
                    </a:lnTo>
                    <a:lnTo>
                      <a:pt x="66" y="18"/>
                    </a:lnTo>
                    <a:lnTo>
                      <a:pt x="66" y="14"/>
                    </a:lnTo>
                    <a:lnTo>
                      <a:pt x="67" y="11"/>
                    </a:lnTo>
                    <a:lnTo>
                      <a:pt x="69" y="8"/>
                    </a:lnTo>
                    <a:lnTo>
                      <a:pt x="73" y="4"/>
                    </a:lnTo>
                    <a:lnTo>
                      <a:pt x="79" y="2"/>
                    </a:lnTo>
                    <a:lnTo>
                      <a:pt x="86" y="0"/>
                    </a:lnTo>
                    <a:lnTo>
                      <a:pt x="93" y="0"/>
                    </a:lnTo>
                    <a:lnTo>
                      <a:pt x="98" y="0"/>
                    </a:lnTo>
                    <a:lnTo>
                      <a:pt x="102" y="2"/>
                    </a:lnTo>
                    <a:lnTo>
                      <a:pt x="105" y="4"/>
                    </a:lnTo>
                    <a:lnTo>
                      <a:pt x="107" y="8"/>
                    </a:lnTo>
                    <a:lnTo>
                      <a:pt x="109" y="11"/>
                    </a:lnTo>
                    <a:lnTo>
                      <a:pt x="110" y="15"/>
                    </a:lnTo>
                    <a:lnTo>
                      <a:pt x="110" y="19"/>
                    </a:lnTo>
                    <a:lnTo>
                      <a:pt x="67" y="26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92" name="Freeform 588">
                <a:extLst>
                  <a:ext uri="{FF2B5EF4-FFF2-40B4-BE49-F238E27FC236}">
                    <a16:creationId xmlns:a16="http://schemas.microsoft.com/office/drawing/2014/main" id="{070F21F5-B930-4D94-ADFB-1B2EF80F7C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35" y="1520"/>
                <a:ext cx="8" cy="20"/>
              </a:xfrm>
              <a:custGeom>
                <a:avLst/>
                <a:gdLst>
                  <a:gd name="T0" fmla="*/ 0 w 138"/>
                  <a:gd name="T1" fmla="*/ 1 h 385"/>
                  <a:gd name="T2" fmla="*/ 0 w 138"/>
                  <a:gd name="T3" fmla="*/ 1 h 385"/>
                  <a:gd name="T4" fmla="*/ 0 w 138"/>
                  <a:gd name="T5" fmla="*/ 1 h 385"/>
                  <a:gd name="T6" fmla="*/ 0 w 138"/>
                  <a:gd name="T7" fmla="*/ 1 h 385"/>
                  <a:gd name="T8" fmla="*/ 0 w 138"/>
                  <a:gd name="T9" fmla="*/ 1 h 385"/>
                  <a:gd name="T10" fmla="*/ 0 w 138"/>
                  <a:gd name="T11" fmla="*/ 1 h 385"/>
                  <a:gd name="T12" fmla="*/ 0 w 138"/>
                  <a:gd name="T13" fmla="*/ 1 h 385"/>
                  <a:gd name="T14" fmla="*/ 0 w 138"/>
                  <a:gd name="T15" fmla="*/ 1 h 385"/>
                  <a:gd name="T16" fmla="*/ 0 w 138"/>
                  <a:gd name="T17" fmla="*/ 1 h 385"/>
                  <a:gd name="T18" fmla="*/ 0 w 138"/>
                  <a:gd name="T19" fmla="*/ 1 h 385"/>
                  <a:gd name="T20" fmla="*/ 0 w 138"/>
                  <a:gd name="T21" fmla="*/ 1 h 385"/>
                  <a:gd name="T22" fmla="*/ 0 w 138"/>
                  <a:gd name="T23" fmla="*/ 1 h 385"/>
                  <a:gd name="T24" fmla="*/ 0 w 138"/>
                  <a:gd name="T25" fmla="*/ 0 h 385"/>
                  <a:gd name="T26" fmla="*/ 0 w 138"/>
                  <a:gd name="T27" fmla="*/ 0 h 385"/>
                  <a:gd name="T28" fmla="*/ 0 w 138"/>
                  <a:gd name="T29" fmla="*/ 0 h 385"/>
                  <a:gd name="T30" fmla="*/ 0 w 138"/>
                  <a:gd name="T31" fmla="*/ 0 h 385"/>
                  <a:gd name="T32" fmla="*/ 0 w 138"/>
                  <a:gd name="T33" fmla="*/ 0 h 385"/>
                  <a:gd name="T34" fmla="*/ 0 w 138"/>
                  <a:gd name="T35" fmla="*/ 0 h 385"/>
                  <a:gd name="T36" fmla="*/ 0 w 138"/>
                  <a:gd name="T37" fmla="*/ 0 h 385"/>
                  <a:gd name="T38" fmla="*/ 0 w 138"/>
                  <a:gd name="T39" fmla="*/ 0 h 385"/>
                  <a:gd name="T40" fmla="*/ 0 w 138"/>
                  <a:gd name="T41" fmla="*/ 1 h 385"/>
                  <a:gd name="T42" fmla="*/ 0 w 138"/>
                  <a:gd name="T43" fmla="*/ 1 h 385"/>
                  <a:gd name="T44" fmla="*/ 0 w 138"/>
                  <a:gd name="T45" fmla="*/ 1 h 385"/>
                  <a:gd name="T46" fmla="*/ 0 w 138"/>
                  <a:gd name="T47" fmla="*/ 1 h 385"/>
                  <a:gd name="T48" fmla="*/ 0 w 138"/>
                  <a:gd name="T49" fmla="*/ 0 h 385"/>
                  <a:gd name="T50" fmla="*/ 0 w 138"/>
                  <a:gd name="T51" fmla="*/ 0 h 385"/>
                  <a:gd name="T52" fmla="*/ 0 w 138"/>
                  <a:gd name="T53" fmla="*/ 0 h 385"/>
                  <a:gd name="T54" fmla="*/ 0 w 138"/>
                  <a:gd name="T55" fmla="*/ 0 h 385"/>
                  <a:gd name="T56" fmla="*/ 0 w 138"/>
                  <a:gd name="T57" fmla="*/ 0 h 385"/>
                  <a:gd name="T58" fmla="*/ 0 w 138"/>
                  <a:gd name="T59" fmla="*/ 0 h 385"/>
                  <a:gd name="T60" fmla="*/ 0 w 138"/>
                  <a:gd name="T61" fmla="*/ 0 h 385"/>
                  <a:gd name="T62" fmla="*/ 0 w 138"/>
                  <a:gd name="T63" fmla="*/ 0 h 385"/>
                  <a:gd name="T64" fmla="*/ 0 w 138"/>
                  <a:gd name="T65" fmla="*/ 0 h 3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8" h="385">
                    <a:moveTo>
                      <a:pt x="43" y="371"/>
                    </a:moveTo>
                    <a:lnTo>
                      <a:pt x="41" y="374"/>
                    </a:lnTo>
                    <a:lnTo>
                      <a:pt x="39" y="378"/>
                    </a:lnTo>
                    <a:lnTo>
                      <a:pt x="37" y="381"/>
                    </a:lnTo>
                    <a:lnTo>
                      <a:pt x="34" y="384"/>
                    </a:lnTo>
                    <a:lnTo>
                      <a:pt x="31" y="385"/>
                    </a:lnTo>
                    <a:lnTo>
                      <a:pt x="26" y="385"/>
                    </a:lnTo>
                    <a:lnTo>
                      <a:pt x="20" y="384"/>
                    </a:lnTo>
                    <a:lnTo>
                      <a:pt x="14" y="381"/>
                    </a:lnTo>
                    <a:lnTo>
                      <a:pt x="7" y="376"/>
                    </a:lnTo>
                    <a:lnTo>
                      <a:pt x="3" y="373"/>
                    </a:lnTo>
                    <a:lnTo>
                      <a:pt x="1" y="369"/>
                    </a:lnTo>
                    <a:lnTo>
                      <a:pt x="0" y="365"/>
                    </a:lnTo>
                    <a:lnTo>
                      <a:pt x="0" y="362"/>
                    </a:lnTo>
                    <a:lnTo>
                      <a:pt x="1" y="358"/>
                    </a:lnTo>
                    <a:lnTo>
                      <a:pt x="3" y="355"/>
                    </a:lnTo>
                    <a:lnTo>
                      <a:pt x="4" y="351"/>
                    </a:lnTo>
                    <a:lnTo>
                      <a:pt x="43" y="371"/>
                    </a:lnTo>
                    <a:close/>
                    <a:moveTo>
                      <a:pt x="4" y="351"/>
                    </a:moveTo>
                    <a:lnTo>
                      <a:pt x="9" y="342"/>
                    </a:lnTo>
                    <a:lnTo>
                      <a:pt x="20" y="318"/>
                    </a:lnTo>
                    <a:lnTo>
                      <a:pt x="37" y="281"/>
                    </a:lnTo>
                    <a:lnTo>
                      <a:pt x="54" y="235"/>
                    </a:lnTo>
                    <a:lnTo>
                      <a:pt x="63" y="210"/>
                    </a:lnTo>
                    <a:lnTo>
                      <a:pt x="72" y="184"/>
                    </a:lnTo>
                    <a:lnTo>
                      <a:pt x="80" y="156"/>
                    </a:lnTo>
                    <a:lnTo>
                      <a:pt x="86" y="130"/>
                    </a:lnTo>
                    <a:lnTo>
                      <a:pt x="90" y="102"/>
                    </a:lnTo>
                    <a:lnTo>
                      <a:pt x="93" y="76"/>
                    </a:lnTo>
                    <a:lnTo>
                      <a:pt x="94" y="62"/>
                    </a:lnTo>
                    <a:lnTo>
                      <a:pt x="94" y="50"/>
                    </a:lnTo>
                    <a:lnTo>
                      <a:pt x="94" y="37"/>
                    </a:lnTo>
                    <a:lnTo>
                      <a:pt x="93" y="24"/>
                    </a:lnTo>
                    <a:lnTo>
                      <a:pt x="136" y="19"/>
                    </a:lnTo>
                    <a:lnTo>
                      <a:pt x="137" y="33"/>
                    </a:lnTo>
                    <a:lnTo>
                      <a:pt x="138" y="47"/>
                    </a:lnTo>
                    <a:lnTo>
                      <a:pt x="138" y="60"/>
                    </a:lnTo>
                    <a:lnTo>
                      <a:pt x="137" y="75"/>
                    </a:lnTo>
                    <a:lnTo>
                      <a:pt x="134" y="104"/>
                    </a:lnTo>
                    <a:lnTo>
                      <a:pt x="129" y="134"/>
                    </a:lnTo>
                    <a:lnTo>
                      <a:pt x="123" y="164"/>
                    </a:lnTo>
                    <a:lnTo>
                      <a:pt x="115" y="192"/>
                    </a:lnTo>
                    <a:lnTo>
                      <a:pt x="105" y="221"/>
                    </a:lnTo>
                    <a:lnTo>
                      <a:pt x="96" y="248"/>
                    </a:lnTo>
                    <a:lnTo>
                      <a:pt x="78" y="297"/>
                    </a:lnTo>
                    <a:lnTo>
                      <a:pt x="60" y="336"/>
                    </a:lnTo>
                    <a:lnTo>
                      <a:pt x="48" y="361"/>
                    </a:lnTo>
                    <a:lnTo>
                      <a:pt x="43" y="371"/>
                    </a:lnTo>
                    <a:lnTo>
                      <a:pt x="4" y="351"/>
                    </a:lnTo>
                    <a:close/>
                    <a:moveTo>
                      <a:pt x="93" y="24"/>
                    </a:moveTo>
                    <a:lnTo>
                      <a:pt x="92" y="21"/>
                    </a:lnTo>
                    <a:lnTo>
                      <a:pt x="92" y="17"/>
                    </a:lnTo>
                    <a:lnTo>
                      <a:pt x="92" y="13"/>
                    </a:lnTo>
                    <a:lnTo>
                      <a:pt x="93" y="10"/>
                    </a:lnTo>
                    <a:lnTo>
                      <a:pt x="96" y="7"/>
                    </a:lnTo>
                    <a:lnTo>
                      <a:pt x="99" y="4"/>
                    </a:lnTo>
                    <a:lnTo>
                      <a:pt x="104" y="2"/>
                    </a:lnTo>
                    <a:lnTo>
                      <a:pt x="112" y="1"/>
                    </a:lnTo>
                    <a:lnTo>
                      <a:pt x="119" y="0"/>
                    </a:lnTo>
                    <a:lnTo>
                      <a:pt x="125" y="1"/>
                    </a:lnTo>
                    <a:lnTo>
                      <a:pt x="129" y="3"/>
                    </a:lnTo>
                    <a:lnTo>
                      <a:pt x="132" y="5"/>
                    </a:lnTo>
                    <a:lnTo>
                      <a:pt x="134" y="8"/>
                    </a:lnTo>
                    <a:lnTo>
                      <a:pt x="135" y="12"/>
                    </a:lnTo>
                    <a:lnTo>
                      <a:pt x="136" y="15"/>
                    </a:lnTo>
                    <a:lnTo>
                      <a:pt x="136" y="19"/>
                    </a:lnTo>
                    <a:lnTo>
                      <a:pt x="93" y="24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93" name="Freeform 589">
                <a:extLst>
                  <a:ext uri="{FF2B5EF4-FFF2-40B4-BE49-F238E27FC236}">
                    <a16:creationId xmlns:a16="http://schemas.microsoft.com/office/drawing/2014/main" id="{4E656E10-A949-4827-96F5-194A18E770E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28" y="1517"/>
                <a:ext cx="13" cy="16"/>
              </a:xfrm>
              <a:custGeom>
                <a:avLst/>
                <a:gdLst>
                  <a:gd name="T0" fmla="*/ 1 w 244"/>
                  <a:gd name="T1" fmla="*/ 1 h 311"/>
                  <a:gd name="T2" fmla="*/ 1 w 244"/>
                  <a:gd name="T3" fmla="*/ 1 h 311"/>
                  <a:gd name="T4" fmla="*/ 1 w 244"/>
                  <a:gd name="T5" fmla="*/ 1 h 311"/>
                  <a:gd name="T6" fmla="*/ 1 w 244"/>
                  <a:gd name="T7" fmla="*/ 1 h 311"/>
                  <a:gd name="T8" fmla="*/ 1 w 244"/>
                  <a:gd name="T9" fmla="*/ 1 h 311"/>
                  <a:gd name="T10" fmla="*/ 1 w 244"/>
                  <a:gd name="T11" fmla="*/ 1 h 311"/>
                  <a:gd name="T12" fmla="*/ 1 w 244"/>
                  <a:gd name="T13" fmla="*/ 1 h 311"/>
                  <a:gd name="T14" fmla="*/ 1 w 244"/>
                  <a:gd name="T15" fmla="*/ 1 h 311"/>
                  <a:gd name="T16" fmla="*/ 1 w 244"/>
                  <a:gd name="T17" fmla="*/ 1 h 311"/>
                  <a:gd name="T18" fmla="*/ 1 w 244"/>
                  <a:gd name="T19" fmla="*/ 1 h 311"/>
                  <a:gd name="T20" fmla="*/ 0 w 244"/>
                  <a:gd name="T21" fmla="*/ 1 h 311"/>
                  <a:gd name="T22" fmla="*/ 0 w 244"/>
                  <a:gd name="T23" fmla="*/ 1 h 311"/>
                  <a:gd name="T24" fmla="*/ 0 w 244"/>
                  <a:gd name="T25" fmla="*/ 1 h 311"/>
                  <a:gd name="T26" fmla="*/ 0 w 244"/>
                  <a:gd name="T27" fmla="*/ 0 h 311"/>
                  <a:gd name="T28" fmla="*/ 0 w 244"/>
                  <a:gd name="T29" fmla="*/ 0 h 311"/>
                  <a:gd name="T30" fmla="*/ 0 w 244"/>
                  <a:gd name="T31" fmla="*/ 0 h 311"/>
                  <a:gd name="T32" fmla="*/ 0 w 244"/>
                  <a:gd name="T33" fmla="*/ 0 h 311"/>
                  <a:gd name="T34" fmla="*/ 0 w 244"/>
                  <a:gd name="T35" fmla="*/ 0 h 311"/>
                  <a:gd name="T36" fmla="*/ 0 w 244"/>
                  <a:gd name="T37" fmla="*/ 0 h 311"/>
                  <a:gd name="T38" fmla="*/ 0 w 244"/>
                  <a:gd name="T39" fmla="*/ 0 h 311"/>
                  <a:gd name="T40" fmla="*/ 0 w 244"/>
                  <a:gd name="T41" fmla="*/ 0 h 311"/>
                  <a:gd name="T42" fmla="*/ 0 w 244"/>
                  <a:gd name="T43" fmla="*/ 0 h 311"/>
                  <a:gd name="T44" fmla="*/ 0 w 244"/>
                  <a:gd name="T45" fmla="*/ 0 h 311"/>
                  <a:gd name="T46" fmla="*/ 0 w 244"/>
                  <a:gd name="T47" fmla="*/ 0 h 311"/>
                  <a:gd name="T48" fmla="*/ 0 w 244"/>
                  <a:gd name="T49" fmla="*/ 1 h 311"/>
                  <a:gd name="T50" fmla="*/ 0 w 244"/>
                  <a:gd name="T51" fmla="*/ 1 h 311"/>
                  <a:gd name="T52" fmla="*/ 1 w 244"/>
                  <a:gd name="T53" fmla="*/ 1 h 311"/>
                  <a:gd name="T54" fmla="*/ 1 w 244"/>
                  <a:gd name="T55" fmla="*/ 1 h 311"/>
                  <a:gd name="T56" fmla="*/ 0 w 244"/>
                  <a:gd name="T57" fmla="*/ 0 h 311"/>
                  <a:gd name="T58" fmla="*/ 0 w 244"/>
                  <a:gd name="T59" fmla="*/ 0 h 311"/>
                  <a:gd name="T60" fmla="*/ 0 w 244"/>
                  <a:gd name="T61" fmla="*/ 0 h 311"/>
                  <a:gd name="T62" fmla="*/ 0 w 244"/>
                  <a:gd name="T63" fmla="*/ 0 h 311"/>
                  <a:gd name="T64" fmla="*/ 0 w 244"/>
                  <a:gd name="T65" fmla="*/ 0 h 311"/>
                  <a:gd name="T66" fmla="*/ 0 w 244"/>
                  <a:gd name="T67" fmla="*/ 0 h 311"/>
                  <a:gd name="T68" fmla="*/ 0 w 244"/>
                  <a:gd name="T69" fmla="*/ 0 h 311"/>
                  <a:gd name="T70" fmla="*/ 0 w 244"/>
                  <a:gd name="T71" fmla="*/ 0 h 311"/>
                  <a:gd name="T72" fmla="*/ 0 w 244"/>
                  <a:gd name="T73" fmla="*/ 0 h 3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44" h="311">
                    <a:moveTo>
                      <a:pt x="233" y="269"/>
                    </a:moveTo>
                    <a:lnTo>
                      <a:pt x="236" y="271"/>
                    </a:lnTo>
                    <a:lnTo>
                      <a:pt x="239" y="274"/>
                    </a:lnTo>
                    <a:lnTo>
                      <a:pt x="241" y="277"/>
                    </a:lnTo>
                    <a:lnTo>
                      <a:pt x="243" y="280"/>
                    </a:lnTo>
                    <a:lnTo>
                      <a:pt x="244" y="283"/>
                    </a:lnTo>
                    <a:lnTo>
                      <a:pt x="243" y="288"/>
                    </a:lnTo>
                    <a:lnTo>
                      <a:pt x="241" y="293"/>
                    </a:lnTo>
                    <a:lnTo>
                      <a:pt x="238" y="299"/>
                    </a:lnTo>
                    <a:lnTo>
                      <a:pt x="233" y="304"/>
                    </a:lnTo>
                    <a:lnTo>
                      <a:pt x="229" y="309"/>
                    </a:lnTo>
                    <a:lnTo>
                      <a:pt x="225" y="311"/>
                    </a:lnTo>
                    <a:lnTo>
                      <a:pt x="221" y="311"/>
                    </a:lnTo>
                    <a:lnTo>
                      <a:pt x="218" y="310"/>
                    </a:lnTo>
                    <a:lnTo>
                      <a:pt x="214" y="309"/>
                    </a:lnTo>
                    <a:lnTo>
                      <a:pt x="210" y="307"/>
                    </a:lnTo>
                    <a:lnTo>
                      <a:pt x="207" y="304"/>
                    </a:lnTo>
                    <a:lnTo>
                      <a:pt x="233" y="269"/>
                    </a:lnTo>
                    <a:close/>
                    <a:moveTo>
                      <a:pt x="207" y="304"/>
                    </a:moveTo>
                    <a:lnTo>
                      <a:pt x="198" y="297"/>
                    </a:lnTo>
                    <a:lnTo>
                      <a:pt x="175" y="279"/>
                    </a:lnTo>
                    <a:lnTo>
                      <a:pt x="159" y="266"/>
                    </a:lnTo>
                    <a:lnTo>
                      <a:pt x="141" y="250"/>
                    </a:lnTo>
                    <a:lnTo>
                      <a:pt x="122" y="233"/>
                    </a:lnTo>
                    <a:lnTo>
                      <a:pt x="103" y="213"/>
                    </a:lnTo>
                    <a:lnTo>
                      <a:pt x="85" y="193"/>
                    </a:lnTo>
                    <a:lnTo>
                      <a:pt x="65" y="170"/>
                    </a:lnTo>
                    <a:lnTo>
                      <a:pt x="48" y="147"/>
                    </a:lnTo>
                    <a:lnTo>
                      <a:pt x="32" y="122"/>
                    </a:lnTo>
                    <a:lnTo>
                      <a:pt x="25" y="110"/>
                    </a:lnTo>
                    <a:lnTo>
                      <a:pt x="19" y="98"/>
                    </a:lnTo>
                    <a:lnTo>
                      <a:pt x="14" y="85"/>
                    </a:lnTo>
                    <a:lnTo>
                      <a:pt x="9" y="72"/>
                    </a:lnTo>
                    <a:lnTo>
                      <a:pt x="5" y="60"/>
                    </a:lnTo>
                    <a:lnTo>
                      <a:pt x="3" y="48"/>
                    </a:lnTo>
                    <a:lnTo>
                      <a:pt x="1" y="34"/>
                    </a:lnTo>
                    <a:lnTo>
                      <a:pt x="0" y="22"/>
                    </a:lnTo>
                    <a:lnTo>
                      <a:pt x="44" y="22"/>
                    </a:lnTo>
                    <a:lnTo>
                      <a:pt x="45" y="32"/>
                    </a:lnTo>
                    <a:lnTo>
                      <a:pt x="46" y="42"/>
                    </a:lnTo>
                    <a:lnTo>
                      <a:pt x="49" y="54"/>
                    </a:lnTo>
                    <a:lnTo>
                      <a:pt x="52" y="65"/>
                    </a:lnTo>
                    <a:lnTo>
                      <a:pt x="56" y="75"/>
                    </a:lnTo>
                    <a:lnTo>
                      <a:pt x="61" y="86"/>
                    </a:lnTo>
                    <a:lnTo>
                      <a:pt x="67" y="97"/>
                    </a:lnTo>
                    <a:lnTo>
                      <a:pt x="73" y="108"/>
                    </a:lnTo>
                    <a:lnTo>
                      <a:pt x="88" y="128"/>
                    </a:lnTo>
                    <a:lnTo>
                      <a:pt x="103" y="149"/>
                    </a:lnTo>
                    <a:lnTo>
                      <a:pt x="120" y="168"/>
                    </a:lnTo>
                    <a:lnTo>
                      <a:pt x="138" y="188"/>
                    </a:lnTo>
                    <a:lnTo>
                      <a:pt x="155" y="204"/>
                    </a:lnTo>
                    <a:lnTo>
                      <a:pt x="173" y="221"/>
                    </a:lnTo>
                    <a:lnTo>
                      <a:pt x="189" y="234"/>
                    </a:lnTo>
                    <a:lnTo>
                      <a:pt x="203" y="246"/>
                    </a:lnTo>
                    <a:lnTo>
                      <a:pt x="225" y="263"/>
                    </a:lnTo>
                    <a:lnTo>
                      <a:pt x="233" y="269"/>
                    </a:lnTo>
                    <a:lnTo>
                      <a:pt x="207" y="304"/>
                    </a:lnTo>
                    <a:close/>
                    <a:moveTo>
                      <a:pt x="0" y="22"/>
                    </a:moveTo>
                    <a:lnTo>
                      <a:pt x="0" y="18"/>
                    </a:lnTo>
                    <a:lnTo>
                      <a:pt x="1" y="14"/>
                    </a:lnTo>
                    <a:lnTo>
                      <a:pt x="2" y="10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9" y="2"/>
                    </a:lnTo>
                    <a:lnTo>
                      <a:pt x="15" y="1"/>
                    </a:lnTo>
                    <a:lnTo>
                      <a:pt x="22" y="0"/>
                    </a:lnTo>
                    <a:lnTo>
                      <a:pt x="29" y="1"/>
                    </a:lnTo>
                    <a:lnTo>
                      <a:pt x="34" y="2"/>
                    </a:lnTo>
                    <a:lnTo>
                      <a:pt x="38" y="4"/>
                    </a:lnTo>
                    <a:lnTo>
                      <a:pt x="42" y="7"/>
                    </a:lnTo>
                    <a:lnTo>
                      <a:pt x="43" y="10"/>
                    </a:lnTo>
                    <a:lnTo>
                      <a:pt x="44" y="14"/>
                    </a:lnTo>
                    <a:lnTo>
                      <a:pt x="44" y="18"/>
                    </a:lnTo>
                    <a:lnTo>
                      <a:pt x="44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94" name="Freeform 590">
                <a:extLst>
                  <a:ext uri="{FF2B5EF4-FFF2-40B4-BE49-F238E27FC236}">
                    <a16:creationId xmlns:a16="http://schemas.microsoft.com/office/drawing/2014/main" id="{9DFC911B-F4DB-4835-95B7-44B8DE2C05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21" y="1735"/>
                <a:ext cx="12" cy="25"/>
              </a:xfrm>
              <a:custGeom>
                <a:avLst/>
                <a:gdLst>
                  <a:gd name="T0" fmla="*/ 0 w 245"/>
                  <a:gd name="T1" fmla="*/ 0 h 475"/>
                  <a:gd name="T2" fmla="*/ 0 w 245"/>
                  <a:gd name="T3" fmla="*/ 0 h 475"/>
                  <a:gd name="T4" fmla="*/ 0 w 245"/>
                  <a:gd name="T5" fmla="*/ 0 h 475"/>
                  <a:gd name="T6" fmla="*/ 0 w 245"/>
                  <a:gd name="T7" fmla="*/ 0 h 475"/>
                  <a:gd name="T8" fmla="*/ 0 w 245"/>
                  <a:gd name="T9" fmla="*/ 0 h 475"/>
                  <a:gd name="T10" fmla="*/ 0 w 245"/>
                  <a:gd name="T11" fmla="*/ 0 h 475"/>
                  <a:gd name="T12" fmla="*/ 0 w 245"/>
                  <a:gd name="T13" fmla="*/ 0 h 475"/>
                  <a:gd name="T14" fmla="*/ 0 w 245"/>
                  <a:gd name="T15" fmla="*/ 0 h 475"/>
                  <a:gd name="T16" fmla="*/ 0 w 245"/>
                  <a:gd name="T17" fmla="*/ 0 h 475"/>
                  <a:gd name="T18" fmla="*/ 0 w 245"/>
                  <a:gd name="T19" fmla="*/ 0 h 475"/>
                  <a:gd name="T20" fmla="*/ 0 w 245"/>
                  <a:gd name="T21" fmla="*/ 0 h 475"/>
                  <a:gd name="T22" fmla="*/ 0 w 245"/>
                  <a:gd name="T23" fmla="*/ 0 h 475"/>
                  <a:gd name="T24" fmla="*/ 0 w 245"/>
                  <a:gd name="T25" fmla="*/ 0 h 475"/>
                  <a:gd name="T26" fmla="*/ 0 w 245"/>
                  <a:gd name="T27" fmla="*/ 1 h 475"/>
                  <a:gd name="T28" fmla="*/ 0 w 245"/>
                  <a:gd name="T29" fmla="*/ 1 h 475"/>
                  <a:gd name="T30" fmla="*/ 0 w 245"/>
                  <a:gd name="T31" fmla="*/ 1 h 475"/>
                  <a:gd name="T32" fmla="*/ 1 w 245"/>
                  <a:gd name="T33" fmla="*/ 1 h 475"/>
                  <a:gd name="T34" fmla="*/ 1 w 245"/>
                  <a:gd name="T35" fmla="*/ 1 h 475"/>
                  <a:gd name="T36" fmla="*/ 0 w 245"/>
                  <a:gd name="T37" fmla="*/ 1 h 475"/>
                  <a:gd name="T38" fmla="*/ 0 w 245"/>
                  <a:gd name="T39" fmla="*/ 1 h 475"/>
                  <a:gd name="T40" fmla="*/ 0 w 245"/>
                  <a:gd name="T41" fmla="*/ 1 h 475"/>
                  <a:gd name="T42" fmla="*/ 0 w 245"/>
                  <a:gd name="T43" fmla="*/ 1 h 475"/>
                  <a:gd name="T44" fmla="*/ 0 w 245"/>
                  <a:gd name="T45" fmla="*/ 1 h 475"/>
                  <a:gd name="T46" fmla="*/ 0 w 245"/>
                  <a:gd name="T47" fmla="*/ 1 h 475"/>
                  <a:gd name="T48" fmla="*/ 0 w 245"/>
                  <a:gd name="T49" fmla="*/ 0 h 475"/>
                  <a:gd name="T50" fmla="*/ 0 w 245"/>
                  <a:gd name="T51" fmla="*/ 0 h 475"/>
                  <a:gd name="T52" fmla="*/ 0 w 245"/>
                  <a:gd name="T53" fmla="*/ 0 h 475"/>
                  <a:gd name="T54" fmla="*/ 0 w 245"/>
                  <a:gd name="T55" fmla="*/ 0 h 475"/>
                  <a:gd name="T56" fmla="*/ 1 w 245"/>
                  <a:gd name="T57" fmla="*/ 1 h 475"/>
                  <a:gd name="T58" fmla="*/ 1 w 245"/>
                  <a:gd name="T59" fmla="*/ 1 h 475"/>
                  <a:gd name="T60" fmla="*/ 1 w 245"/>
                  <a:gd name="T61" fmla="*/ 1 h 475"/>
                  <a:gd name="T62" fmla="*/ 1 w 245"/>
                  <a:gd name="T63" fmla="*/ 1 h 475"/>
                  <a:gd name="T64" fmla="*/ 1 w 245"/>
                  <a:gd name="T65" fmla="*/ 1 h 475"/>
                  <a:gd name="T66" fmla="*/ 0 w 245"/>
                  <a:gd name="T67" fmla="*/ 1 h 475"/>
                  <a:gd name="T68" fmla="*/ 0 w 245"/>
                  <a:gd name="T69" fmla="*/ 1 h 475"/>
                  <a:gd name="T70" fmla="*/ 0 w 245"/>
                  <a:gd name="T71" fmla="*/ 1 h 475"/>
                  <a:gd name="T72" fmla="*/ 0 w 245"/>
                  <a:gd name="T73" fmla="*/ 1 h 47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45" h="475">
                    <a:moveTo>
                      <a:pt x="9" y="40"/>
                    </a:moveTo>
                    <a:lnTo>
                      <a:pt x="6" y="36"/>
                    </a:lnTo>
                    <a:lnTo>
                      <a:pt x="4" y="33"/>
                    </a:lnTo>
                    <a:lnTo>
                      <a:pt x="2" y="30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2" y="19"/>
                    </a:lnTo>
                    <a:lnTo>
                      <a:pt x="4" y="14"/>
                    </a:lnTo>
                    <a:lnTo>
                      <a:pt x="9" y="9"/>
                    </a:lnTo>
                    <a:lnTo>
                      <a:pt x="14" y="4"/>
                    </a:lnTo>
                    <a:lnTo>
                      <a:pt x="19" y="1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30" y="1"/>
                    </a:lnTo>
                    <a:lnTo>
                      <a:pt x="35" y="3"/>
                    </a:lnTo>
                    <a:lnTo>
                      <a:pt x="37" y="6"/>
                    </a:lnTo>
                    <a:lnTo>
                      <a:pt x="40" y="9"/>
                    </a:lnTo>
                    <a:lnTo>
                      <a:pt x="9" y="40"/>
                    </a:lnTo>
                    <a:close/>
                    <a:moveTo>
                      <a:pt x="40" y="9"/>
                    </a:moveTo>
                    <a:lnTo>
                      <a:pt x="47" y="16"/>
                    </a:lnTo>
                    <a:lnTo>
                      <a:pt x="65" y="37"/>
                    </a:lnTo>
                    <a:lnTo>
                      <a:pt x="78" y="53"/>
                    </a:lnTo>
                    <a:lnTo>
                      <a:pt x="91" y="72"/>
                    </a:lnTo>
                    <a:lnTo>
                      <a:pt x="106" y="95"/>
                    </a:lnTo>
                    <a:lnTo>
                      <a:pt x="123" y="121"/>
                    </a:lnTo>
                    <a:lnTo>
                      <a:pt x="140" y="151"/>
                    </a:lnTo>
                    <a:lnTo>
                      <a:pt x="157" y="184"/>
                    </a:lnTo>
                    <a:lnTo>
                      <a:pt x="174" y="220"/>
                    </a:lnTo>
                    <a:lnTo>
                      <a:pt x="190" y="260"/>
                    </a:lnTo>
                    <a:lnTo>
                      <a:pt x="198" y="280"/>
                    </a:lnTo>
                    <a:lnTo>
                      <a:pt x="206" y="302"/>
                    </a:lnTo>
                    <a:lnTo>
                      <a:pt x="214" y="324"/>
                    </a:lnTo>
                    <a:lnTo>
                      <a:pt x="221" y="348"/>
                    </a:lnTo>
                    <a:lnTo>
                      <a:pt x="227" y="372"/>
                    </a:lnTo>
                    <a:lnTo>
                      <a:pt x="233" y="397"/>
                    </a:lnTo>
                    <a:lnTo>
                      <a:pt x="239" y="423"/>
                    </a:lnTo>
                    <a:lnTo>
                      <a:pt x="244" y="450"/>
                    </a:lnTo>
                    <a:lnTo>
                      <a:pt x="200" y="457"/>
                    </a:lnTo>
                    <a:lnTo>
                      <a:pt x="196" y="431"/>
                    </a:lnTo>
                    <a:lnTo>
                      <a:pt x="190" y="407"/>
                    </a:lnTo>
                    <a:lnTo>
                      <a:pt x="185" y="383"/>
                    </a:lnTo>
                    <a:lnTo>
                      <a:pt x="179" y="360"/>
                    </a:lnTo>
                    <a:lnTo>
                      <a:pt x="172" y="338"/>
                    </a:lnTo>
                    <a:lnTo>
                      <a:pt x="165" y="317"/>
                    </a:lnTo>
                    <a:lnTo>
                      <a:pt x="157" y="295"/>
                    </a:lnTo>
                    <a:lnTo>
                      <a:pt x="150" y="276"/>
                    </a:lnTo>
                    <a:lnTo>
                      <a:pt x="135" y="238"/>
                    </a:lnTo>
                    <a:lnTo>
                      <a:pt x="118" y="204"/>
                    </a:lnTo>
                    <a:lnTo>
                      <a:pt x="102" y="174"/>
                    </a:lnTo>
                    <a:lnTo>
                      <a:pt x="87" y="145"/>
                    </a:lnTo>
                    <a:lnTo>
                      <a:pt x="71" y="120"/>
                    </a:lnTo>
                    <a:lnTo>
                      <a:pt x="57" y="99"/>
                    </a:lnTo>
                    <a:lnTo>
                      <a:pt x="44" y="81"/>
                    </a:lnTo>
                    <a:lnTo>
                      <a:pt x="32" y="66"/>
                    </a:lnTo>
                    <a:lnTo>
                      <a:pt x="15" y="46"/>
                    </a:lnTo>
                    <a:lnTo>
                      <a:pt x="9" y="40"/>
                    </a:lnTo>
                    <a:lnTo>
                      <a:pt x="40" y="9"/>
                    </a:lnTo>
                    <a:close/>
                    <a:moveTo>
                      <a:pt x="244" y="450"/>
                    </a:moveTo>
                    <a:lnTo>
                      <a:pt x="244" y="454"/>
                    </a:lnTo>
                    <a:lnTo>
                      <a:pt x="245" y="457"/>
                    </a:lnTo>
                    <a:lnTo>
                      <a:pt x="245" y="461"/>
                    </a:lnTo>
                    <a:lnTo>
                      <a:pt x="244" y="465"/>
                    </a:lnTo>
                    <a:lnTo>
                      <a:pt x="242" y="468"/>
                    </a:lnTo>
                    <a:lnTo>
                      <a:pt x="238" y="470"/>
                    </a:lnTo>
                    <a:lnTo>
                      <a:pt x="233" y="473"/>
                    </a:lnTo>
                    <a:lnTo>
                      <a:pt x="226" y="474"/>
                    </a:lnTo>
                    <a:lnTo>
                      <a:pt x="219" y="475"/>
                    </a:lnTo>
                    <a:lnTo>
                      <a:pt x="214" y="475"/>
                    </a:lnTo>
                    <a:lnTo>
                      <a:pt x="210" y="473"/>
                    </a:lnTo>
                    <a:lnTo>
                      <a:pt x="206" y="471"/>
                    </a:lnTo>
                    <a:lnTo>
                      <a:pt x="204" y="468"/>
                    </a:lnTo>
                    <a:lnTo>
                      <a:pt x="202" y="465"/>
                    </a:lnTo>
                    <a:lnTo>
                      <a:pt x="201" y="461"/>
                    </a:lnTo>
                    <a:lnTo>
                      <a:pt x="200" y="457"/>
                    </a:lnTo>
                    <a:lnTo>
                      <a:pt x="244" y="450"/>
                    </a:lnTo>
                    <a:close/>
                  </a:path>
                </a:pathLst>
              </a:custGeom>
              <a:solidFill>
                <a:srgbClr val="7263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95" name="Freeform 591">
                <a:extLst>
                  <a:ext uri="{FF2B5EF4-FFF2-40B4-BE49-F238E27FC236}">
                    <a16:creationId xmlns:a16="http://schemas.microsoft.com/office/drawing/2014/main" id="{D86E252C-10DE-4B66-80CC-D6F009E15A0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54" y="1726"/>
                <a:ext cx="14" cy="15"/>
              </a:xfrm>
              <a:custGeom>
                <a:avLst/>
                <a:gdLst>
                  <a:gd name="T0" fmla="*/ 0 w 263"/>
                  <a:gd name="T1" fmla="*/ 0 h 294"/>
                  <a:gd name="T2" fmla="*/ 0 w 263"/>
                  <a:gd name="T3" fmla="*/ 0 h 294"/>
                  <a:gd name="T4" fmla="*/ 0 w 263"/>
                  <a:gd name="T5" fmla="*/ 0 h 294"/>
                  <a:gd name="T6" fmla="*/ 0 w 263"/>
                  <a:gd name="T7" fmla="*/ 0 h 294"/>
                  <a:gd name="T8" fmla="*/ 0 w 263"/>
                  <a:gd name="T9" fmla="*/ 0 h 294"/>
                  <a:gd name="T10" fmla="*/ 0 w 263"/>
                  <a:gd name="T11" fmla="*/ 0 h 294"/>
                  <a:gd name="T12" fmla="*/ 0 w 263"/>
                  <a:gd name="T13" fmla="*/ 0 h 294"/>
                  <a:gd name="T14" fmla="*/ 0 w 263"/>
                  <a:gd name="T15" fmla="*/ 0 h 294"/>
                  <a:gd name="T16" fmla="*/ 0 w 263"/>
                  <a:gd name="T17" fmla="*/ 0 h 294"/>
                  <a:gd name="T18" fmla="*/ 0 w 263"/>
                  <a:gd name="T19" fmla="*/ 0 h 294"/>
                  <a:gd name="T20" fmla="*/ 0 w 263"/>
                  <a:gd name="T21" fmla="*/ 0 h 294"/>
                  <a:gd name="T22" fmla="*/ 0 w 263"/>
                  <a:gd name="T23" fmla="*/ 0 h 294"/>
                  <a:gd name="T24" fmla="*/ 0 w 263"/>
                  <a:gd name="T25" fmla="*/ 0 h 294"/>
                  <a:gd name="T26" fmla="*/ 1 w 263"/>
                  <a:gd name="T27" fmla="*/ 0 h 294"/>
                  <a:gd name="T28" fmla="*/ 1 w 263"/>
                  <a:gd name="T29" fmla="*/ 0 h 294"/>
                  <a:gd name="T30" fmla="*/ 1 w 263"/>
                  <a:gd name="T31" fmla="*/ 1 h 294"/>
                  <a:gd name="T32" fmla="*/ 1 w 263"/>
                  <a:gd name="T33" fmla="*/ 1 h 294"/>
                  <a:gd name="T34" fmla="*/ 1 w 263"/>
                  <a:gd name="T35" fmla="*/ 1 h 294"/>
                  <a:gd name="T36" fmla="*/ 1 w 263"/>
                  <a:gd name="T37" fmla="*/ 1 h 294"/>
                  <a:gd name="T38" fmla="*/ 1 w 263"/>
                  <a:gd name="T39" fmla="*/ 1 h 294"/>
                  <a:gd name="T40" fmla="*/ 1 w 263"/>
                  <a:gd name="T41" fmla="*/ 1 h 294"/>
                  <a:gd name="T42" fmla="*/ 1 w 263"/>
                  <a:gd name="T43" fmla="*/ 1 h 294"/>
                  <a:gd name="T44" fmla="*/ 0 w 263"/>
                  <a:gd name="T45" fmla="*/ 0 h 294"/>
                  <a:gd name="T46" fmla="*/ 0 w 263"/>
                  <a:gd name="T47" fmla="*/ 0 h 294"/>
                  <a:gd name="T48" fmla="*/ 0 w 263"/>
                  <a:gd name="T49" fmla="*/ 0 h 294"/>
                  <a:gd name="T50" fmla="*/ 0 w 263"/>
                  <a:gd name="T51" fmla="*/ 0 h 294"/>
                  <a:gd name="T52" fmla="*/ 0 w 263"/>
                  <a:gd name="T53" fmla="*/ 0 h 294"/>
                  <a:gd name="T54" fmla="*/ 0 w 263"/>
                  <a:gd name="T55" fmla="*/ 0 h 294"/>
                  <a:gd name="T56" fmla="*/ 1 w 263"/>
                  <a:gd name="T57" fmla="*/ 1 h 294"/>
                  <a:gd name="T58" fmla="*/ 1 w 263"/>
                  <a:gd name="T59" fmla="*/ 1 h 294"/>
                  <a:gd name="T60" fmla="*/ 1 w 263"/>
                  <a:gd name="T61" fmla="*/ 1 h 294"/>
                  <a:gd name="T62" fmla="*/ 1 w 263"/>
                  <a:gd name="T63" fmla="*/ 1 h 294"/>
                  <a:gd name="T64" fmla="*/ 1 w 263"/>
                  <a:gd name="T65" fmla="*/ 1 h 294"/>
                  <a:gd name="T66" fmla="*/ 1 w 263"/>
                  <a:gd name="T67" fmla="*/ 1 h 294"/>
                  <a:gd name="T68" fmla="*/ 1 w 263"/>
                  <a:gd name="T69" fmla="*/ 1 h 294"/>
                  <a:gd name="T70" fmla="*/ 1 w 263"/>
                  <a:gd name="T71" fmla="*/ 1 h 294"/>
                  <a:gd name="T72" fmla="*/ 1 w 263"/>
                  <a:gd name="T73" fmla="*/ 1 h 29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63" h="294">
                    <a:moveTo>
                      <a:pt x="15" y="43"/>
                    </a:moveTo>
                    <a:lnTo>
                      <a:pt x="12" y="42"/>
                    </a:lnTo>
                    <a:lnTo>
                      <a:pt x="8" y="40"/>
                    </a:lnTo>
                    <a:lnTo>
                      <a:pt x="5" y="37"/>
                    </a:lnTo>
                    <a:lnTo>
                      <a:pt x="3" y="34"/>
                    </a:lnTo>
                    <a:lnTo>
                      <a:pt x="2" y="31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5" y="14"/>
                    </a:lnTo>
                    <a:lnTo>
                      <a:pt x="8" y="8"/>
                    </a:lnTo>
                    <a:lnTo>
                      <a:pt x="12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3" y="0"/>
                    </a:lnTo>
                    <a:lnTo>
                      <a:pt x="26" y="1"/>
                    </a:lnTo>
                    <a:lnTo>
                      <a:pt x="30" y="2"/>
                    </a:lnTo>
                    <a:lnTo>
                      <a:pt x="34" y="4"/>
                    </a:lnTo>
                    <a:lnTo>
                      <a:pt x="15" y="43"/>
                    </a:lnTo>
                    <a:close/>
                    <a:moveTo>
                      <a:pt x="34" y="4"/>
                    </a:moveTo>
                    <a:lnTo>
                      <a:pt x="41" y="8"/>
                    </a:lnTo>
                    <a:lnTo>
                      <a:pt x="63" y="19"/>
                    </a:lnTo>
                    <a:lnTo>
                      <a:pt x="77" y="29"/>
                    </a:lnTo>
                    <a:lnTo>
                      <a:pt x="94" y="40"/>
                    </a:lnTo>
                    <a:lnTo>
                      <a:pt x="111" y="53"/>
                    </a:lnTo>
                    <a:lnTo>
                      <a:pt x="130" y="68"/>
                    </a:lnTo>
                    <a:lnTo>
                      <a:pt x="150" y="86"/>
                    </a:lnTo>
                    <a:lnTo>
                      <a:pt x="168" y="105"/>
                    </a:lnTo>
                    <a:lnTo>
                      <a:pt x="188" y="127"/>
                    </a:lnTo>
                    <a:lnTo>
                      <a:pt x="206" y="150"/>
                    </a:lnTo>
                    <a:lnTo>
                      <a:pt x="214" y="163"/>
                    </a:lnTo>
                    <a:lnTo>
                      <a:pt x="223" y="176"/>
                    </a:lnTo>
                    <a:lnTo>
                      <a:pt x="231" y="190"/>
                    </a:lnTo>
                    <a:lnTo>
                      <a:pt x="238" y="204"/>
                    </a:lnTo>
                    <a:lnTo>
                      <a:pt x="244" y="219"/>
                    </a:lnTo>
                    <a:lnTo>
                      <a:pt x="250" y="234"/>
                    </a:lnTo>
                    <a:lnTo>
                      <a:pt x="255" y="250"/>
                    </a:lnTo>
                    <a:lnTo>
                      <a:pt x="260" y="266"/>
                    </a:lnTo>
                    <a:lnTo>
                      <a:pt x="218" y="277"/>
                    </a:lnTo>
                    <a:lnTo>
                      <a:pt x="213" y="262"/>
                    </a:lnTo>
                    <a:lnTo>
                      <a:pt x="209" y="249"/>
                    </a:lnTo>
                    <a:lnTo>
                      <a:pt x="203" y="235"/>
                    </a:lnTo>
                    <a:lnTo>
                      <a:pt x="198" y="222"/>
                    </a:lnTo>
                    <a:lnTo>
                      <a:pt x="191" y="209"/>
                    </a:lnTo>
                    <a:lnTo>
                      <a:pt x="184" y="197"/>
                    </a:lnTo>
                    <a:lnTo>
                      <a:pt x="177" y="185"/>
                    </a:lnTo>
                    <a:lnTo>
                      <a:pt x="169" y="174"/>
                    </a:lnTo>
                    <a:lnTo>
                      <a:pt x="153" y="153"/>
                    </a:lnTo>
                    <a:lnTo>
                      <a:pt x="136" y="134"/>
                    </a:lnTo>
                    <a:lnTo>
                      <a:pt x="118" y="117"/>
                    </a:lnTo>
                    <a:lnTo>
                      <a:pt x="102" y="101"/>
                    </a:lnTo>
                    <a:lnTo>
                      <a:pt x="84" y="88"/>
                    </a:lnTo>
                    <a:lnTo>
                      <a:pt x="69" y="76"/>
                    </a:lnTo>
                    <a:lnTo>
                      <a:pt x="54" y="65"/>
                    </a:lnTo>
                    <a:lnTo>
                      <a:pt x="41" y="57"/>
                    </a:lnTo>
                    <a:lnTo>
                      <a:pt x="22" y="47"/>
                    </a:lnTo>
                    <a:lnTo>
                      <a:pt x="15" y="43"/>
                    </a:lnTo>
                    <a:lnTo>
                      <a:pt x="34" y="4"/>
                    </a:lnTo>
                    <a:close/>
                    <a:moveTo>
                      <a:pt x="260" y="266"/>
                    </a:moveTo>
                    <a:lnTo>
                      <a:pt x="262" y="270"/>
                    </a:lnTo>
                    <a:lnTo>
                      <a:pt x="262" y="274"/>
                    </a:lnTo>
                    <a:lnTo>
                      <a:pt x="263" y="277"/>
                    </a:lnTo>
                    <a:lnTo>
                      <a:pt x="262" y="281"/>
                    </a:lnTo>
                    <a:lnTo>
                      <a:pt x="259" y="284"/>
                    </a:lnTo>
                    <a:lnTo>
                      <a:pt x="256" y="287"/>
                    </a:lnTo>
                    <a:lnTo>
                      <a:pt x="251" y="291"/>
                    </a:lnTo>
                    <a:lnTo>
                      <a:pt x="244" y="293"/>
                    </a:lnTo>
                    <a:lnTo>
                      <a:pt x="237" y="294"/>
                    </a:lnTo>
                    <a:lnTo>
                      <a:pt x="232" y="294"/>
                    </a:lnTo>
                    <a:lnTo>
                      <a:pt x="228" y="293"/>
                    </a:lnTo>
                    <a:lnTo>
                      <a:pt x="225" y="291"/>
                    </a:lnTo>
                    <a:lnTo>
                      <a:pt x="222" y="287"/>
                    </a:lnTo>
                    <a:lnTo>
                      <a:pt x="221" y="284"/>
                    </a:lnTo>
                    <a:lnTo>
                      <a:pt x="219" y="280"/>
                    </a:lnTo>
                    <a:lnTo>
                      <a:pt x="218" y="277"/>
                    </a:lnTo>
                    <a:lnTo>
                      <a:pt x="260" y="266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96" name="Freeform 592">
                <a:extLst>
                  <a:ext uri="{FF2B5EF4-FFF2-40B4-BE49-F238E27FC236}">
                    <a16:creationId xmlns:a16="http://schemas.microsoft.com/office/drawing/2014/main" id="{FF7D7C7E-C588-4980-AF17-9A02CE0DCD3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79" y="1738"/>
                <a:ext cx="26" cy="39"/>
              </a:xfrm>
              <a:custGeom>
                <a:avLst/>
                <a:gdLst>
                  <a:gd name="T0" fmla="*/ 0 w 484"/>
                  <a:gd name="T1" fmla="*/ 0 h 748"/>
                  <a:gd name="T2" fmla="*/ 0 w 484"/>
                  <a:gd name="T3" fmla="*/ 0 h 748"/>
                  <a:gd name="T4" fmla="*/ 0 w 484"/>
                  <a:gd name="T5" fmla="*/ 0 h 748"/>
                  <a:gd name="T6" fmla="*/ 0 w 484"/>
                  <a:gd name="T7" fmla="*/ 0 h 748"/>
                  <a:gd name="T8" fmla="*/ 0 w 484"/>
                  <a:gd name="T9" fmla="*/ 0 h 748"/>
                  <a:gd name="T10" fmla="*/ 0 w 484"/>
                  <a:gd name="T11" fmla="*/ 0 h 748"/>
                  <a:gd name="T12" fmla="*/ 0 w 484"/>
                  <a:gd name="T13" fmla="*/ 0 h 748"/>
                  <a:gd name="T14" fmla="*/ 0 w 484"/>
                  <a:gd name="T15" fmla="*/ 0 h 748"/>
                  <a:gd name="T16" fmla="*/ 0 w 484"/>
                  <a:gd name="T17" fmla="*/ 0 h 748"/>
                  <a:gd name="T18" fmla="*/ 0 w 484"/>
                  <a:gd name="T19" fmla="*/ 0 h 748"/>
                  <a:gd name="T20" fmla="*/ 0 w 484"/>
                  <a:gd name="T21" fmla="*/ 0 h 748"/>
                  <a:gd name="T22" fmla="*/ 0 w 484"/>
                  <a:gd name="T23" fmla="*/ 0 h 748"/>
                  <a:gd name="T24" fmla="*/ 0 w 484"/>
                  <a:gd name="T25" fmla="*/ 0 h 748"/>
                  <a:gd name="T26" fmla="*/ 0 w 484"/>
                  <a:gd name="T27" fmla="*/ 1 h 748"/>
                  <a:gd name="T28" fmla="*/ 0 w 484"/>
                  <a:gd name="T29" fmla="*/ 1 h 748"/>
                  <a:gd name="T30" fmla="*/ 1 w 484"/>
                  <a:gd name="T31" fmla="*/ 1 h 748"/>
                  <a:gd name="T32" fmla="*/ 1 w 484"/>
                  <a:gd name="T33" fmla="*/ 1 h 748"/>
                  <a:gd name="T34" fmla="*/ 1 w 484"/>
                  <a:gd name="T35" fmla="*/ 1 h 748"/>
                  <a:gd name="T36" fmla="*/ 0 w 484"/>
                  <a:gd name="T37" fmla="*/ 1 h 748"/>
                  <a:gd name="T38" fmla="*/ 0 w 484"/>
                  <a:gd name="T39" fmla="*/ 1 h 748"/>
                  <a:gd name="T40" fmla="*/ 0 w 484"/>
                  <a:gd name="T41" fmla="*/ 1 h 748"/>
                  <a:gd name="T42" fmla="*/ 0 w 484"/>
                  <a:gd name="T43" fmla="*/ 1 h 748"/>
                  <a:gd name="T44" fmla="*/ 0 w 484"/>
                  <a:gd name="T45" fmla="*/ 1 h 748"/>
                  <a:gd name="T46" fmla="*/ 0 w 484"/>
                  <a:gd name="T47" fmla="*/ 0 h 748"/>
                  <a:gd name="T48" fmla="*/ 0 w 484"/>
                  <a:gd name="T49" fmla="*/ 0 h 748"/>
                  <a:gd name="T50" fmla="*/ 0 w 484"/>
                  <a:gd name="T51" fmla="*/ 0 h 748"/>
                  <a:gd name="T52" fmla="*/ 0 w 484"/>
                  <a:gd name="T53" fmla="*/ 0 h 748"/>
                  <a:gd name="T54" fmla="*/ 1 w 484"/>
                  <a:gd name="T55" fmla="*/ 1 h 748"/>
                  <a:gd name="T56" fmla="*/ 1 w 484"/>
                  <a:gd name="T57" fmla="*/ 1 h 748"/>
                  <a:gd name="T58" fmla="*/ 1 w 484"/>
                  <a:gd name="T59" fmla="*/ 1 h 748"/>
                  <a:gd name="T60" fmla="*/ 1 w 484"/>
                  <a:gd name="T61" fmla="*/ 1 h 748"/>
                  <a:gd name="T62" fmla="*/ 1 w 484"/>
                  <a:gd name="T63" fmla="*/ 1 h 748"/>
                  <a:gd name="T64" fmla="*/ 1 w 484"/>
                  <a:gd name="T65" fmla="*/ 1 h 748"/>
                  <a:gd name="T66" fmla="*/ 1 w 484"/>
                  <a:gd name="T67" fmla="*/ 1 h 748"/>
                  <a:gd name="T68" fmla="*/ 1 w 484"/>
                  <a:gd name="T69" fmla="*/ 1 h 748"/>
                  <a:gd name="T70" fmla="*/ 1 w 484"/>
                  <a:gd name="T71" fmla="*/ 2 h 748"/>
                  <a:gd name="T72" fmla="*/ 1 w 484"/>
                  <a:gd name="T73" fmla="*/ 2 h 748"/>
                  <a:gd name="T74" fmla="*/ 1 w 484"/>
                  <a:gd name="T75" fmla="*/ 2 h 748"/>
                  <a:gd name="T76" fmla="*/ 1 w 484"/>
                  <a:gd name="T77" fmla="*/ 2 h 748"/>
                  <a:gd name="T78" fmla="*/ 1 w 484"/>
                  <a:gd name="T79" fmla="*/ 2 h 748"/>
                  <a:gd name="T80" fmla="*/ 1 w 484"/>
                  <a:gd name="T81" fmla="*/ 2 h 748"/>
                  <a:gd name="T82" fmla="*/ 1 w 484"/>
                  <a:gd name="T83" fmla="*/ 2 h 748"/>
                  <a:gd name="T84" fmla="*/ 1 w 484"/>
                  <a:gd name="T85" fmla="*/ 2 h 748"/>
                  <a:gd name="T86" fmla="*/ 1 w 484"/>
                  <a:gd name="T87" fmla="*/ 2 h 748"/>
                  <a:gd name="T88" fmla="*/ 1 w 484"/>
                  <a:gd name="T89" fmla="*/ 2 h 748"/>
                  <a:gd name="T90" fmla="*/ 1 w 484"/>
                  <a:gd name="T91" fmla="*/ 2 h 748"/>
                  <a:gd name="T92" fmla="*/ 1 w 484"/>
                  <a:gd name="T93" fmla="*/ 1 h 748"/>
                  <a:gd name="T94" fmla="*/ 1 w 484"/>
                  <a:gd name="T95" fmla="*/ 1 h 748"/>
                  <a:gd name="T96" fmla="*/ 1 w 484"/>
                  <a:gd name="T97" fmla="*/ 2 h 748"/>
                  <a:gd name="T98" fmla="*/ 1 w 484"/>
                  <a:gd name="T99" fmla="*/ 2 h 748"/>
                  <a:gd name="T100" fmla="*/ 1 w 484"/>
                  <a:gd name="T101" fmla="*/ 2 h 748"/>
                  <a:gd name="T102" fmla="*/ 1 w 484"/>
                  <a:gd name="T103" fmla="*/ 2 h 748"/>
                  <a:gd name="T104" fmla="*/ 1 w 484"/>
                  <a:gd name="T105" fmla="*/ 2 h 748"/>
                  <a:gd name="T106" fmla="*/ 1 w 484"/>
                  <a:gd name="T107" fmla="*/ 2 h 748"/>
                  <a:gd name="T108" fmla="*/ 1 w 484"/>
                  <a:gd name="T109" fmla="*/ 2 h 748"/>
                  <a:gd name="T110" fmla="*/ 1 w 484"/>
                  <a:gd name="T111" fmla="*/ 2 h 748"/>
                  <a:gd name="T112" fmla="*/ 1 w 484"/>
                  <a:gd name="T113" fmla="*/ 2 h 74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484" h="748">
                    <a:moveTo>
                      <a:pt x="1" y="27"/>
                    </a:moveTo>
                    <a:lnTo>
                      <a:pt x="0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6" y="5"/>
                    </a:lnTo>
                    <a:lnTo>
                      <a:pt x="11" y="2"/>
                    </a:lnTo>
                    <a:lnTo>
                      <a:pt x="18" y="1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4" y="2"/>
                    </a:lnTo>
                    <a:lnTo>
                      <a:pt x="37" y="4"/>
                    </a:lnTo>
                    <a:lnTo>
                      <a:pt x="41" y="7"/>
                    </a:lnTo>
                    <a:lnTo>
                      <a:pt x="42" y="10"/>
                    </a:lnTo>
                    <a:lnTo>
                      <a:pt x="43" y="14"/>
                    </a:lnTo>
                    <a:lnTo>
                      <a:pt x="44" y="18"/>
                    </a:lnTo>
                    <a:lnTo>
                      <a:pt x="1" y="27"/>
                    </a:lnTo>
                    <a:close/>
                    <a:moveTo>
                      <a:pt x="44" y="18"/>
                    </a:moveTo>
                    <a:lnTo>
                      <a:pt x="46" y="28"/>
                    </a:lnTo>
                    <a:lnTo>
                      <a:pt x="52" y="54"/>
                    </a:lnTo>
                    <a:lnTo>
                      <a:pt x="57" y="73"/>
                    </a:lnTo>
                    <a:lnTo>
                      <a:pt x="63" y="94"/>
                    </a:lnTo>
                    <a:lnTo>
                      <a:pt x="71" y="118"/>
                    </a:lnTo>
                    <a:lnTo>
                      <a:pt x="80" y="143"/>
                    </a:lnTo>
                    <a:lnTo>
                      <a:pt x="91" y="170"/>
                    </a:lnTo>
                    <a:lnTo>
                      <a:pt x="104" y="199"/>
                    </a:lnTo>
                    <a:lnTo>
                      <a:pt x="118" y="228"/>
                    </a:lnTo>
                    <a:lnTo>
                      <a:pt x="134" y="257"/>
                    </a:lnTo>
                    <a:lnTo>
                      <a:pt x="152" y="287"/>
                    </a:lnTo>
                    <a:lnTo>
                      <a:pt x="173" y="315"/>
                    </a:lnTo>
                    <a:lnTo>
                      <a:pt x="183" y="329"/>
                    </a:lnTo>
                    <a:lnTo>
                      <a:pt x="194" y="343"/>
                    </a:lnTo>
                    <a:lnTo>
                      <a:pt x="206" y="356"/>
                    </a:lnTo>
                    <a:lnTo>
                      <a:pt x="219" y="369"/>
                    </a:lnTo>
                    <a:lnTo>
                      <a:pt x="188" y="400"/>
                    </a:lnTo>
                    <a:lnTo>
                      <a:pt x="175" y="387"/>
                    </a:lnTo>
                    <a:lnTo>
                      <a:pt x="161" y="372"/>
                    </a:lnTo>
                    <a:lnTo>
                      <a:pt x="149" y="357"/>
                    </a:lnTo>
                    <a:lnTo>
                      <a:pt x="138" y="343"/>
                    </a:lnTo>
                    <a:lnTo>
                      <a:pt x="127" y="327"/>
                    </a:lnTo>
                    <a:lnTo>
                      <a:pt x="116" y="312"/>
                    </a:lnTo>
                    <a:lnTo>
                      <a:pt x="106" y="296"/>
                    </a:lnTo>
                    <a:lnTo>
                      <a:pt x="97" y="280"/>
                    </a:lnTo>
                    <a:lnTo>
                      <a:pt x="79" y="250"/>
                    </a:lnTo>
                    <a:lnTo>
                      <a:pt x="64" y="218"/>
                    </a:lnTo>
                    <a:lnTo>
                      <a:pt x="51" y="188"/>
                    </a:lnTo>
                    <a:lnTo>
                      <a:pt x="40" y="159"/>
                    </a:lnTo>
                    <a:lnTo>
                      <a:pt x="29" y="132"/>
                    </a:lnTo>
                    <a:lnTo>
                      <a:pt x="21" y="106"/>
                    </a:lnTo>
                    <a:lnTo>
                      <a:pt x="15" y="84"/>
                    </a:lnTo>
                    <a:lnTo>
                      <a:pt x="9" y="64"/>
                    </a:lnTo>
                    <a:lnTo>
                      <a:pt x="3" y="37"/>
                    </a:lnTo>
                    <a:lnTo>
                      <a:pt x="1" y="27"/>
                    </a:lnTo>
                    <a:lnTo>
                      <a:pt x="44" y="18"/>
                    </a:lnTo>
                    <a:close/>
                    <a:moveTo>
                      <a:pt x="219" y="369"/>
                    </a:moveTo>
                    <a:lnTo>
                      <a:pt x="235" y="386"/>
                    </a:lnTo>
                    <a:lnTo>
                      <a:pt x="248" y="399"/>
                    </a:lnTo>
                    <a:lnTo>
                      <a:pt x="261" y="410"/>
                    </a:lnTo>
                    <a:lnTo>
                      <a:pt x="272" y="422"/>
                    </a:lnTo>
                    <a:lnTo>
                      <a:pt x="241" y="452"/>
                    </a:lnTo>
                    <a:lnTo>
                      <a:pt x="227" y="439"/>
                    </a:lnTo>
                    <a:lnTo>
                      <a:pt x="213" y="425"/>
                    </a:lnTo>
                    <a:lnTo>
                      <a:pt x="199" y="411"/>
                    </a:lnTo>
                    <a:lnTo>
                      <a:pt x="188" y="400"/>
                    </a:lnTo>
                    <a:lnTo>
                      <a:pt x="219" y="369"/>
                    </a:lnTo>
                    <a:close/>
                    <a:moveTo>
                      <a:pt x="272" y="422"/>
                    </a:moveTo>
                    <a:lnTo>
                      <a:pt x="312" y="460"/>
                    </a:lnTo>
                    <a:lnTo>
                      <a:pt x="348" y="497"/>
                    </a:lnTo>
                    <a:lnTo>
                      <a:pt x="364" y="515"/>
                    </a:lnTo>
                    <a:lnTo>
                      <a:pt x="379" y="532"/>
                    </a:lnTo>
                    <a:lnTo>
                      <a:pt x="394" y="549"/>
                    </a:lnTo>
                    <a:lnTo>
                      <a:pt x="407" y="567"/>
                    </a:lnTo>
                    <a:lnTo>
                      <a:pt x="420" y="584"/>
                    </a:lnTo>
                    <a:lnTo>
                      <a:pt x="432" y="602"/>
                    </a:lnTo>
                    <a:lnTo>
                      <a:pt x="443" y="619"/>
                    </a:lnTo>
                    <a:lnTo>
                      <a:pt x="452" y="637"/>
                    </a:lnTo>
                    <a:lnTo>
                      <a:pt x="461" y="657"/>
                    </a:lnTo>
                    <a:lnTo>
                      <a:pt x="469" y="677"/>
                    </a:lnTo>
                    <a:lnTo>
                      <a:pt x="476" y="698"/>
                    </a:lnTo>
                    <a:lnTo>
                      <a:pt x="482" y="720"/>
                    </a:lnTo>
                    <a:lnTo>
                      <a:pt x="440" y="732"/>
                    </a:lnTo>
                    <a:lnTo>
                      <a:pt x="435" y="711"/>
                    </a:lnTo>
                    <a:lnTo>
                      <a:pt x="427" y="692"/>
                    </a:lnTo>
                    <a:lnTo>
                      <a:pt x="420" y="673"/>
                    </a:lnTo>
                    <a:lnTo>
                      <a:pt x="412" y="656"/>
                    </a:lnTo>
                    <a:lnTo>
                      <a:pt x="403" y="639"/>
                    </a:lnTo>
                    <a:lnTo>
                      <a:pt x="393" y="622"/>
                    </a:lnTo>
                    <a:lnTo>
                      <a:pt x="381" y="606"/>
                    </a:lnTo>
                    <a:lnTo>
                      <a:pt x="370" y="589"/>
                    </a:lnTo>
                    <a:lnTo>
                      <a:pt x="357" y="574"/>
                    </a:lnTo>
                    <a:lnTo>
                      <a:pt x="344" y="558"/>
                    </a:lnTo>
                    <a:lnTo>
                      <a:pt x="328" y="541"/>
                    </a:lnTo>
                    <a:lnTo>
                      <a:pt x="313" y="525"/>
                    </a:lnTo>
                    <a:lnTo>
                      <a:pt x="279" y="490"/>
                    </a:lnTo>
                    <a:lnTo>
                      <a:pt x="241" y="452"/>
                    </a:lnTo>
                    <a:lnTo>
                      <a:pt x="272" y="422"/>
                    </a:lnTo>
                    <a:close/>
                    <a:moveTo>
                      <a:pt x="482" y="720"/>
                    </a:moveTo>
                    <a:lnTo>
                      <a:pt x="483" y="724"/>
                    </a:lnTo>
                    <a:lnTo>
                      <a:pt x="484" y="729"/>
                    </a:lnTo>
                    <a:lnTo>
                      <a:pt x="484" y="733"/>
                    </a:lnTo>
                    <a:lnTo>
                      <a:pt x="483" y="736"/>
                    </a:lnTo>
                    <a:lnTo>
                      <a:pt x="482" y="739"/>
                    </a:lnTo>
                    <a:lnTo>
                      <a:pt x="478" y="742"/>
                    </a:lnTo>
                    <a:lnTo>
                      <a:pt x="474" y="745"/>
                    </a:lnTo>
                    <a:lnTo>
                      <a:pt x="466" y="747"/>
                    </a:lnTo>
                    <a:lnTo>
                      <a:pt x="459" y="748"/>
                    </a:lnTo>
                    <a:lnTo>
                      <a:pt x="453" y="748"/>
                    </a:lnTo>
                    <a:lnTo>
                      <a:pt x="449" y="747"/>
                    </a:lnTo>
                    <a:lnTo>
                      <a:pt x="446" y="745"/>
                    </a:lnTo>
                    <a:lnTo>
                      <a:pt x="444" y="742"/>
                    </a:lnTo>
                    <a:lnTo>
                      <a:pt x="442" y="739"/>
                    </a:lnTo>
                    <a:lnTo>
                      <a:pt x="441" y="735"/>
                    </a:lnTo>
                    <a:lnTo>
                      <a:pt x="440" y="732"/>
                    </a:lnTo>
                    <a:lnTo>
                      <a:pt x="482" y="720"/>
                    </a:lnTo>
                    <a:close/>
                  </a:path>
                </a:pathLst>
              </a:custGeom>
              <a:solidFill>
                <a:srgbClr val="7263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97" name="Freeform 593">
                <a:extLst>
                  <a:ext uri="{FF2B5EF4-FFF2-40B4-BE49-F238E27FC236}">
                    <a16:creationId xmlns:a16="http://schemas.microsoft.com/office/drawing/2014/main" id="{C43DE75C-AD28-402B-A7DC-065E881199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45" y="1757"/>
                <a:ext cx="14" cy="21"/>
              </a:xfrm>
              <a:custGeom>
                <a:avLst/>
                <a:gdLst>
                  <a:gd name="T0" fmla="*/ 0 w 262"/>
                  <a:gd name="T1" fmla="*/ 0 h 393"/>
                  <a:gd name="T2" fmla="*/ 0 w 262"/>
                  <a:gd name="T3" fmla="*/ 0 h 393"/>
                  <a:gd name="T4" fmla="*/ 0 w 262"/>
                  <a:gd name="T5" fmla="*/ 0 h 393"/>
                  <a:gd name="T6" fmla="*/ 0 w 262"/>
                  <a:gd name="T7" fmla="*/ 0 h 393"/>
                  <a:gd name="T8" fmla="*/ 0 w 262"/>
                  <a:gd name="T9" fmla="*/ 0 h 393"/>
                  <a:gd name="T10" fmla="*/ 0 w 262"/>
                  <a:gd name="T11" fmla="*/ 0 h 393"/>
                  <a:gd name="T12" fmla="*/ 0 w 262"/>
                  <a:gd name="T13" fmla="*/ 0 h 393"/>
                  <a:gd name="T14" fmla="*/ 0 w 262"/>
                  <a:gd name="T15" fmla="*/ 0 h 393"/>
                  <a:gd name="T16" fmla="*/ 0 w 262"/>
                  <a:gd name="T17" fmla="*/ 0 h 393"/>
                  <a:gd name="T18" fmla="*/ 0 w 262"/>
                  <a:gd name="T19" fmla="*/ 0 h 393"/>
                  <a:gd name="T20" fmla="*/ 0 w 262"/>
                  <a:gd name="T21" fmla="*/ 0 h 393"/>
                  <a:gd name="T22" fmla="*/ 0 w 262"/>
                  <a:gd name="T23" fmla="*/ 0 h 393"/>
                  <a:gd name="T24" fmla="*/ 1 w 262"/>
                  <a:gd name="T25" fmla="*/ 1 h 393"/>
                  <a:gd name="T26" fmla="*/ 1 w 262"/>
                  <a:gd name="T27" fmla="*/ 1 h 393"/>
                  <a:gd name="T28" fmla="*/ 1 w 262"/>
                  <a:gd name="T29" fmla="*/ 1 h 393"/>
                  <a:gd name="T30" fmla="*/ 1 w 262"/>
                  <a:gd name="T31" fmla="*/ 1 h 393"/>
                  <a:gd name="T32" fmla="*/ 1 w 262"/>
                  <a:gd name="T33" fmla="*/ 1 h 393"/>
                  <a:gd name="T34" fmla="*/ 1 w 262"/>
                  <a:gd name="T35" fmla="*/ 1 h 393"/>
                  <a:gd name="T36" fmla="*/ 1 w 262"/>
                  <a:gd name="T37" fmla="*/ 1 h 393"/>
                  <a:gd name="T38" fmla="*/ 0 w 262"/>
                  <a:gd name="T39" fmla="*/ 1 h 393"/>
                  <a:gd name="T40" fmla="*/ 0 w 262"/>
                  <a:gd name="T41" fmla="*/ 1 h 393"/>
                  <a:gd name="T42" fmla="*/ 0 w 262"/>
                  <a:gd name="T43" fmla="*/ 0 h 393"/>
                  <a:gd name="T44" fmla="*/ 0 w 262"/>
                  <a:gd name="T45" fmla="*/ 0 h 393"/>
                  <a:gd name="T46" fmla="*/ 0 w 262"/>
                  <a:gd name="T47" fmla="*/ 0 h 393"/>
                  <a:gd name="T48" fmla="*/ 1 w 262"/>
                  <a:gd name="T49" fmla="*/ 1 h 393"/>
                  <a:gd name="T50" fmla="*/ 1 w 262"/>
                  <a:gd name="T51" fmla="*/ 1 h 393"/>
                  <a:gd name="T52" fmla="*/ 1 w 262"/>
                  <a:gd name="T53" fmla="*/ 1 h 393"/>
                  <a:gd name="T54" fmla="*/ 1 w 262"/>
                  <a:gd name="T55" fmla="*/ 1 h 393"/>
                  <a:gd name="T56" fmla="*/ 1 w 262"/>
                  <a:gd name="T57" fmla="*/ 1 h 393"/>
                  <a:gd name="T58" fmla="*/ 1 w 262"/>
                  <a:gd name="T59" fmla="*/ 1 h 393"/>
                  <a:gd name="T60" fmla="*/ 1 w 262"/>
                  <a:gd name="T61" fmla="*/ 1 h 393"/>
                  <a:gd name="T62" fmla="*/ 1 w 262"/>
                  <a:gd name="T63" fmla="*/ 1 h 393"/>
                  <a:gd name="T64" fmla="*/ 1 w 262"/>
                  <a:gd name="T65" fmla="*/ 1 h 39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62" h="393">
                    <a:moveTo>
                      <a:pt x="8" y="39"/>
                    </a:moveTo>
                    <a:lnTo>
                      <a:pt x="5" y="36"/>
                    </a:lnTo>
                    <a:lnTo>
                      <a:pt x="3" y="33"/>
                    </a:lnTo>
                    <a:lnTo>
                      <a:pt x="1" y="30"/>
                    </a:lnTo>
                    <a:lnTo>
                      <a:pt x="0" y="27"/>
                    </a:lnTo>
                    <a:lnTo>
                      <a:pt x="0" y="23"/>
                    </a:lnTo>
                    <a:lnTo>
                      <a:pt x="1" y="19"/>
                    </a:lnTo>
                    <a:lnTo>
                      <a:pt x="4" y="14"/>
                    </a:lnTo>
                    <a:lnTo>
                      <a:pt x="9" y="9"/>
                    </a:lnTo>
                    <a:lnTo>
                      <a:pt x="14" y="5"/>
                    </a:lnTo>
                    <a:lnTo>
                      <a:pt x="19" y="1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30" y="1"/>
                    </a:lnTo>
                    <a:lnTo>
                      <a:pt x="33" y="4"/>
                    </a:lnTo>
                    <a:lnTo>
                      <a:pt x="37" y="7"/>
                    </a:lnTo>
                    <a:lnTo>
                      <a:pt x="40" y="10"/>
                    </a:lnTo>
                    <a:lnTo>
                      <a:pt x="8" y="39"/>
                    </a:lnTo>
                    <a:close/>
                    <a:moveTo>
                      <a:pt x="40" y="10"/>
                    </a:moveTo>
                    <a:lnTo>
                      <a:pt x="47" y="18"/>
                    </a:lnTo>
                    <a:lnTo>
                      <a:pt x="67" y="40"/>
                    </a:lnTo>
                    <a:lnTo>
                      <a:pt x="96" y="75"/>
                    </a:lnTo>
                    <a:lnTo>
                      <a:pt x="131" y="120"/>
                    </a:lnTo>
                    <a:lnTo>
                      <a:pt x="149" y="146"/>
                    </a:lnTo>
                    <a:lnTo>
                      <a:pt x="168" y="173"/>
                    </a:lnTo>
                    <a:lnTo>
                      <a:pt x="186" y="203"/>
                    </a:lnTo>
                    <a:lnTo>
                      <a:pt x="203" y="234"/>
                    </a:lnTo>
                    <a:lnTo>
                      <a:pt x="220" y="265"/>
                    </a:lnTo>
                    <a:lnTo>
                      <a:pt x="235" y="298"/>
                    </a:lnTo>
                    <a:lnTo>
                      <a:pt x="242" y="315"/>
                    </a:lnTo>
                    <a:lnTo>
                      <a:pt x="248" y="331"/>
                    </a:lnTo>
                    <a:lnTo>
                      <a:pt x="255" y="347"/>
                    </a:lnTo>
                    <a:lnTo>
                      <a:pt x="260" y="365"/>
                    </a:lnTo>
                    <a:lnTo>
                      <a:pt x="218" y="377"/>
                    </a:lnTo>
                    <a:lnTo>
                      <a:pt x="213" y="361"/>
                    </a:lnTo>
                    <a:lnTo>
                      <a:pt x="207" y="345"/>
                    </a:lnTo>
                    <a:lnTo>
                      <a:pt x="201" y="329"/>
                    </a:lnTo>
                    <a:lnTo>
                      <a:pt x="194" y="314"/>
                    </a:lnTo>
                    <a:lnTo>
                      <a:pt x="180" y="283"/>
                    </a:lnTo>
                    <a:lnTo>
                      <a:pt x="164" y="253"/>
                    </a:lnTo>
                    <a:lnTo>
                      <a:pt x="147" y="224"/>
                    </a:lnTo>
                    <a:lnTo>
                      <a:pt x="130" y="196"/>
                    </a:lnTo>
                    <a:lnTo>
                      <a:pt x="112" y="169"/>
                    </a:lnTo>
                    <a:lnTo>
                      <a:pt x="95" y="145"/>
                    </a:lnTo>
                    <a:lnTo>
                      <a:pt x="61" y="102"/>
                    </a:lnTo>
                    <a:lnTo>
                      <a:pt x="33" y="69"/>
                    </a:lnTo>
                    <a:lnTo>
                      <a:pt x="15" y="48"/>
                    </a:lnTo>
                    <a:lnTo>
                      <a:pt x="8" y="39"/>
                    </a:lnTo>
                    <a:lnTo>
                      <a:pt x="40" y="10"/>
                    </a:lnTo>
                    <a:close/>
                    <a:moveTo>
                      <a:pt x="260" y="365"/>
                    </a:moveTo>
                    <a:lnTo>
                      <a:pt x="261" y="369"/>
                    </a:lnTo>
                    <a:lnTo>
                      <a:pt x="262" y="372"/>
                    </a:lnTo>
                    <a:lnTo>
                      <a:pt x="262" y="376"/>
                    </a:lnTo>
                    <a:lnTo>
                      <a:pt x="261" y="380"/>
                    </a:lnTo>
                    <a:lnTo>
                      <a:pt x="260" y="383"/>
                    </a:lnTo>
                    <a:lnTo>
                      <a:pt x="257" y="386"/>
                    </a:lnTo>
                    <a:lnTo>
                      <a:pt x="252" y="389"/>
                    </a:lnTo>
                    <a:lnTo>
                      <a:pt x="244" y="391"/>
                    </a:lnTo>
                    <a:lnTo>
                      <a:pt x="237" y="393"/>
                    </a:lnTo>
                    <a:lnTo>
                      <a:pt x="232" y="393"/>
                    </a:lnTo>
                    <a:lnTo>
                      <a:pt x="228" y="392"/>
                    </a:lnTo>
                    <a:lnTo>
                      <a:pt x="224" y="390"/>
                    </a:lnTo>
                    <a:lnTo>
                      <a:pt x="222" y="387"/>
                    </a:lnTo>
                    <a:lnTo>
                      <a:pt x="220" y="384"/>
                    </a:lnTo>
                    <a:lnTo>
                      <a:pt x="219" y="380"/>
                    </a:lnTo>
                    <a:lnTo>
                      <a:pt x="218" y="377"/>
                    </a:lnTo>
                    <a:lnTo>
                      <a:pt x="260" y="365"/>
                    </a:lnTo>
                    <a:close/>
                  </a:path>
                </a:pathLst>
              </a:custGeom>
              <a:solidFill>
                <a:srgbClr val="7263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98" name="Freeform 594">
                <a:extLst>
                  <a:ext uri="{FF2B5EF4-FFF2-40B4-BE49-F238E27FC236}">
                    <a16:creationId xmlns:a16="http://schemas.microsoft.com/office/drawing/2014/main" id="{FACBD576-6CED-4940-8017-227C3674DF0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5" y="1760"/>
                <a:ext cx="20" cy="16"/>
              </a:xfrm>
              <a:custGeom>
                <a:avLst/>
                <a:gdLst>
                  <a:gd name="T0" fmla="*/ 0 w 387"/>
                  <a:gd name="T1" fmla="*/ 0 h 295"/>
                  <a:gd name="T2" fmla="*/ 0 w 387"/>
                  <a:gd name="T3" fmla="*/ 0 h 295"/>
                  <a:gd name="T4" fmla="*/ 0 w 387"/>
                  <a:gd name="T5" fmla="*/ 0 h 295"/>
                  <a:gd name="T6" fmla="*/ 0 w 387"/>
                  <a:gd name="T7" fmla="*/ 0 h 295"/>
                  <a:gd name="T8" fmla="*/ 0 w 387"/>
                  <a:gd name="T9" fmla="*/ 0 h 295"/>
                  <a:gd name="T10" fmla="*/ 0 w 387"/>
                  <a:gd name="T11" fmla="*/ 0 h 295"/>
                  <a:gd name="T12" fmla="*/ 0 w 387"/>
                  <a:gd name="T13" fmla="*/ 0 h 295"/>
                  <a:gd name="T14" fmla="*/ 0 w 387"/>
                  <a:gd name="T15" fmla="*/ 0 h 295"/>
                  <a:gd name="T16" fmla="*/ 0 w 387"/>
                  <a:gd name="T17" fmla="*/ 0 h 295"/>
                  <a:gd name="T18" fmla="*/ 0 w 387"/>
                  <a:gd name="T19" fmla="*/ 0 h 295"/>
                  <a:gd name="T20" fmla="*/ 0 w 387"/>
                  <a:gd name="T21" fmla="*/ 0 h 295"/>
                  <a:gd name="T22" fmla="*/ 0 w 387"/>
                  <a:gd name="T23" fmla="*/ 0 h 295"/>
                  <a:gd name="T24" fmla="*/ 0 w 387"/>
                  <a:gd name="T25" fmla="*/ 0 h 295"/>
                  <a:gd name="T26" fmla="*/ 1 w 387"/>
                  <a:gd name="T27" fmla="*/ 0 h 295"/>
                  <a:gd name="T28" fmla="*/ 1 w 387"/>
                  <a:gd name="T29" fmla="*/ 1 h 295"/>
                  <a:gd name="T30" fmla="*/ 1 w 387"/>
                  <a:gd name="T31" fmla="*/ 1 h 295"/>
                  <a:gd name="T32" fmla="*/ 1 w 387"/>
                  <a:gd name="T33" fmla="*/ 1 h 295"/>
                  <a:gd name="T34" fmla="*/ 1 w 387"/>
                  <a:gd name="T35" fmla="*/ 1 h 295"/>
                  <a:gd name="T36" fmla="*/ 1 w 387"/>
                  <a:gd name="T37" fmla="*/ 1 h 295"/>
                  <a:gd name="T38" fmla="*/ 1 w 387"/>
                  <a:gd name="T39" fmla="*/ 1 h 295"/>
                  <a:gd name="T40" fmla="*/ 1 w 387"/>
                  <a:gd name="T41" fmla="*/ 1 h 295"/>
                  <a:gd name="T42" fmla="*/ 0 w 387"/>
                  <a:gd name="T43" fmla="*/ 0 h 295"/>
                  <a:gd name="T44" fmla="*/ 0 w 387"/>
                  <a:gd name="T45" fmla="*/ 0 h 295"/>
                  <a:gd name="T46" fmla="*/ 0 w 387"/>
                  <a:gd name="T47" fmla="*/ 0 h 295"/>
                  <a:gd name="T48" fmla="*/ 0 w 387"/>
                  <a:gd name="T49" fmla="*/ 0 h 295"/>
                  <a:gd name="T50" fmla="*/ 0 w 387"/>
                  <a:gd name="T51" fmla="*/ 0 h 295"/>
                  <a:gd name="T52" fmla="*/ 1 w 387"/>
                  <a:gd name="T53" fmla="*/ 1 h 295"/>
                  <a:gd name="T54" fmla="*/ 1 w 387"/>
                  <a:gd name="T55" fmla="*/ 1 h 295"/>
                  <a:gd name="T56" fmla="*/ 1 w 387"/>
                  <a:gd name="T57" fmla="*/ 1 h 295"/>
                  <a:gd name="T58" fmla="*/ 1 w 387"/>
                  <a:gd name="T59" fmla="*/ 1 h 295"/>
                  <a:gd name="T60" fmla="*/ 1 w 387"/>
                  <a:gd name="T61" fmla="*/ 1 h 295"/>
                  <a:gd name="T62" fmla="*/ 1 w 387"/>
                  <a:gd name="T63" fmla="*/ 1 h 295"/>
                  <a:gd name="T64" fmla="*/ 1 w 387"/>
                  <a:gd name="T65" fmla="*/ 1 h 295"/>
                  <a:gd name="T66" fmla="*/ 1 w 387"/>
                  <a:gd name="T67" fmla="*/ 1 h 295"/>
                  <a:gd name="T68" fmla="*/ 1 w 387"/>
                  <a:gd name="T69" fmla="*/ 1 h 29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87" h="295">
                    <a:moveTo>
                      <a:pt x="8" y="38"/>
                    </a:moveTo>
                    <a:lnTo>
                      <a:pt x="5" y="35"/>
                    </a:lnTo>
                    <a:lnTo>
                      <a:pt x="3" y="31"/>
                    </a:lnTo>
                    <a:lnTo>
                      <a:pt x="1" y="27"/>
                    </a:lnTo>
                    <a:lnTo>
                      <a:pt x="0" y="24"/>
                    </a:lnTo>
                    <a:lnTo>
                      <a:pt x="1" y="20"/>
                    </a:lnTo>
                    <a:lnTo>
                      <a:pt x="2" y="16"/>
                    </a:lnTo>
                    <a:lnTo>
                      <a:pt x="5" y="12"/>
                    </a:lnTo>
                    <a:lnTo>
                      <a:pt x="12" y="7"/>
                    </a:lnTo>
                    <a:lnTo>
                      <a:pt x="17" y="3"/>
                    </a:lnTo>
                    <a:lnTo>
                      <a:pt x="22" y="1"/>
                    </a:lnTo>
                    <a:lnTo>
                      <a:pt x="27" y="0"/>
                    </a:lnTo>
                    <a:lnTo>
                      <a:pt x="30" y="0"/>
                    </a:lnTo>
                    <a:lnTo>
                      <a:pt x="34" y="2"/>
                    </a:lnTo>
                    <a:lnTo>
                      <a:pt x="36" y="4"/>
                    </a:lnTo>
                    <a:lnTo>
                      <a:pt x="39" y="7"/>
                    </a:lnTo>
                    <a:lnTo>
                      <a:pt x="42" y="10"/>
                    </a:lnTo>
                    <a:lnTo>
                      <a:pt x="8" y="38"/>
                    </a:lnTo>
                    <a:close/>
                    <a:moveTo>
                      <a:pt x="42" y="10"/>
                    </a:moveTo>
                    <a:lnTo>
                      <a:pt x="48" y="17"/>
                    </a:lnTo>
                    <a:lnTo>
                      <a:pt x="65" y="37"/>
                    </a:lnTo>
                    <a:lnTo>
                      <a:pt x="78" y="50"/>
                    </a:lnTo>
                    <a:lnTo>
                      <a:pt x="93" y="65"/>
                    </a:lnTo>
                    <a:lnTo>
                      <a:pt x="111" y="83"/>
                    </a:lnTo>
                    <a:lnTo>
                      <a:pt x="131" y="101"/>
                    </a:lnTo>
                    <a:lnTo>
                      <a:pt x="154" y="119"/>
                    </a:lnTo>
                    <a:lnTo>
                      <a:pt x="178" y="140"/>
                    </a:lnTo>
                    <a:lnTo>
                      <a:pt x="206" y="159"/>
                    </a:lnTo>
                    <a:lnTo>
                      <a:pt x="235" y="180"/>
                    </a:lnTo>
                    <a:lnTo>
                      <a:pt x="266" y="199"/>
                    </a:lnTo>
                    <a:lnTo>
                      <a:pt x="299" y="218"/>
                    </a:lnTo>
                    <a:lnTo>
                      <a:pt x="317" y="227"/>
                    </a:lnTo>
                    <a:lnTo>
                      <a:pt x="335" y="235"/>
                    </a:lnTo>
                    <a:lnTo>
                      <a:pt x="353" y="244"/>
                    </a:lnTo>
                    <a:lnTo>
                      <a:pt x="372" y="251"/>
                    </a:lnTo>
                    <a:lnTo>
                      <a:pt x="355" y="292"/>
                    </a:lnTo>
                    <a:lnTo>
                      <a:pt x="336" y="284"/>
                    </a:lnTo>
                    <a:lnTo>
                      <a:pt x="317" y="275"/>
                    </a:lnTo>
                    <a:lnTo>
                      <a:pt x="298" y="266"/>
                    </a:lnTo>
                    <a:lnTo>
                      <a:pt x="280" y="257"/>
                    </a:lnTo>
                    <a:lnTo>
                      <a:pt x="245" y="237"/>
                    </a:lnTo>
                    <a:lnTo>
                      <a:pt x="211" y="217"/>
                    </a:lnTo>
                    <a:lnTo>
                      <a:pt x="180" y="195"/>
                    </a:lnTo>
                    <a:lnTo>
                      <a:pt x="152" y="175"/>
                    </a:lnTo>
                    <a:lnTo>
                      <a:pt x="126" y="153"/>
                    </a:lnTo>
                    <a:lnTo>
                      <a:pt x="102" y="133"/>
                    </a:lnTo>
                    <a:lnTo>
                      <a:pt x="81" y="113"/>
                    </a:lnTo>
                    <a:lnTo>
                      <a:pt x="62" y="96"/>
                    </a:lnTo>
                    <a:lnTo>
                      <a:pt x="46" y="80"/>
                    </a:lnTo>
                    <a:lnTo>
                      <a:pt x="33" y="65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42" y="10"/>
                    </a:lnTo>
                    <a:close/>
                    <a:moveTo>
                      <a:pt x="372" y="251"/>
                    </a:moveTo>
                    <a:lnTo>
                      <a:pt x="376" y="254"/>
                    </a:lnTo>
                    <a:lnTo>
                      <a:pt x="379" y="255"/>
                    </a:lnTo>
                    <a:lnTo>
                      <a:pt x="382" y="258"/>
                    </a:lnTo>
                    <a:lnTo>
                      <a:pt x="385" y="260"/>
                    </a:lnTo>
                    <a:lnTo>
                      <a:pt x="386" y="264"/>
                    </a:lnTo>
                    <a:lnTo>
                      <a:pt x="387" y="268"/>
                    </a:lnTo>
                    <a:lnTo>
                      <a:pt x="386" y="273"/>
                    </a:lnTo>
                    <a:lnTo>
                      <a:pt x="384" y="280"/>
                    </a:lnTo>
                    <a:lnTo>
                      <a:pt x="381" y="286"/>
                    </a:lnTo>
                    <a:lnTo>
                      <a:pt x="378" y="291"/>
                    </a:lnTo>
                    <a:lnTo>
                      <a:pt x="374" y="294"/>
                    </a:lnTo>
                    <a:lnTo>
                      <a:pt x="371" y="295"/>
                    </a:lnTo>
                    <a:lnTo>
                      <a:pt x="367" y="295"/>
                    </a:lnTo>
                    <a:lnTo>
                      <a:pt x="364" y="294"/>
                    </a:lnTo>
                    <a:lnTo>
                      <a:pt x="360" y="293"/>
                    </a:lnTo>
                    <a:lnTo>
                      <a:pt x="355" y="292"/>
                    </a:lnTo>
                    <a:lnTo>
                      <a:pt x="372" y="251"/>
                    </a:lnTo>
                    <a:close/>
                  </a:path>
                </a:pathLst>
              </a:custGeom>
              <a:solidFill>
                <a:srgbClr val="7263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99" name="Freeform 595">
                <a:extLst>
                  <a:ext uri="{FF2B5EF4-FFF2-40B4-BE49-F238E27FC236}">
                    <a16:creationId xmlns:a16="http://schemas.microsoft.com/office/drawing/2014/main" id="{DD87993C-2E06-40D3-8CE8-CDAA5B9F02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7" y="1726"/>
                <a:ext cx="8" cy="42"/>
              </a:xfrm>
              <a:custGeom>
                <a:avLst/>
                <a:gdLst>
                  <a:gd name="T0" fmla="*/ 0 w 156"/>
                  <a:gd name="T1" fmla="*/ 0 h 783"/>
                  <a:gd name="T2" fmla="*/ 0 w 156"/>
                  <a:gd name="T3" fmla="*/ 0 h 783"/>
                  <a:gd name="T4" fmla="*/ 0 w 156"/>
                  <a:gd name="T5" fmla="*/ 0 h 783"/>
                  <a:gd name="T6" fmla="*/ 0 w 156"/>
                  <a:gd name="T7" fmla="*/ 0 h 783"/>
                  <a:gd name="T8" fmla="*/ 0 w 156"/>
                  <a:gd name="T9" fmla="*/ 0 h 783"/>
                  <a:gd name="T10" fmla="*/ 0 w 156"/>
                  <a:gd name="T11" fmla="*/ 0 h 783"/>
                  <a:gd name="T12" fmla="*/ 0 w 156"/>
                  <a:gd name="T13" fmla="*/ 0 h 783"/>
                  <a:gd name="T14" fmla="*/ 0 w 156"/>
                  <a:gd name="T15" fmla="*/ 0 h 783"/>
                  <a:gd name="T16" fmla="*/ 0 w 156"/>
                  <a:gd name="T17" fmla="*/ 0 h 783"/>
                  <a:gd name="T18" fmla="*/ 0 w 156"/>
                  <a:gd name="T19" fmla="*/ 0 h 783"/>
                  <a:gd name="T20" fmla="*/ 0 w 156"/>
                  <a:gd name="T21" fmla="*/ 0 h 783"/>
                  <a:gd name="T22" fmla="*/ 0 w 156"/>
                  <a:gd name="T23" fmla="*/ 0 h 783"/>
                  <a:gd name="T24" fmla="*/ 0 w 156"/>
                  <a:gd name="T25" fmla="*/ 1 h 783"/>
                  <a:gd name="T26" fmla="*/ 0 w 156"/>
                  <a:gd name="T27" fmla="*/ 1 h 783"/>
                  <a:gd name="T28" fmla="*/ 0 w 156"/>
                  <a:gd name="T29" fmla="*/ 1 h 783"/>
                  <a:gd name="T30" fmla="*/ 0 w 156"/>
                  <a:gd name="T31" fmla="*/ 1 h 783"/>
                  <a:gd name="T32" fmla="*/ 0 w 156"/>
                  <a:gd name="T33" fmla="*/ 1 h 783"/>
                  <a:gd name="T34" fmla="*/ 0 w 156"/>
                  <a:gd name="T35" fmla="*/ 1 h 783"/>
                  <a:gd name="T36" fmla="*/ 0 w 156"/>
                  <a:gd name="T37" fmla="*/ 1 h 783"/>
                  <a:gd name="T38" fmla="*/ 0 w 156"/>
                  <a:gd name="T39" fmla="*/ 1 h 783"/>
                  <a:gd name="T40" fmla="*/ 0 w 156"/>
                  <a:gd name="T41" fmla="*/ 1 h 783"/>
                  <a:gd name="T42" fmla="*/ 0 w 156"/>
                  <a:gd name="T43" fmla="*/ 0 h 783"/>
                  <a:gd name="T44" fmla="*/ 0 w 156"/>
                  <a:gd name="T45" fmla="*/ 0 h 783"/>
                  <a:gd name="T46" fmla="*/ 0 w 156"/>
                  <a:gd name="T47" fmla="*/ 0 h 783"/>
                  <a:gd name="T48" fmla="*/ 0 w 156"/>
                  <a:gd name="T49" fmla="*/ 1 h 783"/>
                  <a:gd name="T50" fmla="*/ 0 w 156"/>
                  <a:gd name="T51" fmla="*/ 1 h 783"/>
                  <a:gd name="T52" fmla="*/ 0 w 156"/>
                  <a:gd name="T53" fmla="*/ 1 h 783"/>
                  <a:gd name="T54" fmla="*/ 0 w 156"/>
                  <a:gd name="T55" fmla="*/ 1 h 783"/>
                  <a:gd name="T56" fmla="*/ 0 w 156"/>
                  <a:gd name="T57" fmla="*/ 1 h 783"/>
                  <a:gd name="T58" fmla="*/ 0 w 156"/>
                  <a:gd name="T59" fmla="*/ 1 h 783"/>
                  <a:gd name="T60" fmla="*/ 0 w 156"/>
                  <a:gd name="T61" fmla="*/ 1 h 783"/>
                  <a:gd name="T62" fmla="*/ 0 w 156"/>
                  <a:gd name="T63" fmla="*/ 1 h 783"/>
                  <a:gd name="T64" fmla="*/ 0 w 156"/>
                  <a:gd name="T65" fmla="*/ 2 h 783"/>
                  <a:gd name="T66" fmla="*/ 0 w 156"/>
                  <a:gd name="T67" fmla="*/ 2 h 783"/>
                  <a:gd name="T68" fmla="*/ 0 w 156"/>
                  <a:gd name="T69" fmla="*/ 2 h 783"/>
                  <a:gd name="T70" fmla="*/ 0 w 156"/>
                  <a:gd name="T71" fmla="*/ 2 h 783"/>
                  <a:gd name="T72" fmla="*/ 0 w 156"/>
                  <a:gd name="T73" fmla="*/ 2 h 783"/>
                  <a:gd name="T74" fmla="*/ 0 w 156"/>
                  <a:gd name="T75" fmla="*/ 2 h 783"/>
                  <a:gd name="T76" fmla="*/ 0 w 156"/>
                  <a:gd name="T77" fmla="*/ 2 h 783"/>
                  <a:gd name="T78" fmla="*/ 0 w 156"/>
                  <a:gd name="T79" fmla="*/ 1 h 783"/>
                  <a:gd name="T80" fmla="*/ 0 w 156"/>
                  <a:gd name="T81" fmla="*/ 1 h 783"/>
                  <a:gd name="T82" fmla="*/ 0 w 156"/>
                  <a:gd name="T83" fmla="*/ 1 h 783"/>
                  <a:gd name="T84" fmla="*/ 0 w 156"/>
                  <a:gd name="T85" fmla="*/ 1 h 783"/>
                  <a:gd name="T86" fmla="*/ 0 w 156"/>
                  <a:gd name="T87" fmla="*/ 1 h 783"/>
                  <a:gd name="T88" fmla="*/ 0 w 156"/>
                  <a:gd name="T89" fmla="*/ 1 h 783"/>
                  <a:gd name="T90" fmla="*/ 0 w 156"/>
                  <a:gd name="T91" fmla="*/ 2 h 783"/>
                  <a:gd name="T92" fmla="*/ 0 w 156"/>
                  <a:gd name="T93" fmla="*/ 2 h 783"/>
                  <a:gd name="T94" fmla="*/ 0 w 156"/>
                  <a:gd name="T95" fmla="*/ 2 h 783"/>
                  <a:gd name="T96" fmla="*/ 0 w 156"/>
                  <a:gd name="T97" fmla="*/ 2 h 783"/>
                  <a:gd name="T98" fmla="*/ 0 w 156"/>
                  <a:gd name="T99" fmla="*/ 2 h 783"/>
                  <a:gd name="T100" fmla="*/ 0 w 156"/>
                  <a:gd name="T101" fmla="*/ 2 h 783"/>
                  <a:gd name="T102" fmla="*/ 0 w 156"/>
                  <a:gd name="T103" fmla="*/ 2 h 783"/>
                  <a:gd name="T104" fmla="*/ 0 w 156"/>
                  <a:gd name="T105" fmla="*/ 2 h 783"/>
                  <a:gd name="T106" fmla="*/ 0 w 156"/>
                  <a:gd name="T107" fmla="*/ 2 h 783"/>
                  <a:gd name="T108" fmla="*/ 0 w 156"/>
                  <a:gd name="T109" fmla="*/ 2 h 783"/>
                  <a:gd name="T110" fmla="*/ 0 w 156"/>
                  <a:gd name="T111" fmla="*/ 2 h 783"/>
                  <a:gd name="T112" fmla="*/ 0 w 156"/>
                  <a:gd name="T113" fmla="*/ 2 h 783"/>
                  <a:gd name="T114" fmla="*/ 0 w 156"/>
                  <a:gd name="T115" fmla="*/ 2 h 783"/>
                  <a:gd name="T116" fmla="*/ 0 w 156"/>
                  <a:gd name="T117" fmla="*/ 2 h 783"/>
                  <a:gd name="T118" fmla="*/ 0 w 156"/>
                  <a:gd name="T119" fmla="*/ 2 h 78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56" h="783">
                    <a:moveTo>
                      <a:pt x="21" y="27"/>
                    </a:moveTo>
                    <a:lnTo>
                      <a:pt x="20" y="23"/>
                    </a:lnTo>
                    <a:lnTo>
                      <a:pt x="19" y="19"/>
                    </a:lnTo>
                    <a:lnTo>
                      <a:pt x="19" y="15"/>
                    </a:lnTo>
                    <a:lnTo>
                      <a:pt x="20" y="11"/>
                    </a:lnTo>
                    <a:lnTo>
                      <a:pt x="22" y="8"/>
                    </a:lnTo>
                    <a:lnTo>
                      <a:pt x="26" y="5"/>
                    </a:lnTo>
                    <a:lnTo>
                      <a:pt x="31" y="3"/>
                    </a:lnTo>
                    <a:lnTo>
                      <a:pt x="37" y="1"/>
                    </a:lnTo>
                    <a:lnTo>
                      <a:pt x="45" y="0"/>
                    </a:lnTo>
                    <a:lnTo>
                      <a:pt x="51" y="0"/>
                    </a:lnTo>
                    <a:lnTo>
                      <a:pt x="55" y="2"/>
                    </a:lnTo>
                    <a:lnTo>
                      <a:pt x="58" y="4"/>
                    </a:lnTo>
                    <a:lnTo>
                      <a:pt x="60" y="7"/>
                    </a:lnTo>
                    <a:lnTo>
                      <a:pt x="62" y="10"/>
                    </a:lnTo>
                    <a:lnTo>
                      <a:pt x="63" y="14"/>
                    </a:lnTo>
                    <a:lnTo>
                      <a:pt x="64" y="19"/>
                    </a:lnTo>
                    <a:lnTo>
                      <a:pt x="21" y="27"/>
                    </a:lnTo>
                    <a:close/>
                    <a:moveTo>
                      <a:pt x="64" y="19"/>
                    </a:moveTo>
                    <a:lnTo>
                      <a:pt x="65" y="28"/>
                    </a:lnTo>
                    <a:lnTo>
                      <a:pt x="69" y="52"/>
                    </a:lnTo>
                    <a:lnTo>
                      <a:pt x="74" y="89"/>
                    </a:lnTo>
                    <a:lnTo>
                      <a:pt x="78" y="136"/>
                    </a:lnTo>
                    <a:lnTo>
                      <a:pt x="79" y="161"/>
                    </a:lnTo>
                    <a:lnTo>
                      <a:pt x="80" y="187"/>
                    </a:lnTo>
                    <a:lnTo>
                      <a:pt x="79" y="215"/>
                    </a:lnTo>
                    <a:lnTo>
                      <a:pt x="77" y="242"/>
                    </a:lnTo>
                    <a:lnTo>
                      <a:pt x="74" y="268"/>
                    </a:lnTo>
                    <a:lnTo>
                      <a:pt x="70" y="295"/>
                    </a:lnTo>
                    <a:lnTo>
                      <a:pt x="67" y="307"/>
                    </a:lnTo>
                    <a:lnTo>
                      <a:pt x="64" y="319"/>
                    </a:lnTo>
                    <a:lnTo>
                      <a:pt x="60" y="332"/>
                    </a:lnTo>
                    <a:lnTo>
                      <a:pt x="55" y="343"/>
                    </a:lnTo>
                    <a:lnTo>
                      <a:pt x="15" y="327"/>
                    </a:lnTo>
                    <a:lnTo>
                      <a:pt x="19" y="316"/>
                    </a:lnTo>
                    <a:lnTo>
                      <a:pt x="22" y="305"/>
                    </a:lnTo>
                    <a:lnTo>
                      <a:pt x="25" y="294"/>
                    </a:lnTo>
                    <a:lnTo>
                      <a:pt x="28" y="283"/>
                    </a:lnTo>
                    <a:lnTo>
                      <a:pt x="32" y="259"/>
                    </a:lnTo>
                    <a:lnTo>
                      <a:pt x="34" y="234"/>
                    </a:lnTo>
                    <a:lnTo>
                      <a:pt x="36" y="209"/>
                    </a:lnTo>
                    <a:lnTo>
                      <a:pt x="36" y="184"/>
                    </a:lnTo>
                    <a:lnTo>
                      <a:pt x="36" y="160"/>
                    </a:lnTo>
                    <a:lnTo>
                      <a:pt x="34" y="136"/>
                    </a:lnTo>
                    <a:lnTo>
                      <a:pt x="30" y="93"/>
                    </a:lnTo>
                    <a:lnTo>
                      <a:pt x="26" y="58"/>
                    </a:lnTo>
                    <a:lnTo>
                      <a:pt x="22" y="36"/>
                    </a:lnTo>
                    <a:lnTo>
                      <a:pt x="21" y="27"/>
                    </a:lnTo>
                    <a:lnTo>
                      <a:pt x="64" y="19"/>
                    </a:lnTo>
                    <a:close/>
                    <a:moveTo>
                      <a:pt x="55" y="343"/>
                    </a:moveTo>
                    <a:lnTo>
                      <a:pt x="56" y="343"/>
                    </a:lnTo>
                    <a:lnTo>
                      <a:pt x="55" y="344"/>
                    </a:lnTo>
                    <a:lnTo>
                      <a:pt x="35" y="335"/>
                    </a:lnTo>
                    <a:lnTo>
                      <a:pt x="55" y="343"/>
                    </a:lnTo>
                    <a:close/>
                    <a:moveTo>
                      <a:pt x="55" y="344"/>
                    </a:moveTo>
                    <a:lnTo>
                      <a:pt x="52" y="352"/>
                    </a:lnTo>
                    <a:lnTo>
                      <a:pt x="49" y="361"/>
                    </a:lnTo>
                    <a:lnTo>
                      <a:pt x="47" y="371"/>
                    </a:lnTo>
                    <a:lnTo>
                      <a:pt x="46" y="380"/>
                    </a:lnTo>
                    <a:lnTo>
                      <a:pt x="44" y="399"/>
                    </a:lnTo>
                    <a:lnTo>
                      <a:pt x="44" y="420"/>
                    </a:lnTo>
                    <a:lnTo>
                      <a:pt x="46" y="441"/>
                    </a:lnTo>
                    <a:lnTo>
                      <a:pt x="49" y="464"/>
                    </a:lnTo>
                    <a:lnTo>
                      <a:pt x="54" y="486"/>
                    </a:lnTo>
                    <a:lnTo>
                      <a:pt x="60" y="509"/>
                    </a:lnTo>
                    <a:lnTo>
                      <a:pt x="66" y="532"/>
                    </a:lnTo>
                    <a:lnTo>
                      <a:pt x="74" y="556"/>
                    </a:lnTo>
                    <a:lnTo>
                      <a:pt x="82" y="579"/>
                    </a:lnTo>
                    <a:lnTo>
                      <a:pt x="91" y="602"/>
                    </a:lnTo>
                    <a:lnTo>
                      <a:pt x="109" y="647"/>
                    </a:lnTo>
                    <a:lnTo>
                      <a:pt x="128" y="689"/>
                    </a:lnTo>
                    <a:lnTo>
                      <a:pt x="87" y="706"/>
                    </a:lnTo>
                    <a:lnTo>
                      <a:pt x="68" y="661"/>
                    </a:lnTo>
                    <a:lnTo>
                      <a:pt x="49" y="613"/>
                    </a:lnTo>
                    <a:lnTo>
                      <a:pt x="40" y="588"/>
                    </a:lnTo>
                    <a:lnTo>
                      <a:pt x="30" y="563"/>
                    </a:lnTo>
                    <a:lnTo>
                      <a:pt x="22" y="538"/>
                    </a:lnTo>
                    <a:lnTo>
                      <a:pt x="15" y="513"/>
                    </a:lnTo>
                    <a:lnTo>
                      <a:pt x="10" y="487"/>
                    </a:lnTo>
                    <a:lnTo>
                      <a:pt x="5" y="463"/>
                    </a:lnTo>
                    <a:lnTo>
                      <a:pt x="2" y="438"/>
                    </a:lnTo>
                    <a:lnTo>
                      <a:pt x="0" y="415"/>
                    </a:lnTo>
                    <a:lnTo>
                      <a:pt x="0" y="402"/>
                    </a:lnTo>
                    <a:lnTo>
                      <a:pt x="1" y="391"/>
                    </a:lnTo>
                    <a:lnTo>
                      <a:pt x="2" y="380"/>
                    </a:lnTo>
                    <a:lnTo>
                      <a:pt x="3" y="368"/>
                    </a:lnTo>
                    <a:lnTo>
                      <a:pt x="5" y="357"/>
                    </a:lnTo>
                    <a:lnTo>
                      <a:pt x="8" y="347"/>
                    </a:lnTo>
                    <a:lnTo>
                      <a:pt x="11" y="337"/>
                    </a:lnTo>
                    <a:lnTo>
                      <a:pt x="15" y="327"/>
                    </a:lnTo>
                    <a:lnTo>
                      <a:pt x="55" y="344"/>
                    </a:lnTo>
                    <a:close/>
                    <a:moveTo>
                      <a:pt x="128" y="689"/>
                    </a:moveTo>
                    <a:lnTo>
                      <a:pt x="135" y="706"/>
                    </a:lnTo>
                    <a:lnTo>
                      <a:pt x="141" y="723"/>
                    </a:lnTo>
                    <a:lnTo>
                      <a:pt x="148" y="737"/>
                    </a:lnTo>
                    <a:lnTo>
                      <a:pt x="153" y="751"/>
                    </a:lnTo>
                    <a:lnTo>
                      <a:pt x="112" y="768"/>
                    </a:lnTo>
                    <a:lnTo>
                      <a:pt x="107" y="753"/>
                    </a:lnTo>
                    <a:lnTo>
                      <a:pt x="101" y="738"/>
                    </a:lnTo>
                    <a:lnTo>
                      <a:pt x="94" y="723"/>
                    </a:lnTo>
                    <a:lnTo>
                      <a:pt x="87" y="706"/>
                    </a:lnTo>
                    <a:lnTo>
                      <a:pt x="128" y="689"/>
                    </a:lnTo>
                    <a:close/>
                    <a:moveTo>
                      <a:pt x="153" y="751"/>
                    </a:moveTo>
                    <a:lnTo>
                      <a:pt x="155" y="755"/>
                    </a:lnTo>
                    <a:lnTo>
                      <a:pt x="156" y="759"/>
                    </a:lnTo>
                    <a:lnTo>
                      <a:pt x="156" y="763"/>
                    </a:lnTo>
                    <a:lnTo>
                      <a:pt x="156" y="767"/>
                    </a:lnTo>
                    <a:lnTo>
                      <a:pt x="155" y="771"/>
                    </a:lnTo>
                    <a:lnTo>
                      <a:pt x="152" y="774"/>
                    </a:lnTo>
                    <a:lnTo>
                      <a:pt x="147" y="777"/>
                    </a:lnTo>
                    <a:lnTo>
                      <a:pt x="141" y="780"/>
                    </a:lnTo>
                    <a:lnTo>
                      <a:pt x="134" y="782"/>
                    </a:lnTo>
                    <a:lnTo>
                      <a:pt x="129" y="783"/>
                    </a:lnTo>
                    <a:lnTo>
                      <a:pt x="124" y="782"/>
                    </a:lnTo>
                    <a:lnTo>
                      <a:pt x="120" y="781"/>
                    </a:lnTo>
                    <a:lnTo>
                      <a:pt x="118" y="778"/>
                    </a:lnTo>
                    <a:lnTo>
                      <a:pt x="115" y="775"/>
                    </a:lnTo>
                    <a:lnTo>
                      <a:pt x="114" y="772"/>
                    </a:lnTo>
                    <a:lnTo>
                      <a:pt x="112" y="768"/>
                    </a:lnTo>
                    <a:lnTo>
                      <a:pt x="153" y="751"/>
                    </a:lnTo>
                    <a:close/>
                  </a:path>
                </a:pathLst>
              </a:custGeom>
              <a:solidFill>
                <a:srgbClr val="7263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00" name="Freeform 596">
                <a:extLst>
                  <a:ext uri="{FF2B5EF4-FFF2-40B4-BE49-F238E27FC236}">
                    <a16:creationId xmlns:a16="http://schemas.microsoft.com/office/drawing/2014/main" id="{BDECA44C-277D-4AF8-92F8-49CC02E45C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55" y="1717"/>
                <a:ext cx="18" cy="34"/>
              </a:xfrm>
              <a:custGeom>
                <a:avLst/>
                <a:gdLst>
                  <a:gd name="T0" fmla="*/ 1 w 337"/>
                  <a:gd name="T1" fmla="*/ 0 h 658"/>
                  <a:gd name="T2" fmla="*/ 1 w 337"/>
                  <a:gd name="T3" fmla="*/ 0 h 658"/>
                  <a:gd name="T4" fmla="*/ 1 w 337"/>
                  <a:gd name="T5" fmla="*/ 0 h 658"/>
                  <a:gd name="T6" fmla="*/ 1 w 337"/>
                  <a:gd name="T7" fmla="*/ 0 h 658"/>
                  <a:gd name="T8" fmla="*/ 1 w 337"/>
                  <a:gd name="T9" fmla="*/ 0 h 658"/>
                  <a:gd name="T10" fmla="*/ 1 w 337"/>
                  <a:gd name="T11" fmla="*/ 0 h 658"/>
                  <a:gd name="T12" fmla="*/ 1 w 337"/>
                  <a:gd name="T13" fmla="*/ 0 h 658"/>
                  <a:gd name="T14" fmla="*/ 1 w 337"/>
                  <a:gd name="T15" fmla="*/ 0 h 658"/>
                  <a:gd name="T16" fmla="*/ 1 w 337"/>
                  <a:gd name="T17" fmla="*/ 0 h 658"/>
                  <a:gd name="T18" fmla="*/ 1 w 337"/>
                  <a:gd name="T19" fmla="*/ 0 h 658"/>
                  <a:gd name="T20" fmla="*/ 1 w 337"/>
                  <a:gd name="T21" fmla="*/ 0 h 658"/>
                  <a:gd name="T22" fmla="*/ 1 w 337"/>
                  <a:gd name="T23" fmla="*/ 0 h 658"/>
                  <a:gd name="T24" fmla="*/ 1 w 337"/>
                  <a:gd name="T25" fmla="*/ 0 h 658"/>
                  <a:gd name="T26" fmla="*/ 0 w 337"/>
                  <a:gd name="T27" fmla="*/ 1 h 658"/>
                  <a:gd name="T28" fmla="*/ 0 w 337"/>
                  <a:gd name="T29" fmla="*/ 1 h 658"/>
                  <a:gd name="T30" fmla="*/ 0 w 337"/>
                  <a:gd name="T31" fmla="*/ 1 h 658"/>
                  <a:gd name="T32" fmla="*/ 0 w 337"/>
                  <a:gd name="T33" fmla="*/ 1 h 658"/>
                  <a:gd name="T34" fmla="*/ 0 w 337"/>
                  <a:gd name="T35" fmla="*/ 1 h 658"/>
                  <a:gd name="T36" fmla="*/ 0 w 337"/>
                  <a:gd name="T37" fmla="*/ 1 h 658"/>
                  <a:gd name="T38" fmla="*/ 0 w 337"/>
                  <a:gd name="T39" fmla="*/ 1 h 658"/>
                  <a:gd name="T40" fmla="*/ 0 w 337"/>
                  <a:gd name="T41" fmla="*/ 1 h 658"/>
                  <a:gd name="T42" fmla="*/ 0 w 337"/>
                  <a:gd name="T43" fmla="*/ 1 h 658"/>
                  <a:gd name="T44" fmla="*/ 0 w 337"/>
                  <a:gd name="T45" fmla="*/ 1 h 658"/>
                  <a:gd name="T46" fmla="*/ 0 w 337"/>
                  <a:gd name="T47" fmla="*/ 1 h 658"/>
                  <a:gd name="T48" fmla="*/ 1 w 337"/>
                  <a:gd name="T49" fmla="*/ 0 h 658"/>
                  <a:gd name="T50" fmla="*/ 1 w 337"/>
                  <a:gd name="T51" fmla="*/ 0 h 658"/>
                  <a:gd name="T52" fmla="*/ 1 w 337"/>
                  <a:gd name="T53" fmla="*/ 0 h 658"/>
                  <a:gd name="T54" fmla="*/ 1 w 337"/>
                  <a:gd name="T55" fmla="*/ 0 h 658"/>
                  <a:gd name="T56" fmla="*/ 0 w 337"/>
                  <a:gd name="T57" fmla="*/ 1 h 658"/>
                  <a:gd name="T58" fmla="*/ 0 w 337"/>
                  <a:gd name="T59" fmla="*/ 1 h 658"/>
                  <a:gd name="T60" fmla="*/ 0 w 337"/>
                  <a:gd name="T61" fmla="*/ 1 h 658"/>
                  <a:gd name="T62" fmla="*/ 0 w 337"/>
                  <a:gd name="T63" fmla="*/ 1 h 658"/>
                  <a:gd name="T64" fmla="*/ 0 w 337"/>
                  <a:gd name="T65" fmla="*/ 1 h 658"/>
                  <a:gd name="T66" fmla="*/ 0 w 337"/>
                  <a:gd name="T67" fmla="*/ 2 h 658"/>
                  <a:gd name="T68" fmla="*/ 0 w 337"/>
                  <a:gd name="T69" fmla="*/ 2 h 658"/>
                  <a:gd name="T70" fmla="*/ 0 w 337"/>
                  <a:gd name="T71" fmla="*/ 2 h 658"/>
                  <a:gd name="T72" fmla="*/ 0 w 337"/>
                  <a:gd name="T73" fmla="*/ 2 h 658"/>
                  <a:gd name="T74" fmla="*/ 0 w 337"/>
                  <a:gd name="T75" fmla="*/ 1 h 658"/>
                  <a:gd name="T76" fmla="*/ 0 w 337"/>
                  <a:gd name="T77" fmla="*/ 1 h 658"/>
                  <a:gd name="T78" fmla="*/ 0 w 337"/>
                  <a:gd name="T79" fmla="*/ 1 h 658"/>
                  <a:gd name="T80" fmla="*/ 0 w 337"/>
                  <a:gd name="T81" fmla="*/ 2 h 658"/>
                  <a:gd name="T82" fmla="*/ 0 w 337"/>
                  <a:gd name="T83" fmla="*/ 2 h 658"/>
                  <a:gd name="T84" fmla="*/ 0 w 337"/>
                  <a:gd name="T85" fmla="*/ 2 h 658"/>
                  <a:gd name="T86" fmla="*/ 0 w 337"/>
                  <a:gd name="T87" fmla="*/ 2 h 658"/>
                  <a:gd name="T88" fmla="*/ 0 w 337"/>
                  <a:gd name="T89" fmla="*/ 2 h 658"/>
                  <a:gd name="T90" fmla="*/ 0 w 337"/>
                  <a:gd name="T91" fmla="*/ 2 h 658"/>
                  <a:gd name="T92" fmla="*/ 0 w 337"/>
                  <a:gd name="T93" fmla="*/ 2 h 658"/>
                  <a:gd name="T94" fmla="*/ 0 w 337"/>
                  <a:gd name="T95" fmla="*/ 2 h 658"/>
                  <a:gd name="T96" fmla="*/ 0 w 337"/>
                  <a:gd name="T97" fmla="*/ 2 h 65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337" h="658">
                    <a:moveTo>
                      <a:pt x="297" y="9"/>
                    </a:moveTo>
                    <a:lnTo>
                      <a:pt x="299" y="6"/>
                    </a:lnTo>
                    <a:lnTo>
                      <a:pt x="302" y="3"/>
                    </a:lnTo>
                    <a:lnTo>
                      <a:pt x="305" y="1"/>
                    </a:lnTo>
                    <a:lnTo>
                      <a:pt x="309" y="0"/>
                    </a:lnTo>
                    <a:lnTo>
                      <a:pt x="313" y="0"/>
                    </a:lnTo>
                    <a:lnTo>
                      <a:pt x="317" y="1"/>
                    </a:lnTo>
                    <a:lnTo>
                      <a:pt x="321" y="4"/>
                    </a:lnTo>
                    <a:lnTo>
                      <a:pt x="327" y="9"/>
                    </a:lnTo>
                    <a:lnTo>
                      <a:pt x="333" y="14"/>
                    </a:lnTo>
                    <a:lnTo>
                      <a:pt x="335" y="19"/>
                    </a:lnTo>
                    <a:lnTo>
                      <a:pt x="337" y="23"/>
                    </a:lnTo>
                    <a:lnTo>
                      <a:pt x="336" y="28"/>
                    </a:lnTo>
                    <a:lnTo>
                      <a:pt x="335" y="31"/>
                    </a:lnTo>
                    <a:lnTo>
                      <a:pt x="333" y="34"/>
                    </a:lnTo>
                    <a:lnTo>
                      <a:pt x="330" y="37"/>
                    </a:lnTo>
                    <a:lnTo>
                      <a:pt x="327" y="40"/>
                    </a:lnTo>
                    <a:lnTo>
                      <a:pt x="297" y="9"/>
                    </a:lnTo>
                    <a:close/>
                    <a:moveTo>
                      <a:pt x="327" y="40"/>
                    </a:moveTo>
                    <a:lnTo>
                      <a:pt x="319" y="48"/>
                    </a:lnTo>
                    <a:lnTo>
                      <a:pt x="297" y="73"/>
                    </a:lnTo>
                    <a:lnTo>
                      <a:pt x="281" y="89"/>
                    </a:lnTo>
                    <a:lnTo>
                      <a:pt x="265" y="109"/>
                    </a:lnTo>
                    <a:lnTo>
                      <a:pt x="247" y="131"/>
                    </a:lnTo>
                    <a:lnTo>
                      <a:pt x="228" y="155"/>
                    </a:lnTo>
                    <a:lnTo>
                      <a:pt x="209" y="181"/>
                    </a:lnTo>
                    <a:lnTo>
                      <a:pt x="190" y="209"/>
                    </a:lnTo>
                    <a:lnTo>
                      <a:pt x="172" y="237"/>
                    </a:lnTo>
                    <a:lnTo>
                      <a:pt x="154" y="266"/>
                    </a:lnTo>
                    <a:lnTo>
                      <a:pt x="147" y="280"/>
                    </a:lnTo>
                    <a:lnTo>
                      <a:pt x="140" y="296"/>
                    </a:lnTo>
                    <a:lnTo>
                      <a:pt x="133" y="310"/>
                    </a:lnTo>
                    <a:lnTo>
                      <a:pt x="128" y="325"/>
                    </a:lnTo>
                    <a:lnTo>
                      <a:pt x="122" y="340"/>
                    </a:lnTo>
                    <a:lnTo>
                      <a:pt x="118" y="354"/>
                    </a:lnTo>
                    <a:lnTo>
                      <a:pt x="114" y="368"/>
                    </a:lnTo>
                    <a:lnTo>
                      <a:pt x="111" y="383"/>
                    </a:lnTo>
                    <a:lnTo>
                      <a:pt x="68" y="376"/>
                    </a:lnTo>
                    <a:lnTo>
                      <a:pt x="71" y="361"/>
                    </a:lnTo>
                    <a:lnTo>
                      <a:pt x="75" y="345"/>
                    </a:lnTo>
                    <a:lnTo>
                      <a:pt x="80" y="329"/>
                    </a:lnTo>
                    <a:lnTo>
                      <a:pt x="85" y="313"/>
                    </a:lnTo>
                    <a:lnTo>
                      <a:pt x="92" y="298"/>
                    </a:lnTo>
                    <a:lnTo>
                      <a:pt x="98" y="281"/>
                    </a:lnTo>
                    <a:lnTo>
                      <a:pt x="106" y="266"/>
                    </a:lnTo>
                    <a:lnTo>
                      <a:pt x="114" y="250"/>
                    </a:lnTo>
                    <a:lnTo>
                      <a:pt x="132" y="218"/>
                    </a:lnTo>
                    <a:lnTo>
                      <a:pt x="151" y="188"/>
                    </a:lnTo>
                    <a:lnTo>
                      <a:pt x="171" y="159"/>
                    </a:lnTo>
                    <a:lnTo>
                      <a:pt x="191" y="131"/>
                    </a:lnTo>
                    <a:lnTo>
                      <a:pt x="212" y="105"/>
                    </a:lnTo>
                    <a:lnTo>
                      <a:pt x="230" y="82"/>
                    </a:lnTo>
                    <a:lnTo>
                      <a:pt x="249" y="61"/>
                    </a:lnTo>
                    <a:lnTo>
                      <a:pt x="264" y="43"/>
                    </a:lnTo>
                    <a:lnTo>
                      <a:pt x="287" y="18"/>
                    </a:lnTo>
                    <a:lnTo>
                      <a:pt x="297" y="9"/>
                    </a:lnTo>
                    <a:lnTo>
                      <a:pt x="327" y="40"/>
                    </a:lnTo>
                    <a:close/>
                    <a:moveTo>
                      <a:pt x="111" y="383"/>
                    </a:moveTo>
                    <a:lnTo>
                      <a:pt x="111" y="381"/>
                    </a:lnTo>
                    <a:lnTo>
                      <a:pt x="111" y="384"/>
                    </a:lnTo>
                    <a:lnTo>
                      <a:pt x="90" y="380"/>
                    </a:lnTo>
                    <a:lnTo>
                      <a:pt x="111" y="383"/>
                    </a:lnTo>
                    <a:close/>
                    <a:moveTo>
                      <a:pt x="111" y="384"/>
                    </a:moveTo>
                    <a:lnTo>
                      <a:pt x="101" y="440"/>
                    </a:lnTo>
                    <a:lnTo>
                      <a:pt x="90" y="491"/>
                    </a:lnTo>
                    <a:lnTo>
                      <a:pt x="79" y="535"/>
                    </a:lnTo>
                    <a:lnTo>
                      <a:pt x="67" y="573"/>
                    </a:lnTo>
                    <a:lnTo>
                      <a:pt x="58" y="603"/>
                    </a:lnTo>
                    <a:lnTo>
                      <a:pt x="50" y="625"/>
                    </a:lnTo>
                    <a:lnTo>
                      <a:pt x="45" y="638"/>
                    </a:lnTo>
                    <a:lnTo>
                      <a:pt x="44" y="643"/>
                    </a:lnTo>
                    <a:lnTo>
                      <a:pt x="3" y="627"/>
                    </a:lnTo>
                    <a:lnTo>
                      <a:pt x="5" y="622"/>
                    </a:lnTo>
                    <a:lnTo>
                      <a:pt x="9" y="609"/>
                    </a:lnTo>
                    <a:lnTo>
                      <a:pt x="17" y="588"/>
                    </a:lnTo>
                    <a:lnTo>
                      <a:pt x="25" y="560"/>
                    </a:lnTo>
                    <a:lnTo>
                      <a:pt x="37" y="524"/>
                    </a:lnTo>
                    <a:lnTo>
                      <a:pt x="47" y="481"/>
                    </a:lnTo>
                    <a:lnTo>
                      <a:pt x="58" y="432"/>
                    </a:lnTo>
                    <a:lnTo>
                      <a:pt x="68" y="376"/>
                    </a:lnTo>
                    <a:lnTo>
                      <a:pt x="111" y="384"/>
                    </a:lnTo>
                    <a:close/>
                    <a:moveTo>
                      <a:pt x="44" y="643"/>
                    </a:moveTo>
                    <a:lnTo>
                      <a:pt x="42" y="647"/>
                    </a:lnTo>
                    <a:lnTo>
                      <a:pt x="40" y="651"/>
                    </a:lnTo>
                    <a:lnTo>
                      <a:pt x="38" y="654"/>
                    </a:lnTo>
                    <a:lnTo>
                      <a:pt x="36" y="656"/>
                    </a:lnTo>
                    <a:lnTo>
                      <a:pt x="32" y="658"/>
                    </a:lnTo>
                    <a:lnTo>
                      <a:pt x="27" y="658"/>
                    </a:lnTo>
                    <a:lnTo>
                      <a:pt x="22" y="658"/>
                    </a:lnTo>
                    <a:lnTo>
                      <a:pt x="15" y="655"/>
                    </a:lnTo>
                    <a:lnTo>
                      <a:pt x="8" y="652"/>
                    </a:lnTo>
                    <a:lnTo>
                      <a:pt x="4" y="649"/>
                    </a:lnTo>
                    <a:lnTo>
                      <a:pt x="1" y="646"/>
                    </a:lnTo>
                    <a:lnTo>
                      <a:pt x="0" y="642"/>
                    </a:lnTo>
                    <a:lnTo>
                      <a:pt x="0" y="638"/>
                    </a:lnTo>
                    <a:lnTo>
                      <a:pt x="0" y="634"/>
                    </a:lnTo>
                    <a:lnTo>
                      <a:pt x="1" y="630"/>
                    </a:lnTo>
                    <a:lnTo>
                      <a:pt x="3" y="627"/>
                    </a:lnTo>
                    <a:lnTo>
                      <a:pt x="44" y="643"/>
                    </a:lnTo>
                    <a:close/>
                  </a:path>
                </a:pathLst>
              </a:custGeom>
              <a:solidFill>
                <a:srgbClr val="7A6A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01" name="Freeform 597">
                <a:extLst>
                  <a:ext uri="{FF2B5EF4-FFF2-40B4-BE49-F238E27FC236}">
                    <a16:creationId xmlns:a16="http://schemas.microsoft.com/office/drawing/2014/main" id="{B2188052-C11E-4BC5-9B9F-90847F6208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73" y="1720"/>
                <a:ext cx="7" cy="29"/>
              </a:xfrm>
              <a:custGeom>
                <a:avLst/>
                <a:gdLst>
                  <a:gd name="T0" fmla="*/ 0 w 136"/>
                  <a:gd name="T1" fmla="*/ 0 h 549"/>
                  <a:gd name="T2" fmla="*/ 0 w 136"/>
                  <a:gd name="T3" fmla="*/ 0 h 549"/>
                  <a:gd name="T4" fmla="*/ 0 w 136"/>
                  <a:gd name="T5" fmla="*/ 0 h 549"/>
                  <a:gd name="T6" fmla="*/ 0 w 136"/>
                  <a:gd name="T7" fmla="*/ 0 h 549"/>
                  <a:gd name="T8" fmla="*/ 0 w 136"/>
                  <a:gd name="T9" fmla="*/ 0 h 549"/>
                  <a:gd name="T10" fmla="*/ 0 w 136"/>
                  <a:gd name="T11" fmla="*/ 0 h 549"/>
                  <a:gd name="T12" fmla="*/ 0 w 136"/>
                  <a:gd name="T13" fmla="*/ 0 h 549"/>
                  <a:gd name="T14" fmla="*/ 0 w 136"/>
                  <a:gd name="T15" fmla="*/ 0 h 549"/>
                  <a:gd name="T16" fmla="*/ 0 w 136"/>
                  <a:gd name="T17" fmla="*/ 0 h 549"/>
                  <a:gd name="T18" fmla="*/ 0 w 136"/>
                  <a:gd name="T19" fmla="*/ 0 h 549"/>
                  <a:gd name="T20" fmla="*/ 0 w 136"/>
                  <a:gd name="T21" fmla="*/ 0 h 549"/>
                  <a:gd name="T22" fmla="*/ 0 w 136"/>
                  <a:gd name="T23" fmla="*/ 0 h 549"/>
                  <a:gd name="T24" fmla="*/ 0 w 136"/>
                  <a:gd name="T25" fmla="*/ 1 h 549"/>
                  <a:gd name="T26" fmla="*/ 0 w 136"/>
                  <a:gd name="T27" fmla="*/ 1 h 549"/>
                  <a:gd name="T28" fmla="*/ 0 w 136"/>
                  <a:gd name="T29" fmla="*/ 1 h 549"/>
                  <a:gd name="T30" fmla="*/ 0 w 136"/>
                  <a:gd name="T31" fmla="*/ 1 h 549"/>
                  <a:gd name="T32" fmla="*/ 0 w 136"/>
                  <a:gd name="T33" fmla="*/ 1 h 549"/>
                  <a:gd name="T34" fmla="*/ 0 w 136"/>
                  <a:gd name="T35" fmla="*/ 1 h 549"/>
                  <a:gd name="T36" fmla="*/ 0 w 136"/>
                  <a:gd name="T37" fmla="*/ 1 h 549"/>
                  <a:gd name="T38" fmla="*/ 0 w 136"/>
                  <a:gd name="T39" fmla="*/ 1 h 549"/>
                  <a:gd name="T40" fmla="*/ 0 w 136"/>
                  <a:gd name="T41" fmla="*/ 1 h 549"/>
                  <a:gd name="T42" fmla="*/ 0 w 136"/>
                  <a:gd name="T43" fmla="*/ 1 h 549"/>
                  <a:gd name="T44" fmla="*/ 0 w 136"/>
                  <a:gd name="T45" fmla="*/ 1 h 549"/>
                  <a:gd name="T46" fmla="*/ 0 w 136"/>
                  <a:gd name="T47" fmla="*/ 0 h 549"/>
                  <a:gd name="T48" fmla="*/ 0 w 136"/>
                  <a:gd name="T49" fmla="*/ 0 h 549"/>
                  <a:gd name="T50" fmla="*/ 0 w 136"/>
                  <a:gd name="T51" fmla="*/ 0 h 549"/>
                  <a:gd name="T52" fmla="*/ 0 w 136"/>
                  <a:gd name="T53" fmla="*/ 1 h 549"/>
                  <a:gd name="T54" fmla="*/ 0 w 136"/>
                  <a:gd name="T55" fmla="*/ 2 h 549"/>
                  <a:gd name="T56" fmla="*/ 0 w 136"/>
                  <a:gd name="T57" fmla="*/ 2 h 549"/>
                  <a:gd name="T58" fmla="*/ 0 w 136"/>
                  <a:gd name="T59" fmla="*/ 2 h 549"/>
                  <a:gd name="T60" fmla="*/ 0 w 136"/>
                  <a:gd name="T61" fmla="*/ 2 h 549"/>
                  <a:gd name="T62" fmla="*/ 0 w 136"/>
                  <a:gd name="T63" fmla="*/ 1 h 549"/>
                  <a:gd name="T64" fmla="*/ 0 w 136"/>
                  <a:gd name="T65" fmla="*/ 1 h 549"/>
                  <a:gd name="T66" fmla="*/ 0 w 136"/>
                  <a:gd name="T67" fmla="*/ 1 h 549"/>
                  <a:gd name="T68" fmla="*/ 0 w 136"/>
                  <a:gd name="T69" fmla="*/ 1 h 54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36" h="549">
                    <a:moveTo>
                      <a:pt x="92" y="24"/>
                    </a:moveTo>
                    <a:lnTo>
                      <a:pt x="92" y="20"/>
                    </a:lnTo>
                    <a:lnTo>
                      <a:pt x="92" y="16"/>
                    </a:lnTo>
                    <a:lnTo>
                      <a:pt x="92" y="12"/>
                    </a:lnTo>
                    <a:lnTo>
                      <a:pt x="94" y="8"/>
                    </a:lnTo>
                    <a:lnTo>
                      <a:pt x="96" y="5"/>
                    </a:lnTo>
                    <a:lnTo>
                      <a:pt x="100" y="3"/>
                    </a:lnTo>
                    <a:lnTo>
                      <a:pt x="105" y="1"/>
                    </a:lnTo>
                    <a:lnTo>
                      <a:pt x="112" y="0"/>
                    </a:lnTo>
                    <a:lnTo>
                      <a:pt x="119" y="0"/>
                    </a:lnTo>
                    <a:lnTo>
                      <a:pt x="126" y="2"/>
                    </a:lnTo>
                    <a:lnTo>
                      <a:pt x="130" y="4"/>
                    </a:lnTo>
                    <a:lnTo>
                      <a:pt x="132" y="6"/>
                    </a:lnTo>
                    <a:lnTo>
                      <a:pt x="134" y="9"/>
                    </a:lnTo>
                    <a:lnTo>
                      <a:pt x="135" y="14"/>
                    </a:lnTo>
                    <a:lnTo>
                      <a:pt x="135" y="18"/>
                    </a:lnTo>
                    <a:lnTo>
                      <a:pt x="136" y="22"/>
                    </a:lnTo>
                    <a:lnTo>
                      <a:pt x="92" y="24"/>
                    </a:lnTo>
                    <a:close/>
                    <a:moveTo>
                      <a:pt x="136" y="22"/>
                    </a:moveTo>
                    <a:lnTo>
                      <a:pt x="136" y="34"/>
                    </a:lnTo>
                    <a:lnTo>
                      <a:pt x="136" y="68"/>
                    </a:lnTo>
                    <a:lnTo>
                      <a:pt x="136" y="91"/>
                    </a:lnTo>
                    <a:lnTo>
                      <a:pt x="135" y="120"/>
                    </a:lnTo>
                    <a:lnTo>
                      <a:pt x="133" y="152"/>
                    </a:lnTo>
                    <a:lnTo>
                      <a:pt x="130" y="188"/>
                    </a:lnTo>
                    <a:lnTo>
                      <a:pt x="126" y="225"/>
                    </a:lnTo>
                    <a:lnTo>
                      <a:pt x="119" y="265"/>
                    </a:lnTo>
                    <a:lnTo>
                      <a:pt x="112" y="308"/>
                    </a:lnTo>
                    <a:lnTo>
                      <a:pt x="103" y="352"/>
                    </a:lnTo>
                    <a:lnTo>
                      <a:pt x="92" y="397"/>
                    </a:lnTo>
                    <a:lnTo>
                      <a:pt x="77" y="442"/>
                    </a:lnTo>
                    <a:lnTo>
                      <a:pt x="70" y="466"/>
                    </a:lnTo>
                    <a:lnTo>
                      <a:pt x="62" y="488"/>
                    </a:lnTo>
                    <a:lnTo>
                      <a:pt x="53" y="512"/>
                    </a:lnTo>
                    <a:lnTo>
                      <a:pt x="43" y="534"/>
                    </a:lnTo>
                    <a:lnTo>
                      <a:pt x="3" y="517"/>
                    </a:lnTo>
                    <a:lnTo>
                      <a:pt x="12" y="495"/>
                    </a:lnTo>
                    <a:lnTo>
                      <a:pt x="21" y="473"/>
                    </a:lnTo>
                    <a:lnTo>
                      <a:pt x="28" y="451"/>
                    </a:lnTo>
                    <a:lnTo>
                      <a:pt x="37" y="429"/>
                    </a:lnTo>
                    <a:lnTo>
                      <a:pt x="49" y="385"/>
                    </a:lnTo>
                    <a:lnTo>
                      <a:pt x="60" y="341"/>
                    </a:lnTo>
                    <a:lnTo>
                      <a:pt x="69" y="299"/>
                    </a:lnTo>
                    <a:lnTo>
                      <a:pt x="76" y="258"/>
                    </a:lnTo>
                    <a:lnTo>
                      <a:pt x="82" y="219"/>
                    </a:lnTo>
                    <a:lnTo>
                      <a:pt x="86" y="182"/>
                    </a:lnTo>
                    <a:lnTo>
                      <a:pt x="89" y="149"/>
                    </a:lnTo>
                    <a:lnTo>
                      <a:pt x="91" y="118"/>
                    </a:lnTo>
                    <a:lnTo>
                      <a:pt x="92" y="91"/>
                    </a:lnTo>
                    <a:lnTo>
                      <a:pt x="92" y="68"/>
                    </a:lnTo>
                    <a:lnTo>
                      <a:pt x="92" y="35"/>
                    </a:lnTo>
                    <a:lnTo>
                      <a:pt x="92" y="24"/>
                    </a:lnTo>
                    <a:lnTo>
                      <a:pt x="136" y="22"/>
                    </a:lnTo>
                    <a:close/>
                    <a:moveTo>
                      <a:pt x="43" y="534"/>
                    </a:moveTo>
                    <a:lnTo>
                      <a:pt x="42" y="539"/>
                    </a:lnTo>
                    <a:lnTo>
                      <a:pt x="40" y="542"/>
                    </a:lnTo>
                    <a:lnTo>
                      <a:pt x="38" y="545"/>
                    </a:lnTo>
                    <a:lnTo>
                      <a:pt x="34" y="548"/>
                    </a:lnTo>
                    <a:lnTo>
                      <a:pt x="30" y="549"/>
                    </a:lnTo>
                    <a:lnTo>
                      <a:pt x="26" y="549"/>
                    </a:lnTo>
                    <a:lnTo>
                      <a:pt x="21" y="549"/>
                    </a:lnTo>
                    <a:lnTo>
                      <a:pt x="14" y="546"/>
                    </a:lnTo>
                    <a:lnTo>
                      <a:pt x="8" y="543"/>
                    </a:lnTo>
                    <a:lnTo>
                      <a:pt x="4" y="539"/>
                    </a:lnTo>
                    <a:lnTo>
                      <a:pt x="1" y="535"/>
                    </a:lnTo>
                    <a:lnTo>
                      <a:pt x="0" y="531"/>
                    </a:lnTo>
                    <a:lnTo>
                      <a:pt x="0" y="528"/>
                    </a:lnTo>
                    <a:lnTo>
                      <a:pt x="0" y="524"/>
                    </a:lnTo>
                    <a:lnTo>
                      <a:pt x="2" y="521"/>
                    </a:lnTo>
                    <a:lnTo>
                      <a:pt x="3" y="517"/>
                    </a:lnTo>
                    <a:lnTo>
                      <a:pt x="43" y="534"/>
                    </a:lnTo>
                    <a:close/>
                  </a:path>
                </a:pathLst>
              </a:custGeom>
              <a:solidFill>
                <a:srgbClr val="7A6A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02" name="Freeform 598">
                <a:extLst>
                  <a:ext uri="{FF2B5EF4-FFF2-40B4-BE49-F238E27FC236}">
                    <a16:creationId xmlns:a16="http://schemas.microsoft.com/office/drawing/2014/main" id="{1A803CCC-9AD2-460D-BDB8-2855C1AF9E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58" y="1595"/>
                <a:ext cx="11" cy="43"/>
              </a:xfrm>
              <a:custGeom>
                <a:avLst/>
                <a:gdLst>
                  <a:gd name="T0" fmla="*/ 0 w 212"/>
                  <a:gd name="T1" fmla="*/ 0 h 815"/>
                  <a:gd name="T2" fmla="*/ 0 w 212"/>
                  <a:gd name="T3" fmla="*/ 0 h 815"/>
                  <a:gd name="T4" fmla="*/ 0 w 212"/>
                  <a:gd name="T5" fmla="*/ 0 h 815"/>
                  <a:gd name="T6" fmla="*/ 0 w 212"/>
                  <a:gd name="T7" fmla="*/ 0 h 815"/>
                  <a:gd name="T8" fmla="*/ 0 w 212"/>
                  <a:gd name="T9" fmla="*/ 0 h 815"/>
                  <a:gd name="T10" fmla="*/ 0 w 212"/>
                  <a:gd name="T11" fmla="*/ 0 h 815"/>
                  <a:gd name="T12" fmla="*/ 0 w 212"/>
                  <a:gd name="T13" fmla="*/ 0 h 815"/>
                  <a:gd name="T14" fmla="*/ 0 w 212"/>
                  <a:gd name="T15" fmla="*/ 0 h 815"/>
                  <a:gd name="T16" fmla="*/ 0 w 212"/>
                  <a:gd name="T17" fmla="*/ 0 h 815"/>
                  <a:gd name="T18" fmla="*/ 0 w 212"/>
                  <a:gd name="T19" fmla="*/ 0 h 815"/>
                  <a:gd name="T20" fmla="*/ 0 w 212"/>
                  <a:gd name="T21" fmla="*/ 0 h 815"/>
                  <a:gd name="T22" fmla="*/ 0 w 212"/>
                  <a:gd name="T23" fmla="*/ 1 h 815"/>
                  <a:gd name="T24" fmla="*/ 0 w 212"/>
                  <a:gd name="T25" fmla="*/ 1 h 815"/>
                  <a:gd name="T26" fmla="*/ 1 w 212"/>
                  <a:gd name="T27" fmla="*/ 1 h 815"/>
                  <a:gd name="T28" fmla="*/ 1 w 212"/>
                  <a:gd name="T29" fmla="*/ 1 h 815"/>
                  <a:gd name="T30" fmla="*/ 1 w 212"/>
                  <a:gd name="T31" fmla="*/ 1 h 815"/>
                  <a:gd name="T32" fmla="*/ 1 w 212"/>
                  <a:gd name="T33" fmla="*/ 1 h 815"/>
                  <a:gd name="T34" fmla="*/ 0 w 212"/>
                  <a:gd name="T35" fmla="*/ 1 h 815"/>
                  <a:gd name="T36" fmla="*/ 0 w 212"/>
                  <a:gd name="T37" fmla="*/ 1 h 815"/>
                  <a:gd name="T38" fmla="*/ 0 w 212"/>
                  <a:gd name="T39" fmla="*/ 1 h 815"/>
                  <a:gd name="T40" fmla="*/ 0 w 212"/>
                  <a:gd name="T41" fmla="*/ 1 h 815"/>
                  <a:gd name="T42" fmla="*/ 0 w 212"/>
                  <a:gd name="T43" fmla="*/ 1 h 815"/>
                  <a:gd name="T44" fmla="*/ 0 w 212"/>
                  <a:gd name="T45" fmla="*/ 1 h 815"/>
                  <a:gd name="T46" fmla="*/ 0 w 212"/>
                  <a:gd name="T47" fmla="*/ 1 h 815"/>
                  <a:gd name="T48" fmla="*/ 0 w 212"/>
                  <a:gd name="T49" fmla="*/ 0 h 815"/>
                  <a:gd name="T50" fmla="*/ 0 w 212"/>
                  <a:gd name="T51" fmla="*/ 0 h 815"/>
                  <a:gd name="T52" fmla="*/ 0 w 212"/>
                  <a:gd name="T53" fmla="*/ 1 h 815"/>
                  <a:gd name="T54" fmla="*/ 0 w 212"/>
                  <a:gd name="T55" fmla="*/ 1 h 815"/>
                  <a:gd name="T56" fmla="*/ 0 w 212"/>
                  <a:gd name="T57" fmla="*/ 1 h 815"/>
                  <a:gd name="T58" fmla="*/ 1 w 212"/>
                  <a:gd name="T59" fmla="*/ 2 h 815"/>
                  <a:gd name="T60" fmla="*/ 0 w 212"/>
                  <a:gd name="T61" fmla="*/ 2 h 815"/>
                  <a:gd name="T62" fmla="*/ 0 w 212"/>
                  <a:gd name="T63" fmla="*/ 2 h 815"/>
                  <a:gd name="T64" fmla="*/ 0 w 212"/>
                  <a:gd name="T65" fmla="*/ 2 h 815"/>
                  <a:gd name="T66" fmla="*/ 0 w 212"/>
                  <a:gd name="T67" fmla="*/ 2 h 815"/>
                  <a:gd name="T68" fmla="*/ 0 w 212"/>
                  <a:gd name="T69" fmla="*/ 2 h 815"/>
                  <a:gd name="T70" fmla="*/ 0 w 212"/>
                  <a:gd name="T71" fmla="*/ 2 h 815"/>
                  <a:gd name="T72" fmla="*/ 0 w 212"/>
                  <a:gd name="T73" fmla="*/ 2 h 815"/>
                  <a:gd name="T74" fmla="*/ 0 w 212"/>
                  <a:gd name="T75" fmla="*/ 1 h 815"/>
                  <a:gd name="T76" fmla="*/ 0 w 212"/>
                  <a:gd name="T77" fmla="*/ 2 h 815"/>
                  <a:gd name="T78" fmla="*/ 0 w 212"/>
                  <a:gd name="T79" fmla="*/ 2 h 815"/>
                  <a:gd name="T80" fmla="*/ 0 w 212"/>
                  <a:gd name="T81" fmla="*/ 2 h 815"/>
                  <a:gd name="T82" fmla="*/ 0 w 212"/>
                  <a:gd name="T83" fmla="*/ 2 h 815"/>
                  <a:gd name="T84" fmla="*/ 0 w 212"/>
                  <a:gd name="T85" fmla="*/ 2 h 815"/>
                  <a:gd name="T86" fmla="*/ 0 w 212"/>
                  <a:gd name="T87" fmla="*/ 2 h 815"/>
                  <a:gd name="T88" fmla="*/ 0 w 212"/>
                  <a:gd name="T89" fmla="*/ 2 h 815"/>
                  <a:gd name="T90" fmla="*/ 0 w 212"/>
                  <a:gd name="T91" fmla="*/ 2 h 815"/>
                  <a:gd name="T92" fmla="*/ 0 w 212"/>
                  <a:gd name="T93" fmla="*/ 2 h 81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212" h="815">
                    <a:moveTo>
                      <a:pt x="5" y="34"/>
                    </a:moveTo>
                    <a:lnTo>
                      <a:pt x="3" y="30"/>
                    </a:lnTo>
                    <a:lnTo>
                      <a:pt x="2" y="26"/>
                    </a:lnTo>
                    <a:lnTo>
                      <a:pt x="0" y="23"/>
                    </a:lnTo>
                    <a:lnTo>
                      <a:pt x="0" y="19"/>
                    </a:lnTo>
                    <a:lnTo>
                      <a:pt x="2" y="16"/>
                    </a:lnTo>
                    <a:lnTo>
                      <a:pt x="4" y="11"/>
                    </a:lnTo>
                    <a:lnTo>
                      <a:pt x="9" y="8"/>
                    </a:lnTo>
                    <a:lnTo>
                      <a:pt x="15" y="4"/>
                    </a:lnTo>
                    <a:lnTo>
                      <a:pt x="21" y="2"/>
                    </a:lnTo>
                    <a:lnTo>
                      <a:pt x="27" y="0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7" y="4"/>
                    </a:lnTo>
                    <a:lnTo>
                      <a:pt x="40" y="7"/>
                    </a:lnTo>
                    <a:lnTo>
                      <a:pt x="42" y="11"/>
                    </a:lnTo>
                    <a:lnTo>
                      <a:pt x="43" y="15"/>
                    </a:lnTo>
                    <a:lnTo>
                      <a:pt x="5" y="34"/>
                    </a:lnTo>
                    <a:close/>
                    <a:moveTo>
                      <a:pt x="43" y="15"/>
                    </a:moveTo>
                    <a:lnTo>
                      <a:pt x="52" y="33"/>
                    </a:lnTo>
                    <a:lnTo>
                      <a:pt x="73" y="80"/>
                    </a:lnTo>
                    <a:lnTo>
                      <a:pt x="104" y="149"/>
                    </a:lnTo>
                    <a:lnTo>
                      <a:pt x="137" y="229"/>
                    </a:lnTo>
                    <a:lnTo>
                      <a:pt x="153" y="271"/>
                    </a:lnTo>
                    <a:lnTo>
                      <a:pt x="168" y="314"/>
                    </a:lnTo>
                    <a:lnTo>
                      <a:pt x="183" y="356"/>
                    </a:lnTo>
                    <a:lnTo>
                      <a:pt x="195" y="396"/>
                    </a:lnTo>
                    <a:lnTo>
                      <a:pt x="200" y="416"/>
                    </a:lnTo>
                    <a:lnTo>
                      <a:pt x="204" y="434"/>
                    </a:lnTo>
                    <a:lnTo>
                      <a:pt x="207" y="450"/>
                    </a:lnTo>
                    <a:lnTo>
                      <a:pt x="210" y="467"/>
                    </a:lnTo>
                    <a:lnTo>
                      <a:pt x="211" y="481"/>
                    </a:lnTo>
                    <a:lnTo>
                      <a:pt x="212" y="494"/>
                    </a:lnTo>
                    <a:lnTo>
                      <a:pt x="211" y="507"/>
                    </a:lnTo>
                    <a:lnTo>
                      <a:pt x="210" y="516"/>
                    </a:lnTo>
                    <a:lnTo>
                      <a:pt x="167" y="506"/>
                    </a:lnTo>
                    <a:lnTo>
                      <a:pt x="169" y="497"/>
                    </a:lnTo>
                    <a:lnTo>
                      <a:pt x="169" y="486"/>
                    </a:lnTo>
                    <a:lnTo>
                      <a:pt x="168" y="474"/>
                    </a:lnTo>
                    <a:lnTo>
                      <a:pt x="166" y="462"/>
                    </a:lnTo>
                    <a:lnTo>
                      <a:pt x="164" y="446"/>
                    </a:lnTo>
                    <a:lnTo>
                      <a:pt x="160" y="431"/>
                    </a:lnTo>
                    <a:lnTo>
                      <a:pt x="156" y="415"/>
                    </a:lnTo>
                    <a:lnTo>
                      <a:pt x="151" y="397"/>
                    </a:lnTo>
                    <a:lnTo>
                      <a:pt x="140" y="359"/>
                    </a:lnTo>
                    <a:lnTo>
                      <a:pt x="125" y="320"/>
                    </a:lnTo>
                    <a:lnTo>
                      <a:pt x="110" y="280"/>
                    </a:lnTo>
                    <a:lnTo>
                      <a:pt x="95" y="239"/>
                    </a:lnTo>
                    <a:lnTo>
                      <a:pt x="62" y="162"/>
                    </a:lnTo>
                    <a:lnTo>
                      <a:pt x="33" y="96"/>
                    </a:lnTo>
                    <a:lnTo>
                      <a:pt x="13" y="50"/>
                    </a:lnTo>
                    <a:lnTo>
                      <a:pt x="5" y="34"/>
                    </a:lnTo>
                    <a:lnTo>
                      <a:pt x="43" y="15"/>
                    </a:lnTo>
                    <a:close/>
                    <a:moveTo>
                      <a:pt x="167" y="506"/>
                    </a:moveTo>
                    <a:lnTo>
                      <a:pt x="165" y="512"/>
                    </a:lnTo>
                    <a:lnTo>
                      <a:pt x="167" y="506"/>
                    </a:lnTo>
                    <a:lnTo>
                      <a:pt x="189" y="511"/>
                    </a:lnTo>
                    <a:lnTo>
                      <a:pt x="167" y="506"/>
                    </a:lnTo>
                    <a:close/>
                    <a:moveTo>
                      <a:pt x="210" y="516"/>
                    </a:moveTo>
                    <a:lnTo>
                      <a:pt x="199" y="555"/>
                    </a:lnTo>
                    <a:lnTo>
                      <a:pt x="187" y="600"/>
                    </a:lnTo>
                    <a:lnTo>
                      <a:pt x="172" y="647"/>
                    </a:lnTo>
                    <a:lnTo>
                      <a:pt x="159" y="692"/>
                    </a:lnTo>
                    <a:lnTo>
                      <a:pt x="146" y="734"/>
                    </a:lnTo>
                    <a:lnTo>
                      <a:pt x="136" y="768"/>
                    </a:lnTo>
                    <a:lnTo>
                      <a:pt x="128" y="790"/>
                    </a:lnTo>
                    <a:lnTo>
                      <a:pt x="126" y="798"/>
                    </a:lnTo>
                    <a:lnTo>
                      <a:pt x="84" y="786"/>
                    </a:lnTo>
                    <a:lnTo>
                      <a:pt x="86" y="777"/>
                    </a:lnTo>
                    <a:lnTo>
                      <a:pt x="94" y="754"/>
                    </a:lnTo>
                    <a:lnTo>
                      <a:pt x="105" y="722"/>
                    </a:lnTo>
                    <a:lnTo>
                      <a:pt x="117" y="680"/>
                    </a:lnTo>
                    <a:lnTo>
                      <a:pt x="130" y="635"/>
                    </a:lnTo>
                    <a:lnTo>
                      <a:pt x="145" y="589"/>
                    </a:lnTo>
                    <a:lnTo>
                      <a:pt x="157" y="544"/>
                    </a:lnTo>
                    <a:lnTo>
                      <a:pt x="167" y="506"/>
                    </a:lnTo>
                    <a:lnTo>
                      <a:pt x="210" y="516"/>
                    </a:lnTo>
                    <a:close/>
                    <a:moveTo>
                      <a:pt x="126" y="798"/>
                    </a:moveTo>
                    <a:lnTo>
                      <a:pt x="124" y="802"/>
                    </a:lnTo>
                    <a:lnTo>
                      <a:pt x="123" y="807"/>
                    </a:lnTo>
                    <a:lnTo>
                      <a:pt x="121" y="810"/>
                    </a:lnTo>
                    <a:lnTo>
                      <a:pt x="119" y="813"/>
                    </a:lnTo>
                    <a:lnTo>
                      <a:pt x="115" y="815"/>
                    </a:lnTo>
                    <a:lnTo>
                      <a:pt x="111" y="815"/>
                    </a:lnTo>
                    <a:lnTo>
                      <a:pt x="106" y="815"/>
                    </a:lnTo>
                    <a:lnTo>
                      <a:pt x="99" y="813"/>
                    </a:lnTo>
                    <a:lnTo>
                      <a:pt x="92" y="811"/>
                    </a:lnTo>
                    <a:lnTo>
                      <a:pt x="88" y="808"/>
                    </a:lnTo>
                    <a:lnTo>
                      <a:pt x="84" y="805"/>
                    </a:lnTo>
                    <a:lnTo>
                      <a:pt x="82" y="800"/>
                    </a:lnTo>
                    <a:lnTo>
                      <a:pt x="81" y="797"/>
                    </a:lnTo>
                    <a:lnTo>
                      <a:pt x="82" y="793"/>
                    </a:lnTo>
                    <a:lnTo>
                      <a:pt x="83" y="789"/>
                    </a:lnTo>
                    <a:lnTo>
                      <a:pt x="84" y="786"/>
                    </a:lnTo>
                    <a:lnTo>
                      <a:pt x="126" y="798"/>
                    </a:lnTo>
                    <a:close/>
                  </a:path>
                </a:pathLst>
              </a:custGeom>
              <a:solidFill>
                <a:srgbClr val="7A6A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03" name="Freeform 599">
                <a:extLst>
                  <a:ext uri="{FF2B5EF4-FFF2-40B4-BE49-F238E27FC236}">
                    <a16:creationId xmlns:a16="http://schemas.microsoft.com/office/drawing/2014/main" id="{53F7FF41-CA0E-4732-8FD5-BF673817A41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73" y="1611"/>
                <a:ext cx="10" cy="31"/>
              </a:xfrm>
              <a:custGeom>
                <a:avLst/>
                <a:gdLst>
                  <a:gd name="T0" fmla="*/ 0 w 197"/>
                  <a:gd name="T1" fmla="*/ 0 h 591"/>
                  <a:gd name="T2" fmla="*/ 0 w 197"/>
                  <a:gd name="T3" fmla="*/ 0 h 591"/>
                  <a:gd name="T4" fmla="*/ 0 w 197"/>
                  <a:gd name="T5" fmla="*/ 0 h 591"/>
                  <a:gd name="T6" fmla="*/ 0 w 197"/>
                  <a:gd name="T7" fmla="*/ 0 h 591"/>
                  <a:gd name="T8" fmla="*/ 0 w 197"/>
                  <a:gd name="T9" fmla="*/ 0 h 591"/>
                  <a:gd name="T10" fmla="*/ 0 w 197"/>
                  <a:gd name="T11" fmla="*/ 0 h 591"/>
                  <a:gd name="T12" fmla="*/ 1 w 197"/>
                  <a:gd name="T13" fmla="*/ 0 h 591"/>
                  <a:gd name="T14" fmla="*/ 1 w 197"/>
                  <a:gd name="T15" fmla="*/ 0 h 591"/>
                  <a:gd name="T16" fmla="*/ 0 w 197"/>
                  <a:gd name="T17" fmla="*/ 0 h 591"/>
                  <a:gd name="T18" fmla="*/ 1 w 197"/>
                  <a:gd name="T19" fmla="*/ 0 h 591"/>
                  <a:gd name="T20" fmla="*/ 1 w 197"/>
                  <a:gd name="T21" fmla="*/ 0 h 591"/>
                  <a:gd name="T22" fmla="*/ 1 w 197"/>
                  <a:gd name="T23" fmla="*/ 0 h 591"/>
                  <a:gd name="T24" fmla="*/ 1 w 197"/>
                  <a:gd name="T25" fmla="*/ 0 h 591"/>
                  <a:gd name="T26" fmla="*/ 0 w 197"/>
                  <a:gd name="T27" fmla="*/ 0 h 591"/>
                  <a:gd name="T28" fmla="*/ 0 w 197"/>
                  <a:gd name="T29" fmla="*/ 1 h 591"/>
                  <a:gd name="T30" fmla="*/ 0 w 197"/>
                  <a:gd name="T31" fmla="*/ 1 h 591"/>
                  <a:gd name="T32" fmla="*/ 0 w 197"/>
                  <a:gd name="T33" fmla="*/ 0 h 591"/>
                  <a:gd name="T34" fmla="*/ 0 w 197"/>
                  <a:gd name="T35" fmla="*/ 0 h 591"/>
                  <a:gd name="T36" fmla="*/ 0 w 197"/>
                  <a:gd name="T37" fmla="*/ 0 h 591"/>
                  <a:gd name="T38" fmla="*/ 0 w 197"/>
                  <a:gd name="T39" fmla="*/ 0 h 591"/>
                  <a:gd name="T40" fmla="*/ 0 w 197"/>
                  <a:gd name="T41" fmla="*/ 0 h 591"/>
                  <a:gd name="T42" fmla="*/ 0 w 197"/>
                  <a:gd name="T43" fmla="*/ 0 h 591"/>
                  <a:gd name="T44" fmla="*/ 0 w 197"/>
                  <a:gd name="T45" fmla="*/ 1 h 591"/>
                  <a:gd name="T46" fmla="*/ 0 w 197"/>
                  <a:gd name="T47" fmla="*/ 1 h 591"/>
                  <a:gd name="T48" fmla="*/ 0 w 197"/>
                  <a:gd name="T49" fmla="*/ 1 h 591"/>
                  <a:gd name="T50" fmla="*/ 0 w 197"/>
                  <a:gd name="T51" fmla="*/ 1 h 591"/>
                  <a:gd name="T52" fmla="*/ 0 w 197"/>
                  <a:gd name="T53" fmla="*/ 1 h 591"/>
                  <a:gd name="T54" fmla="*/ 0 w 197"/>
                  <a:gd name="T55" fmla="*/ 1 h 591"/>
                  <a:gd name="T56" fmla="*/ 0 w 197"/>
                  <a:gd name="T57" fmla="*/ 1 h 591"/>
                  <a:gd name="T58" fmla="*/ 0 w 197"/>
                  <a:gd name="T59" fmla="*/ 1 h 591"/>
                  <a:gd name="T60" fmla="*/ 0 w 197"/>
                  <a:gd name="T61" fmla="*/ 2 h 591"/>
                  <a:gd name="T62" fmla="*/ 0 w 197"/>
                  <a:gd name="T63" fmla="*/ 2 h 591"/>
                  <a:gd name="T64" fmla="*/ 0 w 197"/>
                  <a:gd name="T65" fmla="*/ 1 h 591"/>
                  <a:gd name="T66" fmla="*/ 0 w 197"/>
                  <a:gd name="T67" fmla="*/ 1 h 591"/>
                  <a:gd name="T68" fmla="*/ 0 w 197"/>
                  <a:gd name="T69" fmla="*/ 1 h 591"/>
                  <a:gd name="T70" fmla="*/ 0 w 197"/>
                  <a:gd name="T71" fmla="*/ 1 h 591"/>
                  <a:gd name="T72" fmla="*/ 0 w 197"/>
                  <a:gd name="T73" fmla="*/ 1 h 591"/>
                  <a:gd name="T74" fmla="*/ 0 w 197"/>
                  <a:gd name="T75" fmla="*/ 1 h 591"/>
                  <a:gd name="T76" fmla="*/ 0 w 197"/>
                  <a:gd name="T77" fmla="*/ 2 h 591"/>
                  <a:gd name="T78" fmla="*/ 0 w 197"/>
                  <a:gd name="T79" fmla="*/ 2 h 591"/>
                  <a:gd name="T80" fmla="*/ 0 w 197"/>
                  <a:gd name="T81" fmla="*/ 2 h 591"/>
                  <a:gd name="T82" fmla="*/ 0 w 197"/>
                  <a:gd name="T83" fmla="*/ 2 h 591"/>
                  <a:gd name="T84" fmla="*/ 0 w 197"/>
                  <a:gd name="T85" fmla="*/ 2 h 591"/>
                  <a:gd name="T86" fmla="*/ 0 w 197"/>
                  <a:gd name="T87" fmla="*/ 2 h 591"/>
                  <a:gd name="T88" fmla="*/ 0 w 197"/>
                  <a:gd name="T89" fmla="*/ 2 h 591"/>
                  <a:gd name="T90" fmla="*/ 0 w 197"/>
                  <a:gd name="T91" fmla="*/ 2 h 591"/>
                  <a:gd name="T92" fmla="*/ 0 w 197"/>
                  <a:gd name="T93" fmla="*/ 2 h 59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97" h="591">
                    <a:moveTo>
                      <a:pt x="150" y="27"/>
                    </a:moveTo>
                    <a:lnTo>
                      <a:pt x="149" y="23"/>
                    </a:lnTo>
                    <a:lnTo>
                      <a:pt x="149" y="19"/>
                    </a:lnTo>
                    <a:lnTo>
                      <a:pt x="149" y="16"/>
                    </a:lnTo>
                    <a:lnTo>
                      <a:pt x="150" y="11"/>
                    </a:lnTo>
                    <a:lnTo>
                      <a:pt x="152" y="8"/>
                    </a:lnTo>
                    <a:lnTo>
                      <a:pt x="155" y="5"/>
                    </a:lnTo>
                    <a:lnTo>
                      <a:pt x="160" y="3"/>
                    </a:lnTo>
                    <a:lnTo>
                      <a:pt x="167" y="1"/>
                    </a:lnTo>
                    <a:lnTo>
                      <a:pt x="174" y="0"/>
                    </a:lnTo>
                    <a:lnTo>
                      <a:pt x="179" y="0"/>
                    </a:lnTo>
                    <a:lnTo>
                      <a:pt x="183" y="1"/>
                    </a:lnTo>
                    <a:lnTo>
                      <a:pt x="187" y="4"/>
                    </a:lnTo>
                    <a:lnTo>
                      <a:pt x="189" y="7"/>
                    </a:lnTo>
                    <a:lnTo>
                      <a:pt x="191" y="10"/>
                    </a:lnTo>
                    <a:lnTo>
                      <a:pt x="192" y="15"/>
                    </a:lnTo>
                    <a:lnTo>
                      <a:pt x="193" y="19"/>
                    </a:lnTo>
                    <a:lnTo>
                      <a:pt x="150" y="27"/>
                    </a:lnTo>
                    <a:close/>
                    <a:moveTo>
                      <a:pt x="193" y="19"/>
                    </a:moveTo>
                    <a:lnTo>
                      <a:pt x="194" y="24"/>
                    </a:lnTo>
                    <a:lnTo>
                      <a:pt x="196" y="38"/>
                    </a:lnTo>
                    <a:lnTo>
                      <a:pt x="197" y="61"/>
                    </a:lnTo>
                    <a:lnTo>
                      <a:pt x="197" y="89"/>
                    </a:lnTo>
                    <a:lnTo>
                      <a:pt x="196" y="106"/>
                    </a:lnTo>
                    <a:lnTo>
                      <a:pt x="194" y="123"/>
                    </a:lnTo>
                    <a:lnTo>
                      <a:pt x="190" y="141"/>
                    </a:lnTo>
                    <a:lnTo>
                      <a:pt x="184" y="161"/>
                    </a:lnTo>
                    <a:lnTo>
                      <a:pt x="178" y="180"/>
                    </a:lnTo>
                    <a:lnTo>
                      <a:pt x="170" y="200"/>
                    </a:lnTo>
                    <a:lnTo>
                      <a:pt x="161" y="220"/>
                    </a:lnTo>
                    <a:lnTo>
                      <a:pt x="149" y="240"/>
                    </a:lnTo>
                    <a:lnTo>
                      <a:pt x="112" y="215"/>
                    </a:lnTo>
                    <a:lnTo>
                      <a:pt x="122" y="199"/>
                    </a:lnTo>
                    <a:lnTo>
                      <a:pt x="131" y="181"/>
                    </a:lnTo>
                    <a:lnTo>
                      <a:pt x="137" y="165"/>
                    </a:lnTo>
                    <a:lnTo>
                      <a:pt x="144" y="149"/>
                    </a:lnTo>
                    <a:lnTo>
                      <a:pt x="148" y="132"/>
                    </a:lnTo>
                    <a:lnTo>
                      <a:pt x="150" y="117"/>
                    </a:lnTo>
                    <a:lnTo>
                      <a:pt x="152" y="102"/>
                    </a:lnTo>
                    <a:lnTo>
                      <a:pt x="153" y="87"/>
                    </a:lnTo>
                    <a:lnTo>
                      <a:pt x="154" y="63"/>
                    </a:lnTo>
                    <a:lnTo>
                      <a:pt x="152" y="44"/>
                    </a:lnTo>
                    <a:lnTo>
                      <a:pt x="151" y="31"/>
                    </a:lnTo>
                    <a:lnTo>
                      <a:pt x="150" y="27"/>
                    </a:lnTo>
                    <a:lnTo>
                      <a:pt x="193" y="19"/>
                    </a:lnTo>
                    <a:close/>
                    <a:moveTo>
                      <a:pt x="149" y="240"/>
                    </a:moveTo>
                    <a:lnTo>
                      <a:pt x="151" y="237"/>
                    </a:lnTo>
                    <a:lnTo>
                      <a:pt x="149" y="240"/>
                    </a:lnTo>
                    <a:lnTo>
                      <a:pt x="130" y="227"/>
                    </a:lnTo>
                    <a:lnTo>
                      <a:pt x="149" y="240"/>
                    </a:lnTo>
                    <a:close/>
                    <a:moveTo>
                      <a:pt x="149" y="240"/>
                    </a:moveTo>
                    <a:lnTo>
                      <a:pt x="137" y="259"/>
                    </a:lnTo>
                    <a:lnTo>
                      <a:pt x="126" y="282"/>
                    </a:lnTo>
                    <a:lnTo>
                      <a:pt x="115" y="306"/>
                    </a:lnTo>
                    <a:lnTo>
                      <a:pt x="106" y="333"/>
                    </a:lnTo>
                    <a:lnTo>
                      <a:pt x="96" y="359"/>
                    </a:lnTo>
                    <a:lnTo>
                      <a:pt x="87" y="387"/>
                    </a:lnTo>
                    <a:lnTo>
                      <a:pt x="80" y="415"/>
                    </a:lnTo>
                    <a:lnTo>
                      <a:pt x="73" y="442"/>
                    </a:lnTo>
                    <a:lnTo>
                      <a:pt x="61" y="492"/>
                    </a:lnTo>
                    <a:lnTo>
                      <a:pt x="52" y="533"/>
                    </a:lnTo>
                    <a:lnTo>
                      <a:pt x="46" y="562"/>
                    </a:lnTo>
                    <a:lnTo>
                      <a:pt x="44" y="572"/>
                    </a:lnTo>
                    <a:lnTo>
                      <a:pt x="1" y="565"/>
                    </a:lnTo>
                    <a:lnTo>
                      <a:pt x="3" y="554"/>
                    </a:lnTo>
                    <a:lnTo>
                      <a:pt x="9" y="525"/>
                    </a:lnTo>
                    <a:lnTo>
                      <a:pt x="19" y="481"/>
                    </a:lnTo>
                    <a:lnTo>
                      <a:pt x="31" y="429"/>
                    </a:lnTo>
                    <a:lnTo>
                      <a:pt x="38" y="400"/>
                    </a:lnTo>
                    <a:lnTo>
                      <a:pt x="46" y="372"/>
                    </a:lnTo>
                    <a:lnTo>
                      <a:pt x="56" y="343"/>
                    </a:lnTo>
                    <a:lnTo>
                      <a:pt x="66" y="314"/>
                    </a:lnTo>
                    <a:lnTo>
                      <a:pt x="76" y="287"/>
                    </a:lnTo>
                    <a:lnTo>
                      <a:pt x="87" y="260"/>
                    </a:lnTo>
                    <a:lnTo>
                      <a:pt x="100" y="237"/>
                    </a:lnTo>
                    <a:lnTo>
                      <a:pt x="112" y="215"/>
                    </a:lnTo>
                    <a:lnTo>
                      <a:pt x="149" y="240"/>
                    </a:lnTo>
                    <a:close/>
                    <a:moveTo>
                      <a:pt x="44" y="572"/>
                    </a:moveTo>
                    <a:lnTo>
                      <a:pt x="44" y="576"/>
                    </a:lnTo>
                    <a:lnTo>
                      <a:pt x="43" y="580"/>
                    </a:lnTo>
                    <a:lnTo>
                      <a:pt x="41" y="583"/>
                    </a:lnTo>
                    <a:lnTo>
                      <a:pt x="39" y="587"/>
                    </a:lnTo>
                    <a:lnTo>
                      <a:pt x="36" y="590"/>
                    </a:lnTo>
                    <a:lnTo>
                      <a:pt x="32" y="591"/>
                    </a:lnTo>
                    <a:lnTo>
                      <a:pt x="27" y="591"/>
                    </a:lnTo>
                    <a:lnTo>
                      <a:pt x="20" y="591"/>
                    </a:lnTo>
                    <a:lnTo>
                      <a:pt x="13" y="589"/>
                    </a:lnTo>
                    <a:lnTo>
                      <a:pt x="7" y="587"/>
                    </a:lnTo>
                    <a:lnTo>
                      <a:pt x="3" y="583"/>
                    </a:lnTo>
                    <a:lnTo>
                      <a:pt x="1" y="580"/>
                    </a:lnTo>
                    <a:lnTo>
                      <a:pt x="0" y="577"/>
                    </a:lnTo>
                    <a:lnTo>
                      <a:pt x="0" y="573"/>
                    </a:lnTo>
                    <a:lnTo>
                      <a:pt x="1" y="569"/>
                    </a:lnTo>
                    <a:lnTo>
                      <a:pt x="1" y="565"/>
                    </a:lnTo>
                    <a:lnTo>
                      <a:pt x="44" y="572"/>
                    </a:lnTo>
                    <a:close/>
                  </a:path>
                </a:pathLst>
              </a:custGeom>
              <a:solidFill>
                <a:srgbClr val="7A6A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04" name="Freeform 600">
                <a:extLst>
                  <a:ext uri="{FF2B5EF4-FFF2-40B4-BE49-F238E27FC236}">
                    <a16:creationId xmlns:a16="http://schemas.microsoft.com/office/drawing/2014/main" id="{51D79785-DE00-45ED-B808-09C31D2B43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66" y="1748"/>
                <a:ext cx="5" cy="33"/>
              </a:xfrm>
              <a:custGeom>
                <a:avLst/>
                <a:gdLst>
                  <a:gd name="T0" fmla="*/ 0 w 92"/>
                  <a:gd name="T1" fmla="*/ 0 h 626"/>
                  <a:gd name="T2" fmla="*/ 0 w 92"/>
                  <a:gd name="T3" fmla="*/ 0 h 626"/>
                  <a:gd name="T4" fmla="*/ 0 w 92"/>
                  <a:gd name="T5" fmla="*/ 0 h 626"/>
                  <a:gd name="T6" fmla="*/ 0 w 92"/>
                  <a:gd name="T7" fmla="*/ 0 h 626"/>
                  <a:gd name="T8" fmla="*/ 0 w 92"/>
                  <a:gd name="T9" fmla="*/ 0 h 626"/>
                  <a:gd name="T10" fmla="*/ 0 w 92"/>
                  <a:gd name="T11" fmla="*/ 0 h 626"/>
                  <a:gd name="T12" fmla="*/ 0 w 92"/>
                  <a:gd name="T13" fmla="*/ 0 h 626"/>
                  <a:gd name="T14" fmla="*/ 0 w 92"/>
                  <a:gd name="T15" fmla="*/ 0 h 626"/>
                  <a:gd name="T16" fmla="*/ 0 w 92"/>
                  <a:gd name="T17" fmla="*/ 0 h 626"/>
                  <a:gd name="T18" fmla="*/ 0 w 92"/>
                  <a:gd name="T19" fmla="*/ 0 h 626"/>
                  <a:gd name="T20" fmla="*/ 0 w 92"/>
                  <a:gd name="T21" fmla="*/ 0 h 626"/>
                  <a:gd name="T22" fmla="*/ 0 w 92"/>
                  <a:gd name="T23" fmla="*/ 1 h 626"/>
                  <a:gd name="T24" fmla="*/ 0 w 92"/>
                  <a:gd name="T25" fmla="*/ 1 h 626"/>
                  <a:gd name="T26" fmla="*/ 0 w 92"/>
                  <a:gd name="T27" fmla="*/ 1 h 626"/>
                  <a:gd name="T28" fmla="*/ 0 w 92"/>
                  <a:gd name="T29" fmla="*/ 1 h 626"/>
                  <a:gd name="T30" fmla="*/ 0 w 92"/>
                  <a:gd name="T31" fmla="*/ 1 h 626"/>
                  <a:gd name="T32" fmla="*/ 0 w 92"/>
                  <a:gd name="T33" fmla="*/ 2 h 626"/>
                  <a:gd name="T34" fmla="*/ 0 w 92"/>
                  <a:gd name="T35" fmla="*/ 2 h 626"/>
                  <a:gd name="T36" fmla="*/ 0 w 92"/>
                  <a:gd name="T37" fmla="*/ 2 h 626"/>
                  <a:gd name="T38" fmla="*/ 0 w 92"/>
                  <a:gd name="T39" fmla="*/ 2 h 626"/>
                  <a:gd name="T40" fmla="*/ 0 w 92"/>
                  <a:gd name="T41" fmla="*/ 1 h 626"/>
                  <a:gd name="T42" fmla="*/ 0 w 92"/>
                  <a:gd name="T43" fmla="*/ 1 h 626"/>
                  <a:gd name="T44" fmla="*/ 0 w 92"/>
                  <a:gd name="T45" fmla="*/ 1 h 626"/>
                  <a:gd name="T46" fmla="*/ 0 w 92"/>
                  <a:gd name="T47" fmla="*/ 1 h 626"/>
                  <a:gd name="T48" fmla="*/ 0 w 92"/>
                  <a:gd name="T49" fmla="*/ 1 h 626"/>
                  <a:gd name="T50" fmla="*/ 0 w 92"/>
                  <a:gd name="T51" fmla="*/ 0 h 626"/>
                  <a:gd name="T52" fmla="*/ 0 w 92"/>
                  <a:gd name="T53" fmla="*/ 0 h 626"/>
                  <a:gd name="T54" fmla="*/ 0 w 92"/>
                  <a:gd name="T55" fmla="*/ 2 h 626"/>
                  <a:gd name="T56" fmla="*/ 0 w 92"/>
                  <a:gd name="T57" fmla="*/ 2 h 626"/>
                  <a:gd name="T58" fmla="*/ 0 w 92"/>
                  <a:gd name="T59" fmla="*/ 2 h 626"/>
                  <a:gd name="T60" fmla="*/ 0 w 92"/>
                  <a:gd name="T61" fmla="*/ 2 h 626"/>
                  <a:gd name="T62" fmla="*/ 0 w 92"/>
                  <a:gd name="T63" fmla="*/ 2 h 626"/>
                  <a:gd name="T64" fmla="*/ 0 w 92"/>
                  <a:gd name="T65" fmla="*/ 2 h 626"/>
                  <a:gd name="T66" fmla="*/ 0 w 92"/>
                  <a:gd name="T67" fmla="*/ 2 h 626"/>
                  <a:gd name="T68" fmla="*/ 0 w 92"/>
                  <a:gd name="T69" fmla="*/ 2 h 626"/>
                  <a:gd name="T70" fmla="*/ 0 w 92"/>
                  <a:gd name="T71" fmla="*/ 2 h 62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92" h="626">
                    <a:moveTo>
                      <a:pt x="1" y="27"/>
                    </a:moveTo>
                    <a:lnTo>
                      <a:pt x="0" y="23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6" y="5"/>
                    </a:lnTo>
                    <a:lnTo>
                      <a:pt x="11" y="3"/>
                    </a:lnTo>
                    <a:lnTo>
                      <a:pt x="18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8" y="4"/>
                    </a:lnTo>
                    <a:lnTo>
                      <a:pt x="41" y="7"/>
                    </a:lnTo>
                    <a:lnTo>
                      <a:pt x="42" y="12"/>
                    </a:lnTo>
                    <a:lnTo>
                      <a:pt x="43" y="15"/>
                    </a:lnTo>
                    <a:lnTo>
                      <a:pt x="44" y="19"/>
                    </a:lnTo>
                    <a:lnTo>
                      <a:pt x="1" y="27"/>
                    </a:lnTo>
                    <a:close/>
                    <a:moveTo>
                      <a:pt x="44" y="19"/>
                    </a:moveTo>
                    <a:lnTo>
                      <a:pt x="48" y="37"/>
                    </a:lnTo>
                    <a:lnTo>
                      <a:pt x="56" y="87"/>
                    </a:lnTo>
                    <a:lnTo>
                      <a:pt x="61" y="122"/>
                    </a:lnTo>
                    <a:lnTo>
                      <a:pt x="67" y="161"/>
                    </a:lnTo>
                    <a:lnTo>
                      <a:pt x="73" y="204"/>
                    </a:lnTo>
                    <a:lnTo>
                      <a:pt x="78" y="250"/>
                    </a:lnTo>
                    <a:lnTo>
                      <a:pt x="84" y="298"/>
                    </a:lnTo>
                    <a:lnTo>
                      <a:pt x="88" y="347"/>
                    </a:lnTo>
                    <a:lnTo>
                      <a:pt x="90" y="396"/>
                    </a:lnTo>
                    <a:lnTo>
                      <a:pt x="92" y="444"/>
                    </a:lnTo>
                    <a:lnTo>
                      <a:pt x="92" y="468"/>
                    </a:lnTo>
                    <a:lnTo>
                      <a:pt x="91" y="490"/>
                    </a:lnTo>
                    <a:lnTo>
                      <a:pt x="90" y="513"/>
                    </a:lnTo>
                    <a:lnTo>
                      <a:pt x="88" y="534"/>
                    </a:lnTo>
                    <a:lnTo>
                      <a:pt x="86" y="555"/>
                    </a:lnTo>
                    <a:lnTo>
                      <a:pt x="83" y="574"/>
                    </a:lnTo>
                    <a:lnTo>
                      <a:pt x="78" y="592"/>
                    </a:lnTo>
                    <a:lnTo>
                      <a:pt x="74" y="609"/>
                    </a:lnTo>
                    <a:lnTo>
                      <a:pt x="32" y="597"/>
                    </a:lnTo>
                    <a:lnTo>
                      <a:pt x="36" y="581"/>
                    </a:lnTo>
                    <a:lnTo>
                      <a:pt x="40" y="563"/>
                    </a:lnTo>
                    <a:lnTo>
                      <a:pt x="43" y="545"/>
                    </a:lnTo>
                    <a:lnTo>
                      <a:pt x="45" y="525"/>
                    </a:lnTo>
                    <a:lnTo>
                      <a:pt x="47" y="505"/>
                    </a:lnTo>
                    <a:lnTo>
                      <a:pt x="48" y="484"/>
                    </a:lnTo>
                    <a:lnTo>
                      <a:pt x="48" y="462"/>
                    </a:lnTo>
                    <a:lnTo>
                      <a:pt x="48" y="439"/>
                    </a:lnTo>
                    <a:lnTo>
                      <a:pt x="47" y="393"/>
                    </a:lnTo>
                    <a:lnTo>
                      <a:pt x="44" y="345"/>
                    </a:lnTo>
                    <a:lnTo>
                      <a:pt x="40" y="298"/>
                    </a:lnTo>
                    <a:lnTo>
                      <a:pt x="34" y="252"/>
                    </a:lnTo>
                    <a:lnTo>
                      <a:pt x="24" y="165"/>
                    </a:lnTo>
                    <a:lnTo>
                      <a:pt x="13" y="93"/>
                    </a:lnTo>
                    <a:lnTo>
                      <a:pt x="5" y="45"/>
                    </a:lnTo>
                    <a:lnTo>
                      <a:pt x="1" y="27"/>
                    </a:lnTo>
                    <a:lnTo>
                      <a:pt x="44" y="19"/>
                    </a:lnTo>
                    <a:close/>
                    <a:moveTo>
                      <a:pt x="74" y="609"/>
                    </a:moveTo>
                    <a:lnTo>
                      <a:pt x="73" y="613"/>
                    </a:lnTo>
                    <a:lnTo>
                      <a:pt x="71" y="616"/>
                    </a:lnTo>
                    <a:lnTo>
                      <a:pt x="70" y="619"/>
                    </a:lnTo>
                    <a:lnTo>
                      <a:pt x="67" y="622"/>
                    </a:lnTo>
                    <a:lnTo>
                      <a:pt x="64" y="625"/>
                    </a:lnTo>
                    <a:lnTo>
                      <a:pt x="60" y="626"/>
                    </a:lnTo>
                    <a:lnTo>
                      <a:pt x="54" y="626"/>
                    </a:lnTo>
                    <a:lnTo>
                      <a:pt x="47" y="623"/>
                    </a:lnTo>
                    <a:lnTo>
                      <a:pt x="41" y="621"/>
                    </a:lnTo>
                    <a:lnTo>
                      <a:pt x="35" y="618"/>
                    </a:lnTo>
                    <a:lnTo>
                      <a:pt x="32" y="615"/>
                    </a:lnTo>
                    <a:lnTo>
                      <a:pt x="30" y="611"/>
                    </a:lnTo>
                    <a:lnTo>
                      <a:pt x="30" y="608"/>
                    </a:lnTo>
                    <a:lnTo>
                      <a:pt x="30" y="604"/>
                    </a:lnTo>
                    <a:lnTo>
                      <a:pt x="31" y="600"/>
                    </a:lnTo>
                    <a:lnTo>
                      <a:pt x="32" y="597"/>
                    </a:lnTo>
                    <a:lnTo>
                      <a:pt x="74" y="609"/>
                    </a:lnTo>
                    <a:close/>
                  </a:path>
                </a:pathLst>
              </a:custGeom>
              <a:solidFill>
                <a:srgbClr val="7A6A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05" name="Freeform 601">
                <a:extLst>
                  <a:ext uri="{FF2B5EF4-FFF2-40B4-BE49-F238E27FC236}">
                    <a16:creationId xmlns:a16="http://schemas.microsoft.com/office/drawing/2014/main" id="{E9729F2C-5426-4DC0-86B5-AFA15BF50A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5" y="1721"/>
                <a:ext cx="8" cy="35"/>
              </a:xfrm>
              <a:custGeom>
                <a:avLst/>
                <a:gdLst>
                  <a:gd name="T0" fmla="*/ 0 w 159"/>
                  <a:gd name="T1" fmla="*/ 0 h 665"/>
                  <a:gd name="T2" fmla="*/ 0 w 159"/>
                  <a:gd name="T3" fmla="*/ 0 h 665"/>
                  <a:gd name="T4" fmla="*/ 0 w 159"/>
                  <a:gd name="T5" fmla="*/ 0 h 665"/>
                  <a:gd name="T6" fmla="*/ 0 w 159"/>
                  <a:gd name="T7" fmla="*/ 0 h 665"/>
                  <a:gd name="T8" fmla="*/ 0 w 159"/>
                  <a:gd name="T9" fmla="*/ 0 h 665"/>
                  <a:gd name="T10" fmla="*/ 0 w 159"/>
                  <a:gd name="T11" fmla="*/ 0 h 665"/>
                  <a:gd name="T12" fmla="*/ 0 w 159"/>
                  <a:gd name="T13" fmla="*/ 0 h 665"/>
                  <a:gd name="T14" fmla="*/ 0 w 159"/>
                  <a:gd name="T15" fmla="*/ 0 h 665"/>
                  <a:gd name="T16" fmla="*/ 0 w 159"/>
                  <a:gd name="T17" fmla="*/ 0 h 665"/>
                  <a:gd name="T18" fmla="*/ 0 w 159"/>
                  <a:gd name="T19" fmla="*/ 0 h 665"/>
                  <a:gd name="T20" fmla="*/ 0 w 159"/>
                  <a:gd name="T21" fmla="*/ 0 h 665"/>
                  <a:gd name="T22" fmla="*/ 0 w 159"/>
                  <a:gd name="T23" fmla="*/ 0 h 665"/>
                  <a:gd name="T24" fmla="*/ 0 w 159"/>
                  <a:gd name="T25" fmla="*/ 0 h 665"/>
                  <a:gd name="T26" fmla="*/ 0 w 159"/>
                  <a:gd name="T27" fmla="*/ 0 h 665"/>
                  <a:gd name="T28" fmla="*/ 0 w 159"/>
                  <a:gd name="T29" fmla="*/ 0 h 665"/>
                  <a:gd name="T30" fmla="*/ 0 w 159"/>
                  <a:gd name="T31" fmla="*/ 0 h 665"/>
                  <a:gd name="T32" fmla="*/ 0 w 159"/>
                  <a:gd name="T33" fmla="*/ 0 h 665"/>
                  <a:gd name="T34" fmla="*/ 0 w 159"/>
                  <a:gd name="T35" fmla="*/ 0 h 665"/>
                  <a:gd name="T36" fmla="*/ 0 w 159"/>
                  <a:gd name="T37" fmla="*/ 0 h 665"/>
                  <a:gd name="T38" fmla="*/ 0 w 159"/>
                  <a:gd name="T39" fmla="*/ 0 h 665"/>
                  <a:gd name="T40" fmla="*/ 0 w 159"/>
                  <a:gd name="T41" fmla="*/ 0 h 665"/>
                  <a:gd name="T42" fmla="*/ 0 w 159"/>
                  <a:gd name="T43" fmla="*/ 0 h 665"/>
                  <a:gd name="T44" fmla="*/ 0 w 159"/>
                  <a:gd name="T45" fmla="*/ 1 h 665"/>
                  <a:gd name="T46" fmla="*/ 0 w 159"/>
                  <a:gd name="T47" fmla="*/ 1 h 665"/>
                  <a:gd name="T48" fmla="*/ 0 w 159"/>
                  <a:gd name="T49" fmla="*/ 1 h 665"/>
                  <a:gd name="T50" fmla="*/ 0 w 159"/>
                  <a:gd name="T51" fmla="*/ 1 h 665"/>
                  <a:gd name="T52" fmla="*/ 0 w 159"/>
                  <a:gd name="T53" fmla="*/ 2 h 665"/>
                  <a:gd name="T54" fmla="*/ 0 w 159"/>
                  <a:gd name="T55" fmla="*/ 2 h 665"/>
                  <a:gd name="T56" fmla="*/ 0 w 159"/>
                  <a:gd name="T57" fmla="*/ 2 h 665"/>
                  <a:gd name="T58" fmla="*/ 0 w 159"/>
                  <a:gd name="T59" fmla="*/ 2 h 665"/>
                  <a:gd name="T60" fmla="*/ 0 w 159"/>
                  <a:gd name="T61" fmla="*/ 2 h 665"/>
                  <a:gd name="T62" fmla="*/ 0 w 159"/>
                  <a:gd name="T63" fmla="*/ 2 h 665"/>
                  <a:gd name="T64" fmla="*/ 0 w 159"/>
                  <a:gd name="T65" fmla="*/ 1 h 665"/>
                  <a:gd name="T66" fmla="*/ 0 w 159"/>
                  <a:gd name="T67" fmla="*/ 1 h 665"/>
                  <a:gd name="T68" fmla="*/ 0 w 159"/>
                  <a:gd name="T69" fmla="*/ 1 h 665"/>
                  <a:gd name="T70" fmla="*/ 0 w 159"/>
                  <a:gd name="T71" fmla="*/ 1 h 665"/>
                  <a:gd name="T72" fmla="*/ 0 w 159"/>
                  <a:gd name="T73" fmla="*/ 0 h 665"/>
                  <a:gd name="T74" fmla="*/ 0 w 159"/>
                  <a:gd name="T75" fmla="*/ 0 h 665"/>
                  <a:gd name="T76" fmla="*/ 0 w 159"/>
                  <a:gd name="T77" fmla="*/ 0 h 665"/>
                  <a:gd name="T78" fmla="*/ 0 w 159"/>
                  <a:gd name="T79" fmla="*/ 0 h 665"/>
                  <a:gd name="T80" fmla="*/ 0 w 159"/>
                  <a:gd name="T81" fmla="*/ 0 h 665"/>
                  <a:gd name="T82" fmla="*/ 0 w 159"/>
                  <a:gd name="T83" fmla="*/ 2 h 665"/>
                  <a:gd name="T84" fmla="*/ 0 w 159"/>
                  <a:gd name="T85" fmla="*/ 2 h 665"/>
                  <a:gd name="T86" fmla="*/ 0 w 159"/>
                  <a:gd name="T87" fmla="*/ 2 h 665"/>
                  <a:gd name="T88" fmla="*/ 0 w 159"/>
                  <a:gd name="T89" fmla="*/ 2 h 665"/>
                  <a:gd name="T90" fmla="*/ 0 w 159"/>
                  <a:gd name="T91" fmla="*/ 2 h 665"/>
                  <a:gd name="T92" fmla="*/ 0 w 159"/>
                  <a:gd name="T93" fmla="*/ 2 h 665"/>
                  <a:gd name="T94" fmla="*/ 0 w 159"/>
                  <a:gd name="T95" fmla="*/ 2 h 665"/>
                  <a:gd name="T96" fmla="*/ 0 w 159"/>
                  <a:gd name="T97" fmla="*/ 2 h 665"/>
                  <a:gd name="T98" fmla="*/ 0 w 159"/>
                  <a:gd name="T99" fmla="*/ 2 h 665"/>
                  <a:gd name="T100" fmla="*/ 0 w 159"/>
                  <a:gd name="T101" fmla="*/ 2 h 665"/>
                  <a:gd name="T102" fmla="*/ 0 w 159"/>
                  <a:gd name="T103" fmla="*/ 2 h 665"/>
                  <a:gd name="T104" fmla="*/ 0 w 159"/>
                  <a:gd name="T105" fmla="*/ 2 h 665"/>
                  <a:gd name="T106" fmla="*/ 0 w 159"/>
                  <a:gd name="T107" fmla="*/ 2 h 665"/>
                  <a:gd name="T108" fmla="*/ 0 w 159"/>
                  <a:gd name="T109" fmla="*/ 2 h 665"/>
                  <a:gd name="T110" fmla="*/ 0 w 159"/>
                  <a:gd name="T111" fmla="*/ 2 h 665"/>
                  <a:gd name="T112" fmla="*/ 0 w 159"/>
                  <a:gd name="T113" fmla="*/ 2 h 665"/>
                  <a:gd name="T114" fmla="*/ 0 w 159"/>
                  <a:gd name="T115" fmla="*/ 2 h 665"/>
                  <a:gd name="T116" fmla="*/ 0 w 159"/>
                  <a:gd name="T117" fmla="*/ 2 h 66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59" h="665">
                    <a:moveTo>
                      <a:pt x="115" y="17"/>
                    </a:moveTo>
                    <a:lnTo>
                      <a:pt x="116" y="14"/>
                    </a:lnTo>
                    <a:lnTo>
                      <a:pt x="117" y="10"/>
                    </a:lnTo>
                    <a:lnTo>
                      <a:pt x="118" y="6"/>
                    </a:lnTo>
                    <a:lnTo>
                      <a:pt x="121" y="4"/>
                    </a:lnTo>
                    <a:lnTo>
                      <a:pt x="125" y="2"/>
                    </a:lnTo>
                    <a:lnTo>
                      <a:pt x="129" y="0"/>
                    </a:lnTo>
                    <a:lnTo>
                      <a:pt x="134" y="0"/>
                    </a:lnTo>
                    <a:lnTo>
                      <a:pt x="141" y="1"/>
                    </a:lnTo>
                    <a:lnTo>
                      <a:pt x="148" y="3"/>
                    </a:lnTo>
                    <a:lnTo>
                      <a:pt x="153" y="6"/>
                    </a:lnTo>
                    <a:lnTo>
                      <a:pt x="156" y="8"/>
                    </a:lnTo>
                    <a:lnTo>
                      <a:pt x="158" y="12"/>
                    </a:lnTo>
                    <a:lnTo>
                      <a:pt x="159" y="15"/>
                    </a:lnTo>
                    <a:lnTo>
                      <a:pt x="159" y="19"/>
                    </a:lnTo>
                    <a:lnTo>
                      <a:pt x="158" y="23"/>
                    </a:lnTo>
                    <a:lnTo>
                      <a:pt x="158" y="27"/>
                    </a:lnTo>
                    <a:lnTo>
                      <a:pt x="115" y="17"/>
                    </a:lnTo>
                    <a:close/>
                    <a:moveTo>
                      <a:pt x="158" y="27"/>
                    </a:moveTo>
                    <a:lnTo>
                      <a:pt x="153" y="47"/>
                    </a:lnTo>
                    <a:lnTo>
                      <a:pt x="142" y="99"/>
                    </a:lnTo>
                    <a:lnTo>
                      <a:pt x="126" y="176"/>
                    </a:lnTo>
                    <a:lnTo>
                      <a:pt x="107" y="269"/>
                    </a:lnTo>
                    <a:lnTo>
                      <a:pt x="87" y="370"/>
                    </a:lnTo>
                    <a:lnTo>
                      <a:pt x="68" y="473"/>
                    </a:lnTo>
                    <a:lnTo>
                      <a:pt x="60" y="521"/>
                    </a:lnTo>
                    <a:lnTo>
                      <a:pt x="53" y="567"/>
                    </a:lnTo>
                    <a:lnTo>
                      <a:pt x="48" y="608"/>
                    </a:lnTo>
                    <a:lnTo>
                      <a:pt x="44" y="644"/>
                    </a:lnTo>
                    <a:lnTo>
                      <a:pt x="1" y="640"/>
                    </a:lnTo>
                    <a:lnTo>
                      <a:pt x="5" y="604"/>
                    </a:lnTo>
                    <a:lnTo>
                      <a:pt x="10" y="562"/>
                    </a:lnTo>
                    <a:lnTo>
                      <a:pt x="17" y="516"/>
                    </a:lnTo>
                    <a:lnTo>
                      <a:pt x="25" y="466"/>
                    </a:lnTo>
                    <a:lnTo>
                      <a:pt x="44" y="363"/>
                    </a:lnTo>
                    <a:lnTo>
                      <a:pt x="64" y="261"/>
                    </a:lnTo>
                    <a:lnTo>
                      <a:pt x="84" y="168"/>
                    </a:lnTo>
                    <a:lnTo>
                      <a:pt x="99" y="90"/>
                    </a:lnTo>
                    <a:lnTo>
                      <a:pt x="111" y="38"/>
                    </a:lnTo>
                    <a:lnTo>
                      <a:pt x="115" y="17"/>
                    </a:lnTo>
                    <a:lnTo>
                      <a:pt x="158" y="27"/>
                    </a:lnTo>
                    <a:close/>
                    <a:moveTo>
                      <a:pt x="44" y="644"/>
                    </a:moveTo>
                    <a:lnTo>
                      <a:pt x="44" y="649"/>
                    </a:lnTo>
                    <a:lnTo>
                      <a:pt x="43" y="653"/>
                    </a:lnTo>
                    <a:lnTo>
                      <a:pt x="42" y="656"/>
                    </a:lnTo>
                    <a:lnTo>
                      <a:pt x="40" y="659"/>
                    </a:lnTo>
                    <a:lnTo>
                      <a:pt x="37" y="662"/>
                    </a:lnTo>
                    <a:lnTo>
                      <a:pt x="32" y="664"/>
                    </a:lnTo>
                    <a:lnTo>
                      <a:pt x="27" y="665"/>
                    </a:lnTo>
                    <a:lnTo>
                      <a:pt x="20" y="664"/>
                    </a:lnTo>
                    <a:lnTo>
                      <a:pt x="13" y="663"/>
                    </a:lnTo>
                    <a:lnTo>
                      <a:pt x="8" y="661"/>
                    </a:lnTo>
                    <a:lnTo>
                      <a:pt x="4" y="659"/>
                    </a:lnTo>
                    <a:lnTo>
                      <a:pt x="2" y="656"/>
                    </a:lnTo>
                    <a:lnTo>
                      <a:pt x="1" y="653"/>
                    </a:lnTo>
                    <a:lnTo>
                      <a:pt x="0" y="649"/>
                    </a:lnTo>
                    <a:lnTo>
                      <a:pt x="0" y="644"/>
                    </a:lnTo>
                    <a:lnTo>
                      <a:pt x="1" y="640"/>
                    </a:lnTo>
                    <a:lnTo>
                      <a:pt x="44" y="644"/>
                    </a:lnTo>
                    <a:close/>
                  </a:path>
                </a:pathLst>
              </a:custGeom>
              <a:solidFill>
                <a:srgbClr val="7A6A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06" name="Freeform 602">
                <a:extLst>
                  <a:ext uri="{FF2B5EF4-FFF2-40B4-BE49-F238E27FC236}">
                    <a16:creationId xmlns:a16="http://schemas.microsoft.com/office/drawing/2014/main" id="{4D7897FE-C0F3-4F2C-A48A-A252F4B2145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86" y="1645"/>
                <a:ext cx="9" cy="27"/>
              </a:xfrm>
              <a:custGeom>
                <a:avLst/>
                <a:gdLst>
                  <a:gd name="T0" fmla="*/ 0 w 171"/>
                  <a:gd name="T1" fmla="*/ 0 h 499"/>
                  <a:gd name="T2" fmla="*/ 0 w 171"/>
                  <a:gd name="T3" fmla="*/ 0 h 499"/>
                  <a:gd name="T4" fmla="*/ 0 w 171"/>
                  <a:gd name="T5" fmla="*/ 0 h 499"/>
                  <a:gd name="T6" fmla="*/ 0 w 171"/>
                  <a:gd name="T7" fmla="*/ 0 h 499"/>
                  <a:gd name="T8" fmla="*/ 0 w 171"/>
                  <a:gd name="T9" fmla="*/ 0 h 499"/>
                  <a:gd name="T10" fmla="*/ 0 w 171"/>
                  <a:gd name="T11" fmla="*/ 0 h 499"/>
                  <a:gd name="T12" fmla="*/ 0 w 171"/>
                  <a:gd name="T13" fmla="*/ 0 h 499"/>
                  <a:gd name="T14" fmla="*/ 0 w 171"/>
                  <a:gd name="T15" fmla="*/ 0 h 499"/>
                  <a:gd name="T16" fmla="*/ 0 w 171"/>
                  <a:gd name="T17" fmla="*/ 0 h 499"/>
                  <a:gd name="T18" fmla="*/ 0 w 171"/>
                  <a:gd name="T19" fmla="*/ 0 h 499"/>
                  <a:gd name="T20" fmla="*/ 0 w 171"/>
                  <a:gd name="T21" fmla="*/ 0 h 499"/>
                  <a:gd name="T22" fmla="*/ 0 w 171"/>
                  <a:gd name="T23" fmla="*/ 0 h 499"/>
                  <a:gd name="T24" fmla="*/ 0 w 171"/>
                  <a:gd name="T25" fmla="*/ 1 h 499"/>
                  <a:gd name="T26" fmla="*/ 0 w 171"/>
                  <a:gd name="T27" fmla="*/ 1 h 499"/>
                  <a:gd name="T28" fmla="*/ 0 w 171"/>
                  <a:gd name="T29" fmla="*/ 1 h 499"/>
                  <a:gd name="T30" fmla="*/ 0 w 171"/>
                  <a:gd name="T31" fmla="*/ 1 h 499"/>
                  <a:gd name="T32" fmla="*/ 0 w 171"/>
                  <a:gd name="T33" fmla="*/ 1 h 499"/>
                  <a:gd name="T34" fmla="*/ 0 w 171"/>
                  <a:gd name="T35" fmla="*/ 1 h 499"/>
                  <a:gd name="T36" fmla="*/ 0 w 171"/>
                  <a:gd name="T37" fmla="*/ 1 h 499"/>
                  <a:gd name="T38" fmla="*/ 0 w 171"/>
                  <a:gd name="T39" fmla="*/ 1 h 499"/>
                  <a:gd name="T40" fmla="*/ 0 w 171"/>
                  <a:gd name="T41" fmla="*/ 1 h 499"/>
                  <a:gd name="T42" fmla="*/ 0 w 171"/>
                  <a:gd name="T43" fmla="*/ 1 h 499"/>
                  <a:gd name="T44" fmla="*/ 0 w 171"/>
                  <a:gd name="T45" fmla="*/ 1 h 499"/>
                  <a:gd name="T46" fmla="*/ 0 w 171"/>
                  <a:gd name="T47" fmla="*/ 1 h 499"/>
                  <a:gd name="T48" fmla="*/ 0 w 171"/>
                  <a:gd name="T49" fmla="*/ 1 h 499"/>
                  <a:gd name="T50" fmla="*/ 0 w 171"/>
                  <a:gd name="T51" fmla="*/ 1 h 499"/>
                  <a:gd name="T52" fmla="*/ 0 w 171"/>
                  <a:gd name="T53" fmla="*/ 1 h 499"/>
                  <a:gd name="T54" fmla="*/ 0 w 171"/>
                  <a:gd name="T55" fmla="*/ 0 h 499"/>
                  <a:gd name="T56" fmla="*/ 0 w 171"/>
                  <a:gd name="T57" fmla="*/ 0 h 499"/>
                  <a:gd name="T58" fmla="*/ 0 w 171"/>
                  <a:gd name="T59" fmla="*/ 0 h 499"/>
                  <a:gd name="T60" fmla="*/ 0 w 171"/>
                  <a:gd name="T61" fmla="*/ 1 h 499"/>
                  <a:gd name="T62" fmla="*/ 0 w 171"/>
                  <a:gd name="T63" fmla="*/ 1 h 499"/>
                  <a:gd name="T64" fmla="*/ 0 w 171"/>
                  <a:gd name="T65" fmla="*/ 1 h 499"/>
                  <a:gd name="T66" fmla="*/ 0 w 171"/>
                  <a:gd name="T67" fmla="*/ 1 h 499"/>
                  <a:gd name="T68" fmla="*/ 0 w 171"/>
                  <a:gd name="T69" fmla="*/ 1 h 499"/>
                  <a:gd name="T70" fmla="*/ 0 w 171"/>
                  <a:gd name="T71" fmla="*/ 1 h 499"/>
                  <a:gd name="T72" fmla="*/ 0 w 171"/>
                  <a:gd name="T73" fmla="*/ 1 h 499"/>
                  <a:gd name="T74" fmla="*/ 0 w 171"/>
                  <a:gd name="T75" fmla="*/ 1 h 499"/>
                  <a:gd name="T76" fmla="*/ 0 w 171"/>
                  <a:gd name="T77" fmla="*/ 1 h 49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71" h="499">
                    <a:moveTo>
                      <a:pt x="127" y="22"/>
                    </a:moveTo>
                    <a:lnTo>
                      <a:pt x="127" y="17"/>
                    </a:lnTo>
                    <a:lnTo>
                      <a:pt x="127" y="14"/>
                    </a:lnTo>
                    <a:lnTo>
                      <a:pt x="128" y="10"/>
                    </a:lnTo>
                    <a:lnTo>
                      <a:pt x="130" y="7"/>
                    </a:lnTo>
                    <a:lnTo>
                      <a:pt x="132" y="4"/>
                    </a:lnTo>
                    <a:lnTo>
                      <a:pt x="136" y="2"/>
                    </a:lnTo>
                    <a:lnTo>
                      <a:pt x="142" y="1"/>
                    </a:lnTo>
                    <a:lnTo>
                      <a:pt x="150" y="0"/>
                    </a:lnTo>
                    <a:lnTo>
                      <a:pt x="157" y="1"/>
                    </a:lnTo>
                    <a:lnTo>
                      <a:pt x="162" y="2"/>
                    </a:lnTo>
                    <a:lnTo>
                      <a:pt x="166" y="4"/>
                    </a:lnTo>
                    <a:lnTo>
                      <a:pt x="168" y="7"/>
                    </a:lnTo>
                    <a:lnTo>
                      <a:pt x="170" y="10"/>
                    </a:lnTo>
                    <a:lnTo>
                      <a:pt x="171" y="14"/>
                    </a:lnTo>
                    <a:lnTo>
                      <a:pt x="171" y="19"/>
                    </a:lnTo>
                    <a:lnTo>
                      <a:pt x="171" y="23"/>
                    </a:lnTo>
                    <a:lnTo>
                      <a:pt x="127" y="22"/>
                    </a:lnTo>
                    <a:close/>
                    <a:moveTo>
                      <a:pt x="171" y="23"/>
                    </a:moveTo>
                    <a:lnTo>
                      <a:pt x="171" y="37"/>
                    </a:lnTo>
                    <a:lnTo>
                      <a:pt x="169" y="78"/>
                    </a:lnTo>
                    <a:lnTo>
                      <a:pt x="167" y="105"/>
                    </a:lnTo>
                    <a:lnTo>
                      <a:pt x="164" y="136"/>
                    </a:lnTo>
                    <a:lnTo>
                      <a:pt x="160" y="171"/>
                    </a:lnTo>
                    <a:lnTo>
                      <a:pt x="155" y="208"/>
                    </a:lnTo>
                    <a:lnTo>
                      <a:pt x="148" y="247"/>
                    </a:lnTo>
                    <a:lnTo>
                      <a:pt x="139" y="286"/>
                    </a:lnTo>
                    <a:lnTo>
                      <a:pt x="134" y="305"/>
                    </a:lnTo>
                    <a:lnTo>
                      <a:pt x="128" y="324"/>
                    </a:lnTo>
                    <a:lnTo>
                      <a:pt x="123" y="344"/>
                    </a:lnTo>
                    <a:lnTo>
                      <a:pt x="116" y="362"/>
                    </a:lnTo>
                    <a:lnTo>
                      <a:pt x="109" y="381"/>
                    </a:lnTo>
                    <a:lnTo>
                      <a:pt x="101" y="399"/>
                    </a:lnTo>
                    <a:lnTo>
                      <a:pt x="92" y="417"/>
                    </a:lnTo>
                    <a:lnTo>
                      <a:pt x="83" y="433"/>
                    </a:lnTo>
                    <a:lnTo>
                      <a:pt x="74" y="449"/>
                    </a:lnTo>
                    <a:lnTo>
                      <a:pt x="64" y="464"/>
                    </a:lnTo>
                    <a:lnTo>
                      <a:pt x="52" y="478"/>
                    </a:lnTo>
                    <a:lnTo>
                      <a:pt x="40" y="491"/>
                    </a:lnTo>
                    <a:lnTo>
                      <a:pt x="9" y="460"/>
                    </a:lnTo>
                    <a:lnTo>
                      <a:pt x="21" y="448"/>
                    </a:lnTo>
                    <a:lnTo>
                      <a:pt x="30" y="436"/>
                    </a:lnTo>
                    <a:lnTo>
                      <a:pt x="39" y="422"/>
                    </a:lnTo>
                    <a:lnTo>
                      <a:pt x="48" y="407"/>
                    </a:lnTo>
                    <a:lnTo>
                      <a:pt x="56" y="392"/>
                    </a:lnTo>
                    <a:lnTo>
                      <a:pt x="64" y="376"/>
                    </a:lnTo>
                    <a:lnTo>
                      <a:pt x="71" y="359"/>
                    </a:lnTo>
                    <a:lnTo>
                      <a:pt x="78" y="342"/>
                    </a:lnTo>
                    <a:lnTo>
                      <a:pt x="83" y="324"/>
                    </a:lnTo>
                    <a:lnTo>
                      <a:pt x="89" y="306"/>
                    </a:lnTo>
                    <a:lnTo>
                      <a:pt x="94" y="289"/>
                    </a:lnTo>
                    <a:lnTo>
                      <a:pt x="98" y="270"/>
                    </a:lnTo>
                    <a:lnTo>
                      <a:pt x="107" y="233"/>
                    </a:lnTo>
                    <a:lnTo>
                      <a:pt x="113" y="198"/>
                    </a:lnTo>
                    <a:lnTo>
                      <a:pt x="117" y="163"/>
                    </a:lnTo>
                    <a:lnTo>
                      <a:pt x="121" y="130"/>
                    </a:lnTo>
                    <a:lnTo>
                      <a:pt x="124" y="100"/>
                    </a:lnTo>
                    <a:lnTo>
                      <a:pt x="125" y="74"/>
                    </a:lnTo>
                    <a:lnTo>
                      <a:pt x="127" y="36"/>
                    </a:lnTo>
                    <a:lnTo>
                      <a:pt x="127" y="22"/>
                    </a:lnTo>
                    <a:lnTo>
                      <a:pt x="171" y="23"/>
                    </a:lnTo>
                    <a:close/>
                    <a:moveTo>
                      <a:pt x="40" y="491"/>
                    </a:moveTo>
                    <a:lnTo>
                      <a:pt x="38" y="493"/>
                    </a:lnTo>
                    <a:lnTo>
                      <a:pt x="35" y="496"/>
                    </a:lnTo>
                    <a:lnTo>
                      <a:pt x="31" y="498"/>
                    </a:lnTo>
                    <a:lnTo>
                      <a:pt x="28" y="499"/>
                    </a:lnTo>
                    <a:lnTo>
                      <a:pt x="24" y="499"/>
                    </a:lnTo>
                    <a:lnTo>
                      <a:pt x="20" y="498"/>
                    </a:lnTo>
                    <a:lnTo>
                      <a:pt x="14" y="495"/>
                    </a:lnTo>
                    <a:lnTo>
                      <a:pt x="9" y="491"/>
                    </a:lnTo>
                    <a:lnTo>
                      <a:pt x="4" y="485"/>
                    </a:lnTo>
                    <a:lnTo>
                      <a:pt x="2" y="480"/>
                    </a:lnTo>
                    <a:lnTo>
                      <a:pt x="0" y="476"/>
                    </a:lnTo>
                    <a:lnTo>
                      <a:pt x="1" y="473"/>
                    </a:lnTo>
                    <a:lnTo>
                      <a:pt x="2" y="469"/>
                    </a:lnTo>
                    <a:lnTo>
                      <a:pt x="4" y="466"/>
                    </a:lnTo>
                    <a:lnTo>
                      <a:pt x="6" y="463"/>
                    </a:lnTo>
                    <a:lnTo>
                      <a:pt x="9" y="460"/>
                    </a:lnTo>
                    <a:lnTo>
                      <a:pt x="40" y="491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07" name="Freeform 603">
                <a:extLst>
                  <a:ext uri="{FF2B5EF4-FFF2-40B4-BE49-F238E27FC236}">
                    <a16:creationId xmlns:a16="http://schemas.microsoft.com/office/drawing/2014/main" id="{AF3E7335-7765-401D-9BFB-D6D03FDFD80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51" y="1636"/>
                <a:ext cx="12" cy="45"/>
              </a:xfrm>
              <a:custGeom>
                <a:avLst/>
                <a:gdLst>
                  <a:gd name="T0" fmla="*/ 0 w 228"/>
                  <a:gd name="T1" fmla="*/ 0 h 847"/>
                  <a:gd name="T2" fmla="*/ 0 w 228"/>
                  <a:gd name="T3" fmla="*/ 0 h 847"/>
                  <a:gd name="T4" fmla="*/ 0 w 228"/>
                  <a:gd name="T5" fmla="*/ 0 h 847"/>
                  <a:gd name="T6" fmla="*/ 0 w 228"/>
                  <a:gd name="T7" fmla="*/ 0 h 847"/>
                  <a:gd name="T8" fmla="*/ 0 w 228"/>
                  <a:gd name="T9" fmla="*/ 0 h 847"/>
                  <a:gd name="T10" fmla="*/ 0 w 228"/>
                  <a:gd name="T11" fmla="*/ 0 h 847"/>
                  <a:gd name="T12" fmla="*/ 0 w 228"/>
                  <a:gd name="T13" fmla="*/ 0 h 847"/>
                  <a:gd name="T14" fmla="*/ 0 w 228"/>
                  <a:gd name="T15" fmla="*/ 0 h 847"/>
                  <a:gd name="T16" fmla="*/ 0 w 228"/>
                  <a:gd name="T17" fmla="*/ 0 h 847"/>
                  <a:gd name="T18" fmla="*/ 0 w 228"/>
                  <a:gd name="T19" fmla="*/ 0 h 847"/>
                  <a:gd name="T20" fmla="*/ 0 w 228"/>
                  <a:gd name="T21" fmla="*/ 0 h 847"/>
                  <a:gd name="T22" fmla="*/ 0 w 228"/>
                  <a:gd name="T23" fmla="*/ 0 h 847"/>
                  <a:gd name="T24" fmla="*/ 0 w 228"/>
                  <a:gd name="T25" fmla="*/ 1 h 847"/>
                  <a:gd name="T26" fmla="*/ 0 w 228"/>
                  <a:gd name="T27" fmla="*/ 1 h 847"/>
                  <a:gd name="T28" fmla="*/ 0 w 228"/>
                  <a:gd name="T29" fmla="*/ 2 h 847"/>
                  <a:gd name="T30" fmla="*/ 0 w 228"/>
                  <a:gd name="T31" fmla="*/ 2 h 847"/>
                  <a:gd name="T32" fmla="*/ 0 w 228"/>
                  <a:gd name="T33" fmla="*/ 2 h 847"/>
                  <a:gd name="T34" fmla="*/ 1 w 228"/>
                  <a:gd name="T35" fmla="*/ 2 h 847"/>
                  <a:gd name="T36" fmla="*/ 1 w 228"/>
                  <a:gd name="T37" fmla="*/ 2 h 847"/>
                  <a:gd name="T38" fmla="*/ 1 w 228"/>
                  <a:gd name="T39" fmla="*/ 2 h 847"/>
                  <a:gd name="T40" fmla="*/ 0 w 228"/>
                  <a:gd name="T41" fmla="*/ 2 h 847"/>
                  <a:gd name="T42" fmla="*/ 0 w 228"/>
                  <a:gd name="T43" fmla="*/ 2 h 847"/>
                  <a:gd name="T44" fmla="*/ 0 w 228"/>
                  <a:gd name="T45" fmla="*/ 2 h 847"/>
                  <a:gd name="T46" fmla="*/ 0 w 228"/>
                  <a:gd name="T47" fmla="*/ 2 h 847"/>
                  <a:gd name="T48" fmla="*/ 0 w 228"/>
                  <a:gd name="T49" fmla="*/ 1 h 847"/>
                  <a:gd name="T50" fmla="*/ 0 w 228"/>
                  <a:gd name="T51" fmla="*/ 1 h 847"/>
                  <a:gd name="T52" fmla="*/ 0 w 228"/>
                  <a:gd name="T53" fmla="*/ 1 h 847"/>
                  <a:gd name="T54" fmla="*/ 0 w 228"/>
                  <a:gd name="T55" fmla="*/ 0 h 847"/>
                  <a:gd name="T56" fmla="*/ 0 w 228"/>
                  <a:gd name="T57" fmla="*/ 0 h 847"/>
                  <a:gd name="T58" fmla="*/ 0 w 228"/>
                  <a:gd name="T59" fmla="*/ 0 h 847"/>
                  <a:gd name="T60" fmla="*/ 1 w 228"/>
                  <a:gd name="T61" fmla="*/ 2 h 847"/>
                  <a:gd name="T62" fmla="*/ 1 w 228"/>
                  <a:gd name="T63" fmla="*/ 2 h 847"/>
                  <a:gd name="T64" fmla="*/ 1 w 228"/>
                  <a:gd name="T65" fmla="*/ 2 h 847"/>
                  <a:gd name="T66" fmla="*/ 1 w 228"/>
                  <a:gd name="T67" fmla="*/ 2 h 847"/>
                  <a:gd name="T68" fmla="*/ 1 w 228"/>
                  <a:gd name="T69" fmla="*/ 2 h 847"/>
                  <a:gd name="T70" fmla="*/ 1 w 228"/>
                  <a:gd name="T71" fmla="*/ 2 h 847"/>
                  <a:gd name="T72" fmla="*/ 1 w 228"/>
                  <a:gd name="T73" fmla="*/ 2 h 847"/>
                  <a:gd name="T74" fmla="*/ 1 w 228"/>
                  <a:gd name="T75" fmla="*/ 2 h 847"/>
                  <a:gd name="T76" fmla="*/ 1 w 228"/>
                  <a:gd name="T77" fmla="*/ 2 h 84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28" h="847">
                    <a:moveTo>
                      <a:pt x="1" y="25"/>
                    </a:moveTo>
                    <a:lnTo>
                      <a:pt x="1" y="20"/>
                    </a:lnTo>
                    <a:lnTo>
                      <a:pt x="0" y="16"/>
                    </a:lnTo>
                    <a:lnTo>
                      <a:pt x="1" y="13"/>
                    </a:lnTo>
                    <a:lnTo>
                      <a:pt x="2" y="9"/>
                    </a:lnTo>
                    <a:lnTo>
                      <a:pt x="4" y="6"/>
                    </a:lnTo>
                    <a:lnTo>
                      <a:pt x="8" y="3"/>
                    </a:lnTo>
                    <a:lnTo>
                      <a:pt x="13" y="1"/>
                    </a:lnTo>
                    <a:lnTo>
                      <a:pt x="20" y="0"/>
                    </a:lnTo>
                    <a:lnTo>
                      <a:pt x="28" y="0"/>
                    </a:lnTo>
                    <a:lnTo>
                      <a:pt x="33" y="0"/>
                    </a:lnTo>
                    <a:lnTo>
                      <a:pt x="37" y="2"/>
                    </a:lnTo>
                    <a:lnTo>
                      <a:pt x="40" y="4"/>
                    </a:lnTo>
                    <a:lnTo>
                      <a:pt x="42" y="7"/>
                    </a:lnTo>
                    <a:lnTo>
                      <a:pt x="43" y="11"/>
                    </a:lnTo>
                    <a:lnTo>
                      <a:pt x="44" y="15"/>
                    </a:lnTo>
                    <a:lnTo>
                      <a:pt x="44" y="19"/>
                    </a:lnTo>
                    <a:lnTo>
                      <a:pt x="1" y="25"/>
                    </a:lnTo>
                    <a:close/>
                    <a:moveTo>
                      <a:pt x="44" y="19"/>
                    </a:moveTo>
                    <a:lnTo>
                      <a:pt x="45" y="27"/>
                    </a:lnTo>
                    <a:lnTo>
                      <a:pt x="48" y="47"/>
                    </a:lnTo>
                    <a:lnTo>
                      <a:pt x="52" y="80"/>
                    </a:lnTo>
                    <a:lnTo>
                      <a:pt x="58" y="122"/>
                    </a:lnTo>
                    <a:lnTo>
                      <a:pt x="66" y="173"/>
                    </a:lnTo>
                    <a:lnTo>
                      <a:pt x="75" y="230"/>
                    </a:lnTo>
                    <a:lnTo>
                      <a:pt x="85" y="293"/>
                    </a:lnTo>
                    <a:lnTo>
                      <a:pt x="97" y="358"/>
                    </a:lnTo>
                    <a:lnTo>
                      <a:pt x="109" y="426"/>
                    </a:lnTo>
                    <a:lnTo>
                      <a:pt x="124" y="494"/>
                    </a:lnTo>
                    <a:lnTo>
                      <a:pt x="138" y="560"/>
                    </a:lnTo>
                    <a:lnTo>
                      <a:pt x="153" y="623"/>
                    </a:lnTo>
                    <a:lnTo>
                      <a:pt x="162" y="653"/>
                    </a:lnTo>
                    <a:lnTo>
                      <a:pt x="170" y="681"/>
                    </a:lnTo>
                    <a:lnTo>
                      <a:pt x="178" y="708"/>
                    </a:lnTo>
                    <a:lnTo>
                      <a:pt x="187" y="734"/>
                    </a:lnTo>
                    <a:lnTo>
                      <a:pt x="195" y="756"/>
                    </a:lnTo>
                    <a:lnTo>
                      <a:pt x="205" y="778"/>
                    </a:lnTo>
                    <a:lnTo>
                      <a:pt x="214" y="796"/>
                    </a:lnTo>
                    <a:lnTo>
                      <a:pt x="222" y="811"/>
                    </a:lnTo>
                    <a:lnTo>
                      <a:pt x="185" y="835"/>
                    </a:lnTo>
                    <a:lnTo>
                      <a:pt x="176" y="819"/>
                    </a:lnTo>
                    <a:lnTo>
                      <a:pt x="167" y="799"/>
                    </a:lnTo>
                    <a:lnTo>
                      <a:pt x="158" y="778"/>
                    </a:lnTo>
                    <a:lnTo>
                      <a:pt x="148" y="754"/>
                    </a:lnTo>
                    <a:lnTo>
                      <a:pt x="139" y="729"/>
                    </a:lnTo>
                    <a:lnTo>
                      <a:pt x="130" y="701"/>
                    </a:lnTo>
                    <a:lnTo>
                      <a:pt x="122" y="671"/>
                    </a:lnTo>
                    <a:lnTo>
                      <a:pt x="113" y="641"/>
                    </a:lnTo>
                    <a:lnTo>
                      <a:pt x="97" y="576"/>
                    </a:lnTo>
                    <a:lnTo>
                      <a:pt x="82" y="509"/>
                    </a:lnTo>
                    <a:lnTo>
                      <a:pt x="67" y="439"/>
                    </a:lnTo>
                    <a:lnTo>
                      <a:pt x="55" y="370"/>
                    </a:lnTo>
                    <a:lnTo>
                      <a:pt x="43" y="303"/>
                    </a:lnTo>
                    <a:lnTo>
                      <a:pt x="33" y="239"/>
                    </a:lnTo>
                    <a:lnTo>
                      <a:pt x="23" y="181"/>
                    </a:lnTo>
                    <a:lnTo>
                      <a:pt x="15" y="129"/>
                    </a:lnTo>
                    <a:lnTo>
                      <a:pt x="9" y="86"/>
                    </a:lnTo>
                    <a:lnTo>
                      <a:pt x="5" y="53"/>
                    </a:lnTo>
                    <a:lnTo>
                      <a:pt x="2" y="32"/>
                    </a:lnTo>
                    <a:lnTo>
                      <a:pt x="1" y="25"/>
                    </a:lnTo>
                    <a:lnTo>
                      <a:pt x="44" y="19"/>
                    </a:lnTo>
                    <a:close/>
                    <a:moveTo>
                      <a:pt x="222" y="811"/>
                    </a:moveTo>
                    <a:lnTo>
                      <a:pt x="225" y="815"/>
                    </a:lnTo>
                    <a:lnTo>
                      <a:pt x="226" y="819"/>
                    </a:lnTo>
                    <a:lnTo>
                      <a:pt x="228" y="822"/>
                    </a:lnTo>
                    <a:lnTo>
                      <a:pt x="228" y="826"/>
                    </a:lnTo>
                    <a:lnTo>
                      <a:pt x="227" y="830"/>
                    </a:lnTo>
                    <a:lnTo>
                      <a:pt x="225" y="833"/>
                    </a:lnTo>
                    <a:lnTo>
                      <a:pt x="222" y="837"/>
                    </a:lnTo>
                    <a:lnTo>
                      <a:pt x="216" y="842"/>
                    </a:lnTo>
                    <a:lnTo>
                      <a:pt x="210" y="845"/>
                    </a:lnTo>
                    <a:lnTo>
                      <a:pt x="204" y="847"/>
                    </a:lnTo>
                    <a:lnTo>
                      <a:pt x="199" y="847"/>
                    </a:lnTo>
                    <a:lnTo>
                      <a:pt x="196" y="846"/>
                    </a:lnTo>
                    <a:lnTo>
                      <a:pt x="192" y="844"/>
                    </a:lnTo>
                    <a:lnTo>
                      <a:pt x="190" y="842"/>
                    </a:lnTo>
                    <a:lnTo>
                      <a:pt x="188" y="838"/>
                    </a:lnTo>
                    <a:lnTo>
                      <a:pt x="185" y="835"/>
                    </a:lnTo>
                    <a:lnTo>
                      <a:pt x="222" y="811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08" name="Freeform 604">
                <a:extLst>
                  <a:ext uri="{FF2B5EF4-FFF2-40B4-BE49-F238E27FC236}">
                    <a16:creationId xmlns:a16="http://schemas.microsoft.com/office/drawing/2014/main" id="{5999F037-2A83-432F-B700-723B4C42D1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10" y="1645"/>
                <a:ext cx="12" cy="33"/>
              </a:xfrm>
              <a:custGeom>
                <a:avLst/>
                <a:gdLst>
                  <a:gd name="T0" fmla="*/ 1 w 219"/>
                  <a:gd name="T1" fmla="*/ 0 h 626"/>
                  <a:gd name="T2" fmla="*/ 1 w 219"/>
                  <a:gd name="T3" fmla="*/ 0 h 626"/>
                  <a:gd name="T4" fmla="*/ 1 w 219"/>
                  <a:gd name="T5" fmla="*/ 0 h 626"/>
                  <a:gd name="T6" fmla="*/ 1 w 219"/>
                  <a:gd name="T7" fmla="*/ 0 h 626"/>
                  <a:gd name="T8" fmla="*/ 1 w 219"/>
                  <a:gd name="T9" fmla="*/ 0 h 626"/>
                  <a:gd name="T10" fmla="*/ 1 w 219"/>
                  <a:gd name="T11" fmla="*/ 0 h 626"/>
                  <a:gd name="T12" fmla="*/ 1 w 219"/>
                  <a:gd name="T13" fmla="*/ 0 h 626"/>
                  <a:gd name="T14" fmla="*/ 1 w 219"/>
                  <a:gd name="T15" fmla="*/ 0 h 626"/>
                  <a:gd name="T16" fmla="*/ 1 w 219"/>
                  <a:gd name="T17" fmla="*/ 0 h 626"/>
                  <a:gd name="T18" fmla="*/ 1 w 219"/>
                  <a:gd name="T19" fmla="*/ 0 h 626"/>
                  <a:gd name="T20" fmla="*/ 1 w 219"/>
                  <a:gd name="T21" fmla="*/ 0 h 626"/>
                  <a:gd name="T22" fmla="*/ 1 w 219"/>
                  <a:gd name="T23" fmla="*/ 1 h 626"/>
                  <a:gd name="T24" fmla="*/ 1 w 219"/>
                  <a:gd name="T25" fmla="*/ 1 h 626"/>
                  <a:gd name="T26" fmla="*/ 0 w 219"/>
                  <a:gd name="T27" fmla="*/ 1 h 626"/>
                  <a:gd name="T28" fmla="*/ 0 w 219"/>
                  <a:gd name="T29" fmla="*/ 1 h 626"/>
                  <a:gd name="T30" fmla="*/ 0 w 219"/>
                  <a:gd name="T31" fmla="*/ 1 h 626"/>
                  <a:gd name="T32" fmla="*/ 0 w 219"/>
                  <a:gd name="T33" fmla="*/ 1 h 626"/>
                  <a:gd name="T34" fmla="*/ 0 w 219"/>
                  <a:gd name="T35" fmla="*/ 2 h 626"/>
                  <a:gd name="T36" fmla="*/ 0 w 219"/>
                  <a:gd name="T37" fmla="*/ 2 h 626"/>
                  <a:gd name="T38" fmla="*/ 0 w 219"/>
                  <a:gd name="T39" fmla="*/ 2 h 626"/>
                  <a:gd name="T40" fmla="*/ 0 w 219"/>
                  <a:gd name="T41" fmla="*/ 2 h 626"/>
                  <a:gd name="T42" fmla="*/ 0 w 219"/>
                  <a:gd name="T43" fmla="*/ 1 h 626"/>
                  <a:gd name="T44" fmla="*/ 0 w 219"/>
                  <a:gd name="T45" fmla="*/ 1 h 626"/>
                  <a:gd name="T46" fmla="*/ 0 w 219"/>
                  <a:gd name="T47" fmla="*/ 1 h 626"/>
                  <a:gd name="T48" fmla="*/ 0 w 219"/>
                  <a:gd name="T49" fmla="*/ 1 h 626"/>
                  <a:gd name="T50" fmla="*/ 0 w 219"/>
                  <a:gd name="T51" fmla="*/ 1 h 626"/>
                  <a:gd name="T52" fmla="*/ 0 w 219"/>
                  <a:gd name="T53" fmla="*/ 1 h 626"/>
                  <a:gd name="T54" fmla="*/ 0 w 219"/>
                  <a:gd name="T55" fmla="*/ 0 h 626"/>
                  <a:gd name="T56" fmla="*/ 0 w 219"/>
                  <a:gd name="T57" fmla="*/ 0 h 626"/>
                  <a:gd name="T58" fmla="*/ 1 w 219"/>
                  <a:gd name="T59" fmla="*/ 0 h 626"/>
                  <a:gd name="T60" fmla="*/ 0 w 219"/>
                  <a:gd name="T61" fmla="*/ 2 h 626"/>
                  <a:gd name="T62" fmla="*/ 0 w 219"/>
                  <a:gd name="T63" fmla="*/ 2 h 626"/>
                  <a:gd name="T64" fmla="*/ 0 w 219"/>
                  <a:gd name="T65" fmla="*/ 2 h 626"/>
                  <a:gd name="T66" fmla="*/ 0 w 219"/>
                  <a:gd name="T67" fmla="*/ 2 h 626"/>
                  <a:gd name="T68" fmla="*/ 0 w 219"/>
                  <a:gd name="T69" fmla="*/ 2 h 626"/>
                  <a:gd name="T70" fmla="*/ 0 w 219"/>
                  <a:gd name="T71" fmla="*/ 2 h 626"/>
                  <a:gd name="T72" fmla="*/ 0 w 219"/>
                  <a:gd name="T73" fmla="*/ 2 h 626"/>
                  <a:gd name="T74" fmla="*/ 0 w 219"/>
                  <a:gd name="T75" fmla="*/ 2 h 626"/>
                  <a:gd name="T76" fmla="*/ 0 w 219"/>
                  <a:gd name="T77" fmla="*/ 2 h 62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19" h="626">
                    <a:moveTo>
                      <a:pt x="175" y="20"/>
                    </a:moveTo>
                    <a:lnTo>
                      <a:pt x="175" y="16"/>
                    </a:lnTo>
                    <a:lnTo>
                      <a:pt x="175" y="12"/>
                    </a:lnTo>
                    <a:lnTo>
                      <a:pt x="177" y="9"/>
                    </a:lnTo>
                    <a:lnTo>
                      <a:pt x="178" y="5"/>
                    </a:lnTo>
                    <a:lnTo>
                      <a:pt x="181" y="3"/>
                    </a:lnTo>
                    <a:lnTo>
                      <a:pt x="185" y="1"/>
                    </a:lnTo>
                    <a:lnTo>
                      <a:pt x="190" y="0"/>
                    </a:lnTo>
                    <a:lnTo>
                      <a:pt x="199" y="0"/>
                    </a:lnTo>
                    <a:lnTo>
                      <a:pt x="206" y="1"/>
                    </a:lnTo>
                    <a:lnTo>
                      <a:pt x="211" y="3"/>
                    </a:lnTo>
                    <a:lnTo>
                      <a:pt x="214" y="5"/>
                    </a:lnTo>
                    <a:lnTo>
                      <a:pt x="217" y="8"/>
                    </a:lnTo>
                    <a:lnTo>
                      <a:pt x="218" y="12"/>
                    </a:lnTo>
                    <a:lnTo>
                      <a:pt x="219" y="15"/>
                    </a:lnTo>
                    <a:lnTo>
                      <a:pt x="219" y="19"/>
                    </a:lnTo>
                    <a:lnTo>
                      <a:pt x="218" y="23"/>
                    </a:lnTo>
                    <a:lnTo>
                      <a:pt x="175" y="20"/>
                    </a:lnTo>
                    <a:close/>
                    <a:moveTo>
                      <a:pt x="218" y="23"/>
                    </a:moveTo>
                    <a:lnTo>
                      <a:pt x="217" y="43"/>
                    </a:lnTo>
                    <a:lnTo>
                      <a:pt x="211" y="95"/>
                    </a:lnTo>
                    <a:lnTo>
                      <a:pt x="207" y="130"/>
                    </a:lnTo>
                    <a:lnTo>
                      <a:pt x="201" y="171"/>
                    </a:lnTo>
                    <a:lnTo>
                      <a:pt x="193" y="215"/>
                    </a:lnTo>
                    <a:lnTo>
                      <a:pt x="184" y="262"/>
                    </a:lnTo>
                    <a:lnTo>
                      <a:pt x="174" y="311"/>
                    </a:lnTo>
                    <a:lnTo>
                      <a:pt x="161" y="361"/>
                    </a:lnTo>
                    <a:lnTo>
                      <a:pt x="154" y="386"/>
                    </a:lnTo>
                    <a:lnTo>
                      <a:pt x="146" y="410"/>
                    </a:lnTo>
                    <a:lnTo>
                      <a:pt x="138" y="435"/>
                    </a:lnTo>
                    <a:lnTo>
                      <a:pt x="130" y="458"/>
                    </a:lnTo>
                    <a:lnTo>
                      <a:pt x="121" y="482"/>
                    </a:lnTo>
                    <a:lnTo>
                      <a:pt x="112" y="504"/>
                    </a:lnTo>
                    <a:lnTo>
                      <a:pt x="101" y="526"/>
                    </a:lnTo>
                    <a:lnTo>
                      <a:pt x="90" y="546"/>
                    </a:lnTo>
                    <a:lnTo>
                      <a:pt x="79" y="566"/>
                    </a:lnTo>
                    <a:lnTo>
                      <a:pt x="66" y="584"/>
                    </a:lnTo>
                    <a:lnTo>
                      <a:pt x="54" y="601"/>
                    </a:lnTo>
                    <a:lnTo>
                      <a:pt x="41" y="617"/>
                    </a:lnTo>
                    <a:lnTo>
                      <a:pt x="8" y="586"/>
                    </a:lnTo>
                    <a:lnTo>
                      <a:pt x="21" y="572"/>
                    </a:lnTo>
                    <a:lnTo>
                      <a:pt x="33" y="557"/>
                    </a:lnTo>
                    <a:lnTo>
                      <a:pt x="44" y="539"/>
                    </a:lnTo>
                    <a:lnTo>
                      <a:pt x="54" y="521"/>
                    </a:lnTo>
                    <a:lnTo>
                      <a:pt x="64" y="501"/>
                    </a:lnTo>
                    <a:lnTo>
                      <a:pt x="75" y="481"/>
                    </a:lnTo>
                    <a:lnTo>
                      <a:pt x="83" y="459"/>
                    </a:lnTo>
                    <a:lnTo>
                      <a:pt x="92" y="437"/>
                    </a:lnTo>
                    <a:lnTo>
                      <a:pt x="99" y="414"/>
                    </a:lnTo>
                    <a:lnTo>
                      <a:pt x="107" y="392"/>
                    </a:lnTo>
                    <a:lnTo>
                      <a:pt x="114" y="368"/>
                    </a:lnTo>
                    <a:lnTo>
                      <a:pt x="121" y="344"/>
                    </a:lnTo>
                    <a:lnTo>
                      <a:pt x="132" y="297"/>
                    </a:lnTo>
                    <a:lnTo>
                      <a:pt x="142" y="250"/>
                    </a:lnTo>
                    <a:lnTo>
                      <a:pt x="150" y="205"/>
                    </a:lnTo>
                    <a:lnTo>
                      <a:pt x="158" y="162"/>
                    </a:lnTo>
                    <a:lnTo>
                      <a:pt x="164" y="123"/>
                    </a:lnTo>
                    <a:lnTo>
                      <a:pt x="168" y="89"/>
                    </a:lnTo>
                    <a:lnTo>
                      <a:pt x="173" y="39"/>
                    </a:lnTo>
                    <a:lnTo>
                      <a:pt x="175" y="20"/>
                    </a:lnTo>
                    <a:lnTo>
                      <a:pt x="218" y="23"/>
                    </a:lnTo>
                    <a:close/>
                    <a:moveTo>
                      <a:pt x="41" y="617"/>
                    </a:moveTo>
                    <a:lnTo>
                      <a:pt x="38" y="619"/>
                    </a:lnTo>
                    <a:lnTo>
                      <a:pt x="35" y="622"/>
                    </a:lnTo>
                    <a:lnTo>
                      <a:pt x="32" y="624"/>
                    </a:lnTo>
                    <a:lnTo>
                      <a:pt x="29" y="625"/>
                    </a:lnTo>
                    <a:lnTo>
                      <a:pt x="24" y="626"/>
                    </a:lnTo>
                    <a:lnTo>
                      <a:pt x="20" y="625"/>
                    </a:lnTo>
                    <a:lnTo>
                      <a:pt x="15" y="622"/>
                    </a:lnTo>
                    <a:lnTo>
                      <a:pt x="10" y="618"/>
                    </a:lnTo>
                    <a:lnTo>
                      <a:pt x="5" y="612"/>
                    </a:lnTo>
                    <a:lnTo>
                      <a:pt x="2" y="608"/>
                    </a:lnTo>
                    <a:lnTo>
                      <a:pt x="0" y="604"/>
                    </a:lnTo>
                    <a:lnTo>
                      <a:pt x="0" y="600"/>
                    </a:lnTo>
                    <a:lnTo>
                      <a:pt x="1" y="595"/>
                    </a:lnTo>
                    <a:lnTo>
                      <a:pt x="3" y="592"/>
                    </a:lnTo>
                    <a:lnTo>
                      <a:pt x="6" y="589"/>
                    </a:lnTo>
                    <a:lnTo>
                      <a:pt x="8" y="586"/>
                    </a:lnTo>
                    <a:lnTo>
                      <a:pt x="41" y="617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09" name="Freeform 605">
                <a:extLst>
                  <a:ext uri="{FF2B5EF4-FFF2-40B4-BE49-F238E27FC236}">
                    <a16:creationId xmlns:a16="http://schemas.microsoft.com/office/drawing/2014/main" id="{9B628A56-9D57-4642-BAF5-A9CB01CFFD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07" y="1645"/>
                <a:ext cx="17" cy="31"/>
              </a:xfrm>
              <a:custGeom>
                <a:avLst/>
                <a:gdLst>
                  <a:gd name="T0" fmla="*/ 0 w 328"/>
                  <a:gd name="T1" fmla="*/ 0 h 598"/>
                  <a:gd name="T2" fmla="*/ 0 w 328"/>
                  <a:gd name="T3" fmla="*/ 0 h 598"/>
                  <a:gd name="T4" fmla="*/ 0 w 328"/>
                  <a:gd name="T5" fmla="*/ 0 h 598"/>
                  <a:gd name="T6" fmla="*/ 0 w 328"/>
                  <a:gd name="T7" fmla="*/ 0 h 598"/>
                  <a:gd name="T8" fmla="*/ 0 w 328"/>
                  <a:gd name="T9" fmla="*/ 0 h 598"/>
                  <a:gd name="T10" fmla="*/ 0 w 328"/>
                  <a:gd name="T11" fmla="*/ 0 h 598"/>
                  <a:gd name="T12" fmla="*/ 0 w 328"/>
                  <a:gd name="T13" fmla="*/ 0 h 598"/>
                  <a:gd name="T14" fmla="*/ 0 w 328"/>
                  <a:gd name="T15" fmla="*/ 0 h 598"/>
                  <a:gd name="T16" fmla="*/ 0 w 328"/>
                  <a:gd name="T17" fmla="*/ 0 h 598"/>
                  <a:gd name="T18" fmla="*/ 0 w 328"/>
                  <a:gd name="T19" fmla="*/ 0 h 598"/>
                  <a:gd name="T20" fmla="*/ 0 w 328"/>
                  <a:gd name="T21" fmla="*/ 0 h 598"/>
                  <a:gd name="T22" fmla="*/ 0 w 328"/>
                  <a:gd name="T23" fmla="*/ 0 h 598"/>
                  <a:gd name="T24" fmla="*/ 0 w 328"/>
                  <a:gd name="T25" fmla="*/ 1 h 598"/>
                  <a:gd name="T26" fmla="*/ 0 w 328"/>
                  <a:gd name="T27" fmla="*/ 1 h 598"/>
                  <a:gd name="T28" fmla="*/ 1 w 328"/>
                  <a:gd name="T29" fmla="*/ 1 h 598"/>
                  <a:gd name="T30" fmla="*/ 1 w 328"/>
                  <a:gd name="T31" fmla="*/ 1 h 598"/>
                  <a:gd name="T32" fmla="*/ 1 w 328"/>
                  <a:gd name="T33" fmla="*/ 1 h 598"/>
                  <a:gd name="T34" fmla="*/ 0 w 328"/>
                  <a:gd name="T35" fmla="*/ 1 h 598"/>
                  <a:gd name="T36" fmla="*/ 0 w 328"/>
                  <a:gd name="T37" fmla="*/ 1 h 598"/>
                  <a:gd name="T38" fmla="*/ 0 w 328"/>
                  <a:gd name="T39" fmla="*/ 1 h 598"/>
                  <a:gd name="T40" fmla="*/ 0 w 328"/>
                  <a:gd name="T41" fmla="*/ 1 h 598"/>
                  <a:gd name="T42" fmla="*/ 0 w 328"/>
                  <a:gd name="T43" fmla="*/ 0 h 598"/>
                  <a:gd name="T44" fmla="*/ 0 w 328"/>
                  <a:gd name="T45" fmla="*/ 0 h 598"/>
                  <a:gd name="T46" fmla="*/ 0 w 328"/>
                  <a:gd name="T47" fmla="*/ 0 h 598"/>
                  <a:gd name="T48" fmla="*/ 1 w 328"/>
                  <a:gd name="T49" fmla="*/ 1 h 598"/>
                  <a:gd name="T50" fmla="*/ 1 w 328"/>
                  <a:gd name="T51" fmla="*/ 1 h 598"/>
                  <a:gd name="T52" fmla="*/ 1 w 328"/>
                  <a:gd name="T53" fmla="*/ 1 h 598"/>
                  <a:gd name="T54" fmla="*/ 1 w 328"/>
                  <a:gd name="T55" fmla="*/ 1 h 598"/>
                  <a:gd name="T56" fmla="*/ 1 w 328"/>
                  <a:gd name="T57" fmla="*/ 1 h 598"/>
                  <a:gd name="T58" fmla="*/ 1 w 328"/>
                  <a:gd name="T59" fmla="*/ 1 h 598"/>
                  <a:gd name="T60" fmla="*/ 1 w 328"/>
                  <a:gd name="T61" fmla="*/ 1 h 598"/>
                  <a:gd name="T62" fmla="*/ 1 w 328"/>
                  <a:gd name="T63" fmla="*/ 1 h 598"/>
                  <a:gd name="T64" fmla="*/ 1 w 328"/>
                  <a:gd name="T65" fmla="*/ 1 h 598"/>
                  <a:gd name="T66" fmla="*/ 1 w 328"/>
                  <a:gd name="T67" fmla="*/ 1 h 598"/>
                  <a:gd name="T68" fmla="*/ 1 w 328"/>
                  <a:gd name="T69" fmla="*/ 2 h 598"/>
                  <a:gd name="T70" fmla="*/ 1 w 328"/>
                  <a:gd name="T71" fmla="*/ 2 h 598"/>
                  <a:gd name="T72" fmla="*/ 1 w 328"/>
                  <a:gd name="T73" fmla="*/ 2 h 598"/>
                  <a:gd name="T74" fmla="*/ 1 w 328"/>
                  <a:gd name="T75" fmla="*/ 1 h 598"/>
                  <a:gd name="T76" fmla="*/ 1 w 328"/>
                  <a:gd name="T77" fmla="*/ 1 h 598"/>
                  <a:gd name="T78" fmla="*/ 1 w 328"/>
                  <a:gd name="T79" fmla="*/ 1 h 598"/>
                  <a:gd name="T80" fmla="*/ 1 w 328"/>
                  <a:gd name="T81" fmla="*/ 1 h 598"/>
                  <a:gd name="T82" fmla="*/ 1 w 328"/>
                  <a:gd name="T83" fmla="*/ 1 h 598"/>
                  <a:gd name="T84" fmla="*/ 1 w 328"/>
                  <a:gd name="T85" fmla="*/ 1 h 598"/>
                  <a:gd name="T86" fmla="*/ 1 w 328"/>
                  <a:gd name="T87" fmla="*/ 2 h 598"/>
                  <a:gd name="T88" fmla="*/ 1 w 328"/>
                  <a:gd name="T89" fmla="*/ 2 h 598"/>
                  <a:gd name="T90" fmla="*/ 1 w 328"/>
                  <a:gd name="T91" fmla="*/ 2 h 598"/>
                  <a:gd name="T92" fmla="*/ 1 w 328"/>
                  <a:gd name="T93" fmla="*/ 2 h 598"/>
                  <a:gd name="T94" fmla="*/ 1 w 328"/>
                  <a:gd name="T95" fmla="*/ 2 h 598"/>
                  <a:gd name="T96" fmla="*/ 1 w 328"/>
                  <a:gd name="T97" fmla="*/ 2 h 598"/>
                  <a:gd name="T98" fmla="*/ 1 w 328"/>
                  <a:gd name="T99" fmla="*/ 2 h 598"/>
                  <a:gd name="T100" fmla="*/ 1 w 328"/>
                  <a:gd name="T101" fmla="*/ 2 h 598"/>
                  <a:gd name="T102" fmla="*/ 1 w 328"/>
                  <a:gd name="T103" fmla="*/ 2 h 59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328" h="598">
                    <a:moveTo>
                      <a:pt x="4" y="31"/>
                    </a:moveTo>
                    <a:lnTo>
                      <a:pt x="2" y="27"/>
                    </a:lnTo>
                    <a:lnTo>
                      <a:pt x="1" y="23"/>
                    </a:lnTo>
                    <a:lnTo>
                      <a:pt x="0" y="20"/>
                    </a:lnTo>
                    <a:lnTo>
                      <a:pt x="1" y="16"/>
                    </a:lnTo>
                    <a:lnTo>
                      <a:pt x="2" y="13"/>
                    </a:lnTo>
                    <a:lnTo>
                      <a:pt x="5" y="9"/>
                    </a:lnTo>
                    <a:lnTo>
                      <a:pt x="10" y="6"/>
                    </a:lnTo>
                    <a:lnTo>
                      <a:pt x="17" y="3"/>
                    </a:lnTo>
                    <a:lnTo>
                      <a:pt x="24" y="1"/>
                    </a:lnTo>
                    <a:lnTo>
                      <a:pt x="29" y="0"/>
                    </a:lnTo>
                    <a:lnTo>
                      <a:pt x="33" y="1"/>
                    </a:lnTo>
                    <a:lnTo>
                      <a:pt x="37" y="3"/>
                    </a:lnTo>
                    <a:lnTo>
                      <a:pt x="39" y="5"/>
                    </a:lnTo>
                    <a:lnTo>
                      <a:pt x="41" y="8"/>
                    </a:lnTo>
                    <a:lnTo>
                      <a:pt x="43" y="12"/>
                    </a:lnTo>
                    <a:lnTo>
                      <a:pt x="45" y="16"/>
                    </a:lnTo>
                    <a:lnTo>
                      <a:pt x="4" y="31"/>
                    </a:lnTo>
                    <a:close/>
                    <a:moveTo>
                      <a:pt x="45" y="16"/>
                    </a:moveTo>
                    <a:lnTo>
                      <a:pt x="49" y="26"/>
                    </a:lnTo>
                    <a:lnTo>
                      <a:pt x="62" y="56"/>
                    </a:lnTo>
                    <a:lnTo>
                      <a:pt x="80" y="99"/>
                    </a:lnTo>
                    <a:lnTo>
                      <a:pt x="104" y="149"/>
                    </a:lnTo>
                    <a:lnTo>
                      <a:pt x="117" y="177"/>
                    </a:lnTo>
                    <a:lnTo>
                      <a:pt x="131" y="203"/>
                    </a:lnTo>
                    <a:lnTo>
                      <a:pt x="147" y="231"/>
                    </a:lnTo>
                    <a:lnTo>
                      <a:pt x="162" y="257"/>
                    </a:lnTo>
                    <a:lnTo>
                      <a:pt x="178" y="280"/>
                    </a:lnTo>
                    <a:lnTo>
                      <a:pt x="194" y="302"/>
                    </a:lnTo>
                    <a:lnTo>
                      <a:pt x="202" y="312"/>
                    </a:lnTo>
                    <a:lnTo>
                      <a:pt x="210" y="320"/>
                    </a:lnTo>
                    <a:lnTo>
                      <a:pt x="218" y="328"/>
                    </a:lnTo>
                    <a:lnTo>
                      <a:pt x="227" y="335"/>
                    </a:lnTo>
                    <a:lnTo>
                      <a:pt x="199" y="369"/>
                    </a:lnTo>
                    <a:lnTo>
                      <a:pt x="190" y="362"/>
                    </a:lnTo>
                    <a:lnTo>
                      <a:pt x="182" y="353"/>
                    </a:lnTo>
                    <a:lnTo>
                      <a:pt x="172" y="344"/>
                    </a:lnTo>
                    <a:lnTo>
                      <a:pt x="163" y="332"/>
                    </a:lnTo>
                    <a:lnTo>
                      <a:pt x="146" y="310"/>
                    </a:lnTo>
                    <a:lnTo>
                      <a:pt x="128" y="284"/>
                    </a:lnTo>
                    <a:lnTo>
                      <a:pt x="112" y="257"/>
                    </a:lnTo>
                    <a:lnTo>
                      <a:pt x="96" y="229"/>
                    </a:lnTo>
                    <a:lnTo>
                      <a:pt x="80" y="200"/>
                    </a:lnTo>
                    <a:lnTo>
                      <a:pt x="66" y="172"/>
                    </a:lnTo>
                    <a:lnTo>
                      <a:pt x="40" y="118"/>
                    </a:lnTo>
                    <a:lnTo>
                      <a:pt x="21" y="73"/>
                    </a:lnTo>
                    <a:lnTo>
                      <a:pt x="9" y="43"/>
                    </a:lnTo>
                    <a:lnTo>
                      <a:pt x="4" y="31"/>
                    </a:lnTo>
                    <a:lnTo>
                      <a:pt x="45" y="16"/>
                    </a:lnTo>
                    <a:close/>
                    <a:moveTo>
                      <a:pt x="227" y="335"/>
                    </a:moveTo>
                    <a:lnTo>
                      <a:pt x="223" y="333"/>
                    </a:lnTo>
                    <a:lnTo>
                      <a:pt x="227" y="335"/>
                    </a:lnTo>
                    <a:lnTo>
                      <a:pt x="213" y="353"/>
                    </a:lnTo>
                    <a:lnTo>
                      <a:pt x="227" y="335"/>
                    </a:lnTo>
                    <a:close/>
                    <a:moveTo>
                      <a:pt x="227" y="335"/>
                    </a:moveTo>
                    <a:lnTo>
                      <a:pt x="236" y="344"/>
                    </a:lnTo>
                    <a:lnTo>
                      <a:pt x="245" y="352"/>
                    </a:lnTo>
                    <a:lnTo>
                      <a:pt x="252" y="361"/>
                    </a:lnTo>
                    <a:lnTo>
                      <a:pt x="260" y="370"/>
                    </a:lnTo>
                    <a:lnTo>
                      <a:pt x="274" y="389"/>
                    </a:lnTo>
                    <a:lnTo>
                      <a:pt x="285" y="408"/>
                    </a:lnTo>
                    <a:lnTo>
                      <a:pt x="295" y="428"/>
                    </a:lnTo>
                    <a:lnTo>
                      <a:pt x="303" y="448"/>
                    </a:lnTo>
                    <a:lnTo>
                      <a:pt x="309" y="468"/>
                    </a:lnTo>
                    <a:lnTo>
                      <a:pt x="316" y="487"/>
                    </a:lnTo>
                    <a:lnTo>
                      <a:pt x="320" y="505"/>
                    </a:lnTo>
                    <a:lnTo>
                      <a:pt x="323" y="523"/>
                    </a:lnTo>
                    <a:lnTo>
                      <a:pt x="325" y="537"/>
                    </a:lnTo>
                    <a:lnTo>
                      <a:pt x="326" y="550"/>
                    </a:lnTo>
                    <a:lnTo>
                      <a:pt x="328" y="570"/>
                    </a:lnTo>
                    <a:lnTo>
                      <a:pt x="328" y="577"/>
                    </a:lnTo>
                    <a:lnTo>
                      <a:pt x="284" y="577"/>
                    </a:lnTo>
                    <a:lnTo>
                      <a:pt x="284" y="571"/>
                    </a:lnTo>
                    <a:lnTo>
                      <a:pt x="283" y="554"/>
                    </a:lnTo>
                    <a:lnTo>
                      <a:pt x="280" y="530"/>
                    </a:lnTo>
                    <a:lnTo>
                      <a:pt x="274" y="499"/>
                    </a:lnTo>
                    <a:lnTo>
                      <a:pt x="269" y="483"/>
                    </a:lnTo>
                    <a:lnTo>
                      <a:pt x="263" y="465"/>
                    </a:lnTo>
                    <a:lnTo>
                      <a:pt x="256" y="448"/>
                    </a:lnTo>
                    <a:lnTo>
                      <a:pt x="248" y="432"/>
                    </a:lnTo>
                    <a:lnTo>
                      <a:pt x="239" y="414"/>
                    </a:lnTo>
                    <a:lnTo>
                      <a:pt x="228" y="399"/>
                    </a:lnTo>
                    <a:lnTo>
                      <a:pt x="220" y="391"/>
                    </a:lnTo>
                    <a:lnTo>
                      <a:pt x="214" y="383"/>
                    </a:lnTo>
                    <a:lnTo>
                      <a:pt x="207" y="376"/>
                    </a:lnTo>
                    <a:lnTo>
                      <a:pt x="199" y="369"/>
                    </a:lnTo>
                    <a:lnTo>
                      <a:pt x="227" y="335"/>
                    </a:lnTo>
                    <a:close/>
                    <a:moveTo>
                      <a:pt x="328" y="577"/>
                    </a:moveTo>
                    <a:lnTo>
                      <a:pt x="328" y="581"/>
                    </a:lnTo>
                    <a:lnTo>
                      <a:pt x="328" y="585"/>
                    </a:lnTo>
                    <a:lnTo>
                      <a:pt x="327" y="588"/>
                    </a:lnTo>
                    <a:lnTo>
                      <a:pt x="325" y="592"/>
                    </a:lnTo>
                    <a:lnTo>
                      <a:pt x="323" y="594"/>
                    </a:lnTo>
                    <a:lnTo>
                      <a:pt x="319" y="597"/>
                    </a:lnTo>
                    <a:lnTo>
                      <a:pt x="314" y="598"/>
                    </a:lnTo>
                    <a:lnTo>
                      <a:pt x="306" y="598"/>
                    </a:lnTo>
                    <a:lnTo>
                      <a:pt x="299" y="598"/>
                    </a:lnTo>
                    <a:lnTo>
                      <a:pt x="293" y="597"/>
                    </a:lnTo>
                    <a:lnTo>
                      <a:pt x="289" y="594"/>
                    </a:lnTo>
                    <a:lnTo>
                      <a:pt x="287" y="592"/>
                    </a:lnTo>
                    <a:lnTo>
                      <a:pt x="285" y="588"/>
                    </a:lnTo>
                    <a:lnTo>
                      <a:pt x="285" y="585"/>
                    </a:lnTo>
                    <a:lnTo>
                      <a:pt x="284" y="581"/>
                    </a:lnTo>
                    <a:lnTo>
                      <a:pt x="284" y="577"/>
                    </a:lnTo>
                    <a:lnTo>
                      <a:pt x="328" y="577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10" name="Freeform 606">
                <a:extLst>
                  <a:ext uri="{FF2B5EF4-FFF2-40B4-BE49-F238E27FC236}">
                    <a16:creationId xmlns:a16="http://schemas.microsoft.com/office/drawing/2014/main" id="{23D43197-8545-48F5-965A-10B0345B1D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99" y="1653"/>
                <a:ext cx="7" cy="29"/>
              </a:xfrm>
              <a:custGeom>
                <a:avLst/>
                <a:gdLst>
                  <a:gd name="T0" fmla="*/ 0 w 137"/>
                  <a:gd name="T1" fmla="*/ 0 h 559"/>
                  <a:gd name="T2" fmla="*/ 0 w 137"/>
                  <a:gd name="T3" fmla="*/ 0 h 559"/>
                  <a:gd name="T4" fmla="*/ 0 w 137"/>
                  <a:gd name="T5" fmla="*/ 0 h 559"/>
                  <a:gd name="T6" fmla="*/ 0 w 137"/>
                  <a:gd name="T7" fmla="*/ 0 h 559"/>
                  <a:gd name="T8" fmla="*/ 0 w 137"/>
                  <a:gd name="T9" fmla="*/ 0 h 559"/>
                  <a:gd name="T10" fmla="*/ 0 w 137"/>
                  <a:gd name="T11" fmla="*/ 0 h 559"/>
                  <a:gd name="T12" fmla="*/ 0 w 137"/>
                  <a:gd name="T13" fmla="*/ 0 h 559"/>
                  <a:gd name="T14" fmla="*/ 0 w 137"/>
                  <a:gd name="T15" fmla="*/ 0 h 559"/>
                  <a:gd name="T16" fmla="*/ 0 w 137"/>
                  <a:gd name="T17" fmla="*/ 0 h 559"/>
                  <a:gd name="T18" fmla="*/ 0 w 137"/>
                  <a:gd name="T19" fmla="*/ 0 h 559"/>
                  <a:gd name="T20" fmla="*/ 0 w 137"/>
                  <a:gd name="T21" fmla="*/ 0 h 559"/>
                  <a:gd name="T22" fmla="*/ 0 w 137"/>
                  <a:gd name="T23" fmla="*/ 1 h 559"/>
                  <a:gd name="T24" fmla="*/ 0 w 137"/>
                  <a:gd name="T25" fmla="*/ 1 h 559"/>
                  <a:gd name="T26" fmla="*/ 0 w 137"/>
                  <a:gd name="T27" fmla="*/ 1 h 559"/>
                  <a:gd name="T28" fmla="*/ 0 w 137"/>
                  <a:gd name="T29" fmla="*/ 1 h 559"/>
                  <a:gd name="T30" fmla="*/ 0 w 137"/>
                  <a:gd name="T31" fmla="*/ 1 h 559"/>
                  <a:gd name="T32" fmla="*/ 0 w 137"/>
                  <a:gd name="T33" fmla="*/ 1 h 559"/>
                  <a:gd name="T34" fmla="*/ 0 w 137"/>
                  <a:gd name="T35" fmla="*/ 1 h 559"/>
                  <a:gd name="T36" fmla="*/ 0 w 137"/>
                  <a:gd name="T37" fmla="*/ 2 h 559"/>
                  <a:gd name="T38" fmla="*/ 0 w 137"/>
                  <a:gd name="T39" fmla="*/ 1 h 559"/>
                  <a:gd name="T40" fmla="*/ 0 w 137"/>
                  <a:gd name="T41" fmla="*/ 1 h 559"/>
                  <a:gd name="T42" fmla="*/ 0 w 137"/>
                  <a:gd name="T43" fmla="*/ 1 h 559"/>
                  <a:gd name="T44" fmla="*/ 0 w 137"/>
                  <a:gd name="T45" fmla="*/ 1 h 559"/>
                  <a:gd name="T46" fmla="*/ 0 w 137"/>
                  <a:gd name="T47" fmla="*/ 1 h 559"/>
                  <a:gd name="T48" fmla="*/ 0 w 137"/>
                  <a:gd name="T49" fmla="*/ 1 h 559"/>
                  <a:gd name="T50" fmla="*/ 0 w 137"/>
                  <a:gd name="T51" fmla="*/ 1 h 559"/>
                  <a:gd name="T52" fmla="*/ 0 w 137"/>
                  <a:gd name="T53" fmla="*/ 0 h 559"/>
                  <a:gd name="T54" fmla="*/ 0 w 137"/>
                  <a:gd name="T55" fmla="*/ 0 h 559"/>
                  <a:gd name="T56" fmla="*/ 0 w 137"/>
                  <a:gd name="T57" fmla="*/ 0 h 559"/>
                  <a:gd name="T58" fmla="*/ 0 w 137"/>
                  <a:gd name="T59" fmla="*/ 1 h 559"/>
                  <a:gd name="T60" fmla="*/ 0 w 137"/>
                  <a:gd name="T61" fmla="*/ 1 h 559"/>
                  <a:gd name="T62" fmla="*/ 0 w 137"/>
                  <a:gd name="T63" fmla="*/ 1 h 559"/>
                  <a:gd name="T64" fmla="*/ 0 w 137"/>
                  <a:gd name="T65" fmla="*/ 1 h 559"/>
                  <a:gd name="T66" fmla="*/ 0 w 137"/>
                  <a:gd name="T67" fmla="*/ 2 h 559"/>
                  <a:gd name="T68" fmla="*/ 0 w 137"/>
                  <a:gd name="T69" fmla="*/ 2 h 559"/>
                  <a:gd name="T70" fmla="*/ 0 w 137"/>
                  <a:gd name="T71" fmla="*/ 2 h 559"/>
                  <a:gd name="T72" fmla="*/ 0 w 137"/>
                  <a:gd name="T73" fmla="*/ 2 h 559"/>
                  <a:gd name="T74" fmla="*/ 0 w 137"/>
                  <a:gd name="T75" fmla="*/ 2 h 55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37" h="559">
                    <a:moveTo>
                      <a:pt x="0" y="22"/>
                    </a:moveTo>
                    <a:lnTo>
                      <a:pt x="0" y="18"/>
                    </a:lnTo>
                    <a:lnTo>
                      <a:pt x="1" y="14"/>
                    </a:lnTo>
                    <a:lnTo>
                      <a:pt x="2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lnTo>
                      <a:pt x="22" y="0"/>
                    </a:lnTo>
                    <a:lnTo>
                      <a:pt x="30" y="0"/>
                    </a:lnTo>
                    <a:lnTo>
                      <a:pt x="35" y="2"/>
                    </a:lnTo>
                    <a:lnTo>
                      <a:pt x="39" y="4"/>
                    </a:lnTo>
                    <a:lnTo>
                      <a:pt x="42" y="7"/>
                    </a:lnTo>
                    <a:lnTo>
                      <a:pt x="43" y="11"/>
                    </a:lnTo>
                    <a:lnTo>
                      <a:pt x="44" y="14"/>
                    </a:lnTo>
                    <a:lnTo>
                      <a:pt x="44" y="18"/>
                    </a:lnTo>
                    <a:lnTo>
                      <a:pt x="44" y="22"/>
                    </a:lnTo>
                    <a:lnTo>
                      <a:pt x="0" y="22"/>
                    </a:lnTo>
                    <a:close/>
                    <a:moveTo>
                      <a:pt x="44" y="22"/>
                    </a:moveTo>
                    <a:lnTo>
                      <a:pt x="44" y="40"/>
                    </a:lnTo>
                    <a:lnTo>
                      <a:pt x="44" y="87"/>
                    </a:lnTo>
                    <a:lnTo>
                      <a:pt x="45" y="119"/>
                    </a:lnTo>
                    <a:lnTo>
                      <a:pt x="47" y="155"/>
                    </a:lnTo>
                    <a:lnTo>
                      <a:pt x="49" y="195"/>
                    </a:lnTo>
                    <a:lnTo>
                      <a:pt x="52" y="236"/>
                    </a:lnTo>
                    <a:lnTo>
                      <a:pt x="56" y="279"/>
                    </a:lnTo>
                    <a:lnTo>
                      <a:pt x="61" y="322"/>
                    </a:lnTo>
                    <a:lnTo>
                      <a:pt x="69" y="363"/>
                    </a:lnTo>
                    <a:lnTo>
                      <a:pt x="77" y="402"/>
                    </a:lnTo>
                    <a:lnTo>
                      <a:pt x="82" y="421"/>
                    </a:lnTo>
                    <a:lnTo>
                      <a:pt x="87" y="439"/>
                    </a:lnTo>
                    <a:lnTo>
                      <a:pt x="92" y="456"/>
                    </a:lnTo>
                    <a:lnTo>
                      <a:pt x="98" y="471"/>
                    </a:lnTo>
                    <a:lnTo>
                      <a:pt x="105" y="485"/>
                    </a:lnTo>
                    <a:lnTo>
                      <a:pt x="113" y="499"/>
                    </a:lnTo>
                    <a:lnTo>
                      <a:pt x="120" y="510"/>
                    </a:lnTo>
                    <a:lnTo>
                      <a:pt x="129" y="519"/>
                    </a:lnTo>
                    <a:lnTo>
                      <a:pt x="97" y="550"/>
                    </a:lnTo>
                    <a:lnTo>
                      <a:pt x="88" y="539"/>
                    </a:lnTo>
                    <a:lnTo>
                      <a:pt x="79" y="526"/>
                    </a:lnTo>
                    <a:lnTo>
                      <a:pt x="71" y="512"/>
                    </a:lnTo>
                    <a:lnTo>
                      <a:pt x="63" y="497"/>
                    </a:lnTo>
                    <a:lnTo>
                      <a:pt x="56" y="479"/>
                    </a:lnTo>
                    <a:lnTo>
                      <a:pt x="49" y="462"/>
                    </a:lnTo>
                    <a:lnTo>
                      <a:pt x="44" y="442"/>
                    </a:lnTo>
                    <a:lnTo>
                      <a:pt x="38" y="423"/>
                    </a:lnTo>
                    <a:lnTo>
                      <a:pt x="33" y="401"/>
                    </a:lnTo>
                    <a:lnTo>
                      <a:pt x="29" y="380"/>
                    </a:lnTo>
                    <a:lnTo>
                      <a:pt x="24" y="358"/>
                    </a:lnTo>
                    <a:lnTo>
                      <a:pt x="20" y="336"/>
                    </a:lnTo>
                    <a:lnTo>
                      <a:pt x="14" y="291"/>
                    </a:lnTo>
                    <a:lnTo>
                      <a:pt x="9" y="246"/>
                    </a:lnTo>
                    <a:lnTo>
                      <a:pt x="6" y="203"/>
                    </a:lnTo>
                    <a:lnTo>
                      <a:pt x="3" y="161"/>
                    </a:lnTo>
                    <a:lnTo>
                      <a:pt x="2" y="123"/>
                    </a:lnTo>
                    <a:lnTo>
                      <a:pt x="1" y="89"/>
                    </a:lnTo>
                    <a:lnTo>
                      <a:pt x="0" y="40"/>
                    </a:lnTo>
                    <a:lnTo>
                      <a:pt x="0" y="22"/>
                    </a:lnTo>
                    <a:lnTo>
                      <a:pt x="44" y="22"/>
                    </a:lnTo>
                    <a:close/>
                    <a:moveTo>
                      <a:pt x="129" y="519"/>
                    </a:moveTo>
                    <a:lnTo>
                      <a:pt x="131" y="522"/>
                    </a:lnTo>
                    <a:lnTo>
                      <a:pt x="134" y="525"/>
                    </a:lnTo>
                    <a:lnTo>
                      <a:pt x="136" y="528"/>
                    </a:lnTo>
                    <a:lnTo>
                      <a:pt x="137" y="532"/>
                    </a:lnTo>
                    <a:lnTo>
                      <a:pt x="137" y="535"/>
                    </a:lnTo>
                    <a:lnTo>
                      <a:pt x="136" y="541"/>
                    </a:lnTo>
                    <a:lnTo>
                      <a:pt x="133" y="545"/>
                    </a:lnTo>
                    <a:lnTo>
                      <a:pt x="128" y="550"/>
                    </a:lnTo>
                    <a:lnTo>
                      <a:pt x="123" y="555"/>
                    </a:lnTo>
                    <a:lnTo>
                      <a:pt x="118" y="558"/>
                    </a:lnTo>
                    <a:lnTo>
                      <a:pt x="114" y="559"/>
                    </a:lnTo>
                    <a:lnTo>
                      <a:pt x="109" y="559"/>
                    </a:lnTo>
                    <a:lnTo>
                      <a:pt x="106" y="557"/>
                    </a:lnTo>
                    <a:lnTo>
                      <a:pt x="103" y="555"/>
                    </a:lnTo>
                    <a:lnTo>
                      <a:pt x="100" y="553"/>
                    </a:lnTo>
                    <a:lnTo>
                      <a:pt x="97" y="550"/>
                    </a:lnTo>
                    <a:lnTo>
                      <a:pt x="129" y="519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11" name="Freeform 607">
                <a:extLst>
                  <a:ext uri="{FF2B5EF4-FFF2-40B4-BE49-F238E27FC236}">
                    <a16:creationId xmlns:a16="http://schemas.microsoft.com/office/drawing/2014/main" id="{DF35A259-52B0-41DD-BAEB-33167EC77AA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41" y="1662"/>
                <a:ext cx="15" cy="45"/>
              </a:xfrm>
              <a:custGeom>
                <a:avLst/>
                <a:gdLst>
                  <a:gd name="T0" fmla="*/ 1 w 282"/>
                  <a:gd name="T1" fmla="*/ 0 h 857"/>
                  <a:gd name="T2" fmla="*/ 1 w 282"/>
                  <a:gd name="T3" fmla="*/ 0 h 857"/>
                  <a:gd name="T4" fmla="*/ 1 w 282"/>
                  <a:gd name="T5" fmla="*/ 0 h 857"/>
                  <a:gd name="T6" fmla="*/ 1 w 282"/>
                  <a:gd name="T7" fmla="*/ 0 h 857"/>
                  <a:gd name="T8" fmla="*/ 1 w 282"/>
                  <a:gd name="T9" fmla="*/ 0 h 857"/>
                  <a:gd name="T10" fmla="*/ 1 w 282"/>
                  <a:gd name="T11" fmla="*/ 0 h 857"/>
                  <a:gd name="T12" fmla="*/ 1 w 282"/>
                  <a:gd name="T13" fmla="*/ 0 h 857"/>
                  <a:gd name="T14" fmla="*/ 1 w 282"/>
                  <a:gd name="T15" fmla="*/ 0 h 857"/>
                  <a:gd name="T16" fmla="*/ 1 w 282"/>
                  <a:gd name="T17" fmla="*/ 0 h 857"/>
                  <a:gd name="T18" fmla="*/ 1 w 282"/>
                  <a:gd name="T19" fmla="*/ 0 h 857"/>
                  <a:gd name="T20" fmla="*/ 1 w 282"/>
                  <a:gd name="T21" fmla="*/ 0 h 857"/>
                  <a:gd name="T22" fmla="*/ 1 w 282"/>
                  <a:gd name="T23" fmla="*/ 0 h 857"/>
                  <a:gd name="T24" fmla="*/ 0 w 282"/>
                  <a:gd name="T25" fmla="*/ 1 h 857"/>
                  <a:gd name="T26" fmla="*/ 0 w 282"/>
                  <a:gd name="T27" fmla="*/ 1 h 857"/>
                  <a:gd name="T28" fmla="*/ 0 w 282"/>
                  <a:gd name="T29" fmla="*/ 1 h 857"/>
                  <a:gd name="T30" fmla="*/ 0 w 282"/>
                  <a:gd name="T31" fmla="*/ 1 h 857"/>
                  <a:gd name="T32" fmla="*/ 0 w 282"/>
                  <a:gd name="T33" fmla="*/ 1 h 857"/>
                  <a:gd name="T34" fmla="*/ 0 w 282"/>
                  <a:gd name="T35" fmla="*/ 2 h 857"/>
                  <a:gd name="T36" fmla="*/ 0 w 282"/>
                  <a:gd name="T37" fmla="*/ 2 h 857"/>
                  <a:gd name="T38" fmla="*/ 0 w 282"/>
                  <a:gd name="T39" fmla="*/ 2 h 857"/>
                  <a:gd name="T40" fmla="*/ 0 w 282"/>
                  <a:gd name="T41" fmla="*/ 2 h 857"/>
                  <a:gd name="T42" fmla="*/ 0 w 282"/>
                  <a:gd name="T43" fmla="*/ 2 h 857"/>
                  <a:gd name="T44" fmla="*/ 0 w 282"/>
                  <a:gd name="T45" fmla="*/ 2 h 857"/>
                  <a:gd name="T46" fmla="*/ 0 w 282"/>
                  <a:gd name="T47" fmla="*/ 2 h 857"/>
                  <a:gd name="T48" fmla="*/ 0 w 282"/>
                  <a:gd name="T49" fmla="*/ 2 h 857"/>
                  <a:gd name="T50" fmla="*/ 0 w 282"/>
                  <a:gd name="T51" fmla="*/ 2 h 857"/>
                  <a:gd name="T52" fmla="*/ 0 w 282"/>
                  <a:gd name="T53" fmla="*/ 1 h 857"/>
                  <a:gd name="T54" fmla="*/ 0 w 282"/>
                  <a:gd name="T55" fmla="*/ 1 h 857"/>
                  <a:gd name="T56" fmla="*/ 0 w 282"/>
                  <a:gd name="T57" fmla="*/ 1 h 857"/>
                  <a:gd name="T58" fmla="*/ 0 w 282"/>
                  <a:gd name="T59" fmla="*/ 1 h 857"/>
                  <a:gd name="T60" fmla="*/ 0 w 282"/>
                  <a:gd name="T61" fmla="*/ 1 h 857"/>
                  <a:gd name="T62" fmla="*/ 1 w 282"/>
                  <a:gd name="T63" fmla="*/ 0 h 857"/>
                  <a:gd name="T64" fmla="*/ 1 w 282"/>
                  <a:gd name="T65" fmla="*/ 0 h 857"/>
                  <a:gd name="T66" fmla="*/ 1 w 282"/>
                  <a:gd name="T67" fmla="*/ 0 h 857"/>
                  <a:gd name="T68" fmla="*/ 0 w 282"/>
                  <a:gd name="T69" fmla="*/ 2 h 857"/>
                  <a:gd name="T70" fmla="*/ 0 w 282"/>
                  <a:gd name="T71" fmla="*/ 2 h 857"/>
                  <a:gd name="T72" fmla="*/ 0 w 282"/>
                  <a:gd name="T73" fmla="*/ 2 h 857"/>
                  <a:gd name="T74" fmla="*/ 0 w 282"/>
                  <a:gd name="T75" fmla="*/ 2 h 857"/>
                  <a:gd name="T76" fmla="*/ 0 w 282"/>
                  <a:gd name="T77" fmla="*/ 2 h 857"/>
                  <a:gd name="T78" fmla="*/ 0 w 282"/>
                  <a:gd name="T79" fmla="*/ 2 h 857"/>
                  <a:gd name="T80" fmla="*/ 0 w 282"/>
                  <a:gd name="T81" fmla="*/ 2 h 857"/>
                  <a:gd name="T82" fmla="*/ 0 w 282"/>
                  <a:gd name="T83" fmla="*/ 2 h 857"/>
                  <a:gd name="T84" fmla="*/ 0 w 282"/>
                  <a:gd name="T85" fmla="*/ 2 h 85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82" h="857">
                    <a:moveTo>
                      <a:pt x="239" y="14"/>
                    </a:moveTo>
                    <a:lnTo>
                      <a:pt x="241" y="9"/>
                    </a:lnTo>
                    <a:lnTo>
                      <a:pt x="243" y="6"/>
                    </a:lnTo>
                    <a:lnTo>
                      <a:pt x="245" y="3"/>
                    </a:lnTo>
                    <a:lnTo>
                      <a:pt x="248" y="1"/>
                    </a:lnTo>
                    <a:lnTo>
                      <a:pt x="252" y="0"/>
                    </a:lnTo>
                    <a:lnTo>
                      <a:pt x="256" y="0"/>
                    </a:lnTo>
                    <a:lnTo>
                      <a:pt x="261" y="1"/>
                    </a:lnTo>
                    <a:lnTo>
                      <a:pt x="269" y="4"/>
                    </a:lnTo>
                    <a:lnTo>
                      <a:pt x="275" y="8"/>
                    </a:lnTo>
                    <a:lnTo>
                      <a:pt x="279" y="13"/>
                    </a:lnTo>
                    <a:lnTo>
                      <a:pt x="281" y="17"/>
                    </a:lnTo>
                    <a:lnTo>
                      <a:pt x="282" y="20"/>
                    </a:lnTo>
                    <a:lnTo>
                      <a:pt x="282" y="24"/>
                    </a:lnTo>
                    <a:lnTo>
                      <a:pt x="281" y="28"/>
                    </a:lnTo>
                    <a:lnTo>
                      <a:pt x="279" y="31"/>
                    </a:lnTo>
                    <a:lnTo>
                      <a:pt x="277" y="35"/>
                    </a:lnTo>
                    <a:lnTo>
                      <a:pt x="239" y="14"/>
                    </a:lnTo>
                    <a:close/>
                    <a:moveTo>
                      <a:pt x="277" y="35"/>
                    </a:moveTo>
                    <a:lnTo>
                      <a:pt x="274" y="40"/>
                    </a:lnTo>
                    <a:lnTo>
                      <a:pt x="266" y="57"/>
                    </a:lnTo>
                    <a:lnTo>
                      <a:pt x="252" y="81"/>
                    </a:lnTo>
                    <a:lnTo>
                      <a:pt x="235" y="114"/>
                    </a:lnTo>
                    <a:lnTo>
                      <a:pt x="215" y="155"/>
                    </a:lnTo>
                    <a:lnTo>
                      <a:pt x="194" y="202"/>
                    </a:lnTo>
                    <a:lnTo>
                      <a:pt x="170" y="255"/>
                    </a:lnTo>
                    <a:lnTo>
                      <a:pt x="147" y="312"/>
                    </a:lnTo>
                    <a:lnTo>
                      <a:pt x="136" y="343"/>
                    </a:lnTo>
                    <a:lnTo>
                      <a:pt x="124" y="374"/>
                    </a:lnTo>
                    <a:lnTo>
                      <a:pt x="113" y="405"/>
                    </a:lnTo>
                    <a:lnTo>
                      <a:pt x="103" y="438"/>
                    </a:lnTo>
                    <a:lnTo>
                      <a:pt x="93" y="471"/>
                    </a:lnTo>
                    <a:lnTo>
                      <a:pt x="83" y="504"/>
                    </a:lnTo>
                    <a:lnTo>
                      <a:pt x="75" y="537"/>
                    </a:lnTo>
                    <a:lnTo>
                      <a:pt x="67" y="571"/>
                    </a:lnTo>
                    <a:lnTo>
                      <a:pt x="60" y="605"/>
                    </a:lnTo>
                    <a:lnTo>
                      <a:pt x="55" y="639"/>
                    </a:lnTo>
                    <a:lnTo>
                      <a:pt x="50" y="671"/>
                    </a:lnTo>
                    <a:lnTo>
                      <a:pt x="46" y="705"/>
                    </a:lnTo>
                    <a:lnTo>
                      <a:pt x="44" y="738"/>
                    </a:lnTo>
                    <a:lnTo>
                      <a:pt x="44" y="770"/>
                    </a:lnTo>
                    <a:lnTo>
                      <a:pt x="45" y="801"/>
                    </a:lnTo>
                    <a:lnTo>
                      <a:pt x="47" y="832"/>
                    </a:lnTo>
                    <a:lnTo>
                      <a:pt x="4" y="837"/>
                    </a:lnTo>
                    <a:lnTo>
                      <a:pt x="1" y="806"/>
                    </a:lnTo>
                    <a:lnTo>
                      <a:pt x="0" y="773"/>
                    </a:lnTo>
                    <a:lnTo>
                      <a:pt x="0" y="739"/>
                    </a:lnTo>
                    <a:lnTo>
                      <a:pt x="2" y="705"/>
                    </a:lnTo>
                    <a:lnTo>
                      <a:pt x="6" y="670"/>
                    </a:lnTo>
                    <a:lnTo>
                      <a:pt x="11" y="636"/>
                    </a:lnTo>
                    <a:lnTo>
                      <a:pt x="17" y="601"/>
                    </a:lnTo>
                    <a:lnTo>
                      <a:pt x="24" y="566"/>
                    </a:lnTo>
                    <a:lnTo>
                      <a:pt x="31" y="531"/>
                    </a:lnTo>
                    <a:lnTo>
                      <a:pt x="40" y="497"/>
                    </a:lnTo>
                    <a:lnTo>
                      <a:pt x="50" y="462"/>
                    </a:lnTo>
                    <a:lnTo>
                      <a:pt x="60" y="428"/>
                    </a:lnTo>
                    <a:lnTo>
                      <a:pt x="71" y="395"/>
                    </a:lnTo>
                    <a:lnTo>
                      <a:pt x="82" y="362"/>
                    </a:lnTo>
                    <a:lnTo>
                      <a:pt x="94" y="330"/>
                    </a:lnTo>
                    <a:lnTo>
                      <a:pt x="106" y="299"/>
                    </a:lnTo>
                    <a:lnTo>
                      <a:pt x="129" y="240"/>
                    </a:lnTo>
                    <a:lnTo>
                      <a:pt x="153" y="185"/>
                    </a:lnTo>
                    <a:lnTo>
                      <a:pt x="175" y="137"/>
                    </a:lnTo>
                    <a:lnTo>
                      <a:pt x="196" y="95"/>
                    </a:lnTo>
                    <a:lnTo>
                      <a:pt x="213" y="61"/>
                    </a:lnTo>
                    <a:lnTo>
                      <a:pt x="227" y="35"/>
                    </a:lnTo>
                    <a:lnTo>
                      <a:pt x="236" y="19"/>
                    </a:lnTo>
                    <a:lnTo>
                      <a:pt x="239" y="14"/>
                    </a:lnTo>
                    <a:lnTo>
                      <a:pt x="277" y="35"/>
                    </a:lnTo>
                    <a:close/>
                    <a:moveTo>
                      <a:pt x="47" y="832"/>
                    </a:moveTo>
                    <a:lnTo>
                      <a:pt x="49" y="836"/>
                    </a:lnTo>
                    <a:lnTo>
                      <a:pt x="49" y="840"/>
                    </a:lnTo>
                    <a:lnTo>
                      <a:pt x="49" y="844"/>
                    </a:lnTo>
                    <a:lnTo>
                      <a:pt x="47" y="848"/>
                    </a:lnTo>
                    <a:lnTo>
                      <a:pt x="44" y="851"/>
                    </a:lnTo>
                    <a:lnTo>
                      <a:pt x="41" y="854"/>
                    </a:lnTo>
                    <a:lnTo>
                      <a:pt x="36" y="856"/>
                    </a:lnTo>
                    <a:lnTo>
                      <a:pt x="29" y="857"/>
                    </a:lnTo>
                    <a:lnTo>
                      <a:pt x="22" y="857"/>
                    </a:lnTo>
                    <a:lnTo>
                      <a:pt x="16" y="857"/>
                    </a:lnTo>
                    <a:lnTo>
                      <a:pt x="12" y="855"/>
                    </a:lnTo>
                    <a:lnTo>
                      <a:pt x="9" y="853"/>
                    </a:lnTo>
                    <a:lnTo>
                      <a:pt x="7" y="850"/>
                    </a:lnTo>
                    <a:lnTo>
                      <a:pt x="6" y="845"/>
                    </a:lnTo>
                    <a:lnTo>
                      <a:pt x="4" y="841"/>
                    </a:lnTo>
                    <a:lnTo>
                      <a:pt x="4" y="837"/>
                    </a:lnTo>
                    <a:lnTo>
                      <a:pt x="47" y="832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12" name="Freeform 608">
                <a:extLst>
                  <a:ext uri="{FF2B5EF4-FFF2-40B4-BE49-F238E27FC236}">
                    <a16:creationId xmlns:a16="http://schemas.microsoft.com/office/drawing/2014/main" id="{2DC04B62-DECD-4B47-9140-E0F17898FB8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23" y="1675"/>
                <a:ext cx="6" cy="33"/>
              </a:xfrm>
              <a:custGeom>
                <a:avLst/>
                <a:gdLst>
                  <a:gd name="T0" fmla="*/ 0 w 112"/>
                  <a:gd name="T1" fmla="*/ 0 h 625"/>
                  <a:gd name="T2" fmla="*/ 0 w 112"/>
                  <a:gd name="T3" fmla="*/ 0 h 625"/>
                  <a:gd name="T4" fmla="*/ 0 w 112"/>
                  <a:gd name="T5" fmla="*/ 0 h 625"/>
                  <a:gd name="T6" fmla="*/ 0 w 112"/>
                  <a:gd name="T7" fmla="*/ 0 h 625"/>
                  <a:gd name="T8" fmla="*/ 0 w 112"/>
                  <a:gd name="T9" fmla="*/ 0 h 625"/>
                  <a:gd name="T10" fmla="*/ 0 w 112"/>
                  <a:gd name="T11" fmla="*/ 0 h 625"/>
                  <a:gd name="T12" fmla="*/ 0 w 112"/>
                  <a:gd name="T13" fmla="*/ 0 h 625"/>
                  <a:gd name="T14" fmla="*/ 0 w 112"/>
                  <a:gd name="T15" fmla="*/ 0 h 625"/>
                  <a:gd name="T16" fmla="*/ 0 w 112"/>
                  <a:gd name="T17" fmla="*/ 0 h 625"/>
                  <a:gd name="T18" fmla="*/ 0 w 112"/>
                  <a:gd name="T19" fmla="*/ 0 h 625"/>
                  <a:gd name="T20" fmla="*/ 0 w 112"/>
                  <a:gd name="T21" fmla="*/ 0 h 625"/>
                  <a:gd name="T22" fmla="*/ 0 w 112"/>
                  <a:gd name="T23" fmla="*/ 0 h 625"/>
                  <a:gd name="T24" fmla="*/ 0 w 112"/>
                  <a:gd name="T25" fmla="*/ 1 h 625"/>
                  <a:gd name="T26" fmla="*/ 0 w 112"/>
                  <a:gd name="T27" fmla="*/ 1 h 625"/>
                  <a:gd name="T28" fmla="*/ 0 w 112"/>
                  <a:gd name="T29" fmla="*/ 1 h 625"/>
                  <a:gd name="T30" fmla="*/ 0 w 112"/>
                  <a:gd name="T31" fmla="*/ 1 h 625"/>
                  <a:gd name="T32" fmla="*/ 0 w 112"/>
                  <a:gd name="T33" fmla="*/ 1 h 625"/>
                  <a:gd name="T34" fmla="*/ 0 w 112"/>
                  <a:gd name="T35" fmla="*/ 2 h 625"/>
                  <a:gd name="T36" fmla="*/ 0 w 112"/>
                  <a:gd name="T37" fmla="*/ 2 h 625"/>
                  <a:gd name="T38" fmla="*/ 0 w 112"/>
                  <a:gd name="T39" fmla="*/ 1 h 625"/>
                  <a:gd name="T40" fmla="*/ 0 w 112"/>
                  <a:gd name="T41" fmla="*/ 1 h 625"/>
                  <a:gd name="T42" fmla="*/ 0 w 112"/>
                  <a:gd name="T43" fmla="*/ 1 h 625"/>
                  <a:gd name="T44" fmla="*/ 0 w 112"/>
                  <a:gd name="T45" fmla="*/ 1 h 625"/>
                  <a:gd name="T46" fmla="*/ 0 w 112"/>
                  <a:gd name="T47" fmla="*/ 1 h 625"/>
                  <a:gd name="T48" fmla="*/ 0 w 112"/>
                  <a:gd name="T49" fmla="*/ 1 h 625"/>
                  <a:gd name="T50" fmla="*/ 0 w 112"/>
                  <a:gd name="T51" fmla="*/ 0 h 625"/>
                  <a:gd name="T52" fmla="*/ 0 w 112"/>
                  <a:gd name="T53" fmla="*/ 0 h 625"/>
                  <a:gd name="T54" fmla="*/ 0 w 112"/>
                  <a:gd name="T55" fmla="*/ 0 h 625"/>
                  <a:gd name="T56" fmla="*/ 0 w 112"/>
                  <a:gd name="T57" fmla="*/ 2 h 625"/>
                  <a:gd name="T58" fmla="*/ 0 w 112"/>
                  <a:gd name="T59" fmla="*/ 2 h 625"/>
                  <a:gd name="T60" fmla="*/ 0 w 112"/>
                  <a:gd name="T61" fmla="*/ 2 h 625"/>
                  <a:gd name="T62" fmla="*/ 0 w 112"/>
                  <a:gd name="T63" fmla="*/ 2 h 625"/>
                  <a:gd name="T64" fmla="*/ 0 w 112"/>
                  <a:gd name="T65" fmla="*/ 2 h 625"/>
                  <a:gd name="T66" fmla="*/ 0 w 112"/>
                  <a:gd name="T67" fmla="*/ 2 h 625"/>
                  <a:gd name="T68" fmla="*/ 0 w 112"/>
                  <a:gd name="T69" fmla="*/ 2 h 625"/>
                  <a:gd name="T70" fmla="*/ 0 w 112"/>
                  <a:gd name="T71" fmla="*/ 2 h 625"/>
                  <a:gd name="T72" fmla="*/ 0 w 112"/>
                  <a:gd name="T73" fmla="*/ 2 h 6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12" h="625">
                    <a:moveTo>
                      <a:pt x="3" y="32"/>
                    </a:moveTo>
                    <a:lnTo>
                      <a:pt x="2" y="28"/>
                    </a:lnTo>
                    <a:lnTo>
                      <a:pt x="1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2" y="13"/>
                    </a:lnTo>
                    <a:lnTo>
                      <a:pt x="4" y="9"/>
                    </a:lnTo>
                    <a:lnTo>
                      <a:pt x="9" y="6"/>
                    </a:lnTo>
                    <a:lnTo>
                      <a:pt x="15" y="3"/>
                    </a:lnTo>
                    <a:lnTo>
                      <a:pt x="22" y="1"/>
                    </a:lnTo>
                    <a:lnTo>
                      <a:pt x="27" y="0"/>
                    </a:lnTo>
                    <a:lnTo>
                      <a:pt x="31" y="0"/>
                    </a:lnTo>
                    <a:lnTo>
                      <a:pt x="35" y="2"/>
                    </a:lnTo>
                    <a:lnTo>
                      <a:pt x="39" y="4"/>
                    </a:lnTo>
                    <a:lnTo>
                      <a:pt x="41" y="7"/>
                    </a:lnTo>
                    <a:lnTo>
                      <a:pt x="42" y="11"/>
                    </a:lnTo>
                    <a:lnTo>
                      <a:pt x="44" y="14"/>
                    </a:lnTo>
                    <a:lnTo>
                      <a:pt x="3" y="32"/>
                    </a:lnTo>
                    <a:close/>
                    <a:moveTo>
                      <a:pt x="44" y="14"/>
                    </a:moveTo>
                    <a:lnTo>
                      <a:pt x="48" y="25"/>
                    </a:lnTo>
                    <a:lnTo>
                      <a:pt x="59" y="57"/>
                    </a:lnTo>
                    <a:lnTo>
                      <a:pt x="66" y="81"/>
                    </a:lnTo>
                    <a:lnTo>
                      <a:pt x="73" y="108"/>
                    </a:lnTo>
                    <a:lnTo>
                      <a:pt x="80" y="141"/>
                    </a:lnTo>
                    <a:lnTo>
                      <a:pt x="89" y="177"/>
                    </a:lnTo>
                    <a:lnTo>
                      <a:pt x="96" y="218"/>
                    </a:lnTo>
                    <a:lnTo>
                      <a:pt x="102" y="263"/>
                    </a:lnTo>
                    <a:lnTo>
                      <a:pt x="107" y="312"/>
                    </a:lnTo>
                    <a:lnTo>
                      <a:pt x="110" y="363"/>
                    </a:lnTo>
                    <a:lnTo>
                      <a:pt x="112" y="391"/>
                    </a:lnTo>
                    <a:lnTo>
                      <a:pt x="112" y="419"/>
                    </a:lnTo>
                    <a:lnTo>
                      <a:pt x="112" y="448"/>
                    </a:lnTo>
                    <a:lnTo>
                      <a:pt x="112" y="478"/>
                    </a:lnTo>
                    <a:lnTo>
                      <a:pt x="110" y="508"/>
                    </a:lnTo>
                    <a:lnTo>
                      <a:pt x="108" y="540"/>
                    </a:lnTo>
                    <a:lnTo>
                      <a:pt x="106" y="572"/>
                    </a:lnTo>
                    <a:lnTo>
                      <a:pt x="102" y="605"/>
                    </a:lnTo>
                    <a:lnTo>
                      <a:pt x="59" y="601"/>
                    </a:lnTo>
                    <a:lnTo>
                      <a:pt x="62" y="569"/>
                    </a:lnTo>
                    <a:lnTo>
                      <a:pt x="65" y="537"/>
                    </a:lnTo>
                    <a:lnTo>
                      <a:pt x="67" y="507"/>
                    </a:lnTo>
                    <a:lnTo>
                      <a:pt x="68" y="478"/>
                    </a:lnTo>
                    <a:lnTo>
                      <a:pt x="68" y="448"/>
                    </a:lnTo>
                    <a:lnTo>
                      <a:pt x="68" y="420"/>
                    </a:lnTo>
                    <a:lnTo>
                      <a:pt x="68" y="393"/>
                    </a:lnTo>
                    <a:lnTo>
                      <a:pt x="67" y="367"/>
                    </a:lnTo>
                    <a:lnTo>
                      <a:pt x="64" y="316"/>
                    </a:lnTo>
                    <a:lnTo>
                      <a:pt x="59" y="270"/>
                    </a:lnTo>
                    <a:lnTo>
                      <a:pt x="53" y="227"/>
                    </a:lnTo>
                    <a:lnTo>
                      <a:pt x="46" y="187"/>
                    </a:lnTo>
                    <a:lnTo>
                      <a:pt x="39" y="152"/>
                    </a:lnTo>
                    <a:lnTo>
                      <a:pt x="31" y="122"/>
                    </a:lnTo>
                    <a:lnTo>
                      <a:pt x="24" y="95"/>
                    </a:lnTo>
                    <a:lnTo>
                      <a:pt x="18" y="73"/>
                    </a:lnTo>
                    <a:lnTo>
                      <a:pt x="7" y="42"/>
                    </a:lnTo>
                    <a:lnTo>
                      <a:pt x="3" y="32"/>
                    </a:lnTo>
                    <a:lnTo>
                      <a:pt x="44" y="14"/>
                    </a:lnTo>
                    <a:close/>
                    <a:moveTo>
                      <a:pt x="102" y="605"/>
                    </a:moveTo>
                    <a:lnTo>
                      <a:pt x="102" y="609"/>
                    </a:lnTo>
                    <a:lnTo>
                      <a:pt x="101" y="613"/>
                    </a:lnTo>
                    <a:lnTo>
                      <a:pt x="100" y="617"/>
                    </a:lnTo>
                    <a:lnTo>
                      <a:pt x="98" y="620"/>
                    </a:lnTo>
                    <a:lnTo>
                      <a:pt x="95" y="622"/>
                    </a:lnTo>
                    <a:lnTo>
                      <a:pt x="91" y="624"/>
                    </a:lnTo>
                    <a:lnTo>
                      <a:pt x="86" y="625"/>
                    </a:lnTo>
                    <a:lnTo>
                      <a:pt x="78" y="624"/>
                    </a:lnTo>
                    <a:lnTo>
                      <a:pt x="71" y="623"/>
                    </a:lnTo>
                    <a:lnTo>
                      <a:pt x="66" y="621"/>
                    </a:lnTo>
                    <a:lnTo>
                      <a:pt x="62" y="619"/>
                    </a:lnTo>
                    <a:lnTo>
                      <a:pt x="60" y="616"/>
                    </a:lnTo>
                    <a:lnTo>
                      <a:pt x="59" y="612"/>
                    </a:lnTo>
                    <a:lnTo>
                      <a:pt x="58" y="608"/>
                    </a:lnTo>
                    <a:lnTo>
                      <a:pt x="58" y="605"/>
                    </a:lnTo>
                    <a:lnTo>
                      <a:pt x="59" y="601"/>
                    </a:lnTo>
                    <a:lnTo>
                      <a:pt x="102" y="605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13" name="Freeform 609">
                <a:extLst>
                  <a:ext uri="{FF2B5EF4-FFF2-40B4-BE49-F238E27FC236}">
                    <a16:creationId xmlns:a16="http://schemas.microsoft.com/office/drawing/2014/main" id="{1ADF718F-49B6-441E-B029-DBCF856420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70" y="1670"/>
                <a:ext cx="9" cy="44"/>
              </a:xfrm>
              <a:custGeom>
                <a:avLst/>
                <a:gdLst>
                  <a:gd name="T0" fmla="*/ 0 w 175"/>
                  <a:gd name="T1" fmla="*/ 0 h 829"/>
                  <a:gd name="T2" fmla="*/ 0 w 175"/>
                  <a:gd name="T3" fmla="*/ 0 h 829"/>
                  <a:gd name="T4" fmla="*/ 0 w 175"/>
                  <a:gd name="T5" fmla="*/ 0 h 829"/>
                  <a:gd name="T6" fmla="*/ 0 w 175"/>
                  <a:gd name="T7" fmla="*/ 0 h 829"/>
                  <a:gd name="T8" fmla="*/ 0 w 175"/>
                  <a:gd name="T9" fmla="*/ 0 h 829"/>
                  <a:gd name="T10" fmla="*/ 0 w 175"/>
                  <a:gd name="T11" fmla="*/ 0 h 829"/>
                  <a:gd name="T12" fmla="*/ 0 w 175"/>
                  <a:gd name="T13" fmla="*/ 0 h 829"/>
                  <a:gd name="T14" fmla="*/ 0 w 175"/>
                  <a:gd name="T15" fmla="*/ 0 h 829"/>
                  <a:gd name="T16" fmla="*/ 0 w 175"/>
                  <a:gd name="T17" fmla="*/ 0 h 829"/>
                  <a:gd name="T18" fmla="*/ 0 w 175"/>
                  <a:gd name="T19" fmla="*/ 0 h 829"/>
                  <a:gd name="T20" fmla="*/ 0 w 175"/>
                  <a:gd name="T21" fmla="*/ 0 h 829"/>
                  <a:gd name="T22" fmla="*/ 0 w 175"/>
                  <a:gd name="T23" fmla="*/ 0 h 829"/>
                  <a:gd name="T24" fmla="*/ 0 w 175"/>
                  <a:gd name="T25" fmla="*/ 0 h 829"/>
                  <a:gd name="T26" fmla="*/ 0 w 175"/>
                  <a:gd name="T27" fmla="*/ 1 h 829"/>
                  <a:gd name="T28" fmla="*/ 0 w 175"/>
                  <a:gd name="T29" fmla="*/ 1 h 829"/>
                  <a:gd name="T30" fmla="*/ 0 w 175"/>
                  <a:gd name="T31" fmla="*/ 1 h 829"/>
                  <a:gd name="T32" fmla="*/ 0 w 175"/>
                  <a:gd name="T33" fmla="*/ 1 h 829"/>
                  <a:gd name="T34" fmla="*/ 0 w 175"/>
                  <a:gd name="T35" fmla="*/ 1 h 829"/>
                  <a:gd name="T36" fmla="*/ 0 w 175"/>
                  <a:gd name="T37" fmla="*/ 1 h 829"/>
                  <a:gd name="T38" fmla="*/ 0 w 175"/>
                  <a:gd name="T39" fmla="*/ 0 h 829"/>
                  <a:gd name="T40" fmla="*/ 0 w 175"/>
                  <a:gd name="T41" fmla="*/ 0 h 829"/>
                  <a:gd name="T42" fmla="*/ 0 w 175"/>
                  <a:gd name="T43" fmla="*/ 0 h 829"/>
                  <a:gd name="T44" fmla="*/ 0 w 175"/>
                  <a:gd name="T45" fmla="*/ 0 h 829"/>
                  <a:gd name="T46" fmla="*/ 0 w 175"/>
                  <a:gd name="T47" fmla="*/ 1 h 829"/>
                  <a:gd name="T48" fmla="*/ 0 w 175"/>
                  <a:gd name="T49" fmla="*/ 1 h 829"/>
                  <a:gd name="T50" fmla="*/ 0 w 175"/>
                  <a:gd name="T51" fmla="*/ 1 h 829"/>
                  <a:gd name="T52" fmla="*/ 0 w 175"/>
                  <a:gd name="T53" fmla="*/ 1 h 829"/>
                  <a:gd name="T54" fmla="*/ 0 w 175"/>
                  <a:gd name="T55" fmla="*/ 1 h 829"/>
                  <a:gd name="T56" fmla="*/ 0 w 175"/>
                  <a:gd name="T57" fmla="*/ 1 h 829"/>
                  <a:gd name="T58" fmla="*/ 0 w 175"/>
                  <a:gd name="T59" fmla="*/ 1 h 829"/>
                  <a:gd name="T60" fmla="*/ 0 w 175"/>
                  <a:gd name="T61" fmla="*/ 2 h 829"/>
                  <a:gd name="T62" fmla="*/ 0 w 175"/>
                  <a:gd name="T63" fmla="*/ 1 h 829"/>
                  <a:gd name="T64" fmla="*/ 0 w 175"/>
                  <a:gd name="T65" fmla="*/ 1 h 829"/>
                  <a:gd name="T66" fmla="*/ 0 w 175"/>
                  <a:gd name="T67" fmla="*/ 1 h 829"/>
                  <a:gd name="T68" fmla="*/ 0 w 175"/>
                  <a:gd name="T69" fmla="*/ 1 h 829"/>
                  <a:gd name="T70" fmla="*/ 0 w 175"/>
                  <a:gd name="T71" fmla="*/ 2 h 829"/>
                  <a:gd name="T72" fmla="*/ 0 w 175"/>
                  <a:gd name="T73" fmla="*/ 2 h 829"/>
                  <a:gd name="T74" fmla="*/ 0 w 175"/>
                  <a:gd name="T75" fmla="*/ 2 h 829"/>
                  <a:gd name="T76" fmla="*/ 0 w 175"/>
                  <a:gd name="T77" fmla="*/ 2 h 829"/>
                  <a:gd name="T78" fmla="*/ 0 w 175"/>
                  <a:gd name="T79" fmla="*/ 2 h 829"/>
                  <a:gd name="T80" fmla="*/ 0 w 175"/>
                  <a:gd name="T81" fmla="*/ 2 h 829"/>
                  <a:gd name="T82" fmla="*/ 0 w 175"/>
                  <a:gd name="T83" fmla="*/ 2 h 829"/>
                  <a:gd name="T84" fmla="*/ 0 w 175"/>
                  <a:gd name="T85" fmla="*/ 2 h 829"/>
                  <a:gd name="T86" fmla="*/ 0 w 175"/>
                  <a:gd name="T87" fmla="*/ 2 h 829"/>
                  <a:gd name="T88" fmla="*/ 0 w 175"/>
                  <a:gd name="T89" fmla="*/ 2 h 829"/>
                  <a:gd name="T90" fmla="*/ 0 w 175"/>
                  <a:gd name="T91" fmla="*/ 2 h 829"/>
                  <a:gd name="T92" fmla="*/ 0 w 175"/>
                  <a:gd name="T93" fmla="*/ 2 h 829"/>
                  <a:gd name="T94" fmla="*/ 0 w 175"/>
                  <a:gd name="T95" fmla="*/ 2 h 829"/>
                  <a:gd name="T96" fmla="*/ 0 w 175"/>
                  <a:gd name="T97" fmla="*/ 2 h 829"/>
                  <a:gd name="T98" fmla="*/ 0 w 175"/>
                  <a:gd name="T99" fmla="*/ 2 h 829"/>
                  <a:gd name="T100" fmla="*/ 0 w 175"/>
                  <a:gd name="T101" fmla="*/ 2 h 829"/>
                  <a:gd name="T102" fmla="*/ 0 w 175"/>
                  <a:gd name="T103" fmla="*/ 2 h 829"/>
                  <a:gd name="T104" fmla="*/ 0 w 175"/>
                  <a:gd name="T105" fmla="*/ 2 h 829"/>
                  <a:gd name="T106" fmla="*/ 0 w 175"/>
                  <a:gd name="T107" fmla="*/ 2 h 829"/>
                  <a:gd name="T108" fmla="*/ 0 w 175"/>
                  <a:gd name="T109" fmla="*/ 2 h 829"/>
                  <a:gd name="T110" fmla="*/ 0 w 175"/>
                  <a:gd name="T111" fmla="*/ 2 h 82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75" h="829">
                    <a:moveTo>
                      <a:pt x="131" y="22"/>
                    </a:moveTo>
                    <a:lnTo>
                      <a:pt x="131" y="18"/>
                    </a:lnTo>
                    <a:lnTo>
                      <a:pt x="131" y="14"/>
                    </a:lnTo>
                    <a:lnTo>
                      <a:pt x="131" y="10"/>
                    </a:lnTo>
                    <a:lnTo>
                      <a:pt x="133" y="7"/>
                    </a:lnTo>
                    <a:lnTo>
                      <a:pt x="135" y="4"/>
                    </a:lnTo>
                    <a:lnTo>
                      <a:pt x="139" y="2"/>
                    </a:lnTo>
                    <a:lnTo>
                      <a:pt x="144" y="0"/>
                    </a:lnTo>
                    <a:lnTo>
                      <a:pt x="152" y="0"/>
                    </a:lnTo>
                    <a:lnTo>
                      <a:pt x="159" y="0"/>
                    </a:lnTo>
                    <a:lnTo>
                      <a:pt x="165" y="1"/>
                    </a:lnTo>
                    <a:lnTo>
                      <a:pt x="169" y="3"/>
                    </a:lnTo>
                    <a:lnTo>
                      <a:pt x="171" y="6"/>
                    </a:lnTo>
                    <a:lnTo>
                      <a:pt x="173" y="9"/>
                    </a:lnTo>
                    <a:lnTo>
                      <a:pt x="174" y="12"/>
                    </a:lnTo>
                    <a:lnTo>
                      <a:pt x="174" y="16"/>
                    </a:lnTo>
                    <a:lnTo>
                      <a:pt x="175" y="20"/>
                    </a:lnTo>
                    <a:lnTo>
                      <a:pt x="131" y="22"/>
                    </a:lnTo>
                    <a:close/>
                    <a:moveTo>
                      <a:pt x="175" y="20"/>
                    </a:moveTo>
                    <a:lnTo>
                      <a:pt x="175" y="29"/>
                    </a:lnTo>
                    <a:lnTo>
                      <a:pt x="174" y="50"/>
                    </a:lnTo>
                    <a:lnTo>
                      <a:pt x="173" y="65"/>
                    </a:lnTo>
                    <a:lnTo>
                      <a:pt x="172" y="84"/>
                    </a:lnTo>
                    <a:lnTo>
                      <a:pt x="170" y="104"/>
                    </a:lnTo>
                    <a:lnTo>
                      <a:pt x="167" y="127"/>
                    </a:lnTo>
                    <a:lnTo>
                      <a:pt x="163" y="152"/>
                    </a:lnTo>
                    <a:lnTo>
                      <a:pt x="158" y="179"/>
                    </a:lnTo>
                    <a:lnTo>
                      <a:pt x="151" y="207"/>
                    </a:lnTo>
                    <a:lnTo>
                      <a:pt x="142" y="236"/>
                    </a:lnTo>
                    <a:lnTo>
                      <a:pt x="132" y="266"/>
                    </a:lnTo>
                    <a:lnTo>
                      <a:pt x="121" y="298"/>
                    </a:lnTo>
                    <a:lnTo>
                      <a:pt x="107" y="329"/>
                    </a:lnTo>
                    <a:lnTo>
                      <a:pt x="91" y="361"/>
                    </a:lnTo>
                    <a:lnTo>
                      <a:pt x="52" y="341"/>
                    </a:lnTo>
                    <a:lnTo>
                      <a:pt x="68" y="311"/>
                    </a:lnTo>
                    <a:lnTo>
                      <a:pt x="80" y="281"/>
                    </a:lnTo>
                    <a:lnTo>
                      <a:pt x="91" y="252"/>
                    </a:lnTo>
                    <a:lnTo>
                      <a:pt x="100" y="224"/>
                    </a:lnTo>
                    <a:lnTo>
                      <a:pt x="109" y="196"/>
                    </a:lnTo>
                    <a:lnTo>
                      <a:pt x="115" y="170"/>
                    </a:lnTo>
                    <a:lnTo>
                      <a:pt x="120" y="145"/>
                    </a:lnTo>
                    <a:lnTo>
                      <a:pt x="124" y="122"/>
                    </a:lnTo>
                    <a:lnTo>
                      <a:pt x="128" y="81"/>
                    </a:lnTo>
                    <a:lnTo>
                      <a:pt x="130" y="50"/>
                    </a:lnTo>
                    <a:lnTo>
                      <a:pt x="131" y="30"/>
                    </a:lnTo>
                    <a:lnTo>
                      <a:pt x="131" y="22"/>
                    </a:lnTo>
                    <a:lnTo>
                      <a:pt x="175" y="20"/>
                    </a:lnTo>
                    <a:close/>
                    <a:moveTo>
                      <a:pt x="91" y="361"/>
                    </a:moveTo>
                    <a:lnTo>
                      <a:pt x="90" y="361"/>
                    </a:lnTo>
                    <a:lnTo>
                      <a:pt x="91" y="361"/>
                    </a:lnTo>
                    <a:lnTo>
                      <a:pt x="72" y="351"/>
                    </a:lnTo>
                    <a:lnTo>
                      <a:pt x="91" y="361"/>
                    </a:lnTo>
                    <a:close/>
                    <a:moveTo>
                      <a:pt x="91" y="361"/>
                    </a:moveTo>
                    <a:lnTo>
                      <a:pt x="80" y="384"/>
                    </a:lnTo>
                    <a:lnTo>
                      <a:pt x="71" y="406"/>
                    </a:lnTo>
                    <a:lnTo>
                      <a:pt x="63" y="430"/>
                    </a:lnTo>
                    <a:lnTo>
                      <a:pt x="56" y="454"/>
                    </a:lnTo>
                    <a:lnTo>
                      <a:pt x="51" y="479"/>
                    </a:lnTo>
                    <a:lnTo>
                      <a:pt x="48" y="503"/>
                    </a:lnTo>
                    <a:lnTo>
                      <a:pt x="45" y="528"/>
                    </a:lnTo>
                    <a:lnTo>
                      <a:pt x="44" y="552"/>
                    </a:lnTo>
                    <a:lnTo>
                      <a:pt x="0" y="550"/>
                    </a:lnTo>
                    <a:lnTo>
                      <a:pt x="2" y="524"/>
                    </a:lnTo>
                    <a:lnTo>
                      <a:pt x="4" y="497"/>
                    </a:lnTo>
                    <a:lnTo>
                      <a:pt x="8" y="471"/>
                    </a:lnTo>
                    <a:lnTo>
                      <a:pt x="13" y="444"/>
                    </a:lnTo>
                    <a:lnTo>
                      <a:pt x="21" y="417"/>
                    </a:lnTo>
                    <a:lnTo>
                      <a:pt x="30" y="391"/>
                    </a:lnTo>
                    <a:lnTo>
                      <a:pt x="40" y="365"/>
                    </a:lnTo>
                    <a:lnTo>
                      <a:pt x="52" y="340"/>
                    </a:lnTo>
                    <a:lnTo>
                      <a:pt x="91" y="361"/>
                    </a:lnTo>
                    <a:close/>
                    <a:moveTo>
                      <a:pt x="44" y="552"/>
                    </a:moveTo>
                    <a:lnTo>
                      <a:pt x="44" y="573"/>
                    </a:lnTo>
                    <a:lnTo>
                      <a:pt x="44" y="593"/>
                    </a:lnTo>
                    <a:lnTo>
                      <a:pt x="44" y="614"/>
                    </a:lnTo>
                    <a:lnTo>
                      <a:pt x="46" y="633"/>
                    </a:lnTo>
                    <a:lnTo>
                      <a:pt x="49" y="670"/>
                    </a:lnTo>
                    <a:lnTo>
                      <a:pt x="54" y="705"/>
                    </a:lnTo>
                    <a:lnTo>
                      <a:pt x="61" y="736"/>
                    </a:lnTo>
                    <a:lnTo>
                      <a:pt x="66" y="762"/>
                    </a:lnTo>
                    <a:lnTo>
                      <a:pt x="72" y="784"/>
                    </a:lnTo>
                    <a:lnTo>
                      <a:pt x="76" y="800"/>
                    </a:lnTo>
                    <a:lnTo>
                      <a:pt x="34" y="812"/>
                    </a:lnTo>
                    <a:lnTo>
                      <a:pt x="29" y="795"/>
                    </a:lnTo>
                    <a:lnTo>
                      <a:pt x="24" y="772"/>
                    </a:lnTo>
                    <a:lnTo>
                      <a:pt x="18" y="744"/>
                    </a:lnTo>
                    <a:lnTo>
                      <a:pt x="11" y="711"/>
                    </a:lnTo>
                    <a:lnTo>
                      <a:pt x="6" y="675"/>
                    </a:lnTo>
                    <a:lnTo>
                      <a:pt x="2" y="635"/>
                    </a:lnTo>
                    <a:lnTo>
                      <a:pt x="1" y="615"/>
                    </a:lnTo>
                    <a:lnTo>
                      <a:pt x="0" y="594"/>
                    </a:lnTo>
                    <a:lnTo>
                      <a:pt x="0" y="573"/>
                    </a:lnTo>
                    <a:lnTo>
                      <a:pt x="0" y="550"/>
                    </a:lnTo>
                    <a:lnTo>
                      <a:pt x="44" y="552"/>
                    </a:lnTo>
                    <a:close/>
                    <a:moveTo>
                      <a:pt x="76" y="800"/>
                    </a:moveTo>
                    <a:lnTo>
                      <a:pt x="77" y="804"/>
                    </a:lnTo>
                    <a:lnTo>
                      <a:pt x="78" y="808"/>
                    </a:lnTo>
                    <a:lnTo>
                      <a:pt x="78" y="811"/>
                    </a:lnTo>
                    <a:lnTo>
                      <a:pt x="78" y="815"/>
                    </a:lnTo>
                    <a:lnTo>
                      <a:pt x="76" y="818"/>
                    </a:lnTo>
                    <a:lnTo>
                      <a:pt x="73" y="822"/>
                    </a:lnTo>
                    <a:lnTo>
                      <a:pt x="68" y="825"/>
                    </a:lnTo>
                    <a:lnTo>
                      <a:pt x="62" y="827"/>
                    </a:lnTo>
                    <a:lnTo>
                      <a:pt x="54" y="829"/>
                    </a:lnTo>
                    <a:lnTo>
                      <a:pt x="48" y="829"/>
                    </a:lnTo>
                    <a:lnTo>
                      <a:pt x="44" y="828"/>
                    </a:lnTo>
                    <a:lnTo>
                      <a:pt x="41" y="826"/>
                    </a:lnTo>
                    <a:lnTo>
                      <a:pt x="38" y="824"/>
                    </a:lnTo>
                    <a:lnTo>
                      <a:pt x="37" y="820"/>
                    </a:lnTo>
                    <a:lnTo>
                      <a:pt x="35" y="816"/>
                    </a:lnTo>
                    <a:lnTo>
                      <a:pt x="34" y="812"/>
                    </a:lnTo>
                    <a:lnTo>
                      <a:pt x="76" y="800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14" name="Freeform 610">
                <a:extLst>
                  <a:ext uri="{FF2B5EF4-FFF2-40B4-BE49-F238E27FC236}">
                    <a16:creationId xmlns:a16="http://schemas.microsoft.com/office/drawing/2014/main" id="{E70909B8-4090-4257-B6C6-006C9FA4BBA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62" y="1682"/>
                <a:ext cx="30" cy="34"/>
              </a:xfrm>
              <a:custGeom>
                <a:avLst/>
                <a:gdLst>
                  <a:gd name="T0" fmla="*/ 0 w 568"/>
                  <a:gd name="T1" fmla="*/ 0 h 658"/>
                  <a:gd name="T2" fmla="*/ 0 w 568"/>
                  <a:gd name="T3" fmla="*/ 0 h 658"/>
                  <a:gd name="T4" fmla="*/ 0 w 568"/>
                  <a:gd name="T5" fmla="*/ 0 h 658"/>
                  <a:gd name="T6" fmla="*/ 0 w 568"/>
                  <a:gd name="T7" fmla="*/ 0 h 658"/>
                  <a:gd name="T8" fmla="*/ 0 w 568"/>
                  <a:gd name="T9" fmla="*/ 0 h 658"/>
                  <a:gd name="T10" fmla="*/ 0 w 568"/>
                  <a:gd name="T11" fmla="*/ 0 h 658"/>
                  <a:gd name="T12" fmla="*/ 0 w 568"/>
                  <a:gd name="T13" fmla="*/ 0 h 658"/>
                  <a:gd name="T14" fmla="*/ 0 w 568"/>
                  <a:gd name="T15" fmla="*/ 0 h 658"/>
                  <a:gd name="T16" fmla="*/ 0 w 568"/>
                  <a:gd name="T17" fmla="*/ 0 h 658"/>
                  <a:gd name="T18" fmla="*/ 0 w 568"/>
                  <a:gd name="T19" fmla="*/ 0 h 658"/>
                  <a:gd name="T20" fmla="*/ 0 w 568"/>
                  <a:gd name="T21" fmla="*/ 0 h 658"/>
                  <a:gd name="T22" fmla="*/ 0 w 568"/>
                  <a:gd name="T23" fmla="*/ 0 h 658"/>
                  <a:gd name="T24" fmla="*/ 1 w 568"/>
                  <a:gd name="T25" fmla="*/ 1 h 658"/>
                  <a:gd name="T26" fmla="*/ 1 w 568"/>
                  <a:gd name="T27" fmla="*/ 1 h 658"/>
                  <a:gd name="T28" fmla="*/ 1 w 568"/>
                  <a:gd name="T29" fmla="*/ 1 h 658"/>
                  <a:gd name="T30" fmla="*/ 1 w 568"/>
                  <a:gd name="T31" fmla="*/ 1 h 658"/>
                  <a:gd name="T32" fmla="*/ 1 w 568"/>
                  <a:gd name="T33" fmla="*/ 1 h 658"/>
                  <a:gd name="T34" fmla="*/ 1 w 568"/>
                  <a:gd name="T35" fmla="*/ 1 h 658"/>
                  <a:gd name="T36" fmla="*/ 1 w 568"/>
                  <a:gd name="T37" fmla="*/ 2 h 658"/>
                  <a:gd name="T38" fmla="*/ 1 w 568"/>
                  <a:gd name="T39" fmla="*/ 2 h 658"/>
                  <a:gd name="T40" fmla="*/ 1 w 568"/>
                  <a:gd name="T41" fmla="*/ 2 h 658"/>
                  <a:gd name="T42" fmla="*/ 1 w 568"/>
                  <a:gd name="T43" fmla="*/ 1 h 658"/>
                  <a:gd name="T44" fmla="*/ 1 w 568"/>
                  <a:gd name="T45" fmla="*/ 1 h 658"/>
                  <a:gd name="T46" fmla="*/ 1 w 568"/>
                  <a:gd name="T47" fmla="*/ 1 h 658"/>
                  <a:gd name="T48" fmla="*/ 1 w 568"/>
                  <a:gd name="T49" fmla="*/ 1 h 658"/>
                  <a:gd name="T50" fmla="*/ 1 w 568"/>
                  <a:gd name="T51" fmla="*/ 1 h 658"/>
                  <a:gd name="T52" fmla="*/ 0 w 568"/>
                  <a:gd name="T53" fmla="*/ 1 h 658"/>
                  <a:gd name="T54" fmla="*/ 0 w 568"/>
                  <a:gd name="T55" fmla="*/ 0 h 658"/>
                  <a:gd name="T56" fmla="*/ 0 w 568"/>
                  <a:gd name="T57" fmla="*/ 0 h 658"/>
                  <a:gd name="T58" fmla="*/ 0 w 568"/>
                  <a:gd name="T59" fmla="*/ 0 h 658"/>
                  <a:gd name="T60" fmla="*/ 2 w 568"/>
                  <a:gd name="T61" fmla="*/ 2 h 658"/>
                  <a:gd name="T62" fmla="*/ 2 w 568"/>
                  <a:gd name="T63" fmla="*/ 2 h 658"/>
                  <a:gd name="T64" fmla="*/ 2 w 568"/>
                  <a:gd name="T65" fmla="*/ 2 h 658"/>
                  <a:gd name="T66" fmla="*/ 2 w 568"/>
                  <a:gd name="T67" fmla="*/ 2 h 658"/>
                  <a:gd name="T68" fmla="*/ 2 w 568"/>
                  <a:gd name="T69" fmla="*/ 2 h 658"/>
                  <a:gd name="T70" fmla="*/ 2 w 568"/>
                  <a:gd name="T71" fmla="*/ 2 h 658"/>
                  <a:gd name="T72" fmla="*/ 2 w 568"/>
                  <a:gd name="T73" fmla="*/ 2 h 658"/>
                  <a:gd name="T74" fmla="*/ 1 w 568"/>
                  <a:gd name="T75" fmla="*/ 2 h 658"/>
                  <a:gd name="T76" fmla="*/ 1 w 568"/>
                  <a:gd name="T77" fmla="*/ 2 h 65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568" h="658">
                    <a:moveTo>
                      <a:pt x="4" y="31"/>
                    </a:moveTo>
                    <a:lnTo>
                      <a:pt x="2" y="28"/>
                    </a:lnTo>
                    <a:lnTo>
                      <a:pt x="1" y="24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2" y="13"/>
                    </a:lnTo>
                    <a:lnTo>
                      <a:pt x="4" y="10"/>
                    </a:lnTo>
                    <a:lnTo>
                      <a:pt x="9" y="6"/>
                    </a:lnTo>
                    <a:lnTo>
                      <a:pt x="15" y="3"/>
                    </a:lnTo>
                    <a:lnTo>
                      <a:pt x="21" y="1"/>
                    </a:lnTo>
                    <a:lnTo>
                      <a:pt x="27" y="0"/>
                    </a:lnTo>
                    <a:lnTo>
                      <a:pt x="32" y="0"/>
                    </a:lnTo>
                    <a:lnTo>
                      <a:pt x="36" y="2"/>
                    </a:lnTo>
                    <a:lnTo>
                      <a:pt x="38" y="4"/>
                    </a:lnTo>
                    <a:lnTo>
                      <a:pt x="40" y="7"/>
                    </a:lnTo>
                    <a:lnTo>
                      <a:pt x="42" y="11"/>
                    </a:lnTo>
                    <a:lnTo>
                      <a:pt x="44" y="14"/>
                    </a:lnTo>
                    <a:lnTo>
                      <a:pt x="4" y="31"/>
                    </a:lnTo>
                    <a:close/>
                    <a:moveTo>
                      <a:pt x="44" y="14"/>
                    </a:moveTo>
                    <a:lnTo>
                      <a:pt x="51" y="29"/>
                    </a:lnTo>
                    <a:lnTo>
                      <a:pt x="72" y="69"/>
                    </a:lnTo>
                    <a:lnTo>
                      <a:pt x="88" y="98"/>
                    </a:lnTo>
                    <a:lnTo>
                      <a:pt x="107" y="132"/>
                    </a:lnTo>
                    <a:lnTo>
                      <a:pt x="132" y="170"/>
                    </a:lnTo>
                    <a:lnTo>
                      <a:pt x="161" y="212"/>
                    </a:lnTo>
                    <a:lnTo>
                      <a:pt x="192" y="257"/>
                    </a:lnTo>
                    <a:lnTo>
                      <a:pt x="230" y="304"/>
                    </a:lnTo>
                    <a:lnTo>
                      <a:pt x="251" y="328"/>
                    </a:lnTo>
                    <a:lnTo>
                      <a:pt x="272" y="354"/>
                    </a:lnTo>
                    <a:lnTo>
                      <a:pt x="295" y="379"/>
                    </a:lnTo>
                    <a:lnTo>
                      <a:pt x="319" y="405"/>
                    </a:lnTo>
                    <a:lnTo>
                      <a:pt x="344" y="432"/>
                    </a:lnTo>
                    <a:lnTo>
                      <a:pt x="370" y="457"/>
                    </a:lnTo>
                    <a:lnTo>
                      <a:pt x="398" y="484"/>
                    </a:lnTo>
                    <a:lnTo>
                      <a:pt x="428" y="510"/>
                    </a:lnTo>
                    <a:lnTo>
                      <a:pt x="457" y="537"/>
                    </a:lnTo>
                    <a:lnTo>
                      <a:pt x="489" y="564"/>
                    </a:lnTo>
                    <a:lnTo>
                      <a:pt x="523" y="590"/>
                    </a:lnTo>
                    <a:lnTo>
                      <a:pt x="557" y="616"/>
                    </a:lnTo>
                    <a:lnTo>
                      <a:pt x="531" y="652"/>
                    </a:lnTo>
                    <a:lnTo>
                      <a:pt x="495" y="624"/>
                    </a:lnTo>
                    <a:lnTo>
                      <a:pt x="462" y="597"/>
                    </a:lnTo>
                    <a:lnTo>
                      <a:pt x="429" y="570"/>
                    </a:lnTo>
                    <a:lnTo>
                      <a:pt x="398" y="543"/>
                    </a:lnTo>
                    <a:lnTo>
                      <a:pt x="368" y="515"/>
                    </a:lnTo>
                    <a:lnTo>
                      <a:pt x="340" y="488"/>
                    </a:lnTo>
                    <a:lnTo>
                      <a:pt x="312" y="461"/>
                    </a:lnTo>
                    <a:lnTo>
                      <a:pt x="286" y="435"/>
                    </a:lnTo>
                    <a:lnTo>
                      <a:pt x="262" y="408"/>
                    </a:lnTo>
                    <a:lnTo>
                      <a:pt x="238" y="381"/>
                    </a:lnTo>
                    <a:lnTo>
                      <a:pt x="217" y="356"/>
                    </a:lnTo>
                    <a:lnTo>
                      <a:pt x="195" y="330"/>
                    </a:lnTo>
                    <a:lnTo>
                      <a:pt x="157" y="281"/>
                    </a:lnTo>
                    <a:lnTo>
                      <a:pt x="124" y="235"/>
                    </a:lnTo>
                    <a:lnTo>
                      <a:pt x="94" y="192"/>
                    </a:lnTo>
                    <a:lnTo>
                      <a:pt x="69" y="153"/>
                    </a:lnTo>
                    <a:lnTo>
                      <a:pt x="49" y="118"/>
                    </a:lnTo>
                    <a:lnTo>
                      <a:pt x="33" y="89"/>
                    </a:lnTo>
                    <a:lnTo>
                      <a:pt x="11" y="47"/>
                    </a:lnTo>
                    <a:lnTo>
                      <a:pt x="4" y="31"/>
                    </a:lnTo>
                    <a:lnTo>
                      <a:pt x="44" y="14"/>
                    </a:lnTo>
                    <a:close/>
                    <a:moveTo>
                      <a:pt x="557" y="616"/>
                    </a:moveTo>
                    <a:lnTo>
                      <a:pt x="560" y="619"/>
                    </a:lnTo>
                    <a:lnTo>
                      <a:pt x="563" y="621"/>
                    </a:lnTo>
                    <a:lnTo>
                      <a:pt x="566" y="624"/>
                    </a:lnTo>
                    <a:lnTo>
                      <a:pt x="567" y="627"/>
                    </a:lnTo>
                    <a:lnTo>
                      <a:pt x="568" y="631"/>
                    </a:lnTo>
                    <a:lnTo>
                      <a:pt x="568" y="635"/>
                    </a:lnTo>
                    <a:lnTo>
                      <a:pt x="566" y="640"/>
                    </a:lnTo>
                    <a:lnTo>
                      <a:pt x="562" y="646"/>
                    </a:lnTo>
                    <a:lnTo>
                      <a:pt x="557" y="653"/>
                    </a:lnTo>
                    <a:lnTo>
                      <a:pt x="553" y="656"/>
                    </a:lnTo>
                    <a:lnTo>
                      <a:pt x="549" y="658"/>
                    </a:lnTo>
                    <a:lnTo>
                      <a:pt x="544" y="658"/>
                    </a:lnTo>
                    <a:lnTo>
                      <a:pt x="541" y="658"/>
                    </a:lnTo>
                    <a:lnTo>
                      <a:pt x="537" y="656"/>
                    </a:lnTo>
                    <a:lnTo>
                      <a:pt x="534" y="654"/>
                    </a:lnTo>
                    <a:lnTo>
                      <a:pt x="531" y="652"/>
                    </a:lnTo>
                    <a:lnTo>
                      <a:pt x="557" y="616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15" name="Freeform 611">
                <a:extLst>
                  <a:ext uri="{FF2B5EF4-FFF2-40B4-BE49-F238E27FC236}">
                    <a16:creationId xmlns:a16="http://schemas.microsoft.com/office/drawing/2014/main" id="{2093347C-8148-4FC5-8655-ECCCDA67DE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35" y="1649"/>
                <a:ext cx="16" cy="65"/>
              </a:xfrm>
              <a:custGeom>
                <a:avLst/>
                <a:gdLst>
                  <a:gd name="T0" fmla="*/ 1 w 299"/>
                  <a:gd name="T1" fmla="*/ 0 h 1252"/>
                  <a:gd name="T2" fmla="*/ 1 w 299"/>
                  <a:gd name="T3" fmla="*/ 0 h 1252"/>
                  <a:gd name="T4" fmla="*/ 1 w 299"/>
                  <a:gd name="T5" fmla="*/ 0 h 1252"/>
                  <a:gd name="T6" fmla="*/ 1 w 299"/>
                  <a:gd name="T7" fmla="*/ 0 h 1252"/>
                  <a:gd name="T8" fmla="*/ 1 w 299"/>
                  <a:gd name="T9" fmla="*/ 0 h 1252"/>
                  <a:gd name="T10" fmla="*/ 1 w 299"/>
                  <a:gd name="T11" fmla="*/ 0 h 1252"/>
                  <a:gd name="T12" fmla="*/ 1 w 299"/>
                  <a:gd name="T13" fmla="*/ 0 h 1252"/>
                  <a:gd name="T14" fmla="*/ 1 w 299"/>
                  <a:gd name="T15" fmla="*/ 0 h 1252"/>
                  <a:gd name="T16" fmla="*/ 1 w 299"/>
                  <a:gd name="T17" fmla="*/ 0 h 1252"/>
                  <a:gd name="T18" fmla="*/ 1 w 299"/>
                  <a:gd name="T19" fmla="*/ 0 h 1252"/>
                  <a:gd name="T20" fmla="*/ 1 w 299"/>
                  <a:gd name="T21" fmla="*/ 0 h 1252"/>
                  <a:gd name="T22" fmla="*/ 1 w 299"/>
                  <a:gd name="T23" fmla="*/ 1 h 1252"/>
                  <a:gd name="T24" fmla="*/ 1 w 299"/>
                  <a:gd name="T25" fmla="*/ 1 h 1252"/>
                  <a:gd name="T26" fmla="*/ 1 w 299"/>
                  <a:gd name="T27" fmla="*/ 1 h 1252"/>
                  <a:gd name="T28" fmla="*/ 1 w 299"/>
                  <a:gd name="T29" fmla="*/ 1 h 1252"/>
                  <a:gd name="T30" fmla="*/ 0 w 299"/>
                  <a:gd name="T31" fmla="*/ 2 h 1252"/>
                  <a:gd name="T32" fmla="*/ 0 w 299"/>
                  <a:gd name="T33" fmla="*/ 2 h 1252"/>
                  <a:gd name="T34" fmla="*/ 0 w 299"/>
                  <a:gd name="T35" fmla="*/ 2 h 1252"/>
                  <a:gd name="T36" fmla="*/ 0 w 299"/>
                  <a:gd name="T37" fmla="*/ 2 h 1252"/>
                  <a:gd name="T38" fmla="*/ 0 w 299"/>
                  <a:gd name="T39" fmla="*/ 2 h 1252"/>
                  <a:gd name="T40" fmla="*/ 0 w 299"/>
                  <a:gd name="T41" fmla="*/ 1 h 1252"/>
                  <a:gd name="T42" fmla="*/ 1 w 299"/>
                  <a:gd name="T43" fmla="*/ 1 h 1252"/>
                  <a:gd name="T44" fmla="*/ 1 w 299"/>
                  <a:gd name="T45" fmla="*/ 1 h 1252"/>
                  <a:gd name="T46" fmla="*/ 1 w 299"/>
                  <a:gd name="T47" fmla="*/ 0 h 1252"/>
                  <a:gd name="T48" fmla="*/ 1 w 299"/>
                  <a:gd name="T49" fmla="*/ 0 h 1252"/>
                  <a:gd name="T50" fmla="*/ 0 w 299"/>
                  <a:gd name="T51" fmla="*/ 2 h 1252"/>
                  <a:gd name="T52" fmla="*/ 0 w 299"/>
                  <a:gd name="T53" fmla="*/ 2 h 1252"/>
                  <a:gd name="T54" fmla="*/ 0 w 299"/>
                  <a:gd name="T55" fmla="*/ 2 h 1252"/>
                  <a:gd name="T56" fmla="*/ 0 w 299"/>
                  <a:gd name="T57" fmla="*/ 2 h 1252"/>
                  <a:gd name="T58" fmla="*/ 0 w 299"/>
                  <a:gd name="T59" fmla="*/ 2 h 1252"/>
                  <a:gd name="T60" fmla="*/ 0 w 299"/>
                  <a:gd name="T61" fmla="*/ 2 h 1252"/>
                  <a:gd name="T62" fmla="*/ 0 w 299"/>
                  <a:gd name="T63" fmla="*/ 2 h 1252"/>
                  <a:gd name="T64" fmla="*/ 0 w 299"/>
                  <a:gd name="T65" fmla="*/ 2 h 1252"/>
                  <a:gd name="T66" fmla="*/ 0 w 299"/>
                  <a:gd name="T67" fmla="*/ 3 h 1252"/>
                  <a:gd name="T68" fmla="*/ 0 w 299"/>
                  <a:gd name="T69" fmla="*/ 3 h 1252"/>
                  <a:gd name="T70" fmla="*/ 0 w 299"/>
                  <a:gd name="T71" fmla="*/ 3 h 1252"/>
                  <a:gd name="T72" fmla="*/ 0 w 299"/>
                  <a:gd name="T73" fmla="*/ 3 h 1252"/>
                  <a:gd name="T74" fmla="*/ 0 w 299"/>
                  <a:gd name="T75" fmla="*/ 3 h 1252"/>
                  <a:gd name="T76" fmla="*/ 0 w 299"/>
                  <a:gd name="T77" fmla="*/ 3 h 1252"/>
                  <a:gd name="T78" fmla="*/ 0 w 299"/>
                  <a:gd name="T79" fmla="*/ 3 h 1252"/>
                  <a:gd name="T80" fmla="*/ 0 w 299"/>
                  <a:gd name="T81" fmla="*/ 3 h 1252"/>
                  <a:gd name="T82" fmla="*/ 0 w 299"/>
                  <a:gd name="T83" fmla="*/ 2 h 1252"/>
                  <a:gd name="T84" fmla="*/ 0 w 299"/>
                  <a:gd name="T85" fmla="*/ 2 h 1252"/>
                  <a:gd name="T86" fmla="*/ 0 w 299"/>
                  <a:gd name="T87" fmla="*/ 2 h 1252"/>
                  <a:gd name="T88" fmla="*/ 0 w 299"/>
                  <a:gd name="T89" fmla="*/ 2 h 1252"/>
                  <a:gd name="T90" fmla="*/ 0 w 299"/>
                  <a:gd name="T91" fmla="*/ 2 h 1252"/>
                  <a:gd name="T92" fmla="*/ 0 w 299"/>
                  <a:gd name="T93" fmla="*/ 2 h 1252"/>
                  <a:gd name="T94" fmla="*/ 0 w 299"/>
                  <a:gd name="T95" fmla="*/ 3 h 1252"/>
                  <a:gd name="T96" fmla="*/ 0 w 299"/>
                  <a:gd name="T97" fmla="*/ 3 h 1252"/>
                  <a:gd name="T98" fmla="*/ 0 w 299"/>
                  <a:gd name="T99" fmla="*/ 3 h 1252"/>
                  <a:gd name="T100" fmla="*/ 0 w 299"/>
                  <a:gd name="T101" fmla="*/ 3 h 1252"/>
                  <a:gd name="T102" fmla="*/ 0 w 299"/>
                  <a:gd name="T103" fmla="*/ 3 h 1252"/>
                  <a:gd name="T104" fmla="*/ 0 w 299"/>
                  <a:gd name="T105" fmla="*/ 3 h 1252"/>
                  <a:gd name="T106" fmla="*/ 0 w 299"/>
                  <a:gd name="T107" fmla="*/ 3 h 1252"/>
                  <a:gd name="T108" fmla="*/ 0 w 299"/>
                  <a:gd name="T109" fmla="*/ 3 h 1252"/>
                  <a:gd name="T110" fmla="*/ 0 w 299"/>
                  <a:gd name="T111" fmla="*/ 3 h 125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99" h="1252">
                    <a:moveTo>
                      <a:pt x="255" y="20"/>
                    </a:moveTo>
                    <a:lnTo>
                      <a:pt x="256" y="16"/>
                    </a:lnTo>
                    <a:lnTo>
                      <a:pt x="257" y="12"/>
                    </a:lnTo>
                    <a:lnTo>
                      <a:pt x="258" y="9"/>
                    </a:lnTo>
                    <a:lnTo>
                      <a:pt x="260" y="6"/>
                    </a:lnTo>
                    <a:lnTo>
                      <a:pt x="263" y="2"/>
                    </a:lnTo>
                    <a:lnTo>
                      <a:pt x="267" y="1"/>
                    </a:lnTo>
                    <a:lnTo>
                      <a:pt x="272" y="0"/>
                    </a:lnTo>
                    <a:lnTo>
                      <a:pt x="279" y="1"/>
                    </a:lnTo>
                    <a:lnTo>
                      <a:pt x="287" y="2"/>
                    </a:lnTo>
                    <a:lnTo>
                      <a:pt x="292" y="5"/>
                    </a:lnTo>
                    <a:lnTo>
                      <a:pt x="296" y="7"/>
                    </a:lnTo>
                    <a:lnTo>
                      <a:pt x="298" y="11"/>
                    </a:lnTo>
                    <a:lnTo>
                      <a:pt x="299" y="14"/>
                    </a:lnTo>
                    <a:lnTo>
                      <a:pt x="299" y="18"/>
                    </a:lnTo>
                    <a:lnTo>
                      <a:pt x="299" y="21"/>
                    </a:lnTo>
                    <a:lnTo>
                      <a:pt x="299" y="25"/>
                    </a:lnTo>
                    <a:lnTo>
                      <a:pt x="255" y="20"/>
                    </a:lnTo>
                    <a:close/>
                    <a:moveTo>
                      <a:pt x="299" y="25"/>
                    </a:moveTo>
                    <a:lnTo>
                      <a:pt x="296" y="45"/>
                    </a:lnTo>
                    <a:lnTo>
                      <a:pt x="288" y="99"/>
                    </a:lnTo>
                    <a:lnTo>
                      <a:pt x="275" y="177"/>
                    </a:lnTo>
                    <a:lnTo>
                      <a:pt x="257" y="273"/>
                    </a:lnTo>
                    <a:lnTo>
                      <a:pt x="247" y="323"/>
                    </a:lnTo>
                    <a:lnTo>
                      <a:pt x="234" y="375"/>
                    </a:lnTo>
                    <a:lnTo>
                      <a:pt x="222" y="426"/>
                    </a:lnTo>
                    <a:lnTo>
                      <a:pt x="208" y="477"/>
                    </a:lnTo>
                    <a:lnTo>
                      <a:pt x="201" y="501"/>
                    </a:lnTo>
                    <a:lnTo>
                      <a:pt x="192" y="525"/>
                    </a:lnTo>
                    <a:lnTo>
                      <a:pt x="184" y="548"/>
                    </a:lnTo>
                    <a:lnTo>
                      <a:pt x="176" y="569"/>
                    </a:lnTo>
                    <a:lnTo>
                      <a:pt x="168" y="590"/>
                    </a:lnTo>
                    <a:lnTo>
                      <a:pt x="159" y="609"/>
                    </a:lnTo>
                    <a:lnTo>
                      <a:pt x="150" y="628"/>
                    </a:lnTo>
                    <a:lnTo>
                      <a:pt x="141" y="644"/>
                    </a:lnTo>
                    <a:lnTo>
                      <a:pt x="103" y="623"/>
                    </a:lnTo>
                    <a:lnTo>
                      <a:pt x="111" y="606"/>
                    </a:lnTo>
                    <a:lnTo>
                      <a:pt x="121" y="589"/>
                    </a:lnTo>
                    <a:lnTo>
                      <a:pt x="129" y="570"/>
                    </a:lnTo>
                    <a:lnTo>
                      <a:pt x="137" y="550"/>
                    </a:lnTo>
                    <a:lnTo>
                      <a:pt x="152" y="507"/>
                    </a:lnTo>
                    <a:lnTo>
                      <a:pt x="167" y="461"/>
                    </a:lnTo>
                    <a:lnTo>
                      <a:pt x="181" y="412"/>
                    </a:lnTo>
                    <a:lnTo>
                      <a:pt x="193" y="362"/>
                    </a:lnTo>
                    <a:lnTo>
                      <a:pt x="205" y="311"/>
                    </a:lnTo>
                    <a:lnTo>
                      <a:pt x="215" y="261"/>
                    </a:lnTo>
                    <a:lnTo>
                      <a:pt x="232" y="168"/>
                    </a:lnTo>
                    <a:lnTo>
                      <a:pt x="245" y="92"/>
                    </a:lnTo>
                    <a:lnTo>
                      <a:pt x="253" y="39"/>
                    </a:lnTo>
                    <a:lnTo>
                      <a:pt x="255" y="20"/>
                    </a:lnTo>
                    <a:lnTo>
                      <a:pt x="299" y="25"/>
                    </a:lnTo>
                    <a:close/>
                    <a:moveTo>
                      <a:pt x="141" y="644"/>
                    </a:moveTo>
                    <a:lnTo>
                      <a:pt x="144" y="638"/>
                    </a:lnTo>
                    <a:lnTo>
                      <a:pt x="140" y="644"/>
                    </a:lnTo>
                    <a:lnTo>
                      <a:pt x="122" y="633"/>
                    </a:lnTo>
                    <a:lnTo>
                      <a:pt x="141" y="644"/>
                    </a:lnTo>
                    <a:close/>
                    <a:moveTo>
                      <a:pt x="140" y="644"/>
                    </a:moveTo>
                    <a:lnTo>
                      <a:pt x="132" y="660"/>
                    </a:lnTo>
                    <a:lnTo>
                      <a:pt x="124" y="678"/>
                    </a:lnTo>
                    <a:lnTo>
                      <a:pt x="116" y="696"/>
                    </a:lnTo>
                    <a:lnTo>
                      <a:pt x="108" y="716"/>
                    </a:lnTo>
                    <a:lnTo>
                      <a:pt x="102" y="737"/>
                    </a:lnTo>
                    <a:lnTo>
                      <a:pt x="95" y="759"/>
                    </a:lnTo>
                    <a:lnTo>
                      <a:pt x="90" y="781"/>
                    </a:lnTo>
                    <a:lnTo>
                      <a:pt x="85" y="804"/>
                    </a:lnTo>
                    <a:lnTo>
                      <a:pt x="75" y="852"/>
                    </a:lnTo>
                    <a:lnTo>
                      <a:pt x="67" y="900"/>
                    </a:lnTo>
                    <a:lnTo>
                      <a:pt x="61" y="949"/>
                    </a:lnTo>
                    <a:lnTo>
                      <a:pt x="55" y="997"/>
                    </a:lnTo>
                    <a:lnTo>
                      <a:pt x="52" y="1043"/>
                    </a:lnTo>
                    <a:lnTo>
                      <a:pt x="49" y="1086"/>
                    </a:lnTo>
                    <a:lnTo>
                      <a:pt x="47" y="1126"/>
                    </a:lnTo>
                    <a:lnTo>
                      <a:pt x="45" y="1161"/>
                    </a:lnTo>
                    <a:lnTo>
                      <a:pt x="44" y="1211"/>
                    </a:lnTo>
                    <a:lnTo>
                      <a:pt x="44" y="1229"/>
                    </a:lnTo>
                    <a:lnTo>
                      <a:pt x="0" y="1229"/>
                    </a:lnTo>
                    <a:lnTo>
                      <a:pt x="0" y="1210"/>
                    </a:lnTo>
                    <a:lnTo>
                      <a:pt x="1" y="1159"/>
                    </a:lnTo>
                    <a:lnTo>
                      <a:pt x="3" y="1123"/>
                    </a:lnTo>
                    <a:lnTo>
                      <a:pt x="5" y="1082"/>
                    </a:lnTo>
                    <a:lnTo>
                      <a:pt x="8" y="1038"/>
                    </a:lnTo>
                    <a:lnTo>
                      <a:pt x="12" y="990"/>
                    </a:lnTo>
                    <a:lnTo>
                      <a:pt x="18" y="941"/>
                    </a:lnTo>
                    <a:lnTo>
                      <a:pt x="24" y="890"/>
                    </a:lnTo>
                    <a:lnTo>
                      <a:pt x="34" y="840"/>
                    </a:lnTo>
                    <a:lnTo>
                      <a:pt x="43" y="789"/>
                    </a:lnTo>
                    <a:lnTo>
                      <a:pt x="49" y="766"/>
                    </a:lnTo>
                    <a:lnTo>
                      <a:pt x="55" y="742"/>
                    </a:lnTo>
                    <a:lnTo>
                      <a:pt x="61" y="720"/>
                    </a:lnTo>
                    <a:lnTo>
                      <a:pt x="68" y="697"/>
                    </a:lnTo>
                    <a:lnTo>
                      <a:pt x="77" y="677"/>
                    </a:lnTo>
                    <a:lnTo>
                      <a:pt x="85" y="657"/>
                    </a:lnTo>
                    <a:lnTo>
                      <a:pt x="94" y="639"/>
                    </a:lnTo>
                    <a:lnTo>
                      <a:pt x="103" y="623"/>
                    </a:lnTo>
                    <a:lnTo>
                      <a:pt x="140" y="644"/>
                    </a:lnTo>
                    <a:close/>
                    <a:moveTo>
                      <a:pt x="44" y="1229"/>
                    </a:moveTo>
                    <a:lnTo>
                      <a:pt x="44" y="1234"/>
                    </a:lnTo>
                    <a:lnTo>
                      <a:pt x="43" y="1238"/>
                    </a:lnTo>
                    <a:lnTo>
                      <a:pt x="43" y="1242"/>
                    </a:lnTo>
                    <a:lnTo>
                      <a:pt x="41" y="1245"/>
                    </a:lnTo>
                    <a:lnTo>
                      <a:pt x="38" y="1248"/>
                    </a:lnTo>
                    <a:lnTo>
                      <a:pt x="35" y="1250"/>
                    </a:lnTo>
                    <a:lnTo>
                      <a:pt x="29" y="1251"/>
                    </a:lnTo>
                    <a:lnTo>
                      <a:pt x="21" y="1252"/>
                    </a:lnTo>
                    <a:lnTo>
                      <a:pt x="14" y="1251"/>
                    </a:lnTo>
                    <a:lnTo>
                      <a:pt x="9" y="1250"/>
                    </a:lnTo>
                    <a:lnTo>
                      <a:pt x="5" y="1248"/>
                    </a:lnTo>
                    <a:lnTo>
                      <a:pt x="2" y="1245"/>
                    </a:lnTo>
                    <a:lnTo>
                      <a:pt x="1" y="1242"/>
                    </a:lnTo>
                    <a:lnTo>
                      <a:pt x="0" y="1238"/>
                    </a:lnTo>
                    <a:lnTo>
                      <a:pt x="0" y="1234"/>
                    </a:lnTo>
                    <a:lnTo>
                      <a:pt x="0" y="1229"/>
                    </a:lnTo>
                    <a:lnTo>
                      <a:pt x="44" y="1229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16" name="Freeform 612">
                <a:extLst>
                  <a:ext uri="{FF2B5EF4-FFF2-40B4-BE49-F238E27FC236}">
                    <a16:creationId xmlns:a16="http://schemas.microsoft.com/office/drawing/2014/main" id="{92C6C77F-47C4-45BD-8115-D78E3E4670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74" y="1649"/>
                <a:ext cx="5" cy="17"/>
              </a:xfrm>
              <a:custGeom>
                <a:avLst/>
                <a:gdLst>
                  <a:gd name="T0" fmla="*/ 0 w 82"/>
                  <a:gd name="T1" fmla="*/ 0 h 318"/>
                  <a:gd name="T2" fmla="*/ 0 w 82"/>
                  <a:gd name="T3" fmla="*/ 0 h 318"/>
                  <a:gd name="T4" fmla="*/ 0 w 82"/>
                  <a:gd name="T5" fmla="*/ 0 h 318"/>
                  <a:gd name="T6" fmla="*/ 0 w 82"/>
                  <a:gd name="T7" fmla="*/ 0 h 318"/>
                  <a:gd name="T8" fmla="*/ 0 w 82"/>
                  <a:gd name="T9" fmla="*/ 0 h 318"/>
                  <a:gd name="T10" fmla="*/ 0 w 82"/>
                  <a:gd name="T11" fmla="*/ 0 h 318"/>
                  <a:gd name="T12" fmla="*/ 0 w 82"/>
                  <a:gd name="T13" fmla="*/ 0 h 318"/>
                  <a:gd name="T14" fmla="*/ 0 w 82"/>
                  <a:gd name="T15" fmla="*/ 0 h 318"/>
                  <a:gd name="T16" fmla="*/ 0 w 82"/>
                  <a:gd name="T17" fmla="*/ 0 h 318"/>
                  <a:gd name="T18" fmla="*/ 0 w 82"/>
                  <a:gd name="T19" fmla="*/ 0 h 318"/>
                  <a:gd name="T20" fmla="*/ 0 w 82"/>
                  <a:gd name="T21" fmla="*/ 0 h 318"/>
                  <a:gd name="T22" fmla="*/ 0 w 82"/>
                  <a:gd name="T23" fmla="*/ 0 h 318"/>
                  <a:gd name="T24" fmla="*/ 0 w 82"/>
                  <a:gd name="T25" fmla="*/ 0 h 318"/>
                  <a:gd name="T26" fmla="*/ 0 w 82"/>
                  <a:gd name="T27" fmla="*/ 0 h 318"/>
                  <a:gd name="T28" fmla="*/ 0 w 82"/>
                  <a:gd name="T29" fmla="*/ 1 h 318"/>
                  <a:gd name="T30" fmla="*/ 0 w 82"/>
                  <a:gd name="T31" fmla="*/ 1 h 318"/>
                  <a:gd name="T32" fmla="*/ 0 w 82"/>
                  <a:gd name="T33" fmla="*/ 1 h 318"/>
                  <a:gd name="T34" fmla="*/ 0 w 82"/>
                  <a:gd name="T35" fmla="*/ 1 h 318"/>
                  <a:gd name="T36" fmla="*/ 0 w 82"/>
                  <a:gd name="T37" fmla="*/ 1 h 318"/>
                  <a:gd name="T38" fmla="*/ 0 w 82"/>
                  <a:gd name="T39" fmla="*/ 1 h 318"/>
                  <a:gd name="T40" fmla="*/ 0 w 82"/>
                  <a:gd name="T41" fmla="*/ 0 h 318"/>
                  <a:gd name="T42" fmla="*/ 0 w 82"/>
                  <a:gd name="T43" fmla="*/ 0 h 318"/>
                  <a:gd name="T44" fmla="*/ 0 w 82"/>
                  <a:gd name="T45" fmla="*/ 0 h 318"/>
                  <a:gd name="T46" fmla="*/ 0 w 82"/>
                  <a:gd name="T47" fmla="*/ 0 h 318"/>
                  <a:gd name="T48" fmla="*/ 0 w 82"/>
                  <a:gd name="T49" fmla="*/ 0 h 318"/>
                  <a:gd name="T50" fmla="*/ 0 w 82"/>
                  <a:gd name="T51" fmla="*/ 1 h 318"/>
                  <a:gd name="T52" fmla="*/ 0 w 82"/>
                  <a:gd name="T53" fmla="*/ 1 h 318"/>
                  <a:gd name="T54" fmla="*/ 0 w 82"/>
                  <a:gd name="T55" fmla="*/ 1 h 318"/>
                  <a:gd name="T56" fmla="*/ 0 w 82"/>
                  <a:gd name="T57" fmla="*/ 1 h 318"/>
                  <a:gd name="T58" fmla="*/ 0 w 82"/>
                  <a:gd name="T59" fmla="*/ 1 h 318"/>
                  <a:gd name="T60" fmla="*/ 0 w 82"/>
                  <a:gd name="T61" fmla="*/ 1 h 318"/>
                  <a:gd name="T62" fmla="*/ 0 w 82"/>
                  <a:gd name="T63" fmla="*/ 1 h 318"/>
                  <a:gd name="T64" fmla="*/ 0 w 82"/>
                  <a:gd name="T65" fmla="*/ 1 h 318"/>
                  <a:gd name="T66" fmla="*/ 0 w 82"/>
                  <a:gd name="T67" fmla="*/ 1 h 31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82" h="318">
                    <a:moveTo>
                      <a:pt x="13" y="16"/>
                    </a:moveTo>
                    <a:lnTo>
                      <a:pt x="14" y="12"/>
                    </a:lnTo>
                    <a:lnTo>
                      <a:pt x="15" y="9"/>
                    </a:lnTo>
                    <a:lnTo>
                      <a:pt x="18" y="6"/>
                    </a:lnTo>
                    <a:lnTo>
                      <a:pt x="20" y="3"/>
                    </a:lnTo>
                    <a:lnTo>
                      <a:pt x="24" y="1"/>
                    </a:lnTo>
                    <a:lnTo>
                      <a:pt x="28" y="0"/>
                    </a:lnTo>
                    <a:lnTo>
                      <a:pt x="33" y="0"/>
                    </a:lnTo>
                    <a:lnTo>
                      <a:pt x="40" y="1"/>
                    </a:lnTo>
                    <a:lnTo>
                      <a:pt x="47" y="4"/>
                    </a:lnTo>
                    <a:lnTo>
                      <a:pt x="52" y="7"/>
                    </a:lnTo>
                    <a:lnTo>
                      <a:pt x="55" y="10"/>
                    </a:lnTo>
                    <a:lnTo>
                      <a:pt x="56" y="13"/>
                    </a:lnTo>
                    <a:lnTo>
                      <a:pt x="57" y="17"/>
                    </a:lnTo>
                    <a:lnTo>
                      <a:pt x="57" y="20"/>
                    </a:lnTo>
                    <a:lnTo>
                      <a:pt x="56" y="24"/>
                    </a:lnTo>
                    <a:lnTo>
                      <a:pt x="55" y="28"/>
                    </a:lnTo>
                    <a:lnTo>
                      <a:pt x="13" y="16"/>
                    </a:lnTo>
                    <a:close/>
                    <a:moveTo>
                      <a:pt x="55" y="28"/>
                    </a:moveTo>
                    <a:lnTo>
                      <a:pt x="54" y="35"/>
                    </a:lnTo>
                    <a:lnTo>
                      <a:pt x="50" y="51"/>
                    </a:lnTo>
                    <a:lnTo>
                      <a:pt x="48" y="63"/>
                    </a:lnTo>
                    <a:lnTo>
                      <a:pt x="46" y="77"/>
                    </a:lnTo>
                    <a:lnTo>
                      <a:pt x="45" y="93"/>
                    </a:lnTo>
                    <a:lnTo>
                      <a:pt x="44" y="110"/>
                    </a:lnTo>
                    <a:lnTo>
                      <a:pt x="43" y="129"/>
                    </a:lnTo>
                    <a:lnTo>
                      <a:pt x="44" y="149"/>
                    </a:lnTo>
                    <a:lnTo>
                      <a:pt x="46" y="171"/>
                    </a:lnTo>
                    <a:lnTo>
                      <a:pt x="49" y="192"/>
                    </a:lnTo>
                    <a:lnTo>
                      <a:pt x="53" y="215"/>
                    </a:lnTo>
                    <a:lnTo>
                      <a:pt x="59" y="238"/>
                    </a:lnTo>
                    <a:lnTo>
                      <a:pt x="68" y="262"/>
                    </a:lnTo>
                    <a:lnTo>
                      <a:pt x="78" y="284"/>
                    </a:lnTo>
                    <a:lnTo>
                      <a:pt x="39" y="304"/>
                    </a:lnTo>
                    <a:lnTo>
                      <a:pt x="33" y="290"/>
                    </a:lnTo>
                    <a:lnTo>
                      <a:pt x="27" y="278"/>
                    </a:lnTo>
                    <a:lnTo>
                      <a:pt x="23" y="265"/>
                    </a:lnTo>
                    <a:lnTo>
                      <a:pt x="18" y="252"/>
                    </a:lnTo>
                    <a:lnTo>
                      <a:pt x="11" y="226"/>
                    </a:lnTo>
                    <a:lnTo>
                      <a:pt x="6" y="200"/>
                    </a:lnTo>
                    <a:lnTo>
                      <a:pt x="2" y="176"/>
                    </a:lnTo>
                    <a:lnTo>
                      <a:pt x="0" y="152"/>
                    </a:lnTo>
                    <a:lnTo>
                      <a:pt x="0" y="130"/>
                    </a:lnTo>
                    <a:lnTo>
                      <a:pt x="0" y="108"/>
                    </a:lnTo>
                    <a:lnTo>
                      <a:pt x="1" y="89"/>
                    </a:lnTo>
                    <a:lnTo>
                      <a:pt x="3" y="71"/>
                    </a:lnTo>
                    <a:lnTo>
                      <a:pt x="5" y="55"/>
                    </a:lnTo>
                    <a:lnTo>
                      <a:pt x="7" y="42"/>
                    </a:lnTo>
                    <a:lnTo>
                      <a:pt x="11" y="23"/>
                    </a:lnTo>
                    <a:lnTo>
                      <a:pt x="13" y="16"/>
                    </a:lnTo>
                    <a:lnTo>
                      <a:pt x="55" y="28"/>
                    </a:lnTo>
                    <a:close/>
                    <a:moveTo>
                      <a:pt x="78" y="284"/>
                    </a:moveTo>
                    <a:lnTo>
                      <a:pt x="80" y="288"/>
                    </a:lnTo>
                    <a:lnTo>
                      <a:pt x="81" y="292"/>
                    </a:lnTo>
                    <a:lnTo>
                      <a:pt x="82" y="296"/>
                    </a:lnTo>
                    <a:lnTo>
                      <a:pt x="82" y="300"/>
                    </a:lnTo>
                    <a:lnTo>
                      <a:pt x="81" y="303"/>
                    </a:lnTo>
                    <a:lnTo>
                      <a:pt x="79" y="307"/>
                    </a:lnTo>
                    <a:lnTo>
                      <a:pt x="74" y="311"/>
                    </a:lnTo>
                    <a:lnTo>
                      <a:pt x="68" y="314"/>
                    </a:lnTo>
                    <a:lnTo>
                      <a:pt x="62" y="317"/>
                    </a:lnTo>
                    <a:lnTo>
                      <a:pt x="55" y="318"/>
                    </a:lnTo>
                    <a:lnTo>
                      <a:pt x="51" y="318"/>
                    </a:lnTo>
                    <a:lnTo>
                      <a:pt x="47" y="316"/>
                    </a:lnTo>
                    <a:lnTo>
                      <a:pt x="45" y="314"/>
                    </a:lnTo>
                    <a:lnTo>
                      <a:pt x="42" y="311"/>
                    </a:lnTo>
                    <a:lnTo>
                      <a:pt x="40" y="308"/>
                    </a:lnTo>
                    <a:lnTo>
                      <a:pt x="39" y="304"/>
                    </a:lnTo>
                    <a:lnTo>
                      <a:pt x="78" y="284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17" name="Freeform 613">
                <a:extLst>
                  <a:ext uri="{FF2B5EF4-FFF2-40B4-BE49-F238E27FC236}">
                    <a16:creationId xmlns:a16="http://schemas.microsoft.com/office/drawing/2014/main" id="{ED455B5D-EA6E-4B1F-B17B-88444F1F2E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96" y="1528"/>
                <a:ext cx="43" cy="93"/>
              </a:xfrm>
              <a:custGeom>
                <a:avLst/>
                <a:gdLst>
                  <a:gd name="T0" fmla="*/ 1 w 821"/>
                  <a:gd name="T1" fmla="*/ 0 h 1756"/>
                  <a:gd name="T2" fmla="*/ 1 w 821"/>
                  <a:gd name="T3" fmla="*/ 0 h 1756"/>
                  <a:gd name="T4" fmla="*/ 1 w 821"/>
                  <a:gd name="T5" fmla="*/ 0 h 1756"/>
                  <a:gd name="T6" fmla="*/ 1 w 821"/>
                  <a:gd name="T7" fmla="*/ 0 h 1756"/>
                  <a:gd name="T8" fmla="*/ 1 w 821"/>
                  <a:gd name="T9" fmla="*/ 0 h 1756"/>
                  <a:gd name="T10" fmla="*/ 1 w 821"/>
                  <a:gd name="T11" fmla="*/ 0 h 1756"/>
                  <a:gd name="T12" fmla="*/ 1 w 821"/>
                  <a:gd name="T13" fmla="*/ 0 h 1756"/>
                  <a:gd name="T14" fmla="*/ 1 w 821"/>
                  <a:gd name="T15" fmla="*/ 0 h 1756"/>
                  <a:gd name="T16" fmla="*/ 1 w 821"/>
                  <a:gd name="T17" fmla="*/ 0 h 1756"/>
                  <a:gd name="T18" fmla="*/ 0 w 821"/>
                  <a:gd name="T19" fmla="*/ 1 h 1756"/>
                  <a:gd name="T20" fmla="*/ 1 w 821"/>
                  <a:gd name="T21" fmla="*/ 0 h 1756"/>
                  <a:gd name="T22" fmla="*/ 1 w 821"/>
                  <a:gd name="T23" fmla="*/ 1 h 1756"/>
                  <a:gd name="T24" fmla="*/ 1 w 821"/>
                  <a:gd name="T25" fmla="*/ 1 h 1756"/>
                  <a:gd name="T26" fmla="*/ 0 w 821"/>
                  <a:gd name="T27" fmla="*/ 1 h 1756"/>
                  <a:gd name="T28" fmla="*/ 0 w 821"/>
                  <a:gd name="T29" fmla="*/ 1 h 1756"/>
                  <a:gd name="T30" fmla="*/ 0 w 821"/>
                  <a:gd name="T31" fmla="*/ 2 h 1756"/>
                  <a:gd name="T32" fmla="*/ 0 w 821"/>
                  <a:gd name="T33" fmla="*/ 1 h 1756"/>
                  <a:gd name="T34" fmla="*/ 0 w 821"/>
                  <a:gd name="T35" fmla="*/ 1 h 1756"/>
                  <a:gd name="T36" fmla="*/ 0 w 821"/>
                  <a:gd name="T37" fmla="*/ 1 h 1756"/>
                  <a:gd name="T38" fmla="*/ 0 w 821"/>
                  <a:gd name="T39" fmla="*/ 2 h 1756"/>
                  <a:gd name="T40" fmla="*/ 0 w 821"/>
                  <a:gd name="T41" fmla="*/ 2 h 1756"/>
                  <a:gd name="T42" fmla="*/ 0 w 821"/>
                  <a:gd name="T43" fmla="*/ 2 h 1756"/>
                  <a:gd name="T44" fmla="*/ 0 w 821"/>
                  <a:gd name="T45" fmla="*/ 2 h 1756"/>
                  <a:gd name="T46" fmla="*/ 0 w 821"/>
                  <a:gd name="T47" fmla="*/ 2 h 1756"/>
                  <a:gd name="T48" fmla="*/ 0 w 821"/>
                  <a:gd name="T49" fmla="*/ 2 h 1756"/>
                  <a:gd name="T50" fmla="*/ 0 w 821"/>
                  <a:gd name="T51" fmla="*/ 2 h 1756"/>
                  <a:gd name="T52" fmla="*/ 0 w 821"/>
                  <a:gd name="T53" fmla="*/ 2 h 1756"/>
                  <a:gd name="T54" fmla="*/ 0 w 821"/>
                  <a:gd name="T55" fmla="*/ 3 h 1756"/>
                  <a:gd name="T56" fmla="*/ 0 w 821"/>
                  <a:gd name="T57" fmla="*/ 3 h 1756"/>
                  <a:gd name="T58" fmla="*/ 0 w 821"/>
                  <a:gd name="T59" fmla="*/ 2 h 1756"/>
                  <a:gd name="T60" fmla="*/ 0 w 821"/>
                  <a:gd name="T61" fmla="*/ 2 h 1756"/>
                  <a:gd name="T62" fmla="*/ 0 w 821"/>
                  <a:gd name="T63" fmla="*/ 2 h 1756"/>
                  <a:gd name="T64" fmla="*/ 0 w 821"/>
                  <a:gd name="T65" fmla="*/ 3 h 1756"/>
                  <a:gd name="T66" fmla="*/ 0 w 821"/>
                  <a:gd name="T67" fmla="*/ 3 h 1756"/>
                  <a:gd name="T68" fmla="*/ 0 w 821"/>
                  <a:gd name="T69" fmla="*/ 3 h 1756"/>
                  <a:gd name="T70" fmla="*/ 1 w 821"/>
                  <a:gd name="T71" fmla="*/ 3 h 1756"/>
                  <a:gd name="T72" fmla="*/ 1 w 821"/>
                  <a:gd name="T73" fmla="*/ 3 h 1756"/>
                  <a:gd name="T74" fmla="*/ 1 w 821"/>
                  <a:gd name="T75" fmla="*/ 4 h 1756"/>
                  <a:gd name="T76" fmla="*/ 1 w 821"/>
                  <a:gd name="T77" fmla="*/ 4 h 1756"/>
                  <a:gd name="T78" fmla="*/ 1 w 821"/>
                  <a:gd name="T79" fmla="*/ 4 h 1756"/>
                  <a:gd name="T80" fmla="*/ 1 w 821"/>
                  <a:gd name="T81" fmla="*/ 3 h 1756"/>
                  <a:gd name="T82" fmla="*/ 0 w 821"/>
                  <a:gd name="T83" fmla="*/ 3 h 1756"/>
                  <a:gd name="T84" fmla="*/ 1 w 821"/>
                  <a:gd name="T85" fmla="*/ 4 h 1756"/>
                  <a:gd name="T86" fmla="*/ 2 w 821"/>
                  <a:gd name="T87" fmla="*/ 4 h 1756"/>
                  <a:gd name="T88" fmla="*/ 2 w 821"/>
                  <a:gd name="T89" fmla="*/ 4 h 1756"/>
                  <a:gd name="T90" fmla="*/ 2 w 821"/>
                  <a:gd name="T91" fmla="*/ 4 h 1756"/>
                  <a:gd name="T92" fmla="*/ 2 w 821"/>
                  <a:gd name="T93" fmla="*/ 4 h 1756"/>
                  <a:gd name="T94" fmla="*/ 2 w 821"/>
                  <a:gd name="T95" fmla="*/ 4 h 1756"/>
                  <a:gd name="T96" fmla="*/ 2 w 821"/>
                  <a:gd name="T97" fmla="*/ 4 h 1756"/>
                  <a:gd name="T98" fmla="*/ 1 w 821"/>
                  <a:gd name="T99" fmla="*/ 4 h 1756"/>
                  <a:gd name="T100" fmla="*/ 2 w 821"/>
                  <a:gd name="T101" fmla="*/ 4 h 1756"/>
                  <a:gd name="T102" fmla="*/ 2 w 821"/>
                  <a:gd name="T103" fmla="*/ 5 h 1756"/>
                  <a:gd name="T104" fmla="*/ 2 w 821"/>
                  <a:gd name="T105" fmla="*/ 5 h 1756"/>
                  <a:gd name="T106" fmla="*/ 2 w 821"/>
                  <a:gd name="T107" fmla="*/ 5 h 1756"/>
                  <a:gd name="T108" fmla="*/ 2 w 821"/>
                  <a:gd name="T109" fmla="*/ 5 h 1756"/>
                  <a:gd name="T110" fmla="*/ 2 w 821"/>
                  <a:gd name="T111" fmla="*/ 5 h 1756"/>
                  <a:gd name="T112" fmla="*/ 2 w 821"/>
                  <a:gd name="T113" fmla="*/ 5 h 1756"/>
                  <a:gd name="T114" fmla="*/ 2 w 821"/>
                  <a:gd name="T115" fmla="*/ 4 h 1756"/>
                  <a:gd name="T116" fmla="*/ 2 w 821"/>
                  <a:gd name="T117" fmla="*/ 5 h 1756"/>
                  <a:gd name="T118" fmla="*/ 2 w 821"/>
                  <a:gd name="T119" fmla="*/ 5 h 1756"/>
                  <a:gd name="T120" fmla="*/ 2 w 821"/>
                  <a:gd name="T121" fmla="*/ 5 h 1756"/>
                  <a:gd name="T122" fmla="*/ 2 w 821"/>
                  <a:gd name="T123" fmla="*/ 5 h 175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821" h="1756">
                    <a:moveTo>
                      <a:pt x="185" y="23"/>
                    </a:moveTo>
                    <a:lnTo>
                      <a:pt x="185" y="19"/>
                    </a:lnTo>
                    <a:lnTo>
                      <a:pt x="185" y="15"/>
                    </a:lnTo>
                    <a:lnTo>
                      <a:pt x="185" y="12"/>
                    </a:lnTo>
                    <a:lnTo>
                      <a:pt x="187" y="8"/>
                    </a:lnTo>
                    <a:lnTo>
                      <a:pt x="189" y="5"/>
                    </a:lnTo>
                    <a:lnTo>
                      <a:pt x="193" y="2"/>
                    </a:lnTo>
                    <a:lnTo>
                      <a:pt x="198" y="1"/>
                    </a:lnTo>
                    <a:lnTo>
                      <a:pt x="205" y="0"/>
                    </a:lnTo>
                    <a:lnTo>
                      <a:pt x="214" y="0"/>
                    </a:lnTo>
                    <a:lnTo>
                      <a:pt x="219" y="1"/>
                    </a:lnTo>
                    <a:lnTo>
                      <a:pt x="223" y="3"/>
                    </a:lnTo>
                    <a:lnTo>
                      <a:pt x="225" y="7"/>
                    </a:lnTo>
                    <a:lnTo>
                      <a:pt x="227" y="10"/>
                    </a:lnTo>
                    <a:lnTo>
                      <a:pt x="228" y="14"/>
                    </a:lnTo>
                    <a:lnTo>
                      <a:pt x="228" y="18"/>
                    </a:lnTo>
                    <a:lnTo>
                      <a:pt x="229" y="22"/>
                    </a:lnTo>
                    <a:lnTo>
                      <a:pt x="185" y="23"/>
                    </a:lnTo>
                    <a:close/>
                    <a:moveTo>
                      <a:pt x="229" y="22"/>
                    </a:moveTo>
                    <a:lnTo>
                      <a:pt x="229" y="51"/>
                    </a:lnTo>
                    <a:lnTo>
                      <a:pt x="229" y="79"/>
                    </a:lnTo>
                    <a:lnTo>
                      <a:pt x="228" y="110"/>
                    </a:lnTo>
                    <a:lnTo>
                      <a:pt x="225" y="142"/>
                    </a:lnTo>
                    <a:lnTo>
                      <a:pt x="182" y="138"/>
                    </a:lnTo>
                    <a:lnTo>
                      <a:pt x="184" y="108"/>
                    </a:lnTo>
                    <a:lnTo>
                      <a:pt x="185" y="79"/>
                    </a:lnTo>
                    <a:lnTo>
                      <a:pt x="185" y="51"/>
                    </a:lnTo>
                    <a:lnTo>
                      <a:pt x="185" y="23"/>
                    </a:lnTo>
                    <a:lnTo>
                      <a:pt x="229" y="22"/>
                    </a:lnTo>
                    <a:close/>
                    <a:moveTo>
                      <a:pt x="225" y="142"/>
                    </a:moveTo>
                    <a:lnTo>
                      <a:pt x="221" y="188"/>
                    </a:lnTo>
                    <a:lnTo>
                      <a:pt x="225" y="142"/>
                    </a:lnTo>
                    <a:lnTo>
                      <a:pt x="203" y="140"/>
                    </a:lnTo>
                    <a:lnTo>
                      <a:pt x="225" y="142"/>
                    </a:lnTo>
                    <a:close/>
                    <a:moveTo>
                      <a:pt x="225" y="142"/>
                    </a:moveTo>
                    <a:lnTo>
                      <a:pt x="222" y="173"/>
                    </a:lnTo>
                    <a:lnTo>
                      <a:pt x="217" y="207"/>
                    </a:lnTo>
                    <a:lnTo>
                      <a:pt x="209" y="241"/>
                    </a:lnTo>
                    <a:lnTo>
                      <a:pt x="201" y="276"/>
                    </a:lnTo>
                    <a:lnTo>
                      <a:pt x="159" y="265"/>
                    </a:lnTo>
                    <a:lnTo>
                      <a:pt x="166" y="232"/>
                    </a:lnTo>
                    <a:lnTo>
                      <a:pt x="174" y="199"/>
                    </a:lnTo>
                    <a:lnTo>
                      <a:pt x="178" y="167"/>
                    </a:lnTo>
                    <a:lnTo>
                      <a:pt x="182" y="138"/>
                    </a:lnTo>
                    <a:lnTo>
                      <a:pt x="225" y="142"/>
                    </a:lnTo>
                    <a:close/>
                    <a:moveTo>
                      <a:pt x="201" y="276"/>
                    </a:moveTo>
                    <a:lnTo>
                      <a:pt x="202" y="272"/>
                    </a:lnTo>
                    <a:lnTo>
                      <a:pt x="201" y="276"/>
                    </a:lnTo>
                    <a:lnTo>
                      <a:pt x="180" y="271"/>
                    </a:lnTo>
                    <a:lnTo>
                      <a:pt x="201" y="276"/>
                    </a:lnTo>
                    <a:close/>
                    <a:moveTo>
                      <a:pt x="201" y="276"/>
                    </a:moveTo>
                    <a:lnTo>
                      <a:pt x="191" y="316"/>
                    </a:lnTo>
                    <a:lnTo>
                      <a:pt x="180" y="351"/>
                    </a:lnTo>
                    <a:lnTo>
                      <a:pt x="171" y="384"/>
                    </a:lnTo>
                    <a:lnTo>
                      <a:pt x="160" y="414"/>
                    </a:lnTo>
                    <a:lnTo>
                      <a:pt x="151" y="440"/>
                    </a:lnTo>
                    <a:lnTo>
                      <a:pt x="142" y="464"/>
                    </a:lnTo>
                    <a:lnTo>
                      <a:pt x="133" y="485"/>
                    </a:lnTo>
                    <a:lnTo>
                      <a:pt x="125" y="505"/>
                    </a:lnTo>
                    <a:lnTo>
                      <a:pt x="109" y="538"/>
                    </a:lnTo>
                    <a:lnTo>
                      <a:pt x="95" y="563"/>
                    </a:lnTo>
                    <a:lnTo>
                      <a:pt x="83" y="584"/>
                    </a:lnTo>
                    <a:lnTo>
                      <a:pt x="71" y="600"/>
                    </a:lnTo>
                    <a:lnTo>
                      <a:pt x="35" y="574"/>
                    </a:lnTo>
                    <a:lnTo>
                      <a:pt x="46" y="559"/>
                    </a:lnTo>
                    <a:lnTo>
                      <a:pt x="58" y="541"/>
                    </a:lnTo>
                    <a:lnTo>
                      <a:pt x="71" y="516"/>
                    </a:lnTo>
                    <a:lnTo>
                      <a:pt x="86" y="485"/>
                    </a:lnTo>
                    <a:lnTo>
                      <a:pt x="94" y="467"/>
                    </a:lnTo>
                    <a:lnTo>
                      <a:pt x="102" y="446"/>
                    </a:lnTo>
                    <a:lnTo>
                      <a:pt x="110" y="423"/>
                    </a:lnTo>
                    <a:lnTo>
                      <a:pt x="119" y="397"/>
                    </a:lnTo>
                    <a:lnTo>
                      <a:pt x="129" y="369"/>
                    </a:lnTo>
                    <a:lnTo>
                      <a:pt x="139" y="337"/>
                    </a:lnTo>
                    <a:lnTo>
                      <a:pt x="149" y="302"/>
                    </a:lnTo>
                    <a:lnTo>
                      <a:pt x="159" y="264"/>
                    </a:lnTo>
                    <a:lnTo>
                      <a:pt x="201" y="276"/>
                    </a:lnTo>
                    <a:close/>
                    <a:moveTo>
                      <a:pt x="71" y="600"/>
                    </a:moveTo>
                    <a:lnTo>
                      <a:pt x="64" y="610"/>
                    </a:lnTo>
                    <a:lnTo>
                      <a:pt x="58" y="622"/>
                    </a:lnTo>
                    <a:lnTo>
                      <a:pt x="53" y="632"/>
                    </a:lnTo>
                    <a:lnTo>
                      <a:pt x="49" y="645"/>
                    </a:lnTo>
                    <a:lnTo>
                      <a:pt x="46" y="660"/>
                    </a:lnTo>
                    <a:lnTo>
                      <a:pt x="44" y="679"/>
                    </a:lnTo>
                    <a:lnTo>
                      <a:pt x="44" y="702"/>
                    </a:lnTo>
                    <a:lnTo>
                      <a:pt x="45" y="732"/>
                    </a:lnTo>
                    <a:lnTo>
                      <a:pt x="1" y="734"/>
                    </a:lnTo>
                    <a:lnTo>
                      <a:pt x="0" y="699"/>
                    </a:lnTo>
                    <a:lnTo>
                      <a:pt x="1" y="672"/>
                    </a:lnTo>
                    <a:lnTo>
                      <a:pt x="2" y="660"/>
                    </a:lnTo>
                    <a:lnTo>
                      <a:pt x="3" y="649"/>
                    </a:lnTo>
                    <a:lnTo>
                      <a:pt x="4" y="640"/>
                    </a:lnTo>
                    <a:lnTo>
                      <a:pt x="6" y="632"/>
                    </a:lnTo>
                    <a:lnTo>
                      <a:pt x="11" y="616"/>
                    </a:lnTo>
                    <a:lnTo>
                      <a:pt x="18" y="602"/>
                    </a:lnTo>
                    <a:lnTo>
                      <a:pt x="26" y="589"/>
                    </a:lnTo>
                    <a:lnTo>
                      <a:pt x="35" y="574"/>
                    </a:lnTo>
                    <a:lnTo>
                      <a:pt x="71" y="600"/>
                    </a:lnTo>
                    <a:close/>
                    <a:moveTo>
                      <a:pt x="45" y="732"/>
                    </a:moveTo>
                    <a:lnTo>
                      <a:pt x="45" y="731"/>
                    </a:lnTo>
                    <a:lnTo>
                      <a:pt x="45" y="732"/>
                    </a:lnTo>
                    <a:lnTo>
                      <a:pt x="23" y="733"/>
                    </a:lnTo>
                    <a:lnTo>
                      <a:pt x="45" y="732"/>
                    </a:lnTo>
                    <a:close/>
                    <a:moveTo>
                      <a:pt x="45" y="732"/>
                    </a:moveTo>
                    <a:lnTo>
                      <a:pt x="47" y="778"/>
                    </a:lnTo>
                    <a:lnTo>
                      <a:pt x="48" y="813"/>
                    </a:lnTo>
                    <a:lnTo>
                      <a:pt x="50" y="841"/>
                    </a:lnTo>
                    <a:lnTo>
                      <a:pt x="54" y="862"/>
                    </a:lnTo>
                    <a:lnTo>
                      <a:pt x="56" y="871"/>
                    </a:lnTo>
                    <a:lnTo>
                      <a:pt x="59" y="880"/>
                    </a:lnTo>
                    <a:lnTo>
                      <a:pt x="63" y="890"/>
                    </a:lnTo>
                    <a:lnTo>
                      <a:pt x="67" y="899"/>
                    </a:lnTo>
                    <a:lnTo>
                      <a:pt x="78" y="919"/>
                    </a:lnTo>
                    <a:lnTo>
                      <a:pt x="94" y="946"/>
                    </a:lnTo>
                    <a:lnTo>
                      <a:pt x="56" y="968"/>
                    </a:lnTo>
                    <a:lnTo>
                      <a:pt x="39" y="939"/>
                    </a:lnTo>
                    <a:lnTo>
                      <a:pt x="26" y="915"/>
                    </a:lnTo>
                    <a:lnTo>
                      <a:pt x="21" y="905"/>
                    </a:lnTo>
                    <a:lnTo>
                      <a:pt x="17" y="895"/>
                    </a:lnTo>
                    <a:lnTo>
                      <a:pt x="14" y="885"/>
                    </a:lnTo>
                    <a:lnTo>
                      <a:pt x="11" y="874"/>
                    </a:lnTo>
                    <a:lnTo>
                      <a:pt x="9" y="863"/>
                    </a:lnTo>
                    <a:lnTo>
                      <a:pt x="7" y="851"/>
                    </a:lnTo>
                    <a:lnTo>
                      <a:pt x="6" y="836"/>
                    </a:lnTo>
                    <a:lnTo>
                      <a:pt x="5" y="821"/>
                    </a:lnTo>
                    <a:lnTo>
                      <a:pt x="3" y="783"/>
                    </a:lnTo>
                    <a:lnTo>
                      <a:pt x="1" y="734"/>
                    </a:lnTo>
                    <a:lnTo>
                      <a:pt x="45" y="732"/>
                    </a:lnTo>
                    <a:close/>
                    <a:moveTo>
                      <a:pt x="94" y="946"/>
                    </a:moveTo>
                    <a:lnTo>
                      <a:pt x="109" y="972"/>
                    </a:lnTo>
                    <a:lnTo>
                      <a:pt x="127" y="1003"/>
                    </a:lnTo>
                    <a:lnTo>
                      <a:pt x="148" y="1041"/>
                    </a:lnTo>
                    <a:lnTo>
                      <a:pt x="174" y="1088"/>
                    </a:lnTo>
                    <a:lnTo>
                      <a:pt x="135" y="1109"/>
                    </a:lnTo>
                    <a:lnTo>
                      <a:pt x="110" y="1063"/>
                    </a:lnTo>
                    <a:lnTo>
                      <a:pt x="89" y="1025"/>
                    </a:lnTo>
                    <a:lnTo>
                      <a:pt x="71" y="994"/>
                    </a:lnTo>
                    <a:lnTo>
                      <a:pt x="56" y="968"/>
                    </a:lnTo>
                    <a:lnTo>
                      <a:pt x="94" y="946"/>
                    </a:lnTo>
                    <a:close/>
                    <a:moveTo>
                      <a:pt x="174" y="1088"/>
                    </a:moveTo>
                    <a:lnTo>
                      <a:pt x="185" y="1109"/>
                    </a:lnTo>
                    <a:lnTo>
                      <a:pt x="198" y="1128"/>
                    </a:lnTo>
                    <a:lnTo>
                      <a:pt x="213" y="1145"/>
                    </a:lnTo>
                    <a:lnTo>
                      <a:pt x="228" y="1162"/>
                    </a:lnTo>
                    <a:lnTo>
                      <a:pt x="243" y="1177"/>
                    </a:lnTo>
                    <a:lnTo>
                      <a:pt x="261" y="1192"/>
                    </a:lnTo>
                    <a:lnTo>
                      <a:pt x="278" y="1204"/>
                    </a:lnTo>
                    <a:lnTo>
                      <a:pt x="295" y="1216"/>
                    </a:lnTo>
                    <a:lnTo>
                      <a:pt x="314" y="1227"/>
                    </a:lnTo>
                    <a:lnTo>
                      <a:pt x="333" y="1238"/>
                    </a:lnTo>
                    <a:lnTo>
                      <a:pt x="353" y="1247"/>
                    </a:lnTo>
                    <a:lnTo>
                      <a:pt x="372" y="1256"/>
                    </a:lnTo>
                    <a:lnTo>
                      <a:pt x="411" y="1273"/>
                    </a:lnTo>
                    <a:lnTo>
                      <a:pt x="451" y="1289"/>
                    </a:lnTo>
                    <a:lnTo>
                      <a:pt x="435" y="1330"/>
                    </a:lnTo>
                    <a:lnTo>
                      <a:pt x="393" y="1312"/>
                    </a:lnTo>
                    <a:lnTo>
                      <a:pt x="351" y="1295"/>
                    </a:lnTo>
                    <a:lnTo>
                      <a:pt x="329" y="1285"/>
                    </a:lnTo>
                    <a:lnTo>
                      <a:pt x="309" y="1274"/>
                    </a:lnTo>
                    <a:lnTo>
                      <a:pt x="288" y="1263"/>
                    </a:lnTo>
                    <a:lnTo>
                      <a:pt x="269" y="1251"/>
                    </a:lnTo>
                    <a:lnTo>
                      <a:pt x="249" y="1238"/>
                    </a:lnTo>
                    <a:lnTo>
                      <a:pt x="230" y="1223"/>
                    </a:lnTo>
                    <a:lnTo>
                      <a:pt x="213" y="1208"/>
                    </a:lnTo>
                    <a:lnTo>
                      <a:pt x="195" y="1192"/>
                    </a:lnTo>
                    <a:lnTo>
                      <a:pt x="179" y="1173"/>
                    </a:lnTo>
                    <a:lnTo>
                      <a:pt x="162" y="1154"/>
                    </a:lnTo>
                    <a:lnTo>
                      <a:pt x="148" y="1131"/>
                    </a:lnTo>
                    <a:lnTo>
                      <a:pt x="135" y="1109"/>
                    </a:lnTo>
                    <a:lnTo>
                      <a:pt x="174" y="1088"/>
                    </a:lnTo>
                    <a:close/>
                    <a:moveTo>
                      <a:pt x="451" y="1289"/>
                    </a:moveTo>
                    <a:lnTo>
                      <a:pt x="494" y="1306"/>
                    </a:lnTo>
                    <a:lnTo>
                      <a:pt x="536" y="1324"/>
                    </a:lnTo>
                    <a:lnTo>
                      <a:pt x="555" y="1334"/>
                    </a:lnTo>
                    <a:lnTo>
                      <a:pt x="575" y="1344"/>
                    </a:lnTo>
                    <a:lnTo>
                      <a:pt x="593" y="1354"/>
                    </a:lnTo>
                    <a:lnTo>
                      <a:pt x="611" y="1366"/>
                    </a:lnTo>
                    <a:lnTo>
                      <a:pt x="628" y="1379"/>
                    </a:lnTo>
                    <a:lnTo>
                      <a:pt x="643" y="1392"/>
                    </a:lnTo>
                    <a:lnTo>
                      <a:pt x="659" y="1407"/>
                    </a:lnTo>
                    <a:lnTo>
                      <a:pt x="672" y="1424"/>
                    </a:lnTo>
                    <a:lnTo>
                      <a:pt x="684" y="1441"/>
                    </a:lnTo>
                    <a:lnTo>
                      <a:pt x="695" y="1461"/>
                    </a:lnTo>
                    <a:lnTo>
                      <a:pt x="700" y="1471"/>
                    </a:lnTo>
                    <a:lnTo>
                      <a:pt x="704" y="1482"/>
                    </a:lnTo>
                    <a:lnTo>
                      <a:pt x="708" y="1493"/>
                    </a:lnTo>
                    <a:lnTo>
                      <a:pt x="712" y="1505"/>
                    </a:lnTo>
                    <a:lnTo>
                      <a:pt x="670" y="1517"/>
                    </a:lnTo>
                    <a:lnTo>
                      <a:pt x="663" y="1497"/>
                    </a:lnTo>
                    <a:lnTo>
                      <a:pt x="655" y="1480"/>
                    </a:lnTo>
                    <a:lnTo>
                      <a:pt x="646" y="1464"/>
                    </a:lnTo>
                    <a:lnTo>
                      <a:pt x="635" y="1448"/>
                    </a:lnTo>
                    <a:lnTo>
                      <a:pt x="623" y="1434"/>
                    </a:lnTo>
                    <a:lnTo>
                      <a:pt x="610" y="1422"/>
                    </a:lnTo>
                    <a:lnTo>
                      <a:pt x="595" y="1409"/>
                    </a:lnTo>
                    <a:lnTo>
                      <a:pt x="580" y="1399"/>
                    </a:lnTo>
                    <a:lnTo>
                      <a:pt x="565" y="1389"/>
                    </a:lnTo>
                    <a:lnTo>
                      <a:pt x="547" y="1379"/>
                    </a:lnTo>
                    <a:lnTo>
                      <a:pt x="530" y="1370"/>
                    </a:lnTo>
                    <a:lnTo>
                      <a:pt x="511" y="1361"/>
                    </a:lnTo>
                    <a:lnTo>
                      <a:pt x="475" y="1345"/>
                    </a:lnTo>
                    <a:lnTo>
                      <a:pt x="435" y="1330"/>
                    </a:lnTo>
                    <a:lnTo>
                      <a:pt x="451" y="1289"/>
                    </a:lnTo>
                    <a:close/>
                    <a:moveTo>
                      <a:pt x="712" y="1505"/>
                    </a:moveTo>
                    <a:lnTo>
                      <a:pt x="723" y="1542"/>
                    </a:lnTo>
                    <a:lnTo>
                      <a:pt x="734" y="1575"/>
                    </a:lnTo>
                    <a:lnTo>
                      <a:pt x="743" y="1604"/>
                    </a:lnTo>
                    <a:lnTo>
                      <a:pt x="751" y="1628"/>
                    </a:lnTo>
                    <a:lnTo>
                      <a:pt x="758" y="1648"/>
                    </a:lnTo>
                    <a:lnTo>
                      <a:pt x="765" y="1665"/>
                    </a:lnTo>
                    <a:lnTo>
                      <a:pt x="771" y="1679"/>
                    </a:lnTo>
                    <a:lnTo>
                      <a:pt x="777" y="1690"/>
                    </a:lnTo>
                    <a:lnTo>
                      <a:pt x="785" y="1704"/>
                    </a:lnTo>
                    <a:lnTo>
                      <a:pt x="791" y="1711"/>
                    </a:lnTo>
                    <a:lnTo>
                      <a:pt x="794" y="1713"/>
                    </a:lnTo>
                    <a:lnTo>
                      <a:pt x="795" y="1713"/>
                    </a:lnTo>
                    <a:lnTo>
                      <a:pt x="801" y="1756"/>
                    </a:lnTo>
                    <a:lnTo>
                      <a:pt x="799" y="1756"/>
                    </a:lnTo>
                    <a:lnTo>
                      <a:pt x="791" y="1754"/>
                    </a:lnTo>
                    <a:lnTo>
                      <a:pt x="786" y="1751"/>
                    </a:lnTo>
                    <a:lnTo>
                      <a:pt x="779" y="1747"/>
                    </a:lnTo>
                    <a:lnTo>
                      <a:pt x="771" y="1741"/>
                    </a:lnTo>
                    <a:lnTo>
                      <a:pt x="762" y="1732"/>
                    </a:lnTo>
                    <a:lnTo>
                      <a:pt x="753" y="1720"/>
                    </a:lnTo>
                    <a:lnTo>
                      <a:pt x="743" y="1703"/>
                    </a:lnTo>
                    <a:lnTo>
                      <a:pt x="733" y="1685"/>
                    </a:lnTo>
                    <a:lnTo>
                      <a:pt x="721" y="1661"/>
                    </a:lnTo>
                    <a:lnTo>
                      <a:pt x="709" y="1633"/>
                    </a:lnTo>
                    <a:lnTo>
                      <a:pt x="696" y="1600"/>
                    </a:lnTo>
                    <a:lnTo>
                      <a:pt x="683" y="1561"/>
                    </a:lnTo>
                    <a:lnTo>
                      <a:pt x="670" y="1517"/>
                    </a:lnTo>
                    <a:lnTo>
                      <a:pt x="712" y="1505"/>
                    </a:lnTo>
                    <a:close/>
                    <a:moveTo>
                      <a:pt x="795" y="1713"/>
                    </a:moveTo>
                    <a:lnTo>
                      <a:pt x="799" y="1712"/>
                    </a:lnTo>
                    <a:lnTo>
                      <a:pt x="803" y="1712"/>
                    </a:lnTo>
                    <a:lnTo>
                      <a:pt x="806" y="1712"/>
                    </a:lnTo>
                    <a:lnTo>
                      <a:pt x="810" y="1713"/>
                    </a:lnTo>
                    <a:lnTo>
                      <a:pt x="813" y="1715"/>
                    </a:lnTo>
                    <a:lnTo>
                      <a:pt x="816" y="1720"/>
                    </a:lnTo>
                    <a:lnTo>
                      <a:pt x="819" y="1725"/>
                    </a:lnTo>
                    <a:lnTo>
                      <a:pt x="820" y="1732"/>
                    </a:lnTo>
                    <a:lnTo>
                      <a:pt x="821" y="1739"/>
                    </a:lnTo>
                    <a:lnTo>
                      <a:pt x="820" y="1744"/>
                    </a:lnTo>
                    <a:lnTo>
                      <a:pt x="819" y="1748"/>
                    </a:lnTo>
                    <a:lnTo>
                      <a:pt x="816" y="1751"/>
                    </a:lnTo>
                    <a:lnTo>
                      <a:pt x="813" y="1753"/>
                    </a:lnTo>
                    <a:lnTo>
                      <a:pt x="809" y="1755"/>
                    </a:lnTo>
                    <a:lnTo>
                      <a:pt x="805" y="1755"/>
                    </a:lnTo>
                    <a:lnTo>
                      <a:pt x="801" y="1756"/>
                    </a:lnTo>
                    <a:lnTo>
                      <a:pt x="795" y="1713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18" name="Freeform 614">
                <a:extLst>
                  <a:ext uri="{FF2B5EF4-FFF2-40B4-BE49-F238E27FC236}">
                    <a16:creationId xmlns:a16="http://schemas.microsoft.com/office/drawing/2014/main" id="{B02C393F-F078-4A91-B8CB-3FB4370D9AC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83" y="1535"/>
                <a:ext cx="44" cy="98"/>
              </a:xfrm>
              <a:custGeom>
                <a:avLst/>
                <a:gdLst>
                  <a:gd name="T0" fmla="*/ 0 w 844"/>
                  <a:gd name="T1" fmla="*/ 0 h 1864"/>
                  <a:gd name="T2" fmla="*/ 0 w 844"/>
                  <a:gd name="T3" fmla="*/ 0 h 1864"/>
                  <a:gd name="T4" fmla="*/ 0 w 844"/>
                  <a:gd name="T5" fmla="*/ 0 h 1864"/>
                  <a:gd name="T6" fmla="*/ 0 w 844"/>
                  <a:gd name="T7" fmla="*/ 0 h 1864"/>
                  <a:gd name="T8" fmla="*/ 0 w 844"/>
                  <a:gd name="T9" fmla="*/ 0 h 1864"/>
                  <a:gd name="T10" fmla="*/ 0 w 844"/>
                  <a:gd name="T11" fmla="*/ 0 h 1864"/>
                  <a:gd name="T12" fmla="*/ 0 w 844"/>
                  <a:gd name="T13" fmla="*/ 1 h 1864"/>
                  <a:gd name="T14" fmla="*/ 0 w 844"/>
                  <a:gd name="T15" fmla="*/ 1 h 1864"/>
                  <a:gd name="T16" fmla="*/ 0 w 844"/>
                  <a:gd name="T17" fmla="*/ 1 h 1864"/>
                  <a:gd name="T18" fmla="*/ 0 w 844"/>
                  <a:gd name="T19" fmla="*/ 1 h 1864"/>
                  <a:gd name="T20" fmla="*/ 0 w 844"/>
                  <a:gd name="T21" fmla="*/ 0 h 1864"/>
                  <a:gd name="T22" fmla="*/ 0 w 844"/>
                  <a:gd name="T23" fmla="*/ 0 h 1864"/>
                  <a:gd name="T24" fmla="*/ 0 w 844"/>
                  <a:gd name="T25" fmla="*/ 0 h 1864"/>
                  <a:gd name="T26" fmla="*/ 0 w 844"/>
                  <a:gd name="T27" fmla="*/ 1 h 1864"/>
                  <a:gd name="T28" fmla="*/ 1 w 844"/>
                  <a:gd name="T29" fmla="*/ 1 h 1864"/>
                  <a:gd name="T30" fmla="*/ 1 w 844"/>
                  <a:gd name="T31" fmla="*/ 1 h 1864"/>
                  <a:gd name="T32" fmla="*/ 0 w 844"/>
                  <a:gd name="T33" fmla="*/ 1 h 1864"/>
                  <a:gd name="T34" fmla="*/ 1 w 844"/>
                  <a:gd name="T35" fmla="*/ 1 h 1864"/>
                  <a:gd name="T36" fmla="*/ 1 w 844"/>
                  <a:gd name="T37" fmla="*/ 1 h 1864"/>
                  <a:gd name="T38" fmla="*/ 1 w 844"/>
                  <a:gd name="T39" fmla="*/ 1 h 1864"/>
                  <a:gd name="T40" fmla="*/ 1 w 844"/>
                  <a:gd name="T41" fmla="*/ 2 h 1864"/>
                  <a:gd name="T42" fmla="*/ 1 w 844"/>
                  <a:gd name="T43" fmla="*/ 2 h 1864"/>
                  <a:gd name="T44" fmla="*/ 1 w 844"/>
                  <a:gd name="T45" fmla="*/ 2 h 1864"/>
                  <a:gd name="T46" fmla="*/ 1 w 844"/>
                  <a:gd name="T47" fmla="*/ 2 h 1864"/>
                  <a:gd name="T48" fmla="*/ 1 w 844"/>
                  <a:gd name="T49" fmla="*/ 2 h 1864"/>
                  <a:gd name="T50" fmla="*/ 1 w 844"/>
                  <a:gd name="T51" fmla="*/ 2 h 1864"/>
                  <a:gd name="T52" fmla="*/ 1 w 844"/>
                  <a:gd name="T53" fmla="*/ 3 h 1864"/>
                  <a:gd name="T54" fmla="*/ 1 w 844"/>
                  <a:gd name="T55" fmla="*/ 3 h 1864"/>
                  <a:gd name="T56" fmla="*/ 1 w 844"/>
                  <a:gd name="T57" fmla="*/ 2 h 1864"/>
                  <a:gd name="T58" fmla="*/ 1 w 844"/>
                  <a:gd name="T59" fmla="*/ 3 h 1864"/>
                  <a:gd name="T60" fmla="*/ 1 w 844"/>
                  <a:gd name="T61" fmla="*/ 3 h 1864"/>
                  <a:gd name="T62" fmla="*/ 1 w 844"/>
                  <a:gd name="T63" fmla="*/ 3 h 1864"/>
                  <a:gd name="T64" fmla="*/ 1 w 844"/>
                  <a:gd name="T65" fmla="*/ 3 h 1864"/>
                  <a:gd name="T66" fmla="*/ 1 w 844"/>
                  <a:gd name="T67" fmla="*/ 3 h 1864"/>
                  <a:gd name="T68" fmla="*/ 1 w 844"/>
                  <a:gd name="T69" fmla="*/ 3 h 1864"/>
                  <a:gd name="T70" fmla="*/ 1 w 844"/>
                  <a:gd name="T71" fmla="*/ 3 h 1864"/>
                  <a:gd name="T72" fmla="*/ 1 w 844"/>
                  <a:gd name="T73" fmla="*/ 3 h 1864"/>
                  <a:gd name="T74" fmla="*/ 1 w 844"/>
                  <a:gd name="T75" fmla="*/ 4 h 1864"/>
                  <a:gd name="T76" fmla="*/ 1 w 844"/>
                  <a:gd name="T77" fmla="*/ 4 h 1864"/>
                  <a:gd name="T78" fmla="*/ 1 w 844"/>
                  <a:gd name="T79" fmla="*/ 4 h 1864"/>
                  <a:gd name="T80" fmla="*/ 1 w 844"/>
                  <a:gd name="T81" fmla="*/ 3 h 1864"/>
                  <a:gd name="T82" fmla="*/ 1 w 844"/>
                  <a:gd name="T83" fmla="*/ 3 h 1864"/>
                  <a:gd name="T84" fmla="*/ 1 w 844"/>
                  <a:gd name="T85" fmla="*/ 4 h 1864"/>
                  <a:gd name="T86" fmla="*/ 0 w 844"/>
                  <a:gd name="T87" fmla="*/ 4 h 1864"/>
                  <a:gd name="T88" fmla="*/ 0 w 844"/>
                  <a:gd name="T89" fmla="*/ 4 h 1864"/>
                  <a:gd name="T90" fmla="*/ 0 w 844"/>
                  <a:gd name="T91" fmla="*/ 5 h 1864"/>
                  <a:gd name="T92" fmla="*/ 0 w 844"/>
                  <a:gd name="T93" fmla="*/ 5 h 1864"/>
                  <a:gd name="T94" fmla="*/ 0 w 844"/>
                  <a:gd name="T95" fmla="*/ 5 h 1864"/>
                  <a:gd name="T96" fmla="*/ 0 w 844"/>
                  <a:gd name="T97" fmla="*/ 4 h 1864"/>
                  <a:gd name="T98" fmla="*/ 0 w 844"/>
                  <a:gd name="T99" fmla="*/ 4 h 1864"/>
                  <a:gd name="T100" fmla="*/ 0 w 844"/>
                  <a:gd name="T101" fmla="*/ 4 h 1864"/>
                  <a:gd name="T102" fmla="*/ 1 w 844"/>
                  <a:gd name="T103" fmla="*/ 4 h 1864"/>
                  <a:gd name="T104" fmla="*/ 0 w 844"/>
                  <a:gd name="T105" fmla="*/ 5 h 1864"/>
                  <a:gd name="T106" fmla="*/ 0 w 844"/>
                  <a:gd name="T107" fmla="*/ 5 h 1864"/>
                  <a:gd name="T108" fmla="*/ 0 w 844"/>
                  <a:gd name="T109" fmla="*/ 5 h 186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44" h="1864">
                    <a:moveTo>
                      <a:pt x="38" y="14"/>
                    </a:moveTo>
                    <a:lnTo>
                      <a:pt x="40" y="11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7" y="2"/>
                    </a:lnTo>
                    <a:lnTo>
                      <a:pt x="51" y="0"/>
                    </a:lnTo>
                    <a:lnTo>
                      <a:pt x="55" y="0"/>
                    </a:lnTo>
                    <a:lnTo>
                      <a:pt x="60" y="1"/>
                    </a:lnTo>
                    <a:lnTo>
                      <a:pt x="68" y="4"/>
                    </a:lnTo>
                    <a:lnTo>
                      <a:pt x="74" y="8"/>
                    </a:lnTo>
                    <a:lnTo>
                      <a:pt x="78" y="13"/>
                    </a:lnTo>
                    <a:lnTo>
                      <a:pt x="80" y="16"/>
                    </a:lnTo>
                    <a:lnTo>
                      <a:pt x="81" y="20"/>
                    </a:lnTo>
                    <a:lnTo>
                      <a:pt x="81" y="24"/>
                    </a:lnTo>
                    <a:lnTo>
                      <a:pt x="80" y="27"/>
                    </a:lnTo>
                    <a:lnTo>
                      <a:pt x="79" y="31"/>
                    </a:lnTo>
                    <a:lnTo>
                      <a:pt x="77" y="34"/>
                    </a:lnTo>
                    <a:lnTo>
                      <a:pt x="38" y="14"/>
                    </a:lnTo>
                    <a:close/>
                    <a:moveTo>
                      <a:pt x="77" y="34"/>
                    </a:moveTo>
                    <a:lnTo>
                      <a:pt x="70" y="47"/>
                    </a:lnTo>
                    <a:lnTo>
                      <a:pt x="65" y="60"/>
                    </a:lnTo>
                    <a:lnTo>
                      <a:pt x="59" y="72"/>
                    </a:lnTo>
                    <a:lnTo>
                      <a:pt x="55" y="83"/>
                    </a:lnTo>
                    <a:lnTo>
                      <a:pt x="52" y="94"/>
                    </a:lnTo>
                    <a:lnTo>
                      <a:pt x="50" y="106"/>
                    </a:lnTo>
                    <a:lnTo>
                      <a:pt x="48" y="117"/>
                    </a:lnTo>
                    <a:lnTo>
                      <a:pt x="47" y="128"/>
                    </a:lnTo>
                    <a:lnTo>
                      <a:pt x="46" y="138"/>
                    </a:lnTo>
                    <a:lnTo>
                      <a:pt x="46" y="149"/>
                    </a:lnTo>
                    <a:lnTo>
                      <a:pt x="47" y="158"/>
                    </a:lnTo>
                    <a:lnTo>
                      <a:pt x="48" y="168"/>
                    </a:lnTo>
                    <a:lnTo>
                      <a:pt x="50" y="177"/>
                    </a:lnTo>
                    <a:lnTo>
                      <a:pt x="52" y="188"/>
                    </a:lnTo>
                    <a:lnTo>
                      <a:pt x="55" y="197"/>
                    </a:lnTo>
                    <a:lnTo>
                      <a:pt x="58" y="205"/>
                    </a:lnTo>
                    <a:lnTo>
                      <a:pt x="67" y="223"/>
                    </a:lnTo>
                    <a:lnTo>
                      <a:pt x="76" y="241"/>
                    </a:lnTo>
                    <a:lnTo>
                      <a:pt x="87" y="257"/>
                    </a:lnTo>
                    <a:lnTo>
                      <a:pt x="98" y="274"/>
                    </a:lnTo>
                    <a:lnTo>
                      <a:pt x="126" y="306"/>
                    </a:lnTo>
                    <a:lnTo>
                      <a:pt x="155" y="339"/>
                    </a:lnTo>
                    <a:lnTo>
                      <a:pt x="122" y="369"/>
                    </a:lnTo>
                    <a:lnTo>
                      <a:pt x="105" y="349"/>
                    </a:lnTo>
                    <a:lnTo>
                      <a:pt x="89" y="331"/>
                    </a:lnTo>
                    <a:lnTo>
                      <a:pt x="74" y="312"/>
                    </a:lnTo>
                    <a:lnTo>
                      <a:pt x="58" y="294"/>
                    </a:lnTo>
                    <a:lnTo>
                      <a:pt x="45" y="276"/>
                    </a:lnTo>
                    <a:lnTo>
                      <a:pt x="33" y="256"/>
                    </a:lnTo>
                    <a:lnTo>
                      <a:pt x="23" y="236"/>
                    </a:lnTo>
                    <a:lnTo>
                      <a:pt x="13" y="215"/>
                    </a:lnTo>
                    <a:lnTo>
                      <a:pt x="9" y="205"/>
                    </a:lnTo>
                    <a:lnTo>
                      <a:pt x="6" y="195"/>
                    </a:lnTo>
                    <a:lnTo>
                      <a:pt x="4" y="183"/>
                    </a:lnTo>
                    <a:lnTo>
                      <a:pt x="2" y="172"/>
                    </a:lnTo>
                    <a:lnTo>
                      <a:pt x="1" y="161"/>
                    </a:lnTo>
                    <a:lnTo>
                      <a:pt x="0" y="149"/>
                    </a:lnTo>
                    <a:lnTo>
                      <a:pt x="1" y="137"/>
                    </a:lnTo>
                    <a:lnTo>
                      <a:pt x="1" y="125"/>
                    </a:lnTo>
                    <a:lnTo>
                      <a:pt x="3" y="112"/>
                    </a:lnTo>
                    <a:lnTo>
                      <a:pt x="5" y="100"/>
                    </a:lnTo>
                    <a:lnTo>
                      <a:pt x="8" y="86"/>
                    </a:lnTo>
                    <a:lnTo>
                      <a:pt x="12" y="73"/>
                    </a:lnTo>
                    <a:lnTo>
                      <a:pt x="17" y="59"/>
                    </a:lnTo>
                    <a:lnTo>
                      <a:pt x="24" y="44"/>
                    </a:lnTo>
                    <a:lnTo>
                      <a:pt x="30" y="29"/>
                    </a:lnTo>
                    <a:lnTo>
                      <a:pt x="38" y="14"/>
                    </a:lnTo>
                    <a:lnTo>
                      <a:pt x="77" y="34"/>
                    </a:lnTo>
                    <a:close/>
                    <a:moveTo>
                      <a:pt x="155" y="339"/>
                    </a:moveTo>
                    <a:lnTo>
                      <a:pt x="844" y="1098"/>
                    </a:lnTo>
                    <a:lnTo>
                      <a:pt x="155" y="339"/>
                    </a:lnTo>
                    <a:lnTo>
                      <a:pt x="138" y="353"/>
                    </a:lnTo>
                    <a:lnTo>
                      <a:pt x="155" y="339"/>
                    </a:lnTo>
                    <a:close/>
                    <a:moveTo>
                      <a:pt x="155" y="339"/>
                    </a:moveTo>
                    <a:lnTo>
                      <a:pt x="179" y="366"/>
                    </a:lnTo>
                    <a:lnTo>
                      <a:pt x="203" y="393"/>
                    </a:lnTo>
                    <a:lnTo>
                      <a:pt x="214" y="408"/>
                    </a:lnTo>
                    <a:lnTo>
                      <a:pt x="226" y="423"/>
                    </a:lnTo>
                    <a:lnTo>
                      <a:pt x="237" y="437"/>
                    </a:lnTo>
                    <a:lnTo>
                      <a:pt x="248" y="454"/>
                    </a:lnTo>
                    <a:lnTo>
                      <a:pt x="211" y="477"/>
                    </a:lnTo>
                    <a:lnTo>
                      <a:pt x="201" y="463"/>
                    </a:lnTo>
                    <a:lnTo>
                      <a:pt x="190" y="448"/>
                    </a:lnTo>
                    <a:lnTo>
                      <a:pt x="180" y="434"/>
                    </a:lnTo>
                    <a:lnTo>
                      <a:pt x="169" y="421"/>
                    </a:lnTo>
                    <a:lnTo>
                      <a:pt x="145" y="394"/>
                    </a:lnTo>
                    <a:lnTo>
                      <a:pt x="122" y="369"/>
                    </a:lnTo>
                    <a:lnTo>
                      <a:pt x="155" y="339"/>
                    </a:lnTo>
                    <a:close/>
                    <a:moveTo>
                      <a:pt x="211" y="477"/>
                    </a:moveTo>
                    <a:lnTo>
                      <a:pt x="214" y="482"/>
                    </a:lnTo>
                    <a:lnTo>
                      <a:pt x="211" y="477"/>
                    </a:lnTo>
                    <a:lnTo>
                      <a:pt x="229" y="466"/>
                    </a:lnTo>
                    <a:lnTo>
                      <a:pt x="211" y="477"/>
                    </a:lnTo>
                    <a:close/>
                    <a:moveTo>
                      <a:pt x="248" y="454"/>
                    </a:moveTo>
                    <a:lnTo>
                      <a:pt x="269" y="485"/>
                    </a:lnTo>
                    <a:lnTo>
                      <a:pt x="289" y="512"/>
                    </a:lnTo>
                    <a:lnTo>
                      <a:pt x="306" y="532"/>
                    </a:lnTo>
                    <a:lnTo>
                      <a:pt x="321" y="550"/>
                    </a:lnTo>
                    <a:lnTo>
                      <a:pt x="289" y="578"/>
                    </a:lnTo>
                    <a:lnTo>
                      <a:pt x="272" y="560"/>
                    </a:lnTo>
                    <a:lnTo>
                      <a:pt x="254" y="538"/>
                    </a:lnTo>
                    <a:lnTo>
                      <a:pt x="233" y="511"/>
                    </a:lnTo>
                    <a:lnTo>
                      <a:pt x="211" y="477"/>
                    </a:lnTo>
                    <a:lnTo>
                      <a:pt x="248" y="454"/>
                    </a:lnTo>
                    <a:close/>
                    <a:moveTo>
                      <a:pt x="321" y="550"/>
                    </a:moveTo>
                    <a:lnTo>
                      <a:pt x="339" y="570"/>
                    </a:lnTo>
                    <a:lnTo>
                      <a:pt x="353" y="589"/>
                    </a:lnTo>
                    <a:lnTo>
                      <a:pt x="359" y="599"/>
                    </a:lnTo>
                    <a:lnTo>
                      <a:pt x="363" y="608"/>
                    </a:lnTo>
                    <a:lnTo>
                      <a:pt x="368" y="618"/>
                    </a:lnTo>
                    <a:lnTo>
                      <a:pt x="371" y="630"/>
                    </a:lnTo>
                    <a:lnTo>
                      <a:pt x="374" y="643"/>
                    </a:lnTo>
                    <a:lnTo>
                      <a:pt x="375" y="657"/>
                    </a:lnTo>
                    <a:lnTo>
                      <a:pt x="376" y="673"/>
                    </a:lnTo>
                    <a:lnTo>
                      <a:pt x="376" y="691"/>
                    </a:lnTo>
                    <a:lnTo>
                      <a:pt x="373" y="736"/>
                    </a:lnTo>
                    <a:lnTo>
                      <a:pt x="368" y="792"/>
                    </a:lnTo>
                    <a:lnTo>
                      <a:pt x="325" y="787"/>
                    </a:lnTo>
                    <a:lnTo>
                      <a:pt x="329" y="737"/>
                    </a:lnTo>
                    <a:lnTo>
                      <a:pt x="332" y="698"/>
                    </a:lnTo>
                    <a:lnTo>
                      <a:pt x="332" y="682"/>
                    </a:lnTo>
                    <a:lnTo>
                      <a:pt x="331" y="669"/>
                    </a:lnTo>
                    <a:lnTo>
                      <a:pt x="330" y="656"/>
                    </a:lnTo>
                    <a:lnTo>
                      <a:pt x="328" y="645"/>
                    </a:lnTo>
                    <a:lnTo>
                      <a:pt x="326" y="635"/>
                    </a:lnTo>
                    <a:lnTo>
                      <a:pt x="322" y="627"/>
                    </a:lnTo>
                    <a:lnTo>
                      <a:pt x="318" y="618"/>
                    </a:lnTo>
                    <a:lnTo>
                      <a:pt x="314" y="610"/>
                    </a:lnTo>
                    <a:lnTo>
                      <a:pt x="303" y="595"/>
                    </a:lnTo>
                    <a:lnTo>
                      <a:pt x="289" y="578"/>
                    </a:lnTo>
                    <a:lnTo>
                      <a:pt x="321" y="550"/>
                    </a:lnTo>
                    <a:close/>
                    <a:moveTo>
                      <a:pt x="368" y="792"/>
                    </a:moveTo>
                    <a:lnTo>
                      <a:pt x="363" y="827"/>
                    </a:lnTo>
                    <a:lnTo>
                      <a:pt x="358" y="858"/>
                    </a:lnTo>
                    <a:lnTo>
                      <a:pt x="352" y="884"/>
                    </a:lnTo>
                    <a:lnTo>
                      <a:pt x="345" y="908"/>
                    </a:lnTo>
                    <a:lnTo>
                      <a:pt x="339" y="928"/>
                    </a:lnTo>
                    <a:lnTo>
                      <a:pt x="332" y="947"/>
                    </a:lnTo>
                    <a:lnTo>
                      <a:pt x="325" y="964"/>
                    </a:lnTo>
                    <a:lnTo>
                      <a:pt x="317" y="979"/>
                    </a:lnTo>
                    <a:lnTo>
                      <a:pt x="277" y="961"/>
                    </a:lnTo>
                    <a:lnTo>
                      <a:pt x="285" y="947"/>
                    </a:lnTo>
                    <a:lnTo>
                      <a:pt x="291" y="931"/>
                    </a:lnTo>
                    <a:lnTo>
                      <a:pt x="297" y="914"/>
                    </a:lnTo>
                    <a:lnTo>
                      <a:pt x="303" y="896"/>
                    </a:lnTo>
                    <a:lnTo>
                      <a:pt x="309" y="873"/>
                    </a:lnTo>
                    <a:lnTo>
                      <a:pt x="315" y="849"/>
                    </a:lnTo>
                    <a:lnTo>
                      <a:pt x="320" y="820"/>
                    </a:lnTo>
                    <a:lnTo>
                      <a:pt x="325" y="787"/>
                    </a:lnTo>
                    <a:lnTo>
                      <a:pt x="368" y="792"/>
                    </a:lnTo>
                    <a:close/>
                    <a:moveTo>
                      <a:pt x="317" y="979"/>
                    </a:moveTo>
                    <a:lnTo>
                      <a:pt x="310" y="996"/>
                    </a:lnTo>
                    <a:lnTo>
                      <a:pt x="304" y="1012"/>
                    </a:lnTo>
                    <a:lnTo>
                      <a:pt x="301" y="1022"/>
                    </a:lnTo>
                    <a:lnTo>
                      <a:pt x="299" y="1030"/>
                    </a:lnTo>
                    <a:lnTo>
                      <a:pt x="297" y="1039"/>
                    </a:lnTo>
                    <a:lnTo>
                      <a:pt x="296" y="1049"/>
                    </a:lnTo>
                    <a:lnTo>
                      <a:pt x="295" y="1059"/>
                    </a:lnTo>
                    <a:lnTo>
                      <a:pt x="295" y="1071"/>
                    </a:lnTo>
                    <a:lnTo>
                      <a:pt x="296" y="1083"/>
                    </a:lnTo>
                    <a:lnTo>
                      <a:pt x="297" y="1096"/>
                    </a:lnTo>
                    <a:lnTo>
                      <a:pt x="299" y="1112"/>
                    </a:lnTo>
                    <a:lnTo>
                      <a:pt x="302" y="1127"/>
                    </a:lnTo>
                    <a:lnTo>
                      <a:pt x="305" y="1144"/>
                    </a:lnTo>
                    <a:lnTo>
                      <a:pt x="310" y="1164"/>
                    </a:lnTo>
                    <a:lnTo>
                      <a:pt x="267" y="1174"/>
                    </a:lnTo>
                    <a:lnTo>
                      <a:pt x="262" y="1153"/>
                    </a:lnTo>
                    <a:lnTo>
                      <a:pt x="258" y="1133"/>
                    </a:lnTo>
                    <a:lnTo>
                      <a:pt x="255" y="1115"/>
                    </a:lnTo>
                    <a:lnTo>
                      <a:pt x="253" y="1098"/>
                    </a:lnTo>
                    <a:lnTo>
                      <a:pt x="251" y="1083"/>
                    </a:lnTo>
                    <a:lnTo>
                      <a:pt x="251" y="1069"/>
                    </a:lnTo>
                    <a:lnTo>
                      <a:pt x="251" y="1055"/>
                    </a:lnTo>
                    <a:lnTo>
                      <a:pt x="252" y="1043"/>
                    </a:lnTo>
                    <a:lnTo>
                      <a:pt x="254" y="1032"/>
                    </a:lnTo>
                    <a:lnTo>
                      <a:pt x="256" y="1021"/>
                    </a:lnTo>
                    <a:lnTo>
                      <a:pt x="258" y="1010"/>
                    </a:lnTo>
                    <a:lnTo>
                      <a:pt x="262" y="1001"/>
                    </a:lnTo>
                    <a:lnTo>
                      <a:pt x="269" y="982"/>
                    </a:lnTo>
                    <a:lnTo>
                      <a:pt x="277" y="961"/>
                    </a:lnTo>
                    <a:lnTo>
                      <a:pt x="317" y="979"/>
                    </a:lnTo>
                    <a:close/>
                    <a:moveTo>
                      <a:pt x="310" y="1164"/>
                    </a:moveTo>
                    <a:lnTo>
                      <a:pt x="313" y="1180"/>
                    </a:lnTo>
                    <a:lnTo>
                      <a:pt x="316" y="1195"/>
                    </a:lnTo>
                    <a:lnTo>
                      <a:pt x="317" y="1210"/>
                    </a:lnTo>
                    <a:lnTo>
                      <a:pt x="317" y="1223"/>
                    </a:lnTo>
                    <a:lnTo>
                      <a:pt x="316" y="1235"/>
                    </a:lnTo>
                    <a:lnTo>
                      <a:pt x="314" y="1247"/>
                    </a:lnTo>
                    <a:lnTo>
                      <a:pt x="311" y="1258"/>
                    </a:lnTo>
                    <a:lnTo>
                      <a:pt x="307" y="1268"/>
                    </a:lnTo>
                    <a:lnTo>
                      <a:pt x="302" y="1277"/>
                    </a:lnTo>
                    <a:lnTo>
                      <a:pt x="297" y="1287"/>
                    </a:lnTo>
                    <a:lnTo>
                      <a:pt x="291" y="1296"/>
                    </a:lnTo>
                    <a:lnTo>
                      <a:pt x="284" y="1305"/>
                    </a:lnTo>
                    <a:lnTo>
                      <a:pt x="268" y="1323"/>
                    </a:lnTo>
                    <a:lnTo>
                      <a:pt x="251" y="1342"/>
                    </a:lnTo>
                    <a:lnTo>
                      <a:pt x="219" y="1311"/>
                    </a:lnTo>
                    <a:lnTo>
                      <a:pt x="233" y="1297"/>
                    </a:lnTo>
                    <a:lnTo>
                      <a:pt x="246" y="1282"/>
                    </a:lnTo>
                    <a:lnTo>
                      <a:pt x="251" y="1275"/>
                    </a:lnTo>
                    <a:lnTo>
                      <a:pt x="256" y="1268"/>
                    </a:lnTo>
                    <a:lnTo>
                      <a:pt x="260" y="1261"/>
                    </a:lnTo>
                    <a:lnTo>
                      <a:pt x="264" y="1253"/>
                    </a:lnTo>
                    <a:lnTo>
                      <a:pt x="267" y="1246"/>
                    </a:lnTo>
                    <a:lnTo>
                      <a:pt x="269" y="1237"/>
                    </a:lnTo>
                    <a:lnTo>
                      <a:pt x="271" y="1228"/>
                    </a:lnTo>
                    <a:lnTo>
                      <a:pt x="272" y="1219"/>
                    </a:lnTo>
                    <a:lnTo>
                      <a:pt x="272" y="1209"/>
                    </a:lnTo>
                    <a:lnTo>
                      <a:pt x="271" y="1199"/>
                    </a:lnTo>
                    <a:lnTo>
                      <a:pt x="270" y="1186"/>
                    </a:lnTo>
                    <a:lnTo>
                      <a:pt x="267" y="1174"/>
                    </a:lnTo>
                    <a:lnTo>
                      <a:pt x="310" y="1164"/>
                    </a:lnTo>
                    <a:close/>
                    <a:moveTo>
                      <a:pt x="251" y="1342"/>
                    </a:moveTo>
                    <a:lnTo>
                      <a:pt x="240" y="1354"/>
                    </a:lnTo>
                    <a:lnTo>
                      <a:pt x="226" y="1368"/>
                    </a:lnTo>
                    <a:lnTo>
                      <a:pt x="214" y="1384"/>
                    </a:lnTo>
                    <a:lnTo>
                      <a:pt x="201" y="1400"/>
                    </a:lnTo>
                    <a:lnTo>
                      <a:pt x="188" y="1420"/>
                    </a:lnTo>
                    <a:lnTo>
                      <a:pt x="175" y="1440"/>
                    </a:lnTo>
                    <a:lnTo>
                      <a:pt x="163" y="1464"/>
                    </a:lnTo>
                    <a:lnTo>
                      <a:pt x="152" y="1490"/>
                    </a:lnTo>
                    <a:lnTo>
                      <a:pt x="140" y="1520"/>
                    </a:lnTo>
                    <a:lnTo>
                      <a:pt x="131" y="1553"/>
                    </a:lnTo>
                    <a:lnTo>
                      <a:pt x="126" y="1571"/>
                    </a:lnTo>
                    <a:lnTo>
                      <a:pt x="122" y="1589"/>
                    </a:lnTo>
                    <a:lnTo>
                      <a:pt x="119" y="1610"/>
                    </a:lnTo>
                    <a:lnTo>
                      <a:pt x="115" y="1630"/>
                    </a:lnTo>
                    <a:lnTo>
                      <a:pt x="112" y="1653"/>
                    </a:lnTo>
                    <a:lnTo>
                      <a:pt x="110" y="1676"/>
                    </a:lnTo>
                    <a:lnTo>
                      <a:pt x="107" y="1701"/>
                    </a:lnTo>
                    <a:lnTo>
                      <a:pt x="105" y="1727"/>
                    </a:lnTo>
                    <a:lnTo>
                      <a:pt x="103" y="1753"/>
                    </a:lnTo>
                    <a:lnTo>
                      <a:pt x="103" y="1781"/>
                    </a:lnTo>
                    <a:lnTo>
                      <a:pt x="102" y="1810"/>
                    </a:lnTo>
                    <a:lnTo>
                      <a:pt x="103" y="1841"/>
                    </a:lnTo>
                    <a:lnTo>
                      <a:pt x="59" y="1842"/>
                    </a:lnTo>
                    <a:lnTo>
                      <a:pt x="58" y="1809"/>
                    </a:lnTo>
                    <a:lnTo>
                      <a:pt x="59" y="1779"/>
                    </a:lnTo>
                    <a:lnTo>
                      <a:pt x="60" y="1749"/>
                    </a:lnTo>
                    <a:lnTo>
                      <a:pt x="61" y="1720"/>
                    </a:lnTo>
                    <a:lnTo>
                      <a:pt x="64" y="1694"/>
                    </a:lnTo>
                    <a:lnTo>
                      <a:pt x="66" y="1668"/>
                    </a:lnTo>
                    <a:lnTo>
                      <a:pt x="69" y="1644"/>
                    </a:lnTo>
                    <a:lnTo>
                      <a:pt x="72" y="1620"/>
                    </a:lnTo>
                    <a:lnTo>
                      <a:pt x="76" y="1598"/>
                    </a:lnTo>
                    <a:lnTo>
                      <a:pt x="80" y="1577"/>
                    </a:lnTo>
                    <a:lnTo>
                      <a:pt x="85" y="1557"/>
                    </a:lnTo>
                    <a:lnTo>
                      <a:pt x="89" y="1537"/>
                    </a:lnTo>
                    <a:lnTo>
                      <a:pt x="94" y="1520"/>
                    </a:lnTo>
                    <a:lnTo>
                      <a:pt x="100" y="1502"/>
                    </a:lnTo>
                    <a:lnTo>
                      <a:pt x="105" y="1486"/>
                    </a:lnTo>
                    <a:lnTo>
                      <a:pt x="112" y="1471"/>
                    </a:lnTo>
                    <a:lnTo>
                      <a:pt x="124" y="1443"/>
                    </a:lnTo>
                    <a:lnTo>
                      <a:pt x="137" y="1418"/>
                    </a:lnTo>
                    <a:lnTo>
                      <a:pt x="151" y="1395"/>
                    </a:lnTo>
                    <a:lnTo>
                      <a:pt x="165" y="1376"/>
                    </a:lnTo>
                    <a:lnTo>
                      <a:pt x="179" y="1357"/>
                    </a:lnTo>
                    <a:lnTo>
                      <a:pt x="192" y="1341"/>
                    </a:lnTo>
                    <a:lnTo>
                      <a:pt x="207" y="1325"/>
                    </a:lnTo>
                    <a:lnTo>
                      <a:pt x="219" y="1311"/>
                    </a:lnTo>
                    <a:lnTo>
                      <a:pt x="251" y="1342"/>
                    </a:lnTo>
                    <a:close/>
                    <a:moveTo>
                      <a:pt x="103" y="1841"/>
                    </a:moveTo>
                    <a:lnTo>
                      <a:pt x="103" y="1845"/>
                    </a:lnTo>
                    <a:lnTo>
                      <a:pt x="102" y="1849"/>
                    </a:lnTo>
                    <a:lnTo>
                      <a:pt x="102" y="1853"/>
                    </a:lnTo>
                    <a:lnTo>
                      <a:pt x="100" y="1857"/>
                    </a:lnTo>
                    <a:lnTo>
                      <a:pt x="98" y="1860"/>
                    </a:lnTo>
                    <a:lnTo>
                      <a:pt x="94" y="1862"/>
                    </a:lnTo>
                    <a:lnTo>
                      <a:pt x="89" y="1863"/>
                    </a:lnTo>
                    <a:lnTo>
                      <a:pt x="82" y="1864"/>
                    </a:lnTo>
                    <a:lnTo>
                      <a:pt x="74" y="1863"/>
                    </a:lnTo>
                    <a:lnTo>
                      <a:pt x="69" y="1862"/>
                    </a:lnTo>
                    <a:lnTo>
                      <a:pt x="65" y="1860"/>
                    </a:lnTo>
                    <a:lnTo>
                      <a:pt x="62" y="1857"/>
                    </a:lnTo>
                    <a:lnTo>
                      <a:pt x="60" y="1853"/>
                    </a:lnTo>
                    <a:lnTo>
                      <a:pt x="59" y="1850"/>
                    </a:lnTo>
                    <a:lnTo>
                      <a:pt x="59" y="1846"/>
                    </a:lnTo>
                    <a:lnTo>
                      <a:pt x="59" y="1842"/>
                    </a:lnTo>
                    <a:lnTo>
                      <a:pt x="103" y="1841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19" name="Freeform 615">
                <a:extLst>
                  <a:ext uri="{FF2B5EF4-FFF2-40B4-BE49-F238E27FC236}">
                    <a16:creationId xmlns:a16="http://schemas.microsoft.com/office/drawing/2014/main" id="{5236F642-44DB-4C35-A5BB-7FD0C04FF3F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67" y="1533"/>
                <a:ext cx="42" cy="84"/>
              </a:xfrm>
              <a:custGeom>
                <a:avLst/>
                <a:gdLst>
                  <a:gd name="T0" fmla="*/ 1 w 803"/>
                  <a:gd name="T1" fmla="*/ 0 h 1595"/>
                  <a:gd name="T2" fmla="*/ 1 w 803"/>
                  <a:gd name="T3" fmla="*/ 0 h 1595"/>
                  <a:gd name="T4" fmla="*/ 1 w 803"/>
                  <a:gd name="T5" fmla="*/ 0 h 1595"/>
                  <a:gd name="T6" fmla="*/ 1 w 803"/>
                  <a:gd name="T7" fmla="*/ 0 h 1595"/>
                  <a:gd name="T8" fmla="*/ 1 w 803"/>
                  <a:gd name="T9" fmla="*/ 0 h 1595"/>
                  <a:gd name="T10" fmla="*/ 1 w 803"/>
                  <a:gd name="T11" fmla="*/ 0 h 1595"/>
                  <a:gd name="T12" fmla="*/ 1 w 803"/>
                  <a:gd name="T13" fmla="*/ 0 h 1595"/>
                  <a:gd name="T14" fmla="*/ 1 w 803"/>
                  <a:gd name="T15" fmla="*/ 0 h 1595"/>
                  <a:gd name="T16" fmla="*/ 1 w 803"/>
                  <a:gd name="T17" fmla="*/ 0 h 1595"/>
                  <a:gd name="T18" fmla="*/ 1 w 803"/>
                  <a:gd name="T19" fmla="*/ 1 h 1595"/>
                  <a:gd name="T20" fmla="*/ 1 w 803"/>
                  <a:gd name="T21" fmla="*/ 1 h 1595"/>
                  <a:gd name="T22" fmla="*/ 1 w 803"/>
                  <a:gd name="T23" fmla="*/ 1 h 1595"/>
                  <a:gd name="T24" fmla="*/ 1 w 803"/>
                  <a:gd name="T25" fmla="*/ 1 h 1595"/>
                  <a:gd name="T26" fmla="*/ 1 w 803"/>
                  <a:gd name="T27" fmla="*/ 0 h 1595"/>
                  <a:gd name="T28" fmla="*/ 1 w 803"/>
                  <a:gd name="T29" fmla="*/ 1 h 1595"/>
                  <a:gd name="T30" fmla="*/ 1 w 803"/>
                  <a:gd name="T31" fmla="*/ 1 h 1595"/>
                  <a:gd name="T32" fmla="*/ 1 w 803"/>
                  <a:gd name="T33" fmla="*/ 1 h 1595"/>
                  <a:gd name="T34" fmla="*/ 1 w 803"/>
                  <a:gd name="T35" fmla="*/ 1 h 1595"/>
                  <a:gd name="T36" fmla="*/ 1 w 803"/>
                  <a:gd name="T37" fmla="*/ 1 h 1595"/>
                  <a:gd name="T38" fmla="*/ 1 w 803"/>
                  <a:gd name="T39" fmla="*/ 1 h 1595"/>
                  <a:gd name="T40" fmla="*/ 1 w 803"/>
                  <a:gd name="T41" fmla="*/ 1 h 1595"/>
                  <a:gd name="T42" fmla="*/ 1 w 803"/>
                  <a:gd name="T43" fmla="*/ 2 h 1595"/>
                  <a:gd name="T44" fmla="*/ 1 w 803"/>
                  <a:gd name="T45" fmla="*/ 2 h 1595"/>
                  <a:gd name="T46" fmla="*/ 1 w 803"/>
                  <a:gd name="T47" fmla="*/ 2 h 1595"/>
                  <a:gd name="T48" fmla="*/ 1 w 803"/>
                  <a:gd name="T49" fmla="*/ 2 h 1595"/>
                  <a:gd name="T50" fmla="*/ 1 w 803"/>
                  <a:gd name="T51" fmla="*/ 2 h 1595"/>
                  <a:gd name="T52" fmla="*/ 1 w 803"/>
                  <a:gd name="T53" fmla="*/ 1 h 1595"/>
                  <a:gd name="T54" fmla="*/ 1 w 803"/>
                  <a:gd name="T55" fmla="*/ 1 h 1595"/>
                  <a:gd name="T56" fmla="*/ 1 w 803"/>
                  <a:gd name="T57" fmla="*/ 2 h 1595"/>
                  <a:gd name="T58" fmla="*/ 1 w 803"/>
                  <a:gd name="T59" fmla="*/ 2 h 1595"/>
                  <a:gd name="T60" fmla="*/ 1 w 803"/>
                  <a:gd name="T61" fmla="*/ 2 h 1595"/>
                  <a:gd name="T62" fmla="*/ 1 w 803"/>
                  <a:gd name="T63" fmla="*/ 3 h 1595"/>
                  <a:gd name="T64" fmla="*/ 1 w 803"/>
                  <a:gd name="T65" fmla="*/ 2 h 1595"/>
                  <a:gd name="T66" fmla="*/ 1 w 803"/>
                  <a:gd name="T67" fmla="*/ 2 h 1595"/>
                  <a:gd name="T68" fmla="*/ 1 w 803"/>
                  <a:gd name="T69" fmla="*/ 3 h 1595"/>
                  <a:gd name="T70" fmla="*/ 1 w 803"/>
                  <a:gd name="T71" fmla="*/ 3 h 1595"/>
                  <a:gd name="T72" fmla="*/ 1 w 803"/>
                  <a:gd name="T73" fmla="*/ 3 h 1595"/>
                  <a:gd name="T74" fmla="*/ 1 w 803"/>
                  <a:gd name="T75" fmla="*/ 3 h 1595"/>
                  <a:gd name="T76" fmla="*/ 1 w 803"/>
                  <a:gd name="T77" fmla="*/ 3 h 1595"/>
                  <a:gd name="T78" fmla="*/ 1 w 803"/>
                  <a:gd name="T79" fmla="*/ 3 h 1595"/>
                  <a:gd name="T80" fmla="*/ 1 w 803"/>
                  <a:gd name="T81" fmla="*/ 3 h 1595"/>
                  <a:gd name="T82" fmla="*/ 1 w 803"/>
                  <a:gd name="T83" fmla="*/ 3 h 1595"/>
                  <a:gd name="T84" fmla="*/ 1 w 803"/>
                  <a:gd name="T85" fmla="*/ 4 h 1595"/>
                  <a:gd name="T86" fmla="*/ 1 w 803"/>
                  <a:gd name="T87" fmla="*/ 3 h 1595"/>
                  <a:gd name="T88" fmla="*/ 1 w 803"/>
                  <a:gd name="T89" fmla="*/ 3 h 1595"/>
                  <a:gd name="T90" fmla="*/ 1 w 803"/>
                  <a:gd name="T91" fmla="*/ 4 h 1595"/>
                  <a:gd name="T92" fmla="*/ 2 w 803"/>
                  <a:gd name="T93" fmla="*/ 4 h 1595"/>
                  <a:gd name="T94" fmla="*/ 2 w 803"/>
                  <a:gd name="T95" fmla="*/ 4 h 1595"/>
                  <a:gd name="T96" fmla="*/ 1 w 803"/>
                  <a:gd name="T97" fmla="*/ 4 h 1595"/>
                  <a:gd name="T98" fmla="*/ 1 w 803"/>
                  <a:gd name="T99" fmla="*/ 4 h 1595"/>
                  <a:gd name="T100" fmla="*/ 2 w 803"/>
                  <a:gd name="T101" fmla="*/ 4 h 1595"/>
                  <a:gd name="T102" fmla="*/ 2 w 803"/>
                  <a:gd name="T103" fmla="*/ 4 h 1595"/>
                  <a:gd name="T104" fmla="*/ 2 w 803"/>
                  <a:gd name="T105" fmla="*/ 4 h 1595"/>
                  <a:gd name="T106" fmla="*/ 2 w 803"/>
                  <a:gd name="T107" fmla="*/ 4 h 1595"/>
                  <a:gd name="T108" fmla="*/ 2 w 803"/>
                  <a:gd name="T109" fmla="*/ 4 h 1595"/>
                  <a:gd name="T110" fmla="*/ 2 w 803"/>
                  <a:gd name="T111" fmla="*/ 4 h 1595"/>
                  <a:gd name="T112" fmla="*/ 2 w 803"/>
                  <a:gd name="T113" fmla="*/ 4 h 1595"/>
                  <a:gd name="T114" fmla="*/ 2 w 803"/>
                  <a:gd name="T115" fmla="*/ 4 h 1595"/>
                  <a:gd name="T116" fmla="*/ 2 w 803"/>
                  <a:gd name="T117" fmla="*/ 4 h 1595"/>
                  <a:gd name="T118" fmla="*/ 2 w 803"/>
                  <a:gd name="T119" fmla="*/ 4 h 1595"/>
                  <a:gd name="T120" fmla="*/ 2 w 803"/>
                  <a:gd name="T121" fmla="*/ 4 h 15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803" h="1595">
                    <a:moveTo>
                      <a:pt x="428" y="30"/>
                    </a:moveTo>
                    <a:lnTo>
                      <a:pt x="427" y="26"/>
                    </a:lnTo>
                    <a:lnTo>
                      <a:pt x="426" y="22"/>
                    </a:lnTo>
                    <a:lnTo>
                      <a:pt x="426" y="18"/>
                    </a:lnTo>
                    <a:lnTo>
                      <a:pt x="426" y="15"/>
                    </a:lnTo>
                    <a:lnTo>
                      <a:pt x="428" y="11"/>
                    </a:lnTo>
                    <a:lnTo>
                      <a:pt x="431" y="8"/>
                    </a:lnTo>
                    <a:lnTo>
                      <a:pt x="435" y="5"/>
                    </a:lnTo>
                    <a:lnTo>
                      <a:pt x="442" y="3"/>
                    </a:lnTo>
                    <a:lnTo>
                      <a:pt x="449" y="0"/>
                    </a:lnTo>
                    <a:lnTo>
                      <a:pt x="455" y="0"/>
                    </a:lnTo>
                    <a:lnTo>
                      <a:pt x="459" y="0"/>
                    </a:lnTo>
                    <a:lnTo>
                      <a:pt x="463" y="3"/>
                    </a:lnTo>
                    <a:lnTo>
                      <a:pt x="465" y="6"/>
                    </a:lnTo>
                    <a:lnTo>
                      <a:pt x="467" y="9"/>
                    </a:lnTo>
                    <a:lnTo>
                      <a:pt x="468" y="13"/>
                    </a:lnTo>
                    <a:lnTo>
                      <a:pt x="470" y="16"/>
                    </a:lnTo>
                    <a:lnTo>
                      <a:pt x="428" y="30"/>
                    </a:lnTo>
                    <a:close/>
                    <a:moveTo>
                      <a:pt x="470" y="16"/>
                    </a:moveTo>
                    <a:lnTo>
                      <a:pt x="474" y="32"/>
                    </a:lnTo>
                    <a:lnTo>
                      <a:pt x="476" y="49"/>
                    </a:lnTo>
                    <a:lnTo>
                      <a:pt x="478" y="67"/>
                    </a:lnTo>
                    <a:lnTo>
                      <a:pt x="478" y="85"/>
                    </a:lnTo>
                    <a:lnTo>
                      <a:pt x="476" y="105"/>
                    </a:lnTo>
                    <a:lnTo>
                      <a:pt x="473" y="125"/>
                    </a:lnTo>
                    <a:lnTo>
                      <a:pt x="470" y="147"/>
                    </a:lnTo>
                    <a:lnTo>
                      <a:pt x="465" y="169"/>
                    </a:lnTo>
                    <a:lnTo>
                      <a:pt x="422" y="158"/>
                    </a:lnTo>
                    <a:lnTo>
                      <a:pt x="426" y="139"/>
                    </a:lnTo>
                    <a:lnTo>
                      <a:pt x="430" y="120"/>
                    </a:lnTo>
                    <a:lnTo>
                      <a:pt x="432" y="103"/>
                    </a:lnTo>
                    <a:lnTo>
                      <a:pt x="434" y="86"/>
                    </a:lnTo>
                    <a:lnTo>
                      <a:pt x="434" y="71"/>
                    </a:lnTo>
                    <a:lnTo>
                      <a:pt x="433" y="56"/>
                    </a:lnTo>
                    <a:lnTo>
                      <a:pt x="431" y="42"/>
                    </a:lnTo>
                    <a:lnTo>
                      <a:pt x="428" y="30"/>
                    </a:lnTo>
                    <a:lnTo>
                      <a:pt x="470" y="16"/>
                    </a:lnTo>
                    <a:close/>
                    <a:moveTo>
                      <a:pt x="465" y="169"/>
                    </a:moveTo>
                    <a:lnTo>
                      <a:pt x="459" y="191"/>
                    </a:lnTo>
                    <a:lnTo>
                      <a:pt x="452" y="214"/>
                    </a:lnTo>
                    <a:lnTo>
                      <a:pt x="444" y="238"/>
                    </a:lnTo>
                    <a:lnTo>
                      <a:pt x="436" y="262"/>
                    </a:lnTo>
                    <a:lnTo>
                      <a:pt x="427" y="288"/>
                    </a:lnTo>
                    <a:lnTo>
                      <a:pt x="417" y="315"/>
                    </a:lnTo>
                    <a:lnTo>
                      <a:pt x="406" y="341"/>
                    </a:lnTo>
                    <a:lnTo>
                      <a:pt x="395" y="370"/>
                    </a:lnTo>
                    <a:lnTo>
                      <a:pt x="354" y="353"/>
                    </a:lnTo>
                    <a:lnTo>
                      <a:pt x="366" y="326"/>
                    </a:lnTo>
                    <a:lnTo>
                      <a:pt x="376" y="299"/>
                    </a:lnTo>
                    <a:lnTo>
                      <a:pt x="385" y="274"/>
                    </a:lnTo>
                    <a:lnTo>
                      <a:pt x="394" y="249"/>
                    </a:lnTo>
                    <a:lnTo>
                      <a:pt x="402" y="225"/>
                    </a:lnTo>
                    <a:lnTo>
                      <a:pt x="410" y="202"/>
                    </a:lnTo>
                    <a:lnTo>
                      <a:pt x="417" y="180"/>
                    </a:lnTo>
                    <a:lnTo>
                      <a:pt x="422" y="158"/>
                    </a:lnTo>
                    <a:lnTo>
                      <a:pt x="465" y="169"/>
                    </a:lnTo>
                    <a:close/>
                    <a:moveTo>
                      <a:pt x="354" y="353"/>
                    </a:moveTo>
                    <a:lnTo>
                      <a:pt x="357" y="346"/>
                    </a:lnTo>
                    <a:lnTo>
                      <a:pt x="354" y="353"/>
                    </a:lnTo>
                    <a:lnTo>
                      <a:pt x="375" y="362"/>
                    </a:lnTo>
                    <a:lnTo>
                      <a:pt x="354" y="353"/>
                    </a:lnTo>
                    <a:close/>
                    <a:moveTo>
                      <a:pt x="395" y="370"/>
                    </a:moveTo>
                    <a:lnTo>
                      <a:pt x="388" y="386"/>
                    </a:lnTo>
                    <a:lnTo>
                      <a:pt x="382" y="402"/>
                    </a:lnTo>
                    <a:lnTo>
                      <a:pt x="375" y="416"/>
                    </a:lnTo>
                    <a:lnTo>
                      <a:pt x="368" y="429"/>
                    </a:lnTo>
                    <a:lnTo>
                      <a:pt x="352" y="454"/>
                    </a:lnTo>
                    <a:lnTo>
                      <a:pt x="339" y="475"/>
                    </a:lnTo>
                    <a:lnTo>
                      <a:pt x="302" y="452"/>
                    </a:lnTo>
                    <a:lnTo>
                      <a:pt x="315" y="431"/>
                    </a:lnTo>
                    <a:lnTo>
                      <a:pt x="329" y="409"/>
                    </a:lnTo>
                    <a:lnTo>
                      <a:pt x="335" y="396"/>
                    </a:lnTo>
                    <a:lnTo>
                      <a:pt x="342" y="383"/>
                    </a:lnTo>
                    <a:lnTo>
                      <a:pt x="348" y="369"/>
                    </a:lnTo>
                    <a:lnTo>
                      <a:pt x="354" y="353"/>
                    </a:lnTo>
                    <a:lnTo>
                      <a:pt x="395" y="370"/>
                    </a:lnTo>
                    <a:close/>
                    <a:moveTo>
                      <a:pt x="339" y="475"/>
                    </a:moveTo>
                    <a:lnTo>
                      <a:pt x="0" y="1000"/>
                    </a:lnTo>
                    <a:lnTo>
                      <a:pt x="339" y="476"/>
                    </a:lnTo>
                    <a:lnTo>
                      <a:pt x="321" y="464"/>
                    </a:lnTo>
                    <a:lnTo>
                      <a:pt x="339" y="475"/>
                    </a:lnTo>
                    <a:close/>
                    <a:moveTo>
                      <a:pt x="339" y="476"/>
                    </a:moveTo>
                    <a:lnTo>
                      <a:pt x="325" y="498"/>
                    </a:lnTo>
                    <a:lnTo>
                      <a:pt x="313" y="519"/>
                    </a:lnTo>
                    <a:lnTo>
                      <a:pt x="308" y="531"/>
                    </a:lnTo>
                    <a:lnTo>
                      <a:pt x="303" y="542"/>
                    </a:lnTo>
                    <a:lnTo>
                      <a:pt x="300" y="554"/>
                    </a:lnTo>
                    <a:lnTo>
                      <a:pt x="298" y="566"/>
                    </a:lnTo>
                    <a:lnTo>
                      <a:pt x="296" y="581"/>
                    </a:lnTo>
                    <a:lnTo>
                      <a:pt x="296" y="596"/>
                    </a:lnTo>
                    <a:lnTo>
                      <a:pt x="296" y="612"/>
                    </a:lnTo>
                    <a:lnTo>
                      <a:pt x="298" y="630"/>
                    </a:lnTo>
                    <a:lnTo>
                      <a:pt x="302" y="649"/>
                    </a:lnTo>
                    <a:lnTo>
                      <a:pt x="307" y="671"/>
                    </a:lnTo>
                    <a:lnTo>
                      <a:pt x="313" y="694"/>
                    </a:lnTo>
                    <a:lnTo>
                      <a:pt x="322" y="720"/>
                    </a:lnTo>
                    <a:lnTo>
                      <a:pt x="281" y="733"/>
                    </a:lnTo>
                    <a:lnTo>
                      <a:pt x="270" y="704"/>
                    </a:lnTo>
                    <a:lnTo>
                      <a:pt x="263" y="678"/>
                    </a:lnTo>
                    <a:lnTo>
                      <a:pt x="258" y="653"/>
                    </a:lnTo>
                    <a:lnTo>
                      <a:pt x="254" y="631"/>
                    </a:lnTo>
                    <a:lnTo>
                      <a:pt x="252" y="610"/>
                    </a:lnTo>
                    <a:lnTo>
                      <a:pt x="251" y="592"/>
                    </a:lnTo>
                    <a:lnTo>
                      <a:pt x="251" y="575"/>
                    </a:lnTo>
                    <a:lnTo>
                      <a:pt x="253" y="558"/>
                    </a:lnTo>
                    <a:lnTo>
                      <a:pt x="256" y="543"/>
                    </a:lnTo>
                    <a:lnTo>
                      <a:pt x="260" y="529"/>
                    </a:lnTo>
                    <a:lnTo>
                      <a:pt x="265" y="515"/>
                    </a:lnTo>
                    <a:lnTo>
                      <a:pt x="271" y="503"/>
                    </a:lnTo>
                    <a:lnTo>
                      <a:pt x="286" y="477"/>
                    </a:lnTo>
                    <a:lnTo>
                      <a:pt x="302" y="452"/>
                    </a:lnTo>
                    <a:lnTo>
                      <a:pt x="339" y="476"/>
                    </a:lnTo>
                    <a:close/>
                    <a:moveTo>
                      <a:pt x="281" y="734"/>
                    </a:moveTo>
                    <a:lnTo>
                      <a:pt x="283" y="741"/>
                    </a:lnTo>
                    <a:lnTo>
                      <a:pt x="281" y="733"/>
                    </a:lnTo>
                    <a:lnTo>
                      <a:pt x="301" y="727"/>
                    </a:lnTo>
                    <a:lnTo>
                      <a:pt x="281" y="734"/>
                    </a:lnTo>
                    <a:close/>
                    <a:moveTo>
                      <a:pt x="322" y="720"/>
                    </a:moveTo>
                    <a:lnTo>
                      <a:pt x="333" y="751"/>
                    </a:lnTo>
                    <a:lnTo>
                      <a:pt x="344" y="779"/>
                    </a:lnTo>
                    <a:lnTo>
                      <a:pt x="356" y="806"/>
                    </a:lnTo>
                    <a:lnTo>
                      <a:pt x="368" y="829"/>
                    </a:lnTo>
                    <a:lnTo>
                      <a:pt x="379" y="852"/>
                    </a:lnTo>
                    <a:lnTo>
                      <a:pt x="390" y="872"/>
                    </a:lnTo>
                    <a:lnTo>
                      <a:pt x="400" y="892"/>
                    </a:lnTo>
                    <a:lnTo>
                      <a:pt x="411" y="909"/>
                    </a:lnTo>
                    <a:lnTo>
                      <a:pt x="373" y="932"/>
                    </a:lnTo>
                    <a:lnTo>
                      <a:pt x="361" y="912"/>
                    </a:lnTo>
                    <a:lnTo>
                      <a:pt x="351" y="893"/>
                    </a:lnTo>
                    <a:lnTo>
                      <a:pt x="339" y="871"/>
                    </a:lnTo>
                    <a:lnTo>
                      <a:pt x="328" y="848"/>
                    </a:lnTo>
                    <a:lnTo>
                      <a:pt x="315" y="823"/>
                    </a:lnTo>
                    <a:lnTo>
                      <a:pt x="304" y="796"/>
                    </a:lnTo>
                    <a:lnTo>
                      <a:pt x="292" y="766"/>
                    </a:lnTo>
                    <a:lnTo>
                      <a:pt x="281" y="734"/>
                    </a:lnTo>
                    <a:lnTo>
                      <a:pt x="322" y="720"/>
                    </a:lnTo>
                    <a:close/>
                    <a:moveTo>
                      <a:pt x="411" y="909"/>
                    </a:moveTo>
                    <a:lnTo>
                      <a:pt x="425" y="936"/>
                    </a:lnTo>
                    <a:lnTo>
                      <a:pt x="438" y="960"/>
                    </a:lnTo>
                    <a:lnTo>
                      <a:pt x="449" y="984"/>
                    </a:lnTo>
                    <a:lnTo>
                      <a:pt x="460" y="1008"/>
                    </a:lnTo>
                    <a:lnTo>
                      <a:pt x="463" y="1022"/>
                    </a:lnTo>
                    <a:lnTo>
                      <a:pt x="466" y="1034"/>
                    </a:lnTo>
                    <a:lnTo>
                      <a:pt x="469" y="1047"/>
                    </a:lnTo>
                    <a:lnTo>
                      <a:pt x="471" y="1062"/>
                    </a:lnTo>
                    <a:lnTo>
                      <a:pt x="472" y="1076"/>
                    </a:lnTo>
                    <a:lnTo>
                      <a:pt x="472" y="1091"/>
                    </a:lnTo>
                    <a:lnTo>
                      <a:pt x="472" y="1108"/>
                    </a:lnTo>
                    <a:lnTo>
                      <a:pt x="471" y="1125"/>
                    </a:lnTo>
                    <a:lnTo>
                      <a:pt x="427" y="1121"/>
                    </a:lnTo>
                    <a:lnTo>
                      <a:pt x="428" y="1106"/>
                    </a:lnTo>
                    <a:lnTo>
                      <a:pt x="429" y="1092"/>
                    </a:lnTo>
                    <a:lnTo>
                      <a:pt x="428" y="1079"/>
                    </a:lnTo>
                    <a:lnTo>
                      <a:pt x="427" y="1066"/>
                    </a:lnTo>
                    <a:lnTo>
                      <a:pt x="425" y="1054"/>
                    </a:lnTo>
                    <a:lnTo>
                      <a:pt x="423" y="1042"/>
                    </a:lnTo>
                    <a:lnTo>
                      <a:pt x="420" y="1031"/>
                    </a:lnTo>
                    <a:lnTo>
                      <a:pt x="417" y="1020"/>
                    </a:lnTo>
                    <a:lnTo>
                      <a:pt x="408" y="998"/>
                    </a:lnTo>
                    <a:lnTo>
                      <a:pt x="397" y="977"/>
                    </a:lnTo>
                    <a:lnTo>
                      <a:pt x="386" y="954"/>
                    </a:lnTo>
                    <a:lnTo>
                      <a:pt x="373" y="932"/>
                    </a:lnTo>
                    <a:lnTo>
                      <a:pt x="411" y="909"/>
                    </a:lnTo>
                    <a:close/>
                    <a:moveTo>
                      <a:pt x="471" y="1125"/>
                    </a:moveTo>
                    <a:lnTo>
                      <a:pt x="469" y="1150"/>
                    </a:lnTo>
                    <a:lnTo>
                      <a:pt x="469" y="1173"/>
                    </a:lnTo>
                    <a:lnTo>
                      <a:pt x="470" y="1196"/>
                    </a:lnTo>
                    <a:lnTo>
                      <a:pt x="472" y="1217"/>
                    </a:lnTo>
                    <a:lnTo>
                      <a:pt x="476" y="1238"/>
                    </a:lnTo>
                    <a:lnTo>
                      <a:pt x="481" y="1257"/>
                    </a:lnTo>
                    <a:lnTo>
                      <a:pt x="487" y="1274"/>
                    </a:lnTo>
                    <a:lnTo>
                      <a:pt x="495" y="1292"/>
                    </a:lnTo>
                    <a:lnTo>
                      <a:pt x="456" y="1311"/>
                    </a:lnTo>
                    <a:lnTo>
                      <a:pt x="447" y="1291"/>
                    </a:lnTo>
                    <a:lnTo>
                      <a:pt x="439" y="1270"/>
                    </a:lnTo>
                    <a:lnTo>
                      <a:pt x="434" y="1248"/>
                    </a:lnTo>
                    <a:lnTo>
                      <a:pt x="429" y="1224"/>
                    </a:lnTo>
                    <a:lnTo>
                      <a:pt x="427" y="1201"/>
                    </a:lnTo>
                    <a:lnTo>
                      <a:pt x="425" y="1175"/>
                    </a:lnTo>
                    <a:lnTo>
                      <a:pt x="425" y="1149"/>
                    </a:lnTo>
                    <a:lnTo>
                      <a:pt x="427" y="1121"/>
                    </a:lnTo>
                    <a:lnTo>
                      <a:pt x="471" y="1125"/>
                    </a:lnTo>
                    <a:close/>
                    <a:moveTo>
                      <a:pt x="495" y="1292"/>
                    </a:moveTo>
                    <a:lnTo>
                      <a:pt x="505" y="1310"/>
                    </a:lnTo>
                    <a:lnTo>
                      <a:pt x="515" y="1327"/>
                    </a:lnTo>
                    <a:lnTo>
                      <a:pt x="526" y="1342"/>
                    </a:lnTo>
                    <a:lnTo>
                      <a:pt x="540" y="1356"/>
                    </a:lnTo>
                    <a:lnTo>
                      <a:pt x="553" y="1370"/>
                    </a:lnTo>
                    <a:lnTo>
                      <a:pt x="568" y="1381"/>
                    </a:lnTo>
                    <a:lnTo>
                      <a:pt x="584" y="1392"/>
                    </a:lnTo>
                    <a:lnTo>
                      <a:pt x="600" y="1401"/>
                    </a:lnTo>
                    <a:lnTo>
                      <a:pt x="579" y="1440"/>
                    </a:lnTo>
                    <a:lnTo>
                      <a:pt x="560" y="1429"/>
                    </a:lnTo>
                    <a:lnTo>
                      <a:pt x="542" y="1416"/>
                    </a:lnTo>
                    <a:lnTo>
                      <a:pt x="524" y="1402"/>
                    </a:lnTo>
                    <a:lnTo>
                      <a:pt x="508" y="1386"/>
                    </a:lnTo>
                    <a:lnTo>
                      <a:pt x="492" y="1370"/>
                    </a:lnTo>
                    <a:lnTo>
                      <a:pt x="479" y="1351"/>
                    </a:lnTo>
                    <a:lnTo>
                      <a:pt x="467" y="1332"/>
                    </a:lnTo>
                    <a:lnTo>
                      <a:pt x="456" y="1311"/>
                    </a:lnTo>
                    <a:lnTo>
                      <a:pt x="495" y="1292"/>
                    </a:lnTo>
                    <a:close/>
                    <a:moveTo>
                      <a:pt x="600" y="1401"/>
                    </a:moveTo>
                    <a:lnTo>
                      <a:pt x="600" y="1401"/>
                    </a:lnTo>
                    <a:lnTo>
                      <a:pt x="590" y="1421"/>
                    </a:lnTo>
                    <a:lnTo>
                      <a:pt x="600" y="1401"/>
                    </a:lnTo>
                    <a:close/>
                    <a:moveTo>
                      <a:pt x="600" y="1401"/>
                    </a:moveTo>
                    <a:lnTo>
                      <a:pt x="617" y="1412"/>
                    </a:lnTo>
                    <a:lnTo>
                      <a:pt x="636" y="1423"/>
                    </a:lnTo>
                    <a:lnTo>
                      <a:pt x="653" y="1435"/>
                    </a:lnTo>
                    <a:lnTo>
                      <a:pt x="670" y="1447"/>
                    </a:lnTo>
                    <a:lnTo>
                      <a:pt x="702" y="1473"/>
                    </a:lnTo>
                    <a:lnTo>
                      <a:pt x="732" y="1498"/>
                    </a:lnTo>
                    <a:lnTo>
                      <a:pt x="757" y="1520"/>
                    </a:lnTo>
                    <a:lnTo>
                      <a:pt x="777" y="1538"/>
                    </a:lnTo>
                    <a:lnTo>
                      <a:pt x="789" y="1551"/>
                    </a:lnTo>
                    <a:lnTo>
                      <a:pt x="793" y="1556"/>
                    </a:lnTo>
                    <a:lnTo>
                      <a:pt x="763" y="1587"/>
                    </a:lnTo>
                    <a:lnTo>
                      <a:pt x="759" y="1581"/>
                    </a:lnTo>
                    <a:lnTo>
                      <a:pt x="746" y="1570"/>
                    </a:lnTo>
                    <a:lnTo>
                      <a:pt x="728" y="1553"/>
                    </a:lnTo>
                    <a:lnTo>
                      <a:pt x="703" y="1531"/>
                    </a:lnTo>
                    <a:lnTo>
                      <a:pt x="676" y="1508"/>
                    </a:lnTo>
                    <a:lnTo>
                      <a:pt x="645" y="1483"/>
                    </a:lnTo>
                    <a:lnTo>
                      <a:pt x="629" y="1471"/>
                    </a:lnTo>
                    <a:lnTo>
                      <a:pt x="612" y="1460"/>
                    </a:lnTo>
                    <a:lnTo>
                      <a:pt x="596" y="1449"/>
                    </a:lnTo>
                    <a:lnTo>
                      <a:pt x="579" y="1440"/>
                    </a:lnTo>
                    <a:lnTo>
                      <a:pt x="600" y="1401"/>
                    </a:lnTo>
                    <a:close/>
                    <a:moveTo>
                      <a:pt x="793" y="1556"/>
                    </a:moveTo>
                    <a:lnTo>
                      <a:pt x="796" y="1559"/>
                    </a:lnTo>
                    <a:lnTo>
                      <a:pt x="800" y="1562"/>
                    </a:lnTo>
                    <a:lnTo>
                      <a:pt x="802" y="1565"/>
                    </a:lnTo>
                    <a:lnTo>
                      <a:pt x="803" y="1568"/>
                    </a:lnTo>
                    <a:lnTo>
                      <a:pt x="803" y="1572"/>
                    </a:lnTo>
                    <a:lnTo>
                      <a:pt x="802" y="1576"/>
                    </a:lnTo>
                    <a:lnTo>
                      <a:pt x="799" y="1581"/>
                    </a:lnTo>
                    <a:lnTo>
                      <a:pt x="793" y="1587"/>
                    </a:lnTo>
                    <a:lnTo>
                      <a:pt x="788" y="1592"/>
                    </a:lnTo>
                    <a:lnTo>
                      <a:pt x="783" y="1594"/>
                    </a:lnTo>
                    <a:lnTo>
                      <a:pt x="779" y="1595"/>
                    </a:lnTo>
                    <a:lnTo>
                      <a:pt x="775" y="1595"/>
                    </a:lnTo>
                    <a:lnTo>
                      <a:pt x="772" y="1594"/>
                    </a:lnTo>
                    <a:lnTo>
                      <a:pt x="769" y="1592"/>
                    </a:lnTo>
                    <a:lnTo>
                      <a:pt x="766" y="1589"/>
                    </a:lnTo>
                    <a:lnTo>
                      <a:pt x="763" y="1587"/>
                    </a:lnTo>
                    <a:lnTo>
                      <a:pt x="793" y="1556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20" name="Freeform 616">
                <a:extLst>
                  <a:ext uri="{FF2B5EF4-FFF2-40B4-BE49-F238E27FC236}">
                    <a16:creationId xmlns:a16="http://schemas.microsoft.com/office/drawing/2014/main" id="{8A9A24B9-E291-4968-BF3E-D01FBE5F5F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68" y="1515"/>
                <a:ext cx="13" cy="31"/>
              </a:xfrm>
              <a:custGeom>
                <a:avLst/>
                <a:gdLst>
                  <a:gd name="T0" fmla="*/ 0 w 244"/>
                  <a:gd name="T1" fmla="*/ 0 h 593"/>
                  <a:gd name="T2" fmla="*/ 0 w 244"/>
                  <a:gd name="T3" fmla="*/ 0 h 593"/>
                  <a:gd name="T4" fmla="*/ 0 w 244"/>
                  <a:gd name="T5" fmla="*/ 0 h 593"/>
                  <a:gd name="T6" fmla="*/ 0 w 244"/>
                  <a:gd name="T7" fmla="*/ 0 h 593"/>
                  <a:gd name="T8" fmla="*/ 0 w 244"/>
                  <a:gd name="T9" fmla="*/ 0 h 593"/>
                  <a:gd name="T10" fmla="*/ 0 w 244"/>
                  <a:gd name="T11" fmla="*/ 0 h 593"/>
                  <a:gd name="T12" fmla="*/ 0 w 244"/>
                  <a:gd name="T13" fmla="*/ 0 h 593"/>
                  <a:gd name="T14" fmla="*/ 0 w 244"/>
                  <a:gd name="T15" fmla="*/ 0 h 593"/>
                  <a:gd name="T16" fmla="*/ 0 w 244"/>
                  <a:gd name="T17" fmla="*/ 0 h 593"/>
                  <a:gd name="T18" fmla="*/ 0 w 244"/>
                  <a:gd name="T19" fmla="*/ 0 h 593"/>
                  <a:gd name="T20" fmla="*/ 0 w 244"/>
                  <a:gd name="T21" fmla="*/ 0 h 593"/>
                  <a:gd name="T22" fmla="*/ 0 w 244"/>
                  <a:gd name="T23" fmla="*/ 0 h 593"/>
                  <a:gd name="T24" fmla="*/ 0 w 244"/>
                  <a:gd name="T25" fmla="*/ 1 h 593"/>
                  <a:gd name="T26" fmla="*/ 0 w 244"/>
                  <a:gd name="T27" fmla="*/ 1 h 593"/>
                  <a:gd name="T28" fmla="*/ 0 w 244"/>
                  <a:gd name="T29" fmla="*/ 1 h 593"/>
                  <a:gd name="T30" fmla="*/ 0 w 244"/>
                  <a:gd name="T31" fmla="*/ 1 h 593"/>
                  <a:gd name="T32" fmla="*/ 0 w 244"/>
                  <a:gd name="T33" fmla="*/ 1 h 593"/>
                  <a:gd name="T34" fmla="*/ 0 w 244"/>
                  <a:gd name="T35" fmla="*/ 1 h 593"/>
                  <a:gd name="T36" fmla="*/ 0 w 244"/>
                  <a:gd name="T37" fmla="*/ 0 h 593"/>
                  <a:gd name="T38" fmla="*/ 0 w 244"/>
                  <a:gd name="T39" fmla="*/ 0 h 593"/>
                  <a:gd name="T40" fmla="*/ 0 w 244"/>
                  <a:gd name="T41" fmla="*/ 0 h 593"/>
                  <a:gd name="T42" fmla="*/ 0 w 244"/>
                  <a:gd name="T43" fmla="*/ 0 h 593"/>
                  <a:gd name="T44" fmla="*/ 0 w 244"/>
                  <a:gd name="T45" fmla="*/ 1 h 593"/>
                  <a:gd name="T46" fmla="*/ 0 w 244"/>
                  <a:gd name="T47" fmla="*/ 1 h 593"/>
                  <a:gd name="T48" fmla="*/ 0 w 244"/>
                  <a:gd name="T49" fmla="*/ 1 h 593"/>
                  <a:gd name="T50" fmla="*/ 0 w 244"/>
                  <a:gd name="T51" fmla="*/ 1 h 593"/>
                  <a:gd name="T52" fmla="*/ 0 w 244"/>
                  <a:gd name="T53" fmla="*/ 1 h 593"/>
                  <a:gd name="T54" fmla="*/ 0 w 244"/>
                  <a:gd name="T55" fmla="*/ 1 h 593"/>
                  <a:gd name="T56" fmla="*/ 0 w 244"/>
                  <a:gd name="T57" fmla="*/ 1 h 593"/>
                  <a:gd name="T58" fmla="*/ 0 w 244"/>
                  <a:gd name="T59" fmla="*/ 1 h 593"/>
                  <a:gd name="T60" fmla="*/ 1 w 244"/>
                  <a:gd name="T61" fmla="*/ 1 h 593"/>
                  <a:gd name="T62" fmla="*/ 0 w 244"/>
                  <a:gd name="T63" fmla="*/ 2 h 593"/>
                  <a:gd name="T64" fmla="*/ 0 w 244"/>
                  <a:gd name="T65" fmla="*/ 1 h 593"/>
                  <a:gd name="T66" fmla="*/ 0 w 244"/>
                  <a:gd name="T67" fmla="*/ 1 h 593"/>
                  <a:gd name="T68" fmla="*/ 0 w 244"/>
                  <a:gd name="T69" fmla="*/ 1 h 593"/>
                  <a:gd name="T70" fmla="*/ 0 w 244"/>
                  <a:gd name="T71" fmla="*/ 1 h 593"/>
                  <a:gd name="T72" fmla="*/ 0 w 244"/>
                  <a:gd name="T73" fmla="*/ 1 h 593"/>
                  <a:gd name="T74" fmla="*/ 0 w 244"/>
                  <a:gd name="T75" fmla="*/ 1 h 593"/>
                  <a:gd name="T76" fmla="*/ 0 w 244"/>
                  <a:gd name="T77" fmla="*/ 1 h 593"/>
                  <a:gd name="T78" fmla="*/ 1 w 244"/>
                  <a:gd name="T79" fmla="*/ 2 h 593"/>
                  <a:gd name="T80" fmla="*/ 0 w 244"/>
                  <a:gd name="T81" fmla="*/ 2 h 593"/>
                  <a:gd name="T82" fmla="*/ 1 w 244"/>
                  <a:gd name="T83" fmla="*/ 2 h 593"/>
                  <a:gd name="T84" fmla="*/ 1 w 244"/>
                  <a:gd name="T85" fmla="*/ 1 h 593"/>
                  <a:gd name="T86" fmla="*/ 1 w 244"/>
                  <a:gd name="T87" fmla="*/ 2 h 593"/>
                  <a:gd name="T88" fmla="*/ 1 w 244"/>
                  <a:gd name="T89" fmla="*/ 1 h 593"/>
                  <a:gd name="T90" fmla="*/ 1 w 244"/>
                  <a:gd name="T91" fmla="*/ 1 h 593"/>
                  <a:gd name="T92" fmla="*/ 1 w 244"/>
                  <a:gd name="T93" fmla="*/ 1 h 593"/>
                  <a:gd name="T94" fmla="*/ 1 w 244"/>
                  <a:gd name="T95" fmla="*/ 1 h 593"/>
                  <a:gd name="T96" fmla="*/ 1 w 244"/>
                  <a:gd name="T97" fmla="*/ 1 h 593"/>
                  <a:gd name="T98" fmla="*/ 1 w 244"/>
                  <a:gd name="T99" fmla="*/ 1 h 593"/>
                  <a:gd name="T100" fmla="*/ 1 w 244"/>
                  <a:gd name="T101" fmla="*/ 1 h 593"/>
                  <a:gd name="T102" fmla="*/ 1 w 244"/>
                  <a:gd name="T103" fmla="*/ 1 h 593"/>
                  <a:gd name="T104" fmla="*/ 1 w 244"/>
                  <a:gd name="T105" fmla="*/ 1 h 59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44" h="593">
                    <a:moveTo>
                      <a:pt x="60" y="15"/>
                    </a:moveTo>
                    <a:lnTo>
                      <a:pt x="62" y="11"/>
                    </a:lnTo>
                    <a:lnTo>
                      <a:pt x="64" y="8"/>
                    </a:lnTo>
                    <a:lnTo>
                      <a:pt x="66" y="5"/>
                    </a:lnTo>
                    <a:lnTo>
                      <a:pt x="69" y="2"/>
                    </a:lnTo>
                    <a:lnTo>
                      <a:pt x="72" y="1"/>
                    </a:lnTo>
                    <a:lnTo>
                      <a:pt x="76" y="0"/>
                    </a:lnTo>
                    <a:lnTo>
                      <a:pt x="82" y="1"/>
                    </a:lnTo>
                    <a:lnTo>
                      <a:pt x="89" y="3"/>
                    </a:lnTo>
                    <a:lnTo>
                      <a:pt x="96" y="6"/>
                    </a:lnTo>
                    <a:lnTo>
                      <a:pt x="100" y="10"/>
                    </a:lnTo>
                    <a:lnTo>
                      <a:pt x="103" y="13"/>
                    </a:lnTo>
                    <a:lnTo>
                      <a:pt x="104" y="17"/>
                    </a:lnTo>
                    <a:lnTo>
                      <a:pt x="104" y="20"/>
                    </a:lnTo>
                    <a:lnTo>
                      <a:pt x="103" y="24"/>
                    </a:lnTo>
                    <a:lnTo>
                      <a:pt x="102" y="28"/>
                    </a:lnTo>
                    <a:lnTo>
                      <a:pt x="101" y="31"/>
                    </a:lnTo>
                    <a:lnTo>
                      <a:pt x="60" y="15"/>
                    </a:lnTo>
                    <a:close/>
                    <a:moveTo>
                      <a:pt x="101" y="31"/>
                    </a:moveTo>
                    <a:lnTo>
                      <a:pt x="98" y="39"/>
                    </a:lnTo>
                    <a:lnTo>
                      <a:pt x="90" y="59"/>
                    </a:lnTo>
                    <a:lnTo>
                      <a:pt x="79" y="88"/>
                    </a:lnTo>
                    <a:lnTo>
                      <a:pt x="68" y="124"/>
                    </a:lnTo>
                    <a:lnTo>
                      <a:pt x="62" y="143"/>
                    </a:lnTo>
                    <a:lnTo>
                      <a:pt x="57" y="163"/>
                    </a:lnTo>
                    <a:lnTo>
                      <a:pt x="52" y="183"/>
                    </a:lnTo>
                    <a:lnTo>
                      <a:pt x="48" y="203"/>
                    </a:lnTo>
                    <a:lnTo>
                      <a:pt x="45" y="223"/>
                    </a:lnTo>
                    <a:lnTo>
                      <a:pt x="44" y="241"/>
                    </a:lnTo>
                    <a:lnTo>
                      <a:pt x="44" y="259"/>
                    </a:lnTo>
                    <a:lnTo>
                      <a:pt x="45" y="275"/>
                    </a:lnTo>
                    <a:lnTo>
                      <a:pt x="2" y="282"/>
                    </a:lnTo>
                    <a:lnTo>
                      <a:pt x="0" y="264"/>
                    </a:lnTo>
                    <a:lnTo>
                      <a:pt x="0" y="244"/>
                    </a:lnTo>
                    <a:lnTo>
                      <a:pt x="2" y="223"/>
                    </a:lnTo>
                    <a:lnTo>
                      <a:pt x="5" y="201"/>
                    </a:lnTo>
                    <a:lnTo>
                      <a:pt x="9" y="180"/>
                    </a:lnTo>
                    <a:lnTo>
                      <a:pt x="14" y="157"/>
                    </a:lnTo>
                    <a:lnTo>
                      <a:pt x="19" y="135"/>
                    </a:lnTo>
                    <a:lnTo>
                      <a:pt x="25" y="114"/>
                    </a:lnTo>
                    <a:lnTo>
                      <a:pt x="37" y="75"/>
                    </a:lnTo>
                    <a:lnTo>
                      <a:pt x="49" y="44"/>
                    </a:lnTo>
                    <a:lnTo>
                      <a:pt x="57" y="22"/>
                    </a:lnTo>
                    <a:lnTo>
                      <a:pt x="60" y="15"/>
                    </a:lnTo>
                    <a:lnTo>
                      <a:pt x="101" y="31"/>
                    </a:lnTo>
                    <a:close/>
                    <a:moveTo>
                      <a:pt x="2" y="282"/>
                    </a:moveTo>
                    <a:lnTo>
                      <a:pt x="2" y="281"/>
                    </a:lnTo>
                    <a:lnTo>
                      <a:pt x="2" y="282"/>
                    </a:lnTo>
                    <a:lnTo>
                      <a:pt x="23" y="278"/>
                    </a:lnTo>
                    <a:lnTo>
                      <a:pt x="2" y="282"/>
                    </a:lnTo>
                    <a:close/>
                    <a:moveTo>
                      <a:pt x="45" y="275"/>
                    </a:moveTo>
                    <a:lnTo>
                      <a:pt x="49" y="291"/>
                    </a:lnTo>
                    <a:lnTo>
                      <a:pt x="56" y="310"/>
                    </a:lnTo>
                    <a:lnTo>
                      <a:pt x="65" y="329"/>
                    </a:lnTo>
                    <a:lnTo>
                      <a:pt x="76" y="350"/>
                    </a:lnTo>
                    <a:lnTo>
                      <a:pt x="89" y="371"/>
                    </a:lnTo>
                    <a:lnTo>
                      <a:pt x="102" y="393"/>
                    </a:lnTo>
                    <a:lnTo>
                      <a:pt x="116" y="413"/>
                    </a:lnTo>
                    <a:lnTo>
                      <a:pt x="131" y="434"/>
                    </a:lnTo>
                    <a:lnTo>
                      <a:pt x="158" y="470"/>
                    </a:lnTo>
                    <a:lnTo>
                      <a:pt x="182" y="501"/>
                    </a:lnTo>
                    <a:lnTo>
                      <a:pt x="198" y="522"/>
                    </a:lnTo>
                    <a:lnTo>
                      <a:pt x="204" y="529"/>
                    </a:lnTo>
                    <a:lnTo>
                      <a:pt x="172" y="557"/>
                    </a:lnTo>
                    <a:lnTo>
                      <a:pt x="164" y="549"/>
                    </a:lnTo>
                    <a:lnTo>
                      <a:pt x="147" y="528"/>
                    </a:lnTo>
                    <a:lnTo>
                      <a:pt x="122" y="496"/>
                    </a:lnTo>
                    <a:lnTo>
                      <a:pt x="93" y="456"/>
                    </a:lnTo>
                    <a:lnTo>
                      <a:pt x="78" y="435"/>
                    </a:lnTo>
                    <a:lnTo>
                      <a:pt x="63" y="412"/>
                    </a:lnTo>
                    <a:lnTo>
                      <a:pt x="49" y="389"/>
                    </a:lnTo>
                    <a:lnTo>
                      <a:pt x="35" y="366"/>
                    </a:lnTo>
                    <a:lnTo>
                      <a:pt x="24" y="344"/>
                    </a:lnTo>
                    <a:lnTo>
                      <a:pt x="14" y="322"/>
                    </a:lnTo>
                    <a:lnTo>
                      <a:pt x="10" y="312"/>
                    </a:lnTo>
                    <a:lnTo>
                      <a:pt x="7" y="302"/>
                    </a:lnTo>
                    <a:lnTo>
                      <a:pt x="4" y="291"/>
                    </a:lnTo>
                    <a:lnTo>
                      <a:pt x="2" y="282"/>
                    </a:lnTo>
                    <a:lnTo>
                      <a:pt x="45" y="275"/>
                    </a:lnTo>
                    <a:close/>
                    <a:moveTo>
                      <a:pt x="209" y="547"/>
                    </a:moveTo>
                    <a:lnTo>
                      <a:pt x="201" y="593"/>
                    </a:lnTo>
                    <a:lnTo>
                      <a:pt x="172" y="557"/>
                    </a:lnTo>
                    <a:lnTo>
                      <a:pt x="188" y="543"/>
                    </a:lnTo>
                    <a:lnTo>
                      <a:pt x="209" y="547"/>
                    </a:lnTo>
                    <a:close/>
                    <a:moveTo>
                      <a:pt x="166" y="539"/>
                    </a:moveTo>
                    <a:lnTo>
                      <a:pt x="200" y="349"/>
                    </a:lnTo>
                    <a:lnTo>
                      <a:pt x="243" y="356"/>
                    </a:lnTo>
                    <a:lnTo>
                      <a:pt x="209" y="547"/>
                    </a:lnTo>
                    <a:lnTo>
                      <a:pt x="166" y="539"/>
                    </a:lnTo>
                    <a:close/>
                    <a:moveTo>
                      <a:pt x="200" y="349"/>
                    </a:moveTo>
                    <a:lnTo>
                      <a:pt x="200" y="345"/>
                    </a:lnTo>
                    <a:lnTo>
                      <a:pt x="201" y="340"/>
                    </a:lnTo>
                    <a:lnTo>
                      <a:pt x="203" y="337"/>
                    </a:lnTo>
                    <a:lnTo>
                      <a:pt x="205" y="334"/>
                    </a:lnTo>
                    <a:lnTo>
                      <a:pt x="208" y="332"/>
                    </a:lnTo>
                    <a:lnTo>
                      <a:pt x="212" y="330"/>
                    </a:lnTo>
                    <a:lnTo>
                      <a:pt x="218" y="330"/>
                    </a:lnTo>
                    <a:lnTo>
                      <a:pt x="225" y="331"/>
                    </a:lnTo>
                    <a:lnTo>
                      <a:pt x="232" y="332"/>
                    </a:lnTo>
                    <a:lnTo>
                      <a:pt x="237" y="335"/>
                    </a:lnTo>
                    <a:lnTo>
                      <a:pt x="241" y="337"/>
                    </a:lnTo>
                    <a:lnTo>
                      <a:pt x="243" y="340"/>
                    </a:lnTo>
                    <a:lnTo>
                      <a:pt x="244" y="345"/>
                    </a:lnTo>
                    <a:lnTo>
                      <a:pt x="244" y="349"/>
                    </a:lnTo>
                    <a:lnTo>
                      <a:pt x="243" y="352"/>
                    </a:lnTo>
                    <a:lnTo>
                      <a:pt x="243" y="356"/>
                    </a:lnTo>
                    <a:lnTo>
                      <a:pt x="200" y="349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21" name="Freeform 617">
                <a:extLst>
                  <a:ext uri="{FF2B5EF4-FFF2-40B4-BE49-F238E27FC236}">
                    <a16:creationId xmlns:a16="http://schemas.microsoft.com/office/drawing/2014/main" id="{8C194823-4C98-4369-81E7-D511D2926D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77" y="1542"/>
                <a:ext cx="6" cy="19"/>
              </a:xfrm>
              <a:custGeom>
                <a:avLst/>
                <a:gdLst>
                  <a:gd name="T0" fmla="*/ 0 w 102"/>
                  <a:gd name="T1" fmla="*/ 0 h 350"/>
                  <a:gd name="T2" fmla="*/ 0 w 102"/>
                  <a:gd name="T3" fmla="*/ 0 h 350"/>
                  <a:gd name="T4" fmla="*/ 0 w 102"/>
                  <a:gd name="T5" fmla="*/ 0 h 350"/>
                  <a:gd name="T6" fmla="*/ 0 w 102"/>
                  <a:gd name="T7" fmla="*/ 0 h 350"/>
                  <a:gd name="T8" fmla="*/ 0 w 102"/>
                  <a:gd name="T9" fmla="*/ 0 h 350"/>
                  <a:gd name="T10" fmla="*/ 0 w 102"/>
                  <a:gd name="T11" fmla="*/ 0 h 350"/>
                  <a:gd name="T12" fmla="*/ 0 w 102"/>
                  <a:gd name="T13" fmla="*/ 0 h 350"/>
                  <a:gd name="T14" fmla="*/ 0 w 102"/>
                  <a:gd name="T15" fmla="*/ 0 h 350"/>
                  <a:gd name="T16" fmla="*/ 0 w 102"/>
                  <a:gd name="T17" fmla="*/ 0 h 350"/>
                  <a:gd name="T18" fmla="*/ 0 w 102"/>
                  <a:gd name="T19" fmla="*/ 0 h 350"/>
                  <a:gd name="T20" fmla="*/ 0 w 102"/>
                  <a:gd name="T21" fmla="*/ 0 h 350"/>
                  <a:gd name="T22" fmla="*/ 0 w 102"/>
                  <a:gd name="T23" fmla="*/ 0 h 350"/>
                  <a:gd name="T24" fmla="*/ 0 w 102"/>
                  <a:gd name="T25" fmla="*/ 0 h 350"/>
                  <a:gd name="T26" fmla="*/ 0 w 102"/>
                  <a:gd name="T27" fmla="*/ 0 h 350"/>
                  <a:gd name="T28" fmla="*/ 0 w 102"/>
                  <a:gd name="T29" fmla="*/ 0 h 350"/>
                  <a:gd name="T30" fmla="*/ 0 w 102"/>
                  <a:gd name="T31" fmla="*/ 0 h 350"/>
                  <a:gd name="T32" fmla="*/ 0 w 102"/>
                  <a:gd name="T33" fmla="*/ 0 h 350"/>
                  <a:gd name="T34" fmla="*/ 0 w 102"/>
                  <a:gd name="T35" fmla="*/ 0 h 350"/>
                  <a:gd name="T36" fmla="*/ 0 w 102"/>
                  <a:gd name="T37" fmla="*/ 0 h 350"/>
                  <a:gd name="T38" fmla="*/ 0 w 102"/>
                  <a:gd name="T39" fmla="*/ 0 h 350"/>
                  <a:gd name="T40" fmla="*/ 0 w 102"/>
                  <a:gd name="T41" fmla="*/ 0 h 350"/>
                  <a:gd name="T42" fmla="*/ 0 w 102"/>
                  <a:gd name="T43" fmla="*/ 0 h 350"/>
                  <a:gd name="T44" fmla="*/ 0 w 102"/>
                  <a:gd name="T45" fmla="*/ 0 h 350"/>
                  <a:gd name="T46" fmla="*/ 0 w 102"/>
                  <a:gd name="T47" fmla="*/ 1 h 350"/>
                  <a:gd name="T48" fmla="*/ 0 w 102"/>
                  <a:gd name="T49" fmla="*/ 1 h 350"/>
                  <a:gd name="T50" fmla="*/ 0 w 102"/>
                  <a:gd name="T51" fmla="*/ 1 h 350"/>
                  <a:gd name="T52" fmla="*/ 0 w 102"/>
                  <a:gd name="T53" fmla="*/ 1 h 350"/>
                  <a:gd name="T54" fmla="*/ 0 w 102"/>
                  <a:gd name="T55" fmla="*/ 1 h 350"/>
                  <a:gd name="T56" fmla="*/ 0 w 102"/>
                  <a:gd name="T57" fmla="*/ 1 h 350"/>
                  <a:gd name="T58" fmla="*/ 0 w 102"/>
                  <a:gd name="T59" fmla="*/ 1 h 350"/>
                  <a:gd name="T60" fmla="*/ 0 w 102"/>
                  <a:gd name="T61" fmla="*/ 1 h 350"/>
                  <a:gd name="T62" fmla="*/ 0 w 102"/>
                  <a:gd name="T63" fmla="*/ 1 h 350"/>
                  <a:gd name="T64" fmla="*/ 0 w 102"/>
                  <a:gd name="T65" fmla="*/ 1 h 350"/>
                  <a:gd name="T66" fmla="*/ 0 w 102"/>
                  <a:gd name="T67" fmla="*/ 1 h 350"/>
                  <a:gd name="T68" fmla="*/ 0 w 102"/>
                  <a:gd name="T69" fmla="*/ 1 h 350"/>
                  <a:gd name="T70" fmla="*/ 0 w 102"/>
                  <a:gd name="T71" fmla="*/ 0 h 350"/>
                  <a:gd name="T72" fmla="*/ 0 w 102"/>
                  <a:gd name="T73" fmla="*/ 0 h 350"/>
                  <a:gd name="T74" fmla="*/ 0 w 102"/>
                  <a:gd name="T75" fmla="*/ 0 h 350"/>
                  <a:gd name="T76" fmla="*/ 0 w 102"/>
                  <a:gd name="T77" fmla="*/ 0 h 350"/>
                  <a:gd name="T78" fmla="*/ 0 w 102"/>
                  <a:gd name="T79" fmla="*/ 0 h 350"/>
                  <a:gd name="T80" fmla="*/ 0 w 102"/>
                  <a:gd name="T81" fmla="*/ 0 h 350"/>
                  <a:gd name="T82" fmla="*/ 0 w 102"/>
                  <a:gd name="T83" fmla="*/ 1 h 350"/>
                  <a:gd name="T84" fmla="*/ 0 w 102"/>
                  <a:gd name="T85" fmla="*/ 1 h 350"/>
                  <a:gd name="T86" fmla="*/ 0 w 102"/>
                  <a:gd name="T87" fmla="*/ 1 h 350"/>
                  <a:gd name="T88" fmla="*/ 0 w 102"/>
                  <a:gd name="T89" fmla="*/ 1 h 350"/>
                  <a:gd name="T90" fmla="*/ 0 w 102"/>
                  <a:gd name="T91" fmla="*/ 1 h 350"/>
                  <a:gd name="T92" fmla="*/ 0 w 102"/>
                  <a:gd name="T93" fmla="*/ 1 h 350"/>
                  <a:gd name="T94" fmla="*/ 0 w 102"/>
                  <a:gd name="T95" fmla="*/ 1 h 350"/>
                  <a:gd name="T96" fmla="*/ 0 w 102"/>
                  <a:gd name="T97" fmla="*/ 1 h 350"/>
                  <a:gd name="T98" fmla="*/ 0 w 102"/>
                  <a:gd name="T99" fmla="*/ 1 h 350"/>
                  <a:gd name="T100" fmla="*/ 0 w 102"/>
                  <a:gd name="T101" fmla="*/ 1 h 350"/>
                  <a:gd name="T102" fmla="*/ 0 w 102"/>
                  <a:gd name="T103" fmla="*/ 1 h 350"/>
                  <a:gd name="T104" fmla="*/ 0 w 102"/>
                  <a:gd name="T105" fmla="*/ 1 h 350"/>
                  <a:gd name="T106" fmla="*/ 0 w 102"/>
                  <a:gd name="T107" fmla="*/ 1 h 350"/>
                  <a:gd name="T108" fmla="*/ 0 w 102"/>
                  <a:gd name="T109" fmla="*/ 1 h 350"/>
                  <a:gd name="T110" fmla="*/ 0 w 102"/>
                  <a:gd name="T111" fmla="*/ 1 h 350"/>
                  <a:gd name="T112" fmla="*/ 0 w 102"/>
                  <a:gd name="T113" fmla="*/ 1 h 350"/>
                  <a:gd name="T114" fmla="*/ 0 w 102"/>
                  <a:gd name="T115" fmla="*/ 1 h 350"/>
                  <a:gd name="T116" fmla="*/ 0 w 102"/>
                  <a:gd name="T117" fmla="*/ 1 h 35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02" h="350">
                    <a:moveTo>
                      <a:pt x="2" y="29"/>
                    </a:moveTo>
                    <a:lnTo>
                      <a:pt x="1" y="26"/>
                    </a:lnTo>
                    <a:lnTo>
                      <a:pt x="0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1"/>
                    </a:lnTo>
                    <a:lnTo>
                      <a:pt x="5" y="8"/>
                    </a:lnTo>
                    <a:lnTo>
                      <a:pt x="9" y="5"/>
                    </a:lnTo>
                    <a:lnTo>
                      <a:pt x="16" y="2"/>
                    </a:lnTo>
                    <a:lnTo>
                      <a:pt x="23" y="0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6" y="3"/>
                    </a:lnTo>
                    <a:lnTo>
                      <a:pt x="38" y="6"/>
                    </a:lnTo>
                    <a:lnTo>
                      <a:pt x="41" y="10"/>
                    </a:lnTo>
                    <a:lnTo>
                      <a:pt x="43" y="13"/>
                    </a:lnTo>
                    <a:lnTo>
                      <a:pt x="44" y="17"/>
                    </a:lnTo>
                    <a:lnTo>
                      <a:pt x="2" y="29"/>
                    </a:lnTo>
                    <a:close/>
                    <a:moveTo>
                      <a:pt x="44" y="17"/>
                    </a:moveTo>
                    <a:lnTo>
                      <a:pt x="46" y="25"/>
                    </a:lnTo>
                    <a:lnTo>
                      <a:pt x="53" y="49"/>
                    </a:lnTo>
                    <a:lnTo>
                      <a:pt x="62" y="84"/>
                    </a:lnTo>
                    <a:lnTo>
                      <a:pt x="72" y="127"/>
                    </a:lnTo>
                    <a:lnTo>
                      <a:pt x="84" y="177"/>
                    </a:lnTo>
                    <a:lnTo>
                      <a:pt x="93" y="229"/>
                    </a:lnTo>
                    <a:lnTo>
                      <a:pt x="96" y="255"/>
                    </a:lnTo>
                    <a:lnTo>
                      <a:pt x="99" y="281"/>
                    </a:lnTo>
                    <a:lnTo>
                      <a:pt x="101" y="305"/>
                    </a:lnTo>
                    <a:lnTo>
                      <a:pt x="102" y="329"/>
                    </a:lnTo>
                    <a:lnTo>
                      <a:pt x="58" y="329"/>
                    </a:lnTo>
                    <a:lnTo>
                      <a:pt x="57" y="306"/>
                    </a:lnTo>
                    <a:lnTo>
                      <a:pt x="55" y="283"/>
                    </a:lnTo>
                    <a:lnTo>
                      <a:pt x="53" y="258"/>
                    </a:lnTo>
                    <a:lnTo>
                      <a:pt x="49" y="234"/>
                    </a:lnTo>
                    <a:lnTo>
                      <a:pt x="40" y="184"/>
                    </a:lnTo>
                    <a:lnTo>
                      <a:pt x="29" y="137"/>
                    </a:lnTo>
                    <a:lnTo>
                      <a:pt x="19" y="95"/>
                    </a:lnTo>
                    <a:lnTo>
                      <a:pt x="10" y="61"/>
                    </a:lnTo>
                    <a:lnTo>
                      <a:pt x="4" y="37"/>
                    </a:lnTo>
                    <a:lnTo>
                      <a:pt x="2" y="29"/>
                    </a:lnTo>
                    <a:lnTo>
                      <a:pt x="44" y="17"/>
                    </a:lnTo>
                    <a:close/>
                    <a:moveTo>
                      <a:pt x="102" y="329"/>
                    </a:moveTo>
                    <a:lnTo>
                      <a:pt x="102" y="333"/>
                    </a:lnTo>
                    <a:lnTo>
                      <a:pt x="101" y="336"/>
                    </a:lnTo>
                    <a:lnTo>
                      <a:pt x="101" y="340"/>
                    </a:lnTo>
                    <a:lnTo>
                      <a:pt x="99" y="343"/>
                    </a:lnTo>
                    <a:lnTo>
                      <a:pt x="96" y="346"/>
                    </a:lnTo>
                    <a:lnTo>
                      <a:pt x="93" y="348"/>
                    </a:lnTo>
                    <a:lnTo>
                      <a:pt x="87" y="349"/>
                    </a:lnTo>
                    <a:lnTo>
                      <a:pt x="79" y="350"/>
                    </a:lnTo>
                    <a:lnTo>
                      <a:pt x="72" y="349"/>
                    </a:lnTo>
                    <a:lnTo>
                      <a:pt x="67" y="348"/>
                    </a:lnTo>
                    <a:lnTo>
                      <a:pt x="63" y="346"/>
                    </a:lnTo>
                    <a:lnTo>
                      <a:pt x="61" y="343"/>
                    </a:lnTo>
                    <a:lnTo>
                      <a:pt x="59" y="340"/>
                    </a:lnTo>
                    <a:lnTo>
                      <a:pt x="58" y="336"/>
                    </a:lnTo>
                    <a:lnTo>
                      <a:pt x="58" y="333"/>
                    </a:lnTo>
                    <a:lnTo>
                      <a:pt x="58" y="329"/>
                    </a:lnTo>
                    <a:lnTo>
                      <a:pt x="102" y="329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22" name="Freeform 618">
                <a:extLst>
                  <a:ext uri="{FF2B5EF4-FFF2-40B4-BE49-F238E27FC236}">
                    <a16:creationId xmlns:a16="http://schemas.microsoft.com/office/drawing/2014/main" id="{66FE3922-2332-4675-A375-521D1E44C6D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62" y="1530"/>
                <a:ext cx="9" cy="17"/>
              </a:xfrm>
              <a:custGeom>
                <a:avLst/>
                <a:gdLst>
                  <a:gd name="T0" fmla="*/ 0 w 178"/>
                  <a:gd name="T1" fmla="*/ 0 h 326"/>
                  <a:gd name="T2" fmla="*/ 0 w 178"/>
                  <a:gd name="T3" fmla="*/ 0 h 326"/>
                  <a:gd name="T4" fmla="*/ 0 w 178"/>
                  <a:gd name="T5" fmla="*/ 0 h 326"/>
                  <a:gd name="T6" fmla="*/ 0 w 178"/>
                  <a:gd name="T7" fmla="*/ 0 h 326"/>
                  <a:gd name="T8" fmla="*/ 0 w 178"/>
                  <a:gd name="T9" fmla="*/ 0 h 326"/>
                  <a:gd name="T10" fmla="*/ 0 w 178"/>
                  <a:gd name="T11" fmla="*/ 0 h 326"/>
                  <a:gd name="T12" fmla="*/ 0 w 178"/>
                  <a:gd name="T13" fmla="*/ 0 h 326"/>
                  <a:gd name="T14" fmla="*/ 0 w 178"/>
                  <a:gd name="T15" fmla="*/ 0 h 326"/>
                  <a:gd name="T16" fmla="*/ 0 w 178"/>
                  <a:gd name="T17" fmla="*/ 0 h 326"/>
                  <a:gd name="T18" fmla="*/ 0 w 178"/>
                  <a:gd name="T19" fmla="*/ 0 h 326"/>
                  <a:gd name="T20" fmla="*/ 0 w 178"/>
                  <a:gd name="T21" fmla="*/ 0 h 326"/>
                  <a:gd name="T22" fmla="*/ 0 w 178"/>
                  <a:gd name="T23" fmla="*/ 0 h 326"/>
                  <a:gd name="T24" fmla="*/ 0 w 178"/>
                  <a:gd name="T25" fmla="*/ 0 h 326"/>
                  <a:gd name="T26" fmla="*/ 0 w 178"/>
                  <a:gd name="T27" fmla="*/ 0 h 326"/>
                  <a:gd name="T28" fmla="*/ 0 w 178"/>
                  <a:gd name="T29" fmla="*/ 0 h 326"/>
                  <a:gd name="T30" fmla="*/ 0 w 178"/>
                  <a:gd name="T31" fmla="*/ 0 h 326"/>
                  <a:gd name="T32" fmla="*/ 0 w 178"/>
                  <a:gd name="T33" fmla="*/ 0 h 326"/>
                  <a:gd name="T34" fmla="*/ 0 w 178"/>
                  <a:gd name="T35" fmla="*/ 0 h 326"/>
                  <a:gd name="T36" fmla="*/ 0 w 178"/>
                  <a:gd name="T37" fmla="*/ 0 h 326"/>
                  <a:gd name="T38" fmla="*/ 0 w 178"/>
                  <a:gd name="T39" fmla="*/ 1 h 326"/>
                  <a:gd name="T40" fmla="*/ 0 w 178"/>
                  <a:gd name="T41" fmla="*/ 1 h 326"/>
                  <a:gd name="T42" fmla="*/ 0 w 178"/>
                  <a:gd name="T43" fmla="*/ 0 h 326"/>
                  <a:gd name="T44" fmla="*/ 0 w 178"/>
                  <a:gd name="T45" fmla="*/ 0 h 326"/>
                  <a:gd name="T46" fmla="*/ 0 w 178"/>
                  <a:gd name="T47" fmla="*/ 1 h 326"/>
                  <a:gd name="T48" fmla="*/ 0 w 178"/>
                  <a:gd name="T49" fmla="*/ 1 h 326"/>
                  <a:gd name="T50" fmla="*/ 0 w 178"/>
                  <a:gd name="T51" fmla="*/ 1 h 326"/>
                  <a:gd name="T52" fmla="*/ 0 w 178"/>
                  <a:gd name="T53" fmla="*/ 1 h 326"/>
                  <a:gd name="T54" fmla="*/ 0 w 178"/>
                  <a:gd name="T55" fmla="*/ 1 h 326"/>
                  <a:gd name="T56" fmla="*/ 0 w 178"/>
                  <a:gd name="T57" fmla="*/ 1 h 326"/>
                  <a:gd name="T58" fmla="*/ 0 w 178"/>
                  <a:gd name="T59" fmla="*/ 0 h 326"/>
                  <a:gd name="T60" fmla="*/ 0 w 178"/>
                  <a:gd name="T61" fmla="*/ 0 h 326"/>
                  <a:gd name="T62" fmla="*/ 0 w 178"/>
                  <a:gd name="T63" fmla="*/ 1 h 326"/>
                  <a:gd name="T64" fmla="*/ 0 w 178"/>
                  <a:gd name="T65" fmla="*/ 1 h 326"/>
                  <a:gd name="T66" fmla="*/ 0 w 178"/>
                  <a:gd name="T67" fmla="*/ 0 h 326"/>
                  <a:gd name="T68" fmla="*/ 0 w 178"/>
                  <a:gd name="T69" fmla="*/ 0 h 326"/>
                  <a:gd name="T70" fmla="*/ 0 w 178"/>
                  <a:gd name="T71" fmla="*/ 0 h 326"/>
                  <a:gd name="T72" fmla="*/ 0 w 178"/>
                  <a:gd name="T73" fmla="*/ 0 h 326"/>
                  <a:gd name="T74" fmla="*/ 0 w 178"/>
                  <a:gd name="T75" fmla="*/ 0 h 326"/>
                  <a:gd name="T76" fmla="*/ 0 w 178"/>
                  <a:gd name="T77" fmla="*/ 0 h 326"/>
                  <a:gd name="T78" fmla="*/ 0 w 178"/>
                  <a:gd name="T79" fmla="*/ 0 h 326"/>
                  <a:gd name="T80" fmla="*/ 0 w 178"/>
                  <a:gd name="T81" fmla="*/ 0 h 326"/>
                  <a:gd name="T82" fmla="*/ 0 w 178"/>
                  <a:gd name="T83" fmla="*/ 0 h 326"/>
                  <a:gd name="T84" fmla="*/ 0 w 178"/>
                  <a:gd name="T85" fmla="*/ 0 h 326"/>
                  <a:gd name="T86" fmla="*/ 0 w 178"/>
                  <a:gd name="T87" fmla="*/ 0 h 326"/>
                  <a:gd name="T88" fmla="*/ 0 w 178"/>
                  <a:gd name="T89" fmla="*/ 0 h 326"/>
                  <a:gd name="T90" fmla="*/ 0 w 178"/>
                  <a:gd name="T91" fmla="*/ 0 h 326"/>
                  <a:gd name="T92" fmla="*/ 0 w 178"/>
                  <a:gd name="T93" fmla="*/ 0 h 326"/>
                  <a:gd name="T94" fmla="*/ 0 w 178"/>
                  <a:gd name="T95" fmla="*/ 0 h 326"/>
                  <a:gd name="T96" fmla="*/ 0 w 178"/>
                  <a:gd name="T97" fmla="*/ 0 h 326"/>
                  <a:gd name="T98" fmla="*/ 0 w 178"/>
                  <a:gd name="T99" fmla="*/ 0 h 326"/>
                  <a:gd name="T100" fmla="*/ 0 w 178"/>
                  <a:gd name="T101" fmla="*/ 0 h 32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78" h="326">
                    <a:moveTo>
                      <a:pt x="134" y="58"/>
                    </a:moveTo>
                    <a:lnTo>
                      <a:pt x="135" y="53"/>
                    </a:lnTo>
                    <a:lnTo>
                      <a:pt x="137" y="49"/>
                    </a:lnTo>
                    <a:lnTo>
                      <a:pt x="138" y="46"/>
                    </a:lnTo>
                    <a:lnTo>
                      <a:pt x="141" y="44"/>
                    </a:lnTo>
                    <a:lnTo>
                      <a:pt x="144" y="42"/>
                    </a:lnTo>
                    <a:lnTo>
                      <a:pt x="148" y="41"/>
                    </a:lnTo>
                    <a:lnTo>
                      <a:pt x="154" y="41"/>
                    </a:lnTo>
                    <a:lnTo>
                      <a:pt x="162" y="43"/>
                    </a:lnTo>
                    <a:lnTo>
                      <a:pt x="168" y="45"/>
                    </a:lnTo>
                    <a:lnTo>
                      <a:pt x="173" y="48"/>
                    </a:lnTo>
                    <a:lnTo>
                      <a:pt x="176" y="51"/>
                    </a:lnTo>
                    <a:lnTo>
                      <a:pt x="178" y="54"/>
                    </a:lnTo>
                    <a:lnTo>
                      <a:pt x="178" y="59"/>
                    </a:lnTo>
                    <a:lnTo>
                      <a:pt x="178" y="63"/>
                    </a:lnTo>
                    <a:lnTo>
                      <a:pt x="177" y="66"/>
                    </a:lnTo>
                    <a:lnTo>
                      <a:pt x="176" y="70"/>
                    </a:lnTo>
                    <a:lnTo>
                      <a:pt x="134" y="58"/>
                    </a:lnTo>
                    <a:close/>
                    <a:moveTo>
                      <a:pt x="176" y="70"/>
                    </a:moveTo>
                    <a:lnTo>
                      <a:pt x="119" y="258"/>
                    </a:lnTo>
                    <a:lnTo>
                      <a:pt x="77" y="246"/>
                    </a:lnTo>
                    <a:lnTo>
                      <a:pt x="134" y="58"/>
                    </a:lnTo>
                    <a:lnTo>
                      <a:pt x="176" y="70"/>
                    </a:lnTo>
                    <a:close/>
                    <a:moveTo>
                      <a:pt x="119" y="258"/>
                    </a:moveTo>
                    <a:lnTo>
                      <a:pt x="98" y="326"/>
                    </a:lnTo>
                    <a:lnTo>
                      <a:pt x="77" y="259"/>
                    </a:lnTo>
                    <a:lnTo>
                      <a:pt x="98" y="252"/>
                    </a:lnTo>
                    <a:lnTo>
                      <a:pt x="119" y="258"/>
                    </a:lnTo>
                    <a:close/>
                    <a:moveTo>
                      <a:pt x="77" y="259"/>
                    </a:moveTo>
                    <a:lnTo>
                      <a:pt x="3" y="30"/>
                    </a:lnTo>
                    <a:lnTo>
                      <a:pt x="45" y="17"/>
                    </a:lnTo>
                    <a:lnTo>
                      <a:pt x="119" y="246"/>
                    </a:lnTo>
                    <a:lnTo>
                      <a:pt x="77" y="259"/>
                    </a:lnTo>
                    <a:close/>
                    <a:moveTo>
                      <a:pt x="3" y="30"/>
                    </a:moveTo>
                    <a:lnTo>
                      <a:pt x="2" y="26"/>
                    </a:lnTo>
                    <a:lnTo>
                      <a:pt x="1" y="22"/>
                    </a:lnTo>
                    <a:lnTo>
                      <a:pt x="0" y="19"/>
                    </a:lnTo>
                    <a:lnTo>
                      <a:pt x="1" y="15"/>
                    </a:lnTo>
                    <a:lnTo>
                      <a:pt x="3" y="11"/>
                    </a:lnTo>
                    <a:lnTo>
                      <a:pt x="6" y="8"/>
                    </a:lnTo>
                    <a:lnTo>
                      <a:pt x="10" y="5"/>
                    </a:lnTo>
                    <a:lnTo>
                      <a:pt x="17" y="2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34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42" y="8"/>
                    </a:lnTo>
                    <a:lnTo>
                      <a:pt x="43" y="12"/>
                    </a:lnTo>
                    <a:lnTo>
                      <a:pt x="45" y="17"/>
                    </a:lnTo>
                    <a:lnTo>
                      <a:pt x="3" y="30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23" name="Freeform 619">
                <a:extLst>
                  <a:ext uri="{FF2B5EF4-FFF2-40B4-BE49-F238E27FC236}">
                    <a16:creationId xmlns:a16="http://schemas.microsoft.com/office/drawing/2014/main" id="{D836157D-D831-43EC-9E96-33A4C42230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99" y="1530"/>
                <a:ext cx="6" cy="18"/>
              </a:xfrm>
              <a:custGeom>
                <a:avLst/>
                <a:gdLst>
                  <a:gd name="T0" fmla="*/ 0 w 111"/>
                  <a:gd name="T1" fmla="*/ 0 h 328"/>
                  <a:gd name="T2" fmla="*/ 0 w 111"/>
                  <a:gd name="T3" fmla="*/ 0 h 328"/>
                  <a:gd name="T4" fmla="*/ 0 w 111"/>
                  <a:gd name="T5" fmla="*/ 0 h 328"/>
                  <a:gd name="T6" fmla="*/ 0 w 111"/>
                  <a:gd name="T7" fmla="*/ 0 h 328"/>
                  <a:gd name="T8" fmla="*/ 0 w 111"/>
                  <a:gd name="T9" fmla="*/ 0 h 328"/>
                  <a:gd name="T10" fmla="*/ 0 w 111"/>
                  <a:gd name="T11" fmla="*/ 0 h 328"/>
                  <a:gd name="T12" fmla="*/ 0 w 111"/>
                  <a:gd name="T13" fmla="*/ 0 h 328"/>
                  <a:gd name="T14" fmla="*/ 0 w 111"/>
                  <a:gd name="T15" fmla="*/ 0 h 328"/>
                  <a:gd name="T16" fmla="*/ 0 w 111"/>
                  <a:gd name="T17" fmla="*/ 0 h 328"/>
                  <a:gd name="T18" fmla="*/ 0 w 111"/>
                  <a:gd name="T19" fmla="*/ 0 h 328"/>
                  <a:gd name="T20" fmla="*/ 0 w 111"/>
                  <a:gd name="T21" fmla="*/ 0 h 328"/>
                  <a:gd name="T22" fmla="*/ 0 w 111"/>
                  <a:gd name="T23" fmla="*/ 0 h 328"/>
                  <a:gd name="T24" fmla="*/ 0 w 111"/>
                  <a:gd name="T25" fmla="*/ 0 h 328"/>
                  <a:gd name="T26" fmla="*/ 0 w 111"/>
                  <a:gd name="T27" fmla="*/ 0 h 328"/>
                  <a:gd name="T28" fmla="*/ 0 w 111"/>
                  <a:gd name="T29" fmla="*/ 0 h 328"/>
                  <a:gd name="T30" fmla="*/ 0 w 111"/>
                  <a:gd name="T31" fmla="*/ 0 h 328"/>
                  <a:gd name="T32" fmla="*/ 0 w 111"/>
                  <a:gd name="T33" fmla="*/ 0 h 328"/>
                  <a:gd name="T34" fmla="*/ 0 w 111"/>
                  <a:gd name="T35" fmla="*/ 0 h 328"/>
                  <a:gd name="T36" fmla="*/ 0 w 111"/>
                  <a:gd name="T37" fmla="*/ 0 h 328"/>
                  <a:gd name="T38" fmla="*/ 0 w 111"/>
                  <a:gd name="T39" fmla="*/ 0 h 328"/>
                  <a:gd name="T40" fmla="*/ 0 w 111"/>
                  <a:gd name="T41" fmla="*/ 0 h 328"/>
                  <a:gd name="T42" fmla="*/ 0 w 111"/>
                  <a:gd name="T43" fmla="*/ 0 h 328"/>
                  <a:gd name="T44" fmla="*/ 0 w 111"/>
                  <a:gd name="T45" fmla="*/ 0 h 328"/>
                  <a:gd name="T46" fmla="*/ 0 w 111"/>
                  <a:gd name="T47" fmla="*/ 1 h 328"/>
                  <a:gd name="T48" fmla="*/ 0 w 111"/>
                  <a:gd name="T49" fmla="*/ 1 h 328"/>
                  <a:gd name="T50" fmla="*/ 0 w 111"/>
                  <a:gd name="T51" fmla="*/ 1 h 328"/>
                  <a:gd name="T52" fmla="*/ 0 w 111"/>
                  <a:gd name="T53" fmla="*/ 1 h 328"/>
                  <a:gd name="T54" fmla="*/ 0 w 111"/>
                  <a:gd name="T55" fmla="*/ 1 h 328"/>
                  <a:gd name="T56" fmla="*/ 0 w 111"/>
                  <a:gd name="T57" fmla="*/ 1 h 328"/>
                  <a:gd name="T58" fmla="*/ 0 w 111"/>
                  <a:gd name="T59" fmla="*/ 1 h 328"/>
                  <a:gd name="T60" fmla="*/ 0 w 111"/>
                  <a:gd name="T61" fmla="*/ 1 h 328"/>
                  <a:gd name="T62" fmla="*/ 0 w 111"/>
                  <a:gd name="T63" fmla="*/ 1 h 328"/>
                  <a:gd name="T64" fmla="*/ 0 w 111"/>
                  <a:gd name="T65" fmla="*/ 1 h 328"/>
                  <a:gd name="T66" fmla="*/ 0 w 111"/>
                  <a:gd name="T67" fmla="*/ 1 h 328"/>
                  <a:gd name="T68" fmla="*/ 0 w 111"/>
                  <a:gd name="T69" fmla="*/ 1 h 328"/>
                  <a:gd name="T70" fmla="*/ 0 w 111"/>
                  <a:gd name="T71" fmla="*/ 1 h 328"/>
                  <a:gd name="T72" fmla="*/ 0 w 111"/>
                  <a:gd name="T73" fmla="*/ 0 h 328"/>
                  <a:gd name="T74" fmla="*/ 0 w 111"/>
                  <a:gd name="T75" fmla="*/ 0 h 328"/>
                  <a:gd name="T76" fmla="*/ 0 w 111"/>
                  <a:gd name="T77" fmla="*/ 0 h 328"/>
                  <a:gd name="T78" fmla="*/ 0 w 111"/>
                  <a:gd name="T79" fmla="*/ 0 h 328"/>
                  <a:gd name="T80" fmla="*/ 0 w 111"/>
                  <a:gd name="T81" fmla="*/ 0 h 328"/>
                  <a:gd name="T82" fmla="*/ 0 w 111"/>
                  <a:gd name="T83" fmla="*/ 0 h 328"/>
                  <a:gd name="T84" fmla="*/ 0 w 111"/>
                  <a:gd name="T85" fmla="*/ 0 h 328"/>
                  <a:gd name="T86" fmla="*/ 0 w 111"/>
                  <a:gd name="T87" fmla="*/ 1 h 328"/>
                  <a:gd name="T88" fmla="*/ 0 w 111"/>
                  <a:gd name="T89" fmla="*/ 1 h 328"/>
                  <a:gd name="T90" fmla="*/ 0 w 111"/>
                  <a:gd name="T91" fmla="*/ 1 h 328"/>
                  <a:gd name="T92" fmla="*/ 0 w 111"/>
                  <a:gd name="T93" fmla="*/ 1 h 328"/>
                  <a:gd name="T94" fmla="*/ 0 w 111"/>
                  <a:gd name="T95" fmla="*/ 1 h 328"/>
                  <a:gd name="T96" fmla="*/ 0 w 111"/>
                  <a:gd name="T97" fmla="*/ 1 h 328"/>
                  <a:gd name="T98" fmla="*/ 0 w 111"/>
                  <a:gd name="T99" fmla="*/ 1 h 328"/>
                  <a:gd name="T100" fmla="*/ 0 w 111"/>
                  <a:gd name="T101" fmla="*/ 1 h 328"/>
                  <a:gd name="T102" fmla="*/ 0 w 111"/>
                  <a:gd name="T103" fmla="*/ 1 h 328"/>
                  <a:gd name="T104" fmla="*/ 0 w 111"/>
                  <a:gd name="T105" fmla="*/ 1 h 328"/>
                  <a:gd name="T106" fmla="*/ 0 w 111"/>
                  <a:gd name="T107" fmla="*/ 1 h 328"/>
                  <a:gd name="T108" fmla="*/ 0 w 111"/>
                  <a:gd name="T109" fmla="*/ 1 h 328"/>
                  <a:gd name="T110" fmla="*/ 0 w 111"/>
                  <a:gd name="T111" fmla="*/ 1 h 328"/>
                  <a:gd name="T112" fmla="*/ 0 w 111"/>
                  <a:gd name="T113" fmla="*/ 1 h 328"/>
                  <a:gd name="T114" fmla="*/ 0 w 111"/>
                  <a:gd name="T115" fmla="*/ 1 h 328"/>
                  <a:gd name="T116" fmla="*/ 0 w 111"/>
                  <a:gd name="T117" fmla="*/ 1 h 328"/>
                  <a:gd name="T118" fmla="*/ 0 w 111"/>
                  <a:gd name="T119" fmla="*/ 1 h 328"/>
                  <a:gd name="T120" fmla="*/ 0 w 111"/>
                  <a:gd name="T121" fmla="*/ 1 h 32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11" h="328">
                    <a:moveTo>
                      <a:pt x="0" y="25"/>
                    </a:moveTo>
                    <a:lnTo>
                      <a:pt x="0" y="21"/>
                    </a:lnTo>
                    <a:lnTo>
                      <a:pt x="0" y="17"/>
                    </a:lnTo>
                    <a:lnTo>
                      <a:pt x="0" y="13"/>
                    </a:lnTo>
                    <a:lnTo>
                      <a:pt x="1" y="10"/>
                    </a:lnTo>
                    <a:lnTo>
                      <a:pt x="4" y="7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20" y="0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7" y="2"/>
                    </a:lnTo>
                    <a:lnTo>
                      <a:pt x="39" y="6"/>
                    </a:lnTo>
                    <a:lnTo>
                      <a:pt x="41" y="9"/>
                    </a:lnTo>
                    <a:lnTo>
                      <a:pt x="43" y="12"/>
                    </a:lnTo>
                    <a:lnTo>
                      <a:pt x="43" y="16"/>
                    </a:lnTo>
                    <a:lnTo>
                      <a:pt x="44" y="20"/>
                    </a:lnTo>
                    <a:lnTo>
                      <a:pt x="0" y="25"/>
                    </a:lnTo>
                    <a:close/>
                    <a:moveTo>
                      <a:pt x="44" y="20"/>
                    </a:moveTo>
                    <a:lnTo>
                      <a:pt x="45" y="29"/>
                    </a:lnTo>
                    <a:lnTo>
                      <a:pt x="48" y="54"/>
                    </a:lnTo>
                    <a:lnTo>
                      <a:pt x="53" y="89"/>
                    </a:lnTo>
                    <a:lnTo>
                      <a:pt x="61" y="132"/>
                    </a:lnTo>
                    <a:lnTo>
                      <a:pt x="69" y="178"/>
                    </a:lnTo>
                    <a:lnTo>
                      <a:pt x="80" y="223"/>
                    </a:lnTo>
                    <a:lnTo>
                      <a:pt x="85" y="244"/>
                    </a:lnTo>
                    <a:lnTo>
                      <a:pt x="92" y="262"/>
                    </a:lnTo>
                    <a:lnTo>
                      <a:pt x="98" y="279"/>
                    </a:lnTo>
                    <a:lnTo>
                      <a:pt x="106" y="292"/>
                    </a:lnTo>
                    <a:lnTo>
                      <a:pt x="68" y="316"/>
                    </a:lnTo>
                    <a:lnTo>
                      <a:pt x="61" y="300"/>
                    </a:lnTo>
                    <a:lnTo>
                      <a:pt x="52" y="282"/>
                    </a:lnTo>
                    <a:lnTo>
                      <a:pt x="46" y="262"/>
                    </a:lnTo>
                    <a:lnTo>
                      <a:pt x="39" y="240"/>
                    </a:lnTo>
                    <a:lnTo>
                      <a:pt x="33" y="216"/>
                    </a:lnTo>
                    <a:lnTo>
                      <a:pt x="28" y="192"/>
                    </a:lnTo>
                    <a:lnTo>
                      <a:pt x="23" y="168"/>
                    </a:lnTo>
                    <a:lnTo>
                      <a:pt x="19" y="144"/>
                    </a:lnTo>
                    <a:lnTo>
                      <a:pt x="10" y="99"/>
                    </a:lnTo>
                    <a:lnTo>
                      <a:pt x="5" y="6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44" y="20"/>
                    </a:lnTo>
                    <a:close/>
                    <a:moveTo>
                      <a:pt x="106" y="292"/>
                    </a:moveTo>
                    <a:lnTo>
                      <a:pt x="108" y="296"/>
                    </a:lnTo>
                    <a:lnTo>
                      <a:pt x="110" y="299"/>
                    </a:lnTo>
                    <a:lnTo>
                      <a:pt x="111" y="303"/>
                    </a:lnTo>
                    <a:lnTo>
                      <a:pt x="111" y="306"/>
                    </a:lnTo>
                    <a:lnTo>
                      <a:pt x="110" y="310"/>
                    </a:lnTo>
                    <a:lnTo>
                      <a:pt x="108" y="315"/>
                    </a:lnTo>
                    <a:lnTo>
                      <a:pt x="104" y="319"/>
                    </a:lnTo>
                    <a:lnTo>
                      <a:pt x="98" y="323"/>
                    </a:lnTo>
                    <a:lnTo>
                      <a:pt x="91" y="326"/>
                    </a:lnTo>
                    <a:lnTo>
                      <a:pt x="86" y="328"/>
                    </a:lnTo>
                    <a:lnTo>
                      <a:pt x="82" y="328"/>
                    </a:lnTo>
                    <a:lnTo>
                      <a:pt x="78" y="327"/>
                    </a:lnTo>
                    <a:lnTo>
                      <a:pt x="75" y="325"/>
                    </a:lnTo>
                    <a:lnTo>
                      <a:pt x="73" y="322"/>
                    </a:lnTo>
                    <a:lnTo>
                      <a:pt x="70" y="319"/>
                    </a:lnTo>
                    <a:lnTo>
                      <a:pt x="68" y="316"/>
                    </a:lnTo>
                    <a:lnTo>
                      <a:pt x="106" y="292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24" name="Freeform 620">
                <a:extLst>
                  <a:ext uri="{FF2B5EF4-FFF2-40B4-BE49-F238E27FC236}">
                    <a16:creationId xmlns:a16="http://schemas.microsoft.com/office/drawing/2014/main" id="{F84DFC5A-DB72-409B-8B44-8534E57815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91" y="1523"/>
                <a:ext cx="8" cy="39"/>
              </a:xfrm>
              <a:custGeom>
                <a:avLst/>
                <a:gdLst>
                  <a:gd name="T0" fmla="*/ 0 w 155"/>
                  <a:gd name="T1" fmla="*/ 0 h 741"/>
                  <a:gd name="T2" fmla="*/ 0 w 155"/>
                  <a:gd name="T3" fmla="*/ 0 h 741"/>
                  <a:gd name="T4" fmla="*/ 0 w 155"/>
                  <a:gd name="T5" fmla="*/ 0 h 741"/>
                  <a:gd name="T6" fmla="*/ 0 w 155"/>
                  <a:gd name="T7" fmla="*/ 0 h 741"/>
                  <a:gd name="T8" fmla="*/ 0 w 155"/>
                  <a:gd name="T9" fmla="*/ 0 h 741"/>
                  <a:gd name="T10" fmla="*/ 0 w 155"/>
                  <a:gd name="T11" fmla="*/ 0 h 741"/>
                  <a:gd name="T12" fmla="*/ 0 w 155"/>
                  <a:gd name="T13" fmla="*/ 0 h 741"/>
                  <a:gd name="T14" fmla="*/ 0 w 155"/>
                  <a:gd name="T15" fmla="*/ 0 h 741"/>
                  <a:gd name="T16" fmla="*/ 0 w 155"/>
                  <a:gd name="T17" fmla="*/ 0 h 741"/>
                  <a:gd name="T18" fmla="*/ 0 w 155"/>
                  <a:gd name="T19" fmla="*/ 0 h 741"/>
                  <a:gd name="T20" fmla="*/ 0 w 155"/>
                  <a:gd name="T21" fmla="*/ 0 h 741"/>
                  <a:gd name="T22" fmla="*/ 0 w 155"/>
                  <a:gd name="T23" fmla="*/ 0 h 741"/>
                  <a:gd name="T24" fmla="*/ 0 w 155"/>
                  <a:gd name="T25" fmla="*/ 1 h 741"/>
                  <a:gd name="T26" fmla="*/ 0 w 155"/>
                  <a:gd name="T27" fmla="*/ 1 h 741"/>
                  <a:gd name="T28" fmla="*/ 0 w 155"/>
                  <a:gd name="T29" fmla="*/ 1 h 741"/>
                  <a:gd name="T30" fmla="*/ 0 w 155"/>
                  <a:gd name="T31" fmla="*/ 1 h 741"/>
                  <a:gd name="T32" fmla="*/ 0 w 155"/>
                  <a:gd name="T33" fmla="*/ 1 h 741"/>
                  <a:gd name="T34" fmla="*/ 0 w 155"/>
                  <a:gd name="T35" fmla="*/ 1 h 741"/>
                  <a:gd name="T36" fmla="*/ 0 w 155"/>
                  <a:gd name="T37" fmla="*/ 1 h 741"/>
                  <a:gd name="T38" fmla="*/ 0 w 155"/>
                  <a:gd name="T39" fmla="*/ 1 h 741"/>
                  <a:gd name="T40" fmla="*/ 0 w 155"/>
                  <a:gd name="T41" fmla="*/ 1 h 741"/>
                  <a:gd name="T42" fmla="*/ 0 w 155"/>
                  <a:gd name="T43" fmla="*/ 1 h 741"/>
                  <a:gd name="T44" fmla="*/ 0 w 155"/>
                  <a:gd name="T45" fmla="*/ 1 h 741"/>
                  <a:gd name="T46" fmla="*/ 0 w 155"/>
                  <a:gd name="T47" fmla="*/ 0 h 741"/>
                  <a:gd name="T48" fmla="*/ 0 w 155"/>
                  <a:gd name="T49" fmla="*/ 0 h 741"/>
                  <a:gd name="T50" fmla="*/ 0 w 155"/>
                  <a:gd name="T51" fmla="*/ 0 h 741"/>
                  <a:gd name="T52" fmla="*/ 0 w 155"/>
                  <a:gd name="T53" fmla="*/ 0 h 741"/>
                  <a:gd name="T54" fmla="*/ 0 w 155"/>
                  <a:gd name="T55" fmla="*/ 1 h 741"/>
                  <a:gd name="T56" fmla="*/ 0 w 155"/>
                  <a:gd name="T57" fmla="*/ 1 h 741"/>
                  <a:gd name="T58" fmla="*/ 0 w 155"/>
                  <a:gd name="T59" fmla="*/ 1 h 741"/>
                  <a:gd name="T60" fmla="*/ 0 w 155"/>
                  <a:gd name="T61" fmla="*/ 1 h 741"/>
                  <a:gd name="T62" fmla="*/ 0 w 155"/>
                  <a:gd name="T63" fmla="*/ 1 h 741"/>
                  <a:gd name="T64" fmla="*/ 0 w 155"/>
                  <a:gd name="T65" fmla="*/ 1 h 741"/>
                  <a:gd name="T66" fmla="*/ 0 w 155"/>
                  <a:gd name="T67" fmla="*/ 1 h 741"/>
                  <a:gd name="T68" fmla="*/ 0 w 155"/>
                  <a:gd name="T69" fmla="*/ 1 h 741"/>
                  <a:gd name="T70" fmla="*/ 0 w 155"/>
                  <a:gd name="T71" fmla="*/ 1 h 741"/>
                  <a:gd name="T72" fmla="*/ 0 w 155"/>
                  <a:gd name="T73" fmla="*/ 1 h 741"/>
                  <a:gd name="T74" fmla="*/ 0 w 155"/>
                  <a:gd name="T75" fmla="*/ 1 h 741"/>
                  <a:gd name="T76" fmla="*/ 0 w 155"/>
                  <a:gd name="T77" fmla="*/ 1 h 741"/>
                  <a:gd name="T78" fmla="*/ 0 w 155"/>
                  <a:gd name="T79" fmla="*/ 1 h 741"/>
                  <a:gd name="T80" fmla="*/ 0 w 155"/>
                  <a:gd name="T81" fmla="*/ 1 h 741"/>
                  <a:gd name="T82" fmla="*/ 0 w 155"/>
                  <a:gd name="T83" fmla="*/ 2 h 741"/>
                  <a:gd name="T84" fmla="*/ 0 w 155"/>
                  <a:gd name="T85" fmla="*/ 2 h 741"/>
                  <a:gd name="T86" fmla="*/ 0 w 155"/>
                  <a:gd name="T87" fmla="*/ 2 h 741"/>
                  <a:gd name="T88" fmla="*/ 0 w 155"/>
                  <a:gd name="T89" fmla="*/ 2 h 741"/>
                  <a:gd name="T90" fmla="*/ 0 w 155"/>
                  <a:gd name="T91" fmla="*/ 2 h 741"/>
                  <a:gd name="T92" fmla="*/ 0 w 155"/>
                  <a:gd name="T93" fmla="*/ 2 h 741"/>
                  <a:gd name="T94" fmla="*/ 0 w 155"/>
                  <a:gd name="T95" fmla="*/ 2 h 741"/>
                  <a:gd name="T96" fmla="*/ 0 w 155"/>
                  <a:gd name="T97" fmla="*/ 2 h 741"/>
                  <a:gd name="T98" fmla="*/ 0 w 155"/>
                  <a:gd name="T99" fmla="*/ 2 h 741"/>
                  <a:gd name="T100" fmla="*/ 0 w 155"/>
                  <a:gd name="T101" fmla="*/ 1 h 741"/>
                  <a:gd name="T102" fmla="*/ 0 w 155"/>
                  <a:gd name="T103" fmla="*/ 1 h 741"/>
                  <a:gd name="T104" fmla="*/ 0 w 155"/>
                  <a:gd name="T105" fmla="*/ 2 h 741"/>
                  <a:gd name="T106" fmla="*/ 0 w 155"/>
                  <a:gd name="T107" fmla="*/ 2 h 741"/>
                  <a:gd name="T108" fmla="*/ 0 w 155"/>
                  <a:gd name="T109" fmla="*/ 2 h 741"/>
                  <a:gd name="T110" fmla="*/ 0 w 155"/>
                  <a:gd name="T111" fmla="*/ 2 h 741"/>
                  <a:gd name="T112" fmla="*/ 0 w 155"/>
                  <a:gd name="T113" fmla="*/ 2 h 741"/>
                  <a:gd name="T114" fmla="*/ 0 w 155"/>
                  <a:gd name="T115" fmla="*/ 2 h 741"/>
                  <a:gd name="T116" fmla="*/ 0 w 155"/>
                  <a:gd name="T117" fmla="*/ 2 h 741"/>
                  <a:gd name="T118" fmla="*/ 0 w 155"/>
                  <a:gd name="T119" fmla="*/ 2 h 741"/>
                  <a:gd name="T120" fmla="*/ 0 w 155"/>
                  <a:gd name="T121" fmla="*/ 2 h 74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55" h="741">
                    <a:moveTo>
                      <a:pt x="109" y="12"/>
                    </a:moveTo>
                    <a:lnTo>
                      <a:pt x="111" y="9"/>
                    </a:lnTo>
                    <a:lnTo>
                      <a:pt x="114" y="6"/>
                    </a:lnTo>
                    <a:lnTo>
                      <a:pt x="116" y="3"/>
                    </a:lnTo>
                    <a:lnTo>
                      <a:pt x="119" y="1"/>
                    </a:lnTo>
                    <a:lnTo>
                      <a:pt x="123" y="0"/>
                    </a:lnTo>
                    <a:lnTo>
                      <a:pt x="127" y="1"/>
                    </a:lnTo>
                    <a:lnTo>
                      <a:pt x="133" y="3"/>
                    </a:lnTo>
                    <a:lnTo>
                      <a:pt x="140" y="6"/>
                    </a:lnTo>
                    <a:lnTo>
                      <a:pt x="145" y="11"/>
                    </a:lnTo>
                    <a:lnTo>
                      <a:pt x="149" y="15"/>
                    </a:lnTo>
                    <a:lnTo>
                      <a:pt x="151" y="20"/>
                    </a:lnTo>
                    <a:lnTo>
                      <a:pt x="151" y="23"/>
                    </a:lnTo>
                    <a:lnTo>
                      <a:pt x="151" y="27"/>
                    </a:lnTo>
                    <a:lnTo>
                      <a:pt x="149" y="30"/>
                    </a:lnTo>
                    <a:lnTo>
                      <a:pt x="147" y="34"/>
                    </a:lnTo>
                    <a:lnTo>
                      <a:pt x="145" y="37"/>
                    </a:lnTo>
                    <a:lnTo>
                      <a:pt x="109" y="12"/>
                    </a:lnTo>
                    <a:close/>
                    <a:moveTo>
                      <a:pt x="145" y="37"/>
                    </a:moveTo>
                    <a:lnTo>
                      <a:pt x="140" y="45"/>
                    </a:lnTo>
                    <a:lnTo>
                      <a:pt x="124" y="69"/>
                    </a:lnTo>
                    <a:lnTo>
                      <a:pt x="105" y="101"/>
                    </a:lnTo>
                    <a:lnTo>
                      <a:pt x="83" y="142"/>
                    </a:lnTo>
                    <a:lnTo>
                      <a:pt x="72" y="164"/>
                    </a:lnTo>
                    <a:lnTo>
                      <a:pt x="63" y="185"/>
                    </a:lnTo>
                    <a:lnTo>
                      <a:pt x="55" y="207"/>
                    </a:lnTo>
                    <a:lnTo>
                      <a:pt x="47" y="227"/>
                    </a:lnTo>
                    <a:lnTo>
                      <a:pt x="45" y="238"/>
                    </a:lnTo>
                    <a:lnTo>
                      <a:pt x="43" y="248"/>
                    </a:lnTo>
                    <a:lnTo>
                      <a:pt x="42" y="257"/>
                    </a:lnTo>
                    <a:lnTo>
                      <a:pt x="42" y="266"/>
                    </a:lnTo>
                    <a:lnTo>
                      <a:pt x="42" y="274"/>
                    </a:lnTo>
                    <a:lnTo>
                      <a:pt x="43" y="282"/>
                    </a:lnTo>
                    <a:lnTo>
                      <a:pt x="45" y="289"/>
                    </a:lnTo>
                    <a:lnTo>
                      <a:pt x="49" y="295"/>
                    </a:lnTo>
                    <a:lnTo>
                      <a:pt x="10" y="316"/>
                    </a:lnTo>
                    <a:lnTo>
                      <a:pt x="6" y="308"/>
                    </a:lnTo>
                    <a:lnTo>
                      <a:pt x="2" y="299"/>
                    </a:lnTo>
                    <a:lnTo>
                      <a:pt x="1" y="289"/>
                    </a:lnTo>
                    <a:lnTo>
                      <a:pt x="0" y="278"/>
                    </a:lnTo>
                    <a:lnTo>
                      <a:pt x="0" y="267"/>
                    </a:lnTo>
                    <a:lnTo>
                      <a:pt x="0" y="256"/>
                    </a:lnTo>
                    <a:lnTo>
                      <a:pt x="2" y="244"/>
                    </a:lnTo>
                    <a:lnTo>
                      <a:pt x="5" y="232"/>
                    </a:lnTo>
                    <a:lnTo>
                      <a:pt x="11" y="207"/>
                    </a:lnTo>
                    <a:lnTo>
                      <a:pt x="20" y="182"/>
                    </a:lnTo>
                    <a:lnTo>
                      <a:pt x="29" y="157"/>
                    </a:lnTo>
                    <a:lnTo>
                      <a:pt x="40" y="131"/>
                    </a:lnTo>
                    <a:lnTo>
                      <a:pt x="53" y="108"/>
                    </a:lnTo>
                    <a:lnTo>
                      <a:pt x="64" y="85"/>
                    </a:lnTo>
                    <a:lnTo>
                      <a:pt x="76" y="66"/>
                    </a:lnTo>
                    <a:lnTo>
                      <a:pt x="86" y="47"/>
                    </a:lnTo>
                    <a:lnTo>
                      <a:pt x="103" y="22"/>
                    </a:lnTo>
                    <a:lnTo>
                      <a:pt x="109" y="12"/>
                    </a:lnTo>
                    <a:lnTo>
                      <a:pt x="145" y="37"/>
                    </a:lnTo>
                    <a:close/>
                    <a:moveTo>
                      <a:pt x="49" y="295"/>
                    </a:moveTo>
                    <a:lnTo>
                      <a:pt x="47" y="295"/>
                    </a:lnTo>
                    <a:lnTo>
                      <a:pt x="49" y="296"/>
                    </a:lnTo>
                    <a:lnTo>
                      <a:pt x="29" y="306"/>
                    </a:lnTo>
                    <a:lnTo>
                      <a:pt x="49" y="295"/>
                    </a:lnTo>
                    <a:close/>
                    <a:moveTo>
                      <a:pt x="49" y="296"/>
                    </a:moveTo>
                    <a:lnTo>
                      <a:pt x="57" y="311"/>
                    </a:lnTo>
                    <a:lnTo>
                      <a:pt x="66" y="329"/>
                    </a:lnTo>
                    <a:lnTo>
                      <a:pt x="75" y="349"/>
                    </a:lnTo>
                    <a:lnTo>
                      <a:pt x="85" y="371"/>
                    </a:lnTo>
                    <a:lnTo>
                      <a:pt x="97" y="394"/>
                    </a:lnTo>
                    <a:lnTo>
                      <a:pt x="107" y="420"/>
                    </a:lnTo>
                    <a:lnTo>
                      <a:pt x="116" y="446"/>
                    </a:lnTo>
                    <a:lnTo>
                      <a:pt x="125" y="475"/>
                    </a:lnTo>
                    <a:lnTo>
                      <a:pt x="84" y="487"/>
                    </a:lnTo>
                    <a:lnTo>
                      <a:pt x="75" y="461"/>
                    </a:lnTo>
                    <a:lnTo>
                      <a:pt x="66" y="435"/>
                    </a:lnTo>
                    <a:lnTo>
                      <a:pt x="56" y="411"/>
                    </a:lnTo>
                    <a:lnTo>
                      <a:pt x="45" y="388"/>
                    </a:lnTo>
                    <a:lnTo>
                      <a:pt x="36" y="367"/>
                    </a:lnTo>
                    <a:lnTo>
                      <a:pt x="27" y="348"/>
                    </a:lnTo>
                    <a:lnTo>
                      <a:pt x="18" y="332"/>
                    </a:lnTo>
                    <a:lnTo>
                      <a:pt x="10" y="316"/>
                    </a:lnTo>
                    <a:lnTo>
                      <a:pt x="49" y="296"/>
                    </a:lnTo>
                    <a:close/>
                    <a:moveTo>
                      <a:pt x="125" y="475"/>
                    </a:moveTo>
                    <a:lnTo>
                      <a:pt x="135" y="504"/>
                    </a:lnTo>
                    <a:lnTo>
                      <a:pt x="142" y="534"/>
                    </a:lnTo>
                    <a:lnTo>
                      <a:pt x="148" y="565"/>
                    </a:lnTo>
                    <a:lnTo>
                      <a:pt x="152" y="597"/>
                    </a:lnTo>
                    <a:lnTo>
                      <a:pt x="154" y="612"/>
                    </a:lnTo>
                    <a:lnTo>
                      <a:pt x="155" y="628"/>
                    </a:lnTo>
                    <a:lnTo>
                      <a:pt x="155" y="644"/>
                    </a:lnTo>
                    <a:lnTo>
                      <a:pt x="155" y="660"/>
                    </a:lnTo>
                    <a:lnTo>
                      <a:pt x="155" y="675"/>
                    </a:lnTo>
                    <a:lnTo>
                      <a:pt x="153" y="692"/>
                    </a:lnTo>
                    <a:lnTo>
                      <a:pt x="151" y="707"/>
                    </a:lnTo>
                    <a:lnTo>
                      <a:pt x="149" y="723"/>
                    </a:lnTo>
                    <a:lnTo>
                      <a:pt x="106" y="714"/>
                    </a:lnTo>
                    <a:lnTo>
                      <a:pt x="108" y="700"/>
                    </a:lnTo>
                    <a:lnTo>
                      <a:pt x="110" y="686"/>
                    </a:lnTo>
                    <a:lnTo>
                      <a:pt x="111" y="672"/>
                    </a:lnTo>
                    <a:lnTo>
                      <a:pt x="111" y="657"/>
                    </a:lnTo>
                    <a:lnTo>
                      <a:pt x="111" y="628"/>
                    </a:lnTo>
                    <a:lnTo>
                      <a:pt x="109" y="600"/>
                    </a:lnTo>
                    <a:lnTo>
                      <a:pt x="105" y="571"/>
                    </a:lnTo>
                    <a:lnTo>
                      <a:pt x="99" y="542"/>
                    </a:lnTo>
                    <a:lnTo>
                      <a:pt x="92" y="515"/>
                    </a:lnTo>
                    <a:lnTo>
                      <a:pt x="84" y="487"/>
                    </a:lnTo>
                    <a:lnTo>
                      <a:pt x="125" y="475"/>
                    </a:lnTo>
                    <a:close/>
                    <a:moveTo>
                      <a:pt x="149" y="723"/>
                    </a:moveTo>
                    <a:lnTo>
                      <a:pt x="148" y="727"/>
                    </a:lnTo>
                    <a:lnTo>
                      <a:pt x="147" y="731"/>
                    </a:lnTo>
                    <a:lnTo>
                      <a:pt x="145" y="734"/>
                    </a:lnTo>
                    <a:lnTo>
                      <a:pt x="143" y="737"/>
                    </a:lnTo>
                    <a:lnTo>
                      <a:pt x="140" y="739"/>
                    </a:lnTo>
                    <a:lnTo>
                      <a:pt x="136" y="741"/>
                    </a:lnTo>
                    <a:lnTo>
                      <a:pt x="130" y="741"/>
                    </a:lnTo>
                    <a:lnTo>
                      <a:pt x="122" y="740"/>
                    </a:lnTo>
                    <a:lnTo>
                      <a:pt x="116" y="738"/>
                    </a:lnTo>
                    <a:lnTo>
                      <a:pt x="111" y="736"/>
                    </a:lnTo>
                    <a:lnTo>
                      <a:pt x="107" y="733"/>
                    </a:lnTo>
                    <a:lnTo>
                      <a:pt x="105" y="730"/>
                    </a:lnTo>
                    <a:lnTo>
                      <a:pt x="105" y="727"/>
                    </a:lnTo>
                    <a:lnTo>
                      <a:pt x="104" y="723"/>
                    </a:lnTo>
                    <a:lnTo>
                      <a:pt x="105" y="718"/>
                    </a:lnTo>
                    <a:lnTo>
                      <a:pt x="106" y="714"/>
                    </a:lnTo>
                    <a:lnTo>
                      <a:pt x="149" y="723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25" name="Freeform 621">
                <a:extLst>
                  <a:ext uri="{FF2B5EF4-FFF2-40B4-BE49-F238E27FC236}">
                    <a16:creationId xmlns:a16="http://schemas.microsoft.com/office/drawing/2014/main" id="{FC0891FC-7879-4B56-A63E-4F35038F23C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59" y="1543"/>
                <a:ext cx="14" cy="107"/>
              </a:xfrm>
              <a:custGeom>
                <a:avLst/>
                <a:gdLst>
                  <a:gd name="T0" fmla="*/ 0 w 252"/>
                  <a:gd name="T1" fmla="*/ 0 h 2023"/>
                  <a:gd name="T2" fmla="*/ 0 w 252"/>
                  <a:gd name="T3" fmla="*/ 0 h 2023"/>
                  <a:gd name="T4" fmla="*/ 1 w 252"/>
                  <a:gd name="T5" fmla="*/ 0 h 2023"/>
                  <a:gd name="T6" fmla="*/ 1 w 252"/>
                  <a:gd name="T7" fmla="*/ 0 h 2023"/>
                  <a:gd name="T8" fmla="*/ 1 w 252"/>
                  <a:gd name="T9" fmla="*/ 0 h 2023"/>
                  <a:gd name="T10" fmla="*/ 1 w 252"/>
                  <a:gd name="T11" fmla="*/ 0 h 2023"/>
                  <a:gd name="T12" fmla="*/ 1 w 252"/>
                  <a:gd name="T13" fmla="*/ 1 h 2023"/>
                  <a:gd name="T14" fmla="*/ 1 w 252"/>
                  <a:gd name="T15" fmla="*/ 1 h 2023"/>
                  <a:gd name="T16" fmla="*/ 1 w 252"/>
                  <a:gd name="T17" fmla="*/ 1 h 2023"/>
                  <a:gd name="T18" fmla="*/ 1 w 252"/>
                  <a:gd name="T19" fmla="*/ 1 h 2023"/>
                  <a:gd name="T20" fmla="*/ 0 w 252"/>
                  <a:gd name="T21" fmla="*/ 1 h 2023"/>
                  <a:gd name="T22" fmla="*/ 0 w 252"/>
                  <a:gd name="T23" fmla="*/ 1 h 2023"/>
                  <a:gd name="T24" fmla="*/ 0 w 252"/>
                  <a:gd name="T25" fmla="*/ 1 h 2023"/>
                  <a:gd name="T26" fmla="*/ 0 w 252"/>
                  <a:gd name="T27" fmla="*/ 0 h 2023"/>
                  <a:gd name="T28" fmla="*/ 1 w 252"/>
                  <a:gd name="T29" fmla="*/ 1 h 2023"/>
                  <a:gd name="T30" fmla="*/ 1 w 252"/>
                  <a:gd name="T31" fmla="*/ 1 h 2023"/>
                  <a:gd name="T32" fmla="*/ 1 w 252"/>
                  <a:gd name="T33" fmla="*/ 1 h 2023"/>
                  <a:gd name="T34" fmla="*/ 1 w 252"/>
                  <a:gd name="T35" fmla="*/ 2 h 2023"/>
                  <a:gd name="T36" fmla="*/ 1 w 252"/>
                  <a:gd name="T37" fmla="*/ 2 h 2023"/>
                  <a:gd name="T38" fmla="*/ 1 w 252"/>
                  <a:gd name="T39" fmla="*/ 2 h 2023"/>
                  <a:gd name="T40" fmla="*/ 1 w 252"/>
                  <a:gd name="T41" fmla="*/ 2 h 2023"/>
                  <a:gd name="T42" fmla="*/ 1 w 252"/>
                  <a:gd name="T43" fmla="*/ 2 h 2023"/>
                  <a:gd name="T44" fmla="*/ 1 w 252"/>
                  <a:gd name="T45" fmla="*/ 2 h 2023"/>
                  <a:gd name="T46" fmla="*/ 1 w 252"/>
                  <a:gd name="T47" fmla="*/ 2 h 2023"/>
                  <a:gd name="T48" fmla="*/ 1 w 252"/>
                  <a:gd name="T49" fmla="*/ 1 h 2023"/>
                  <a:gd name="T50" fmla="*/ 1 w 252"/>
                  <a:gd name="T51" fmla="*/ 3 h 2023"/>
                  <a:gd name="T52" fmla="*/ 0 w 252"/>
                  <a:gd name="T53" fmla="*/ 3 h 2023"/>
                  <a:gd name="T54" fmla="*/ 0 w 252"/>
                  <a:gd name="T55" fmla="*/ 3 h 2023"/>
                  <a:gd name="T56" fmla="*/ 0 w 252"/>
                  <a:gd name="T57" fmla="*/ 3 h 2023"/>
                  <a:gd name="T58" fmla="*/ 1 w 252"/>
                  <a:gd name="T59" fmla="*/ 2 h 2023"/>
                  <a:gd name="T60" fmla="*/ 0 w 252"/>
                  <a:gd name="T61" fmla="*/ 3 h 2023"/>
                  <a:gd name="T62" fmla="*/ 0 w 252"/>
                  <a:gd name="T63" fmla="*/ 3 h 2023"/>
                  <a:gd name="T64" fmla="*/ 0 w 252"/>
                  <a:gd name="T65" fmla="*/ 4 h 2023"/>
                  <a:gd name="T66" fmla="*/ 0 w 252"/>
                  <a:gd name="T67" fmla="*/ 4 h 2023"/>
                  <a:gd name="T68" fmla="*/ 0 w 252"/>
                  <a:gd name="T69" fmla="*/ 4 h 2023"/>
                  <a:gd name="T70" fmla="*/ 0 w 252"/>
                  <a:gd name="T71" fmla="*/ 4 h 2023"/>
                  <a:gd name="T72" fmla="*/ 0 w 252"/>
                  <a:gd name="T73" fmla="*/ 3 h 2023"/>
                  <a:gd name="T74" fmla="*/ 0 w 252"/>
                  <a:gd name="T75" fmla="*/ 3 h 2023"/>
                  <a:gd name="T76" fmla="*/ 0 w 252"/>
                  <a:gd name="T77" fmla="*/ 5 h 2023"/>
                  <a:gd name="T78" fmla="*/ 0 w 252"/>
                  <a:gd name="T79" fmla="*/ 5 h 2023"/>
                  <a:gd name="T80" fmla="*/ 1 w 252"/>
                  <a:gd name="T81" fmla="*/ 6 h 2023"/>
                  <a:gd name="T82" fmla="*/ 0 w 252"/>
                  <a:gd name="T83" fmla="*/ 6 h 2023"/>
                  <a:gd name="T84" fmla="*/ 0 w 252"/>
                  <a:gd name="T85" fmla="*/ 5 h 2023"/>
                  <a:gd name="T86" fmla="*/ 0 w 252"/>
                  <a:gd name="T87" fmla="*/ 4 h 2023"/>
                  <a:gd name="T88" fmla="*/ 1 w 252"/>
                  <a:gd name="T89" fmla="*/ 6 h 2023"/>
                  <a:gd name="T90" fmla="*/ 1 w 252"/>
                  <a:gd name="T91" fmla="*/ 6 h 2023"/>
                  <a:gd name="T92" fmla="*/ 1 w 252"/>
                  <a:gd name="T93" fmla="*/ 6 h 2023"/>
                  <a:gd name="T94" fmla="*/ 1 w 252"/>
                  <a:gd name="T95" fmla="*/ 6 h 2023"/>
                  <a:gd name="T96" fmla="*/ 0 w 252"/>
                  <a:gd name="T97" fmla="*/ 6 h 202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52" h="2023">
                    <a:moveTo>
                      <a:pt x="132" y="19"/>
                    </a:moveTo>
                    <a:lnTo>
                      <a:pt x="133" y="15"/>
                    </a:lnTo>
                    <a:lnTo>
                      <a:pt x="134" y="11"/>
                    </a:lnTo>
                    <a:lnTo>
                      <a:pt x="135" y="7"/>
                    </a:lnTo>
                    <a:lnTo>
                      <a:pt x="137" y="4"/>
                    </a:lnTo>
                    <a:lnTo>
                      <a:pt x="140" y="2"/>
                    </a:lnTo>
                    <a:lnTo>
                      <a:pt x="144" y="0"/>
                    </a:lnTo>
                    <a:lnTo>
                      <a:pt x="149" y="0"/>
                    </a:lnTo>
                    <a:lnTo>
                      <a:pt x="156" y="0"/>
                    </a:lnTo>
                    <a:lnTo>
                      <a:pt x="164" y="2"/>
                    </a:lnTo>
                    <a:lnTo>
                      <a:pt x="169" y="4"/>
                    </a:lnTo>
                    <a:lnTo>
                      <a:pt x="173" y="6"/>
                    </a:lnTo>
                    <a:lnTo>
                      <a:pt x="175" y="9"/>
                    </a:lnTo>
                    <a:lnTo>
                      <a:pt x="176" y="13"/>
                    </a:lnTo>
                    <a:lnTo>
                      <a:pt x="176" y="16"/>
                    </a:lnTo>
                    <a:lnTo>
                      <a:pt x="176" y="20"/>
                    </a:lnTo>
                    <a:lnTo>
                      <a:pt x="176" y="24"/>
                    </a:lnTo>
                    <a:lnTo>
                      <a:pt x="132" y="19"/>
                    </a:lnTo>
                    <a:close/>
                    <a:moveTo>
                      <a:pt x="176" y="24"/>
                    </a:moveTo>
                    <a:lnTo>
                      <a:pt x="174" y="40"/>
                    </a:lnTo>
                    <a:lnTo>
                      <a:pt x="170" y="80"/>
                    </a:lnTo>
                    <a:lnTo>
                      <a:pt x="168" y="107"/>
                    </a:lnTo>
                    <a:lnTo>
                      <a:pt x="166" y="139"/>
                    </a:lnTo>
                    <a:lnTo>
                      <a:pt x="165" y="174"/>
                    </a:lnTo>
                    <a:lnTo>
                      <a:pt x="164" y="211"/>
                    </a:lnTo>
                    <a:lnTo>
                      <a:pt x="164" y="249"/>
                    </a:lnTo>
                    <a:lnTo>
                      <a:pt x="166" y="288"/>
                    </a:lnTo>
                    <a:lnTo>
                      <a:pt x="170" y="327"/>
                    </a:lnTo>
                    <a:lnTo>
                      <a:pt x="175" y="366"/>
                    </a:lnTo>
                    <a:lnTo>
                      <a:pt x="178" y="385"/>
                    </a:lnTo>
                    <a:lnTo>
                      <a:pt x="182" y="403"/>
                    </a:lnTo>
                    <a:lnTo>
                      <a:pt x="186" y="420"/>
                    </a:lnTo>
                    <a:lnTo>
                      <a:pt x="192" y="438"/>
                    </a:lnTo>
                    <a:lnTo>
                      <a:pt x="197" y="453"/>
                    </a:lnTo>
                    <a:lnTo>
                      <a:pt x="205" y="468"/>
                    </a:lnTo>
                    <a:lnTo>
                      <a:pt x="212" y="483"/>
                    </a:lnTo>
                    <a:lnTo>
                      <a:pt x="220" y="496"/>
                    </a:lnTo>
                    <a:lnTo>
                      <a:pt x="183" y="521"/>
                    </a:lnTo>
                    <a:lnTo>
                      <a:pt x="175" y="506"/>
                    </a:lnTo>
                    <a:lnTo>
                      <a:pt x="167" y="491"/>
                    </a:lnTo>
                    <a:lnTo>
                      <a:pt x="159" y="475"/>
                    </a:lnTo>
                    <a:lnTo>
                      <a:pt x="152" y="457"/>
                    </a:lnTo>
                    <a:lnTo>
                      <a:pt x="146" y="439"/>
                    </a:lnTo>
                    <a:lnTo>
                      <a:pt x="141" y="419"/>
                    </a:lnTo>
                    <a:lnTo>
                      <a:pt x="137" y="400"/>
                    </a:lnTo>
                    <a:lnTo>
                      <a:pt x="133" y="380"/>
                    </a:lnTo>
                    <a:lnTo>
                      <a:pt x="130" y="360"/>
                    </a:lnTo>
                    <a:lnTo>
                      <a:pt x="127" y="340"/>
                    </a:lnTo>
                    <a:lnTo>
                      <a:pt x="125" y="318"/>
                    </a:lnTo>
                    <a:lnTo>
                      <a:pt x="124" y="298"/>
                    </a:lnTo>
                    <a:lnTo>
                      <a:pt x="121" y="256"/>
                    </a:lnTo>
                    <a:lnTo>
                      <a:pt x="121" y="215"/>
                    </a:lnTo>
                    <a:lnTo>
                      <a:pt x="121" y="176"/>
                    </a:lnTo>
                    <a:lnTo>
                      <a:pt x="122" y="139"/>
                    </a:lnTo>
                    <a:lnTo>
                      <a:pt x="124" y="106"/>
                    </a:lnTo>
                    <a:lnTo>
                      <a:pt x="126" y="77"/>
                    </a:lnTo>
                    <a:lnTo>
                      <a:pt x="130" y="35"/>
                    </a:lnTo>
                    <a:lnTo>
                      <a:pt x="132" y="19"/>
                    </a:lnTo>
                    <a:lnTo>
                      <a:pt x="176" y="24"/>
                    </a:lnTo>
                    <a:close/>
                    <a:moveTo>
                      <a:pt x="184" y="521"/>
                    </a:moveTo>
                    <a:lnTo>
                      <a:pt x="181" y="518"/>
                    </a:lnTo>
                    <a:lnTo>
                      <a:pt x="183" y="521"/>
                    </a:lnTo>
                    <a:lnTo>
                      <a:pt x="201" y="508"/>
                    </a:lnTo>
                    <a:lnTo>
                      <a:pt x="184" y="521"/>
                    </a:lnTo>
                    <a:close/>
                    <a:moveTo>
                      <a:pt x="220" y="496"/>
                    </a:moveTo>
                    <a:lnTo>
                      <a:pt x="224" y="503"/>
                    </a:lnTo>
                    <a:lnTo>
                      <a:pt x="229" y="510"/>
                    </a:lnTo>
                    <a:lnTo>
                      <a:pt x="233" y="519"/>
                    </a:lnTo>
                    <a:lnTo>
                      <a:pt x="236" y="528"/>
                    </a:lnTo>
                    <a:lnTo>
                      <a:pt x="242" y="545"/>
                    </a:lnTo>
                    <a:lnTo>
                      <a:pt x="247" y="565"/>
                    </a:lnTo>
                    <a:lnTo>
                      <a:pt x="250" y="585"/>
                    </a:lnTo>
                    <a:lnTo>
                      <a:pt x="252" y="608"/>
                    </a:lnTo>
                    <a:lnTo>
                      <a:pt x="252" y="630"/>
                    </a:lnTo>
                    <a:lnTo>
                      <a:pt x="251" y="654"/>
                    </a:lnTo>
                    <a:lnTo>
                      <a:pt x="249" y="677"/>
                    </a:lnTo>
                    <a:lnTo>
                      <a:pt x="245" y="703"/>
                    </a:lnTo>
                    <a:lnTo>
                      <a:pt x="241" y="727"/>
                    </a:lnTo>
                    <a:lnTo>
                      <a:pt x="235" y="754"/>
                    </a:lnTo>
                    <a:lnTo>
                      <a:pt x="229" y="781"/>
                    </a:lnTo>
                    <a:lnTo>
                      <a:pt x="223" y="807"/>
                    </a:lnTo>
                    <a:lnTo>
                      <a:pt x="215" y="834"/>
                    </a:lnTo>
                    <a:lnTo>
                      <a:pt x="207" y="860"/>
                    </a:lnTo>
                    <a:lnTo>
                      <a:pt x="165" y="847"/>
                    </a:lnTo>
                    <a:lnTo>
                      <a:pt x="173" y="823"/>
                    </a:lnTo>
                    <a:lnTo>
                      <a:pt x="180" y="798"/>
                    </a:lnTo>
                    <a:lnTo>
                      <a:pt x="186" y="773"/>
                    </a:lnTo>
                    <a:lnTo>
                      <a:pt x="192" y="750"/>
                    </a:lnTo>
                    <a:lnTo>
                      <a:pt x="197" y="725"/>
                    </a:lnTo>
                    <a:lnTo>
                      <a:pt x="201" y="703"/>
                    </a:lnTo>
                    <a:lnTo>
                      <a:pt x="205" y="680"/>
                    </a:lnTo>
                    <a:lnTo>
                      <a:pt x="207" y="659"/>
                    </a:lnTo>
                    <a:lnTo>
                      <a:pt x="209" y="637"/>
                    </a:lnTo>
                    <a:lnTo>
                      <a:pt x="209" y="617"/>
                    </a:lnTo>
                    <a:lnTo>
                      <a:pt x="208" y="598"/>
                    </a:lnTo>
                    <a:lnTo>
                      <a:pt x="206" y="580"/>
                    </a:lnTo>
                    <a:lnTo>
                      <a:pt x="202" y="564"/>
                    </a:lnTo>
                    <a:lnTo>
                      <a:pt x="197" y="548"/>
                    </a:lnTo>
                    <a:lnTo>
                      <a:pt x="191" y="534"/>
                    </a:lnTo>
                    <a:lnTo>
                      <a:pt x="184" y="521"/>
                    </a:lnTo>
                    <a:lnTo>
                      <a:pt x="220" y="496"/>
                    </a:lnTo>
                    <a:close/>
                    <a:moveTo>
                      <a:pt x="207" y="860"/>
                    </a:moveTo>
                    <a:lnTo>
                      <a:pt x="189" y="913"/>
                    </a:lnTo>
                    <a:lnTo>
                      <a:pt x="170" y="964"/>
                    </a:lnTo>
                    <a:lnTo>
                      <a:pt x="150" y="1014"/>
                    </a:lnTo>
                    <a:lnTo>
                      <a:pt x="130" y="1062"/>
                    </a:lnTo>
                    <a:lnTo>
                      <a:pt x="110" y="1107"/>
                    </a:lnTo>
                    <a:lnTo>
                      <a:pt x="92" y="1148"/>
                    </a:lnTo>
                    <a:lnTo>
                      <a:pt x="75" y="1184"/>
                    </a:lnTo>
                    <a:lnTo>
                      <a:pt x="59" y="1214"/>
                    </a:lnTo>
                    <a:lnTo>
                      <a:pt x="19" y="1195"/>
                    </a:lnTo>
                    <a:lnTo>
                      <a:pt x="35" y="1164"/>
                    </a:lnTo>
                    <a:lnTo>
                      <a:pt x="52" y="1128"/>
                    </a:lnTo>
                    <a:lnTo>
                      <a:pt x="70" y="1089"/>
                    </a:lnTo>
                    <a:lnTo>
                      <a:pt x="90" y="1045"/>
                    </a:lnTo>
                    <a:lnTo>
                      <a:pt x="109" y="999"/>
                    </a:lnTo>
                    <a:lnTo>
                      <a:pt x="129" y="949"/>
                    </a:lnTo>
                    <a:lnTo>
                      <a:pt x="147" y="898"/>
                    </a:lnTo>
                    <a:lnTo>
                      <a:pt x="165" y="847"/>
                    </a:lnTo>
                    <a:lnTo>
                      <a:pt x="207" y="860"/>
                    </a:lnTo>
                    <a:close/>
                    <a:moveTo>
                      <a:pt x="19" y="1195"/>
                    </a:moveTo>
                    <a:lnTo>
                      <a:pt x="22" y="1190"/>
                    </a:lnTo>
                    <a:lnTo>
                      <a:pt x="19" y="1195"/>
                    </a:lnTo>
                    <a:lnTo>
                      <a:pt x="40" y="1205"/>
                    </a:lnTo>
                    <a:lnTo>
                      <a:pt x="19" y="1195"/>
                    </a:lnTo>
                    <a:close/>
                    <a:moveTo>
                      <a:pt x="59" y="1214"/>
                    </a:moveTo>
                    <a:lnTo>
                      <a:pt x="55" y="1225"/>
                    </a:lnTo>
                    <a:lnTo>
                      <a:pt x="51" y="1236"/>
                    </a:lnTo>
                    <a:lnTo>
                      <a:pt x="48" y="1248"/>
                    </a:lnTo>
                    <a:lnTo>
                      <a:pt x="46" y="1263"/>
                    </a:lnTo>
                    <a:lnTo>
                      <a:pt x="45" y="1278"/>
                    </a:lnTo>
                    <a:lnTo>
                      <a:pt x="44" y="1293"/>
                    </a:lnTo>
                    <a:lnTo>
                      <a:pt x="43" y="1311"/>
                    </a:lnTo>
                    <a:lnTo>
                      <a:pt x="43" y="1329"/>
                    </a:lnTo>
                    <a:lnTo>
                      <a:pt x="45" y="1367"/>
                    </a:lnTo>
                    <a:lnTo>
                      <a:pt x="48" y="1408"/>
                    </a:lnTo>
                    <a:lnTo>
                      <a:pt x="53" y="1452"/>
                    </a:lnTo>
                    <a:lnTo>
                      <a:pt x="59" y="1497"/>
                    </a:lnTo>
                    <a:lnTo>
                      <a:pt x="16" y="1504"/>
                    </a:lnTo>
                    <a:lnTo>
                      <a:pt x="9" y="1456"/>
                    </a:lnTo>
                    <a:lnTo>
                      <a:pt x="4" y="1409"/>
                    </a:lnTo>
                    <a:lnTo>
                      <a:pt x="1" y="1365"/>
                    </a:lnTo>
                    <a:lnTo>
                      <a:pt x="0" y="1323"/>
                    </a:lnTo>
                    <a:lnTo>
                      <a:pt x="0" y="1303"/>
                    </a:lnTo>
                    <a:lnTo>
                      <a:pt x="1" y="1284"/>
                    </a:lnTo>
                    <a:lnTo>
                      <a:pt x="2" y="1267"/>
                    </a:lnTo>
                    <a:lnTo>
                      <a:pt x="4" y="1250"/>
                    </a:lnTo>
                    <a:lnTo>
                      <a:pt x="7" y="1235"/>
                    </a:lnTo>
                    <a:lnTo>
                      <a:pt x="10" y="1220"/>
                    </a:lnTo>
                    <a:lnTo>
                      <a:pt x="15" y="1207"/>
                    </a:lnTo>
                    <a:lnTo>
                      <a:pt x="19" y="1195"/>
                    </a:lnTo>
                    <a:lnTo>
                      <a:pt x="59" y="1214"/>
                    </a:lnTo>
                    <a:close/>
                    <a:moveTo>
                      <a:pt x="59" y="1497"/>
                    </a:moveTo>
                    <a:lnTo>
                      <a:pt x="66" y="1539"/>
                    </a:lnTo>
                    <a:lnTo>
                      <a:pt x="73" y="1580"/>
                    </a:lnTo>
                    <a:lnTo>
                      <a:pt x="82" y="1622"/>
                    </a:lnTo>
                    <a:lnTo>
                      <a:pt x="90" y="1664"/>
                    </a:lnTo>
                    <a:lnTo>
                      <a:pt x="108" y="1743"/>
                    </a:lnTo>
                    <a:lnTo>
                      <a:pt x="127" y="1817"/>
                    </a:lnTo>
                    <a:lnTo>
                      <a:pt x="144" y="1881"/>
                    </a:lnTo>
                    <a:lnTo>
                      <a:pt x="159" y="1933"/>
                    </a:lnTo>
                    <a:lnTo>
                      <a:pt x="167" y="1953"/>
                    </a:lnTo>
                    <a:lnTo>
                      <a:pt x="172" y="1970"/>
                    </a:lnTo>
                    <a:lnTo>
                      <a:pt x="176" y="1981"/>
                    </a:lnTo>
                    <a:lnTo>
                      <a:pt x="180" y="1987"/>
                    </a:lnTo>
                    <a:lnTo>
                      <a:pt x="143" y="2011"/>
                    </a:lnTo>
                    <a:lnTo>
                      <a:pt x="139" y="2004"/>
                    </a:lnTo>
                    <a:lnTo>
                      <a:pt x="135" y="1992"/>
                    </a:lnTo>
                    <a:lnTo>
                      <a:pt x="129" y="1975"/>
                    </a:lnTo>
                    <a:lnTo>
                      <a:pt x="122" y="1954"/>
                    </a:lnTo>
                    <a:lnTo>
                      <a:pt x="105" y="1900"/>
                    </a:lnTo>
                    <a:lnTo>
                      <a:pt x="87" y="1833"/>
                    </a:lnTo>
                    <a:lnTo>
                      <a:pt x="67" y="1757"/>
                    </a:lnTo>
                    <a:lnTo>
                      <a:pt x="48" y="1674"/>
                    </a:lnTo>
                    <a:lnTo>
                      <a:pt x="39" y="1632"/>
                    </a:lnTo>
                    <a:lnTo>
                      <a:pt x="30" y="1589"/>
                    </a:lnTo>
                    <a:lnTo>
                      <a:pt x="23" y="1546"/>
                    </a:lnTo>
                    <a:lnTo>
                      <a:pt x="16" y="1504"/>
                    </a:lnTo>
                    <a:lnTo>
                      <a:pt x="59" y="1497"/>
                    </a:lnTo>
                    <a:close/>
                    <a:moveTo>
                      <a:pt x="180" y="1987"/>
                    </a:moveTo>
                    <a:lnTo>
                      <a:pt x="182" y="1991"/>
                    </a:lnTo>
                    <a:lnTo>
                      <a:pt x="183" y="1994"/>
                    </a:lnTo>
                    <a:lnTo>
                      <a:pt x="185" y="1998"/>
                    </a:lnTo>
                    <a:lnTo>
                      <a:pt x="185" y="2001"/>
                    </a:lnTo>
                    <a:lnTo>
                      <a:pt x="185" y="2005"/>
                    </a:lnTo>
                    <a:lnTo>
                      <a:pt x="183" y="2010"/>
                    </a:lnTo>
                    <a:lnTo>
                      <a:pt x="179" y="2014"/>
                    </a:lnTo>
                    <a:lnTo>
                      <a:pt x="173" y="2018"/>
                    </a:lnTo>
                    <a:lnTo>
                      <a:pt x="167" y="2021"/>
                    </a:lnTo>
                    <a:lnTo>
                      <a:pt x="162" y="2023"/>
                    </a:lnTo>
                    <a:lnTo>
                      <a:pt x="156" y="2023"/>
                    </a:lnTo>
                    <a:lnTo>
                      <a:pt x="153" y="2022"/>
                    </a:lnTo>
                    <a:lnTo>
                      <a:pt x="150" y="2020"/>
                    </a:lnTo>
                    <a:lnTo>
                      <a:pt x="147" y="2018"/>
                    </a:lnTo>
                    <a:lnTo>
                      <a:pt x="145" y="2015"/>
                    </a:lnTo>
                    <a:lnTo>
                      <a:pt x="143" y="2011"/>
                    </a:lnTo>
                    <a:lnTo>
                      <a:pt x="180" y="1987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26" name="Freeform 622">
                <a:extLst>
                  <a:ext uri="{FF2B5EF4-FFF2-40B4-BE49-F238E27FC236}">
                    <a16:creationId xmlns:a16="http://schemas.microsoft.com/office/drawing/2014/main" id="{830CFAFE-C22C-4A9D-A126-849CD51B23B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8" y="1537"/>
                <a:ext cx="12" cy="22"/>
              </a:xfrm>
              <a:custGeom>
                <a:avLst/>
                <a:gdLst>
                  <a:gd name="T0" fmla="*/ 0 w 232"/>
                  <a:gd name="T1" fmla="*/ 0 h 417"/>
                  <a:gd name="T2" fmla="*/ 0 w 232"/>
                  <a:gd name="T3" fmla="*/ 0 h 417"/>
                  <a:gd name="T4" fmla="*/ 0 w 232"/>
                  <a:gd name="T5" fmla="*/ 0 h 417"/>
                  <a:gd name="T6" fmla="*/ 0 w 232"/>
                  <a:gd name="T7" fmla="*/ 0 h 417"/>
                  <a:gd name="T8" fmla="*/ 0 w 232"/>
                  <a:gd name="T9" fmla="*/ 0 h 417"/>
                  <a:gd name="T10" fmla="*/ 0 w 232"/>
                  <a:gd name="T11" fmla="*/ 0 h 417"/>
                  <a:gd name="T12" fmla="*/ 0 w 232"/>
                  <a:gd name="T13" fmla="*/ 0 h 417"/>
                  <a:gd name="T14" fmla="*/ 0 w 232"/>
                  <a:gd name="T15" fmla="*/ 0 h 417"/>
                  <a:gd name="T16" fmla="*/ 0 w 232"/>
                  <a:gd name="T17" fmla="*/ 0 h 417"/>
                  <a:gd name="T18" fmla="*/ 0 w 232"/>
                  <a:gd name="T19" fmla="*/ 0 h 417"/>
                  <a:gd name="T20" fmla="*/ 0 w 232"/>
                  <a:gd name="T21" fmla="*/ 0 h 417"/>
                  <a:gd name="T22" fmla="*/ 0 w 232"/>
                  <a:gd name="T23" fmla="*/ 0 h 417"/>
                  <a:gd name="T24" fmla="*/ 0 w 232"/>
                  <a:gd name="T25" fmla="*/ 0 h 417"/>
                  <a:gd name="T26" fmla="*/ 0 w 232"/>
                  <a:gd name="T27" fmla="*/ 1 h 417"/>
                  <a:gd name="T28" fmla="*/ 0 w 232"/>
                  <a:gd name="T29" fmla="*/ 1 h 417"/>
                  <a:gd name="T30" fmla="*/ 0 w 232"/>
                  <a:gd name="T31" fmla="*/ 1 h 417"/>
                  <a:gd name="T32" fmla="*/ 0 w 232"/>
                  <a:gd name="T33" fmla="*/ 1 h 417"/>
                  <a:gd name="T34" fmla="*/ 0 w 232"/>
                  <a:gd name="T35" fmla="*/ 1 h 417"/>
                  <a:gd name="T36" fmla="*/ 0 w 232"/>
                  <a:gd name="T37" fmla="*/ 1 h 417"/>
                  <a:gd name="T38" fmla="*/ 0 w 232"/>
                  <a:gd name="T39" fmla="*/ 0 h 417"/>
                  <a:gd name="T40" fmla="*/ 0 w 232"/>
                  <a:gd name="T41" fmla="*/ 0 h 417"/>
                  <a:gd name="T42" fmla="*/ 0 w 232"/>
                  <a:gd name="T43" fmla="*/ 0 h 417"/>
                  <a:gd name="T44" fmla="*/ 0 w 232"/>
                  <a:gd name="T45" fmla="*/ 0 h 417"/>
                  <a:gd name="T46" fmla="*/ 0 w 232"/>
                  <a:gd name="T47" fmla="*/ 1 h 417"/>
                  <a:gd name="T48" fmla="*/ 0 w 232"/>
                  <a:gd name="T49" fmla="*/ 1 h 417"/>
                  <a:gd name="T50" fmla="*/ 0 w 232"/>
                  <a:gd name="T51" fmla="*/ 1 h 417"/>
                  <a:gd name="T52" fmla="*/ 0 w 232"/>
                  <a:gd name="T53" fmla="*/ 1 h 417"/>
                  <a:gd name="T54" fmla="*/ 0 w 232"/>
                  <a:gd name="T55" fmla="*/ 1 h 417"/>
                  <a:gd name="T56" fmla="*/ 0 w 232"/>
                  <a:gd name="T57" fmla="*/ 1 h 417"/>
                  <a:gd name="T58" fmla="*/ 0 w 232"/>
                  <a:gd name="T59" fmla="*/ 1 h 417"/>
                  <a:gd name="T60" fmla="*/ 0 w 232"/>
                  <a:gd name="T61" fmla="*/ 1 h 417"/>
                  <a:gd name="T62" fmla="*/ 0 w 232"/>
                  <a:gd name="T63" fmla="*/ 1 h 417"/>
                  <a:gd name="T64" fmla="*/ 0 w 232"/>
                  <a:gd name="T65" fmla="*/ 1 h 417"/>
                  <a:gd name="T66" fmla="*/ 0 w 232"/>
                  <a:gd name="T67" fmla="*/ 1 h 417"/>
                  <a:gd name="T68" fmla="*/ 0 w 232"/>
                  <a:gd name="T69" fmla="*/ 1 h 417"/>
                  <a:gd name="T70" fmla="*/ 0 w 232"/>
                  <a:gd name="T71" fmla="*/ 1 h 417"/>
                  <a:gd name="T72" fmla="*/ 0 w 232"/>
                  <a:gd name="T73" fmla="*/ 1 h 417"/>
                  <a:gd name="T74" fmla="*/ 0 w 232"/>
                  <a:gd name="T75" fmla="*/ 1 h 417"/>
                  <a:gd name="T76" fmla="*/ 0 w 232"/>
                  <a:gd name="T77" fmla="*/ 1 h 417"/>
                  <a:gd name="T78" fmla="*/ 1 w 232"/>
                  <a:gd name="T79" fmla="*/ 1 h 417"/>
                  <a:gd name="T80" fmla="*/ 1 w 232"/>
                  <a:gd name="T81" fmla="*/ 1 h 417"/>
                  <a:gd name="T82" fmla="*/ 1 w 232"/>
                  <a:gd name="T83" fmla="*/ 1 h 417"/>
                  <a:gd name="T84" fmla="*/ 1 w 232"/>
                  <a:gd name="T85" fmla="*/ 1 h 417"/>
                  <a:gd name="T86" fmla="*/ 0 w 232"/>
                  <a:gd name="T87" fmla="*/ 1 h 417"/>
                  <a:gd name="T88" fmla="*/ 0 w 232"/>
                  <a:gd name="T89" fmla="*/ 1 h 417"/>
                  <a:gd name="T90" fmla="*/ 0 w 232"/>
                  <a:gd name="T91" fmla="*/ 1 h 417"/>
                  <a:gd name="T92" fmla="*/ 0 w 232"/>
                  <a:gd name="T93" fmla="*/ 1 h 417"/>
                  <a:gd name="T94" fmla="*/ 0 w 232"/>
                  <a:gd name="T95" fmla="*/ 1 h 41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32" h="417">
                    <a:moveTo>
                      <a:pt x="0" y="26"/>
                    </a:moveTo>
                    <a:lnTo>
                      <a:pt x="0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7" y="4"/>
                    </a:lnTo>
                    <a:lnTo>
                      <a:pt x="12" y="2"/>
                    </a:lnTo>
                    <a:lnTo>
                      <a:pt x="19" y="0"/>
                    </a:lnTo>
                    <a:lnTo>
                      <a:pt x="26" y="0"/>
                    </a:lnTo>
                    <a:lnTo>
                      <a:pt x="31" y="0"/>
                    </a:lnTo>
                    <a:lnTo>
                      <a:pt x="36" y="2"/>
                    </a:lnTo>
                    <a:lnTo>
                      <a:pt x="39" y="4"/>
                    </a:lnTo>
                    <a:lnTo>
                      <a:pt x="41" y="8"/>
                    </a:lnTo>
                    <a:lnTo>
                      <a:pt x="42" y="12"/>
                    </a:lnTo>
                    <a:lnTo>
                      <a:pt x="43" y="16"/>
                    </a:lnTo>
                    <a:lnTo>
                      <a:pt x="44" y="20"/>
                    </a:lnTo>
                    <a:lnTo>
                      <a:pt x="0" y="26"/>
                    </a:lnTo>
                    <a:close/>
                    <a:moveTo>
                      <a:pt x="44" y="20"/>
                    </a:moveTo>
                    <a:lnTo>
                      <a:pt x="45" y="27"/>
                    </a:lnTo>
                    <a:lnTo>
                      <a:pt x="48" y="45"/>
                    </a:lnTo>
                    <a:lnTo>
                      <a:pt x="53" y="73"/>
                    </a:lnTo>
                    <a:lnTo>
                      <a:pt x="60" y="106"/>
                    </a:lnTo>
                    <a:lnTo>
                      <a:pt x="65" y="123"/>
                    </a:lnTo>
                    <a:lnTo>
                      <a:pt x="69" y="141"/>
                    </a:lnTo>
                    <a:lnTo>
                      <a:pt x="75" y="157"/>
                    </a:lnTo>
                    <a:lnTo>
                      <a:pt x="82" y="173"/>
                    </a:lnTo>
                    <a:lnTo>
                      <a:pt x="88" y="188"/>
                    </a:lnTo>
                    <a:lnTo>
                      <a:pt x="95" y="201"/>
                    </a:lnTo>
                    <a:lnTo>
                      <a:pt x="102" y="212"/>
                    </a:lnTo>
                    <a:lnTo>
                      <a:pt x="110" y="220"/>
                    </a:lnTo>
                    <a:lnTo>
                      <a:pt x="82" y="254"/>
                    </a:lnTo>
                    <a:lnTo>
                      <a:pt x="76" y="249"/>
                    </a:lnTo>
                    <a:lnTo>
                      <a:pt x="71" y="243"/>
                    </a:lnTo>
                    <a:lnTo>
                      <a:pt x="66" y="237"/>
                    </a:lnTo>
                    <a:lnTo>
                      <a:pt x="62" y="230"/>
                    </a:lnTo>
                    <a:lnTo>
                      <a:pt x="53" y="214"/>
                    </a:lnTo>
                    <a:lnTo>
                      <a:pt x="45" y="198"/>
                    </a:lnTo>
                    <a:lnTo>
                      <a:pt x="38" y="179"/>
                    </a:lnTo>
                    <a:lnTo>
                      <a:pt x="31" y="160"/>
                    </a:lnTo>
                    <a:lnTo>
                      <a:pt x="25" y="141"/>
                    </a:lnTo>
                    <a:lnTo>
                      <a:pt x="19" y="122"/>
                    </a:lnTo>
                    <a:lnTo>
                      <a:pt x="11" y="85"/>
                    </a:lnTo>
                    <a:lnTo>
                      <a:pt x="5" y="55"/>
                    </a:lnTo>
                    <a:lnTo>
                      <a:pt x="2" y="33"/>
                    </a:lnTo>
                    <a:lnTo>
                      <a:pt x="0" y="26"/>
                    </a:lnTo>
                    <a:lnTo>
                      <a:pt x="44" y="20"/>
                    </a:lnTo>
                    <a:close/>
                    <a:moveTo>
                      <a:pt x="82" y="254"/>
                    </a:moveTo>
                    <a:lnTo>
                      <a:pt x="84" y="255"/>
                    </a:lnTo>
                    <a:lnTo>
                      <a:pt x="82" y="254"/>
                    </a:lnTo>
                    <a:lnTo>
                      <a:pt x="96" y="237"/>
                    </a:lnTo>
                    <a:lnTo>
                      <a:pt x="82" y="254"/>
                    </a:lnTo>
                    <a:close/>
                    <a:moveTo>
                      <a:pt x="109" y="220"/>
                    </a:moveTo>
                    <a:lnTo>
                      <a:pt x="120" y="231"/>
                    </a:lnTo>
                    <a:lnTo>
                      <a:pt x="133" y="244"/>
                    </a:lnTo>
                    <a:lnTo>
                      <a:pt x="144" y="260"/>
                    </a:lnTo>
                    <a:lnTo>
                      <a:pt x="155" y="280"/>
                    </a:lnTo>
                    <a:lnTo>
                      <a:pt x="117" y="301"/>
                    </a:lnTo>
                    <a:lnTo>
                      <a:pt x="108" y="286"/>
                    </a:lnTo>
                    <a:lnTo>
                      <a:pt x="99" y="273"/>
                    </a:lnTo>
                    <a:lnTo>
                      <a:pt x="90" y="262"/>
                    </a:lnTo>
                    <a:lnTo>
                      <a:pt x="82" y="254"/>
                    </a:lnTo>
                    <a:lnTo>
                      <a:pt x="109" y="220"/>
                    </a:lnTo>
                    <a:close/>
                    <a:moveTo>
                      <a:pt x="155" y="280"/>
                    </a:moveTo>
                    <a:lnTo>
                      <a:pt x="232" y="417"/>
                    </a:lnTo>
                    <a:lnTo>
                      <a:pt x="156" y="280"/>
                    </a:lnTo>
                    <a:lnTo>
                      <a:pt x="137" y="291"/>
                    </a:lnTo>
                    <a:lnTo>
                      <a:pt x="155" y="280"/>
                    </a:lnTo>
                    <a:close/>
                    <a:moveTo>
                      <a:pt x="156" y="280"/>
                    </a:moveTo>
                    <a:lnTo>
                      <a:pt x="166" y="299"/>
                    </a:lnTo>
                    <a:lnTo>
                      <a:pt x="175" y="319"/>
                    </a:lnTo>
                    <a:lnTo>
                      <a:pt x="183" y="341"/>
                    </a:lnTo>
                    <a:lnTo>
                      <a:pt x="191" y="365"/>
                    </a:lnTo>
                    <a:lnTo>
                      <a:pt x="149" y="377"/>
                    </a:lnTo>
                    <a:lnTo>
                      <a:pt x="142" y="355"/>
                    </a:lnTo>
                    <a:lnTo>
                      <a:pt x="134" y="336"/>
                    </a:lnTo>
                    <a:lnTo>
                      <a:pt x="126" y="318"/>
                    </a:lnTo>
                    <a:lnTo>
                      <a:pt x="117" y="301"/>
                    </a:lnTo>
                    <a:lnTo>
                      <a:pt x="156" y="280"/>
                    </a:lnTo>
                    <a:close/>
                    <a:moveTo>
                      <a:pt x="191" y="365"/>
                    </a:moveTo>
                    <a:lnTo>
                      <a:pt x="192" y="369"/>
                    </a:lnTo>
                    <a:lnTo>
                      <a:pt x="192" y="373"/>
                    </a:lnTo>
                    <a:lnTo>
                      <a:pt x="193" y="376"/>
                    </a:lnTo>
                    <a:lnTo>
                      <a:pt x="192" y="380"/>
                    </a:lnTo>
                    <a:lnTo>
                      <a:pt x="191" y="383"/>
                    </a:lnTo>
                    <a:lnTo>
                      <a:pt x="187" y="386"/>
                    </a:lnTo>
                    <a:lnTo>
                      <a:pt x="183" y="389"/>
                    </a:lnTo>
                    <a:lnTo>
                      <a:pt x="176" y="391"/>
                    </a:lnTo>
                    <a:lnTo>
                      <a:pt x="169" y="393"/>
                    </a:lnTo>
                    <a:lnTo>
                      <a:pt x="163" y="393"/>
                    </a:lnTo>
                    <a:lnTo>
                      <a:pt x="159" y="392"/>
                    </a:lnTo>
                    <a:lnTo>
                      <a:pt x="155" y="390"/>
                    </a:lnTo>
                    <a:lnTo>
                      <a:pt x="153" y="388"/>
                    </a:lnTo>
                    <a:lnTo>
                      <a:pt x="151" y="384"/>
                    </a:lnTo>
                    <a:lnTo>
                      <a:pt x="150" y="381"/>
                    </a:lnTo>
                    <a:lnTo>
                      <a:pt x="149" y="377"/>
                    </a:lnTo>
                    <a:lnTo>
                      <a:pt x="191" y="365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27" name="Freeform 623">
                <a:extLst>
                  <a:ext uri="{FF2B5EF4-FFF2-40B4-BE49-F238E27FC236}">
                    <a16:creationId xmlns:a16="http://schemas.microsoft.com/office/drawing/2014/main" id="{85A2FDFA-10F1-4ED6-89F0-4D2B69076C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50" y="1556"/>
                <a:ext cx="17" cy="93"/>
              </a:xfrm>
              <a:custGeom>
                <a:avLst/>
                <a:gdLst>
                  <a:gd name="T0" fmla="*/ 0 w 322"/>
                  <a:gd name="T1" fmla="*/ 0 h 1776"/>
                  <a:gd name="T2" fmla="*/ 0 w 322"/>
                  <a:gd name="T3" fmla="*/ 0 h 1776"/>
                  <a:gd name="T4" fmla="*/ 0 w 322"/>
                  <a:gd name="T5" fmla="*/ 0 h 1776"/>
                  <a:gd name="T6" fmla="*/ 0 w 322"/>
                  <a:gd name="T7" fmla="*/ 0 h 1776"/>
                  <a:gd name="T8" fmla="*/ 0 w 322"/>
                  <a:gd name="T9" fmla="*/ 0 h 1776"/>
                  <a:gd name="T10" fmla="*/ 0 w 322"/>
                  <a:gd name="T11" fmla="*/ 0 h 1776"/>
                  <a:gd name="T12" fmla="*/ 0 w 322"/>
                  <a:gd name="T13" fmla="*/ 0 h 1776"/>
                  <a:gd name="T14" fmla="*/ 0 w 322"/>
                  <a:gd name="T15" fmla="*/ 0 h 1776"/>
                  <a:gd name="T16" fmla="*/ 0 w 322"/>
                  <a:gd name="T17" fmla="*/ 0 h 1776"/>
                  <a:gd name="T18" fmla="*/ 0 w 322"/>
                  <a:gd name="T19" fmla="*/ 1 h 1776"/>
                  <a:gd name="T20" fmla="*/ 0 w 322"/>
                  <a:gd name="T21" fmla="*/ 1 h 1776"/>
                  <a:gd name="T22" fmla="*/ 0 w 322"/>
                  <a:gd name="T23" fmla="*/ 0 h 1776"/>
                  <a:gd name="T24" fmla="*/ 0 w 322"/>
                  <a:gd name="T25" fmla="*/ 1 h 1776"/>
                  <a:gd name="T26" fmla="*/ 0 w 322"/>
                  <a:gd name="T27" fmla="*/ 1 h 1776"/>
                  <a:gd name="T28" fmla="*/ 0 w 322"/>
                  <a:gd name="T29" fmla="*/ 1 h 1776"/>
                  <a:gd name="T30" fmla="*/ 0 w 322"/>
                  <a:gd name="T31" fmla="*/ 1 h 1776"/>
                  <a:gd name="T32" fmla="*/ 0 w 322"/>
                  <a:gd name="T33" fmla="*/ 1 h 1776"/>
                  <a:gd name="T34" fmla="*/ 0 w 322"/>
                  <a:gd name="T35" fmla="*/ 1 h 1776"/>
                  <a:gd name="T36" fmla="*/ 0 w 322"/>
                  <a:gd name="T37" fmla="*/ 2 h 1776"/>
                  <a:gd name="T38" fmla="*/ 0 w 322"/>
                  <a:gd name="T39" fmla="*/ 2 h 1776"/>
                  <a:gd name="T40" fmla="*/ 0 w 322"/>
                  <a:gd name="T41" fmla="*/ 2 h 1776"/>
                  <a:gd name="T42" fmla="*/ 0 w 322"/>
                  <a:gd name="T43" fmla="*/ 1 h 1776"/>
                  <a:gd name="T44" fmla="*/ 0 w 322"/>
                  <a:gd name="T45" fmla="*/ 2 h 1776"/>
                  <a:gd name="T46" fmla="*/ 0 w 322"/>
                  <a:gd name="T47" fmla="*/ 2 h 1776"/>
                  <a:gd name="T48" fmla="*/ 1 w 322"/>
                  <a:gd name="T49" fmla="*/ 2 h 1776"/>
                  <a:gd name="T50" fmla="*/ 1 w 322"/>
                  <a:gd name="T51" fmla="*/ 2 h 1776"/>
                  <a:gd name="T52" fmla="*/ 0 w 322"/>
                  <a:gd name="T53" fmla="*/ 2 h 1776"/>
                  <a:gd name="T54" fmla="*/ 0 w 322"/>
                  <a:gd name="T55" fmla="*/ 2 h 1776"/>
                  <a:gd name="T56" fmla="*/ 1 w 322"/>
                  <a:gd name="T57" fmla="*/ 3 h 1776"/>
                  <a:gd name="T58" fmla="*/ 1 w 322"/>
                  <a:gd name="T59" fmla="*/ 3 h 1776"/>
                  <a:gd name="T60" fmla="*/ 1 w 322"/>
                  <a:gd name="T61" fmla="*/ 3 h 1776"/>
                  <a:gd name="T62" fmla="*/ 1 w 322"/>
                  <a:gd name="T63" fmla="*/ 3 h 1776"/>
                  <a:gd name="T64" fmla="*/ 1 w 322"/>
                  <a:gd name="T65" fmla="*/ 3 h 1776"/>
                  <a:gd name="T66" fmla="*/ 1 w 322"/>
                  <a:gd name="T67" fmla="*/ 3 h 1776"/>
                  <a:gd name="T68" fmla="*/ 1 w 322"/>
                  <a:gd name="T69" fmla="*/ 3 h 1776"/>
                  <a:gd name="T70" fmla="*/ 1 w 322"/>
                  <a:gd name="T71" fmla="*/ 3 h 1776"/>
                  <a:gd name="T72" fmla="*/ 1 w 322"/>
                  <a:gd name="T73" fmla="*/ 3 h 1776"/>
                  <a:gd name="T74" fmla="*/ 1 w 322"/>
                  <a:gd name="T75" fmla="*/ 4 h 1776"/>
                  <a:gd name="T76" fmla="*/ 1 w 322"/>
                  <a:gd name="T77" fmla="*/ 4 h 1776"/>
                  <a:gd name="T78" fmla="*/ 0 w 322"/>
                  <a:gd name="T79" fmla="*/ 5 h 1776"/>
                  <a:gd name="T80" fmla="*/ 0 w 322"/>
                  <a:gd name="T81" fmla="*/ 5 h 1776"/>
                  <a:gd name="T82" fmla="*/ 0 w 322"/>
                  <a:gd name="T83" fmla="*/ 5 h 1776"/>
                  <a:gd name="T84" fmla="*/ 1 w 322"/>
                  <a:gd name="T85" fmla="*/ 4 h 1776"/>
                  <a:gd name="T86" fmla="*/ 1 w 322"/>
                  <a:gd name="T87" fmla="*/ 4 h 1776"/>
                  <a:gd name="T88" fmla="*/ 0 w 322"/>
                  <a:gd name="T89" fmla="*/ 5 h 1776"/>
                  <a:gd name="T90" fmla="*/ 0 w 322"/>
                  <a:gd name="T91" fmla="*/ 5 h 1776"/>
                  <a:gd name="T92" fmla="*/ 0 w 322"/>
                  <a:gd name="T93" fmla="*/ 5 h 1776"/>
                  <a:gd name="T94" fmla="*/ 0 w 322"/>
                  <a:gd name="T95" fmla="*/ 4 h 1776"/>
                  <a:gd name="T96" fmla="*/ 0 w 322"/>
                  <a:gd name="T97" fmla="*/ 4 h 1776"/>
                  <a:gd name="T98" fmla="*/ 0 w 322"/>
                  <a:gd name="T99" fmla="*/ 4 h 1776"/>
                  <a:gd name="T100" fmla="*/ 0 w 322"/>
                  <a:gd name="T101" fmla="*/ 4 h 177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22" h="1776">
                    <a:moveTo>
                      <a:pt x="107" y="29"/>
                    </a:moveTo>
                    <a:lnTo>
                      <a:pt x="106" y="25"/>
                    </a:lnTo>
                    <a:lnTo>
                      <a:pt x="105" y="21"/>
                    </a:lnTo>
                    <a:lnTo>
                      <a:pt x="105" y="17"/>
                    </a:lnTo>
                    <a:lnTo>
                      <a:pt x="106" y="14"/>
                    </a:lnTo>
                    <a:lnTo>
                      <a:pt x="108" y="11"/>
                    </a:lnTo>
                    <a:lnTo>
                      <a:pt x="111" y="7"/>
                    </a:lnTo>
                    <a:lnTo>
                      <a:pt x="115" y="4"/>
                    </a:lnTo>
                    <a:lnTo>
                      <a:pt x="122" y="2"/>
                    </a:lnTo>
                    <a:lnTo>
                      <a:pt x="130" y="0"/>
                    </a:lnTo>
                    <a:lnTo>
                      <a:pt x="136" y="0"/>
                    </a:lnTo>
                    <a:lnTo>
                      <a:pt x="140" y="1"/>
                    </a:lnTo>
                    <a:lnTo>
                      <a:pt x="143" y="3"/>
                    </a:lnTo>
                    <a:lnTo>
                      <a:pt x="145" y="6"/>
                    </a:lnTo>
                    <a:lnTo>
                      <a:pt x="147" y="10"/>
                    </a:lnTo>
                    <a:lnTo>
                      <a:pt x="148" y="14"/>
                    </a:lnTo>
                    <a:lnTo>
                      <a:pt x="149" y="18"/>
                    </a:lnTo>
                    <a:lnTo>
                      <a:pt x="107" y="29"/>
                    </a:lnTo>
                    <a:close/>
                    <a:moveTo>
                      <a:pt x="149" y="18"/>
                    </a:moveTo>
                    <a:lnTo>
                      <a:pt x="156" y="45"/>
                    </a:lnTo>
                    <a:lnTo>
                      <a:pt x="160" y="74"/>
                    </a:lnTo>
                    <a:lnTo>
                      <a:pt x="162" y="89"/>
                    </a:lnTo>
                    <a:lnTo>
                      <a:pt x="163" y="105"/>
                    </a:lnTo>
                    <a:lnTo>
                      <a:pt x="163" y="120"/>
                    </a:lnTo>
                    <a:lnTo>
                      <a:pt x="163" y="136"/>
                    </a:lnTo>
                    <a:lnTo>
                      <a:pt x="119" y="134"/>
                    </a:lnTo>
                    <a:lnTo>
                      <a:pt x="119" y="121"/>
                    </a:lnTo>
                    <a:lnTo>
                      <a:pt x="119" y="107"/>
                    </a:lnTo>
                    <a:lnTo>
                      <a:pt x="118" y="92"/>
                    </a:lnTo>
                    <a:lnTo>
                      <a:pt x="117" y="79"/>
                    </a:lnTo>
                    <a:lnTo>
                      <a:pt x="113" y="54"/>
                    </a:lnTo>
                    <a:lnTo>
                      <a:pt x="107" y="29"/>
                    </a:lnTo>
                    <a:lnTo>
                      <a:pt x="149" y="18"/>
                    </a:lnTo>
                    <a:close/>
                    <a:moveTo>
                      <a:pt x="163" y="136"/>
                    </a:moveTo>
                    <a:lnTo>
                      <a:pt x="162" y="150"/>
                    </a:lnTo>
                    <a:lnTo>
                      <a:pt x="161" y="164"/>
                    </a:lnTo>
                    <a:lnTo>
                      <a:pt x="159" y="178"/>
                    </a:lnTo>
                    <a:lnTo>
                      <a:pt x="157" y="193"/>
                    </a:lnTo>
                    <a:lnTo>
                      <a:pt x="154" y="207"/>
                    </a:lnTo>
                    <a:lnTo>
                      <a:pt x="151" y="221"/>
                    </a:lnTo>
                    <a:lnTo>
                      <a:pt x="147" y="236"/>
                    </a:lnTo>
                    <a:lnTo>
                      <a:pt x="142" y="250"/>
                    </a:lnTo>
                    <a:lnTo>
                      <a:pt x="101" y="235"/>
                    </a:lnTo>
                    <a:lnTo>
                      <a:pt x="105" y="222"/>
                    </a:lnTo>
                    <a:lnTo>
                      <a:pt x="108" y="210"/>
                    </a:lnTo>
                    <a:lnTo>
                      <a:pt x="112" y="197"/>
                    </a:lnTo>
                    <a:lnTo>
                      <a:pt x="114" y="185"/>
                    </a:lnTo>
                    <a:lnTo>
                      <a:pt x="118" y="160"/>
                    </a:lnTo>
                    <a:lnTo>
                      <a:pt x="119" y="134"/>
                    </a:lnTo>
                    <a:lnTo>
                      <a:pt x="163" y="136"/>
                    </a:lnTo>
                    <a:close/>
                    <a:moveTo>
                      <a:pt x="142" y="250"/>
                    </a:moveTo>
                    <a:lnTo>
                      <a:pt x="132" y="279"/>
                    </a:lnTo>
                    <a:lnTo>
                      <a:pt x="122" y="306"/>
                    </a:lnTo>
                    <a:lnTo>
                      <a:pt x="114" y="333"/>
                    </a:lnTo>
                    <a:lnTo>
                      <a:pt x="107" y="360"/>
                    </a:lnTo>
                    <a:lnTo>
                      <a:pt x="101" y="386"/>
                    </a:lnTo>
                    <a:lnTo>
                      <a:pt x="97" y="413"/>
                    </a:lnTo>
                    <a:lnTo>
                      <a:pt x="94" y="439"/>
                    </a:lnTo>
                    <a:lnTo>
                      <a:pt x="92" y="466"/>
                    </a:lnTo>
                    <a:lnTo>
                      <a:pt x="49" y="465"/>
                    </a:lnTo>
                    <a:lnTo>
                      <a:pt x="50" y="436"/>
                    </a:lnTo>
                    <a:lnTo>
                      <a:pt x="53" y="408"/>
                    </a:lnTo>
                    <a:lnTo>
                      <a:pt x="58" y="379"/>
                    </a:lnTo>
                    <a:lnTo>
                      <a:pt x="64" y="351"/>
                    </a:lnTo>
                    <a:lnTo>
                      <a:pt x="71" y="323"/>
                    </a:lnTo>
                    <a:lnTo>
                      <a:pt x="80" y="294"/>
                    </a:lnTo>
                    <a:lnTo>
                      <a:pt x="90" y="265"/>
                    </a:lnTo>
                    <a:lnTo>
                      <a:pt x="101" y="235"/>
                    </a:lnTo>
                    <a:lnTo>
                      <a:pt x="142" y="250"/>
                    </a:lnTo>
                    <a:close/>
                    <a:moveTo>
                      <a:pt x="92" y="466"/>
                    </a:moveTo>
                    <a:lnTo>
                      <a:pt x="92" y="494"/>
                    </a:lnTo>
                    <a:lnTo>
                      <a:pt x="94" y="522"/>
                    </a:lnTo>
                    <a:lnTo>
                      <a:pt x="98" y="552"/>
                    </a:lnTo>
                    <a:lnTo>
                      <a:pt x="103" y="583"/>
                    </a:lnTo>
                    <a:lnTo>
                      <a:pt x="111" y="615"/>
                    </a:lnTo>
                    <a:lnTo>
                      <a:pt x="121" y="649"/>
                    </a:lnTo>
                    <a:lnTo>
                      <a:pt x="134" y="685"/>
                    </a:lnTo>
                    <a:lnTo>
                      <a:pt x="148" y="723"/>
                    </a:lnTo>
                    <a:lnTo>
                      <a:pt x="108" y="740"/>
                    </a:lnTo>
                    <a:lnTo>
                      <a:pt x="93" y="699"/>
                    </a:lnTo>
                    <a:lnTo>
                      <a:pt x="79" y="661"/>
                    </a:lnTo>
                    <a:lnTo>
                      <a:pt x="68" y="625"/>
                    </a:lnTo>
                    <a:lnTo>
                      <a:pt x="60" y="591"/>
                    </a:lnTo>
                    <a:lnTo>
                      <a:pt x="54" y="557"/>
                    </a:lnTo>
                    <a:lnTo>
                      <a:pt x="50" y="525"/>
                    </a:lnTo>
                    <a:lnTo>
                      <a:pt x="49" y="495"/>
                    </a:lnTo>
                    <a:lnTo>
                      <a:pt x="49" y="465"/>
                    </a:lnTo>
                    <a:lnTo>
                      <a:pt x="92" y="466"/>
                    </a:lnTo>
                    <a:close/>
                    <a:moveTo>
                      <a:pt x="108" y="740"/>
                    </a:moveTo>
                    <a:lnTo>
                      <a:pt x="110" y="745"/>
                    </a:lnTo>
                    <a:lnTo>
                      <a:pt x="108" y="740"/>
                    </a:lnTo>
                    <a:lnTo>
                      <a:pt x="129" y="732"/>
                    </a:lnTo>
                    <a:lnTo>
                      <a:pt x="108" y="740"/>
                    </a:lnTo>
                    <a:close/>
                    <a:moveTo>
                      <a:pt x="148" y="723"/>
                    </a:moveTo>
                    <a:lnTo>
                      <a:pt x="159" y="747"/>
                    </a:lnTo>
                    <a:lnTo>
                      <a:pt x="171" y="770"/>
                    </a:lnTo>
                    <a:lnTo>
                      <a:pt x="182" y="791"/>
                    </a:lnTo>
                    <a:lnTo>
                      <a:pt x="193" y="810"/>
                    </a:lnTo>
                    <a:lnTo>
                      <a:pt x="204" y="828"/>
                    </a:lnTo>
                    <a:lnTo>
                      <a:pt x="216" y="846"/>
                    </a:lnTo>
                    <a:lnTo>
                      <a:pt x="227" y="861"/>
                    </a:lnTo>
                    <a:lnTo>
                      <a:pt x="237" y="876"/>
                    </a:lnTo>
                    <a:lnTo>
                      <a:pt x="201" y="902"/>
                    </a:lnTo>
                    <a:lnTo>
                      <a:pt x="190" y="885"/>
                    </a:lnTo>
                    <a:lnTo>
                      <a:pt x="179" y="869"/>
                    </a:lnTo>
                    <a:lnTo>
                      <a:pt x="166" y="851"/>
                    </a:lnTo>
                    <a:lnTo>
                      <a:pt x="155" y="832"/>
                    </a:lnTo>
                    <a:lnTo>
                      <a:pt x="143" y="812"/>
                    </a:lnTo>
                    <a:lnTo>
                      <a:pt x="132" y="789"/>
                    </a:lnTo>
                    <a:lnTo>
                      <a:pt x="119" y="766"/>
                    </a:lnTo>
                    <a:lnTo>
                      <a:pt x="108" y="740"/>
                    </a:lnTo>
                    <a:lnTo>
                      <a:pt x="148" y="723"/>
                    </a:lnTo>
                    <a:close/>
                    <a:moveTo>
                      <a:pt x="237" y="876"/>
                    </a:moveTo>
                    <a:lnTo>
                      <a:pt x="261" y="910"/>
                    </a:lnTo>
                    <a:lnTo>
                      <a:pt x="281" y="943"/>
                    </a:lnTo>
                    <a:lnTo>
                      <a:pt x="290" y="960"/>
                    </a:lnTo>
                    <a:lnTo>
                      <a:pt x="298" y="978"/>
                    </a:lnTo>
                    <a:lnTo>
                      <a:pt x="306" y="996"/>
                    </a:lnTo>
                    <a:lnTo>
                      <a:pt x="312" y="1016"/>
                    </a:lnTo>
                    <a:lnTo>
                      <a:pt x="316" y="1038"/>
                    </a:lnTo>
                    <a:lnTo>
                      <a:pt x="320" y="1060"/>
                    </a:lnTo>
                    <a:lnTo>
                      <a:pt x="322" y="1086"/>
                    </a:lnTo>
                    <a:lnTo>
                      <a:pt x="322" y="1114"/>
                    </a:lnTo>
                    <a:lnTo>
                      <a:pt x="321" y="1143"/>
                    </a:lnTo>
                    <a:lnTo>
                      <a:pt x="319" y="1176"/>
                    </a:lnTo>
                    <a:lnTo>
                      <a:pt x="314" y="1212"/>
                    </a:lnTo>
                    <a:lnTo>
                      <a:pt x="308" y="1251"/>
                    </a:lnTo>
                    <a:lnTo>
                      <a:pt x="265" y="1243"/>
                    </a:lnTo>
                    <a:lnTo>
                      <a:pt x="270" y="1207"/>
                    </a:lnTo>
                    <a:lnTo>
                      <a:pt x="275" y="1174"/>
                    </a:lnTo>
                    <a:lnTo>
                      <a:pt x="277" y="1144"/>
                    </a:lnTo>
                    <a:lnTo>
                      <a:pt x="278" y="1117"/>
                    </a:lnTo>
                    <a:lnTo>
                      <a:pt x="278" y="1092"/>
                    </a:lnTo>
                    <a:lnTo>
                      <a:pt x="276" y="1069"/>
                    </a:lnTo>
                    <a:lnTo>
                      <a:pt x="273" y="1048"/>
                    </a:lnTo>
                    <a:lnTo>
                      <a:pt x="269" y="1029"/>
                    </a:lnTo>
                    <a:lnTo>
                      <a:pt x="263" y="1010"/>
                    </a:lnTo>
                    <a:lnTo>
                      <a:pt x="257" y="993"/>
                    </a:lnTo>
                    <a:lnTo>
                      <a:pt x="249" y="977"/>
                    </a:lnTo>
                    <a:lnTo>
                      <a:pt x="241" y="961"/>
                    </a:lnTo>
                    <a:lnTo>
                      <a:pt x="223" y="932"/>
                    </a:lnTo>
                    <a:lnTo>
                      <a:pt x="201" y="902"/>
                    </a:lnTo>
                    <a:lnTo>
                      <a:pt x="237" y="876"/>
                    </a:lnTo>
                    <a:close/>
                    <a:moveTo>
                      <a:pt x="308" y="1251"/>
                    </a:moveTo>
                    <a:lnTo>
                      <a:pt x="305" y="1262"/>
                    </a:lnTo>
                    <a:lnTo>
                      <a:pt x="308" y="1251"/>
                    </a:lnTo>
                    <a:lnTo>
                      <a:pt x="286" y="1247"/>
                    </a:lnTo>
                    <a:lnTo>
                      <a:pt x="308" y="1251"/>
                    </a:lnTo>
                    <a:close/>
                    <a:moveTo>
                      <a:pt x="308" y="1251"/>
                    </a:moveTo>
                    <a:lnTo>
                      <a:pt x="295" y="1307"/>
                    </a:lnTo>
                    <a:lnTo>
                      <a:pt x="283" y="1360"/>
                    </a:lnTo>
                    <a:lnTo>
                      <a:pt x="269" y="1410"/>
                    </a:lnTo>
                    <a:lnTo>
                      <a:pt x="254" y="1457"/>
                    </a:lnTo>
                    <a:lnTo>
                      <a:pt x="239" y="1501"/>
                    </a:lnTo>
                    <a:lnTo>
                      <a:pt x="224" y="1541"/>
                    </a:lnTo>
                    <a:lnTo>
                      <a:pt x="209" y="1577"/>
                    </a:lnTo>
                    <a:lnTo>
                      <a:pt x="194" y="1611"/>
                    </a:lnTo>
                    <a:lnTo>
                      <a:pt x="181" y="1640"/>
                    </a:lnTo>
                    <a:lnTo>
                      <a:pt x="167" y="1665"/>
                    </a:lnTo>
                    <a:lnTo>
                      <a:pt x="155" y="1688"/>
                    </a:lnTo>
                    <a:lnTo>
                      <a:pt x="145" y="1706"/>
                    </a:lnTo>
                    <a:lnTo>
                      <a:pt x="131" y="1730"/>
                    </a:lnTo>
                    <a:lnTo>
                      <a:pt x="124" y="1739"/>
                    </a:lnTo>
                    <a:lnTo>
                      <a:pt x="89" y="1713"/>
                    </a:lnTo>
                    <a:lnTo>
                      <a:pt x="94" y="1706"/>
                    </a:lnTo>
                    <a:lnTo>
                      <a:pt x="108" y="1683"/>
                    </a:lnTo>
                    <a:lnTo>
                      <a:pt x="118" y="1665"/>
                    </a:lnTo>
                    <a:lnTo>
                      <a:pt x="130" y="1644"/>
                    </a:lnTo>
                    <a:lnTo>
                      <a:pt x="142" y="1619"/>
                    </a:lnTo>
                    <a:lnTo>
                      <a:pt x="155" y="1591"/>
                    </a:lnTo>
                    <a:lnTo>
                      <a:pt x="169" y="1559"/>
                    </a:lnTo>
                    <a:lnTo>
                      <a:pt x="184" y="1524"/>
                    </a:lnTo>
                    <a:lnTo>
                      <a:pt x="198" y="1485"/>
                    </a:lnTo>
                    <a:lnTo>
                      <a:pt x="214" y="1443"/>
                    </a:lnTo>
                    <a:lnTo>
                      <a:pt x="227" y="1398"/>
                    </a:lnTo>
                    <a:lnTo>
                      <a:pt x="240" y="1349"/>
                    </a:lnTo>
                    <a:lnTo>
                      <a:pt x="253" y="1298"/>
                    </a:lnTo>
                    <a:lnTo>
                      <a:pt x="265" y="1243"/>
                    </a:lnTo>
                    <a:lnTo>
                      <a:pt x="308" y="1251"/>
                    </a:lnTo>
                    <a:close/>
                    <a:moveTo>
                      <a:pt x="124" y="1739"/>
                    </a:moveTo>
                    <a:lnTo>
                      <a:pt x="99" y="1776"/>
                    </a:lnTo>
                    <a:lnTo>
                      <a:pt x="86" y="1733"/>
                    </a:lnTo>
                    <a:lnTo>
                      <a:pt x="107" y="1726"/>
                    </a:lnTo>
                    <a:lnTo>
                      <a:pt x="124" y="1739"/>
                    </a:lnTo>
                    <a:close/>
                    <a:moveTo>
                      <a:pt x="86" y="1733"/>
                    </a:moveTo>
                    <a:lnTo>
                      <a:pt x="3" y="1450"/>
                    </a:lnTo>
                    <a:lnTo>
                      <a:pt x="45" y="1438"/>
                    </a:lnTo>
                    <a:lnTo>
                      <a:pt x="128" y="1719"/>
                    </a:lnTo>
                    <a:lnTo>
                      <a:pt x="86" y="1733"/>
                    </a:lnTo>
                    <a:close/>
                    <a:moveTo>
                      <a:pt x="3" y="1450"/>
                    </a:moveTo>
                    <a:lnTo>
                      <a:pt x="2" y="1447"/>
                    </a:lnTo>
                    <a:lnTo>
                      <a:pt x="1" y="1443"/>
                    </a:lnTo>
                    <a:lnTo>
                      <a:pt x="0" y="1439"/>
                    </a:lnTo>
                    <a:lnTo>
                      <a:pt x="1" y="1436"/>
                    </a:lnTo>
                    <a:lnTo>
                      <a:pt x="3" y="1432"/>
                    </a:lnTo>
                    <a:lnTo>
                      <a:pt x="6" y="1429"/>
                    </a:lnTo>
                    <a:lnTo>
                      <a:pt x="10" y="1426"/>
                    </a:lnTo>
                    <a:lnTo>
                      <a:pt x="17" y="1424"/>
                    </a:lnTo>
                    <a:lnTo>
                      <a:pt x="24" y="1422"/>
                    </a:lnTo>
                    <a:lnTo>
                      <a:pt x="29" y="1422"/>
                    </a:lnTo>
                    <a:lnTo>
                      <a:pt x="34" y="1423"/>
                    </a:lnTo>
                    <a:lnTo>
                      <a:pt x="37" y="1425"/>
                    </a:lnTo>
                    <a:lnTo>
                      <a:pt x="39" y="1428"/>
                    </a:lnTo>
                    <a:lnTo>
                      <a:pt x="42" y="1431"/>
                    </a:lnTo>
                    <a:lnTo>
                      <a:pt x="43" y="1435"/>
                    </a:lnTo>
                    <a:lnTo>
                      <a:pt x="45" y="1438"/>
                    </a:lnTo>
                    <a:lnTo>
                      <a:pt x="3" y="1450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28" name="Freeform 624">
                <a:extLst>
                  <a:ext uri="{FF2B5EF4-FFF2-40B4-BE49-F238E27FC236}">
                    <a16:creationId xmlns:a16="http://schemas.microsoft.com/office/drawing/2014/main" id="{1F30E269-7C76-4F42-BC9F-60D904F4B87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65" y="1562"/>
                <a:ext cx="5" cy="26"/>
              </a:xfrm>
              <a:custGeom>
                <a:avLst/>
                <a:gdLst>
                  <a:gd name="T0" fmla="*/ 0 w 102"/>
                  <a:gd name="T1" fmla="*/ 0 h 499"/>
                  <a:gd name="T2" fmla="*/ 0 w 102"/>
                  <a:gd name="T3" fmla="*/ 0 h 499"/>
                  <a:gd name="T4" fmla="*/ 0 w 102"/>
                  <a:gd name="T5" fmla="*/ 0 h 499"/>
                  <a:gd name="T6" fmla="*/ 0 w 102"/>
                  <a:gd name="T7" fmla="*/ 0 h 499"/>
                  <a:gd name="T8" fmla="*/ 0 w 102"/>
                  <a:gd name="T9" fmla="*/ 0 h 499"/>
                  <a:gd name="T10" fmla="*/ 0 w 102"/>
                  <a:gd name="T11" fmla="*/ 0 h 499"/>
                  <a:gd name="T12" fmla="*/ 0 w 102"/>
                  <a:gd name="T13" fmla="*/ 0 h 499"/>
                  <a:gd name="T14" fmla="*/ 0 w 102"/>
                  <a:gd name="T15" fmla="*/ 0 h 499"/>
                  <a:gd name="T16" fmla="*/ 0 w 102"/>
                  <a:gd name="T17" fmla="*/ 0 h 499"/>
                  <a:gd name="T18" fmla="*/ 0 w 102"/>
                  <a:gd name="T19" fmla="*/ 0 h 499"/>
                  <a:gd name="T20" fmla="*/ 0 w 102"/>
                  <a:gd name="T21" fmla="*/ 0 h 499"/>
                  <a:gd name="T22" fmla="*/ 0 w 102"/>
                  <a:gd name="T23" fmla="*/ 0 h 499"/>
                  <a:gd name="T24" fmla="*/ 0 w 102"/>
                  <a:gd name="T25" fmla="*/ 0 h 499"/>
                  <a:gd name="T26" fmla="*/ 0 w 102"/>
                  <a:gd name="T27" fmla="*/ 1 h 499"/>
                  <a:gd name="T28" fmla="*/ 0 w 102"/>
                  <a:gd name="T29" fmla="*/ 0 h 499"/>
                  <a:gd name="T30" fmla="*/ 0 w 102"/>
                  <a:gd name="T31" fmla="*/ 0 h 499"/>
                  <a:gd name="T32" fmla="*/ 0 w 102"/>
                  <a:gd name="T33" fmla="*/ 0 h 499"/>
                  <a:gd name="T34" fmla="*/ 0 w 102"/>
                  <a:gd name="T35" fmla="*/ 0 h 499"/>
                  <a:gd name="T36" fmla="*/ 0 w 102"/>
                  <a:gd name="T37" fmla="*/ 1 h 499"/>
                  <a:gd name="T38" fmla="*/ 0 w 102"/>
                  <a:gd name="T39" fmla="*/ 1 h 499"/>
                  <a:gd name="T40" fmla="*/ 0 w 102"/>
                  <a:gd name="T41" fmla="*/ 1 h 499"/>
                  <a:gd name="T42" fmla="*/ 0 w 102"/>
                  <a:gd name="T43" fmla="*/ 1 h 499"/>
                  <a:gd name="T44" fmla="*/ 0 w 102"/>
                  <a:gd name="T45" fmla="*/ 1 h 499"/>
                  <a:gd name="T46" fmla="*/ 0 w 102"/>
                  <a:gd name="T47" fmla="*/ 1 h 499"/>
                  <a:gd name="T48" fmla="*/ 0 w 102"/>
                  <a:gd name="T49" fmla="*/ 1 h 499"/>
                  <a:gd name="T50" fmla="*/ 0 w 102"/>
                  <a:gd name="T51" fmla="*/ 1 h 499"/>
                  <a:gd name="T52" fmla="*/ 0 w 102"/>
                  <a:gd name="T53" fmla="*/ 1 h 499"/>
                  <a:gd name="T54" fmla="*/ 0 w 102"/>
                  <a:gd name="T55" fmla="*/ 1 h 499"/>
                  <a:gd name="T56" fmla="*/ 0 w 102"/>
                  <a:gd name="T57" fmla="*/ 1 h 499"/>
                  <a:gd name="T58" fmla="*/ 0 w 102"/>
                  <a:gd name="T59" fmla="*/ 1 h 499"/>
                  <a:gd name="T60" fmla="*/ 0 w 102"/>
                  <a:gd name="T61" fmla="*/ 1 h 499"/>
                  <a:gd name="T62" fmla="*/ 0 w 102"/>
                  <a:gd name="T63" fmla="*/ 1 h 499"/>
                  <a:gd name="T64" fmla="*/ 0 w 102"/>
                  <a:gd name="T65" fmla="*/ 1 h 499"/>
                  <a:gd name="T66" fmla="*/ 0 w 102"/>
                  <a:gd name="T67" fmla="*/ 1 h 499"/>
                  <a:gd name="T68" fmla="*/ 0 w 102"/>
                  <a:gd name="T69" fmla="*/ 1 h 499"/>
                  <a:gd name="T70" fmla="*/ 0 w 102"/>
                  <a:gd name="T71" fmla="*/ 1 h 499"/>
                  <a:gd name="T72" fmla="*/ 0 w 102"/>
                  <a:gd name="T73" fmla="*/ 1 h 499"/>
                  <a:gd name="T74" fmla="*/ 0 w 102"/>
                  <a:gd name="T75" fmla="*/ 1 h 499"/>
                  <a:gd name="T76" fmla="*/ 0 w 102"/>
                  <a:gd name="T77" fmla="*/ 1 h 499"/>
                  <a:gd name="T78" fmla="*/ 0 w 102"/>
                  <a:gd name="T79" fmla="*/ 1 h 499"/>
                  <a:gd name="T80" fmla="*/ 0 w 102"/>
                  <a:gd name="T81" fmla="*/ 1 h 499"/>
                  <a:gd name="T82" fmla="*/ 0 w 102"/>
                  <a:gd name="T83" fmla="*/ 1 h 499"/>
                  <a:gd name="T84" fmla="*/ 0 w 102"/>
                  <a:gd name="T85" fmla="*/ 1 h 49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02" h="499">
                    <a:moveTo>
                      <a:pt x="16" y="21"/>
                    </a:moveTo>
                    <a:lnTo>
                      <a:pt x="16" y="16"/>
                    </a:lnTo>
                    <a:lnTo>
                      <a:pt x="17" y="12"/>
                    </a:lnTo>
                    <a:lnTo>
                      <a:pt x="18" y="8"/>
                    </a:lnTo>
                    <a:lnTo>
                      <a:pt x="20" y="5"/>
                    </a:lnTo>
                    <a:lnTo>
                      <a:pt x="23" y="3"/>
                    </a:lnTo>
                    <a:lnTo>
                      <a:pt x="27" y="1"/>
                    </a:lnTo>
                    <a:lnTo>
                      <a:pt x="33" y="0"/>
                    </a:lnTo>
                    <a:lnTo>
                      <a:pt x="40" y="1"/>
                    </a:lnTo>
                    <a:lnTo>
                      <a:pt x="47" y="2"/>
                    </a:lnTo>
                    <a:lnTo>
                      <a:pt x="52" y="4"/>
                    </a:lnTo>
                    <a:lnTo>
                      <a:pt x="56" y="7"/>
                    </a:lnTo>
                    <a:lnTo>
                      <a:pt x="58" y="10"/>
                    </a:lnTo>
                    <a:lnTo>
                      <a:pt x="60" y="13"/>
                    </a:lnTo>
                    <a:lnTo>
                      <a:pt x="60" y="17"/>
                    </a:lnTo>
                    <a:lnTo>
                      <a:pt x="60" y="22"/>
                    </a:lnTo>
                    <a:lnTo>
                      <a:pt x="59" y="26"/>
                    </a:lnTo>
                    <a:lnTo>
                      <a:pt x="16" y="21"/>
                    </a:lnTo>
                    <a:close/>
                    <a:moveTo>
                      <a:pt x="59" y="26"/>
                    </a:moveTo>
                    <a:lnTo>
                      <a:pt x="59" y="28"/>
                    </a:lnTo>
                    <a:lnTo>
                      <a:pt x="58" y="36"/>
                    </a:lnTo>
                    <a:lnTo>
                      <a:pt x="57" y="49"/>
                    </a:lnTo>
                    <a:lnTo>
                      <a:pt x="55" y="69"/>
                    </a:lnTo>
                    <a:lnTo>
                      <a:pt x="52" y="93"/>
                    </a:lnTo>
                    <a:lnTo>
                      <a:pt x="50" y="125"/>
                    </a:lnTo>
                    <a:lnTo>
                      <a:pt x="47" y="162"/>
                    </a:lnTo>
                    <a:lnTo>
                      <a:pt x="45" y="205"/>
                    </a:lnTo>
                    <a:lnTo>
                      <a:pt x="1" y="203"/>
                    </a:lnTo>
                    <a:lnTo>
                      <a:pt x="3" y="160"/>
                    </a:lnTo>
                    <a:lnTo>
                      <a:pt x="6" y="122"/>
                    </a:lnTo>
                    <a:lnTo>
                      <a:pt x="8" y="91"/>
                    </a:lnTo>
                    <a:lnTo>
                      <a:pt x="10" y="66"/>
                    </a:lnTo>
                    <a:lnTo>
                      <a:pt x="13" y="45"/>
                    </a:lnTo>
                    <a:lnTo>
                      <a:pt x="15" y="32"/>
                    </a:lnTo>
                    <a:lnTo>
                      <a:pt x="16" y="23"/>
                    </a:lnTo>
                    <a:lnTo>
                      <a:pt x="16" y="21"/>
                    </a:lnTo>
                    <a:lnTo>
                      <a:pt x="59" y="26"/>
                    </a:lnTo>
                    <a:close/>
                    <a:moveTo>
                      <a:pt x="45" y="205"/>
                    </a:moveTo>
                    <a:lnTo>
                      <a:pt x="45" y="207"/>
                    </a:lnTo>
                    <a:lnTo>
                      <a:pt x="45" y="206"/>
                    </a:lnTo>
                    <a:lnTo>
                      <a:pt x="23" y="204"/>
                    </a:lnTo>
                    <a:lnTo>
                      <a:pt x="45" y="205"/>
                    </a:lnTo>
                    <a:close/>
                    <a:moveTo>
                      <a:pt x="45" y="206"/>
                    </a:moveTo>
                    <a:lnTo>
                      <a:pt x="44" y="228"/>
                    </a:lnTo>
                    <a:lnTo>
                      <a:pt x="44" y="251"/>
                    </a:lnTo>
                    <a:lnTo>
                      <a:pt x="46" y="274"/>
                    </a:lnTo>
                    <a:lnTo>
                      <a:pt x="49" y="297"/>
                    </a:lnTo>
                    <a:lnTo>
                      <a:pt x="53" y="318"/>
                    </a:lnTo>
                    <a:lnTo>
                      <a:pt x="58" y="341"/>
                    </a:lnTo>
                    <a:lnTo>
                      <a:pt x="63" y="361"/>
                    </a:lnTo>
                    <a:lnTo>
                      <a:pt x="68" y="381"/>
                    </a:lnTo>
                    <a:lnTo>
                      <a:pt x="79" y="416"/>
                    </a:lnTo>
                    <a:lnTo>
                      <a:pt x="88" y="443"/>
                    </a:lnTo>
                    <a:lnTo>
                      <a:pt x="95" y="461"/>
                    </a:lnTo>
                    <a:lnTo>
                      <a:pt x="98" y="468"/>
                    </a:lnTo>
                    <a:lnTo>
                      <a:pt x="58" y="484"/>
                    </a:lnTo>
                    <a:lnTo>
                      <a:pt x="55" y="478"/>
                    </a:lnTo>
                    <a:lnTo>
                      <a:pt x="47" y="459"/>
                    </a:lnTo>
                    <a:lnTo>
                      <a:pt x="37" y="429"/>
                    </a:lnTo>
                    <a:lnTo>
                      <a:pt x="26" y="392"/>
                    </a:lnTo>
                    <a:lnTo>
                      <a:pt x="20" y="371"/>
                    </a:lnTo>
                    <a:lnTo>
                      <a:pt x="15" y="348"/>
                    </a:lnTo>
                    <a:lnTo>
                      <a:pt x="9" y="326"/>
                    </a:lnTo>
                    <a:lnTo>
                      <a:pt x="5" y="301"/>
                    </a:lnTo>
                    <a:lnTo>
                      <a:pt x="2" y="276"/>
                    </a:lnTo>
                    <a:lnTo>
                      <a:pt x="0" y="252"/>
                    </a:lnTo>
                    <a:lnTo>
                      <a:pt x="0" y="227"/>
                    </a:lnTo>
                    <a:lnTo>
                      <a:pt x="1" y="203"/>
                    </a:lnTo>
                    <a:lnTo>
                      <a:pt x="45" y="206"/>
                    </a:lnTo>
                    <a:close/>
                    <a:moveTo>
                      <a:pt x="98" y="468"/>
                    </a:moveTo>
                    <a:lnTo>
                      <a:pt x="100" y="471"/>
                    </a:lnTo>
                    <a:lnTo>
                      <a:pt x="101" y="475"/>
                    </a:lnTo>
                    <a:lnTo>
                      <a:pt x="102" y="478"/>
                    </a:lnTo>
                    <a:lnTo>
                      <a:pt x="102" y="482"/>
                    </a:lnTo>
                    <a:lnTo>
                      <a:pt x="101" y="486"/>
                    </a:lnTo>
                    <a:lnTo>
                      <a:pt x="98" y="489"/>
                    </a:lnTo>
                    <a:lnTo>
                      <a:pt x="93" y="492"/>
                    </a:lnTo>
                    <a:lnTo>
                      <a:pt x="86" y="496"/>
                    </a:lnTo>
                    <a:lnTo>
                      <a:pt x="80" y="498"/>
                    </a:lnTo>
                    <a:lnTo>
                      <a:pt x="74" y="499"/>
                    </a:lnTo>
                    <a:lnTo>
                      <a:pt x="70" y="498"/>
                    </a:lnTo>
                    <a:lnTo>
                      <a:pt x="66" y="497"/>
                    </a:lnTo>
                    <a:lnTo>
                      <a:pt x="64" y="495"/>
                    </a:lnTo>
                    <a:lnTo>
                      <a:pt x="62" y="492"/>
                    </a:lnTo>
                    <a:lnTo>
                      <a:pt x="60" y="488"/>
                    </a:lnTo>
                    <a:lnTo>
                      <a:pt x="58" y="484"/>
                    </a:lnTo>
                    <a:lnTo>
                      <a:pt x="98" y="468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29" name="Freeform 625">
                <a:extLst>
                  <a:ext uri="{FF2B5EF4-FFF2-40B4-BE49-F238E27FC236}">
                    <a16:creationId xmlns:a16="http://schemas.microsoft.com/office/drawing/2014/main" id="{6C5CB290-E718-43AD-A7E2-A09CE5742CF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50" y="1548"/>
                <a:ext cx="6" cy="26"/>
              </a:xfrm>
              <a:custGeom>
                <a:avLst/>
                <a:gdLst>
                  <a:gd name="T0" fmla="*/ 0 w 119"/>
                  <a:gd name="T1" fmla="*/ 0 h 492"/>
                  <a:gd name="T2" fmla="*/ 0 w 119"/>
                  <a:gd name="T3" fmla="*/ 0 h 492"/>
                  <a:gd name="T4" fmla="*/ 0 w 119"/>
                  <a:gd name="T5" fmla="*/ 0 h 492"/>
                  <a:gd name="T6" fmla="*/ 0 w 119"/>
                  <a:gd name="T7" fmla="*/ 0 h 492"/>
                  <a:gd name="T8" fmla="*/ 0 w 119"/>
                  <a:gd name="T9" fmla="*/ 0 h 492"/>
                  <a:gd name="T10" fmla="*/ 0 w 119"/>
                  <a:gd name="T11" fmla="*/ 0 h 492"/>
                  <a:gd name="T12" fmla="*/ 0 w 119"/>
                  <a:gd name="T13" fmla="*/ 0 h 492"/>
                  <a:gd name="T14" fmla="*/ 0 w 119"/>
                  <a:gd name="T15" fmla="*/ 0 h 492"/>
                  <a:gd name="T16" fmla="*/ 0 w 119"/>
                  <a:gd name="T17" fmla="*/ 0 h 492"/>
                  <a:gd name="T18" fmla="*/ 0 w 119"/>
                  <a:gd name="T19" fmla="*/ 0 h 492"/>
                  <a:gd name="T20" fmla="*/ 0 w 119"/>
                  <a:gd name="T21" fmla="*/ 0 h 492"/>
                  <a:gd name="T22" fmla="*/ 0 w 119"/>
                  <a:gd name="T23" fmla="*/ 0 h 492"/>
                  <a:gd name="T24" fmla="*/ 0 w 119"/>
                  <a:gd name="T25" fmla="*/ 0 h 492"/>
                  <a:gd name="T26" fmla="*/ 0 w 119"/>
                  <a:gd name="T27" fmla="*/ 1 h 492"/>
                  <a:gd name="T28" fmla="*/ 0 w 119"/>
                  <a:gd name="T29" fmla="*/ 1 h 492"/>
                  <a:gd name="T30" fmla="*/ 0 w 119"/>
                  <a:gd name="T31" fmla="*/ 1 h 492"/>
                  <a:gd name="T32" fmla="*/ 0 w 119"/>
                  <a:gd name="T33" fmla="*/ 1 h 492"/>
                  <a:gd name="T34" fmla="*/ 0 w 119"/>
                  <a:gd name="T35" fmla="*/ 0 h 492"/>
                  <a:gd name="T36" fmla="*/ 0 w 119"/>
                  <a:gd name="T37" fmla="*/ 0 h 492"/>
                  <a:gd name="T38" fmla="*/ 0 w 119"/>
                  <a:gd name="T39" fmla="*/ 0 h 492"/>
                  <a:gd name="T40" fmla="*/ 0 w 119"/>
                  <a:gd name="T41" fmla="*/ 0 h 492"/>
                  <a:gd name="T42" fmla="*/ 0 w 119"/>
                  <a:gd name="T43" fmla="*/ 0 h 492"/>
                  <a:gd name="T44" fmla="*/ 0 w 119"/>
                  <a:gd name="T45" fmla="*/ 1 h 492"/>
                  <a:gd name="T46" fmla="*/ 0 w 119"/>
                  <a:gd name="T47" fmla="*/ 1 h 492"/>
                  <a:gd name="T48" fmla="*/ 0 w 119"/>
                  <a:gd name="T49" fmla="*/ 1 h 492"/>
                  <a:gd name="T50" fmla="*/ 0 w 119"/>
                  <a:gd name="T51" fmla="*/ 1 h 492"/>
                  <a:gd name="T52" fmla="*/ 0 w 119"/>
                  <a:gd name="T53" fmla="*/ 1 h 492"/>
                  <a:gd name="T54" fmla="*/ 0 w 119"/>
                  <a:gd name="T55" fmla="*/ 1 h 492"/>
                  <a:gd name="T56" fmla="*/ 0 w 119"/>
                  <a:gd name="T57" fmla="*/ 1 h 492"/>
                  <a:gd name="T58" fmla="*/ 0 w 119"/>
                  <a:gd name="T59" fmla="*/ 1 h 492"/>
                  <a:gd name="T60" fmla="*/ 0 w 119"/>
                  <a:gd name="T61" fmla="*/ 1 h 492"/>
                  <a:gd name="T62" fmla="*/ 0 w 119"/>
                  <a:gd name="T63" fmla="*/ 1 h 492"/>
                  <a:gd name="T64" fmla="*/ 0 w 119"/>
                  <a:gd name="T65" fmla="*/ 1 h 492"/>
                  <a:gd name="T66" fmla="*/ 0 w 119"/>
                  <a:gd name="T67" fmla="*/ 1 h 492"/>
                  <a:gd name="T68" fmla="*/ 0 w 119"/>
                  <a:gd name="T69" fmla="*/ 1 h 492"/>
                  <a:gd name="T70" fmla="*/ 0 w 119"/>
                  <a:gd name="T71" fmla="*/ 1 h 492"/>
                  <a:gd name="T72" fmla="*/ 0 w 119"/>
                  <a:gd name="T73" fmla="*/ 1 h 492"/>
                  <a:gd name="T74" fmla="*/ 0 w 119"/>
                  <a:gd name="T75" fmla="*/ 1 h 492"/>
                  <a:gd name="T76" fmla="*/ 0 w 119"/>
                  <a:gd name="T77" fmla="*/ 1 h 492"/>
                  <a:gd name="T78" fmla="*/ 0 w 119"/>
                  <a:gd name="T79" fmla="*/ 1 h 492"/>
                  <a:gd name="T80" fmla="*/ 0 w 119"/>
                  <a:gd name="T81" fmla="*/ 1 h 492"/>
                  <a:gd name="T82" fmla="*/ 0 w 119"/>
                  <a:gd name="T83" fmla="*/ 1 h 492"/>
                  <a:gd name="T84" fmla="*/ 0 w 119"/>
                  <a:gd name="T85" fmla="*/ 1 h 49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19" h="492">
                    <a:moveTo>
                      <a:pt x="34" y="16"/>
                    </a:moveTo>
                    <a:lnTo>
                      <a:pt x="35" y="12"/>
                    </a:lnTo>
                    <a:lnTo>
                      <a:pt x="37" y="8"/>
                    </a:lnTo>
                    <a:lnTo>
                      <a:pt x="39" y="5"/>
                    </a:lnTo>
                    <a:lnTo>
                      <a:pt x="42" y="3"/>
                    </a:lnTo>
                    <a:lnTo>
                      <a:pt x="46" y="1"/>
                    </a:lnTo>
                    <a:lnTo>
                      <a:pt x="50" y="0"/>
                    </a:lnTo>
                    <a:lnTo>
                      <a:pt x="55" y="0"/>
                    </a:lnTo>
                    <a:lnTo>
                      <a:pt x="62" y="2"/>
                    </a:lnTo>
                    <a:lnTo>
                      <a:pt x="69" y="5"/>
                    </a:lnTo>
                    <a:lnTo>
                      <a:pt x="73" y="8"/>
                    </a:lnTo>
                    <a:lnTo>
                      <a:pt x="76" y="11"/>
                    </a:lnTo>
                    <a:lnTo>
                      <a:pt x="78" y="14"/>
                    </a:lnTo>
                    <a:lnTo>
                      <a:pt x="78" y="18"/>
                    </a:lnTo>
                    <a:lnTo>
                      <a:pt x="78" y="21"/>
                    </a:lnTo>
                    <a:lnTo>
                      <a:pt x="77" y="25"/>
                    </a:lnTo>
                    <a:lnTo>
                      <a:pt x="76" y="30"/>
                    </a:lnTo>
                    <a:lnTo>
                      <a:pt x="34" y="16"/>
                    </a:lnTo>
                    <a:close/>
                    <a:moveTo>
                      <a:pt x="76" y="30"/>
                    </a:moveTo>
                    <a:lnTo>
                      <a:pt x="74" y="36"/>
                    </a:lnTo>
                    <a:lnTo>
                      <a:pt x="69" y="52"/>
                    </a:lnTo>
                    <a:lnTo>
                      <a:pt x="62" y="77"/>
                    </a:lnTo>
                    <a:lnTo>
                      <a:pt x="55" y="107"/>
                    </a:lnTo>
                    <a:lnTo>
                      <a:pt x="52" y="124"/>
                    </a:lnTo>
                    <a:lnTo>
                      <a:pt x="49" y="141"/>
                    </a:lnTo>
                    <a:lnTo>
                      <a:pt x="46" y="159"/>
                    </a:lnTo>
                    <a:lnTo>
                      <a:pt x="44" y="176"/>
                    </a:lnTo>
                    <a:lnTo>
                      <a:pt x="43" y="193"/>
                    </a:lnTo>
                    <a:lnTo>
                      <a:pt x="43" y="210"/>
                    </a:lnTo>
                    <a:lnTo>
                      <a:pt x="44" y="225"/>
                    </a:lnTo>
                    <a:lnTo>
                      <a:pt x="46" y="240"/>
                    </a:lnTo>
                    <a:lnTo>
                      <a:pt x="3" y="249"/>
                    </a:lnTo>
                    <a:lnTo>
                      <a:pt x="1" y="232"/>
                    </a:lnTo>
                    <a:lnTo>
                      <a:pt x="0" y="214"/>
                    </a:lnTo>
                    <a:lnTo>
                      <a:pt x="0" y="195"/>
                    </a:lnTo>
                    <a:lnTo>
                      <a:pt x="1" y="176"/>
                    </a:lnTo>
                    <a:lnTo>
                      <a:pt x="3" y="156"/>
                    </a:lnTo>
                    <a:lnTo>
                      <a:pt x="5" y="137"/>
                    </a:lnTo>
                    <a:lnTo>
                      <a:pt x="8" y="119"/>
                    </a:lnTo>
                    <a:lnTo>
                      <a:pt x="12" y="100"/>
                    </a:lnTo>
                    <a:lnTo>
                      <a:pt x="20" y="67"/>
                    </a:lnTo>
                    <a:lnTo>
                      <a:pt x="27" y="41"/>
                    </a:lnTo>
                    <a:lnTo>
                      <a:pt x="32" y="22"/>
                    </a:lnTo>
                    <a:lnTo>
                      <a:pt x="34" y="16"/>
                    </a:lnTo>
                    <a:lnTo>
                      <a:pt x="76" y="30"/>
                    </a:lnTo>
                    <a:close/>
                    <a:moveTo>
                      <a:pt x="46" y="240"/>
                    </a:moveTo>
                    <a:lnTo>
                      <a:pt x="48" y="252"/>
                    </a:lnTo>
                    <a:lnTo>
                      <a:pt x="46" y="240"/>
                    </a:lnTo>
                    <a:lnTo>
                      <a:pt x="24" y="244"/>
                    </a:lnTo>
                    <a:lnTo>
                      <a:pt x="46" y="240"/>
                    </a:lnTo>
                    <a:close/>
                    <a:moveTo>
                      <a:pt x="46" y="240"/>
                    </a:moveTo>
                    <a:lnTo>
                      <a:pt x="54" y="273"/>
                    </a:lnTo>
                    <a:lnTo>
                      <a:pt x="64" y="309"/>
                    </a:lnTo>
                    <a:lnTo>
                      <a:pt x="75" y="346"/>
                    </a:lnTo>
                    <a:lnTo>
                      <a:pt x="88" y="382"/>
                    </a:lnTo>
                    <a:lnTo>
                      <a:pt x="98" y="412"/>
                    </a:lnTo>
                    <a:lnTo>
                      <a:pt x="107" y="438"/>
                    </a:lnTo>
                    <a:lnTo>
                      <a:pt x="114" y="454"/>
                    </a:lnTo>
                    <a:lnTo>
                      <a:pt x="116" y="460"/>
                    </a:lnTo>
                    <a:lnTo>
                      <a:pt x="75" y="477"/>
                    </a:lnTo>
                    <a:lnTo>
                      <a:pt x="73" y="471"/>
                    </a:lnTo>
                    <a:lnTo>
                      <a:pt x="66" y="453"/>
                    </a:lnTo>
                    <a:lnTo>
                      <a:pt x="57" y="427"/>
                    </a:lnTo>
                    <a:lnTo>
                      <a:pt x="46" y="395"/>
                    </a:lnTo>
                    <a:lnTo>
                      <a:pt x="33" y="358"/>
                    </a:lnTo>
                    <a:lnTo>
                      <a:pt x="21" y="320"/>
                    </a:lnTo>
                    <a:lnTo>
                      <a:pt x="11" y="283"/>
                    </a:lnTo>
                    <a:lnTo>
                      <a:pt x="3" y="249"/>
                    </a:lnTo>
                    <a:lnTo>
                      <a:pt x="46" y="240"/>
                    </a:lnTo>
                    <a:close/>
                    <a:moveTo>
                      <a:pt x="116" y="460"/>
                    </a:moveTo>
                    <a:lnTo>
                      <a:pt x="117" y="464"/>
                    </a:lnTo>
                    <a:lnTo>
                      <a:pt x="119" y="469"/>
                    </a:lnTo>
                    <a:lnTo>
                      <a:pt x="119" y="473"/>
                    </a:lnTo>
                    <a:lnTo>
                      <a:pt x="119" y="476"/>
                    </a:lnTo>
                    <a:lnTo>
                      <a:pt x="117" y="480"/>
                    </a:lnTo>
                    <a:lnTo>
                      <a:pt x="115" y="483"/>
                    </a:lnTo>
                    <a:lnTo>
                      <a:pt x="110" y="486"/>
                    </a:lnTo>
                    <a:lnTo>
                      <a:pt x="104" y="489"/>
                    </a:lnTo>
                    <a:lnTo>
                      <a:pt x="97" y="491"/>
                    </a:lnTo>
                    <a:lnTo>
                      <a:pt x="92" y="492"/>
                    </a:lnTo>
                    <a:lnTo>
                      <a:pt x="87" y="491"/>
                    </a:lnTo>
                    <a:lnTo>
                      <a:pt x="83" y="490"/>
                    </a:lnTo>
                    <a:lnTo>
                      <a:pt x="80" y="487"/>
                    </a:lnTo>
                    <a:lnTo>
                      <a:pt x="78" y="484"/>
                    </a:lnTo>
                    <a:lnTo>
                      <a:pt x="77" y="481"/>
                    </a:lnTo>
                    <a:lnTo>
                      <a:pt x="75" y="477"/>
                    </a:lnTo>
                    <a:lnTo>
                      <a:pt x="116" y="460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30" name="Freeform 626">
                <a:extLst>
                  <a:ext uri="{FF2B5EF4-FFF2-40B4-BE49-F238E27FC236}">
                    <a16:creationId xmlns:a16="http://schemas.microsoft.com/office/drawing/2014/main" id="{6E9469C5-CF30-4F62-BEF7-7D703837F7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57" y="1579"/>
                <a:ext cx="12" cy="18"/>
              </a:xfrm>
              <a:custGeom>
                <a:avLst/>
                <a:gdLst>
                  <a:gd name="T0" fmla="*/ 1 w 218"/>
                  <a:gd name="T1" fmla="*/ 1 h 343"/>
                  <a:gd name="T2" fmla="*/ 1 w 218"/>
                  <a:gd name="T3" fmla="*/ 1 h 343"/>
                  <a:gd name="T4" fmla="*/ 1 w 218"/>
                  <a:gd name="T5" fmla="*/ 1 h 343"/>
                  <a:gd name="T6" fmla="*/ 1 w 218"/>
                  <a:gd name="T7" fmla="*/ 1 h 343"/>
                  <a:gd name="T8" fmla="*/ 1 w 218"/>
                  <a:gd name="T9" fmla="*/ 1 h 343"/>
                  <a:gd name="T10" fmla="*/ 1 w 218"/>
                  <a:gd name="T11" fmla="*/ 1 h 343"/>
                  <a:gd name="T12" fmla="*/ 0 w 218"/>
                  <a:gd name="T13" fmla="*/ 1 h 343"/>
                  <a:gd name="T14" fmla="*/ 0 w 218"/>
                  <a:gd name="T15" fmla="*/ 0 h 343"/>
                  <a:gd name="T16" fmla="*/ 0 w 218"/>
                  <a:gd name="T17" fmla="*/ 0 h 343"/>
                  <a:gd name="T18" fmla="*/ 0 w 218"/>
                  <a:gd name="T19" fmla="*/ 0 h 343"/>
                  <a:gd name="T20" fmla="*/ 1 w 218"/>
                  <a:gd name="T21" fmla="*/ 1 h 343"/>
                  <a:gd name="T22" fmla="*/ 1 w 218"/>
                  <a:gd name="T23" fmla="*/ 1 h 343"/>
                  <a:gd name="T24" fmla="*/ 0 w 218"/>
                  <a:gd name="T25" fmla="*/ 0 h 343"/>
                  <a:gd name="T26" fmla="*/ 0 w 218"/>
                  <a:gd name="T27" fmla="*/ 0 h 343"/>
                  <a:gd name="T28" fmla="*/ 0 w 218"/>
                  <a:gd name="T29" fmla="*/ 0 h 343"/>
                  <a:gd name="T30" fmla="*/ 0 w 218"/>
                  <a:gd name="T31" fmla="*/ 0 h 343"/>
                  <a:gd name="T32" fmla="*/ 0 w 218"/>
                  <a:gd name="T33" fmla="*/ 0 h 343"/>
                  <a:gd name="T34" fmla="*/ 0 w 218"/>
                  <a:gd name="T35" fmla="*/ 0 h 343"/>
                  <a:gd name="T36" fmla="*/ 0 w 218"/>
                  <a:gd name="T37" fmla="*/ 0 h 343"/>
                  <a:gd name="T38" fmla="*/ 0 w 218"/>
                  <a:gd name="T39" fmla="*/ 0 h 343"/>
                  <a:gd name="T40" fmla="*/ 0 w 218"/>
                  <a:gd name="T41" fmla="*/ 0 h 343"/>
                  <a:gd name="T42" fmla="*/ 0 w 218"/>
                  <a:gd name="T43" fmla="*/ 0 h 343"/>
                  <a:gd name="T44" fmla="*/ 0 w 218"/>
                  <a:gd name="T45" fmla="*/ 0 h 343"/>
                  <a:gd name="T46" fmla="*/ 0 w 218"/>
                  <a:gd name="T47" fmla="*/ 0 h 343"/>
                  <a:gd name="T48" fmla="*/ 0 w 218"/>
                  <a:gd name="T49" fmla="*/ 0 h 343"/>
                  <a:gd name="T50" fmla="*/ 0 w 218"/>
                  <a:gd name="T51" fmla="*/ 0 h 343"/>
                  <a:gd name="T52" fmla="*/ 0 w 218"/>
                  <a:gd name="T53" fmla="*/ 0 h 343"/>
                  <a:gd name="T54" fmla="*/ 0 w 218"/>
                  <a:gd name="T55" fmla="*/ 0 h 343"/>
                  <a:gd name="T56" fmla="*/ 0 w 218"/>
                  <a:gd name="T57" fmla="*/ 0 h 343"/>
                  <a:gd name="T58" fmla="*/ 0 w 218"/>
                  <a:gd name="T59" fmla="*/ 0 h 343"/>
                  <a:gd name="T60" fmla="*/ 0 w 218"/>
                  <a:gd name="T61" fmla="*/ 0 h 343"/>
                  <a:gd name="T62" fmla="*/ 0 w 218"/>
                  <a:gd name="T63" fmla="*/ 0 h 343"/>
                  <a:gd name="T64" fmla="*/ 0 w 218"/>
                  <a:gd name="T65" fmla="*/ 0 h 343"/>
                  <a:gd name="T66" fmla="*/ 0 w 218"/>
                  <a:gd name="T67" fmla="*/ 1 h 343"/>
                  <a:gd name="T68" fmla="*/ 0 w 218"/>
                  <a:gd name="T69" fmla="*/ 1 h 343"/>
                  <a:gd name="T70" fmla="*/ 0 w 218"/>
                  <a:gd name="T71" fmla="*/ 1 h 343"/>
                  <a:gd name="T72" fmla="*/ 0 w 218"/>
                  <a:gd name="T73" fmla="*/ 1 h 343"/>
                  <a:gd name="T74" fmla="*/ 0 w 218"/>
                  <a:gd name="T75" fmla="*/ 0 h 343"/>
                  <a:gd name="T76" fmla="*/ 0 w 218"/>
                  <a:gd name="T77" fmla="*/ 0 h 343"/>
                  <a:gd name="T78" fmla="*/ 0 w 218"/>
                  <a:gd name="T79" fmla="*/ 1 h 343"/>
                  <a:gd name="T80" fmla="*/ 0 w 218"/>
                  <a:gd name="T81" fmla="*/ 1 h 343"/>
                  <a:gd name="T82" fmla="*/ 0 w 218"/>
                  <a:gd name="T83" fmla="*/ 1 h 343"/>
                  <a:gd name="T84" fmla="*/ 0 w 218"/>
                  <a:gd name="T85" fmla="*/ 1 h 343"/>
                  <a:gd name="T86" fmla="*/ 0 w 218"/>
                  <a:gd name="T87" fmla="*/ 1 h 343"/>
                  <a:gd name="T88" fmla="*/ 0 w 218"/>
                  <a:gd name="T89" fmla="*/ 1 h 34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18" h="343">
                    <a:moveTo>
                      <a:pt x="214" y="238"/>
                    </a:moveTo>
                    <a:lnTo>
                      <a:pt x="215" y="241"/>
                    </a:lnTo>
                    <a:lnTo>
                      <a:pt x="217" y="245"/>
                    </a:lnTo>
                    <a:lnTo>
                      <a:pt x="218" y="249"/>
                    </a:lnTo>
                    <a:lnTo>
                      <a:pt x="218" y="252"/>
                    </a:lnTo>
                    <a:lnTo>
                      <a:pt x="217" y="256"/>
                    </a:lnTo>
                    <a:lnTo>
                      <a:pt x="214" y="259"/>
                    </a:lnTo>
                    <a:lnTo>
                      <a:pt x="210" y="263"/>
                    </a:lnTo>
                    <a:lnTo>
                      <a:pt x="204" y="266"/>
                    </a:lnTo>
                    <a:lnTo>
                      <a:pt x="196" y="270"/>
                    </a:lnTo>
                    <a:lnTo>
                      <a:pt x="191" y="271"/>
                    </a:lnTo>
                    <a:lnTo>
                      <a:pt x="186" y="271"/>
                    </a:lnTo>
                    <a:lnTo>
                      <a:pt x="183" y="269"/>
                    </a:lnTo>
                    <a:lnTo>
                      <a:pt x="180" y="266"/>
                    </a:lnTo>
                    <a:lnTo>
                      <a:pt x="178" y="263"/>
                    </a:lnTo>
                    <a:lnTo>
                      <a:pt x="176" y="260"/>
                    </a:lnTo>
                    <a:lnTo>
                      <a:pt x="174" y="256"/>
                    </a:lnTo>
                    <a:lnTo>
                      <a:pt x="214" y="238"/>
                    </a:lnTo>
                    <a:close/>
                    <a:moveTo>
                      <a:pt x="174" y="256"/>
                    </a:moveTo>
                    <a:lnTo>
                      <a:pt x="171" y="248"/>
                    </a:lnTo>
                    <a:lnTo>
                      <a:pt x="161" y="229"/>
                    </a:lnTo>
                    <a:lnTo>
                      <a:pt x="147" y="199"/>
                    </a:lnTo>
                    <a:lnTo>
                      <a:pt x="132" y="165"/>
                    </a:lnTo>
                    <a:lnTo>
                      <a:pt x="116" y="129"/>
                    </a:lnTo>
                    <a:lnTo>
                      <a:pt x="100" y="95"/>
                    </a:lnTo>
                    <a:lnTo>
                      <a:pt x="89" y="67"/>
                    </a:lnTo>
                    <a:lnTo>
                      <a:pt x="82" y="48"/>
                    </a:lnTo>
                    <a:lnTo>
                      <a:pt x="125" y="36"/>
                    </a:lnTo>
                    <a:lnTo>
                      <a:pt x="131" y="54"/>
                    </a:lnTo>
                    <a:lnTo>
                      <a:pt x="142" y="80"/>
                    </a:lnTo>
                    <a:lnTo>
                      <a:pt x="156" y="114"/>
                    </a:lnTo>
                    <a:lnTo>
                      <a:pt x="172" y="149"/>
                    </a:lnTo>
                    <a:lnTo>
                      <a:pt x="187" y="182"/>
                    </a:lnTo>
                    <a:lnTo>
                      <a:pt x="200" y="210"/>
                    </a:lnTo>
                    <a:lnTo>
                      <a:pt x="210" y="231"/>
                    </a:lnTo>
                    <a:lnTo>
                      <a:pt x="214" y="238"/>
                    </a:lnTo>
                    <a:lnTo>
                      <a:pt x="174" y="256"/>
                    </a:lnTo>
                    <a:close/>
                    <a:moveTo>
                      <a:pt x="82" y="48"/>
                    </a:moveTo>
                    <a:lnTo>
                      <a:pt x="82" y="48"/>
                    </a:lnTo>
                    <a:lnTo>
                      <a:pt x="82" y="46"/>
                    </a:lnTo>
                    <a:lnTo>
                      <a:pt x="103" y="41"/>
                    </a:lnTo>
                    <a:lnTo>
                      <a:pt x="82" y="48"/>
                    </a:lnTo>
                    <a:close/>
                    <a:moveTo>
                      <a:pt x="82" y="46"/>
                    </a:moveTo>
                    <a:lnTo>
                      <a:pt x="83" y="45"/>
                    </a:lnTo>
                    <a:lnTo>
                      <a:pt x="109" y="11"/>
                    </a:lnTo>
                    <a:lnTo>
                      <a:pt x="115" y="15"/>
                    </a:lnTo>
                    <a:lnTo>
                      <a:pt x="119" y="21"/>
                    </a:lnTo>
                    <a:lnTo>
                      <a:pt x="122" y="28"/>
                    </a:lnTo>
                    <a:lnTo>
                      <a:pt x="125" y="37"/>
                    </a:lnTo>
                    <a:lnTo>
                      <a:pt x="82" y="46"/>
                    </a:lnTo>
                    <a:close/>
                    <a:moveTo>
                      <a:pt x="83" y="45"/>
                    </a:moveTo>
                    <a:lnTo>
                      <a:pt x="83" y="44"/>
                    </a:lnTo>
                    <a:lnTo>
                      <a:pt x="84" y="44"/>
                    </a:lnTo>
                    <a:lnTo>
                      <a:pt x="87" y="44"/>
                    </a:lnTo>
                    <a:lnTo>
                      <a:pt x="90" y="44"/>
                    </a:lnTo>
                    <a:lnTo>
                      <a:pt x="95" y="46"/>
                    </a:lnTo>
                    <a:lnTo>
                      <a:pt x="96" y="48"/>
                    </a:lnTo>
                    <a:lnTo>
                      <a:pt x="83" y="6"/>
                    </a:lnTo>
                    <a:lnTo>
                      <a:pt x="90" y="5"/>
                    </a:lnTo>
                    <a:lnTo>
                      <a:pt x="96" y="5"/>
                    </a:lnTo>
                    <a:lnTo>
                      <a:pt x="103" y="7"/>
                    </a:lnTo>
                    <a:lnTo>
                      <a:pt x="109" y="11"/>
                    </a:lnTo>
                    <a:lnTo>
                      <a:pt x="83" y="45"/>
                    </a:lnTo>
                    <a:close/>
                    <a:moveTo>
                      <a:pt x="83" y="6"/>
                    </a:moveTo>
                    <a:lnTo>
                      <a:pt x="99" y="0"/>
                    </a:lnTo>
                    <a:lnTo>
                      <a:pt x="83" y="6"/>
                    </a:lnTo>
                    <a:lnTo>
                      <a:pt x="89" y="27"/>
                    </a:lnTo>
                    <a:lnTo>
                      <a:pt x="83" y="6"/>
                    </a:lnTo>
                    <a:close/>
                    <a:moveTo>
                      <a:pt x="96" y="48"/>
                    </a:moveTo>
                    <a:lnTo>
                      <a:pt x="96" y="48"/>
                    </a:lnTo>
                    <a:lnTo>
                      <a:pt x="97" y="48"/>
                    </a:lnTo>
                    <a:lnTo>
                      <a:pt x="64" y="18"/>
                    </a:lnTo>
                    <a:lnTo>
                      <a:pt x="68" y="14"/>
                    </a:lnTo>
                    <a:lnTo>
                      <a:pt x="74" y="11"/>
                    </a:lnTo>
                    <a:lnTo>
                      <a:pt x="78" y="8"/>
                    </a:lnTo>
                    <a:lnTo>
                      <a:pt x="83" y="6"/>
                    </a:lnTo>
                    <a:lnTo>
                      <a:pt x="96" y="48"/>
                    </a:lnTo>
                    <a:close/>
                    <a:moveTo>
                      <a:pt x="97" y="48"/>
                    </a:moveTo>
                    <a:lnTo>
                      <a:pt x="94" y="53"/>
                    </a:lnTo>
                    <a:lnTo>
                      <a:pt x="90" y="62"/>
                    </a:lnTo>
                    <a:lnTo>
                      <a:pt x="87" y="72"/>
                    </a:lnTo>
                    <a:lnTo>
                      <a:pt x="84" y="85"/>
                    </a:lnTo>
                    <a:lnTo>
                      <a:pt x="41" y="79"/>
                    </a:lnTo>
                    <a:lnTo>
                      <a:pt x="43" y="69"/>
                    </a:lnTo>
                    <a:lnTo>
                      <a:pt x="45" y="60"/>
                    </a:lnTo>
                    <a:lnTo>
                      <a:pt x="48" y="51"/>
                    </a:lnTo>
                    <a:lnTo>
                      <a:pt x="50" y="42"/>
                    </a:lnTo>
                    <a:lnTo>
                      <a:pt x="54" y="35"/>
                    </a:lnTo>
                    <a:lnTo>
                      <a:pt x="57" y="29"/>
                    </a:lnTo>
                    <a:lnTo>
                      <a:pt x="61" y="23"/>
                    </a:lnTo>
                    <a:lnTo>
                      <a:pt x="64" y="18"/>
                    </a:lnTo>
                    <a:lnTo>
                      <a:pt x="97" y="48"/>
                    </a:lnTo>
                    <a:close/>
                    <a:moveTo>
                      <a:pt x="84" y="85"/>
                    </a:moveTo>
                    <a:lnTo>
                      <a:pt x="84" y="85"/>
                    </a:lnTo>
                    <a:lnTo>
                      <a:pt x="84" y="86"/>
                    </a:lnTo>
                    <a:lnTo>
                      <a:pt x="62" y="82"/>
                    </a:lnTo>
                    <a:lnTo>
                      <a:pt x="84" y="85"/>
                    </a:lnTo>
                    <a:close/>
                    <a:moveTo>
                      <a:pt x="84" y="86"/>
                    </a:moveTo>
                    <a:lnTo>
                      <a:pt x="80" y="111"/>
                    </a:lnTo>
                    <a:lnTo>
                      <a:pt x="74" y="145"/>
                    </a:lnTo>
                    <a:lnTo>
                      <a:pt x="67" y="184"/>
                    </a:lnTo>
                    <a:lnTo>
                      <a:pt x="60" y="224"/>
                    </a:lnTo>
                    <a:lnTo>
                      <a:pt x="54" y="262"/>
                    </a:lnTo>
                    <a:lnTo>
                      <a:pt x="49" y="294"/>
                    </a:lnTo>
                    <a:lnTo>
                      <a:pt x="45" y="316"/>
                    </a:lnTo>
                    <a:lnTo>
                      <a:pt x="44" y="325"/>
                    </a:lnTo>
                    <a:lnTo>
                      <a:pt x="1" y="318"/>
                    </a:lnTo>
                    <a:lnTo>
                      <a:pt x="2" y="309"/>
                    </a:lnTo>
                    <a:lnTo>
                      <a:pt x="6" y="287"/>
                    </a:lnTo>
                    <a:lnTo>
                      <a:pt x="11" y="254"/>
                    </a:lnTo>
                    <a:lnTo>
                      <a:pt x="17" y="216"/>
                    </a:lnTo>
                    <a:lnTo>
                      <a:pt x="24" y="175"/>
                    </a:lnTo>
                    <a:lnTo>
                      <a:pt x="31" y="137"/>
                    </a:lnTo>
                    <a:lnTo>
                      <a:pt x="37" y="103"/>
                    </a:lnTo>
                    <a:lnTo>
                      <a:pt x="41" y="78"/>
                    </a:lnTo>
                    <a:lnTo>
                      <a:pt x="84" y="86"/>
                    </a:lnTo>
                    <a:close/>
                    <a:moveTo>
                      <a:pt x="44" y="325"/>
                    </a:moveTo>
                    <a:lnTo>
                      <a:pt x="43" y="328"/>
                    </a:lnTo>
                    <a:lnTo>
                      <a:pt x="42" y="332"/>
                    </a:lnTo>
                    <a:lnTo>
                      <a:pt x="41" y="336"/>
                    </a:lnTo>
                    <a:lnTo>
                      <a:pt x="39" y="339"/>
                    </a:lnTo>
                    <a:lnTo>
                      <a:pt x="36" y="341"/>
                    </a:lnTo>
                    <a:lnTo>
                      <a:pt x="32" y="342"/>
                    </a:lnTo>
                    <a:lnTo>
                      <a:pt x="25" y="343"/>
                    </a:lnTo>
                    <a:lnTo>
                      <a:pt x="18" y="342"/>
                    </a:lnTo>
                    <a:lnTo>
                      <a:pt x="11" y="341"/>
                    </a:lnTo>
                    <a:lnTo>
                      <a:pt x="6" y="338"/>
                    </a:lnTo>
                    <a:lnTo>
                      <a:pt x="3" y="336"/>
                    </a:lnTo>
                    <a:lnTo>
                      <a:pt x="1" y="333"/>
                    </a:lnTo>
                    <a:lnTo>
                      <a:pt x="0" y="329"/>
                    </a:lnTo>
                    <a:lnTo>
                      <a:pt x="0" y="326"/>
                    </a:lnTo>
                    <a:lnTo>
                      <a:pt x="0" y="322"/>
                    </a:lnTo>
                    <a:lnTo>
                      <a:pt x="1" y="318"/>
                    </a:lnTo>
                    <a:lnTo>
                      <a:pt x="44" y="325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31" name="Freeform 627">
                <a:extLst>
                  <a:ext uri="{FF2B5EF4-FFF2-40B4-BE49-F238E27FC236}">
                    <a16:creationId xmlns:a16="http://schemas.microsoft.com/office/drawing/2014/main" id="{B370D064-0025-4E19-854C-45A41FF6DB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56" y="1568"/>
                <a:ext cx="7" cy="14"/>
              </a:xfrm>
              <a:custGeom>
                <a:avLst/>
                <a:gdLst>
                  <a:gd name="T0" fmla="*/ 0 w 145"/>
                  <a:gd name="T1" fmla="*/ 1 h 262"/>
                  <a:gd name="T2" fmla="*/ 0 w 145"/>
                  <a:gd name="T3" fmla="*/ 1 h 262"/>
                  <a:gd name="T4" fmla="*/ 0 w 145"/>
                  <a:gd name="T5" fmla="*/ 1 h 262"/>
                  <a:gd name="T6" fmla="*/ 0 w 145"/>
                  <a:gd name="T7" fmla="*/ 1 h 262"/>
                  <a:gd name="T8" fmla="*/ 0 w 145"/>
                  <a:gd name="T9" fmla="*/ 1 h 262"/>
                  <a:gd name="T10" fmla="*/ 0 w 145"/>
                  <a:gd name="T11" fmla="*/ 1 h 262"/>
                  <a:gd name="T12" fmla="*/ 0 w 145"/>
                  <a:gd name="T13" fmla="*/ 1 h 262"/>
                  <a:gd name="T14" fmla="*/ 0 w 145"/>
                  <a:gd name="T15" fmla="*/ 1 h 262"/>
                  <a:gd name="T16" fmla="*/ 0 w 145"/>
                  <a:gd name="T17" fmla="*/ 1 h 262"/>
                  <a:gd name="T18" fmla="*/ 0 w 145"/>
                  <a:gd name="T19" fmla="*/ 1 h 262"/>
                  <a:gd name="T20" fmla="*/ 0 w 145"/>
                  <a:gd name="T21" fmla="*/ 1 h 262"/>
                  <a:gd name="T22" fmla="*/ 0 w 145"/>
                  <a:gd name="T23" fmla="*/ 1 h 262"/>
                  <a:gd name="T24" fmla="*/ 0 w 145"/>
                  <a:gd name="T25" fmla="*/ 1 h 262"/>
                  <a:gd name="T26" fmla="*/ 0 w 145"/>
                  <a:gd name="T27" fmla="*/ 1 h 262"/>
                  <a:gd name="T28" fmla="*/ 0 w 145"/>
                  <a:gd name="T29" fmla="*/ 1 h 262"/>
                  <a:gd name="T30" fmla="*/ 0 w 145"/>
                  <a:gd name="T31" fmla="*/ 1 h 262"/>
                  <a:gd name="T32" fmla="*/ 0 w 145"/>
                  <a:gd name="T33" fmla="*/ 1 h 262"/>
                  <a:gd name="T34" fmla="*/ 0 w 145"/>
                  <a:gd name="T35" fmla="*/ 1 h 262"/>
                  <a:gd name="T36" fmla="*/ 0 w 145"/>
                  <a:gd name="T37" fmla="*/ 1 h 262"/>
                  <a:gd name="T38" fmla="*/ 0 w 145"/>
                  <a:gd name="T39" fmla="*/ 0 h 262"/>
                  <a:gd name="T40" fmla="*/ 0 w 145"/>
                  <a:gd name="T41" fmla="*/ 0 h 262"/>
                  <a:gd name="T42" fmla="*/ 0 w 145"/>
                  <a:gd name="T43" fmla="*/ 1 h 262"/>
                  <a:gd name="T44" fmla="*/ 0 w 145"/>
                  <a:gd name="T45" fmla="*/ 1 h 262"/>
                  <a:gd name="T46" fmla="*/ 0 w 145"/>
                  <a:gd name="T47" fmla="*/ 0 h 262"/>
                  <a:gd name="T48" fmla="*/ 0 w 145"/>
                  <a:gd name="T49" fmla="*/ 0 h 262"/>
                  <a:gd name="T50" fmla="*/ 0 w 145"/>
                  <a:gd name="T51" fmla="*/ 0 h 262"/>
                  <a:gd name="T52" fmla="*/ 0 w 145"/>
                  <a:gd name="T53" fmla="*/ 0 h 262"/>
                  <a:gd name="T54" fmla="*/ 0 w 145"/>
                  <a:gd name="T55" fmla="*/ 0 h 262"/>
                  <a:gd name="T56" fmla="*/ 0 w 145"/>
                  <a:gd name="T57" fmla="*/ 0 h 262"/>
                  <a:gd name="T58" fmla="*/ 0 w 145"/>
                  <a:gd name="T59" fmla="*/ 0 h 262"/>
                  <a:gd name="T60" fmla="*/ 0 w 145"/>
                  <a:gd name="T61" fmla="*/ 0 h 262"/>
                  <a:gd name="T62" fmla="*/ 0 w 145"/>
                  <a:gd name="T63" fmla="*/ 0 h 262"/>
                  <a:gd name="T64" fmla="*/ 0 w 145"/>
                  <a:gd name="T65" fmla="*/ 0 h 262"/>
                  <a:gd name="T66" fmla="*/ 0 w 145"/>
                  <a:gd name="T67" fmla="*/ 0 h 262"/>
                  <a:gd name="T68" fmla="*/ 0 w 145"/>
                  <a:gd name="T69" fmla="*/ 0 h 262"/>
                  <a:gd name="T70" fmla="*/ 0 w 145"/>
                  <a:gd name="T71" fmla="*/ 0 h 262"/>
                  <a:gd name="T72" fmla="*/ 0 w 145"/>
                  <a:gd name="T73" fmla="*/ 0 h 262"/>
                  <a:gd name="T74" fmla="*/ 0 w 145"/>
                  <a:gd name="T75" fmla="*/ 0 h 262"/>
                  <a:gd name="T76" fmla="*/ 0 w 145"/>
                  <a:gd name="T77" fmla="*/ 0 h 262"/>
                  <a:gd name="T78" fmla="*/ 0 w 145"/>
                  <a:gd name="T79" fmla="*/ 0 h 262"/>
                  <a:gd name="T80" fmla="*/ 0 w 145"/>
                  <a:gd name="T81" fmla="*/ 0 h 26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5" h="262">
                    <a:moveTo>
                      <a:pt x="141" y="229"/>
                    </a:moveTo>
                    <a:lnTo>
                      <a:pt x="143" y="233"/>
                    </a:lnTo>
                    <a:lnTo>
                      <a:pt x="144" y="237"/>
                    </a:lnTo>
                    <a:lnTo>
                      <a:pt x="145" y="240"/>
                    </a:lnTo>
                    <a:lnTo>
                      <a:pt x="145" y="244"/>
                    </a:lnTo>
                    <a:lnTo>
                      <a:pt x="144" y="247"/>
                    </a:lnTo>
                    <a:lnTo>
                      <a:pt x="141" y="251"/>
                    </a:lnTo>
                    <a:lnTo>
                      <a:pt x="137" y="254"/>
                    </a:lnTo>
                    <a:lnTo>
                      <a:pt x="131" y="258"/>
                    </a:lnTo>
                    <a:lnTo>
                      <a:pt x="124" y="261"/>
                    </a:lnTo>
                    <a:lnTo>
                      <a:pt x="119" y="262"/>
                    </a:lnTo>
                    <a:lnTo>
                      <a:pt x="114" y="262"/>
                    </a:lnTo>
                    <a:lnTo>
                      <a:pt x="111" y="259"/>
                    </a:lnTo>
                    <a:lnTo>
                      <a:pt x="108" y="257"/>
                    </a:lnTo>
                    <a:lnTo>
                      <a:pt x="105" y="254"/>
                    </a:lnTo>
                    <a:lnTo>
                      <a:pt x="103" y="251"/>
                    </a:lnTo>
                    <a:lnTo>
                      <a:pt x="101" y="247"/>
                    </a:lnTo>
                    <a:lnTo>
                      <a:pt x="141" y="229"/>
                    </a:lnTo>
                    <a:close/>
                    <a:moveTo>
                      <a:pt x="101" y="247"/>
                    </a:moveTo>
                    <a:lnTo>
                      <a:pt x="4" y="32"/>
                    </a:lnTo>
                    <a:lnTo>
                      <a:pt x="43" y="14"/>
                    </a:lnTo>
                    <a:lnTo>
                      <a:pt x="141" y="229"/>
                    </a:lnTo>
                    <a:lnTo>
                      <a:pt x="101" y="247"/>
                    </a:lnTo>
                    <a:close/>
                    <a:moveTo>
                      <a:pt x="4" y="32"/>
                    </a:moveTo>
                    <a:lnTo>
                      <a:pt x="2" y="29"/>
                    </a:lnTo>
                    <a:lnTo>
                      <a:pt x="1" y="25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1" y="14"/>
                    </a:lnTo>
                    <a:lnTo>
                      <a:pt x="4" y="11"/>
                    </a:lnTo>
                    <a:lnTo>
                      <a:pt x="8" y="7"/>
                    </a:lnTo>
                    <a:lnTo>
                      <a:pt x="14" y="4"/>
                    </a:lnTo>
                    <a:lnTo>
                      <a:pt x="22" y="1"/>
                    </a:lnTo>
                    <a:lnTo>
                      <a:pt x="27" y="0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8" y="4"/>
                    </a:lnTo>
                    <a:lnTo>
                      <a:pt x="40" y="7"/>
                    </a:lnTo>
                    <a:lnTo>
                      <a:pt x="42" y="11"/>
                    </a:lnTo>
                    <a:lnTo>
                      <a:pt x="43" y="14"/>
                    </a:lnTo>
                    <a:lnTo>
                      <a:pt x="4" y="32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32" name="Freeform 628">
                <a:extLst>
                  <a:ext uri="{FF2B5EF4-FFF2-40B4-BE49-F238E27FC236}">
                    <a16:creationId xmlns:a16="http://schemas.microsoft.com/office/drawing/2014/main" id="{688C0F80-A117-44E5-866C-48049725442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90" y="1573"/>
                <a:ext cx="4" cy="16"/>
              </a:xfrm>
              <a:custGeom>
                <a:avLst/>
                <a:gdLst>
                  <a:gd name="T0" fmla="*/ 0 w 79"/>
                  <a:gd name="T1" fmla="*/ 0 h 292"/>
                  <a:gd name="T2" fmla="*/ 0 w 79"/>
                  <a:gd name="T3" fmla="*/ 0 h 292"/>
                  <a:gd name="T4" fmla="*/ 0 w 79"/>
                  <a:gd name="T5" fmla="*/ 0 h 292"/>
                  <a:gd name="T6" fmla="*/ 0 w 79"/>
                  <a:gd name="T7" fmla="*/ 0 h 292"/>
                  <a:gd name="T8" fmla="*/ 0 w 79"/>
                  <a:gd name="T9" fmla="*/ 0 h 292"/>
                  <a:gd name="T10" fmla="*/ 0 w 79"/>
                  <a:gd name="T11" fmla="*/ 0 h 292"/>
                  <a:gd name="T12" fmla="*/ 0 w 79"/>
                  <a:gd name="T13" fmla="*/ 0 h 292"/>
                  <a:gd name="T14" fmla="*/ 0 w 79"/>
                  <a:gd name="T15" fmla="*/ 0 h 292"/>
                  <a:gd name="T16" fmla="*/ 0 w 79"/>
                  <a:gd name="T17" fmla="*/ 0 h 292"/>
                  <a:gd name="T18" fmla="*/ 0 w 79"/>
                  <a:gd name="T19" fmla="*/ 0 h 292"/>
                  <a:gd name="T20" fmla="*/ 0 w 79"/>
                  <a:gd name="T21" fmla="*/ 0 h 292"/>
                  <a:gd name="T22" fmla="*/ 0 w 79"/>
                  <a:gd name="T23" fmla="*/ 0 h 292"/>
                  <a:gd name="T24" fmla="*/ 0 w 79"/>
                  <a:gd name="T25" fmla="*/ 0 h 292"/>
                  <a:gd name="T26" fmla="*/ 0 w 79"/>
                  <a:gd name="T27" fmla="*/ 0 h 292"/>
                  <a:gd name="T28" fmla="*/ 0 w 79"/>
                  <a:gd name="T29" fmla="*/ 0 h 292"/>
                  <a:gd name="T30" fmla="*/ 0 w 79"/>
                  <a:gd name="T31" fmla="*/ 0 h 292"/>
                  <a:gd name="T32" fmla="*/ 0 w 79"/>
                  <a:gd name="T33" fmla="*/ 0 h 292"/>
                  <a:gd name="T34" fmla="*/ 0 w 79"/>
                  <a:gd name="T35" fmla="*/ 0 h 292"/>
                  <a:gd name="T36" fmla="*/ 0 w 79"/>
                  <a:gd name="T37" fmla="*/ 0 h 292"/>
                  <a:gd name="T38" fmla="*/ 0 w 79"/>
                  <a:gd name="T39" fmla="*/ 0 h 292"/>
                  <a:gd name="T40" fmla="*/ 0 w 79"/>
                  <a:gd name="T41" fmla="*/ 0 h 292"/>
                  <a:gd name="T42" fmla="*/ 0 w 79"/>
                  <a:gd name="T43" fmla="*/ 0 h 292"/>
                  <a:gd name="T44" fmla="*/ 0 w 79"/>
                  <a:gd name="T45" fmla="*/ 0 h 292"/>
                  <a:gd name="T46" fmla="*/ 0 w 79"/>
                  <a:gd name="T47" fmla="*/ 0 h 292"/>
                  <a:gd name="T48" fmla="*/ 0 w 79"/>
                  <a:gd name="T49" fmla="*/ 0 h 292"/>
                  <a:gd name="T50" fmla="*/ 0 w 79"/>
                  <a:gd name="T51" fmla="*/ 0 h 292"/>
                  <a:gd name="T52" fmla="*/ 0 w 79"/>
                  <a:gd name="T53" fmla="*/ 1 h 292"/>
                  <a:gd name="T54" fmla="*/ 0 w 79"/>
                  <a:gd name="T55" fmla="*/ 1 h 292"/>
                  <a:gd name="T56" fmla="*/ 0 w 79"/>
                  <a:gd name="T57" fmla="*/ 1 h 292"/>
                  <a:gd name="T58" fmla="*/ 0 w 79"/>
                  <a:gd name="T59" fmla="*/ 1 h 292"/>
                  <a:gd name="T60" fmla="*/ 0 w 79"/>
                  <a:gd name="T61" fmla="*/ 1 h 292"/>
                  <a:gd name="T62" fmla="*/ 0 w 79"/>
                  <a:gd name="T63" fmla="*/ 1 h 292"/>
                  <a:gd name="T64" fmla="*/ 0 w 79"/>
                  <a:gd name="T65" fmla="*/ 1 h 292"/>
                  <a:gd name="T66" fmla="*/ 0 w 79"/>
                  <a:gd name="T67" fmla="*/ 1 h 292"/>
                  <a:gd name="T68" fmla="*/ 0 w 79"/>
                  <a:gd name="T69" fmla="*/ 1 h 292"/>
                  <a:gd name="T70" fmla="*/ 0 w 79"/>
                  <a:gd name="T71" fmla="*/ 1 h 292"/>
                  <a:gd name="T72" fmla="*/ 0 w 79"/>
                  <a:gd name="T73" fmla="*/ 0 h 292"/>
                  <a:gd name="T74" fmla="*/ 0 w 79"/>
                  <a:gd name="T75" fmla="*/ 0 h 292"/>
                  <a:gd name="T76" fmla="*/ 0 w 79"/>
                  <a:gd name="T77" fmla="*/ 0 h 292"/>
                  <a:gd name="T78" fmla="*/ 0 w 79"/>
                  <a:gd name="T79" fmla="*/ 0 h 292"/>
                  <a:gd name="T80" fmla="*/ 0 w 79"/>
                  <a:gd name="T81" fmla="*/ 0 h 292"/>
                  <a:gd name="T82" fmla="*/ 0 w 79"/>
                  <a:gd name="T83" fmla="*/ 0 h 292"/>
                  <a:gd name="T84" fmla="*/ 0 w 79"/>
                  <a:gd name="T85" fmla="*/ 0 h 292"/>
                  <a:gd name="T86" fmla="*/ 0 w 79"/>
                  <a:gd name="T87" fmla="*/ 1 h 292"/>
                  <a:gd name="T88" fmla="*/ 0 w 79"/>
                  <a:gd name="T89" fmla="*/ 1 h 292"/>
                  <a:gd name="T90" fmla="*/ 0 w 79"/>
                  <a:gd name="T91" fmla="*/ 1 h 292"/>
                  <a:gd name="T92" fmla="*/ 0 w 79"/>
                  <a:gd name="T93" fmla="*/ 1 h 292"/>
                  <a:gd name="T94" fmla="*/ 0 w 79"/>
                  <a:gd name="T95" fmla="*/ 1 h 292"/>
                  <a:gd name="T96" fmla="*/ 0 w 79"/>
                  <a:gd name="T97" fmla="*/ 1 h 292"/>
                  <a:gd name="T98" fmla="*/ 0 w 79"/>
                  <a:gd name="T99" fmla="*/ 1 h 292"/>
                  <a:gd name="T100" fmla="*/ 0 w 79"/>
                  <a:gd name="T101" fmla="*/ 1 h 292"/>
                  <a:gd name="T102" fmla="*/ 0 w 79"/>
                  <a:gd name="T103" fmla="*/ 1 h 292"/>
                  <a:gd name="T104" fmla="*/ 0 w 79"/>
                  <a:gd name="T105" fmla="*/ 1 h 292"/>
                  <a:gd name="T106" fmla="*/ 0 w 79"/>
                  <a:gd name="T107" fmla="*/ 1 h 292"/>
                  <a:gd name="T108" fmla="*/ 0 w 79"/>
                  <a:gd name="T109" fmla="*/ 1 h 292"/>
                  <a:gd name="T110" fmla="*/ 0 w 79"/>
                  <a:gd name="T111" fmla="*/ 1 h 292"/>
                  <a:gd name="T112" fmla="*/ 0 w 79"/>
                  <a:gd name="T113" fmla="*/ 1 h 292"/>
                  <a:gd name="T114" fmla="*/ 0 w 79"/>
                  <a:gd name="T115" fmla="*/ 1 h 292"/>
                  <a:gd name="T116" fmla="*/ 0 w 79"/>
                  <a:gd name="T117" fmla="*/ 1 h 292"/>
                  <a:gd name="T118" fmla="*/ 0 w 79"/>
                  <a:gd name="T119" fmla="*/ 1 h 292"/>
                  <a:gd name="T120" fmla="*/ 0 w 79"/>
                  <a:gd name="T121" fmla="*/ 1 h 29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" h="292">
                    <a:moveTo>
                      <a:pt x="33" y="26"/>
                    </a:moveTo>
                    <a:lnTo>
                      <a:pt x="32" y="22"/>
                    </a:lnTo>
                    <a:lnTo>
                      <a:pt x="32" y="18"/>
                    </a:lnTo>
                    <a:lnTo>
                      <a:pt x="32" y="14"/>
                    </a:lnTo>
                    <a:lnTo>
                      <a:pt x="33" y="11"/>
                    </a:lnTo>
                    <a:lnTo>
                      <a:pt x="35" y="7"/>
                    </a:lnTo>
                    <a:lnTo>
                      <a:pt x="38" y="5"/>
                    </a:lnTo>
                    <a:lnTo>
                      <a:pt x="43" y="2"/>
                    </a:lnTo>
                    <a:lnTo>
                      <a:pt x="50" y="1"/>
                    </a:lnTo>
                    <a:lnTo>
                      <a:pt x="57" y="0"/>
                    </a:lnTo>
                    <a:lnTo>
                      <a:pt x="64" y="0"/>
                    </a:lnTo>
                    <a:lnTo>
                      <a:pt x="68" y="2"/>
                    </a:lnTo>
                    <a:lnTo>
                      <a:pt x="71" y="4"/>
                    </a:lnTo>
                    <a:lnTo>
                      <a:pt x="73" y="7"/>
                    </a:lnTo>
                    <a:lnTo>
                      <a:pt x="74" y="11"/>
                    </a:lnTo>
                    <a:lnTo>
                      <a:pt x="75" y="14"/>
                    </a:lnTo>
                    <a:lnTo>
                      <a:pt x="76" y="18"/>
                    </a:lnTo>
                    <a:lnTo>
                      <a:pt x="33" y="26"/>
                    </a:lnTo>
                    <a:close/>
                    <a:moveTo>
                      <a:pt x="76" y="18"/>
                    </a:moveTo>
                    <a:lnTo>
                      <a:pt x="78" y="36"/>
                    </a:lnTo>
                    <a:lnTo>
                      <a:pt x="79" y="54"/>
                    </a:lnTo>
                    <a:lnTo>
                      <a:pt x="79" y="75"/>
                    </a:lnTo>
                    <a:lnTo>
                      <a:pt x="78" y="95"/>
                    </a:lnTo>
                    <a:lnTo>
                      <a:pt x="76" y="116"/>
                    </a:lnTo>
                    <a:lnTo>
                      <a:pt x="73" y="138"/>
                    </a:lnTo>
                    <a:lnTo>
                      <a:pt x="70" y="158"/>
                    </a:lnTo>
                    <a:lnTo>
                      <a:pt x="66" y="179"/>
                    </a:lnTo>
                    <a:lnTo>
                      <a:pt x="58" y="217"/>
                    </a:lnTo>
                    <a:lnTo>
                      <a:pt x="51" y="247"/>
                    </a:lnTo>
                    <a:lnTo>
                      <a:pt x="46" y="268"/>
                    </a:lnTo>
                    <a:lnTo>
                      <a:pt x="44" y="276"/>
                    </a:lnTo>
                    <a:lnTo>
                      <a:pt x="2" y="265"/>
                    </a:lnTo>
                    <a:lnTo>
                      <a:pt x="4" y="258"/>
                    </a:lnTo>
                    <a:lnTo>
                      <a:pt x="9" y="238"/>
                    </a:lnTo>
                    <a:lnTo>
                      <a:pt x="16" y="210"/>
                    </a:lnTo>
                    <a:lnTo>
                      <a:pt x="23" y="174"/>
                    </a:lnTo>
                    <a:lnTo>
                      <a:pt x="29" y="135"/>
                    </a:lnTo>
                    <a:lnTo>
                      <a:pt x="34" y="95"/>
                    </a:lnTo>
                    <a:lnTo>
                      <a:pt x="35" y="77"/>
                    </a:lnTo>
                    <a:lnTo>
                      <a:pt x="35" y="58"/>
                    </a:lnTo>
                    <a:lnTo>
                      <a:pt x="35" y="41"/>
                    </a:lnTo>
                    <a:lnTo>
                      <a:pt x="33" y="26"/>
                    </a:lnTo>
                    <a:lnTo>
                      <a:pt x="76" y="18"/>
                    </a:lnTo>
                    <a:close/>
                    <a:moveTo>
                      <a:pt x="44" y="276"/>
                    </a:moveTo>
                    <a:lnTo>
                      <a:pt x="43" y="280"/>
                    </a:lnTo>
                    <a:lnTo>
                      <a:pt x="42" y="283"/>
                    </a:lnTo>
                    <a:lnTo>
                      <a:pt x="40" y="287"/>
                    </a:lnTo>
                    <a:lnTo>
                      <a:pt x="38" y="289"/>
                    </a:lnTo>
                    <a:lnTo>
                      <a:pt x="35" y="291"/>
                    </a:lnTo>
                    <a:lnTo>
                      <a:pt x="31" y="292"/>
                    </a:lnTo>
                    <a:lnTo>
                      <a:pt x="25" y="292"/>
                    </a:lnTo>
                    <a:lnTo>
                      <a:pt x="18" y="291"/>
                    </a:lnTo>
                    <a:lnTo>
                      <a:pt x="11" y="289"/>
                    </a:lnTo>
                    <a:lnTo>
                      <a:pt x="6" y="286"/>
                    </a:lnTo>
                    <a:lnTo>
                      <a:pt x="3" y="283"/>
                    </a:lnTo>
                    <a:lnTo>
                      <a:pt x="1" y="280"/>
                    </a:lnTo>
                    <a:lnTo>
                      <a:pt x="0" y="276"/>
                    </a:lnTo>
                    <a:lnTo>
                      <a:pt x="0" y="273"/>
                    </a:lnTo>
                    <a:lnTo>
                      <a:pt x="1" y="269"/>
                    </a:lnTo>
                    <a:lnTo>
                      <a:pt x="2" y="265"/>
                    </a:lnTo>
                    <a:lnTo>
                      <a:pt x="44" y="276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33" name="Freeform 629">
                <a:extLst>
                  <a:ext uri="{FF2B5EF4-FFF2-40B4-BE49-F238E27FC236}">
                    <a16:creationId xmlns:a16="http://schemas.microsoft.com/office/drawing/2014/main" id="{B3CA248D-1158-45CD-947F-C20DE2D2D4A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92" y="1578"/>
                <a:ext cx="6" cy="12"/>
              </a:xfrm>
              <a:custGeom>
                <a:avLst/>
                <a:gdLst>
                  <a:gd name="T0" fmla="*/ 0 w 122"/>
                  <a:gd name="T1" fmla="*/ 1 h 228"/>
                  <a:gd name="T2" fmla="*/ 0 w 122"/>
                  <a:gd name="T3" fmla="*/ 1 h 228"/>
                  <a:gd name="T4" fmla="*/ 0 w 122"/>
                  <a:gd name="T5" fmla="*/ 1 h 228"/>
                  <a:gd name="T6" fmla="*/ 0 w 122"/>
                  <a:gd name="T7" fmla="*/ 1 h 228"/>
                  <a:gd name="T8" fmla="*/ 0 w 122"/>
                  <a:gd name="T9" fmla="*/ 1 h 228"/>
                  <a:gd name="T10" fmla="*/ 0 w 122"/>
                  <a:gd name="T11" fmla="*/ 1 h 228"/>
                  <a:gd name="T12" fmla="*/ 0 w 122"/>
                  <a:gd name="T13" fmla="*/ 1 h 228"/>
                  <a:gd name="T14" fmla="*/ 0 w 122"/>
                  <a:gd name="T15" fmla="*/ 1 h 228"/>
                  <a:gd name="T16" fmla="*/ 0 w 122"/>
                  <a:gd name="T17" fmla="*/ 1 h 228"/>
                  <a:gd name="T18" fmla="*/ 0 w 122"/>
                  <a:gd name="T19" fmla="*/ 1 h 228"/>
                  <a:gd name="T20" fmla="*/ 0 w 122"/>
                  <a:gd name="T21" fmla="*/ 1 h 228"/>
                  <a:gd name="T22" fmla="*/ 0 w 122"/>
                  <a:gd name="T23" fmla="*/ 1 h 228"/>
                  <a:gd name="T24" fmla="*/ 0 w 122"/>
                  <a:gd name="T25" fmla="*/ 1 h 228"/>
                  <a:gd name="T26" fmla="*/ 0 w 122"/>
                  <a:gd name="T27" fmla="*/ 1 h 228"/>
                  <a:gd name="T28" fmla="*/ 0 w 122"/>
                  <a:gd name="T29" fmla="*/ 1 h 228"/>
                  <a:gd name="T30" fmla="*/ 0 w 122"/>
                  <a:gd name="T31" fmla="*/ 1 h 228"/>
                  <a:gd name="T32" fmla="*/ 0 w 122"/>
                  <a:gd name="T33" fmla="*/ 1 h 228"/>
                  <a:gd name="T34" fmla="*/ 0 w 122"/>
                  <a:gd name="T35" fmla="*/ 1 h 228"/>
                  <a:gd name="T36" fmla="*/ 0 w 122"/>
                  <a:gd name="T37" fmla="*/ 1 h 228"/>
                  <a:gd name="T38" fmla="*/ 0 w 122"/>
                  <a:gd name="T39" fmla="*/ 0 h 228"/>
                  <a:gd name="T40" fmla="*/ 0 w 122"/>
                  <a:gd name="T41" fmla="*/ 0 h 228"/>
                  <a:gd name="T42" fmla="*/ 0 w 122"/>
                  <a:gd name="T43" fmla="*/ 1 h 228"/>
                  <a:gd name="T44" fmla="*/ 0 w 122"/>
                  <a:gd name="T45" fmla="*/ 1 h 228"/>
                  <a:gd name="T46" fmla="*/ 0 w 122"/>
                  <a:gd name="T47" fmla="*/ 0 h 228"/>
                  <a:gd name="T48" fmla="*/ 0 w 122"/>
                  <a:gd name="T49" fmla="*/ 0 h 228"/>
                  <a:gd name="T50" fmla="*/ 0 w 122"/>
                  <a:gd name="T51" fmla="*/ 0 h 228"/>
                  <a:gd name="T52" fmla="*/ 0 w 122"/>
                  <a:gd name="T53" fmla="*/ 0 h 228"/>
                  <a:gd name="T54" fmla="*/ 0 w 122"/>
                  <a:gd name="T55" fmla="*/ 0 h 228"/>
                  <a:gd name="T56" fmla="*/ 0 w 122"/>
                  <a:gd name="T57" fmla="*/ 0 h 228"/>
                  <a:gd name="T58" fmla="*/ 0 w 122"/>
                  <a:gd name="T59" fmla="*/ 0 h 228"/>
                  <a:gd name="T60" fmla="*/ 0 w 122"/>
                  <a:gd name="T61" fmla="*/ 0 h 228"/>
                  <a:gd name="T62" fmla="*/ 0 w 122"/>
                  <a:gd name="T63" fmla="*/ 0 h 228"/>
                  <a:gd name="T64" fmla="*/ 0 w 122"/>
                  <a:gd name="T65" fmla="*/ 0 h 228"/>
                  <a:gd name="T66" fmla="*/ 0 w 122"/>
                  <a:gd name="T67" fmla="*/ 0 h 228"/>
                  <a:gd name="T68" fmla="*/ 0 w 122"/>
                  <a:gd name="T69" fmla="*/ 0 h 228"/>
                  <a:gd name="T70" fmla="*/ 0 w 122"/>
                  <a:gd name="T71" fmla="*/ 0 h 228"/>
                  <a:gd name="T72" fmla="*/ 0 w 122"/>
                  <a:gd name="T73" fmla="*/ 0 h 228"/>
                  <a:gd name="T74" fmla="*/ 0 w 122"/>
                  <a:gd name="T75" fmla="*/ 0 h 228"/>
                  <a:gd name="T76" fmla="*/ 0 w 122"/>
                  <a:gd name="T77" fmla="*/ 0 h 228"/>
                  <a:gd name="T78" fmla="*/ 0 w 122"/>
                  <a:gd name="T79" fmla="*/ 0 h 228"/>
                  <a:gd name="T80" fmla="*/ 0 w 122"/>
                  <a:gd name="T81" fmla="*/ 0 h 22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22" h="228">
                    <a:moveTo>
                      <a:pt x="118" y="197"/>
                    </a:moveTo>
                    <a:lnTo>
                      <a:pt x="120" y="201"/>
                    </a:lnTo>
                    <a:lnTo>
                      <a:pt x="121" y="204"/>
                    </a:lnTo>
                    <a:lnTo>
                      <a:pt x="122" y="208"/>
                    </a:lnTo>
                    <a:lnTo>
                      <a:pt x="122" y="212"/>
                    </a:lnTo>
                    <a:lnTo>
                      <a:pt x="120" y="215"/>
                    </a:lnTo>
                    <a:lnTo>
                      <a:pt x="117" y="218"/>
                    </a:lnTo>
                    <a:lnTo>
                      <a:pt x="113" y="222"/>
                    </a:lnTo>
                    <a:lnTo>
                      <a:pt x="107" y="225"/>
                    </a:lnTo>
                    <a:lnTo>
                      <a:pt x="99" y="227"/>
                    </a:lnTo>
                    <a:lnTo>
                      <a:pt x="94" y="228"/>
                    </a:lnTo>
                    <a:lnTo>
                      <a:pt x="89" y="227"/>
                    </a:lnTo>
                    <a:lnTo>
                      <a:pt x="86" y="226"/>
                    </a:lnTo>
                    <a:lnTo>
                      <a:pt x="83" y="223"/>
                    </a:lnTo>
                    <a:lnTo>
                      <a:pt x="81" y="220"/>
                    </a:lnTo>
                    <a:lnTo>
                      <a:pt x="79" y="217"/>
                    </a:lnTo>
                    <a:lnTo>
                      <a:pt x="78" y="213"/>
                    </a:lnTo>
                    <a:lnTo>
                      <a:pt x="118" y="197"/>
                    </a:lnTo>
                    <a:close/>
                    <a:moveTo>
                      <a:pt x="78" y="213"/>
                    </a:moveTo>
                    <a:lnTo>
                      <a:pt x="4" y="32"/>
                    </a:lnTo>
                    <a:lnTo>
                      <a:pt x="44" y="15"/>
                    </a:lnTo>
                    <a:lnTo>
                      <a:pt x="118" y="197"/>
                    </a:lnTo>
                    <a:lnTo>
                      <a:pt x="78" y="213"/>
                    </a:lnTo>
                    <a:close/>
                    <a:moveTo>
                      <a:pt x="4" y="32"/>
                    </a:moveTo>
                    <a:lnTo>
                      <a:pt x="2" y="28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2" y="13"/>
                    </a:lnTo>
                    <a:lnTo>
                      <a:pt x="5" y="9"/>
                    </a:lnTo>
                    <a:lnTo>
                      <a:pt x="9" y="6"/>
                    </a:lnTo>
                    <a:lnTo>
                      <a:pt x="15" y="3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1" y="8"/>
                    </a:lnTo>
                    <a:lnTo>
                      <a:pt x="43" y="11"/>
                    </a:lnTo>
                    <a:lnTo>
                      <a:pt x="44" y="15"/>
                    </a:lnTo>
                    <a:lnTo>
                      <a:pt x="4" y="32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34" name="Freeform 630">
                <a:extLst>
                  <a:ext uri="{FF2B5EF4-FFF2-40B4-BE49-F238E27FC236}">
                    <a16:creationId xmlns:a16="http://schemas.microsoft.com/office/drawing/2014/main" id="{36C89E4D-830D-462F-B6C3-6A7C7CA0FF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78" y="1566"/>
                <a:ext cx="13" cy="38"/>
              </a:xfrm>
              <a:custGeom>
                <a:avLst/>
                <a:gdLst>
                  <a:gd name="T0" fmla="*/ 0 w 233"/>
                  <a:gd name="T1" fmla="*/ 0 h 722"/>
                  <a:gd name="T2" fmla="*/ 0 w 233"/>
                  <a:gd name="T3" fmla="*/ 0 h 722"/>
                  <a:gd name="T4" fmla="*/ 0 w 233"/>
                  <a:gd name="T5" fmla="*/ 0 h 722"/>
                  <a:gd name="T6" fmla="*/ 0 w 233"/>
                  <a:gd name="T7" fmla="*/ 0 h 722"/>
                  <a:gd name="T8" fmla="*/ 0 w 233"/>
                  <a:gd name="T9" fmla="*/ 0 h 722"/>
                  <a:gd name="T10" fmla="*/ 0 w 233"/>
                  <a:gd name="T11" fmla="*/ 0 h 722"/>
                  <a:gd name="T12" fmla="*/ 0 w 233"/>
                  <a:gd name="T13" fmla="*/ 0 h 722"/>
                  <a:gd name="T14" fmla="*/ 0 w 233"/>
                  <a:gd name="T15" fmla="*/ 0 h 722"/>
                  <a:gd name="T16" fmla="*/ 0 w 233"/>
                  <a:gd name="T17" fmla="*/ 1 h 722"/>
                  <a:gd name="T18" fmla="*/ 0 w 233"/>
                  <a:gd name="T19" fmla="*/ 1 h 722"/>
                  <a:gd name="T20" fmla="*/ 0 w 233"/>
                  <a:gd name="T21" fmla="*/ 1 h 722"/>
                  <a:gd name="T22" fmla="*/ 0 w 233"/>
                  <a:gd name="T23" fmla="*/ 1 h 722"/>
                  <a:gd name="T24" fmla="*/ 0 w 233"/>
                  <a:gd name="T25" fmla="*/ 0 h 722"/>
                  <a:gd name="T26" fmla="*/ 0 w 233"/>
                  <a:gd name="T27" fmla="*/ 0 h 722"/>
                  <a:gd name="T28" fmla="*/ 0 w 233"/>
                  <a:gd name="T29" fmla="*/ 1 h 722"/>
                  <a:gd name="T30" fmla="*/ 0 w 233"/>
                  <a:gd name="T31" fmla="*/ 1 h 722"/>
                  <a:gd name="T32" fmla="*/ 0 w 233"/>
                  <a:gd name="T33" fmla="*/ 1 h 722"/>
                  <a:gd name="T34" fmla="*/ 0 w 233"/>
                  <a:gd name="T35" fmla="*/ 1 h 722"/>
                  <a:gd name="T36" fmla="*/ 0 w 233"/>
                  <a:gd name="T37" fmla="*/ 1 h 722"/>
                  <a:gd name="T38" fmla="*/ 0 w 233"/>
                  <a:gd name="T39" fmla="*/ 1 h 722"/>
                  <a:gd name="T40" fmla="*/ 0 w 233"/>
                  <a:gd name="T41" fmla="*/ 1 h 722"/>
                  <a:gd name="T42" fmla="*/ 0 w 233"/>
                  <a:gd name="T43" fmla="*/ 1 h 722"/>
                  <a:gd name="T44" fmla="*/ 0 w 233"/>
                  <a:gd name="T45" fmla="*/ 1 h 722"/>
                  <a:gd name="T46" fmla="*/ 0 w 233"/>
                  <a:gd name="T47" fmla="*/ 1 h 722"/>
                  <a:gd name="T48" fmla="*/ 0 w 233"/>
                  <a:gd name="T49" fmla="*/ 1 h 722"/>
                  <a:gd name="T50" fmla="*/ 0 w 233"/>
                  <a:gd name="T51" fmla="*/ 1 h 722"/>
                  <a:gd name="T52" fmla="*/ 0 w 233"/>
                  <a:gd name="T53" fmla="*/ 1 h 722"/>
                  <a:gd name="T54" fmla="*/ 0 w 233"/>
                  <a:gd name="T55" fmla="*/ 1 h 722"/>
                  <a:gd name="T56" fmla="*/ 0 w 233"/>
                  <a:gd name="T57" fmla="*/ 1 h 722"/>
                  <a:gd name="T58" fmla="*/ 0 w 233"/>
                  <a:gd name="T59" fmla="*/ 1 h 722"/>
                  <a:gd name="T60" fmla="*/ 0 w 233"/>
                  <a:gd name="T61" fmla="*/ 1 h 722"/>
                  <a:gd name="T62" fmla="*/ 0 w 233"/>
                  <a:gd name="T63" fmla="*/ 2 h 722"/>
                  <a:gd name="T64" fmla="*/ 0 w 233"/>
                  <a:gd name="T65" fmla="*/ 2 h 722"/>
                  <a:gd name="T66" fmla="*/ 0 w 233"/>
                  <a:gd name="T67" fmla="*/ 2 h 722"/>
                  <a:gd name="T68" fmla="*/ 0 w 233"/>
                  <a:gd name="T69" fmla="*/ 2 h 722"/>
                  <a:gd name="T70" fmla="*/ 0 w 233"/>
                  <a:gd name="T71" fmla="*/ 1 h 722"/>
                  <a:gd name="T72" fmla="*/ 0 w 233"/>
                  <a:gd name="T73" fmla="*/ 2 h 722"/>
                  <a:gd name="T74" fmla="*/ 0 w 233"/>
                  <a:gd name="T75" fmla="*/ 2 h 722"/>
                  <a:gd name="T76" fmla="*/ 1 w 233"/>
                  <a:gd name="T77" fmla="*/ 1 h 722"/>
                  <a:gd name="T78" fmla="*/ 0 w 233"/>
                  <a:gd name="T79" fmla="*/ 2 h 722"/>
                  <a:gd name="T80" fmla="*/ 1 w 233"/>
                  <a:gd name="T81" fmla="*/ 1 h 722"/>
                  <a:gd name="T82" fmla="*/ 1 w 233"/>
                  <a:gd name="T83" fmla="*/ 1 h 722"/>
                  <a:gd name="T84" fmla="*/ 1 w 233"/>
                  <a:gd name="T85" fmla="*/ 1 h 722"/>
                  <a:gd name="T86" fmla="*/ 1 w 233"/>
                  <a:gd name="T87" fmla="*/ 1 h 722"/>
                  <a:gd name="T88" fmla="*/ 1 w 233"/>
                  <a:gd name="T89" fmla="*/ 1 h 722"/>
                  <a:gd name="T90" fmla="*/ 1 w 233"/>
                  <a:gd name="T91" fmla="*/ 1 h 72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33" h="722">
                    <a:moveTo>
                      <a:pt x="40" y="22"/>
                    </a:moveTo>
                    <a:lnTo>
                      <a:pt x="40" y="18"/>
                    </a:lnTo>
                    <a:lnTo>
                      <a:pt x="40" y="14"/>
                    </a:lnTo>
                    <a:lnTo>
                      <a:pt x="41" y="10"/>
                    </a:lnTo>
                    <a:lnTo>
                      <a:pt x="42" y="7"/>
                    </a:lnTo>
                    <a:lnTo>
                      <a:pt x="45" y="4"/>
                    </a:lnTo>
                    <a:lnTo>
                      <a:pt x="48" y="2"/>
                    </a:lnTo>
                    <a:lnTo>
                      <a:pt x="54" y="1"/>
                    </a:lnTo>
                    <a:lnTo>
                      <a:pt x="61" y="0"/>
                    </a:lnTo>
                    <a:lnTo>
                      <a:pt x="69" y="0"/>
                    </a:lnTo>
                    <a:lnTo>
                      <a:pt x="74" y="1"/>
                    </a:lnTo>
                    <a:lnTo>
                      <a:pt x="78" y="3"/>
                    </a:lnTo>
                    <a:lnTo>
                      <a:pt x="81" y="6"/>
                    </a:lnTo>
                    <a:lnTo>
                      <a:pt x="82" y="9"/>
                    </a:lnTo>
                    <a:lnTo>
                      <a:pt x="83" y="13"/>
                    </a:lnTo>
                    <a:lnTo>
                      <a:pt x="84" y="17"/>
                    </a:lnTo>
                    <a:lnTo>
                      <a:pt x="84" y="21"/>
                    </a:lnTo>
                    <a:lnTo>
                      <a:pt x="40" y="22"/>
                    </a:lnTo>
                    <a:close/>
                    <a:moveTo>
                      <a:pt x="84" y="21"/>
                    </a:moveTo>
                    <a:lnTo>
                      <a:pt x="84" y="31"/>
                    </a:lnTo>
                    <a:lnTo>
                      <a:pt x="84" y="58"/>
                    </a:lnTo>
                    <a:lnTo>
                      <a:pt x="84" y="97"/>
                    </a:lnTo>
                    <a:lnTo>
                      <a:pt x="83" y="144"/>
                    </a:lnTo>
                    <a:lnTo>
                      <a:pt x="82" y="170"/>
                    </a:lnTo>
                    <a:lnTo>
                      <a:pt x="81" y="195"/>
                    </a:lnTo>
                    <a:lnTo>
                      <a:pt x="79" y="221"/>
                    </a:lnTo>
                    <a:lnTo>
                      <a:pt x="76" y="246"/>
                    </a:lnTo>
                    <a:lnTo>
                      <a:pt x="73" y="270"/>
                    </a:lnTo>
                    <a:lnTo>
                      <a:pt x="69" y="291"/>
                    </a:lnTo>
                    <a:lnTo>
                      <a:pt x="63" y="311"/>
                    </a:lnTo>
                    <a:lnTo>
                      <a:pt x="58" y="328"/>
                    </a:lnTo>
                    <a:lnTo>
                      <a:pt x="17" y="312"/>
                    </a:lnTo>
                    <a:lnTo>
                      <a:pt x="23" y="296"/>
                    </a:lnTo>
                    <a:lnTo>
                      <a:pt x="27" y="278"/>
                    </a:lnTo>
                    <a:lnTo>
                      <a:pt x="31" y="259"/>
                    </a:lnTo>
                    <a:lnTo>
                      <a:pt x="34" y="236"/>
                    </a:lnTo>
                    <a:lnTo>
                      <a:pt x="38" y="189"/>
                    </a:lnTo>
                    <a:lnTo>
                      <a:pt x="40" y="140"/>
                    </a:lnTo>
                    <a:lnTo>
                      <a:pt x="40" y="95"/>
                    </a:lnTo>
                    <a:lnTo>
                      <a:pt x="40" y="58"/>
                    </a:lnTo>
                    <a:lnTo>
                      <a:pt x="40" y="31"/>
                    </a:lnTo>
                    <a:lnTo>
                      <a:pt x="40" y="22"/>
                    </a:lnTo>
                    <a:lnTo>
                      <a:pt x="84" y="21"/>
                    </a:lnTo>
                    <a:close/>
                    <a:moveTo>
                      <a:pt x="58" y="328"/>
                    </a:moveTo>
                    <a:lnTo>
                      <a:pt x="58" y="328"/>
                    </a:lnTo>
                    <a:lnTo>
                      <a:pt x="57" y="329"/>
                    </a:lnTo>
                    <a:lnTo>
                      <a:pt x="38" y="320"/>
                    </a:lnTo>
                    <a:lnTo>
                      <a:pt x="58" y="328"/>
                    </a:lnTo>
                    <a:close/>
                    <a:moveTo>
                      <a:pt x="57" y="329"/>
                    </a:moveTo>
                    <a:lnTo>
                      <a:pt x="53" y="338"/>
                    </a:lnTo>
                    <a:lnTo>
                      <a:pt x="50" y="349"/>
                    </a:lnTo>
                    <a:lnTo>
                      <a:pt x="48" y="360"/>
                    </a:lnTo>
                    <a:lnTo>
                      <a:pt x="46" y="370"/>
                    </a:lnTo>
                    <a:lnTo>
                      <a:pt x="45" y="380"/>
                    </a:lnTo>
                    <a:lnTo>
                      <a:pt x="44" y="391"/>
                    </a:lnTo>
                    <a:lnTo>
                      <a:pt x="44" y="402"/>
                    </a:lnTo>
                    <a:lnTo>
                      <a:pt x="44" y="412"/>
                    </a:lnTo>
                    <a:lnTo>
                      <a:pt x="0" y="414"/>
                    </a:lnTo>
                    <a:lnTo>
                      <a:pt x="0" y="401"/>
                    </a:lnTo>
                    <a:lnTo>
                      <a:pt x="0" y="388"/>
                    </a:lnTo>
                    <a:lnTo>
                      <a:pt x="1" y="375"/>
                    </a:lnTo>
                    <a:lnTo>
                      <a:pt x="3" y="363"/>
                    </a:lnTo>
                    <a:lnTo>
                      <a:pt x="5" y="350"/>
                    </a:lnTo>
                    <a:lnTo>
                      <a:pt x="8" y="336"/>
                    </a:lnTo>
                    <a:lnTo>
                      <a:pt x="12" y="323"/>
                    </a:lnTo>
                    <a:lnTo>
                      <a:pt x="17" y="311"/>
                    </a:lnTo>
                    <a:lnTo>
                      <a:pt x="57" y="329"/>
                    </a:lnTo>
                    <a:close/>
                    <a:moveTo>
                      <a:pt x="44" y="412"/>
                    </a:moveTo>
                    <a:lnTo>
                      <a:pt x="45" y="426"/>
                    </a:lnTo>
                    <a:lnTo>
                      <a:pt x="47" y="440"/>
                    </a:lnTo>
                    <a:lnTo>
                      <a:pt x="49" y="452"/>
                    </a:lnTo>
                    <a:lnTo>
                      <a:pt x="52" y="464"/>
                    </a:lnTo>
                    <a:lnTo>
                      <a:pt x="55" y="474"/>
                    </a:lnTo>
                    <a:lnTo>
                      <a:pt x="58" y="483"/>
                    </a:lnTo>
                    <a:lnTo>
                      <a:pt x="62" y="490"/>
                    </a:lnTo>
                    <a:lnTo>
                      <a:pt x="66" y="496"/>
                    </a:lnTo>
                    <a:lnTo>
                      <a:pt x="30" y="520"/>
                    </a:lnTo>
                    <a:lnTo>
                      <a:pt x="25" y="513"/>
                    </a:lnTo>
                    <a:lnTo>
                      <a:pt x="20" y="504"/>
                    </a:lnTo>
                    <a:lnTo>
                      <a:pt x="15" y="492"/>
                    </a:lnTo>
                    <a:lnTo>
                      <a:pt x="11" y="480"/>
                    </a:lnTo>
                    <a:lnTo>
                      <a:pt x="7" y="464"/>
                    </a:lnTo>
                    <a:lnTo>
                      <a:pt x="4" y="449"/>
                    </a:lnTo>
                    <a:lnTo>
                      <a:pt x="2" y="431"/>
                    </a:lnTo>
                    <a:lnTo>
                      <a:pt x="0" y="414"/>
                    </a:lnTo>
                    <a:lnTo>
                      <a:pt x="44" y="412"/>
                    </a:lnTo>
                    <a:close/>
                    <a:moveTo>
                      <a:pt x="66" y="496"/>
                    </a:moveTo>
                    <a:lnTo>
                      <a:pt x="66" y="496"/>
                    </a:lnTo>
                    <a:lnTo>
                      <a:pt x="67" y="498"/>
                    </a:lnTo>
                    <a:lnTo>
                      <a:pt x="47" y="508"/>
                    </a:lnTo>
                    <a:lnTo>
                      <a:pt x="66" y="496"/>
                    </a:lnTo>
                    <a:close/>
                    <a:moveTo>
                      <a:pt x="67" y="498"/>
                    </a:moveTo>
                    <a:lnTo>
                      <a:pt x="75" y="512"/>
                    </a:lnTo>
                    <a:lnTo>
                      <a:pt x="85" y="534"/>
                    </a:lnTo>
                    <a:lnTo>
                      <a:pt x="98" y="560"/>
                    </a:lnTo>
                    <a:lnTo>
                      <a:pt x="112" y="587"/>
                    </a:lnTo>
                    <a:lnTo>
                      <a:pt x="125" y="613"/>
                    </a:lnTo>
                    <a:lnTo>
                      <a:pt x="135" y="635"/>
                    </a:lnTo>
                    <a:lnTo>
                      <a:pt x="143" y="650"/>
                    </a:lnTo>
                    <a:lnTo>
                      <a:pt x="145" y="656"/>
                    </a:lnTo>
                    <a:lnTo>
                      <a:pt x="106" y="675"/>
                    </a:lnTo>
                    <a:lnTo>
                      <a:pt x="103" y="669"/>
                    </a:lnTo>
                    <a:lnTo>
                      <a:pt x="96" y="654"/>
                    </a:lnTo>
                    <a:lnTo>
                      <a:pt x="85" y="632"/>
                    </a:lnTo>
                    <a:lnTo>
                      <a:pt x="73" y="605"/>
                    </a:lnTo>
                    <a:lnTo>
                      <a:pt x="58" y="579"/>
                    </a:lnTo>
                    <a:lnTo>
                      <a:pt x="46" y="553"/>
                    </a:lnTo>
                    <a:lnTo>
                      <a:pt x="36" y="532"/>
                    </a:lnTo>
                    <a:lnTo>
                      <a:pt x="29" y="518"/>
                    </a:lnTo>
                    <a:lnTo>
                      <a:pt x="67" y="498"/>
                    </a:lnTo>
                    <a:close/>
                    <a:moveTo>
                      <a:pt x="146" y="673"/>
                    </a:moveTo>
                    <a:lnTo>
                      <a:pt x="129" y="722"/>
                    </a:lnTo>
                    <a:lnTo>
                      <a:pt x="106" y="675"/>
                    </a:lnTo>
                    <a:lnTo>
                      <a:pt x="126" y="666"/>
                    </a:lnTo>
                    <a:lnTo>
                      <a:pt x="146" y="673"/>
                    </a:lnTo>
                    <a:close/>
                    <a:moveTo>
                      <a:pt x="105" y="659"/>
                    </a:moveTo>
                    <a:lnTo>
                      <a:pt x="189" y="420"/>
                    </a:lnTo>
                    <a:lnTo>
                      <a:pt x="230" y="435"/>
                    </a:lnTo>
                    <a:lnTo>
                      <a:pt x="146" y="673"/>
                    </a:lnTo>
                    <a:lnTo>
                      <a:pt x="105" y="659"/>
                    </a:lnTo>
                    <a:close/>
                    <a:moveTo>
                      <a:pt x="189" y="420"/>
                    </a:moveTo>
                    <a:lnTo>
                      <a:pt x="190" y="416"/>
                    </a:lnTo>
                    <a:lnTo>
                      <a:pt x="192" y="412"/>
                    </a:lnTo>
                    <a:lnTo>
                      <a:pt x="193" y="409"/>
                    </a:lnTo>
                    <a:lnTo>
                      <a:pt x="197" y="407"/>
                    </a:lnTo>
                    <a:lnTo>
                      <a:pt x="200" y="405"/>
                    </a:lnTo>
                    <a:lnTo>
                      <a:pt x="205" y="404"/>
                    </a:lnTo>
                    <a:lnTo>
                      <a:pt x="210" y="405"/>
                    </a:lnTo>
                    <a:lnTo>
                      <a:pt x="217" y="406"/>
                    </a:lnTo>
                    <a:lnTo>
                      <a:pt x="223" y="409"/>
                    </a:lnTo>
                    <a:lnTo>
                      <a:pt x="228" y="412"/>
                    </a:lnTo>
                    <a:lnTo>
                      <a:pt x="231" y="415"/>
                    </a:lnTo>
                    <a:lnTo>
                      <a:pt x="232" y="419"/>
                    </a:lnTo>
                    <a:lnTo>
                      <a:pt x="233" y="422"/>
                    </a:lnTo>
                    <a:lnTo>
                      <a:pt x="232" y="426"/>
                    </a:lnTo>
                    <a:lnTo>
                      <a:pt x="231" y="430"/>
                    </a:lnTo>
                    <a:lnTo>
                      <a:pt x="230" y="435"/>
                    </a:lnTo>
                    <a:lnTo>
                      <a:pt x="189" y="420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35" name="Freeform 631">
                <a:extLst>
                  <a:ext uri="{FF2B5EF4-FFF2-40B4-BE49-F238E27FC236}">
                    <a16:creationId xmlns:a16="http://schemas.microsoft.com/office/drawing/2014/main" id="{9E9C9313-1BE2-4D59-B14C-DCB14C0120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84" y="1600"/>
                <a:ext cx="5" cy="16"/>
              </a:xfrm>
              <a:custGeom>
                <a:avLst/>
                <a:gdLst>
                  <a:gd name="T0" fmla="*/ 0 w 104"/>
                  <a:gd name="T1" fmla="*/ 0 h 300"/>
                  <a:gd name="T2" fmla="*/ 0 w 104"/>
                  <a:gd name="T3" fmla="*/ 0 h 300"/>
                  <a:gd name="T4" fmla="*/ 0 w 104"/>
                  <a:gd name="T5" fmla="*/ 0 h 300"/>
                  <a:gd name="T6" fmla="*/ 0 w 104"/>
                  <a:gd name="T7" fmla="*/ 0 h 300"/>
                  <a:gd name="T8" fmla="*/ 0 w 104"/>
                  <a:gd name="T9" fmla="*/ 0 h 300"/>
                  <a:gd name="T10" fmla="*/ 0 w 104"/>
                  <a:gd name="T11" fmla="*/ 0 h 300"/>
                  <a:gd name="T12" fmla="*/ 0 w 104"/>
                  <a:gd name="T13" fmla="*/ 0 h 300"/>
                  <a:gd name="T14" fmla="*/ 0 w 104"/>
                  <a:gd name="T15" fmla="*/ 0 h 300"/>
                  <a:gd name="T16" fmla="*/ 0 w 104"/>
                  <a:gd name="T17" fmla="*/ 0 h 300"/>
                  <a:gd name="T18" fmla="*/ 0 w 104"/>
                  <a:gd name="T19" fmla="*/ 0 h 300"/>
                  <a:gd name="T20" fmla="*/ 0 w 104"/>
                  <a:gd name="T21" fmla="*/ 0 h 300"/>
                  <a:gd name="T22" fmla="*/ 0 w 104"/>
                  <a:gd name="T23" fmla="*/ 0 h 300"/>
                  <a:gd name="T24" fmla="*/ 0 w 104"/>
                  <a:gd name="T25" fmla="*/ 0 h 300"/>
                  <a:gd name="T26" fmla="*/ 0 w 104"/>
                  <a:gd name="T27" fmla="*/ 0 h 300"/>
                  <a:gd name="T28" fmla="*/ 0 w 104"/>
                  <a:gd name="T29" fmla="*/ 0 h 300"/>
                  <a:gd name="T30" fmla="*/ 0 w 104"/>
                  <a:gd name="T31" fmla="*/ 0 h 300"/>
                  <a:gd name="T32" fmla="*/ 0 w 104"/>
                  <a:gd name="T33" fmla="*/ 0 h 300"/>
                  <a:gd name="T34" fmla="*/ 0 w 104"/>
                  <a:gd name="T35" fmla="*/ 0 h 300"/>
                  <a:gd name="T36" fmla="*/ 0 w 104"/>
                  <a:gd name="T37" fmla="*/ 0 h 300"/>
                  <a:gd name="T38" fmla="*/ 0 w 104"/>
                  <a:gd name="T39" fmla="*/ 1 h 300"/>
                  <a:gd name="T40" fmla="*/ 0 w 104"/>
                  <a:gd name="T41" fmla="*/ 1 h 300"/>
                  <a:gd name="T42" fmla="*/ 0 w 104"/>
                  <a:gd name="T43" fmla="*/ 0 h 300"/>
                  <a:gd name="T44" fmla="*/ 0 w 104"/>
                  <a:gd name="T45" fmla="*/ 0 h 300"/>
                  <a:gd name="T46" fmla="*/ 0 w 104"/>
                  <a:gd name="T47" fmla="*/ 1 h 300"/>
                  <a:gd name="T48" fmla="*/ 0 w 104"/>
                  <a:gd name="T49" fmla="*/ 1 h 300"/>
                  <a:gd name="T50" fmla="*/ 0 w 104"/>
                  <a:gd name="T51" fmla="*/ 1 h 300"/>
                  <a:gd name="T52" fmla="*/ 0 w 104"/>
                  <a:gd name="T53" fmla="*/ 1 h 300"/>
                  <a:gd name="T54" fmla="*/ 0 w 104"/>
                  <a:gd name="T55" fmla="*/ 1 h 300"/>
                  <a:gd name="T56" fmla="*/ 0 w 104"/>
                  <a:gd name="T57" fmla="*/ 1 h 300"/>
                  <a:gd name="T58" fmla="*/ 0 w 104"/>
                  <a:gd name="T59" fmla="*/ 1 h 300"/>
                  <a:gd name="T60" fmla="*/ 0 w 104"/>
                  <a:gd name="T61" fmla="*/ 1 h 300"/>
                  <a:gd name="T62" fmla="*/ 0 w 104"/>
                  <a:gd name="T63" fmla="*/ 1 h 300"/>
                  <a:gd name="T64" fmla="*/ 0 w 104"/>
                  <a:gd name="T65" fmla="*/ 1 h 300"/>
                  <a:gd name="T66" fmla="*/ 0 w 104"/>
                  <a:gd name="T67" fmla="*/ 1 h 300"/>
                  <a:gd name="T68" fmla="*/ 0 w 104"/>
                  <a:gd name="T69" fmla="*/ 1 h 300"/>
                  <a:gd name="T70" fmla="*/ 0 w 104"/>
                  <a:gd name="T71" fmla="*/ 1 h 300"/>
                  <a:gd name="T72" fmla="*/ 0 w 104"/>
                  <a:gd name="T73" fmla="*/ 1 h 300"/>
                  <a:gd name="T74" fmla="*/ 0 w 104"/>
                  <a:gd name="T75" fmla="*/ 1 h 300"/>
                  <a:gd name="T76" fmla="*/ 0 w 104"/>
                  <a:gd name="T77" fmla="*/ 1 h 300"/>
                  <a:gd name="T78" fmla="*/ 0 w 104"/>
                  <a:gd name="T79" fmla="*/ 1 h 300"/>
                  <a:gd name="T80" fmla="*/ 0 w 104"/>
                  <a:gd name="T81" fmla="*/ 1 h 30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4" h="300">
                    <a:moveTo>
                      <a:pt x="3" y="28"/>
                    </a:moveTo>
                    <a:lnTo>
                      <a:pt x="1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1" y="13"/>
                    </a:lnTo>
                    <a:lnTo>
                      <a:pt x="4" y="10"/>
                    </a:lnTo>
                    <a:lnTo>
                      <a:pt x="7" y="7"/>
                    </a:lnTo>
                    <a:lnTo>
                      <a:pt x="12" y="4"/>
                    </a:lnTo>
                    <a:lnTo>
                      <a:pt x="19" y="2"/>
                    </a:lnTo>
                    <a:lnTo>
                      <a:pt x="26" y="0"/>
                    </a:lnTo>
                    <a:lnTo>
                      <a:pt x="31" y="0"/>
                    </a:lnTo>
                    <a:lnTo>
                      <a:pt x="35" y="2"/>
                    </a:lnTo>
                    <a:lnTo>
                      <a:pt x="39" y="5"/>
                    </a:lnTo>
                    <a:lnTo>
                      <a:pt x="41" y="7"/>
                    </a:lnTo>
                    <a:lnTo>
                      <a:pt x="42" y="11"/>
                    </a:lnTo>
                    <a:lnTo>
                      <a:pt x="43" y="14"/>
                    </a:lnTo>
                    <a:lnTo>
                      <a:pt x="44" y="18"/>
                    </a:lnTo>
                    <a:lnTo>
                      <a:pt x="3" y="28"/>
                    </a:lnTo>
                    <a:close/>
                    <a:moveTo>
                      <a:pt x="44" y="18"/>
                    </a:moveTo>
                    <a:lnTo>
                      <a:pt x="102" y="274"/>
                    </a:lnTo>
                    <a:lnTo>
                      <a:pt x="60" y="283"/>
                    </a:lnTo>
                    <a:lnTo>
                      <a:pt x="3" y="28"/>
                    </a:lnTo>
                    <a:lnTo>
                      <a:pt x="44" y="18"/>
                    </a:lnTo>
                    <a:close/>
                    <a:moveTo>
                      <a:pt x="102" y="274"/>
                    </a:moveTo>
                    <a:lnTo>
                      <a:pt x="103" y="278"/>
                    </a:lnTo>
                    <a:lnTo>
                      <a:pt x="104" y="282"/>
                    </a:lnTo>
                    <a:lnTo>
                      <a:pt x="104" y="285"/>
                    </a:lnTo>
                    <a:lnTo>
                      <a:pt x="103" y="289"/>
                    </a:lnTo>
                    <a:lnTo>
                      <a:pt x="101" y="292"/>
                    </a:lnTo>
                    <a:lnTo>
                      <a:pt x="98" y="295"/>
                    </a:lnTo>
                    <a:lnTo>
                      <a:pt x="93" y="297"/>
                    </a:lnTo>
                    <a:lnTo>
                      <a:pt x="85" y="299"/>
                    </a:lnTo>
                    <a:lnTo>
                      <a:pt x="78" y="300"/>
                    </a:lnTo>
                    <a:lnTo>
                      <a:pt x="73" y="300"/>
                    </a:lnTo>
                    <a:lnTo>
                      <a:pt x="69" y="299"/>
                    </a:lnTo>
                    <a:lnTo>
                      <a:pt x="65" y="297"/>
                    </a:lnTo>
                    <a:lnTo>
                      <a:pt x="63" y="294"/>
                    </a:lnTo>
                    <a:lnTo>
                      <a:pt x="62" y="291"/>
                    </a:lnTo>
                    <a:lnTo>
                      <a:pt x="61" y="287"/>
                    </a:lnTo>
                    <a:lnTo>
                      <a:pt x="60" y="283"/>
                    </a:lnTo>
                    <a:lnTo>
                      <a:pt x="102" y="274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36" name="Freeform 632">
                <a:extLst>
                  <a:ext uri="{FF2B5EF4-FFF2-40B4-BE49-F238E27FC236}">
                    <a16:creationId xmlns:a16="http://schemas.microsoft.com/office/drawing/2014/main" id="{0D59CED6-FB1F-4350-9367-88770642F97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71" y="1567"/>
                <a:ext cx="10" cy="14"/>
              </a:xfrm>
              <a:custGeom>
                <a:avLst/>
                <a:gdLst>
                  <a:gd name="T0" fmla="*/ 0 w 202"/>
                  <a:gd name="T1" fmla="*/ 0 h 277"/>
                  <a:gd name="T2" fmla="*/ 0 w 202"/>
                  <a:gd name="T3" fmla="*/ 0 h 277"/>
                  <a:gd name="T4" fmla="*/ 0 w 202"/>
                  <a:gd name="T5" fmla="*/ 0 h 277"/>
                  <a:gd name="T6" fmla="*/ 0 w 202"/>
                  <a:gd name="T7" fmla="*/ 0 h 277"/>
                  <a:gd name="T8" fmla="*/ 0 w 202"/>
                  <a:gd name="T9" fmla="*/ 0 h 277"/>
                  <a:gd name="T10" fmla="*/ 0 w 202"/>
                  <a:gd name="T11" fmla="*/ 0 h 277"/>
                  <a:gd name="T12" fmla="*/ 0 w 202"/>
                  <a:gd name="T13" fmla="*/ 0 h 277"/>
                  <a:gd name="T14" fmla="*/ 0 w 202"/>
                  <a:gd name="T15" fmla="*/ 0 h 277"/>
                  <a:gd name="T16" fmla="*/ 0 w 202"/>
                  <a:gd name="T17" fmla="*/ 0 h 277"/>
                  <a:gd name="T18" fmla="*/ 0 w 202"/>
                  <a:gd name="T19" fmla="*/ 0 h 277"/>
                  <a:gd name="T20" fmla="*/ 0 w 202"/>
                  <a:gd name="T21" fmla="*/ 0 h 277"/>
                  <a:gd name="T22" fmla="*/ 0 w 202"/>
                  <a:gd name="T23" fmla="*/ 0 h 277"/>
                  <a:gd name="T24" fmla="*/ 0 w 202"/>
                  <a:gd name="T25" fmla="*/ 0 h 277"/>
                  <a:gd name="T26" fmla="*/ 0 w 202"/>
                  <a:gd name="T27" fmla="*/ 0 h 277"/>
                  <a:gd name="T28" fmla="*/ 0 w 202"/>
                  <a:gd name="T29" fmla="*/ 0 h 277"/>
                  <a:gd name="T30" fmla="*/ 0 w 202"/>
                  <a:gd name="T31" fmla="*/ 0 h 277"/>
                  <a:gd name="T32" fmla="*/ 0 w 202"/>
                  <a:gd name="T33" fmla="*/ 0 h 277"/>
                  <a:gd name="T34" fmla="*/ 0 w 202"/>
                  <a:gd name="T35" fmla="*/ 0 h 277"/>
                  <a:gd name="T36" fmla="*/ 0 w 202"/>
                  <a:gd name="T37" fmla="*/ 0 h 277"/>
                  <a:gd name="T38" fmla="*/ 0 w 202"/>
                  <a:gd name="T39" fmla="*/ 1 h 277"/>
                  <a:gd name="T40" fmla="*/ 0 w 202"/>
                  <a:gd name="T41" fmla="*/ 1 h 277"/>
                  <a:gd name="T42" fmla="*/ 0 w 202"/>
                  <a:gd name="T43" fmla="*/ 0 h 277"/>
                  <a:gd name="T44" fmla="*/ 0 w 202"/>
                  <a:gd name="T45" fmla="*/ 0 h 277"/>
                  <a:gd name="T46" fmla="*/ 0 w 202"/>
                  <a:gd name="T47" fmla="*/ 1 h 277"/>
                  <a:gd name="T48" fmla="*/ 0 w 202"/>
                  <a:gd name="T49" fmla="*/ 1 h 277"/>
                  <a:gd name="T50" fmla="*/ 0 w 202"/>
                  <a:gd name="T51" fmla="*/ 1 h 277"/>
                  <a:gd name="T52" fmla="*/ 0 w 202"/>
                  <a:gd name="T53" fmla="*/ 1 h 277"/>
                  <a:gd name="T54" fmla="*/ 0 w 202"/>
                  <a:gd name="T55" fmla="*/ 1 h 277"/>
                  <a:gd name="T56" fmla="*/ 0 w 202"/>
                  <a:gd name="T57" fmla="*/ 1 h 277"/>
                  <a:gd name="T58" fmla="*/ 0 w 202"/>
                  <a:gd name="T59" fmla="*/ 0 h 277"/>
                  <a:gd name="T60" fmla="*/ 0 w 202"/>
                  <a:gd name="T61" fmla="*/ 0 h 277"/>
                  <a:gd name="T62" fmla="*/ 0 w 202"/>
                  <a:gd name="T63" fmla="*/ 1 h 277"/>
                  <a:gd name="T64" fmla="*/ 0 w 202"/>
                  <a:gd name="T65" fmla="*/ 1 h 277"/>
                  <a:gd name="T66" fmla="*/ 0 w 202"/>
                  <a:gd name="T67" fmla="*/ 0 h 277"/>
                  <a:gd name="T68" fmla="*/ 0 w 202"/>
                  <a:gd name="T69" fmla="*/ 0 h 277"/>
                  <a:gd name="T70" fmla="*/ 0 w 202"/>
                  <a:gd name="T71" fmla="*/ 0 h 277"/>
                  <a:gd name="T72" fmla="*/ 0 w 202"/>
                  <a:gd name="T73" fmla="*/ 0 h 277"/>
                  <a:gd name="T74" fmla="*/ 0 w 202"/>
                  <a:gd name="T75" fmla="*/ 0 h 277"/>
                  <a:gd name="T76" fmla="*/ 0 w 202"/>
                  <a:gd name="T77" fmla="*/ 0 h 277"/>
                  <a:gd name="T78" fmla="*/ 0 w 202"/>
                  <a:gd name="T79" fmla="*/ 0 h 277"/>
                  <a:gd name="T80" fmla="*/ 0 w 202"/>
                  <a:gd name="T81" fmla="*/ 0 h 277"/>
                  <a:gd name="T82" fmla="*/ 0 w 202"/>
                  <a:gd name="T83" fmla="*/ 0 h 277"/>
                  <a:gd name="T84" fmla="*/ 0 w 202"/>
                  <a:gd name="T85" fmla="*/ 0 h 277"/>
                  <a:gd name="T86" fmla="*/ 0 w 202"/>
                  <a:gd name="T87" fmla="*/ 0 h 277"/>
                  <a:gd name="T88" fmla="*/ 0 w 202"/>
                  <a:gd name="T89" fmla="*/ 0 h 277"/>
                  <a:gd name="T90" fmla="*/ 0 w 202"/>
                  <a:gd name="T91" fmla="*/ 0 h 277"/>
                  <a:gd name="T92" fmla="*/ 0 w 202"/>
                  <a:gd name="T93" fmla="*/ 0 h 277"/>
                  <a:gd name="T94" fmla="*/ 0 w 202"/>
                  <a:gd name="T95" fmla="*/ 0 h 277"/>
                  <a:gd name="T96" fmla="*/ 0 w 202"/>
                  <a:gd name="T97" fmla="*/ 0 h 277"/>
                  <a:gd name="T98" fmla="*/ 0 w 202"/>
                  <a:gd name="T99" fmla="*/ 0 h 277"/>
                  <a:gd name="T100" fmla="*/ 0 w 202"/>
                  <a:gd name="T101" fmla="*/ 0 h 27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02" h="277">
                    <a:moveTo>
                      <a:pt x="158" y="15"/>
                    </a:moveTo>
                    <a:lnTo>
                      <a:pt x="159" y="12"/>
                    </a:lnTo>
                    <a:lnTo>
                      <a:pt x="161" y="8"/>
                    </a:lnTo>
                    <a:lnTo>
                      <a:pt x="164" y="5"/>
                    </a:lnTo>
                    <a:lnTo>
                      <a:pt x="166" y="3"/>
                    </a:lnTo>
                    <a:lnTo>
                      <a:pt x="170" y="1"/>
                    </a:lnTo>
                    <a:lnTo>
                      <a:pt x="174" y="0"/>
                    </a:lnTo>
                    <a:lnTo>
                      <a:pt x="179" y="1"/>
                    </a:lnTo>
                    <a:lnTo>
                      <a:pt x="186" y="3"/>
                    </a:lnTo>
                    <a:lnTo>
                      <a:pt x="193" y="5"/>
                    </a:lnTo>
                    <a:lnTo>
                      <a:pt x="197" y="8"/>
                    </a:lnTo>
                    <a:lnTo>
                      <a:pt x="200" y="12"/>
                    </a:lnTo>
                    <a:lnTo>
                      <a:pt x="202" y="15"/>
                    </a:lnTo>
                    <a:lnTo>
                      <a:pt x="202" y="19"/>
                    </a:lnTo>
                    <a:lnTo>
                      <a:pt x="201" y="22"/>
                    </a:lnTo>
                    <a:lnTo>
                      <a:pt x="200" y="27"/>
                    </a:lnTo>
                    <a:lnTo>
                      <a:pt x="199" y="31"/>
                    </a:lnTo>
                    <a:lnTo>
                      <a:pt x="158" y="15"/>
                    </a:lnTo>
                    <a:close/>
                    <a:moveTo>
                      <a:pt x="199" y="31"/>
                    </a:moveTo>
                    <a:lnTo>
                      <a:pt x="126" y="235"/>
                    </a:lnTo>
                    <a:lnTo>
                      <a:pt x="85" y="221"/>
                    </a:lnTo>
                    <a:lnTo>
                      <a:pt x="158" y="15"/>
                    </a:lnTo>
                    <a:lnTo>
                      <a:pt x="199" y="31"/>
                    </a:lnTo>
                    <a:close/>
                    <a:moveTo>
                      <a:pt x="126" y="235"/>
                    </a:moveTo>
                    <a:lnTo>
                      <a:pt x="110" y="277"/>
                    </a:lnTo>
                    <a:lnTo>
                      <a:pt x="87" y="240"/>
                    </a:lnTo>
                    <a:lnTo>
                      <a:pt x="105" y="228"/>
                    </a:lnTo>
                    <a:lnTo>
                      <a:pt x="126" y="235"/>
                    </a:lnTo>
                    <a:close/>
                    <a:moveTo>
                      <a:pt x="87" y="240"/>
                    </a:moveTo>
                    <a:lnTo>
                      <a:pt x="6" y="117"/>
                    </a:lnTo>
                    <a:lnTo>
                      <a:pt x="42" y="92"/>
                    </a:lnTo>
                    <a:lnTo>
                      <a:pt x="124" y="216"/>
                    </a:lnTo>
                    <a:lnTo>
                      <a:pt x="87" y="240"/>
                    </a:lnTo>
                    <a:close/>
                    <a:moveTo>
                      <a:pt x="6" y="117"/>
                    </a:moveTo>
                    <a:lnTo>
                      <a:pt x="3" y="113"/>
                    </a:lnTo>
                    <a:lnTo>
                      <a:pt x="2" y="109"/>
                    </a:lnTo>
                    <a:lnTo>
                      <a:pt x="0" y="105"/>
                    </a:lnTo>
                    <a:lnTo>
                      <a:pt x="0" y="102"/>
                    </a:lnTo>
                    <a:lnTo>
                      <a:pt x="0" y="98"/>
                    </a:lnTo>
                    <a:lnTo>
                      <a:pt x="2" y="94"/>
                    </a:lnTo>
                    <a:lnTo>
                      <a:pt x="6" y="90"/>
                    </a:lnTo>
                    <a:lnTo>
                      <a:pt x="12" y="86"/>
                    </a:lnTo>
                    <a:lnTo>
                      <a:pt x="18" y="83"/>
                    </a:lnTo>
                    <a:lnTo>
                      <a:pt x="23" y="81"/>
                    </a:lnTo>
                    <a:lnTo>
                      <a:pt x="27" y="80"/>
                    </a:lnTo>
                    <a:lnTo>
                      <a:pt x="31" y="81"/>
                    </a:lnTo>
                    <a:lnTo>
                      <a:pt x="35" y="83"/>
                    </a:lnTo>
                    <a:lnTo>
                      <a:pt x="38" y="86"/>
                    </a:lnTo>
                    <a:lnTo>
                      <a:pt x="40" y="89"/>
                    </a:lnTo>
                    <a:lnTo>
                      <a:pt x="42" y="92"/>
                    </a:lnTo>
                    <a:lnTo>
                      <a:pt x="6" y="117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37" name="Freeform 633">
                <a:extLst>
                  <a:ext uri="{FF2B5EF4-FFF2-40B4-BE49-F238E27FC236}">
                    <a16:creationId xmlns:a16="http://schemas.microsoft.com/office/drawing/2014/main" id="{91934575-2052-458C-834C-35DC8FE1A6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65" y="1578"/>
                <a:ext cx="15" cy="50"/>
              </a:xfrm>
              <a:custGeom>
                <a:avLst/>
                <a:gdLst>
                  <a:gd name="T0" fmla="*/ 1 w 276"/>
                  <a:gd name="T1" fmla="*/ 0 h 945"/>
                  <a:gd name="T2" fmla="*/ 1 w 276"/>
                  <a:gd name="T3" fmla="*/ 0 h 945"/>
                  <a:gd name="T4" fmla="*/ 1 w 276"/>
                  <a:gd name="T5" fmla="*/ 0 h 945"/>
                  <a:gd name="T6" fmla="*/ 1 w 276"/>
                  <a:gd name="T7" fmla="*/ 0 h 945"/>
                  <a:gd name="T8" fmla="*/ 1 w 276"/>
                  <a:gd name="T9" fmla="*/ 0 h 945"/>
                  <a:gd name="T10" fmla="*/ 1 w 276"/>
                  <a:gd name="T11" fmla="*/ 0 h 945"/>
                  <a:gd name="T12" fmla="*/ 1 w 276"/>
                  <a:gd name="T13" fmla="*/ 0 h 945"/>
                  <a:gd name="T14" fmla="*/ 1 w 276"/>
                  <a:gd name="T15" fmla="*/ 0 h 945"/>
                  <a:gd name="T16" fmla="*/ 1 w 276"/>
                  <a:gd name="T17" fmla="*/ 0 h 945"/>
                  <a:gd name="T18" fmla="*/ 1 w 276"/>
                  <a:gd name="T19" fmla="*/ 0 h 945"/>
                  <a:gd name="T20" fmla="*/ 1 w 276"/>
                  <a:gd name="T21" fmla="*/ 0 h 945"/>
                  <a:gd name="T22" fmla="*/ 1 w 276"/>
                  <a:gd name="T23" fmla="*/ 0 h 945"/>
                  <a:gd name="T24" fmla="*/ 1 w 276"/>
                  <a:gd name="T25" fmla="*/ 0 h 945"/>
                  <a:gd name="T26" fmla="*/ 1 w 276"/>
                  <a:gd name="T27" fmla="*/ 0 h 945"/>
                  <a:gd name="T28" fmla="*/ 1 w 276"/>
                  <a:gd name="T29" fmla="*/ 1 h 945"/>
                  <a:gd name="T30" fmla="*/ 1 w 276"/>
                  <a:gd name="T31" fmla="*/ 0 h 945"/>
                  <a:gd name="T32" fmla="*/ 1 w 276"/>
                  <a:gd name="T33" fmla="*/ 1 h 945"/>
                  <a:gd name="T34" fmla="*/ 1 w 276"/>
                  <a:gd name="T35" fmla="*/ 1 h 945"/>
                  <a:gd name="T36" fmla="*/ 1 w 276"/>
                  <a:gd name="T37" fmla="*/ 1 h 945"/>
                  <a:gd name="T38" fmla="*/ 1 w 276"/>
                  <a:gd name="T39" fmla="*/ 1 h 945"/>
                  <a:gd name="T40" fmla="*/ 1 w 276"/>
                  <a:gd name="T41" fmla="*/ 1 h 945"/>
                  <a:gd name="T42" fmla="*/ 1 w 276"/>
                  <a:gd name="T43" fmla="*/ 2 h 945"/>
                  <a:gd name="T44" fmla="*/ 1 w 276"/>
                  <a:gd name="T45" fmla="*/ 2 h 945"/>
                  <a:gd name="T46" fmla="*/ 1 w 276"/>
                  <a:gd name="T47" fmla="*/ 2 h 945"/>
                  <a:gd name="T48" fmla="*/ 1 w 276"/>
                  <a:gd name="T49" fmla="*/ 2 h 945"/>
                  <a:gd name="T50" fmla="*/ 0 w 276"/>
                  <a:gd name="T51" fmla="*/ 2 h 945"/>
                  <a:gd name="T52" fmla="*/ 0 w 276"/>
                  <a:gd name="T53" fmla="*/ 2 h 945"/>
                  <a:gd name="T54" fmla="*/ 0 w 276"/>
                  <a:gd name="T55" fmla="*/ 1 h 945"/>
                  <a:gd name="T56" fmla="*/ 1 w 276"/>
                  <a:gd name="T57" fmla="*/ 1 h 945"/>
                  <a:gd name="T58" fmla="*/ 1 w 276"/>
                  <a:gd name="T59" fmla="*/ 1 h 945"/>
                  <a:gd name="T60" fmla="*/ 1 w 276"/>
                  <a:gd name="T61" fmla="*/ 2 h 945"/>
                  <a:gd name="T62" fmla="*/ 1 w 276"/>
                  <a:gd name="T63" fmla="*/ 2 h 945"/>
                  <a:gd name="T64" fmla="*/ 1 w 276"/>
                  <a:gd name="T65" fmla="*/ 2 h 945"/>
                  <a:gd name="T66" fmla="*/ 0 w 276"/>
                  <a:gd name="T67" fmla="*/ 3 h 945"/>
                  <a:gd name="T68" fmla="*/ 1 w 276"/>
                  <a:gd name="T69" fmla="*/ 2 h 945"/>
                  <a:gd name="T70" fmla="*/ 0 w 276"/>
                  <a:gd name="T71" fmla="*/ 3 h 945"/>
                  <a:gd name="T72" fmla="*/ 0 w 276"/>
                  <a:gd name="T73" fmla="*/ 3 h 945"/>
                  <a:gd name="T74" fmla="*/ 0 w 276"/>
                  <a:gd name="T75" fmla="*/ 3 h 945"/>
                  <a:gd name="T76" fmla="*/ 0 w 276"/>
                  <a:gd name="T77" fmla="*/ 2 h 945"/>
                  <a:gd name="T78" fmla="*/ 0 w 276"/>
                  <a:gd name="T79" fmla="*/ 2 h 945"/>
                  <a:gd name="T80" fmla="*/ 0 w 276"/>
                  <a:gd name="T81" fmla="*/ 2 h 945"/>
                  <a:gd name="T82" fmla="*/ 0 w 276"/>
                  <a:gd name="T83" fmla="*/ 2 h 945"/>
                  <a:gd name="T84" fmla="*/ 0 w 276"/>
                  <a:gd name="T85" fmla="*/ 2 h 945"/>
                  <a:gd name="T86" fmla="*/ 0 w 276"/>
                  <a:gd name="T87" fmla="*/ 2 h 945"/>
                  <a:gd name="T88" fmla="*/ 0 w 276"/>
                  <a:gd name="T89" fmla="*/ 2 h 945"/>
                  <a:gd name="T90" fmla="*/ 0 w 276"/>
                  <a:gd name="T91" fmla="*/ 2 h 945"/>
                  <a:gd name="T92" fmla="*/ 0 w 276"/>
                  <a:gd name="T93" fmla="*/ 2 h 945"/>
                  <a:gd name="T94" fmla="*/ 0 w 276"/>
                  <a:gd name="T95" fmla="*/ 2 h 945"/>
                  <a:gd name="T96" fmla="*/ 0 w 276"/>
                  <a:gd name="T97" fmla="*/ 2 h 94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76" h="945">
                    <a:moveTo>
                      <a:pt x="185" y="31"/>
                    </a:moveTo>
                    <a:lnTo>
                      <a:pt x="184" y="27"/>
                    </a:lnTo>
                    <a:lnTo>
                      <a:pt x="183" y="23"/>
                    </a:lnTo>
                    <a:lnTo>
                      <a:pt x="182" y="19"/>
                    </a:lnTo>
                    <a:lnTo>
                      <a:pt x="183" y="15"/>
                    </a:lnTo>
                    <a:lnTo>
                      <a:pt x="184" y="11"/>
                    </a:lnTo>
                    <a:lnTo>
                      <a:pt x="187" y="8"/>
                    </a:lnTo>
                    <a:lnTo>
                      <a:pt x="192" y="5"/>
                    </a:lnTo>
                    <a:lnTo>
                      <a:pt x="198" y="2"/>
                    </a:lnTo>
                    <a:lnTo>
                      <a:pt x="205" y="1"/>
                    </a:lnTo>
                    <a:lnTo>
                      <a:pt x="211" y="0"/>
                    </a:lnTo>
                    <a:lnTo>
                      <a:pt x="215" y="1"/>
                    </a:lnTo>
                    <a:lnTo>
                      <a:pt x="218" y="3"/>
                    </a:lnTo>
                    <a:lnTo>
                      <a:pt x="222" y="5"/>
                    </a:lnTo>
                    <a:lnTo>
                      <a:pt x="224" y="9"/>
                    </a:lnTo>
                    <a:lnTo>
                      <a:pt x="225" y="12"/>
                    </a:lnTo>
                    <a:lnTo>
                      <a:pt x="227" y="16"/>
                    </a:lnTo>
                    <a:lnTo>
                      <a:pt x="185" y="31"/>
                    </a:lnTo>
                    <a:close/>
                    <a:moveTo>
                      <a:pt x="227" y="16"/>
                    </a:moveTo>
                    <a:lnTo>
                      <a:pt x="274" y="157"/>
                    </a:lnTo>
                    <a:lnTo>
                      <a:pt x="233" y="171"/>
                    </a:lnTo>
                    <a:lnTo>
                      <a:pt x="185" y="31"/>
                    </a:lnTo>
                    <a:lnTo>
                      <a:pt x="227" y="16"/>
                    </a:lnTo>
                    <a:close/>
                    <a:moveTo>
                      <a:pt x="274" y="157"/>
                    </a:moveTo>
                    <a:lnTo>
                      <a:pt x="276" y="163"/>
                    </a:lnTo>
                    <a:lnTo>
                      <a:pt x="275" y="168"/>
                    </a:lnTo>
                    <a:lnTo>
                      <a:pt x="253" y="164"/>
                    </a:lnTo>
                    <a:lnTo>
                      <a:pt x="274" y="157"/>
                    </a:lnTo>
                    <a:close/>
                    <a:moveTo>
                      <a:pt x="275" y="168"/>
                    </a:moveTo>
                    <a:lnTo>
                      <a:pt x="227" y="417"/>
                    </a:lnTo>
                    <a:lnTo>
                      <a:pt x="184" y="408"/>
                    </a:lnTo>
                    <a:lnTo>
                      <a:pt x="232" y="160"/>
                    </a:lnTo>
                    <a:lnTo>
                      <a:pt x="275" y="168"/>
                    </a:lnTo>
                    <a:close/>
                    <a:moveTo>
                      <a:pt x="184" y="409"/>
                    </a:moveTo>
                    <a:lnTo>
                      <a:pt x="184" y="408"/>
                    </a:lnTo>
                    <a:lnTo>
                      <a:pt x="205" y="412"/>
                    </a:lnTo>
                    <a:lnTo>
                      <a:pt x="184" y="409"/>
                    </a:lnTo>
                    <a:close/>
                    <a:moveTo>
                      <a:pt x="228" y="416"/>
                    </a:moveTo>
                    <a:lnTo>
                      <a:pt x="227" y="423"/>
                    </a:lnTo>
                    <a:lnTo>
                      <a:pt x="224" y="445"/>
                    </a:lnTo>
                    <a:lnTo>
                      <a:pt x="220" y="478"/>
                    </a:lnTo>
                    <a:lnTo>
                      <a:pt x="217" y="520"/>
                    </a:lnTo>
                    <a:lnTo>
                      <a:pt x="215" y="567"/>
                    </a:lnTo>
                    <a:lnTo>
                      <a:pt x="214" y="617"/>
                    </a:lnTo>
                    <a:lnTo>
                      <a:pt x="214" y="642"/>
                    </a:lnTo>
                    <a:lnTo>
                      <a:pt x="215" y="667"/>
                    </a:lnTo>
                    <a:lnTo>
                      <a:pt x="217" y="691"/>
                    </a:lnTo>
                    <a:lnTo>
                      <a:pt x="220" y="714"/>
                    </a:lnTo>
                    <a:lnTo>
                      <a:pt x="176" y="720"/>
                    </a:lnTo>
                    <a:lnTo>
                      <a:pt x="174" y="696"/>
                    </a:lnTo>
                    <a:lnTo>
                      <a:pt x="172" y="670"/>
                    </a:lnTo>
                    <a:lnTo>
                      <a:pt x="171" y="645"/>
                    </a:lnTo>
                    <a:lnTo>
                      <a:pt x="170" y="618"/>
                    </a:lnTo>
                    <a:lnTo>
                      <a:pt x="171" y="566"/>
                    </a:lnTo>
                    <a:lnTo>
                      <a:pt x="173" y="518"/>
                    </a:lnTo>
                    <a:lnTo>
                      <a:pt x="177" y="475"/>
                    </a:lnTo>
                    <a:lnTo>
                      <a:pt x="181" y="440"/>
                    </a:lnTo>
                    <a:lnTo>
                      <a:pt x="183" y="418"/>
                    </a:lnTo>
                    <a:lnTo>
                      <a:pt x="184" y="409"/>
                    </a:lnTo>
                    <a:lnTo>
                      <a:pt x="228" y="416"/>
                    </a:lnTo>
                    <a:close/>
                    <a:moveTo>
                      <a:pt x="220" y="714"/>
                    </a:moveTo>
                    <a:lnTo>
                      <a:pt x="220" y="720"/>
                    </a:lnTo>
                    <a:lnTo>
                      <a:pt x="218" y="726"/>
                    </a:lnTo>
                    <a:lnTo>
                      <a:pt x="198" y="717"/>
                    </a:lnTo>
                    <a:lnTo>
                      <a:pt x="220" y="714"/>
                    </a:lnTo>
                    <a:close/>
                    <a:moveTo>
                      <a:pt x="218" y="726"/>
                    </a:moveTo>
                    <a:lnTo>
                      <a:pt x="152" y="900"/>
                    </a:lnTo>
                    <a:lnTo>
                      <a:pt x="111" y="884"/>
                    </a:lnTo>
                    <a:lnTo>
                      <a:pt x="177" y="709"/>
                    </a:lnTo>
                    <a:lnTo>
                      <a:pt x="218" y="726"/>
                    </a:lnTo>
                    <a:close/>
                    <a:moveTo>
                      <a:pt x="152" y="900"/>
                    </a:moveTo>
                    <a:lnTo>
                      <a:pt x="134" y="945"/>
                    </a:lnTo>
                    <a:lnTo>
                      <a:pt x="112" y="902"/>
                    </a:lnTo>
                    <a:lnTo>
                      <a:pt x="131" y="891"/>
                    </a:lnTo>
                    <a:lnTo>
                      <a:pt x="152" y="900"/>
                    </a:lnTo>
                    <a:close/>
                    <a:moveTo>
                      <a:pt x="112" y="902"/>
                    </a:moveTo>
                    <a:lnTo>
                      <a:pt x="4" y="694"/>
                    </a:lnTo>
                    <a:lnTo>
                      <a:pt x="43" y="674"/>
                    </a:lnTo>
                    <a:lnTo>
                      <a:pt x="151" y="881"/>
                    </a:lnTo>
                    <a:lnTo>
                      <a:pt x="112" y="902"/>
                    </a:lnTo>
                    <a:close/>
                    <a:moveTo>
                      <a:pt x="4" y="694"/>
                    </a:moveTo>
                    <a:lnTo>
                      <a:pt x="2" y="691"/>
                    </a:lnTo>
                    <a:lnTo>
                      <a:pt x="1" y="687"/>
                    </a:lnTo>
                    <a:lnTo>
                      <a:pt x="0" y="684"/>
                    </a:lnTo>
                    <a:lnTo>
                      <a:pt x="0" y="680"/>
                    </a:lnTo>
                    <a:lnTo>
                      <a:pt x="1" y="675"/>
                    </a:lnTo>
                    <a:lnTo>
                      <a:pt x="3" y="672"/>
                    </a:lnTo>
                    <a:lnTo>
                      <a:pt x="8" y="668"/>
                    </a:lnTo>
                    <a:lnTo>
                      <a:pt x="14" y="664"/>
                    </a:lnTo>
                    <a:lnTo>
                      <a:pt x="21" y="662"/>
                    </a:lnTo>
                    <a:lnTo>
                      <a:pt x="26" y="660"/>
                    </a:lnTo>
                    <a:lnTo>
                      <a:pt x="31" y="661"/>
                    </a:lnTo>
                    <a:lnTo>
                      <a:pt x="34" y="662"/>
                    </a:lnTo>
                    <a:lnTo>
                      <a:pt x="37" y="664"/>
                    </a:lnTo>
                    <a:lnTo>
                      <a:pt x="39" y="667"/>
                    </a:lnTo>
                    <a:lnTo>
                      <a:pt x="41" y="670"/>
                    </a:lnTo>
                    <a:lnTo>
                      <a:pt x="43" y="674"/>
                    </a:lnTo>
                    <a:lnTo>
                      <a:pt x="4" y="694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38" name="Freeform 634">
                <a:extLst>
                  <a:ext uri="{FF2B5EF4-FFF2-40B4-BE49-F238E27FC236}">
                    <a16:creationId xmlns:a16="http://schemas.microsoft.com/office/drawing/2014/main" id="{BAD62656-DDDE-4CCC-8534-E469CD438D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67" y="1592"/>
                <a:ext cx="10" cy="13"/>
              </a:xfrm>
              <a:custGeom>
                <a:avLst/>
                <a:gdLst>
                  <a:gd name="T0" fmla="*/ 0 w 194"/>
                  <a:gd name="T1" fmla="*/ 0 h 244"/>
                  <a:gd name="T2" fmla="*/ 0 w 194"/>
                  <a:gd name="T3" fmla="*/ 0 h 244"/>
                  <a:gd name="T4" fmla="*/ 0 w 194"/>
                  <a:gd name="T5" fmla="*/ 0 h 244"/>
                  <a:gd name="T6" fmla="*/ 0 w 194"/>
                  <a:gd name="T7" fmla="*/ 0 h 244"/>
                  <a:gd name="T8" fmla="*/ 0 w 194"/>
                  <a:gd name="T9" fmla="*/ 0 h 244"/>
                  <a:gd name="T10" fmla="*/ 0 w 194"/>
                  <a:gd name="T11" fmla="*/ 0 h 244"/>
                  <a:gd name="T12" fmla="*/ 0 w 194"/>
                  <a:gd name="T13" fmla="*/ 0 h 244"/>
                  <a:gd name="T14" fmla="*/ 0 w 194"/>
                  <a:gd name="T15" fmla="*/ 0 h 244"/>
                  <a:gd name="T16" fmla="*/ 0 w 194"/>
                  <a:gd name="T17" fmla="*/ 0 h 244"/>
                  <a:gd name="T18" fmla="*/ 0 w 194"/>
                  <a:gd name="T19" fmla="*/ 0 h 244"/>
                  <a:gd name="T20" fmla="*/ 0 w 194"/>
                  <a:gd name="T21" fmla="*/ 0 h 244"/>
                  <a:gd name="T22" fmla="*/ 0 w 194"/>
                  <a:gd name="T23" fmla="*/ 0 h 244"/>
                  <a:gd name="T24" fmla="*/ 0 w 194"/>
                  <a:gd name="T25" fmla="*/ 0 h 244"/>
                  <a:gd name="T26" fmla="*/ 0 w 194"/>
                  <a:gd name="T27" fmla="*/ 0 h 244"/>
                  <a:gd name="T28" fmla="*/ 1 w 194"/>
                  <a:gd name="T29" fmla="*/ 1 h 244"/>
                  <a:gd name="T30" fmla="*/ 1 w 194"/>
                  <a:gd name="T31" fmla="*/ 1 h 244"/>
                  <a:gd name="T32" fmla="*/ 0 w 194"/>
                  <a:gd name="T33" fmla="*/ 1 h 244"/>
                  <a:gd name="T34" fmla="*/ 0 w 194"/>
                  <a:gd name="T35" fmla="*/ 1 h 244"/>
                  <a:gd name="T36" fmla="*/ 0 w 194"/>
                  <a:gd name="T37" fmla="*/ 1 h 244"/>
                  <a:gd name="T38" fmla="*/ 0 w 194"/>
                  <a:gd name="T39" fmla="*/ 0 h 244"/>
                  <a:gd name="T40" fmla="*/ 0 w 194"/>
                  <a:gd name="T41" fmla="*/ 0 h 244"/>
                  <a:gd name="T42" fmla="*/ 0 w 194"/>
                  <a:gd name="T43" fmla="*/ 0 h 244"/>
                  <a:gd name="T44" fmla="*/ 0 w 194"/>
                  <a:gd name="T45" fmla="*/ 0 h 244"/>
                  <a:gd name="T46" fmla="*/ 0 w 194"/>
                  <a:gd name="T47" fmla="*/ 0 h 244"/>
                  <a:gd name="T48" fmla="*/ 1 w 194"/>
                  <a:gd name="T49" fmla="*/ 1 h 244"/>
                  <a:gd name="T50" fmla="*/ 1 w 194"/>
                  <a:gd name="T51" fmla="*/ 1 h 244"/>
                  <a:gd name="T52" fmla="*/ 1 w 194"/>
                  <a:gd name="T53" fmla="*/ 1 h 244"/>
                  <a:gd name="T54" fmla="*/ 1 w 194"/>
                  <a:gd name="T55" fmla="*/ 1 h 244"/>
                  <a:gd name="T56" fmla="*/ 0 w 194"/>
                  <a:gd name="T57" fmla="*/ 1 h 244"/>
                  <a:gd name="T58" fmla="*/ 0 w 194"/>
                  <a:gd name="T59" fmla="*/ 1 h 244"/>
                  <a:gd name="T60" fmla="*/ 0 w 194"/>
                  <a:gd name="T61" fmla="*/ 1 h 244"/>
                  <a:gd name="T62" fmla="*/ 0 w 194"/>
                  <a:gd name="T63" fmla="*/ 1 h 244"/>
                  <a:gd name="T64" fmla="*/ 0 w 194"/>
                  <a:gd name="T65" fmla="*/ 1 h 24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94" h="244">
                    <a:moveTo>
                      <a:pt x="10" y="41"/>
                    </a:moveTo>
                    <a:lnTo>
                      <a:pt x="7" y="38"/>
                    </a:lnTo>
                    <a:lnTo>
                      <a:pt x="4" y="36"/>
                    </a:lnTo>
                    <a:lnTo>
                      <a:pt x="2" y="33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2"/>
                    </a:lnTo>
                    <a:lnTo>
                      <a:pt x="3" y="16"/>
                    </a:lnTo>
                    <a:lnTo>
                      <a:pt x="7" y="10"/>
                    </a:lnTo>
                    <a:lnTo>
                      <a:pt x="12" y="5"/>
                    </a:lnTo>
                    <a:lnTo>
                      <a:pt x="16" y="2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29" y="1"/>
                    </a:lnTo>
                    <a:lnTo>
                      <a:pt x="32" y="2"/>
                    </a:lnTo>
                    <a:lnTo>
                      <a:pt x="35" y="5"/>
                    </a:lnTo>
                    <a:lnTo>
                      <a:pt x="38" y="7"/>
                    </a:lnTo>
                    <a:lnTo>
                      <a:pt x="10" y="41"/>
                    </a:lnTo>
                    <a:close/>
                    <a:moveTo>
                      <a:pt x="38" y="7"/>
                    </a:moveTo>
                    <a:lnTo>
                      <a:pt x="44" y="12"/>
                    </a:lnTo>
                    <a:lnTo>
                      <a:pt x="61" y="28"/>
                    </a:lnTo>
                    <a:lnTo>
                      <a:pt x="85" y="50"/>
                    </a:lnTo>
                    <a:lnTo>
                      <a:pt x="113" y="79"/>
                    </a:lnTo>
                    <a:lnTo>
                      <a:pt x="127" y="95"/>
                    </a:lnTo>
                    <a:lnTo>
                      <a:pt x="141" y="113"/>
                    </a:lnTo>
                    <a:lnTo>
                      <a:pt x="155" y="130"/>
                    </a:lnTo>
                    <a:lnTo>
                      <a:pt x="166" y="147"/>
                    </a:lnTo>
                    <a:lnTo>
                      <a:pt x="177" y="166"/>
                    </a:lnTo>
                    <a:lnTo>
                      <a:pt x="185" y="184"/>
                    </a:lnTo>
                    <a:lnTo>
                      <a:pt x="188" y="193"/>
                    </a:lnTo>
                    <a:lnTo>
                      <a:pt x="190" y="203"/>
                    </a:lnTo>
                    <a:lnTo>
                      <a:pt x="192" y="212"/>
                    </a:lnTo>
                    <a:lnTo>
                      <a:pt x="193" y="220"/>
                    </a:lnTo>
                    <a:lnTo>
                      <a:pt x="150" y="224"/>
                    </a:lnTo>
                    <a:lnTo>
                      <a:pt x="149" y="217"/>
                    </a:lnTo>
                    <a:lnTo>
                      <a:pt x="147" y="210"/>
                    </a:lnTo>
                    <a:lnTo>
                      <a:pt x="145" y="203"/>
                    </a:lnTo>
                    <a:lnTo>
                      <a:pt x="142" y="195"/>
                    </a:lnTo>
                    <a:lnTo>
                      <a:pt x="135" y="179"/>
                    </a:lnTo>
                    <a:lnTo>
                      <a:pt x="126" y="164"/>
                    </a:lnTo>
                    <a:lnTo>
                      <a:pt x="115" y="148"/>
                    </a:lnTo>
                    <a:lnTo>
                      <a:pt x="103" y="133"/>
                    </a:lnTo>
                    <a:lnTo>
                      <a:pt x="91" y="119"/>
                    </a:lnTo>
                    <a:lnTo>
                      <a:pt x="78" y="104"/>
                    </a:lnTo>
                    <a:lnTo>
                      <a:pt x="53" y="80"/>
                    </a:lnTo>
                    <a:lnTo>
                      <a:pt x="32" y="59"/>
                    </a:lnTo>
                    <a:lnTo>
                      <a:pt x="16" y="46"/>
                    </a:lnTo>
                    <a:lnTo>
                      <a:pt x="10" y="41"/>
                    </a:lnTo>
                    <a:lnTo>
                      <a:pt x="38" y="7"/>
                    </a:lnTo>
                    <a:close/>
                    <a:moveTo>
                      <a:pt x="193" y="220"/>
                    </a:moveTo>
                    <a:lnTo>
                      <a:pt x="194" y="224"/>
                    </a:lnTo>
                    <a:lnTo>
                      <a:pt x="194" y="228"/>
                    </a:lnTo>
                    <a:lnTo>
                      <a:pt x="193" y="232"/>
                    </a:lnTo>
                    <a:lnTo>
                      <a:pt x="192" y="235"/>
                    </a:lnTo>
                    <a:lnTo>
                      <a:pt x="190" y="239"/>
                    </a:lnTo>
                    <a:lnTo>
                      <a:pt x="186" y="241"/>
                    </a:lnTo>
                    <a:lnTo>
                      <a:pt x="181" y="243"/>
                    </a:lnTo>
                    <a:lnTo>
                      <a:pt x="174" y="244"/>
                    </a:lnTo>
                    <a:lnTo>
                      <a:pt x="167" y="244"/>
                    </a:lnTo>
                    <a:lnTo>
                      <a:pt x="161" y="243"/>
                    </a:lnTo>
                    <a:lnTo>
                      <a:pt x="157" y="242"/>
                    </a:lnTo>
                    <a:lnTo>
                      <a:pt x="155" y="239"/>
                    </a:lnTo>
                    <a:lnTo>
                      <a:pt x="152" y="235"/>
                    </a:lnTo>
                    <a:lnTo>
                      <a:pt x="151" y="232"/>
                    </a:lnTo>
                    <a:lnTo>
                      <a:pt x="150" y="228"/>
                    </a:lnTo>
                    <a:lnTo>
                      <a:pt x="150" y="224"/>
                    </a:lnTo>
                    <a:lnTo>
                      <a:pt x="193" y="220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39" name="Freeform 635">
                <a:extLst>
                  <a:ext uri="{FF2B5EF4-FFF2-40B4-BE49-F238E27FC236}">
                    <a16:creationId xmlns:a16="http://schemas.microsoft.com/office/drawing/2014/main" id="{15D1DB49-8362-493F-83AF-82F78B9F66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75" y="1604"/>
                <a:ext cx="12" cy="19"/>
              </a:xfrm>
              <a:custGeom>
                <a:avLst/>
                <a:gdLst>
                  <a:gd name="T0" fmla="*/ 0 w 228"/>
                  <a:gd name="T1" fmla="*/ 0 h 363"/>
                  <a:gd name="T2" fmla="*/ 0 w 228"/>
                  <a:gd name="T3" fmla="*/ 0 h 363"/>
                  <a:gd name="T4" fmla="*/ 0 w 228"/>
                  <a:gd name="T5" fmla="*/ 0 h 363"/>
                  <a:gd name="T6" fmla="*/ 0 w 228"/>
                  <a:gd name="T7" fmla="*/ 0 h 363"/>
                  <a:gd name="T8" fmla="*/ 0 w 228"/>
                  <a:gd name="T9" fmla="*/ 0 h 363"/>
                  <a:gd name="T10" fmla="*/ 0 w 228"/>
                  <a:gd name="T11" fmla="*/ 0 h 363"/>
                  <a:gd name="T12" fmla="*/ 0 w 228"/>
                  <a:gd name="T13" fmla="*/ 0 h 363"/>
                  <a:gd name="T14" fmla="*/ 0 w 228"/>
                  <a:gd name="T15" fmla="*/ 0 h 363"/>
                  <a:gd name="T16" fmla="*/ 0 w 228"/>
                  <a:gd name="T17" fmla="*/ 0 h 363"/>
                  <a:gd name="T18" fmla="*/ 0 w 228"/>
                  <a:gd name="T19" fmla="*/ 0 h 363"/>
                  <a:gd name="T20" fmla="*/ 0 w 228"/>
                  <a:gd name="T21" fmla="*/ 0 h 363"/>
                  <a:gd name="T22" fmla="*/ 0 w 228"/>
                  <a:gd name="T23" fmla="*/ 0 h 363"/>
                  <a:gd name="T24" fmla="*/ 0 w 228"/>
                  <a:gd name="T25" fmla="*/ 0 h 363"/>
                  <a:gd name="T26" fmla="*/ 0 w 228"/>
                  <a:gd name="T27" fmla="*/ 0 h 363"/>
                  <a:gd name="T28" fmla="*/ 0 w 228"/>
                  <a:gd name="T29" fmla="*/ 0 h 363"/>
                  <a:gd name="T30" fmla="*/ 0 w 228"/>
                  <a:gd name="T31" fmla="*/ 0 h 363"/>
                  <a:gd name="T32" fmla="*/ 0 w 228"/>
                  <a:gd name="T33" fmla="*/ 0 h 363"/>
                  <a:gd name="T34" fmla="*/ 0 w 228"/>
                  <a:gd name="T35" fmla="*/ 0 h 363"/>
                  <a:gd name="T36" fmla="*/ 0 w 228"/>
                  <a:gd name="T37" fmla="*/ 0 h 363"/>
                  <a:gd name="T38" fmla="*/ 0 w 228"/>
                  <a:gd name="T39" fmla="*/ 1 h 363"/>
                  <a:gd name="T40" fmla="*/ 0 w 228"/>
                  <a:gd name="T41" fmla="*/ 1 h 363"/>
                  <a:gd name="T42" fmla="*/ 0 w 228"/>
                  <a:gd name="T43" fmla="*/ 0 h 363"/>
                  <a:gd name="T44" fmla="*/ 0 w 228"/>
                  <a:gd name="T45" fmla="*/ 0 h 363"/>
                  <a:gd name="T46" fmla="*/ 0 w 228"/>
                  <a:gd name="T47" fmla="*/ 1 h 363"/>
                  <a:gd name="T48" fmla="*/ 0 w 228"/>
                  <a:gd name="T49" fmla="*/ 1 h 363"/>
                  <a:gd name="T50" fmla="*/ 0 w 228"/>
                  <a:gd name="T51" fmla="*/ 1 h 363"/>
                  <a:gd name="T52" fmla="*/ 0 w 228"/>
                  <a:gd name="T53" fmla="*/ 1 h 363"/>
                  <a:gd name="T54" fmla="*/ 0 w 228"/>
                  <a:gd name="T55" fmla="*/ 1 h 363"/>
                  <a:gd name="T56" fmla="*/ 0 w 228"/>
                  <a:gd name="T57" fmla="*/ 1 h 363"/>
                  <a:gd name="T58" fmla="*/ 1 w 228"/>
                  <a:gd name="T59" fmla="*/ 0 h 363"/>
                  <a:gd name="T60" fmla="*/ 1 w 228"/>
                  <a:gd name="T61" fmla="*/ 0 h 363"/>
                  <a:gd name="T62" fmla="*/ 0 w 228"/>
                  <a:gd name="T63" fmla="*/ 1 h 363"/>
                  <a:gd name="T64" fmla="*/ 0 w 228"/>
                  <a:gd name="T65" fmla="*/ 1 h 363"/>
                  <a:gd name="T66" fmla="*/ 1 w 228"/>
                  <a:gd name="T67" fmla="*/ 0 h 363"/>
                  <a:gd name="T68" fmla="*/ 1 w 228"/>
                  <a:gd name="T69" fmla="*/ 0 h 363"/>
                  <a:gd name="T70" fmla="*/ 1 w 228"/>
                  <a:gd name="T71" fmla="*/ 0 h 363"/>
                  <a:gd name="T72" fmla="*/ 1 w 228"/>
                  <a:gd name="T73" fmla="*/ 0 h 363"/>
                  <a:gd name="T74" fmla="*/ 1 w 228"/>
                  <a:gd name="T75" fmla="*/ 0 h 363"/>
                  <a:gd name="T76" fmla="*/ 1 w 228"/>
                  <a:gd name="T77" fmla="*/ 0 h 363"/>
                  <a:gd name="T78" fmla="*/ 1 w 228"/>
                  <a:gd name="T79" fmla="*/ 0 h 363"/>
                  <a:gd name="T80" fmla="*/ 1 w 228"/>
                  <a:gd name="T81" fmla="*/ 0 h 363"/>
                  <a:gd name="T82" fmla="*/ 1 w 228"/>
                  <a:gd name="T83" fmla="*/ 0 h 363"/>
                  <a:gd name="T84" fmla="*/ 1 w 228"/>
                  <a:gd name="T85" fmla="*/ 0 h 363"/>
                  <a:gd name="T86" fmla="*/ 1 w 228"/>
                  <a:gd name="T87" fmla="*/ 0 h 363"/>
                  <a:gd name="T88" fmla="*/ 1 w 228"/>
                  <a:gd name="T89" fmla="*/ 0 h 363"/>
                  <a:gd name="T90" fmla="*/ 1 w 228"/>
                  <a:gd name="T91" fmla="*/ 0 h 363"/>
                  <a:gd name="T92" fmla="*/ 1 w 228"/>
                  <a:gd name="T93" fmla="*/ 0 h 363"/>
                  <a:gd name="T94" fmla="*/ 1 w 228"/>
                  <a:gd name="T95" fmla="*/ 0 h 363"/>
                  <a:gd name="T96" fmla="*/ 1 w 228"/>
                  <a:gd name="T97" fmla="*/ 0 h 363"/>
                  <a:gd name="T98" fmla="*/ 1 w 228"/>
                  <a:gd name="T99" fmla="*/ 0 h 363"/>
                  <a:gd name="T100" fmla="*/ 1 w 228"/>
                  <a:gd name="T101" fmla="*/ 0 h 36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28" h="363">
                    <a:moveTo>
                      <a:pt x="4" y="106"/>
                    </a:moveTo>
                    <a:lnTo>
                      <a:pt x="2" y="103"/>
                    </a:lnTo>
                    <a:lnTo>
                      <a:pt x="1" y="98"/>
                    </a:lnTo>
                    <a:lnTo>
                      <a:pt x="0" y="95"/>
                    </a:lnTo>
                    <a:lnTo>
                      <a:pt x="0" y="91"/>
                    </a:lnTo>
                    <a:lnTo>
                      <a:pt x="1" y="87"/>
                    </a:lnTo>
                    <a:lnTo>
                      <a:pt x="4" y="84"/>
                    </a:lnTo>
                    <a:lnTo>
                      <a:pt x="8" y="81"/>
                    </a:lnTo>
                    <a:lnTo>
                      <a:pt x="15" y="77"/>
                    </a:lnTo>
                    <a:lnTo>
                      <a:pt x="21" y="75"/>
                    </a:lnTo>
                    <a:lnTo>
                      <a:pt x="27" y="74"/>
                    </a:lnTo>
                    <a:lnTo>
                      <a:pt x="31" y="74"/>
                    </a:lnTo>
                    <a:lnTo>
                      <a:pt x="35" y="76"/>
                    </a:lnTo>
                    <a:lnTo>
                      <a:pt x="37" y="78"/>
                    </a:lnTo>
                    <a:lnTo>
                      <a:pt x="40" y="81"/>
                    </a:lnTo>
                    <a:lnTo>
                      <a:pt x="42" y="85"/>
                    </a:lnTo>
                    <a:lnTo>
                      <a:pt x="44" y="88"/>
                    </a:lnTo>
                    <a:lnTo>
                      <a:pt x="4" y="106"/>
                    </a:lnTo>
                    <a:close/>
                    <a:moveTo>
                      <a:pt x="44" y="88"/>
                    </a:moveTo>
                    <a:lnTo>
                      <a:pt x="135" y="294"/>
                    </a:lnTo>
                    <a:lnTo>
                      <a:pt x="94" y="311"/>
                    </a:lnTo>
                    <a:lnTo>
                      <a:pt x="4" y="106"/>
                    </a:lnTo>
                    <a:lnTo>
                      <a:pt x="44" y="88"/>
                    </a:lnTo>
                    <a:close/>
                    <a:moveTo>
                      <a:pt x="135" y="309"/>
                    </a:moveTo>
                    <a:lnTo>
                      <a:pt x="117" y="363"/>
                    </a:lnTo>
                    <a:lnTo>
                      <a:pt x="94" y="311"/>
                    </a:lnTo>
                    <a:lnTo>
                      <a:pt x="114" y="302"/>
                    </a:lnTo>
                    <a:lnTo>
                      <a:pt x="135" y="309"/>
                    </a:lnTo>
                    <a:close/>
                    <a:moveTo>
                      <a:pt x="94" y="296"/>
                    </a:moveTo>
                    <a:lnTo>
                      <a:pt x="184" y="17"/>
                    </a:lnTo>
                    <a:lnTo>
                      <a:pt x="226" y="30"/>
                    </a:lnTo>
                    <a:lnTo>
                      <a:pt x="135" y="309"/>
                    </a:lnTo>
                    <a:lnTo>
                      <a:pt x="94" y="296"/>
                    </a:lnTo>
                    <a:close/>
                    <a:moveTo>
                      <a:pt x="184" y="17"/>
                    </a:moveTo>
                    <a:lnTo>
                      <a:pt x="185" y="12"/>
                    </a:lnTo>
                    <a:lnTo>
                      <a:pt x="187" y="9"/>
                    </a:lnTo>
                    <a:lnTo>
                      <a:pt x="189" y="5"/>
                    </a:lnTo>
                    <a:lnTo>
                      <a:pt x="191" y="3"/>
                    </a:lnTo>
                    <a:lnTo>
                      <a:pt x="195" y="1"/>
                    </a:lnTo>
                    <a:lnTo>
                      <a:pt x="199" y="0"/>
                    </a:lnTo>
                    <a:lnTo>
                      <a:pt x="204" y="1"/>
                    </a:lnTo>
                    <a:lnTo>
                      <a:pt x="211" y="2"/>
                    </a:lnTo>
                    <a:lnTo>
                      <a:pt x="219" y="5"/>
                    </a:lnTo>
                    <a:lnTo>
                      <a:pt x="223" y="8"/>
                    </a:lnTo>
                    <a:lnTo>
                      <a:pt x="226" y="11"/>
                    </a:lnTo>
                    <a:lnTo>
                      <a:pt x="228" y="15"/>
                    </a:lnTo>
                    <a:lnTo>
                      <a:pt x="228" y="19"/>
                    </a:lnTo>
                    <a:lnTo>
                      <a:pt x="228" y="23"/>
                    </a:lnTo>
                    <a:lnTo>
                      <a:pt x="227" y="26"/>
                    </a:lnTo>
                    <a:lnTo>
                      <a:pt x="226" y="30"/>
                    </a:lnTo>
                    <a:lnTo>
                      <a:pt x="184" y="17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40" name="Freeform 636">
                <a:extLst>
                  <a:ext uri="{FF2B5EF4-FFF2-40B4-BE49-F238E27FC236}">
                    <a16:creationId xmlns:a16="http://schemas.microsoft.com/office/drawing/2014/main" id="{76044C25-A73C-4379-ADDC-59CE2C0F93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68" y="1554"/>
                <a:ext cx="13" cy="10"/>
              </a:xfrm>
              <a:custGeom>
                <a:avLst/>
                <a:gdLst>
                  <a:gd name="T0" fmla="*/ 1 w 254"/>
                  <a:gd name="T1" fmla="*/ 0 h 202"/>
                  <a:gd name="T2" fmla="*/ 1 w 254"/>
                  <a:gd name="T3" fmla="*/ 0 h 202"/>
                  <a:gd name="T4" fmla="*/ 1 w 254"/>
                  <a:gd name="T5" fmla="*/ 0 h 202"/>
                  <a:gd name="T6" fmla="*/ 1 w 254"/>
                  <a:gd name="T7" fmla="*/ 0 h 202"/>
                  <a:gd name="T8" fmla="*/ 1 w 254"/>
                  <a:gd name="T9" fmla="*/ 0 h 202"/>
                  <a:gd name="T10" fmla="*/ 1 w 254"/>
                  <a:gd name="T11" fmla="*/ 0 h 202"/>
                  <a:gd name="T12" fmla="*/ 1 w 254"/>
                  <a:gd name="T13" fmla="*/ 0 h 202"/>
                  <a:gd name="T14" fmla="*/ 1 w 254"/>
                  <a:gd name="T15" fmla="*/ 0 h 202"/>
                  <a:gd name="T16" fmla="*/ 1 w 254"/>
                  <a:gd name="T17" fmla="*/ 0 h 202"/>
                  <a:gd name="T18" fmla="*/ 1 w 254"/>
                  <a:gd name="T19" fmla="*/ 0 h 202"/>
                  <a:gd name="T20" fmla="*/ 1 w 254"/>
                  <a:gd name="T21" fmla="*/ 0 h 202"/>
                  <a:gd name="T22" fmla="*/ 1 w 254"/>
                  <a:gd name="T23" fmla="*/ 0 h 202"/>
                  <a:gd name="T24" fmla="*/ 1 w 254"/>
                  <a:gd name="T25" fmla="*/ 0 h 202"/>
                  <a:gd name="T26" fmla="*/ 1 w 254"/>
                  <a:gd name="T27" fmla="*/ 0 h 202"/>
                  <a:gd name="T28" fmla="*/ 1 w 254"/>
                  <a:gd name="T29" fmla="*/ 0 h 202"/>
                  <a:gd name="T30" fmla="*/ 1 w 254"/>
                  <a:gd name="T31" fmla="*/ 0 h 202"/>
                  <a:gd name="T32" fmla="*/ 1 w 254"/>
                  <a:gd name="T33" fmla="*/ 0 h 202"/>
                  <a:gd name="T34" fmla="*/ 1 w 254"/>
                  <a:gd name="T35" fmla="*/ 0 h 202"/>
                  <a:gd name="T36" fmla="*/ 1 w 254"/>
                  <a:gd name="T37" fmla="*/ 0 h 202"/>
                  <a:gd name="T38" fmla="*/ 0 w 254"/>
                  <a:gd name="T39" fmla="*/ 0 h 202"/>
                  <a:gd name="T40" fmla="*/ 0 w 254"/>
                  <a:gd name="T41" fmla="*/ 0 h 202"/>
                  <a:gd name="T42" fmla="*/ 1 w 254"/>
                  <a:gd name="T43" fmla="*/ 0 h 202"/>
                  <a:gd name="T44" fmla="*/ 1 w 254"/>
                  <a:gd name="T45" fmla="*/ 0 h 202"/>
                  <a:gd name="T46" fmla="*/ 0 w 254"/>
                  <a:gd name="T47" fmla="*/ 0 h 202"/>
                  <a:gd name="T48" fmla="*/ 0 w 254"/>
                  <a:gd name="T49" fmla="*/ 0 h 202"/>
                  <a:gd name="T50" fmla="*/ 0 w 254"/>
                  <a:gd name="T51" fmla="*/ 0 h 202"/>
                  <a:gd name="T52" fmla="*/ 0 w 254"/>
                  <a:gd name="T53" fmla="*/ 0 h 202"/>
                  <a:gd name="T54" fmla="*/ 0 w 254"/>
                  <a:gd name="T55" fmla="*/ 0 h 202"/>
                  <a:gd name="T56" fmla="*/ 0 w 254"/>
                  <a:gd name="T57" fmla="*/ 0 h 202"/>
                  <a:gd name="T58" fmla="*/ 0 w 254"/>
                  <a:gd name="T59" fmla="*/ 0 h 202"/>
                  <a:gd name="T60" fmla="*/ 0 w 254"/>
                  <a:gd name="T61" fmla="*/ 0 h 202"/>
                  <a:gd name="T62" fmla="*/ 0 w 254"/>
                  <a:gd name="T63" fmla="*/ 0 h 202"/>
                  <a:gd name="T64" fmla="*/ 0 w 254"/>
                  <a:gd name="T65" fmla="*/ 0 h 202"/>
                  <a:gd name="T66" fmla="*/ 0 w 254"/>
                  <a:gd name="T67" fmla="*/ 0 h 202"/>
                  <a:gd name="T68" fmla="*/ 0 w 254"/>
                  <a:gd name="T69" fmla="*/ 0 h 202"/>
                  <a:gd name="T70" fmla="*/ 0 w 254"/>
                  <a:gd name="T71" fmla="*/ 0 h 202"/>
                  <a:gd name="T72" fmla="*/ 0 w 254"/>
                  <a:gd name="T73" fmla="*/ 0 h 202"/>
                  <a:gd name="T74" fmla="*/ 0 w 254"/>
                  <a:gd name="T75" fmla="*/ 0 h 202"/>
                  <a:gd name="T76" fmla="*/ 0 w 254"/>
                  <a:gd name="T77" fmla="*/ 0 h 202"/>
                  <a:gd name="T78" fmla="*/ 0 w 254"/>
                  <a:gd name="T79" fmla="*/ 0 h 202"/>
                  <a:gd name="T80" fmla="*/ 0 w 254"/>
                  <a:gd name="T81" fmla="*/ 0 h 202"/>
                  <a:gd name="T82" fmla="*/ 0 w 254"/>
                  <a:gd name="T83" fmla="*/ 0 h 202"/>
                  <a:gd name="T84" fmla="*/ 0 w 254"/>
                  <a:gd name="T85" fmla="*/ 0 h 202"/>
                  <a:gd name="T86" fmla="*/ 0 w 254"/>
                  <a:gd name="T87" fmla="*/ 0 h 202"/>
                  <a:gd name="T88" fmla="*/ 0 w 254"/>
                  <a:gd name="T89" fmla="*/ 0 h 202"/>
                  <a:gd name="T90" fmla="*/ 0 w 254"/>
                  <a:gd name="T91" fmla="*/ 0 h 202"/>
                  <a:gd name="T92" fmla="*/ 0 w 254"/>
                  <a:gd name="T93" fmla="*/ 0 h 202"/>
                  <a:gd name="T94" fmla="*/ 0 w 254"/>
                  <a:gd name="T95" fmla="*/ 0 h 202"/>
                  <a:gd name="T96" fmla="*/ 0 w 254"/>
                  <a:gd name="T97" fmla="*/ 0 h 202"/>
                  <a:gd name="T98" fmla="*/ 0 w 254"/>
                  <a:gd name="T99" fmla="*/ 0 h 202"/>
                  <a:gd name="T100" fmla="*/ 0 w 254"/>
                  <a:gd name="T101" fmla="*/ 0 h 20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54" h="202">
                    <a:moveTo>
                      <a:pt x="248" y="165"/>
                    </a:moveTo>
                    <a:lnTo>
                      <a:pt x="250" y="168"/>
                    </a:lnTo>
                    <a:lnTo>
                      <a:pt x="252" y="172"/>
                    </a:lnTo>
                    <a:lnTo>
                      <a:pt x="254" y="175"/>
                    </a:lnTo>
                    <a:lnTo>
                      <a:pt x="254" y="178"/>
                    </a:lnTo>
                    <a:lnTo>
                      <a:pt x="254" y="183"/>
                    </a:lnTo>
                    <a:lnTo>
                      <a:pt x="252" y="187"/>
                    </a:lnTo>
                    <a:lnTo>
                      <a:pt x="248" y="191"/>
                    </a:lnTo>
                    <a:lnTo>
                      <a:pt x="243" y="196"/>
                    </a:lnTo>
                    <a:lnTo>
                      <a:pt x="237" y="199"/>
                    </a:lnTo>
                    <a:lnTo>
                      <a:pt x="232" y="201"/>
                    </a:lnTo>
                    <a:lnTo>
                      <a:pt x="227" y="202"/>
                    </a:lnTo>
                    <a:lnTo>
                      <a:pt x="224" y="201"/>
                    </a:lnTo>
                    <a:lnTo>
                      <a:pt x="220" y="199"/>
                    </a:lnTo>
                    <a:lnTo>
                      <a:pt x="217" y="197"/>
                    </a:lnTo>
                    <a:lnTo>
                      <a:pt x="214" y="194"/>
                    </a:lnTo>
                    <a:lnTo>
                      <a:pt x="212" y="190"/>
                    </a:lnTo>
                    <a:lnTo>
                      <a:pt x="248" y="165"/>
                    </a:lnTo>
                    <a:close/>
                    <a:moveTo>
                      <a:pt x="212" y="190"/>
                    </a:moveTo>
                    <a:lnTo>
                      <a:pt x="114" y="50"/>
                    </a:lnTo>
                    <a:lnTo>
                      <a:pt x="151" y="24"/>
                    </a:lnTo>
                    <a:lnTo>
                      <a:pt x="248" y="165"/>
                    </a:lnTo>
                    <a:lnTo>
                      <a:pt x="212" y="190"/>
                    </a:lnTo>
                    <a:close/>
                    <a:moveTo>
                      <a:pt x="115" y="23"/>
                    </a:moveTo>
                    <a:lnTo>
                      <a:pt x="133" y="0"/>
                    </a:lnTo>
                    <a:lnTo>
                      <a:pt x="151" y="24"/>
                    </a:lnTo>
                    <a:lnTo>
                      <a:pt x="132" y="37"/>
                    </a:lnTo>
                    <a:lnTo>
                      <a:pt x="115" y="23"/>
                    </a:lnTo>
                    <a:close/>
                    <a:moveTo>
                      <a:pt x="150" y="51"/>
                    </a:moveTo>
                    <a:lnTo>
                      <a:pt x="42" y="184"/>
                    </a:lnTo>
                    <a:lnTo>
                      <a:pt x="9" y="157"/>
                    </a:lnTo>
                    <a:lnTo>
                      <a:pt x="115" y="23"/>
                    </a:lnTo>
                    <a:lnTo>
                      <a:pt x="150" y="51"/>
                    </a:lnTo>
                    <a:close/>
                    <a:moveTo>
                      <a:pt x="42" y="184"/>
                    </a:moveTo>
                    <a:lnTo>
                      <a:pt x="39" y="188"/>
                    </a:lnTo>
                    <a:lnTo>
                      <a:pt x="37" y="190"/>
                    </a:lnTo>
                    <a:lnTo>
                      <a:pt x="34" y="193"/>
                    </a:lnTo>
                    <a:lnTo>
                      <a:pt x="31" y="194"/>
                    </a:lnTo>
                    <a:lnTo>
                      <a:pt x="27" y="195"/>
                    </a:lnTo>
                    <a:lnTo>
                      <a:pt x="23" y="194"/>
                    </a:lnTo>
                    <a:lnTo>
                      <a:pt x="18" y="192"/>
                    </a:lnTo>
                    <a:lnTo>
                      <a:pt x="12" y="188"/>
                    </a:lnTo>
                    <a:lnTo>
                      <a:pt x="7" y="183"/>
                    </a:lnTo>
                    <a:lnTo>
                      <a:pt x="2" y="178"/>
                    </a:lnTo>
                    <a:lnTo>
                      <a:pt x="1" y="174"/>
                    </a:lnTo>
                    <a:lnTo>
                      <a:pt x="0" y="170"/>
                    </a:lnTo>
                    <a:lnTo>
                      <a:pt x="1" y="166"/>
                    </a:lnTo>
                    <a:lnTo>
                      <a:pt x="3" y="163"/>
                    </a:lnTo>
                    <a:lnTo>
                      <a:pt x="5" y="160"/>
                    </a:lnTo>
                    <a:lnTo>
                      <a:pt x="9" y="157"/>
                    </a:lnTo>
                    <a:lnTo>
                      <a:pt x="42" y="184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41" name="Freeform 637">
                <a:extLst>
                  <a:ext uri="{FF2B5EF4-FFF2-40B4-BE49-F238E27FC236}">
                    <a16:creationId xmlns:a16="http://schemas.microsoft.com/office/drawing/2014/main" id="{D5F220EC-F393-4723-853E-95CD290E3E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31" y="1519"/>
                <a:ext cx="13" cy="41"/>
              </a:xfrm>
              <a:custGeom>
                <a:avLst/>
                <a:gdLst>
                  <a:gd name="T0" fmla="*/ 0 w 244"/>
                  <a:gd name="T1" fmla="*/ 0 h 774"/>
                  <a:gd name="T2" fmla="*/ 0 w 244"/>
                  <a:gd name="T3" fmla="*/ 0 h 774"/>
                  <a:gd name="T4" fmla="*/ 0 w 244"/>
                  <a:gd name="T5" fmla="*/ 0 h 774"/>
                  <a:gd name="T6" fmla="*/ 0 w 244"/>
                  <a:gd name="T7" fmla="*/ 0 h 774"/>
                  <a:gd name="T8" fmla="*/ 0 w 244"/>
                  <a:gd name="T9" fmla="*/ 0 h 774"/>
                  <a:gd name="T10" fmla="*/ 0 w 244"/>
                  <a:gd name="T11" fmla="*/ 0 h 774"/>
                  <a:gd name="T12" fmla="*/ 0 w 244"/>
                  <a:gd name="T13" fmla="*/ 0 h 774"/>
                  <a:gd name="T14" fmla="*/ 0 w 244"/>
                  <a:gd name="T15" fmla="*/ 0 h 774"/>
                  <a:gd name="T16" fmla="*/ 0 w 244"/>
                  <a:gd name="T17" fmla="*/ 0 h 774"/>
                  <a:gd name="T18" fmla="*/ 0 w 244"/>
                  <a:gd name="T19" fmla="*/ 0 h 774"/>
                  <a:gd name="T20" fmla="*/ 0 w 244"/>
                  <a:gd name="T21" fmla="*/ 0 h 774"/>
                  <a:gd name="T22" fmla="*/ 0 w 244"/>
                  <a:gd name="T23" fmla="*/ 0 h 774"/>
                  <a:gd name="T24" fmla="*/ 0 w 244"/>
                  <a:gd name="T25" fmla="*/ 0 h 774"/>
                  <a:gd name="T26" fmla="*/ 0 w 244"/>
                  <a:gd name="T27" fmla="*/ 0 h 774"/>
                  <a:gd name="T28" fmla="*/ 0 w 244"/>
                  <a:gd name="T29" fmla="*/ 0 h 774"/>
                  <a:gd name="T30" fmla="*/ 0 w 244"/>
                  <a:gd name="T31" fmla="*/ 0 h 774"/>
                  <a:gd name="T32" fmla="*/ 1 w 244"/>
                  <a:gd name="T33" fmla="*/ 0 h 774"/>
                  <a:gd name="T34" fmla="*/ 1 w 244"/>
                  <a:gd name="T35" fmla="*/ 0 h 774"/>
                  <a:gd name="T36" fmla="*/ 1 w 244"/>
                  <a:gd name="T37" fmla="*/ 0 h 774"/>
                  <a:gd name="T38" fmla="*/ 1 w 244"/>
                  <a:gd name="T39" fmla="*/ 0 h 774"/>
                  <a:gd name="T40" fmla="*/ 1 w 244"/>
                  <a:gd name="T41" fmla="*/ 0 h 774"/>
                  <a:gd name="T42" fmla="*/ 1 w 244"/>
                  <a:gd name="T43" fmla="*/ 0 h 774"/>
                  <a:gd name="T44" fmla="*/ 1 w 244"/>
                  <a:gd name="T45" fmla="*/ 0 h 774"/>
                  <a:gd name="T46" fmla="*/ 0 w 244"/>
                  <a:gd name="T47" fmla="*/ 0 h 774"/>
                  <a:gd name="T48" fmla="*/ 0 w 244"/>
                  <a:gd name="T49" fmla="*/ 0 h 774"/>
                  <a:gd name="T50" fmla="*/ 1 w 244"/>
                  <a:gd name="T51" fmla="*/ 0 h 774"/>
                  <a:gd name="T52" fmla="*/ 1 w 244"/>
                  <a:gd name="T53" fmla="*/ 0 h 774"/>
                  <a:gd name="T54" fmla="*/ 1 w 244"/>
                  <a:gd name="T55" fmla="*/ 1 h 774"/>
                  <a:gd name="T56" fmla="*/ 1 w 244"/>
                  <a:gd name="T57" fmla="*/ 1 h 774"/>
                  <a:gd name="T58" fmla="*/ 1 w 244"/>
                  <a:gd name="T59" fmla="*/ 1 h 774"/>
                  <a:gd name="T60" fmla="*/ 1 w 244"/>
                  <a:gd name="T61" fmla="*/ 1 h 774"/>
                  <a:gd name="T62" fmla="*/ 1 w 244"/>
                  <a:gd name="T63" fmla="*/ 1 h 774"/>
                  <a:gd name="T64" fmla="*/ 1 w 244"/>
                  <a:gd name="T65" fmla="*/ 0 h 774"/>
                  <a:gd name="T66" fmla="*/ 1 w 244"/>
                  <a:gd name="T67" fmla="*/ 1 h 774"/>
                  <a:gd name="T68" fmla="*/ 1 w 244"/>
                  <a:gd name="T69" fmla="*/ 1 h 774"/>
                  <a:gd name="T70" fmla="*/ 0 w 244"/>
                  <a:gd name="T71" fmla="*/ 2 h 774"/>
                  <a:gd name="T72" fmla="*/ 0 w 244"/>
                  <a:gd name="T73" fmla="*/ 2 h 774"/>
                  <a:gd name="T74" fmla="*/ 0 w 244"/>
                  <a:gd name="T75" fmla="*/ 1 h 774"/>
                  <a:gd name="T76" fmla="*/ 0 w 244"/>
                  <a:gd name="T77" fmla="*/ 1 h 774"/>
                  <a:gd name="T78" fmla="*/ 0 w 244"/>
                  <a:gd name="T79" fmla="*/ 2 h 774"/>
                  <a:gd name="T80" fmla="*/ 0 w 244"/>
                  <a:gd name="T81" fmla="*/ 2 h 774"/>
                  <a:gd name="T82" fmla="*/ 0 w 244"/>
                  <a:gd name="T83" fmla="*/ 2 h 774"/>
                  <a:gd name="T84" fmla="*/ 0 w 244"/>
                  <a:gd name="T85" fmla="*/ 2 h 774"/>
                  <a:gd name="T86" fmla="*/ 0 w 244"/>
                  <a:gd name="T87" fmla="*/ 2 h 774"/>
                  <a:gd name="T88" fmla="*/ 0 w 244"/>
                  <a:gd name="T89" fmla="*/ 2 h 774"/>
                  <a:gd name="T90" fmla="*/ 0 w 244"/>
                  <a:gd name="T91" fmla="*/ 2 h 774"/>
                  <a:gd name="T92" fmla="*/ 0 w 244"/>
                  <a:gd name="T93" fmla="*/ 2 h 774"/>
                  <a:gd name="T94" fmla="*/ 0 w 244"/>
                  <a:gd name="T95" fmla="*/ 2 h 774"/>
                  <a:gd name="T96" fmla="*/ 0 w 244"/>
                  <a:gd name="T97" fmla="*/ 2 h 774"/>
                  <a:gd name="T98" fmla="*/ 0 w 244"/>
                  <a:gd name="T99" fmla="*/ 2 h 774"/>
                  <a:gd name="T100" fmla="*/ 0 w 244"/>
                  <a:gd name="T101" fmla="*/ 2 h 774"/>
                  <a:gd name="T102" fmla="*/ 0 w 244"/>
                  <a:gd name="T103" fmla="*/ 2 h 774"/>
                  <a:gd name="T104" fmla="*/ 0 w 244"/>
                  <a:gd name="T105" fmla="*/ 2 h 774"/>
                  <a:gd name="T106" fmla="*/ 0 w 244"/>
                  <a:gd name="T107" fmla="*/ 2 h 77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44" h="774">
                    <a:moveTo>
                      <a:pt x="3" y="30"/>
                    </a:moveTo>
                    <a:lnTo>
                      <a:pt x="1" y="27"/>
                    </a:lnTo>
                    <a:lnTo>
                      <a:pt x="0" y="23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5" y="9"/>
                    </a:lnTo>
                    <a:lnTo>
                      <a:pt x="10" y="6"/>
                    </a:lnTo>
                    <a:lnTo>
                      <a:pt x="17" y="2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3" y="0"/>
                    </a:lnTo>
                    <a:lnTo>
                      <a:pt x="37" y="2"/>
                    </a:lnTo>
                    <a:lnTo>
                      <a:pt x="39" y="6"/>
                    </a:lnTo>
                    <a:lnTo>
                      <a:pt x="41" y="9"/>
                    </a:lnTo>
                    <a:lnTo>
                      <a:pt x="43" y="12"/>
                    </a:lnTo>
                    <a:lnTo>
                      <a:pt x="44" y="16"/>
                    </a:lnTo>
                    <a:lnTo>
                      <a:pt x="3" y="30"/>
                    </a:lnTo>
                    <a:close/>
                    <a:moveTo>
                      <a:pt x="44" y="16"/>
                    </a:moveTo>
                    <a:lnTo>
                      <a:pt x="47" y="24"/>
                    </a:lnTo>
                    <a:lnTo>
                      <a:pt x="52" y="30"/>
                    </a:lnTo>
                    <a:lnTo>
                      <a:pt x="56" y="36"/>
                    </a:lnTo>
                    <a:lnTo>
                      <a:pt x="60" y="41"/>
                    </a:lnTo>
                    <a:lnTo>
                      <a:pt x="65" y="46"/>
                    </a:lnTo>
                    <a:lnTo>
                      <a:pt x="70" y="50"/>
                    </a:lnTo>
                    <a:lnTo>
                      <a:pt x="76" y="54"/>
                    </a:lnTo>
                    <a:lnTo>
                      <a:pt x="82" y="56"/>
                    </a:lnTo>
                    <a:lnTo>
                      <a:pt x="95" y="60"/>
                    </a:lnTo>
                    <a:lnTo>
                      <a:pt x="108" y="63"/>
                    </a:lnTo>
                    <a:lnTo>
                      <a:pt x="121" y="65"/>
                    </a:lnTo>
                    <a:lnTo>
                      <a:pt x="134" y="66"/>
                    </a:lnTo>
                    <a:lnTo>
                      <a:pt x="131" y="110"/>
                    </a:lnTo>
                    <a:lnTo>
                      <a:pt x="112" y="108"/>
                    </a:lnTo>
                    <a:lnTo>
                      <a:pt x="94" y="105"/>
                    </a:lnTo>
                    <a:lnTo>
                      <a:pt x="84" y="104"/>
                    </a:lnTo>
                    <a:lnTo>
                      <a:pt x="75" y="101"/>
                    </a:lnTo>
                    <a:lnTo>
                      <a:pt x="67" y="99"/>
                    </a:lnTo>
                    <a:lnTo>
                      <a:pt x="58" y="95"/>
                    </a:lnTo>
                    <a:lnTo>
                      <a:pt x="50" y="90"/>
                    </a:lnTo>
                    <a:lnTo>
                      <a:pt x="41" y="85"/>
                    </a:lnTo>
                    <a:lnTo>
                      <a:pt x="34" y="79"/>
                    </a:lnTo>
                    <a:lnTo>
                      <a:pt x="27" y="72"/>
                    </a:lnTo>
                    <a:lnTo>
                      <a:pt x="20" y="64"/>
                    </a:lnTo>
                    <a:lnTo>
                      <a:pt x="14" y="54"/>
                    </a:lnTo>
                    <a:lnTo>
                      <a:pt x="9" y="42"/>
                    </a:lnTo>
                    <a:lnTo>
                      <a:pt x="3" y="30"/>
                    </a:lnTo>
                    <a:lnTo>
                      <a:pt x="44" y="16"/>
                    </a:lnTo>
                    <a:close/>
                    <a:moveTo>
                      <a:pt x="134" y="66"/>
                    </a:moveTo>
                    <a:lnTo>
                      <a:pt x="155" y="68"/>
                    </a:lnTo>
                    <a:lnTo>
                      <a:pt x="173" y="70"/>
                    </a:lnTo>
                    <a:lnTo>
                      <a:pt x="183" y="72"/>
                    </a:lnTo>
                    <a:lnTo>
                      <a:pt x="191" y="75"/>
                    </a:lnTo>
                    <a:lnTo>
                      <a:pt x="199" y="78"/>
                    </a:lnTo>
                    <a:lnTo>
                      <a:pt x="207" y="82"/>
                    </a:lnTo>
                    <a:lnTo>
                      <a:pt x="214" y="86"/>
                    </a:lnTo>
                    <a:lnTo>
                      <a:pt x="220" y="93"/>
                    </a:lnTo>
                    <a:lnTo>
                      <a:pt x="227" y="99"/>
                    </a:lnTo>
                    <a:lnTo>
                      <a:pt x="232" y="107"/>
                    </a:lnTo>
                    <a:lnTo>
                      <a:pt x="236" y="116"/>
                    </a:lnTo>
                    <a:lnTo>
                      <a:pt x="240" y="127"/>
                    </a:lnTo>
                    <a:lnTo>
                      <a:pt x="242" y="139"/>
                    </a:lnTo>
                    <a:lnTo>
                      <a:pt x="244" y="153"/>
                    </a:lnTo>
                    <a:lnTo>
                      <a:pt x="200" y="156"/>
                    </a:lnTo>
                    <a:lnTo>
                      <a:pt x="199" y="149"/>
                    </a:lnTo>
                    <a:lnTo>
                      <a:pt x="197" y="143"/>
                    </a:lnTo>
                    <a:lnTo>
                      <a:pt x="195" y="137"/>
                    </a:lnTo>
                    <a:lnTo>
                      <a:pt x="193" y="132"/>
                    </a:lnTo>
                    <a:lnTo>
                      <a:pt x="190" y="128"/>
                    </a:lnTo>
                    <a:lnTo>
                      <a:pt x="186" y="124"/>
                    </a:lnTo>
                    <a:lnTo>
                      <a:pt x="182" y="121"/>
                    </a:lnTo>
                    <a:lnTo>
                      <a:pt x="177" y="119"/>
                    </a:lnTo>
                    <a:lnTo>
                      <a:pt x="167" y="115"/>
                    </a:lnTo>
                    <a:lnTo>
                      <a:pt x="156" y="113"/>
                    </a:lnTo>
                    <a:lnTo>
                      <a:pt x="144" y="111"/>
                    </a:lnTo>
                    <a:lnTo>
                      <a:pt x="131" y="110"/>
                    </a:lnTo>
                    <a:lnTo>
                      <a:pt x="134" y="66"/>
                    </a:lnTo>
                    <a:close/>
                    <a:moveTo>
                      <a:pt x="244" y="153"/>
                    </a:moveTo>
                    <a:lnTo>
                      <a:pt x="244" y="152"/>
                    </a:lnTo>
                    <a:lnTo>
                      <a:pt x="244" y="153"/>
                    </a:lnTo>
                    <a:lnTo>
                      <a:pt x="221" y="154"/>
                    </a:lnTo>
                    <a:lnTo>
                      <a:pt x="244" y="153"/>
                    </a:lnTo>
                    <a:close/>
                    <a:moveTo>
                      <a:pt x="244" y="153"/>
                    </a:moveTo>
                    <a:lnTo>
                      <a:pt x="244" y="180"/>
                    </a:lnTo>
                    <a:lnTo>
                      <a:pt x="244" y="206"/>
                    </a:lnTo>
                    <a:lnTo>
                      <a:pt x="241" y="233"/>
                    </a:lnTo>
                    <a:lnTo>
                      <a:pt x="238" y="261"/>
                    </a:lnTo>
                    <a:lnTo>
                      <a:pt x="233" y="291"/>
                    </a:lnTo>
                    <a:lnTo>
                      <a:pt x="228" y="322"/>
                    </a:lnTo>
                    <a:lnTo>
                      <a:pt x="221" y="354"/>
                    </a:lnTo>
                    <a:lnTo>
                      <a:pt x="214" y="389"/>
                    </a:lnTo>
                    <a:lnTo>
                      <a:pt x="171" y="380"/>
                    </a:lnTo>
                    <a:lnTo>
                      <a:pt x="177" y="347"/>
                    </a:lnTo>
                    <a:lnTo>
                      <a:pt x="184" y="316"/>
                    </a:lnTo>
                    <a:lnTo>
                      <a:pt x="190" y="286"/>
                    </a:lnTo>
                    <a:lnTo>
                      <a:pt x="194" y="257"/>
                    </a:lnTo>
                    <a:lnTo>
                      <a:pt x="197" y="231"/>
                    </a:lnTo>
                    <a:lnTo>
                      <a:pt x="200" y="205"/>
                    </a:lnTo>
                    <a:lnTo>
                      <a:pt x="201" y="180"/>
                    </a:lnTo>
                    <a:lnTo>
                      <a:pt x="200" y="156"/>
                    </a:lnTo>
                    <a:lnTo>
                      <a:pt x="244" y="153"/>
                    </a:lnTo>
                    <a:close/>
                    <a:moveTo>
                      <a:pt x="214" y="389"/>
                    </a:moveTo>
                    <a:lnTo>
                      <a:pt x="208" y="416"/>
                    </a:lnTo>
                    <a:lnTo>
                      <a:pt x="203" y="445"/>
                    </a:lnTo>
                    <a:lnTo>
                      <a:pt x="197" y="474"/>
                    </a:lnTo>
                    <a:lnTo>
                      <a:pt x="192" y="506"/>
                    </a:lnTo>
                    <a:lnTo>
                      <a:pt x="186" y="539"/>
                    </a:lnTo>
                    <a:lnTo>
                      <a:pt x="180" y="572"/>
                    </a:lnTo>
                    <a:lnTo>
                      <a:pt x="174" y="608"/>
                    </a:lnTo>
                    <a:lnTo>
                      <a:pt x="169" y="646"/>
                    </a:lnTo>
                    <a:lnTo>
                      <a:pt x="126" y="641"/>
                    </a:lnTo>
                    <a:lnTo>
                      <a:pt x="131" y="602"/>
                    </a:lnTo>
                    <a:lnTo>
                      <a:pt x="137" y="565"/>
                    </a:lnTo>
                    <a:lnTo>
                      <a:pt x="143" y="530"/>
                    </a:lnTo>
                    <a:lnTo>
                      <a:pt x="149" y="498"/>
                    </a:lnTo>
                    <a:lnTo>
                      <a:pt x="154" y="466"/>
                    </a:lnTo>
                    <a:lnTo>
                      <a:pt x="160" y="436"/>
                    </a:lnTo>
                    <a:lnTo>
                      <a:pt x="165" y="408"/>
                    </a:lnTo>
                    <a:lnTo>
                      <a:pt x="171" y="380"/>
                    </a:lnTo>
                    <a:lnTo>
                      <a:pt x="214" y="389"/>
                    </a:lnTo>
                    <a:close/>
                    <a:moveTo>
                      <a:pt x="169" y="646"/>
                    </a:moveTo>
                    <a:lnTo>
                      <a:pt x="169" y="649"/>
                    </a:lnTo>
                    <a:lnTo>
                      <a:pt x="169" y="646"/>
                    </a:lnTo>
                    <a:lnTo>
                      <a:pt x="148" y="643"/>
                    </a:lnTo>
                    <a:lnTo>
                      <a:pt x="169" y="646"/>
                    </a:lnTo>
                    <a:close/>
                    <a:moveTo>
                      <a:pt x="169" y="646"/>
                    </a:moveTo>
                    <a:lnTo>
                      <a:pt x="166" y="665"/>
                    </a:lnTo>
                    <a:lnTo>
                      <a:pt x="163" y="681"/>
                    </a:lnTo>
                    <a:lnTo>
                      <a:pt x="160" y="696"/>
                    </a:lnTo>
                    <a:lnTo>
                      <a:pt x="157" y="711"/>
                    </a:lnTo>
                    <a:lnTo>
                      <a:pt x="114" y="699"/>
                    </a:lnTo>
                    <a:lnTo>
                      <a:pt x="117" y="686"/>
                    </a:lnTo>
                    <a:lnTo>
                      <a:pt x="120" y="672"/>
                    </a:lnTo>
                    <a:lnTo>
                      <a:pt x="123" y="656"/>
                    </a:lnTo>
                    <a:lnTo>
                      <a:pt x="126" y="640"/>
                    </a:lnTo>
                    <a:lnTo>
                      <a:pt x="169" y="646"/>
                    </a:lnTo>
                    <a:close/>
                    <a:moveTo>
                      <a:pt x="157" y="711"/>
                    </a:moveTo>
                    <a:lnTo>
                      <a:pt x="153" y="724"/>
                    </a:lnTo>
                    <a:lnTo>
                      <a:pt x="150" y="736"/>
                    </a:lnTo>
                    <a:lnTo>
                      <a:pt x="146" y="747"/>
                    </a:lnTo>
                    <a:lnTo>
                      <a:pt x="143" y="758"/>
                    </a:lnTo>
                    <a:lnTo>
                      <a:pt x="101" y="743"/>
                    </a:lnTo>
                    <a:lnTo>
                      <a:pt x="105" y="734"/>
                    </a:lnTo>
                    <a:lnTo>
                      <a:pt x="108" y="723"/>
                    </a:lnTo>
                    <a:lnTo>
                      <a:pt x="111" y="712"/>
                    </a:lnTo>
                    <a:lnTo>
                      <a:pt x="114" y="699"/>
                    </a:lnTo>
                    <a:lnTo>
                      <a:pt x="157" y="711"/>
                    </a:lnTo>
                    <a:close/>
                    <a:moveTo>
                      <a:pt x="143" y="758"/>
                    </a:moveTo>
                    <a:lnTo>
                      <a:pt x="141" y="762"/>
                    </a:lnTo>
                    <a:lnTo>
                      <a:pt x="139" y="766"/>
                    </a:lnTo>
                    <a:lnTo>
                      <a:pt x="138" y="769"/>
                    </a:lnTo>
                    <a:lnTo>
                      <a:pt x="134" y="771"/>
                    </a:lnTo>
                    <a:lnTo>
                      <a:pt x="131" y="773"/>
                    </a:lnTo>
                    <a:lnTo>
                      <a:pt x="126" y="774"/>
                    </a:lnTo>
                    <a:lnTo>
                      <a:pt x="121" y="773"/>
                    </a:lnTo>
                    <a:lnTo>
                      <a:pt x="114" y="771"/>
                    </a:lnTo>
                    <a:lnTo>
                      <a:pt x="108" y="768"/>
                    </a:lnTo>
                    <a:lnTo>
                      <a:pt x="103" y="765"/>
                    </a:lnTo>
                    <a:lnTo>
                      <a:pt x="100" y="762"/>
                    </a:lnTo>
                    <a:lnTo>
                      <a:pt x="99" y="759"/>
                    </a:lnTo>
                    <a:lnTo>
                      <a:pt x="98" y="755"/>
                    </a:lnTo>
                    <a:lnTo>
                      <a:pt x="99" y="750"/>
                    </a:lnTo>
                    <a:lnTo>
                      <a:pt x="100" y="747"/>
                    </a:lnTo>
                    <a:lnTo>
                      <a:pt x="101" y="743"/>
                    </a:lnTo>
                    <a:lnTo>
                      <a:pt x="143" y="758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42" name="Freeform 638">
                <a:extLst>
                  <a:ext uri="{FF2B5EF4-FFF2-40B4-BE49-F238E27FC236}">
                    <a16:creationId xmlns:a16="http://schemas.microsoft.com/office/drawing/2014/main" id="{E5F95A4E-B531-48FA-A400-7CFF4683C17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34" y="1557"/>
                <a:ext cx="13" cy="73"/>
              </a:xfrm>
              <a:custGeom>
                <a:avLst/>
                <a:gdLst>
                  <a:gd name="T0" fmla="*/ 0 w 251"/>
                  <a:gd name="T1" fmla="*/ 0 h 1386"/>
                  <a:gd name="T2" fmla="*/ 0 w 251"/>
                  <a:gd name="T3" fmla="*/ 0 h 1386"/>
                  <a:gd name="T4" fmla="*/ 0 w 251"/>
                  <a:gd name="T5" fmla="*/ 0 h 1386"/>
                  <a:gd name="T6" fmla="*/ 0 w 251"/>
                  <a:gd name="T7" fmla="*/ 0 h 1386"/>
                  <a:gd name="T8" fmla="*/ 0 w 251"/>
                  <a:gd name="T9" fmla="*/ 0 h 1386"/>
                  <a:gd name="T10" fmla="*/ 0 w 251"/>
                  <a:gd name="T11" fmla="*/ 0 h 1386"/>
                  <a:gd name="T12" fmla="*/ 0 w 251"/>
                  <a:gd name="T13" fmla="*/ 0 h 1386"/>
                  <a:gd name="T14" fmla="*/ 0 w 251"/>
                  <a:gd name="T15" fmla="*/ 0 h 1386"/>
                  <a:gd name="T16" fmla="*/ 0 w 251"/>
                  <a:gd name="T17" fmla="*/ 0 h 1386"/>
                  <a:gd name="T18" fmla="*/ 0 w 251"/>
                  <a:gd name="T19" fmla="*/ 0 h 1386"/>
                  <a:gd name="T20" fmla="*/ 0 w 251"/>
                  <a:gd name="T21" fmla="*/ 0 h 1386"/>
                  <a:gd name="T22" fmla="*/ 0 w 251"/>
                  <a:gd name="T23" fmla="*/ 0 h 1386"/>
                  <a:gd name="T24" fmla="*/ 0 w 251"/>
                  <a:gd name="T25" fmla="*/ 1 h 1386"/>
                  <a:gd name="T26" fmla="*/ 0 w 251"/>
                  <a:gd name="T27" fmla="*/ 1 h 1386"/>
                  <a:gd name="T28" fmla="*/ 0 w 251"/>
                  <a:gd name="T29" fmla="*/ 1 h 1386"/>
                  <a:gd name="T30" fmla="*/ 0 w 251"/>
                  <a:gd name="T31" fmla="*/ 1 h 1386"/>
                  <a:gd name="T32" fmla="*/ 0 w 251"/>
                  <a:gd name="T33" fmla="*/ 0 h 1386"/>
                  <a:gd name="T34" fmla="*/ 0 w 251"/>
                  <a:gd name="T35" fmla="*/ 0 h 1386"/>
                  <a:gd name="T36" fmla="*/ 0 w 251"/>
                  <a:gd name="T37" fmla="*/ 0 h 1386"/>
                  <a:gd name="T38" fmla="*/ 0 w 251"/>
                  <a:gd name="T39" fmla="*/ 1 h 1386"/>
                  <a:gd name="T40" fmla="*/ 0 w 251"/>
                  <a:gd name="T41" fmla="*/ 1 h 1386"/>
                  <a:gd name="T42" fmla="*/ 0 w 251"/>
                  <a:gd name="T43" fmla="*/ 1 h 1386"/>
                  <a:gd name="T44" fmla="*/ 0 w 251"/>
                  <a:gd name="T45" fmla="*/ 1 h 1386"/>
                  <a:gd name="T46" fmla="*/ 0 w 251"/>
                  <a:gd name="T47" fmla="*/ 1 h 1386"/>
                  <a:gd name="T48" fmla="*/ 0 w 251"/>
                  <a:gd name="T49" fmla="*/ 1 h 1386"/>
                  <a:gd name="T50" fmla="*/ 0 w 251"/>
                  <a:gd name="T51" fmla="*/ 1 h 1386"/>
                  <a:gd name="T52" fmla="*/ 0 w 251"/>
                  <a:gd name="T53" fmla="*/ 1 h 1386"/>
                  <a:gd name="T54" fmla="*/ 1 w 251"/>
                  <a:gd name="T55" fmla="*/ 1 h 1386"/>
                  <a:gd name="T56" fmla="*/ 1 w 251"/>
                  <a:gd name="T57" fmla="*/ 2 h 1386"/>
                  <a:gd name="T58" fmla="*/ 1 w 251"/>
                  <a:gd name="T59" fmla="*/ 2 h 1386"/>
                  <a:gd name="T60" fmla="*/ 1 w 251"/>
                  <a:gd name="T61" fmla="*/ 2 h 1386"/>
                  <a:gd name="T62" fmla="*/ 1 w 251"/>
                  <a:gd name="T63" fmla="*/ 2 h 1386"/>
                  <a:gd name="T64" fmla="*/ 1 w 251"/>
                  <a:gd name="T65" fmla="*/ 2 h 1386"/>
                  <a:gd name="T66" fmla="*/ 1 w 251"/>
                  <a:gd name="T67" fmla="*/ 2 h 1386"/>
                  <a:gd name="T68" fmla="*/ 1 w 251"/>
                  <a:gd name="T69" fmla="*/ 2 h 1386"/>
                  <a:gd name="T70" fmla="*/ 1 w 251"/>
                  <a:gd name="T71" fmla="*/ 2 h 1386"/>
                  <a:gd name="T72" fmla="*/ 1 w 251"/>
                  <a:gd name="T73" fmla="*/ 2 h 1386"/>
                  <a:gd name="T74" fmla="*/ 0 w 251"/>
                  <a:gd name="T75" fmla="*/ 1 h 1386"/>
                  <a:gd name="T76" fmla="*/ 1 w 251"/>
                  <a:gd name="T77" fmla="*/ 3 h 1386"/>
                  <a:gd name="T78" fmla="*/ 0 w 251"/>
                  <a:gd name="T79" fmla="*/ 3 h 1386"/>
                  <a:gd name="T80" fmla="*/ 0 w 251"/>
                  <a:gd name="T81" fmla="*/ 3 h 1386"/>
                  <a:gd name="T82" fmla="*/ 0 w 251"/>
                  <a:gd name="T83" fmla="*/ 3 h 1386"/>
                  <a:gd name="T84" fmla="*/ 0 w 251"/>
                  <a:gd name="T85" fmla="*/ 3 h 1386"/>
                  <a:gd name="T86" fmla="*/ 0 w 251"/>
                  <a:gd name="T87" fmla="*/ 3 h 1386"/>
                  <a:gd name="T88" fmla="*/ 0 w 251"/>
                  <a:gd name="T89" fmla="*/ 3 h 1386"/>
                  <a:gd name="T90" fmla="*/ 0 w 251"/>
                  <a:gd name="T91" fmla="*/ 3 h 1386"/>
                  <a:gd name="T92" fmla="*/ 0 w 251"/>
                  <a:gd name="T93" fmla="*/ 3 h 1386"/>
                  <a:gd name="T94" fmla="*/ 0 w 251"/>
                  <a:gd name="T95" fmla="*/ 4 h 1386"/>
                  <a:gd name="T96" fmla="*/ 0 w 251"/>
                  <a:gd name="T97" fmla="*/ 4 h 1386"/>
                  <a:gd name="T98" fmla="*/ 0 w 251"/>
                  <a:gd name="T99" fmla="*/ 4 h 1386"/>
                  <a:gd name="T100" fmla="*/ 0 w 251"/>
                  <a:gd name="T101" fmla="*/ 4 h 1386"/>
                  <a:gd name="T102" fmla="*/ 0 w 251"/>
                  <a:gd name="T103" fmla="*/ 3 h 1386"/>
                  <a:gd name="T104" fmla="*/ 0 w 251"/>
                  <a:gd name="T105" fmla="*/ 3 h 1386"/>
                  <a:gd name="T106" fmla="*/ 0 w 251"/>
                  <a:gd name="T107" fmla="*/ 3 h 1386"/>
                  <a:gd name="T108" fmla="*/ 0 w 251"/>
                  <a:gd name="T109" fmla="*/ 3 h 1386"/>
                  <a:gd name="T110" fmla="*/ 0 w 251"/>
                  <a:gd name="T111" fmla="*/ 4 h 1386"/>
                  <a:gd name="T112" fmla="*/ 0 w 251"/>
                  <a:gd name="T113" fmla="*/ 4 h 1386"/>
                  <a:gd name="T114" fmla="*/ 0 w 251"/>
                  <a:gd name="T115" fmla="*/ 4 h 1386"/>
                  <a:gd name="T116" fmla="*/ 0 w 251"/>
                  <a:gd name="T117" fmla="*/ 4 h 1386"/>
                  <a:gd name="T118" fmla="*/ 0 w 251"/>
                  <a:gd name="T119" fmla="*/ 4 h 1386"/>
                  <a:gd name="T120" fmla="*/ 0 w 251"/>
                  <a:gd name="T121" fmla="*/ 4 h 138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51" h="1386">
                    <a:moveTo>
                      <a:pt x="47" y="15"/>
                    </a:moveTo>
                    <a:lnTo>
                      <a:pt x="49" y="12"/>
                    </a:lnTo>
                    <a:lnTo>
                      <a:pt x="50" y="8"/>
                    </a:lnTo>
                    <a:lnTo>
                      <a:pt x="52" y="5"/>
                    </a:lnTo>
                    <a:lnTo>
                      <a:pt x="55" y="2"/>
                    </a:lnTo>
                    <a:lnTo>
                      <a:pt x="58" y="1"/>
                    </a:lnTo>
                    <a:lnTo>
                      <a:pt x="62" y="0"/>
                    </a:lnTo>
                    <a:lnTo>
                      <a:pt x="68" y="0"/>
                    </a:lnTo>
                    <a:lnTo>
                      <a:pt x="75" y="2"/>
                    </a:lnTo>
                    <a:lnTo>
                      <a:pt x="81" y="5"/>
                    </a:lnTo>
                    <a:lnTo>
                      <a:pt x="87" y="8"/>
                    </a:lnTo>
                    <a:lnTo>
                      <a:pt x="90" y="12"/>
                    </a:lnTo>
                    <a:lnTo>
                      <a:pt x="91" y="15"/>
                    </a:lnTo>
                    <a:lnTo>
                      <a:pt x="91" y="19"/>
                    </a:lnTo>
                    <a:lnTo>
                      <a:pt x="91" y="23"/>
                    </a:lnTo>
                    <a:lnTo>
                      <a:pt x="90" y="27"/>
                    </a:lnTo>
                    <a:lnTo>
                      <a:pt x="89" y="31"/>
                    </a:lnTo>
                    <a:lnTo>
                      <a:pt x="47" y="15"/>
                    </a:lnTo>
                    <a:close/>
                    <a:moveTo>
                      <a:pt x="89" y="31"/>
                    </a:moveTo>
                    <a:lnTo>
                      <a:pt x="81" y="49"/>
                    </a:lnTo>
                    <a:lnTo>
                      <a:pt x="74" y="64"/>
                    </a:lnTo>
                    <a:lnTo>
                      <a:pt x="67" y="78"/>
                    </a:lnTo>
                    <a:lnTo>
                      <a:pt x="61" y="89"/>
                    </a:lnTo>
                    <a:lnTo>
                      <a:pt x="22" y="68"/>
                    </a:lnTo>
                    <a:lnTo>
                      <a:pt x="28" y="57"/>
                    </a:lnTo>
                    <a:lnTo>
                      <a:pt x="34" y="46"/>
                    </a:lnTo>
                    <a:lnTo>
                      <a:pt x="41" y="32"/>
                    </a:lnTo>
                    <a:lnTo>
                      <a:pt x="47" y="15"/>
                    </a:lnTo>
                    <a:lnTo>
                      <a:pt x="89" y="31"/>
                    </a:lnTo>
                    <a:close/>
                    <a:moveTo>
                      <a:pt x="61" y="89"/>
                    </a:moveTo>
                    <a:lnTo>
                      <a:pt x="54" y="102"/>
                    </a:lnTo>
                    <a:lnTo>
                      <a:pt x="48" y="116"/>
                    </a:lnTo>
                    <a:lnTo>
                      <a:pt x="46" y="123"/>
                    </a:lnTo>
                    <a:lnTo>
                      <a:pt x="45" y="130"/>
                    </a:lnTo>
                    <a:lnTo>
                      <a:pt x="44" y="138"/>
                    </a:lnTo>
                    <a:lnTo>
                      <a:pt x="44" y="148"/>
                    </a:lnTo>
                    <a:lnTo>
                      <a:pt x="45" y="159"/>
                    </a:lnTo>
                    <a:lnTo>
                      <a:pt x="47" y="171"/>
                    </a:lnTo>
                    <a:lnTo>
                      <a:pt x="50" y="185"/>
                    </a:lnTo>
                    <a:lnTo>
                      <a:pt x="54" y="201"/>
                    </a:lnTo>
                    <a:lnTo>
                      <a:pt x="65" y="239"/>
                    </a:lnTo>
                    <a:lnTo>
                      <a:pt x="81" y="288"/>
                    </a:lnTo>
                    <a:lnTo>
                      <a:pt x="40" y="302"/>
                    </a:lnTo>
                    <a:lnTo>
                      <a:pt x="30" y="273"/>
                    </a:lnTo>
                    <a:lnTo>
                      <a:pt x="21" y="248"/>
                    </a:lnTo>
                    <a:lnTo>
                      <a:pt x="15" y="224"/>
                    </a:lnTo>
                    <a:lnTo>
                      <a:pt x="9" y="204"/>
                    </a:lnTo>
                    <a:lnTo>
                      <a:pt x="5" y="185"/>
                    </a:lnTo>
                    <a:lnTo>
                      <a:pt x="2" y="169"/>
                    </a:lnTo>
                    <a:lnTo>
                      <a:pt x="1" y="155"/>
                    </a:lnTo>
                    <a:lnTo>
                      <a:pt x="0" y="142"/>
                    </a:lnTo>
                    <a:lnTo>
                      <a:pt x="0" y="131"/>
                    </a:lnTo>
                    <a:lnTo>
                      <a:pt x="1" y="121"/>
                    </a:lnTo>
                    <a:lnTo>
                      <a:pt x="3" y="111"/>
                    </a:lnTo>
                    <a:lnTo>
                      <a:pt x="6" y="102"/>
                    </a:lnTo>
                    <a:lnTo>
                      <a:pt x="13" y="85"/>
                    </a:lnTo>
                    <a:lnTo>
                      <a:pt x="22" y="68"/>
                    </a:lnTo>
                    <a:lnTo>
                      <a:pt x="61" y="89"/>
                    </a:lnTo>
                    <a:close/>
                    <a:moveTo>
                      <a:pt x="81" y="288"/>
                    </a:moveTo>
                    <a:lnTo>
                      <a:pt x="83" y="292"/>
                    </a:lnTo>
                    <a:lnTo>
                      <a:pt x="81" y="288"/>
                    </a:lnTo>
                    <a:lnTo>
                      <a:pt x="60" y="295"/>
                    </a:lnTo>
                    <a:lnTo>
                      <a:pt x="81" y="288"/>
                    </a:lnTo>
                    <a:close/>
                    <a:moveTo>
                      <a:pt x="81" y="288"/>
                    </a:moveTo>
                    <a:lnTo>
                      <a:pt x="92" y="317"/>
                    </a:lnTo>
                    <a:lnTo>
                      <a:pt x="103" y="344"/>
                    </a:lnTo>
                    <a:lnTo>
                      <a:pt x="114" y="369"/>
                    </a:lnTo>
                    <a:lnTo>
                      <a:pt x="126" y="393"/>
                    </a:lnTo>
                    <a:lnTo>
                      <a:pt x="138" y="415"/>
                    </a:lnTo>
                    <a:lnTo>
                      <a:pt x="149" y="437"/>
                    </a:lnTo>
                    <a:lnTo>
                      <a:pt x="161" y="457"/>
                    </a:lnTo>
                    <a:lnTo>
                      <a:pt x="173" y="476"/>
                    </a:lnTo>
                    <a:lnTo>
                      <a:pt x="135" y="498"/>
                    </a:lnTo>
                    <a:lnTo>
                      <a:pt x="123" y="479"/>
                    </a:lnTo>
                    <a:lnTo>
                      <a:pt x="111" y="457"/>
                    </a:lnTo>
                    <a:lnTo>
                      <a:pt x="99" y="436"/>
                    </a:lnTo>
                    <a:lnTo>
                      <a:pt x="87" y="412"/>
                    </a:lnTo>
                    <a:lnTo>
                      <a:pt x="74" y="388"/>
                    </a:lnTo>
                    <a:lnTo>
                      <a:pt x="62" y="361"/>
                    </a:lnTo>
                    <a:lnTo>
                      <a:pt x="51" y="333"/>
                    </a:lnTo>
                    <a:lnTo>
                      <a:pt x="40" y="302"/>
                    </a:lnTo>
                    <a:lnTo>
                      <a:pt x="81" y="288"/>
                    </a:lnTo>
                    <a:close/>
                    <a:moveTo>
                      <a:pt x="173" y="476"/>
                    </a:moveTo>
                    <a:lnTo>
                      <a:pt x="185" y="497"/>
                    </a:lnTo>
                    <a:lnTo>
                      <a:pt x="197" y="518"/>
                    </a:lnTo>
                    <a:lnTo>
                      <a:pt x="208" y="538"/>
                    </a:lnTo>
                    <a:lnTo>
                      <a:pt x="218" y="559"/>
                    </a:lnTo>
                    <a:lnTo>
                      <a:pt x="227" y="579"/>
                    </a:lnTo>
                    <a:lnTo>
                      <a:pt x="235" y="601"/>
                    </a:lnTo>
                    <a:lnTo>
                      <a:pt x="241" y="622"/>
                    </a:lnTo>
                    <a:lnTo>
                      <a:pt x="246" y="645"/>
                    </a:lnTo>
                    <a:lnTo>
                      <a:pt x="249" y="668"/>
                    </a:lnTo>
                    <a:lnTo>
                      <a:pt x="251" y="694"/>
                    </a:lnTo>
                    <a:lnTo>
                      <a:pt x="250" y="721"/>
                    </a:lnTo>
                    <a:lnTo>
                      <a:pt x="248" y="750"/>
                    </a:lnTo>
                    <a:lnTo>
                      <a:pt x="243" y="782"/>
                    </a:lnTo>
                    <a:lnTo>
                      <a:pt x="235" y="816"/>
                    </a:lnTo>
                    <a:lnTo>
                      <a:pt x="225" y="851"/>
                    </a:lnTo>
                    <a:lnTo>
                      <a:pt x="213" y="891"/>
                    </a:lnTo>
                    <a:lnTo>
                      <a:pt x="171" y="877"/>
                    </a:lnTo>
                    <a:lnTo>
                      <a:pt x="183" y="841"/>
                    </a:lnTo>
                    <a:lnTo>
                      <a:pt x="192" y="807"/>
                    </a:lnTo>
                    <a:lnTo>
                      <a:pt x="199" y="777"/>
                    </a:lnTo>
                    <a:lnTo>
                      <a:pt x="203" y="748"/>
                    </a:lnTo>
                    <a:lnTo>
                      <a:pt x="206" y="721"/>
                    </a:lnTo>
                    <a:lnTo>
                      <a:pt x="206" y="697"/>
                    </a:lnTo>
                    <a:lnTo>
                      <a:pt x="205" y="674"/>
                    </a:lnTo>
                    <a:lnTo>
                      <a:pt x="202" y="652"/>
                    </a:lnTo>
                    <a:lnTo>
                      <a:pt x="198" y="631"/>
                    </a:lnTo>
                    <a:lnTo>
                      <a:pt x="192" y="612"/>
                    </a:lnTo>
                    <a:lnTo>
                      <a:pt x="185" y="593"/>
                    </a:lnTo>
                    <a:lnTo>
                      <a:pt x="177" y="574"/>
                    </a:lnTo>
                    <a:lnTo>
                      <a:pt x="157" y="536"/>
                    </a:lnTo>
                    <a:lnTo>
                      <a:pt x="135" y="498"/>
                    </a:lnTo>
                    <a:lnTo>
                      <a:pt x="173" y="476"/>
                    </a:lnTo>
                    <a:close/>
                    <a:moveTo>
                      <a:pt x="213" y="891"/>
                    </a:moveTo>
                    <a:lnTo>
                      <a:pt x="200" y="924"/>
                    </a:lnTo>
                    <a:lnTo>
                      <a:pt x="190" y="954"/>
                    </a:lnTo>
                    <a:lnTo>
                      <a:pt x="179" y="982"/>
                    </a:lnTo>
                    <a:lnTo>
                      <a:pt x="169" y="1008"/>
                    </a:lnTo>
                    <a:lnTo>
                      <a:pt x="159" y="1033"/>
                    </a:lnTo>
                    <a:lnTo>
                      <a:pt x="150" y="1055"/>
                    </a:lnTo>
                    <a:lnTo>
                      <a:pt x="142" y="1077"/>
                    </a:lnTo>
                    <a:lnTo>
                      <a:pt x="134" y="1096"/>
                    </a:lnTo>
                    <a:lnTo>
                      <a:pt x="93" y="1080"/>
                    </a:lnTo>
                    <a:lnTo>
                      <a:pt x="101" y="1060"/>
                    </a:lnTo>
                    <a:lnTo>
                      <a:pt x="109" y="1039"/>
                    </a:lnTo>
                    <a:lnTo>
                      <a:pt x="118" y="1017"/>
                    </a:lnTo>
                    <a:lnTo>
                      <a:pt x="128" y="993"/>
                    </a:lnTo>
                    <a:lnTo>
                      <a:pt x="138" y="967"/>
                    </a:lnTo>
                    <a:lnTo>
                      <a:pt x="149" y="939"/>
                    </a:lnTo>
                    <a:lnTo>
                      <a:pt x="159" y="909"/>
                    </a:lnTo>
                    <a:lnTo>
                      <a:pt x="171" y="877"/>
                    </a:lnTo>
                    <a:lnTo>
                      <a:pt x="213" y="891"/>
                    </a:lnTo>
                    <a:close/>
                    <a:moveTo>
                      <a:pt x="134" y="1096"/>
                    </a:moveTo>
                    <a:lnTo>
                      <a:pt x="117" y="1136"/>
                    </a:lnTo>
                    <a:lnTo>
                      <a:pt x="104" y="1171"/>
                    </a:lnTo>
                    <a:lnTo>
                      <a:pt x="99" y="1186"/>
                    </a:lnTo>
                    <a:lnTo>
                      <a:pt x="94" y="1201"/>
                    </a:lnTo>
                    <a:lnTo>
                      <a:pt x="91" y="1216"/>
                    </a:lnTo>
                    <a:lnTo>
                      <a:pt x="88" y="1230"/>
                    </a:lnTo>
                    <a:lnTo>
                      <a:pt x="86" y="1243"/>
                    </a:lnTo>
                    <a:lnTo>
                      <a:pt x="85" y="1258"/>
                    </a:lnTo>
                    <a:lnTo>
                      <a:pt x="84" y="1272"/>
                    </a:lnTo>
                    <a:lnTo>
                      <a:pt x="85" y="1287"/>
                    </a:lnTo>
                    <a:lnTo>
                      <a:pt x="86" y="1304"/>
                    </a:lnTo>
                    <a:lnTo>
                      <a:pt x="89" y="1321"/>
                    </a:lnTo>
                    <a:lnTo>
                      <a:pt x="92" y="1338"/>
                    </a:lnTo>
                    <a:lnTo>
                      <a:pt x="96" y="1359"/>
                    </a:lnTo>
                    <a:lnTo>
                      <a:pt x="54" y="1368"/>
                    </a:lnTo>
                    <a:lnTo>
                      <a:pt x="49" y="1347"/>
                    </a:lnTo>
                    <a:lnTo>
                      <a:pt x="45" y="1326"/>
                    </a:lnTo>
                    <a:lnTo>
                      <a:pt x="42" y="1307"/>
                    </a:lnTo>
                    <a:lnTo>
                      <a:pt x="41" y="1289"/>
                    </a:lnTo>
                    <a:lnTo>
                      <a:pt x="40" y="1272"/>
                    </a:lnTo>
                    <a:lnTo>
                      <a:pt x="40" y="1256"/>
                    </a:lnTo>
                    <a:lnTo>
                      <a:pt x="41" y="1240"/>
                    </a:lnTo>
                    <a:lnTo>
                      <a:pt x="44" y="1225"/>
                    </a:lnTo>
                    <a:lnTo>
                      <a:pt x="47" y="1210"/>
                    </a:lnTo>
                    <a:lnTo>
                      <a:pt x="51" y="1193"/>
                    </a:lnTo>
                    <a:lnTo>
                      <a:pt x="55" y="1177"/>
                    </a:lnTo>
                    <a:lnTo>
                      <a:pt x="61" y="1160"/>
                    </a:lnTo>
                    <a:lnTo>
                      <a:pt x="75" y="1123"/>
                    </a:lnTo>
                    <a:lnTo>
                      <a:pt x="93" y="1080"/>
                    </a:lnTo>
                    <a:lnTo>
                      <a:pt x="134" y="1096"/>
                    </a:lnTo>
                    <a:close/>
                    <a:moveTo>
                      <a:pt x="96" y="1359"/>
                    </a:moveTo>
                    <a:lnTo>
                      <a:pt x="97" y="1363"/>
                    </a:lnTo>
                    <a:lnTo>
                      <a:pt x="98" y="1366"/>
                    </a:lnTo>
                    <a:lnTo>
                      <a:pt x="98" y="1370"/>
                    </a:lnTo>
                    <a:lnTo>
                      <a:pt x="97" y="1374"/>
                    </a:lnTo>
                    <a:lnTo>
                      <a:pt x="95" y="1377"/>
                    </a:lnTo>
                    <a:lnTo>
                      <a:pt x="92" y="1380"/>
                    </a:lnTo>
                    <a:lnTo>
                      <a:pt x="87" y="1382"/>
                    </a:lnTo>
                    <a:lnTo>
                      <a:pt x="79" y="1385"/>
                    </a:lnTo>
                    <a:lnTo>
                      <a:pt x="72" y="1386"/>
                    </a:lnTo>
                    <a:lnTo>
                      <a:pt x="67" y="1386"/>
                    </a:lnTo>
                    <a:lnTo>
                      <a:pt x="63" y="1385"/>
                    </a:lnTo>
                    <a:lnTo>
                      <a:pt x="60" y="1382"/>
                    </a:lnTo>
                    <a:lnTo>
                      <a:pt x="57" y="1379"/>
                    </a:lnTo>
                    <a:lnTo>
                      <a:pt x="56" y="1376"/>
                    </a:lnTo>
                    <a:lnTo>
                      <a:pt x="55" y="1372"/>
                    </a:lnTo>
                    <a:lnTo>
                      <a:pt x="54" y="1368"/>
                    </a:lnTo>
                    <a:lnTo>
                      <a:pt x="96" y="1359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43" name="Freeform 639">
                <a:extLst>
                  <a:ext uri="{FF2B5EF4-FFF2-40B4-BE49-F238E27FC236}">
                    <a16:creationId xmlns:a16="http://schemas.microsoft.com/office/drawing/2014/main" id="{3C77514E-F3A9-4EA5-B56A-2707502DCA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38" y="1551"/>
                <a:ext cx="14" cy="18"/>
              </a:xfrm>
              <a:custGeom>
                <a:avLst/>
                <a:gdLst>
                  <a:gd name="T0" fmla="*/ 0 w 260"/>
                  <a:gd name="T1" fmla="*/ 0 h 350"/>
                  <a:gd name="T2" fmla="*/ 0 w 260"/>
                  <a:gd name="T3" fmla="*/ 0 h 350"/>
                  <a:gd name="T4" fmla="*/ 0 w 260"/>
                  <a:gd name="T5" fmla="*/ 0 h 350"/>
                  <a:gd name="T6" fmla="*/ 0 w 260"/>
                  <a:gd name="T7" fmla="*/ 0 h 350"/>
                  <a:gd name="T8" fmla="*/ 0 w 260"/>
                  <a:gd name="T9" fmla="*/ 0 h 350"/>
                  <a:gd name="T10" fmla="*/ 0 w 260"/>
                  <a:gd name="T11" fmla="*/ 0 h 350"/>
                  <a:gd name="T12" fmla="*/ 0 w 260"/>
                  <a:gd name="T13" fmla="*/ 0 h 350"/>
                  <a:gd name="T14" fmla="*/ 0 w 260"/>
                  <a:gd name="T15" fmla="*/ 0 h 350"/>
                  <a:gd name="T16" fmla="*/ 0 w 260"/>
                  <a:gd name="T17" fmla="*/ 0 h 350"/>
                  <a:gd name="T18" fmla="*/ 0 w 260"/>
                  <a:gd name="T19" fmla="*/ 0 h 350"/>
                  <a:gd name="T20" fmla="*/ 0 w 260"/>
                  <a:gd name="T21" fmla="*/ 0 h 350"/>
                  <a:gd name="T22" fmla="*/ 0 w 260"/>
                  <a:gd name="T23" fmla="*/ 1 h 350"/>
                  <a:gd name="T24" fmla="*/ 0 w 260"/>
                  <a:gd name="T25" fmla="*/ 1 h 350"/>
                  <a:gd name="T26" fmla="*/ 0 w 260"/>
                  <a:gd name="T27" fmla="*/ 1 h 350"/>
                  <a:gd name="T28" fmla="*/ 0 w 260"/>
                  <a:gd name="T29" fmla="*/ 1 h 350"/>
                  <a:gd name="T30" fmla="*/ 0 w 260"/>
                  <a:gd name="T31" fmla="*/ 1 h 350"/>
                  <a:gd name="T32" fmla="*/ 0 w 260"/>
                  <a:gd name="T33" fmla="*/ 1 h 350"/>
                  <a:gd name="T34" fmla="*/ 0 w 260"/>
                  <a:gd name="T35" fmla="*/ 1 h 350"/>
                  <a:gd name="T36" fmla="*/ 0 w 260"/>
                  <a:gd name="T37" fmla="*/ 1 h 350"/>
                  <a:gd name="T38" fmla="*/ 0 w 260"/>
                  <a:gd name="T39" fmla="*/ 1 h 350"/>
                  <a:gd name="T40" fmla="*/ 0 w 260"/>
                  <a:gd name="T41" fmla="*/ 1 h 350"/>
                  <a:gd name="T42" fmla="*/ 0 w 260"/>
                  <a:gd name="T43" fmla="*/ 1 h 350"/>
                  <a:gd name="T44" fmla="*/ 0 w 260"/>
                  <a:gd name="T45" fmla="*/ 1 h 350"/>
                  <a:gd name="T46" fmla="*/ 0 w 260"/>
                  <a:gd name="T47" fmla="*/ 0 h 350"/>
                  <a:gd name="T48" fmla="*/ 0 w 260"/>
                  <a:gd name="T49" fmla="*/ 0 h 350"/>
                  <a:gd name="T50" fmla="*/ 0 w 260"/>
                  <a:gd name="T51" fmla="*/ 1 h 350"/>
                  <a:gd name="T52" fmla="*/ 0 w 260"/>
                  <a:gd name="T53" fmla="*/ 1 h 350"/>
                  <a:gd name="T54" fmla="*/ 0 w 260"/>
                  <a:gd name="T55" fmla="*/ 1 h 350"/>
                  <a:gd name="T56" fmla="*/ 0 w 260"/>
                  <a:gd name="T57" fmla="*/ 1 h 350"/>
                  <a:gd name="T58" fmla="*/ 0 w 260"/>
                  <a:gd name="T59" fmla="*/ 1 h 350"/>
                  <a:gd name="T60" fmla="*/ 0 w 260"/>
                  <a:gd name="T61" fmla="*/ 1 h 350"/>
                  <a:gd name="T62" fmla="*/ 1 w 260"/>
                  <a:gd name="T63" fmla="*/ 1 h 350"/>
                  <a:gd name="T64" fmla="*/ 1 w 260"/>
                  <a:gd name="T65" fmla="*/ 1 h 350"/>
                  <a:gd name="T66" fmla="*/ 1 w 260"/>
                  <a:gd name="T67" fmla="*/ 1 h 350"/>
                  <a:gd name="T68" fmla="*/ 1 w 260"/>
                  <a:gd name="T69" fmla="*/ 0 h 350"/>
                  <a:gd name="T70" fmla="*/ 1 w 260"/>
                  <a:gd name="T71" fmla="*/ 0 h 350"/>
                  <a:gd name="T72" fmla="*/ 1 w 260"/>
                  <a:gd name="T73" fmla="*/ 1 h 350"/>
                  <a:gd name="T74" fmla="*/ 1 w 260"/>
                  <a:gd name="T75" fmla="*/ 1 h 350"/>
                  <a:gd name="T76" fmla="*/ 1 w 260"/>
                  <a:gd name="T77" fmla="*/ 1 h 350"/>
                  <a:gd name="T78" fmla="*/ 1 w 260"/>
                  <a:gd name="T79" fmla="*/ 1 h 350"/>
                  <a:gd name="T80" fmla="*/ 1 w 260"/>
                  <a:gd name="T81" fmla="*/ 1 h 350"/>
                  <a:gd name="T82" fmla="*/ 1 w 260"/>
                  <a:gd name="T83" fmla="*/ 1 h 350"/>
                  <a:gd name="T84" fmla="*/ 0 w 260"/>
                  <a:gd name="T85" fmla="*/ 1 h 350"/>
                  <a:gd name="T86" fmla="*/ 0 w 260"/>
                  <a:gd name="T87" fmla="*/ 1 h 350"/>
                  <a:gd name="T88" fmla="*/ 0 w 260"/>
                  <a:gd name="T89" fmla="*/ 1 h 350"/>
                  <a:gd name="T90" fmla="*/ 1 w 260"/>
                  <a:gd name="T91" fmla="*/ 0 h 350"/>
                  <a:gd name="T92" fmla="*/ 1 w 260"/>
                  <a:gd name="T93" fmla="*/ 0 h 350"/>
                  <a:gd name="T94" fmla="*/ 1 w 260"/>
                  <a:gd name="T95" fmla="*/ 0 h 350"/>
                  <a:gd name="T96" fmla="*/ 1 w 260"/>
                  <a:gd name="T97" fmla="*/ 0 h 350"/>
                  <a:gd name="T98" fmla="*/ 1 w 260"/>
                  <a:gd name="T99" fmla="*/ 0 h 350"/>
                  <a:gd name="T100" fmla="*/ 1 w 260"/>
                  <a:gd name="T101" fmla="*/ 0 h 350"/>
                  <a:gd name="T102" fmla="*/ 1 w 260"/>
                  <a:gd name="T103" fmla="*/ 0 h 350"/>
                  <a:gd name="T104" fmla="*/ 1 w 260"/>
                  <a:gd name="T105" fmla="*/ 0 h 350"/>
                  <a:gd name="T106" fmla="*/ 1 w 260"/>
                  <a:gd name="T107" fmla="*/ 0 h 35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60" h="350">
                    <a:moveTo>
                      <a:pt x="1" y="28"/>
                    </a:moveTo>
                    <a:lnTo>
                      <a:pt x="0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7" y="6"/>
                    </a:lnTo>
                    <a:lnTo>
                      <a:pt x="12" y="3"/>
                    </a:lnTo>
                    <a:lnTo>
                      <a:pt x="19" y="1"/>
                    </a:lnTo>
                    <a:lnTo>
                      <a:pt x="26" y="0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8" y="4"/>
                    </a:lnTo>
                    <a:lnTo>
                      <a:pt x="40" y="7"/>
                    </a:lnTo>
                    <a:lnTo>
                      <a:pt x="42" y="10"/>
                    </a:lnTo>
                    <a:lnTo>
                      <a:pt x="43" y="15"/>
                    </a:lnTo>
                    <a:lnTo>
                      <a:pt x="44" y="19"/>
                    </a:lnTo>
                    <a:lnTo>
                      <a:pt x="1" y="28"/>
                    </a:lnTo>
                    <a:close/>
                    <a:moveTo>
                      <a:pt x="44" y="19"/>
                    </a:moveTo>
                    <a:lnTo>
                      <a:pt x="48" y="31"/>
                    </a:lnTo>
                    <a:lnTo>
                      <a:pt x="55" y="63"/>
                    </a:lnTo>
                    <a:lnTo>
                      <a:pt x="66" y="109"/>
                    </a:lnTo>
                    <a:lnTo>
                      <a:pt x="80" y="161"/>
                    </a:lnTo>
                    <a:lnTo>
                      <a:pt x="88" y="187"/>
                    </a:lnTo>
                    <a:lnTo>
                      <a:pt x="97" y="213"/>
                    </a:lnTo>
                    <a:lnTo>
                      <a:pt x="106" y="238"/>
                    </a:lnTo>
                    <a:lnTo>
                      <a:pt x="115" y="259"/>
                    </a:lnTo>
                    <a:lnTo>
                      <a:pt x="123" y="279"/>
                    </a:lnTo>
                    <a:lnTo>
                      <a:pt x="132" y="293"/>
                    </a:lnTo>
                    <a:lnTo>
                      <a:pt x="137" y="298"/>
                    </a:lnTo>
                    <a:lnTo>
                      <a:pt x="142" y="302"/>
                    </a:lnTo>
                    <a:lnTo>
                      <a:pt x="146" y="305"/>
                    </a:lnTo>
                    <a:lnTo>
                      <a:pt x="150" y="306"/>
                    </a:lnTo>
                    <a:lnTo>
                      <a:pt x="145" y="350"/>
                    </a:lnTo>
                    <a:lnTo>
                      <a:pt x="138" y="348"/>
                    </a:lnTo>
                    <a:lnTo>
                      <a:pt x="130" y="345"/>
                    </a:lnTo>
                    <a:lnTo>
                      <a:pt x="123" y="340"/>
                    </a:lnTo>
                    <a:lnTo>
                      <a:pt x="117" y="334"/>
                    </a:lnTo>
                    <a:lnTo>
                      <a:pt x="110" y="326"/>
                    </a:lnTo>
                    <a:lnTo>
                      <a:pt x="104" y="317"/>
                    </a:lnTo>
                    <a:lnTo>
                      <a:pt x="97" y="307"/>
                    </a:lnTo>
                    <a:lnTo>
                      <a:pt x="91" y="296"/>
                    </a:lnTo>
                    <a:lnTo>
                      <a:pt x="78" y="271"/>
                    </a:lnTo>
                    <a:lnTo>
                      <a:pt x="66" y="245"/>
                    </a:lnTo>
                    <a:lnTo>
                      <a:pt x="56" y="215"/>
                    </a:lnTo>
                    <a:lnTo>
                      <a:pt x="44" y="185"/>
                    </a:lnTo>
                    <a:lnTo>
                      <a:pt x="27" y="128"/>
                    </a:lnTo>
                    <a:lnTo>
                      <a:pt x="14" y="77"/>
                    </a:lnTo>
                    <a:lnTo>
                      <a:pt x="5" y="41"/>
                    </a:lnTo>
                    <a:lnTo>
                      <a:pt x="1" y="28"/>
                    </a:lnTo>
                    <a:lnTo>
                      <a:pt x="44" y="19"/>
                    </a:lnTo>
                    <a:close/>
                    <a:moveTo>
                      <a:pt x="150" y="306"/>
                    </a:moveTo>
                    <a:lnTo>
                      <a:pt x="152" y="307"/>
                    </a:lnTo>
                    <a:lnTo>
                      <a:pt x="150" y="306"/>
                    </a:lnTo>
                    <a:lnTo>
                      <a:pt x="147" y="329"/>
                    </a:lnTo>
                    <a:lnTo>
                      <a:pt x="150" y="306"/>
                    </a:lnTo>
                    <a:close/>
                    <a:moveTo>
                      <a:pt x="150" y="306"/>
                    </a:moveTo>
                    <a:lnTo>
                      <a:pt x="153" y="306"/>
                    </a:lnTo>
                    <a:lnTo>
                      <a:pt x="157" y="306"/>
                    </a:lnTo>
                    <a:lnTo>
                      <a:pt x="160" y="304"/>
                    </a:lnTo>
                    <a:lnTo>
                      <a:pt x="163" y="302"/>
                    </a:lnTo>
                    <a:lnTo>
                      <a:pt x="169" y="295"/>
                    </a:lnTo>
                    <a:lnTo>
                      <a:pt x="175" y="286"/>
                    </a:lnTo>
                    <a:lnTo>
                      <a:pt x="182" y="274"/>
                    </a:lnTo>
                    <a:lnTo>
                      <a:pt x="187" y="262"/>
                    </a:lnTo>
                    <a:lnTo>
                      <a:pt x="192" y="249"/>
                    </a:lnTo>
                    <a:lnTo>
                      <a:pt x="197" y="235"/>
                    </a:lnTo>
                    <a:lnTo>
                      <a:pt x="205" y="208"/>
                    </a:lnTo>
                    <a:lnTo>
                      <a:pt x="211" y="183"/>
                    </a:lnTo>
                    <a:lnTo>
                      <a:pt x="215" y="166"/>
                    </a:lnTo>
                    <a:lnTo>
                      <a:pt x="216" y="160"/>
                    </a:lnTo>
                    <a:lnTo>
                      <a:pt x="259" y="168"/>
                    </a:lnTo>
                    <a:lnTo>
                      <a:pt x="257" y="176"/>
                    </a:lnTo>
                    <a:lnTo>
                      <a:pt x="252" y="198"/>
                    </a:lnTo>
                    <a:lnTo>
                      <a:pt x="248" y="212"/>
                    </a:lnTo>
                    <a:lnTo>
                      <a:pt x="243" y="228"/>
                    </a:lnTo>
                    <a:lnTo>
                      <a:pt x="238" y="246"/>
                    </a:lnTo>
                    <a:lnTo>
                      <a:pt x="231" y="263"/>
                    </a:lnTo>
                    <a:lnTo>
                      <a:pt x="224" y="281"/>
                    </a:lnTo>
                    <a:lnTo>
                      <a:pt x="214" y="297"/>
                    </a:lnTo>
                    <a:lnTo>
                      <a:pt x="205" y="312"/>
                    </a:lnTo>
                    <a:lnTo>
                      <a:pt x="195" y="326"/>
                    </a:lnTo>
                    <a:lnTo>
                      <a:pt x="190" y="332"/>
                    </a:lnTo>
                    <a:lnTo>
                      <a:pt x="184" y="337"/>
                    </a:lnTo>
                    <a:lnTo>
                      <a:pt x="178" y="341"/>
                    </a:lnTo>
                    <a:lnTo>
                      <a:pt x="171" y="345"/>
                    </a:lnTo>
                    <a:lnTo>
                      <a:pt x="165" y="348"/>
                    </a:lnTo>
                    <a:lnTo>
                      <a:pt x="158" y="349"/>
                    </a:lnTo>
                    <a:lnTo>
                      <a:pt x="152" y="350"/>
                    </a:lnTo>
                    <a:lnTo>
                      <a:pt x="145" y="350"/>
                    </a:lnTo>
                    <a:lnTo>
                      <a:pt x="150" y="306"/>
                    </a:lnTo>
                    <a:close/>
                    <a:moveTo>
                      <a:pt x="216" y="160"/>
                    </a:moveTo>
                    <a:lnTo>
                      <a:pt x="217" y="156"/>
                    </a:lnTo>
                    <a:lnTo>
                      <a:pt x="218" y="152"/>
                    </a:lnTo>
                    <a:lnTo>
                      <a:pt x="219" y="149"/>
                    </a:lnTo>
                    <a:lnTo>
                      <a:pt x="222" y="146"/>
                    </a:lnTo>
                    <a:lnTo>
                      <a:pt x="225" y="143"/>
                    </a:lnTo>
                    <a:lnTo>
                      <a:pt x="229" y="141"/>
                    </a:lnTo>
                    <a:lnTo>
                      <a:pt x="235" y="141"/>
                    </a:lnTo>
                    <a:lnTo>
                      <a:pt x="242" y="142"/>
                    </a:lnTo>
                    <a:lnTo>
                      <a:pt x="249" y="144"/>
                    </a:lnTo>
                    <a:lnTo>
                      <a:pt x="254" y="147"/>
                    </a:lnTo>
                    <a:lnTo>
                      <a:pt x="257" y="150"/>
                    </a:lnTo>
                    <a:lnTo>
                      <a:pt x="259" y="153"/>
                    </a:lnTo>
                    <a:lnTo>
                      <a:pt x="260" y="156"/>
                    </a:lnTo>
                    <a:lnTo>
                      <a:pt x="260" y="160"/>
                    </a:lnTo>
                    <a:lnTo>
                      <a:pt x="260" y="164"/>
                    </a:lnTo>
                    <a:lnTo>
                      <a:pt x="259" y="168"/>
                    </a:lnTo>
                    <a:lnTo>
                      <a:pt x="216" y="160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44" name="Freeform 640">
                <a:extLst>
                  <a:ext uri="{FF2B5EF4-FFF2-40B4-BE49-F238E27FC236}">
                    <a16:creationId xmlns:a16="http://schemas.microsoft.com/office/drawing/2014/main" id="{40C56A64-7F9A-4BA5-9000-3C09F96878A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5" y="1568"/>
                <a:ext cx="6" cy="26"/>
              </a:xfrm>
              <a:custGeom>
                <a:avLst/>
                <a:gdLst>
                  <a:gd name="T0" fmla="*/ 0 w 123"/>
                  <a:gd name="T1" fmla="*/ 0 h 509"/>
                  <a:gd name="T2" fmla="*/ 0 w 123"/>
                  <a:gd name="T3" fmla="*/ 0 h 509"/>
                  <a:gd name="T4" fmla="*/ 0 w 123"/>
                  <a:gd name="T5" fmla="*/ 0 h 509"/>
                  <a:gd name="T6" fmla="*/ 0 w 123"/>
                  <a:gd name="T7" fmla="*/ 0 h 509"/>
                  <a:gd name="T8" fmla="*/ 0 w 123"/>
                  <a:gd name="T9" fmla="*/ 0 h 509"/>
                  <a:gd name="T10" fmla="*/ 0 w 123"/>
                  <a:gd name="T11" fmla="*/ 0 h 509"/>
                  <a:gd name="T12" fmla="*/ 0 w 123"/>
                  <a:gd name="T13" fmla="*/ 0 h 509"/>
                  <a:gd name="T14" fmla="*/ 0 w 123"/>
                  <a:gd name="T15" fmla="*/ 0 h 509"/>
                  <a:gd name="T16" fmla="*/ 0 w 123"/>
                  <a:gd name="T17" fmla="*/ 0 h 509"/>
                  <a:gd name="T18" fmla="*/ 0 w 123"/>
                  <a:gd name="T19" fmla="*/ 0 h 509"/>
                  <a:gd name="T20" fmla="*/ 0 w 123"/>
                  <a:gd name="T21" fmla="*/ 0 h 509"/>
                  <a:gd name="T22" fmla="*/ 0 w 123"/>
                  <a:gd name="T23" fmla="*/ 0 h 509"/>
                  <a:gd name="T24" fmla="*/ 0 w 123"/>
                  <a:gd name="T25" fmla="*/ 1 h 509"/>
                  <a:gd name="T26" fmla="*/ 0 w 123"/>
                  <a:gd name="T27" fmla="*/ 1 h 509"/>
                  <a:gd name="T28" fmla="*/ 0 w 123"/>
                  <a:gd name="T29" fmla="*/ 1 h 509"/>
                  <a:gd name="T30" fmla="*/ 0 w 123"/>
                  <a:gd name="T31" fmla="*/ 1 h 509"/>
                  <a:gd name="T32" fmla="*/ 0 w 123"/>
                  <a:gd name="T33" fmla="*/ 1 h 509"/>
                  <a:gd name="T34" fmla="*/ 0 w 123"/>
                  <a:gd name="T35" fmla="*/ 1 h 509"/>
                  <a:gd name="T36" fmla="*/ 0 w 123"/>
                  <a:gd name="T37" fmla="*/ 1 h 509"/>
                  <a:gd name="T38" fmla="*/ 0 w 123"/>
                  <a:gd name="T39" fmla="*/ 1 h 509"/>
                  <a:gd name="T40" fmla="*/ 0 w 123"/>
                  <a:gd name="T41" fmla="*/ 0 h 509"/>
                  <a:gd name="T42" fmla="*/ 0 w 123"/>
                  <a:gd name="T43" fmla="*/ 0 h 509"/>
                  <a:gd name="T44" fmla="*/ 0 w 123"/>
                  <a:gd name="T45" fmla="*/ 0 h 509"/>
                  <a:gd name="T46" fmla="*/ 0 w 123"/>
                  <a:gd name="T47" fmla="*/ 1 h 509"/>
                  <a:gd name="T48" fmla="*/ 0 w 123"/>
                  <a:gd name="T49" fmla="*/ 1 h 509"/>
                  <a:gd name="T50" fmla="*/ 0 w 123"/>
                  <a:gd name="T51" fmla="*/ 1 h 509"/>
                  <a:gd name="T52" fmla="*/ 0 w 123"/>
                  <a:gd name="T53" fmla="*/ 1 h 509"/>
                  <a:gd name="T54" fmla="*/ 0 w 123"/>
                  <a:gd name="T55" fmla="*/ 1 h 509"/>
                  <a:gd name="T56" fmla="*/ 0 w 123"/>
                  <a:gd name="T57" fmla="*/ 1 h 509"/>
                  <a:gd name="T58" fmla="*/ 0 w 123"/>
                  <a:gd name="T59" fmla="*/ 1 h 509"/>
                  <a:gd name="T60" fmla="*/ 0 w 123"/>
                  <a:gd name="T61" fmla="*/ 1 h 509"/>
                  <a:gd name="T62" fmla="*/ 0 w 123"/>
                  <a:gd name="T63" fmla="*/ 1 h 509"/>
                  <a:gd name="T64" fmla="*/ 0 w 123"/>
                  <a:gd name="T65" fmla="*/ 1 h 509"/>
                  <a:gd name="T66" fmla="*/ 0 w 123"/>
                  <a:gd name="T67" fmla="*/ 1 h 509"/>
                  <a:gd name="T68" fmla="*/ 0 w 123"/>
                  <a:gd name="T69" fmla="*/ 1 h 509"/>
                  <a:gd name="T70" fmla="*/ 0 w 123"/>
                  <a:gd name="T71" fmla="*/ 1 h 509"/>
                  <a:gd name="T72" fmla="*/ 0 w 123"/>
                  <a:gd name="T73" fmla="*/ 1 h 509"/>
                  <a:gd name="T74" fmla="*/ 0 w 123"/>
                  <a:gd name="T75" fmla="*/ 1 h 509"/>
                  <a:gd name="T76" fmla="*/ 0 w 123"/>
                  <a:gd name="T77" fmla="*/ 1 h 509"/>
                  <a:gd name="T78" fmla="*/ 0 w 123"/>
                  <a:gd name="T79" fmla="*/ 1 h 509"/>
                  <a:gd name="T80" fmla="*/ 0 w 123"/>
                  <a:gd name="T81" fmla="*/ 1 h 509"/>
                  <a:gd name="T82" fmla="*/ 0 w 123"/>
                  <a:gd name="T83" fmla="*/ 1 h 509"/>
                  <a:gd name="T84" fmla="*/ 0 w 123"/>
                  <a:gd name="T85" fmla="*/ 1 h 509"/>
                  <a:gd name="T86" fmla="*/ 0 w 123"/>
                  <a:gd name="T87" fmla="*/ 1 h 509"/>
                  <a:gd name="T88" fmla="*/ 0 w 123"/>
                  <a:gd name="T89" fmla="*/ 1 h 509"/>
                  <a:gd name="T90" fmla="*/ 0 w 123"/>
                  <a:gd name="T91" fmla="*/ 1 h 509"/>
                  <a:gd name="T92" fmla="*/ 0 w 123"/>
                  <a:gd name="T93" fmla="*/ 1 h 509"/>
                  <a:gd name="T94" fmla="*/ 0 w 123"/>
                  <a:gd name="T95" fmla="*/ 1 h 509"/>
                  <a:gd name="T96" fmla="*/ 0 w 123"/>
                  <a:gd name="T97" fmla="*/ 1 h 509"/>
                  <a:gd name="T98" fmla="*/ 0 w 123"/>
                  <a:gd name="T99" fmla="*/ 1 h 509"/>
                  <a:gd name="T100" fmla="*/ 0 w 123"/>
                  <a:gd name="T101" fmla="*/ 1 h 509"/>
                  <a:gd name="T102" fmla="*/ 0 w 123"/>
                  <a:gd name="T103" fmla="*/ 1 h 50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23" h="509">
                    <a:moveTo>
                      <a:pt x="2" y="24"/>
                    </a:moveTo>
                    <a:lnTo>
                      <a:pt x="2" y="20"/>
                    </a:lnTo>
                    <a:lnTo>
                      <a:pt x="2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6" y="6"/>
                    </a:lnTo>
                    <a:lnTo>
                      <a:pt x="9" y="2"/>
                    </a:lnTo>
                    <a:lnTo>
                      <a:pt x="16" y="1"/>
                    </a:lnTo>
                    <a:lnTo>
                      <a:pt x="23" y="0"/>
                    </a:lnTo>
                    <a:lnTo>
                      <a:pt x="30" y="0"/>
                    </a:lnTo>
                    <a:lnTo>
                      <a:pt x="35" y="1"/>
                    </a:lnTo>
                    <a:lnTo>
                      <a:pt x="39" y="2"/>
                    </a:lnTo>
                    <a:lnTo>
                      <a:pt x="42" y="6"/>
                    </a:lnTo>
                    <a:lnTo>
                      <a:pt x="44" y="9"/>
                    </a:lnTo>
                    <a:lnTo>
                      <a:pt x="45" y="13"/>
                    </a:lnTo>
                    <a:lnTo>
                      <a:pt x="45" y="16"/>
                    </a:lnTo>
                    <a:lnTo>
                      <a:pt x="46" y="20"/>
                    </a:lnTo>
                    <a:lnTo>
                      <a:pt x="2" y="24"/>
                    </a:lnTo>
                    <a:close/>
                    <a:moveTo>
                      <a:pt x="46" y="20"/>
                    </a:moveTo>
                    <a:lnTo>
                      <a:pt x="46" y="29"/>
                    </a:lnTo>
                    <a:lnTo>
                      <a:pt x="49" y="53"/>
                    </a:lnTo>
                    <a:lnTo>
                      <a:pt x="52" y="86"/>
                    </a:lnTo>
                    <a:lnTo>
                      <a:pt x="59" y="127"/>
                    </a:lnTo>
                    <a:lnTo>
                      <a:pt x="63" y="150"/>
                    </a:lnTo>
                    <a:lnTo>
                      <a:pt x="67" y="171"/>
                    </a:lnTo>
                    <a:lnTo>
                      <a:pt x="72" y="193"/>
                    </a:lnTo>
                    <a:lnTo>
                      <a:pt x="77" y="214"/>
                    </a:lnTo>
                    <a:lnTo>
                      <a:pt x="83" y="234"/>
                    </a:lnTo>
                    <a:lnTo>
                      <a:pt x="90" y="252"/>
                    </a:lnTo>
                    <a:lnTo>
                      <a:pt x="98" y="267"/>
                    </a:lnTo>
                    <a:lnTo>
                      <a:pt x="106" y="281"/>
                    </a:lnTo>
                    <a:lnTo>
                      <a:pt x="71" y="307"/>
                    </a:lnTo>
                    <a:lnTo>
                      <a:pt x="66" y="300"/>
                    </a:lnTo>
                    <a:lnTo>
                      <a:pt x="62" y="292"/>
                    </a:lnTo>
                    <a:lnTo>
                      <a:pt x="57" y="283"/>
                    </a:lnTo>
                    <a:lnTo>
                      <a:pt x="52" y="274"/>
                    </a:lnTo>
                    <a:lnTo>
                      <a:pt x="44" y="254"/>
                    </a:lnTo>
                    <a:lnTo>
                      <a:pt x="37" y="233"/>
                    </a:lnTo>
                    <a:lnTo>
                      <a:pt x="31" y="209"/>
                    </a:lnTo>
                    <a:lnTo>
                      <a:pt x="26" y="186"/>
                    </a:lnTo>
                    <a:lnTo>
                      <a:pt x="21" y="162"/>
                    </a:lnTo>
                    <a:lnTo>
                      <a:pt x="17" y="139"/>
                    </a:lnTo>
                    <a:lnTo>
                      <a:pt x="9" y="95"/>
                    </a:lnTo>
                    <a:lnTo>
                      <a:pt x="5" y="58"/>
                    </a:lnTo>
                    <a:lnTo>
                      <a:pt x="3" y="33"/>
                    </a:lnTo>
                    <a:lnTo>
                      <a:pt x="2" y="24"/>
                    </a:lnTo>
                    <a:lnTo>
                      <a:pt x="46" y="20"/>
                    </a:lnTo>
                    <a:close/>
                    <a:moveTo>
                      <a:pt x="106" y="281"/>
                    </a:moveTo>
                    <a:lnTo>
                      <a:pt x="111" y="289"/>
                    </a:lnTo>
                    <a:lnTo>
                      <a:pt x="115" y="296"/>
                    </a:lnTo>
                    <a:lnTo>
                      <a:pt x="118" y="305"/>
                    </a:lnTo>
                    <a:lnTo>
                      <a:pt x="121" y="314"/>
                    </a:lnTo>
                    <a:lnTo>
                      <a:pt x="122" y="322"/>
                    </a:lnTo>
                    <a:lnTo>
                      <a:pt x="123" y="331"/>
                    </a:lnTo>
                    <a:lnTo>
                      <a:pt x="122" y="340"/>
                    </a:lnTo>
                    <a:lnTo>
                      <a:pt x="121" y="349"/>
                    </a:lnTo>
                    <a:lnTo>
                      <a:pt x="120" y="359"/>
                    </a:lnTo>
                    <a:lnTo>
                      <a:pt x="118" y="368"/>
                    </a:lnTo>
                    <a:lnTo>
                      <a:pt x="115" y="377"/>
                    </a:lnTo>
                    <a:lnTo>
                      <a:pt x="112" y="385"/>
                    </a:lnTo>
                    <a:lnTo>
                      <a:pt x="105" y="404"/>
                    </a:lnTo>
                    <a:lnTo>
                      <a:pt x="96" y="420"/>
                    </a:lnTo>
                    <a:lnTo>
                      <a:pt x="87" y="436"/>
                    </a:lnTo>
                    <a:lnTo>
                      <a:pt x="77" y="452"/>
                    </a:lnTo>
                    <a:lnTo>
                      <a:pt x="68" y="465"/>
                    </a:lnTo>
                    <a:lnTo>
                      <a:pt x="60" y="476"/>
                    </a:lnTo>
                    <a:lnTo>
                      <a:pt x="45" y="494"/>
                    </a:lnTo>
                    <a:lnTo>
                      <a:pt x="40" y="500"/>
                    </a:lnTo>
                    <a:lnTo>
                      <a:pt x="7" y="470"/>
                    </a:lnTo>
                    <a:lnTo>
                      <a:pt x="13" y="465"/>
                    </a:lnTo>
                    <a:lnTo>
                      <a:pt x="24" y="452"/>
                    </a:lnTo>
                    <a:lnTo>
                      <a:pt x="38" y="432"/>
                    </a:lnTo>
                    <a:lnTo>
                      <a:pt x="55" y="408"/>
                    </a:lnTo>
                    <a:lnTo>
                      <a:pt x="62" y="394"/>
                    </a:lnTo>
                    <a:lnTo>
                      <a:pt x="68" y="381"/>
                    </a:lnTo>
                    <a:lnTo>
                      <a:pt x="74" y="368"/>
                    </a:lnTo>
                    <a:lnTo>
                      <a:pt x="78" y="354"/>
                    </a:lnTo>
                    <a:lnTo>
                      <a:pt x="79" y="347"/>
                    </a:lnTo>
                    <a:lnTo>
                      <a:pt x="80" y="341"/>
                    </a:lnTo>
                    <a:lnTo>
                      <a:pt x="80" y="335"/>
                    </a:lnTo>
                    <a:lnTo>
                      <a:pt x="79" y="329"/>
                    </a:lnTo>
                    <a:lnTo>
                      <a:pt x="78" y="323"/>
                    </a:lnTo>
                    <a:lnTo>
                      <a:pt x="77" y="318"/>
                    </a:lnTo>
                    <a:lnTo>
                      <a:pt x="74" y="311"/>
                    </a:lnTo>
                    <a:lnTo>
                      <a:pt x="71" y="307"/>
                    </a:lnTo>
                    <a:lnTo>
                      <a:pt x="106" y="281"/>
                    </a:lnTo>
                    <a:close/>
                    <a:moveTo>
                      <a:pt x="40" y="500"/>
                    </a:moveTo>
                    <a:lnTo>
                      <a:pt x="37" y="503"/>
                    </a:lnTo>
                    <a:lnTo>
                      <a:pt x="35" y="505"/>
                    </a:lnTo>
                    <a:lnTo>
                      <a:pt x="32" y="507"/>
                    </a:lnTo>
                    <a:lnTo>
                      <a:pt x="28" y="509"/>
                    </a:lnTo>
                    <a:lnTo>
                      <a:pt x="24" y="509"/>
                    </a:lnTo>
                    <a:lnTo>
                      <a:pt x="20" y="508"/>
                    </a:lnTo>
                    <a:lnTo>
                      <a:pt x="15" y="505"/>
                    </a:lnTo>
                    <a:lnTo>
                      <a:pt x="9" y="501"/>
                    </a:lnTo>
                    <a:lnTo>
                      <a:pt x="4" y="496"/>
                    </a:lnTo>
                    <a:lnTo>
                      <a:pt x="1" y="491"/>
                    </a:lnTo>
                    <a:lnTo>
                      <a:pt x="0" y="486"/>
                    </a:lnTo>
                    <a:lnTo>
                      <a:pt x="0" y="482"/>
                    </a:lnTo>
                    <a:lnTo>
                      <a:pt x="1" y="479"/>
                    </a:lnTo>
                    <a:lnTo>
                      <a:pt x="2" y="476"/>
                    </a:lnTo>
                    <a:lnTo>
                      <a:pt x="5" y="473"/>
                    </a:lnTo>
                    <a:lnTo>
                      <a:pt x="7" y="470"/>
                    </a:lnTo>
                    <a:lnTo>
                      <a:pt x="40" y="500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45" name="Freeform 641">
                <a:extLst>
                  <a:ext uri="{FF2B5EF4-FFF2-40B4-BE49-F238E27FC236}">
                    <a16:creationId xmlns:a16="http://schemas.microsoft.com/office/drawing/2014/main" id="{765D8FFB-4524-4C41-96CD-7211F9DB2DE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16" y="1527"/>
                <a:ext cx="20" cy="61"/>
              </a:xfrm>
              <a:custGeom>
                <a:avLst/>
                <a:gdLst>
                  <a:gd name="T0" fmla="*/ 0 w 393"/>
                  <a:gd name="T1" fmla="*/ 1 h 1162"/>
                  <a:gd name="T2" fmla="*/ 0 w 393"/>
                  <a:gd name="T3" fmla="*/ 1 h 1162"/>
                  <a:gd name="T4" fmla="*/ 0 w 393"/>
                  <a:gd name="T5" fmla="*/ 1 h 1162"/>
                  <a:gd name="T6" fmla="*/ 0 w 393"/>
                  <a:gd name="T7" fmla="*/ 1 h 1162"/>
                  <a:gd name="T8" fmla="*/ 1 w 393"/>
                  <a:gd name="T9" fmla="*/ 1 h 1162"/>
                  <a:gd name="T10" fmla="*/ 0 w 393"/>
                  <a:gd name="T11" fmla="*/ 1 h 1162"/>
                  <a:gd name="T12" fmla="*/ 0 w 393"/>
                  <a:gd name="T13" fmla="*/ 1 h 1162"/>
                  <a:gd name="T14" fmla="*/ 1 w 393"/>
                  <a:gd name="T15" fmla="*/ 1 h 1162"/>
                  <a:gd name="T16" fmla="*/ 0 w 393"/>
                  <a:gd name="T17" fmla="*/ 2 h 1162"/>
                  <a:gd name="T18" fmla="*/ 0 w 393"/>
                  <a:gd name="T19" fmla="*/ 2 h 1162"/>
                  <a:gd name="T20" fmla="*/ 0 w 393"/>
                  <a:gd name="T21" fmla="*/ 2 h 1162"/>
                  <a:gd name="T22" fmla="*/ 0 w 393"/>
                  <a:gd name="T23" fmla="*/ 2 h 1162"/>
                  <a:gd name="T24" fmla="*/ 0 w 393"/>
                  <a:gd name="T25" fmla="*/ 1 h 1162"/>
                  <a:gd name="T26" fmla="*/ 0 w 393"/>
                  <a:gd name="T27" fmla="*/ 2 h 1162"/>
                  <a:gd name="T28" fmla="*/ 0 w 393"/>
                  <a:gd name="T29" fmla="*/ 2 h 1162"/>
                  <a:gd name="T30" fmla="*/ 0 w 393"/>
                  <a:gd name="T31" fmla="*/ 2 h 1162"/>
                  <a:gd name="T32" fmla="*/ 0 w 393"/>
                  <a:gd name="T33" fmla="*/ 2 h 1162"/>
                  <a:gd name="T34" fmla="*/ 0 w 393"/>
                  <a:gd name="T35" fmla="*/ 2 h 1162"/>
                  <a:gd name="T36" fmla="*/ 0 w 393"/>
                  <a:gd name="T37" fmla="*/ 2 h 1162"/>
                  <a:gd name="T38" fmla="*/ 0 w 393"/>
                  <a:gd name="T39" fmla="*/ 2 h 1162"/>
                  <a:gd name="T40" fmla="*/ 0 w 393"/>
                  <a:gd name="T41" fmla="*/ 3 h 1162"/>
                  <a:gd name="T42" fmla="*/ 0 w 393"/>
                  <a:gd name="T43" fmla="*/ 2 h 1162"/>
                  <a:gd name="T44" fmla="*/ 1 w 393"/>
                  <a:gd name="T45" fmla="*/ 3 h 1162"/>
                  <a:gd name="T46" fmla="*/ 0 w 393"/>
                  <a:gd name="T47" fmla="*/ 3 h 1162"/>
                  <a:gd name="T48" fmla="*/ 1 w 393"/>
                  <a:gd name="T49" fmla="*/ 3 h 1162"/>
                  <a:gd name="T50" fmla="*/ 1 w 393"/>
                  <a:gd name="T51" fmla="*/ 3 h 1162"/>
                  <a:gd name="T52" fmla="*/ 1 w 393"/>
                  <a:gd name="T53" fmla="*/ 3 h 1162"/>
                  <a:gd name="T54" fmla="*/ 1 w 393"/>
                  <a:gd name="T55" fmla="*/ 3 h 1162"/>
                  <a:gd name="T56" fmla="*/ 0 w 393"/>
                  <a:gd name="T57" fmla="*/ 3 h 1162"/>
                  <a:gd name="T58" fmla="*/ 1 w 393"/>
                  <a:gd name="T59" fmla="*/ 3 h 1162"/>
                  <a:gd name="T60" fmla="*/ 1 w 393"/>
                  <a:gd name="T61" fmla="*/ 3 h 1162"/>
                  <a:gd name="T62" fmla="*/ 1 w 393"/>
                  <a:gd name="T63" fmla="*/ 3 h 1162"/>
                  <a:gd name="T64" fmla="*/ 1 w 393"/>
                  <a:gd name="T65" fmla="*/ 2 h 1162"/>
                  <a:gd name="T66" fmla="*/ 1 w 393"/>
                  <a:gd name="T67" fmla="*/ 2 h 1162"/>
                  <a:gd name="T68" fmla="*/ 1 w 393"/>
                  <a:gd name="T69" fmla="*/ 3 h 1162"/>
                  <a:gd name="T70" fmla="*/ 1 w 393"/>
                  <a:gd name="T71" fmla="*/ 2 h 1162"/>
                  <a:gd name="T72" fmla="*/ 1 w 393"/>
                  <a:gd name="T73" fmla="*/ 2 h 1162"/>
                  <a:gd name="T74" fmla="*/ 1 w 393"/>
                  <a:gd name="T75" fmla="*/ 2 h 1162"/>
                  <a:gd name="T76" fmla="*/ 1 w 393"/>
                  <a:gd name="T77" fmla="*/ 2 h 1162"/>
                  <a:gd name="T78" fmla="*/ 1 w 393"/>
                  <a:gd name="T79" fmla="*/ 2 h 1162"/>
                  <a:gd name="T80" fmla="*/ 1 w 393"/>
                  <a:gd name="T81" fmla="*/ 1 h 1162"/>
                  <a:gd name="T82" fmla="*/ 1 w 393"/>
                  <a:gd name="T83" fmla="*/ 1 h 1162"/>
                  <a:gd name="T84" fmla="*/ 1 w 393"/>
                  <a:gd name="T85" fmla="*/ 1 h 1162"/>
                  <a:gd name="T86" fmla="*/ 1 w 393"/>
                  <a:gd name="T87" fmla="*/ 1 h 1162"/>
                  <a:gd name="T88" fmla="*/ 1 w 393"/>
                  <a:gd name="T89" fmla="*/ 1 h 1162"/>
                  <a:gd name="T90" fmla="*/ 1 w 393"/>
                  <a:gd name="T91" fmla="*/ 1 h 1162"/>
                  <a:gd name="T92" fmla="*/ 1 w 393"/>
                  <a:gd name="T93" fmla="*/ 1 h 1162"/>
                  <a:gd name="T94" fmla="*/ 1 w 393"/>
                  <a:gd name="T95" fmla="*/ 1 h 1162"/>
                  <a:gd name="T96" fmla="*/ 1 w 393"/>
                  <a:gd name="T97" fmla="*/ 1 h 1162"/>
                  <a:gd name="T98" fmla="*/ 1 w 393"/>
                  <a:gd name="T99" fmla="*/ 0 h 1162"/>
                  <a:gd name="T100" fmla="*/ 1 w 393"/>
                  <a:gd name="T101" fmla="*/ 0 h 1162"/>
                  <a:gd name="T102" fmla="*/ 1 w 393"/>
                  <a:gd name="T103" fmla="*/ 1 h 1162"/>
                  <a:gd name="T104" fmla="*/ 1 w 393"/>
                  <a:gd name="T105" fmla="*/ 0 h 1162"/>
                  <a:gd name="T106" fmla="*/ 1 w 393"/>
                  <a:gd name="T107" fmla="*/ 0 h 1162"/>
                  <a:gd name="T108" fmla="*/ 1 w 393"/>
                  <a:gd name="T109" fmla="*/ 0 h 116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93" h="1162">
                    <a:moveTo>
                      <a:pt x="114" y="287"/>
                    </a:moveTo>
                    <a:lnTo>
                      <a:pt x="114" y="283"/>
                    </a:lnTo>
                    <a:lnTo>
                      <a:pt x="114" y="279"/>
                    </a:lnTo>
                    <a:lnTo>
                      <a:pt x="115" y="275"/>
                    </a:lnTo>
                    <a:lnTo>
                      <a:pt x="117" y="272"/>
                    </a:lnTo>
                    <a:lnTo>
                      <a:pt x="119" y="269"/>
                    </a:lnTo>
                    <a:lnTo>
                      <a:pt x="123" y="267"/>
                    </a:lnTo>
                    <a:lnTo>
                      <a:pt x="129" y="266"/>
                    </a:lnTo>
                    <a:lnTo>
                      <a:pt x="136" y="265"/>
                    </a:lnTo>
                    <a:lnTo>
                      <a:pt x="143" y="266"/>
                    </a:lnTo>
                    <a:lnTo>
                      <a:pt x="149" y="267"/>
                    </a:lnTo>
                    <a:lnTo>
                      <a:pt x="153" y="269"/>
                    </a:lnTo>
                    <a:lnTo>
                      <a:pt x="155" y="272"/>
                    </a:lnTo>
                    <a:lnTo>
                      <a:pt x="157" y="275"/>
                    </a:lnTo>
                    <a:lnTo>
                      <a:pt x="157" y="279"/>
                    </a:lnTo>
                    <a:lnTo>
                      <a:pt x="158" y="283"/>
                    </a:lnTo>
                    <a:lnTo>
                      <a:pt x="158" y="287"/>
                    </a:lnTo>
                    <a:lnTo>
                      <a:pt x="114" y="287"/>
                    </a:lnTo>
                    <a:close/>
                    <a:moveTo>
                      <a:pt x="158" y="287"/>
                    </a:moveTo>
                    <a:lnTo>
                      <a:pt x="159" y="302"/>
                    </a:lnTo>
                    <a:lnTo>
                      <a:pt x="161" y="316"/>
                    </a:lnTo>
                    <a:lnTo>
                      <a:pt x="165" y="330"/>
                    </a:lnTo>
                    <a:lnTo>
                      <a:pt x="171" y="346"/>
                    </a:lnTo>
                    <a:lnTo>
                      <a:pt x="178" y="360"/>
                    </a:lnTo>
                    <a:lnTo>
                      <a:pt x="185" y="374"/>
                    </a:lnTo>
                    <a:lnTo>
                      <a:pt x="193" y="389"/>
                    </a:lnTo>
                    <a:lnTo>
                      <a:pt x="200" y="402"/>
                    </a:lnTo>
                    <a:lnTo>
                      <a:pt x="217" y="426"/>
                    </a:lnTo>
                    <a:lnTo>
                      <a:pt x="230" y="445"/>
                    </a:lnTo>
                    <a:lnTo>
                      <a:pt x="240" y="457"/>
                    </a:lnTo>
                    <a:lnTo>
                      <a:pt x="243" y="461"/>
                    </a:lnTo>
                    <a:lnTo>
                      <a:pt x="210" y="490"/>
                    </a:lnTo>
                    <a:lnTo>
                      <a:pt x="205" y="485"/>
                    </a:lnTo>
                    <a:lnTo>
                      <a:pt x="195" y="471"/>
                    </a:lnTo>
                    <a:lnTo>
                      <a:pt x="180" y="449"/>
                    </a:lnTo>
                    <a:lnTo>
                      <a:pt x="162" y="421"/>
                    </a:lnTo>
                    <a:lnTo>
                      <a:pt x="153" y="406"/>
                    </a:lnTo>
                    <a:lnTo>
                      <a:pt x="144" y="391"/>
                    </a:lnTo>
                    <a:lnTo>
                      <a:pt x="137" y="373"/>
                    </a:lnTo>
                    <a:lnTo>
                      <a:pt x="130" y="356"/>
                    </a:lnTo>
                    <a:lnTo>
                      <a:pt x="123" y="339"/>
                    </a:lnTo>
                    <a:lnTo>
                      <a:pt x="118" y="321"/>
                    </a:lnTo>
                    <a:lnTo>
                      <a:pt x="115" y="304"/>
                    </a:lnTo>
                    <a:lnTo>
                      <a:pt x="114" y="287"/>
                    </a:lnTo>
                    <a:lnTo>
                      <a:pt x="158" y="287"/>
                    </a:lnTo>
                    <a:close/>
                    <a:moveTo>
                      <a:pt x="243" y="461"/>
                    </a:moveTo>
                    <a:lnTo>
                      <a:pt x="257" y="478"/>
                    </a:lnTo>
                    <a:lnTo>
                      <a:pt x="241" y="492"/>
                    </a:lnTo>
                    <a:lnTo>
                      <a:pt x="227" y="476"/>
                    </a:lnTo>
                    <a:lnTo>
                      <a:pt x="243" y="461"/>
                    </a:lnTo>
                    <a:close/>
                    <a:moveTo>
                      <a:pt x="241" y="492"/>
                    </a:moveTo>
                    <a:lnTo>
                      <a:pt x="233" y="499"/>
                    </a:lnTo>
                    <a:lnTo>
                      <a:pt x="212" y="519"/>
                    </a:lnTo>
                    <a:lnTo>
                      <a:pt x="182" y="546"/>
                    </a:lnTo>
                    <a:lnTo>
                      <a:pt x="147" y="581"/>
                    </a:lnTo>
                    <a:lnTo>
                      <a:pt x="130" y="599"/>
                    </a:lnTo>
                    <a:lnTo>
                      <a:pt x="112" y="618"/>
                    </a:lnTo>
                    <a:lnTo>
                      <a:pt x="96" y="636"/>
                    </a:lnTo>
                    <a:lnTo>
                      <a:pt x="80" y="655"/>
                    </a:lnTo>
                    <a:lnTo>
                      <a:pt x="67" y="672"/>
                    </a:lnTo>
                    <a:lnTo>
                      <a:pt x="56" y="687"/>
                    </a:lnTo>
                    <a:lnTo>
                      <a:pt x="51" y="696"/>
                    </a:lnTo>
                    <a:lnTo>
                      <a:pt x="48" y="702"/>
                    </a:lnTo>
                    <a:lnTo>
                      <a:pt x="45" y="709"/>
                    </a:lnTo>
                    <a:lnTo>
                      <a:pt x="43" y="715"/>
                    </a:lnTo>
                    <a:lnTo>
                      <a:pt x="1" y="704"/>
                    </a:lnTo>
                    <a:lnTo>
                      <a:pt x="3" y="697"/>
                    </a:lnTo>
                    <a:lnTo>
                      <a:pt x="6" y="690"/>
                    </a:lnTo>
                    <a:lnTo>
                      <a:pt x="10" y="681"/>
                    </a:lnTo>
                    <a:lnTo>
                      <a:pt x="15" y="672"/>
                    </a:lnTo>
                    <a:lnTo>
                      <a:pt x="26" y="655"/>
                    </a:lnTo>
                    <a:lnTo>
                      <a:pt x="41" y="635"/>
                    </a:lnTo>
                    <a:lnTo>
                      <a:pt x="58" y="615"/>
                    </a:lnTo>
                    <a:lnTo>
                      <a:pt x="75" y="594"/>
                    </a:lnTo>
                    <a:lnTo>
                      <a:pt x="94" y="574"/>
                    </a:lnTo>
                    <a:lnTo>
                      <a:pt x="113" y="554"/>
                    </a:lnTo>
                    <a:lnTo>
                      <a:pt x="150" y="518"/>
                    </a:lnTo>
                    <a:lnTo>
                      <a:pt x="182" y="488"/>
                    </a:lnTo>
                    <a:lnTo>
                      <a:pt x="203" y="466"/>
                    </a:lnTo>
                    <a:lnTo>
                      <a:pt x="212" y="459"/>
                    </a:lnTo>
                    <a:lnTo>
                      <a:pt x="241" y="492"/>
                    </a:lnTo>
                    <a:close/>
                    <a:moveTo>
                      <a:pt x="0" y="711"/>
                    </a:moveTo>
                    <a:lnTo>
                      <a:pt x="0" y="708"/>
                    </a:lnTo>
                    <a:lnTo>
                      <a:pt x="1" y="704"/>
                    </a:lnTo>
                    <a:lnTo>
                      <a:pt x="21" y="709"/>
                    </a:lnTo>
                    <a:lnTo>
                      <a:pt x="0" y="711"/>
                    </a:lnTo>
                    <a:close/>
                    <a:moveTo>
                      <a:pt x="44" y="708"/>
                    </a:moveTo>
                    <a:lnTo>
                      <a:pt x="46" y="720"/>
                    </a:lnTo>
                    <a:lnTo>
                      <a:pt x="54" y="751"/>
                    </a:lnTo>
                    <a:lnTo>
                      <a:pt x="57" y="761"/>
                    </a:lnTo>
                    <a:lnTo>
                      <a:pt x="61" y="771"/>
                    </a:lnTo>
                    <a:lnTo>
                      <a:pt x="66" y="782"/>
                    </a:lnTo>
                    <a:lnTo>
                      <a:pt x="71" y="792"/>
                    </a:lnTo>
                    <a:lnTo>
                      <a:pt x="78" y="803"/>
                    </a:lnTo>
                    <a:lnTo>
                      <a:pt x="86" y="813"/>
                    </a:lnTo>
                    <a:lnTo>
                      <a:pt x="95" y="825"/>
                    </a:lnTo>
                    <a:lnTo>
                      <a:pt x="104" y="835"/>
                    </a:lnTo>
                    <a:lnTo>
                      <a:pt x="73" y="866"/>
                    </a:lnTo>
                    <a:lnTo>
                      <a:pt x="61" y="853"/>
                    </a:lnTo>
                    <a:lnTo>
                      <a:pt x="51" y="840"/>
                    </a:lnTo>
                    <a:lnTo>
                      <a:pt x="41" y="827"/>
                    </a:lnTo>
                    <a:lnTo>
                      <a:pt x="33" y="814"/>
                    </a:lnTo>
                    <a:lnTo>
                      <a:pt x="27" y="801"/>
                    </a:lnTo>
                    <a:lnTo>
                      <a:pt x="21" y="788"/>
                    </a:lnTo>
                    <a:lnTo>
                      <a:pt x="16" y="775"/>
                    </a:lnTo>
                    <a:lnTo>
                      <a:pt x="12" y="764"/>
                    </a:lnTo>
                    <a:lnTo>
                      <a:pt x="6" y="743"/>
                    </a:lnTo>
                    <a:lnTo>
                      <a:pt x="2" y="726"/>
                    </a:lnTo>
                    <a:lnTo>
                      <a:pt x="1" y="715"/>
                    </a:lnTo>
                    <a:lnTo>
                      <a:pt x="0" y="711"/>
                    </a:lnTo>
                    <a:lnTo>
                      <a:pt x="44" y="708"/>
                    </a:lnTo>
                    <a:close/>
                    <a:moveTo>
                      <a:pt x="104" y="835"/>
                    </a:moveTo>
                    <a:lnTo>
                      <a:pt x="104" y="835"/>
                    </a:lnTo>
                    <a:lnTo>
                      <a:pt x="89" y="850"/>
                    </a:lnTo>
                    <a:lnTo>
                      <a:pt x="104" y="835"/>
                    </a:lnTo>
                    <a:close/>
                    <a:moveTo>
                      <a:pt x="104" y="835"/>
                    </a:moveTo>
                    <a:lnTo>
                      <a:pt x="115" y="847"/>
                    </a:lnTo>
                    <a:lnTo>
                      <a:pt x="124" y="858"/>
                    </a:lnTo>
                    <a:lnTo>
                      <a:pt x="134" y="871"/>
                    </a:lnTo>
                    <a:lnTo>
                      <a:pt x="143" y="883"/>
                    </a:lnTo>
                    <a:lnTo>
                      <a:pt x="151" y="896"/>
                    </a:lnTo>
                    <a:lnTo>
                      <a:pt x="158" y="910"/>
                    </a:lnTo>
                    <a:lnTo>
                      <a:pt x="165" y="924"/>
                    </a:lnTo>
                    <a:lnTo>
                      <a:pt x="171" y="938"/>
                    </a:lnTo>
                    <a:lnTo>
                      <a:pt x="132" y="956"/>
                    </a:lnTo>
                    <a:lnTo>
                      <a:pt x="125" y="943"/>
                    </a:lnTo>
                    <a:lnTo>
                      <a:pt x="119" y="931"/>
                    </a:lnTo>
                    <a:lnTo>
                      <a:pt x="113" y="919"/>
                    </a:lnTo>
                    <a:lnTo>
                      <a:pt x="106" y="908"/>
                    </a:lnTo>
                    <a:lnTo>
                      <a:pt x="99" y="896"/>
                    </a:lnTo>
                    <a:lnTo>
                      <a:pt x="91" y="886"/>
                    </a:lnTo>
                    <a:lnTo>
                      <a:pt x="81" y="876"/>
                    </a:lnTo>
                    <a:lnTo>
                      <a:pt x="72" y="866"/>
                    </a:lnTo>
                    <a:lnTo>
                      <a:pt x="104" y="835"/>
                    </a:lnTo>
                    <a:close/>
                    <a:moveTo>
                      <a:pt x="171" y="938"/>
                    </a:moveTo>
                    <a:lnTo>
                      <a:pt x="184" y="968"/>
                    </a:lnTo>
                    <a:lnTo>
                      <a:pt x="194" y="1001"/>
                    </a:lnTo>
                    <a:lnTo>
                      <a:pt x="204" y="1037"/>
                    </a:lnTo>
                    <a:lnTo>
                      <a:pt x="214" y="1076"/>
                    </a:lnTo>
                    <a:lnTo>
                      <a:pt x="173" y="1087"/>
                    </a:lnTo>
                    <a:lnTo>
                      <a:pt x="162" y="1049"/>
                    </a:lnTo>
                    <a:lnTo>
                      <a:pt x="153" y="1015"/>
                    </a:lnTo>
                    <a:lnTo>
                      <a:pt x="143" y="984"/>
                    </a:lnTo>
                    <a:lnTo>
                      <a:pt x="132" y="956"/>
                    </a:lnTo>
                    <a:lnTo>
                      <a:pt x="171" y="938"/>
                    </a:lnTo>
                    <a:close/>
                    <a:moveTo>
                      <a:pt x="214" y="1076"/>
                    </a:moveTo>
                    <a:lnTo>
                      <a:pt x="214" y="1075"/>
                    </a:lnTo>
                    <a:lnTo>
                      <a:pt x="214" y="1076"/>
                    </a:lnTo>
                    <a:lnTo>
                      <a:pt x="193" y="1081"/>
                    </a:lnTo>
                    <a:lnTo>
                      <a:pt x="214" y="1076"/>
                    </a:lnTo>
                    <a:close/>
                    <a:moveTo>
                      <a:pt x="214" y="1076"/>
                    </a:moveTo>
                    <a:lnTo>
                      <a:pt x="214" y="1081"/>
                    </a:lnTo>
                    <a:lnTo>
                      <a:pt x="214" y="1088"/>
                    </a:lnTo>
                    <a:lnTo>
                      <a:pt x="213" y="1093"/>
                    </a:lnTo>
                    <a:lnTo>
                      <a:pt x="211" y="1098"/>
                    </a:lnTo>
                    <a:lnTo>
                      <a:pt x="209" y="1106"/>
                    </a:lnTo>
                    <a:lnTo>
                      <a:pt x="210" y="1105"/>
                    </a:lnTo>
                    <a:lnTo>
                      <a:pt x="248" y="1126"/>
                    </a:lnTo>
                    <a:lnTo>
                      <a:pt x="243" y="1136"/>
                    </a:lnTo>
                    <a:lnTo>
                      <a:pt x="238" y="1143"/>
                    </a:lnTo>
                    <a:lnTo>
                      <a:pt x="233" y="1150"/>
                    </a:lnTo>
                    <a:lnTo>
                      <a:pt x="228" y="1155"/>
                    </a:lnTo>
                    <a:lnTo>
                      <a:pt x="223" y="1158"/>
                    </a:lnTo>
                    <a:lnTo>
                      <a:pt x="218" y="1161"/>
                    </a:lnTo>
                    <a:lnTo>
                      <a:pt x="212" y="1162"/>
                    </a:lnTo>
                    <a:lnTo>
                      <a:pt x="208" y="1161"/>
                    </a:lnTo>
                    <a:lnTo>
                      <a:pt x="203" y="1158"/>
                    </a:lnTo>
                    <a:lnTo>
                      <a:pt x="198" y="1154"/>
                    </a:lnTo>
                    <a:lnTo>
                      <a:pt x="194" y="1148"/>
                    </a:lnTo>
                    <a:lnTo>
                      <a:pt x="189" y="1140"/>
                    </a:lnTo>
                    <a:lnTo>
                      <a:pt x="185" y="1130"/>
                    </a:lnTo>
                    <a:lnTo>
                      <a:pt x="181" y="1117"/>
                    </a:lnTo>
                    <a:lnTo>
                      <a:pt x="176" y="1103"/>
                    </a:lnTo>
                    <a:lnTo>
                      <a:pt x="171" y="1087"/>
                    </a:lnTo>
                    <a:lnTo>
                      <a:pt x="214" y="1076"/>
                    </a:lnTo>
                    <a:close/>
                    <a:moveTo>
                      <a:pt x="210" y="1105"/>
                    </a:moveTo>
                    <a:lnTo>
                      <a:pt x="214" y="1098"/>
                    </a:lnTo>
                    <a:lnTo>
                      <a:pt x="218" y="1088"/>
                    </a:lnTo>
                    <a:lnTo>
                      <a:pt x="222" y="1076"/>
                    </a:lnTo>
                    <a:lnTo>
                      <a:pt x="226" y="1064"/>
                    </a:lnTo>
                    <a:lnTo>
                      <a:pt x="232" y="1037"/>
                    </a:lnTo>
                    <a:lnTo>
                      <a:pt x="239" y="1010"/>
                    </a:lnTo>
                    <a:lnTo>
                      <a:pt x="281" y="1019"/>
                    </a:lnTo>
                    <a:lnTo>
                      <a:pt x="275" y="1049"/>
                    </a:lnTo>
                    <a:lnTo>
                      <a:pt x="267" y="1078"/>
                    </a:lnTo>
                    <a:lnTo>
                      <a:pt x="263" y="1093"/>
                    </a:lnTo>
                    <a:lnTo>
                      <a:pt x="257" y="1106"/>
                    </a:lnTo>
                    <a:lnTo>
                      <a:pt x="253" y="1117"/>
                    </a:lnTo>
                    <a:lnTo>
                      <a:pt x="248" y="1126"/>
                    </a:lnTo>
                    <a:lnTo>
                      <a:pt x="210" y="1105"/>
                    </a:lnTo>
                    <a:close/>
                    <a:moveTo>
                      <a:pt x="239" y="1010"/>
                    </a:moveTo>
                    <a:lnTo>
                      <a:pt x="243" y="994"/>
                    </a:lnTo>
                    <a:lnTo>
                      <a:pt x="248" y="976"/>
                    </a:lnTo>
                    <a:lnTo>
                      <a:pt x="255" y="957"/>
                    </a:lnTo>
                    <a:lnTo>
                      <a:pt x="263" y="935"/>
                    </a:lnTo>
                    <a:lnTo>
                      <a:pt x="281" y="891"/>
                    </a:lnTo>
                    <a:lnTo>
                      <a:pt x="299" y="847"/>
                    </a:lnTo>
                    <a:lnTo>
                      <a:pt x="318" y="806"/>
                    </a:lnTo>
                    <a:lnTo>
                      <a:pt x="333" y="772"/>
                    </a:lnTo>
                    <a:lnTo>
                      <a:pt x="343" y="749"/>
                    </a:lnTo>
                    <a:lnTo>
                      <a:pt x="348" y="741"/>
                    </a:lnTo>
                    <a:lnTo>
                      <a:pt x="387" y="759"/>
                    </a:lnTo>
                    <a:lnTo>
                      <a:pt x="383" y="767"/>
                    </a:lnTo>
                    <a:lnTo>
                      <a:pt x="373" y="790"/>
                    </a:lnTo>
                    <a:lnTo>
                      <a:pt x="358" y="824"/>
                    </a:lnTo>
                    <a:lnTo>
                      <a:pt x="340" y="862"/>
                    </a:lnTo>
                    <a:lnTo>
                      <a:pt x="322" y="906"/>
                    </a:lnTo>
                    <a:lnTo>
                      <a:pt x="305" y="948"/>
                    </a:lnTo>
                    <a:lnTo>
                      <a:pt x="297" y="969"/>
                    </a:lnTo>
                    <a:lnTo>
                      <a:pt x="290" y="988"/>
                    </a:lnTo>
                    <a:lnTo>
                      <a:pt x="285" y="1005"/>
                    </a:lnTo>
                    <a:lnTo>
                      <a:pt x="281" y="1019"/>
                    </a:lnTo>
                    <a:lnTo>
                      <a:pt x="239" y="1010"/>
                    </a:lnTo>
                    <a:close/>
                    <a:moveTo>
                      <a:pt x="386" y="739"/>
                    </a:moveTo>
                    <a:lnTo>
                      <a:pt x="393" y="749"/>
                    </a:lnTo>
                    <a:lnTo>
                      <a:pt x="387" y="759"/>
                    </a:lnTo>
                    <a:lnTo>
                      <a:pt x="367" y="750"/>
                    </a:lnTo>
                    <a:lnTo>
                      <a:pt x="386" y="739"/>
                    </a:lnTo>
                    <a:close/>
                    <a:moveTo>
                      <a:pt x="349" y="761"/>
                    </a:moveTo>
                    <a:lnTo>
                      <a:pt x="344" y="754"/>
                    </a:lnTo>
                    <a:lnTo>
                      <a:pt x="332" y="736"/>
                    </a:lnTo>
                    <a:lnTo>
                      <a:pt x="315" y="706"/>
                    </a:lnTo>
                    <a:lnTo>
                      <a:pt x="294" y="671"/>
                    </a:lnTo>
                    <a:lnTo>
                      <a:pt x="273" y="631"/>
                    </a:lnTo>
                    <a:lnTo>
                      <a:pt x="252" y="590"/>
                    </a:lnTo>
                    <a:lnTo>
                      <a:pt x="243" y="570"/>
                    </a:lnTo>
                    <a:lnTo>
                      <a:pt x="235" y="550"/>
                    </a:lnTo>
                    <a:lnTo>
                      <a:pt x="228" y="532"/>
                    </a:lnTo>
                    <a:lnTo>
                      <a:pt x="223" y="515"/>
                    </a:lnTo>
                    <a:lnTo>
                      <a:pt x="265" y="503"/>
                    </a:lnTo>
                    <a:lnTo>
                      <a:pt x="270" y="519"/>
                    </a:lnTo>
                    <a:lnTo>
                      <a:pt x="276" y="536"/>
                    </a:lnTo>
                    <a:lnTo>
                      <a:pt x="284" y="554"/>
                    </a:lnTo>
                    <a:lnTo>
                      <a:pt x="293" y="574"/>
                    </a:lnTo>
                    <a:lnTo>
                      <a:pt x="313" y="613"/>
                    </a:lnTo>
                    <a:lnTo>
                      <a:pt x="333" y="651"/>
                    </a:lnTo>
                    <a:lnTo>
                      <a:pt x="354" y="684"/>
                    </a:lnTo>
                    <a:lnTo>
                      <a:pt x="370" y="713"/>
                    </a:lnTo>
                    <a:lnTo>
                      <a:pt x="381" y="731"/>
                    </a:lnTo>
                    <a:lnTo>
                      <a:pt x="386" y="739"/>
                    </a:lnTo>
                    <a:lnTo>
                      <a:pt x="349" y="761"/>
                    </a:lnTo>
                    <a:close/>
                    <a:moveTo>
                      <a:pt x="265" y="502"/>
                    </a:moveTo>
                    <a:lnTo>
                      <a:pt x="265" y="504"/>
                    </a:lnTo>
                    <a:lnTo>
                      <a:pt x="265" y="503"/>
                    </a:lnTo>
                    <a:lnTo>
                      <a:pt x="243" y="509"/>
                    </a:lnTo>
                    <a:lnTo>
                      <a:pt x="265" y="502"/>
                    </a:lnTo>
                    <a:close/>
                    <a:moveTo>
                      <a:pt x="223" y="516"/>
                    </a:moveTo>
                    <a:lnTo>
                      <a:pt x="218" y="500"/>
                    </a:lnTo>
                    <a:lnTo>
                      <a:pt x="213" y="485"/>
                    </a:lnTo>
                    <a:lnTo>
                      <a:pt x="210" y="472"/>
                    </a:lnTo>
                    <a:lnTo>
                      <a:pt x="208" y="458"/>
                    </a:lnTo>
                    <a:lnTo>
                      <a:pt x="207" y="446"/>
                    </a:lnTo>
                    <a:lnTo>
                      <a:pt x="207" y="434"/>
                    </a:lnTo>
                    <a:lnTo>
                      <a:pt x="207" y="421"/>
                    </a:lnTo>
                    <a:lnTo>
                      <a:pt x="208" y="409"/>
                    </a:lnTo>
                    <a:lnTo>
                      <a:pt x="252" y="415"/>
                    </a:lnTo>
                    <a:lnTo>
                      <a:pt x="251" y="426"/>
                    </a:lnTo>
                    <a:lnTo>
                      <a:pt x="250" y="435"/>
                    </a:lnTo>
                    <a:lnTo>
                      <a:pt x="251" y="444"/>
                    </a:lnTo>
                    <a:lnTo>
                      <a:pt x="252" y="454"/>
                    </a:lnTo>
                    <a:lnTo>
                      <a:pt x="254" y="465"/>
                    </a:lnTo>
                    <a:lnTo>
                      <a:pt x="256" y="477"/>
                    </a:lnTo>
                    <a:lnTo>
                      <a:pt x="261" y="489"/>
                    </a:lnTo>
                    <a:lnTo>
                      <a:pt x="265" y="502"/>
                    </a:lnTo>
                    <a:lnTo>
                      <a:pt x="223" y="516"/>
                    </a:lnTo>
                    <a:close/>
                    <a:moveTo>
                      <a:pt x="208" y="409"/>
                    </a:moveTo>
                    <a:lnTo>
                      <a:pt x="210" y="397"/>
                    </a:lnTo>
                    <a:lnTo>
                      <a:pt x="213" y="385"/>
                    </a:lnTo>
                    <a:lnTo>
                      <a:pt x="218" y="372"/>
                    </a:lnTo>
                    <a:lnTo>
                      <a:pt x="222" y="359"/>
                    </a:lnTo>
                    <a:lnTo>
                      <a:pt x="233" y="328"/>
                    </a:lnTo>
                    <a:lnTo>
                      <a:pt x="247" y="294"/>
                    </a:lnTo>
                    <a:lnTo>
                      <a:pt x="287" y="310"/>
                    </a:lnTo>
                    <a:lnTo>
                      <a:pt x="274" y="343"/>
                    </a:lnTo>
                    <a:lnTo>
                      <a:pt x="264" y="371"/>
                    </a:lnTo>
                    <a:lnTo>
                      <a:pt x="260" y="384"/>
                    </a:lnTo>
                    <a:lnTo>
                      <a:pt x="256" y="395"/>
                    </a:lnTo>
                    <a:lnTo>
                      <a:pt x="253" y="405"/>
                    </a:lnTo>
                    <a:lnTo>
                      <a:pt x="252" y="415"/>
                    </a:lnTo>
                    <a:lnTo>
                      <a:pt x="208" y="409"/>
                    </a:lnTo>
                    <a:close/>
                    <a:moveTo>
                      <a:pt x="247" y="294"/>
                    </a:moveTo>
                    <a:lnTo>
                      <a:pt x="246" y="295"/>
                    </a:lnTo>
                    <a:lnTo>
                      <a:pt x="247" y="293"/>
                    </a:lnTo>
                    <a:lnTo>
                      <a:pt x="268" y="302"/>
                    </a:lnTo>
                    <a:lnTo>
                      <a:pt x="247" y="294"/>
                    </a:lnTo>
                    <a:close/>
                    <a:moveTo>
                      <a:pt x="247" y="293"/>
                    </a:moveTo>
                    <a:lnTo>
                      <a:pt x="250" y="284"/>
                    </a:lnTo>
                    <a:lnTo>
                      <a:pt x="253" y="275"/>
                    </a:lnTo>
                    <a:lnTo>
                      <a:pt x="255" y="266"/>
                    </a:lnTo>
                    <a:lnTo>
                      <a:pt x="257" y="257"/>
                    </a:lnTo>
                    <a:lnTo>
                      <a:pt x="261" y="235"/>
                    </a:lnTo>
                    <a:lnTo>
                      <a:pt x="262" y="215"/>
                    </a:lnTo>
                    <a:lnTo>
                      <a:pt x="262" y="192"/>
                    </a:lnTo>
                    <a:lnTo>
                      <a:pt x="262" y="171"/>
                    </a:lnTo>
                    <a:lnTo>
                      <a:pt x="260" y="148"/>
                    </a:lnTo>
                    <a:lnTo>
                      <a:pt x="257" y="128"/>
                    </a:lnTo>
                    <a:lnTo>
                      <a:pt x="251" y="89"/>
                    </a:lnTo>
                    <a:lnTo>
                      <a:pt x="245" y="57"/>
                    </a:lnTo>
                    <a:lnTo>
                      <a:pt x="241" y="36"/>
                    </a:lnTo>
                    <a:lnTo>
                      <a:pt x="239" y="27"/>
                    </a:lnTo>
                    <a:lnTo>
                      <a:pt x="281" y="17"/>
                    </a:lnTo>
                    <a:lnTo>
                      <a:pt x="283" y="25"/>
                    </a:lnTo>
                    <a:lnTo>
                      <a:pt x="288" y="49"/>
                    </a:lnTo>
                    <a:lnTo>
                      <a:pt x="294" y="83"/>
                    </a:lnTo>
                    <a:lnTo>
                      <a:pt x="300" y="126"/>
                    </a:lnTo>
                    <a:lnTo>
                      <a:pt x="304" y="148"/>
                    </a:lnTo>
                    <a:lnTo>
                      <a:pt x="305" y="173"/>
                    </a:lnTo>
                    <a:lnTo>
                      <a:pt x="306" y="197"/>
                    </a:lnTo>
                    <a:lnTo>
                      <a:pt x="305" y="221"/>
                    </a:lnTo>
                    <a:lnTo>
                      <a:pt x="303" y="245"/>
                    </a:lnTo>
                    <a:lnTo>
                      <a:pt x="299" y="268"/>
                    </a:lnTo>
                    <a:lnTo>
                      <a:pt x="297" y="279"/>
                    </a:lnTo>
                    <a:lnTo>
                      <a:pt x="294" y="290"/>
                    </a:lnTo>
                    <a:lnTo>
                      <a:pt x="291" y="301"/>
                    </a:lnTo>
                    <a:lnTo>
                      <a:pt x="287" y="310"/>
                    </a:lnTo>
                    <a:lnTo>
                      <a:pt x="247" y="293"/>
                    </a:lnTo>
                    <a:close/>
                    <a:moveTo>
                      <a:pt x="239" y="27"/>
                    </a:moveTo>
                    <a:lnTo>
                      <a:pt x="238" y="23"/>
                    </a:lnTo>
                    <a:lnTo>
                      <a:pt x="237" y="20"/>
                    </a:lnTo>
                    <a:lnTo>
                      <a:pt x="237" y="16"/>
                    </a:lnTo>
                    <a:lnTo>
                      <a:pt x="238" y="12"/>
                    </a:lnTo>
                    <a:lnTo>
                      <a:pt x="240" y="9"/>
                    </a:lnTo>
                    <a:lnTo>
                      <a:pt x="243" y="6"/>
                    </a:lnTo>
                    <a:lnTo>
                      <a:pt x="248" y="4"/>
                    </a:lnTo>
                    <a:lnTo>
                      <a:pt x="254" y="1"/>
                    </a:lnTo>
                    <a:lnTo>
                      <a:pt x="262" y="0"/>
                    </a:lnTo>
                    <a:lnTo>
                      <a:pt x="268" y="0"/>
                    </a:lnTo>
                    <a:lnTo>
                      <a:pt x="272" y="1"/>
                    </a:lnTo>
                    <a:lnTo>
                      <a:pt x="275" y="3"/>
                    </a:lnTo>
                    <a:lnTo>
                      <a:pt x="277" y="6"/>
                    </a:lnTo>
                    <a:lnTo>
                      <a:pt x="279" y="9"/>
                    </a:lnTo>
                    <a:lnTo>
                      <a:pt x="280" y="13"/>
                    </a:lnTo>
                    <a:lnTo>
                      <a:pt x="281" y="17"/>
                    </a:lnTo>
                    <a:lnTo>
                      <a:pt x="239" y="27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46" name="Freeform 642">
                <a:extLst>
                  <a:ext uri="{FF2B5EF4-FFF2-40B4-BE49-F238E27FC236}">
                    <a16:creationId xmlns:a16="http://schemas.microsoft.com/office/drawing/2014/main" id="{64175630-4EB9-453D-8F25-C735765353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31" y="1536"/>
                <a:ext cx="9" cy="15"/>
              </a:xfrm>
              <a:custGeom>
                <a:avLst/>
                <a:gdLst>
                  <a:gd name="T0" fmla="*/ 0 w 172"/>
                  <a:gd name="T1" fmla="*/ 0 h 285"/>
                  <a:gd name="T2" fmla="*/ 0 w 172"/>
                  <a:gd name="T3" fmla="*/ 0 h 285"/>
                  <a:gd name="T4" fmla="*/ 0 w 172"/>
                  <a:gd name="T5" fmla="*/ 0 h 285"/>
                  <a:gd name="T6" fmla="*/ 0 w 172"/>
                  <a:gd name="T7" fmla="*/ 0 h 285"/>
                  <a:gd name="T8" fmla="*/ 0 w 172"/>
                  <a:gd name="T9" fmla="*/ 0 h 285"/>
                  <a:gd name="T10" fmla="*/ 0 w 172"/>
                  <a:gd name="T11" fmla="*/ 0 h 285"/>
                  <a:gd name="T12" fmla="*/ 0 w 172"/>
                  <a:gd name="T13" fmla="*/ 0 h 285"/>
                  <a:gd name="T14" fmla="*/ 0 w 172"/>
                  <a:gd name="T15" fmla="*/ 0 h 285"/>
                  <a:gd name="T16" fmla="*/ 0 w 172"/>
                  <a:gd name="T17" fmla="*/ 0 h 285"/>
                  <a:gd name="T18" fmla="*/ 0 w 172"/>
                  <a:gd name="T19" fmla="*/ 0 h 285"/>
                  <a:gd name="T20" fmla="*/ 0 w 172"/>
                  <a:gd name="T21" fmla="*/ 0 h 285"/>
                  <a:gd name="T22" fmla="*/ 0 w 172"/>
                  <a:gd name="T23" fmla="*/ 0 h 285"/>
                  <a:gd name="T24" fmla="*/ 0 w 172"/>
                  <a:gd name="T25" fmla="*/ 0 h 285"/>
                  <a:gd name="T26" fmla="*/ 0 w 172"/>
                  <a:gd name="T27" fmla="*/ 0 h 285"/>
                  <a:gd name="T28" fmla="*/ 0 w 172"/>
                  <a:gd name="T29" fmla="*/ 0 h 285"/>
                  <a:gd name="T30" fmla="*/ 0 w 172"/>
                  <a:gd name="T31" fmla="*/ 0 h 285"/>
                  <a:gd name="T32" fmla="*/ 0 w 172"/>
                  <a:gd name="T33" fmla="*/ 0 h 285"/>
                  <a:gd name="T34" fmla="*/ 0 w 172"/>
                  <a:gd name="T35" fmla="*/ 0 h 285"/>
                  <a:gd name="T36" fmla="*/ 0 w 172"/>
                  <a:gd name="T37" fmla="*/ 0 h 285"/>
                  <a:gd name="T38" fmla="*/ 0 w 172"/>
                  <a:gd name="T39" fmla="*/ 0 h 285"/>
                  <a:gd name="T40" fmla="*/ 0 w 172"/>
                  <a:gd name="T41" fmla="*/ 0 h 285"/>
                  <a:gd name="T42" fmla="*/ 0 w 172"/>
                  <a:gd name="T43" fmla="*/ 0 h 285"/>
                  <a:gd name="T44" fmla="*/ 0 w 172"/>
                  <a:gd name="T45" fmla="*/ 0 h 285"/>
                  <a:gd name="T46" fmla="*/ 0 w 172"/>
                  <a:gd name="T47" fmla="*/ 0 h 285"/>
                  <a:gd name="T48" fmla="*/ 0 w 172"/>
                  <a:gd name="T49" fmla="*/ 1 h 285"/>
                  <a:gd name="T50" fmla="*/ 0 w 172"/>
                  <a:gd name="T51" fmla="*/ 1 h 285"/>
                  <a:gd name="T52" fmla="*/ 0 w 172"/>
                  <a:gd name="T53" fmla="*/ 1 h 285"/>
                  <a:gd name="T54" fmla="*/ 0 w 172"/>
                  <a:gd name="T55" fmla="*/ 1 h 285"/>
                  <a:gd name="T56" fmla="*/ 0 w 172"/>
                  <a:gd name="T57" fmla="*/ 1 h 285"/>
                  <a:gd name="T58" fmla="*/ 0 w 172"/>
                  <a:gd name="T59" fmla="*/ 1 h 285"/>
                  <a:gd name="T60" fmla="*/ 0 w 172"/>
                  <a:gd name="T61" fmla="*/ 1 h 285"/>
                  <a:gd name="T62" fmla="*/ 0 w 172"/>
                  <a:gd name="T63" fmla="*/ 1 h 285"/>
                  <a:gd name="T64" fmla="*/ 0 w 172"/>
                  <a:gd name="T65" fmla="*/ 1 h 285"/>
                  <a:gd name="T66" fmla="*/ 0 w 172"/>
                  <a:gd name="T67" fmla="*/ 1 h 285"/>
                  <a:gd name="T68" fmla="*/ 0 w 172"/>
                  <a:gd name="T69" fmla="*/ 0 h 285"/>
                  <a:gd name="T70" fmla="*/ 0 w 172"/>
                  <a:gd name="T71" fmla="*/ 0 h 285"/>
                  <a:gd name="T72" fmla="*/ 0 w 172"/>
                  <a:gd name="T73" fmla="*/ 0 h 285"/>
                  <a:gd name="T74" fmla="*/ 0 w 172"/>
                  <a:gd name="T75" fmla="*/ 0 h 285"/>
                  <a:gd name="T76" fmla="*/ 0 w 172"/>
                  <a:gd name="T77" fmla="*/ 0 h 285"/>
                  <a:gd name="T78" fmla="*/ 0 w 172"/>
                  <a:gd name="T79" fmla="*/ 0 h 285"/>
                  <a:gd name="T80" fmla="*/ 0 w 172"/>
                  <a:gd name="T81" fmla="*/ 0 h 285"/>
                  <a:gd name="T82" fmla="*/ 0 w 172"/>
                  <a:gd name="T83" fmla="*/ 1 h 285"/>
                  <a:gd name="T84" fmla="*/ 0 w 172"/>
                  <a:gd name="T85" fmla="*/ 1 h 285"/>
                  <a:gd name="T86" fmla="*/ 0 w 172"/>
                  <a:gd name="T87" fmla="*/ 1 h 285"/>
                  <a:gd name="T88" fmla="*/ 0 w 172"/>
                  <a:gd name="T89" fmla="*/ 1 h 285"/>
                  <a:gd name="T90" fmla="*/ 0 w 172"/>
                  <a:gd name="T91" fmla="*/ 1 h 285"/>
                  <a:gd name="T92" fmla="*/ 0 w 172"/>
                  <a:gd name="T93" fmla="*/ 1 h 285"/>
                  <a:gd name="T94" fmla="*/ 0 w 172"/>
                  <a:gd name="T95" fmla="*/ 1 h 285"/>
                  <a:gd name="T96" fmla="*/ 0 w 172"/>
                  <a:gd name="T97" fmla="*/ 1 h 285"/>
                  <a:gd name="T98" fmla="*/ 0 w 172"/>
                  <a:gd name="T99" fmla="*/ 1 h 285"/>
                  <a:gd name="T100" fmla="*/ 0 w 172"/>
                  <a:gd name="T101" fmla="*/ 1 h 285"/>
                  <a:gd name="T102" fmla="*/ 0 w 172"/>
                  <a:gd name="T103" fmla="*/ 1 h 285"/>
                  <a:gd name="T104" fmla="*/ 0 w 172"/>
                  <a:gd name="T105" fmla="*/ 1 h 285"/>
                  <a:gd name="T106" fmla="*/ 0 w 172"/>
                  <a:gd name="T107" fmla="*/ 1 h 285"/>
                  <a:gd name="T108" fmla="*/ 0 w 172"/>
                  <a:gd name="T109" fmla="*/ 1 h 285"/>
                  <a:gd name="T110" fmla="*/ 0 w 172"/>
                  <a:gd name="T111" fmla="*/ 1 h 285"/>
                  <a:gd name="T112" fmla="*/ 0 w 172"/>
                  <a:gd name="T113" fmla="*/ 1 h 285"/>
                  <a:gd name="T114" fmla="*/ 0 w 172"/>
                  <a:gd name="T115" fmla="*/ 1 h 285"/>
                  <a:gd name="T116" fmla="*/ 0 w 172"/>
                  <a:gd name="T117" fmla="*/ 1 h 28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72" h="285">
                    <a:moveTo>
                      <a:pt x="4" y="31"/>
                    </a:moveTo>
                    <a:lnTo>
                      <a:pt x="2" y="26"/>
                    </a:lnTo>
                    <a:lnTo>
                      <a:pt x="1" y="23"/>
                    </a:lnTo>
                    <a:lnTo>
                      <a:pt x="0" y="19"/>
                    </a:lnTo>
                    <a:lnTo>
                      <a:pt x="1" y="16"/>
                    </a:lnTo>
                    <a:lnTo>
                      <a:pt x="2" y="12"/>
                    </a:lnTo>
                    <a:lnTo>
                      <a:pt x="5" y="9"/>
                    </a:lnTo>
                    <a:lnTo>
                      <a:pt x="9" y="5"/>
                    </a:lnTo>
                    <a:lnTo>
                      <a:pt x="17" y="2"/>
                    </a:lnTo>
                    <a:lnTo>
                      <a:pt x="23" y="0"/>
                    </a:lnTo>
                    <a:lnTo>
                      <a:pt x="29" y="0"/>
                    </a:lnTo>
                    <a:lnTo>
                      <a:pt x="33" y="0"/>
                    </a:lnTo>
                    <a:lnTo>
                      <a:pt x="36" y="2"/>
                    </a:lnTo>
                    <a:lnTo>
                      <a:pt x="39" y="4"/>
                    </a:lnTo>
                    <a:lnTo>
                      <a:pt x="41" y="7"/>
                    </a:lnTo>
                    <a:lnTo>
                      <a:pt x="43" y="11"/>
                    </a:lnTo>
                    <a:lnTo>
                      <a:pt x="44" y="14"/>
                    </a:lnTo>
                    <a:lnTo>
                      <a:pt x="4" y="31"/>
                    </a:lnTo>
                    <a:close/>
                    <a:moveTo>
                      <a:pt x="44" y="14"/>
                    </a:moveTo>
                    <a:lnTo>
                      <a:pt x="48" y="22"/>
                    </a:lnTo>
                    <a:lnTo>
                      <a:pt x="56" y="44"/>
                    </a:lnTo>
                    <a:lnTo>
                      <a:pt x="70" y="73"/>
                    </a:lnTo>
                    <a:lnTo>
                      <a:pt x="87" y="110"/>
                    </a:lnTo>
                    <a:lnTo>
                      <a:pt x="106" y="149"/>
                    </a:lnTo>
                    <a:lnTo>
                      <a:pt x="126" y="187"/>
                    </a:lnTo>
                    <a:lnTo>
                      <a:pt x="136" y="205"/>
                    </a:lnTo>
                    <a:lnTo>
                      <a:pt x="145" y="221"/>
                    </a:lnTo>
                    <a:lnTo>
                      <a:pt x="156" y="235"/>
                    </a:lnTo>
                    <a:lnTo>
                      <a:pt x="165" y="246"/>
                    </a:lnTo>
                    <a:lnTo>
                      <a:pt x="132" y="275"/>
                    </a:lnTo>
                    <a:lnTo>
                      <a:pt x="122" y="263"/>
                    </a:lnTo>
                    <a:lnTo>
                      <a:pt x="112" y="247"/>
                    </a:lnTo>
                    <a:lnTo>
                      <a:pt x="100" y="231"/>
                    </a:lnTo>
                    <a:lnTo>
                      <a:pt x="90" y="212"/>
                    </a:lnTo>
                    <a:lnTo>
                      <a:pt x="69" y="172"/>
                    </a:lnTo>
                    <a:lnTo>
                      <a:pt x="48" y="131"/>
                    </a:lnTo>
                    <a:lnTo>
                      <a:pt x="31" y="93"/>
                    </a:lnTo>
                    <a:lnTo>
                      <a:pt x="17" y="61"/>
                    </a:lnTo>
                    <a:lnTo>
                      <a:pt x="7" y="39"/>
                    </a:lnTo>
                    <a:lnTo>
                      <a:pt x="4" y="31"/>
                    </a:lnTo>
                    <a:lnTo>
                      <a:pt x="44" y="14"/>
                    </a:lnTo>
                    <a:close/>
                    <a:moveTo>
                      <a:pt x="165" y="246"/>
                    </a:moveTo>
                    <a:lnTo>
                      <a:pt x="167" y="249"/>
                    </a:lnTo>
                    <a:lnTo>
                      <a:pt x="170" y="253"/>
                    </a:lnTo>
                    <a:lnTo>
                      <a:pt x="172" y="257"/>
                    </a:lnTo>
                    <a:lnTo>
                      <a:pt x="172" y="260"/>
                    </a:lnTo>
                    <a:lnTo>
                      <a:pt x="172" y="264"/>
                    </a:lnTo>
                    <a:lnTo>
                      <a:pt x="171" y="268"/>
                    </a:lnTo>
                    <a:lnTo>
                      <a:pt x="168" y="272"/>
                    </a:lnTo>
                    <a:lnTo>
                      <a:pt x="163" y="277"/>
                    </a:lnTo>
                    <a:lnTo>
                      <a:pt x="157" y="282"/>
                    </a:lnTo>
                    <a:lnTo>
                      <a:pt x="152" y="284"/>
                    </a:lnTo>
                    <a:lnTo>
                      <a:pt x="148" y="285"/>
                    </a:lnTo>
                    <a:lnTo>
                      <a:pt x="143" y="285"/>
                    </a:lnTo>
                    <a:lnTo>
                      <a:pt x="140" y="283"/>
                    </a:lnTo>
                    <a:lnTo>
                      <a:pt x="137" y="281"/>
                    </a:lnTo>
                    <a:lnTo>
                      <a:pt x="134" y="278"/>
                    </a:lnTo>
                    <a:lnTo>
                      <a:pt x="132" y="275"/>
                    </a:lnTo>
                    <a:lnTo>
                      <a:pt x="165" y="246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47" name="Freeform 643">
                <a:extLst>
                  <a:ext uri="{FF2B5EF4-FFF2-40B4-BE49-F238E27FC236}">
                    <a16:creationId xmlns:a16="http://schemas.microsoft.com/office/drawing/2014/main" id="{683851C5-4406-491A-BF29-382AA10062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58" y="1541"/>
                <a:ext cx="9" cy="22"/>
              </a:xfrm>
              <a:custGeom>
                <a:avLst/>
                <a:gdLst>
                  <a:gd name="T0" fmla="*/ 0 w 183"/>
                  <a:gd name="T1" fmla="*/ 1 h 419"/>
                  <a:gd name="T2" fmla="*/ 0 w 183"/>
                  <a:gd name="T3" fmla="*/ 1 h 419"/>
                  <a:gd name="T4" fmla="*/ 0 w 183"/>
                  <a:gd name="T5" fmla="*/ 1 h 419"/>
                  <a:gd name="T6" fmla="*/ 0 w 183"/>
                  <a:gd name="T7" fmla="*/ 1 h 419"/>
                  <a:gd name="T8" fmla="*/ 0 w 183"/>
                  <a:gd name="T9" fmla="*/ 1 h 419"/>
                  <a:gd name="T10" fmla="*/ 0 w 183"/>
                  <a:gd name="T11" fmla="*/ 1 h 419"/>
                  <a:gd name="T12" fmla="*/ 0 w 183"/>
                  <a:gd name="T13" fmla="*/ 1 h 419"/>
                  <a:gd name="T14" fmla="*/ 0 w 183"/>
                  <a:gd name="T15" fmla="*/ 1 h 419"/>
                  <a:gd name="T16" fmla="*/ 0 w 183"/>
                  <a:gd name="T17" fmla="*/ 1 h 419"/>
                  <a:gd name="T18" fmla="*/ 0 w 183"/>
                  <a:gd name="T19" fmla="*/ 1 h 419"/>
                  <a:gd name="T20" fmla="*/ 0 w 183"/>
                  <a:gd name="T21" fmla="*/ 1 h 419"/>
                  <a:gd name="T22" fmla="*/ 0 w 183"/>
                  <a:gd name="T23" fmla="*/ 1 h 419"/>
                  <a:gd name="T24" fmla="*/ 0 w 183"/>
                  <a:gd name="T25" fmla="*/ 1 h 419"/>
                  <a:gd name="T26" fmla="*/ 0 w 183"/>
                  <a:gd name="T27" fmla="*/ 1 h 419"/>
                  <a:gd name="T28" fmla="*/ 0 w 183"/>
                  <a:gd name="T29" fmla="*/ 1 h 419"/>
                  <a:gd name="T30" fmla="*/ 0 w 183"/>
                  <a:gd name="T31" fmla="*/ 0 h 419"/>
                  <a:gd name="T32" fmla="*/ 0 w 183"/>
                  <a:gd name="T33" fmla="*/ 1 h 419"/>
                  <a:gd name="T34" fmla="*/ 0 w 183"/>
                  <a:gd name="T35" fmla="*/ 1 h 419"/>
                  <a:gd name="T36" fmla="*/ 0 w 183"/>
                  <a:gd name="T37" fmla="*/ 1 h 419"/>
                  <a:gd name="T38" fmla="*/ 0 w 183"/>
                  <a:gd name="T39" fmla="*/ 1 h 419"/>
                  <a:gd name="T40" fmla="*/ 0 w 183"/>
                  <a:gd name="T41" fmla="*/ 1 h 419"/>
                  <a:gd name="T42" fmla="*/ 0 w 183"/>
                  <a:gd name="T43" fmla="*/ 1 h 419"/>
                  <a:gd name="T44" fmla="*/ 0 w 183"/>
                  <a:gd name="T45" fmla="*/ 0 h 419"/>
                  <a:gd name="T46" fmla="*/ 0 w 183"/>
                  <a:gd name="T47" fmla="*/ 0 h 419"/>
                  <a:gd name="T48" fmla="*/ 0 w 183"/>
                  <a:gd name="T49" fmla="*/ 0 h 419"/>
                  <a:gd name="T50" fmla="*/ 0 w 183"/>
                  <a:gd name="T51" fmla="*/ 0 h 419"/>
                  <a:gd name="T52" fmla="*/ 0 w 183"/>
                  <a:gd name="T53" fmla="*/ 0 h 419"/>
                  <a:gd name="T54" fmla="*/ 0 w 183"/>
                  <a:gd name="T55" fmla="*/ 0 h 419"/>
                  <a:gd name="T56" fmla="*/ 0 w 183"/>
                  <a:gd name="T57" fmla="*/ 0 h 419"/>
                  <a:gd name="T58" fmla="*/ 0 w 183"/>
                  <a:gd name="T59" fmla="*/ 0 h 419"/>
                  <a:gd name="T60" fmla="*/ 0 w 183"/>
                  <a:gd name="T61" fmla="*/ 0 h 419"/>
                  <a:gd name="T62" fmla="*/ 0 w 183"/>
                  <a:gd name="T63" fmla="*/ 0 h 419"/>
                  <a:gd name="T64" fmla="*/ 0 w 183"/>
                  <a:gd name="T65" fmla="*/ 0 h 419"/>
                  <a:gd name="T66" fmla="*/ 0 w 183"/>
                  <a:gd name="T67" fmla="*/ 0 h 419"/>
                  <a:gd name="T68" fmla="*/ 0 w 183"/>
                  <a:gd name="T69" fmla="*/ 0 h 419"/>
                  <a:gd name="T70" fmla="*/ 0 w 183"/>
                  <a:gd name="T71" fmla="*/ 0 h 419"/>
                  <a:gd name="T72" fmla="*/ 0 w 183"/>
                  <a:gd name="T73" fmla="*/ 0 h 419"/>
                  <a:gd name="T74" fmla="*/ 0 w 183"/>
                  <a:gd name="T75" fmla="*/ 0 h 419"/>
                  <a:gd name="T76" fmla="*/ 0 w 183"/>
                  <a:gd name="T77" fmla="*/ 0 h 419"/>
                  <a:gd name="T78" fmla="*/ 0 w 183"/>
                  <a:gd name="T79" fmla="*/ 0 h 419"/>
                  <a:gd name="T80" fmla="*/ 0 w 183"/>
                  <a:gd name="T81" fmla="*/ 0 h 419"/>
                  <a:gd name="T82" fmla="*/ 0 w 183"/>
                  <a:gd name="T83" fmla="*/ 0 h 419"/>
                  <a:gd name="T84" fmla="*/ 0 w 183"/>
                  <a:gd name="T85" fmla="*/ 0 h 41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83" h="419">
                    <a:moveTo>
                      <a:pt x="175" y="382"/>
                    </a:moveTo>
                    <a:lnTo>
                      <a:pt x="178" y="385"/>
                    </a:lnTo>
                    <a:lnTo>
                      <a:pt x="180" y="388"/>
                    </a:lnTo>
                    <a:lnTo>
                      <a:pt x="182" y="391"/>
                    </a:lnTo>
                    <a:lnTo>
                      <a:pt x="183" y="395"/>
                    </a:lnTo>
                    <a:lnTo>
                      <a:pt x="182" y="398"/>
                    </a:lnTo>
                    <a:lnTo>
                      <a:pt x="181" y="402"/>
                    </a:lnTo>
                    <a:lnTo>
                      <a:pt x="178" y="407"/>
                    </a:lnTo>
                    <a:lnTo>
                      <a:pt x="173" y="412"/>
                    </a:lnTo>
                    <a:lnTo>
                      <a:pt x="167" y="416"/>
                    </a:lnTo>
                    <a:lnTo>
                      <a:pt x="162" y="418"/>
                    </a:lnTo>
                    <a:lnTo>
                      <a:pt x="158" y="419"/>
                    </a:lnTo>
                    <a:lnTo>
                      <a:pt x="154" y="419"/>
                    </a:lnTo>
                    <a:lnTo>
                      <a:pt x="151" y="417"/>
                    </a:lnTo>
                    <a:lnTo>
                      <a:pt x="147" y="415"/>
                    </a:lnTo>
                    <a:lnTo>
                      <a:pt x="144" y="412"/>
                    </a:lnTo>
                    <a:lnTo>
                      <a:pt x="142" y="409"/>
                    </a:lnTo>
                    <a:lnTo>
                      <a:pt x="175" y="382"/>
                    </a:lnTo>
                    <a:close/>
                    <a:moveTo>
                      <a:pt x="142" y="409"/>
                    </a:moveTo>
                    <a:lnTo>
                      <a:pt x="137" y="404"/>
                    </a:lnTo>
                    <a:lnTo>
                      <a:pt x="126" y="389"/>
                    </a:lnTo>
                    <a:lnTo>
                      <a:pt x="109" y="366"/>
                    </a:lnTo>
                    <a:lnTo>
                      <a:pt x="88" y="337"/>
                    </a:lnTo>
                    <a:lnTo>
                      <a:pt x="77" y="319"/>
                    </a:lnTo>
                    <a:lnTo>
                      <a:pt x="66" y="301"/>
                    </a:lnTo>
                    <a:lnTo>
                      <a:pt x="55" y="282"/>
                    </a:lnTo>
                    <a:lnTo>
                      <a:pt x="45" y="262"/>
                    </a:lnTo>
                    <a:lnTo>
                      <a:pt x="35" y="241"/>
                    </a:lnTo>
                    <a:lnTo>
                      <a:pt x="27" y="221"/>
                    </a:lnTo>
                    <a:lnTo>
                      <a:pt x="20" y="199"/>
                    </a:lnTo>
                    <a:lnTo>
                      <a:pt x="13" y="179"/>
                    </a:lnTo>
                    <a:lnTo>
                      <a:pt x="55" y="169"/>
                    </a:lnTo>
                    <a:lnTo>
                      <a:pt x="61" y="187"/>
                    </a:lnTo>
                    <a:lnTo>
                      <a:pt x="68" y="207"/>
                    </a:lnTo>
                    <a:lnTo>
                      <a:pt x="76" y="226"/>
                    </a:lnTo>
                    <a:lnTo>
                      <a:pt x="85" y="244"/>
                    </a:lnTo>
                    <a:lnTo>
                      <a:pt x="94" y="263"/>
                    </a:lnTo>
                    <a:lnTo>
                      <a:pt x="104" y="280"/>
                    </a:lnTo>
                    <a:lnTo>
                      <a:pt x="115" y="298"/>
                    </a:lnTo>
                    <a:lnTo>
                      <a:pt x="125" y="313"/>
                    </a:lnTo>
                    <a:lnTo>
                      <a:pt x="144" y="341"/>
                    </a:lnTo>
                    <a:lnTo>
                      <a:pt x="160" y="362"/>
                    </a:lnTo>
                    <a:lnTo>
                      <a:pt x="171" y="376"/>
                    </a:lnTo>
                    <a:lnTo>
                      <a:pt x="175" y="382"/>
                    </a:lnTo>
                    <a:lnTo>
                      <a:pt x="142" y="409"/>
                    </a:lnTo>
                    <a:close/>
                    <a:moveTo>
                      <a:pt x="13" y="179"/>
                    </a:moveTo>
                    <a:lnTo>
                      <a:pt x="13" y="179"/>
                    </a:lnTo>
                    <a:lnTo>
                      <a:pt x="13" y="178"/>
                    </a:lnTo>
                    <a:lnTo>
                      <a:pt x="35" y="174"/>
                    </a:lnTo>
                    <a:lnTo>
                      <a:pt x="13" y="179"/>
                    </a:lnTo>
                    <a:close/>
                    <a:moveTo>
                      <a:pt x="13" y="178"/>
                    </a:moveTo>
                    <a:lnTo>
                      <a:pt x="9" y="157"/>
                    </a:lnTo>
                    <a:lnTo>
                      <a:pt x="5" y="139"/>
                    </a:lnTo>
                    <a:lnTo>
                      <a:pt x="3" y="121"/>
                    </a:lnTo>
                    <a:lnTo>
                      <a:pt x="1" y="105"/>
                    </a:lnTo>
                    <a:lnTo>
                      <a:pt x="0" y="77"/>
                    </a:lnTo>
                    <a:lnTo>
                      <a:pt x="0" y="54"/>
                    </a:lnTo>
                    <a:lnTo>
                      <a:pt x="2" y="38"/>
                    </a:lnTo>
                    <a:lnTo>
                      <a:pt x="4" y="25"/>
                    </a:lnTo>
                    <a:lnTo>
                      <a:pt x="6" y="18"/>
                    </a:lnTo>
                    <a:lnTo>
                      <a:pt x="7" y="16"/>
                    </a:lnTo>
                    <a:lnTo>
                      <a:pt x="48" y="31"/>
                    </a:lnTo>
                    <a:lnTo>
                      <a:pt x="46" y="38"/>
                    </a:lnTo>
                    <a:lnTo>
                      <a:pt x="43" y="61"/>
                    </a:lnTo>
                    <a:lnTo>
                      <a:pt x="43" y="81"/>
                    </a:lnTo>
                    <a:lnTo>
                      <a:pt x="45" y="104"/>
                    </a:lnTo>
                    <a:lnTo>
                      <a:pt x="49" y="134"/>
                    </a:lnTo>
                    <a:lnTo>
                      <a:pt x="56" y="169"/>
                    </a:lnTo>
                    <a:lnTo>
                      <a:pt x="13" y="178"/>
                    </a:lnTo>
                    <a:close/>
                    <a:moveTo>
                      <a:pt x="7" y="16"/>
                    </a:moveTo>
                    <a:lnTo>
                      <a:pt x="8" y="12"/>
                    </a:lnTo>
                    <a:lnTo>
                      <a:pt x="9" y="8"/>
                    </a:lnTo>
                    <a:lnTo>
                      <a:pt x="11" y="5"/>
                    </a:lnTo>
                    <a:lnTo>
                      <a:pt x="14" y="3"/>
                    </a:lnTo>
                    <a:lnTo>
                      <a:pt x="17" y="1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5" y="3"/>
                    </a:lnTo>
                    <a:lnTo>
                      <a:pt x="41" y="5"/>
                    </a:lnTo>
                    <a:lnTo>
                      <a:pt x="46" y="8"/>
                    </a:lnTo>
                    <a:lnTo>
                      <a:pt x="49" y="12"/>
                    </a:lnTo>
                    <a:lnTo>
                      <a:pt x="50" y="15"/>
                    </a:lnTo>
                    <a:lnTo>
                      <a:pt x="51" y="19"/>
                    </a:lnTo>
                    <a:lnTo>
                      <a:pt x="50" y="22"/>
                    </a:lnTo>
                    <a:lnTo>
                      <a:pt x="49" y="26"/>
                    </a:lnTo>
                    <a:lnTo>
                      <a:pt x="48" y="31"/>
                    </a:lnTo>
                    <a:lnTo>
                      <a:pt x="7" y="16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48" name="Freeform 644">
                <a:extLst>
                  <a:ext uri="{FF2B5EF4-FFF2-40B4-BE49-F238E27FC236}">
                    <a16:creationId xmlns:a16="http://schemas.microsoft.com/office/drawing/2014/main" id="{6E6D3A22-9DC9-4C89-AC1C-24637758AE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6" y="1593"/>
                <a:ext cx="13" cy="16"/>
              </a:xfrm>
              <a:custGeom>
                <a:avLst/>
                <a:gdLst>
                  <a:gd name="T0" fmla="*/ 0 w 246"/>
                  <a:gd name="T1" fmla="*/ 0 h 308"/>
                  <a:gd name="T2" fmla="*/ 0 w 246"/>
                  <a:gd name="T3" fmla="*/ 0 h 308"/>
                  <a:gd name="T4" fmla="*/ 0 w 246"/>
                  <a:gd name="T5" fmla="*/ 0 h 308"/>
                  <a:gd name="T6" fmla="*/ 0 w 246"/>
                  <a:gd name="T7" fmla="*/ 0 h 308"/>
                  <a:gd name="T8" fmla="*/ 0 w 246"/>
                  <a:gd name="T9" fmla="*/ 0 h 308"/>
                  <a:gd name="T10" fmla="*/ 0 w 246"/>
                  <a:gd name="T11" fmla="*/ 0 h 308"/>
                  <a:gd name="T12" fmla="*/ 0 w 246"/>
                  <a:gd name="T13" fmla="*/ 0 h 308"/>
                  <a:gd name="T14" fmla="*/ 0 w 246"/>
                  <a:gd name="T15" fmla="*/ 0 h 308"/>
                  <a:gd name="T16" fmla="*/ 0 w 246"/>
                  <a:gd name="T17" fmla="*/ 0 h 308"/>
                  <a:gd name="T18" fmla="*/ 0 w 246"/>
                  <a:gd name="T19" fmla="*/ 0 h 308"/>
                  <a:gd name="T20" fmla="*/ 0 w 246"/>
                  <a:gd name="T21" fmla="*/ 0 h 308"/>
                  <a:gd name="T22" fmla="*/ 0 w 246"/>
                  <a:gd name="T23" fmla="*/ 1 h 308"/>
                  <a:gd name="T24" fmla="*/ 0 w 246"/>
                  <a:gd name="T25" fmla="*/ 1 h 308"/>
                  <a:gd name="T26" fmla="*/ 0 w 246"/>
                  <a:gd name="T27" fmla="*/ 1 h 308"/>
                  <a:gd name="T28" fmla="*/ 0 w 246"/>
                  <a:gd name="T29" fmla="*/ 1 h 308"/>
                  <a:gd name="T30" fmla="*/ 0 w 246"/>
                  <a:gd name="T31" fmla="*/ 1 h 308"/>
                  <a:gd name="T32" fmla="*/ 0 w 246"/>
                  <a:gd name="T33" fmla="*/ 1 h 308"/>
                  <a:gd name="T34" fmla="*/ 0 w 246"/>
                  <a:gd name="T35" fmla="*/ 1 h 308"/>
                  <a:gd name="T36" fmla="*/ 0 w 246"/>
                  <a:gd name="T37" fmla="*/ 1 h 308"/>
                  <a:gd name="T38" fmla="*/ 0 w 246"/>
                  <a:gd name="T39" fmla="*/ 1 h 308"/>
                  <a:gd name="T40" fmla="*/ 0 w 246"/>
                  <a:gd name="T41" fmla="*/ 1 h 308"/>
                  <a:gd name="T42" fmla="*/ 0 w 246"/>
                  <a:gd name="T43" fmla="*/ 1 h 308"/>
                  <a:gd name="T44" fmla="*/ 0 w 246"/>
                  <a:gd name="T45" fmla="*/ 1 h 308"/>
                  <a:gd name="T46" fmla="*/ 0 w 246"/>
                  <a:gd name="T47" fmla="*/ 0 h 308"/>
                  <a:gd name="T48" fmla="*/ 0 w 246"/>
                  <a:gd name="T49" fmla="*/ 0 h 308"/>
                  <a:gd name="T50" fmla="*/ 0 w 246"/>
                  <a:gd name="T51" fmla="*/ 0 h 308"/>
                  <a:gd name="T52" fmla="*/ 0 w 246"/>
                  <a:gd name="T53" fmla="*/ 1 h 308"/>
                  <a:gd name="T54" fmla="*/ 0 w 246"/>
                  <a:gd name="T55" fmla="*/ 1 h 308"/>
                  <a:gd name="T56" fmla="*/ 0 w 246"/>
                  <a:gd name="T57" fmla="*/ 1 h 308"/>
                  <a:gd name="T58" fmla="*/ 0 w 246"/>
                  <a:gd name="T59" fmla="*/ 1 h 308"/>
                  <a:gd name="T60" fmla="*/ 0 w 246"/>
                  <a:gd name="T61" fmla="*/ 1 h 308"/>
                  <a:gd name="T62" fmla="*/ 0 w 246"/>
                  <a:gd name="T63" fmla="*/ 0 h 308"/>
                  <a:gd name="T64" fmla="*/ 0 w 246"/>
                  <a:gd name="T65" fmla="*/ 0 h 308"/>
                  <a:gd name="T66" fmla="*/ 1 w 246"/>
                  <a:gd name="T67" fmla="*/ 0 h 308"/>
                  <a:gd name="T68" fmla="*/ 1 w 246"/>
                  <a:gd name="T69" fmla="*/ 0 h 308"/>
                  <a:gd name="T70" fmla="*/ 1 w 246"/>
                  <a:gd name="T71" fmla="*/ 0 h 308"/>
                  <a:gd name="T72" fmla="*/ 1 w 246"/>
                  <a:gd name="T73" fmla="*/ 0 h 308"/>
                  <a:gd name="T74" fmla="*/ 0 w 246"/>
                  <a:gd name="T75" fmla="*/ 1 h 308"/>
                  <a:gd name="T76" fmla="*/ 0 w 246"/>
                  <a:gd name="T77" fmla="*/ 1 h 308"/>
                  <a:gd name="T78" fmla="*/ 0 w 246"/>
                  <a:gd name="T79" fmla="*/ 1 h 308"/>
                  <a:gd name="T80" fmla="*/ 1 w 246"/>
                  <a:gd name="T81" fmla="*/ 0 h 308"/>
                  <a:gd name="T82" fmla="*/ 1 w 246"/>
                  <a:gd name="T83" fmla="*/ 0 h 308"/>
                  <a:gd name="T84" fmla="*/ 1 w 246"/>
                  <a:gd name="T85" fmla="*/ 0 h 308"/>
                  <a:gd name="T86" fmla="*/ 1 w 246"/>
                  <a:gd name="T87" fmla="*/ 0 h 308"/>
                  <a:gd name="T88" fmla="*/ 1 w 246"/>
                  <a:gd name="T89" fmla="*/ 0 h 308"/>
                  <a:gd name="T90" fmla="*/ 1 w 246"/>
                  <a:gd name="T91" fmla="*/ 0 h 308"/>
                  <a:gd name="T92" fmla="*/ 1 w 246"/>
                  <a:gd name="T93" fmla="*/ 0 h 308"/>
                  <a:gd name="T94" fmla="*/ 1 w 246"/>
                  <a:gd name="T95" fmla="*/ 0 h 308"/>
                  <a:gd name="T96" fmla="*/ 1 w 246"/>
                  <a:gd name="T97" fmla="*/ 0 h 30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46" h="308">
                    <a:moveTo>
                      <a:pt x="2" y="28"/>
                    </a:moveTo>
                    <a:lnTo>
                      <a:pt x="1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3"/>
                    </a:lnTo>
                    <a:lnTo>
                      <a:pt x="3" y="10"/>
                    </a:lnTo>
                    <a:lnTo>
                      <a:pt x="6" y="6"/>
                    </a:lnTo>
                    <a:lnTo>
                      <a:pt x="11" y="3"/>
                    </a:lnTo>
                    <a:lnTo>
                      <a:pt x="18" y="1"/>
                    </a:lnTo>
                    <a:lnTo>
                      <a:pt x="26" y="0"/>
                    </a:lnTo>
                    <a:lnTo>
                      <a:pt x="31" y="0"/>
                    </a:lnTo>
                    <a:lnTo>
                      <a:pt x="35" y="1"/>
                    </a:lnTo>
                    <a:lnTo>
                      <a:pt x="38" y="3"/>
                    </a:lnTo>
                    <a:lnTo>
                      <a:pt x="41" y="5"/>
                    </a:lnTo>
                    <a:lnTo>
                      <a:pt x="42" y="10"/>
                    </a:lnTo>
                    <a:lnTo>
                      <a:pt x="44" y="13"/>
                    </a:lnTo>
                    <a:lnTo>
                      <a:pt x="45" y="17"/>
                    </a:lnTo>
                    <a:lnTo>
                      <a:pt x="2" y="28"/>
                    </a:lnTo>
                    <a:close/>
                    <a:moveTo>
                      <a:pt x="45" y="17"/>
                    </a:moveTo>
                    <a:lnTo>
                      <a:pt x="47" y="28"/>
                    </a:lnTo>
                    <a:lnTo>
                      <a:pt x="53" y="59"/>
                    </a:lnTo>
                    <a:lnTo>
                      <a:pt x="61" y="100"/>
                    </a:lnTo>
                    <a:lnTo>
                      <a:pt x="71" y="147"/>
                    </a:lnTo>
                    <a:lnTo>
                      <a:pt x="81" y="194"/>
                    </a:lnTo>
                    <a:lnTo>
                      <a:pt x="90" y="233"/>
                    </a:lnTo>
                    <a:lnTo>
                      <a:pt x="93" y="248"/>
                    </a:lnTo>
                    <a:lnTo>
                      <a:pt x="96" y="259"/>
                    </a:lnTo>
                    <a:lnTo>
                      <a:pt x="98" y="262"/>
                    </a:lnTo>
                    <a:lnTo>
                      <a:pt x="99" y="264"/>
                    </a:lnTo>
                    <a:lnTo>
                      <a:pt x="99" y="265"/>
                    </a:lnTo>
                    <a:lnTo>
                      <a:pt x="100" y="265"/>
                    </a:lnTo>
                    <a:lnTo>
                      <a:pt x="142" y="276"/>
                    </a:lnTo>
                    <a:lnTo>
                      <a:pt x="139" y="288"/>
                    </a:lnTo>
                    <a:lnTo>
                      <a:pt x="135" y="297"/>
                    </a:lnTo>
                    <a:lnTo>
                      <a:pt x="130" y="303"/>
                    </a:lnTo>
                    <a:lnTo>
                      <a:pt x="126" y="306"/>
                    </a:lnTo>
                    <a:lnTo>
                      <a:pt x="121" y="308"/>
                    </a:lnTo>
                    <a:lnTo>
                      <a:pt x="116" y="306"/>
                    </a:lnTo>
                    <a:lnTo>
                      <a:pt x="111" y="303"/>
                    </a:lnTo>
                    <a:lnTo>
                      <a:pt x="104" y="298"/>
                    </a:lnTo>
                    <a:lnTo>
                      <a:pt x="99" y="291"/>
                    </a:lnTo>
                    <a:lnTo>
                      <a:pt x="93" y="283"/>
                    </a:lnTo>
                    <a:lnTo>
                      <a:pt x="87" y="272"/>
                    </a:lnTo>
                    <a:lnTo>
                      <a:pt x="82" y="261"/>
                    </a:lnTo>
                    <a:lnTo>
                      <a:pt x="70" y="236"/>
                    </a:lnTo>
                    <a:lnTo>
                      <a:pt x="58" y="206"/>
                    </a:lnTo>
                    <a:lnTo>
                      <a:pt x="47" y="176"/>
                    </a:lnTo>
                    <a:lnTo>
                      <a:pt x="37" y="145"/>
                    </a:lnTo>
                    <a:lnTo>
                      <a:pt x="28" y="115"/>
                    </a:lnTo>
                    <a:lnTo>
                      <a:pt x="19" y="87"/>
                    </a:lnTo>
                    <a:lnTo>
                      <a:pt x="7" y="44"/>
                    </a:lnTo>
                    <a:lnTo>
                      <a:pt x="2" y="28"/>
                    </a:lnTo>
                    <a:lnTo>
                      <a:pt x="45" y="17"/>
                    </a:lnTo>
                    <a:close/>
                    <a:moveTo>
                      <a:pt x="142" y="276"/>
                    </a:moveTo>
                    <a:lnTo>
                      <a:pt x="143" y="270"/>
                    </a:lnTo>
                    <a:lnTo>
                      <a:pt x="142" y="276"/>
                    </a:lnTo>
                    <a:lnTo>
                      <a:pt x="121" y="270"/>
                    </a:lnTo>
                    <a:lnTo>
                      <a:pt x="142" y="276"/>
                    </a:lnTo>
                    <a:close/>
                    <a:moveTo>
                      <a:pt x="100" y="265"/>
                    </a:moveTo>
                    <a:lnTo>
                      <a:pt x="104" y="251"/>
                    </a:lnTo>
                    <a:lnTo>
                      <a:pt x="110" y="237"/>
                    </a:lnTo>
                    <a:lnTo>
                      <a:pt x="117" y="221"/>
                    </a:lnTo>
                    <a:lnTo>
                      <a:pt x="124" y="207"/>
                    </a:lnTo>
                    <a:lnTo>
                      <a:pt x="141" y="176"/>
                    </a:lnTo>
                    <a:lnTo>
                      <a:pt x="159" y="148"/>
                    </a:lnTo>
                    <a:lnTo>
                      <a:pt x="176" y="122"/>
                    </a:lnTo>
                    <a:lnTo>
                      <a:pt x="190" y="102"/>
                    </a:lnTo>
                    <a:lnTo>
                      <a:pt x="201" y="87"/>
                    </a:lnTo>
                    <a:lnTo>
                      <a:pt x="205" y="82"/>
                    </a:lnTo>
                    <a:lnTo>
                      <a:pt x="239" y="110"/>
                    </a:lnTo>
                    <a:lnTo>
                      <a:pt x="235" y="115"/>
                    </a:lnTo>
                    <a:lnTo>
                      <a:pt x="226" y="127"/>
                    </a:lnTo>
                    <a:lnTo>
                      <a:pt x="212" y="146"/>
                    </a:lnTo>
                    <a:lnTo>
                      <a:pt x="197" y="169"/>
                    </a:lnTo>
                    <a:lnTo>
                      <a:pt x="180" y="196"/>
                    </a:lnTo>
                    <a:lnTo>
                      <a:pt x="164" y="223"/>
                    </a:lnTo>
                    <a:lnTo>
                      <a:pt x="158" y="238"/>
                    </a:lnTo>
                    <a:lnTo>
                      <a:pt x="152" y="251"/>
                    </a:lnTo>
                    <a:lnTo>
                      <a:pt x="146" y="263"/>
                    </a:lnTo>
                    <a:lnTo>
                      <a:pt x="142" y="276"/>
                    </a:lnTo>
                    <a:lnTo>
                      <a:pt x="100" y="265"/>
                    </a:lnTo>
                    <a:close/>
                    <a:moveTo>
                      <a:pt x="205" y="82"/>
                    </a:moveTo>
                    <a:lnTo>
                      <a:pt x="207" y="79"/>
                    </a:lnTo>
                    <a:lnTo>
                      <a:pt x="210" y="77"/>
                    </a:lnTo>
                    <a:lnTo>
                      <a:pt x="213" y="74"/>
                    </a:lnTo>
                    <a:lnTo>
                      <a:pt x="216" y="73"/>
                    </a:lnTo>
                    <a:lnTo>
                      <a:pt x="219" y="72"/>
                    </a:lnTo>
                    <a:lnTo>
                      <a:pt x="224" y="73"/>
                    </a:lnTo>
                    <a:lnTo>
                      <a:pt x="229" y="75"/>
                    </a:lnTo>
                    <a:lnTo>
                      <a:pt x="235" y="79"/>
                    </a:lnTo>
                    <a:lnTo>
                      <a:pt x="241" y="84"/>
                    </a:lnTo>
                    <a:lnTo>
                      <a:pt x="244" y="88"/>
                    </a:lnTo>
                    <a:lnTo>
                      <a:pt x="246" y="92"/>
                    </a:lnTo>
                    <a:lnTo>
                      <a:pt x="246" y="96"/>
                    </a:lnTo>
                    <a:lnTo>
                      <a:pt x="245" y="100"/>
                    </a:lnTo>
                    <a:lnTo>
                      <a:pt x="244" y="104"/>
                    </a:lnTo>
                    <a:lnTo>
                      <a:pt x="242" y="107"/>
                    </a:lnTo>
                    <a:lnTo>
                      <a:pt x="239" y="110"/>
                    </a:lnTo>
                    <a:lnTo>
                      <a:pt x="205" y="82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49" name="Freeform 645">
                <a:extLst>
                  <a:ext uri="{FF2B5EF4-FFF2-40B4-BE49-F238E27FC236}">
                    <a16:creationId xmlns:a16="http://schemas.microsoft.com/office/drawing/2014/main" id="{1071990A-F9FE-4668-989F-3A8779B33EA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26" y="1586"/>
                <a:ext cx="35" cy="46"/>
              </a:xfrm>
              <a:custGeom>
                <a:avLst/>
                <a:gdLst>
                  <a:gd name="T0" fmla="*/ 0 w 666"/>
                  <a:gd name="T1" fmla="*/ 0 h 874"/>
                  <a:gd name="T2" fmla="*/ 0 w 666"/>
                  <a:gd name="T3" fmla="*/ 0 h 874"/>
                  <a:gd name="T4" fmla="*/ 0 w 666"/>
                  <a:gd name="T5" fmla="*/ 0 h 874"/>
                  <a:gd name="T6" fmla="*/ 0 w 666"/>
                  <a:gd name="T7" fmla="*/ 0 h 874"/>
                  <a:gd name="T8" fmla="*/ 0 w 666"/>
                  <a:gd name="T9" fmla="*/ 0 h 874"/>
                  <a:gd name="T10" fmla="*/ 0 w 666"/>
                  <a:gd name="T11" fmla="*/ 0 h 874"/>
                  <a:gd name="T12" fmla="*/ 0 w 666"/>
                  <a:gd name="T13" fmla="*/ 1 h 874"/>
                  <a:gd name="T14" fmla="*/ 0 w 666"/>
                  <a:gd name="T15" fmla="*/ 1 h 874"/>
                  <a:gd name="T16" fmla="*/ 0 w 666"/>
                  <a:gd name="T17" fmla="*/ 1 h 874"/>
                  <a:gd name="T18" fmla="*/ 0 w 666"/>
                  <a:gd name="T19" fmla="*/ 1 h 874"/>
                  <a:gd name="T20" fmla="*/ 0 w 666"/>
                  <a:gd name="T21" fmla="*/ 0 h 874"/>
                  <a:gd name="T22" fmla="*/ 0 w 666"/>
                  <a:gd name="T23" fmla="*/ 0 h 874"/>
                  <a:gd name="T24" fmla="*/ 0 w 666"/>
                  <a:gd name="T25" fmla="*/ 1 h 874"/>
                  <a:gd name="T26" fmla="*/ 0 w 666"/>
                  <a:gd name="T27" fmla="*/ 1 h 874"/>
                  <a:gd name="T28" fmla="*/ 0 w 666"/>
                  <a:gd name="T29" fmla="*/ 1 h 874"/>
                  <a:gd name="T30" fmla="*/ 1 w 666"/>
                  <a:gd name="T31" fmla="*/ 1 h 874"/>
                  <a:gd name="T32" fmla="*/ 0 w 666"/>
                  <a:gd name="T33" fmla="*/ 1 h 874"/>
                  <a:gd name="T34" fmla="*/ 1 w 666"/>
                  <a:gd name="T35" fmla="*/ 1 h 874"/>
                  <a:gd name="T36" fmla="*/ 1 w 666"/>
                  <a:gd name="T37" fmla="*/ 2 h 874"/>
                  <a:gd name="T38" fmla="*/ 1 w 666"/>
                  <a:gd name="T39" fmla="*/ 2 h 874"/>
                  <a:gd name="T40" fmla="*/ 1 w 666"/>
                  <a:gd name="T41" fmla="*/ 2 h 874"/>
                  <a:gd name="T42" fmla="*/ 1 w 666"/>
                  <a:gd name="T43" fmla="*/ 2 h 874"/>
                  <a:gd name="T44" fmla="*/ 1 w 666"/>
                  <a:gd name="T45" fmla="*/ 2 h 874"/>
                  <a:gd name="T46" fmla="*/ 1 w 666"/>
                  <a:gd name="T47" fmla="*/ 1 h 874"/>
                  <a:gd name="T48" fmla="*/ 1 w 666"/>
                  <a:gd name="T49" fmla="*/ 2 h 874"/>
                  <a:gd name="T50" fmla="*/ 1 w 666"/>
                  <a:gd name="T51" fmla="*/ 2 h 874"/>
                  <a:gd name="T52" fmla="*/ 1 w 666"/>
                  <a:gd name="T53" fmla="*/ 2 h 874"/>
                  <a:gd name="T54" fmla="*/ 1 w 666"/>
                  <a:gd name="T55" fmla="*/ 2 h 874"/>
                  <a:gd name="T56" fmla="*/ 1 w 666"/>
                  <a:gd name="T57" fmla="*/ 2 h 874"/>
                  <a:gd name="T58" fmla="*/ 1 w 666"/>
                  <a:gd name="T59" fmla="*/ 2 h 874"/>
                  <a:gd name="T60" fmla="*/ 1 w 666"/>
                  <a:gd name="T61" fmla="*/ 2 h 874"/>
                  <a:gd name="T62" fmla="*/ 1 w 666"/>
                  <a:gd name="T63" fmla="*/ 2 h 874"/>
                  <a:gd name="T64" fmla="*/ 1 w 666"/>
                  <a:gd name="T65" fmla="*/ 2 h 874"/>
                  <a:gd name="T66" fmla="*/ 1 w 666"/>
                  <a:gd name="T67" fmla="*/ 2 h 874"/>
                  <a:gd name="T68" fmla="*/ 1 w 666"/>
                  <a:gd name="T69" fmla="*/ 2 h 874"/>
                  <a:gd name="T70" fmla="*/ 1 w 666"/>
                  <a:gd name="T71" fmla="*/ 2 h 874"/>
                  <a:gd name="T72" fmla="*/ 1 w 666"/>
                  <a:gd name="T73" fmla="*/ 2 h 874"/>
                  <a:gd name="T74" fmla="*/ 1 w 666"/>
                  <a:gd name="T75" fmla="*/ 2 h 874"/>
                  <a:gd name="T76" fmla="*/ 1 w 666"/>
                  <a:gd name="T77" fmla="*/ 2 h 874"/>
                  <a:gd name="T78" fmla="*/ 1 w 666"/>
                  <a:gd name="T79" fmla="*/ 2 h 874"/>
                  <a:gd name="T80" fmla="*/ 1 w 666"/>
                  <a:gd name="T81" fmla="*/ 2 h 874"/>
                  <a:gd name="T82" fmla="*/ 2 w 666"/>
                  <a:gd name="T83" fmla="*/ 2 h 874"/>
                  <a:gd name="T84" fmla="*/ 2 w 666"/>
                  <a:gd name="T85" fmla="*/ 2 h 874"/>
                  <a:gd name="T86" fmla="*/ 2 w 666"/>
                  <a:gd name="T87" fmla="*/ 2 h 874"/>
                  <a:gd name="T88" fmla="*/ 1 w 666"/>
                  <a:gd name="T89" fmla="*/ 2 h 874"/>
                  <a:gd name="T90" fmla="*/ 2 w 666"/>
                  <a:gd name="T91" fmla="*/ 1 h 874"/>
                  <a:gd name="T92" fmla="*/ 2 w 666"/>
                  <a:gd name="T93" fmla="*/ 1 h 874"/>
                  <a:gd name="T94" fmla="*/ 2 w 666"/>
                  <a:gd name="T95" fmla="*/ 1 h 874"/>
                  <a:gd name="T96" fmla="*/ 2 w 666"/>
                  <a:gd name="T97" fmla="*/ 2 h 87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66" h="874">
                    <a:moveTo>
                      <a:pt x="0" y="22"/>
                    </a:moveTo>
                    <a:lnTo>
                      <a:pt x="0" y="18"/>
                    </a:lnTo>
                    <a:lnTo>
                      <a:pt x="0" y="14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9" y="2"/>
                    </a:lnTo>
                    <a:lnTo>
                      <a:pt x="15" y="0"/>
                    </a:lnTo>
                    <a:lnTo>
                      <a:pt x="22" y="0"/>
                    </a:lnTo>
                    <a:lnTo>
                      <a:pt x="29" y="0"/>
                    </a:lnTo>
                    <a:lnTo>
                      <a:pt x="34" y="2"/>
                    </a:lnTo>
                    <a:lnTo>
                      <a:pt x="38" y="4"/>
                    </a:lnTo>
                    <a:lnTo>
                      <a:pt x="41" y="7"/>
                    </a:lnTo>
                    <a:lnTo>
                      <a:pt x="42" y="11"/>
                    </a:lnTo>
                    <a:lnTo>
                      <a:pt x="43" y="14"/>
                    </a:lnTo>
                    <a:lnTo>
                      <a:pt x="43" y="18"/>
                    </a:lnTo>
                    <a:lnTo>
                      <a:pt x="43" y="22"/>
                    </a:lnTo>
                    <a:lnTo>
                      <a:pt x="0" y="22"/>
                    </a:lnTo>
                    <a:close/>
                    <a:moveTo>
                      <a:pt x="43" y="22"/>
                    </a:moveTo>
                    <a:lnTo>
                      <a:pt x="44" y="32"/>
                    </a:lnTo>
                    <a:lnTo>
                      <a:pt x="45" y="58"/>
                    </a:lnTo>
                    <a:lnTo>
                      <a:pt x="47" y="95"/>
                    </a:lnTo>
                    <a:lnTo>
                      <a:pt x="54" y="143"/>
                    </a:lnTo>
                    <a:lnTo>
                      <a:pt x="58" y="168"/>
                    </a:lnTo>
                    <a:lnTo>
                      <a:pt x="63" y="194"/>
                    </a:lnTo>
                    <a:lnTo>
                      <a:pt x="69" y="220"/>
                    </a:lnTo>
                    <a:lnTo>
                      <a:pt x="76" y="246"/>
                    </a:lnTo>
                    <a:lnTo>
                      <a:pt x="85" y="271"/>
                    </a:lnTo>
                    <a:lnTo>
                      <a:pt x="95" y="295"/>
                    </a:lnTo>
                    <a:lnTo>
                      <a:pt x="101" y="307"/>
                    </a:lnTo>
                    <a:lnTo>
                      <a:pt x="107" y="318"/>
                    </a:lnTo>
                    <a:lnTo>
                      <a:pt x="113" y="328"/>
                    </a:lnTo>
                    <a:lnTo>
                      <a:pt x="120" y="338"/>
                    </a:lnTo>
                    <a:lnTo>
                      <a:pt x="85" y="365"/>
                    </a:lnTo>
                    <a:lnTo>
                      <a:pt x="78" y="353"/>
                    </a:lnTo>
                    <a:lnTo>
                      <a:pt x="70" y="342"/>
                    </a:lnTo>
                    <a:lnTo>
                      <a:pt x="64" y="330"/>
                    </a:lnTo>
                    <a:lnTo>
                      <a:pt x="58" y="318"/>
                    </a:lnTo>
                    <a:lnTo>
                      <a:pt x="45" y="291"/>
                    </a:lnTo>
                    <a:lnTo>
                      <a:pt x="36" y="263"/>
                    </a:lnTo>
                    <a:lnTo>
                      <a:pt x="28" y="235"/>
                    </a:lnTo>
                    <a:lnTo>
                      <a:pt x="21" y="207"/>
                    </a:lnTo>
                    <a:lnTo>
                      <a:pt x="15" y="178"/>
                    </a:lnTo>
                    <a:lnTo>
                      <a:pt x="11" y="151"/>
                    </a:lnTo>
                    <a:lnTo>
                      <a:pt x="7" y="125"/>
                    </a:lnTo>
                    <a:lnTo>
                      <a:pt x="4" y="101"/>
                    </a:lnTo>
                    <a:lnTo>
                      <a:pt x="2" y="79"/>
                    </a:lnTo>
                    <a:lnTo>
                      <a:pt x="1" y="60"/>
                    </a:lnTo>
                    <a:lnTo>
                      <a:pt x="0" y="32"/>
                    </a:lnTo>
                    <a:lnTo>
                      <a:pt x="0" y="22"/>
                    </a:lnTo>
                    <a:lnTo>
                      <a:pt x="43" y="22"/>
                    </a:lnTo>
                    <a:close/>
                    <a:moveTo>
                      <a:pt x="85" y="365"/>
                    </a:moveTo>
                    <a:lnTo>
                      <a:pt x="82" y="361"/>
                    </a:lnTo>
                    <a:lnTo>
                      <a:pt x="85" y="365"/>
                    </a:lnTo>
                    <a:lnTo>
                      <a:pt x="103" y="351"/>
                    </a:lnTo>
                    <a:lnTo>
                      <a:pt x="85" y="365"/>
                    </a:lnTo>
                    <a:close/>
                    <a:moveTo>
                      <a:pt x="120" y="338"/>
                    </a:moveTo>
                    <a:lnTo>
                      <a:pt x="133" y="354"/>
                    </a:lnTo>
                    <a:lnTo>
                      <a:pt x="149" y="370"/>
                    </a:lnTo>
                    <a:lnTo>
                      <a:pt x="165" y="386"/>
                    </a:lnTo>
                    <a:lnTo>
                      <a:pt x="184" y="401"/>
                    </a:lnTo>
                    <a:lnTo>
                      <a:pt x="221" y="432"/>
                    </a:lnTo>
                    <a:lnTo>
                      <a:pt x="261" y="463"/>
                    </a:lnTo>
                    <a:lnTo>
                      <a:pt x="235" y="498"/>
                    </a:lnTo>
                    <a:lnTo>
                      <a:pt x="194" y="466"/>
                    </a:lnTo>
                    <a:lnTo>
                      <a:pt x="153" y="433"/>
                    </a:lnTo>
                    <a:lnTo>
                      <a:pt x="134" y="417"/>
                    </a:lnTo>
                    <a:lnTo>
                      <a:pt x="116" y="399"/>
                    </a:lnTo>
                    <a:lnTo>
                      <a:pt x="101" y="382"/>
                    </a:lnTo>
                    <a:lnTo>
                      <a:pt x="85" y="365"/>
                    </a:lnTo>
                    <a:lnTo>
                      <a:pt x="120" y="338"/>
                    </a:lnTo>
                    <a:close/>
                    <a:moveTo>
                      <a:pt x="261" y="463"/>
                    </a:moveTo>
                    <a:lnTo>
                      <a:pt x="291" y="485"/>
                    </a:lnTo>
                    <a:lnTo>
                      <a:pt x="320" y="508"/>
                    </a:lnTo>
                    <a:lnTo>
                      <a:pt x="346" y="530"/>
                    </a:lnTo>
                    <a:lnTo>
                      <a:pt x="371" y="553"/>
                    </a:lnTo>
                    <a:lnTo>
                      <a:pt x="381" y="564"/>
                    </a:lnTo>
                    <a:lnTo>
                      <a:pt x="391" y="575"/>
                    </a:lnTo>
                    <a:lnTo>
                      <a:pt x="399" y="588"/>
                    </a:lnTo>
                    <a:lnTo>
                      <a:pt x="407" y="599"/>
                    </a:lnTo>
                    <a:lnTo>
                      <a:pt x="413" y="611"/>
                    </a:lnTo>
                    <a:lnTo>
                      <a:pt x="418" y="624"/>
                    </a:lnTo>
                    <a:lnTo>
                      <a:pt x="421" y="636"/>
                    </a:lnTo>
                    <a:lnTo>
                      <a:pt x="423" y="648"/>
                    </a:lnTo>
                    <a:lnTo>
                      <a:pt x="379" y="651"/>
                    </a:lnTo>
                    <a:lnTo>
                      <a:pt x="378" y="642"/>
                    </a:lnTo>
                    <a:lnTo>
                      <a:pt x="375" y="633"/>
                    </a:lnTo>
                    <a:lnTo>
                      <a:pt x="371" y="624"/>
                    </a:lnTo>
                    <a:lnTo>
                      <a:pt x="366" y="614"/>
                    </a:lnTo>
                    <a:lnTo>
                      <a:pt x="359" y="605"/>
                    </a:lnTo>
                    <a:lnTo>
                      <a:pt x="351" y="596"/>
                    </a:lnTo>
                    <a:lnTo>
                      <a:pt x="342" y="587"/>
                    </a:lnTo>
                    <a:lnTo>
                      <a:pt x="333" y="577"/>
                    </a:lnTo>
                    <a:lnTo>
                      <a:pt x="311" y="558"/>
                    </a:lnTo>
                    <a:lnTo>
                      <a:pt x="287" y="538"/>
                    </a:lnTo>
                    <a:lnTo>
                      <a:pt x="261" y="518"/>
                    </a:lnTo>
                    <a:lnTo>
                      <a:pt x="235" y="498"/>
                    </a:lnTo>
                    <a:lnTo>
                      <a:pt x="261" y="463"/>
                    </a:lnTo>
                    <a:close/>
                    <a:moveTo>
                      <a:pt x="379" y="651"/>
                    </a:moveTo>
                    <a:lnTo>
                      <a:pt x="379" y="645"/>
                    </a:lnTo>
                    <a:lnTo>
                      <a:pt x="379" y="651"/>
                    </a:lnTo>
                    <a:lnTo>
                      <a:pt x="402" y="649"/>
                    </a:lnTo>
                    <a:lnTo>
                      <a:pt x="379" y="651"/>
                    </a:lnTo>
                    <a:close/>
                    <a:moveTo>
                      <a:pt x="423" y="647"/>
                    </a:moveTo>
                    <a:lnTo>
                      <a:pt x="425" y="669"/>
                    </a:lnTo>
                    <a:lnTo>
                      <a:pt x="429" y="690"/>
                    </a:lnTo>
                    <a:lnTo>
                      <a:pt x="433" y="713"/>
                    </a:lnTo>
                    <a:lnTo>
                      <a:pt x="438" y="735"/>
                    </a:lnTo>
                    <a:lnTo>
                      <a:pt x="445" y="757"/>
                    </a:lnTo>
                    <a:lnTo>
                      <a:pt x="451" y="776"/>
                    </a:lnTo>
                    <a:lnTo>
                      <a:pt x="457" y="794"/>
                    </a:lnTo>
                    <a:lnTo>
                      <a:pt x="464" y="811"/>
                    </a:lnTo>
                    <a:lnTo>
                      <a:pt x="425" y="830"/>
                    </a:lnTo>
                    <a:lnTo>
                      <a:pt x="417" y="813"/>
                    </a:lnTo>
                    <a:lnTo>
                      <a:pt x="410" y="792"/>
                    </a:lnTo>
                    <a:lnTo>
                      <a:pt x="403" y="770"/>
                    </a:lnTo>
                    <a:lnTo>
                      <a:pt x="396" y="746"/>
                    </a:lnTo>
                    <a:lnTo>
                      <a:pt x="390" y="722"/>
                    </a:lnTo>
                    <a:lnTo>
                      <a:pt x="386" y="698"/>
                    </a:lnTo>
                    <a:lnTo>
                      <a:pt x="382" y="674"/>
                    </a:lnTo>
                    <a:lnTo>
                      <a:pt x="379" y="651"/>
                    </a:lnTo>
                    <a:lnTo>
                      <a:pt x="423" y="647"/>
                    </a:lnTo>
                    <a:close/>
                    <a:moveTo>
                      <a:pt x="464" y="811"/>
                    </a:moveTo>
                    <a:lnTo>
                      <a:pt x="471" y="823"/>
                    </a:lnTo>
                    <a:lnTo>
                      <a:pt x="477" y="831"/>
                    </a:lnTo>
                    <a:lnTo>
                      <a:pt x="448" y="863"/>
                    </a:lnTo>
                    <a:lnTo>
                      <a:pt x="441" y="857"/>
                    </a:lnTo>
                    <a:lnTo>
                      <a:pt x="436" y="850"/>
                    </a:lnTo>
                    <a:lnTo>
                      <a:pt x="430" y="840"/>
                    </a:lnTo>
                    <a:lnTo>
                      <a:pt x="425" y="830"/>
                    </a:lnTo>
                    <a:lnTo>
                      <a:pt x="464" y="811"/>
                    </a:lnTo>
                    <a:close/>
                    <a:moveTo>
                      <a:pt x="477" y="831"/>
                    </a:moveTo>
                    <a:lnTo>
                      <a:pt x="476" y="832"/>
                    </a:lnTo>
                    <a:lnTo>
                      <a:pt x="472" y="833"/>
                    </a:lnTo>
                    <a:lnTo>
                      <a:pt x="469" y="833"/>
                    </a:lnTo>
                    <a:lnTo>
                      <a:pt x="468" y="833"/>
                    </a:lnTo>
                    <a:lnTo>
                      <a:pt x="467" y="832"/>
                    </a:lnTo>
                    <a:lnTo>
                      <a:pt x="468" y="832"/>
                    </a:lnTo>
                    <a:lnTo>
                      <a:pt x="491" y="869"/>
                    </a:lnTo>
                    <a:lnTo>
                      <a:pt x="485" y="872"/>
                    </a:lnTo>
                    <a:lnTo>
                      <a:pt x="479" y="874"/>
                    </a:lnTo>
                    <a:lnTo>
                      <a:pt x="474" y="874"/>
                    </a:lnTo>
                    <a:lnTo>
                      <a:pt x="469" y="874"/>
                    </a:lnTo>
                    <a:lnTo>
                      <a:pt x="463" y="873"/>
                    </a:lnTo>
                    <a:lnTo>
                      <a:pt x="458" y="870"/>
                    </a:lnTo>
                    <a:lnTo>
                      <a:pt x="453" y="867"/>
                    </a:lnTo>
                    <a:lnTo>
                      <a:pt x="448" y="863"/>
                    </a:lnTo>
                    <a:lnTo>
                      <a:pt x="477" y="831"/>
                    </a:lnTo>
                    <a:close/>
                    <a:moveTo>
                      <a:pt x="468" y="832"/>
                    </a:moveTo>
                    <a:lnTo>
                      <a:pt x="469" y="830"/>
                    </a:lnTo>
                    <a:lnTo>
                      <a:pt x="471" y="825"/>
                    </a:lnTo>
                    <a:lnTo>
                      <a:pt x="512" y="841"/>
                    </a:lnTo>
                    <a:lnTo>
                      <a:pt x="507" y="851"/>
                    </a:lnTo>
                    <a:lnTo>
                      <a:pt x="503" y="859"/>
                    </a:lnTo>
                    <a:lnTo>
                      <a:pt x="497" y="864"/>
                    </a:lnTo>
                    <a:lnTo>
                      <a:pt x="491" y="869"/>
                    </a:lnTo>
                    <a:lnTo>
                      <a:pt x="468" y="832"/>
                    </a:lnTo>
                    <a:close/>
                    <a:moveTo>
                      <a:pt x="471" y="825"/>
                    </a:moveTo>
                    <a:lnTo>
                      <a:pt x="471" y="825"/>
                    </a:lnTo>
                    <a:lnTo>
                      <a:pt x="472" y="824"/>
                    </a:lnTo>
                    <a:lnTo>
                      <a:pt x="492" y="833"/>
                    </a:lnTo>
                    <a:lnTo>
                      <a:pt x="471" y="825"/>
                    </a:lnTo>
                    <a:close/>
                    <a:moveTo>
                      <a:pt x="472" y="824"/>
                    </a:moveTo>
                    <a:lnTo>
                      <a:pt x="488" y="790"/>
                    </a:lnTo>
                    <a:lnTo>
                      <a:pt x="510" y="747"/>
                    </a:lnTo>
                    <a:lnTo>
                      <a:pt x="535" y="699"/>
                    </a:lnTo>
                    <a:lnTo>
                      <a:pt x="560" y="650"/>
                    </a:lnTo>
                    <a:lnTo>
                      <a:pt x="584" y="605"/>
                    </a:lnTo>
                    <a:lnTo>
                      <a:pt x="604" y="567"/>
                    </a:lnTo>
                    <a:lnTo>
                      <a:pt x="618" y="542"/>
                    </a:lnTo>
                    <a:lnTo>
                      <a:pt x="623" y="531"/>
                    </a:lnTo>
                    <a:lnTo>
                      <a:pt x="662" y="553"/>
                    </a:lnTo>
                    <a:lnTo>
                      <a:pt x="656" y="562"/>
                    </a:lnTo>
                    <a:lnTo>
                      <a:pt x="642" y="588"/>
                    </a:lnTo>
                    <a:lnTo>
                      <a:pt x="623" y="626"/>
                    </a:lnTo>
                    <a:lnTo>
                      <a:pt x="599" y="670"/>
                    </a:lnTo>
                    <a:lnTo>
                      <a:pt x="574" y="719"/>
                    </a:lnTo>
                    <a:lnTo>
                      <a:pt x="549" y="766"/>
                    </a:lnTo>
                    <a:lnTo>
                      <a:pt x="527" y="809"/>
                    </a:lnTo>
                    <a:lnTo>
                      <a:pt x="512" y="842"/>
                    </a:lnTo>
                    <a:lnTo>
                      <a:pt x="472" y="824"/>
                    </a:lnTo>
                    <a:close/>
                    <a:moveTo>
                      <a:pt x="623" y="531"/>
                    </a:moveTo>
                    <a:lnTo>
                      <a:pt x="625" y="528"/>
                    </a:lnTo>
                    <a:lnTo>
                      <a:pt x="627" y="525"/>
                    </a:lnTo>
                    <a:lnTo>
                      <a:pt x="630" y="522"/>
                    </a:lnTo>
                    <a:lnTo>
                      <a:pt x="633" y="520"/>
                    </a:lnTo>
                    <a:lnTo>
                      <a:pt x="636" y="518"/>
                    </a:lnTo>
                    <a:lnTo>
                      <a:pt x="640" y="518"/>
                    </a:lnTo>
                    <a:lnTo>
                      <a:pt x="646" y="520"/>
                    </a:lnTo>
                    <a:lnTo>
                      <a:pt x="652" y="523"/>
                    </a:lnTo>
                    <a:lnTo>
                      <a:pt x="658" y="526"/>
                    </a:lnTo>
                    <a:lnTo>
                      <a:pt x="663" y="530"/>
                    </a:lnTo>
                    <a:lnTo>
                      <a:pt x="666" y="534"/>
                    </a:lnTo>
                    <a:lnTo>
                      <a:pt x="666" y="538"/>
                    </a:lnTo>
                    <a:lnTo>
                      <a:pt x="666" y="542"/>
                    </a:lnTo>
                    <a:lnTo>
                      <a:pt x="665" y="546"/>
                    </a:lnTo>
                    <a:lnTo>
                      <a:pt x="664" y="549"/>
                    </a:lnTo>
                    <a:lnTo>
                      <a:pt x="662" y="553"/>
                    </a:lnTo>
                    <a:lnTo>
                      <a:pt x="623" y="531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50" name="Freeform 646">
                <a:extLst>
                  <a:ext uri="{FF2B5EF4-FFF2-40B4-BE49-F238E27FC236}">
                    <a16:creationId xmlns:a16="http://schemas.microsoft.com/office/drawing/2014/main" id="{85A685A9-265B-4BB6-8EF2-188E16B87A8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6" y="1607"/>
                <a:ext cx="13" cy="13"/>
              </a:xfrm>
              <a:custGeom>
                <a:avLst/>
                <a:gdLst>
                  <a:gd name="T0" fmla="*/ 1 w 245"/>
                  <a:gd name="T1" fmla="*/ 0 h 250"/>
                  <a:gd name="T2" fmla="*/ 1 w 245"/>
                  <a:gd name="T3" fmla="*/ 0 h 250"/>
                  <a:gd name="T4" fmla="*/ 1 w 245"/>
                  <a:gd name="T5" fmla="*/ 0 h 250"/>
                  <a:gd name="T6" fmla="*/ 1 w 245"/>
                  <a:gd name="T7" fmla="*/ 1 h 250"/>
                  <a:gd name="T8" fmla="*/ 1 w 245"/>
                  <a:gd name="T9" fmla="*/ 1 h 250"/>
                  <a:gd name="T10" fmla="*/ 1 w 245"/>
                  <a:gd name="T11" fmla="*/ 1 h 250"/>
                  <a:gd name="T12" fmla="*/ 1 w 245"/>
                  <a:gd name="T13" fmla="*/ 1 h 250"/>
                  <a:gd name="T14" fmla="*/ 1 w 245"/>
                  <a:gd name="T15" fmla="*/ 0 h 250"/>
                  <a:gd name="T16" fmla="*/ 1 w 245"/>
                  <a:gd name="T17" fmla="*/ 0 h 250"/>
                  <a:gd name="T18" fmla="*/ 1 w 245"/>
                  <a:gd name="T19" fmla="*/ 0 h 250"/>
                  <a:gd name="T20" fmla="*/ 1 w 245"/>
                  <a:gd name="T21" fmla="*/ 0 h 250"/>
                  <a:gd name="T22" fmla="*/ 0 w 245"/>
                  <a:gd name="T23" fmla="*/ 0 h 250"/>
                  <a:gd name="T24" fmla="*/ 0 w 245"/>
                  <a:gd name="T25" fmla="*/ 0 h 250"/>
                  <a:gd name="T26" fmla="*/ 0 w 245"/>
                  <a:gd name="T27" fmla="*/ 0 h 250"/>
                  <a:gd name="T28" fmla="*/ 0 w 245"/>
                  <a:gd name="T29" fmla="*/ 0 h 250"/>
                  <a:gd name="T30" fmla="*/ 0 w 245"/>
                  <a:gd name="T31" fmla="*/ 0 h 250"/>
                  <a:gd name="T32" fmla="*/ 0 w 245"/>
                  <a:gd name="T33" fmla="*/ 0 h 250"/>
                  <a:gd name="T34" fmla="*/ 0 w 245"/>
                  <a:gd name="T35" fmla="*/ 0 h 250"/>
                  <a:gd name="T36" fmla="*/ 0 w 245"/>
                  <a:gd name="T37" fmla="*/ 0 h 250"/>
                  <a:gd name="T38" fmla="*/ 0 w 245"/>
                  <a:gd name="T39" fmla="*/ 0 h 250"/>
                  <a:gd name="T40" fmla="*/ 0 w 245"/>
                  <a:gd name="T41" fmla="*/ 0 h 250"/>
                  <a:gd name="T42" fmla="*/ 1 w 245"/>
                  <a:gd name="T43" fmla="*/ 0 h 250"/>
                  <a:gd name="T44" fmla="*/ 1 w 245"/>
                  <a:gd name="T45" fmla="*/ 0 h 250"/>
                  <a:gd name="T46" fmla="*/ 1 w 245"/>
                  <a:gd name="T47" fmla="*/ 0 h 250"/>
                  <a:gd name="T48" fmla="*/ 1 w 245"/>
                  <a:gd name="T49" fmla="*/ 0 h 250"/>
                  <a:gd name="T50" fmla="*/ 0 w 245"/>
                  <a:gd name="T51" fmla="*/ 0 h 250"/>
                  <a:gd name="T52" fmla="*/ 0 w 245"/>
                  <a:gd name="T53" fmla="*/ 0 h 250"/>
                  <a:gd name="T54" fmla="*/ 0 w 245"/>
                  <a:gd name="T55" fmla="*/ 0 h 250"/>
                  <a:gd name="T56" fmla="*/ 0 w 245"/>
                  <a:gd name="T57" fmla="*/ 0 h 250"/>
                  <a:gd name="T58" fmla="*/ 0 w 245"/>
                  <a:gd name="T59" fmla="*/ 0 h 250"/>
                  <a:gd name="T60" fmla="*/ 0 w 245"/>
                  <a:gd name="T61" fmla="*/ 0 h 250"/>
                  <a:gd name="T62" fmla="*/ 0 w 245"/>
                  <a:gd name="T63" fmla="*/ 0 h 250"/>
                  <a:gd name="T64" fmla="*/ 0 w 245"/>
                  <a:gd name="T65" fmla="*/ 1 h 250"/>
                  <a:gd name="T66" fmla="*/ 0 w 245"/>
                  <a:gd name="T67" fmla="*/ 1 h 250"/>
                  <a:gd name="T68" fmla="*/ 0 w 245"/>
                  <a:gd name="T69" fmla="*/ 1 h 250"/>
                  <a:gd name="T70" fmla="*/ 0 w 245"/>
                  <a:gd name="T71" fmla="*/ 0 h 250"/>
                  <a:gd name="T72" fmla="*/ 0 w 245"/>
                  <a:gd name="T73" fmla="*/ 0 h 250"/>
                  <a:gd name="T74" fmla="*/ 0 w 245"/>
                  <a:gd name="T75" fmla="*/ 0 h 250"/>
                  <a:gd name="T76" fmla="*/ 0 w 245"/>
                  <a:gd name="T77" fmla="*/ 0 h 250"/>
                  <a:gd name="T78" fmla="*/ 0 w 245"/>
                  <a:gd name="T79" fmla="*/ 0 h 250"/>
                  <a:gd name="T80" fmla="*/ 0 w 245"/>
                  <a:gd name="T81" fmla="*/ 0 h 250"/>
                  <a:gd name="T82" fmla="*/ 0 w 245"/>
                  <a:gd name="T83" fmla="*/ 1 h 250"/>
                  <a:gd name="T84" fmla="*/ 0 w 245"/>
                  <a:gd name="T85" fmla="*/ 1 h 250"/>
                  <a:gd name="T86" fmla="*/ 0 w 245"/>
                  <a:gd name="T87" fmla="*/ 1 h 250"/>
                  <a:gd name="T88" fmla="*/ 0 w 245"/>
                  <a:gd name="T89" fmla="*/ 1 h 250"/>
                  <a:gd name="T90" fmla="*/ 0 w 245"/>
                  <a:gd name="T91" fmla="*/ 1 h 250"/>
                  <a:gd name="T92" fmla="*/ 0 w 245"/>
                  <a:gd name="T93" fmla="*/ 1 h 250"/>
                  <a:gd name="T94" fmla="*/ 0 w 245"/>
                  <a:gd name="T95" fmla="*/ 1 h 250"/>
                  <a:gd name="T96" fmla="*/ 0 w 245"/>
                  <a:gd name="T97" fmla="*/ 1 h 250"/>
                  <a:gd name="T98" fmla="*/ 0 w 245"/>
                  <a:gd name="T99" fmla="*/ 1 h 25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45" h="250">
                    <a:moveTo>
                      <a:pt x="242" y="163"/>
                    </a:moveTo>
                    <a:lnTo>
                      <a:pt x="243" y="166"/>
                    </a:lnTo>
                    <a:lnTo>
                      <a:pt x="244" y="170"/>
                    </a:lnTo>
                    <a:lnTo>
                      <a:pt x="245" y="175"/>
                    </a:lnTo>
                    <a:lnTo>
                      <a:pt x="245" y="178"/>
                    </a:lnTo>
                    <a:lnTo>
                      <a:pt x="243" y="182"/>
                    </a:lnTo>
                    <a:lnTo>
                      <a:pt x="240" y="185"/>
                    </a:lnTo>
                    <a:lnTo>
                      <a:pt x="235" y="188"/>
                    </a:lnTo>
                    <a:lnTo>
                      <a:pt x="229" y="191"/>
                    </a:lnTo>
                    <a:lnTo>
                      <a:pt x="222" y="193"/>
                    </a:lnTo>
                    <a:lnTo>
                      <a:pt x="216" y="194"/>
                    </a:lnTo>
                    <a:lnTo>
                      <a:pt x="212" y="193"/>
                    </a:lnTo>
                    <a:lnTo>
                      <a:pt x="209" y="191"/>
                    </a:lnTo>
                    <a:lnTo>
                      <a:pt x="206" y="189"/>
                    </a:lnTo>
                    <a:lnTo>
                      <a:pt x="204" y="186"/>
                    </a:lnTo>
                    <a:lnTo>
                      <a:pt x="202" y="182"/>
                    </a:lnTo>
                    <a:lnTo>
                      <a:pt x="201" y="179"/>
                    </a:lnTo>
                    <a:lnTo>
                      <a:pt x="242" y="163"/>
                    </a:lnTo>
                    <a:close/>
                    <a:moveTo>
                      <a:pt x="201" y="179"/>
                    </a:moveTo>
                    <a:lnTo>
                      <a:pt x="199" y="171"/>
                    </a:lnTo>
                    <a:lnTo>
                      <a:pt x="191" y="155"/>
                    </a:lnTo>
                    <a:lnTo>
                      <a:pt x="182" y="132"/>
                    </a:lnTo>
                    <a:lnTo>
                      <a:pt x="170" y="106"/>
                    </a:lnTo>
                    <a:lnTo>
                      <a:pt x="158" y="79"/>
                    </a:lnTo>
                    <a:lnTo>
                      <a:pt x="145" y="58"/>
                    </a:lnTo>
                    <a:lnTo>
                      <a:pt x="139" y="50"/>
                    </a:lnTo>
                    <a:lnTo>
                      <a:pt x="134" y="45"/>
                    </a:lnTo>
                    <a:lnTo>
                      <a:pt x="131" y="42"/>
                    </a:lnTo>
                    <a:lnTo>
                      <a:pt x="129" y="41"/>
                    </a:lnTo>
                    <a:lnTo>
                      <a:pt x="127" y="41"/>
                    </a:lnTo>
                    <a:lnTo>
                      <a:pt x="125" y="41"/>
                    </a:lnTo>
                    <a:lnTo>
                      <a:pt x="103" y="4"/>
                    </a:lnTo>
                    <a:lnTo>
                      <a:pt x="110" y="1"/>
                    </a:lnTo>
                    <a:lnTo>
                      <a:pt x="116" y="0"/>
                    </a:lnTo>
                    <a:lnTo>
                      <a:pt x="122" y="0"/>
                    </a:lnTo>
                    <a:lnTo>
                      <a:pt x="128" y="0"/>
                    </a:lnTo>
                    <a:lnTo>
                      <a:pt x="134" y="2"/>
                    </a:lnTo>
                    <a:lnTo>
                      <a:pt x="140" y="5"/>
                    </a:lnTo>
                    <a:lnTo>
                      <a:pt x="146" y="9"/>
                    </a:lnTo>
                    <a:lnTo>
                      <a:pt x="153" y="13"/>
                    </a:lnTo>
                    <a:lnTo>
                      <a:pt x="164" y="24"/>
                    </a:lnTo>
                    <a:lnTo>
                      <a:pt x="176" y="37"/>
                    </a:lnTo>
                    <a:lnTo>
                      <a:pt x="186" y="53"/>
                    </a:lnTo>
                    <a:lnTo>
                      <a:pt x="197" y="69"/>
                    </a:lnTo>
                    <a:lnTo>
                      <a:pt x="207" y="87"/>
                    </a:lnTo>
                    <a:lnTo>
                      <a:pt x="215" y="103"/>
                    </a:lnTo>
                    <a:lnTo>
                      <a:pt x="222" y="118"/>
                    </a:lnTo>
                    <a:lnTo>
                      <a:pt x="229" y="133"/>
                    </a:lnTo>
                    <a:lnTo>
                      <a:pt x="238" y="154"/>
                    </a:lnTo>
                    <a:lnTo>
                      <a:pt x="242" y="163"/>
                    </a:lnTo>
                    <a:lnTo>
                      <a:pt x="201" y="179"/>
                    </a:lnTo>
                    <a:close/>
                    <a:moveTo>
                      <a:pt x="102" y="4"/>
                    </a:moveTo>
                    <a:lnTo>
                      <a:pt x="103" y="4"/>
                    </a:lnTo>
                    <a:lnTo>
                      <a:pt x="114" y="23"/>
                    </a:lnTo>
                    <a:lnTo>
                      <a:pt x="102" y="4"/>
                    </a:lnTo>
                    <a:close/>
                    <a:moveTo>
                      <a:pt x="125" y="41"/>
                    </a:moveTo>
                    <a:lnTo>
                      <a:pt x="119" y="47"/>
                    </a:lnTo>
                    <a:lnTo>
                      <a:pt x="112" y="55"/>
                    </a:lnTo>
                    <a:lnTo>
                      <a:pt x="105" y="66"/>
                    </a:lnTo>
                    <a:lnTo>
                      <a:pt x="98" y="79"/>
                    </a:lnTo>
                    <a:lnTo>
                      <a:pt x="85" y="111"/>
                    </a:lnTo>
                    <a:lnTo>
                      <a:pt x="73" y="145"/>
                    </a:lnTo>
                    <a:lnTo>
                      <a:pt x="61" y="178"/>
                    </a:lnTo>
                    <a:lnTo>
                      <a:pt x="52" y="206"/>
                    </a:lnTo>
                    <a:lnTo>
                      <a:pt x="46" y="226"/>
                    </a:lnTo>
                    <a:lnTo>
                      <a:pt x="44" y="234"/>
                    </a:lnTo>
                    <a:lnTo>
                      <a:pt x="2" y="222"/>
                    </a:lnTo>
                    <a:lnTo>
                      <a:pt x="4" y="213"/>
                    </a:lnTo>
                    <a:lnTo>
                      <a:pt x="11" y="192"/>
                    </a:lnTo>
                    <a:lnTo>
                      <a:pt x="21" y="160"/>
                    </a:lnTo>
                    <a:lnTo>
                      <a:pt x="34" y="123"/>
                    </a:lnTo>
                    <a:lnTo>
                      <a:pt x="42" y="104"/>
                    </a:lnTo>
                    <a:lnTo>
                      <a:pt x="49" y="85"/>
                    </a:lnTo>
                    <a:lnTo>
                      <a:pt x="58" y="67"/>
                    </a:lnTo>
                    <a:lnTo>
                      <a:pt x="67" y="50"/>
                    </a:lnTo>
                    <a:lnTo>
                      <a:pt x="76" y="34"/>
                    </a:lnTo>
                    <a:lnTo>
                      <a:pt x="85" y="21"/>
                    </a:lnTo>
                    <a:lnTo>
                      <a:pt x="89" y="16"/>
                    </a:lnTo>
                    <a:lnTo>
                      <a:pt x="93" y="11"/>
                    </a:lnTo>
                    <a:lnTo>
                      <a:pt x="98" y="7"/>
                    </a:lnTo>
                    <a:lnTo>
                      <a:pt x="102" y="4"/>
                    </a:lnTo>
                    <a:lnTo>
                      <a:pt x="125" y="41"/>
                    </a:lnTo>
                    <a:close/>
                    <a:moveTo>
                      <a:pt x="44" y="234"/>
                    </a:moveTo>
                    <a:lnTo>
                      <a:pt x="43" y="238"/>
                    </a:lnTo>
                    <a:lnTo>
                      <a:pt x="42" y="241"/>
                    </a:lnTo>
                    <a:lnTo>
                      <a:pt x="40" y="245"/>
                    </a:lnTo>
                    <a:lnTo>
                      <a:pt x="38" y="247"/>
                    </a:lnTo>
                    <a:lnTo>
                      <a:pt x="34" y="249"/>
                    </a:lnTo>
                    <a:lnTo>
                      <a:pt x="30" y="250"/>
                    </a:lnTo>
                    <a:lnTo>
                      <a:pt x="25" y="250"/>
                    </a:lnTo>
                    <a:lnTo>
                      <a:pt x="17" y="249"/>
                    </a:lnTo>
                    <a:lnTo>
                      <a:pt x="10" y="246"/>
                    </a:lnTo>
                    <a:lnTo>
                      <a:pt x="5" y="244"/>
                    </a:lnTo>
                    <a:lnTo>
                      <a:pt x="2" y="240"/>
                    </a:lnTo>
                    <a:lnTo>
                      <a:pt x="1" y="237"/>
                    </a:lnTo>
                    <a:lnTo>
                      <a:pt x="0" y="234"/>
                    </a:lnTo>
                    <a:lnTo>
                      <a:pt x="0" y="230"/>
                    </a:lnTo>
                    <a:lnTo>
                      <a:pt x="1" y="226"/>
                    </a:lnTo>
                    <a:lnTo>
                      <a:pt x="2" y="222"/>
                    </a:lnTo>
                    <a:lnTo>
                      <a:pt x="44" y="234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51" name="Freeform 647">
                <a:extLst>
                  <a:ext uri="{FF2B5EF4-FFF2-40B4-BE49-F238E27FC236}">
                    <a16:creationId xmlns:a16="http://schemas.microsoft.com/office/drawing/2014/main" id="{E1A587B2-8919-4B8B-B65E-A4758F61718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23" y="1599"/>
                <a:ext cx="17" cy="39"/>
              </a:xfrm>
              <a:custGeom>
                <a:avLst/>
                <a:gdLst>
                  <a:gd name="T0" fmla="*/ 0 w 318"/>
                  <a:gd name="T1" fmla="*/ 0 h 744"/>
                  <a:gd name="T2" fmla="*/ 0 w 318"/>
                  <a:gd name="T3" fmla="*/ 0 h 744"/>
                  <a:gd name="T4" fmla="*/ 0 w 318"/>
                  <a:gd name="T5" fmla="*/ 0 h 744"/>
                  <a:gd name="T6" fmla="*/ 0 w 318"/>
                  <a:gd name="T7" fmla="*/ 0 h 744"/>
                  <a:gd name="T8" fmla="*/ 0 w 318"/>
                  <a:gd name="T9" fmla="*/ 0 h 744"/>
                  <a:gd name="T10" fmla="*/ 0 w 318"/>
                  <a:gd name="T11" fmla="*/ 0 h 744"/>
                  <a:gd name="T12" fmla="*/ 0 w 318"/>
                  <a:gd name="T13" fmla="*/ 0 h 744"/>
                  <a:gd name="T14" fmla="*/ 0 w 318"/>
                  <a:gd name="T15" fmla="*/ 0 h 744"/>
                  <a:gd name="T16" fmla="*/ 0 w 318"/>
                  <a:gd name="T17" fmla="*/ 0 h 744"/>
                  <a:gd name="T18" fmla="*/ 0 w 318"/>
                  <a:gd name="T19" fmla="*/ 0 h 744"/>
                  <a:gd name="T20" fmla="*/ 0 w 318"/>
                  <a:gd name="T21" fmla="*/ 0 h 744"/>
                  <a:gd name="T22" fmla="*/ 0 w 318"/>
                  <a:gd name="T23" fmla="*/ 0 h 744"/>
                  <a:gd name="T24" fmla="*/ 0 w 318"/>
                  <a:gd name="T25" fmla="*/ 1 h 744"/>
                  <a:gd name="T26" fmla="*/ 0 w 318"/>
                  <a:gd name="T27" fmla="*/ 1 h 744"/>
                  <a:gd name="T28" fmla="*/ 0 w 318"/>
                  <a:gd name="T29" fmla="*/ 1 h 744"/>
                  <a:gd name="T30" fmla="*/ 0 w 318"/>
                  <a:gd name="T31" fmla="*/ 1 h 744"/>
                  <a:gd name="T32" fmla="*/ 0 w 318"/>
                  <a:gd name="T33" fmla="*/ 1 h 744"/>
                  <a:gd name="T34" fmla="*/ 0 w 318"/>
                  <a:gd name="T35" fmla="*/ 0 h 744"/>
                  <a:gd name="T36" fmla="*/ 0 w 318"/>
                  <a:gd name="T37" fmla="*/ 0 h 744"/>
                  <a:gd name="T38" fmla="*/ 0 w 318"/>
                  <a:gd name="T39" fmla="*/ 0 h 744"/>
                  <a:gd name="T40" fmla="*/ 0 w 318"/>
                  <a:gd name="T41" fmla="*/ 1 h 744"/>
                  <a:gd name="T42" fmla="*/ 0 w 318"/>
                  <a:gd name="T43" fmla="*/ 1 h 744"/>
                  <a:gd name="T44" fmla="*/ 0 w 318"/>
                  <a:gd name="T45" fmla="*/ 1 h 744"/>
                  <a:gd name="T46" fmla="*/ 0 w 318"/>
                  <a:gd name="T47" fmla="*/ 1 h 744"/>
                  <a:gd name="T48" fmla="*/ 0 w 318"/>
                  <a:gd name="T49" fmla="*/ 1 h 744"/>
                  <a:gd name="T50" fmla="*/ 0 w 318"/>
                  <a:gd name="T51" fmla="*/ 1 h 744"/>
                  <a:gd name="T52" fmla="*/ 0 w 318"/>
                  <a:gd name="T53" fmla="*/ 1 h 744"/>
                  <a:gd name="T54" fmla="*/ 0 w 318"/>
                  <a:gd name="T55" fmla="*/ 1 h 744"/>
                  <a:gd name="T56" fmla="*/ 0 w 318"/>
                  <a:gd name="T57" fmla="*/ 1 h 744"/>
                  <a:gd name="T58" fmla="*/ 0 w 318"/>
                  <a:gd name="T59" fmla="*/ 1 h 744"/>
                  <a:gd name="T60" fmla="*/ 0 w 318"/>
                  <a:gd name="T61" fmla="*/ 1 h 744"/>
                  <a:gd name="T62" fmla="*/ 0 w 318"/>
                  <a:gd name="T63" fmla="*/ 1 h 744"/>
                  <a:gd name="T64" fmla="*/ 0 w 318"/>
                  <a:gd name="T65" fmla="*/ 1 h 744"/>
                  <a:gd name="T66" fmla="*/ 0 w 318"/>
                  <a:gd name="T67" fmla="*/ 1 h 744"/>
                  <a:gd name="T68" fmla="*/ 0 w 318"/>
                  <a:gd name="T69" fmla="*/ 1 h 744"/>
                  <a:gd name="T70" fmla="*/ 0 w 318"/>
                  <a:gd name="T71" fmla="*/ 1 h 744"/>
                  <a:gd name="T72" fmla="*/ 0 w 318"/>
                  <a:gd name="T73" fmla="*/ 1 h 744"/>
                  <a:gd name="T74" fmla="*/ 0 w 318"/>
                  <a:gd name="T75" fmla="*/ 2 h 744"/>
                  <a:gd name="T76" fmla="*/ 0 w 318"/>
                  <a:gd name="T77" fmla="*/ 2 h 744"/>
                  <a:gd name="T78" fmla="*/ 0 w 318"/>
                  <a:gd name="T79" fmla="*/ 2 h 744"/>
                  <a:gd name="T80" fmla="*/ 0 w 318"/>
                  <a:gd name="T81" fmla="*/ 2 h 744"/>
                  <a:gd name="T82" fmla="*/ 0 w 318"/>
                  <a:gd name="T83" fmla="*/ 2 h 744"/>
                  <a:gd name="T84" fmla="*/ 0 w 318"/>
                  <a:gd name="T85" fmla="*/ 1 h 744"/>
                  <a:gd name="T86" fmla="*/ 0 w 318"/>
                  <a:gd name="T87" fmla="*/ 1 h 744"/>
                  <a:gd name="T88" fmla="*/ 0 w 318"/>
                  <a:gd name="T89" fmla="*/ 1 h 744"/>
                  <a:gd name="T90" fmla="*/ 0 w 318"/>
                  <a:gd name="T91" fmla="*/ 2 h 744"/>
                  <a:gd name="T92" fmla="*/ 0 w 318"/>
                  <a:gd name="T93" fmla="*/ 2 h 744"/>
                  <a:gd name="T94" fmla="*/ 0 w 318"/>
                  <a:gd name="T95" fmla="*/ 2 h 744"/>
                  <a:gd name="T96" fmla="*/ 1 w 318"/>
                  <a:gd name="T97" fmla="*/ 2 h 744"/>
                  <a:gd name="T98" fmla="*/ 0 w 318"/>
                  <a:gd name="T99" fmla="*/ 2 h 744"/>
                  <a:gd name="T100" fmla="*/ 1 w 318"/>
                  <a:gd name="T101" fmla="*/ 2 h 744"/>
                  <a:gd name="T102" fmla="*/ 1 w 318"/>
                  <a:gd name="T103" fmla="*/ 2 h 744"/>
                  <a:gd name="T104" fmla="*/ 1 w 318"/>
                  <a:gd name="T105" fmla="*/ 2 h 744"/>
                  <a:gd name="T106" fmla="*/ 1 w 318"/>
                  <a:gd name="T107" fmla="*/ 2 h 744"/>
                  <a:gd name="T108" fmla="*/ 1 w 318"/>
                  <a:gd name="T109" fmla="*/ 2 h 744"/>
                  <a:gd name="T110" fmla="*/ 1 w 318"/>
                  <a:gd name="T111" fmla="*/ 2 h 744"/>
                  <a:gd name="T112" fmla="*/ 1 w 318"/>
                  <a:gd name="T113" fmla="*/ 2 h 744"/>
                  <a:gd name="T114" fmla="*/ 1 w 318"/>
                  <a:gd name="T115" fmla="*/ 2 h 744"/>
                  <a:gd name="T116" fmla="*/ 1 w 318"/>
                  <a:gd name="T117" fmla="*/ 2 h 74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18" h="744">
                    <a:moveTo>
                      <a:pt x="92" y="18"/>
                    </a:moveTo>
                    <a:lnTo>
                      <a:pt x="93" y="13"/>
                    </a:lnTo>
                    <a:lnTo>
                      <a:pt x="94" y="10"/>
                    </a:lnTo>
                    <a:lnTo>
                      <a:pt x="95" y="6"/>
                    </a:lnTo>
                    <a:lnTo>
                      <a:pt x="97" y="3"/>
                    </a:lnTo>
                    <a:lnTo>
                      <a:pt x="101" y="1"/>
                    </a:lnTo>
                    <a:lnTo>
                      <a:pt x="105" y="0"/>
                    </a:lnTo>
                    <a:lnTo>
                      <a:pt x="110" y="0"/>
                    </a:lnTo>
                    <a:lnTo>
                      <a:pt x="117" y="1"/>
                    </a:lnTo>
                    <a:lnTo>
                      <a:pt x="125" y="3"/>
                    </a:lnTo>
                    <a:lnTo>
                      <a:pt x="130" y="5"/>
                    </a:lnTo>
                    <a:lnTo>
                      <a:pt x="133" y="8"/>
                    </a:lnTo>
                    <a:lnTo>
                      <a:pt x="135" y="11"/>
                    </a:lnTo>
                    <a:lnTo>
                      <a:pt x="136" y="15"/>
                    </a:lnTo>
                    <a:lnTo>
                      <a:pt x="136" y="19"/>
                    </a:lnTo>
                    <a:lnTo>
                      <a:pt x="135" y="23"/>
                    </a:lnTo>
                    <a:lnTo>
                      <a:pt x="135" y="27"/>
                    </a:lnTo>
                    <a:lnTo>
                      <a:pt x="92" y="18"/>
                    </a:lnTo>
                    <a:close/>
                    <a:moveTo>
                      <a:pt x="135" y="27"/>
                    </a:moveTo>
                    <a:lnTo>
                      <a:pt x="133" y="35"/>
                    </a:lnTo>
                    <a:lnTo>
                      <a:pt x="127" y="57"/>
                    </a:lnTo>
                    <a:lnTo>
                      <a:pt x="119" y="89"/>
                    </a:lnTo>
                    <a:lnTo>
                      <a:pt x="108" y="128"/>
                    </a:lnTo>
                    <a:lnTo>
                      <a:pt x="95" y="169"/>
                    </a:lnTo>
                    <a:lnTo>
                      <a:pt x="81" y="210"/>
                    </a:lnTo>
                    <a:lnTo>
                      <a:pt x="73" y="228"/>
                    </a:lnTo>
                    <a:lnTo>
                      <a:pt x="65" y="246"/>
                    </a:lnTo>
                    <a:lnTo>
                      <a:pt x="58" y="261"/>
                    </a:lnTo>
                    <a:lnTo>
                      <a:pt x="50" y="273"/>
                    </a:lnTo>
                    <a:lnTo>
                      <a:pt x="14" y="248"/>
                    </a:lnTo>
                    <a:lnTo>
                      <a:pt x="21" y="237"/>
                    </a:lnTo>
                    <a:lnTo>
                      <a:pt x="28" y="223"/>
                    </a:lnTo>
                    <a:lnTo>
                      <a:pt x="36" y="207"/>
                    </a:lnTo>
                    <a:lnTo>
                      <a:pt x="42" y="189"/>
                    </a:lnTo>
                    <a:lnTo>
                      <a:pt x="55" y="152"/>
                    </a:lnTo>
                    <a:lnTo>
                      <a:pt x="67" y="113"/>
                    </a:lnTo>
                    <a:lnTo>
                      <a:pt x="77" y="77"/>
                    </a:lnTo>
                    <a:lnTo>
                      <a:pt x="85" y="46"/>
                    </a:lnTo>
                    <a:lnTo>
                      <a:pt x="90" y="26"/>
                    </a:lnTo>
                    <a:lnTo>
                      <a:pt x="92" y="18"/>
                    </a:lnTo>
                    <a:lnTo>
                      <a:pt x="135" y="27"/>
                    </a:lnTo>
                    <a:close/>
                    <a:moveTo>
                      <a:pt x="50" y="273"/>
                    </a:moveTo>
                    <a:lnTo>
                      <a:pt x="56" y="265"/>
                    </a:lnTo>
                    <a:lnTo>
                      <a:pt x="50" y="273"/>
                    </a:lnTo>
                    <a:lnTo>
                      <a:pt x="31" y="261"/>
                    </a:lnTo>
                    <a:lnTo>
                      <a:pt x="50" y="273"/>
                    </a:lnTo>
                    <a:close/>
                    <a:moveTo>
                      <a:pt x="50" y="273"/>
                    </a:moveTo>
                    <a:lnTo>
                      <a:pt x="47" y="277"/>
                    </a:lnTo>
                    <a:lnTo>
                      <a:pt x="46" y="283"/>
                    </a:lnTo>
                    <a:lnTo>
                      <a:pt x="44" y="288"/>
                    </a:lnTo>
                    <a:lnTo>
                      <a:pt x="43" y="294"/>
                    </a:lnTo>
                    <a:lnTo>
                      <a:pt x="42" y="307"/>
                    </a:lnTo>
                    <a:lnTo>
                      <a:pt x="43" y="323"/>
                    </a:lnTo>
                    <a:lnTo>
                      <a:pt x="45" y="342"/>
                    </a:lnTo>
                    <a:lnTo>
                      <a:pt x="48" y="362"/>
                    </a:lnTo>
                    <a:lnTo>
                      <a:pt x="53" y="384"/>
                    </a:lnTo>
                    <a:lnTo>
                      <a:pt x="58" y="406"/>
                    </a:lnTo>
                    <a:lnTo>
                      <a:pt x="15" y="418"/>
                    </a:lnTo>
                    <a:lnTo>
                      <a:pt x="9" y="390"/>
                    </a:lnTo>
                    <a:lnTo>
                      <a:pt x="5" y="363"/>
                    </a:lnTo>
                    <a:lnTo>
                      <a:pt x="1" y="339"/>
                    </a:lnTo>
                    <a:lnTo>
                      <a:pt x="0" y="316"/>
                    </a:lnTo>
                    <a:lnTo>
                      <a:pt x="0" y="306"/>
                    </a:lnTo>
                    <a:lnTo>
                      <a:pt x="0" y="296"/>
                    </a:lnTo>
                    <a:lnTo>
                      <a:pt x="1" y="286"/>
                    </a:lnTo>
                    <a:lnTo>
                      <a:pt x="3" y="277"/>
                    </a:lnTo>
                    <a:lnTo>
                      <a:pt x="5" y="269"/>
                    </a:lnTo>
                    <a:lnTo>
                      <a:pt x="7" y="261"/>
                    </a:lnTo>
                    <a:lnTo>
                      <a:pt x="10" y="254"/>
                    </a:lnTo>
                    <a:lnTo>
                      <a:pt x="14" y="248"/>
                    </a:lnTo>
                    <a:lnTo>
                      <a:pt x="50" y="273"/>
                    </a:lnTo>
                    <a:close/>
                    <a:moveTo>
                      <a:pt x="58" y="406"/>
                    </a:moveTo>
                    <a:lnTo>
                      <a:pt x="68" y="443"/>
                    </a:lnTo>
                    <a:lnTo>
                      <a:pt x="80" y="481"/>
                    </a:lnTo>
                    <a:lnTo>
                      <a:pt x="93" y="520"/>
                    </a:lnTo>
                    <a:lnTo>
                      <a:pt x="106" y="559"/>
                    </a:lnTo>
                    <a:lnTo>
                      <a:pt x="121" y="597"/>
                    </a:lnTo>
                    <a:lnTo>
                      <a:pt x="136" y="634"/>
                    </a:lnTo>
                    <a:lnTo>
                      <a:pt x="150" y="668"/>
                    </a:lnTo>
                    <a:lnTo>
                      <a:pt x="164" y="700"/>
                    </a:lnTo>
                    <a:lnTo>
                      <a:pt x="124" y="718"/>
                    </a:lnTo>
                    <a:lnTo>
                      <a:pt x="109" y="686"/>
                    </a:lnTo>
                    <a:lnTo>
                      <a:pt x="95" y="650"/>
                    </a:lnTo>
                    <a:lnTo>
                      <a:pt x="80" y="612"/>
                    </a:lnTo>
                    <a:lnTo>
                      <a:pt x="65" y="573"/>
                    </a:lnTo>
                    <a:lnTo>
                      <a:pt x="51" y="533"/>
                    </a:lnTo>
                    <a:lnTo>
                      <a:pt x="38" y="493"/>
                    </a:lnTo>
                    <a:lnTo>
                      <a:pt x="25" y="454"/>
                    </a:lnTo>
                    <a:lnTo>
                      <a:pt x="15" y="418"/>
                    </a:lnTo>
                    <a:lnTo>
                      <a:pt x="58" y="406"/>
                    </a:lnTo>
                    <a:close/>
                    <a:moveTo>
                      <a:pt x="157" y="727"/>
                    </a:moveTo>
                    <a:lnTo>
                      <a:pt x="136" y="744"/>
                    </a:lnTo>
                    <a:lnTo>
                      <a:pt x="124" y="718"/>
                    </a:lnTo>
                    <a:lnTo>
                      <a:pt x="144" y="709"/>
                    </a:lnTo>
                    <a:lnTo>
                      <a:pt x="157" y="727"/>
                    </a:lnTo>
                    <a:close/>
                    <a:moveTo>
                      <a:pt x="130" y="693"/>
                    </a:moveTo>
                    <a:lnTo>
                      <a:pt x="280" y="568"/>
                    </a:lnTo>
                    <a:lnTo>
                      <a:pt x="308" y="602"/>
                    </a:lnTo>
                    <a:lnTo>
                      <a:pt x="157" y="727"/>
                    </a:lnTo>
                    <a:lnTo>
                      <a:pt x="130" y="693"/>
                    </a:lnTo>
                    <a:close/>
                    <a:moveTo>
                      <a:pt x="280" y="568"/>
                    </a:moveTo>
                    <a:lnTo>
                      <a:pt x="283" y="566"/>
                    </a:lnTo>
                    <a:lnTo>
                      <a:pt x="286" y="564"/>
                    </a:lnTo>
                    <a:lnTo>
                      <a:pt x="290" y="562"/>
                    </a:lnTo>
                    <a:lnTo>
                      <a:pt x="294" y="561"/>
                    </a:lnTo>
                    <a:lnTo>
                      <a:pt x="298" y="561"/>
                    </a:lnTo>
                    <a:lnTo>
                      <a:pt x="302" y="563"/>
                    </a:lnTo>
                    <a:lnTo>
                      <a:pt x="306" y="566"/>
                    </a:lnTo>
                    <a:lnTo>
                      <a:pt x="311" y="571"/>
                    </a:lnTo>
                    <a:lnTo>
                      <a:pt x="315" y="577"/>
                    </a:lnTo>
                    <a:lnTo>
                      <a:pt x="318" y="582"/>
                    </a:lnTo>
                    <a:lnTo>
                      <a:pt x="318" y="586"/>
                    </a:lnTo>
                    <a:lnTo>
                      <a:pt x="318" y="591"/>
                    </a:lnTo>
                    <a:lnTo>
                      <a:pt x="316" y="594"/>
                    </a:lnTo>
                    <a:lnTo>
                      <a:pt x="314" y="597"/>
                    </a:lnTo>
                    <a:lnTo>
                      <a:pt x="311" y="600"/>
                    </a:lnTo>
                    <a:lnTo>
                      <a:pt x="308" y="602"/>
                    </a:lnTo>
                    <a:lnTo>
                      <a:pt x="280" y="568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52" name="Freeform 648">
                <a:extLst>
                  <a:ext uri="{FF2B5EF4-FFF2-40B4-BE49-F238E27FC236}">
                    <a16:creationId xmlns:a16="http://schemas.microsoft.com/office/drawing/2014/main" id="{F1754013-8775-4A34-9564-C925DD8EAA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12" y="1553"/>
                <a:ext cx="5" cy="13"/>
              </a:xfrm>
              <a:custGeom>
                <a:avLst/>
                <a:gdLst>
                  <a:gd name="T0" fmla="*/ 0 w 95"/>
                  <a:gd name="T1" fmla="*/ 1 h 234"/>
                  <a:gd name="T2" fmla="*/ 0 w 95"/>
                  <a:gd name="T3" fmla="*/ 1 h 234"/>
                  <a:gd name="T4" fmla="*/ 0 w 95"/>
                  <a:gd name="T5" fmla="*/ 1 h 234"/>
                  <a:gd name="T6" fmla="*/ 0 w 95"/>
                  <a:gd name="T7" fmla="*/ 1 h 234"/>
                  <a:gd name="T8" fmla="*/ 0 w 95"/>
                  <a:gd name="T9" fmla="*/ 1 h 234"/>
                  <a:gd name="T10" fmla="*/ 0 w 95"/>
                  <a:gd name="T11" fmla="*/ 1 h 234"/>
                  <a:gd name="T12" fmla="*/ 0 w 95"/>
                  <a:gd name="T13" fmla="*/ 1 h 234"/>
                  <a:gd name="T14" fmla="*/ 0 w 95"/>
                  <a:gd name="T15" fmla="*/ 1 h 234"/>
                  <a:gd name="T16" fmla="*/ 0 w 95"/>
                  <a:gd name="T17" fmla="*/ 1 h 234"/>
                  <a:gd name="T18" fmla="*/ 0 w 95"/>
                  <a:gd name="T19" fmla="*/ 1 h 234"/>
                  <a:gd name="T20" fmla="*/ 0 w 95"/>
                  <a:gd name="T21" fmla="*/ 1 h 234"/>
                  <a:gd name="T22" fmla="*/ 0 w 95"/>
                  <a:gd name="T23" fmla="*/ 1 h 234"/>
                  <a:gd name="T24" fmla="*/ 0 w 95"/>
                  <a:gd name="T25" fmla="*/ 1 h 234"/>
                  <a:gd name="T26" fmla="*/ 0 w 95"/>
                  <a:gd name="T27" fmla="*/ 1 h 234"/>
                  <a:gd name="T28" fmla="*/ 0 w 95"/>
                  <a:gd name="T29" fmla="*/ 1 h 234"/>
                  <a:gd name="T30" fmla="*/ 0 w 95"/>
                  <a:gd name="T31" fmla="*/ 1 h 234"/>
                  <a:gd name="T32" fmla="*/ 0 w 95"/>
                  <a:gd name="T33" fmla="*/ 1 h 234"/>
                  <a:gd name="T34" fmla="*/ 0 w 95"/>
                  <a:gd name="T35" fmla="*/ 1 h 234"/>
                  <a:gd name="T36" fmla="*/ 0 w 95"/>
                  <a:gd name="T37" fmla="*/ 1 h 234"/>
                  <a:gd name="T38" fmla="*/ 0 w 95"/>
                  <a:gd name="T39" fmla="*/ 1 h 234"/>
                  <a:gd name="T40" fmla="*/ 0 w 95"/>
                  <a:gd name="T41" fmla="*/ 1 h 234"/>
                  <a:gd name="T42" fmla="*/ 0 w 95"/>
                  <a:gd name="T43" fmla="*/ 1 h 234"/>
                  <a:gd name="T44" fmla="*/ 0 w 95"/>
                  <a:gd name="T45" fmla="*/ 1 h 234"/>
                  <a:gd name="T46" fmla="*/ 0 w 95"/>
                  <a:gd name="T47" fmla="*/ 0 h 234"/>
                  <a:gd name="T48" fmla="*/ 0 w 95"/>
                  <a:gd name="T49" fmla="*/ 0 h 234"/>
                  <a:gd name="T50" fmla="*/ 0 w 95"/>
                  <a:gd name="T51" fmla="*/ 0 h 234"/>
                  <a:gd name="T52" fmla="*/ 0 w 95"/>
                  <a:gd name="T53" fmla="*/ 0 h 234"/>
                  <a:gd name="T54" fmla="*/ 0 w 95"/>
                  <a:gd name="T55" fmla="*/ 0 h 234"/>
                  <a:gd name="T56" fmla="*/ 0 w 95"/>
                  <a:gd name="T57" fmla="*/ 0 h 234"/>
                  <a:gd name="T58" fmla="*/ 0 w 95"/>
                  <a:gd name="T59" fmla="*/ 0 h 234"/>
                  <a:gd name="T60" fmla="*/ 0 w 95"/>
                  <a:gd name="T61" fmla="*/ 0 h 234"/>
                  <a:gd name="T62" fmla="*/ 0 w 95"/>
                  <a:gd name="T63" fmla="*/ 0 h 234"/>
                  <a:gd name="T64" fmla="*/ 0 w 95"/>
                  <a:gd name="T65" fmla="*/ 0 h 234"/>
                  <a:gd name="T66" fmla="*/ 0 w 95"/>
                  <a:gd name="T67" fmla="*/ 0 h 234"/>
                  <a:gd name="T68" fmla="*/ 0 w 95"/>
                  <a:gd name="T69" fmla="*/ 0 h 234"/>
                  <a:gd name="T70" fmla="*/ 0 w 95"/>
                  <a:gd name="T71" fmla="*/ 0 h 234"/>
                  <a:gd name="T72" fmla="*/ 0 w 95"/>
                  <a:gd name="T73" fmla="*/ 0 h 234"/>
                  <a:gd name="T74" fmla="*/ 0 w 95"/>
                  <a:gd name="T75" fmla="*/ 0 h 234"/>
                  <a:gd name="T76" fmla="*/ 0 w 95"/>
                  <a:gd name="T77" fmla="*/ 0 h 234"/>
                  <a:gd name="T78" fmla="*/ 0 w 95"/>
                  <a:gd name="T79" fmla="*/ 0 h 234"/>
                  <a:gd name="T80" fmla="*/ 0 w 95"/>
                  <a:gd name="T81" fmla="*/ 1 h 234"/>
                  <a:gd name="T82" fmla="*/ 0 w 95"/>
                  <a:gd name="T83" fmla="*/ 1 h 234"/>
                  <a:gd name="T84" fmla="*/ 0 w 95"/>
                  <a:gd name="T85" fmla="*/ 1 h 234"/>
                  <a:gd name="T86" fmla="*/ 0 w 95"/>
                  <a:gd name="T87" fmla="*/ 1 h 234"/>
                  <a:gd name="T88" fmla="*/ 0 w 95"/>
                  <a:gd name="T89" fmla="*/ 1 h 234"/>
                  <a:gd name="T90" fmla="*/ 0 w 95"/>
                  <a:gd name="T91" fmla="*/ 0 h 234"/>
                  <a:gd name="T92" fmla="*/ 0 w 95"/>
                  <a:gd name="T93" fmla="*/ 0 h 234"/>
                  <a:gd name="T94" fmla="*/ 0 w 95"/>
                  <a:gd name="T95" fmla="*/ 0 h 234"/>
                  <a:gd name="T96" fmla="*/ 0 w 95"/>
                  <a:gd name="T97" fmla="*/ 0 h 234"/>
                  <a:gd name="T98" fmla="*/ 0 w 95"/>
                  <a:gd name="T99" fmla="*/ 0 h 234"/>
                  <a:gd name="T100" fmla="*/ 0 w 95"/>
                  <a:gd name="T101" fmla="*/ 0 h 234"/>
                  <a:gd name="T102" fmla="*/ 0 w 95"/>
                  <a:gd name="T103" fmla="*/ 0 h 234"/>
                  <a:gd name="T104" fmla="*/ 0 w 95"/>
                  <a:gd name="T105" fmla="*/ 0 h 234"/>
                  <a:gd name="T106" fmla="*/ 0 w 95"/>
                  <a:gd name="T107" fmla="*/ 0 h 234"/>
                  <a:gd name="T108" fmla="*/ 0 w 95"/>
                  <a:gd name="T109" fmla="*/ 0 h 234"/>
                  <a:gd name="T110" fmla="*/ 0 w 95"/>
                  <a:gd name="T111" fmla="*/ 0 h 234"/>
                  <a:gd name="T112" fmla="*/ 0 w 95"/>
                  <a:gd name="T113" fmla="*/ 0 h 234"/>
                  <a:gd name="T114" fmla="*/ 0 w 95"/>
                  <a:gd name="T115" fmla="*/ 0 h 234"/>
                  <a:gd name="T116" fmla="*/ 0 w 95"/>
                  <a:gd name="T117" fmla="*/ 0 h 234"/>
                  <a:gd name="T118" fmla="*/ 0 w 95"/>
                  <a:gd name="T119" fmla="*/ 0 h 234"/>
                  <a:gd name="T120" fmla="*/ 0 w 95"/>
                  <a:gd name="T121" fmla="*/ 0 h 234"/>
                  <a:gd name="T122" fmla="*/ 0 w 95"/>
                  <a:gd name="T123" fmla="*/ 0 h 234"/>
                  <a:gd name="T124" fmla="*/ 0 w 95"/>
                  <a:gd name="T125" fmla="*/ 0 h 23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95" h="234">
                    <a:moveTo>
                      <a:pt x="90" y="200"/>
                    </a:moveTo>
                    <a:lnTo>
                      <a:pt x="92" y="204"/>
                    </a:lnTo>
                    <a:lnTo>
                      <a:pt x="93" y="208"/>
                    </a:lnTo>
                    <a:lnTo>
                      <a:pt x="94" y="211"/>
                    </a:lnTo>
                    <a:lnTo>
                      <a:pt x="95" y="215"/>
                    </a:lnTo>
                    <a:lnTo>
                      <a:pt x="94" y="218"/>
                    </a:lnTo>
                    <a:lnTo>
                      <a:pt x="91" y="222"/>
                    </a:lnTo>
                    <a:lnTo>
                      <a:pt x="87" y="226"/>
                    </a:lnTo>
                    <a:lnTo>
                      <a:pt x="81" y="229"/>
                    </a:lnTo>
                    <a:lnTo>
                      <a:pt x="75" y="232"/>
                    </a:lnTo>
                    <a:lnTo>
                      <a:pt x="69" y="234"/>
                    </a:lnTo>
                    <a:lnTo>
                      <a:pt x="65" y="234"/>
                    </a:lnTo>
                    <a:lnTo>
                      <a:pt x="62" y="232"/>
                    </a:lnTo>
                    <a:lnTo>
                      <a:pt x="59" y="230"/>
                    </a:lnTo>
                    <a:lnTo>
                      <a:pt x="55" y="227"/>
                    </a:lnTo>
                    <a:lnTo>
                      <a:pt x="53" y="224"/>
                    </a:lnTo>
                    <a:lnTo>
                      <a:pt x="51" y="220"/>
                    </a:lnTo>
                    <a:lnTo>
                      <a:pt x="90" y="200"/>
                    </a:lnTo>
                    <a:close/>
                    <a:moveTo>
                      <a:pt x="51" y="220"/>
                    </a:moveTo>
                    <a:lnTo>
                      <a:pt x="49" y="215"/>
                    </a:lnTo>
                    <a:lnTo>
                      <a:pt x="42" y="202"/>
                    </a:lnTo>
                    <a:lnTo>
                      <a:pt x="33" y="180"/>
                    </a:lnTo>
                    <a:lnTo>
                      <a:pt x="23" y="153"/>
                    </a:lnTo>
                    <a:lnTo>
                      <a:pt x="18" y="137"/>
                    </a:lnTo>
                    <a:lnTo>
                      <a:pt x="12" y="122"/>
                    </a:lnTo>
                    <a:lnTo>
                      <a:pt x="8" y="105"/>
                    </a:lnTo>
                    <a:lnTo>
                      <a:pt x="5" y="88"/>
                    </a:lnTo>
                    <a:lnTo>
                      <a:pt x="2" y="71"/>
                    </a:lnTo>
                    <a:lnTo>
                      <a:pt x="0" y="53"/>
                    </a:lnTo>
                    <a:lnTo>
                      <a:pt x="0" y="36"/>
                    </a:lnTo>
                    <a:lnTo>
                      <a:pt x="1" y="20"/>
                    </a:lnTo>
                    <a:lnTo>
                      <a:pt x="45" y="25"/>
                    </a:lnTo>
                    <a:lnTo>
                      <a:pt x="44" y="39"/>
                    </a:lnTo>
                    <a:lnTo>
                      <a:pt x="44" y="53"/>
                    </a:lnTo>
                    <a:lnTo>
                      <a:pt x="46" y="69"/>
                    </a:lnTo>
                    <a:lnTo>
                      <a:pt x="48" y="83"/>
                    </a:lnTo>
                    <a:lnTo>
                      <a:pt x="51" y="98"/>
                    </a:lnTo>
                    <a:lnTo>
                      <a:pt x="55" y="113"/>
                    </a:lnTo>
                    <a:lnTo>
                      <a:pt x="60" y="127"/>
                    </a:lnTo>
                    <a:lnTo>
                      <a:pt x="65" y="140"/>
                    </a:lnTo>
                    <a:lnTo>
                      <a:pt x="74" y="164"/>
                    </a:lnTo>
                    <a:lnTo>
                      <a:pt x="82" y="183"/>
                    </a:lnTo>
                    <a:lnTo>
                      <a:pt x="88" y="196"/>
                    </a:lnTo>
                    <a:lnTo>
                      <a:pt x="90" y="200"/>
                    </a:lnTo>
                    <a:lnTo>
                      <a:pt x="51" y="220"/>
                    </a:lnTo>
                    <a:close/>
                    <a:moveTo>
                      <a:pt x="1" y="20"/>
                    </a:moveTo>
                    <a:lnTo>
                      <a:pt x="2" y="16"/>
                    </a:lnTo>
                    <a:lnTo>
                      <a:pt x="3" y="11"/>
                    </a:lnTo>
                    <a:lnTo>
                      <a:pt x="4" y="8"/>
                    </a:lnTo>
                    <a:lnTo>
                      <a:pt x="6" y="5"/>
                    </a:lnTo>
                    <a:lnTo>
                      <a:pt x="9" y="2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6" y="0"/>
                    </a:lnTo>
                    <a:lnTo>
                      <a:pt x="33" y="1"/>
                    </a:lnTo>
                    <a:lnTo>
                      <a:pt x="38" y="3"/>
                    </a:lnTo>
                    <a:lnTo>
                      <a:pt x="42" y="6"/>
                    </a:lnTo>
                    <a:lnTo>
                      <a:pt x="44" y="9"/>
                    </a:lnTo>
                    <a:lnTo>
                      <a:pt x="45" y="12"/>
                    </a:lnTo>
                    <a:lnTo>
                      <a:pt x="45" y="17"/>
                    </a:lnTo>
                    <a:lnTo>
                      <a:pt x="45" y="21"/>
                    </a:lnTo>
                    <a:lnTo>
                      <a:pt x="45" y="25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53" name="Freeform 649">
                <a:extLst>
                  <a:ext uri="{FF2B5EF4-FFF2-40B4-BE49-F238E27FC236}">
                    <a16:creationId xmlns:a16="http://schemas.microsoft.com/office/drawing/2014/main" id="{748815CA-E090-40D6-98B6-9D41F8F222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6" y="1565"/>
                <a:ext cx="18" cy="52"/>
              </a:xfrm>
              <a:custGeom>
                <a:avLst/>
                <a:gdLst>
                  <a:gd name="T0" fmla="*/ 0 w 338"/>
                  <a:gd name="T1" fmla="*/ 0 h 982"/>
                  <a:gd name="T2" fmla="*/ 0 w 338"/>
                  <a:gd name="T3" fmla="*/ 0 h 982"/>
                  <a:gd name="T4" fmla="*/ 0 w 338"/>
                  <a:gd name="T5" fmla="*/ 0 h 982"/>
                  <a:gd name="T6" fmla="*/ 0 w 338"/>
                  <a:gd name="T7" fmla="*/ 0 h 982"/>
                  <a:gd name="T8" fmla="*/ 0 w 338"/>
                  <a:gd name="T9" fmla="*/ 0 h 982"/>
                  <a:gd name="T10" fmla="*/ 0 w 338"/>
                  <a:gd name="T11" fmla="*/ 0 h 982"/>
                  <a:gd name="T12" fmla="*/ 0 w 338"/>
                  <a:gd name="T13" fmla="*/ 0 h 982"/>
                  <a:gd name="T14" fmla="*/ 0 w 338"/>
                  <a:gd name="T15" fmla="*/ 0 h 982"/>
                  <a:gd name="T16" fmla="*/ 0 w 338"/>
                  <a:gd name="T17" fmla="*/ 0 h 982"/>
                  <a:gd name="T18" fmla="*/ 0 w 338"/>
                  <a:gd name="T19" fmla="*/ 1 h 982"/>
                  <a:gd name="T20" fmla="*/ 0 w 338"/>
                  <a:gd name="T21" fmla="*/ 1 h 982"/>
                  <a:gd name="T22" fmla="*/ 0 w 338"/>
                  <a:gd name="T23" fmla="*/ 1 h 982"/>
                  <a:gd name="T24" fmla="*/ 0 w 338"/>
                  <a:gd name="T25" fmla="*/ 0 h 982"/>
                  <a:gd name="T26" fmla="*/ 0 w 338"/>
                  <a:gd name="T27" fmla="*/ 0 h 982"/>
                  <a:gd name="T28" fmla="*/ 0 w 338"/>
                  <a:gd name="T29" fmla="*/ 0 h 982"/>
                  <a:gd name="T30" fmla="*/ 0 w 338"/>
                  <a:gd name="T31" fmla="*/ 0 h 982"/>
                  <a:gd name="T32" fmla="*/ 0 w 338"/>
                  <a:gd name="T33" fmla="*/ 1 h 982"/>
                  <a:gd name="T34" fmla="*/ 0 w 338"/>
                  <a:gd name="T35" fmla="*/ 1 h 982"/>
                  <a:gd name="T36" fmla="*/ 0 w 338"/>
                  <a:gd name="T37" fmla="*/ 1 h 982"/>
                  <a:gd name="T38" fmla="*/ 0 w 338"/>
                  <a:gd name="T39" fmla="*/ 1 h 982"/>
                  <a:gd name="T40" fmla="*/ 0 w 338"/>
                  <a:gd name="T41" fmla="*/ 1 h 982"/>
                  <a:gd name="T42" fmla="*/ 0 w 338"/>
                  <a:gd name="T43" fmla="*/ 1 h 982"/>
                  <a:gd name="T44" fmla="*/ 0 w 338"/>
                  <a:gd name="T45" fmla="*/ 2 h 982"/>
                  <a:gd name="T46" fmla="*/ 0 w 338"/>
                  <a:gd name="T47" fmla="*/ 1 h 982"/>
                  <a:gd name="T48" fmla="*/ 0 w 338"/>
                  <a:gd name="T49" fmla="*/ 1 h 982"/>
                  <a:gd name="T50" fmla="*/ 0 w 338"/>
                  <a:gd name="T51" fmla="*/ 1 h 982"/>
                  <a:gd name="T52" fmla="*/ 0 w 338"/>
                  <a:gd name="T53" fmla="*/ 1 h 982"/>
                  <a:gd name="T54" fmla="*/ 0 w 338"/>
                  <a:gd name="T55" fmla="*/ 1 h 982"/>
                  <a:gd name="T56" fmla="*/ 0 w 338"/>
                  <a:gd name="T57" fmla="*/ 2 h 982"/>
                  <a:gd name="T58" fmla="*/ 0 w 338"/>
                  <a:gd name="T59" fmla="*/ 2 h 982"/>
                  <a:gd name="T60" fmla="*/ 0 w 338"/>
                  <a:gd name="T61" fmla="*/ 2 h 982"/>
                  <a:gd name="T62" fmla="*/ 0 w 338"/>
                  <a:gd name="T63" fmla="*/ 2 h 982"/>
                  <a:gd name="T64" fmla="*/ 0 w 338"/>
                  <a:gd name="T65" fmla="*/ 2 h 982"/>
                  <a:gd name="T66" fmla="*/ 0 w 338"/>
                  <a:gd name="T67" fmla="*/ 2 h 982"/>
                  <a:gd name="T68" fmla="*/ 0 w 338"/>
                  <a:gd name="T69" fmla="*/ 2 h 982"/>
                  <a:gd name="T70" fmla="*/ 1 w 338"/>
                  <a:gd name="T71" fmla="*/ 2 h 982"/>
                  <a:gd name="T72" fmla="*/ 1 w 338"/>
                  <a:gd name="T73" fmla="*/ 2 h 982"/>
                  <a:gd name="T74" fmla="*/ 1 w 338"/>
                  <a:gd name="T75" fmla="*/ 3 h 982"/>
                  <a:gd name="T76" fmla="*/ 1 w 338"/>
                  <a:gd name="T77" fmla="*/ 3 h 982"/>
                  <a:gd name="T78" fmla="*/ 1 w 338"/>
                  <a:gd name="T79" fmla="*/ 2 h 982"/>
                  <a:gd name="T80" fmla="*/ 0 w 338"/>
                  <a:gd name="T81" fmla="*/ 2 h 982"/>
                  <a:gd name="T82" fmla="*/ 0 w 338"/>
                  <a:gd name="T83" fmla="*/ 2 h 982"/>
                  <a:gd name="T84" fmla="*/ 0 w 338"/>
                  <a:gd name="T85" fmla="*/ 2 h 982"/>
                  <a:gd name="T86" fmla="*/ 0 w 338"/>
                  <a:gd name="T87" fmla="*/ 2 h 982"/>
                  <a:gd name="T88" fmla="*/ 1 w 338"/>
                  <a:gd name="T89" fmla="*/ 3 h 982"/>
                  <a:gd name="T90" fmla="*/ 1 w 338"/>
                  <a:gd name="T91" fmla="*/ 3 h 982"/>
                  <a:gd name="T92" fmla="*/ 1 w 338"/>
                  <a:gd name="T93" fmla="*/ 3 h 982"/>
                  <a:gd name="T94" fmla="*/ 1 w 338"/>
                  <a:gd name="T95" fmla="*/ 3 h 982"/>
                  <a:gd name="T96" fmla="*/ 1 w 338"/>
                  <a:gd name="T97" fmla="*/ 3 h 982"/>
                  <a:gd name="T98" fmla="*/ 1 w 338"/>
                  <a:gd name="T99" fmla="*/ 3 h 98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338" h="982">
                    <a:moveTo>
                      <a:pt x="4" y="18"/>
                    </a:moveTo>
                    <a:lnTo>
                      <a:pt x="5" y="15"/>
                    </a:lnTo>
                    <a:lnTo>
                      <a:pt x="7" y="11"/>
                    </a:lnTo>
                    <a:lnTo>
                      <a:pt x="8" y="7"/>
                    </a:lnTo>
                    <a:lnTo>
                      <a:pt x="10" y="4"/>
                    </a:lnTo>
                    <a:lnTo>
                      <a:pt x="13" y="2"/>
                    </a:lnTo>
                    <a:lnTo>
                      <a:pt x="18" y="0"/>
                    </a:lnTo>
                    <a:lnTo>
                      <a:pt x="23" y="0"/>
                    </a:lnTo>
                    <a:lnTo>
                      <a:pt x="30" y="1"/>
                    </a:lnTo>
                    <a:lnTo>
                      <a:pt x="37" y="3"/>
                    </a:lnTo>
                    <a:lnTo>
                      <a:pt x="42" y="7"/>
                    </a:lnTo>
                    <a:lnTo>
                      <a:pt x="45" y="9"/>
                    </a:lnTo>
                    <a:lnTo>
                      <a:pt x="48" y="13"/>
                    </a:lnTo>
                    <a:lnTo>
                      <a:pt x="49" y="16"/>
                    </a:lnTo>
                    <a:lnTo>
                      <a:pt x="49" y="20"/>
                    </a:lnTo>
                    <a:lnTo>
                      <a:pt x="48" y="24"/>
                    </a:lnTo>
                    <a:lnTo>
                      <a:pt x="47" y="28"/>
                    </a:lnTo>
                    <a:lnTo>
                      <a:pt x="4" y="18"/>
                    </a:lnTo>
                    <a:close/>
                    <a:moveTo>
                      <a:pt x="47" y="28"/>
                    </a:moveTo>
                    <a:lnTo>
                      <a:pt x="45" y="32"/>
                    </a:lnTo>
                    <a:lnTo>
                      <a:pt x="44" y="43"/>
                    </a:lnTo>
                    <a:lnTo>
                      <a:pt x="43" y="53"/>
                    </a:lnTo>
                    <a:lnTo>
                      <a:pt x="43" y="63"/>
                    </a:lnTo>
                    <a:lnTo>
                      <a:pt x="44" y="75"/>
                    </a:lnTo>
                    <a:lnTo>
                      <a:pt x="45" y="89"/>
                    </a:lnTo>
                    <a:lnTo>
                      <a:pt x="48" y="105"/>
                    </a:lnTo>
                    <a:lnTo>
                      <a:pt x="51" y="121"/>
                    </a:lnTo>
                    <a:lnTo>
                      <a:pt x="55" y="140"/>
                    </a:lnTo>
                    <a:lnTo>
                      <a:pt x="61" y="159"/>
                    </a:lnTo>
                    <a:lnTo>
                      <a:pt x="68" y="181"/>
                    </a:lnTo>
                    <a:lnTo>
                      <a:pt x="77" y="203"/>
                    </a:lnTo>
                    <a:lnTo>
                      <a:pt x="88" y="227"/>
                    </a:lnTo>
                    <a:lnTo>
                      <a:pt x="102" y="250"/>
                    </a:lnTo>
                    <a:lnTo>
                      <a:pt x="64" y="273"/>
                    </a:lnTo>
                    <a:lnTo>
                      <a:pt x="49" y="245"/>
                    </a:lnTo>
                    <a:lnTo>
                      <a:pt x="36" y="219"/>
                    </a:lnTo>
                    <a:lnTo>
                      <a:pt x="26" y="194"/>
                    </a:lnTo>
                    <a:lnTo>
                      <a:pt x="18" y="170"/>
                    </a:lnTo>
                    <a:lnTo>
                      <a:pt x="12" y="148"/>
                    </a:lnTo>
                    <a:lnTo>
                      <a:pt x="8" y="127"/>
                    </a:lnTo>
                    <a:lnTo>
                      <a:pt x="4" y="108"/>
                    </a:lnTo>
                    <a:lnTo>
                      <a:pt x="1" y="89"/>
                    </a:lnTo>
                    <a:lnTo>
                      <a:pt x="0" y="74"/>
                    </a:lnTo>
                    <a:lnTo>
                      <a:pt x="0" y="60"/>
                    </a:lnTo>
                    <a:lnTo>
                      <a:pt x="0" y="47"/>
                    </a:lnTo>
                    <a:lnTo>
                      <a:pt x="1" y="37"/>
                    </a:lnTo>
                    <a:lnTo>
                      <a:pt x="4" y="23"/>
                    </a:lnTo>
                    <a:lnTo>
                      <a:pt x="4" y="18"/>
                    </a:lnTo>
                    <a:lnTo>
                      <a:pt x="47" y="28"/>
                    </a:lnTo>
                    <a:close/>
                    <a:moveTo>
                      <a:pt x="64" y="273"/>
                    </a:moveTo>
                    <a:lnTo>
                      <a:pt x="61" y="269"/>
                    </a:lnTo>
                    <a:lnTo>
                      <a:pt x="64" y="273"/>
                    </a:lnTo>
                    <a:lnTo>
                      <a:pt x="82" y="261"/>
                    </a:lnTo>
                    <a:lnTo>
                      <a:pt x="64" y="273"/>
                    </a:lnTo>
                    <a:close/>
                    <a:moveTo>
                      <a:pt x="102" y="250"/>
                    </a:moveTo>
                    <a:lnTo>
                      <a:pt x="115" y="274"/>
                    </a:lnTo>
                    <a:lnTo>
                      <a:pt x="126" y="297"/>
                    </a:lnTo>
                    <a:lnTo>
                      <a:pt x="136" y="319"/>
                    </a:lnTo>
                    <a:lnTo>
                      <a:pt x="144" y="340"/>
                    </a:lnTo>
                    <a:lnTo>
                      <a:pt x="150" y="362"/>
                    </a:lnTo>
                    <a:lnTo>
                      <a:pt x="155" y="381"/>
                    </a:lnTo>
                    <a:lnTo>
                      <a:pt x="159" y="402"/>
                    </a:lnTo>
                    <a:lnTo>
                      <a:pt x="161" y="420"/>
                    </a:lnTo>
                    <a:lnTo>
                      <a:pt x="163" y="438"/>
                    </a:lnTo>
                    <a:lnTo>
                      <a:pt x="164" y="457"/>
                    </a:lnTo>
                    <a:lnTo>
                      <a:pt x="164" y="474"/>
                    </a:lnTo>
                    <a:lnTo>
                      <a:pt x="164" y="492"/>
                    </a:lnTo>
                    <a:lnTo>
                      <a:pt x="161" y="525"/>
                    </a:lnTo>
                    <a:lnTo>
                      <a:pt x="158" y="557"/>
                    </a:lnTo>
                    <a:lnTo>
                      <a:pt x="115" y="553"/>
                    </a:lnTo>
                    <a:lnTo>
                      <a:pt x="117" y="523"/>
                    </a:lnTo>
                    <a:lnTo>
                      <a:pt x="120" y="493"/>
                    </a:lnTo>
                    <a:lnTo>
                      <a:pt x="120" y="476"/>
                    </a:lnTo>
                    <a:lnTo>
                      <a:pt x="120" y="461"/>
                    </a:lnTo>
                    <a:lnTo>
                      <a:pt x="119" y="443"/>
                    </a:lnTo>
                    <a:lnTo>
                      <a:pt x="118" y="427"/>
                    </a:lnTo>
                    <a:lnTo>
                      <a:pt x="115" y="410"/>
                    </a:lnTo>
                    <a:lnTo>
                      <a:pt x="112" y="391"/>
                    </a:lnTo>
                    <a:lnTo>
                      <a:pt x="108" y="373"/>
                    </a:lnTo>
                    <a:lnTo>
                      <a:pt x="102" y="354"/>
                    </a:lnTo>
                    <a:lnTo>
                      <a:pt x="95" y="335"/>
                    </a:lnTo>
                    <a:lnTo>
                      <a:pt x="86" y="315"/>
                    </a:lnTo>
                    <a:lnTo>
                      <a:pt x="76" y="294"/>
                    </a:lnTo>
                    <a:lnTo>
                      <a:pt x="64" y="273"/>
                    </a:lnTo>
                    <a:lnTo>
                      <a:pt x="102" y="250"/>
                    </a:lnTo>
                    <a:close/>
                    <a:moveTo>
                      <a:pt x="158" y="557"/>
                    </a:moveTo>
                    <a:lnTo>
                      <a:pt x="157" y="565"/>
                    </a:lnTo>
                    <a:lnTo>
                      <a:pt x="156" y="573"/>
                    </a:lnTo>
                    <a:lnTo>
                      <a:pt x="156" y="584"/>
                    </a:lnTo>
                    <a:lnTo>
                      <a:pt x="155" y="595"/>
                    </a:lnTo>
                    <a:lnTo>
                      <a:pt x="111" y="591"/>
                    </a:lnTo>
                    <a:lnTo>
                      <a:pt x="111" y="584"/>
                    </a:lnTo>
                    <a:lnTo>
                      <a:pt x="112" y="574"/>
                    </a:lnTo>
                    <a:lnTo>
                      <a:pt x="113" y="564"/>
                    </a:lnTo>
                    <a:lnTo>
                      <a:pt x="115" y="553"/>
                    </a:lnTo>
                    <a:lnTo>
                      <a:pt x="158" y="557"/>
                    </a:lnTo>
                    <a:close/>
                    <a:moveTo>
                      <a:pt x="155" y="595"/>
                    </a:moveTo>
                    <a:lnTo>
                      <a:pt x="155" y="590"/>
                    </a:lnTo>
                    <a:lnTo>
                      <a:pt x="154" y="595"/>
                    </a:lnTo>
                    <a:lnTo>
                      <a:pt x="132" y="593"/>
                    </a:lnTo>
                    <a:lnTo>
                      <a:pt x="155" y="595"/>
                    </a:lnTo>
                    <a:close/>
                    <a:moveTo>
                      <a:pt x="154" y="595"/>
                    </a:moveTo>
                    <a:lnTo>
                      <a:pt x="154" y="603"/>
                    </a:lnTo>
                    <a:lnTo>
                      <a:pt x="155" y="612"/>
                    </a:lnTo>
                    <a:lnTo>
                      <a:pt x="157" y="623"/>
                    </a:lnTo>
                    <a:lnTo>
                      <a:pt x="159" y="634"/>
                    </a:lnTo>
                    <a:lnTo>
                      <a:pt x="167" y="658"/>
                    </a:lnTo>
                    <a:lnTo>
                      <a:pt x="179" y="685"/>
                    </a:lnTo>
                    <a:lnTo>
                      <a:pt x="192" y="713"/>
                    </a:lnTo>
                    <a:lnTo>
                      <a:pt x="206" y="742"/>
                    </a:lnTo>
                    <a:lnTo>
                      <a:pt x="223" y="772"/>
                    </a:lnTo>
                    <a:lnTo>
                      <a:pt x="240" y="801"/>
                    </a:lnTo>
                    <a:lnTo>
                      <a:pt x="274" y="856"/>
                    </a:lnTo>
                    <a:lnTo>
                      <a:pt x="302" y="902"/>
                    </a:lnTo>
                    <a:lnTo>
                      <a:pt x="324" y="934"/>
                    </a:lnTo>
                    <a:lnTo>
                      <a:pt x="332" y="946"/>
                    </a:lnTo>
                    <a:lnTo>
                      <a:pt x="296" y="970"/>
                    </a:lnTo>
                    <a:lnTo>
                      <a:pt x="287" y="958"/>
                    </a:lnTo>
                    <a:lnTo>
                      <a:pt x="266" y="924"/>
                    </a:lnTo>
                    <a:lnTo>
                      <a:pt x="235" y="876"/>
                    </a:lnTo>
                    <a:lnTo>
                      <a:pt x="199" y="817"/>
                    </a:lnTo>
                    <a:lnTo>
                      <a:pt x="182" y="786"/>
                    </a:lnTo>
                    <a:lnTo>
                      <a:pt x="165" y="754"/>
                    </a:lnTo>
                    <a:lnTo>
                      <a:pt x="149" y="723"/>
                    </a:lnTo>
                    <a:lnTo>
                      <a:pt x="136" y="691"/>
                    </a:lnTo>
                    <a:lnTo>
                      <a:pt x="129" y="677"/>
                    </a:lnTo>
                    <a:lnTo>
                      <a:pt x="124" y="662"/>
                    </a:lnTo>
                    <a:lnTo>
                      <a:pt x="119" y="648"/>
                    </a:lnTo>
                    <a:lnTo>
                      <a:pt x="116" y="636"/>
                    </a:lnTo>
                    <a:lnTo>
                      <a:pt x="113" y="623"/>
                    </a:lnTo>
                    <a:lnTo>
                      <a:pt x="111" y="611"/>
                    </a:lnTo>
                    <a:lnTo>
                      <a:pt x="111" y="601"/>
                    </a:lnTo>
                    <a:lnTo>
                      <a:pt x="111" y="591"/>
                    </a:lnTo>
                    <a:lnTo>
                      <a:pt x="154" y="595"/>
                    </a:lnTo>
                    <a:close/>
                    <a:moveTo>
                      <a:pt x="332" y="946"/>
                    </a:moveTo>
                    <a:lnTo>
                      <a:pt x="334" y="949"/>
                    </a:lnTo>
                    <a:lnTo>
                      <a:pt x="336" y="952"/>
                    </a:lnTo>
                    <a:lnTo>
                      <a:pt x="338" y="956"/>
                    </a:lnTo>
                    <a:lnTo>
                      <a:pt x="338" y="959"/>
                    </a:lnTo>
                    <a:lnTo>
                      <a:pt x="338" y="963"/>
                    </a:lnTo>
                    <a:lnTo>
                      <a:pt x="336" y="967"/>
                    </a:lnTo>
                    <a:lnTo>
                      <a:pt x="332" y="972"/>
                    </a:lnTo>
                    <a:lnTo>
                      <a:pt x="327" y="976"/>
                    </a:lnTo>
                    <a:lnTo>
                      <a:pt x="320" y="980"/>
                    </a:lnTo>
                    <a:lnTo>
                      <a:pt x="315" y="982"/>
                    </a:lnTo>
                    <a:lnTo>
                      <a:pt x="311" y="982"/>
                    </a:lnTo>
                    <a:lnTo>
                      <a:pt x="307" y="981"/>
                    </a:lnTo>
                    <a:lnTo>
                      <a:pt x="303" y="980"/>
                    </a:lnTo>
                    <a:lnTo>
                      <a:pt x="301" y="977"/>
                    </a:lnTo>
                    <a:lnTo>
                      <a:pt x="298" y="974"/>
                    </a:lnTo>
                    <a:lnTo>
                      <a:pt x="296" y="970"/>
                    </a:lnTo>
                    <a:lnTo>
                      <a:pt x="332" y="946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54" name="Freeform 650">
                <a:extLst>
                  <a:ext uri="{FF2B5EF4-FFF2-40B4-BE49-F238E27FC236}">
                    <a16:creationId xmlns:a16="http://schemas.microsoft.com/office/drawing/2014/main" id="{2C380B7B-3099-45CA-A6A5-B6B518B0E3C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13" y="1581"/>
                <a:ext cx="15" cy="15"/>
              </a:xfrm>
              <a:custGeom>
                <a:avLst/>
                <a:gdLst>
                  <a:gd name="T0" fmla="*/ 1 w 297"/>
                  <a:gd name="T1" fmla="*/ 1 h 284"/>
                  <a:gd name="T2" fmla="*/ 1 w 297"/>
                  <a:gd name="T3" fmla="*/ 1 h 284"/>
                  <a:gd name="T4" fmla="*/ 1 w 297"/>
                  <a:gd name="T5" fmla="*/ 1 h 284"/>
                  <a:gd name="T6" fmla="*/ 1 w 297"/>
                  <a:gd name="T7" fmla="*/ 1 h 284"/>
                  <a:gd name="T8" fmla="*/ 1 w 297"/>
                  <a:gd name="T9" fmla="*/ 1 h 284"/>
                  <a:gd name="T10" fmla="*/ 1 w 297"/>
                  <a:gd name="T11" fmla="*/ 1 h 284"/>
                  <a:gd name="T12" fmla="*/ 1 w 297"/>
                  <a:gd name="T13" fmla="*/ 1 h 284"/>
                  <a:gd name="T14" fmla="*/ 1 w 297"/>
                  <a:gd name="T15" fmla="*/ 1 h 284"/>
                  <a:gd name="T16" fmla="*/ 1 w 297"/>
                  <a:gd name="T17" fmla="*/ 1 h 284"/>
                  <a:gd name="T18" fmla="*/ 0 w 297"/>
                  <a:gd name="T19" fmla="*/ 0 h 284"/>
                  <a:gd name="T20" fmla="*/ 1 w 297"/>
                  <a:gd name="T21" fmla="*/ 1 h 284"/>
                  <a:gd name="T22" fmla="*/ 0 w 297"/>
                  <a:gd name="T23" fmla="*/ 0 h 284"/>
                  <a:gd name="T24" fmla="*/ 0 w 297"/>
                  <a:gd name="T25" fmla="*/ 0 h 284"/>
                  <a:gd name="T26" fmla="*/ 0 w 297"/>
                  <a:gd name="T27" fmla="*/ 0 h 284"/>
                  <a:gd name="T28" fmla="*/ 0 w 297"/>
                  <a:gd name="T29" fmla="*/ 0 h 284"/>
                  <a:gd name="T30" fmla="*/ 0 w 297"/>
                  <a:gd name="T31" fmla="*/ 0 h 284"/>
                  <a:gd name="T32" fmla="*/ 0 w 297"/>
                  <a:gd name="T33" fmla="*/ 0 h 284"/>
                  <a:gd name="T34" fmla="*/ 0 w 297"/>
                  <a:gd name="T35" fmla="*/ 0 h 284"/>
                  <a:gd name="T36" fmla="*/ 0 w 297"/>
                  <a:gd name="T37" fmla="*/ 1 h 284"/>
                  <a:gd name="T38" fmla="*/ 0 w 297"/>
                  <a:gd name="T39" fmla="*/ 1 h 284"/>
                  <a:gd name="T40" fmla="*/ 0 w 297"/>
                  <a:gd name="T41" fmla="*/ 1 h 284"/>
                  <a:gd name="T42" fmla="*/ 0 w 297"/>
                  <a:gd name="T43" fmla="*/ 1 h 284"/>
                  <a:gd name="T44" fmla="*/ 0 w 297"/>
                  <a:gd name="T45" fmla="*/ 0 h 284"/>
                  <a:gd name="T46" fmla="*/ 0 w 297"/>
                  <a:gd name="T47" fmla="*/ 0 h 284"/>
                  <a:gd name="T48" fmla="*/ 0 w 297"/>
                  <a:gd name="T49" fmla="*/ 0 h 284"/>
                  <a:gd name="T50" fmla="*/ 0 w 297"/>
                  <a:gd name="T51" fmla="*/ 0 h 284"/>
                  <a:gd name="T52" fmla="*/ 0 w 297"/>
                  <a:gd name="T53" fmla="*/ 0 h 284"/>
                  <a:gd name="T54" fmla="*/ 0 w 297"/>
                  <a:gd name="T55" fmla="*/ 1 h 284"/>
                  <a:gd name="T56" fmla="*/ 0 w 297"/>
                  <a:gd name="T57" fmla="*/ 1 h 284"/>
                  <a:gd name="T58" fmla="*/ 0 w 297"/>
                  <a:gd name="T59" fmla="*/ 1 h 284"/>
                  <a:gd name="T60" fmla="*/ 0 w 297"/>
                  <a:gd name="T61" fmla="*/ 1 h 284"/>
                  <a:gd name="T62" fmla="*/ 0 w 297"/>
                  <a:gd name="T63" fmla="*/ 1 h 284"/>
                  <a:gd name="T64" fmla="*/ 0 w 297"/>
                  <a:gd name="T65" fmla="*/ 1 h 284"/>
                  <a:gd name="T66" fmla="*/ 0 w 297"/>
                  <a:gd name="T67" fmla="*/ 1 h 284"/>
                  <a:gd name="T68" fmla="*/ 0 w 297"/>
                  <a:gd name="T69" fmla="*/ 1 h 284"/>
                  <a:gd name="T70" fmla="*/ 0 w 297"/>
                  <a:gd name="T71" fmla="*/ 1 h 28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97" h="284">
                    <a:moveTo>
                      <a:pt x="290" y="239"/>
                    </a:moveTo>
                    <a:lnTo>
                      <a:pt x="292" y="242"/>
                    </a:lnTo>
                    <a:lnTo>
                      <a:pt x="295" y="246"/>
                    </a:lnTo>
                    <a:lnTo>
                      <a:pt x="296" y="249"/>
                    </a:lnTo>
                    <a:lnTo>
                      <a:pt x="297" y="252"/>
                    </a:lnTo>
                    <a:lnTo>
                      <a:pt x="296" y="256"/>
                    </a:lnTo>
                    <a:lnTo>
                      <a:pt x="295" y="260"/>
                    </a:lnTo>
                    <a:lnTo>
                      <a:pt x="291" y="264"/>
                    </a:lnTo>
                    <a:lnTo>
                      <a:pt x="286" y="269"/>
                    </a:lnTo>
                    <a:lnTo>
                      <a:pt x="280" y="274"/>
                    </a:lnTo>
                    <a:lnTo>
                      <a:pt x="275" y="276"/>
                    </a:lnTo>
                    <a:lnTo>
                      <a:pt x="270" y="276"/>
                    </a:lnTo>
                    <a:lnTo>
                      <a:pt x="266" y="276"/>
                    </a:lnTo>
                    <a:lnTo>
                      <a:pt x="263" y="274"/>
                    </a:lnTo>
                    <a:lnTo>
                      <a:pt x="260" y="271"/>
                    </a:lnTo>
                    <a:lnTo>
                      <a:pt x="257" y="268"/>
                    </a:lnTo>
                    <a:lnTo>
                      <a:pt x="255" y="265"/>
                    </a:lnTo>
                    <a:lnTo>
                      <a:pt x="290" y="239"/>
                    </a:lnTo>
                    <a:close/>
                    <a:moveTo>
                      <a:pt x="255" y="265"/>
                    </a:moveTo>
                    <a:lnTo>
                      <a:pt x="107" y="67"/>
                    </a:lnTo>
                    <a:lnTo>
                      <a:pt x="143" y="41"/>
                    </a:lnTo>
                    <a:lnTo>
                      <a:pt x="290" y="239"/>
                    </a:lnTo>
                    <a:lnTo>
                      <a:pt x="255" y="265"/>
                    </a:lnTo>
                    <a:close/>
                    <a:moveTo>
                      <a:pt x="103" y="50"/>
                    </a:moveTo>
                    <a:lnTo>
                      <a:pt x="112" y="0"/>
                    </a:lnTo>
                    <a:lnTo>
                      <a:pt x="143" y="41"/>
                    </a:lnTo>
                    <a:lnTo>
                      <a:pt x="124" y="54"/>
                    </a:lnTo>
                    <a:lnTo>
                      <a:pt x="103" y="50"/>
                    </a:lnTo>
                    <a:close/>
                    <a:moveTo>
                      <a:pt x="147" y="58"/>
                    </a:moveTo>
                    <a:lnTo>
                      <a:pt x="146" y="63"/>
                    </a:lnTo>
                    <a:lnTo>
                      <a:pt x="142" y="76"/>
                    </a:lnTo>
                    <a:lnTo>
                      <a:pt x="136" y="96"/>
                    </a:lnTo>
                    <a:lnTo>
                      <a:pt x="126" y="124"/>
                    </a:lnTo>
                    <a:lnTo>
                      <a:pt x="120" y="139"/>
                    </a:lnTo>
                    <a:lnTo>
                      <a:pt x="113" y="157"/>
                    </a:lnTo>
                    <a:lnTo>
                      <a:pt x="105" y="174"/>
                    </a:lnTo>
                    <a:lnTo>
                      <a:pt x="94" y="193"/>
                    </a:lnTo>
                    <a:lnTo>
                      <a:pt x="83" y="212"/>
                    </a:lnTo>
                    <a:lnTo>
                      <a:pt x="71" y="232"/>
                    </a:lnTo>
                    <a:lnTo>
                      <a:pt x="57" y="252"/>
                    </a:lnTo>
                    <a:lnTo>
                      <a:pt x="41" y="272"/>
                    </a:lnTo>
                    <a:lnTo>
                      <a:pt x="7" y="246"/>
                    </a:lnTo>
                    <a:lnTo>
                      <a:pt x="22" y="226"/>
                    </a:lnTo>
                    <a:lnTo>
                      <a:pt x="34" y="208"/>
                    </a:lnTo>
                    <a:lnTo>
                      <a:pt x="45" y="190"/>
                    </a:lnTo>
                    <a:lnTo>
                      <a:pt x="56" y="172"/>
                    </a:lnTo>
                    <a:lnTo>
                      <a:pt x="65" y="156"/>
                    </a:lnTo>
                    <a:lnTo>
                      <a:pt x="73" y="139"/>
                    </a:lnTo>
                    <a:lnTo>
                      <a:pt x="79" y="124"/>
                    </a:lnTo>
                    <a:lnTo>
                      <a:pt x="85" y="110"/>
                    </a:lnTo>
                    <a:lnTo>
                      <a:pt x="93" y="85"/>
                    </a:lnTo>
                    <a:lnTo>
                      <a:pt x="100" y="67"/>
                    </a:lnTo>
                    <a:lnTo>
                      <a:pt x="103" y="55"/>
                    </a:lnTo>
                    <a:lnTo>
                      <a:pt x="103" y="50"/>
                    </a:lnTo>
                    <a:lnTo>
                      <a:pt x="147" y="58"/>
                    </a:lnTo>
                    <a:close/>
                    <a:moveTo>
                      <a:pt x="41" y="272"/>
                    </a:moveTo>
                    <a:lnTo>
                      <a:pt x="39" y="276"/>
                    </a:lnTo>
                    <a:lnTo>
                      <a:pt x="36" y="279"/>
                    </a:lnTo>
                    <a:lnTo>
                      <a:pt x="33" y="281"/>
                    </a:lnTo>
                    <a:lnTo>
                      <a:pt x="30" y="283"/>
                    </a:lnTo>
                    <a:lnTo>
                      <a:pt x="26" y="284"/>
                    </a:lnTo>
                    <a:lnTo>
                      <a:pt x="22" y="283"/>
                    </a:lnTo>
                    <a:lnTo>
                      <a:pt x="17" y="281"/>
                    </a:lnTo>
                    <a:lnTo>
                      <a:pt x="11" y="277"/>
                    </a:lnTo>
                    <a:lnTo>
                      <a:pt x="5" y="271"/>
                    </a:lnTo>
                    <a:lnTo>
                      <a:pt x="2" y="266"/>
                    </a:lnTo>
                    <a:lnTo>
                      <a:pt x="0" y="262"/>
                    </a:lnTo>
                    <a:lnTo>
                      <a:pt x="0" y="259"/>
                    </a:lnTo>
                    <a:lnTo>
                      <a:pt x="1" y="255"/>
                    </a:lnTo>
                    <a:lnTo>
                      <a:pt x="2" y="252"/>
                    </a:lnTo>
                    <a:lnTo>
                      <a:pt x="4" y="249"/>
                    </a:lnTo>
                    <a:lnTo>
                      <a:pt x="7" y="246"/>
                    </a:lnTo>
                    <a:lnTo>
                      <a:pt x="41" y="272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55" name="Freeform 651">
                <a:extLst>
                  <a:ext uri="{FF2B5EF4-FFF2-40B4-BE49-F238E27FC236}">
                    <a16:creationId xmlns:a16="http://schemas.microsoft.com/office/drawing/2014/main" id="{1255A8F6-9C34-4AD8-B495-B42A99B729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14" y="1566"/>
                <a:ext cx="7" cy="20"/>
              </a:xfrm>
              <a:custGeom>
                <a:avLst/>
                <a:gdLst>
                  <a:gd name="T0" fmla="*/ 0 w 129"/>
                  <a:gd name="T1" fmla="*/ 1 h 369"/>
                  <a:gd name="T2" fmla="*/ 0 w 129"/>
                  <a:gd name="T3" fmla="*/ 1 h 369"/>
                  <a:gd name="T4" fmla="*/ 0 w 129"/>
                  <a:gd name="T5" fmla="*/ 1 h 369"/>
                  <a:gd name="T6" fmla="*/ 0 w 129"/>
                  <a:gd name="T7" fmla="*/ 1 h 369"/>
                  <a:gd name="T8" fmla="*/ 0 w 129"/>
                  <a:gd name="T9" fmla="*/ 1 h 369"/>
                  <a:gd name="T10" fmla="*/ 0 w 129"/>
                  <a:gd name="T11" fmla="*/ 1 h 369"/>
                  <a:gd name="T12" fmla="*/ 0 w 129"/>
                  <a:gd name="T13" fmla="*/ 1 h 369"/>
                  <a:gd name="T14" fmla="*/ 0 w 129"/>
                  <a:gd name="T15" fmla="*/ 1 h 369"/>
                  <a:gd name="T16" fmla="*/ 0 w 129"/>
                  <a:gd name="T17" fmla="*/ 1 h 369"/>
                  <a:gd name="T18" fmla="*/ 0 w 129"/>
                  <a:gd name="T19" fmla="*/ 1 h 369"/>
                  <a:gd name="T20" fmla="*/ 0 w 129"/>
                  <a:gd name="T21" fmla="*/ 1 h 369"/>
                  <a:gd name="T22" fmla="*/ 0 w 129"/>
                  <a:gd name="T23" fmla="*/ 1 h 369"/>
                  <a:gd name="T24" fmla="*/ 0 w 129"/>
                  <a:gd name="T25" fmla="*/ 1 h 369"/>
                  <a:gd name="T26" fmla="*/ 0 w 129"/>
                  <a:gd name="T27" fmla="*/ 1 h 369"/>
                  <a:gd name="T28" fmla="*/ 0 w 129"/>
                  <a:gd name="T29" fmla="*/ 0 h 369"/>
                  <a:gd name="T30" fmla="*/ 0 w 129"/>
                  <a:gd name="T31" fmla="*/ 0 h 369"/>
                  <a:gd name="T32" fmla="*/ 0 w 129"/>
                  <a:gd name="T33" fmla="*/ 0 h 369"/>
                  <a:gd name="T34" fmla="*/ 0 w 129"/>
                  <a:gd name="T35" fmla="*/ 0 h 369"/>
                  <a:gd name="T36" fmla="*/ 0 w 129"/>
                  <a:gd name="T37" fmla="*/ 0 h 369"/>
                  <a:gd name="T38" fmla="*/ 0 w 129"/>
                  <a:gd name="T39" fmla="*/ 0 h 369"/>
                  <a:gd name="T40" fmla="*/ 0 w 129"/>
                  <a:gd name="T41" fmla="*/ 0 h 369"/>
                  <a:gd name="T42" fmla="*/ 0 w 129"/>
                  <a:gd name="T43" fmla="*/ 0 h 369"/>
                  <a:gd name="T44" fmla="*/ 0 w 129"/>
                  <a:gd name="T45" fmla="*/ 0 h 369"/>
                  <a:gd name="T46" fmla="*/ 0 w 129"/>
                  <a:gd name="T47" fmla="*/ 0 h 369"/>
                  <a:gd name="T48" fmla="*/ 0 w 129"/>
                  <a:gd name="T49" fmla="*/ 0 h 369"/>
                  <a:gd name="T50" fmla="*/ 0 w 129"/>
                  <a:gd name="T51" fmla="*/ 1 h 369"/>
                  <a:gd name="T52" fmla="*/ 0 w 129"/>
                  <a:gd name="T53" fmla="*/ 1 h 369"/>
                  <a:gd name="T54" fmla="*/ 0 w 129"/>
                  <a:gd name="T55" fmla="*/ 1 h 369"/>
                  <a:gd name="T56" fmla="*/ 0 w 129"/>
                  <a:gd name="T57" fmla="*/ 1 h 369"/>
                  <a:gd name="T58" fmla="*/ 0 w 129"/>
                  <a:gd name="T59" fmla="*/ 1 h 369"/>
                  <a:gd name="T60" fmla="*/ 0 w 129"/>
                  <a:gd name="T61" fmla="*/ 0 h 369"/>
                  <a:gd name="T62" fmla="*/ 0 w 129"/>
                  <a:gd name="T63" fmla="*/ 0 h 369"/>
                  <a:gd name="T64" fmla="*/ 0 w 129"/>
                  <a:gd name="T65" fmla="*/ 0 h 369"/>
                  <a:gd name="T66" fmla="*/ 0 w 129"/>
                  <a:gd name="T67" fmla="*/ 0 h 369"/>
                  <a:gd name="T68" fmla="*/ 0 w 129"/>
                  <a:gd name="T69" fmla="*/ 0 h 369"/>
                  <a:gd name="T70" fmla="*/ 0 w 129"/>
                  <a:gd name="T71" fmla="*/ 0 h 369"/>
                  <a:gd name="T72" fmla="*/ 0 w 129"/>
                  <a:gd name="T73" fmla="*/ 0 h 369"/>
                  <a:gd name="T74" fmla="*/ 0 w 129"/>
                  <a:gd name="T75" fmla="*/ 0 h 369"/>
                  <a:gd name="T76" fmla="*/ 0 w 129"/>
                  <a:gd name="T77" fmla="*/ 0 h 36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29" h="369">
                    <a:moveTo>
                      <a:pt x="122" y="331"/>
                    </a:moveTo>
                    <a:lnTo>
                      <a:pt x="124" y="334"/>
                    </a:lnTo>
                    <a:lnTo>
                      <a:pt x="127" y="338"/>
                    </a:lnTo>
                    <a:lnTo>
                      <a:pt x="128" y="341"/>
                    </a:lnTo>
                    <a:lnTo>
                      <a:pt x="129" y="345"/>
                    </a:lnTo>
                    <a:lnTo>
                      <a:pt x="129" y="348"/>
                    </a:lnTo>
                    <a:lnTo>
                      <a:pt x="128" y="352"/>
                    </a:lnTo>
                    <a:lnTo>
                      <a:pt x="124" y="357"/>
                    </a:lnTo>
                    <a:lnTo>
                      <a:pt x="119" y="362"/>
                    </a:lnTo>
                    <a:lnTo>
                      <a:pt x="113" y="366"/>
                    </a:lnTo>
                    <a:lnTo>
                      <a:pt x="108" y="368"/>
                    </a:lnTo>
                    <a:lnTo>
                      <a:pt x="103" y="369"/>
                    </a:lnTo>
                    <a:lnTo>
                      <a:pt x="100" y="369"/>
                    </a:lnTo>
                    <a:lnTo>
                      <a:pt x="96" y="367"/>
                    </a:lnTo>
                    <a:lnTo>
                      <a:pt x="93" y="365"/>
                    </a:lnTo>
                    <a:lnTo>
                      <a:pt x="91" y="362"/>
                    </a:lnTo>
                    <a:lnTo>
                      <a:pt x="88" y="359"/>
                    </a:lnTo>
                    <a:lnTo>
                      <a:pt x="122" y="331"/>
                    </a:lnTo>
                    <a:close/>
                    <a:moveTo>
                      <a:pt x="88" y="359"/>
                    </a:moveTo>
                    <a:lnTo>
                      <a:pt x="82" y="352"/>
                    </a:lnTo>
                    <a:lnTo>
                      <a:pt x="67" y="330"/>
                    </a:lnTo>
                    <a:lnTo>
                      <a:pt x="57" y="315"/>
                    </a:lnTo>
                    <a:lnTo>
                      <a:pt x="47" y="298"/>
                    </a:lnTo>
                    <a:lnTo>
                      <a:pt x="37" y="277"/>
                    </a:lnTo>
                    <a:lnTo>
                      <a:pt x="27" y="254"/>
                    </a:lnTo>
                    <a:lnTo>
                      <a:pt x="17" y="229"/>
                    </a:lnTo>
                    <a:lnTo>
                      <a:pt x="10" y="202"/>
                    </a:lnTo>
                    <a:lnTo>
                      <a:pt x="7" y="188"/>
                    </a:lnTo>
                    <a:lnTo>
                      <a:pt x="4" y="174"/>
                    </a:lnTo>
                    <a:lnTo>
                      <a:pt x="2" y="159"/>
                    </a:lnTo>
                    <a:lnTo>
                      <a:pt x="0" y="144"/>
                    </a:lnTo>
                    <a:lnTo>
                      <a:pt x="0" y="129"/>
                    </a:lnTo>
                    <a:lnTo>
                      <a:pt x="0" y="113"/>
                    </a:lnTo>
                    <a:lnTo>
                      <a:pt x="1" y="97"/>
                    </a:lnTo>
                    <a:lnTo>
                      <a:pt x="2" y="81"/>
                    </a:lnTo>
                    <a:lnTo>
                      <a:pt x="5" y="65"/>
                    </a:lnTo>
                    <a:lnTo>
                      <a:pt x="9" y="48"/>
                    </a:lnTo>
                    <a:lnTo>
                      <a:pt x="14" y="32"/>
                    </a:lnTo>
                    <a:lnTo>
                      <a:pt x="20" y="15"/>
                    </a:lnTo>
                    <a:lnTo>
                      <a:pt x="60" y="32"/>
                    </a:lnTo>
                    <a:lnTo>
                      <a:pt x="55" y="46"/>
                    </a:lnTo>
                    <a:lnTo>
                      <a:pt x="51" y="60"/>
                    </a:lnTo>
                    <a:lnTo>
                      <a:pt x="48" y="75"/>
                    </a:lnTo>
                    <a:lnTo>
                      <a:pt x="45" y="89"/>
                    </a:lnTo>
                    <a:lnTo>
                      <a:pt x="44" y="102"/>
                    </a:lnTo>
                    <a:lnTo>
                      <a:pt x="43" y="116"/>
                    </a:lnTo>
                    <a:lnTo>
                      <a:pt x="43" y="130"/>
                    </a:lnTo>
                    <a:lnTo>
                      <a:pt x="44" y="143"/>
                    </a:lnTo>
                    <a:lnTo>
                      <a:pt x="45" y="156"/>
                    </a:lnTo>
                    <a:lnTo>
                      <a:pt x="47" y="169"/>
                    </a:lnTo>
                    <a:lnTo>
                      <a:pt x="50" y="182"/>
                    </a:lnTo>
                    <a:lnTo>
                      <a:pt x="52" y="194"/>
                    </a:lnTo>
                    <a:lnTo>
                      <a:pt x="59" y="217"/>
                    </a:lnTo>
                    <a:lnTo>
                      <a:pt x="67" y="239"/>
                    </a:lnTo>
                    <a:lnTo>
                      <a:pt x="77" y="259"/>
                    </a:lnTo>
                    <a:lnTo>
                      <a:pt x="86" y="277"/>
                    </a:lnTo>
                    <a:lnTo>
                      <a:pt x="95" y="292"/>
                    </a:lnTo>
                    <a:lnTo>
                      <a:pt x="103" y="306"/>
                    </a:lnTo>
                    <a:lnTo>
                      <a:pt x="117" y="324"/>
                    </a:lnTo>
                    <a:lnTo>
                      <a:pt x="122" y="331"/>
                    </a:lnTo>
                    <a:lnTo>
                      <a:pt x="88" y="359"/>
                    </a:lnTo>
                    <a:close/>
                    <a:moveTo>
                      <a:pt x="20" y="15"/>
                    </a:moveTo>
                    <a:lnTo>
                      <a:pt x="21" y="11"/>
                    </a:lnTo>
                    <a:lnTo>
                      <a:pt x="23" y="8"/>
                    </a:lnTo>
                    <a:lnTo>
                      <a:pt x="26" y="5"/>
                    </a:lnTo>
                    <a:lnTo>
                      <a:pt x="29" y="2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42" y="1"/>
                    </a:lnTo>
                    <a:lnTo>
                      <a:pt x="48" y="3"/>
                    </a:lnTo>
                    <a:lnTo>
                      <a:pt x="55" y="6"/>
                    </a:lnTo>
                    <a:lnTo>
                      <a:pt x="59" y="9"/>
                    </a:lnTo>
                    <a:lnTo>
                      <a:pt x="62" y="12"/>
                    </a:lnTo>
                    <a:lnTo>
                      <a:pt x="63" y="16"/>
                    </a:lnTo>
                    <a:lnTo>
                      <a:pt x="64" y="20"/>
                    </a:lnTo>
                    <a:lnTo>
                      <a:pt x="63" y="23"/>
                    </a:lnTo>
                    <a:lnTo>
                      <a:pt x="62" y="27"/>
                    </a:lnTo>
                    <a:lnTo>
                      <a:pt x="60" y="32"/>
                    </a:lnTo>
                    <a:lnTo>
                      <a:pt x="20" y="15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56" name="Freeform 652">
                <a:extLst>
                  <a:ext uri="{FF2B5EF4-FFF2-40B4-BE49-F238E27FC236}">
                    <a16:creationId xmlns:a16="http://schemas.microsoft.com/office/drawing/2014/main" id="{4929D8A6-0E31-44E6-BF1B-171F88A6760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96" y="1596"/>
                <a:ext cx="18" cy="40"/>
              </a:xfrm>
              <a:custGeom>
                <a:avLst/>
                <a:gdLst>
                  <a:gd name="T0" fmla="*/ 1 w 331"/>
                  <a:gd name="T1" fmla="*/ 0 h 758"/>
                  <a:gd name="T2" fmla="*/ 1 w 331"/>
                  <a:gd name="T3" fmla="*/ 0 h 758"/>
                  <a:gd name="T4" fmla="*/ 1 w 331"/>
                  <a:gd name="T5" fmla="*/ 0 h 758"/>
                  <a:gd name="T6" fmla="*/ 1 w 331"/>
                  <a:gd name="T7" fmla="*/ 0 h 758"/>
                  <a:gd name="T8" fmla="*/ 1 w 331"/>
                  <a:gd name="T9" fmla="*/ 0 h 758"/>
                  <a:gd name="T10" fmla="*/ 1 w 331"/>
                  <a:gd name="T11" fmla="*/ 0 h 758"/>
                  <a:gd name="T12" fmla="*/ 1 w 331"/>
                  <a:gd name="T13" fmla="*/ 0 h 758"/>
                  <a:gd name="T14" fmla="*/ 1 w 331"/>
                  <a:gd name="T15" fmla="*/ 0 h 758"/>
                  <a:gd name="T16" fmla="*/ 1 w 331"/>
                  <a:gd name="T17" fmla="*/ 0 h 758"/>
                  <a:gd name="T18" fmla="*/ 1 w 331"/>
                  <a:gd name="T19" fmla="*/ 0 h 758"/>
                  <a:gd name="T20" fmla="*/ 1 w 331"/>
                  <a:gd name="T21" fmla="*/ 0 h 758"/>
                  <a:gd name="T22" fmla="*/ 1 w 331"/>
                  <a:gd name="T23" fmla="*/ 0 h 758"/>
                  <a:gd name="T24" fmla="*/ 1 w 331"/>
                  <a:gd name="T25" fmla="*/ 1 h 758"/>
                  <a:gd name="T26" fmla="*/ 1 w 331"/>
                  <a:gd name="T27" fmla="*/ 1 h 758"/>
                  <a:gd name="T28" fmla="*/ 1 w 331"/>
                  <a:gd name="T29" fmla="*/ 1 h 758"/>
                  <a:gd name="T30" fmla="*/ 1 w 331"/>
                  <a:gd name="T31" fmla="*/ 1 h 758"/>
                  <a:gd name="T32" fmla="*/ 0 w 331"/>
                  <a:gd name="T33" fmla="*/ 1 h 758"/>
                  <a:gd name="T34" fmla="*/ 0 w 331"/>
                  <a:gd name="T35" fmla="*/ 1 h 758"/>
                  <a:gd name="T36" fmla="*/ 0 w 331"/>
                  <a:gd name="T37" fmla="*/ 1 h 758"/>
                  <a:gd name="T38" fmla="*/ 0 w 331"/>
                  <a:gd name="T39" fmla="*/ 1 h 758"/>
                  <a:gd name="T40" fmla="*/ 1 w 331"/>
                  <a:gd name="T41" fmla="*/ 1 h 758"/>
                  <a:gd name="T42" fmla="*/ 1 w 331"/>
                  <a:gd name="T43" fmla="*/ 0 h 758"/>
                  <a:gd name="T44" fmla="*/ 1 w 331"/>
                  <a:gd name="T45" fmla="*/ 0 h 758"/>
                  <a:gd name="T46" fmla="*/ 1 w 331"/>
                  <a:gd name="T47" fmla="*/ 0 h 758"/>
                  <a:gd name="T48" fmla="*/ 1 w 331"/>
                  <a:gd name="T49" fmla="*/ 1 h 758"/>
                  <a:gd name="T50" fmla="*/ 1 w 331"/>
                  <a:gd name="T51" fmla="*/ 1 h 758"/>
                  <a:gd name="T52" fmla="*/ 1 w 331"/>
                  <a:gd name="T53" fmla="*/ 1 h 758"/>
                  <a:gd name="T54" fmla="*/ 0 w 331"/>
                  <a:gd name="T55" fmla="*/ 1 h 758"/>
                  <a:gd name="T56" fmla="*/ 0 w 331"/>
                  <a:gd name="T57" fmla="*/ 1 h 758"/>
                  <a:gd name="T58" fmla="*/ 0 w 331"/>
                  <a:gd name="T59" fmla="*/ 2 h 758"/>
                  <a:gd name="T60" fmla="*/ 0 w 331"/>
                  <a:gd name="T61" fmla="*/ 2 h 758"/>
                  <a:gd name="T62" fmla="*/ 0 w 331"/>
                  <a:gd name="T63" fmla="*/ 2 h 758"/>
                  <a:gd name="T64" fmla="*/ 0 w 331"/>
                  <a:gd name="T65" fmla="*/ 2 h 758"/>
                  <a:gd name="T66" fmla="*/ 0 w 331"/>
                  <a:gd name="T67" fmla="*/ 2 h 758"/>
                  <a:gd name="T68" fmla="*/ 0 w 331"/>
                  <a:gd name="T69" fmla="*/ 2 h 758"/>
                  <a:gd name="T70" fmla="*/ 0 w 331"/>
                  <a:gd name="T71" fmla="*/ 1 h 758"/>
                  <a:gd name="T72" fmla="*/ 0 w 331"/>
                  <a:gd name="T73" fmla="*/ 1 h 758"/>
                  <a:gd name="T74" fmla="*/ 0 w 331"/>
                  <a:gd name="T75" fmla="*/ 1 h 758"/>
                  <a:gd name="T76" fmla="*/ 0 w 331"/>
                  <a:gd name="T77" fmla="*/ 1 h 758"/>
                  <a:gd name="T78" fmla="*/ 1 w 331"/>
                  <a:gd name="T79" fmla="*/ 1 h 758"/>
                  <a:gd name="T80" fmla="*/ 0 w 331"/>
                  <a:gd name="T81" fmla="*/ 2 h 758"/>
                  <a:gd name="T82" fmla="*/ 0 w 331"/>
                  <a:gd name="T83" fmla="*/ 2 h 758"/>
                  <a:gd name="T84" fmla="*/ 0 w 331"/>
                  <a:gd name="T85" fmla="*/ 2 h 758"/>
                  <a:gd name="T86" fmla="*/ 0 w 331"/>
                  <a:gd name="T87" fmla="*/ 2 h 758"/>
                  <a:gd name="T88" fmla="*/ 0 w 331"/>
                  <a:gd name="T89" fmla="*/ 2 h 758"/>
                  <a:gd name="T90" fmla="*/ 0 w 331"/>
                  <a:gd name="T91" fmla="*/ 2 h 758"/>
                  <a:gd name="T92" fmla="*/ 0 w 331"/>
                  <a:gd name="T93" fmla="*/ 2 h 758"/>
                  <a:gd name="T94" fmla="*/ 0 w 331"/>
                  <a:gd name="T95" fmla="*/ 2 h 758"/>
                  <a:gd name="T96" fmla="*/ 0 w 331"/>
                  <a:gd name="T97" fmla="*/ 2 h 75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331" h="758">
                    <a:moveTo>
                      <a:pt x="288" y="11"/>
                    </a:moveTo>
                    <a:lnTo>
                      <a:pt x="290" y="8"/>
                    </a:lnTo>
                    <a:lnTo>
                      <a:pt x="293" y="5"/>
                    </a:lnTo>
                    <a:lnTo>
                      <a:pt x="296" y="3"/>
                    </a:lnTo>
                    <a:lnTo>
                      <a:pt x="299" y="1"/>
                    </a:lnTo>
                    <a:lnTo>
                      <a:pt x="302" y="0"/>
                    </a:lnTo>
                    <a:lnTo>
                      <a:pt x="307" y="0"/>
                    </a:lnTo>
                    <a:lnTo>
                      <a:pt x="312" y="2"/>
                    </a:lnTo>
                    <a:lnTo>
                      <a:pt x="318" y="6"/>
                    </a:lnTo>
                    <a:lnTo>
                      <a:pt x="324" y="10"/>
                    </a:lnTo>
                    <a:lnTo>
                      <a:pt x="328" y="14"/>
                    </a:lnTo>
                    <a:lnTo>
                      <a:pt x="330" y="18"/>
                    </a:lnTo>
                    <a:lnTo>
                      <a:pt x="331" y="22"/>
                    </a:lnTo>
                    <a:lnTo>
                      <a:pt x="330" y="25"/>
                    </a:lnTo>
                    <a:lnTo>
                      <a:pt x="329" y="29"/>
                    </a:lnTo>
                    <a:lnTo>
                      <a:pt x="327" y="32"/>
                    </a:lnTo>
                    <a:lnTo>
                      <a:pt x="325" y="35"/>
                    </a:lnTo>
                    <a:lnTo>
                      <a:pt x="288" y="11"/>
                    </a:lnTo>
                    <a:close/>
                    <a:moveTo>
                      <a:pt x="325" y="35"/>
                    </a:moveTo>
                    <a:lnTo>
                      <a:pt x="318" y="45"/>
                    </a:lnTo>
                    <a:lnTo>
                      <a:pt x="303" y="69"/>
                    </a:lnTo>
                    <a:lnTo>
                      <a:pt x="281" y="106"/>
                    </a:lnTo>
                    <a:lnTo>
                      <a:pt x="256" y="151"/>
                    </a:lnTo>
                    <a:lnTo>
                      <a:pt x="243" y="176"/>
                    </a:lnTo>
                    <a:lnTo>
                      <a:pt x="230" y="201"/>
                    </a:lnTo>
                    <a:lnTo>
                      <a:pt x="219" y="228"/>
                    </a:lnTo>
                    <a:lnTo>
                      <a:pt x="209" y="254"/>
                    </a:lnTo>
                    <a:lnTo>
                      <a:pt x="200" y="280"/>
                    </a:lnTo>
                    <a:lnTo>
                      <a:pt x="194" y="306"/>
                    </a:lnTo>
                    <a:lnTo>
                      <a:pt x="190" y="318"/>
                    </a:lnTo>
                    <a:lnTo>
                      <a:pt x="188" y="330"/>
                    </a:lnTo>
                    <a:lnTo>
                      <a:pt x="187" y="341"/>
                    </a:lnTo>
                    <a:lnTo>
                      <a:pt x="187" y="353"/>
                    </a:lnTo>
                    <a:lnTo>
                      <a:pt x="143" y="353"/>
                    </a:lnTo>
                    <a:lnTo>
                      <a:pt x="143" y="340"/>
                    </a:lnTo>
                    <a:lnTo>
                      <a:pt x="145" y="327"/>
                    </a:lnTo>
                    <a:lnTo>
                      <a:pt x="146" y="314"/>
                    </a:lnTo>
                    <a:lnTo>
                      <a:pt x="149" y="300"/>
                    </a:lnTo>
                    <a:lnTo>
                      <a:pt x="157" y="273"/>
                    </a:lnTo>
                    <a:lnTo>
                      <a:pt x="166" y="244"/>
                    </a:lnTo>
                    <a:lnTo>
                      <a:pt x="177" y="215"/>
                    </a:lnTo>
                    <a:lnTo>
                      <a:pt x="189" y="187"/>
                    </a:lnTo>
                    <a:lnTo>
                      <a:pt x="202" y="159"/>
                    </a:lnTo>
                    <a:lnTo>
                      <a:pt x="215" y="133"/>
                    </a:lnTo>
                    <a:lnTo>
                      <a:pt x="242" y="86"/>
                    </a:lnTo>
                    <a:lnTo>
                      <a:pt x="265" y="47"/>
                    </a:lnTo>
                    <a:lnTo>
                      <a:pt x="282" y="21"/>
                    </a:lnTo>
                    <a:lnTo>
                      <a:pt x="288" y="11"/>
                    </a:lnTo>
                    <a:lnTo>
                      <a:pt x="325" y="35"/>
                    </a:lnTo>
                    <a:close/>
                    <a:moveTo>
                      <a:pt x="187" y="353"/>
                    </a:moveTo>
                    <a:lnTo>
                      <a:pt x="186" y="365"/>
                    </a:lnTo>
                    <a:lnTo>
                      <a:pt x="185" y="378"/>
                    </a:lnTo>
                    <a:lnTo>
                      <a:pt x="183" y="393"/>
                    </a:lnTo>
                    <a:lnTo>
                      <a:pt x="181" y="407"/>
                    </a:lnTo>
                    <a:lnTo>
                      <a:pt x="174" y="437"/>
                    </a:lnTo>
                    <a:lnTo>
                      <a:pt x="165" y="468"/>
                    </a:lnTo>
                    <a:lnTo>
                      <a:pt x="154" y="501"/>
                    </a:lnTo>
                    <a:lnTo>
                      <a:pt x="142" y="534"/>
                    </a:lnTo>
                    <a:lnTo>
                      <a:pt x="129" y="565"/>
                    </a:lnTo>
                    <a:lnTo>
                      <a:pt x="116" y="597"/>
                    </a:lnTo>
                    <a:lnTo>
                      <a:pt x="89" y="654"/>
                    </a:lnTo>
                    <a:lnTo>
                      <a:pt x="67" y="702"/>
                    </a:lnTo>
                    <a:lnTo>
                      <a:pt x="50" y="733"/>
                    </a:lnTo>
                    <a:lnTo>
                      <a:pt x="44" y="745"/>
                    </a:lnTo>
                    <a:lnTo>
                      <a:pt x="5" y="724"/>
                    </a:lnTo>
                    <a:lnTo>
                      <a:pt x="11" y="713"/>
                    </a:lnTo>
                    <a:lnTo>
                      <a:pt x="27" y="682"/>
                    </a:lnTo>
                    <a:lnTo>
                      <a:pt x="49" y="637"/>
                    </a:lnTo>
                    <a:lnTo>
                      <a:pt x="75" y="583"/>
                    </a:lnTo>
                    <a:lnTo>
                      <a:pt x="87" y="553"/>
                    </a:lnTo>
                    <a:lnTo>
                      <a:pt x="99" y="522"/>
                    </a:lnTo>
                    <a:lnTo>
                      <a:pt x="112" y="491"/>
                    </a:lnTo>
                    <a:lnTo>
                      <a:pt x="122" y="461"/>
                    </a:lnTo>
                    <a:lnTo>
                      <a:pt x="131" y="431"/>
                    </a:lnTo>
                    <a:lnTo>
                      <a:pt x="137" y="403"/>
                    </a:lnTo>
                    <a:lnTo>
                      <a:pt x="140" y="389"/>
                    </a:lnTo>
                    <a:lnTo>
                      <a:pt x="141" y="376"/>
                    </a:lnTo>
                    <a:lnTo>
                      <a:pt x="143" y="364"/>
                    </a:lnTo>
                    <a:lnTo>
                      <a:pt x="143" y="353"/>
                    </a:lnTo>
                    <a:lnTo>
                      <a:pt x="187" y="353"/>
                    </a:lnTo>
                    <a:close/>
                    <a:moveTo>
                      <a:pt x="44" y="745"/>
                    </a:moveTo>
                    <a:lnTo>
                      <a:pt x="42" y="749"/>
                    </a:lnTo>
                    <a:lnTo>
                      <a:pt x="40" y="752"/>
                    </a:lnTo>
                    <a:lnTo>
                      <a:pt x="37" y="755"/>
                    </a:lnTo>
                    <a:lnTo>
                      <a:pt x="34" y="757"/>
                    </a:lnTo>
                    <a:lnTo>
                      <a:pt x="31" y="758"/>
                    </a:lnTo>
                    <a:lnTo>
                      <a:pt x="26" y="758"/>
                    </a:lnTo>
                    <a:lnTo>
                      <a:pt x="21" y="757"/>
                    </a:lnTo>
                    <a:lnTo>
                      <a:pt x="14" y="754"/>
                    </a:lnTo>
                    <a:lnTo>
                      <a:pt x="8" y="750"/>
                    </a:lnTo>
                    <a:lnTo>
                      <a:pt x="4" y="746"/>
                    </a:lnTo>
                    <a:lnTo>
                      <a:pt x="1" y="742"/>
                    </a:lnTo>
                    <a:lnTo>
                      <a:pt x="0" y="738"/>
                    </a:lnTo>
                    <a:lnTo>
                      <a:pt x="1" y="734"/>
                    </a:lnTo>
                    <a:lnTo>
                      <a:pt x="2" y="731"/>
                    </a:lnTo>
                    <a:lnTo>
                      <a:pt x="3" y="727"/>
                    </a:lnTo>
                    <a:lnTo>
                      <a:pt x="5" y="724"/>
                    </a:lnTo>
                    <a:lnTo>
                      <a:pt x="44" y="745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57" name="Freeform 653">
                <a:extLst>
                  <a:ext uri="{FF2B5EF4-FFF2-40B4-BE49-F238E27FC236}">
                    <a16:creationId xmlns:a16="http://schemas.microsoft.com/office/drawing/2014/main" id="{75C30CB8-9984-4558-B6D4-B9152007C71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92" y="1589"/>
                <a:ext cx="14" cy="27"/>
              </a:xfrm>
              <a:custGeom>
                <a:avLst/>
                <a:gdLst>
                  <a:gd name="T0" fmla="*/ 1 w 251"/>
                  <a:gd name="T1" fmla="*/ 1 h 515"/>
                  <a:gd name="T2" fmla="*/ 1 w 251"/>
                  <a:gd name="T3" fmla="*/ 1 h 515"/>
                  <a:gd name="T4" fmla="*/ 1 w 251"/>
                  <a:gd name="T5" fmla="*/ 1 h 515"/>
                  <a:gd name="T6" fmla="*/ 1 w 251"/>
                  <a:gd name="T7" fmla="*/ 1 h 515"/>
                  <a:gd name="T8" fmla="*/ 1 w 251"/>
                  <a:gd name="T9" fmla="*/ 1 h 515"/>
                  <a:gd name="T10" fmla="*/ 1 w 251"/>
                  <a:gd name="T11" fmla="*/ 1 h 515"/>
                  <a:gd name="T12" fmla="*/ 1 w 251"/>
                  <a:gd name="T13" fmla="*/ 1 h 515"/>
                  <a:gd name="T14" fmla="*/ 1 w 251"/>
                  <a:gd name="T15" fmla="*/ 1 h 515"/>
                  <a:gd name="T16" fmla="*/ 1 w 251"/>
                  <a:gd name="T17" fmla="*/ 1 h 515"/>
                  <a:gd name="T18" fmla="*/ 1 w 251"/>
                  <a:gd name="T19" fmla="*/ 1 h 515"/>
                  <a:gd name="T20" fmla="*/ 1 w 251"/>
                  <a:gd name="T21" fmla="*/ 1 h 515"/>
                  <a:gd name="T22" fmla="*/ 0 w 251"/>
                  <a:gd name="T23" fmla="*/ 1 h 515"/>
                  <a:gd name="T24" fmla="*/ 0 w 251"/>
                  <a:gd name="T25" fmla="*/ 1 h 515"/>
                  <a:gd name="T26" fmla="*/ 0 w 251"/>
                  <a:gd name="T27" fmla="*/ 1 h 515"/>
                  <a:gd name="T28" fmla="*/ 0 w 251"/>
                  <a:gd name="T29" fmla="*/ 1 h 515"/>
                  <a:gd name="T30" fmla="*/ 0 w 251"/>
                  <a:gd name="T31" fmla="*/ 1 h 515"/>
                  <a:gd name="T32" fmla="*/ 1 w 251"/>
                  <a:gd name="T33" fmla="*/ 1 h 515"/>
                  <a:gd name="T34" fmla="*/ 1 w 251"/>
                  <a:gd name="T35" fmla="*/ 1 h 515"/>
                  <a:gd name="T36" fmla="*/ 1 w 251"/>
                  <a:gd name="T37" fmla="*/ 1 h 515"/>
                  <a:gd name="T38" fmla="*/ 1 w 251"/>
                  <a:gd name="T39" fmla="*/ 1 h 515"/>
                  <a:gd name="T40" fmla="*/ 0 w 251"/>
                  <a:gd name="T41" fmla="*/ 1 h 515"/>
                  <a:gd name="T42" fmla="*/ 0 w 251"/>
                  <a:gd name="T43" fmla="*/ 1 h 515"/>
                  <a:gd name="T44" fmla="*/ 0 w 251"/>
                  <a:gd name="T45" fmla="*/ 1 h 515"/>
                  <a:gd name="T46" fmla="*/ 0 w 251"/>
                  <a:gd name="T47" fmla="*/ 1 h 515"/>
                  <a:gd name="T48" fmla="*/ 0 w 251"/>
                  <a:gd name="T49" fmla="*/ 0 h 515"/>
                  <a:gd name="T50" fmla="*/ 0 w 251"/>
                  <a:gd name="T51" fmla="*/ 0 h 515"/>
                  <a:gd name="T52" fmla="*/ 0 w 251"/>
                  <a:gd name="T53" fmla="*/ 0 h 515"/>
                  <a:gd name="T54" fmla="*/ 0 w 251"/>
                  <a:gd name="T55" fmla="*/ 0 h 515"/>
                  <a:gd name="T56" fmla="*/ 0 w 251"/>
                  <a:gd name="T57" fmla="*/ 0 h 515"/>
                  <a:gd name="T58" fmla="*/ 0 w 251"/>
                  <a:gd name="T59" fmla="*/ 0 h 515"/>
                  <a:gd name="T60" fmla="*/ 0 w 251"/>
                  <a:gd name="T61" fmla="*/ 0 h 515"/>
                  <a:gd name="T62" fmla="*/ 0 w 251"/>
                  <a:gd name="T63" fmla="*/ 0 h 515"/>
                  <a:gd name="T64" fmla="*/ 0 w 251"/>
                  <a:gd name="T65" fmla="*/ 1 h 515"/>
                  <a:gd name="T66" fmla="*/ 0 w 251"/>
                  <a:gd name="T67" fmla="*/ 1 h 515"/>
                  <a:gd name="T68" fmla="*/ 0 w 251"/>
                  <a:gd name="T69" fmla="*/ 1 h 515"/>
                  <a:gd name="T70" fmla="*/ 0 w 251"/>
                  <a:gd name="T71" fmla="*/ 0 h 515"/>
                  <a:gd name="T72" fmla="*/ 0 w 251"/>
                  <a:gd name="T73" fmla="*/ 0 h 515"/>
                  <a:gd name="T74" fmla="*/ 0 w 251"/>
                  <a:gd name="T75" fmla="*/ 0 h 515"/>
                  <a:gd name="T76" fmla="*/ 0 w 251"/>
                  <a:gd name="T77" fmla="*/ 0 h 515"/>
                  <a:gd name="T78" fmla="*/ 0 w 251"/>
                  <a:gd name="T79" fmla="*/ 0 h 515"/>
                  <a:gd name="T80" fmla="*/ 0 w 251"/>
                  <a:gd name="T81" fmla="*/ 0 h 515"/>
                  <a:gd name="T82" fmla="*/ 0 w 251"/>
                  <a:gd name="T83" fmla="*/ 0 h 515"/>
                  <a:gd name="T84" fmla="*/ 0 w 251"/>
                  <a:gd name="T85" fmla="*/ 0 h 515"/>
                  <a:gd name="T86" fmla="*/ 0 w 251"/>
                  <a:gd name="T87" fmla="*/ 0 h 51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51" h="515">
                    <a:moveTo>
                      <a:pt x="248" y="484"/>
                    </a:moveTo>
                    <a:lnTo>
                      <a:pt x="249" y="488"/>
                    </a:lnTo>
                    <a:lnTo>
                      <a:pt x="251" y="491"/>
                    </a:lnTo>
                    <a:lnTo>
                      <a:pt x="251" y="495"/>
                    </a:lnTo>
                    <a:lnTo>
                      <a:pt x="251" y="499"/>
                    </a:lnTo>
                    <a:lnTo>
                      <a:pt x="249" y="502"/>
                    </a:lnTo>
                    <a:lnTo>
                      <a:pt x="247" y="506"/>
                    </a:lnTo>
                    <a:lnTo>
                      <a:pt x="242" y="509"/>
                    </a:lnTo>
                    <a:lnTo>
                      <a:pt x="236" y="512"/>
                    </a:lnTo>
                    <a:lnTo>
                      <a:pt x="229" y="514"/>
                    </a:lnTo>
                    <a:lnTo>
                      <a:pt x="224" y="515"/>
                    </a:lnTo>
                    <a:lnTo>
                      <a:pt x="218" y="514"/>
                    </a:lnTo>
                    <a:lnTo>
                      <a:pt x="215" y="512"/>
                    </a:lnTo>
                    <a:lnTo>
                      <a:pt x="212" y="510"/>
                    </a:lnTo>
                    <a:lnTo>
                      <a:pt x="210" y="507"/>
                    </a:lnTo>
                    <a:lnTo>
                      <a:pt x="209" y="503"/>
                    </a:lnTo>
                    <a:lnTo>
                      <a:pt x="207" y="500"/>
                    </a:lnTo>
                    <a:lnTo>
                      <a:pt x="248" y="484"/>
                    </a:lnTo>
                    <a:close/>
                    <a:moveTo>
                      <a:pt x="207" y="500"/>
                    </a:moveTo>
                    <a:lnTo>
                      <a:pt x="204" y="493"/>
                    </a:lnTo>
                    <a:lnTo>
                      <a:pt x="196" y="473"/>
                    </a:lnTo>
                    <a:lnTo>
                      <a:pt x="184" y="445"/>
                    </a:lnTo>
                    <a:lnTo>
                      <a:pt x="167" y="410"/>
                    </a:lnTo>
                    <a:lnTo>
                      <a:pt x="149" y="372"/>
                    </a:lnTo>
                    <a:lnTo>
                      <a:pt x="127" y="334"/>
                    </a:lnTo>
                    <a:lnTo>
                      <a:pt x="116" y="316"/>
                    </a:lnTo>
                    <a:lnTo>
                      <a:pt x="104" y="298"/>
                    </a:lnTo>
                    <a:lnTo>
                      <a:pt x="93" y="282"/>
                    </a:lnTo>
                    <a:lnTo>
                      <a:pt x="80" y="268"/>
                    </a:lnTo>
                    <a:lnTo>
                      <a:pt x="113" y="238"/>
                    </a:lnTo>
                    <a:lnTo>
                      <a:pt x="125" y="253"/>
                    </a:lnTo>
                    <a:lnTo>
                      <a:pt x="139" y="271"/>
                    </a:lnTo>
                    <a:lnTo>
                      <a:pt x="151" y="289"/>
                    </a:lnTo>
                    <a:lnTo>
                      <a:pt x="163" y="309"/>
                    </a:lnTo>
                    <a:lnTo>
                      <a:pt x="186" y="350"/>
                    </a:lnTo>
                    <a:lnTo>
                      <a:pt x="206" y="390"/>
                    </a:lnTo>
                    <a:lnTo>
                      <a:pt x="224" y="426"/>
                    </a:lnTo>
                    <a:lnTo>
                      <a:pt x="237" y="456"/>
                    </a:lnTo>
                    <a:lnTo>
                      <a:pt x="245" y="477"/>
                    </a:lnTo>
                    <a:lnTo>
                      <a:pt x="248" y="484"/>
                    </a:lnTo>
                    <a:lnTo>
                      <a:pt x="207" y="500"/>
                    </a:lnTo>
                    <a:close/>
                    <a:moveTo>
                      <a:pt x="80" y="268"/>
                    </a:moveTo>
                    <a:lnTo>
                      <a:pt x="74" y="261"/>
                    </a:lnTo>
                    <a:lnTo>
                      <a:pt x="67" y="252"/>
                    </a:lnTo>
                    <a:lnTo>
                      <a:pt x="62" y="243"/>
                    </a:lnTo>
                    <a:lnTo>
                      <a:pt x="56" y="234"/>
                    </a:lnTo>
                    <a:lnTo>
                      <a:pt x="46" y="216"/>
                    </a:lnTo>
                    <a:lnTo>
                      <a:pt x="37" y="196"/>
                    </a:lnTo>
                    <a:lnTo>
                      <a:pt x="30" y="176"/>
                    </a:lnTo>
                    <a:lnTo>
                      <a:pt x="23" y="155"/>
                    </a:lnTo>
                    <a:lnTo>
                      <a:pt x="18" y="135"/>
                    </a:lnTo>
                    <a:lnTo>
                      <a:pt x="14" y="115"/>
                    </a:lnTo>
                    <a:lnTo>
                      <a:pt x="7" y="79"/>
                    </a:lnTo>
                    <a:lnTo>
                      <a:pt x="2" y="50"/>
                    </a:lnTo>
                    <a:lnTo>
                      <a:pt x="1" y="30"/>
                    </a:lnTo>
                    <a:lnTo>
                      <a:pt x="0" y="23"/>
                    </a:lnTo>
                    <a:lnTo>
                      <a:pt x="44" y="20"/>
                    </a:lnTo>
                    <a:lnTo>
                      <a:pt x="44" y="27"/>
                    </a:lnTo>
                    <a:lnTo>
                      <a:pt x="46" y="46"/>
                    </a:lnTo>
                    <a:lnTo>
                      <a:pt x="50" y="71"/>
                    </a:lnTo>
                    <a:lnTo>
                      <a:pt x="56" y="104"/>
                    </a:lnTo>
                    <a:lnTo>
                      <a:pt x="60" y="121"/>
                    </a:lnTo>
                    <a:lnTo>
                      <a:pt x="64" y="140"/>
                    </a:lnTo>
                    <a:lnTo>
                      <a:pt x="70" y="158"/>
                    </a:lnTo>
                    <a:lnTo>
                      <a:pt x="76" y="176"/>
                    </a:lnTo>
                    <a:lnTo>
                      <a:pt x="83" y="193"/>
                    </a:lnTo>
                    <a:lnTo>
                      <a:pt x="93" y="209"/>
                    </a:lnTo>
                    <a:lnTo>
                      <a:pt x="102" y="225"/>
                    </a:lnTo>
                    <a:lnTo>
                      <a:pt x="113" y="238"/>
                    </a:lnTo>
                    <a:lnTo>
                      <a:pt x="80" y="268"/>
                    </a:lnTo>
                    <a:close/>
                    <a:moveTo>
                      <a:pt x="0" y="23"/>
                    </a:moveTo>
                    <a:lnTo>
                      <a:pt x="0" y="19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4" y="1"/>
                    </a:lnTo>
                    <a:lnTo>
                      <a:pt x="38" y="3"/>
                    </a:lnTo>
                    <a:lnTo>
                      <a:pt x="41" y="6"/>
                    </a:lnTo>
                    <a:lnTo>
                      <a:pt x="42" y="9"/>
                    </a:lnTo>
                    <a:lnTo>
                      <a:pt x="43" y="13"/>
                    </a:lnTo>
                    <a:lnTo>
                      <a:pt x="44" y="16"/>
                    </a:lnTo>
                    <a:lnTo>
                      <a:pt x="44" y="2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58" name="Freeform 654">
                <a:extLst>
                  <a:ext uri="{FF2B5EF4-FFF2-40B4-BE49-F238E27FC236}">
                    <a16:creationId xmlns:a16="http://schemas.microsoft.com/office/drawing/2014/main" id="{6816674A-9E1A-4E02-84E8-A070E12363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4" y="1615"/>
                <a:ext cx="19" cy="19"/>
              </a:xfrm>
              <a:custGeom>
                <a:avLst/>
                <a:gdLst>
                  <a:gd name="T0" fmla="*/ 1 w 360"/>
                  <a:gd name="T1" fmla="*/ 0 h 349"/>
                  <a:gd name="T2" fmla="*/ 1 w 360"/>
                  <a:gd name="T3" fmla="*/ 0 h 349"/>
                  <a:gd name="T4" fmla="*/ 1 w 360"/>
                  <a:gd name="T5" fmla="*/ 0 h 349"/>
                  <a:gd name="T6" fmla="*/ 1 w 360"/>
                  <a:gd name="T7" fmla="*/ 0 h 349"/>
                  <a:gd name="T8" fmla="*/ 1 w 360"/>
                  <a:gd name="T9" fmla="*/ 0 h 349"/>
                  <a:gd name="T10" fmla="*/ 1 w 360"/>
                  <a:gd name="T11" fmla="*/ 0 h 349"/>
                  <a:gd name="T12" fmla="*/ 1 w 360"/>
                  <a:gd name="T13" fmla="*/ 0 h 349"/>
                  <a:gd name="T14" fmla="*/ 1 w 360"/>
                  <a:gd name="T15" fmla="*/ 0 h 349"/>
                  <a:gd name="T16" fmla="*/ 1 w 360"/>
                  <a:gd name="T17" fmla="*/ 0 h 349"/>
                  <a:gd name="T18" fmla="*/ 1 w 360"/>
                  <a:gd name="T19" fmla="*/ 1 h 349"/>
                  <a:gd name="T20" fmla="*/ 1 w 360"/>
                  <a:gd name="T21" fmla="*/ 0 h 349"/>
                  <a:gd name="T22" fmla="*/ 1 w 360"/>
                  <a:gd name="T23" fmla="*/ 1 h 349"/>
                  <a:gd name="T24" fmla="*/ 1 w 360"/>
                  <a:gd name="T25" fmla="*/ 1 h 349"/>
                  <a:gd name="T26" fmla="*/ 1 w 360"/>
                  <a:gd name="T27" fmla="*/ 1 h 349"/>
                  <a:gd name="T28" fmla="*/ 1 w 360"/>
                  <a:gd name="T29" fmla="*/ 1 h 349"/>
                  <a:gd name="T30" fmla="*/ 0 w 360"/>
                  <a:gd name="T31" fmla="*/ 1 h 349"/>
                  <a:gd name="T32" fmla="*/ 0 w 360"/>
                  <a:gd name="T33" fmla="*/ 0 h 349"/>
                  <a:gd name="T34" fmla="*/ 0 w 360"/>
                  <a:gd name="T35" fmla="*/ 0 h 349"/>
                  <a:gd name="T36" fmla="*/ 0 w 360"/>
                  <a:gd name="T37" fmla="*/ 0 h 349"/>
                  <a:gd name="T38" fmla="*/ 0 w 360"/>
                  <a:gd name="T39" fmla="*/ 0 h 349"/>
                  <a:gd name="T40" fmla="*/ 0 w 360"/>
                  <a:gd name="T41" fmla="*/ 0 h 349"/>
                  <a:gd name="T42" fmla="*/ 0 w 360"/>
                  <a:gd name="T43" fmla="*/ 0 h 349"/>
                  <a:gd name="T44" fmla="*/ 0 w 360"/>
                  <a:gd name="T45" fmla="*/ 1 h 349"/>
                  <a:gd name="T46" fmla="*/ 1 w 360"/>
                  <a:gd name="T47" fmla="*/ 1 h 349"/>
                  <a:gd name="T48" fmla="*/ 1 w 360"/>
                  <a:gd name="T49" fmla="*/ 1 h 349"/>
                  <a:gd name="T50" fmla="*/ 0 w 360"/>
                  <a:gd name="T51" fmla="*/ 0 h 349"/>
                  <a:gd name="T52" fmla="*/ 0 w 360"/>
                  <a:gd name="T53" fmla="*/ 0 h 349"/>
                  <a:gd name="T54" fmla="*/ 0 w 360"/>
                  <a:gd name="T55" fmla="*/ 0 h 349"/>
                  <a:gd name="T56" fmla="*/ 0 w 360"/>
                  <a:gd name="T57" fmla="*/ 0 h 349"/>
                  <a:gd name="T58" fmla="*/ 0 w 360"/>
                  <a:gd name="T59" fmla="*/ 0 h 349"/>
                  <a:gd name="T60" fmla="*/ 0 w 360"/>
                  <a:gd name="T61" fmla="*/ 0 h 349"/>
                  <a:gd name="T62" fmla="*/ 0 w 360"/>
                  <a:gd name="T63" fmla="*/ 0 h 349"/>
                  <a:gd name="T64" fmla="*/ 0 w 360"/>
                  <a:gd name="T65" fmla="*/ 0 h 349"/>
                  <a:gd name="T66" fmla="*/ 0 w 360"/>
                  <a:gd name="T67" fmla="*/ 0 h 34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0" h="349">
                    <a:moveTo>
                      <a:pt x="317" y="38"/>
                    </a:moveTo>
                    <a:lnTo>
                      <a:pt x="319" y="35"/>
                    </a:lnTo>
                    <a:lnTo>
                      <a:pt x="321" y="32"/>
                    </a:lnTo>
                    <a:lnTo>
                      <a:pt x="323" y="29"/>
                    </a:lnTo>
                    <a:lnTo>
                      <a:pt x="326" y="26"/>
                    </a:lnTo>
                    <a:lnTo>
                      <a:pt x="329" y="25"/>
                    </a:lnTo>
                    <a:lnTo>
                      <a:pt x="333" y="25"/>
                    </a:lnTo>
                    <a:lnTo>
                      <a:pt x="339" y="26"/>
                    </a:lnTo>
                    <a:lnTo>
                      <a:pt x="346" y="28"/>
                    </a:lnTo>
                    <a:lnTo>
                      <a:pt x="353" y="32"/>
                    </a:lnTo>
                    <a:lnTo>
                      <a:pt x="357" y="35"/>
                    </a:lnTo>
                    <a:lnTo>
                      <a:pt x="359" y="39"/>
                    </a:lnTo>
                    <a:lnTo>
                      <a:pt x="360" y="43"/>
                    </a:lnTo>
                    <a:lnTo>
                      <a:pt x="360" y="46"/>
                    </a:lnTo>
                    <a:lnTo>
                      <a:pt x="359" y="50"/>
                    </a:lnTo>
                    <a:lnTo>
                      <a:pt x="358" y="53"/>
                    </a:lnTo>
                    <a:lnTo>
                      <a:pt x="356" y="57"/>
                    </a:lnTo>
                    <a:lnTo>
                      <a:pt x="317" y="38"/>
                    </a:lnTo>
                    <a:close/>
                    <a:moveTo>
                      <a:pt x="356" y="57"/>
                    </a:moveTo>
                    <a:lnTo>
                      <a:pt x="232" y="312"/>
                    </a:lnTo>
                    <a:lnTo>
                      <a:pt x="193" y="294"/>
                    </a:lnTo>
                    <a:lnTo>
                      <a:pt x="317" y="38"/>
                    </a:lnTo>
                    <a:lnTo>
                      <a:pt x="356" y="57"/>
                    </a:lnTo>
                    <a:close/>
                    <a:moveTo>
                      <a:pt x="232" y="312"/>
                    </a:moveTo>
                    <a:lnTo>
                      <a:pt x="214" y="349"/>
                    </a:lnTo>
                    <a:lnTo>
                      <a:pt x="193" y="314"/>
                    </a:lnTo>
                    <a:lnTo>
                      <a:pt x="212" y="303"/>
                    </a:lnTo>
                    <a:lnTo>
                      <a:pt x="232" y="312"/>
                    </a:lnTo>
                    <a:close/>
                    <a:moveTo>
                      <a:pt x="193" y="314"/>
                    </a:moveTo>
                    <a:lnTo>
                      <a:pt x="188" y="305"/>
                    </a:lnTo>
                    <a:lnTo>
                      <a:pt x="175" y="283"/>
                    </a:lnTo>
                    <a:lnTo>
                      <a:pt x="153" y="248"/>
                    </a:lnTo>
                    <a:lnTo>
                      <a:pt x="127" y="206"/>
                    </a:lnTo>
                    <a:lnTo>
                      <a:pt x="98" y="161"/>
                    </a:lnTo>
                    <a:lnTo>
                      <a:pt x="67" y="115"/>
                    </a:lnTo>
                    <a:lnTo>
                      <a:pt x="52" y="93"/>
                    </a:lnTo>
                    <a:lnTo>
                      <a:pt x="36" y="74"/>
                    </a:lnTo>
                    <a:lnTo>
                      <a:pt x="22" y="55"/>
                    </a:lnTo>
                    <a:lnTo>
                      <a:pt x="8" y="39"/>
                    </a:lnTo>
                    <a:lnTo>
                      <a:pt x="40" y="9"/>
                    </a:lnTo>
                    <a:lnTo>
                      <a:pt x="55" y="26"/>
                    </a:lnTo>
                    <a:lnTo>
                      <a:pt x="70" y="45"/>
                    </a:lnTo>
                    <a:lnTo>
                      <a:pt x="86" y="67"/>
                    </a:lnTo>
                    <a:lnTo>
                      <a:pt x="102" y="88"/>
                    </a:lnTo>
                    <a:lnTo>
                      <a:pt x="134" y="135"/>
                    </a:lnTo>
                    <a:lnTo>
                      <a:pt x="164" y="181"/>
                    </a:lnTo>
                    <a:lnTo>
                      <a:pt x="191" y="224"/>
                    </a:lnTo>
                    <a:lnTo>
                      <a:pt x="211" y="259"/>
                    </a:lnTo>
                    <a:lnTo>
                      <a:pt x="226" y="284"/>
                    </a:lnTo>
                    <a:lnTo>
                      <a:pt x="231" y="292"/>
                    </a:lnTo>
                    <a:lnTo>
                      <a:pt x="193" y="314"/>
                    </a:lnTo>
                    <a:close/>
                    <a:moveTo>
                      <a:pt x="8" y="39"/>
                    </a:moveTo>
                    <a:lnTo>
                      <a:pt x="5" y="36"/>
                    </a:lnTo>
                    <a:lnTo>
                      <a:pt x="3" y="33"/>
                    </a:lnTo>
                    <a:lnTo>
                      <a:pt x="1" y="30"/>
                    </a:lnTo>
                    <a:lnTo>
                      <a:pt x="0" y="26"/>
                    </a:lnTo>
                    <a:lnTo>
                      <a:pt x="0" y="22"/>
                    </a:lnTo>
                    <a:lnTo>
                      <a:pt x="1" y="17"/>
                    </a:lnTo>
                    <a:lnTo>
                      <a:pt x="4" y="13"/>
                    </a:lnTo>
                    <a:lnTo>
                      <a:pt x="9" y="8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4" y="0"/>
                    </a:lnTo>
                    <a:lnTo>
                      <a:pt x="28" y="0"/>
                    </a:lnTo>
                    <a:lnTo>
                      <a:pt x="31" y="1"/>
                    </a:lnTo>
                    <a:lnTo>
                      <a:pt x="34" y="3"/>
                    </a:lnTo>
                    <a:lnTo>
                      <a:pt x="37" y="6"/>
                    </a:lnTo>
                    <a:lnTo>
                      <a:pt x="40" y="9"/>
                    </a:lnTo>
                    <a:lnTo>
                      <a:pt x="8" y="39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59" name="Freeform 655">
                <a:extLst>
                  <a:ext uri="{FF2B5EF4-FFF2-40B4-BE49-F238E27FC236}">
                    <a16:creationId xmlns:a16="http://schemas.microsoft.com/office/drawing/2014/main" id="{1514FCAB-93A5-4F82-9D40-B7B9827EC0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14" y="1631"/>
                <a:ext cx="16" cy="46"/>
              </a:xfrm>
              <a:custGeom>
                <a:avLst/>
                <a:gdLst>
                  <a:gd name="T0" fmla="*/ 0 w 310"/>
                  <a:gd name="T1" fmla="*/ 0 h 890"/>
                  <a:gd name="T2" fmla="*/ 0 w 310"/>
                  <a:gd name="T3" fmla="*/ 0 h 890"/>
                  <a:gd name="T4" fmla="*/ 0 w 310"/>
                  <a:gd name="T5" fmla="*/ 0 h 890"/>
                  <a:gd name="T6" fmla="*/ 0 w 310"/>
                  <a:gd name="T7" fmla="*/ 0 h 890"/>
                  <a:gd name="T8" fmla="*/ 0 w 310"/>
                  <a:gd name="T9" fmla="*/ 0 h 890"/>
                  <a:gd name="T10" fmla="*/ 0 w 310"/>
                  <a:gd name="T11" fmla="*/ 0 h 890"/>
                  <a:gd name="T12" fmla="*/ 0 w 310"/>
                  <a:gd name="T13" fmla="*/ 0 h 890"/>
                  <a:gd name="T14" fmla="*/ 0 w 310"/>
                  <a:gd name="T15" fmla="*/ 0 h 890"/>
                  <a:gd name="T16" fmla="*/ 0 w 310"/>
                  <a:gd name="T17" fmla="*/ 0 h 890"/>
                  <a:gd name="T18" fmla="*/ 0 w 310"/>
                  <a:gd name="T19" fmla="*/ 0 h 890"/>
                  <a:gd name="T20" fmla="*/ 0 w 310"/>
                  <a:gd name="T21" fmla="*/ 0 h 890"/>
                  <a:gd name="T22" fmla="*/ 0 w 310"/>
                  <a:gd name="T23" fmla="*/ 1 h 890"/>
                  <a:gd name="T24" fmla="*/ 0 w 310"/>
                  <a:gd name="T25" fmla="*/ 1 h 890"/>
                  <a:gd name="T26" fmla="*/ 1 w 310"/>
                  <a:gd name="T27" fmla="*/ 1 h 890"/>
                  <a:gd name="T28" fmla="*/ 1 w 310"/>
                  <a:gd name="T29" fmla="*/ 1 h 890"/>
                  <a:gd name="T30" fmla="*/ 1 w 310"/>
                  <a:gd name="T31" fmla="*/ 1 h 890"/>
                  <a:gd name="T32" fmla="*/ 1 w 310"/>
                  <a:gd name="T33" fmla="*/ 2 h 890"/>
                  <a:gd name="T34" fmla="*/ 1 w 310"/>
                  <a:gd name="T35" fmla="*/ 1 h 890"/>
                  <a:gd name="T36" fmla="*/ 0 w 310"/>
                  <a:gd name="T37" fmla="*/ 1 h 890"/>
                  <a:gd name="T38" fmla="*/ 0 w 310"/>
                  <a:gd name="T39" fmla="*/ 1 h 890"/>
                  <a:gd name="T40" fmla="*/ 0 w 310"/>
                  <a:gd name="T41" fmla="*/ 1 h 890"/>
                  <a:gd name="T42" fmla="*/ 0 w 310"/>
                  <a:gd name="T43" fmla="*/ 1 h 890"/>
                  <a:gd name="T44" fmla="*/ 0 w 310"/>
                  <a:gd name="T45" fmla="*/ 0 h 890"/>
                  <a:gd name="T46" fmla="*/ 0 w 310"/>
                  <a:gd name="T47" fmla="*/ 0 h 890"/>
                  <a:gd name="T48" fmla="*/ 1 w 310"/>
                  <a:gd name="T49" fmla="*/ 2 h 890"/>
                  <a:gd name="T50" fmla="*/ 1 w 310"/>
                  <a:gd name="T51" fmla="*/ 2 h 890"/>
                  <a:gd name="T52" fmla="*/ 1 w 310"/>
                  <a:gd name="T53" fmla="*/ 2 h 890"/>
                  <a:gd name="T54" fmla="*/ 1 w 310"/>
                  <a:gd name="T55" fmla="*/ 1 h 890"/>
                  <a:gd name="T56" fmla="*/ 1 w 310"/>
                  <a:gd name="T57" fmla="*/ 2 h 890"/>
                  <a:gd name="T58" fmla="*/ 1 w 310"/>
                  <a:gd name="T59" fmla="*/ 2 h 890"/>
                  <a:gd name="T60" fmla="*/ 1 w 310"/>
                  <a:gd name="T61" fmla="*/ 2 h 890"/>
                  <a:gd name="T62" fmla="*/ 1 w 310"/>
                  <a:gd name="T63" fmla="*/ 2 h 890"/>
                  <a:gd name="T64" fmla="*/ 1 w 310"/>
                  <a:gd name="T65" fmla="*/ 2 h 890"/>
                  <a:gd name="T66" fmla="*/ 1 w 310"/>
                  <a:gd name="T67" fmla="*/ 2 h 890"/>
                  <a:gd name="T68" fmla="*/ 1 w 310"/>
                  <a:gd name="T69" fmla="*/ 2 h 890"/>
                  <a:gd name="T70" fmla="*/ 1 w 310"/>
                  <a:gd name="T71" fmla="*/ 2 h 890"/>
                  <a:gd name="T72" fmla="*/ 1 w 310"/>
                  <a:gd name="T73" fmla="*/ 2 h 890"/>
                  <a:gd name="T74" fmla="*/ 1 w 310"/>
                  <a:gd name="T75" fmla="*/ 2 h 890"/>
                  <a:gd name="T76" fmla="*/ 1 w 310"/>
                  <a:gd name="T77" fmla="*/ 2 h 890"/>
                  <a:gd name="T78" fmla="*/ 1 w 310"/>
                  <a:gd name="T79" fmla="*/ 2 h 890"/>
                  <a:gd name="T80" fmla="*/ 1 w 310"/>
                  <a:gd name="T81" fmla="*/ 2 h 890"/>
                  <a:gd name="T82" fmla="*/ 1 w 310"/>
                  <a:gd name="T83" fmla="*/ 2 h 890"/>
                  <a:gd name="T84" fmla="*/ 1 w 310"/>
                  <a:gd name="T85" fmla="*/ 2 h 890"/>
                  <a:gd name="T86" fmla="*/ 1 w 310"/>
                  <a:gd name="T87" fmla="*/ 2 h 890"/>
                  <a:gd name="T88" fmla="*/ 1 w 310"/>
                  <a:gd name="T89" fmla="*/ 2 h 890"/>
                  <a:gd name="T90" fmla="*/ 1 w 310"/>
                  <a:gd name="T91" fmla="*/ 2 h 890"/>
                  <a:gd name="T92" fmla="*/ 1 w 310"/>
                  <a:gd name="T93" fmla="*/ 2 h 890"/>
                  <a:gd name="T94" fmla="*/ 1 w 310"/>
                  <a:gd name="T95" fmla="*/ 2 h 890"/>
                  <a:gd name="T96" fmla="*/ 1 w 310"/>
                  <a:gd name="T97" fmla="*/ 2 h 890"/>
                  <a:gd name="T98" fmla="*/ 1 w 310"/>
                  <a:gd name="T99" fmla="*/ 2 h 890"/>
                  <a:gd name="T100" fmla="*/ 1 w 310"/>
                  <a:gd name="T101" fmla="*/ 2 h 890"/>
                  <a:gd name="T102" fmla="*/ 1 w 310"/>
                  <a:gd name="T103" fmla="*/ 2 h 890"/>
                  <a:gd name="T104" fmla="*/ 1 w 310"/>
                  <a:gd name="T105" fmla="*/ 2 h 890"/>
                  <a:gd name="T106" fmla="*/ 1 w 310"/>
                  <a:gd name="T107" fmla="*/ 2 h 890"/>
                  <a:gd name="T108" fmla="*/ 1 w 310"/>
                  <a:gd name="T109" fmla="*/ 2 h 8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10" h="890">
                    <a:moveTo>
                      <a:pt x="2" y="28"/>
                    </a:moveTo>
                    <a:lnTo>
                      <a:pt x="1" y="24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3" y="10"/>
                    </a:lnTo>
                    <a:lnTo>
                      <a:pt x="6" y="7"/>
                    </a:lnTo>
                    <a:lnTo>
                      <a:pt x="11" y="4"/>
                    </a:lnTo>
                    <a:lnTo>
                      <a:pt x="17" y="2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35" y="1"/>
                    </a:lnTo>
                    <a:lnTo>
                      <a:pt x="38" y="3"/>
                    </a:lnTo>
                    <a:lnTo>
                      <a:pt x="40" y="6"/>
                    </a:lnTo>
                    <a:lnTo>
                      <a:pt x="42" y="9"/>
                    </a:lnTo>
                    <a:lnTo>
                      <a:pt x="43" y="13"/>
                    </a:lnTo>
                    <a:lnTo>
                      <a:pt x="45" y="17"/>
                    </a:lnTo>
                    <a:lnTo>
                      <a:pt x="2" y="28"/>
                    </a:lnTo>
                    <a:close/>
                    <a:moveTo>
                      <a:pt x="45" y="17"/>
                    </a:moveTo>
                    <a:lnTo>
                      <a:pt x="50" y="35"/>
                    </a:lnTo>
                    <a:lnTo>
                      <a:pt x="63" y="85"/>
                    </a:lnTo>
                    <a:lnTo>
                      <a:pt x="85" y="155"/>
                    </a:lnTo>
                    <a:lnTo>
                      <a:pt x="112" y="240"/>
                    </a:lnTo>
                    <a:lnTo>
                      <a:pt x="128" y="285"/>
                    </a:lnTo>
                    <a:lnTo>
                      <a:pt x="143" y="330"/>
                    </a:lnTo>
                    <a:lnTo>
                      <a:pt x="160" y="374"/>
                    </a:lnTo>
                    <a:lnTo>
                      <a:pt x="177" y="416"/>
                    </a:lnTo>
                    <a:lnTo>
                      <a:pt x="194" y="456"/>
                    </a:lnTo>
                    <a:lnTo>
                      <a:pt x="212" y="491"/>
                    </a:lnTo>
                    <a:lnTo>
                      <a:pt x="220" y="507"/>
                    </a:lnTo>
                    <a:lnTo>
                      <a:pt x="229" y="522"/>
                    </a:lnTo>
                    <a:lnTo>
                      <a:pt x="237" y="535"/>
                    </a:lnTo>
                    <a:lnTo>
                      <a:pt x="245" y="546"/>
                    </a:lnTo>
                    <a:lnTo>
                      <a:pt x="212" y="573"/>
                    </a:lnTo>
                    <a:lnTo>
                      <a:pt x="202" y="561"/>
                    </a:lnTo>
                    <a:lnTo>
                      <a:pt x="193" y="547"/>
                    </a:lnTo>
                    <a:lnTo>
                      <a:pt x="184" y="532"/>
                    </a:lnTo>
                    <a:lnTo>
                      <a:pt x="176" y="515"/>
                    </a:lnTo>
                    <a:lnTo>
                      <a:pt x="157" y="479"/>
                    </a:lnTo>
                    <a:lnTo>
                      <a:pt x="139" y="439"/>
                    </a:lnTo>
                    <a:lnTo>
                      <a:pt x="122" y="395"/>
                    </a:lnTo>
                    <a:lnTo>
                      <a:pt x="104" y="349"/>
                    </a:lnTo>
                    <a:lnTo>
                      <a:pt x="88" y="303"/>
                    </a:lnTo>
                    <a:lnTo>
                      <a:pt x="71" y="257"/>
                    </a:lnTo>
                    <a:lnTo>
                      <a:pt x="44" y="171"/>
                    </a:lnTo>
                    <a:lnTo>
                      <a:pt x="21" y="97"/>
                    </a:lnTo>
                    <a:lnTo>
                      <a:pt x="7" y="48"/>
                    </a:lnTo>
                    <a:lnTo>
                      <a:pt x="2" y="28"/>
                    </a:lnTo>
                    <a:lnTo>
                      <a:pt x="45" y="17"/>
                    </a:lnTo>
                    <a:close/>
                    <a:moveTo>
                      <a:pt x="212" y="573"/>
                    </a:moveTo>
                    <a:lnTo>
                      <a:pt x="196" y="553"/>
                    </a:lnTo>
                    <a:lnTo>
                      <a:pt x="212" y="573"/>
                    </a:lnTo>
                    <a:lnTo>
                      <a:pt x="228" y="559"/>
                    </a:lnTo>
                    <a:lnTo>
                      <a:pt x="212" y="573"/>
                    </a:lnTo>
                    <a:close/>
                    <a:moveTo>
                      <a:pt x="245" y="546"/>
                    </a:moveTo>
                    <a:lnTo>
                      <a:pt x="255" y="557"/>
                    </a:lnTo>
                    <a:lnTo>
                      <a:pt x="263" y="570"/>
                    </a:lnTo>
                    <a:lnTo>
                      <a:pt x="270" y="583"/>
                    </a:lnTo>
                    <a:lnTo>
                      <a:pt x="276" y="595"/>
                    </a:lnTo>
                    <a:lnTo>
                      <a:pt x="282" y="609"/>
                    </a:lnTo>
                    <a:lnTo>
                      <a:pt x="287" y="622"/>
                    </a:lnTo>
                    <a:lnTo>
                      <a:pt x="292" y="636"/>
                    </a:lnTo>
                    <a:lnTo>
                      <a:pt x="296" y="649"/>
                    </a:lnTo>
                    <a:lnTo>
                      <a:pt x="302" y="677"/>
                    </a:lnTo>
                    <a:lnTo>
                      <a:pt x="307" y="704"/>
                    </a:lnTo>
                    <a:lnTo>
                      <a:pt x="309" y="730"/>
                    </a:lnTo>
                    <a:lnTo>
                      <a:pt x="310" y="756"/>
                    </a:lnTo>
                    <a:lnTo>
                      <a:pt x="310" y="779"/>
                    </a:lnTo>
                    <a:lnTo>
                      <a:pt x="309" y="801"/>
                    </a:lnTo>
                    <a:lnTo>
                      <a:pt x="307" y="821"/>
                    </a:lnTo>
                    <a:lnTo>
                      <a:pt x="306" y="838"/>
                    </a:lnTo>
                    <a:lnTo>
                      <a:pt x="302" y="862"/>
                    </a:lnTo>
                    <a:lnTo>
                      <a:pt x="300" y="872"/>
                    </a:lnTo>
                    <a:lnTo>
                      <a:pt x="257" y="862"/>
                    </a:lnTo>
                    <a:lnTo>
                      <a:pt x="259" y="854"/>
                    </a:lnTo>
                    <a:lnTo>
                      <a:pt x="262" y="833"/>
                    </a:lnTo>
                    <a:lnTo>
                      <a:pt x="264" y="817"/>
                    </a:lnTo>
                    <a:lnTo>
                      <a:pt x="266" y="799"/>
                    </a:lnTo>
                    <a:lnTo>
                      <a:pt x="267" y="779"/>
                    </a:lnTo>
                    <a:lnTo>
                      <a:pt x="267" y="758"/>
                    </a:lnTo>
                    <a:lnTo>
                      <a:pt x="266" y="735"/>
                    </a:lnTo>
                    <a:lnTo>
                      <a:pt x="264" y="712"/>
                    </a:lnTo>
                    <a:lnTo>
                      <a:pt x="260" y="688"/>
                    </a:lnTo>
                    <a:lnTo>
                      <a:pt x="255" y="664"/>
                    </a:lnTo>
                    <a:lnTo>
                      <a:pt x="252" y="652"/>
                    </a:lnTo>
                    <a:lnTo>
                      <a:pt x="247" y="640"/>
                    </a:lnTo>
                    <a:lnTo>
                      <a:pt x="243" y="628"/>
                    </a:lnTo>
                    <a:lnTo>
                      <a:pt x="238" y="617"/>
                    </a:lnTo>
                    <a:lnTo>
                      <a:pt x="232" y="605"/>
                    </a:lnTo>
                    <a:lnTo>
                      <a:pt x="226" y="594"/>
                    </a:lnTo>
                    <a:lnTo>
                      <a:pt x="219" y="583"/>
                    </a:lnTo>
                    <a:lnTo>
                      <a:pt x="212" y="573"/>
                    </a:lnTo>
                    <a:lnTo>
                      <a:pt x="245" y="546"/>
                    </a:lnTo>
                    <a:close/>
                    <a:moveTo>
                      <a:pt x="300" y="872"/>
                    </a:moveTo>
                    <a:lnTo>
                      <a:pt x="299" y="876"/>
                    </a:lnTo>
                    <a:lnTo>
                      <a:pt x="298" y="880"/>
                    </a:lnTo>
                    <a:lnTo>
                      <a:pt x="297" y="883"/>
                    </a:lnTo>
                    <a:lnTo>
                      <a:pt x="294" y="886"/>
                    </a:lnTo>
                    <a:lnTo>
                      <a:pt x="290" y="888"/>
                    </a:lnTo>
                    <a:lnTo>
                      <a:pt x="286" y="889"/>
                    </a:lnTo>
                    <a:lnTo>
                      <a:pt x="281" y="890"/>
                    </a:lnTo>
                    <a:lnTo>
                      <a:pt x="274" y="888"/>
                    </a:lnTo>
                    <a:lnTo>
                      <a:pt x="267" y="887"/>
                    </a:lnTo>
                    <a:lnTo>
                      <a:pt x="262" y="884"/>
                    </a:lnTo>
                    <a:lnTo>
                      <a:pt x="259" y="881"/>
                    </a:lnTo>
                    <a:lnTo>
                      <a:pt x="257" y="878"/>
                    </a:lnTo>
                    <a:lnTo>
                      <a:pt x="256" y="874"/>
                    </a:lnTo>
                    <a:lnTo>
                      <a:pt x="256" y="870"/>
                    </a:lnTo>
                    <a:lnTo>
                      <a:pt x="257" y="866"/>
                    </a:lnTo>
                    <a:lnTo>
                      <a:pt x="257" y="862"/>
                    </a:lnTo>
                    <a:lnTo>
                      <a:pt x="300" y="872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60" name="Freeform 656">
                <a:extLst>
                  <a:ext uri="{FF2B5EF4-FFF2-40B4-BE49-F238E27FC236}">
                    <a16:creationId xmlns:a16="http://schemas.microsoft.com/office/drawing/2014/main" id="{625F87FB-1BFC-415E-A984-1E816F7E8CE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90" y="1599"/>
                <a:ext cx="26" cy="53"/>
              </a:xfrm>
              <a:custGeom>
                <a:avLst/>
                <a:gdLst>
                  <a:gd name="T0" fmla="*/ 0 w 487"/>
                  <a:gd name="T1" fmla="*/ 0 h 1001"/>
                  <a:gd name="T2" fmla="*/ 0 w 487"/>
                  <a:gd name="T3" fmla="*/ 0 h 1001"/>
                  <a:gd name="T4" fmla="*/ 0 w 487"/>
                  <a:gd name="T5" fmla="*/ 0 h 1001"/>
                  <a:gd name="T6" fmla="*/ 0 w 487"/>
                  <a:gd name="T7" fmla="*/ 0 h 1001"/>
                  <a:gd name="T8" fmla="*/ 0 w 487"/>
                  <a:gd name="T9" fmla="*/ 0 h 1001"/>
                  <a:gd name="T10" fmla="*/ 0 w 487"/>
                  <a:gd name="T11" fmla="*/ 1 h 1001"/>
                  <a:gd name="T12" fmla="*/ 0 w 487"/>
                  <a:gd name="T13" fmla="*/ 1 h 1001"/>
                  <a:gd name="T14" fmla="*/ 0 w 487"/>
                  <a:gd name="T15" fmla="*/ 1 h 1001"/>
                  <a:gd name="T16" fmla="*/ 0 w 487"/>
                  <a:gd name="T17" fmla="*/ 0 h 1001"/>
                  <a:gd name="T18" fmla="*/ 0 w 487"/>
                  <a:gd name="T19" fmla="*/ 0 h 1001"/>
                  <a:gd name="T20" fmla="*/ 0 w 487"/>
                  <a:gd name="T21" fmla="*/ 1 h 1001"/>
                  <a:gd name="T22" fmla="*/ 0 w 487"/>
                  <a:gd name="T23" fmla="*/ 1 h 1001"/>
                  <a:gd name="T24" fmla="*/ 0 w 487"/>
                  <a:gd name="T25" fmla="*/ 1 h 1001"/>
                  <a:gd name="T26" fmla="*/ 0 w 487"/>
                  <a:gd name="T27" fmla="*/ 1 h 1001"/>
                  <a:gd name="T28" fmla="*/ 0 w 487"/>
                  <a:gd name="T29" fmla="*/ 1 h 1001"/>
                  <a:gd name="T30" fmla="*/ 0 w 487"/>
                  <a:gd name="T31" fmla="*/ 1 h 1001"/>
                  <a:gd name="T32" fmla="*/ 0 w 487"/>
                  <a:gd name="T33" fmla="*/ 1 h 1001"/>
                  <a:gd name="T34" fmla="*/ 0 w 487"/>
                  <a:gd name="T35" fmla="*/ 1 h 1001"/>
                  <a:gd name="T36" fmla="*/ 0 w 487"/>
                  <a:gd name="T37" fmla="*/ 2 h 1001"/>
                  <a:gd name="T38" fmla="*/ 0 w 487"/>
                  <a:gd name="T39" fmla="*/ 1 h 1001"/>
                  <a:gd name="T40" fmla="*/ 0 w 487"/>
                  <a:gd name="T41" fmla="*/ 1 h 1001"/>
                  <a:gd name="T42" fmla="*/ 0 w 487"/>
                  <a:gd name="T43" fmla="*/ 2 h 1001"/>
                  <a:gd name="T44" fmla="*/ 0 w 487"/>
                  <a:gd name="T45" fmla="*/ 2 h 1001"/>
                  <a:gd name="T46" fmla="*/ 0 w 487"/>
                  <a:gd name="T47" fmla="*/ 2 h 1001"/>
                  <a:gd name="T48" fmla="*/ 1 w 487"/>
                  <a:gd name="T49" fmla="*/ 2 h 1001"/>
                  <a:gd name="T50" fmla="*/ 0 w 487"/>
                  <a:gd name="T51" fmla="*/ 2 h 1001"/>
                  <a:gd name="T52" fmla="*/ 0 w 487"/>
                  <a:gd name="T53" fmla="*/ 2 h 1001"/>
                  <a:gd name="T54" fmla="*/ 0 w 487"/>
                  <a:gd name="T55" fmla="*/ 1 h 1001"/>
                  <a:gd name="T56" fmla="*/ 0 w 487"/>
                  <a:gd name="T57" fmla="*/ 2 h 1001"/>
                  <a:gd name="T58" fmla="*/ 1 w 487"/>
                  <a:gd name="T59" fmla="*/ 2 h 1001"/>
                  <a:gd name="T60" fmla="*/ 1 w 487"/>
                  <a:gd name="T61" fmla="*/ 3 h 1001"/>
                  <a:gd name="T62" fmla="*/ 1 w 487"/>
                  <a:gd name="T63" fmla="*/ 3 h 1001"/>
                  <a:gd name="T64" fmla="*/ 1 w 487"/>
                  <a:gd name="T65" fmla="*/ 3 h 1001"/>
                  <a:gd name="T66" fmla="*/ 1 w 487"/>
                  <a:gd name="T67" fmla="*/ 2 h 1001"/>
                  <a:gd name="T68" fmla="*/ 1 w 487"/>
                  <a:gd name="T69" fmla="*/ 2 h 1001"/>
                  <a:gd name="T70" fmla="*/ 1 w 487"/>
                  <a:gd name="T71" fmla="*/ 3 h 1001"/>
                  <a:gd name="T72" fmla="*/ 1 w 487"/>
                  <a:gd name="T73" fmla="*/ 3 h 1001"/>
                  <a:gd name="T74" fmla="*/ 1 w 487"/>
                  <a:gd name="T75" fmla="*/ 3 h 1001"/>
                  <a:gd name="T76" fmla="*/ 1 w 487"/>
                  <a:gd name="T77" fmla="*/ 2 h 1001"/>
                  <a:gd name="T78" fmla="*/ 1 w 487"/>
                  <a:gd name="T79" fmla="*/ 2 h 1001"/>
                  <a:gd name="T80" fmla="*/ 1 w 487"/>
                  <a:gd name="T81" fmla="*/ 3 h 1001"/>
                  <a:gd name="T82" fmla="*/ 1 w 487"/>
                  <a:gd name="T83" fmla="*/ 3 h 1001"/>
                  <a:gd name="T84" fmla="*/ 1 w 487"/>
                  <a:gd name="T85" fmla="*/ 3 h 1001"/>
                  <a:gd name="T86" fmla="*/ 1 w 487"/>
                  <a:gd name="T87" fmla="*/ 3 h 1001"/>
                  <a:gd name="T88" fmla="*/ 1 w 487"/>
                  <a:gd name="T89" fmla="*/ 2 h 1001"/>
                  <a:gd name="T90" fmla="*/ 1 w 487"/>
                  <a:gd name="T91" fmla="*/ 2 h 1001"/>
                  <a:gd name="T92" fmla="*/ 1 w 487"/>
                  <a:gd name="T93" fmla="*/ 2 h 1001"/>
                  <a:gd name="T94" fmla="*/ 1 w 487"/>
                  <a:gd name="T95" fmla="*/ 2 h 1001"/>
                  <a:gd name="T96" fmla="*/ 1 w 487"/>
                  <a:gd name="T97" fmla="*/ 2 h 100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87" h="1001">
                    <a:moveTo>
                      <a:pt x="85" y="21"/>
                    </a:moveTo>
                    <a:lnTo>
                      <a:pt x="85" y="16"/>
                    </a:lnTo>
                    <a:lnTo>
                      <a:pt x="86" y="12"/>
                    </a:lnTo>
                    <a:lnTo>
                      <a:pt x="87" y="9"/>
                    </a:lnTo>
                    <a:lnTo>
                      <a:pt x="88" y="6"/>
                    </a:lnTo>
                    <a:lnTo>
                      <a:pt x="91" y="3"/>
                    </a:lnTo>
                    <a:lnTo>
                      <a:pt x="96" y="1"/>
                    </a:lnTo>
                    <a:lnTo>
                      <a:pt x="102" y="0"/>
                    </a:lnTo>
                    <a:lnTo>
                      <a:pt x="109" y="0"/>
                    </a:lnTo>
                    <a:lnTo>
                      <a:pt x="116" y="1"/>
                    </a:lnTo>
                    <a:lnTo>
                      <a:pt x="121" y="3"/>
                    </a:lnTo>
                    <a:lnTo>
                      <a:pt x="125" y="5"/>
                    </a:lnTo>
                    <a:lnTo>
                      <a:pt x="127" y="8"/>
                    </a:lnTo>
                    <a:lnTo>
                      <a:pt x="128" y="12"/>
                    </a:lnTo>
                    <a:lnTo>
                      <a:pt x="129" y="15"/>
                    </a:lnTo>
                    <a:lnTo>
                      <a:pt x="129" y="20"/>
                    </a:lnTo>
                    <a:lnTo>
                      <a:pt x="129" y="24"/>
                    </a:lnTo>
                    <a:lnTo>
                      <a:pt x="85" y="21"/>
                    </a:lnTo>
                    <a:close/>
                    <a:moveTo>
                      <a:pt x="129" y="24"/>
                    </a:moveTo>
                    <a:lnTo>
                      <a:pt x="128" y="34"/>
                    </a:lnTo>
                    <a:lnTo>
                      <a:pt x="126" y="60"/>
                    </a:lnTo>
                    <a:lnTo>
                      <a:pt x="122" y="99"/>
                    </a:lnTo>
                    <a:lnTo>
                      <a:pt x="117" y="145"/>
                    </a:lnTo>
                    <a:lnTo>
                      <a:pt x="110" y="195"/>
                    </a:lnTo>
                    <a:lnTo>
                      <a:pt x="102" y="242"/>
                    </a:lnTo>
                    <a:lnTo>
                      <a:pt x="97" y="264"/>
                    </a:lnTo>
                    <a:lnTo>
                      <a:pt x="90" y="284"/>
                    </a:lnTo>
                    <a:lnTo>
                      <a:pt x="85" y="301"/>
                    </a:lnTo>
                    <a:lnTo>
                      <a:pt x="78" y="314"/>
                    </a:lnTo>
                    <a:lnTo>
                      <a:pt x="40" y="293"/>
                    </a:lnTo>
                    <a:lnTo>
                      <a:pt x="45" y="281"/>
                    </a:lnTo>
                    <a:lnTo>
                      <a:pt x="51" y="265"/>
                    </a:lnTo>
                    <a:lnTo>
                      <a:pt x="56" y="248"/>
                    </a:lnTo>
                    <a:lnTo>
                      <a:pt x="60" y="227"/>
                    </a:lnTo>
                    <a:lnTo>
                      <a:pt x="68" y="183"/>
                    </a:lnTo>
                    <a:lnTo>
                      <a:pt x="74" y="136"/>
                    </a:lnTo>
                    <a:lnTo>
                      <a:pt x="79" y="93"/>
                    </a:lnTo>
                    <a:lnTo>
                      <a:pt x="82" y="56"/>
                    </a:lnTo>
                    <a:lnTo>
                      <a:pt x="84" y="31"/>
                    </a:lnTo>
                    <a:lnTo>
                      <a:pt x="85" y="21"/>
                    </a:lnTo>
                    <a:lnTo>
                      <a:pt x="129" y="24"/>
                    </a:lnTo>
                    <a:close/>
                    <a:moveTo>
                      <a:pt x="78" y="314"/>
                    </a:moveTo>
                    <a:lnTo>
                      <a:pt x="78" y="315"/>
                    </a:lnTo>
                    <a:lnTo>
                      <a:pt x="60" y="304"/>
                    </a:lnTo>
                    <a:lnTo>
                      <a:pt x="78" y="314"/>
                    </a:lnTo>
                    <a:close/>
                    <a:moveTo>
                      <a:pt x="78" y="315"/>
                    </a:moveTo>
                    <a:lnTo>
                      <a:pt x="72" y="327"/>
                    </a:lnTo>
                    <a:lnTo>
                      <a:pt x="66" y="340"/>
                    </a:lnTo>
                    <a:lnTo>
                      <a:pt x="61" y="355"/>
                    </a:lnTo>
                    <a:lnTo>
                      <a:pt x="56" y="372"/>
                    </a:lnTo>
                    <a:lnTo>
                      <a:pt x="52" y="388"/>
                    </a:lnTo>
                    <a:lnTo>
                      <a:pt x="47" y="405"/>
                    </a:lnTo>
                    <a:lnTo>
                      <a:pt x="45" y="423"/>
                    </a:lnTo>
                    <a:lnTo>
                      <a:pt x="44" y="440"/>
                    </a:lnTo>
                    <a:lnTo>
                      <a:pt x="0" y="439"/>
                    </a:lnTo>
                    <a:lnTo>
                      <a:pt x="1" y="419"/>
                    </a:lnTo>
                    <a:lnTo>
                      <a:pt x="4" y="398"/>
                    </a:lnTo>
                    <a:lnTo>
                      <a:pt x="9" y="378"/>
                    </a:lnTo>
                    <a:lnTo>
                      <a:pt x="14" y="358"/>
                    </a:lnTo>
                    <a:lnTo>
                      <a:pt x="20" y="340"/>
                    </a:lnTo>
                    <a:lnTo>
                      <a:pt x="26" y="322"/>
                    </a:lnTo>
                    <a:lnTo>
                      <a:pt x="33" y="307"/>
                    </a:lnTo>
                    <a:lnTo>
                      <a:pt x="40" y="293"/>
                    </a:lnTo>
                    <a:lnTo>
                      <a:pt x="78" y="315"/>
                    </a:lnTo>
                    <a:close/>
                    <a:moveTo>
                      <a:pt x="44" y="440"/>
                    </a:moveTo>
                    <a:lnTo>
                      <a:pt x="43" y="453"/>
                    </a:lnTo>
                    <a:lnTo>
                      <a:pt x="44" y="466"/>
                    </a:lnTo>
                    <a:lnTo>
                      <a:pt x="45" y="478"/>
                    </a:lnTo>
                    <a:lnTo>
                      <a:pt x="47" y="489"/>
                    </a:lnTo>
                    <a:lnTo>
                      <a:pt x="51" y="501"/>
                    </a:lnTo>
                    <a:lnTo>
                      <a:pt x="55" y="511"/>
                    </a:lnTo>
                    <a:lnTo>
                      <a:pt x="60" y="520"/>
                    </a:lnTo>
                    <a:lnTo>
                      <a:pt x="66" y="528"/>
                    </a:lnTo>
                    <a:lnTo>
                      <a:pt x="33" y="557"/>
                    </a:lnTo>
                    <a:lnTo>
                      <a:pt x="24" y="545"/>
                    </a:lnTo>
                    <a:lnTo>
                      <a:pt x="17" y="532"/>
                    </a:lnTo>
                    <a:lnTo>
                      <a:pt x="11" y="518"/>
                    </a:lnTo>
                    <a:lnTo>
                      <a:pt x="7" y="504"/>
                    </a:lnTo>
                    <a:lnTo>
                      <a:pt x="3" y="488"/>
                    </a:lnTo>
                    <a:lnTo>
                      <a:pt x="1" y="472"/>
                    </a:lnTo>
                    <a:lnTo>
                      <a:pt x="0" y="455"/>
                    </a:lnTo>
                    <a:lnTo>
                      <a:pt x="0" y="439"/>
                    </a:lnTo>
                    <a:lnTo>
                      <a:pt x="44" y="440"/>
                    </a:lnTo>
                    <a:close/>
                    <a:moveTo>
                      <a:pt x="66" y="528"/>
                    </a:moveTo>
                    <a:lnTo>
                      <a:pt x="68" y="529"/>
                    </a:lnTo>
                    <a:lnTo>
                      <a:pt x="67" y="528"/>
                    </a:lnTo>
                    <a:lnTo>
                      <a:pt x="50" y="542"/>
                    </a:lnTo>
                    <a:lnTo>
                      <a:pt x="66" y="528"/>
                    </a:lnTo>
                    <a:close/>
                    <a:moveTo>
                      <a:pt x="67" y="528"/>
                    </a:moveTo>
                    <a:lnTo>
                      <a:pt x="76" y="540"/>
                    </a:lnTo>
                    <a:lnTo>
                      <a:pt x="86" y="555"/>
                    </a:lnTo>
                    <a:lnTo>
                      <a:pt x="98" y="570"/>
                    </a:lnTo>
                    <a:lnTo>
                      <a:pt x="108" y="586"/>
                    </a:lnTo>
                    <a:lnTo>
                      <a:pt x="128" y="620"/>
                    </a:lnTo>
                    <a:lnTo>
                      <a:pt x="148" y="653"/>
                    </a:lnTo>
                    <a:lnTo>
                      <a:pt x="165" y="684"/>
                    </a:lnTo>
                    <a:lnTo>
                      <a:pt x="178" y="709"/>
                    </a:lnTo>
                    <a:lnTo>
                      <a:pt x="188" y="727"/>
                    </a:lnTo>
                    <a:lnTo>
                      <a:pt x="191" y="733"/>
                    </a:lnTo>
                    <a:lnTo>
                      <a:pt x="152" y="752"/>
                    </a:lnTo>
                    <a:lnTo>
                      <a:pt x="149" y="746"/>
                    </a:lnTo>
                    <a:lnTo>
                      <a:pt x="141" y="730"/>
                    </a:lnTo>
                    <a:lnTo>
                      <a:pt x="127" y="705"/>
                    </a:lnTo>
                    <a:lnTo>
                      <a:pt x="111" y="675"/>
                    </a:lnTo>
                    <a:lnTo>
                      <a:pt x="91" y="644"/>
                    </a:lnTo>
                    <a:lnTo>
                      <a:pt x="72" y="611"/>
                    </a:lnTo>
                    <a:lnTo>
                      <a:pt x="62" y="596"/>
                    </a:lnTo>
                    <a:lnTo>
                      <a:pt x="52" y="581"/>
                    </a:lnTo>
                    <a:lnTo>
                      <a:pt x="42" y="568"/>
                    </a:lnTo>
                    <a:lnTo>
                      <a:pt x="33" y="557"/>
                    </a:lnTo>
                    <a:lnTo>
                      <a:pt x="67" y="528"/>
                    </a:lnTo>
                    <a:close/>
                    <a:moveTo>
                      <a:pt x="154" y="755"/>
                    </a:moveTo>
                    <a:lnTo>
                      <a:pt x="153" y="754"/>
                    </a:lnTo>
                    <a:lnTo>
                      <a:pt x="152" y="752"/>
                    </a:lnTo>
                    <a:lnTo>
                      <a:pt x="171" y="743"/>
                    </a:lnTo>
                    <a:lnTo>
                      <a:pt x="154" y="755"/>
                    </a:lnTo>
                    <a:close/>
                    <a:moveTo>
                      <a:pt x="189" y="730"/>
                    </a:moveTo>
                    <a:lnTo>
                      <a:pt x="195" y="738"/>
                    </a:lnTo>
                    <a:lnTo>
                      <a:pt x="211" y="759"/>
                    </a:lnTo>
                    <a:lnTo>
                      <a:pt x="233" y="791"/>
                    </a:lnTo>
                    <a:lnTo>
                      <a:pt x="258" y="830"/>
                    </a:lnTo>
                    <a:lnTo>
                      <a:pt x="285" y="870"/>
                    </a:lnTo>
                    <a:lnTo>
                      <a:pt x="308" y="910"/>
                    </a:lnTo>
                    <a:lnTo>
                      <a:pt x="318" y="928"/>
                    </a:lnTo>
                    <a:lnTo>
                      <a:pt x="326" y="945"/>
                    </a:lnTo>
                    <a:lnTo>
                      <a:pt x="331" y="959"/>
                    </a:lnTo>
                    <a:lnTo>
                      <a:pt x="334" y="971"/>
                    </a:lnTo>
                    <a:lnTo>
                      <a:pt x="291" y="977"/>
                    </a:lnTo>
                    <a:lnTo>
                      <a:pt x="288" y="967"/>
                    </a:lnTo>
                    <a:lnTo>
                      <a:pt x="283" y="955"/>
                    </a:lnTo>
                    <a:lnTo>
                      <a:pt x="276" y="941"/>
                    </a:lnTo>
                    <a:lnTo>
                      <a:pt x="267" y="924"/>
                    </a:lnTo>
                    <a:lnTo>
                      <a:pt x="245" y="887"/>
                    </a:lnTo>
                    <a:lnTo>
                      <a:pt x="220" y="849"/>
                    </a:lnTo>
                    <a:lnTo>
                      <a:pt x="196" y="815"/>
                    </a:lnTo>
                    <a:lnTo>
                      <a:pt x="174" y="784"/>
                    </a:lnTo>
                    <a:lnTo>
                      <a:pt x="160" y="763"/>
                    </a:lnTo>
                    <a:lnTo>
                      <a:pt x="154" y="755"/>
                    </a:lnTo>
                    <a:lnTo>
                      <a:pt x="189" y="730"/>
                    </a:lnTo>
                    <a:close/>
                    <a:moveTo>
                      <a:pt x="291" y="978"/>
                    </a:moveTo>
                    <a:lnTo>
                      <a:pt x="291" y="977"/>
                    </a:lnTo>
                    <a:lnTo>
                      <a:pt x="313" y="974"/>
                    </a:lnTo>
                    <a:lnTo>
                      <a:pt x="291" y="978"/>
                    </a:lnTo>
                    <a:close/>
                    <a:moveTo>
                      <a:pt x="334" y="970"/>
                    </a:moveTo>
                    <a:lnTo>
                      <a:pt x="334" y="971"/>
                    </a:lnTo>
                    <a:lnTo>
                      <a:pt x="336" y="970"/>
                    </a:lnTo>
                    <a:lnTo>
                      <a:pt x="337" y="968"/>
                    </a:lnTo>
                    <a:lnTo>
                      <a:pt x="339" y="964"/>
                    </a:lnTo>
                    <a:lnTo>
                      <a:pt x="345" y="951"/>
                    </a:lnTo>
                    <a:lnTo>
                      <a:pt x="353" y="932"/>
                    </a:lnTo>
                    <a:lnTo>
                      <a:pt x="370" y="884"/>
                    </a:lnTo>
                    <a:lnTo>
                      <a:pt x="389" y="828"/>
                    </a:lnTo>
                    <a:lnTo>
                      <a:pt x="409" y="770"/>
                    </a:lnTo>
                    <a:lnTo>
                      <a:pt x="426" y="718"/>
                    </a:lnTo>
                    <a:lnTo>
                      <a:pt x="437" y="682"/>
                    </a:lnTo>
                    <a:lnTo>
                      <a:pt x="443" y="667"/>
                    </a:lnTo>
                    <a:lnTo>
                      <a:pt x="483" y="684"/>
                    </a:lnTo>
                    <a:lnTo>
                      <a:pt x="475" y="702"/>
                    </a:lnTo>
                    <a:lnTo>
                      <a:pt x="456" y="748"/>
                    </a:lnTo>
                    <a:lnTo>
                      <a:pt x="428" y="810"/>
                    </a:lnTo>
                    <a:lnTo>
                      <a:pt x="395" y="877"/>
                    </a:lnTo>
                    <a:lnTo>
                      <a:pt x="378" y="910"/>
                    </a:lnTo>
                    <a:lnTo>
                      <a:pt x="362" y="939"/>
                    </a:lnTo>
                    <a:lnTo>
                      <a:pt x="354" y="953"/>
                    </a:lnTo>
                    <a:lnTo>
                      <a:pt x="345" y="965"/>
                    </a:lnTo>
                    <a:lnTo>
                      <a:pt x="338" y="975"/>
                    </a:lnTo>
                    <a:lnTo>
                      <a:pt x="331" y="985"/>
                    </a:lnTo>
                    <a:lnTo>
                      <a:pt x="324" y="992"/>
                    </a:lnTo>
                    <a:lnTo>
                      <a:pt x="317" y="997"/>
                    </a:lnTo>
                    <a:lnTo>
                      <a:pt x="312" y="1000"/>
                    </a:lnTo>
                    <a:lnTo>
                      <a:pt x="305" y="1001"/>
                    </a:lnTo>
                    <a:lnTo>
                      <a:pt x="301" y="999"/>
                    </a:lnTo>
                    <a:lnTo>
                      <a:pt x="297" y="995"/>
                    </a:lnTo>
                    <a:lnTo>
                      <a:pt x="293" y="988"/>
                    </a:lnTo>
                    <a:lnTo>
                      <a:pt x="291" y="978"/>
                    </a:lnTo>
                    <a:lnTo>
                      <a:pt x="334" y="970"/>
                    </a:lnTo>
                    <a:close/>
                    <a:moveTo>
                      <a:pt x="443" y="667"/>
                    </a:moveTo>
                    <a:lnTo>
                      <a:pt x="444" y="664"/>
                    </a:lnTo>
                    <a:lnTo>
                      <a:pt x="446" y="660"/>
                    </a:lnTo>
                    <a:lnTo>
                      <a:pt x="448" y="657"/>
                    </a:lnTo>
                    <a:lnTo>
                      <a:pt x="451" y="655"/>
                    </a:lnTo>
                    <a:lnTo>
                      <a:pt x="454" y="653"/>
                    </a:lnTo>
                    <a:lnTo>
                      <a:pt x="458" y="653"/>
                    </a:lnTo>
                    <a:lnTo>
                      <a:pt x="464" y="653"/>
                    </a:lnTo>
                    <a:lnTo>
                      <a:pt x="471" y="656"/>
                    </a:lnTo>
                    <a:lnTo>
                      <a:pt x="477" y="659"/>
                    </a:lnTo>
                    <a:lnTo>
                      <a:pt x="481" y="662"/>
                    </a:lnTo>
                    <a:lnTo>
                      <a:pt x="485" y="665"/>
                    </a:lnTo>
                    <a:lnTo>
                      <a:pt x="486" y="669"/>
                    </a:lnTo>
                    <a:lnTo>
                      <a:pt x="487" y="672"/>
                    </a:lnTo>
                    <a:lnTo>
                      <a:pt x="486" y="677"/>
                    </a:lnTo>
                    <a:lnTo>
                      <a:pt x="485" y="681"/>
                    </a:lnTo>
                    <a:lnTo>
                      <a:pt x="483" y="684"/>
                    </a:lnTo>
                    <a:lnTo>
                      <a:pt x="443" y="667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61" name="Freeform 657">
                <a:extLst>
                  <a:ext uri="{FF2B5EF4-FFF2-40B4-BE49-F238E27FC236}">
                    <a16:creationId xmlns:a16="http://schemas.microsoft.com/office/drawing/2014/main" id="{596283D7-0592-43A3-B0E0-CFAD4A47300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7" y="1635"/>
                <a:ext cx="27" cy="89"/>
              </a:xfrm>
              <a:custGeom>
                <a:avLst/>
                <a:gdLst>
                  <a:gd name="T0" fmla="*/ 1 w 516"/>
                  <a:gd name="T1" fmla="*/ 0 h 1685"/>
                  <a:gd name="T2" fmla="*/ 1 w 516"/>
                  <a:gd name="T3" fmla="*/ 0 h 1685"/>
                  <a:gd name="T4" fmla="*/ 1 w 516"/>
                  <a:gd name="T5" fmla="*/ 0 h 1685"/>
                  <a:gd name="T6" fmla="*/ 1 w 516"/>
                  <a:gd name="T7" fmla="*/ 0 h 1685"/>
                  <a:gd name="T8" fmla="*/ 1 w 516"/>
                  <a:gd name="T9" fmla="*/ 0 h 1685"/>
                  <a:gd name="T10" fmla="*/ 1 w 516"/>
                  <a:gd name="T11" fmla="*/ 1 h 1685"/>
                  <a:gd name="T12" fmla="*/ 1 w 516"/>
                  <a:gd name="T13" fmla="*/ 1 h 1685"/>
                  <a:gd name="T14" fmla="*/ 1 w 516"/>
                  <a:gd name="T15" fmla="*/ 1 h 1685"/>
                  <a:gd name="T16" fmla="*/ 1 w 516"/>
                  <a:gd name="T17" fmla="*/ 1 h 1685"/>
                  <a:gd name="T18" fmla="*/ 1 w 516"/>
                  <a:gd name="T19" fmla="*/ 0 h 1685"/>
                  <a:gd name="T20" fmla="*/ 1 w 516"/>
                  <a:gd name="T21" fmla="*/ 0 h 1685"/>
                  <a:gd name="T22" fmla="*/ 1 w 516"/>
                  <a:gd name="T23" fmla="*/ 1 h 1685"/>
                  <a:gd name="T24" fmla="*/ 1 w 516"/>
                  <a:gd name="T25" fmla="*/ 1 h 1685"/>
                  <a:gd name="T26" fmla="*/ 1 w 516"/>
                  <a:gd name="T27" fmla="*/ 1 h 1685"/>
                  <a:gd name="T28" fmla="*/ 1 w 516"/>
                  <a:gd name="T29" fmla="*/ 1 h 1685"/>
                  <a:gd name="T30" fmla="*/ 1 w 516"/>
                  <a:gd name="T31" fmla="*/ 1 h 1685"/>
                  <a:gd name="T32" fmla="*/ 1 w 516"/>
                  <a:gd name="T33" fmla="*/ 2 h 1685"/>
                  <a:gd name="T34" fmla="*/ 1 w 516"/>
                  <a:gd name="T35" fmla="*/ 1 h 1685"/>
                  <a:gd name="T36" fmla="*/ 1 w 516"/>
                  <a:gd name="T37" fmla="*/ 2 h 1685"/>
                  <a:gd name="T38" fmla="*/ 1 w 516"/>
                  <a:gd name="T39" fmla="*/ 2 h 1685"/>
                  <a:gd name="T40" fmla="*/ 0 w 516"/>
                  <a:gd name="T41" fmla="*/ 2 h 1685"/>
                  <a:gd name="T42" fmla="*/ 0 w 516"/>
                  <a:gd name="T43" fmla="*/ 2 h 1685"/>
                  <a:gd name="T44" fmla="*/ 0 w 516"/>
                  <a:gd name="T45" fmla="*/ 2 h 1685"/>
                  <a:gd name="T46" fmla="*/ 0 w 516"/>
                  <a:gd name="T47" fmla="*/ 2 h 1685"/>
                  <a:gd name="T48" fmla="*/ 0 w 516"/>
                  <a:gd name="T49" fmla="*/ 2 h 1685"/>
                  <a:gd name="T50" fmla="*/ 0 w 516"/>
                  <a:gd name="T51" fmla="*/ 2 h 1685"/>
                  <a:gd name="T52" fmla="*/ 0 w 516"/>
                  <a:gd name="T53" fmla="*/ 2 h 1685"/>
                  <a:gd name="T54" fmla="*/ 0 w 516"/>
                  <a:gd name="T55" fmla="*/ 3 h 1685"/>
                  <a:gd name="T56" fmla="*/ 0 w 516"/>
                  <a:gd name="T57" fmla="*/ 3 h 1685"/>
                  <a:gd name="T58" fmla="*/ 0 w 516"/>
                  <a:gd name="T59" fmla="*/ 3 h 1685"/>
                  <a:gd name="T60" fmla="*/ 0 w 516"/>
                  <a:gd name="T61" fmla="*/ 3 h 1685"/>
                  <a:gd name="T62" fmla="*/ 0 w 516"/>
                  <a:gd name="T63" fmla="*/ 3 h 1685"/>
                  <a:gd name="T64" fmla="*/ 0 w 516"/>
                  <a:gd name="T65" fmla="*/ 3 h 1685"/>
                  <a:gd name="T66" fmla="*/ 0 w 516"/>
                  <a:gd name="T67" fmla="*/ 3 h 1685"/>
                  <a:gd name="T68" fmla="*/ 0 w 516"/>
                  <a:gd name="T69" fmla="*/ 2 h 1685"/>
                  <a:gd name="T70" fmla="*/ 0 w 516"/>
                  <a:gd name="T71" fmla="*/ 3 h 1685"/>
                  <a:gd name="T72" fmla="*/ 0 w 516"/>
                  <a:gd name="T73" fmla="*/ 3 h 1685"/>
                  <a:gd name="T74" fmla="*/ 0 w 516"/>
                  <a:gd name="T75" fmla="*/ 3 h 1685"/>
                  <a:gd name="T76" fmla="*/ 1 w 516"/>
                  <a:gd name="T77" fmla="*/ 4 h 1685"/>
                  <a:gd name="T78" fmla="*/ 0 w 516"/>
                  <a:gd name="T79" fmla="*/ 4 h 1685"/>
                  <a:gd name="T80" fmla="*/ 0 w 516"/>
                  <a:gd name="T81" fmla="*/ 3 h 1685"/>
                  <a:gd name="T82" fmla="*/ 1 w 516"/>
                  <a:gd name="T83" fmla="*/ 4 h 1685"/>
                  <a:gd name="T84" fmla="*/ 1 w 516"/>
                  <a:gd name="T85" fmla="*/ 4 h 1685"/>
                  <a:gd name="T86" fmla="*/ 1 w 516"/>
                  <a:gd name="T87" fmla="*/ 4 h 1685"/>
                  <a:gd name="T88" fmla="*/ 1 w 516"/>
                  <a:gd name="T89" fmla="*/ 4 h 1685"/>
                  <a:gd name="T90" fmla="*/ 1 w 516"/>
                  <a:gd name="T91" fmla="*/ 5 h 1685"/>
                  <a:gd name="T92" fmla="*/ 1 w 516"/>
                  <a:gd name="T93" fmla="*/ 5 h 1685"/>
                  <a:gd name="T94" fmla="*/ 1 w 516"/>
                  <a:gd name="T95" fmla="*/ 4 h 1685"/>
                  <a:gd name="T96" fmla="*/ 1 w 516"/>
                  <a:gd name="T97" fmla="*/ 4 h 1685"/>
                  <a:gd name="T98" fmla="*/ 1 w 516"/>
                  <a:gd name="T99" fmla="*/ 4 h 1685"/>
                  <a:gd name="T100" fmla="*/ 1 w 516"/>
                  <a:gd name="T101" fmla="*/ 5 h 1685"/>
                  <a:gd name="T102" fmla="*/ 1 w 516"/>
                  <a:gd name="T103" fmla="*/ 5 h 1685"/>
                  <a:gd name="T104" fmla="*/ 1 w 516"/>
                  <a:gd name="T105" fmla="*/ 5 h 168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516" h="1685">
                    <a:moveTo>
                      <a:pt x="438" y="8"/>
                    </a:moveTo>
                    <a:lnTo>
                      <a:pt x="441" y="6"/>
                    </a:lnTo>
                    <a:lnTo>
                      <a:pt x="444" y="3"/>
                    </a:lnTo>
                    <a:lnTo>
                      <a:pt x="447" y="1"/>
                    </a:lnTo>
                    <a:lnTo>
                      <a:pt x="451" y="0"/>
                    </a:lnTo>
                    <a:lnTo>
                      <a:pt x="454" y="0"/>
                    </a:lnTo>
                    <a:lnTo>
                      <a:pt x="458" y="2"/>
                    </a:lnTo>
                    <a:lnTo>
                      <a:pt x="464" y="5"/>
                    </a:lnTo>
                    <a:lnTo>
                      <a:pt x="469" y="10"/>
                    </a:lnTo>
                    <a:lnTo>
                      <a:pt x="473" y="15"/>
                    </a:lnTo>
                    <a:lnTo>
                      <a:pt x="476" y="20"/>
                    </a:lnTo>
                    <a:lnTo>
                      <a:pt x="477" y="24"/>
                    </a:lnTo>
                    <a:lnTo>
                      <a:pt x="477" y="28"/>
                    </a:lnTo>
                    <a:lnTo>
                      <a:pt x="475" y="31"/>
                    </a:lnTo>
                    <a:lnTo>
                      <a:pt x="473" y="34"/>
                    </a:lnTo>
                    <a:lnTo>
                      <a:pt x="471" y="38"/>
                    </a:lnTo>
                    <a:lnTo>
                      <a:pt x="468" y="41"/>
                    </a:lnTo>
                    <a:lnTo>
                      <a:pt x="438" y="8"/>
                    </a:lnTo>
                    <a:close/>
                    <a:moveTo>
                      <a:pt x="468" y="41"/>
                    </a:moveTo>
                    <a:lnTo>
                      <a:pt x="460" y="47"/>
                    </a:lnTo>
                    <a:lnTo>
                      <a:pt x="441" y="66"/>
                    </a:lnTo>
                    <a:lnTo>
                      <a:pt x="429" y="78"/>
                    </a:lnTo>
                    <a:lnTo>
                      <a:pt x="415" y="94"/>
                    </a:lnTo>
                    <a:lnTo>
                      <a:pt x="400" y="111"/>
                    </a:lnTo>
                    <a:lnTo>
                      <a:pt x="385" y="131"/>
                    </a:lnTo>
                    <a:lnTo>
                      <a:pt x="369" y="151"/>
                    </a:lnTo>
                    <a:lnTo>
                      <a:pt x="355" y="173"/>
                    </a:lnTo>
                    <a:lnTo>
                      <a:pt x="341" y="195"/>
                    </a:lnTo>
                    <a:lnTo>
                      <a:pt x="328" y="218"/>
                    </a:lnTo>
                    <a:lnTo>
                      <a:pt x="322" y="230"/>
                    </a:lnTo>
                    <a:lnTo>
                      <a:pt x="318" y="242"/>
                    </a:lnTo>
                    <a:lnTo>
                      <a:pt x="313" y="253"/>
                    </a:lnTo>
                    <a:lnTo>
                      <a:pt x="310" y="266"/>
                    </a:lnTo>
                    <a:lnTo>
                      <a:pt x="307" y="278"/>
                    </a:lnTo>
                    <a:lnTo>
                      <a:pt x="305" y="289"/>
                    </a:lnTo>
                    <a:lnTo>
                      <a:pt x="303" y="302"/>
                    </a:lnTo>
                    <a:lnTo>
                      <a:pt x="303" y="313"/>
                    </a:lnTo>
                    <a:lnTo>
                      <a:pt x="259" y="313"/>
                    </a:lnTo>
                    <a:lnTo>
                      <a:pt x="259" y="300"/>
                    </a:lnTo>
                    <a:lnTo>
                      <a:pt x="261" y="286"/>
                    </a:lnTo>
                    <a:lnTo>
                      <a:pt x="263" y="272"/>
                    </a:lnTo>
                    <a:lnTo>
                      <a:pt x="266" y="259"/>
                    </a:lnTo>
                    <a:lnTo>
                      <a:pt x="270" y="245"/>
                    </a:lnTo>
                    <a:lnTo>
                      <a:pt x="275" y="232"/>
                    </a:lnTo>
                    <a:lnTo>
                      <a:pt x="280" y="219"/>
                    </a:lnTo>
                    <a:lnTo>
                      <a:pt x="286" y="205"/>
                    </a:lnTo>
                    <a:lnTo>
                      <a:pt x="300" y="179"/>
                    </a:lnTo>
                    <a:lnTo>
                      <a:pt x="315" y="153"/>
                    </a:lnTo>
                    <a:lnTo>
                      <a:pt x="332" y="130"/>
                    </a:lnTo>
                    <a:lnTo>
                      <a:pt x="348" y="107"/>
                    </a:lnTo>
                    <a:lnTo>
                      <a:pt x="364" y="86"/>
                    </a:lnTo>
                    <a:lnTo>
                      <a:pt x="381" y="67"/>
                    </a:lnTo>
                    <a:lnTo>
                      <a:pt x="396" y="50"/>
                    </a:lnTo>
                    <a:lnTo>
                      <a:pt x="409" y="36"/>
                    </a:lnTo>
                    <a:lnTo>
                      <a:pt x="430" y="15"/>
                    </a:lnTo>
                    <a:lnTo>
                      <a:pt x="438" y="8"/>
                    </a:lnTo>
                    <a:lnTo>
                      <a:pt x="468" y="41"/>
                    </a:lnTo>
                    <a:close/>
                    <a:moveTo>
                      <a:pt x="303" y="313"/>
                    </a:moveTo>
                    <a:lnTo>
                      <a:pt x="303" y="329"/>
                    </a:lnTo>
                    <a:lnTo>
                      <a:pt x="302" y="344"/>
                    </a:lnTo>
                    <a:lnTo>
                      <a:pt x="300" y="358"/>
                    </a:lnTo>
                    <a:lnTo>
                      <a:pt x="299" y="371"/>
                    </a:lnTo>
                    <a:lnTo>
                      <a:pt x="294" y="396"/>
                    </a:lnTo>
                    <a:lnTo>
                      <a:pt x="288" y="418"/>
                    </a:lnTo>
                    <a:lnTo>
                      <a:pt x="280" y="438"/>
                    </a:lnTo>
                    <a:lnTo>
                      <a:pt x="273" y="456"/>
                    </a:lnTo>
                    <a:lnTo>
                      <a:pt x="265" y="473"/>
                    </a:lnTo>
                    <a:lnTo>
                      <a:pt x="256" y="490"/>
                    </a:lnTo>
                    <a:lnTo>
                      <a:pt x="217" y="469"/>
                    </a:lnTo>
                    <a:lnTo>
                      <a:pt x="225" y="455"/>
                    </a:lnTo>
                    <a:lnTo>
                      <a:pt x="232" y="440"/>
                    </a:lnTo>
                    <a:lnTo>
                      <a:pt x="239" y="423"/>
                    </a:lnTo>
                    <a:lnTo>
                      <a:pt x="246" y="406"/>
                    </a:lnTo>
                    <a:lnTo>
                      <a:pt x="251" y="387"/>
                    </a:lnTo>
                    <a:lnTo>
                      <a:pt x="255" y="364"/>
                    </a:lnTo>
                    <a:lnTo>
                      <a:pt x="258" y="340"/>
                    </a:lnTo>
                    <a:lnTo>
                      <a:pt x="259" y="313"/>
                    </a:lnTo>
                    <a:lnTo>
                      <a:pt x="303" y="313"/>
                    </a:lnTo>
                    <a:close/>
                    <a:moveTo>
                      <a:pt x="256" y="490"/>
                    </a:moveTo>
                    <a:lnTo>
                      <a:pt x="247" y="507"/>
                    </a:lnTo>
                    <a:lnTo>
                      <a:pt x="238" y="526"/>
                    </a:lnTo>
                    <a:lnTo>
                      <a:pt x="234" y="535"/>
                    </a:lnTo>
                    <a:lnTo>
                      <a:pt x="231" y="544"/>
                    </a:lnTo>
                    <a:lnTo>
                      <a:pt x="228" y="554"/>
                    </a:lnTo>
                    <a:lnTo>
                      <a:pt x="226" y="566"/>
                    </a:lnTo>
                    <a:lnTo>
                      <a:pt x="183" y="556"/>
                    </a:lnTo>
                    <a:lnTo>
                      <a:pt x="186" y="544"/>
                    </a:lnTo>
                    <a:lnTo>
                      <a:pt x="189" y="532"/>
                    </a:lnTo>
                    <a:lnTo>
                      <a:pt x="193" y="521"/>
                    </a:lnTo>
                    <a:lnTo>
                      <a:pt x="197" y="510"/>
                    </a:lnTo>
                    <a:lnTo>
                      <a:pt x="207" y="489"/>
                    </a:lnTo>
                    <a:lnTo>
                      <a:pt x="217" y="469"/>
                    </a:lnTo>
                    <a:lnTo>
                      <a:pt x="256" y="490"/>
                    </a:lnTo>
                    <a:close/>
                    <a:moveTo>
                      <a:pt x="226" y="566"/>
                    </a:moveTo>
                    <a:lnTo>
                      <a:pt x="223" y="582"/>
                    </a:lnTo>
                    <a:lnTo>
                      <a:pt x="219" y="600"/>
                    </a:lnTo>
                    <a:lnTo>
                      <a:pt x="215" y="620"/>
                    </a:lnTo>
                    <a:lnTo>
                      <a:pt x="210" y="640"/>
                    </a:lnTo>
                    <a:lnTo>
                      <a:pt x="206" y="662"/>
                    </a:lnTo>
                    <a:lnTo>
                      <a:pt x="199" y="684"/>
                    </a:lnTo>
                    <a:lnTo>
                      <a:pt x="194" y="706"/>
                    </a:lnTo>
                    <a:lnTo>
                      <a:pt x="188" y="728"/>
                    </a:lnTo>
                    <a:lnTo>
                      <a:pt x="146" y="717"/>
                    </a:lnTo>
                    <a:lnTo>
                      <a:pt x="152" y="696"/>
                    </a:lnTo>
                    <a:lnTo>
                      <a:pt x="158" y="674"/>
                    </a:lnTo>
                    <a:lnTo>
                      <a:pt x="163" y="653"/>
                    </a:lnTo>
                    <a:lnTo>
                      <a:pt x="168" y="631"/>
                    </a:lnTo>
                    <a:lnTo>
                      <a:pt x="172" y="611"/>
                    </a:lnTo>
                    <a:lnTo>
                      <a:pt x="176" y="591"/>
                    </a:lnTo>
                    <a:lnTo>
                      <a:pt x="180" y="573"/>
                    </a:lnTo>
                    <a:lnTo>
                      <a:pt x="183" y="556"/>
                    </a:lnTo>
                    <a:lnTo>
                      <a:pt x="226" y="566"/>
                    </a:lnTo>
                    <a:close/>
                    <a:moveTo>
                      <a:pt x="188" y="728"/>
                    </a:moveTo>
                    <a:lnTo>
                      <a:pt x="181" y="751"/>
                    </a:lnTo>
                    <a:lnTo>
                      <a:pt x="174" y="773"/>
                    </a:lnTo>
                    <a:lnTo>
                      <a:pt x="167" y="794"/>
                    </a:lnTo>
                    <a:lnTo>
                      <a:pt x="159" y="813"/>
                    </a:lnTo>
                    <a:lnTo>
                      <a:pt x="150" y="832"/>
                    </a:lnTo>
                    <a:lnTo>
                      <a:pt x="141" y="848"/>
                    </a:lnTo>
                    <a:lnTo>
                      <a:pt x="132" y="862"/>
                    </a:lnTo>
                    <a:lnTo>
                      <a:pt x="123" y="875"/>
                    </a:lnTo>
                    <a:lnTo>
                      <a:pt x="91" y="844"/>
                    </a:lnTo>
                    <a:lnTo>
                      <a:pt x="98" y="835"/>
                    </a:lnTo>
                    <a:lnTo>
                      <a:pt x="106" y="822"/>
                    </a:lnTo>
                    <a:lnTo>
                      <a:pt x="113" y="808"/>
                    </a:lnTo>
                    <a:lnTo>
                      <a:pt x="121" y="793"/>
                    </a:lnTo>
                    <a:lnTo>
                      <a:pt x="127" y="775"/>
                    </a:lnTo>
                    <a:lnTo>
                      <a:pt x="134" y="757"/>
                    </a:lnTo>
                    <a:lnTo>
                      <a:pt x="140" y="737"/>
                    </a:lnTo>
                    <a:lnTo>
                      <a:pt x="146" y="717"/>
                    </a:lnTo>
                    <a:lnTo>
                      <a:pt x="188" y="728"/>
                    </a:lnTo>
                    <a:close/>
                    <a:moveTo>
                      <a:pt x="89" y="846"/>
                    </a:moveTo>
                    <a:lnTo>
                      <a:pt x="89" y="845"/>
                    </a:lnTo>
                    <a:lnTo>
                      <a:pt x="91" y="844"/>
                    </a:lnTo>
                    <a:lnTo>
                      <a:pt x="106" y="859"/>
                    </a:lnTo>
                    <a:lnTo>
                      <a:pt x="89" y="846"/>
                    </a:lnTo>
                    <a:close/>
                    <a:moveTo>
                      <a:pt x="124" y="873"/>
                    </a:moveTo>
                    <a:lnTo>
                      <a:pt x="119" y="880"/>
                    </a:lnTo>
                    <a:lnTo>
                      <a:pt x="104" y="901"/>
                    </a:lnTo>
                    <a:lnTo>
                      <a:pt x="95" y="917"/>
                    </a:lnTo>
                    <a:lnTo>
                      <a:pt x="86" y="934"/>
                    </a:lnTo>
                    <a:lnTo>
                      <a:pt x="77" y="954"/>
                    </a:lnTo>
                    <a:lnTo>
                      <a:pt x="67" y="976"/>
                    </a:lnTo>
                    <a:lnTo>
                      <a:pt x="58" y="998"/>
                    </a:lnTo>
                    <a:lnTo>
                      <a:pt x="52" y="1023"/>
                    </a:lnTo>
                    <a:lnTo>
                      <a:pt x="49" y="1036"/>
                    </a:lnTo>
                    <a:lnTo>
                      <a:pt x="47" y="1049"/>
                    </a:lnTo>
                    <a:lnTo>
                      <a:pt x="45" y="1062"/>
                    </a:lnTo>
                    <a:lnTo>
                      <a:pt x="44" y="1075"/>
                    </a:lnTo>
                    <a:lnTo>
                      <a:pt x="44" y="1088"/>
                    </a:lnTo>
                    <a:lnTo>
                      <a:pt x="44" y="1102"/>
                    </a:lnTo>
                    <a:lnTo>
                      <a:pt x="45" y="1115"/>
                    </a:lnTo>
                    <a:lnTo>
                      <a:pt x="47" y="1128"/>
                    </a:lnTo>
                    <a:lnTo>
                      <a:pt x="50" y="1142"/>
                    </a:lnTo>
                    <a:lnTo>
                      <a:pt x="54" y="1154"/>
                    </a:lnTo>
                    <a:lnTo>
                      <a:pt x="59" y="1167"/>
                    </a:lnTo>
                    <a:lnTo>
                      <a:pt x="66" y="1181"/>
                    </a:lnTo>
                    <a:lnTo>
                      <a:pt x="28" y="1201"/>
                    </a:lnTo>
                    <a:lnTo>
                      <a:pt x="20" y="1186"/>
                    </a:lnTo>
                    <a:lnTo>
                      <a:pt x="14" y="1170"/>
                    </a:lnTo>
                    <a:lnTo>
                      <a:pt x="9" y="1155"/>
                    </a:lnTo>
                    <a:lnTo>
                      <a:pt x="5" y="1140"/>
                    </a:lnTo>
                    <a:lnTo>
                      <a:pt x="2" y="1124"/>
                    </a:lnTo>
                    <a:lnTo>
                      <a:pt x="1" y="1109"/>
                    </a:lnTo>
                    <a:lnTo>
                      <a:pt x="0" y="1094"/>
                    </a:lnTo>
                    <a:lnTo>
                      <a:pt x="0" y="1078"/>
                    </a:lnTo>
                    <a:lnTo>
                      <a:pt x="1" y="1063"/>
                    </a:lnTo>
                    <a:lnTo>
                      <a:pt x="3" y="1048"/>
                    </a:lnTo>
                    <a:lnTo>
                      <a:pt x="5" y="1033"/>
                    </a:lnTo>
                    <a:lnTo>
                      <a:pt x="8" y="1018"/>
                    </a:lnTo>
                    <a:lnTo>
                      <a:pt x="16" y="990"/>
                    </a:lnTo>
                    <a:lnTo>
                      <a:pt x="25" y="964"/>
                    </a:lnTo>
                    <a:lnTo>
                      <a:pt x="36" y="939"/>
                    </a:lnTo>
                    <a:lnTo>
                      <a:pt x="46" y="917"/>
                    </a:lnTo>
                    <a:lnTo>
                      <a:pt x="57" y="896"/>
                    </a:lnTo>
                    <a:lnTo>
                      <a:pt x="67" y="879"/>
                    </a:lnTo>
                    <a:lnTo>
                      <a:pt x="83" y="855"/>
                    </a:lnTo>
                    <a:lnTo>
                      <a:pt x="89" y="846"/>
                    </a:lnTo>
                    <a:lnTo>
                      <a:pt x="124" y="873"/>
                    </a:lnTo>
                    <a:close/>
                    <a:moveTo>
                      <a:pt x="28" y="1201"/>
                    </a:moveTo>
                    <a:lnTo>
                      <a:pt x="24" y="1196"/>
                    </a:lnTo>
                    <a:lnTo>
                      <a:pt x="28" y="1201"/>
                    </a:lnTo>
                    <a:lnTo>
                      <a:pt x="47" y="1191"/>
                    </a:lnTo>
                    <a:lnTo>
                      <a:pt x="28" y="1201"/>
                    </a:lnTo>
                    <a:close/>
                    <a:moveTo>
                      <a:pt x="66" y="1180"/>
                    </a:moveTo>
                    <a:lnTo>
                      <a:pt x="73" y="1191"/>
                    </a:lnTo>
                    <a:lnTo>
                      <a:pt x="80" y="1201"/>
                    </a:lnTo>
                    <a:lnTo>
                      <a:pt x="89" y="1212"/>
                    </a:lnTo>
                    <a:lnTo>
                      <a:pt x="98" y="1223"/>
                    </a:lnTo>
                    <a:lnTo>
                      <a:pt x="120" y="1244"/>
                    </a:lnTo>
                    <a:lnTo>
                      <a:pt x="144" y="1267"/>
                    </a:lnTo>
                    <a:lnTo>
                      <a:pt x="171" y="1288"/>
                    </a:lnTo>
                    <a:lnTo>
                      <a:pt x="200" y="1311"/>
                    </a:lnTo>
                    <a:lnTo>
                      <a:pt x="230" y="1332"/>
                    </a:lnTo>
                    <a:lnTo>
                      <a:pt x="261" y="1355"/>
                    </a:lnTo>
                    <a:lnTo>
                      <a:pt x="235" y="1390"/>
                    </a:lnTo>
                    <a:lnTo>
                      <a:pt x="204" y="1367"/>
                    </a:lnTo>
                    <a:lnTo>
                      <a:pt x="172" y="1343"/>
                    </a:lnTo>
                    <a:lnTo>
                      <a:pt x="141" y="1320"/>
                    </a:lnTo>
                    <a:lnTo>
                      <a:pt x="112" y="1296"/>
                    </a:lnTo>
                    <a:lnTo>
                      <a:pt x="99" y="1285"/>
                    </a:lnTo>
                    <a:lnTo>
                      <a:pt x="87" y="1273"/>
                    </a:lnTo>
                    <a:lnTo>
                      <a:pt x="75" y="1261"/>
                    </a:lnTo>
                    <a:lnTo>
                      <a:pt x="63" y="1249"/>
                    </a:lnTo>
                    <a:lnTo>
                      <a:pt x="53" y="1238"/>
                    </a:lnTo>
                    <a:lnTo>
                      <a:pt x="44" y="1226"/>
                    </a:lnTo>
                    <a:lnTo>
                      <a:pt x="35" y="1213"/>
                    </a:lnTo>
                    <a:lnTo>
                      <a:pt x="28" y="1201"/>
                    </a:lnTo>
                    <a:lnTo>
                      <a:pt x="66" y="1180"/>
                    </a:lnTo>
                    <a:close/>
                    <a:moveTo>
                      <a:pt x="261" y="1355"/>
                    </a:moveTo>
                    <a:lnTo>
                      <a:pt x="310" y="1389"/>
                    </a:lnTo>
                    <a:lnTo>
                      <a:pt x="357" y="1425"/>
                    </a:lnTo>
                    <a:lnTo>
                      <a:pt x="380" y="1444"/>
                    </a:lnTo>
                    <a:lnTo>
                      <a:pt x="401" y="1462"/>
                    </a:lnTo>
                    <a:lnTo>
                      <a:pt x="422" y="1480"/>
                    </a:lnTo>
                    <a:lnTo>
                      <a:pt x="441" y="1500"/>
                    </a:lnTo>
                    <a:lnTo>
                      <a:pt x="458" y="1519"/>
                    </a:lnTo>
                    <a:lnTo>
                      <a:pt x="474" y="1539"/>
                    </a:lnTo>
                    <a:lnTo>
                      <a:pt x="481" y="1548"/>
                    </a:lnTo>
                    <a:lnTo>
                      <a:pt x="487" y="1558"/>
                    </a:lnTo>
                    <a:lnTo>
                      <a:pt x="493" y="1568"/>
                    </a:lnTo>
                    <a:lnTo>
                      <a:pt x="498" y="1579"/>
                    </a:lnTo>
                    <a:lnTo>
                      <a:pt x="502" y="1589"/>
                    </a:lnTo>
                    <a:lnTo>
                      <a:pt x="507" y="1600"/>
                    </a:lnTo>
                    <a:lnTo>
                      <a:pt x="510" y="1610"/>
                    </a:lnTo>
                    <a:lnTo>
                      <a:pt x="513" y="1621"/>
                    </a:lnTo>
                    <a:lnTo>
                      <a:pt x="514" y="1632"/>
                    </a:lnTo>
                    <a:lnTo>
                      <a:pt x="515" y="1643"/>
                    </a:lnTo>
                    <a:lnTo>
                      <a:pt x="516" y="1653"/>
                    </a:lnTo>
                    <a:lnTo>
                      <a:pt x="515" y="1665"/>
                    </a:lnTo>
                    <a:lnTo>
                      <a:pt x="472" y="1660"/>
                    </a:lnTo>
                    <a:lnTo>
                      <a:pt x="472" y="1652"/>
                    </a:lnTo>
                    <a:lnTo>
                      <a:pt x="472" y="1643"/>
                    </a:lnTo>
                    <a:lnTo>
                      <a:pt x="471" y="1634"/>
                    </a:lnTo>
                    <a:lnTo>
                      <a:pt x="469" y="1626"/>
                    </a:lnTo>
                    <a:lnTo>
                      <a:pt x="467" y="1616"/>
                    </a:lnTo>
                    <a:lnTo>
                      <a:pt x="464" y="1608"/>
                    </a:lnTo>
                    <a:lnTo>
                      <a:pt x="459" y="1599"/>
                    </a:lnTo>
                    <a:lnTo>
                      <a:pt x="455" y="1591"/>
                    </a:lnTo>
                    <a:lnTo>
                      <a:pt x="445" y="1574"/>
                    </a:lnTo>
                    <a:lnTo>
                      <a:pt x="432" y="1556"/>
                    </a:lnTo>
                    <a:lnTo>
                      <a:pt x="418" y="1539"/>
                    </a:lnTo>
                    <a:lnTo>
                      <a:pt x="402" y="1522"/>
                    </a:lnTo>
                    <a:lnTo>
                      <a:pt x="384" y="1505"/>
                    </a:lnTo>
                    <a:lnTo>
                      <a:pt x="365" y="1489"/>
                    </a:lnTo>
                    <a:lnTo>
                      <a:pt x="345" y="1472"/>
                    </a:lnTo>
                    <a:lnTo>
                      <a:pt x="324" y="1455"/>
                    </a:lnTo>
                    <a:lnTo>
                      <a:pt x="280" y="1422"/>
                    </a:lnTo>
                    <a:lnTo>
                      <a:pt x="235" y="1390"/>
                    </a:lnTo>
                    <a:lnTo>
                      <a:pt x="261" y="1355"/>
                    </a:lnTo>
                    <a:close/>
                    <a:moveTo>
                      <a:pt x="515" y="1665"/>
                    </a:moveTo>
                    <a:lnTo>
                      <a:pt x="515" y="1669"/>
                    </a:lnTo>
                    <a:lnTo>
                      <a:pt x="514" y="1673"/>
                    </a:lnTo>
                    <a:lnTo>
                      <a:pt x="513" y="1677"/>
                    </a:lnTo>
                    <a:lnTo>
                      <a:pt x="511" y="1680"/>
                    </a:lnTo>
                    <a:lnTo>
                      <a:pt x="508" y="1682"/>
                    </a:lnTo>
                    <a:lnTo>
                      <a:pt x="503" y="1684"/>
                    </a:lnTo>
                    <a:lnTo>
                      <a:pt x="498" y="1685"/>
                    </a:lnTo>
                    <a:lnTo>
                      <a:pt x="491" y="1685"/>
                    </a:lnTo>
                    <a:lnTo>
                      <a:pt x="484" y="1684"/>
                    </a:lnTo>
                    <a:lnTo>
                      <a:pt x="479" y="1682"/>
                    </a:lnTo>
                    <a:lnTo>
                      <a:pt x="475" y="1679"/>
                    </a:lnTo>
                    <a:lnTo>
                      <a:pt x="473" y="1676"/>
                    </a:lnTo>
                    <a:lnTo>
                      <a:pt x="472" y="1673"/>
                    </a:lnTo>
                    <a:lnTo>
                      <a:pt x="471" y="1669"/>
                    </a:lnTo>
                    <a:lnTo>
                      <a:pt x="471" y="1665"/>
                    </a:lnTo>
                    <a:lnTo>
                      <a:pt x="472" y="1660"/>
                    </a:lnTo>
                    <a:lnTo>
                      <a:pt x="515" y="1665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62" name="Freeform 658">
                <a:extLst>
                  <a:ext uri="{FF2B5EF4-FFF2-40B4-BE49-F238E27FC236}">
                    <a16:creationId xmlns:a16="http://schemas.microsoft.com/office/drawing/2014/main" id="{A5EDD775-E355-42C8-98A2-DFB6F2323A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38" y="1629"/>
                <a:ext cx="14" cy="18"/>
              </a:xfrm>
              <a:custGeom>
                <a:avLst/>
                <a:gdLst>
                  <a:gd name="T0" fmla="*/ 0 w 270"/>
                  <a:gd name="T1" fmla="*/ 0 h 337"/>
                  <a:gd name="T2" fmla="*/ 0 w 270"/>
                  <a:gd name="T3" fmla="*/ 0 h 337"/>
                  <a:gd name="T4" fmla="*/ 0 w 270"/>
                  <a:gd name="T5" fmla="*/ 0 h 337"/>
                  <a:gd name="T6" fmla="*/ 0 w 270"/>
                  <a:gd name="T7" fmla="*/ 0 h 337"/>
                  <a:gd name="T8" fmla="*/ 0 w 270"/>
                  <a:gd name="T9" fmla="*/ 0 h 337"/>
                  <a:gd name="T10" fmla="*/ 0 w 270"/>
                  <a:gd name="T11" fmla="*/ 0 h 337"/>
                  <a:gd name="T12" fmla="*/ 0 w 270"/>
                  <a:gd name="T13" fmla="*/ 0 h 337"/>
                  <a:gd name="T14" fmla="*/ 0 w 270"/>
                  <a:gd name="T15" fmla="*/ 0 h 337"/>
                  <a:gd name="T16" fmla="*/ 0 w 270"/>
                  <a:gd name="T17" fmla="*/ 0 h 337"/>
                  <a:gd name="T18" fmla="*/ 0 w 270"/>
                  <a:gd name="T19" fmla="*/ 0 h 337"/>
                  <a:gd name="T20" fmla="*/ 0 w 270"/>
                  <a:gd name="T21" fmla="*/ 0 h 337"/>
                  <a:gd name="T22" fmla="*/ 0 w 270"/>
                  <a:gd name="T23" fmla="*/ 1 h 337"/>
                  <a:gd name="T24" fmla="*/ 0 w 270"/>
                  <a:gd name="T25" fmla="*/ 1 h 337"/>
                  <a:gd name="T26" fmla="*/ 0 w 270"/>
                  <a:gd name="T27" fmla="*/ 1 h 337"/>
                  <a:gd name="T28" fmla="*/ 0 w 270"/>
                  <a:gd name="T29" fmla="*/ 1 h 337"/>
                  <a:gd name="T30" fmla="*/ 0 w 270"/>
                  <a:gd name="T31" fmla="*/ 1 h 337"/>
                  <a:gd name="T32" fmla="*/ 0 w 270"/>
                  <a:gd name="T33" fmla="*/ 1 h 337"/>
                  <a:gd name="T34" fmla="*/ 0 w 270"/>
                  <a:gd name="T35" fmla="*/ 1 h 337"/>
                  <a:gd name="T36" fmla="*/ 0 w 270"/>
                  <a:gd name="T37" fmla="*/ 1 h 337"/>
                  <a:gd name="T38" fmla="*/ 0 w 270"/>
                  <a:gd name="T39" fmla="*/ 1 h 337"/>
                  <a:gd name="T40" fmla="*/ 0 w 270"/>
                  <a:gd name="T41" fmla="*/ 1 h 337"/>
                  <a:gd name="T42" fmla="*/ 0 w 270"/>
                  <a:gd name="T43" fmla="*/ 1 h 337"/>
                  <a:gd name="T44" fmla="*/ 0 w 270"/>
                  <a:gd name="T45" fmla="*/ 1 h 337"/>
                  <a:gd name="T46" fmla="*/ 0 w 270"/>
                  <a:gd name="T47" fmla="*/ 0 h 337"/>
                  <a:gd name="T48" fmla="*/ 0 w 270"/>
                  <a:gd name="T49" fmla="*/ 0 h 337"/>
                  <a:gd name="T50" fmla="*/ 0 w 270"/>
                  <a:gd name="T51" fmla="*/ 0 h 337"/>
                  <a:gd name="T52" fmla="*/ 0 w 270"/>
                  <a:gd name="T53" fmla="*/ 1 h 337"/>
                  <a:gd name="T54" fmla="*/ 0 w 270"/>
                  <a:gd name="T55" fmla="*/ 1 h 337"/>
                  <a:gd name="T56" fmla="*/ 0 w 270"/>
                  <a:gd name="T57" fmla="*/ 1 h 337"/>
                  <a:gd name="T58" fmla="*/ 0 w 270"/>
                  <a:gd name="T59" fmla="*/ 1 h 337"/>
                  <a:gd name="T60" fmla="*/ 0 w 270"/>
                  <a:gd name="T61" fmla="*/ 1 h 337"/>
                  <a:gd name="T62" fmla="*/ 0 w 270"/>
                  <a:gd name="T63" fmla="*/ 0 h 337"/>
                  <a:gd name="T64" fmla="*/ 1 w 270"/>
                  <a:gd name="T65" fmla="*/ 0 h 337"/>
                  <a:gd name="T66" fmla="*/ 1 w 270"/>
                  <a:gd name="T67" fmla="*/ 0 h 337"/>
                  <a:gd name="T68" fmla="*/ 1 w 270"/>
                  <a:gd name="T69" fmla="*/ 0 h 337"/>
                  <a:gd name="T70" fmla="*/ 1 w 270"/>
                  <a:gd name="T71" fmla="*/ 0 h 337"/>
                  <a:gd name="T72" fmla="*/ 1 w 270"/>
                  <a:gd name="T73" fmla="*/ 0 h 337"/>
                  <a:gd name="T74" fmla="*/ 0 w 270"/>
                  <a:gd name="T75" fmla="*/ 1 h 337"/>
                  <a:gd name="T76" fmla="*/ 0 w 270"/>
                  <a:gd name="T77" fmla="*/ 1 h 337"/>
                  <a:gd name="T78" fmla="*/ 0 w 270"/>
                  <a:gd name="T79" fmla="*/ 1 h 337"/>
                  <a:gd name="T80" fmla="*/ 1 w 270"/>
                  <a:gd name="T81" fmla="*/ 0 h 337"/>
                  <a:gd name="T82" fmla="*/ 1 w 270"/>
                  <a:gd name="T83" fmla="*/ 0 h 337"/>
                  <a:gd name="T84" fmla="*/ 1 w 270"/>
                  <a:gd name="T85" fmla="*/ 0 h 337"/>
                  <a:gd name="T86" fmla="*/ 1 w 270"/>
                  <a:gd name="T87" fmla="*/ 0 h 337"/>
                  <a:gd name="T88" fmla="*/ 1 w 270"/>
                  <a:gd name="T89" fmla="*/ 0 h 337"/>
                  <a:gd name="T90" fmla="*/ 1 w 270"/>
                  <a:gd name="T91" fmla="*/ 0 h 337"/>
                  <a:gd name="T92" fmla="*/ 1 w 270"/>
                  <a:gd name="T93" fmla="*/ 0 h 337"/>
                  <a:gd name="T94" fmla="*/ 1 w 270"/>
                  <a:gd name="T95" fmla="*/ 0 h 337"/>
                  <a:gd name="T96" fmla="*/ 1 w 270"/>
                  <a:gd name="T97" fmla="*/ 0 h 33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70" h="337">
                    <a:moveTo>
                      <a:pt x="1" y="27"/>
                    </a:moveTo>
                    <a:lnTo>
                      <a:pt x="0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5"/>
                    </a:lnTo>
                    <a:lnTo>
                      <a:pt x="12" y="2"/>
                    </a:lnTo>
                    <a:lnTo>
                      <a:pt x="19" y="1"/>
                    </a:lnTo>
                    <a:lnTo>
                      <a:pt x="26" y="0"/>
                    </a:lnTo>
                    <a:lnTo>
                      <a:pt x="32" y="0"/>
                    </a:lnTo>
                    <a:lnTo>
                      <a:pt x="36" y="2"/>
                    </a:lnTo>
                    <a:lnTo>
                      <a:pt x="39" y="4"/>
                    </a:lnTo>
                    <a:lnTo>
                      <a:pt x="41" y="7"/>
                    </a:lnTo>
                    <a:lnTo>
                      <a:pt x="42" y="10"/>
                    </a:lnTo>
                    <a:lnTo>
                      <a:pt x="43" y="14"/>
                    </a:lnTo>
                    <a:lnTo>
                      <a:pt x="44" y="18"/>
                    </a:lnTo>
                    <a:lnTo>
                      <a:pt x="1" y="27"/>
                    </a:lnTo>
                    <a:close/>
                    <a:moveTo>
                      <a:pt x="44" y="18"/>
                    </a:moveTo>
                    <a:lnTo>
                      <a:pt x="46" y="31"/>
                    </a:lnTo>
                    <a:lnTo>
                      <a:pt x="53" y="62"/>
                    </a:lnTo>
                    <a:lnTo>
                      <a:pt x="61" y="106"/>
                    </a:lnTo>
                    <a:lnTo>
                      <a:pt x="70" y="155"/>
                    </a:lnTo>
                    <a:lnTo>
                      <a:pt x="80" y="205"/>
                    </a:lnTo>
                    <a:lnTo>
                      <a:pt x="89" y="247"/>
                    </a:lnTo>
                    <a:lnTo>
                      <a:pt x="93" y="262"/>
                    </a:lnTo>
                    <a:lnTo>
                      <a:pt x="96" y="274"/>
                    </a:lnTo>
                    <a:lnTo>
                      <a:pt x="98" y="277"/>
                    </a:lnTo>
                    <a:lnTo>
                      <a:pt x="99" y="280"/>
                    </a:lnTo>
                    <a:lnTo>
                      <a:pt x="100" y="280"/>
                    </a:lnTo>
                    <a:lnTo>
                      <a:pt x="142" y="294"/>
                    </a:lnTo>
                    <a:lnTo>
                      <a:pt x="136" y="309"/>
                    </a:lnTo>
                    <a:lnTo>
                      <a:pt x="130" y="320"/>
                    </a:lnTo>
                    <a:lnTo>
                      <a:pt x="124" y="328"/>
                    </a:lnTo>
                    <a:lnTo>
                      <a:pt x="118" y="334"/>
                    </a:lnTo>
                    <a:lnTo>
                      <a:pt x="112" y="337"/>
                    </a:lnTo>
                    <a:lnTo>
                      <a:pt x="106" y="336"/>
                    </a:lnTo>
                    <a:lnTo>
                      <a:pt x="100" y="332"/>
                    </a:lnTo>
                    <a:lnTo>
                      <a:pt x="94" y="327"/>
                    </a:lnTo>
                    <a:lnTo>
                      <a:pt x="88" y="320"/>
                    </a:lnTo>
                    <a:lnTo>
                      <a:pt x="82" y="311"/>
                    </a:lnTo>
                    <a:lnTo>
                      <a:pt x="76" y="301"/>
                    </a:lnTo>
                    <a:lnTo>
                      <a:pt x="70" y="288"/>
                    </a:lnTo>
                    <a:lnTo>
                      <a:pt x="60" y="260"/>
                    </a:lnTo>
                    <a:lnTo>
                      <a:pt x="49" y="227"/>
                    </a:lnTo>
                    <a:lnTo>
                      <a:pt x="39" y="193"/>
                    </a:lnTo>
                    <a:lnTo>
                      <a:pt x="30" y="159"/>
                    </a:lnTo>
                    <a:lnTo>
                      <a:pt x="22" y="125"/>
                    </a:lnTo>
                    <a:lnTo>
                      <a:pt x="15" y="94"/>
                    </a:lnTo>
                    <a:lnTo>
                      <a:pt x="6" y="45"/>
                    </a:lnTo>
                    <a:lnTo>
                      <a:pt x="1" y="27"/>
                    </a:lnTo>
                    <a:lnTo>
                      <a:pt x="44" y="18"/>
                    </a:lnTo>
                    <a:close/>
                    <a:moveTo>
                      <a:pt x="142" y="294"/>
                    </a:moveTo>
                    <a:lnTo>
                      <a:pt x="143" y="290"/>
                    </a:lnTo>
                    <a:lnTo>
                      <a:pt x="142" y="294"/>
                    </a:lnTo>
                    <a:lnTo>
                      <a:pt x="121" y="287"/>
                    </a:lnTo>
                    <a:lnTo>
                      <a:pt x="142" y="294"/>
                    </a:lnTo>
                    <a:close/>
                    <a:moveTo>
                      <a:pt x="100" y="280"/>
                    </a:moveTo>
                    <a:lnTo>
                      <a:pt x="107" y="261"/>
                    </a:lnTo>
                    <a:lnTo>
                      <a:pt x="115" y="240"/>
                    </a:lnTo>
                    <a:lnTo>
                      <a:pt x="124" y="221"/>
                    </a:lnTo>
                    <a:lnTo>
                      <a:pt x="135" y="200"/>
                    </a:lnTo>
                    <a:lnTo>
                      <a:pt x="155" y="162"/>
                    </a:lnTo>
                    <a:lnTo>
                      <a:pt x="176" y="127"/>
                    </a:lnTo>
                    <a:lnTo>
                      <a:pt x="196" y="96"/>
                    </a:lnTo>
                    <a:lnTo>
                      <a:pt x="212" y="72"/>
                    </a:lnTo>
                    <a:lnTo>
                      <a:pt x="224" y="55"/>
                    </a:lnTo>
                    <a:lnTo>
                      <a:pt x="228" y="50"/>
                    </a:lnTo>
                    <a:lnTo>
                      <a:pt x="262" y="76"/>
                    </a:lnTo>
                    <a:lnTo>
                      <a:pt x="258" y="81"/>
                    </a:lnTo>
                    <a:lnTo>
                      <a:pt x="248" y="96"/>
                    </a:lnTo>
                    <a:lnTo>
                      <a:pt x="233" y="120"/>
                    </a:lnTo>
                    <a:lnTo>
                      <a:pt x="214" y="148"/>
                    </a:lnTo>
                    <a:lnTo>
                      <a:pt x="194" y="182"/>
                    </a:lnTo>
                    <a:lnTo>
                      <a:pt x="174" y="219"/>
                    </a:lnTo>
                    <a:lnTo>
                      <a:pt x="165" y="237"/>
                    </a:lnTo>
                    <a:lnTo>
                      <a:pt x="156" y="257"/>
                    </a:lnTo>
                    <a:lnTo>
                      <a:pt x="148" y="275"/>
                    </a:lnTo>
                    <a:lnTo>
                      <a:pt x="142" y="294"/>
                    </a:lnTo>
                    <a:lnTo>
                      <a:pt x="100" y="280"/>
                    </a:lnTo>
                    <a:close/>
                    <a:moveTo>
                      <a:pt x="228" y="50"/>
                    </a:moveTo>
                    <a:lnTo>
                      <a:pt x="230" y="47"/>
                    </a:lnTo>
                    <a:lnTo>
                      <a:pt x="233" y="44"/>
                    </a:lnTo>
                    <a:lnTo>
                      <a:pt x="235" y="41"/>
                    </a:lnTo>
                    <a:lnTo>
                      <a:pt x="238" y="40"/>
                    </a:lnTo>
                    <a:lnTo>
                      <a:pt x="242" y="39"/>
                    </a:lnTo>
                    <a:lnTo>
                      <a:pt x="246" y="39"/>
                    </a:lnTo>
                    <a:lnTo>
                      <a:pt x="252" y="41"/>
                    </a:lnTo>
                    <a:lnTo>
                      <a:pt x="257" y="45"/>
                    </a:lnTo>
                    <a:lnTo>
                      <a:pt x="263" y="50"/>
                    </a:lnTo>
                    <a:lnTo>
                      <a:pt x="267" y="54"/>
                    </a:lnTo>
                    <a:lnTo>
                      <a:pt x="269" y="58"/>
                    </a:lnTo>
                    <a:lnTo>
                      <a:pt x="270" y="62"/>
                    </a:lnTo>
                    <a:lnTo>
                      <a:pt x="269" y="65"/>
                    </a:lnTo>
                    <a:lnTo>
                      <a:pt x="267" y="70"/>
                    </a:lnTo>
                    <a:lnTo>
                      <a:pt x="265" y="73"/>
                    </a:lnTo>
                    <a:lnTo>
                      <a:pt x="262" y="76"/>
                    </a:lnTo>
                    <a:lnTo>
                      <a:pt x="228" y="50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63" name="Freeform 659">
                <a:extLst>
                  <a:ext uri="{FF2B5EF4-FFF2-40B4-BE49-F238E27FC236}">
                    <a16:creationId xmlns:a16="http://schemas.microsoft.com/office/drawing/2014/main" id="{72C74232-3017-4C59-8DCC-46ABFEBC0EE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6" y="1650"/>
                <a:ext cx="11" cy="16"/>
              </a:xfrm>
              <a:custGeom>
                <a:avLst/>
                <a:gdLst>
                  <a:gd name="T0" fmla="*/ 0 w 203"/>
                  <a:gd name="T1" fmla="*/ 0 h 303"/>
                  <a:gd name="T2" fmla="*/ 0 w 203"/>
                  <a:gd name="T3" fmla="*/ 0 h 303"/>
                  <a:gd name="T4" fmla="*/ 0 w 203"/>
                  <a:gd name="T5" fmla="*/ 0 h 303"/>
                  <a:gd name="T6" fmla="*/ 0 w 203"/>
                  <a:gd name="T7" fmla="*/ 0 h 303"/>
                  <a:gd name="T8" fmla="*/ 0 w 203"/>
                  <a:gd name="T9" fmla="*/ 0 h 303"/>
                  <a:gd name="T10" fmla="*/ 0 w 203"/>
                  <a:gd name="T11" fmla="*/ 0 h 303"/>
                  <a:gd name="T12" fmla="*/ 0 w 203"/>
                  <a:gd name="T13" fmla="*/ 0 h 303"/>
                  <a:gd name="T14" fmla="*/ 0 w 203"/>
                  <a:gd name="T15" fmla="*/ 0 h 303"/>
                  <a:gd name="T16" fmla="*/ 0 w 203"/>
                  <a:gd name="T17" fmla="*/ 0 h 303"/>
                  <a:gd name="T18" fmla="*/ 0 w 203"/>
                  <a:gd name="T19" fmla="*/ 0 h 303"/>
                  <a:gd name="T20" fmla="*/ 0 w 203"/>
                  <a:gd name="T21" fmla="*/ 0 h 303"/>
                  <a:gd name="T22" fmla="*/ 0 w 203"/>
                  <a:gd name="T23" fmla="*/ 0 h 303"/>
                  <a:gd name="T24" fmla="*/ 0 w 203"/>
                  <a:gd name="T25" fmla="*/ 1 h 303"/>
                  <a:gd name="T26" fmla="*/ 0 w 203"/>
                  <a:gd name="T27" fmla="*/ 1 h 303"/>
                  <a:gd name="T28" fmla="*/ 0 w 203"/>
                  <a:gd name="T29" fmla="*/ 1 h 303"/>
                  <a:gd name="T30" fmla="*/ 1 w 203"/>
                  <a:gd name="T31" fmla="*/ 1 h 303"/>
                  <a:gd name="T32" fmla="*/ 0 w 203"/>
                  <a:gd name="T33" fmla="*/ 1 h 303"/>
                  <a:gd name="T34" fmla="*/ 0 w 203"/>
                  <a:gd name="T35" fmla="*/ 1 h 303"/>
                  <a:gd name="T36" fmla="*/ 0 w 203"/>
                  <a:gd name="T37" fmla="*/ 1 h 303"/>
                  <a:gd name="T38" fmla="*/ 0 w 203"/>
                  <a:gd name="T39" fmla="*/ 1 h 303"/>
                  <a:gd name="T40" fmla="*/ 0 w 203"/>
                  <a:gd name="T41" fmla="*/ 1 h 303"/>
                  <a:gd name="T42" fmla="*/ 0 w 203"/>
                  <a:gd name="T43" fmla="*/ 0 h 303"/>
                  <a:gd name="T44" fmla="*/ 0 w 203"/>
                  <a:gd name="T45" fmla="*/ 0 h 303"/>
                  <a:gd name="T46" fmla="*/ 0 w 203"/>
                  <a:gd name="T47" fmla="*/ 0 h 303"/>
                  <a:gd name="T48" fmla="*/ 1 w 203"/>
                  <a:gd name="T49" fmla="*/ 1 h 303"/>
                  <a:gd name="T50" fmla="*/ 1 w 203"/>
                  <a:gd name="T51" fmla="*/ 1 h 303"/>
                  <a:gd name="T52" fmla="*/ 1 w 203"/>
                  <a:gd name="T53" fmla="*/ 1 h 303"/>
                  <a:gd name="T54" fmla="*/ 1 w 203"/>
                  <a:gd name="T55" fmla="*/ 1 h 303"/>
                  <a:gd name="T56" fmla="*/ 1 w 203"/>
                  <a:gd name="T57" fmla="*/ 1 h 303"/>
                  <a:gd name="T58" fmla="*/ 1 w 203"/>
                  <a:gd name="T59" fmla="*/ 1 h 303"/>
                  <a:gd name="T60" fmla="*/ 1 w 203"/>
                  <a:gd name="T61" fmla="*/ 1 h 303"/>
                  <a:gd name="T62" fmla="*/ 0 w 203"/>
                  <a:gd name="T63" fmla="*/ 1 h 303"/>
                  <a:gd name="T64" fmla="*/ 0 w 203"/>
                  <a:gd name="T65" fmla="*/ 1 h 30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03" h="303">
                    <a:moveTo>
                      <a:pt x="4" y="31"/>
                    </a:moveTo>
                    <a:lnTo>
                      <a:pt x="3" y="28"/>
                    </a:lnTo>
                    <a:lnTo>
                      <a:pt x="1" y="24"/>
                    </a:lnTo>
                    <a:lnTo>
                      <a:pt x="0" y="20"/>
                    </a:lnTo>
                    <a:lnTo>
                      <a:pt x="1" y="16"/>
                    </a:lnTo>
                    <a:lnTo>
                      <a:pt x="3" y="12"/>
                    </a:lnTo>
                    <a:lnTo>
                      <a:pt x="6" y="9"/>
                    </a:lnTo>
                    <a:lnTo>
                      <a:pt x="10" y="6"/>
                    </a:lnTo>
                    <a:lnTo>
                      <a:pt x="17" y="3"/>
                    </a:lnTo>
                    <a:lnTo>
                      <a:pt x="24" y="1"/>
                    </a:lnTo>
                    <a:lnTo>
                      <a:pt x="29" y="0"/>
                    </a:lnTo>
                    <a:lnTo>
                      <a:pt x="33" y="1"/>
                    </a:lnTo>
                    <a:lnTo>
                      <a:pt x="37" y="3"/>
                    </a:lnTo>
                    <a:lnTo>
                      <a:pt x="39" y="5"/>
                    </a:lnTo>
                    <a:lnTo>
                      <a:pt x="41" y="8"/>
                    </a:lnTo>
                    <a:lnTo>
                      <a:pt x="43" y="12"/>
                    </a:lnTo>
                    <a:lnTo>
                      <a:pt x="44" y="16"/>
                    </a:lnTo>
                    <a:lnTo>
                      <a:pt x="4" y="31"/>
                    </a:lnTo>
                    <a:close/>
                    <a:moveTo>
                      <a:pt x="44" y="16"/>
                    </a:moveTo>
                    <a:lnTo>
                      <a:pt x="49" y="25"/>
                    </a:lnTo>
                    <a:lnTo>
                      <a:pt x="58" y="48"/>
                    </a:lnTo>
                    <a:lnTo>
                      <a:pt x="71" y="82"/>
                    </a:lnTo>
                    <a:lnTo>
                      <a:pt x="91" y="121"/>
                    </a:lnTo>
                    <a:lnTo>
                      <a:pt x="101" y="142"/>
                    </a:lnTo>
                    <a:lnTo>
                      <a:pt x="112" y="163"/>
                    </a:lnTo>
                    <a:lnTo>
                      <a:pt x="124" y="183"/>
                    </a:lnTo>
                    <a:lnTo>
                      <a:pt x="137" y="203"/>
                    </a:lnTo>
                    <a:lnTo>
                      <a:pt x="150" y="221"/>
                    </a:lnTo>
                    <a:lnTo>
                      <a:pt x="163" y="237"/>
                    </a:lnTo>
                    <a:lnTo>
                      <a:pt x="170" y="244"/>
                    </a:lnTo>
                    <a:lnTo>
                      <a:pt x="177" y="250"/>
                    </a:lnTo>
                    <a:lnTo>
                      <a:pt x="184" y="256"/>
                    </a:lnTo>
                    <a:lnTo>
                      <a:pt x="191" y="260"/>
                    </a:lnTo>
                    <a:lnTo>
                      <a:pt x="168" y="298"/>
                    </a:lnTo>
                    <a:lnTo>
                      <a:pt x="160" y="292"/>
                    </a:lnTo>
                    <a:lnTo>
                      <a:pt x="152" y="286"/>
                    </a:lnTo>
                    <a:lnTo>
                      <a:pt x="144" y="278"/>
                    </a:lnTo>
                    <a:lnTo>
                      <a:pt x="136" y="270"/>
                    </a:lnTo>
                    <a:lnTo>
                      <a:pt x="120" y="253"/>
                    </a:lnTo>
                    <a:lnTo>
                      <a:pt x="105" y="233"/>
                    </a:lnTo>
                    <a:lnTo>
                      <a:pt x="91" y="212"/>
                    </a:lnTo>
                    <a:lnTo>
                      <a:pt x="77" y="189"/>
                    </a:lnTo>
                    <a:lnTo>
                      <a:pt x="65" y="167"/>
                    </a:lnTo>
                    <a:lnTo>
                      <a:pt x="53" y="144"/>
                    </a:lnTo>
                    <a:lnTo>
                      <a:pt x="32" y="101"/>
                    </a:lnTo>
                    <a:lnTo>
                      <a:pt x="17" y="66"/>
                    </a:lnTo>
                    <a:lnTo>
                      <a:pt x="8" y="41"/>
                    </a:lnTo>
                    <a:lnTo>
                      <a:pt x="4" y="31"/>
                    </a:lnTo>
                    <a:lnTo>
                      <a:pt x="44" y="16"/>
                    </a:lnTo>
                    <a:close/>
                    <a:moveTo>
                      <a:pt x="191" y="260"/>
                    </a:moveTo>
                    <a:lnTo>
                      <a:pt x="194" y="262"/>
                    </a:lnTo>
                    <a:lnTo>
                      <a:pt x="198" y="265"/>
                    </a:lnTo>
                    <a:lnTo>
                      <a:pt x="200" y="267"/>
                    </a:lnTo>
                    <a:lnTo>
                      <a:pt x="202" y="270"/>
                    </a:lnTo>
                    <a:lnTo>
                      <a:pt x="203" y="274"/>
                    </a:lnTo>
                    <a:lnTo>
                      <a:pt x="203" y="278"/>
                    </a:lnTo>
                    <a:lnTo>
                      <a:pt x="201" y="284"/>
                    </a:lnTo>
                    <a:lnTo>
                      <a:pt x="198" y="291"/>
                    </a:lnTo>
                    <a:lnTo>
                      <a:pt x="194" y="296"/>
                    </a:lnTo>
                    <a:lnTo>
                      <a:pt x="190" y="300"/>
                    </a:lnTo>
                    <a:lnTo>
                      <a:pt x="186" y="302"/>
                    </a:lnTo>
                    <a:lnTo>
                      <a:pt x="183" y="303"/>
                    </a:lnTo>
                    <a:lnTo>
                      <a:pt x="179" y="303"/>
                    </a:lnTo>
                    <a:lnTo>
                      <a:pt x="174" y="301"/>
                    </a:lnTo>
                    <a:lnTo>
                      <a:pt x="171" y="300"/>
                    </a:lnTo>
                    <a:lnTo>
                      <a:pt x="168" y="298"/>
                    </a:lnTo>
                    <a:lnTo>
                      <a:pt x="191" y="260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64" name="Freeform 660">
                <a:extLst>
                  <a:ext uri="{FF2B5EF4-FFF2-40B4-BE49-F238E27FC236}">
                    <a16:creationId xmlns:a16="http://schemas.microsoft.com/office/drawing/2014/main" id="{FB19089D-F401-43A9-8567-D97053AE26A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82" y="1609"/>
                <a:ext cx="9" cy="15"/>
              </a:xfrm>
              <a:custGeom>
                <a:avLst/>
                <a:gdLst>
                  <a:gd name="T0" fmla="*/ 0 w 178"/>
                  <a:gd name="T1" fmla="*/ 1 h 284"/>
                  <a:gd name="T2" fmla="*/ 0 w 178"/>
                  <a:gd name="T3" fmla="*/ 1 h 284"/>
                  <a:gd name="T4" fmla="*/ 0 w 178"/>
                  <a:gd name="T5" fmla="*/ 1 h 284"/>
                  <a:gd name="T6" fmla="*/ 0 w 178"/>
                  <a:gd name="T7" fmla="*/ 1 h 284"/>
                  <a:gd name="T8" fmla="*/ 0 w 178"/>
                  <a:gd name="T9" fmla="*/ 1 h 284"/>
                  <a:gd name="T10" fmla="*/ 0 w 178"/>
                  <a:gd name="T11" fmla="*/ 1 h 284"/>
                  <a:gd name="T12" fmla="*/ 0 w 178"/>
                  <a:gd name="T13" fmla="*/ 1 h 284"/>
                  <a:gd name="T14" fmla="*/ 0 w 178"/>
                  <a:gd name="T15" fmla="*/ 1 h 284"/>
                  <a:gd name="T16" fmla="*/ 0 w 178"/>
                  <a:gd name="T17" fmla="*/ 1 h 284"/>
                  <a:gd name="T18" fmla="*/ 0 w 178"/>
                  <a:gd name="T19" fmla="*/ 1 h 284"/>
                  <a:gd name="T20" fmla="*/ 0 w 178"/>
                  <a:gd name="T21" fmla="*/ 1 h 284"/>
                  <a:gd name="T22" fmla="*/ 0 w 178"/>
                  <a:gd name="T23" fmla="*/ 1 h 284"/>
                  <a:gd name="T24" fmla="*/ 0 w 178"/>
                  <a:gd name="T25" fmla="*/ 1 h 284"/>
                  <a:gd name="T26" fmla="*/ 0 w 178"/>
                  <a:gd name="T27" fmla="*/ 0 h 284"/>
                  <a:gd name="T28" fmla="*/ 0 w 178"/>
                  <a:gd name="T29" fmla="*/ 0 h 284"/>
                  <a:gd name="T30" fmla="*/ 0 w 178"/>
                  <a:gd name="T31" fmla="*/ 0 h 284"/>
                  <a:gd name="T32" fmla="*/ 0 w 178"/>
                  <a:gd name="T33" fmla="*/ 0 h 284"/>
                  <a:gd name="T34" fmla="*/ 0 w 178"/>
                  <a:gd name="T35" fmla="*/ 0 h 284"/>
                  <a:gd name="T36" fmla="*/ 0 w 178"/>
                  <a:gd name="T37" fmla="*/ 0 h 284"/>
                  <a:gd name="T38" fmla="*/ 0 w 178"/>
                  <a:gd name="T39" fmla="*/ 0 h 284"/>
                  <a:gd name="T40" fmla="*/ 0 w 178"/>
                  <a:gd name="T41" fmla="*/ 0 h 284"/>
                  <a:gd name="T42" fmla="*/ 0 w 178"/>
                  <a:gd name="T43" fmla="*/ 0 h 284"/>
                  <a:gd name="T44" fmla="*/ 0 w 178"/>
                  <a:gd name="T45" fmla="*/ 0 h 284"/>
                  <a:gd name="T46" fmla="*/ 0 w 178"/>
                  <a:gd name="T47" fmla="*/ 0 h 284"/>
                  <a:gd name="T48" fmla="*/ 0 w 178"/>
                  <a:gd name="T49" fmla="*/ 0 h 284"/>
                  <a:gd name="T50" fmla="*/ 0 w 178"/>
                  <a:gd name="T51" fmla="*/ 0 h 284"/>
                  <a:gd name="T52" fmla="*/ 0 w 178"/>
                  <a:gd name="T53" fmla="*/ 1 h 284"/>
                  <a:gd name="T54" fmla="*/ 0 w 178"/>
                  <a:gd name="T55" fmla="*/ 1 h 284"/>
                  <a:gd name="T56" fmla="*/ 0 w 178"/>
                  <a:gd name="T57" fmla="*/ 1 h 284"/>
                  <a:gd name="T58" fmla="*/ 0 w 178"/>
                  <a:gd name="T59" fmla="*/ 0 h 284"/>
                  <a:gd name="T60" fmla="*/ 0 w 178"/>
                  <a:gd name="T61" fmla="*/ 0 h 284"/>
                  <a:gd name="T62" fmla="*/ 0 w 178"/>
                  <a:gd name="T63" fmla="*/ 0 h 284"/>
                  <a:gd name="T64" fmla="*/ 0 w 178"/>
                  <a:gd name="T65" fmla="*/ 0 h 284"/>
                  <a:gd name="T66" fmla="*/ 0 w 178"/>
                  <a:gd name="T67" fmla="*/ 0 h 284"/>
                  <a:gd name="T68" fmla="*/ 0 w 178"/>
                  <a:gd name="T69" fmla="*/ 0 h 284"/>
                  <a:gd name="T70" fmla="*/ 0 w 178"/>
                  <a:gd name="T71" fmla="*/ 0 h 284"/>
                  <a:gd name="T72" fmla="*/ 0 w 178"/>
                  <a:gd name="T73" fmla="*/ 0 h 284"/>
                  <a:gd name="T74" fmla="*/ 0 w 178"/>
                  <a:gd name="T75" fmla="*/ 0 h 28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78" h="284">
                    <a:moveTo>
                      <a:pt x="167" y="242"/>
                    </a:moveTo>
                    <a:lnTo>
                      <a:pt x="170" y="245"/>
                    </a:lnTo>
                    <a:lnTo>
                      <a:pt x="173" y="247"/>
                    </a:lnTo>
                    <a:lnTo>
                      <a:pt x="176" y="250"/>
                    </a:lnTo>
                    <a:lnTo>
                      <a:pt x="177" y="253"/>
                    </a:lnTo>
                    <a:lnTo>
                      <a:pt x="178" y="257"/>
                    </a:lnTo>
                    <a:lnTo>
                      <a:pt x="177" y="261"/>
                    </a:lnTo>
                    <a:lnTo>
                      <a:pt x="175" y="267"/>
                    </a:lnTo>
                    <a:lnTo>
                      <a:pt x="172" y="273"/>
                    </a:lnTo>
                    <a:lnTo>
                      <a:pt x="167" y="279"/>
                    </a:lnTo>
                    <a:lnTo>
                      <a:pt x="163" y="282"/>
                    </a:lnTo>
                    <a:lnTo>
                      <a:pt x="158" y="284"/>
                    </a:lnTo>
                    <a:lnTo>
                      <a:pt x="154" y="284"/>
                    </a:lnTo>
                    <a:lnTo>
                      <a:pt x="150" y="284"/>
                    </a:lnTo>
                    <a:lnTo>
                      <a:pt x="147" y="282"/>
                    </a:lnTo>
                    <a:lnTo>
                      <a:pt x="144" y="280"/>
                    </a:lnTo>
                    <a:lnTo>
                      <a:pt x="141" y="278"/>
                    </a:lnTo>
                    <a:lnTo>
                      <a:pt x="167" y="242"/>
                    </a:lnTo>
                    <a:close/>
                    <a:moveTo>
                      <a:pt x="141" y="278"/>
                    </a:moveTo>
                    <a:lnTo>
                      <a:pt x="134" y="273"/>
                    </a:lnTo>
                    <a:lnTo>
                      <a:pt x="117" y="257"/>
                    </a:lnTo>
                    <a:lnTo>
                      <a:pt x="104" y="246"/>
                    </a:lnTo>
                    <a:lnTo>
                      <a:pt x="91" y="234"/>
                    </a:lnTo>
                    <a:lnTo>
                      <a:pt x="78" y="219"/>
                    </a:lnTo>
                    <a:lnTo>
                      <a:pt x="63" y="202"/>
                    </a:lnTo>
                    <a:lnTo>
                      <a:pt x="50" y="184"/>
                    </a:lnTo>
                    <a:lnTo>
                      <a:pt x="37" y="164"/>
                    </a:lnTo>
                    <a:lnTo>
                      <a:pt x="31" y="153"/>
                    </a:lnTo>
                    <a:lnTo>
                      <a:pt x="25" y="143"/>
                    </a:lnTo>
                    <a:lnTo>
                      <a:pt x="19" y="132"/>
                    </a:lnTo>
                    <a:lnTo>
                      <a:pt x="15" y="120"/>
                    </a:lnTo>
                    <a:lnTo>
                      <a:pt x="10" y="108"/>
                    </a:lnTo>
                    <a:lnTo>
                      <a:pt x="7" y="96"/>
                    </a:lnTo>
                    <a:lnTo>
                      <a:pt x="4" y="83"/>
                    </a:lnTo>
                    <a:lnTo>
                      <a:pt x="2" y="71"/>
                    </a:lnTo>
                    <a:lnTo>
                      <a:pt x="0" y="59"/>
                    </a:lnTo>
                    <a:lnTo>
                      <a:pt x="0" y="46"/>
                    </a:lnTo>
                    <a:lnTo>
                      <a:pt x="0" y="32"/>
                    </a:lnTo>
                    <a:lnTo>
                      <a:pt x="1" y="19"/>
                    </a:lnTo>
                    <a:lnTo>
                      <a:pt x="44" y="24"/>
                    </a:lnTo>
                    <a:lnTo>
                      <a:pt x="43" y="35"/>
                    </a:lnTo>
                    <a:lnTo>
                      <a:pt x="43" y="47"/>
                    </a:lnTo>
                    <a:lnTo>
                      <a:pt x="44" y="57"/>
                    </a:lnTo>
                    <a:lnTo>
                      <a:pt x="45" y="68"/>
                    </a:lnTo>
                    <a:lnTo>
                      <a:pt x="47" y="78"/>
                    </a:lnTo>
                    <a:lnTo>
                      <a:pt x="50" y="89"/>
                    </a:lnTo>
                    <a:lnTo>
                      <a:pt x="53" y="99"/>
                    </a:lnTo>
                    <a:lnTo>
                      <a:pt x="57" y="108"/>
                    </a:lnTo>
                    <a:lnTo>
                      <a:pt x="65" y="127"/>
                    </a:lnTo>
                    <a:lnTo>
                      <a:pt x="77" y="145"/>
                    </a:lnTo>
                    <a:lnTo>
                      <a:pt x="88" y="162"/>
                    </a:lnTo>
                    <a:lnTo>
                      <a:pt x="100" y="178"/>
                    </a:lnTo>
                    <a:lnTo>
                      <a:pt x="111" y="192"/>
                    </a:lnTo>
                    <a:lnTo>
                      <a:pt x="124" y="204"/>
                    </a:lnTo>
                    <a:lnTo>
                      <a:pt x="135" y="215"/>
                    </a:lnTo>
                    <a:lnTo>
                      <a:pt x="145" y="225"/>
                    </a:lnTo>
                    <a:lnTo>
                      <a:pt x="161" y="238"/>
                    </a:lnTo>
                    <a:lnTo>
                      <a:pt x="167" y="242"/>
                    </a:lnTo>
                    <a:lnTo>
                      <a:pt x="141" y="278"/>
                    </a:lnTo>
                    <a:close/>
                    <a:moveTo>
                      <a:pt x="1" y="19"/>
                    </a:moveTo>
                    <a:lnTo>
                      <a:pt x="2" y="15"/>
                    </a:lnTo>
                    <a:lnTo>
                      <a:pt x="2" y="11"/>
                    </a:lnTo>
                    <a:lnTo>
                      <a:pt x="4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8" y="0"/>
                    </a:lnTo>
                    <a:lnTo>
                      <a:pt x="25" y="0"/>
                    </a:lnTo>
                    <a:lnTo>
                      <a:pt x="33" y="2"/>
                    </a:lnTo>
                    <a:lnTo>
                      <a:pt x="38" y="4"/>
                    </a:lnTo>
                    <a:lnTo>
                      <a:pt x="41" y="6"/>
                    </a:lnTo>
                    <a:lnTo>
                      <a:pt x="43" y="9"/>
                    </a:lnTo>
                    <a:lnTo>
                      <a:pt x="45" y="13"/>
                    </a:lnTo>
                    <a:lnTo>
                      <a:pt x="45" y="16"/>
                    </a:lnTo>
                    <a:lnTo>
                      <a:pt x="45" y="20"/>
                    </a:lnTo>
                    <a:lnTo>
                      <a:pt x="44" y="24"/>
                    </a:lnTo>
                    <a:lnTo>
                      <a:pt x="1" y="19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65" name="Freeform 661">
                <a:extLst>
                  <a:ext uri="{FF2B5EF4-FFF2-40B4-BE49-F238E27FC236}">
                    <a16:creationId xmlns:a16="http://schemas.microsoft.com/office/drawing/2014/main" id="{691542DA-F8A6-4E92-8906-D4569DAB2A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78" y="1626"/>
                <a:ext cx="29" cy="55"/>
              </a:xfrm>
              <a:custGeom>
                <a:avLst/>
                <a:gdLst>
                  <a:gd name="T0" fmla="*/ 1 w 559"/>
                  <a:gd name="T1" fmla="*/ 0 h 1056"/>
                  <a:gd name="T2" fmla="*/ 1 w 559"/>
                  <a:gd name="T3" fmla="*/ 0 h 1056"/>
                  <a:gd name="T4" fmla="*/ 1 w 559"/>
                  <a:gd name="T5" fmla="*/ 0 h 1056"/>
                  <a:gd name="T6" fmla="*/ 1 w 559"/>
                  <a:gd name="T7" fmla="*/ 0 h 1056"/>
                  <a:gd name="T8" fmla="*/ 1 w 559"/>
                  <a:gd name="T9" fmla="*/ 0 h 1056"/>
                  <a:gd name="T10" fmla="*/ 1 w 559"/>
                  <a:gd name="T11" fmla="*/ 0 h 1056"/>
                  <a:gd name="T12" fmla="*/ 1 w 559"/>
                  <a:gd name="T13" fmla="*/ 0 h 1056"/>
                  <a:gd name="T14" fmla="*/ 1 w 559"/>
                  <a:gd name="T15" fmla="*/ 0 h 1056"/>
                  <a:gd name="T16" fmla="*/ 1 w 559"/>
                  <a:gd name="T17" fmla="*/ 1 h 1056"/>
                  <a:gd name="T18" fmla="*/ 0 w 559"/>
                  <a:gd name="T19" fmla="*/ 1 h 1056"/>
                  <a:gd name="T20" fmla="*/ 0 w 559"/>
                  <a:gd name="T21" fmla="*/ 1 h 1056"/>
                  <a:gd name="T22" fmla="*/ 0 w 559"/>
                  <a:gd name="T23" fmla="*/ 1 h 1056"/>
                  <a:gd name="T24" fmla="*/ 1 w 559"/>
                  <a:gd name="T25" fmla="*/ 0 h 1056"/>
                  <a:gd name="T26" fmla="*/ 1 w 559"/>
                  <a:gd name="T27" fmla="*/ 0 h 1056"/>
                  <a:gd name="T28" fmla="*/ 1 w 559"/>
                  <a:gd name="T29" fmla="*/ 0 h 1056"/>
                  <a:gd name="T30" fmla="*/ 0 w 559"/>
                  <a:gd name="T31" fmla="*/ 1 h 1056"/>
                  <a:gd name="T32" fmla="*/ 0 w 559"/>
                  <a:gd name="T33" fmla="*/ 1 h 1056"/>
                  <a:gd name="T34" fmla="*/ 0 w 559"/>
                  <a:gd name="T35" fmla="*/ 1 h 1056"/>
                  <a:gd name="T36" fmla="*/ 0 w 559"/>
                  <a:gd name="T37" fmla="*/ 1 h 1056"/>
                  <a:gd name="T38" fmla="*/ 0 w 559"/>
                  <a:gd name="T39" fmla="*/ 2 h 1056"/>
                  <a:gd name="T40" fmla="*/ 0 w 559"/>
                  <a:gd name="T41" fmla="*/ 2 h 1056"/>
                  <a:gd name="T42" fmla="*/ 0 w 559"/>
                  <a:gd name="T43" fmla="*/ 2 h 1056"/>
                  <a:gd name="T44" fmla="*/ 0 w 559"/>
                  <a:gd name="T45" fmla="*/ 1 h 1056"/>
                  <a:gd name="T46" fmla="*/ 0 w 559"/>
                  <a:gd name="T47" fmla="*/ 1 h 1056"/>
                  <a:gd name="T48" fmla="*/ 0 w 559"/>
                  <a:gd name="T49" fmla="*/ 1 h 1056"/>
                  <a:gd name="T50" fmla="*/ 0 w 559"/>
                  <a:gd name="T51" fmla="*/ 2 h 1056"/>
                  <a:gd name="T52" fmla="*/ 0 w 559"/>
                  <a:gd name="T53" fmla="*/ 2 h 1056"/>
                  <a:gd name="T54" fmla="*/ 1 w 559"/>
                  <a:gd name="T55" fmla="*/ 3 h 1056"/>
                  <a:gd name="T56" fmla="*/ 0 w 559"/>
                  <a:gd name="T57" fmla="*/ 2 h 1056"/>
                  <a:gd name="T58" fmla="*/ 1 w 559"/>
                  <a:gd name="T59" fmla="*/ 3 h 1056"/>
                  <a:gd name="T60" fmla="*/ 1 w 559"/>
                  <a:gd name="T61" fmla="*/ 3 h 1056"/>
                  <a:gd name="T62" fmla="*/ 1 w 559"/>
                  <a:gd name="T63" fmla="*/ 2 h 1056"/>
                  <a:gd name="T64" fmla="*/ 1 w 559"/>
                  <a:gd name="T65" fmla="*/ 2 h 1056"/>
                  <a:gd name="T66" fmla="*/ 1 w 559"/>
                  <a:gd name="T67" fmla="*/ 1 h 1056"/>
                  <a:gd name="T68" fmla="*/ 1 w 559"/>
                  <a:gd name="T69" fmla="*/ 1 h 1056"/>
                  <a:gd name="T70" fmla="*/ 1 w 559"/>
                  <a:gd name="T71" fmla="*/ 2 h 1056"/>
                  <a:gd name="T72" fmla="*/ 1 w 559"/>
                  <a:gd name="T73" fmla="*/ 2 h 1056"/>
                  <a:gd name="T74" fmla="*/ 1 w 559"/>
                  <a:gd name="T75" fmla="*/ 3 h 1056"/>
                  <a:gd name="T76" fmla="*/ 1 w 559"/>
                  <a:gd name="T77" fmla="*/ 1 h 1056"/>
                  <a:gd name="T78" fmla="*/ 1 w 559"/>
                  <a:gd name="T79" fmla="*/ 1 h 1056"/>
                  <a:gd name="T80" fmla="*/ 1 w 559"/>
                  <a:gd name="T81" fmla="*/ 1 h 1056"/>
                  <a:gd name="T82" fmla="*/ 2 w 559"/>
                  <a:gd name="T83" fmla="*/ 1 h 1056"/>
                  <a:gd name="T84" fmla="*/ 2 w 559"/>
                  <a:gd name="T85" fmla="*/ 1 h 1056"/>
                  <a:gd name="T86" fmla="*/ 2 w 559"/>
                  <a:gd name="T87" fmla="*/ 1 h 105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559" h="1056">
                    <a:moveTo>
                      <a:pt x="216" y="19"/>
                    </a:moveTo>
                    <a:lnTo>
                      <a:pt x="217" y="15"/>
                    </a:lnTo>
                    <a:lnTo>
                      <a:pt x="217" y="11"/>
                    </a:lnTo>
                    <a:lnTo>
                      <a:pt x="219" y="8"/>
                    </a:lnTo>
                    <a:lnTo>
                      <a:pt x="221" y="5"/>
                    </a:lnTo>
                    <a:lnTo>
                      <a:pt x="224" y="3"/>
                    </a:lnTo>
                    <a:lnTo>
                      <a:pt x="228" y="1"/>
                    </a:lnTo>
                    <a:lnTo>
                      <a:pt x="233" y="0"/>
                    </a:lnTo>
                    <a:lnTo>
                      <a:pt x="240" y="1"/>
                    </a:lnTo>
                    <a:lnTo>
                      <a:pt x="248" y="2"/>
                    </a:lnTo>
                    <a:lnTo>
                      <a:pt x="253" y="4"/>
                    </a:lnTo>
                    <a:lnTo>
                      <a:pt x="257" y="7"/>
                    </a:lnTo>
                    <a:lnTo>
                      <a:pt x="259" y="10"/>
                    </a:lnTo>
                    <a:lnTo>
                      <a:pt x="260" y="13"/>
                    </a:lnTo>
                    <a:lnTo>
                      <a:pt x="260" y="17"/>
                    </a:lnTo>
                    <a:lnTo>
                      <a:pt x="260" y="21"/>
                    </a:lnTo>
                    <a:lnTo>
                      <a:pt x="259" y="25"/>
                    </a:lnTo>
                    <a:lnTo>
                      <a:pt x="216" y="19"/>
                    </a:lnTo>
                    <a:close/>
                    <a:moveTo>
                      <a:pt x="259" y="25"/>
                    </a:moveTo>
                    <a:lnTo>
                      <a:pt x="258" y="33"/>
                    </a:lnTo>
                    <a:lnTo>
                      <a:pt x="254" y="57"/>
                    </a:lnTo>
                    <a:lnTo>
                      <a:pt x="247" y="93"/>
                    </a:lnTo>
                    <a:lnTo>
                      <a:pt x="236" y="138"/>
                    </a:lnTo>
                    <a:lnTo>
                      <a:pt x="229" y="162"/>
                    </a:lnTo>
                    <a:lnTo>
                      <a:pt x="221" y="189"/>
                    </a:lnTo>
                    <a:lnTo>
                      <a:pt x="213" y="216"/>
                    </a:lnTo>
                    <a:lnTo>
                      <a:pt x="203" y="242"/>
                    </a:lnTo>
                    <a:lnTo>
                      <a:pt x="190" y="270"/>
                    </a:lnTo>
                    <a:lnTo>
                      <a:pt x="178" y="296"/>
                    </a:lnTo>
                    <a:lnTo>
                      <a:pt x="164" y="322"/>
                    </a:lnTo>
                    <a:lnTo>
                      <a:pt x="148" y="347"/>
                    </a:lnTo>
                    <a:lnTo>
                      <a:pt x="112" y="322"/>
                    </a:lnTo>
                    <a:lnTo>
                      <a:pt x="127" y="299"/>
                    </a:lnTo>
                    <a:lnTo>
                      <a:pt x="140" y="275"/>
                    </a:lnTo>
                    <a:lnTo>
                      <a:pt x="151" y="250"/>
                    </a:lnTo>
                    <a:lnTo>
                      <a:pt x="163" y="225"/>
                    </a:lnTo>
                    <a:lnTo>
                      <a:pt x="172" y="199"/>
                    </a:lnTo>
                    <a:lnTo>
                      <a:pt x="180" y="174"/>
                    </a:lnTo>
                    <a:lnTo>
                      <a:pt x="188" y="149"/>
                    </a:lnTo>
                    <a:lnTo>
                      <a:pt x="194" y="127"/>
                    </a:lnTo>
                    <a:lnTo>
                      <a:pt x="205" y="84"/>
                    </a:lnTo>
                    <a:lnTo>
                      <a:pt x="211" y="50"/>
                    </a:lnTo>
                    <a:lnTo>
                      <a:pt x="215" y="27"/>
                    </a:lnTo>
                    <a:lnTo>
                      <a:pt x="216" y="19"/>
                    </a:lnTo>
                    <a:lnTo>
                      <a:pt x="259" y="25"/>
                    </a:lnTo>
                    <a:close/>
                    <a:moveTo>
                      <a:pt x="111" y="323"/>
                    </a:moveTo>
                    <a:lnTo>
                      <a:pt x="111" y="323"/>
                    </a:lnTo>
                    <a:lnTo>
                      <a:pt x="112" y="322"/>
                    </a:lnTo>
                    <a:lnTo>
                      <a:pt x="130" y="334"/>
                    </a:lnTo>
                    <a:lnTo>
                      <a:pt x="111" y="323"/>
                    </a:lnTo>
                    <a:close/>
                    <a:moveTo>
                      <a:pt x="148" y="347"/>
                    </a:moveTo>
                    <a:lnTo>
                      <a:pt x="135" y="370"/>
                    </a:lnTo>
                    <a:lnTo>
                      <a:pt x="122" y="394"/>
                    </a:lnTo>
                    <a:lnTo>
                      <a:pt x="109" y="418"/>
                    </a:lnTo>
                    <a:lnTo>
                      <a:pt x="99" y="442"/>
                    </a:lnTo>
                    <a:lnTo>
                      <a:pt x="90" y="466"/>
                    </a:lnTo>
                    <a:lnTo>
                      <a:pt x="81" y="490"/>
                    </a:lnTo>
                    <a:lnTo>
                      <a:pt x="74" y="512"/>
                    </a:lnTo>
                    <a:lnTo>
                      <a:pt x="67" y="534"/>
                    </a:lnTo>
                    <a:lnTo>
                      <a:pt x="57" y="572"/>
                    </a:lnTo>
                    <a:lnTo>
                      <a:pt x="50" y="601"/>
                    </a:lnTo>
                    <a:lnTo>
                      <a:pt x="46" y="622"/>
                    </a:lnTo>
                    <a:lnTo>
                      <a:pt x="45" y="629"/>
                    </a:lnTo>
                    <a:lnTo>
                      <a:pt x="1" y="622"/>
                    </a:lnTo>
                    <a:lnTo>
                      <a:pt x="3" y="615"/>
                    </a:lnTo>
                    <a:lnTo>
                      <a:pt x="7" y="593"/>
                    </a:lnTo>
                    <a:lnTo>
                      <a:pt x="14" y="561"/>
                    </a:lnTo>
                    <a:lnTo>
                      <a:pt x="25" y="521"/>
                    </a:lnTo>
                    <a:lnTo>
                      <a:pt x="33" y="498"/>
                    </a:lnTo>
                    <a:lnTo>
                      <a:pt x="40" y="474"/>
                    </a:lnTo>
                    <a:lnTo>
                      <a:pt x="49" y="450"/>
                    </a:lnTo>
                    <a:lnTo>
                      <a:pt x="59" y="424"/>
                    </a:lnTo>
                    <a:lnTo>
                      <a:pt x="71" y="399"/>
                    </a:lnTo>
                    <a:lnTo>
                      <a:pt x="83" y="373"/>
                    </a:lnTo>
                    <a:lnTo>
                      <a:pt x="97" y="348"/>
                    </a:lnTo>
                    <a:lnTo>
                      <a:pt x="111" y="323"/>
                    </a:lnTo>
                    <a:lnTo>
                      <a:pt x="148" y="347"/>
                    </a:lnTo>
                    <a:close/>
                    <a:moveTo>
                      <a:pt x="5" y="638"/>
                    </a:moveTo>
                    <a:lnTo>
                      <a:pt x="0" y="631"/>
                    </a:lnTo>
                    <a:lnTo>
                      <a:pt x="1" y="622"/>
                    </a:lnTo>
                    <a:lnTo>
                      <a:pt x="23" y="626"/>
                    </a:lnTo>
                    <a:lnTo>
                      <a:pt x="5" y="638"/>
                    </a:lnTo>
                    <a:close/>
                    <a:moveTo>
                      <a:pt x="41" y="613"/>
                    </a:moveTo>
                    <a:lnTo>
                      <a:pt x="313" y="1001"/>
                    </a:lnTo>
                    <a:lnTo>
                      <a:pt x="277" y="1027"/>
                    </a:lnTo>
                    <a:lnTo>
                      <a:pt x="5" y="638"/>
                    </a:lnTo>
                    <a:lnTo>
                      <a:pt x="41" y="613"/>
                    </a:lnTo>
                    <a:close/>
                    <a:moveTo>
                      <a:pt x="314" y="1024"/>
                    </a:moveTo>
                    <a:lnTo>
                      <a:pt x="298" y="1056"/>
                    </a:lnTo>
                    <a:lnTo>
                      <a:pt x="277" y="1027"/>
                    </a:lnTo>
                    <a:lnTo>
                      <a:pt x="295" y="1015"/>
                    </a:lnTo>
                    <a:lnTo>
                      <a:pt x="314" y="1024"/>
                    </a:lnTo>
                    <a:close/>
                    <a:moveTo>
                      <a:pt x="275" y="1004"/>
                    </a:moveTo>
                    <a:lnTo>
                      <a:pt x="284" y="987"/>
                    </a:lnTo>
                    <a:lnTo>
                      <a:pt x="307" y="943"/>
                    </a:lnTo>
                    <a:lnTo>
                      <a:pt x="341" y="879"/>
                    </a:lnTo>
                    <a:lnTo>
                      <a:pt x="380" y="800"/>
                    </a:lnTo>
                    <a:lnTo>
                      <a:pt x="421" y="715"/>
                    </a:lnTo>
                    <a:lnTo>
                      <a:pt x="459" y="629"/>
                    </a:lnTo>
                    <a:lnTo>
                      <a:pt x="477" y="589"/>
                    </a:lnTo>
                    <a:lnTo>
                      <a:pt x="492" y="550"/>
                    </a:lnTo>
                    <a:lnTo>
                      <a:pt x="506" y="516"/>
                    </a:lnTo>
                    <a:lnTo>
                      <a:pt x="515" y="486"/>
                    </a:lnTo>
                    <a:lnTo>
                      <a:pt x="557" y="498"/>
                    </a:lnTo>
                    <a:lnTo>
                      <a:pt x="548" y="529"/>
                    </a:lnTo>
                    <a:lnTo>
                      <a:pt x="534" y="564"/>
                    </a:lnTo>
                    <a:lnTo>
                      <a:pt x="519" y="603"/>
                    </a:lnTo>
                    <a:lnTo>
                      <a:pt x="500" y="644"/>
                    </a:lnTo>
                    <a:lnTo>
                      <a:pt x="462" y="731"/>
                    </a:lnTo>
                    <a:lnTo>
                      <a:pt x="420" y="818"/>
                    </a:lnTo>
                    <a:lnTo>
                      <a:pt x="380" y="897"/>
                    </a:lnTo>
                    <a:lnTo>
                      <a:pt x="346" y="964"/>
                    </a:lnTo>
                    <a:lnTo>
                      <a:pt x="323" y="1008"/>
                    </a:lnTo>
                    <a:lnTo>
                      <a:pt x="314" y="1024"/>
                    </a:lnTo>
                    <a:lnTo>
                      <a:pt x="275" y="1004"/>
                    </a:lnTo>
                    <a:close/>
                    <a:moveTo>
                      <a:pt x="515" y="486"/>
                    </a:moveTo>
                    <a:lnTo>
                      <a:pt x="516" y="482"/>
                    </a:lnTo>
                    <a:lnTo>
                      <a:pt x="518" y="479"/>
                    </a:lnTo>
                    <a:lnTo>
                      <a:pt x="519" y="474"/>
                    </a:lnTo>
                    <a:lnTo>
                      <a:pt x="522" y="472"/>
                    </a:lnTo>
                    <a:lnTo>
                      <a:pt x="525" y="470"/>
                    </a:lnTo>
                    <a:lnTo>
                      <a:pt x="529" y="469"/>
                    </a:lnTo>
                    <a:lnTo>
                      <a:pt x="535" y="469"/>
                    </a:lnTo>
                    <a:lnTo>
                      <a:pt x="542" y="470"/>
                    </a:lnTo>
                    <a:lnTo>
                      <a:pt x="549" y="473"/>
                    </a:lnTo>
                    <a:lnTo>
                      <a:pt x="554" y="476"/>
                    </a:lnTo>
                    <a:lnTo>
                      <a:pt x="557" y="480"/>
                    </a:lnTo>
                    <a:lnTo>
                      <a:pt x="559" y="483"/>
                    </a:lnTo>
                    <a:lnTo>
                      <a:pt x="559" y="487"/>
                    </a:lnTo>
                    <a:lnTo>
                      <a:pt x="559" y="490"/>
                    </a:lnTo>
                    <a:lnTo>
                      <a:pt x="558" y="494"/>
                    </a:lnTo>
                    <a:lnTo>
                      <a:pt x="557" y="498"/>
                    </a:lnTo>
                    <a:lnTo>
                      <a:pt x="515" y="486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66" name="Freeform 662">
                <a:extLst>
                  <a:ext uri="{FF2B5EF4-FFF2-40B4-BE49-F238E27FC236}">
                    <a16:creationId xmlns:a16="http://schemas.microsoft.com/office/drawing/2014/main" id="{4B3623AE-4002-46B6-A0F5-09D44B9608D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74" y="1625"/>
                <a:ext cx="28" cy="39"/>
              </a:xfrm>
              <a:custGeom>
                <a:avLst/>
                <a:gdLst>
                  <a:gd name="T0" fmla="*/ 1 w 536"/>
                  <a:gd name="T1" fmla="*/ 2 h 736"/>
                  <a:gd name="T2" fmla="*/ 1 w 536"/>
                  <a:gd name="T3" fmla="*/ 2 h 736"/>
                  <a:gd name="T4" fmla="*/ 1 w 536"/>
                  <a:gd name="T5" fmla="*/ 2 h 736"/>
                  <a:gd name="T6" fmla="*/ 1 w 536"/>
                  <a:gd name="T7" fmla="*/ 2 h 736"/>
                  <a:gd name="T8" fmla="*/ 1 w 536"/>
                  <a:gd name="T9" fmla="*/ 2 h 736"/>
                  <a:gd name="T10" fmla="*/ 1 w 536"/>
                  <a:gd name="T11" fmla="*/ 2 h 736"/>
                  <a:gd name="T12" fmla="*/ 1 w 536"/>
                  <a:gd name="T13" fmla="*/ 2 h 736"/>
                  <a:gd name="T14" fmla="*/ 1 w 536"/>
                  <a:gd name="T15" fmla="*/ 2 h 736"/>
                  <a:gd name="T16" fmla="*/ 1 w 536"/>
                  <a:gd name="T17" fmla="*/ 1 h 736"/>
                  <a:gd name="T18" fmla="*/ 1 w 536"/>
                  <a:gd name="T19" fmla="*/ 1 h 736"/>
                  <a:gd name="T20" fmla="*/ 1 w 536"/>
                  <a:gd name="T21" fmla="*/ 1 h 736"/>
                  <a:gd name="T22" fmla="*/ 1 w 536"/>
                  <a:gd name="T23" fmla="*/ 1 h 736"/>
                  <a:gd name="T24" fmla="*/ 1 w 536"/>
                  <a:gd name="T25" fmla="*/ 1 h 736"/>
                  <a:gd name="T26" fmla="*/ 1 w 536"/>
                  <a:gd name="T27" fmla="*/ 2 h 736"/>
                  <a:gd name="T28" fmla="*/ 1 w 536"/>
                  <a:gd name="T29" fmla="*/ 2 h 736"/>
                  <a:gd name="T30" fmla="*/ 1 w 536"/>
                  <a:gd name="T31" fmla="*/ 2 h 736"/>
                  <a:gd name="T32" fmla="*/ 1 w 536"/>
                  <a:gd name="T33" fmla="*/ 1 h 736"/>
                  <a:gd name="T34" fmla="*/ 1 w 536"/>
                  <a:gd name="T35" fmla="*/ 1 h 736"/>
                  <a:gd name="T36" fmla="*/ 1 w 536"/>
                  <a:gd name="T37" fmla="*/ 1 h 736"/>
                  <a:gd name="T38" fmla="*/ 1 w 536"/>
                  <a:gd name="T39" fmla="*/ 1 h 736"/>
                  <a:gd name="T40" fmla="*/ 1 w 536"/>
                  <a:gd name="T41" fmla="*/ 1 h 736"/>
                  <a:gd name="T42" fmla="*/ 1 w 536"/>
                  <a:gd name="T43" fmla="*/ 1 h 736"/>
                  <a:gd name="T44" fmla="*/ 1 w 536"/>
                  <a:gd name="T45" fmla="*/ 1 h 736"/>
                  <a:gd name="T46" fmla="*/ 1 w 536"/>
                  <a:gd name="T47" fmla="*/ 1 h 736"/>
                  <a:gd name="T48" fmla="*/ 1 w 536"/>
                  <a:gd name="T49" fmla="*/ 1 h 736"/>
                  <a:gd name="T50" fmla="*/ 1 w 536"/>
                  <a:gd name="T51" fmla="*/ 1 h 736"/>
                  <a:gd name="T52" fmla="*/ 1 w 536"/>
                  <a:gd name="T53" fmla="*/ 1 h 736"/>
                  <a:gd name="T54" fmla="*/ 1 w 536"/>
                  <a:gd name="T55" fmla="*/ 1 h 736"/>
                  <a:gd name="T56" fmla="*/ 1 w 536"/>
                  <a:gd name="T57" fmla="*/ 1 h 736"/>
                  <a:gd name="T58" fmla="*/ 0 w 536"/>
                  <a:gd name="T59" fmla="*/ 1 h 736"/>
                  <a:gd name="T60" fmla="*/ 1 w 536"/>
                  <a:gd name="T61" fmla="*/ 1 h 736"/>
                  <a:gd name="T62" fmla="*/ 0 w 536"/>
                  <a:gd name="T63" fmla="*/ 1 h 736"/>
                  <a:gd name="T64" fmla="*/ 0 w 536"/>
                  <a:gd name="T65" fmla="*/ 1 h 736"/>
                  <a:gd name="T66" fmla="*/ 0 w 536"/>
                  <a:gd name="T67" fmla="*/ 1 h 736"/>
                  <a:gd name="T68" fmla="*/ 0 w 536"/>
                  <a:gd name="T69" fmla="*/ 0 h 736"/>
                  <a:gd name="T70" fmla="*/ 0 w 536"/>
                  <a:gd name="T71" fmla="*/ 0 h 736"/>
                  <a:gd name="T72" fmla="*/ 0 w 536"/>
                  <a:gd name="T73" fmla="*/ 0 h 736"/>
                  <a:gd name="T74" fmla="*/ 0 w 536"/>
                  <a:gd name="T75" fmla="*/ 0 h 736"/>
                  <a:gd name="T76" fmla="*/ 0 w 536"/>
                  <a:gd name="T77" fmla="*/ 1 h 736"/>
                  <a:gd name="T78" fmla="*/ 0 w 536"/>
                  <a:gd name="T79" fmla="*/ 0 h 736"/>
                  <a:gd name="T80" fmla="*/ 0 w 536"/>
                  <a:gd name="T81" fmla="*/ 0 h 736"/>
                  <a:gd name="T82" fmla="*/ 0 w 536"/>
                  <a:gd name="T83" fmla="*/ 0 h 736"/>
                  <a:gd name="T84" fmla="*/ 0 w 536"/>
                  <a:gd name="T85" fmla="*/ 0 h 736"/>
                  <a:gd name="T86" fmla="*/ 0 w 536"/>
                  <a:gd name="T87" fmla="*/ 0 h 736"/>
                  <a:gd name="T88" fmla="*/ 0 w 536"/>
                  <a:gd name="T89" fmla="*/ 0 h 7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36" h="736">
                    <a:moveTo>
                      <a:pt x="526" y="696"/>
                    </a:moveTo>
                    <a:lnTo>
                      <a:pt x="529" y="699"/>
                    </a:lnTo>
                    <a:lnTo>
                      <a:pt x="531" y="702"/>
                    </a:lnTo>
                    <a:lnTo>
                      <a:pt x="533" y="705"/>
                    </a:lnTo>
                    <a:lnTo>
                      <a:pt x="534" y="708"/>
                    </a:lnTo>
                    <a:lnTo>
                      <a:pt x="536" y="712"/>
                    </a:lnTo>
                    <a:lnTo>
                      <a:pt x="533" y="717"/>
                    </a:lnTo>
                    <a:lnTo>
                      <a:pt x="531" y="722"/>
                    </a:lnTo>
                    <a:lnTo>
                      <a:pt x="526" y="727"/>
                    </a:lnTo>
                    <a:lnTo>
                      <a:pt x="521" y="732"/>
                    </a:lnTo>
                    <a:lnTo>
                      <a:pt x="516" y="734"/>
                    </a:lnTo>
                    <a:lnTo>
                      <a:pt x="512" y="736"/>
                    </a:lnTo>
                    <a:lnTo>
                      <a:pt x="508" y="736"/>
                    </a:lnTo>
                    <a:lnTo>
                      <a:pt x="505" y="734"/>
                    </a:lnTo>
                    <a:lnTo>
                      <a:pt x="501" y="732"/>
                    </a:lnTo>
                    <a:lnTo>
                      <a:pt x="498" y="730"/>
                    </a:lnTo>
                    <a:lnTo>
                      <a:pt x="496" y="727"/>
                    </a:lnTo>
                    <a:lnTo>
                      <a:pt x="526" y="696"/>
                    </a:lnTo>
                    <a:close/>
                    <a:moveTo>
                      <a:pt x="496" y="727"/>
                    </a:moveTo>
                    <a:lnTo>
                      <a:pt x="487" y="719"/>
                    </a:lnTo>
                    <a:lnTo>
                      <a:pt x="468" y="698"/>
                    </a:lnTo>
                    <a:lnTo>
                      <a:pt x="440" y="666"/>
                    </a:lnTo>
                    <a:lnTo>
                      <a:pt x="409" y="626"/>
                    </a:lnTo>
                    <a:lnTo>
                      <a:pt x="392" y="605"/>
                    </a:lnTo>
                    <a:lnTo>
                      <a:pt x="377" y="581"/>
                    </a:lnTo>
                    <a:lnTo>
                      <a:pt x="361" y="558"/>
                    </a:lnTo>
                    <a:lnTo>
                      <a:pt x="348" y="534"/>
                    </a:lnTo>
                    <a:lnTo>
                      <a:pt x="336" y="510"/>
                    </a:lnTo>
                    <a:lnTo>
                      <a:pt x="327" y="486"/>
                    </a:lnTo>
                    <a:lnTo>
                      <a:pt x="324" y="475"/>
                    </a:lnTo>
                    <a:lnTo>
                      <a:pt x="321" y="463"/>
                    </a:lnTo>
                    <a:lnTo>
                      <a:pt x="318" y="451"/>
                    </a:lnTo>
                    <a:lnTo>
                      <a:pt x="317" y="441"/>
                    </a:lnTo>
                    <a:lnTo>
                      <a:pt x="360" y="438"/>
                    </a:lnTo>
                    <a:lnTo>
                      <a:pt x="361" y="447"/>
                    </a:lnTo>
                    <a:lnTo>
                      <a:pt x="364" y="458"/>
                    </a:lnTo>
                    <a:lnTo>
                      <a:pt x="367" y="467"/>
                    </a:lnTo>
                    <a:lnTo>
                      <a:pt x="370" y="477"/>
                    </a:lnTo>
                    <a:lnTo>
                      <a:pt x="379" y="499"/>
                    </a:lnTo>
                    <a:lnTo>
                      <a:pt x="389" y="520"/>
                    </a:lnTo>
                    <a:lnTo>
                      <a:pt x="402" y="542"/>
                    </a:lnTo>
                    <a:lnTo>
                      <a:pt x="416" y="563"/>
                    </a:lnTo>
                    <a:lnTo>
                      <a:pt x="431" y="583"/>
                    </a:lnTo>
                    <a:lnTo>
                      <a:pt x="445" y="604"/>
                    </a:lnTo>
                    <a:lnTo>
                      <a:pt x="475" y="640"/>
                    </a:lnTo>
                    <a:lnTo>
                      <a:pt x="501" y="669"/>
                    </a:lnTo>
                    <a:lnTo>
                      <a:pt x="519" y="689"/>
                    </a:lnTo>
                    <a:lnTo>
                      <a:pt x="526" y="696"/>
                    </a:lnTo>
                    <a:lnTo>
                      <a:pt x="496" y="727"/>
                    </a:lnTo>
                    <a:close/>
                    <a:moveTo>
                      <a:pt x="360" y="437"/>
                    </a:moveTo>
                    <a:lnTo>
                      <a:pt x="360" y="436"/>
                    </a:lnTo>
                    <a:lnTo>
                      <a:pt x="360" y="438"/>
                    </a:lnTo>
                    <a:lnTo>
                      <a:pt x="339" y="439"/>
                    </a:lnTo>
                    <a:lnTo>
                      <a:pt x="360" y="437"/>
                    </a:lnTo>
                    <a:close/>
                    <a:moveTo>
                      <a:pt x="317" y="441"/>
                    </a:moveTo>
                    <a:lnTo>
                      <a:pt x="315" y="428"/>
                    </a:lnTo>
                    <a:lnTo>
                      <a:pt x="311" y="415"/>
                    </a:lnTo>
                    <a:lnTo>
                      <a:pt x="306" y="401"/>
                    </a:lnTo>
                    <a:lnTo>
                      <a:pt x="300" y="389"/>
                    </a:lnTo>
                    <a:lnTo>
                      <a:pt x="293" y="378"/>
                    </a:lnTo>
                    <a:lnTo>
                      <a:pt x="285" y="367"/>
                    </a:lnTo>
                    <a:lnTo>
                      <a:pt x="276" y="356"/>
                    </a:lnTo>
                    <a:lnTo>
                      <a:pt x="266" y="346"/>
                    </a:lnTo>
                    <a:lnTo>
                      <a:pt x="246" y="329"/>
                    </a:lnTo>
                    <a:lnTo>
                      <a:pt x="225" y="312"/>
                    </a:lnTo>
                    <a:lnTo>
                      <a:pt x="205" y="298"/>
                    </a:lnTo>
                    <a:lnTo>
                      <a:pt x="187" y="286"/>
                    </a:lnTo>
                    <a:lnTo>
                      <a:pt x="211" y="250"/>
                    </a:lnTo>
                    <a:lnTo>
                      <a:pt x="231" y="263"/>
                    </a:lnTo>
                    <a:lnTo>
                      <a:pt x="255" y="280"/>
                    </a:lnTo>
                    <a:lnTo>
                      <a:pt x="266" y="289"/>
                    </a:lnTo>
                    <a:lnTo>
                      <a:pt x="279" y="298"/>
                    </a:lnTo>
                    <a:lnTo>
                      <a:pt x="291" y="309"/>
                    </a:lnTo>
                    <a:lnTo>
                      <a:pt x="302" y="319"/>
                    </a:lnTo>
                    <a:lnTo>
                      <a:pt x="312" y="332"/>
                    </a:lnTo>
                    <a:lnTo>
                      <a:pt x="324" y="345"/>
                    </a:lnTo>
                    <a:lnTo>
                      <a:pt x="333" y="358"/>
                    </a:lnTo>
                    <a:lnTo>
                      <a:pt x="341" y="373"/>
                    </a:lnTo>
                    <a:lnTo>
                      <a:pt x="348" y="387"/>
                    </a:lnTo>
                    <a:lnTo>
                      <a:pt x="354" y="403"/>
                    </a:lnTo>
                    <a:lnTo>
                      <a:pt x="358" y="420"/>
                    </a:lnTo>
                    <a:lnTo>
                      <a:pt x="360" y="437"/>
                    </a:lnTo>
                    <a:lnTo>
                      <a:pt x="317" y="441"/>
                    </a:lnTo>
                    <a:close/>
                    <a:moveTo>
                      <a:pt x="211" y="250"/>
                    </a:moveTo>
                    <a:lnTo>
                      <a:pt x="356" y="344"/>
                    </a:lnTo>
                    <a:lnTo>
                      <a:pt x="211" y="250"/>
                    </a:lnTo>
                    <a:lnTo>
                      <a:pt x="200" y="267"/>
                    </a:lnTo>
                    <a:lnTo>
                      <a:pt x="211" y="250"/>
                    </a:lnTo>
                    <a:close/>
                    <a:moveTo>
                      <a:pt x="187" y="286"/>
                    </a:moveTo>
                    <a:lnTo>
                      <a:pt x="170" y="274"/>
                    </a:lnTo>
                    <a:lnTo>
                      <a:pt x="157" y="264"/>
                    </a:lnTo>
                    <a:lnTo>
                      <a:pt x="186" y="232"/>
                    </a:lnTo>
                    <a:lnTo>
                      <a:pt x="197" y="240"/>
                    </a:lnTo>
                    <a:lnTo>
                      <a:pt x="211" y="250"/>
                    </a:lnTo>
                    <a:lnTo>
                      <a:pt x="187" y="286"/>
                    </a:lnTo>
                    <a:close/>
                    <a:moveTo>
                      <a:pt x="157" y="264"/>
                    </a:moveTo>
                    <a:lnTo>
                      <a:pt x="157" y="265"/>
                    </a:lnTo>
                    <a:lnTo>
                      <a:pt x="157" y="264"/>
                    </a:lnTo>
                    <a:lnTo>
                      <a:pt x="172" y="249"/>
                    </a:lnTo>
                    <a:lnTo>
                      <a:pt x="157" y="264"/>
                    </a:lnTo>
                    <a:close/>
                    <a:moveTo>
                      <a:pt x="157" y="264"/>
                    </a:moveTo>
                    <a:lnTo>
                      <a:pt x="142" y="247"/>
                    </a:lnTo>
                    <a:lnTo>
                      <a:pt x="122" y="217"/>
                    </a:lnTo>
                    <a:lnTo>
                      <a:pt x="97" y="180"/>
                    </a:lnTo>
                    <a:lnTo>
                      <a:pt x="72" y="140"/>
                    </a:lnTo>
                    <a:lnTo>
                      <a:pt x="46" y="102"/>
                    </a:lnTo>
                    <a:lnTo>
                      <a:pt x="26" y="68"/>
                    </a:lnTo>
                    <a:lnTo>
                      <a:pt x="11" y="45"/>
                    </a:lnTo>
                    <a:lnTo>
                      <a:pt x="5" y="36"/>
                    </a:lnTo>
                    <a:lnTo>
                      <a:pt x="42" y="12"/>
                    </a:lnTo>
                    <a:lnTo>
                      <a:pt x="48" y="22"/>
                    </a:lnTo>
                    <a:lnTo>
                      <a:pt x="63" y="44"/>
                    </a:lnTo>
                    <a:lnTo>
                      <a:pt x="83" y="77"/>
                    </a:lnTo>
                    <a:lnTo>
                      <a:pt x="107" y="115"/>
                    </a:lnTo>
                    <a:lnTo>
                      <a:pt x="132" y="154"/>
                    </a:lnTo>
                    <a:lnTo>
                      <a:pt x="156" y="190"/>
                    </a:lnTo>
                    <a:lnTo>
                      <a:pt x="175" y="217"/>
                    </a:lnTo>
                    <a:lnTo>
                      <a:pt x="187" y="234"/>
                    </a:lnTo>
                    <a:lnTo>
                      <a:pt x="157" y="264"/>
                    </a:lnTo>
                    <a:close/>
                    <a:moveTo>
                      <a:pt x="5" y="36"/>
                    </a:moveTo>
                    <a:lnTo>
                      <a:pt x="3" y="32"/>
                    </a:lnTo>
                    <a:lnTo>
                      <a:pt x="1" y="29"/>
                    </a:lnTo>
                    <a:lnTo>
                      <a:pt x="0" y="26"/>
                    </a:lnTo>
                    <a:lnTo>
                      <a:pt x="0" y="22"/>
                    </a:lnTo>
                    <a:lnTo>
                      <a:pt x="0" y="18"/>
                    </a:lnTo>
                    <a:lnTo>
                      <a:pt x="2" y="14"/>
                    </a:lnTo>
                    <a:lnTo>
                      <a:pt x="6" y="10"/>
                    </a:lnTo>
                    <a:lnTo>
                      <a:pt x="12" y="5"/>
                    </a:lnTo>
                    <a:lnTo>
                      <a:pt x="19" y="2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2" y="1"/>
                    </a:lnTo>
                    <a:lnTo>
                      <a:pt x="35" y="3"/>
                    </a:lnTo>
                    <a:lnTo>
                      <a:pt x="38" y="6"/>
                    </a:lnTo>
                    <a:lnTo>
                      <a:pt x="40" y="9"/>
                    </a:lnTo>
                    <a:lnTo>
                      <a:pt x="42" y="12"/>
                    </a:lnTo>
                    <a:lnTo>
                      <a:pt x="5" y="36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67" name="Freeform 663">
                <a:extLst>
                  <a:ext uri="{FF2B5EF4-FFF2-40B4-BE49-F238E27FC236}">
                    <a16:creationId xmlns:a16="http://schemas.microsoft.com/office/drawing/2014/main" id="{F531BC05-4FF4-40DF-9ADA-69335C5BCA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5" y="1639"/>
                <a:ext cx="14" cy="21"/>
              </a:xfrm>
              <a:custGeom>
                <a:avLst/>
                <a:gdLst>
                  <a:gd name="T0" fmla="*/ 1 w 261"/>
                  <a:gd name="T1" fmla="*/ 1 h 385"/>
                  <a:gd name="T2" fmla="*/ 1 w 261"/>
                  <a:gd name="T3" fmla="*/ 1 h 385"/>
                  <a:gd name="T4" fmla="*/ 1 w 261"/>
                  <a:gd name="T5" fmla="*/ 1 h 385"/>
                  <a:gd name="T6" fmla="*/ 1 w 261"/>
                  <a:gd name="T7" fmla="*/ 1 h 385"/>
                  <a:gd name="T8" fmla="*/ 1 w 261"/>
                  <a:gd name="T9" fmla="*/ 1 h 385"/>
                  <a:gd name="T10" fmla="*/ 1 w 261"/>
                  <a:gd name="T11" fmla="*/ 1 h 385"/>
                  <a:gd name="T12" fmla="*/ 1 w 261"/>
                  <a:gd name="T13" fmla="*/ 1 h 385"/>
                  <a:gd name="T14" fmla="*/ 1 w 261"/>
                  <a:gd name="T15" fmla="*/ 1 h 385"/>
                  <a:gd name="T16" fmla="*/ 1 w 261"/>
                  <a:gd name="T17" fmla="*/ 1 h 385"/>
                  <a:gd name="T18" fmla="*/ 1 w 261"/>
                  <a:gd name="T19" fmla="*/ 1 h 385"/>
                  <a:gd name="T20" fmla="*/ 0 w 261"/>
                  <a:gd name="T21" fmla="*/ 1 h 385"/>
                  <a:gd name="T22" fmla="*/ 0 w 261"/>
                  <a:gd name="T23" fmla="*/ 1 h 385"/>
                  <a:gd name="T24" fmla="*/ 0 w 261"/>
                  <a:gd name="T25" fmla="*/ 1 h 385"/>
                  <a:gd name="T26" fmla="*/ 0 w 261"/>
                  <a:gd name="T27" fmla="*/ 0 h 385"/>
                  <a:gd name="T28" fmla="*/ 0 w 261"/>
                  <a:gd name="T29" fmla="*/ 0 h 385"/>
                  <a:gd name="T30" fmla="*/ 0 w 261"/>
                  <a:gd name="T31" fmla="*/ 0 h 385"/>
                  <a:gd name="T32" fmla="*/ 0 w 261"/>
                  <a:gd name="T33" fmla="*/ 0 h 385"/>
                  <a:gd name="T34" fmla="*/ 0 w 261"/>
                  <a:gd name="T35" fmla="*/ 0 h 385"/>
                  <a:gd name="T36" fmla="*/ 0 w 261"/>
                  <a:gd name="T37" fmla="*/ 0 h 385"/>
                  <a:gd name="T38" fmla="*/ 0 w 261"/>
                  <a:gd name="T39" fmla="*/ 0 h 385"/>
                  <a:gd name="T40" fmla="*/ 0 w 261"/>
                  <a:gd name="T41" fmla="*/ 0 h 385"/>
                  <a:gd name="T42" fmla="*/ 0 w 261"/>
                  <a:gd name="T43" fmla="*/ 0 h 385"/>
                  <a:gd name="T44" fmla="*/ 0 w 261"/>
                  <a:gd name="T45" fmla="*/ 0 h 385"/>
                  <a:gd name="T46" fmla="*/ 0 w 261"/>
                  <a:gd name="T47" fmla="*/ 1 h 385"/>
                  <a:gd name="T48" fmla="*/ 0 w 261"/>
                  <a:gd name="T49" fmla="*/ 1 h 385"/>
                  <a:gd name="T50" fmla="*/ 1 w 261"/>
                  <a:gd name="T51" fmla="*/ 1 h 385"/>
                  <a:gd name="T52" fmla="*/ 1 w 261"/>
                  <a:gd name="T53" fmla="*/ 1 h 385"/>
                  <a:gd name="T54" fmla="*/ 1 w 261"/>
                  <a:gd name="T55" fmla="*/ 1 h 385"/>
                  <a:gd name="T56" fmla="*/ 0 w 261"/>
                  <a:gd name="T57" fmla="*/ 0 h 385"/>
                  <a:gd name="T58" fmla="*/ 0 w 261"/>
                  <a:gd name="T59" fmla="*/ 0 h 385"/>
                  <a:gd name="T60" fmla="*/ 0 w 261"/>
                  <a:gd name="T61" fmla="*/ 0 h 385"/>
                  <a:gd name="T62" fmla="*/ 0 w 261"/>
                  <a:gd name="T63" fmla="*/ 0 h 385"/>
                  <a:gd name="T64" fmla="*/ 0 w 261"/>
                  <a:gd name="T65" fmla="*/ 0 h 385"/>
                  <a:gd name="T66" fmla="*/ 0 w 261"/>
                  <a:gd name="T67" fmla="*/ 0 h 385"/>
                  <a:gd name="T68" fmla="*/ 0 w 261"/>
                  <a:gd name="T69" fmla="*/ 0 h 385"/>
                  <a:gd name="T70" fmla="*/ 0 w 261"/>
                  <a:gd name="T71" fmla="*/ 0 h 385"/>
                  <a:gd name="T72" fmla="*/ 0 w 261"/>
                  <a:gd name="T73" fmla="*/ 0 h 38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61" h="385">
                    <a:moveTo>
                      <a:pt x="252" y="345"/>
                    </a:moveTo>
                    <a:lnTo>
                      <a:pt x="254" y="348"/>
                    </a:lnTo>
                    <a:lnTo>
                      <a:pt x="257" y="351"/>
                    </a:lnTo>
                    <a:lnTo>
                      <a:pt x="259" y="355"/>
                    </a:lnTo>
                    <a:lnTo>
                      <a:pt x="260" y="358"/>
                    </a:lnTo>
                    <a:lnTo>
                      <a:pt x="261" y="362"/>
                    </a:lnTo>
                    <a:lnTo>
                      <a:pt x="260" y="366"/>
                    </a:lnTo>
                    <a:lnTo>
                      <a:pt x="257" y="371"/>
                    </a:lnTo>
                    <a:lnTo>
                      <a:pt x="253" y="376"/>
                    </a:lnTo>
                    <a:lnTo>
                      <a:pt x="247" y="381"/>
                    </a:lnTo>
                    <a:lnTo>
                      <a:pt x="243" y="384"/>
                    </a:lnTo>
                    <a:lnTo>
                      <a:pt x="239" y="385"/>
                    </a:lnTo>
                    <a:lnTo>
                      <a:pt x="235" y="385"/>
                    </a:lnTo>
                    <a:lnTo>
                      <a:pt x="231" y="384"/>
                    </a:lnTo>
                    <a:lnTo>
                      <a:pt x="228" y="382"/>
                    </a:lnTo>
                    <a:lnTo>
                      <a:pt x="225" y="380"/>
                    </a:lnTo>
                    <a:lnTo>
                      <a:pt x="221" y="377"/>
                    </a:lnTo>
                    <a:lnTo>
                      <a:pt x="252" y="345"/>
                    </a:lnTo>
                    <a:close/>
                    <a:moveTo>
                      <a:pt x="221" y="377"/>
                    </a:moveTo>
                    <a:lnTo>
                      <a:pt x="212" y="368"/>
                    </a:lnTo>
                    <a:lnTo>
                      <a:pt x="187" y="342"/>
                    </a:lnTo>
                    <a:lnTo>
                      <a:pt x="170" y="325"/>
                    </a:lnTo>
                    <a:lnTo>
                      <a:pt x="151" y="304"/>
                    </a:lnTo>
                    <a:lnTo>
                      <a:pt x="131" y="281"/>
                    </a:lnTo>
                    <a:lnTo>
                      <a:pt x="111" y="256"/>
                    </a:lnTo>
                    <a:lnTo>
                      <a:pt x="90" y="229"/>
                    </a:lnTo>
                    <a:lnTo>
                      <a:pt x="70" y="201"/>
                    </a:lnTo>
                    <a:lnTo>
                      <a:pt x="52" y="171"/>
                    </a:lnTo>
                    <a:lnTo>
                      <a:pt x="34" y="142"/>
                    </a:lnTo>
                    <a:lnTo>
                      <a:pt x="27" y="126"/>
                    </a:lnTo>
                    <a:lnTo>
                      <a:pt x="21" y="111"/>
                    </a:lnTo>
                    <a:lnTo>
                      <a:pt x="15" y="96"/>
                    </a:lnTo>
                    <a:lnTo>
                      <a:pt x="10" y="81"/>
                    </a:lnTo>
                    <a:lnTo>
                      <a:pt x="5" y="66"/>
                    </a:lnTo>
                    <a:lnTo>
                      <a:pt x="2" y="52"/>
                    </a:lnTo>
                    <a:lnTo>
                      <a:pt x="0" y="37"/>
                    </a:lnTo>
                    <a:lnTo>
                      <a:pt x="0" y="23"/>
                    </a:lnTo>
                    <a:lnTo>
                      <a:pt x="44" y="23"/>
                    </a:lnTo>
                    <a:lnTo>
                      <a:pt x="44" y="35"/>
                    </a:lnTo>
                    <a:lnTo>
                      <a:pt x="46" y="48"/>
                    </a:lnTo>
                    <a:lnTo>
                      <a:pt x="49" y="61"/>
                    </a:lnTo>
                    <a:lnTo>
                      <a:pt x="53" y="74"/>
                    </a:lnTo>
                    <a:lnTo>
                      <a:pt x="58" y="87"/>
                    </a:lnTo>
                    <a:lnTo>
                      <a:pt x="63" y="101"/>
                    </a:lnTo>
                    <a:lnTo>
                      <a:pt x="69" y="115"/>
                    </a:lnTo>
                    <a:lnTo>
                      <a:pt x="76" y="128"/>
                    </a:lnTo>
                    <a:lnTo>
                      <a:pt x="91" y="155"/>
                    </a:lnTo>
                    <a:lnTo>
                      <a:pt x="110" y="183"/>
                    </a:lnTo>
                    <a:lnTo>
                      <a:pt x="128" y="208"/>
                    </a:lnTo>
                    <a:lnTo>
                      <a:pt x="148" y="233"/>
                    </a:lnTo>
                    <a:lnTo>
                      <a:pt x="167" y="256"/>
                    </a:lnTo>
                    <a:lnTo>
                      <a:pt x="186" y="278"/>
                    </a:lnTo>
                    <a:lnTo>
                      <a:pt x="203" y="296"/>
                    </a:lnTo>
                    <a:lnTo>
                      <a:pt x="219" y="314"/>
                    </a:lnTo>
                    <a:lnTo>
                      <a:pt x="243" y="337"/>
                    </a:lnTo>
                    <a:lnTo>
                      <a:pt x="252" y="345"/>
                    </a:lnTo>
                    <a:lnTo>
                      <a:pt x="221" y="377"/>
                    </a:lnTo>
                    <a:close/>
                    <a:moveTo>
                      <a:pt x="0" y="23"/>
                    </a:moveTo>
                    <a:lnTo>
                      <a:pt x="0" y="19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3"/>
                    </a:lnTo>
                    <a:lnTo>
                      <a:pt x="15" y="2"/>
                    </a:lnTo>
                    <a:lnTo>
                      <a:pt x="22" y="0"/>
                    </a:lnTo>
                    <a:lnTo>
                      <a:pt x="29" y="2"/>
                    </a:lnTo>
                    <a:lnTo>
                      <a:pt x="34" y="3"/>
                    </a:lnTo>
                    <a:lnTo>
                      <a:pt x="38" y="5"/>
                    </a:lnTo>
                    <a:lnTo>
                      <a:pt x="41" y="8"/>
                    </a:lnTo>
                    <a:lnTo>
                      <a:pt x="42" y="11"/>
                    </a:lnTo>
                    <a:lnTo>
                      <a:pt x="43" y="15"/>
                    </a:lnTo>
                    <a:lnTo>
                      <a:pt x="43" y="19"/>
                    </a:lnTo>
                    <a:lnTo>
                      <a:pt x="44" y="23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68" name="Freeform 664">
                <a:extLst>
                  <a:ext uri="{FF2B5EF4-FFF2-40B4-BE49-F238E27FC236}">
                    <a16:creationId xmlns:a16="http://schemas.microsoft.com/office/drawing/2014/main" id="{ED4E8FB9-5596-4089-AA21-C66FFBB373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28" y="1645"/>
                <a:ext cx="16" cy="20"/>
              </a:xfrm>
              <a:custGeom>
                <a:avLst/>
                <a:gdLst>
                  <a:gd name="T0" fmla="*/ 1 w 302"/>
                  <a:gd name="T1" fmla="*/ 0 h 387"/>
                  <a:gd name="T2" fmla="*/ 1 w 302"/>
                  <a:gd name="T3" fmla="*/ 0 h 387"/>
                  <a:gd name="T4" fmla="*/ 1 w 302"/>
                  <a:gd name="T5" fmla="*/ 0 h 387"/>
                  <a:gd name="T6" fmla="*/ 1 w 302"/>
                  <a:gd name="T7" fmla="*/ 0 h 387"/>
                  <a:gd name="T8" fmla="*/ 1 w 302"/>
                  <a:gd name="T9" fmla="*/ 0 h 387"/>
                  <a:gd name="T10" fmla="*/ 1 w 302"/>
                  <a:gd name="T11" fmla="*/ 0 h 387"/>
                  <a:gd name="T12" fmla="*/ 1 w 302"/>
                  <a:gd name="T13" fmla="*/ 0 h 387"/>
                  <a:gd name="T14" fmla="*/ 1 w 302"/>
                  <a:gd name="T15" fmla="*/ 0 h 387"/>
                  <a:gd name="T16" fmla="*/ 1 w 302"/>
                  <a:gd name="T17" fmla="*/ 0 h 387"/>
                  <a:gd name="T18" fmla="*/ 1 w 302"/>
                  <a:gd name="T19" fmla="*/ 0 h 387"/>
                  <a:gd name="T20" fmla="*/ 1 w 302"/>
                  <a:gd name="T21" fmla="*/ 0 h 387"/>
                  <a:gd name="T22" fmla="*/ 1 w 302"/>
                  <a:gd name="T23" fmla="*/ 0 h 387"/>
                  <a:gd name="T24" fmla="*/ 1 w 302"/>
                  <a:gd name="T25" fmla="*/ 0 h 387"/>
                  <a:gd name="T26" fmla="*/ 0 w 302"/>
                  <a:gd name="T27" fmla="*/ 0 h 387"/>
                  <a:gd name="T28" fmla="*/ 0 w 302"/>
                  <a:gd name="T29" fmla="*/ 1 h 387"/>
                  <a:gd name="T30" fmla="*/ 0 w 302"/>
                  <a:gd name="T31" fmla="*/ 1 h 387"/>
                  <a:gd name="T32" fmla="*/ 0 w 302"/>
                  <a:gd name="T33" fmla="*/ 0 h 387"/>
                  <a:gd name="T34" fmla="*/ 0 w 302"/>
                  <a:gd name="T35" fmla="*/ 0 h 387"/>
                  <a:gd name="T36" fmla="*/ 1 w 302"/>
                  <a:gd name="T37" fmla="*/ 0 h 387"/>
                  <a:gd name="T38" fmla="*/ 1 w 302"/>
                  <a:gd name="T39" fmla="*/ 0 h 387"/>
                  <a:gd name="T40" fmla="*/ 1 w 302"/>
                  <a:gd name="T41" fmla="*/ 0 h 387"/>
                  <a:gd name="T42" fmla="*/ 1 w 302"/>
                  <a:gd name="T43" fmla="*/ 0 h 387"/>
                  <a:gd name="T44" fmla="*/ 0 w 302"/>
                  <a:gd name="T45" fmla="*/ 1 h 387"/>
                  <a:gd name="T46" fmla="*/ 0 w 302"/>
                  <a:gd name="T47" fmla="*/ 1 h 387"/>
                  <a:gd name="T48" fmla="*/ 0 w 302"/>
                  <a:gd name="T49" fmla="*/ 1 h 387"/>
                  <a:gd name="T50" fmla="*/ 0 w 302"/>
                  <a:gd name="T51" fmla="*/ 1 h 387"/>
                  <a:gd name="T52" fmla="*/ 0 w 302"/>
                  <a:gd name="T53" fmla="*/ 1 h 387"/>
                  <a:gd name="T54" fmla="*/ 0 w 302"/>
                  <a:gd name="T55" fmla="*/ 1 h 387"/>
                  <a:gd name="T56" fmla="*/ 0 w 302"/>
                  <a:gd name="T57" fmla="*/ 1 h 387"/>
                  <a:gd name="T58" fmla="*/ 0 w 302"/>
                  <a:gd name="T59" fmla="*/ 1 h 387"/>
                  <a:gd name="T60" fmla="*/ 0 w 302"/>
                  <a:gd name="T61" fmla="*/ 1 h 387"/>
                  <a:gd name="T62" fmla="*/ 0 w 302"/>
                  <a:gd name="T63" fmla="*/ 1 h 387"/>
                  <a:gd name="T64" fmla="*/ 0 w 302"/>
                  <a:gd name="T65" fmla="*/ 1 h 387"/>
                  <a:gd name="T66" fmla="*/ 0 w 302"/>
                  <a:gd name="T67" fmla="*/ 1 h 387"/>
                  <a:gd name="T68" fmla="*/ 0 w 302"/>
                  <a:gd name="T69" fmla="*/ 1 h 387"/>
                  <a:gd name="T70" fmla="*/ 0 w 302"/>
                  <a:gd name="T71" fmla="*/ 1 h 387"/>
                  <a:gd name="T72" fmla="*/ 0 w 302"/>
                  <a:gd name="T73" fmla="*/ 1 h 387"/>
                  <a:gd name="T74" fmla="*/ 0 w 302"/>
                  <a:gd name="T75" fmla="*/ 1 h 387"/>
                  <a:gd name="T76" fmla="*/ 0 w 302"/>
                  <a:gd name="T77" fmla="*/ 1 h 387"/>
                  <a:gd name="T78" fmla="*/ 0 w 302"/>
                  <a:gd name="T79" fmla="*/ 1 h 387"/>
                  <a:gd name="T80" fmla="*/ 0 w 302"/>
                  <a:gd name="T81" fmla="*/ 1 h 387"/>
                  <a:gd name="T82" fmla="*/ 0 w 302"/>
                  <a:gd name="T83" fmla="*/ 1 h 387"/>
                  <a:gd name="T84" fmla="*/ 0 w 302"/>
                  <a:gd name="T85" fmla="*/ 1 h 38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02" h="387">
                    <a:moveTo>
                      <a:pt x="267" y="5"/>
                    </a:moveTo>
                    <a:lnTo>
                      <a:pt x="270" y="3"/>
                    </a:lnTo>
                    <a:lnTo>
                      <a:pt x="273" y="2"/>
                    </a:lnTo>
                    <a:lnTo>
                      <a:pt x="277" y="0"/>
                    </a:lnTo>
                    <a:lnTo>
                      <a:pt x="280" y="0"/>
                    </a:lnTo>
                    <a:lnTo>
                      <a:pt x="284" y="1"/>
                    </a:lnTo>
                    <a:lnTo>
                      <a:pt x="289" y="3"/>
                    </a:lnTo>
                    <a:lnTo>
                      <a:pt x="293" y="6"/>
                    </a:lnTo>
                    <a:lnTo>
                      <a:pt x="297" y="12"/>
                    </a:lnTo>
                    <a:lnTo>
                      <a:pt x="300" y="18"/>
                    </a:lnTo>
                    <a:lnTo>
                      <a:pt x="302" y="23"/>
                    </a:lnTo>
                    <a:lnTo>
                      <a:pt x="302" y="29"/>
                    </a:lnTo>
                    <a:lnTo>
                      <a:pt x="301" y="32"/>
                    </a:lnTo>
                    <a:lnTo>
                      <a:pt x="300" y="35"/>
                    </a:lnTo>
                    <a:lnTo>
                      <a:pt x="297" y="38"/>
                    </a:lnTo>
                    <a:lnTo>
                      <a:pt x="294" y="40"/>
                    </a:lnTo>
                    <a:lnTo>
                      <a:pt x="290" y="43"/>
                    </a:lnTo>
                    <a:lnTo>
                      <a:pt x="267" y="5"/>
                    </a:lnTo>
                    <a:close/>
                    <a:moveTo>
                      <a:pt x="290" y="43"/>
                    </a:moveTo>
                    <a:lnTo>
                      <a:pt x="286" y="45"/>
                    </a:lnTo>
                    <a:lnTo>
                      <a:pt x="275" y="53"/>
                    </a:lnTo>
                    <a:lnTo>
                      <a:pt x="260" y="66"/>
                    </a:lnTo>
                    <a:lnTo>
                      <a:pt x="239" y="85"/>
                    </a:lnTo>
                    <a:lnTo>
                      <a:pt x="228" y="97"/>
                    </a:lnTo>
                    <a:lnTo>
                      <a:pt x="217" y="110"/>
                    </a:lnTo>
                    <a:lnTo>
                      <a:pt x="205" y="125"/>
                    </a:lnTo>
                    <a:lnTo>
                      <a:pt x="192" y="141"/>
                    </a:lnTo>
                    <a:lnTo>
                      <a:pt x="179" y="158"/>
                    </a:lnTo>
                    <a:lnTo>
                      <a:pt x="167" y="178"/>
                    </a:lnTo>
                    <a:lnTo>
                      <a:pt x="154" y="199"/>
                    </a:lnTo>
                    <a:lnTo>
                      <a:pt x="143" y="222"/>
                    </a:lnTo>
                    <a:lnTo>
                      <a:pt x="103" y="203"/>
                    </a:lnTo>
                    <a:lnTo>
                      <a:pt x="117" y="178"/>
                    </a:lnTo>
                    <a:lnTo>
                      <a:pt x="130" y="155"/>
                    </a:lnTo>
                    <a:lnTo>
                      <a:pt x="143" y="134"/>
                    </a:lnTo>
                    <a:lnTo>
                      <a:pt x="157" y="114"/>
                    </a:lnTo>
                    <a:lnTo>
                      <a:pt x="171" y="96"/>
                    </a:lnTo>
                    <a:lnTo>
                      <a:pt x="184" y="81"/>
                    </a:lnTo>
                    <a:lnTo>
                      <a:pt x="197" y="65"/>
                    </a:lnTo>
                    <a:lnTo>
                      <a:pt x="210" y="53"/>
                    </a:lnTo>
                    <a:lnTo>
                      <a:pt x="232" y="32"/>
                    </a:lnTo>
                    <a:lnTo>
                      <a:pt x="251" y="17"/>
                    </a:lnTo>
                    <a:lnTo>
                      <a:pt x="262" y="8"/>
                    </a:lnTo>
                    <a:lnTo>
                      <a:pt x="267" y="5"/>
                    </a:lnTo>
                    <a:lnTo>
                      <a:pt x="290" y="43"/>
                    </a:lnTo>
                    <a:close/>
                    <a:moveTo>
                      <a:pt x="143" y="222"/>
                    </a:moveTo>
                    <a:lnTo>
                      <a:pt x="143" y="222"/>
                    </a:lnTo>
                    <a:lnTo>
                      <a:pt x="123" y="213"/>
                    </a:lnTo>
                    <a:lnTo>
                      <a:pt x="143" y="222"/>
                    </a:lnTo>
                    <a:close/>
                    <a:moveTo>
                      <a:pt x="143" y="222"/>
                    </a:moveTo>
                    <a:lnTo>
                      <a:pt x="130" y="247"/>
                    </a:lnTo>
                    <a:lnTo>
                      <a:pt x="118" y="269"/>
                    </a:lnTo>
                    <a:lnTo>
                      <a:pt x="106" y="288"/>
                    </a:lnTo>
                    <a:lnTo>
                      <a:pt x="96" y="306"/>
                    </a:lnTo>
                    <a:lnTo>
                      <a:pt x="78" y="335"/>
                    </a:lnTo>
                    <a:lnTo>
                      <a:pt x="62" y="354"/>
                    </a:lnTo>
                    <a:lnTo>
                      <a:pt x="50" y="368"/>
                    </a:lnTo>
                    <a:lnTo>
                      <a:pt x="41" y="376"/>
                    </a:lnTo>
                    <a:lnTo>
                      <a:pt x="35" y="381"/>
                    </a:lnTo>
                    <a:lnTo>
                      <a:pt x="34" y="382"/>
                    </a:lnTo>
                    <a:lnTo>
                      <a:pt x="13" y="344"/>
                    </a:lnTo>
                    <a:lnTo>
                      <a:pt x="18" y="340"/>
                    </a:lnTo>
                    <a:lnTo>
                      <a:pt x="35" y="321"/>
                    </a:lnTo>
                    <a:lnTo>
                      <a:pt x="47" y="303"/>
                    </a:lnTo>
                    <a:lnTo>
                      <a:pt x="62" y="278"/>
                    </a:lnTo>
                    <a:lnTo>
                      <a:pt x="82" y="245"/>
                    </a:lnTo>
                    <a:lnTo>
                      <a:pt x="103" y="203"/>
                    </a:lnTo>
                    <a:lnTo>
                      <a:pt x="143" y="222"/>
                    </a:lnTo>
                    <a:close/>
                    <a:moveTo>
                      <a:pt x="34" y="382"/>
                    </a:moveTo>
                    <a:lnTo>
                      <a:pt x="30" y="384"/>
                    </a:lnTo>
                    <a:lnTo>
                      <a:pt x="26" y="386"/>
                    </a:lnTo>
                    <a:lnTo>
                      <a:pt x="22" y="387"/>
                    </a:lnTo>
                    <a:lnTo>
                      <a:pt x="18" y="387"/>
                    </a:lnTo>
                    <a:lnTo>
                      <a:pt x="15" y="386"/>
                    </a:lnTo>
                    <a:lnTo>
                      <a:pt x="11" y="384"/>
                    </a:lnTo>
                    <a:lnTo>
                      <a:pt x="7" y="380"/>
                    </a:lnTo>
                    <a:lnTo>
                      <a:pt x="4" y="373"/>
                    </a:lnTo>
                    <a:lnTo>
                      <a:pt x="1" y="366"/>
                    </a:lnTo>
                    <a:lnTo>
                      <a:pt x="0" y="361"/>
                    </a:lnTo>
                    <a:lnTo>
                      <a:pt x="0" y="356"/>
                    </a:lnTo>
                    <a:lnTo>
                      <a:pt x="1" y="353"/>
                    </a:lnTo>
                    <a:lnTo>
                      <a:pt x="3" y="350"/>
                    </a:lnTo>
                    <a:lnTo>
                      <a:pt x="6" y="348"/>
                    </a:lnTo>
                    <a:lnTo>
                      <a:pt x="9" y="346"/>
                    </a:lnTo>
                    <a:lnTo>
                      <a:pt x="13" y="344"/>
                    </a:lnTo>
                    <a:lnTo>
                      <a:pt x="34" y="382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69" name="Freeform 665">
                <a:extLst>
                  <a:ext uri="{FF2B5EF4-FFF2-40B4-BE49-F238E27FC236}">
                    <a16:creationId xmlns:a16="http://schemas.microsoft.com/office/drawing/2014/main" id="{5D5CBC50-CD2E-4172-BB26-6F79FBBEC7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72" y="1620"/>
                <a:ext cx="10" cy="20"/>
              </a:xfrm>
              <a:custGeom>
                <a:avLst/>
                <a:gdLst>
                  <a:gd name="T0" fmla="*/ 0 w 196"/>
                  <a:gd name="T1" fmla="*/ 0 h 385"/>
                  <a:gd name="T2" fmla="*/ 0 w 196"/>
                  <a:gd name="T3" fmla="*/ 0 h 385"/>
                  <a:gd name="T4" fmla="*/ 0 w 196"/>
                  <a:gd name="T5" fmla="*/ 0 h 385"/>
                  <a:gd name="T6" fmla="*/ 0 w 196"/>
                  <a:gd name="T7" fmla="*/ 0 h 385"/>
                  <a:gd name="T8" fmla="*/ 0 w 196"/>
                  <a:gd name="T9" fmla="*/ 0 h 385"/>
                  <a:gd name="T10" fmla="*/ 0 w 196"/>
                  <a:gd name="T11" fmla="*/ 0 h 385"/>
                  <a:gd name="T12" fmla="*/ 0 w 196"/>
                  <a:gd name="T13" fmla="*/ 0 h 385"/>
                  <a:gd name="T14" fmla="*/ 0 w 196"/>
                  <a:gd name="T15" fmla="*/ 0 h 385"/>
                  <a:gd name="T16" fmla="*/ 0 w 196"/>
                  <a:gd name="T17" fmla="*/ 0 h 385"/>
                  <a:gd name="T18" fmla="*/ 0 w 196"/>
                  <a:gd name="T19" fmla="*/ 1 h 385"/>
                  <a:gd name="T20" fmla="*/ 0 w 196"/>
                  <a:gd name="T21" fmla="*/ 0 h 385"/>
                  <a:gd name="T22" fmla="*/ 0 w 196"/>
                  <a:gd name="T23" fmla="*/ 1 h 385"/>
                  <a:gd name="T24" fmla="*/ 0 w 196"/>
                  <a:gd name="T25" fmla="*/ 1 h 385"/>
                  <a:gd name="T26" fmla="*/ 0 w 196"/>
                  <a:gd name="T27" fmla="*/ 1 h 385"/>
                  <a:gd name="T28" fmla="*/ 0 w 196"/>
                  <a:gd name="T29" fmla="*/ 1 h 385"/>
                  <a:gd name="T30" fmla="*/ 0 w 196"/>
                  <a:gd name="T31" fmla="*/ 1 h 385"/>
                  <a:gd name="T32" fmla="*/ 0 w 196"/>
                  <a:gd name="T33" fmla="*/ 0 h 385"/>
                  <a:gd name="T34" fmla="*/ 0 w 196"/>
                  <a:gd name="T35" fmla="*/ 0 h 385"/>
                  <a:gd name="T36" fmla="*/ 0 w 196"/>
                  <a:gd name="T37" fmla="*/ 0 h 385"/>
                  <a:gd name="T38" fmla="*/ 1 w 196"/>
                  <a:gd name="T39" fmla="*/ 0 h 385"/>
                  <a:gd name="T40" fmla="*/ 0 w 196"/>
                  <a:gd name="T41" fmla="*/ 0 h 385"/>
                  <a:gd name="T42" fmla="*/ 0 w 196"/>
                  <a:gd name="T43" fmla="*/ 0 h 385"/>
                  <a:gd name="T44" fmla="*/ 0 w 196"/>
                  <a:gd name="T45" fmla="*/ 1 h 385"/>
                  <a:gd name="T46" fmla="*/ 0 w 196"/>
                  <a:gd name="T47" fmla="*/ 1 h 385"/>
                  <a:gd name="T48" fmla="*/ 0 w 196"/>
                  <a:gd name="T49" fmla="*/ 1 h 385"/>
                  <a:gd name="T50" fmla="*/ 0 w 196"/>
                  <a:gd name="T51" fmla="*/ 0 h 385"/>
                  <a:gd name="T52" fmla="*/ 0 w 196"/>
                  <a:gd name="T53" fmla="*/ 0 h 385"/>
                  <a:gd name="T54" fmla="*/ 0 w 196"/>
                  <a:gd name="T55" fmla="*/ 0 h 385"/>
                  <a:gd name="T56" fmla="*/ 0 w 196"/>
                  <a:gd name="T57" fmla="*/ 0 h 385"/>
                  <a:gd name="T58" fmla="*/ 0 w 196"/>
                  <a:gd name="T59" fmla="*/ 0 h 385"/>
                  <a:gd name="T60" fmla="*/ 1 w 196"/>
                  <a:gd name="T61" fmla="*/ 0 h 385"/>
                  <a:gd name="T62" fmla="*/ 1 w 196"/>
                  <a:gd name="T63" fmla="*/ 0 h 385"/>
                  <a:gd name="T64" fmla="*/ 1 w 196"/>
                  <a:gd name="T65" fmla="*/ 0 h 385"/>
                  <a:gd name="T66" fmla="*/ 1 w 196"/>
                  <a:gd name="T67" fmla="*/ 0 h 38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96" h="385">
                    <a:moveTo>
                      <a:pt x="4" y="140"/>
                    </a:moveTo>
                    <a:lnTo>
                      <a:pt x="2" y="136"/>
                    </a:lnTo>
                    <a:lnTo>
                      <a:pt x="1" y="133"/>
                    </a:lnTo>
                    <a:lnTo>
                      <a:pt x="0" y="129"/>
                    </a:lnTo>
                    <a:lnTo>
                      <a:pt x="0" y="126"/>
                    </a:lnTo>
                    <a:lnTo>
                      <a:pt x="1" y="122"/>
                    </a:lnTo>
                    <a:lnTo>
                      <a:pt x="4" y="118"/>
                    </a:lnTo>
                    <a:lnTo>
                      <a:pt x="8" y="115"/>
                    </a:lnTo>
                    <a:lnTo>
                      <a:pt x="14" y="112"/>
                    </a:lnTo>
                    <a:lnTo>
                      <a:pt x="22" y="109"/>
                    </a:lnTo>
                    <a:lnTo>
                      <a:pt x="27" y="108"/>
                    </a:lnTo>
                    <a:lnTo>
                      <a:pt x="32" y="108"/>
                    </a:lnTo>
                    <a:lnTo>
                      <a:pt x="35" y="110"/>
                    </a:lnTo>
                    <a:lnTo>
                      <a:pt x="38" y="112"/>
                    </a:lnTo>
                    <a:lnTo>
                      <a:pt x="40" y="115"/>
                    </a:lnTo>
                    <a:lnTo>
                      <a:pt x="42" y="118"/>
                    </a:lnTo>
                    <a:lnTo>
                      <a:pt x="44" y="122"/>
                    </a:lnTo>
                    <a:lnTo>
                      <a:pt x="4" y="140"/>
                    </a:lnTo>
                    <a:close/>
                    <a:moveTo>
                      <a:pt x="44" y="122"/>
                    </a:moveTo>
                    <a:lnTo>
                      <a:pt x="125" y="294"/>
                    </a:lnTo>
                    <a:lnTo>
                      <a:pt x="85" y="312"/>
                    </a:lnTo>
                    <a:lnTo>
                      <a:pt x="4" y="140"/>
                    </a:lnTo>
                    <a:lnTo>
                      <a:pt x="44" y="122"/>
                    </a:lnTo>
                    <a:close/>
                    <a:moveTo>
                      <a:pt x="127" y="305"/>
                    </a:moveTo>
                    <a:lnTo>
                      <a:pt x="120" y="385"/>
                    </a:lnTo>
                    <a:lnTo>
                      <a:pt x="85" y="312"/>
                    </a:lnTo>
                    <a:lnTo>
                      <a:pt x="106" y="303"/>
                    </a:lnTo>
                    <a:lnTo>
                      <a:pt x="127" y="305"/>
                    </a:lnTo>
                    <a:close/>
                    <a:moveTo>
                      <a:pt x="83" y="301"/>
                    </a:moveTo>
                    <a:lnTo>
                      <a:pt x="84" y="295"/>
                    </a:lnTo>
                    <a:lnTo>
                      <a:pt x="86" y="278"/>
                    </a:lnTo>
                    <a:lnTo>
                      <a:pt x="89" y="252"/>
                    </a:lnTo>
                    <a:lnTo>
                      <a:pt x="95" y="218"/>
                    </a:lnTo>
                    <a:lnTo>
                      <a:pt x="105" y="176"/>
                    </a:lnTo>
                    <a:lnTo>
                      <a:pt x="116" y="127"/>
                    </a:lnTo>
                    <a:lnTo>
                      <a:pt x="124" y="101"/>
                    </a:lnTo>
                    <a:lnTo>
                      <a:pt x="132" y="74"/>
                    </a:lnTo>
                    <a:lnTo>
                      <a:pt x="141" y="45"/>
                    </a:lnTo>
                    <a:lnTo>
                      <a:pt x="152" y="17"/>
                    </a:lnTo>
                    <a:lnTo>
                      <a:pt x="193" y="31"/>
                    </a:lnTo>
                    <a:lnTo>
                      <a:pt x="182" y="60"/>
                    </a:lnTo>
                    <a:lnTo>
                      <a:pt x="174" y="86"/>
                    </a:lnTo>
                    <a:lnTo>
                      <a:pt x="166" y="113"/>
                    </a:lnTo>
                    <a:lnTo>
                      <a:pt x="159" y="138"/>
                    </a:lnTo>
                    <a:lnTo>
                      <a:pt x="147" y="184"/>
                    </a:lnTo>
                    <a:lnTo>
                      <a:pt x="139" y="224"/>
                    </a:lnTo>
                    <a:lnTo>
                      <a:pt x="133" y="258"/>
                    </a:lnTo>
                    <a:lnTo>
                      <a:pt x="129" y="284"/>
                    </a:lnTo>
                    <a:lnTo>
                      <a:pt x="128" y="299"/>
                    </a:lnTo>
                    <a:lnTo>
                      <a:pt x="127" y="305"/>
                    </a:lnTo>
                    <a:lnTo>
                      <a:pt x="83" y="301"/>
                    </a:lnTo>
                    <a:close/>
                    <a:moveTo>
                      <a:pt x="152" y="17"/>
                    </a:moveTo>
                    <a:lnTo>
                      <a:pt x="153" y="12"/>
                    </a:lnTo>
                    <a:lnTo>
                      <a:pt x="155" y="8"/>
                    </a:lnTo>
                    <a:lnTo>
                      <a:pt x="157" y="5"/>
                    </a:lnTo>
                    <a:lnTo>
                      <a:pt x="159" y="3"/>
                    </a:lnTo>
                    <a:lnTo>
                      <a:pt x="163" y="1"/>
                    </a:lnTo>
                    <a:lnTo>
                      <a:pt x="167" y="0"/>
                    </a:lnTo>
                    <a:lnTo>
                      <a:pt x="173" y="1"/>
                    </a:lnTo>
                    <a:lnTo>
                      <a:pt x="179" y="3"/>
                    </a:lnTo>
                    <a:lnTo>
                      <a:pt x="186" y="6"/>
                    </a:lnTo>
                    <a:lnTo>
                      <a:pt x="190" y="9"/>
                    </a:lnTo>
                    <a:lnTo>
                      <a:pt x="194" y="12"/>
                    </a:lnTo>
                    <a:lnTo>
                      <a:pt x="196" y="17"/>
                    </a:lnTo>
                    <a:lnTo>
                      <a:pt x="196" y="20"/>
                    </a:lnTo>
                    <a:lnTo>
                      <a:pt x="195" y="24"/>
                    </a:lnTo>
                    <a:lnTo>
                      <a:pt x="194" y="28"/>
                    </a:lnTo>
                    <a:lnTo>
                      <a:pt x="193" y="31"/>
                    </a:lnTo>
                    <a:lnTo>
                      <a:pt x="152" y="17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70" name="Freeform 666">
                <a:extLst>
                  <a:ext uri="{FF2B5EF4-FFF2-40B4-BE49-F238E27FC236}">
                    <a16:creationId xmlns:a16="http://schemas.microsoft.com/office/drawing/2014/main" id="{1FB40EFA-DE0C-4877-957A-1A45C57C479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89" y="1591"/>
                <a:ext cx="20" cy="39"/>
              </a:xfrm>
              <a:custGeom>
                <a:avLst/>
                <a:gdLst>
                  <a:gd name="T0" fmla="*/ 0 w 374"/>
                  <a:gd name="T1" fmla="*/ 1 h 740"/>
                  <a:gd name="T2" fmla="*/ 0 w 374"/>
                  <a:gd name="T3" fmla="*/ 1 h 740"/>
                  <a:gd name="T4" fmla="*/ 0 w 374"/>
                  <a:gd name="T5" fmla="*/ 1 h 740"/>
                  <a:gd name="T6" fmla="*/ 0 w 374"/>
                  <a:gd name="T7" fmla="*/ 1 h 740"/>
                  <a:gd name="T8" fmla="*/ 0 w 374"/>
                  <a:gd name="T9" fmla="*/ 1 h 740"/>
                  <a:gd name="T10" fmla="*/ 0 w 374"/>
                  <a:gd name="T11" fmla="*/ 1 h 740"/>
                  <a:gd name="T12" fmla="*/ 0 w 374"/>
                  <a:gd name="T13" fmla="*/ 1 h 740"/>
                  <a:gd name="T14" fmla="*/ 0 w 374"/>
                  <a:gd name="T15" fmla="*/ 2 h 740"/>
                  <a:gd name="T16" fmla="*/ 0 w 374"/>
                  <a:gd name="T17" fmla="*/ 2 h 740"/>
                  <a:gd name="T18" fmla="*/ 0 w 374"/>
                  <a:gd name="T19" fmla="*/ 2 h 740"/>
                  <a:gd name="T20" fmla="*/ 0 w 374"/>
                  <a:gd name="T21" fmla="*/ 2 h 740"/>
                  <a:gd name="T22" fmla="*/ 0 w 374"/>
                  <a:gd name="T23" fmla="*/ 1 h 740"/>
                  <a:gd name="T24" fmla="*/ 0 w 374"/>
                  <a:gd name="T25" fmla="*/ 2 h 740"/>
                  <a:gd name="T26" fmla="*/ 0 w 374"/>
                  <a:gd name="T27" fmla="*/ 2 h 740"/>
                  <a:gd name="T28" fmla="*/ 0 w 374"/>
                  <a:gd name="T29" fmla="*/ 2 h 740"/>
                  <a:gd name="T30" fmla="*/ 0 w 374"/>
                  <a:gd name="T31" fmla="*/ 2 h 740"/>
                  <a:gd name="T32" fmla="*/ 0 w 374"/>
                  <a:gd name="T33" fmla="*/ 2 h 740"/>
                  <a:gd name="T34" fmla="*/ 0 w 374"/>
                  <a:gd name="T35" fmla="*/ 2 h 740"/>
                  <a:gd name="T36" fmla="*/ 0 w 374"/>
                  <a:gd name="T37" fmla="*/ 2 h 740"/>
                  <a:gd name="T38" fmla="*/ 0 w 374"/>
                  <a:gd name="T39" fmla="*/ 2 h 740"/>
                  <a:gd name="T40" fmla="*/ 0 w 374"/>
                  <a:gd name="T41" fmla="*/ 2 h 740"/>
                  <a:gd name="T42" fmla="*/ 0 w 374"/>
                  <a:gd name="T43" fmla="*/ 2 h 740"/>
                  <a:gd name="T44" fmla="*/ 0 w 374"/>
                  <a:gd name="T45" fmla="*/ 2 h 740"/>
                  <a:gd name="T46" fmla="*/ 0 w 374"/>
                  <a:gd name="T47" fmla="*/ 2 h 740"/>
                  <a:gd name="T48" fmla="*/ 0 w 374"/>
                  <a:gd name="T49" fmla="*/ 2 h 740"/>
                  <a:gd name="T50" fmla="*/ 0 w 374"/>
                  <a:gd name="T51" fmla="*/ 2 h 740"/>
                  <a:gd name="T52" fmla="*/ 1 w 374"/>
                  <a:gd name="T53" fmla="*/ 2 h 740"/>
                  <a:gd name="T54" fmla="*/ 0 w 374"/>
                  <a:gd name="T55" fmla="*/ 2 h 740"/>
                  <a:gd name="T56" fmla="*/ 1 w 374"/>
                  <a:gd name="T57" fmla="*/ 2 h 740"/>
                  <a:gd name="T58" fmla="*/ 0 w 374"/>
                  <a:gd name="T59" fmla="*/ 2 h 740"/>
                  <a:gd name="T60" fmla="*/ 0 w 374"/>
                  <a:gd name="T61" fmla="*/ 2 h 740"/>
                  <a:gd name="T62" fmla="*/ 1 w 374"/>
                  <a:gd name="T63" fmla="*/ 1 h 740"/>
                  <a:gd name="T64" fmla="*/ 1 w 374"/>
                  <a:gd name="T65" fmla="*/ 1 h 740"/>
                  <a:gd name="T66" fmla="*/ 1 w 374"/>
                  <a:gd name="T67" fmla="*/ 2 h 740"/>
                  <a:gd name="T68" fmla="*/ 1 w 374"/>
                  <a:gd name="T69" fmla="*/ 2 h 740"/>
                  <a:gd name="T70" fmla="*/ 1 w 374"/>
                  <a:gd name="T71" fmla="*/ 1 h 740"/>
                  <a:gd name="T72" fmla="*/ 1 w 374"/>
                  <a:gd name="T73" fmla="*/ 1 h 740"/>
                  <a:gd name="T74" fmla="*/ 1 w 374"/>
                  <a:gd name="T75" fmla="*/ 1 h 740"/>
                  <a:gd name="T76" fmla="*/ 1 w 374"/>
                  <a:gd name="T77" fmla="*/ 1 h 740"/>
                  <a:gd name="T78" fmla="*/ 1 w 374"/>
                  <a:gd name="T79" fmla="*/ 1 h 740"/>
                  <a:gd name="T80" fmla="*/ 1 w 374"/>
                  <a:gd name="T81" fmla="*/ 1 h 740"/>
                  <a:gd name="T82" fmla="*/ 1 w 374"/>
                  <a:gd name="T83" fmla="*/ 1 h 740"/>
                  <a:gd name="T84" fmla="*/ 1 w 374"/>
                  <a:gd name="T85" fmla="*/ 1 h 740"/>
                  <a:gd name="T86" fmla="*/ 1 w 374"/>
                  <a:gd name="T87" fmla="*/ 1 h 740"/>
                  <a:gd name="T88" fmla="*/ 1 w 374"/>
                  <a:gd name="T89" fmla="*/ 0 h 740"/>
                  <a:gd name="T90" fmla="*/ 1 w 374"/>
                  <a:gd name="T91" fmla="*/ 0 h 740"/>
                  <a:gd name="T92" fmla="*/ 1 w 374"/>
                  <a:gd name="T93" fmla="*/ 0 h 740"/>
                  <a:gd name="T94" fmla="*/ 1 w 374"/>
                  <a:gd name="T95" fmla="*/ 0 h 740"/>
                  <a:gd name="T96" fmla="*/ 1 w 374"/>
                  <a:gd name="T97" fmla="*/ 1 h 740"/>
                  <a:gd name="T98" fmla="*/ 1 w 374"/>
                  <a:gd name="T99" fmla="*/ 1 h 740"/>
                  <a:gd name="T100" fmla="*/ 1 w 374"/>
                  <a:gd name="T101" fmla="*/ 1 h 740"/>
                  <a:gd name="T102" fmla="*/ 1 w 374"/>
                  <a:gd name="T103" fmla="*/ 1 h 740"/>
                  <a:gd name="T104" fmla="*/ 1 w 374"/>
                  <a:gd name="T105" fmla="*/ 1 h 740"/>
                  <a:gd name="T106" fmla="*/ 1 w 374"/>
                  <a:gd name="T107" fmla="*/ 0 h 740"/>
                  <a:gd name="T108" fmla="*/ 1 w 374"/>
                  <a:gd name="T109" fmla="*/ 0 h 740"/>
                  <a:gd name="T110" fmla="*/ 1 w 374"/>
                  <a:gd name="T111" fmla="*/ 0 h 740"/>
                  <a:gd name="T112" fmla="*/ 1 w 374"/>
                  <a:gd name="T113" fmla="*/ 0 h 740"/>
                  <a:gd name="T114" fmla="*/ 1 w 374"/>
                  <a:gd name="T115" fmla="*/ 0 h 740"/>
                  <a:gd name="T116" fmla="*/ 1 w 374"/>
                  <a:gd name="T117" fmla="*/ 0 h 74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74" h="740">
                    <a:moveTo>
                      <a:pt x="3" y="507"/>
                    </a:moveTo>
                    <a:lnTo>
                      <a:pt x="2" y="503"/>
                    </a:lnTo>
                    <a:lnTo>
                      <a:pt x="1" y="500"/>
                    </a:lnTo>
                    <a:lnTo>
                      <a:pt x="0" y="496"/>
                    </a:lnTo>
                    <a:lnTo>
                      <a:pt x="1" y="492"/>
                    </a:lnTo>
                    <a:lnTo>
                      <a:pt x="2" y="489"/>
                    </a:lnTo>
                    <a:lnTo>
                      <a:pt x="5" y="486"/>
                    </a:lnTo>
                    <a:lnTo>
                      <a:pt x="10" y="483"/>
                    </a:lnTo>
                    <a:lnTo>
                      <a:pt x="17" y="480"/>
                    </a:lnTo>
                    <a:lnTo>
                      <a:pt x="23" y="479"/>
                    </a:lnTo>
                    <a:lnTo>
                      <a:pt x="29" y="477"/>
                    </a:lnTo>
                    <a:lnTo>
                      <a:pt x="33" y="479"/>
                    </a:lnTo>
                    <a:lnTo>
                      <a:pt x="37" y="481"/>
                    </a:lnTo>
                    <a:lnTo>
                      <a:pt x="40" y="484"/>
                    </a:lnTo>
                    <a:lnTo>
                      <a:pt x="42" y="487"/>
                    </a:lnTo>
                    <a:lnTo>
                      <a:pt x="43" y="490"/>
                    </a:lnTo>
                    <a:lnTo>
                      <a:pt x="45" y="494"/>
                    </a:lnTo>
                    <a:lnTo>
                      <a:pt x="3" y="507"/>
                    </a:lnTo>
                    <a:close/>
                    <a:moveTo>
                      <a:pt x="45" y="494"/>
                    </a:moveTo>
                    <a:lnTo>
                      <a:pt x="46" y="499"/>
                    </a:lnTo>
                    <a:lnTo>
                      <a:pt x="50" y="510"/>
                    </a:lnTo>
                    <a:lnTo>
                      <a:pt x="56" y="529"/>
                    </a:lnTo>
                    <a:lnTo>
                      <a:pt x="65" y="552"/>
                    </a:lnTo>
                    <a:lnTo>
                      <a:pt x="76" y="580"/>
                    </a:lnTo>
                    <a:lnTo>
                      <a:pt x="91" y="609"/>
                    </a:lnTo>
                    <a:lnTo>
                      <a:pt x="106" y="640"/>
                    </a:lnTo>
                    <a:lnTo>
                      <a:pt x="124" y="671"/>
                    </a:lnTo>
                    <a:lnTo>
                      <a:pt x="86" y="693"/>
                    </a:lnTo>
                    <a:lnTo>
                      <a:pt x="67" y="661"/>
                    </a:lnTo>
                    <a:lnTo>
                      <a:pt x="51" y="628"/>
                    </a:lnTo>
                    <a:lnTo>
                      <a:pt x="37" y="597"/>
                    </a:lnTo>
                    <a:lnTo>
                      <a:pt x="25" y="569"/>
                    </a:lnTo>
                    <a:lnTo>
                      <a:pt x="15" y="544"/>
                    </a:lnTo>
                    <a:lnTo>
                      <a:pt x="8" y="525"/>
                    </a:lnTo>
                    <a:lnTo>
                      <a:pt x="4" y="512"/>
                    </a:lnTo>
                    <a:lnTo>
                      <a:pt x="3" y="507"/>
                    </a:lnTo>
                    <a:lnTo>
                      <a:pt x="45" y="494"/>
                    </a:lnTo>
                    <a:close/>
                    <a:moveTo>
                      <a:pt x="124" y="671"/>
                    </a:moveTo>
                    <a:lnTo>
                      <a:pt x="127" y="677"/>
                    </a:lnTo>
                    <a:lnTo>
                      <a:pt x="128" y="683"/>
                    </a:lnTo>
                    <a:lnTo>
                      <a:pt x="128" y="688"/>
                    </a:lnTo>
                    <a:lnTo>
                      <a:pt x="128" y="692"/>
                    </a:lnTo>
                    <a:lnTo>
                      <a:pt x="128" y="695"/>
                    </a:lnTo>
                    <a:lnTo>
                      <a:pt x="128" y="699"/>
                    </a:lnTo>
                    <a:lnTo>
                      <a:pt x="128" y="700"/>
                    </a:lnTo>
                    <a:lnTo>
                      <a:pt x="129" y="699"/>
                    </a:lnTo>
                    <a:lnTo>
                      <a:pt x="151" y="736"/>
                    </a:lnTo>
                    <a:lnTo>
                      <a:pt x="148" y="738"/>
                    </a:lnTo>
                    <a:lnTo>
                      <a:pt x="144" y="739"/>
                    </a:lnTo>
                    <a:lnTo>
                      <a:pt x="141" y="740"/>
                    </a:lnTo>
                    <a:lnTo>
                      <a:pt x="137" y="740"/>
                    </a:lnTo>
                    <a:lnTo>
                      <a:pt x="133" y="740"/>
                    </a:lnTo>
                    <a:lnTo>
                      <a:pt x="130" y="739"/>
                    </a:lnTo>
                    <a:lnTo>
                      <a:pt x="126" y="737"/>
                    </a:lnTo>
                    <a:lnTo>
                      <a:pt x="122" y="735"/>
                    </a:lnTo>
                    <a:lnTo>
                      <a:pt x="113" y="729"/>
                    </a:lnTo>
                    <a:lnTo>
                      <a:pt x="104" y="720"/>
                    </a:lnTo>
                    <a:lnTo>
                      <a:pt x="95" y="708"/>
                    </a:lnTo>
                    <a:lnTo>
                      <a:pt x="86" y="693"/>
                    </a:lnTo>
                    <a:lnTo>
                      <a:pt x="124" y="671"/>
                    </a:lnTo>
                    <a:close/>
                    <a:moveTo>
                      <a:pt x="129" y="699"/>
                    </a:moveTo>
                    <a:lnTo>
                      <a:pt x="130" y="695"/>
                    </a:lnTo>
                    <a:lnTo>
                      <a:pt x="131" y="687"/>
                    </a:lnTo>
                    <a:lnTo>
                      <a:pt x="132" y="676"/>
                    </a:lnTo>
                    <a:lnTo>
                      <a:pt x="134" y="662"/>
                    </a:lnTo>
                    <a:lnTo>
                      <a:pt x="177" y="668"/>
                    </a:lnTo>
                    <a:lnTo>
                      <a:pt x="174" y="691"/>
                    </a:lnTo>
                    <a:lnTo>
                      <a:pt x="169" y="711"/>
                    </a:lnTo>
                    <a:lnTo>
                      <a:pt x="166" y="719"/>
                    </a:lnTo>
                    <a:lnTo>
                      <a:pt x="161" y="726"/>
                    </a:lnTo>
                    <a:lnTo>
                      <a:pt x="157" y="731"/>
                    </a:lnTo>
                    <a:lnTo>
                      <a:pt x="151" y="736"/>
                    </a:lnTo>
                    <a:lnTo>
                      <a:pt x="129" y="699"/>
                    </a:lnTo>
                    <a:close/>
                    <a:moveTo>
                      <a:pt x="134" y="662"/>
                    </a:moveTo>
                    <a:lnTo>
                      <a:pt x="136" y="649"/>
                    </a:lnTo>
                    <a:lnTo>
                      <a:pt x="138" y="637"/>
                    </a:lnTo>
                    <a:lnTo>
                      <a:pt x="140" y="624"/>
                    </a:lnTo>
                    <a:lnTo>
                      <a:pt x="143" y="611"/>
                    </a:lnTo>
                    <a:lnTo>
                      <a:pt x="185" y="620"/>
                    </a:lnTo>
                    <a:lnTo>
                      <a:pt x="183" y="632"/>
                    </a:lnTo>
                    <a:lnTo>
                      <a:pt x="181" y="644"/>
                    </a:lnTo>
                    <a:lnTo>
                      <a:pt x="179" y="657"/>
                    </a:lnTo>
                    <a:lnTo>
                      <a:pt x="177" y="668"/>
                    </a:lnTo>
                    <a:lnTo>
                      <a:pt x="134" y="662"/>
                    </a:lnTo>
                    <a:close/>
                    <a:moveTo>
                      <a:pt x="186" y="620"/>
                    </a:moveTo>
                    <a:lnTo>
                      <a:pt x="186" y="619"/>
                    </a:lnTo>
                    <a:lnTo>
                      <a:pt x="185" y="620"/>
                    </a:lnTo>
                    <a:lnTo>
                      <a:pt x="165" y="616"/>
                    </a:lnTo>
                    <a:lnTo>
                      <a:pt x="186" y="620"/>
                    </a:lnTo>
                    <a:close/>
                    <a:moveTo>
                      <a:pt x="143" y="612"/>
                    </a:moveTo>
                    <a:lnTo>
                      <a:pt x="147" y="593"/>
                    </a:lnTo>
                    <a:lnTo>
                      <a:pt x="154" y="576"/>
                    </a:lnTo>
                    <a:lnTo>
                      <a:pt x="162" y="558"/>
                    </a:lnTo>
                    <a:lnTo>
                      <a:pt x="172" y="541"/>
                    </a:lnTo>
                    <a:lnTo>
                      <a:pt x="183" y="525"/>
                    </a:lnTo>
                    <a:lnTo>
                      <a:pt x="194" y="508"/>
                    </a:lnTo>
                    <a:lnTo>
                      <a:pt x="207" y="492"/>
                    </a:lnTo>
                    <a:lnTo>
                      <a:pt x="221" y="474"/>
                    </a:lnTo>
                    <a:lnTo>
                      <a:pt x="255" y="502"/>
                    </a:lnTo>
                    <a:lnTo>
                      <a:pt x="232" y="532"/>
                    </a:lnTo>
                    <a:lnTo>
                      <a:pt x="211" y="561"/>
                    </a:lnTo>
                    <a:lnTo>
                      <a:pt x="202" y="576"/>
                    </a:lnTo>
                    <a:lnTo>
                      <a:pt x="195" y="590"/>
                    </a:lnTo>
                    <a:lnTo>
                      <a:pt x="189" y="604"/>
                    </a:lnTo>
                    <a:lnTo>
                      <a:pt x="186" y="620"/>
                    </a:lnTo>
                    <a:lnTo>
                      <a:pt x="143" y="612"/>
                    </a:lnTo>
                    <a:close/>
                    <a:moveTo>
                      <a:pt x="221" y="474"/>
                    </a:moveTo>
                    <a:lnTo>
                      <a:pt x="237" y="453"/>
                    </a:lnTo>
                    <a:lnTo>
                      <a:pt x="255" y="430"/>
                    </a:lnTo>
                    <a:lnTo>
                      <a:pt x="271" y="407"/>
                    </a:lnTo>
                    <a:lnTo>
                      <a:pt x="286" y="382"/>
                    </a:lnTo>
                    <a:lnTo>
                      <a:pt x="324" y="404"/>
                    </a:lnTo>
                    <a:lnTo>
                      <a:pt x="308" y="430"/>
                    </a:lnTo>
                    <a:lnTo>
                      <a:pt x="290" y="456"/>
                    </a:lnTo>
                    <a:lnTo>
                      <a:pt x="273" y="480"/>
                    </a:lnTo>
                    <a:lnTo>
                      <a:pt x="255" y="502"/>
                    </a:lnTo>
                    <a:lnTo>
                      <a:pt x="221" y="474"/>
                    </a:lnTo>
                    <a:close/>
                    <a:moveTo>
                      <a:pt x="324" y="404"/>
                    </a:moveTo>
                    <a:lnTo>
                      <a:pt x="328" y="396"/>
                    </a:lnTo>
                    <a:lnTo>
                      <a:pt x="324" y="404"/>
                    </a:lnTo>
                    <a:lnTo>
                      <a:pt x="305" y="394"/>
                    </a:lnTo>
                    <a:lnTo>
                      <a:pt x="324" y="404"/>
                    </a:lnTo>
                    <a:close/>
                    <a:moveTo>
                      <a:pt x="285" y="382"/>
                    </a:moveTo>
                    <a:lnTo>
                      <a:pt x="292" y="371"/>
                    </a:lnTo>
                    <a:lnTo>
                      <a:pt x="298" y="358"/>
                    </a:lnTo>
                    <a:lnTo>
                      <a:pt x="303" y="345"/>
                    </a:lnTo>
                    <a:lnTo>
                      <a:pt x="308" y="331"/>
                    </a:lnTo>
                    <a:lnTo>
                      <a:pt x="315" y="304"/>
                    </a:lnTo>
                    <a:lnTo>
                      <a:pt x="321" y="274"/>
                    </a:lnTo>
                    <a:lnTo>
                      <a:pt x="326" y="244"/>
                    </a:lnTo>
                    <a:lnTo>
                      <a:pt x="328" y="214"/>
                    </a:lnTo>
                    <a:lnTo>
                      <a:pt x="330" y="185"/>
                    </a:lnTo>
                    <a:lnTo>
                      <a:pt x="331" y="157"/>
                    </a:lnTo>
                    <a:lnTo>
                      <a:pt x="331" y="130"/>
                    </a:lnTo>
                    <a:lnTo>
                      <a:pt x="330" y="105"/>
                    </a:lnTo>
                    <a:lnTo>
                      <a:pt x="329" y="82"/>
                    </a:lnTo>
                    <a:lnTo>
                      <a:pt x="328" y="63"/>
                    </a:lnTo>
                    <a:lnTo>
                      <a:pt x="325" y="34"/>
                    </a:lnTo>
                    <a:lnTo>
                      <a:pt x="324" y="24"/>
                    </a:lnTo>
                    <a:lnTo>
                      <a:pt x="367" y="18"/>
                    </a:lnTo>
                    <a:lnTo>
                      <a:pt x="368" y="29"/>
                    </a:lnTo>
                    <a:lnTo>
                      <a:pt x="371" y="60"/>
                    </a:lnTo>
                    <a:lnTo>
                      <a:pt x="372" y="80"/>
                    </a:lnTo>
                    <a:lnTo>
                      <a:pt x="374" y="104"/>
                    </a:lnTo>
                    <a:lnTo>
                      <a:pt x="374" y="132"/>
                    </a:lnTo>
                    <a:lnTo>
                      <a:pt x="374" y="160"/>
                    </a:lnTo>
                    <a:lnTo>
                      <a:pt x="373" y="190"/>
                    </a:lnTo>
                    <a:lnTo>
                      <a:pt x="371" y="222"/>
                    </a:lnTo>
                    <a:lnTo>
                      <a:pt x="368" y="253"/>
                    </a:lnTo>
                    <a:lnTo>
                      <a:pt x="363" y="286"/>
                    </a:lnTo>
                    <a:lnTo>
                      <a:pt x="360" y="301"/>
                    </a:lnTo>
                    <a:lnTo>
                      <a:pt x="357" y="318"/>
                    </a:lnTo>
                    <a:lnTo>
                      <a:pt x="353" y="333"/>
                    </a:lnTo>
                    <a:lnTo>
                      <a:pt x="348" y="349"/>
                    </a:lnTo>
                    <a:lnTo>
                      <a:pt x="343" y="363"/>
                    </a:lnTo>
                    <a:lnTo>
                      <a:pt x="337" y="377"/>
                    </a:lnTo>
                    <a:lnTo>
                      <a:pt x="331" y="391"/>
                    </a:lnTo>
                    <a:lnTo>
                      <a:pt x="324" y="404"/>
                    </a:lnTo>
                    <a:lnTo>
                      <a:pt x="285" y="382"/>
                    </a:lnTo>
                    <a:close/>
                    <a:moveTo>
                      <a:pt x="324" y="24"/>
                    </a:moveTo>
                    <a:lnTo>
                      <a:pt x="323" y="20"/>
                    </a:lnTo>
                    <a:lnTo>
                      <a:pt x="323" y="16"/>
                    </a:lnTo>
                    <a:lnTo>
                      <a:pt x="323" y="13"/>
                    </a:lnTo>
                    <a:lnTo>
                      <a:pt x="324" y="9"/>
                    </a:lnTo>
                    <a:lnTo>
                      <a:pt x="326" y="6"/>
                    </a:lnTo>
                    <a:lnTo>
                      <a:pt x="330" y="3"/>
                    </a:lnTo>
                    <a:lnTo>
                      <a:pt x="335" y="1"/>
                    </a:lnTo>
                    <a:lnTo>
                      <a:pt x="343" y="0"/>
                    </a:lnTo>
                    <a:lnTo>
                      <a:pt x="350" y="0"/>
                    </a:lnTo>
                    <a:lnTo>
                      <a:pt x="355" y="0"/>
                    </a:lnTo>
                    <a:lnTo>
                      <a:pt x="359" y="2"/>
                    </a:lnTo>
                    <a:lnTo>
                      <a:pt x="362" y="4"/>
                    </a:lnTo>
                    <a:lnTo>
                      <a:pt x="364" y="7"/>
                    </a:lnTo>
                    <a:lnTo>
                      <a:pt x="366" y="11"/>
                    </a:lnTo>
                    <a:lnTo>
                      <a:pt x="366" y="14"/>
                    </a:lnTo>
                    <a:lnTo>
                      <a:pt x="367" y="18"/>
                    </a:lnTo>
                    <a:lnTo>
                      <a:pt x="324" y="24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71" name="Freeform 667">
                <a:extLst>
                  <a:ext uri="{FF2B5EF4-FFF2-40B4-BE49-F238E27FC236}">
                    <a16:creationId xmlns:a16="http://schemas.microsoft.com/office/drawing/2014/main" id="{1501023F-4975-4CB3-AE3E-6AC84BE3DD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5" y="1625"/>
                <a:ext cx="29" cy="45"/>
              </a:xfrm>
              <a:custGeom>
                <a:avLst/>
                <a:gdLst>
                  <a:gd name="T0" fmla="*/ 0 w 542"/>
                  <a:gd name="T1" fmla="*/ 1 h 862"/>
                  <a:gd name="T2" fmla="*/ 0 w 542"/>
                  <a:gd name="T3" fmla="*/ 1 h 862"/>
                  <a:gd name="T4" fmla="*/ 1 w 542"/>
                  <a:gd name="T5" fmla="*/ 1 h 862"/>
                  <a:gd name="T6" fmla="*/ 1 w 542"/>
                  <a:gd name="T7" fmla="*/ 1 h 862"/>
                  <a:gd name="T8" fmla="*/ 1 w 542"/>
                  <a:gd name="T9" fmla="*/ 1 h 862"/>
                  <a:gd name="T10" fmla="*/ 0 w 542"/>
                  <a:gd name="T11" fmla="*/ 1 h 862"/>
                  <a:gd name="T12" fmla="*/ 1 w 542"/>
                  <a:gd name="T13" fmla="*/ 1 h 862"/>
                  <a:gd name="T14" fmla="*/ 1 w 542"/>
                  <a:gd name="T15" fmla="*/ 2 h 862"/>
                  <a:gd name="T16" fmla="*/ 1 w 542"/>
                  <a:gd name="T17" fmla="*/ 2 h 862"/>
                  <a:gd name="T18" fmla="*/ 1 w 542"/>
                  <a:gd name="T19" fmla="*/ 2 h 862"/>
                  <a:gd name="T20" fmla="*/ 1 w 542"/>
                  <a:gd name="T21" fmla="*/ 2 h 862"/>
                  <a:gd name="T22" fmla="*/ 1 w 542"/>
                  <a:gd name="T23" fmla="*/ 2 h 862"/>
                  <a:gd name="T24" fmla="*/ 1 w 542"/>
                  <a:gd name="T25" fmla="*/ 2 h 862"/>
                  <a:gd name="T26" fmla="*/ 1 w 542"/>
                  <a:gd name="T27" fmla="*/ 2 h 862"/>
                  <a:gd name="T28" fmla="*/ 1 w 542"/>
                  <a:gd name="T29" fmla="*/ 2 h 862"/>
                  <a:gd name="T30" fmla="*/ 1 w 542"/>
                  <a:gd name="T31" fmla="*/ 1 h 862"/>
                  <a:gd name="T32" fmla="*/ 1 w 542"/>
                  <a:gd name="T33" fmla="*/ 1 h 862"/>
                  <a:gd name="T34" fmla="*/ 1 w 542"/>
                  <a:gd name="T35" fmla="*/ 2 h 862"/>
                  <a:gd name="T36" fmla="*/ 1 w 542"/>
                  <a:gd name="T37" fmla="*/ 1 h 862"/>
                  <a:gd name="T38" fmla="*/ 1 w 542"/>
                  <a:gd name="T39" fmla="*/ 1 h 862"/>
                  <a:gd name="T40" fmla="*/ 1 w 542"/>
                  <a:gd name="T41" fmla="*/ 1 h 862"/>
                  <a:gd name="T42" fmla="*/ 1 w 542"/>
                  <a:gd name="T43" fmla="*/ 2 h 862"/>
                  <a:gd name="T44" fmla="*/ 1 w 542"/>
                  <a:gd name="T45" fmla="*/ 2 h 862"/>
                  <a:gd name="T46" fmla="*/ 1 w 542"/>
                  <a:gd name="T47" fmla="*/ 1 h 862"/>
                  <a:gd name="T48" fmla="*/ 1 w 542"/>
                  <a:gd name="T49" fmla="*/ 1 h 862"/>
                  <a:gd name="T50" fmla="*/ 1 w 542"/>
                  <a:gd name="T51" fmla="*/ 1 h 862"/>
                  <a:gd name="T52" fmla="*/ 1 w 542"/>
                  <a:gd name="T53" fmla="*/ 1 h 862"/>
                  <a:gd name="T54" fmla="*/ 1 w 542"/>
                  <a:gd name="T55" fmla="*/ 1 h 862"/>
                  <a:gd name="T56" fmla="*/ 1 w 542"/>
                  <a:gd name="T57" fmla="*/ 1 h 862"/>
                  <a:gd name="T58" fmla="*/ 1 w 542"/>
                  <a:gd name="T59" fmla="*/ 1 h 862"/>
                  <a:gd name="T60" fmla="*/ 1 w 542"/>
                  <a:gd name="T61" fmla="*/ 1 h 862"/>
                  <a:gd name="T62" fmla="*/ 1 w 542"/>
                  <a:gd name="T63" fmla="*/ 1 h 862"/>
                  <a:gd name="T64" fmla="*/ 1 w 542"/>
                  <a:gd name="T65" fmla="*/ 0 h 862"/>
                  <a:gd name="T66" fmla="*/ 1 w 542"/>
                  <a:gd name="T67" fmla="*/ 0 h 862"/>
                  <a:gd name="T68" fmla="*/ 1 w 542"/>
                  <a:gd name="T69" fmla="*/ 0 h 862"/>
                  <a:gd name="T70" fmla="*/ 2 w 542"/>
                  <a:gd name="T71" fmla="*/ 0 h 862"/>
                  <a:gd name="T72" fmla="*/ 1 w 542"/>
                  <a:gd name="T73" fmla="*/ 0 h 862"/>
                  <a:gd name="T74" fmla="*/ 1 w 542"/>
                  <a:gd name="T75" fmla="*/ 1 h 862"/>
                  <a:gd name="T76" fmla="*/ 1 w 542"/>
                  <a:gd name="T77" fmla="*/ 1 h 862"/>
                  <a:gd name="T78" fmla="*/ 1 w 542"/>
                  <a:gd name="T79" fmla="*/ 0 h 862"/>
                  <a:gd name="T80" fmla="*/ 1 w 542"/>
                  <a:gd name="T81" fmla="*/ 0 h 862"/>
                  <a:gd name="T82" fmla="*/ 1 w 542"/>
                  <a:gd name="T83" fmla="*/ 0 h 862"/>
                  <a:gd name="T84" fmla="*/ 2 w 542"/>
                  <a:gd name="T85" fmla="*/ 0 h 862"/>
                  <a:gd name="T86" fmla="*/ 2 w 542"/>
                  <a:gd name="T87" fmla="*/ 0 h 862"/>
                  <a:gd name="T88" fmla="*/ 1 w 542"/>
                  <a:gd name="T89" fmla="*/ 0 h 86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42" h="862">
                    <a:moveTo>
                      <a:pt x="177" y="433"/>
                    </a:moveTo>
                    <a:lnTo>
                      <a:pt x="175" y="430"/>
                    </a:lnTo>
                    <a:lnTo>
                      <a:pt x="174" y="426"/>
                    </a:lnTo>
                    <a:lnTo>
                      <a:pt x="174" y="422"/>
                    </a:lnTo>
                    <a:lnTo>
                      <a:pt x="174" y="419"/>
                    </a:lnTo>
                    <a:lnTo>
                      <a:pt x="177" y="415"/>
                    </a:lnTo>
                    <a:lnTo>
                      <a:pt x="180" y="412"/>
                    </a:lnTo>
                    <a:lnTo>
                      <a:pt x="185" y="409"/>
                    </a:lnTo>
                    <a:lnTo>
                      <a:pt x="192" y="406"/>
                    </a:lnTo>
                    <a:lnTo>
                      <a:pt x="199" y="405"/>
                    </a:lnTo>
                    <a:lnTo>
                      <a:pt x="204" y="405"/>
                    </a:lnTo>
                    <a:lnTo>
                      <a:pt x="208" y="406"/>
                    </a:lnTo>
                    <a:lnTo>
                      <a:pt x="212" y="409"/>
                    </a:lnTo>
                    <a:lnTo>
                      <a:pt x="214" y="411"/>
                    </a:lnTo>
                    <a:lnTo>
                      <a:pt x="216" y="415"/>
                    </a:lnTo>
                    <a:lnTo>
                      <a:pt x="217" y="418"/>
                    </a:lnTo>
                    <a:lnTo>
                      <a:pt x="218" y="422"/>
                    </a:lnTo>
                    <a:lnTo>
                      <a:pt x="177" y="433"/>
                    </a:lnTo>
                    <a:close/>
                    <a:moveTo>
                      <a:pt x="218" y="422"/>
                    </a:moveTo>
                    <a:lnTo>
                      <a:pt x="222" y="433"/>
                    </a:lnTo>
                    <a:lnTo>
                      <a:pt x="230" y="462"/>
                    </a:lnTo>
                    <a:lnTo>
                      <a:pt x="241" y="503"/>
                    </a:lnTo>
                    <a:lnTo>
                      <a:pt x="253" y="549"/>
                    </a:lnTo>
                    <a:lnTo>
                      <a:pt x="267" y="594"/>
                    </a:lnTo>
                    <a:lnTo>
                      <a:pt x="278" y="633"/>
                    </a:lnTo>
                    <a:lnTo>
                      <a:pt x="283" y="647"/>
                    </a:lnTo>
                    <a:lnTo>
                      <a:pt x="287" y="657"/>
                    </a:lnTo>
                    <a:lnTo>
                      <a:pt x="289" y="663"/>
                    </a:lnTo>
                    <a:lnTo>
                      <a:pt x="290" y="663"/>
                    </a:lnTo>
                    <a:lnTo>
                      <a:pt x="333" y="669"/>
                    </a:lnTo>
                    <a:lnTo>
                      <a:pt x="330" y="689"/>
                    </a:lnTo>
                    <a:lnTo>
                      <a:pt x="327" y="705"/>
                    </a:lnTo>
                    <a:lnTo>
                      <a:pt x="323" y="718"/>
                    </a:lnTo>
                    <a:lnTo>
                      <a:pt x="318" y="726"/>
                    </a:lnTo>
                    <a:lnTo>
                      <a:pt x="313" y="732"/>
                    </a:lnTo>
                    <a:lnTo>
                      <a:pt x="308" y="734"/>
                    </a:lnTo>
                    <a:lnTo>
                      <a:pt x="301" y="734"/>
                    </a:lnTo>
                    <a:lnTo>
                      <a:pt x="296" y="731"/>
                    </a:lnTo>
                    <a:lnTo>
                      <a:pt x="290" y="726"/>
                    </a:lnTo>
                    <a:lnTo>
                      <a:pt x="283" y="718"/>
                    </a:lnTo>
                    <a:lnTo>
                      <a:pt x="277" y="708"/>
                    </a:lnTo>
                    <a:lnTo>
                      <a:pt x="270" y="697"/>
                    </a:lnTo>
                    <a:lnTo>
                      <a:pt x="256" y="671"/>
                    </a:lnTo>
                    <a:lnTo>
                      <a:pt x="243" y="639"/>
                    </a:lnTo>
                    <a:lnTo>
                      <a:pt x="231" y="605"/>
                    </a:lnTo>
                    <a:lnTo>
                      <a:pt x="217" y="570"/>
                    </a:lnTo>
                    <a:lnTo>
                      <a:pt x="206" y="535"/>
                    </a:lnTo>
                    <a:lnTo>
                      <a:pt x="197" y="504"/>
                    </a:lnTo>
                    <a:lnTo>
                      <a:pt x="182" y="454"/>
                    </a:lnTo>
                    <a:lnTo>
                      <a:pt x="177" y="433"/>
                    </a:lnTo>
                    <a:lnTo>
                      <a:pt x="218" y="422"/>
                    </a:lnTo>
                    <a:close/>
                    <a:moveTo>
                      <a:pt x="290" y="663"/>
                    </a:moveTo>
                    <a:lnTo>
                      <a:pt x="294" y="640"/>
                    </a:lnTo>
                    <a:lnTo>
                      <a:pt x="299" y="613"/>
                    </a:lnTo>
                    <a:lnTo>
                      <a:pt x="305" y="585"/>
                    </a:lnTo>
                    <a:lnTo>
                      <a:pt x="313" y="555"/>
                    </a:lnTo>
                    <a:lnTo>
                      <a:pt x="321" y="524"/>
                    </a:lnTo>
                    <a:lnTo>
                      <a:pt x="330" y="491"/>
                    </a:lnTo>
                    <a:lnTo>
                      <a:pt x="339" y="460"/>
                    </a:lnTo>
                    <a:lnTo>
                      <a:pt x="350" y="427"/>
                    </a:lnTo>
                    <a:lnTo>
                      <a:pt x="391" y="440"/>
                    </a:lnTo>
                    <a:lnTo>
                      <a:pt x="381" y="472"/>
                    </a:lnTo>
                    <a:lnTo>
                      <a:pt x="372" y="504"/>
                    </a:lnTo>
                    <a:lnTo>
                      <a:pt x="364" y="534"/>
                    </a:lnTo>
                    <a:lnTo>
                      <a:pt x="356" y="565"/>
                    </a:lnTo>
                    <a:lnTo>
                      <a:pt x="348" y="594"/>
                    </a:lnTo>
                    <a:lnTo>
                      <a:pt x="342" y="621"/>
                    </a:lnTo>
                    <a:lnTo>
                      <a:pt x="337" y="647"/>
                    </a:lnTo>
                    <a:lnTo>
                      <a:pt x="333" y="669"/>
                    </a:lnTo>
                    <a:lnTo>
                      <a:pt x="290" y="663"/>
                    </a:lnTo>
                    <a:close/>
                    <a:moveTo>
                      <a:pt x="350" y="427"/>
                    </a:moveTo>
                    <a:lnTo>
                      <a:pt x="362" y="391"/>
                    </a:lnTo>
                    <a:lnTo>
                      <a:pt x="373" y="356"/>
                    </a:lnTo>
                    <a:lnTo>
                      <a:pt x="385" y="324"/>
                    </a:lnTo>
                    <a:lnTo>
                      <a:pt x="397" y="293"/>
                    </a:lnTo>
                    <a:lnTo>
                      <a:pt x="408" y="265"/>
                    </a:lnTo>
                    <a:lnTo>
                      <a:pt x="418" y="243"/>
                    </a:lnTo>
                    <a:lnTo>
                      <a:pt x="426" y="224"/>
                    </a:lnTo>
                    <a:lnTo>
                      <a:pt x="434" y="210"/>
                    </a:lnTo>
                    <a:lnTo>
                      <a:pt x="471" y="235"/>
                    </a:lnTo>
                    <a:lnTo>
                      <a:pt x="464" y="247"/>
                    </a:lnTo>
                    <a:lnTo>
                      <a:pt x="456" y="264"/>
                    </a:lnTo>
                    <a:lnTo>
                      <a:pt x="447" y="286"/>
                    </a:lnTo>
                    <a:lnTo>
                      <a:pt x="437" y="311"/>
                    </a:lnTo>
                    <a:lnTo>
                      <a:pt x="425" y="341"/>
                    </a:lnTo>
                    <a:lnTo>
                      <a:pt x="414" y="372"/>
                    </a:lnTo>
                    <a:lnTo>
                      <a:pt x="403" y="405"/>
                    </a:lnTo>
                    <a:lnTo>
                      <a:pt x="391" y="440"/>
                    </a:lnTo>
                    <a:lnTo>
                      <a:pt x="350" y="427"/>
                    </a:lnTo>
                    <a:close/>
                    <a:moveTo>
                      <a:pt x="434" y="210"/>
                    </a:moveTo>
                    <a:lnTo>
                      <a:pt x="0" y="862"/>
                    </a:lnTo>
                    <a:lnTo>
                      <a:pt x="434" y="210"/>
                    </a:lnTo>
                    <a:lnTo>
                      <a:pt x="453" y="222"/>
                    </a:lnTo>
                    <a:lnTo>
                      <a:pt x="434" y="210"/>
                    </a:lnTo>
                    <a:close/>
                    <a:moveTo>
                      <a:pt x="434" y="210"/>
                    </a:moveTo>
                    <a:lnTo>
                      <a:pt x="441" y="201"/>
                    </a:lnTo>
                    <a:lnTo>
                      <a:pt x="446" y="189"/>
                    </a:lnTo>
                    <a:lnTo>
                      <a:pt x="452" y="175"/>
                    </a:lnTo>
                    <a:lnTo>
                      <a:pt x="458" y="161"/>
                    </a:lnTo>
                    <a:lnTo>
                      <a:pt x="468" y="129"/>
                    </a:lnTo>
                    <a:lnTo>
                      <a:pt x="478" y="96"/>
                    </a:lnTo>
                    <a:lnTo>
                      <a:pt x="487" y="67"/>
                    </a:lnTo>
                    <a:lnTo>
                      <a:pt x="493" y="41"/>
                    </a:lnTo>
                    <a:lnTo>
                      <a:pt x="497" y="24"/>
                    </a:lnTo>
                    <a:lnTo>
                      <a:pt x="498" y="18"/>
                    </a:lnTo>
                    <a:lnTo>
                      <a:pt x="541" y="27"/>
                    </a:lnTo>
                    <a:lnTo>
                      <a:pt x="539" y="34"/>
                    </a:lnTo>
                    <a:lnTo>
                      <a:pt x="535" y="52"/>
                    </a:lnTo>
                    <a:lnTo>
                      <a:pt x="528" y="79"/>
                    </a:lnTo>
                    <a:lnTo>
                      <a:pt x="519" y="111"/>
                    </a:lnTo>
                    <a:lnTo>
                      <a:pt x="508" y="146"/>
                    </a:lnTo>
                    <a:lnTo>
                      <a:pt x="497" y="180"/>
                    </a:lnTo>
                    <a:lnTo>
                      <a:pt x="491" y="196"/>
                    </a:lnTo>
                    <a:lnTo>
                      <a:pt x="484" y="211"/>
                    </a:lnTo>
                    <a:lnTo>
                      <a:pt x="477" y="223"/>
                    </a:lnTo>
                    <a:lnTo>
                      <a:pt x="471" y="235"/>
                    </a:lnTo>
                    <a:lnTo>
                      <a:pt x="434" y="210"/>
                    </a:lnTo>
                    <a:close/>
                    <a:moveTo>
                      <a:pt x="498" y="18"/>
                    </a:moveTo>
                    <a:lnTo>
                      <a:pt x="499" y="14"/>
                    </a:lnTo>
                    <a:lnTo>
                      <a:pt x="500" y="9"/>
                    </a:lnTo>
                    <a:lnTo>
                      <a:pt x="502" y="6"/>
                    </a:lnTo>
                    <a:lnTo>
                      <a:pt x="504" y="3"/>
                    </a:lnTo>
                    <a:lnTo>
                      <a:pt x="507" y="1"/>
                    </a:lnTo>
                    <a:lnTo>
                      <a:pt x="511" y="0"/>
                    </a:lnTo>
                    <a:lnTo>
                      <a:pt x="517" y="0"/>
                    </a:lnTo>
                    <a:lnTo>
                      <a:pt x="525" y="1"/>
                    </a:lnTo>
                    <a:lnTo>
                      <a:pt x="531" y="3"/>
                    </a:lnTo>
                    <a:lnTo>
                      <a:pt x="536" y="5"/>
                    </a:lnTo>
                    <a:lnTo>
                      <a:pt x="540" y="8"/>
                    </a:lnTo>
                    <a:lnTo>
                      <a:pt x="541" y="12"/>
                    </a:lnTo>
                    <a:lnTo>
                      <a:pt x="542" y="16"/>
                    </a:lnTo>
                    <a:lnTo>
                      <a:pt x="542" y="19"/>
                    </a:lnTo>
                    <a:lnTo>
                      <a:pt x="542" y="23"/>
                    </a:lnTo>
                    <a:lnTo>
                      <a:pt x="541" y="27"/>
                    </a:lnTo>
                    <a:lnTo>
                      <a:pt x="498" y="18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72" name="Freeform 668">
                <a:extLst>
                  <a:ext uri="{FF2B5EF4-FFF2-40B4-BE49-F238E27FC236}">
                    <a16:creationId xmlns:a16="http://schemas.microsoft.com/office/drawing/2014/main" id="{91FBCE35-9A49-4E9C-8D0F-0295FC5D58A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3" y="1646"/>
                <a:ext cx="13" cy="21"/>
              </a:xfrm>
              <a:custGeom>
                <a:avLst/>
                <a:gdLst>
                  <a:gd name="T0" fmla="*/ 1 w 236"/>
                  <a:gd name="T1" fmla="*/ 0 h 400"/>
                  <a:gd name="T2" fmla="*/ 1 w 236"/>
                  <a:gd name="T3" fmla="*/ 0 h 400"/>
                  <a:gd name="T4" fmla="*/ 1 w 236"/>
                  <a:gd name="T5" fmla="*/ 0 h 400"/>
                  <a:gd name="T6" fmla="*/ 1 w 236"/>
                  <a:gd name="T7" fmla="*/ 0 h 400"/>
                  <a:gd name="T8" fmla="*/ 1 w 236"/>
                  <a:gd name="T9" fmla="*/ 0 h 400"/>
                  <a:gd name="T10" fmla="*/ 1 w 236"/>
                  <a:gd name="T11" fmla="*/ 0 h 400"/>
                  <a:gd name="T12" fmla="*/ 1 w 236"/>
                  <a:gd name="T13" fmla="*/ 0 h 400"/>
                  <a:gd name="T14" fmla="*/ 1 w 236"/>
                  <a:gd name="T15" fmla="*/ 0 h 400"/>
                  <a:gd name="T16" fmla="*/ 0 w 236"/>
                  <a:gd name="T17" fmla="*/ 1 h 400"/>
                  <a:gd name="T18" fmla="*/ 0 w 236"/>
                  <a:gd name="T19" fmla="*/ 1 h 400"/>
                  <a:gd name="T20" fmla="*/ 0 w 236"/>
                  <a:gd name="T21" fmla="*/ 1 h 400"/>
                  <a:gd name="T22" fmla="*/ 0 w 236"/>
                  <a:gd name="T23" fmla="*/ 0 h 400"/>
                  <a:gd name="T24" fmla="*/ 0 w 236"/>
                  <a:gd name="T25" fmla="*/ 0 h 400"/>
                  <a:gd name="T26" fmla="*/ 1 w 236"/>
                  <a:gd name="T27" fmla="*/ 0 h 400"/>
                  <a:gd name="T28" fmla="*/ 0 w 236"/>
                  <a:gd name="T29" fmla="*/ 1 h 400"/>
                  <a:gd name="T30" fmla="*/ 0 w 236"/>
                  <a:gd name="T31" fmla="*/ 1 h 400"/>
                  <a:gd name="T32" fmla="*/ 0 w 236"/>
                  <a:gd name="T33" fmla="*/ 1 h 400"/>
                  <a:gd name="T34" fmla="*/ 0 w 236"/>
                  <a:gd name="T35" fmla="*/ 1 h 400"/>
                  <a:gd name="T36" fmla="*/ 0 w 236"/>
                  <a:gd name="T37" fmla="*/ 1 h 400"/>
                  <a:gd name="T38" fmla="*/ 0 w 236"/>
                  <a:gd name="T39" fmla="*/ 1 h 400"/>
                  <a:gd name="T40" fmla="*/ 0 w 236"/>
                  <a:gd name="T41" fmla="*/ 1 h 400"/>
                  <a:gd name="T42" fmla="*/ 0 w 236"/>
                  <a:gd name="T43" fmla="*/ 1 h 400"/>
                  <a:gd name="T44" fmla="*/ 0 w 236"/>
                  <a:gd name="T45" fmla="*/ 1 h 400"/>
                  <a:gd name="T46" fmla="*/ 0 w 236"/>
                  <a:gd name="T47" fmla="*/ 1 h 400"/>
                  <a:gd name="T48" fmla="*/ 0 w 236"/>
                  <a:gd name="T49" fmla="*/ 1 h 400"/>
                  <a:gd name="T50" fmla="*/ 0 w 236"/>
                  <a:gd name="T51" fmla="*/ 1 h 400"/>
                  <a:gd name="T52" fmla="*/ 0 w 236"/>
                  <a:gd name="T53" fmla="*/ 1 h 400"/>
                  <a:gd name="T54" fmla="*/ 0 w 236"/>
                  <a:gd name="T55" fmla="*/ 1 h 400"/>
                  <a:gd name="T56" fmla="*/ 0 w 236"/>
                  <a:gd name="T57" fmla="*/ 1 h 400"/>
                  <a:gd name="T58" fmla="*/ 0 w 236"/>
                  <a:gd name="T59" fmla="*/ 1 h 400"/>
                  <a:gd name="T60" fmla="*/ 0 w 236"/>
                  <a:gd name="T61" fmla="*/ 1 h 400"/>
                  <a:gd name="T62" fmla="*/ 0 w 236"/>
                  <a:gd name="T63" fmla="*/ 1 h 400"/>
                  <a:gd name="T64" fmla="*/ 0 w 236"/>
                  <a:gd name="T65" fmla="*/ 1 h 400"/>
                  <a:gd name="T66" fmla="*/ 0 w 236"/>
                  <a:gd name="T67" fmla="*/ 1 h 400"/>
                  <a:gd name="T68" fmla="*/ 0 w 236"/>
                  <a:gd name="T69" fmla="*/ 1 h 400"/>
                  <a:gd name="T70" fmla="*/ 0 w 236"/>
                  <a:gd name="T71" fmla="*/ 1 h 400"/>
                  <a:gd name="T72" fmla="*/ 0 w 236"/>
                  <a:gd name="T73" fmla="*/ 1 h 400"/>
                  <a:gd name="T74" fmla="*/ 0 w 236"/>
                  <a:gd name="T75" fmla="*/ 1 h 400"/>
                  <a:gd name="T76" fmla="*/ 0 w 236"/>
                  <a:gd name="T77" fmla="*/ 1 h 400"/>
                  <a:gd name="T78" fmla="*/ 0 w 236"/>
                  <a:gd name="T79" fmla="*/ 0 h 400"/>
                  <a:gd name="T80" fmla="*/ 0 w 236"/>
                  <a:gd name="T81" fmla="*/ 0 h 400"/>
                  <a:gd name="T82" fmla="*/ 0 w 236"/>
                  <a:gd name="T83" fmla="*/ 0 h 400"/>
                  <a:gd name="T84" fmla="*/ 0 w 236"/>
                  <a:gd name="T85" fmla="*/ 0 h 400"/>
                  <a:gd name="T86" fmla="*/ 0 w 236"/>
                  <a:gd name="T87" fmla="*/ 0 h 400"/>
                  <a:gd name="T88" fmla="*/ 0 w 236"/>
                  <a:gd name="T89" fmla="*/ 1 h 400"/>
                  <a:gd name="T90" fmla="*/ 0 w 236"/>
                  <a:gd name="T91" fmla="*/ 0 h 400"/>
                  <a:gd name="T92" fmla="*/ 0 w 236"/>
                  <a:gd name="T93" fmla="*/ 0 h 400"/>
                  <a:gd name="T94" fmla="*/ 0 w 236"/>
                  <a:gd name="T95" fmla="*/ 0 h 400"/>
                  <a:gd name="T96" fmla="*/ 0 w 236"/>
                  <a:gd name="T97" fmla="*/ 0 h 400"/>
                  <a:gd name="T98" fmla="*/ 0 w 236"/>
                  <a:gd name="T99" fmla="*/ 0 h 400"/>
                  <a:gd name="T100" fmla="*/ 0 w 236"/>
                  <a:gd name="T101" fmla="*/ 0 h 40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36" h="400">
                    <a:moveTo>
                      <a:pt x="194" y="42"/>
                    </a:moveTo>
                    <a:lnTo>
                      <a:pt x="196" y="39"/>
                    </a:lnTo>
                    <a:lnTo>
                      <a:pt x="198" y="36"/>
                    </a:lnTo>
                    <a:lnTo>
                      <a:pt x="201" y="34"/>
                    </a:lnTo>
                    <a:lnTo>
                      <a:pt x="204" y="32"/>
                    </a:lnTo>
                    <a:lnTo>
                      <a:pt x="209" y="31"/>
                    </a:lnTo>
                    <a:lnTo>
                      <a:pt x="213" y="31"/>
                    </a:lnTo>
                    <a:lnTo>
                      <a:pt x="218" y="33"/>
                    </a:lnTo>
                    <a:lnTo>
                      <a:pt x="224" y="37"/>
                    </a:lnTo>
                    <a:lnTo>
                      <a:pt x="230" y="41"/>
                    </a:lnTo>
                    <a:lnTo>
                      <a:pt x="233" y="46"/>
                    </a:lnTo>
                    <a:lnTo>
                      <a:pt x="235" y="50"/>
                    </a:lnTo>
                    <a:lnTo>
                      <a:pt x="236" y="54"/>
                    </a:lnTo>
                    <a:lnTo>
                      <a:pt x="235" y="57"/>
                    </a:lnTo>
                    <a:lnTo>
                      <a:pt x="234" y="61"/>
                    </a:lnTo>
                    <a:lnTo>
                      <a:pt x="232" y="64"/>
                    </a:lnTo>
                    <a:lnTo>
                      <a:pt x="230" y="68"/>
                    </a:lnTo>
                    <a:lnTo>
                      <a:pt x="194" y="42"/>
                    </a:lnTo>
                    <a:close/>
                    <a:moveTo>
                      <a:pt x="230" y="68"/>
                    </a:moveTo>
                    <a:lnTo>
                      <a:pt x="227" y="72"/>
                    </a:lnTo>
                    <a:lnTo>
                      <a:pt x="219" y="84"/>
                    </a:lnTo>
                    <a:lnTo>
                      <a:pt x="208" y="103"/>
                    </a:lnTo>
                    <a:lnTo>
                      <a:pt x="194" y="125"/>
                    </a:lnTo>
                    <a:lnTo>
                      <a:pt x="182" y="151"/>
                    </a:lnTo>
                    <a:lnTo>
                      <a:pt x="171" y="178"/>
                    </a:lnTo>
                    <a:lnTo>
                      <a:pt x="167" y="191"/>
                    </a:lnTo>
                    <a:lnTo>
                      <a:pt x="162" y="203"/>
                    </a:lnTo>
                    <a:lnTo>
                      <a:pt x="160" y="215"/>
                    </a:lnTo>
                    <a:lnTo>
                      <a:pt x="159" y="227"/>
                    </a:lnTo>
                    <a:lnTo>
                      <a:pt x="115" y="227"/>
                    </a:lnTo>
                    <a:lnTo>
                      <a:pt x="116" y="213"/>
                    </a:lnTo>
                    <a:lnTo>
                      <a:pt x="119" y="199"/>
                    </a:lnTo>
                    <a:lnTo>
                      <a:pt x="123" y="184"/>
                    </a:lnTo>
                    <a:lnTo>
                      <a:pt x="128" y="168"/>
                    </a:lnTo>
                    <a:lnTo>
                      <a:pt x="134" y="153"/>
                    </a:lnTo>
                    <a:lnTo>
                      <a:pt x="140" y="138"/>
                    </a:lnTo>
                    <a:lnTo>
                      <a:pt x="147" y="122"/>
                    </a:lnTo>
                    <a:lnTo>
                      <a:pt x="154" y="108"/>
                    </a:lnTo>
                    <a:lnTo>
                      <a:pt x="169" y="82"/>
                    </a:lnTo>
                    <a:lnTo>
                      <a:pt x="182" y="62"/>
                    </a:lnTo>
                    <a:lnTo>
                      <a:pt x="190" y="48"/>
                    </a:lnTo>
                    <a:lnTo>
                      <a:pt x="194" y="42"/>
                    </a:lnTo>
                    <a:lnTo>
                      <a:pt x="230" y="68"/>
                    </a:lnTo>
                    <a:close/>
                    <a:moveTo>
                      <a:pt x="159" y="227"/>
                    </a:moveTo>
                    <a:lnTo>
                      <a:pt x="159" y="240"/>
                    </a:lnTo>
                    <a:lnTo>
                      <a:pt x="157" y="254"/>
                    </a:lnTo>
                    <a:lnTo>
                      <a:pt x="154" y="269"/>
                    </a:lnTo>
                    <a:lnTo>
                      <a:pt x="151" y="283"/>
                    </a:lnTo>
                    <a:lnTo>
                      <a:pt x="147" y="297"/>
                    </a:lnTo>
                    <a:lnTo>
                      <a:pt x="142" y="311"/>
                    </a:lnTo>
                    <a:lnTo>
                      <a:pt x="136" y="322"/>
                    </a:lnTo>
                    <a:lnTo>
                      <a:pt x="130" y="332"/>
                    </a:lnTo>
                    <a:lnTo>
                      <a:pt x="94" y="309"/>
                    </a:lnTo>
                    <a:lnTo>
                      <a:pt x="98" y="300"/>
                    </a:lnTo>
                    <a:lnTo>
                      <a:pt x="102" y="291"/>
                    </a:lnTo>
                    <a:lnTo>
                      <a:pt x="106" y="281"/>
                    </a:lnTo>
                    <a:lnTo>
                      <a:pt x="109" y="271"/>
                    </a:lnTo>
                    <a:lnTo>
                      <a:pt x="112" y="259"/>
                    </a:lnTo>
                    <a:lnTo>
                      <a:pt x="114" y="248"/>
                    </a:lnTo>
                    <a:lnTo>
                      <a:pt x="115" y="237"/>
                    </a:lnTo>
                    <a:lnTo>
                      <a:pt x="115" y="227"/>
                    </a:lnTo>
                    <a:lnTo>
                      <a:pt x="159" y="227"/>
                    </a:lnTo>
                    <a:close/>
                    <a:moveTo>
                      <a:pt x="130" y="332"/>
                    </a:moveTo>
                    <a:lnTo>
                      <a:pt x="86" y="400"/>
                    </a:lnTo>
                    <a:lnTo>
                      <a:pt x="130" y="332"/>
                    </a:lnTo>
                    <a:lnTo>
                      <a:pt x="112" y="321"/>
                    </a:lnTo>
                    <a:lnTo>
                      <a:pt x="130" y="332"/>
                    </a:lnTo>
                    <a:close/>
                    <a:moveTo>
                      <a:pt x="130" y="332"/>
                    </a:moveTo>
                    <a:lnTo>
                      <a:pt x="125" y="340"/>
                    </a:lnTo>
                    <a:lnTo>
                      <a:pt x="118" y="346"/>
                    </a:lnTo>
                    <a:lnTo>
                      <a:pt x="112" y="350"/>
                    </a:lnTo>
                    <a:lnTo>
                      <a:pt x="105" y="355"/>
                    </a:lnTo>
                    <a:lnTo>
                      <a:pt x="90" y="314"/>
                    </a:lnTo>
                    <a:lnTo>
                      <a:pt x="91" y="313"/>
                    </a:lnTo>
                    <a:lnTo>
                      <a:pt x="94" y="309"/>
                    </a:lnTo>
                    <a:lnTo>
                      <a:pt x="130" y="332"/>
                    </a:lnTo>
                    <a:close/>
                    <a:moveTo>
                      <a:pt x="105" y="355"/>
                    </a:moveTo>
                    <a:lnTo>
                      <a:pt x="67" y="369"/>
                    </a:lnTo>
                    <a:lnTo>
                      <a:pt x="105" y="355"/>
                    </a:lnTo>
                    <a:lnTo>
                      <a:pt x="98" y="334"/>
                    </a:lnTo>
                    <a:lnTo>
                      <a:pt x="105" y="355"/>
                    </a:lnTo>
                    <a:close/>
                    <a:moveTo>
                      <a:pt x="105" y="355"/>
                    </a:moveTo>
                    <a:lnTo>
                      <a:pt x="100" y="357"/>
                    </a:lnTo>
                    <a:lnTo>
                      <a:pt x="95" y="357"/>
                    </a:lnTo>
                    <a:lnTo>
                      <a:pt x="90" y="357"/>
                    </a:lnTo>
                    <a:lnTo>
                      <a:pt x="86" y="356"/>
                    </a:lnTo>
                    <a:lnTo>
                      <a:pt x="81" y="355"/>
                    </a:lnTo>
                    <a:lnTo>
                      <a:pt x="75" y="351"/>
                    </a:lnTo>
                    <a:lnTo>
                      <a:pt x="71" y="348"/>
                    </a:lnTo>
                    <a:lnTo>
                      <a:pt x="67" y="343"/>
                    </a:lnTo>
                    <a:lnTo>
                      <a:pt x="100" y="316"/>
                    </a:lnTo>
                    <a:lnTo>
                      <a:pt x="99" y="317"/>
                    </a:lnTo>
                    <a:lnTo>
                      <a:pt x="97" y="317"/>
                    </a:lnTo>
                    <a:lnTo>
                      <a:pt x="95" y="316"/>
                    </a:lnTo>
                    <a:lnTo>
                      <a:pt x="92" y="316"/>
                    </a:lnTo>
                    <a:lnTo>
                      <a:pt x="90" y="315"/>
                    </a:lnTo>
                    <a:lnTo>
                      <a:pt x="89" y="315"/>
                    </a:lnTo>
                    <a:lnTo>
                      <a:pt x="90" y="314"/>
                    </a:lnTo>
                    <a:lnTo>
                      <a:pt x="105" y="355"/>
                    </a:lnTo>
                    <a:close/>
                    <a:moveTo>
                      <a:pt x="67" y="343"/>
                    </a:moveTo>
                    <a:lnTo>
                      <a:pt x="63" y="338"/>
                    </a:lnTo>
                    <a:lnTo>
                      <a:pt x="59" y="331"/>
                    </a:lnTo>
                    <a:lnTo>
                      <a:pt x="56" y="323"/>
                    </a:lnTo>
                    <a:lnTo>
                      <a:pt x="52" y="313"/>
                    </a:lnTo>
                    <a:lnTo>
                      <a:pt x="49" y="301"/>
                    </a:lnTo>
                    <a:lnTo>
                      <a:pt x="47" y="288"/>
                    </a:lnTo>
                    <a:lnTo>
                      <a:pt x="44" y="273"/>
                    </a:lnTo>
                    <a:lnTo>
                      <a:pt x="42" y="255"/>
                    </a:lnTo>
                    <a:lnTo>
                      <a:pt x="86" y="251"/>
                    </a:lnTo>
                    <a:lnTo>
                      <a:pt x="89" y="277"/>
                    </a:lnTo>
                    <a:lnTo>
                      <a:pt x="92" y="295"/>
                    </a:lnTo>
                    <a:lnTo>
                      <a:pt x="94" y="302"/>
                    </a:lnTo>
                    <a:lnTo>
                      <a:pt x="96" y="307"/>
                    </a:lnTo>
                    <a:lnTo>
                      <a:pt x="98" y="313"/>
                    </a:lnTo>
                    <a:lnTo>
                      <a:pt x="100" y="316"/>
                    </a:lnTo>
                    <a:lnTo>
                      <a:pt x="67" y="343"/>
                    </a:lnTo>
                    <a:close/>
                    <a:moveTo>
                      <a:pt x="42" y="255"/>
                    </a:moveTo>
                    <a:lnTo>
                      <a:pt x="36" y="199"/>
                    </a:lnTo>
                    <a:lnTo>
                      <a:pt x="29" y="151"/>
                    </a:lnTo>
                    <a:lnTo>
                      <a:pt x="22" y="113"/>
                    </a:lnTo>
                    <a:lnTo>
                      <a:pt x="16" y="82"/>
                    </a:lnTo>
                    <a:lnTo>
                      <a:pt x="11" y="60"/>
                    </a:lnTo>
                    <a:lnTo>
                      <a:pt x="7" y="43"/>
                    </a:lnTo>
                    <a:lnTo>
                      <a:pt x="4" y="35"/>
                    </a:lnTo>
                    <a:lnTo>
                      <a:pt x="3" y="32"/>
                    </a:lnTo>
                    <a:lnTo>
                      <a:pt x="44" y="17"/>
                    </a:lnTo>
                    <a:lnTo>
                      <a:pt x="45" y="20"/>
                    </a:lnTo>
                    <a:lnTo>
                      <a:pt x="48" y="29"/>
                    </a:lnTo>
                    <a:lnTo>
                      <a:pt x="53" y="46"/>
                    </a:lnTo>
                    <a:lnTo>
                      <a:pt x="58" y="70"/>
                    </a:lnTo>
                    <a:lnTo>
                      <a:pt x="65" y="102"/>
                    </a:lnTo>
                    <a:lnTo>
                      <a:pt x="71" y="143"/>
                    </a:lnTo>
                    <a:lnTo>
                      <a:pt x="79" y="192"/>
                    </a:lnTo>
                    <a:lnTo>
                      <a:pt x="86" y="251"/>
                    </a:lnTo>
                    <a:lnTo>
                      <a:pt x="42" y="255"/>
                    </a:lnTo>
                    <a:close/>
                    <a:moveTo>
                      <a:pt x="3" y="32"/>
                    </a:move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0" y="17"/>
                    </a:lnTo>
                    <a:lnTo>
                      <a:pt x="2" y="14"/>
                    </a:lnTo>
                    <a:lnTo>
                      <a:pt x="4" y="10"/>
                    </a:lnTo>
                    <a:lnTo>
                      <a:pt x="9" y="7"/>
                    </a:lnTo>
                    <a:lnTo>
                      <a:pt x="15" y="4"/>
                    </a:lnTo>
                    <a:lnTo>
                      <a:pt x="22" y="2"/>
                    </a:lnTo>
                    <a:lnTo>
                      <a:pt x="28" y="0"/>
                    </a:lnTo>
                    <a:lnTo>
                      <a:pt x="32" y="2"/>
                    </a:lnTo>
                    <a:lnTo>
                      <a:pt x="36" y="4"/>
                    </a:lnTo>
                    <a:lnTo>
                      <a:pt x="39" y="6"/>
                    </a:lnTo>
                    <a:lnTo>
                      <a:pt x="41" y="9"/>
                    </a:lnTo>
                    <a:lnTo>
                      <a:pt x="42" y="13"/>
                    </a:lnTo>
                    <a:lnTo>
                      <a:pt x="44" y="17"/>
                    </a:lnTo>
                    <a:lnTo>
                      <a:pt x="3" y="32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73" name="Freeform 669">
                <a:extLst>
                  <a:ext uri="{FF2B5EF4-FFF2-40B4-BE49-F238E27FC236}">
                    <a16:creationId xmlns:a16="http://schemas.microsoft.com/office/drawing/2014/main" id="{DEFAC3BB-A67E-4924-AF9D-6120EF4F1D0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8" y="1597"/>
                <a:ext cx="11" cy="22"/>
              </a:xfrm>
              <a:custGeom>
                <a:avLst/>
                <a:gdLst>
                  <a:gd name="T0" fmla="*/ 0 w 212"/>
                  <a:gd name="T1" fmla="*/ 1 h 419"/>
                  <a:gd name="T2" fmla="*/ 0 w 212"/>
                  <a:gd name="T3" fmla="*/ 1 h 419"/>
                  <a:gd name="T4" fmla="*/ 0 w 212"/>
                  <a:gd name="T5" fmla="*/ 1 h 419"/>
                  <a:gd name="T6" fmla="*/ 0 w 212"/>
                  <a:gd name="T7" fmla="*/ 1 h 419"/>
                  <a:gd name="T8" fmla="*/ 0 w 212"/>
                  <a:gd name="T9" fmla="*/ 1 h 419"/>
                  <a:gd name="T10" fmla="*/ 0 w 212"/>
                  <a:gd name="T11" fmla="*/ 1 h 419"/>
                  <a:gd name="T12" fmla="*/ 0 w 212"/>
                  <a:gd name="T13" fmla="*/ 1 h 419"/>
                  <a:gd name="T14" fmla="*/ 0 w 212"/>
                  <a:gd name="T15" fmla="*/ 1 h 419"/>
                  <a:gd name="T16" fmla="*/ 0 w 212"/>
                  <a:gd name="T17" fmla="*/ 1 h 419"/>
                  <a:gd name="T18" fmla="*/ 0 w 212"/>
                  <a:gd name="T19" fmla="*/ 1 h 419"/>
                  <a:gd name="T20" fmla="*/ 0 w 212"/>
                  <a:gd name="T21" fmla="*/ 1 h 419"/>
                  <a:gd name="T22" fmla="*/ 0 w 212"/>
                  <a:gd name="T23" fmla="*/ 1 h 419"/>
                  <a:gd name="T24" fmla="*/ 0 w 212"/>
                  <a:gd name="T25" fmla="*/ 1 h 419"/>
                  <a:gd name="T26" fmla="*/ 0 w 212"/>
                  <a:gd name="T27" fmla="*/ 1 h 419"/>
                  <a:gd name="T28" fmla="*/ 0 w 212"/>
                  <a:gd name="T29" fmla="*/ 1 h 419"/>
                  <a:gd name="T30" fmla="*/ 0 w 212"/>
                  <a:gd name="T31" fmla="*/ 1 h 419"/>
                  <a:gd name="T32" fmla="*/ 0 w 212"/>
                  <a:gd name="T33" fmla="*/ 0 h 419"/>
                  <a:gd name="T34" fmla="*/ 1 w 212"/>
                  <a:gd name="T35" fmla="*/ 0 h 419"/>
                  <a:gd name="T36" fmla="*/ 1 w 212"/>
                  <a:gd name="T37" fmla="*/ 0 h 419"/>
                  <a:gd name="T38" fmla="*/ 0 w 212"/>
                  <a:gd name="T39" fmla="*/ 1 h 419"/>
                  <a:gd name="T40" fmla="*/ 0 w 212"/>
                  <a:gd name="T41" fmla="*/ 1 h 419"/>
                  <a:gd name="T42" fmla="*/ 0 w 212"/>
                  <a:gd name="T43" fmla="*/ 1 h 419"/>
                  <a:gd name="T44" fmla="*/ 0 w 212"/>
                  <a:gd name="T45" fmla="*/ 1 h 419"/>
                  <a:gd name="T46" fmla="*/ 0 w 212"/>
                  <a:gd name="T47" fmla="*/ 1 h 419"/>
                  <a:gd name="T48" fmla="*/ 0 w 212"/>
                  <a:gd name="T49" fmla="*/ 1 h 419"/>
                  <a:gd name="T50" fmla="*/ 0 w 212"/>
                  <a:gd name="T51" fmla="*/ 1 h 419"/>
                  <a:gd name="T52" fmla="*/ 0 w 212"/>
                  <a:gd name="T53" fmla="*/ 1 h 419"/>
                  <a:gd name="T54" fmla="*/ 0 w 212"/>
                  <a:gd name="T55" fmla="*/ 1 h 419"/>
                  <a:gd name="T56" fmla="*/ 0 w 212"/>
                  <a:gd name="T57" fmla="*/ 1 h 419"/>
                  <a:gd name="T58" fmla="*/ 0 w 212"/>
                  <a:gd name="T59" fmla="*/ 1 h 419"/>
                  <a:gd name="T60" fmla="*/ 0 w 212"/>
                  <a:gd name="T61" fmla="*/ 1 h 419"/>
                  <a:gd name="T62" fmla="*/ 0 w 212"/>
                  <a:gd name="T63" fmla="*/ 1 h 419"/>
                  <a:gd name="T64" fmla="*/ 0 w 212"/>
                  <a:gd name="T65" fmla="*/ 0 h 419"/>
                  <a:gd name="T66" fmla="*/ 0 w 212"/>
                  <a:gd name="T67" fmla="*/ 0 h 419"/>
                  <a:gd name="T68" fmla="*/ 0 w 212"/>
                  <a:gd name="T69" fmla="*/ 0 h 419"/>
                  <a:gd name="T70" fmla="*/ 0 w 212"/>
                  <a:gd name="T71" fmla="*/ 0 h 419"/>
                  <a:gd name="T72" fmla="*/ 1 w 212"/>
                  <a:gd name="T73" fmla="*/ 0 h 419"/>
                  <a:gd name="T74" fmla="*/ 1 w 212"/>
                  <a:gd name="T75" fmla="*/ 0 h 419"/>
                  <a:gd name="T76" fmla="*/ 1 w 212"/>
                  <a:gd name="T77" fmla="*/ 0 h 419"/>
                  <a:gd name="T78" fmla="*/ 1 w 212"/>
                  <a:gd name="T79" fmla="*/ 0 h 419"/>
                  <a:gd name="T80" fmla="*/ 1 w 212"/>
                  <a:gd name="T81" fmla="*/ 0 h 41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12" h="419">
                    <a:moveTo>
                      <a:pt x="5" y="389"/>
                    </a:moveTo>
                    <a:lnTo>
                      <a:pt x="3" y="386"/>
                    </a:lnTo>
                    <a:lnTo>
                      <a:pt x="2" y="382"/>
                    </a:lnTo>
                    <a:lnTo>
                      <a:pt x="1" y="379"/>
                    </a:lnTo>
                    <a:lnTo>
                      <a:pt x="0" y="375"/>
                    </a:lnTo>
                    <a:lnTo>
                      <a:pt x="1" y="372"/>
                    </a:lnTo>
                    <a:lnTo>
                      <a:pt x="3" y="368"/>
                    </a:lnTo>
                    <a:lnTo>
                      <a:pt x="7" y="363"/>
                    </a:lnTo>
                    <a:lnTo>
                      <a:pt x="13" y="359"/>
                    </a:lnTo>
                    <a:lnTo>
                      <a:pt x="19" y="356"/>
                    </a:lnTo>
                    <a:lnTo>
                      <a:pt x="25" y="354"/>
                    </a:lnTo>
                    <a:lnTo>
                      <a:pt x="30" y="354"/>
                    </a:lnTo>
                    <a:lnTo>
                      <a:pt x="33" y="355"/>
                    </a:lnTo>
                    <a:lnTo>
                      <a:pt x="36" y="357"/>
                    </a:lnTo>
                    <a:lnTo>
                      <a:pt x="39" y="360"/>
                    </a:lnTo>
                    <a:lnTo>
                      <a:pt x="41" y="363"/>
                    </a:lnTo>
                    <a:lnTo>
                      <a:pt x="43" y="367"/>
                    </a:lnTo>
                    <a:lnTo>
                      <a:pt x="5" y="389"/>
                    </a:lnTo>
                    <a:close/>
                    <a:moveTo>
                      <a:pt x="43" y="367"/>
                    </a:moveTo>
                    <a:lnTo>
                      <a:pt x="45" y="370"/>
                    </a:lnTo>
                    <a:lnTo>
                      <a:pt x="51" y="373"/>
                    </a:lnTo>
                    <a:lnTo>
                      <a:pt x="53" y="373"/>
                    </a:lnTo>
                    <a:lnTo>
                      <a:pt x="56" y="373"/>
                    </a:lnTo>
                    <a:lnTo>
                      <a:pt x="58" y="372"/>
                    </a:lnTo>
                    <a:lnTo>
                      <a:pt x="61" y="370"/>
                    </a:lnTo>
                    <a:lnTo>
                      <a:pt x="68" y="364"/>
                    </a:lnTo>
                    <a:lnTo>
                      <a:pt x="76" y="354"/>
                    </a:lnTo>
                    <a:lnTo>
                      <a:pt x="84" y="339"/>
                    </a:lnTo>
                    <a:lnTo>
                      <a:pt x="93" y="317"/>
                    </a:lnTo>
                    <a:lnTo>
                      <a:pt x="103" y="290"/>
                    </a:lnTo>
                    <a:lnTo>
                      <a:pt x="115" y="254"/>
                    </a:lnTo>
                    <a:lnTo>
                      <a:pt x="126" y="210"/>
                    </a:lnTo>
                    <a:lnTo>
                      <a:pt x="139" y="157"/>
                    </a:lnTo>
                    <a:lnTo>
                      <a:pt x="152" y="93"/>
                    </a:lnTo>
                    <a:lnTo>
                      <a:pt x="168" y="19"/>
                    </a:lnTo>
                    <a:lnTo>
                      <a:pt x="211" y="27"/>
                    </a:lnTo>
                    <a:lnTo>
                      <a:pt x="201" y="76"/>
                    </a:lnTo>
                    <a:lnTo>
                      <a:pt x="191" y="121"/>
                    </a:lnTo>
                    <a:lnTo>
                      <a:pt x="182" y="162"/>
                    </a:lnTo>
                    <a:lnTo>
                      <a:pt x="173" y="199"/>
                    </a:lnTo>
                    <a:lnTo>
                      <a:pt x="163" y="232"/>
                    </a:lnTo>
                    <a:lnTo>
                      <a:pt x="153" y="262"/>
                    </a:lnTo>
                    <a:lnTo>
                      <a:pt x="144" y="289"/>
                    </a:lnTo>
                    <a:lnTo>
                      <a:pt x="136" y="313"/>
                    </a:lnTo>
                    <a:lnTo>
                      <a:pt x="127" y="334"/>
                    </a:lnTo>
                    <a:lnTo>
                      <a:pt x="118" y="352"/>
                    </a:lnTo>
                    <a:lnTo>
                      <a:pt x="109" y="368"/>
                    </a:lnTo>
                    <a:lnTo>
                      <a:pt x="101" y="381"/>
                    </a:lnTo>
                    <a:lnTo>
                      <a:pt x="93" y="392"/>
                    </a:lnTo>
                    <a:lnTo>
                      <a:pt x="85" y="400"/>
                    </a:lnTo>
                    <a:lnTo>
                      <a:pt x="78" y="407"/>
                    </a:lnTo>
                    <a:lnTo>
                      <a:pt x="70" y="413"/>
                    </a:lnTo>
                    <a:lnTo>
                      <a:pt x="63" y="416"/>
                    </a:lnTo>
                    <a:lnTo>
                      <a:pt x="56" y="418"/>
                    </a:lnTo>
                    <a:lnTo>
                      <a:pt x="50" y="419"/>
                    </a:lnTo>
                    <a:lnTo>
                      <a:pt x="44" y="419"/>
                    </a:lnTo>
                    <a:lnTo>
                      <a:pt x="38" y="417"/>
                    </a:lnTo>
                    <a:lnTo>
                      <a:pt x="33" y="415"/>
                    </a:lnTo>
                    <a:lnTo>
                      <a:pt x="28" y="413"/>
                    </a:lnTo>
                    <a:lnTo>
                      <a:pt x="23" y="410"/>
                    </a:lnTo>
                    <a:lnTo>
                      <a:pt x="16" y="402"/>
                    </a:lnTo>
                    <a:lnTo>
                      <a:pt x="10" y="396"/>
                    </a:lnTo>
                    <a:lnTo>
                      <a:pt x="7" y="391"/>
                    </a:lnTo>
                    <a:lnTo>
                      <a:pt x="5" y="389"/>
                    </a:lnTo>
                    <a:lnTo>
                      <a:pt x="43" y="367"/>
                    </a:lnTo>
                    <a:close/>
                    <a:moveTo>
                      <a:pt x="168" y="19"/>
                    </a:moveTo>
                    <a:lnTo>
                      <a:pt x="168" y="15"/>
                    </a:lnTo>
                    <a:lnTo>
                      <a:pt x="169" y="11"/>
                    </a:lnTo>
                    <a:lnTo>
                      <a:pt x="171" y="7"/>
                    </a:lnTo>
                    <a:lnTo>
                      <a:pt x="173" y="4"/>
                    </a:lnTo>
                    <a:lnTo>
                      <a:pt x="176" y="2"/>
                    </a:lnTo>
                    <a:lnTo>
                      <a:pt x="180" y="1"/>
                    </a:lnTo>
                    <a:lnTo>
                      <a:pt x="185" y="0"/>
                    </a:lnTo>
                    <a:lnTo>
                      <a:pt x="192" y="1"/>
                    </a:lnTo>
                    <a:lnTo>
                      <a:pt x="200" y="3"/>
                    </a:lnTo>
                    <a:lnTo>
                      <a:pt x="205" y="5"/>
                    </a:lnTo>
                    <a:lnTo>
                      <a:pt x="209" y="8"/>
                    </a:lnTo>
                    <a:lnTo>
                      <a:pt x="211" y="11"/>
                    </a:lnTo>
                    <a:lnTo>
                      <a:pt x="212" y="15"/>
                    </a:lnTo>
                    <a:lnTo>
                      <a:pt x="212" y="19"/>
                    </a:lnTo>
                    <a:lnTo>
                      <a:pt x="211" y="23"/>
                    </a:lnTo>
                    <a:lnTo>
                      <a:pt x="211" y="27"/>
                    </a:lnTo>
                    <a:lnTo>
                      <a:pt x="168" y="19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74" name="Freeform 670">
                <a:extLst>
                  <a:ext uri="{FF2B5EF4-FFF2-40B4-BE49-F238E27FC236}">
                    <a16:creationId xmlns:a16="http://schemas.microsoft.com/office/drawing/2014/main" id="{8A81E70C-01F2-4E0B-8FFC-C88912EE84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77" y="1630"/>
                <a:ext cx="11" cy="39"/>
              </a:xfrm>
              <a:custGeom>
                <a:avLst/>
                <a:gdLst>
                  <a:gd name="T0" fmla="*/ 0 w 217"/>
                  <a:gd name="T1" fmla="*/ 0 h 745"/>
                  <a:gd name="T2" fmla="*/ 0 w 217"/>
                  <a:gd name="T3" fmla="*/ 0 h 745"/>
                  <a:gd name="T4" fmla="*/ 0 w 217"/>
                  <a:gd name="T5" fmla="*/ 0 h 745"/>
                  <a:gd name="T6" fmla="*/ 1 w 217"/>
                  <a:gd name="T7" fmla="*/ 0 h 745"/>
                  <a:gd name="T8" fmla="*/ 1 w 217"/>
                  <a:gd name="T9" fmla="*/ 0 h 745"/>
                  <a:gd name="T10" fmla="*/ 1 w 217"/>
                  <a:gd name="T11" fmla="*/ 0 h 745"/>
                  <a:gd name="T12" fmla="*/ 1 w 217"/>
                  <a:gd name="T13" fmla="*/ 0 h 745"/>
                  <a:gd name="T14" fmla="*/ 1 w 217"/>
                  <a:gd name="T15" fmla="*/ 0 h 745"/>
                  <a:gd name="T16" fmla="*/ 0 w 217"/>
                  <a:gd name="T17" fmla="*/ 0 h 745"/>
                  <a:gd name="T18" fmla="*/ 1 w 217"/>
                  <a:gd name="T19" fmla="*/ 0 h 745"/>
                  <a:gd name="T20" fmla="*/ 1 w 217"/>
                  <a:gd name="T21" fmla="*/ 0 h 745"/>
                  <a:gd name="T22" fmla="*/ 1 w 217"/>
                  <a:gd name="T23" fmla="*/ 1 h 745"/>
                  <a:gd name="T24" fmla="*/ 1 w 217"/>
                  <a:gd name="T25" fmla="*/ 1 h 745"/>
                  <a:gd name="T26" fmla="*/ 0 w 217"/>
                  <a:gd name="T27" fmla="*/ 1 h 745"/>
                  <a:gd name="T28" fmla="*/ 0 w 217"/>
                  <a:gd name="T29" fmla="*/ 2 h 745"/>
                  <a:gd name="T30" fmla="*/ 0 w 217"/>
                  <a:gd name="T31" fmla="*/ 2 h 745"/>
                  <a:gd name="T32" fmla="*/ 0 w 217"/>
                  <a:gd name="T33" fmla="*/ 2 h 745"/>
                  <a:gd name="T34" fmla="*/ 0 w 217"/>
                  <a:gd name="T35" fmla="*/ 2 h 745"/>
                  <a:gd name="T36" fmla="*/ 0 w 217"/>
                  <a:gd name="T37" fmla="*/ 2 h 745"/>
                  <a:gd name="T38" fmla="*/ 0 w 217"/>
                  <a:gd name="T39" fmla="*/ 2 h 745"/>
                  <a:gd name="T40" fmla="*/ 0 w 217"/>
                  <a:gd name="T41" fmla="*/ 2 h 745"/>
                  <a:gd name="T42" fmla="*/ 0 w 217"/>
                  <a:gd name="T43" fmla="*/ 2 h 745"/>
                  <a:gd name="T44" fmla="*/ 0 w 217"/>
                  <a:gd name="T45" fmla="*/ 2 h 745"/>
                  <a:gd name="T46" fmla="*/ 0 w 217"/>
                  <a:gd name="T47" fmla="*/ 2 h 745"/>
                  <a:gd name="T48" fmla="*/ 0 w 217"/>
                  <a:gd name="T49" fmla="*/ 2 h 745"/>
                  <a:gd name="T50" fmla="*/ 0 w 217"/>
                  <a:gd name="T51" fmla="*/ 1 h 745"/>
                  <a:gd name="T52" fmla="*/ 0 w 217"/>
                  <a:gd name="T53" fmla="*/ 1 h 745"/>
                  <a:gd name="T54" fmla="*/ 0 w 217"/>
                  <a:gd name="T55" fmla="*/ 0 h 745"/>
                  <a:gd name="T56" fmla="*/ 0 w 217"/>
                  <a:gd name="T57" fmla="*/ 0 h 745"/>
                  <a:gd name="T58" fmla="*/ 0 w 217"/>
                  <a:gd name="T59" fmla="*/ 0 h 745"/>
                  <a:gd name="T60" fmla="*/ 0 w 217"/>
                  <a:gd name="T61" fmla="*/ 2 h 745"/>
                  <a:gd name="T62" fmla="*/ 0 w 217"/>
                  <a:gd name="T63" fmla="*/ 2 h 745"/>
                  <a:gd name="T64" fmla="*/ 0 w 217"/>
                  <a:gd name="T65" fmla="*/ 2 h 745"/>
                  <a:gd name="T66" fmla="*/ 0 w 217"/>
                  <a:gd name="T67" fmla="*/ 2 h 745"/>
                  <a:gd name="T68" fmla="*/ 0 w 217"/>
                  <a:gd name="T69" fmla="*/ 1 h 745"/>
                  <a:gd name="T70" fmla="*/ 0 w 217"/>
                  <a:gd name="T71" fmla="*/ 1 h 745"/>
                  <a:gd name="T72" fmla="*/ 0 w 217"/>
                  <a:gd name="T73" fmla="*/ 0 h 745"/>
                  <a:gd name="T74" fmla="*/ 0 w 217"/>
                  <a:gd name="T75" fmla="*/ 0 h 745"/>
                  <a:gd name="T76" fmla="*/ 0 w 217"/>
                  <a:gd name="T77" fmla="*/ 1 h 745"/>
                  <a:gd name="T78" fmla="*/ 0 w 217"/>
                  <a:gd name="T79" fmla="*/ 1 h 745"/>
                  <a:gd name="T80" fmla="*/ 0 w 217"/>
                  <a:gd name="T81" fmla="*/ 2 h 745"/>
                  <a:gd name="T82" fmla="*/ 0 w 217"/>
                  <a:gd name="T83" fmla="*/ 2 h 745"/>
                  <a:gd name="T84" fmla="*/ 0 w 217"/>
                  <a:gd name="T85" fmla="*/ 0 h 745"/>
                  <a:gd name="T86" fmla="*/ 0 w 217"/>
                  <a:gd name="T87" fmla="*/ 0 h 745"/>
                  <a:gd name="T88" fmla="*/ 0 w 217"/>
                  <a:gd name="T89" fmla="*/ 0 h 745"/>
                  <a:gd name="T90" fmla="*/ 0 w 217"/>
                  <a:gd name="T91" fmla="*/ 0 h 745"/>
                  <a:gd name="T92" fmla="*/ 0 w 217"/>
                  <a:gd name="T93" fmla="*/ 0 h 745"/>
                  <a:gd name="T94" fmla="*/ 0 w 217"/>
                  <a:gd name="T95" fmla="*/ 0 h 745"/>
                  <a:gd name="T96" fmla="*/ 0 w 217"/>
                  <a:gd name="T97" fmla="*/ 0 h 745"/>
                  <a:gd name="T98" fmla="*/ 0 w 217"/>
                  <a:gd name="T99" fmla="*/ 0 h 745"/>
                  <a:gd name="T100" fmla="*/ 0 w 217"/>
                  <a:gd name="T101" fmla="*/ 0 h 74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17" h="745">
                    <a:moveTo>
                      <a:pt x="173" y="21"/>
                    </a:moveTo>
                    <a:lnTo>
                      <a:pt x="173" y="17"/>
                    </a:lnTo>
                    <a:lnTo>
                      <a:pt x="173" y="13"/>
                    </a:lnTo>
                    <a:lnTo>
                      <a:pt x="174" y="10"/>
                    </a:lnTo>
                    <a:lnTo>
                      <a:pt x="176" y="6"/>
                    </a:lnTo>
                    <a:lnTo>
                      <a:pt x="180" y="3"/>
                    </a:lnTo>
                    <a:lnTo>
                      <a:pt x="184" y="1"/>
                    </a:lnTo>
                    <a:lnTo>
                      <a:pt x="189" y="0"/>
                    </a:lnTo>
                    <a:lnTo>
                      <a:pt x="196" y="0"/>
                    </a:lnTo>
                    <a:lnTo>
                      <a:pt x="203" y="0"/>
                    </a:lnTo>
                    <a:lnTo>
                      <a:pt x="208" y="2"/>
                    </a:lnTo>
                    <a:lnTo>
                      <a:pt x="212" y="4"/>
                    </a:lnTo>
                    <a:lnTo>
                      <a:pt x="215" y="7"/>
                    </a:lnTo>
                    <a:lnTo>
                      <a:pt x="216" y="11"/>
                    </a:lnTo>
                    <a:lnTo>
                      <a:pt x="217" y="15"/>
                    </a:lnTo>
                    <a:lnTo>
                      <a:pt x="217" y="19"/>
                    </a:lnTo>
                    <a:lnTo>
                      <a:pt x="217" y="23"/>
                    </a:lnTo>
                    <a:lnTo>
                      <a:pt x="173" y="21"/>
                    </a:lnTo>
                    <a:close/>
                    <a:moveTo>
                      <a:pt x="217" y="23"/>
                    </a:moveTo>
                    <a:lnTo>
                      <a:pt x="216" y="34"/>
                    </a:lnTo>
                    <a:lnTo>
                      <a:pt x="215" y="65"/>
                    </a:lnTo>
                    <a:lnTo>
                      <a:pt x="213" y="111"/>
                    </a:lnTo>
                    <a:lnTo>
                      <a:pt x="210" y="170"/>
                    </a:lnTo>
                    <a:lnTo>
                      <a:pt x="206" y="240"/>
                    </a:lnTo>
                    <a:lnTo>
                      <a:pt x="202" y="314"/>
                    </a:lnTo>
                    <a:lnTo>
                      <a:pt x="197" y="392"/>
                    </a:lnTo>
                    <a:lnTo>
                      <a:pt x="191" y="470"/>
                    </a:lnTo>
                    <a:lnTo>
                      <a:pt x="185" y="544"/>
                    </a:lnTo>
                    <a:lnTo>
                      <a:pt x="179" y="611"/>
                    </a:lnTo>
                    <a:lnTo>
                      <a:pt x="175" y="641"/>
                    </a:lnTo>
                    <a:lnTo>
                      <a:pt x="171" y="668"/>
                    </a:lnTo>
                    <a:lnTo>
                      <a:pt x="168" y="691"/>
                    </a:lnTo>
                    <a:lnTo>
                      <a:pt x="164" y="712"/>
                    </a:lnTo>
                    <a:lnTo>
                      <a:pt x="160" y="727"/>
                    </a:lnTo>
                    <a:lnTo>
                      <a:pt x="157" y="738"/>
                    </a:lnTo>
                    <a:lnTo>
                      <a:pt x="153" y="744"/>
                    </a:lnTo>
                    <a:lnTo>
                      <a:pt x="149" y="745"/>
                    </a:lnTo>
                    <a:lnTo>
                      <a:pt x="145" y="740"/>
                    </a:lnTo>
                    <a:lnTo>
                      <a:pt x="141" y="729"/>
                    </a:lnTo>
                    <a:lnTo>
                      <a:pt x="137" y="710"/>
                    </a:lnTo>
                    <a:lnTo>
                      <a:pt x="132" y="686"/>
                    </a:lnTo>
                    <a:lnTo>
                      <a:pt x="176" y="680"/>
                    </a:lnTo>
                    <a:lnTo>
                      <a:pt x="179" y="693"/>
                    </a:lnTo>
                    <a:lnTo>
                      <a:pt x="181" y="700"/>
                    </a:lnTo>
                    <a:lnTo>
                      <a:pt x="182" y="703"/>
                    </a:lnTo>
                    <a:lnTo>
                      <a:pt x="183" y="700"/>
                    </a:lnTo>
                    <a:lnTo>
                      <a:pt x="185" y="683"/>
                    </a:lnTo>
                    <a:lnTo>
                      <a:pt x="186" y="649"/>
                    </a:lnTo>
                    <a:lnTo>
                      <a:pt x="187" y="603"/>
                    </a:lnTo>
                    <a:lnTo>
                      <a:pt x="186" y="547"/>
                    </a:lnTo>
                    <a:lnTo>
                      <a:pt x="185" y="483"/>
                    </a:lnTo>
                    <a:lnTo>
                      <a:pt x="184" y="415"/>
                    </a:lnTo>
                    <a:lnTo>
                      <a:pt x="183" y="345"/>
                    </a:lnTo>
                    <a:lnTo>
                      <a:pt x="181" y="276"/>
                    </a:lnTo>
                    <a:lnTo>
                      <a:pt x="179" y="209"/>
                    </a:lnTo>
                    <a:lnTo>
                      <a:pt x="178" y="149"/>
                    </a:lnTo>
                    <a:lnTo>
                      <a:pt x="175" y="98"/>
                    </a:lnTo>
                    <a:lnTo>
                      <a:pt x="174" y="57"/>
                    </a:lnTo>
                    <a:lnTo>
                      <a:pt x="173" y="31"/>
                    </a:lnTo>
                    <a:lnTo>
                      <a:pt x="173" y="21"/>
                    </a:lnTo>
                    <a:lnTo>
                      <a:pt x="217" y="23"/>
                    </a:lnTo>
                    <a:close/>
                    <a:moveTo>
                      <a:pt x="132" y="686"/>
                    </a:moveTo>
                    <a:lnTo>
                      <a:pt x="132" y="686"/>
                    </a:lnTo>
                    <a:lnTo>
                      <a:pt x="132" y="685"/>
                    </a:lnTo>
                    <a:lnTo>
                      <a:pt x="155" y="683"/>
                    </a:lnTo>
                    <a:lnTo>
                      <a:pt x="132" y="686"/>
                    </a:lnTo>
                    <a:close/>
                    <a:moveTo>
                      <a:pt x="132" y="685"/>
                    </a:moveTo>
                    <a:lnTo>
                      <a:pt x="125" y="643"/>
                    </a:lnTo>
                    <a:lnTo>
                      <a:pt x="109" y="571"/>
                    </a:lnTo>
                    <a:lnTo>
                      <a:pt x="88" y="480"/>
                    </a:lnTo>
                    <a:lnTo>
                      <a:pt x="65" y="382"/>
                    </a:lnTo>
                    <a:lnTo>
                      <a:pt x="41" y="286"/>
                    </a:lnTo>
                    <a:lnTo>
                      <a:pt x="22" y="204"/>
                    </a:lnTo>
                    <a:lnTo>
                      <a:pt x="8" y="147"/>
                    </a:lnTo>
                    <a:lnTo>
                      <a:pt x="2" y="125"/>
                    </a:lnTo>
                    <a:lnTo>
                      <a:pt x="44" y="115"/>
                    </a:lnTo>
                    <a:lnTo>
                      <a:pt x="50" y="136"/>
                    </a:lnTo>
                    <a:lnTo>
                      <a:pt x="64" y="194"/>
                    </a:lnTo>
                    <a:lnTo>
                      <a:pt x="84" y="277"/>
                    </a:lnTo>
                    <a:lnTo>
                      <a:pt x="108" y="373"/>
                    </a:lnTo>
                    <a:lnTo>
                      <a:pt x="131" y="473"/>
                    </a:lnTo>
                    <a:lnTo>
                      <a:pt x="153" y="564"/>
                    </a:lnTo>
                    <a:lnTo>
                      <a:pt x="168" y="637"/>
                    </a:lnTo>
                    <a:lnTo>
                      <a:pt x="176" y="680"/>
                    </a:lnTo>
                    <a:lnTo>
                      <a:pt x="132" y="685"/>
                    </a:lnTo>
                    <a:close/>
                    <a:moveTo>
                      <a:pt x="2" y="125"/>
                    </a:moveTo>
                    <a:lnTo>
                      <a:pt x="1" y="121"/>
                    </a:lnTo>
                    <a:lnTo>
                      <a:pt x="0" y="117"/>
                    </a:lnTo>
                    <a:lnTo>
                      <a:pt x="0" y="113"/>
                    </a:lnTo>
                    <a:lnTo>
                      <a:pt x="1" y="110"/>
                    </a:lnTo>
                    <a:lnTo>
                      <a:pt x="2" y="107"/>
                    </a:lnTo>
                    <a:lnTo>
                      <a:pt x="7" y="104"/>
                    </a:lnTo>
                    <a:lnTo>
                      <a:pt x="11" y="101"/>
                    </a:lnTo>
                    <a:lnTo>
                      <a:pt x="18" y="99"/>
                    </a:lnTo>
                    <a:lnTo>
                      <a:pt x="25" y="98"/>
                    </a:lnTo>
                    <a:lnTo>
                      <a:pt x="31" y="98"/>
                    </a:lnTo>
                    <a:lnTo>
                      <a:pt x="35" y="99"/>
                    </a:lnTo>
                    <a:lnTo>
                      <a:pt x="38" y="101"/>
                    </a:lnTo>
                    <a:lnTo>
                      <a:pt x="40" y="104"/>
                    </a:lnTo>
                    <a:lnTo>
                      <a:pt x="42" y="107"/>
                    </a:lnTo>
                    <a:lnTo>
                      <a:pt x="43" y="111"/>
                    </a:lnTo>
                    <a:lnTo>
                      <a:pt x="44" y="115"/>
                    </a:lnTo>
                    <a:lnTo>
                      <a:pt x="2" y="125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75" name="Freeform 671">
                <a:extLst>
                  <a:ext uri="{FF2B5EF4-FFF2-40B4-BE49-F238E27FC236}">
                    <a16:creationId xmlns:a16="http://schemas.microsoft.com/office/drawing/2014/main" id="{F57D0D78-FECC-4820-B0BB-4122AD84BF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86" y="1629"/>
                <a:ext cx="11" cy="25"/>
              </a:xfrm>
              <a:custGeom>
                <a:avLst/>
                <a:gdLst>
                  <a:gd name="T0" fmla="*/ 0 w 202"/>
                  <a:gd name="T1" fmla="*/ 0 h 471"/>
                  <a:gd name="T2" fmla="*/ 0 w 202"/>
                  <a:gd name="T3" fmla="*/ 0 h 471"/>
                  <a:gd name="T4" fmla="*/ 0 w 202"/>
                  <a:gd name="T5" fmla="*/ 0 h 471"/>
                  <a:gd name="T6" fmla="*/ 0 w 202"/>
                  <a:gd name="T7" fmla="*/ 0 h 471"/>
                  <a:gd name="T8" fmla="*/ 0 w 202"/>
                  <a:gd name="T9" fmla="*/ 0 h 471"/>
                  <a:gd name="T10" fmla="*/ 0 w 202"/>
                  <a:gd name="T11" fmla="*/ 0 h 471"/>
                  <a:gd name="T12" fmla="*/ 0 w 202"/>
                  <a:gd name="T13" fmla="*/ 0 h 471"/>
                  <a:gd name="T14" fmla="*/ 0 w 202"/>
                  <a:gd name="T15" fmla="*/ 0 h 471"/>
                  <a:gd name="T16" fmla="*/ 0 w 202"/>
                  <a:gd name="T17" fmla="*/ 0 h 471"/>
                  <a:gd name="T18" fmla="*/ 1 w 202"/>
                  <a:gd name="T19" fmla="*/ 1 h 471"/>
                  <a:gd name="T20" fmla="*/ 0 w 202"/>
                  <a:gd name="T21" fmla="*/ 0 h 471"/>
                  <a:gd name="T22" fmla="*/ 1 w 202"/>
                  <a:gd name="T23" fmla="*/ 1 h 471"/>
                  <a:gd name="T24" fmla="*/ 0 w 202"/>
                  <a:gd name="T25" fmla="*/ 1 h 471"/>
                  <a:gd name="T26" fmla="*/ 1 w 202"/>
                  <a:gd name="T27" fmla="*/ 1 h 471"/>
                  <a:gd name="T28" fmla="*/ 0 w 202"/>
                  <a:gd name="T29" fmla="*/ 1 h 471"/>
                  <a:gd name="T30" fmla="*/ 0 w 202"/>
                  <a:gd name="T31" fmla="*/ 1 h 471"/>
                  <a:gd name="T32" fmla="*/ 0 w 202"/>
                  <a:gd name="T33" fmla="*/ 1 h 471"/>
                  <a:gd name="T34" fmla="*/ 0 w 202"/>
                  <a:gd name="T35" fmla="*/ 0 h 471"/>
                  <a:gd name="T36" fmla="*/ 0 w 202"/>
                  <a:gd name="T37" fmla="*/ 0 h 471"/>
                  <a:gd name="T38" fmla="*/ 1 w 202"/>
                  <a:gd name="T39" fmla="*/ 0 h 471"/>
                  <a:gd name="T40" fmla="*/ 1 w 202"/>
                  <a:gd name="T41" fmla="*/ 0 h 471"/>
                  <a:gd name="T42" fmla="*/ 1 w 202"/>
                  <a:gd name="T43" fmla="*/ 0 h 471"/>
                  <a:gd name="T44" fmla="*/ 1 w 202"/>
                  <a:gd name="T45" fmla="*/ 1 h 471"/>
                  <a:gd name="T46" fmla="*/ 1 w 202"/>
                  <a:gd name="T47" fmla="*/ 1 h 471"/>
                  <a:gd name="T48" fmla="*/ 1 w 202"/>
                  <a:gd name="T49" fmla="*/ 1 h 471"/>
                  <a:gd name="T50" fmla="*/ 0 w 202"/>
                  <a:gd name="T51" fmla="*/ 0 h 471"/>
                  <a:gd name="T52" fmla="*/ 0 w 202"/>
                  <a:gd name="T53" fmla="*/ 0 h 471"/>
                  <a:gd name="T54" fmla="*/ 0 w 202"/>
                  <a:gd name="T55" fmla="*/ 0 h 471"/>
                  <a:gd name="T56" fmla="*/ 0 w 202"/>
                  <a:gd name="T57" fmla="*/ 0 h 471"/>
                  <a:gd name="T58" fmla="*/ 1 w 202"/>
                  <a:gd name="T59" fmla="*/ 0 h 471"/>
                  <a:gd name="T60" fmla="*/ 1 w 202"/>
                  <a:gd name="T61" fmla="*/ 0 h 471"/>
                  <a:gd name="T62" fmla="*/ 1 w 202"/>
                  <a:gd name="T63" fmla="*/ 0 h 471"/>
                  <a:gd name="T64" fmla="*/ 1 w 202"/>
                  <a:gd name="T65" fmla="*/ 0 h 471"/>
                  <a:gd name="T66" fmla="*/ 1 w 202"/>
                  <a:gd name="T67" fmla="*/ 0 h 47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02" h="471">
                    <a:moveTo>
                      <a:pt x="5" y="140"/>
                    </a:moveTo>
                    <a:lnTo>
                      <a:pt x="3" y="136"/>
                    </a:lnTo>
                    <a:lnTo>
                      <a:pt x="1" y="133"/>
                    </a:lnTo>
                    <a:lnTo>
                      <a:pt x="0" y="129"/>
                    </a:lnTo>
                    <a:lnTo>
                      <a:pt x="0" y="126"/>
                    </a:lnTo>
                    <a:lnTo>
                      <a:pt x="1" y="122"/>
                    </a:lnTo>
                    <a:lnTo>
                      <a:pt x="3" y="118"/>
                    </a:lnTo>
                    <a:lnTo>
                      <a:pt x="7" y="115"/>
                    </a:lnTo>
                    <a:lnTo>
                      <a:pt x="13" y="111"/>
                    </a:lnTo>
                    <a:lnTo>
                      <a:pt x="20" y="108"/>
                    </a:lnTo>
                    <a:lnTo>
                      <a:pt x="25" y="107"/>
                    </a:lnTo>
                    <a:lnTo>
                      <a:pt x="30" y="107"/>
                    </a:lnTo>
                    <a:lnTo>
                      <a:pt x="33" y="108"/>
                    </a:lnTo>
                    <a:lnTo>
                      <a:pt x="36" y="110"/>
                    </a:lnTo>
                    <a:lnTo>
                      <a:pt x="38" y="113"/>
                    </a:lnTo>
                    <a:lnTo>
                      <a:pt x="41" y="117"/>
                    </a:lnTo>
                    <a:lnTo>
                      <a:pt x="43" y="120"/>
                    </a:lnTo>
                    <a:lnTo>
                      <a:pt x="5" y="140"/>
                    </a:lnTo>
                    <a:close/>
                    <a:moveTo>
                      <a:pt x="43" y="120"/>
                    </a:moveTo>
                    <a:lnTo>
                      <a:pt x="175" y="367"/>
                    </a:lnTo>
                    <a:lnTo>
                      <a:pt x="136" y="388"/>
                    </a:lnTo>
                    <a:lnTo>
                      <a:pt x="5" y="140"/>
                    </a:lnTo>
                    <a:lnTo>
                      <a:pt x="43" y="120"/>
                    </a:lnTo>
                    <a:close/>
                    <a:moveTo>
                      <a:pt x="177" y="378"/>
                    </a:moveTo>
                    <a:lnTo>
                      <a:pt x="180" y="471"/>
                    </a:lnTo>
                    <a:lnTo>
                      <a:pt x="136" y="388"/>
                    </a:lnTo>
                    <a:lnTo>
                      <a:pt x="155" y="378"/>
                    </a:lnTo>
                    <a:lnTo>
                      <a:pt x="177" y="378"/>
                    </a:lnTo>
                    <a:close/>
                    <a:moveTo>
                      <a:pt x="133" y="379"/>
                    </a:moveTo>
                    <a:lnTo>
                      <a:pt x="133" y="367"/>
                    </a:lnTo>
                    <a:lnTo>
                      <a:pt x="133" y="338"/>
                    </a:lnTo>
                    <a:lnTo>
                      <a:pt x="133" y="293"/>
                    </a:lnTo>
                    <a:lnTo>
                      <a:pt x="134" y="239"/>
                    </a:lnTo>
                    <a:lnTo>
                      <a:pt x="136" y="180"/>
                    </a:lnTo>
                    <a:lnTo>
                      <a:pt x="140" y="120"/>
                    </a:lnTo>
                    <a:lnTo>
                      <a:pt x="144" y="91"/>
                    </a:lnTo>
                    <a:lnTo>
                      <a:pt x="147" y="64"/>
                    </a:lnTo>
                    <a:lnTo>
                      <a:pt x="152" y="39"/>
                    </a:lnTo>
                    <a:lnTo>
                      <a:pt x="157" y="17"/>
                    </a:lnTo>
                    <a:lnTo>
                      <a:pt x="199" y="29"/>
                    </a:lnTo>
                    <a:lnTo>
                      <a:pt x="194" y="50"/>
                    </a:lnTo>
                    <a:lnTo>
                      <a:pt x="190" y="74"/>
                    </a:lnTo>
                    <a:lnTo>
                      <a:pt x="187" y="99"/>
                    </a:lnTo>
                    <a:lnTo>
                      <a:pt x="184" y="127"/>
                    </a:lnTo>
                    <a:lnTo>
                      <a:pt x="180" y="184"/>
                    </a:lnTo>
                    <a:lnTo>
                      <a:pt x="177" y="242"/>
                    </a:lnTo>
                    <a:lnTo>
                      <a:pt x="176" y="295"/>
                    </a:lnTo>
                    <a:lnTo>
                      <a:pt x="176" y="338"/>
                    </a:lnTo>
                    <a:lnTo>
                      <a:pt x="177" y="366"/>
                    </a:lnTo>
                    <a:lnTo>
                      <a:pt x="177" y="378"/>
                    </a:lnTo>
                    <a:lnTo>
                      <a:pt x="133" y="379"/>
                    </a:lnTo>
                    <a:close/>
                    <a:moveTo>
                      <a:pt x="157" y="17"/>
                    </a:moveTo>
                    <a:lnTo>
                      <a:pt x="159" y="12"/>
                    </a:lnTo>
                    <a:lnTo>
                      <a:pt x="160" y="9"/>
                    </a:lnTo>
                    <a:lnTo>
                      <a:pt x="162" y="5"/>
                    </a:lnTo>
                    <a:lnTo>
                      <a:pt x="164" y="3"/>
                    </a:lnTo>
                    <a:lnTo>
                      <a:pt x="167" y="1"/>
                    </a:lnTo>
                    <a:lnTo>
                      <a:pt x="173" y="0"/>
                    </a:lnTo>
                    <a:lnTo>
                      <a:pt x="178" y="0"/>
                    </a:lnTo>
                    <a:lnTo>
                      <a:pt x="185" y="2"/>
                    </a:lnTo>
                    <a:lnTo>
                      <a:pt x="192" y="4"/>
                    </a:lnTo>
                    <a:lnTo>
                      <a:pt x="196" y="7"/>
                    </a:lnTo>
                    <a:lnTo>
                      <a:pt x="199" y="10"/>
                    </a:lnTo>
                    <a:lnTo>
                      <a:pt x="201" y="13"/>
                    </a:lnTo>
                    <a:lnTo>
                      <a:pt x="202" y="18"/>
                    </a:lnTo>
                    <a:lnTo>
                      <a:pt x="201" y="21"/>
                    </a:lnTo>
                    <a:lnTo>
                      <a:pt x="201" y="25"/>
                    </a:lnTo>
                    <a:lnTo>
                      <a:pt x="199" y="29"/>
                    </a:lnTo>
                    <a:lnTo>
                      <a:pt x="157" y="17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76" name="Freeform 672">
                <a:extLst>
                  <a:ext uri="{FF2B5EF4-FFF2-40B4-BE49-F238E27FC236}">
                    <a16:creationId xmlns:a16="http://schemas.microsoft.com/office/drawing/2014/main" id="{74463CFE-9BF8-4767-B636-8254F1153F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67" y="1635"/>
                <a:ext cx="11" cy="31"/>
              </a:xfrm>
              <a:custGeom>
                <a:avLst/>
                <a:gdLst>
                  <a:gd name="T0" fmla="*/ 0 w 211"/>
                  <a:gd name="T1" fmla="*/ 0 h 578"/>
                  <a:gd name="T2" fmla="*/ 0 w 211"/>
                  <a:gd name="T3" fmla="*/ 0 h 578"/>
                  <a:gd name="T4" fmla="*/ 0 w 211"/>
                  <a:gd name="T5" fmla="*/ 0 h 578"/>
                  <a:gd name="T6" fmla="*/ 1 w 211"/>
                  <a:gd name="T7" fmla="*/ 0 h 578"/>
                  <a:gd name="T8" fmla="*/ 1 w 211"/>
                  <a:gd name="T9" fmla="*/ 0 h 578"/>
                  <a:gd name="T10" fmla="*/ 1 w 211"/>
                  <a:gd name="T11" fmla="*/ 0 h 578"/>
                  <a:gd name="T12" fmla="*/ 1 w 211"/>
                  <a:gd name="T13" fmla="*/ 0 h 578"/>
                  <a:gd name="T14" fmla="*/ 1 w 211"/>
                  <a:gd name="T15" fmla="*/ 0 h 578"/>
                  <a:gd name="T16" fmla="*/ 0 w 211"/>
                  <a:gd name="T17" fmla="*/ 0 h 578"/>
                  <a:gd name="T18" fmla="*/ 1 w 211"/>
                  <a:gd name="T19" fmla="*/ 0 h 578"/>
                  <a:gd name="T20" fmla="*/ 1 w 211"/>
                  <a:gd name="T21" fmla="*/ 0 h 578"/>
                  <a:gd name="T22" fmla="*/ 0 w 211"/>
                  <a:gd name="T23" fmla="*/ 1 h 578"/>
                  <a:gd name="T24" fmla="*/ 0 w 211"/>
                  <a:gd name="T25" fmla="*/ 1 h 578"/>
                  <a:gd name="T26" fmla="*/ 0 w 211"/>
                  <a:gd name="T27" fmla="*/ 1 h 578"/>
                  <a:gd name="T28" fmla="*/ 0 w 211"/>
                  <a:gd name="T29" fmla="*/ 1 h 578"/>
                  <a:gd name="T30" fmla="*/ 0 w 211"/>
                  <a:gd name="T31" fmla="*/ 1 h 578"/>
                  <a:gd name="T32" fmla="*/ 0 w 211"/>
                  <a:gd name="T33" fmla="*/ 1 h 578"/>
                  <a:gd name="T34" fmla="*/ 0 w 211"/>
                  <a:gd name="T35" fmla="*/ 1 h 578"/>
                  <a:gd name="T36" fmla="*/ 0 w 211"/>
                  <a:gd name="T37" fmla="*/ 0 h 578"/>
                  <a:gd name="T38" fmla="*/ 0 w 211"/>
                  <a:gd name="T39" fmla="*/ 0 h 578"/>
                  <a:gd name="T40" fmla="*/ 0 w 211"/>
                  <a:gd name="T41" fmla="*/ 1 h 578"/>
                  <a:gd name="T42" fmla="*/ 0 w 211"/>
                  <a:gd name="T43" fmla="*/ 2 h 578"/>
                  <a:gd name="T44" fmla="*/ 0 w 211"/>
                  <a:gd name="T45" fmla="*/ 2 h 578"/>
                  <a:gd name="T46" fmla="*/ 0 w 211"/>
                  <a:gd name="T47" fmla="*/ 2 h 578"/>
                  <a:gd name="T48" fmla="*/ 0 w 211"/>
                  <a:gd name="T49" fmla="*/ 2 h 578"/>
                  <a:gd name="T50" fmla="*/ 0 w 211"/>
                  <a:gd name="T51" fmla="*/ 2 h 578"/>
                  <a:gd name="T52" fmla="*/ 0 w 211"/>
                  <a:gd name="T53" fmla="*/ 2 h 578"/>
                  <a:gd name="T54" fmla="*/ 0 w 211"/>
                  <a:gd name="T55" fmla="*/ 1 h 578"/>
                  <a:gd name="T56" fmla="*/ 0 w 211"/>
                  <a:gd name="T57" fmla="*/ 1 h 578"/>
                  <a:gd name="T58" fmla="*/ 0 w 211"/>
                  <a:gd name="T59" fmla="*/ 1 h 578"/>
                  <a:gd name="T60" fmla="*/ 0 w 211"/>
                  <a:gd name="T61" fmla="*/ 1 h 578"/>
                  <a:gd name="T62" fmla="*/ 0 w 211"/>
                  <a:gd name="T63" fmla="*/ 1 h 578"/>
                  <a:gd name="T64" fmla="*/ 0 w 211"/>
                  <a:gd name="T65" fmla="*/ 1 h 578"/>
                  <a:gd name="T66" fmla="*/ 0 w 211"/>
                  <a:gd name="T67" fmla="*/ 1 h 578"/>
                  <a:gd name="T68" fmla="*/ 0 w 211"/>
                  <a:gd name="T69" fmla="*/ 1 h 578"/>
                  <a:gd name="T70" fmla="*/ 0 w 211"/>
                  <a:gd name="T71" fmla="*/ 2 h 578"/>
                  <a:gd name="T72" fmla="*/ 0 w 211"/>
                  <a:gd name="T73" fmla="*/ 2 h 578"/>
                  <a:gd name="T74" fmla="*/ 0 w 211"/>
                  <a:gd name="T75" fmla="*/ 2 h 578"/>
                  <a:gd name="T76" fmla="*/ 0 w 211"/>
                  <a:gd name="T77" fmla="*/ 1 h 578"/>
                  <a:gd name="T78" fmla="*/ 0 w 211"/>
                  <a:gd name="T79" fmla="*/ 1 h 578"/>
                  <a:gd name="T80" fmla="*/ 0 w 211"/>
                  <a:gd name="T81" fmla="*/ 1 h 578"/>
                  <a:gd name="T82" fmla="*/ 0 w 211"/>
                  <a:gd name="T83" fmla="*/ 1 h 578"/>
                  <a:gd name="T84" fmla="*/ 0 w 211"/>
                  <a:gd name="T85" fmla="*/ 1 h 578"/>
                  <a:gd name="T86" fmla="*/ 0 w 211"/>
                  <a:gd name="T87" fmla="*/ 1 h 578"/>
                  <a:gd name="T88" fmla="*/ 0 w 211"/>
                  <a:gd name="T89" fmla="*/ 1 h 578"/>
                  <a:gd name="T90" fmla="*/ 0 w 211"/>
                  <a:gd name="T91" fmla="*/ 1 h 578"/>
                  <a:gd name="T92" fmla="*/ 0 w 211"/>
                  <a:gd name="T93" fmla="*/ 1 h 578"/>
                  <a:gd name="T94" fmla="*/ 0 w 211"/>
                  <a:gd name="T95" fmla="*/ 1 h 57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1" h="578">
                    <a:moveTo>
                      <a:pt x="167" y="18"/>
                    </a:moveTo>
                    <a:lnTo>
                      <a:pt x="167" y="14"/>
                    </a:lnTo>
                    <a:lnTo>
                      <a:pt x="168" y="11"/>
                    </a:lnTo>
                    <a:lnTo>
                      <a:pt x="170" y="7"/>
                    </a:lnTo>
                    <a:lnTo>
                      <a:pt x="172" y="4"/>
                    </a:lnTo>
                    <a:lnTo>
                      <a:pt x="175" y="2"/>
                    </a:lnTo>
                    <a:lnTo>
                      <a:pt x="179" y="1"/>
                    </a:lnTo>
                    <a:lnTo>
                      <a:pt x="184" y="0"/>
                    </a:lnTo>
                    <a:lnTo>
                      <a:pt x="191" y="1"/>
                    </a:lnTo>
                    <a:lnTo>
                      <a:pt x="199" y="3"/>
                    </a:lnTo>
                    <a:lnTo>
                      <a:pt x="204" y="5"/>
                    </a:lnTo>
                    <a:lnTo>
                      <a:pt x="208" y="8"/>
                    </a:lnTo>
                    <a:lnTo>
                      <a:pt x="210" y="11"/>
                    </a:lnTo>
                    <a:lnTo>
                      <a:pt x="211" y="14"/>
                    </a:lnTo>
                    <a:lnTo>
                      <a:pt x="211" y="18"/>
                    </a:lnTo>
                    <a:lnTo>
                      <a:pt x="210" y="22"/>
                    </a:lnTo>
                    <a:lnTo>
                      <a:pt x="210" y="26"/>
                    </a:lnTo>
                    <a:lnTo>
                      <a:pt x="167" y="18"/>
                    </a:lnTo>
                    <a:close/>
                    <a:moveTo>
                      <a:pt x="210" y="26"/>
                    </a:moveTo>
                    <a:lnTo>
                      <a:pt x="207" y="44"/>
                    </a:lnTo>
                    <a:lnTo>
                      <a:pt x="198" y="92"/>
                    </a:lnTo>
                    <a:lnTo>
                      <a:pt x="186" y="160"/>
                    </a:lnTo>
                    <a:lnTo>
                      <a:pt x="173" y="241"/>
                    </a:lnTo>
                    <a:lnTo>
                      <a:pt x="160" y="325"/>
                    </a:lnTo>
                    <a:lnTo>
                      <a:pt x="147" y="403"/>
                    </a:lnTo>
                    <a:lnTo>
                      <a:pt x="142" y="438"/>
                    </a:lnTo>
                    <a:lnTo>
                      <a:pt x="139" y="467"/>
                    </a:lnTo>
                    <a:lnTo>
                      <a:pt x="137" y="492"/>
                    </a:lnTo>
                    <a:lnTo>
                      <a:pt x="136" y="509"/>
                    </a:lnTo>
                    <a:lnTo>
                      <a:pt x="92" y="509"/>
                    </a:lnTo>
                    <a:lnTo>
                      <a:pt x="93" y="491"/>
                    </a:lnTo>
                    <a:lnTo>
                      <a:pt x="95" y="466"/>
                    </a:lnTo>
                    <a:lnTo>
                      <a:pt x="99" y="436"/>
                    </a:lnTo>
                    <a:lnTo>
                      <a:pt x="103" y="401"/>
                    </a:lnTo>
                    <a:lnTo>
                      <a:pt x="116" y="321"/>
                    </a:lnTo>
                    <a:lnTo>
                      <a:pt x="129" y="236"/>
                    </a:lnTo>
                    <a:lnTo>
                      <a:pt x="143" y="154"/>
                    </a:lnTo>
                    <a:lnTo>
                      <a:pt x="155" y="85"/>
                    </a:lnTo>
                    <a:lnTo>
                      <a:pt x="163" y="37"/>
                    </a:lnTo>
                    <a:lnTo>
                      <a:pt x="167" y="18"/>
                    </a:lnTo>
                    <a:lnTo>
                      <a:pt x="210" y="26"/>
                    </a:lnTo>
                    <a:close/>
                    <a:moveTo>
                      <a:pt x="136" y="509"/>
                    </a:moveTo>
                    <a:lnTo>
                      <a:pt x="135" y="530"/>
                    </a:lnTo>
                    <a:lnTo>
                      <a:pt x="134" y="547"/>
                    </a:lnTo>
                    <a:lnTo>
                      <a:pt x="133" y="561"/>
                    </a:lnTo>
                    <a:lnTo>
                      <a:pt x="130" y="570"/>
                    </a:lnTo>
                    <a:lnTo>
                      <a:pt x="127" y="575"/>
                    </a:lnTo>
                    <a:lnTo>
                      <a:pt x="124" y="578"/>
                    </a:lnTo>
                    <a:lnTo>
                      <a:pt x="120" y="577"/>
                    </a:lnTo>
                    <a:lnTo>
                      <a:pt x="115" y="574"/>
                    </a:lnTo>
                    <a:lnTo>
                      <a:pt x="111" y="568"/>
                    </a:lnTo>
                    <a:lnTo>
                      <a:pt x="105" y="559"/>
                    </a:lnTo>
                    <a:lnTo>
                      <a:pt x="99" y="549"/>
                    </a:lnTo>
                    <a:lnTo>
                      <a:pt x="94" y="537"/>
                    </a:lnTo>
                    <a:lnTo>
                      <a:pt x="82" y="507"/>
                    </a:lnTo>
                    <a:lnTo>
                      <a:pt x="70" y="474"/>
                    </a:lnTo>
                    <a:lnTo>
                      <a:pt x="56" y="437"/>
                    </a:lnTo>
                    <a:lnTo>
                      <a:pt x="45" y="398"/>
                    </a:lnTo>
                    <a:lnTo>
                      <a:pt x="34" y="361"/>
                    </a:lnTo>
                    <a:lnTo>
                      <a:pt x="24" y="326"/>
                    </a:lnTo>
                    <a:lnTo>
                      <a:pt x="14" y="295"/>
                    </a:lnTo>
                    <a:lnTo>
                      <a:pt x="8" y="272"/>
                    </a:lnTo>
                    <a:lnTo>
                      <a:pt x="4" y="256"/>
                    </a:lnTo>
                    <a:lnTo>
                      <a:pt x="2" y="249"/>
                    </a:lnTo>
                    <a:lnTo>
                      <a:pt x="45" y="238"/>
                    </a:lnTo>
                    <a:lnTo>
                      <a:pt x="47" y="255"/>
                    </a:lnTo>
                    <a:lnTo>
                      <a:pt x="52" y="294"/>
                    </a:lnTo>
                    <a:lnTo>
                      <a:pt x="59" y="350"/>
                    </a:lnTo>
                    <a:lnTo>
                      <a:pt x="69" y="410"/>
                    </a:lnTo>
                    <a:lnTo>
                      <a:pt x="77" y="465"/>
                    </a:lnTo>
                    <a:lnTo>
                      <a:pt x="85" y="507"/>
                    </a:lnTo>
                    <a:lnTo>
                      <a:pt x="88" y="520"/>
                    </a:lnTo>
                    <a:lnTo>
                      <a:pt x="90" y="525"/>
                    </a:lnTo>
                    <a:lnTo>
                      <a:pt x="91" y="525"/>
                    </a:lnTo>
                    <a:lnTo>
                      <a:pt x="91" y="522"/>
                    </a:lnTo>
                    <a:lnTo>
                      <a:pt x="92" y="517"/>
                    </a:lnTo>
                    <a:lnTo>
                      <a:pt x="92" y="509"/>
                    </a:lnTo>
                    <a:lnTo>
                      <a:pt x="136" y="509"/>
                    </a:lnTo>
                    <a:close/>
                    <a:moveTo>
                      <a:pt x="2" y="249"/>
                    </a:moveTo>
                    <a:lnTo>
                      <a:pt x="1" y="245"/>
                    </a:lnTo>
                    <a:lnTo>
                      <a:pt x="0" y="242"/>
                    </a:lnTo>
                    <a:lnTo>
                      <a:pt x="0" y="238"/>
                    </a:lnTo>
                    <a:lnTo>
                      <a:pt x="1" y="234"/>
                    </a:lnTo>
                    <a:lnTo>
                      <a:pt x="3" y="231"/>
                    </a:lnTo>
                    <a:lnTo>
                      <a:pt x="6" y="228"/>
                    </a:lnTo>
                    <a:lnTo>
                      <a:pt x="11" y="225"/>
                    </a:lnTo>
                    <a:lnTo>
                      <a:pt x="17" y="223"/>
                    </a:lnTo>
                    <a:lnTo>
                      <a:pt x="25" y="222"/>
                    </a:lnTo>
                    <a:lnTo>
                      <a:pt x="31" y="222"/>
                    </a:lnTo>
                    <a:lnTo>
                      <a:pt x="35" y="223"/>
                    </a:lnTo>
                    <a:lnTo>
                      <a:pt x="38" y="225"/>
                    </a:lnTo>
                    <a:lnTo>
                      <a:pt x="40" y="227"/>
                    </a:lnTo>
                    <a:lnTo>
                      <a:pt x="42" y="231"/>
                    </a:lnTo>
                    <a:lnTo>
                      <a:pt x="43" y="234"/>
                    </a:lnTo>
                    <a:lnTo>
                      <a:pt x="45" y="238"/>
                    </a:lnTo>
                    <a:lnTo>
                      <a:pt x="2" y="249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77" name="Freeform 673">
                <a:extLst>
                  <a:ext uri="{FF2B5EF4-FFF2-40B4-BE49-F238E27FC236}">
                    <a16:creationId xmlns:a16="http://schemas.microsoft.com/office/drawing/2014/main" id="{D0BFF82E-04C4-4532-95CB-FC79B96E9C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81" y="1649"/>
                <a:ext cx="8" cy="19"/>
              </a:xfrm>
              <a:custGeom>
                <a:avLst/>
                <a:gdLst>
                  <a:gd name="T0" fmla="*/ 0 w 152"/>
                  <a:gd name="T1" fmla="*/ 1 h 369"/>
                  <a:gd name="T2" fmla="*/ 0 w 152"/>
                  <a:gd name="T3" fmla="*/ 1 h 369"/>
                  <a:gd name="T4" fmla="*/ 0 w 152"/>
                  <a:gd name="T5" fmla="*/ 1 h 369"/>
                  <a:gd name="T6" fmla="*/ 0 w 152"/>
                  <a:gd name="T7" fmla="*/ 1 h 369"/>
                  <a:gd name="T8" fmla="*/ 0 w 152"/>
                  <a:gd name="T9" fmla="*/ 1 h 369"/>
                  <a:gd name="T10" fmla="*/ 0 w 152"/>
                  <a:gd name="T11" fmla="*/ 1 h 369"/>
                  <a:gd name="T12" fmla="*/ 0 w 152"/>
                  <a:gd name="T13" fmla="*/ 1 h 369"/>
                  <a:gd name="T14" fmla="*/ 0 w 152"/>
                  <a:gd name="T15" fmla="*/ 1 h 369"/>
                  <a:gd name="T16" fmla="*/ 0 w 152"/>
                  <a:gd name="T17" fmla="*/ 1 h 369"/>
                  <a:gd name="T18" fmla="*/ 0 w 152"/>
                  <a:gd name="T19" fmla="*/ 1 h 369"/>
                  <a:gd name="T20" fmla="*/ 0 w 152"/>
                  <a:gd name="T21" fmla="*/ 1 h 369"/>
                  <a:gd name="T22" fmla="*/ 0 w 152"/>
                  <a:gd name="T23" fmla="*/ 1 h 369"/>
                  <a:gd name="T24" fmla="*/ 0 w 152"/>
                  <a:gd name="T25" fmla="*/ 1 h 369"/>
                  <a:gd name="T26" fmla="*/ 0 w 152"/>
                  <a:gd name="T27" fmla="*/ 1 h 369"/>
                  <a:gd name="T28" fmla="*/ 0 w 152"/>
                  <a:gd name="T29" fmla="*/ 0 h 369"/>
                  <a:gd name="T30" fmla="*/ 0 w 152"/>
                  <a:gd name="T31" fmla="*/ 0 h 369"/>
                  <a:gd name="T32" fmla="*/ 0 w 152"/>
                  <a:gd name="T33" fmla="*/ 0 h 369"/>
                  <a:gd name="T34" fmla="*/ 0 w 152"/>
                  <a:gd name="T35" fmla="*/ 0 h 369"/>
                  <a:gd name="T36" fmla="*/ 0 w 152"/>
                  <a:gd name="T37" fmla="*/ 0 h 369"/>
                  <a:gd name="T38" fmla="*/ 0 w 152"/>
                  <a:gd name="T39" fmla="*/ 0 h 369"/>
                  <a:gd name="T40" fmla="*/ 0 w 152"/>
                  <a:gd name="T41" fmla="*/ 0 h 369"/>
                  <a:gd name="T42" fmla="*/ 0 w 152"/>
                  <a:gd name="T43" fmla="*/ 0 h 369"/>
                  <a:gd name="T44" fmla="*/ 0 w 152"/>
                  <a:gd name="T45" fmla="*/ 0 h 369"/>
                  <a:gd name="T46" fmla="*/ 0 w 152"/>
                  <a:gd name="T47" fmla="*/ 0 h 369"/>
                  <a:gd name="T48" fmla="*/ 0 w 152"/>
                  <a:gd name="T49" fmla="*/ 0 h 369"/>
                  <a:gd name="T50" fmla="*/ 0 w 152"/>
                  <a:gd name="T51" fmla="*/ 0 h 369"/>
                  <a:gd name="T52" fmla="*/ 0 w 152"/>
                  <a:gd name="T53" fmla="*/ 0 h 369"/>
                  <a:gd name="T54" fmla="*/ 0 w 152"/>
                  <a:gd name="T55" fmla="*/ 1 h 369"/>
                  <a:gd name="T56" fmla="*/ 0 w 152"/>
                  <a:gd name="T57" fmla="*/ 1 h 369"/>
                  <a:gd name="T58" fmla="*/ 0 w 152"/>
                  <a:gd name="T59" fmla="*/ 1 h 369"/>
                  <a:gd name="T60" fmla="*/ 0 w 152"/>
                  <a:gd name="T61" fmla="*/ 1 h 369"/>
                  <a:gd name="T62" fmla="*/ 0 w 152"/>
                  <a:gd name="T63" fmla="*/ 1 h 369"/>
                  <a:gd name="T64" fmla="*/ 0 w 152"/>
                  <a:gd name="T65" fmla="*/ 0 h 369"/>
                  <a:gd name="T66" fmla="*/ 0 w 152"/>
                  <a:gd name="T67" fmla="*/ 0 h 369"/>
                  <a:gd name="T68" fmla="*/ 0 w 152"/>
                  <a:gd name="T69" fmla="*/ 0 h 369"/>
                  <a:gd name="T70" fmla="*/ 0 w 152"/>
                  <a:gd name="T71" fmla="*/ 0 h 369"/>
                  <a:gd name="T72" fmla="*/ 0 w 152"/>
                  <a:gd name="T73" fmla="*/ 0 h 369"/>
                  <a:gd name="T74" fmla="*/ 0 w 152"/>
                  <a:gd name="T75" fmla="*/ 0 h 369"/>
                  <a:gd name="T76" fmla="*/ 0 w 152"/>
                  <a:gd name="T77" fmla="*/ 0 h 369"/>
                  <a:gd name="T78" fmla="*/ 0 w 152"/>
                  <a:gd name="T79" fmla="*/ 0 h 369"/>
                  <a:gd name="T80" fmla="*/ 0 w 152"/>
                  <a:gd name="T81" fmla="*/ 0 h 36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52" h="369">
                    <a:moveTo>
                      <a:pt x="126" y="355"/>
                    </a:moveTo>
                    <a:lnTo>
                      <a:pt x="124" y="359"/>
                    </a:lnTo>
                    <a:lnTo>
                      <a:pt x="122" y="362"/>
                    </a:lnTo>
                    <a:lnTo>
                      <a:pt x="120" y="365"/>
                    </a:lnTo>
                    <a:lnTo>
                      <a:pt x="117" y="367"/>
                    </a:lnTo>
                    <a:lnTo>
                      <a:pt x="114" y="369"/>
                    </a:lnTo>
                    <a:lnTo>
                      <a:pt x="109" y="369"/>
                    </a:lnTo>
                    <a:lnTo>
                      <a:pt x="104" y="368"/>
                    </a:lnTo>
                    <a:lnTo>
                      <a:pt x="96" y="366"/>
                    </a:lnTo>
                    <a:lnTo>
                      <a:pt x="90" y="363"/>
                    </a:lnTo>
                    <a:lnTo>
                      <a:pt x="86" y="359"/>
                    </a:lnTo>
                    <a:lnTo>
                      <a:pt x="83" y="356"/>
                    </a:lnTo>
                    <a:lnTo>
                      <a:pt x="82" y="352"/>
                    </a:lnTo>
                    <a:lnTo>
                      <a:pt x="82" y="349"/>
                    </a:lnTo>
                    <a:lnTo>
                      <a:pt x="83" y="344"/>
                    </a:lnTo>
                    <a:lnTo>
                      <a:pt x="84" y="340"/>
                    </a:lnTo>
                    <a:lnTo>
                      <a:pt x="86" y="337"/>
                    </a:lnTo>
                    <a:lnTo>
                      <a:pt x="126" y="355"/>
                    </a:lnTo>
                    <a:close/>
                    <a:moveTo>
                      <a:pt x="86" y="337"/>
                    </a:moveTo>
                    <a:lnTo>
                      <a:pt x="89" y="329"/>
                    </a:lnTo>
                    <a:lnTo>
                      <a:pt x="96" y="307"/>
                    </a:lnTo>
                    <a:lnTo>
                      <a:pt x="101" y="291"/>
                    </a:lnTo>
                    <a:lnTo>
                      <a:pt x="104" y="273"/>
                    </a:lnTo>
                    <a:lnTo>
                      <a:pt x="107" y="253"/>
                    </a:lnTo>
                    <a:lnTo>
                      <a:pt x="108" y="232"/>
                    </a:lnTo>
                    <a:lnTo>
                      <a:pt x="108" y="221"/>
                    </a:lnTo>
                    <a:lnTo>
                      <a:pt x="108" y="208"/>
                    </a:lnTo>
                    <a:lnTo>
                      <a:pt x="106" y="197"/>
                    </a:lnTo>
                    <a:lnTo>
                      <a:pt x="105" y="185"/>
                    </a:lnTo>
                    <a:lnTo>
                      <a:pt x="102" y="173"/>
                    </a:lnTo>
                    <a:lnTo>
                      <a:pt x="98" y="160"/>
                    </a:lnTo>
                    <a:lnTo>
                      <a:pt x="94" y="148"/>
                    </a:lnTo>
                    <a:lnTo>
                      <a:pt x="89" y="136"/>
                    </a:lnTo>
                    <a:lnTo>
                      <a:pt x="84" y="123"/>
                    </a:lnTo>
                    <a:lnTo>
                      <a:pt x="77" y="111"/>
                    </a:lnTo>
                    <a:lnTo>
                      <a:pt x="69" y="99"/>
                    </a:lnTo>
                    <a:lnTo>
                      <a:pt x="61" y="87"/>
                    </a:lnTo>
                    <a:lnTo>
                      <a:pt x="50" y="75"/>
                    </a:lnTo>
                    <a:lnTo>
                      <a:pt x="38" y="64"/>
                    </a:lnTo>
                    <a:lnTo>
                      <a:pt x="26" y="53"/>
                    </a:lnTo>
                    <a:lnTo>
                      <a:pt x="11" y="42"/>
                    </a:lnTo>
                    <a:lnTo>
                      <a:pt x="37" y="6"/>
                    </a:lnTo>
                    <a:lnTo>
                      <a:pt x="54" y="19"/>
                    </a:lnTo>
                    <a:lnTo>
                      <a:pt x="69" y="32"/>
                    </a:lnTo>
                    <a:lnTo>
                      <a:pt x="82" y="46"/>
                    </a:lnTo>
                    <a:lnTo>
                      <a:pt x="94" y="60"/>
                    </a:lnTo>
                    <a:lnTo>
                      <a:pt x="106" y="74"/>
                    </a:lnTo>
                    <a:lnTo>
                      <a:pt x="115" y="89"/>
                    </a:lnTo>
                    <a:lnTo>
                      <a:pt x="123" y="103"/>
                    </a:lnTo>
                    <a:lnTo>
                      <a:pt x="130" y="117"/>
                    </a:lnTo>
                    <a:lnTo>
                      <a:pt x="135" y="132"/>
                    </a:lnTo>
                    <a:lnTo>
                      <a:pt x="140" y="147"/>
                    </a:lnTo>
                    <a:lnTo>
                      <a:pt x="145" y="161"/>
                    </a:lnTo>
                    <a:lnTo>
                      <a:pt x="148" y="176"/>
                    </a:lnTo>
                    <a:lnTo>
                      <a:pt x="150" y="190"/>
                    </a:lnTo>
                    <a:lnTo>
                      <a:pt x="151" y="203"/>
                    </a:lnTo>
                    <a:lnTo>
                      <a:pt x="152" y="218"/>
                    </a:lnTo>
                    <a:lnTo>
                      <a:pt x="152" y="231"/>
                    </a:lnTo>
                    <a:lnTo>
                      <a:pt x="150" y="256"/>
                    </a:lnTo>
                    <a:lnTo>
                      <a:pt x="147" y="280"/>
                    </a:lnTo>
                    <a:lnTo>
                      <a:pt x="143" y="300"/>
                    </a:lnTo>
                    <a:lnTo>
                      <a:pt x="138" y="319"/>
                    </a:lnTo>
                    <a:lnTo>
                      <a:pt x="129" y="345"/>
                    </a:lnTo>
                    <a:lnTo>
                      <a:pt x="126" y="355"/>
                    </a:lnTo>
                    <a:lnTo>
                      <a:pt x="86" y="337"/>
                    </a:lnTo>
                    <a:close/>
                    <a:moveTo>
                      <a:pt x="11" y="42"/>
                    </a:moveTo>
                    <a:lnTo>
                      <a:pt x="8" y="39"/>
                    </a:lnTo>
                    <a:lnTo>
                      <a:pt x="5" y="36"/>
                    </a:lnTo>
                    <a:lnTo>
                      <a:pt x="3" y="33"/>
                    </a:lnTo>
                    <a:lnTo>
                      <a:pt x="1" y="30"/>
                    </a:lnTo>
                    <a:lnTo>
                      <a:pt x="0" y="27"/>
                    </a:lnTo>
                    <a:lnTo>
                      <a:pt x="1" y="22"/>
                    </a:lnTo>
                    <a:lnTo>
                      <a:pt x="3" y="17"/>
                    </a:lnTo>
                    <a:lnTo>
                      <a:pt x="6" y="11"/>
                    </a:lnTo>
                    <a:lnTo>
                      <a:pt x="11" y="6"/>
                    </a:lnTo>
                    <a:lnTo>
                      <a:pt x="16" y="2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27" y="1"/>
                    </a:lnTo>
                    <a:lnTo>
                      <a:pt x="31" y="2"/>
                    </a:lnTo>
                    <a:lnTo>
                      <a:pt x="34" y="4"/>
                    </a:lnTo>
                    <a:lnTo>
                      <a:pt x="37" y="6"/>
                    </a:lnTo>
                    <a:lnTo>
                      <a:pt x="11" y="42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78" name="Freeform 674">
                <a:extLst>
                  <a:ext uri="{FF2B5EF4-FFF2-40B4-BE49-F238E27FC236}">
                    <a16:creationId xmlns:a16="http://schemas.microsoft.com/office/drawing/2014/main" id="{8D1EF0BB-DA3B-4B28-B4E2-B077E4D8DC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4" y="1549"/>
                <a:ext cx="15" cy="48"/>
              </a:xfrm>
              <a:custGeom>
                <a:avLst/>
                <a:gdLst>
                  <a:gd name="T0" fmla="*/ 1 w 280"/>
                  <a:gd name="T1" fmla="*/ 2 h 910"/>
                  <a:gd name="T2" fmla="*/ 1 w 280"/>
                  <a:gd name="T3" fmla="*/ 2 h 910"/>
                  <a:gd name="T4" fmla="*/ 1 w 280"/>
                  <a:gd name="T5" fmla="*/ 2 h 910"/>
                  <a:gd name="T6" fmla="*/ 1 w 280"/>
                  <a:gd name="T7" fmla="*/ 2 h 910"/>
                  <a:gd name="T8" fmla="*/ 1 w 280"/>
                  <a:gd name="T9" fmla="*/ 3 h 910"/>
                  <a:gd name="T10" fmla="*/ 1 w 280"/>
                  <a:gd name="T11" fmla="*/ 3 h 910"/>
                  <a:gd name="T12" fmla="*/ 1 w 280"/>
                  <a:gd name="T13" fmla="*/ 3 h 910"/>
                  <a:gd name="T14" fmla="*/ 1 w 280"/>
                  <a:gd name="T15" fmla="*/ 3 h 910"/>
                  <a:gd name="T16" fmla="*/ 1 w 280"/>
                  <a:gd name="T17" fmla="*/ 2 h 910"/>
                  <a:gd name="T18" fmla="*/ 1 w 280"/>
                  <a:gd name="T19" fmla="*/ 2 h 910"/>
                  <a:gd name="T20" fmla="*/ 1 w 280"/>
                  <a:gd name="T21" fmla="*/ 2 h 910"/>
                  <a:gd name="T22" fmla="*/ 1 w 280"/>
                  <a:gd name="T23" fmla="*/ 2 h 910"/>
                  <a:gd name="T24" fmla="*/ 0 w 280"/>
                  <a:gd name="T25" fmla="*/ 2 h 910"/>
                  <a:gd name="T26" fmla="*/ 0 w 280"/>
                  <a:gd name="T27" fmla="*/ 2 h 910"/>
                  <a:gd name="T28" fmla="*/ 0 w 280"/>
                  <a:gd name="T29" fmla="*/ 2 h 910"/>
                  <a:gd name="T30" fmla="*/ 0 w 280"/>
                  <a:gd name="T31" fmla="*/ 2 h 910"/>
                  <a:gd name="T32" fmla="*/ 0 w 280"/>
                  <a:gd name="T33" fmla="*/ 2 h 910"/>
                  <a:gd name="T34" fmla="*/ 0 w 280"/>
                  <a:gd name="T35" fmla="*/ 2 h 910"/>
                  <a:gd name="T36" fmla="*/ 0 w 280"/>
                  <a:gd name="T37" fmla="*/ 2 h 910"/>
                  <a:gd name="T38" fmla="*/ 1 w 280"/>
                  <a:gd name="T39" fmla="*/ 2 h 910"/>
                  <a:gd name="T40" fmla="*/ 1 w 280"/>
                  <a:gd name="T41" fmla="*/ 2 h 910"/>
                  <a:gd name="T42" fmla="*/ 1 w 280"/>
                  <a:gd name="T43" fmla="*/ 2 h 910"/>
                  <a:gd name="T44" fmla="*/ 1 w 280"/>
                  <a:gd name="T45" fmla="*/ 2 h 910"/>
                  <a:gd name="T46" fmla="*/ 1 w 280"/>
                  <a:gd name="T47" fmla="*/ 2 h 910"/>
                  <a:gd name="T48" fmla="*/ 1 w 280"/>
                  <a:gd name="T49" fmla="*/ 2 h 910"/>
                  <a:gd name="T50" fmla="*/ 1 w 280"/>
                  <a:gd name="T51" fmla="*/ 2 h 910"/>
                  <a:gd name="T52" fmla="*/ 1 w 280"/>
                  <a:gd name="T53" fmla="*/ 2 h 910"/>
                  <a:gd name="T54" fmla="*/ 1 w 280"/>
                  <a:gd name="T55" fmla="*/ 2 h 910"/>
                  <a:gd name="T56" fmla="*/ 1 w 280"/>
                  <a:gd name="T57" fmla="*/ 2 h 910"/>
                  <a:gd name="T58" fmla="*/ 1 w 280"/>
                  <a:gd name="T59" fmla="*/ 2 h 910"/>
                  <a:gd name="T60" fmla="*/ 0 w 280"/>
                  <a:gd name="T61" fmla="*/ 1 h 910"/>
                  <a:gd name="T62" fmla="*/ 0 w 280"/>
                  <a:gd name="T63" fmla="*/ 1 h 910"/>
                  <a:gd name="T64" fmla="*/ 0 w 280"/>
                  <a:gd name="T65" fmla="*/ 1 h 910"/>
                  <a:gd name="T66" fmla="*/ 0 w 280"/>
                  <a:gd name="T67" fmla="*/ 1 h 910"/>
                  <a:gd name="T68" fmla="*/ 0 w 280"/>
                  <a:gd name="T69" fmla="*/ 1 h 910"/>
                  <a:gd name="T70" fmla="*/ 0 w 280"/>
                  <a:gd name="T71" fmla="*/ 1 h 910"/>
                  <a:gd name="T72" fmla="*/ 0 w 280"/>
                  <a:gd name="T73" fmla="*/ 1 h 910"/>
                  <a:gd name="T74" fmla="*/ 0 w 280"/>
                  <a:gd name="T75" fmla="*/ 1 h 910"/>
                  <a:gd name="T76" fmla="*/ 0 w 280"/>
                  <a:gd name="T77" fmla="*/ 0 h 910"/>
                  <a:gd name="T78" fmla="*/ 0 w 280"/>
                  <a:gd name="T79" fmla="*/ 0 h 910"/>
                  <a:gd name="T80" fmla="*/ 0 w 280"/>
                  <a:gd name="T81" fmla="*/ 0 h 910"/>
                  <a:gd name="T82" fmla="*/ 0 w 280"/>
                  <a:gd name="T83" fmla="*/ 0 h 910"/>
                  <a:gd name="T84" fmla="*/ 0 w 280"/>
                  <a:gd name="T85" fmla="*/ 0 h 910"/>
                  <a:gd name="T86" fmla="*/ 0 w 280"/>
                  <a:gd name="T87" fmla="*/ 0 h 910"/>
                  <a:gd name="T88" fmla="*/ 0 w 280"/>
                  <a:gd name="T89" fmla="*/ 1 h 910"/>
                  <a:gd name="T90" fmla="*/ 0 w 280"/>
                  <a:gd name="T91" fmla="*/ 1 h 910"/>
                  <a:gd name="T92" fmla="*/ 1 w 280"/>
                  <a:gd name="T93" fmla="*/ 1 h 910"/>
                  <a:gd name="T94" fmla="*/ 1 w 280"/>
                  <a:gd name="T95" fmla="*/ 1 h 910"/>
                  <a:gd name="T96" fmla="*/ 1 w 280"/>
                  <a:gd name="T97" fmla="*/ 1 h 910"/>
                  <a:gd name="T98" fmla="*/ 1 w 280"/>
                  <a:gd name="T99" fmla="*/ 1 h 910"/>
                  <a:gd name="T100" fmla="*/ 1 w 280"/>
                  <a:gd name="T101" fmla="*/ 1 h 910"/>
                  <a:gd name="T102" fmla="*/ 0 w 280"/>
                  <a:gd name="T103" fmla="*/ 1 h 910"/>
                  <a:gd name="T104" fmla="*/ 0 w 280"/>
                  <a:gd name="T105" fmla="*/ 0 h 910"/>
                  <a:gd name="T106" fmla="*/ 0 w 280"/>
                  <a:gd name="T107" fmla="*/ 0 h 910"/>
                  <a:gd name="T108" fmla="*/ 0 w 280"/>
                  <a:gd name="T109" fmla="*/ 0 h 910"/>
                  <a:gd name="T110" fmla="*/ 0 w 280"/>
                  <a:gd name="T111" fmla="*/ 0 h 910"/>
                  <a:gd name="T112" fmla="*/ 0 w 280"/>
                  <a:gd name="T113" fmla="*/ 0 h 910"/>
                  <a:gd name="T114" fmla="*/ 0 w 280"/>
                  <a:gd name="T115" fmla="*/ 0 h 910"/>
                  <a:gd name="T116" fmla="*/ 0 w 280"/>
                  <a:gd name="T117" fmla="*/ 0 h 910"/>
                  <a:gd name="T118" fmla="*/ 0 w 280"/>
                  <a:gd name="T119" fmla="*/ 0 h 910"/>
                  <a:gd name="T120" fmla="*/ 0 w 280"/>
                  <a:gd name="T121" fmla="*/ 0 h 91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80" h="910">
                    <a:moveTo>
                      <a:pt x="273" y="871"/>
                    </a:moveTo>
                    <a:lnTo>
                      <a:pt x="275" y="874"/>
                    </a:lnTo>
                    <a:lnTo>
                      <a:pt x="278" y="877"/>
                    </a:lnTo>
                    <a:lnTo>
                      <a:pt x="279" y="880"/>
                    </a:lnTo>
                    <a:lnTo>
                      <a:pt x="280" y="885"/>
                    </a:lnTo>
                    <a:lnTo>
                      <a:pt x="280" y="889"/>
                    </a:lnTo>
                    <a:lnTo>
                      <a:pt x="279" y="893"/>
                    </a:lnTo>
                    <a:lnTo>
                      <a:pt x="276" y="897"/>
                    </a:lnTo>
                    <a:lnTo>
                      <a:pt x="271" y="902"/>
                    </a:lnTo>
                    <a:lnTo>
                      <a:pt x="265" y="907"/>
                    </a:lnTo>
                    <a:lnTo>
                      <a:pt x="259" y="909"/>
                    </a:lnTo>
                    <a:lnTo>
                      <a:pt x="255" y="910"/>
                    </a:lnTo>
                    <a:lnTo>
                      <a:pt x="251" y="910"/>
                    </a:lnTo>
                    <a:lnTo>
                      <a:pt x="248" y="908"/>
                    </a:lnTo>
                    <a:lnTo>
                      <a:pt x="245" y="906"/>
                    </a:lnTo>
                    <a:lnTo>
                      <a:pt x="242" y="903"/>
                    </a:lnTo>
                    <a:lnTo>
                      <a:pt x="240" y="900"/>
                    </a:lnTo>
                    <a:lnTo>
                      <a:pt x="273" y="871"/>
                    </a:lnTo>
                    <a:close/>
                    <a:moveTo>
                      <a:pt x="240" y="900"/>
                    </a:moveTo>
                    <a:lnTo>
                      <a:pt x="234" y="893"/>
                    </a:lnTo>
                    <a:lnTo>
                      <a:pt x="218" y="872"/>
                    </a:lnTo>
                    <a:lnTo>
                      <a:pt x="208" y="857"/>
                    </a:lnTo>
                    <a:lnTo>
                      <a:pt x="198" y="840"/>
                    </a:lnTo>
                    <a:lnTo>
                      <a:pt x="188" y="819"/>
                    </a:lnTo>
                    <a:lnTo>
                      <a:pt x="176" y="796"/>
                    </a:lnTo>
                    <a:lnTo>
                      <a:pt x="166" y="770"/>
                    </a:lnTo>
                    <a:lnTo>
                      <a:pt x="157" y="742"/>
                    </a:lnTo>
                    <a:lnTo>
                      <a:pt x="153" y="727"/>
                    </a:lnTo>
                    <a:lnTo>
                      <a:pt x="150" y="712"/>
                    </a:lnTo>
                    <a:lnTo>
                      <a:pt x="147" y="696"/>
                    </a:lnTo>
                    <a:lnTo>
                      <a:pt x="145" y="680"/>
                    </a:lnTo>
                    <a:lnTo>
                      <a:pt x="143" y="664"/>
                    </a:lnTo>
                    <a:lnTo>
                      <a:pt x="142" y="646"/>
                    </a:lnTo>
                    <a:lnTo>
                      <a:pt x="142" y="629"/>
                    </a:lnTo>
                    <a:lnTo>
                      <a:pt x="142" y="610"/>
                    </a:lnTo>
                    <a:lnTo>
                      <a:pt x="144" y="592"/>
                    </a:lnTo>
                    <a:lnTo>
                      <a:pt x="146" y="573"/>
                    </a:lnTo>
                    <a:lnTo>
                      <a:pt x="149" y="554"/>
                    </a:lnTo>
                    <a:lnTo>
                      <a:pt x="154" y="535"/>
                    </a:lnTo>
                    <a:lnTo>
                      <a:pt x="196" y="545"/>
                    </a:lnTo>
                    <a:lnTo>
                      <a:pt x="192" y="562"/>
                    </a:lnTo>
                    <a:lnTo>
                      <a:pt x="189" y="580"/>
                    </a:lnTo>
                    <a:lnTo>
                      <a:pt x="187" y="596"/>
                    </a:lnTo>
                    <a:lnTo>
                      <a:pt x="186" y="612"/>
                    </a:lnTo>
                    <a:lnTo>
                      <a:pt x="186" y="629"/>
                    </a:lnTo>
                    <a:lnTo>
                      <a:pt x="186" y="645"/>
                    </a:lnTo>
                    <a:lnTo>
                      <a:pt x="187" y="659"/>
                    </a:lnTo>
                    <a:lnTo>
                      <a:pt x="188" y="675"/>
                    </a:lnTo>
                    <a:lnTo>
                      <a:pt x="190" y="689"/>
                    </a:lnTo>
                    <a:lnTo>
                      <a:pt x="193" y="703"/>
                    </a:lnTo>
                    <a:lnTo>
                      <a:pt x="196" y="717"/>
                    </a:lnTo>
                    <a:lnTo>
                      <a:pt x="199" y="730"/>
                    </a:lnTo>
                    <a:lnTo>
                      <a:pt x="207" y="756"/>
                    </a:lnTo>
                    <a:lnTo>
                      <a:pt x="216" y="778"/>
                    </a:lnTo>
                    <a:lnTo>
                      <a:pt x="226" y="799"/>
                    </a:lnTo>
                    <a:lnTo>
                      <a:pt x="236" y="817"/>
                    </a:lnTo>
                    <a:lnTo>
                      <a:pt x="245" y="833"/>
                    </a:lnTo>
                    <a:lnTo>
                      <a:pt x="253" y="847"/>
                    </a:lnTo>
                    <a:lnTo>
                      <a:pt x="267" y="865"/>
                    </a:lnTo>
                    <a:lnTo>
                      <a:pt x="273" y="871"/>
                    </a:lnTo>
                    <a:lnTo>
                      <a:pt x="240" y="900"/>
                    </a:lnTo>
                    <a:close/>
                    <a:moveTo>
                      <a:pt x="154" y="535"/>
                    </a:moveTo>
                    <a:lnTo>
                      <a:pt x="157" y="516"/>
                    </a:lnTo>
                    <a:lnTo>
                      <a:pt x="160" y="498"/>
                    </a:lnTo>
                    <a:lnTo>
                      <a:pt x="161" y="478"/>
                    </a:lnTo>
                    <a:lnTo>
                      <a:pt x="161" y="458"/>
                    </a:lnTo>
                    <a:lnTo>
                      <a:pt x="160" y="438"/>
                    </a:lnTo>
                    <a:lnTo>
                      <a:pt x="158" y="418"/>
                    </a:lnTo>
                    <a:lnTo>
                      <a:pt x="155" y="397"/>
                    </a:lnTo>
                    <a:lnTo>
                      <a:pt x="151" y="376"/>
                    </a:lnTo>
                    <a:lnTo>
                      <a:pt x="146" y="355"/>
                    </a:lnTo>
                    <a:lnTo>
                      <a:pt x="141" y="334"/>
                    </a:lnTo>
                    <a:lnTo>
                      <a:pt x="135" y="314"/>
                    </a:lnTo>
                    <a:lnTo>
                      <a:pt x="128" y="293"/>
                    </a:lnTo>
                    <a:lnTo>
                      <a:pt x="113" y="253"/>
                    </a:lnTo>
                    <a:lnTo>
                      <a:pt x="98" y="214"/>
                    </a:lnTo>
                    <a:lnTo>
                      <a:pt x="81" y="177"/>
                    </a:lnTo>
                    <a:lnTo>
                      <a:pt x="66" y="144"/>
                    </a:lnTo>
                    <a:lnTo>
                      <a:pt x="50" y="114"/>
                    </a:lnTo>
                    <a:lnTo>
                      <a:pt x="36" y="87"/>
                    </a:lnTo>
                    <a:lnTo>
                      <a:pt x="15" y="51"/>
                    </a:lnTo>
                    <a:lnTo>
                      <a:pt x="6" y="36"/>
                    </a:lnTo>
                    <a:lnTo>
                      <a:pt x="43" y="13"/>
                    </a:lnTo>
                    <a:lnTo>
                      <a:pt x="52" y="27"/>
                    </a:lnTo>
                    <a:lnTo>
                      <a:pt x="74" y="67"/>
                    </a:lnTo>
                    <a:lnTo>
                      <a:pt x="89" y="95"/>
                    </a:lnTo>
                    <a:lnTo>
                      <a:pt x="106" y="126"/>
                    </a:lnTo>
                    <a:lnTo>
                      <a:pt x="122" y="162"/>
                    </a:lnTo>
                    <a:lnTo>
                      <a:pt x="140" y="201"/>
                    </a:lnTo>
                    <a:lnTo>
                      <a:pt x="156" y="242"/>
                    </a:lnTo>
                    <a:lnTo>
                      <a:pt x="170" y="285"/>
                    </a:lnTo>
                    <a:lnTo>
                      <a:pt x="177" y="307"/>
                    </a:lnTo>
                    <a:lnTo>
                      <a:pt x="184" y="329"/>
                    </a:lnTo>
                    <a:lnTo>
                      <a:pt x="190" y="351"/>
                    </a:lnTo>
                    <a:lnTo>
                      <a:pt x="194" y="374"/>
                    </a:lnTo>
                    <a:lnTo>
                      <a:pt x="198" y="396"/>
                    </a:lnTo>
                    <a:lnTo>
                      <a:pt x="201" y="418"/>
                    </a:lnTo>
                    <a:lnTo>
                      <a:pt x="203" y="440"/>
                    </a:lnTo>
                    <a:lnTo>
                      <a:pt x="204" y="462"/>
                    </a:lnTo>
                    <a:lnTo>
                      <a:pt x="204" y="483"/>
                    </a:lnTo>
                    <a:lnTo>
                      <a:pt x="203" y="505"/>
                    </a:lnTo>
                    <a:lnTo>
                      <a:pt x="200" y="525"/>
                    </a:lnTo>
                    <a:lnTo>
                      <a:pt x="196" y="545"/>
                    </a:lnTo>
                    <a:lnTo>
                      <a:pt x="154" y="535"/>
                    </a:lnTo>
                    <a:close/>
                    <a:moveTo>
                      <a:pt x="6" y="36"/>
                    </a:moveTo>
                    <a:lnTo>
                      <a:pt x="3" y="33"/>
                    </a:lnTo>
                    <a:lnTo>
                      <a:pt x="1" y="29"/>
                    </a:lnTo>
                    <a:lnTo>
                      <a:pt x="0" y="26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7" y="11"/>
                    </a:lnTo>
                    <a:lnTo>
                      <a:pt x="13" y="7"/>
                    </a:lnTo>
                    <a:lnTo>
                      <a:pt x="19" y="2"/>
                    </a:lnTo>
                    <a:lnTo>
                      <a:pt x="24" y="1"/>
                    </a:lnTo>
                    <a:lnTo>
                      <a:pt x="29" y="0"/>
                    </a:lnTo>
                    <a:lnTo>
                      <a:pt x="32" y="1"/>
                    </a:lnTo>
                    <a:lnTo>
                      <a:pt x="35" y="3"/>
                    </a:lnTo>
                    <a:lnTo>
                      <a:pt x="38" y="7"/>
                    </a:lnTo>
                    <a:lnTo>
                      <a:pt x="40" y="10"/>
                    </a:lnTo>
                    <a:lnTo>
                      <a:pt x="43" y="13"/>
                    </a:lnTo>
                    <a:lnTo>
                      <a:pt x="6" y="36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79" name="Freeform 675">
                <a:extLst>
                  <a:ext uri="{FF2B5EF4-FFF2-40B4-BE49-F238E27FC236}">
                    <a16:creationId xmlns:a16="http://schemas.microsoft.com/office/drawing/2014/main" id="{7626272C-69F0-45C7-AA8E-1D58224AC0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3" y="1559"/>
                <a:ext cx="9" cy="26"/>
              </a:xfrm>
              <a:custGeom>
                <a:avLst/>
                <a:gdLst>
                  <a:gd name="T0" fmla="*/ 0 w 166"/>
                  <a:gd name="T1" fmla="*/ 0 h 492"/>
                  <a:gd name="T2" fmla="*/ 0 w 166"/>
                  <a:gd name="T3" fmla="*/ 0 h 492"/>
                  <a:gd name="T4" fmla="*/ 0 w 166"/>
                  <a:gd name="T5" fmla="*/ 0 h 492"/>
                  <a:gd name="T6" fmla="*/ 0 w 166"/>
                  <a:gd name="T7" fmla="*/ 0 h 492"/>
                  <a:gd name="T8" fmla="*/ 0 w 166"/>
                  <a:gd name="T9" fmla="*/ 0 h 492"/>
                  <a:gd name="T10" fmla="*/ 0 w 166"/>
                  <a:gd name="T11" fmla="*/ 0 h 492"/>
                  <a:gd name="T12" fmla="*/ 0 w 166"/>
                  <a:gd name="T13" fmla="*/ 0 h 492"/>
                  <a:gd name="T14" fmla="*/ 0 w 166"/>
                  <a:gd name="T15" fmla="*/ 0 h 492"/>
                  <a:gd name="T16" fmla="*/ 0 w 166"/>
                  <a:gd name="T17" fmla="*/ 0 h 492"/>
                  <a:gd name="T18" fmla="*/ 0 w 166"/>
                  <a:gd name="T19" fmla="*/ 0 h 492"/>
                  <a:gd name="T20" fmla="*/ 0 w 166"/>
                  <a:gd name="T21" fmla="*/ 0 h 492"/>
                  <a:gd name="T22" fmla="*/ 0 w 166"/>
                  <a:gd name="T23" fmla="*/ 0 h 492"/>
                  <a:gd name="T24" fmla="*/ 0 w 166"/>
                  <a:gd name="T25" fmla="*/ 1 h 492"/>
                  <a:gd name="T26" fmla="*/ 0 w 166"/>
                  <a:gd name="T27" fmla="*/ 1 h 492"/>
                  <a:gd name="T28" fmla="*/ 0 w 166"/>
                  <a:gd name="T29" fmla="*/ 1 h 492"/>
                  <a:gd name="T30" fmla="*/ 0 w 166"/>
                  <a:gd name="T31" fmla="*/ 1 h 492"/>
                  <a:gd name="T32" fmla="*/ 0 w 166"/>
                  <a:gd name="T33" fmla="*/ 1 h 492"/>
                  <a:gd name="T34" fmla="*/ 0 w 166"/>
                  <a:gd name="T35" fmla="*/ 1 h 492"/>
                  <a:gd name="T36" fmla="*/ 0 w 166"/>
                  <a:gd name="T37" fmla="*/ 1 h 492"/>
                  <a:gd name="T38" fmla="*/ 0 w 166"/>
                  <a:gd name="T39" fmla="*/ 1 h 492"/>
                  <a:gd name="T40" fmla="*/ 0 w 166"/>
                  <a:gd name="T41" fmla="*/ 1 h 492"/>
                  <a:gd name="T42" fmla="*/ 0 w 166"/>
                  <a:gd name="T43" fmla="*/ 1 h 492"/>
                  <a:gd name="T44" fmla="*/ 0 w 166"/>
                  <a:gd name="T45" fmla="*/ 1 h 492"/>
                  <a:gd name="T46" fmla="*/ 0 w 166"/>
                  <a:gd name="T47" fmla="*/ 1 h 492"/>
                  <a:gd name="T48" fmla="*/ 0 w 166"/>
                  <a:gd name="T49" fmla="*/ 1 h 492"/>
                  <a:gd name="T50" fmla="*/ 0 w 166"/>
                  <a:gd name="T51" fmla="*/ 1 h 492"/>
                  <a:gd name="T52" fmla="*/ 0 w 166"/>
                  <a:gd name="T53" fmla="*/ 0 h 492"/>
                  <a:gd name="T54" fmla="*/ 0 w 166"/>
                  <a:gd name="T55" fmla="*/ 0 h 492"/>
                  <a:gd name="T56" fmla="*/ 0 w 166"/>
                  <a:gd name="T57" fmla="*/ 0 h 492"/>
                  <a:gd name="T58" fmla="*/ 0 w 166"/>
                  <a:gd name="T59" fmla="*/ 0 h 492"/>
                  <a:gd name="T60" fmla="*/ 0 w 166"/>
                  <a:gd name="T61" fmla="*/ 1 h 492"/>
                  <a:gd name="T62" fmla="*/ 0 w 166"/>
                  <a:gd name="T63" fmla="*/ 1 h 492"/>
                  <a:gd name="T64" fmla="*/ 0 w 166"/>
                  <a:gd name="T65" fmla="*/ 1 h 492"/>
                  <a:gd name="T66" fmla="*/ 0 w 166"/>
                  <a:gd name="T67" fmla="*/ 1 h 492"/>
                  <a:gd name="T68" fmla="*/ 0 w 166"/>
                  <a:gd name="T69" fmla="*/ 1 h 492"/>
                  <a:gd name="T70" fmla="*/ 0 w 166"/>
                  <a:gd name="T71" fmla="*/ 1 h 492"/>
                  <a:gd name="T72" fmla="*/ 0 w 166"/>
                  <a:gd name="T73" fmla="*/ 1 h 492"/>
                  <a:gd name="T74" fmla="*/ 0 w 166"/>
                  <a:gd name="T75" fmla="*/ 1 h 492"/>
                  <a:gd name="T76" fmla="*/ 0 w 166"/>
                  <a:gd name="T77" fmla="*/ 1 h 49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66" h="492">
                    <a:moveTo>
                      <a:pt x="123" y="12"/>
                    </a:moveTo>
                    <a:lnTo>
                      <a:pt x="125" y="9"/>
                    </a:lnTo>
                    <a:lnTo>
                      <a:pt x="128" y="6"/>
                    </a:lnTo>
                    <a:lnTo>
                      <a:pt x="130" y="3"/>
                    </a:lnTo>
                    <a:lnTo>
                      <a:pt x="133" y="1"/>
                    </a:lnTo>
                    <a:lnTo>
                      <a:pt x="137" y="0"/>
                    </a:lnTo>
                    <a:lnTo>
                      <a:pt x="141" y="1"/>
                    </a:lnTo>
                    <a:lnTo>
                      <a:pt x="147" y="2"/>
                    </a:lnTo>
                    <a:lnTo>
                      <a:pt x="154" y="6"/>
                    </a:lnTo>
                    <a:lnTo>
                      <a:pt x="159" y="10"/>
                    </a:lnTo>
                    <a:lnTo>
                      <a:pt x="163" y="14"/>
                    </a:lnTo>
                    <a:lnTo>
                      <a:pt x="165" y="18"/>
                    </a:lnTo>
                    <a:lnTo>
                      <a:pt x="166" y="21"/>
                    </a:lnTo>
                    <a:lnTo>
                      <a:pt x="166" y="25"/>
                    </a:lnTo>
                    <a:lnTo>
                      <a:pt x="164" y="28"/>
                    </a:lnTo>
                    <a:lnTo>
                      <a:pt x="163" y="32"/>
                    </a:lnTo>
                    <a:lnTo>
                      <a:pt x="160" y="35"/>
                    </a:lnTo>
                    <a:lnTo>
                      <a:pt x="123" y="12"/>
                    </a:lnTo>
                    <a:close/>
                    <a:moveTo>
                      <a:pt x="160" y="35"/>
                    </a:moveTo>
                    <a:lnTo>
                      <a:pt x="154" y="46"/>
                    </a:lnTo>
                    <a:lnTo>
                      <a:pt x="138" y="74"/>
                    </a:lnTo>
                    <a:lnTo>
                      <a:pt x="128" y="95"/>
                    </a:lnTo>
                    <a:lnTo>
                      <a:pt x="117" y="118"/>
                    </a:lnTo>
                    <a:lnTo>
                      <a:pt x="104" y="145"/>
                    </a:lnTo>
                    <a:lnTo>
                      <a:pt x="92" y="173"/>
                    </a:lnTo>
                    <a:lnTo>
                      <a:pt x="81" y="206"/>
                    </a:lnTo>
                    <a:lnTo>
                      <a:pt x="70" y="240"/>
                    </a:lnTo>
                    <a:lnTo>
                      <a:pt x="64" y="257"/>
                    </a:lnTo>
                    <a:lnTo>
                      <a:pt x="60" y="275"/>
                    </a:lnTo>
                    <a:lnTo>
                      <a:pt x="56" y="293"/>
                    </a:lnTo>
                    <a:lnTo>
                      <a:pt x="52" y="313"/>
                    </a:lnTo>
                    <a:lnTo>
                      <a:pt x="49" y="331"/>
                    </a:lnTo>
                    <a:lnTo>
                      <a:pt x="47" y="351"/>
                    </a:lnTo>
                    <a:lnTo>
                      <a:pt x="45" y="370"/>
                    </a:lnTo>
                    <a:lnTo>
                      <a:pt x="44" y="388"/>
                    </a:lnTo>
                    <a:lnTo>
                      <a:pt x="44" y="408"/>
                    </a:lnTo>
                    <a:lnTo>
                      <a:pt x="45" y="427"/>
                    </a:lnTo>
                    <a:lnTo>
                      <a:pt x="46" y="447"/>
                    </a:lnTo>
                    <a:lnTo>
                      <a:pt x="49" y="466"/>
                    </a:lnTo>
                    <a:lnTo>
                      <a:pt x="5" y="473"/>
                    </a:lnTo>
                    <a:lnTo>
                      <a:pt x="3" y="453"/>
                    </a:lnTo>
                    <a:lnTo>
                      <a:pt x="1" y="431"/>
                    </a:lnTo>
                    <a:lnTo>
                      <a:pt x="0" y="411"/>
                    </a:lnTo>
                    <a:lnTo>
                      <a:pt x="1" y="389"/>
                    </a:lnTo>
                    <a:lnTo>
                      <a:pt x="2" y="369"/>
                    </a:lnTo>
                    <a:lnTo>
                      <a:pt x="3" y="348"/>
                    </a:lnTo>
                    <a:lnTo>
                      <a:pt x="6" y="328"/>
                    </a:lnTo>
                    <a:lnTo>
                      <a:pt x="9" y="308"/>
                    </a:lnTo>
                    <a:lnTo>
                      <a:pt x="13" y="287"/>
                    </a:lnTo>
                    <a:lnTo>
                      <a:pt x="17" y="268"/>
                    </a:lnTo>
                    <a:lnTo>
                      <a:pt x="23" y="248"/>
                    </a:lnTo>
                    <a:lnTo>
                      <a:pt x="28" y="230"/>
                    </a:lnTo>
                    <a:lnTo>
                      <a:pt x="39" y="193"/>
                    </a:lnTo>
                    <a:lnTo>
                      <a:pt x="51" y="159"/>
                    </a:lnTo>
                    <a:lnTo>
                      <a:pt x="63" y="128"/>
                    </a:lnTo>
                    <a:lnTo>
                      <a:pt x="77" y="100"/>
                    </a:lnTo>
                    <a:lnTo>
                      <a:pt x="89" y="74"/>
                    </a:lnTo>
                    <a:lnTo>
                      <a:pt x="99" y="54"/>
                    </a:lnTo>
                    <a:lnTo>
                      <a:pt x="117" y="23"/>
                    </a:lnTo>
                    <a:lnTo>
                      <a:pt x="123" y="12"/>
                    </a:lnTo>
                    <a:lnTo>
                      <a:pt x="160" y="35"/>
                    </a:lnTo>
                    <a:close/>
                    <a:moveTo>
                      <a:pt x="49" y="466"/>
                    </a:moveTo>
                    <a:lnTo>
                      <a:pt x="49" y="470"/>
                    </a:lnTo>
                    <a:lnTo>
                      <a:pt x="49" y="474"/>
                    </a:lnTo>
                    <a:lnTo>
                      <a:pt x="49" y="478"/>
                    </a:lnTo>
                    <a:lnTo>
                      <a:pt x="48" y="482"/>
                    </a:lnTo>
                    <a:lnTo>
                      <a:pt x="46" y="485"/>
                    </a:lnTo>
                    <a:lnTo>
                      <a:pt x="43" y="488"/>
                    </a:lnTo>
                    <a:lnTo>
                      <a:pt x="38" y="490"/>
                    </a:lnTo>
                    <a:lnTo>
                      <a:pt x="31" y="492"/>
                    </a:lnTo>
                    <a:lnTo>
                      <a:pt x="24" y="492"/>
                    </a:lnTo>
                    <a:lnTo>
                      <a:pt x="17" y="492"/>
                    </a:lnTo>
                    <a:lnTo>
                      <a:pt x="13" y="490"/>
                    </a:lnTo>
                    <a:lnTo>
                      <a:pt x="10" y="488"/>
                    </a:lnTo>
                    <a:lnTo>
                      <a:pt x="8" y="485"/>
                    </a:lnTo>
                    <a:lnTo>
                      <a:pt x="7" y="482"/>
                    </a:lnTo>
                    <a:lnTo>
                      <a:pt x="6" y="477"/>
                    </a:lnTo>
                    <a:lnTo>
                      <a:pt x="5" y="473"/>
                    </a:lnTo>
                    <a:lnTo>
                      <a:pt x="49" y="466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80" name="Freeform 676">
                <a:extLst>
                  <a:ext uri="{FF2B5EF4-FFF2-40B4-BE49-F238E27FC236}">
                    <a16:creationId xmlns:a16="http://schemas.microsoft.com/office/drawing/2014/main" id="{BCD32C31-B9C1-4A88-B3DE-D4E7AE1205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95" y="1534"/>
                <a:ext cx="50" cy="111"/>
              </a:xfrm>
              <a:custGeom>
                <a:avLst/>
                <a:gdLst>
                  <a:gd name="T0" fmla="*/ 1 w 957"/>
                  <a:gd name="T1" fmla="*/ 0 h 2106"/>
                  <a:gd name="T2" fmla="*/ 2 w 957"/>
                  <a:gd name="T3" fmla="*/ 0 h 2106"/>
                  <a:gd name="T4" fmla="*/ 2 w 957"/>
                  <a:gd name="T5" fmla="*/ 0 h 2106"/>
                  <a:gd name="T6" fmla="*/ 2 w 957"/>
                  <a:gd name="T7" fmla="*/ 0 h 2106"/>
                  <a:gd name="T8" fmla="*/ 2 w 957"/>
                  <a:gd name="T9" fmla="*/ 0 h 2106"/>
                  <a:gd name="T10" fmla="*/ 2 w 957"/>
                  <a:gd name="T11" fmla="*/ 0 h 2106"/>
                  <a:gd name="T12" fmla="*/ 2 w 957"/>
                  <a:gd name="T13" fmla="*/ 0 h 2106"/>
                  <a:gd name="T14" fmla="*/ 2 w 957"/>
                  <a:gd name="T15" fmla="*/ 0 h 2106"/>
                  <a:gd name="T16" fmla="*/ 2 w 957"/>
                  <a:gd name="T17" fmla="*/ 0 h 2106"/>
                  <a:gd name="T18" fmla="*/ 2 w 957"/>
                  <a:gd name="T19" fmla="*/ 1 h 2106"/>
                  <a:gd name="T20" fmla="*/ 2 w 957"/>
                  <a:gd name="T21" fmla="*/ 1 h 2106"/>
                  <a:gd name="T22" fmla="*/ 2 w 957"/>
                  <a:gd name="T23" fmla="*/ 1 h 2106"/>
                  <a:gd name="T24" fmla="*/ 2 w 957"/>
                  <a:gd name="T25" fmla="*/ 1 h 2106"/>
                  <a:gd name="T26" fmla="*/ 2 w 957"/>
                  <a:gd name="T27" fmla="*/ 0 h 2106"/>
                  <a:gd name="T28" fmla="*/ 2 w 957"/>
                  <a:gd name="T29" fmla="*/ 1 h 2106"/>
                  <a:gd name="T30" fmla="*/ 2 w 957"/>
                  <a:gd name="T31" fmla="*/ 1 h 2106"/>
                  <a:gd name="T32" fmla="*/ 2 w 957"/>
                  <a:gd name="T33" fmla="*/ 1 h 2106"/>
                  <a:gd name="T34" fmla="*/ 2 w 957"/>
                  <a:gd name="T35" fmla="*/ 1 h 2106"/>
                  <a:gd name="T36" fmla="*/ 2 w 957"/>
                  <a:gd name="T37" fmla="*/ 1 h 2106"/>
                  <a:gd name="T38" fmla="*/ 3 w 957"/>
                  <a:gd name="T39" fmla="*/ 1 h 2106"/>
                  <a:gd name="T40" fmla="*/ 3 w 957"/>
                  <a:gd name="T41" fmla="*/ 2 h 2106"/>
                  <a:gd name="T42" fmla="*/ 3 w 957"/>
                  <a:gd name="T43" fmla="*/ 2 h 2106"/>
                  <a:gd name="T44" fmla="*/ 3 w 957"/>
                  <a:gd name="T45" fmla="*/ 2 h 2106"/>
                  <a:gd name="T46" fmla="*/ 2 w 957"/>
                  <a:gd name="T47" fmla="*/ 2 h 2106"/>
                  <a:gd name="T48" fmla="*/ 3 w 957"/>
                  <a:gd name="T49" fmla="*/ 2 h 2106"/>
                  <a:gd name="T50" fmla="*/ 3 w 957"/>
                  <a:gd name="T51" fmla="*/ 2 h 2106"/>
                  <a:gd name="T52" fmla="*/ 2 w 957"/>
                  <a:gd name="T53" fmla="*/ 2 h 2106"/>
                  <a:gd name="T54" fmla="*/ 2 w 957"/>
                  <a:gd name="T55" fmla="*/ 2 h 2106"/>
                  <a:gd name="T56" fmla="*/ 2 w 957"/>
                  <a:gd name="T57" fmla="*/ 3 h 2106"/>
                  <a:gd name="T58" fmla="*/ 2 w 957"/>
                  <a:gd name="T59" fmla="*/ 3 h 2106"/>
                  <a:gd name="T60" fmla="*/ 2 w 957"/>
                  <a:gd name="T61" fmla="*/ 3 h 2106"/>
                  <a:gd name="T62" fmla="*/ 2 w 957"/>
                  <a:gd name="T63" fmla="*/ 3 h 2106"/>
                  <a:gd name="T64" fmla="*/ 2 w 957"/>
                  <a:gd name="T65" fmla="*/ 3 h 2106"/>
                  <a:gd name="T66" fmla="*/ 2 w 957"/>
                  <a:gd name="T67" fmla="*/ 3 h 2106"/>
                  <a:gd name="T68" fmla="*/ 2 w 957"/>
                  <a:gd name="T69" fmla="*/ 3 h 2106"/>
                  <a:gd name="T70" fmla="*/ 2 w 957"/>
                  <a:gd name="T71" fmla="*/ 4 h 2106"/>
                  <a:gd name="T72" fmla="*/ 1 w 957"/>
                  <a:gd name="T73" fmla="*/ 4 h 2106"/>
                  <a:gd name="T74" fmla="*/ 1 w 957"/>
                  <a:gd name="T75" fmla="*/ 4 h 2106"/>
                  <a:gd name="T76" fmla="*/ 1 w 957"/>
                  <a:gd name="T77" fmla="*/ 4 h 2106"/>
                  <a:gd name="T78" fmla="*/ 1 w 957"/>
                  <a:gd name="T79" fmla="*/ 4 h 2106"/>
                  <a:gd name="T80" fmla="*/ 2 w 957"/>
                  <a:gd name="T81" fmla="*/ 3 h 2106"/>
                  <a:gd name="T82" fmla="*/ 1 w 957"/>
                  <a:gd name="T83" fmla="*/ 4 h 2106"/>
                  <a:gd name="T84" fmla="*/ 1 w 957"/>
                  <a:gd name="T85" fmla="*/ 4 h 2106"/>
                  <a:gd name="T86" fmla="*/ 1 w 957"/>
                  <a:gd name="T87" fmla="*/ 5 h 2106"/>
                  <a:gd name="T88" fmla="*/ 1 w 957"/>
                  <a:gd name="T89" fmla="*/ 5 h 2106"/>
                  <a:gd name="T90" fmla="*/ 0 w 957"/>
                  <a:gd name="T91" fmla="*/ 6 h 2106"/>
                  <a:gd name="T92" fmla="*/ 0 w 957"/>
                  <a:gd name="T93" fmla="*/ 5 h 2106"/>
                  <a:gd name="T94" fmla="*/ 1 w 957"/>
                  <a:gd name="T95" fmla="*/ 5 h 2106"/>
                  <a:gd name="T96" fmla="*/ 1 w 957"/>
                  <a:gd name="T97" fmla="*/ 5 h 2106"/>
                  <a:gd name="T98" fmla="*/ 1 w 957"/>
                  <a:gd name="T99" fmla="*/ 4 h 2106"/>
                  <a:gd name="T100" fmla="*/ 1 w 957"/>
                  <a:gd name="T101" fmla="*/ 4 h 2106"/>
                  <a:gd name="T102" fmla="*/ 0 w 957"/>
                  <a:gd name="T103" fmla="*/ 6 h 2106"/>
                  <a:gd name="T104" fmla="*/ 0 w 957"/>
                  <a:gd name="T105" fmla="*/ 6 h 2106"/>
                  <a:gd name="T106" fmla="*/ 0 w 957"/>
                  <a:gd name="T107" fmla="*/ 6 h 210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57" h="2106">
                    <a:moveTo>
                      <a:pt x="549" y="34"/>
                    </a:moveTo>
                    <a:lnTo>
                      <a:pt x="547" y="29"/>
                    </a:lnTo>
                    <a:lnTo>
                      <a:pt x="545" y="25"/>
                    </a:lnTo>
                    <a:lnTo>
                      <a:pt x="544" y="22"/>
                    </a:lnTo>
                    <a:lnTo>
                      <a:pt x="544" y="18"/>
                    </a:lnTo>
                    <a:lnTo>
                      <a:pt x="545" y="15"/>
                    </a:lnTo>
                    <a:lnTo>
                      <a:pt x="548" y="11"/>
                    </a:lnTo>
                    <a:lnTo>
                      <a:pt x="552" y="7"/>
                    </a:lnTo>
                    <a:lnTo>
                      <a:pt x="558" y="4"/>
                    </a:lnTo>
                    <a:lnTo>
                      <a:pt x="565" y="1"/>
                    </a:lnTo>
                    <a:lnTo>
                      <a:pt x="571" y="0"/>
                    </a:lnTo>
                    <a:lnTo>
                      <a:pt x="575" y="0"/>
                    </a:lnTo>
                    <a:lnTo>
                      <a:pt x="579" y="1"/>
                    </a:lnTo>
                    <a:lnTo>
                      <a:pt x="582" y="4"/>
                    </a:lnTo>
                    <a:lnTo>
                      <a:pt x="584" y="7"/>
                    </a:lnTo>
                    <a:lnTo>
                      <a:pt x="586" y="10"/>
                    </a:lnTo>
                    <a:lnTo>
                      <a:pt x="588" y="13"/>
                    </a:lnTo>
                    <a:lnTo>
                      <a:pt x="549" y="34"/>
                    </a:lnTo>
                    <a:close/>
                    <a:moveTo>
                      <a:pt x="588" y="13"/>
                    </a:moveTo>
                    <a:lnTo>
                      <a:pt x="592" y="22"/>
                    </a:lnTo>
                    <a:lnTo>
                      <a:pt x="597" y="31"/>
                    </a:lnTo>
                    <a:lnTo>
                      <a:pt x="602" y="41"/>
                    </a:lnTo>
                    <a:lnTo>
                      <a:pt x="607" y="50"/>
                    </a:lnTo>
                    <a:lnTo>
                      <a:pt x="569" y="71"/>
                    </a:lnTo>
                    <a:lnTo>
                      <a:pt x="563" y="61"/>
                    </a:lnTo>
                    <a:lnTo>
                      <a:pt x="558" y="51"/>
                    </a:lnTo>
                    <a:lnTo>
                      <a:pt x="553" y="42"/>
                    </a:lnTo>
                    <a:lnTo>
                      <a:pt x="549" y="34"/>
                    </a:lnTo>
                    <a:lnTo>
                      <a:pt x="588" y="13"/>
                    </a:lnTo>
                    <a:close/>
                    <a:moveTo>
                      <a:pt x="607" y="50"/>
                    </a:moveTo>
                    <a:lnTo>
                      <a:pt x="613" y="59"/>
                    </a:lnTo>
                    <a:lnTo>
                      <a:pt x="618" y="68"/>
                    </a:lnTo>
                    <a:lnTo>
                      <a:pt x="624" y="78"/>
                    </a:lnTo>
                    <a:lnTo>
                      <a:pt x="630" y="88"/>
                    </a:lnTo>
                    <a:lnTo>
                      <a:pt x="593" y="111"/>
                    </a:lnTo>
                    <a:lnTo>
                      <a:pt x="587" y="102"/>
                    </a:lnTo>
                    <a:lnTo>
                      <a:pt x="581" y="92"/>
                    </a:lnTo>
                    <a:lnTo>
                      <a:pt x="575" y="82"/>
                    </a:lnTo>
                    <a:lnTo>
                      <a:pt x="569" y="71"/>
                    </a:lnTo>
                    <a:lnTo>
                      <a:pt x="607" y="50"/>
                    </a:lnTo>
                    <a:close/>
                    <a:moveTo>
                      <a:pt x="630" y="88"/>
                    </a:moveTo>
                    <a:lnTo>
                      <a:pt x="602" y="45"/>
                    </a:lnTo>
                    <a:lnTo>
                      <a:pt x="630" y="88"/>
                    </a:lnTo>
                    <a:lnTo>
                      <a:pt x="612" y="100"/>
                    </a:lnTo>
                    <a:lnTo>
                      <a:pt x="630" y="88"/>
                    </a:lnTo>
                    <a:close/>
                    <a:moveTo>
                      <a:pt x="630" y="88"/>
                    </a:moveTo>
                    <a:lnTo>
                      <a:pt x="651" y="121"/>
                    </a:lnTo>
                    <a:lnTo>
                      <a:pt x="671" y="151"/>
                    </a:lnTo>
                    <a:lnTo>
                      <a:pt x="690" y="178"/>
                    </a:lnTo>
                    <a:lnTo>
                      <a:pt x="708" y="202"/>
                    </a:lnTo>
                    <a:lnTo>
                      <a:pt x="724" y="224"/>
                    </a:lnTo>
                    <a:lnTo>
                      <a:pt x="738" y="243"/>
                    </a:lnTo>
                    <a:lnTo>
                      <a:pt x="753" y="261"/>
                    </a:lnTo>
                    <a:lnTo>
                      <a:pt x="766" y="276"/>
                    </a:lnTo>
                    <a:lnTo>
                      <a:pt x="790" y="301"/>
                    </a:lnTo>
                    <a:lnTo>
                      <a:pt x="810" y="320"/>
                    </a:lnTo>
                    <a:lnTo>
                      <a:pt x="826" y="334"/>
                    </a:lnTo>
                    <a:lnTo>
                      <a:pt x="842" y="346"/>
                    </a:lnTo>
                    <a:lnTo>
                      <a:pt x="814" y="380"/>
                    </a:lnTo>
                    <a:lnTo>
                      <a:pt x="799" y="368"/>
                    </a:lnTo>
                    <a:lnTo>
                      <a:pt x="780" y="353"/>
                    </a:lnTo>
                    <a:lnTo>
                      <a:pt x="760" y="332"/>
                    </a:lnTo>
                    <a:lnTo>
                      <a:pt x="735" y="307"/>
                    </a:lnTo>
                    <a:lnTo>
                      <a:pt x="721" y="290"/>
                    </a:lnTo>
                    <a:lnTo>
                      <a:pt x="707" y="273"/>
                    </a:lnTo>
                    <a:lnTo>
                      <a:pt x="690" y="253"/>
                    </a:lnTo>
                    <a:lnTo>
                      <a:pt x="673" y="230"/>
                    </a:lnTo>
                    <a:lnTo>
                      <a:pt x="656" y="204"/>
                    </a:lnTo>
                    <a:lnTo>
                      <a:pt x="636" y="177"/>
                    </a:lnTo>
                    <a:lnTo>
                      <a:pt x="615" y="145"/>
                    </a:lnTo>
                    <a:lnTo>
                      <a:pt x="593" y="111"/>
                    </a:lnTo>
                    <a:lnTo>
                      <a:pt x="630" y="88"/>
                    </a:lnTo>
                    <a:close/>
                    <a:moveTo>
                      <a:pt x="842" y="346"/>
                    </a:moveTo>
                    <a:lnTo>
                      <a:pt x="855" y="356"/>
                    </a:lnTo>
                    <a:lnTo>
                      <a:pt x="866" y="366"/>
                    </a:lnTo>
                    <a:lnTo>
                      <a:pt x="877" y="377"/>
                    </a:lnTo>
                    <a:lnTo>
                      <a:pt x="887" y="391"/>
                    </a:lnTo>
                    <a:lnTo>
                      <a:pt x="891" y="398"/>
                    </a:lnTo>
                    <a:lnTo>
                      <a:pt x="896" y="407"/>
                    </a:lnTo>
                    <a:lnTo>
                      <a:pt x="900" y="416"/>
                    </a:lnTo>
                    <a:lnTo>
                      <a:pt x="904" y="427"/>
                    </a:lnTo>
                    <a:lnTo>
                      <a:pt x="913" y="454"/>
                    </a:lnTo>
                    <a:lnTo>
                      <a:pt x="924" y="488"/>
                    </a:lnTo>
                    <a:lnTo>
                      <a:pt x="881" y="499"/>
                    </a:lnTo>
                    <a:lnTo>
                      <a:pt x="873" y="470"/>
                    </a:lnTo>
                    <a:lnTo>
                      <a:pt x="865" y="448"/>
                    </a:lnTo>
                    <a:lnTo>
                      <a:pt x="858" y="430"/>
                    </a:lnTo>
                    <a:lnTo>
                      <a:pt x="850" y="416"/>
                    </a:lnTo>
                    <a:lnTo>
                      <a:pt x="843" y="405"/>
                    </a:lnTo>
                    <a:lnTo>
                      <a:pt x="835" y="397"/>
                    </a:lnTo>
                    <a:lnTo>
                      <a:pt x="825" y="389"/>
                    </a:lnTo>
                    <a:lnTo>
                      <a:pt x="814" y="380"/>
                    </a:lnTo>
                    <a:lnTo>
                      <a:pt x="842" y="346"/>
                    </a:lnTo>
                    <a:close/>
                    <a:moveTo>
                      <a:pt x="882" y="499"/>
                    </a:moveTo>
                    <a:lnTo>
                      <a:pt x="881" y="498"/>
                    </a:lnTo>
                    <a:lnTo>
                      <a:pt x="881" y="499"/>
                    </a:lnTo>
                    <a:lnTo>
                      <a:pt x="902" y="493"/>
                    </a:lnTo>
                    <a:lnTo>
                      <a:pt x="882" y="499"/>
                    </a:lnTo>
                    <a:close/>
                    <a:moveTo>
                      <a:pt x="924" y="487"/>
                    </a:moveTo>
                    <a:lnTo>
                      <a:pt x="937" y="535"/>
                    </a:lnTo>
                    <a:lnTo>
                      <a:pt x="947" y="571"/>
                    </a:lnTo>
                    <a:lnTo>
                      <a:pt x="950" y="586"/>
                    </a:lnTo>
                    <a:lnTo>
                      <a:pt x="953" y="599"/>
                    </a:lnTo>
                    <a:lnTo>
                      <a:pt x="955" y="612"/>
                    </a:lnTo>
                    <a:lnTo>
                      <a:pt x="957" y="623"/>
                    </a:lnTo>
                    <a:lnTo>
                      <a:pt x="957" y="633"/>
                    </a:lnTo>
                    <a:lnTo>
                      <a:pt x="957" y="643"/>
                    </a:lnTo>
                    <a:lnTo>
                      <a:pt x="956" y="655"/>
                    </a:lnTo>
                    <a:lnTo>
                      <a:pt x="955" y="666"/>
                    </a:lnTo>
                    <a:lnTo>
                      <a:pt x="950" y="692"/>
                    </a:lnTo>
                    <a:lnTo>
                      <a:pt x="943" y="723"/>
                    </a:lnTo>
                    <a:lnTo>
                      <a:pt x="900" y="714"/>
                    </a:lnTo>
                    <a:lnTo>
                      <a:pt x="906" y="685"/>
                    </a:lnTo>
                    <a:lnTo>
                      <a:pt x="911" y="663"/>
                    </a:lnTo>
                    <a:lnTo>
                      <a:pt x="912" y="653"/>
                    </a:lnTo>
                    <a:lnTo>
                      <a:pt x="913" y="643"/>
                    </a:lnTo>
                    <a:lnTo>
                      <a:pt x="913" y="633"/>
                    </a:lnTo>
                    <a:lnTo>
                      <a:pt x="912" y="624"/>
                    </a:lnTo>
                    <a:lnTo>
                      <a:pt x="909" y="602"/>
                    </a:lnTo>
                    <a:lnTo>
                      <a:pt x="903" y="577"/>
                    </a:lnTo>
                    <a:lnTo>
                      <a:pt x="894" y="543"/>
                    </a:lnTo>
                    <a:lnTo>
                      <a:pt x="882" y="499"/>
                    </a:lnTo>
                    <a:lnTo>
                      <a:pt x="924" y="487"/>
                    </a:lnTo>
                    <a:close/>
                    <a:moveTo>
                      <a:pt x="943" y="723"/>
                    </a:moveTo>
                    <a:lnTo>
                      <a:pt x="940" y="738"/>
                    </a:lnTo>
                    <a:lnTo>
                      <a:pt x="936" y="753"/>
                    </a:lnTo>
                    <a:lnTo>
                      <a:pt x="932" y="770"/>
                    </a:lnTo>
                    <a:lnTo>
                      <a:pt x="928" y="789"/>
                    </a:lnTo>
                    <a:lnTo>
                      <a:pt x="924" y="809"/>
                    </a:lnTo>
                    <a:lnTo>
                      <a:pt x="920" y="832"/>
                    </a:lnTo>
                    <a:lnTo>
                      <a:pt x="914" y="856"/>
                    </a:lnTo>
                    <a:lnTo>
                      <a:pt x="909" y="884"/>
                    </a:lnTo>
                    <a:lnTo>
                      <a:pt x="866" y="876"/>
                    </a:lnTo>
                    <a:lnTo>
                      <a:pt x="872" y="848"/>
                    </a:lnTo>
                    <a:lnTo>
                      <a:pt x="877" y="822"/>
                    </a:lnTo>
                    <a:lnTo>
                      <a:pt x="882" y="799"/>
                    </a:lnTo>
                    <a:lnTo>
                      <a:pt x="886" y="778"/>
                    </a:lnTo>
                    <a:lnTo>
                      <a:pt x="890" y="760"/>
                    </a:lnTo>
                    <a:lnTo>
                      <a:pt x="894" y="743"/>
                    </a:lnTo>
                    <a:lnTo>
                      <a:pt x="897" y="727"/>
                    </a:lnTo>
                    <a:lnTo>
                      <a:pt x="900" y="714"/>
                    </a:lnTo>
                    <a:lnTo>
                      <a:pt x="943" y="723"/>
                    </a:lnTo>
                    <a:close/>
                    <a:moveTo>
                      <a:pt x="909" y="884"/>
                    </a:moveTo>
                    <a:lnTo>
                      <a:pt x="903" y="909"/>
                    </a:lnTo>
                    <a:lnTo>
                      <a:pt x="896" y="935"/>
                    </a:lnTo>
                    <a:lnTo>
                      <a:pt x="887" y="959"/>
                    </a:lnTo>
                    <a:lnTo>
                      <a:pt x="877" y="981"/>
                    </a:lnTo>
                    <a:lnTo>
                      <a:pt x="865" y="1003"/>
                    </a:lnTo>
                    <a:lnTo>
                      <a:pt x="853" y="1022"/>
                    </a:lnTo>
                    <a:lnTo>
                      <a:pt x="839" y="1041"/>
                    </a:lnTo>
                    <a:lnTo>
                      <a:pt x="824" y="1060"/>
                    </a:lnTo>
                    <a:lnTo>
                      <a:pt x="808" y="1077"/>
                    </a:lnTo>
                    <a:lnTo>
                      <a:pt x="793" y="1094"/>
                    </a:lnTo>
                    <a:lnTo>
                      <a:pt x="775" y="1110"/>
                    </a:lnTo>
                    <a:lnTo>
                      <a:pt x="758" y="1125"/>
                    </a:lnTo>
                    <a:lnTo>
                      <a:pt x="723" y="1155"/>
                    </a:lnTo>
                    <a:lnTo>
                      <a:pt x="687" y="1184"/>
                    </a:lnTo>
                    <a:lnTo>
                      <a:pt x="660" y="1149"/>
                    </a:lnTo>
                    <a:lnTo>
                      <a:pt x="693" y="1122"/>
                    </a:lnTo>
                    <a:lnTo>
                      <a:pt x="726" y="1095"/>
                    </a:lnTo>
                    <a:lnTo>
                      <a:pt x="743" y="1080"/>
                    </a:lnTo>
                    <a:lnTo>
                      <a:pt x="758" y="1066"/>
                    </a:lnTo>
                    <a:lnTo>
                      <a:pt x="773" y="1051"/>
                    </a:lnTo>
                    <a:lnTo>
                      <a:pt x="788" y="1034"/>
                    </a:lnTo>
                    <a:lnTo>
                      <a:pt x="802" y="1018"/>
                    </a:lnTo>
                    <a:lnTo>
                      <a:pt x="814" y="1001"/>
                    </a:lnTo>
                    <a:lnTo>
                      <a:pt x="826" y="982"/>
                    </a:lnTo>
                    <a:lnTo>
                      <a:pt x="837" y="963"/>
                    </a:lnTo>
                    <a:lnTo>
                      <a:pt x="846" y="942"/>
                    </a:lnTo>
                    <a:lnTo>
                      <a:pt x="854" y="922"/>
                    </a:lnTo>
                    <a:lnTo>
                      <a:pt x="861" y="899"/>
                    </a:lnTo>
                    <a:lnTo>
                      <a:pt x="866" y="876"/>
                    </a:lnTo>
                    <a:lnTo>
                      <a:pt x="909" y="884"/>
                    </a:lnTo>
                    <a:close/>
                    <a:moveTo>
                      <a:pt x="687" y="1184"/>
                    </a:moveTo>
                    <a:lnTo>
                      <a:pt x="654" y="1209"/>
                    </a:lnTo>
                    <a:lnTo>
                      <a:pt x="623" y="1236"/>
                    </a:lnTo>
                    <a:lnTo>
                      <a:pt x="608" y="1249"/>
                    </a:lnTo>
                    <a:lnTo>
                      <a:pt x="594" y="1264"/>
                    </a:lnTo>
                    <a:lnTo>
                      <a:pt x="581" y="1277"/>
                    </a:lnTo>
                    <a:lnTo>
                      <a:pt x="569" y="1291"/>
                    </a:lnTo>
                    <a:lnTo>
                      <a:pt x="557" y="1306"/>
                    </a:lnTo>
                    <a:lnTo>
                      <a:pt x="547" y="1322"/>
                    </a:lnTo>
                    <a:lnTo>
                      <a:pt x="539" y="1338"/>
                    </a:lnTo>
                    <a:lnTo>
                      <a:pt x="531" y="1355"/>
                    </a:lnTo>
                    <a:lnTo>
                      <a:pt x="526" y="1372"/>
                    </a:lnTo>
                    <a:lnTo>
                      <a:pt x="521" y="1390"/>
                    </a:lnTo>
                    <a:lnTo>
                      <a:pt x="519" y="1410"/>
                    </a:lnTo>
                    <a:lnTo>
                      <a:pt x="518" y="1430"/>
                    </a:lnTo>
                    <a:lnTo>
                      <a:pt x="474" y="1431"/>
                    </a:lnTo>
                    <a:lnTo>
                      <a:pt x="474" y="1419"/>
                    </a:lnTo>
                    <a:lnTo>
                      <a:pt x="475" y="1407"/>
                    </a:lnTo>
                    <a:lnTo>
                      <a:pt x="476" y="1396"/>
                    </a:lnTo>
                    <a:lnTo>
                      <a:pt x="477" y="1384"/>
                    </a:lnTo>
                    <a:lnTo>
                      <a:pt x="479" y="1373"/>
                    </a:lnTo>
                    <a:lnTo>
                      <a:pt x="482" y="1363"/>
                    </a:lnTo>
                    <a:lnTo>
                      <a:pt x="485" y="1353"/>
                    </a:lnTo>
                    <a:lnTo>
                      <a:pt x="489" y="1342"/>
                    </a:lnTo>
                    <a:lnTo>
                      <a:pt x="496" y="1323"/>
                    </a:lnTo>
                    <a:lnTo>
                      <a:pt x="506" y="1304"/>
                    </a:lnTo>
                    <a:lnTo>
                      <a:pt x="517" y="1286"/>
                    </a:lnTo>
                    <a:lnTo>
                      <a:pt x="530" y="1270"/>
                    </a:lnTo>
                    <a:lnTo>
                      <a:pt x="543" y="1253"/>
                    </a:lnTo>
                    <a:lnTo>
                      <a:pt x="557" y="1237"/>
                    </a:lnTo>
                    <a:lnTo>
                      <a:pt x="573" y="1223"/>
                    </a:lnTo>
                    <a:lnTo>
                      <a:pt x="589" y="1207"/>
                    </a:lnTo>
                    <a:lnTo>
                      <a:pt x="624" y="1178"/>
                    </a:lnTo>
                    <a:lnTo>
                      <a:pt x="660" y="1149"/>
                    </a:lnTo>
                    <a:lnTo>
                      <a:pt x="687" y="1184"/>
                    </a:lnTo>
                    <a:close/>
                    <a:moveTo>
                      <a:pt x="518" y="1430"/>
                    </a:moveTo>
                    <a:lnTo>
                      <a:pt x="518" y="1454"/>
                    </a:lnTo>
                    <a:lnTo>
                      <a:pt x="514" y="1478"/>
                    </a:lnTo>
                    <a:lnTo>
                      <a:pt x="508" y="1504"/>
                    </a:lnTo>
                    <a:lnTo>
                      <a:pt x="500" y="1531"/>
                    </a:lnTo>
                    <a:lnTo>
                      <a:pt x="490" y="1557"/>
                    </a:lnTo>
                    <a:lnTo>
                      <a:pt x="477" y="1585"/>
                    </a:lnTo>
                    <a:lnTo>
                      <a:pt x="463" y="1612"/>
                    </a:lnTo>
                    <a:lnTo>
                      <a:pt x="447" y="1640"/>
                    </a:lnTo>
                    <a:lnTo>
                      <a:pt x="429" y="1668"/>
                    </a:lnTo>
                    <a:lnTo>
                      <a:pt x="411" y="1696"/>
                    </a:lnTo>
                    <a:lnTo>
                      <a:pt x="391" y="1724"/>
                    </a:lnTo>
                    <a:lnTo>
                      <a:pt x="370" y="1752"/>
                    </a:lnTo>
                    <a:lnTo>
                      <a:pt x="348" y="1779"/>
                    </a:lnTo>
                    <a:lnTo>
                      <a:pt x="327" y="1806"/>
                    </a:lnTo>
                    <a:lnTo>
                      <a:pt x="304" y="1832"/>
                    </a:lnTo>
                    <a:lnTo>
                      <a:pt x="282" y="1858"/>
                    </a:lnTo>
                    <a:lnTo>
                      <a:pt x="237" y="1907"/>
                    </a:lnTo>
                    <a:lnTo>
                      <a:pt x="193" y="1952"/>
                    </a:lnTo>
                    <a:lnTo>
                      <a:pt x="152" y="1993"/>
                    </a:lnTo>
                    <a:lnTo>
                      <a:pt x="115" y="2029"/>
                    </a:lnTo>
                    <a:lnTo>
                      <a:pt x="60" y="2079"/>
                    </a:lnTo>
                    <a:lnTo>
                      <a:pt x="38" y="2099"/>
                    </a:lnTo>
                    <a:lnTo>
                      <a:pt x="10" y="2065"/>
                    </a:lnTo>
                    <a:lnTo>
                      <a:pt x="31" y="2047"/>
                    </a:lnTo>
                    <a:lnTo>
                      <a:pt x="84" y="1998"/>
                    </a:lnTo>
                    <a:lnTo>
                      <a:pt x="120" y="1964"/>
                    </a:lnTo>
                    <a:lnTo>
                      <a:pt x="159" y="1925"/>
                    </a:lnTo>
                    <a:lnTo>
                      <a:pt x="202" y="1882"/>
                    </a:lnTo>
                    <a:lnTo>
                      <a:pt x="245" y="1835"/>
                    </a:lnTo>
                    <a:lnTo>
                      <a:pt x="268" y="1810"/>
                    </a:lnTo>
                    <a:lnTo>
                      <a:pt x="289" y="1784"/>
                    </a:lnTo>
                    <a:lnTo>
                      <a:pt x="311" y="1759"/>
                    </a:lnTo>
                    <a:lnTo>
                      <a:pt x="331" y="1733"/>
                    </a:lnTo>
                    <a:lnTo>
                      <a:pt x="351" y="1707"/>
                    </a:lnTo>
                    <a:lnTo>
                      <a:pt x="370" y="1680"/>
                    </a:lnTo>
                    <a:lnTo>
                      <a:pt x="388" y="1653"/>
                    </a:lnTo>
                    <a:lnTo>
                      <a:pt x="405" y="1627"/>
                    </a:lnTo>
                    <a:lnTo>
                      <a:pt x="421" y="1601"/>
                    </a:lnTo>
                    <a:lnTo>
                      <a:pt x="434" y="1576"/>
                    </a:lnTo>
                    <a:lnTo>
                      <a:pt x="447" y="1550"/>
                    </a:lnTo>
                    <a:lnTo>
                      <a:pt x="457" y="1524"/>
                    </a:lnTo>
                    <a:lnTo>
                      <a:pt x="465" y="1500"/>
                    </a:lnTo>
                    <a:lnTo>
                      <a:pt x="470" y="1476"/>
                    </a:lnTo>
                    <a:lnTo>
                      <a:pt x="474" y="1453"/>
                    </a:lnTo>
                    <a:lnTo>
                      <a:pt x="474" y="1431"/>
                    </a:lnTo>
                    <a:lnTo>
                      <a:pt x="518" y="1430"/>
                    </a:lnTo>
                    <a:close/>
                    <a:moveTo>
                      <a:pt x="38" y="2099"/>
                    </a:moveTo>
                    <a:lnTo>
                      <a:pt x="35" y="2101"/>
                    </a:lnTo>
                    <a:lnTo>
                      <a:pt x="32" y="2104"/>
                    </a:lnTo>
                    <a:lnTo>
                      <a:pt x="29" y="2105"/>
                    </a:lnTo>
                    <a:lnTo>
                      <a:pt x="25" y="2106"/>
                    </a:lnTo>
                    <a:lnTo>
                      <a:pt x="22" y="2106"/>
                    </a:lnTo>
                    <a:lnTo>
                      <a:pt x="17" y="2105"/>
                    </a:lnTo>
                    <a:lnTo>
                      <a:pt x="13" y="2102"/>
                    </a:lnTo>
                    <a:lnTo>
                      <a:pt x="8" y="2096"/>
                    </a:lnTo>
                    <a:lnTo>
                      <a:pt x="3" y="2090"/>
                    </a:lnTo>
                    <a:lnTo>
                      <a:pt x="0" y="2085"/>
                    </a:lnTo>
                    <a:lnTo>
                      <a:pt x="0" y="2081"/>
                    </a:lnTo>
                    <a:lnTo>
                      <a:pt x="0" y="2077"/>
                    </a:lnTo>
                    <a:lnTo>
                      <a:pt x="1" y="2074"/>
                    </a:lnTo>
                    <a:lnTo>
                      <a:pt x="4" y="2071"/>
                    </a:lnTo>
                    <a:lnTo>
                      <a:pt x="7" y="2068"/>
                    </a:lnTo>
                    <a:lnTo>
                      <a:pt x="10" y="2065"/>
                    </a:lnTo>
                    <a:lnTo>
                      <a:pt x="38" y="2099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81" name="Freeform 677">
                <a:extLst>
                  <a:ext uri="{FF2B5EF4-FFF2-40B4-BE49-F238E27FC236}">
                    <a16:creationId xmlns:a16="http://schemas.microsoft.com/office/drawing/2014/main" id="{97CD61EB-1BC0-41AC-BE21-CDD9B9C55C4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38" y="1528"/>
                <a:ext cx="35" cy="92"/>
              </a:xfrm>
              <a:custGeom>
                <a:avLst/>
                <a:gdLst>
                  <a:gd name="T0" fmla="*/ 0 w 671"/>
                  <a:gd name="T1" fmla="*/ 0 h 1746"/>
                  <a:gd name="T2" fmla="*/ 0 w 671"/>
                  <a:gd name="T3" fmla="*/ 0 h 1746"/>
                  <a:gd name="T4" fmla="*/ 0 w 671"/>
                  <a:gd name="T5" fmla="*/ 0 h 1746"/>
                  <a:gd name="T6" fmla="*/ 0 w 671"/>
                  <a:gd name="T7" fmla="*/ 0 h 1746"/>
                  <a:gd name="T8" fmla="*/ 1 w 671"/>
                  <a:gd name="T9" fmla="*/ 0 h 1746"/>
                  <a:gd name="T10" fmla="*/ 1 w 671"/>
                  <a:gd name="T11" fmla="*/ 0 h 1746"/>
                  <a:gd name="T12" fmla="*/ 1 w 671"/>
                  <a:gd name="T13" fmla="*/ 1 h 1746"/>
                  <a:gd name="T14" fmla="*/ 0 w 671"/>
                  <a:gd name="T15" fmla="*/ 1 h 1746"/>
                  <a:gd name="T16" fmla="*/ 0 w 671"/>
                  <a:gd name="T17" fmla="*/ 1 h 1746"/>
                  <a:gd name="T18" fmla="*/ 0 w 671"/>
                  <a:gd name="T19" fmla="*/ 0 h 1746"/>
                  <a:gd name="T20" fmla="*/ 0 w 671"/>
                  <a:gd name="T21" fmla="*/ 0 h 1746"/>
                  <a:gd name="T22" fmla="*/ 0 w 671"/>
                  <a:gd name="T23" fmla="*/ 1 h 1746"/>
                  <a:gd name="T24" fmla="*/ 0 w 671"/>
                  <a:gd name="T25" fmla="*/ 1 h 1746"/>
                  <a:gd name="T26" fmla="*/ 0 w 671"/>
                  <a:gd name="T27" fmla="*/ 1 h 1746"/>
                  <a:gd name="T28" fmla="*/ 0 w 671"/>
                  <a:gd name="T29" fmla="*/ 1 h 1746"/>
                  <a:gd name="T30" fmla="*/ 0 w 671"/>
                  <a:gd name="T31" fmla="*/ 2 h 1746"/>
                  <a:gd name="T32" fmla="*/ 0 w 671"/>
                  <a:gd name="T33" fmla="*/ 1 h 1746"/>
                  <a:gd name="T34" fmla="*/ 0 w 671"/>
                  <a:gd name="T35" fmla="*/ 2 h 1746"/>
                  <a:gd name="T36" fmla="*/ 0 w 671"/>
                  <a:gd name="T37" fmla="*/ 2 h 1746"/>
                  <a:gd name="T38" fmla="*/ 0 w 671"/>
                  <a:gd name="T39" fmla="*/ 2 h 1746"/>
                  <a:gd name="T40" fmla="*/ 0 w 671"/>
                  <a:gd name="T41" fmla="*/ 2 h 1746"/>
                  <a:gd name="T42" fmla="*/ 0 w 671"/>
                  <a:gd name="T43" fmla="*/ 2 h 1746"/>
                  <a:gd name="T44" fmla="*/ 0 w 671"/>
                  <a:gd name="T45" fmla="*/ 2 h 1746"/>
                  <a:gd name="T46" fmla="*/ 0 w 671"/>
                  <a:gd name="T47" fmla="*/ 2 h 1746"/>
                  <a:gd name="T48" fmla="*/ 0 w 671"/>
                  <a:gd name="T49" fmla="*/ 2 h 1746"/>
                  <a:gd name="T50" fmla="*/ 0 w 671"/>
                  <a:gd name="T51" fmla="*/ 3 h 1746"/>
                  <a:gd name="T52" fmla="*/ 0 w 671"/>
                  <a:gd name="T53" fmla="*/ 2 h 1746"/>
                  <a:gd name="T54" fmla="*/ 1 w 671"/>
                  <a:gd name="T55" fmla="*/ 3 h 1746"/>
                  <a:gd name="T56" fmla="*/ 1 w 671"/>
                  <a:gd name="T57" fmla="*/ 3 h 1746"/>
                  <a:gd name="T58" fmla="*/ 1 w 671"/>
                  <a:gd name="T59" fmla="*/ 3 h 1746"/>
                  <a:gd name="T60" fmla="*/ 1 w 671"/>
                  <a:gd name="T61" fmla="*/ 3 h 1746"/>
                  <a:gd name="T62" fmla="*/ 1 w 671"/>
                  <a:gd name="T63" fmla="*/ 3 h 1746"/>
                  <a:gd name="T64" fmla="*/ 1 w 671"/>
                  <a:gd name="T65" fmla="*/ 3 h 1746"/>
                  <a:gd name="T66" fmla="*/ 1 w 671"/>
                  <a:gd name="T67" fmla="*/ 3 h 1746"/>
                  <a:gd name="T68" fmla="*/ 1 w 671"/>
                  <a:gd name="T69" fmla="*/ 3 h 1746"/>
                  <a:gd name="T70" fmla="*/ 1 w 671"/>
                  <a:gd name="T71" fmla="*/ 3 h 1746"/>
                  <a:gd name="T72" fmla="*/ 1 w 671"/>
                  <a:gd name="T73" fmla="*/ 3 h 1746"/>
                  <a:gd name="T74" fmla="*/ 1 w 671"/>
                  <a:gd name="T75" fmla="*/ 3 h 1746"/>
                  <a:gd name="T76" fmla="*/ 1 w 671"/>
                  <a:gd name="T77" fmla="*/ 3 h 1746"/>
                  <a:gd name="T78" fmla="*/ 1 w 671"/>
                  <a:gd name="T79" fmla="*/ 3 h 1746"/>
                  <a:gd name="T80" fmla="*/ 1 w 671"/>
                  <a:gd name="T81" fmla="*/ 4 h 1746"/>
                  <a:gd name="T82" fmla="*/ 1 w 671"/>
                  <a:gd name="T83" fmla="*/ 4 h 1746"/>
                  <a:gd name="T84" fmla="*/ 2 w 671"/>
                  <a:gd name="T85" fmla="*/ 4 h 1746"/>
                  <a:gd name="T86" fmla="*/ 2 w 671"/>
                  <a:gd name="T87" fmla="*/ 4 h 1746"/>
                  <a:gd name="T88" fmla="*/ 2 w 671"/>
                  <a:gd name="T89" fmla="*/ 5 h 1746"/>
                  <a:gd name="T90" fmla="*/ 2 w 671"/>
                  <a:gd name="T91" fmla="*/ 5 h 1746"/>
                  <a:gd name="T92" fmla="*/ 2 w 671"/>
                  <a:gd name="T93" fmla="*/ 4 h 1746"/>
                  <a:gd name="T94" fmla="*/ 1 w 671"/>
                  <a:gd name="T95" fmla="*/ 4 h 1746"/>
                  <a:gd name="T96" fmla="*/ 1 w 671"/>
                  <a:gd name="T97" fmla="*/ 4 h 1746"/>
                  <a:gd name="T98" fmla="*/ 1 w 671"/>
                  <a:gd name="T99" fmla="*/ 3 h 1746"/>
                  <a:gd name="T100" fmla="*/ 2 w 671"/>
                  <a:gd name="T101" fmla="*/ 5 h 1746"/>
                  <a:gd name="T102" fmla="*/ 2 w 671"/>
                  <a:gd name="T103" fmla="*/ 5 h 1746"/>
                  <a:gd name="T104" fmla="*/ 2 w 671"/>
                  <a:gd name="T105" fmla="*/ 5 h 174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671" h="1746">
                    <a:moveTo>
                      <a:pt x="131" y="38"/>
                    </a:moveTo>
                    <a:lnTo>
                      <a:pt x="128" y="34"/>
                    </a:lnTo>
                    <a:lnTo>
                      <a:pt x="126" y="31"/>
                    </a:lnTo>
                    <a:lnTo>
                      <a:pt x="125" y="28"/>
                    </a:lnTo>
                    <a:lnTo>
                      <a:pt x="124" y="24"/>
                    </a:lnTo>
                    <a:lnTo>
                      <a:pt x="124" y="21"/>
                    </a:lnTo>
                    <a:lnTo>
                      <a:pt x="126" y="17"/>
                    </a:lnTo>
                    <a:lnTo>
                      <a:pt x="129" y="12"/>
                    </a:lnTo>
                    <a:lnTo>
                      <a:pt x="135" y="7"/>
                    </a:lnTo>
                    <a:lnTo>
                      <a:pt x="141" y="3"/>
                    </a:lnTo>
                    <a:lnTo>
                      <a:pt x="146" y="1"/>
                    </a:lnTo>
                    <a:lnTo>
                      <a:pt x="151" y="0"/>
                    </a:lnTo>
                    <a:lnTo>
                      <a:pt x="155" y="1"/>
                    </a:lnTo>
                    <a:lnTo>
                      <a:pt x="158" y="2"/>
                    </a:lnTo>
                    <a:lnTo>
                      <a:pt x="161" y="5"/>
                    </a:lnTo>
                    <a:lnTo>
                      <a:pt x="163" y="8"/>
                    </a:lnTo>
                    <a:lnTo>
                      <a:pt x="166" y="12"/>
                    </a:lnTo>
                    <a:lnTo>
                      <a:pt x="131" y="38"/>
                    </a:lnTo>
                    <a:close/>
                    <a:moveTo>
                      <a:pt x="166" y="12"/>
                    </a:moveTo>
                    <a:lnTo>
                      <a:pt x="173" y="22"/>
                    </a:lnTo>
                    <a:lnTo>
                      <a:pt x="180" y="33"/>
                    </a:lnTo>
                    <a:lnTo>
                      <a:pt x="186" y="43"/>
                    </a:lnTo>
                    <a:lnTo>
                      <a:pt x="191" y="53"/>
                    </a:lnTo>
                    <a:lnTo>
                      <a:pt x="197" y="64"/>
                    </a:lnTo>
                    <a:lnTo>
                      <a:pt x="201" y="74"/>
                    </a:lnTo>
                    <a:lnTo>
                      <a:pt x="205" y="84"/>
                    </a:lnTo>
                    <a:lnTo>
                      <a:pt x="208" y="94"/>
                    </a:lnTo>
                    <a:lnTo>
                      <a:pt x="210" y="105"/>
                    </a:lnTo>
                    <a:lnTo>
                      <a:pt x="212" y="115"/>
                    </a:lnTo>
                    <a:lnTo>
                      <a:pt x="213" y="125"/>
                    </a:lnTo>
                    <a:lnTo>
                      <a:pt x="214" y="134"/>
                    </a:lnTo>
                    <a:lnTo>
                      <a:pt x="214" y="155"/>
                    </a:lnTo>
                    <a:lnTo>
                      <a:pt x="212" y="175"/>
                    </a:lnTo>
                    <a:lnTo>
                      <a:pt x="209" y="195"/>
                    </a:lnTo>
                    <a:lnTo>
                      <a:pt x="204" y="214"/>
                    </a:lnTo>
                    <a:lnTo>
                      <a:pt x="199" y="235"/>
                    </a:lnTo>
                    <a:lnTo>
                      <a:pt x="191" y="254"/>
                    </a:lnTo>
                    <a:lnTo>
                      <a:pt x="175" y="295"/>
                    </a:lnTo>
                    <a:lnTo>
                      <a:pt x="158" y="336"/>
                    </a:lnTo>
                    <a:lnTo>
                      <a:pt x="118" y="318"/>
                    </a:lnTo>
                    <a:lnTo>
                      <a:pt x="133" y="282"/>
                    </a:lnTo>
                    <a:lnTo>
                      <a:pt x="147" y="246"/>
                    </a:lnTo>
                    <a:lnTo>
                      <a:pt x="154" y="228"/>
                    </a:lnTo>
                    <a:lnTo>
                      <a:pt x="160" y="211"/>
                    </a:lnTo>
                    <a:lnTo>
                      <a:pt x="164" y="194"/>
                    </a:lnTo>
                    <a:lnTo>
                      <a:pt x="167" y="176"/>
                    </a:lnTo>
                    <a:lnTo>
                      <a:pt x="169" y="159"/>
                    </a:lnTo>
                    <a:lnTo>
                      <a:pt x="169" y="141"/>
                    </a:lnTo>
                    <a:lnTo>
                      <a:pt x="168" y="124"/>
                    </a:lnTo>
                    <a:lnTo>
                      <a:pt x="165" y="107"/>
                    </a:lnTo>
                    <a:lnTo>
                      <a:pt x="160" y="89"/>
                    </a:lnTo>
                    <a:lnTo>
                      <a:pt x="153" y="73"/>
                    </a:lnTo>
                    <a:lnTo>
                      <a:pt x="142" y="56"/>
                    </a:lnTo>
                    <a:lnTo>
                      <a:pt x="131" y="38"/>
                    </a:lnTo>
                    <a:lnTo>
                      <a:pt x="166" y="12"/>
                    </a:lnTo>
                    <a:close/>
                    <a:moveTo>
                      <a:pt x="158" y="336"/>
                    </a:moveTo>
                    <a:lnTo>
                      <a:pt x="143" y="368"/>
                    </a:lnTo>
                    <a:lnTo>
                      <a:pt x="130" y="399"/>
                    </a:lnTo>
                    <a:lnTo>
                      <a:pt x="124" y="417"/>
                    </a:lnTo>
                    <a:lnTo>
                      <a:pt x="118" y="433"/>
                    </a:lnTo>
                    <a:lnTo>
                      <a:pt x="113" y="449"/>
                    </a:lnTo>
                    <a:lnTo>
                      <a:pt x="108" y="467"/>
                    </a:lnTo>
                    <a:lnTo>
                      <a:pt x="65" y="456"/>
                    </a:lnTo>
                    <a:lnTo>
                      <a:pt x="70" y="437"/>
                    </a:lnTo>
                    <a:lnTo>
                      <a:pt x="76" y="420"/>
                    </a:lnTo>
                    <a:lnTo>
                      <a:pt x="82" y="402"/>
                    </a:lnTo>
                    <a:lnTo>
                      <a:pt x="89" y="385"/>
                    </a:lnTo>
                    <a:lnTo>
                      <a:pt x="102" y="351"/>
                    </a:lnTo>
                    <a:lnTo>
                      <a:pt x="118" y="318"/>
                    </a:lnTo>
                    <a:lnTo>
                      <a:pt x="158" y="336"/>
                    </a:lnTo>
                    <a:close/>
                    <a:moveTo>
                      <a:pt x="108" y="467"/>
                    </a:moveTo>
                    <a:lnTo>
                      <a:pt x="107" y="471"/>
                    </a:lnTo>
                    <a:lnTo>
                      <a:pt x="108" y="467"/>
                    </a:lnTo>
                    <a:lnTo>
                      <a:pt x="86" y="461"/>
                    </a:lnTo>
                    <a:lnTo>
                      <a:pt x="108" y="467"/>
                    </a:lnTo>
                    <a:close/>
                    <a:moveTo>
                      <a:pt x="108" y="467"/>
                    </a:moveTo>
                    <a:lnTo>
                      <a:pt x="95" y="506"/>
                    </a:lnTo>
                    <a:lnTo>
                      <a:pt x="84" y="538"/>
                    </a:lnTo>
                    <a:lnTo>
                      <a:pt x="74" y="565"/>
                    </a:lnTo>
                    <a:lnTo>
                      <a:pt x="64" y="588"/>
                    </a:lnTo>
                    <a:lnTo>
                      <a:pt x="24" y="569"/>
                    </a:lnTo>
                    <a:lnTo>
                      <a:pt x="33" y="549"/>
                    </a:lnTo>
                    <a:lnTo>
                      <a:pt x="43" y="523"/>
                    </a:lnTo>
                    <a:lnTo>
                      <a:pt x="54" y="492"/>
                    </a:lnTo>
                    <a:lnTo>
                      <a:pt x="65" y="456"/>
                    </a:lnTo>
                    <a:lnTo>
                      <a:pt x="108" y="467"/>
                    </a:lnTo>
                    <a:close/>
                    <a:moveTo>
                      <a:pt x="64" y="588"/>
                    </a:moveTo>
                    <a:lnTo>
                      <a:pt x="55" y="607"/>
                    </a:lnTo>
                    <a:lnTo>
                      <a:pt x="49" y="624"/>
                    </a:lnTo>
                    <a:lnTo>
                      <a:pt x="47" y="633"/>
                    </a:lnTo>
                    <a:lnTo>
                      <a:pt x="46" y="642"/>
                    </a:lnTo>
                    <a:lnTo>
                      <a:pt x="46" y="651"/>
                    </a:lnTo>
                    <a:lnTo>
                      <a:pt x="46" y="661"/>
                    </a:lnTo>
                    <a:lnTo>
                      <a:pt x="48" y="672"/>
                    </a:lnTo>
                    <a:lnTo>
                      <a:pt x="51" y="684"/>
                    </a:lnTo>
                    <a:lnTo>
                      <a:pt x="54" y="698"/>
                    </a:lnTo>
                    <a:lnTo>
                      <a:pt x="59" y="712"/>
                    </a:lnTo>
                    <a:lnTo>
                      <a:pt x="74" y="749"/>
                    </a:lnTo>
                    <a:lnTo>
                      <a:pt x="94" y="795"/>
                    </a:lnTo>
                    <a:lnTo>
                      <a:pt x="54" y="814"/>
                    </a:lnTo>
                    <a:lnTo>
                      <a:pt x="42" y="786"/>
                    </a:lnTo>
                    <a:lnTo>
                      <a:pt x="32" y="762"/>
                    </a:lnTo>
                    <a:lnTo>
                      <a:pt x="23" y="739"/>
                    </a:lnTo>
                    <a:lnTo>
                      <a:pt x="15" y="720"/>
                    </a:lnTo>
                    <a:lnTo>
                      <a:pt x="10" y="702"/>
                    </a:lnTo>
                    <a:lnTo>
                      <a:pt x="5" y="687"/>
                    </a:lnTo>
                    <a:lnTo>
                      <a:pt x="3" y="673"/>
                    </a:lnTo>
                    <a:lnTo>
                      <a:pt x="1" y="660"/>
                    </a:lnTo>
                    <a:lnTo>
                      <a:pt x="0" y="648"/>
                    </a:lnTo>
                    <a:lnTo>
                      <a:pt x="1" y="637"/>
                    </a:lnTo>
                    <a:lnTo>
                      <a:pt x="3" y="626"/>
                    </a:lnTo>
                    <a:lnTo>
                      <a:pt x="5" y="615"/>
                    </a:lnTo>
                    <a:lnTo>
                      <a:pt x="13" y="594"/>
                    </a:lnTo>
                    <a:lnTo>
                      <a:pt x="24" y="569"/>
                    </a:lnTo>
                    <a:lnTo>
                      <a:pt x="64" y="588"/>
                    </a:lnTo>
                    <a:close/>
                    <a:moveTo>
                      <a:pt x="94" y="795"/>
                    </a:moveTo>
                    <a:lnTo>
                      <a:pt x="95" y="799"/>
                    </a:lnTo>
                    <a:lnTo>
                      <a:pt x="94" y="796"/>
                    </a:lnTo>
                    <a:lnTo>
                      <a:pt x="74" y="805"/>
                    </a:lnTo>
                    <a:lnTo>
                      <a:pt x="94" y="795"/>
                    </a:lnTo>
                    <a:close/>
                    <a:moveTo>
                      <a:pt x="94" y="796"/>
                    </a:moveTo>
                    <a:lnTo>
                      <a:pt x="108" y="825"/>
                    </a:lnTo>
                    <a:lnTo>
                      <a:pt x="121" y="851"/>
                    </a:lnTo>
                    <a:lnTo>
                      <a:pt x="133" y="873"/>
                    </a:lnTo>
                    <a:lnTo>
                      <a:pt x="145" y="892"/>
                    </a:lnTo>
                    <a:lnTo>
                      <a:pt x="158" y="908"/>
                    </a:lnTo>
                    <a:lnTo>
                      <a:pt x="169" y="922"/>
                    </a:lnTo>
                    <a:lnTo>
                      <a:pt x="179" y="936"/>
                    </a:lnTo>
                    <a:lnTo>
                      <a:pt x="189" y="947"/>
                    </a:lnTo>
                    <a:lnTo>
                      <a:pt x="157" y="975"/>
                    </a:lnTo>
                    <a:lnTo>
                      <a:pt x="146" y="963"/>
                    </a:lnTo>
                    <a:lnTo>
                      <a:pt x="134" y="950"/>
                    </a:lnTo>
                    <a:lnTo>
                      <a:pt x="122" y="935"/>
                    </a:lnTo>
                    <a:lnTo>
                      <a:pt x="110" y="917"/>
                    </a:lnTo>
                    <a:lnTo>
                      <a:pt x="96" y="897"/>
                    </a:lnTo>
                    <a:lnTo>
                      <a:pt x="83" y="872"/>
                    </a:lnTo>
                    <a:lnTo>
                      <a:pt x="69" y="845"/>
                    </a:lnTo>
                    <a:lnTo>
                      <a:pt x="54" y="813"/>
                    </a:lnTo>
                    <a:lnTo>
                      <a:pt x="94" y="796"/>
                    </a:lnTo>
                    <a:close/>
                    <a:moveTo>
                      <a:pt x="189" y="947"/>
                    </a:moveTo>
                    <a:lnTo>
                      <a:pt x="204" y="963"/>
                    </a:lnTo>
                    <a:lnTo>
                      <a:pt x="217" y="980"/>
                    </a:lnTo>
                    <a:lnTo>
                      <a:pt x="223" y="988"/>
                    </a:lnTo>
                    <a:lnTo>
                      <a:pt x="229" y="997"/>
                    </a:lnTo>
                    <a:lnTo>
                      <a:pt x="234" y="1006"/>
                    </a:lnTo>
                    <a:lnTo>
                      <a:pt x="240" y="1016"/>
                    </a:lnTo>
                    <a:lnTo>
                      <a:pt x="244" y="1028"/>
                    </a:lnTo>
                    <a:lnTo>
                      <a:pt x="248" y="1040"/>
                    </a:lnTo>
                    <a:lnTo>
                      <a:pt x="252" y="1054"/>
                    </a:lnTo>
                    <a:lnTo>
                      <a:pt x="256" y="1069"/>
                    </a:lnTo>
                    <a:lnTo>
                      <a:pt x="259" y="1086"/>
                    </a:lnTo>
                    <a:lnTo>
                      <a:pt x="261" y="1104"/>
                    </a:lnTo>
                    <a:lnTo>
                      <a:pt x="264" y="1124"/>
                    </a:lnTo>
                    <a:lnTo>
                      <a:pt x="265" y="1146"/>
                    </a:lnTo>
                    <a:lnTo>
                      <a:pt x="222" y="1149"/>
                    </a:lnTo>
                    <a:lnTo>
                      <a:pt x="220" y="1130"/>
                    </a:lnTo>
                    <a:lnTo>
                      <a:pt x="218" y="1112"/>
                    </a:lnTo>
                    <a:lnTo>
                      <a:pt x="216" y="1096"/>
                    </a:lnTo>
                    <a:lnTo>
                      <a:pt x="213" y="1081"/>
                    </a:lnTo>
                    <a:lnTo>
                      <a:pt x="210" y="1069"/>
                    </a:lnTo>
                    <a:lnTo>
                      <a:pt x="207" y="1056"/>
                    </a:lnTo>
                    <a:lnTo>
                      <a:pt x="203" y="1045"/>
                    </a:lnTo>
                    <a:lnTo>
                      <a:pt x="199" y="1036"/>
                    </a:lnTo>
                    <a:lnTo>
                      <a:pt x="195" y="1027"/>
                    </a:lnTo>
                    <a:lnTo>
                      <a:pt x="190" y="1018"/>
                    </a:lnTo>
                    <a:lnTo>
                      <a:pt x="185" y="1010"/>
                    </a:lnTo>
                    <a:lnTo>
                      <a:pt x="180" y="1003"/>
                    </a:lnTo>
                    <a:lnTo>
                      <a:pt x="169" y="990"/>
                    </a:lnTo>
                    <a:lnTo>
                      <a:pt x="157" y="975"/>
                    </a:lnTo>
                    <a:lnTo>
                      <a:pt x="189" y="947"/>
                    </a:lnTo>
                    <a:close/>
                    <a:moveTo>
                      <a:pt x="265" y="1146"/>
                    </a:moveTo>
                    <a:lnTo>
                      <a:pt x="267" y="1159"/>
                    </a:lnTo>
                    <a:lnTo>
                      <a:pt x="268" y="1170"/>
                    </a:lnTo>
                    <a:lnTo>
                      <a:pt x="271" y="1181"/>
                    </a:lnTo>
                    <a:lnTo>
                      <a:pt x="274" y="1190"/>
                    </a:lnTo>
                    <a:lnTo>
                      <a:pt x="278" y="1199"/>
                    </a:lnTo>
                    <a:lnTo>
                      <a:pt x="283" y="1207"/>
                    </a:lnTo>
                    <a:lnTo>
                      <a:pt x="288" y="1214"/>
                    </a:lnTo>
                    <a:lnTo>
                      <a:pt x="293" y="1220"/>
                    </a:lnTo>
                    <a:lnTo>
                      <a:pt x="299" y="1226"/>
                    </a:lnTo>
                    <a:lnTo>
                      <a:pt x="305" y="1232"/>
                    </a:lnTo>
                    <a:lnTo>
                      <a:pt x="312" y="1237"/>
                    </a:lnTo>
                    <a:lnTo>
                      <a:pt x="319" y="1243"/>
                    </a:lnTo>
                    <a:lnTo>
                      <a:pt x="336" y="1252"/>
                    </a:lnTo>
                    <a:lnTo>
                      <a:pt x="353" y="1262"/>
                    </a:lnTo>
                    <a:lnTo>
                      <a:pt x="332" y="1300"/>
                    </a:lnTo>
                    <a:lnTo>
                      <a:pt x="310" y="1288"/>
                    </a:lnTo>
                    <a:lnTo>
                      <a:pt x="290" y="1275"/>
                    </a:lnTo>
                    <a:lnTo>
                      <a:pt x="281" y="1269"/>
                    </a:lnTo>
                    <a:lnTo>
                      <a:pt x="272" y="1262"/>
                    </a:lnTo>
                    <a:lnTo>
                      <a:pt x="264" y="1255"/>
                    </a:lnTo>
                    <a:lnTo>
                      <a:pt x="256" y="1248"/>
                    </a:lnTo>
                    <a:lnTo>
                      <a:pt x="250" y="1238"/>
                    </a:lnTo>
                    <a:lnTo>
                      <a:pt x="244" y="1229"/>
                    </a:lnTo>
                    <a:lnTo>
                      <a:pt x="238" y="1219"/>
                    </a:lnTo>
                    <a:lnTo>
                      <a:pt x="233" y="1208"/>
                    </a:lnTo>
                    <a:lnTo>
                      <a:pt x="229" y="1195"/>
                    </a:lnTo>
                    <a:lnTo>
                      <a:pt x="226" y="1181"/>
                    </a:lnTo>
                    <a:lnTo>
                      <a:pt x="223" y="1166"/>
                    </a:lnTo>
                    <a:lnTo>
                      <a:pt x="222" y="1149"/>
                    </a:lnTo>
                    <a:lnTo>
                      <a:pt x="265" y="1146"/>
                    </a:lnTo>
                    <a:close/>
                    <a:moveTo>
                      <a:pt x="353" y="1262"/>
                    </a:moveTo>
                    <a:lnTo>
                      <a:pt x="370" y="1271"/>
                    </a:lnTo>
                    <a:lnTo>
                      <a:pt x="387" y="1281"/>
                    </a:lnTo>
                    <a:lnTo>
                      <a:pt x="405" y="1293"/>
                    </a:lnTo>
                    <a:lnTo>
                      <a:pt x="424" y="1306"/>
                    </a:lnTo>
                    <a:lnTo>
                      <a:pt x="443" y="1320"/>
                    </a:lnTo>
                    <a:lnTo>
                      <a:pt x="464" y="1338"/>
                    </a:lnTo>
                    <a:lnTo>
                      <a:pt x="483" y="1357"/>
                    </a:lnTo>
                    <a:lnTo>
                      <a:pt x="504" y="1381"/>
                    </a:lnTo>
                    <a:lnTo>
                      <a:pt x="514" y="1393"/>
                    </a:lnTo>
                    <a:lnTo>
                      <a:pt x="525" y="1406"/>
                    </a:lnTo>
                    <a:lnTo>
                      <a:pt x="535" y="1422"/>
                    </a:lnTo>
                    <a:lnTo>
                      <a:pt x="546" y="1437"/>
                    </a:lnTo>
                    <a:lnTo>
                      <a:pt x="556" y="1453"/>
                    </a:lnTo>
                    <a:lnTo>
                      <a:pt x="566" y="1471"/>
                    </a:lnTo>
                    <a:lnTo>
                      <a:pt x="577" y="1490"/>
                    </a:lnTo>
                    <a:lnTo>
                      <a:pt x="588" y="1510"/>
                    </a:lnTo>
                    <a:lnTo>
                      <a:pt x="598" y="1531"/>
                    </a:lnTo>
                    <a:lnTo>
                      <a:pt x="608" y="1554"/>
                    </a:lnTo>
                    <a:lnTo>
                      <a:pt x="618" y="1577"/>
                    </a:lnTo>
                    <a:lnTo>
                      <a:pt x="629" y="1602"/>
                    </a:lnTo>
                    <a:lnTo>
                      <a:pt x="638" y="1628"/>
                    </a:lnTo>
                    <a:lnTo>
                      <a:pt x="648" y="1656"/>
                    </a:lnTo>
                    <a:lnTo>
                      <a:pt x="658" y="1686"/>
                    </a:lnTo>
                    <a:lnTo>
                      <a:pt x="667" y="1716"/>
                    </a:lnTo>
                    <a:lnTo>
                      <a:pt x="625" y="1730"/>
                    </a:lnTo>
                    <a:lnTo>
                      <a:pt x="616" y="1700"/>
                    </a:lnTo>
                    <a:lnTo>
                      <a:pt x="607" y="1672"/>
                    </a:lnTo>
                    <a:lnTo>
                      <a:pt x="598" y="1646"/>
                    </a:lnTo>
                    <a:lnTo>
                      <a:pt x="589" y="1620"/>
                    </a:lnTo>
                    <a:lnTo>
                      <a:pt x="578" y="1597"/>
                    </a:lnTo>
                    <a:lnTo>
                      <a:pt x="569" y="1574"/>
                    </a:lnTo>
                    <a:lnTo>
                      <a:pt x="560" y="1553"/>
                    </a:lnTo>
                    <a:lnTo>
                      <a:pt x="550" y="1533"/>
                    </a:lnTo>
                    <a:lnTo>
                      <a:pt x="541" y="1515"/>
                    </a:lnTo>
                    <a:lnTo>
                      <a:pt x="530" y="1496"/>
                    </a:lnTo>
                    <a:lnTo>
                      <a:pt x="521" y="1480"/>
                    </a:lnTo>
                    <a:lnTo>
                      <a:pt x="511" y="1465"/>
                    </a:lnTo>
                    <a:lnTo>
                      <a:pt x="491" y="1436"/>
                    </a:lnTo>
                    <a:lnTo>
                      <a:pt x="472" y="1411"/>
                    </a:lnTo>
                    <a:lnTo>
                      <a:pt x="454" y="1390"/>
                    </a:lnTo>
                    <a:lnTo>
                      <a:pt x="434" y="1370"/>
                    </a:lnTo>
                    <a:lnTo>
                      <a:pt x="416" y="1355"/>
                    </a:lnTo>
                    <a:lnTo>
                      <a:pt x="398" y="1341"/>
                    </a:lnTo>
                    <a:lnTo>
                      <a:pt x="381" y="1328"/>
                    </a:lnTo>
                    <a:lnTo>
                      <a:pt x="363" y="1318"/>
                    </a:lnTo>
                    <a:lnTo>
                      <a:pt x="347" y="1309"/>
                    </a:lnTo>
                    <a:lnTo>
                      <a:pt x="332" y="1300"/>
                    </a:lnTo>
                    <a:lnTo>
                      <a:pt x="353" y="1262"/>
                    </a:lnTo>
                    <a:close/>
                    <a:moveTo>
                      <a:pt x="667" y="1716"/>
                    </a:moveTo>
                    <a:lnTo>
                      <a:pt x="670" y="1720"/>
                    </a:lnTo>
                    <a:lnTo>
                      <a:pt x="670" y="1724"/>
                    </a:lnTo>
                    <a:lnTo>
                      <a:pt x="671" y="1728"/>
                    </a:lnTo>
                    <a:lnTo>
                      <a:pt x="670" y="1732"/>
                    </a:lnTo>
                    <a:lnTo>
                      <a:pt x="667" y="1735"/>
                    </a:lnTo>
                    <a:lnTo>
                      <a:pt x="664" y="1739"/>
                    </a:lnTo>
                    <a:lnTo>
                      <a:pt x="660" y="1741"/>
                    </a:lnTo>
                    <a:lnTo>
                      <a:pt x="653" y="1744"/>
                    </a:lnTo>
                    <a:lnTo>
                      <a:pt x="646" y="1745"/>
                    </a:lnTo>
                    <a:lnTo>
                      <a:pt x="641" y="1746"/>
                    </a:lnTo>
                    <a:lnTo>
                      <a:pt x="636" y="1745"/>
                    </a:lnTo>
                    <a:lnTo>
                      <a:pt x="633" y="1743"/>
                    </a:lnTo>
                    <a:lnTo>
                      <a:pt x="631" y="1740"/>
                    </a:lnTo>
                    <a:lnTo>
                      <a:pt x="629" y="1737"/>
                    </a:lnTo>
                    <a:lnTo>
                      <a:pt x="628" y="1733"/>
                    </a:lnTo>
                    <a:lnTo>
                      <a:pt x="625" y="1730"/>
                    </a:lnTo>
                    <a:lnTo>
                      <a:pt x="667" y="1716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82" name="Freeform 678">
                <a:extLst>
                  <a:ext uri="{FF2B5EF4-FFF2-40B4-BE49-F238E27FC236}">
                    <a16:creationId xmlns:a16="http://schemas.microsoft.com/office/drawing/2014/main" id="{F7C84CB2-365B-4629-A1F9-0DB4CC82A7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52" y="1531"/>
                <a:ext cx="4" cy="18"/>
              </a:xfrm>
              <a:custGeom>
                <a:avLst/>
                <a:gdLst>
                  <a:gd name="T0" fmla="*/ 0 w 83"/>
                  <a:gd name="T1" fmla="*/ 0 h 353"/>
                  <a:gd name="T2" fmla="*/ 0 w 83"/>
                  <a:gd name="T3" fmla="*/ 0 h 353"/>
                  <a:gd name="T4" fmla="*/ 0 w 83"/>
                  <a:gd name="T5" fmla="*/ 0 h 353"/>
                  <a:gd name="T6" fmla="*/ 0 w 83"/>
                  <a:gd name="T7" fmla="*/ 0 h 353"/>
                  <a:gd name="T8" fmla="*/ 0 w 83"/>
                  <a:gd name="T9" fmla="*/ 0 h 353"/>
                  <a:gd name="T10" fmla="*/ 0 w 83"/>
                  <a:gd name="T11" fmla="*/ 0 h 353"/>
                  <a:gd name="T12" fmla="*/ 0 w 83"/>
                  <a:gd name="T13" fmla="*/ 0 h 353"/>
                  <a:gd name="T14" fmla="*/ 0 w 83"/>
                  <a:gd name="T15" fmla="*/ 0 h 353"/>
                  <a:gd name="T16" fmla="*/ 0 w 83"/>
                  <a:gd name="T17" fmla="*/ 0 h 353"/>
                  <a:gd name="T18" fmla="*/ 0 w 83"/>
                  <a:gd name="T19" fmla="*/ 0 h 353"/>
                  <a:gd name="T20" fmla="*/ 0 w 83"/>
                  <a:gd name="T21" fmla="*/ 0 h 353"/>
                  <a:gd name="T22" fmla="*/ 0 w 83"/>
                  <a:gd name="T23" fmla="*/ 0 h 353"/>
                  <a:gd name="T24" fmla="*/ 0 w 83"/>
                  <a:gd name="T25" fmla="*/ 0 h 353"/>
                  <a:gd name="T26" fmla="*/ 0 w 83"/>
                  <a:gd name="T27" fmla="*/ 0 h 353"/>
                  <a:gd name="T28" fmla="*/ 0 w 83"/>
                  <a:gd name="T29" fmla="*/ 0 h 353"/>
                  <a:gd name="T30" fmla="*/ 0 w 83"/>
                  <a:gd name="T31" fmla="*/ 0 h 353"/>
                  <a:gd name="T32" fmla="*/ 0 w 83"/>
                  <a:gd name="T33" fmla="*/ 0 h 353"/>
                  <a:gd name="T34" fmla="*/ 0 w 83"/>
                  <a:gd name="T35" fmla="*/ 0 h 353"/>
                  <a:gd name="T36" fmla="*/ 0 w 83"/>
                  <a:gd name="T37" fmla="*/ 0 h 353"/>
                  <a:gd name="T38" fmla="*/ 0 w 83"/>
                  <a:gd name="T39" fmla="*/ 0 h 353"/>
                  <a:gd name="T40" fmla="*/ 0 w 83"/>
                  <a:gd name="T41" fmla="*/ 0 h 353"/>
                  <a:gd name="T42" fmla="*/ 0 w 83"/>
                  <a:gd name="T43" fmla="*/ 0 h 353"/>
                  <a:gd name="T44" fmla="*/ 0 w 83"/>
                  <a:gd name="T45" fmla="*/ 0 h 353"/>
                  <a:gd name="T46" fmla="*/ 0 w 83"/>
                  <a:gd name="T47" fmla="*/ 0 h 353"/>
                  <a:gd name="T48" fmla="*/ 0 w 83"/>
                  <a:gd name="T49" fmla="*/ 1 h 353"/>
                  <a:gd name="T50" fmla="*/ 0 w 83"/>
                  <a:gd name="T51" fmla="*/ 1 h 353"/>
                  <a:gd name="T52" fmla="*/ 0 w 83"/>
                  <a:gd name="T53" fmla="*/ 1 h 353"/>
                  <a:gd name="T54" fmla="*/ 0 w 83"/>
                  <a:gd name="T55" fmla="*/ 1 h 353"/>
                  <a:gd name="T56" fmla="*/ 0 w 83"/>
                  <a:gd name="T57" fmla="*/ 1 h 353"/>
                  <a:gd name="T58" fmla="*/ 0 w 83"/>
                  <a:gd name="T59" fmla="*/ 1 h 353"/>
                  <a:gd name="T60" fmla="*/ 0 w 83"/>
                  <a:gd name="T61" fmla="*/ 1 h 353"/>
                  <a:gd name="T62" fmla="*/ 0 w 83"/>
                  <a:gd name="T63" fmla="*/ 1 h 353"/>
                  <a:gd name="T64" fmla="*/ 0 w 83"/>
                  <a:gd name="T65" fmla="*/ 1 h 353"/>
                  <a:gd name="T66" fmla="*/ 0 w 83"/>
                  <a:gd name="T67" fmla="*/ 1 h 353"/>
                  <a:gd name="T68" fmla="*/ 0 w 83"/>
                  <a:gd name="T69" fmla="*/ 1 h 353"/>
                  <a:gd name="T70" fmla="*/ 0 w 83"/>
                  <a:gd name="T71" fmla="*/ 0 h 353"/>
                  <a:gd name="T72" fmla="*/ 0 w 83"/>
                  <a:gd name="T73" fmla="*/ 0 h 353"/>
                  <a:gd name="T74" fmla="*/ 0 w 83"/>
                  <a:gd name="T75" fmla="*/ 0 h 353"/>
                  <a:gd name="T76" fmla="*/ 0 w 83"/>
                  <a:gd name="T77" fmla="*/ 0 h 353"/>
                  <a:gd name="T78" fmla="*/ 0 w 83"/>
                  <a:gd name="T79" fmla="*/ 0 h 353"/>
                  <a:gd name="T80" fmla="*/ 0 w 83"/>
                  <a:gd name="T81" fmla="*/ 0 h 353"/>
                  <a:gd name="T82" fmla="*/ 0 w 83"/>
                  <a:gd name="T83" fmla="*/ 1 h 353"/>
                  <a:gd name="T84" fmla="*/ 0 w 83"/>
                  <a:gd name="T85" fmla="*/ 1 h 353"/>
                  <a:gd name="T86" fmla="*/ 0 w 83"/>
                  <a:gd name="T87" fmla="*/ 1 h 353"/>
                  <a:gd name="T88" fmla="*/ 0 w 83"/>
                  <a:gd name="T89" fmla="*/ 1 h 353"/>
                  <a:gd name="T90" fmla="*/ 0 w 83"/>
                  <a:gd name="T91" fmla="*/ 1 h 353"/>
                  <a:gd name="T92" fmla="*/ 0 w 83"/>
                  <a:gd name="T93" fmla="*/ 1 h 353"/>
                  <a:gd name="T94" fmla="*/ 0 w 83"/>
                  <a:gd name="T95" fmla="*/ 1 h 353"/>
                  <a:gd name="T96" fmla="*/ 0 w 83"/>
                  <a:gd name="T97" fmla="*/ 1 h 353"/>
                  <a:gd name="T98" fmla="*/ 0 w 83"/>
                  <a:gd name="T99" fmla="*/ 1 h 353"/>
                  <a:gd name="T100" fmla="*/ 0 w 83"/>
                  <a:gd name="T101" fmla="*/ 1 h 353"/>
                  <a:gd name="T102" fmla="*/ 0 w 83"/>
                  <a:gd name="T103" fmla="*/ 1 h 353"/>
                  <a:gd name="T104" fmla="*/ 0 w 83"/>
                  <a:gd name="T105" fmla="*/ 1 h 353"/>
                  <a:gd name="T106" fmla="*/ 0 w 83"/>
                  <a:gd name="T107" fmla="*/ 1 h 353"/>
                  <a:gd name="T108" fmla="*/ 0 w 83"/>
                  <a:gd name="T109" fmla="*/ 1 h 353"/>
                  <a:gd name="T110" fmla="*/ 0 w 83"/>
                  <a:gd name="T111" fmla="*/ 1 h 353"/>
                  <a:gd name="T112" fmla="*/ 0 w 83"/>
                  <a:gd name="T113" fmla="*/ 1 h 353"/>
                  <a:gd name="T114" fmla="*/ 0 w 83"/>
                  <a:gd name="T115" fmla="*/ 1 h 353"/>
                  <a:gd name="T116" fmla="*/ 0 w 83"/>
                  <a:gd name="T117" fmla="*/ 1 h 35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83" h="353">
                    <a:moveTo>
                      <a:pt x="0" y="23"/>
                    </a:moveTo>
                    <a:lnTo>
                      <a:pt x="0" y="19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5" y="1"/>
                    </a:lnTo>
                    <a:lnTo>
                      <a:pt x="22" y="0"/>
                    </a:lnTo>
                    <a:lnTo>
                      <a:pt x="29" y="1"/>
                    </a:lnTo>
                    <a:lnTo>
                      <a:pt x="34" y="2"/>
                    </a:lnTo>
                    <a:lnTo>
                      <a:pt x="38" y="5"/>
                    </a:lnTo>
                    <a:lnTo>
                      <a:pt x="41" y="8"/>
                    </a:lnTo>
                    <a:lnTo>
                      <a:pt x="42" y="11"/>
                    </a:lnTo>
                    <a:lnTo>
                      <a:pt x="43" y="15"/>
                    </a:lnTo>
                    <a:lnTo>
                      <a:pt x="44" y="19"/>
                    </a:lnTo>
                    <a:lnTo>
                      <a:pt x="44" y="23"/>
                    </a:lnTo>
                    <a:lnTo>
                      <a:pt x="0" y="23"/>
                    </a:lnTo>
                    <a:close/>
                    <a:moveTo>
                      <a:pt x="44" y="23"/>
                    </a:moveTo>
                    <a:lnTo>
                      <a:pt x="44" y="31"/>
                    </a:lnTo>
                    <a:lnTo>
                      <a:pt x="45" y="55"/>
                    </a:lnTo>
                    <a:lnTo>
                      <a:pt x="46" y="89"/>
                    </a:lnTo>
                    <a:lnTo>
                      <a:pt x="49" y="133"/>
                    </a:lnTo>
                    <a:lnTo>
                      <a:pt x="53" y="182"/>
                    </a:lnTo>
                    <a:lnTo>
                      <a:pt x="61" y="232"/>
                    </a:lnTo>
                    <a:lnTo>
                      <a:pt x="65" y="256"/>
                    </a:lnTo>
                    <a:lnTo>
                      <a:pt x="70" y="280"/>
                    </a:lnTo>
                    <a:lnTo>
                      <a:pt x="75" y="302"/>
                    </a:lnTo>
                    <a:lnTo>
                      <a:pt x="81" y="324"/>
                    </a:lnTo>
                    <a:lnTo>
                      <a:pt x="39" y="337"/>
                    </a:lnTo>
                    <a:lnTo>
                      <a:pt x="33" y="315"/>
                    </a:lnTo>
                    <a:lnTo>
                      <a:pt x="27" y="291"/>
                    </a:lnTo>
                    <a:lnTo>
                      <a:pt x="22" y="266"/>
                    </a:lnTo>
                    <a:lnTo>
                      <a:pt x="18" y="240"/>
                    </a:lnTo>
                    <a:lnTo>
                      <a:pt x="10" y="188"/>
                    </a:lnTo>
                    <a:lnTo>
                      <a:pt x="6" y="138"/>
                    </a:lnTo>
                    <a:lnTo>
                      <a:pt x="2" y="93"/>
                    </a:lnTo>
                    <a:lnTo>
                      <a:pt x="1" y="57"/>
                    </a:lnTo>
                    <a:lnTo>
                      <a:pt x="0" y="32"/>
                    </a:lnTo>
                    <a:lnTo>
                      <a:pt x="0" y="23"/>
                    </a:lnTo>
                    <a:lnTo>
                      <a:pt x="44" y="23"/>
                    </a:lnTo>
                    <a:close/>
                    <a:moveTo>
                      <a:pt x="81" y="324"/>
                    </a:moveTo>
                    <a:lnTo>
                      <a:pt x="82" y="328"/>
                    </a:lnTo>
                    <a:lnTo>
                      <a:pt x="83" y="331"/>
                    </a:lnTo>
                    <a:lnTo>
                      <a:pt x="83" y="335"/>
                    </a:lnTo>
                    <a:lnTo>
                      <a:pt x="83" y="339"/>
                    </a:lnTo>
                    <a:lnTo>
                      <a:pt x="81" y="342"/>
                    </a:lnTo>
                    <a:lnTo>
                      <a:pt x="78" y="345"/>
                    </a:lnTo>
                    <a:lnTo>
                      <a:pt x="74" y="348"/>
                    </a:lnTo>
                    <a:lnTo>
                      <a:pt x="67" y="351"/>
                    </a:lnTo>
                    <a:lnTo>
                      <a:pt x="60" y="352"/>
                    </a:lnTo>
                    <a:lnTo>
                      <a:pt x="54" y="353"/>
                    </a:lnTo>
                    <a:lnTo>
                      <a:pt x="50" y="352"/>
                    </a:lnTo>
                    <a:lnTo>
                      <a:pt x="46" y="350"/>
                    </a:lnTo>
                    <a:lnTo>
                      <a:pt x="44" y="348"/>
                    </a:lnTo>
                    <a:lnTo>
                      <a:pt x="42" y="344"/>
                    </a:lnTo>
                    <a:lnTo>
                      <a:pt x="40" y="341"/>
                    </a:lnTo>
                    <a:lnTo>
                      <a:pt x="39" y="337"/>
                    </a:lnTo>
                    <a:lnTo>
                      <a:pt x="81" y="324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83" name="Freeform 679">
                <a:extLst>
                  <a:ext uri="{FF2B5EF4-FFF2-40B4-BE49-F238E27FC236}">
                    <a16:creationId xmlns:a16="http://schemas.microsoft.com/office/drawing/2014/main" id="{C866C0C3-2B6D-4250-877D-6515639A1F3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28" y="1518"/>
                <a:ext cx="14" cy="37"/>
              </a:xfrm>
              <a:custGeom>
                <a:avLst/>
                <a:gdLst>
                  <a:gd name="T0" fmla="*/ 0 w 261"/>
                  <a:gd name="T1" fmla="*/ 0 h 708"/>
                  <a:gd name="T2" fmla="*/ 0 w 261"/>
                  <a:gd name="T3" fmla="*/ 0 h 708"/>
                  <a:gd name="T4" fmla="*/ 0 w 261"/>
                  <a:gd name="T5" fmla="*/ 0 h 708"/>
                  <a:gd name="T6" fmla="*/ 0 w 261"/>
                  <a:gd name="T7" fmla="*/ 0 h 708"/>
                  <a:gd name="T8" fmla="*/ 0 w 261"/>
                  <a:gd name="T9" fmla="*/ 0 h 708"/>
                  <a:gd name="T10" fmla="*/ 0 w 261"/>
                  <a:gd name="T11" fmla="*/ 0 h 708"/>
                  <a:gd name="T12" fmla="*/ 0 w 261"/>
                  <a:gd name="T13" fmla="*/ 0 h 708"/>
                  <a:gd name="T14" fmla="*/ 0 w 261"/>
                  <a:gd name="T15" fmla="*/ 0 h 708"/>
                  <a:gd name="T16" fmla="*/ 0 w 261"/>
                  <a:gd name="T17" fmla="*/ 0 h 708"/>
                  <a:gd name="T18" fmla="*/ 0 w 261"/>
                  <a:gd name="T19" fmla="*/ 0 h 708"/>
                  <a:gd name="T20" fmla="*/ 0 w 261"/>
                  <a:gd name="T21" fmla="*/ 0 h 708"/>
                  <a:gd name="T22" fmla="*/ 0 w 261"/>
                  <a:gd name="T23" fmla="*/ 0 h 708"/>
                  <a:gd name="T24" fmla="*/ 0 w 261"/>
                  <a:gd name="T25" fmla="*/ 0 h 708"/>
                  <a:gd name="T26" fmla="*/ 1 w 261"/>
                  <a:gd name="T27" fmla="*/ 0 h 708"/>
                  <a:gd name="T28" fmla="*/ 1 w 261"/>
                  <a:gd name="T29" fmla="*/ 1 h 708"/>
                  <a:gd name="T30" fmla="*/ 1 w 261"/>
                  <a:gd name="T31" fmla="*/ 1 h 708"/>
                  <a:gd name="T32" fmla="*/ 1 w 261"/>
                  <a:gd name="T33" fmla="*/ 1 h 708"/>
                  <a:gd name="T34" fmla="*/ 1 w 261"/>
                  <a:gd name="T35" fmla="*/ 1 h 708"/>
                  <a:gd name="T36" fmla="*/ 1 w 261"/>
                  <a:gd name="T37" fmla="*/ 1 h 708"/>
                  <a:gd name="T38" fmla="*/ 1 w 261"/>
                  <a:gd name="T39" fmla="*/ 1 h 708"/>
                  <a:gd name="T40" fmla="*/ 1 w 261"/>
                  <a:gd name="T41" fmla="*/ 1 h 708"/>
                  <a:gd name="T42" fmla="*/ 0 w 261"/>
                  <a:gd name="T43" fmla="*/ 1 h 708"/>
                  <a:gd name="T44" fmla="*/ 0 w 261"/>
                  <a:gd name="T45" fmla="*/ 1 h 708"/>
                  <a:gd name="T46" fmla="*/ 0 w 261"/>
                  <a:gd name="T47" fmla="*/ 0 h 708"/>
                  <a:gd name="T48" fmla="*/ 0 w 261"/>
                  <a:gd name="T49" fmla="*/ 0 h 708"/>
                  <a:gd name="T50" fmla="*/ 0 w 261"/>
                  <a:gd name="T51" fmla="*/ 0 h 708"/>
                  <a:gd name="T52" fmla="*/ 0 w 261"/>
                  <a:gd name="T53" fmla="*/ 0 h 708"/>
                  <a:gd name="T54" fmla="*/ 1 w 261"/>
                  <a:gd name="T55" fmla="*/ 1 h 708"/>
                  <a:gd name="T56" fmla="*/ 1 w 261"/>
                  <a:gd name="T57" fmla="*/ 1 h 708"/>
                  <a:gd name="T58" fmla="*/ 1 w 261"/>
                  <a:gd name="T59" fmla="*/ 1 h 708"/>
                  <a:gd name="T60" fmla="*/ 1 w 261"/>
                  <a:gd name="T61" fmla="*/ 1 h 708"/>
                  <a:gd name="T62" fmla="*/ 1 w 261"/>
                  <a:gd name="T63" fmla="*/ 1 h 708"/>
                  <a:gd name="T64" fmla="*/ 0 w 261"/>
                  <a:gd name="T65" fmla="*/ 1 h 708"/>
                  <a:gd name="T66" fmla="*/ 0 w 261"/>
                  <a:gd name="T67" fmla="*/ 1 h 708"/>
                  <a:gd name="T68" fmla="*/ 0 w 261"/>
                  <a:gd name="T69" fmla="*/ 1 h 708"/>
                  <a:gd name="T70" fmla="*/ 1 w 261"/>
                  <a:gd name="T71" fmla="*/ 1 h 708"/>
                  <a:gd name="T72" fmla="*/ 1 w 261"/>
                  <a:gd name="T73" fmla="*/ 1 h 708"/>
                  <a:gd name="T74" fmla="*/ 1 w 261"/>
                  <a:gd name="T75" fmla="*/ 1 h 708"/>
                  <a:gd name="T76" fmla="*/ 1 w 261"/>
                  <a:gd name="T77" fmla="*/ 1 h 708"/>
                  <a:gd name="T78" fmla="*/ 1 w 261"/>
                  <a:gd name="T79" fmla="*/ 2 h 708"/>
                  <a:gd name="T80" fmla="*/ 1 w 261"/>
                  <a:gd name="T81" fmla="*/ 2 h 708"/>
                  <a:gd name="T82" fmla="*/ 1 w 261"/>
                  <a:gd name="T83" fmla="*/ 2 h 708"/>
                  <a:gd name="T84" fmla="*/ 1 w 261"/>
                  <a:gd name="T85" fmla="*/ 2 h 708"/>
                  <a:gd name="T86" fmla="*/ 1 w 261"/>
                  <a:gd name="T87" fmla="*/ 2 h 708"/>
                  <a:gd name="T88" fmla="*/ 1 w 261"/>
                  <a:gd name="T89" fmla="*/ 2 h 708"/>
                  <a:gd name="T90" fmla="*/ 1 w 261"/>
                  <a:gd name="T91" fmla="*/ 2 h 708"/>
                  <a:gd name="T92" fmla="*/ 1 w 261"/>
                  <a:gd name="T93" fmla="*/ 2 h 708"/>
                  <a:gd name="T94" fmla="*/ 0 w 261"/>
                  <a:gd name="T95" fmla="*/ 2 h 708"/>
                  <a:gd name="T96" fmla="*/ 0 w 261"/>
                  <a:gd name="T97" fmla="*/ 1 h 708"/>
                  <a:gd name="T98" fmla="*/ 0 w 261"/>
                  <a:gd name="T99" fmla="*/ 1 h 708"/>
                  <a:gd name="T100" fmla="*/ 1 w 261"/>
                  <a:gd name="T101" fmla="*/ 2 h 708"/>
                  <a:gd name="T102" fmla="*/ 1 w 261"/>
                  <a:gd name="T103" fmla="*/ 2 h 708"/>
                  <a:gd name="T104" fmla="*/ 1 w 261"/>
                  <a:gd name="T105" fmla="*/ 2 h 708"/>
                  <a:gd name="T106" fmla="*/ 1 w 261"/>
                  <a:gd name="T107" fmla="*/ 2 h 708"/>
                  <a:gd name="T108" fmla="*/ 1 w 261"/>
                  <a:gd name="T109" fmla="*/ 2 h 708"/>
                  <a:gd name="T110" fmla="*/ 1 w 261"/>
                  <a:gd name="T111" fmla="*/ 2 h 708"/>
                  <a:gd name="T112" fmla="*/ 1 w 261"/>
                  <a:gd name="T113" fmla="*/ 2 h 708"/>
                  <a:gd name="T114" fmla="*/ 1 w 261"/>
                  <a:gd name="T115" fmla="*/ 2 h 708"/>
                  <a:gd name="T116" fmla="*/ 1 w 261"/>
                  <a:gd name="T117" fmla="*/ 2 h 7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61" h="708">
                    <a:moveTo>
                      <a:pt x="11" y="41"/>
                    </a:moveTo>
                    <a:lnTo>
                      <a:pt x="8" y="39"/>
                    </a:lnTo>
                    <a:lnTo>
                      <a:pt x="5" y="36"/>
                    </a:lnTo>
                    <a:lnTo>
                      <a:pt x="3" y="33"/>
                    </a:lnTo>
                    <a:lnTo>
                      <a:pt x="1" y="30"/>
                    </a:lnTo>
                    <a:lnTo>
                      <a:pt x="0" y="27"/>
                    </a:lnTo>
                    <a:lnTo>
                      <a:pt x="1" y="21"/>
                    </a:lnTo>
                    <a:lnTo>
                      <a:pt x="3" y="16"/>
                    </a:lnTo>
                    <a:lnTo>
                      <a:pt x="7" y="10"/>
                    </a:lnTo>
                    <a:lnTo>
                      <a:pt x="12" y="5"/>
                    </a:lnTo>
                    <a:lnTo>
                      <a:pt x="16" y="2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27" y="1"/>
                    </a:lnTo>
                    <a:lnTo>
                      <a:pt x="32" y="2"/>
                    </a:lnTo>
                    <a:lnTo>
                      <a:pt x="35" y="4"/>
                    </a:lnTo>
                    <a:lnTo>
                      <a:pt x="38" y="7"/>
                    </a:lnTo>
                    <a:lnTo>
                      <a:pt x="11" y="41"/>
                    </a:lnTo>
                    <a:close/>
                    <a:moveTo>
                      <a:pt x="38" y="7"/>
                    </a:moveTo>
                    <a:lnTo>
                      <a:pt x="47" y="14"/>
                    </a:lnTo>
                    <a:lnTo>
                      <a:pt x="70" y="34"/>
                    </a:lnTo>
                    <a:lnTo>
                      <a:pt x="86" y="47"/>
                    </a:lnTo>
                    <a:lnTo>
                      <a:pt x="102" y="63"/>
                    </a:lnTo>
                    <a:lnTo>
                      <a:pt x="121" y="81"/>
                    </a:lnTo>
                    <a:lnTo>
                      <a:pt x="139" y="99"/>
                    </a:lnTo>
                    <a:lnTo>
                      <a:pt x="157" y="120"/>
                    </a:lnTo>
                    <a:lnTo>
                      <a:pt x="174" y="140"/>
                    </a:lnTo>
                    <a:lnTo>
                      <a:pt x="190" y="162"/>
                    </a:lnTo>
                    <a:lnTo>
                      <a:pt x="204" y="183"/>
                    </a:lnTo>
                    <a:lnTo>
                      <a:pt x="210" y="194"/>
                    </a:lnTo>
                    <a:lnTo>
                      <a:pt x="215" y="205"/>
                    </a:lnTo>
                    <a:lnTo>
                      <a:pt x="219" y="216"/>
                    </a:lnTo>
                    <a:lnTo>
                      <a:pt x="222" y="226"/>
                    </a:lnTo>
                    <a:lnTo>
                      <a:pt x="225" y="236"/>
                    </a:lnTo>
                    <a:lnTo>
                      <a:pt x="226" y="246"/>
                    </a:lnTo>
                    <a:lnTo>
                      <a:pt x="226" y="256"/>
                    </a:lnTo>
                    <a:lnTo>
                      <a:pt x="225" y="265"/>
                    </a:lnTo>
                    <a:lnTo>
                      <a:pt x="182" y="256"/>
                    </a:lnTo>
                    <a:lnTo>
                      <a:pt x="183" y="250"/>
                    </a:lnTo>
                    <a:lnTo>
                      <a:pt x="182" y="242"/>
                    </a:lnTo>
                    <a:lnTo>
                      <a:pt x="181" y="234"/>
                    </a:lnTo>
                    <a:lnTo>
                      <a:pt x="179" y="226"/>
                    </a:lnTo>
                    <a:lnTo>
                      <a:pt x="175" y="219"/>
                    </a:lnTo>
                    <a:lnTo>
                      <a:pt x="172" y="210"/>
                    </a:lnTo>
                    <a:lnTo>
                      <a:pt x="167" y="202"/>
                    </a:lnTo>
                    <a:lnTo>
                      <a:pt x="162" y="193"/>
                    </a:lnTo>
                    <a:lnTo>
                      <a:pt x="148" y="175"/>
                    </a:lnTo>
                    <a:lnTo>
                      <a:pt x="134" y="158"/>
                    </a:lnTo>
                    <a:lnTo>
                      <a:pt x="119" y="139"/>
                    </a:lnTo>
                    <a:lnTo>
                      <a:pt x="102" y="123"/>
                    </a:lnTo>
                    <a:lnTo>
                      <a:pt x="69" y="91"/>
                    </a:lnTo>
                    <a:lnTo>
                      <a:pt x="40" y="65"/>
                    </a:lnTo>
                    <a:lnTo>
                      <a:pt x="19" y="48"/>
                    </a:lnTo>
                    <a:lnTo>
                      <a:pt x="11" y="41"/>
                    </a:lnTo>
                    <a:lnTo>
                      <a:pt x="38" y="7"/>
                    </a:lnTo>
                    <a:close/>
                    <a:moveTo>
                      <a:pt x="225" y="265"/>
                    </a:moveTo>
                    <a:lnTo>
                      <a:pt x="222" y="281"/>
                    </a:lnTo>
                    <a:lnTo>
                      <a:pt x="218" y="300"/>
                    </a:lnTo>
                    <a:lnTo>
                      <a:pt x="215" y="321"/>
                    </a:lnTo>
                    <a:lnTo>
                      <a:pt x="212" y="345"/>
                    </a:lnTo>
                    <a:lnTo>
                      <a:pt x="210" y="369"/>
                    </a:lnTo>
                    <a:lnTo>
                      <a:pt x="207" y="396"/>
                    </a:lnTo>
                    <a:lnTo>
                      <a:pt x="206" y="424"/>
                    </a:lnTo>
                    <a:lnTo>
                      <a:pt x="206" y="452"/>
                    </a:lnTo>
                    <a:lnTo>
                      <a:pt x="162" y="452"/>
                    </a:lnTo>
                    <a:lnTo>
                      <a:pt x="162" y="423"/>
                    </a:lnTo>
                    <a:lnTo>
                      <a:pt x="164" y="394"/>
                    </a:lnTo>
                    <a:lnTo>
                      <a:pt x="166" y="366"/>
                    </a:lnTo>
                    <a:lnTo>
                      <a:pt x="169" y="340"/>
                    </a:lnTo>
                    <a:lnTo>
                      <a:pt x="172" y="315"/>
                    </a:lnTo>
                    <a:lnTo>
                      <a:pt x="175" y="294"/>
                    </a:lnTo>
                    <a:lnTo>
                      <a:pt x="179" y="273"/>
                    </a:lnTo>
                    <a:lnTo>
                      <a:pt x="182" y="256"/>
                    </a:lnTo>
                    <a:lnTo>
                      <a:pt x="225" y="265"/>
                    </a:lnTo>
                    <a:close/>
                    <a:moveTo>
                      <a:pt x="206" y="452"/>
                    </a:moveTo>
                    <a:lnTo>
                      <a:pt x="206" y="481"/>
                    </a:lnTo>
                    <a:lnTo>
                      <a:pt x="208" y="510"/>
                    </a:lnTo>
                    <a:lnTo>
                      <a:pt x="212" y="538"/>
                    </a:lnTo>
                    <a:lnTo>
                      <a:pt x="216" y="567"/>
                    </a:lnTo>
                    <a:lnTo>
                      <a:pt x="219" y="581"/>
                    </a:lnTo>
                    <a:lnTo>
                      <a:pt x="223" y="594"/>
                    </a:lnTo>
                    <a:lnTo>
                      <a:pt x="227" y="609"/>
                    </a:lnTo>
                    <a:lnTo>
                      <a:pt x="231" y="622"/>
                    </a:lnTo>
                    <a:lnTo>
                      <a:pt x="237" y="635"/>
                    </a:lnTo>
                    <a:lnTo>
                      <a:pt x="242" y="649"/>
                    </a:lnTo>
                    <a:lnTo>
                      <a:pt x="249" y="661"/>
                    </a:lnTo>
                    <a:lnTo>
                      <a:pt x="256" y="673"/>
                    </a:lnTo>
                    <a:lnTo>
                      <a:pt x="218" y="696"/>
                    </a:lnTo>
                    <a:lnTo>
                      <a:pt x="211" y="681"/>
                    </a:lnTo>
                    <a:lnTo>
                      <a:pt x="204" y="668"/>
                    </a:lnTo>
                    <a:lnTo>
                      <a:pt x="196" y="653"/>
                    </a:lnTo>
                    <a:lnTo>
                      <a:pt x="191" y="638"/>
                    </a:lnTo>
                    <a:lnTo>
                      <a:pt x="186" y="623"/>
                    </a:lnTo>
                    <a:lnTo>
                      <a:pt x="181" y="608"/>
                    </a:lnTo>
                    <a:lnTo>
                      <a:pt x="177" y="592"/>
                    </a:lnTo>
                    <a:lnTo>
                      <a:pt x="174" y="577"/>
                    </a:lnTo>
                    <a:lnTo>
                      <a:pt x="168" y="545"/>
                    </a:lnTo>
                    <a:lnTo>
                      <a:pt x="165" y="515"/>
                    </a:lnTo>
                    <a:lnTo>
                      <a:pt x="163" y="483"/>
                    </a:lnTo>
                    <a:lnTo>
                      <a:pt x="162" y="452"/>
                    </a:lnTo>
                    <a:lnTo>
                      <a:pt x="206" y="452"/>
                    </a:lnTo>
                    <a:close/>
                    <a:moveTo>
                      <a:pt x="256" y="673"/>
                    </a:moveTo>
                    <a:lnTo>
                      <a:pt x="258" y="677"/>
                    </a:lnTo>
                    <a:lnTo>
                      <a:pt x="260" y="680"/>
                    </a:lnTo>
                    <a:lnTo>
                      <a:pt x="261" y="685"/>
                    </a:lnTo>
                    <a:lnTo>
                      <a:pt x="261" y="689"/>
                    </a:lnTo>
                    <a:lnTo>
                      <a:pt x="260" y="692"/>
                    </a:lnTo>
                    <a:lnTo>
                      <a:pt x="258" y="696"/>
                    </a:lnTo>
                    <a:lnTo>
                      <a:pt x="254" y="700"/>
                    </a:lnTo>
                    <a:lnTo>
                      <a:pt x="248" y="704"/>
                    </a:lnTo>
                    <a:lnTo>
                      <a:pt x="241" y="707"/>
                    </a:lnTo>
                    <a:lnTo>
                      <a:pt x="236" y="708"/>
                    </a:lnTo>
                    <a:lnTo>
                      <a:pt x="231" y="708"/>
                    </a:lnTo>
                    <a:lnTo>
                      <a:pt x="228" y="707"/>
                    </a:lnTo>
                    <a:lnTo>
                      <a:pt x="225" y="705"/>
                    </a:lnTo>
                    <a:lnTo>
                      <a:pt x="222" y="703"/>
                    </a:lnTo>
                    <a:lnTo>
                      <a:pt x="220" y="699"/>
                    </a:lnTo>
                    <a:lnTo>
                      <a:pt x="218" y="696"/>
                    </a:lnTo>
                    <a:lnTo>
                      <a:pt x="256" y="673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84" name="Freeform 680">
                <a:extLst>
                  <a:ext uri="{FF2B5EF4-FFF2-40B4-BE49-F238E27FC236}">
                    <a16:creationId xmlns:a16="http://schemas.microsoft.com/office/drawing/2014/main" id="{2B769164-543F-49D5-B10B-BF31833E0B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62" y="1528"/>
                <a:ext cx="31" cy="87"/>
              </a:xfrm>
              <a:custGeom>
                <a:avLst/>
                <a:gdLst>
                  <a:gd name="T0" fmla="*/ 0 w 582"/>
                  <a:gd name="T1" fmla="*/ 0 h 1659"/>
                  <a:gd name="T2" fmla="*/ 0 w 582"/>
                  <a:gd name="T3" fmla="*/ 0 h 1659"/>
                  <a:gd name="T4" fmla="*/ 0 w 582"/>
                  <a:gd name="T5" fmla="*/ 0 h 1659"/>
                  <a:gd name="T6" fmla="*/ 0 w 582"/>
                  <a:gd name="T7" fmla="*/ 0 h 1659"/>
                  <a:gd name="T8" fmla="*/ 0 w 582"/>
                  <a:gd name="T9" fmla="*/ 0 h 1659"/>
                  <a:gd name="T10" fmla="*/ 0 w 582"/>
                  <a:gd name="T11" fmla="*/ 0 h 1659"/>
                  <a:gd name="T12" fmla="*/ 0 w 582"/>
                  <a:gd name="T13" fmla="*/ 1 h 1659"/>
                  <a:gd name="T14" fmla="*/ 0 w 582"/>
                  <a:gd name="T15" fmla="*/ 1 h 1659"/>
                  <a:gd name="T16" fmla="*/ 0 w 582"/>
                  <a:gd name="T17" fmla="*/ 1 h 1659"/>
                  <a:gd name="T18" fmla="*/ 0 w 582"/>
                  <a:gd name="T19" fmla="*/ 1 h 1659"/>
                  <a:gd name="T20" fmla="*/ 0 w 582"/>
                  <a:gd name="T21" fmla="*/ 1 h 1659"/>
                  <a:gd name="T22" fmla="*/ 0 w 582"/>
                  <a:gd name="T23" fmla="*/ 1 h 1659"/>
                  <a:gd name="T24" fmla="*/ 0 w 582"/>
                  <a:gd name="T25" fmla="*/ 1 h 1659"/>
                  <a:gd name="T26" fmla="*/ 0 w 582"/>
                  <a:gd name="T27" fmla="*/ 0 h 1659"/>
                  <a:gd name="T28" fmla="*/ 0 w 582"/>
                  <a:gd name="T29" fmla="*/ 1 h 1659"/>
                  <a:gd name="T30" fmla="*/ 0 w 582"/>
                  <a:gd name="T31" fmla="*/ 1 h 1659"/>
                  <a:gd name="T32" fmla="*/ 0 w 582"/>
                  <a:gd name="T33" fmla="*/ 2 h 1659"/>
                  <a:gd name="T34" fmla="*/ 0 w 582"/>
                  <a:gd name="T35" fmla="*/ 2 h 1659"/>
                  <a:gd name="T36" fmla="*/ 1 w 582"/>
                  <a:gd name="T37" fmla="*/ 2 h 1659"/>
                  <a:gd name="T38" fmla="*/ 1 w 582"/>
                  <a:gd name="T39" fmla="*/ 2 h 1659"/>
                  <a:gd name="T40" fmla="*/ 1 w 582"/>
                  <a:gd name="T41" fmla="*/ 2 h 1659"/>
                  <a:gd name="T42" fmla="*/ 0 w 582"/>
                  <a:gd name="T43" fmla="*/ 2 h 1659"/>
                  <a:gd name="T44" fmla="*/ 0 w 582"/>
                  <a:gd name="T45" fmla="*/ 2 h 1659"/>
                  <a:gd name="T46" fmla="*/ 0 w 582"/>
                  <a:gd name="T47" fmla="*/ 1 h 1659"/>
                  <a:gd name="T48" fmla="*/ 0 w 582"/>
                  <a:gd name="T49" fmla="*/ 1 h 1659"/>
                  <a:gd name="T50" fmla="*/ 1 w 582"/>
                  <a:gd name="T51" fmla="*/ 2 h 1659"/>
                  <a:gd name="T52" fmla="*/ 1 w 582"/>
                  <a:gd name="T53" fmla="*/ 3 h 1659"/>
                  <a:gd name="T54" fmla="*/ 1 w 582"/>
                  <a:gd name="T55" fmla="*/ 3 h 1659"/>
                  <a:gd name="T56" fmla="*/ 1 w 582"/>
                  <a:gd name="T57" fmla="*/ 3 h 1659"/>
                  <a:gd name="T58" fmla="*/ 1 w 582"/>
                  <a:gd name="T59" fmla="*/ 2 h 1659"/>
                  <a:gd name="T60" fmla="*/ 1 w 582"/>
                  <a:gd name="T61" fmla="*/ 3 h 1659"/>
                  <a:gd name="T62" fmla="*/ 2 w 582"/>
                  <a:gd name="T63" fmla="*/ 3 h 1659"/>
                  <a:gd name="T64" fmla="*/ 2 w 582"/>
                  <a:gd name="T65" fmla="*/ 4 h 1659"/>
                  <a:gd name="T66" fmla="*/ 1 w 582"/>
                  <a:gd name="T67" fmla="*/ 3 h 1659"/>
                  <a:gd name="T68" fmla="*/ 1 w 582"/>
                  <a:gd name="T69" fmla="*/ 3 h 1659"/>
                  <a:gd name="T70" fmla="*/ 1 w 582"/>
                  <a:gd name="T71" fmla="*/ 3 h 1659"/>
                  <a:gd name="T72" fmla="*/ 2 w 582"/>
                  <a:gd name="T73" fmla="*/ 4 h 1659"/>
                  <a:gd name="T74" fmla="*/ 2 w 582"/>
                  <a:gd name="T75" fmla="*/ 4 h 1659"/>
                  <a:gd name="T76" fmla="*/ 2 w 582"/>
                  <a:gd name="T77" fmla="*/ 4 h 1659"/>
                  <a:gd name="T78" fmla="*/ 2 w 582"/>
                  <a:gd name="T79" fmla="*/ 4 h 1659"/>
                  <a:gd name="T80" fmla="*/ 1 w 582"/>
                  <a:gd name="T81" fmla="*/ 4 h 1659"/>
                  <a:gd name="T82" fmla="*/ 1 w 582"/>
                  <a:gd name="T83" fmla="*/ 4 h 1659"/>
                  <a:gd name="T84" fmla="*/ 2 w 582"/>
                  <a:gd name="T85" fmla="*/ 4 h 1659"/>
                  <a:gd name="T86" fmla="*/ 2 w 582"/>
                  <a:gd name="T87" fmla="*/ 5 h 1659"/>
                  <a:gd name="T88" fmla="*/ 2 w 582"/>
                  <a:gd name="T89" fmla="*/ 5 h 1659"/>
                  <a:gd name="T90" fmla="*/ 1 w 582"/>
                  <a:gd name="T91" fmla="*/ 5 h 1659"/>
                  <a:gd name="T92" fmla="*/ 1 w 582"/>
                  <a:gd name="T93" fmla="*/ 5 h 1659"/>
                  <a:gd name="T94" fmla="*/ 1 w 582"/>
                  <a:gd name="T95" fmla="*/ 4 h 165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82" h="1659">
                    <a:moveTo>
                      <a:pt x="4" y="33"/>
                    </a:moveTo>
                    <a:lnTo>
                      <a:pt x="2" y="30"/>
                    </a:lnTo>
                    <a:lnTo>
                      <a:pt x="1" y="26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1" y="15"/>
                    </a:lnTo>
                    <a:lnTo>
                      <a:pt x="4" y="12"/>
                    </a:lnTo>
                    <a:lnTo>
                      <a:pt x="8" y="7"/>
                    </a:lnTo>
                    <a:lnTo>
                      <a:pt x="14" y="4"/>
                    </a:lnTo>
                    <a:lnTo>
                      <a:pt x="21" y="1"/>
                    </a:lnTo>
                    <a:lnTo>
                      <a:pt x="26" y="0"/>
                    </a:lnTo>
                    <a:lnTo>
                      <a:pt x="31" y="0"/>
                    </a:lnTo>
                    <a:lnTo>
                      <a:pt x="35" y="2"/>
                    </a:lnTo>
                    <a:lnTo>
                      <a:pt x="38" y="4"/>
                    </a:lnTo>
                    <a:lnTo>
                      <a:pt x="40" y="7"/>
                    </a:lnTo>
                    <a:lnTo>
                      <a:pt x="42" y="11"/>
                    </a:lnTo>
                    <a:lnTo>
                      <a:pt x="44" y="15"/>
                    </a:lnTo>
                    <a:lnTo>
                      <a:pt x="4" y="33"/>
                    </a:lnTo>
                    <a:close/>
                    <a:moveTo>
                      <a:pt x="44" y="15"/>
                    </a:moveTo>
                    <a:lnTo>
                      <a:pt x="50" y="29"/>
                    </a:lnTo>
                    <a:lnTo>
                      <a:pt x="67" y="68"/>
                    </a:lnTo>
                    <a:lnTo>
                      <a:pt x="79" y="95"/>
                    </a:lnTo>
                    <a:lnTo>
                      <a:pt x="90" y="126"/>
                    </a:lnTo>
                    <a:lnTo>
                      <a:pt x="103" y="161"/>
                    </a:lnTo>
                    <a:lnTo>
                      <a:pt x="116" y="198"/>
                    </a:lnTo>
                    <a:lnTo>
                      <a:pt x="127" y="237"/>
                    </a:lnTo>
                    <a:lnTo>
                      <a:pt x="137" y="278"/>
                    </a:lnTo>
                    <a:lnTo>
                      <a:pt x="142" y="298"/>
                    </a:lnTo>
                    <a:lnTo>
                      <a:pt x="146" y="319"/>
                    </a:lnTo>
                    <a:lnTo>
                      <a:pt x="149" y="339"/>
                    </a:lnTo>
                    <a:lnTo>
                      <a:pt x="152" y="359"/>
                    </a:lnTo>
                    <a:lnTo>
                      <a:pt x="154" y="380"/>
                    </a:lnTo>
                    <a:lnTo>
                      <a:pt x="156" y="400"/>
                    </a:lnTo>
                    <a:lnTo>
                      <a:pt x="156" y="420"/>
                    </a:lnTo>
                    <a:lnTo>
                      <a:pt x="156" y="439"/>
                    </a:lnTo>
                    <a:lnTo>
                      <a:pt x="155" y="458"/>
                    </a:lnTo>
                    <a:lnTo>
                      <a:pt x="152" y="476"/>
                    </a:lnTo>
                    <a:lnTo>
                      <a:pt x="149" y="494"/>
                    </a:lnTo>
                    <a:lnTo>
                      <a:pt x="145" y="510"/>
                    </a:lnTo>
                    <a:lnTo>
                      <a:pt x="103" y="497"/>
                    </a:lnTo>
                    <a:lnTo>
                      <a:pt x="107" y="481"/>
                    </a:lnTo>
                    <a:lnTo>
                      <a:pt x="110" y="466"/>
                    </a:lnTo>
                    <a:lnTo>
                      <a:pt x="112" y="450"/>
                    </a:lnTo>
                    <a:lnTo>
                      <a:pt x="113" y="432"/>
                    </a:lnTo>
                    <a:lnTo>
                      <a:pt x="113" y="415"/>
                    </a:lnTo>
                    <a:lnTo>
                      <a:pt x="112" y="396"/>
                    </a:lnTo>
                    <a:lnTo>
                      <a:pt x="111" y="378"/>
                    </a:lnTo>
                    <a:lnTo>
                      <a:pt x="108" y="358"/>
                    </a:lnTo>
                    <a:lnTo>
                      <a:pt x="102" y="321"/>
                    </a:lnTo>
                    <a:lnTo>
                      <a:pt x="94" y="282"/>
                    </a:lnTo>
                    <a:lnTo>
                      <a:pt x="84" y="244"/>
                    </a:lnTo>
                    <a:lnTo>
                      <a:pt x="73" y="207"/>
                    </a:lnTo>
                    <a:lnTo>
                      <a:pt x="60" y="172"/>
                    </a:lnTo>
                    <a:lnTo>
                      <a:pt x="49" y="139"/>
                    </a:lnTo>
                    <a:lnTo>
                      <a:pt x="37" y="110"/>
                    </a:lnTo>
                    <a:lnTo>
                      <a:pt x="26" y="84"/>
                    </a:lnTo>
                    <a:lnTo>
                      <a:pt x="10" y="47"/>
                    </a:lnTo>
                    <a:lnTo>
                      <a:pt x="4" y="33"/>
                    </a:lnTo>
                    <a:lnTo>
                      <a:pt x="44" y="15"/>
                    </a:lnTo>
                    <a:close/>
                    <a:moveTo>
                      <a:pt x="103" y="497"/>
                    </a:moveTo>
                    <a:lnTo>
                      <a:pt x="103" y="498"/>
                    </a:lnTo>
                    <a:lnTo>
                      <a:pt x="103" y="497"/>
                    </a:lnTo>
                    <a:lnTo>
                      <a:pt x="124" y="504"/>
                    </a:lnTo>
                    <a:lnTo>
                      <a:pt x="103" y="497"/>
                    </a:lnTo>
                    <a:close/>
                    <a:moveTo>
                      <a:pt x="145" y="510"/>
                    </a:moveTo>
                    <a:lnTo>
                      <a:pt x="142" y="524"/>
                    </a:lnTo>
                    <a:lnTo>
                      <a:pt x="140" y="540"/>
                    </a:lnTo>
                    <a:lnTo>
                      <a:pt x="141" y="556"/>
                    </a:lnTo>
                    <a:lnTo>
                      <a:pt x="143" y="572"/>
                    </a:lnTo>
                    <a:lnTo>
                      <a:pt x="146" y="591"/>
                    </a:lnTo>
                    <a:lnTo>
                      <a:pt x="151" y="609"/>
                    </a:lnTo>
                    <a:lnTo>
                      <a:pt x="159" y="628"/>
                    </a:lnTo>
                    <a:lnTo>
                      <a:pt x="166" y="647"/>
                    </a:lnTo>
                    <a:lnTo>
                      <a:pt x="175" y="666"/>
                    </a:lnTo>
                    <a:lnTo>
                      <a:pt x="185" y="687"/>
                    </a:lnTo>
                    <a:lnTo>
                      <a:pt x="196" y="707"/>
                    </a:lnTo>
                    <a:lnTo>
                      <a:pt x="209" y="729"/>
                    </a:lnTo>
                    <a:lnTo>
                      <a:pt x="222" y="749"/>
                    </a:lnTo>
                    <a:lnTo>
                      <a:pt x="235" y="771"/>
                    </a:lnTo>
                    <a:lnTo>
                      <a:pt x="251" y="791"/>
                    </a:lnTo>
                    <a:lnTo>
                      <a:pt x="265" y="813"/>
                    </a:lnTo>
                    <a:lnTo>
                      <a:pt x="230" y="838"/>
                    </a:lnTo>
                    <a:lnTo>
                      <a:pt x="214" y="816"/>
                    </a:lnTo>
                    <a:lnTo>
                      <a:pt x="197" y="792"/>
                    </a:lnTo>
                    <a:lnTo>
                      <a:pt x="183" y="770"/>
                    </a:lnTo>
                    <a:lnTo>
                      <a:pt x="169" y="746"/>
                    </a:lnTo>
                    <a:lnTo>
                      <a:pt x="155" y="724"/>
                    </a:lnTo>
                    <a:lnTo>
                      <a:pt x="143" y="700"/>
                    </a:lnTo>
                    <a:lnTo>
                      <a:pt x="133" y="678"/>
                    </a:lnTo>
                    <a:lnTo>
                      <a:pt x="123" y="656"/>
                    </a:lnTo>
                    <a:lnTo>
                      <a:pt x="115" y="634"/>
                    </a:lnTo>
                    <a:lnTo>
                      <a:pt x="107" y="612"/>
                    </a:lnTo>
                    <a:lnTo>
                      <a:pt x="102" y="592"/>
                    </a:lnTo>
                    <a:lnTo>
                      <a:pt x="99" y="571"/>
                    </a:lnTo>
                    <a:lnTo>
                      <a:pt x="97" y="552"/>
                    </a:lnTo>
                    <a:lnTo>
                      <a:pt x="97" y="532"/>
                    </a:lnTo>
                    <a:lnTo>
                      <a:pt x="98" y="523"/>
                    </a:lnTo>
                    <a:lnTo>
                      <a:pt x="99" y="514"/>
                    </a:lnTo>
                    <a:lnTo>
                      <a:pt x="101" y="506"/>
                    </a:lnTo>
                    <a:lnTo>
                      <a:pt x="103" y="497"/>
                    </a:lnTo>
                    <a:lnTo>
                      <a:pt x="145" y="510"/>
                    </a:lnTo>
                    <a:close/>
                    <a:moveTo>
                      <a:pt x="265" y="813"/>
                    </a:moveTo>
                    <a:lnTo>
                      <a:pt x="298" y="856"/>
                    </a:lnTo>
                    <a:lnTo>
                      <a:pt x="330" y="898"/>
                    </a:lnTo>
                    <a:lnTo>
                      <a:pt x="364" y="939"/>
                    </a:lnTo>
                    <a:lnTo>
                      <a:pt x="398" y="977"/>
                    </a:lnTo>
                    <a:lnTo>
                      <a:pt x="431" y="1012"/>
                    </a:lnTo>
                    <a:lnTo>
                      <a:pt x="460" y="1045"/>
                    </a:lnTo>
                    <a:lnTo>
                      <a:pt x="488" y="1074"/>
                    </a:lnTo>
                    <a:lnTo>
                      <a:pt x="512" y="1098"/>
                    </a:lnTo>
                    <a:lnTo>
                      <a:pt x="481" y="1129"/>
                    </a:lnTo>
                    <a:lnTo>
                      <a:pt x="456" y="1104"/>
                    </a:lnTo>
                    <a:lnTo>
                      <a:pt x="429" y="1075"/>
                    </a:lnTo>
                    <a:lnTo>
                      <a:pt x="398" y="1042"/>
                    </a:lnTo>
                    <a:lnTo>
                      <a:pt x="365" y="1006"/>
                    </a:lnTo>
                    <a:lnTo>
                      <a:pt x="332" y="966"/>
                    </a:lnTo>
                    <a:lnTo>
                      <a:pt x="297" y="925"/>
                    </a:lnTo>
                    <a:lnTo>
                      <a:pt x="263" y="882"/>
                    </a:lnTo>
                    <a:lnTo>
                      <a:pt x="230" y="838"/>
                    </a:lnTo>
                    <a:lnTo>
                      <a:pt x="265" y="813"/>
                    </a:lnTo>
                    <a:close/>
                    <a:moveTo>
                      <a:pt x="512" y="1098"/>
                    </a:moveTo>
                    <a:lnTo>
                      <a:pt x="520" y="1108"/>
                    </a:lnTo>
                    <a:lnTo>
                      <a:pt x="528" y="1118"/>
                    </a:lnTo>
                    <a:lnTo>
                      <a:pt x="535" y="1128"/>
                    </a:lnTo>
                    <a:lnTo>
                      <a:pt x="541" y="1139"/>
                    </a:lnTo>
                    <a:lnTo>
                      <a:pt x="547" y="1150"/>
                    </a:lnTo>
                    <a:lnTo>
                      <a:pt x="553" y="1163"/>
                    </a:lnTo>
                    <a:lnTo>
                      <a:pt x="558" y="1176"/>
                    </a:lnTo>
                    <a:lnTo>
                      <a:pt x="562" y="1189"/>
                    </a:lnTo>
                    <a:lnTo>
                      <a:pt x="569" y="1217"/>
                    </a:lnTo>
                    <a:lnTo>
                      <a:pt x="575" y="1246"/>
                    </a:lnTo>
                    <a:lnTo>
                      <a:pt x="578" y="1276"/>
                    </a:lnTo>
                    <a:lnTo>
                      <a:pt x="581" y="1307"/>
                    </a:lnTo>
                    <a:lnTo>
                      <a:pt x="537" y="1309"/>
                    </a:lnTo>
                    <a:lnTo>
                      <a:pt x="535" y="1282"/>
                    </a:lnTo>
                    <a:lnTo>
                      <a:pt x="532" y="1256"/>
                    </a:lnTo>
                    <a:lnTo>
                      <a:pt x="527" y="1230"/>
                    </a:lnTo>
                    <a:lnTo>
                      <a:pt x="521" y="1206"/>
                    </a:lnTo>
                    <a:lnTo>
                      <a:pt x="518" y="1194"/>
                    </a:lnTo>
                    <a:lnTo>
                      <a:pt x="514" y="1183"/>
                    </a:lnTo>
                    <a:lnTo>
                      <a:pt x="510" y="1173"/>
                    </a:lnTo>
                    <a:lnTo>
                      <a:pt x="505" y="1163"/>
                    </a:lnTo>
                    <a:lnTo>
                      <a:pt x="499" y="1154"/>
                    </a:lnTo>
                    <a:lnTo>
                      <a:pt x="493" y="1145"/>
                    </a:lnTo>
                    <a:lnTo>
                      <a:pt x="487" y="1137"/>
                    </a:lnTo>
                    <a:lnTo>
                      <a:pt x="481" y="1129"/>
                    </a:lnTo>
                    <a:lnTo>
                      <a:pt x="512" y="1098"/>
                    </a:lnTo>
                    <a:close/>
                    <a:moveTo>
                      <a:pt x="537" y="1309"/>
                    </a:moveTo>
                    <a:lnTo>
                      <a:pt x="543" y="1413"/>
                    </a:lnTo>
                    <a:lnTo>
                      <a:pt x="537" y="1309"/>
                    </a:lnTo>
                    <a:lnTo>
                      <a:pt x="559" y="1308"/>
                    </a:lnTo>
                    <a:lnTo>
                      <a:pt x="537" y="1309"/>
                    </a:lnTo>
                    <a:close/>
                    <a:moveTo>
                      <a:pt x="581" y="1307"/>
                    </a:moveTo>
                    <a:lnTo>
                      <a:pt x="582" y="1335"/>
                    </a:lnTo>
                    <a:lnTo>
                      <a:pt x="582" y="1362"/>
                    </a:lnTo>
                    <a:lnTo>
                      <a:pt x="581" y="1390"/>
                    </a:lnTo>
                    <a:lnTo>
                      <a:pt x="580" y="1418"/>
                    </a:lnTo>
                    <a:lnTo>
                      <a:pt x="575" y="1471"/>
                    </a:lnTo>
                    <a:lnTo>
                      <a:pt x="569" y="1520"/>
                    </a:lnTo>
                    <a:lnTo>
                      <a:pt x="563" y="1564"/>
                    </a:lnTo>
                    <a:lnTo>
                      <a:pt x="556" y="1600"/>
                    </a:lnTo>
                    <a:lnTo>
                      <a:pt x="550" y="1627"/>
                    </a:lnTo>
                    <a:lnTo>
                      <a:pt x="545" y="1643"/>
                    </a:lnTo>
                    <a:lnTo>
                      <a:pt x="503" y="1629"/>
                    </a:lnTo>
                    <a:lnTo>
                      <a:pt x="508" y="1615"/>
                    </a:lnTo>
                    <a:lnTo>
                      <a:pt x="514" y="1589"/>
                    </a:lnTo>
                    <a:lnTo>
                      <a:pt x="520" y="1555"/>
                    </a:lnTo>
                    <a:lnTo>
                      <a:pt x="526" y="1513"/>
                    </a:lnTo>
                    <a:lnTo>
                      <a:pt x="532" y="1466"/>
                    </a:lnTo>
                    <a:lnTo>
                      <a:pt x="536" y="1416"/>
                    </a:lnTo>
                    <a:lnTo>
                      <a:pt x="537" y="1389"/>
                    </a:lnTo>
                    <a:lnTo>
                      <a:pt x="538" y="1362"/>
                    </a:lnTo>
                    <a:lnTo>
                      <a:pt x="538" y="1336"/>
                    </a:lnTo>
                    <a:lnTo>
                      <a:pt x="537" y="1309"/>
                    </a:lnTo>
                    <a:lnTo>
                      <a:pt x="581" y="1307"/>
                    </a:lnTo>
                    <a:close/>
                    <a:moveTo>
                      <a:pt x="545" y="1643"/>
                    </a:moveTo>
                    <a:lnTo>
                      <a:pt x="544" y="1647"/>
                    </a:lnTo>
                    <a:lnTo>
                      <a:pt x="543" y="1651"/>
                    </a:lnTo>
                    <a:lnTo>
                      <a:pt x="541" y="1654"/>
                    </a:lnTo>
                    <a:lnTo>
                      <a:pt x="538" y="1656"/>
                    </a:lnTo>
                    <a:lnTo>
                      <a:pt x="535" y="1658"/>
                    </a:lnTo>
                    <a:lnTo>
                      <a:pt x="531" y="1659"/>
                    </a:lnTo>
                    <a:lnTo>
                      <a:pt x="525" y="1659"/>
                    </a:lnTo>
                    <a:lnTo>
                      <a:pt x="518" y="1657"/>
                    </a:lnTo>
                    <a:lnTo>
                      <a:pt x="512" y="1655"/>
                    </a:lnTo>
                    <a:lnTo>
                      <a:pt x="507" y="1652"/>
                    </a:lnTo>
                    <a:lnTo>
                      <a:pt x="503" y="1649"/>
                    </a:lnTo>
                    <a:lnTo>
                      <a:pt x="502" y="1645"/>
                    </a:lnTo>
                    <a:lnTo>
                      <a:pt x="501" y="1642"/>
                    </a:lnTo>
                    <a:lnTo>
                      <a:pt x="501" y="1638"/>
                    </a:lnTo>
                    <a:lnTo>
                      <a:pt x="502" y="1633"/>
                    </a:lnTo>
                    <a:lnTo>
                      <a:pt x="503" y="1629"/>
                    </a:lnTo>
                    <a:lnTo>
                      <a:pt x="545" y="1643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85" name="Freeform 681">
                <a:extLst>
                  <a:ext uri="{FF2B5EF4-FFF2-40B4-BE49-F238E27FC236}">
                    <a16:creationId xmlns:a16="http://schemas.microsoft.com/office/drawing/2014/main" id="{3D71A7A4-085E-44CA-8BBB-471E0B5187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77" y="1517"/>
                <a:ext cx="31" cy="108"/>
              </a:xfrm>
              <a:custGeom>
                <a:avLst/>
                <a:gdLst>
                  <a:gd name="T0" fmla="*/ 0 w 587"/>
                  <a:gd name="T1" fmla="*/ 0 h 2057"/>
                  <a:gd name="T2" fmla="*/ 0 w 587"/>
                  <a:gd name="T3" fmla="*/ 0 h 2057"/>
                  <a:gd name="T4" fmla="*/ 0 w 587"/>
                  <a:gd name="T5" fmla="*/ 0 h 2057"/>
                  <a:gd name="T6" fmla="*/ 0 w 587"/>
                  <a:gd name="T7" fmla="*/ 0 h 2057"/>
                  <a:gd name="T8" fmla="*/ 0 w 587"/>
                  <a:gd name="T9" fmla="*/ 0 h 2057"/>
                  <a:gd name="T10" fmla="*/ 0 w 587"/>
                  <a:gd name="T11" fmla="*/ 0 h 2057"/>
                  <a:gd name="T12" fmla="*/ 0 w 587"/>
                  <a:gd name="T13" fmla="*/ 1 h 2057"/>
                  <a:gd name="T14" fmla="*/ 0 w 587"/>
                  <a:gd name="T15" fmla="*/ 1 h 2057"/>
                  <a:gd name="T16" fmla="*/ 0 w 587"/>
                  <a:gd name="T17" fmla="*/ 1 h 2057"/>
                  <a:gd name="T18" fmla="*/ 0 w 587"/>
                  <a:gd name="T19" fmla="*/ 0 h 2057"/>
                  <a:gd name="T20" fmla="*/ 0 w 587"/>
                  <a:gd name="T21" fmla="*/ 0 h 2057"/>
                  <a:gd name="T22" fmla="*/ 0 w 587"/>
                  <a:gd name="T23" fmla="*/ 1 h 2057"/>
                  <a:gd name="T24" fmla="*/ 0 w 587"/>
                  <a:gd name="T25" fmla="*/ 1 h 2057"/>
                  <a:gd name="T26" fmla="*/ 0 w 587"/>
                  <a:gd name="T27" fmla="*/ 1 h 2057"/>
                  <a:gd name="T28" fmla="*/ 0 w 587"/>
                  <a:gd name="T29" fmla="*/ 1 h 2057"/>
                  <a:gd name="T30" fmla="*/ 0 w 587"/>
                  <a:gd name="T31" fmla="*/ 1 h 2057"/>
                  <a:gd name="T32" fmla="*/ 0 w 587"/>
                  <a:gd name="T33" fmla="*/ 1 h 2057"/>
                  <a:gd name="T34" fmla="*/ 0 w 587"/>
                  <a:gd name="T35" fmla="*/ 1 h 2057"/>
                  <a:gd name="T36" fmla="*/ 0 w 587"/>
                  <a:gd name="T37" fmla="*/ 2 h 2057"/>
                  <a:gd name="T38" fmla="*/ 0 w 587"/>
                  <a:gd name="T39" fmla="*/ 2 h 2057"/>
                  <a:gd name="T40" fmla="*/ 0 w 587"/>
                  <a:gd name="T41" fmla="*/ 1 h 2057"/>
                  <a:gd name="T42" fmla="*/ 0 w 587"/>
                  <a:gd name="T43" fmla="*/ 2 h 2057"/>
                  <a:gd name="T44" fmla="*/ 0 w 587"/>
                  <a:gd name="T45" fmla="*/ 2 h 2057"/>
                  <a:gd name="T46" fmla="*/ 0 w 587"/>
                  <a:gd name="T47" fmla="*/ 2 h 2057"/>
                  <a:gd name="T48" fmla="*/ 1 w 587"/>
                  <a:gd name="T49" fmla="*/ 2 h 2057"/>
                  <a:gd name="T50" fmla="*/ 0 w 587"/>
                  <a:gd name="T51" fmla="*/ 2 h 2057"/>
                  <a:gd name="T52" fmla="*/ 0 w 587"/>
                  <a:gd name="T53" fmla="*/ 2 h 2057"/>
                  <a:gd name="T54" fmla="*/ 1 w 587"/>
                  <a:gd name="T55" fmla="*/ 2 h 2057"/>
                  <a:gd name="T56" fmla="*/ 1 w 587"/>
                  <a:gd name="T57" fmla="*/ 3 h 2057"/>
                  <a:gd name="T58" fmla="*/ 1 w 587"/>
                  <a:gd name="T59" fmla="*/ 3 h 2057"/>
                  <a:gd name="T60" fmla="*/ 1 w 587"/>
                  <a:gd name="T61" fmla="*/ 3 h 2057"/>
                  <a:gd name="T62" fmla="*/ 1 w 587"/>
                  <a:gd name="T63" fmla="*/ 2 h 2057"/>
                  <a:gd name="T64" fmla="*/ 1 w 587"/>
                  <a:gd name="T65" fmla="*/ 3 h 2057"/>
                  <a:gd name="T66" fmla="*/ 1 w 587"/>
                  <a:gd name="T67" fmla="*/ 3 h 2057"/>
                  <a:gd name="T68" fmla="*/ 0 w 587"/>
                  <a:gd name="T69" fmla="*/ 3 h 2057"/>
                  <a:gd name="T70" fmla="*/ 1 w 587"/>
                  <a:gd name="T71" fmla="*/ 3 h 2057"/>
                  <a:gd name="T72" fmla="*/ 1 w 587"/>
                  <a:gd name="T73" fmla="*/ 3 h 2057"/>
                  <a:gd name="T74" fmla="*/ 1 w 587"/>
                  <a:gd name="T75" fmla="*/ 4 h 2057"/>
                  <a:gd name="T76" fmla="*/ 1 w 587"/>
                  <a:gd name="T77" fmla="*/ 4 h 2057"/>
                  <a:gd name="T78" fmla="*/ 1 w 587"/>
                  <a:gd name="T79" fmla="*/ 4 h 2057"/>
                  <a:gd name="T80" fmla="*/ 1 w 587"/>
                  <a:gd name="T81" fmla="*/ 4 h 2057"/>
                  <a:gd name="T82" fmla="*/ 0 w 587"/>
                  <a:gd name="T83" fmla="*/ 4 h 2057"/>
                  <a:gd name="T84" fmla="*/ 0 w 587"/>
                  <a:gd name="T85" fmla="*/ 4 h 2057"/>
                  <a:gd name="T86" fmla="*/ 0 w 587"/>
                  <a:gd name="T87" fmla="*/ 4 h 2057"/>
                  <a:gd name="T88" fmla="*/ 1 w 587"/>
                  <a:gd name="T89" fmla="*/ 3 h 2057"/>
                  <a:gd name="T90" fmla="*/ 1 w 587"/>
                  <a:gd name="T91" fmla="*/ 5 h 2057"/>
                  <a:gd name="T92" fmla="*/ 1 w 587"/>
                  <a:gd name="T93" fmla="*/ 5 h 2057"/>
                  <a:gd name="T94" fmla="*/ 1 w 587"/>
                  <a:gd name="T95" fmla="*/ 5 h 2057"/>
                  <a:gd name="T96" fmla="*/ 2 w 587"/>
                  <a:gd name="T97" fmla="*/ 6 h 2057"/>
                  <a:gd name="T98" fmla="*/ 1 w 587"/>
                  <a:gd name="T99" fmla="*/ 5 h 2057"/>
                  <a:gd name="T100" fmla="*/ 1 w 587"/>
                  <a:gd name="T101" fmla="*/ 5 h 2057"/>
                  <a:gd name="T102" fmla="*/ 1 w 587"/>
                  <a:gd name="T103" fmla="*/ 5 h 2057"/>
                  <a:gd name="T104" fmla="*/ 2 w 587"/>
                  <a:gd name="T105" fmla="*/ 6 h 2057"/>
                  <a:gd name="T106" fmla="*/ 2 w 587"/>
                  <a:gd name="T107" fmla="*/ 6 h 2057"/>
                  <a:gd name="T108" fmla="*/ 2 w 587"/>
                  <a:gd name="T109" fmla="*/ 6 h 2057"/>
                  <a:gd name="T110" fmla="*/ 1 w 587"/>
                  <a:gd name="T111" fmla="*/ 5 h 2057"/>
                  <a:gd name="T112" fmla="*/ 2 w 587"/>
                  <a:gd name="T113" fmla="*/ 5 h 2057"/>
                  <a:gd name="T114" fmla="*/ 2 w 587"/>
                  <a:gd name="T115" fmla="*/ 5 h 2057"/>
                  <a:gd name="T116" fmla="*/ 2 w 587"/>
                  <a:gd name="T117" fmla="*/ 5 h 205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587" h="2057">
                    <a:moveTo>
                      <a:pt x="34" y="25"/>
                    </a:moveTo>
                    <a:lnTo>
                      <a:pt x="33" y="21"/>
                    </a:lnTo>
                    <a:lnTo>
                      <a:pt x="33" y="17"/>
                    </a:lnTo>
                    <a:lnTo>
                      <a:pt x="33" y="14"/>
                    </a:lnTo>
                    <a:lnTo>
                      <a:pt x="34" y="10"/>
                    </a:lnTo>
                    <a:lnTo>
                      <a:pt x="36" y="7"/>
                    </a:lnTo>
                    <a:lnTo>
                      <a:pt x="40" y="4"/>
                    </a:lnTo>
                    <a:lnTo>
                      <a:pt x="45" y="2"/>
                    </a:lnTo>
                    <a:lnTo>
                      <a:pt x="52" y="1"/>
                    </a:lnTo>
                    <a:lnTo>
                      <a:pt x="60" y="0"/>
                    </a:lnTo>
                    <a:lnTo>
                      <a:pt x="65" y="0"/>
                    </a:lnTo>
                    <a:lnTo>
                      <a:pt x="69" y="2"/>
                    </a:lnTo>
                    <a:lnTo>
                      <a:pt x="72" y="4"/>
                    </a:lnTo>
                    <a:lnTo>
                      <a:pt x="74" y="7"/>
                    </a:lnTo>
                    <a:lnTo>
                      <a:pt x="76" y="10"/>
                    </a:lnTo>
                    <a:lnTo>
                      <a:pt x="76" y="14"/>
                    </a:lnTo>
                    <a:lnTo>
                      <a:pt x="77" y="18"/>
                    </a:lnTo>
                    <a:lnTo>
                      <a:pt x="34" y="25"/>
                    </a:lnTo>
                    <a:close/>
                    <a:moveTo>
                      <a:pt x="77" y="18"/>
                    </a:moveTo>
                    <a:lnTo>
                      <a:pt x="78" y="26"/>
                    </a:lnTo>
                    <a:lnTo>
                      <a:pt x="81" y="48"/>
                    </a:lnTo>
                    <a:lnTo>
                      <a:pt x="84" y="78"/>
                    </a:lnTo>
                    <a:lnTo>
                      <a:pt x="87" y="116"/>
                    </a:lnTo>
                    <a:lnTo>
                      <a:pt x="88" y="136"/>
                    </a:lnTo>
                    <a:lnTo>
                      <a:pt x="88" y="156"/>
                    </a:lnTo>
                    <a:lnTo>
                      <a:pt x="88" y="177"/>
                    </a:lnTo>
                    <a:lnTo>
                      <a:pt x="86" y="196"/>
                    </a:lnTo>
                    <a:lnTo>
                      <a:pt x="84" y="214"/>
                    </a:lnTo>
                    <a:lnTo>
                      <a:pt x="81" y="232"/>
                    </a:lnTo>
                    <a:lnTo>
                      <a:pt x="78" y="239"/>
                    </a:lnTo>
                    <a:lnTo>
                      <a:pt x="76" y="247"/>
                    </a:lnTo>
                    <a:lnTo>
                      <a:pt x="73" y="253"/>
                    </a:lnTo>
                    <a:lnTo>
                      <a:pt x="70" y="259"/>
                    </a:lnTo>
                    <a:lnTo>
                      <a:pt x="32" y="237"/>
                    </a:lnTo>
                    <a:lnTo>
                      <a:pt x="37" y="227"/>
                    </a:lnTo>
                    <a:lnTo>
                      <a:pt x="40" y="214"/>
                    </a:lnTo>
                    <a:lnTo>
                      <a:pt x="43" y="200"/>
                    </a:lnTo>
                    <a:lnTo>
                      <a:pt x="44" y="184"/>
                    </a:lnTo>
                    <a:lnTo>
                      <a:pt x="45" y="166"/>
                    </a:lnTo>
                    <a:lnTo>
                      <a:pt x="45" y="149"/>
                    </a:lnTo>
                    <a:lnTo>
                      <a:pt x="45" y="132"/>
                    </a:lnTo>
                    <a:lnTo>
                      <a:pt x="44" y="113"/>
                    </a:lnTo>
                    <a:lnTo>
                      <a:pt x="41" y="79"/>
                    </a:lnTo>
                    <a:lnTo>
                      <a:pt x="38" y="52"/>
                    </a:lnTo>
                    <a:lnTo>
                      <a:pt x="35" y="32"/>
                    </a:lnTo>
                    <a:lnTo>
                      <a:pt x="34" y="25"/>
                    </a:lnTo>
                    <a:lnTo>
                      <a:pt x="77" y="18"/>
                    </a:lnTo>
                    <a:close/>
                    <a:moveTo>
                      <a:pt x="70" y="259"/>
                    </a:moveTo>
                    <a:lnTo>
                      <a:pt x="63" y="272"/>
                    </a:lnTo>
                    <a:lnTo>
                      <a:pt x="58" y="288"/>
                    </a:lnTo>
                    <a:lnTo>
                      <a:pt x="52" y="307"/>
                    </a:lnTo>
                    <a:lnTo>
                      <a:pt x="48" y="327"/>
                    </a:lnTo>
                    <a:lnTo>
                      <a:pt x="45" y="351"/>
                    </a:lnTo>
                    <a:lnTo>
                      <a:pt x="44" y="375"/>
                    </a:lnTo>
                    <a:lnTo>
                      <a:pt x="44" y="402"/>
                    </a:lnTo>
                    <a:lnTo>
                      <a:pt x="47" y="430"/>
                    </a:lnTo>
                    <a:lnTo>
                      <a:pt x="3" y="435"/>
                    </a:lnTo>
                    <a:lnTo>
                      <a:pt x="2" y="419"/>
                    </a:lnTo>
                    <a:lnTo>
                      <a:pt x="1" y="404"/>
                    </a:lnTo>
                    <a:lnTo>
                      <a:pt x="0" y="388"/>
                    </a:lnTo>
                    <a:lnTo>
                      <a:pt x="0" y="373"/>
                    </a:lnTo>
                    <a:lnTo>
                      <a:pt x="2" y="344"/>
                    </a:lnTo>
                    <a:lnTo>
                      <a:pt x="5" y="317"/>
                    </a:lnTo>
                    <a:lnTo>
                      <a:pt x="10" y="292"/>
                    </a:lnTo>
                    <a:lnTo>
                      <a:pt x="17" y="271"/>
                    </a:lnTo>
                    <a:lnTo>
                      <a:pt x="25" y="252"/>
                    </a:lnTo>
                    <a:lnTo>
                      <a:pt x="32" y="237"/>
                    </a:lnTo>
                    <a:lnTo>
                      <a:pt x="70" y="259"/>
                    </a:lnTo>
                    <a:close/>
                    <a:moveTo>
                      <a:pt x="47" y="430"/>
                    </a:moveTo>
                    <a:lnTo>
                      <a:pt x="50" y="451"/>
                    </a:lnTo>
                    <a:lnTo>
                      <a:pt x="54" y="471"/>
                    </a:lnTo>
                    <a:lnTo>
                      <a:pt x="61" y="493"/>
                    </a:lnTo>
                    <a:lnTo>
                      <a:pt x="68" y="513"/>
                    </a:lnTo>
                    <a:lnTo>
                      <a:pt x="77" y="535"/>
                    </a:lnTo>
                    <a:lnTo>
                      <a:pt x="87" y="555"/>
                    </a:lnTo>
                    <a:lnTo>
                      <a:pt x="100" y="576"/>
                    </a:lnTo>
                    <a:lnTo>
                      <a:pt x="114" y="595"/>
                    </a:lnTo>
                    <a:lnTo>
                      <a:pt x="79" y="622"/>
                    </a:lnTo>
                    <a:lnTo>
                      <a:pt x="63" y="599"/>
                    </a:lnTo>
                    <a:lnTo>
                      <a:pt x="49" y="577"/>
                    </a:lnTo>
                    <a:lnTo>
                      <a:pt x="37" y="553"/>
                    </a:lnTo>
                    <a:lnTo>
                      <a:pt x="27" y="530"/>
                    </a:lnTo>
                    <a:lnTo>
                      <a:pt x="19" y="505"/>
                    </a:lnTo>
                    <a:lnTo>
                      <a:pt x="13" y="481"/>
                    </a:lnTo>
                    <a:lnTo>
                      <a:pt x="7" y="458"/>
                    </a:lnTo>
                    <a:lnTo>
                      <a:pt x="3" y="435"/>
                    </a:lnTo>
                    <a:lnTo>
                      <a:pt x="47" y="430"/>
                    </a:lnTo>
                    <a:close/>
                    <a:moveTo>
                      <a:pt x="79" y="622"/>
                    </a:moveTo>
                    <a:lnTo>
                      <a:pt x="77" y="619"/>
                    </a:lnTo>
                    <a:lnTo>
                      <a:pt x="79" y="622"/>
                    </a:lnTo>
                    <a:lnTo>
                      <a:pt x="96" y="608"/>
                    </a:lnTo>
                    <a:lnTo>
                      <a:pt x="79" y="622"/>
                    </a:lnTo>
                    <a:close/>
                    <a:moveTo>
                      <a:pt x="114" y="595"/>
                    </a:moveTo>
                    <a:lnTo>
                      <a:pt x="132" y="620"/>
                    </a:lnTo>
                    <a:lnTo>
                      <a:pt x="151" y="644"/>
                    </a:lnTo>
                    <a:lnTo>
                      <a:pt x="168" y="669"/>
                    </a:lnTo>
                    <a:lnTo>
                      <a:pt x="183" y="693"/>
                    </a:lnTo>
                    <a:lnTo>
                      <a:pt x="198" y="718"/>
                    </a:lnTo>
                    <a:lnTo>
                      <a:pt x="211" y="743"/>
                    </a:lnTo>
                    <a:lnTo>
                      <a:pt x="223" y="769"/>
                    </a:lnTo>
                    <a:lnTo>
                      <a:pt x="234" y="797"/>
                    </a:lnTo>
                    <a:lnTo>
                      <a:pt x="193" y="811"/>
                    </a:lnTo>
                    <a:lnTo>
                      <a:pt x="182" y="785"/>
                    </a:lnTo>
                    <a:lnTo>
                      <a:pt x="171" y="762"/>
                    </a:lnTo>
                    <a:lnTo>
                      <a:pt x="159" y="738"/>
                    </a:lnTo>
                    <a:lnTo>
                      <a:pt x="146" y="715"/>
                    </a:lnTo>
                    <a:lnTo>
                      <a:pt x="130" y="691"/>
                    </a:lnTo>
                    <a:lnTo>
                      <a:pt x="114" y="669"/>
                    </a:lnTo>
                    <a:lnTo>
                      <a:pt x="97" y="645"/>
                    </a:lnTo>
                    <a:lnTo>
                      <a:pt x="79" y="622"/>
                    </a:lnTo>
                    <a:lnTo>
                      <a:pt x="114" y="595"/>
                    </a:lnTo>
                    <a:close/>
                    <a:moveTo>
                      <a:pt x="234" y="797"/>
                    </a:moveTo>
                    <a:lnTo>
                      <a:pt x="243" y="825"/>
                    </a:lnTo>
                    <a:lnTo>
                      <a:pt x="250" y="855"/>
                    </a:lnTo>
                    <a:lnTo>
                      <a:pt x="256" y="887"/>
                    </a:lnTo>
                    <a:lnTo>
                      <a:pt x="260" y="919"/>
                    </a:lnTo>
                    <a:lnTo>
                      <a:pt x="262" y="955"/>
                    </a:lnTo>
                    <a:lnTo>
                      <a:pt x="263" y="993"/>
                    </a:lnTo>
                    <a:lnTo>
                      <a:pt x="262" y="1034"/>
                    </a:lnTo>
                    <a:lnTo>
                      <a:pt x="258" y="1078"/>
                    </a:lnTo>
                    <a:lnTo>
                      <a:pt x="215" y="1074"/>
                    </a:lnTo>
                    <a:lnTo>
                      <a:pt x="218" y="1033"/>
                    </a:lnTo>
                    <a:lnTo>
                      <a:pt x="219" y="994"/>
                    </a:lnTo>
                    <a:lnTo>
                      <a:pt x="219" y="959"/>
                    </a:lnTo>
                    <a:lnTo>
                      <a:pt x="216" y="926"/>
                    </a:lnTo>
                    <a:lnTo>
                      <a:pt x="213" y="894"/>
                    </a:lnTo>
                    <a:lnTo>
                      <a:pt x="208" y="865"/>
                    </a:lnTo>
                    <a:lnTo>
                      <a:pt x="201" y="838"/>
                    </a:lnTo>
                    <a:lnTo>
                      <a:pt x="193" y="811"/>
                    </a:lnTo>
                    <a:lnTo>
                      <a:pt x="234" y="797"/>
                    </a:lnTo>
                    <a:close/>
                    <a:moveTo>
                      <a:pt x="258" y="1078"/>
                    </a:moveTo>
                    <a:lnTo>
                      <a:pt x="255" y="1106"/>
                    </a:lnTo>
                    <a:lnTo>
                      <a:pt x="252" y="1131"/>
                    </a:lnTo>
                    <a:lnTo>
                      <a:pt x="247" y="1156"/>
                    </a:lnTo>
                    <a:lnTo>
                      <a:pt x="242" y="1178"/>
                    </a:lnTo>
                    <a:lnTo>
                      <a:pt x="237" y="1199"/>
                    </a:lnTo>
                    <a:lnTo>
                      <a:pt x="231" y="1219"/>
                    </a:lnTo>
                    <a:lnTo>
                      <a:pt x="225" y="1239"/>
                    </a:lnTo>
                    <a:lnTo>
                      <a:pt x="219" y="1257"/>
                    </a:lnTo>
                    <a:lnTo>
                      <a:pt x="177" y="1244"/>
                    </a:lnTo>
                    <a:lnTo>
                      <a:pt x="183" y="1226"/>
                    </a:lnTo>
                    <a:lnTo>
                      <a:pt x="189" y="1208"/>
                    </a:lnTo>
                    <a:lnTo>
                      <a:pt x="194" y="1189"/>
                    </a:lnTo>
                    <a:lnTo>
                      <a:pt x="200" y="1168"/>
                    </a:lnTo>
                    <a:lnTo>
                      <a:pt x="204" y="1147"/>
                    </a:lnTo>
                    <a:lnTo>
                      <a:pt x="209" y="1124"/>
                    </a:lnTo>
                    <a:lnTo>
                      <a:pt x="212" y="1100"/>
                    </a:lnTo>
                    <a:lnTo>
                      <a:pt x="215" y="1074"/>
                    </a:lnTo>
                    <a:lnTo>
                      <a:pt x="258" y="1078"/>
                    </a:lnTo>
                    <a:close/>
                    <a:moveTo>
                      <a:pt x="219" y="1257"/>
                    </a:moveTo>
                    <a:lnTo>
                      <a:pt x="208" y="1292"/>
                    </a:lnTo>
                    <a:lnTo>
                      <a:pt x="200" y="1327"/>
                    </a:lnTo>
                    <a:lnTo>
                      <a:pt x="197" y="1344"/>
                    </a:lnTo>
                    <a:lnTo>
                      <a:pt x="195" y="1362"/>
                    </a:lnTo>
                    <a:lnTo>
                      <a:pt x="194" y="1380"/>
                    </a:lnTo>
                    <a:lnTo>
                      <a:pt x="194" y="1398"/>
                    </a:lnTo>
                    <a:lnTo>
                      <a:pt x="196" y="1419"/>
                    </a:lnTo>
                    <a:lnTo>
                      <a:pt x="199" y="1440"/>
                    </a:lnTo>
                    <a:lnTo>
                      <a:pt x="204" y="1463"/>
                    </a:lnTo>
                    <a:lnTo>
                      <a:pt x="211" y="1486"/>
                    </a:lnTo>
                    <a:lnTo>
                      <a:pt x="221" y="1512"/>
                    </a:lnTo>
                    <a:lnTo>
                      <a:pt x="233" y="1540"/>
                    </a:lnTo>
                    <a:lnTo>
                      <a:pt x="247" y="1570"/>
                    </a:lnTo>
                    <a:lnTo>
                      <a:pt x="263" y="1602"/>
                    </a:lnTo>
                    <a:lnTo>
                      <a:pt x="224" y="1622"/>
                    </a:lnTo>
                    <a:lnTo>
                      <a:pt x="207" y="1588"/>
                    </a:lnTo>
                    <a:lnTo>
                      <a:pt x="192" y="1555"/>
                    </a:lnTo>
                    <a:lnTo>
                      <a:pt x="178" y="1524"/>
                    </a:lnTo>
                    <a:lnTo>
                      <a:pt x="168" y="1497"/>
                    </a:lnTo>
                    <a:lnTo>
                      <a:pt x="161" y="1470"/>
                    </a:lnTo>
                    <a:lnTo>
                      <a:pt x="155" y="1445"/>
                    </a:lnTo>
                    <a:lnTo>
                      <a:pt x="151" y="1422"/>
                    </a:lnTo>
                    <a:lnTo>
                      <a:pt x="150" y="1400"/>
                    </a:lnTo>
                    <a:lnTo>
                      <a:pt x="149" y="1379"/>
                    </a:lnTo>
                    <a:lnTo>
                      <a:pt x="150" y="1359"/>
                    </a:lnTo>
                    <a:lnTo>
                      <a:pt x="153" y="1340"/>
                    </a:lnTo>
                    <a:lnTo>
                      <a:pt x="156" y="1321"/>
                    </a:lnTo>
                    <a:lnTo>
                      <a:pt x="166" y="1283"/>
                    </a:lnTo>
                    <a:lnTo>
                      <a:pt x="177" y="1244"/>
                    </a:lnTo>
                    <a:lnTo>
                      <a:pt x="219" y="1257"/>
                    </a:lnTo>
                    <a:close/>
                    <a:moveTo>
                      <a:pt x="263" y="1602"/>
                    </a:moveTo>
                    <a:lnTo>
                      <a:pt x="291" y="1651"/>
                    </a:lnTo>
                    <a:lnTo>
                      <a:pt x="319" y="1697"/>
                    </a:lnTo>
                    <a:lnTo>
                      <a:pt x="346" y="1739"/>
                    </a:lnTo>
                    <a:lnTo>
                      <a:pt x="374" y="1778"/>
                    </a:lnTo>
                    <a:lnTo>
                      <a:pt x="400" y="1813"/>
                    </a:lnTo>
                    <a:lnTo>
                      <a:pt x="426" y="1846"/>
                    </a:lnTo>
                    <a:lnTo>
                      <a:pt x="452" y="1874"/>
                    </a:lnTo>
                    <a:lnTo>
                      <a:pt x="474" y="1900"/>
                    </a:lnTo>
                    <a:lnTo>
                      <a:pt x="496" y="1922"/>
                    </a:lnTo>
                    <a:lnTo>
                      <a:pt x="516" y="1943"/>
                    </a:lnTo>
                    <a:lnTo>
                      <a:pt x="534" y="1959"/>
                    </a:lnTo>
                    <a:lnTo>
                      <a:pt x="548" y="1972"/>
                    </a:lnTo>
                    <a:lnTo>
                      <a:pt x="569" y="1990"/>
                    </a:lnTo>
                    <a:lnTo>
                      <a:pt x="577" y="1996"/>
                    </a:lnTo>
                    <a:lnTo>
                      <a:pt x="551" y="2031"/>
                    </a:lnTo>
                    <a:lnTo>
                      <a:pt x="543" y="2025"/>
                    </a:lnTo>
                    <a:lnTo>
                      <a:pt x="521" y="2006"/>
                    </a:lnTo>
                    <a:lnTo>
                      <a:pt x="505" y="1992"/>
                    </a:lnTo>
                    <a:lnTo>
                      <a:pt x="487" y="1975"/>
                    </a:lnTo>
                    <a:lnTo>
                      <a:pt x="467" y="1955"/>
                    </a:lnTo>
                    <a:lnTo>
                      <a:pt x="443" y="1931"/>
                    </a:lnTo>
                    <a:lnTo>
                      <a:pt x="420" y="1905"/>
                    </a:lnTo>
                    <a:lnTo>
                      <a:pt x="394" y="1874"/>
                    </a:lnTo>
                    <a:lnTo>
                      <a:pt x="367" y="1840"/>
                    </a:lnTo>
                    <a:lnTo>
                      <a:pt x="339" y="1805"/>
                    </a:lnTo>
                    <a:lnTo>
                      <a:pt x="310" y="1764"/>
                    </a:lnTo>
                    <a:lnTo>
                      <a:pt x="282" y="1721"/>
                    </a:lnTo>
                    <a:lnTo>
                      <a:pt x="253" y="1674"/>
                    </a:lnTo>
                    <a:lnTo>
                      <a:pt x="224" y="1622"/>
                    </a:lnTo>
                    <a:lnTo>
                      <a:pt x="263" y="1602"/>
                    </a:lnTo>
                    <a:close/>
                    <a:moveTo>
                      <a:pt x="586" y="2013"/>
                    </a:moveTo>
                    <a:lnTo>
                      <a:pt x="587" y="2057"/>
                    </a:lnTo>
                    <a:lnTo>
                      <a:pt x="551" y="2031"/>
                    </a:lnTo>
                    <a:lnTo>
                      <a:pt x="564" y="2013"/>
                    </a:lnTo>
                    <a:lnTo>
                      <a:pt x="586" y="2013"/>
                    </a:lnTo>
                    <a:close/>
                    <a:moveTo>
                      <a:pt x="542" y="2013"/>
                    </a:moveTo>
                    <a:lnTo>
                      <a:pt x="537" y="1807"/>
                    </a:lnTo>
                    <a:lnTo>
                      <a:pt x="581" y="1806"/>
                    </a:lnTo>
                    <a:lnTo>
                      <a:pt x="586" y="2013"/>
                    </a:lnTo>
                    <a:lnTo>
                      <a:pt x="542" y="2013"/>
                    </a:lnTo>
                    <a:close/>
                    <a:moveTo>
                      <a:pt x="537" y="1807"/>
                    </a:moveTo>
                    <a:lnTo>
                      <a:pt x="537" y="1803"/>
                    </a:lnTo>
                    <a:lnTo>
                      <a:pt x="538" y="1798"/>
                    </a:lnTo>
                    <a:lnTo>
                      <a:pt x="538" y="1794"/>
                    </a:lnTo>
                    <a:lnTo>
                      <a:pt x="540" y="1791"/>
                    </a:lnTo>
                    <a:lnTo>
                      <a:pt x="542" y="1788"/>
                    </a:lnTo>
                    <a:lnTo>
                      <a:pt x="546" y="1786"/>
                    </a:lnTo>
                    <a:lnTo>
                      <a:pt x="551" y="1784"/>
                    </a:lnTo>
                    <a:lnTo>
                      <a:pt x="558" y="1784"/>
                    </a:lnTo>
                    <a:lnTo>
                      <a:pt x="565" y="1784"/>
                    </a:lnTo>
                    <a:lnTo>
                      <a:pt x="571" y="1785"/>
                    </a:lnTo>
                    <a:lnTo>
                      <a:pt x="576" y="1787"/>
                    </a:lnTo>
                    <a:lnTo>
                      <a:pt x="578" y="1790"/>
                    </a:lnTo>
                    <a:lnTo>
                      <a:pt x="580" y="1793"/>
                    </a:lnTo>
                    <a:lnTo>
                      <a:pt x="581" y="1797"/>
                    </a:lnTo>
                    <a:lnTo>
                      <a:pt x="581" y="1802"/>
                    </a:lnTo>
                    <a:lnTo>
                      <a:pt x="581" y="1806"/>
                    </a:lnTo>
                    <a:lnTo>
                      <a:pt x="537" y="1807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86" name="Freeform 682">
                <a:extLst>
                  <a:ext uri="{FF2B5EF4-FFF2-40B4-BE49-F238E27FC236}">
                    <a16:creationId xmlns:a16="http://schemas.microsoft.com/office/drawing/2014/main" id="{D40D7ED9-6D72-4DF0-8E05-FEF3A1B8E3D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69" y="1546"/>
                <a:ext cx="7" cy="26"/>
              </a:xfrm>
              <a:custGeom>
                <a:avLst/>
                <a:gdLst>
                  <a:gd name="T0" fmla="*/ 0 w 146"/>
                  <a:gd name="T1" fmla="*/ 0 h 491"/>
                  <a:gd name="T2" fmla="*/ 0 w 146"/>
                  <a:gd name="T3" fmla="*/ 0 h 491"/>
                  <a:gd name="T4" fmla="*/ 0 w 146"/>
                  <a:gd name="T5" fmla="*/ 0 h 491"/>
                  <a:gd name="T6" fmla="*/ 0 w 146"/>
                  <a:gd name="T7" fmla="*/ 0 h 491"/>
                  <a:gd name="T8" fmla="*/ 0 w 146"/>
                  <a:gd name="T9" fmla="*/ 0 h 491"/>
                  <a:gd name="T10" fmla="*/ 0 w 146"/>
                  <a:gd name="T11" fmla="*/ 0 h 491"/>
                  <a:gd name="T12" fmla="*/ 0 w 146"/>
                  <a:gd name="T13" fmla="*/ 0 h 491"/>
                  <a:gd name="T14" fmla="*/ 0 w 146"/>
                  <a:gd name="T15" fmla="*/ 0 h 491"/>
                  <a:gd name="T16" fmla="*/ 0 w 146"/>
                  <a:gd name="T17" fmla="*/ 0 h 491"/>
                  <a:gd name="T18" fmla="*/ 0 w 146"/>
                  <a:gd name="T19" fmla="*/ 0 h 491"/>
                  <a:gd name="T20" fmla="*/ 0 w 146"/>
                  <a:gd name="T21" fmla="*/ 0 h 491"/>
                  <a:gd name="T22" fmla="*/ 0 w 146"/>
                  <a:gd name="T23" fmla="*/ 0 h 491"/>
                  <a:gd name="T24" fmla="*/ 0 w 146"/>
                  <a:gd name="T25" fmla="*/ 0 h 491"/>
                  <a:gd name="T26" fmla="*/ 0 w 146"/>
                  <a:gd name="T27" fmla="*/ 1 h 491"/>
                  <a:gd name="T28" fmla="*/ 0 w 146"/>
                  <a:gd name="T29" fmla="*/ 0 h 491"/>
                  <a:gd name="T30" fmla="*/ 0 w 146"/>
                  <a:gd name="T31" fmla="*/ 0 h 491"/>
                  <a:gd name="T32" fmla="*/ 0 w 146"/>
                  <a:gd name="T33" fmla="*/ 0 h 491"/>
                  <a:gd name="T34" fmla="*/ 0 w 146"/>
                  <a:gd name="T35" fmla="*/ 0 h 491"/>
                  <a:gd name="T36" fmla="*/ 0 w 146"/>
                  <a:gd name="T37" fmla="*/ 1 h 491"/>
                  <a:gd name="T38" fmla="*/ 0 w 146"/>
                  <a:gd name="T39" fmla="*/ 1 h 491"/>
                  <a:gd name="T40" fmla="*/ 0 w 146"/>
                  <a:gd name="T41" fmla="*/ 1 h 491"/>
                  <a:gd name="T42" fmla="*/ 0 w 146"/>
                  <a:gd name="T43" fmla="*/ 1 h 491"/>
                  <a:gd name="T44" fmla="*/ 0 w 146"/>
                  <a:gd name="T45" fmla="*/ 1 h 491"/>
                  <a:gd name="T46" fmla="*/ 0 w 146"/>
                  <a:gd name="T47" fmla="*/ 1 h 491"/>
                  <a:gd name="T48" fmla="*/ 0 w 146"/>
                  <a:gd name="T49" fmla="*/ 1 h 491"/>
                  <a:gd name="T50" fmla="*/ 0 w 146"/>
                  <a:gd name="T51" fmla="*/ 1 h 491"/>
                  <a:gd name="T52" fmla="*/ 0 w 146"/>
                  <a:gd name="T53" fmla="*/ 1 h 491"/>
                  <a:gd name="T54" fmla="*/ 0 w 146"/>
                  <a:gd name="T55" fmla="*/ 1 h 491"/>
                  <a:gd name="T56" fmla="*/ 0 w 146"/>
                  <a:gd name="T57" fmla="*/ 1 h 491"/>
                  <a:gd name="T58" fmla="*/ 0 w 146"/>
                  <a:gd name="T59" fmla="*/ 1 h 491"/>
                  <a:gd name="T60" fmla="*/ 0 w 146"/>
                  <a:gd name="T61" fmla="*/ 1 h 491"/>
                  <a:gd name="T62" fmla="*/ 0 w 146"/>
                  <a:gd name="T63" fmla="*/ 1 h 491"/>
                  <a:gd name="T64" fmla="*/ 0 w 146"/>
                  <a:gd name="T65" fmla="*/ 1 h 491"/>
                  <a:gd name="T66" fmla="*/ 0 w 146"/>
                  <a:gd name="T67" fmla="*/ 1 h 491"/>
                  <a:gd name="T68" fmla="*/ 0 w 146"/>
                  <a:gd name="T69" fmla="*/ 1 h 491"/>
                  <a:gd name="T70" fmla="*/ 0 w 146"/>
                  <a:gd name="T71" fmla="*/ 1 h 491"/>
                  <a:gd name="T72" fmla="*/ 0 w 146"/>
                  <a:gd name="T73" fmla="*/ 1 h 491"/>
                  <a:gd name="T74" fmla="*/ 0 w 146"/>
                  <a:gd name="T75" fmla="*/ 1 h 491"/>
                  <a:gd name="T76" fmla="*/ 0 w 146"/>
                  <a:gd name="T77" fmla="*/ 1 h 491"/>
                  <a:gd name="T78" fmla="*/ 0 w 146"/>
                  <a:gd name="T79" fmla="*/ 1 h 491"/>
                  <a:gd name="T80" fmla="*/ 0 w 146"/>
                  <a:gd name="T81" fmla="*/ 1 h 491"/>
                  <a:gd name="T82" fmla="*/ 0 w 146"/>
                  <a:gd name="T83" fmla="*/ 1 h 491"/>
                  <a:gd name="T84" fmla="*/ 0 w 146"/>
                  <a:gd name="T85" fmla="*/ 1 h 49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46" h="491">
                    <a:moveTo>
                      <a:pt x="4" y="33"/>
                    </a:moveTo>
                    <a:lnTo>
                      <a:pt x="2" y="29"/>
                    </a:lnTo>
                    <a:lnTo>
                      <a:pt x="1" y="25"/>
                    </a:lnTo>
                    <a:lnTo>
                      <a:pt x="0" y="22"/>
                    </a:lnTo>
                    <a:lnTo>
                      <a:pt x="0" y="18"/>
                    </a:lnTo>
                    <a:lnTo>
                      <a:pt x="1" y="14"/>
                    </a:lnTo>
                    <a:lnTo>
                      <a:pt x="4" y="10"/>
                    </a:lnTo>
                    <a:lnTo>
                      <a:pt x="8" y="7"/>
                    </a:lnTo>
                    <a:lnTo>
                      <a:pt x="14" y="3"/>
                    </a:lnTo>
                    <a:lnTo>
                      <a:pt x="21" y="1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34" y="2"/>
                    </a:lnTo>
                    <a:lnTo>
                      <a:pt x="37" y="4"/>
                    </a:lnTo>
                    <a:lnTo>
                      <a:pt x="40" y="7"/>
                    </a:lnTo>
                    <a:lnTo>
                      <a:pt x="42" y="10"/>
                    </a:lnTo>
                    <a:lnTo>
                      <a:pt x="43" y="14"/>
                    </a:lnTo>
                    <a:lnTo>
                      <a:pt x="4" y="33"/>
                    </a:lnTo>
                    <a:close/>
                    <a:moveTo>
                      <a:pt x="43" y="14"/>
                    </a:moveTo>
                    <a:lnTo>
                      <a:pt x="44" y="17"/>
                    </a:lnTo>
                    <a:lnTo>
                      <a:pt x="48" y="25"/>
                    </a:lnTo>
                    <a:lnTo>
                      <a:pt x="53" y="38"/>
                    </a:lnTo>
                    <a:lnTo>
                      <a:pt x="61" y="55"/>
                    </a:lnTo>
                    <a:lnTo>
                      <a:pt x="71" y="79"/>
                    </a:lnTo>
                    <a:lnTo>
                      <a:pt x="83" y="108"/>
                    </a:lnTo>
                    <a:lnTo>
                      <a:pt x="97" y="142"/>
                    </a:lnTo>
                    <a:lnTo>
                      <a:pt x="112" y="182"/>
                    </a:lnTo>
                    <a:lnTo>
                      <a:pt x="72" y="199"/>
                    </a:lnTo>
                    <a:lnTo>
                      <a:pt x="56" y="159"/>
                    </a:lnTo>
                    <a:lnTo>
                      <a:pt x="42" y="124"/>
                    </a:lnTo>
                    <a:lnTo>
                      <a:pt x="30" y="95"/>
                    </a:lnTo>
                    <a:lnTo>
                      <a:pt x="20" y="73"/>
                    </a:lnTo>
                    <a:lnTo>
                      <a:pt x="13" y="54"/>
                    </a:lnTo>
                    <a:lnTo>
                      <a:pt x="8" y="42"/>
                    </a:lnTo>
                    <a:lnTo>
                      <a:pt x="5" y="35"/>
                    </a:lnTo>
                    <a:lnTo>
                      <a:pt x="4" y="33"/>
                    </a:lnTo>
                    <a:lnTo>
                      <a:pt x="43" y="14"/>
                    </a:lnTo>
                    <a:close/>
                    <a:moveTo>
                      <a:pt x="72" y="199"/>
                    </a:moveTo>
                    <a:lnTo>
                      <a:pt x="71" y="198"/>
                    </a:lnTo>
                    <a:lnTo>
                      <a:pt x="72" y="199"/>
                    </a:lnTo>
                    <a:lnTo>
                      <a:pt x="93" y="190"/>
                    </a:lnTo>
                    <a:lnTo>
                      <a:pt x="72" y="199"/>
                    </a:lnTo>
                    <a:close/>
                    <a:moveTo>
                      <a:pt x="112" y="182"/>
                    </a:moveTo>
                    <a:lnTo>
                      <a:pt x="121" y="206"/>
                    </a:lnTo>
                    <a:lnTo>
                      <a:pt x="129" y="229"/>
                    </a:lnTo>
                    <a:lnTo>
                      <a:pt x="134" y="254"/>
                    </a:lnTo>
                    <a:lnTo>
                      <a:pt x="138" y="278"/>
                    </a:lnTo>
                    <a:lnTo>
                      <a:pt x="142" y="303"/>
                    </a:lnTo>
                    <a:lnTo>
                      <a:pt x="144" y="328"/>
                    </a:lnTo>
                    <a:lnTo>
                      <a:pt x="146" y="350"/>
                    </a:lnTo>
                    <a:lnTo>
                      <a:pt x="146" y="373"/>
                    </a:lnTo>
                    <a:lnTo>
                      <a:pt x="146" y="413"/>
                    </a:lnTo>
                    <a:lnTo>
                      <a:pt x="145" y="443"/>
                    </a:lnTo>
                    <a:lnTo>
                      <a:pt x="143" y="464"/>
                    </a:lnTo>
                    <a:lnTo>
                      <a:pt x="143" y="472"/>
                    </a:lnTo>
                    <a:lnTo>
                      <a:pt x="99" y="467"/>
                    </a:lnTo>
                    <a:lnTo>
                      <a:pt x="100" y="460"/>
                    </a:lnTo>
                    <a:lnTo>
                      <a:pt x="101" y="441"/>
                    </a:lnTo>
                    <a:lnTo>
                      <a:pt x="103" y="411"/>
                    </a:lnTo>
                    <a:lnTo>
                      <a:pt x="103" y="375"/>
                    </a:lnTo>
                    <a:lnTo>
                      <a:pt x="102" y="354"/>
                    </a:lnTo>
                    <a:lnTo>
                      <a:pt x="101" y="333"/>
                    </a:lnTo>
                    <a:lnTo>
                      <a:pt x="99" y="310"/>
                    </a:lnTo>
                    <a:lnTo>
                      <a:pt x="96" y="288"/>
                    </a:lnTo>
                    <a:lnTo>
                      <a:pt x="92" y="265"/>
                    </a:lnTo>
                    <a:lnTo>
                      <a:pt x="87" y="243"/>
                    </a:lnTo>
                    <a:lnTo>
                      <a:pt x="79" y="220"/>
                    </a:lnTo>
                    <a:lnTo>
                      <a:pt x="72" y="199"/>
                    </a:lnTo>
                    <a:lnTo>
                      <a:pt x="112" y="182"/>
                    </a:lnTo>
                    <a:close/>
                    <a:moveTo>
                      <a:pt x="143" y="472"/>
                    </a:moveTo>
                    <a:lnTo>
                      <a:pt x="142" y="476"/>
                    </a:lnTo>
                    <a:lnTo>
                      <a:pt x="142" y="480"/>
                    </a:lnTo>
                    <a:lnTo>
                      <a:pt x="140" y="483"/>
                    </a:lnTo>
                    <a:lnTo>
                      <a:pt x="138" y="486"/>
                    </a:lnTo>
                    <a:lnTo>
                      <a:pt x="136" y="489"/>
                    </a:lnTo>
                    <a:lnTo>
                      <a:pt x="132" y="490"/>
                    </a:lnTo>
                    <a:lnTo>
                      <a:pt x="126" y="491"/>
                    </a:lnTo>
                    <a:lnTo>
                      <a:pt x="118" y="491"/>
                    </a:lnTo>
                    <a:lnTo>
                      <a:pt x="111" y="490"/>
                    </a:lnTo>
                    <a:lnTo>
                      <a:pt x="106" y="488"/>
                    </a:lnTo>
                    <a:lnTo>
                      <a:pt x="103" y="485"/>
                    </a:lnTo>
                    <a:lnTo>
                      <a:pt x="100" y="482"/>
                    </a:lnTo>
                    <a:lnTo>
                      <a:pt x="99" y="479"/>
                    </a:lnTo>
                    <a:lnTo>
                      <a:pt x="99" y="475"/>
                    </a:lnTo>
                    <a:lnTo>
                      <a:pt x="99" y="471"/>
                    </a:lnTo>
                    <a:lnTo>
                      <a:pt x="99" y="467"/>
                    </a:lnTo>
                    <a:lnTo>
                      <a:pt x="143" y="472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87" name="Freeform 683">
                <a:extLst>
                  <a:ext uri="{FF2B5EF4-FFF2-40B4-BE49-F238E27FC236}">
                    <a16:creationId xmlns:a16="http://schemas.microsoft.com/office/drawing/2014/main" id="{D927F903-EC59-46A2-9B3E-2568D67C93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78" y="1528"/>
                <a:ext cx="8" cy="25"/>
              </a:xfrm>
              <a:custGeom>
                <a:avLst/>
                <a:gdLst>
                  <a:gd name="T0" fmla="*/ 0 w 147"/>
                  <a:gd name="T1" fmla="*/ 0 h 483"/>
                  <a:gd name="T2" fmla="*/ 0 w 147"/>
                  <a:gd name="T3" fmla="*/ 0 h 483"/>
                  <a:gd name="T4" fmla="*/ 0 w 147"/>
                  <a:gd name="T5" fmla="*/ 0 h 483"/>
                  <a:gd name="T6" fmla="*/ 0 w 147"/>
                  <a:gd name="T7" fmla="*/ 0 h 483"/>
                  <a:gd name="T8" fmla="*/ 0 w 147"/>
                  <a:gd name="T9" fmla="*/ 0 h 483"/>
                  <a:gd name="T10" fmla="*/ 0 w 147"/>
                  <a:gd name="T11" fmla="*/ 0 h 483"/>
                  <a:gd name="T12" fmla="*/ 0 w 147"/>
                  <a:gd name="T13" fmla="*/ 0 h 483"/>
                  <a:gd name="T14" fmla="*/ 0 w 147"/>
                  <a:gd name="T15" fmla="*/ 0 h 483"/>
                  <a:gd name="T16" fmla="*/ 0 w 147"/>
                  <a:gd name="T17" fmla="*/ 0 h 483"/>
                  <a:gd name="T18" fmla="*/ 0 w 147"/>
                  <a:gd name="T19" fmla="*/ 0 h 483"/>
                  <a:gd name="T20" fmla="*/ 0 w 147"/>
                  <a:gd name="T21" fmla="*/ 0 h 483"/>
                  <a:gd name="T22" fmla="*/ 0 w 147"/>
                  <a:gd name="T23" fmla="*/ 0 h 483"/>
                  <a:gd name="T24" fmla="*/ 0 w 147"/>
                  <a:gd name="T25" fmla="*/ 0 h 483"/>
                  <a:gd name="T26" fmla="*/ 0 w 147"/>
                  <a:gd name="T27" fmla="*/ 0 h 483"/>
                  <a:gd name="T28" fmla="*/ 0 w 147"/>
                  <a:gd name="T29" fmla="*/ 1 h 483"/>
                  <a:gd name="T30" fmla="*/ 0 w 147"/>
                  <a:gd name="T31" fmla="*/ 1 h 483"/>
                  <a:gd name="T32" fmla="*/ 0 w 147"/>
                  <a:gd name="T33" fmla="*/ 1 h 483"/>
                  <a:gd name="T34" fmla="*/ 0 w 147"/>
                  <a:gd name="T35" fmla="*/ 0 h 483"/>
                  <a:gd name="T36" fmla="*/ 0 w 147"/>
                  <a:gd name="T37" fmla="*/ 0 h 483"/>
                  <a:gd name="T38" fmla="*/ 0 w 147"/>
                  <a:gd name="T39" fmla="*/ 0 h 483"/>
                  <a:gd name="T40" fmla="*/ 0 w 147"/>
                  <a:gd name="T41" fmla="*/ 0 h 483"/>
                  <a:gd name="T42" fmla="*/ 0 w 147"/>
                  <a:gd name="T43" fmla="*/ 0 h 483"/>
                  <a:gd name="T44" fmla="*/ 0 w 147"/>
                  <a:gd name="T45" fmla="*/ 1 h 483"/>
                  <a:gd name="T46" fmla="*/ 0 w 147"/>
                  <a:gd name="T47" fmla="*/ 1 h 483"/>
                  <a:gd name="T48" fmla="*/ 0 w 147"/>
                  <a:gd name="T49" fmla="*/ 1 h 483"/>
                  <a:gd name="T50" fmla="*/ 0 w 147"/>
                  <a:gd name="T51" fmla="*/ 1 h 483"/>
                  <a:gd name="T52" fmla="*/ 0 w 147"/>
                  <a:gd name="T53" fmla="*/ 1 h 483"/>
                  <a:gd name="T54" fmla="*/ 0 w 147"/>
                  <a:gd name="T55" fmla="*/ 1 h 483"/>
                  <a:gd name="T56" fmla="*/ 0 w 147"/>
                  <a:gd name="T57" fmla="*/ 1 h 483"/>
                  <a:gd name="T58" fmla="*/ 0 w 147"/>
                  <a:gd name="T59" fmla="*/ 1 h 483"/>
                  <a:gd name="T60" fmla="*/ 0 w 147"/>
                  <a:gd name="T61" fmla="*/ 1 h 483"/>
                  <a:gd name="T62" fmla="*/ 0 w 147"/>
                  <a:gd name="T63" fmla="*/ 1 h 483"/>
                  <a:gd name="T64" fmla="*/ 0 w 147"/>
                  <a:gd name="T65" fmla="*/ 1 h 483"/>
                  <a:gd name="T66" fmla="*/ 0 w 147"/>
                  <a:gd name="T67" fmla="*/ 1 h 483"/>
                  <a:gd name="T68" fmla="*/ 0 w 147"/>
                  <a:gd name="T69" fmla="*/ 1 h 483"/>
                  <a:gd name="T70" fmla="*/ 0 w 147"/>
                  <a:gd name="T71" fmla="*/ 1 h 483"/>
                  <a:gd name="T72" fmla="*/ 0 w 147"/>
                  <a:gd name="T73" fmla="*/ 1 h 483"/>
                  <a:gd name="T74" fmla="*/ 0 w 147"/>
                  <a:gd name="T75" fmla="*/ 1 h 483"/>
                  <a:gd name="T76" fmla="*/ 0 w 147"/>
                  <a:gd name="T77" fmla="*/ 1 h 483"/>
                  <a:gd name="T78" fmla="*/ 0 w 147"/>
                  <a:gd name="T79" fmla="*/ 1 h 483"/>
                  <a:gd name="T80" fmla="*/ 0 w 147"/>
                  <a:gd name="T81" fmla="*/ 1 h 483"/>
                  <a:gd name="T82" fmla="*/ 0 w 147"/>
                  <a:gd name="T83" fmla="*/ 1 h 483"/>
                  <a:gd name="T84" fmla="*/ 0 w 147"/>
                  <a:gd name="T85" fmla="*/ 1 h 48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47" h="483">
                    <a:moveTo>
                      <a:pt x="6" y="38"/>
                    </a:moveTo>
                    <a:lnTo>
                      <a:pt x="4" y="35"/>
                    </a:lnTo>
                    <a:lnTo>
                      <a:pt x="2" y="31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0" y="21"/>
                    </a:lnTo>
                    <a:lnTo>
                      <a:pt x="2" y="17"/>
                    </a:lnTo>
                    <a:lnTo>
                      <a:pt x="5" y="13"/>
                    </a:lnTo>
                    <a:lnTo>
                      <a:pt x="11" y="7"/>
                    </a:lnTo>
                    <a:lnTo>
                      <a:pt x="16" y="3"/>
                    </a:lnTo>
                    <a:lnTo>
                      <a:pt x="21" y="1"/>
                    </a:lnTo>
                    <a:lnTo>
                      <a:pt x="26" y="0"/>
                    </a:lnTo>
                    <a:lnTo>
                      <a:pt x="29" y="1"/>
                    </a:lnTo>
                    <a:lnTo>
                      <a:pt x="33" y="3"/>
                    </a:lnTo>
                    <a:lnTo>
                      <a:pt x="36" y="5"/>
                    </a:lnTo>
                    <a:lnTo>
                      <a:pt x="39" y="8"/>
                    </a:lnTo>
                    <a:lnTo>
                      <a:pt x="41" y="12"/>
                    </a:lnTo>
                    <a:lnTo>
                      <a:pt x="6" y="38"/>
                    </a:lnTo>
                    <a:close/>
                    <a:moveTo>
                      <a:pt x="41" y="12"/>
                    </a:moveTo>
                    <a:lnTo>
                      <a:pt x="45" y="18"/>
                    </a:lnTo>
                    <a:lnTo>
                      <a:pt x="56" y="32"/>
                    </a:lnTo>
                    <a:lnTo>
                      <a:pt x="71" y="56"/>
                    </a:lnTo>
                    <a:lnTo>
                      <a:pt x="89" y="84"/>
                    </a:lnTo>
                    <a:lnTo>
                      <a:pt x="98" y="101"/>
                    </a:lnTo>
                    <a:lnTo>
                      <a:pt x="106" y="117"/>
                    </a:lnTo>
                    <a:lnTo>
                      <a:pt x="115" y="135"/>
                    </a:lnTo>
                    <a:lnTo>
                      <a:pt x="123" y="153"/>
                    </a:lnTo>
                    <a:lnTo>
                      <a:pt x="130" y="171"/>
                    </a:lnTo>
                    <a:lnTo>
                      <a:pt x="136" y="190"/>
                    </a:lnTo>
                    <a:lnTo>
                      <a:pt x="140" y="208"/>
                    </a:lnTo>
                    <a:lnTo>
                      <a:pt x="143" y="225"/>
                    </a:lnTo>
                    <a:lnTo>
                      <a:pt x="100" y="231"/>
                    </a:lnTo>
                    <a:lnTo>
                      <a:pt x="97" y="215"/>
                    </a:lnTo>
                    <a:lnTo>
                      <a:pt x="93" y="199"/>
                    </a:lnTo>
                    <a:lnTo>
                      <a:pt x="88" y="182"/>
                    </a:lnTo>
                    <a:lnTo>
                      <a:pt x="82" y="166"/>
                    </a:lnTo>
                    <a:lnTo>
                      <a:pt x="74" y="151"/>
                    </a:lnTo>
                    <a:lnTo>
                      <a:pt x="66" y="134"/>
                    </a:lnTo>
                    <a:lnTo>
                      <a:pt x="58" y="119"/>
                    </a:lnTo>
                    <a:lnTo>
                      <a:pt x="50" y="105"/>
                    </a:lnTo>
                    <a:lnTo>
                      <a:pt x="33" y="78"/>
                    </a:lnTo>
                    <a:lnTo>
                      <a:pt x="20" y="57"/>
                    </a:lnTo>
                    <a:lnTo>
                      <a:pt x="10" y="43"/>
                    </a:lnTo>
                    <a:lnTo>
                      <a:pt x="6" y="38"/>
                    </a:lnTo>
                    <a:lnTo>
                      <a:pt x="41" y="12"/>
                    </a:lnTo>
                    <a:close/>
                    <a:moveTo>
                      <a:pt x="100" y="231"/>
                    </a:moveTo>
                    <a:lnTo>
                      <a:pt x="100" y="233"/>
                    </a:lnTo>
                    <a:lnTo>
                      <a:pt x="100" y="231"/>
                    </a:lnTo>
                    <a:lnTo>
                      <a:pt x="121" y="227"/>
                    </a:lnTo>
                    <a:lnTo>
                      <a:pt x="100" y="231"/>
                    </a:lnTo>
                    <a:close/>
                    <a:moveTo>
                      <a:pt x="143" y="225"/>
                    </a:moveTo>
                    <a:lnTo>
                      <a:pt x="146" y="260"/>
                    </a:lnTo>
                    <a:lnTo>
                      <a:pt x="147" y="299"/>
                    </a:lnTo>
                    <a:lnTo>
                      <a:pt x="147" y="338"/>
                    </a:lnTo>
                    <a:lnTo>
                      <a:pt x="146" y="376"/>
                    </a:lnTo>
                    <a:lnTo>
                      <a:pt x="144" y="411"/>
                    </a:lnTo>
                    <a:lnTo>
                      <a:pt x="143" y="438"/>
                    </a:lnTo>
                    <a:lnTo>
                      <a:pt x="142" y="457"/>
                    </a:lnTo>
                    <a:lnTo>
                      <a:pt x="141" y="463"/>
                    </a:lnTo>
                    <a:lnTo>
                      <a:pt x="97" y="460"/>
                    </a:lnTo>
                    <a:lnTo>
                      <a:pt x="98" y="454"/>
                    </a:lnTo>
                    <a:lnTo>
                      <a:pt x="99" y="435"/>
                    </a:lnTo>
                    <a:lnTo>
                      <a:pt x="100" y="409"/>
                    </a:lnTo>
                    <a:lnTo>
                      <a:pt x="102" y="375"/>
                    </a:lnTo>
                    <a:lnTo>
                      <a:pt x="103" y="338"/>
                    </a:lnTo>
                    <a:lnTo>
                      <a:pt x="103" y="300"/>
                    </a:lnTo>
                    <a:lnTo>
                      <a:pt x="102" y="263"/>
                    </a:lnTo>
                    <a:lnTo>
                      <a:pt x="100" y="231"/>
                    </a:lnTo>
                    <a:lnTo>
                      <a:pt x="143" y="225"/>
                    </a:lnTo>
                    <a:close/>
                    <a:moveTo>
                      <a:pt x="141" y="463"/>
                    </a:moveTo>
                    <a:lnTo>
                      <a:pt x="141" y="467"/>
                    </a:lnTo>
                    <a:lnTo>
                      <a:pt x="140" y="471"/>
                    </a:lnTo>
                    <a:lnTo>
                      <a:pt x="139" y="475"/>
                    </a:lnTo>
                    <a:lnTo>
                      <a:pt x="137" y="478"/>
                    </a:lnTo>
                    <a:lnTo>
                      <a:pt x="135" y="480"/>
                    </a:lnTo>
                    <a:lnTo>
                      <a:pt x="131" y="482"/>
                    </a:lnTo>
                    <a:lnTo>
                      <a:pt x="125" y="483"/>
                    </a:lnTo>
                    <a:lnTo>
                      <a:pt x="117" y="483"/>
                    </a:lnTo>
                    <a:lnTo>
                      <a:pt x="110" y="482"/>
                    </a:lnTo>
                    <a:lnTo>
                      <a:pt x="105" y="480"/>
                    </a:lnTo>
                    <a:lnTo>
                      <a:pt x="101" y="478"/>
                    </a:lnTo>
                    <a:lnTo>
                      <a:pt x="99" y="475"/>
                    </a:lnTo>
                    <a:lnTo>
                      <a:pt x="98" y="472"/>
                    </a:lnTo>
                    <a:lnTo>
                      <a:pt x="97" y="468"/>
                    </a:lnTo>
                    <a:lnTo>
                      <a:pt x="97" y="464"/>
                    </a:lnTo>
                    <a:lnTo>
                      <a:pt x="97" y="460"/>
                    </a:lnTo>
                    <a:lnTo>
                      <a:pt x="141" y="463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88" name="Freeform 684">
                <a:extLst>
                  <a:ext uri="{FF2B5EF4-FFF2-40B4-BE49-F238E27FC236}">
                    <a16:creationId xmlns:a16="http://schemas.microsoft.com/office/drawing/2014/main" id="{A0CB8EE1-69C3-4C0A-A21B-412A028189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77" y="1561"/>
                <a:ext cx="12" cy="16"/>
              </a:xfrm>
              <a:custGeom>
                <a:avLst/>
                <a:gdLst>
                  <a:gd name="T0" fmla="*/ 0 w 233"/>
                  <a:gd name="T1" fmla="*/ 1 h 304"/>
                  <a:gd name="T2" fmla="*/ 0 w 233"/>
                  <a:gd name="T3" fmla="*/ 1 h 304"/>
                  <a:gd name="T4" fmla="*/ 0 w 233"/>
                  <a:gd name="T5" fmla="*/ 1 h 304"/>
                  <a:gd name="T6" fmla="*/ 0 w 233"/>
                  <a:gd name="T7" fmla="*/ 1 h 304"/>
                  <a:gd name="T8" fmla="*/ 0 w 233"/>
                  <a:gd name="T9" fmla="*/ 1 h 304"/>
                  <a:gd name="T10" fmla="*/ 0 w 233"/>
                  <a:gd name="T11" fmla="*/ 1 h 304"/>
                  <a:gd name="T12" fmla="*/ 0 w 233"/>
                  <a:gd name="T13" fmla="*/ 1 h 304"/>
                  <a:gd name="T14" fmla="*/ 0 w 233"/>
                  <a:gd name="T15" fmla="*/ 1 h 304"/>
                  <a:gd name="T16" fmla="*/ 0 w 233"/>
                  <a:gd name="T17" fmla="*/ 1 h 304"/>
                  <a:gd name="T18" fmla="*/ 0 w 233"/>
                  <a:gd name="T19" fmla="*/ 1 h 304"/>
                  <a:gd name="T20" fmla="*/ 0 w 233"/>
                  <a:gd name="T21" fmla="*/ 1 h 304"/>
                  <a:gd name="T22" fmla="*/ 0 w 233"/>
                  <a:gd name="T23" fmla="*/ 0 h 304"/>
                  <a:gd name="T24" fmla="*/ 0 w 233"/>
                  <a:gd name="T25" fmla="*/ 0 h 304"/>
                  <a:gd name="T26" fmla="*/ 0 w 233"/>
                  <a:gd name="T27" fmla="*/ 0 h 304"/>
                  <a:gd name="T28" fmla="*/ 0 w 233"/>
                  <a:gd name="T29" fmla="*/ 0 h 304"/>
                  <a:gd name="T30" fmla="*/ 0 w 233"/>
                  <a:gd name="T31" fmla="*/ 0 h 304"/>
                  <a:gd name="T32" fmla="*/ 0 w 233"/>
                  <a:gd name="T33" fmla="*/ 1 h 304"/>
                  <a:gd name="T34" fmla="*/ 0 w 233"/>
                  <a:gd name="T35" fmla="*/ 1 h 304"/>
                  <a:gd name="T36" fmla="*/ 0 w 233"/>
                  <a:gd name="T37" fmla="*/ 0 h 304"/>
                  <a:gd name="T38" fmla="*/ 0 w 233"/>
                  <a:gd name="T39" fmla="*/ 0 h 304"/>
                  <a:gd name="T40" fmla="*/ 0 w 233"/>
                  <a:gd name="T41" fmla="*/ 0 h 304"/>
                  <a:gd name="T42" fmla="*/ 0 w 233"/>
                  <a:gd name="T43" fmla="*/ 0 h 304"/>
                  <a:gd name="T44" fmla="*/ 0 w 233"/>
                  <a:gd name="T45" fmla="*/ 0 h 304"/>
                  <a:gd name="T46" fmla="*/ 0 w 233"/>
                  <a:gd name="T47" fmla="*/ 0 h 304"/>
                  <a:gd name="T48" fmla="*/ 0 w 233"/>
                  <a:gd name="T49" fmla="*/ 0 h 304"/>
                  <a:gd name="T50" fmla="*/ 0 w 233"/>
                  <a:gd name="T51" fmla="*/ 0 h 304"/>
                  <a:gd name="T52" fmla="*/ 0 w 233"/>
                  <a:gd name="T53" fmla="*/ 0 h 304"/>
                  <a:gd name="T54" fmla="*/ 0 w 233"/>
                  <a:gd name="T55" fmla="*/ 0 h 304"/>
                  <a:gd name="T56" fmla="*/ 0 w 233"/>
                  <a:gd name="T57" fmla="*/ 0 h 304"/>
                  <a:gd name="T58" fmla="*/ 0 w 233"/>
                  <a:gd name="T59" fmla="*/ 0 h 304"/>
                  <a:gd name="T60" fmla="*/ 0 w 233"/>
                  <a:gd name="T61" fmla="*/ 0 h 304"/>
                  <a:gd name="T62" fmla="*/ 0 w 233"/>
                  <a:gd name="T63" fmla="*/ 0 h 304"/>
                  <a:gd name="T64" fmla="*/ 0 w 233"/>
                  <a:gd name="T65" fmla="*/ 0 h 304"/>
                  <a:gd name="T66" fmla="*/ 0 w 233"/>
                  <a:gd name="T67" fmla="*/ 0 h 304"/>
                  <a:gd name="T68" fmla="*/ 0 w 233"/>
                  <a:gd name="T69" fmla="*/ 0 h 304"/>
                  <a:gd name="T70" fmla="*/ 0 w 233"/>
                  <a:gd name="T71" fmla="*/ 0 h 304"/>
                  <a:gd name="T72" fmla="*/ 0 w 233"/>
                  <a:gd name="T73" fmla="*/ 0 h 304"/>
                  <a:gd name="T74" fmla="*/ 0 w 233"/>
                  <a:gd name="T75" fmla="*/ 0 h 304"/>
                  <a:gd name="T76" fmla="*/ 0 w 233"/>
                  <a:gd name="T77" fmla="*/ 0 h 304"/>
                  <a:gd name="T78" fmla="*/ 0 w 233"/>
                  <a:gd name="T79" fmla="*/ 0 h 304"/>
                  <a:gd name="T80" fmla="*/ 0 w 233"/>
                  <a:gd name="T81" fmla="*/ 0 h 304"/>
                  <a:gd name="T82" fmla="*/ 0 w 233"/>
                  <a:gd name="T83" fmla="*/ 0 h 304"/>
                  <a:gd name="T84" fmla="*/ 0 w 233"/>
                  <a:gd name="T85" fmla="*/ 0 h 304"/>
                  <a:gd name="T86" fmla="*/ 0 w 233"/>
                  <a:gd name="T87" fmla="*/ 0 h 304"/>
                  <a:gd name="T88" fmla="*/ 0 w 233"/>
                  <a:gd name="T89" fmla="*/ 0 h 304"/>
                  <a:gd name="T90" fmla="*/ 1 w 233"/>
                  <a:gd name="T91" fmla="*/ 1 h 304"/>
                  <a:gd name="T92" fmla="*/ 1 w 233"/>
                  <a:gd name="T93" fmla="*/ 1 h 304"/>
                  <a:gd name="T94" fmla="*/ 1 w 233"/>
                  <a:gd name="T95" fmla="*/ 1 h 304"/>
                  <a:gd name="T96" fmla="*/ 0 w 233"/>
                  <a:gd name="T97" fmla="*/ 1 h 304"/>
                  <a:gd name="T98" fmla="*/ 0 w 233"/>
                  <a:gd name="T99" fmla="*/ 1 h 304"/>
                  <a:gd name="T100" fmla="*/ 0 w 233"/>
                  <a:gd name="T101" fmla="*/ 0 h 304"/>
                  <a:gd name="T102" fmla="*/ 0 w 233"/>
                  <a:gd name="T103" fmla="*/ 0 h 304"/>
                  <a:gd name="T104" fmla="*/ 1 w 233"/>
                  <a:gd name="T105" fmla="*/ 1 h 304"/>
                  <a:gd name="T106" fmla="*/ 1 w 233"/>
                  <a:gd name="T107" fmla="*/ 1 h 304"/>
                  <a:gd name="T108" fmla="*/ 1 w 233"/>
                  <a:gd name="T109" fmla="*/ 1 h 304"/>
                  <a:gd name="T110" fmla="*/ 1 w 233"/>
                  <a:gd name="T111" fmla="*/ 1 h 304"/>
                  <a:gd name="T112" fmla="*/ 1 w 233"/>
                  <a:gd name="T113" fmla="*/ 1 h 304"/>
                  <a:gd name="T114" fmla="*/ 1 w 233"/>
                  <a:gd name="T115" fmla="*/ 1 h 304"/>
                  <a:gd name="T116" fmla="*/ 1 w 233"/>
                  <a:gd name="T117" fmla="*/ 1 h 304"/>
                  <a:gd name="T118" fmla="*/ 1 w 233"/>
                  <a:gd name="T119" fmla="*/ 1 h 304"/>
                  <a:gd name="T120" fmla="*/ 1 w 233"/>
                  <a:gd name="T121" fmla="*/ 1 h 30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3" h="304">
                    <a:moveTo>
                      <a:pt x="44" y="267"/>
                    </a:moveTo>
                    <a:lnTo>
                      <a:pt x="44" y="271"/>
                    </a:lnTo>
                    <a:lnTo>
                      <a:pt x="43" y="275"/>
                    </a:lnTo>
                    <a:lnTo>
                      <a:pt x="42" y="278"/>
                    </a:lnTo>
                    <a:lnTo>
                      <a:pt x="40" y="281"/>
                    </a:lnTo>
                    <a:lnTo>
                      <a:pt x="37" y="284"/>
                    </a:lnTo>
                    <a:lnTo>
                      <a:pt x="33" y="285"/>
                    </a:lnTo>
                    <a:lnTo>
                      <a:pt x="27" y="286"/>
                    </a:lnTo>
                    <a:lnTo>
                      <a:pt x="20" y="285"/>
                    </a:lnTo>
                    <a:lnTo>
                      <a:pt x="13" y="284"/>
                    </a:lnTo>
                    <a:lnTo>
                      <a:pt x="7" y="282"/>
                    </a:lnTo>
                    <a:lnTo>
                      <a:pt x="4" y="280"/>
                    </a:lnTo>
                    <a:lnTo>
                      <a:pt x="2" y="276"/>
                    </a:lnTo>
                    <a:lnTo>
                      <a:pt x="1" y="273"/>
                    </a:lnTo>
                    <a:lnTo>
                      <a:pt x="0" y="269"/>
                    </a:lnTo>
                    <a:lnTo>
                      <a:pt x="0" y="265"/>
                    </a:lnTo>
                    <a:lnTo>
                      <a:pt x="1" y="262"/>
                    </a:lnTo>
                    <a:lnTo>
                      <a:pt x="44" y="267"/>
                    </a:lnTo>
                    <a:close/>
                    <a:moveTo>
                      <a:pt x="1" y="262"/>
                    </a:moveTo>
                    <a:lnTo>
                      <a:pt x="2" y="252"/>
                    </a:lnTo>
                    <a:lnTo>
                      <a:pt x="5" y="231"/>
                    </a:lnTo>
                    <a:lnTo>
                      <a:pt x="9" y="200"/>
                    </a:lnTo>
                    <a:lnTo>
                      <a:pt x="13" y="163"/>
                    </a:lnTo>
                    <a:lnTo>
                      <a:pt x="17" y="124"/>
                    </a:lnTo>
                    <a:lnTo>
                      <a:pt x="20" y="89"/>
                    </a:lnTo>
                    <a:lnTo>
                      <a:pt x="22" y="60"/>
                    </a:lnTo>
                    <a:lnTo>
                      <a:pt x="23" y="41"/>
                    </a:lnTo>
                    <a:lnTo>
                      <a:pt x="66" y="38"/>
                    </a:lnTo>
                    <a:lnTo>
                      <a:pt x="66" y="58"/>
                    </a:lnTo>
                    <a:lnTo>
                      <a:pt x="64" y="89"/>
                    </a:lnTo>
                    <a:lnTo>
                      <a:pt x="61" y="125"/>
                    </a:lnTo>
                    <a:lnTo>
                      <a:pt x="57" y="165"/>
                    </a:lnTo>
                    <a:lnTo>
                      <a:pt x="53" y="203"/>
                    </a:lnTo>
                    <a:lnTo>
                      <a:pt x="48" y="236"/>
                    </a:lnTo>
                    <a:lnTo>
                      <a:pt x="45" y="258"/>
                    </a:lnTo>
                    <a:lnTo>
                      <a:pt x="44" y="267"/>
                    </a:lnTo>
                    <a:lnTo>
                      <a:pt x="1" y="262"/>
                    </a:lnTo>
                    <a:close/>
                    <a:moveTo>
                      <a:pt x="23" y="41"/>
                    </a:moveTo>
                    <a:lnTo>
                      <a:pt x="23" y="32"/>
                    </a:lnTo>
                    <a:lnTo>
                      <a:pt x="24" y="25"/>
                    </a:lnTo>
                    <a:lnTo>
                      <a:pt x="26" y="19"/>
                    </a:lnTo>
                    <a:lnTo>
                      <a:pt x="28" y="13"/>
                    </a:lnTo>
                    <a:lnTo>
                      <a:pt x="65" y="37"/>
                    </a:lnTo>
                    <a:lnTo>
                      <a:pt x="66" y="38"/>
                    </a:lnTo>
                    <a:lnTo>
                      <a:pt x="23" y="41"/>
                    </a:lnTo>
                    <a:close/>
                    <a:moveTo>
                      <a:pt x="28" y="13"/>
                    </a:moveTo>
                    <a:lnTo>
                      <a:pt x="33" y="8"/>
                    </a:lnTo>
                    <a:lnTo>
                      <a:pt x="39" y="4"/>
                    </a:lnTo>
                    <a:lnTo>
                      <a:pt x="46" y="1"/>
                    </a:lnTo>
                    <a:lnTo>
                      <a:pt x="54" y="0"/>
                    </a:lnTo>
                    <a:lnTo>
                      <a:pt x="54" y="44"/>
                    </a:lnTo>
                    <a:lnTo>
                      <a:pt x="53" y="44"/>
                    </a:lnTo>
                    <a:lnTo>
                      <a:pt x="54" y="43"/>
                    </a:lnTo>
                    <a:lnTo>
                      <a:pt x="56" y="40"/>
                    </a:lnTo>
                    <a:lnTo>
                      <a:pt x="59" y="38"/>
                    </a:lnTo>
                    <a:lnTo>
                      <a:pt x="61" y="37"/>
                    </a:lnTo>
                    <a:lnTo>
                      <a:pt x="64" y="36"/>
                    </a:lnTo>
                    <a:lnTo>
                      <a:pt x="65" y="36"/>
                    </a:lnTo>
                    <a:lnTo>
                      <a:pt x="65" y="37"/>
                    </a:lnTo>
                    <a:lnTo>
                      <a:pt x="28" y="13"/>
                    </a:lnTo>
                    <a:close/>
                    <a:moveTo>
                      <a:pt x="54" y="0"/>
                    </a:moveTo>
                    <a:lnTo>
                      <a:pt x="59" y="1"/>
                    </a:lnTo>
                    <a:lnTo>
                      <a:pt x="64" y="2"/>
                    </a:lnTo>
                    <a:lnTo>
                      <a:pt x="69" y="4"/>
                    </a:lnTo>
                    <a:lnTo>
                      <a:pt x="74" y="7"/>
                    </a:lnTo>
                    <a:lnTo>
                      <a:pt x="52" y="44"/>
                    </a:lnTo>
                    <a:lnTo>
                      <a:pt x="53" y="44"/>
                    </a:lnTo>
                    <a:lnTo>
                      <a:pt x="54" y="44"/>
                    </a:lnTo>
                    <a:lnTo>
                      <a:pt x="54" y="0"/>
                    </a:lnTo>
                    <a:close/>
                    <a:moveTo>
                      <a:pt x="74" y="7"/>
                    </a:moveTo>
                    <a:lnTo>
                      <a:pt x="84" y="14"/>
                    </a:lnTo>
                    <a:lnTo>
                      <a:pt x="96" y="25"/>
                    </a:lnTo>
                    <a:lnTo>
                      <a:pt x="106" y="38"/>
                    </a:lnTo>
                    <a:lnTo>
                      <a:pt x="116" y="55"/>
                    </a:lnTo>
                    <a:lnTo>
                      <a:pt x="78" y="76"/>
                    </a:lnTo>
                    <a:lnTo>
                      <a:pt x="71" y="65"/>
                    </a:lnTo>
                    <a:lnTo>
                      <a:pt x="64" y="56"/>
                    </a:lnTo>
                    <a:lnTo>
                      <a:pt x="58" y="49"/>
                    </a:lnTo>
                    <a:lnTo>
                      <a:pt x="52" y="44"/>
                    </a:lnTo>
                    <a:lnTo>
                      <a:pt x="74" y="7"/>
                    </a:lnTo>
                    <a:close/>
                    <a:moveTo>
                      <a:pt x="116" y="55"/>
                    </a:moveTo>
                    <a:lnTo>
                      <a:pt x="117" y="56"/>
                    </a:lnTo>
                    <a:lnTo>
                      <a:pt x="116" y="56"/>
                    </a:lnTo>
                    <a:lnTo>
                      <a:pt x="97" y="66"/>
                    </a:lnTo>
                    <a:lnTo>
                      <a:pt x="116" y="55"/>
                    </a:lnTo>
                    <a:close/>
                    <a:moveTo>
                      <a:pt x="116" y="56"/>
                    </a:moveTo>
                    <a:lnTo>
                      <a:pt x="128" y="77"/>
                    </a:lnTo>
                    <a:lnTo>
                      <a:pt x="144" y="108"/>
                    </a:lnTo>
                    <a:lnTo>
                      <a:pt x="162" y="144"/>
                    </a:lnTo>
                    <a:lnTo>
                      <a:pt x="182" y="180"/>
                    </a:lnTo>
                    <a:lnTo>
                      <a:pt x="199" y="214"/>
                    </a:lnTo>
                    <a:lnTo>
                      <a:pt x="214" y="243"/>
                    </a:lnTo>
                    <a:lnTo>
                      <a:pt x="225" y="263"/>
                    </a:lnTo>
                    <a:lnTo>
                      <a:pt x="229" y="271"/>
                    </a:lnTo>
                    <a:lnTo>
                      <a:pt x="190" y="290"/>
                    </a:lnTo>
                    <a:lnTo>
                      <a:pt x="186" y="283"/>
                    </a:lnTo>
                    <a:lnTo>
                      <a:pt x="175" y="264"/>
                    </a:lnTo>
                    <a:lnTo>
                      <a:pt x="160" y="235"/>
                    </a:lnTo>
                    <a:lnTo>
                      <a:pt x="143" y="200"/>
                    </a:lnTo>
                    <a:lnTo>
                      <a:pt x="123" y="163"/>
                    </a:lnTo>
                    <a:lnTo>
                      <a:pt x="105" y="128"/>
                    </a:lnTo>
                    <a:lnTo>
                      <a:pt x="89" y="98"/>
                    </a:lnTo>
                    <a:lnTo>
                      <a:pt x="77" y="76"/>
                    </a:lnTo>
                    <a:lnTo>
                      <a:pt x="116" y="56"/>
                    </a:lnTo>
                    <a:close/>
                    <a:moveTo>
                      <a:pt x="229" y="271"/>
                    </a:moveTo>
                    <a:lnTo>
                      <a:pt x="231" y="274"/>
                    </a:lnTo>
                    <a:lnTo>
                      <a:pt x="232" y="278"/>
                    </a:lnTo>
                    <a:lnTo>
                      <a:pt x="233" y="281"/>
                    </a:lnTo>
                    <a:lnTo>
                      <a:pt x="233" y="285"/>
                    </a:lnTo>
                    <a:lnTo>
                      <a:pt x="232" y="288"/>
                    </a:lnTo>
                    <a:lnTo>
                      <a:pt x="230" y="292"/>
                    </a:lnTo>
                    <a:lnTo>
                      <a:pt x="226" y="296"/>
                    </a:lnTo>
                    <a:lnTo>
                      <a:pt x="219" y="299"/>
                    </a:lnTo>
                    <a:lnTo>
                      <a:pt x="212" y="302"/>
                    </a:lnTo>
                    <a:lnTo>
                      <a:pt x="207" y="304"/>
                    </a:lnTo>
                    <a:lnTo>
                      <a:pt x="203" y="304"/>
                    </a:lnTo>
                    <a:lnTo>
                      <a:pt x="199" y="302"/>
                    </a:lnTo>
                    <a:lnTo>
                      <a:pt x="196" y="300"/>
                    </a:lnTo>
                    <a:lnTo>
                      <a:pt x="194" y="297"/>
                    </a:lnTo>
                    <a:lnTo>
                      <a:pt x="192" y="294"/>
                    </a:lnTo>
                    <a:lnTo>
                      <a:pt x="190" y="290"/>
                    </a:lnTo>
                    <a:lnTo>
                      <a:pt x="229" y="271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89" name="Freeform 685">
                <a:extLst>
                  <a:ext uri="{FF2B5EF4-FFF2-40B4-BE49-F238E27FC236}">
                    <a16:creationId xmlns:a16="http://schemas.microsoft.com/office/drawing/2014/main" id="{376EB609-0987-47E2-ADB0-64543946337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79" y="1548"/>
                <a:ext cx="4" cy="15"/>
              </a:xfrm>
              <a:custGeom>
                <a:avLst/>
                <a:gdLst>
                  <a:gd name="T0" fmla="*/ 0 w 74"/>
                  <a:gd name="T1" fmla="*/ 1 h 278"/>
                  <a:gd name="T2" fmla="*/ 0 w 74"/>
                  <a:gd name="T3" fmla="*/ 1 h 278"/>
                  <a:gd name="T4" fmla="*/ 0 w 74"/>
                  <a:gd name="T5" fmla="*/ 1 h 278"/>
                  <a:gd name="T6" fmla="*/ 0 w 74"/>
                  <a:gd name="T7" fmla="*/ 1 h 278"/>
                  <a:gd name="T8" fmla="*/ 0 w 74"/>
                  <a:gd name="T9" fmla="*/ 1 h 278"/>
                  <a:gd name="T10" fmla="*/ 0 w 74"/>
                  <a:gd name="T11" fmla="*/ 1 h 278"/>
                  <a:gd name="T12" fmla="*/ 0 w 74"/>
                  <a:gd name="T13" fmla="*/ 1 h 278"/>
                  <a:gd name="T14" fmla="*/ 0 w 74"/>
                  <a:gd name="T15" fmla="*/ 1 h 278"/>
                  <a:gd name="T16" fmla="*/ 0 w 74"/>
                  <a:gd name="T17" fmla="*/ 1 h 278"/>
                  <a:gd name="T18" fmla="*/ 0 w 74"/>
                  <a:gd name="T19" fmla="*/ 1 h 278"/>
                  <a:gd name="T20" fmla="*/ 0 w 74"/>
                  <a:gd name="T21" fmla="*/ 1 h 278"/>
                  <a:gd name="T22" fmla="*/ 0 w 74"/>
                  <a:gd name="T23" fmla="*/ 1 h 278"/>
                  <a:gd name="T24" fmla="*/ 0 w 74"/>
                  <a:gd name="T25" fmla="*/ 1 h 278"/>
                  <a:gd name="T26" fmla="*/ 0 w 74"/>
                  <a:gd name="T27" fmla="*/ 1 h 278"/>
                  <a:gd name="T28" fmla="*/ 0 w 74"/>
                  <a:gd name="T29" fmla="*/ 1 h 278"/>
                  <a:gd name="T30" fmla="*/ 0 w 74"/>
                  <a:gd name="T31" fmla="*/ 1 h 278"/>
                  <a:gd name="T32" fmla="*/ 0 w 74"/>
                  <a:gd name="T33" fmla="*/ 1 h 278"/>
                  <a:gd name="T34" fmla="*/ 0 w 74"/>
                  <a:gd name="T35" fmla="*/ 1 h 278"/>
                  <a:gd name="T36" fmla="*/ 0 w 74"/>
                  <a:gd name="T37" fmla="*/ 1 h 278"/>
                  <a:gd name="T38" fmla="*/ 0 w 74"/>
                  <a:gd name="T39" fmla="*/ 0 h 278"/>
                  <a:gd name="T40" fmla="*/ 0 w 74"/>
                  <a:gd name="T41" fmla="*/ 0 h 278"/>
                  <a:gd name="T42" fmla="*/ 0 w 74"/>
                  <a:gd name="T43" fmla="*/ 1 h 278"/>
                  <a:gd name="T44" fmla="*/ 0 w 74"/>
                  <a:gd name="T45" fmla="*/ 1 h 278"/>
                  <a:gd name="T46" fmla="*/ 0 w 74"/>
                  <a:gd name="T47" fmla="*/ 0 h 278"/>
                  <a:gd name="T48" fmla="*/ 0 w 74"/>
                  <a:gd name="T49" fmla="*/ 0 h 278"/>
                  <a:gd name="T50" fmla="*/ 0 w 74"/>
                  <a:gd name="T51" fmla="*/ 0 h 278"/>
                  <a:gd name="T52" fmla="*/ 0 w 74"/>
                  <a:gd name="T53" fmla="*/ 0 h 278"/>
                  <a:gd name="T54" fmla="*/ 0 w 74"/>
                  <a:gd name="T55" fmla="*/ 0 h 278"/>
                  <a:gd name="T56" fmla="*/ 0 w 74"/>
                  <a:gd name="T57" fmla="*/ 0 h 278"/>
                  <a:gd name="T58" fmla="*/ 0 w 74"/>
                  <a:gd name="T59" fmla="*/ 0 h 278"/>
                  <a:gd name="T60" fmla="*/ 0 w 74"/>
                  <a:gd name="T61" fmla="*/ 0 h 278"/>
                  <a:gd name="T62" fmla="*/ 0 w 74"/>
                  <a:gd name="T63" fmla="*/ 0 h 278"/>
                  <a:gd name="T64" fmla="*/ 0 w 74"/>
                  <a:gd name="T65" fmla="*/ 0 h 278"/>
                  <a:gd name="T66" fmla="*/ 0 w 74"/>
                  <a:gd name="T67" fmla="*/ 0 h 278"/>
                  <a:gd name="T68" fmla="*/ 0 w 74"/>
                  <a:gd name="T69" fmla="*/ 0 h 278"/>
                  <a:gd name="T70" fmla="*/ 0 w 74"/>
                  <a:gd name="T71" fmla="*/ 0 h 278"/>
                  <a:gd name="T72" fmla="*/ 0 w 74"/>
                  <a:gd name="T73" fmla="*/ 0 h 278"/>
                  <a:gd name="T74" fmla="*/ 0 w 74"/>
                  <a:gd name="T75" fmla="*/ 0 h 278"/>
                  <a:gd name="T76" fmla="*/ 0 w 74"/>
                  <a:gd name="T77" fmla="*/ 0 h 278"/>
                  <a:gd name="T78" fmla="*/ 0 w 74"/>
                  <a:gd name="T79" fmla="*/ 0 h 278"/>
                  <a:gd name="T80" fmla="*/ 0 w 74"/>
                  <a:gd name="T81" fmla="*/ 0 h 27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74" h="278">
                    <a:moveTo>
                      <a:pt x="44" y="259"/>
                    </a:moveTo>
                    <a:lnTo>
                      <a:pt x="43" y="263"/>
                    </a:lnTo>
                    <a:lnTo>
                      <a:pt x="43" y="266"/>
                    </a:lnTo>
                    <a:lnTo>
                      <a:pt x="41" y="270"/>
                    </a:lnTo>
                    <a:lnTo>
                      <a:pt x="40" y="273"/>
                    </a:lnTo>
                    <a:lnTo>
                      <a:pt x="37" y="275"/>
                    </a:lnTo>
                    <a:lnTo>
                      <a:pt x="33" y="277"/>
                    </a:lnTo>
                    <a:lnTo>
                      <a:pt x="27" y="278"/>
                    </a:lnTo>
                    <a:lnTo>
                      <a:pt x="20" y="277"/>
                    </a:lnTo>
                    <a:lnTo>
                      <a:pt x="12" y="276"/>
                    </a:lnTo>
                    <a:lnTo>
                      <a:pt x="7" y="274"/>
                    </a:lnTo>
                    <a:lnTo>
                      <a:pt x="4" y="271"/>
                    </a:lnTo>
                    <a:lnTo>
                      <a:pt x="1" y="268"/>
                    </a:lnTo>
                    <a:lnTo>
                      <a:pt x="0" y="265"/>
                    </a:lnTo>
                    <a:lnTo>
                      <a:pt x="0" y="261"/>
                    </a:lnTo>
                    <a:lnTo>
                      <a:pt x="0" y="258"/>
                    </a:lnTo>
                    <a:lnTo>
                      <a:pt x="0" y="254"/>
                    </a:lnTo>
                    <a:lnTo>
                      <a:pt x="44" y="259"/>
                    </a:lnTo>
                    <a:close/>
                    <a:moveTo>
                      <a:pt x="0" y="254"/>
                    </a:moveTo>
                    <a:lnTo>
                      <a:pt x="29" y="20"/>
                    </a:lnTo>
                    <a:lnTo>
                      <a:pt x="73" y="25"/>
                    </a:lnTo>
                    <a:lnTo>
                      <a:pt x="44" y="259"/>
                    </a:lnTo>
                    <a:lnTo>
                      <a:pt x="0" y="254"/>
                    </a:lnTo>
                    <a:close/>
                    <a:moveTo>
                      <a:pt x="29" y="20"/>
                    </a:moveTo>
                    <a:lnTo>
                      <a:pt x="30" y="15"/>
                    </a:lnTo>
                    <a:lnTo>
                      <a:pt x="31" y="11"/>
                    </a:lnTo>
                    <a:lnTo>
                      <a:pt x="32" y="8"/>
                    </a:lnTo>
                    <a:lnTo>
                      <a:pt x="34" y="5"/>
                    </a:lnTo>
                    <a:lnTo>
                      <a:pt x="37" y="2"/>
                    </a:lnTo>
                    <a:lnTo>
                      <a:pt x="41" y="1"/>
                    </a:lnTo>
                    <a:lnTo>
                      <a:pt x="46" y="0"/>
                    </a:lnTo>
                    <a:lnTo>
                      <a:pt x="53" y="0"/>
                    </a:lnTo>
                    <a:lnTo>
                      <a:pt x="61" y="2"/>
                    </a:lnTo>
                    <a:lnTo>
                      <a:pt x="66" y="4"/>
                    </a:lnTo>
                    <a:lnTo>
                      <a:pt x="70" y="6"/>
                    </a:lnTo>
                    <a:lnTo>
                      <a:pt x="72" y="9"/>
                    </a:lnTo>
                    <a:lnTo>
                      <a:pt x="73" y="13"/>
                    </a:lnTo>
                    <a:lnTo>
                      <a:pt x="74" y="17"/>
                    </a:lnTo>
                    <a:lnTo>
                      <a:pt x="73" y="21"/>
                    </a:lnTo>
                    <a:lnTo>
                      <a:pt x="73" y="25"/>
                    </a:lnTo>
                    <a:lnTo>
                      <a:pt x="29" y="20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90" name="Freeform 686">
                <a:extLst>
                  <a:ext uri="{FF2B5EF4-FFF2-40B4-BE49-F238E27FC236}">
                    <a16:creationId xmlns:a16="http://schemas.microsoft.com/office/drawing/2014/main" id="{317EECCA-FFE9-4328-8282-4F663D681D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48" y="1564"/>
                <a:ext cx="8" cy="15"/>
              </a:xfrm>
              <a:custGeom>
                <a:avLst/>
                <a:gdLst>
                  <a:gd name="T0" fmla="*/ 0 w 154"/>
                  <a:gd name="T1" fmla="*/ 1 h 271"/>
                  <a:gd name="T2" fmla="*/ 0 w 154"/>
                  <a:gd name="T3" fmla="*/ 1 h 271"/>
                  <a:gd name="T4" fmla="*/ 0 w 154"/>
                  <a:gd name="T5" fmla="*/ 1 h 271"/>
                  <a:gd name="T6" fmla="*/ 0 w 154"/>
                  <a:gd name="T7" fmla="*/ 1 h 271"/>
                  <a:gd name="T8" fmla="*/ 0 w 154"/>
                  <a:gd name="T9" fmla="*/ 1 h 271"/>
                  <a:gd name="T10" fmla="*/ 0 w 154"/>
                  <a:gd name="T11" fmla="*/ 1 h 271"/>
                  <a:gd name="T12" fmla="*/ 0 w 154"/>
                  <a:gd name="T13" fmla="*/ 1 h 271"/>
                  <a:gd name="T14" fmla="*/ 0 w 154"/>
                  <a:gd name="T15" fmla="*/ 1 h 271"/>
                  <a:gd name="T16" fmla="*/ 0 w 154"/>
                  <a:gd name="T17" fmla="*/ 1 h 271"/>
                  <a:gd name="T18" fmla="*/ 0 w 154"/>
                  <a:gd name="T19" fmla="*/ 1 h 271"/>
                  <a:gd name="T20" fmla="*/ 0 w 154"/>
                  <a:gd name="T21" fmla="*/ 1 h 271"/>
                  <a:gd name="T22" fmla="*/ 0 w 154"/>
                  <a:gd name="T23" fmla="*/ 1 h 271"/>
                  <a:gd name="T24" fmla="*/ 0 w 154"/>
                  <a:gd name="T25" fmla="*/ 1 h 271"/>
                  <a:gd name="T26" fmla="*/ 0 w 154"/>
                  <a:gd name="T27" fmla="*/ 1 h 271"/>
                  <a:gd name="T28" fmla="*/ 0 w 154"/>
                  <a:gd name="T29" fmla="*/ 1 h 271"/>
                  <a:gd name="T30" fmla="*/ 0 w 154"/>
                  <a:gd name="T31" fmla="*/ 1 h 271"/>
                  <a:gd name="T32" fmla="*/ 0 w 154"/>
                  <a:gd name="T33" fmla="*/ 1 h 271"/>
                  <a:gd name="T34" fmla="*/ 0 w 154"/>
                  <a:gd name="T35" fmla="*/ 1 h 271"/>
                  <a:gd name="T36" fmla="*/ 0 w 154"/>
                  <a:gd name="T37" fmla="*/ 1 h 271"/>
                  <a:gd name="T38" fmla="*/ 0 w 154"/>
                  <a:gd name="T39" fmla="*/ 1 h 271"/>
                  <a:gd name="T40" fmla="*/ 0 w 154"/>
                  <a:gd name="T41" fmla="*/ 1 h 271"/>
                  <a:gd name="T42" fmla="*/ 0 w 154"/>
                  <a:gd name="T43" fmla="*/ 1 h 271"/>
                  <a:gd name="T44" fmla="*/ 0 w 154"/>
                  <a:gd name="T45" fmla="*/ 1 h 271"/>
                  <a:gd name="T46" fmla="*/ 0 w 154"/>
                  <a:gd name="T47" fmla="*/ 0 h 271"/>
                  <a:gd name="T48" fmla="*/ 0 w 154"/>
                  <a:gd name="T49" fmla="*/ 0 h 271"/>
                  <a:gd name="T50" fmla="*/ 0 w 154"/>
                  <a:gd name="T51" fmla="*/ 0 h 271"/>
                  <a:gd name="T52" fmla="*/ 0 w 154"/>
                  <a:gd name="T53" fmla="*/ 0 h 271"/>
                  <a:gd name="T54" fmla="*/ 0 w 154"/>
                  <a:gd name="T55" fmla="*/ 0 h 271"/>
                  <a:gd name="T56" fmla="*/ 0 w 154"/>
                  <a:gd name="T57" fmla="*/ 0 h 271"/>
                  <a:gd name="T58" fmla="*/ 0 w 154"/>
                  <a:gd name="T59" fmla="*/ 0 h 271"/>
                  <a:gd name="T60" fmla="*/ 0 w 154"/>
                  <a:gd name="T61" fmla="*/ 0 h 271"/>
                  <a:gd name="T62" fmla="*/ 0 w 154"/>
                  <a:gd name="T63" fmla="*/ 0 h 271"/>
                  <a:gd name="T64" fmla="*/ 0 w 154"/>
                  <a:gd name="T65" fmla="*/ 0 h 271"/>
                  <a:gd name="T66" fmla="*/ 0 w 154"/>
                  <a:gd name="T67" fmla="*/ 0 h 271"/>
                  <a:gd name="T68" fmla="*/ 0 w 154"/>
                  <a:gd name="T69" fmla="*/ 0 h 271"/>
                  <a:gd name="T70" fmla="*/ 0 w 154"/>
                  <a:gd name="T71" fmla="*/ 0 h 271"/>
                  <a:gd name="T72" fmla="*/ 0 w 154"/>
                  <a:gd name="T73" fmla="*/ 0 h 271"/>
                  <a:gd name="T74" fmla="*/ 0 w 154"/>
                  <a:gd name="T75" fmla="*/ 0 h 271"/>
                  <a:gd name="T76" fmla="*/ 0 w 154"/>
                  <a:gd name="T77" fmla="*/ 0 h 271"/>
                  <a:gd name="T78" fmla="*/ 0 w 154"/>
                  <a:gd name="T79" fmla="*/ 0 h 271"/>
                  <a:gd name="T80" fmla="*/ 0 w 154"/>
                  <a:gd name="T81" fmla="*/ 1 h 271"/>
                  <a:gd name="T82" fmla="*/ 0 w 154"/>
                  <a:gd name="T83" fmla="*/ 1 h 271"/>
                  <a:gd name="T84" fmla="*/ 0 w 154"/>
                  <a:gd name="T85" fmla="*/ 1 h 271"/>
                  <a:gd name="T86" fmla="*/ 0 w 154"/>
                  <a:gd name="T87" fmla="*/ 1 h 271"/>
                  <a:gd name="T88" fmla="*/ 0 w 154"/>
                  <a:gd name="T89" fmla="*/ 1 h 271"/>
                  <a:gd name="T90" fmla="*/ 0 w 154"/>
                  <a:gd name="T91" fmla="*/ 0 h 271"/>
                  <a:gd name="T92" fmla="*/ 0 w 154"/>
                  <a:gd name="T93" fmla="*/ 0 h 271"/>
                  <a:gd name="T94" fmla="*/ 0 w 154"/>
                  <a:gd name="T95" fmla="*/ 0 h 271"/>
                  <a:gd name="T96" fmla="*/ 0 w 154"/>
                  <a:gd name="T97" fmla="*/ 0 h 271"/>
                  <a:gd name="T98" fmla="*/ 0 w 154"/>
                  <a:gd name="T99" fmla="*/ 0 h 271"/>
                  <a:gd name="T100" fmla="*/ 0 w 154"/>
                  <a:gd name="T101" fmla="*/ 0 h 271"/>
                  <a:gd name="T102" fmla="*/ 0 w 154"/>
                  <a:gd name="T103" fmla="*/ 0 h 271"/>
                  <a:gd name="T104" fmla="*/ 0 w 154"/>
                  <a:gd name="T105" fmla="*/ 0 h 271"/>
                  <a:gd name="T106" fmla="*/ 0 w 154"/>
                  <a:gd name="T107" fmla="*/ 0 h 271"/>
                  <a:gd name="T108" fmla="*/ 0 w 154"/>
                  <a:gd name="T109" fmla="*/ 0 h 271"/>
                  <a:gd name="T110" fmla="*/ 0 w 154"/>
                  <a:gd name="T111" fmla="*/ 0 h 271"/>
                  <a:gd name="T112" fmla="*/ 0 w 154"/>
                  <a:gd name="T113" fmla="*/ 0 h 271"/>
                  <a:gd name="T114" fmla="*/ 0 w 154"/>
                  <a:gd name="T115" fmla="*/ 0 h 271"/>
                  <a:gd name="T116" fmla="*/ 0 w 154"/>
                  <a:gd name="T117" fmla="*/ 0 h 271"/>
                  <a:gd name="T118" fmla="*/ 0 w 154"/>
                  <a:gd name="T119" fmla="*/ 0 h 271"/>
                  <a:gd name="T120" fmla="*/ 0 w 154"/>
                  <a:gd name="T121" fmla="*/ 0 h 271"/>
                  <a:gd name="T122" fmla="*/ 0 w 154"/>
                  <a:gd name="T123" fmla="*/ 0 h 271"/>
                  <a:gd name="T124" fmla="*/ 0 w 154"/>
                  <a:gd name="T125" fmla="*/ 0 h 27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54" h="271">
                    <a:moveTo>
                      <a:pt x="148" y="234"/>
                    </a:moveTo>
                    <a:lnTo>
                      <a:pt x="150" y="237"/>
                    </a:lnTo>
                    <a:lnTo>
                      <a:pt x="152" y="242"/>
                    </a:lnTo>
                    <a:lnTo>
                      <a:pt x="153" y="245"/>
                    </a:lnTo>
                    <a:lnTo>
                      <a:pt x="154" y="249"/>
                    </a:lnTo>
                    <a:lnTo>
                      <a:pt x="153" y="252"/>
                    </a:lnTo>
                    <a:lnTo>
                      <a:pt x="151" y="256"/>
                    </a:lnTo>
                    <a:lnTo>
                      <a:pt x="148" y="260"/>
                    </a:lnTo>
                    <a:lnTo>
                      <a:pt x="142" y="265"/>
                    </a:lnTo>
                    <a:lnTo>
                      <a:pt x="136" y="268"/>
                    </a:lnTo>
                    <a:lnTo>
                      <a:pt x="130" y="270"/>
                    </a:lnTo>
                    <a:lnTo>
                      <a:pt x="126" y="271"/>
                    </a:lnTo>
                    <a:lnTo>
                      <a:pt x="122" y="270"/>
                    </a:lnTo>
                    <a:lnTo>
                      <a:pt x="119" y="268"/>
                    </a:lnTo>
                    <a:lnTo>
                      <a:pt x="116" y="266"/>
                    </a:lnTo>
                    <a:lnTo>
                      <a:pt x="114" y="263"/>
                    </a:lnTo>
                    <a:lnTo>
                      <a:pt x="112" y="259"/>
                    </a:lnTo>
                    <a:lnTo>
                      <a:pt x="148" y="234"/>
                    </a:lnTo>
                    <a:close/>
                    <a:moveTo>
                      <a:pt x="112" y="259"/>
                    </a:moveTo>
                    <a:lnTo>
                      <a:pt x="107" y="253"/>
                    </a:lnTo>
                    <a:lnTo>
                      <a:pt x="96" y="235"/>
                    </a:lnTo>
                    <a:lnTo>
                      <a:pt x="79" y="209"/>
                    </a:lnTo>
                    <a:lnTo>
                      <a:pt x="60" y="175"/>
                    </a:lnTo>
                    <a:lnTo>
                      <a:pt x="50" y="158"/>
                    </a:lnTo>
                    <a:lnTo>
                      <a:pt x="40" y="138"/>
                    </a:lnTo>
                    <a:lnTo>
                      <a:pt x="31" y="119"/>
                    </a:lnTo>
                    <a:lnTo>
                      <a:pt x="22" y="99"/>
                    </a:lnTo>
                    <a:lnTo>
                      <a:pt x="15" y="80"/>
                    </a:lnTo>
                    <a:lnTo>
                      <a:pt x="9" y="60"/>
                    </a:lnTo>
                    <a:lnTo>
                      <a:pt x="3" y="42"/>
                    </a:lnTo>
                    <a:lnTo>
                      <a:pt x="0" y="25"/>
                    </a:lnTo>
                    <a:lnTo>
                      <a:pt x="44" y="21"/>
                    </a:lnTo>
                    <a:lnTo>
                      <a:pt x="46" y="36"/>
                    </a:lnTo>
                    <a:lnTo>
                      <a:pt x="51" y="51"/>
                    </a:lnTo>
                    <a:lnTo>
                      <a:pt x="57" y="69"/>
                    </a:lnTo>
                    <a:lnTo>
                      <a:pt x="64" y="86"/>
                    </a:lnTo>
                    <a:lnTo>
                      <a:pt x="72" y="104"/>
                    </a:lnTo>
                    <a:lnTo>
                      <a:pt x="80" y="122"/>
                    </a:lnTo>
                    <a:lnTo>
                      <a:pt x="89" y="139"/>
                    </a:lnTo>
                    <a:lnTo>
                      <a:pt x="99" y="157"/>
                    </a:lnTo>
                    <a:lnTo>
                      <a:pt x="117" y="187"/>
                    </a:lnTo>
                    <a:lnTo>
                      <a:pt x="132" y="212"/>
                    </a:lnTo>
                    <a:lnTo>
                      <a:pt x="144" y="228"/>
                    </a:lnTo>
                    <a:lnTo>
                      <a:pt x="148" y="234"/>
                    </a:lnTo>
                    <a:lnTo>
                      <a:pt x="112" y="259"/>
                    </a:lnTo>
                    <a:close/>
                    <a:moveTo>
                      <a:pt x="0" y="25"/>
                    </a:moveTo>
                    <a:lnTo>
                      <a:pt x="0" y="22"/>
                    </a:lnTo>
                    <a:lnTo>
                      <a:pt x="0" y="17"/>
                    </a:lnTo>
                    <a:lnTo>
                      <a:pt x="0" y="13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8" y="4"/>
                    </a:lnTo>
                    <a:lnTo>
                      <a:pt x="13" y="2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2" y="1"/>
                    </a:lnTo>
                    <a:lnTo>
                      <a:pt x="36" y="3"/>
                    </a:lnTo>
                    <a:lnTo>
                      <a:pt x="39" y="5"/>
                    </a:lnTo>
                    <a:lnTo>
                      <a:pt x="41" y="8"/>
                    </a:lnTo>
                    <a:lnTo>
                      <a:pt x="42" y="12"/>
                    </a:lnTo>
                    <a:lnTo>
                      <a:pt x="43" y="16"/>
                    </a:lnTo>
                    <a:lnTo>
                      <a:pt x="44" y="21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91" name="Freeform 687">
                <a:extLst>
                  <a:ext uri="{FF2B5EF4-FFF2-40B4-BE49-F238E27FC236}">
                    <a16:creationId xmlns:a16="http://schemas.microsoft.com/office/drawing/2014/main" id="{95EB156F-12A9-4B29-BAC9-C8B311F769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48" y="1570"/>
                <a:ext cx="3" cy="12"/>
              </a:xfrm>
              <a:custGeom>
                <a:avLst/>
                <a:gdLst>
                  <a:gd name="T0" fmla="*/ 0 w 58"/>
                  <a:gd name="T1" fmla="*/ 1 h 240"/>
                  <a:gd name="T2" fmla="*/ 0 w 58"/>
                  <a:gd name="T3" fmla="*/ 1 h 240"/>
                  <a:gd name="T4" fmla="*/ 0 w 58"/>
                  <a:gd name="T5" fmla="*/ 1 h 240"/>
                  <a:gd name="T6" fmla="*/ 0 w 58"/>
                  <a:gd name="T7" fmla="*/ 1 h 240"/>
                  <a:gd name="T8" fmla="*/ 0 w 58"/>
                  <a:gd name="T9" fmla="*/ 1 h 240"/>
                  <a:gd name="T10" fmla="*/ 0 w 58"/>
                  <a:gd name="T11" fmla="*/ 1 h 240"/>
                  <a:gd name="T12" fmla="*/ 0 w 58"/>
                  <a:gd name="T13" fmla="*/ 1 h 240"/>
                  <a:gd name="T14" fmla="*/ 0 w 58"/>
                  <a:gd name="T15" fmla="*/ 1 h 240"/>
                  <a:gd name="T16" fmla="*/ 0 w 58"/>
                  <a:gd name="T17" fmla="*/ 1 h 240"/>
                  <a:gd name="T18" fmla="*/ 0 w 58"/>
                  <a:gd name="T19" fmla="*/ 1 h 240"/>
                  <a:gd name="T20" fmla="*/ 0 w 58"/>
                  <a:gd name="T21" fmla="*/ 1 h 240"/>
                  <a:gd name="T22" fmla="*/ 0 w 58"/>
                  <a:gd name="T23" fmla="*/ 1 h 240"/>
                  <a:gd name="T24" fmla="*/ 0 w 58"/>
                  <a:gd name="T25" fmla="*/ 1 h 240"/>
                  <a:gd name="T26" fmla="*/ 0 w 58"/>
                  <a:gd name="T27" fmla="*/ 1 h 240"/>
                  <a:gd name="T28" fmla="*/ 0 w 58"/>
                  <a:gd name="T29" fmla="*/ 1 h 240"/>
                  <a:gd name="T30" fmla="*/ 0 w 58"/>
                  <a:gd name="T31" fmla="*/ 1 h 240"/>
                  <a:gd name="T32" fmla="*/ 0 w 58"/>
                  <a:gd name="T33" fmla="*/ 1 h 240"/>
                  <a:gd name="T34" fmla="*/ 0 w 58"/>
                  <a:gd name="T35" fmla="*/ 1 h 240"/>
                  <a:gd name="T36" fmla="*/ 0 w 58"/>
                  <a:gd name="T37" fmla="*/ 1 h 240"/>
                  <a:gd name="T38" fmla="*/ 0 w 58"/>
                  <a:gd name="T39" fmla="*/ 0 h 240"/>
                  <a:gd name="T40" fmla="*/ 0 w 58"/>
                  <a:gd name="T41" fmla="*/ 0 h 240"/>
                  <a:gd name="T42" fmla="*/ 0 w 58"/>
                  <a:gd name="T43" fmla="*/ 1 h 240"/>
                  <a:gd name="T44" fmla="*/ 0 w 58"/>
                  <a:gd name="T45" fmla="*/ 1 h 240"/>
                  <a:gd name="T46" fmla="*/ 0 w 58"/>
                  <a:gd name="T47" fmla="*/ 0 h 240"/>
                  <a:gd name="T48" fmla="*/ 0 w 58"/>
                  <a:gd name="T49" fmla="*/ 0 h 240"/>
                  <a:gd name="T50" fmla="*/ 0 w 58"/>
                  <a:gd name="T51" fmla="*/ 0 h 240"/>
                  <a:gd name="T52" fmla="*/ 0 w 58"/>
                  <a:gd name="T53" fmla="*/ 0 h 240"/>
                  <a:gd name="T54" fmla="*/ 0 w 58"/>
                  <a:gd name="T55" fmla="*/ 0 h 240"/>
                  <a:gd name="T56" fmla="*/ 0 w 58"/>
                  <a:gd name="T57" fmla="*/ 0 h 240"/>
                  <a:gd name="T58" fmla="*/ 0 w 58"/>
                  <a:gd name="T59" fmla="*/ 0 h 240"/>
                  <a:gd name="T60" fmla="*/ 0 w 58"/>
                  <a:gd name="T61" fmla="*/ 0 h 240"/>
                  <a:gd name="T62" fmla="*/ 0 w 58"/>
                  <a:gd name="T63" fmla="*/ 0 h 240"/>
                  <a:gd name="T64" fmla="*/ 0 w 58"/>
                  <a:gd name="T65" fmla="*/ 0 h 240"/>
                  <a:gd name="T66" fmla="*/ 0 w 58"/>
                  <a:gd name="T67" fmla="*/ 0 h 240"/>
                  <a:gd name="T68" fmla="*/ 0 w 58"/>
                  <a:gd name="T69" fmla="*/ 0 h 240"/>
                  <a:gd name="T70" fmla="*/ 0 w 58"/>
                  <a:gd name="T71" fmla="*/ 0 h 240"/>
                  <a:gd name="T72" fmla="*/ 0 w 58"/>
                  <a:gd name="T73" fmla="*/ 0 h 240"/>
                  <a:gd name="T74" fmla="*/ 0 w 58"/>
                  <a:gd name="T75" fmla="*/ 0 h 240"/>
                  <a:gd name="T76" fmla="*/ 0 w 58"/>
                  <a:gd name="T77" fmla="*/ 0 h 240"/>
                  <a:gd name="T78" fmla="*/ 0 w 58"/>
                  <a:gd name="T79" fmla="*/ 0 h 240"/>
                  <a:gd name="T80" fmla="*/ 0 w 58"/>
                  <a:gd name="T81" fmla="*/ 0 h 24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58" h="240">
                    <a:moveTo>
                      <a:pt x="44" y="219"/>
                    </a:moveTo>
                    <a:lnTo>
                      <a:pt x="43" y="223"/>
                    </a:lnTo>
                    <a:lnTo>
                      <a:pt x="43" y="227"/>
                    </a:lnTo>
                    <a:lnTo>
                      <a:pt x="42" y="231"/>
                    </a:lnTo>
                    <a:lnTo>
                      <a:pt x="39" y="234"/>
                    </a:lnTo>
                    <a:lnTo>
                      <a:pt x="36" y="237"/>
                    </a:lnTo>
                    <a:lnTo>
                      <a:pt x="32" y="239"/>
                    </a:lnTo>
                    <a:lnTo>
                      <a:pt x="27" y="240"/>
                    </a:lnTo>
                    <a:lnTo>
                      <a:pt x="20" y="240"/>
                    </a:lnTo>
                    <a:lnTo>
                      <a:pt x="13" y="239"/>
                    </a:lnTo>
                    <a:lnTo>
                      <a:pt x="8" y="237"/>
                    </a:lnTo>
                    <a:lnTo>
                      <a:pt x="4" y="235"/>
                    </a:lnTo>
                    <a:lnTo>
                      <a:pt x="2" y="232"/>
                    </a:lnTo>
                    <a:lnTo>
                      <a:pt x="0" y="227"/>
                    </a:lnTo>
                    <a:lnTo>
                      <a:pt x="0" y="224"/>
                    </a:lnTo>
                    <a:lnTo>
                      <a:pt x="0" y="220"/>
                    </a:lnTo>
                    <a:lnTo>
                      <a:pt x="0" y="216"/>
                    </a:lnTo>
                    <a:lnTo>
                      <a:pt x="44" y="219"/>
                    </a:lnTo>
                    <a:close/>
                    <a:moveTo>
                      <a:pt x="0" y="216"/>
                    </a:moveTo>
                    <a:lnTo>
                      <a:pt x="14" y="21"/>
                    </a:lnTo>
                    <a:lnTo>
                      <a:pt x="58" y="24"/>
                    </a:lnTo>
                    <a:lnTo>
                      <a:pt x="44" y="219"/>
                    </a:lnTo>
                    <a:lnTo>
                      <a:pt x="0" y="216"/>
                    </a:lnTo>
                    <a:close/>
                    <a:moveTo>
                      <a:pt x="14" y="21"/>
                    </a:moveTo>
                    <a:lnTo>
                      <a:pt x="14" y="17"/>
                    </a:lnTo>
                    <a:lnTo>
                      <a:pt x="15" y="13"/>
                    </a:lnTo>
                    <a:lnTo>
                      <a:pt x="16" y="8"/>
                    </a:lnTo>
                    <a:lnTo>
                      <a:pt x="18" y="5"/>
                    </a:lnTo>
                    <a:lnTo>
                      <a:pt x="20" y="3"/>
                    </a:lnTo>
                    <a:lnTo>
                      <a:pt x="24" y="1"/>
                    </a:lnTo>
                    <a:lnTo>
                      <a:pt x="30" y="0"/>
                    </a:lnTo>
                    <a:lnTo>
                      <a:pt x="37" y="0"/>
                    </a:lnTo>
                    <a:lnTo>
                      <a:pt x="45" y="1"/>
                    </a:lnTo>
                    <a:lnTo>
                      <a:pt x="50" y="3"/>
                    </a:lnTo>
                    <a:lnTo>
                      <a:pt x="54" y="5"/>
                    </a:lnTo>
                    <a:lnTo>
                      <a:pt x="56" y="8"/>
                    </a:lnTo>
                    <a:lnTo>
                      <a:pt x="57" y="12"/>
                    </a:lnTo>
                    <a:lnTo>
                      <a:pt x="58" y="16"/>
                    </a:lnTo>
                    <a:lnTo>
                      <a:pt x="58" y="20"/>
                    </a:lnTo>
                    <a:lnTo>
                      <a:pt x="58" y="24"/>
                    </a:lnTo>
                    <a:lnTo>
                      <a:pt x="14" y="21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92" name="Freeform 688">
                <a:extLst>
                  <a:ext uri="{FF2B5EF4-FFF2-40B4-BE49-F238E27FC236}">
                    <a16:creationId xmlns:a16="http://schemas.microsoft.com/office/drawing/2014/main" id="{5BAE5928-A5C2-4C61-B6B9-63E50D09F73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55" y="1554"/>
                <a:ext cx="12" cy="37"/>
              </a:xfrm>
              <a:custGeom>
                <a:avLst/>
                <a:gdLst>
                  <a:gd name="T0" fmla="*/ 0 w 229"/>
                  <a:gd name="T1" fmla="*/ 0 h 713"/>
                  <a:gd name="T2" fmla="*/ 0 w 229"/>
                  <a:gd name="T3" fmla="*/ 0 h 713"/>
                  <a:gd name="T4" fmla="*/ 0 w 229"/>
                  <a:gd name="T5" fmla="*/ 0 h 713"/>
                  <a:gd name="T6" fmla="*/ 0 w 229"/>
                  <a:gd name="T7" fmla="*/ 0 h 713"/>
                  <a:gd name="T8" fmla="*/ 0 w 229"/>
                  <a:gd name="T9" fmla="*/ 0 h 713"/>
                  <a:gd name="T10" fmla="*/ 0 w 229"/>
                  <a:gd name="T11" fmla="*/ 0 h 713"/>
                  <a:gd name="T12" fmla="*/ 0 w 229"/>
                  <a:gd name="T13" fmla="*/ 0 h 713"/>
                  <a:gd name="T14" fmla="*/ 0 w 229"/>
                  <a:gd name="T15" fmla="*/ 0 h 713"/>
                  <a:gd name="T16" fmla="*/ 0 w 229"/>
                  <a:gd name="T17" fmla="*/ 1 h 713"/>
                  <a:gd name="T18" fmla="*/ 0 w 229"/>
                  <a:gd name="T19" fmla="*/ 1 h 713"/>
                  <a:gd name="T20" fmla="*/ 0 w 229"/>
                  <a:gd name="T21" fmla="*/ 1 h 713"/>
                  <a:gd name="T22" fmla="*/ 0 w 229"/>
                  <a:gd name="T23" fmla="*/ 1 h 713"/>
                  <a:gd name="T24" fmla="*/ 0 w 229"/>
                  <a:gd name="T25" fmla="*/ 0 h 713"/>
                  <a:gd name="T26" fmla="*/ 0 w 229"/>
                  <a:gd name="T27" fmla="*/ 0 h 713"/>
                  <a:gd name="T28" fmla="*/ 0 w 229"/>
                  <a:gd name="T29" fmla="*/ 0 h 713"/>
                  <a:gd name="T30" fmla="*/ 0 w 229"/>
                  <a:gd name="T31" fmla="*/ 1 h 713"/>
                  <a:gd name="T32" fmla="*/ 0 w 229"/>
                  <a:gd name="T33" fmla="*/ 1 h 713"/>
                  <a:gd name="T34" fmla="*/ 1 w 229"/>
                  <a:gd name="T35" fmla="*/ 1 h 713"/>
                  <a:gd name="T36" fmla="*/ 1 w 229"/>
                  <a:gd name="T37" fmla="*/ 1 h 713"/>
                  <a:gd name="T38" fmla="*/ 0 w 229"/>
                  <a:gd name="T39" fmla="*/ 1 h 713"/>
                  <a:gd name="T40" fmla="*/ 0 w 229"/>
                  <a:gd name="T41" fmla="*/ 1 h 713"/>
                  <a:gd name="T42" fmla="*/ 0 w 229"/>
                  <a:gd name="T43" fmla="*/ 1 h 713"/>
                  <a:gd name="T44" fmla="*/ 1 w 229"/>
                  <a:gd name="T45" fmla="*/ 1 h 713"/>
                  <a:gd name="T46" fmla="*/ 1 w 229"/>
                  <a:gd name="T47" fmla="*/ 1 h 713"/>
                  <a:gd name="T48" fmla="*/ 1 w 229"/>
                  <a:gd name="T49" fmla="*/ 1 h 713"/>
                  <a:gd name="T50" fmla="*/ 1 w 229"/>
                  <a:gd name="T51" fmla="*/ 1 h 713"/>
                  <a:gd name="T52" fmla="*/ 1 w 229"/>
                  <a:gd name="T53" fmla="*/ 1 h 713"/>
                  <a:gd name="T54" fmla="*/ 0 w 229"/>
                  <a:gd name="T55" fmla="*/ 1 h 713"/>
                  <a:gd name="T56" fmla="*/ 1 w 229"/>
                  <a:gd name="T57" fmla="*/ 1 h 713"/>
                  <a:gd name="T58" fmla="*/ 1 w 229"/>
                  <a:gd name="T59" fmla="*/ 1 h 713"/>
                  <a:gd name="T60" fmla="*/ 1 w 229"/>
                  <a:gd name="T61" fmla="*/ 1 h 713"/>
                  <a:gd name="T62" fmla="*/ 1 w 229"/>
                  <a:gd name="T63" fmla="*/ 2 h 713"/>
                  <a:gd name="T64" fmla="*/ 1 w 229"/>
                  <a:gd name="T65" fmla="*/ 2 h 713"/>
                  <a:gd name="T66" fmla="*/ 0 w 229"/>
                  <a:gd name="T67" fmla="*/ 2 h 713"/>
                  <a:gd name="T68" fmla="*/ 0 w 229"/>
                  <a:gd name="T69" fmla="*/ 2 h 713"/>
                  <a:gd name="T70" fmla="*/ 0 w 229"/>
                  <a:gd name="T71" fmla="*/ 1 h 713"/>
                  <a:gd name="T72" fmla="*/ 1 w 229"/>
                  <a:gd name="T73" fmla="*/ 2 h 713"/>
                  <a:gd name="T74" fmla="*/ 0 w 229"/>
                  <a:gd name="T75" fmla="*/ 2 h 713"/>
                  <a:gd name="T76" fmla="*/ 0 w 229"/>
                  <a:gd name="T77" fmla="*/ 1 h 713"/>
                  <a:gd name="T78" fmla="*/ 0 w 229"/>
                  <a:gd name="T79" fmla="*/ 2 h 713"/>
                  <a:gd name="T80" fmla="*/ 0 w 229"/>
                  <a:gd name="T81" fmla="*/ 1 h 713"/>
                  <a:gd name="T82" fmla="*/ 0 w 229"/>
                  <a:gd name="T83" fmla="*/ 1 h 713"/>
                  <a:gd name="T84" fmla="*/ 0 w 229"/>
                  <a:gd name="T85" fmla="*/ 1 h 713"/>
                  <a:gd name="T86" fmla="*/ 0 w 229"/>
                  <a:gd name="T87" fmla="*/ 1 h 713"/>
                  <a:gd name="T88" fmla="*/ 0 w 229"/>
                  <a:gd name="T89" fmla="*/ 1 h 713"/>
                  <a:gd name="T90" fmla="*/ 0 w 229"/>
                  <a:gd name="T91" fmla="*/ 1 h 71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29" h="713">
                    <a:moveTo>
                      <a:pt x="19" y="29"/>
                    </a:moveTo>
                    <a:lnTo>
                      <a:pt x="18" y="25"/>
                    </a:lnTo>
                    <a:lnTo>
                      <a:pt x="17" y="21"/>
                    </a:lnTo>
                    <a:lnTo>
                      <a:pt x="17" y="17"/>
                    </a:lnTo>
                    <a:lnTo>
                      <a:pt x="18" y="14"/>
                    </a:lnTo>
                    <a:lnTo>
                      <a:pt x="20" y="10"/>
                    </a:lnTo>
                    <a:lnTo>
                      <a:pt x="23" y="7"/>
                    </a:lnTo>
                    <a:lnTo>
                      <a:pt x="27" y="5"/>
                    </a:lnTo>
                    <a:lnTo>
                      <a:pt x="35" y="1"/>
                    </a:lnTo>
                    <a:lnTo>
                      <a:pt x="42" y="0"/>
                    </a:lnTo>
                    <a:lnTo>
                      <a:pt x="47" y="0"/>
                    </a:lnTo>
                    <a:lnTo>
                      <a:pt x="52" y="1"/>
                    </a:lnTo>
                    <a:lnTo>
                      <a:pt x="55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0" y="13"/>
                    </a:lnTo>
                    <a:lnTo>
                      <a:pt x="61" y="17"/>
                    </a:lnTo>
                    <a:lnTo>
                      <a:pt x="19" y="29"/>
                    </a:lnTo>
                    <a:close/>
                    <a:moveTo>
                      <a:pt x="61" y="17"/>
                    </a:moveTo>
                    <a:lnTo>
                      <a:pt x="64" y="26"/>
                    </a:lnTo>
                    <a:lnTo>
                      <a:pt x="71" y="51"/>
                    </a:lnTo>
                    <a:lnTo>
                      <a:pt x="83" y="86"/>
                    </a:lnTo>
                    <a:lnTo>
                      <a:pt x="97" y="129"/>
                    </a:lnTo>
                    <a:lnTo>
                      <a:pt x="105" y="152"/>
                    </a:lnTo>
                    <a:lnTo>
                      <a:pt x="114" y="174"/>
                    </a:lnTo>
                    <a:lnTo>
                      <a:pt x="123" y="196"/>
                    </a:lnTo>
                    <a:lnTo>
                      <a:pt x="133" y="217"/>
                    </a:lnTo>
                    <a:lnTo>
                      <a:pt x="142" y="237"/>
                    </a:lnTo>
                    <a:lnTo>
                      <a:pt x="151" y="255"/>
                    </a:lnTo>
                    <a:lnTo>
                      <a:pt x="161" y="271"/>
                    </a:lnTo>
                    <a:lnTo>
                      <a:pt x="171" y="283"/>
                    </a:lnTo>
                    <a:lnTo>
                      <a:pt x="139" y="312"/>
                    </a:lnTo>
                    <a:lnTo>
                      <a:pt x="128" y="298"/>
                    </a:lnTo>
                    <a:lnTo>
                      <a:pt x="117" y="282"/>
                    </a:lnTo>
                    <a:lnTo>
                      <a:pt x="106" y="262"/>
                    </a:lnTo>
                    <a:lnTo>
                      <a:pt x="96" y="241"/>
                    </a:lnTo>
                    <a:lnTo>
                      <a:pt x="86" y="218"/>
                    </a:lnTo>
                    <a:lnTo>
                      <a:pt x="75" y="195"/>
                    </a:lnTo>
                    <a:lnTo>
                      <a:pt x="66" y="170"/>
                    </a:lnTo>
                    <a:lnTo>
                      <a:pt x="57" y="147"/>
                    </a:lnTo>
                    <a:lnTo>
                      <a:pt x="42" y="102"/>
                    </a:lnTo>
                    <a:lnTo>
                      <a:pt x="30" y="64"/>
                    </a:lnTo>
                    <a:lnTo>
                      <a:pt x="22" y="38"/>
                    </a:lnTo>
                    <a:lnTo>
                      <a:pt x="19" y="29"/>
                    </a:lnTo>
                    <a:lnTo>
                      <a:pt x="61" y="17"/>
                    </a:lnTo>
                    <a:close/>
                    <a:moveTo>
                      <a:pt x="171" y="283"/>
                    </a:moveTo>
                    <a:lnTo>
                      <a:pt x="172" y="283"/>
                    </a:lnTo>
                    <a:lnTo>
                      <a:pt x="155" y="297"/>
                    </a:lnTo>
                    <a:lnTo>
                      <a:pt x="171" y="283"/>
                    </a:lnTo>
                    <a:close/>
                    <a:moveTo>
                      <a:pt x="172" y="283"/>
                    </a:moveTo>
                    <a:lnTo>
                      <a:pt x="180" y="294"/>
                    </a:lnTo>
                    <a:lnTo>
                      <a:pt x="188" y="305"/>
                    </a:lnTo>
                    <a:lnTo>
                      <a:pt x="195" y="317"/>
                    </a:lnTo>
                    <a:lnTo>
                      <a:pt x="201" y="328"/>
                    </a:lnTo>
                    <a:lnTo>
                      <a:pt x="206" y="340"/>
                    </a:lnTo>
                    <a:lnTo>
                      <a:pt x="212" y="352"/>
                    </a:lnTo>
                    <a:lnTo>
                      <a:pt x="216" y="365"/>
                    </a:lnTo>
                    <a:lnTo>
                      <a:pt x="219" y="376"/>
                    </a:lnTo>
                    <a:lnTo>
                      <a:pt x="177" y="388"/>
                    </a:lnTo>
                    <a:lnTo>
                      <a:pt x="171" y="368"/>
                    </a:lnTo>
                    <a:lnTo>
                      <a:pt x="162" y="348"/>
                    </a:lnTo>
                    <a:lnTo>
                      <a:pt x="157" y="338"/>
                    </a:lnTo>
                    <a:lnTo>
                      <a:pt x="151" y="329"/>
                    </a:lnTo>
                    <a:lnTo>
                      <a:pt x="145" y="320"/>
                    </a:lnTo>
                    <a:lnTo>
                      <a:pt x="138" y="312"/>
                    </a:lnTo>
                    <a:lnTo>
                      <a:pt x="172" y="283"/>
                    </a:lnTo>
                    <a:close/>
                    <a:moveTo>
                      <a:pt x="219" y="376"/>
                    </a:moveTo>
                    <a:lnTo>
                      <a:pt x="223" y="393"/>
                    </a:lnTo>
                    <a:lnTo>
                      <a:pt x="226" y="410"/>
                    </a:lnTo>
                    <a:lnTo>
                      <a:pt x="228" y="426"/>
                    </a:lnTo>
                    <a:lnTo>
                      <a:pt x="229" y="442"/>
                    </a:lnTo>
                    <a:lnTo>
                      <a:pt x="229" y="455"/>
                    </a:lnTo>
                    <a:lnTo>
                      <a:pt x="229" y="467"/>
                    </a:lnTo>
                    <a:lnTo>
                      <a:pt x="228" y="477"/>
                    </a:lnTo>
                    <a:lnTo>
                      <a:pt x="226" y="487"/>
                    </a:lnTo>
                    <a:lnTo>
                      <a:pt x="184" y="475"/>
                    </a:lnTo>
                    <a:lnTo>
                      <a:pt x="185" y="469"/>
                    </a:lnTo>
                    <a:lnTo>
                      <a:pt x="186" y="461"/>
                    </a:lnTo>
                    <a:lnTo>
                      <a:pt x="186" y="452"/>
                    </a:lnTo>
                    <a:lnTo>
                      <a:pt x="186" y="440"/>
                    </a:lnTo>
                    <a:lnTo>
                      <a:pt x="185" y="429"/>
                    </a:lnTo>
                    <a:lnTo>
                      <a:pt x="183" y="416"/>
                    </a:lnTo>
                    <a:lnTo>
                      <a:pt x="180" y="403"/>
                    </a:lnTo>
                    <a:lnTo>
                      <a:pt x="177" y="388"/>
                    </a:lnTo>
                    <a:lnTo>
                      <a:pt x="219" y="376"/>
                    </a:lnTo>
                    <a:close/>
                    <a:moveTo>
                      <a:pt x="226" y="487"/>
                    </a:moveTo>
                    <a:lnTo>
                      <a:pt x="226" y="488"/>
                    </a:lnTo>
                    <a:lnTo>
                      <a:pt x="205" y="480"/>
                    </a:lnTo>
                    <a:lnTo>
                      <a:pt x="226" y="487"/>
                    </a:lnTo>
                    <a:close/>
                    <a:moveTo>
                      <a:pt x="226" y="488"/>
                    </a:moveTo>
                    <a:lnTo>
                      <a:pt x="222" y="503"/>
                    </a:lnTo>
                    <a:lnTo>
                      <a:pt x="218" y="526"/>
                    </a:lnTo>
                    <a:lnTo>
                      <a:pt x="213" y="554"/>
                    </a:lnTo>
                    <a:lnTo>
                      <a:pt x="208" y="584"/>
                    </a:lnTo>
                    <a:lnTo>
                      <a:pt x="203" y="612"/>
                    </a:lnTo>
                    <a:lnTo>
                      <a:pt x="199" y="637"/>
                    </a:lnTo>
                    <a:lnTo>
                      <a:pt x="196" y="654"/>
                    </a:lnTo>
                    <a:lnTo>
                      <a:pt x="196" y="660"/>
                    </a:lnTo>
                    <a:lnTo>
                      <a:pt x="152" y="654"/>
                    </a:lnTo>
                    <a:lnTo>
                      <a:pt x="153" y="647"/>
                    </a:lnTo>
                    <a:lnTo>
                      <a:pt x="156" y="630"/>
                    </a:lnTo>
                    <a:lnTo>
                      <a:pt x="159" y="605"/>
                    </a:lnTo>
                    <a:lnTo>
                      <a:pt x="165" y="576"/>
                    </a:lnTo>
                    <a:lnTo>
                      <a:pt x="170" y="544"/>
                    </a:lnTo>
                    <a:lnTo>
                      <a:pt x="175" y="515"/>
                    </a:lnTo>
                    <a:lnTo>
                      <a:pt x="180" y="491"/>
                    </a:lnTo>
                    <a:lnTo>
                      <a:pt x="184" y="474"/>
                    </a:lnTo>
                    <a:lnTo>
                      <a:pt x="226" y="488"/>
                    </a:lnTo>
                    <a:close/>
                    <a:moveTo>
                      <a:pt x="196" y="660"/>
                    </a:moveTo>
                    <a:lnTo>
                      <a:pt x="188" y="713"/>
                    </a:lnTo>
                    <a:lnTo>
                      <a:pt x="156" y="671"/>
                    </a:lnTo>
                    <a:lnTo>
                      <a:pt x="174" y="657"/>
                    </a:lnTo>
                    <a:lnTo>
                      <a:pt x="196" y="660"/>
                    </a:lnTo>
                    <a:close/>
                    <a:moveTo>
                      <a:pt x="156" y="671"/>
                    </a:moveTo>
                    <a:lnTo>
                      <a:pt x="6" y="468"/>
                    </a:lnTo>
                    <a:lnTo>
                      <a:pt x="42" y="442"/>
                    </a:lnTo>
                    <a:lnTo>
                      <a:pt x="192" y="644"/>
                    </a:lnTo>
                    <a:lnTo>
                      <a:pt x="156" y="671"/>
                    </a:lnTo>
                    <a:close/>
                    <a:moveTo>
                      <a:pt x="6" y="468"/>
                    </a:moveTo>
                    <a:lnTo>
                      <a:pt x="4" y="464"/>
                    </a:lnTo>
                    <a:lnTo>
                      <a:pt x="2" y="461"/>
                    </a:lnTo>
                    <a:lnTo>
                      <a:pt x="0" y="458"/>
                    </a:lnTo>
                    <a:lnTo>
                      <a:pt x="0" y="454"/>
                    </a:lnTo>
                    <a:lnTo>
                      <a:pt x="0" y="450"/>
                    </a:lnTo>
                    <a:lnTo>
                      <a:pt x="2" y="446"/>
                    </a:lnTo>
                    <a:lnTo>
                      <a:pt x="5" y="442"/>
                    </a:lnTo>
                    <a:lnTo>
                      <a:pt x="11" y="437"/>
                    </a:lnTo>
                    <a:lnTo>
                      <a:pt x="17" y="433"/>
                    </a:lnTo>
                    <a:lnTo>
                      <a:pt x="22" y="431"/>
                    </a:lnTo>
                    <a:lnTo>
                      <a:pt x="26" y="430"/>
                    </a:lnTo>
                    <a:lnTo>
                      <a:pt x="30" y="431"/>
                    </a:lnTo>
                    <a:lnTo>
                      <a:pt x="33" y="433"/>
                    </a:lnTo>
                    <a:lnTo>
                      <a:pt x="37" y="435"/>
                    </a:lnTo>
                    <a:lnTo>
                      <a:pt x="39" y="438"/>
                    </a:lnTo>
                    <a:lnTo>
                      <a:pt x="42" y="442"/>
                    </a:lnTo>
                    <a:lnTo>
                      <a:pt x="6" y="468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93" name="Freeform 689">
                <a:extLst>
                  <a:ext uri="{FF2B5EF4-FFF2-40B4-BE49-F238E27FC236}">
                    <a16:creationId xmlns:a16="http://schemas.microsoft.com/office/drawing/2014/main" id="{06C9C730-E9DA-4A5B-AA80-08C171B05D2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63" y="1588"/>
                <a:ext cx="4" cy="16"/>
              </a:xfrm>
              <a:custGeom>
                <a:avLst/>
                <a:gdLst>
                  <a:gd name="T0" fmla="*/ 0 w 66"/>
                  <a:gd name="T1" fmla="*/ 0 h 304"/>
                  <a:gd name="T2" fmla="*/ 0 w 66"/>
                  <a:gd name="T3" fmla="*/ 0 h 304"/>
                  <a:gd name="T4" fmla="*/ 0 w 66"/>
                  <a:gd name="T5" fmla="*/ 0 h 304"/>
                  <a:gd name="T6" fmla="*/ 0 w 66"/>
                  <a:gd name="T7" fmla="*/ 0 h 304"/>
                  <a:gd name="T8" fmla="*/ 0 w 66"/>
                  <a:gd name="T9" fmla="*/ 0 h 304"/>
                  <a:gd name="T10" fmla="*/ 0 w 66"/>
                  <a:gd name="T11" fmla="*/ 0 h 304"/>
                  <a:gd name="T12" fmla="*/ 0 w 66"/>
                  <a:gd name="T13" fmla="*/ 0 h 304"/>
                  <a:gd name="T14" fmla="*/ 0 w 66"/>
                  <a:gd name="T15" fmla="*/ 0 h 304"/>
                  <a:gd name="T16" fmla="*/ 0 w 66"/>
                  <a:gd name="T17" fmla="*/ 0 h 304"/>
                  <a:gd name="T18" fmla="*/ 0 w 66"/>
                  <a:gd name="T19" fmla="*/ 0 h 304"/>
                  <a:gd name="T20" fmla="*/ 0 w 66"/>
                  <a:gd name="T21" fmla="*/ 0 h 304"/>
                  <a:gd name="T22" fmla="*/ 0 w 66"/>
                  <a:gd name="T23" fmla="*/ 0 h 304"/>
                  <a:gd name="T24" fmla="*/ 0 w 66"/>
                  <a:gd name="T25" fmla="*/ 0 h 304"/>
                  <a:gd name="T26" fmla="*/ 0 w 66"/>
                  <a:gd name="T27" fmla="*/ 0 h 304"/>
                  <a:gd name="T28" fmla="*/ 0 w 66"/>
                  <a:gd name="T29" fmla="*/ 0 h 304"/>
                  <a:gd name="T30" fmla="*/ 0 w 66"/>
                  <a:gd name="T31" fmla="*/ 0 h 304"/>
                  <a:gd name="T32" fmla="*/ 0 w 66"/>
                  <a:gd name="T33" fmla="*/ 0 h 304"/>
                  <a:gd name="T34" fmla="*/ 0 w 66"/>
                  <a:gd name="T35" fmla="*/ 0 h 304"/>
                  <a:gd name="T36" fmla="*/ 0 w 66"/>
                  <a:gd name="T37" fmla="*/ 0 h 304"/>
                  <a:gd name="T38" fmla="*/ 0 w 66"/>
                  <a:gd name="T39" fmla="*/ 1 h 304"/>
                  <a:gd name="T40" fmla="*/ 0 w 66"/>
                  <a:gd name="T41" fmla="*/ 1 h 304"/>
                  <a:gd name="T42" fmla="*/ 0 w 66"/>
                  <a:gd name="T43" fmla="*/ 0 h 304"/>
                  <a:gd name="T44" fmla="*/ 0 w 66"/>
                  <a:gd name="T45" fmla="*/ 0 h 304"/>
                  <a:gd name="T46" fmla="*/ 0 w 66"/>
                  <a:gd name="T47" fmla="*/ 1 h 304"/>
                  <a:gd name="T48" fmla="*/ 0 w 66"/>
                  <a:gd name="T49" fmla="*/ 1 h 304"/>
                  <a:gd name="T50" fmla="*/ 0 w 66"/>
                  <a:gd name="T51" fmla="*/ 1 h 304"/>
                  <a:gd name="T52" fmla="*/ 0 w 66"/>
                  <a:gd name="T53" fmla="*/ 1 h 304"/>
                  <a:gd name="T54" fmla="*/ 0 w 66"/>
                  <a:gd name="T55" fmla="*/ 1 h 304"/>
                  <a:gd name="T56" fmla="*/ 0 w 66"/>
                  <a:gd name="T57" fmla="*/ 1 h 304"/>
                  <a:gd name="T58" fmla="*/ 0 w 66"/>
                  <a:gd name="T59" fmla="*/ 1 h 304"/>
                  <a:gd name="T60" fmla="*/ 0 w 66"/>
                  <a:gd name="T61" fmla="*/ 1 h 304"/>
                  <a:gd name="T62" fmla="*/ 0 w 66"/>
                  <a:gd name="T63" fmla="*/ 1 h 304"/>
                  <a:gd name="T64" fmla="*/ 0 w 66"/>
                  <a:gd name="T65" fmla="*/ 1 h 304"/>
                  <a:gd name="T66" fmla="*/ 0 w 66"/>
                  <a:gd name="T67" fmla="*/ 1 h 304"/>
                  <a:gd name="T68" fmla="*/ 0 w 66"/>
                  <a:gd name="T69" fmla="*/ 1 h 304"/>
                  <a:gd name="T70" fmla="*/ 0 w 66"/>
                  <a:gd name="T71" fmla="*/ 1 h 304"/>
                  <a:gd name="T72" fmla="*/ 0 w 66"/>
                  <a:gd name="T73" fmla="*/ 1 h 304"/>
                  <a:gd name="T74" fmla="*/ 0 w 66"/>
                  <a:gd name="T75" fmla="*/ 1 h 304"/>
                  <a:gd name="T76" fmla="*/ 0 w 66"/>
                  <a:gd name="T77" fmla="*/ 1 h 304"/>
                  <a:gd name="T78" fmla="*/ 0 w 66"/>
                  <a:gd name="T79" fmla="*/ 1 h 304"/>
                  <a:gd name="T80" fmla="*/ 0 w 66"/>
                  <a:gd name="T81" fmla="*/ 1 h 30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66" h="304">
                    <a:moveTo>
                      <a:pt x="0" y="24"/>
                    </a:move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8" y="3"/>
                    </a:lnTo>
                    <a:lnTo>
                      <a:pt x="14" y="1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7" y="3"/>
                    </a:lnTo>
                    <a:lnTo>
                      <a:pt x="40" y="5"/>
                    </a:lnTo>
                    <a:lnTo>
                      <a:pt x="42" y="8"/>
                    </a:lnTo>
                    <a:lnTo>
                      <a:pt x="43" y="12"/>
                    </a:lnTo>
                    <a:lnTo>
                      <a:pt x="44" y="17"/>
                    </a:lnTo>
                    <a:lnTo>
                      <a:pt x="44" y="21"/>
                    </a:lnTo>
                    <a:lnTo>
                      <a:pt x="0" y="24"/>
                    </a:lnTo>
                    <a:close/>
                    <a:moveTo>
                      <a:pt x="44" y="21"/>
                    </a:moveTo>
                    <a:lnTo>
                      <a:pt x="66" y="281"/>
                    </a:lnTo>
                    <a:lnTo>
                      <a:pt x="22" y="284"/>
                    </a:lnTo>
                    <a:lnTo>
                      <a:pt x="0" y="24"/>
                    </a:lnTo>
                    <a:lnTo>
                      <a:pt x="44" y="21"/>
                    </a:lnTo>
                    <a:close/>
                    <a:moveTo>
                      <a:pt x="66" y="281"/>
                    </a:moveTo>
                    <a:lnTo>
                      <a:pt x="66" y="285"/>
                    </a:lnTo>
                    <a:lnTo>
                      <a:pt x="66" y="288"/>
                    </a:lnTo>
                    <a:lnTo>
                      <a:pt x="66" y="292"/>
                    </a:lnTo>
                    <a:lnTo>
                      <a:pt x="65" y="295"/>
                    </a:lnTo>
                    <a:lnTo>
                      <a:pt x="62" y="298"/>
                    </a:lnTo>
                    <a:lnTo>
                      <a:pt x="59" y="301"/>
                    </a:lnTo>
                    <a:lnTo>
                      <a:pt x="52" y="303"/>
                    </a:lnTo>
                    <a:lnTo>
                      <a:pt x="45" y="304"/>
                    </a:lnTo>
                    <a:lnTo>
                      <a:pt x="38" y="304"/>
                    </a:lnTo>
                    <a:lnTo>
                      <a:pt x="33" y="303"/>
                    </a:lnTo>
                    <a:lnTo>
                      <a:pt x="29" y="301"/>
                    </a:lnTo>
                    <a:lnTo>
                      <a:pt x="26" y="299"/>
                    </a:lnTo>
                    <a:lnTo>
                      <a:pt x="24" y="295"/>
                    </a:lnTo>
                    <a:lnTo>
                      <a:pt x="23" y="292"/>
                    </a:lnTo>
                    <a:lnTo>
                      <a:pt x="23" y="288"/>
                    </a:lnTo>
                    <a:lnTo>
                      <a:pt x="22" y="284"/>
                    </a:lnTo>
                    <a:lnTo>
                      <a:pt x="66" y="281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94" name="Freeform 690">
                <a:extLst>
                  <a:ext uri="{FF2B5EF4-FFF2-40B4-BE49-F238E27FC236}">
                    <a16:creationId xmlns:a16="http://schemas.microsoft.com/office/drawing/2014/main" id="{F8F8B364-28F8-413A-BFC8-7D7C04C9541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57" y="1554"/>
                <a:ext cx="12" cy="13"/>
              </a:xfrm>
              <a:custGeom>
                <a:avLst/>
                <a:gdLst>
                  <a:gd name="T0" fmla="*/ 0 w 222"/>
                  <a:gd name="T1" fmla="*/ 0 h 245"/>
                  <a:gd name="T2" fmla="*/ 0 w 222"/>
                  <a:gd name="T3" fmla="*/ 0 h 245"/>
                  <a:gd name="T4" fmla="*/ 0 w 222"/>
                  <a:gd name="T5" fmla="*/ 0 h 245"/>
                  <a:gd name="T6" fmla="*/ 0 w 222"/>
                  <a:gd name="T7" fmla="*/ 0 h 245"/>
                  <a:gd name="T8" fmla="*/ 0 w 222"/>
                  <a:gd name="T9" fmla="*/ 0 h 245"/>
                  <a:gd name="T10" fmla="*/ 0 w 222"/>
                  <a:gd name="T11" fmla="*/ 0 h 245"/>
                  <a:gd name="T12" fmla="*/ 0 w 222"/>
                  <a:gd name="T13" fmla="*/ 0 h 245"/>
                  <a:gd name="T14" fmla="*/ 0 w 222"/>
                  <a:gd name="T15" fmla="*/ 0 h 245"/>
                  <a:gd name="T16" fmla="*/ 0 w 222"/>
                  <a:gd name="T17" fmla="*/ 0 h 245"/>
                  <a:gd name="T18" fmla="*/ 0 w 222"/>
                  <a:gd name="T19" fmla="*/ 0 h 245"/>
                  <a:gd name="T20" fmla="*/ 0 w 222"/>
                  <a:gd name="T21" fmla="*/ 0 h 245"/>
                  <a:gd name="T22" fmla="*/ 0 w 222"/>
                  <a:gd name="T23" fmla="*/ 0 h 245"/>
                  <a:gd name="T24" fmla="*/ 0 w 222"/>
                  <a:gd name="T25" fmla="*/ 0 h 245"/>
                  <a:gd name="T26" fmla="*/ 0 w 222"/>
                  <a:gd name="T27" fmla="*/ 0 h 245"/>
                  <a:gd name="T28" fmla="*/ 0 w 222"/>
                  <a:gd name="T29" fmla="*/ 0 h 245"/>
                  <a:gd name="T30" fmla="*/ 0 w 222"/>
                  <a:gd name="T31" fmla="*/ 0 h 245"/>
                  <a:gd name="T32" fmla="*/ 0 w 222"/>
                  <a:gd name="T33" fmla="*/ 0 h 245"/>
                  <a:gd name="T34" fmla="*/ 0 w 222"/>
                  <a:gd name="T35" fmla="*/ 0 h 245"/>
                  <a:gd name="T36" fmla="*/ 0 w 222"/>
                  <a:gd name="T37" fmla="*/ 0 h 245"/>
                  <a:gd name="T38" fmla="*/ 0 w 222"/>
                  <a:gd name="T39" fmla="*/ 1 h 245"/>
                  <a:gd name="T40" fmla="*/ 0 w 222"/>
                  <a:gd name="T41" fmla="*/ 1 h 245"/>
                  <a:gd name="T42" fmla="*/ 0 w 222"/>
                  <a:gd name="T43" fmla="*/ 0 h 245"/>
                  <a:gd name="T44" fmla="*/ 0 w 222"/>
                  <a:gd name="T45" fmla="*/ 0 h 245"/>
                  <a:gd name="T46" fmla="*/ 1 w 222"/>
                  <a:gd name="T47" fmla="*/ 1 h 245"/>
                  <a:gd name="T48" fmla="*/ 0 w 222"/>
                  <a:gd name="T49" fmla="*/ 1 h 245"/>
                  <a:gd name="T50" fmla="*/ 0 w 222"/>
                  <a:gd name="T51" fmla="*/ 1 h 245"/>
                  <a:gd name="T52" fmla="*/ 0 w 222"/>
                  <a:gd name="T53" fmla="*/ 1 h 245"/>
                  <a:gd name="T54" fmla="*/ 1 w 222"/>
                  <a:gd name="T55" fmla="*/ 1 h 245"/>
                  <a:gd name="T56" fmla="*/ 0 w 222"/>
                  <a:gd name="T57" fmla="*/ 1 h 245"/>
                  <a:gd name="T58" fmla="*/ 1 w 222"/>
                  <a:gd name="T59" fmla="*/ 0 h 245"/>
                  <a:gd name="T60" fmla="*/ 1 w 222"/>
                  <a:gd name="T61" fmla="*/ 0 h 245"/>
                  <a:gd name="T62" fmla="*/ 1 w 222"/>
                  <a:gd name="T63" fmla="*/ 1 h 245"/>
                  <a:gd name="T64" fmla="*/ 0 w 222"/>
                  <a:gd name="T65" fmla="*/ 1 h 245"/>
                  <a:gd name="T66" fmla="*/ 1 w 222"/>
                  <a:gd name="T67" fmla="*/ 0 h 245"/>
                  <a:gd name="T68" fmla="*/ 1 w 222"/>
                  <a:gd name="T69" fmla="*/ 0 h 245"/>
                  <a:gd name="T70" fmla="*/ 1 w 222"/>
                  <a:gd name="T71" fmla="*/ 0 h 245"/>
                  <a:gd name="T72" fmla="*/ 1 w 222"/>
                  <a:gd name="T73" fmla="*/ 0 h 245"/>
                  <a:gd name="T74" fmla="*/ 1 w 222"/>
                  <a:gd name="T75" fmla="*/ 0 h 245"/>
                  <a:gd name="T76" fmla="*/ 1 w 222"/>
                  <a:gd name="T77" fmla="*/ 0 h 245"/>
                  <a:gd name="T78" fmla="*/ 1 w 222"/>
                  <a:gd name="T79" fmla="*/ 0 h 245"/>
                  <a:gd name="T80" fmla="*/ 1 w 222"/>
                  <a:gd name="T81" fmla="*/ 0 h 245"/>
                  <a:gd name="T82" fmla="*/ 1 w 222"/>
                  <a:gd name="T83" fmla="*/ 0 h 245"/>
                  <a:gd name="T84" fmla="*/ 1 w 222"/>
                  <a:gd name="T85" fmla="*/ 0 h 245"/>
                  <a:gd name="T86" fmla="*/ 1 w 222"/>
                  <a:gd name="T87" fmla="*/ 0 h 245"/>
                  <a:gd name="T88" fmla="*/ 1 w 222"/>
                  <a:gd name="T89" fmla="*/ 0 h 245"/>
                  <a:gd name="T90" fmla="*/ 1 w 222"/>
                  <a:gd name="T91" fmla="*/ 0 h 245"/>
                  <a:gd name="T92" fmla="*/ 1 w 222"/>
                  <a:gd name="T93" fmla="*/ 0 h 245"/>
                  <a:gd name="T94" fmla="*/ 1 w 222"/>
                  <a:gd name="T95" fmla="*/ 0 h 245"/>
                  <a:gd name="T96" fmla="*/ 1 w 222"/>
                  <a:gd name="T97" fmla="*/ 0 h 245"/>
                  <a:gd name="T98" fmla="*/ 1 w 222"/>
                  <a:gd name="T99" fmla="*/ 0 h 245"/>
                  <a:gd name="T100" fmla="*/ 1 w 222"/>
                  <a:gd name="T101" fmla="*/ 0 h 24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22" h="245">
                    <a:moveTo>
                      <a:pt x="7" y="36"/>
                    </a:moveTo>
                    <a:lnTo>
                      <a:pt x="4" y="33"/>
                    </a:lnTo>
                    <a:lnTo>
                      <a:pt x="2" y="30"/>
                    </a:lnTo>
                    <a:lnTo>
                      <a:pt x="1" y="26"/>
                    </a:lnTo>
                    <a:lnTo>
                      <a:pt x="0" y="23"/>
                    </a:lnTo>
                    <a:lnTo>
                      <a:pt x="0" y="19"/>
                    </a:lnTo>
                    <a:lnTo>
                      <a:pt x="2" y="15"/>
                    </a:lnTo>
                    <a:lnTo>
                      <a:pt x="5" y="11"/>
                    </a:lnTo>
                    <a:lnTo>
                      <a:pt x="11" y="6"/>
                    </a:lnTo>
                    <a:lnTo>
                      <a:pt x="17" y="2"/>
                    </a:lnTo>
                    <a:lnTo>
                      <a:pt x="22" y="0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34" y="2"/>
                    </a:lnTo>
                    <a:lnTo>
                      <a:pt x="37" y="4"/>
                    </a:lnTo>
                    <a:lnTo>
                      <a:pt x="39" y="7"/>
                    </a:lnTo>
                    <a:lnTo>
                      <a:pt x="42" y="10"/>
                    </a:lnTo>
                    <a:lnTo>
                      <a:pt x="7" y="36"/>
                    </a:lnTo>
                    <a:close/>
                    <a:moveTo>
                      <a:pt x="42" y="10"/>
                    </a:moveTo>
                    <a:lnTo>
                      <a:pt x="175" y="184"/>
                    </a:lnTo>
                    <a:lnTo>
                      <a:pt x="140" y="210"/>
                    </a:lnTo>
                    <a:lnTo>
                      <a:pt x="7" y="36"/>
                    </a:lnTo>
                    <a:lnTo>
                      <a:pt x="42" y="10"/>
                    </a:lnTo>
                    <a:close/>
                    <a:moveTo>
                      <a:pt x="179" y="203"/>
                    </a:moveTo>
                    <a:lnTo>
                      <a:pt x="167" y="245"/>
                    </a:lnTo>
                    <a:lnTo>
                      <a:pt x="140" y="210"/>
                    </a:lnTo>
                    <a:lnTo>
                      <a:pt x="157" y="197"/>
                    </a:lnTo>
                    <a:lnTo>
                      <a:pt x="179" y="203"/>
                    </a:lnTo>
                    <a:close/>
                    <a:moveTo>
                      <a:pt x="137" y="192"/>
                    </a:moveTo>
                    <a:lnTo>
                      <a:pt x="177" y="47"/>
                    </a:lnTo>
                    <a:lnTo>
                      <a:pt x="220" y="58"/>
                    </a:lnTo>
                    <a:lnTo>
                      <a:pt x="179" y="203"/>
                    </a:lnTo>
                    <a:lnTo>
                      <a:pt x="137" y="192"/>
                    </a:lnTo>
                    <a:close/>
                    <a:moveTo>
                      <a:pt x="177" y="47"/>
                    </a:moveTo>
                    <a:lnTo>
                      <a:pt x="178" y="43"/>
                    </a:lnTo>
                    <a:lnTo>
                      <a:pt x="180" y="39"/>
                    </a:lnTo>
                    <a:lnTo>
                      <a:pt x="182" y="35"/>
                    </a:lnTo>
                    <a:lnTo>
                      <a:pt x="184" y="32"/>
                    </a:lnTo>
                    <a:lnTo>
                      <a:pt x="187" y="30"/>
                    </a:lnTo>
                    <a:lnTo>
                      <a:pt x="191" y="29"/>
                    </a:lnTo>
                    <a:lnTo>
                      <a:pt x="197" y="29"/>
                    </a:lnTo>
                    <a:lnTo>
                      <a:pt x="204" y="31"/>
                    </a:lnTo>
                    <a:lnTo>
                      <a:pt x="211" y="33"/>
                    </a:lnTo>
                    <a:lnTo>
                      <a:pt x="216" y="36"/>
                    </a:lnTo>
                    <a:lnTo>
                      <a:pt x="219" y="40"/>
                    </a:lnTo>
                    <a:lnTo>
                      <a:pt x="221" y="43"/>
                    </a:lnTo>
                    <a:lnTo>
                      <a:pt x="222" y="47"/>
                    </a:lnTo>
                    <a:lnTo>
                      <a:pt x="221" y="50"/>
                    </a:lnTo>
                    <a:lnTo>
                      <a:pt x="221" y="54"/>
                    </a:lnTo>
                    <a:lnTo>
                      <a:pt x="220" y="58"/>
                    </a:lnTo>
                    <a:lnTo>
                      <a:pt x="177" y="47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95" name="Freeform 691">
                <a:extLst>
                  <a:ext uri="{FF2B5EF4-FFF2-40B4-BE49-F238E27FC236}">
                    <a16:creationId xmlns:a16="http://schemas.microsoft.com/office/drawing/2014/main" id="{3BA3E730-C820-461B-9C98-09902B64E29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65" y="1564"/>
                <a:ext cx="22" cy="47"/>
              </a:xfrm>
              <a:custGeom>
                <a:avLst/>
                <a:gdLst>
                  <a:gd name="T0" fmla="*/ 0 w 422"/>
                  <a:gd name="T1" fmla="*/ 0 h 878"/>
                  <a:gd name="T2" fmla="*/ 0 w 422"/>
                  <a:gd name="T3" fmla="*/ 0 h 878"/>
                  <a:gd name="T4" fmla="*/ 0 w 422"/>
                  <a:gd name="T5" fmla="*/ 0 h 878"/>
                  <a:gd name="T6" fmla="*/ 0 w 422"/>
                  <a:gd name="T7" fmla="*/ 0 h 878"/>
                  <a:gd name="T8" fmla="*/ 0 w 422"/>
                  <a:gd name="T9" fmla="*/ 0 h 878"/>
                  <a:gd name="T10" fmla="*/ 0 w 422"/>
                  <a:gd name="T11" fmla="*/ 0 h 878"/>
                  <a:gd name="T12" fmla="*/ 0 w 422"/>
                  <a:gd name="T13" fmla="*/ 0 h 878"/>
                  <a:gd name="T14" fmla="*/ 0 w 422"/>
                  <a:gd name="T15" fmla="*/ 0 h 878"/>
                  <a:gd name="T16" fmla="*/ 0 w 422"/>
                  <a:gd name="T17" fmla="*/ 0 h 878"/>
                  <a:gd name="T18" fmla="*/ 0 w 422"/>
                  <a:gd name="T19" fmla="*/ 0 h 878"/>
                  <a:gd name="T20" fmla="*/ 0 w 422"/>
                  <a:gd name="T21" fmla="*/ 0 h 878"/>
                  <a:gd name="T22" fmla="*/ 0 w 422"/>
                  <a:gd name="T23" fmla="*/ 1 h 878"/>
                  <a:gd name="T24" fmla="*/ 0 w 422"/>
                  <a:gd name="T25" fmla="*/ 0 h 878"/>
                  <a:gd name="T26" fmla="*/ 0 w 422"/>
                  <a:gd name="T27" fmla="*/ 1 h 878"/>
                  <a:gd name="T28" fmla="*/ 0 w 422"/>
                  <a:gd name="T29" fmla="*/ 1 h 878"/>
                  <a:gd name="T30" fmla="*/ 0 w 422"/>
                  <a:gd name="T31" fmla="*/ 1 h 878"/>
                  <a:gd name="T32" fmla="*/ 0 w 422"/>
                  <a:gd name="T33" fmla="*/ 1 h 878"/>
                  <a:gd name="T34" fmla="*/ 0 w 422"/>
                  <a:gd name="T35" fmla="*/ 1 h 878"/>
                  <a:gd name="T36" fmla="*/ 0 w 422"/>
                  <a:gd name="T37" fmla="*/ 1 h 878"/>
                  <a:gd name="T38" fmla="*/ 0 w 422"/>
                  <a:gd name="T39" fmla="*/ 1 h 878"/>
                  <a:gd name="T40" fmla="*/ 1 w 422"/>
                  <a:gd name="T41" fmla="*/ 1 h 878"/>
                  <a:gd name="T42" fmla="*/ 1 w 422"/>
                  <a:gd name="T43" fmla="*/ 1 h 878"/>
                  <a:gd name="T44" fmla="*/ 1 w 422"/>
                  <a:gd name="T45" fmla="*/ 2 h 878"/>
                  <a:gd name="T46" fmla="*/ 1 w 422"/>
                  <a:gd name="T47" fmla="*/ 2 h 878"/>
                  <a:gd name="T48" fmla="*/ 1 w 422"/>
                  <a:gd name="T49" fmla="*/ 2 h 878"/>
                  <a:gd name="T50" fmla="*/ 1 w 422"/>
                  <a:gd name="T51" fmla="*/ 2 h 878"/>
                  <a:gd name="T52" fmla="*/ 1 w 422"/>
                  <a:gd name="T53" fmla="*/ 2 h 878"/>
                  <a:gd name="T54" fmla="*/ 0 w 422"/>
                  <a:gd name="T55" fmla="*/ 1 h 878"/>
                  <a:gd name="T56" fmla="*/ 0 w 422"/>
                  <a:gd name="T57" fmla="*/ 1 h 878"/>
                  <a:gd name="T58" fmla="*/ 0 w 422"/>
                  <a:gd name="T59" fmla="*/ 1 h 878"/>
                  <a:gd name="T60" fmla="*/ 1 w 422"/>
                  <a:gd name="T61" fmla="*/ 2 h 878"/>
                  <a:gd name="T62" fmla="*/ 1 w 422"/>
                  <a:gd name="T63" fmla="*/ 2 h 878"/>
                  <a:gd name="T64" fmla="*/ 1 w 422"/>
                  <a:gd name="T65" fmla="*/ 2 h 878"/>
                  <a:gd name="T66" fmla="*/ 1 w 422"/>
                  <a:gd name="T67" fmla="*/ 2 h 878"/>
                  <a:gd name="T68" fmla="*/ 1 w 422"/>
                  <a:gd name="T69" fmla="*/ 2 h 878"/>
                  <a:gd name="T70" fmla="*/ 1 w 422"/>
                  <a:gd name="T71" fmla="*/ 2 h 878"/>
                  <a:gd name="T72" fmla="*/ 1 w 422"/>
                  <a:gd name="T73" fmla="*/ 2 h 878"/>
                  <a:gd name="T74" fmla="*/ 1 w 422"/>
                  <a:gd name="T75" fmla="*/ 2 h 878"/>
                  <a:gd name="T76" fmla="*/ 1 w 422"/>
                  <a:gd name="T77" fmla="*/ 2 h 878"/>
                  <a:gd name="T78" fmla="*/ 1 w 422"/>
                  <a:gd name="T79" fmla="*/ 2 h 878"/>
                  <a:gd name="T80" fmla="*/ 1 w 422"/>
                  <a:gd name="T81" fmla="*/ 2 h 878"/>
                  <a:gd name="T82" fmla="*/ 1 w 422"/>
                  <a:gd name="T83" fmla="*/ 2 h 878"/>
                  <a:gd name="T84" fmla="*/ 1 w 422"/>
                  <a:gd name="T85" fmla="*/ 2 h 878"/>
                  <a:gd name="T86" fmla="*/ 1 w 422"/>
                  <a:gd name="T87" fmla="*/ 2 h 878"/>
                  <a:gd name="T88" fmla="*/ 1 w 422"/>
                  <a:gd name="T89" fmla="*/ 2 h 878"/>
                  <a:gd name="T90" fmla="*/ 1 w 422"/>
                  <a:gd name="T91" fmla="*/ 2 h 878"/>
                  <a:gd name="T92" fmla="*/ 1 w 422"/>
                  <a:gd name="T93" fmla="*/ 2 h 878"/>
                  <a:gd name="T94" fmla="*/ 1 w 422"/>
                  <a:gd name="T95" fmla="*/ 2 h 878"/>
                  <a:gd name="T96" fmla="*/ 1 w 422"/>
                  <a:gd name="T97" fmla="*/ 2 h 87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22" h="878">
                    <a:moveTo>
                      <a:pt x="3" y="22"/>
                    </a:moveTo>
                    <a:lnTo>
                      <a:pt x="3" y="17"/>
                    </a:lnTo>
                    <a:lnTo>
                      <a:pt x="3" y="14"/>
                    </a:lnTo>
                    <a:lnTo>
                      <a:pt x="4" y="10"/>
                    </a:lnTo>
                    <a:lnTo>
                      <a:pt x="5" y="7"/>
                    </a:lnTo>
                    <a:lnTo>
                      <a:pt x="8" y="4"/>
                    </a:lnTo>
                    <a:lnTo>
                      <a:pt x="12" y="2"/>
                    </a:lnTo>
                    <a:lnTo>
                      <a:pt x="17" y="1"/>
                    </a:lnTo>
                    <a:lnTo>
                      <a:pt x="25" y="0"/>
                    </a:lnTo>
                    <a:lnTo>
                      <a:pt x="32" y="1"/>
                    </a:lnTo>
                    <a:lnTo>
                      <a:pt x="38" y="2"/>
                    </a:lnTo>
                    <a:lnTo>
                      <a:pt x="41" y="5"/>
                    </a:lnTo>
                    <a:lnTo>
                      <a:pt x="44" y="7"/>
                    </a:lnTo>
                    <a:lnTo>
                      <a:pt x="45" y="11"/>
                    </a:lnTo>
                    <a:lnTo>
                      <a:pt x="46" y="14"/>
                    </a:lnTo>
                    <a:lnTo>
                      <a:pt x="46" y="18"/>
                    </a:lnTo>
                    <a:lnTo>
                      <a:pt x="46" y="23"/>
                    </a:lnTo>
                    <a:lnTo>
                      <a:pt x="3" y="22"/>
                    </a:lnTo>
                    <a:close/>
                    <a:moveTo>
                      <a:pt x="46" y="23"/>
                    </a:moveTo>
                    <a:lnTo>
                      <a:pt x="44" y="171"/>
                    </a:lnTo>
                    <a:lnTo>
                      <a:pt x="0" y="170"/>
                    </a:lnTo>
                    <a:lnTo>
                      <a:pt x="3" y="22"/>
                    </a:lnTo>
                    <a:lnTo>
                      <a:pt x="46" y="23"/>
                    </a:lnTo>
                    <a:close/>
                    <a:moveTo>
                      <a:pt x="3" y="180"/>
                    </a:moveTo>
                    <a:lnTo>
                      <a:pt x="0" y="175"/>
                    </a:lnTo>
                    <a:lnTo>
                      <a:pt x="0" y="170"/>
                    </a:lnTo>
                    <a:lnTo>
                      <a:pt x="22" y="170"/>
                    </a:lnTo>
                    <a:lnTo>
                      <a:pt x="3" y="180"/>
                    </a:lnTo>
                    <a:close/>
                    <a:moveTo>
                      <a:pt x="41" y="160"/>
                    </a:moveTo>
                    <a:lnTo>
                      <a:pt x="161" y="382"/>
                    </a:lnTo>
                    <a:lnTo>
                      <a:pt x="122" y="402"/>
                    </a:lnTo>
                    <a:lnTo>
                      <a:pt x="3" y="180"/>
                    </a:lnTo>
                    <a:lnTo>
                      <a:pt x="41" y="160"/>
                    </a:lnTo>
                    <a:close/>
                    <a:moveTo>
                      <a:pt x="161" y="382"/>
                    </a:moveTo>
                    <a:lnTo>
                      <a:pt x="162" y="383"/>
                    </a:lnTo>
                    <a:lnTo>
                      <a:pt x="161" y="382"/>
                    </a:lnTo>
                    <a:lnTo>
                      <a:pt x="141" y="392"/>
                    </a:lnTo>
                    <a:lnTo>
                      <a:pt x="161" y="382"/>
                    </a:lnTo>
                    <a:close/>
                    <a:moveTo>
                      <a:pt x="161" y="382"/>
                    </a:moveTo>
                    <a:lnTo>
                      <a:pt x="165" y="390"/>
                    </a:lnTo>
                    <a:lnTo>
                      <a:pt x="174" y="410"/>
                    </a:lnTo>
                    <a:lnTo>
                      <a:pt x="188" y="442"/>
                    </a:lnTo>
                    <a:lnTo>
                      <a:pt x="205" y="482"/>
                    </a:lnTo>
                    <a:lnTo>
                      <a:pt x="223" y="528"/>
                    </a:lnTo>
                    <a:lnTo>
                      <a:pt x="240" y="577"/>
                    </a:lnTo>
                    <a:lnTo>
                      <a:pt x="248" y="603"/>
                    </a:lnTo>
                    <a:lnTo>
                      <a:pt x="255" y="627"/>
                    </a:lnTo>
                    <a:lnTo>
                      <a:pt x="261" y="653"/>
                    </a:lnTo>
                    <a:lnTo>
                      <a:pt x="266" y="676"/>
                    </a:lnTo>
                    <a:lnTo>
                      <a:pt x="222" y="685"/>
                    </a:lnTo>
                    <a:lnTo>
                      <a:pt x="218" y="661"/>
                    </a:lnTo>
                    <a:lnTo>
                      <a:pt x="212" y="638"/>
                    </a:lnTo>
                    <a:lnTo>
                      <a:pt x="206" y="613"/>
                    </a:lnTo>
                    <a:lnTo>
                      <a:pt x="198" y="589"/>
                    </a:lnTo>
                    <a:lnTo>
                      <a:pt x="181" y="542"/>
                    </a:lnTo>
                    <a:lnTo>
                      <a:pt x="165" y="497"/>
                    </a:lnTo>
                    <a:lnTo>
                      <a:pt x="148" y="459"/>
                    </a:lnTo>
                    <a:lnTo>
                      <a:pt x="135" y="429"/>
                    </a:lnTo>
                    <a:lnTo>
                      <a:pt x="126" y="409"/>
                    </a:lnTo>
                    <a:lnTo>
                      <a:pt x="122" y="402"/>
                    </a:lnTo>
                    <a:lnTo>
                      <a:pt x="161" y="382"/>
                    </a:lnTo>
                    <a:close/>
                    <a:moveTo>
                      <a:pt x="227" y="694"/>
                    </a:moveTo>
                    <a:lnTo>
                      <a:pt x="223" y="690"/>
                    </a:lnTo>
                    <a:lnTo>
                      <a:pt x="222" y="685"/>
                    </a:lnTo>
                    <a:lnTo>
                      <a:pt x="244" y="681"/>
                    </a:lnTo>
                    <a:lnTo>
                      <a:pt x="227" y="694"/>
                    </a:lnTo>
                    <a:close/>
                    <a:moveTo>
                      <a:pt x="261" y="667"/>
                    </a:moveTo>
                    <a:lnTo>
                      <a:pt x="378" y="813"/>
                    </a:lnTo>
                    <a:lnTo>
                      <a:pt x="344" y="840"/>
                    </a:lnTo>
                    <a:lnTo>
                      <a:pt x="227" y="694"/>
                    </a:lnTo>
                    <a:lnTo>
                      <a:pt x="261" y="667"/>
                    </a:lnTo>
                    <a:close/>
                    <a:moveTo>
                      <a:pt x="383" y="830"/>
                    </a:moveTo>
                    <a:lnTo>
                      <a:pt x="375" y="878"/>
                    </a:lnTo>
                    <a:lnTo>
                      <a:pt x="344" y="840"/>
                    </a:lnTo>
                    <a:lnTo>
                      <a:pt x="361" y="826"/>
                    </a:lnTo>
                    <a:lnTo>
                      <a:pt x="383" y="830"/>
                    </a:lnTo>
                    <a:close/>
                    <a:moveTo>
                      <a:pt x="340" y="823"/>
                    </a:moveTo>
                    <a:lnTo>
                      <a:pt x="378" y="594"/>
                    </a:lnTo>
                    <a:lnTo>
                      <a:pt x="421" y="601"/>
                    </a:lnTo>
                    <a:lnTo>
                      <a:pt x="383" y="830"/>
                    </a:lnTo>
                    <a:lnTo>
                      <a:pt x="340" y="823"/>
                    </a:lnTo>
                    <a:close/>
                    <a:moveTo>
                      <a:pt x="378" y="594"/>
                    </a:moveTo>
                    <a:lnTo>
                      <a:pt x="379" y="589"/>
                    </a:lnTo>
                    <a:lnTo>
                      <a:pt x="379" y="585"/>
                    </a:lnTo>
                    <a:lnTo>
                      <a:pt x="381" y="582"/>
                    </a:lnTo>
                    <a:lnTo>
                      <a:pt x="383" y="579"/>
                    </a:lnTo>
                    <a:lnTo>
                      <a:pt x="386" y="577"/>
                    </a:lnTo>
                    <a:lnTo>
                      <a:pt x="390" y="575"/>
                    </a:lnTo>
                    <a:lnTo>
                      <a:pt x="395" y="575"/>
                    </a:lnTo>
                    <a:lnTo>
                      <a:pt x="402" y="575"/>
                    </a:lnTo>
                    <a:lnTo>
                      <a:pt x="409" y="577"/>
                    </a:lnTo>
                    <a:lnTo>
                      <a:pt x="415" y="579"/>
                    </a:lnTo>
                    <a:lnTo>
                      <a:pt x="419" y="582"/>
                    </a:lnTo>
                    <a:lnTo>
                      <a:pt x="421" y="585"/>
                    </a:lnTo>
                    <a:lnTo>
                      <a:pt x="422" y="588"/>
                    </a:lnTo>
                    <a:lnTo>
                      <a:pt x="422" y="593"/>
                    </a:lnTo>
                    <a:lnTo>
                      <a:pt x="422" y="597"/>
                    </a:lnTo>
                    <a:lnTo>
                      <a:pt x="421" y="601"/>
                    </a:lnTo>
                    <a:lnTo>
                      <a:pt x="378" y="594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96" name="Freeform 692">
                <a:extLst>
                  <a:ext uri="{FF2B5EF4-FFF2-40B4-BE49-F238E27FC236}">
                    <a16:creationId xmlns:a16="http://schemas.microsoft.com/office/drawing/2014/main" id="{59D9C4BE-D214-43C7-A019-38FCC48AD7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73" y="1575"/>
                <a:ext cx="6" cy="15"/>
              </a:xfrm>
              <a:custGeom>
                <a:avLst/>
                <a:gdLst>
                  <a:gd name="T0" fmla="*/ 0 w 129"/>
                  <a:gd name="T1" fmla="*/ 0 h 280"/>
                  <a:gd name="T2" fmla="*/ 0 w 129"/>
                  <a:gd name="T3" fmla="*/ 0 h 280"/>
                  <a:gd name="T4" fmla="*/ 0 w 129"/>
                  <a:gd name="T5" fmla="*/ 0 h 280"/>
                  <a:gd name="T6" fmla="*/ 0 w 129"/>
                  <a:gd name="T7" fmla="*/ 0 h 280"/>
                  <a:gd name="T8" fmla="*/ 0 w 129"/>
                  <a:gd name="T9" fmla="*/ 0 h 280"/>
                  <a:gd name="T10" fmla="*/ 0 w 129"/>
                  <a:gd name="T11" fmla="*/ 0 h 280"/>
                  <a:gd name="T12" fmla="*/ 0 w 129"/>
                  <a:gd name="T13" fmla="*/ 0 h 280"/>
                  <a:gd name="T14" fmla="*/ 0 w 129"/>
                  <a:gd name="T15" fmla="*/ 0 h 280"/>
                  <a:gd name="T16" fmla="*/ 0 w 129"/>
                  <a:gd name="T17" fmla="*/ 0 h 280"/>
                  <a:gd name="T18" fmla="*/ 0 w 129"/>
                  <a:gd name="T19" fmla="*/ 0 h 280"/>
                  <a:gd name="T20" fmla="*/ 0 w 129"/>
                  <a:gd name="T21" fmla="*/ 0 h 280"/>
                  <a:gd name="T22" fmla="*/ 0 w 129"/>
                  <a:gd name="T23" fmla="*/ 0 h 280"/>
                  <a:gd name="T24" fmla="*/ 0 w 129"/>
                  <a:gd name="T25" fmla="*/ 0 h 280"/>
                  <a:gd name="T26" fmla="*/ 0 w 129"/>
                  <a:gd name="T27" fmla="*/ 1 h 280"/>
                  <a:gd name="T28" fmla="*/ 0 w 129"/>
                  <a:gd name="T29" fmla="*/ 1 h 280"/>
                  <a:gd name="T30" fmla="*/ 0 w 129"/>
                  <a:gd name="T31" fmla="*/ 1 h 280"/>
                  <a:gd name="T32" fmla="*/ 0 w 129"/>
                  <a:gd name="T33" fmla="*/ 1 h 280"/>
                  <a:gd name="T34" fmla="*/ 0 w 129"/>
                  <a:gd name="T35" fmla="*/ 1 h 280"/>
                  <a:gd name="T36" fmla="*/ 0 w 129"/>
                  <a:gd name="T37" fmla="*/ 1 h 280"/>
                  <a:gd name="T38" fmla="*/ 0 w 129"/>
                  <a:gd name="T39" fmla="*/ 1 h 280"/>
                  <a:gd name="T40" fmla="*/ 0 w 129"/>
                  <a:gd name="T41" fmla="*/ 0 h 280"/>
                  <a:gd name="T42" fmla="*/ 0 w 129"/>
                  <a:gd name="T43" fmla="*/ 0 h 280"/>
                  <a:gd name="T44" fmla="*/ 0 w 129"/>
                  <a:gd name="T45" fmla="*/ 0 h 280"/>
                  <a:gd name="T46" fmla="*/ 0 w 129"/>
                  <a:gd name="T47" fmla="*/ 0 h 280"/>
                  <a:gd name="T48" fmla="*/ 0 w 129"/>
                  <a:gd name="T49" fmla="*/ 1 h 280"/>
                  <a:gd name="T50" fmla="*/ 0 w 129"/>
                  <a:gd name="T51" fmla="*/ 1 h 280"/>
                  <a:gd name="T52" fmla="*/ 0 w 129"/>
                  <a:gd name="T53" fmla="*/ 1 h 280"/>
                  <a:gd name="T54" fmla="*/ 0 w 129"/>
                  <a:gd name="T55" fmla="*/ 1 h 280"/>
                  <a:gd name="T56" fmla="*/ 0 w 129"/>
                  <a:gd name="T57" fmla="*/ 1 h 280"/>
                  <a:gd name="T58" fmla="*/ 0 w 129"/>
                  <a:gd name="T59" fmla="*/ 1 h 280"/>
                  <a:gd name="T60" fmla="*/ 0 w 129"/>
                  <a:gd name="T61" fmla="*/ 1 h 280"/>
                  <a:gd name="T62" fmla="*/ 0 w 129"/>
                  <a:gd name="T63" fmla="*/ 1 h 280"/>
                  <a:gd name="T64" fmla="*/ 0 w 129"/>
                  <a:gd name="T65" fmla="*/ 1 h 2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9" h="280">
                    <a:moveTo>
                      <a:pt x="86" y="12"/>
                    </a:moveTo>
                    <a:lnTo>
                      <a:pt x="88" y="9"/>
                    </a:lnTo>
                    <a:lnTo>
                      <a:pt x="92" y="6"/>
                    </a:lnTo>
                    <a:lnTo>
                      <a:pt x="94" y="3"/>
                    </a:lnTo>
                    <a:lnTo>
                      <a:pt x="97" y="1"/>
                    </a:lnTo>
                    <a:lnTo>
                      <a:pt x="101" y="0"/>
                    </a:lnTo>
                    <a:lnTo>
                      <a:pt x="105" y="1"/>
                    </a:lnTo>
                    <a:lnTo>
                      <a:pt x="110" y="2"/>
                    </a:lnTo>
                    <a:lnTo>
                      <a:pt x="117" y="6"/>
                    </a:lnTo>
                    <a:lnTo>
                      <a:pt x="122" y="10"/>
                    </a:lnTo>
                    <a:lnTo>
                      <a:pt x="126" y="14"/>
                    </a:lnTo>
                    <a:lnTo>
                      <a:pt x="128" y="18"/>
                    </a:lnTo>
                    <a:lnTo>
                      <a:pt x="129" y="22"/>
                    </a:lnTo>
                    <a:lnTo>
                      <a:pt x="128" y="25"/>
                    </a:lnTo>
                    <a:lnTo>
                      <a:pt x="127" y="29"/>
                    </a:lnTo>
                    <a:lnTo>
                      <a:pt x="125" y="32"/>
                    </a:lnTo>
                    <a:lnTo>
                      <a:pt x="123" y="35"/>
                    </a:lnTo>
                    <a:lnTo>
                      <a:pt x="86" y="12"/>
                    </a:lnTo>
                    <a:close/>
                    <a:moveTo>
                      <a:pt x="123" y="35"/>
                    </a:moveTo>
                    <a:lnTo>
                      <a:pt x="119" y="43"/>
                    </a:lnTo>
                    <a:lnTo>
                      <a:pt x="109" y="60"/>
                    </a:lnTo>
                    <a:lnTo>
                      <a:pt x="95" y="86"/>
                    </a:lnTo>
                    <a:lnTo>
                      <a:pt x="78" y="117"/>
                    </a:lnTo>
                    <a:lnTo>
                      <a:pt x="71" y="135"/>
                    </a:lnTo>
                    <a:lnTo>
                      <a:pt x="63" y="153"/>
                    </a:lnTo>
                    <a:lnTo>
                      <a:pt x="57" y="172"/>
                    </a:lnTo>
                    <a:lnTo>
                      <a:pt x="52" y="189"/>
                    </a:lnTo>
                    <a:lnTo>
                      <a:pt x="47" y="206"/>
                    </a:lnTo>
                    <a:lnTo>
                      <a:pt x="44" y="224"/>
                    </a:lnTo>
                    <a:lnTo>
                      <a:pt x="43" y="231"/>
                    </a:lnTo>
                    <a:lnTo>
                      <a:pt x="43" y="239"/>
                    </a:lnTo>
                    <a:lnTo>
                      <a:pt x="44" y="246"/>
                    </a:lnTo>
                    <a:lnTo>
                      <a:pt x="45" y="253"/>
                    </a:lnTo>
                    <a:lnTo>
                      <a:pt x="2" y="263"/>
                    </a:lnTo>
                    <a:lnTo>
                      <a:pt x="1" y="253"/>
                    </a:lnTo>
                    <a:lnTo>
                      <a:pt x="0" y="244"/>
                    </a:lnTo>
                    <a:lnTo>
                      <a:pt x="0" y="235"/>
                    </a:lnTo>
                    <a:lnTo>
                      <a:pt x="0" y="226"/>
                    </a:lnTo>
                    <a:lnTo>
                      <a:pt x="4" y="205"/>
                    </a:lnTo>
                    <a:lnTo>
                      <a:pt x="8" y="185"/>
                    </a:lnTo>
                    <a:lnTo>
                      <a:pt x="14" y="164"/>
                    </a:lnTo>
                    <a:lnTo>
                      <a:pt x="21" y="144"/>
                    </a:lnTo>
                    <a:lnTo>
                      <a:pt x="29" y="123"/>
                    </a:lnTo>
                    <a:lnTo>
                      <a:pt x="37" y="104"/>
                    </a:lnTo>
                    <a:lnTo>
                      <a:pt x="55" y="68"/>
                    </a:lnTo>
                    <a:lnTo>
                      <a:pt x="71" y="38"/>
                    </a:lnTo>
                    <a:lnTo>
                      <a:pt x="82" y="19"/>
                    </a:lnTo>
                    <a:lnTo>
                      <a:pt x="86" y="12"/>
                    </a:lnTo>
                    <a:lnTo>
                      <a:pt x="123" y="35"/>
                    </a:lnTo>
                    <a:close/>
                    <a:moveTo>
                      <a:pt x="45" y="253"/>
                    </a:moveTo>
                    <a:lnTo>
                      <a:pt x="47" y="257"/>
                    </a:lnTo>
                    <a:lnTo>
                      <a:pt x="47" y="262"/>
                    </a:lnTo>
                    <a:lnTo>
                      <a:pt x="47" y="265"/>
                    </a:lnTo>
                    <a:lnTo>
                      <a:pt x="45" y="269"/>
                    </a:lnTo>
                    <a:lnTo>
                      <a:pt x="43" y="272"/>
                    </a:lnTo>
                    <a:lnTo>
                      <a:pt x="40" y="275"/>
                    </a:lnTo>
                    <a:lnTo>
                      <a:pt x="35" y="277"/>
                    </a:lnTo>
                    <a:lnTo>
                      <a:pt x="28" y="279"/>
                    </a:lnTo>
                    <a:lnTo>
                      <a:pt x="21" y="280"/>
                    </a:lnTo>
                    <a:lnTo>
                      <a:pt x="16" y="280"/>
                    </a:lnTo>
                    <a:lnTo>
                      <a:pt x="12" y="279"/>
                    </a:lnTo>
                    <a:lnTo>
                      <a:pt x="9" y="276"/>
                    </a:lnTo>
                    <a:lnTo>
                      <a:pt x="6" y="274"/>
                    </a:lnTo>
                    <a:lnTo>
                      <a:pt x="5" y="270"/>
                    </a:lnTo>
                    <a:lnTo>
                      <a:pt x="4" y="266"/>
                    </a:lnTo>
                    <a:lnTo>
                      <a:pt x="2" y="263"/>
                    </a:lnTo>
                    <a:lnTo>
                      <a:pt x="45" y="253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97" name="Freeform 693">
                <a:extLst>
                  <a:ext uri="{FF2B5EF4-FFF2-40B4-BE49-F238E27FC236}">
                    <a16:creationId xmlns:a16="http://schemas.microsoft.com/office/drawing/2014/main" id="{C30654C7-63F6-4E68-BAD6-87A9D534B4D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63" y="1592"/>
                <a:ext cx="13" cy="17"/>
              </a:xfrm>
              <a:custGeom>
                <a:avLst/>
                <a:gdLst>
                  <a:gd name="T0" fmla="*/ 1 w 242"/>
                  <a:gd name="T1" fmla="*/ 0 h 322"/>
                  <a:gd name="T2" fmla="*/ 1 w 242"/>
                  <a:gd name="T3" fmla="*/ 0 h 322"/>
                  <a:gd name="T4" fmla="*/ 1 w 242"/>
                  <a:gd name="T5" fmla="*/ 0 h 322"/>
                  <a:gd name="T6" fmla="*/ 1 w 242"/>
                  <a:gd name="T7" fmla="*/ 0 h 322"/>
                  <a:gd name="T8" fmla="*/ 1 w 242"/>
                  <a:gd name="T9" fmla="*/ 0 h 322"/>
                  <a:gd name="T10" fmla="*/ 1 w 242"/>
                  <a:gd name="T11" fmla="*/ 0 h 322"/>
                  <a:gd name="T12" fmla="*/ 1 w 242"/>
                  <a:gd name="T13" fmla="*/ 0 h 322"/>
                  <a:gd name="T14" fmla="*/ 1 w 242"/>
                  <a:gd name="T15" fmla="*/ 0 h 322"/>
                  <a:gd name="T16" fmla="*/ 1 w 242"/>
                  <a:gd name="T17" fmla="*/ 0 h 322"/>
                  <a:gd name="T18" fmla="*/ 1 w 242"/>
                  <a:gd name="T19" fmla="*/ 0 h 322"/>
                  <a:gd name="T20" fmla="*/ 1 w 242"/>
                  <a:gd name="T21" fmla="*/ 0 h 322"/>
                  <a:gd name="T22" fmla="*/ 1 w 242"/>
                  <a:gd name="T23" fmla="*/ 0 h 322"/>
                  <a:gd name="T24" fmla="*/ 1 w 242"/>
                  <a:gd name="T25" fmla="*/ 0 h 322"/>
                  <a:gd name="T26" fmla="*/ 1 w 242"/>
                  <a:gd name="T27" fmla="*/ 0 h 322"/>
                  <a:gd name="T28" fmla="*/ 1 w 242"/>
                  <a:gd name="T29" fmla="*/ 0 h 322"/>
                  <a:gd name="T30" fmla="*/ 1 w 242"/>
                  <a:gd name="T31" fmla="*/ 0 h 322"/>
                  <a:gd name="T32" fmla="*/ 1 w 242"/>
                  <a:gd name="T33" fmla="*/ 0 h 322"/>
                  <a:gd name="T34" fmla="*/ 1 w 242"/>
                  <a:gd name="T35" fmla="*/ 0 h 322"/>
                  <a:gd name="T36" fmla="*/ 1 w 242"/>
                  <a:gd name="T37" fmla="*/ 0 h 322"/>
                  <a:gd name="T38" fmla="*/ 1 w 242"/>
                  <a:gd name="T39" fmla="*/ 1 h 322"/>
                  <a:gd name="T40" fmla="*/ 1 w 242"/>
                  <a:gd name="T41" fmla="*/ 1 h 322"/>
                  <a:gd name="T42" fmla="*/ 1 w 242"/>
                  <a:gd name="T43" fmla="*/ 0 h 322"/>
                  <a:gd name="T44" fmla="*/ 1 w 242"/>
                  <a:gd name="T45" fmla="*/ 0 h 322"/>
                  <a:gd name="T46" fmla="*/ 1 w 242"/>
                  <a:gd name="T47" fmla="*/ 1 h 322"/>
                  <a:gd name="T48" fmla="*/ 1 w 242"/>
                  <a:gd name="T49" fmla="*/ 1 h 322"/>
                  <a:gd name="T50" fmla="*/ 1 w 242"/>
                  <a:gd name="T51" fmla="*/ 1 h 322"/>
                  <a:gd name="T52" fmla="*/ 1 w 242"/>
                  <a:gd name="T53" fmla="*/ 1 h 322"/>
                  <a:gd name="T54" fmla="*/ 1 w 242"/>
                  <a:gd name="T55" fmla="*/ 1 h 322"/>
                  <a:gd name="T56" fmla="*/ 1 w 242"/>
                  <a:gd name="T57" fmla="*/ 1 h 322"/>
                  <a:gd name="T58" fmla="*/ 0 w 242"/>
                  <a:gd name="T59" fmla="*/ 0 h 322"/>
                  <a:gd name="T60" fmla="*/ 0 w 242"/>
                  <a:gd name="T61" fmla="*/ 0 h 322"/>
                  <a:gd name="T62" fmla="*/ 1 w 242"/>
                  <a:gd name="T63" fmla="*/ 1 h 322"/>
                  <a:gd name="T64" fmla="*/ 1 w 242"/>
                  <a:gd name="T65" fmla="*/ 1 h 322"/>
                  <a:gd name="T66" fmla="*/ 0 w 242"/>
                  <a:gd name="T67" fmla="*/ 0 h 322"/>
                  <a:gd name="T68" fmla="*/ 0 w 242"/>
                  <a:gd name="T69" fmla="*/ 0 h 322"/>
                  <a:gd name="T70" fmla="*/ 0 w 242"/>
                  <a:gd name="T71" fmla="*/ 0 h 322"/>
                  <a:gd name="T72" fmla="*/ 0 w 242"/>
                  <a:gd name="T73" fmla="*/ 0 h 322"/>
                  <a:gd name="T74" fmla="*/ 0 w 242"/>
                  <a:gd name="T75" fmla="*/ 0 h 322"/>
                  <a:gd name="T76" fmla="*/ 0 w 242"/>
                  <a:gd name="T77" fmla="*/ 0 h 322"/>
                  <a:gd name="T78" fmla="*/ 0 w 242"/>
                  <a:gd name="T79" fmla="*/ 0 h 322"/>
                  <a:gd name="T80" fmla="*/ 0 w 242"/>
                  <a:gd name="T81" fmla="*/ 0 h 322"/>
                  <a:gd name="T82" fmla="*/ 0 w 242"/>
                  <a:gd name="T83" fmla="*/ 0 h 322"/>
                  <a:gd name="T84" fmla="*/ 0 w 242"/>
                  <a:gd name="T85" fmla="*/ 0 h 322"/>
                  <a:gd name="T86" fmla="*/ 0 w 242"/>
                  <a:gd name="T87" fmla="*/ 0 h 322"/>
                  <a:gd name="T88" fmla="*/ 0 w 242"/>
                  <a:gd name="T89" fmla="*/ 0 h 322"/>
                  <a:gd name="T90" fmla="*/ 0 w 242"/>
                  <a:gd name="T91" fmla="*/ 0 h 322"/>
                  <a:gd name="T92" fmla="*/ 0 w 242"/>
                  <a:gd name="T93" fmla="*/ 0 h 322"/>
                  <a:gd name="T94" fmla="*/ 0 w 242"/>
                  <a:gd name="T95" fmla="*/ 0 h 322"/>
                  <a:gd name="T96" fmla="*/ 0 w 242"/>
                  <a:gd name="T97" fmla="*/ 0 h 322"/>
                  <a:gd name="T98" fmla="*/ 0 w 242"/>
                  <a:gd name="T99" fmla="*/ 0 h 322"/>
                  <a:gd name="T100" fmla="*/ 0 w 242"/>
                  <a:gd name="T101" fmla="*/ 0 h 3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42" h="322">
                    <a:moveTo>
                      <a:pt x="199" y="37"/>
                    </a:moveTo>
                    <a:lnTo>
                      <a:pt x="199" y="33"/>
                    </a:lnTo>
                    <a:lnTo>
                      <a:pt x="200" y="28"/>
                    </a:lnTo>
                    <a:lnTo>
                      <a:pt x="201" y="25"/>
                    </a:lnTo>
                    <a:lnTo>
                      <a:pt x="203" y="21"/>
                    </a:lnTo>
                    <a:lnTo>
                      <a:pt x="205" y="19"/>
                    </a:lnTo>
                    <a:lnTo>
                      <a:pt x="209" y="17"/>
                    </a:lnTo>
                    <a:lnTo>
                      <a:pt x="215" y="16"/>
                    </a:lnTo>
                    <a:lnTo>
                      <a:pt x="223" y="17"/>
                    </a:lnTo>
                    <a:lnTo>
                      <a:pt x="230" y="18"/>
                    </a:lnTo>
                    <a:lnTo>
                      <a:pt x="235" y="20"/>
                    </a:lnTo>
                    <a:lnTo>
                      <a:pt x="239" y="22"/>
                    </a:lnTo>
                    <a:lnTo>
                      <a:pt x="241" y="25"/>
                    </a:lnTo>
                    <a:lnTo>
                      <a:pt x="242" y="28"/>
                    </a:lnTo>
                    <a:lnTo>
                      <a:pt x="242" y="33"/>
                    </a:lnTo>
                    <a:lnTo>
                      <a:pt x="242" y="37"/>
                    </a:lnTo>
                    <a:lnTo>
                      <a:pt x="242" y="41"/>
                    </a:lnTo>
                    <a:lnTo>
                      <a:pt x="199" y="37"/>
                    </a:lnTo>
                    <a:close/>
                    <a:moveTo>
                      <a:pt x="242" y="41"/>
                    </a:moveTo>
                    <a:lnTo>
                      <a:pt x="220" y="265"/>
                    </a:lnTo>
                    <a:lnTo>
                      <a:pt x="177" y="261"/>
                    </a:lnTo>
                    <a:lnTo>
                      <a:pt x="199" y="37"/>
                    </a:lnTo>
                    <a:lnTo>
                      <a:pt x="242" y="41"/>
                    </a:lnTo>
                    <a:close/>
                    <a:moveTo>
                      <a:pt x="220" y="265"/>
                    </a:moveTo>
                    <a:lnTo>
                      <a:pt x="215" y="322"/>
                    </a:lnTo>
                    <a:lnTo>
                      <a:pt x="182" y="276"/>
                    </a:lnTo>
                    <a:lnTo>
                      <a:pt x="199" y="263"/>
                    </a:lnTo>
                    <a:lnTo>
                      <a:pt x="220" y="265"/>
                    </a:lnTo>
                    <a:close/>
                    <a:moveTo>
                      <a:pt x="182" y="276"/>
                    </a:moveTo>
                    <a:lnTo>
                      <a:pt x="7" y="37"/>
                    </a:lnTo>
                    <a:lnTo>
                      <a:pt x="42" y="11"/>
                    </a:lnTo>
                    <a:lnTo>
                      <a:pt x="216" y="249"/>
                    </a:lnTo>
                    <a:lnTo>
                      <a:pt x="182" y="276"/>
                    </a:lnTo>
                    <a:close/>
                    <a:moveTo>
                      <a:pt x="7" y="37"/>
                    </a:moveTo>
                    <a:lnTo>
                      <a:pt x="4" y="34"/>
                    </a:lnTo>
                    <a:lnTo>
                      <a:pt x="2" y="31"/>
                    </a:lnTo>
                    <a:lnTo>
                      <a:pt x="1" y="27"/>
                    </a:lnTo>
                    <a:lnTo>
                      <a:pt x="0" y="23"/>
                    </a:lnTo>
                    <a:lnTo>
                      <a:pt x="0" y="19"/>
                    </a:lnTo>
                    <a:lnTo>
                      <a:pt x="2" y="15"/>
                    </a:lnTo>
                    <a:lnTo>
                      <a:pt x="7" y="11"/>
                    </a:lnTo>
                    <a:lnTo>
                      <a:pt x="12" y="7"/>
                    </a:lnTo>
                    <a:lnTo>
                      <a:pt x="18" y="3"/>
                    </a:lnTo>
                    <a:lnTo>
                      <a:pt x="23" y="1"/>
                    </a:lnTo>
                    <a:lnTo>
                      <a:pt x="27" y="0"/>
                    </a:lnTo>
                    <a:lnTo>
                      <a:pt x="31" y="1"/>
                    </a:lnTo>
                    <a:lnTo>
                      <a:pt x="34" y="3"/>
                    </a:lnTo>
                    <a:lnTo>
                      <a:pt x="37" y="5"/>
                    </a:lnTo>
                    <a:lnTo>
                      <a:pt x="40" y="8"/>
                    </a:lnTo>
                    <a:lnTo>
                      <a:pt x="42" y="11"/>
                    </a:lnTo>
                    <a:lnTo>
                      <a:pt x="7" y="37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98" name="Freeform 694">
                <a:extLst>
                  <a:ext uri="{FF2B5EF4-FFF2-40B4-BE49-F238E27FC236}">
                    <a16:creationId xmlns:a16="http://schemas.microsoft.com/office/drawing/2014/main" id="{F7F31EEB-BE8C-4809-B766-6BEA27A478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56" y="1540"/>
                <a:ext cx="13" cy="12"/>
              </a:xfrm>
              <a:custGeom>
                <a:avLst/>
                <a:gdLst>
                  <a:gd name="T0" fmla="*/ 0 w 241"/>
                  <a:gd name="T1" fmla="*/ 1 h 219"/>
                  <a:gd name="T2" fmla="*/ 0 w 241"/>
                  <a:gd name="T3" fmla="*/ 1 h 219"/>
                  <a:gd name="T4" fmla="*/ 0 w 241"/>
                  <a:gd name="T5" fmla="*/ 1 h 219"/>
                  <a:gd name="T6" fmla="*/ 0 w 241"/>
                  <a:gd name="T7" fmla="*/ 1 h 219"/>
                  <a:gd name="T8" fmla="*/ 0 w 241"/>
                  <a:gd name="T9" fmla="*/ 1 h 219"/>
                  <a:gd name="T10" fmla="*/ 0 w 241"/>
                  <a:gd name="T11" fmla="*/ 1 h 219"/>
                  <a:gd name="T12" fmla="*/ 0 w 241"/>
                  <a:gd name="T13" fmla="*/ 1 h 219"/>
                  <a:gd name="T14" fmla="*/ 0 w 241"/>
                  <a:gd name="T15" fmla="*/ 1 h 219"/>
                  <a:gd name="T16" fmla="*/ 0 w 241"/>
                  <a:gd name="T17" fmla="*/ 1 h 219"/>
                  <a:gd name="T18" fmla="*/ 0 w 241"/>
                  <a:gd name="T19" fmla="*/ 1 h 219"/>
                  <a:gd name="T20" fmla="*/ 0 w 241"/>
                  <a:gd name="T21" fmla="*/ 1 h 219"/>
                  <a:gd name="T22" fmla="*/ 0 w 241"/>
                  <a:gd name="T23" fmla="*/ 1 h 219"/>
                  <a:gd name="T24" fmla="*/ 0 w 241"/>
                  <a:gd name="T25" fmla="*/ 1 h 219"/>
                  <a:gd name="T26" fmla="*/ 0 w 241"/>
                  <a:gd name="T27" fmla="*/ 1 h 219"/>
                  <a:gd name="T28" fmla="*/ 0 w 241"/>
                  <a:gd name="T29" fmla="*/ 1 h 219"/>
                  <a:gd name="T30" fmla="*/ 0 w 241"/>
                  <a:gd name="T31" fmla="*/ 1 h 219"/>
                  <a:gd name="T32" fmla="*/ 0 w 241"/>
                  <a:gd name="T33" fmla="*/ 1 h 219"/>
                  <a:gd name="T34" fmla="*/ 0 w 241"/>
                  <a:gd name="T35" fmla="*/ 1 h 219"/>
                  <a:gd name="T36" fmla="*/ 0 w 241"/>
                  <a:gd name="T37" fmla="*/ 1 h 219"/>
                  <a:gd name="T38" fmla="*/ 0 w 241"/>
                  <a:gd name="T39" fmla="*/ 0 h 219"/>
                  <a:gd name="T40" fmla="*/ 0 w 241"/>
                  <a:gd name="T41" fmla="*/ 0 h 219"/>
                  <a:gd name="T42" fmla="*/ 0 w 241"/>
                  <a:gd name="T43" fmla="*/ 1 h 219"/>
                  <a:gd name="T44" fmla="*/ 0 w 241"/>
                  <a:gd name="T45" fmla="*/ 1 h 219"/>
                  <a:gd name="T46" fmla="*/ 0 w 241"/>
                  <a:gd name="T47" fmla="*/ 0 h 219"/>
                  <a:gd name="T48" fmla="*/ 0 w 241"/>
                  <a:gd name="T49" fmla="*/ 0 h 219"/>
                  <a:gd name="T50" fmla="*/ 0 w 241"/>
                  <a:gd name="T51" fmla="*/ 0 h 219"/>
                  <a:gd name="T52" fmla="*/ 0 w 241"/>
                  <a:gd name="T53" fmla="*/ 0 h 219"/>
                  <a:gd name="T54" fmla="*/ 0 w 241"/>
                  <a:gd name="T55" fmla="*/ 0 h 219"/>
                  <a:gd name="T56" fmla="*/ 0 w 241"/>
                  <a:gd name="T57" fmla="*/ 0 h 219"/>
                  <a:gd name="T58" fmla="*/ 1 w 241"/>
                  <a:gd name="T59" fmla="*/ 0 h 219"/>
                  <a:gd name="T60" fmla="*/ 1 w 241"/>
                  <a:gd name="T61" fmla="*/ 0 h 219"/>
                  <a:gd name="T62" fmla="*/ 0 w 241"/>
                  <a:gd name="T63" fmla="*/ 0 h 219"/>
                  <a:gd name="T64" fmla="*/ 0 w 241"/>
                  <a:gd name="T65" fmla="*/ 0 h 219"/>
                  <a:gd name="T66" fmla="*/ 1 w 241"/>
                  <a:gd name="T67" fmla="*/ 0 h 219"/>
                  <a:gd name="T68" fmla="*/ 1 w 241"/>
                  <a:gd name="T69" fmla="*/ 0 h 219"/>
                  <a:gd name="T70" fmla="*/ 1 w 241"/>
                  <a:gd name="T71" fmla="*/ 0 h 219"/>
                  <a:gd name="T72" fmla="*/ 1 w 241"/>
                  <a:gd name="T73" fmla="*/ 0 h 219"/>
                  <a:gd name="T74" fmla="*/ 1 w 241"/>
                  <a:gd name="T75" fmla="*/ 0 h 219"/>
                  <a:gd name="T76" fmla="*/ 1 w 241"/>
                  <a:gd name="T77" fmla="*/ 0 h 219"/>
                  <a:gd name="T78" fmla="*/ 1 w 241"/>
                  <a:gd name="T79" fmla="*/ 0 h 219"/>
                  <a:gd name="T80" fmla="*/ 1 w 241"/>
                  <a:gd name="T81" fmla="*/ 0 h 219"/>
                  <a:gd name="T82" fmla="*/ 1 w 241"/>
                  <a:gd name="T83" fmla="*/ 0 h 219"/>
                  <a:gd name="T84" fmla="*/ 1 w 241"/>
                  <a:gd name="T85" fmla="*/ 0 h 219"/>
                  <a:gd name="T86" fmla="*/ 1 w 241"/>
                  <a:gd name="T87" fmla="*/ 0 h 219"/>
                  <a:gd name="T88" fmla="*/ 1 w 241"/>
                  <a:gd name="T89" fmla="*/ 0 h 219"/>
                  <a:gd name="T90" fmla="*/ 1 w 241"/>
                  <a:gd name="T91" fmla="*/ 0 h 219"/>
                  <a:gd name="T92" fmla="*/ 1 w 241"/>
                  <a:gd name="T93" fmla="*/ 0 h 219"/>
                  <a:gd name="T94" fmla="*/ 1 w 241"/>
                  <a:gd name="T95" fmla="*/ 0 h 219"/>
                  <a:gd name="T96" fmla="*/ 1 w 241"/>
                  <a:gd name="T97" fmla="*/ 0 h 219"/>
                  <a:gd name="T98" fmla="*/ 1 w 241"/>
                  <a:gd name="T99" fmla="*/ 0 h 219"/>
                  <a:gd name="T100" fmla="*/ 1 w 241"/>
                  <a:gd name="T101" fmla="*/ 0 h 21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41" h="219">
                    <a:moveTo>
                      <a:pt x="44" y="202"/>
                    </a:moveTo>
                    <a:lnTo>
                      <a:pt x="43" y="206"/>
                    </a:lnTo>
                    <a:lnTo>
                      <a:pt x="42" y="209"/>
                    </a:lnTo>
                    <a:lnTo>
                      <a:pt x="40" y="214"/>
                    </a:lnTo>
                    <a:lnTo>
                      <a:pt x="37" y="216"/>
                    </a:lnTo>
                    <a:lnTo>
                      <a:pt x="34" y="218"/>
                    </a:lnTo>
                    <a:lnTo>
                      <a:pt x="30" y="219"/>
                    </a:lnTo>
                    <a:lnTo>
                      <a:pt x="24" y="219"/>
                    </a:lnTo>
                    <a:lnTo>
                      <a:pt x="18" y="217"/>
                    </a:lnTo>
                    <a:lnTo>
                      <a:pt x="11" y="215"/>
                    </a:lnTo>
                    <a:lnTo>
                      <a:pt x="5" y="211"/>
                    </a:lnTo>
                    <a:lnTo>
                      <a:pt x="2" y="208"/>
                    </a:lnTo>
                    <a:lnTo>
                      <a:pt x="1" y="204"/>
                    </a:lnTo>
                    <a:lnTo>
                      <a:pt x="0" y="201"/>
                    </a:lnTo>
                    <a:lnTo>
                      <a:pt x="0" y="197"/>
                    </a:lnTo>
                    <a:lnTo>
                      <a:pt x="1" y="193"/>
                    </a:lnTo>
                    <a:lnTo>
                      <a:pt x="2" y="189"/>
                    </a:lnTo>
                    <a:lnTo>
                      <a:pt x="44" y="202"/>
                    </a:lnTo>
                    <a:close/>
                    <a:moveTo>
                      <a:pt x="2" y="189"/>
                    </a:moveTo>
                    <a:lnTo>
                      <a:pt x="52" y="27"/>
                    </a:lnTo>
                    <a:lnTo>
                      <a:pt x="94" y="40"/>
                    </a:lnTo>
                    <a:lnTo>
                      <a:pt x="44" y="202"/>
                    </a:lnTo>
                    <a:lnTo>
                      <a:pt x="2" y="189"/>
                    </a:lnTo>
                    <a:close/>
                    <a:moveTo>
                      <a:pt x="52" y="27"/>
                    </a:moveTo>
                    <a:lnTo>
                      <a:pt x="62" y="0"/>
                    </a:lnTo>
                    <a:lnTo>
                      <a:pt x="85" y="15"/>
                    </a:lnTo>
                    <a:lnTo>
                      <a:pt x="74" y="33"/>
                    </a:lnTo>
                    <a:lnTo>
                      <a:pt x="52" y="27"/>
                    </a:lnTo>
                    <a:close/>
                    <a:moveTo>
                      <a:pt x="85" y="15"/>
                    </a:moveTo>
                    <a:lnTo>
                      <a:pt x="229" y="108"/>
                    </a:lnTo>
                    <a:lnTo>
                      <a:pt x="205" y="145"/>
                    </a:lnTo>
                    <a:lnTo>
                      <a:pt x="62" y="52"/>
                    </a:lnTo>
                    <a:lnTo>
                      <a:pt x="85" y="15"/>
                    </a:lnTo>
                    <a:close/>
                    <a:moveTo>
                      <a:pt x="229" y="108"/>
                    </a:moveTo>
                    <a:lnTo>
                      <a:pt x="233" y="110"/>
                    </a:lnTo>
                    <a:lnTo>
                      <a:pt x="236" y="113"/>
                    </a:lnTo>
                    <a:lnTo>
                      <a:pt x="238" y="115"/>
                    </a:lnTo>
                    <a:lnTo>
                      <a:pt x="240" y="118"/>
                    </a:lnTo>
                    <a:lnTo>
                      <a:pt x="241" y="122"/>
                    </a:lnTo>
                    <a:lnTo>
                      <a:pt x="241" y="127"/>
                    </a:lnTo>
                    <a:lnTo>
                      <a:pt x="239" y="133"/>
                    </a:lnTo>
                    <a:lnTo>
                      <a:pt x="236" y="139"/>
                    </a:lnTo>
                    <a:lnTo>
                      <a:pt x="231" y="144"/>
                    </a:lnTo>
                    <a:lnTo>
                      <a:pt x="227" y="148"/>
                    </a:lnTo>
                    <a:lnTo>
                      <a:pt x="222" y="150"/>
                    </a:lnTo>
                    <a:lnTo>
                      <a:pt x="219" y="151"/>
                    </a:lnTo>
                    <a:lnTo>
                      <a:pt x="215" y="150"/>
                    </a:lnTo>
                    <a:lnTo>
                      <a:pt x="212" y="149"/>
                    </a:lnTo>
                    <a:lnTo>
                      <a:pt x="208" y="147"/>
                    </a:lnTo>
                    <a:lnTo>
                      <a:pt x="205" y="145"/>
                    </a:lnTo>
                    <a:lnTo>
                      <a:pt x="229" y="108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99" name="Freeform 695">
                <a:extLst>
                  <a:ext uri="{FF2B5EF4-FFF2-40B4-BE49-F238E27FC236}">
                    <a16:creationId xmlns:a16="http://schemas.microsoft.com/office/drawing/2014/main" id="{174C6A21-6A6E-41A6-B681-2011BA75750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94" y="1531"/>
                <a:ext cx="25" cy="71"/>
              </a:xfrm>
              <a:custGeom>
                <a:avLst/>
                <a:gdLst>
                  <a:gd name="T0" fmla="*/ 0 w 472"/>
                  <a:gd name="T1" fmla="*/ 0 h 1360"/>
                  <a:gd name="T2" fmla="*/ 0 w 472"/>
                  <a:gd name="T3" fmla="*/ 0 h 1360"/>
                  <a:gd name="T4" fmla="*/ 0 w 472"/>
                  <a:gd name="T5" fmla="*/ 0 h 1360"/>
                  <a:gd name="T6" fmla="*/ 0 w 472"/>
                  <a:gd name="T7" fmla="*/ 0 h 1360"/>
                  <a:gd name="T8" fmla="*/ 0 w 472"/>
                  <a:gd name="T9" fmla="*/ 0 h 1360"/>
                  <a:gd name="T10" fmla="*/ 0 w 472"/>
                  <a:gd name="T11" fmla="*/ 0 h 1360"/>
                  <a:gd name="T12" fmla="*/ 0 w 472"/>
                  <a:gd name="T13" fmla="*/ 0 h 1360"/>
                  <a:gd name="T14" fmla="*/ 0 w 472"/>
                  <a:gd name="T15" fmla="*/ 0 h 1360"/>
                  <a:gd name="T16" fmla="*/ 0 w 472"/>
                  <a:gd name="T17" fmla="*/ 0 h 1360"/>
                  <a:gd name="T18" fmla="*/ 0 w 472"/>
                  <a:gd name="T19" fmla="*/ 0 h 1360"/>
                  <a:gd name="T20" fmla="*/ 0 w 472"/>
                  <a:gd name="T21" fmla="*/ 1 h 1360"/>
                  <a:gd name="T22" fmla="*/ 0 w 472"/>
                  <a:gd name="T23" fmla="*/ 1 h 1360"/>
                  <a:gd name="T24" fmla="*/ 0 w 472"/>
                  <a:gd name="T25" fmla="*/ 1 h 1360"/>
                  <a:gd name="T26" fmla="*/ 0 w 472"/>
                  <a:gd name="T27" fmla="*/ 0 h 1360"/>
                  <a:gd name="T28" fmla="*/ 0 w 472"/>
                  <a:gd name="T29" fmla="*/ 0 h 1360"/>
                  <a:gd name="T30" fmla="*/ 0 w 472"/>
                  <a:gd name="T31" fmla="*/ 1 h 1360"/>
                  <a:gd name="T32" fmla="*/ 0 w 472"/>
                  <a:gd name="T33" fmla="*/ 1 h 1360"/>
                  <a:gd name="T34" fmla="*/ 0 w 472"/>
                  <a:gd name="T35" fmla="*/ 1 h 1360"/>
                  <a:gd name="T36" fmla="*/ 0 w 472"/>
                  <a:gd name="T37" fmla="*/ 1 h 1360"/>
                  <a:gd name="T38" fmla="*/ 0 w 472"/>
                  <a:gd name="T39" fmla="*/ 1 h 1360"/>
                  <a:gd name="T40" fmla="*/ 0 w 472"/>
                  <a:gd name="T41" fmla="*/ 1 h 1360"/>
                  <a:gd name="T42" fmla="*/ 0 w 472"/>
                  <a:gd name="T43" fmla="*/ 2 h 1360"/>
                  <a:gd name="T44" fmla="*/ 0 w 472"/>
                  <a:gd name="T45" fmla="*/ 2 h 1360"/>
                  <a:gd name="T46" fmla="*/ 0 w 472"/>
                  <a:gd name="T47" fmla="*/ 2 h 1360"/>
                  <a:gd name="T48" fmla="*/ 1 w 472"/>
                  <a:gd name="T49" fmla="*/ 2 h 1360"/>
                  <a:gd name="T50" fmla="*/ 0 w 472"/>
                  <a:gd name="T51" fmla="*/ 2 h 1360"/>
                  <a:gd name="T52" fmla="*/ 0 w 472"/>
                  <a:gd name="T53" fmla="*/ 2 h 1360"/>
                  <a:gd name="T54" fmla="*/ 0 w 472"/>
                  <a:gd name="T55" fmla="*/ 2 h 1360"/>
                  <a:gd name="T56" fmla="*/ 0 w 472"/>
                  <a:gd name="T57" fmla="*/ 2 h 1360"/>
                  <a:gd name="T58" fmla="*/ 0 w 472"/>
                  <a:gd name="T59" fmla="*/ 3 h 1360"/>
                  <a:gd name="T60" fmla="*/ 0 w 472"/>
                  <a:gd name="T61" fmla="*/ 3 h 1360"/>
                  <a:gd name="T62" fmla="*/ 1 w 472"/>
                  <a:gd name="T63" fmla="*/ 3 h 1360"/>
                  <a:gd name="T64" fmla="*/ 1 w 472"/>
                  <a:gd name="T65" fmla="*/ 3 h 1360"/>
                  <a:gd name="T66" fmla="*/ 1 w 472"/>
                  <a:gd name="T67" fmla="*/ 3 h 1360"/>
                  <a:gd name="T68" fmla="*/ 1 w 472"/>
                  <a:gd name="T69" fmla="*/ 3 h 1360"/>
                  <a:gd name="T70" fmla="*/ 1 w 472"/>
                  <a:gd name="T71" fmla="*/ 3 h 1360"/>
                  <a:gd name="T72" fmla="*/ 1 w 472"/>
                  <a:gd name="T73" fmla="*/ 3 h 1360"/>
                  <a:gd name="T74" fmla="*/ 1 w 472"/>
                  <a:gd name="T75" fmla="*/ 3 h 1360"/>
                  <a:gd name="T76" fmla="*/ 1 w 472"/>
                  <a:gd name="T77" fmla="*/ 4 h 1360"/>
                  <a:gd name="T78" fmla="*/ 1 w 472"/>
                  <a:gd name="T79" fmla="*/ 4 h 1360"/>
                  <a:gd name="T80" fmla="*/ 1 w 472"/>
                  <a:gd name="T81" fmla="*/ 3 h 1360"/>
                  <a:gd name="T82" fmla="*/ 1 w 472"/>
                  <a:gd name="T83" fmla="*/ 3 h 1360"/>
                  <a:gd name="T84" fmla="*/ 1 w 472"/>
                  <a:gd name="T85" fmla="*/ 3 h 1360"/>
                  <a:gd name="T86" fmla="*/ 1 w 472"/>
                  <a:gd name="T87" fmla="*/ 4 h 1360"/>
                  <a:gd name="T88" fmla="*/ 1 w 472"/>
                  <a:gd name="T89" fmla="*/ 4 h 1360"/>
                  <a:gd name="T90" fmla="*/ 1 w 472"/>
                  <a:gd name="T91" fmla="*/ 4 h 1360"/>
                  <a:gd name="T92" fmla="*/ 1 w 472"/>
                  <a:gd name="T93" fmla="*/ 4 h 1360"/>
                  <a:gd name="T94" fmla="*/ 1 w 472"/>
                  <a:gd name="T95" fmla="*/ 4 h 136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472" h="1360">
                    <a:moveTo>
                      <a:pt x="6" y="35"/>
                    </a:moveTo>
                    <a:lnTo>
                      <a:pt x="4" y="32"/>
                    </a:lnTo>
                    <a:lnTo>
                      <a:pt x="2" y="28"/>
                    </a:lnTo>
                    <a:lnTo>
                      <a:pt x="1" y="25"/>
                    </a:lnTo>
                    <a:lnTo>
                      <a:pt x="0" y="21"/>
                    </a:lnTo>
                    <a:lnTo>
                      <a:pt x="1" y="18"/>
                    </a:lnTo>
                    <a:lnTo>
                      <a:pt x="3" y="14"/>
                    </a:lnTo>
                    <a:lnTo>
                      <a:pt x="7" y="10"/>
                    </a:lnTo>
                    <a:lnTo>
                      <a:pt x="13" y="6"/>
                    </a:lnTo>
                    <a:lnTo>
                      <a:pt x="19" y="3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3" y="1"/>
                    </a:lnTo>
                    <a:lnTo>
                      <a:pt x="36" y="4"/>
                    </a:lnTo>
                    <a:lnTo>
                      <a:pt x="39" y="6"/>
                    </a:lnTo>
                    <a:lnTo>
                      <a:pt x="41" y="9"/>
                    </a:lnTo>
                    <a:lnTo>
                      <a:pt x="43" y="13"/>
                    </a:lnTo>
                    <a:lnTo>
                      <a:pt x="6" y="35"/>
                    </a:lnTo>
                    <a:close/>
                    <a:moveTo>
                      <a:pt x="43" y="13"/>
                    </a:moveTo>
                    <a:lnTo>
                      <a:pt x="52" y="26"/>
                    </a:lnTo>
                    <a:lnTo>
                      <a:pt x="61" y="38"/>
                    </a:lnTo>
                    <a:lnTo>
                      <a:pt x="69" y="50"/>
                    </a:lnTo>
                    <a:lnTo>
                      <a:pt x="77" y="59"/>
                    </a:lnTo>
                    <a:lnTo>
                      <a:pt x="92" y="74"/>
                    </a:lnTo>
                    <a:lnTo>
                      <a:pt x="105" y="86"/>
                    </a:lnTo>
                    <a:lnTo>
                      <a:pt x="76" y="119"/>
                    </a:lnTo>
                    <a:lnTo>
                      <a:pt x="61" y="105"/>
                    </a:lnTo>
                    <a:lnTo>
                      <a:pt x="45" y="88"/>
                    </a:lnTo>
                    <a:lnTo>
                      <a:pt x="36" y="77"/>
                    </a:lnTo>
                    <a:lnTo>
                      <a:pt x="26" y="65"/>
                    </a:lnTo>
                    <a:lnTo>
                      <a:pt x="16" y="52"/>
                    </a:lnTo>
                    <a:lnTo>
                      <a:pt x="6" y="35"/>
                    </a:lnTo>
                    <a:lnTo>
                      <a:pt x="43" y="13"/>
                    </a:lnTo>
                    <a:close/>
                    <a:moveTo>
                      <a:pt x="105" y="86"/>
                    </a:moveTo>
                    <a:lnTo>
                      <a:pt x="120" y="100"/>
                    </a:lnTo>
                    <a:lnTo>
                      <a:pt x="132" y="113"/>
                    </a:lnTo>
                    <a:lnTo>
                      <a:pt x="138" y="121"/>
                    </a:lnTo>
                    <a:lnTo>
                      <a:pt x="142" y="129"/>
                    </a:lnTo>
                    <a:lnTo>
                      <a:pt x="147" y="139"/>
                    </a:lnTo>
                    <a:lnTo>
                      <a:pt x="150" y="150"/>
                    </a:lnTo>
                    <a:lnTo>
                      <a:pt x="153" y="162"/>
                    </a:lnTo>
                    <a:lnTo>
                      <a:pt x="156" y="176"/>
                    </a:lnTo>
                    <a:lnTo>
                      <a:pt x="158" y="193"/>
                    </a:lnTo>
                    <a:lnTo>
                      <a:pt x="160" y="211"/>
                    </a:lnTo>
                    <a:lnTo>
                      <a:pt x="162" y="233"/>
                    </a:lnTo>
                    <a:lnTo>
                      <a:pt x="162" y="257"/>
                    </a:lnTo>
                    <a:lnTo>
                      <a:pt x="162" y="285"/>
                    </a:lnTo>
                    <a:lnTo>
                      <a:pt x="160" y="316"/>
                    </a:lnTo>
                    <a:lnTo>
                      <a:pt x="117" y="315"/>
                    </a:lnTo>
                    <a:lnTo>
                      <a:pt x="117" y="262"/>
                    </a:lnTo>
                    <a:lnTo>
                      <a:pt x="116" y="223"/>
                    </a:lnTo>
                    <a:lnTo>
                      <a:pt x="115" y="206"/>
                    </a:lnTo>
                    <a:lnTo>
                      <a:pt x="114" y="192"/>
                    </a:lnTo>
                    <a:lnTo>
                      <a:pt x="112" y="180"/>
                    </a:lnTo>
                    <a:lnTo>
                      <a:pt x="110" y="169"/>
                    </a:lnTo>
                    <a:lnTo>
                      <a:pt x="107" y="160"/>
                    </a:lnTo>
                    <a:lnTo>
                      <a:pt x="104" y="153"/>
                    </a:lnTo>
                    <a:lnTo>
                      <a:pt x="100" y="146"/>
                    </a:lnTo>
                    <a:lnTo>
                      <a:pt x="96" y="140"/>
                    </a:lnTo>
                    <a:lnTo>
                      <a:pt x="87" y="129"/>
                    </a:lnTo>
                    <a:lnTo>
                      <a:pt x="76" y="119"/>
                    </a:lnTo>
                    <a:lnTo>
                      <a:pt x="105" y="86"/>
                    </a:lnTo>
                    <a:close/>
                    <a:moveTo>
                      <a:pt x="160" y="316"/>
                    </a:moveTo>
                    <a:lnTo>
                      <a:pt x="160" y="316"/>
                    </a:lnTo>
                    <a:lnTo>
                      <a:pt x="139" y="315"/>
                    </a:lnTo>
                    <a:lnTo>
                      <a:pt x="160" y="316"/>
                    </a:lnTo>
                    <a:close/>
                    <a:moveTo>
                      <a:pt x="160" y="316"/>
                    </a:moveTo>
                    <a:lnTo>
                      <a:pt x="159" y="347"/>
                    </a:lnTo>
                    <a:lnTo>
                      <a:pt x="156" y="377"/>
                    </a:lnTo>
                    <a:lnTo>
                      <a:pt x="153" y="406"/>
                    </a:lnTo>
                    <a:lnTo>
                      <a:pt x="149" y="432"/>
                    </a:lnTo>
                    <a:lnTo>
                      <a:pt x="144" y="458"/>
                    </a:lnTo>
                    <a:lnTo>
                      <a:pt x="139" y="482"/>
                    </a:lnTo>
                    <a:lnTo>
                      <a:pt x="134" y="506"/>
                    </a:lnTo>
                    <a:lnTo>
                      <a:pt x="129" y="527"/>
                    </a:lnTo>
                    <a:lnTo>
                      <a:pt x="87" y="518"/>
                    </a:lnTo>
                    <a:lnTo>
                      <a:pt x="92" y="497"/>
                    </a:lnTo>
                    <a:lnTo>
                      <a:pt x="96" y="474"/>
                    </a:lnTo>
                    <a:lnTo>
                      <a:pt x="101" y="451"/>
                    </a:lnTo>
                    <a:lnTo>
                      <a:pt x="105" y="426"/>
                    </a:lnTo>
                    <a:lnTo>
                      <a:pt x="109" y="401"/>
                    </a:lnTo>
                    <a:lnTo>
                      <a:pt x="112" y="373"/>
                    </a:lnTo>
                    <a:lnTo>
                      <a:pt x="115" y="344"/>
                    </a:lnTo>
                    <a:lnTo>
                      <a:pt x="117" y="315"/>
                    </a:lnTo>
                    <a:lnTo>
                      <a:pt x="160" y="316"/>
                    </a:lnTo>
                    <a:close/>
                    <a:moveTo>
                      <a:pt x="129" y="527"/>
                    </a:moveTo>
                    <a:lnTo>
                      <a:pt x="120" y="571"/>
                    </a:lnTo>
                    <a:lnTo>
                      <a:pt x="112" y="613"/>
                    </a:lnTo>
                    <a:lnTo>
                      <a:pt x="110" y="634"/>
                    </a:lnTo>
                    <a:lnTo>
                      <a:pt x="109" y="654"/>
                    </a:lnTo>
                    <a:lnTo>
                      <a:pt x="109" y="676"/>
                    </a:lnTo>
                    <a:lnTo>
                      <a:pt x="111" y="696"/>
                    </a:lnTo>
                    <a:lnTo>
                      <a:pt x="115" y="719"/>
                    </a:lnTo>
                    <a:lnTo>
                      <a:pt x="121" y="741"/>
                    </a:lnTo>
                    <a:lnTo>
                      <a:pt x="129" y="765"/>
                    </a:lnTo>
                    <a:lnTo>
                      <a:pt x="139" y="789"/>
                    </a:lnTo>
                    <a:lnTo>
                      <a:pt x="152" y="815"/>
                    </a:lnTo>
                    <a:lnTo>
                      <a:pt x="168" y="843"/>
                    </a:lnTo>
                    <a:lnTo>
                      <a:pt x="187" y="872"/>
                    </a:lnTo>
                    <a:lnTo>
                      <a:pt x="209" y="903"/>
                    </a:lnTo>
                    <a:lnTo>
                      <a:pt x="174" y="930"/>
                    </a:lnTo>
                    <a:lnTo>
                      <a:pt x="149" y="895"/>
                    </a:lnTo>
                    <a:lnTo>
                      <a:pt x="129" y="863"/>
                    </a:lnTo>
                    <a:lnTo>
                      <a:pt x="111" y="833"/>
                    </a:lnTo>
                    <a:lnTo>
                      <a:pt x="97" y="805"/>
                    </a:lnTo>
                    <a:lnTo>
                      <a:pt x="86" y="778"/>
                    </a:lnTo>
                    <a:lnTo>
                      <a:pt x="78" y="752"/>
                    </a:lnTo>
                    <a:lnTo>
                      <a:pt x="71" y="727"/>
                    </a:lnTo>
                    <a:lnTo>
                      <a:pt x="67" y="703"/>
                    </a:lnTo>
                    <a:lnTo>
                      <a:pt x="64" y="680"/>
                    </a:lnTo>
                    <a:lnTo>
                      <a:pt x="64" y="657"/>
                    </a:lnTo>
                    <a:lnTo>
                      <a:pt x="65" y="634"/>
                    </a:lnTo>
                    <a:lnTo>
                      <a:pt x="68" y="611"/>
                    </a:lnTo>
                    <a:lnTo>
                      <a:pt x="71" y="589"/>
                    </a:lnTo>
                    <a:lnTo>
                      <a:pt x="76" y="566"/>
                    </a:lnTo>
                    <a:lnTo>
                      <a:pt x="81" y="543"/>
                    </a:lnTo>
                    <a:lnTo>
                      <a:pt x="87" y="518"/>
                    </a:lnTo>
                    <a:lnTo>
                      <a:pt x="129" y="527"/>
                    </a:lnTo>
                    <a:close/>
                    <a:moveTo>
                      <a:pt x="174" y="930"/>
                    </a:moveTo>
                    <a:lnTo>
                      <a:pt x="177" y="933"/>
                    </a:lnTo>
                    <a:lnTo>
                      <a:pt x="174" y="930"/>
                    </a:lnTo>
                    <a:lnTo>
                      <a:pt x="191" y="916"/>
                    </a:lnTo>
                    <a:lnTo>
                      <a:pt x="174" y="930"/>
                    </a:lnTo>
                    <a:close/>
                    <a:moveTo>
                      <a:pt x="209" y="903"/>
                    </a:moveTo>
                    <a:lnTo>
                      <a:pt x="230" y="930"/>
                    </a:lnTo>
                    <a:lnTo>
                      <a:pt x="250" y="955"/>
                    </a:lnTo>
                    <a:lnTo>
                      <a:pt x="268" y="978"/>
                    </a:lnTo>
                    <a:lnTo>
                      <a:pt x="286" y="999"/>
                    </a:lnTo>
                    <a:lnTo>
                      <a:pt x="303" y="1019"/>
                    </a:lnTo>
                    <a:lnTo>
                      <a:pt x="318" y="1037"/>
                    </a:lnTo>
                    <a:lnTo>
                      <a:pt x="332" y="1054"/>
                    </a:lnTo>
                    <a:lnTo>
                      <a:pt x="346" y="1070"/>
                    </a:lnTo>
                    <a:lnTo>
                      <a:pt x="312" y="1098"/>
                    </a:lnTo>
                    <a:lnTo>
                      <a:pt x="299" y="1082"/>
                    </a:lnTo>
                    <a:lnTo>
                      <a:pt x="283" y="1065"/>
                    </a:lnTo>
                    <a:lnTo>
                      <a:pt x="268" y="1046"/>
                    </a:lnTo>
                    <a:lnTo>
                      <a:pt x="252" y="1026"/>
                    </a:lnTo>
                    <a:lnTo>
                      <a:pt x="233" y="1004"/>
                    </a:lnTo>
                    <a:lnTo>
                      <a:pt x="215" y="982"/>
                    </a:lnTo>
                    <a:lnTo>
                      <a:pt x="195" y="956"/>
                    </a:lnTo>
                    <a:lnTo>
                      <a:pt x="174" y="930"/>
                    </a:lnTo>
                    <a:lnTo>
                      <a:pt x="209" y="903"/>
                    </a:lnTo>
                    <a:close/>
                    <a:moveTo>
                      <a:pt x="346" y="1070"/>
                    </a:moveTo>
                    <a:lnTo>
                      <a:pt x="376" y="1107"/>
                    </a:lnTo>
                    <a:lnTo>
                      <a:pt x="402" y="1137"/>
                    </a:lnTo>
                    <a:lnTo>
                      <a:pt x="413" y="1153"/>
                    </a:lnTo>
                    <a:lnTo>
                      <a:pt x="423" y="1166"/>
                    </a:lnTo>
                    <a:lnTo>
                      <a:pt x="432" y="1180"/>
                    </a:lnTo>
                    <a:lnTo>
                      <a:pt x="439" y="1195"/>
                    </a:lnTo>
                    <a:lnTo>
                      <a:pt x="446" y="1209"/>
                    </a:lnTo>
                    <a:lnTo>
                      <a:pt x="452" y="1223"/>
                    </a:lnTo>
                    <a:lnTo>
                      <a:pt x="457" y="1239"/>
                    </a:lnTo>
                    <a:lnTo>
                      <a:pt x="461" y="1256"/>
                    </a:lnTo>
                    <a:lnTo>
                      <a:pt x="464" y="1273"/>
                    </a:lnTo>
                    <a:lnTo>
                      <a:pt x="468" y="1293"/>
                    </a:lnTo>
                    <a:lnTo>
                      <a:pt x="470" y="1314"/>
                    </a:lnTo>
                    <a:lnTo>
                      <a:pt x="471" y="1337"/>
                    </a:lnTo>
                    <a:lnTo>
                      <a:pt x="428" y="1340"/>
                    </a:lnTo>
                    <a:lnTo>
                      <a:pt x="426" y="1318"/>
                    </a:lnTo>
                    <a:lnTo>
                      <a:pt x="424" y="1300"/>
                    </a:lnTo>
                    <a:lnTo>
                      <a:pt x="422" y="1283"/>
                    </a:lnTo>
                    <a:lnTo>
                      <a:pt x="418" y="1267"/>
                    </a:lnTo>
                    <a:lnTo>
                      <a:pt x="414" y="1252"/>
                    </a:lnTo>
                    <a:lnTo>
                      <a:pt x="410" y="1239"/>
                    </a:lnTo>
                    <a:lnTo>
                      <a:pt x="404" y="1225"/>
                    </a:lnTo>
                    <a:lnTo>
                      <a:pt x="398" y="1212"/>
                    </a:lnTo>
                    <a:lnTo>
                      <a:pt x="391" y="1200"/>
                    </a:lnTo>
                    <a:lnTo>
                      <a:pt x="384" y="1186"/>
                    </a:lnTo>
                    <a:lnTo>
                      <a:pt x="374" y="1174"/>
                    </a:lnTo>
                    <a:lnTo>
                      <a:pt x="364" y="1161"/>
                    </a:lnTo>
                    <a:lnTo>
                      <a:pt x="341" y="1131"/>
                    </a:lnTo>
                    <a:lnTo>
                      <a:pt x="312" y="1098"/>
                    </a:lnTo>
                    <a:lnTo>
                      <a:pt x="346" y="1070"/>
                    </a:lnTo>
                    <a:close/>
                    <a:moveTo>
                      <a:pt x="471" y="1337"/>
                    </a:moveTo>
                    <a:lnTo>
                      <a:pt x="472" y="1341"/>
                    </a:lnTo>
                    <a:lnTo>
                      <a:pt x="472" y="1345"/>
                    </a:lnTo>
                    <a:lnTo>
                      <a:pt x="471" y="1349"/>
                    </a:lnTo>
                    <a:lnTo>
                      <a:pt x="470" y="1352"/>
                    </a:lnTo>
                    <a:lnTo>
                      <a:pt x="467" y="1355"/>
                    </a:lnTo>
                    <a:lnTo>
                      <a:pt x="462" y="1357"/>
                    </a:lnTo>
                    <a:lnTo>
                      <a:pt x="457" y="1359"/>
                    </a:lnTo>
                    <a:lnTo>
                      <a:pt x="450" y="1360"/>
                    </a:lnTo>
                    <a:lnTo>
                      <a:pt x="443" y="1360"/>
                    </a:lnTo>
                    <a:lnTo>
                      <a:pt x="438" y="1359"/>
                    </a:lnTo>
                    <a:lnTo>
                      <a:pt x="434" y="1357"/>
                    </a:lnTo>
                    <a:lnTo>
                      <a:pt x="431" y="1354"/>
                    </a:lnTo>
                    <a:lnTo>
                      <a:pt x="429" y="1351"/>
                    </a:lnTo>
                    <a:lnTo>
                      <a:pt x="428" y="1347"/>
                    </a:lnTo>
                    <a:lnTo>
                      <a:pt x="428" y="1344"/>
                    </a:lnTo>
                    <a:lnTo>
                      <a:pt x="428" y="1340"/>
                    </a:lnTo>
                    <a:lnTo>
                      <a:pt x="471" y="1337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00" name="Freeform 696">
                <a:extLst>
                  <a:ext uri="{FF2B5EF4-FFF2-40B4-BE49-F238E27FC236}">
                    <a16:creationId xmlns:a16="http://schemas.microsoft.com/office/drawing/2014/main" id="{5492327E-445F-47F8-9D13-1D2A4515ADB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83" y="1527"/>
                <a:ext cx="11" cy="20"/>
              </a:xfrm>
              <a:custGeom>
                <a:avLst/>
                <a:gdLst>
                  <a:gd name="T0" fmla="*/ 0 w 212"/>
                  <a:gd name="T1" fmla="*/ 0 h 375"/>
                  <a:gd name="T2" fmla="*/ 0 w 212"/>
                  <a:gd name="T3" fmla="*/ 0 h 375"/>
                  <a:gd name="T4" fmla="*/ 0 w 212"/>
                  <a:gd name="T5" fmla="*/ 0 h 375"/>
                  <a:gd name="T6" fmla="*/ 0 w 212"/>
                  <a:gd name="T7" fmla="*/ 0 h 375"/>
                  <a:gd name="T8" fmla="*/ 1 w 212"/>
                  <a:gd name="T9" fmla="*/ 0 h 375"/>
                  <a:gd name="T10" fmla="*/ 1 w 212"/>
                  <a:gd name="T11" fmla="*/ 0 h 375"/>
                  <a:gd name="T12" fmla="*/ 1 w 212"/>
                  <a:gd name="T13" fmla="*/ 0 h 375"/>
                  <a:gd name="T14" fmla="*/ 1 w 212"/>
                  <a:gd name="T15" fmla="*/ 0 h 375"/>
                  <a:gd name="T16" fmla="*/ 0 w 212"/>
                  <a:gd name="T17" fmla="*/ 0 h 375"/>
                  <a:gd name="T18" fmla="*/ 1 w 212"/>
                  <a:gd name="T19" fmla="*/ 0 h 375"/>
                  <a:gd name="T20" fmla="*/ 1 w 212"/>
                  <a:gd name="T21" fmla="*/ 0 h 375"/>
                  <a:gd name="T22" fmla="*/ 1 w 212"/>
                  <a:gd name="T23" fmla="*/ 1 h 375"/>
                  <a:gd name="T24" fmla="*/ 1 w 212"/>
                  <a:gd name="T25" fmla="*/ 1 h 375"/>
                  <a:gd name="T26" fmla="*/ 1 w 212"/>
                  <a:gd name="T27" fmla="*/ 1 h 375"/>
                  <a:gd name="T28" fmla="*/ 1 w 212"/>
                  <a:gd name="T29" fmla="*/ 1 h 375"/>
                  <a:gd name="T30" fmla="*/ 1 w 212"/>
                  <a:gd name="T31" fmla="*/ 1 h 375"/>
                  <a:gd name="T32" fmla="*/ 0 w 212"/>
                  <a:gd name="T33" fmla="*/ 1 h 375"/>
                  <a:gd name="T34" fmla="*/ 0 w 212"/>
                  <a:gd name="T35" fmla="*/ 1 h 375"/>
                  <a:gd name="T36" fmla="*/ 0 w 212"/>
                  <a:gd name="T37" fmla="*/ 1 h 375"/>
                  <a:gd name="T38" fmla="*/ 0 w 212"/>
                  <a:gd name="T39" fmla="*/ 1 h 375"/>
                  <a:gd name="T40" fmla="*/ 0 w 212"/>
                  <a:gd name="T41" fmla="*/ 1 h 375"/>
                  <a:gd name="T42" fmla="*/ 0 w 212"/>
                  <a:gd name="T43" fmla="*/ 1 h 375"/>
                  <a:gd name="T44" fmla="*/ 0 w 212"/>
                  <a:gd name="T45" fmla="*/ 0 h 375"/>
                  <a:gd name="T46" fmla="*/ 0 w 212"/>
                  <a:gd name="T47" fmla="*/ 0 h 375"/>
                  <a:gd name="T48" fmla="*/ 0 w 212"/>
                  <a:gd name="T49" fmla="*/ 0 h 375"/>
                  <a:gd name="T50" fmla="*/ 0 w 212"/>
                  <a:gd name="T51" fmla="*/ 1 h 375"/>
                  <a:gd name="T52" fmla="*/ 0 w 212"/>
                  <a:gd name="T53" fmla="*/ 1 h 375"/>
                  <a:gd name="T54" fmla="*/ 0 w 212"/>
                  <a:gd name="T55" fmla="*/ 1 h 375"/>
                  <a:gd name="T56" fmla="*/ 0 w 212"/>
                  <a:gd name="T57" fmla="*/ 1 h 375"/>
                  <a:gd name="T58" fmla="*/ 0 w 212"/>
                  <a:gd name="T59" fmla="*/ 1 h 375"/>
                  <a:gd name="T60" fmla="*/ 0 w 212"/>
                  <a:gd name="T61" fmla="*/ 1 h 375"/>
                  <a:gd name="T62" fmla="*/ 0 w 212"/>
                  <a:gd name="T63" fmla="*/ 1 h 375"/>
                  <a:gd name="T64" fmla="*/ 0 w 212"/>
                  <a:gd name="T65" fmla="*/ 1 h 375"/>
                  <a:gd name="T66" fmla="*/ 0 w 212"/>
                  <a:gd name="T67" fmla="*/ 1 h 375"/>
                  <a:gd name="T68" fmla="*/ 0 w 212"/>
                  <a:gd name="T69" fmla="*/ 1 h 375"/>
                  <a:gd name="T70" fmla="*/ 0 w 212"/>
                  <a:gd name="T71" fmla="*/ 1 h 375"/>
                  <a:gd name="T72" fmla="*/ 0 w 212"/>
                  <a:gd name="T73" fmla="*/ 1 h 375"/>
                  <a:gd name="T74" fmla="*/ 0 w 212"/>
                  <a:gd name="T75" fmla="*/ 1 h 375"/>
                  <a:gd name="T76" fmla="*/ 0 w 212"/>
                  <a:gd name="T77" fmla="*/ 1 h 375"/>
                  <a:gd name="T78" fmla="*/ 0 w 212"/>
                  <a:gd name="T79" fmla="*/ 1 h 375"/>
                  <a:gd name="T80" fmla="*/ 0 w 212"/>
                  <a:gd name="T81" fmla="*/ 1 h 375"/>
                  <a:gd name="T82" fmla="*/ 0 w 212"/>
                  <a:gd name="T83" fmla="*/ 1 h 375"/>
                  <a:gd name="T84" fmla="*/ 0 w 212"/>
                  <a:gd name="T85" fmla="*/ 1 h 375"/>
                  <a:gd name="T86" fmla="*/ 0 w 212"/>
                  <a:gd name="T87" fmla="*/ 1 h 375"/>
                  <a:gd name="T88" fmla="*/ 0 w 212"/>
                  <a:gd name="T89" fmla="*/ 1 h 375"/>
                  <a:gd name="T90" fmla="*/ 0 w 212"/>
                  <a:gd name="T91" fmla="*/ 1 h 375"/>
                  <a:gd name="T92" fmla="*/ 0 w 212"/>
                  <a:gd name="T93" fmla="*/ 1 h 375"/>
                  <a:gd name="T94" fmla="*/ 0 w 212"/>
                  <a:gd name="T95" fmla="*/ 1 h 375"/>
                  <a:gd name="T96" fmla="*/ 0 w 212"/>
                  <a:gd name="T97" fmla="*/ 1 h 375"/>
                  <a:gd name="T98" fmla="*/ 0 w 212"/>
                  <a:gd name="T99" fmla="*/ 1 h 375"/>
                  <a:gd name="T100" fmla="*/ 0 w 212"/>
                  <a:gd name="T101" fmla="*/ 1 h 375"/>
                  <a:gd name="T102" fmla="*/ 0 w 212"/>
                  <a:gd name="T103" fmla="*/ 1 h 375"/>
                  <a:gd name="T104" fmla="*/ 0 w 212"/>
                  <a:gd name="T105" fmla="*/ 1 h 37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12" h="375">
                    <a:moveTo>
                      <a:pt x="162" y="24"/>
                    </a:moveTo>
                    <a:lnTo>
                      <a:pt x="162" y="20"/>
                    </a:lnTo>
                    <a:lnTo>
                      <a:pt x="162" y="16"/>
                    </a:lnTo>
                    <a:lnTo>
                      <a:pt x="163" y="12"/>
                    </a:lnTo>
                    <a:lnTo>
                      <a:pt x="164" y="9"/>
                    </a:lnTo>
                    <a:lnTo>
                      <a:pt x="166" y="6"/>
                    </a:lnTo>
                    <a:lnTo>
                      <a:pt x="170" y="3"/>
                    </a:lnTo>
                    <a:lnTo>
                      <a:pt x="175" y="2"/>
                    </a:lnTo>
                    <a:lnTo>
                      <a:pt x="182" y="0"/>
                    </a:lnTo>
                    <a:lnTo>
                      <a:pt x="189" y="0"/>
                    </a:lnTo>
                    <a:lnTo>
                      <a:pt x="195" y="1"/>
                    </a:lnTo>
                    <a:lnTo>
                      <a:pt x="199" y="3"/>
                    </a:lnTo>
                    <a:lnTo>
                      <a:pt x="202" y="5"/>
                    </a:lnTo>
                    <a:lnTo>
                      <a:pt x="204" y="9"/>
                    </a:lnTo>
                    <a:lnTo>
                      <a:pt x="205" y="12"/>
                    </a:lnTo>
                    <a:lnTo>
                      <a:pt x="206" y="16"/>
                    </a:lnTo>
                    <a:lnTo>
                      <a:pt x="206" y="20"/>
                    </a:lnTo>
                    <a:lnTo>
                      <a:pt x="162" y="24"/>
                    </a:lnTo>
                    <a:close/>
                    <a:moveTo>
                      <a:pt x="206" y="20"/>
                    </a:moveTo>
                    <a:lnTo>
                      <a:pt x="207" y="35"/>
                    </a:lnTo>
                    <a:lnTo>
                      <a:pt x="209" y="70"/>
                    </a:lnTo>
                    <a:lnTo>
                      <a:pt x="211" y="123"/>
                    </a:lnTo>
                    <a:lnTo>
                      <a:pt x="212" y="183"/>
                    </a:lnTo>
                    <a:lnTo>
                      <a:pt x="211" y="215"/>
                    </a:lnTo>
                    <a:lnTo>
                      <a:pt x="210" y="245"/>
                    </a:lnTo>
                    <a:lnTo>
                      <a:pt x="207" y="275"/>
                    </a:lnTo>
                    <a:lnTo>
                      <a:pt x="203" y="302"/>
                    </a:lnTo>
                    <a:lnTo>
                      <a:pt x="200" y="315"/>
                    </a:lnTo>
                    <a:lnTo>
                      <a:pt x="197" y="326"/>
                    </a:lnTo>
                    <a:lnTo>
                      <a:pt x="194" y="336"/>
                    </a:lnTo>
                    <a:lnTo>
                      <a:pt x="190" y="346"/>
                    </a:lnTo>
                    <a:lnTo>
                      <a:pt x="185" y="355"/>
                    </a:lnTo>
                    <a:lnTo>
                      <a:pt x="181" y="361"/>
                    </a:lnTo>
                    <a:lnTo>
                      <a:pt x="176" y="367"/>
                    </a:lnTo>
                    <a:lnTo>
                      <a:pt x="170" y="370"/>
                    </a:lnTo>
                    <a:lnTo>
                      <a:pt x="151" y="331"/>
                    </a:lnTo>
                    <a:lnTo>
                      <a:pt x="154" y="329"/>
                    </a:lnTo>
                    <a:lnTo>
                      <a:pt x="157" y="325"/>
                    </a:lnTo>
                    <a:lnTo>
                      <a:pt x="159" y="320"/>
                    </a:lnTo>
                    <a:lnTo>
                      <a:pt x="162" y="313"/>
                    </a:lnTo>
                    <a:lnTo>
                      <a:pt x="165" y="297"/>
                    </a:lnTo>
                    <a:lnTo>
                      <a:pt x="168" y="276"/>
                    </a:lnTo>
                    <a:lnTo>
                      <a:pt x="169" y="252"/>
                    </a:lnTo>
                    <a:lnTo>
                      <a:pt x="170" y="226"/>
                    </a:lnTo>
                    <a:lnTo>
                      <a:pt x="171" y="198"/>
                    </a:lnTo>
                    <a:lnTo>
                      <a:pt x="170" y="171"/>
                    </a:lnTo>
                    <a:lnTo>
                      <a:pt x="168" y="116"/>
                    </a:lnTo>
                    <a:lnTo>
                      <a:pt x="166" y="69"/>
                    </a:lnTo>
                    <a:lnTo>
                      <a:pt x="163" y="37"/>
                    </a:lnTo>
                    <a:lnTo>
                      <a:pt x="162" y="24"/>
                    </a:lnTo>
                    <a:lnTo>
                      <a:pt x="206" y="20"/>
                    </a:lnTo>
                    <a:close/>
                    <a:moveTo>
                      <a:pt x="170" y="370"/>
                    </a:moveTo>
                    <a:lnTo>
                      <a:pt x="170" y="370"/>
                    </a:lnTo>
                    <a:lnTo>
                      <a:pt x="169" y="371"/>
                    </a:lnTo>
                    <a:lnTo>
                      <a:pt x="161" y="351"/>
                    </a:lnTo>
                    <a:lnTo>
                      <a:pt x="170" y="370"/>
                    </a:lnTo>
                    <a:close/>
                    <a:moveTo>
                      <a:pt x="169" y="371"/>
                    </a:moveTo>
                    <a:lnTo>
                      <a:pt x="163" y="373"/>
                    </a:lnTo>
                    <a:lnTo>
                      <a:pt x="156" y="375"/>
                    </a:lnTo>
                    <a:lnTo>
                      <a:pt x="148" y="375"/>
                    </a:lnTo>
                    <a:lnTo>
                      <a:pt x="141" y="374"/>
                    </a:lnTo>
                    <a:lnTo>
                      <a:pt x="134" y="373"/>
                    </a:lnTo>
                    <a:lnTo>
                      <a:pt x="128" y="370"/>
                    </a:lnTo>
                    <a:lnTo>
                      <a:pt x="121" y="367"/>
                    </a:lnTo>
                    <a:lnTo>
                      <a:pt x="114" y="363"/>
                    </a:lnTo>
                    <a:lnTo>
                      <a:pt x="99" y="353"/>
                    </a:lnTo>
                    <a:lnTo>
                      <a:pt x="86" y="342"/>
                    </a:lnTo>
                    <a:lnTo>
                      <a:pt x="73" y="327"/>
                    </a:lnTo>
                    <a:lnTo>
                      <a:pt x="60" y="313"/>
                    </a:lnTo>
                    <a:lnTo>
                      <a:pt x="49" y="299"/>
                    </a:lnTo>
                    <a:lnTo>
                      <a:pt x="38" y="284"/>
                    </a:lnTo>
                    <a:lnTo>
                      <a:pt x="29" y="270"/>
                    </a:lnTo>
                    <a:lnTo>
                      <a:pt x="21" y="258"/>
                    </a:lnTo>
                    <a:lnTo>
                      <a:pt x="9" y="238"/>
                    </a:lnTo>
                    <a:lnTo>
                      <a:pt x="5" y="231"/>
                    </a:lnTo>
                    <a:lnTo>
                      <a:pt x="43" y="210"/>
                    </a:lnTo>
                    <a:lnTo>
                      <a:pt x="55" y="231"/>
                    </a:lnTo>
                    <a:lnTo>
                      <a:pt x="85" y="276"/>
                    </a:lnTo>
                    <a:lnTo>
                      <a:pt x="93" y="288"/>
                    </a:lnTo>
                    <a:lnTo>
                      <a:pt x="102" y="300"/>
                    </a:lnTo>
                    <a:lnTo>
                      <a:pt x="112" y="310"/>
                    </a:lnTo>
                    <a:lnTo>
                      <a:pt x="120" y="319"/>
                    </a:lnTo>
                    <a:lnTo>
                      <a:pt x="129" y="326"/>
                    </a:lnTo>
                    <a:lnTo>
                      <a:pt x="137" y="330"/>
                    </a:lnTo>
                    <a:lnTo>
                      <a:pt x="141" y="331"/>
                    </a:lnTo>
                    <a:lnTo>
                      <a:pt x="144" y="332"/>
                    </a:lnTo>
                    <a:lnTo>
                      <a:pt x="148" y="332"/>
                    </a:lnTo>
                    <a:lnTo>
                      <a:pt x="152" y="331"/>
                    </a:lnTo>
                    <a:lnTo>
                      <a:pt x="169" y="371"/>
                    </a:lnTo>
                    <a:close/>
                    <a:moveTo>
                      <a:pt x="5" y="231"/>
                    </a:moveTo>
                    <a:lnTo>
                      <a:pt x="3" y="227"/>
                    </a:lnTo>
                    <a:lnTo>
                      <a:pt x="1" y="223"/>
                    </a:lnTo>
                    <a:lnTo>
                      <a:pt x="0" y="220"/>
                    </a:lnTo>
                    <a:lnTo>
                      <a:pt x="0" y="216"/>
                    </a:lnTo>
                    <a:lnTo>
                      <a:pt x="1" y="213"/>
                    </a:lnTo>
                    <a:lnTo>
                      <a:pt x="3" y="209"/>
                    </a:lnTo>
                    <a:lnTo>
                      <a:pt x="7" y="204"/>
                    </a:lnTo>
                    <a:lnTo>
                      <a:pt x="13" y="200"/>
                    </a:lnTo>
                    <a:lnTo>
                      <a:pt x="21" y="198"/>
                    </a:lnTo>
                    <a:lnTo>
                      <a:pt x="26" y="196"/>
                    </a:lnTo>
                    <a:lnTo>
                      <a:pt x="30" y="196"/>
                    </a:lnTo>
                    <a:lnTo>
                      <a:pt x="34" y="197"/>
                    </a:lnTo>
                    <a:lnTo>
                      <a:pt x="37" y="199"/>
                    </a:lnTo>
                    <a:lnTo>
                      <a:pt x="39" y="202"/>
                    </a:lnTo>
                    <a:lnTo>
                      <a:pt x="41" y="205"/>
                    </a:lnTo>
                    <a:lnTo>
                      <a:pt x="43" y="210"/>
                    </a:lnTo>
                    <a:lnTo>
                      <a:pt x="5" y="231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01" name="Freeform 697">
                <a:extLst>
                  <a:ext uri="{FF2B5EF4-FFF2-40B4-BE49-F238E27FC236}">
                    <a16:creationId xmlns:a16="http://schemas.microsoft.com/office/drawing/2014/main" id="{244016D9-F86A-40D7-8B4B-9DDD75A932D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91" y="1545"/>
                <a:ext cx="9" cy="25"/>
              </a:xfrm>
              <a:custGeom>
                <a:avLst/>
                <a:gdLst>
                  <a:gd name="T0" fmla="*/ 0 w 188"/>
                  <a:gd name="T1" fmla="*/ 0 h 488"/>
                  <a:gd name="T2" fmla="*/ 0 w 188"/>
                  <a:gd name="T3" fmla="*/ 0 h 488"/>
                  <a:gd name="T4" fmla="*/ 0 w 188"/>
                  <a:gd name="T5" fmla="*/ 0 h 488"/>
                  <a:gd name="T6" fmla="*/ 0 w 188"/>
                  <a:gd name="T7" fmla="*/ 0 h 488"/>
                  <a:gd name="T8" fmla="*/ 0 w 188"/>
                  <a:gd name="T9" fmla="*/ 0 h 488"/>
                  <a:gd name="T10" fmla="*/ 0 w 188"/>
                  <a:gd name="T11" fmla="*/ 0 h 488"/>
                  <a:gd name="T12" fmla="*/ 0 w 188"/>
                  <a:gd name="T13" fmla="*/ 0 h 488"/>
                  <a:gd name="T14" fmla="*/ 0 w 188"/>
                  <a:gd name="T15" fmla="*/ 0 h 488"/>
                  <a:gd name="T16" fmla="*/ 0 w 188"/>
                  <a:gd name="T17" fmla="*/ 0 h 488"/>
                  <a:gd name="T18" fmla="*/ 0 w 188"/>
                  <a:gd name="T19" fmla="*/ 0 h 488"/>
                  <a:gd name="T20" fmla="*/ 0 w 188"/>
                  <a:gd name="T21" fmla="*/ 0 h 488"/>
                  <a:gd name="T22" fmla="*/ 0 w 188"/>
                  <a:gd name="T23" fmla="*/ 0 h 488"/>
                  <a:gd name="T24" fmla="*/ 0 w 188"/>
                  <a:gd name="T25" fmla="*/ 1 h 488"/>
                  <a:gd name="T26" fmla="*/ 0 w 188"/>
                  <a:gd name="T27" fmla="*/ 1 h 488"/>
                  <a:gd name="T28" fmla="*/ 0 w 188"/>
                  <a:gd name="T29" fmla="*/ 1 h 488"/>
                  <a:gd name="T30" fmla="*/ 0 w 188"/>
                  <a:gd name="T31" fmla="*/ 1 h 488"/>
                  <a:gd name="T32" fmla="*/ 0 w 188"/>
                  <a:gd name="T33" fmla="*/ 1 h 488"/>
                  <a:gd name="T34" fmla="*/ 0 w 188"/>
                  <a:gd name="T35" fmla="*/ 1 h 488"/>
                  <a:gd name="T36" fmla="*/ 0 w 188"/>
                  <a:gd name="T37" fmla="*/ 0 h 488"/>
                  <a:gd name="T38" fmla="*/ 0 w 188"/>
                  <a:gd name="T39" fmla="*/ 0 h 488"/>
                  <a:gd name="T40" fmla="*/ 0 w 188"/>
                  <a:gd name="T41" fmla="*/ 0 h 488"/>
                  <a:gd name="T42" fmla="*/ 0 w 188"/>
                  <a:gd name="T43" fmla="*/ 0 h 488"/>
                  <a:gd name="T44" fmla="*/ 0 w 188"/>
                  <a:gd name="T45" fmla="*/ 1 h 488"/>
                  <a:gd name="T46" fmla="*/ 0 w 188"/>
                  <a:gd name="T47" fmla="*/ 1 h 488"/>
                  <a:gd name="T48" fmla="*/ 0 w 188"/>
                  <a:gd name="T49" fmla="*/ 1 h 488"/>
                  <a:gd name="T50" fmla="*/ 0 w 188"/>
                  <a:gd name="T51" fmla="*/ 1 h 488"/>
                  <a:gd name="T52" fmla="*/ 0 w 188"/>
                  <a:gd name="T53" fmla="*/ 1 h 488"/>
                  <a:gd name="T54" fmla="*/ 0 w 188"/>
                  <a:gd name="T55" fmla="*/ 1 h 488"/>
                  <a:gd name="T56" fmla="*/ 0 w 188"/>
                  <a:gd name="T57" fmla="*/ 1 h 488"/>
                  <a:gd name="T58" fmla="*/ 0 w 188"/>
                  <a:gd name="T59" fmla="*/ 1 h 488"/>
                  <a:gd name="T60" fmla="*/ 0 w 188"/>
                  <a:gd name="T61" fmla="*/ 1 h 488"/>
                  <a:gd name="T62" fmla="*/ 0 w 188"/>
                  <a:gd name="T63" fmla="*/ 1 h 488"/>
                  <a:gd name="T64" fmla="*/ 0 w 188"/>
                  <a:gd name="T65" fmla="*/ 1 h 488"/>
                  <a:gd name="T66" fmla="*/ 0 w 188"/>
                  <a:gd name="T67" fmla="*/ 1 h 488"/>
                  <a:gd name="T68" fmla="*/ 0 w 188"/>
                  <a:gd name="T69" fmla="*/ 1 h 488"/>
                  <a:gd name="T70" fmla="*/ 0 w 188"/>
                  <a:gd name="T71" fmla="*/ 1 h 488"/>
                  <a:gd name="T72" fmla="*/ 0 w 188"/>
                  <a:gd name="T73" fmla="*/ 1 h 488"/>
                  <a:gd name="T74" fmla="*/ 0 w 188"/>
                  <a:gd name="T75" fmla="*/ 1 h 488"/>
                  <a:gd name="T76" fmla="*/ 0 w 188"/>
                  <a:gd name="T77" fmla="*/ 1 h 488"/>
                  <a:gd name="T78" fmla="*/ 0 w 188"/>
                  <a:gd name="T79" fmla="*/ 1 h 488"/>
                  <a:gd name="T80" fmla="*/ 0 w 188"/>
                  <a:gd name="T81" fmla="*/ 1 h 488"/>
                  <a:gd name="T82" fmla="*/ 0 w 188"/>
                  <a:gd name="T83" fmla="*/ 1 h 488"/>
                  <a:gd name="T84" fmla="*/ 0 w 188"/>
                  <a:gd name="T85" fmla="*/ 1 h 488"/>
                  <a:gd name="T86" fmla="*/ 0 w 188"/>
                  <a:gd name="T87" fmla="*/ 1 h 488"/>
                  <a:gd name="T88" fmla="*/ 0 w 188"/>
                  <a:gd name="T89" fmla="*/ 1 h 488"/>
                  <a:gd name="T90" fmla="*/ 0 w 188"/>
                  <a:gd name="T91" fmla="*/ 1 h 488"/>
                  <a:gd name="T92" fmla="*/ 0 w 188"/>
                  <a:gd name="T93" fmla="*/ 1 h 488"/>
                  <a:gd name="T94" fmla="*/ 0 w 188"/>
                  <a:gd name="T95" fmla="*/ 1 h 488"/>
                  <a:gd name="T96" fmla="*/ 0 w 188"/>
                  <a:gd name="T97" fmla="*/ 1 h 488"/>
                  <a:gd name="T98" fmla="*/ 0 w 188"/>
                  <a:gd name="T99" fmla="*/ 1 h 488"/>
                  <a:gd name="T100" fmla="*/ 0 w 188"/>
                  <a:gd name="T101" fmla="*/ 1 h 488"/>
                  <a:gd name="T102" fmla="*/ 0 w 188"/>
                  <a:gd name="T103" fmla="*/ 1 h 48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88" h="488">
                    <a:moveTo>
                      <a:pt x="1" y="26"/>
                    </a:moveTo>
                    <a:lnTo>
                      <a:pt x="0" y="22"/>
                    </a:lnTo>
                    <a:lnTo>
                      <a:pt x="0" y="19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8"/>
                    </a:lnTo>
                    <a:lnTo>
                      <a:pt x="6" y="5"/>
                    </a:lnTo>
                    <a:lnTo>
                      <a:pt x="11" y="3"/>
                    </a:lnTo>
                    <a:lnTo>
                      <a:pt x="18" y="1"/>
                    </a:lnTo>
                    <a:lnTo>
                      <a:pt x="25" y="0"/>
                    </a:lnTo>
                    <a:lnTo>
                      <a:pt x="31" y="0"/>
                    </a:lnTo>
                    <a:lnTo>
                      <a:pt x="35" y="1"/>
                    </a:lnTo>
                    <a:lnTo>
                      <a:pt x="38" y="3"/>
                    </a:lnTo>
                    <a:lnTo>
                      <a:pt x="40" y="6"/>
                    </a:lnTo>
                    <a:lnTo>
                      <a:pt x="42" y="10"/>
                    </a:lnTo>
                    <a:lnTo>
                      <a:pt x="43" y="13"/>
                    </a:lnTo>
                    <a:lnTo>
                      <a:pt x="44" y="17"/>
                    </a:lnTo>
                    <a:lnTo>
                      <a:pt x="1" y="26"/>
                    </a:lnTo>
                    <a:close/>
                    <a:moveTo>
                      <a:pt x="44" y="17"/>
                    </a:moveTo>
                    <a:lnTo>
                      <a:pt x="46" y="26"/>
                    </a:lnTo>
                    <a:lnTo>
                      <a:pt x="50" y="51"/>
                    </a:lnTo>
                    <a:lnTo>
                      <a:pt x="58" y="88"/>
                    </a:lnTo>
                    <a:lnTo>
                      <a:pt x="64" y="130"/>
                    </a:lnTo>
                    <a:lnTo>
                      <a:pt x="67" y="155"/>
                    </a:lnTo>
                    <a:lnTo>
                      <a:pt x="69" y="179"/>
                    </a:lnTo>
                    <a:lnTo>
                      <a:pt x="71" y="203"/>
                    </a:lnTo>
                    <a:lnTo>
                      <a:pt x="72" y="227"/>
                    </a:lnTo>
                    <a:lnTo>
                      <a:pt x="71" y="249"/>
                    </a:lnTo>
                    <a:lnTo>
                      <a:pt x="70" y="271"/>
                    </a:lnTo>
                    <a:lnTo>
                      <a:pt x="67" y="290"/>
                    </a:lnTo>
                    <a:lnTo>
                      <a:pt x="63" y="308"/>
                    </a:lnTo>
                    <a:lnTo>
                      <a:pt x="21" y="294"/>
                    </a:lnTo>
                    <a:lnTo>
                      <a:pt x="25" y="279"/>
                    </a:lnTo>
                    <a:lnTo>
                      <a:pt x="27" y="261"/>
                    </a:lnTo>
                    <a:lnTo>
                      <a:pt x="28" y="242"/>
                    </a:lnTo>
                    <a:lnTo>
                      <a:pt x="28" y="222"/>
                    </a:lnTo>
                    <a:lnTo>
                      <a:pt x="27" y="200"/>
                    </a:lnTo>
                    <a:lnTo>
                      <a:pt x="26" y="178"/>
                    </a:lnTo>
                    <a:lnTo>
                      <a:pt x="23" y="155"/>
                    </a:lnTo>
                    <a:lnTo>
                      <a:pt x="21" y="134"/>
                    </a:lnTo>
                    <a:lnTo>
                      <a:pt x="14" y="93"/>
                    </a:lnTo>
                    <a:lnTo>
                      <a:pt x="7" y="58"/>
                    </a:lnTo>
                    <a:lnTo>
                      <a:pt x="3" y="35"/>
                    </a:lnTo>
                    <a:lnTo>
                      <a:pt x="1" y="26"/>
                    </a:lnTo>
                    <a:lnTo>
                      <a:pt x="44" y="17"/>
                    </a:lnTo>
                    <a:close/>
                    <a:moveTo>
                      <a:pt x="21" y="294"/>
                    </a:moveTo>
                    <a:lnTo>
                      <a:pt x="21" y="294"/>
                    </a:lnTo>
                    <a:lnTo>
                      <a:pt x="41" y="300"/>
                    </a:lnTo>
                    <a:lnTo>
                      <a:pt x="21" y="294"/>
                    </a:lnTo>
                    <a:close/>
                    <a:moveTo>
                      <a:pt x="63" y="308"/>
                    </a:moveTo>
                    <a:lnTo>
                      <a:pt x="62" y="313"/>
                    </a:lnTo>
                    <a:lnTo>
                      <a:pt x="61" y="319"/>
                    </a:lnTo>
                    <a:lnTo>
                      <a:pt x="61" y="325"/>
                    </a:lnTo>
                    <a:lnTo>
                      <a:pt x="62" y="331"/>
                    </a:lnTo>
                    <a:lnTo>
                      <a:pt x="64" y="337"/>
                    </a:lnTo>
                    <a:lnTo>
                      <a:pt x="66" y="342"/>
                    </a:lnTo>
                    <a:lnTo>
                      <a:pt x="69" y="348"/>
                    </a:lnTo>
                    <a:lnTo>
                      <a:pt x="72" y="355"/>
                    </a:lnTo>
                    <a:lnTo>
                      <a:pt x="80" y="366"/>
                    </a:lnTo>
                    <a:lnTo>
                      <a:pt x="89" y="378"/>
                    </a:lnTo>
                    <a:lnTo>
                      <a:pt x="101" y="388"/>
                    </a:lnTo>
                    <a:lnTo>
                      <a:pt x="112" y="399"/>
                    </a:lnTo>
                    <a:lnTo>
                      <a:pt x="134" y="417"/>
                    </a:lnTo>
                    <a:lnTo>
                      <a:pt x="154" y="431"/>
                    </a:lnTo>
                    <a:lnTo>
                      <a:pt x="169" y="441"/>
                    </a:lnTo>
                    <a:lnTo>
                      <a:pt x="174" y="444"/>
                    </a:lnTo>
                    <a:lnTo>
                      <a:pt x="153" y="481"/>
                    </a:lnTo>
                    <a:lnTo>
                      <a:pt x="146" y="477"/>
                    </a:lnTo>
                    <a:lnTo>
                      <a:pt x="127" y="466"/>
                    </a:lnTo>
                    <a:lnTo>
                      <a:pt x="116" y="458"/>
                    </a:lnTo>
                    <a:lnTo>
                      <a:pt x="103" y="448"/>
                    </a:lnTo>
                    <a:lnTo>
                      <a:pt x="89" y="436"/>
                    </a:lnTo>
                    <a:lnTo>
                      <a:pt x="76" y="424"/>
                    </a:lnTo>
                    <a:lnTo>
                      <a:pt x="62" y="410"/>
                    </a:lnTo>
                    <a:lnTo>
                      <a:pt x="49" y="396"/>
                    </a:lnTo>
                    <a:lnTo>
                      <a:pt x="38" y="380"/>
                    </a:lnTo>
                    <a:lnTo>
                      <a:pt x="29" y="364"/>
                    </a:lnTo>
                    <a:lnTo>
                      <a:pt x="25" y="356"/>
                    </a:lnTo>
                    <a:lnTo>
                      <a:pt x="22" y="347"/>
                    </a:lnTo>
                    <a:lnTo>
                      <a:pt x="20" y="338"/>
                    </a:lnTo>
                    <a:lnTo>
                      <a:pt x="18" y="330"/>
                    </a:lnTo>
                    <a:lnTo>
                      <a:pt x="18" y="321"/>
                    </a:lnTo>
                    <a:lnTo>
                      <a:pt x="18" y="313"/>
                    </a:lnTo>
                    <a:lnTo>
                      <a:pt x="19" y="303"/>
                    </a:lnTo>
                    <a:lnTo>
                      <a:pt x="21" y="294"/>
                    </a:lnTo>
                    <a:lnTo>
                      <a:pt x="63" y="308"/>
                    </a:lnTo>
                    <a:close/>
                    <a:moveTo>
                      <a:pt x="174" y="444"/>
                    </a:moveTo>
                    <a:lnTo>
                      <a:pt x="178" y="447"/>
                    </a:lnTo>
                    <a:lnTo>
                      <a:pt x="181" y="449"/>
                    </a:lnTo>
                    <a:lnTo>
                      <a:pt x="185" y="451"/>
                    </a:lnTo>
                    <a:lnTo>
                      <a:pt x="187" y="454"/>
                    </a:lnTo>
                    <a:lnTo>
                      <a:pt x="188" y="458"/>
                    </a:lnTo>
                    <a:lnTo>
                      <a:pt x="188" y="462"/>
                    </a:lnTo>
                    <a:lnTo>
                      <a:pt x="186" y="467"/>
                    </a:lnTo>
                    <a:lnTo>
                      <a:pt x="182" y="474"/>
                    </a:lnTo>
                    <a:lnTo>
                      <a:pt x="178" y="480"/>
                    </a:lnTo>
                    <a:lnTo>
                      <a:pt x="174" y="485"/>
                    </a:lnTo>
                    <a:lnTo>
                      <a:pt x="170" y="487"/>
                    </a:lnTo>
                    <a:lnTo>
                      <a:pt x="167" y="488"/>
                    </a:lnTo>
                    <a:lnTo>
                      <a:pt x="163" y="487"/>
                    </a:lnTo>
                    <a:lnTo>
                      <a:pt x="160" y="486"/>
                    </a:lnTo>
                    <a:lnTo>
                      <a:pt x="156" y="484"/>
                    </a:lnTo>
                    <a:lnTo>
                      <a:pt x="153" y="481"/>
                    </a:lnTo>
                    <a:lnTo>
                      <a:pt x="174" y="444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02" name="Freeform 698">
                <a:extLst>
                  <a:ext uri="{FF2B5EF4-FFF2-40B4-BE49-F238E27FC236}">
                    <a16:creationId xmlns:a16="http://schemas.microsoft.com/office/drawing/2014/main" id="{1E88221F-91E6-4941-B026-D258DFB3D0A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94" y="1497"/>
                <a:ext cx="26" cy="69"/>
              </a:xfrm>
              <a:custGeom>
                <a:avLst/>
                <a:gdLst>
                  <a:gd name="T0" fmla="*/ 1 w 493"/>
                  <a:gd name="T1" fmla="*/ 0 h 1304"/>
                  <a:gd name="T2" fmla="*/ 1 w 493"/>
                  <a:gd name="T3" fmla="*/ 0 h 1304"/>
                  <a:gd name="T4" fmla="*/ 1 w 493"/>
                  <a:gd name="T5" fmla="*/ 0 h 1304"/>
                  <a:gd name="T6" fmla="*/ 1 w 493"/>
                  <a:gd name="T7" fmla="*/ 1 h 1304"/>
                  <a:gd name="T8" fmla="*/ 1 w 493"/>
                  <a:gd name="T9" fmla="*/ 1 h 1304"/>
                  <a:gd name="T10" fmla="*/ 1 w 493"/>
                  <a:gd name="T11" fmla="*/ 1 h 1304"/>
                  <a:gd name="T12" fmla="*/ 1 w 493"/>
                  <a:gd name="T13" fmla="*/ 1 h 1304"/>
                  <a:gd name="T14" fmla="*/ 1 w 493"/>
                  <a:gd name="T15" fmla="*/ 0 h 1304"/>
                  <a:gd name="T16" fmla="*/ 1 w 493"/>
                  <a:gd name="T17" fmla="*/ 1 h 1304"/>
                  <a:gd name="T18" fmla="*/ 1 w 493"/>
                  <a:gd name="T19" fmla="*/ 2 h 1304"/>
                  <a:gd name="T20" fmla="*/ 1 w 493"/>
                  <a:gd name="T21" fmla="*/ 2 h 1304"/>
                  <a:gd name="T22" fmla="*/ 1 w 493"/>
                  <a:gd name="T23" fmla="*/ 2 h 1304"/>
                  <a:gd name="T24" fmla="*/ 1 w 493"/>
                  <a:gd name="T25" fmla="*/ 2 h 1304"/>
                  <a:gd name="T26" fmla="*/ 1 w 493"/>
                  <a:gd name="T27" fmla="*/ 1 h 1304"/>
                  <a:gd name="T28" fmla="*/ 1 w 493"/>
                  <a:gd name="T29" fmla="*/ 2 h 1304"/>
                  <a:gd name="T30" fmla="*/ 1 w 493"/>
                  <a:gd name="T31" fmla="*/ 2 h 1304"/>
                  <a:gd name="T32" fmla="*/ 1 w 493"/>
                  <a:gd name="T33" fmla="*/ 2 h 1304"/>
                  <a:gd name="T34" fmla="*/ 1 w 493"/>
                  <a:gd name="T35" fmla="*/ 2 h 1304"/>
                  <a:gd name="T36" fmla="*/ 1 w 493"/>
                  <a:gd name="T37" fmla="*/ 2 h 1304"/>
                  <a:gd name="T38" fmla="*/ 1 w 493"/>
                  <a:gd name="T39" fmla="*/ 2 h 1304"/>
                  <a:gd name="T40" fmla="*/ 1 w 493"/>
                  <a:gd name="T41" fmla="*/ 3 h 1304"/>
                  <a:gd name="T42" fmla="*/ 1 w 493"/>
                  <a:gd name="T43" fmla="*/ 3 h 1304"/>
                  <a:gd name="T44" fmla="*/ 1 w 493"/>
                  <a:gd name="T45" fmla="*/ 2 h 1304"/>
                  <a:gd name="T46" fmla="*/ 1 w 493"/>
                  <a:gd name="T47" fmla="*/ 3 h 1304"/>
                  <a:gd name="T48" fmla="*/ 1 w 493"/>
                  <a:gd name="T49" fmla="*/ 3 h 1304"/>
                  <a:gd name="T50" fmla="*/ 1 w 493"/>
                  <a:gd name="T51" fmla="*/ 3 h 1304"/>
                  <a:gd name="T52" fmla="*/ 1 w 493"/>
                  <a:gd name="T53" fmla="*/ 3 h 1304"/>
                  <a:gd name="T54" fmla="*/ 1 w 493"/>
                  <a:gd name="T55" fmla="*/ 3 h 1304"/>
                  <a:gd name="T56" fmla="*/ 1 w 493"/>
                  <a:gd name="T57" fmla="*/ 3 h 1304"/>
                  <a:gd name="T58" fmla="*/ 1 w 493"/>
                  <a:gd name="T59" fmla="*/ 4 h 1304"/>
                  <a:gd name="T60" fmla="*/ 1 w 493"/>
                  <a:gd name="T61" fmla="*/ 3 h 1304"/>
                  <a:gd name="T62" fmla="*/ 1 w 493"/>
                  <a:gd name="T63" fmla="*/ 4 h 1304"/>
                  <a:gd name="T64" fmla="*/ 1 w 493"/>
                  <a:gd name="T65" fmla="*/ 4 h 1304"/>
                  <a:gd name="T66" fmla="*/ 1 w 493"/>
                  <a:gd name="T67" fmla="*/ 4 h 1304"/>
                  <a:gd name="T68" fmla="*/ 1 w 493"/>
                  <a:gd name="T69" fmla="*/ 4 h 1304"/>
                  <a:gd name="T70" fmla="*/ 1 w 493"/>
                  <a:gd name="T71" fmla="*/ 4 h 1304"/>
                  <a:gd name="T72" fmla="*/ 1 w 493"/>
                  <a:gd name="T73" fmla="*/ 4 h 1304"/>
                  <a:gd name="T74" fmla="*/ 0 w 493"/>
                  <a:gd name="T75" fmla="*/ 3 h 1304"/>
                  <a:gd name="T76" fmla="*/ 0 w 493"/>
                  <a:gd name="T77" fmla="*/ 2 h 1304"/>
                  <a:gd name="T78" fmla="*/ 1 w 493"/>
                  <a:gd name="T79" fmla="*/ 3 h 1304"/>
                  <a:gd name="T80" fmla="*/ 0 w 493"/>
                  <a:gd name="T81" fmla="*/ 2 h 1304"/>
                  <a:gd name="T82" fmla="*/ 0 w 493"/>
                  <a:gd name="T83" fmla="*/ 2 h 1304"/>
                  <a:gd name="T84" fmla="*/ 0 w 493"/>
                  <a:gd name="T85" fmla="*/ 2 h 1304"/>
                  <a:gd name="T86" fmla="*/ 1 w 493"/>
                  <a:gd name="T87" fmla="*/ 2 h 1304"/>
                  <a:gd name="T88" fmla="*/ 0 w 493"/>
                  <a:gd name="T89" fmla="*/ 2 h 1304"/>
                  <a:gd name="T90" fmla="*/ 1 w 493"/>
                  <a:gd name="T91" fmla="*/ 2 h 1304"/>
                  <a:gd name="T92" fmla="*/ 0 w 493"/>
                  <a:gd name="T93" fmla="*/ 1 h 1304"/>
                  <a:gd name="T94" fmla="*/ 1 w 493"/>
                  <a:gd name="T95" fmla="*/ 1 h 1304"/>
                  <a:gd name="T96" fmla="*/ 0 w 493"/>
                  <a:gd name="T97" fmla="*/ 2 h 1304"/>
                  <a:gd name="T98" fmla="*/ 0 w 493"/>
                  <a:gd name="T99" fmla="*/ 1 h 1304"/>
                  <a:gd name="T100" fmla="*/ 1 w 493"/>
                  <a:gd name="T101" fmla="*/ 1 h 1304"/>
                  <a:gd name="T102" fmla="*/ 0 w 493"/>
                  <a:gd name="T103" fmla="*/ 1 h 1304"/>
                  <a:gd name="T104" fmla="*/ 0 w 493"/>
                  <a:gd name="T105" fmla="*/ 1 h 1304"/>
                  <a:gd name="T106" fmla="*/ 0 w 493"/>
                  <a:gd name="T107" fmla="*/ 0 h 1304"/>
                  <a:gd name="T108" fmla="*/ 0 w 493"/>
                  <a:gd name="T109" fmla="*/ 1 h 1304"/>
                  <a:gd name="T110" fmla="*/ 0 w 493"/>
                  <a:gd name="T111" fmla="*/ 1 h 1304"/>
                  <a:gd name="T112" fmla="*/ 0 w 493"/>
                  <a:gd name="T113" fmla="*/ 0 h 1304"/>
                  <a:gd name="T114" fmla="*/ 0 w 493"/>
                  <a:gd name="T115" fmla="*/ 0 h 1304"/>
                  <a:gd name="T116" fmla="*/ 0 w 493"/>
                  <a:gd name="T117" fmla="*/ 0 h 130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93" h="1304">
                    <a:moveTo>
                      <a:pt x="249" y="176"/>
                    </a:moveTo>
                    <a:lnTo>
                      <a:pt x="248" y="172"/>
                    </a:lnTo>
                    <a:lnTo>
                      <a:pt x="247" y="168"/>
                    </a:lnTo>
                    <a:lnTo>
                      <a:pt x="246" y="165"/>
                    </a:lnTo>
                    <a:lnTo>
                      <a:pt x="247" y="161"/>
                    </a:lnTo>
                    <a:lnTo>
                      <a:pt x="249" y="158"/>
                    </a:lnTo>
                    <a:lnTo>
                      <a:pt x="252" y="154"/>
                    </a:lnTo>
                    <a:lnTo>
                      <a:pt x="257" y="151"/>
                    </a:lnTo>
                    <a:lnTo>
                      <a:pt x="264" y="148"/>
                    </a:lnTo>
                    <a:lnTo>
                      <a:pt x="271" y="147"/>
                    </a:lnTo>
                    <a:lnTo>
                      <a:pt x="276" y="147"/>
                    </a:lnTo>
                    <a:lnTo>
                      <a:pt x="281" y="147"/>
                    </a:lnTo>
                    <a:lnTo>
                      <a:pt x="284" y="149"/>
                    </a:lnTo>
                    <a:lnTo>
                      <a:pt x="286" y="152"/>
                    </a:lnTo>
                    <a:lnTo>
                      <a:pt x="288" y="155"/>
                    </a:lnTo>
                    <a:lnTo>
                      <a:pt x="289" y="160"/>
                    </a:lnTo>
                    <a:lnTo>
                      <a:pt x="291" y="164"/>
                    </a:lnTo>
                    <a:lnTo>
                      <a:pt x="249" y="176"/>
                    </a:lnTo>
                    <a:close/>
                    <a:moveTo>
                      <a:pt x="291" y="164"/>
                    </a:moveTo>
                    <a:lnTo>
                      <a:pt x="293" y="172"/>
                    </a:lnTo>
                    <a:lnTo>
                      <a:pt x="294" y="181"/>
                    </a:lnTo>
                    <a:lnTo>
                      <a:pt x="295" y="192"/>
                    </a:lnTo>
                    <a:lnTo>
                      <a:pt x="295" y="204"/>
                    </a:lnTo>
                    <a:lnTo>
                      <a:pt x="294" y="228"/>
                    </a:lnTo>
                    <a:lnTo>
                      <a:pt x="291" y="256"/>
                    </a:lnTo>
                    <a:lnTo>
                      <a:pt x="286" y="284"/>
                    </a:lnTo>
                    <a:lnTo>
                      <a:pt x="280" y="315"/>
                    </a:lnTo>
                    <a:lnTo>
                      <a:pt x="274" y="346"/>
                    </a:lnTo>
                    <a:lnTo>
                      <a:pt x="266" y="375"/>
                    </a:lnTo>
                    <a:lnTo>
                      <a:pt x="250" y="433"/>
                    </a:lnTo>
                    <a:lnTo>
                      <a:pt x="236" y="480"/>
                    </a:lnTo>
                    <a:lnTo>
                      <a:pt x="226" y="513"/>
                    </a:lnTo>
                    <a:lnTo>
                      <a:pt x="222" y="525"/>
                    </a:lnTo>
                    <a:lnTo>
                      <a:pt x="180" y="511"/>
                    </a:lnTo>
                    <a:lnTo>
                      <a:pt x="184" y="499"/>
                    </a:lnTo>
                    <a:lnTo>
                      <a:pt x="194" y="469"/>
                    </a:lnTo>
                    <a:lnTo>
                      <a:pt x="207" y="424"/>
                    </a:lnTo>
                    <a:lnTo>
                      <a:pt x="223" y="370"/>
                    </a:lnTo>
                    <a:lnTo>
                      <a:pt x="230" y="342"/>
                    </a:lnTo>
                    <a:lnTo>
                      <a:pt x="237" y="313"/>
                    </a:lnTo>
                    <a:lnTo>
                      <a:pt x="243" y="285"/>
                    </a:lnTo>
                    <a:lnTo>
                      <a:pt x="247" y="259"/>
                    </a:lnTo>
                    <a:lnTo>
                      <a:pt x="250" y="233"/>
                    </a:lnTo>
                    <a:lnTo>
                      <a:pt x="252" y="211"/>
                    </a:lnTo>
                    <a:lnTo>
                      <a:pt x="252" y="201"/>
                    </a:lnTo>
                    <a:lnTo>
                      <a:pt x="251" y="191"/>
                    </a:lnTo>
                    <a:lnTo>
                      <a:pt x="250" y="183"/>
                    </a:lnTo>
                    <a:lnTo>
                      <a:pt x="249" y="176"/>
                    </a:lnTo>
                    <a:lnTo>
                      <a:pt x="291" y="164"/>
                    </a:lnTo>
                    <a:close/>
                    <a:moveTo>
                      <a:pt x="192" y="538"/>
                    </a:moveTo>
                    <a:lnTo>
                      <a:pt x="174" y="530"/>
                    </a:lnTo>
                    <a:lnTo>
                      <a:pt x="180" y="511"/>
                    </a:lnTo>
                    <a:lnTo>
                      <a:pt x="201" y="518"/>
                    </a:lnTo>
                    <a:lnTo>
                      <a:pt x="192" y="538"/>
                    </a:lnTo>
                    <a:close/>
                    <a:moveTo>
                      <a:pt x="209" y="498"/>
                    </a:moveTo>
                    <a:lnTo>
                      <a:pt x="220" y="502"/>
                    </a:lnTo>
                    <a:lnTo>
                      <a:pt x="247" y="515"/>
                    </a:lnTo>
                    <a:lnTo>
                      <a:pt x="286" y="534"/>
                    </a:lnTo>
                    <a:lnTo>
                      <a:pt x="332" y="558"/>
                    </a:lnTo>
                    <a:lnTo>
                      <a:pt x="357" y="570"/>
                    </a:lnTo>
                    <a:lnTo>
                      <a:pt x="380" y="583"/>
                    </a:lnTo>
                    <a:lnTo>
                      <a:pt x="404" y="598"/>
                    </a:lnTo>
                    <a:lnTo>
                      <a:pt x="425" y="611"/>
                    </a:lnTo>
                    <a:lnTo>
                      <a:pt x="445" y="625"/>
                    </a:lnTo>
                    <a:lnTo>
                      <a:pt x="462" y="638"/>
                    </a:lnTo>
                    <a:lnTo>
                      <a:pt x="469" y="645"/>
                    </a:lnTo>
                    <a:lnTo>
                      <a:pt x="477" y="651"/>
                    </a:lnTo>
                    <a:lnTo>
                      <a:pt x="482" y="657"/>
                    </a:lnTo>
                    <a:lnTo>
                      <a:pt x="486" y="663"/>
                    </a:lnTo>
                    <a:lnTo>
                      <a:pt x="450" y="688"/>
                    </a:lnTo>
                    <a:lnTo>
                      <a:pt x="446" y="682"/>
                    </a:lnTo>
                    <a:lnTo>
                      <a:pt x="441" y="677"/>
                    </a:lnTo>
                    <a:lnTo>
                      <a:pt x="436" y="672"/>
                    </a:lnTo>
                    <a:lnTo>
                      <a:pt x="429" y="666"/>
                    </a:lnTo>
                    <a:lnTo>
                      <a:pt x="413" y="655"/>
                    </a:lnTo>
                    <a:lnTo>
                      <a:pt x="395" y="643"/>
                    </a:lnTo>
                    <a:lnTo>
                      <a:pt x="375" y="630"/>
                    </a:lnTo>
                    <a:lnTo>
                      <a:pt x="353" y="617"/>
                    </a:lnTo>
                    <a:lnTo>
                      <a:pt x="331" y="605"/>
                    </a:lnTo>
                    <a:lnTo>
                      <a:pt x="309" y="593"/>
                    </a:lnTo>
                    <a:lnTo>
                      <a:pt x="265" y="572"/>
                    </a:lnTo>
                    <a:lnTo>
                      <a:pt x="228" y="555"/>
                    </a:lnTo>
                    <a:lnTo>
                      <a:pt x="202" y="542"/>
                    </a:lnTo>
                    <a:lnTo>
                      <a:pt x="192" y="538"/>
                    </a:lnTo>
                    <a:lnTo>
                      <a:pt x="209" y="498"/>
                    </a:lnTo>
                    <a:close/>
                    <a:moveTo>
                      <a:pt x="486" y="663"/>
                    </a:moveTo>
                    <a:lnTo>
                      <a:pt x="489" y="667"/>
                    </a:lnTo>
                    <a:lnTo>
                      <a:pt x="490" y="671"/>
                    </a:lnTo>
                    <a:lnTo>
                      <a:pt x="468" y="675"/>
                    </a:lnTo>
                    <a:lnTo>
                      <a:pt x="486" y="663"/>
                    </a:lnTo>
                    <a:close/>
                    <a:moveTo>
                      <a:pt x="490" y="671"/>
                    </a:moveTo>
                    <a:lnTo>
                      <a:pt x="490" y="675"/>
                    </a:lnTo>
                    <a:lnTo>
                      <a:pt x="492" y="687"/>
                    </a:lnTo>
                    <a:lnTo>
                      <a:pt x="493" y="704"/>
                    </a:lnTo>
                    <a:lnTo>
                      <a:pt x="493" y="725"/>
                    </a:lnTo>
                    <a:lnTo>
                      <a:pt x="493" y="738"/>
                    </a:lnTo>
                    <a:lnTo>
                      <a:pt x="492" y="751"/>
                    </a:lnTo>
                    <a:lnTo>
                      <a:pt x="490" y="765"/>
                    </a:lnTo>
                    <a:lnTo>
                      <a:pt x="487" y="780"/>
                    </a:lnTo>
                    <a:lnTo>
                      <a:pt x="484" y="795"/>
                    </a:lnTo>
                    <a:lnTo>
                      <a:pt x="479" y="810"/>
                    </a:lnTo>
                    <a:lnTo>
                      <a:pt x="474" y="825"/>
                    </a:lnTo>
                    <a:lnTo>
                      <a:pt x="466" y="840"/>
                    </a:lnTo>
                    <a:lnTo>
                      <a:pt x="427" y="821"/>
                    </a:lnTo>
                    <a:lnTo>
                      <a:pt x="433" y="807"/>
                    </a:lnTo>
                    <a:lnTo>
                      <a:pt x="438" y="795"/>
                    </a:lnTo>
                    <a:lnTo>
                      <a:pt x="442" y="783"/>
                    </a:lnTo>
                    <a:lnTo>
                      <a:pt x="445" y="770"/>
                    </a:lnTo>
                    <a:lnTo>
                      <a:pt x="447" y="758"/>
                    </a:lnTo>
                    <a:lnTo>
                      <a:pt x="449" y="746"/>
                    </a:lnTo>
                    <a:lnTo>
                      <a:pt x="449" y="736"/>
                    </a:lnTo>
                    <a:lnTo>
                      <a:pt x="450" y="724"/>
                    </a:lnTo>
                    <a:lnTo>
                      <a:pt x="448" y="692"/>
                    </a:lnTo>
                    <a:lnTo>
                      <a:pt x="447" y="679"/>
                    </a:lnTo>
                    <a:lnTo>
                      <a:pt x="490" y="671"/>
                    </a:lnTo>
                    <a:close/>
                    <a:moveTo>
                      <a:pt x="426" y="821"/>
                    </a:moveTo>
                    <a:lnTo>
                      <a:pt x="427" y="821"/>
                    </a:lnTo>
                    <a:lnTo>
                      <a:pt x="447" y="831"/>
                    </a:lnTo>
                    <a:lnTo>
                      <a:pt x="426" y="821"/>
                    </a:lnTo>
                    <a:close/>
                    <a:moveTo>
                      <a:pt x="466" y="840"/>
                    </a:moveTo>
                    <a:lnTo>
                      <a:pt x="460" y="852"/>
                    </a:lnTo>
                    <a:lnTo>
                      <a:pt x="455" y="866"/>
                    </a:lnTo>
                    <a:lnTo>
                      <a:pt x="450" y="879"/>
                    </a:lnTo>
                    <a:lnTo>
                      <a:pt x="446" y="891"/>
                    </a:lnTo>
                    <a:lnTo>
                      <a:pt x="443" y="905"/>
                    </a:lnTo>
                    <a:lnTo>
                      <a:pt x="440" y="918"/>
                    </a:lnTo>
                    <a:lnTo>
                      <a:pt x="438" y="932"/>
                    </a:lnTo>
                    <a:lnTo>
                      <a:pt x="436" y="945"/>
                    </a:lnTo>
                    <a:lnTo>
                      <a:pt x="393" y="941"/>
                    </a:lnTo>
                    <a:lnTo>
                      <a:pt x="395" y="925"/>
                    </a:lnTo>
                    <a:lnTo>
                      <a:pt x="397" y="910"/>
                    </a:lnTo>
                    <a:lnTo>
                      <a:pt x="400" y="894"/>
                    </a:lnTo>
                    <a:lnTo>
                      <a:pt x="404" y="880"/>
                    </a:lnTo>
                    <a:lnTo>
                      <a:pt x="409" y="865"/>
                    </a:lnTo>
                    <a:lnTo>
                      <a:pt x="414" y="850"/>
                    </a:lnTo>
                    <a:lnTo>
                      <a:pt x="420" y="836"/>
                    </a:lnTo>
                    <a:lnTo>
                      <a:pt x="426" y="821"/>
                    </a:lnTo>
                    <a:lnTo>
                      <a:pt x="466" y="840"/>
                    </a:lnTo>
                    <a:close/>
                    <a:moveTo>
                      <a:pt x="436" y="945"/>
                    </a:moveTo>
                    <a:lnTo>
                      <a:pt x="434" y="975"/>
                    </a:lnTo>
                    <a:lnTo>
                      <a:pt x="434" y="1008"/>
                    </a:lnTo>
                    <a:lnTo>
                      <a:pt x="435" y="1043"/>
                    </a:lnTo>
                    <a:lnTo>
                      <a:pt x="438" y="1082"/>
                    </a:lnTo>
                    <a:lnTo>
                      <a:pt x="394" y="1085"/>
                    </a:lnTo>
                    <a:lnTo>
                      <a:pt x="391" y="1045"/>
                    </a:lnTo>
                    <a:lnTo>
                      <a:pt x="390" y="1008"/>
                    </a:lnTo>
                    <a:lnTo>
                      <a:pt x="390" y="990"/>
                    </a:lnTo>
                    <a:lnTo>
                      <a:pt x="390" y="973"/>
                    </a:lnTo>
                    <a:lnTo>
                      <a:pt x="391" y="957"/>
                    </a:lnTo>
                    <a:lnTo>
                      <a:pt x="393" y="941"/>
                    </a:lnTo>
                    <a:lnTo>
                      <a:pt x="436" y="945"/>
                    </a:lnTo>
                    <a:close/>
                    <a:moveTo>
                      <a:pt x="438" y="1082"/>
                    </a:moveTo>
                    <a:lnTo>
                      <a:pt x="438" y="1093"/>
                    </a:lnTo>
                    <a:lnTo>
                      <a:pt x="438" y="1104"/>
                    </a:lnTo>
                    <a:lnTo>
                      <a:pt x="437" y="1116"/>
                    </a:lnTo>
                    <a:lnTo>
                      <a:pt x="435" y="1128"/>
                    </a:lnTo>
                    <a:lnTo>
                      <a:pt x="433" y="1139"/>
                    </a:lnTo>
                    <a:lnTo>
                      <a:pt x="430" y="1151"/>
                    </a:lnTo>
                    <a:lnTo>
                      <a:pt x="425" y="1162"/>
                    </a:lnTo>
                    <a:lnTo>
                      <a:pt x="421" y="1174"/>
                    </a:lnTo>
                    <a:lnTo>
                      <a:pt x="411" y="1196"/>
                    </a:lnTo>
                    <a:lnTo>
                      <a:pt x="400" y="1217"/>
                    </a:lnTo>
                    <a:lnTo>
                      <a:pt x="387" y="1236"/>
                    </a:lnTo>
                    <a:lnTo>
                      <a:pt x="372" y="1253"/>
                    </a:lnTo>
                    <a:lnTo>
                      <a:pt x="339" y="1225"/>
                    </a:lnTo>
                    <a:lnTo>
                      <a:pt x="351" y="1210"/>
                    </a:lnTo>
                    <a:lnTo>
                      <a:pt x="362" y="1194"/>
                    </a:lnTo>
                    <a:lnTo>
                      <a:pt x="371" y="1178"/>
                    </a:lnTo>
                    <a:lnTo>
                      <a:pt x="380" y="1159"/>
                    </a:lnTo>
                    <a:lnTo>
                      <a:pt x="387" y="1141"/>
                    </a:lnTo>
                    <a:lnTo>
                      <a:pt x="392" y="1122"/>
                    </a:lnTo>
                    <a:lnTo>
                      <a:pt x="393" y="1113"/>
                    </a:lnTo>
                    <a:lnTo>
                      <a:pt x="394" y="1103"/>
                    </a:lnTo>
                    <a:lnTo>
                      <a:pt x="394" y="1094"/>
                    </a:lnTo>
                    <a:lnTo>
                      <a:pt x="394" y="1085"/>
                    </a:lnTo>
                    <a:lnTo>
                      <a:pt x="438" y="1082"/>
                    </a:lnTo>
                    <a:close/>
                    <a:moveTo>
                      <a:pt x="372" y="1253"/>
                    </a:moveTo>
                    <a:lnTo>
                      <a:pt x="361" y="1265"/>
                    </a:lnTo>
                    <a:lnTo>
                      <a:pt x="350" y="1276"/>
                    </a:lnTo>
                    <a:lnTo>
                      <a:pt x="338" y="1284"/>
                    </a:lnTo>
                    <a:lnTo>
                      <a:pt x="327" y="1291"/>
                    </a:lnTo>
                    <a:lnTo>
                      <a:pt x="306" y="1253"/>
                    </a:lnTo>
                    <a:lnTo>
                      <a:pt x="314" y="1248"/>
                    </a:lnTo>
                    <a:lnTo>
                      <a:pt x="322" y="1241"/>
                    </a:lnTo>
                    <a:lnTo>
                      <a:pt x="331" y="1234"/>
                    </a:lnTo>
                    <a:lnTo>
                      <a:pt x="339" y="1225"/>
                    </a:lnTo>
                    <a:lnTo>
                      <a:pt x="372" y="1253"/>
                    </a:lnTo>
                    <a:close/>
                    <a:moveTo>
                      <a:pt x="327" y="1291"/>
                    </a:moveTo>
                    <a:lnTo>
                      <a:pt x="321" y="1295"/>
                    </a:lnTo>
                    <a:lnTo>
                      <a:pt x="315" y="1298"/>
                    </a:lnTo>
                    <a:lnTo>
                      <a:pt x="308" y="1301"/>
                    </a:lnTo>
                    <a:lnTo>
                      <a:pt x="302" y="1303"/>
                    </a:lnTo>
                    <a:lnTo>
                      <a:pt x="294" y="1304"/>
                    </a:lnTo>
                    <a:lnTo>
                      <a:pt x="288" y="1304"/>
                    </a:lnTo>
                    <a:lnTo>
                      <a:pt x="282" y="1304"/>
                    </a:lnTo>
                    <a:lnTo>
                      <a:pt x="276" y="1303"/>
                    </a:lnTo>
                    <a:lnTo>
                      <a:pt x="285" y="1260"/>
                    </a:lnTo>
                    <a:lnTo>
                      <a:pt x="289" y="1260"/>
                    </a:lnTo>
                    <a:lnTo>
                      <a:pt x="294" y="1259"/>
                    </a:lnTo>
                    <a:lnTo>
                      <a:pt x="300" y="1257"/>
                    </a:lnTo>
                    <a:lnTo>
                      <a:pt x="306" y="1253"/>
                    </a:lnTo>
                    <a:lnTo>
                      <a:pt x="327" y="1291"/>
                    </a:lnTo>
                    <a:close/>
                    <a:moveTo>
                      <a:pt x="276" y="1303"/>
                    </a:moveTo>
                    <a:lnTo>
                      <a:pt x="271" y="1302"/>
                    </a:lnTo>
                    <a:lnTo>
                      <a:pt x="266" y="1300"/>
                    </a:lnTo>
                    <a:lnTo>
                      <a:pt x="261" y="1296"/>
                    </a:lnTo>
                    <a:lnTo>
                      <a:pt x="257" y="1293"/>
                    </a:lnTo>
                    <a:lnTo>
                      <a:pt x="252" y="1289"/>
                    </a:lnTo>
                    <a:lnTo>
                      <a:pt x="248" y="1285"/>
                    </a:lnTo>
                    <a:lnTo>
                      <a:pt x="244" y="1280"/>
                    </a:lnTo>
                    <a:lnTo>
                      <a:pt x="241" y="1275"/>
                    </a:lnTo>
                    <a:lnTo>
                      <a:pt x="280" y="1254"/>
                    </a:lnTo>
                    <a:lnTo>
                      <a:pt x="282" y="1259"/>
                    </a:lnTo>
                    <a:lnTo>
                      <a:pt x="285" y="1260"/>
                    </a:lnTo>
                    <a:lnTo>
                      <a:pt x="276" y="1303"/>
                    </a:lnTo>
                    <a:close/>
                    <a:moveTo>
                      <a:pt x="279" y="1253"/>
                    </a:moveTo>
                    <a:lnTo>
                      <a:pt x="279" y="1252"/>
                    </a:lnTo>
                    <a:lnTo>
                      <a:pt x="280" y="1254"/>
                    </a:lnTo>
                    <a:lnTo>
                      <a:pt x="261" y="1265"/>
                    </a:lnTo>
                    <a:lnTo>
                      <a:pt x="279" y="1253"/>
                    </a:lnTo>
                    <a:close/>
                    <a:moveTo>
                      <a:pt x="241" y="1276"/>
                    </a:moveTo>
                    <a:lnTo>
                      <a:pt x="234" y="1260"/>
                    </a:lnTo>
                    <a:lnTo>
                      <a:pt x="226" y="1237"/>
                    </a:lnTo>
                    <a:lnTo>
                      <a:pt x="217" y="1209"/>
                    </a:lnTo>
                    <a:lnTo>
                      <a:pt x="207" y="1177"/>
                    </a:lnTo>
                    <a:lnTo>
                      <a:pt x="189" y="1104"/>
                    </a:lnTo>
                    <a:lnTo>
                      <a:pt x="171" y="1025"/>
                    </a:lnTo>
                    <a:lnTo>
                      <a:pt x="154" y="951"/>
                    </a:lnTo>
                    <a:lnTo>
                      <a:pt x="141" y="886"/>
                    </a:lnTo>
                    <a:lnTo>
                      <a:pt x="133" y="842"/>
                    </a:lnTo>
                    <a:lnTo>
                      <a:pt x="130" y="825"/>
                    </a:lnTo>
                    <a:lnTo>
                      <a:pt x="173" y="817"/>
                    </a:lnTo>
                    <a:lnTo>
                      <a:pt x="176" y="833"/>
                    </a:lnTo>
                    <a:lnTo>
                      <a:pt x="184" y="877"/>
                    </a:lnTo>
                    <a:lnTo>
                      <a:pt x="196" y="939"/>
                    </a:lnTo>
                    <a:lnTo>
                      <a:pt x="213" y="1013"/>
                    </a:lnTo>
                    <a:lnTo>
                      <a:pt x="230" y="1089"/>
                    </a:lnTo>
                    <a:lnTo>
                      <a:pt x="247" y="1159"/>
                    </a:lnTo>
                    <a:lnTo>
                      <a:pt x="256" y="1190"/>
                    </a:lnTo>
                    <a:lnTo>
                      <a:pt x="265" y="1217"/>
                    </a:lnTo>
                    <a:lnTo>
                      <a:pt x="272" y="1238"/>
                    </a:lnTo>
                    <a:lnTo>
                      <a:pt x="279" y="1253"/>
                    </a:lnTo>
                    <a:lnTo>
                      <a:pt x="241" y="1276"/>
                    </a:lnTo>
                    <a:close/>
                    <a:moveTo>
                      <a:pt x="130" y="825"/>
                    </a:moveTo>
                    <a:lnTo>
                      <a:pt x="129" y="820"/>
                    </a:lnTo>
                    <a:lnTo>
                      <a:pt x="130" y="816"/>
                    </a:lnTo>
                    <a:lnTo>
                      <a:pt x="151" y="821"/>
                    </a:lnTo>
                    <a:lnTo>
                      <a:pt x="130" y="825"/>
                    </a:lnTo>
                    <a:close/>
                    <a:moveTo>
                      <a:pt x="130" y="816"/>
                    </a:moveTo>
                    <a:lnTo>
                      <a:pt x="132" y="807"/>
                    </a:lnTo>
                    <a:lnTo>
                      <a:pt x="137" y="787"/>
                    </a:lnTo>
                    <a:lnTo>
                      <a:pt x="144" y="755"/>
                    </a:lnTo>
                    <a:lnTo>
                      <a:pt x="153" y="717"/>
                    </a:lnTo>
                    <a:lnTo>
                      <a:pt x="161" y="675"/>
                    </a:lnTo>
                    <a:lnTo>
                      <a:pt x="169" y="632"/>
                    </a:lnTo>
                    <a:lnTo>
                      <a:pt x="171" y="611"/>
                    </a:lnTo>
                    <a:lnTo>
                      <a:pt x="173" y="591"/>
                    </a:lnTo>
                    <a:lnTo>
                      <a:pt x="174" y="573"/>
                    </a:lnTo>
                    <a:lnTo>
                      <a:pt x="175" y="557"/>
                    </a:lnTo>
                    <a:lnTo>
                      <a:pt x="218" y="556"/>
                    </a:lnTo>
                    <a:lnTo>
                      <a:pt x="218" y="573"/>
                    </a:lnTo>
                    <a:lnTo>
                      <a:pt x="217" y="592"/>
                    </a:lnTo>
                    <a:lnTo>
                      <a:pt x="215" y="614"/>
                    </a:lnTo>
                    <a:lnTo>
                      <a:pt x="211" y="635"/>
                    </a:lnTo>
                    <a:lnTo>
                      <a:pt x="204" y="680"/>
                    </a:lnTo>
                    <a:lnTo>
                      <a:pt x="196" y="724"/>
                    </a:lnTo>
                    <a:lnTo>
                      <a:pt x="187" y="763"/>
                    </a:lnTo>
                    <a:lnTo>
                      <a:pt x="180" y="796"/>
                    </a:lnTo>
                    <a:lnTo>
                      <a:pt x="174" y="819"/>
                    </a:lnTo>
                    <a:lnTo>
                      <a:pt x="172" y="827"/>
                    </a:lnTo>
                    <a:lnTo>
                      <a:pt x="130" y="816"/>
                    </a:lnTo>
                    <a:close/>
                    <a:moveTo>
                      <a:pt x="175" y="557"/>
                    </a:moveTo>
                    <a:lnTo>
                      <a:pt x="175" y="562"/>
                    </a:lnTo>
                    <a:lnTo>
                      <a:pt x="175" y="557"/>
                    </a:lnTo>
                    <a:lnTo>
                      <a:pt x="196" y="556"/>
                    </a:lnTo>
                    <a:lnTo>
                      <a:pt x="175" y="557"/>
                    </a:lnTo>
                    <a:close/>
                    <a:moveTo>
                      <a:pt x="175" y="557"/>
                    </a:moveTo>
                    <a:lnTo>
                      <a:pt x="173" y="529"/>
                    </a:lnTo>
                    <a:lnTo>
                      <a:pt x="170" y="505"/>
                    </a:lnTo>
                    <a:lnTo>
                      <a:pt x="167" y="495"/>
                    </a:lnTo>
                    <a:lnTo>
                      <a:pt x="165" y="486"/>
                    </a:lnTo>
                    <a:lnTo>
                      <a:pt x="162" y="477"/>
                    </a:lnTo>
                    <a:lnTo>
                      <a:pt x="158" y="469"/>
                    </a:lnTo>
                    <a:lnTo>
                      <a:pt x="197" y="449"/>
                    </a:lnTo>
                    <a:lnTo>
                      <a:pt x="202" y="460"/>
                    </a:lnTo>
                    <a:lnTo>
                      <a:pt x="206" y="472"/>
                    </a:lnTo>
                    <a:lnTo>
                      <a:pt x="210" y="483"/>
                    </a:lnTo>
                    <a:lnTo>
                      <a:pt x="213" y="495"/>
                    </a:lnTo>
                    <a:lnTo>
                      <a:pt x="215" y="509"/>
                    </a:lnTo>
                    <a:lnTo>
                      <a:pt x="217" y="523"/>
                    </a:lnTo>
                    <a:lnTo>
                      <a:pt x="218" y="538"/>
                    </a:lnTo>
                    <a:lnTo>
                      <a:pt x="218" y="556"/>
                    </a:lnTo>
                    <a:lnTo>
                      <a:pt x="175" y="557"/>
                    </a:lnTo>
                    <a:close/>
                    <a:moveTo>
                      <a:pt x="158" y="469"/>
                    </a:moveTo>
                    <a:lnTo>
                      <a:pt x="153" y="459"/>
                    </a:lnTo>
                    <a:lnTo>
                      <a:pt x="148" y="450"/>
                    </a:lnTo>
                    <a:lnTo>
                      <a:pt x="141" y="440"/>
                    </a:lnTo>
                    <a:lnTo>
                      <a:pt x="134" y="430"/>
                    </a:lnTo>
                    <a:lnTo>
                      <a:pt x="114" y="407"/>
                    </a:lnTo>
                    <a:lnTo>
                      <a:pt x="91" y="380"/>
                    </a:lnTo>
                    <a:lnTo>
                      <a:pt x="124" y="351"/>
                    </a:lnTo>
                    <a:lnTo>
                      <a:pt x="149" y="381"/>
                    </a:lnTo>
                    <a:lnTo>
                      <a:pt x="170" y="405"/>
                    </a:lnTo>
                    <a:lnTo>
                      <a:pt x="178" y="417"/>
                    </a:lnTo>
                    <a:lnTo>
                      <a:pt x="186" y="428"/>
                    </a:lnTo>
                    <a:lnTo>
                      <a:pt x="192" y="439"/>
                    </a:lnTo>
                    <a:lnTo>
                      <a:pt x="197" y="449"/>
                    </a:lnTo>
                    <a:lnTo>
                      <a:pt x="158" y="469"/>
                    </a:lnTo>
                    <a:close/>
                    <a:moveTo>
                      <a:pt x="91" y="380"/>
                    </a:moveTo>
                    <a:lnTo>
                      <a:pt x="85" y="370"/>
                    </a:lnTo>
                    <a:lnTo>
                      <a:pt x="78" y="361"/>
                    </a:lnTo>
                    <a:lnTo>
                      <a:pt x="72" y="351"/>
                    </a:lnTo>
                    <a:lnTo>
                      <a:pt x="66" y="340"/>
                    </a:lnTo>
                    <a:lnTo>
                      <a:pt x="55" y="314"/>
                    </a:lnTo>
                    <a:lnTo>
                      <a:pt x="46" y="287"/>
                    </a:lnTo>
                    <a:lnTo>
                      <a:pt x="37" y="259"/>
                    </a:lnTo>
                    <a:lnTo>
                      <a:pt x="29" y="229"/>
                    </a:lnTo>
                    <a:lnTo>
                      <a:pt x="23" y="198"/>
                    </a:lnTo>
                    <a:lnTo>
                      <a:pt x="18" y="169"/>
                    </a:lnTo>
                    <a:lnTo>
                      <a:pt x="9" y="114"/>
                    </a:lnTo>
                    <a:lnTo>
                      <a:pt x="4" y="67"/>
                    </a:lnTo>
                    <a:lnTo>
                      <a:pt x="1" y="35"/>
                    </a:lnTo>
                    <a:lnTo>
                      <a:pt x="0" y="23"/>
                    </a:lnTo>
                    <a:lnTo>
                      <a:pt x="44" y="20"/>
                    </a:lnTo>
                    <a:lnTo>
                      <a:pt x="45" y="32"/>
                    </a:lnTo>
                    <a:lnTo>
                      <a:pt x="48" y="61"/>
                    </a:lnTo>
                    <a:lnTo>
                      <a:pt x="53" y="105"/>
                    </a:lnTo>
                    <a:lnTo>
                      <a:pt x="60" y="158"/>
                    </a:lnTo>
                    <a:lnTo>
                      <a:pt x="65" y="185"/>
                    </a:lnTo>
                    <a:lnTo>
                      <a:pt x="70" y="214"/>
                    </a:lnTo>
                    <a:lnTo>
                      <a:pt x="77" y="241"/>
                    </a:lnTo>
                    <a:lnTo>
                      <a:pt x="85" y="268"/>
                    </a:lnTo>
                    <a:lnTo>
                      <a:pt x="93" y="293"/>
                    </a:lnTo>
                    <a:lnTo>
                      <a:pt x="103" y="315"/>
                    </a:lnTo>
                    <a:lnTo>
                      <a:pt x="107" y="325"/>
                    </a:lnTo>
                    <a:lnTo>
                      <a:pt x="113" y="335"/>
                    </a:lnTo>
                    <a:lnTo>
                      <a:pt x="118" y="344"/>
                    </a:lnTo>
                    <a:lnTo>
                      <a:pt x="124" y="351"/>
                    </a:lnTo>
                    <a:lnTo>
                      <a:pt x="91" y="380"/>
                    </a:lnTo>
                    <a:close/>
                    <a:moveTo>
                      <a:pt x="0" y="23"/>
                    </a:moveTo>
                    <a:lnTo>
                      <a:pt x="0" y="19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8" y="3"/>
                    </a:lnTo>
                    <a:lnTo>
                      <a:pt x="13" y="1"/>
                    </a:lnTo>
                    <a:lnTo>
                      <a:pt x="20" y="0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7" y="3"/>
                    </a:lnTo>
                    <a:lnTo>
                      <a:pt x="41" y="5"/>
                    </a:lnTo>
                    <a:lnTo>
                      <a:pt x="42" y="9"/>
                    </a:lnTo>
                    <a:lnTo>
                      <a:pt x="43" y="12"/>
                    </a:lnTo>
                    <a:lnTo>
                      <a:pt x="44" y="16"/>
                    </a:lnTo>
                    <a:lnTo>
                      <a:pt x="44" y="2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03" name="Freeform 699">
                <a:extLst>
                  <a:ext uri="{FF2B5EF4-FFF2-40B4-BE49-F238E27FC236}">
                    <a16:creationId xmlns:a16="http://schemas.microsoft.com/office/drawing/2014/main" id="{CB7901C5-A26D-4A2D-8BD0-A864CE02F6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69" y="1523"/>
                <a:ext cx="5" cy="24"/>
              </a:xfrm>
              <a:custGeom>
                <a:avLst/>
                <a:gdLst>
                  <a:gd name="T0" fmla="*/ 0 w 94"/>
                  <a:gd name="T1" fmla="*/ 1 h 442"/>
                  <a:gd name="T2" fmla="*/ 0 w 94"/>
                  <a:gd name="T3" fmla="*/ 1 h 442"/>
                  <a:gd name="T4" fmla="*/ 0 w 94"/>
                  <a:gd name="T5" fmla="*/ 1 h 442"/>
                  <a:gd name="T6" fmla="*/ 0 w 94"/>
                  <a:gd name="T7" fmla="*/ 1 h 442"/>
                  <a:gd name="T8" fmla="*/ 0 w 94"/>
                  <a:gd name="T9" fmla="*/ 1 h 442"/>
                  <a:gd name="T10" fmla="*/ 0 w 94"/>
                  <a:gd name="T11" fmla="*/ 1 h 442"/>
                  <a:gd name="T12" fmla="*/ 0 w 94"/>
                  <a:gd name="T13" fmla="*/ 1 h 442"/>
                  <a:gd name="T14" fmla="*/ 0 w 94"/>
                  <a:gd name="T15" fmla="*/ 1 h 442"/>
                  <a:gd name="T16" fmla="*/ 0 w 94"/>
                  <a:gd name="T17" fmla="*/ 1 h 442"/>
                  <a:gd name="T18" fmla="*/ 0 w 94"/>
                  <a:gd name="T19" fmla="*/ 1 h 442"/>
                  <a:gd name="T20" fmla="*/ 0 w 94"/>
                  <a:gd name="T21" fmla="*/ 1 h 442"/>
                  <a:gd name="T22" fmla="*/ 0 w 94"/>
                  <a:gd name="T23" fmla="*/ 1 h 442"/>
                  <a:gd name="T24" fmla="*/ 0 w 94"/>
                  <a:gd name="T25" fmla="*/ 1 h 442"/>
                  <a:gd name="T26" fmla="*/ 0 w 94"/>
                  <a:gd name="T27" fmla="*/ 1 h 442"/>
                  <a:gd name="T28" fmla="*/ 0 w 94"/>
                  <a:gd name="T29" fmla="*/ 1 h 442"/>
                  <a:gd name="T30" fmla="*/ 0 w 94"/>
                  <a:gd name="T31" fmla="*/ 0 h 442"/>
                  <a:gd name="T32" fmla="*/ 0 w 94"/>
                  <a:gd name="T33" fmla="*/ 1 h 442"/>
                  <a:gd name="T34" fmla="*/ 0 w 94"/>
                  <a:gd name="T35" fmla="*/ 1 h 442"/>
                  <a:gd name="T36" fmla="*/ 0 w 94"/>
                  <a:gd name="T37" fmla="*/ 1 h 442"/>
                  <a:gd name="T38" fmla="*/ 0 w 94"/>
                  <a:gd name="T39" fmla="*/ 1 h 442"/>
                  <a:gd name="T40" fmla="*/ 0 w 94"/>
                  <a:gd name="T41" fmla="*/ 1 h 442"/>
                  <a:gd name="T42" fmla="*/ 0 w 94"/>
                  <a:gd name="T43" fmla="*/ 1 h 442"/>
                  <a:gd name="T44" fmla="*/ 0 w 94"/>
                  <a:gd name="T45" fmla="*/ 0 h 442"/>
                  <a:gd name="T46" fmla="*/ 0 w 94"/>
                  <a:gd name="T47" fmla="*/ 0 h 442"/>
                  <a:gd name="T48" fmla="*/ 0 w 94"/>
                  <a:gd name="T49" fmla="*/ 0 h 442"/>
                  <a:gd name="T50" fmla="*/ 0 w 94"/>
                  <a:gd name="T51" fmla="*/ 0 h 442"/>
                  <a:gd name="T52" fmla="*/ 0 w 94"/>
                  <a:gd name="T53" fmla="*/ 0 h 442"/>
                  <a:gd name="T54" fmla="*/ 0 w 94"/>
                  <a:gd name="T55" fmla="*/ 0 h 442"/>
                  <a:gd name="T56" fmla="*/ 0 w 94"/>
                  <a:gd name="T57" fmla="*/ 0 h 442"/>
                  <a:gd name="T58" fmla="*/ 0 w 94"/>
                  <a:gd name="T59" fmla="*/ 0 h 442"/>
                  <a:gd name="T60" fmla="*/ 0 w 94"/>
                  <a:gd name="T61" fmla="*/ 0 h 442"/>
                  <a:gd name="T62" fmla="*/ 0 w 94"/>
                  <a:gd name="T63" fmla="*/ 0 h 442"/>
                  <a:gd name="T64" fmla="*/ 0 w 94"/>
                  <a:gd name="T65" fmla="*/ 0 h 442"/>
                  <a:gd name="T66" fmla="*/ 0 w 94"/>
                  <a:gd name="T67" fmla="*/ 0 h 442"/>
                  <a:gd name="T68" fmla="*/ 0 w 94"/>
                  <a:gd name="T69" fmla="*/ 0 h 442"/>
                  <a:gd name="T70" fmla="*/ 0 w 94"/>
                  <a:gd name="T71" fmla="*/ 0 h 442"/>
                  <a:gd name="T72" fmla="*/ 0 w 94"/>
                  <a:gd name="T73" fmla="*/ 0 h 442"/>
                  <a:gd name="T74" fmla="*/ 0 w 94"/>
                  <a:gd name="T75" fmla="*/ 0 h 442"/>
                  <a:gd name="T76" fmla="*/ 0 w 94"/>
                  <a:gd name="T77" fmla="*/ 0 h 442"/>
                  <a:gd name="T78" fmla="*/ 0 w 94"/>
                  <a:gd name="T79" fmla="*/ 0 h 442"/>
                  <a:gd name="T80" fmla="*/ 0 w 94"/>
                  <a:gd name="T81" fmla="*/ 0 h 442"/>
                  <a:gd name="T82" fmla="*/ 0 w 94"/>
                  <a:gd name="T83" fmla="*/ 0 h 442"/>
                  <a:gd name="T84" fmla="*/ 0 w 94"/>
                  <a:gd name="T85" fmla="*/ 0 h 44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4" h="442">
                    <a:moveTo>
                      <a:pt x="44" y="427"/>
                    </a:moveTo>
                    <a:lnTo>
                      <a:pt x="42" y="430"/>
                    </a:lnTo>
                    <a:lnTo>
                      <a:pt x="40" y="434"/>
                    </a:lnTo>
                    <a:lnTo>
                      <a:pt x="38" y="437"/>
                    </a:lnTo>
                    <a:lnTo>
                      <a:pt x="36" y="439"/>
                    </a:lnTo>
                    <a:lnTo>
                      <a:pt x="32" y="441"/>
                    </a:lnTo>
                    <a:lnTo>
                      <a:pt x="27" y="442"/>
                    </a:lnTo>
                    <a:lnTo>
                      <a:pt x="22" y="441"/>
                    </a:lnTo>
                    <a:lnTo>
                      <a:pt x="15" y="439"/>
                    </a:lnTo>
                    <a:lnTo>
                      <a:pt x="8" y="436"/>
                    </a:lnTo>
                    <a:lnTo>
                      <a:pt x="4" y="432"/>
                    </a:lnTo>
                    <a:lnTo>
                      <a:pt x="1" y="429"/>
                    </a:lnTo>
                    <a:lnTo>
                      <a:pt x="0" y="425"/>
                    </a:lnTo>
                    <a:lnTo>
                      <a:pt x="0" y="422"/>
                    </a:lnTo>
                    <a:lnTo>
                      <a:pt x="0" y="418"/>
                    </a:lnTo>
                    <a:lnTo>
                      <a:pt x="2" y="414"/>
                    </a:lnTo>
                    <a:lnTo>
                      <a:pt x="3" y="411"/>
                    </a:lnTo>
                    <a:lnTo>
                      <a:pt x="44" y="427"/>
                    </a:lnTo>
                    <a:close/>
                    <a:moveTo>
                      <a:pt x="3" y="411"/>
                    </a:moveTo>
                    <a:lnTo>
                      <a:pt x="5" y="405"/>
                    </a:lnTo>
                    <a:lnTo>
                      <a:pt x="11" y="387"/>
                    </a:lnTo>
                    <a:lnTo>
                      <a:pt x="20" y="362"/>
                    </a:lnTo>
                    <a:lnTo>
                      <a:pt x="29" y="330"/>
                    </a:lnTo>
                    <a:lnTo>
                      <a:pt x="35" y="311"/>
                    </a:lnTo>
                    <a:lnTo>
                      <a:pt x="39" y="292"/>
                    </a:lnTo>
                    <a:lnTo>
                      <a:pt x="43" y="273"/>
                    </a:lnTo>
                    <a:lnTo>
                      <a:pt x="46" y="252"/>
                    </a:lnTo>
                    <a:lnTo>
                      <a:pt x="48" y="232"/>
                    </a:lnTo>
                    <a:lnTo>
                      <a:pt x="50" y="210"/>
                    </a:lnTo>
                    <a:lnTo>
                      <a:pt x="50" y="190"/>
                    </a:lnTo>
                    <a:lnTo>
                      <a:pt x="49" y="170"/>
                    </a:lnTo>
                    <a:lnTo>
                      <a:pt x="93" y="166"/>
                    </a:lnTo>
                    <a:lnTo>
                      <a:pt x="94" y="189"/>
                    </a:lnTo>
                    <a:lnTo>
                      <a:pt x="94" y="210"/>
                    </a:lnTo>
                    <a:lnTo>
                      <a:pt x="92" y="233"/>
                    </a:lnTo>
                    <a:lnTo>
                      <a:pt x="90" y="255"/>
                    </a:lnTo>
                    <a:lnTo>
                      <a:pt x="86" y="278"/>
                    </a:lnTo>
                    <a:lnTo>
                      <a:pt x="82" y="299"/>
                    </a:lnTo>
                    <a:lnTo>
                      <a:pt x="77" y="320"/>
                    </a:lnTo>
                    <a:lnTo>
                      <a:pt x="72" y="339"/>
                    </a:lnTo>
                    <a:lnTo>
                      <a:pt x="62" y="375"/>
                    </a:lnTo>
                    <a:lnTo>
                      <a:pt x="53" y="402"/>
                    </a:lnTo>
                    <a:lnTo>
                      <a:pt x="46" y="420"/>
                    </a:lnTo>
                    <a:lnTo>
                      <a:pt x="44" y="427"/>
                    </a:lnTo>
                    <a:lnTo>
                      <a:pt x="3" y="411"/>
                    </a:lnTo>
                    <a:close/>
                    <a:moveTo>
                      <a:pt x="49" y="170"/>
                    </a:moveTo>
                    <a:lnTo>
                      <a:pt x="49" y="171"/>
                    </a:lnTo>
                    <a:lnTo>
                      <a:pt x="49" y="169"/>
                    </a:lnTo>
                    <a:lnTo>
                      <a:pt x="71" y="168"/>
                    </a:lnTo>
                    <a:lnTo>
                      <a:pt x="49" y="170"/>
                    </a:lnTo>
                    <a:close/>
                    <a:moveTo>
                      <a:pt x="49" y="169"/>
                    </a:moveTo>
                    <a:lnTo>
                      <a:pt x="46" y="134"/>
                    </a:lnTo>
                    <a:lnTo>
                      <a:pt x="42" y="106"/>
                    </a:lnTo>
                    <a:lnTo>
                      <a:pt x="37" y="83"/>
                    </a:lnTo>
                    <a:lnTo>
                      <a:pt x="32" y="66"/>
                    </a:lnTo>
                    <a:lnTo>
                      <a:pt x="22" y="45"/>
                    </a:lnTo>
                    <a:lnTo>
                      <a:pt x="18" y="39"/>
                    </a:lnTo>
                    <a:lnTo>
                      <a:pt x="52" y="12"/>
                    </a:lnTo>
                    <a:lnTo>
                      <a:pt x="54" y="14"/>
                    </a:lnTo>
                    <a:lnTo>
                      <a:pt x="57" y="19"/>
                    </a:lnTo>
                    <a:lnTo>
                      <a:pt x="63" y="30"/>
                    </a:lnTo>
                    <a:lnTo>
                      <a:pt x="69" y="45"/>
                    </a:lnTo>
                    <a:lnTo>
                      <a:pt x="77" y="67"/>
                    </a:lnTo>
                    <a:lnTo>
                      <a:pt x="84" y="93"/>
                    </a:lnTo>
                    <a:lnTo>
                      <a:pt x="87" y="109"/>
                    </a:lnTo>
                    <a:lnTo>
                      <a:pt x="89" y="126"/>
                    </a:lnTo>
                    <a:lnTo>
                      <a:pt x="91" y="146"/>
                    </a:lnTo>
                    <a:lnTo>
                      <a:pt x="93" y="167"/>
                    </a:lnTo>
                    <a:lnTo>
                      <a:pt x="49" y="169"/>
                    </a:lnTo>
                    <a:close/>
                    <a:moveTo>
                      <a:pt x="18" y="39"/>
                    </a:moveTo>
                    <a:lnTo>
                      <a:pt x="16" y="36"/>
                    </a:lnTo>
                    <a:lnTo>
                      <a:pt x="13" y="32"/>
                    </a:lnTo>
                    <a:lnTo>
                      <a:pt x="12" y="29"/>
                    </a:lnTo>
                    <a:lnTo>
                      <a:pt x="11" y="26"/>
                    </a:lnTo>
                    <a:lnTo>
                      <a:pt x="11" y="22"/>
                    </a:lnTo>
                    <a:lnTo>
                      <a:pt x="13" y="18"/>
                    </a:lnTo>
                    <a:lnTo>
                      <a:pt x="16" y="13"/>
                    </a:lnTo>
                    <a:lnTo>
                      <a:pt x="21" y="9"/>
                    </a:lnTo>
                    <a:lnTo>
                      <a:pt x="27" y="3"/>
                    </a:lnTo>
                    <a:lnTo>
                      <a:pt x="33" y="1"/>
                    </a:lnTo>
                    <a:lnTo>
                      <a:pt x="37" y="0"/>
                    </a:lnTo>
                    <a:lnTo>
                      <a:pt x="41" y="1"/>
                    </a:lnTo>
                    <a:lnTo>
                      <a:pt x="44" y="3"/>
                    </a:lnTo>
                    <a:lnTo>
                      <a:pt x="47" y="5"/>
                    </a:lnTo>
                    <a:lnTo>
                      <a:pt x="50" y="9"/>
                    </a:lnTo>
                    <a:lnTo>
                      <a:pt x="52" y="12"/>
                    </a:lnTo>
                    <a:lnTo>
                      <a:pt x="18" y="39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04" name="Freeform 700">
                <a:extLst>
                  <a:ext uri="{FF2B5EF4-FFF2-40B4-BE49-F238E27FC236}">
                    <a16:creationId xmlns:a16="http://schemas.microsoft.com/office/drawing/2014/main" id="{DF54FA64-508D-488E-85F3-EC26A881CC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88" y="1569"/>
                <a:ext cx="11" cy="18"/>
              </a:xfrm>
              <a:custGeom>
                <a:avLst/>
                <a:gdLst>
                  <a:gd name="T0" fmla="*/ 0 w 214"/>
                  <a:gd name="T1" fmla="*/ 0 h 328"/>
                  <a:gd name="T2" fmla="*/ 0 w 214"/>
                  <a:gd name="T3" fmla="*/ 0 h 328"/>
                  <a:gd name="T4" fmla="*/ 0 w 214"/>
                  <a:gd name="T5" fmla="*/ 0 h 328"/>
                  <a:gd name="T6" fmla="*/ 0 w 214"/>
                  <a:gd name="T7" fmla="*/ 0 h 328"/>
                  <a:gd name="T8" fmla="*/ 1 w 214"/>
                  <a:gd name="T9" fmla="*/ 0 h 328"/>
                  <a:gd name="T10" fmla="*/ 1 w 214"/>
                  <a:gd name="T11" fmla="*/ 0 h 328"/>
                  <a:gd name="T12" fmla="*/ 1 w 214"/>
                  <a:gd name="T13" fmla="*/ 0 h 328"/>
                  <a:gd name="T14" fmla="*/ 1 w 214"/>
                  <a:gd name="T15" fmla="*/ 0 h 328"/>
                  <a:gd name="T16" fmla="*/ 0 w 214"/>
                  <a:gd name="T17" fmla="*/ 0 h 328"/>
                  <a:gd name="T18" fmla="*/ 1 w 214"/>
                  <a:gd name="T19" fmla="*/ 0 h 328"/>
                  <a:gd name="T20" fmla="*/ 1 w 214"/>
                  <a:gd name="T21" fmla="*/ 0 h 328"/>
                  <a:gd name="T22" fmla="*/ 1 w 214"/>
                  <a:gd name="T23" fmla="*/ 1 h 328"/>
                  <a:gd name="T24" fmla="*/ 1 w 214"/>
                  <a:gd name="T25" fmla="*/ 1 h 328"/>
                  <a:gd name="T26" fmla="*/ 1 w 214"/>
                  <a:gd name="T27" fmla="*/ 1 h 328"/>
                  <a:gd name="T28" fmla="*/ 1 w 214"/>
                  <a:gd name="T29" fmla="*/ 1 h 328"/>
                  <a:gd name="T30" fmla="*/ 1 w 214"/>
                  <a:gd name="T31" fmla="*/ 1 h 328"/>
                  <a:gd name="T32" fmla="*/ 0 w 214"/>
                  <a:gd name="T33" fmla="*/ 1 h 328"/>
                  <a:gd name="T34" fmla="*/ 0 w 214"/>
                  <a:gd name="T35" fmla="*/ 1 h 328"/>
                  <a:gd name="T36" fmla="*/ 0 w 214"/>
                  <a:gd name="T37" fmla="*/ 1 h 328"/>
                  <a:gd name="T38" fmla="*/ 1 w 214"/>
                  <a:gd name="T39" fmla="*/ 1 h 328"/>
                  <a:gd name="T40" fmla="*/ 1 w 214"/>
                  <a:gd name="T41" fmla="*/ 1 h 328"/>
                  <a:gd name="T42" fmla="*/ 1 w 214"/>
                  <a:gd name="T43" fmla="*/ 1 h 328"/>
                  <a:gd name="T44" fmla="*/ 1 w 214"/>
                  <a:gd name="T45" fmla="*/ 1 h 328"/>
                  <a:gd name="T46" fmla="*/ 0 w 214"/>
                  <a:gd name="T47" fmla="*/ 0 h 328"/>
                  <a:gd name="T48" fmla="*/ 0 w 214"/>
                  <a:gd name="T49" fmla="*/ 0 h 328"/>
                  <a:gd name="T50" fmla="*/ 0 w 214"/>
                  <a:gd name="T51" fmla="*/ 0 h 328"/>
                  <a:gd name="T52" fmla="*/ 1 w 214"/>
                  <a:gd name="T53" fmla="*/ 1 h 328"/>
                  <a:gd name="T54" fmla="*/ 1 w 214"/>
                  <a:gd name="T55" fmla="*/ 1 h 328"/>
                  <a:gd name="T56" fmla="*/ 1 w 214"/>
                  <a:gd name="T57" fmla="*/ 1 h 328"/>
                  <a:gd name="T58" fmla="*/ 0 w 214"/>
                  <a:gd name="T59" fmla="*/ 1 h 328"/>
                  <a:gd name="T60" fmla="*/ 0 w 214"/>
                  <a:gd name="T61" fmla="*/ 1 h 328"/>
                  <a:gd name="T62" fmla="*/ 0 w 214"/>
                  <a:gd name="T63" fmla="*/ 1 h 328"/>
                  <a:gd name="T64" fmla="*/ 0 w 214"/>
                  <a:gd name="T65" fmla="*/ 1 h 328"/>
                  <a:gd name="T66" fmla="*/ 0 w 214"/>
                  <a:gd name="T67" fmla="*/ 0 h 328"/>
                  <a:gd name="T68" fmla="*/ 0 w 214"/>
                  <a:gd name="T69" fmla="*/ 0 h 328"/>
                  <a:gd name="T70" fmla="*/ 0 w 214"/>
                  <a:gd name="T71" fmla="*/ 1 h 328"/>
                  <a:gd name="T72" fmla="*/ 0 w 214"/>
                  <a:gd name="T73" fmla="*/ 1 h 328"/>
                  <a:gd name="T74" fmla="*/ 0 w 214"/>
                  <a:gd name="T75" fmla="*/ 1 h 328"/>
                  <a:gd name="T76" fmla="*/ 1 w 214"/>
                  <a:gd name="T77" fmla="*/ 1 h 328"/>
                  <a:gd name="T78" fmla="*/ 0 w 214"/>
                  <a:gd name="T79" fmla="*/ 0 h 328"/>
                  <a:gd name="T80" fmla="*/ 0 w 214"/>
                  <a:gd name="T81" fmla="*/ 0 h 328"/>
                  <a:gd name="T82" fmla="*/ 0 w 214"/>
                  <a:gd name="T83" fmla="*/ 0 h 328"/>
                  <a:gd name="T84" fmla="*/ 0 w 214"/>
                  <a:gd name="T85" fmla="*/ 0 h 328"/>
                  <a:gd name="T86" fmla="*/ 0 w 214"/>
                  <a:gd name="T87" fmla="*/ 0 h 328"/>
                  <a:gd name="T88" fmla="*/ 0 w 214"/>
                  <a:gd name="T89" fmla="*/ 0 h 328"/>
                  <a:gd name="T90" fmla="*/ 0 w 214"/>
                  <a:gd name="T91" fmla="*/ 0 h 328"/>
                  <a:gd name="T92" fmla="*/ 0 w 214"/>
                  <a:gd name="T93" fmla="*/ 0 h 328"/>
                  <a:gd name="T94" fmla="*/ 0 w 214"/>
                  <a:gd name="T95" fmla="*/ 0 h 32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4" h="328">
                    <a:moveTo>
                      <a:pt x="167" y="24"/>
                    </a:moveTo>
                    <a:lnTo>
                      <a:pt x="167" y="20"/>
                    </a:lnTo>
                    <a:lnTo>
                      <a:pt x="167" y="16"/>
                    </a:lnTo>
                    <a:lnTo>
                      <a:pt x="168" y="11"/>
                    </a:lnTo>
                    <a:lnTo>
                      <a:pt x="169" y="8"/>
                    </a:lnTo>
                    <a:lnTo>
                      <a:pt x="172" y="5"/>
                    </a:lnTo>
                    <a:lnTo>
                      <a:pt x="175" y="3"/>
                    </a:lnTo>
                    <a:lnTo>
                      <a:pt x="181" y="1"/>
                    </a:lnTo>
                    <a:lnTo>
                      <a:pt x="188" y="0"/>
                    </a:lnTo>
                    <a:lnTo>
                      <a:pt x="196" y="0"/>
                    </a:lnTo>
                    <a:lnTo>
                      <a:pt x="201" y="1"/>
                    </a:lnTo>
                    <a:lnTo>
                      <a:pt x="205" y="3"/>
                    </a:lnTo>
                    <a:lnTo>
                      <a:pt x="208" y="6"/>
                    </a:lnTo>
                    <a:lnTo>
                      <a:pt x="209" y="9"/>
                    </a:lnTo>
                    <a:lnTo>
                      <a:pt x="210" y="13"/>
                    </a:lnTo>
                    <a:lnTo>
                      <a:pt x="211" y="18"/>
                    </a:lnTo>
                    <a:lnTo>
                      <a:pt x="211" y="22"/>
                    </a:lnTo>
                    <a:lnTo>
                      <a:pt x="167" y="24"/>
                    </a:lnTo>
                    <a:close/>
                    <a:moveTo>
                      <a:pt x="211" y="22"/>
                    </a:moveTo>
                    <a:lnTo>
                      <a:pt x="212" y="39"/>
                    </a:lnTo>
                    <a:lnTo>
                      <a:pt x="213" y="85"/>
                    </a:lnTo>
                    <a:lnTo>
                      <a:pt x="214" y="115"/>
                    </a:lnTo>
                    <a:lnTo>
                      <a:pt x="214" y="148"/>
                    </a:lnTo>
                    <a:lnTo>
                      <a:pt x="214" y="180"/>
                    </a:lnTo>
                    <a:lnTo>
                      <a:pt x="212" y="214"/>
                    </a:lnTo>
                    <a:lnTo>
                      <a:pt x="210" y="246"/>
                    </a:lnTo>
                    <a:lnTo>
                      <a:pt x="207" y="273"/>
                    </a:lnTo>
                    <a:lnTo>
                      <a:pt x="205" y="287"/>
                    </a:lnTo>
                    <a:lnTo>
                      <a:pt x="203" y="298"/>
                    </a:lnTo>
                    <a:lnTo>
                      <a:pt x="200" y="307"/>
                    </a:lnTo>
                    <a:lnTo>
                      <a:pt x="197" y="315"/>
                    </a:lnTo>
                    <a:lnTo>
                      <a:pt x="193" y="321"/>
                    </a:lnTo>
                    <a:lnTo>
                      <a:pt x="188" y="326"/>
                    </a:lnTo>
                    <a:lnTo>
                      <a:pt x="184" y="328"/>
                    </a:lnTo>
                    <a:lnTo>
                      <a:pt x="179" y="328"/>
                    </a:lnTo>
                    <a:lnTo>
                      <a:pt x="173" y="325"/>
                    </a:lnTo>
                    <a:lnTo>
                      <a:pt x="167" y="318"/>
                    </a:lnTo>
                    <a:lnTo>
                      <a:pt x="161" y="309"/>
                    </a:lnTo>
                    <a:lnTo>
                      <a:pt x="154" y="298"/>
                    </a:lnTo>
                    <a:lnTo>
                      <a:pt x="191" y="276"/>
                    </a:lnTo>
                    <a:lnTo>
                      <a:pt x="193" y="277"/>
                    </a:lnTo>
                    <a:lnTo>
                      <a:pt x="194" y="277"/>
                    </a:lnTo>
                    <a:lnTo>
                      <a:pt x="195" y="275"/>
                    </a:lnTo>
                    <a:lnTo>
                      <a:pt x="195" y="272"/>
                    </a:lnTo>
                    <a:lnTo>
                      <a:pt x="195" y="262"/>
                    </a:lnTo>
                    <a:lnTo>
                      <a:pt x="194" y="247"/>
                    </a:lnTo>
                    <a:lnTo>
                      <a:pt x="189" y="207"/>
                    </a:lnTo>
                    <a:lnTo>
                      <a:pt x="184" y="159"/>
                    </a:lnTo>
                    <a:lnTo>
                      <a:pt x="178" y="110"/>
                    </a:lnTo>
                    <a:lnTo>
                      <a:pt x="173" y="67"/>
                    </a:lnTo>
                    <a:lnTo>
                      <a:pt x="169" y="35"/>
                    </a:lnTo>
                    <a:lnTo>
                      <a:pt x="167" y="24"/>
                    </a:lnTo>
                    <a:lnTo>
                      <a:pt x="211" y="22"/>
                    </a:lnTo>
                    <a:close/>
                    <a:moveTo>
                      <a:pt x="191" y="275"/>
                    </a:moveTo>
                    <a:lnTo>
                      <a:pt x="191" y="276"/>
                    </a:lnTo>
                    <a:lnTo>
                      <a:pt x="172" y="287"/>
                    </a:lnTo>
                    <a:lnTo>
                      <a:pt x="191" y="275"/>
                    </a:lnTo>
                    <a:close/>
                    <a:moveTo>
                      <a:pt x="154" y="299"/>
                    </a:moveTo>
                    <a:lnTo>
                      <a:pt x="146" y="289"/>
                    </a:lnTo>
                    <a:lnTo>
                      <a:pt x="138" y="277"/>
                    </a:lnTo>
                    <a:lnTo>
                      <a:pt x="128" y="267"/>
                    </a:lnTo>
                    <a:lnTo>
                      <a:pt x="118" y="256"/>
                    </a:lnTo>
                    <a:lnTo>
                      <a:pt x="94" y="236"/>
                    </a:lnTo>
                    <a:lnTo>
                      <a:pt x="71" y="215"/>
                    </a:lnTo>
                    <a:lnTo>
                      <a:pt x="30" y="184"/>
                    </a:lnTo>
                    <a:lnTo>
                      <a:pt x="12" y="171"/>
                    </a:lnTo>
                    <a:lnTo>
                      <a:pt x="37" y="135"/>
                    </a:lnTo>
                    <a:lnTo>
                      <a:pt x="42" y="139"/>
                    </a:lnTo>
                    <a:lnTo>
                      <a:pt x="56" y="149"/>
                    </a:lnTo>
                    <a:lnTo>
                      <a:pt x="76" y="164"/>
                    </a:lnTo>
                    <a:lnTo>
                      <a:pt x="99" y="182"/>
                    </a:lnTo>
                    <a:lnTo>
                      <a:pt x="126" y="204"/>
                    </a:lnTo>
                    <a:lnTo>
                      <a:pt x="151" y="227"/>
                    </a:lnTo>
                    <a:lnTo>
                      <a:pt x="163" y="240"/>
                    </a:lnTo>
                    <a:lnTo>
                      <a:pt x="173" y="252"/>
                    </a:lnTo>
                    <a:lnTo>
                      <a:pt x="183" y="264"/>
                    </a:lnTo>
                    <a:lnTo>
                      <a:pt x="191" y="275"/>
                    </a:lnTo>
                    <a:lnTo>
                      <a:pt x="154" y="299"/>
                    </a:lnTo>
                    <a:close/>
                    <a:moveTo>
                      <a:pt x="12" y="171"/>
                    </a:moveTo>
                    <a:lnTo>
                      <a:pt x="8" y="169"/>
                    </a:lnTo>
                    <a:lnTo>
                      <a:pt x="5" y="167"/>
                    </a:lnTo>
                    <a:lnTo>
                      <a:pt x="3" y="164"/>
                    </a:lnTo>
                    <a:lnTo>
                      <a:pt x="1" y="161"/>
                    </a:lnTo>
                    <a:lnTo>
                      <a:pt x="0" y="157"/>
                    </a:lnTo>
                    <a:lnTo>
                      <a:pt x="1" y="153"/>
                    </a:lnTo>
                    <a:lnTo>
                      <a:pt x="3" y="148"/>
                    </a:lnTo>
                    <a:lnTo>
                      <a:pt x="6" y="141"/>
                    </a:lnTo>
                    <a:lnTo>
                      <a:pt x="11" y="135"/>
                    </a:lnTo>
                    <a:lnTo>
                      <a:pt x="15" y="131"/>
                    </a:lnTo>
                    <a:lnTo>
                      <a:pt x="20" y="130"/>
                    </a:lnTo>
                    <a:lnTo>
                      <a:pt x="24" y="129"/>
                    </a:lnTo>
                    <a:lnTo>
                      <a:pt x="27" y="130"/>
                    </a:lnTo>
                    <a:lnTo>
                      <a:pt x="31" y="131"/>
                    </a:lnTo>
                    <a:lnTo>
                      <a:pt x="34" y="133"/>
                    </a:lnTo>
                    <a:lnTo>
                      <a:pt x="37" y="135"/>
                    </a:lnTo>
                    <a:lnTo>
                      <a:pt x="12" y="171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05" name="Freeform 701">
                <a:extLst>
                  <a:ext uri="{FF2B5EF4-FFF2-40B4-BE49-F238E27FC236}">
                    <a16:creationId xmlns:a16="http://schemas.microsoft.com/office/drawing/2014/main" id="{A1A2329F-74C9-4613-B0FE-3D8512C7BEE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91" y="1556"/>
                <a:ext cx="27" cy="52"/>
              </a:xfrm>
              <a:custGeom>
                <a:avLst/>
                <a:gdLst>
                  <a:gd name="T0" fmla="*/ 1 w 515"/>
                  <a:gd name="T1" fmla="*/ 0 h 974"/>
                  <a:gd name="T2" fmla="*/ 1 w 515"/>
                  <a:gd name="T3" fmla="*/ 0 h 974"/>
                  <a:gd name="T4" fmla="*/ 1 w 515"/>
                  <a:gd name="T5" fmla="*/ 0 h 974"/>
                  <a:gd name="T6" fmla="*/ 1 w 515"/>
                  <a:gd name="T7" fmla="*/ 0 h 974"/>
                  <a:gd name="T8" fmla="*/ 1 w 515"/>
                  <a:gd name="T9" fmla="*/ 0 h 974"/>
                  <a:gd name="T10" fmla="*/ 1 w 515"/>
                  <a:gd name="T11" fmla="*/ 0 h 974"/>
                  <a:gd name="T12" fmla="*/ 1 w 515"/>
                  <a:gd name="T13" fmla="*/ 1 h 974"/>
                  <a:gd name="T14" fmla="*/ 1 w 515"/>
                  <a:gd name="T15" fmla="*/ 1 h 974"/>
                  <a:gd name="T16" fmla="*/ 1 w 515"/>
                  <a:gd name="T17" fmla="*/ 1 h 974"/>
                  <a:gd name="T18" fmla="*/ 1 w 515"/>
                  <a:gd name="T19" fmla="*/ 1 h 974"/>
                  <a:gd name="T20" fmla="*/ 1 w 515"/>
                  <a:gd name="T21" fmla="*/ 0 h 974"/>
                  <a:gd name="T22" fmla="*/ 1 w 515"/>
                  <a:gd name="T23" fmla="*/ 0 h 974"/>
                  <a:gd name="T24" fmla="*/ 1 w 515"/>
                  <a:gd name="T25" fmla="*/ 1 h 974"/>
                  <a:gd name="T26" fmla="*/ 1 w 515"/>
                  <a:gd name="T27" fmla="*/ 1 h 974"/>
                  <a:gd name="T28" fmla="*/ 1 w 515"/>
                  <a:gd name="T29" fmla="*/ 1 h 974"/>
                  <a:gd name="T30" fmla="*/ 1 w 515"/>
                  <a:gd name="T31" fmla="*/ 1 h 974"/>
                  <a:gd name="T32" fmla="*/ 1 w 515"/>
                  <a:gd name="T33" fmla="*/ 1 h 974"/>
                  <a:gd name="T34" fmla="*/ 1 w 515"/>
                  <a:gd name="T35" fmla="*/ 1 h 974"/>
                  <a:gd name="T36" fmla="*/ 1 w 515"/>
                  <a:gd name="T37" fmla="*/ 2 h 974"/>
                  <a:gd name="T38" fmla="*/ 1 w 515"/>
                  <a:gd name="T39" fmla="*/ 2 h 974"/>
                  <a:gd name="T40" fmla="*/ 1 w 515"/>
                  <a:gd name="T41" fmla="*/ 2 h 974"/>
                  <a:gd name="T42" fmla="*/ 1 w 515"/>
                  <a:gd name="T43" fmla="*/ 2 h 974"/>
                  <a:gd name="T44" fmla="*/ 1 w 515"/>
                  <a:gd name="T45" fmla="*/ 2 h 974"/>
                  <a:gd name="T46" fmla="*/ 1 w 515"/>
                  <a:gd name="T47" fmla="*/ 2 h 974"/>
                  <a:gd name="T48" fmla="*/ 1 w 515"/>
                  <a:gd name="T49" fmla="*/ 2 h 974"/>
                  <a:gd name="T50" fmla="*/ 1 w 515"/>
                  <a:gd name="T51" fmla="*/ 2 h 974"/>
                  <a:gd name="T52" fmla="*/ 1 w 515"/>
                  <a:gd name="T53" fmla="*/ 2 h 974"/>
                  <a:gd name="T54" fmla="*/ 1 w 515"/>
                  <a:gd name="T55" fmla="*/ 3 h 974"/>
                  <a:gd name="T56" fmla="*/ 1 w 515"/>
                  <a:gd name="T57" fmla="*/ 3 h 974"/>
                  <a:gd name="T58" fmla="*/ 1 w 515"/>
                  <a:gd name="T59" fmla="*/ 2 h 974"/>
                  <a:gd name="T60" fmla="*/ 1 w 515"/>
                  <a:gd name="T61" fmla="*/ 2 h 974"/>
                  <a:gd name="T62" fmla="*/ 1 w 515"/>
                  <a:gd name="T63" fmla="*/ 3 h 974"/>
                  <a:gd name="T64" fmla="*/ 1 w 515"/>
                  <a:gd name="T65" fmla="*/ 3 h 974"/>
                  <a:gd name="T66" fmla="*/ 1 w 515"/>
                  <a:gd name="T67" fmla="*/ 3 h 974"/>
                  <a:gd name="T68" fmla="*/ 1 w 515"/>
                  <a:gd name="T69" fmla="*/ 3 h 974"/>
                  <a:gd name="T70" fmla="*/ 1 w 515"/>
                  <a:gd name="T71" fmla="*/ 3 h 974"/>
                  <a:gd name="T72" fmla="*/ 1 w 515"/>
                  <a:gd name="T73" fmla="*/ 3 h 974"/>
                  <a:gd name="T74" fmla="*/ 1 w 515"/>
                  <a:gd name="T75" fmla="*/ 3 h 974"/>
                  <a:gd name="T76" fmla="*/ 1 w 515"/>
                  <a:gd name="T77" fmla="*/ 3 h 974"/>
                  <a:gd name="T78" fmla="*/ 1 w 515"/>
                  <a:gd name="T79" fmla="*/ 3 h 974"/>
                  <a:gd name="T80" fmla="*/ 1 w 515"/>
                  <a:gd name="T81" fmla="*/ 3 h 974"/>
                  <a:gd name="T82" fmla="*/ 1 w 515"/>
                  <a:gd name="T83" fmla="*/ 3 h 974"/>
                  <a:gd name="T84" fmla="*/ 0 w 515"/>
                  <a:gd name="T85" fmla="*/ 2 h 974"/>
                  <a:gd name="T86" fmla="*/ 0 w 515"/>
                  <a:gd name="T87" fmla="*/ 2 h 974"/>
                  <a:gd name="T88" fmla="*/ 0 w 515"/>
                  <a:gd name="T89" fmla="*/ 2 h 974"/>
                  <a:gd name="T90" fmla="*/ 1 w 515"/>
                  <a:gd name="T91" fmla="*/ 3 h 974"/>
                  <a:gd name="T92" fmla="*/ 0 w 515"/>
                  <a:gd name="T93" fmla="*/ 2 h 974"/>
                  <a:gd name="T94" fmla="*/ 0 w 515"/>
                  <a:gd name="T95" fmla="*/ 2 h 974"/>
                  <a:gd name="T96" fmla="*/ 0 w 515"/>
                  <a:gd name="T97" fmla="*/ 2 h 974"/>
                  <a:gd name="T98" fmla="*/ 0 w 515"/>
                  <a:gd name="T99" fmla="*/ 2 h 974"/>
                  <a:gd name="T100" fmla="*/ 0 w 515"/>
                  <a:gd name="T101" fmla="*/ 2 h 97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15" h="974">
                    <a:moveTo>
                      <a:pt x="435" y="28"/>
                    </a:moveTo>
                    <a:lnTo>
                      <a:pt x="434" y="24"/>
                    </a:lnTo>
                    <a:lnTo>
                      <a:pt x="433" y="21"/>
                    </a:lnTo>
                    <a:lnTo>
                      <a:pt x="433" y="17"/>
                    </a:lnTo>
                    <a:lnTo>
                      <a:pt x="433" y="13"/>
                    </a:lnTo>
                    <a:lnTo>
                      <a:pt x="435" y="10"/>
                    </a:lnTo>
                    <a:lnTo>
                      <a:pt x="438" y="7"/>
                    </a:lnTo>
                    <a:lnTo>
                      <a:pt x="443" y="4"/>
                    </a:lnTo>
                    <a:lnTo>
                      <a:pt x="450" y="1"/>
                    </a:lnTo>
                    <a:lnTo>
                      <a:pt x="457" y="0"/>
                    </a:lnTo>
                    <a:lnTo>
                      <a:pt x="462" y="0"/>
                    </a:lnTo>
                    <a:lnTo>
                      <a:pt x="467" y="0"/>
                    </a:lnTo>
                    <a:lnTo>
                      <a:pt x="470" y="2"/>
                    </a:lnTo>
                    <a:lnTo>
                      <a:pt x="472" y="5"/>
                    </a:lnTo>
                    <a:lnTo>
                      <a:pt x="474" y="8"/>
                    </a:lnTo>
                    <a:lnTo>
                      <a:pt x="476" y="12"/>
                    </a:lnTo>
                    <a:lnTo>
                      <a:pt x="477" y="16"/>
                    </a:lnTo>
                    <a:lnTo>
                      <a:pt x="435" y="28"/>
                    </a:lnTo>
                    <a:close/>
                    <a:moveTo>
                      <a:pt x="477" y="16"/>
                    </a:moveTo>
                    <a:lnTo>
                      <a:pt x="480" y="25"/>
                    </a:lnTo>
                    <a:lnTo>
                      <a:pt x="488" y="52"/>
                    </a:lnTo>
                    <a:lnTo>
                      <a:pt x="497" y="92"/>
                    </a:lnTo>
                    <a:lnTo>
                      <a:pt x="506" y="142"/>
                    </a:lnTo>
                    <a:lnTo>
                      <a:pt x="510" y="169"/>
                    </a:lnTo>
                    <a:lnTo>
                      <a:pt x="513" y="198"/>
                    </a:lnTo>
                    <a:lnTo>
                      <a:pt x="514" y="228"/>
                    </a:lnTo>
                    <a:lnTo>
                      <a:pt x="515" y="256"/>
                    </a:lnTo>
                    <a:lnTo>
                      <a:pt x="514" y="286"/>
                    </a:lnTo>
                    <a:lnTo>
                      <a:pt x="511" y="315"/>
                    </a:lnTo>
                    <a:lnTo>
                      <a:pt x="509" y="328"/>
                    </a:lnTo>
                    <a:lnTo>
                      <a:pt x="506" y="342"/>
                    </a:lnTo>
                    <a:lnTo>
                      <a:pt x="503" y="356"/>
                    </a:lnTo>
                    <a:lnTo>
                      <a:pt x="499" y="368"/>
                    </a:lnTo>
                    <a:lnTo>
                      <a:pt x="457" y="354"/>
                    </a:lnTo>
                    <a:lnTo>
                      <a:pt x="461" y="341"/>
                    </a:lnTo>
                    <a:lnTo>
                      <a:pt x="464" y="330"/>
                    </a:lnTo>
                    <a:lnTo>
                      <a:pt x="466" y="318"/>
                    </a:lnTo>
                    <a:lnTo>
                      <a:pt x="468" y="306"/>
                    </a:lnTo>
                    <a:lnTo>
                      <a:pt x="471" y="279"/>
                    </a:lnTo>
                    <a:lnTo>
                      <a:pt x="472" y="252"/>
                    </a:lnTo>
                    <a:lnTo>
                      <a:pt x="471" y="225"/>
                    </a:lnTo>
                    <a:lnTo>
                      <a:pt x="469" y="198"/>
                    </a:lnTo>
                    <a:lnTo>
                      <a:pt x="466" y="172"/>
                    </a:lnTo>
                    <a:lnTo>
                      <a:pt x="462" y="146"/>
                    </a:lnTo>
                    <a:lnTo>
                      <a:pt x="454" y="100"/>
                    </a:lnTo>
                    <a:lnTo>
                      <a:pt x="445" y="63"/>
                    </a:lnTo>
                    <a:lnTo>
                      <a:pt x="438" y="37"/>
                    </a:lnTo>
                    <a:lnTo>
                      <a:pt x="435" y="28"/>
                    </a:lnTo>
                    <a:lnTo>
                      <a:pt x="477" y="16"/>
                    </a:lnTo>
                    <a:close/>
                    <a:moveTo>
                      <a:pt x="457" y="354"/>
                    </a:moveTo>
                    <a:lnTo>
                      <a:pt x="457" y="354"/>
                    </a:lnTo>
                    <a:lnTo>
                      <a:pt x="477" y="361"/>
                    </a:lnTo>
                    <a:lnTo>
                      <a:pt x="457" y="354"/>
                    </a:lnTo>
                    <a:close/>
                    <a:moveTo>
                      <a:pt x="499" y="368"/>
                    </a:moveTo>
                    <a:lnTo>
                      <a:pt x="491" y="389"/>
                    </a:lnTo>
                    <a:lnTo>
                      <a:pt x="480" y="411"/>
                    </a:lnTo>
                    <a:lnTo>
                      <a:pt x="469" y="432"/>
                    </a:lnTo>
                    <a:lnTo>
                      <a:pt x="456" y="454"/>
                    </a:lnTo>
                    <a:lnTo>
                      <a:pt x="443" y="476"/>
                    </a:lnTo>
                    <a:lnTo>
                      <a:pt x="428" y="498"/>
                    </a:lnTo>
                    <a:lnTo>
                      <a:pt x="413" y="519"/>
                    </a:lnTo>
                    <a:lnTo>
                      <a:pt x="399" y="541"/>
                    </a:lnTo>
                    <a:lnTo>
                      <a:pt x="363" y="516"/>
                    </a:lnTo>
                    <a:lnTo>
                      <a:pt x="377" y="496"/>
                    </a:lnTo>
                    <a:lnTo>
                      <a:pt x="391" y="474"/>
                    </a:lnTo>
                    <a:lnTo>
                      <a:pt x="405" y="454"/>
                    </a:lnTo>
                    <a:lnTo>
                      <a:pt x="418" y="433"/>
                    </a:lnTo>
                    <a:lnTo>
                      <a:pt x="429" y="413"/>
                    </a:lnTo>
                    <a:lnTo>
                      <a:pt x="441" y="393"/>
                    </a:lnTo>
                    <a:lnTo>
                      <a:pt x="450" y="373"/>
                    </a:lnTo>
                    <a:lnTo>
                      <a:pt x="457" y="354"/>
                    </a:lnTo>
                    <a:lnTo>
                      <a:pt x="499" y="368"/>
                    </a:lnTo>
                    <a:close/>
                    <a:moveTo>
                      <a:pt x="399" y="541"/>
                    </a:moveTo>
                    <a:lnTo>
                      <a:pt x="379" y="569"/>
                    </a:lnTo>
                    <a:lnTo>
                      <a:pt x="361" y="595"/>
                    </a:lnTo>
                    <a:lnTo>
                      <a:pt x="344" y="622"/>
                    </a:lnTo>
                    <a:lnTo>
                      <a:pt x="330" y="647"/>
                    </a:lnTo>
                    <a:lnTo>
                      <a:pt x="324" y="659"/>
                    </a:lnTo>
                    <a:lnTo>
                      <a:pt x="319" y="671"/>
                    </a:lnTo>
                    <a:lnTo>
                      <a:pt x="315" y="682"/>
                    </a:lnTo>
                    <a:lnTo>
                      <a:pt x="311" y="693"/>
                    </a:lnTo>
                    <a:lnTo>
                      <a:pt x="308" y="704"/>
                    </a:lnTo>
                    <a:lnTo>
                      <a:pt x="307" y="714"/>
                    </a:lnTo>
                    <a:lnTo>
                      <a:pt x="307" y="724"/>
                    </a:lnTo>
                    <a:lnTo>
                      <a:pt x="308" y="733"/>
                    </a:lnTo>
                    <a:lnTo>
                      <a:pt x="265" y="743"/>
                    </a:lnTo>
                    <a:lnTo>
                      <a:pt x="263" y="729"/>
                    </a:lnTo>
                    <a:lnTo>
                      <a:pt x="263" y="717"/>
                    </a:lnTo>
                    <a:lnTo>
                      <a:pt x="264" y="704"/>
                    </a:lnTo>
                    <a:lnTo>
                      <a:pt x="266" y="690"/>
                    </a:lnTo>
                    <a:lnTo>
                      <a:pt x="270" y="677"/>
                    </a:lnTo>
                    <a:lnTo>
                      <a:pt x="275" y="663"/>
                    </a:lnTo>
                    <a:lnTo>
                      <a:pt x="281" y="649"/>
                    </a:lnTo>
                    <a:lnTo>
                      <a:pt x="287" y="635"/>
                    </a:lnTo>
                    <a:lnTo>
                      <a:pt x="303" y="606"/>
                    </a:lnTo>
                    <a:lnTo>
                      <a:pt x="321" y="577"/>
                    </a:lnTo>
                    <a:lnTo>
                      <a:pt x="341" y="547"/>
                    </a:lnTo>
                    <a:lnTo>
                      <a:pt x="363" y="516"/>
                    </a:lnTo>
                    <a:lnTo>
                      <a:pt x="399" y="541"/>
                    </a:lnTo>
                    <a:close/>
                    <a:moveTo>
                      <a:pt x="265" y="743"/>
                    </a:moveTo>
                    <a:lnTo>
                      <a:pt x="265" y="743"/>
                    </a:lnTo>
                    <a:lnTo>
                      <a:pt x="287" y="737"/>
                    </a:lnTo>
                    <a:lnTo>
                      <a:pt x="265" y="743"/>
                    </a:lnTo>
                    <a:close/>
                    <a:moveTo>
                      <a:pt x="308" y="732"/>
                    </a:moveTo>
                    <a:lnTo>
                      <a:pt x="313" y="754"/>
                    </a:lnTo>
                    <a:lnTo>
                      <a:pt x="317" y="777"/>
                    </a:lnTo>
                    <a:lnTo>
                      <a:pt x="320" y="801"/>
                    </a:lnTo>
                    <a:lnTo>
                      <a:pt x="323" y="825"/>
                    </a:lnTo>
                    <a:lnTo>
                      <a:pt x="324" y="850"/>
                    </a:lnTo>
                    <a:lnTo>
                      <a:pt x="324" y="873"/>
                    </a:lnTo>
                    <a:lnTo>
                      <a:pt x="323" y="895"/>
                    </a:lnTo>
                    <a:lnTo>
                      <a:pt x="321" y="914"/>
                    </a:lnTo>
                    <a:lnTo>
                      <a:pt x="278" y="907"/>
                    </a:lnTo>
                    <a:lnTo>
                      <a:pt x="280" y="890"/>
                    </a:lnTo>
                    <a:lnTo>
                      <a:pt x="280" y="870"/>
                    </a:lnTo>
                    <a:lnTo>
                      <a:pt x="280" y="850"/>
                    </a:lnTo>
                    <a:lnTo>
                      <a:pt x="279" y="828"/>
                    </a:lnTo>
                    <a:lnTo>
                      <a:pt x="277" y="806"/>
                    </a:lnTo>
                    <a:lnTo>
                      <a:pt x="274" y="783"/>
                    </a:lnTo>
                    <a:lnTo>
                      <a:pt x="270" y="763"/>
                    </a:lnTo>
                    <a:lnTo>
                      <a:pt x="265" y="743"/>
                    </a:lnTo>
                    <a:lnTo>
                      <a:pt x="308" y="732"/>
                    </a:lnTo>
                    <a:close/>
                    <a:moveTo>
                      <a:pt x="321" y="914"/>
                    </a:moveTo>
                    <a:lnTo>
                      <a:pt x="319" y="926"/>
                    </a:lnTo>
                    <a:lnTo>
                      <a:pt x="317" y="936"/>
                    </a:lnTo>
                    <a:lnTo>
                      <a:pt x="313" y="945"/>
                    </a:lnTo>
                    <a:lnTo>
                      <a:pt x="309" y="953"/>
                    </a:lnTo>
                    <a:lnTo>
                      <a:pt x="272" y="931"/>
                    </a:lnTo>
                    <a:lnTo>
                      <a:pt x="275" y="922"/>
                    </a:lnTo>
                    <a:lnTo>
                      <a:pt x="278" y="907"/>
                    </a:lnTo>
                    <a:lnTo>
                      <a:pt x="321" y="914"/>
                    </a:lnTo>
                    <a:close/>
                    <a:moveTo>
                      <a:pt x="309" y="953"/>
                    </a:moveTo>
                    <a:lnTo>
                      <a:pt x="402" y="795"/>
                    </a:lnTo>
                    <a:lnTo>
                      <a:pt x="309" y="953"/>
                    </a:lnTo>
                    <a:lnTo>
                      <a:pt x="290" y="942"/>
                    </a:lnTo>
                    <a:lnTo>
                      <a:pt x="309" y="953"/>
                    </a:lnTo>
                    <a:close/>
                    <a:moveTo>
                      <a:pt x="309" y="953"/>
                    </a:moveTo>
                    <a:lnTo>
                      <a:pt x="305" y="958"/>
                    </a:lnTo>
                    <a:lnTo>
                      <a:pt x="301" y="964"/>
                    </a:lnTo>
                    <a:lnTo>
                      <a:pt x="297" y="967"/>
                    </a:lnTo>
                    <a:lnTo>
                      <a:pt x="292" y="970"/>
                    </a:lnTo>
                    <a:lnTo>
                      <a:pt x="287" y="972"/>
                    </a:lnTo>
                    <a:lnTo>
                      <a:pt x="282" y="973"/>
                    </a:lnTo>
                    <a:lnTo>
                      <a:pt x="276" y="974"/>
                    </a:lnTo>
                    <a:lnTo>
                      <a:pt x="270" y="973"/>
                    </a:lnTo>
                    <a:lnTo>
                      <a:pt x="279" y="930"/>
                    </a:lnTo>
                    <a:lnTo>
                      <a:pt x="279" y="931"/>
                    </a:lnTo>
                    <a:lnTo>
                      <a:pt x="276" y="931"/>
                    </a:lnTo>
                    <a:lnTo>
                      <a:pt x="273" y="932"/>
                    </a:lnTo>
                    <a:lnTo>
                      <a:pt x="272" y="931"/>
                    </a:lnTo>
                    <a:lnTo>
                      <a:pt x="309" y="953"/>
                    </a:lnTo>
                    <a:close/>
                    <a:moveTo>
                      <a:pt x="270" y="973"/>
                    </a:moveTo>
                    <a:lnTo>
                      <a:pt x="262" y="970"/>
                    </a:lnTo>
                    <a:lnTo>
                      <a:pt x="254" y="966"/>
                    </a:lnTo>
                    <a:lnTo>
                      <a:pt x="247" y="960"/>
                    </a:lnTo>
                    <a:lnTo>
                      <a:pt x="240" y="952"/>
                    </a:lnTo>
                    <a:lnTo>
                      <a:pt x="273" y="924"/>
                    </a:lnTo>
                    <a:lnTo>
                      <a:pt x="277" y="928"/>
                    </a:lnTo>
                    <a:lnTo>
                      <a:pt x="279" y="930"/>
                    </a:lnTo>
                    <a:lnTo>
                      <a:pt x="270" y="973"/>
                    </a:lnTo>
                    <a:close/>
                    <a:moveTo>
                      <a:pt x="272" y="923"/>
                    </a:moveTo>
                    <a:lnTo>
                      <a:pt x="271" y="922"/>
                    </a:lnTo>
                    <a:lnTo>
                      <a:pt x="273" y="924"/>
                    </a:lnTo>
                    <a:lnTo>
                      <a:pt x="256" y="938"/>
                    </a:lnTo>
                    <a:lnTo>
                      <a:pt x="272" y="923"/>
                    </a:lnTo>
                    <a:close/>
                    <a:moveTo>
                      <a:pt x="240" y="952"/>
                    </a:moveTo>
                    <a:lnTo>
                      <a:pt x="214" y="926"/>
                    </a:lnTo>
                    <a:lnTo>
                      <a:pt x="181" y="892"/>
                    </a:lnTo>
                    <a:lnTo>
                      <a:pt x="143" y="854"/>
                    </a:lnTo>
                    <a:lnTo>
                      <a:pt x="104" y="815"/>
                    </a:lnTo>
                    <a:lnTo>
                      <a:pt x="68" y="779"/>
                    </a:lnTo>
                    <a:lnTo>
                      <a:pt x="38" y="750"/>
                    </a:lnTo>
                    <a:lnTo>
                      <a:pt x="17" y="730"/>
                    </a:lnTo>
                    <a:lnTo>
                      <a:pt x="10" y="722"/>
                    </a:lnTo>
                    <a:lnTo>
                      <a:pt x="39" y="691"/>
                    </a:lnTo>
                    <a:lnTo>
                      <a:pt x="47" y="699"/>
                    </a:lnTo>
                    <a:lnTo>
                      <a:pt x="68" y="719"/>
                    </a:lnTo>
                    <a:lnTo>
                      <a:pt x="99" y="749"/>
                    </a:lnTo>
                    <a:lnTo>
                      <a:pt x="135" y="784"/>
                    </a:lnTo>
                    <a:lnTo>
                      <a:pt x="174" y="823"/>
                    </a:lnTo>
                    <a:lnTo>
                      <a:pt x="212" y="861"/>
                    </a:lnTo>
                    <a:lnTo>
                      <a:pt x="246" y="896"/>
                    </a:lnTo>
                    <a:lnTo>
                      <a:pt x="272" y="923"/>
                    </a:lnTo>
                    <a:lnTo>
                      <a:pt x="240" y="952"/>
                    </a:lnTo>
                    <a:close/>
                    <a:moveTo>
                      <a:pt x="10" y="722"/>
                    </a:moveTo>
                    <a:lnTo>
                      <a:pt x="6" y="719"/>
                    </a:lnTo>
                    <a:lnTo>
                      <a:pt x="3" y="716"/>
                    </a:lnTo>
                    <a:lnTo>
                      <a:pt x="1" y="713"/>
                    </a:lnTo>
                    <a:lnTo>
                      <a:pt x="0" y="710"/>
                    </a:lnTo>
                    <a:lnTo>
                      <a:pt x="0" y="706"/>
                    </a:lnTo>
                    <a:lnTo>
                      <a:pt x="1" y="702"/>
                    </a:lnTo>
                    <a:lnTo>
                      <a:pt x="4" y="696"/>
                    </a:lnTo>
                    <a:lnTo>
                      <a:pt x="9" y="691"/>
                    </a:lnTo>
                    <a:lnTo>
                      <a:pt x="14" y="686"/>
                    </a:lnTo>
                    <a:lnTo>
                      <a:pt x="19" y="683"/>
                    </a:lnTo>
                    <a:lnTo>
                      <a:pt x="23" y="682"/>
                    </a:lnTo>
                    <a:lnTo>
                      <a:pt x="27" y="682"/>
                    </a:lnTo>
                    <a:lnTo>
                      <a:pt x="30" y="683"/>
                    </a:lnTo>
                    <a:lnTo>
                      <a:pt x="34" y="685"/>
                    </a:lnTo>
                    <a:lnTo>
                      <a:pt x="36" y="688"/>
                    </a:lnTo>
                    <a:lnTo>
                      <a:pt x="39" y="691"/>
                    </a:lnTo>
                    <a:lnTo>
                      <a:pt x="10" y="722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06" name="Freeform 702">
                <a:extLst>
                  <a:ext uri="{FF2B5EF4-FFF2-40B4-BE49-F238E27FC236}">
                    <a16:creationId xmlns:a16="http://schemas.microsoft.com/office/drawing/2014/main" id="{71684AAB-FEFF-4611-8C65-EAF981D774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94" y="1584"/>
                <a:ext cx="13" cy="12"/>
              </a:xfrm>
              <a:custGeom>
                <a:avLst/>
                <a:gdLst>
                  <a:gd name="T0" fmla="*/ 0 w 251"/>
                  <a:gd name="T1" fmla="*/ 1 h 218"/>
                  <a:gd name="T2" fmla="*/ 0 w 251"/>
                  <a:gd name="T3" fmla="*/ 1 h 218"/>
                  <a:gd name="T4" fmla="*/ 0 w 251"/>
                  <a:gd name="T5" fmla="*/ 1 h 218"/>
                  <a:gd name="T6" fmla="*/ 0 w 251"/>
                  <a:gd name="T7" fmla="*/ 1 h 218"/>
                  <a:gd name="T8" fmla="*/ 0 w 251"/>
                  <a:gd name="T9" fmla="*/ 1 h 218"/>
                  <a:gd name="T10" fmla="*/ 0 w 251"/>
                  <a:gd name="T11" fmla="*/ 1 h 218"/>
                  <a:gd name="T12" fmla="*/ 0 w 251"/>
                  <a:gd name="T13" fmla="*/ 1 h 218"/>
                  <a:gd name="T14" fmla="*/ 0 w 251"/>
                  <a:gd name="T15" fmla="*/ 1 h 218"/>
                  <a:gd name="T16" fmla="*/ 0 w 251"/>
                  <a:gd name="T17" fmla="*/ 1 h 218"/>
                  <a:gd name="T18" fmla="*/ 0 w 251"/>
                  <a:gd name="T19" fmla="*/ 1 h 218"/>
                  <a:gd name="T20" fmla="*/ 0 w 251"/>
                  <a:gd name="T21" fmla="*/ 0 h 218"/>
                  <a:gd name="T22" fmla="*/ 0 w 251"/>
                  <a:gd name="T23" fmla="*/ 0 h 218"/>
                  <a:gd name="T24" fmla="*/ 0 w 251"/>
                  <a:gd name="T25" fmla="*/ 0 h 218"/>
                  <a:gd name="T26" fmla="*/ 0 w 251"/>
                  <a:gd name="T27" fmla="*/ 0 h 218"/>
                  <a:gd name="T28" fmla="*/ 0 w 251"/>
                  <a:gd name="T29" fmla="*/ 0 h 218"/>
                  <a:gd name="T30" fmla="*/ 0 w 251"/>
                  <a:gd name="T31" fmla="*/ 0 h 218"/>
                  <a:gd name="T32" fmla="*/ 0 w 251"/>
                  <a:gd name="T33" fmla="*/ 0 h 218"/>
                  <a:gd name="T34" fmla="*/ 0 w 251"/>
                  <a:gd name="T35" fmla="*/ 0 h 218"/>
                  <a:gd name="T36" fmla="*/ 0 w 251"/>
                  <a:gd name="T37" fmla="*/ 0 h 218"/>
                  <a:gd name="T38" fmla="*/ 0 w 251"/>
                  <a:gd name="T39" fmla="*/ 0 h 218"/>
                  <a:gd name="T40" fmla="*/ 0 w 251"/>
                  <a:gd name="T41" fmla="*/ 0 h 218"/>
                  <a:gd name="T42" fmla="*/ 0 w 251"/>
                  <a:gd name="T43" fmla="*/ 0 h 218"/>
                  <a:gd name="T44" fmla="*/ 0 w 251"/>
                  <a:gd name="T45" fmla="*/ 1 h 218"/>
                  <a:gd name="T46" fmla="*/ 0 w 251"/>
                  <a:gd name="T47" fmla="*/ 1 h 218"/>
                  <a:gd name="T48" fmla="*/ 0 w 251"/>
                  <a:gd name="T49" fmla="*/ 0 h 218"/>
                  <a:gd name="T50" fmla="*/ 0 w 251"/>
                  <a:gd name="T51" fmla="*/ 0 h 218"/>
                  <a:gd name="T52" fmla="*/ 0 w 251"/>
                  <a:gd name="T53" fmla="*/ 0 h 218"/>
                  <a:gd name="T54" fmla="*/ 0 w 251"/>
                  <a:gd name="T55" fmla="*/ 0 h 218"/>
                  <a:gd name="T56" fmla="*/ 0 w 251"/>
                  <a:gd name="T57" fmla="*/ 0 h 218"/>
                  <a:gd name="T58" fmla="*/ 0 w 251"/>
                  <a:gd name="T59" fmla="*/ 0 h 218"/>
                  <a:gd name="T60" fmla="*/ 0 w 251"/>
                  <a:gd name="T61" fmla="*/ 0 h 218"/>
                  <a:gd name="T62" fmla="*/ 0 w 251"/>
                  <a:gd name="T63" fmla="*/ 0 h 218"/>
                  <a:gd name="T64" fmla="*/ 1 w 251"/>
                  <a:gd name="T65" fmla="*/ 0 h 218"/>
                  <a:gd name="T66" fmla="*/ 1 w 251"/>
                  <a:gd name="T67" fmla="*/ 0 h 218"/>
                  <a:gd name="T68" fmla="*/ 1 w 251"/>
                  <a:gd name="T69" fmla="*/ 1 h 218"/>
                  <a:gd name="T70" fmla="*/ 1 w 251"/>
                  <a:gd name="T71" fmla="*/ 1 h 218"/>
                  <a:gd name="T72" fmla="*/ 0 w 251"/>
                  <a:gd name="T73" fmla="*/ 0 h 218"/>
                  <a:gd name="T74" fmla="*/ 0 w 251"/>
                  <a:gd name="T75" fmla="*/ 0 h 218"/>
                  <a:gd name="T76" fmla="*/ 0 w 251"/>
                  <a:gd name="T77" fmla="*/ 0 h 218"/>
                  <a:gd name="T78" fmla="*/ 0 w 251"/>
                  <a:gd name="T79" fmla="*/ 0 h 218"/>
                  <a:gd name="T80" fmla="*/ 1 w 251"/>
                  <a:gd name="T81" fmla="*/ 1 h 218"/>
                  <a:gd name="T82" fmla="*/ 1 w 251"/>
                  <a:gd name="T83" fmla="*/ 1 h 218"/>
                  <a:gd name="T84" fmla="*/ 1 w 251"/>
                  <a:gd name="T85" fmla="*/ 1 h 218"/>
                  <a:gd name="T86" fmla="*/ 1 w 251"/>
                  <a:gd name="T87" fmla="*/ 1 h 218"/>
                  <a:gd name="T88" fmla="*/ 1 w 251"/>
                  <a:gd name="T89" fmla="*/ 1 h 218"/>
                  <a:gd name="T90" fmla="*/ 1 w 251"/>
                  <a:gd name="T91" fmla="*/ 1 h 218"/>
                  <a:gd name="T92" fmla="*/ 1 w 251"/>
                  <a:gd name="T93" fmla="*/ 1 h 218"/>
                  <a:gd name="T94" fmla="*/ 1 w 251"/>
                  <a:gd name="T95" fmla="*/ 1 h 218"/>
                  <a:gd name="T96" fmla="*/ 1 w 251"/>
                  <a:gd name="T97" fmla="*/ 1 h 21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51" h="218">
                    <a:moveTo>
                      <a:pt x="44" y="197"/>
                    </a:moveTo>
                    <a:lnTo>
                      <a:pt x="44" y="201"/>
                    </a:lnTo>
                    <a:lnTo>
                      <a:pt x="43" y="205"/>
                    </a:lnTo>
                    <a:lnTo>
                      <a:pt x="42" y="208"/>
                    </a:lnTo>
                    <a:lnTo>
                      <a:pt x="39" y="212"/>
                    </a:lnTo>
                    <a:lnTo>
                      <a:pt x="37" y="215"/>
                    </a:lnTo>
                    <a:lnTo>
                      <a:pt x="33" y="217"/>
                    </a:lnTo>
                    <a:lnTo>
                      <a:pt x="27" y="218"/>
                    </a:lnTo>
                    <a:lnTo>
                      <a:pt x="20" y="218"/>
                    </a:lnTo>
                    <a:lnTo>
                      <a:pt x="13" y="217"/>
                    </a:lnTo>
                    <a:lnTo>
                      <a:pt x="8" y="216"/>
                    </a:lnTo>
                    <a:lnTo>
                      <a:pt x="4" y="214"/>
                    </a:lnTo>
                    <a:lnTo>
                      <a:pt x="2" y="211"/>
                    </a:lnTo>
                    <a:lnTo>
                      <a:pt x="1" y="206"/>
                    </a:lnTo>
                    <a:lnTo>
                      <a:pt x="0" y="203"/>
                    </a:lnTo>
                    <a:lnTo>
                      <a:pt x="0" y="199"/>
                    </a:lnTo>
                    <a:lnTo>
                      <a:pt x="0" y="195"/>
                    </a:lnTo>
                    <a:lnTo>
                      <a:pt x="44" y="197"/>
                    </a:lnTo>
                    <a:close/>
                    <a:moveTo>
                      <a:pt x="0" y="195"/>
                    </a:moveTo>
                    <a:lnTo>
                      <a:pt x="1" y="186"/>
                    </a:lnTo>
                    <a:lnTo>
                      <a:pt x="3" y="162"/>
                    </a:lnTo>
                    <a:lnTo>
                      <a:pt x="7" y="130"/>
                    </a:lnTo>
                    <a:lnTo>
                      <a:pt x="14" y="92"/>
                    </a:lnTo>
                    <a:lnTo>
                      <a:pt x="19" y="73"/>
                    </a:lnTo>
                    <a:lnTo>
                      <a:pt x="24" y="55"/>
                    </a:lnTo>
                    <a:lnTo>
                      <a:pt x="31" y="39"/>
                    </a:lnTo>
                    <a:lnTo>
                      <a:pt x="38" y="24"/>
                    </a:lnTo>
                    <a:lnTo>
                      <a:pt x="43" y="18"/>
                    </a:lnTo>
                    <a:lnTo>
                      <a:pt x="48" y="13"/>
                    </a:lnTo>
                    <a:lnTo>
                      <a:pt x="52" y="8"/>
                    </a:lnTo>
                    <a:lnTo>
                      <a:pt x="57" y="5"/>
                    </a:lnTo>
                    <a:lnTo>
                      <a:pt x="63" y="2"/>
                    </a:lnTo>
                    <a:lnTo>
                      <a:pt x="68" y="1"/>
                    </a:lnTo>
                    <a:lnTo>
                      <a:pt x="74" y="0"/>
                    </a:lnTo>
                    <a:lnTo>
                      <a:pt x="80" y="1"/>
                    </a:lnTo>
                    <a:lnTo>
                      <a:pt x="72" y="44"/>
                    </a:lnTo>
                    <a:lnTo>
                      <a:pt x="70" y="44"/>
                    </a:lnTo>
                    <a:lnTo>
                      <a:pt x="68" y="45"/>
                    </a:lnTo>
                    <a:lnTo>
                      <a:pt x="66" y="46"/>
                    </a:lnTo>
                    <a:lnTo>
                      <a:pt x="65" y="49"/>
                    </a:lnTo>
                    <a:lnTo>
                      <a:pt x="62" y="56"/>
                    </a:lnTo>
                    <a:lnTo>
                      <a:pt x="59" y="65"/>
                    </a:lnTo>
                    <a:lnTo>
                      <a:pt x="54" y="90"/>
                    </a:lnTo>
                    <a:lnTo>
                      <a:pt x="50" y="118"/>
                    </a:lnTo>
                    <a:lnTo>
                      <a:pt x="47" y="147"/>
                    </a:lnTo>
                    <a:lnTo>
                      <a:pt x="45" y="173"/>
                    </a:lnTo>
                    <a:lnTo>
                      <a:pt x="44" y="190"/>
                    </a:lnTo>
                    <a:lnTo>
                      <a:pt x="44" y="197"/>
                    </a:lnTo>
                    <a:lnTo>
                      <a:pt x="0" y="195"/>
                    </a:lnTo>
                    <a:close/>
                    <a:moveTo>
                      <a:pt x="80" y="1"/>
                    </a:moveTo>
                    <a:lnTo>
                      <a:pt x="81" y="1"/>
                    </a:lnTo>
                    <a:lnTo>
                      <a:pt x="76" y="22"/>
                    </a:lnTo>
                    <a:lnTo>
                      <a:pt x="80" y="1"/>
                    </a:lnTo>
                    <a:close/>
                    <a:moveTo>
                      <a:pt x="81" y="1"/>
                    </a:moveTo>
                    <a:lnTo>
                      <a:pt x="88" y="3"/>
                    </a:lnTo>
                    <a:lnTo>
                      <a:pt x="93" y="5"/>
                    </a:lnTo>
                    <a:lnTo>
                      <a:pt x="99" y="8"/>
                    </a:lnTo>
                    <a:lnTo>
                      <a:pt x="105" y="12"/>
                    </a:lnTo>
                    <a:lnTo>
                      <a:pt x="117" y="22"/>
                    </a:lnTo>
                    <a:lnTo>
                      <a:pt x="131" y="35"/>
                    </a:lnTo>
                    <a:lnTo>
                      <a:pt x="144" y="48"/>
                    </a:lnTo>
                    <a:lnTo>
                      <a:pt x="158" y="63"/>
                    </a:lnTo>
                    <a:lnTo>
                      <a:pt x="172" y="79"/>
                    </a:lnTo>
                    <a:lnTo>
                      <a:pt x="184" y="95"/>
                    </a:lnTo>
                    <a:lnTo>
                      <a:pt x="208" y="127"/>
                    </a:lnTo>
                    <a:lnTo>
                      <a:pt x="227" y="153"/>
                    </a:lnTo>
                    <a:lnTo>
                      <a:pt x="240" y="172"/>
                    </a:lnTo>
                    <a:lnTo>
                      <a:pt x="245" y="180"/>
                    </a:lnTo>
                    <a:lnTo>
                      <a:pt x="208" y="203"/>
                    </a:lnTo>
                    <a:lnTo>
                      <a:pt x="204" y="196"/>
                    </a:lnTo>
                    <a:lnTo>
                      <a:pt x="192" y="180"/>
                    </a:lnTo>
                    <a:lnTo>
                      <a:pt x="176" y="155"/>
                    </a:lnTo>
                    <a:lnTo>
                      <a:pt x="154" y="127"/>
                    </a:lnTo>
                    <a:lnTo>
                      <a:pt x="132" y="98"/>
                    </a:lnTo>
                    <a:lnTo>
                      <a:pt x="109" y="72"/>
                    </a:lnTo>
                    <a:lnTo>
                      <a:pt x="99" y="61"/>
                    </a:lnTo>
                    <a:lnTo>
                      <a:pt x="89" y="53"/>
                    </a:lnTo>
                    <a:lnTo>
                      <a:pt x="79" y="47"/>
                    </a:lnTo>
                    <a:lnTo>
                      <a:pt x="71" y="43"/>
                    </a:lnTo>
                    <a:lnTo>
                      <a:pt x="81" y="1"/>
                    </a:lnTo>
                    <a:close/>
                    <a:moveTo>
                      <a:pt x="245" y="180"/>
                    </a:moveTo>
                    <a:lnTo>
                      <a:pt x="247" y="183"/>
                    </a:lnTo>
                    <a:lnTo>
                      <a:pt x="249" y="186"/>
                    </a:lnTo>
                    <a:lnTo>
                      <a:pt x="250" y="190"/>
                    </a:lnTo>
                    <a:lnTo>
                      <a:pt x="251" y="193"/>
                    </a:lnTo>
                    <a:lnTo>
                      <a:pt x="250" y="197"/>
                    </a:lnTo>
                    <a:lnTo>
                      <a:pt x="248" y="201"/>
                    </a:lnTo>
                    <a:lnTo>
                      <a:pt x="244" y="205"/>
                    </a:lnTo>
                    <a:lnTo>
                      <a:pt x="239" y="209"/>
                    </a:lnTo>
                    <a:lnTo>
                      <a:pt x="232" y="214"/>
                    </a:lnTo>
                    <a:lnTo>
                      <a:pt x="227" y="215"/>
                    </a:lnTo>
                    <a:lnTo>
                      <a:pt x="223" y="216"/>
                    </a:lnTo>
                    <a:lnTo>
                      <a:pt x="219" y="215"/>
                    </a:lnTo>
                    <a:lnTo>
                      <a:pt x="216" y="213"/>
                    </a:lnTo>
                    <a:lnTo>
                      <a:pt x="213" y="209"/>
                    </a:lnTo>
                    <a:lnTo>
                      <a:pt x="210" y="206"/>
                    </a:lnTo>
                    <a:lnTo>
                      <a:pt x="208" y="203"/>
                    </a:lnTo>
                    <a:lnTo>
                      <a:pt x="245" y="180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07" name="Freeform 703">
                <a:extLst>
                  <a:ext uri="{FF2B5EF4-FFF2-40B4-BE49-F238E27FC236}">
                    <a16:creationId xmlns:a16="http://schemas.microsoft.com/office/drawing/2014/main" id="{E8D054BC-C812-415A-B87E-3B22AADD56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16" y="1570"/>
                <a:ext cx="13" cy="38"/>
              </a:xfrm>
              <a:custGeom>
                <a:avLst/>
                <a:gdLst>
                  <a:gd name="T0" fmla="*/ 0 w 239"/>
                  <a:gd name="T1" fmla="*/ 0 h 723"/>
                  <a:gd name="T2" fmla="*/ 0 w 239"/>
                  <a:gd name="T3" fmla="*/ 0 h 723"/>
                  <a:gd name="T4" fmla="*/ 0 w 239"/>
                  <a:gd name="T5" fmla="*/ 0 h 723"/>
                  <a:gd name="T6" fmla="*/ 0 w 239"/>
                  <a:gd name="T7" fmla="*/ 0 h 723"/>
                  <a:gd name="T8" fmla="*/ 0 w 239"/>
                  <a:gd name="T9" fmla="*/ 0 h 723"/>
                  <a:gd name="T10" fmla="*/ 0 w 239"/>
                  <a:gd name="T11" fmla="*/ 0 h 723"/>
                  <a:gd name="T12" fmla="*/ 0 w 239"/>
                  <a:gd name="T13" fmla="*/ 0 h 723"/>
                  <a:gd name="T14" fmla="*/ 0 w 239"/>
                  <a:gd name="T15" fmla="*/ 0 h 723"/>
                  <a:gd name="T16" fmla="*/ 0 w 239"/>
                  <a:gd name="T17" fmla="*/ 0 h 723"/>
                  <a:gd name="T18" fmla="*/ 0 w 239"/>
                  <a:gd name="T19" fmla="*/ 0 h 723"/>
                  <a:gd name="T20" fmla="*/ 0 w 239"/>
                  <a:gd name="T21" fmla="*/ 0 h 723"/>
                  <a:gd name="T22" fmla="*/ 0 w 239"/>
                  <a:gd name="T23" fmla="*/ 0 h 723"/>
                  <a:gd name="T24" fmla="*/ 0 w 239"/>
                  <a:gd name="T25" fmla="*/ 0 h 723"/>
                  <a:gd name="T26" fmla="*/ 1 w 239"/>
                  <a:gd name="T27" fmla="*/ 1 h 723"/>
                  <a:gd name="T28" fmla="*/ 0 w 239"/>
                  <a:gd name="T29" fmla="*/ 1 h 723"/>
                  <a:gd name="T30" fmla="*/ 0 w 239"/>
                  <a:gd name="T31" fmla="*/ 1 h 723"/>
                  <a:gd name="T32" fmla="*/ 0 w 239"/>
                  <a:gd name="T33" fmla="*/ 1 h 723"/>
                  <a:gd name="T34" fmla="*/ 0 w 239"/>
                  <a:gd name="T35" fmla="*/ 0 h 723"/>
                  <a:gd name="T36" fmla="*/ 0 w 239"/>
                  <a:gd name="T37" fmla="*/ 0 h 723"/>
                  <a:gd name="T38" fmla="*/ 0 w 239"/>
                  <a:gd name="T39" fmla="*/ 0 h 723"/>
                  <a:gd name="T40" fmla="*/ 1 w 239"/>
                  <a:gd name="T41" fmla="*/ 1 h 723"/>
                  <a:gd name="T42" fmla="*/ 1 w 239"/>
                  <a:gd name="T43" fmla="*/ 1 h 723"/>
                  <a:gd name="T44" fmla="*/ 1 w 239"/>
                  <a:gd name="T45" fmla="*/ 1 h 723"/>
                  <a:gd name="T46" fmla="*/ 1 w 239"/>
                  <a:gd name="T47" fmla="*/ 1 h 723"/>
                  <a:gd name="T48" fmla="*/ 1 w 239"/>
                  <a:gd name="T49" fmla="*/ 1 h 723"/>
                  <a:gd name="T50" fmla="*/ 1 w 239"/>
                  <a:gd name="T51" fmla="*/ 1 h 723"/>
                  <a:gd name="T52" fmla="*/ 1 w 239"/>
                  <a:gd name="T53" fmla="*/ 1 h 723"/>
                  <a:gd name="T54" fmla="*/ 1 w 239"/>
                  <a:gd name="T55" fmla="*/ 1 h 723"/>
                  <a:gd name="T56" fmla="*/ 1 w 239"/>
                  <a:gd name="T57" fmla="*/ 1 h 723"/>
                  <a:gd name="T58" fmla="*/ 1 w 239"/>
                  <a:gd name="T59" fmla="*/ 1 h 723"/>
                  <a:gd name="T60" fmla="*/ 0 w 239"/>
                  <a:gd name="T61" fmla="*/ 1 h 723"/>
                  <a:gd name="T62" fmla="*/ 0 w 239"/>
                  <a:gd name="T63" fmla="*/ 1 h 723"/>
                  <a:gd name="T64" fmla="*/ 1 w 239"/>
                  <a:gd name="T65" fmla="*/ 1 h 723"/>
                  <a:gd name="T66" fmla="*/ 1 w 239"/>
                  <a:gd name="T67" fmla="*/ 1 h 723"/>
                  <a:gd name="T68" fmla="*/ 1 w 239"/>
                  <a:gd name="T69" fmla="*/ 1 h 723"/>
                  <a:gd name="T70" fmla="*/ 1 w 239"/>
                  <a:gd name="T71" fmla="*/ 2 h 723"/>
                  <a:gd name="T72" fmla="*/ 1 w 239"/>
                  <a:gd name="T73" fmla="*/ 2 h 723"/>
                  <a:gd name="T74" fmla="*/ 1 w 239"/>
                  <a:gd name="T75" fmla="*/ 2 h 723"/>
                  <a:gd name="T76" fmla="*/ 1 w 239"/>
                  <a:gd name="T77" fmla="*/ 2 h 723"/>
                  <a:gd name="T78" fmla="*/ 1 w 239"/>
                  <a:gd name="T79" fmla="*/ 1 h 723"/>
                  <a:gd name="T80" fmla="*/ 1 w 239"/>
                  <a:gd name="T81" fmla="*/ 1 h 723"/>
                  <a:gd name="T82" fmla="*/ 1 w 239"/>
                  <a:gd name="T83" fmla="*/ 1 h 723"/>
                  <a:gd name="T84" fmla="*/ 1 w 239"/>
                  <a:gd name="T85" fmla="*/ 2 h 723"/>
                  <a:gd name="T86" fmla="*/ 1 w 239"/>
                  <a:gd name="T87" fmla="*/ 2 h 723"/>
                  <a:gd name="T88" fmla="*/ 1 w 239"/>
                  <a:gd name="T89" fmla="*/ 2 h 723"/>
                  <a:gd name="T90" fmla="*/ 0 w 239"/>
                  <a:gd name="T91" fmla="*/ 2 h 723"/>
                  <a:gd name="T92" fmla="*/ 1 w 239"/>
                  <a:gd name="T93" fmla="*/ 2 h 723"/>
                  <a:gd name="T94" fmla="*/ 0 w 239"/>
                  <a:gd name="T95" fmla="*/ 2 h 723"/>
                  <a:gd name="T96" fmla="*/ 0 w 239"/>
                  <a:gd name="T97" fmla="*/ 2 h 723"/>
                  <a:gd name="T98" fmla="*/ 0 w 239"/>
                  <a:gd name="T99" fmla="*/ 2 h 723"/>
                  <a:gd name="T100" fmla="*/ 0 w 239"/>
                  <a:gd name="T101" fmla="*/ 2 h 723"/>
                  <a:gd name="T102" fmla="*/ 0 w 239"/>
                  <a:gd name="T103" fmla="*/ 2 h 723"/>
                  <a:gd name="T104" fmla="*/ 0 w 239"/>
                  <a:gd name="T105" fmla="*/ 2 h 723"/>
                  <a:gd name="T106" fmla="*/ 0 w 239"/>
                  <a:gd name="T107" fmla="*/ 2 h 723"/>
                  <a:gd name="T108" fmla="*/ 0 w 239"/>
                  <a:gd name="T109" fmla="*/ 2 h 723"/>
                  <a:gd name="T110" fmla="*/ 0 w 239"/>
                  <a:gd name="T111" fmla="*/ 2 h 72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39" h="723">
                    <a:moveTo>
                      <a:pt x="6" y="35"/>
                    </a:moveTo>
                    <a:lnTo>
                      <a:pt x="4" y="32"/>
                    </a:lnTo>
                    <a:lnTo>
                      <a:pt x="2" y="28"/>
                    </a:lnTo>
                    <a:lnTo>
                      <a:pt x="1" y="25"/>
                    </a:lnTo>
                    <a:lnTo>
                      <a:pt x="0" y="21"/>
                    </a:lnTo>
                    <a:lnTo>
                      <a:pt x="1" y="18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3" y="5"/>
                    </a:lnTo>
                    <a:lnTo>
                      <a:pt x="20" y="2"/>
                    </a:lnTo>
                    <a:lnTo>
                      <a:pt x="25" y="1"/>
                    </a:lnTo>
                    <a:lnTo>
                      <a:pt x="29" y="0"/>
                    </a:lnTo>
                    <a:lnTo>
                      <a:pt x="33" y="2"/>
                    </a:lnTo>
                    <a:lnTo>
                      <a:pt x="36" y="4"/>
                    </a:lnTo>
                    <a:lnTo>
                      <a:pt x="38" y="6"/>
                    </a:lnTo>
                    <a:lnTo>
                      <a:pt x="41" y="9"/>
                    </a:lnTo>
                    <a:lnTo>
                      <a:pt x="44" y="14"/>
                    </a:lnTo>
                    <a:lnTo>
                      <a:pt x="6" y="35"/>
                    </a:lnTo>
                    <a:close/>
                    <a:moveTo>
                      <a:pt x="44" y="14"/>
                    </a:moveTo>
                    <a:lnTo>
                      <a:pt x="47" y="21"/>
                    </a:lnTo>
                    <a:lnTo>
                      <a:pt x="58" y="39"/>
                    </a:lnTo>
                    <a:lnTo>
                      <a:pt x="74" y="65"/>
                    </a:lnTo>
                    <a:lnTo>
                      <a:pt x="96" y="96"/>
                    </a:lnTo>
                    <a:lnTo>
                      <a:pt x="118" y="130"/>
                    </a:lnTo>
                    <a:lnTo>
                      <a:pt x="143" y="162"/>
                    </a:lnTo>
                    <a:lnTo>
                      <a:pt x="154" y="176"/>
                    </a:lnTo>
                    <a:lnTo>
                      <a:pt x="166" y="190"/>
                    </a:lnTo>
                    <a:lnTo>
                      <a:pt x="177" y="201"/>
                    </a:lnTo>
                    <a:lnTo>
                      <a:pt x="188" y="210"/>
                    </a:lnTo>
                    <a:lnTo>
                      <a:pt x="161" y="245"/>
                    </a:lnTo>
                    <a:lnTo>
                      <a:pt x="150" y="235"/>
                    </a:lnTo>
                    <a:lnTo>
                      <a:pt x="137" y="222"/>
                    </a:lnTo>
                    <a:lnTo>
                      <a:pt x="124" y="208"/>
                    </a:lnTo>
                    <a:lnTo>
                      <a:pt x="111" y="193"/>
                    </a:lnTo>
                    <a:lnTo>
                      <a:pt x="86" y="159"/>
                    </a:lnTo>
                    <a:lnTo>
                      <a:pt x="61" y="123"/>
                    </a:lnTo>
                    <a:lnTo>
                      <a:pt x="38" y="89"/>
                    </a:lnTo>
                    <a:lnTo>
                      <a:pt x="21" y="62"/>
                    </a:lnTo>
                    <a:lnTo>
                      <a:pt x="10" y="42"/>
                    </a:lnTo>
                    <a:lnTo>
                      <a:pt x="6" y="35"/>
                    </a:lnTo>
                    <a:lnTo>
                      <a:pt x="44" y="14"/>
                    </a:lnTo>
                    <a:close/>
                    <a:moveTo>
                      <a:pt x="188" y="210"/>
                    </a:moveTo>
                    <a:lnTo>
                      <a:pt x="193" y="214"/>
                    </a:lnTo>
                    <a:lnTo>
                      <a:pt x="198" y="220"/>
                    </a:lnTo>
                    <a:lnTo>
                      <a:pt x="203" y="227"/>
                    </a:lnTo>
                    <a:lnTo>
                      <a:pt x="207" y="235"/>
                    </a:lnTo>
                    <a:lnTo>
                      <a:pt x="211" y="243"/>
                    </a:lnTo>
                    <a:lnTo>
                      <a:pt x="216" y="252"/>
                    </a:lnTo>
                    <a:lnTo>
                      <a:pt x="220" y="262"/>
                    </a:lnTo>
                    <a:lnTo>
                      <a:pt x="223" y="272"/>
                    </a:lnTo>
                    <a:lnTo>
                      <a:pt x="228" y="296"/>
                    </a:lnTo>
                    <a:lnTo>
                      <a:pt x="232" y="322"/>
                    </a:lnTo>
                    <a:lnTo>
                      <a:pt x="235" y="349"/>
                    </a:lnTo>
                    <a:lnTo>
                      <a:pt x="238" y="378"/>
                    </a:lnTo>
                    <a:lnTo>
                      <a:pt x="194" y="381"/>
                    </a:lnTo>
                    <a:lnTo>
                      <a:pt x="192" y="355"/>
                    </a:lnTo>
                    <a:lnTo>
                      <a:pt x="190" y="333"/>
                    </a:lnTo>
                    <a:lnTo>
                      <a:pt x="187" y="311"/>
                    </a:lnTo>
                    <a:lnTo>
                      <a:pt x="183" y="292"/>
                    </a:lnTo>
                    <a:lnTo>
                      <a:pt x="179" y="276"/>
                    </a:lnTo>
                    <a:lnTo>
                      <a:pt x="174" y="262"/>
                    </a:lnTo>
                    <a:lnTo>
                      <a:pt x="171" y="256"/>
                    </a:lnTo>
                    <a:lnTo>
                      <a:pt x="168" y="252"/>
                    </a:lnTo>
                    <a:lnTo>
                      <a:pt x="164" y="248"/>
                    </a:lnTo>
                    <a:lnTo>
                      <a:pt x="161" y="245"/>
                    </a:lnTo>
                    <a:lnTo>
                      <a:pt x="188" y="210"/>
                    </a:lnTo>
                    <a:close/>
                    <a:moveTo>
                      <a:pt x="238" y="378"/>
                    </a:moveTo>
                    <a:lnTo>
                      <a:pt x="239" y="416"/>
                    </a:lnTo>
                    <a:lnTo>
                      <a:pt x="239" y="456"/>
                    </a:lnTo>
                    <a:lnTo>
                      <a:pt x="238" y="497"/>
                    </a:lnTo>
                    <a:lnTo>
                      <a:pt x="237" y="537"/>
                    </a:lnTo>
                    <a:lnTo>
                      <a:pt x="234" y="578"/>
                    </a:lnTo>
                    <a:lnTo>
                      <a:pt x="231" y="618"/>
                    </a:lnTo>
                    <a:lnTo>
                      <a:pt x="227" y="655"/>
                    </a:lnTo>
                    <a:lnTo>
                      <a:pt x="223" y="691"/>
                    </a:lnTo>
                    <a:lnTo>
                      <a:pt x="179" y="685"/>
                    </a:lnTo>
                    <a:lnTo>
                      <a:pt x="184" y="650"/>
                    </a:lnTo>
                    <a:lnTo>
                      <a:pt x="187" y="614"/>
                    </a:lnTo>
                    <a:lnTo>
                      <a:pt x="190" y="575"/>
                    </a:lnTo>
                    <a:lnTo>
                      <a:pt x="193" y="536"/>
                    </a:lnTo>
                    <a:lnTo>
                      <a:pt x="195" y="497"/>
                    </a:lnTo>
                    <a:lnTo>
                      <a:pt x="195" y="457"/>
                    </a:lnTo>
                    <a:lnTo>
                      <a:pt x="195" y="418"/>
                    </a:lnTo>
                    <a:lnTo>
                      <a:pt x="194" y="381"/>
                    </a:lnTo>
                    <a:lnTo>
                      <a:pt x="238" y="378"/>
                    </a:lnTo>
                    <a:close/>
                    <a:moveTo>
                      <a:pt x="223" y="691"/>
                    </a:moveTo>
                    <a:lnTo>
                      <a:pt x="218" y="723"/>
                    </a:lnTo>
                    <a:lnTo>
                      <a:pt x="190" y="706"/>
                    </a:lnTo>
                    <a:lnTo>
                      <a:pt x="201" y="688"/>
                    </a:lnTo>
                    <a:lnTo>
                      <a:pt x="223" y="691"/>
                    </a:lnTo>
                    <a:close/>
                    <a:moveTo>
                      <a:pt x="190" y="706"/>
                    </a:moveTo>
                    <a:lnTo>
                      <a:pt x="54" y="631"/>
                    </a:lnTo>
                    <a:lnTo>
                      <a:pt x="75" y="592"/>
                    </a:lnTo>
                    <a:lnTo>
                      <a:pt x="211" y="668"/>
                    </a:lnTo>
                    <a:lnTo>
                      <a:pt x="190" y="706"/>
                    </a:lnTo>
                    <a:close/>
                    <a:moveTo>
                      <a:pt x="54" y="631"/>
                    </a:moveTo>
                    <a:lnTo>
                      <a:pt x="51" y="629"/>
                    </a:lnTo>
                    <a:lnTo>
                      <a:pt x="48" y="627"/>
                    </a:lnTo>
                    <a:lnTo>
                      <a:pt x="45" y="623"/>
                    </a:lnTo>
                    <a:lnTo>
                      <a:pt x="43" y="620"/>
                    </a:lnTo>
                    <a:lnTo>
                      <a:pt x="42" y="617"/>
                    </a:lnTo>
                    <a:lnTo>
                      <a:pt x="42" y="612"/>
                    </a:lnTo>
                    <a:lnTo>
                      <a:pt x="43" y="607"/>
                    </a:lnTo>
                    <a:lnTo>
                      <a:pt x="46" y="601"/>
                    </a:lnTo>
                    <a:lnTo>
                      <a:pt x="50" y="595"/>
                    </a:lnTo>
                    <a:lnTo>
                      <a:pt x="54" y="591"/>
                    </a:lnTo>
                    <a:lnTo>
                      <a:pt x="57" y="588"/>
                    </a:lnTo>
                    <a:lnTo>
                      <a:pt x="61" y="587"/>
                    </a:lnTo>
                    <a:lnTo>
                      <a:pt x="65" y="588"/>
                    </a:lnTo>
                    <a:lnTo>
                      <a:pt x="68" y="589"/>
                    </a:lnTo>
                    <a:lnTo>
                      <a:pt x="72" y="590"/>
                    </a:lnTo>
                    <a:lnTo>
                      <a:pt x="75" y="592"/>
                    </a:lnTo>
                    <a:lnTo>
                      <a:pt x="54" y="631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08" name="Freeform 704">
                <a:extLst>
                  <a:ext uri="{FF2B5EF4-FFF2-40B4-BE49-F238E27FC236}">
                    <a16:creationId xmlns:a16="http://schemas.microsoft.com/office/drawing/2014/main" id="{6A5AFAE8-3398-4AC7-B78E-420F00AF22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19" y="1513"/>
                <a:ext cx="14" cy="72"/>
              </a:xfrm>
              <a:custGeom>
                <a:avLst/>
                <a:gdLst>
                  <a:gd name="T0" fmla="*/ 1 w 262"/>
                  <a:gd name="T1" fmla="*/ 4 h 1370"/>
                  <a:gd name="T2" fmla="*/ 1 w 262"/>
                  <a:gd name="T3" fmla="*/ 4 h 1370"/>
                  <a:gd name="T4" fmla="*/ 0 w 262"/>
                  <a:gd name="T5" fmla="*/ 4 h 1370"/>
                  <a:gd name="T6" fmla="*/ 0 w 262"/>
                  <a:gd name="T7" fmla="*/ 4 h 1370"/>
                  <a:gd name="T8" fmla="*/ 0 w 262"/>
                  <a:gd name="T9" fmla="*/ 4 h 1370"/>
                  <a:gd name="T10" fmla="*/ 1 w 262"/>
                  <a:gd name="T11" fmla="*/ 4 h 1370"/>
                  <a:gd name="T12" fmla="*/ 0 w 262"/>
                  <a:gd name="T13" fmla="*/ 4 h 1370"/>
                  <a:gd name="T14" fmla="*/ 1 w 262"/>
                  <a:gd name="T15" fmla="*/ 3 h 1370"/>
                  <a:gd name="T16" fmla="*/ 1 w 262"/>
                  <a:gd name="T17" fmla="*/ 3 h 1370"/>
                  <a:gd name="T18" fmla="*/ 1 w 262"/>
                  <a:gd name="T19" fmla="*/ 3 h 1370"/>
                  <a:gd name="T20" fmla="*/ 1 w 262"/>
                  <a:gd name="T21" fmla="*/ 3 h 1370"/>
                  <a:gd name="T22" fmla="*/ 1 w 262"/>
                  <a:gd name="T23" fmla="*/ 3 h 1370"/>
                  <a:gd name="T24" fmla="*/ 1 w 262"/>
                  <a:gd name="T25" fmla="*/ 3 h 1370"/>
                  <a:gd name="T26" fmla="*/ 1 w 262"/>
                  <a:gd name="T27" fmla="*/ 3 h 1370"/>
                  <a:gd name="T28" fmla="*/ 1 w 262"/>
                  <a:gd name="T29" fmla="*/ 3 h 1370"/>
                  <a:gd name="T30" fmla="*/ 1 w 262"/>
                  <a:gd name="T31" fmla="*/ 4 h 1370"/>
                  <a:gd name="T32" fmla="*/ 0 w 262"/>
                  <a:gd name="T33" fmla="*/ 4 h 1370"/>
                  <a:gd name="T34" fmla="*/ 1 w 262"/>
                  <a:gd name="T35" fmla="*/ 3 h 1370"/>
                  <a:gd name="T36" fmla="*/ 1 w 262"/>
                  <a:gd name="T37" fmla="*/ 3 h 1370"/>
                  <a:gd name="T38" fmla="*/ 1 w 262"/>
                  <a:gd name="T39" fmla="*/ 3 h 1370"/>
                  <a:gd name="T40" fmla="*/ 1 w 262"/>
                  <a:gd name="T41" fmla="*/ 3 h 1370"/>
                  <a:gd name="T42" fmla="*/ 1 w 262"/>
                  <a:gd name="T43" fmla="*/ 3 h 1370"/>
                  <a:gd name="T44" fmla="*/ 1 w 262"/>
                  <a:gd name="T45" fmla="*/ 2 h 1370"/>
                  <a:gd name="T46" fmla="*/ 0 w 262"/>
                  <a:gd name="T47" fmla="*/ 2 h 1370"/>
                  <a:gd name="T48" fmla="*/ 0 w 262"/>
                  <a:gd name="T49" fmla="*/ 2 h 1370"/>
                  <a:gd name="T50" fmla="*/ 0 w 262"/>
                  <a:gd name="T51" fmla="*/ 2 h 1370"/>
                  <a:gd name="T52" fmla="*/ 0 w 262"/>
                  <a:gd name="T53" fmla="*/ 2 h 1370"/>
                  <a:gd name="T54" fmla="*/ 1 w 262"/>
                  <a:gd name="T55" fmla="*/ 2 h 1370"/>
                  <a:gd name="T56" fmla="*/ 1 w 262"/>
                  <a:gd name="T57" fmla="*/ 2 h 1370"/>
                  <a:gd name="T58" fmla="*/ 1 w 262"/>
                  <a:gd name="T59" fmla="*/ 2 h 1370"/>
                  <a:gd name="T60" fmla="*/ 1 w 262"/>
                  <a:gd name="T61" fmla="*/ 2 h 1370"/>
                  <a:gd name="T62" fmla="*/ 1 w 262"/>
                  <a:gd name="T63" fmla="*/ 2 h 1370"/>
                  <a:gd name="T64" fmla="*/ 0 w 262"/>
                  <a:gd name="T65" fmla="*/ 2 h 1370"/>
                  <a:gd name="T66" fmla="*/ 1 w 262"/>
                  <a:gd name="T67" fmla="*/ 2 h 1370"/>
                  <a:gd name="T68" fmla="*/ 0 w 262"/>
                  <a:gd name="T69" fmla="*/ 2 h 1370"/>
                  <a:gd name="T70" fmla="*/ 0 w 262"/>
                  <a:gd name="T71" fmla="*/ 1 h 1370"/>
                  <a:gd name="T72" fmla="*/ 0 w 262"/>
                  <a:gd name="T73" fmla="*/ 1 h 1370"/>
                  <a:gd name="T74" fmla="*/ 0 w 262"/>
                  <a:gd name="T75" fmla="*/ 1 h 1370"/>
                  <a:gd name="T76" fmla="*/ 0 w 262"/>
                  <a:gd name="T77" fmla="*/ 1 h 1370"/>
                  <a:gd name="T78" fmla="*/ 1 w 262"/>
                  <a:gd name="T79" fmla="*/ 1 h 1370"/>
                  <a:gd name="T80" fmla="*/ 1 w 262"/>
                  <a:gd name="T81" fmla="*/ 1 h 1370"/>
                  <a:gd name="T82" fmla="*/ 1 w 262"/>
                  <a:gd name="T83" fmla="*/ 1 h 1370"/>
                  <a:gd name="T84" fmla="*/ 1 w 262"/>
                  <a:gd name="T85" fmla="*/ 1 h 1370"/>
                  <a:gd name="T86" fmla="*/ 1 w 262"/>
                  <a:gd name="T87" fmla="*/ 2 h 1370"/>
                  <a:gd name="T88" fmla="*/ 0 w 262"/>
                  <a:gd name="T89" fmla="*/ 1 h 1370"/>
                  <a:gd name="T90" fmla="*/ 0 w 262"/>
                  <a:gd name="T91" fmla="*/ 1 h 1370"/>
                  <a:gd name="T92" fmla="*/ 0 w 262"/>
                  <a:gd name="T93" fmla="*/ 1 h 1370"/>
                  <a:gd name="T94" fmla="*/ 0 w 262"/>
                  <a:gd name="T95" fmla="*/ 1 h 1370"/>
                  <a:gd name="T96" fmla="*/ 0 w 262"/>
                  <a:gd name="T97" fmla="*/ 0 h 1370"/>
                  <a:gd name="T98" fmla="*/ 0 w 262"/>
                  <a:gd name="T99" fmla="*/ 0 h 1370"/>
                  <a:gd name="T100" fmla="*/ 0 w 262"/>
                  <a:gd name="T101" fmla="*/ 0 h 1370"/>
                  <a:gd name="T102" fmla="*/ 0 w 262"/>
                  <a:gd name="T103" fmla="*/ 0 h 1370"/>
                  <a:gd name="T104" fmla="*/ 0 w 262"/>
                  <a:gd name="T105" fmla="*/ 0 h 1370"/>
                  <a:gd name="T106" fmla="*/ 0 w 262"/>
                  <a:gd name="T107" fmla="*/ 0 h 1370"/>
                  <a:gd name="T108" fmla="*/ 0 w 262"/>
                  <a:gd name="T109" fmla="*/ 1 h 1370"/>
                  <a:gd name="T110" fmla="*/ 0 w 262"/>
                  <a:gd name="T111" fmla="*/ 1 h 1370"/>
                  <a:gd name="T112" fmla="*/ 0 w 262"/>
                  <a:gd name="T113" fmla="*/ 0 h 1370"/>
                  <a:gd name="T114" fmla="*/ 0 w 262"/>
                  <a:gd name="T115" fmla="*/ 0 h 1370"/>
                  <a:gd name="T116" fmla="*/ 0 w 262"/>
                  <a:gd name="T117" fmla="*/ 0 h 1370"/>
                  <a:gd name="T118" fmla="*/ 0 w 262"/>
                  <a:gd name="T119" fmla="*/ 0 h 1370"/>
                  <a:gd name="T120" fmla="*/ 0 w 262"/>
                  <a:gd name="T121" fmla="*/ 0 h 1370"/>
                  <a:gd name="T122" fmla="*/ 0 w 262"/>
                  <a:gd name="T123" fmla="*/ 0 h 137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62" h="1370">
                    <a:moveTo>
                      <a:pt x="193" y="1353"/>
                    </a:moveTo>
                    <a:lnTo>
                      <a:pt x="192" y="1358"/>
                    </a:lnTo>
                    <a:lnTo>
                      <a:pt x="191" y="1362"/>
                    </a:lnTo>
                    <a:lnTo>
                      <a:pt x="189" y="1365"/>
                    </a:lnTo>
                    <a:lnTo>
                      <a:pt x="187" y="1367"/>
                    </a:lnTo>
                    <a:lnTo>
                      <a:pt x="183" y="1369"/>
                    </a:lnTo>
                    <a:lnTo>
                      <a:pt x="179" y="1370"/>
                    </a:lnTo>
                    <a:lnTo>
                      <a:pt x="174" y="1370"/>
                    </a:lnTo>
                    <a:lnTo>
                      <a:pt x="167" y="1369"/>
                    </a:lnTo>
                    <a:lnTo>
                      <a:pt x="159" y="1366"/>
                    </a:lnTo>
                    <a:lnTo>
                      <a:pt x="154" y="1363"/>
                    </a:lnTo>
                    <a:lnTo>
                      <a:pt x="151" y="1360"/>
                    </a:lnTo>
                    <a:lnTo>
                      <a:pt x="150" y="1357"/>
                    </a:lnTo>
                    <a:lnTo>
                      <a:pt x="149" y="1352"/>
                    </a:lnTo>
                    <a:lnTo>
                      <a:pt x="149" y="1349"/>
                    </a:lnTo>
                    <a:lnTo>
                      <a:pt x="150" y="1345"/>
                    </a:lnTo>
                    <a:lnTo>
                      <a:pt x="151" y="1341"/>
                    </a:lnTo>
                    <a:lnTo>
                      <a:pt x="193" y="1353"/>
                    </a:lnTo>
                    <a:close/>
                    <a:moveTo>
                      <a:pt x="151" y="1341"/>
                    </a:moveTo>
                    <a:lnTo>
                      <a:pt x="155" y="1328"/>
                    </a:lnTo>
                    <a:lnTo>
                      <a:pt x="166" y="1291"/>
                    </a:lnTo>
                    <a:lnTo>
                      <a:pt x="180" y="1239"/>
                    </a:lnTo>
                    <a:lnTo>
                      <a:pt x="194" y="1176"/>
                    </a:lnTo>
                    <a:lnTo>
                      <a:pt x="201" y="1144"/>
                    </a:lnTo>
                    <a:lnTo>
                      <a:pt x="208" y="1111"/>
                    </a:lnTo>
                    <a:lnTo>
                      <a:pt x="213" y="1078"/>
                    </a:lnTo>
                    <a:lnTo>
                      <a:pt x="217" y="1047"/>
                    </a:lnTo>
                    <a:lnTo>
                      <a:pt x="219" y="1019"/>
                    </a:lnTo>
                    <a:lnTo>
                      <a:pt x="219" y="993"/>
                    </a:lnTo>
                    <a:lnTo>
                      <a:pt x="218" y="982"/>
                    </a:lnTo>
                    <a:lnTo>
                      <a:pt x="217" y="972"/>
                    </a:lnTo>
                    <a:lnTo>
                      <a:pt x="215" y="963"/>
                    </a:lnTo>
                    <a:lnTo>
                      <a:pt x="212" y="955"/>
                    </a:lnTo>
                    <a:lnTo>
                      <a:pt x="253" y="938"/>
                    </a:lnTo>
                    <a:lnTo>
                      <a:pt x="256" y="947"/>
                    </a:lnTo>
                    <a:lnTo>
                      <a:pt x="258" y="957"/>
                    </a:lnTo>
                    <a:lnTo>
                      <a:pt x="260" y="970"/>
                    </a:lnTo>
                    <a:lnTo>
                      <a:pt x="261" y="982"/>
                    </a:lnTo>
                    <a:lnTo>
                      <a:pt x="262" y="995"/>
                    </a:lnTo>
                    <a:lnTo>
                      <a:pt x="262" y="1010"/>
                    </a:lnTo>
                    <a:lnTo>
                      <a:pt x="261" y="1025"/>
                    </a:lnTo>
                    <a:lnTo>
                      <a:pt x="260" y="1041"/>
                    </a:lnTo>
                    <a:lnTo>
                      <a:pt x="256" y="1074"/>
                    </a:lnTo>
                    <a:lnTo>
                      <a:pt x="251" y="1109"/>
                    </a:lnTo>
                    <a:lnTo>
                      <a:pt x="244" y="1145"/>
                    </a:lnTo>
                    <a:lnTo>
                      <a:pt x="237" y="1179"/>
                    </a:lnTo>
                    <a:lnTo>
                      <a:pt x="223" y="1246"/>
                    </a:lnTo>
                    <a:lnTo>
                      <a:pt x="209" y="1301"/>
                    </a:lnTo>
                    <a:lnTo>
                      <a:pt x="197" y="1339"/>
                    </a:lnTo>
                    <a:lnTo>
                      <a:pt x="193" y="1353"/>
                    </a:lnTo>
                    <a:lnTo>
                      <a:pt x="151" y="1341"/>
                    </a:lnTo>
                    <a:close/>
                    <a:moveTo>
                      <a:pt x="212" y="955"/>
                    </a:moveTo>
                    <a:lnTo>
                      <a:pt x="213" y="955"/>
                    </a:lnTo>
                    <a:lnTo>
                      <a:pt x="212" y="954"/>
                    </a:lnTo>
                    <a:lnTo>
                      <a:pt x="232" y="946"/>
                    </a:lnTo>
                    <a:lnTo>
                      <a:pt x="212" y="955"/>
                    </a:lnTo>
                    <a:close/>
                    <a:moveTo>
                      <a:pt x="212" y="954"/>
                    </a:moveTo>
                    <a:lnTo>
                      <a:pt x="209" y="947"/>
                    </a:lnTo>
                    <a:lnTo>
                      <a:pt x="206" y="938"/>
                    </a:lnTo>
                    <a:lnTo>
                      <a:pt x="201" y="929"/>
                    </a:lnTo>
                    <a:lnTo>
                      <a:pt x="197" y="919"/>
                    </a:lnTo>
                    <a:lnTo>
                      <a:pt x="237" y="902"/>
                    </a:lnTo>
                    <a:lnTo>
                      <a:pt x="241" y="910"/>
                    </a:lnTo>
                    <a:lnTo>
                      <a:pt x="244" y="919"/>
                    </a:lnTo>
                    <a:lnTo>
                      <a:pt x="249" y="929"/>
                    </a:lnTo>
                    <a:lnTo>
                      <a:pt x="253" y="939"/>
                    </a:lnTo>
                    <a:lnTo>
                      <a:pt x="212" y="954"/>
                    </a:lnTo>
                    <a:close/>
                    <a:moveTo>
                      <a:pt x="197" y="919"/>
                    </a:moveTo>
                    <a:lnTo>
                      <a:pt x="185" y="889"/>
                    </a:lnTo>
                    <a:lnTo>
                      <a:pt x="173" y="858"/>
                    </a:lnTo>
                    <a:lnTo>
                      <a:pt x="168" y="842"/>
                    </a:lnTo>
                    <a:lnTo>
                      <a:pt x="163" y="825"/>
                    </a:lnTo>
                    <a:lnTo>
                      <a:pt x="158" y="808"/>
                    </a:lnTo>
                    <a:lnTo>
                      <a:pt x="154" y="790"/>
                    </a:lnTo>
                    <a:lnTo>
                      <a:pt x="151" y="770"/>
                    </a:lnTo>
                    <a:lnTo>
                      <a:pt x="149" y="751"/>
                    </a:lnTo>
                    <a:lnTo>
                      <a:pt x="147" y="730"/>
                    </a:lnTo>
                    <a:lnTo>
                      <a:pt x="147" y="709"/>
                    </a:lnTo>
                    <a:lnTo>
                      <a:pt x="148" y="686"/>
                    </a:lnTo>
                    <a:lnTo>
                      <a:pt x="150" y="662"/>
                    </a:lnTo>
                    <a:lnTo>
                      <a:pt x="153" y="637"/>
                    </a:lnTo>
                    <a:lnTo>
                      <a:pt x="158" y="611"/>
                    </a:lnTo>
                    <a:lnTo>
                      <a:pt x="201" y="620"/>
                    </a:lnTo>
                    <a:lnTo>
                      <a:pt x="196" y="643"/>
                    </a:lnTo>
                    <a:lnTo>
                      <a:pt x="193" y="666"/>
                    </a:lnTo>
                    <a:lnTo>
                      <a:pt x="192" y="688"/>
                    </a:lnTo>
                    <a:lnTo>
                      <a:pt x="191" y="709"/>
                    </a:lnTo>
                    <a:lnTo>
                      <a:pt x="191" y="728"/>
                    </a:lnTo>
                    <a:lnTo>
                      <a:pt x="192" y="748"/>
                    </a:lnTo>
                    <a:lnTo>
                      <a:pt x="195" y="765"/>
                    </a:lnTo>
                    <a:lnTo>
                      <a:pt x="197" y="782"/>
                    </a:lnTo>
                    <a:lnTo>
                      <a:pt x="201" y="799"/>
                    </a:lnTo>
                    <a:lnTo>
                      <a:pt x="206" y="815"/>
                    </a:lnTo>
                    <a:lnTo>
                      <a:pt x="211" y="831"/>
                    </a:lnTo>
                    <a:lnTo>
                      <a:pt x="215" y="846"/>
                    </a:lnTo>
                    <a:lnTo>
                      <a:pt x="226" y="875"/>
                    </a:lnTo>
                    <a:lnTo>
                      <a:pt x="237" y="902"/>
                    </a:lnTo>
                    <a:lnTo>
                      <a:pt x="197" y="919"/>
                    </a:lnTo>
                    <a:close/>
                    <a:moveTo>
                      <a:pt x="158" y="611"/>
                    </a:moveTo>
                    <a:lnTo>
                      <a:pt x="157" y="613"/>
                    </a:lnTo>
                    <a:lnTo>
                      <a:pt x="158" y="611"/>
                    </a:lnTo>
                    <a:lnTo>
                      <a:pt x="180" y="615"/>
                    </a:lnTo>
                    <a:lnTo>
                      <a:pt x="158" y="611"/>
                    </a:lnTo>
                    <a:close/>
                    <a:moveTo>
                      <a:pt x="158" y="611"/>
                    </a:moveTo>
                    <a:lnTo>
                      <a:pt x="164" y="583"/>
                    </a:lnTo>
                    <a:lnTo>
                      <a:pt x="168" y="557"/>
                    </a:lnTo>
                    <a:lnTo>
                      <a:pt x="170" y="533"/>
                    </a:lnTo>
                    <a:lnTo>
                      <a:pt x="171" y="510"/>
                    </a:lnTo>
                    <a:lnTo>
                      <a:pt x="170" y="490"/>
                    </a:lnTo>
                    <a:lnTo>
                      <a:pt x="169" y="471"/>
                    </a:lnTo>
                    <a:lnTo>
                      <a:pt x="167" y="454"/>
                    </a:lnTo>
                    <a:lnTo>
                      <a:pt x="164" y="439"/>
                    </a:lnTo>
                    <a:lnTo>
                      <a:pt x="160" y="425"/>
                    </a:lnTo>
                    <a:lnTo>
                      <a:pt x="157" y="413"/>
                    </a:lnTo>
                    <a:lnTo>
                      <a:pt x="154" y="404"/>
                    </a:lnTo>
                    <a:lnTo>
                      <a:pt x="151" y="396"/>
                    </a:lnTo>
                    <a:lnTo>
                      <a:pt x="146" y="384"/>
                    </a:lnTo>
                    <a:lnTo>
                      <a:pt x="144" y="380"/>
                    </a:lnTo>
                    <a:lnTo>
                      <a:pt x="182" y="358"/>
                    </a:lnTo>
                    <a:lnTo>
                      <a:pt x="184" y="363"/>
                    </a:lnTo>
                    <a:lnTo>
                      <a:pt x="190" y="375"/>
                    </a:lnTo>
                    <a:lnTo>
                      <a:pt x="194" y="385"/>
                    </a:lnTo>
                    <a:lnTo>
                      <a:pt x="198" y="397"/>
                    </a:lnTo>
                    <a:lnTo>
                      <a:pt x="201" y="410"/>
                    </a:lnTo>
                    <a:lnTo>
                      <a:pt x="206" y="426"/>
                    </a:lnTo>
                    <a:lnTo>
                      <a:pt x="209" y="444"/>
                    </a:lnTo>
                    <a:lnTo>
                      <a:pt x="212" y="463"/>
                    </a:lnTo>
                    <a:lnTo>
                      <a:pt x="214" y="485"/>
                    </a:lnTo>
                    <a:lnTo>
                      <a:pt x="214" y="508"/>
                    </a:lnTo>
                    <a:lnTo>
                      <a:pt x="214" y="533"/>
                    </a:lnTo>
                    <a:lnTo>
                      <a:pt x="211" y="560"/>
                    </a:lnTo>
                    <a:lnTo>
                      <a:pt x="207" y="589"/>
                    </a:lnTo>
                    <a:lnTo>
                      <a:pt x="201" y="620"/>
                    </a:lnTo>
                    <a:lnTo>
                      <a:pt x="158" y="611"/>
                    </a:lnTo>
                    <a:close/>
                    <a:moveTo>
                      <a:pt x="144" y="380"/>
                    </a:moveTo>
                    <a:lnTo>
                      <a:pt x="145" y="381"/>
                    </a:lnTo>
                    <a:lnTo>
                      <a:pt x="144" y="380"/>
                    </a:lnTo>
                    <a:lnTo>
                      <a:pt x="164" y="369"/>
                    </a:lnTo>
                    <a:lnTo>
                      <a:pt x="144" y="380"/>
                    </a:lnTo>
                    <a:close/>
                    <a:moveTo>
                      <a:pt x="144" y="380"/>
                    </a:moveTo>
                    <a:lnTo>
                      <a:pt x="138" y="369"/>
                    </a:lnTo>
                    <a:lnTo>
                      <a:pt x="123" y="340"/>
                    </a:lnTo>
                    <a:lnTo>
                      <a:pt x="100" y="296"/>
                    </a:lnTo>
                    <a:lnTo>
                      <a:pt x="75" y="244"/>
                    </a:lnTo>
                    <a:lnTo>
                      <a:pt x="62" y="216"/>
                    </a:lnTo>
                    <a:lnTo>
                      <a:pt x="49" y="186"/>
                    </a:lnTo>
                    <a:lnTo>
                      <a:pt x="37" y="156"/>
                    </a:lnTo>
                    <a:lnTo>
                      <a:pt x="25" y="127"/>
                    </a:lnTo>
                    <a:lnTo>
                      <a:pt x="16" y="98"/>
                    </a:lnTo>
                    <a:lnTo>
                      <a:pt x="9" y="71"/>
                    </a:lnTo>
                    <a:lnTo>
                      <a:pt x="6" y="58"/>
                    </a:lnTo>
                    <a:lnTo>
                      <a:pt x="3" y="46"/>
                    </a:lnTo>
                    <a:lnTo>
                      <a:pt x="2" y="33"/>
                    </a:lnTo>
                    <a:lnTo>
                      <a:pt x="1" y="22"/>
                    </a:lnTo>
                    <a:lnTo>
                      <a:pt x="44" y="20"/>
                    </a:lnTo>
                    <a:lnTo>
                      <a:pt x="45" y="30"/>
                    </a:lnTo>
                    <a:lnTo>
                      <a:pt x="47" y="41"/>
                    </a:lnTo>
                    <a:lnTo>
                      <a:pt x="49" y="53"/>
                    </a:lnTo>
                    <a:lnTo>
                      <a:pt x="52" y="64"/>
                    </a:lnTo>
                    <a:lnTo>
                      <a:pt x="59" y="90"/>
                    </a:lnTo>
                    <a:lnTo>
                      <a:pt x="68" y="117"/>
                    </a:lnTo>
                    <a:lnTo>
                      <a:pt x="80" y="145"/>
                    </a:lnTo>
                    <a:lnTo>
                      <a:pt x="91" y="173"/>
                    </a:lnTo>
                    <a:lnTo>
                      <a:pt x="103" y="201"/>
                    </a:lnTo>
                    <a:lnTo>
                      <a:pt x="115" y="229"/>
                    </a:lnTo>
                    <a:lnTo>
                      <a:pt x="140" y="279"/>
                    </a:lnTo>
                    <a:lnTo>
                      <a:pt x="162" y="320"/>
                    </a:lnTo>
                    <a:lnTo>
                      <a:pt x="177" y="349"/>
                    </a:lnTo>
                    <a:lnTo>
                      <a:pt x="182" y="359"/>
                    </a:lnTo>
                    <a:lnTo>
                      <a:pt x="144" y="380"/>
                    </a:lnTo>
                    <a:close/>
                    <a:moveTo>
                      <a:pt x="1" y="22"/>
                    </a:moveTo>
                    <a:lnTo>
                      <a:pt x="0" y="18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4" y="1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4" y="1"/>
                    </a:lnTo>
                    <a:lnTo>
                      <a:pt x="38" y="3"/>
                    </a:lnTo>
                    <a:lnTo>
                      <a:pt x="41" y="5"/>
                    </a:lnTo>
                    <a:lnTo>
                      <a:pt x="42" y="8"/>
                    </a:lnTo>
                    <a:lnTo>
                      <a:pt x="44" y="12"/>
                    </a:lnTo>
                    <a:lnTo>
                      <a:pt x="44" y="16"/>
                    </a:lnTo>
                    <a:lnTo>
                      <a:pt x="44" y="20"/>
                    </a:lnTo>
                    <a:lnTo>
                      <a:pt x="1" y="22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09" name="Freeform 705">
                <a:extLst>
                  <a:ext uri="{FF2B5EF4-FFF2-40B4-BE49-F238E27FC236}">
                    <a16:creationId xmlns:a16="http://schemas.microsoft.com/office/drawing/2014/main" id="{29EE4E0B-8032-4CD8-88D6-111C90C1EB9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16" y="1549"/>
                <a:ext cx="15" cy="17"/>
              </a:xfrm>
              <a:custGeom>
                <a:avLst/>
                <a:gdLst>
                  <a:gd name="T0" fmla="*/ 0 w 285"/>
                  <a:gd name="T1" fmla="*/ 1 h 313"/>
                  <a:gd name="T2" fmla="*/ 0 w 285"/>
                  <a:gd name="T3" fmla="*/ 1 h 313"/>
                  <a:gd name="T4" fmla="*/ 0 w 285"/>
                  <a:gd name="T5" fmla="*/ 1 h 313"/>
                  <a:gd name="T6" fmla="*/ 0 w 285"/>
                  <a:gd name="T7" fmla="*/ 1 h 313"/>
                  <a:gd name="T8" fmla="*/ 0 w 285"/>
                  <a:gd name="T9" fmla="*/ 1 h 313"/>
                  <a:gd name="T10" fmla="*/ 0 w 285"/>
                  <a:gd name="T11" fmla="*/ 1 h 313"/>
                  <a:gd name="T12" fmla="*/ 0 w 285"/>
                  <a:gd name="T13" fmla="*/ 1 h 313"/>
                  <a:gd name="T14" fmla="*/ 0 w 285"/>
                  <a:gd name="T15" fmla="*/ 1 h 313"/>
                  <a:gd name="T16" fmla="*/ 0 w 285"/>
                  <a:gd name="T17" fmla="*/ 1 h 313"/>
                  <a:gd name="T18" fmla="*/ 0 w 285"/>
                  <a:gd name="T19" fmla="*/ 0 h 313"/>
                  <a:gd name="T20" fmla="*/ 0 w 285"/>
                  <a:gd name="T21" fmla="*/ 1 h 313"/>
                  <a:gd name="T22" fmla="*/ 0 w 285"/>
                  <a:gd name="T23" fmla="*/ 0 h 313"/>
                  <a:gd name="T24" fmla="*/ 0 w 285"/>
                  <a:gd name="T25" fmla="*/ 0 h 313"/>
                  <a:gd name="T26" fmla="*/ 0 w 285"/>
                  <a:gd name="T27" fmla="*/ 0 h 313"/>
                  <a:gd name="T28" fmla="*/ 0 w 285"/>
                  <a:gd name="T29" fmla="*/ 0 h 313"/>
                  <a:gd name="T30" fmla="*/ 0 w 285"/>
                  <a:gd name="T31" fmla="*/ 0 h 313"/>
                  <a:gd name="T32" fmla="*/ 0 w 285"/>
                  <a:gd name="T33" fmla="*/ 0 h 313"/>
                  <a:gd name="T34" fmla="*/ 1 w 285"/>
                  <a:gd name="T35" fmla="*/ 0 h 313"/>
                  <a:gd name="T36" fmla="*/ 1 w 285"/>
                  <a:gd name="T37" fmla="*/ 0 h 313"/>
                  <a:gd name="T38" fmla="*/ 1 w 285"/>
                  <a:gd name="T39" fmla="*/ 1 h 313"/>
                  <a:gd name="T40" fmla="*/ 1 w 285"/>
                  <a:gd name="T41" fmla="*/ 1 h 313"/>
                  <a:gd name="T42" fmla="*/ 1 w 285"/>
                  <a:gd name="T43" fmla="*/ 1 h 313"/>
                  <a:gd name="T44" fmla="*/ 0 w 285"/>
                  <a:gd name="T45" fmla="*/ 1 h 313"/>
                  <a:gd name="T46" fmla="*/ 0 w 285"/>
                  <a:gd name="T47" fmla="*/ 0 h 313"/>
                  <a:gd name="T48" fmla="*/ 0 w 285"/>
                  <a:gd name="T49" fmla="*/ 0 h 313"/>
                  <a:gd name="T50" fmla="*/ 0 w 285"/>
                  <a:gd name="T51" fmla="*/ 0 h 313"/>
                  <a:gd name="T52" fmla="*/ 0 w 285"/>
                  <a:gd name="T53" fmla="*/ 0 h 313"/>
                  <a:gd name="T54" fmla="*/ 1 w 285"/>
                  <a:gd name="T55" fmla="*/ 1 h 313"/>
                  <a:gd name="T56" fmla="*/ 1 w 285"/>
                  <a:gd name="T57" fmla="*/ 1 h 313"/>
                  <a:gd name="T58" fmla="*/ 1 w 285"/>
                  <a:gd name="T59" fmla="*/ 1 h 313"/>
                  <a:gd name="T60" fmla="*/ 1 w 285"/>
                  <a:gd name="T61" fmla="*/ 1 h 313"/>
                  <a:gd name="T62" fmla="*/ 1 w 285"/>
                  <a:gd name="T63" fmla="*/ 1 h 313"/>
                  <a:gd name="T64" fmla="*/ 1 w 285"/>
                  <a:gd name="T65" fmla="*/ 1 h 313"/>
                  <a:gd name="T66" fmla="*/ 1 w 285"/>
                  <a:gd name="T67" fmla="*/ 1 h 313"/>
                  <a:gd name="T68" fmla="*/ 1 w 285"/>
                  <a:gd name="T69" fmla="*/ 1 h 313"/>
                  <a:gd name="T70" fmla="*/ 1 w 285"/>
                  <a:gd name="T71" fmla="*/ 1 h 31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85" h="313">
                    <a:moveTo>
                      <a:pt x="44" y="296"/>
                    </a:moveTo>
                    <a:lnTo>
                      <a:pt x="43" y="300"/>
                    </a:lnTo>
                    <a:lnTo>
                      <a:pt x="40" y="303"/>
                    </a:lnTo>
                    <a:lnTo>
                      <a:pt x="38" y="306"/>
                    </a:lnTo>
                    <a:lnTo>
                      <a:pt x="36" y="310"/>
                    </a:lnTo>
                    <a:lnTo>
                      <a:pt x="32" y="312"/>
                    </a:lnTo>
                    <a:lnTo>
                      <a:pt x="28" y="313"/>
                    </a:lnTo>
                    <a:lnTo>
                      <a:pt x="23" y="312"/>
                    </a:lnTo>
                    <a:lnTo>
                      <a:pt x="16" y="310"/>
                    </a:lnTo>
                    <a:lnTo>
                      <a:pt x="9" y="308"/>
                    </a:lnTo>
                    <a:lnTo>
                      <a:pt x="5" y="304"/>
                    </a:lnTo>
                    <a:lnTo>
                      <a:pt x="2" y="300"/>
                    </a:lnTo>
                    <a:lnTo>
                      <a:pt x="0" y="297"/>
                    </a:lnTo>
                    <a:lnTo>
                      <a:pt x="0" y="293"/>
                    </a:lnTo>
                    <a:lnTo>
                      <a:pt x="0" y="290"/>
                    </a:lnTo>
                    <a:lnTo>
                      <a:pt x="1" y="286"/>
                    </a:lnTo>
                    <a:lnTo>
                      <a:pt x="2" y="282"/>
                    </a:lnTo>
                    <a:lnTo>
                      <a:pt x="44" y="296"/>
                    </a:lnTo>
                    <a:close/>
                    <a:moveTo>
                      <a:pt x="2" y="282"/>
                    </a:moveTo>
                    <a:lnTo>
                      <a:pt x="83" y="49"/>
                    </a:lnTo>
                    <a:lnTo>
                      <a:pt x="124" y="63"/>
                    </a:lnTo>
                    <a:lnTo>
                      <a:pt x="44" y="296"/>
                    </a:lnTo>
                    <a:lnTo>
                      <a:pt x="2" y="282"/>
                    </a:lnTo>
                    <a:close/>
                    <a:moveTo>
                      <a:pt x="83" y="49"/>
                    </a:moveTo>
                    <a:lnTo>
                      <a:pt x="100" y="0"/>
                    </a:lnTo>
                    <a:lnTo>
                      <a:pt x="123" y="46"/>
                    </a:lnTo>
                    <a:lnTo>
                      <a:pt x="104" y="56"/>
                    </a:lnTo>
                    <a:lnTo>
                      <a:pt x="83" y="49"/>
                    </a:lnTo>
                    <a:close/>
                    <a:moveTo>
                      <a:pt x="123" y="46"/>
                    </a:moveTo>
                    <a:lnTo>
                      <a:pt x="125" y="50"/>
                    </a:lnTo>
                    <a:lnTo>
                      <a:pt x="132" y="60"/>
                    </a:lnTo>
                    <a:lnTo>
                      <a:pt x="143" y="76"/>
                    </a:lnTo>
                    <a:lnTo>
                      <a:pt x="158" y="98"/>
                    </a:lnTo>
                    <a:lnTo>
                      <a:pt x="168" y="109"/>
                    </a:lnTo>
                    <a:lnTo>
                      <a:pt x="179" y="122"/>
                    </a:lnTo>
                    <a:lnTo>
                      <a:pt x="191" y="136"/>
                    </a:lnTo>
                    <a:lnTo>
                      <a:pt x="205" y="149"/>
                    </a:lnTo>
                    <a:lnTo>
                      <a:pt x="220" y="162"/>
                    </a:lnTo>
                    <a:lnTo>
                      <a:pt x="236" y="177"/>
                    </a:lnTo>
                    <a:lnTo>
                      <a:pt x="254" y="191"/>
                    </a:lnTo>
                    <a:lnTo>
                      <a:pt x="274" y="204"/>
                    </a:lnTo>
                    <a:lnTo>
                      <a:pt x="249" y="240"/>
                    </a:lnTo>
                    <a:lnTo>
                      <a:pt x="228" y="226"/>
                    </a:lnTo>
                    <a:lnTo>
                      <a:pt x="208" y="210"/>
                    </a:lnTo>
                    <a:lnTo>
                      <a:pt x="191" y="195"/>
                    </a:lnTo>
                    <a:lnTo>
                      <a:pt x="174" y="180"/>
                    </a:lnTo>
                    <a:lnTo>
                      <a:pt x="159" y="164"/>
                    </a:lnTo>
                    <a:lnTo>
                      <a:pt x="146" y="150"/>
                    </a:lnTo>
                    <a:lnTo>
                      <a:pt x="134" y="137"/>
                    </a:lnTo>
                    <a:lnTo>
                      <a:pt x="123" y="123"/>
                    </a:lnTo>
                    <a:lnTo>
                      <a:pt x="106" y="100"/>
                    </a:lnTo>
                    <a:lnTo>
                      <a:pt x="94" y="81"/>
                    </a:lnTo>
                    <a:lnTo>
                      <a:pt x="87" y="70"/>
                    </a:lnTo>
                    <a:lnTo>
                      <a:pt x="85" y="65"/>
                    </a:lnTo>
                    <a:lnTo>
                      <a:pt x="123" y="46"/>
                    </a:lnTo>
                    <a:close/>
                    <a:moveTo>
                      <a:pt x="274" y="204"/>
                    </a:moveTo>
                    <a:lnTo>
                      <a:pt x="277" y="206"/>
                    </a:lnTo>
                    <a:lnTo>
                      <a:pt x="280" y="209"/>
                    </a:lnTo>
                    <a:lnTo>
                      <a:pt x="283" y="212"/>
                    </a:lnTo>
                    <a:lnTo>
                      <a:pt x="284" y="215"/>
                    </a:lnTo>
                    <a:lnTo>
                      <a:pt x="285" y="218"/>
                    </a:lnTo>
                    <a:lnTo>
                      <a:pt x="285" y="224"/>
                    </a:lnTo>
                    <a:lnTo>
                      <a:pt x="283" y="229"/>
                    </a:lnTo>
                    <a:lnTo>
                      <a:pt x="279" y="235"/>
                    </a:lnTo>
                    <a:lnTo>
                      <a:pt x="275" y="240"/>
                    </a:lnTo>
                    <a:lnTo>
                      <a:pt x="271" y="244"/>
                    </a:lnTo>
                    <a:lnTo>
                      <a:pt x="267" y="246"/>
                    </a:lnTo>
                    <a:lnTo>
                      <a:pt x="263" y="247"/>
                    </a:lnTo>
                    <a:lnTo>
                      <a:pt x="260" y="246"/>
                    </a:lnTo>
                    <a:lnTo>
                      <a:pt x="255" y="245"/>
                    </a:lnTo>
                    <a:lnTo>
                      <a:pt x="252" y="243"/>
                    </a:lnTo>
                    <a:lnTo>
                      <a:pt x="249" y="240"/>
                    </a:lnTo>
                    <a:lnTo>
                      <a:pt x="274" y="204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10" name="Freeform 706">
                <a:extLst>
                  <a:ext uri="{FF2B5EF4-FFF2-40B4-BE49-F238E27FC236}">
                    <a16:creationId xmlns:a16="http://schemas.microsoft.com/office/drawing/2014/main" id="{476ADD50-C1FE-44E9-BA7F-3C10CF401D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19" y="1534"/>
                <a:ext cx="5" cy="20"/>
              </a:xfrm>
              <a:custGeom>
                <a:avLst/>
                <a:gdLst>
                  <a:gd name="T0" fmla="*/ 0 w 105"/>
                  <a:gd name="T1" fmla="*/ 1 h 375"/>
                  <a:gd name="T2" fmla="*/ 0 w 105"/>
                  <a:gd name="T3" fmla="*/ 1 h 375"/>
                  <a:gd name="T4" fmla="*/ 0 w 105"/>
                  <a:gd name="T5" fmla="*/ 1 h 375"/>
                  <a:gd name="T6" fmla="*/ 0 w 105"/>
                  <a:gd name="T7" fmla="*/ 1 h 375"/>
                  <a:gd name="T8" fmla="*/ 0 w 105"/>
                  <a:gd name="T9" fmla="*/ 1 h 375"/>
                  <a:gd name="T10" fmla="*/ 0 w 105"/>
                  <a:gd name="T11" fmla="*/ 1 h 375"/>
                  <a:gd name="T12" fmla="*/ 0 w 105"/>
                  <a:gd name="T13" fmla="*/ 1 h 375"/>
                  <a:gd name="T14" fmla="*/ 0 w 105"/>
                  <a:gd name="T15" fmla="*/ 1 h 375"/>
                  <a:gd name="T16" fmla="*/ 0 w 105"/>
                  <a:gd name="T17" fmla="*/ 1 h 375"/>
                  <a:gd name="T18" fmla="*/ 0 w 105"/>
                  <a:gd name="T19" fmla="*/ 1 h 375"/>
                  <a:gd name="T20" fmla="*/ 0 w 105"/>
                  <a:gd name="T21" fmla="*/ 1 h 375"/>
                  <a:gd name="T22" fmla="*/ 0 w 105"/>
                  <a:gd name="T23" fmla="*/ 1 h 375"/>
                  <a:gd name="T24" fmla="*/ 0 w 105"/>
                  <a:gd name="T25" fmla="*/ 1 h 375"/>
                  <a:gd name="T26" fmla="*/ 0 w 105"/>
                  <a:gd name="T27" fmla="*/ 0 h 375"/>
                  <a:gd name="T28" fmla="*/ 0 w 105"/>
                  <a:gd name="T29" fmla="*/ 0 h 375"/>
                  <a:gd name="T30" fmla="*/ 0 w 105"/>
                  <a:gd name="T31" fmla="*/ 0 h 375"/>
                  <a:gd name="T32" fmla="*/ 0 w 105"/>
                  <a:gd name="T33" fmla="*/ 0 h 375"/>
                  <a:gd name="T34" fmla="*/ 0 w 105"/>
                  <a:gd name="T35" fmla="*/ 0 h 375"/>
                  <a:gd name="T36" fmla="*/ 0 w 105"/>
                  <a:gd name="T37" fmla="*/ 0 h 375"/>
                  <a:gd name="T38" fmla="*/ 0 w 105"/>
                  <a:gd name="T39" fmla="*/ 0 h 375"/>
                  <a:gd name="T40" fmla="*/ 0 w 105"/>
                  <a:gd name="T41" fmla="*/ 0 h 375"/>
                  <a:gd name="T42" fmla="*/ 0 w 105"/>
                  <a:gd name="T43" fmla="*/ 0 h 375"/>
                  <a:gd name="T44" fmla="*/ 0 w 105"/>
                  <a:gd name="T45" fmla="*/ 0 h 375"/>
                  <a:gd name="T46" fmla="*/ 0 w 105"/>
                  <a:gd name="T47" fmla="*/ 0 h 375"/>
                  <a:gd name="T48" fmla="*/ 0 w 105"/>
                  <a:gd name="T49" fmla="*/ 0 h 375"/>
                  <a:gd name="T50" fmla="*/ 0 w 105"/>
                  <a:gd name="T51" fmla="*/ 1 h 375"/>
                  <a:gd name="T52" fmla="*/ 0 w 105"/>
                  <a:gd name="T53" fmla="*/ 1 h 375"/>
                  <a:gd name="T54" fmla="*/ 0 w 105"/>
                  <a:gd name="T55" fmla="*/ 1 h 375"/>
                  <a:gd name="T56" fmla="*/ 0 w 105"/>
                  <a:gd name="T57" fmla="*/ 1 h 375"/>
                  <a:gd name="T58" fmla="*/ 0 w 105"/>
                  <a:gd name="T59" fmla="*/ 1 h 375"/>
                  <a:gd name="T60" fmla="*/ 0 w 105"/>
                  <a:gd name="T61" fmla="*/ 0 h 375"/>
                  <a:gd name="T62" fmla="*/ 0 w 105"/>
                  <a:gd name="T63" fmla="*/ 0 h 375"/>
                  <a:gd name="T64" fmla="*/ 0 w 105"/>
                  <a:gd name="T65" fmla="*/ 0 h 375"/>
                  <a:gd name="T66" fmla="*/ 0 w 105"/>
                  <a:gd name="T67" fmla="*/ 0 h 375"/>
                  <a:gd name="T68" fmla="*/ 0 w 105"/>
                  <a:gd name="T69" fmla="*/ 0 h 375"/>
                  <a:gd name="T70" fmla="*/ 0 w 105"/>
                  <a:gd name="T71" fmla="*/ 0 h 375"/>
                  <a:gd name="T72" fmla="*/ 0 w 105"/>
                  <a:gd name="T73" fmla="*/ 0 h 375"/>
                  <a:gd name="T74" fmla="*/ 0 w 105"/>
                  <a:gd name="T75" fmla="*/ 0 h 375"/>
                  <a:gd name="T76" fmla="*/ 0 w 105"/>
                  <a:gd name="T77" fmla="*/ 0 h 37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05" h="375">
                    <a:moveTo>
                      <a:pt x="77" y="359"/>
                    </a:moveTo>
                    <a:lnTo>
                      <a:pt x="76" y="363"/>
                    </a:lnTo>
                    <a:lnTo>
                      <a:pt x="74" y="366"/>
                    </a:lnTo>
                    <a:lnTo>
                      <a:pt x="72" y="369"/>
                    </a:lnTo>
                    <a:lnTo>
                      <a:pt x="69" y="372"/>
                    </a:lnTo>
                    <a:lnTo>
                      <a:pt x="66" y="374"/>
                    </a:lnTo>
                    <a:lnTo>
                      <a:pt x="61" y="375"/>
                    </a:lnTo>
                    <a:lnTo>
                      <a:pt x="56" y="374"/>
                    </a:lnTo>
                    <a:lnTo>
                      <a:pt x="49" y="371"/>
                    </a:lnTo>
                    <a:lnTo>
                      <a:pt x="43" y="368"/>
                    </a:lnTo>
                    <a:lnTo>
                      <a:pt x="38" y="365"/>
                    </a:lnTo>
                    <a:lnTo>
                      <a:pt x="35" y="361"/>
                    </a:lnTo>
                    <a:lnTo>
                      <a:pt x="33" y="358"/>
                    </a:lnTo>
                    <a:lnTo>
                      <a:pt x="33" y="354"/>
                    </a:lnTo>
                    <a:lnTo>
                      <a:pt x="34" y="350"/>
                    </a:lnTo>
                    <a:lnTo>
                      <a:pt x="35" y="347"/>
                    </a:lnTo>
                    <a:lnTo>
                      <a:pt x="36" y="343"/>
                    </a:lnTo>
                    <a:lnTo>
                      <a:pt x="77" y="359"/>
                    </a:lnTo>
                    <a:close/>
                    <a:moveTo>
                      <a:pt x="36" y="343"/>
                    </a:moveTo>
                    <a:lnTo>
                      <a:pt x="39" y="335"/>
                    </a:lnTo>
                    <a:lnTo>
                      <a:pt x="47" y="313"/>
                    </a:lnTo>
                    <a:lnTo>
                      <a:pt x="51" y="298"/>
                    </a:lnTo>
                    <a:lnTo>
                      <a:pt x="54" y="280"/>
                    </a:lnTo>
                    <a:lnTo>
                      <a:pt x="58" y="260"/>
                    </a:lnTo>
                    <a:lnTo>
                      <a:pt x="60" y="238"/>
                    </a:lnTo>
                    <a:lnTo>
                      <a:pt x="61" y="215"/>
                    </a:lnTo>
                    <a:lnTo>
                      <a:pt x="61" y="190"/>
                    </a:lnTo>
                    <a:lnTo>
                      <a:pt x="60" y="178"/>
                    </a:lnTo>
                    <a:lnTo>
                      <a:pt x="59" y="166"/>
                    </a:lnTo>
                    <a:lnTo>
                      <a:pt x="57" y="152"/>
                    </a:lnTo>
                    <a:lnTo>
                      <a:pt x="55" y="139"/>
                    </a:lnTo>
                    <a:lnTo>
                      <a:pt x="51" y="127"/>
                    </a:lnTo>
                    <a:lnTo>
                      <a:pt x="48" y="114"/>
                    </a:lnTo>
                    <a:lnTo>
                      <a:pt x="43" y="100"/>
                    </a:lnTo>
                    <a:lnTo>
                      <a:pt x="37" y="88"/>
                    </a:lnTo>
                    <a:lnTo>
                      <a:pt x="31" y="75"/>
                    </a:lnTo>
                    <a:lnTo>
                      <a:pt x="24" y="62"/>
                    </a:lnTo>
                    <a:lnTo>
                      <a:pt x="16" y="50"/>
                    </a:lnTo>
                    <a:lnTo>
                      <a:pt x="7" y="38"/>
                    </a:lnTo>
                    <a:lnTo>
                      <a:pt x="40" y="10"/>
                    </a:lnTo>
                    <a:lnTo>
                      <a:pt x="52" y="25"/>
                    </a:lnTo>
                    <a:lnTo>
                      <a:pt x="61" y="39"/>
                    </a:lnTo>
                    <a:lnTo>
                      <a:pt x="69" y="53"/>
                    </a:lnTo>
                    <a:lnTo>
                      <a:pt x="76" y="69"/>
                    </a:lnTo>
                    <a:lnTo>
                      <a:pt x="82" y="83"/>
                    </a:lnTo>
                    <a:lnTo>
                      <a:pt x="88" y="98"/>
                    </a:lnTo>
                    <a:lnTo>
                      <a:pt x="93" y="113"/>
                    </a:lnTo>
                    <a:lnTo>
                      <a:pt x="96" y="128"/>
                    </a:lnTo>
                    <a:lnTo>
                      <a:pt x="99" y="142"/>
                    </a:lnTo>
                    <a:lnTo>
                      <a:pt x="102" y="157"/>
                    </a:lnTo>
                    <a:lnTo>
                      <a:pt x="103" y="172"/>
                    </a:lnTo>
                    <a:lnTo>
                      <a:pt x="104" y="186"/>
                    </a:lnTo>
                    <a:lnTo>
                      <a:pt x="105" y="214"/>
                    </a:lnTo>
                    <a:lnTo>
                      <a:pt x="103" y="240"/>
                    </a:lnTo>
                    <a:lnTo>
                      <a:pt x="101" y="265"/>
                    </a:lnTo>
                    <a:lnTo>
                      <a:pt x="97" y="288"/>
                    </a:lnTo>
                    <a:lnTo>
                      <a:pt x="93" y="308"/>
                    </a:lnTo>
                    <a:lnTo>
                      <a:pt x="89" y="325"/>
                    </a:lnTo>
                    <a:lnTo>
                      <a:pt x="80" y="350"/>
                    </a:lnTo>
                    <a:lnTo>
                      <a:pt x="77" y="359"/>
                    </a:lnTo>
                    <a:lnTo>
                      <a:pt x="36" y="343"/>
                    </a:lnTo>
                    <a:close/>
                    <a:moveTo>
                      <a:pt x="7" y="38"/>
                    </a:moveTo>
                    <a:lnTo>
                      <a:pt x="4" y="35"/>
                    </a:lnTo>
                    <a:lnTo>
                      <a:pt x="2" y="32"/>
                    </a:lnTo>
                    <a:lnTo>
                      <a:pt x="1" y="28"/>
                    </a:lnTo>
                    <a:lnTo>
                      <a:pt x="0" y="25"/>
                    </a:lnTo>
                    <a:lnTo>
                      <a:pt x="0" y="20"/>
                    </a:lnTo>
                    <a:lnTo>
                      <a:pt x="2" y="16"/>
                    </a:lnTo>
                    <a:lnTo>
                      <a:pt x="5" y="12"/>
                    </a:lnTo>
                    <a:lnTo>
                      <a:pt x="10" y="7"/>
                    </a:lnTo>
                    <a:lnTo>
                      <a:pt x="16" y="3"/>
                    </a:lnTo>
                    <a:lnTo>
                      <a:pt x="21" y="1"/>
                    </a:lnTo>
                    <a:lnTo>
                      <a:pt x="25" y="0"/>
                    </a:lnTo>
                    <a:lnTo>
                      <a:pt x="29" y="0"/>
                    </a:lnTo>
                    <a:lnTo>
                      <a:pt x="32" y="2"/>
                    </a:lnTo>
                    <a:lnTo>
                      <a:pt x="35" y="4"/>
                    </a:lnTo>
                    <a:lnTo>
                      <a:pt x="38" y="7"/>
                    </a:lnTo>
                    <a:lnTo>
                      <a:pt x="40" y="10"/>
                    </a:lnTo>
                    <a:lnTo>
                      <a:pt x="7" y="38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11" name="Freeform 707">
                <a:extLst>
                  <a:ext uri="{FF2B5EF4-FFF2-40B4-BE49-F238E27FC236}">
                    <a16:creationId xmlns:a16="http://schemas.microsoft.com/office/drawing/2014/main" id="{B04B9A8A-62F7-4C71-A991-414231A72C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31" y="1561"/>
                <a:ext cx="28" cy="34"/>
              </a:xfrm>
              <a:custGeom>
                <a:avLst/>
                <a:gdLst>
                  <a:gd name="T0" fmla="*/ 0 w 533"/>
                  <a:gd name="T1" fmla="*/ 0 h 640"/>
                  <a:gd name="T2" fmla="*/ 0 w 533"/>
                  <a:gd name="T3" fmla="*/ 0 h 640"/>
                  <a:gd name="T4" fmla="*/ 0 w 533"/>
                  <a:gd name="T5" fmla="*/ 0 h 640"/>
                  <a:gd name="T6" fmla="*/ 0 w 533"/>
                  <a:gd name="T7" fmla="*/ 0 h 640"/>
                  <a:gd name="T8" fmla="*/ 0 w 533"/>
                  <a:gd name="T9" fmla="*/ 0 h 640"/>
                  <a:gd name="T10" fmla="*/ 0 w 533"/>
                  <a:gd name="T11" fmla="*/ 0 h 640"/>
                  <a:gd name="T12" fmla="*/ 0 w 533"/>
                  <a:gd name="T13" fmla="*/ 0 h 640"/>
                  <a:gd name="T14" fmla="*/ 0 w 533"/>
                  <a:gd name="T15" fmla="*/ 0 h 640"/>
                  <a:gd name="T16" fmla="*/ 0 w 533"/>
                  <a:gd name="T17" fmla="*/ 0 h 640"/>
                  <a:gd name="T18" fmla="*/ 0 w 533"/>
                  <a:gd name="T19" fmla="*/ 0 h 640"/>
                  <a:gd name="T20" fmla="*/ 0 w 533"/>
                  <a:gd name="T21" fmla="*/ 0 h 640"/>
                  <a:gd name="T22" fmla="*/ 0 w 533"/>
                  <a:gd name="T23" fmla="*/ 0 h 640"/>
                  <a:gd name="T24" fmla="*/ 1 w 533"/>
                  <a:gd name="T25" fmla="*/ 0 h 640"/>
                  <a:gd name="T26" fmla="*/ 1 w 533"/>
                  <a:gd name="T27" fmla="*/ 1 h 640"/>
                  <a:gd name="T28" fmla="*/ 1 w 533"/>
                  <a:gd name="T29" fmla="*/ 1 h 640"/>
                  <a:gd name="T30" fmla="*/ 1 w 533"/>
                  <a:gd name="T31" fmla="*/ 1 h 640"/>
                  <a:gd name="T32" fmla="*/ 1 w 533"/>
                  <a:gd name="T33" fmla="*/ 1 h 640"/>
                  <a:gd name="T34" fmla="*/ 1 w 533"/>
                  <a:gd name="T35" fmla="*/ 1 h 640"/>
                  <a:gd name="T36" fmla="*/ 1 w 533"/>
                  <a:gd name="T37" fmla="*/ 1 h 640"/>
                  <a:gd name="T38" fmla="*/ 1 w 533"/>
                  <a:gd name="T39" fmla="*/ 1 h 640"/>
                  <a:gd name="T40" fmla="*/ 0 w 533"/>
                  <a:gd name="T41" fmla="*/ 0 h 640"/>
                  <a:gd name="T42" fmla="*/ 0 w 533"/>
                  <a:gd name="T43" fmla="*/ 0 h 640"/>
                  <a:gd name="T44" fmla="*/ 0 w 533"/>
                  <a:gd name="T45" fmla="*/ 0 h 640"/>
                  <a:gd name="T46" fmla="*/ 0 w 533"/>
                  <a:gd name="T47" fmla="*/ 0 h 640"/>
                  <a:gd name="T48" fmla="*/ 1 w 533"/>
                  <a:gd name="T49" fmla="*/ 1 h 640"/>
                  <a:gd name="T50" fmla="*/ 1 w 533"/>
                  <a:gd name="T51" fmla="*/ 1 h 640"/>
                  <a:gd name="T52" fmla="*/ 1 w 533"/>
                  <a:gd name="T53" fmla="*/ 1 h 640"/>
                  <a:gd name="T54" fmla="*/ 1 w 533"/>
                  <a:gd name="T55" fmla="*/ 1 h 640"/>
                  <a:gd name="T56" fmla="*/ 1 w 533"/>
                  <a:gd name="T57" fmla="*/ 1 h 640"/>
                  <a:gd name="T58" fmla="*/ 1 w 533"/>
                  <a:gd name="T59" fmla="*/ 1 h 640"/>
                  <a:gd name="T60" fmla="*/ 1 w 533"/>
                  <a:gd name="T61" fmla="*/ 1 h 640"/>
                  <a:gd name="T62" fmla="*/ 1 w 533"/>
                  <a:gd name="T63" fmla="*/ 1 h 640"/>
                  <a:gd name="T64" fmla="*/ 1 w 533"/>
                  <a:gd name="T65" fmla="*/ 1 h 640"/>
                  <a:gd name="T66" fmla="*/ 1 w 533"/>
                  <a:gd name="T67" fmla="*/ 2 h 640"/>
                  <a:gd name="T68" fmla="*/ 1 w 533"/>
                  <a:gd name="T69" fmla="*/ 2 h 640"/>
                  <a:gd name="T70" fmla="*/ 1 w 533"/>
                  <a:gd name="T71" fmla="*/ 2 h 640"/>
                  <a:gd name="T72" fmla="*/ 1 w 533"/>
                  <a:gd name="T73" fmla="*/ 1 h 640"/>
                  <a:gd name="T74" fmla="*/ 1 w 533"/>
                  <a:gd name="T75" fmla="*/ 1 h 640"/>
                  <a:gd name="T76" fmla="*/ 1 w 533"/>
                  <a:gd name="T77" fmla="*/ 1 h 640"/>
                  <a:gd name="T78" fmla="*/ 1 w 533"/>
                  <a:gd name="T79" fmla="*/ 1 h 640"/>
                  <a:gd name="T80" fmla="*/ 1 w 533"/>
                  <a:gd name="T81" fmla="*/ 1 h 640"/>
                  <a:gd name="T82" fmla="*/ 1 w 533"/>
                  <a:gd name="T83" fmla="*/ 1 h 640"/>
                  <a:gd name="T84" fmla="*/ 1 w 533"/>
                  <a:gd name="T85" fmla="*/ 2 h 640"/>
                  <a:gd name="T86" fmla="*/ 1 w 533"/>
                  <a:gd name="T87" fmla="*/ 2 h 640"/>
                  <a:gd name="T88" fmla="*/ 1 w 533"/>
                  <a:gd name="T89" fmla="*/ 2 h 640"/>
                  <a:gd name="T90" fmla="*/ 1 w 533"/>
                  <a:gd name="T91" fmla="*/ 2 h 640"/>
                  <a:gd name="T92" fmla="*/ 1 w 533"/>
                  <a:gd name="T93" fmla="*/ 2 h 640"/>
                  <a:gd name="T94" fmla="*/ 1 w 533"/>
                  <a:gd name="T95" fmla="*/ 2 h 640"/>
                  <a:gd name="T96" fmla="*/ 1 w 533"/>
                  <a:gd name="T97" fmla="*/ 2 h 640"/>
                  <a:gd name="T98" fmla="*/ 1 w 533"/>
                  <a:gd name="T99" fmla="*/ 2 h 640"/>
                  <a:gd name="T100" fmla="*/ 1 w 533"/>
                  <a:gd name="T101" fmla="*/ 2 h 64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33" h="640">
                    <a:moveTo>
                      <a:pt x="11" y="42"/>
                    </a:moveTo>
                    <a:lnTo>
                      <a:pt x="8" y="39"/>
                    </a:lnTo>
                    <a:lnTo>
                      <a:pt x="5" y="35"/>
                    </a:lnTo>
                    <a:lnTo>
                      <a:pt x="3" y="33"/>
                    </a:lnTo>
                    <a:lnTo>
                      <a:pt x="1" y="29"/>
                    </a:lnTo>
                    <a:lnTo>
                      <a:pt x="0" y="26"/>
                    </a:lnTo>
                    <a:lnTo>
                      <a:pt x="1" y="21"/>
                    </a:lnTo>
                    <a:lnTo>
                      <a:pt x="3" y="16"/>
                    </a:lnTo>
                    <a:lnTo>
                      <a:pt x="7" y="11"/>
                    </a:lnTo>
                    <a:lnTo>
                      <a:pt x="12" y="5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8" y="1"/>
                    </a:lnTo>
                    <a:lnTo>
                      <a:pt x="32" y="2"/>
                    </a:lnTo>
                    <a:lnTo>
                      <a:pt x="35" y="5"/>
                    </a:lnTo>
                    <a:lnTo>
                      <a:pt x="38" y="7"/>
                    </a:lnTo>
                    <a:lnTo>
                      <a:pt x="11" y="42"/>
                    </a:lnTo>
                    <a:close/>
                    <a:moveTo>
                      <a:pt x="38" y="7"/>
                    </a:moveTo>
                    <a:lnTo>
                      <a:pt x="47" y="14"/>
                    </a:lnTo>
                    <a:lnTo>
                      <a:pt x="71" y="33"/>
                    </a:lnTo>
                    <a:lnTo>
                      <a:pt x="104" y="63"/>
                    </a:lnTo>
                    <a:lnTo>
                      <a:pt x="143" y="101"/>
                    </a:lnTo>
                    <a:lnTo>
                      <a:pt x="165" y="122"/>
                    </a:lnTo>
                    <a:lnTo>
                      <a:pt x="185" y="145"/>
                    </a:lnTo>
                    <a:lnTo>
                      <a:pt x="206" y="169"/>
                    </a:lnTo>
                    <a:lnTo>
                      <a:pt x="225" y="192"/>
                    </a:lnTo>
                    <a:lnTo>
                      <a:pt x="243" y="217"/>
                    </a:lnTo>
                    <a:lnTo>
                      <a:pt x="257" y="241"/>
                    </a:lnTo>
                    <a:lnTo>
                      <a:pt x="264" y="253"/>
                    </a:lnTo>
                    <a:lnTo>
                      <a:pt x="270" y="266"/>
                    </a:lnTo>
                    <a:lnTo>
                      <a:pt x="275" y="277"/>
                    </a:lnTo>
                    <a:lnTo>
                      <a:pt x="280" y="289"/>
                    </a:lnTo>
                    <a:lnTo>
                      <a:pt x="238" y="303"/>
                    </a:lnTo>
                    <a:lnTo>
                      <a:pt x="233" y="292"/>
                    </a:lnTo>
                    <a:lnTo>
                      <a:pt x="229" y="281"/>
                    </a:lnTo>
                    <a:lnTo>
                      <a:pt x="224" y="270"/>
                    </a:lnTo>
                    <a:lnTo>
                      <a:pt x="218" y="259"/>
                    </a:lnTo>
                    <a:lnTo>
                      <a:pt x="204" y="237"/>
                    </a:lnTo>
                    <a:lnTo>
                      <a:pt x="187" y="215"/>
                    </a:lnTo>
                    <a:lnTo>
                      <a:pt x="169" y="192"/>
                    </a:lnTo>
                    <a:lnTo>
                      <a:pt x="151" y="171"/>
                    </a:lnTo>
                    <a:lnTo>
                      <a:pt x="131" y="149"/>
                    </a:lnTo>
                    <a:lnTo>
                      <a:pt x="112" y="130"/>
                    </a:lnTo>
                    <a:lnTo>
                      <a:pt x="74" y="95"/>
                    </a:lnTo>
                    <a:lnTo>
                      <a:pt x="42" y="66"/>
                    </a:lnTo>
                    <a:lnTo>
                      <a:pt x="20" y="48"/>
                    </a:lnTo>
                    <a:lnTo>
                      <a:pt x="11" y="42"/>
                    </a:lnTo>
                    <a:lnTo>
                      <a:pt x="38" y="7"/>
                    </a:lnTo>
                    <a:close/>
                    <a:moveTo>
                      <a:pt x="238" y="303"/>
                    </a:moveTo>
                    <a:lnTo>
                      <a:pt x="239" y="307"/>
                    </a:lnTo>
                    <a:lnTo>
                      <a:pt x="238" y="303"/>
                    </a:lnTo>
                    <a:lnTo>
                      <a:pt x="259" y="295"/>
                    </a:lnTo>
                    <a:lnTo>
                      <a:pt x="238" y="303"/>
                    </a:lnTo>
                    <a:close/>
                    <a:moveTo>
                      <a:pt x="280" y="289"/>
                    </a:moveTo>
                    <a:lnTo>
                      <a:pt x="284" y="300"/>
                    </a:lnTo>
                    <a:lnTo>
                      <a:pt x="288" y="311"/>
                    </a:lnTo>
                    <a:lnTo>
                      <a:pt x="294" y="323"/>
                    </a:lnTo>
                    <a:lnTo>
                      <a:pt x="300" y="334"/>
                    </a:lnTo>
                    <a:lnTo>
                      <a:pt x="315" y="359"/>
                    </a:lnTo>
                    <a:lnTo>
                      <a:pt x="333" y="384"/>
                    </a:lnTo>
                    <a:lnTo>
                      <a:pt x="352" y="411"/>
                    </a:lnTo>
                    <a:lnTo>
                      <a:pt x="373" y="437"/>
                    </a:lnTo>
                    <a:lnTo>
                      <a:pt x="394" y="461"/>
                    </a:lnTo>
                    <a:lnTo>
                      <a:pt x="416" y="486"/>
                    </a:lnTo>
                    <a:lnTo>
                      <a:pt x="457" y="531"/>
                    </a:lnTo>
                    <a:lnTo>
                      <a:pt x="491" y="567"/>
                    </a:lnTo>
                    <a:lnTo>
                      <a:pt x="515" y="591"/>
                    </a:lnTo>
                    <a:lnTo>
                      <a:pt x="524" y="600"/>
                    </a:lnTo>
                    <a:lnTo>
                      <a:pt x="493" y="631"/>
                    </a:lnTo>
                    <a:lnTo>
                      <a:pt x="484" y="622"/>
                    </a:lnTo>
                    <a:lnTo>
                      <a:pt x="460" y="597"/>
                    </a:lnTo>
                    <a:lnTo>
                      <a:pt x="423" y="559"/>
                    </a:lnTo>
                    <a:lnTo>
                      <a:pt x="381" y="512"/>
                    </a:lnTo>
                    <a:lnTo>
                      <a:pt x="358" y="487"/>
                    </a:lnTo>
                    <a:lnTo>
                      <a:pt x="336" y="460"/>
                    </a:lnTo>
                    <a:lnTo>
                      <a:pt x="314" y="433"/>
                    </a:lnTo>
                    <a:lnTo>
                      <a:pt x="295" y="406"/>
                    </a:lnTo>
                    <a:lnTo>
                      <a:pt x="276" y="378"/>
                    </a:lnTo>
                    <a:lnTo>
                      <a:pt x="260" y="352"/>
                    </a:lnTo>
                    <a:lnTo>
                      <a:pt x="253" y="339"/>
                    </a:lnTo>
                    <a:lnTo>
                      <a:pt x="247" y="326"/>
                    </a:lnTo>
                    <a:lnTo>
                      <a:pt x="242" y="315"/>
                    </a:lnTo>
                    <a:lnTo>
                      <a:pt x="238" y="303"/>
                    </a:lnTo>
                    <a:lnTo>
                      <a:pt x="280" y="289"/>
                    </a:lnTo>
                    <a:close/>
                    <a:moveTo>
                      <a:pt x="524" y="600"/>
                    </a:moveTo>
                    <a:lnTo>
                      <a:pt x="527" y="602"/>
                    </a:lnTo>
                    <a:lnTo>
                      <a:pt x="530" y="605"/>
                    </a:lnTo>
                    <a:lnTo>
                      <a:pt x="532" y="609"/>
                    </a:lnTo>
                    <a:lnTo>
                      <a:pt x="533" y="613"/>
                    </a:lnTo>
                    <a:lnTo>
                      <a:pt x="533" y="616"/>
                    </a:lnTo>
                    <a:lnTo>
                      <a:pt x="532" y="621"/>
                    </a:lnTo>
                    <a:lnTo>
                      <a:pt x="529" y="625"/>
                    </a:lnTo>
                    <a:lnTo>
                      <a:pt x="525" y="631"/>
                    </a:lnTo>
                    <a:lnTo>
                      <a:pt x="519" y="635"/>
                    </a:lnTo>
                    <a:lnTo>
                      <a:pt x="515" y="638"/>
                    </a:lnTo>
                    <a:lnTo>
                      <a:pt x="511" y="640"/>
                    </a:lnTo>
                    <a:lnTo>
                      <a:pt x="507" y="639"/>
                    </a:lnTo>
                    <a:lnTo>
                      <a:pt x="503" y="638"/>
                    </a:lnTo>
                    <a:lnTo>
                      <a:pt x="500" y="636"/>
                    </a:lnTo>
                    <a:lnTo>
                      <a:pt x="497" y="634"/>
                    </a:lnTo>
                    <a:lnTo>
                      <a:pt x="493" y="631"/>
                    </a:lnTo>
                    <a:lnTo>
                      <a:pt x="524" y="600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12" name="Freeform 708">
                <a:extLst>
                  <a:ext uri="{FF2B5EF4-FFF2-40B4-BE49-F238E27FC236}">
                    <a16:creationId xmlns:a16="http://schemas.microsoft.com/office/drawing/2014/main" id="{5AAD8EEE-5B96-4772-9E4C-7B53ED4604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30" y="1537"/>
                <a:ext cx="20" cy="41"/>
              </a:xfrm>
              <a:custGeom>
                <a:avLst/>
                <a:gdLst>
                  <a:gd name="T0" fmla="*/ 1 w 376"/>
                  <a:gd name="T1" fmla="*/ 2 h 777"/>
                  <a:gd name="T2" fmla="*/ 1 w 376"/>
                  <a:gd name="T3" fmla="*/ 2 h 777"/>
                  <a:gd name="T4" fmla="*/ 1 w 376"/>
                  <a:gd name="T5" fmla="*/ 2 h 777"/>
                  <a:gd name="T6" fmla="*/ 1 w 376"/>
                  <a:gd name="T7" fmla="*/ 2 h 777"/>
                  <a:gd name="T8" fmla="*/ 1 w 376"/>
                  <a:gd name="T9" fmla="*/ 2 h 777"/>
                  <a:gd name="T10" fmla="*/ 1 w 376"/>
                  <a:gd name="T11" fmla="*/ 2 h 777"/>
                  <a:gd name="T12" fmla="*/ 1 w 376"/>
                  <a:gd name="T13" fmla="*/ 2 h 777"/>
                  <a:gd name="T14" fmla="*/ 1 w 376"/>
                  <a:gd name="T15" fmla="*/ 2 h 777"/>
                  <a:gd name="T16" fmla="*/ 1 w 376"/>
                  <a:gd name="T17" fmla="*/ 2 h 777"/>
                  <a:gd name="T18" fmla="*/ 1 w 376"/>
                  <a:gd name="T19" fmla="*/ 2 h 777"/>
                  <a:gd name="T20" fmla="*/ 1 w 376"/>
                  <a:gd name="T21" fmla="*/ 2 h 777"/>
                  <a:gd name="T22" fmla="*/ 1 w 376"/>
                  <a:gd name="T23" fmla="*/ 2 h 777"/>
                  <a:gd name="T24" fmla="*/ 1 w 376"/>
                  <a:gd name="T25" fmla="*/ 1 h 777"/>
                  <a:gd name="T26" fmla="*/ 1 w 376"/>
                  <a:gd name="T27" fmla="*/ 1 h 777"/>
                  <a:gd name="T28" fmla="*/ 1 w 376"/>
                  <a:gd name="T29" fmla="*/ 1 h 777"/>
                  <a:gd name="T30" fmla="*/ 1 w 376"/>
                  <a:gd name="T31" fmla="*/ 1 h 777"/>
                  <a:gd name="T32" fmla="*/ 1 w 376"/>
                  <a:gd name="T33" fmla="*/ 2 h 777"/>
                  <a:gd name="T34" fmla="*/ 1 w 376"/>
                  <a:gd name="T35" fmla="*/ 2 h 777"/>
                  <a:gd name="T36" fmla="*/ 1 w 376"/>
                  <a:gd name="T37" fmla="*/ 2 h 777"/>
                  <a:gd name="T38" fmla="*/ 1 w 376"/>
                  <a:gd name="T39" fmla="*/ 2 h 777"/>
                  <a:gd name="T40" fmla="*/ 1 w 376"/>
                  <a:gd name="T41" fmla="*/ 1 h 777"/>
                  <a:gd name="T42" fmla="*/ 1 w 376"/>
                  <a:gd name="T43" fmla="*/ 1 h 777"/>
                  <a:gd name="T44" fmla="*/ 1 w 376"/>
                  <a:gd name="T45" fmla="*/ 1 h 777"/>
                  <a:gd name="T46" fmla="*/ 1 w 376"/>
                  <a:gd name="T47" fmla="*/ 1 h 777"/>
                  <a:gd name="T48" fmla="*/ 1 w 376"/>
                  <a:gd name="T49" fmla="*/ 1 h 777"/>
                  <a:gd name="T50" fmla="*/ 1 w 376"/>
                  <a:gd name="T51" fmla="*/ 1 h 777"/>
                  <a:gd name="T52" fmla="*/ 1 w 376"/>
                  <a:gd name="T53" fmla="*/ 1 h 777"/>
                  <a:gd name="T54" fmla="*/ 1 w 376"/>
                  <a:gd name="T55" fmla="*/ 1 h 777"/>
                  <a:gd name="T56" fmla="*/ 1 w 376"/>
                  <a:gd name="T57" fmla="*/ 1 h 777"/>
                  <a:gd name="T58" fmla="*/ 1 w 376"/>
                  <a:gd name="T59" fmla="*/ 1 h 777"/>
                  <a:gd name="T60" fmla="*/ 1 w 376"/>
                  <a:gd name="T61" fmla="*/ 1 h 777"/>
                  <a:gd name="T62" fmla="*/ 1 w 376"/>
                  <a:gd name="T63" fmla="*/ 1 h 777"/>
                  <a:gd name="T64" fmla="*/ 1 w 376"/>
                  <a:gd name="T65" fmla="*/ 1 h 777"/>
                  <a:gd name="T66" fmla="*/ 1 w 376"/>
                  <a:gd name="T67" fmla="*/ 1 h 777"/>
                  <a:gd name="T68" fmla="*/ 1 w 376"/>
                  <a:gd name="T69" fmla="*/ 1 h 777"/>
                  <a:gd name="T70" fmla="*/ 1 w 376"/>
                  <a:gd name="T71" fmla="*/ 1 h 777"/>
                  <a:gd name="T72" fmla="*/ 1 w 376"/>
                  <a:gd name="T73" fmla="*/ 1 h 777"/>
                  <a:gd name="T74" fmla="*/ 1 w 376"/>
                  <a:gd name="T75" fmla="*/ 1 h 777"/>
                  <a:gd name="T76" fmla="*/ 1 w 376"/>
                  <a:gd name="T77" fmla="*/ 1 h 777"/>
                  <a:gd name="T78" fmla="*/ 0 w 376"/>
                  <a:gd name="T79" fmla="*/ 0 h 777"/>
                  <a:gd name="T80" fmla="*/ 1 w 376"/>
                  <a:gd name="T81" fmla="*/ 1 h 777"/>
                  <a:gd name="T82" fmla="*/ 0 w 376"/>
                  <a:gd name="T83" fmla="*/ 0 h 777"/>
                  <a:gd name="T84" fmla="*/ 0 w 376"/>
                  <a:gd name="T85" fmla="*/ 0 h 777"/>
                  <a:gd name="T86" fmla="*/ 0 w 376"/>
                  <a:gd name="T87" fmla="*/ 0 h 777"/>
                  <a:gd name="T88" fmla="*/ 0 w 376"/>
                  <a:gd name="T89" fmla="*/ 1 h 777"/>
                  <a:gd name="T90" fmla="*/ 0 w 376"/>
                  <a:gd name="T91" fmla="*/ 0 h 777"/>
                  <a:gd name="T92" fmla="*/ 0 w 376"/>
                  <a:gd name="T93" fmla="*/ 1 h 777"/>
                  <a:gd name="T94" fmla="*/ 0 w 376"/>
                  <a:gd name="T95" fmla="*/ 1 h 777"/>
                  <a:gd name="T96" fmla="*/ 0 w 376"/>
                  <a:gd name="T97" fmla="*/ 1 h 777"/>
                  <a:gd name="T98" fmla="*/ 0 w 376"/>
                  <a:gd name="T99" fmla="*/ 1 h 777"/>
                  <a:gd name="T100" fmla="*/ 0 w 376"/>
                  <a:gd name="T101" fmla="*/ 1 h 777"/>
                  <a:gd name="T102" fmla="*/ 0 w 376"/>
                  <a:gd name="T103" fmla="*/ 1 h 777"/>
                  <a:gd name="T104" fmla="*/ 0 w 376"/>
                  <a:gd name="T105" fmla="*/ 1 h 777"/>
                  <a:gd name="T106" fmla="*/ 0 w 376"/>
                  <a:gd name="T107" fmla="*/ 1 h 777"/>
                  <a:gd name="T108" fmla="*/ 0 w 376"/>
                  <a:gd name="T109" fmla="*/ 1 h 77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76" h="777">
                    <a:moveTo>
                      <a:pt x="308" y="757"/>
                    </a:moveTo>
                    <a:lnTo>
                      <a:pt x="307" y="761"/>
                    </a:lnTo>
                    <a:lnTo>
                      <a:pt x="307" y="765"/>
                    </a:lnTo>
                    <a:lnTo>
                      <a:pt x="306" y="768"/>
                    </a:lnTo>
                    <a:lnTo>
                      <a:pt x="304" y="771"/>
                    </a:lnTo>
                    <a:lnTo>
                      <a:pt x="301" y="774"/>
                    </a:lnTo>
                    <a:lnTo>
                      <a:pt x="297" y="776"/>
                    </a:lnTo>
                    <a:lnTo>
                      <a:pt x="291" y="777"/>
                    </a:lnTo>
                    <a:lnTo>
                      <a:pt x="284" y="777"/>
                    </a:lnTo>
                    <a:lnTo>
                      <a:pt x="277" y="776"/>
                    </a:lnTo>
                    <a:lnTo>
                      <a:pt x="271" y="774"/>
                    </a:lnTo>
                    <a:lnTo>
                      <a:pt x="268" y="771"/>
                    </a:lnTo>
                    <a:lnTo>
                      <a:pt x="265" y="768"/>
                    </a:lnTo>
                    <a:lnTo>
                      <a:pt x="264" y="765"/>
                    </a:lnTo>
                    <a:lnTo>
                      <a:pt x="263" y="761"/>
                    </a:lnTo>
                    <a:lnTo>
                      <a:pt x="263" y="758"/>
                    </a:lnTo>
                    <a:lnTo>
                      <a:pt x="264" y="754"/>
                    </a:lnTo>
                    <a:lnTo>
                      <a:pt x="308" y="757"/>
                    </a:lnTo>
                    <a:close/>
                    <a:moveTo>
                      <a:pt x="264" y="754"/>
                    </a:moveTo>
                    <a:lnTo>
                      <a:pt x="264" y="745"/>
                    </a:lnTo>
                    <a:lnTo>
                      <a:pt x="266" y="723"/>
                    </a:lnTo>
                    <a:lnTo>
                      <a:pt x="270" y="691"/>
                    </a:lnTo>
                    <a:lnTo>
                      <a:pt x="275" y="651"/>
                    </a:lnTo>
                    <a:lnTo>
                      <a:pt x="282" y="607"/>
                    </a:lnTo>
                    <a:lnTo>
                      <a:pt x="291" y="561"/>
                    </a:lnTo>
                    <a:lnTo>
                      <a:pt x="298" y="539"/>
                    </a:lnTo>
                    <a:lnTo>
                      <a:pt x="304" y="517"/>
                    </a:lnTo>
                    <a:lnTo>
                      <a:pt x="311" y="498"/>
                    </a:lnTo>
                    <a:lnTo>
                      <a:pt x="318" y="478"/>
                    </a:lnTo>
                    <a:lnTo>
                      <a:pt x="358" y="497"/>
                    </a:lnTo>
                    <a:lnTo>
                      <a:pt x="351" y="514"/>
                    </a:lnTo>
                    <a:lnTo>
                      <a:pt x="345" y="532"/>
                    </a:lnTo>
                    <a:lnTo>
                      <a:pt x="339" y="553"/>
                    </a:lnTo>
                    <a:lnTo>
                      <a:pt x="333" y="573"/>
                    </a:lnTo>
                    <a:lnTo>
                      <a:pt x="325" y="616"/>
                    </a:lnTo>
                    <a:lnTo>
                      <a:pt x="318" y="658"/>
                    </a:lnTo>
                    <a:lnTo>
                      <a:pt x="313" y="697"/>
                    </a:lnTo>
                    <a:lnTo>
                      <a:pt x="310" y="728"/>
                    </a:lnTo>
                    <a:lnTo>
                      <a:pt x="308" y="748"/>
                    </a:lnTo>
                    <a:lnTo>
                      <a:pt x="308" y="757"/>
                    </a:lnTo>
                    <a:lnTo>
                      <a:pt x="264" y="754"/>
                    </a:lnTo>
                    <a:close/>
                    <a:moveTo>
                      <a:pt x="358" y="496"/>
                    </a:moveTo>
                    <a:lnTo>
                      <a:pt x="358" y="497"/>
                    </a:lnTo>
                    <a:lnTo>
                      <a:pt x="338" y="487"/>
                    </a:lnTo>
                    <a:lnTo>
                      <a:pt x="358" y="496"/>
                    </a:lnTo>
                    <a:close/>
                    <a:moveTo>
                      <a:pt x="318" y="479"/>
                    </a:moveTo>
                    <a:lnTo>
                      <a:pt x="323" y="463"/>
                    </a:lnTo>
                    <a:lnTo>
                      <a:pt x="328" y="444"/>
                    </a:lnTo>
                    <a:lnTo>
                      <a:pt x="330" y="426"/>
                    </a:lnTo>
                    <a:lnTo>
                      <a:pt x="332" y="407"/>
                    </a:lnTo>
                    <a:lnTo>
                      <a:pt x="333" y="388"/>
                    </a:lnTo>
                    <a:lnTo>
                      <a:pt x="333" y="369"/>
                    </a:lnTo>
                    <a:lnTo>
                      <a:pt x="332" y="350"/>
                    </a:lnTo>
                    <a:lnTo>
                      <a:pt x="330" y="332"/>
                    </a:lnTo>
                    <a:lnTo>
                      <a:pt x="326" y="300"/>
                    </a:lnTo>
                    <a:lnTo>
                      <a:pt x="322" y="274"/>
                    </a:lnTo>
                    <a:lnTo>
                      <a:pt x="318" y="256"/>
                    </a:lnTo>
                    <a:lnTo>
                      <a:pt x="317" y="250"/>
                    </a:lnTo>
                    <a:lnTo>
                      <a:pt x="359" y="239"/>
                    </a:lnTo>
                    <a:lnTo>
                      <a:pt x="361" y="246"/>
                    </a:lnTo>
                    <a:lnTo>
                      <a:pt x="365" y="265"/>
                    </a:lnTo>
                    <a:lnTo>
                      <a:pt x="369" y="294"/>
                    </a:lnTo>
                    <a:lnTo>
                      <a:pt x="374" y="330"/>
                    </a:lnTo>
                    <a:lnTo>
                      <a:pt x="375" y="350"/>
                    </a:lnTo>
                    <a:lnTo>
                      <a:pt x="376" y="371"/>
                    </a:lnTo>
                    <a:lnTo>
                      <a:pt x="376" y="392"/>
                    </a:lnTo>
                    <a:lnTo>
                      <a:pt x="375" y="414"/>
                    </a:lnTo>
                    <a:lnTo>
                      <a:pt x="373" y="435"/>
                    </a:lnTo>
                    <a:lnTo>
                      <a:pt x="370" y="456"/>
                    </a:lnTo>
                    <a:lnTo>
                      <a:pt x="365" y="476"/>
                    </a:lnTo>
                    <a:lnTo>
                      <a:pt x="358" y="496"/>
                    </a:lnTo>
                    <a:lnTo>
                      <a:pt x="318" y="479"/>
                    </a:lnTo>
                    <a:close/>
                    <a:moveTo>
                      <a:pt x="353" y="229"/>
                    </a:moveTo>
                    <a:lnTo>
                      <a:pt x="358" y="233"/>
                    </a:lnTo>
                    <a:lnTo>
                      <a:pt x="359" y="239"/>
                    </a:lnTo>
                    <a:lnTo>
                      <a:pt x="338" y="244"/>
                    </a:lnTo>
                    <a:lnTo>
                      <a:pt x="353" y="229"/>
                    </a:lnTo>
                    <a:close/>
                    <a:moveTo>
                      <a:pt x="323" y="260"/>
                    </a:moveTo>
                    <a:lnTo>
                      <a:pt x="101" y="58"/>
                    </a:lnTo>
                    <a:lnTo>
                      <a:pt x="131" y="25"/>
                    </a:lnTo>
                    <a:lnTo>
                      <a:pt x="353" y="229"/>
                    </a:lnTo>
                    <a:lnTo>
                      <a:pt x="323" y="260"/>
                    </a:lnTo>
                    <a:close/>
                    <a:moveTo>
                      <a:pt x="95" y="36"/>
                    </a:moveTo>
                    <a:lnTo>
                      <a:pt x="104" y="0"/>
                    </a:lnTo>
                    <a:lnTo>
                      <a:pt x="131" y="25"/>
                    </a:lnTo>
                    <a:lnTo>
                      <a:pt x="116" y="41"/>
                    </a:lnTo>
                    <a:lnTo>
                      <a:pt x="95" y="36"/>
                    </a:lnTo>
                    <a:close/>
                    <a:moveTo>
                      <a:pt x="137" y="46"/>
                    </a:moveTo>
                    <a:lnTo>
                      <a:pt x="44" y="426"/>
                    </a:lnTo>
                    <a:lnTo>
                      <a:pt x="2" y="416"/>
                    </a:lnTo>
                    <a:lnTo>
                      <a:pt x="95" y="36"/>
                    </a:lnTo>
                    <a:lnTo>
                      <a:pt x="137" y="46"/>
                    </a:lnTo>
                    <a:close/>
                    <a:moveTo>
                      <a:pt x="44" y="426"/>
                    </a:moveTo>
                    <a:lnTo>
                      <a:pt x="44" y="430"/>
                    </a:lnTo>
                    <a:lnTo>
                      <a:pt x="42" y="433"/>
                    </a:lnTo>
                    <a:lnTo>
                      <a:pt x="41" y="437"/>
                    </a:lnTo>
                    <a:lnTo>
                      <a:pt x="38" y="440"/>
                    </a:lnTo>
                    <a:lnTo>
                      <a:pt x="35" y="442"/>
                    </a:lnTo>
                    <a:lnTo>
                      <a:pt x="30" y="443"/>
                    </a:lnTo>
                    <a:lnTo>
                      <a:pt x="25" y="443"/>
                    </a:lnTo>
                    <a:lnTo>
                      <a:pt x="18" y="442"/>
                    </a:lnTo>
                    <a:lnTo>
                      <a:pt x="11" y="440"/>
                    </a:lnTo>
                    <a:lnTo>
                      <a:pt x="6" y="437"/>
                    </a:lnTo>
                    <a:lnTo>
                      <a:pt x="3" y="434"/>
                    </a:lnTo>
                    <a:lnTo>
                      <a:pt x="1" y="431"/>
                    </a:lnTo>
                    <a:lnTo>
                      <a:pt x="0" y="427"/>
                    </a:lnTo>
                    <a:lnTo>
                      <a:pt x="0" y="424"/>
                    </a:lnTo>
                    <a:lnTo>
                      <a:pt x="1" y="420"/>
                    </a:lnTo>
                    <a:lnTo>
                      <a:pt x="2" y="416"/>
                    </a:lnTo>
                    <a:lnTo>
                      <a:pt x="44" y="426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13" name="Freeform 709">
                <a:extLst>
                  <a:ext uri="{FF2B5EF4-FFF2-40B4-BE49-F238E27FC236}">
                    <a16:creationId xmlns:a16="http://schemas.microsoft.com/office/drawing/2014/main" id="{9562957B-9715-4844-A4EE-1624CB101C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28" y="1578"/>
                <a:ext cx="18" cy="21"/>
              </a:xfrm>
              <a:custGeom>
                <a:avLst/>
                <a:gdLst>
                  <a:gd name="T0" fmla="*/ 0 w 339"/>
                  <a:gd name="T1" fmla="*/ 0 h 392"/>
                  <a:gd name="T2" fmla="*/ 0 w 339"/>
                  <a:gd name="T3" fmla="*/ 0 h 392"/>
                  <a:gd name="T4" fmla="*/ 0 w 339"/>
                  <a:gd name="T5" fmla="*/ 0 h 392"/>
                  <a:gd name="T6" fmla="*/ 0 w 339"/>
                  <a:gd name="T7" fmla="*/ 0 h 392"/>
                  <a:gd name="T8" fmla="*/ 0 w 339"/>
                  <a:gd name="T9" fmla="*/ 0 h 392"/>
                  <a:gd name="T10" fmla="*/ 0 w 339"/>
                  <a:gd name="T11" fmla="*/ 0 h 392"/>
                  <a:gd name="T12" fmla="*/ 0 w 339"/>
                  <a:gd name="T13" fmla="*/ 0 h 392"/>
                  <a:gd name="T14" fmla="*/ 0 w 339"/>
                  <a:gd name="T15" fmla="*/ 0 h 392"/>
                  <a:gd name="T16" fmla="*/ 0 w 339"/>
                  <a:gd name="T17" fmla="*/ 0 h 392"/>
                  <a:gd name="T18" fmla="*/ 1 w 339"/>
                  <a:gd name="T19" fmla="*/ 1 h 392"/>
                  <a:gd name="T20" fmla="*/ 0 w 339"/>
                  <a:gd name="T21" fmla="*/ 0 h 392"/>
                  <a:gd name="T22" fmla="*/ 1 w 339"/>
                  <a:gd name="T23" fmla="*/ 1 h 392"/>
                  <a:gd name="T24" fmla="*/ 1 w 339"/>
                  <a:gd name="T25" fmla="*/ 1 h 392"/>
                  <a:gd name="T26" fmla="*/ 1 w 339"/>
                  <a:gd name="T27" fmla="*/ 1 h 392"/>
                  <a:gd name="T28" fmla="*/ 1 w 339"/>
                  <a:gd name="T29" fmla="*/ 1 h 392"/>
                  <a:gd name="T30" fmla="*/ 1 w 339"/>
                  <a:gd name="T31" fmla="*/ 1 h 392"/>
                  <a:gd name="T32" fmla="*/ 1 w 339"/>
                  <a:gd name="T33" fmla="*/ 0 h 392"/>
                  <a:gd name="T34" fmla="*/ 1 w 339"/>
                  <a:gd name="T35" fmla="*/ 0 h 392"/>
                  <a:gd name="T36" fmla="*/ 1 w 339"/>
                  <a:gd name="T37" fmla="*/ 0 h 392"/>
                  <a:gd name="T38" fmla="*/ 1 w 339"/>
                  <a:gd name="T39" fmla="*/ 0 h 392"/>
                  <a:gd name="T40" fmla="*/ 1 w 339"/>
                  <a:gd name="T41" fmla="*/ 0 h 392"/>
                  <a:gd name="T42" fmla="*/ 1 w 339"/>
                  <a:gd name="T43" fmla="*/ 0 h 392"/>
                  <a:gd name="T44" fmla="*/ 1 w 339"/>
                  <a:gd name="T45" fmla="*/ 1 h 392"/>
                  <a:gd name="T46" fmla="*/ 1 w 339"/>
                  <a:gd name="T47" fmla="*/ 1 h 392"/>
                  <a:gd name="T48" fmla="*/ 1 w 339"/>
                  <a:gd name="T49" fmla="*/ 1 h 392"/>
                  <a:gd name="T50" fmla="*/ 1 w 339"/>
                  <a:gd name="T51" fmla="*/ 0 h 392"/>
                  <a:gd name="T52" fmla="*/ 1 w 339"/>
                  <a:gd name="T53" fmla="*/ 0 h 392"/>
                  <a:gd name="T54" fmla="*/ 1 w 339"/>
                  <a:gd name="T55" fmla="*/ 0 h 392"/>
                  <a:gd name="T56" fmla="*/ 1 w 339"/>
                  <a:gd name="T57" fmla="*/ 0 h 392"/>
                  <a:gd name="T58" fmla="*/ 1 w 339"/>
                  <a:gd name="T59" fmla="*/ 0 h 392"/>
                  <a:gd name="T60" fmla="*/ 1 w 339"/>
                  <a:gd name="T61" fmla="*/ 0 h 392"/>
                  <a:gd name="T62" fmla="*/ 1 w 339"/>
                  <a:gd name="T63" fmla="*/ 0 h 392"/>
                  <a:gd name="T64" fmla="*/ 1 w 339"/>
                  <a:gd name="T65" fmla="*/ 0 h 392"/>
                  <a:gd name="T66" fmla="*/ 1 w 339"/>
                  <a:gd name="T67" fmla="*/ 0 h 39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39" h="392">
                    <a:moveTo>
                      <a:pt x="8" y="157"/>
                    </a:moveTo>
                    <a:lnTo>
                      <a:pt x="6" y="154"/>
                    </a:lnTo>
                    <a:lnTo>
                      <a:pt x="3" y="151"/>
                    </a:lnTo>
                    <a:lnTo>
                      <a:pt x="1" y="148"/>
                    </a:lnTo>
                    <a:lnTo>
                      <a:pt x="0" y="144"/>
                    </a:lnTo>
                    <a:lnTo>
                      <a:pt x="0" y="141"/>
                    </a:lnTo>
                    <a:lnTo>
                      <a:pt x="1" y="136"/>
                    </a:lnTo>
                    <a:lnTo>
                      <a:pt x="4" y="132"/>
                    </a:lnTo>
                    <a:lnTo>
                      <a:pt x="9" y="127"/>
                    </a:lnTo>
                    <a:lnTo>
                      <a:pt x="14" y="122"/>
                    </a:lnTo>
                    <a:lnTo>
                      <a:pt x="19" y="119"/>
                    </a:lnTo>
                    <a:lnTo>
                      <a:pt x="23" y="118"/>
                    </a:lnTo>
                    <a:lnTo>
                      <a:pt x="28" y="118"/>
                    </a:lnTo>
                    <a:lnTo>
                      <a:pt x="32" y="120"/>
                    </a:lnTo>
                    <a:lnTo>
                      <a:pt x="35" y="122"/>
                    </a:lnTo>
                    <a:lnTo>
                      <a:pt x="37" y="124"/>
                    </a:lnTo>
                    <a:lnTo>
                      <a:pt x="40" y="127"/>
                    </a:lnTo>
                    <a:lnTo>
                      <a:pt x="8" y="157"/>
                    </a:lnTo>
                    <a:close/>
                    <a:moveTo>
                      <a:pt x="40" y="127"/>
                    </a:moveTo>
                    <a:lnTo>
                      <a:pt x="235" y="332"/>
                    </a:lnTo>
                    <a:lnTo>
                      <a:pt x="204" y="362"/>
                    </a:lnTo>
                    <a:lnTo>
                      <a:pt x="8" y="157"/>
                    </a:lnTo>
                    <a:lnTo>
                      <a:pt x="40" y="127"/>
                    </a:lnTo>
                    <a:close/>
                    <a:moveTo>
                      <a:pt x="241" y="352"/>
                    </a:moveTo>
                    <a:lnTo>
                      <a:pt x="232" y="392"/>
                    </a:lnTo>
                    <a:lnTo>
                      <a:pt x="204" y="362"/>
                    </a:lnTo>
                    <a:lnTo>
                      <a:pt x="220" y="347"/>
                    </a:lnTo>
                    <a:lnTo>
                      <a:pt x="241" y="352"/>
                    </a:lnTo>
                    <a:close/>
                    <a:moveTo>
                      <a:pt x="198" y="343"/>
                    </a:moveTo>
                    <a:lnTo>
                      <a:pt x="200" y="332"/>
                    </a:lnTo>
                    <a:lnTo>
                      <a:pt x="208" y="306"/>
                    </a:lnTo>
                    <a:lnTo>
                      <a:pt x="217" y="266"/>
                    </a:lnTo>
                    <a:lnTo>
                      <a:pt x="229" y="217"/>
                    </a:lnTo>
                    <a:lnTo>
                      <a:pt x="245" y="164"/>
                    </a:lnTo>
                    <a:lnTo>
                      <a:pt x="261" y="109"/>
                    </a:lnTo>
                    <a:lnTo>
                      <a:pt x="269" y="83"/>
                    </a:lnTo>
                    <a:lnTo>
                      <a:pt x="278" y="58"/>
                    </a:lnTo>
                    <a:lnTo>
                      <a:pt x="286" y="35"/>
                    </a:lnTo>
                    <a:lnTo>
                      <a:pt x="296" y="14"/>
                    </a:lnTo>
                    <a:lnTo>
                      <a:pt x="336" y="32"/>
                    </a:lnTo>
                    <a:lnTo>
                      <a:pt x="327" y="52"/>
                    </a:lnTo>
                    <a:lnTo>
                      <a:pt x="318" y="75"/>
                    </a:lnTo>
                    <a:lnTo>
                      <a:pt x="310" y="98"/>
                    </a:lnTo>
                    <a:lnTo>
                      <a:pt x="302" y="124"/>
                    </a:lnTo>
                    <a:lnTo>
                      <a:pt x="286" y="177"/>
                    </a:lnTo>
                    <a:lnTo>
                      <a:pt x="271" y="229"/>
                    </a:lnTo>
                    <a:lnTo>
                      <a:pt x="259" y="277"/>
                    </a:lnTo>
                    <a:lnTo>
                      <a:pt x="250" y="316"/>
                    </a:lnTo>
                    <a:lnTo>
                      <a:pt x="243" y="343"/>
                    </a:lnTo>
                    <a:lnTo>
                      <a:pt x="241" y="352"/>
                    </a:lnTo>
                    <a:lnTo>
                      <a:pt x="198" y="343"/>
                    </a:lnTo>
                    <a:close/>
                    <a:moveTo>
                      <a:pt x="296" y="14"/>
                    </a:moveTo>
                    <a:lnTo>
                      <a:pt x="297" y="10"/>
                    </a:lnTo>
                    <a:lnTo>
                      <a:pt x="299" y="7"/>
                    </a:lnTo>
                    <a:lnTo>
                      <a:pt x="301" y="4"/>
                    </a:lnTo>
                    <a:lnTo>
                      <a:pt x="304" y="1"/>
                    </a:lnTo>
                    <a:lnTo>
                      <a:pt x="307" y="0"/>
                    </a:lnTo>
                    <a:lnTo>
                      <a:pt x="312" y="0"/>
                    </a:lnTo>
                    <a:lnTo>
                      <a:pt x="317" y="0"/>
                    </a:lnTo>
                    <a:lnTo>
                      <a:pt x="324" y="3"/>
                    </a:lnTo>
                    <a:lnTo>
                      <a:pt x="330" y="6"/>
                    </a:lnTo>
                    <a:lnTo>
                      <a:pt x="335" y="10"/>
                    </a:lnTo>
                    <a:lnTo>
                      <a:pt x="338" y="13"/>
                    </a:lnTo>
                    <a:lnTo>
                      <a:pt x="339" y="17"/>
                    </a:lnTo>
                    <a:lnTo>
                      <a:pt x="339" y="20"/>
                    </a:lnTo>
                    <a:lnTo>
                      <a:pt x="339" y="24"/>
                    </a:lnTo>
                    <a:lnTo>
                      <a:pt x="337" y="28"/>
                    </a:lnTo>
                    <a:lnTo>
                      <a:pt x="336" y="32"/>
                    </a:lnTo>
                    <a:lnTo>
                      <a:pt x="296" y="14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14" name="Freeform 710">
                <a:extLst>
                  <a:ext uri="{FF2B5EF4-FFF2-40B4-BE49-F238E27FC236}">
                    <a16:creationId xmlns:a16="http://schemas.microsoft.com/office/drawing/2014/main" id="{10723578-39B5-42C6-B64F-B75C299A529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37" y="1595"/>
                <a:ext cx="6" cy="45"/>
              </a:xfrm>
              <a:custGeom>
                <a:avLst/>
                <a:gdLst>
                  <a:gd name="T0" fmla="*/ 0 w 106"/>
                  <a:gd name="T1" fmla="*/ 0 h 850"/>
                  <a:gd name="T2" fmla="*/ 0 w 106"/>
                  <a:gd name="T3" fmla="*/ 0 h 850"/>
                  <a:gd name="T4" fmla="*/ 0 w 106"/>
                  <a:gd name="T5" fmla="*/ 0 h 850"/>
                  <a:gd name="T6" fmla="*/ 0 w 106"/>
                  <a:gd name="T7" fmla="*/ 0 h 850"/>
                  <a:gd name="T8" fmla="*/ 0 w 106"/>
                  <a:gd name="T9" fmla="*/ 0 h 850"/>
                  <a:gd name="T10" fmla="*/ 0 w 106"/>
                  <a:gd name="T11" fmla="*/ 0 h 850"/>
                  <a:gd name="T12" fmla="*/ 0 w 106"/>
                  <a:gd name="T13" fmla="*/ 0 h 850"/>
                  <a:gd name="T14" fmla="*/ 0 w 106"/>
                  <a:gd name="T15" fmla="*/ 0 h 850"/>
                  <a:gd name="T16" fmla="*/ 0 w 106"/>
                  <a:gd name="T17" fmla="*/ 0 h 850"/>
                  <a:gd name="T18" fmla="*/ 0 w 106"/>
                  <a:gd name="T19" fmla="*/ 0 h 850"/>
                  <a:gd name="T20" fmla="*/ 0 w 106"/>
                  <a:gd name="T21" fmla="*/ 0 h 850"/>
                  <a:gd name="T22" fmla="*/ 0 w 106"/>
                  <a:gd name="T23" fmla="*/ 1 h 850"/>
                  <a:gd name="T24" fmla="*/ 0 w 106"/>
                  <a:gd name="T25" fmla="*/ 1 h 850"/>
                  <a:gd name="T26" fmla="*/ 0 w 106"/>
                  <a:gd name="T27" fmla="*/ 1 h 850"/>
                  <a:gd name="T28" fmla="*/ 0 w 106"/>
                  <a:gd name="T29" fmla="*/ 2 h 850"/>
                  <a:gd name="T30" fmla="*/ 0 w 106"/>
                  <a:gd name="T31" fmla="*/ 2 h 850"/>
                  <a:gd name="T32" fmla="*/ 0 w 106"/>
                  <a:gd name="T33" fmla="*/ 2 h 850"/>
                  <a:gd name="T34" fmla="*/ 0 w 106"/>
                  <a:gd name="T35" fmla="*/ 2 h 850"/>
                  <a:gd name="T36" fmla="*/ 0 w 106"/>
                  <a:gd name="T37" fmla="*/ 1 h 850"/>
                  <a:gd name="T38" fmla="*/ 0 w 106"/>
                  <a:gd name="T39" fmla="*/ 1 h 850"/>
                  <a:gd name="T40" fmla="*/ 0 w 106"/>
                  <a:gd name="T41" fmla="*/ 1 h 850"/>
                  <a:gd name="T42" fmla="*/ 0 w 106"/>
                  <a:gd name="T43" fmla="*/ 1 h 850"/>
                  <a:gd name="T44" fmla="*/ 0 w 106"/>
                  <a:gd name="T45" fmla="*/ 0 h 850"/>
                  <a:gd name="T46" fmla="*/ 0 w 106"/>
                  <a:gd name="T47" fmla="*/ 0 h 850"/>
                  <a:gd name="T48" fmla="*/ 0 w 106"/>
                  <a:gd name="T49" fmla="*/ 2 h 850"/>
                  <a:gd name="T50" fmla="*/ 0 w 106"/>
                  <a:gd name="T51" fmla="*/ 2 h 850"/>
                  <a:gd name="T52" fmla="*/ 0 w 106"/>
                  <a:gd name="T53" fmla="*/ 2 h 850"/>
                  <a:gd name="T54" fmla="*/ 0 w 106"/>
                  <a:gd name="T55" fmla="*/ 2 h 850"/>
                  <a:gd name="T56" fmla="*/ 0 w 106"/>
                  <a:gd name="T57" fmla="*/ 2 h 850"/>
                  <a:gd name="T58" fmla="*/ 0 w 106"/>
                  <a:gd name="T59" fmla="*/ 2 h 850"/>
                  <a:gd name="T60" fmla="*/ 0 w 106"/>
                  <a:gd name="T61" fmla="*/ 2 h 850"/>
                  <a:gd name="T62" fmla="*/ 0 w 106"/>
                  <a:gd name="T63" fmla="*/ 2 h 850"/>
                  <a:gd name="T64" fmla="*/ 0 w 106"/>
                  <a:gd name="T65" fmla="*/ 2 h 850"/>
                  <a:gd name="T66" fmla="*/ 0 w 106"/>
                  <a:gd name="T67" fmla="*/ 2 h 850"/>
                  <a:gd name="T68" fmla="*/ 0 w 106"/>
                  <a:gd name="T69" fmla="*/ 2 h 850"/>
                  <a:gd name="T70" fmla="*/ 0 w 106"/>
                  <a:gd name="T71" fmla="*/ 2 h 850"/>
                  <a:gd name="T72" fmla="*/ 0 w 106"/>
                  <a:gd name="T73" fmla="*/ 2 h 850"/>
                  <a:gd name="T74" fmla="*/ 0 w 106"/>
                  <a:gd name="T75" fmla="*/ 2 h 850"/>
                  <a:gd name="T76" fmla="*/ 0 w 106"/>
                  <a:gd name="T77" fmla="*/ 2 h 850"/>
                  <a:gd name="T78" fmla="*/ 0 w 106"/>
                  <a:gd name="T79" fmla="*/ 2 h 850"/>
                  <a:gd name="T80" fmla="*/ 0 w 106"/>
                  <a:gd name="T81" fmla="*/ 2 h 850"/>
                  <a:gd name="T82" fmla="*/ 0 w 106"/>
                  <a:gd name="T83" fmla="*/ 2 h 850"/>
                  <a:gd name="T84" fmla="*/ 0 w 106"/>
                  <a:gd name="T85" fmla="*/ 2 h 850"/>
                  <a:gd name="T86" fmla="*/ 0 w 106"/>
                  <a:gd name="T87" fmla="*/ 2 h 850"/>
                  <a:gd name="T88" fmla="*/ 0 w 106"/>
                  <a:gd name="T89" fmla="*/ 2 h 850"/>
                  <a:gd name="T90" fmla="*/ 0 w 106"/>
                  <a:gd name="T91" fmla="*/ 2 h 850"/>
                  <a:gd name="T92" fmla="*/ 0 w 106"/>
                  <a:gd name="T93" fmla="*/ 2 h 850"/>
                  <a:gd name="T94" fmla="*/ 0 w 106"/>
                  <a:gd name="T95" fmla="*/ 2 h 850"/>
                  <a:gd name="T96" fmla="*/ 0 w 106"/>
                  <a:gd name="T97" fmla="*/ 2 h 850"/>
                  <a:gd name="T98" fmla="*/ 0 w 106"/>
                  <a:gd name="T99" fmla="*/ 2 h 850"/>
                  <a:gd name="T100" fmla="*/ 0 w 106"/>
                  <a:gd name="T101" fmla="*/ 2 h 850"/>
                  <a:gd name="T102" fmla="*/ 0 w 106"/>
                  <a:gd name="T103" fmla="*/ 2 h 850"/>
                  <a:gd name="T104" fmla="*/ 0 w 106"/>
                  <a:gd name="T105" fmla="*/ 2 h 850"/>
                  <a:gd name="T106" fmla="*/ 0 w 106"/>
                  <a:gd name="T107" fmla="*/ 2 h 850"/>
                  <a:gd name="T108" fmla="*/ 0 w 106"/>
                  <a:gd name="T109" fmla="*/ 2 h 850"/>
                  <a:gd name="T110" fmla="*/ 0 w 106"/>
                  <a:gd name="T111" fmla="*/ 2 h 85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06" h="850">
                    <a:moveTo>
                      <a:pt x="46" y="23"/>
                    </a:moveTo>
                    <a:lnTo>
                      <a:pt x="46" y="19"/>
                    </a:lnTo>
                    <a:lnTo>
                      <a:pt x="46" y="15"/>
                    </a:lnTo>
                    <a:lnTo>
                      <a:pt x="47" y="11"/>
                    </a:lnTo>
                    <a:lnTo>
                      <a:pt x="48" y="8"/>
                    </a:lnTo>
                    <a:lnTo>
                      <a:pt x="51" y="4"/>
                    </a:lnTo>
                    <a:lnTo>
                      <a:pt x="55" y="2"/>
                    </a:lnTo>
                    <a:lnTo>
                      <a:pt x="60" y="0"/>
                    </a:lnTo>
                    <a:lnTo>
                      <a:pt x="67" y="0"/>
                    </a:lnTo>
                    <a:lnTo>
                      <a:pt x="74" y="0"/>
                    </a:lnTo>
                    <a:lnTo>
                      <a:pt x="79" y="1"/>
                    </a:lnTo>
                    <a:lnTo>
                      <a:pt x="84" y="3"/>
                    </a:lnTo>
                    <a:lnTo>
                      <a:pt x="87" y="7"/>
                    </a:lnTo>
                    <a:lnTo>
                      <a:pt x="88" y="10"/>
                    </a:lnTo>
                    <a:lnTo>
                      <a:pt x="89" y="14"/>
                    </a:lnTo>
                    <a:lnTo>
                      <a:pt x="90" y="17"/>
                    </a:lnTo>
                    <a:lnTo>
                      <a:pt x="90" y="21"/>
                    </a:lnTo>
                    <a:lnTo>
                      <a:pt x="46" y="23"/>
                    </a:lnTo>
                    <a:close/>
                    <a:moveTo>
                      <a:pt x="90" y="21"/>
                    </a:moveTo>
                    <a:lnTo>
                      <a:pt x="91" y="40"/>
                    </a:lnTo>
                    <a:lnTo>
                      <a:pt x="92" y="92"/>
                    </a:lnTo>
                    <a:lnTo>
                      <a:pt x="93" y="168"/>
                    </a:lnTo>
                    <a:lnTo>
                      <a:pt x="92" y="259"/>
                    </a:lnTo>
                    <a:lnTo>
                      <a:pt x="91" y="308"/>
                    </a:lnTo>
                    <a:lnTo>
                      <a:pt x="90" y="358"/>
                    </a:lnTo>
                    <a:lnTo>
                      <a:pt x="87" y="406"/>
                    </a:lnTo>
                    <a:lnTo>
                      <a:pt x="84" y="453"/>
                    </a:lnTo>
                    <a:lnTo>
                      <a:pt x="78" y="498"/>
                    </a:lnTo>
                    <a:lnTo>
                      <a:pt x="73" y="538"/>
                    </a:lnTo>
                    <a:lnTo>
                      <a:pt x="69" y="557"/>
                    </a:lnTo>
                    <a:lnTo>
                      <a:pt x="66" y="574"/>
                    </a:lnTo>
                    <a:lnTo>
                      <a:pt x="62" y="590"/>
                    </a:lnTo>
                    <a:lnTo>
                      <a:pt x="58" y="604"/>
                    </a:lnTo>
                    <a:lnTo>
                      <a:pt x="16" y="590"/>
                    </a:lnTo>
                    <a:lnTo>
                      <a:pt x="20" y="577"/>
                    </a:lnTo>
                    <a:lnTo>
                      <a:pt x="24" y="561"/>
                    </a:lnTo>
                    <a:lnTo>
                      <a:pt x="27" y="545"/>
                    </a:lnTo>
                    <a:lnTo>
                      <a:pt x="30" y="526"/>
                    </a:lnTo>
                    <a:lnTo>
                      <a:pt x="36" y="487"/>
                    </a:lnTo>
                    <a:lnTo>
                      <a:pt x="41" y="445"/>
                    </a:lnTo>
                    <a:lnTo>
                      <a:pt x="44" y="399"/>
                    </a:lnTo>
                    <a:lnTo>
                      <a:pt x="46" y="351"/>
                    </a:lnTo>
                    <a:lnTo>
                      <a:pt x="48" y="303"/>
                    </a:lnTo>
                    <a:lnTo>
                      <a:pt x="49" y="256"/>
                    </a:lnTo>
                    <a:lnTo>
                      <a:pt x="49" y="167"/>
                    </a:lnTo>
                    <a:lnTo>
                      <a:pt x="48" y="94"/>
                    </a:lnTo>
                    <a:lnTo>
                      <a:pt x="47" y="42"/>
                    </a:lnTo>
                    <a:lnTo>
                      <a:pt x="46" y="23"/>
                    </a:lnTo>
                    <a:lnTo>
                      <a:pt x="90" y="21"/>
                    </a:lnTo>
                    <a:close/>
                    <a:moveTo>
                      <a:pt x="58" y="604"/>
                    </a:moveTo>
                    <a:lnTo>
                      <a:pt x="58" y="603"/>
                    </a:lnTo>
                    <a:lnTo>
                      <a:pt x="57" y="604"/>
                    </a:lnTo>
                    <a:lnTo>
                      <a:pt x="36" y="597"/>
                    </a:lnTo>
                    <a:lnTo>
                      <a:pt x="58" y="604"/>
                    </a:lnTo>
                    <a:close/>
                    <a:moveTo>
                      <a:pt x="57" y="604"/>
                    </a:moveTo>
                    <a:lnTo>
                      <a:pt x="53" y="616"/>
                    </a:lnTo>
                    <a:lnTo>
                      <a:pt x="50" y="628"/>
                    </a:lnTo>
                    <a:lnTo>
                      <a:pt x="48" y="639"/>
                    </a:lnTo>
                    <a:lnTo>
                      <a:pt x="46" y="649"/>
                    </a:lnTo>
                    <a:lnTo>
                      <a:pt x="44" y="659"/>
                    </a:lnTo>
                    <a:lnTo>
                      <a:pt x="44" y="670"/>
                    </a:lnTo>
                    <a:lnTo>
                      <a:pt x="44" y="680"/>
                    </a:lnTo>
                    <a:lnTo>
                      <a:pt x="44" y="689"/>
                    </a:lnTo>
                    <a:lnTo>
                      <a:pt x="46" y="707"/>
                    </a:lnTo>
                    <a:lnTo>
                      <a:pt x="49" y="724"/>
                    </a:lnTo>
                    <a:lnTo>
                      <a:pt x="54" y="740"/>
                    </a:lnTo>
                    <a:lnTo>
                      <a:pt x="59" y="754"/>
                    </a:lnTo>
                    <a:lnTo>
                      <a:pt x="65" y="767"/>
                    </a:lnTo>
                    <a:lnTo>
                      <a:pt x="72" y="778"/>
                    </a:lnTo>
                    <a:lnTo>
                      <a:pt x="78" y="787"/>
                    </a:lnTo>
                    <a:lnTo>
                      <a:pt x="84" y="795"/>
                    </a:lnTo>
                    <a:lnTo>
                      <a:pt x="93" y="806"/>
                    </a:lnTo>
                    <a:lnTo>
                      <a:pt x="97" y="810"/>
                    </a:lnTo>
                    <a:lnTo>
                      <a:pt x="67" y="842"/>
                    </a:lnTo>
                    <a:lnTo>
                      <a:pt x="62" y="837"/>
                    </a:lnTo>
                    <a:lnTo>
                      <a:pt x="51" y="823"/>
                    </a:lnTo>
                    <a:lnTo>
                      <a:pt x="44" y="814"/>
                    </a:lnTo>
                    <a:lnTo>
                      <a:pt x="35" y="802"/>
                    </a:lnTo>
                    <a:lnTo>
                      <a:pt x="27" y="788"/>
                    </a:lnTo>
                    <a:lnTo>
                      <a:pt x="20" y="772"/>
                    </a:lnTo>
                    <a:lnTo>
                      <a:pt x="13" y="755"/>
                    </a:lnTo>
                    <a:lnTo>
                      <a:pt x="7" y="736"/>
                    </a:lnTo>
                    <a:lnTo>
                      <a:pt x="5" y="726"/>
                    </a:lnTo>
                    <a:lnTo>
                      <a:pt x="3" y="715"/>
                    </a:lnTo>
                    <a:lnTo>
                      <a:pt x="1" y="704"/>
                    </a:lnTo>
                    <a:lnTo>
                      <a:pt x="0" y="693"/>
                    </a:lnTo>
                    <a:lnTo>
                      <a:pt x="0" y="681"/>
                    </a:lnTo>
                    <a:lnTo>
                      <a:pt x="0" y="669"/>
                    </a:lnTo>
                    <a:lnTo>
                      <a:pt x="1" y="656"/>
                    </a:lnTo>
                    <a:lnTo>
                      <a:pt x="2" y="644"/>
                    </a:lnTo>
                    <a:lnTo>
                      <a:pt x="4" y="631"/>
                    </a:lnTo>
                    <a:lnTo>
                      <a:pt x="8" y="617"/>
                    </a:lnTo>
                    <a:lnTo>
                      <a:pt x="11" y="603"/>
                    </a:lnTo>
                    <a:lnTo>
                      <a:pt x="16" y="589"/>
                    </a:lnTo>
                    <a:lnTo>
                      <a:pt x="57" y="604"/>
                    </a:lnTo>
                    <a:close/>
                    <a:moveTo>
                      <a:pt x="97" y="810"/>
                    </a:moveTo>
                    <a:lnTo>
                      <a:pt x="100" y="813"/>
                    </a:lnTo>
                    <a:lnTo>
                      <a:pt x="103" y="816"/>
                    </a:lnTo>
                    <a:lnTo>
                      <a:pt x="105" y="819"/>
                    </a:lnTo>
                    <a:lnTo>
                      <a:pt x="106" y="822"/>
                    </a:lnTo>
                    <a:lnTo>
                      <a:pt x="106" y="826"/>
                    </a:lnTo>
                    <a:lnTo>
                      <a:pt x="105" y="830"/>
                    </a:lnTo>
                    <a:lnTo>
                      <a:pt x="103" y="835"/>
                    </a:lnTo>
                    <a:lnTo>
                      <a:pt x="98" y="841"/>
                    </a:lnTo>
                    <a:lnTo>
                      <a:pt x="93" y="846"/>
                    </a:lnTo>
                    <a:lnTo>
                      <a:pt x="88" y="849"/>
                    </a:lnTo>
                    <a:lnTo>
                      <a:pt x="84" y="850"/>
                    </a:lnTo>
                    <a:lnTo>
                      <a:pt x="81" y="850"/>
                    </a:lnTo>
                    <a:lnTo>
                      <a:pt x="76" y="849"/>
                    </a:lnTo>
                    <a:lnTo>
                      <a:pt x="73" y="847"/>
                    </a:lnTo>
                    <a:lnTo>
                      <a:pt x="70" y="845"/>
                    </a:lnTo>
                    <a:lnTo>
                      <a:pt x="67" y="842"/>
                    </a:lnTo>
                    <a:lnTo>
                      <a:pt x="97" y="810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15" name="Freeform 711">
                <a:extLst>
                  <a:ext uri="{FF2B5EF4-FFF2-40B4-BE49-F238E27FC236}">
                    <a16:creationId xmlns:a16="http://schemas.microsoft.com/office/drawing/2014/main" id="{B15FAA6D-1252-4219-8D2D-CE77C8B320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41" y="1560"/>
                <a:ext cx="21" cy="53"/>
              </a:xfrm>
              <a:custGeom>
                <a:avLst/>
                <a:gdLst>
                  <a:gd name="T0" fmla="*/ 0 w 408"/>
                  <a:gd name="T1" fmla="*/ 0 h 1017"/>
                  <a:gd name="T2" fmla="*/ 0 w 408"/>
                  <a:gd name="T3" fmla="*/ 0 h 1017"/>
                  <a:gd name="T4" fmla="*/ 0 w 408"/>
                  <a:gd name="T5" fmla="*/ 0 h 1017"/>
                  <a:gd name="T6" fmla="*/ 0 w 408"/>
                  <a:gd name="T7" fmla="*/ 0 h 1017"/>
                  <a:gd name="T8" fmla="*/ 1 w 408"/>
                  <a:gd name="T9" fmla="*/ 0 h 1017"/>
                  <a:gd name="T10" fmla="*/ 1 w 408"/>
                  <a:gd name="T11" fmla="*/ 0 h 1017"/>
                  <a:gd name="T12" fmla="*/ 1 w 408"/>
                  <a:gd name="T13" fmla="*/ 1 h 1017"/>
                  <a:gd name="T14" fmla="*/ 1 w 408"/>
                  <a:gd name="T15" fmla="*/ 1 h 1017"/>
                  <a:gd name="T16" fmla="*/ 1 w 408"/>
                  <a:gd name="T17" fmla="*/ 0 h 1017"/>
                  <a:gd name="T18" fmla="*/ 0 w 408"/>
                  <a:gd name="T19" fmla="*/ 0 h 1017"/>
                  <a:gd name="T20" fmla="*/ 1 w 408"/>
                  <a:gd name="T21" fmla="*/ 1 h 1017"/>
                  <a:gd name="T22" fmla="*/ 1 w 408"/>
                  <a:gd name="T23" fmla="*/ 1 h 1017"/>
                  <a:gd name="T24" fmla="*/ 1 w 408"/>
                  <a:gd name="T25" fmla="*/ 1 h 1017"/>
                  <a:gd name="T26" fmla="*/ 1 w 408"/>
                  <a:gd name="T27" fmla="*/ 1 h 1017"/>
                  <a:gd name="T28" fmla="*/ 1 w 408"/>
                  <a:gd name="T29" fmla="*/ 1 h 1017"/>
                  <a:gd name="T30" fmla="*/ 1 w 408"/>
                  <a:gd name="T31" fmla="*/ 1 h 1017"/>
                  <a:gd name="T32" fmla="*/ 1 w 408"/>
                  <a:gd name="T33" fmla="*/ 1 h 1017"/>
                  <a:gd name="T34" fmla="*/ 1 w 408"/>
                  <a:gd name="T35" fmla="*/ 1 h 1017"/>
                  <a:gd name="T36" fmla="*/ 1 w 408"/>
                  <a:gd name="T37" fmla="*/ 1 h 1017"/>
                  <a:gd name="T38" fmla="*/ 1 w 408"/>
                  <a:gd name="T39" fmla="*/ 1 h 1017"/>
                  <a:gd name="T40" fmla="*/ 1 w 408"/>
                  <a:gd name="T41" fmla="*/ 1 h 1017"/>
                  <a:gd name="T42" fmla="*/ 1 w 408"/>
                  <a:gd name="T43" fmla="*/ 1 h 1017"/>
                  <a:gd name="T44" fmla="*/ 1 w 408"/>
                  <a:gd name="T45" fmla="*/ 1 h 1017"/>
                  <a:gd name="T46" fmla="*/ 1 w 408"/>
                  <a:gd name="T47" fmla="*/ 2 h 1017"/>
                  <a:gd name="T48" fmla="*/ 1 w 408"/>
                  <a:gd name="T49" fmla="*/ 2 h 1017"/>
                  <a:gd name="T50" fmla="*/ 1 w 408"/>
                  <a:gd name="T51" fmla="*/ 2 h 1017"/>
                  <a:gd name="T52" fmla="*/ 1 w 408"/>
                  <a:gd name="T53" fmla="*/ 1 h 1017"/>
                  <a:gd name="T54" fmla="*/ 1 w 408"/>
                  <a:gd name="T55" fmla="*/ 1 h 1017"/>
                  <a:gd name="T56" fmla="*/ 1 w 408"/>
                  <a:gd name="T57" fmla="*/ 2 h 1017"/>
                  <a:gd name="T58" fmla="*/ 1 w 408"/>
                  <a:gd name="T59" fmla="*/ 2 h 1017"/>
                  <a:gd name="T60" fmla="*/ 1 w 408"/>
                  <a:gd name="T61" fmla="*/ 3 h 1017"/>
                  <a:gd name="T62" fmla="*/ 1 w 408"/>
                  <a:gd name="T63" fmla="*/ 3 h 1017"/>
                  <a:gd name="T64" fmla="*/ 1 w 408"/>
                  <a:gd name="T65" fmla="*/ 3 h 1017"/>
                  <a:gd name="T66" fmla="*/ 1 w 408"/>
                  <a:gd name="T67" fmla="*/ 2 h 1017"/>
                  <a:gd name="T68" fmla="*/ 1 w 408"/>
                  <a:gd name="T69" fmla="*/ 2 h 1017"/>
                  <a:gd name="T70" fmla="*/ 1 w 408"/>
                  <a:gd name="T71" fmla="*/ 3 h 1017"/>
                  <a:gd name="T72" fmla="*/ 1 w 408"/>
                  <a:gd name="T73" fmla="*/ 3 h 1017"/>
                  <a:gd name="T74" fmla="*/ 1 w 408"/>
                  <a:gd name="T75" fmla="*/ 3 h 1017"/>
                  <a:gd name="T76" fmla="*/ 0 w 408"/>
                  <a:gd name="T77" fmla="*/ 2 h 1017"/>
                  <a:gd name="T78" fmla="*/ 0 w 408"/>
                  <a:gd name="T79" fmla="*/ 2 h 1017"/>
                  <a:gd name="T80" fmla="*/ 0 w 408"/>
                  <a:gd name="T81" fmla="*/ 2 h 1017"/>
                  <a:gd name="T82" fmla="*/ 1 w 408"/>
                  <a:gd name="T83" fmla="*/ 3 h 1017"/>
                  <a:gd name="T84" fmla="*/ 1 w 408"/>
                  <a:gd name="T85" fmla="*/ 3 h 1017"/>
                  <a:gd name="T86" fmla="*/ 0 w 408"/>
                  <a:gd name="T87" fmla="*/ 2 h 1017"/>
                  <a:gd name="T88" fmla="*/ 0 w 408"/>
                  <a:gd name="T89" fmla="*/ 2 h 1017"/>
                  <a:gd name="T90" fmla="*/ 0 w 408"/>
                  <a:gd name="T91" fmla="*/ 2 h 1017"/>
                  <a:gd name="T92" fmla="*/ 0 w 408"/>
                  <a:gd name="T93" fmla="*/ 2 h 1017"/>
                  <a:gd name="T94" fmla="*/ 0 w 408"/>
                  <a:gd name="T95" fmla="*/ 2 h 101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408" h="1017">
                    <a:moveTo>
                      <a:pt x="144" y="32"/>
                    </a:moveTo>
                    <a:lnTo>
                      <a:pt x="142" y="28"/>
                    </a:lnTo>
                    <a:lnTo>
                      <a:pt x="140" y="24"/>
                    </a:lnTo>
                    <a:lnTo>
                      <a:pt x="139" y="20"/>
                    </a:lnTo>
                    <a:lnTo>
                      <a:pt x="139" y="17"/>
                    </a:lnTo>
                    <a:lnTo>
                      <a:pt x="142" y="13"/>
                    </a:lnTo>
                    <a:lnTo>
                      <a:pt x="145" y="10"/>
                    </a:lnTo>
                    <a:lnTo>
                      <a:pt x="149" y="6"/>
                    </a:lnTo>
                    <a:lnTo>
                      <a:pt x="155" y="3"/>
                    </a:lnTo>
                    <a:lnTo>
                      <a:pt x="162" y="1"/>
                    </a:lnTo>
                    <a:lnTo>
                      <a:pt x="167" y="0"/>
                    </a:lnTo>
                    <a:lnTo>
                      <a:pt x="172" y="1"/>
                    </a:lnTo>
                    <a:lnTo>
                      <a:pt x="175" y="2"/>
                    </a:lnTo>
                    <a:lnTo>
                      <a:pt x="178" y="5"/>
                    </a:lnTo>
                    <a:lnTo>
                      <a:pt x="180" y="8"/>
                    </a:lnTo>
                    <a:lnTo>
                      <a:pt x="182" y="11"/>
                    </a:lnTo>
                    <a:lnTo>
                      <a:pt x="183" y="15"/>
                    </a:lnTo>
                    <a:lnTo>
                      <a:pt x="144" y="32"/>
                    </a:lnTo>
                    <a:close/>
                    <a:moveTo>
                      <a:pt x="183" y="15"/>
                    </a:moveTo>
                    <a:lnTo>
                      <a:pt x="188" y="24"/>
                    </a:lnTo>
                    <a:lnTo>
                      <a:pt x="198" y="48"/>
                    </a:lnTo>
                    <a:lnTo>
                      <a:pt x="212" y="82"/>
                    </a:lnTo>
                    <a:lnTo>
                      <a:pt x="231" y="123"/>
                    </a:lnTo>
                    <a:lnTo>
                      <a:pt x="251" y="165"/>
                    </a:lnTo>
                    <a:lnTo>
                      <a:pt x="272" y="205"/>
                    </a:lnTo>
                    <a:lnTo>
                      <a:pt x="282" y="222"/>
                    </a:lnTo>
                    <a:lnTo>
                      <a:pt x="292" y="238"/>
                    </a:lnTo>
                    <a:lnTo>
                      <a:pt x="301" y="251"/>
                    </a:lnTo>
                    <a:lnTo>
                      <a:pt x="309" y="261"/>
                    </a:lnTo>
                    <a:lnTo>
                      <a:pt x="280" y="293"/>
                    </a:lnTo>
                    <a:lnTo>
                      <a:pt x="269" y="281"/>
                    </a:lnTo>
                    <a:lnTo>
                      <a:pt x="259" y="267"/>
                    </a:lnTo>
                    <a:lnTo>
                      <a:pt x="248" y="251"/>
                    </a:lnTo>
                    <a:lnTo>
                      <a:pt x="237" y="231"/>
                    </a:lnTo>
                    <a:lnTo>
                      <a:pt x="214" y="188"/>
                    </a:lnTo>
                    <a:lnTo>
                      <a:pt x="193" y="144"/>
                    </a:lnTo>
                    <a:lnTo>
                      <a:pt x="173" y="101"/>
                    </a:lnTo>
                    <a:lnTo>
                      <a:pt x="157" y="65"/>
                    </a:lnTo>
                    <a:lnTo>
                      <a:pt x="147" y="41"/>
                    </a:lnTo>
                    <a:lnTo>
                      <a:pt x="144" y="32"/>
                    </a:lnTo>
                    <a:lnTo>
                      <a:pt x="183" y="15"/>
                    </a:lnTo>
                    <a:close/>
                    <a:moveTo>
                      <a:pt x="281" y="293"/>
                    </a:moveTo>
                    <a:lnTo>
                      <a:pt x="280" y="293"/>
                    </a:lnTo>
                    <a:lnTo>
                      <a:pt x="295" y="276"/>
                    </a:lnTo>
                    <a:lnTo>
                      <a:pt x="281" y="293"/>
                    </a:lnTo>
                    <a:close/>
                    <a:moveTo>
                      <a:pt x="309" y="260"/>
                    </a:moveTo>
                    <a:lnTo>
                      <a:pt x="321" y="270"/>
                    </a:lnTo>
                    <a:lnTo>
                      <a:pt x="332" y="283"/>
                    </a:lnTo>
                    <a:lnTo>
                      <a:pt x="343" y="298"/>
                    </a:lnTo>
                    <a:lnTo>
                      <a:pt x="354" y="313"/>
                    </a:lnTo>
                    <a:lnTo>
                      <a:pt x="366" y="330"/>
                    </a:lnTo>
                    <a:lnTo>
                      <a:pt x="375" y="348"/>
                    </a:lnTo>
                    <a:lnTo>
                      <a:pt x="384" y="366"/>
                    </a:lnTo>
                    <a:lnTo>
                      <a:pt x="392" y="385"/>
                    </a:lnTo>
                    <a:lnTo>
                      <a:pt x="351" y="400"/>
                    </a:lnTo>
                    <a:lnTo>
                      <a:pt x="344" y="384"/>
                    </a:lnTo>
                    <a:lnTo>
                      <a:pt x="337" y="368"/>
                    </a:lnTo>
                    <a:lnTo>
                      <a:pt x="328" y="353"/>
                    </a:lnTo>
                    <a:lnTo>
                      <a:pt x="320" y="339"/>
                    </a:lnTo>
                    <a:lnTo>
                      <a:pt x="309" y="325"/>
                    </a:lnTo>
                    <a:lnTo>
                      <a:pt x="300" y="313"/>
                    </a:lnTo>
                    <a:lnTo>
                      <a:pt x="290" y="302"/>
                    </a:lnTo>
                    <a:lnTo>
                      <a:pt x="281" y="293"/>
                    </a:lnTo>
                    <a:lnTo>
                      <a:pt x="309" y="260"/>
                    </a:lnTo>
                    <a:close/>
                    <a:moveTo>
                      <a:pt x="392" y="385"/>
                    </a:moveTo>
                    <a:lnTo>
                      <a:pt x="397" y="401"/>
                    </a:lnTo>
                    <a:lnTo>
                      <a:pt x="402" y="417"/>
                    </a:lnTo>
                    <a:lnTo>
                      <a:pt x="405" y="434"/>
                    </a:lnTo>
                    <a:lnTo>
                      <a:pt x="407" y="449"/>
                    </a:lnTo>
                    <a:lnTo>
                      <a:pt x="408" y="465"/>
                    </a:lnTo>
                    <a:lnTo>
                      <a:pt x="406" y="480"/>
                    </a:lnTo>
                    <a:lnTo>
                      <a:pt x="404" y="495"/>
                    </a:lnTo>
                    <a:lnTo>
                      <a:pt x="398" y="509"/>
                    </a:lnTo>
                    <a:lnTo>
                      <a:pt x="358" y="492"/>
                    </a:lnTo>
                    <a:lnTo>
                      <a:pt x="362" y="483"/>
                    </a:lnTo>
                    <a:lnTo>
                      <a:pt x="363" y="472"/>
                    </a:lnTo>
                    <a:lnTo>
                      <a:pt x="364" y="461"/>
                    </a:lnTo>
                    <a:lnTo>
                      <a:pt x="363" y="449"/>
                    </a:lnTo>
                    <a:lnTo>
                      <a:pt x="362" y="438"/>
                    </a:lnTo>
                    <a:lnTo>
                      <a:pt x="359" y="426"/>
                    </a:lnTo>
                    <a:lnTo>
                      <a:pt x="355" y="412"/>
                    </a:lnTo>
                    <a:lnTo>
                      <a:pt x="351" y="400"/>
                    </a:lnTo>
                    <a:lnTo>
                      <a:pt x="392" y="385"/>
                    </a:lnTo>
                    <a:close/>
                    <a:moveTo>
                      <a:pt x="398" y="509"/>
                    </a:moveTo>
                    <a:lnTo>
                      <a:pt x="397" y="513"/>
                    </a:lnTo>
                    <a:lnTo>
                      <a:pt x="398" y="510"/>
                    </a:lnTo>
                    <a:lnTo>
                      <a:pt x="378" y="500"/>
                    </a:lnTo>
                    <a:lnTo>
                      <a:pt x="398" y="509"/>
                    </a:lnTo>
                    <a:close/>
                    <a:moveTo>
                      <a:pt x="398" y="510"/>
                    </a:moveTo>
                    <a:lnTo>
                      <a:pt x="392" y="523"/>
                    </a:lnTo>
                    <a:lnTo>
                      <a:pt x="387" y="539"/>
                    </a:lnTo>
                    <a:lnTo>
                      <a:pt x="382" y="556"/>
                    </a:lnTo>
                    <a:lnTo>
                      <a:pt x="377" y="574"/>
                    </a:lnTo>
                    <a:lnTo>
                      <a:pt x="367" y="611"/>
                    </a:lnTo>
                    <a:lnTo>
                      <a:pt x="358" y="648"/>
                    </a:lnTo>
                    <a:lnTo>
                      <a:pt x="350" y="680"/>
                    </a:lnTo>
                    <a:lnTo>
                      <a:pt x="345" y="708"/>
                    </a:lnTo>
                    <a:lnTo>
                      <a:pt x="341" y="726"/>
                    </a:lnTo>
                    <a:lnTo>
                      <a:pt x="340" y="734"/>
                    </a:lnTo>
                    <a:lnTo>
                      <a:pt x="297" y="725"/>
                    </a:lnTo>
                    <a:lnTo>
                      <a:pt x="298" y="718"/>
                    </a:lnTo>
                    <a:lnTo>
                      <a:pt x="302" y="699"/>
                    </a:lnTo>
                    <a:lnTo>
                      <a:pt x="308" y="671"/>
                    </a:lnTo>
                    <a:lnTo>
                      <a:pt x="316" y="636"/>
                    </a:lnTo>
                    <a:lnTo>
                      <a:pt x="325" y="599"/>
                    </a:lnTo>
                    <a:lnTo>
                      <a:pt x="335" y="560"/>
                    </a:lnTo>
                    <a:lnTo>
                      <a:pt x="340" y="541"/>
                    </a:lnTo>
                    <a:lnTo>
                      <a:pt x="346" y="523"/>
                    </a:lnTo>
                    <a:lnTo>
                      <a:pt x="352" y="506"/>
                    </a:lnTo>
                    <a:lnTo>
                      <a:pt x="359" y="492"/>
                    </a:lnTo>
                    <a:lnTo>
                      <a:pt x="398" y="510"/>
                    </a:lnTo>
                    <a:close/>
                    <a:moveTo>
                      <a:pt x="340" y="734"/>
                    </a:moveTo>
                    <a:lnTo>
                      <a:pt x="340" y="735"/>
                    </a:lnTo>
                    <a:lnTo>
                      <a:pt x="339" y="737"/>
                    </a:lnTo>
                    <a:lnTo>
                      <a:pt x="319" y="730"/>
                    </a:lnTo>
                    <a:lnTo>
                      <a:pt x="340" y="734"/>
                    </a:lnTo>
                    <a:close/>
                    <a:moveTo>
                      <a:pt x="339" y="737"/>
                    </a:moveTo>
                    <a:lnTo>
                      <a:pt x="336" y="746"/>
                    </a:lnTo>
                    <a:lnTo>
                      <a:pt x="329" y="769"/>
                    </a:lnTo>
                    <a:lnTo>
                      <a:pt x="319" y="804"/>
                    </a:lnTo>
                    <a:lnTo>
                      <a:pt x="306" y="846"/>
                    </a:lnTo>
                    <a:lnTo>
                      <a:pt x="295" y="889"/>
                    </a:lnTo>
                    <a:lnTo>
                      <a:pt x="285" y="930"/>
                    </a:lnTo>
                    <a:lnTo>
                      <a:pt x="282" y="949"/>
                    </a:lnTo>
                    <a:lnTo>
                      <a:pt x="279" y="965"/>
                    </a:lnTo>
                    <a:lnTo>
                      <a:pt x="278" y="978"/>
                    </a:lnTo>
                    <a:lnTo>
                      <a:pt x="278" y="988"/>
                    </a:lnTo>
                    <a:lnTo>
                      <a:pt x="235" y="996"/>
                    </a:lnTo>
                    <a:lnTo>
                      <a:pt x="235" y="983"/>
                    </a:lnTo>
                    <a:lnTo>
                      <a:pt x="236" y="968"/>
                    </a:lnTo>
                    <a:lnTo>
                      <a:pt x="238" y="950"/>
                    </a:lnTo>
                    <a:lnTo>
                      <a:pt x="241" y="929"/>
                    </a:lnTo>
                    <a:lnTo>
                      <a:pt x="251" y="885"/>
                    </a:lnTo>
                    <a:lnTo>
                      <a:pt x="263" y="839"/>
                    </a:lnTo>
                    <a:lnTo>
                      <a:pt x="276" y="795"/>
                    </a:lnTo>
                    <a:lnTo>
                      <a:pt x="287" y="758"/>
                    </a:lnTo>
                    <a:lnTo>
                      <a:pt x="295" y="733"/>
                    </a:lnTo>
                    <a:lnTo>
                      <a:pt x="298" y="723"/>
                    </a:lnTo>
                    <a:lnTo>
                      <a:pt x="339" y="737"/>
                    </a:lnTo>
                    <a:close/>
                    <a:moveTo>
                      <a:pt x="278" y="988"/>
                    </a:moveTo>
                    <a:lnTo>
                      <a:pt x="279" y="1000"/>
                    </a:lnTo>
                    <a:lnTo>
                      <a:pt x="278" y="1008"/>
                    </a:lnTo>
                    <a:lnTo>
                      <a:pt x="276" y="1013"/>
                    </a:lnTo>
                    <a:lnTo>
                      <a:pt x="272" y="1016"/>
                    </a:lnTo>
                    <a:lnTo>
                      <a:pt x="266" y="1017"/>
                    </a:lnTo>
                    <a:lnTo>
                      <a:pt x="260" y="1016"/>
                    </a:lnTo>
                    <a:lnTo>
                      <a:pt x="252" y="1013"/>
                    </a:lnTo>
                    <a:lnTo>
                      <a:pt x="244" y="1009"/>
                    </a:lnTo>
                    <a:lnTo>
                      <a:pt x="235" y="1003"/>
                    </a:lnTo>
                    <a:lnTo>
                      <a:pt x="223" y="995"/>
                    </a:lnTo>
                    <a:lnTo>
                      <a:pt x="213" y="985"/>
                    </a:lnTo>
                    <a:lnTo>
                      <a:pt x="201" y="976"/>
                    </a:lnTo>
                    <a:lnTo>
                      <a:pt x="176" y="953"/>
                    </a:lnTo>
                    <a:lnTo>
                      <a:pt x="151" y="927"/>
                    </a:lnTo>
                    <a:lnTo>
                      <a:pt x="124" y="899"/>
                    </a:lnTo>
                    <a:lnTo>
                      <a:pt x="99" y="872"/>
                    </a:lnTo>
                    <a:lnTo>
                      <a:pt x="75" y="845"/>
                    </a:lnTo>
                    <a:lnTo>
                      <a:pt x="53" y="821"/>
                    </a:lnTo>
                    <a:lnTo>
                      <a:pt x="21" y="783"/>
                    </a:lnTo>
                    <a:lnTo>
                      <a:pt x="8" y="767"/>
                    </a:lnTo>
                    <a:lnTo>
                      <a:pt x="42" y="740"/>
                    </a:lnTo>
                    <a:lnTo>
                      <a:pt x="50" y="752"/>
                    </a:lnTo>
                    <a:lnTo>
                      <a:pt x="73" y="784"/>
                    </a:lnTo>
                    <a:lnTo>
                      <a:pt x="105" y="828"/>
                    </a:lnTo>
                    <a:lnTo>
                      <a:pt x="140" y="878"/>
                    </a:lnTo>
                    <a:lnTo>
                      <a:pt x="175" y="927"/>
                    </a:lnTo>
                    <a:lnTo>
                      <a:pt x="206" y="967"/>
                    </a:lnTo>
                    <a:lnTo>
                      <a:pt x="218" y="982"/>
                    </a:lnTo>
                    <a:lnTo>
                      <a:pt x="227" y="993"/>
                    </a:lnTo>
                    <a:lnTo>
                      <a:pt x="231" y="996"/>
                    </a:lnTo>
                    <a:lnTo>
                      <a:pt x="234" y="997"/>
                    </a:lnTo>
                    <a:lnTo>
                      <a:pt x="235" y="997"/>
                    </a:lnTo>
                    <a:lnTo>
                      <a:pt x="235" y="996"/>
                    </a:lnTo>
                    <a:lnTo>
                      <a:pt x="278" y="988"/>
                    </a:lnTo>
                    <a:close/>
                    <a:moveTo>
                      <a:pt x="8" y="767"/>
                    </a:moveTo>
                    <a:lnTo>
                      <a:pt x="5" y="764"/>
                    </a:lnTo>
                    <a:lnTo>
                      <a:pt x="3" y="761"/>
                    </a:lnTo>
                    <a:lnTo>
                      <a:pt x="1" y="757"/>
                    </a:lnTo>
                    <a:lnTo>
                      <a:pt x="0" y="754"/>
                    </a:lnTo>
                    <a:lnTo>
                      <a:pt x="1" y="750"/>
                    </a:lnTo>
                    <a:lnTo>
                      <a:pt x="2" y="746"/>
                    </a:lnTo>
                    <a:lnTo>
                      <a:pt x="5" y="742"/>
                    </a:lnTo>
                    <a:lnTo>
                      <a:pt x="12" y="737"/>
                    </a:lnTo>
                    <a:lnTo>
                      <a:pt x="17" y="733"/>
                    </a:lnTo>
                    <a:lnTo>
                      <a:pt x="22" y="730"/>
                    </a:lnTo>
                    <a:lnTo>
                      <a:pt x="27" y="730"/>
                    </a:lnTo>
                    <a:lnTo>
                      <a:pt x="30" y="730"/>
                    </a:lnTo>
                    <a:lnTo>
                      <a:pt x="34" y="732"/>
                    </a:lnTo>
                    <a:lnTo>
                      <a:pt x="36" y="734"/>
                    </a:lnTo>
                    <a:lnTo>
                      <a:pt x="39" y="737"/>
                    </a:lnTo>
                    <a:lnTo>
                      <a:pt x="42" y="740"/>
                    </a:lnTo>
                    <a:lnTo>
                      <a:pt x="8" y="767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16" name="Freeform 712">
                <a:extLst>
                  <a:ext uri="{FF2B5EF4-FFF2-40B4-BE49-F238E27FC236}">
                    <a16:creationId xmlns:a16="http://schemas.microsoft.com/office/drawing/2014/main" id="{293B58C8-A523-4927-AF10-C65FBA6411A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25" y="1605"/>
                <a:ext cx="34" cy="38"/>
              </a:xfrm>
              <a:custGeom>
                <a:avLst/>
                <a:gdLst>
                  <a:gd name="T0" fmla="*/ 0 w 633"/>
                  <a:gd name="T1" fmla="*/ 0 h 737"/>
                  <a:gd name="T2" fmla="*/ 0 w 633"/>
                  <a:gd name="T3" fmla="*/ 0 h 737"/>
                  <a:gd name="T4" fmla="*/ 0 w 633"/>
                  <a:gd name="T5" fmla="*/ 0 h 737"/>
                  <a:gd name="T6" fmla="*/ 0 w 633"/>
                  <a:gd name="T7" fmla="*/ 0 h 737"/>
                  <a:gd name="T8" fmla="*/ 0 w 633"/>
                  <a:gd name="T9" fmla="*/ 0 h 737"/>
                  <a:gd name="T10" fmla="*/ 0 w 633"/>
                  <a:gd name="T11" fmla="*/ 0 h 737"/>
                  <a:gd name="T12" fmla="*/ 0 w 633"/>
                  <a:gd name="T13" fmla="*/ 0 h 737"/>
                  <a:gd name="T14" fmla="*/ 0 w 633"/>
                  <a:gd name="T15" fmla="*/ 0 h 737"/>
                  <a:gd name="T16" fmla="*/ 1 w 633"/>
                  <a:gd name="T17" fmla="*/ 0 h 737"/>
                  <a:gd name="T18" fmla="*/ 1 w 633"/>
                  <a:gd name="T19" fmla="*/ 0 h 737"/>
                  <a:gd name="T20" fmla="*/ 1 w 633"/>
                  <a:gd name="T21" fmla="*/ 1 h 737"/>
                  <a:gd name="T22" fmla="*/ 1 w 633"/>
                  <a:gd name="T23" fmla="*/ 1 h 737"/>
                  <a:gd name="T24" fmla="*/ 1 w 633"/>
                  <a:gd name="T25" fmla="*/ 1 h 737"/>
                  <a:gd name="T26" fmla="*/ 1 w 633"/>
                  <a:gd name="T27" fmla="*/ 1 h 737"/>
                  <a:gd name="T28" fmla="*/ 1 w 633"/>
                  <a:gd name="T29" fmla="*/ 0 h 737"/>
                  <a:gd name="T30" fmla="*/ 0 w 633"/>
                  <a:gd name="T31" fmla="*/ 0 h 737"/>
                  <a:gd name="T32" fmla="*/ 0 w 633"/>
                  <a:gd name="T33" fmla="*/ 0 h 737"/>
                  <a:gd name="T34" fmla="*/ 0 w 633"/>
                  <a:gd name="T35" fmla="*/ 0 h 737"/>
                  <a:gd name="T36" fmla="*/ 0 w 633"/>
                  <a:gd name="T37" fmla="*/ 0 h 737"/>
                  <a:gd name="T38" fmla="*/ 1 w 633"/>
                  <a:gd name="T39" fmla="*/ 1 h 737"/>
                  <a:gd name="T40" fmla="*/ 1 w 633"/>
                  <a:gd name="T41" fmla="*/ 1 h 737"/>
                  <a:gd name="T42" fmla="*/ 1 w 633"/>
                  <a:gd name="T43" fmla="*/ 1 h 737"/>
                  <a:gd name="T44" fmla="*/ 1 w 633"/>
                  <a:gd name="T45" fmla="*/ 1 h 737"/>
                  <a:gd name="T46" fmla="*/ 1 w 633"/>
                  <a:gd name="T47" fmla="*/ 1 h 737"/>
                  <a:gd name="T48" fmla="*/ 1 w 633"/>
                  <a:gd name="T49" fmla="*/ 1 h 737"/>
                  <a:gd name="T50" fmla="*/ 1 w 633"/>
                  <a:gd name="T51" fmla="*/ 1 h 737"/>
                  <a:gd name="T52" fmla="*/ 1 w 633"/>
                  <a:gd name="T53" fmla="*/ 1 h 737"/>
                  <a:gd name="T54" fmla="*/ 1 w 633"/>
                  <a:gd name="T55" fmla="*/ 1 h 737"/>
                  <a:gd name="T56" fmla="*/ 1 w 633"/>
                  <a:gd name="T57" fmla="*/ 1 h 737"/>
                  <a:gd name="T58" fmla="*/ 1 w 633"/>
                  <a:gd name="T59" fmla="*/ 1 h 737"/>
                  <a:gd name="T60" fmla="*/ 1 w 633"/>
                  <a:gd name="T61" fmla="*/ 1 h 737"/>
                  <a:gd name="T62" fmla="*/ 1 w 633"/>
                  <a:gd name="T63" fmla="*/ 1 h 737"/>
                  <a:gd name="T64" fmla="*/ 1 w 633"/>
                  <a:gd name="T65" fmla="*/ 1 h 737"/>
                  <a:gd name="T66" fmla="*/ 1 w 633"/>
                  <a:gd name="T67" fmla="*/ 1 h 737"/>
                  <a:gd name="T68" fmla="*/ 1 w 633"/>
                  <a:gd name="T69" fmla="*/ 1 h 737"/>
                  <a:gd name="T70" fmla="*/ 1 w 633"/>
                  <a:gd name="T71" fmla="*/ 1 h 737"/>
                  <a:gd name="T72" fmla="*/ 1 w 633"/>
                  <a:gd name="T73" fmla="*/ 1 h 737"/>
                  <a:gd name="T74" fmla="*/ 2 w 633"/>
                  <a:gd name="T75" fmla="*/ 2 h 737"/>
                  <a:gd name="T76" fmla="*/ 2 w 633"/>
                  <a:gd name="T77" fmla="*/ 2 h 737"/>
                  <a:gd name="T78" fmla="*/ 2 w 633"/>
                  <a:gd name="T79" fmla="*/ 2 h 737"/>
                  <a:gd name="T80" fmla="*/ 2 w 633"/>
                  <a:gd name="T81" fmla="*/ 2 h 737"/>
                  <a:gd name="T82" fmla="*/ 2 w 633"/>
                  <a:gd name="T83" fmla="*/ 2 h 737"/>
                  <a:gd name="T84" fmla="*/ 1 w 633"/>
                  <a:gd name="T85" fmla="*/ 2 h 737"/>
                  <a:gd name="T86" fmla="*/ 1 w 633"/>
                  <a:gd name="T87" fmla="*/ 1 h 737"/>
                  <a:gd name="T88" fmla="*/ 1 w 633"/>
                  <a:gd name="T89" fmla="*/ 1 h 737"/>
                  <a:gd name="T90" fmla="*/ 2 w 633"/>
                  <a:gd name="T91" fmla="*/ 2 h 737"/>
                  <a:gd name="T92" fmla="*/ 2 w 633"/>
                  <a:gd name="T93" fmla="*/ 2 h 737"/>
                  <a:gd name="T94" fmla="*/ 2 w 633"/>
                  <a:gd name="T95" fmla="*/ 2 h 737"/>
                  <a:gd name="T96" fmla="*/ 2 w 633"/>
                  <a:gd name="T97" fmla="*/ 2 h 737"/>
                  <a:gd name="T98" fmla="*/ 2 w 633"/>
                  <a:gd name="T99" fmla="*/ 2 h 737"/>
                  <a:gd name="T100" fmla="*/ 2 w 633"/>
                  <a:gd name="T101" fmla="*/ 2 h 73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633" h="737">
                    <a:moveTo>
                      <a:pt x="14" y="44"/>
                    </a:moveTo>
                    <a:lnTo>
                      <a:pt x="10" y="42"/>
                    </a:lnTo>
                    <a:lnTo>
                      <a:pt x="7" y="40"/>
                    </a:lnTo>
                    <a:lnTo>
                      <a:pt x="4" y="38"/>
                    </a:lnTo>
                    <a:lnTo>
                      <a:pt x="2" y="35"/>
                    </a:lnTo>
                    <a:lnTo>
                      <a:pt x="0" y="32"/>
                    </a:lnTo>
                    <a:lnTo>
                      <a:pt x="0" y="27"/>
                    </a:lnTo>
                    <a:lnTo>
                      <a:pt x="1" y="22"/>
                    </a:lnTo>
                    <a:lnTo>
                      <a:pt x="3" y="15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4" y="1"/>
                    </a:lnTo>
                    <a:lnTo>
                      <a:pt x="17" y="0"/>
                    </a:lnTo>
                    <a:lnTo>
                      <a:pt x="21" y="0"/>
                    </a:lnTo>
                    <a:lnTo>
                      <a:pt x="24" y="1"/>
                    </a:lnTo>
                    <a:lnTo>
                      <a:pt x="28" y="3"/>
                    </a:lnTo>
                    <a:lnTo>
                      <a:pt x="32" y="5"/>
                    </a:lnTo>
                    <a:lnTo>
                      <a:pt x="14" y="44"/>
                    </a:lnTo>
                    <a:close/>
                    <a:moveTo>
                      <a:pt x="32" y="5"/>
                    </a:moveTo>
                    <a:lnTo>
                      <a:pt x="42" y="9"/>
                    </a:lnTo>
                    <a:lnTo>
                      <a:pt x="67" y="22"/>
                    </a:lnTo>
                    <a:lnTo>
                      <a:pt x="85" y="31"/>
                    </a:lnTo>
                    <a:lnTo>
                      <a:pt x="104" y="43"/>
                    </a:lnTo>
                    <a:lnTo>
                      <a:pt x="125" y="57"/>
                    </a:lnTo>
                    <a:lnTo>
                      <a:pt x="148" y="71"/>
                    </a:lnTo>
                    <a:lnTo>
                      <a:pt x="172" y="87"/>
                    </a:lnTo>
                    <a:lnTo>
                      <a:pt x="194" y="106"/>
                    </a:lnTo>
                    <a:lnTo>
                      <a:pt x="217" y="125"/>
                    </a:lnTo>
                    <a:lnTo>
                      <a:pt x="237" y="146"/>
                    </a:lnTo>
                    <a:lnTo>
                      <a:pt x="247" y="156"/>
                    </a:lnTo>
                    <a:lnTo>
                      <a:pt x="256" y="167"/>
                    </a:lnTo>
                    <a:lnTo>
                      <a:pt x="265" y="179"/>
                    </a:lnTo>
                    <a:lnTo>
                      <a:pt x="273" y="191"/>
                    </a:lnTo>
                    <a:lnTo>
                      <a:pt x="280" y="202"/>
                    </a:lnTo>
                    <a:lnTo>
                      <a:pt x="286" y="214"/>
                    </a:lnTo>
                    <a:lnTo>
                      <a:pt x="292" y="227"/>
                    </a:lnTo>
                    <a:lnTo>
                      <a:pt x="296" y="240"/>
                    </a:lnTo>
                    <a:lnTo>
                      <a:pt x="255" y="253"/>
                    </a:lnTo>
                    <a:lnTo>
                      <a:pt x="251" y="242"/>
                    </a:lnTo>
                    <a:lnTo>
                      <a:pt x="246" y="231"/>
                    </a:lnTo>
                    <a:lnTo>
                      <a:pt x="240" y="220"/>
                    </a:lnTo>
                    <a:lnTo>
                      <a:pt x="234" y="210"/>
                    </a:lnTo>
                    <a:lnTo>
                      <a:pt x="227" y="200"/>
                    </a:lnTo>
                    <a:lnTo>
                      <a:pt x="219" y="190"/>
                    </a:lnTo>
                    <a:lnTo>
                      <a:pt x="210" y="181"/>
                    </a:lnTo>
                    <a:lnTo>
                      <a:pt x="201" y="170"/>
                    </a:lnTo>
                    <a:lnTo>
                      <a:pt x="183" y="153"/>
                    </a:lnTo>
                    <a:lnTo>
                      <a:pt x="162" y="136"/>
                    </a:lnTo>
                    <a:lnTo>
                      <a:pt x="142" y="119"/>
                    </a:lnTo>
                    <a:lnTo>
                      <a:pt x="120" y="105"/>
                    </a:lnTo>
                    <a:lnTo>
                      <a:pt x="100" y="92"/>
                    </a:lnTo>
                    <a:lnTo>
                      <a:pt x="80" y="79"/>
                    </a:lnTo>
                    <a:lnTo>
                      <a:pt x="63" y="69"/>
                    </a:lnTo>
                    <a:lnTo>
                      <a:pt x="47" y="61"/>
                    </a:lnTo>
                    <a:lnTo>
                      <a:pt x="23" y="49"/>
                    </a:lnTo>
                    <a:lnTo>
                      <a:pt x="14" y="44"/>
                    </a:lnTo>
                    <a:lnTo>
                      <a:pt x="32" y="5"/>
                    </a:lnTo>
                    <a:close/>
                    <a:moveTo>
                      <a:pt x="296" y="240"/>
                    </a:moveTo>
                    <a:lnTo>
                      <a:pt x="306" y="266"/>
                    </a:lnTo>
                    <a:lnTo>
                      <a:pt x="316" y="288"/>
                    </a:lnTo>
                    <a:lnTo>
                      <a:pt x="327" y="307"/>
                    </a:lnTo>
                    <a:lnTo>
                      <a:pt x="337" y="325"/>
                    </a:lnTo>
                    <a:lnTo>
                      <a:pt x="350" y="340"/>
                    </a:lnTo>
                    <a:lnTo>
                      <a:pt x="361" y="354"/>
                    </a:lnTo>
                    <a:lnTo>
                      <a:pt x="373" y="367"/>
                    </a:lnTo>
                    <a:lnTo>
                      <a:pt x="384" y="378"/>
                    </a:lnTo>
                    <a:lnTo>
                      <a:pt x="354" y="409"/>
                    </a:lnTo>
                    <a:lnTo>
                      <a:pt x="340" y="395"/>
                    </a:lnTo>
                    <a:lnTo>
                      <a:pt x="327" y="382"/>
                    </a:lnTo>
                    <a:lnTo>
                      <a:pt x="314" y="367"/>
                    </a:lnTo>
                    <a:lnTo>
                      <a:pt x="302" y="349"/>
                    </a:lnTo>
                    <a:lnTo>
                      <a:pt x="289" y="330"/>
                    </a:lnTo>
                    <a:lnTo>
                      <a:pt x="277" y="307"/>
                    </a:lnTo>
                    <a:lnTo>
                      <a:pt x="271" y="295"/>
                    </a:lnTo>
                    <a:lnTo>
                      <a:pt x="266" y="282"/>
                    </a:lnTo>
                    <a:lnTo>
                      <a:pt x="261" y="268"/>
                    </a:lnTo>
                    <a:lnTo>
                      <a:pt x="255" y="253"/>
                    </a:lnTo>
                    <a:lnTo>
                      <a:pt x="296" y="240"/>
                    </a:lnTo>
                    <a:close/>
                    <a:moveTo>
                      <a:pt x="384" y="378"/>
                    </a:moveTo>
                    <a:lnTo>
                      <a:pt x="400" y="394"/>
                    </a:lnTo>
                    <a:lnTo>
                      <a:pt x="415" y="411"/>
                    </a:lnTo>
                    <a:lnTo>
                      <a:pt x="422" y="420"/>
                    </a:lnTo>
                    <a:lnTo>
                      <a:pt x="429" y="429"/>
                    </a:lnTo>
                    <a:lnTo>
                      <a:pt x="436" y="439"/>
                    </a:lnTo>
                    <a:lnTo>
                      <a:pt x="443" y="450"/>
                    </a:lnTo>
                    <a:lnTo>
                      <a:pt x="405" y="472"/>
                    </a:lnTo>
                    <a:lnTo>
                      <a:pt x="394" y="454"/>
                    </a:lnTo>
                    <a:lnTo>
                      <a:pt x="380" y="438"/>
                    </a:lnTo>
                    <a:lnTo>
                      <a:pt x="367" y="423"/>
                    </a:lnTo>
                    <a:lnTo>
                      <a:pt x="354" y="409"/>
                    </a:lnTo>
                    <a:lnTo>
                      <a:pt x="384" y="378"/>
                    </a:lnTo>
                    <a:close/>
                    <a:moveTo>
                      <a:pt x="443" y="450"/>
                    </a:moveTo>
                    <a:lnTo>
                      <a:pt x="443" y="450"/>
                    </a:lnTo>
                    <a:lnTo>
                      <a:pt x="423" y="461"/>
                    </a:lnTo>
                    <a:lnTo>
                      <a:pt x="443" y="450"/>
                    </a:lnTo>
                    <a:close/>
                    <a:moveTo>
                      <a:pt x="443" y="450"/>
                    </a:moveTo>
                    <a:lnTo>
                      <a:pt x="446" y="456"/>
                    </a:lnTo>
                    <a:lnTo>
                      <a:pt x="449" y="462"/>
                    </a:lnTo>
                    <a:lnTo>
                      <a:pt x="411" y="483"/>
                    </a:lnTo>
                    <a:lnTo>
                      <a:pt x="408" y="477"/>
                    </a:lnTo>
                    <a:lnTo>
                      <a:pt x="405" y="471"/>
                    </a:lnTo>
                    <a:lnTo>
                      <a:pt x="443" y="450"/>
                    </a:lnTo>
                    <a:close/>
                    <a:moveTo>
                      <a:pt x="449" y="462"/>
                    </a:moveTo>
                    <a:lnTo>
                      <a:pt x="472" y="502"/>
                    </a:lnTo>
                    <a:lnTo>
                      <a:pt x="449" y="462"/>
                    </a:lnTo>
                    <a:lnTo>
                      <a:pt x="431" y="472"/>
                    </a:lnTo>
                    <a:lnTo>
                      <a:pt x="449" y="462"/>
                    </a:lnTo>
                    <a:close/>
                    <a:moveTo>
                      <a:pt x="449" y="462"/>
                    </a:moveTo>
                    <a:lnTo>
                      <a:pt x="466" y="492"/>
                    </a:lnTo>
                    <a:lnTo>
                      <a:pt x="486" y="524"/>
                    </a:lnTo>
                    <a:lnTo>
                      <a:pt x="507" y="559"/>
                    </a:lnTo>
                    <a:lnTo>
                      <a:pt x="530" y="594"/>
                    </a:lnTo>
                    <a:lnTo>
                      <a:pt x="541" y="611"/>
                    </a:lnTo>
                    <a:lnTo>
                      <a:pt x="552" y="627"/>
                    </a:lnTo>
                    <a:lnTo>
                      <a:pt x="565" y="642"/>
                    </a:lnTo>
                    <a:lnTo>
                      <a:pt x="576" y="656"/>
                    </a:lnTo>
                    <a:lnTo>
                      <a:pt x="587" y="669"/>
                    </a:lnTo>
                    <a:lnTo>
                      <a:pt x="598" y="679"/>
                    </a:lnTo>
                    <a:lnTo>
                      <a:pt x="610" y="688"/>
                    </a:lnTo>
                    <a:lnTo>
                      <a:pt x="620" y="694"/>
                    </a:lnTo>
                    <a:lnTo>
                      <a:pt x="599" y="733"/>
                    </a:lnTo>
                    <a:lnTo>
                      <a:pt x="587" y="725"/>
                    </a:lnTo>
                    <a:lnTo>
                      <a:pt x="575" y="716"/>
                    </a:lnTo>
                    <a:lnTo>
                      <a:pt x="562" y="703"/>
                    </a:lnTo>
                    <a:lnTo>
                      <a:pt x="548" y="690"/>
                    </a:lnTo>
                    <a:lnTo>
                      <a:pt x="535" y="675"/>
                    </a:lnTo>
                    <a:lnTo>
                      <a:pt x="523" y="658"/>
                    </a:lnTo>
                    <a:lnTo>
                      <a:pt x="509" y="642"/>
                    </a:lnTo>
                    <a:lnTo>
                      <a:pt x="497" y="624"/>
                    </a:lnTo>
                    <a:lnTo>
                      <a:pt x="472" y="587"/>
                    </a:lnTo>
                    <a:lnTo>
                      <a:pt x="450" y="550"/>
                    </a:lnTo>
                    <a:lnTo>
                      <a:pt x="429" y="514"/>
                    </a:lnTo>
                    <a:lnTo>
                      <a:pt x="411" y="483"/>
                    </a:lnTo>
                    <a:lnTo>
                      <a:pt x="449" y="462"/>
                    </a:lnTo>
                    <a:close/>
                    <a:moveTo>
                      <a:pt x="620" y="694"/>
                    </a:moveTo>
                    <a:lnTo>
                      <a:pt x="624" y="696"/>
                    </a:lnTo>
                    <a:lnTo>
                      <a:pt x="627" y="698"/>
                    </a:lnTo>
                    <a:lnTo>
                      <a:pt x="630" y="700"/>
                    </a:lnTo>
                    <a:lnTo>
                      <a:pt x="632" y="703"/>
                    </a:lnTo>
                    <a:lnTo>
                      <a:pt x="633" y="708"/>
                    </a:lnTo>
                    <a:lnTo>
                      <a:pt x="633" y="712"/>
                    </a:lnTo>
                    <a:lnTo>
                      <a:pt x="632" y="717"/>
                    </a:lnTo>
                    <a:lnTo>
                      <a:pt x="629" y="724"/>
                    </a:lnTo>
                    <a:lnTo>
                      <a:pt x="626" y="730"/>
                    </a:lnTo>
                    <a:lnTo>
                      <a:pt x="622" y="734"/>
                    </a:lnTo>
                    <a:lnTo>
                      <a:pt x="618" y="736"/>
                    </a:lnTo>
                    <a:lnTo>
                      <a:pt x="615" y="737"/>
                    </a:lnTo>
                    <a:lnTo>
                      <a:pt x="611" y="737"/>
                    </a:lnTo>
                    <a:lnTo>
                      <a:pt x="608" y="736"/>
                    </a:lnTo>
                    <a:lnTo>
                      <a:pt x="604" y="735"/>
                    </a:lnTo>
                    <a:lnTo>
                      <a:pt x="599" y="733"/>
                    </a:lnTo>
                    <a:lnTo>
                      <a:pt x="620" y="694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17" name="Freeform 713">
                <a:extLst>
                  <a:ext uri="{FF2B5EF4-FFF2-40B4-BE49-F238E27FC236}">
                    <a16:creationId xmlns:a16="http://schemas.microsoft.com/office/drawing/2014/main" id="{E6D90814-70A3-459F-BAD3-2D3F9386B1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05" y="1601"/>
                <a:ext cx="14" cy="19"/>
              </a:xfrm>
              <a:custGeom>
                <a:avLst/>
                <a:gdLst>
                  <a:gd name="T0" fmla="*/ 1 w 259"/>
                  <a:gd name="T1" fmla="*/ 0 h 349"/>
                  <a:gd name="T2" fmla="*/ 1 w 259"/>
                  <a:gd name="T3" fmla="*/ 0 h 349"/>
                  <a:gd name="T4" fmla="*/ 1 w 259"/>
                  <a:gd name="T5" fmla="*/ 0 h 349"/>
                  <a:gd name="T6" fmla="*/ 1 w 259"/>
                  <a:gd name="T7" fmla="*/ 0 h 349"/>
                  <a:gd name="T8" fmla="*/ 1 w 259"/>
                  <a:gd name="T9" fmla="*/ 0 h 349"/>
                  <a:gd name="T10" fmla="*/ 1 w 259"/>
                  <a:gd name="T11" fmla="*/ 0 h 349"/>
                  <a:gd name="T12" fmla="*/ 1 w 259"/>
                  <a:gd name="T13" fmla="*/ 0 h 349"/>
                  <a:gd name="T14" fmla="*/ 1 w 259"/>
                  <a:gd name="T15" fmla="*/ 0 h 349"/>
                  <a:gd name="T16" fmla="*/ 1 w 259"/>
                  <a:gd name="T17" fmla="*/ 0 h 349"/>
                  <a:gd name="T18" fmla="*/ 1 w 259"/>
                  <a:gd name="T19" fmla="*/ 0 h 349"/>
                  <a:gd name="T20" fmla="*/ 1 w 259"/>
                  <a:gd name="T21" fmla="*/ 0 h 349"/>
                  <a:gd name="T22" fmla="*/ 1 w 259"/>
                  <a:gd name="T23" fmla="*/ 1 h 349"/>
                  <a:gd name="T24" fmla="*/ 1 w 259"/>
                  <a:gd name="T25" fmla="*/ 1 h 349"/>
                  <a:gd name="T26" fmla="*/ 1 w 259"/>
                  <a:gd name="T27" fmla="*/ 1 h 349"/>
                  <a:gd name="T28" fmla="*/ 1 w 259"/>
                  <a:gd name="T29" fmla="*/ 1 h 349"/>
                  <a:gd name="T30" fmla="*/ 1 w 259"/>
                  <a:gd name="T31" fmla="*/ 1 h 349"/>
                  <a:gd name="T32" fmla="*/ 1 w 259"/>
                  <a:gd name="T33" fmla="*/ 1 h 349"/>
                  <a:gd name="T34" fmla="*/ 1 w 259"/>
                  <a:gd name="T35" fmla="*/ 1 h 349"/>
                  <a:gd name="T36" fmla="*/ 1 w 259"/>
                  <a:gd name="T37" fmla="*/ 1 h 349"/>
                  <a:gd name="T38" fmla="*/ 1 w 259"/>
                  <a:gd name="T39" fmla="*/ 1 h 349"/>
                  <a:gd name="T40" fmla="*/ 1 w 259"/>
                  <a:gd name="T41" fmla="*/ 1 h 349"/>
                  <a:gd name="T42" fmla="*/ 1 w 259"/>
                  <a:gd name="T43" fmla="*/ 1 h 349"/>
                  <a:gd name="T44" fmla="*/ 1 w 259"/>
                  <a:gd name="T45" fmla="*/ 0 h 349"/>
                  <a:gd name="T46" fmla="*/ 1 w 259"/>
                  <a:gd name="T47" fmla="*/ 0 h 349"/>
                  <a:gd name="T48" fmla="*/ 1 w 259"/>
                  <a:gd name="T49" fmla="*/ 0 h 349"/>
                  <a:gd name="T50" fmla="*/ 1 w 259"/>
                  <a:gd name="T51" fmla="*/ 1 h 349"/>
                  <a:gd name="T52" fmla="*/ 1 w 259"/>
                  <a:gd name="T53" fmla="*/ 1 h 349"/>
                  <a:gd name="T54" fmla="*/ 1 w 259"/>
                  <a:gd name="T55" fmla="*/ 1 h 349"/>
                  <a:gd name="T56" fmla="*/ 1 w 259"/>
                  <a:gd name="T57" fmla="*/ 1 h 349"/>
                  <a:gd name="T58" fmla="*/ 0 w 259"/>
                  <a:gd name="T59" fmla="*/ 1 h 349"/>
                  <a:gd name="T60" fmla="*/ 0 w 259"/>
                  <a:gd name="T61" fmla="*/ 1 h 349"/>
                  <a:gd name="T62" fmla="*/ 0 w 259"/>
                  <a:gd name="T63" fmla="*/ 1 h 349"/>
                  <a:gd name="T64" fmla="*/ 0 w 259"/>
                  <a:gd name="T65" fmla="*/ 0 h 349"/>
                  <a:gd name="T66" fmla="*/ 0 w 259"/>
                  <a:gd name="T67" fmla="*/ 0 h 349"/>
                  <a:gd name="T68" fmla="*/ 0 w 259"/>
                  <a:gd name="T69" fmla="*/ 0 h 349"/>
                  <a:gd name="T70" fmla="*/ 0 w 259"/>
                  <a:gd name="T71" fmla="*/ 0 h 349"/>
                  <a:gd name="T72" fmla="*/ 0 w 259"/>
                  <a:gd name="T73" fmla="*/ 1 h 349"/>
                  <a:gd name="T74" fmla="*/ 1 w 259"/>
                  <a:gd name="T75" fmla="*/ 1 h 349"/>
                  <a:gd name="T76" fmla="*/ 1 w 259"/>
                  <a:gd name="T77" fmla="*/ 1 h 349"/>
                  <a:gd name="T78" fmla="*/ 0 w 259"/>
                  <a:gd name="T79" fmla="*/ 0 h 349"/>
                  <a:gd name="T80" fmla="*/ 0 w 259"/>
                  <a:gd name="T81" fmla="*/ 0 h 349"/>
                  <a:gd name="T82" fmla="*/ 0 w 259"/>
                  <a:gd name="T83" fmla="*/ 0 h 349"/>
                  <a:gd name="T84" fmla="*/ 0 w 259"/>
                  <a:gd name="T85" fmla="*/ 0 h 349"/>
                  <a:gd name="T86" fmla="*/ 0 w 259"/>
                  <a:gd name="T87" fmla="*/ 0 h 349"/>
                  <a:gd name="T88" fmla="*/ 0 w 259"/>
                  <a:gd name="T89" fmla="*/ 0 h 349"/>
                  <a:gd name="T90" fmla="*/ 0 w 259"/>
                  <a:gd name="T91" fmla="*/ 0 h 349"/>
                  <a:gd name="T92" fmla="*/ 0 w 259"/>
                  <a:gd name="T93" fmla="*/ 0 h 349"/>
                  <a:gd name="T94" fmla="*/ 0 w 259"/>
                  <a:gd name="T95" fmla="*/ 0 h 34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59" h="349">
                    <a:moveTo>
                      <a:pt x="200" y="24"/>
                    </a:moveTo>
                    <a:lnTo>
                      <a:pt x="199" y="20"/>
                    </a:lnTo>
                    <a:lnTo>
                      <a:pt x="199" y="17"/>
                    </a:lnTo>
                    <a:lnTo>
                      <a:pt x="199" y="13"/>
                    </a:lnTo>
                    <a:lnTo>
                      <a:pt x="200" y="9"/>
                    </a:lnTo>
                    <a:lnTo>
                      <a:pt x="202" y="6"/>
                    </a:lnTo>
                    <a:lnTo>
                      <a:pt x="206" y="4"/>
                    </a:lnTo>
                    <a:lnTo>
                      <a:pt x="212" y="2"/>
                    </a:lnTo>
                    <a:lnTo>
                      <a:pt x="219" y="0"/>
                    </a:lnTo>
                    <a:lnTo>
                      <a:pt x="226" y="0"/>
                    </a:lnTo>
                    <a:lnTo>
                      <a:pt x="231" y="1"/>
                    </a:lnTo>
                    <a:lnTo>
                      <a:pt x="235" y="2"/>
                    </a:lnTo>
                    <a:lnTo>
                      <a:pt x="238" y="5"/>
                    </a:lnTo>
                    <a:lnTo>
                      <a:pt x="240" y="8"/>
                    </a:lnTo>
                    <a:lnTo>
                      <a:pt x="242" y="11"/>
                    </a:lnTo>
                    <a:lnTo>
                      <a:pt x="242" y="15"/>
                    </a:lnTo>
                    <a:lnTo>
                      <a:pt x="243" y="19"/>
                    </a:lnTo>
                    <a:lnTo>
                      <a:pt x="200" y="24"/>
                    </a:lnTo>
                    <a:close/>
                    <a:moveTo>
                      <a:pt x="243" y="19"/>
                    </a:moveTo>
                    <a:lnTo>
                      <a:pt x="245" y="39"/>
                    </a:lnTo>
                    <a:lnTo>
                      <a:pt x="250" y="88"/>
                    </a:lnTo>
                    <a:lnTo>
                      <a:pt x="253" y="120"/>
                    </a:lnTo>
                    <a:lnTo>
                      <a:pt x="257" y="154"/>
                    </a:lnTo>
                    <a:lnTo>
                      <a:pt x="259" y="191"/>
                    </a:lnTo>
                    <a:lnTo>
                      <a:pt x="259" y="226"/>
                    </a:lnTo>
                    <a:lnTo>
                      <a:pt x="259" y="261"/>
                    </a:lnTo>
                    <a:lnTo>
                      <a:pt x="257" y="291"/>
                    </a:lnTo>
                    <a:lnTo>
                      <a:pt x="256" y="305"/>
                    </a:lnTo>
                    <a:lnTo>
                      <a:pt x="252" y="316"/>
                    </a:lnTo>
                    <a:lnTo>
                      <a:pt x="250" y="327"/>
                    </a:lnTo>
                    <a:lnTo>
                      <a:pt x="246" y="336"/>
                    </a:lnTo>
                    <a:lnTo>
                      <a:pt x="242" y="342"/>
                    </a:lnTo>
                    <a:lnTo>
                      <a:pt x="238" y="347"/>
                    </a:lnTo>
                    <a:lnTo>
                      <a:pt x="232" y="349"/>
                    </a:lnTo>
                    <a:lnTo>
                      <a:pt x="226" y="348"/>
                    </a:lnTo>
                    <a:lnTo>
                      <a:pt x="219" y="345"/>
                    </a:lnTo>
                    <a:lnTo>
                      <a:pt x="211" y="339"/>
                    </a:lnTo>
                    <a:lnTo>
                      <a:pt x="201" y="329"/>
                    </a:lnTo>
                    <a:lnTo>
                      <a:pt x="192" y="316"/>
                    </a:lnTo>
                    <a:lnTo>
                      <a:pt x="227" y="291"/>
                    </a:lnTo>
                    <a:lnTo>
                      <a:pt x="228" y="290"/>
                    </a:lnTo>
                    <a:lnTo>
                      <a:pt x="229" y="282"/>
                    </a:lnTo>
                    <a:lnTo>
                      <a:pt x="228" y="271"/>
                    </a:lnTo>
                    <a:lnTo>
                      <a:pt x="227" y="255"/>
                    </a:lnTo>
                    <a:lnTo>
                      <a:pt x="223" y="212"/>
                    </a:lnTo>
                    <a:lnTo>
                      <a:pt x="217" y="163"/>
                    </a:lnTo>
                    <a:lnTo>
                      <a:pt x="211" y="112"/>
                    </a:lnTo>
                    <a:lnTo>
                      <a:pt x="205" y="68"/>
                    </a:lnTo>
                    <a:lnTo>
                      <a:pt x="201" y="37"/>
                    </a:lnTo>
                    <a:lnTo>
                      <a:pt x="200" y="24"/>
                    </a:lnTo>
                    <a:lnTo>
                      <a:pt x="243" y="19"/>
                    </a:lnTo>
                    <a:close/>
                    <a:moveTo>
                      <a:pt x="227" y="291"/>
                    </a:moveTo>
                    <a:lnTo>
                      <a:pt x="227" y="291"/>
                    </a:lnTo>
                    <a:lnTo>
                      <a:pt x="209" y="304"/>
                    </a:lnTo>
                    <a:lnTo>
                      <a:pt x="227" y="291"/>
                    </a:lnTo>
                    <a:close/>
                    <a:moveTo>
                      <a:pt x="192" y="316"/>
                    </a:moveTo>
                    <a:lnTo>
                      <a:pt x="180" y="302"/>
                    </a:lnTo>
                    <a:lnTo>
                      <a:pt x="166" y="286"/>
                    </a:lnTo>
                    <a:lnTo>
                      <a:pt x="153" y="271"/>
                    </a:lnTo>
                    <a:lnTo>
                      <a:pt x="139" y="256"/>
                    </a:lnTo>
                    <a:lnTo>
                      <a:pt x="108" y="227"/>
                    </a:lnTo>
                    <a:lnTo>
                      <a:pt x="78" y="202"/>
                    </a:lnTo>
                    <a:lnTo>
                      <a:pt x="52" y="180"/>
                    </a:lnTo>
                    <a:lnTo>
                      <a:pt x="30" y="163"/>
                    </a:lnTo>
                    <a:lnTo>
                      <a:pt x="16" y="151"/>
                    </a:lnTo>
                    <a:lnTo>
                      <a:pt x="11" y="147"/>
                    </a:lnTo>
                    <a:lnTo>
                      <a:pt x="36" y="111"/>
                    </a:lnTo>
                    <a:lnTo>
                      <a:pt x="42" y="116"/>
                    </a:lnTo>
                    <a:lnTo>
                      <a:pt x="57" y="128"/>
                    </a:lnTo>
                    <a:lnTo>
                      <a:pt x="79" y="146"/>
                    </a:lnTo>
                    <a:lnTo>
                      <a:pt x="108" y="169"/>
                    </a:lnTo>
                    <a:lnTo>
                      <a:pt x="139" y="196"/>
                    </a:lnTo>
                    <a:lnTo>
                      <a:pt x="171" y="226"/>
                    </a:lnTo>
                    <a:lnTo>
                      <a:pt x="186" y="242"/>
                    </a:lnTo>
                    <a:lnTo>
                      <a:pt x="200" y="258"/>
                    </a:lnTo>
                    <a:lnTo>
                      <a:pt x="215" y="274"/>
                    </a:lnTo>
                    <a:lnTo>
                      <a:pt x="227" y="291"/>
                    </a:lnTo>
                    <a:lnTo>
                      <a:pt x="192" y="316"/>
                    </a:lnTo>
                    <a:close/>
                    <a:moveTo>
                      <a:pt x="11" y="147"/>
                    </a:moveTo>
                    <a:lnTo>
                      <a:pt x="7" y="144"/>
                    </a:lnTo>
                    <a:lnTo>
                      <a:pt x="4" y="142"/>
                    </a:lnTo>
                    <a:lnTo>
                      <a:pt x="2" y="139"/>
                    </a:lnTo>
                    <a:lnTo>
                      <a:pt x="0" y="136"/>
                    </a:lnTo>
                    <a:lnTo>
                      <a:pt x="0" y="132"/>
                    </a:lnTo>
                    <a:lnTo>
                      <a:pt x="0" y="128"/>
                    </a:lnTo>
                    <a:lnTo>
                      <a:pt x="2" y="123"/>
                    </a:lnTo>
                    <a:lnTo>
                      <a:pt x="6" y="117"/>
                    </a:lnTo>
                    <a:lnTo>
                      <a:pt x="11" y="111"/>
                    </a:lnTo>
                    <a:lnTo>
                      <a:pt x="15" y="107"/>
                    </a:lnTo>
                    <a:lnTo>
                      <a:pt x="19" y="105"/>
                    </a:lnTo>
                    <a:lnTo>
                      <a:pt x="22" y="105"/>
                    </a:lnTo>
                    <a:lnTo>
                      <a:pt x="26" y="105"/>
                    </a:lnTo>
                    <a:lnTo>
                      <a:pt x="29" y="107"/>
                    </a:lnTo>
                    <a:lnTo>
                      <a:pt x="33" y="109"/>
                    </a:lnTo>
                    <a:lnTo>
                      <a:pt x="36" y="111"/>
                    </a:lnTo>
                    <a:lnTo>
                      <a:pt x="11" y="147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18" name="Freeform 714">
                <a:extLst>
                  <a:ext uri="{FF2B5EF4-FFF2-40B4-BE49-F238E27FC236}">
                    <a16:creationId xmlns:a16="http://schemas.microsoft.com/office/drawing/2014/main" id="{FD635D48-1B8B-4543-BBB4-A4B445B32C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49" y="1612"/>
                <a:ext cx="6" cy="17"/>
              </a:xfrm>
              <a:custGeom>
                <a:avLst/>
                <a:gdLst>
                  <a:gd name="T0" fmla="*/ 0 w 115"/>
                  <a:gd name="T1" fmla="*/ 0 h 337"/>
                  <a:gd name="T2" fmla="*/ 0 w 115"/>
                  <a:gd name="T3" fmla="*/ 0 h 337"/>
                  <a:gd name="T4" fmla="*/ 0 w 115"/>
                  <a:gd name="T5" fmla="*/ 0 h 337"/>
                  <a:gd name="T6" fmla="*/ 0 w 115"/>
                  <a:gd name="T7" fmla="*/ 0 h 337"/>
                  <a:gd name="T8" fmla="*/ 0 w 115"/>
                  <a:gd name="T9" fmla="*/ 0 h 337"/>
                  <a:gd name="T10" fmla="*/ 0 w 115"/>
                  <a:gd name="T11" fmla="*/ 0 h 337"/>
                  <a:gd name="T12" fmla="*/ 0 w 115"/>
                  <a:gd name="T13" fmla="*/ 0 h 337"/>
                  <a:gd name="T14" fmla="*/ 0 w 115"/>
                  <a:gd name="T15" fmla="*/ 0 h 337"/>
                  <a:gd name="T16" fmla="*/ 0 w 115"/>
                  <a:gd name="T17" fmla="*/ 0 h 337"/>
                  <a:gd name="T18" fmla="*/ 0 w 115"/>
                  <a:gd name="T19" fmla="*/ 0 h 337"/>
                  <a:gd name="T20" fmla="*/ 0 w 115"/>
                  <a:gd name="T21" fmla="*/ 0 h 337"/>
                  <a:gd name="T22" fmla="*/ 0 w 115"/>
                  <a:gd name="T23" fmla="*/ 0 h 337"/>
                  <a:gd name="T24" fmla="*/ 0 w 115"/>
                  <a:gd name="T25" fmla="*/ 1 h 337"/>
                  <a:gd name="T26" fmla="*/ 0 w 115"/>
                  <a:gd name="T27" fmla="*/ 1 h 337"/>
                  <a:gd name="T28" fmla="*/ 0 w 115"/>
                  <a:gd name="T29" fmla="*/ 1 h 337"/>
                  <a:gd name="T30" fmla="*/ 0 w 115"/>
                  <a:gd name="T31" fmla="*/ 1 h 337"/>
                  <a:gd name="T32" fmla="*/ 0 w 115"/>
                  <a:gd name="T33" fmla="*/ 1 h 337"/>
                  <a:gd name="T34" fmla="*/ 0 w 115"/>
                  <a:gd name="T35" fmla="*/ 1 h 337"/>
                  <a:gd name="T36" fmla="*/ 0 w 115"/>
                  <a:gd name="T37" fmla="*/ 1 h 337"/>
                  <a:gd name="T38" fmla="*/ 0 w 115"/>
                  <a:gd name="T39" fmla="*/ 1 h 337"/>
                  <a:gd name="T40" fmla="*/ 0 w 115"/>
                  <a:gd name="T41" fmla="*/ 0 h 337"/>
                  <a:gd name="T42" fmla="*/ 0 w 115"/>
                  <a:gd name="T43" fmla="*/ 0 h 337"/>
                  <a:gd name="T44" fmla="*/ 0 w 115"/>
                  <a:gd name="T45" fmla="*/ 0 h 337"/>
                  <a:gd name="T46" fmla="*/ 0 w 115"/>
                  <a:gd name="T47" fmla="*/ 0 h 337"/>
                  <a:gd name="T48" fmla="*/ 0 w 115"/>
                  <a:gd name="T49" fmla="*/ 1 h 337"/>
                  <a:gd name="T50" fmla="*/ 0 w 115"/>
                  <a:gd name="T51" fmla="*/ 1 h 337"/>
                  <a:gd name="T52" fmla="*/ 0 w 115"/>
                  <a:gd name="T53" fmla="*/ 1 h 337"/>
                  <a:gd name="T54" fmla="*/ 0 w 115"/>
                  <a:gd name="T55" fmla="*/ 1 h 337"/>
                  <a:gd name="T56" fmla="*/ 0 w 115"/>
                  <a:gd name="T57" fmla="*/ 1 h 337"/>
                  <a:gd name="T58" fmla="*/ 0 w 115"/>
                  <a:gd name="T59" fmla="*/ 1 h 337"/>
                  <a:gd name="T60" fmla="*/ 0 w 115"/>
                  <a:gd name="T61" fmla="*/ 1 h 337"/>
                  <a:gd name="T62" fmla="*/ 0 w 115"/>
                  <a:gd name="T63" fmla="*/ 1 h 337"/>
                  <a:gd name="T64" fmla="*/ 0 w 115"/>
                  <a:gd name="T65" fmla="*/ 1 h 33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15" h="337">
                    <a:moveTo>
                      <a:pt x="71" y="21"/>
                    </a:moveTo>
                    <a:lnTo>
                      <a:pt x="71" y="17"/>
                    </a:lnTo>
                    <a:lnTo>
                      <a:pt x="71" y="13"/>
                    </a:lnTo>
                    <a:lnTo>
                      <a:pt x="72" y="9"/>
                    </a:lnTo>
                    <a:lnTo>
                      <a:pt x="75" y="6"/>
                    </a:lnTo>
                    <a:lnTo>
                      <a:pt x="78" y="3"/>
                    </a:lnTo>
                    <a:lnTo>
                      <a:pt x="81" y="1"/>
                    </a:lnTo>
                    <a:lnTo>
                      <a:pt x="87" y="0"/>
                    </a:lnTo>
                    <a:lnTo>
                      <a:pt x="94" y="0"/>
                    </a:lnTo>
                    <a:lnTo>
                      <a:pt x="101" y="1"/>
                    </a:lnTo>
                    <a:lnTo>
                      <a:pt x="106" y="2"/>
                    </a:lnTo>
                    <a:lnTo>
                      <a:pt x="110" y="5"/>
                    </a:lnTo>
                    <a:lnTo>
                      <a:pt x="112" y="7"/>
                    </a:lnTo>
                    <a:lnTo>
                      <a:pt x="114" y="11"/>
                    </a:lnTo>
                    <a:lnTo>
                      <a:pt x="114" y="14"/>
                    </a:lnTo>
                    <a:lnTo>
                      <a:pt x="115" y="18"/>
                    </a:lnTo>
                    <a:lnTo>
                      <a:pt x="114" y="22"/>
                    </a:lnTo>
                    <a:lnTo>
                      <a:pt x="71" y="21"/>
                    </a:lnTo>
                    <a:close/>
                    <a:moveTo>
                      <a:pt x="114" y="22"/>
                    </a:moveTo>
                    <a:lnTo>
                      <a:pt x="114" y="32"/>
                    </a:lnTo>
                    <a:lnTo>
                      <a:pt x="112" y="59"/>
                    </a:lnTo>
                    <a:lnTo>
                      <a:pt x="109" y="99"/>
                    </a:lnTo>
                    <a:lnTo>
                      <a:pt x="103" y="146"/>
                    </a:lnTo>
                    <a:lnTo>
                      <a:pt x="98" y="171"/>
                    </a:lnTo>
                    <a:lnTo>
                      <a:pt x="93" y="197"/>
                    </a:lnTo>
                    <a:lnTo>
                      <a:pt x="88" y="222"/>
                    </a:lnTo>
                    <a:lnTo>
                      <a:pt x="81" y="246"/>
                    </a:lnTo>
                    <a:lnTo>
                      <a:pt x="72" y="270"/>
                    </a:lnTo>
                    <a:lnTo>
                      <a:pt x="63" y="291"/>
                    </a:lnTo>
                    <a:lnTo>
                      <a:pt x="58" y="301"/>
                    </a:lnTo>
                    <a:lnTo>
                      <a:pt x="52" y="311"/>
                    </a:lnTo>
                    <a:lnTo>
                      <a:pt x="47" y="319"/>
                    </a:lnTo>
                    <a:lnTo>
                      <a:pt x="41" y="327"/>
                    </a:lnTo>
                    <a:lnTo>
                      <a:pt x="7" y="298"/>
                    </a:lnTo>
                    <a:lnTo>
                      <a:pt x="12" y="291"/>
                    </a:lnTo>
                    <a:lnTo>
                      <a:pt x="17" y="284"/>
                    </a:lnTo>
                    <a:lnTo>
                      <a:pt x="22" y="276"/>
                    </a:lnTo>
                    <a:lnTo>
                      <a:pt x="26" y="268"/>
                    </a:lnTo>
                    <a:lnTo>
                      <a:pt x="35" y="248"/>
                    </a:lnTo>
                    <a:lnTo>
                      <a:pt x="41" y="228"/>
                    </a:lnTo>
                    <a:lnTo>
                      <a:pt x="47" y="205"/>
                    </a:lnTo>
                    <a:lnTo>
                      <a:pt x="52" y="182"/>
                    </a:lnTo>
                    <a:lnTo>
                      <a:pt x="57" y="158"/>
                    </a:lnTo>
                    <a:lnTo>
                      <a:pt x="60" y="135"/>
                    </a:lnTo>
                    <a:lnTo>
                      <a:pt x="65" y="92"/>
                    </a:lnTo>
                    <a:lnTo>
                      <a:pt x="69" y="55"/>
                    </a:lnTo>
                    <a:lnTo>
                      <a:pt x="70" y="30"/>
                    </a:lnTo>
                    <a:lnTo>
                      <a:pt x="71" y="21"/>
                    </a:lnTo>
                    <a:lnTo>
                      <a:pt x="114" y="22"/>
                    </a:lnTo>
                    <a:close/>
                    <a:moveTo>
                      <a:pt x="41" y="327"/>
                    </a:moveTo>
                    <a:lnTo>
                      <a:pt x="38" y="330"/>
                    </a:lnTo>
                    <a:lnTo>
                      <a:pt x="35" y="333"/>
                    </a:lnTo>
                    <a:lnTo>
                      <a:pt x="32" y="335"/>
                    </a:lnTo>
                    <a:lnTo>
                      <a:pt x="28" y="336"/>
                    </a:lnTo>
                    <a:lnTo>
                      <a:pt x="24" y="337"/>
                    </a:lnTo>
                    <a:lnTo>
                      <a:pt x="20" y="336"/>
                    </a:lnTo>
                    <a:lnTo>
                      <a:pt x="15" y="333"/>
                    </a:lnTo>
                    <a:lnTo>
                      <a:pt x="9" y="329"/>
                    </a:lnTo>
                    <a:lnTo>
                      <a:pt x="4" y="324"/>
                    </a:lnTo>
                    <a:lnTo>
                      <a:pt x="1" y="320"/>
                    </a:lnTo>
                    <a:lnTo>
                      <a:pt x="0" y="315"/>
                    </a:lnTo>
                    <a:lnTo>
                      <a:pt x="0" y="312"/>
                    </a:lnTo>
                    <a:lnTo>
                      <a:pt x="1" y="308"/>
                    </a:lnTo>
                    <a:lnTo>
                      <a:pt x="2" y="304"/>
                    </a:lnTo>
                    <a:lnTo>
                      <a:pt x="5" y="301"/>
                    </a:lnTo>
                    <a:lnTo>
                      <a:pt x="7" y="298"/>
                    </a:lnTo>
                    <a:lnTo>
                      <a:pt x="41" y="327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19" name="Freeform 715">
                <a:extLst>
                  <a:ext uri="{FF2B5EF4-FFF2-40B4-BE49-F238E27FC236}">
                    <a16:creationId xmlns:a16="http://schemas.microsoft.com/office/drawing/2014/main" id="{759683F6-3737-415B-B501-5D2D037D80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52" y="1543"/>
                <a:ext cx="11" cy="39"/>
              </a:xfrm>
              <a:custGeom>
                <a:avLst/>
                <a:gdLst>
                  <a:gd name="T0" fmla="*/ 1 w 209"/>
                  <a:gd name="T1" fmla="*/ 2 h 735"/>
                  <a:gd name="T2" fmla="*/ 1 w 209"/>
                  <a:gd name="T3" fmla="*/ 2 h 735"/>
                  <a:gd name="T4" fmla="*/ 1 w 209"/>
                  <a:gd name="T5" fmla="*/ 2 h 735"/>
                  <a:gd name="T6" fmla="*/ 1 w 209"/>
                  <a:gd name="T7" fmla="*/ 2 h 735"/>
                  <a:gd name="T8" fmla="*/ 1 w 209"/>
                  <a:gd name="T9" fmla="*/ 2 h 735"/>
                  <a:gd name="T10" fmla="*/ 0 w 209"/>
                  <a:gd name="T11" fmla="*/ 2 h 735"/>
                  <a:gd name="T12" fmla="*/ 0 w 209"/>
                  <a:gd name="T13" fmla="*/ 2 h 735"/>
                  <a:gd name="T14" fmla="*/ 0 w 209"/>
                  <a:gd name="T15" fmla="*/ 2 h 735"/>
                  <a:gd name="T16" fmla="*/ 1 w 209"/>
                  <a:gd name="T17" fmla="*/ 2 h 735"/>
                  <a:gd name="T18" fmla="*/ 0 w 209"/>
                  <a:gd name="T19" fmla="*/ 2 h 735"/>
                  <a:gd name="T20" fmla="*/ 0 w 209"/>
                  <a:gd name="T21" fmla="*/ 1 h 735"/>
                  <a:gd name="T22" fmla="*/ 0 w 209"/>
                  <a:gd name="T23" fmla="*/ 1 h 735"/>
                  <a:gd name="T24" fmla="*/ 0 w 209"/>
                  <a:gd name="T25" fmla="*/ 1 h 735"/>
                  <a:gd name="T26" fmla="*/ 0 w 209"/>
                  <a:gd name="T27" fmla="*/ 0 h 735"/>
                  <a:gd name="T28" fmla="*/ 0 w 209"/>
                  <a:gd name="T29" fmla="*/ 0 h 735"/>
                  <a:gd name="T30" fmla="*/ 0 w 209"/>
                  <a:gd name="T31" fmla="*/ 0 h 735"/>
                  <a:gd name="T32" fmla="*/ 0 w 209"/>
                  <a:gd name="T33" fmla="*/ 0 h 735"/>
                  <a:gd name="T34" fmla="*/ 0 w 209"/>
                  <a:gd name="T35" fmla="*/ 0 h 735"/>
                  <a:gd name="T36" fmla="*/ 0 w 209"/>
                  <a:gd name="T37" fmla="*/ 0 h 735"/>
                  <a:gd name="T38" fmla="*/ 0 w 209"/>
                  <a:gd name="T39" fmla="*/ 0 h 735"/>
                  <a:gd name="T40" fmla="*/ 0 w 209"/>
                  <a:gd name="T41" fmla="*/ 1 h 735"/>
                  <a:gd name="T42" fmla="*/ 0 w 209"/>
                  <a:gd name="T43" fmla="*/ 1 h 735"/>
                  <a:gd name="T44" fmla="*/ 1 w 209"/>
                  <a:gd name="T45" fmla="*/ 2 h 735"/>
                  <a:gd name="T46" fmla="*/ 1 w 209"/>
                  <a:gd name="T47" fmla="*/ 2 h 735"/>
                  <a:gd name="T48" fmla="*/ 0 w 209"/>
                  <a:gd name="T49" fmla="*/ 0 h 735"/>
                  <a:gd name="T50" fmla="*/ 0 w 209"/>
                  <a:gd name="T51" fmla="*/ 0 h 735"/>
                  <a:gd name="T52" fmla="*/ 0 w 209"/>
                  <a:gd name="T53" fmla="*/ 0 h 735"/>
                  <a:gd name="T54" fmla="*/ 0 w 209"/>
                  <a:gd name="T55" fmla="*/ 0 h 735"/>
                  <a:gd name="T56" fmla="*/ 0 w 209"/>
                  <a:gd name="T57" fmla="*/ 0 h 735"/>
                  <a:gd name="T58" fmla="*/ 0 w 209"/>
                  <a:gd name="T59" fmla="*/ 0 h 735"/>
                  <a:gd name="T60" fmla="*/ 0 w 209"/>
                  <a:gd name="T61" fmla="*/ 0 h 735"/>
                  <a:gd name="T62" fmla="*/ 0 w 209"/>
                  <a:gd name="T63" fmla="*/ 0 h 735"/>
                  <a:gd name="T64" fmla="*/ 0 w 209"/>
                  <a:gd name="T65" fmla="*/ 0 h 73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09" h="735">
                    <a:moveTo>
                      <a:pt x="208" y="709"/>
                    </a:moveTo>
                    <a:lnTo>
                      <a:pt x="209" y="713"/>
                    </a:lnTo>
                    <a:lnTo>
                      <a:pt x="209" y="716"/>
                    </a:lnTo>
                    <a:lnTo>
                      <a:pt x="209" y="720"/>
                    </a:lnTo>
                    <a:lnTo>
                      <a:pt x="208" y="724"/>
                    </a:lnTo>
                    <a:lnTo>
                      <a:pt x="206" y="727"/>
                    </a:lnTo>
                    <a:lnTo>
                      <a:pt x="203" y="729"/>
                    </a:lnTo>
                    <a:lnTo>
                      <a:pt x="198" y="733"/>
                    </a:lnTo>
                    <a:lnTo>
                      <a:pt x="191" y="734"/>
                    </a:lnTo>
                    <a:lnTo>
                      <a:pt x="183" y="735"/>
                    </a:lnTo>
                    <a:lnTo>
                      <a:pt x="177" y="735"/>
                    </a:lnTo>
                    <a:lnTo>
                      <a:pt x="173" y="734"/>
                    </a:lnTo>
                    <a:lnTo>
                      <a:pt x="170" y="730"/>
                    </a:lnTo>
                    <a:lnTo>
                      <a:pt x="168" y="727"/>
                    </a:lnTo>
                    <a:lnTo>
                      <a:pt x="167" y="724"/>
                    </a:lnTo>
                    <a:lnTo>
                      <a:pt x="166" y="720"/>
                    </a:lnTo>
                    <a:lnTo>
                      <a:pt x="165" y="716"/>
                    </a:lnTo>
                    <a:lnTo>
                      <a:pt x="208" y="709"/>
                    </a:lnTo>
                    <a:close/>
                    <a:moveTo>
                      <a:pt x="165" y="716"/>
                    </a:moveTo>
                    <a:lnTo>
                      <a:pt x="160" y="692"/>
                    </a:lnTo>
                    <a:lnTo>
                      <a:pt x="148" y="625"/>
                    </a:lnTo>
                    <a:lnTo>
                      <a:pt x="129" y="530"/>
                    </a:lnTo>
                    <a:lnTo>
                      <a:pt x="106" y="417"/>
                    </a:lnTo>
                    <a:lnTo>
                      <a:pt x="92" y="359"/>
                    </a:lnTo>
                    <a:lnTo>
                      <a:pt x="80" y="300"/>
                    </a:lnTo>
                    <a:lnTo>
                      <a:pt x="67" y="242"/>
                    </a:lnTo>
                    <a:lnTo>
                      <a:pt x="53" y="188"/>
                    </a:lnTo>
                    <a:lnTo>
                      <a:pt x="40" y="139"/>
                    </a:lnTo>
                    <a:lnTo>
                      <a:pt x="27" y="95"/>
                    </a:lnTo>
                    <a:lnTo>
                      <a:pt x="22" y="77"/>
                    </a:lnTo>
                    <a:lnTo>
                      <a:pt x="15" y="59"/>
                    </a:lnTo>
                    <a:lnTo>
                      <a:pt x="9" y="45"/>
                    </a:lnTo>
                    <a:lnTo>
                      <a:pt x="4" y="33"/>
                    </a:lnTo>
                    <a:lnTo>
                      <a:pt x="44" y="14"/>
                    </a:lnTo>
                    <a:lnTo>
                      <a:pt x="49" y="26"/>
                    </a:lnTo>
                    <a:lnTo>
                      <a:pt x="55" y="42"/>
                    </a:lnTo>
                    <a:lnTo>
                      <a:pt x="62" y="59"/>
                    </a:lnTo>
                    <a:lnTo>
                      <a:pt x="68" y="79"/>
                    </a:lnTo>
                    <a:lnTo>
                      <a:pt x="81" y="123"/>
                    </a:lnTo>
                    <a:lnTo>
                      <a:pt x="94" y="174"/>
                    </a:lnTo>
                    <a:lnTo>
                      <a:pt x="108" y="228"/>
                    </a:lnTo>
                    <a:lnTo>
                      <a:pt x="121" y="286"/>
                    </a:lnTo>
                    <a:lnTo>
                      <a:pt x="134" y="347"/>
                    </a:lnTo>
                    <a:lnTo>
                      <a:pt x="148" y="406"/>
                    </a:lnTo>
                    <a:lnTo>
                      <a:pt x="171" y="520"/>
                    </a:lnTo>
                    <a:lnTo>
                      <a:pt x="191" y="617"/>
                    </a:lnTo>
                    <a:lnTo>
                      <a:pt x="203" y="683"/>
                    </a:lnTo>
                    <a:lnTo>
                      <a:pt x="208" y="709"/>
                    </a:lnTo>
                    <a:lnTo>
                      <a:pt x="165" y="716"/>
                    </a:lnTo>
                    <a:close/>
                    <a:moveTo>
                      <a:pt x="4" y="33"/>
                    </a:moveTo>
                    <a:lnTo>
                      <a:pt x="2" y="28"/>
                    </a:lnTo>
                    <a:lnTo>
                      <a:pt x="1" y="25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1" y="14"/>
                    </a:lnTo>
                    <a:lnTo>
                      <a:pt x="4" y="10"/>
                    </a:lnTo>
                    <a:lnTo>
                      <a:pt x="8" y="7"/>
                    </a:lnTo>
                    <a:lnTo>
                      <a:pt x="14" y="3"/>
                    </a:lnTo>
                    <a:lnTo>
                      <a:pt x="22" y="1"/>
                    </a:lnTo>
                    <a:lnTo>
                      <a:pt x="27" y="0"/>
                    </a:lnTo>
                    <a:lnTo>
                      <a:pt x="31" y="0"/>
                    </a:lnTo>
                    <a:lnTo>
                      <a:pt x="35" y="1"/>
                    </a:lnTo>
                    <a:lnTo>
                      <a:pt x="38" y="4"/>
                    </a:lnTo>
                    <a:lnTo>
                      <a:pt x="40" y="7"/>
                    </a:lnTo>
                    <a:lnTo>
                      <a:pt x="42" y="10"/>
                    </a:lnTo>
                    <a:lnTo>
                      <a:pt x="44" y="14"/>
                    </a:lnTo>
                    <a:lnTo>
                      <a:pt x="4" y="33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20" name="Freeform 716">
                <a:extLst>
                  <a:ext uri="{FF2B5EF4-FFF2-40B4-BE49-F238E27FC236}">
                    <a16:creationId xmlns:a16="http://schemas.microsoft.com/office/drawing/2014/main" id="{5531F584-25C9-42B1-ADFE-DB6A45031CA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54" y="1583"/>
                <a:ext cx="30" cy="54"/>
              </a:xfrm>
              <a:custGeom>
                <a:avLst/>
                <a:gdLst>
                  <a:gd name="T0" fmla="*/ 0 w 575"/>
                  <a:gd name="T1" fmla="*/ 0 h 1029"/>
                  <a:gd name="T2" fmla="*/ 0 w 575"/>
                  <a:gd name="T3" fmla="*/ 0 h 1029"/>
                  <a:gd name="T4" fmla="*/ 0 w 575"/>
                  <a:gd name="T5" fmla="*/ 0 h 1029"/>
                  <a:gd name="T6" fmla="*/ 0 w 575"/>
                  <a:gd name="T7" fmla="*/ 0 h 1029"/>
                  <a:gd name="T8" fmla="*/ 0 w 575"/>
                  <a:gd name="T9" fmla="*/ 0 h 1029"/>
                  <a:gd name="T10" fmla="*/ 0 w 575"/>
                  <a:gd name="T11" fmla="*/ 0 h 1029"/>
                  <a:gd name="T12" fmla="*/ 1 w 575"/>
                  <a:gd name="T13" fmla="*/ 0 h 1029"/>
                  <a:gd name="T14" fmla="*/ 1 w 575"/>
                  <a:gd name="T15" fmla="*/ 0 h 1029"/>
                  <a:gd name="T16" fmla="*/ 1 w 575"/>
                  <a:gd name="T17" fmla="*/ 1 h 1029"/>
                  <a:gd name="T18" fmla="*/ 1 w 575"/>
                  <a:gd name="T19" fmla="*/ 1 h 1029"/>
                  <a:gd name="T20" fmla="*/ 1 w 575"/>
                  <a:gd name="T21" fmla="*/ 1 h 1029"/>
                  <a:gd name="T22" fmla="*/ 1 w 575"/>
                  <a:gd name="T23" fmla="*/ 1 h 1029"/>
                  <a:gd name="T24" fmla="*/ 1 w 575"/>
                  <a:gd name="T25" fmla="*/ 0 h 1029"/>
                  <a:gd name="T26" fmla="*/ 0 w 575"/>
                  <a:gd name="T27" fmla="*/ 0 h 1029"/>
                  <a:gd name="T28" fmla="*/ 0 w 575"/>
                  <a:gd name="T29" fmla="*/ 0 h 1029"/>
                  <a:gd name="T30" fmla="*/ 1 w 575"/>
                  <a:gd name="T31" fmla="*/ 1 h 1029"/>
                  <a:gd name="T32" fmla="*/ 1 w 575"/>
                  <a:gd name="T33" fmla="*/ 1 h 1029"/>
                  <a:gd name="T34" fmla="*/ 1 w 575"/>
                  <a:gd name="T35" fmla="*/ 1 h 1029"/>
                  <a:gd name="T36" fmla="*/ 2 w 575"/>
                  <a:gd name="T37" fmla="*/ 1 h 1029"/>
                  <a:gd name="T38" fmla="*/ 1 w 575"/>
                  <a:gd name="T39" fmla="*/ 1 h 1029"/>
                  <a:gd name="T40" fmla="*/ 1 w 575"/>
                  <a:gd name="T41" fmla="*/ 1 h 1029"/>
                  <a:gd name="T42" fmla="*/ 1 w 575"/>
                  <a:gd name="T43" fmla="*/ 1 h 1029"/>
                  <a:gd name="T44" fmla="*/ 1 w 575"/>
                  <a:gd name="T45" fmla="*/ 1 h 1029"/>
                  <a:gd name="T46" fmla="*/ 1 w 575"/>
                  <a:gd name="T47" fmla="*/ 1 h 1029"/>
                  <a:gd name="T48" fmla="*/ 2 w 575"/>
                  <a:gd name="T49" fmla="*/ 1 h 1029"/>
                  <a:gd name="T50" fmla="*/ 2 w 575"/>
                  <a:gd name="T51" fmla="*/ 1 h 1029"/>
                  <a:gd name="T52" fmla="*/ 1 w 575"/>
                  <a:gd name="T53" fmla="*/ 1 h 1029"/>
                  <a:gd name="T54" fmla="*/ 1 w 575"/>
                  <a:gd name="T55" fmla="*/ 3 h 1029"/>
                  <a:gd name="T56" fmla="*/ 1 w 575"/>
                  <a:gd name="T57" fmla="*/ 3 h 1029"/>
                  <a:gd name="T58" fmla="*/ 1 w 575"/>
                  <a:gd name="T59" fmla="*/ 3 h 1029"/>
                  <a:gd name="T60" fmla="*/ 0 w 575"/>
                  <a:gd name="T61" fmla="*/ 2 h 1029"/>
                  <a:gd name="T62" fmla="*/ 0 w 575"/>
                  <a:gd name="T63" fmla="*/ 2 h 1029"/>
                  <a:gd name="T64" fmla="*/ 0 w 575"/>
                  <a:gd name="T65" fmla="*/ 2 h 1029"/>
                  <a:gd name="T66" fmla="*/ 0 w 575"/>
                  <a:gd name="T67" fmla="*/ 2 h 1029"/>
                  <a:gd name="T68" fmla="*/ 1 w 575"/>
                  <a:gd name="T69" fmla="*/ 2 h 1029"/>
                  <a:gd name="T70" fmla="*/ 1 w 575"/>
                  <a:gd name="T71" fmla="*/ 3 h 1029"/>
                  <a:gd name="T72" fmla="*/ 0 w 575"/>
                  <a:gd name="T73" fmla="*/ 2 h 1029"/>
                  <a:gd name="T74" fmla="*/ 0 w 575"/>
                  <a:gd name="T75" fmla="*/ 2 h 1029"/>
                  <a:gd name="T76" fmla="*/ 0 w 575"/>
                  <a:gd name="T77" fmla="*/ 2 h 1029"/>
                  <a:gd name="T78" fmla="*/ 0 w 575"/>
                  <a:gd name="T79" fmla="*/ 1 h 1029"/>
                  <a:gd name="T80" fmla="*/ 0 w 575"/>
                  <a:gd name="T81" fmla="*/ 1 h 1029"/>
                  <a:gd name="T82" fmla="*/ 0 w 575"/>
                  <a:gd name="T83" fmla="*/ 2 h 102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75" h="1029">
                    <a:moveTo>
                      <a:pt x="143" y="33"/>
                    </a:moveTo>
                    <a:lnTo>
                      <a:pt x="141" y="30"/>
                    </a:lnTo>
                    <a:lnTo>
                      <a:pt x="139" y="26"/>
                    </a:lnTo>
                    <a:lnTo>
                      <a:pt x="139" y="23"/>
                    </a:lnTo>
                    <a:lnTo>
                      <a:pt x="139" y="19"/>
                    </a:lnTo>
                    <a:lnTo>
                      <a:pt x="140" y="14"/>
                    </a:lnTo>
                    <a:lnTo>
                      <a:pt x="142" y="11"/>
                    </a:lnTo>
                    <a:lnTo>
                      <a:pt x="147" y="7"/>
                    </a:lnTo>
                    <a:lnTo>
                      <a:pt x="154" y="4"/>
                    </a:lnTo>
                    <a:lnTo>
                      <a:pt x="160" y="1"/>
                    </a:lnTo>
                    <a:lnTo>
                      <a:pt x="166" y="0"/>
                    </a:lnTo>
                    <a:lnTo>
                      <a:pt x="170" y="1"/>
                    </a:lnTo>
                    <a:lnTo>
                      <a:pt x="173" y="2"/>
                    </a:lnTo>
                    <a:lnTo>
                      <a:pt x="176" y="4"/>
                    </a:lnTo>
                    <a:lnTo>
                      <a:pt x="178" y="7"/>
                    </a:lnTo>
                    <a:lnTo>
                      <a:pt x="180" y="11"/>
                    </a:lnTo>
                    <a:lnTo>
                      <a:pt x="182" y="14"/>
                    </a:lnTo>
                    <a:lnTo>
                      <a:pt x="143" y="33"/>
                    </a:lnTo>
                    <a:close/>
                    <a:moveTo>
                      <a:pt x="182" y="14"/>
                    </a:moveTo>
                    <a:lnTo>
                      <a:pt x="186" y="23"/>
                    </a:lnTo>
                    <a:lnTo>
                      <a:pt x="197" y="42"/>
                    </a:lnTo>
                    <a:lnTo>
                      <a:pt x="213" y="73"/>
                    </a:lnTo>
                    <a:lnTo>
                      <a:pt x="237" y="110"/>
                    </a:lnTo>
                    <a:lnTo>
                      <a:pt x="250" y="130"/>
                    </a:lnTo>
                    <a:lnTo>
                      <a:pt x="264" y="151"/>
                    </a:lnTo>
                    <a:lnTo>
                      <a:pt x="280" y="172"/>
                    </a:lnTo>
                    <a:lnTo>
                      <a:pt x="297" y="194"/>
                    </a:lnTo>
                    <a:lnTo>
                      <a:pt x="314" y="215"/>
                    </a:lnTo>
                    <a:lnTo>
                      <a:pt x="334" y="234"/>
                    </a:lnTo>
                    <a:lnTo>
                      <a:pt x="353" y="254"/>
                    </a:lnTo>
                    <a:lnTo>
                      <a:pt x="375" y="271"/>
                    </a:lnTo>
                    <a:lnTo>
                      <a:pt x="347" y="306"/>
                    </a:lnTo>
                    <a:lnTo>
                      <a:pt x="325" y="287"/>
                    </a:lnTo>
                    <a:lnTo>
                      <a:pt x="304" y="266"/>
                    </a:lnTo>
                    <a:lnTo>
                      <a:pt x="284" y="245"/>
                    </a:lnTo>
                    <a:lnTo>
                      <a:pt x="264" y="223"/>
                    </a:lnTo>
                    <a:lnTo>
                      <a:pt x="246" y="201"/>
                    </a:lnTo>
                    <a:lnTo>
                      <a:pt x="229" y="177"/>
                    </a:lnTo>
                    <a:lnTo>
                      <a:pt x="214" y="156"/>
                    </a:lnTo>
                    <a:lnTo>
                      <a:pt x="200" y="134"/>
                    </a:lnTo>
                    <a:lnTo>
                      <a:pt x="176" y="94"/>
                    </a:lnTo>
                    <a:lnTo>
                      <a:pt x="158" y="63"/>
                    </a:lnTo>
                    <a:lnTo>
                      <a:pt x="147" y="41"/>
                    </a:lnTo>
                    <a:lnTo>
                      <a:pt x="143" y="33"/>
                    </a:lnTo>
                    <a:lnTo>
                      <a:pt x="182" y="14"/>
                    </a:lnTo>
                    <a:close/>
                    <a:moveTo>
                      <a:pt x="375" y="271"/>
                    </a:moveTo>
                    <a:lnTo>
                      <a:pt x="396" y="291"/>
                    </a:lnTo>
                    <a:lnTo>
                      <a:pt x="418" y="310"/>
                    </a:lnTo>
                    <a:lnTo>
                      <a:pt x="437" y="331"/>
                    </a:lnTo>
                    <a:lnTo>
                      <a:pt x="456" y="351"/>
                    </a:lnTo>
                    <a:lnTo>
                      <a:pt x="473" y="373"/>
                    </a:lnTo>
                    <a:lnTo>
                      <a:pt x="489" y="393"/>
                    </a:lnTo>
                    <a:lnTo>
                      <a:pt x="505" y="414"/>
                    </a:lnTo>
                    <a:lnTo>
                      <a:pt x="518" y="433"/>
                    </a:lnTo>
                    <a:lnTo>
                      <a:pt x="541" y="468"/>
                    </a:lnTo>
                    <a:lnTo>
                      <a:pt x="557" y="496"/>
                    </a:lnTo>
                    <a:lnTo>
                      <a:pt x="567" y="516"/>
                    </a:lnTo>
                    <a:lnTo>
                      <a:pt x="571" y="522"/>
                    </a:lnTo>
                    <a:lnTo>
                      <a:pt x="532" y="541"/>
                    </a:lnTo>
                    <a:lnTo>
                      <a:pt x="528" y="535"/>
                    </a:lnTo>
                    <a:lnTo>
                      <a:pt x="519" y="518"/>
                    </a:lnTo>
                    <a:lnTo>
                      <a:pt x="503" y="490"/>
                    </a:lnTo>
                    <a:lnTo>
                      <a:pt x="482" y="458"/>
                    </a:lnTo>
                    <a:lnTo>
                      <a:pt x="469" y="439"/>
                    </a:lnTo>
                    <a:lnTo>
                      <a:pt x="456" y="420"/>
                    </a:lnTo>
                    <a:lnTo>
                      <a:pt x="440" y="400"/>
                    </a:lnTo>
                    <a:lnTo>
                      <a:pt x="424" y="381"/>
                    </a:lnTo>
                    <a:lnTo>
                      <a:pt x="407" y="361"/>
                    </a:lnTo>
                    <a:lnTo>
                      <a:pt x="387" y="342"/>
                    </a:lnTo>
                    <a:lnTo>
                      <a:pt x="368" y="323"/>
                    </a:lnTo>
                    <a:lnTo>
                      <a:pt x="347" y="306"/>
                    </a:lnTo>
                    <a:lnTo>
                      <a:pt x="375" y="271"/>
                    </a:lnTo>
                    <a:close/>
                    <a:moveTo>
                      <a:pt x="571" y="522"/>
                    </a:moveTo>
                    <a:lnTo>
                      <a:pt x="575" y="530"/>
                    </a:lnTo>
                    <a:lnTo>
                      <a:pt x="572" y="538"/>
                    </a:lnTo>
                    <a:lnTo>
                      <a:pt x="552" y="532"/>
                    </a:lnTo>
                    <a:lnTo>
                      <a:pt x="571" y="522"/>
                    </a:lnTo>
                    <a:close/>
                    <a:moveTo>
                      <a:pt x="572" y="538"/>
                    </a:moveTo>
                    <a:lnTo>
                      <a:pt x="432" y="994"/>
                    </a:lnTo>
                    <a:lnTo>
                      <a:pt x="390" y="981"/>
                    </a:lnTo>
                    <a:lnTo>
                      <a:pt x="530" y="526"/>
                    </a:lnTo>
                    <a:lnTo>
                      <a:pt x="572" y="538"/>
                    </a:lnTo>
                    <a:close/>
                    <a:moveTo>
                      <a:pt x="432" y="994"/>
                    </a:moveTo>
                    <a:lnTo>
                      <a:pt x="421" y="1029"/>
                    </a:lnTo>
                    <a:lnTo>
                      <a:pt x="395" y="1003"/>
                    </a:lnTo>
                    <a:lnTo>
                      <a:pt x="411" y="988"/>
                    </a:lnTo>
                    <a:lnTo>
                      <a:pt x="432" y="994"/>
                    </a:lnTo>
                    <a:close/>
                    <a:moveTo>
                      <a:pt x="395" y="1003"/>
                    </a:moveTo>
                    <a:lnTo>
                      <a:pt x="382" y="990"/>
                    </a:lnTo>
                    <a:lnTo>
                      <a:pt x="346" y="955"/>
                    </a:lnTo>
                    <a:lnTo>
                      <a:pt x="295" y="902"/>
                    </a:lnTo>
                    <a:lnTo>
                      <a:pt x="234" y="838"/>
                    </a:lnTo>
                    <a:lnTo>
                      <a:pt x="167" y="768"/>
                    </a:lnTo>
                    <a:lnTo>
                      <a:pt x="104" y="697"/>
                    </a:lnTo>
                    <a:lnTo>
                      <a:pt x="74" y="663"/>
                    </a:lnTo>
                    <a:lnTo>
                      <a:pt x="48" y="632"/>
                    </a:lnTo>
                    <a:lnTo>
                      <a:pt x="25" y="602"/>
                    </a:lnTo>
                    <a:lnTo>
                      <a:pt x="6" y="575"/>
                    </a:lnTo>
                    <a:lnTo>
                      <a:pt x="42" y="551"/>
                    </a:lnTo>
                    <a:lnTo>
                      <a:pt x="61" y="576"/>
                    </a:lnTo>
                    <a:lnTo>
                      <a:pt x="83" y="606"/>
                    </a:lnTo>
                    <a:lnTo>
                      <a:pt x="110" y="637"/>
                    </a:lnTo>
                    <a:lnTo>
                      <a:pt x="138" y="670"/>
                    </a:lnTo>
                    <a:lnTo>
                      <a:pt x="201" y="740"/>
                    </a:lnTo>
                    <a:lnTo>
                      <a:pt x="266" y="809"/>
                    </a:lnTo>
                    <a:lnTo>
                      <a:pt x="327" y="872"/>
                    </a:lnTo>
                    <a:lnTo>
                      <a:pt x="378" y="924"/>
                    </a:lnTo>
                    <a:lnTo>
                      <a:pt x="413" y="959"/>
                    </a:lnTo>
                    <a:lnTo>
                      <a:pt x="426" y="972"/>
                    </a:lnTo>
                    <a:lnTo>
                      <a:pt x="395" y="1003"/>
                    </a:lnTo>
                    <a:close/>
                    <a:moveTo>
                      <a:pt x="6" y="575"/>
                    </a:moveTo>
                    <a:lnTo>
                      <a:pt x="4" y="572"/>
                    </a:lnTo>
                    <a:lnTo>
                      <a:pt x="2" y="568"/>
                    </a:lnTo>
                    <a:lnTo>
                      <a:pt x="0" y="565"/>
                    </a:lnTo>
                    <a:lnTo>
                      <a:pt x="0" y="561"/>
                    </a:lnTo>
                    <a:lnTo>
                      <a:pt x="0" y="558"/>
                    </a:lnTo>
                    <a:lnTo>
                      <a:pt x="2" y="554"/>
                    </a:lnTo>
                    <a:lnTo>
                      <a:pt x="6" y="550"/>
                    </a:lnTo>
                    <a:lnTo>
                      <a:pt x="12" y="545"/>
                    </a:lnTo>
                    <a:lnTo>
                      <a:pt x="19" y="541"/>
                    </a:lnTo>
                    <a:lnTo>
                      <a:pt x="24" y="539"/>
                    </a:lnTo>
                    <a:lnTo>
                      <a:pt x="28" y="539"/>
                    </a:lnTo>
                    <a:lnTo>
                      <a:pt x="32" y="540"/>
                    </a:lnTo>
                    <a:lnTo>
                      <a:pt x="35" y="541"/>
                    </a:lnTo>
                    <a:lnTo>
                      <a:pt x="38" y="545"/>
                    </a:lnTo>
                    <a:lnTo>
                      <a:pt x="40" y="548"/>
                    </a:lnTo>
                    <a:lnTo>
                      <a:pt x="42" y="551"/>
                    </a:lnTo>
                    <a:lnTo>
                      <a:pt x="6" y="575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21" name="Freeform 717">
                <a:extLst>
                  <a:ext uri="{FF2B5EF4-FFF2-40B4-BE49-F238E27FC236}">
                    <a16:creationId xmlns:a16="http://schemas.microsoft.com/office/drawing/2014/main" id="{0196F2D1-6679-43F8-A76F-FCEB62AC16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62" y="1578"/>
                <a:ext cx="16" cy="44"/>
              </a:xfrm>
              <a:custGeom>
                <a:avLst/>
                <a:gdLst>
                  <a:gd name="T0" fmla="*/ 0 w 300"/>
                  <a:gd name="T1" fmla="*/ 2 h 849"/>
                  <a:gd name="T2" fmla="*/ 0 w 300"/>
                  <a:gd name="T3" fmla="*/ 2 h 849"/>
                  <a:gd name="T4" fmla="*/ 0 w 300"/>
                  <a:gd name="T5" fmla="*/ 2 h 849"/>
                  <a:gd name="T6" fmla="*/ 0 w 300"/>
                  <a:gd name="T7" fmla="*/ 2 h 849"/>
                  <a:gd name="T8" fmla="*/ 0 w 300"/>
                  <a:gd name="T9" fmla="*/ 2 h 849"/>
                  <a:gd name="T10" fmla="*/ 0 w 300"/>
                  <a:gd name="T11" fmla="*/ 2 h 849"/>
                  <a:gd name="T12" fmla="*/ 0 w 300"/>
                  <a:gd name="T13" fmla="*/ 2 h 849"/>
                  <a:gd name="T14" fmla="*/ 0 w 300"/>
                  <a:gd name="T15" fmla="*/ 2 h 849"/>
                  <a:gd name="T16" fmla="*/ 0 w 300"/>
                  <a:gd name="T17" fmla="*/ 2 h 849"/>
                  <a:gd name="T18" fmla="*/ 0 w 300"/>
                  <a:gd name="T19" fmla="*/ 1 h 849"/>
                  <a:gd name="T20" fmla="*/ 0 w 300"/>
                  <a:gd name="T21" fmla="*/ 1 h 849"/>
                  <a:gd name="T22" fmla="*/ 0 w 300"/>
                  <a:gd name="T23" fmla="*/ 1 h 849"/>
                  <a:gd name="T24" fmla="*/ 0 w 300"/>
                  <a:gd name="T25" fmla="*/ 2 h 849"/>
                  <a:gd name="T26" fmla="*/ 0 w 300"/>
                  <a:gd name="T27" fmla="*/ 2 h 849"/>
                  <a:gd name="T28" fmla="*/ 0 w 300"/>
                  <a:gd name="T29" fmla="*/ 2 h 849"/>
                  <a:gd name="T30" fmla="*/ 0 w 300"/>
                  <a:gd name="T31" fmla="*/ 2 h 849"/>
                  <a:gd name="T32" fmla="*/ 0 w 300"/>
                  <a:gd name="T33" fmla="*/ 1 h 849"/>
                  <a:gd name="T34" fmla="*/ 0 w 300"/>
                  <a:gd name="T35" fmla="*/ 1 h 849"/>
                  <a:gd name="T36" fmla="*/ 0 w 300"/>
                  <a:gd name="T37" fmla="*/ 1 h 849"/>
                  <a:gd name="T38" fmla="*/ 0 w 300"/>
                  <a:gd name="T39" fmla="*/ 1 h 849"/>
                  <a:gd name="T40" fmla="*/ 0 w 300"/>
                  <a:gd name="T41" fmla="*/ 1 h 849"/>
                  <a:gd name="T42" fmla="*/ 0 w 300"/>
                  <a:gd name="T43" fmla="*/ 1 h 849"/>
                  <a:gd name="T44" fmla="*/ 0 w 300"/>
                  <a:gd name="T45" fmla="*/ 1 h 849"/>
                  <a:gd name="T46" fmla="*/ 0 w 300"/>
                  <a:gd name="T47" fmla="*/ 1 h 849"/>
                  <a:gd name="T48" fmla="*/ 0 w 300"/>
                  <a:gd name="T49" fmla="*/ 1 h 849"/>
                  <a:gd name="T50" fmla="*/ 0 w 300"/>
                  <a:gd name="T51" fmla="*/ 1 h 849"/>
                  <a:gd name="T52" fmla="*/ 0 w 300"/>
                  <a:gd name="T53" fmla="*/ 1 h 849"/>
                  <a:gd name="T54" fmla="*/ 0 w 300"/>
                  <a:gd name="T55" fmla="*/ 1 h 849"/>
                  <a:gd name="T56" fmla="*/ 1 w 300"/>
                  <a:gd name="T57" fmla="*/ 1 h 849"/>
                  <a:gd name="T58" fmla="*/ 1 w 300"/>
                  <a:gd name="T59" fmla="*/ 1 h 849"/>
                  <a:gd name="T60" fmla="*/ 1 w 300"/>
                  <a:gd name="T61" fmla="*/ 1 h 849"/>
                  <a:gd name="T62" fmla="*/ 1 w 300"/>
                  <a:gd name="T63" fmla="*/ 1 h 849"/>
                  <a:gd name="T64" fmla="*/ 1 w 300"/>
                  <a:gd name="T65" fmla="*/ 1 h 849"/>
                  <a:gd name="T66" fmla="*/ 1 w 300"/>
                  <a:gd name="T67" fmla="*/ 0 h 849"/>
                  <a:gd name="T68" fmla="*/ 1 w 300"/>
                  <a:gd name="T69" fmla="*/ 0 h 849"/>
                  <a:gd name="T70" fmla="*/ 1 w 300"/>
                  <a:gd name="T71" fmla="*/ 0 h 849"/>
                  <a:gd name="T72" fmla="*/ 1 w 300"/>
                  <a:gd name="T73" fmla="*/ 0 h 849"/>
                  <a:gd name="T74" fmla="*/ 1 w 300"/>
                  <a:gd name="T75" fmla="*/ 1 h 849"/>
                  <a:gd name="T76" fmla="*/ 1 w 300"/>
                  <a:gd name="T77" fmla="*/ 0 h 849"/>
                  <a:gd name="T78" fmla="*/ 1 w 300"/>
                  <a:gd name="T79" fmla="*/ 0 h 849"/>
                  <a:gd name="T80" fmla="*/ 1 w 300"/>
                  <a:gd name="T81" fmla="*/ 0 h 849"/>
                  <a:gd name="T82" fmla="*/ 1 w 300"/>
                  <a:gd name="T83" fmla="*/ 0 h 849"/>
                  <a:gd name="T84" fmla="*/ 1 w 300"/>
                  <a:gd name="T85" fmla="*/ 0 h 849"/>
                  <a:gd name="T86" fmla="*/ 1 w 300"/>
                  <a:gd name="T87" fmla="*/ 0 h 84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00" h="849">
                    <a:moveTo>
                      <a:pt x="43" y="836"/>
                    </a:moveTo>
                    <a:lnTo>
                      <a:pt x="41" y="839"/>
                    </a:lnTo>
                    <a:lnTo>
                      <a:pt x="39" y="843"/>
                    </a:lnTo>
                    <a:lnTo>
                      <a:pt x="37" y="846"/>
                    </a:lnTo>
                    <a:lnTo>
                      <a:pt x="34" y="848"/>
                    </a:lnTo>
                    <a:lnTo>
                      <a:pt x="30" y="849"/>
                    </a:lnTo>
                    <a:lnTo>
                      <a:pt x="25" y="849"/>
                    </a:lnTo>
                    <a:lnTo>
                      <a:pt x="20" y="848"/>
                    </a:lnTo>
                    <a:lnTo>
                      <a:pt x="14" y="845"/>
                    </a:lnTo>
                    <a:lnTo>
                      <a:pt x="7" y="842"/>
                    </a:lnTo>
                    <a:lnTo>
                      <a:pt x="3" y="838"/>
                    </a:lnTo>
                    <a:lnTo>
                      <a:pt x="1" y="835"/>
                    </a:lnTo>
                    <a:lnTo>
                      <a:pt x="0" y="831"/>
                    </a:lnTo>
                    <a:lnTo>
                      <a:pt x="0" y="828"/>
                    </a:lnTo>
                    <a:lnTo>
                      <a:pt x="1" y="824"/>
                    </a:lnTo>
                    <a:lnTo>
                      <a:pt x="2" y="819"/>
                    </a:lnTo>
                    <a:lnTo>
                      <a:pt x="4" y="816"/>
                    </a:lnTo>
                    <a:lnTo>
                      <a:pt x="43" y="836"/>
                    </a:lnTo>
                    <a:close/>
                    <a:moveTo>
                      <a:pt x="4" y="816"/>
                    </a:moveTo>
                    <a:lnTo>
                      <a:pt x="8" y="807"/>
                    </a:lnTo>
                    <a:lnTo>
                      <a:pt x="19" y="783"/>
                    </a:lnTo>
                    <a:lnTo>
                      <a:pt x="35" y="747"/>
                    </a:lnTo>
                    <a:lnTo>
                      <a:pt x="52" y="704"/>
                    </a:lnTo>
                    <a:lnTo>
                      <a:pt x="60" y="679"/>
                    </a:lnTo>
                    <a:lnTo>
                      <a:pt x="68" y="655"/>
                    </a:lnTo>
                    <a:lnTo>
                      <a:pt x="74" y="630"/>
                    </a:lnTo>
                    <a:lnTo>
                      <a:pt x="81" y="606"/>
                    </a:lnTo>
                    <a:lnTo>
                      <a:pt x="84" y="582"/>
                    </a:lnTo>
                    <a:lnTo>
                      <a:pt x="86" y="558"/>
                    </a:lnTo>
                    <a:lnTo>
                      <a:pt x="87" y="548"/>
                    </a:lnTo>
                    <a:lnTo>
                      <a:pt x="86" y="538"/>
                    </a:lnTo>
                    <a:lnTo>
                      <a:pt x="85" y="528"/>
                    </a:lnTo>
                    <a:lnTo>
                      <a:pt x="84" y="519"/>
                    </a:lnTo>
                    <a:lnTo>
                      <a:pt x="126" y="508"/>
                    </a:lnTo>
                    <a:lnTo>
                      <a:pt x="128" y="520"/>
                    </a:lnTo>
                    <a:lnTo>
                      <a:pt x="129" y="531"/>
                    </a:lnTo>
                    <a:lnTo>
                      <a:pt x="130" y="543"/>
                    </a:lnTo>
                    <a:lnTo>
                      <a:pt x="130" y="555"/>
                    </a:lnTo>
                    <a:lnTo>
                      <a:pt x="128" y="581"/>
                    </a:lnTo>
                    <a:lnTo>
                      <a:pt x="124" y="608"/>
                    </a:lnTo>
                    <a:lnTo>
                      <a:pt x="118" y="634"/>
                    </a:lnTo>
                    <a:lnTo>
                      <a:pt x="111" y="662"/>
                    </a:lnTo>
                    <a:lnTo>
                      <a:pt x="103" y="688"/>
                    </a:lnTo>
                    <a:lnTo>
                      <a:pt x="94" y="714"/>
                    </a:lnTo>
                    <a:lnTo>
                      <a:pt x="77" y="762"/>
                    </a:lnTo>
                    <a:lnTo>
                      <a:pt x="60" y="800"/>
                    </a:lnTo>
                    <a:lnTo>
                      <a:pt x="48" y="826"/>
                    </a:lnTo>
                    <a:lnTo>
                      <a:pt x="43" y="836"/>
                    </a:lnTo>
                    <a:lnTo>
                      <a:pt x="4" y="816"/>
                    </a:lnTo>
                    <a:close/>
                    <a:moveTo>
                      <a:pt x="126" y="508"/>
                    </a:moveTo>
                    <a:lnTo>
                      <a:pt x="126" y="506"/>
                    </a:lnTo>
                    <a:lnTo>
                      <a:pt x="126" y="508"/>
                    </a:lnTo>
                    <a:lnTo>
                      <a:pt x="104" y="513"/>
                    </a:lnTo>
                    <a:lnTo>
                      <a:pt x="126" y="508"/>
                    </a:lnTo>
                    <a:close/>
                    <a:moveTo>
                      <a:pt x="84" y="519"/>
                    </a:moveTo>
                    <a:lnTo>
                      <a:pt x="80" y="501"/>
                    </a:lnTo>
                    <a:lnTo>
                      <a:pt x="79" y="485"/>
                    </a:lnTo>
                    <a:lnTo>
                      <a:pt x="79" y="468"/>
                    </a:lnTo>
                    <a:lnTo>
                      <a:pt x="81" y="452"/>
                    </a:lnTo>
                    <a:lnTo>
                      <a:pt x="85" y="436"/>
                    </a:lnTo>
                    <a:lnTo>
                      <a:pt x="89" y="420"/>
                    </a:lnTo>
                    <a:lnTo>
                      <a:pt x="95" y="405"/>
                    </a:lnTo>
                    <a:lnTo>
                      <a:pt x="101" y="391"/>
                    </a:lnTo>
                    <a:lnTo>
                      <a:pt x="109" y="377"/>
                    </a:lnTo>
                    <a:lnTo>
                      <a:pt x="116" y="364"/>
                    </a:lnTo>
                    <a:lnTo>
                      <a:pt x="125" y="351"/>
                    </a:lnTo>
                    <a:lnTo>
                      <a:pt x="134" y="338"/>
                    </a:lnTo>
                    <a:lnTo>
                      <a:pt x="150" y="316"/>
                    </a:lnTo>
                    <a:lnTo>
                      <a:pt x="166" y="298"/>
                    </a:lnTo>
                    <a:lnTo>
                      <a:pt x="199" y="325"/>
                    </a:lnTo>
                    <a:lnTo>
                      <a:pt x="186" y="342"/>
                    </a:lnTo>
                    <a:lnTo>
                      <a:pt x="172" y="361"/>
                    </a:lnTo>
                    <a:lnTo>
                      <a:pt x="156" y="382"/>
                    </a:lnTo>
                    <a:lnTo>
                      <a:pt x="143" y="405"/>
                    </a:lnTo>
                    <a:lnTo>
                      <a:pt x="138" y="417"/>
                    </a:lnTo>
                    <a:lnTo>
                      <a:pt x="133" y="430"/>
                    </a:lnTo>
                    <a:lnTo>
                      <a:pt x="129" y="442"/>
                    </a:lnTo>
                    <a:lnTo>
                      <a:pt x="125" y="455"/>
                    </a:lnTo>
                    <a:lnTo>
                      <a:pt x="124" y="468"/>
                    </a:lnTo>
                    <a:lnTo>
                      <a:pt x="123" y="482"/>
                    </a:lnTo>
                    <a:lnTo>
                      <a:pt x="124" y="495"/>
                    </a:lnTo>
                    <a:lnTo>
                      <a:pt x="126" y="508"/>
                    </a:lnTo>
                    <a:lnTo>
                      <a:pt x="84" y="519"/>
                    </a:lnTo>
                    <a:close/>
                    <a:moveTo>
                      <a:pt x="166" y="298"/>
                    </a:moveTo>
                    <a:lnTo>
                      <a:pt x="178" y="282"/>
                    </a:lnTo>
                    <a:lnTo>
                      <a:pt x="185" y="272"/>
                    </a:lnTo>
                    <a:lnTo>
                      <a:pt x="224" y="292"/>
                    </a:lnTo>
                    <a:lnTo>
                      <a:pt x="220" y="300"/>
                    </a:lnTo>
                    <a:lnTo>
                      <a:pt x="215" y="307"/>
                    </a:lnTo>
                    <a:lnTo>
                      <a:pt x="208" y="315"/>
                    </a:lnTo>
                    <a:lnTo>
                      <a:pt x="199" y="325"/>
                    </a:lnTo>
                    <a:lnTo>
                      <a:pt x="166" y="298"/>
                    </a:lnTo>
                    <a:close/>
                    <a:moveTo>
                      <a:pt x="225" y="291"/>
                    </a:moveTo>
                    <a:lnTo>
                      <a:pt x="224" y="291"/>
                    </a:lnTo>
                    <a:lnTo>
                      <a:pt x="224" y="292"/>
                    </a:lnTo>
                    <a:lnTo>
                      <a:pt x="204" y="282"/>
                    </a:lnTo>
                    <a:lnTo>
                      <a:pt x="225" y="291"/>
                    </a:lnTo>
                    <a:close/>
                    <a:moveTo>
                      <a:pt x="185" y="273"/>
                    </a:moveTo>
                    <a:lnTo>
                      <a:pt x="192" y="254"/>
                    </a:lnTo>
                    <a:lnTo>
                      <a:pt x="201" y="221"/>
                    </a:lnTo>
                    <a:lnTo>
                      <a:pt x="213" y="179"/>
                    </a:lnTo>
                    <a:lnTo>
                      <a:pt x="225" y="134"/>
                    </a:lnTo>
                    <a:lnTo>
                      <a:pt x="236" y="91"/>
                    </a:lnTo>
                    <a:lnTo>
                      <a:pt x="246" y="53"/>
                    </a:lnTo>
                    <a:lnTo>
                      <a:pt x="253" y="26"/>
                    </a:lnTo>
                    <a:lnTo>
                      <a:pt x="255" y="17"/>
                    </a:lnTo>
                    <a:lnTo>
                      <a:pt x="298" y="27"/>
                    </a:lnTo>
                    <a:lnTo>
                      <a:pt x="295" y="38"/>
                    </a:lnTo>
                    <a:lnTo>
                      <a:pt x="288" y="64"/>
                    </a:lnTo>
                    <a:lnTo>
                      <a:pt x="278" y="102"/>
                    </a:lnTo>
                    <a:lnTo>
                      <a:pt x="267" y="147"/>
                    </a:lnTo>
                    <a:lnTo>
                      <a:pt x="255" y="193"/>
                    </a:lnTo>
                    <a:lnTo>
                      <a:pt x="242" y="236"/>
                    </a:lnTo>
                    <a:lnTo>
                      <a:pt x="232" y="270"/>
                    </a:lnTo>
                    <a:lnTo>
                      <a:pt x="225" y="291"/>
                    </a:lnTo>
                    <a:lnTo>
                      <a:pt x="185" y="273"/>
                    </a:lnTo>
                    <a:close/>
                    <a:moveTo>
                      <a:pt x="255" y="17"/>
                    </a:moveTo>
                    <a:lnTo>
                      <a:pt x="257" y="13"/>
                    </a:lnTo>
                    <a:lnTo>
                      <a:pt x="258" y="9"/>
                    </a:lnTo>
                    <a:lnTo>
                      <a:pt x="259" y="6"/>
                    </a:lnTo>
                    <a:lnTo>
                      <a:pt x="262" y="3"/>
                    </a:lnTo>
                    <a:lnTo>
                      <a:pt x="265" y="1"/>
                    </a:lnTo>
                    <a:lnTo>
                      <a:pt x="269" y="0"/>
                    </a:lnTo>
                    <a:lnTo>
                      <a:pt x="275" y="0"/>
                    </a:lnTo>
                    <a:lnTo>
                      <a:pt x="281" y="1"/>
                    </a:lnTo>
                    <a:lnTo>
                      <a:pt x="288" y="3"/>
                    </a:lnTo>
                    <a:lnTo>
                      <a:pt x="294" y="6"/>
                    </a:lnTo>
                    <a:lnTo>
                      <a:pt x="297" y="9"/>
                    </a:lnTo>
                    <a:lnTo>
                      <a:pt x="299" y="12"/>
                    </a:lnTo>
                    <a:lnTo>
                      <a:pt x="300" y="16"/>
                    </a:lnTo>
                    <a:lnTo>
                      <a:pt x="300" y="19"/>
                    </a:lnTo>
                    <a:lnTo>
                      <a:pt x="299" y="23"/>
                    </a:lnTo>
                    <a:lnTo>
                      <a:pt x="298" y="27"/>
                    </a:lnTo>
                    <a:lnTo>
                      <a:pt x="255" y="17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22" name="Freeform 718">
                <a:extLst>
                  <a:ext uri="{FF2B5EF4-FFF2-40B4-BE49-F238E27FC236}">
                    <a16:creationId xmlns:a16="http://schemas.microsoft.com/office/drawing/2014/main" id="{C5673C4B-5184-4DB7-A9AA-04D0428D7A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18" y="1633"/>
                <a:ext cx="21" cy="23"/>
              </a:xfrm>
              <a:custGeom>
                <a:avLst/>
                <a:gdLst>
                  <a:gd name="T0" fmla="*/ 0 w 401"/>
                  <a:gd name="T1" fmla="*/ 0 h 442"/>
                  <a:gd name="T2" fmla="*/ 0 w 401"/>
                  <a:gd name="T3" fmla="*/ 0 h 442"/>
                  <a:gd name="T4" fmla="*/ 0 w 401"/>
                  <a:gd name="T5" fmla="*/ 0 h 442"/>
                  <a:gd name="T6" fmla="*/ 0 w 401"/>
                  <a:gd name="T7" fmla="*/ 0 h 442"/>
                  <a:gd name="T8" fmla="*/ 0 w 401"/>
                  <a:gd name="T9" fmla="*/ 0 h 442"/>
                  <a:gd name="T10" fmla="*/ 0 w 401"/>
                  <a:gd name="T11" fmla="*/ 0 h 442"/>
                  <a:gd name="T12" fmla="*/ 0 w 401"/>
                  <a:gd name="T13" fmla="*/ 0 h 442"/>
                  <a:gd name="T14" fmla="*/ 0 w 401"/>
                  <a:gd name="T15" fmla="*/ 0 h 442"/>
                  <a:gd name="T16" fmla="*/ 0 w 401"/>
                  <a:gd name="T17" fmla="*/ 0 h 442"/>
                  <a:gd name="T18" fmla="*/ 0 w 401"/>
                  <a:gd name="T19" fmla="*/ 0 h 442"/>
                  <a:gd name="T20" fmla="*/ 0 w 401"/>
                  <a:gd name="T21" fmla="*/ 0 h 442"/>
                  <a:gd name="T22" fmla="*/ 0 w 401"/>
                  <a:gd name="T23" fmla="*/ 1 h 442"/>
                  <a:gd name="T24" fmla="*/ 0 w 401"/>
                  <a:gd name="T25" fmla="*/ 1 h 442"/>
                  <a:gd name="T26" fmla="*/ 1 w 401"/>
                  <a:gd name="T27" fmla="*/ 1 h 442"/>
                  <a:gd name="T28" fmla="*/ 1 w 401"/>
                  <a:gd name="T29" fmla="*/ 1 h 442"/>
                  <a:gd name="T30" fmla="*/ 1 w 401"/>
                  <a:gd name="T31" fmla="*/ 1 h 442"/>
                  <a:gd name="T32" fmla="*/ 1 w 401"/>
                  <a:gd name="T33" fmla="*/ 1 h 442"/>
                  <a:gd name="T34" fmla="*/ 1 w 401"/>
                  <a:gd name="T35" fmla="*/ 1 h 442"/>
                  <a:gd name="T36" fmla="*/ 1 w 401"/>
                  <a:gd name="T37" fmla="*/ 1 h 442"/>
                  <a:gd name="T38" fmla="*/ 1 w 401"/>
                  <a:gd name="T39" fmla="*/ 1 h 442"/>
                  <a:gd name="T40" fmla="*/ 0 w 401"/>
                  <a:gd name="T41" fmla="*/ 1 h 442"/>
                  <a:gd name="T42" fmla="*/ 0 w 401"/>
                  <a:gd name="T43" fmla="*/ 1 h 442"/>
                  <a:gd name="T44" fmla="*/ 0 w 401"/>
                  <a:gd name="T45" fmla="*/ 1 h 442"/>
                  <a:gd name="T46" fmla="*/ 0 w 401"/>
                  <a:gd name="T47" fmla="*/ 0 h 442"/>
                  <a:gd name="T48" fmla="*/ 0 w 401"/>
                  <a:gd name="T49" fmla="*/ 0 h 442"/>
                  <a:gd name="T50" fmla="*/ 1 w 401"/>
                  <a:gd name="T51" fmla="*/ 1 h 442"/>
                  <a:gd name="T52" fmla="*/ 1 w 401"/>
                  <a:gd name="T53" fmla="*/ 1 h 442"/>
                  <a:gd name="T54" fmla="*/ 1 w 401"/>
                  <a:gd name="T55" fmla="*/ 1 h 442"/>
                  <a:gd name="T56" fmla="*/ 1 w 401"/>
                  <a:gd name="T57" fmla="*/ 1 h 442"/>
                  <a:gd name="T58" fmla="*/ 1 w 401"/>
                  <a:gd name="T59" fmla="*/ 1 h 442"/>
                  <a:gd name="T60" fmla="*/ 1 w 401"/>
                  <a:gd name="T61" fmla="*/ 1 h 442"/>
                  <a:gd name="T62" fmla="*/ 1 w 401"/>
                  <a:gd name="T63" fmla="*/ 1 h 442"/>
                  <a:gd name="T64" fmla="*/ 1 w 401"/>
                  <a:gd name="T65" fmla="*/ 0 h 442"/>
                  <a:gd name="T66" fmla="*/ 1 w 401"/>
                  <a:gd name="T67" fmla="*/ 0 h 442"/>
                  <a:gd name="T68" fmla="*/ 1 w 401"/>
                  <a:gd name="T69" fmla="*/ 0 h 442"/>
                  <a:gd name="T70" fmla="*/ 1 w 401"/>
                  <a:gd name="T71" fmla="*/ 0 h 442"/>
                  <a:gd name="T72" fmla="*/ 1 w 401"/>
                  <a:gd name="T73" fmla="*/ 1 h 442"/>
                  <a:gd name="T74" fmla="*/ 1 w 401"/>
                  <a:gd name="T75" fmla="*/ 1 h 442"/>
                  <a:gd name="T76" fmla="*/ 1 w 401"/>
                  <a:gd name="T77" fmla="*/ 1 h 442"/>
                  <a:gd name="T78" fmla="*/ 1 w 401"/>
                  <a:gd name="T79" fmla="*/ 1 h 442"/>
                  <a:gd name="T80" fmla="*/ 1 w 401"/>
                  <a:gd name="T81" fmla="*/ 1 h 442"/>
                  <a:gd name="T82" fmla="*/ 1 w 401"/>
                  <a:gd name="T83" fmla="*/ 1 h 442"/>
                  <a:gd name="T84" fmla="*/ 1 w 401"/>
                  <a:gd name="T85" fmla="*/ 1 h 442"/>
                  <a:gd name="T86" fmla="*/ 1 w 401"/>
                  <a:gd name="T87" fmla="*/ 1 h 442"/>
                  <a:gd name="T88" fmla="*/ 1 w 401"/>
                  <a:gd name="T89" fmla="*/ 1 h 442"/>
                  <a:gd name="T90" fmla="*/ 1 w 401"/>
                  <a:gd name="T91" fmla="*/ 0 h 442"/>
                  <a:gd name="T92" fmla="*/ 1 w 401"/>
                  <a:gd name="T93" fmla="*/ 0 h 442"/>
                  <a:gd name="T94" fmla="*/ 1 w 401"/>
                  <a:gd name="T95" fmla="*/ 0 h 442"/>
                  <a:gd name="T96" fmla="*/ 1 w 401"/>
                  <a:gd name="T97" fmla="*/ 0 h 442"/>
                  <a:gd name="T98" fmla="*/ 1 w 401"/>
                  <a:gd name="T99" fmla="*/ 0 h 442"/>
                  <a:gd name="T100" fmla="*/ 1 w 401"/>
                  <a:gd name="T101" fmla="*/ 0 h 442"/>
                  <a:gd name="T102" fmla="*/ 1 w 401"/>
                  <a:gd name="T103" fmla="*/ 0 h 442"/>
                  <a:gd name="T104" fmla="*/ 1 w 401"/>
                  <a:gd name="T105" fmla="*/ 0 h 442"/>
                  <a:gd name="T106" fmla="*/ 1 w 401"/>
                  <a:gd name="T107" fmla="*/ 0 h 44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401" h="442">
                    <a:moveTo>
                      <a:pt x="4" y="105"/>
                    </a:moveTo>
                    <a:lnTo>
                      <a:pt x="2" y="102"/>
                    </a:lnTo>
                    <a:lnTo>
                      <a:pt x="1" y="98"/>
                    </a:lnTo>
                    <a:lnTo>
                      <a:pt x="0" y="95"/>
                    </a:lnTo>
                    <a:lnTo>
                      <a:pt x="0" y="91"/>
                    </a:lnTo>
                    <a:lnTo>
                      <a:pt x="1" y="87"/>
                    </a:lnTo>
                    <a:lnTo>
                      <a:pt x="3" y="84"/>
                    </a:lnTo>
                    <a:lnTo>
                      <a:pt x="8" y="79"/>
                    </a:lnTo>
                    <a:lnTo>
                      <a:pt x="14" y="76"/>
                    </a:lnTo>
                    <a:lnTo>
                      <a:pt x="21" y="73"/>
                    </a:lnTo>
                    <a:lnTo>
                      <a:pt x="27" y="72"/>
                    </a:lnTo>
                    <a:lnTo>
                      <a:pt x="31" y="72"/>
                    </a:lnTo>
                    <a:lnTo>
                      <a:pt x="34" y="73"/>
                    </a:lnTo>
                    <a:lnTo>
                      <a:pt x="37" y="75"/>
                    </a:lnTo>
                    <a:lnTo>
                      <a:pt x="40" y="78"/>
                    </a:lnTo>
                    <a:lnTo>
                      <a:pt x="42" y="82"/>
                    </a:lnTo>
                    <a:lnTo>
                      <a:pt x="43" y="86"/>
                    </a:lnTo>
                    <a:lnTo>
                      <a:pt x="4" y="105"/>
                    </a:lnTo>
                    <a:close/>
                    <a:moveTo>
                      <a:pt x="43" y="86"/>
                    </a:moveTo>
                    <a:lnTo>
                      <a:pt x="49" y="98"/>
                    </a:lnTo>
                    <a:lnTo>
                      <a:pt x="67" y="130"/>
                    </a:lnTo>
                    <a:lnTo>
                      <a:pt x="91" y="175"/>
                    </a:lnTo>
                    <a:lnTo>
                      <a:pt x="123" y="228"/>
                    </a:lnTo>
                    <a:lnTo>
                      <a:pt x="140" y="255"/>
                    </a:lnTo>
                    <a:lnTo>
                      <a:pt x="158" y="283"/>
                    </a:lnTo>
                    <a:lnTo>
                      <a:pt x="176" y="309"/>
                    </a:lnTo>
                    <a:lnTo>
                      <a:pt x="195" y="333"/>
                    </a:lnTo>
                    <a:lnTo>
                      <a:pt x="213" y="355"/>
                    </a:lnTo>
                    <a:lnTo>
                      <a:pt x="230" y="373"/>
                    </a:lnTo>
                    <a:lnTo>
                      <a:pt x="240" y="381"/>
                    </a:lnTo>
                    <a:lnTo>
                      <a:pt x="248" y="387"/>
                    </a:lnTo>
                    <a:lnTo>
                      <a:pt x="256" y="394"/>
                    </a:lnTo>
                    <a:lnTo>
                      <a:pt x="264" y="398"/>
                    </a:lnTo>
                    <a:lnTo>
                      <a:pt x="247" y="438"/>
                    </a:lnTo>
                    <a:lnTo>
                      <a:pt x="238" y="433"/>
                    </a:lnTo>
                    <a:lnTo>
                      <a:pt x="227" y="426"/>
                    </a:lnTo>
                    <a:lnTo>
                      <a:pt x="218" y="419"/>
                    </a:lnTo>
                    <a:lnTo>
                      <a:pt x="208" y="411"/>
                    </a:lnTo>
                    <a:lnTo>
                      <a:pt x="198" y="401"/>
                    </a:lnTo>
                    <a:lnTo>
                      <a:pt x="187" y="391"/>
                    </a:lnTo>
                    <a:lnTo>
                      <a:pt x="177" y="379"/>
                    </a:lnTo>
                    <a:lnTo>
                      <a:pt x="167" y="367"/>
                    </a:lnTo>
                    <a:lnTo>
                      <a:pt x="148" y="341"/>
                    </a:lnTo>
                    <a:lnTo>
                      <a:pt x="127" y="314"/>
                    </a:lnTo>
                    <a:lnTo>
                      <a:pt x="108" y="284"/>
                    </a:lnTo>
                    <a:lnTo>
                      <a:pt x="89" y="255"/>
                    </a:lnTo>
                    <a:lnTo>
                      <a:pt x="55" y="199"/>
                    </a:lnTo>
                    <a:lnTo>
                      <a:pt x="29" y="151"/>
                    </a:lnTo>
                    <a:lnTo>
                      <a:pt x="11" y="118"/>
                    </a:lnTo>
                    <a:lnTo>
                      <a:pt x="4" y="105"/>
                    </a:lnTo>
                    <a:lnTo>
                      <a:pt x="43" y="86"/>
                    </a:lnTo>
                    <a:close/>
                    <a:moveTo>
                      <a:pt x="264" y="398"/>
                    </a:moveTo>
                    <a:lnTo>
                      <a:pt x="270" y="399"/>
                    </a:lnTo>
                    <a:lnTo>
                      <a:pt x="275" y="398"/>
                    </a:lnTo>
                    <a:lnTo>
                      <a:pt x="281" y="395"/>
                    </a:lnTo>
                    <a:lnTo>
                      <a:pt x="286" y="390"/>
                    </a:lnTo>
                    <a:lnTo>
                      <a:pt x="291" y="382"/>
                    </a:lnTo>
                    <a:lnTo>
                      <a:pt x="296" y="373"/>
                    </a:lnTo>
                    <a:lnTo>
                      <a:pt x="301" y="363"/>
                    </a:lnTo>
                    <a:lnTo>
                      <a:pt x="305" y="351"/>
                    </a:lnTo>
                    <a:lnTo>
                      <a:pt x="313" y="323"/>
                    </a:lnTo>
                    <a:lnTo>
                      <a:pt x="322" y="290"/>
                    </a:lnTo>
                    <a:lnTo>
                      <a:pt x="328" y="255"/>
                    </a:lnTo>
                    <a:lnTo>
                      <a:pt x="334" y="220"/>
                    </a:lnTo>
                    <a:lnTo>
                      <a:pt x="344" y="147"/>
                    </a:lnTo>
                    <a:lnTo>
                      <a:pt x="351" y="84"/>
                    </a:lnTo>
                    <a:lnTo>
                      <a:pt x="356" y="38"/>
                    </a:lnTo>
                    <a:lnTo>
                      <a:pt x="357" y="20"/>
                    </a:lnTo>
                    <a:lnTo>
                      <a:pt x="401" y="23"/>
                    </a:lnTo>
                    <a:lnTo>
                      <a:pt x="399" y="44"/>
                    </a:lnTo>
                    <a:lnTo>
                      <a:pt x="394" y="96"/>
                    </a:lnTo>
                    <a:lnTo>
                      <a:pt x="389" y="131"/>
                    </a:lnTo>
                    <a:lnTo>
                      <a:pt x="384" y="169"/>
                    </a:lnTo>
                    <a:lnTo>
                      <a:pt x="377" y="209"/>
                    </a:lnTo>
                    <a:lnTo>
                      <a:pt x="369" y="250"/>
                    </a:lnTo>
                    <a:lnTo>
                      <a:pt x="359" y="291"/>
                    </a:lnTo>
                    <a:lnTo>
                      <a:pt x="348" y="330"/>
                    </a:lnTo>
                    <a:lnTo>
                      <a:pt x="342" y="349"/>
                    </a:lnTo>
                    <a:lnTo>
                      <a:pt x="335" y="365"/>
                    </a:lnTo>
                    <a:lnTo>
                      <a:pt x="329" y="381"/>
                    </a:lnTo>
                    <a:lnTo>
                      <a:pt x="321" y="396"/>
                    </a:lnTo>
                    <a:lnTo>
                      <a:pt x="313" y="408"/>
                    </a:lnTo>
                    <a:lnTo>
                      <a:pt x="305" y="419"/>
                    </a:lnTo>
                    <a:lnTo>
                      <a:pt x="296" y="428"/>
                    </a:lnTo>
                    <a:lnTo>
                      <a:pt x="288" y="435"/>
                    </a:lnTo>
                    <a:lnTo>
                      <a:pt x="278" y="440"/>
                    </a:lnTo>
                    <a:lnTo>
                      <a:pt x="268" y="442"/>
                    </a:lnTo>
                    <a:lnTo>
                      <a:pt x="257" y="441"/>
                    </a:lnTo>
                    <a:lnTo>
                      <a:pt x="247" y="438"/>
                    </a:lnTo>
                    <a:lnTo>
                      <a:pt x="264" y="398"/>
                    </a:lnTo>
                    <a:close/>
                    <a:moveTo>
                      <a:pt x="357" y="20"/>
                    </a:moveTo>
                    <a:lnTo>
                      <a:pt x="358" y="16"/>
                    </a:lnTo>
                    <a:lnTo>
                      <a:pt x="358" y="12"/>
                    </a:lnTo>
                    <a:lnTo>
                      <a:pt x="359" y="8"/>
                    </a:lnTo>
                    <a:lnTo>
                      <a:pt x="361" y="5"/>
                    </a:lnTo>
                    <a:lnTo>
                      <a:pt x="365" y="3"/>
                    </a:lnTo>
                    <a:lnTo>
                      <a:pt x="369" y="1"/>
                    </a:lnTo>
                    <a:lnTo>
                      <a:pt x="374" y="0"/>
                    </a:lnTo>
                    <a:lnTo>
                      <a:pt x="381" y="0"/>
                    </a:lnTo>
                    <a:lnTo>
                      <a:pt x="388" y="1"/>
                    </a:lnTo>
                    <a:lnTo>
                      <a:pt x="394" y="3"/>
                    </a:lnTo>
                    <a:lnTo>
                      <a:pt x="397" y="5"/>
                    </a:lnTo>
                    <a:lnTo>
                      <a:pt x="399" y="8"/>
                    </a:lnTo>
                    <a:lnTo>
                      <a:pt x="401" y="11"/>
                    </a:lnTo>
                    <a:lnTo>
                      <a:pt x="401" y="15"/>
                    </a:lnTo>
                    <a:lnTo>
                      <a:pt x="401" y="19"/>
                    </a:lnTo>
                    <a:lnTo>
                      <a:pt x="401" y="23"/>
                    </a:lnTo>
                    <a:lnTo>
                      <a:pt x="357" y="20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23" name="Freeform 719">
                <a:extLst>
                  <a:ext uri="{FF2B5EF4-FFF2-40B4-BE49-F238E27FC236}">
                    <a16:creationId xmlns:a16="http://schemas.microsoft.com/office/drawing/2014/main" id="{C93502E3-20D1-49F7-B49E-E7A36484A71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18" y="1617"/>
                <a:ext cx="20" cy="15"/>
              </a:xfrm>
              <a:custGeom>
                <a:avLst/>
                <a:gdLst>
                  <a:gd name="T0" fmla="*/ 0 w 393"/>
                  <a:gd name="T1" fmla="*/ 0 h 288"/>
                  <a:gd name="T2" fmla="*/ 0 w 393"/>
                  <a:gd name="T3" fmla="*/ 0 h 288"/>
                  <a:gd name="T4" fmla="*/ 0 w 393"/>
                  <a:gd name="T5" fmla="*/ 0 h 288"/>
                  <a:gd name="T6" fmla="*/ 0 w 393"/>
                  <a:gd name="T7" fmla="*/ 0 h 288"/>
                  <a:gd name="T8" fmla="*/ 0 w 393"/>
                  <a:gd name="T9" fmla="*/ 0 h 288"/>
                  <a:gd name="T10" fmla="*/ 0 w 393"/>
                  <a:gd name="T11" fmla="*/ 0 h 288"/>
                  <a:gd name="T12" fmla="*/ 0 w 393"/>
                  <a:gd name="T13" fmla="*/ 0 h 288"/>
                  <a:gd name="T14" fmla="*/ 0 w 393"/>
                  <a:gd name="T15" fmla="*/ 0 h 288"/>
                  <a:gd name="T16" fmla="*/ 0 w 393"/>
                  <a:gd name="T17" fmla="*/ 0 h 288"/>
                  <a:gd name="T18" fmla="*/ 0 w 393"/>
                  <a:gd name="T19" fmla="*/ 0 h 288"/>
                  <a:gd name="T20" fmla="*/ 0 w 393"/>
                  <a:gd name="T21" fmla="*/ 0 h 288"/>
                  <a:gd name="T22" fmla="*/ 0 w 393"/>
                  <a:gd name="T23" fmla="*/ 0 h 288"/>
                  <a:gd name="T24" fmla="*/ 0 w 393"/>
                  <a:gd name="T25" fmla="*/ 0 h 288"/>
                  <a:gd name="T26" fmla="*/ 0 w 393"/>
                  <a:gd name="T27" fmla="*/ 0 h 288"/>
                  <a:gd name="T28" fmla="*/ 1 w 393"/>
                  <a:gd name="T29" fmla="*/ 0 h 288"/>
                  <a:gd name="T30" fmla="*/ 1 w 393"/>
                  <a:gd name="T31" fmla="*/ 0 h 288"/>
                  <a:gd name="T32" fmla="*/ 0 w 393"/>
                  <a:gd name="T33" fmla="*/ 0 h 288"/>
                  <a:gd name="T34" fmla="*/ 0 w 393"/>
                  <a:gd name="T35" fmla="*/ 0 h 288"/>
                  <a:gd name="T36" fmla="*/ 0 w 393"/>
                  <a:gd name="T37" fmla="*/ 0 h 288"/>
                  <a:gd name="T38" fmla="*/ 0 w 393"/>
                  <a:gd name="T39" fmla="*/ 0 h 288"/>
                  <a:gd name="T40" fmla="*/ 0 w 393"/>
                  <a:gd name="T41" fmla="*/ 0 h 288"/>
                  <a:gd name="T42" fmla="*/ 0 w 393"/>
                  <a:gd name="T43" fmla="*/ 0 h 288"/>
                  <a:gd name="T44" fmla="*/ 1 w 393"/>
                  <a:gd name="T45" fmla="*/ 0 h 288"/>
                  <a:gd name="T46" fmla="*/ 1 w 393"/>
                  <a:gd name="T47" fmla="*/ 0 h 288"/>
                  <a:gd name="T48" fmla="*/ 1 w 393"/>
                  <a:gd name="T49" fmla="*/ 0 h 288"/>
                  <a:gd name="T50" fmla="*/ 1 w 393"/>
                  <a:gd name="T51" fmla="*/ 0 h 288"/>
                  <a:gd name="T52" fmla="*/ 1 w 393"/>
                  <a:gd name="T53" fmla="*/ 1 h 288"/>
                  <a:gd name="T54" fmla="*/ 1 w 393"/>
                  <a:gd name="T55" fmla="*/ 1 h 288"/>
                  <a:gd name="T56" fmla="*/ 1 w 393"/>
                  <a:gd name="T57" fmla="*/ 1 h 288"/>
                  <a:gd name="T58" fmla="*/ 1 w 393"/>
                  <a:gd name="T59" fmla="*/ 1 h 288"/>
                  <a:gd name="T60" fmla="*/ 1 w 393"/>
                  <a:gd name="T61" fmla="*/ 1 h 288"/>
                  <a:gd name="T62" fmla="*/ 1 w 393"/>
                  <a:gd name="T63" fmla="*/ 1 h 288"/>
                  <a:gd name="T64" fmla="*/ 1 w 393"/>
                  <a:gd name="T65" fmla="*/ 1 h 288"/>
                  <a:gd name="T66" fmla="*/ 1 w 393"/>
                  <a:gd name="T67" fmla="*/ 1 h 288"/>
                  <a:gd name="T68" fmla="*/ 1 w 393"/>
                  <a:gd name="T69" fmla="*/ 1 h 288"/>
                  <a:gd name="T70" fmla="*/ 1 w 393"/>
                  <a:gd name="T71" fmla="*/ 0 h 288"/>
                  <a:gd name="T72" fmla="*/ 1 w 393"/>
                  <a:gd name="T73" fmla="*/ 1 h 288"/>
                  <a:gd name="T74" fmla="*/ 1 w 393"/>
                  <a:gd name="T75" fmla="*/ 1 h 288"/>
                  <a:gd name="T76" fmla="*/ 1 w 393"/>
                  <a:gd name="T77" fmla="*/ 1 h 288"/>
                  <a:gd name="T78" fmla="*/ 1 w 393"/>
                  <a:gd name="T79" fmla="*/ 1 h 288"/>
                  <a:gd name="T80" fmla="*/ 1 w 393"/>
                  <a:gd name="T81" fmla="*/ 1 h 288"/>
                  <a:gd name="T82" fmla="*/ 1 w 393"/>
                  <a:gd name="T83" fmla="*/ 1 h 288"/>
                  <a:gd name="T84" fmla="*/ 1 w 393"/>
                  <a:gd name="T85" fmla="*/ 1 h 288"/>
                  <a:gd name="T86" fmla="*/ 1 w 393"/>
                  <a:gd name="T87" fmla="*/ 1 h 288"/>
                  <a:gd name="T88" fmla="*/ 1 w 393"/>
                  <a:gd name="T89" fmla="*/ 1 h 28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93" h="288">
                    <a:moveTo>
                      <a:pt x="18" y="44"/>
                    </a:moveTo>
                    <a:lnTo>
                      <a:pt x="13" y="43"/>
                    </a:lnTo>
                    <a:lnTo>
                      <a:pt x="9" y="42"/>
                    </a:lnTo>
                    <a:lnTo>
                      <a:pt x="6" y="40"/>
                    </a:lnTo>
                    <a:lnTo>
                      <a:pt x="3" y="38"/>
                    </a:lnTo>
                    <a:lnTo>
                      <a:pt x="1" y="35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7"/>
                    </a:lnTo>
                    <a:lnTo>
                      <a:pt x="3" y="10"/>
                    </a:lnTo>
                    <a:lnTo>
                      <a:pt x="6" y="6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1"/>
                    </a:lnTo>
                    <a:lnTo>
                      <a:pt x="28" y="2"/>
                    </a:lnTo>
                    <a:lnTo>
                      <a:pt x="18" y="44"/>
                    </a:lnTo>
                    <a:close/>
                    <a:moveTo>
                      <a:pt x="28" y="2"/>
                    </a:moveTo>
                    <a:lnTo>
                      <a:pt x="33" y="3"/>
                    </a:lnTo>
                    <a:lnTo>
                      <a:pt x="47" y="8"/>
                    </a:lnTo>
                    <a:lnTo>
                      <a:pt x="69" y="16"/>
                    </a:lnTo>
                    <a:lnTo>
                      <a:pt x="96" y="30"/>
                    </a:lnTo>
                    <a:lnTo>
                      <a:pt x="112" y="38"/>
                    </a:lnTo>
                    <a:lnTo>
                      <a:pt x="129" y="47"/>
                    </a:lnTo>
                    <a:lnTo>
                      <a:pt x="146" y="58"/>
                    </a:lnTo>
                    <a:lnTo>
                      <a:pt x="166" y="72"/>
                    </a:lnTo>
                    <a:lnTo>
                      <a:pt x="185" y="85"/>
                    </a:lnTo>
                    <a:lnTo>
                      <a:pt x="205" y="101"/>
                    </a:lnTo>
                    <a:lnTo>
                      <a:pt x="225" y="119"/>
                    </a:lnTo>
                    <a:lnTo>
                      <a:pt x="246" y="138"/>
                    </a:lnTo>
                    <a:lnTo>
                      <a:pt x="215" y="170"/>
                    </a:lnTo>
                    <a:lnTo>
                      <a:pt x="196" y="151"/>
                    </a:lnTo>
                    <a:lnTo>
                      <a:pt x="177" y="135"/>
                    </a:lnTo>
                    <a:lnTo>
                      <a:pt x="159" y="121"/>
                    </a:lnTo>
                    <a:lnTo>
                      <a:pt x="141" y="107"/>
                    </a:lnTo>
                    <a:lnTo>
                      <a:pt x="124" y="96"/>
                    </a:lnTo>
                    <a:lnTo>
                      <a:pt x="108" y="86"/>
                    </a:lnTo>
                    <a:lnTo>
                      <a:pt x="92" y="77"/>
                    </a:lnTo>
                    <a:lnTo>
                      <a:pt x="78" y="70"/>
                    </a:lnTo>
                    <a:lnTo>
                      <a:pt x="53" y="57"/>
                    </a:lnTo>
                    <a:lnTo>
                      <a:pt x="34" y="49"/>
                    </a:lnTo>
                    <a:lnTo>
                      <a:pt x="22" y="45"/>
                    </a:lnTo>
                    <a:lnTo>
                      <a:pt x="18" y="44"/>
                    </a:lnTo>
                    <a:lnTo>
                      <a:pt x="28" y="2"/>
                    </a:lnTo>
                    <a:close/>
                    <a:moveTo>
                      <a:pt x="246" y="138"/>
                    </a:moveTo>
                    <a:lnTo>
                      <a:pt x="245" y="137"/>
                    </a:lnTo>
                    <a:lnTo>
                      <a:pt x="246" y="139"/>
                    </a:lnTo>
                    <a:lnTo>
                      <a:pt x="230" y="154"/>
                    </a:lnTo>
                    <a:lnTo>
                      <a:pt x="246" y="138"/>
                    </a:lnTo>
                    <a:close/>
                    <a:moveTo>
                      <a:pt x="246" y="139"/>
                    </a:moveTo>
                    <a:lnTo>
                      <a:pt x="280" y="173"/>
                    </a:lnTo>
                    <a:lnTo>
                      <a:pt x="307" y="198"/>
                    </a:lnTo>
                    <a:lnTo>
                      <a:pt x="330" y="217"/>
                    </a:lnTo>
                    <a:lnTo>
                      <a:pt x="347" y="230"/>
                    </a:lnTo>
                    <a:lnTo>
                      <a:pt x="359" y="238"/>
                    </a:lnTo>
                    <a:lnTo>
                      <a:pt x="369" y="242"/>
                    </a:lnTo>
                    <a:lnTo>
                      <a:pt x="373" y="244"/>
                    </a:lnTo>
                    <a:lnTo>
                      <a:pt x="375" y="244"/>
                    </a:lnTo>
                    <a:lnTo>
                      <a:pt x="368" y="287"/>
                    </a:lnTo>
                    <a:lnTo>
                      <a:pt x="366" y="287"/>
                    </a:lnTo>
                    <a:lnTo>
                      <a:pt x="358" y="285"/>
                    </a:lnTo>
                    <a:lnTo>
                      <a:pt x="347" y="280"/>
                    </a:lnTo>
                    <a:lnTo>
                      <a:pt x="331" y="271"/>
                    </a:lnTo>
                    <a:lnTo>
                      <a:pt x="322" y="264"/>
                    </a:lnTo>
                    <a:lnTo>
                      <a:pt x="310" y="256"/>
                    </a:lnTo>
                    <a:lnTo>
                      <a:pt x="298" y="247"/>
                    </a:lnTo>
                    <a:lnTo>
                      <a:pt x="284" y="235"/>
                    </a:lnTo>
                    <a:lnTo>
                      <a:pt x="268" y="222"/>
                    </a:lnTo>
                    <a:lnTo>
                      <a:pt x="252" y="207"/>
                    </a:lnTo>
                    <a:lnTo>
                      <a:pt x="234" y="189"/>
                    </a:lnTo>
                    <a:lnTo>
                      <a:pt x="214" y="169"/>
                    </a:lnTo>
                    <a:lnTo>
                      <a:pt x="246" y="139"/>
                    </a:lnTo>
                    <a:close/>
                    <a:moveTo>
                      <a:pt x="375" y="244"/>
                    </a:moveTo>
                    <a:lnTo>
                      <a:pt x="379" y="246"/>
                    </a:lnTo>
                    <a:lnTo>
                      <a:pt x="383" y="247"/>
                    </a:lnTo>
                    <a:lnTo>
                      <a:pt x="386" y="248"/>
                    </a:lnTo>
                    <a:lnTo>
                      <a:pt x="389" y="250"/>
                    </a:lnTo>
                    <a:lnTo>
                      <a:pt x="391" y="253"/>
                    </a:lnTo>
                    <a:lnTo>
                      <a:pt x="393" y="257"/>
                    </a:lnTo>
                    <a:lnTo>
                      <a:pt x="393" y="263"/>
                    </a:lnTo>
                    <a:lnTo>
                      <a:pt x="392" y="270"/>
                    </a:lnTo>
                    <a:lnTo>
                      <a:pt x="391" y="277"/>
                    </a:lnTo>
                    <a:lnTo>
                      <a:pt x="389" y="282"/>
                    </a:lnTo>
                    <a:lnTo>
                      <a:pt x="386" y="285"/>
                    </a:lnTo>
                    <a:lnTo>
                      <a:pt x="383" y="287"/>
                    </a:lnTo>
                    <a:lnTo>
                      <a:pt x="379" y="288"/>
                    </a:lnTo>
                    <a:lnTo>
                      <a:pt x="376" y="288"/>
                    </a:lnTo>
                    <a:lnTo>
                      <a:pt x="372" y="288"/>
                    </a:lnTo>
                    <a:lnTo>
                      <a:pt x="368" y="287"/>
                    </a:lnTo>
                    <a:lnTo>
                      <a:pt x="375" y="244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24" name="Freeform 720">
                <a:extLst>
                  <a:ext uri="{FF2B5EF4-FFF2-40B4-BE49-F238E27FC236}">
                    <a16:creationId xmlns:a16="http://schemas.microsoft.com/office/drawing/2014/main" id="{CC3783F5-B793-497E-8DD2-78EA03773FE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73" y="1605"/>
                <a:ext cx="12" cy="19"/>
              </a:xfrm>
              <a:custGeom>
                <a:avLst/>
                <a:gdLst>
                  <a:gd name="T0" fmla="*/ 1 w 221"/>
                  <a:gd name="T1" fmla="*/ 0 h 357"/>
                  <a:gd name="T2" fmla="*/ 1 w 221"/>
                  <a:gd name="T3" fmla="*/ 0 h 357"/>
                  <a:gd name="T4" fmla="*/ 1 w 221"/>
                  <a:gd name="T5" fmla="*/ 0 h 357"/>
                  <a:gd name="T6" fmla="*/ 1 w 221"/>
                  <a:gd name="T7" fmla="*/ 0 h 357"/>
                  <a:gd name="T8" fmla="*/ 1 w 221"/>
                  <a:gd name="T9" fmla="*/ 0 h 357"/>
                  <a:gd name="T10" fmla="*/ 1 w 221"/>
                  <a:gd name="T11" fmla="*/ 0 h 357"/>
                  <a:gd name="T12" fmla="*/ 1 w 221"/>
                  <a:gd name="T13" fmla="*/ 0 h 357"/>
                  <a:gd name="T14" fmla="*/ 1 w 221"/>
                  <a:gd name="T15" fmla="*/ 0 h 357"/>
                  <a:gd name="T16" fmla="*/ 1 w 221"/>
                  <a:gd name="T17" fmla="*/ 0 h 357"/>
                  <a:gd name="T18" fmla="*/ 1 w 221"/>
                  <a:gd name="T19" fmla="*/ 1 h 357"/>
                  <a:gd name="T20" fmla="*/ 1 w 221"/>
                  <a:gd name="T21" fmla="*/ 0 h 357"/>
                  <a:gd name="T22" fmla="*/ 1 w 221"/>
                  <a:gd name="T23" fmla="*/ 1 h 357"/>
                  <a:gd name="T24" fmla="*/ 0 w 221"/>
                  <a:gd name="T25" fmla="*/ 1 h 357"/>
                  <a:gd name="T26" fmla="*/ 1 w 221"/>
                  <a:gd name="T27" fmla="*/ 1 h 357"/>
                  <a:gd name="T28" fmla="*/ 0 w 221"/>
                  <a:gd name="T29" fmla="*/ 1 h 357"/>
                  <a:gd name="T30" fmla="*/ 0 w 221"/>
                  <a:gd name="T31" fmla="*/ 1 h 357"/>
                  <a:gd name="T32" fmla="*/ 0 w 221"/>
                  <a:gd name="T33" fmla="*/ 0 h 357"/>
                  <a:gd name="T34" fmla="*/ 0 w 221"/>
                  <a:gd name="T35" fmla="*/ 0 h 357"/>
                  <a:gd name="T36" fmla="*/ 0 w 221"/>
                  <a:gd name="T37" fmla="*/ 0 h 357"/>
                  <a:gd name="T38" fmla="*/ 0 w 221"/>
                  <a:gd name="T39" fmla="*/ 0 h 357"/>
                  <a:gd name="T40" fmla="*/ 0 w 221"/>
                  <a:gd name="T41" fmla="*/ 0 h 357"/>
                  <a:gd name="T42" fmla="*/ 0 w 221"/>
                  <a:gd name="T43" fmla="*/ 0 h 357"/>
                  <a:gd name="T44" fmla="*/ 0 w 221"/>
                  <a:gd name="T45" fmla="*/ 1 h 357"/>
                  <a:gd name="T46" fmla="*/ 1 w 221"/>
                  <a:gd name="T47" fmla="*/ 1 h 357"/>
                  <a:gd name="T48" fmla="*/ 1 w 221"/>
                  <a:gd name="T49" fmla="*/ 1 h 357"/>
                  <a:gd name="T50" fmla="*/ 0 w 221"/>
                  <a:gd name="T51" fmla="*/ 0 h 357"/>
                  <a:gd name="T52" fmla="*/ 0 w 221"/>
                  <a:gd name="T53" fmla="*/ 0 h 357"/>
                  <a:gd name="T54" fmla="*/ 0 w 221"/>
                  <a:gd name="T55" fmla="*/ 0 h 357"/>
                  <a:gd name="T56" fmla="*/ 0 w 221"/>
                  <a:gd name="T57" fmla="*/ 0 h 357"/>
                  <a:gd name="T58" fmla="*/ 0 w 221"/>
                  <a:gd name="T59" fmla="*/ 0 h 357"/>
                  <a:gd name="T60" fmla="*/ 0 w 221"/>
                  <a:gd name="T61" fmla="*/ 0 h 357"/>
                  <a:gd name="T62" fmla="*/ 0 w 221"/>
                  <a:gd name="T63" fmla="*/ 0 h 357"/>
                  <a:gd name="T64" fmla="*/ 0 w 221"/>
                  <a:gd name="T65" fmla="*/ 0 h 357"/>
                  <a:gd name="T66" fmla="*/ 0 w 221"/>
                  <a:gd name="T67" fmla="*/ 0 h 35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21" h="357">
                    <a:moveTo>
                      <a:pt x="177" y="76"/>
                    </a:moveTo>
                    <a:lnTo>
                      <a:pt x="177" y="71"/>
                    </a:lnTo>
                    <a:lnTo>
                      <a:pt x="178" y="68"/>
                    </a:lnTo>
                    <a:lnTo>
                      <a:pt x="179" y="64"/>
                    </a:lnTo>
                    <a:lnTo>
                      <a:pt x="181" y="61"/>
                    </a:lnTo>
                    <a:lnTo>
                      <a:pt x="184" y="59"/>
                    </a:lnTo>
                    <a:lnTo>
                      <a:pt x="188" y="57"/>
                    </a:lnTo>
                    <a:lnTo>
                      <a:pt x="194" y="56"/>
                    </a:lnTo>
                    <a:lnTo>
                      <a:pt x="201" y="57"/>
                    </a:lnTo>
                    <a:lnTo>
                      <a:pt x="209" y="58"/>
                    </a:lnTo>
                    <a:lnTo>
                      <a:pt x="214" y="60"/>
                    </a:lnTo>
                    <a:lnTo>
                      <a:pt x="217" y="63"/>
                    </a:lnTo>
                    <a:lnTo>
                      <a:pt x="219" y="66"/>
                    </a:lnTo>
                    <a:lnTo>
                      <a:pt x="221" y="69"/>
                    </a:lnTo>
                    <a:lnTo>
                      <a:pt x="221" y="73"/>
                    </a:lnTo>
                    <a:lnTo>
                      <a:pt x="221" y="78"/>
                    </a:lnTo>
                    <a:lnTo>
                      <a:pt x="220" y="81"/>
                    </a:lnTo>
                    <a:lnTo>
                      <a:pt x="177" y="76"/>
                    </a:lnTo>
                    <a:close/>
                    <a:moveTo>
                      <a:pt x="220" y="81"/>
                    </a:moveTo>
                    <a:lnTo>
                      <a:pt x="196" y="272"/>
                    </a:lnTo>
                    <a:lnTo>
                      <a:pt x="152" y="267"/>
                    </a:lnTo>
                    <a:lnTo>
                      <a:pt x="177" y="76"/>
                    </a:lnTo>
                    <a:lnTo>
                      <a:pt x="220" y="81"/>
                    </a:lnTo>
                    <a:close/>
                    <a:moveTo>
                      <a:pt x="196" y="272"/>
                    </a:moveTo>
                    <a:lnTo>
                      <a:pt x="186" y="357"/>
                    </a:lnTo>
                    <a:lnTo>
                      <a:pt x="154" y="277"/>
                    </a:lnTo>
                    <a:lnTo>
                      <a:pt x="175" y="269"/>
                    </a:lnTo>
                    <a:lnTo>
                      <a:pt x="196" y="272"/>
                    </a:lnTo>
                    <a:close/>
                    <a:moveTo>
                      <a:pt x="154" y="277"/>
                    </a:moveTo>
                    <a:lnTo>
                      <a:pt x="152" y="272"/>
                    </a:lnTo>
                    <a:lnTo>
                      <a:pt x="145" y="258"/>
                    </a:lnTo>
                    <a:lnTo>
                      <a:pt x="135" y="234"/>
                    </a:lnTo>
                    <a:lnTo>
                      <a:pt x="120" y="204"/>
                    </a:lnTo>
                    <a:lnTo>
                      <a:pt x="99" y="169"/>
                    </a:lnTo>
                    <a:lnTo>
                      <a:pt x="73" y="128"/>
                    </a:lnTo>
                    <a:lnTo>
                      <a:pt x="59" y="106"/>
                    </a:lnTo>
                    <a:lnTo>
                      <a:pt x="43" y="84"/>
                    </a:lnTo>
                    <a:lnTo>
                      <a:pt x="25" y="61"/>
                    </a:lnTo>
                    <a:lnTo>
                      <a:pt x="7" y="38"/>
                    </a:lnTo>
                    <a:lnTo>
                      <a:pt x="41" y="10"/>
                    </a:lnTo>
                    <a:lnTo>
                      <a:pt x="60" y="35"/>
                    </a:lnTo>
                    <a:lnTo>
                      <a:pt x="79" y="58"/>
                    </a:lnTo>
                    <a:lnTo>
                      <a:pt x="95" y="82"/>
                    </a:lnTo>
                    <a:lnTo>
                      <a:pt x="110" y="104"/>
                    </a:lnTo>
                    <a:lnTo>
                      <a:pt x="137" y="147"/>
                    </a:lnTo>
                    <a:lnTo>
                      <a:pt x="158" y="185"/>
                    </a:lnTo>
                    <a:lnTo>
                      <a:pt x="175" y="217"/>
                    </a:lnTo>
                    <a:lnTo>
                      <a:pt x="186" y="240"/>
                    </a:lnTo>
                    <a:lnTo>
                      <a:pt x="192" y="256"/>
                    </a:lnTo>
                    <a:lnTo>
                      <a:pt x="195" y="261"/>
                    </a:lnTo>
                    <a:lnTo>
                      <a:pt x="154" y="277"/>
                    </a:lnTo>
                    <a:close/>
                    <a:moveTo>
                      <a:pt x="7" y="38"/>
                    </a:moveTo>
                    <a:lnTo>
                      <a:pt x="5" y="35"/>
                    </a:lnTo>
                    <a:lnTo>
                      <a:pt x="3" y="30"/>
                    </a:lnTo>
                    <a:lnTo>
                      <a:pt x="1" y="27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2" y="16"/>
                    </a:lnTo>
                    <a:lnTo>
                      <a:pt x="5" y="11"/>
                    </a:lnTo>
                    <a:lnTo>
                      <a:pt x="10" y="7"/>
                    </a:lnTo>
                    <a:lnTo>
                      <a:pt x="16" y="3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9" y="0"/>
                    </a:lnTo>
                    <a:lnTo>
                      <a:pt x="33" y="2"/>
                    </a:lnTo>
                    <a:lnTo>
                      <a:pt x="36" y="4"/>
                    </a:lnTo>
                    <a:lnTo>
                      <a:pt x="39" y="7"/>
                    </a:lnTo>
                    <a:lnTo>
                      <a:pt x="41" y="10"/>
                    </a:lnTo>
                    <a:lnTo>
                      <a:pt x="7" y="38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25" name="Freeform 721">
                <a:extLst>
                  <a:ext uri="{FF2B5EF4-FFF2-40B4-BE49-F238E27FC236}">
                    <a16:creationId xmlns:a16="http://schemas.microsoft.com/office/drawing/2014/main" id="{1D6783C8-FE84-4C29-9754-14EA3BAF8F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39" y="1586"/>
                <a:ext cx="27" cy="34"/>
              </a:xfrm>
              <a:custGeom>
                <a:avLst/>
                <a:gdLst>
                  <a:gd name="T0" fmla="*/ 1 w 497"/>
                  <a:gd name="T1" fmla="*/ 1 h 645"/>
                  <a:gd name="T2" fmla="*/ 1 w 497"/>
                  <a:gd name="T3" fmla="*/ 1 h 645"/>
                  <a:gd name="T4" fmla="*/ 1 w 497"/>
                  <a:gd name="T5" fmla="*/ 1 h 645"/>
                  <a:gd name="T6" fmla="*/ 1 w 497"/>
                  <a:gd name="T7" fmla="*/ 1 h 645"/>
                  <a:gd name="T8" fmla="*/ 1 w 497"/>
                  <a:gd name="T9" fmla="*/ 1 h 645"/>
                  <a:gd name="T10" fmla="*/ 1 w 497"/>
                  <a:gd name="T11" fmla="*/ 1 h 645"/>
                  <a:gd name="T12" fmla="*/ 1 w 497"/>
                  <a:gd name="T13" fmla="*/ 1 h 645"/>
                  <a:gd name="T14" fmla="*/ 1 w 497"/>
                  <a:gd name="T15" fmla="*/ 1 h 645"/>
                  <a:gd name="T16" fmla="*/ 1 w 497"/>
                  <a:gd name="T17" fmla="*/ 2 h 645"/>
                  <a:gd name="T18" fmla="*/ 1 w 497"/>
                  <a:gd name="T19" fmla="*/ 1 h 645"/>
                  <a:gd name="T20" fmla="*/ 1 w 497"/>
                  <a:gd name="T21" fmla="*/ 1 h 645"/>
                  <a:gd name="T22" fmla="*/ 1 w 497"/>
                  <a:gd name="T23" fmla="*/ 1 h 645"/>
                  <a:gd name="T24" fmla="*/ 1 w 497"/>
                  <a:gd name="T25" fmla="*/ 2 h 645"/>
                  <a:gd name="T26" fmla="*/ 1 w 497"/>
                  <a:gd name="T27" fmla="*/ 2 h 645"/>
                  <a:gd name="T28" fmla="*/ 1 w 497"/>
                  <a:gd name="T29" fmla="*/ 2 h 645"/>
                  <a:gd name="T30" fmla="*/ 1 w 497"/>
                  <a:gd name="T31" fmla="*/ 2 h 645"/>
                  <a:gd name="T32" fmla="*/ 1 w 497"/>
                  <a:gd name="T33" fmla="*/ 2 h 645"/>
                  <a:gd name="T34" fmla="*/ 1 w 497"/>
                  <a:gd name="T35" fmla="*/ 2 h 645"/>
                  <a:gd name="T36" fmla="*/ 1 w 497"/>
                  <a:gd name="T37" fmla="*/ 2 h 645"/>
                  <a:gd name="T38" fmla="*/ 1 w 497"/>
                  <a:gd name="T39" fmla="*/ 2 h 645"/>
                  <a:gd name="T40" fmla="*/ 1 w 497"/>
                  <a:gd name="T41" fmla="*/ 2 h 645"/>
                  <a:gd name="T42" fmla="*/ 1 w 497"/>
                  <a:gd name="T43" fmla="*/ 2 h 645"/>
                  <a:gd name="T44" fmla="*/ 1 w 497"/>
                  <a:gd name="T45" fmla="*/ 2 h 645"/>
                  <a:gd name="T46" fmla="*/ 1 w 497"/>
                  <a:gd name="T47" fmla="*/ 2 h 645"/>
                  <a:gd name="T48" fmla="*/ 1 w 497"/>
                  <a:gd name="T49" fmla="*/ 2 h 645"/>
                  <a:gd name="T50" fmla="*/ 1 w 497"/>
                  <a:gd name="T51" fmla="*/ 1 h 645"/>
                  <a:gd name="T52" fmla="*/ 1 w 497"/>
                  <a:gd name="T53" fmla="*/ 2 h 645"/>
                  <a:gd name="T54" fmla="*/ 1 w 497"/>
                  <a:gd name="T55" fmla="*/ 2 h 645"/>
                  <a:gd name="T56" fmla="*/ 1 w 497"/>
                  <a:gd name="T57" fmla="*/ 1 h 645"/>
                  <a:gd name="T58" fmla="*/ 1 w 497"/>
                  <a:gd name="T59" fmla="*/ 1 h 645"/>
                  <a:gd name="T60" fmla="*/ 1 w 497"/>
                  <a:gd name="T61" fmla="*/ 1 h 645"/>
                  <a:gd name="T62" fmla="*/ 1 w 497"/>
                  <a:gd name="T63" fmla="*/ 1 h 645"/>
                  <a:gd name="T64" fmla="*/ 1 w 497"/>
                  <a:gd name="T65" fmla="*/ 1 h 645"/>
                  <a:gd name="T66" fmla="*/ 1 w 497"/>
                  <a:gd name="T67" fmla="*/ 1 h 645"/>
                  <a:gd name="T68" fmla="*/ 1 w 497"/>
                  <a:gd name="T69" fmla="*/ 1 h 645"/>
                  <a:gd name="T70" fmla="*/ 1 w 497"/>
                  <a:gd name="T71" fmla="*/ 1 h 645"/>
                  <a:gd name="T72" fmla="*/ 1 w 497"/>
                  <a:gd name="T73" fmla="*/ 1 h 645"/>
                  <a:gd name="T74" fmla="*/ 1 w 497"/>
                  <a:gd name="T75" fmla="*/ 1 h 645"/>
                  <a:gd name="T76" fmla="*/ 1 w 497"/>
                  <a:gd name="T77" fmla="*/ 1 h 645"/>
                  <a:gd name="T78" fmla="*/ 0 w 497"/>
                  <a:gd name="T79" fmla="*/ 1 h 645"/>
                  <a:gd name="T80" fmla="*/ 0 w 497"/>
                  <a:gd name="T81" fmla="*/ 1 h 645"/>
                  <a:gd name="T82" fmla="*/ 0 w 497"/>
                  <a:gd name="T83" fmla="*/ 1 h 645"/>
                  <a:gd name="T84" fmla="*/ 0 w 497"/>
                  <a:gd name="T85" fmla="*/ 1 h 645"/>
                  <a:gd name="T86" fmla="*/ 0 w 497"/>
                  <a:gd name="T87" fmla="*/ 1 h 645"/>
                  <a:gd name="T88" fmla="*/ 0 w 497"/>
                  <a:gd name="T89" fmla="*/ 1 h 645"/>
                  <a:gd name="T90" fmla="*/ 0 w 497"/>
                  <a:gd name="T91" fmla="*/ 0 h 645"/>
                  <a:gd name="T92" fmla="*/ 0 w 497"/>
                  <a:gd name="T93" fmla="*/ 0 h 645"/>
                  <a:gd name="T94" fmla="*/ 0 w 497"/>
                  <a:gd name="T95" fmla="*/ 0 h 645"/>
                  <a:gd name="T96" fmla="*/ 0 w 497"/>
                  <a:gd name="T97" fmla="*/ 0 h 645"/>
                  <a:gd name="T98" fmla="*/ 0 w 497"/>
                  <a:gd name="T99" fmla="*/ 0 h 645"/>
                  <a:gd name="T100" fmla="*/ 0 w 497"/>
                  <a:gd name="T101" fmla="*/ 1 h 645"/>
                  <a:gd name="T102" fmla="*/ 0 w 497"/>
                  <a:gd name="T103" fmla="*/ 1 h 645"/>
                  <a:gd name="T104" fmla="*/ 1 w 497"/>
                  <a:gd name="T105" fmla="*/ 1 h 645"/>
                  <a:gd name="T106" fmla="*/ 0 w 497"/>
                  <a:gd name="T107" fmla="*/ 0 h 645"/>
                  <a:gd name="T108" fmla="*/ 0 w 497"/>
                  <a:gd name="T109" fmla="*/ 0 h 645"/>
                  <a:gd name="T110" fmla="*/ 0 w 497"/>
                  <a:gd name="T111" fmla="*/ 0 h 645"/>
                  <a:gd name="T112" fmla="*/ 0 w 497"/>
                  <a:gd name="T113" fmla="*/ 0 h 645"/>
                  <a:gd name="T114" fmla="*/ 0 w 497"/>
                  <a:gd name="T115" fmla="*/ 0 h 645"/>
                  <a:gd name="T116" fmla="*/ 0 w 497"/>
                  <a:gd name="T117" fmla="*/ 0 h 64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97" h="645">
                    <a:moveTo>
                      <a:pt x="453" y="381"/>
                    </a:moveTo>
                    <a:lnTo>
                      <a:pt x="453" y="377"/>
                    </a:lnTo>
                    <a:lnTo>
                      <a:pt x="454" y="373"/>
                    </a:lnTo>
                    <a:lnTo>
                      <a:pt x="454" y="369"/>
                    </a:lnTo>
                    <a:lnTo>
                      <a:pt x="456" y="366"/>
                    </a:lnTo>
                    <a:lnTo>
                      <a:pt x="458" y="363"/>
                    </a:lnTo>
                    <a:lnTo>
                      <a:pt x="462" y="360"/>
                    </a:lnTo>
                    <a:lnTo>
                      <a:pt x="469" y="359"/>
                    </a:lnTo>
                    <a:lnTo>
                      <a:pt x="476" y="359"/>
                    </a:lnTo>
                    <a:lnTo>
                      <a:pt x="483" y="359"/>
                    </a:lnTo>
                    <a:lnTo>
                      <a:pt x="488" y="360"/>
                    </a:lnTo>
                    <a:lnTo>
                      <a:pt x="492" y="363"/>
                    </a:lnTo>
                    <a:lnTo>
                      <a:pt x="494" y="366"/>
                    </a:lnTo>
                    <a:lnTo>
                      <a:pt x="496" y="369"/>
                    </a:lnTo>
                    <a:lnTo>
                      <a:pt x="497" y="373"/>
                    </a:lnTo>
                    <a:lnTo>
                      <a:pt x="497" y="377"/>
                    </a:lnTo>
                    <a:lnTo>
                      <a:pt x="497" y="381"/>
                    </a:lnTo>
                    <a:lnTo>
                      <a:pt x="453" y="381"/>
                    </a:lnTo>
                    <a:close/>
                    <a:moveTo>
                      <a:pt x="497" y="381"/>
                    </a:moveTo>
                    <a:lnTo>
                      <a:pt x="497" y="386"/>
                    </a:lnTo>
                    <a:lnTo>
                      <a:pt x="497" y="399"/>
                    </a:lnTo>
                    <a:lnTo>
                      <a:pt x="496" y="419"/>
                    </a:lnTo>
                    <a:lnTo>
                      <a:pt x="494" y="445"/>
                    </a:lnTo>
                    <a:lnTo>
                      <a:pt x="492" y="476"/>
                    </a:lnTo>
                    <a:lnTo>
                      <a:pt x="488" y="511"/>
                    </a:lnTo>
                    <a:lnTo>
                      <a:pt x="483" y="547"/>
                    </a:lnTo>
                    <a:lnTo>
                      <a:pt x="476" y="584"/>
                    </a:lnTo>
                    <a:lnTo>
                      <a:pt x="433" y="574"/>
                    </a:lnTo>
                    <a:lnTo>
                      <a:pt x="440" y="540"/>
                    </a:lnTo>
                    <a:lnTo>
                      <a:pt x="445" y="505"/>
                    </a:lnTo>
                    <a:lnTo>
                      <a:pt x="448" y="472"/>
                    </a:lnTo>
                    <a:lnTo>
                      <a:pt x="451" y="442"/>
                    </a:lnTo>
                    <a:lnTo>
                      <a:pt x="452" y="418"/>
                    </a:lnTo>
                    <a:lnTo>
                      <a:pt x="453" y="398"/>
                    </a:lnTo>
                    <a:lnTo>
                      <a:pt x="453" y="385"/>
                    </a:lnTo>
                    <a:lnTo>
                      <a:pt x="453" y="381"/>
                    </a:lnTo>
                    <a:lnTo>
                      <a:pt x="497" y="381"/>
                    </a:lnTo>
                    <a:close/>
                    <a:moveTo>
                      <a:pt x="476" y="584"/>
                    </a:moveTo>
                    <a:lnTo>
                      <a:pt x="475" y="587"/>
                    </a:lnTo>
                    <a:lnTo>
                      <a:pt x="476" y="584"/>
                    </a:lnTo>
                    <a:lnTo>
                      <a:pt x="454" y="578"/>
                    </a:lnTo>
                    <a:lnTo>
                      <a:pt x="476" y="584"/>
                    </a:lnTo>
                    <a:close/>
                    <a:moveTo>
                      <a:pt x="476" y="584"/>
                    </a:moveTo>
                    <a:lnTo>
                      <a:pt x="471" y="601"/>
                    </a:lnTo>
                    <a:lnTo>
                      <a:pt x="466" y="614"/>
                    </a:lnTo>
                    <a:lnTo>
                      <a:pt x="460" y="626"/>
                    </a:lnTo>
                    <a:lnTo>
                      <a:pt x="454" y="634"/>
                    </a:lnTo>
                    <a:lnTo>
                      <a:pt x="451" y="638"/>
                    </a:lnTo>
                    <a:lnTo>
                      <a:pt x="448" y="640"/>
                    </a:lnTo>
                    <a:lnTo>
                      <a:pt x="445" y="642"/>
                    </a:lnTo>
                    <a:lnTo>
                      <a:pt x="442" y="644"/>
                    </a:lnTo>
                    <a:lnTo>
                      <a:pt x="438" y="645"/>
                    </a:lnTo>
                    <a:lnTo>
                      <a:pt x="434" y="645"/>
                    </a:lnTo>
                    <a:lnTo>
                      <a:pt x="431" y="645"/>
                    </a:lnTo>
                    <a:lnTo>
                      <a:pt x="427" y="644"/>
                    </a:lnTo>
                    <a:lnTo>
                      <a:pt x="436" y="601"/>
                    </a:lnTo>
                    <a:lnTo>
                      <a:pt x="435" y="595"/>
                    </a:lnTo>
                    <a:lnTo>
                      <a:pt x="433" y="574"/>
                    </a:lnTo>
                    <a:lnTo>
                      <a:pt x="476" y="584"/>
                    </a:lnTo>
                    <a:close/>
                    <a:moveTo>
                      <a:pt x="427" y="644"/>
                    </a:moveTo>
                    <a:lnTo>
                      <a:pt x="420" y="642"/>
                    </a:lnTo>
                    <a:lnTo>
                      <a:pt x="413" y="638"/>
                    </a:lnTo>
                    <a:lnTo>
                      <a:pt x="407" y="632"/>
                    </a:lnTo>
                    <a:lnTo>
                      <a:pt x="402" y="625"/>
                    </a:lnTo>
                    <a:lnTo>
                      <a:pt x="392" y="608"/>
                    </a:lnTo>
                    <a:lnTo>
                      <a:pt x="382" y="587"/>
                    </a:lnTo>
                    <a:lnTo>
                      <a:pt x="421" y="567"/>
                    </a:lnTo>
                    <a:lnTo>
                      <a:pt x="427" y="581"/>
                    </a:lnTo>
                    <a:lnTo>
                      <a:pt x="432" y="592"/>
                    </a:lnTo>
                    <a:lnTo>
                      <a:pt x="435" y="599"/>
                    </a:lnTo>
                    <a:lnTo>
                      <a:pt x="436" y="601"/>
                    </a:lnTo>
                    <a:lnTo>
                      <a:pt x="427" y="644"/>
                    </a:lnTo>
                    <a:close/>
                    <a:moveTo>
                      <a:pt x="382" y="587"/>
                    </a:moveTo>
                    <a:lnTo>
                      <a:pt x="377" y="576"/>
                    </a:lnTo>
                    <a:lnTo>
                      <a:pt x="370" y="566"/>
                    </a:lnTo>
                    <a:lnTo>
                      <a:pt x="365" y="555"/>
                    </a:lnTo>
                    <a:lnTo>
                      <a:pt x="359" y="545"/>
                    </a:lnTo>
                    <a:lnTo>
                      <a:pt x="397" y="522"/>
                    </a:lnTo>
                    <a:lnTo>
                      <a:pt x="403" y="534"/>
                    </a:lnTo>
                    <a:lnTo>
                      <a:pt x="409" y="546"/>
                    </a:lnTo>
                    <a:lnTo>
                      <a:pt x="415" y="557"/>
                    </a:lnTo>
                    <a:lnTo>
                      <a:pt x="421" y="567"/>
                    </a:lnTo>
                    <a:lnTo>
                      <a:pt x="382" y="587"/>
                    </a:lnTo>
                    <a:close/>
                    <a:moveTo>
                      <a:pt x="359" y="545"/>
                    </a:moveTo>
                    <a:lnTo>
                      <a:pt x="358" y="544"/>
                    </a:lnTo>
                    <a:lnTo>
                      <a:pt x="359" y="545"/>
                    </a:lnTo>
                    <a:lnTo>
                      <a:pt x="378" y="533"/>
                    </a:lnTo>
                    <a:lnTo>
                      <a:pt x="359" y="545"/>
                    </a:lnTo>
                    <a:close/>
                    <a:moveTo>
                      <a:pt x="359" y="545"/>
                    </a:moveTo>
                    <a:lnTo>
                      <a:pt x="350" y="530"/>
                    </a:lnTo>
                    <a:lnTo>
                      <a:pt x="339" y="518"/>
                    </a:lnTo>
                    <a:lnTo>
                      <a:pt x="326" y="506"/>
                    </a:lnTo>
                    <a:lnTo>
                      <a:pt x="313" y="494"/>
                    </a:lnTo>
                    <a:lnTo>
                      <a:pt x="282" y="471"/>
                    </a:lnTo>
                    <a:lnTo>
                      <a:pt x="250" y="448"/>
                    </a:lnTo>
                    <a:lnTo>
                      <a:pt x="274" y="412"/>
                    </a:lnTo>
                    <a:lnTo>
                      <a:pt x="293" y="425"/>
                    </a:lnTo>
                    <a:lnTo>
                      <a:pt x="310" y="437"/>
                    </a:lnTo>
                    <a:lnTo>
                      <a:pt x="327" y="450"/>
                    </a:lnTo>
                    <a:lnTo>
                      <a:pt x="344" y="463"/>
                    </a:lnTo>
                    <a:lnTo>
                      <a:pt x="359" y="476"/>
                    </a:lnTo>
                    <a:lnTo>
                      <a:pt x="373" y="490"/>
                    </a:lnTo>
                    <a:lnTo>
                      <a:pt x="380" y="499"/>
                    </a:lnTo>
                    <a:lnTo>
                      <a:pt x="386" y="506"/>
                    </a:lnTo>
                    <a:lnTo>
                      <a:pt x="392" y="514"/>
                    </a:lnTo>
                    <a:lnTo>
                      <a:pt x="397" y="522"/>
                    </a:lnTo>
                    <a:lnTo>
                      <a:pt x="359" y="545"/>
                    </a:lnTo>
                    <a:close/>
                    <a:moveTo>
                      <a:pt x="250" y="448"/>
                    </a:moveTo>
                    <a:lnTo>
                      <a:pt x="227" y="433"/>
                    </a:lnTo>
                    <a:lnTo>
                      <a:pt x="205" y="418"/>
                    </a:lnTo>
                    <a:lnTo>
                      <a:pt x="182" y="401"/>
                    </a:lnTo>
                    <a:lnTo>
                      <a:pt x="161" y="383"/>
                    </a:lnTo>
                    <a:lnTo>
                      <a:pt x="189" y="350"/>
                    </a:lnTo>
                    <a:lnTo>
                      <a:pt x="210" y="367"/>
                    </a:lnTo>
                    <a:lnTo>
                      <a:pt x="231" y="383"/>
                    </a:lnTo>
                    <a:lnTo>
                      <a:pt x="253" y="397"/>
                    </a:lnTo>
                    <a:lnTo>
                      <a:pt x="274" y="412"/>
                    </a:lnTo>
                    <a:lnTo>
                      <a:pt x="250" y="448"/>
                    </a:lnTo>
                    <a:close/>
                    <a:moveTo>
                      <a:pt x="161" y="383"/>
                    </a:moveTo>
                    <a:lnTo>
                      <a:pt x="160" y="383"/>
                    </a:lnTo>
                    <a:lnTo>
                      <a:pt x="160" y="382"/>
                    </a:lnTo>
                    <a:lnTo>
                      <a:pt x="175" y="367"/>
                    </a:lnTo>
                    <a:lnTo>
                      <a:pt x="161" y="383"/>
                    </a:lnTo>
                    <a:close/>
                    <a:moveTo>
                      <a:pt x="160" y="382"/>
                    </a:moveTo>
                    <a:lnTo>
                      <a:pt x="149" y="372"/>
                    </a:lnTo>
                    <a:lnTo>
                      <a:pt x="139" y="360"/>
                    </a:lnTo>
                    <a:lnTo>
                      <a:pt x="129" y="348"/>
                    </a:lnTo>
                    <a:lnTo>
                      <a:pt x="120" y="336"/>
                    </a:lnTo>
                    <a:lnTo>
                      <a:pt x="111" y="323"/>
                    </a:lnTo>
                    <a:lnTo>
                      <a:pt x="102" y="309"/>
                    </a:lnTo>
                    <a:lnTo>
                      <a:pt x="94" y="295"/>
                    </a:lnTo>
                    <a:lnTo>
                      <a:pt x="87" y="281"/>
                    </a:lnTo>
                    <a:lnTo>
                      <a:pt x="71" y="251"/>
                    </a:lnTo>
                    <a:lnTo>
                      <a:pt x="59" y="222"/>
                    </a:lnTo>
                    <a:lnTo>
                      <a:pt x="47" y="193"/>
                    </a:lnTo>
                    <a:lnTo>
                      <a:pt x="37" y="164"/>
                    </a:lnTo>
                    <a:lnTo>
                      <a:pt x="28" y="136"/>
                    </a:lnTo>
                    <a:lnTo>
                      <a:pt x="20" y="111"/>
                    </a:lnTo>
                    <a:lnTo>
                      <a:pt x="14" y="87"/>
                    </a:lnTo>
                    <a:lnTo>
                      <a:pt x="9" y="68"/>
                    </a:lnTo>
                    <a:lnTo>
                      <a:pt x="3" y="38"/>
                    </a:lnTo>
                    <a:lnTo>
                      <a:pt x="1" y="27"/>
                    </a:lnTo>
                    <a:lnTo>
                      <a:pt x="44" y="19"/>
                    </a:lnTo>
                    <a:lnTo>
                      <a:pt x="46" y="30"/>
                    </a:lnTo>
                    <a:lnTo>
                      <a:pt x="52" y="58"/>
                    </a:lnTo>
                    <a:lnTo>
                      <a:pt x="56" y="76"/>
                    </a:lnTo>
                    <a:lnTo>
                      <a:pt x="62" y="98"/>
                    </a:lnTo>
                    <a:lnTo>
                      <a:pt x="69" y="122"/>
                    </a:lnTo>
                    <a:lnTo>
                      <a:pt x="78" y="148"/>
                    </a:lnTo>
                    <a:lnTo>
                      <a:pt x="87" y="174"/>
                    </a:lnTo>
                    <a:lnTo>
                      <a:pt x="98" y="202"/>
                    </a:lnTo>
                    <a:lnTo>
                      <a:pt x="109" y="230"/>
                    </a:lnTo>
                    <a:lnTo>
                      <a:pt x="123" y="257"/>
                    </a:lnTo>
                    <a:lnTo>
                      <a:pt x="138" y="283"/>
                    </a:lnTo>
                    <a:lnTo>
                      <a:pt x="153" y="308"/>
                    </a:lnTo>
                    <a:lnTo>
                      <a:pt x="163" y="320"/>
                    </a:lnTo>
                    <a:lnTo>
                      <a:pt x="171" y="331"/>
                    </a:lnTo>
                    <a:lnTo>
                      <a:pt x="180" y="341"/>
                    </a:lnTo>
                    <a:lnTo>
                      <a:pt x="190" y="350"/>
                    </a:lnTo>
                    <a:lnTo>
                      <a:pt x="160" y="382"/>
                    </a:lnTo>
                    <a:close/>
                    <a:moveTo>
                      <a:pt x="1" y="27"/>
                    </a:moveTo>
                    <a:lnTo>
                      <a:pt x="0" y="23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6" y="5"/>
                    </a:lnTo>
                    <a:lnTo>
                      <a:pt x="11" y="3"/>
                    </a:lnTo>
                    <a:lnTo>
                      <a:pt x="18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9" y="4"/>
                    </a:lnTo>
                    <a:lnTo>
                      <a:pt x="41" y="7"/>
                    </a:lnTo>
                    <a:lnTo>
                      <a:pt x="42" y="12"/>
                    </a:lnTo>
                    <a:lnTo>
                      <a:pt x="43" y="16"/>
                    </a:lnTo>
                    <a:lnTo>
                      <a:pt x="44" y="19"/>
                    </a:lnTo>
                    <a:lnTo>
                      <a:pt x="1" y="27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26" name="Freeform 722">
                <a:extLst>
                  <a:ext uri="{FF2B5EF4-FFF2-40B4-BE49-F238E27FC236}">
                    <a16:creationId xmlns:a16="http://schemas.microsoft.com/office/drawing/2014/main" id="{38EF41D4-CE8B-47CA-AD31-482854F554A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84" y="1610"/>
                <a:ext cx="24" cy="31"/>
              </a:xfrm>
              <a:custGeom>
                <a:avLst/>
                <a:gdLst>
                  <a:gd name="T0" fmla="*/ 1 w 455"/>
                  <a:gd name="T1" fmla="*/ 1 h 585"/>
                  <a:gd name="T2" fmla="*/ 1 w 455"/>
                  <a:gd name="T3" fmla="*/ 1 h 585"/>
                  <a:gd name="T4" fmla="*/ 1 w 455"/>
                  <a:gd name="T5" fmla="*/ 1 h 585"/>
                  <a:gd name="T6" fmla="*/ 1 w 455"/>
                  <a:gd name="T7" fmla="*/ 1 h 585"/>
                  <a:gd name="T8" fmla="*/ 1 w 455"/>
                  <a:gd name="T9" fmla="*/ 1 h 585"/>
                  <a:gd name="T10" fmla="*/ 1 w 455"/>
                  <a:gd name="T11" fmla="*/ 1 h 585"/>
                  <a:gd name="T12" fmla="*/ 1 w 455"/>
                  <a:gd name="T13" fmla="*/ 1 h 585"/>
                  <a:gd name="T14" fmla="*/ 1 w 455"/>
                  <a:gd name="T15" fmla="*/ 1 h 585"/>
                  <a:gd name="T16" fmla="*/ 1 w 455"/>
                  <a:gd name="T17" fmla="*/ 2 h 585"/>
                  <a:gd name="T18" fmla="*/ 1 w 455"/>
                  <a:gd name="T19" fmla="*/ 2 h 585"/>
                  <a:gd name="T20" fmla="*/ 1 w 455"/>
                  <a:gd name="T21" fmla="*/ 2 h 585"/>
                  <a:gd name="T22" fmla="*/ 1 w 455"/>
                  <a:gd name="T23" fmla="*/ 2 h 585"/>
                  <a:gd name="T24" fmla="*/ 1 w 455"/>
                  <a:gd name="T25" fmla="*/ 1 h 585"/>
                  <a:gd name="T26" fmla="*/ 1 w 455"/>
                  <a:gd name="T27" fmla="*/ 1 h 585"/>
                  <a:gd name="T28" fmla="*/ 1 w 455"/>
                  <a:gd name="T29" fmla="*/ 1 h 585"/>
                  <a:gd name="T30" fmla="*/ 1 w 455"/>
                  <a:gd name="T31" fmla="*/ 1 h 585"/>
                  <a:gd name="T32" fmla="*/ 1 w 455"/>
                  <a:gd name="T33" fmla="*/ 1 h 585"/>
                  <a:gd name="T34" fmla="*/ 1 w 455"/>
                  <a:gd name="T35" fmla="*/ 1 h 585"/>
                  <a:gd name="T36" fmla="*/ 1 w 455"/>
                  <a:gd name="T37" fmla="*/ 1 h 585"/>
                  <a:gd name="T38" fmla="*/ 1 w 455"/>
                  <a:gd name="T39" fmla="*/ 1 h 585"/>
                  <a:gd name="T40" fmla="*/ 1 w 455"/>
                  <a:gd name="T41" fmla="*/ 1 h 585"/>
                  <a:gd name="T42" fmla="*/ 1 w 455"/>
                  <a:gd name="T43" fmla="*/ 1 h 585"/>
                  <a:gd name="T44" fmla="*/ 1 w 455"/>
                  <a:gd name="T45" fmla="*/ 1 h 585"/>
                  <a:gd name="T46" fmla="*/ 1 w 455"/>
                  <a:gd name="T47" fmla="*/ 1 h 585"/>
                  <a:gd name="T48" fmla="*/ 1 w 455"/>
                  <a:gd name="T49" fmla="*/ 1 h 585"/>
                  <a:gd name="T50" fmla="*/ 0 w 455"/>
                  <a:gd name="T51" fmla="*/ 1 h 585"/>
                  <a:gd name="T52" fmla="*/ 0 w 455"/>
                  <a:gd name="T53" fmla="*/ 0 h 585"/>
                  <a:gd name="T54" fmla="*/ 0 w 455"/>
                  <a:gd name="T55" fmla="*/ 0 h 585"/>
                  <a:gd name="T56" fmla="*/ 1 w 455"/>
                  <a:gd name="T57" fmla="*/ 1 h 585"/>
                  <a:gd name="T58" fmla="*/ 1 w 455"/>
                  <a:gd name="T59" fmla="*/ 1 h 585"/>
                  <a:gd name="T60" fmla="*/ 0 w 455"/>
                  <a:gd name="T61" fmla="*/ 0 h 585"/>
                  <a:gd name="T62" fmla="*/ 0 w 455"/>
                  <a:gd name="T63" fmla="*/ 0 h 585"/>
                  <a:gd name="T64" fmla="*/ 0 w 455"/>
                  <a:gd name="T65" fmla="*/ 0 h 585"/>
                  <a:gd name="T66" fmla="*/ 0 w 455"/>
                  <a:gd name="T67" fmla="*/ 0 h 585"/>
                  <a:gd name="T68" fmla="*/ 0 w 455"/>
                  <a:gd name="T69" fmla="*/ 0 h 585"/>
                  <a:gd name="T70" fmla="*/ 0 w 455"/>
                  <a:gd name="T71" fmla="*/ 0 h 585"/>
                  <a:gd name="T72" fmla="*/ 0 w 455"/>
                  <a:gd name="T73" fmla="*/ 0 h 585"/>
                  <a:gd name="T74" fmla="*/ 0 w 455"/>
                  <a:gd name="T75" fmla="*/ 0 h 585"/>
                  <a:gd name="T76" fmla="*/ 0 w 455"/>
                  <a:gd name="T77" fmla="*/ 0 h 585"/>
                  <a:gd name="T78" fmla="*/ 0 w 455"/>
                  <a:gd name="T79" fmla="*/ 0 h 585"/>
                  <a:gd name="T80" fmla="*/ 0 w 455"/>
                  <a:gd name="T81" fmla="*/ 0 h 585"/>
                  <a:gd name="T82" fmla="*/ 0 w 455"/>
                  <a:gd name="T83" fmla="*/ 0 h 585"/>
                  <a:gd name="T84" fmla="*/ 0 w 455"/>
                  <a:gd name="T85" fmla="*/ 0 h 58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55" h="585">
                    <a:moveTo>
                      <a:pt x="409" y="259"/>
                    </a:moveTo>
                    <a:lnTo>
                      <a:pt x="409" y="255"/>
                    </a:lnTo>
                    <a:lnTo>
                      <a:pt x="409" y="251"/>
                    </a:lnTo>
                    <a:lnTo>
                      <a:pt x="409" y="247"/>
                    </a:lnTo>
                    <a:lnTo>
                      <a:pt x="411" y="243"/>
                    </a:lnTo>
                    <a:lnTo>
                      <a:pt x="413" y="240"/>
                    </a:lnTo>
                    <a:lnTo>
                      <a:pt x="417" y="238"/>
                    </a:lnTo>
                    <a:lnTo>
                      <a:pt x="422" y="237"/>
                    </a:lnTo>
                    <a:lnTo>
                      <a:pt x="429" y="236"/>
                    </a:lnTo>
                    <a:lnTo>
                      <a:pt x="436" y="236"/>
                    </a:lnTo>
                    <a:lnTo>
                      <a:pt x="443" y="237"/>
                    </a:lnTo>
                    <a:lnTo>
                      <a:pt x="447" y="239"/>
                    </a:lnTo>
                    <a:lnTo>
                      <a:pt x="449" y="242"/>
                    </a:lnTo>
                    <a:lnTo>
                      <a:pt x="451" y="245"/>
                    </a:lnTo>
                    <a:lnTo>
                      <a:pt x="452" y="250"/>
                    </a:lnTo>
                    <a:lnTo>
                      <a:pt x="452" y="253"/>
                    </a:lnTo>
                    <a:lnTo>
                      <a:pt x="453" y="257"/>
                    </a:lnTo>
                    <a:lnTo>
                      <a:pt x="409" y="259"/>
                    </a:lnTo>
                    <a:close/>
                    <a:moveTo>
                      <a:pt x="453" y="257"/>
                    </a:moveTo>
                    <a:lnTo>
                      <a:pt x="453" y="278"/>
                    </a:lnTo>
                    <a:lnTo>
                      <a:pt x="455" y="331"/>
                    </a:lnTo>
                    <a:lnTo>
                      <a:pt x="455" y="365"/>
                    </a:lnTo>
                    <a:lnTo>
                      <a:pt x="454" y="401"/>
                    </a:lnTo>
                    <a:lnTo>
                      <a:pt x="453" y="439"/>
                    </a:lnTo>
                    <a:lnTo>
                      <a:pt x="451" y="476"/>
                    </a:lnTo>
                    <a:lnTo>
                      <a:pt x="448" y="509"/>
                    </a:lnTo>
                    <a:lnTo>
                      <a:pt x="444" y="539"/>
                    </a:lnTo>
                    <a:lnTo>
                      <a:pt x="441" y="552"/>
                    </a:lnTo>
                    <a:lnTo>
                      <a:pt x="438" y="564"/>
                    </a:lnTo>
                    <a:lnTo>
                      <a:pt x="433" y="572"/>
                    </a:lnTo>
                    <a:lnTo>
                      <a:pt x="429" y="579"/>
                    </a:lnTo>
                    <a:lnTo>
                      <a:pt x="424" y="583"/>
                    </a:lnTo>
                    <a:lnTo>
                      <a:pt x="419" y="585"/>
                    </a:lnTo>
                    <a:lnTo>
                      <a:pt x="413" y="584"/>
                    </a:lnTo>
                    <a:lnTo>
                      <a:pt x="407" y="580"/>
                    </a:lnTo>
                    <a:lnTo>
                      <a:pt x="400" y="573"/>
                    </a:lnTo>
                    <a:lnTo>
                      <a:pt x="392" y="563"/>
                    </a:lnTo>
                    <a:lnTo>
                      <a:pt x="384" y="548"/>
                    </a:lnTo>
                    <a:lnTo>
                      <a:pt x="375" y="530"/>
                    </a:lnTo>
                    <a:lnTo>
                      <a:pt x="415" y="511"/>
                    </a:lnTo>
                    <a:lnTo>
                      <a:pt x="416" y="503"/>
                    </a:lnTo>
                    <a:lnTo>
                      <a:pt x="416" y="477"/>
                    </a:lnTo>
                    <a:lnTo>
                      <a:pt x="415" y="437"/>
                    </a:lnTo>
                    <a:lnTo>
                      <a:pt x="414" y="390"/>
                    </a:lnTo>
                    <a:lnTo>
                      <a:pt x="412" y="342"/>
                    </a:lnTo>
                    <a:lnTo>
                      <a:pt x="410" y="300"/>
                    </a:lnTo>
                    <a:lnTo>
                      <a:pt x="409" y="270"/>
                    </a:lnTo>
                    <a:lnTo>
                      <a:pt x="409" y="259"/>
                    </a:lnTo>
                    <a:lnTo>
                      <a:pt x="453" y="257"/>
                    </a:lnTo>
                    <a:close/>
                    <a:moveTo>
                      <a:pt x="415" y="510"/>
                    </a:moveTo>
                    <a:lnTo>
                      <a:pt x="414" y="508"/>
                    </a:lnTo>
                    <a:lnTo>
                      <a:pt x="415" y="511"/>
                    </a:lnTo>
                    <a:lnTo>
                      <a:pt x="395" y="521"/>
                    </a:lnTo>
                    <a:lnTo>
                      <a:pt x="415" y="510"/>
                    </a:lnTo>
                    <a:close/>
                    <a:moveTo>
                      <a:pt x="375" y="530"/>
                    </a:moveTo>
                    <a:lnTo>
                      <a:pt x="364" y="508"/>
                    </a:lnTo>
                    <a:lnTo>
                      <a:pt x="352" y="486"/>
                    </a:lnTo>
                    <a:lnTo>
                      <a:pt x="336" y="460"/>
                    </a:lnTo>
                    <a:lnTo>
                      <a:pt x="320" y="435"/>
                    </a:lnTo>
                    <a:lnTo>
                      <a:pt x="302" y="407"/>
                    </a:lnTo>
                    <a:lnTo>
                      <a:pt x="283" y="379"/>
                    </a:lnTo>
                    <a:lnTo>
                      <a:pt x="263" y="351"/>
                    </a:lnTo>
                    <a:lnTo>
                      <a:pt x="244" y="323"/>
                    </a:lnTo>
                    <a:lnTo>
                      <a:pt x="280" y="298"/>
                    </a:lnTo>
                    <a:lnTo>
                      <a:pt x="300" y="326"/>
                    </a:lnTo>
                    <a:lnTo>
                      <a:pt x="320" y="355"/>
                    </a:lnTo>
                    <a:lnTo>
                      <a:pt x="339" y="384"/>
                    </a:lnTo>
                    <a:lnTo>
                      <a:pt x="358" y="411"/>
                    </a:lnTo>
                    <a:lnTo>
                      <a:pt x="374" y="439"/>
                    </a:lnTo>
                    <a:lnTo>
                      <a:pt x="389" y="464"/>
                    </a:lnTo>
                    <a:lnTo>
                      <a:pt x="403" y="489"/>
                    </a:lnTo>
                    <a:lnTo>
                      <a:pt x="415" y="510"/>
                    </a:lnTo>
                    <a:lnTo>
                      <a:pt x="375" y="530"/>
                    </a:lnTo>
                    <a:close/>
                    <a:moveTo>
                      <a:pt x="244" y="323"/>
                    </a:moveTo>
                    <a:lnTo>
                      <a:pt x="224" y="295"/>
                    </a:lnTo>
                    <a:lnTo>
                      <a:pt x="203" y="267"/>
                    </a:lnTo>
                    <a:lnTo>
                      <a:pt x="183" y="241"/>
                    </a:lnTo>
                    <a:lnTo>
                      <a:pt x="164" y="218"/>
                    </a:lnTo>
                    <a:lnTo>
                      <a:pt x="148" y="197"/>
                    </a:lnTo>
                    <a:lnTo>
                      <a:pt x="132" y="181"/>
                    </a:lnTo>
                    <a:lnTo>
                      <a:pt x="120" y="168"/>
                    </a:lnTo>
                    <a:lnTo>
                      <a:pt x="110" y="158"/>
                    </a:lnTo>
                    <a:lnTo>
                      <a:pt x="136" y="124"/>
                    </a:lnTo>
                    <a:lnTo>
                      <a:pt x="147" y="134"/>
                    </a:lnTo>
                    <a:lnTo>
                      <a:pt x="161" y="148"/>
                    </a:lnTo>
                    <a:lnTo>
                      <a:pt x="178" y="166"/>
                    </a:lnTo>
                    <a:lnTo>
                      <a:pt x="196" y="188"/>
                    </a:lnTo>
                    <a:lnTo>
                      <a:pt x="215" y="213"/>
                    </a:lnTo>
                    <a:lnTo>
                      <a:pt x="237" y="239"/>
                    </a:lnTo>
                    <a:lnTo>
                      <a:pt x="258" y="268"/>
                    </a:lnTo>
                    <a:lnTo>
                      <a:pt x="280" y="298"/>
                    </a:lnTo>
                    <a:lnTo>
                      <a:pt x="244" y="323"/>
                    </a:lnTo>
                    <a:close/>
                    <a:moveTo>
                      <a:pt x="110" y="158"/>
                    </a:moveTo>
                    <a:lnTo>
                      <a:pt x="108" y="157"/>
                    </a:lnTo>
                    <a:lnTo>
                      <a:pt x="109" y="157"/>
                    </a:lnTo>
                    <a:lnTo>
                      <a:pt x="123" y="141"/>
                    </a:lnTo>
                    <a:lnTo>
                      <a:pt x="110" y="158"/>
                    </a:lnTo>
                    <a:close/>
                    <a:moveTo>
                      <a:pt x="109" y="157"/>
                    </a:moveTo>
                    <a:lnTo>
                      <a:pt x="91" y="141"/>
                    </a:lnTo>
                    <a:lnTo>
                      <a:pt x="73" y="122"/>
                    </a:lnTo>
                    <a:lnTo>
                      <a:pt x="56" y="102"/>
                    </a:lnTo>
                    <a:lnTo>
                      <a:pt x="40" y="82"/>
                    </a:lnTo>
                    <a:lnTo>
                      <a:pt x="16" y="50"/>
                    </a:lnTo>
                    <a:lnTo>
                      <a:pt x="7" y="37"/>
                    </a:lnTo>
                    <a:lnTo>
                      <a:pt x="43" y="12"/>
                    </a:lnTo>
                    <a:lnTo>
                      <a:pt x="52" y="24"/>
                    </a:lnTo>
                    <a:lnTo>
                      <a:pt x="74" y="55"/>
                    </a:lnTo>
                    <a:lnTo>
                      <a:pt x="88" y="73"/>
                    </a:lnTo>
                    <a:lnTo>
                      <a:pt x="104" y="92"/>
                    </a:lnTo>
                    <a:lnTo>
                      <a:pt x="120" y="109"/>
                    </a:lnTo>
                    <a:lnTo>
                      <a:pt x="137" y="125"/>
                    </a:lnTo>
                    <a:lnTo>
                      <a:pt x="109" y="157"/>
                    </a:lnTo>
                    <a:close/>
                    <a:moveTo>
                      <a:pt x="7" y="37"/>
                    </a:moveTo>
                    <a:lnTo>
                      <a:pt x="5" y="33"/>
                    </a:lnTo>
                    <a:lnTo>
                      <a:pt x="2" y="30"/>
                    </a:lnTo>
                    <a:lnTo>
                      <a:pt x="1" y="26"/>
                    </a:lnTo>
                    <a:lnTo>
                      <a:pt x="0" y="22"/>
                    </a:lnTo>
                    <a:lnTo>
                      <a:pt x="1" y="18"/>
                    </a:lnTo>
                    <a:lnTo>
                      <a:pt x="3" y="14"/>
                    </a:lnTo>
                    <a:lnTo>
                      <a:pt x="7" y="10"/>
                    </a:lnTo>
                    <a:lnTo>
                      <a:pt x="13" y="6"/>
                    </a:lnTo>
                    <a:lnTo>
                      <a:pt x="19" y="3"/>
                    </a:lnTo>
                    <a:lnTo>
                      <a:pt x="24" y="1"/>
                    </a:lnTo>
                    <a:lnTo>
                      <a:pt x="29" y="0"/>
                    </a:lnTo>
                    <a:lnTo>
                      <a:pt x="32" y="1"/>
                    </a:lnTo>
                    <a:lnTo>
                      <a:pt x="35" y="3"/>
                    </a:lnTo>
                    <a:lnTo>
                      <a:pt x="38" y="6"/>
                    </a:lnTo>
                    <a:lnTo>
                      <a:pt x="41" y="9"/>
                    </a:lnTo>
                    <a:lnTo>
                      <a:pt x="43" y="12"/>
                    </a:lnTo>
                    <a:lnTo>
                      <a:pt x="7" y="37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27" name="Freeform 723">
                <a:extLst>
                  <a:ext uri="{FF2B5EF4-FFF2-40B4-BE49-F238E27FC236}">
                    <a16:creationId xmlns:a16="http://schemas.microsoft.com/office/drawing/2014/main" id="{765DB7DD-1766-4129-9A4F-67009E9C939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07" y="1619"/>
                <a:ext cx="13" cy="19"/>
              </a:xfrm>
              <a:custGeom>
                <a:avLst/>
                <a:gdLst>
                  <a:gd name="T0" fmla="*/ 0 w 255"/>
                  <a:gd name="T1" fmla="*/ 0 h 363"/>
                  <a:gd name="T2" fmla="*/ 0 w 255"/>
                  <a:gd name="T3" fmla="*/ 0 h 363"/>
                  <a:gd name="T4" fmla="*/ 0 w 255"/>
                  <a:gd name="T5" fmla="*/ 0 h 363"/>
                  <a:gd name="T6" fmla="*/ 0 w 255"/>
                  <a:gd name="T7" fmla="*/ 0 h 363"/>
                  <a:gd name="T8" fmla="*/ 0 w 255"/>
                  <a:gd name="T9" fmla="*/ 0 h 363"/>
                  <a:gd name="T10" fmla="*/ 0 w 255"/>
                  <a:gd name="T11" fmla="*/ 0 h 363"/>
                  <a:gd name="T12" fmla="*/ 0 w 255"/>
                  <a:gd name="T13" fmla="*/ 0 h 363"/>
                  <a:gd name="T14" fmla="*/ 0 w 255"/>
                  <a:gd name="T15" fmla="*/ 0 h 363"/>
                  <a:gd name="T16" fmla="*/ 0 w 255"/>
                  <a:gd name="T17" fmla="*/ 1 h 363"/>
                  <a:gd name="T18" fmla="*/ 0 w 255"/>
                  <a:gd name="T19" fmla="*/ 1 h 363"/>
                  <a:gd name="T20" fmla="*/ 0 w 255"/>
                  <a:gd name="T21" fmla="*/ 1 h 363"/>
                  <a:gd name="T22" fmla="*/ 0 w 255"/>
                  <a:gd name="T23" fmla="*/ 0 h 363"/>
                  <a:gd name="T24" fmla="*/ 0 w 255"/>
                  <a:gd name="T25" fmla="*/ 0 h 363"/>
                  <a:gd name="T26" fmla="*/ 0 w 255"/>
                  <a:gd name="T27" fmla="*/ 1 h 363"/>
                  <a:gd name="T28" fmla="*/ 0 w 255"/>
                  <a:gd name="T29" fmla="*/ 1 h 363"/>
                  <a:gd name="T30" fmla="*/ 0 w 255"/>
                  <a:gd name="T31" fmla="*/ 1 h 363"/>
                  <a:gd name="T32" fmla="*/ 1 w 255"/>
                  <a:gd name="T33" fmla="*/ 1 h 363"/>
                  <a:gd name="T34" fmla="*/ 1 w 255"/>
                  <a:gd name="T35" fmla="*/ 1 h 363"/>
                  <a:gd name="T36" fmla="*/ 0 w 255"/>
                  <a:gd name="T37" fmla="*/ 1 h 363"/>
                  <a:gd name="T38" fmla="*/ 0 w 255"/>
                  <a:gd name="T39" fmla="*/ 1 h 363"/>
                  <a:gd name="T40" fmla="*/ 0 w 255"/>
                  <a:gd name="T41" fmla="*/ 1 h 363"/>
                  <a:gd name="T42" fmla="*/ 1 w 255"/>
                  <a:gd name="T43" fmla="*/ 1 h 363"/>
                  <a:gd name="T44" fmla="*/ 1 w 255"/>
                  <a:gd name="T45" fmla="*/ 1 h 363"/>
                  <a:gd name="T46" fmla="*/ 1 w 255"/>
                  <a:gd name="T47" fmla="*/ 1 h 363"/>
                  <a:gd name="T48" fmla="*/ 1 w 255"/>
                  <a:gd name="T49" fmla="*/ 1 h 363"/>
                  <a:gd name="T50" fmla="*/ 1 w 255"/>
                  <a:gd name="T51" fmla="*/ 1 h 363"/>
                  <a:gd name="T52" fmla="*/ 1 w 255"/>
                  <a:gd name="T53" fmla="*/ 1 h 363"/>
                  <a:gd name="T54" fmla="*/ 1 w 255"/>
                  <a:gd name="T55" fmla="*/ 1 h 363"/>
                  <a:gd name="T56" fmla="*/ 1 w 255"/>
                  <a:gd name="T57" fmla="*/ 1 h 363"/>
                  <a:gd name="T58" fmla="*/ 1 w 255"/>
                  <a:gd name="T59" fmla="*/ 1 h 363"/>
                  <a:gd name="T60" fmla="*/ 1 w 255"/>
                  <a:gd name="T61" fmla="*/ 1 h 363"/>
                  <a:gd name="T62" fmla="*/ 1 w 255"/>
                  <a:gd name="T63" fmla="*/ 1 h 363"/>
                  <a:gd name="T64" fmla="*/ 1 w 255"/>
                  <a:gd name="T65" fmla="*/ 1 h 363"/>
                  <a:gd name="T66" fmla="*/ 1 w 255"/>
                  <a:gd name="T67" fmla="*/ 1 h 363"/>
                  <a:gd name="T68" fmla="*/ 1 w 255"/>
                  <a:gd name="T69" fmla="*/ 1 h 363"/>
                  <a:gd name="T70" fmla="*/ 1 w 255"/>
                  <a:gd name="T71" fmla="*/ 1 h 363"/>
                  <a:gd name="T72" fmla="*/ 1 w 255"/>
                  <a:gd name="T73" fmla="*/ 1 h 363"/>
                  <a:gd name="T74" fmla="*/ 1 w 255"/>
                  <a:gd name="T75" fmla="*/ 1 h 363"/>
                  <a:gd name="T76" fmla="*/ 1 w 255"/>
                  <a:gd name="T77" fmla="*/ 1 h 363"/>
                  <a:gd name="T78" fmla="*/ 1 w 255"/>
                  <a:gd name="T79" fmla="*/ 1 h 363"/>
                  <a:gd name="T80" fmla="*/ 0 w 255"/>
                  <a:gd name="T81" fmla="*/ 0 h 363"/>
                  <a:gd name="T82" fmla="*/ 0 w 255"/>
                  <a:gd name="T83" fmla="*/ 0 h 363"/>
                  <a:gd name="T84" fmla="*/ 1 w 255"/>
                  <a:gd name="T85" fmla="*/ 0 h 363"/>
                  <a:gd name="T86" fmla="*/ 1 w 255"/>
                  <a:gd name="T87" fmla="*/ 0 h 363"/>
                  <a:gd name="T88" fmla="*/ 1 w 255"/>
                  <a:gd name="T89" fmla="*/ 1 h 363"/>
                  <a:gd name="T90" fmla="*/ 0 w 255"/>
                  <a:gd name="T91" fmla="*/ 0 h 363"/>
                  <a:gd name="T92" fmla="*/ 0 w 255"/>
                  <a:gd name="T93" fmla="*/ 0 h 363"/>
                  <a:gd name="T94" fmla="*/ 0 w 255"/>
                  <a:gd name="T95" fmla="*/ 0 h 363"/>
                  <a:gd name="T96" fmla="*/ 1 w 255"/>
                  <a:gd name="T97" fmla="*/ 0 h 363"/>
                  <a:gd name="T98" fmla="*/ 1 w 255"/>
                  <a:gd name="T99" fmla="*/ 0 h 363"/>
                  <a:gd name="T100" fmla="*/ 1 w 255"/>
                  <a:gd name="T101" fmla="*/ 0 h 36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55" h="363">
                    <a:moveTo>
                      <a:pt x="12" y="128"/>
                    </a:moveTo>
                    <a:lnTo>
                      <a:pt x="9" y="125"/>
                    </a:lnTo>
                    <a:lnTo>
                      <a:pt x="6" y="123"/>
                    </a:lnTo>
                    <a:lnTo>
                      <a:pt x="2" y="120"/>
                    </a:lnTo>
                    <a:lnTo>
                      <a:pt x="1" y="116"/>
                    </a:lnTo>
                    <a:lnTo>
                      <a:pt x="0" y="112"/>
                    </a:lnTo>
                    <a:lnTo>
                      <a:pt x="1" y="108"/>
                    </a:lnTo>
                    <a:lnTo>
                      <a:pt x="3" y="103"/>
                    </a:lnTo>
                    <a:lnTo>
                      <a:pt x="8" y="97"/>
                    </a:lnTo>
                    <a:lnTo>
                      <a:pt x="13" y="91"/>
                    </a:lnTo>
                    <a:lnTo>
                      <a:pt x="17" y="88"/>
                    </a:lnTo>
                    <a:lnTo>
                      <a:pt x="21" y="86"/>
                    </a:lnTo>
                    <a:lnTo>
                      <a:pt x="25" y="86"/>
                    </a:lnTo>
                    <a:lnTo>
                      <a:pt x="28" y="87"/>
                    </a:lnTo>
                    <a:lnTo>
                      <a:pt x="32" y="89"/>
                    </a:lnTo>
                    <a:lnTo>
                      <a:pt x="35" y="91"/>
                    </a:lnTo>
                    <a:lnTo>
                      <a:pt x="38" y="93"/>
                    </a:lnTo>
                    <a:lnTo>
                      <a:pt x="12" y="128"/>
                    </a:lnTo>
                    <a:close/>
                    <a:moveTo>
                      <a:pt x="38" y="93"/>
                    </a:moveTo>
                    <a:lnTo>
                      <a:pt x="56" y="107"/>
                    </a:lnTo>
                    <a:lnTo>
                      <a:pt x="96" y="143"/>
                    </a:lnTo>
                    <a:lnTo>
                      <a:pt x="107" y="154"/>
                    </a:lnTo>
                    <a:lnTo>
                      <a:pt x="118" y="167"/>
                    </a:lnTo>
                    <a:lnTo>
                      <a:pt x="128" y="179"/>
                    </a:lnTo>
                    <a:lnTo>
                      <a:pt x="140" y="191"/>
                    </a:lnTo>
                    <a:lnTo>
                      <a:pt x="149" y="204"/>
                    </a:lnTo>
                    <a:lnTo>
                      <a:pt x="157" y="218"/>
                    </a:lnTo>
                    <a:lnTo>
                      <a:pt x="164" y="231"/>
                    </a:lnTo>
                    <a:lnTo>
                      <a:pt x="169" y="243"/>
                    </a:lnTo>
                    <a:lnTo>
                      <a:pt x="128" y="258"/>
                    </a:lnTo>
                    <a:lnTo>
                      <a:pt x="123" y="247"/>
                    </a:lnTo>
                    <a:lnTo>
                      <a:pt x="118" y="236"/>
                    </a:lnTo>
                    <a:lnTo>
                      <a:pt x="110" y="225"/>
                    </a:lnTo>
                    <a:lnTo>
                      <a:pt x="102" y="214"/>
                    </a:lnTo>
                    <a:lnTo>
                      <a:pt x="83" y="192"/>
                    </a:lnTo>
                    <a:lnTo>
                      <a:pt x="63" y="172"/>
                    </a:lnTo>
                    <a:lnTo>
                      <a:pt x="27" y="140"/>
                    </a:lnTo>
                    <a:lnTo>
                      <a:pt x="12" y="128"/>
                    </a:lnTo>
                    <a:lnTo>
                      <a:pt x="38" y="93"/>
                    </a:lnTo>
                    <a:close/>
                    <a:moveTo>
                      <a:pt x="169" y="243"/>
                    </a:moveTo>
                    <a:lnTo>
                      <a:pt x="169" y="243"/>
                    </a:lnTo>
                    <a:lnTo>
                      <a:pt x="170" y="244"/>
                    </a:lnTo>
                    <a:lnTo>
                      <a:pt x="149" y="251"/>
                    </a:lnTo>
                    <a:lnTo>
                      <a:pt x="169" y="243"/>
                    </a:lnTo>
                    <a:close/>
                    <a:moveTo>
                      <a:pt x="170" y="244"/>
                    </a:moveTo>
                    <a:lnTo>
                      <a:pt x="173" y="255"/>
                    </a:lnTo>
                    <a:lnTo>
                      <a:pt x="177" y="265"/>
                    </a:lnTo>
                    <a:lnTo>
                      <a:pt x="183" y="275"/>
                    </a:lnTo>
                    <a:lnTo>
                      <a:pt x="189" y="284"/>
                    </a:lnTo>
                    <a:lnTo>
                      <a:pt x="195" y="293"/>
                    </a:lnTo>
                    <a:lnTo>
                      <a:pt x="202" y="302"/>
                    </a:lnTo>
                    <a:lnTo>
                      <a:pt x="208" y="310"/>
                    </a:lnTo>
                    <a:lnTo>
                      <a:pt x="215" y="315"/>
                    </a:lnTo>
                    <a:lnTo>
                      <a:pt x="188" y="350"/>
                    </a:lnTo>
                    <a:lnTo>
                      <a:pt x="179" y="342"/>
                    </a:lnTo>
                    <a:lnTo>
                      <a:pt x="169" y="331"/>
                    </a:lnTo>
                    <a:lnTo>
                      <a:pt x="161" y="320"/>
                    </a:lnTo>
                    <a:lnTo>
                      <a:pt x="153" y="309"/>
                    </a:lnTo>
                    <a:lnTo>
                      <a:pt x="145" y="296"/>
                    </a:lnTo>
                    <a:lnTo>
                      <a:pt x="138" y="282"/>
                    </a:lnTo>
                    <a:lnTo>
                      <a:pt x="132" y="270"/>
                    </a:lnTo>
                    <a:lnTo>
                      <a:pt x="128" y="257"/>
                    </a:lnTo>
                    <a:lnTo>
                      <a:pt x="170" y="244"/>
                    </a:lnTo>
                    <a:close/>
                    <a:moveTo>
                      <a:pt x="215" y="315"/>
                    </a:moveTo>
                    <a:lnTo>
                      <a:pt x="218" y="318"/>
                    </a:lnTo>
                    <a:lnTo>
                      <a:pt x="219" y="319"/>
                    </a:lnTo>
                    <a:lnTo>
                      <a:pt x="217" y="363"/>
                    </a:lnTo>
                    <a:lnTo>
                      <a:pt x="210" y="362"/>
                    </a:lnTo>
                    <a:lnTo>
                      <a:pt x="202" y="359"/>
                    </a:lnTo>
                    <a:lnTo>
                      <a:pt x="195" y="355"/>
                    </a:lnTo>
                    <a:lnTo>
                      <a:pt x="188" y="350"/>
                    </a:lnTo>
                    <a:lnTo>
                      <a:pt x="215" y="315"/>
                    </a:lnTo>
                    <a:close/>
                    <a:moveTo>
                      <a:pt x="219" y="319"/>
                    </a:moveTo>
                    <a:lnTo>
                      <a:pt x="225" y="319"/>
                    </a:lnTo>
                    <a:lnTo>
                      <a:pt x="219" y="319"/>
                    </a:lnTo>
                    <a:lnTo>
                      <a:pt x="218" y="342"/>
                    </a:lnTo>
                    <a:lnTo>
                      <a:pt x="219" y="319"/>
                    </a:lnTo>
                    <a:close/>
                    <a:moveTo>
                      <a:pt x="219" y="319"/>
                    </a:moveTo>
                    <a:lnTo>
                      <a:pt x="220" y="320"/>
                    </a:lnTo>
                    <a:lnTo>
                      <a:pt x="220" y="321"/>
                    </a:lnTo>
                    <a:lnTo>
                      <a:pt x="218" y="322"/>
                    </a:lnTo>
                    <a:lnTo>
                      <a:pt x="216" y="323"/>
                    </a:lnTo>
                    <a:lnTo>
                      <a:pt x="213" y="324"/>
                    </a:lnTo>
                    <a:lnTo>
                      <a:pt x="211" y="325"/>
                    </a:lnTo>
                    <a:lnTo>
                      <a:pt x="210" y="325"/>
                    </a:lnTo>
                    <a:lnTo>
                      <a:pt x="210" y="324"/>
                    </a:lnTo>
                    <a:lnTo>
                      <a:pt x="250" y="341"/>
                    </a:lnTo>
                    <a:lnTo>
                      <a:pt x="248" y="347"/>
                    </a:lnTo>
                    <a:lnTo>
                      <a:pt x="245" y="352"/>
                    </a:lnTo>
                    <a:lnTo>
                      <a:pt x="241" y="355"/>
                    </a:lnTo>
                    <a:lnTo>
                      <a:pt x="237" y="358"/>
                    </a:lnTo>
                    <a:lnTo>
                      <a:pt x="233" y="361"/>
                    </a:lnTo>
                    <a:lnTo>
                      <a:pt x="228" y="362"/>
                    </a:lnTo>
                    <a:lnTo>
                      <a:pt x="223" y="363"/>
                    </a:lnTo>
                    <a:lnTo>
                      <a:pt x="217" y="363"/>
                    </a:lnTo>
                    <a:lnTo>
                      <a:pt x="219" y="319"/>
                    </a:lnTo>
                    <a:close/>
                    <a:moveTo>
                      <a:pt x="210" y="324"/>
                    </a:moveTo>
                    <a:lnTo>
                      <a:pt x="211" y="321"/>
                    </a:lnTo>
                    <a:lnTo>
                      <a:pt x="211" y="316"/>
                    </a:lnTo>
                    <a:lnTo>
                      <a:pt x="212" y="310"/>
                    </a:lnTo>
                    <a:lnTo>
                      <a:pt x="211" y="303"/>
                    </a:lnTo>
                    <a:lnTo>
                      <a:pt x="209" y="283"/>
                    </a:lnTo>
                    <a:lnTo>
                      <a:pt x="204" y="258"/>
                    </a:lnTo>
                    <a:lnTo>
                      <a:pt x="247" y="248"/>
                    </a:lnTo>
                    <a:lnTo>
                      <a:pt x="250" y="266"/>
                    </a:lnTo>
                    <a:lnTo>
                      <a:pt x="252" y="281"/>
                    </a:lnTo>
                    <a:lnTo>
                      <a:pt x="254" y="295"/>
                    </a:lnTo>
                    <a:lnTo>
                      <a:pt x="255" y="307"/>
                    </a:lnTo>
                    <a:lnTo>
                      <a:pt x="255" y="318"/>
                    </a:lnTo>
                    <a:lnTo>
                      <a:pt x="254" y="327"/>
                    </a:lnTo>
                    <a:lnTo>
                      <a:pt x="252" y="334"/>
                    </a:lnTo>
                    <a:lnTo>
                      <a:pt x="250" y="341"/>
                    </a:lnTo>
                    <a:lnTo>
                      <a:pt x="210" y="324"/>
                    </a:lnTo>
                    <a:close/>
                    <a:moveTo>
                      <a:pt x="204" y="258"/>
                    </a:moveTo>
                    <a:lnTo>
                      <a:pt x="204" y="257"/>
                    </a:lnTo>
                    <a:lnTo>
                      <a:pt x="204" y="258"/>
                    </a:lnTo>
                    <a:lnTo>
                      <a:pt x="226" y="254"/>
                    </a:lnTo>
                    <a:lnTo>
                      <a:pt x="204" y="258"/>
                    </a:lnTo>
                    <a:close/>
                    <a:moveTo>
                      <a:pt x="204" y="258"/>
                    </a:moveTo>
                    <a:lnTo>
                      <a:pt x="193" y="200"/>
                    </a:lnTo>
                    <a:lnTo>
                      <a:pt x="185" y="151"/>
                    </a:lnTo>
                    <a:lnTo>
                      <a:pt x="179" y="110"/>
                    </a:lnTo>
                    <a:lnTo>
                      <a:pt x="175" y="78"/>
                    </a:lnTo>
                    <a:lnTo>
                      <a:pt x="173" y="53"/>
                    </a:lnTo>
                    <a:lnTo>
                      <a:pt x="172" y="36"/>
                    </a:lnTo>
                    <a:lnTo>
                      <a:pt x="172" y="24"/>
                    </a:lnTo>
                    <a:lnTo>
                      <a:pt x="172" y="21"/>
                    </a:lnTo>
                    <a:lnTo>
                      <a:pt x="216" y="22"/>
                    </a:lnTo>
                    <a:lnTo>
                      <a:pt x="216" y="25"/>
                    </a:lnTo>
                    <a:lnTo>
                      <a:pt x="216" y="36"/>
                    </a:lnTo>
                    <a:lnTo>
                      <a:pt x="217" y="52"/>
                    </a:lnTo>
                    <a:lnTo>
                      <a:pt x="219" y="77"/>
                    </a:lnTo>
                    <a:lnTo>
                      <a:pt x="223" y="107"/>
                    </a:lnTo>
                    <a:lnTo>
                      <a:pt x="228" y="146"/>
                    </a:lnTo>
                    <a:lnTo>
                      <a:pt x="236" y="193"/>
                    </a:lnTo>
                    <a:lnTo>
                      <a:pt x="247" y="248"/>
                    </a:lnTo>
                    <a:lnTo>
                      <a:pt x="204" y="258"/>
                    </a:lnTo>
                    <a:close/>
                    <a:moveTo>
                      <a:pt x="172" y="21"/>
                    </a:moveTo>
                    <a:lnTo>
                      <a:pt x="172" y="17"/>
                    </a:lnTo>
                    <a:lnTo>
                      <a:pt x="173" y="13"/>
                    </a:lnTo>
                    <a:lnTo>
                      <a:pt x="173" y="10"/>
                    </a:lnTo>
                    <a:lnTo>
                      <a:pt x="175" y="6"/>
                    </a:lnTo>
                    <a:lnTo>
                      <a:pt x="179" y="4"/>
                    </a:lnTo>
                    <a:lnTo>
                      <a:pt x="183" y="2"/>
                    </a:lnTo>
                    <a:lnTo>
                      <a:pt x="188" y="1"/>
                    </a:lnTo>
                    <a:lnTo>
                      <a:pt x="195" y="0"/>
                    </a:lnTo>
                    <a:lnTo>
                      <a:pt x="202" y="1"/>
                    </a:lnTo>
                    <a:lnTo>
                      <a:pt x="207" y="2"/>
                    </a:lnTo>
                    <a:lnTo>
                      <a:pt x="211" y="5"/>
                    </a:lnTo>
                    <a:lnTo>
                      <a:pt x="214" y="7"/>
                    </a:lnTo>
                    <a:lnTo>
                      <a:pt x="215" y="11"/>
                    </a:lnTo>
                    <a:lnTo>
                      <a:pt x="216" y="14"/>
                    </a:lnTo>
                    <a:lnTo>
                      <a:pt x="216" y="18"/>
                    </a:lnTo>
                    <a:lnTo>
                      <a:pt x="216" y="22"/>
                    </a:lnTo>
                    <a:lnTo>
                      <a:pt x="172" y="21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28" name="Freeform 724">
                <a:extLst>
                  <a:ext uri="{FF2B5EF4-FFF2-40B4-BE49-F238E27FC236}">
                    <a16:creationId xmlns:a16="http://schemas.microsoft.com/office/drawing/2014/main" id="{BA1E4A2B-F748-4522-8CB6-0638AE49F3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28" y="1599"/>
                <a:ext cx="20" cy="17"/>
              </a:xfrm>
              <a:custGeom>
                <a:avLst/>
                <a:gdLst>
                  <a:gd name="T0" fmla="*/ 1 w 381"/>
                  <a:gd name="T1" fmla="*/ 1 h 315"/>
                  <a:gd name="T2" fmla="*/ 1 w 381"/>
                  <a:gd name="T3" fmla="*/ 1 h 315"/>
                  <a:gd name="T4" fmla="*/ 1 w 381"/>
                  <a:gd name="T5" fmla="*/ 1 h 315"/>
                  <a:gd name="T6" fmla="*/ 1 w 381"/>
                  <a:gd name="T7" fmla="*/ 1 h 315"/>
                  <a:gd name="T8" fmla="*/ 1 w 381"/>
                  <a:gd name="T9" fmla="*/ 1 h 315"/>
                  <a:gd name="T10" fmla="*/ 1 w 381"/>
                  <a:gd name="T11" fmla="*/ 1 h 315"/>
                  <a:gd name="T12" fmla="*/ 1 w 381"/>
                  <a:gd name="T13" fmla="*/ 1 h 315"/>
                  <a:gd name="T14" fmla="*/ 1 w 381"/>
                  <a:gd name="T15" fmla="*/ 1 h 315"/>
                  <a:gd name="T16" fmla="*/ 1 w 381"/>
                  <a:gd name="T17" fmla="*/ 1 h 315"/>
                  <a:gd name="T18" fmla="*/ 1 w 381"/>
                  <a:gd name="T19" fmla="*/ 1 h 315"/>
                  <a:gd name="T20" fmla="*/ 1 w 381"/>
                  <a:gd name="T21" fmla="*/ 1 h 315"/>
                  <a:gd name="T22" fmla="*/ 1 w 381"/>
                  <a:gd name="T23" fmla="*/ 1 h 315"/>
                  <a:gd name="T24" fmla="*/ 1 w 381"/>
                  <a:gd name="T25" fmla="*/ 1 h 315"/>
                  <a:gd name="T26" fmla="*/ 1 w 381"/>
                  <a:gd name="T27" fmla="*/ 1 h 315"/>
                  <a:gd name="T28" fmla="*/ 1 w 381"/>
                  <a:gd name="T29" fmla="*/ 1 h 315"/>
                  <a:gd name="T30" fmla="*/ 1 w 381"/>
                  <a:gd name="T31" fmla="*/ 1 h 315"/>
                  <a:gd name="T32" fmla="*/ 1 w 381"/>
                  <a:gd name="T33" fmla="*/ 1 h 315"/>
                  <a:gd name="T34" fmla="*/ 1 w 381"/>
                  <a:gd name="T35" fmla="*/ 1 h 315"/>
                  <a:gd name="T36" fmla="*/ 1 w 381"/>
                  <a:gd name="T37" fmla="*/ 1 h 315"/>
                  <a:gd name="T38" fmla="*/ 0 w 381"/>
                  <a:gd name="T39" fmla="*/ 1 h 315"/>
                  <a:gd name="T40" fmla="*/ 0 w 381"/>
                  <a:gd name="T41" fmla="*/ 1 h 315"/>
                  <a:gd name="T42" fmla="*/ 0 w 381"/>
                  <a:gd name="T43" fmla="*/ 0 h 315"/>
                  <a:gd name="T44" fmla="*/ 0 w 381"/>
                  <a:gd name="T45" fmla="*/ 0 h 315"/>
                  <a:gd name="T46" fmla="*/ 0 w 381"/>
                  <a:gd name="T47" fmla="*/ 0 h 315"/>
                  <a:gd name="T48" fmla="*/ 0 w 381"/>
                  <a:gd name="T49" fmla="*/ 0 h 315"/>
                  <a:gd name="T50" fmla="*/ 0 w 381"/>
                  <a:gd name="T51" fmla="*/ 0 h 315"/>
                  <a:gd name="T52" fmla="*/ 0 w 381"/>
                  <a:gd name="T53" fmla="*/ 1 h 315"/>
                  <a:gd name="T54" fmla="*/ 0 w 381"/>
                  <a:gd name="T55" fmla="*/ 1 h 315"/>
                  <a:gd name="T56" fmla="*/ 1 w 381"/>
                  <a:gd name="T57" fmla="*/ 1 h 315"/>
                  <a:gd name="T58" fmla="*/ 1 w 381"/>
                  <a:gd name="T59" fmla="*/ 1 h 315"/>
                  <a:gd name="T60" fmla="*/ 1 w 381"/>
                  <a:gd name="T61" fmla="*/ 1 h 315"/>
                  <a:gd name="T62" fmla="*/ 1 w 381"/>
                  <a:gd name="T63" fmla="*/ 1 h 315"/>
                  <a:gd name="T64" fmla="*/ 1 w 381"/>
                  <a:gd name="T65" fmla="*/ 1 h 315"/>
                  <a:gd name="T66" fmla="*/ 1 w 381"/>
                  <a:gd name="T67" fmla="*/ 1 h 315"/>
                  <a:gd name="T68" fmla="*/ 1 w 381"/>
                  <a:gd name="T69" fmla="*/ 1 h 315"/>
                  <a:gd name="T70" fmla="*/ 1 w 381"/>
                  <a:gd name="T71" fmla="*/ 1 h 315"/>
                  <a:gd name="T72" fmla="*/ 1 w 381"/>
                  <a:gd name="T73" fmla="*/ 1 h 315"/>
                  <a:gd name="T74" fmla="*/ 0 w 381"/>
                  <a:gd name="T75" fmla="*/ 0 h 315"/>
                  <a:gd name="T76" fmla="*/ 0 w 381"/>
                  <a:gd name="T77" fmla="*/ 0 h 315"/>
                  <a:gd name="T78" fmla="*/ 0 w 381"/>
                  <a:gd name="T79" fmla="*/ 0 h 315"/>
                  <a:gd name="T80" fmla="*/ 0 w 381"/>
                  <a:gd name="T81" fmla="*/ 0 h 315"/>
                  <a:gd name="T82" fmla="*/ 0 w 381"/>
                  <a:gd name="T83" fmla="*/ 0 h 315"/>
                  <a:gd name="T84" fmla="*/ 0 w 381"/>
                  <a:gd name="T85" fmla="*/ 0 h 315"/>
                  <a:gd name="T86" fmla="*/ 0 w 381"/>
                  <a:gd name="T87" fmla="*/ 0 h 315"/>
                  <a:gd name="T88" fmla="*/ 0 w 381"/>
                  <a:gd name="T89" fmla="*/ 0 h 315"/>
                  <a:gd name="T90" fmla="*/ 0 w 381"/>
                  <a:gd name="T91" fmla="*/ 0 h 31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381" h="315">
                    <a:moveTo>
                      <a:pt x="337" y="220"/>
                    </a:moveTo>
                    <a:lnTo>
                      <a:pt x="338" y="216"/>
                    </a:lnTo>
                    <a:lnTo>
                      <a:pt x="341" y="213"/>
                    </a:lnTo>
                    <a:lnTo>
                      <a:pt x="343" y="210"/>
                    </a:lnTo>
                    <a:lnTo>
                      <a:pt x="346" y="207"/>
                    </a:lnTo>
                    <a:lnTo>
                      <a:pt x="350" y="206"/>
                    </a:lnTo>
                    <a:lnTo>
                      <a:pt x="354" y="205"/>
                    </a:lnTo>
                    <a:lnTo>
                      <a:pt x="359" y="206"/>
                    </a:lnTo>
                    <a:lnTo>
                      <a:pt x="366" y="209"/>
                    </a:lnTo>
                    <a:lnTo>
                      <a:pt x="372" y="212"/>
                    </a:lnTo>
                    <a:lnTo>
                      <a:pt x="377" y="215"/>
                    </a:lnTo>
                    <a:lnTo>
                      <a:pt x="379" y="219"/>
                    </a:lnTo>
                    <a:lnTo>
                      <a:pt x="380" y="222"/>
                    </a:lnTo>
                    <a:lnTo>
                      <a:pt x="381" y="226"/>
                    </a:lnTo>
                    <a:lnTo>
                      <a:pt x="380" y="229"/>
                    </a:lnTo>
                    <a:lnTo>
                      <a:pt x="379" y="233"/>
                    </a:lnTo>
                    <a:lnTo>
                      <a:pt x="377" y="238"/>
                    </a:lnTo>
                    <a:lnTo>
                      <a:pt x="337" y="220"/>
                    </a:lnTo>
                    <a:close/>
                    <a:moveTo>
                      <a:pt x="377" y="238"/>
                    </a:moveTo>
                    <a:lnTo>
                      <a:pt x="376" y="241"/>
                    </a:lnTo>
                    <a:lnTo>
                      <a:pt x="371" y="249"/>
                    </a:lnTo>
                    <a:lnTo>
                      <a:pt x="365" y="260"/>
                    </a:lnTo>
                    <a:lnTo>
                      <a:pt x="355" y="272"/>
                    </a:lnTo>
                    <a:lnTo>
                      <a:pt x="349" y="279"/>
                    </a:lnTo>
                    <a:lnTo>
                      <a:pt x="343" y="287"/>
                    </a:lnTo>
                    <a:lnTo>
                      <a:pt x="335" y="293"/>
                    </a:lnTo>
                    <a:lnTo>
                      <a:pt x="327" y="299"/>
                    </a:lnTo>
                    <a:lnTo>
                      <a:pt x="318" y="304"/>
                    </a:lnTo>
                    <a:lnTo>
                      <a:pt x="309" y="309"/>
                    </a:lnTo>
                    <a:lnTo>
                      <a:pt x="299" y="312"/>
                    </a:lnTo>
                    <a:lnTo>
                      <a:pt x="287" y="314"/>
                    </a:lnTo>
                    <a:lnTo>
                      <a:pt x="275" y="315"/>
                    </a:lnTo>
                    <a:lnTo>
                      <a:pt x="263" y="314"/>
                    </a:lnTo>
                    <a:lnTo>
                      <a:pt x="249" y="312"/>
                    </a:lnTo>
                    <a:lnTo>
                      <a:pt x="235" y="307"/>
                    </a:lnTo>
                    <a:lnTo>
                      <a:pt x="221" y="301"/>
                    </a:lnTo>
                    <a:lnTo>
                      <a:pt x="204" y="292"/>
                    </a:lnTo>
                    <a:lnTo>
                      <a:pt x="188" y="280"/>
                    </a:lnTo>
                    <a:lnTo>
                      <a:pt x="171" y="266"/>
                    </a:lnTo>
                    <a:lnTo>
                      <a:pt x="153" y="250"/>
                    </a:lnTo>
                    <a:lnTo>
                      <a:pt x="134" y="229"/>
                    </a:lnTo>
                    <a:lnTo>
                      <a:pt x="114" y="206"/>
                    </a:lnTo>
                    <a:lnTo>
                      <a:pt x="94" y="179"/>
                    </a:lnTo>
                    <a:lnTo>
                      <a:pt x="72" y="148"/>
                    </a:lnTo>
                    <a:lnTo>
                      <a:pt x="51" y="115"/>
                    </a:lnTo>
                    <a:lnTo>
                      <a:pt x="27" y="76"/>
                    </a:lnTo>
                    <a:lnTo>
                      <a:pt x="4" y="34"/>
                    </a:lnTo>
                    <a:lnTo>
                      <a:pt x="43" y="13"/>
                    </a:lnTo>
                    <a:lnTo>
                      <a:pt x="62" y="48"/>
                    </a:lnTo>
                    <a:lnTo>
                      <a:pt x="82" y="81"/>
                    </a:lnTo>
                    <a:lnTo>
                      <a:pt x="99" y="110"/>
                    </a:lnTo>
                    <a:lnTo>
                      <a:pt x="116" y="136"/>
                    </a:lnTo>
                    <a:lnTo>
                      <a:pt x="134" y="159"/>
                    </a:lnTo>
                    <a:lnTo>
                      <a:pt x="149" y="179"/>
                    </a:lnTo>
                    <a:lnTo>
                      <a:pt x="164" y="198"/>
                    </a:lnTo>
                    <a:lnTo>
                      <a:pt x="179" y="213"/>
                    </a:lnTo>
                    <a:lnTo>
                      <a:pt x="193" y="226"/>
                    </a:lnTo>
                    <a:lnTo>
                      <a:pt x="206" y="236"/>
                    </a:lnTo>
                    <a:lnTo>
                      <a:pt x="219" y="246"/>
                    </a:lnTo>
                    <a:lnTo>
                      <a:pt x="230" y="253"/>
                    </a:lnTo>
                    <a:lnTo>
                      <a:pt x="241" y="258"/>
                    </a:lnTo>
                    <a:lnTo>
                      <a:pt x="251" y="262"/>
                    </a:lnTo>
                    <a:lnTo>
                      <a:pt x="262" y="264"/>
                    </a:lnTo>
                    <a:lnTo>
                      <a:pt x="270" y="265"/>
                    </a:lnTo>
                    <a:lnTo>
                      <a:pt x="279" y="265"/>
                    </a:lnTo>
                    <a:lnTo>
                      <a:pt x="286" y="264"/>
                    </a:lnTo>
                    <a:lnTo>
                      <a:pt x="293" y="262"/>
                    </a:lnTo>
                    <a:lnTo>
                      <a:pt x="301" y="259"/>
                    </a:lnTo>
                    <a:lnTo>
                      <a:pt x="307" y="256"/>
                    </a:lnTo>
                    <a:lnTo>
                      <a:pt x="312" y="252"/>
                    </a:lnTo>
                    <a:lnTo>
                      <a:pt x="317" y="248"/>
                    </a:lnTo>
                    <a:lnTo>
                      <a:pt x="321" y="244"/>
                    </a:lnTo>
                    <a:lnTo>
                      <a:pt x="333" y="227"/>
                    </a:lnTo>
                    <a:lnTo>
                      <a:pt x="337" y="220"/>
                    </a:lnTo>
                    <a:lnTo>
                      <a:pt x="377" y="238"/>
                    </a:lnTo>
                    <a:close/>
                    <a:moveTo>
                      <a:pt x="4" y="34"/>
                    </a:moveTo>
                    <a:lnTo>
                      <a:pt x="2" y="30"/>
                    </a:lnTo>
                    <a:lnTo>
                      <a:pt x="1" y="27"/>
                    </a:lnTo>
                    <a:lnTo>
                      <a:pt x="0" y="23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7" y="8"/>
                    </a:lnTo>
                    <a:lnTo>
                      <a:pt x="13" y="4"/>
                    </a:lnTo>
                    <a:lnTo>
                      <a:pt x="19" y="1"/>
                    </a:lnTo>
                    <a:lnTo>
                      <a:pt x="25" y="0"/>
                    </a:lnTo>
                    <a:lnTo>
                      <a:pt x="29" y="0"/>
                    </a:lnTo>
                    <a:lnTo>
                      <a:pt x="32" y="1"/>
                    </a:lnTo>
                    <a:lnTo>
                      <a:pt x="35" y="3"/>
                    </a:lnTo>
                    <a:lnTo>
                      <a:pt x="39" y="6"/>
                    </a:lnTo>
                    <a:lnTo>
                      <a:pt x="41" y="9"/>
                    </a:lnTo>
                    <a:lnTo>
                      <a:pt x="43" y="13"/>
                    </a:lnTo>
                    <a:lnTo>
                      <a:pt x="4" y="34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29" name="Freeform 725">
                <a:extLst>
                  <a:ext uri="{FF2B5EF4-FFF2-40B4-BE49-F238E27FC236}">
                    <a16:creationId xmlns:a16="http://schemas.microsoft.com/office/drawing/2014/main" id="{19D00C68-C4C7-46B1-BFB0-24AF8EA268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71" y="1618"/>
                <a:ext cx="12" cy="20"/>
              </a:xfrm>
              <a:custGeom>
                <a:avLst/>
                <a:gdLst>
                  <a:gd name="T0" fmla="*/ 0 w 224"/>
                  <a:gd name="T1" fmla="*/ 0 h 379"/>
                  <a:gd name="T2" fmla="*/ 0 w 224"/>
                  <a:gd name="T3" fmla="*/ 0 h 379"/>
                  <a:gd name="T4" fmla="*/ 0 w 224"/>
                  <a:gd name="T5" fmla="*/ 0 h 379"/>
                  <a:gd name="T6" fmla="*/ 0 w 224"/>
                  <a:gd name="T7" fmla="*/ 0 h 379"/>
                  <a:gd name="T8" fmla="*/ 0 w 224"/>
                  <a:gd name="T9" fmla="*/ 0 h 379"/>
                  <a:gd name="T10" fmla="*/ 0 w 224"/>
                  <a:gd name="T11" fmla="*/ 0 h 379"/>
                  <a:gd name="T12" fmla="*/ 0 w 224"/>
                  <a:gd name="T13" fmla="*/ 0 h 379"/>
                  <a:gd name="T14" fmla="*/ 0 w 224"/>
                  <a:gd name="T15" fmla="*/ 0 h 379"/>
                  <a:gd name="T16" fmla="*/ 0 w 224"/>
                  <a:gd name="T17" fmla="*/ 0 h 379"/>
                  <a:gd name="T18" fmla="*/ 0 w 224"/>
                  <a:gd name="T19" fmla="*/ 0 h 379"/>
                  <a:gd name="T20" fmla="*/ 0 w 224"/>
                  <a:gd name="T21" fmla="*/ 0 h 379"/>
                  <a:gd name="T22" fmla="*/ 0 w 224"/>
                  <a:gd name="T23" fmla="*/ 1 h 379"/>
                  <a:gd name="T24" fmla="*/ 0 w 224"/>
                  <a:gd name="T25" fmla="*/ 1 h 379"/>
                  <a:gd name="T26" fmla="*/ 0 w 224"/>
                  <a:gd name="T27" fmla="*/ 1 h 379"/>
                  <a:gd name="T28" fmla="*/ 1 w 224"/>
                  <a:gd name="T29" fmla="*/ 1 h 379"/>
                  <a:gd name="T30" fmla="*/ 1 w 224"/>
                  <a:gd name="T31" fmla="*/ 1 h 379"/>
                  <a:gd name="T32" fmla="*/ 1 w 224"/>
                  <a:gd name="T33" fmla="*/ 1 h 379"/>
                  <a:gd name="T34" fmla="*/ 1 w 224"/>
                  <a:gd name="T35" fmla="*/ 1 h 379"/>
                  <a:gd name="T36" fmla="*/ 1 w 224"/>
                  <a:gd name="T37" fmla="*/ 1 h 379"/>
                  <a:gd name="T38" fmla="*/ 0 w 224"/>
                  <a:gd name="T39" fmla="*/ 1 h 379"/>
                  <a:gd name="T40" fmla="*/ 0 w 224"/>
                  <a:gd name="T41" fmla="*/ 1 h 379"/>
                  <a:gd name="T42" fmla="*/ 0 w 224"/>
                  <a:gd name="T43" fmla="*/ 1 h 379"/>
                  <a:gd name="T44" fmla="*/ 0 w 224"/>
                  <a:gd name="T45" fmla="*/ 1 h 379"/>
                  <a:gd name="T46" fmla="*/ 0 w 224"/>
                  <a:gd name="T47" fmla="*/ 0 h 379"/>
                  <a:gd name="T48" fmla="*/ 0 w 224"/>
                  <a:gd name="T49" fmla="*/ 0 h 379"/>
                  <a:gd name="T50" fmla="*/ 0 w 224"/>
                  <a:gd name="T51" fmla="*/ 0 h 379"/>
                  <a:gd name="T52" fmla="*/ 0 w 224"/>
                  <a:gd name="T53" fmla="*/ 1 h 379"/>
                  <a:gd name="T54" fmla="*/ 0 w 224"/>
                  <a:gd name="T55" fmla="*/ 1 h 379"/>
                  <a:gd name="T56" fmla="*/ 0 w 224"/>
                  <a:gd name="T57" fmla="*/ 1 h 379"/>
                  <a:gd name="T58" fmla="*/ 0 w 224"/>
                  <a:gd name="T59" fmla="*/ 1 h 379"/>
                  <a:gd name="T60" fmla="*/ 0 w 224"/>
                  <a:gd name="T61" fmla="*/ 1 h 379"/>
                  <a:gd name="T62" fmla="*/ 0 w 224"/>
                  <a:gd name="T63" fmla="*/ 1 h 379"/>
                  <a:gd name="T64" fmla="*/ 0 w 224"/>
                  <a:gd name="T65" fmla="*/ 0 h 379"/>
                  <a:gd name="T66" fmla="*/ 0 w 224"/>
                  <a:gd name="T67" fmla="*/ 0 h 379"/>
                  <a:gd name="T68" fmla="*/ 0 w 224"/>
                  <a:gd name="T69" fmla="*/ 0 h 379"/>
                  <a:gd name="T70" fmla="*/ 1 w 224"/>
                  <a:gd name="T71" fmla="*/ 0 h 379"/>
                  <a:gd name="T72" fmla="*/ 1 w 224"/>
                  <a:gd name="T73" fmla="*/ 0 h 379"/>
                  <a:gd name="T74" fmla="*/ 1 w 224"/>
                  <a:gd name="T75" fmla="*/ 0 h 379"/>
                  <a:gd name="T76" fmla="*/ 1 w 224"/>
                  <a:gd name="T77" fmla="*/ 1 h 379"/>
                  <a:gd name="T78" fmla="*/ 1 w 224"/>
                  <a:gd name="T79" fmla="*/ 1 h 379"/>
                  <a:gd name="T80" fmla="*/ 1 w 224"/>
                  <a:gd name="T81" fmla="*/ 1 h 379"/>
                  <a:gd name="T82" fmla="*/ 1 w 224"/>
                  <a:gd name="T83" fmla="*/ 0 h 379"/>
                  <a:gd name="T84" fmla="*/ 1 w 224"/>
                  <a:gd name="T85" fmla="*/ 0 h 379"/>
                  <a:gd name="T86" fmla="*/ 1 w 224"/>
                  <a:gd name="T87" fmla="*/ 0 h 379"/>
                  <a:gd name="T88" fmla="*/ 1 w 224"/>
                  <a:gd name="T89" fmla="*/ 0 h 379"/>
                  <a:gd name="T90" fmla="*/ 1 w 224"/>
                  <a:gd name="T91" fmla="*/ 0 h 379"/>
                  <a:gd name="T92" fmla="*/ 1 w 224"/>
                  <a:gd name="T93" fmla="*/ 0 h 379"/>
                  <a:gd name="T94" fmla="*/ 1 w 224"/>
                  <a:gd name="T95" fmla="*/ 0 h 379"/>
                  <a:gd name="T96" fmla="*/ 1 w 224"/>
                  <a:gd name="T97" fmla="*/ 0 h 379"/>
                  <a:gd name="T98" fmla="*/ 1 w 224"/>
                  <a:gd name="T99" fmla="*/ 0 h 37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24" h="379">
                    <a:moveTo>
                      <a:pt x="4" y="32"/>
                    </a:moveTo>
                    <a:lnTo>
                      <a:pt x="2" y="29"/>
                    </a:lnTo>
                    <a:lnTo>
                      <a:pt x="1" y="25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2" y="14"/>
                    </a:lnTo>
                    <a:lnTo>
                      <a:pt x="4" y="11"/>
                    </a:lnTo>
                    <a:lnTo>
                      <a:pt x="9" y="6"/>
                    </a:lnTo>
                    <a:lnTo>
                      <a:pt x="15" y="3"/>
                    </a:lnTo>
                    <a:lnTo>
                      <a:pt x="22" y="1"/>
                    </a:lnTo>
                    <a:lnTo>
                      <a:pt x="27" y="0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8" y="5"/>
                    </a:lnTo>
                    <a:lnTo>
                      <a:pt x="40" y="9"/>
                    </a:lnTo>
                    <a:lnTo>
                      <a:pt x="42" y="12"/>
                    </a:lnTo>
                    <a:lnTo>
                      <a:pt x="44" y="16"/>
                    </a:lnTo>
                    <a:lnTo>
                      <a:pt x="4" y="32"/>
                    </a:lnTo>
                    <a:close/>
                    <a:moveTo>
                      <a:pt x="44" y="16"/>
                    </a:moveTo>
                    <a:lnTo>
                      <a:pt x="49" y="33"/>
                    </a:lnTo>
                    <a:lnTo>
                      <a:pt x="62" y="79"/>
                    </a:lnTo>
                    <a:lnTo>
                      <a:pt x="81" y="143"/>
                    </a:lnTo>
                    <a:lnTo>
                      <a:pt x="100" y="210"/>
                    </a:lnTo>
                    <a:lnTo>
                      <a:pt x="119" y="272"/>
                    </a:lnTo>
                    <a:lnTo>
                      <a:pt x="134" y="316"/>
                    </a:lnTo>
                    <a:lnTo>
                      <a:pt x="138" y="327"/>
                    </a:lnTo>
                    <a:lnTo>
                      <a:pt x="140" y="330"/>
                    </a:lnTo>
                    <a:lnTo>
                      <a:pt x="139" y="322"/>
                    </a:lnTo>
                    <a:lnTo>
                      <a:pt x="136" y="303"/>
                    </a:lnTo>
                    <a:lnTo>
                      <a:pt x="179" y="294"/>
                    </a:lnTo>
                    <a:lnTo>
                      <a:pt x="184" y="319"/>
                    </a:lnTo>
                    <a:lnTo>
                      <a:pt x="187" y="339"/>
                    </a:lnTo>
                    <a:lnTo>
                      <a:pt x="188" y="355"/>
                    </a:lnTo>
                    <a:lnTo>
                      <a:pt x="189" y="367"/>
                    </a:lnTo>
                    <a:lnTo>
                      <a:pt x="188" y="375"/>
                    </a:lnTo>
                    <a:lnTo>
                      <a:pt x="185" y="379"/>
                    </a:lnTo>
                    <a:lnTo>
                      <a:pt x="182" y="379"/>
                    </a:lnTo>
                    <a:lnTo>
                      <a:pt x="178" y="377"/>
                    </a:lnTo>
                    <a:lnTo>
                      <a:pt x="172" y="372"/>
                    </a:lnTo>
                    <a:lnTo>
                      <a:pt x="165" y="364"/>
                    </a:lnTo>
                    <a:lnTo>
                      <a:pt x="158" y="353"/>
                    </a:lnTo>
                    <a:lnTo>
                      <a:pt x="150" y="340"/>
                    </a:lnTo>
                    <a:lnTo>
                      <a:pt x="134" y="309"/>
                    </a:lnTo>
                    <a:lnTo>
                      <a:pt x="114" y="274"/>
                    </a:lnTo>
                    <a:lnTo>
                      <a:pt x="95" y="234"/>
                    </a:lnTo>
                    <a:lnTo>
                      <a:pt x="75" y="193"/>
                    </a:lnTo>
                    <a:lnTo>
                      <a:pt x="57" y="153"/>
                    </a:lnTo>
                    <a:lnTo>
                      <a:pt x="40" y="115"/>
                    </a:lnTo>
                    <a:lnTo>
                      <a:pt x="25" y="82"/>
                    </a:lnTo>
                    <a:lnTo>
                      <a:pt x="14" y="56"/>
                    </a:lnTo>
                    <a:lnTo>
                      <a:pt x="6" y="39"/>
                    </a:lnTo>
                    <a:lnTo>
                      <a:pt x="4" y="32"/>
                    </a:lnTo>
                    <a:lnTo>
                      <a:pt x="44" y="16"/>
                    </a:lnTo>
                    <a:close/>
                    <a:moveTo>
                      <a:pt x="136" y="303"/>
                    </a:moveTo>
                    <a:lnTo>
                      <a:pt x="136" y="301"/>
                    </a:lnTo>
                    <a:lnTo>
                      <a:pt x="136" y="302"/>
                    </a:lnTo>
                    <a:lnTo>
                      <a:pt x="157" y="298"/>
                    </a:lnTo>
                    <a:lnTo>
                      <a:pt x="136" y="303"/>
                    </a:lnTo>
                    <a:close/>
                    <a:moveTo>
                      <a:pt x="136" y="302"/>
                    </a:moveTo>
                    <a:lnTo>
                      <a:pt x="134" y="288"/>
                    </a:lnTo>
                    <a:lnTo>
                      <a:pt x="134" y="272"/>
                    </a:lnTo>
                    <a:lnTo>
                      <a:pt x="135" y="254"/>
                    </a:lnTo>
                    <a:lnTo>
                      <a:pt x="137" y="235"/>
                    </a:lnTo>
                    <a:lnTo>
                      <a:pt x="140" y="216"/>
                    </a:lnTo>
                    <a:lnTo>
                      <a:pt x="144" y="197"/>
                    </a:lnTo>
                    <a:lnTo>
                      <a:pt x="148" y="177"/>
                    </a:lnTo>
                    <a:lnTo>
                      <a:pt x="152" y="159"/>
                    </a:lnTo>
                    <a:lnTo>
                      <a:pt x="162" y="124"/>
                    </a:lnTo>
                    <a:lnTo>
                      <a:pt x="171" y="96"/>
                    </a:lnTo>
                    <a:lnTo>
                      <a:pt x="177" y="76"/>
                    </a:lnTo>
                    <a:lnTo>
                      <a:pt x="180" y="69"/>
                    </a:lnTo>
                    <a:lnTo>
                      <a:pt x="221" y="83"/>
                    </a:lnTo>
                    <a:lnTo>
                      <a:pt x="219" y="90"/>
                    </a:lnTo>
                    <a:lnTo>
                      <a:pt x="213" y="108"/>
                    </a:lnTo>
                    <a:lnTo>
                      <a:pt x="204" y="134"/>
                    </a:lnTo>
                    <a:lnTo>
                      <a:pt x="195" y="166"/>
                    </a:lnTo>
                    <a:lnTo>
                      <a:pt x="187" y="201"/>
                    </a:lnTo>
                    <a:lnTo>
                      <a:pt x="181" y="236"/>
                    </a:lnTo>
                    <a:lnTo>
                      <a:pt x="179" y="252"/>
                    </a:lnTo>
                    <a:lnTo>
                      <a:pt x="178" y="267"/>
                    </a:lnTo>
                    <a:lnTo>
                      <a:pt x="178" y="282"/>
                    </a:lnTo>
                    <a:lnTo>
                      <a:pt x="179" y="294"/>
                    </a:lnTo>
                    <a:lnTo>
                      <a:pt x="136" y="302"/>
                    </a:lnTo>
                    <a:close/>
                    <a:moveTo>
                      <a:pt x="180" y="69"/>
                    </a:moveTo>
                    <a:lnTo>
                      <a:pt x="181" y="65"/>
                    </a:lnTo>
                    <a:lnTo>
                      <a:pt x="183" y="62"/>
                    </a:lnTo>
                    <a:lnTo>
                      <a:pt x="184" y="59"/>
                    </a:lnTo>
                    <a:lnTo>
                      <a:pt x="187" y="56"/>
                    </a:lnTo>
                    <a:lnTo>
                      <a:pt x="190" y="54"/>
                    </a:lnTo>
                    <a:lnTo>
                      <a:pt x="195" y="54"/>
                    </a:lnTo>
                    <a:lnTo>
                      <a:pt x="200" y="54"/>
                    </a:lnTo>
                    <a:lnTo>
                      <a:pt x="207" y="56"/>
                    </a:lnTo>
                    <a:lnTo>
                      <a:pt x="214" y="59"/>
                    </a:lnTo>
                    <a:lnTo>
                      <a:pt x="219" y="62"/>
                    </a:lnTo>
                    <a:lnTo>
                      <a:pt x="222" y="65"/>
                    </a:lnTo>
                    <a:lnTo>
                      <a:pt x="223" y="69"/>
                    </a:lnTo>
                    <a:lnTo>
                      <a:pt x="224" y="72"/>
                    </a:lnTo>
                    <a:lnTo>
                      <a:pt x="223" y="76"/>
                    </a:lnTo>
                    <a:lnTo>
                      <a:pt x="222" y="80"/>
                    </a:lnTo>
                    <a:lnTo>
                      <a:pt x="221" y="83"/>
                    </a:lnTo>
                    <a:lnTo>
                      <a:pt x="180" y="69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30" name="Freeform 726">
                <a:extLst>
                  <a:ext uri="{FF2B5EF4-FFF2-40B4-BE49-F238E27FC236}">
                    <a16:creationId xmlns:a16="http://schemas.microsoft.com/office/drawing/2014/main" id="{C1E90F63-F842-4EDB-8F76-F5FA6DDC9D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62" y="1619"/>
                <a:ext cx="12" cy="23"/>
              </a:xfrm>
              <a:custGeom>
                <a:avLst/>
                <a:gdLst>
                  <a:gd name="T0" fmla="*/ 1 w 231"/>
                  <a:gd name="T1" fmla="*/ 0 h 433"/>
                  <a:gd name="T2" fmla="*/ 1 w 231"/>
                  <a:gd name="T3" fmla="*/ 0 h 433"/>
                  <a:gd name="T4" fmla="*/ 1 w 231"/>
                  <a:gd name="T5" fmla="*/ 0 h 433"/>
                  <a:gd name="T6" fmla="*/ 1 w 231"/>
                  <a:gd name="T7" fmla="*/ 0 h 433"/>
                  <a:gd name="T8" fmla="*/ 1 w 231"/>
                  <a:gd name="T9" fmla="*/ 0 h 433"/>
                  <a:gd name="T10" fmla="*/ 1 w 231"/>
                  <a:gd name="T11" fmla="*/ 0 h 433"/>
                  <a:gd name="T12" fmla="*/ 1 w 231"/>
                  <a:gd name="T13" fmla="*/ 0 h 433"/>
                  <a:gd name="T14" fmla="*/ 1 w 231"/>
                  <a:gd name="T15" fmla="*/ 0 h 433"/>
                  <a:gd name="T16" fmla="*/ 1 w 231"/>
                  <a:gd name="T17" fmla="*/ 0 h 433"/>
                  <a:gd name="T18" fmla="*/ 0 w 231"/>
                  <a:gd name="T19" fmla="*/ 1 h 433"/>
                  <a:gd name="T20" fmla="*/ 1 w 231"/>
                  <a:gd name="T21" fmla="*/ 0 h 433"/>
                  <a:gd name="T22" fmla="*/ 0 w 231"/>
                  <a:gd name="T23" fmla="*/ 1 h 433"/>
                  <a:gd name="T24" fmla="*/ 0 w 231"/>
                  <a:gd name="T25" fmla="*/ 1 h 433"/>
                  <a:gd name="T26" fmla="*/ 0 w 231"/>
                  <a:gd name="T27" fmla="*/ 1 h 433"/>
                  <a:gd name="T28" fmla="*/ 0 w 231"/>
                  <a:gd name="T29" fmla="*/ 1 h 433"/>
                  <a:gd name="T30" fmla="*/ 0 w 231"/>
                  <a:gd name="T31" fmla="*/ 1 h 433"/>
                  <a:gd name="T32" fmla="*/ 0 w 231"/>
                  <a:gd name="T33" fmla="*/ 0 h 433"/>
                  <a:gd name="T34" fmla="*/ 0 w 231"/>
                  <a:gd name="T35" fmla="*/ 0 h 433"/>
                  <a:gd name="T36" fmla="*/ 0 w 231"/>
                  <a:gd name="T37" fmla="*/ 0 h 433"/>
                  <a:gd name="T38" fmla="*/ 0 w 231"/>
                  <a:gd name="T39" fmla="*/ 0 h 433"/>
                  <a:gd name="T40" fmla="*/ 0 w 231"/>
                  <a:gd name="T41" fmla="*/ 0 h 433"/>
                  <a:gd name="T42" fmla="*/ 0 w 231"/>
                  <a:gd name="T43" fmla="*/ 0 h 433"/>
                  <a:gd name="T44" fmla="*/ 0 w 231"/>
                  <a:gd name="T45" fmla="*/ 0 h 433"/>
                  <a:gd name="T46" fmla="*/ 0 w 231"/>
                  <a:gd name="T47" fmla="*/ 1 h 433"/>
                  <a:gd name="T48" fmla="*/ 0 w 231"/>
                  <a:gd name="T49" fmla="*/ 1 h 433"/>
                  <a:gd name="T50" fmla="*/ 0 w 231"/>
                  <a:gd name="T51" fmla="*/ 1 h 433"/>
                  <a:gd name="T52" fmla="*/ 0 w 231"/>
                  <a:gd name="T53" fmla="*/ 0 h 433"/>
                  <a:gd name="T54" fmla="*/ 0 w 231"/>
                  <a:gd name="T55" fmla="*/ 0 h 433"/>
                  <a:gd name="T56" fmla="*/ 0 w 231"/>
                  <a:gd name="T57" fmla="*/ 0 h 433"/>
                  <a:gd name="T58" fmla="*/ 0 w 231"/>
                  <a:gd name="T59" fmla="*/ 0 h 433"/>
                  <a:gd name="T60" fmla="*/ 0 w 231"/>
                  <a:gd name="T61" fmla="*/ 0 h 433"/>
                  <a:gd name="T62" fmla="*/ 0 w 231"/>
                  <a:gd name="T63" fmla="*/ 0 h 433"/>
                  <a:gd name="T64" fmla="*/ 0 w 231"/>
                  <a:gd name="T65" fmla="*/ 0 h 433"/>
                  <a:gd name="T66" fmla="*/ 0 w 231"/>
                  <a:gd name="T67" fmla="*/ 0 h 433"/>
                  <a:gd name="T68" fmla="*/ 0 w 231"/>
                  <a:gd name="T69" fmla="*/ 0 h 43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31" h="433">
                    <a:moveTo>
                      <a:pt x="187" y="158"/>
                    </a:moveTo>
                    <a:lnTo>
                      <a:pt x="188" y="155"/>
                    </a:lnTo>
                    <a:lnTo>
                      <a:pt x="189" y="151"/>
                    </a:lnTo>
                    <a:lnTo>
                      <a:pt x="191" y="148"/>
                    </a:lnTo>
                    <a:lnTo>
                      <a:pt x="193" y="145"/>
                    </a:lnTo>
                    <a:lnTo>
                      <a:pt x="196" y="143"/>
                    </a:lnTo>
                    <a:lnTo>
                      <a:pt x="201" y="142"/>
                    </a:lnTo>
                    <a:lnTo>
                      <a:pt x="206" y="142"/>
                    </a:lnTo>
                    <a:lnTo>
                      <a:pt x="214" y="143"/>
                    </a:lnTo>
                    <a:lnTo>
                      <a:pt x="221" y="145"/>
                    </a:lnTo>
                    <a:lnTo>
                      <a:pt x="226" y="148"/>
                    </a:lnTo>
                    <a:lnTo>
                      <a:pt x="229" y="151"/>
                    </a:lnTo>
                    <a:lnTo>
                      <a:pt x="230" y="154"/>
                    </a:lnTo>
                    <a:lnTo>
                      <a:pt x="231" y="158"/>
                    </a:lnTo>
                    <a:lnTo>
                      <a:pt x="231" y="162"/>
                    </a:lnTo>
                    <a:lnTo>
                      <a:pt x="230" y="165"/>
                    </a:lnTo>
                    <a:lnTo>
                      <a:pt x="229" y="169"/>
                    </a:lnTo>
                    <a:lnTo>
                      <a:pt x="187" y="158"/>
                    </a:lnTo>
                    <a:close/>
                    <a:moveTo>
                      <a:pt x="229" y="169"/>
                    </a:moveTo>
                    <a:lnTo>
                      <a:pt x="179" y="358"/>
                    </a:lnTo>
                    <a:lnTo>
                      <a:pt x="137" y="347"/>
                    </a:lnTo>
                    <a:lnTo>
                      <a:pt x="187" y="158"/>
                    </a:lnTo>
                    <a:lnTo>
                      <a:pt x="229" y="169"/>
                    </a:lnTo>
                    <a:close/>
                    <a:moveTo>
                      <a:pt x="179" y="358"/>
                    </a:moveTo>
                    <a:lnTo>
                      <a:pt x="159" y="433"/>
                    </a:lnTo>
                    <a:lnTo>
                      <a:pt x="137" y="359"/>
                    </a:lnTo>
                    <a:lnTo>
                      <a:pt x="158" y="353"/>
                    </a:lnTo>
                    <a:lnTo>
                      <a:pt x="179" y="358"/>
                    </a:lnTo>
                    <a:close/>
                    <a:moveTo>
                      <a:pt x="137" y="359"/>
                    </a:moveTo>
                    <a:lnTo>
                      <a:pt x="134" y="348"/>
                    </a:lnTo>
                    <a:lnTo>
                      <a:pt x="126" y="321"/>
                    </a:lnTo>
                    <a:lnTo>
                      <a:pt x="112" y="280"/>
                    </a:lnTo>
                    <a:lnTo>
                      <a:pt x="95" y="231"/>
                    </a:lnTo>
                    <a:lnTo>
                      <a:pt x="75" y="178"/>
                    </a:lnTo>
                    <a:lnTo>
                      <a:pt x="53" y="124"/>
                    </a:lnTo>
                    <a:lnTo>
                      <a:pt x="42" y="99"/>
                    </a:lnTo>
                    <a:lnTo>
                      <a:pt x="29" y="75"/>
                    </a:lnTo>
                    <a:lnTo>
                      <a:pt x="18" y="55"/>
                    </a:lnTo>
                    <a:lnTo>
                      <a:pt x="6" y="35"/>
                    </a:lnTo>
                    <a:lnTo>
                      <a:pt x="43" y="11"/>
                    </a:lnTo>
                    <a:lnTo>
                      <a:pt x="55" y="30"/>
                    </a:lnTo>
                    <a:lnTo>
                      <a:pt x="67" y="53"/>
                    </a:lnTo>
                    <a:lnTo>
                      <a:pt x="79" y="77"/>
                    </a:lnTo>
                    <a:lnTo>
                      <a:pt x="92" y="104"/>
                    </a:lnTo>
                    <a:lnTo>
                      <a:pt x="103" y="132"/>
                    </a:lnTo>
                    <a:lnTo>
                      <a:pt x="114" y="159"/>
                    </a:lnTo>
                    <a:lnTo>
                      <a:pt x="126" y="187"/>
                    </a:lnTo>
                    <a:lnTo>
                      <a:pt x="136" y="214"/>
                    </a:lnTo>
                    <a:lnTo>
                      <a:pt x="153" y="266"/>
                    </a:lnTo>
                    <a:lnTo>
                      <a:pt x="166" y="308"/>
                    </a:lnTo>
                    <a:lnTo>
                      <a:pt x="176" y="336"/>
                    </a:lnTo>
                    <a:lnTo>
                      <a:pt x="179" y="346"/>
                    </a:lnTo>
                    <a:lnTo>
                      <a:pt x="137" y="359"/>
                    </a:lnTo>
                    <a:close/>
                    <a:moveTo>
                      <a:pt x="6" y="35"/>
                    </a:moveTo>
                    <a:lnTo>
                      <a:pt x="4" y="32"/>
                    </a:lnTo>
                    <a:lnTo>
                      <a:pt x="2" y="29"/>
                    </a:lnTo>
                    <a:lnTo>
                      <a:pt x="1" y="25"/>
                    </a:lnTo>
                    <a:lnTo>
                      <a:pt x="0" y="22"/>
                    </a:lnTo>
                    <a:lnTo>
                      <a:pt x="1" y="18"/>
                    </a:lnTo>
                    <a:lnTo>
                      <a:pt x="3" y="14"/>
                    </a:lnTo>
                    <a:lnTo>
                      <a:pt x="6" y="10"/>
                    </a:lnTo>
                    <a:lnTo>
                      <a:pt x="12" y="6"/>
                    </a:lnTo>
                    <a:lnTo>
                      <a:pt x="18" y="2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31" y="1"/>
                    </a:lnTo>
                    <a:lnTo>
                      <a:pt x="34" y="2"/>
                    </a:lnTo>
                    <a:lnTo>
                      <a:pt x="37" y="5"/>
                    </a:lnTo>
                    <a:lnTo>
                      <a:pt x="40" y="8"/>
                    </a:lnTo>
                    <a:lnTo>
                      <a:pt x="43" y="11"/>
                    </a:lnTo>
                    <a:lnTo>
                      <a:pt x="6" y="35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31" name="Freeform 727">
                <a:extLst>
                  <a:ext uri="{FF2B5EF4-FFF2-40B4-BE49-F238E27FC236}">
                    <a16:creationId xmlns:a16="http://schemas.microsoft.com/office/drawing/2014/main" id="{629CC0BC-CE96-434D-9DAA-58B82D56B69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81" y="1623"/>
                <a:ext cx="15" cy="24"/>
              </a:xfrm>
              <a:custGeom>
                <a:avLst/>
                <a:gdLst>
                  <a:gd name="T0" fmla="*/ 0 w 283"/>
                  <a:gd name="T1" fmla="*/ 0 h 447"/>
                  <a:gd name="T2" fmla="*/ 0 w 283"/>
                  <a:gd name="T3" fmla="*/ 0 h 447"/>
                  <a:gd name="T4" fmla="*/ 0 w 283"/>
                  <a:gd name="T5" fmla="*/ 0 h 447"/>
                  <a:gd name="T6" fmla="*/ 0 w 283"/>
                  <a:gd name="T7" fmla="*/ 0 h 447"/>
                  <a:gd name="T8" fmla="*/ 0 w 283"/>
                  <a:gd name="T9" fmla="*/ 0 h 447"/>
                  <a:gd name="T10" fmla="*/ 0 w 283"/>
                  <a:gd name="T11" fmla="*/ 0 h 447"/>
                  <a:gd name="T12" fmla="*/ 0 w 283"/>
                  <a:gd name="T13" fmla="*/ 0 h 447"/>
                  <a:gd name="T14" fmla="*/ 0 w 283"/>
                  <a:gd name="T15" fmla="*/ 0 h 447"/>
                  <a:gd name="T16" fmla="*/ 0 w 283"/>
                  <a:gd name="T17" fmla="*/ 0 h 447"/>
                  <a:gd name="T18" fmla="*/ 0 w 283"/>
                  <a:gd name="T19" fmla="*/ 0 h 447"/>
                  <a:gd name="T20" fmla="*/ 0 w 283"/>
                  <a:gd name="T21" fmla="*/ 0 h 447"/>
                  <a:gd name="T22" fmla="*/ 1 w 283"/>
                  <a:gd name="T23" fmla="*/ 1 h 447"/>
                  <a:gd name="T24" fmla="*/ 1 w 283"/>
                  <a:gd name="T25" fmla="*/ 1 h 447"/>
                  <a:gd name="T26" fmla="*/ 1 w 283"/>
                  <a:gd name="T27" fmla="*/ 1 h 447"/>
                  <a:gd name="T28" fmla="*/ 1 w 283"/>
                  <a:gd name="T29" fmla="*/ 1 h 447"/>
                  <a:gd name="T30" fmla="*/ 1 w 283"/>
                  <a:gd name="T31" fmla="*/ 1 h 447"/>
                  <a:gd name="T32" fmla="*/ 1 w 283"/>
                  <a:gd name="T33" fmla="*/ 1 h 447"/>
                  <a:gd name="T34" fmla="*/ 0 w 283"/>
                  <a:gd name="T35" fmla="*/ 1 h 447"/>
                  <a:gd name="T36" fmla="*/ 0 w 283"/>
                  <a:gd name="T37" fmla="*/ 0 h 447"/>
                  <a:gd name="T38" fmla="*/ 0 w 283"/>
                  <a:gd name="T39" fmla="*/ 0 h 447"/>
                  <a:gd name="T40" fmla="*/ 1 w 283"/>
                  <a:gd name="T41" fmla="*/ 1 h 447"/>
                  <a:gd name="T42" fmla="*/ 1 w 283"/>
                  <a:gd name="T43" fmla="*/ 1 h 447"/>
                  <a:gd name="T44" fmla="*/ 1 w 283"/>
                  <a:gd name="T45" fmla="*/ 1 h 447"/>
                  <a:gd name="T46" fmla="*/ 1 w 283"/>
                  <a:gd name="T47" fmla="*/ 1 h 447"/>
                  <a:gd name="T48" fmla="*/ 1 w 283"/>
                  <a:gd name="T49" fmla="*/ 1 h 447"/>
                  <a:gd name="T50" fmla="*/ 1 w 283"/>
                  <a:gd name="T51" fmla="*/ 1 h 447"/>
                  <a:gd name="T52" fmla="*/ 1 w 283"/>
                  <a:gd name="T53" fmla="*/ 1 h 447"/>
                  <a:gd name="T54" fmla="*/ 1 w 283"/>
                  <a:gd name="T55" fmla="*/ 0 h 447"/>
                  <a:gd name="T56" fmla="*/ 1 w 283"/>
                  <a:gd name="T57" fmla="*/ 0 h 447"/>
                  <a:gd name="T58" fmla="*/ 1 w 283"/>
                  <a:gd name="T59" fmla="*/ 0 h 447"/>
                  <a:gd name="T60" fmla="*/ 1 w 283"/>
                  <a:gd name="T61" fmla="*/ 0 h 447"/>
                  <a:gd name="T62" fmla="*/ 1 w 283"/>
                  <a:gd name="T63" fmla="*/ 1 h 447"/>
                  <a:gd name="T64" fmla="*/ 1 w 283"/>
                  <a:gd name="T65" fmla="*/ 1 h 447"/>
                  <a:gd name="T66" fmla="*/ 1 w 283"/>
                  <a:gd name="T67" fmla="*/ 1 h 447"/>
                  <a:gd name="T68" fmla="*/ 1 w 283"/>
                  <a:gd name="T69" fmla="*/ 1 h 447"/>
                  <a:gd name="T70" fmla="*/ 1 w 283"/>
                  <a:gd name="T71" fmla="*/ 1 h 447"/>
                  <a:gd name="T72" fmla="*/ 1 w 283"/>
                  <a:gd name="T73" fmla="*/ 1 h 447"/>
                  <a:gd name="T74" fmla="*/ 1 w 283"/>
                  <a:gd name="T75" fmla="*/ 1 h 447"/>
                  <a:gd name="T76" fmla="*/ 1 w 283"/>
                  <a:gd name="T77" fmla="*/ 1 h 447"/>
                  <a:gd name="T78" fmla="*/ 1 w 283"/>
                  <a:gd name="T79" fmla="*/ 1 h 447"/>
                  <a:gd name="T80" fmla="*/ 1 w 283"/>
                  <a:gd name="T81" fmla="*/ 0 h 447"/>
                  <a:gd name="T82" fmla="*/ 1 w 283"/>
                  <a:gd name="T83" fmla="*/ 0 h 447"/>
                  <a:gd name="T84" fmla="*/ 1 w 283"/>
                  <a:gd name="T85" fmla="*/ 0 h 447"/>
                  <a:gd name="T86" fmla="*/ 1 w 283"/>
                  <a:gd name="T87" fmla="*/ 0 h 447"/>
                  <a:gd name="T88" fmla="*/ 1 w 283"/>
                  <a:gd name="T89" fmla="*/ 0 h 447"/>
                  <a:gd name="T90" fmla="*/ 1 w 283"/>
                  <a:gd name="T91" fmla="*/ 0 h 447"/>
                  <a:gd name="T92" fmla="*/ 1 w 283"/>
                  <a:gd name="T93" fmla="*/ 0 h 447"/>
                  <a:gd name="T94" fmla="*/ 1 w 283"/>
                  <a:gd name="T95" fmla="*/ 0 h 447"/>
                  <a:gd name="T96" fmla="*/ 1 w 283"/>
                  <a:gd name="T97" fmla="*/ 0 h 44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83" h="447">
                    <a:moveTo>
                      <a:pt x="7" y="36"/>
                    </a:moveTo>
                    <a:lnTo>
                      <a:pt x="4" y="33"/>
                    </a:lnTo>
                    <a:lnTo>
                      <a:pt x="2" y="29"/>
                    </a:lnTo>
                    <a:lnTo>
                      <a:pt x="1" y="26"/>
                    </a:lnTo>
                    <a:lnTo>
                      <a:pt x="0" y="23"/>
                    </a:lnTo>
                    <a:lnTo>
                      <a:pt x="1" y="19"/>
                    </a:lnTo>
                    <a:lnTo>
                      <a:pt x="3" y="15"/>
                    </a:lnTo>
                    <a:lnTo>
                      <a:pt x="6" y="11"/>
                    </a:lnTo>
                    <a:lnTo>
                      <a:pt x="13" y="6"/>
                    </a:lnTo>
                    <a:lnTo>
                      <a:pt x="19" y="2"/>
                    </a:lnTo>
                    <a:lnTo>
                      <a:pt x="24" y="0"/>
                    </a:lnTo>
                    <a:lnTo>
                      <a:pt x="28" y="0"/>
                    </a:lnTo>
                    <a:lnTo>
                      <a:pt x="32" y="1"/>
                    </a:lnTo>
                    <a:lnTo>
                      <a:pt x="35" y="2"/>
                    </a:lnTo>
                    <a:lnTo>
                      <a:pt x="38" y="5"/>
                    </a:lnTo>
                    <a:lnTo>
                      <a:pt x="40" y="8"/>
                    </a:lnTo>
                    <a:lnTo>
                      <a:pt x="42" y="11"/>
                    </a:lnTo>
                    <a:lnTo>
                      <a:pt x="7" y="36"/>
                    </a:lnTo>
                    <a:close/>
                    <a:moveTo>
                      <a:pt x="42" y="11"/>
                    </a:moveTo>
                    <a:lnTo>
                      <a:pt x="51" y="23"/>
                    </a:lnTo>
                    <a:lnTo>
                      <a:pt x="75" y="57"/>
                    </a:lnTo>
                    <a:lnTo>
                      <a:pt x="109" y="105"/>
                    </a:lnTo>
                    <a:lnTo>
                      <a:pt x="149" y="162"/>
                    </a:lnTo>
                    <a:lnTo>
                      <a:pt x="189" y="224"/>
                    </a:lnTo>
                    <a:lnTo>
                      <a:pt x="226" y="282"/>
                    </a:lnTo>
                    <a:lnTo>
                      <a:pt x="242" y="309"/>
                    </a:lnTo>
                    <a:lnTo>
                      <a:pt x="255" y="333"/>
                    </a:lnTo>
                    <a:lnTo>
                      <a:pt x="265" y="354"/>
                    </a:lnTo>
                    <a:lnTo>
                      <a:pt x="273" y="370"/>
                    </a:lnTo>
                    <a:lnTo>
                      <a:pt x="231" y="383"/>
                    </a:lnTo>
                    <a:lnTo>
                      <a:pt x="224" y="368"/>
                    </a:lnTo>
                    <a:lnTo>
                      <a:pt x="214" y="350"/>
                    </a:lnTo>
                    <a:lnTo>
                      <a:pt x="202" y="326"/>
                    </a:lnTo>
                    <a:lnTo>
                      <a:pt x="187" y="300"/>
                    </a:lnTo>
                    <a:lnTo>
                      <a:pt x="150" y="244"/>
                    </a:lnTo>
                    <a:lnTo>
                      <a:pt x="111" y="185"/>
                    </a:lnTo>
                    <a:lnTo>
                      <a:pt x="72" y="128"/>
                    </a:lnTo>
                    <a:lnTo>
                      <a:pt x="39" y="81"/>
                    </a:lnTo>
                    <a:lnTo>
                      <a:pt x="16" y="49"/>
                    </a:lnTo>
                    <a:lnTo>
                      <a:pt x="7" y="36"/>
                    </a:lnTo>
                    <a:lnTo>
                      <a:pt x="42" y="11"/>
                    </a:lnTo>
                    <a:close/>
                    <a:moveTo>
                      <a:pt x="273" y="370"/>
                    </a:moveTo>
                    <a:lnTo>
                      <a:pt x="272" y="368"/>
                    </a:lnTo>
                    <a:lnTo>
                      <a:pt x="273" y="370"/>
                    </a:lnTo>
                    <a:lnTo>
                      <a:pt x="251" y="377"/>
                    </a:lnTo>
                    <a:lnTo>
                      <a:pt x="273" y="370"/>
                    </a:lnTo>
                    <a:close/>
                    <a:moveTo>
                      <a:pt x="273" y="370"/>
                    </a:moveTo>
                    <a:lnTo>
                      <a:pt x="278" y="384"/>
                    </a:lnTo>
                    <a:lnTo>
                      <a:pt x="280" y="388"/>
                    </a:lnTo>
                    <a:lnTo>
                      <a:pt x="281" y="383"/>
                    </a:lnTo>
                    <a:lnTo>
                      <a:pt x="280" y="371"/>
                    </a:lnTo>
                    <a:lnTo>
                      <a:pt x="275" y="329"/>
                    </a:lnTo>
                    <a:lnTo>
                      <a:pt x="265" y="272"/>
                    </a:lnTo>
                    <a:lnTo>
                      <a:pt x="255" y="210"/>
                    </a:lnTo>
                    <a:lnTo>
                      <a:pt x="245" y="154"/>
                    </a:lnTo>
                    <a:lnTo>
                      <a:pt x="238" y="112"/>
                    </a:lnTo>
                    <a:lnTo>
                      <a:pt x="235" y="96"/>
                    </a:lnTo>
                    <a:lnTo>
                      <a:pt x="279" y="95"/>
                    </a:lnTo>
                    <a:lnTo>
                      <a:pt x="279" y="101"/>
                    </a:lnTo>
                    <a:lnTo>
                      <a:pt x="280" y="117"/>
                    </a:lnTo>
                    <a:lnTo>
                      <a:pt x="281" y="142"/>
                    </a:lnTo>
                    <a:lnTo>
                      <a:pt x="282" y="174"/>
                    </a:lnTo>
                    <a:lnTo>
                      <a:pt x="283" y="210"/>
                    </a:lnTo>
                    <a:lnTo>
                      <a:pt x="283" y="250"/>
                    </a:lnTo>
                    <a:lnTo>
                      <a:pt x="283" y="290"/>
                    </a:lnTo>
                    <a:lnTo>
                      <a:pt x="283" y="330"/>
                    </a:lnTo>
                    <a:lnTo>
                      <a:pt x="281" y="367"/>
                    </a:lnTo>
                    <a:lnTo>
                      <a:pt x="279" y="399"/>
                    </a:lnTo>
                    <a:lnTo>
                      <a:pt x="277" y="412"/>
                    </a:lnTo>
                    <a:lnTo>
                      <a:pt x="275" y="423"/>
                    </a:lnTo>
                    <a:lnTo>
                      <a:pt x="273" y="433"/>
                    </a:lnTo>
                    <a:lnTo>
                      <a:pt x="269" y="440"/>
                    </a:lnTo>
                    <a:lnTo>
                      <a:pt x="266" y="445"/>
                    </a:lnTo>
                    <a:lnTo>
                      <a:pt x="263" y="447"/>
                    </a:lnTo>
                    <a:lnTo>
                      <a:pt x="259" y="445"/>
                    </a:lnTo>
                    <a:lnTo>
                      <a:pt x="254" y="441"/>
                    </a:lnTo>
                    <a:lnTo>
                      <a:pt x="249" y="431"/>
                    </a:lnTo>
                    <a:lnTo>
                      <a:pt x="244" y="420"/>
                    </a:lnTo>
                    <a:lnTo>
                      <a:pt x="238" y="404"/>
                    </a:lnTo>
                    <a:lnTo>
                      <a:pt x="231" y="383"/>
                    </a:lnTo>
                    <a:lnTo>
                      <a:pt x="273" y="370"/>
                    </a:lnTo>
                    <a:close/>
                    <a:moveTo>
                      <a:pt x="235" y="96"/>
                    </a:moveTo>
                    <a:lnTo>
                      <a:pt x="235" y="92"/>
                    </a:lnTo>
                    <a:lnTo>
                      <a:pt x="235" y="89"/>
                    </a:lnTo>
                    <a:lnTo>
                      <a:pt x="235" y="84"/>
                    </a:lnTo>
                    <a:lnTo>
                      <a:pt x="237" y="81"/>
                    </a:lnTo>
                    <a:lnTo>
                      <a:pt x="239" y="78"/>
                    </a:lnTo>
                    <a:lnTo>
                      <a:pt x="243" y="75"/>
                    </a:lnTo>
                    <a:lnTo>
                      <a:pt x="248" y="74"/>
                    </a:lnTo>
                    <a:lnTo>
                      <a:pt x="255" y="73"/>
                    </a:lnTo>
                    <a:lnTo>
                      <a:pt x="262" y="73"/>
                    </a:lnTo>
                    <a:lnTo>
                      <a:pt x="268" y="74"/>
                    </a:lnTo>
                    <a:lnTo>
                      <a:pt x="273" y="76"/>
                    </a:lnTo>
                    <a:lnTo>
                      <a:pt x="275" y="79"/>
                    </a:lnTo>
                    <a:lnTo>
                      <a:pt x="277" y="82"/>
                    </a:lnTo>
                    <a:lnTo>
                      <a:pt x="278" y="87"/>
                    </a:lnTo>
                    <a:lnTo>
                      <a:pt x="278" y="91"/>
                    </a:lnTo>
                    <a:lnTo>
                      <a:pt x="279" y="95"/>
                    </a:lnTo>
                    <a:lnTo>
                      <a:pt x="235" y="96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32" name="Freeform 728">
                <a:extLst>
                  <a:ext uri="{FF2B5EF4-FFF2-40B4-BE49-F238E27FC236}">
                    <a16:creationId xmlns:a16="http://schemas.microsoft.com/office/drawing/2014/main" id="{04257E92-E232-447B-BE2E-973CE2D8A81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74" y="1603"/>
                <a:ext cx="6" cy="20"/>
              </a:xfrm>
              <a:custGeom>
                <a:avLst/>
                <a:gdLst>
                  <a:gd name="T0" fmla="*/ 0 w 117"/>
                  <a:gd name="T1" fmla="*/ 1 h 379"/>
                  <a:gd name="T2" fmla="*/ 0 w 117"/>
                  <a:gd name="T3" fmla="*/ 1 h 379"/>
                  <a:gd name="T4" fmla="*/ 0 w 117"/>
                  <a:gd name="T5" fmla="*/ 1 h 379"/>
                  <a:gd name="T6" fmla="*/ 0 w 117"/>
                  <a:gd name="T7" fmla="*/ 1 h 379"/>
                  <a:gd name="T8" fmla="*/ 0 w 117"/>
                  <a:gd name="T9" fmla="*/ 1 h 379"/>
                  <a:gd name="T10" fmla="*/ 0 w 117"/>
                  <a:gd name="T11" fmla="*/ 1 h 379"/>
                  <a:gd name="T12" fmla="*/ 0 w 117"/>
                  <a:gd name="T13" fmla="*/ 1 h 379"/>
                  <a:gd name="T14" fmla="*/ 0 w 117"/>
                  <a:gd name="T15" fmla="*/ 1 h 379"/>
                  <a:gd name="T16" fmla="*/ 0 w 117"/>
                  <a:gd name="T17" fmla="*/ 1 h 379"/>
                  <a:gd name="T18" fmla="*/ 0 w 117"/>
                  <a:gd name="T19" fmla="*/ 1 h 379"/>
                  <a:gd name="T20" fmla="*/ 0 w 117"/>
                  <a:gd name="T21" fmla="*/ 1 h 379"/>
                  <a:gd name="T22" fmla="*/ 0 w 117"/>
                  <a:gd name="T23" fmla="*/ 1 h 379"/>
                  <a:gd name="T24" fmla="*/ 0 w 117"/>
                  <a:gd name="T25" fmla="*/ 1 h 379"/>
                  <a:gd name="T26" fmla="*/ 0 w 117"/>
                  <a:gd name="T27" fmla="*/ 1 h 379"/>
                  <a:gd name="T28" fmla="*/ 0 w 117"/>
                  <a:gd name="T29" fmla="*/ 1 h 379"/>
                  <a:gd name="T30" fmla="*/ 0 w 117"/>
                  <a:gd name="T31" fmla="*/ 0 h 379"/>
                  <a:gd name="T32" fmla="*/ 0 w 117"/>
                  <a:gd name="T33" fmla="*/ 0 h 379"/>
                  <a:gd name="T34" fmla="*/ 0 w 117"/>
                  <a:gd name="T35" fmla="*/ 0 h 379"/>
                  <a:gd name="T36" fmla="*/ 0 w 117"/>
                  <a:gd name="T37" fmla="*/ 0 h 379"/>
                  <a:gd name="T38" fmla="*/ 0 w 117"/>
                  <a:gd name="T39" fmla="*/ 0 h 379"/>
                  <a:gd name="T40" fmla="*/ 0 w 117"/>
                  <a:gd name="T41" fmla="*/ 0 h 379"/>
                  <a:gd name="T42" fmla="*/ 0 w 117"/>
                  <a:gd name="T43" fmla="*/ 0 h 379"/>
                  <a:gd name="T44" fmla="*/ 0 w 117"/>
                  <a:gd name="T45" fmla="*/ 0 h 379"/>
                  <a:gd name="T46" fmla="*/ 0 w 117"/>
                  <a:gd name="T47" fmla="*/ 0 h 379"/>
                  <a:gd name="T48" fmla="*/ 0 w 117"/>
                  <a:gd name="T49" fmla="*/ 0 h 379"/>
                  <a:gd name="T50" fmla="*/ 0 w 117"/>
                  <a:gd name="T51" fmla="*/ 0 h 379"/>
                  <a:gd name="T52" fmla="*/ 0 w 117"/>
                  <a:gd name="T53" fmla="*/ 1 h 379"/>
                  <a:gd name="T54" fmla="*/ 0 w 117"/>
                  <a:gd name="T55" fmla="*/ 1 h 379"/>
                  <a:gd name="T56" fmla="*/ 0 w 117"/>
                  <a:gd name="T57" fmla="*/ 1 h 379"/>
                  <a:gd name="T58" fmla="*/ 0 w 117"/>
                  <a:gd name="T59" fmla="*/ 1 h 379"/>
                  <a:gd name="T60" fmla="*/ 0 w 117"/>
                  <a:gd name="T61" fmla="*/ 1 h 379"/>
                  <a:gd name="T62" fmla="*/ 0 w 117"/>
                  <a:gd name="T63" fmla="*/ 1 h 379"/>
                  <a:gd name="T64" fmla="*/ 0 w 117"/>
                  <a:gd name="T65" fmla="*/ 0 h 379"/>
                  <a:gd name="T66" fmla="*/ 0 w 117"/>
                  <a:gd name="T67" fmla="*/ 0 h 379"/>
                  <a:gd name="T68" fmla="*/ 0 w 117"/>
                  <a:gd name="T69" fmla="*/ 0 h 379"/>
                  <a:gd name="T70" fmla="*/ 0 w 117"/>
                  <a:gd name="T71" fmla="*/ 0 h 379"/>
                  <a:gd name="T72" fmla="*/ 0 w 117"/>
                  <a:gd name="T73" fmla="*/ 0 h 379"/>
                  <a:gd name="T74" fmla="*/ 0 w 117"/>
                  <a:gd name="T75" fmla="*/ 0 h 379"/>
                  <a:gd name="T76" fmla="*/ 0 w 117"/>
                  <a:gd name="T77" fmla="*/ 0 h 379"/>
                  <a:gd name="T78" fmla="*/ 0 w 117"/>
                  <a:gd name="T79" fmla="*/ 0 h 379"/>
                  <a:gd name="T80" fmla="*/ 0 w 117"/>
                  <a:gd name="T81" fmla="*/ 0 h 37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17" h="379">
                    <a:moveTo>
                      <a:pt x="108" y="340"/>
                    </a:moveTo>
                    <a:lnTo>
                      <a:pt x="111" y="343"/>
                    </a:lnTo>
                    <a:lnTo>
                      <a:pt x="113" y="347"/>
                    </a:lnTo>
                    <a:lnTo>
                      <a:pt x="116" y="351"/>
                    </a:lnTo>
                    <a:lnTo>
                      <a:pt x="117" y="354"/>
                    </a:lnTo>
                    <a:lnTo>
                      <a:pt x="117" y="358"/>
                    </a:lnTo>
                    <a:lnTo>
                      <a:pt x="114" y="362"/>
                    </a:lnTo>
                    <a:lnTo>
                      <a:pt x="111" y="367"/>
                    </a:lnTo>
                    <a:lnTo>
                      <a:pt x="106" y="372"/>
                    </a:lnTo>
                    <a:lnTo>
                      <a:pt x="101" y="376"/>
                    </a:lnTo>
                    <a:lnTo>
                      <a:pt x="96" y="378"/>
                    </a:lnTo>
                    <a:lnTo>
                      <a:pt x="92" y="379"/>
                    </a:lnTo>
                    <a:lnTo>
                      <a:pt x="88" y="379"/>
                    </a:lnTo>
                    <a:lnTo>
                      <a:pt x="85" y="378"/>
                    </a:lnTo>
                    <a:lnTo>
                      <a:pt x="82" y="376"/>
                    </a:lnTo>
                    <a:lnTo>
                      <a:pt x="79" y="373"/>
                    </a:lnTo>
                    <a:lnTo>
                      <a:pt x="76" y="370"/>
                    </a:lnTo>
                    <a:lnTo>
                      <a:pt x="108" y="340"/>
                    </a:lnTo>
                    <a:close/>
                    <a:moveTo>
                      <a:pt x="76" y="370"/>
                    </a:moveTo>
                    <a:lnTo>
                      <a:pt x="69" y="362"/>
                    </a:lnTo>
                    <a:lnTo>
                      <a:pt x="53" y="339"/>
                    </a:lnTo>
                    <a:lnTo>
                      <a:pt x="43" y="324"/>
                    </a:lnTo>
                    <a:lnTo>
                      <a:pt x="33" y="306"/>
                    </a:lnTo>
                    <a:lnTo>
                      <a:pt x="23" y="284"/>
                    </a:lnTo>
                    <a:lnTo>
                      <a:pt x="14" y="259"/>
                    </a:lnTo>
                    <a:lnTo>
                      <a:pt x="10" y="247"/>
                    </a:lnTo>
                    <a:lnTo>
                      <a:pt x="7" y="234"/>
                    </a:lnTo>
                    <a:lnTo>
                      <a:pt x="4" y="221"/>
                    </a:lnTo>
                    <a:lnTo>
                      <a:pt x="2" y="206"/>
                    </a:lnTo>
                    <a:lnTo>
                      <a:pt x="0" y="192"/>
                    </a:lnTo>
                    <a:lnTo>
                      <a:pt x="0" y="177"/>
                    </a:lnTo>
                    <a:lnTo>
                      <a:pt x="0" y="161"/>
                    </a:lnTo>
                    <a:lnTo>
                      <a:pt x="1" y="146"/>
                    </a:lnTo>
                    <a:lnTo>
                      <a:pt x="3" y="129"/>
                    </a:lnTo>
                    <a:lnTo>
                      <a:pt x="6" y="113"/>
                    </a:lnTo>
                    <a:lnTo>
                      <a:pt x="11" y="97"/>
                    </a:lnTo>
                    <a:lnTo>
                      <a:pt x="17" y="79"/>
                    </a:lnTo>
                    <a:lnTo>
                      <a:pt x="24" y="63"/>
                    </a:lnTo>
                    <a:lnTo>
                      <a:pt x="33" y="46"/>
                    </a:lnTo>
                    <a:lnTo>
                      <a:pt x="44" y="28"/>
                    </a:lnTo>
                    <a:lnTo>
                      <a:pt x="55" y="11"/>
                    </a:lnTo>
                    <a:lnTo>
                      <a:pt x="91" y="36"/>
                    </a:lnTo>
                    <a:lnTo>
                      <a:pt x="81" y="52"/>
                    </a:lnTo>
                    <a:lnTo>
                      <a:pt x="71" y="66"/>
                    </a:lnTo>
                    <a:lnTo>
                      <a:pt x="64" y="80"/>
                    </a:lnTo>
                    <a:lnTo>
                      <a:pt x="58" y="95"/>
                    </a:lnTo>
                    <a:lnTo>
                      <a:pt x="53" y="109"/>
                    </a:lnTo>
                    <a:lnTo>
                      <a:pt x="49" y="123"/>
                    </a:lnTo>
                    <a:lnTo>
                      <a:pt x="47" y="137"/>
                    </a:lnTo>
                    <a:lnTo>
                      <a:pt x="45" y="151"/>
                    </a:lnTo>
                    <a:lnTo>
                      <a:pt x="44" y="164"/>
                    </a:lnTo>
                    <a:lnTo>
                      <a:pt x="44" y="177"/>
                    </a:lnTo>
                    <a:lnTo>
                      <a:pt x="44" y="190"/>
                    </a:lnTo>
                    <a:lnTo>
                      <a:pt x="45" y="202"/>
                    </a:lnTo>
                    <a:lnTo>
                      <a:pt x="47" y="213"/>
                    </a:lnTo>
                    <a:lnTo>
                      <a:pt x="50" y="226"/>
                    </a:lnTo>
                    <a:lnTo>
                      <a:pt x="53" y="237"/>
                    </a:lnTo>
                    <a:lnTo>
                      <a:pt x="56" y="247"/>
                    </a:lnTo>
                    <a:lnTo>
                      <a:pt x="63" y="268"/>
                    </a:lnTo>
                    <a:lnTo>
                      <a:pt x="73" y="286"/>
                    </a:lnTo>
                    <a:lnTo>
                      <a:pt x="81" y="301"/>
                    </a:lnTo>
                    <a:lnTo>
                      <a:pt x="89" y="315"/>
                    </a:lnTo>
                    <a:lnTo>
                      <a:pt x="103" y="334"/>
                    </a:lnTo>
                    <a:lnTo>
                      <a:pt x="108" y="340"/>
                    </a:lnTo>
                    <a:lnTo>
                      <a:pt x="76" y="370"/>
                    </a:lnTo>
                    <a:close/>
                    <a:moveTo>
                      <a:pt x="55" y="11"/>
                    </a:moveTo>
                    <a:lnTo>
                      <a:pt x="58" y="8"/>
                    </a:lnTo>
                    <a:lnTo>
                      <a:pt x="60" y="5"/>
                    </a:lnTo>
                    <a:lnTo>
                      <a:pt x="63" y="2"/>
                    </a:lnTo>
                    <a:lnTo>
                      <a:pt x="66" y="1"/>
                    </a:lnTo>
                    <a:lnTo>
                      <a:pt x="70" y="0"/>
                    </a:lnTo>
                    <a:lnTo>
                      <a:pt x="75" y="1"/>
                    </a:lnTo>
                    <a:lnTo>
                      <a:pt x="80" y="3"/>
                    </a:lnTo>
                    <a:lnTo>
                      <a:pt x="86" y="6"/>
                    </a:lnTo>
                    <a:lnTo>
                      <a:pt x="92" y="11"/>
                    </a:lnTo>
                    <a:lnTo>
                      <a:pt x="95" y="15"/>
                    </a:lnTo>
                    <a:lnTo>
                      <a:pt x="97" y="19"/>
                    </a:lnTo>
                    <a:lnTo>
                      <a:pt x="97" y="23"/>
                    </a:lnTo>
                    <a:lnTo>
                      <a:pt x="97" y="26"/>
                    </a:lnTo>
                    <a:lnTo>
                      <a:pt x="95" y="30"/>
                    </a:lnTo>
                    <a:lnTo>
                      <a:pt x="93" y="33"/>
                    </a:lnTo>
                    <a:lnTo>
                      <a:pt x="91" y="36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33" name="Freeform 729">
                <a:extLst>
                  <a:ext uri="{FF2B5EF4-FFF2-40B4-BE49-F238E27FC236}">
                    <a16:creationId xmlns:a16="http://schemas.microsoft.com/office/drawing/2014/main" id="{32D7CDBA-FE4D-470B-B750-66645AEA41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13" y="1528"/>
                <a:ext cx="20" cy="67"/>
              </a:xfrm>
              <a:custGeom>
                <a:avLst/>
                <a:gdLst>
                  <a:gd name="T0" fmla="*/ 1 w 375"/>
                  <a:gd name="T1" fmla="*/ 3 h 1266"/>
                  <a:gd name="T2" fmla="*/ 1 w 375"/>
                  <a:gd name="T3" fmla="*/ 4 h 1266"/>
                  <a:gd name="T4" fmla="*/ 1 w 375"/>
                  <a:gd name="T5" fmla="*/ 4 h 1266"/>
                  <a:gd name="T6" fmla="*/ 1 w 375"/>
                  <a:gd name="T7" fmla="*/ 4 h 1266"/>
                  <a:gd name="T8" fmla="*/ 1 w 375"/>
                  <a:gd name="T9" fmla="*/ 4 h 1266"/>
                  <a:gd name="T10" fmla="*/ 1 w 375"/>
                  <a:gd name="T11" fmla="*/ 3 h 1266"/>
                  <a:gd name="T12" fmla="*/ 1 w 375"/>
                  <a:gd name="T13" fmla="*/ 3 h 1266"/>
                  <a:gd name="T14" fmla="*/ 1 w 375"/>
                  <a:gd name="T15" fmla="*/ 3 h 1266"/>
                  <a:gd name="T16" fmla="*/ 1 w 375"/>
                  <a:gd name="T17" fmla="*/ 3 h 1266"/>
                  <a:gd name="T18" fmla="*/ 1 w 375"/>
                  <a:gd name="T19" fmla="*/ 3 h 1266"/>
                  <a:gd name="T20" fmla="*/ 0 w 375"/>
                  <a:gd name="T21" fmla="*/ 3 h 1266"/>
                  <a:gd name="T22" fmla="*/ 0 w 375"/>
                  <a:gd name="T23" fmla="*/ 3 h 1266"/>
                  <a:gd name="T24" fmla="*/ 0 w 375"/>
                  <a:gd name="T25" fmla="*/ 3 h 1266"/>
                  <a:gd name="T26" fmla="*/ 0 w 375"/>
                  <a:gd name="T27" fmla="*/ 2 h 1266"/>
                  <a:gd name="T28" fmla="*/ 1 w 375"/>
                  <a:gd name="T29" fmla="*/ 3 h 1266"/>
                  <a:gd name="T30" fmla="*/ 1 w 375"/>
                  <a:gd name="T31" fmla="*/ 3 h 1266"/>
                  <a:gd name="T32" fmla="*/ 1 w 375"/>
                  <a:gd name="T33" fmla="*/ 3 h 1266"/>
                  <a:gd name="T34" fmla="*/ 1 w 375"/>
                  <a:gd name="T35" fmla="*/ 3 h 1266"/>
                  <a:gd name="T36" fmla="*/ 1 w 375"/>
                  <a:gd name="T37" fmla="*/ 3 h 1266"/>
                  <a:gd name="T38" fmla="*/ 1 w 375"/>
                  <a:gd name="T39" fmla="*/ 3 h 1266"/>
                  <a:gd name="T40" fmla="*/ 0 w 375"/>
                  <a:gd name="T41" fmla="*/ 3 h 1266"/>
                  <a:gd name="T42" fmla="*/ 0 w 375"/>
                  <a:gd name="T43" fmla="*/ 3 h 1266"/>
                  <a:gd name="T44" fmla="*/ 0 w 375"/>
                  <a:gd name="T45" fmla="*/ 2 h 1266"/>
                  <a:gd name="T46" fmla="*/ 0 w 375"/>
                  <a:gd name="T47" fmla="*/ 2 h 1266"/>
                  <a:gd name="T48" fmla="*/ 0 w 375"/>
                  <a:gd name="T49" fmla="*/ 2 h 1266"/>
                  <a:gd name="T50" fmla="*/ 0 w 375"/>
                  <a:gd name="T51" fmla="*/ 2 h 1266"/>
                  <a:gd name="T52" fmla="*/ 0 w 375"/>
                  <a:gd name="T53" fmla="*/ 1 h 1266"/>
                  <a:gd name="T54" fmla="*/ 0 w 375"/>
                  <a:gd name="T55" fmla="*/ 1 h 1266"/>
                  <a:gd name="T56" fmla="*/ 0 w 375"/>
                  <a:gd name="T57" fmla="*/ 0 h 1266"/>
                  <a:gd name="T58" fmla="*/ 0 w 375"/>
                  <a:gd name="T59" fmla="*/ 0 h 1266"/>
                  <a:gd name="T60" fmla="*/ 1 w 375"/>
                  <a:gd name="T61" fmla="*/ 0 h 1266"/>
                  <a:gd name="T62" fmla="*/ 0 w 375"/>
                  <a:gd name="T63" fmla="*/ 0 h 1266"/>
                  <a:gd name="T64" fmla="*/ 0 w 375"/>
                  <a:gd name="T65" fmla="*/ 1 h 1266"/>
                  <a:gd name="T66" fmla="*/ 0 w 375"/>
                  <a:gd name="T67" fmla="*/ 1 h 1266"/>
                  <a:gd name="T68" fmla="*/ 0 w 375"/>
                  <a:gd name="T69" fmla="*/ 2 h 1266"/>
                  <a:gd name="T70" fmla="*/ 0 w 375"/>
                  <a:gd name="T71" fmla="*/ 2 h 1266"/>
                  <a:gd name="T72" fmla="*/ 0 w 375"/>
                  <a:gd name="T73" fmla="*/ 2 h 1266"/>
                  <a:gd name="T74" fmla="*/ 0 w 375"/>
                  <a:gd name="T75" fmla="*/ 2 h 1266"/>
                  <a:gd name="T76" fmla="*/ 0 w 375"/>
                  <a:gd name="T77" fmla="*/ 3 h 1266"/>
                  <a:gd name="T78" fmla="*/ 0 w 375"/>
                  <a:gd name="T79" fmla="*/ 0 h 1266"/>
                  <a:gd name="T80" fmla="*/ 0 w 375"/>
                  <a:gd name="T81" fmla="*/ 0 h 1266"/>
                  <a:gd name="T82" fmla="*/ 0 w 375"/>
                  <a:gd name="T83" fmla="*/ 0 h 1266"/>
                  <a:gd name="T84" fmla="*/ 1 w 375"/>
                  <a:gd name="T85" fmla="*/ 0 h 1266"/>
                  <a:gd name="T86" fmla="*/ 1 w 375"/>
                  <a:gd name="T87" fmla="*/ 0 h 1266"/>
                  <a:gd name="T88" fmla="*/ 0 w 375"/>
                  <a:gd name="T89" fmla="*/ 0 h 126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5" h="1266">
                    <a:moveTo>
                      <a:pt x="374" y="1240"/>
                    </a:moveTo>
                    <a:lnTo>
                      <a:pt x="375" y="1244"/>
                    </a:lnTo>
                    <a:lnTo>
                      <a:pt x="375" y="1247"/>
                    </a:lnTo>
                    <a:lnTo>
                      <a:pt x="375" y="1251"/>
                    </a:lnTo>
                    <a:lnTo>
                      <a:pt x="375" y="1255"/>
                    </a:lnTo>
                    <a:lnTo>
                      <a:pt x="373" y="1258"/>
                    </a:lnTo>
                    <a:lnTo>
                      <a:pt x="369" y="1261"/>
                    </a:lnTo>
                    <a:lnTo>
                      <a:pt x="365" y="1263"/>
                    </a:lnTo>
                    <a:lnTo>
                      <a:pt x="357" y="1265"/>
                    </a:lnTo>
                    <a:lnTo>
                      <a:pt x="350" y="1266"/>
                    </a:lnTo>
                    <a:lnTo>
                      <a:pt x="344" y="1266"/>
                    </a:lnTo>
                    <a:lnTo>
                      <a:pt x="340" y="1265"/>
                    </a:lnTo>
                    <a:lnTo>
                      <a:pt x="337" y="1263"/>
                    </a:lnTo>
                    <a:lnTo>
                      <a:pt x="335" y="1260"/>
                    </a:lnTo>
                    <a:lnTo>
                      <a:pt x="333" y="1257"/>
                    </a:lnTo>
                    <a:lnTo>
                      <a:pt x="332" y="1253"/>
                    </a:lnTo>
                    <a:lnTo>
                      <a:pt x="331" y="1249"/>
                    </a:lnTo>
                    <a:lnTo>
                      <a:pt x="374" y="1240"/>
                    </a:lnTo>
                    <a:close/>
                    <a:moveTo>
                      <a:pt x="331" y="1249"/>
                    </a:moveTo>
                    <a:lnTo>
                      <a:pt x="328" y="1237"/>
                    </a:lnTo>
                    <a:lnTo>
                      <a:pt x="319" y="1208"/>
                    </a:lnTo>
                    <a:lnTo>
                      <a:pt x="311" y="1187"/>
                    </a:lnTo>
                    <a:lnTo>
                      <a:pt x="302" y="1164"/>
                    </a:lnTo>
                    <a:lnTo>
                      <a:pt x="291" y="1137"/>
                    </a:lnTo>
                    <a:lnTo>
                      <a:pt x="278" y="1110"/>
                    </a:lnTo>
                    <a:lnTo>
                      <a:pt x="261" y="1081"/>
                    </a:lnTo>
                    <a:lnTo>
                      <a:pt x="244" y="1052"/>
                    </a:lnTo>
                    <a:lnTo>
                      <a:pt x="234" y="1038"/>
                    </a:lnTo>
                    <a:lnTo>
                      <a:pt x="222" y="1024"/>
                    </a:lnTo>
                    <a:lnTo>
                      <a:pt x="211" y="1009"/>
                    </a:lnTo>
                    <a:lnTo>
                      <a:pt x="199" y="995"/>
                    </a:lnTo>
                    <a:lnTo>
                      <a:pt x="187" y="982"/>
                    </a:lnTo>
                    <a:lnTo>
                      <a:pt x="173" y="968"/>
                    </a:lnTo>
                    <a:lnTo>
                      <a:pt x="159" y="955"/>
                    </a:lnTo>
                    <a:lnTo>
                      <a:pt x="144" y="943"/>
                    </a:lnTo>
                    <a:lnTo>
                      <a:pt x="128" y="932"/>
                    </a:lnTo>
                    <a:lnTo>
                      <a:pt x="111" y="920"/>
                    </a:lnTo>
                    <a:lnTo>
                      <a:pt x="94" y="911"/>
                    </a:lnTo>
                    <a:lnTo>
                      <a:pt x="76" y="902"/>
                    </a:lnTo>
                    <a:lnTo>
                      <a:pt x="94" y="862"/>
                    </a:lnTo>
                    <a:lnTo>
                      <a:pt x="114" y="872"/>
                    </a:lnTo>
                    <a:lnTo>
                      <a:pt x="133" y="883"/>
                    </a:lnTo>
                    <a:lnTo>
                      <a:pt x="152" y="895"/>
                    </a:lnTo>
                    <a:lnTo>
                      <a:pt x="169" y="907"/>
                    </a:lnTo>
                    <a:lnTo>
                      <a:pt x="186" y="920"/>
                    </a:lnTo>
                    <a:lnTo>
                      <a:pt x="201" y="935"/>
                    </a:lnTo>
                    <a:lnTo>
                      <a:pt x="215" y="949"/>
                    </a:lnTo>
                    <a:lnTo>
                      <a:pt x="230" y="964"/>
                    </a:lnTo>
                    <a:lnTo>
                      <a:pt x="243" y="979"/>
                    </a:lnTo>
                    <a:lnTo>
                      <a:pt x="255" y="995"/>
                    </a:lnTo>
                    <a:lnTo>
                      <a:pt x="267" y="1010"/>
                    </a:lnTo>
                    <a:lnTo>
                      <a:pt x="279" y="1026"/>
                    </a:lnTo>
                    <a:lnTo>
                      <a:pt x="298" y="1057"/>
                    </a:lnTo>
                    <a:lnTo>
                      <a:pt x="316" y="1089"/>
                    </a:lnTo>
                    <a:lnTo>
                      <a:pt x="330" y="1119"/>
                    </a:lnTo>
                    <a:lnTo>
                      <a:pt x="342" y="1146"/>
                    </a:lnTo>
                    <a:lnTo>
                      <a:pt x="352" y="1172"/>
                    </a:lnTo>
                    <a:lnTo>
                      <a:pt x="361" y="1195"/>
                    </a:lnTo>
                    <a:lnTo>
                      <a:pt x="371" y="1227"/>
                    </a:lnTo>
                    <a:lnTo>
                      <a:pt x="374" y="1240"/>
                    </a:lnTo>
                    <a:lnTo>
                      <a:pt x="331" y="1249"/>
                    </a:lnTo>
                    <a:close/>
                    <a:moveTo>
                      <a:pt x="76" y="902"/>
                    </a:moveTo>
                    <a:lnTo>
                      <a:pt x="76" y="902"/>
                    </a:lnTo>
                    <a:lnTo>
                      <a:pt x="75" y="901"/>
                    </a:lnTo>
                    <a:lnTo>
                      <a:pt x="85" y="881"/>
                    </a:lnTo>
                    <a:lnTo>
                      <a:pt x="76" y="902"/>
                    </a:lnTo>
                    <a:close/>
                    <a:moveTo>
                      <a:pt x="75" y="901"/>
                    </a:moveTo>
                    <a:lnTo>
                      <a:pt x="58" y="890"/>
                    </a:lnTo>
                    <a:lnTo>
                      <a:pt x="43" y="875"/>
                    </a:lnTo>
                    <a:lnTo>
                      <a:pt x="31" y="857"/>
                    </a:lnTo>
                    <a:lnTo>
                      <a:pt x="21" y="834"/>
                    </a:lnTo>
                    <a:lnTo>
                      <a:pt x="13" y="810"/>
                    </a:lnTo>
                    <a:lnTo>
                      <a:pt x="6" y="783"/>
                    </a:lnTo>
                    <a:lnTo>
                      <a:pt x="3" y="753"/>
                    </a:lnTo>
                    <a:lnTo>
                      <a:pt x="0" y="722"/>
                    </a:lnTo>
                    <a:lnTo>
                      <a:pt x="0" y="688"/>
                    </a:lnTo>
                    <a:lnTo>
                      <a:pt x="1" y="652"/>
                    </a:lnTo>
                    <a:lnTo>
                      <a:pt x="4" y="615"/>
                    </a:lnTo>
                    <a:lnTo>
                      <a:pt x="7" y="578"/>
                    </a:lnTo>
                    <a:lnTo>
                      <a:pt x="13" y="540"/>
                    </a:lnTo>
                    <a:lnTo>
                      <a:pt x="19" y="501"/>
                    </a:lnTo>
                    <a:lnTo>
                      <a:pt x="25" y="462"/>
                    </a:lnTo>
                    <a:lnTo>
                      <a:pt x="32" y="422"/>
                    </a:lnTo>
                    <a:lnTo>
                      <a:pt x="49" y="345"/>
                    </a:lnTo>
                    <a:lnTo>
                      <a:pt x="67" y="270"/>
                    </a:lnTo>
                    <a:lnTo>
                      <a:pt x="85" y="202"/>
                    </a:lnTo>
                    <a:lnTo>
                      <a:pt x="102" y="142"/>
                    </a:lnTo>
                    <a:lnTo>
                      <a:pt x="117" y="90"/>
                    </a:lnTo>
                    <a:lnTo>
                      <a:pt x="129" y="50"/>
                    </a:lnTo>
                    <a:lnTo>
                      <a:pt x="137" y="25"/>
                    </a:lnTo>
                    <a:lnTo>
                      <a:pt x="140" y="16"/>
                    </a:lnTo>
                    <a:lnTo>
                      <a:pt x="182" y="30"/>
                    </a:lnTo>
                    <a:lnTo>
                      <a:pt x="179" y="38"/>
                    </a:lnTo>
                    <a:lnTo>
                      <a:pt x="171" y="63"/>
                    </a:lnTo>
                    <a:lnTo>
                      <a:pt x="160" y="101"/>
                    </a:lnTo>
                    <a:lnTo>
                      <a:pt x="145" y="150"/>
                    </a:lnTo>
                    <a:lnTo>
                      <a:pt x="128" y="207"/>
                    </a:lnTo>
                    <a:lnTo>
                      <a:pt x="111" y="273"/>
                    </a:lnTo>
                    <a:lnTo>
                      <a:pt x="92" y="343"/>
                    </a:lnTo>
                    <a:lnTo>
                      <a:pt x="76" y="416"/>
                    </a:lnTo>
                    <a:lnTo>
                      <a:pt x="68" y="453"/>
                    </a:lnTo>
                    <a:lnTo>
                      <a:pt x="61" y="490"/>
                    </a:lnTo>
                    <a:lnTo>
                      <a:pt x="54" y="527"/>
                    </a:lnTo>
                    <a:lnTo>
                      <a:pt x="49" y="563"/>
                    </a:lnTo>
                    <a:lnTo>
                      <a:pt x="44" y="599"/>
                    </a:lnTo>
                    <a:lnTo>
                      <a:pt x="41" y="633"/>
                    </a:lnTo>
                    <a:lnTo>
                      <a:pt x="39" y="666"/>
                    </a:lnTo>
                    <a:lnTo>
                      <a:pt x="38" y="697"/>
                    </a:lnTo>
                    <a:lnTo>
                      <a:pt x="39" y="727"/>
                    </a:lnTo>
                    <a:lnTo>
                      <a:pt x="41" y="754"/>
                    </a:lnTo>
                    <a:lnTo>
                      <a:pt x="45" y="780"/>
                    </a:lnTo>
                    <a:lnTo>
                      <a:pt x="50" y="803"/>
                    </a:lnTo>
                    <a:lnTo>
                      <a:pt x="59" y="822"/>
                    </a:lnTo>
                    <a:lnTo>
                      <a:pt x="69" y="839"/>
                    </a:lnTo>
                    <a:lnTo>
                      <a:pt x="80" y="853"/>
                    </a:lnTo>
                    <a:lnTo>
                      <a:pt x="94" y="862"/>
                    </a:lnTo>
                    <a:lnTo>
                      <a:pt x="75" y="901"/>
                    </a:lnTo>
                    <a:close/>
                    <a:moveTo>
                      <a:pt x="140" y="16"/>
                    </a:moveTo>
                    <a:lnTo>
                      <a:pt x="143" y="13"/>
                    </a:lnTo>
                    <a:lnTo>
                      <a:pt x="144" y="9"/>
                    </a:lnTo>
                    <a:lnTo>
                      <a:pt x="146" y="5"/>
                    </a:lnTo>
                    <a:lnTo>
                      <a:pt x="148" y="2"/>
                    </a:lnTo>
                    <a:lnTo>
                      <a:pt x="152" y="0"/>
                    </a:lnTo>
                    <a:lnTo>
                      <a:pt x="156" y="0"/>
                    </a:lnTo>
                    <a:lnTo>
                      <a:pt x="161" y="0"/>
                    </a:lnTo>
                    <a:lnTo>
                      <a:pt x="168" y="2"/>
                    </a:lnTo>
                    <a:lnTo>
                      <a:pt x="175" y="4"/>
                    </a:lnTo>
                    <a:lnTo>
                      <a:pt x="179" y="8"/>
                    </a:lnTo>
                    <a:lnTo>
                      <a:pt x="182" y="12"/>
                    </a:lnTo>
                    <a:lnTo>
                      <a:pt x="184" y="15"/>
                    </a:lnTo>
                    <a:lnTo>
                      <a:pt x="184" y="19"/>
                    </a:lnTo>
                    <a:lnTo>
                      <a:pt x="184" y="22"/>
                    </a:lnTo>
                    <a:lnTo>
                      <a:pt x="183" y="26"/>
                    </a:lnTo>
                    <a:lnTo>
                      <a:pt x="182" y="30"/>
                    </a:lnTo>
                    <a:lnTo>
                      <a:pt x="140" y="16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34" name="Freeform 730">
                <a:extLst>
                  <a:ext uri="{FF2B5EF4-FFF2-40B4-BE49-F238E27FC236}">
                    <a16:creationId xmlns:a16="http://schemas.microsoft.com/office/drawing/2014/main" id="{B604A2AF-580F-4F84-AF11-DE4AB1B7B0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" y="1533"/>
                <a:ext cx="35" cy="46"/>
              </a:xfrm>
              <a:custGeom>
                <a:avLst/>
                <a:gdLst>
                  <a:gd name="T0" fmla="*/ 0 w 666"/>
                  <a:gd name="T1" fmla="*/ 0 h 866"/>
                  <a:gd name="T2" fmla="*/ 0 w 666"/>
                  <a:gd name="T3" fmla="*/ 0 h 866"/>
                  <a:gd name="T4" fmla="*/ 0 w 666"/>
                  <a:gd name="T5" fmla="*/ 0 h 866"/>
                  <a:gd name="T6" fmla="*/ 0 w 666"/>
                  <a:gd name="T7" fmla="*/ 0 h 866"/>
                  <a:gd name="T8" fmla="*/ 0 w 666"/>
                  <a:gd name="T9" fmla="*/ 0 h 866"/>
                  <a:gd name="T10" fmla="*/ 0 w 666"/>
                  <a:gd name="T11" fmla="*/ 0 h 866"/>
                  <a:gd name="T12" fmla="*/ 0 w 666"/>
                  <a:gd name="T13" fmla="*/ 0 h 866"/>
                  <a:gd name="T14" fmla="*/ 0 w 666"/>
                  <a:gd name="T15" fmla="*/ 0 h 866"/>
                  <a:gd name="T16" fmla="*/ 0 w 666"/>
                  <a:gd name="T17" fmla="*/ 0 h 866"/>
                  <a:gd name="T18" fmla="*/ 0 w 666"/>
                  <a:gd name="T19" fmla="*/ 0 h 866"/>
                  <a:gd name="T20" fmla="*/ 0 w 666"/>
                  <a:gd name="T21" fmla="*/ 0 h 866"/>
                  <a:gd name="T22" fmla="*/ 0 w 666"/>
                  <a:gd name="T23" fmla="*/ 0 h 866"/>
                  <a:gd name="T24" fmla="*/ 1 w 666"/>
                  <a:gd name="T25" fmla="*/ 1 h 866"/>
                  <a:gd name="T26" fmla="*/ 1 w 666"/>
                  <a:gd name="T27" fmla="*/ 1 h 866"/>
                  <a:gd name="T28" fmla="*/ 1 w 666"/>
                  <a:gd name="T29" fmla="*/ 1 h 866"/>
                  <a:gd name="T30" fmla="*/ 1 w 666"/>
                  <a:gd name="T31" fmla="*/ 2 h 866"/>
                  <a:gd name="T32" fmla="*/ 2 w 666"/>
                  <a:gd name="T33" fmla="*/ 2 h 866"/>
                  <a:gd name="T34" fmla="*/ 2 w 666"/>
                  <a:gd name="T35" fmla="*/ 2 h 866"/>
                  <a:gd name="T36" fmla="*/ 2 w 666"/>
                  <a:gd name="T37" fmla="*/ 2 h 866"/>
                  <a:gd name="T38" fmla="*/ 2 w 666"/>
                  <a:gd name="T39" fmla="*/ 2 h 866"/>
                  <a:gd name="T40" fmla="*/ 2 w 666"/>
                  <a:gd name="T41" fmla="*/ 2 h 866"/>
                  <a:gd name="T42" fmla="*/ 2 w 666"/>
                  <a:gd name="T43" fmla="*/ 2 h 866"/>
                  <a:gd name="T44" fmla="*/ 2 w 666"/>
                  <a:gd name="T45" fmla="*/ 2 h 866"/>
                  <a:gd name="T46" fmla="*/ 2 w 666"/>
                  <a:gd name="T47" fmla="*/ 2 h 866"/>
                  <a:gd name="T48" fmla="*/ 1 w 666"/>
                  <a:gd name="T49" fmla="*/ 2 h 866"/>
                  <a:gd name="T50" fmla="*/ 1 w 666"/>
                  <a:gd name="T51" fmla="*/ 2 h 866"/>
                  <a:gd name="T52" fmla="*/ 1 w 666"/>
                  <a:gd name="T53" fmla="*/ 1 h 866"/>
                  <a:gd name="T54" fmla="*/ 1 w 666"/>
                  <a:gd name="T55" fmla="*/ 1 h 866"/>
                  <a:gd name="T56" fmla="*/ 1 w 666"/>
                  <a:gd name="T57" fmla="*/ 1 h 866"/>
                  <a:gd name="T58" fmla="*/ 0 w 666"/>
                  <a:gd name="T59" fmla="*/ 0 h 866"/>
                  <a:gd name="T60" fmla="*/ 0 w 666"/>
                  <a:gd name="T61" fmla="*/ 0 h 866"/>
                  <a:gd name="T62" fmla="*/ 0 w 666"/>
                  <a:gd name="T63" fmla="*/ 0 h 866"/>
                  <a:gd name="T64" fmla="*/ 2 w 666"/>
                  <a:gd name="T65" fmla="*/ 2 h 866"/>
                  <a:gd name="T66" fmla="*/ 2 w 666"/>
                  <a:gd name="T67" fmla="*/ 2 h 866"/>
                  <a:gd name="T68" fmla="*/ 2 w 666"/>
                  <a:gd name="T69" fmla="*/ 2 h 866"/>
                  <a:gd name="T70" fmla="*/ 2 w 666"/>
                  <a:gd name="T71" fmla="*/ 2 h 866"/>
                  <a:gd name="T72" fmla="*/ 2 w 666"/>
                  <a:gd name="T73" fmla="*/ 2 h 866"/>
                  <a:gd name="T74" fmla="*/ 2 w 666"/>
                  <a:gd name="T75" fmla="*/ 2 h 866"/>
                  <a:gd name="T76" fmla="*/ 2 w 666"/>
                  <a:gd name="T77" fmla="*/ 2 h 866"/>
                  <a:gd name="T78" fmla="*/ 2 w 666"/>
                  <a:gd name="T79" fmla="*/ 2 h 866"/>
                  <a:gd name="T80" fmla="*/ 2 w 666"/>
                  <a:gd name="T81" fmla="*/ 2 h 86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666" h="866">
                    <a:moveTo>
                      <a:pt x="10" y="39"/>
                    </a:moveTo>
                    <a:lnTo>
                      <a:pt x="6" y="35"/>
                    </a:lnTo>
                    <a:lnTo>
                      <a:pt x="3" y="32"/>
                    </a:lnTo>
                    <a:lnTo>
                      <a:pt x="2" y="29"/>
                    </a:lnTo>
                    <a:lnTo>
                      <a:pt x="0" y="26"/>
                    </a:lnTo>
                    <a:lnTo>
                      <a:pt x="0" y="22"/>
                    </a:lnTo>
                    <a:lnTo>
                      <a:pt x="2" y="18"/>
                    </a:lnTo>
                    <a:lnTo>
                      <a:pt x="4" y="13"/>
                    </a:lnTo>
                    <a:lnTo>
                      <a:pt x="10" y="8"/>
                    </a:lnTo>
                    <a:lnTo>
                      <a:pt x="16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28" y="0"/>
                    </a:lnTo>
                    <a:lnTo>
                      <a:pt x="32" y="1"/>
                    </a:lnTo>
                    <a:lnTo>
                      <a:pt x="35" y="3"/>
                    </a:lnTo>
                    <a:lnTo>
                      <a:pt x="38" y="6"/>
                    </a:lnTo>
                    <a:lnTo>
                      <a:pt x="40" y="8"/>
                    </a:lnTo>
                    <a:lnTo>
                      <a:pt x="10" y="39"/>
                    </a:lnTo>
                    <a:close/>
                    <a:moveTo>
                      <a:pt x="40" y="8"/>
                    </a:moveTo>
                    <a:lnTo>
                      <a:pt x="47" y="16"/>
                    </a:lnTo>
                    <a:lnTo>
                      <a:pt x="67" y="35"/>
                    </a:lnTo>
                    <a:lnTo>
                      <a:pt x="96" y="66"/>
                    </a:lnTo>
                    <a:lnTo>
                      <a:pt x="134" y="108"/>
                    </a:lnTo>
                    <a:lnTo>
                      <a:pt x="179" y="157"/>
                    </a:lnTo>
                    <a:lnTo>
                      <a:pt x="230" y="214"/>
                    </a:lnTo>
                    <a:lnTo>
                      <a:pt x="284" y="275"/>
                    </a:lnTo>
                    <a:lnTo>
                      <a:pt x="340" y="341"/>
                    </a:lnTo>
                    <a:lnTo>
                      <a:pt x="398" y="410"/>
                    </a:lnTo>
                    <a:lnTo>
                      <a:pt x="453" y="480"/>
                    </a:lnTo>
                    <a:lnTo>
                      <a:pt x="479" y="514"/>
                    </a:lnTo>
                    <a:lnTo>
                      <a:pt x="505" y="549"/>
                    </a:lnTo>
                    <a:lnTo>
                      <a:pt x="530" y="583"/>
                    </a:lnTo>
                    <a:lnTo>
                      <a:pt x="553" y="617"/>
                    </a:lnTo>
                    <a:lnTo>
                      <a:pt x="575" y="649"/>
                    </a:lnTo>
                    <a:lnTo>
                      <a:pt x="594" y="681"/>
                    </a:lnTo>
                    <a:lnTo>
                      <a:pt x="612" y="712"/>
                    </a:lnTo>
                    <a:lnTo>
                      <a:pt x="628" y="741"/>
                    </a:lnTo>
                    <a:lnTo>
                      <a:pt x="641" y="768"/>
                    </a:lnTo>
                    <a:lnTo>
                      <a:pt x="652" y="795"/>
                    </a:lnTo>
                    <a:lnTo>
                      <a:pt x="660" y="818"/>
                    </a:lnTo>
                    <a:lnTo>
                      <a:pt x="665" y="841"/>
                    </a:lnTo>
                    <a:lnTo>
                      <a:pt x="622" y="847"/>
                    </a:lnTo>
                    <a:lnTo>
                      <a:pt x="617" y="826"/>
                    </a:lnTo>
                    <a:lnTo>
                      <a:pt x="609" y="804"/>
                    </a:lnTo>
                    <a:lnTo>
                      <a:pt x="599" y="778"/>
                    </a:lnTo>
                    <a:lnTo>
                      <a:pt x="586" y="753"/>
                    </a:lnTo>
                    <a:lnTo>
                      <a:pt x="570" y="724"/>
                    </a:lnTo>
                    <a:lnTo>
                      <a:pt x="553" y="694"/>
                    </a:lnTo>
                    <a:lnTo>
                      <a:pt x="534" y="664"/>
                    </a:lnTo>
                    <a:lnTo>
                      <a:pt x="512" y="632"/>
                    </a:lnTo>
                    <a:lnTo>
                      <a:pt x="490" y="600"/>
                    </a:lnTo>
                    <a:lnTo>
                      <a:pt x="465" y="567"/>
                    </a:lnTo>
                    <a:lnTo>
                      <a:pt x="440" y="534"/>
                    </a:lnTo>
                    <a:lnTo>
                      <a:pt x="414" y="500"/>
                    </a:lnTo>
                    <a:lnTo>
                      <a:pt x="360" y="431"/>
                    </a:lnTo>
                    <a:lnTo>
                      <a:pt x="303" y="365"/>
                    </a:lnTo>
                    <a:lnTo>
                      <a:pt x="248" y="300"/>
                    </a:lnTo>
                    <a:lnTo>
                      <a:pt x="195" y="240"/>
                    </a:lnTo>
                    <a:lnTo>
                      <a:pt x="146" y="185"/>
                    </a:lnTo>
                    <a:lnTo>
                      <a:pt x="101" y="136"/>
                    </a:lnTo>
                    <a:lnTo>
                      <a:pt x="64" y="96"/>
                    </a:lnTo>
                    <a:lnTo>
                      <a:pt x="35" y="65"/>
                    </a:lnTo>
                    <a:lnTo>
                      <a:pt x="16" y="46"/>
                    </a:lnTo>
                    <a:lnTo>
                      <a:pt x="10" y="39"/>
                    </a:lnTo>
                    <a:lnTo>
                      <a:pt x="40" y="8"/>
                    </a:lnTo>
                    <a:close/>
                    <a:moveTo>
                      <a:pt x="665" y="841"/>
                    </a:moveTo>
                    <a:lnTo>
                      <a:pt x="666" y="845"/>
                    </a:lnTo>
                    <a:lnTo>
                      <a:pt x="666" y="849"/>
                    </a:lnTo>
                    <a:lnTo>
                      <a:pt x="666" y="852"/>
                    </a:lnTo>
                    <a:lnTo>
                      <a:pt x="665" y="856"/>
                    </a:lnTo>
                    <a:lnTo>
                      <a:pt x="662" y="859"/>
                    </a:lnTo>
                    <a:lnTo>
                      <a:pt x="659" y="862"/>
                    </a:lnTo>
                    <a:lnTo>
                      <a:pt x="653" y="864"/>
                    </a:lnTo>
                    <a:lnTo>
                      <a:pt x="646" y="865"/>
                    </a:lnTo>
                    <a:lnTo>
                      <a:pt x="639" y="866"/>
                    </a:lnTo>
                    <a:lnTo>
                      <a:pt x="634" y="865"/>
                    </a:lnTo>
                    <a:lnTo>
                      <a:pt x="629" y="864"/>
                    </a:lnTo>
                    <a:lnTo>
                      <a:pt x="627" y="861"/>
                    </a:lnTo>
                    <a:lnTo>
                      <a:pt x="625" y="859"/>
                    </a:lnTo>
                    <a:lnTo>
                      <a:pt x="623" y="855"/>
                    </a:lnTo>
                    <a:lnTo>
                      <a:pt x="622" y="851"/>
                    </a:lnTo>
                    <a:lnTo>
                      <a:pt x="622" y="847"/>
                    </a:lnTo>
                    <a:lnTo>
                      <a:pt x="665" y="841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35" name="Freeform 731">
                <a:extLst>
                  <a:ext uri="{FF2B5EF4-FFF2-40B4-BE49-F238E27FC236}">
                    <a16:creationId xmlns:a16="http://schemas.microsoft.com/office/drawing/2014/main" id="{076BCE89-91D1-4CC9-A81F-16055B4D353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04" y="1528"/>
                <a:ext cx="10" cy="28"/>
              </a:xfrm>
              <a:custGeom>
                <a:avLst/>
                <a:gdLst>
                  <a:gd name="T0" fmla="*/ 0 w 203"/>
                  <a:gd name="T1" fmla="*/ 0 h 542"/>
                  <a:gd name="T2" fmla="*/ 0 w 203"/>
                  <a:gd name="T3" fmla="*/ 0 h 542"/>
                  <a:gd name="T4" fmla="*/ 0 w 203"/>
                  <a:gd name="T5" fmla="*/ 0 h 542"/>
                  <a:gd name="T6" fmla="*/ 0 w 203"/>
                  <a:gd name="T7" fmla="*/ 0 h 542"/>
                  <a:gd name="T8" fmla="*/ 0 w 203"/>
                  <a:gd name="T9" fmla="*/ 0 h 542"/>
                  <a:gd name="T10" fmla="*/ 0 w 203"/>
                  <a:gd name="T11" fmla="*/ 0 h 542"/>
                  <a:gd name="T12" fmla="*/ 0 w 203"/>
                  <a:gd name="T13" fmla="*/ 0 h 542"/>
                  <a:gd name="T14" fmla="*/ 0 w 203"/>
                  <a:gd name="T15" fmla="*/ 0 h 542"/>
                  <a:gd name="T16" fmla="*/ 0 w 203"/>
                  <a:gd name="T17" fmla="*/ 0 h 542"/>
                  <a:gd name="T18" fmla="*/ 0 w 203"/>
                  <a:gd name="T19" fmla="*/ 0 h 542"/>
                  <a:gd name="T20" fmla="*/ 0 w 203"/>
                  <a:gd name="T21" fmla="*/ 0 h 542"/>
                  <a:gd name="T22" fmla="*/ 0 w 203"/>
                  <a:gd name="T23" fmla="*/ 0 h 542"/>
                  <a:gd name="T24" fmla="*/ 0 w 203"/>
                  <a:gd name="T25" fmla="*/ 0 h 542"/>
                  <a:gd name="T26" fmla="*/ 0 w 203"/>
                  <a:gd name="T27" fmla="*/ 0 h 542"/>
                  <a:gd name="T28" fmla="*/ 0 w 203"/>
                  <a:gd name="T29" fmla="*/ 1 h 542"/>
                  <a:gd name="T30" fmla="*/ 0 w 203"/>
                  <a:gd name="T31" fmla="*/ 1 h 542"/>
                  <a:gd name="T32" fmla="*/ 0 w 203"/>
                  <a:gd name="T33" fmla="*/ 1 h 542"/>
                  <a:gd name="T34" fmla="*/ 0 w 203"/>
                  <a:gd name="T35" fmla="*/ 1 h 542"/>
                  <a:gd name="T36" fmla="*/ 0 w 203"/>
                  <a:gd name="T37" fmla="*/ 1 h 542"/>
                  <a:gd name="T38" fmla="*/ 0 w 203"/>
                  <a:gd name="T39" fmla="*/ 1 h 542"/>
                  <a:gd name="T40" fmla="*/ 0 w 203"/>
                  <a:gd name="T41" fmla="*/ 1 h 542"/>
                  <a:gd name="T42" fmla="*/ 0 w 203"/>
                  <a:gd name="T43" fmla="*/ 1 h 542"/>
                  <a:gd name="T44" fmla="*/ 0 w 203"/>
                  <a:gd name="T45" fmla="*/ 1 h 542"/>
                  <a:gd name="T46" fmla="*/ 0 w 203"/>
                  <a:gd name="T47" fmla="*/ 0 h 542"/>
                  <a:gd name="T48" fmla="*/ 0 w 203"/>
                  <a:gd name="T49" fmla="*/ 0 h 542"/>
                  <a:gd name="T50" fmla="*/ 0 w 203"/>
                  <a:gd name="T51" fmla="*/ 0 h 542"/>
                  <a:gd name="T52" fmla="*/ 0 w 203"/>
                  <a:gd name="T53" fmla="*/ 0 h 542"/>
                  <a:gd name="T54" fmla="*/ 0 w 203"/>
                  <a:gd name="T55" fmla="*/ 0 h 542"/>
                  <a:gd name="T56" fmla="*/ 0 w 203"/>
                  <a:gd name="T57" fmla="*/ 1 h 542"/>
                  <a:gd name="T58" fmla="*/ 0 w 203"/>
                  <a:gd name="T59" fmla="*/ 1 h 542"/>
                  <a:gd name="T60" fmla="*/ 0 w 203"/>
                  <a:gd name="T61" fmla="*/ 1 h 542"/>
                  <a:gd name="T62" fmla="*/ 0 w 203"/>
                  <a:gd name="T63" fmla="*/ 1 h 542"/>
                  <a:gd name="T64" fmla="*/ 0 w 203"/>
                  <a:gd name="T65" fmla="*/ 1 h 542"/>
                  <a:gd name="T66" fmla="*/ 0 w 203"/>
                  <a:gd name="T67" fmla="*/ 1 h 542"/>
                  <a:gd name="T68" fmla="*/ 0 w 203"/>
                  <a:gd name="T69" fmla="*/ 1 h 542"/>
                  <a:gd name="T70" fmla="*/ 0 w 203"/>
                  <a:gd name="T71" fmla="*/ 1 h 542"/>
                  <a:gd name="T72" fmla="*/ 0 w 203"/>
                  <a:gd name="T73" fmla="*/ 1 h 542"/>
                  <a:gd name="T74" fmla="*/ 0 w 203"/>
                  <a:gd name="T75" fmla="*/ 1 h 542"/>
                  <a:gd name="T76" fmla="*/ 0 w 203"/>
                  <a:gd name="T77" fmla="*/ 1 h 542"/>
                  <a:gd name="T78" fmla="*/ 0 w 203"/>
                  <a:gd name="T79" fmla="*/ 1 h 542"/>
                  <a:gd name="T80" fmla="*/ 0 w 203"/>
                  <a:gd name="T81" fmla="*/ 1 h 542"/>
                  <a:gd name="T82" fmla="*/ 0 w 203"/>
                  <a:gd name="T83" fmla="*/ 1 h 542"/>
                  <a:gd name="T84" fmla="*/ 0 w 203"/>
                  <a:gd name="T85" fmla="*/ 1 h 542"/>
                  <a:gd name="T86" fmla="*/ 0 w 203"/>
                  <a:gd name="T87" fmla="*/ 1 h 542"/>
                  <a:gd name="T88" fmla="*/ 0 w 203"/>
                  <a:gd name="T89" fmla="*/ 1 h 542"/>
                  <a:gd name="T90" fmla="*/ 0 w 203"/>
                  <a:gd name="T91" fmla="*/ 1 h 542"/>
                  <a:gd name="T92" fmla="*/ 0 w 203"/>
                  <a:gd name="T93" fmla="*/ 1 h 542"/>
                  <a:gd name="T94" fmla="*/ 0 w 203"/>
                  <a:gd name="T95" fmla="*/ 1 h 542"/>
                  <a:gd name="T96" fmla="*/ 0 w 203"/>
                  <a:gd name="T97" fmla="*/ 1 h 542"/>
                  <a:gd name="T98" fmla="*/ 0 w 203"/>
                  <a:gd name="T99" fmla="*/ 1 h 542"/>
                  <a:gd name="T100" fmla="*/ 0 w 203"/>
                  <a:gd name="T101" fmla="*/ 1 h 542"/>
                  <a:gd name="T102" fmla="*/ 0 w 203"/>
                  <a:gd name="T103" fmla="*/ 1 h 542"/>
                  <a:gd name="T104" fmla="*/ 0 w 203"/>
                  <a:gd name="T105" fmla="*/ 1 h 54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03" h="542">
                    <a:moveTo>
                      <a:pt x="142" y="31"/>
                    </a:moveTo>
                    <a:lnTo>
                      <a:pt x="141" y="27"/>
                    </a:lnTo>
                    <a:lnTo>
                      <a:pt x="140" y="24"/>
                    </a:lnTo>
                    <a:lnTo>
                      <a:pt x="139" y="20"/>
                    </a:lnTo>
                    <a:lnTo>
                      <a:pt x="139" y="17"/>
                    </a:lnTo>
                    <a:lnTo>
                      <a:pt x="141" y="13"/>
                    </a:lnTo>
                    <a:lnTo>
                      <a:pt x="143" y="9"/>
                    </a:lnTo>
                    <a:lnTo>
                      <a:pt x="148" y="5"/>
                    </a:lnTo>
                    <a:lnTo>
                      <a:pt x="155" y="2"/>
                    </a:lnTo>
                    <a:lnTo>
                      <a:pt x="162" y="0"/>
                    </a:lnTo>
                    <a:lnTo>
                      <a:pt x="168" y="0"/>
                    </a:lnTo>
                    <a:lnTo>
                      <a:pt x="172" y="0"/>
                    </a:lnTo>
                    <a:lnTo>
                      <a:pt x="175" y="2"/>
                    </a:lnTo>
                    <a:lnTo>
                      <a:pt x="178" y="4"/>
                    </a:lnTo>
                    <a:lnTo>
                      <a:pt x="180" y="7"/>
                    </a:lnTo>
                    <a:lnTo>
                      <a:pt x="182" y="11"/>
                    </a:lnTo>
                    <a:lnTo>
                      <a:pt x="183" y="16"/>
                    </a:lnTo>
                    <a:lnTo>
                      <a:pt x="142" y="31"/>
                    </a:lnTo>
                    <a:close/>
                    <a:moveTo>
                      <a:pt x="183" y="16"/>
                    </a:moveTo>
                    <a:lnTo>
                      <a:pt x="185" y="22"/>
                    </a:lnTo>
                    <a:lnTo>
                      <a:pt x="191" y="41"/>
                    </a:lnTo>
                    <a:lnTo>
                      <a:pt x="195" y="54"/>
                    </a:lnTo>
                    <a:lnTo>
                      <a:pt x="198" y="71"/>
                    </a:lnTo>
                    <a:lnTo>
                      <a:pt x="201" y="88"/>
                    </a:lnTo>
                    <a:lnTo>
                      <a:pt x="203" y="108"/>
                    </a:lnTo>
                    <a:lnTo>
                      <a:pt x="203" y="129"/>
                    </a:lnTo>
                    <a:lnTo>
                      <a:pt x="203" y="152"/>
                    </a:lnTo>
                    <a:lnTo>
                      <a:pt x="200" y="175"/>
                    </a:lnTo>
                    <a:lnTo>
                      <a:pt x="196" y="200"/>
                    </a:lnTo>
                    <a:lnTo>
                      <a:pt x="193" y="212"/>
                    </a:lnTo>
                    <a:lnTo>
                      <a:pt x="188" y="224"/>
                    </a:lnTo>
                    <a:lnTo>
                      <a:pt x="183" y="238"/>
                    </a:lnTo>
                    <a:lnTo>
                      <a:pt x="178" y="250"/>
                    </a:lnTo>
                    <a:lnTo>
                      <a:pt x="173" y="262"/>
                    </a:lnTo>
                    <a:lnTo>
                      <a:pt x="166" y="275"/>
                    </a:lnTo>
                    <a:lnTo>
                      <a:pt x="158" y="288"/>
                    </a:lnTo>
                    <a:lnTo>
                      <a:pt x="150" y="301"/>
                    </a:lnTo>
                    <a:lnTo>
                      <a:pt x="114" y="275"/>
                    </a:lnTo>
                    <a:lnTo>
                      <a:pt x="121" y="264"/>
                    </a:lnTo>
                    <a:lnTo>
                      <a:pt x="128" y="254"/>
                    </a:lnTo>
                    <a:lnTo>
                      <a:pt x="133" y="243"/>
                    </a:lnTo>
                    <a:lnTo>
                      <a:pt x="138" y="231"/>
                    </a:lnTo>
                    <a:lnTo>
                      <a:pt x="143" y="221"/>
                    </a:lnTo>
                    <a:lnTo>
                      <a:pt x="146" y="210"/>
                    </a:lnTo>
                    <a:lnTo>
                      <a:pt x="151" y="200"/>
                    </a:lnTo>
                    <a:lnTo>
                      <a:pt x="153" y="189"/>
                    </a:lnTo>
                    <a:lnTo>
                      <a:pt x="157" y="168"/>
                    </a:lnTo>
                    <a:lnTo>
                      <a:pt x="159" y="148"/>
                    </a:lnTo>
                    <a:lnTo>
                      <a:pt x="160" y="129"/>
                    </a:lnTo>
                    <a:lnTo>
                      <a:pt x="159" y="111"/>
                    </a:lnTo>
                    <a:lnTo>
                      <a:pt x="158" y="93"/>
                    </a:lnTo>
                    <a:lnTo>
                      <a:pt x="155" y="78"/>
                    </a:lnTo>
                    <a:lnTo>
                      <a:pt x="153" y="65"/>
                    </a:lnTo>
                    <a:lnTo>
                      <a:pt x="150" y="53"/>
                    </a:lnTo>
                    <a:lnTo>
                      <a:pt x="144" y="37"/>
                    </a:lnTo>
                    <a:lnTo>
                      <a:pt x="142" y="31"/>
                    </a:lnTo>
                    <a:lnTo>
                      <a:pt x="183" y="16"/>
                    </a:lnTo>
                    <a:close/>
                    <a:moveTo>
                      <a:pt x="150" y="301"/>
                    </a:moveTo>
                    <a:lnTo>
                      <a:pt x="151" y="300"/>
                    </a:lnTo>
                    <a:lnTo>
                      <a:pt x="150" y="301"/>
                    </a:lnTo>
                    <a:lnTo>
                      <a:pt x="132" y="288"/>
                    </a:lnTo>
                    <a:lnTo>
                      <a:pt x="150" y="301"/>
                    </a:lnTo>
                    <a:close/>
                    <a:moveTo>
                      <a:pt x="150" y="301"/>
                    </a:moveTo>
                    <a:lnTo>
                      <a:pt x="133" y="324"/>
                    </a:lnTo>
                    <a:lnTo>
                      <a:pt x="119" y="345"/>
                    </a:lnTo>
                    <a:lnTo>
                      <a:pt x="107" y="366"/>
                    </a:lnTo>
                    <a:lnTo>
                      <a:pt x="95" y="386"/>
                    </a:lnTo>
                    <a:lnTo>
                      <a:pt x="85" y="405"/>
                    </a:lnTo>
                    <a:lnTo>
                      <a:pt x="77" y="424"/>
                    </a:lnTo>
                    <a:lnTo>
                      <a:pt x="69" y="441"/>
                    </a:lnTo>
                    <a:lnTo>
                      <a:pt x="63" y="457"/>
                    </a:lnTo>
                    <a:lnTo>
                      <a:pt x="53" y="484"/>
                    </a:lnTo>
                    <a:lnTo>
                      <a:pt x="47" y="505"/>
                    </a:lnTo>
                    <a:lnTo>
                      <a:pt x="45" y="518"/>
                    </a:lnTo>
                    <a:lnTo>
                      <a:pt x="44" y="523"/>
                    </a:lnTo>
                    <a:lnTo>
                      <a:pt x="1" y="516"/>
                    </a:lnTo>
                    <a:lnTo>
                      <a:pt x="1" y="511"/>
                    </a:lnTo>
                    <a:lnTo>
                      <a:pt x="5" y="497"/>
                    </a:lnTo>
                    <a:lnTo>
                      <a:pt x="11" y="473"/>
                    </a:lnTo>
                    <a:lnTo>
                      <a:pt x="22" y="443"/>
                    </a:lnTo>
                    <a:lnTo>
                      <a:pt x="28" y="426"/>
                    </a:lnTo>
                    <a:lnTo>
                      <a:pt x="36" y="407"/>
                    </a:lnTo>
                    <a:lnTo>
                      <a:pt x="45" y="388"/>
                    </a:lnTo>
                    <a:lnTo>
                      <a:pt x="56" y="367"/>
                    </a:lnTo>
                    <a:lnTo>
                      <a:pt x="69" y="345"/>
                    </a:lnTo>
                    <a:lnTo>
                      <a:pt x="82" y="322"/>
                    </a:lnTo>
                    <a:lnTo>
                      <a:pt x="97" y="299"/>
                    </a:lnTo>
                    <a:lnTo>
                      <a:pt x="115" y="274"/>
                    </a:lnTo>
                    <a:lnTo>
                      <a:pt x="150" y="301"/>
                    </a:lnTo>
                    <a:close/>
                    <a:moveTo>
                      <a:pt x="44" y="523"/>
                    </a:moveTo>
                    <a:lnTo>
                      <a:pt x="43" y="527"/>
                    </a:lnTo>
                    <a:lnTo>
                      <a:pt x="42" y="530"/>
                    </a:lnTo>
                    <a:lnTo>
                      <a:pt x="41" y="534"/>
                    </a:lnTo>
                    <a:lnTo>
                      <a:pt x="39" y="537"/>
                    </a:lnTo>
                    <a:lnTo>
                      <a:pt x="36" y="539"/>
                    </a:lnTo>
                    <a:lnTo>
                      <a:pt x="32" y="542"/>
                    </a:lnTo>
                    <a:lnTo>
                      <a:pt x="26" y="542"/>
                    </a:lnTo>
                    <a:lnTo>
                      <a:pt x="18" y="541"/>
                    </a:lnTo>
                    <a:lnTo>
                      <a:pt x="11" y="539"/>
                    </a:lnTo>
                    <a:lnTo>
                      <a:pt x="6" y="537"/>
                    </a:lnTo>
                    <a:lnTo>
                      <a:pt x="3" y="534"/>
                    </a:lnTo>
                    <a:lnTo>
                      <a:pt x="1" y="531"/>
                    </a:lnTo>
                    <a:lnTo>
                      <a:pt x="0" y="527"/>
                    </a:lnTo>
                    <a:lnTo>
                      <a:pt x="0" y="524"/>
                    </a:lnTo>
                    <a:lnTo>
                      <a:pt x="0" y="520"/>
                    </a:lnTo>
                    <a:lnTo>
                      <a:pt x="1" y="516"/>
                    </a:lnTo>
                    <a:lnTo>
                      <a:pt x="44" y="523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36" name="Freeform 732">
                <a:extLst>
                  <a:ext uri="{FF2B5EF4-FFF2-40B4-BE49-F238E27FC236}">
                    <a16:creationId xmlns:a16="http://schemas.microsoft.com/office/drawing/2014/main" id="{007A1A71-7FC4-44AD-ADAA-92D75FC19FD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05" y="1564"/>
                <a:ext cx="4" cy="19"/>
              </a:xfrm>
              <a:custGeom>
                <a:avLst/>
                <a:gdLst>
                  <a:gd name="T0" fmla="*/ 0 w 66"/>
                  <a:gd name="T1" fmla="*/ 0 h 374"/>
                  <a:gd name="T2" fmla="*/ 0 w 66"/>
                  <a:gd name="T3" fmla="*/ 0 h 374"/>
                  <a:gd name="T4" fmla="*/ 0 w 66"/>
                  <a:gd name="T5" fmla="*/ 0 h 374"/>
                  <a:gd name="T6" fmla="*/ 0 w 66"/>
                  <a:gd name="T7" fmla="*/ 0 h 374"/>
                  <a:gd name="T8" fmla="*/ 0 w 66"/>
                  <a:gd name="T9" fmla="*/ 0 h 374"/>
                  <a:gd name="T10" fmla="*/ 0 w 66"/>
                  <a:gd name="T11" fmla="*/ 0 h 374"/>
                  <a:gd name="T12" fmla="*/ 0 w 66"/>
                  <a:gd name="T13" fmla="*/ 0 h 374"/>
                  <a:gd name="T14" fmla="*/ 0 w 66"/>
                  <a:gd name="T15" fmla="*/ 0 h 374"/>
                  <a:gd name="T16" fmla="*/ 0 w 66"/>
                  <a:gd name="T17" fmla="*/ 0 h 374"/>
                  <a:gd name="T18" fmla="*/ 0 w 66"/>
                  <a:gd name="T19" fmla="*/ 0 h 374"/>
                  <a:gd name="T20" fmla="*/ 0 w 66"/>
                  <a:gd name="T21" fmla="*/ 0 h 374"/>
                  <a:gd name="T22" fmla="*/ 0 w 66"/>
                  <a:gd name="T23" fmla="*/ 0 h 374"/>
                  <a:gd name="T24" fmla="*/ 0 w 66"/>
                  <a:gd name="T25" fmla="*/ 1 h 374"/>
                  <a:gd name="T26" fmla="*/ 0 w 66"/>
                  <a:gd name="T27" fmla="*/ 1 h 374"/>
                  <a:gd name="T28" fmla="*/ 0 w 66"/>
                  <a:gd name="T29" fmla="*/ 1 h 374"/>
                  <a:gd name="T30" fmla="*/ 0 w 66"/>
                  <a:gd name="T31" fmla="*/ 1 h 374"/>
                  <a:gd name="T32" fmla="*/ 0 w 66"/>
                  <a:gd name="T33" fmla="*/ 1 h 374"/>
                  <a:gd name="T34" fmla="*/ 0 w 66"/>
                  <a:gd name="T35" fmla="*/ 1 h 374"/>
                  <a:gd name="T36" fmla="*/ 0 w 66"/>
                  <a:gd name="T37" fmla="*/ 1 h 374"/>
                  <a:gd name="T38" fmla="*/ 0 w 66"/>
                  <a:gd name="T39" fmla="*/ 1 h 374"/>
                  <a:gd name="T40" fmla="*/ 0 w 66"/>
                  <a:gd name="T41" fmla="*/ 1 h 374"/>
                  <a:gd name="T42" fmla="*/ 0 w 66"/>
                  <a:gd name="T43" fmla="*/ 0 h 374"/>
                  <a:gd name="T44" fmla="*/ 0 w 66"/>
                  <a:gd name="T45" fmla="*/ 0 h 374"/>
                  <a:gd name="T46" fmla="*/ 0 w 66"/>
                  <a:gd name="T47" fmla="*/ 0 h 374"/>
                  <a:gd name="T48" fmla="*/ 0 w 66"/>
                  <a:gd name="T49" fmla="*/ 1 h 374"/>
                  <a:gd name="T50" fmla="*/ 0 w 66"/>
                  <a:gd name="T51" fmla="*/ 1 h 374"/>
                  <a:gd name="T52" fmla="*/ 0 w 66"/>
                  <a:gd name="T53" fmla="*/ 1 h 374"/>
                  <a:gd name="T54" fmla="*/ 0 w 66"/>
                  <a:gd name="T55" fmla="*/ 1 h 374"/>
                  <a:gd name="T56" fmla="*/ 0 w 66"/>
                  <a:gd name="T57" fmla="*/ 1 h 374"/>
                  <a:gd name="T58" fmla="*/ 0 w 66"/>
                  <a:gd name="T59" fmla="*/ 1 h 374"/>
                  <a:gd name="T60" fmla="*/ 0 w 66"/>
                  <a:gd name="T61" fmla="*/ 1 h 374"/>
                  <a:gd name="T62" fmla="*/ 0 w 66"/>
                  <a:gd name="T63" fmla="*/ 1 h 374"/>
                  <a:gd name="T64" fmla="*/ 0 w 66"/>
                  <a:gd name="T65" fmla="*/ 1 h 3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6" h="374">
                    <a:moveTo>
                      <a:pt x="20" y="18"/>
                    </a:moveTo>
                    <a:lnTo>
                      <a:pt x="21" y="14"/>
                    </a:lnTo>
                    <a:lnTo>
                      <a:pt x="22" y="10"/>
                    </a:lnTo>
                    <a:lnTo>
                      <a:pt x="24" y="7"/>
                    </a:lnTo>
                    <a:lnTo>
                      <a:pt x="26" y="4"/>
                    </a:lnTo>
                    <a:lnTo>
                      <a:pt x="29" y="2"/>
                    </a:lnTo>
                    <a:lnTo>
                      <a:pt x="33" y="0"/>
                    </a:lnTo>
                    <a:lnTo>
                      <a:pt x="39" y="0"/>
                    </a:lnTo>
                    <a:lnTo>
                      <a:pt x="46" y="1"/>
                    </a:lnTo>
                    <a:lnTo>
                      <a:pt x="53" y="3"/>
                    </a:lnTo>
                    <a:lnTo>
                      <a:pt x="58" y="5"/>
                    </a:lnTo>
                    <a:lnTo>
                      <a:pt x="61" y="8"/>
                    </a:lnTo>
                    <a:lnTo>
                      <a:pt x="63" y="11"/>
                    </a:lnTo>
                    <a:lnTo>
                      <a:pt x="64" y="14"/>
                    </a:lnTo>
                    <a:lnTo>
                      <a:pt x="64" y="18"/>
                    </a:lnTo>
                    <a:lnTo>
                      <a:pt x="64" y="22"/>
                    </a:lnTo>
                    <a:lnTo>
                      <a:pt x="63" y="26"/>
                    </a:lnTo>
                    <a:lnTo>
                      <a:pt x="20" y="18"/>
                    </a:lnTo>
                    <a:close/>
                    <a:moveTo>
                      <a:pt x="63" y="26"/>
                    </a:moveTo>
                    <a:lnTo>
                      <a:pt x="61" y="37"/>
                    </a:lnTo>
                    <a:lnTo>
                      <a:pt x="57" y="64"/>
                    </a:lnTo>
                    <a:lnTo>
                      <a:pt x="51" y="104"/>
                    </a:lnTo>
                    <a:lnTo>
                      <a:pt x="46" y="152"/>
                    </a:lnTo>
                    <a:lnTo>
                      <a:pt x="44" y="179"/>
                    </a:lnTo>
                    <a:lnTo>
                      <a:pt x="43" y="204"/>
                    </a:lnTo>
                    <a:lnTo>
                      <a:pt x="42" y="231"/>
                    </a:lnTo>
                    <a:lnTo>
                      <a:pt x="43" y="257"/>
                    </a:lnTo>
                    <a:lnTo>
                      <a:pt x="45" y="281"/>
                    </a:lnTo>
                    <a:lnTo>
                      <a:pt x="49" y="304"/>
                    </a:lnTo>
                    <a:lnTo>
                      <a:pt x="51" y="314"/>
                    </a:lnTo>
                    <a:lnTo>
                      <a:pt x="54" y="324"/>
                    </a:lnTo>
                    <a:lnTo>
                      <a:pt x="57" y="332"/>
                    </a:lnTo>
                    <a:lnTo>
                      <a:pt x="61" y="340"/>
                    </a:lnTo>
                    <a:lnTo>
                      <a:pt x="22" y="361"/>
                    </a:lnTo>
                    <a:lnTo>
                      <a:pt x="18" y="352"/>
                    </a:lnTo>
                    <a:lnTo>
                      <a:pt x="14" y="341"/>
                    </a:lnTo>
                    <a:lnTo>
                      <a:pt x="11" y="330"/>
                    </a:lnTo>
                    <a:lnTo>
                      <a:pt x="8" y="319"/>
                    </a:lnTo>
                    <a:lnTo>
                      <a:pt x="3" y="293"/>
                    </a:lnTo>
                    <a:lnTo>
                      <a:pt x="1" y="267"/>
                    </a:lnTo>
                    <a:lnTo>
                      <a:pt x="0" y="238"/>
                    </a:lnTo>
                    <a:lnTo>
                      <a:pt x="0" y="209"/>
                    </a:lnTo>
                    <a:lnTo>
                      <a:pt x="1" y="181"/>
                    </a:lnTo>
                    <a:lnTo>
                      <a:pt x="2" y="153"/>
                    </a:lnTo>
                    <a:lnTo>
                      <a:pt x="8" y="101"/>
                    </a:lnTo>
                    <a:lnTo>
                      <a:pt x="13" y="58"/>
                    </a:lnTo>
                    <a:lnTo>
                      <a:pt x="18" y="28"/>
                    </a:lnTo>
                    <a:lnTo>
                      <a:pt x="20" y="18"/>
                    </a:lnTo>
                    <a:lnTo>
                      <a:pt x="63" y="26"/>
                    </a:lnTo>
                    <a:close/>
                    <a:moveTo>
                      <a:pt x="61" y="340"/>
                    </a:moveTo>
                    <a:lnTo>
                      <a:pt x="63" y="345"/>
                    </a:lnTo>
                    <a:lnTo>
                      <a:pt x="64" y="349"/>
                    </a:lnTo>
                    <a:lnTo>
                      <a:pt x="65" y="352"/>
                    </a:lnTo>
                    <a:lnTo>
                      <a:pt x="66" y="356"/>
                    </a:lnTo>
                    <a:lnTo>
                      <a:pt x="65" y="359"/>
                    </a:lnTo>
                    <a:lnTo>
                      <a:pt x="62" y="363"/>
                    </a:lnTo>
                    <a:lnTo>
                      <a:pt x="58" y="367"/>
                    </a:lnTo>
                    <a:lnTo>
                      <a:pt x="52" y="370"/>
                    </a:lnTo>
                    <a:lnTo>
                      <a:pt x="46" y="373"/>
                    </a:lnTo>
                    <a:lnTo>
                      <a:pt x="40" y="374"/>
                    </a:lnTo>
                    <a:lnTo>
                      <a:pt x="36" y="374"/>
                    </a:lnTo>
                    <a:lnTo>
                      <a:pt x="32" y="373"/>
                    </a:lnTo>
                    <a:lnTo>
                      <a:pt x="29" y="371"/>
                    </a:lnTo>
                    <a:lnTo>
                      <a:pt x="26" y="368"/>
                    </a:lnTo>
                    <a:lnTo>
                      <a:pt x="24" y="365"/>
                    </a:lnTo>
                    <a:lnTo>
                      <a:pt x="22" y="361"/>
                    </a:lnTo>
                    <a:lnTo>
                      <a:pt x="61" y="340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37" name="Freeform 733">
                <a:extLst>
                  <a:ext uri="{FF2B5EF4-FFF2-40B4-BE49-F238E27FC236}">
                    <a16:creationId xmlns:a16="http://schemas.microsoft.com/office/drawing/2014/main" id="{E2A1D143-578A-49F9-8BB4-A9A05172913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24" y="1543"/>
                <a:ext cx="8" cy="38"/>
              </a:xfrm>
              <a:custGeom>
                <a:avLst/>
                <a:gdLst>
                  <a:gd name="T0" fmla="*/ 0 w 143"/>
                  <a:gd name="T1" fmla="*/ 0 h 706"/>
                  <a:gd name="T2" fmla="*/ 0 w 143"/>
                  <a:gd name="T3" fmla="*/ 0 h 706"/>
                  <a:gd name="T4" fmla="*/ 0 w 143"/>
                  <a:gd name="T5" fmla="*/ 0 h 706"/>
                  <a:gd name="T6" fmla="*/ 0 w 143"/>
                  <a:gd name="T7" fmla="*/ 0 h 706"/>
                  <a:gd name="T8" fmla="*/ 0 w 143"/>
                  <a:gd name="T9" fmla="*/ 0 h 706"/>
                  <a:gd name="T10" fmla="*/ 0 w 143"/>
                  <a:gd name="T11" fmla="*/ 0 h 706"/>
                  <a:gd name="T12" fmla="*/ 0 w 143"/>
                  <a:gd name="T13" fmla="*/ 0 h 706"/>
                  <a:gd name="T14" fmla="*/ 0 w 143"/>
                  <a:gd name="T15" fmla="*/ 0 h 706"/>
                  <a:gd name="T16" fmla="*/ 0 w 143"/>
                  <a:gd name="T17" fmla="*/ 0 h 706"/>
                  <a:gd name="T18" fmla="*/ 0 w 143"/>
                  <a:gd name="T19" fmla="*/ 0 h 706"/>
                  <a:gd name="T20" fmla="*/ 0 w 143"/>
                  <a:gd name="T21" fmla="*/ 0 h 706"/>
                  <a:gd name="T22" fmla="*/ 0 w 143"/>
                  <a:gd name="T23" fmla="*/ 0 h 706"/>
                  <a:gd name="T24" fmla="*/ 0 w 143"/>
                  <a:gd name="T25" fmla="*/ 1 h 706"/>
                  <a:gd name="T26" fmla="*/ 0 w 143"/>
                  <a:gd name="T27" fmla="*/ 1 h 706"/>
                  <a:gd name="T28" fmla="*/ 0 w 143"/>
                  <a:gd name="T29" fmla="*/ 1 h 706"/>
                  <a:gd name="T30" fmla="*/ 0 w 143"/>
                  <a:gd name="T31" fmla="*/ 1 h 706"/>
                  <a:gd name="T32" fmla="*/ 0 w 143"/>
                  <a:gd name="T33" fmla="*/ 1 h 706"/>
                  <a:gd name="T34" fmla="*/ 0 w 143"/>
                  <a:gd name="T35" fmla="*/ 1 h 706"/>
                  <a:gd name="T36" fmla="*/ 0 w 143"/>
                  <a:gd name="T37" fmla="*/ 0 h 706"/>
                  <a:gd name="T38" fmla="*/ 0 w 143"/>
                  <a:gd name="T39" fmla="*/ 0 h 706"/>
                  <a:gd name="T40" fmla="*/ 0 w 143"/>
                  <a:gd name="T41" fmla="*/ 0 h 706"/>
                  <a:gd name="T42" fmla="*/ 0 w 143"/>
                  <a:gd name="T43" fmla="*/ 0 h 706"/>
                  <a:gd name="T44" fmla="*/ 0 w 143"/>
                  <a:gd name="T45" fmla="*/ 1 h 706"/>
                  <a:gd name="T46" fmla="*/ 0 w 143"/>
                  <a:gd name="T47" fmla="*/ 1 h 706"/>
                  <a:gd name="T48" fmla="*/ 0 w 143"/>
                  <a:gd name="T49" fmla="*/ 2 h 706"/>
                  <a:gd name="T50" fmla="*/ 0 w 143"/>
                  <a:gd name="T51" fmla="*/ 2 h 706"/>
                  <a:gd name="T52" fmla="*/ 0 w 143"/>
                  <a:gd name="T53" fmla="*/ 2 h 706"/>
                  <a:gd name="T54" fmla="*/ 0 w 143"/>
                  <a:gd name="T55" fmla="*/ 2 h 706"/>
                  <a:gd name="T56" fmla="*/ 0 w 143"/>
                  <a:gd name="T57" fmla="*/ 2 h 706"/>
                  <a:gd name="T58" fmla="*/ 0 w 143"/>
                  <a:gd name="T59" fmla="*/ 1 h 706"/>
                  <a:gd name="T60" fmla="*/ 0 w 143"/>
                  <a:gd name="T61" fmla="*/ 1 h 706"/>
                  <a:gd name="T62" fmla="*/ 0 w 143"/>
                  <a:gd name="T63" fmla="*/ 1 h 706"/>
                  <a:gd name="T64" fmla="*/ 0 w 143"/>
                  <a:gd name="T65" fmla="*/ 2 h 706"/>
                  <a:gd name="T66" fmla="*/ 0 w 143"/>
                  <a:gd name="T67" fmla="*/ 2 h 706"/>
                  <a:gd name="T68" fmla="*/ 0 w 143"/>
                  <a:gd name="T69" fmla="*/ 2 h 706"/>
                  <a:gd name="T70" fmla="*/ 0 w 143"/>
                  <a:gd name="T71" fmla="*/ 2 h 706"/>
                  <a:gd name="T72" fmla="*/ 0 w 143"/>
                  <a:gd name="T73" fmla="*/ 2 h 706"/>
                  <a:gd name="T74" fmla="*/ 0 w 143"/>
                  <a:gd name="T75" fmla="*/ 2 h 706"/>
                  <a:gd name="T76" fmla="*/ 0 w 143"/>
                  <a:gd name="T77" fmla="*/ 2 h 706"/>
                  <a:gd name="T78" fmla="*/ 0 w 143"/>
                  <a:gd name="T79" fmla="*/ 2 h 706"/>
                  <a:gd name="T80" fmla="*/ 0 w 143"/>
                  <a:gd name="T81" fmla="*/ 2 h 70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3" h="706">
                    <a:moveTo>
                      <a:pt x="99" y="14"/>
                    </a:moveTo>
                    <a:lnTo>
                      <a:pt x="101" y="11"/>
                    </a:lnTo>
                    <a:lnTo>
                      <a:pt x="103" y="7"/>
                    </a:lnTo>
                    <a:lnTo>
                      <a:pt x="106" y="4"/>
                    </a:lnTo>
                    <a:lnTo>
                      <a:pt x="109" y="2"/>
                    </a:lnTo>
                    <a:lnTo>
                      <a:pt x="112" y="0"/>
                    </a:lnTo>
                    <a:lnTo>
                      <a:pt x="117" y="0"/>
                    </a:lnTo>
                    <a:lnTo>
                      <a:pt x="122" y="1"/>
                    </a:lnTo>
                    <a:lnTo>
                      <a:pt x="129" y="3"/>
                    </a:lnTo>
                    <a:lnTo>
                      <a:pt x="135" y="6"/>
                    </a:lnTo>
                    <a:lnTo>
                      <a:pt x="139" y="10"/>
                    </a:lnTo>
                    <a:lnTo>
                      <a:pt x="142" y="13"/>
                    </a:lnTo>
                    <a:lnTo>
                      <a:pt x="143" y="17"/>
                    </a:lnTo>
                    <a:lnTo>
                      <a:pt x="143" y="20"/>
                    </a:lnTo>
                    <a:lnTo>
                      <a:pt x="142" y="25"/>
                    </a:lnTo>
                    <a:lnTo>
                      <a:pt x="141" y="29"/>
                    </a:lnTo>
                    <a:lnTo>
                      <a:pt x="140" y="32"/>
                    </a:lnTo>
                    <a:lnTo>
                      <a:pt x="99" y="14"/>
                    </a:lnTo>
                    <a:close/>
                    <a:moveTo>
                      <a:pt x="140" y="32"/>
                    </a:moveTo>
                    <a:lnTo>
                      <a:pt x="136" y="40"/>
                    </a:lnTo>
                    <a:lnTo>
                      <a:pt x="127" y="61"/>
                    </a:lnTo>
                    <a:lnTo>
                      <a:pt x="115" y="94"/>
                    </a:lnTo>
                    <a:lnTo>
                      <a:pt x="100" y="134"/>
                    </a:lnTo>
                    <a:lnTo>
                      <a:pt x="93" y="156"/>
                    </a:lnTo>
                    <a:lnTo>
                      <a:pt x="86" y="178"/>
                    </a:lnTo>
                    <a:lnTo>
                      <a:pt x="79" y="202"/>
                    </a:lnTo>
                    <a:lnTo>
                      <a:pt x="73" y="225"/>
                    </a:lnTo>
                    <a:lnTo>
                      <a:pt x="68" y="248"/>
                    </a:lnTo>
                    <a:lnTo>
                      <a:pt x="64" y="270"/>
                    </a:lnTo>
                    <a:lnTo>
                      <a:pt x="62" y="292"/>
                    </a:lnTo>
                    <a:lnTo>
                      <a:pt x="61" y="312"/>
                    </a:lnTo>
                    <a:lnTo>
                      <a:pt x="16" y="312"/>
                    </a:lnTo>
                    <a:lnTo>
                      <a:pt x="18" y="291"/>
                    </a:lnTo>
                    <a:lnTo>
                      <a:pt x="21" y="267"/>
                    </a:lnTo>
                    <a:lnTo>
                      <a:pt x="25" y="243"/>
                    </a:lnTo>
                    <a:lnTo>
                      <a:pt x="30" y="218"/>
                    </a:lnTo>
                    <a:lnTo>
                      <a:pt x="36" y="193"/>
                    </a:lnTo>
                    <a:lnTo>
                      <a:pt x="43" y="169"/>
                    </a:lnTo>
                    <a:lnTo>
                      <a:pt x="50" y="144"/>
                    </a:lnTo>
                    <a:lnTo>
                      <a:pt x="58" y="122"/>
                    </a:lnTo>
                    <a:lnTo>
                      <a:pt x="74" y="80"/>
                    </a:lnTo>
                    <a:lnTo>
                      <a:pt x="87" y="46"/>
                    </a:lnTo>
                    <a:lnTo>
                      <a:pt x="96" y="23"/>
                    </a:lnTo>
                    <a:lnTo>
                      <a:pt x="99" y="14"/>
                    </a:lnTo>
                    <a:lnTo>
                      <a:pt x="140" y="32"/>
                    </a:lnTo>
                    <a:close/>
                    <a:moveTo>
                      <a:pt x="61" y="312"/>
                    </a:moveTo>
                    <a:lnTo>
                      <a:pt x="59" y="359"/>
                    </a:lnTo>
                    <a:lnTo>
                      <a:pt x="58" y="416"/>
                    </a:lnTo>
                    <a:lnTo>
                      <a:pt x="55" y="478"/>
                    </a:lnTo>
                    <a:lnTo>
                      <a:pt x="52" y="539"/>
                    </a:lnTo>
                    <a:lnTo>
                      <a:pt x="49" y="596"/>
                    </a:lnTo>
                    <a:lnTo>
                      <a:pt x="46" y="642"/>
                    </a:lnTo>
                    <a:lnTo>
                      <a:pt x="45" y="673"/>
                    </a:lnTo>
                    <a:lnTo>
                      <a:pt x="44" y="686"/>
                    </a:lnTo>
                    <a:lnTo>
                      <a:pt x="0" y="683"/>
                    </a:lnTo>
                    <a:lnTo>
                      <a:pt x="1" y="671"/>
                    </a:lnTo>
                    <a:lnTo>
                      <a:pt x="3" y="640"/>
                    </a:lnTo>
                    <a:lnTo>
                      <a:pt x="5" y="592"/>
                    </a:lnTo>
                    <a:lnTo>
                      <a:pt x="8" y="536"/>
                    </a:lnTo>
                    <a:lnTo>
                      <a:pt x="11" y="476"/>
                    </a:lnTo>
                    <a:lnTo>
                      <a:pt x="14" y="414"/>
                    </a:lnTo>
                    <a:lnTo>
                      <a:pt x="16" y="358"/>
                    </a:lnTo>
                    <a:lnTo>
                      <a:pt x="16" y="312"/>
                    </a:lnTo>
                    <a:lnTo>
                      <a:pt x="61" y="312"/>
                    </a:lnTo>
                    <a:close/>
                    <a:moveTo>
                      <a:pt x="44" y="686"/>
                    </a:moveTo>
                    <a:lnTo>
                      <a:pt x="44" y="690"/>
                    </a:lnTo>
                    <a:lnTo>
                      <a:pt x="43" y="694"/>
                    </a:lnTo>
                    <a:lnTo>
                      <a:pt x="42" y="697"/>
                    </a:lnTo>
                    <a:lnTo>
                      <a:pt x="40" y="700"/>
                    </a:lnTo>
                    <a:lnTo>
                      <a:pt x="38" y="703"/>
                    </a:lnTo>
                    <a:lnTo>
                      <a:pt x="34" y="705"/>
                    </a:lnTo>
                    <a:lnTo>
                      <a:pt x="28" y="706"/>
                    </a:lnTo>
                    <a:lnTo>
                      <a:pt x="21" y="706"/>
                    </a:lnTo>
                    <a:lnTo>
                      <a:pt x="13" y="705"/>
                    </a:lnTo>
                    <a:lnTo>
                      <a:pt x="8" y="703"/>
                    </a:lnTo>
                    <a:lnTo>
                      <a:pt x="4" y="701"/>
                    </a:lnTo>
                    <a:lnTo>
                      <a:pt x="2" y="698"/>
                    </a:lnTo>
                    <a:lnTo>
                      <a:pt x="0" y="695"/>
                    </a:lnTo>
                    <a:lnTo>
                      <a:pt x="0" y="691"/>
                    </a:lnTo>
                    <a:lnTo>
                      <a:pt x="0" y="687"/>
                    </a:lnTo>
                    <a:lnTo>
                      <a:pt x="0" y="683"/>
                    </a:lnTo>
                    <a:lnTo>
                      <a:pt x="44" y="686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38" name="Freeform 734">
                <a:extLst>
                  <a:ext uri="{FF2B5EF4-FFF2-40B4-BE49-F238E27FC236}">
                    <a16:creationId xmlns:a16="http://schemas.microsoft.com/office/drawing/2014/main" id="{9720B750-EC74-49FA-896B-F675B9240C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20" y="1579"/>
                <a:ext cx="5" cy="20"/>
              </a:xfrm>
              <a:custGeom>
                <a:avLst/>
                <a:gdLst>
                  <a:gd name="T0" fmla="*/ 0 w 98"/>
                  <a:gd name="T1" fmla="*/ 0 h 369"/>
                  <a:gd name="T2" fmla="*/ 0 w 98"/>
                  <a:gd name="T3" fmla="*/ 0 h 369"/>
                  <a:gd name="T4" fmla="*/ 0 w 98"/>
                  <a:gd name="T5" fmla="*/ 0 h 369"/>
                  <a:gd name="T6" fmla="*/ 0 w 98"/>
                  <a:gd name="T7" fmla="*/ 0 h 369"/>
                  <a:gd name="T8" fmla="*/ 0 w 98"/>
                  <a:gd name="T9" fmla="*/ 0 h 369"/>
                  <a:gd name="T10" fmla="*/ 0 w 98"/>
                  <a:gd name="T11" fmla="*/ 0 h 369"/>
                  <a:gd name="T12" fmla="*/ 0 w 98"/>
                  <a:gd name="T13" fmla="*/ 0 h 369"/>
                  <a:gd name="T14" fmla="*/ 0 w 98"/>
                  <a:gd name="T15" fmla="*/ 0 h 369"/>
                  <a:gd name="T16" fmla="*/ 0 w 98"/>
                  <a:gd name="T17" fmla="*/ 0 h 369"/>
                  <a:gd name="T18" fmla="*/ 0 w 98"/>
                  <a:gd name="T19" fmla="*/ 0 h 369"/>
                  <a:gd name="T20" fmla="*/ 0 w 98"/>
                  <a:gd name="T21" fmla="*/ 0 h 369"/>
                  <a:gd name="T22" fmla="*/ 0 w 98"/>
                  <a:gd name="T23" fmla="*/ 0 h 369"/>
                  <a:gd name="T24" fmla="*/ 0 w 98"/>
                  <a:gd name="T25" fmla="*/ 0 h 369"/>
                  <a:gd name="T26" fmla="*/ 0 w 98"/>
                  <a:gd name="T27" fmla="*/ 1 h 369"/>
                  <a:gd name="T28" fmla="*/ 0 w 98"/>
                  <a:gd name="T29" fmla="*/ 1 h 369"/>
                  <a:gd name="T30" fmla="*/ 0 w 98"/>
                  <a:gd name="T31" fmla="*/ 1 h 369"/>
                  <a:gd name="T32" fmla="*/ 0 w 98"/>
                  <a:gd name="T33" fmla="*/ 1 h 369"/>
                  <a:gd name="T34" fmla="*/ 0 w 98"/>
                  <a:gd name="T35" fmla="*/ 1 h 369"/>
                  <a:gd name="T36" fmla="*/ 0 w 98"/>
                  <a:gd name="T37" fmla="*/ 1 h 369"/>
                  <a:gd name="T38" fmla="*/ 0 w 98"/>
                  <a:gd name="T39" fmla="*/ 1 h 369"/>
                  <a:gd name="T40" fmla="*/ 0 w 98"/>
                  <a:gd name="T41" fmla="*/ 1 h 369"/>
                  <a:gd name="T42" fmla="*/ 0 w 98"/>
                  <a:gd name="T43" fmla="*/ 0 h 369"/>
                  <a:gd name="T44" fmla="*/ 0 w 98"/>
                  <a:gd name="T45" fmla="*/ 0 h 369"/>
                  <a:gd name="T46" fmla="*/ 0 w 98"/>
                  <a:gd name="T47" fmla="*/ 0 h 369"/>
                  <a:gd name="T48" fmla="*/ 0 w 98"/>
                  <a:gd name="T49" fmla="*/ 0 h 369"/>
                  <a:gd name="T50" fmla="*/ 0 w 98"/>
                  <a:gd name="T51" fmla="*/ 0 h 369"/>
                  <a:gd name="T52" fmla="*/ 0 w 98"/>
                  <a:gd name="T53" fmla="*/ 1 h 369"/>
                  <a:gd name="T54" fmla="*/ 0 w 98"/>
                  <a:gd name="T55" fmla="*/ 1 h 369"/>
                  <a:gd name="T56" fmla="*/ 0 w 98"/>
                  <a:gd name="T57" fmla="*/ 1 h 369"/>
                  <a:gd name="T58" fmla="*/ 0 w 98"/>
                  <a:gd name="T59" fmla="*/ 1 h 369"/>
                  <a:gd name="T60" fmla="*/ 0 w 98"/>
                  <a:gd name="T61" fmla="*/ 1 h 369"/>
                  <a:gd name="T62" fmla="*/ 0 w 98"/>
                  <a:gd name="T63" fmla="*/ 1 h 369"/>
                  <a:gd name="T64" fmla="*/ 0 w 98"/>
                  <a:gd name="T65" fmla="*/ 1 h 369"/>
                  <a:gd name="T66" fmla="*/ 0 w 98"/>
                  <a:gd name="T67" fmla="*/ 1 h 369"/>
                  <a:gd name="T68" fmla="*/ 0 w 98"/>
                  <a:gd name="T69" fmla="*/ 1 h 36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8" h="369">
                    <a:moveTo>
                      <a:pt x="55" y="14"/>
                    </a:moveTo>
                    <a:lnTo>
                      <a:pt x="57" y="10"/>
                    </a:lnTo>
                    <a:lnTo>
                      <a:pt x="59" y="7"/>
                    </a:lnTo>
                    <a:lnTo>
                      <a:pt x="61" y="4"/>
                    </a:lnTo>
                    <a:lnTo>
                      <a:pt x="64" y="1"/>
                    </a:lnTo>
                    <a:lnTo>
                      <a:pt x="68" y="0"/>
                    </a:lnTo>
                    <a:lnTo>
                      <a:pt x="72" y="0"/>
                    </a:lnTo>
                    <a:lnTo>
                      <a:pt x="77" y="1"/>
                    </a:lnTo>
                    <a:lnTo>
                      <a:pt x="84" y="5"/>
                    </a:lnTo>
                    <a:lnTo>
                      <a:pt x="90" y="9"/>
                    </a:lnTo>
                    <a:lnTo>
                      <a:pt x="94" y="13"/>
                    </a:lnTo>
                    <a:lnTo>
                      <a:pt x="97" y="16"/>
                    </a:lnTo>
                    <a:lnTo>
                      <a:pt x="98" y="20"/>
                    </a:lnTo>
                    <a:lnTo>
                      <a:pt x="98" y="24"/>
                    </a:lnTo>
                    <a:lnTo>
                      <a:pt x="97" y="27"/>
                    </a:lnTo>
                    <a:lnTo>
                      <a:pt x="94" y="31"/>
                    </a:lnTo>
                    <a:lnTo>
                      <a:pt x="93" y="34"/>
                    </a:lnTo>
                    <a:lnTo>
                      <a:pt x="55" y="14"/>
                    </a:lnTo>
                    <a:close/>
                    <a:moveTo>
                      <a:pt x="93" y="34"/>
                    </a:moveTo>
                    <a:lnTo>
                      <a:pt x="89" y="41"/>
                    </a:lnTo>
                    <a:lnTo>
                      <a:pt x="81" y="59"/>
                    </a:lnTo>
                    <a:lnTo>
                      <a:pt x="76" y="72"/>
                    </a:lnTo>
                    <a:lnTo>
                      <a:pt x="71" y="87"/>
                    </a:lnTo>
                    <a:lnTo>
                      <a:pt x="65" y="106"/>
                    </a:lnTo>
                    <a:lnTo>
                      <a:pt x="60" y="125"/>
                    </a:lnTo>
                    <a:lnTo>
                      <a:pt x="55" y="148"/>
                    </a:lnTo>
                    <a:lnTo>
                      <a:pt x="49" y="171"/>
                    </a:lnTo>
                    <a:lnTo>
                      <a:pt x="46" y="197"/>
                    </a:lnTo>
                    <a:lnTo>
                      <a:pt x="44" y="224"/>
                    </a:lnTo>
                    <a:lnTo>
                      <a:pt x="43" y="251"/>
                    </a:lnTo>
                    <a:lnTo>
                      <a:pt x="45" y="280"/>
                    </a:lnTo>
                    <a:lnTo>
                      <a:pt x="46" y="295"/>
                    </a:lnTo>
                    <a:lnTo>
                      <a:pt x="48" y="311"/>
                    </a:lnTo>
                    <a:lnTo>
                      <a:pt x="51" y="326"/>
                    </a:lnTo>
                    <a:lnTo>
                      <a:pt x="55" y="341"/>
                    </a:lnTo>
                    <a:lnTo>
                      <a:pt x="12" y="351"/>
                    </a:lnTo>
                    <a:lnTo>
                      <a:pt x="9" y="334"/>
                    </a:lnTo>
                    <a:lnTo>
                      <a:pt x="5" y="318"/>
                    </a:lnTo>
                    <a:lnTo>
                      <a:pt x="3" y="300"/>
                    </a:lnTo>
                    <a:lnTo>
                      <a:pt x="1" y="284"/>
                    </a:lnTo>
                    <a:lnTo>
                      <a:pt x="0" y="252"/>
                    </a:lnTo>
                    <a:lnTo>
                      <a:pt x="0" y="221"/>
                    </a:lnTo>
                    <a:lnTo>
                      <a:pt x="3" y="192"/>
                    </a:lnTo>
                    <a:lnTo>
                      <a:pt x="6" y="164"/>
                    </a:lnTo>
                    <a:lnTo>
                      <a:pt x="12" y="139"/>
                    </a:lnTo>
                    <a:lnTo>
                      <a:pt x="18" y="114"/>
                    </a:lnTo>
                    <a:lnTo>
                      <a:pt x="24" y="93"/>
                    </a:lnTo>
                    <a:lnTo>
                      <a:pt x="30" y="73"/>
                    </a:lnTo>
                    <a:lnTo>
                      <a:pt x="36" y="56"/>
                    </a:lnTo>
                    <a:lnTo>
                      <a:pt x="42" y="41"/>
                    </a:lnTo>
                    <a:lnTo>
                      <a:pt x="50" y="21"/>
                    </a:lnTo>
                    <a:lnTo>
                      <a:pt x="55" y="14"/>
                    </a:lnTo>
                    <a:lnTo>
                      <a:pt x="93" y="34"/>
                    </a:lnTo>
                    <a:close/>
                    <a:moveTo>
                      <a:pt x="55" y="341"/>
                    </a:moveTo>
                    <a:lnTo>
                      <a:pt x="56" y="345"/>
                    </a:lnTo>
                    <a:lnTo>
                      <a:pt x="56" y="349"/>
                    </a:lnTo>
                    <a:lnTo>
                      <a:pt x="56" y="352"/>
                    </a:lnTo>
                    <a:lnTo>
                      <a:pt x="56" y="357"/>
                    </a:lnTo>
                    <a:lnTo>
                      <a:pt x="54" y="360"/>
                    </a:lnTo>
                    <a:lnTo>
                      <a:pt x="50" y="363"/>
                    </a:lnTo>
                    <a:lnTo>
                      <a:pt x="45" y="366"/>
                    </a:lnTo>
                    <a:lnTo>
                      <a:pt x="38" y="368"/>
                    </a:lnTo>
                    <a:lnTo>
                      <a:pt x="31" y="369"/>
                    </a:lnTo>
                    <a:lnTo>
                      <a:pt x="26" y="369"/>
                    </a:lnTo>
                    <a:lnTo>
                      <a:pt x="21" y="367"/>
                    </a:lnTo>
                    <a:lnTo>
                      <a:pt x="18" y="365"/>
                    </a:lnTo>
                    <a:lnTo>
                      <a:pt x="16" y="363"/>
                    </a:lnTo>
                    <a:lnTo>
                      <a:pt x="14" y="359"/>
                    </a:lnTo>
                    <a:lnTo>
                      <a:pt x="13" y="356"/>
                    </a:lnTo>
                    <a:lnTo>
                      <a:pt x="12" y="351"/>
                    </a:lnTo>
                    <a:lnTo>
                      <a:pt x="55" y="341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39" name="Freeform 735">
                <a:extLst>
                  <a:ext uri="{FF2B5EF4-FFF2-40B4-BE49-F238E27FC236}">
                    <a16:creationId xmlns:a16="http://schemas.microsoft.com/office/drawing/2014/main" id="{7B39DB69-17F5-4AD1-8B51-337810B19A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10" y="1617"/>
                <a:ext cx="8" cy="10"/>
              </a:xfrm>
              <a:custGeom>
                <a:avLst/>
                <a:gdLst>
                  <a:gd name="T0" fmla="*/ 0 w 146"/>
                  <a:gd name="T1" fmla="*/ 0 h 195"/>
                  <a:gd name="T2" fmla="*/ 0 w 146"/>
                  <a:gd name="T3" fmla="*/ 0 h 195"/>
                  <a:gd name="T4" fmla="*/ 0 w 146"/>
                  <a:gd name="T5" fmla="*/ 0 h 195"/>
                  <a:gd name="T6" fmla="*/ 0 w 146"/>
                  <a:gd name="T7" fmla="*/ 0 h 195"/>
                  <a:gd name="T8" fmla="*/ 0 w 146"/>
                  <a:gd name="T9" fmla="*/ 0 h 195"/>
                  <a:gd name="T10" fmla="*/ 0 w 146"/>
                  <a:gd name="T11" fmla="*/ 0 h 195"/>
                  <a:gd name="T12" fmla="*/ 0 w 146"/>
                  <a:gd name="T13" fmla="*/ 0 h 195"/>
                  <a:gd name="T14" fmla="*/ 0 w 146"/>
                  <a:gd name="T15" fmla="*/ 0 h 195"/>
                  <a:gd name="T16" fmla="*/ 0 w 146"/>
                  <a:gd name="T17" fmla="*/ 0 h 195"/>
                  <a:gd name="T18" fmla="*/ 0 w 146"/>
                  <a:gd name="T19" fmla="*/ 0 h 195"/>
                  <a:gd name="T20" fmla="*/ 0 w 146"/>
                  <a:gd name="T21" fmla="*/ 0 h 195"/>
                  <a:gd name="T22" fmla="*/ 0 w 146"/>
                  <a:gd name="T23" fmla="*/ 0 h 195"/>
                  <a:gd name="T24" fmla="*/ 0 w 146"/>
                  <a:gd name="T25" fmla="*/ 0 h 195"/>
                  <a:gd name="T26" fmla="*/ 0 w 146"/>
                  <a:gd name="T27" fmla="*/ 0 h 195"/>
                  <a:gd name="T28" fmla="*/ 0 w 146"/>
                  <a:gd name="T29" fmla="*/ 0 h 195"/>
                  <a:gd name="T30" fmla="*/ 0 w 146"/>
                  <a:gd name="T31" fmla="*/ 0 h 195"/>
                  <a:gd name="T32" fmla="*/ 0 w 146"/>
                  <a:gd name="T33" fmla="*/ 0 h 195"/>
                  <a:gd name="T34" fmla="*/ 0 w 146"/>
                  <a:gd name="T35" fmla="*/ 0 h 195"/>
                  <a:gd name="T36" fmla="*/ 0 w 146"/>
                  <a:gd name="T37" fmla="*/ 0 h 195"/>
                  <a:gd name="T38" fmla="*/ 0 w 146"/>
                  <a:gd name="T39" fmla="*/ 0 h 195"/>
                  <a:gd name="T40" fmla="*/ 0 w 146"/>
                  <a:gd name="T41" fmla="*/ 0 h 195"/>
                  <a:gd name="T42" fmla="*/ 0 w 146"/>
                  <a:gd name="T43" fmla="*/ 0 h 195"/>
                  <a:gd name="T44" fmla="*/ 0 w 146"/>
                  <a:gd name="T45" fmla="*/ 0 h 195"/>
                  <a:gd name="T46" fmla="*/ 0 w 146"/>
                  <a:gd name="T47" fmla="*/ 0 h 195"/>
                  <a:gd name="T48" fmla="*/ 0 w 146"/>
                  <a:gd name="T49" fmla="*/ 0 h 195"/>
                  <a:gd name="T50" fmla="*/ 0 w 146"/>
                  <a:gd name="T51" fmla="*/ 0 h 195"/>
                  <a:gd name="T52" fmla="*/ 0 w 146"/>
                  <a:gd name="T53" fmla="*/ 0 h 195"/>
                  <a:gd name="T54" fmla="*/ 0 w 146"/>
                  <a:gd name="T55" fmla="*/ 0 h 195"/>
                  <a:gd name="T56" fmla="*/ 0 w 146"/>
                  <a:gd name="T57" fmla="*/ 0 h 195"/>
                  <a:gd name="T58" fmla="*/ 0 w 146"/>
                  <a:gd name="T59" fmla="*/ 0 h 195"/>
                  <a:gd name="T60" fmla="*/ 0 w 146"/>
                  <a:gd name="T61" fmla="*/ 0 h 195"/>
                  <a:gd name="T62" fmla="*/ 0 w 146"/>
                  <a:gd name="T63" fmla="*/ 1 h 195"/>
                  <a:gd name="T64" fmla="*/ 0 w 146"/>
                  <a:gd name="T65" fmla="*/ 1 h 195"/>
                  <a:gd name="T66" fmla="*/ 0 w 146"/>
                  <a:gd name="T67" fmla="*/ 1 h 195"/>
                  <a:gd name="T68" fmla="*/ 0 w 146"/>
                  <a:gd name="T69" fmla="*/ 1 h 195"/>
                  <a:gd name="T70" fmla="*/ 0 w 146"/>
                  <a:gd name="T71" fmla="*/ 1 h 195"/>
                  <a:gd name="T72" fmla="*/ 0 w 146"/>
                  <a:gd name="T73" fmla="*/ 1 h 195"/>
                  <a:gd name="T74" fmla="*/ 0 w 146"/>
                  <a:gd name="T75" fmla="*/ 1 h 195"/>
                  <a:gd name="T76" fmla="*/ 0 w 146"/>
                  <a:gd name="T77" fmla="*/ 1 h 195"/>
                  <a:gd name="T78" fmla="*/ 0 w 146"/>
                  <a:gd name="T79" fmla="*/ 0 h 195"/>
                  <a:gd name="T80" fmla="*/ 0 w 146"/>
                  <a:gd name="T81" fmla="*/ 0 h 19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6" h="195">
                    <a:moveTo>
                      <a:pt x="6" y="36"/>
                    </a:moveTo>
                    <a:lnTo>
                      <a:pt x="3" y="32"/>
                    </a:lnTo>
                    <a:lnTo>
                      <a:pt x="1" y="29"/>
                    </a:lnTo>
                    <a:lnTo>
                      <a:pt x="0" y="25"/>
                    </a:lnTo>
                    <a:lnTo>
                      <a:pt x="0" y="21"/>
                    </a:lnTo>
                    <a:lnTo>
                      <a:pt x="0" y="17"/>
                    </a:lnTo>
                    <a:lnTo>
                      <a:pt x="2" y="14"/>
                    </a:lnTo>
                    <a:lnTo>
                      <a:pt x="6" y="9"/>
                    </a:lnTo>
                    <a:lnTo>
                      <a:pt x="12" y="5"/>
                    </a:lnTo>
                    <a:lnTo>
                      <a:pt x="18" y="2"/>
                    </a:lnTo>
                    <a:lnTo>
                      <a:pt x="23" y="0"/>
                    </a:lnTo>
                    <a:lnTo>
                      <a:pt x="28" y="0"/>
                    </a:lnTo>
                    <a:lnTo>
                      <a:pt x="32" y="0"/>
                    </a:lnTo>
                    <a:lnTo>
                      <a:pt x="35" y="2"/>
                    </a:lnTo>
                    <a:lnTo>
                      <a:pt x="38" y="5"/>
                    </a:lnTo>
                    <a:lnTo>
                      <a:pt x="40" y="8"/>
                    </a:lnTo>
                    <a:lnTo>
                      <a:pt x="42" y="11"/>
                    </a:lnTo>
                    <a:lnTo>
                      <a:pt x="6" y="36"/>
                    </a:lnTo>
                    <a:close/>
                    <a:moveTo>
                      <a:pt x="42" y="11"/>
                    </a:moveTo>
                    <a:lnTo>
                      <a:pt x="140" y="159"/>
                    </a:lnTo>
                    <a:lnTo>
                      <a:pt x="103" y="183"/>
                    </a:lnTo>
                    <a:lnTo>
                      <a:pt x="6" y="36"/>
                    </a:lnTo>
                    <a:lnTo>
                      <a:pt x="42" y="11"/>
                    </a:lnTo>
                    <a:close/>
                    <a:moveTo>
                      <a:pt x="140" y="159"/>
                    </a:moveTo>
                    <a:lnTo>
                      <a:pt x="142" y="163"/>
                    </a:lnTo>
                    <a:lnTo>
                      <a:pt x="144" y="167"/>
                    </a:lnTo>
                    <a:lnTo>
                      <a:pt x="145" y="170"/>
                    </a:lnTo>
                    <a:lnTo>
                      <a:pt x="146" y="174"/>
                    </a:lnTo>
                    <a:lnTo>
                      <a:pt x="145" y="177"/>
                    </a:lnTo>
                    <a:lnTo>
                      <a:pt x="143" y="181"/>
                    </a:lnTo>
                    <a:lnTo>
                      <a:pt x="139" y="185"/>
                    </a:lnTo>
                    <a:lnTo>
                      <a:pt x="134" y="189"/>
                    </a:lnTo>
                    <a:lnTo>
                      <a:pt x="128" y="193"/>
                    </a:lnTo>
                    <a:lnTo>
                      <a:pt x="122" y="195"/>
                    </a:lnTo>
                    <a:lnTo>
                      <a:pt x="118" y="195"/>
                    </a:lnTo>
                    <a:lnTo>
                      <a:pt x="114" y="194"/>
                    </a:lnTo>
                    <a:lnTo>
                      <a:pt x="110" y="192"/>
                    </a:lnTo>
                    <a:lnTo>
                      <a:pt x="108" y="190"/>
                    </a:lnTo>
                    <a:lnTo>
                      <a:pt x="105" y="187"/>
                    </a:lnTo>
                    <a:lnTo>
                      <a:pt x="103" y="183"/>
                    </a:lnTo>
                    <a:lnTo>
                      <a:pt x="140" y="159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40" name="Freeform 736">
                <a:extLst>
                  <a:ext uri="{FF2B5EF4-FFF2-40B4-BE49-F238E27FC236}">
                    <a16:creationId xmlns:a16="http://schemas.microsoft.com/office/drawing/2014/main" id="{201BB021-0809-48A6-8C72-07E62A35E1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85" y="1555"/>
                <a:ext cx="9" cy="19"/>
              </a:xfrm>
              <a:custGeom>
                <a:avLst/>
                <a:gdLst>
                  <a:gd name="T0" fmla="*/ 0 w 171"/>
                  <a:gd name="T1" fmla="*/ 0 h 358"/>
                  <a:gd name="T2" fmla="*/ 0 w 171"/>
                  <a:gd name="T3" fmla="*/ 0 h 358"/>
                  <a:gd name="T4" fmla="*/ 0 w 171"/>
                  <a:gd name="T5" fmla="*/ 0 h 358"/>
                  <a:gd name="T6" fmla="*/ 0 w 171"/>
                  <a:gd name="T7" fmla="*/ 0 h 358"/>
                  <a:gd name="T8" fmla="*/ 0 w 171"/>
                  <a:gd name="T9" fmla="*/ 0 h 358"/>
                  <a:gd name="T10" fmla="*/ 0 w 171"/>
                  <a:gd name="T11" fmla="*/ 0 h 358"/>
                  <a:gd name="T12" fmla="*/ 0 w 171"/>
                  <a:gd name="T13" fmla="*/ 0 h 358"/>
                  <a:gd name="T14" fmla="*/ 0 w 171"/>
                  <a:gd name="T15" fmla="*/ 0 h 358"/>
                  <a:gd name="T16" fmla="*/ 0 w 171"/>
                  <a:gd name="T17" fmla="*/ 0 h 358"/>
                  <a:gd name="T18" fmla="*/ 0 w 171"/>
                  <a:gd name="T19" fmla="*/ 0 h 358"/>
                  <a:gd name="T20" fmla="*/ 0 w 171"/>
                  <a:gd name="T21" fmla="*/ 0 h 358"/>
                  <a:gd name="T22" fmla="*/ 0 w 171"/>
                  <a:gd name="T23" fmla="*/ 0 h 358"/>
                  <a:gd name="T24" fmla="*/ 0 w 171"/>
                  <a:gd name="T25" fmla="*/ 0 h 358"/>
                  <a:gd name="T26" fmla="*/ 0 w 171"/>
                  <a:gd name="T27" fmla="*/ 0 h 358"/>
                  <a:gd name="T28" fmla="*/ 0 w 171"/>
                  <a:gd name="T29" fmla="*/ 0 h 358"/>
                  <a:gd name="T30" fmla="*/ 0 w 171"/>
                  <a:gd name="T31" fmla="*/ 0 h 358"/>
                  <a:gd name="T32" fmla="*/ 0 w 171"/>
                  <a:gd name="T33" fmla="*/ 0 h 358"/>
                  <a:gd name="T34" fmla="*/ 0 w 171"/>
                  <a:gd name="T35" fmla="*/ 0 h 358"/>
                  <a:gd name="T36" fmla="*/ 0 w 171"/>
                  <a:gd name="T37" fmla="*/ 0 h 358"/>
                  <a:gd name="T38" fmla="*/ 0 w 171"/>
                  <a:gd name="T39" fmla="*/ 0 h 358"/>
                  <a:gd name="T40" fmla="*/ 0 w 171"/>
                  <a:gd name="T41" fmla="*/ 0 h 358"/>
                  <a:gd name="T42" fmla="*/ 0 w 171"/>
                  <a:gd name="T43" fmla="*/ 0 h 358"/>
                  <a:gd name="T44" fmla="*/ 0 w 171"/>
                  <a:gd name="T45" fmla="*/ 0 h 358"/>
                  <a:gd name="T46" fmla="*/ 0 w 171"/>
                  <a:gd name="T47" fmla="*/ 0 h 358"/>
                  <a:gd name="T48" fmla="*/ 0 w 171"/>
                  <a:gd name="T49" fmla="*/ 0 h 358"/>
                  <a:gd name="T50" fmla="*/ 0 w 171"/>
                  <a:gd name="T51" fmla="*/ 1 h 358"/>
                  <a:gd name="T52" fmla="*/ 0 w 171"/>
                  <a:gd name="T53" fmla="*/ 1 h 358"/>
                  <a:gd name="T54" fmla="*/ 0 w 171"/>
                  <a:gd name="T55" fmla="*/ 1 h 358"/>
                  <a:gd name="T56" fmla="*/ 0 w 171"/>
                  <a:gd name="T57" fmla="*/ 1 h 358"/>
                  <a:gd name="T58" fmla="*/ 0 w 171"/>
                  <a:gd name="T59" fmla="*/ 1 h 358"/>
                  <a:gd name="T60" fmla="*/ 0 w 171"/>
                  <a:gd name="T61" fmla="*/ 1 h 358"/>
                  <a:gd name="T62" fmla="*/ 0 w 171"/>
                  <a:gd name="T63" fmla="*/ 1 h 358"/>
                  <a:gd name="T64" fmla="*/ 0 w 171"/>
                  <a:gd name="T65" fmla="*/ 1 h 358"/>
                  <a:gd name="T66" fmla="*/ 0 w 171"/>
                  <a:gd name="T67" fmla="*/ 1 h 358"/>
                  <a:gd name="T68" fmla="*/ 0 w 171"/>
                  <a:gd name="T69" fmla="*/ 1 h 358"/>
                  <a:gd name="T70" fmla="*/ 0 w 171"/>
                  <a:gd name="T71" fmla="*/ 1 h 358"/>
                  <a:gd name="T72" fmla="*/ 0 w 171"/>
                  <a:gd name="T73" fmla="*/ 1 h 358"/>
                  <a:gd name="T74" fmla="*/ 0 w 171"/>
                  <a:gd name="T75" fmla="*/ 1 h 358"/>
                  <a:gd name="T76" fmla="*/ 0 w 171"/>
                  <a:gd name="T77" fmla="*/ 0 h 358"/>
                  <a:gd name="T78" fmla="*/ 0 w 171"/>
                  <a:gd name="T79" fmla="*/ 0 h 358"/>
                  <a:gd name="T80" fmla="*/ 0 w 171"/>
                  <a:gd name="T81" fmla="*/ 0 h 358"/>
                  <a:gd name="T82" fmla="*/ 0 w 171"/>
                  <a:gd name="T83" fmla="*/ 0 h 358"/>
                  <a:gd name="T84" fmla="*/ 0 w 171"/>
                  <a:gd name="T85" fmla="*/ 0 h 358"/>
                  <a:gd name="T86" fmla="*/ 0 w 171"/>
                  <a:gd name="T87" fmla="*/ 0 h 358"/>
                  <a:gd name="T88" fmla="*/ 0 w 171"/>
                  <a:gd name="T89" fmla="*/ 0 h 358"/>
                  <a:gd name="T90" fmla="*/ 0 w 171"/>
                  <a:gd name="T91" fmla="*/ 1 h 358"/>
                  <a:gd name="T92" fmla="*/ 0 w 171"/>
                  <a:gd name="T93" fmla="*/ 1 h 358"/>
                  <a:gd name="T94" fmla="*/ 0 w 171"/>
                  <a:gd name="T95" fmla="*/ 1 h 358"/>
                  <a:gd name="T96" fmla="*/ 0 w 171"/>
                  <a:gd name="T97" fmla="*/ 1 h 358"/>
                  <a:gd name="T98" fmla="*/ 0 w 171"/>
                  <a:gd name="T99" fmla="*/ 1 h 358"/>
                  <a:gd name="T100" fmla="*/ 0 w 171"/>
                  <a:gd name="T101" fmla="*/ 1 h 358"/>
                  <a:gd name="T102" fmla="*/ 0 w 171"/>
                  <a:gd name="T103" fmla="*/ 1 h 358"/>
                  <a:gd name="T104" fmla="*/ 0 w 171"/>
                  <a:gd name="T105" fmla="*/ 1 h 358"/>
                  <a:gd name="T106" fmla="*/ 0 w 171"/>
                  <a:gd name="T107" fmla="*/ 1 h 358"/>
                  <a:gd name="T108" fmla="*/ 0 w 171"/>
                  <a:gd name="T109" fmla="*/ 1 h 358"/>
                  <a:gd name="T110" fmla="*/ 0 w 171"/>
                  <a:gd name="T111" fmla="*/ 1 h 358"/>
                  <a:gd name="T112" fmla="*/ 0 w 171"/>
                  <a:gd name="T113" fmla="*/ 1 h 358"/>
                  <a:gd name="T114" fmla="*/ 0 w 171"/>
                  <a:gd name="T115" fmla="*/ 1 h 358"/>
                  <a:gd name="T116" fmla="*/ 0 w 171"/>
                  <a:gd name="T117" fmla="*/ 1 h 358"/>
                  <a:gd name="T118" fmla="*/ 0 w 171"/>
                  <a:gd name="T119" fmla="*/ 1 h 358"/>
                  <a:gd name="T120" fmla="*/ 0 w 171"/>
                  <a:gd name="T121" fmla="*/ 1 h 358"/>
                  <a:gd name="T122" fmla="*/ 0 w 171"/>
                  <a:gd name="T123" fmla="*/ 1 h 358"/>
                  <a:gd name="T124" fmla="*/ 0 w 171"/>
                  <a:gd name="T125" fmla="*/ 1 h 35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71" h="358">
                    <a:moveTo>
                      <a:pt x="5" y="34"/>
                    </a:moveTo>
                    <a:lnTo>
                      <a:pt x="3" y="31"/>
                    </a:lnTo>
                    <a:lnTo>
                      <a:pt x="2" y="27"/>
                    </a:lnTo>
                    <a:lnTo>
                      <a:pt x="1" y="24"/>
                    </a:lnTo>
                    <a:lnTo>
                      <a:pt x="0" y="20"/>
                    </a:lnTo>
                    <a:lnTo>
                      <a:pt x="1" y="16"/>
                    </a:lnTo>
                    <a:lnTo>
                      <a:pt x="3" y="12"/>
                    </a:lnTo>
                    <a:lnTo>
                      <a:pt x="7" y="8"/>
                    </a:lnTo>
                    <a:lnTo>
                      <a:pt x="13" y="4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29" y="0"/>
                    </a:lnTo>
                    <a:lnTo>
                      <a:pt x="34" y="1"/>
                    </a:lnTo>
                    <a:lnTo>
                      <a:pt x="37" y="3"/>
                    </a:lnTo>
                    <a:lnTo>
                      <a:pt x="39" y="6"/>
                    </a:lnTo>
                    <a:lnTo>
                      <a:pt x="41" y="9"/>
                    </a:lnTo>
                    <a:lnTo>
                      <a:pt x="43" y="12"/>
                    </a:lnTo>
                    <a:lnTo>
                      <a:pt x="5" y="34"/>
                    </a:lnTo>
                    <a:close/>
                    <a:moveTo>
                      <a:pt x="43" y="12"/>
                    </a:moveTo>
                    <a:lnTo>
                      <a:pt x="48" y="21"/>
                    </a:lnTo>
                    <a:lnTo>
                      <a:pt x="59" y="43"/>
                    </a:lnTo>
                    <a:lnTo>
                      <a:pt x="77" y="76"/>
                    </a:lnTo>
                    <a:lnTo>
                      <a:pt x="96" y="119"/>
                    </a:lnTo>
                    <a:lnTo>
                      <a:pt x="107" y="142"/>
                    </a:lnTo>
                    <a:lnTo>
                      <a:pt x="118" y="168"/>
                    </a:lnTo>
                    <a:lnTo>
                      <a:pt x="129" y="195"/>
                    </a:lnTo>
                    <a:lnTo>
                      <a:pt x="139" y="221"/>
                    </a:lnTo>
                    <a:lnTo>
                      <a:pt x="148" y="249"/>
                    </a:lnTo>
                    <a:lnTo>
                      <a:pt x="156" y="276"/>
                    </a:lnTo>
                    <a:lnTo>
                      <a:pt x="164" y="305"/>
                    </a:lnTo>
                    <a:lnTo>
                      <a:pt x="170" y="332"/>
                    </a:lnTo>
                    <a:lnTo>
                      <a:pt x="127" y="340"/>
                    </a:lnTo>
                    <a:lnTo>
                      <a:pt x="122" y="314"/>
                    </a:lnTo>
                    <a:lnTo>
                      <a:pt x="114" y="288"/>
                    </a:lnTo>
                    <a:lnTo>
                      <a:pt x="106" y="261"/>
                    </a:lnTo>
                    <a:lnTo>
                      <a:pt x="97" y="234"/>
                    </a:lnTo>
                    <a:lnTo>
                      <a:pt x="87" y="209"/>
                    </a:lnTo>
                    <a:lnTo>
                      <a:pt x="78" y="183"/>
                    </a:lnTo>
                    <a:lnTo>
                      <a:pt x="66" y="159"/>
                    </a:lnTo>
                    <a:lnTo>
                      <a:pt x="56" y="136"/>
                    </a:lnTo>
                    <a:lnTo>
                      <a:pt x="37" y="95"/>
                    </a:lnTo>
                    <a:lnTo>
                      <a:pt x="20" y="63"/>
                    </a:lnTo>
                    <a:lnTo>
                      <a:pt x="9" y="42"/>
                    </a:lnTo>
                    <a:lnTo>
                      <a:pt x="5" y="34"/>
                    </a:lnTo>
                    <a:lnTo>
                      <a:pt x="43" y="12"/>
                    </a:lnTo>
                    <a:close/>
                    <a:moveTo>
                      <a:pt x="170" y="332"/>
                    </a:moveTo>
                    <a:lnTo>
                      <a:pt x="171" y="336"/>
                    </a:lnTo>
                    <a:lnTo>
                      <a:pt x="171" y="340"/>
                    </a:lnTo>
                    <a:lnTo>
                      <a:pt x="171" y="344"/>
                    </a:lnTo>
                    <a:lnTo>
                      <a:pt x="170" y="347"/>
                    </a:lnTo>
                    <a:lnTo>
                      <a:pt x="168" y="351"/>
                    </a:lnTo>
                    <a:lnTo>
                      <a:pt x="165" y="353"/>
                    </a:lnTo>
                    <a:lnTo>
                      <a:pt x="159" y="356"/>
                    </a:lnTo>
                    <a:lnTo>
                      <a:pt x="152" y="357"/>
                    </a:lnTo>
                    <a:lnTo>
                      <a:pt x="145" y="358"/>
                    </a:lnTo>
                    <a:lnTo>
                      <a:pt x="139" y="358"/>
                    </a:lnTo>
                    <a:lnTo>
                      <a:pt x="135" y="356"/>
                    </a:lnTo>
                    <a:lnTo>
                      <a:pt x="132" y="354"/>
                    </a:lnTo>
                    <a:lnTo>
                      <a:pt x="130" y="351"/>
                    </a:lnTo>
                    <a:lnTo>
                      <a:pt x="129" y="348"/>
                    </a:lnTo>
                    <a:lnTo>
                      <a:pt x="128" y="344"/>
                    </a:lnTo>
                    <a:lnTo>
                      <a:pt x="127" y="340"/>
                    </a:lnTo>
                    <a:lnTo>
                      <a:pt x="170" y="332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41" name="Freeform 737">
                <a:extLst>
                  <a:ext uri="{FF2B5EF4-FFF2-40B4-BE49-F238E27FC236}">
                    <a16:creationId xmlns:a16="http://schemas.microsoft.com/office/drawing/2014/main" id="{6008CBE2-7D9A-4783-946D-39C58DAD93E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34" y="1592"/>
                <a:ext cx="10" cy="23"/>
              </a:xfrm>
              <a:custGeom>
                <a:avLst/>
                <a:gdLst>
                  <a:gd name="T0" fmla="*/ 0 w 187"/>
                  <a:gd name="T1" fmla="*/ 0 h 436"/>
                  <a:gd name="T2" fmla="*/ 0 w 187"/>
                  <a:gd name="T3" fmla="*/ 0 h 436"/>
                  <a:gd name="T4" fmla="*/ 0 w 187"/>
                  <a:gd name="T5" fmla="*/ 0 h 436"/>
                  <a:gd name="T6" fmla="*/ 0 w 187"/>
                  <a:gd name="T7" fmla="*/ 0 h 436"/>
                  <a:gd name="T8" fmla="*/ 0 w 187"/>
                  <a:gd name="T9" fmla="*/ 0 h 436"/>
                  <a:gd name="T10" fmla="*/ 0 w 187"/>
                  <a:gd name="T11" fmla="*/ 0 h 436"/>
                  <a:gd name="T12" fmla="*/ 0 w 187"/>
                  <a:gd name="T13" fmla="*/ 0 h 436"/>
                  <a:gd name="T14" fmla="*/ 0 w 187"/>
                  <a:gd name="T15" fmla="*/ 0 h 436"/>
                  <a:gd name="T16" fmla="*/ 0 w 187"/>
                  <a:gd name="T17" fmla="*/ 0 h 436"/>
                  <a:gd name="T18" fmla="*/ 0 w 187"/>
                  <a:gd name="T19" fmla="*/ 0 h 436"/>
                  <a:gd name="T20" fmla="*/ 0 w 187"/>
                  <a:gd name="T21" fmla="*/ 0 h 436"/>
                  <a:gd name="T22" fmla="*/ 0 w 187"/>
                  <a:gd name="T23" fmla="*/ 1 h 436"/>
                  <a:gd name="T24" fmla="*/ 0 w 187"/>
                  <a:gd name="T25" fmla="*/ 1 h 436"/>
                  <a:gd name="T26" fmla="*/ 0 w 187"/>
                  <a:gd name="T27" fmla="*/ 1 h 436"/>
                  <a:gd name="T28" fmla="*/ 0 w 187"/>
                  <a:gd name="T29" fmla="*/ 1 h 436"/>
                  <a:gd name="T30" fmla="*/ 0 w 187"/>
                  <a:gd name="T31" fmla="*/ 1 h 436"/>
                  <a:gd name="T32" fmla="*/ 0 w 187"/>
                  <a:gd name="T33" fmla="*/ 1 h 436"/>
                  <a:gd name="T34" fmla="*/ 0 w 187"/>
                  <a:gd name="T35" fmla="*/ 1 h 436"/>
                  <a:gd name="T36" fmla="*/ 0 w 187"/>
                  <a:gd name="T37" fmla="*/ 1 h 436"/>
                  <a:gd name="T38" fmla="*/ 0 w 187"/>
                  <a:gd name="T39" fmla="*/ 1 h 436"/>
                  <a:gd name="T40" fmla="*/ 0 w 187"/>
                  <a:gd name="T41" fmla="*/ 1 h 436"/>
                  <a:gd name="T42" fmla="*/ 0 w 187"/>
                  <a:gd name="T43" fmla="*/ 1 h 436"/>
                  <a:gd name="T44" fmla="*/ 0 w 187"/>
                  <a:gd name="T45" fmla="*/ 1 h 436"/>
                  <a:gd name="T46" fmla="*/ 0 w 187"/>
                  <a:gd name="T47" fmla="*/ 1 h 436"/>
                  <a:gd name="T48" fmla="*/ 0 w 187"/>
                  <a:gd name="T49" fmla="*/ 0 h 436"/>
                  <a:gd name="T50" fmla="*/ 0 w 187"/>
                  <a:gd name="T51" fmla="*/ 0 h 436"/>
                  <a:gd name="T52" fmla="*/ 0 w 187"/>
                  <a:gd name="T53" fmla="*/ 0 h 436"/>
                  <a:gd name="T54" fmla="*/ 1 w 187"/>
                  <a:gd name="T55" fmla="*/ 1 h 436"/>
                  <a:gd name="T56" fmla="*/ 1 w 187"/>
                  <a:gd name="T57" fmla="*/ 1 h 436"/>
                  <a:gd name="T58" fmla="*/ 1 w 187"/>
                  <a:gd name="T59" fmla="*/ 1 h 436"/>
                  <a:gd name="T60" fmla="*/ 1 w 187"/>
                  <a:gd name="T61" fmla="*/ 1 h 436"/>
                  <a:gd name="T62" fmla="*/ 1 w 187"/>
                  <a:gd name="T63" fmla="*/ 1 h 436"/>
                  <a:gd name="T64" fmla="*/ 0 w 187"/>
                  <a:gd name="T65" fmla="*/ 1 h 436"/>
                  <a:gd name="T66" fmla="*/ 0 w 187"/>
                  <a:gd name="T67" fmla="*/ 1 h 436"/>
                  <a:gd name="T68" fmla="*/ 0 w 187"/>
                  <a:gd name="T69" fmla="*/ 1 h 436"/>
                  <a:gd name="T70" fmla="*/ 0 w 187"/>
                  <a:gd name="T71" fmla="*/ 1 h 4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87" h="436">
                    <a:moveTo>
                      <a:pt x="1" y="27"/>
                    </a:moveTo>
                    <a:lnTo>
                      <a:pt x="0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5"/>
                    </a:lnTo>
                    <a:lnTo>
                      <a:pt x="12" y="3"/>
                    </a:lnTo>
                    <a:lnTo>
                      <a:pt x="19" y="1"/>
                    </a:lnTo>
                    <a:lnTo>
                      <a:pt x="26" y="0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9" y="5"/>
                    </a:lnTo>
                    <a:lnTo>
                      <a:pt x="41" y="8"/>
                    </a:lnTo>
                    <a:lnTo>
                      <a:pt x="42" y="11"/>
                    </a:lnTo>
                    <a:lnTo>
                      <a:pt x="43" y="15"/>
                    </a:lnTo>
                    <a:lnTo>
                      <a:pt x="44" y="19"/>
                    </a:lnTo>
                    <a:lnTo>
                      <a:pt x="1" y="27"/>
                    </a:lnTo>
                    <a:close/>
                    <a:moveTo>
                      <a:pt x="44" y="19"/>
                    </a:moveTo>
                    <a:lnTo>
                      <a:pt x="46" y="33"/>
                    </a:lnTo>
                    <a:lnTo>
                      <a:pt x="52" y="67"/>
                    </a:lnTo>
                    <a:lnTo>
                      <a:pt x="63" y="118"/>
                    </a:lnTo>
                    <a:lnTo>
                      <a:pt x="77" y="178"/>
                    </a:lnTo>
                    <a:lnTo>
                      <a:pt x="87" y="210"/>
                    </a:lnTo>
                    <a:lnTo>
                      <a:pt x="97" y="242"/>
                    </a:lnTo>
                    <a:lnTo>
                      <a:pt x="108" y="273"/>
                    </a:lnTo>
                    <a:lnTo>
                      <a:pt x="119" y="304"/>
                    </a:lnTo>
                    <a:lnTo>
                      <a:pt x="127" y="318"/>
                    </a:lnTo>
                    <a:lnTo>
                      <a:pt x="133" y="331"/>
                    </a:lnTo>
                    <a:lnTo>
                      <a:pt x="140" y="345"/>
                    </a:lnTo>
                    <a:lnTo>
                      <a:pt x="147" y="356"/>
                    </a:lnTo>
                    <a:lnTo>
                      <a:pt x="154" y="367"/>
                    </a:lnTo>
                    <a:lnTo>
                      <a:pt x="161" y="378"/>
                    </a:lnTo>
                    <a:lnTo>
                      <a:pt x="170" y="387"/>
                    </a:lnTo>
                    <a:lnTo>
                      <a:pt x="178" y="395"/>
                    </a:lnTo>
                    <a:lnTo>
                      <a:pt x="148" y="428"/>
                    </a:lnTo>
                    <a:lnTo>
                      <a:pt x="139" y="418"/>
                    </a:lnTo>
                    <a:lnTo>
                      <a:pt x="131" y="408"/>
                    </a:lnTo>
                    <a:lnTo>
                      <a:pt x="121" y="397"/>
                    </a:lnTo>
                    <a:lnTo>
                      <a:pt x="113" y="385"/>
                    </a:lnTo>
                    <a:lnTo>
                      <a:pt x="105" y="372"/>
                    </a:lnTo>
                    <a:lnTo>
                      <a:pt x="98" y="358"/>
                    </a:lnTo>
                    <a:lnTo>
                      <a:pt x="91" y="343"/>
                    </a:lnTo>
                    <a:lnTo>
                      <a:pt x="84" y="327"/>
                    </a:lnTo>
                    <a:lnTo>
                      <a:pt x="70" y="296"/>
                    </a:lnTo>
                    <a:lnTo>
                      <a:pt x="58" y="262"/>
                    </a:lnTo>
                    <a:lnTo>
                      <a:pt x="47" y="228"/>
                    </a:lnTo>
                    <a:lnTo>
                      <a:pt x="38" y="194"/>
                    </a:lnTo>
                    <a:lnTo>
                      <a:pt x="28" y="162"/>
                    </a:lnTo>
                    <a:lnTo>
                      <a:pt x="21" y="130"/>
                    </a:lnTo>
                    <a:lnTo>
                      <a:pt x="15" y="102"/>
                    </a:lnTo>
                    <a:lnTo>
                      <a:pt x="10" y="77"/>
                    </a:lnTo>
                    <a:lnTo>
                      <a:pt x="3" y="40"/>
                    </a:lnTo>
                    <a:lnTo>
                      <a:pt x="1" y="27"/>
                    </a:lnTo>
                    <a:lnTo>
                      <a:pt x="44" y="19"/>
                    </a:lnTo>
                    <a:close/>
                    <a:moveTo>
                      <a:pt x="178" y="395"/>
                    </a:moveTo>
                    <a:lnTo>
                      <a:pt x="181" y="398"/>
                    </a:lnTo>
                    <a:lnTo>
                      <a:pt x="183" y="401"/>
                    </a:lnTo>
                    <a:lnTo>
                      <a:pt x="186" y="404"/>
                    </a:lnTo>
                    <a:lnTo>
                      <a:pt x="187" y="407"/>
                    </a:lnTo>
                    <a:lnTo>
                      <a:pt x="187" y="411"/>
                    </a:lnTo>
                    <a:lnTo>
                      <a:pt x="186" y="415"/>
                    </a:lnTo>
                    <a:lnTo>
                      <a:pt x="184" y="420"/>
                    </a:lnTo>
                    <a:lnTo>
                      <a:pt x="179" y="426"/>
                    </a:lnTo>
                    <a:lnTo>
                      <a:pt x="174" y="431"/>
                    </a:lnTo>
                    <a:lnTo>
                      <a:pt x="170" y="434"/>
                    </a:lnTo>
                    <a:lnTo>
                      <a:pt x="165" y="436"/>
                    </a:lnTo>
                    <a:lnTo>
                      <a:pt x="161" y="436"/>
                    </a:lnTo>
                    <a:lnTo>
                      <a:pt x="157" y="435"/>
                    </a:lnTo>
                    <a:lnTo>
                      <a:pt x="154" y="433"/>
                    </a:lnTo>
                    <a:lnTo>
                      <a:pt x="151" y="431"/>
                    </a:lnTo>
                    <a:lnTo>
                      <a:pt x="148" y="428"/>
                    </a:lnTo>
                    <a:lnTo>
                      <a:pt x="178" y="395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42" name="Freeform 738">
                <a:extLst>
                  <a:ext uri="{FF2B5EF4-FFF2-40B4-BE49-F238E27FC236}">
                    <a16:creationId xmlns:a16="http://schemas.microsoft.com/office/drawing/2014/main" id="{8687C53E-2235-4F9C-AC4B-63AD6A0C5BD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47" y="1545"/>
                <a:ext cx="5" cy="19"/>
              </a:xfrm>
              <a:custGeom>
                <a:avLst/>
                <a:gdLst>
                  <a:gd name="T0" fmla="*/ 0 w 82"/>
                  <a:gd name="T1" fmla="*/ 1 h 367"/>
                  <a:gd name="T2" fmla="*/ 0 w 82"/>
                  <a:gd name="T3" fmla="*/ 1 h 367"/>
                  <a:gd name="T4" fmla="*/ 0 w 82"/>
                  <a:gd name="T5" fmla="*/ 1 h 367"/>
                  <a:gd name="T6" fmla="*/ 0 w 82"/>
                  <a:gd name="T7" fmla="*/ 1 h 367"/>
                  <a:gd name="T8" fmla="*/ 0 w 82"/>
                  <a:gd name="T9" fmla="*/ 1 h 367"/>
                  <a:gd name="T10" fmla="*/ 0 w 82"/>
                  <a:gd name="T11" fmla="*/ 1 h 367"/>
                  <a:gd name="T12" fmla="*/ 0 w 82"/>
                  <a:gd name="T13" fmla="*/ 1 h 367"/>
                  <a:gd name="T14" fmla="*/ 0 w 82"/>
                  <a:gd name="T15" fmla="*/ 1 h 367"/>
                  <a:gd name="T16" fmla="*/ 0 w 82"/>
                  <a:gd name="T17" fmla="*/ 1 h 367"/>
                  <a:gd name="T18" fmla="*/ 0 w 82"/>
                  <a:gd name="T19" fmla="*/ 1 h 367"/>
                  <a:gd name="T20" fmla="*/ 0 w 82"/>
                  <a:gd name="T21" fmla="*/ 1 h 367"/>
                  <a:gd name="T22" fmla="*/ 0 w 82"/>
                  <a:gd name="T23" fmla="*/ 1 h 367"/>
                  <a:gd name="T24" fmla="*/ 0 w 82"/>
                  <a:gd name="T25" fmla="*/ 1 h 367"/>
                  <a:gd name="T26" fmla="*/ 0 w 82"/>
                  <a:gd name="T27" fmla="*/ 1 h 367"/>
                  <a:gd name="T28" fmla="*/ 0 w 82"/>
                  <a:gd name="T29" fmla="*/ 1 h 367"/>
                  <a:gd name="T30" fmla="*/ 0 w 82"/>
                  <a:gd name="T31" fmla="*/ 1 h 367"/>
                  <a:gd name="T32" fmla="*/ 0 w 82"/>
                  <a:gd name="T33" fmla="*/ 1 h 367"/>
                  <a:gd name="T34" fmla="*/ 0 w 82"/>
                  <a:gd name="T35" fmla="*/ 1 h 367"/>
                  <a:gd name="T36" fmla="*/ 0 w 82"/>
                  <a:gd name="T37" fmla="*/ 1 h 367"/>
                  <a:gd name="T38" fmla="*/ 0 w 82"/>
                  <a:gd name="T39" fmla="*/ 1 h 367"/>
                  <a:gd name="T40" fmla="*/ 0 w 82"/>
                  <a:gd name="T41" fmla="*/ 1 h 367"/>
                  <a:gd name="T42" fmla="*/ 0 w 82"/>
                  <a:gd name="T43" fmla="*/ 1 h 367"/>
                  <a:gd name="T44" fmla="*/ 0 w 82"/>
                  <a:gd name="T45" fmla="*/ 1 h 367"/>
                  <a:gd name="T46" fmla="*/ 0 w 82"/>
                  <a:gd name="T47" fmla="*/ 1 h 367"/>
                  <a:gd name="T48" fmla="*/ 0 w 82"/>
                  <a:gd name="T49" fmla="*/ 0 h 367"/>
                  <a:gd name="T50" fmla="*/ 0 w 82"/>
                  <a:gd name="T51" fmla="*/ 0 h 367"/>
                  <a:gd name="T52" fmla="*/ 0 w 82"/>
                  <a:gd name="T53" fmla="*/ 0 h 367"/>
                  <a:gd name="T54" fmla="*/ 0 w 82"/>
                  <a:gd name="T55" fmla="*/ 0 h 367"/>
                  <a:gd name="T56" fmla="*/ 0 w 82"/>
                  <a:gd name="T57" fmla="*/ 0 h 367"/>
                  <a:gd name="T58" fmla="*/ 0 w 82"/>
                  <a:gd name="T59" fmla="*/ 0 h 367"/>
                  <a:gd name="T60" fmla="*/ 0 w 82"/>
                  <a:gd name="T61" fmla="*/ 0 h 367"/>
                  <a:gd name="T62" fmla="*/ 0 w 82"/>
                  <a:gd name="T63" fmla="*/ 0 h 367"/>
                  <a:gd name="T64" fmla="*/ 0 w 82"/>
                  <a:gd name="T65" fmla="*/ 0 h 367"/>
                  <a:gd name="T66" fmla="*/ 0 w 82"/>
                  <a:gd name="T67" fmla="*/ 0 h 367"/>
                  <a:gd name="T68" fmla="*/ 0 w 82"/>
                  <a:gd name="T69" fmla="*/ 0 h 367"/>
                  <a:gd name="T70" fmla="*/ 0 w 82"/>
                  <a:gd name="T71" fmla="*/ 0 h 367"/>
                  <a:gd name="T72" fmla="*/ 0 w 82"/>
                  <a:gd name="T73" fmla="*/ 0 h 367"/>
                  <a:gd name="T74" fmla="*/ 0 w 82"/>
                  <a:gd name="T75" fmla="*/ 1 h 367"/>
                  <a:gd name="T76" fmla="*/ 0 w 82"/>
                  <a:gd name="T77" fmla="*/ 1 h 367"/>
                  <a:gd name="T78" fmla="*/ 0 w 82"/>
                  <a:gd name="T79" fmla="*/ 1 h 367"/>
                  <a:gd name="T80" fmla="*/ 0 w 82"/>
                  <a:gd name="T81" fmla="*/ 1 h 367"/>
                  <a:gd name="T82" fmla="*/ 0 w 82"/>
                  <a:gd name="T83" fmla="*/ 1 h 367"/>
                  <a:gd name="T84" fmla="*/ 0 w 82"/>
                  <a:gd name="T85" fmla="*/ 1 h 367"/>
                  <a:gd name="T86" fmla="*/ 0 w 82"/>
                  <a:gd name="T87" fmla="*/ 1 h 367"/>
                  <a:gd name="T88" fmla="*/ 0 w 82"/>
                  <a:gd name="T89" fmla="*/ 1 h 367"/>
                  <a:gd name="T90" fmla="*/ 0 w 82"/>
                  <a:gd name="T91" fmla="*/ 0 h 367"/>
                  <a:gd name="T92" fmla="*/ 0 w 82"/>
                  <a:gd name="T93" fmla="*/ 0 h 367"/>
                  <a:gd name="T94" fmla="*/ 0 w 82"/>
                  <a:gd name="T95" fmla="*/ 0 h 367"/>
                  <a:gd name="T96" fmla="*/ 0 w 82"/>
                  <a:gd name="T97" fmla="*/ 0 h 367"/>
                  <a:gd name="T98" fmla="*/ 0 w 82"/>
                  <a:gd name="T99" fmla="*/ 0 h 367"/>
                  <a:gd name="T100" fmla="*/ 0 w 82"/>
                  <a:gd name="T101" fmla="*/ 0 h 367"/>
                  <a:gd name="T102" fmla="*/ 0 w 82"/>
                  <a:gd name="T103" fmla="*/ 0 h 367"/>
                  <a:gd name="T104" fmla="*/ 0 w 82"/>
                  <a:gd name="T105" fmla="*/ 0 h 367"/>
                  <a:gd name="T106" fmla="*/ 0 w 82"/>
                  <a:gd name="T107" fmla="*/ 0 h 367"/>
                  <a:gd name="T108" fmla="*/ 0 w 82"/>
                  <a:gd name="T109" fmla="*/ 0 h 367"/>
                  <a:gd name="T110" fmla="*/ 0 w 82"/>
                  <a:gd name="T111" fmla="*/ 0 h 367"/>
                  <a:gd name="T112" fmla="*/ 0 w 82"/>
                  <a:gd name="T113" fmla="*/ 0 h 367"/>
                  <a:gd name="T114" fmla="*/ 0 w 82"/>
                  <a:gd name="T115" fmla="*/ 0 h 367"/>
                  <a:gd name="T116" fmla="*/ 0 w 82"/>
                  <a:gd name="T117" fmla="*/ 0 h 367"/>
                  <a:gd name="T118" fmla="*/ 0 w 82"/>
                  <a:gd name="T119" fmla="*/ 0 h 367"/>
                  <a:gd name="T120" fmla="*/ 0 w 82"/>
                  <a:gd name="T121" fmla="*/ 0 h 367"/>
                  <a:gd name="T122" fmla="*/ 0 w 82"/>
                  <a:gd name="T123" fmla="*/ 0 h 367"/>
                  <a:gd name="T124" fmla="*/ 0 w 82"/>
                  <a:gd name="T125" fmla="*/ 0 h 36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82" h="367">
                    <a:moveTo>
                      <a:pt x="49" y="342"/>
                    </a:moveTo>
                    <a:lnTo>
                      <a:pt x="49" y="346"/>
                    </a:lnTo>
                    <a:lnTo>
                      <a:pt x="49" y="351"/>
                    </a:lnTo>
                    <a:lnTo>
                      <a:pt x="49" y="354"/>
                    </a:lnTo>
                    <a:lnTo>
                      <a:pt x="48" y="358"/>
                    </a:lnTo>
                    <a:lnTo>
                      <a:pt x="45" y="361"/>
                    </a:lnTo>
                    <a:lnTo>
                      <a:pt x="42" y="363"/>
                    </a:lnTo>
                    <a:lnTo>
                      <a:pt x="37" y="365"/>
                    </a:lnTo>
                    <a:lnTo>
                      <a:pt x="30" y="366"/>
                    </a:lnTo>
                    <a:lnTo>
                      <a:pt x="23" y="367"/>
                    </a:lnTo>
                    <a:lnTo>
                      <a:pt x="17" y="366"/>
                    </a:lnTo>
                    <a:lnTo>
                      <a:pt x="13" y="364"/>
                    </a:lnTo>
                    <a:lnTo>
                      <a:pt x="10" y="362"/>
                    </a:lnTo>
                    <a:lnTo>
                      <a:pt x="8" y="359"/>
                    </a:lnTo>
                    <a:lnTo>
                      <a:pt x="6" y="355"/>
                    </a:lnTo>
                    <a:lnTo>
                      <a:pt x="6" y="351"/>
                    </a:lnTo>
                    <a:lnTo>
                      <a:pt x="5" y="348"/>
                    </a:lnTo>
                    <a:lnTo>
                      <a:pt x="49" y="342"/>
                    </a:lnTo>
                    <a:close/>
                    <a:moveTo>
                      <a:pt x="5" y="348"/>
                    </a:moveTo>
                    <a:lnTo>
                      <a:pt x="4" y="338"/>
                    </a:lnTo>
                    <a:lnTo>
                      <a:pt x="2" y="315"/>
                    </a:lnTo>
                    <a:lnTo>
                      <a:pt x="0" y="278"/>
                    </a:lnTo>
                    <a:lnTo>
                      <a:pt x="0" y="233"/>
                    </a:lnTo>
                    <a:lnTo>
                      <a:pt x="1" y="207"/>
                    </a:lnTo>
                    <a:lnTo>
                      <a:pt x="2" y="181"/>
                    </a:lnTo>
                    <a:lnTo>
                      <a:pt x="5" y="153"/>
                    </a:lnTo>
                    <a:lnTo>
                      <a:pt x="8" y="124"/>
                    </a:lnTo>
                    <a:lnTo>
                      <a:pt x="14" y="97"/>
                    </a:lnTo>
                    <a:lnTo>
                      <a:pt x="20" y="68"/>
                    </a:lnTo>
                    <a:lnTo>
                      <a:pt x="28" y="41"/>
                    </a:lnTo>
                    <a:lnTo>
                      <a:pt x="38" y="14"/>
                    </a:lnTo>
                    <a:lnTo>
                      <a:pt x="78" y="31"/>
                    </a:lnTo>
                    <a:lnTo>
                      <a:pt x="70" y="56"/>
                    </a:lnTo>
                    <a:lnTo>
                      <a:pt x="62" y="81"/>
                    </a:lnTo>
                    <a:lnTo>
                      <a:pt x="57" y="107"/>
                    </a:lnTo>
                    <a:lnTo>
                      <a:pt x="51" y="134"/>
                    </a:lnTo>
                    <a:lnTo>
                      <a:pt x="48" y="159"/>
                    </a:lnTo>
                    <a:lnTo>
                      <a:pt x="46" y="186"/>
                    </a:lnTo>
                    <a:lnTo>
                      <a:pt x="44" y="210"/>
                    </a:lnTo>
                    <a:lnTo>
                      <a:pt x="44" y="234"/>
                    </a:lnTo>
                    <a:lnTo>
                      <a:pt x="44" y="277"/>
                    </a:lnTo>
                    <a:lnTo>
                      <a:pt x="46" y="312"/>
                    </a:lnTo>
                    <a:lnTo>
                      <a:pt x="48" y="334"/>
                    </a:lnTo>
                    <a:lnTo>
                      <a:pt x="49" y="342"/>
                    </a:lnTo>
                    <a:lnTo>
                      <a:pt x="5" y="348"/>
                    </a:lnTo>
                    <a:close/>
                    <a:moveTo>
                      <a:pt x="38" y="14"/>
                    </a:moveTo>
                    <a:lnTo>
                      <a:pt x="39" y="11"/>
                    </a:lnTo>
                    <a:lnTo>
                      <a:pt x="41" y="7"/>
                    </a:lnTo>
                    <a:lnTo>
                      <a:pt x="43" y="4"/>
                    </a:lnTo>
                    <a:lnTo>
                      <a:pt x="46" y="2"/>
                    </a:lnTo>
                    <a:lnTo>
                      <a:pt x="49" y="0"/>
                    </a:lnTo>
                    <a:lnTo>
                      <a:pt x="55" y="0"/>
                    </a:lnTo>
                    <a:lnTo>
                      <a:pt x="60" y="0"/>
                    </a:lnTo>
                    <a:lnTo>
                      <a:pt x="67" y="3"/>
                    </a:lnTo>
                    <a:lnTo>
                      <a:pt x="73" y="6"/>
                    </a:lnTo>
                    <a:lnTo>
                      <a:pt x="77" y="9"/>
                    </a:lnTo>
                    <a:lnTo>
                      <a:pt x="80" y="12"/>
                    </a:lnTo>
                    <a:lnTo>
                      <a:pt x="81" y="16"/>
                    </a:lnTo>
                    <a:lnTo>
                      <a:pt x="82" y="20"/>
                    </a:lnTo>
                    <a:lnTo>
                      <a:pt x="81" y="23"/>
                    </a:lnTo>
                    <a:lnTo>
                      <a:pt x="80" y="27"/>
                    </a:lnTo>
                    <a:lnTo>
                      <a:pt x="78" y="31"/>
                    </a:lnTo>
                    <a:lnTo>
                      <a:pt x="38" y="14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43" name="Freeform 739">
                <a:extLst>
                  <a:ext uri="{FF2B5EF4-FFF2-40B4-BE49-F238E27FC236}">
                    <a16:creationId xmlns:a16="http://schemas.microsoft.com/office/drawing/2014/main" id="{4AA65D1E-BE52-4121-8FE5-9307B9D3771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25" y="1568"/>
                <a:ext cx="11" cy="17"/>
              </a:xfrm>
              <a:custGeom>
                <a:avLst/>
                <a:gdLst>
                  <a:gd name="T0" fmla="*/ 0 w 211"/>
                  <a:gd name="T1" fmla="*/ 0 h 327"/>
                  <a:gd name="T2" fmla="*/ 0 w 211"/>
                  <a:gd name="T3" fmla="*/ 0 h 327"/>
                  <a:gd name="T4" fmla="*/ 0 w 211"/>
                  <a:gd name="T5" fmla="*/ 0 h 327"/>
                  <a:gd name="T6" fmla="*/ 0 w 211"/>
                  <a:gd name="T7" fmla="*/ 0 h 327"/>
                  <a:gd name="T8" fmla="*/ 0 w 211"/>
                  <a:gd name="T9" fmla="*/ 0 h 327"/>
                  <a:gd name="T10" fmla="*/ 0 w 211"/>
                  <a:gd name="T11" fmla="*/ 0 h 327"/>
                  <a:gd name="T12" fmla="*/ 0 w 211"/>
                  <a:gd name="T13" fmla="*/ 0 h 327"/>
                  <a:gd name="T14" fmla="*/ 1 w 211"/>
                  <a:gd name="T15" fmla="*/ 0 h 327"/>
                  <a:gd name="T16" fmla="*/ 1 w 211"/>
                  <a:gd name="T17" fmla="*/ 0 h 327"/>
                  <a:gd name="T18" fmla="*/ 1 w 211"/>
                  <a:gd name="T19" fmla="*/ 0 h 327"/>
                  <a:gd name="T20" fmla="*/ 1 w 211"/>
                  <a:gd name="T21" fmla="*/ 0 h 327"/>
                  <a:gd name="T22" fmla="*/ 1 w 211"/>
                  <a:gd name="T23" fmla="*/ 0 h 327"/>
                  <a:gd name="T24" fmla="*/ 1 w 211"/>
                  <a:gd name="T25" fmla="*/ 0 h 327"/>
                  <a:gd name="T26" fmla="*/ 1 w 211"/>
                  <a:gd name="T27" fmla="*/ 0 h 327"/>
                  <a:gd name="T28" fmla="*/ 1 w 211"/>
                  <a:gd name="T29" fmla="*/ 0 h 327"/>
                  <a:gd name="T30" fmla="*/ 1 w 211"/>
                  <a:gd name="T31" fmla="*/ 0 h 327"/>
                  <a:gd name="T32" fmla="*/ 1 w 211"/>
                  <a:gd name="T33" fmla="*/ 0 h 327"/>
                  <a:gd name="T34" fmla="*/ 0 w 211"/>
                  <a:gd name="T35" fmla="*/ 0 h 327"/>
                  <a:gd name="T36" fmla="*/ 1 w 211"/>
                  <a:gd name="T37" fmla="*/ 0 h 327"/>
                  <a:gd name="T38" fmla="*/ 1 w 211"/>
                  <a:gd name="T39" fmla="*/ 1 h 327"/>
                  <a:gd name="T40" fmla="*/ 0 w 211"/>
                  <a:gd name="T41" fmla="*/ 1 h 327"/>
                  <a:gd name="T42" fmla="*/ 0 w 211"/>
                  <a:gd name="T43" fmla="*/ 0 h 327"/>
                  <a:gd name="T44" fmla="*/ 1 w 211"/>
                  <a:gd name="T45" fmla="*/ 0 h 327"/>
                  <a:gd name="T46" fmla="*/ 1 w 211"/>
                  <a:gd name="T47" fmla="*/ 1 h 327"/>
                  <a:gd name="T48" fmla="*/ 1 w 211"/>
                  <a:gd name="T49" fmla="*/ 1 h 327"/>
                  <a:gd name="T50" fmla="*/ 0 w 211"/>
                  <a:gd name="T51" fmla="*/ 1 h 327"/>
                  <a:gd name="T52" fmla="*/ 0 w 211"/>
                  <a:gd name="T53" fmla="*/ 1 h 327"/>
                  <a:gd name="T54" fmla="*/ 1 w 211"/>
                  <a:gd name="T55" fmla="*/ 1 h 327"/>
                  <a:gd name="T56" fmla="*/ 0 w 211"/>
                  <a:gd name="T57" fmla="*/ 1 h 327"/>
                  <a:gd name="T58" fmla="*/ 0 w 211"/>
                  <a:gd name="T59" fmla="*/ 0 h 327"/>
                  <a:gd name="T60" fmla="*/ 0 w 211"/>
                  <a:gd name="T61" fmla="*/ 0 h 327"/>
                  <a:gd name="T62" fmla="*/ 1 w 211"/>
                  <a:gd name="T63" fmla="*/ 1 h 327"/>
                  <a:gd name="T64" fmla="*/ 0 w 211"/>
                  <a:gd name="T65" fmla="*/ 1 h 327"/>
                  <a:gd name="T66" fmla="*/ 0 w 211"/>
                  <a:gd name="T67" fmla="*/ 0 h 327"/>
                  <a:gd name="T68" fmla="*/ 0 w 211"/>
                  <a:gd name="T69" fmla="*/ 0 h 327"/>
                  <a:gd name="T70" fmla="*/ 0 w 211"/>
                  <a:gd name="T71" fmla="*/ 0 h 327"/>
                  <a:gd name="T72" fmla="*/ 0 w 211"/>
                  <a:gd name="T73" fmla="*/ 0 h 327"/>
                  <a:gd name="T74" fmla="*/ 0 w 211"/>
                  <a:gd name="T75" fmla="*/ 0 h 327"/>
                  <a:gd name="T76" fmla="*/ 0 w 211"/>
                  <a:gd name="T77" fmla="*/ 0 h 327"/>
                  <a:gd name="T78" fmla="*/ 0 w 211"/>
                  <a:gd name="T79" fmla="*/ 0 h 327"/>
                  <a:gd name="T80" fmla="*/ 0 w 211"/>
                  <a:gd name="T81" fmla="*/ 0 h 327"/>
                  <a:gd name="T82" fmla="*/ 0 w 211"/>
                  <a:gd name="T83" fmla="*/ 0 h 327"/>
                  <a:gd name="T84" fmla="*/ 0 w 211"/>
                  <a:gd name="T85" fmla="*/ 0 h 327"/>
                  <a:gd name="T86" fmla="*/ 0 w 211"/>
                  <a:gd name="T87" fmla="*/ 0 h 327"/>
                  <a:gd name="T88" fmla="*/ 0 w 211"/>
                  <a:gd name="T89" fmla="*/ 0 h 327"/>
                  <a:gd name="T90" fmla="*/ 0 w 211"/>
                  <a:gd name="T91" fmla="*/ 0 h 327"/>
                  <a:gd name="T92" fmla="*/ 0 w 211"/>
                  <a:gd name="T93" fmla="*/ 0 h 327"/>
                  <a:gd name="T94" fmla="*/ 0 w 211"/>
                  <a:gd name="T95" fmla="*/ 0 h 327"/>
                  <a:gd name="T96" fmla="*/ 0 w 211"/>
                  <a:gd name="T97" fmla="*/ 0 h 327"/>
                  <a:gd name="T98" fmla="*/ 0 w 211"/>
                  <a:gd name="T99" fmla="*/ 0 h 327"/>
                  <a:gd name="T100" fmla="*/ 0 w 211"/>
                  <a:gd name="T101" fmla="*/ 0 h 32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11" h="327">
                    <a:moveTo>
                      <a:pt x="167" y="21"/>
                    </a:moveTo>
                    <a:lnTo>
                      <a:pt x="167" y="17"/>
                    </a:lnTo>
                    <a:lnTo>
                      <a:pt x="168" y="13"/>
                    </a:lnTo>
                    <a:lnTo>
                      <a:pt x="169" y="9"/>
                    </a:lnTo>
                    <a:lnTo>
                      <a:pt x="171" y="6"/>
                    </a:lnTo>
                    <a:lnTo>
                      <a:pt x="173" y="3"/>
                    </a:lnTo>
                    <a:lnTo>
                      <a:pt x="178" y="1"/>
                    </a:lnTo>
                    <a:lnTo>
                      <a:pt x="184" y="0"/>
                    </a:lnTo>
                    <a:lnTo>
                      <a:pt x="191" y="0"/>
                    </a:lnTo>
                    <a:lnTo>
                      <a:pt x="198" y="1"/>
                    </a:lnTo>
                    <a:lnTo>
                      <a:pt x="203" y="2"/>
                    </a:lnTo>
                    <a:lnTo>
                      <a:pt x="207" y="6"/>
                    </a:lnTo>
                    <a:lnTo>
                      <a:pt x="209" y="8"/>
                    </a:lnTo>
                    <a:lnTo>
                      <a:pt x="211" y="12"/>
                    </a:lnTo>
                    <a:lnTo>
                      <a:pt x="211" y="15"/>
                    </a:lnTo>
                    <a:lnTo>
                      <a:pt x="211" y="19"/>
                    </a:lnTo>
                    <a:lnTo>
                      <a:pt x="211" y="23"/>
                    </a:lnTo>
                    <a:lnTo>
                      <a:pt x="167" y="21"/>
                    </a:lnTo>
                    <a:close/>
                    <a:moveTo>
                      <a:pt x="211" y="23"/>
                    </a:moveTo>
                    <a:lnTo>
                      <a:pt x="197" y="261"/>
                    </a:lnTo>
                    <a:lnTo>
                      <a:pt x="153" y="259"/>
                    </a:lnTo>
                    <a:lnTo>
                      <a:pt x="167" y="21"/>
                    </a:lnTo>
                    <a:lnTo>
                      <a:pt x="211" y="23"/>
                    </a:lnTo>
                    <a:close/>
                    <a:moveTo>
                      <a:pt x="197" y="261"/>
                    </a:moveTo>
                    <a:lnTo>
                      <a:pt x="193" y="327"/>
                    </a:lnTo>
                    <a:lnTo>
                      <a:pt x="157" y="273"/>
                    </a:lnTo>
                    <a:lnTo>
                      <a:pt x="175" y="260"/>
                    </a:lnTo>
                    <a:lnTo>
                      <a:pt x="197" y="261"/>
                    </a:lnTo>
                    <a:close/>
                    <a:moveTo>
                      <a:pt x="157" y="273"/>
                    </a:moveTo>
                    <a:lnTo>
                      <a:pt x="7" y="49"/>
                    </a:lnTo>
                    <a:lnTo>
                      <a:pt x="42" y="24"/>
                    </a:lnTo>
                    <a:lnTo>
                      <a:pt x="193" y="248"/>
                    </a:lnTo>
                    <a:lnTo>
                      <a:pt x="157" y="273"/>
                    </a:lnTo>
                    <a:close/>
                    <a:moveTo>
                      <a:pt x="7" y="49"/>
                    </a:moveTo>
                    <a:lnTo>
                      <a:pt x="5" y="45"/>
                    </a:lnTo>
                    <a:lnTo>
                      <a:pt x="2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1" y="30"/>
                    </a:lnTo>
                    <a:lnTo>
                      <a:pt x="4" y="27"/>
                    </a:lnTo>
                    <a:lnTo>
                      <a:pt x="7" y="23"/>
                    </a:lnTo>
                    <a:lnTo>
                      <a:pt x="13" y="18"/>
                    </a:lnTo>
                    <a:lnTo>
                      <a:pt x="19" y="15"/>
                    </a:lnTo>
                    <a:lnTo>
                      <a:pt x="24" y="13"/>
                    </a:lnTo>
                    <a:lnTo>
                      <a:pt x="28" y="13"/>
                    </a:lnTo>
                    <a:lnTo>
                      <a:pt x="32" y="13"/>
                    </a:lnTo>
                    <a:lnTo>
                      <a:pt x="35" y="15"/>
                    </a:lnTo>
                    <a:lnTo>
                      <a:pt x="38" y="18"/>
                    </a:lnTo>
                    <a:lnTo>
                      <a:pt x="40" y="21"/>
                    </a:lnTo>
                    <a:lnTo>
                      <a:pt x="42" y="24"/>
                    </a:lnTo>
                    <a:lnTo>
                      <a:pt x="7" y="49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44" name="Freeform 740">
                <a:extLst>
                  <a:ext uri="{FF2B5EF4-FFF2-40B4-BE49-F238E27FC236}">
                    <a16:creationId xmlns:a16="http://schemas.microsoft.com/office/drawing/2014/main" id="{4744D46E-A89D-4EFE-B2F6-4A1B055481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48" y="1526"/>
                <a:ext cx="6" cy="26"/>
              </a:xfrm>
              <a:custGeom>
                <a:avLst/>
                <a:gdLst>
                  <a:gd name="T0" fmla="*/ 0 w 121"/>
                  <a:gd name="T1" fmla="*/ 1 h 487"/>
                  <a:gd name="T2" fmla="*/ 0 w 121"/>
                  <a:gd name="T3" fmla="*/ 1 h 487"/>
                  <a:gd name="T4" fmla="*/ 0 w 121"/>
                  <a:gd name="T5" fmla="*/ 1 h 487"/>
                  <a:gd name="T6" fmla="*/ 0 w 121"/>
                  <a:gd name="T7" fmla="*/ 1 h 487"/>
                  <a:gd name="T8" fmla="*/ 0 w 121"/>
                  <a:gd name="T9" fmla="*/ 1 h 487"/>
                  <a:gd name="T10" fmla="*/ 0 w 121"/>
                  <a:gd name="T11" fmla="*/ 1 h 487"/>
                  <a:gd name="T12" fmla="*/ 0 w 121"/>
                  <a:gd name="T13" fmla="*/ 1 h 487"/>
                  <a:gd name="T14" fmla="*/ 0 w 121"/>
                  <a:gd name="T15" fmla="*/ 1 h 487"/>
                  <a:gd name="T16" fmla="*/ 0 w 121"/>
                  <a:gd name="T17" fmla="*/ 1 h 487"/>
                  <a:gd name="T18" fmla="*/ 0 w 121"/>
                  <a:gd name="T19" fmla="*/ 1 h 487"/>
                  <a:gd name="T20" fmla="*/ 0 w 121"/>
                  <a:gd name="T21" fmla="*/ 1 h 487"/>
                  <a:gd name="T22" fmla="*/ 0 w 121"/>
                  <a:gd name="T23" fmla="*/ 1 h 487"/>
                  <a:gd name="T24" fmla="*/ 0 w 121"/>
                  <a:gd name="T25" fmla="*/ 1 h 487"/>
                  <a:gd name="T26" fmla="*/ 0 w 121"/>
                  <a:gd name="T27" fmla="*/ 1 h 487"/>
                  <a:gd name="T28" fmla="*/ 0 w 121"/>
                  <a:gd name="T29" fmla="*/ 0 h 487"/>
                  <a:gd name="T30" fmla="*/ 0 w 121"/>
                  <a:gd name="T31" fmla="*/ 0 h 487"/>
                  <a:gd name="T32" fmla="*/ 0 w 121"/>
                  <a:gd name="T33" fmla="*/ 0 h 487"/>
                  <a:gd name="T34" fmla="*/ 0 w 121"/>
                  <a:gd name="T35" fmla="*/ 0 h 487"/>
                  <a:gd name="T36" fmla="*/ 0 w 121"/>
                  <a:gd name="T37" fmla="*/ 0 h 487"/>
                  <a:gd name="T38" fmla="*/ 0 w 121"/>
                  <a:gd name="T39" fmla="*/ 0 h 487"/>
                  <a:gd name="T40" fmla="*/ 0 w 121"/>
                  <a:gd name="T41" fmla="*/ 0 h 487"/>
                  <a:gd name="T42" fmla="*/ 0 w 121"/>
                  <a:gd name="T43" fmla="*/ 0 h 487"/>
                  <a:gd name="T44" fmla="*/ 0 w 121"/>
                  <a:gd name="T45" fmla="*/ 0 h 487"/>
                  <a:gd name="T46" fmla="*/ 0 w 121"/>
                  <a:gd name="T47" fmla="*/ 0 h 487"/>
                  <a:gd name="T48" fmla="*/ 0 w 121"/>
                  <a:gd name="T49" fmla="*/ 1 h 487"/>
                  <a:gd name="T50" fmla="*/ 0 w 121"/>
                  <a:gd name="T51" fmla="*/ 1 h 487"/>
                  <a:gd name="T52" fmla="*/ 0 w 121"/>
                  <a:gd name="T53" fmla="*/ 1 h 487"/>
                  <a:gd name="T54" fmla="*/ 0 w 121"/>
                  <a:gd name="T55" fmla="*/ 1 h 487"/>
                  <a:gd name="T56" fmla="*/ 0 w 121"/>
                  <a:gd name="T57" fmla="*/ 1 h 487"/>
                  <a:gd name="T58" fmla="*/ 0 w 121"/>
                  <a:gd name="T59" fmla="*/ 1 h 487"/>
                  <a:gd name="T60" fmla="*/ 0 w 121"/>
                  <a:gd name="T61" fmla="*/ 0 h 487"/>
                  <a:gd name="T62" fmla="*/ 0 w 121"/>
                  <a:gd name="T63" fmla="*/ 0 h 487"/>
                  <a:gd name="T64" fmla="*/ 0 w 121"/>
                  <a:gd name="T65" fmla="*/ 0 h 487"/>
                  <a:gd name="T66" fmla="*/ 0 w 121"/>
                  <a:gd name="T67" fmla="*/ 0 h 487"/>
                  <a:gd name="T68" fmla="*/ 0 w 121"/>
                  <a:gd name="T69" fmla="*/ 0 h 487"/>
                  <a:gd name="T70" fmla="*/ 0 w 121"/>
                  <a:gd name="T71" fmla="*/ 0 h 487"/>
                  <a:gd name="T72" fmla="*/ 0 w 121"/>
                  <a:gd name="T73" fmla="*/ 0 h 487"/>
                  <a:gd name="T74" fmla="*/ 0 w 121"/>
                  <a:gd name="T75" fmla="*/ 0 h 487"/>
                  <a:gd name="T76" fmla="*/ 0 w 121"/>
                  <a:gd name="T77" fmla="*/ 0 h 4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21" h="487">
                    <a:moveTo>
                      <a:pt x="44" y="471"/>
                    </a:moveTo>
                    <a:lnTo>
                      <a:pt x="42" y="475"/>
                    </a:lnTo>
                    <a:lnTo>
                      <a:pt x="40" y="478"/>
                    </a:lnTo>
                    <a:lnTo>
                      <a:pt x="38" y="481"/>
                    </a:lnTo>
                    <a:lnTo>
                      <a:pt x="35" y="484"/>
                    </a:lnTo>
                    <a:lnTo>
                      <a:pt x="32" y="485"/>
                    </a:lnTo>
                    <a:lnTo>
                      <a:pt x="28" y="487"/>
                    </a:lnTo>
                    <a:lnTo>
                      <a:pt x="22" y="485"/>
                    </a:lnTo>
                    <a:lnTo>
                      <a:pt x="16" y="482"/>
                    </a:lnTo>
                    <a:lnTo>
                      <a:pt x="8" y="479"/>
                    </a:lnTo>
                    <a:lnTo>
                      <a:pt x="4" y="476"/>
                    </a:lnTo>
                    <a:lnTo>
                      <a:pt x="2" y="472"/>
                    </a:lnTo>
                    <a:lnTo>
                      <a:pt x="0" y="469"/>
                    </a:lnTo>
                    <a:lnTo>
                      <a:pt x="0" y="465"/>
                    </a:lnTo>
                    <a:lnTo>
                      <a:pt x="1" y="461"/>
                    </a:lnTo>
                    <a:lnTo>
                      <a:pt x="2" y="458"/>
                    </a:lnTo>
                    <a:lnTo>
                      <a:pt x="4" y="454"/>
                    </a:lnTo>
                    <a:lnTo>
                      <a:pt x="44" y="471"/>
                    </a:lnTo>
                    <a:close/>
                    <a:moveTo>
                      <a:pt x="4" y="454"/>
                    </a:moveTo>
                    <a:lnTo>
                      <a:pt x="10" y="441"/>
                    </a:lnTo>
                    <a:lnTo>
                      <a:pt x="23" y="408"/>
                    </a:lnTo>
                    <a:lnTo>
                      <a:pt x="31" y="384"/>
                    </a:lnTo>
                    <a:lnTo>
                      <a:pt x="40" y="358"/>
                    </a:lnTo>
                    <a:lnTo>
                      <a:pt x="49" y="328"/>
                    </a:lnTo>
                    <a:lnTo>
                      <a:pt x="58" y="296"/>
                    </a:lnTo>
                    <a:lnTo>
                      <a:pt x="66" y="263"/>
                    </a:lnTo>
                    <a:lnTo>
                      <a:pt x="72" y="229"/>
                    </a:lnTo>
                    <a:lnTo>
                      <a:pt x="74" y="211"/>
                    </a:lnTo>
                    <a:lnTo>
                      <a:pt x="76" y="194"/>
                    </a:lnTo>
                    <a:lnTo>
                      <a:pt x="78" y="176"/>
                    </a:lnTo>
                    <a:lnTo>
                      <a:pt x="78" y="159"/>
                    </a:lnTo>
                    <a:lnTo>
                      <a:pt x="78" y="142"/>
                    </a:lnTo>
                    <a:lnTo>
                      <a:pt x="77" y="125"/>
                    </a:lnTo>
                    <a:lnTo>
                      <a:pt x="76" y="109"/>
                    </a:lnTo>
                    <a:lnTo>
                      <a:pt x="73" y="93"/>
                    </a:lnTo>
                    <a:lnTo>
                      <a:pt x="70" y="77"/>
                    </a:lnTo>
                    <a:lnTo>
                      <a:pt x="65" y="62"/>
                    </a:lnTo>
                    <a:lnTo>
                      <a:pt x="60" y="48"/>
                    </a:lnTo>
                    <a:lnTo>
                      <a:pt x="53" y="34"/>
                    </a:lnTo>
                    <a:lnTo>
                      <a:pt x="91" y="13"/>
                    </a:lnTo>
                    <a:lnTo>
                      <a:pt x="99" y="28"/>
                    </a:lnTo>
                    <a:lnTo>
                      <a:pt x="105" y="44"/>
                    </a:lnTo>
                    <a:lnTo>
                      <a:pt x="111" y="62"/>
                    </a:lnTo>
                    <a:lnTo>
                      <a:pt x="115" y="79"/>
                    </a:lnTo>
                    <a:lnTo>
                      <a:pt x="118" y="97"/>
                    </a:lnTo>
                    <a:lnTo>
                      <a:pt x="120" y="115"/>
                    </a:lnTo>
                    <a:lnTo>
                      <a:pt x="121" y="133"/>
                    </a:lnTo>
                    <a:lnTo>
                      <a:pt x="121" y="152"/>
                    </a:lnTo>
                    <a:lnTo>
                      <a:pt x="121" y="171"/>
                    </a:lnTo>
                    <a:lnTo>
                      <a:pt x="120" y="190"/>
                    </a:lnTo>
                    <a:lnTo>
                      <a:pt x="118" y="209"/>
                    </a:lnTo>
                    <a:lnTo>
                      <a:pt x="115" y="229"/>
                    </a:lnTo>
                    <a:lnTo>
                      <a:pt x="109" y="265"/>
                    </a:lnTo>
                    <a:lnTo>
                      <a:pt x="102" y="302"/>
                    </a:lnTo>
                    <a:lnTo>
                      <a:pt x="92" y="336"/>
                    </a:lnTo>
                    <a:lnTo>
                      <a:pt x="82" y="368"/>
                    </a:lnTo>
                    <a:lnTo>
                      <a:pt x="73" y="397"/>
                    </a:lnTo>
                    <a:lnTo>
                      <a:pt x="64" y="422"/>
                    </a:lnTo>
                    <a:lnTo>
                      <a:pt x="50" y="458"/>
                    </a:lnTo>
                    <a:lnTo>
                      <a:pt x="44" y="471"/>
                    </a:lnTo>
                    <a:lnTo>
                      <a:pt x="4" y="454"/>
                    </a:lnTo>
                    <a:close/>
                    <a:moveTo>
                      <a:pt x="53" y="34"/>
                    </a:moveTo>
                    <a:lnTo>
                      <a:pt x="50" y="31"/>
                    </a:lnTo>
                    <a:lnTo>
                      <a:pt x="49" y="27"/>
                    </a:lnTo>
                    <a:lnTo>
                      <a:pt x="48" y="24"/>
                    </a:lnTo>
                    <a:lnTo>
                      <a:pt x="48" y="20"/>
                    </a:lnTo>
                    <a:lnTo>
                      <a:pt x="48" y="16"/>
                    </a:lnTo>
                    <a:lnTo>
                      <a:pt x="51" y="13"/>
                    </a:lnTo>
                    <a:lnTo>
                      <a:pt x="56" y="9"/>
                    </a:lnTo>
                    <a:lnTo>
                      <a:pt x="62" y="5"/>
                    </a:lnTo>
                    <a:lnTo>
                      <a:pt x="68" y="1"/>
                    </a:lnTo>
                    <a:lnTo>
                      <a:pt x="73" y="0"/>
                    </a:lnTo>
                    <a:lnTo>
                      <a:pt x="78" y="0"/>
                    </a:lnTo>
                    <a:lnTo>
                      <a:pt x="81" y="1"/>
                    </a:lnTo>
                    <a:lnTo>
                      <a:pt x="84" y="4"/>
                    </a:lnTo>
                    <a:lnTo>
                      <a:pt x="87" y="7"/>
                    </a:lnTo>
                    <a:lnTo>
                      <a:pt x="89" y="10"/>
                    </a:lnTo>
                    <a:lnTo>
                      <a:pt x="91" y="13"/>
                    </a:lnTo>
                    <a:lnTo>
                      <a:pt x="53" y="34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45" name="Freeform 741">
                <a:extLst>
                  <a:ext uri="{FF2B5EF4-FFF2-40B4-BE49-F238E27FC236}">
                    <a16:creationId xmlns:a16="http://schemas.microsoft.com/office/drawing/2014/main" id="{D23A8D71-F97A-4C31-909A-347308F82AB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48" y="1533"/>
                <a:ext cx="29" cy="47"/>
              </a:xfrm>
              <a:custGeom>
                <a:avLst/>
                <a:gdLst>
                  <a:gd name="T0" fmla="*/ 0 w 549"/>
                  <a:gd name="T1" fmla="*/ 0 h 892"/>
                  <a:gd name="T2" fmla="*/ 0 w 549"/>
                  <a:gd name="T3" fmla="*/ 0 h 892"/>
                  <a:gd name="T4" fmla="*/ 0 w 549"/>
                  <a:gd name="T5" fmla="*/ 0 h 892"/>
                  <a:gd name="T6" fmla="*/ 0 w 549"/>
                  <a:gd name="T7" fmla="*/ 0 h 892"/>
                  <a:gd name="T8" fmla="*/ 0 w 549"/>
                  <a:gd name="T9" fmla="*/ 0 h 892"/>
                  <a:gd name="T10" fmla="*/ 0 w 549"/>
                  <a:gd name="T11" fmla="*/ 0 h 892"/>
                  <a:gd name="T12" fmla="*/ 0 w 549"/>
                  <a:gd name="T13" fmla="*/ 0 h 892"/>
                  <a:gd name="T14" fmla="*/ 0 w 549"/>
                  <a:gd name="T15" fmla="*/ 0 h 892"/>
                  <a:gd name="T16" fmla="*/ 0 w 549"/>
                  <a:gd name="T17" fmla="*/ 0 h 892"/>
                  <a:gd name="T18" fmla="*/ 0 w 549"/>
                  <a:gd name="T19" fmla="*/ 0 h 892"/>
                  <a:gd name="T20" fmla="*/ 0 w 549"/>
                  <a:gd name="T21" fmla="*/ 0 h 892"/>
                  <a:gd name="T22" fmla="*/ 0 w 549"/>
                  <a:gd name="T23" fmla="*/ 0 h 892"/>
                  <a:gd name="T24" fmla="*/ 0 w 549"/>
                  <a:gd name="T25" fmla="*/ 0 h 892"/>
                  <a:gd name="T26" fmla="*/ 0 w 549"/>
                  <a:gd name="T27" fmla="*/ 0 h 892"/>
                  <a:gd name="T28" fmla="*/ 0 w 549"/>
                  <a:gd name="T29" fmla="*/ 1 h 892"/>
                  <a:gd name="T30" fmla="*/ 0 w 549"/>
                  <a:gd name="T31" fmla="*/ 1 h 892"/>
                  <a:gd name="T32" fmla="*/ 0 w 549"/>
                  <a:gd name="T33" fmla="*/ 1 h 892"/>
                  <a:gd name="T34" fmla="*/ 0 w 549"/>
                  <a:gd name="T35" fmla="*/ 0 h 892"/>
                  <a:gd name="T36" fmla="*/ 0 w 549"/>
                  <a:gd name="T37" fmla="*/ 0 h 892"/>
                  <a:gd name="T38" fmla="*/ 0 w 549"/>
                  <a:gd name="T39" fmla="*/ 0 h 892"/>
                  <a:gd name="T40" fmla="*/ 0 w 549"/>
                  <a:gd name="T41" fmla="*/ 0 h 892"/>
                  <a:gd name="T42" fmla="*/ 0 w 549"/>
                  <a:gd name="T43" fmla="*/ 0 h 892"/>
                  <a:gd name="T44" fmla="*/ 0 w 549"/>
                  <a:gd name="T45" fmla="*/ 1 h 892"/>
                  <a:gd name="T46" fmla="*/ 0 w 549"/>
                  <a:gd name="T47" fmla="*/ 1 h 892"/>
                  <a:gd name="T48" fmla="*/ 0 w 549"/>
                  <a:gd name="T49" fmla="*/ 1 h 892"/>
                  <a:gd name="T50" fmla="*/ 0 w 549"/>
                  <a:gd name="T51" fmla="*/ 1 h 892"/>
                  <a:gd name="T52" fmla="*/ 1 w 549"/>
                  <a:gd name="T53" fmla="*/ 1 h 892"/>
                  <a:gd name="T54" fmla="*/ 1 w 549"/>
                  <a:gd name="T55" fmla="*/ 1 h 892"/>
                  <a:gd name="T56" fmla="*/ 1 w 549"/>
                  <a:gd name="T57" fmla="*/ 1 h 892"/>
                  <a:gd name="T58" fmla="*/ 1 w 549"/>
                  <a:gd name="T59" fmla="*/ 1 h 892"/>
                  <a:gd name="T60" fmla="*/ 0 w 549"/>
                  <a:gd name="T61" fmla="*/ 1 h 892"/>
                  <a:gd name="T62" fmla="*/ 0 w 549"/>
                  <a:gd name="T63" fmla="*/ 1 h 892"/>
                  <a:gd name="T64" fmla="*/ 0 w 549"/>
                  <a:gd name="T65" fmla="*/ 1 h 892"/>
                  <a:gd name="T66" fmla="*/ 0 w 549"/>
                  <a:gd name="T67" fmla="*/ 1 h 892"/>
                  <a:gd name="T68" fmla="*/ 1 w 549"/>
                  <a:gd name="T69" fmla="*/ 1 h 892"/>
                  <a:gd name="T70" fmla="*/ 1 w 549"/>
                  <a:gd name="T71" fmla="*/ 1 h 892"/>
                  <a:gd name="T72" fmla="*/ 1 w 549"/>
                  <a:gd name="T73" fmla="*/ 2 h 892"/>
                  <a:gd name="T74" fmla="*/ 1 w 549"/>
                  <a:gd name="T75" fmla="*/ 2 h 892"/>
                  <a:gd name="T76" fmla="*/ 1 w 549"/>
                  <a:gd name="T77" fmla="*/ 2 h 892"/>
                  <a:gd name="T78" fmla="*/ 1 w 549"/>
                  <a:gd name="T79" fmla="*/ 2 h 892"/>
                  <a:gd name="T80" fmla="*/ 1 w 549"/>
                  <a:gd name="T81" fmla="*/ 2 h 892"/>
                  <a:gd name="T82" fmla="*/ 2 w 549"/>
                  <a:gd name="T83" fmla="*/ 2 h 892"/>
                  <a:gd name="T84" fmla="*/ 1 w 549"/>
                  <a:gd name="T85" fmla="*/ 2 h 892"/>
                  <a:gd name="T86" fmla="*/ 1 w 549"/>
                  <a:gd name="T87" fmla="*/ 2 h 892"/>
                  <a:gd name="T88" fmla="*/ 1 w 549"/>
                  <a:gd name="T89" fmla="*/ 2 h 892"/>
                  <a:gd name="T90" fmla="*/ 1 w 549"/>
                  <a:gd name="T91" fmla="*/ 2 h 892"/>
                  <a:gd name="T92" fmla="*/ 1 w 549"/>
                  <a:gd name="T93" fmla="*/ 2 h 892"/>
                  <a:gd name="T94" fmla="*/ 1 w 549"/>
                  <a:gd name="T95" fmla="*/ 2 h 892"/>
                  <a:gd name="T96" fmla="*/ 1 w 549"/>
                  <a:gd name="T97" fmla="*/ 1 h 892"/>
                  <a:gd name="T98" fmla="*/ 1 w 549"/>
                  <a:gd name="T99" fmla="*/ 1 h 892"/>
                  <a:gd name="T100" fmla="*/ 2 w 549"/>
                  <a:gd name="T101" fmla="*/ 2 h 892"/>
                  <a:gd name="T102" fmla="*/ 2 w 549"/>
                  <a:gd name="T103" fmla="*/ 2 h 892"/>
                  <a:gd name="T104" fmla="*/ 2 w 549"/>
                  <a:gd name="T105" fmla="*/ 2 h 892"/>
                  <a:gd name="T106" fmla="*/ 2 w 549"/>
                  <a:gd name="T107" fmla="*/ 2 h 892"/>
                  <a:gd name="T108" fmla="*/ 1 w 549"/>
                  <a:gd name="T109" fmla="*/ 2 h 892"/>
                  <a:gd name="T110" fmla="*/ 1 w 549"/>
                  <a:gd name="T111" fmla="*/ 2 h 892"/>
                  <a:gd name="T112" fmla="*/ 1 w 549"/>
                  <a:gd name="T113" fmla="*/ 2 h 892"/>
                  <a:gd name="T114" fmla="*/ 1 w 549"/>
                  <a:gd name="T115" fmla="*/ 2 h 892"/>
                  <a:gd name="T116" fmla="*/ 2 w 549"/>
                  <a:gd name="T117" fmla="*/ 2 h 89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549" h="892">
                    <a:moveTo>
                      <a:pt x="1" y="27"/>
                    </a:moveTo>
                    <a:lnTo>
                      <a:pt x="0" y="23"/>
                    </a:lnTo>
                    <a:lnTo>
                      <a:pt x="0" y="19"/>
                    </a:lnTo>
                    <a:lnTo>
                      <a:pt x="0" y="15"/>
                    </a:lnTo>
                    <a:lnTo>
                      <a:pt x="1" y="12"/>
                    </a:lnTo>
                    <a:lnTo>
                      <a:pt x="3" y="7"/>
                    </a:lnTo>
                    <a:lnTo>
                      <a:pt x="6" y="5"/>
                    </a:lnTo>
                    <a:lnTo>
                      <a:pt x="11" y="3"/>
                    </a:lnTo>
                    <a:lnTo>
                      <a:pt x="18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8" y="4"/>
                    </a:lnTo>
                    <a:lnTo>
                      <a:pt x="41" y="7"/>
                    </a:lnTo>
                    <a:lnTo>
                      <a:pt x="42" y="12"/>
                    </a:lnTo>
                    <a:lnTo>
                      <a:pt x="43" y="15"/>
                    </a:lnTo>
                    <a:lnTo>
                      <a:pt x="44" y="19"/>
                    </a:lnTo>
                    <a:lnTo>
                      <a:pt x="1" y="27"/>
                    </a:lnTo>
                    <a:close/>
                    <a:moveTo>
                      <a:pt x="44" y="19"/>
                    </a:moveTo>
                    <a:lnTo>
                      <a:pt x="45" y="23"/>
                    </a:lnTo>
                    <a:lnTo>
                      <a:pt x="47" y="35"/>
                    </a:lnTo>
                    <a:lnTo>
                      <a:pt x="53" y="54"/>
                    </a:lnTo>
                    <a:lnTo>
                      <a:pt x="61" y="78"/>
                    </a:lnTo>
                    <a:lnTo>
                      <a:pt x="67" y="92"/>
                    </a:lnTo>
                    <a:lnTo>
                      <a:pt x="74" y="109"/>
                    </a:lnTo>
                    <a:lnTo>
                      <a:pt x="83" y="126"/>
                    </a:lnTo>
                    <a:lnTo>
                      <a:pt x="93" y="146"/>
                    </a:lnTo>
                    <a:lnTo>
                      <a:pt x="104" y="165"/>
                    </a:lnTo>
                    <a:lnTo>
                      <a:pt x="116" y="187"/>
                    </a:lnTo>
                    <a:lnTo>
                      <a:pt x="131" y="209"/>
                    </a:lnTo>
                    <a:lnTo>
                      <a:pt x="147" y="232"/>
                    </a:lnTo>
                    <a:lnTo>
                      <a:pt x="111" y="257"/>
                    </a:lnTo>
                    <a:lnTo>
                      <a:pt x="95" y="233"/>
                    </a:lnTo>
                    <a:lnTo>
                      <a:pt x="79" y="208"/>
                    </a:lnTo>
                    <a:lnTo>
                      <a:pt x="65" y="186"/>
                    </a:lnTo>
                    <a:lnTo>
                      <a:pt x="54" y="164"/>
                    </a:lnTo>
                    <a:lnTo>
                      <a:pt x="43" y="144"/>
                    </a:lnTo>
                    <a:lnTo>
                      <a:pt x="34" y="125"/>
                    </a:lnTo>
                    <a:lnTo>
                      <a:pt x="26" y="108"/>
                    </a:lnTo>
                    <a:lnTo>
                      <a:pt x="20" y="91"/>
                    </a:lnTo>
                    <a:lnTo>
                      <a:pt x="10" y="64"/>
                    </a:lnTo>
                    <a:lnTo>
                      <a:pt x="4" y="43"/>
                    </a:lnTo>
                    <a:lnTo>
                      <a:pt x="1" y="31"/>
                    </a:lnTo>
                    <a:lnTo>
                      <a:pt x="1" y="27"/>
                    </a:lnTo>
                    <a:lnTo>
                      <a:pt x="44" y="19"/>
                    </a:lnTo>
                    <a:close/>
                    <a:moveTo>
                      <a:pt x="147" y="232"/>
                    </a:moveTo>
                    <a:lnTo>
                      <a:pt x="150" y="236"/>
                    </a:lnTo>
                    <a:lnTo>
                      <a:pt x="147" y="233"/>
                    </a:lnTo>
                    <a:lnTo>
                      <a:pt x="130" y="245"/>
                    </a:lnTo>
                    <a:lnTo>
                      <a:pt x="147" y="232"/>
                    </a:lnTo>
                    <a:close/>
                    <a:moveTo>
                      <a:pt x="147" y="233"/>
                    </a:moveTo>
                    <a:lnTo>
                      <a:pt x="158" y="249"/>
                    </a:lnTo>
                    <a:lnTo>
                      <a:pt x="168" y="266"/>
                    </a:lnTo>
                    <a:lnTo>
                      <a:pt x="180" y="285"/>
                    </a:lnTo>
                    <a:lnTo>
                      <a:pt x="190" y="305"/>
                    </a:lnTo>
                    <a:lnTo>
                      <a:pt x="201" y="326"/>
                    </a:lnTo>
                    <a:lnTo>
                      <a:pt x="212" y="346"/>
                    </a:lnTo>
                    <a:lnTo>
                      <a:pt x="224" y="369"/>
                    </a:lnTo>
                    <a:lnTo>
                      <a:pt x="235" y="391"/>
                    </a:lnTo>
                    <a:lnTo>
                      <a:pt x="196" y="412"/>
                    </a:lnTo>
                    <a:lnTo>
                      <a:pt x="185" y="389"/>
                    </a:lnTo>
                    <a:lnTo>
                      <a:pt x="174" y="368"/>
                    </a:lnTo>
                    <a:lnTo>
                      <a:pt x="163" y="347"/>
                    </a:lnTo>
                    <a:lnTo>
                      <a:pt x="153" y="327"/>
                    </a:lnTo>
                    <a:lnTo>
                      <a:pt x="142" y="308"/>
                    </a:lnTo>
                    <a:lnTo>
                      <a:pt x="132" y="290"/>
                    </a:lnTo>
                    <a:lnTo>
                      <a:pt x="121" y="274"/>
                    </a:lnTo>
                    <a:lnTo>
                      <a:pt x="111" y="257"/>
                    </a:lnTo>
                    <a:lnTo>
                      <a:pt x="147" y="233"/>
                    </a:lnTo>
                    <a:close/>
                    <a:moveTo>
                      <a:pt x="235" y="391"/>
                    </a:moveTo>
                    <a:lnTo>
                      <a:pt x="261" y="442"/>
                    </a:lnTo>
                    <a:lnTo>
                      <a:pt x="289" y="497"/>
                    </a:lnTo>
                    <a:lnTo>
                      <a:pt x="304" y="524"/>
                    </a:lnTo>
                    <a:lnTo>
                      <a:pt x="320" y="552"/>
                    </a:lnTo>
                    <a:lnTo>
                      <a:pt x="336" y="580"/>
                    </a:lnTo>
                    <a:lnTo>
                      <a:pt x="355" y="610"/>
                    </a:lnTo>
                    <a:lnTo>
                      <a:pt x="373" y="640"/>
                    </a:lnTo>
                    <a:lnTo>
                      <a:pt x="393" y="670"/>
                    </a:lnTo>
                    <a:lnTo>
                      <a:pt x="414" y="699"/>
                    </a:lnTo>
                    <a:lnTo>
                      <a:pt x="437" y="730"/>
                    </a:lnTo>
                    <a:lnTo>
                      <a:pt x="460" y="761"/>
                    </a:lnTo>
                    <a:lnTo>
                      <a:pt x="486" y="791"/>
                    </a:lnTo>
                    <a:lnTo>
                      <a:pt x="512" y="822"/>
                    </a:lnTo>
                    <a:lnTo>
                      <a:pt x="541" y="852"/>
                    </a:lnTo>
                    <a:lnTo>
                      <a:pt x="509" y="882"/>
                    </a:lnTo>
                    <a:lnTo>
                      <a:pt x="481" y="851"/>
                    </a:lnTo>
                    <a:lnTo>
                      <a:pt x="453" y="820"/>
                    </a:lnTo>
                    <a:lnTo>
                      <a:pt x="426" y="788"/>
                    </a:lnTo>
                    <a:lnTo>
                      <a:pt x="402" y="757"/>
                    </a:lnTo>
                    <a:lnTo>
                      <a:pt x="379" y="726"/>
                    </a:lnTo>
                    <a:lnTo>
                      <a:pt x="358" y="695"/>
                    </a:lnTo>
                    <a:lnTo>
                      <a:pt x="337" y="664"/>
                    </a:lnTo>
                    <a:lnTo>
                      <a:pt x="318" y="635"/>
                    </a:lnTo>
                    <a:lnTo>
                      <a:pt x="299" y="604"/>
                    </a:lnTo>
                    <a:lnTo>
                      <a:pt x="282" y="575"/>
                    </a:lnTo>
                    <a:lnTo>
                      <a:pt x="266" y="547"/>
                    </a:lnTo>
                    <a:lnTo>
                      <a:pt x="250" y="518"/>
                    </a:lnTo>
                    <a:lnTo>
                      <a:pt x="223" y="463"/>
                    </a:lnTo>
                    <a:lnTo>
                      <a:pt x="196" y="412"/>
                    </a:lnTo>
                    <a:lnTo>
                      <a:pt x="235" y="391"/>
                    </a:lnTo>
                    <a:close/>
                    <a:moveTo>
                      <a:pt x="541" y="852"/>
                    </a:moveTo>
                    <a:lnTo>
                      <a:pt x="544" y="855"/>
                    </a:lnTo>
                    <a:lnTo>
                      <a:pt x="546" y="858"/>
                    </a:lnTo>
                    <a:lnTo>
                      <a:pt x="548" y="861"/>
                    </a:lnTo>
                    <a:lnTo>
                      <a:pt x="549" y="865"/>
                    </a:lnTo>
                    <a:lnTo>
                      <a:pt x="549" y="869"/>
                    </a:lnTo>
                    <a:lnTo>
                      <a:pt x="548" y="873"/>
                    </a:lnTo>
                    <a:lnTo>
                      <a:pt x="545" y="877"/>
                    </a:lnTo>
                    <a:lnTo>
                      <a:pt x="540" y="883"/>
                    </a:lnTo>
                    <a:lnTo>
                      <a:pt x="535" y="887"/>
                    </a:lnTo>
                    <a:lnTo>
                      <a:pt x="530" y="891"/>
                    </a:lnTo>
                    <a:lnTo>
                      <a:pt x="526" y="892"/>
                    </a:lnTo>
                    <a:lnTo>
                      <a:pt x="522" y="892"/>
                    </a:lnTo>
                    <a:lnTo>
                      <a:pt x="519" y="890"/>
                    </a:lnTo>
                    <a:lnTo>
                      <a:pt x="515" y="887"/>
                    </a:lnTo>
                    <a:lnTo>
                      <a:pt x="512" y="885"/>
                    </a:lnTo>
                    <a:lnTo>
                      <a:pt x="509" y="882"/>
                    </a:lnTo>
                    <a:lnTo>
                      <a:pt x="541" y="852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46" name="Freeform 742">
                <a:extLst>
                  <a:ext uri="{FF2B5EF4-FFF2-40B4-BE49-F238E27FC236}">
                    <a16:creationId xmlns:a16="http://schemas.microsoft.com/office/drawing/2014/main" id="{91113AC3-2198-4E12-AD8B-2ACBCCB1F3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63" y="1533"/>
                <a:ext cx="4" cy="31"/>
              </a:xfrm>
              <a:custGeom>
                <a:avLst/>
                <a:gdLst>
                  <a:gd name="T0" fmla="*/ 0 w 75"/>
                  <a:gd name="T1" fmla="*/ 2 h 581"/>
                  <a:gd name="T2" fmla="*/ 0 w 75"/>
                  <a:gd name="T3" fmla="*/ 2 h 581"/>
                  <a:gd name="T4" fmla="*/ 0 w 75"/>
                  <a:gd name="T5" fmla="*/ 2 h 581"/>
                  <a:gd name="T6" fmla="*/ 0 w 75"/>
                  <a:gd name="T7" fmla="*/ 2 h 581"/>
                  <a:gd name="T8" fmla="*/ 0 w 75"/>
                  <a:gd name="T9" fmla="*/ 2 h 581"/>
                  <a:gd name="T10" fmla="*/ 0 w 75"/>
                  <a:gd name="T11" fmla="*/ 2 h 581"/>
                  <a:gd name="T12" fmla="*/ 0 w 75"/>
                  <a:gd name="T13" fmla="*/ 2 h 581"/>
                  <a:gd name="T14" fmla="*/ 0 w 75"/>
                  <a:gd name="T15" fmla="*/ 2 h 581"/>
                  <a:gd name="T16" fmla="*/ 0 w 75"/>
                  <a:gd name="T17" fmla="*/ 2 h 581"/>
                  <a:gd name="T18" fmla="*/ 0 w 75"/>
                  <a:gd name="T19" fmla="*/ 2 h 581"/>
                  <a:gd name="T20" fmla="*/ 0 w 75"/>
                  <a:gd name="T21" fmla="*/ 1 h 581"/>
                  <a:gd name="T22" fmla="*/ 0 w 75"/>
                  <a:gd name="T23" fmla="*/ 1 h 581"/>
                  <a:gd name="T24" fmla="*/ 0 w 75"/>
                  <a:gd name="T25" fmla="*/ 1 h 581"/>
                  <a:gd name="T26" fmla="*/ 0 w 75"/>
                  <a:gd name="T27" fmla="*/ 0 h 581"/>
                  <a:gd name="T28" fmla="*/ 0 w 75"/>
                  <a:gd name="T29" fmla="*/ 0 h 581"/>
                  <a:gd name="T30" fmla="*/ 0 w 75"/>
                  <a:gd name="T31" fmla="*/ 0 h 581"/>
                  <a:gd name="T32" fmla="*/ 0 w 75"/>
                  <a:gd name="T33" fmla="*/ 0 h 581"/>
                  <a:gd name="T34" fmla="*/ 0 w 75"/>
                  <a:gd name="T35" fmla="*/ 0 h 581"/>
                  <a:gd name="T36" fmla="*/ 0 w 75"/>
                  <a:gd name="T37" fmla="*/ 0 h 581"/>
                  <a:gd name="T38" fmla="*/ 0 w 75"/>
                  <a:gd name="T39" fmla="*/ 0 h 581"/>
                  <a:gd name="T40" fmla="*/ 0 w 75"/>
                  <a:gd name="T41" fmla="*/ 1 h 581"/>
                  <a:gd name="T42" fmla="*/ 0 w 75"/>
                  <a:gd name="T43" fmla="*/ 1 h 581"/>
                  <a:gd name="T44" fmla="*/ 0 w 75"/>
                  <a:gd name="T45" fmla="*/ 1 h 581"/>
                  <a:gd name="T46" fmla="*/ 0 w 75"/>
                  <a:gd name="T47" fmla="*/ 2 h 581"/>
                  <a:gd name="T48" fmla="*/ 0 w 75"/>
                  <a:gd name="T49" fmla="*/ 0 h 581"/>
                  <a:gd name="T50" fmla="*/ 0 w 75"/>
                  <a:gd name="T51" fmla="*/ 0 h 581"/>
                  <a:gd name="T52" fmla="*/ 0 w 75"/>
                  <a:gd name="T53" fmla="*/ 0 h 581"/>
                  <a:gd name="T54" fmla="*/ 0 w 75"/>
                  <a:gd name="T55" fmla="*/ 0 h 581"/>
                  <a:gd name="T56" fmla="*/ 0 w 75"/>
                  <a:gd name="T57" fmla="*/ 0 h 581"/>
                  <a:gd name="T58" fmla="*/ 0 w 75"/>
                  <a:gd name="T59" fmla="*/ 0 h 581"/>
                  <a:gd name="T60" fmla="*/ 0 w 75"/>
                  <a:gd name="T61" fmla="*/ 0 h 581"/>
                  <a:gd name="T62" fmla="*/ 0 w 75"/>
                  <a:gd name="T63" fmla="*/ 0 h 581"/>
                  <a:gd name="T64" fmla="*/ 0 w 75"/>
                  <a:gd name="T65" fmla="*/ 0 h 58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5" h="581">
                    <a:moveTo>
                      <a:pt x="69" y="560"/>
                    </a:moveTo>
                    <a:lnTo>
                      <a:pt x="68" y="564"/>
                    </a:lnTo>
                    <a:lnTo>
                      <a:pt x="68" y="568"/>
                    </a:lnTo>
                    <a:lnTo>
                      <a:pt x="67" y="572"/>
                    </a:lnTo>
                    <a:lnTo>
                      <a:pt x="65" y="576"/>
                    </a:lnTo>
                    <a:lnTo>
                      <a:pt x="62" y="578"/>
                    </a:lnTo>
                    <a:lnTo>
                      <a:pt x="58" y="580"/>
                    </a:lnTo>
                    <a:lnTo>
                      <a:pt x="53" y="581"/>
                    </a:lnTo>
                    <a:lnTo>
                      <a:pt x="46" y="581"/>
                    </a:lnTo>
                    <a:lnTo>
                      <a:pt x="39" y="580"/>
                    </a:lnTo>
                    <a:lnTo>
                      <a:pt x="34" y="579"/>
                    </a:lnTo>
                    <a:lnTo>
                      <a:pt x="30" y="576"/>
                    </a:lnTo>
                    <a:lnTo>
                      <a:pt x="28" y="573"/>
                    </a:lnTo>
                    <a:lnTo>
                      <a:pt x="25" y="569"/>
                    </a:lnTo>
                    <a:lnTo>
                      <a:pt x="25" y="565"/>
                    </a:lnTo>
                    <a:lnTo>
                      <a:pt x="25" y="562"/>
                    </a:lnTo>
                    <a:lnTo>
                      <a:pt x="25" y="558"/>
                    </a:lnTo>
                    <a:lnTo>
                      <a:pt x="69" y="560"/>
                    </a:lnTo>
                    <a:close/>
                    <a:moveTo>
                      <a:pt x="25" y="558"/>
                    </a:moveTo>
                    <a:lnTo>
                      <a:pt x="26" y="541"/>
                    </a:lnTo>
                    <a:lnTo>
                      <a:pt x="29" y="497"/>
                    </a:lnTo>
                    <a:lnTo>
                      <a:pt x="31" y="432"/>
                    </a:lnTo>
                    <a:lnTo>
                      <a:pt x="32" y="353"/>
                    </a:lnTo>
                    <a:lnTo>
                      <a:pt x="31" y="310"/>
                    </a:lnTo>
                    <a:lnTo>
                      <a:pt x="30" y="267"/>
                    </a:lnTo>
                    <a:lnTo>
                      <a:pt x="29" y="223"/>
                    </a:lnTo>
                    <a:lnTo>
                      <a:pt x="25" y="179"/>
                    </a:lnTo>
                    <a:lnTo>
                      <a:pt x="21" y="137"/>
                    </a:lnTo>
                    <a:lnTo>
                      <a:pt x="16" y="97"/>
                    </a:lnTo>
                    <a:lnTo>
                      <a:pt x="13" y="78"/>
                    </a:lnTo>
                    <a:lnTo>
                      <a:pt x="10" y="61"/>
                    </a:lnTo>
                    <a:lnTo>
                      <a:pt x="6" y="45"/>
                    </a:lnTo>
                    <a:lnTo>
                      <a:pt x="2" y="28"/>
                    </a:lnTo>
                    <a:lnTo>
                      <a:pt x="44" y="16"/>
                    </a:lnTo>
                    <a:lnTo>
                      <a:pt x="49" y="32"/>
                    </a:lnTo>
                    <a:lnTo>
                      <a:pt x="52" y="50"/>
                    </a:lnTo>
                    <a:lnTo>
                      <a:pt x="56" y="69"/>
                    </a:lnTo>
                    <a:lnTo>
                      <a:pt x="59" y="89"/>
                    </a:lnTo>
                    <a:lnTo>
                      <a:pt x="64" y="129"/>
                    </a:lnTo>
                    <a:lnTo>
                      <a:pt x="68" y="172"/>
                    </a:lnTo>
                    <a:lnTo>
                      <a:pt x="72" y="217"/>
                    </a:lnTo>
                    <a:lnTo>
                      <a:pt x="74" y="262"/>
                    </a:lnTo>
                    <a:lnTo>
                      <a:pt x="75" y="308"/>
                    </a:lnTo>
                    <a:lnTo>
                      <a:pt x="75" y="352"/>
                    </a:lnTo>
                    <a:lnTo>
                      <a:pt x="74" y="432"/>
                    </a:lnTo>
                    <a:lnTo>
                      <a:pt x="72" y="499"/>
                    </a:lnTo>
                    <a:lnTo>
                      <a:pt x="69" y="544"/>
                    </a:lnTo>
                    <a:lnTo>
                      <a:pt x="69" y="560"/>
                    </a:lnTo>
                    <a:lnTo>
                      <a:pt x="25" y="558"/>
                    </a:lnTo>
                    <a:close/>
                    <a:moveTo>
                      <a:pt x="2" y="28"/>
                    </a:moveTo>
                    <a:lnTo>
                      <a:pt x="1" y="24"/>
                    </a:lnTo>
                    <a:lnTo>
                      <a:pt x="0" y="21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2" y="10"/>
                    </a:lnTo>
                    <a:lnTo>
                      <a:pt x="6" y="7"/>
                    </a:lnTo>
                    <a:lnTo>
                      <a:pt x="10" y="4"/>
                    </a:lnTo>
                    <a:lnTo>
                      <a:pt x="17" y="2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34" y="1"/>
                    </a:lnTo>
                    <a:lnTo>
                      <a:pt x="38" y="3"/>
                    </a:lnTo>
                    <a:lnTo>
                      <a:pt x="40" y="6"/>
                    </a:lnTo>
                    <a:lnTo>
                      <a:pt x="42" y="9"/>
                    </a:lnTo>
                    <a:lnTo>
                      <a:pt x="43" y="13"/>
                    </a:lnTo>
                    <a:lnTo>
                      <a:pt x="44" y="16"/>
                    </a:lnTo>
                    <a:lnTo>
                      <a:pt x="2" y="28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47" name="Freeform 743">
                <a:extLst>
                  <a:ext uri="{FF2B5EF4-FFF2-40B4-BE49-F238E27FC236}">
                    <a16:creationId xmlns:a16="http://schemas.microsoft.com/office/drawing/2014/main" id="{C2DF0E69-91F8-4B07-A130-549154C96D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68" y="1538"/>
                <a:ext cx="12" cy="40"/>
              </a:xfrm>
              <a:custGeom>
                <a:avLst/>
                <a:gdLst>
                  <a:gd name="T0" fmla="*/ 1 w 227"/>
                  <a:gd name="T1" fmla="*/ 2 h 766"/>
                  <a:gd name="T2" fmla="*/ 1 w 227"/>
                  <a:gd name="T3" fmla="*/ 2 h 766"/>
                  <a:gd name="T4" fmla="*/ 1 w 227"/>
                  <a:gd name="T5" fmla="*/ 2 h 766"/>
                  <a:gd name="T6" fmla="*/ 1 w 227"/>
                  <a:gd name="T7" fmla="*/ 2 h 766"/>
                  <a:gd name="T8" fmla="*/ 0 w 227"/>
                  <a:gd name="T9" fmla="*/ 2 h 766"/>
                  <a:gd name="T10" fmla="*/ 0 w 227"/>
                  <a:gd name="T11" fmla="*/ 2 h 766"/>
                  <a:gd name="T12" fmla="*/ 0 w 227"/>
                  <a:gd name="T13" fmla="*/ 2 h 766"/>
                  <a:gd name="T14" fmla="*/ 0 w 227"/>
                  <a:gd name="T15" fmla="*/ 2 h 766"/>
                  <a:gd name="T16" fmla="*/ 1 w 227"/>
                  <a:gd name="T17" fmla="*/ 2 h 766"/>
                  <a:gd name="T18" fmla="*/ 0 w 227"/>
                  <a:gd name="T19" fmla="*/ 2 h 766"/>
                  <a:gd name="T20" fmla="*/ 0 w 227"/>
                  <a:gd name="T21" fmla="*/ 2 h 766"/>
                  <a:gd name="T22" fmla="*/ 1 w 227"/>
                  <a:gd name="T23" fmla="*/ 1 h 766"/>
                  <a:gd name="T24" fmla="*/ 1 w 227"/>
                  <a:gd name="T25" fmla="*/ 1 h 766"/>
                  <a:gd name="T26" fmla="*/ 1 w 227"/>
                  <a:gd name="T27" fmla="*/ 1 h 766"/>
                  <a:gd name="T28" fmla="*/ 1 w 227"/>
                  <a:gd name="T29" fmla="*/ 1 h 766"/>
                  <a:gd name="T30" fmla="*/ 0 w 227"/>
                  <a:gd name="T31" fmla="*/ 1 h 766"/>
                  <a:gd name="T32" fmla="*/ 1 w 227"/>
                  <a:gd name="T33" fmla="*/ 1 h 766"/>
                  <a:gd name="T34" fmla="*/ 1 w 227"/>
                  <a:gd name="T35" fmla="*/ 1 h 766"/>
                  <a:gd name="T36" fmla="*/ 1 w 227"/>
                  <a:gd name="T37" fmla="*/ 1 h 766"/>
                  <a:gd name="T38" fmla="*/ 1 w 227"/>
                  <a:gd name="T39" fmla="*/ 1 h 766"/>
                  <a:gd name="T40" fmla="*/ 1 w 227"/>
                  <a:gd name="T41" fmla="*/ 1 h 766"/>
                  <a:gd name="T42" fmla="*/ 1 w 227"/>
                  <a:gd name="T43" fmla="*/ 2 h 766"/>
                  <a:gd name="T44" fmla="*/ 1 w 227"/>
                  <a:gd name="T45" fmla="*/ 2 h 766"/>
                  <a:gd name="T46" fmla="*/ 1 w 227"/>
                  <a:gd name="T47" fmla="*/ 2 h 766"/>
                  <a:gd name="T48" fmla="*/ 0 w 227"/>
                  <a:gd name="T49" fmla="*/ 1 h 766"/>
                  <a:gd name="T50" fmla="*/ 0 w 227"/>
                  <a:gd name="T51" fmla="*/ 1 h 766"/>
                  <a:gd name="T52" fmla="*/ 0 w 227"/>
                  <a:gd name="T53" fmla="*/ 1 h 766"/>
                  <a:gd name="T54" fmla="*/ 0 w 227"/>
                  <a:gd name="T55" fmla="*/ 1 h 766"/>
                  <a:gd name="T56" fmla="*/ 0 w 227"/>
                  <a:gd name="T57" fmla="*/ 1 h 766"/>
                  <a:gd name="T58" fmla="*/ 0 w 227"/>
                  <a:gd name="T59" fmla="*/ 1 h 766"/>
                  <a:gd name="T60" fmla="*/ 0 w 227"/>
                  <a:gd name="T61" fmla="*/ 0 h 766"/>
                  <a:gd name="T62" fmla="*/ 0 w 227"/>
                  <a:gd name="T63" fmla="*/ 0 h 766"/>
                  <a:gd name="T64" fmla="*/ 0 w 227"/>
                  <a:gd name="T65" fmla="*/ 0 h 766"/>
                  <a:gd name="T66" fmla="*/ 0 w 227"/>
                  <a:gd name="T67" fmla="*/ 0 h 766"/>
                  <a:gd name="T68" fmla="*/ 0 w 227"/>
                  <a:gd name="T69" fmla="*/ 0 h 766"/>
                  <a:gd name="T70" fmla="*/ 0 w 227"/>
                  <a:gd name="T71" fmla="*/ 0 h 766"/>
                  <a:gd name="T72" fmla="*/ 0 w 227"/>
                  <a:gd name="T73" fmla="*/ 0 h 766"/>
                  <a:gd name="T74" fmla="*/ 0 w 227"/>
                  <a:gd name="T75" fmla="*/ 1 h 766"/>
                  <a:gd name="T76" fmla="*/ 1 w 227"/>
                  <a:gd name="T77" fmla="*/ 1 h 766"/>
                  <a:gd name="T78" fmla="*/ 1 w 227"/>
                  <a:gd name="T79" fmla="*/ 1 h 766"/>
                  <a:gd name="T80" fmla="*/ 0 w 227"/>
                  <a:gd name="T81" fmla="*/ 0 h 766"/>
                  <a:gd name="T82" fmla="*/ 0 w 227"/>
                  <a:gd name="T83" fmla="*/ 0 h 766"/>
                  <a:gd name="T84" fmla="*/ 0 w 227"/>
                  <a:gd name="T85" fmla="*/ 0 h 766"/>
                  <a:gd name="T86" fmla="*/ 0 w 227"/>
                  <a:gd name="T87" fmla="*/ 0 h 766"/>
                  <a:gd name="T88" fmla="*/ 0 w 227"/>
                  <a:gd name="T89" fmla="*/ 0 h 766"/>
                  <a:gd name="T90" fmla="*/ 0 w 227"/>
                  <a:gd name="T91" fmla="*/ 0 h 766"/>
                  <a:gd name="T92" fmla="*/ 0 w 227"/>
                  <a:gd name="T93" fmla="*/ 0 h 766"/>
                  <a:gd name="T94" fmla="*/ 0 w 227"/>
                  <a:gd name="T95" fmla="*/ 0 h 766"/>
                  <a:gd name="T96" fmla="*/ 0 w 227"/>
                  <a:gd name="T97" fmla="*/ 0 h 76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27" h="766">
                    <a:moveTo>
                      <a:pt x="201" y="748"/>
                    </a:moveTo>
                    <a:lnTo>
                      <a:pt x="201" y="751"/>
                    </a:lnTo>
                    <a:lnTo>
                      <a:pt x="200" y="755"/>
                    </a:lnTo>
                    <a:lnTo>
                      <a:pt x="199" y="759"/>
                    </a:lnTo>
                    <a:lnTo>
                      <a:pt x="197" y="762"/>
                    </a:lnTo>
                    <a:lnTo>
                      <a:pt x="194" y="764"/>
                    </a:lnTo>
                    <a:lnTo>
                      <a:pt x="190" y="766"/>
                    </a:lnTo>
                    <a:lnTo>
                      <a:pt x="184" y="766"/>
                    </a:lnTo>
                    <a:lnTo>
                      <a:pt x="176" y="766"/>
                    </a:lnTo>
                    <a:lnTo>
                      <a:pt x="170" y="765"/>
                    </a:lnTo>
                    <a:lnTo>
                      <a:pt x="164" y="763"/>
                    </a:lnTo>
                    <a:lnTo>
                      <a:pt x="161" y="760"/>
                    </a:lnTo>
                    <a:lnTo>
                      <a:pt x="159" y="757"/>
                    </a:lnTo>
                    <a:lnTo>
                      <a:pt x="158" y="754"/>
                    </a:lnTo>
                    <a:lnTo>
                      <a:pt x="157" y="750"/>
                    </a:lnTo>
                    <a:lnTo>
                      <a:pt x="158" y="746"/>
                    </a:lnTo>
                    <a:lnTo>
                      <a:pt x="158" y="742"/>
                    </a:lnTo>
                    <a:lnTo>
                      <a:pt x="201" y="748"/>
                    </a:lnTo>
                    <a:close/>
                    <a:moveTo>
                      <a:pt x="158" y="742"/>
                    </a:moveTo>
                    <a:lnTo>
                      <a:pt x="160" y="726"/>
                    </a:lnTo>
                    <a:lnTo>
                      <a:pt x="165" y="684"/>
                    </a:lnTo>
                    <a:lnTo>
                      <a:pt x="171" y="623"/>
                    </a:lnTo>
                    <a:lnTo>
                      <a:pt x="177" y="550"/>
                    </a:lnTo>
                    <a:lnTo>
                      <a:pt x="180" y="512"/>
                    </a:lnTo>
                    <a:lnTo>
                      <a:pt x="182" y="473"/>
                    </a:lnTo>
                    <a:lnTo>
                      <a:pt x="183" y="436"/>
                    </a:lnTo>
                    <a:lnTo>
                      <a:pt x="184" y="400"/>
                    </a:lnTo>
                    <a:lnTo>
                      <a:pt x="183" y="366"/>
                    </a:lnTo>
                    <a:lnTo>
                      <a:pt x="181" y="335"/>
                    </a:lnTo>
                    <a:lnTo>
                      <a:pt x="180" y="322"/>
                    </a:lnTo>
                    <a:lnTo>
                      <a:pt x="178" y="310"/>
                    </a:lnTo>
                    <a:lnTo>
                      <a:pt x="176" y="298"/>
                    </a:lnTo>
                    <a:lnTo>
                      <a:pt x="173" y="288"/>
                    </a:lnTo>
                    <a:lnTo>
                      <a:pt x="215" y="275"/>
                    </a:lnTo>
                    <a:lnTo>
                      <a:pt x="217" y="285"/>
                    </a:lnTo>
                    <a:lnTo>
                      <a:pt x="220" y="297"/>
                    </a:lnTo>
                    <a:lnTo>
                      <a:pt x="222" y="311"/>
                    </a:lnTo>
                    <a:lnTo>
                      <a:pt x="224" y="325"/>
                    </a:lnTo>
                    <a:lnTo>
                      <a:pt x="226" y="357"/>
                    </a:lnTo>
                    <a:lnTo>
                      <a:pt x="227" y="393"/>
                    </a:lnTo>
                    <a:lnTo>
                      <a:pt x="227" y="430"/>
                    </a:lnTo>
                    <a:lnTo>
                      <a:pt x="225" y="470"/>
                    </a:lnTo>
                    <a:lnTo>
                      <a:pt x="223" y="510"/>
                    </a:lnTo>
                    <a:lnTo>
                      <a:pt x="221" y="550"/>
                    </a:lnTo>
                    <a:lnTo>
                      <a:pt x="215" y="625"/>
                    </a:lnTo>
                    <a:lnTo>
                      <a:pt x="208" y="687"/>
                    </a:lnTo>
                    <a:lnTo>
                      <a:pt x="203" y="731"/>
                    </a:lnTo>
                    <a:lnTo>
                      <a:pt x="201" y="748"/>
                    </a:lnTo>
                    <a:lnTo>
                      <a:pt x="158" y="742"/>
                    </a:lnTo>
                    <a:close/>
                    <a:moveTo>
                      <a:pt x="173" y="288"/>
                    </a:moveTo>
                    <a:lnTo>
                      <a:pt x="173" y="288"/>
                    </a:lnTo>
                    <a:lnTo>
                      <a:pt x="173" y="287"/>
                    </a:lnTo>
                    <a:lnTo>
                      <a:pt x="194" y="282"/>
                    </a:lnTo>
                    <a:lnTo>
                      <a:pt x="173" y="288"/>
                    </a:lnTo>
                    <a:close/>
                    <a:moveTo>
                      <a:pt x="173" y="287"/>
                    </a:moveTo>
                    <a:lnTo>
                      <a:pt x="166" y="269"/>
                    </a:lnTo>
                    <a:lnTo>
                      <a:pt x="158" y="249"/>
                    </a:lnTo>
                    <a:lnTo>
                      <a:pt x="148" y="229"/>
                    </a:lnTo>
                    <a:lnTo>
                      <a:pt x="135" y="208"/>
                    </a:lnTo>
                    <a:lnTo>
                      <a:pt x="123" y="188"/>
                    </a:lnTo>
                    <a:lnTo>
                      <a:pt x="109" y="168"/>
                    </a:lnTo>
                    <a:lnTo>
                      <a:pt x="94" y="147"/>
                    </a:lnTo>
                    <a:lnTo>
                      <a:pt x="80" y="128"/>
                    </a:lnTo>
                    <a:lnTo>
                      <a:pt x="53" y="93"/>
                    </a:lnTo>
                    <a:lnTo>
                      <a:pt x="30" y="64"/>
                    </a:lnTo>
                    <a:lnTo>
                      <a:pt x="14" y="46"/>
                    </a:lnTo>
                    <a:lnTo>
                      <a:pt x="8" y="39"/>
                    </a:lnTo>
                    <a:lnTo>
                      <a:pt x="41" y="10"/>
                    </a:lnTo>
                    <a:lnTo>
                      <a:pt x="47" y="17"/>
                    </a:lnTo>
                    <a:lnTo>
                      <a:pt x="64" y="37"/>
                    </a:lnTo>
                    <a:lnTo>
                      <a:pt x="88" y="66"/>
                    </a:lnTo>
                    <a:lnTo>
                      <a:pt x="117" y="103"/>
                    </a:lnTo>
                    <a:lnTo>
                      <a:pt x="132" y="125"/>
                    </a:lnTo>
                    <a:lnTo>
                      <a:pt x="147" y="146"/>
                    </a:lnTo>
                    <a:lnTo>
                      <a:pt x="161" y="168"/>
                    </a:lnTo>
                    <a:lnTo>
                      <a:pt x="175" y="190"/>
                    </a:lnTo>
                    <a:lnTo>
                      <a:pt x="187" y="213"/>
                    </a:lnTo>
                    <a:lnTo>
                      <a:pt x="199" y="234"/>
                    </a:lnTo>
                    <a:lnTo>
                      <a:pt x="208" y="256"/>
                    </a:lnTo>
                    <a:lnTo>
                      <a:pt x="215" y="276"/>
                    </a:lnTo>
                    <a:lnTo>
                      <a:pt x="173" y="287"/>
                    </a:lnTo>
                    <a:close/>
                    <a:moveTo>
                      <a:pt x="8" y="39"/>
                    </a:moveTo>
                    <a:lnTo>
                      <a:pt x="5" y="36"/>
                    </a:lnTo>
                    <a:lnTo>
                      <a:pt x="3" y="32"/>
                    </a:lnTo>
                    <a:lnTo>
                      <a:pt x="1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1" y="17"/>
                    </a:lnTo>
                    <a:lnTo>
                      <a:pt x="5" y="13"/>
                    </a:lnTo>
                    <a:lnTo>
                      <a:pt x="10" y="8"/>
                    </a:lnTo>
                    <a:lnTo>
                      <a:pt x="16" y="4"/>
                    </a:lnTo>
                    <a:lnTo>
                      <a:pt x="21" y="1"/>
                    </a:lnTo>
                    <a:lnTo>
                      <a:pt x="25" y="0"/>
                    </a:lnTo>
                    <a:lnTo>
                      <a:pt x="29" y="1"/>
                    </a:lnTo>
                    <a:lnTo>
                      <a:pt x="32" y="2"/>
                    </a:lnTo>
                    <a:lnTo>
                      <a:pt x="35" y="4"/>
                    </a:lnTo>
                    <a:lnTo>
                      <a:pt x="38" y="7"/>
                    </a:lnTo>
                    <a:lnTo>
                      <a:pt x="41" y="10"/>
                    </a:lnTo>
                    <a:lnTo>
                      <a:pt x="8" y="39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48" name="Freeform 744">
                <a:extLst>
                  <a:ext uri="{FF2B5EF4-FFF2-40B4-BE49-F238E27FC236}">
                    <a16:creationId xmlns:a16="http://schemas.microsoft.com/office/drawing/2014/main" id="{1C5FBAF4-DCA4-4BDB-8117-F510BFF1A57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55" y="1531"/>
                <a:ext cx="40" cy="42"/>
              </a:xfrm>
              <a:custGeom>
                <a:avLst/>
                <a:gdLst>
                  <a:gd name="T0" fmla="*/ 0 w 766"/>
                  <a:gd name="T1" fmla="*/ 0 h 809"/>
                  <a:gd name="T2" fmla="*/ 0 w 766"/>
                  <a:gd name="T3" fmla="*/ 0 h 809"/>
                  <a:gd name="T4" fmla="*/ 0 w 766"/>
                  <a:gd name="T5" fmla="*/ 0 h 809"/>
                  <a:gd name="T6" fmla="*/ 0 w 766"/>
                  <a:gd name="T7" fmla="*/ 0 h 809"/>
                  <a:gd name="T8" fmla="*/ 0 w 766"/>
                  <a:gd name="T9" fmla="*/ 0 h 809"/>
                  <a:gd name="T10" fmla="*/ 0 w 766"/>
                  <a:gd name="T11" fmla="*/ 0 h 809"/>
                  <a:gd name="T12" fmla="*/ 0 w 766"/>
                  <a:gd name="T13" fmla="*/ 0 h 809"/>
                  <a:gd name="T14" fmla="*/ 0 w 766"/>
                  <a:gd name="T15" fmla="*/ 1 h 809"/>
                  <a:gd name="T16" fmla="*/ 1 w 766"/>
                  <a:gd name="T17" fmla="*/ 1 h 809"/>
                  <a:gd name="T18" fmla="*/ 1 w 766"/>
                  <a:gd name="T19" fmla="*/ 1 h 809"/>
                  <a:gd name="T20" fmla="*/ 1 w 766"/>
                  <a:gd name="T21" fmla="*/ 1 h 809"/>
                  <a:gd name="T22" fmla="*/ 1 w 766"/>
                  <a:gd name="T23" fmla="*/ 1 h 809"/>
                  <a:gd name="T24" fmla="*/ 1 w 766"/>
                  <a:gd name="T25" fmla="*/ 1 h 809"/>
                  <a:gd name="T26" fmla="*/ 1 w 766"/>
                  <a:gd name="T27" fmla="*/ 1 h 809"/>
                  <a:gd name="T28" fmla="*/ 1 w 766"/>
                  <a:gd name="T29" fmla="*/ 1 h 809"/>
                  <a:gd name="T30" fmla="*/ 0 w 766"/>
                  <a:gd name="T31" fmla="*/ 1 h 809"/>
                  <a:gd name="T32" fmla="*/ 0 w 766"/>
                  <a:gd name="T33" fmla="*/ 1 h 809"/>
                  <a:gd name="T34" fmla="*/ 0 w 766"/>
                  <a:gd name="T35" fmla="*/ 0 h 809"/>
                  <a:gd name="T36" fmla="*/ 0 w 766"/>
                  <a:gd name="T37" fmla="*/ 0 h 809"/>
                  <a:gd name="T38" fmla="*/ 1 w 766"/>
                  <a:gd name="T39" fmla="*/ 1 h 809"/>
                  <a:gd name="T40" fmla="*/ 1 w 766"/>
                  <a:gd name="T41" fmla="*/ 1 h 809"/>
                  <a:gd name="T42" fmla="*/ 1 w 766"/>
                  <a:gd name="T43" fmla="*/ 1 h 809"/>
                  <a:gd name="T44" fmla="*/ 1 w 766"/>
                  <a:gd name="T45" fmla="*/ 2 h 809"/>
                  <a:gd name="T46" fmla="*/ 2 w 766"/>
                  <a:gd name="T47" fmla="*/ 2 h 809"/>
                  <a:gd name="T48" fmla="*/ 1 w 766"/>
                  <a:gd name="T49" fmla="*/ 2 h 809"/>
                  <a:gd name="T50" fmla="*/ 1 w 766"/>
                  <a:gd name="T51" fmla="*/ 1 h 809"/>
                  <a:gd name="T52" fmla="*/ 1 w 766"/>
                  <a:gd name="T53" fmla="*/ 1 h 809"/>
                  <a:gd name="T54" fmla="*/ 2 w 766"/>
                  <a:gd name="T55" fmla="*/ 2 h 809"/>
                  <a:gd name="T56" fmla="*/ 2 w 766"/>
                  <a:gd name="T57" fmla="*/ 2 h 809"/>
                  <a:gd name="T58" fmla="*/ 2 w 766"/>
                  <a:gd name="T59" fmla="*/ 2 h 809"/>
                  <a:gd name="T60" fmla="*/ 2 w 766"/>
                  <a:gd name="T61" fmla="*/ 2 h 809"/>
                  <a:gd name="T62" fmla="*/ 2 w 766"/>
                  <a:gd name="T63" fmla="*/ 2 h 809"/>
                  <a:gd name="T64" fmla="*/ 2 w 766"/>
                  <a:gd name="T65" fmla="*/ 2 h 809"/>
                  <a:gd name="T66" fmla="*/ 2 w 766"/>
                  <a:gd name="T67" fmla="*/ 2 h 809"/>
                  <a:gd name="T68" fmla="*/ 2 w 766"/>
                  <a:gd name="T69" fmla="*/ 2 h 809"/>
                  <a:gd name="T70" fmla="*/ 2 w 766"/>
                  <a:gd name="T71" fmla="*/ 2 h 809"/>
                  <a:gd name="T72" fmla="*/ 2 w 766"/>
                  <a:gd name="T73" fmla="*/ 2 h 809"/>
                  <a:gd name="T74" fmla="*/ 2 w 766"/>
                  <a:gd name="T75" fmla="*/ 2 h 809"/>
                  <a:gd name="T76" fmla="*/ 2 w 766"/>
                  <a:gd name="T77" fmla="*/ 2 h 809"/>
                  <a:gd name="T78" fmla="*/ 2 w 766"/>
                  <a:gd name="T79" fmla="*/ 2 h 809"/>
                  <a:gd name="T80" fmla="*/ 2 w 766"/>
                  <a:gd name="T81" fmla="*/ 1 h 809"/>
                  <a:gd name="T82" fmla="*/ 2 w 766"/>
                  <a:gd name="T83" fmla="*/ 1 h 809"/>
                  <a:gd name="T84" fmla="*/ 2 w 766"/>
                  <a:gd name="T85" fmla="*/ 1 h 809"/>
                  <a:gd name="T86" fmla="*/ 2 w 766"/>
                  <a:gd name="T87" fmla="*/ 2 h 809"/>
                  <a:gd name="T88" fmla="*/ 2 w 766"/>
                  <a:gd name="T89" fmla="*/ 2 h 809"/>
                  <a:gd name="T90" fmla="*/ 2 w 766"/>
                  <a:gd name="T91" fmla="*/ 2 h 809"/>
                  <a:gd name="T92" fmla="*/ 2 w 766"/>
                  <a:gd name="T93" fmla="*/ 1 h 809"/>
                  <a:gd name="T94" fmla="*/ 2 w 766"/>
                  <a:gd name="T95" fmla="*/ 1 h 809"/>
                  <a:gd name="T96" fmla="*/ 2 w 766"/>
                  <a:gd name="T97" fmla="*/ 1 h 809"/>
                  <a:gd name="T98" fmla="*/ 2 w 766"/>
                  <a:gd name="T99" fmla="*/ 1 h 809"/>
                  <a:gd name="T100" fmla="*/ 2 w 766"/>
                  <a:gd name="T101" fmla="*/ 1 h 809"/>
                  <a:gd name="T102" fmla="*/ 2 w 766"/>
                  <a:gd name="T103" fmla="*/ 1 h 80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766" h="809">
                    <a:moveTo>
                      <a:pt x="4" y="33"/>
                    </a:moveTo>
                    <a:lnTo>
                      <a:pt x="2" y="29"/>
                    </a:lnTo>
                    <a:lnTo>
                      <a:pt x="1" y="25"/>
                    </a:lnTo>
                    <a:lnTo>
                      <a:pt x="0" y="22"/>
                    </a:lnTo>
                    <a:lnTo>
                      <a:pt x="0" y="18"/>
                    </a:lnTo>
                    <a:lnTo>
                      <a:pt x="1" y="15"/>
                    </a:lnTo>
                    <a:lnTo>
                      <a:pt x="3" y="11"/>
                    </a:lnTo>
                    <a:lnTo>
                      <a:pt x="7" y="8"/>
                    </a:lnTo>
                    <a:lnTo>
                      <a:pt x="14" y="4"/>
                    </a:lnTo>
                    <a:lnTo>
                      <a:pt x="20" y="1"/>
                    </a:lnTo>
                    <a:lnTo>
                      <a:pt x="26" y="0"/>
                    </a:lnTo>
                    <a:lnTo>
                      <a:pt x="30" y="1"/>
                    </a:lnTo>
                    <a:lnTo>
                      <a:pt x="33" y="2"/>
                    </a:lnTo>
                    <a:lnTo>
                      <a:pt x="36" y="4"/>
                    </a:lnTo>
                    <a:lnTo>
                      <a:pt x="39" y="7"/>
                    </a:lnTo>
                    <a:lnTo>
                      <a:pt x="42" y="11"/>
                    </a:lnTo>
                    <a:lnTo>
                      <a:pt x="43" y="14"/>
                    </a:lnTo>
                    <a:lnTo>
                      <a:pt x="4" y="33"/>
                    </a:lnTo>
                    <a:close/>
                    <a:moveTo>
                      <a:pt x="43" y="14"/>
                    </a:moveTo>
                    <a:lnTo>
                      <a:pt x="52" y="32"/>
                    </a:lnTo>
                    <a:lnTo>
                      <a:pt x="75" y="78"/>
                    </a:lnTo>
                    <a:lnTo>
                      <a:pt x="92" y="110"/>
                    </a:lnTo>
                    <a:lnTo>
                      <a:pt x="111" y="146"/>
                    </a:lnTo>
                    <a:lnTo>
                      <a:pt x="133" y="184"/>
                    </a:lnTo>
                    <a:lnTo>
                      <a:pt x="156" y="224"/>
                    </a:lnTo>
                    <a:lnTo>
                      <a:pt x="181" y="265"/>
                    </a:lnTo>
                    <a:lnTo>
                      <a:pt x="206" y="304"/>
                    </a:lnTo>
                    <a:lnTo>
                      <a:pt x="233" y="343"/>
                    </a:lnTo>
                    <a:lnTo>
                      <a:pt x="260" y="379"/>
                    </a:lnTo>
                    <a:lnTo>
                      <a:pt x="273" y="396"/>
                    </a:lnTo>
                    <a:lnTo>
                      <a:pt x="286" y="411"/>
                    </a:lnTo>
                    <a:lnTo>
                      <a:pt x="298" y="425"/>
                    </a:lnTo>
                    <a:lnTo>
                      <a:pt x="312" y="438"/>
                    </a:lnTo>
                    <a:lnTo>
                      <a:pt x="325" y="450"/>
                    </a:lnTo>
                    <a:lnTo>
                      <a:pt x="337" y="459"/>
                    </a:lnTo>
                    <a:lnTo>
                      <a:pt x="350" y="467"/>
                    </a:lnTo>
                    <a:lnTo>
                      <a:pt x="361" y="473"/>
                    </a:lnTo>
                    <a:lnTo>
                      <a:pt x="344" y="513"/>
                    </a:lnTo>
                    <a:lnTo>
                      <a:pt x="330" y="507"/>
                    </a:lnTo>
                    <a:lnTo>
                      <a:pt x="317" y="498"/>
                    </a:lnTo>
                    <a:lnTo>
                      <a:pt x="304" y="488"/>
                    </a:lnTo>
                    <a:lnTo>
                      <a:pt x="289" y="475"/>
                    </a:lnTo>
                    <a:lnTo>
                      <a:pt x="275" y="462"/>
                    </a:lnTo>
                    <a:lnTo>
                      <a:pt x="261" y="447"/>
                    </a:lnTo>
                    <a:lnTo>
                      <a:pt x="246" y="430"/>
                    </a:lnTo>
                    <a:lnTo>
                      <a:pt x="232" y="413"/>
                    </a:lnTo>
                    <a:lnTo>
                      <a:pt x="203" y="375"/>
                    </a:lnTo>
                    <a:lnTo>
                      <a:pt x="175" y="335"/>
                    </a:lnTo>
                    <a:lnTo>
                      <a:pt x="148" y="293"/>
                    </a:lnTo>
                    <a:lnTo>
                      <a:pt x="121" y="251"/>
                    </a:lnTo>
                    <a:lnTo>
                      <a:pt x="97" y="209"/>
                    </a:lnTo>
                    <a:lnTo>
                      <a:pt x="74" y="169"/>
                    </a:lnTo>
                    <a:lnTo>
                      <a:pt x="55" y="133"/>
                    </a:lnTo>
                    <a:lnTo>
                      <a:pt x="37" y="100"/>
                    </a:lnTo>
                    <a:lnTo>
                      <a:pt x="13" y="52"/>
                    </a:lnTo>
                    <a:lnTo>
                      <a:pt x="4" y="33"/>
                    </a:lnTo>
                    <a:lnTo>
                      <a:pt x="43" y="14"/>
                    </a:lnTo>
                    <a:close/>
                    <a:moveTo>
                      <a:pt x="361" y="473"/>
                    </a:moveTo>
                    <a:lnTo>
                      <a:pt x="361" y="473"/>
                    </a:lnTo>
                    <a:lnTo>
                      <a:pt x="353" y="494"/>
                    </a:lnTo>
                    <a:lnTo>
                      <a:pt x="361" y="473"/>
                    </a:lnTo>
                    <a:close/>
                    <a:moveTo>
                      <a:pt x="361" y="473"/>
                    </a:moveTo>
                    <a:lnTo>
                      <a:pt x="388" y="486"/>
                    </a:lnTo>
                    <a:lnTo>
                      <a:pt x="415" y="498"/>
                    </a:lnTo>
                    <a:lnTo>
                      <a:pt x="444" y="511"/>
                    </a:lnTo>
                    <a:lnTo>
                      <a:pt x="474" y="524"/>
                    </a:lnTo>
                    <a:lnTo>
                      <a:pt x="503" y="539"/>
                    </a:lnTo>
                    <a:lnTo>
                      <a:pt x="533" y="554"/>
                    </a:lnTo>
                    <a:lnTo>
                      <a:pt x="563" y="569"/>
                    </a:lnTo>
                    <a:lnTo>
                      <a:pt x="590" y="585"/>
                    </a:lnTo>
                    <a:lnTo>
                      <a:pt x="569" y="623"/>
                    </a:lnTo>
                    <a:lnTo>
                      <a:pt x="541" y="607"/>
                    </a:lnTo>
                    <a:lnTo>
                      <a:pt x="512" y="593"/>
                    </a:lnTo>
                    <a:lnTo>
                      <a:pt x="483" y="578"/>
                    </a:lnTo>
                    <a:lnTo>
                      <a:pt x="454" y="563"/>
                    </a:lnTo>
                    <a:lnTo>
                      <a:pt x="424" y="550"/>
                    </a:lnTo>
                    <a:lnTo>
                      <a:pt x="397" y="537"/>
                    </a:lnTo>
                    <a:lnTo>
                      <a:pt x="369" y="524"/>
                    </a:lnTo>
                    <a:lnTo>
                      <a:pt x="344" y="513"/>
                    </a:lnTo>
                    <a:lnTo>
                      <a:pt x="361" y="473"/>
                    </a:lnTo>
                    <a:close/>
                    <a:moveTo>
                      <a:pt x="590" y="585"/>
                    </a:moveTo>
                    <a:lnTo>
                      <a:pt x="619" y="601"/>
                    </a:lnTo>
                    <a:lnTo>
                      <a:pt x="645" y="619"/>
                    </a:lnTo>
                    <a:lnTo>
                      <a:pt x="670" y="635"/>
                    </a:lnTo>
                    <a:lnTo>
                      <a:pt x="693" y="652"/>
                    </a:lnTo>
                    <a:lnTo>
                      <a:pt x="703" y="661"/>
                    </a:lnTo>
                    <a:lnTo>
                      <a:pt x="712" y="670"/>
                    </a:lnTo>
                    <a:lnTo>
                      <a:pt x="720" y="678"/>
                    </a:lnTo>
                    <a:lnTo>
                      <a:pt x="727" y="686"/>
                    </a:lnTo>
                    <a:lnTo>
                      <a:pt x="735" y="695"/>
                    </a:lnTo>
                    <a:lnTo>
                      <a:pt x="740" y="704"/>
                    </a:lnTo>
                    <a:lnTo>
                      <a:pt x="744" y="712"/>
                    </a:lnTo>
                    <a:lnTo>
                      <a:pt x="748" y="720"/>
                    </a:lnTo>
                    <a:lnTo>
                      <a:pt x="706" y="734"/>
                    </a:lnTo>
                    <a:lnTo>
                      <a:pt x="704" y="728"/>
                    </a:lnTo>
                    <a:lnTo>
                      <a:pt x="700" y="722"/>
                    </a:lnTo>
                    <a:lnTo>
                      <a:pt x="696" y="716"/>
                    </a:lnTo>
                    <a:lnTo>
                      <a:pt x="689" y="709"/>
                    </a:lnTo>
                    <a:lnTo>
                      <a:pt x="676" y="695"/>
                    </a:lnTo>
                    <a:lnTo>
                      <a:pt x="660" y="681"/>
                    </a:lnTo>
                    <a:lnTo>
                      <a:pt x="640" y="667"/>
                    </a:lnTo>
                    <a:lnTo>
                      <a:pt x="619" y="652"/>
                    </a:lnTo>
                    <a:lnTo>
                      <a:pt x="594" y="638"/>
                    </a:lnTo>
                    <a:lnTo>
                      <a:pt x="569" y="623"/>
                    </a:lnTo>
                    <a:lnTo>
                      <a:pt x="590" y="585"/>
                    </a:lnTo>
                    <a:close/>
                    <a:moveTo>
                      <a:pt x="749" y="731"/>
                    </a:moveTo>
                    <a:lnTo>
                      <a:pt x="732" y="809"/>
                    </a:lnTo>
                    <a:lnTo>
                      <a:pt x="706" y="734"/>
                    </a:lnTo>
                    <a:lnTo>
                      <a:pt x="727" y="727"/>
                    </a:lnTo>
                    <a:lnTo>
                      <a:pt x="749" y="731"/>
                    </a:lnTo>
                    <a:close/>
                    <a:moveTo>
                      <a:pt x="706" y="723"/>
                    </a:moveTo>
                    <a:lnTo>
                      <a:pt x="707" y="716"/>
                    </a:lnTo>
                    <a:lnTo>
                      <a:pt x="710" y="697"/>
                    </a:lnTo>
                    <a:lnTo>
                      <a:pt x="714" y="669"/>
                    </a:lnTo>
                    <a:lnTo>
                      <a:pt x="718" y="633"/>
                    </a:lnTo>
                    <a:lnTo>
                      <a:pt x="720" y="613"/>
                    </a:lnTo>
                    <a:lnTo>
                      <a:pt x="721" y="593"/>
                    </a:lnTo>
                    <a:lnTo>
                      <a:pt x="722" y="572"/>
                    </a:lnTo>
                    <a:lnTo>
                      <a:pt x="722" y="550"/>
                    </a:lnTo>
                    <a:lnTo>
                      <a:pt x="721" y="529"/>
                    </a:lnTo>
                    <a:lnTo>
                      <a:pt x="720" y="508"/>
                    </a:lnTo>
                    <a:lnTo>
                      <a:pt x="717" y="488"/>
                    </a:lnTo>
                    <a:lnTo>
                      <a:pt x="713" y="467"/>
                    </a:lnTo>
                    <a:lnTo>
                      <a:pt x="755" y="457"/>
                    </a:lnTo>
                    <a:lnTo>
                      <a:pt x="760" y="478"/>
                    </a:lnTo>
                    <a:lnTo>
                      <a:pt x="763" y="501"/>
                    </a:lnTo>
                    <a:lnTo>
                      <a:pt x="765" y="524"/>
                    </a:lnTo>
                    <a:lnTo>
                      <a:pt x="766" y="547"/>
                    </a:lnTo>
                    <a:lnTo>
                      <a:pt x="766" y="570"/>
                    </a:lnTo>
                    <a:lnTo>
                      <a:pt x="765" y="593"/>
                    </a:lnTo>
                    <a:lnTo>
                      <a:pt x="764" y="616"/>
                    </a:lnTo>
                    <a:lnTo>
                      <a:pt x="762" y="636"/>
                    </a:lnTo>
                    <a:lnTo>
                      <a:pt x="758" y="674"/>
                    </a:lnTo>
                    <a:lnTo>
                      <a:pt x="753" y="705"/>
                    </a:lnTo>
                    <a:lnTo>
                      <a:pt x="750" y="724"/>
                    </a:lnTo>
                    <a:lnTo>
                      <a:pt x="749" y="731"/>
                    </a:lnTo>
                    <a:lnTo>
                      <a:pt x="706" y="723"/>
                    </a:lnTo>
                    <a:close/>
                    <a:moveTo>
                      <a:pt x="713" y="467"/>
                    </a:moveTo>
                    <a:lnTo>
                      <a:pt x="712" y="463"/>
                    </a:lnTo>
                    <a:lnTo>
                      <a:pt x="711" y="460"/>
                    </a:lnTo>
                    <a:lnTo>
                      <a:pt x="711" y="456"/>
                    </a:lnTo>
                    <a:lnTo>
                      <a:pt x="712" y="452"/>
                    </a:lnTo>
                    <a:lnTo>
                      <a:pt x="714" y="449"/>
                    </a:lnTo>
                    <a:lnTo>
                      <a:pt x="717" y="446"/>
                    </a:lnTo>
                    <a:lnTo>
                      <a:pt x="722" y="444"/>
                    </a:lnTo>
                    <a:lnTo>
                      <a:pt x="728" y="441"/>
                    </a:lnTo>
                    <a:lnTo>
                      <a:pt x="736" y="440"/>
                    </a:lnTo>
                    <a:lnTo>
                      <a:pt x="742" y="440"/>
                    </a:lnTo>
                    <a:lnTo>
                      <a:pt x="746" y="442"/>
                    </a:lnTo>
                    <a:lnTo>
                      <a:pt x="749" y="444"/>
                    </a:lnTo>
                    <a:lnTo>
                      <a:pt x="751" y="446"/>
                    </a:lnTo>
                    <a:lnTo>
                      <a:pt x="753" y="450"/>
                    </a:lnTo>
                    <a:lnTo>
                      <a:pt x="754" y="453"/>
                    </a:lnTo>
                    <a:lnTo>
                      <a:pt x="755" y="457"/>
                    </a:lnTo>
                    <a:lnTo>
                      <a:pt x="713" y="467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0833" name="Group 745">
              <a:extLst>
                <a:ext uri="{FF2B5EF4-FFF2-40B4-BE49-F238E27FC236}">
                  <a16:creationId xmlns:a16="http://schemas.microsoft.com/office/drawing/2014/main" id="{6B8DEF65-23E3-444B-A966-07DE4F0CC6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71" y="1564"/>
              <a:ext cx="584" cy="1064"/>
              <a:chOff x="4771" y="1564"/>
              <a:chExt cx="584" cy="1064"/>
            </a:xfrm>
          </p:grpSpPr>
          <p:sp>
            <p:nvSpPr>
              <p:cNvPr id="100949" name="Freeform 746">
                <a:extLst>
                  <a:ext uri="{FF2B5EF4-FFF2-40B4-BE49-F238E27FC236}">
                    <a16:creationId xmlns:a16="http://schemas.microsoft.com/office/drawing/2014/main" id="{2940DC6B-C946-49E8-85FB-2437B6EDE4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77" y="1568"/>
                <a:ext cx="20" cy="35"/>
              </a:xfrm>
              <a:custGeom>
                <a:avLst/>
                <a:gdLst>
                  <a:gd name="T0" fmla="*/ 1 w 381"/>
                  <a:gd name="T1" fmla="*/ 0 h 650"/>
                  <a:gd name="T2" fmla="*/ 1 w 381"/>
                  <a:gd name="T3" fmla="*/ 0 h 650"/>
                  <a:gd name="T4" fmla="*/ 1 w 381"/>
                  <a:gd name="T5" fmla="*/ 0 h 650"/>
                  <a:gd name="T6" fmla="*/ 1 w 381"/>
                  <a:gd name="T7" fmla="*/ 0 h 650"/>
                  <a:gd name="T8" fmla="*/ 1 w 381"/>
                  <a:gd name="T9" fmla="*/ 0 h 650"/>
                  <a:gd name="T10" fmla="*/ 1 w 381"/>
                  <a:gd name="T11" fmla="*/ 0 h 650"/>
                  <a:gd name="T12" fmla="*/ 1 w 381"/>
                  <a:gd name="T13" fmla="*/ 0 h 650"/>
                  <a:gd name="T14" fmla="*/ 1 w 381"/>
                  <a:gd name="T15" fmla="*/ 0 h 650"/>
                  <a:gd name="T16" fmla="*/ 1 w 381"/>
                  <a:gd name="T17" fmla="*/ 0 h 650"/>
                  <a:gd name="T18" fmla="*/ 1 w 381"/>
                  <a:gd name="T19" fmla="*/ 0 h 650"/>
                  <a:gd name="T20" fmla="*/ 1 w 381"/>
                  <a:gd name="T21" fmla="*/ 0 h 650"/>
                  <a:gd name="T22" fmla="*/ 1 w 381"/>
                  <a:gd name="T23" fmla="*/ 0 h 650"/>
                  <a:gd name="T24" fmla="*/ 1 w 381"/>
                  <a:gd name="T25" fmla="*/ 0 h 650"/>
                  <a:gd name="T26" fmla="*/ 1 w 381"/>
                  <a:gd name="T27" fmla="*/ 0 h 650"/>
                  <a:gd name="T28" fmla="*/ 1 w 381"/>
                  <a:gd name="T29" fmla="*/ 1 h 650"/>
                  <a:gd name="T30" fmla="*/ 1 w 381"/>
                  <a:gd name="T31" fmla="*/ 1 h 650"/>
                  <a:gd name="T32" fmla="*/ 1 w 381"/>
                  <a:gd name="T33" fmla="*/ 1 h 650"/>
                  <a:gd name="T34" fmla="*/ 1 w 381"/>
                  <a:gd name="T35" fmla="*/ 1 h 650"/>
                  <a:gd name="T36" fmla="*/ 1 w 381"/>
                  <a:gd name="T37" fmla="*/ 1 h 650"/>
                  <a:gd name="T38" fmla="*/ 1 w 381"/>
                  <a:gd name="T39" fmla="*/ 0 h 650"/>
                  <a:gd name="T40" fmla="*/ 1 w 381"/>
                  <a:gd name="T41" fmla="*/ 0 h 650"/>
                  <a:gd name="T42" fmla="*/ 1 w 381"/>
                  <a:gd name="T43" fmla="*/ 0 h 650"/>
                  <a:gd name="T44" fmla="*/ 1 w 381"/>
                  <a:gd name="T45" fmla="*/ 0 h 650"/>
                  <a:gd name="T46" fmla="*/ 1 w 381"/>
                  <a:gd name="T47" fmla="*/ 0 h 650"/>
                  <a:gd name="T48" fmla="*/ 1 w 381"/>
                  <a:gd name="T49" fmla="*/ 1 h 650"/>
                  <a:gd name="T50" fmla="*/ 1 w 381"/>
                  <a:gd name="T51" fmla="*/ 1 h 650"/>
                  <a:gd name="T52" fmla="*/ 1 w 381"/>
                  <a:gd name="T53" fmla="*/ 1 h 650"/>
                  <a:gd name="T54" fmla="*/ 1 w 381"/>
                  <a:gd name="T55" fmla="*/ 1 h 650"/>
                  <a:gd name="T56" fmla="*/ 1 w 381"/>
                  <a:gd name="T57" fmla="*/ 1 h 650"/>
                  <a:gd name="T58" fmla="*/ 1 w 381"/>
                  <a:gd name="T59" fmla="*/ 2 h 650"/>
                  <a:gd name="T60" fmla="*/ 1 w 381"/>
                  <a:gd name="T61" fmla="*/ 2 h 650"/>
                  <a:gd name="T62" fmla="*/ 1 w 381"/>
                  <a:gd name="T63" fmla="*/ 2 h 650"/>
                  <a:gd name="T64" fmla="*/ 1 w 381"/>
                  <a:gd name="T65" fmla="*/ 2 h 650"/>
                  <a:gd name="T66" fmla="*/ 1 w 381"/>
                  <a:gd name="T67" fmla="*/ 1 h 650"/>
                  <a:gd name="T68" fmla="*/ 1 w 381"/>
                  <a:gd name="T69" fmla="*/ 1 h 650"/>
                  <a:gd name="T70" fmla="*/ 1 w 381"/>
                  <a:gd name="T71" fmla="*/ 1 h 650"/>
                  <a:gd name="T72" fmla="*/ 1 w 381"/>
                  <a:gd name="T73" fmla="*/ 2 h 650"/>
                  <a:gd name="T74" fmla="*/ 1 w 381"/>
                  <a:gd name="T75" fmla="*/ 2 h 650"/>
                  <a:gd name="T76" fmla="*/ 1 w 381"/>
                  <a:gd name="T77" fmla="*/ 2 h 650"/>
                  <a:gd name="T78" fmla="*/ 1 w 381"/>
                  <a:gd name="T79" fmla="*/ 2 h 650"/>
                  <a:gd name="T80" fmla="*/ 1 w 381"/>
                  <a:gd name="T81" fmla="*/ 1 h 650"/>
                  <a:gd name="T82" fmla="*/ 0 w 381"/>
                  <a:gd name="T83" fmla="*/ 1 h 650"/>
                  <a:gd name="T84" fmla="*/ 0 w 381"/>
                  <a:gd name="T85" fmla="*/ 1 h 650"/>
                  <a:gd name="T86" fmla="*/ 0 w 381"/>
                  <a:gd name="T87" fmla="*/ 1 h 650"/>
                  <a:gd name="T88" fmla="*/ 0 w 381"/>
                  <a:gd name="T89" fmla="*/ 1 h 650"/>
                  <a:gd name="T90" fmla="*/ 0 w 381"/>
                  <a:gd name="T91" fmla="*/ 1 h 650"/>
                  <a:gd name="T92" fmla="*/ 0 w 381"/>
                  <a:gd name="T93" fmla="*/ 1 h 650"/>
                  <a:gd name="T94" fmla="*/ 1 w 381"/>
                  <a:gd name="T95" fmla="*/ 1 h 650"/>
                  <a:gd name="T96" fmla="*/ 1 w 381"/>
                  <a:gd name="T97" fmla="*/ 2 h 650"/>
                  <a:gd name="T98" fmla="*/ 1 w 381"/>
                  <a:gd name="T99" fmla="*/ 2 h 650"/>
                  <a:gd name="T100" fmla="*/ 0 w 381"/>
                  <a:gd name="T101" fmla="*/ 1 h 650"/>
                  <a:gd name="T102" fmla="*/ 0 w 381"/>
                  <a:gd name="T103" fmla="*/ 1 h 650"/>
                  <a:gd name="T104" fmla="*/ 0 w 381"/>
                  <a:gd name="T105" fmla="*/ 1 h 650"/>
                  <a:gd name="T106" fmla="*/ 0 w 381"/>
                  <a:gd name="T107" fmla="*/ 1 h 650"/>
                  <a:gd name="T108" fmla="*/ 0 w 381"/>
                  <a:gd name="T109" fmla="*/ 1 h 650"/>
                  <a:gd name="T110" fmla="*/ 0 w 381"/>
                  <a:gd name="T111" fmla="*/ 1 h 650"/>
                  <a:gd name="T112" fmla="*/ 0 w 381"/>
                  <a:gd name="T113" fmla="*/ 1 h 650"/>
                  <a:gd name="T114" fmla="*/ 0 w 381"/>
                  <a:gd name="T115" fmla="*/ 1 h 650"/>
                  <a:gd name="T116" fmla="*/ 0 w 381"/>
                  <a:gd name="T117" fmla="*/ 1 h 65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81" h="650">
                    <a:moveTo>
                      <a:pt x="295" y="36"/>
                    </a:moveTo>
                    <a:lnTo>
                      <a:pt x="293" y="32"/>
                    </a:lnTo>
                    <a:lnTo>
                      <a:pt x="291" y="29"/>
                    </a:lnTo>
                    <a:lnTo>
                      <a:pt x="290" y="25"/>
                    </a:lnTo>
                    <a:lnTo>
                      <a:pt x="289" y="22"/>
                    </a:lnTo>
                    <a:lnTo>
                      <a:pt x="290" y="18"/>
                    </a:lnTo>
                    <a:lnTo>
                      <a:pt x="292" y="14"/>
                    </a:lnTo>
                    <a:lnTo>
                      <a:pt x="295" y="10"/>
                    </a:lnTo>
                    <a:lnTo>
                      <a:pt x="301" y="6"/>
                    </a:lnTo>
                    <a:lnTo>
                      <a:pt x="307" y="2"/>
                    </a:lnTo>
                    <a:lnTo>
                      <a:pt x="313" y="0"/>
                    </a:lnTo>
                    <a:lnTo>
                      <a:pt x="317" y="0"/>
                    </a:lnTo>
                    <a:lnTo>
                      <a:pt x="321" y="1"/>
                    </a:lnTo>
                    <a:lnTo>
                      <a:pt x="324" y="2"/>
                    </a:lnTo>
                    <a:lnTo>
                      <a:pt x="327" y="5"/>
                    </a:lnTo>
                    <a:lnTo>
                      <a:pt x="329" y="8"/>
                    </a:lnTo>
                    <a:lnTo>
                      <a:pt x="331" y="11"/>
                    </a:lnTo>
                    <a:lnTo>
                      <a:pt x="295" y="36"/>
                    </a:lnTo>
                    <a:close/>
                    <a:moveTo>
                      <a:pt x="331" y="11"/>
                    </a:moveTo>
                    <a:lnTo>
                      <a:pt x="334" y="16"/>
                    </a:lnTo>
                    <a:lnTo>
                      <a:pt x="342" y="29"/>
                    </a:lnTo>
                    <a:lnTo>
                      <a:pt x="346" y="40"/>
                    </a:lnTo>
                    <a:lnTo>
                      <a:pt x="352" y="52"/>
                    </a:lnTo>
                    <a:lnTo>
                      <a:pt x="358" y="67"/>
                    </a:lnTo>
                    <a:lnTo>
                      <a:pt x="363" y="84"/>
                    </a:lnTo>
                    <a:lnTo>
                      <a:pt x="368" y="103"/>
                    </a:lnTo>
                    <a:lnTo>
                      <a:pt x="373" y="125"/>
                    </a:lnTo>
                    <a:lnTo>
                      <a:pt x="377" y="148"/>
                    </a:lnTo>
                    <a:lnTo>
                      <a:pt x="379" y="174"/>
                    </a:lnTo>
                    <a:lnTo>
                      <a:pt x="381" y="201"/>
                    </a:lnTo>
                    <a:lnTo>
                      <a:pt x="381" y="232"/>
                    </a:lnTo>
                    <a:lnTo>
                      <a:pt x="379" y="264"/>
                    </a:lnTo>
                    <a:lnTo>
                      <a:pt x="376" y="299"/>
                    </a:lnTo>
                    <a:lnTo>
                      <a:pt x="332" y="292"/>
                    </a:lnTo>
                    <a:lnTo>
                      <a:pt x="336" y="262"/>
                    </a:lnTo>
                    <a:lnTo>
                      <a:pt x="337" y="232"/>
                    </a:lnTo>
                    <a:lnTo>
                      <a:pt x="337" y="204"/>
                    </a:lnTo>
                    <a:lnTo>
                      <a:pt x="336" y="180"/>
                    </a:lnTo>
                    <a:lnTo>
                      <a:pt x="334" y="156"/>
                    </a:lnTo>
                    <a:lnTo>
                      <a:pt x="331" y="136"/>
                    </a:lnTo>
                    <a:lnTo>
                      <a:pt x="327" y="116"/>
                    </a:lnTo>
                    <a:lnTo>
                      <a:pt x="323" y="100"/>
                    </a:lnTo>
                    <a:lnTo>
                      <a:pt x="318" y="85"/>
                    </a:lnTo>
                    <a:lnTo>
                      <a:pt x="314" y="71"/>
                    </a:lnTo>
                    <a:lnTo>
                      <a:pt x="308" y="61"/>
                    </a:lnTo>
                    <a:lnTo>
                      <a:pt x="304" y="52"/>
                    </a:lnTo>
                    <a:lnTo>
                      <a:pt x="298" y="40"/>
                    </a:lnTo>
                    <a:lnTo>
                      <a:pt x="295" y="36"/>
                    </a:lnTo>
                    <a:lnTo>
                      <a:pt x="331" y="11"/>
                    </a:lnTo>
                    <a:close/>
                    <a:moveTo>
                      <a:pt x="376" y="299"/>
                    </a:moveTo>
                    <a:lnTo>
                      <a:pt x="375" y="302"/>
                    </a:lnTo>
                    <a:lnTo>
                      <a:pt x="376" y="299"/>
                    </a:lnTo>
                    <a:lnTo>
                      <a:pt x="355" y="295"/>
                    </a:lnTo>
                    <a:lnTo>
                      <a:pt x="376" y="299"/>
                    </a:lnTo>
                    <a:close/>
                    <a:moveTo>
                      <a:pt x="376" y="299"/>
                    </a:moveTo>
                    <a:lnTo>
                      <a:pt x="366" y="363"/>
                    </a:lnTo>
                    <a:lnTo>
                      <a:pt x="358" y="421"/>
                    </a:lnTo>
                    <a:lnTo>
                      <a:pt x="349" y="472"/>
                    </a:lnTo>
                    <a:lnTo>
                      <a:pt x="342" y="516"/>
                    </a:lnTo>
                    <a:lnTo>
                      <a:pt x="336" y="550"/>
                    </a:lnTo>
                    <a:lnTo>
                      <a:pt x="332" y="576"/>
                    </a:lnTo>
                    <a:lnTo>
                      <a:pt x="329" y="592"/>
                    </a:lnTo>
                    <a:lnTo>
                      <a:pt x="328" y="597"/>
                    </a:lnTo>
                    <a:lnTo>
                      <a:pt x="285" y="589"/>
                    </a:lnTo>
                    <a:lnTo>
                      <a:pt x="286" y="584"/>
                    </a:lnTo>
                    <a:lnTo>
                      <a:pt x="289" y="569"/>
                    </a:lnTo>
                    <a:lnTo>
                      <a:pt x="293" y="543"/>
                    </a:lnTo>
                    <a:lnTo>
                      <a:pt x="299" y="509"/>
                    </a:lnTo>
                    <a:lnTo>
                      <a:pt x="305" y="466"/>
                    </a:lnTo>
                    <a:lnTo>
                      <a:pt x="314" y="415"/>
                    </a:lnTo>
                    <a:lnTo>
                      <a:pt x="323" y="357"/>
                    </a:lnTo>
                    <a:lnTo>
                      <a:pt x="332" y="292"/>
                    </a:lnTo>
                    <a:lnTo>
                      <a:pt x="376" y="299"/>
                    </a:lnTo>
                    <a:close/>
                    <a:moveTo>
                      <a:pt x="328" y="597"/>
                    </a:moveTo>
                    <a:lnTo>
                      <a:pt x="318" y="650"/>
                    </a:lnTo>
                    <a:lnTo>
                      <a:pt x="288" y="606"/>
                    </a:lnTo>
                    <a:lnTo>
                      <a:pt x="306" y="593"/>
                    </a:lnTo>
                    <a:lnTo>
                      <a:pt x="328" y="597"/>
                    </a:lnTo>
                    <a:close/>
                    <a:moveTo>
                      <a:pt x="288" y="606"/>
                    </a:moveTo>
                    <a:lnTo>
                      <a:pt x="280" y="593"/>
                    </a:lnTo>
                    <a:lnTo>
                      <a:pt x="256" y="559"/>
                    </a:lnTo>
                    <a:lnTo>
                      <a:pt x="221" y="510"/>
                    </a:lnTo>
                    <a:lnTo>
                      <a:pt x="179" y="452"/>
                    </a:lnTo>
                    <a:lnTo>
                      <a:pt x="133" y="390"/>
                    </a:lnTo>
                    <a:lnTo>
                      <a:pt x="87" y="329"/>
                    </a:lnTo>
                    <a:lnTo>
                      <a:pt x="66" y="302"/>
                    </a:lnTo>
                    <a:lnTo>
                      <a:pt x="44" y="276"/>
                    </a:lnTo>
                    <a:lnTo>
                      <a:pt x="26" y="255"/>
                    </a:lnTo>
                    <a:lnTo>
                      <a:pt x="10" y="237"/>
                    </a:lnTo>
                    <a:lnTo>
                      <a:pt x="40" y="206"/>
                    </a:lnTo>
                    <a:lnTo>
                      <a:pt x="58" y="224"/>
                    </a:lnTo>
                    <a:lnTo>
                      <a:pt x="77" y="246"/>
                    </a:lnTo>
                    <a:lnTo>
                      <a:pt x="98" y="272"/>
                    </a:lnTo>
                    <a:lnTo>
                      <a:pt x="120" y="301"/>
                    </a:lnTo>
                    <a:lnTo>
                      <a:pt x="167" y="362"/>
                    </a:lnTo>
                    <a:lnTo>
                      <a:pt x="214" y="425"/>
                    </a:lnTo>
                    <a:lnTo>
                      <a:pt x="256" y="485"/>
                    </a:lnTo>
                    <a:lnTo>
                      <a:pt x="292" y="534"/>
                    </a:lnTo>
                    <a:lnTo>
                      <a:pt x="316" y="569"/>
                    </a:lnTo>
                    <a:lnTo>
                      <a:pt x="325" y="581"/>
                    </a:lnTo>
                    <a:lnTo>
                      <a:pt x="288" y="606"/>
                    </a:lnTo>
                    <a:close/>
                    <a:moveTo>
                      <a:pt x="10" y="237"/>
                    </a:moveTo>
                    <a:lnTo>
                      <a:pt x="6" y="234"/>
                    </a:lnTo>
                    <a:lnTo>
                      <a:pt x="3" y="231"/>
                    </a:lnTo>
                    <a:lnTo>
                      <a:pt x="1" y="228"/>
                    </a:lnTo>
                    <a:lnTo>
                      <a:pt x="0" y="225"/>
                    </a:lnTo>
                    <a:lnTo>
                      <a:pt x="0" y="221"/>
                    </a:lnTo>
                    <a:lnTo>
                      <a:pt x="1" y="217"/>
                    </a:lnTo>
                    <a:lnTo>
                      <a:pt x="4" y="212"/>
                    </a:lnTo>
                    <a:lnTo>
                      <a:pt x="10" y="206"/>
                    </a:lnTo>
                    <a:lnTo>
                      <a:pt x="15" y="201"/>
                    </a:lnTo>
                    <a:lnTo>
                      <a:pt x="20" y="198"/>
                    </a:lnTo>
                    <a:lnTo>
                      <a:pt x="24" y="197"/>
                    </a:lnTo>
                    <a:lnTo>
                      <a:pt x="28" y="197"/>
                    </a:lnTo>
                    <a:lnTo>
                      <a:pt x="31" y="198"/>
                    </a:lnTo>
                    <a:lnTo>
                      <a:pt x="34" y="200"/>
                    </a:lnTo>
                    <a:lnTo>
                      <a:pt x="37" y="203"/>
                    </a:lnTo>
                    <a:lnTo>
                      <a:pt x="40" y="206"/>
                    </a:lnTo>
                    <a:lnTo>
                      <a:pt x="10" y="237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50" name="Freeform 747">
                <a:extLst>
                  <a:ext uri="{FF2B5EF4-FFF2-40B4-BE49-F238E27FC236}">
                    <a16:creationId xmlns:a16="http://schemas.microsoft.com/office/drawing/2014/main" id="{2DB96AB4-F33B-452B-B902-D8E6BFF136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83" y="1572"/>
                <a:ext cx="13" cy="38"/>
              </a:xfrm>
              <a:custGeom>
                <a:avLst/>
                <a:gdLst>
                  <a:gd name="T0" fmla="*/ 1 w 253"/>
                  <a:gd name="T1" fmla="*/ 1 h 721"/>
                  <a:gd name="T2" fmla="*/ 1 w 253"/>
                  <a:gd name="T3" fmla="*/ 1 h 721"/>
                  <a:gd name="T4" fmla="*/ 1 w 253"/>
                  <a:gd name="T5" fmla="*/ 1 h 721"/>
                  <a:gd name="T6" fmla="*/ 1 w 253"/>
                  <a:gd name="T7" fmla="*/ 1 h 721"/>
                  <a:gd name="T8" fmla="*/ 1 w 253"/>
                  <a:gd name="T9" fmla="*/ 1 h 721"/>
                  <a:gd name="T10" fmla="*/ 1 w 253"/>
                  <a:gd name="T11" fmla="*/ 1 h 721"/>
                  <a:gd name="T12" fmla="*/ 1 w 253"/>
                  <a:gd name="T13" fmla="*/ 1 h 721"/>
                  <a:gd name="T14" fmla="*/ 1 w 253"/>
                  <a:gd name="T15" fmla="*/ 1 h 721"/>
                  <a:gd name="T16" fmla="*/ 1 w 253"/>
                  <a:gd name="T17" fmla="*/ 1 h 721"/>
                  <a:gd name="T18" fmla="*/ 0 w 253"/>
                  <a:gd name="T19" fmla="*/ 0 h 721"/>
                  <a:gd name="T20" fmla="*/ 1 w 253"/>
                  <a:gd name="T21" fmla="*/ 1 h 721"/>
                  <a:gd name="T22" fmla="*/ 0 w 253"/>
                  <a:gd name="T23" fmla="*/ 0 h 721"/>
                  <a:gd name="T24" fmla="*/ 0 w 253"/>
                  <a:gd name="T25" fmla="*/ 0 h 721"/>
                  <a:gd name="T26" fmla="*/ 0 w 253"/>
                  <a:gd name="T27" fmla="*/ 0 h 721"/>
                  <a:gd name="T28" fmla="*/ 0 w 253"/>
                  <a:gd name="T29" fmla="*/ 0 h 721"/>
                  <a:gd name="T30" fmla="*/ 0 w 253"/>
                  <a:gd name="T31" fmla="*/ 0 h 721"/>
                  <a:gd name="T32" fmla="*/ 0 w 253"/>
                  <a:gd name="T33" fmla="*/ 1 h 721"/>
                  <a:gd name="T34" fmla="*/ 0 w 253"/>
                  <a:gd name="T35" fmla="*/ 1 h 721"/>
                  <a:gd name="T36" fmla="*/ 0 w 253"/>
                  <a:gd name="T37" fmla="*/ 1 h 721"/>
                  <a:gd name="T38" fmla="*/ 0 w 253"/>
                  <a:gd name="T39" fmla="*/ 1 h 721"/>
                  <a:gd name="T40" fmla="*/ 0 w 253"/>
                  <a:gd name="T41" fmla="*/ 1 h 721"/>
                  <a:gd name="T42" fmla="*/ 0 w 253"/>
                  <a:gd name="T43" fmla="*/ 1 h 721"/>
                  <a:gd name="T44" fmla="*/ 0 w 253"/>
                  <a:gd name="T45" fmla="*/ 0 h 721"/>
                  <a:gd name="T46" fmla="*/ 0 w 253"/>
                  <a:gd name="T47" fmla="*/ 0 h 721"/>
                  <a:gd name="T48" fmla="*/ 0 w 253"/>
                  <a:gd name="T49" fmla="*/ 0 h 721"/>
                  <a:gd name="T50" fmla="*/ 0 w 253"/>
                  <a:gd name="T51" fmla="*/ 1 h 721"/>
                  <a:gd name="T52" fmla="*/ 0 w 253"/>
                  <a:gd name="T53" fmla="*/ 1 h 721"/>
                  <a:gd name="T54" fmla="*/ 0 w 253"/>
                  <a:gd name="T55" fmla="*/ 1 h 721"/>
                  <a:gd name="T56" fmla="*/ 0 w 253"/>
                  <a:gd name="T57" fmla="*/ 1 h 721"/>
                  <a:gd name="T58" fmla="*/ 0 w 253"/>
                  <a:gd name="T59" fmla="*/ 1 h 721"/>
                  <a:gd name="T60" fmla="*/ 0 w 253"/>
                  <a:gd name="T61" fmla="*/ 2 h 721"/>
                  <a:gd name="T62" fmla="*/ 0 w 253"/>
                  <a:gd name="T63" fmla="*/ 2 h 721"/>
                  <a:gd name="T64" fmla="*/ 0 w 253"/>
                  <a:gd name="T65" fmla="*/ 2 h 721"/>
                  <a:gd name="T66" fmla="*/ 0 w 253"/>
                  <a:gd name="T67" fmla="*/ 2 h 721"/>
                  <a:gd name="T68" fmla="*/ 0 w 253"/>
                  <a:gd name="T69" fmla="*/ 2 h 721"/>
                  <a:gd name="T70" fmla="*/ 0 w 253"/>
                  <a:gd name="T71" fmla="*/ 2 h 721"/>
                  <a:gd name="T72" fmla="*/ 0 w 253"/>
                  <a:gd name="T73" fmla="*/ 1 h 721"/>
                  <a:gd name="T74" fmla="*/ 0 w 253"/>
                  <a:gd name="T75" fmla="*/ 1 h 721"/>
                  <a:gd name="T76" fmla="*/ 0 w 253"/>
                  <a:gd name="T77" fmla="*/ 1 h 721"/>
                  <a:gd name="T78" fmla="*/ 0 w 253"/>
                  <a:gd name="T79" fmla="*/ 2 h 721"/>
                  <a:gd name="T80" fmla="*/ 0 w 253"/>
                  <a:gd name="T81" fmla="*/ 2 h 721"/>
                  <a:gd name="T82" fmla="*/ 0 w 253"/>
                  <a:gd name="T83" fmla="*/ 2 h 721"/>
                  <a:gd name="T84" fmla="*/ 0 w 253"/>
                  <a:gd name="T85" fmla="*/ 2 h 721"/>
                  <a:gd name="T86" fmla="*/ 0 w 253"/>
                  <a:gd name="T87" fmla="*/ 2 h 721"/>
                  <a:gd name="T88" fmla="*/ 0 w 253"/>
                  <a:gd name="T89" fmla="*/ 2 h 721"/>
                  <a:gd name="T90" fmla="*/ 0 w 253"/>
                  <a:gd name="T91" fmla="*/ 2 h 721"/>
                  <a:gd name="T92" fmla="*/ 0 w 253"/>
                  <a:gd name="T93" fmla="*/ 2 h 721"/>
                  <a:gd name="T94" fmla="*/ 0 w 253"/>
                  <a:gd name="T95" fmla="*/ 2 h 72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53" h="721">
                    <a:moveTo>
                      <a:pt x="243" y="187"/>
                    </a:moveTo>
                    <a:lnTo>
                      <a:pt x="246" y="189"/>
                    </a:lnTo>
                    <a:lnTo>
                      <a:pt x="249" y="192"/>
                    </a:lnTo>
                    <a:lnTo>
                      <a:pt x="251" y="195"/>
                    </a:lnTo>
                    <a:lnTo>
                      <a:pt x="253" y="199"/>
                    </a:lnTo>
                    <a:lnTo>
                      <a:pt x="253" y="203"/>
                    </a:lnTo>
                    <a:lnTo>
                      <a:pt x="251" y="207"/>
                    </a:lnTo>
                    <a:lnTo>
                      <a:pt x="248" y="212"/>
                    </a:lnTo>
                    <a:lnTo>
                      <a:pt x="243" y="217"/>
                    </a:lnTo>
                    <a:lnTo>
                      <a:pt x="238" y="222"/>
                    </a:lnTo>
                    <a:lnTo>
                      <a:pt x="233" y="224"/>
                    </a:lnTo>
                    <a:lnTo>
                      <a:pt x="229" y="226"/>
                    </a:lnTo>
                    <a:lnTo>
                      <a:pt x="225" y="225"/>
                    </a:lnTo>
                    <a:lnTo>
                      <a:pt x="222" y="224"/>
                    </a:lnTo>
                    <a:lnTo>
                      <a:pt x="219" y="222"/>
                    </a:lnTo>
                    <a:lnTo>
                      <a:pt x="216" y="220"/>
                    </a:lnTo>
                    <a:lnTo>
                      <a:pt x="213" y="217"/>
                    </a:lnTo>
                    <a:lnTo>
                      <a:pt x="243" y="187"/>
                    </a:lnTo>
                    <a:close/>
                    <a:moveTo>
                      <a:pt x="213" y="217"/>
                    </a:moveTo>
                    <a:lnTo>
                      <a:pt x="58" y="62"/>
                    </a:lnTo>
                    <a:lnTo>
                      <a:pt x="89" y="31"/>
                    </a:lnTo>
                    <a:lnTo>
                      <a:pt x="243" y="187"/>
                    </a:lnTo>
                    <a:lnTo>
                      <a:pt x="213" y="217"/>
                    </a:lnTo>
                    <a:close/>
                    <a:moveTo>
                      <a:pt x="52" y="43"/>
                    </a:moveTo>
                    <a:lnTo>
                      <a:pt x="58" y="0"/>
                    </a:lnTo>
                    <a:lnTo>
                      <a:pt x="89" y="31"/>
                    </a:lnTo>
                    <a:lnTo>
                      <a:pt x="73" y="46"/>
                    </a:lnTo>
                    <a:lnTo>
                      <a:pt x="52" y="43"/>
                    </a:lnTo>
                    <a:close/>
                    <a:moveTo>
                      <a:pt x="95" y="49"/>
                    </a:moveTo>
                    <a:lnTo>
                      <a:pt x="93" y="60"/>
                    </a:lnTo>
                    <a:lnTo>
                      <a:pt x="90" y="87"/>
                    </a:lnTo>
                    <a:lnTo>
                      <a:pt x="85" y="129"/>
                    </a:lnTo>
                    <a:lnTo>
                      <a:pt x="80" y="180"/>
                    </a:lnTo>
                    <a:lnTo>
                      <a:pt x="73" y="239"/>
                    </a:lnTo>
                    <a:lnTo>
                      <a:pt x="70" y="299"/>
                    </a:lnTo>
                    <a:lnTo>
                      <a:pt x="68" y="330"/>
                    </a:lnTo>
                    <a:lnTo>
                      <a:pt x="68" y="360"/>
                    </a:lnTo>
                    <a:lnTo>
                      <a:pt x="68" y="388"/>
                    </a:lnTo>
                    <a:lnTo>
                      <a:pt x="68" y="415"/>
                    </a:lnTo>
                    <a:lnTo>
                      <a:pt x="25" y="418"/>
                    </a:lnTo>
                    <a:lnTo>
                      <a:pt x="24" y="390"/>
                    </a:lnTo>
                    <a:lnTo>
                      <a:pt x="24" y="361"/>
                    </a:lnTo>
                    <a:lnTo>
                      <a:pt x="24" y="330"/>
                    </a:lnTo>
                    <a:lnTo>
                      <a:pt x="26" y="299"/>
                    </a:lnTo>
                    <a:lnTo>
                      <a:pt x="30" y="237"/>
                    </a:lnTo>
                    <a:lnTo>
                      <a:pt x="36" y="177"/>
                    </a:lnTo>
                    <a:lnTo>
                      <a:pt x="41" y="124"/>
                    </a:lnTo>
                    <a:lnTo>
                      <a:pt x="46" y="82"/>
                    </a:lnTo>
                    <a:lnTo>
                      <a:pt x="50" y="54"/>
                    </a:lnTo>
                    <a:lnTo>
                      <a:pt x="52" y="43"/>
                    </a:lnTo>
                    <a:lnTo>
                      <a:pt x="95" y="49"/>
                    </a:lnTo>
                    <a:close/>
                    <a:moveTo>
                      <a:pt x="25" y="418"/>
                    </a:moveTo>
                    <a:lnTo>
                      <a:pt x="25" y="419"/>
                    </a:lnTo>
                    <a:lnTo>
                      <a:pt x="25" y="418"/>
                    </a:lnTo>
                    <a:lnTo>
                      <a:pt x="47" y="417"/>
                    </a:lnTo>
                    <a:lnTo>
                      <a:pt x="25" y="418"/>
                    </a:lnTo>
                    <a:close/>
                    <a:moveTo>
                      <a:pt x="68" y="415"/>
                    </a:moveTo>
                    <a:lnTo>
                      <a:pt x="70" y="441"/>
                    </a:lnTo>
                    <a:lnTo>
                      <a:pt x="70" y="468"/>
                    </a:lnTo>
                    <a:lnTo>
                      <a:pt x="70" y="495"/>
                    </a:lnTo>
                    <a:lnTo>
                      <a:pt x="69" y="520"/>
                    </a:lnTo>
                    <a:lnTo>
                      <a:pt x="65" y="569"/>
                    </a:lnTo>
                    <a:lnTo>
                      <a:pt x="60" y="612"/>
                    </a:lnTo>
                    <a:lnTo>
                      <a:pt x="55" y="649"/>
                    </a:lnTo>
                    <a:lnTo>
                      <a:pt x="50" y="678"/>
                    </a:lnTo>
                    <a:lnTo>
                      <a:pt x="46" y="696"/>
                    </a:lnTo>
                    <a:lnTo>
                      <a:pt x="45" y="702"/>
                    </a:lnTo>
                    <a:lnTo>
                      <a:pt x="2" y="693"/>
                    </a:lnTo>
                    <a:lnTo>
                      <a:pt x="3" y="687"/>
                    </a:lnTo>
                    <a:lnTo>
                      <a:pt x="7" y="669"/>
                    </a:lnTo>
                    <a:lnTo>
                      <a:pt x="12" y="642"/>
                    </a:lnTo>
                    <a:lnTo>
                      <a:pt x="17" y="607"/>
                    </a:lnTo>
                    <a:lnTo>
                      <a:pt x="21" y="565"/>
                    </a:lnTo>
                    <a:lnTo>
                      <a:pt x="25" y="519"/>
                    </a:lnTo>
                    <a:lnTo>
                      <a:pt x="26" y="495"/>
                    </a:lnTo>
                    <a:lnTo>
                      <a:pt x="26" y="469"/>
                    </a:lnTo>
                    <a:lnTo>
                      <a:pt x="26" y="443"/>
                    </a:lnTo>
                    <a:lnTo>
                      <a:pt x="25" y="418"/>
                    </a:lnTo>
                    <a:lnTo>
                      <a:pt x="68" y="415"/>
                    </a:lnTo>
                    <a:close/>
                    <a:moveTo>
                      <a:pt x="45" y="702"/>
                    </a:moveTo>
                    <a:lnTo>
                      <a:pt x="44" y="706"/>
                    </a:lnTo>
                    <a:lnTo>
                      <a:pt x="42" y="710"/>
                    </a:lnTo>
                    <a:lnTo>
                      <a:pt x="41" y="714"/>
                    </a:lnTo>
                    <a:lnTo>
                      <a:pt x="39" y="717"/>
                    </a:lnTo>
                    <a:lnTo>
                      <a:pt x="36" y="719"/>
                    </a:lnTo>
                    <a:lnTo>
                      <a:pt x="30" y="720"/>
                    </a:lnTo>
                    <a:lnTo>
                      <a:pt x="25" y="721"/>
                    </a:lnTo>
                    <a:lnTo>
                      <a:pt x="18" y="719"/>
                    </a:lnTo>
                    <a:lnTo>
                      <a:pt x="11" y="717"/>
                    </a:lnTo>
                    <a:lnTo>
                      <a:pt x="6" y="715"/>
                    </a:lnTo>
                    <a:lnTo>
                      <a:pt x="3" y="712"/>
                    </a:lnTo>
                    <a:lnTo>
                      <a:pt x="1" y="708"/>
                    </a:lnTo>
                    <a:lnTo>
                      <a:pt x="0" y="704"/>
                    </a:lnTo>
                    <a:lnTo>
                      <a:pt x="0" y="700"/>
                    </a:lnTo>
                    <a:lnTo>
                      <a:pt x="1" y="697"/>
                    </a:lnTo>
                    <a:lnTo>
                      <a:pt x="2" y="693"/>
                    </a:lnTo>
                    <a:lnTo>
                      <a:pt x="45" y="702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51" name="Freeform 748">
                <a:extLst>
                  <a:ext uri="{FF2B5EF4-FFF2-40B4-BE49-F238E27FC236}">
                    <a16:creationId xmlns:a16="http://schemas.microsoft.com/office/drawing/2014/main" id="{FA267B54-FDF4-493E-928D-FD864EB67A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95" y="1564"/>
                <a:ext cx="13" cy="20"/>
              </a:xfrm>
              <a:custGeom>
                <a:avLst/>
                <a:gdLst>
                  <a:gd name="T0" fmla="*/ 0 w 252"/>
                  <a:gd name="T1" fmla="*/ 0 h 381"/>
                  <a:gd name="T2" fmla="*/ 0 w 252"/>
                  <a:gd name="T3" fmla="*/ 0 h 381"/>
                  <a:gd name="T4" fmla="*/ 0 w 252"/>
                  <a:gd name="T5" fmla="*/ 0 h 381"/>
                  <a:gd name="T6" fmla="*/ 0 w 252"/>
                  <a:gd name="T7" fmla="*/ 0 h 381"/>
                  <a:gd name="T8" fmla="*/ 0 w 252"/>
                  <a:gd name="T9" fmla="*/ 0 h 381"/>
                  <a:gd name="T10" fmla="*/ 0 w 252"/>
                  <a:gd name="T11" fmla="*/ 0 h 381"/>
                  <a:gd name="T12" fmla="*/ 0 w 252"/>
                  <a:gd name="T13" fmla="*/ 0 h 381"/>
                  <a:gd name="T14" fmla="*/ 0 w 252"/>
                  <a:gd name="T15" fmla="*/ 0 h 381"/>
                  <a:gd name="T16" fmla="*/ 0 w 252"/>
                  <a:gd name="T17" fmla="*/ 0 h 381"/>
                  <a:gd name="T18" fmla="*/ 0 w 252"/>
                  <a:gd name="T19" fmla="*/ 0 h 381"/>
                  <a:gd name="T20" fmla="*/ 0 w 252"/>
                  <a:gd name="T21" fmla="*/ 0 h 381"/>
                  <a:gd name="T22" fmla="*/ 0 w 252"/>
                  <a:gd name="T23" fmla="*/ 0 h 381"/>
                  <a:gd name="T24" fmla="*/ 0 w 252"/>
                  <a:gd name="T25" fmla="*/ 0 h 381"/>
                  <a:gd name="T26" fmla="*/ 0 w 252"/>
                  <a:gd name="T27" fmla="*/ 0 h 381"/>
                  <a:gd name="T28" fmla="*/ 0 w 252"/>
                  <a:gd name="T29" fmla="*/ 0 h 381"/>
                  <a:gd name="T30" fmla="*/ 0 w 252"/>
                  <a:gd name="T31" fmla="*/ 0 h 381"/>
                  <a:gd name="T32" fmla="*/ 0 w 252"/>
                  <a:gd name="T33" fmla="*/ 0 h 381"/>
                  <a:gd name="T34" fmla="*/ 0 w 252"/>
                  <a:gd name="T35" fmla="*/ 0 h 381"/>
                  <a:gd name="T36" fmla="*/ 0 w 252"/>
                  <a:gd name="T37" fmla="*/ 0 h 381"/>
                  <a:gd name="T38" fmla="*/ 1 w 252"/>
                  <a:gd name="T39" fmla="*/ 1 h 381"/>
                  <a:gd name="T40" fmla="*/ 1 w 252"/>
                  <a:gd name="T41" fmla="*/ 1 h 381"/>
                  <a:gd name="T42" fmla="*/ 0 w 252"/>
                  <a:gd name="T43" fmla="*/ 0 h 381"/>
                  <a:gd name="T44" fmla="*/ 0 w 252"/>
                  <a:gd name="T45" fmla="*/ 0 h 381"/>
                  <a:gd name="T46" fmla="*/ 1 w 252"/>
                  <a:gd name="T47" fmla="*/ 1 h 381"/>
                  <a:gd name="T48" fmla="*/ 1 w 252"/>
                  <a:gd name="T49" fmla="*/ 1 h 381"/>
                  <a:gd name="T50" fmla="*/ 1 w 252"/>
                  <a:gd name="T51" fmla="*/ 1 h 381"/>
                  <a:gd name="T52" fmla="*/ 1 w 252"/>
                  <a:gd name="T53" fmla="*/ 1 h 381"/>
                  <a:gd name="T54" fmla="*/ 1 w 252"/>
                  <a:gd name="T55" fmla="*/ 1 h 381"/>
                  <a:gd name="T56" fmla="*/ 1 w 252"/>
                  <a:gd name="T57" fmla="*/ 1 h 381"/>
                  <a:gd name="T58" fmla="*/ 1 w 252"/>
                  <a:gd name="T59" fmla="*/ 0 h 381"/>
                  <a:gd name="T60" fmla="*/ 1 w 252"/>
                  <a:gd name="T61" fmla="*/ 0 h 381"/>
                  <a:gd name="T62" fmla="*/ 1 w 252"/>
                  <a:gd name="T63" fmla="*/ 1 h 381"/>
                  <a:gd name="T64" fmla="*/ 1 w 252"/>
                  <a:gd name="T65" fmla="*/ 1 h 381"/>
                  <a:gd name="T66" fmla="*/ 1 w 252"/>
                  <a:gd name="T67" fmla="*/ 0 h 381"/>
                  <a:gd name="T68" fmla="*/ 1 w 252"/>
                  <a:gd name="T69" fmla="*/ 0 h 381"/>
                  <a:gd name="T70" fmla="*/ 1 w 252"/>
                  <a:gd name="T71" fmla="*/ 0 h 381"/>
                  <a:gd name="T72" fmla="*/ 1 w 252"/>
                  <a:gd name="T73" fmla="*/ 0 h 381"/>
                  <a:gd name="T74" fmla="*/ 1 w 252"/>
                  <a:gd name="T75" fmla="*/ 0 h 381"/>
                  <a:gd name="T76" fmla="*/ 1 w 252"/>
                  <a:gd name="T77" fmla="*/ 0 h 381"/>
                  <a:gd name="T78" fmla="*/ 1 w 252"/>
                  <a:gd name="T79" fmla="*/ 0 h 381"/>
                  <a:gd name="T80" fmla="*/ 1 w 252"/>
                  <a:gd name="T81" fmla="*/ 0 h 381"/>
                  <a:gd name="T82" fmla="*/ 1 w 252"/>
                  <a:gd name="T83" fmla="*/ 0 h 381"/>
                  <a:gd name="T84" fmla="*/ 1 w 252"/>
                  <a:gd name="T85" fmla="*/ 0 h 381"/>
                  <a:gd name="T86" fmla="*/ 1 w 252"/>
                  <a:gd name="T87" fmla="*/ 0 h 381"/>
                  <a:gd name="T88" fmla="*/ 1 w 252"/>
                  <a:gd name="T89" fmla="*/ 0 h 381"/>
                  <a:gd name="T90" fmla="*/ 1 w 252"/>
                  <a:gd name="T91" fmla="*/ 0 h 381"/>
                  <a:gd name="T92" fmla="*/ 1 w 252"/>
                  <a:gd name="T93" fmla="*/ 0 h 381"/>
                  <a:gd name="T94" fmla="*/ 1 w 252"/>
                  <a:gd name="T95" fmla="*/ 0 h 381"/>
                  <a:gd name="T96" fmla="*/ 1 w 252"/>
                  <a:gd name="T97" fmla="*/ 0 h 381"/>
                  <a:gd name="T98" fmla="*/ 1 w 252"/>
                  <a:gd name="T99" fmla="*/ 0 h 381"/>
                  <a:gd name="T100" fmla="*/ 1 w 252"/>
                  <a:gd name="T101" fmla="*/ 0 h 38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52" h="381">
                    <a:moveTo>
                      <a:pt x="10" y="180"/>
                    </a:moveTo>
                    <a:lnTo>
                      <a:pt x="7" y="177"/>
                    </a:lnTo>
                    <a:lnTo>
                      <a:pt x="4" y="174"/>
                    </a:lnTo>
                    <a:lnTo>
                      <a:pt x="2" y="171"/>
                    </a:lnTo>
                    <a:lnTo>
                      <a:pt x="1" y="168"/>
                    </a:lnTo>
                    <a:lnTo>
                      <a:pt x="0" y="163"/>
                    </a:lnTo>
                    <a:lnTo>
                      <a:pt x="1" y="159"/>
                    </a:lnTo>
                    <a:lnTo>
                      <a:pt x="3" y="154"/>
                    </a:lnTo>
                    <a:lnTo>
                      <a:pt x="7" y="149"/>
                    </a:lnTo>
                    <a:lnTo>
                      <a:pt x="12" y="143"/>
                    </a:lnTo>
                    <a:lnTo>
                      <a:pt x="18" y="140"/>
                    </a:lnTo>
                    <a:lnTo>
                      <a:pt x="22" y="139"/>
                    </a:lnTo>
                    <a:lnTo>
                      <a:pt x="26" y="138"/>
                    </a:lnTo>
                    <a:lnTo>
                      <a:pt x="29" y="139"/>
                    </a:lnTo>
                    <a:lnTo>
                      <a:pt x="32" y="141"/>
                    </a:lnTo>
                    <a:lnTo>
                      <a:pt x="35" y="143"/>
                    </a:lnTo>
                    <a:lnTo>
                      <a:pt x="39" y="146"/>
                    </a:lnTo>
                    <a:lnTo>
                      <a:pt x="10" y="180"/>
                    </a:lnTo>
                    <a:close/>
                    <a:moveTo>
                      <a:pt x="39" y="146"/>
                    </a:moveTo>
                    <a:lnTo>
                      <a:pt x="244" y="318"/>
                    </a:lnTo>
                    <a:lnTo>
                      <a:pt x="216" y="351"/>
                    </a:lnTo>
                    <a:lnTo>
                      <a:pt x="10" y="180"/>
                    </a:lnTo>
                    <a:lnTo>
                      <a:pt x="39" y="146"/>
                    </a:lnTo>
                    <a:close/>
                    <a:moveTo>
                      <a:pt x="252" y="334"/>
                    </a:moveTo>
                    <a:lnTo>
                      <a:pt x="252" y="381"/>
                    </a:lnTo>
                    <a:lnTo>
                      <a:pt x="216" y="351"/>
                    </a:lnTo>
                    <a:lnTo>
                      <a:pt x="229" y="334"/>
                    </a:lnTo>
                    <a:lnTo>
                      <a:pt x="252" y="334"/>
                    </a:lnTo>
                    <a:close/>
                    <a:moveTo>
                      <a:pt x="208" y="334"/>
                    </a:moveTo>
                    <a:lnTo>
                      <a:pt x="208" y="22"/>
                    </a:lnTo>
                    <a:lnTo>
                      <a:pt x="252" y="22"/>
                    </a:lnTo>
                    <a:lnTo>
                      <a:pt x="252" y="334"/>
                    </a:lnTo>
                    <a:lnTo>
                      <a:pt x="208" y="334"/>
                    </a:lnTo>
                    <a:close/>
                    <a:moveTo>
                      <a:pt x="208" y="22"/>
                    </a:moveTo>
                    <a:lnTo>
                      <a:pt x="208" y="18"/>
                    </a:lnTo>
                    <a:lnTo>
                      <a:pt x="208" y="14"/>
                    </a:lnTo>
                    <a:lnTo>
                      <a:pt x="209" y="10"/>
                    </a:lnTo>
                    <a:lnTo>
                      <a:pt x="211" y="7"/>
                    </a:lnTo>
                    <a:lnTo>
                      <a:pt x="213" y="4"/>
                    </a:lnTo>
                    <a:lnTo>
                      <a:pt x="217" y="2"/>
                    </a:lnTo>
                    <a:lnTo>
                      <a:pt x="222" y="1"/>
                    </a:lnTo>
                    <a:lnTo>
                      <a:pt x="229" y="0"/>
                    </a:lnTo>
                    <a:lnTo>
                      <a:pt x="237" y="1"/>
                    </a:lnTo>
                    <a:lnTo>
                      <a:pt x="243" y="2"/>
                    </a:lnTo>
                    <a:lnTo>
                      <a:pt x="247" y="4"/>
                    </a:lnTo>
                    <a:lnTo>
                      <a:pt x="249" y="7"/>
                    </a:lnTo>
                    <a:lnTo>
                      <a:pt x="251" y="10"/>
                    </a:lnTo>
                    <a:lnTo>
                      <a:pt x="251" y="14"/>
                    </a:lnTo>
                    <a:lnTo>
                      <a:pt x="252" y="18"/>
                    </a:lnTo>
                    <a:lnTo>
                      <a:pt x="252" y="22"/>
                    </a:lnTo>
                    <a:lnTo>
                      <a:pt x="208" y="22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52" name="Freeform 749">
                <a:extLst>
                  <a:ext uri="{FF2B5EF4-FFF2-40B4-BE49-F238E27FC236}">
                    <a16:creationId xmlns:a16="http://schemas.microsoft.com/office/drawing/2014/main" id="{F8F8EE69-78A9-41B1-8720-70D2753FC9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6" y="1572"/>
                <a:ext cx="17" cy="31"/>
              </a:xfrm>
              <a:custGeom>
                <a:avLst/>
                <a:gdLst>
                  <a:gd name="T0" fmla="*/ 0 w 313"/>
                  <a:gd name="T1" fmla="*/ 1 h 585"/>
                  <a:gd name="T2" fmla="*/ 0 w 313"/>
                  <a:gd name="T3" fmla="*/ 0 h 585"/>
                  <a:gd name="T4" fmla="*/ 0 w 313"/>
                  <a:gd name="T5" fmla="*/ 0 h 585"/>
                  <a:gd name="T6" fmla="*/ 0 w 313"/>
                  <a:gd name="T7" fmla="*/ 0 h 585"/>
                  <a:gd name="T8" fmla="*/ 0 w 313"/>
                  <a:gd name="T9" fmla="*/ 0 h 585"/>
                  <a:gd name="T10" fmla="*/ 0 w 313"/>
                  <a:gd name="T11" fmla="*/ 1 h 585"/>
                  <a:gd name="T12" fmla="*/ 0 w 313"/>
                  <a:gd name="T13" fmla="*/ 1 h 585"/>
                  <a:gd name="T14" fmla="*/ 0 w 313"/>
                  <a:gd name="T15" fmla="*/ 1 h 585"/>
                  <a:gd name="T16" fmla="*/ 0 w 313"/>
                  <a:gd name="T17" fmla="*/ 1 h 585"/>
                  <a:gd name="T18" fmla="*/ 0 w 313"/>
                  <a:gd name="T19" fmla="*/ 1 h 585"/>
                  <a:gd name="T20" fmla="*/ 0 w 313"/>
                  <a:gd name="T21" fmla="*/ 1 h 585"/>
                  <a:gd name="T22" fmla="*/ 0 w 313"/>
                  <a:gd name="T23" fmla="*/ 1 h 585"/>
                  <a:gd name="T24" fmla="*/ 0 w 313"/>
                  <a:gd name="T25" fmla="*/ 1 h 585"/>
                  <a:gd name="T26" fmla="*/ 0 w 313"/>
                  <a:gd name="T27" fmla="*/ 1 h 585"/>
                  <a:gd name="T28" fmla="*/ 0 w 313"/>
                  <a:gd name="T29" fmla="*/ 0 h 585"/>
                  <a:gd name="T30" fmla="*/ 0 w 313"/>
                  <a:gd name="T31" fmla="*/ 1 h 585"/>
                  <a:gd name="T32" fmla="*/ 0 w 313"/>
                  <a:gd name="T33" fmla="*/ 1 h 585"/>
                  <a:gd name="T34" fmla="*/ 0 w 313"/>
                  <a:gd name="T35" fmla="*/ 2 h 585"/>
                  <a:gd name="T36" fmla="*/ 0 w 313"/>
                  <a:gd name="T37" fmla="*/ 2 h 585"/>
                  <a:gd name="T38" fmla="*/ 0 w 313"/>
                  <a:gd name="T39" fmla="*/ 1 h 585"/>
                  <a:gd name="T40" fmla="*/ 0 w 313"/>
                  <a:gd name="T41" fmla="*/ 2 h 585"/>
                  <a:gd name="T42" fmla="*/ 0 w 313"/>
                  <a:gd name="T43" fmla="*/ 2 h 585"/>
                  <a:gd name="T44" fmla="*/ 0 w 313"/>
                  <a:gd name="T45" fmla="*/ 2 h 585"/>
                  <a:gd name="T46" fmla="*/ 0 w 313"/>
                  <a:gd name="T47" fmla="*/ 2 h 585"/>
                  <a:gd name="T48" fmla="*/ 0 w 313"/>
                  <a:gd name="T49" fmla="*/ 2 h 585"/>
                  <a:gd name="T50" fmla="*/ 0 w 313"/>
                  <a:gd name="T51" fmla="*/ 2 h 585"/>
                  <a:gd name="T52" fmla="*/ 0 w 313"/>
                  <a:gd name="T53" fmla="*/ 2 h 585"/>
                  <a:gd name="T54" fmla="*/ 0 w 313"/>
                  <a:gd name="T55" fmla="*/ 2 h 585"/>
                  <a:gd name="T56" fmla="*/ 0 w 313"/>
                  <a:gd name="T57" fmla="*/ 2 h 585"/>
                  <a:gd name="T58" fmla="*/ 0 w 313"/>
                  <a:gd name="T59" fmla="*/ 2 h 585"/>
                  <a:gd name="T60" fmla="*/ 0 w 313"/>
                  <a:gd name="T61" fmla="*/ 2 h 585"/>
                  <a:gd name="T62" fmla="*/ 0 w 313"/>
                  <a:gd name="T63" fmla="*/ 2 h 585"/>
                  <a:gd name="T64" fmla="*/ 0 w 313"/>
                  <a:gd name="T65" fmla="*/ 2 h 585"/>
                  <a:gd name="T66" fmla="*/ 1 w 313"/>
                  <a:gd name="T67" fmla="*/ 2 h 585"/>
                  <a:gd name="T68" fmla="*/ 0 w 313"/>
                  <a:gd name="T69" fmla="*/ 2 h 585"/>
                  <a:gd name="T70" fmla="*/ 0 w 313"/>
                  <a:gd name="T71" fmla="*/ 1 h 585"/>
                  <a:gd name="T72" fmla="*/ 0 w 313"/>
                  <a:gd name="T73" fmla="*/ 1 h 585"/>
                  <a:gd name="T74" fmla="*/ 0 w 313"/>
                  <a:gd name="T75" fmla="*/ 1 h 585"/>
                  <a:gd name="T76" fmla="*/ 1 w 313"/>
                  <a:gd name="T77" fmla="*/ 1 h 585"/>
                  <a:gd name="T78" fmla="*/ 1 w 313"/>
                  <a:gd name="T79" fmla="*/ 1 h 585"/>
                  <a:gd name="T80" fmla="*/ 0 w 313"/>
                  <a:gd name="T81" fmla="*/ 1 h 585"/>
                  <a:gd name="T82" fmla="*/ 1 w 313"/>
                  <a:gd name="T83" fmla="*/ 1 h 585"/>
                  <a:gd name="T84" fmla="*/ 1 w 313"/>
                  <a:gd name="T85" fmla="*/ 1 h 585"/>
                  <a:gd name="T86" fmla="*/ 1 w 313"/>
                  <a:gd name="T87" fmla="*/ 0 h 585"/>
                  <a:gd name="T88" fmla="*/ 1 w 313"/>
                  <a:gd name="T89" fmla="*/ 0 h 585"/>
                  <a:gd name="T90" fmla="*/ 1 w 313"/>
                  <a:gd name="T91" fmla="*/ 0 h 585"/>
                  <a:gd name="T92" fmla="*/ 1 w 313"/>
                  <a:gd name="T93" fmla="*/ 0 h 585"/>
                  <a:gd name="T94" fmla="*/ 1 w 313"/>
                  <a:gd name="T95" fmla="*/ 0 h 585"/>
                  <a:gd name="T96" fmla="*/ 1 w 313"/>
                  <a:gd name="T97" fmla="*/ 0 h 585"/>
                  <a:gd name="T98" fmla="*/ 1 w 313"/>
                  <a:gd name="T99" fmla="*/ 0 h 585"/>
                  <a:gd name="T100" fmla="*/ 1 w 313"/>
                  <a:gd name="T101" fmla="*/ 1 h 585"/>
                  <a:gd name="T102" fmla="*/ 1 w 313"/>
                  <a:gd name="T103" fmla="*/ 1 h 585"/>
                  <a:gd name="T104" fmla="*/ 1 w 313"/>
                  <a:gd name="T105" fmla="*/ 1 h 585"/>
                  <a:gd name="T106" fmla="*/ 1 w 313"/>
                  <a:gd name="T107" fmla="*/ 0 h 585"/>
                  <a:gd name="T108" fmla="*/ 1 w 313"/>
                  <a:gd name="T109" fmla="*/ 0 h 585"/>
                  <a:gd name="T110" fmla="*/ 1 w 313"/>
                  <a:gd name="T111" fmla="*/ 0 h 585"/>
                  <a:gd name="T112" fmla="*/ 1 w 313"/>
                  <a:gd name="T113" fmla="*/ 0 h 585"/>
                  <a:gd name="T114" fmla="*/ 1 w 313"/>
                  <a:gd name="T115" fmla="*/ 0 h 585"/>
                  <a:gd name="T116" fmla="*/ 1 w 313"/>
                  <a:gd name="T117" fmla="*/ 0 h 58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13" h="585">
                    <a:moveTo>
                      <a:pt x="5" y="190"/>
                    </a:moveTo>
                    <a:lnTo>
                      <a:pt x="3" y="187"/>
                    </a:lnTo>
                    <a:lnTo>
                      <a:pt x="2" y="183"/>
                    </a:lnTo>
                    <a:lnTo>
                      <a:pt x="0" y="180"/>
                    </a:lnTo>
                    <a:lnTo>
                      <a:pt x="0" y="175"/>
                    </a:lnTo>
                    <a:lnTo>
                      <a:pt x="1" y="172"/>
                    </a:lnTo>
                    <a:lnTo>
                      <a:pt x="3" y="168"/>
                    </a:lnTo>
                    <a:lnTo>
                      <a:pt x="7" y="164"/>
                    </a:lnTo>
                    <a:lnTo>
                      <a:pt x="13" y="160"/>
                    </a:lnTo>
                    <a:lnTo>
                      <a:pt x="19" y="157"/>
                    </a:lnTo>
                    <a:lnTo>
                      <a:pt x="25" y="155"/>
                    </a:lnTo>
                    <a:lnTo>
                      <a:pt x="30" y="155"/>
                    </a:lnTo>
                    <a:lnTo>
                      <a:pt x="33" y="156"/>
                    </a:lnTo>
                    <a:lnTo>
                      <a:pt x="36" y="158"/>
                    </a:lnTo>
                    <a:lnTo>
                      <a:pt x="39" y="161"/>
                    </a:lnTo>
                    <a:lnTo>
                      <a:pt x="41" y="164"/>
                    </a:lnTo>
                    <a:lnTo>
                      <a:pt x="43" y="168"/>
                    </a:lnTo>
                    <a:lnTo>
                      <a:pt x="5" y="190"/>
                    </a:lnTo>
                    <a:close/>
                    <a:moveTo>
                      <a:pt x="43" y="168"/>
                    </a:moveTo>
                    <a:lnTo>
                      <a:pt x="47" y="175"/>
                    </a:lnTo>
                    <a:lnTo>
                      <a:pt x="58" y="195"/>
                    </a:lnTo>
                    <a:lnTo>
                      <a:pt x="73" y="226"/>
                    </a:lnTo>
                    <a:lnTo>
                      <a:pt x="91" y="266"/>
                    </a:lnTo>
                    <a:lnTo>
                      <a:pt x="100" y="288"/>
                    </a:lnTo>
                    <a:lnTo>
                      <a:pt x="108" y="312"/>
                    </a:lnTo>
                    <a:lnTo>
                      <a:pt x="118" y="336"/>
                    </a:lnTo>
                    <a:lnTo>
                      <a:pt x="125" y="362"/>
                    </a:lnTo>
                    <a:lnTo>
                      <a:pt x="132" y="387"/>
                    </a:lnTo>
                    <a:lnTo>
                      <a:pt x="137" y="414"/>
                    </a:lnTo>
                    <a:lnTo>
                      <a:pt x="141" y="440"/>
                    </a:lnTo>
                    <a:lnTo>
                      <a:pt x="144" y="466"/>
                    </a:lnTo>
                    <a:lnTo>
                      <a:pt x="100" y="469"/>
                    </a:lnTo>
                    <a:lnTo>
                      <a:pt x="98" y="445"/>
                    </a:lnTo>
                    <a:lnTo>
                      <a:pt x="94" y="420"/>
                    </a:lnTo>
                    <a:lnTo>
                      <a:pt x="89" y="395"/>
                    </a:lnTo>
                    <a:lnTo>
                      <a:pt x="83" y="371"/>
                    </a:lnTo>
                    <a:lnTo>
                      <a:pt x="75" y="347"/>
                    </a:lnTo>
                    <a:lnTo>
                      <a:pt x="68" y="324"/>
                    </a:lnTo>
                    <a:lnTo>
                      <a:pt x="58" y="302"/>
                    </a:lnTo>
                    <a:lnTo>
                      <a:pt x="50" y="281"/>
                    </a:lnTo>
                    <a:lnTo>
                      <a:pt x="34" y="244"/>
                    </a:lnTo>
                    <a:lnTo>
                      <a:pt x="19" y="215"/>
                    </a:lnTo>
                    <a:lnTo>
                      <a:pt x="9" y="197"/>
                    </a:lnTo>
                    <a:lnTo>
                      <a:pt x="5" y="190"/>
                    </a:lnTo>
                    <a:lnTo>
                      <a:pt x="43" y="168"/>
                    </a:lnTo>
                    <a:close/>
                    <a:moveTo>
                      <a:pt x="100" y="469"/>
                    </a:moveTo>
                    <a:lnTo>
                      <a:pt x="100" y="470"/>
                    </a:lnTo>
                    <a:lnTo>
                      <a:pt x="100" y="469"/>
                    </a:lnTo>
                    <a:lnTo>
                      <a:pt x="122" y="467"/>
                    </a:lnTo>
                    <a:lnTo>
                      <a:pt x="100" y="469"/>
                    </a:lnTo>
                    <a:close/>
                    <a:moveTo>
                      <a:pt x="144" y="466"/>
                    </a:moveTo>
                    <a:lnTo>
                      <a:pt x="146" y="498"/>
                    </a:lnTo>
                    <a:lnTo>
                      <a:pt x="149" y="521"/>
                    </a:lnTo>
                    <a:lnTo>
                      <a:pt x="152" y="538"/>
                    </a:lnTo>
                    <a:lnTo>
                      <a:pt x="156" y="547"/>
                    </a:lnTo>
                    <a:lnTo>
                      <a:pt x="115" y="564"/>
                    </a:lnTo>
                    <a:lnTo>
                      <a:pt x="111" y="551"/>
                    </a:lnTo>
                    <a:lnTo>
                      <a:pt x="106" y="532"/>
                    </a:lnTo>
                    <a:lnTo>
                      <a:pt x="103" y="504"/>
                    </a:lnTo>
                    <a:lnTo>
                      <a:pt x="100" y="469"/>
                    </a:lnTo>
                    <a:lnTo>
                      <a:pt x="144" y="466"/>
                    </a:lnTo>
                    <a:close/>
                    <a:moveTo>
                      <a:pt x="156" y="547"/>
                    </a:moveTo>
                    <a:lnTo>
                      <a:pt x="154" y="548"/>
                    </a:lnTo>
                    <a:lnTo>
                      <a:pt x="148" y="545"/>
                    </a:lnTo>
                    <a:lnTo>
                      <a:pt x="145" y="544"/>
                    </a:lnTo>
                    <a:lnTo>
                      <a:pt x="143" y="542"/>
                    </a:lnTo>
                    <a:lnTo>
                      <a:pt x="143" y="541"/>
                    </a:lnTo>
                    <a:lnTo>
                      <a:pt x="144" y="541"/>
                    </a:lnTo>
                    <a:lnTo>
                      <a:pt x="137" y="584"/>
                    </a:lnTo>
                    <a:lnTo>
                      <a:pt x="130" y="582"/>
                    </a:lnTo>
                    <a:lnTo>
                      <a:pt x="124" y="579"/>
                    </a:lnTo>
                    <a:lnTo>
                      <a:pt x="119" y="572"/>
                    </a:lnTo>
                    <a:lnTo>
                      <a:pt x="115" y="564"/>
                    </a:lnTo>
                    <a:lnTo>
                      <a:pt x="156" y="547"/>
                    </a:lnTo>
                    <a:close/>
                    <a:moveTo>
                      <a:pt x="144" y="541"/>
                    </a:moveTo>
                    <a:lnTo>
                      <a:pt x="145" y="542"/>
                    </a:lnTo>
                    <a:lnTo>
                      <a:pt x="145" y="543"/>
                    </a:lnTo>
                    <a:lnTo>
                      <a:pt x="144" y="544"/>
                    </a:lnTo>
                    <a:lnTo>
                      <a:pt x="141" y="545"/>
                    </a:lnTo>
                    <a:lnTo>
                      <a:pt x="137" y="547"/>
                    </a:lnTo>
                    <a:lnTo>
                      <a:pt x="133" y="548"/>
                    </a:lnTo>
                    <a:lnTo>
                      <a:pt x="130" y="549"/>
                    </a:lnTo>
                    <a:lnTo>
                      <a:pt x="128" y="549"/>
                    </a:lnTo>
                    <a:lnTo>
                      <a:pt x="127" y="549"/>
                    </a:lnTo>
                    <a:lnTo>
                      <a:pt x="127" y="548"/>
                    </a:lnTo>
                    <a:lnTo>
                      <a:pt x="127" y="547"/>
                    </a:lnTo>
                    <a:lnTo>
                      <a:pt x="165" y="569"/>
                    </a:lnTo>
                    <a:lnTo>
                      <a:pt x="162" y="574"/>
                    </a:lnTo>
                    <a:lnTo>
                      <a:pt x="159" y="577"/>
                    </a:lnTo>
                    <a:lnTo>
                      <a:pt x="156" y="580"/>
                    </a:lnTo>
                    <a:lnTo>
                      <a:pt x="152" y="582"/>
                    </a:lnTo>
                    <a:lnTo>
                      <a:pt x="149" y="584"/>
                    </a:lnTo>
                    <a:lnTo>
                      <a:pt x="145" y="585"/>
                    </a:lnTo>
                    <a:lnTo>
                      <a:pt x="141" y="585"/>
                    </a:lnTo>
                    <a:lnTo>
                      <a:pt x="137" y="584"/>
                    </a:lnTo>
                    <a:lnTo>
                      <a:pt x="144" y="541"/>
                    </a:lnTo>
                    <a:close/>
                    <a:moveTo>
                      <a:pt x="127" y="547"/>
                    </a:moveTo>
                    <a:lnTo>
                      <a:pt x="131" y="538"/>
                    </a:lnTo>
                    <a:lnTo>
                      <a:pt x="134" y="521"/>
                    </a:lnTo>
                    <a:lnTo>
                      <a:pt x="177" y="528"/>
                    </a:lnTo>
                    <a:lnTo>
                      <a:pt x="175" y="541"/>
                    </a:lnTo>
                    <a:lnTo>
                      <a:pt x="172" y="552"/>
                    </a:lnTo>
                    <a:lnTo>
                      <a:pt x="168" y="562"/>
                    </a:lnTo>
                    <a:lnTo>
                      <a:pt x="165" y="569"/>
                    </a:lnTo>
                    <a:lnTo>
                      <a:pt x="127" y="547"/>
                    </a:lnTo>
                    <a:close/>
                    <a:moveTo>
                      <a:pt x="134" y="521"/>
                    </a:moveTo>
                    <a:lnTo>
                      <a:pt x="134" y="520"/>
                    </a:lnTo>
                    <a:lnTo>
                      <a:pt x="156" y="524"/>
                    </a:lnTo>
                    <a:lnTo>
                      <a:pt x="134" y="521"/>
                    </a:lnTo>
                    <a:close/>
                    <a:moveTo>
                      <a:pt x="134" y="520"/>
                    </a:moveTo>
                    <a:lnTo>
                      <a:pt x="137" y="510"/>
                    </a:lnTo>
                    <a:lnTo>
                      <a:pt x="142" y="497"/>
                    </a:lnTo>
                    <a:lnTo>
                      <a:pt x="150" y="479"/>
                    </a:lnTo>
                    <a:lnTo>
                      <a:pt x="159" y="460"/>
                    </a:lnTo>
                    <a:lnTo>
                      <a:pt x="199" y="477"/>
                    </a:lnTo>
                    <a:lnTo>
                      <a:pt x="190" y="496"/>
                    </a:lnTo>
                    <a:lnTo>
                      <a:pt x="184" y="511"/>
                    </a:lnTo>
                    <a:lnTo>
                      <a:pt x="179" y="522"/>
                    </a:lnTo>
                    <a:lnTo>
                      <a:pt x="177" y="530"/>
                    </a:lnTo>
                    <a:lnTo>
                      <a:pt x="134" y="520"/>
                    </a:lnTo>
                    <a:close/>
                    <a:moveTo>
                      <a:pt x="159" y="460"/>
                    </a:moveTo>
                    <a:lnTo>
                      <a:pt x="178" y="417"/>
                    </a:lnTo>
                    <a:lnTo>
                      <a:pt x="201" y="366"/>
                    </a:lnTo>
                    <a:lnTo>
                      <a:pt x="211" y="338"/>
                    </a:lnTo>
                    <a:lnTo>
                      <a:pt x="222" y="310"/>
                    </a:lnTo>
                    <a:lnTo>
                      <a:pt x="232" y="280"/>
                    </a:lnTo>
                    <a:lnTo>
                      <a:pt x="243" y="250"/>
                    </a:lnTo>
                    <a:lnTo>
                      <a:pt x="251" y="220"/>
                    </a:lnTo>
                    <a:lnTo>
                      <a:pt x="258" y="190"/>
                    </a:lnTo>
                    <a:lnTo>
                      <a:pt x="264" y="161"/>
                    </a:lnTo>
                    <a:lnTo>
                      <a:pt x="268" y="132"/>
                    </a:lnTo>
                    <a:lnTo>
                      <a:pt x="269" y="118"/>
                    </a:lnTo>
                    <a:lnTo>
                      <a:pt x="269" y="105"/>
                    </a:lnTo>
                    <a:lnTo>
                      <a:pt x="269" y="92"/>
                    </a:lnTo>
                    <a:lnTo>
                      <a:pt x="268" y="78"/>
                    </a:lnTo>
                    <a:lnTo>
                      <a:pt x="267" y="66"/>
                    </a:lnTo>
                    <a:lnTo>
                      <a:pt x="265" y="54"/>
                    </a:lnTo>
                    <a:lnTo>
                      <a:pt x="262" y="42"/>
                    </a:lnTo>
                    <a:lnTo>
                      <a:pt x="259" y="31"/>
                    </a:lnTo>
                    <a:lnTo>
                      <a:pt x="300" y="17"/>
                    </a:lnTo>
                    <a:lnTo>
                      <a:pt x="304" y="29"/>
                    </a:lnTo>
                    <a:lnTo>
                      <a:pt x="307" y="42"/>
                    </a:lnTo>
                    <a:lnTo>
                      <a:pt x="310" y="56"/>
                    </a:lnTo>
                    <a:lnTo>
                      <a:pt x="311" y="69"/>
                    </a:lnTo>
                    <a:lnTo>
                      <a:pt x="312" y="83"/>
                    </a:lnTo>
                    <a:lnTo>
                      <a:pt x="313" y="99"/>
                    </a:lnTo>
                    <a:lnTo>
                      <a:pt x="312" y="113"/>
                    </a:lnTo>
                    <a:lnTo>
                      <a:pt x="311" y="128"/>
                    </a:lnTo>
                    <a:lnTo>
                      <a:pt x="308" y="160"/>
                    </a:lnTo>
                    <a:lnTo>
                      <a:pt x="302" y="192"/>
                    </a:lnTo>
                    <a:lnTo>
                      <a:pt x="295" y="224"/>
                    </a:lnTo>
                    <a:lnTo>
                      <a:pt x="286" y="256"/>
                    </a:lnTo>
                    <a:lnTo>
                      <a:pt x="276" y="288"/>
                    </a:lnTo>
                    <a:lnTo>
                      <a:pt x="265" y="319"/>
                    </a:lnTo>
                    <a:lnTo>
                      <a:pt x="254" y="349"/>
                    </a:lnTo>
                    <a:lnTo>
                      <a:pt x="243" y="379"/>
                    </a:lnTo>
                    <a:lnTo>
                      <a:pt x="219" y="432"/>
                    </a:lnTo>
                    <a:lnTo>
                      <a:pt x="199" y="477"/>
                    </a:lnTo>
                    <a:lnTo>
                      <a:pt x="159" y="460"/>
                    </a:lnTo>
                    <a:close/>
                    <a:moveTo>
                      <a:pt x="259" y="31"/>
                    </a:moveTo>
                    <a:lnTo>
                      <a:pt x="258" y="28"/>
                    </a:lnTo>
                    <a:lnTo>
                      <a:pt x="257" y="24"/>
                    </a:lnTo>
                    <a:lnTo>
                      <a:pt x="256" y="20"/>
                    </a:lnTo>
                    <a:lnTo>
                      <a:pt x="256" y="17"/>
                    </a:lnTo>
                    <a:lnTo>
                      <a:pt x="258" y="13"/>
                    </a:lnTo>
                    <a:lnTo>
                      <a:pt x="261" y="10"/>
                    </a:lnTo>
                    <a:lnTo>
                      <a:pt x="265" y="7"/>
                    </a:lnTo>
                    <a:lnTo>
                      <a:pt x="272" y="4"/>
                    </a:lnTo>
                    <a:lnTo>
                      <a:pt x="278" y="2"/>
                    </a:lnTo>
                    <a:lnTo>
                      <a:pt x="285" y="0"/>
                    </a:lnTo>
                    <a:lnTo>
                      <a:pt x="289" y="2"/>
                    </a:lnTo>
                    <a:lnTo>
                      <a:pt x="293" y="4"/>
                    </a:lnTo>
                    <a:lnTo>
                      <a:pt x="295" y="6"/>
                    </a:lnTo>
                    <a:lnTo>
                      <a:pt x="297" y="9"/>
                    </a:lnTo>
                    <a:lnTo>
                      <a:pt x="299" y="13"/>
                    </a:lnTo>
                    <a:lnTo>
                      <a:pt x="300" y="17"/>
                    </a:lnTo>
                    <a:lnTo>
                      <a:pt x="259" y="31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53" name="Freeform 750">
                <a:extLst>
                  <a:ext uri="{FF2B5EF4-FFF2-40B4-BE49-F238E27FC236}">
                    <a16:creationId xmlns:a16="http://schemas.microsoft.com/office/drawing/2014/main" id="{86C283A2-1855-405D-8C4E-E36FEEFD7D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15" y="1567"/>
                <a:ext cx="17" cy="30"/>
              </a:xfrm>
              <a:custGeom>
                <a:avLst/>
                <a:gdLst>
                  <a:gd name="T0" fmla="*/ 0 w 333"/>
                  <a:gd name="T1" fmla="*/ 0 h 561"/>
                  <a:gd name="T2" fmla="*/ 0 w 333"/>
                  <a:gd name="T3" fmla="*/ 0 h 561"/>
                  <a:gd name="T4" fmla="*/ 0 w 333"/>
                  <a:gd name="T5" fmla="*/ 0 h 561"/>
                  <a:gd name="T6" fmla="*/ 0 w 333"/>
                  <a:gd name="T7" fmla="*/ 0 h 561"/>
                  <a:gd name="T8" fmla="*/ 0 w 333"/>
                  <a:gd name="T9" fmla="*/ 0 h 561"/>
                  <a:gd name="T10" fmla="*/ 0 w 333"/>
                  <a:gd name="T11" fmla="*/ 0 h 561"/>
                  <a:gd name="T12" fmla="*/ 0 w 333"/>
                  <a:gd name="T13" fmla="*/ 0 h 561"/>
                  <a:gd name="T14" fmla="*/ 0 w 333"/>
                  <a:gd name="T15" fmla="*/ 0 h 561"/>
                  <a:gd name="T16" fmla="*/ 0 w 333"/>
                  <a:gd name="T17" fmla="*/ 0 h 561"/>
                  <a:gd name="T18" fmla="*/ 0 w 333"/>
                  <a:gd name="T19" fmla="*/ 0 h 561"/>
                  <a:gd name="T20" fmla="*/ 0 w 333"/>
                  <a:gd name="T21" fmla="*/ 0 h 561"/>
                  <a:gd name="T22" fmla="*/ 0 w 333"/>
                  <a:gd name="T23" fmla="*/ 1 h 561"/>
                  <a:gd name="T24" fmla="*/ 0 w 333"/>
                  <a:gd name="T25" fmla="*/ 1 h 561"/>
                  <a:gd name="T26" fmla="*/ 0 w 333"/>
                  <a:gd name="T27" fmla="*/ 1 h 561"/>
                  <a:gd name="T28" fmla="*/ 0 w 333"/>
                  <a:gd name="T29" fmla="*/ 1 h 561"/>
                  <a:gd name="T30" fmla="*/ 0 w 333"/>
                  <a:gd name="T31" fmla="*/ 1 h 561"/>
                  <a:gd name="T32" fmla="*/ 0 w 333"/>
                  <a:gd name="T33" fmla="*/ 1 h 561"/>
                  <a:gd name="T34" fmla="*/ 0 w 333"/>
                  <a:gd name="T35" fmla="*/ 1 h 561"/>
                  <a:gd name="T36" fmla="*/ 0 w 333"/>
                  <a:gd name="T37" fmla="*/ 1 h 561"/>
                  <a:gd name="T38" fmla="*/ 0 w 333"/>
                  <a:gd name="T39" fmla="*/ 1 h 561"/>
                  <a:gd name="T40" fmla="*/ 0 w 333"/>
                  <a:gd name="T41" fmla="*/ 1 h 561"/>
                  <a:gd name="T42" fmla="*/ 0 w 333"/>
                  <a:gd name="T43" fmla="*/ 1 h 561"/>
                  <a:gd name="T44" fmla="*/ 0 w 333"/>
                  <a:gd name="T45" fmla="*/ 1 h 561"/>
                  <a:gd name="T46" fmla="*/ 0 w 333"/>
                  <a:gd name="T47" fmla="*/ 0 h 561"/>
                  <a:gd name="T48" fmla="*/ 0 w 333"/>
                  <a:gd name="T49" fmla="*/ 0 h 561"/>
                  <a:gd name="T50" fmla="*/ 0 w 333"/>
                  <a:gd name="T51" fmla="*/ 0 h 561"/>
                  <a:gd name="T52" fmla="*/ 0 w 333"/>
                  <a:gd name="T53" fmla="*/ 0 h 561"/>
                  <a:gd name="T54" fmla="*/ 1 w 333"/>
                  <a:gd name="T55" fmla="*/ 1 h 561"/>
                  <a:gd name="T56" fmla="*/ 1 w 333"/>
                  <a:gd name="T57" fmla="*/ 1 h 561"/>
                  <a:gd name="T58" fmla="*/ 1 w 333"/>
                  <a:gd name="T59" fmla="*/ 1 h 561"/>
                  <a:gd name="T60" fmla="*/ 1 w 333"/>
                  <a:gd name="T61" fmla="*/ 1 h 561"/>
                  <a:gd name="T62" fmla="*/ 1 w 333"/>
                  <a:gd name="T63" fmla="*/ 1 h 561"/>
                  <a:gd name="T64" fmla="*/ 1 w 333"/>
                  <a:gd name="T65" fmla="*/ 1 h 561"/>
                  <a:gd name="T66" fmla="*/ 1 w 333"/>
                  <a:gd name="T67" fmla="*/ 1 h 561"/>
                  <a:gd name="T68" fmla="*/ 1 w 333"/>
                  <a:gd name="T69" fmla="*/ 1 h 561"/>
                  <a:gd name="T70" fmla="*/ 1 w 333"/>
                  <a:gd name="T71" fmla="*/ 1 h 561"/>
                  <a:gd name="T72" fmla="*/ 1 w 333"/>
                  <a:gd name="T73" fmla="*/ 1 h 561"/>
                  <a:gd name="T74" fmla="*/ 1 w 333"/>
                  <a:gd name="T75" fmla="*/ 1 h 561"/>
                  <a:gd name="T76" fmla="*/ 1 w 333"/>
                  <a:gd name="T77" fmla="*/ 1 h 561"/>
                  <a:gd name="T78" fmla="*/ 1 w 333"/>
                  <a:gd name="T79" fmla="*/ 1 h 561"/>
                  <a:gd name="T80" fmla="*/ 0 w 333"/>
                  <a:gd name="T81" fmla="*/ 1 h 561"/>
                  <a:gd name="T82" fmla="*/ 1 w 333"/>
                  <a:gd name="T83" fmla="*/ 1 h 561"/>
                  <a:gd name="T84" fmla="*/ 1 w 333"/>
                  <a:gd name="T85" fmla="*/ 1 h 561"/>
                  <a:gd name="T86" fmla="*/ 1 w 333"/>
                  <a:gd name="T87" fmla="*/ 1 h 561"/>
                  <a:gd name="T88" fmla="*/ 1 w 333"/>
                  <a:gd name="T89" fmla="*/ 1 h 561"/>
                  <a:gd name="T90" fmla="*/ 1 w 333"/>
                  <a:gd name="T91" fmla="*/ 1 h 561"/>
                  <a:gd name="T92" fmla="*/ 1 w 333"/>
                  <a:gd name="T93" fmla="*/ 1 h 561"/>
                  <a:gd name="T94" fmla="*/ 1 w 333"/>
                  <a:gd name="T95" fmla="*/ 1 h 561"/>
                  <a:gd name="T96" fmla="*/ 1 w 333"/>
                  <a:gd name="T97" fmla="*/ 1 h 561"/>
                  <a:gd name="T98" fmla="*/ 1 w 333"/>
                  <a:gd name="T99" fmla="*/ 1 h 561"/>
                  <a:gd name="T100" fmla="*/ 1 w 333"/>
                  <a:gd name="T101" fmla="*/ 1 h 561"/>
                  <a:gd name="T102" fmla="*/ 1 w 333"/>
                  <a:gd name="T103" fmla="*/ 1 h 561"/>
                  <a:gd name="T104" fmla="*/ 1 w 333"/>
                  <a:gd name="T105" fmla="*/ 1 h 561"/>
                  <a:gd name="T106" fmla="*/ 1 w 333"/>
                  <a:gd name="T107" fmla="*/ 1 h 561"/>
                  <a:gd name="T108" fmla="*/ 1 w 333"/>
                  <a:gd name="T109" fmla="*/ 1 h 56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33" h="561">
                    <a:moveTo>
                      <a:pt x="2" y="28"/>
                    </a:moveTo>
                    <a:lnTo>
                      <a:pt x="1" y="24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3" y="10"/>
                    </a:lnTo>
                    <a:lnTo>
                      <a:pt x="6" y="7"/>
                    </a:lnTo>
                    <a:lnTo>
                      <a:pt x="11" y="3"/>
                    </a:lnTo>
                    <a:lnTo>
                      <a:pt x="18" y="1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4" y="1"/>
                    </a:lnTo>
                    <a:lnTo>
                      <a:pt x="37" y="3"/>
                    </a:lnTo>
                    <a:lnTo>
                      <a:pt x="41" y="7"/>
                    </a:lnTo>
                    <a:lnTo>
                      <a:pt x="42" y="10"/>
                    </a:lnTo>
                    <a:lnTo>
                      <a:pt x="43" y="14"/>
                    </a:lnTo>
                    <a:lnTo>
                      <a:pt x="44" y="18"/>
                    </a:lnTo>
                    <a:lnTo>
                      <a:pt x="2" y="28"/>
                    </a:lnTo>
                    <a:close/>
                    <a:moveTo>
                      <a:pt x="44" y="18"/>
                    </a:moveTo>
                    <a:lnTo>
                      <a:pt x="47" y="29"/>
                    </a:lnTo>
                    <a:lnTo>
                      <a:pt x="55" y="60"/>
                    </a:lnTo>
                    <a:lnTo>
                      <a:pt x="68" y="105"/>
                    </a:lnTo>
                    <a:lnTo>
                      <a:pt x="86" y="156"/>
                    </a:lnTo>
                    <a:lnTo>
                      <a:pt x="96" y="184"/>
                    </a:lnTo>
                    <a:lnTo>
                      <a:pt x="107" y="211"/>
                    </a:lnTo>
                    <a:lnTo>
                      <a:pt x="119" y="237"/>
                    </a:lnTo>
                    <a:lnTo>
                      <a:pt x="132" y="262"/>
                    </a:lnTo>
                    <a:lnTo>
                      <a:pt x="138" y="274"/>
                    </a:lnTo>
                    <a:lnTo>
                      <a:pt x="145" y="285"/>
                    </a:lnTo>
                    <a:lnTo>
                      <a:pt x="152" y="295"/>
                    </a:lnTo>
                    <a:lnTo>
                      <a:pt x="159" y="305"/>
                    </a:lnTo>
                    <a:lnTo>
                      <a:pt x="166" y="314"/>
                    </a:lnTo>
                    <a:lnTo>
                      <a:pt x="174" y="322"/>
                    </a:lnTo>
                    <a:lnTo>
                      <a:pt x="182" y="328"/>
                    </a:lnTo>
                    <a:lnTo>
                      <a:pt x="189" y="334"/>
                    </a:lnTo>
                    <a:lnTo>
                      <a:pt x="166" y="371"/>
                    </a:lnTo>
                    <a:lnTo>
                      <a:pt x="157" y="364"/>
                    </a:lnTo>
                    <a:lnTo>
                      <a:pt x="148" y="356"/>
                    </a:lnTo>
                    <a:lnTo>
                      <a:pt x="139" y="347"/>
                    </a:lnTo>
                    <a:lnTo>
                      <a:pt x="131" y="338"/>
                    </a:lnTo>
                    <a:lnTo>
                      <a:pt x="122" y="328"/>
                    </a:lnTo>
                    <a:lnTo>
                      <a:pt x="114" y="316"/>
                    </a:lnTo>
                    <a:lnTo>
                      <a:pt x="106" y="303"/>
                    </a:lnTo>
                    <a:lnTo>
                      <a:pt x="99" y="291"/>
                    </a:lnTo>
                    <a:lnTo>
                      <a:pt x="85" y="263"/>
                    </a:lnTo>
                    <a:lnTo>
                      <a:pt x="71" y="235"/>
                    </a:lnTo>
                    <a:lnTo>
                      <a:pt x="58" y="206"/>
                    </a:lnTo>
                    <a:lnTo>
                      <a:pt x="47" y="176"/>
                    </a:lnTo>
                    <a:lnTo>
                      <a:pt x="36" y="148"/>
                    </a:lnTo>
                    <a:lnTo>
                      <a:pt x="27" y="120"/>
                    </a:lnTo>
                    <a:lnTo>
                      <a:pt x="20" y="96"/>
                    </a:lnTo>
                    <a:lnTo>
                      <a:pt x="13" y="73"/>
                    </a:lnTo>
                    <a:lnTo>
                      <a:pt x="5" y="40"/>
                    </a:lnTo>
                    <a:lnTo>
                      <a:pt x="2" y="28"/>
                    </a:lnTo>
                    <a:lnTo>
                      <a:pt x="44" y="18"/>
                    </a:lnTo>
                    <a:close/>
                    <a:moveTo>
                      <a:pt x="189" y="334"/>
                    </a:moveTo>
                    <a:lnTo>
                      <a:pt x="192" y="335"/>
                    </a:lnTo>
                    <a:lnTo>
                      <a:pt x="190" y="334"/>
                    </a:lnTo>
                    <a:lnTo>
                      <a:pt x="178" y="352"/>
                    </a:lnTo>
                    <a:lnTo>
                      <a:pt x="189" y="334"/>
                    </a:lnTo>
                    <a:close/>
                    <a:moveTo>
                      <a:pt x="190" y="334"/>
                    </a:moveTo>
                    <a:lnTo>
                      <a:pt x="207" y="345"/>
                    </a:lnTo>
                    <a:lnTo>
                      <a:pt x="223" y="358"/>
                    </a:lnTo>
                    <a:lnTo>
                      <a:pt x="237" y="369"/>
                    </a:lnTo>
                    <a:lnTo>
                      <a:pt x="250" y="379"/>
                    </a:lnTo>
                    <a:lnTo>
                      <a:pt x="261" y="390"/>
                    </a:lnTo>
                    <a:lnTo>
                      <a:pt x="271" y="399"/>
                    </a:lnTo>
                    <a:lnTo>
                      <a:pt x="279" y="410"/>
                    </a:lnTo>
                    <a:lnTo>
                      <a:pt x="286" y="418"/>
                    </a:lnTo>
                    <a:lnTo>
                      <a:pt x="296" y="433"/>
                    </a:lnTo>
                    <a:lnTo>
                      <a:pt x="304" y="444"/>
                    </a:lnTo>
                    <a:lnTo>
                      <a:pt x="307" y="452"/>
                    </a:lnTo>
                    <a:lnTo>
                      <a:pt x="308" y="455"/>
                    </a:lnTo>
                    <a:lnTo>
                      <a:pt x="267" y="469"/>
                    </a:lnTo>
                    <a:lnTo>
                      <a:pt x="264" y="461"/>
                    </a:lnTo>
                    <a:lnTo>
                      <a:pt x="249" y="440"/>
                    </a:lnTo>
                    <a:lnTo>
                      <a:pt x="236" y="426"/>
                    </a:lnTo>
                    <a:lnTo>
                      <a:pt x="219" y="410"/>
                    </a:lnTo>
                    <a:lnTo>
                      <a:pt x="207" y="400"/>
                    </a:lnTo>
                    <a:lnTo>
                      <a:pt x="195" y="390"/>
                    </a:lnTo>
                    <a:lnTo>
                      <a:pt x="182" y="381"/>
                    </a:lnTo>
                    <a:lnTo>
                      <a:pt x="165" y="371"/>
                    </a:lnTo>
                    <a:lnTo>
                      <a:pt x="190" y="334"/>
                    </a:lnTo>
                    <a:close/>
                    <a:moveTo>
                      <a:pt x="309" y="464"/>
                    </a:moveTo>
                    <a:lnTo>
                      <a:pt x="299" y="561"/>
                    </a:lnTo>
                    <a:lnTo>
                      <a:pt x="267" y="469"/>
                    </a:lnTo>
                    <a:lnTo>
                      <a:pt x="287" y="462"/>
                    </a:lnTo>
                    <a:lnTo>
                      <a:pt x="309" y="464"/>
                    </a:lnTo>
                    <a:close/>
                    <a:moveTo>
                      <a:pt x="266" y="460"/>
                    </a:moveTo>
                    <a:lnTo>
                      <a:pt x="289" y="236"/>
                    </a:lnTo>
                    <a:lnTo>
                      <a:pt x="333" y="240"/>
                    </a:lnTo>
                    <a:lnTo>
                      <a:pt x="309" y="464"/>
                    </a:lnTo>
                    <a:lnTo>
                      <a:pt x="266" y="460"/>
                    </a:lnTo>
                    <a:close/>
                    <a:moveTo>
                      <a:pt x="289" y="236"/>
                    </a:moveTo>
                    <a:lnTo>
                      <a:pt x="290" y="232"/>
                    </a:lnTo>
                    <a:lnTo>
                      <a:pt x="290" y="228"/>
                    </a:lnTo>
                    <a:lnTo>
                      <a:pt x="292" y="223"/>
                    </a:lnTo>
                    <a:lnTo>
                      <a:pt x="294" y="220"/>
                    </a:lnTo>
                    <a:lnTo>
                      <a:pt x="296" y="218"/>
                    </a:lnTo>
                    <a:lnTo>
                      <a:pt x="301" y="216"/>
                    </a:lnTo>
                    <a:lnTo>
                      <a:pt x="307" y="215"/>
                    </a:lnTo>
                    <a:lnTo>
                      <a:pt x="314" y="215"/>
                    </a:lnTo>
                    <a:lnTo>
                      <a:pt x="321" y="217"/>
                    </a:lnTo>
                    <a:lnTo>
                      <a:pt x="326" y="219"/>
                    </a:lnTo>
                    <a:lnTo>
                      <a:pt x="329" y="221"/>
                    </a:lnTo>
                    <a:lnTo>
                      <a:pt x="332" y="224"/>
                    </a:lnTo>
                    <a:lnTo>
                      <a:pt x="333" y="229"/>
                    </a:lnTo>
                    <a:lnTo>
                      <a:pt x="333" y="232"/>
                    </a:lnTo>
                    <a:lnTo>
                      <a:pt x="333" y="236"/>
                    </a:lnTo>
                    <a:lnTo>
                      <a:pt x="333" y="240"/>
                    </a:lnTo>
                    <a:lnTo>
                      <a:pt x="289" y="236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54" name="Freeform 751">
                <a:extLst>
                  <a:ext uri="{FF2B5EF4-FFF2-40B4-BE49-F238E27FC236}">
                    <a16:creationId xmlns:a16="http://schemas.microsoft.com/office/drawing/2014/main" id="{4E8470B8-B218-4F39-A717-843EAAC6347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60" y="1599"/>
                <a:ext cx="154" cy="1029"/>
              </a:xfrm>
              <a:custGeom>
                <a:avLst/>
                <a:gdLst>
                  <a:gd name="T0" fmla="*/ 8 w 2939"/>
                  <a:gd name="T1" fmla="*/ 0 h 19547"/>
                  <a:gd name="T2" fmla="*/ 8 w 2939"/>
                  <a:gd name="T3" fmla="*/ 0 h 19547"/>
                  <a:gd name="T4" fmla="*/ 8 w 2939"/>
                  <a:gd name="T5" fmla="*/ 0 h 19547"/>
                  <a:gd name="T6" fmla="*/ 8 w 2939"/>
                  <a:gd name="T7" fmla="*/ 0 h 19547"/>
                  <a:gd name="T8" fmla="*/ 8 w 2939"/>
                  <a:gd name="T9" fmla="*/ 0 h 19547"/>
                  <a:gd name="T10" fmla="*/ 8 w 2939"/>
                  <a:gd name="T11" fmla="*/ 0 h 19547"/>
                  <a:gd name="T12" fmla="*/ 8 w 2939"/>
                  <a:gd name="T13" fmla="*/ 0 h 19547"/>
                  <a:gd name="T14" fmla="*/ 8 w 2939"/>
                  <a:gd name="T15" fmla="*/ 1 h 19547"/>
                  <a:gd name="T16" fmla="*/ 8 w 2939"/>
                  <a:gd name="T17" fmla="*/ 1 h 19547"/>
                  <a:gd name="T18" fmla="*/ 8 w 2939"/>
                  <a:gd name="T19" fmla="*/ 1 h 19547"/>
                  <a:gd name="T20" fmla="*/ 8 w 2939"/>
                  <a:gd name="T21" fmla="*/ 1 h 19547"/>
                  <a:gd name="T22" fmla="*/ 8 w 2939"/>
                  <a:gd name="T23" fmla="*/ 0 h 19547"/>
                  <a:gd name="T24" fmla="*/ 8 w 2939"/>
                  <a:gd name="T25" fmla="*/ 0 h 19547"/>
                  <a:gd name="T26" fmla="*/ 8 w 2939"/>
                  <a:gd name="T27" fmla="*/ 1 h 19547"/>
                  <a:gd name="T28" fmla="*/ 8 w 2939"/>
                  <a:gd name="T29" fmla="*/ 1 h 19547"/>
                  <a:gd name="T30" fmla="*/ 8 w 2939"/>
                  <a:gd name="T31" fmla="*/ 1 h 19547"/>
                  <a:gd name="T32" fmla="*/ 8 w 2939"/>
                  <a:gd name="T33" fmla="*/ 1 h 19547"/>
                  <a:gd name="T34" fmla="*/ 8 w 2939"/>
                  <a:gd name="T35" fmla="*/ 1 h 19547"/>
                  <a:gd name="T36" fmla="*/ 8 w 2939"/>
                  <a:gd name="T37" fmla="*/ 1 h 19547"/>
                  <a:gd name="T38" fmla="*/ 8 w 2939"/>
                  <a:gd name="T39" fmla="*/ 1 h 19547"/>
                  <a:gd name="T40" fmla="*/ 0 w 2939"/>
                  <a:gd name="T41" fmla="*/ 54 h 19547"/>
                  <a:gd name="T42" fmla="*/ 8 w 2939"/>
                  <a:gd name="T43" fmla="*/ 1 h 19547"/>
                  <a:gd name="T44" fmla="*/ 8 w 2939"/>
                  <a:gd name="T45" fmla="*/ 1 h 19547"/>
                  <a:gd name="T46" fmla="*/ 8 w 2939"/>
                  <a:gd name="T47" fmla="*/ 1 h 19547"/>
                  <a:gd name="T48" fmla="*/ 8 w 2939"/>
                  <a:gd name="T49" fmla="*/ 1 h 19547"/>
                  <a:gd name="T50" fmla="*/ 8 w 2939"/>
                  <a:gd name="T51" fmla="*/ 1 h 19547"/>
                  <a:gd name="T52" fmla="*/ 8 w 2939"/>
                  <a:gd name="T53" fmla="*/ 1 h 19547"/>
                  <a:gd name="T54" fmla="*/ 8 w 2939"/>
                  <a:gd name="T55" fmla="*/ 1 h 19547"/>
                  <a:gd name="T56" fmla="*/ 8 w 2939"/>
                  <a:gd name="T57" fmla="*/ 1 h 19547"/>
                  <a:gd name="T58" fmla="*/ 8 w 2939"/>
                  <a:gd name="T59" fmla="*/ 1 h 19547"/>
                  <a:gd name="T60" fmla="*/ 8 w 2939"/>
                  <a:gd name="T61" fmla="*/ 1 h 19547"/>
                  <a:gd name="T62" fmla="*/ 8 w 2939"/>
                  <a:gd name="T63" fmla="*/ 1 h 19547"/>
                  <a:gd name="T64" fmla="*/ 8 w 2939"/>
                  <a:gd name="T65" fmla="*/ 1 h 19547"/>
                  <a:gd name="T66" fmla="*/ 7 w 2939"/>
                  <a:gd name="T67" fmla="*/ 1 h 19547"/>
                  <a:gd name="T68" fmla="*/ 7 w 2939"/>
                  <a:gd name="T69" fmla="*/ 1 h 19547"/>
                  <a:gd name="T70" fmla="*/ 7 w 2939"/>
                  <a:gd name="T71" fmla="*/ 0 h 19547"/>
                  <a:gd name="T72" fmla="*/ 7 w 2939"/>
                  <a:gd name="T73" fmla="*/ 0 h 19547"/>
                  <a:gd name="T74" fmla="*/ 7 w 2939"/>
                  <a:gd name="T75" fmla="*/ 0 h 19547"/>
                  <a:gd name="T76" fmla="*/ 7 w 2939"/>
                  <a:gd name="T77" fmla="*/ 0 h 19547"/>
                  <a:gd name="T78" fmla="*/ 8 w 2939"/>
                  <a:gd name="T79" fmla="*/ 1 h 19547"/>
                  <a:gd name="T80" fmla="*/ 8 w 2939"/>
                  <a:gd name="T81" fmla="*/ 1 h 19547"/>
                  <a:gd name="T82" fmla="*/ 7 w 2939"/>
                  <a:gd name="T83" fmla="*/ 0 h 19547"/>
                  <a:gd name="T84" fmla="*/ 7 w 2939"/>
                  <a:gd name="T85" fmla="*/ 0 h 19547"/>
                  <a:gd name="T86" fmla="*/ 7 w 2939"/>
                  <a:gd name="T87" fmla="*/ 0 h 19547"/>
                  <a:gd name="T88" fmla="*/ 7 w 2939"/>
                  <a:gd name="T89" fmla="*/ 0 h 19547"/>
                  <a:gd name="T90" fmla="*/ 7 w 2939"/>
                  <a:gd name="T91" fmla="*/ 0 h 19547"/>
                  <a:gd name="T92" fmla="*/ 7 w 2939"/>
                  <a:gd name="T93" fmla="*/ 0 h 1954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2939" h="19547">
                    <a:moveTo>
                      <a:pt x="2894" y="62"/>
                    </a:moveTo>
                    <a:lnTo>
                      <a:pt x="2896" y="58"/>
                    </a:lnTo>
                    <a:lnTo>
                      <a:pt x="2896" y="54"/>
                    </a:lnTo>
                    <a:lnTo>
                      <a:pt x="2898" y="50"/>
                    </a:lnTo>
                    <a:lnTo>
                      <a:pt x="2899" y="47"/>
                    </a:lnTo>
                    <a:lnTo>
                      <a:pt x="2902" y="45"/>
                    </a:lnTo>
                    <a:lnTo>
                      <a:pt x="2906" y="43"/>
                    </a:lnTo>
                    <a:lnTo>
                      <a:pt x="2912" y="42"/>
                    </a:lnTo>
                    <a:lnTo>
                      <a:pt x="2919" y="42"/>
                    </a:lnTo>
                    <a:lnTo>
                      <a:pt x="2926" y="44"/>
                    </a:lnTo>
                    <a:lnTo>
                      <a:pt x="2931" y="45"/>
                    </a:lnTo>
                    <a:lnTo>
                      <a:pt x="2934" y="48"/>
                    </a:lnTo>
                    <a:lnTo>
                      <a:pt x="2937" y="51"/>
                    </a:lnTo>
                    <a:lnTo>
                      <a:pt x="2939" y="54"/>
                    </a:lnTo>
                    <a:lnTo>
                      <a:pt x="2939" y="58"/>
                    </a:lnTo>
                    <a:lnTo>
                      <a:pt x="2939" y="63"/>
                    </a:lnTo>
                    <a:lnTo>
                      <a:pt x="2939" y="67"/>
                    </a:lnTo>
                    <a:lnTo>
                      <a:pt x="2894" y="62"/>
                    </a:lnTo>
                    <a:close/>
                    <a:moveTo>
                      <a:pt x="2939" y="67"/>
                    </a:moveTo>
                    <a:lnTo>
                      <a:pt x="2937" y="74"/>
                    </a:lnTo>
                    <a:lnTo>
                      <a:pt x="2935" y="92"/>
                    </a:lnTo>
                    <a:lnTo>
                      <a:pt x="2931" y="120"/>
                    </a:lnTo>
                    <a:lnTo>
                      <a:pt x="2925" y="154"/>
                    </a:lnTo>
                    <a:lnTo>
                      <a:pt x="2917" y="191"/>
                    </a:lnTo>
                    <a:lnTo>
                      <a:pt x="2907" y="231"/>
                    </a:lnTo>
                    <a:lnTo>
                      <a:pt x="2901" y="251"/>
                    </a:lnTo>
                    <a:lnTo>
                      <a:pt x="2894" y="270"/>
                    </a:lnTo>
                    <a:lnTo>
                      <a:pt x="2886" y="289"/>
                    </a:lnTo>
                    <a:lnTo>
                      <a:pt x="2879" y="306"/>
                    </a:lnTo>
                    <a:lnTo>
                      <a:pt x="2840" y="286"/>
                    </a:lnTo>
                    <a:lnTo>
                      <a:pt x="2847" y="270"/>
                    </a:lnTo>
                    <a:lnTo>
                      <a:pt x="2854" y="253"/>
                    </a:lnTo>
                    <a:lnTo>
                      <a:pt x="2860" y="236"/>
                    </a:lnTo>
                    <a:lnTo>
                      <a:pt x="2866" y="217"/>
                    </a:lnTo>
                    <a:lnTo>
                      <a:pt x="2875" y="180"/>
                    </a:lnTo>
                    <a:lnTo>
                      <a:pt x="2882" y="144"/>
                    </a:lnTo>
                    <a:lnTo>
                      <a:pt x="2888" y="112"/>
                    </a:lnTo>
                    <a:lnTo>
                      <a:pt x="2892" y="86"/>
                    </a:lnTo>
                    <a:lnTo>
                      <a:pt x="2894" y="69"/>
                    </a:lnTo>
                    <a:lnTo>
                      <a:pt x="2894" y="62"/>
                    </a:lnTo>
                    <a:lnTo>
                      <a:pt x="2939" y="67"/>
                    </a:lnTo>
                    <a:close/>
                    <a:moveTo>
                      <a:pt x="2839" y="286"/>
                    </a:moveTo>
                    <a:lnTo>
                      <a:pt x="2838" y="289"/>
                    </a:lnTo>
                    <a:lnTo>
                      <a:pt x="2840" y="286"/>
                    </a:lnTo>
                    <a:lnTo>
                      <a:pt x="2860" y="296"/>
                    </a:lnTo>
                    <a:lnTo>
                      <a:pt x="2839" y="286"/>
                    </a:lnTo>
                    <a:close/>
                    <a:moveTo>
                      <a:pt x="2879" y="305"/>
                    </a:moveTo>
                    <a:lnTo>
                      <a:pt x="2866" y="334"/>
                    </a:lnTo>
                    <a:lnTo>
                      <a:pt x="2855" y="359"/>
                    </a:lnTo>
                    <a:lnTo>
                      <a:pt x="2846" y="382"/>
                    </a:lnTo>
                    <a:lnTo>
                      <a:pt x="2840" y="401"/>
                    </a:lnTo>
                    <a:lnTo>
                      <a:pt x="2833" y="430"/>
                    </a:lnTo>
                    <a:lnTo>
                      <a:pt x="2831" y="439"/>
                    </a:lnTo>
                    <a:lnTo>
                      <a:pt x="2787" y="433"/>
                    </a:lnTo>
                    <a:lnTo>
                      <a:pt x="2790" y="422"/>
                    </a:lnTo>
                    <a:lnTo>
                      <a:pt x="2798" y="391"/>
                    </a:lnTo>
                    <a:lnTo>
                      <a:pt x="2804" y="370"/>
                    </a:lnTo>
                    <a:lnTo>
                      <a:pt x="2814" y="344"/>
                    </a:lnTo>
                    <a:lnTo>
                      <a:pt x="2825" y="316"/>
                    </a:lnTo>
                    <a:lnTo>
                      <a:pt x="2839" y="286"/>
                    </a:lnTo>
                    <a:lnTo>
                      <a:pt x="2879" y="305"/>
                    </a:lnTo>
                    <a:close/>
                    <a:moveTo>
                      <a:pt x="2831" y="439"/>
                    </a:moveTo>
                    <a:lnTo>
                      <a:pt x="0" y="19547"/>
                    </a:lnTo>
                    <a:lnTo>
                      <a:pt x="2787" y="433"/>
                    </a:lnTo>
                    <a:lnTo>
                      <a:pt x="2810" y="436"/>
                    </a:lnTo>
                    <a:lnTo>
                      <a:pt x="2831" y="439"/>
                    </a:lnTo>
                    <a:close/>
                    <a:moveTo>
                      <a:pt x="2787" y="433"/>
                    </a:moveTo>
                    <a:lnTo>
                      <a:pt x="2788" y="429"/>
                    </a:lnTo>
                    <a:lnTo>
                      <a:pt x="2789" y="418"/>
                    </a:lnTo>
                    <a:lnTo>
                      <a:pt x="2789" y="400"/>
                    </a:lnTo>
                    <a:lnTo>
                      <a:pt x="2788" y="379"/>
                    </a:lnTo>
                    <a:lnTo>
                      <a:pt x="2786" y="368"/>
                    </a:lnTo>
                    <a:lnTo>
                      <a:pt x="2784" y="355"/>
                    </a:lnTo>
                    <a:lnTo>
                      <a:pt x="2781" y="343"/>
                    </a:lnTo>
                    <a:lnTo>
                      <a:pt x="2777" y="331"/>
                    </a:lnTo>
                    <a:lnTo>
                      <a:pt x="2771" y="318"/>
                    </a:lnTo>
                    <a:lnTo>
                      <a:pt x="2764" y="307"/>
                    </a:lnTo>
                    <a:lnTo>
                      <a:pt x="2756" y="296"/>
                    </a:lnTo>
                    <a:lnTo>
                      <a:pt x="2746" y="286"/>
                    </a:lnTo>
                    <a:lnTo>
                      <a:pt x="2777" y="253"/>
                    </a:lnTo>
                    <a:lnTo>
                      <a:pt x="2783" y="260"/>
                    </a:lnTo>
                    <a:lnTo>
                      <a:pt x="2789" y="266"/>
                    </a:lnTo>
                    <a:lnTo>
                      <a:pt x="2794" y="273"/>
                    </a:lnTo>
                    <a:lnTo>
                      <a:pt x="2799" y="281"/>
                    </a:lnTo>
                    <a:lnTo>
                      <a:pt x="2809" y="296"/>
                    </a:lnTo>
                    <a:lnTo>
                      <a:pt x="2816" y="311"/>
                    </a:lnTo>
                    <a:lnTo>
                      <a:pt x="2822" y="327"/>
                    </a:lnTo>
                    <a:lnTo>
                      <a:pt x="2826" y="342"/>
                    </a:lnTo>
                    <a:lnTo>
                      <a:pt x="2829" y="357"/>
                    </a:lnTo>
                    <a:lnTo>
                      <a:pt x="2831" y="372"/>
                    </a:lnTo>
                    <a:lnTo>
                      <a:pt x="2833" y="398"/>
                    </a:lnTo>
                    <a:lnTo>
                      <a:pt x="2833" y="420"/>
                    </a:lnTo>
                    <a:lnTo>
                      <a:pt x="2831" y="434"/>
                    </a:lnTo>
                    <a:lnTo>
                      <a:pt x="2831" y="439"/>
                    </a:lnTo>
                    <a:lnTo>
                      <a:pt x="2787" y="433"/>
                    </a:lnTo>
                    <a:close/>
                    <a:moveTo>
                      <a:pt x="2776" y="253"/>
                    </a:moveTo>
                    <a:lnTo>
                      <a:pt x="2778" y="254"/>
                    </a:lnTo>
                    <a:lnTo>
                      <a:pt x="2777" y="253"/>
                    </a:lnTo>
                    <a:lnTo>
                      <a:pt x="2761" y="269"/>
                    </a:lnTo>
                    <a:lnTo>
                      <a:pt x="2776" y="253"/>
                    </a:lnTo>
                    <a:close/>
                    <a:moveTo>
                      <a:pt x="2747" y="286"/>
                    </a:moveTo>
                    <a:lnTo>
                      <a:pt x="2734" y="273"/>
                    </a:lnTo>
                    <a:lnTo>
                      <a:pt x="2719" y="258"/>
                    </a:lnTo>
                    <a:lnTo>
                      <a:pt x="2703" y="241"/>
                    </a:lnTo>
                    <a:lnTo>
                      <a:pt x="2688" y="222"/>
                    </a:lnTo>
                    <a:lnTo>
                      <a:pt x="2655" y="181"/>
                    </a:lnTo>
                    <a:lnTo>
                      <a:pt x="2624" y="139"/>
                    </a:lnTo>
                    <a:lnTo>
                      <a:pt x="2596" y="99"/>
                    </a:lnTo>
                    <a:lnTo>
                      <a:pt x="2573" y="67"/>
                    </a:lnTo>
                    <a:lnTo>
                      <a:pt x="2558" y="44"/>
                    </a:lnTo>
                    <a:lnTo>
                      <a:pt x="2553" y="36"/>
                    </a:lnTo>
                    <a:lnTo>
                      <a:pt x="2588" y="11"/>
                    </a:lnTo>
                    <a:lnTo>
                      <a:pt x="2595" y="20"/>
                    </a:lnTo>
                    <a:lnTo>
                      <a:pt x="2609" y="42"/>
                    </a:lnTo>
                    <a:lnTo>
                      <a:pt x="2631" y="74"/>
                    </a:lnTo>
                    <a:lnTo>
                      <a:pt x="2658" y="112"/>
                    </a:lnTo>
                    <a:lnTo>
                      <a:pt x="2689" y="153"/>
                    </a:lnTo>
                    <a:lnTo>
                      <a:pt x="2719" y="191"/>
                    </a:lnTo>
                    <a:lnTo>
                      <a:pt x="2735" y="210"/>
                    </a:lnTo>
                    <a:lnTo>
                      <a:pt x="2749" y="226"/>
                    </a:lnTo>
                    <a:lnTo>
                      <a:pt x="2763" y="241"/>
                    </a:lnTo>
                    <a:lnTo>
                      <a:pt x="2776" y="253"/>
                    </a:lnTo>
                    <a:lnTo>
                      <a:pt x="2747" y="286"/>
                    </a:lnTo>
                    <a:close/>
                    <a:moveTo>
                      <a:pt x="2553" y="36"/>
                    </a:moveTo>
                    <a:lnTo>
                      <a:pt x="2550" y="32"/>
                    </a:lnTo>
                    <a:lnTo>
                      <a:pt x="2549" y="29"/>
                    </a:lnTo>
                    <a:lnTo>
                      <a:pt x="2546" y="26"/>
                    </a:lnTo>
                    <a:lnTo>
                      <a:pt x="2546" y="22"/>
                    </a:lnTo>
                    <a:lnTo>
                      <a:pt x="2546" y="18"/>
                    </a:lnTo>
                    <a:lnTo>
                      <a:pt x="2549" y="14"/>
                    </a:lnTo>
                    <a:lnTo>
                      <a:pt x="2553" y="9"/>
                    </a:lnTo>
                    <a:lnTo>
                      <a:pt x="2559" y="5"/>
                    </a:lnTo>
                    <a:lnTo>
                      <a:pt x="2565" y="2"/>
                    </a:lnTo>
                    <a:lnTo>
                      <a:pt x="2570" y="0"/>
                    </a:lnTo>
                    <a:lnTo>
                      <a:pt x="2574" y="0"/>
                    </a:lnTo>
                    <a:lnTo>
                      <a:pt x="2578" y="0"/>
                    </a:lnTo>
                    <a:lnTo>
                      <a:pt x="2581" y="2"/>
                    </a:lnTo>
                    <a:lnTo>
                      <a:pt x="2584" y="5"/>
                    </a:lnTo>
                    <a:lnTo>
                      <a:pt x="2586" y="8"/>
                    </a:lnTo>
                    <a:lnTo>
                      <a:pt x="2588" y="11"/>
                    </a:lnTo>
                    <a:lnTo>
                      <a:pt x="2553" y="36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55" name="Freeform 752">
                <a:extLst>
                  <a:ext uri="{FF2B5EF4-FFF2-40B4-BE49-F238E27FC236}">
                    <a16:creationId xmlns:a16="http://schemas.microsoft.com/office/drawing/2014/main" id="{EE8DA192-D33F-498E-8EC5-EE504983A37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0" y="1582"/>
                <a:ext cx="7" cy="28"/>
              </a:xfrm>
              <a:custGeom>
                <a:avLst/>
                <a:gdLst>
                  <a:gd name="T0" fmla="*/ 0 w 136"/>
                  <a:gd name="T1" fmla="*/ 1 h 515"/>
                  <a:gd name="T2" fmla="*/ 0 w 136"/>
                  <a:gd name="T3" fmla="*/ 1 h 515"/>
                  <a:gd name="T4" fmla="*/ 0 w 136"/>
                  <a:gd name="T5" fmla="*/ 1 h 515"/>
                  <a:gd name="T6" fmla="*/ 0 w 136"/>
                  <a:gd name="T7" fmla="*/ 2 h 515"/>
                  <a:gd name="T8" fmla="*/ 0 w 136"/>
                  <a:gd name="T9" fmla="*/ 2 h 515"/>
                  <a:gd name="T10" fmla="*/ 0 w 136"/>
                  <a:gd name="T11" fmla="*/ 2 h 515"/>
                  <a:gd name="T12" fmla="*/ 0 w 136"/>
                  <a:gd name="T13" fmla="*/ 2 h 515"/>
                  <a:gd name="T14" fmla="*/ 0 w 136"/>
                  <a:gd name="T15" fmla="*/ 2 h 515"/>
                  <a:gd name="T16" fmla="*/ 0 w 136"/>
                  <a:gd name="T17" fmla="*/ 2 h 515"/>
                  <a:gd name="T18" fmla="*/ 0 w 136"/>
                  <a:gd name="T19" fmla="*/ 2 h 515"/>
                  <a:gd name="T20" fmla="*/ 0 w 136"/>
                  <a:gd name="T21" fmla="*/ 2 h 515"/>
                  <a:gd name="T22" fmla="*/ 0 w 136"/>
                  <a:gd name="T23" fmla="*/ 1 h 515"/>
                  <a:gd name="T24" fmla="*/ 0 w 136"/>
                  <a:gd name="T25" fmla="*/ 1 h 515"/>
                  <a:gd name="T26" fmla="*/ 0 w 136"/>
                  <a:gd name="T27" fmla="*/ 1 h 515"/>
                  <a:gd name="T28" fmla="*/ 0 w 136"/>
                  <a:gd name="T29" fmla="*/ 1 h 515"/>
                  <a:gd name="T30" fmla="*/ 0 w 136"/>
                  <a:gd name="T31" fmla="*/ 1 h 515"/>
                  <a:gd name="T32" fmla="*/ 0 w 136"/>
                  <a:gd name="T33" fmla="*/ 1 h 515"/>
                  <a:gd name="T34" fmla="*/ 0 w 136"/>
                  <a:gd name="T35" fmla="*/ 1 h 515"/>
                  <a:gd name="T36" fmla="*/ 0 w 136"/>
                  <a:gd name="T37" fmla="*/ 1 h 515"/>
                  <a:gd name="T38" fmla="*/ 0 w 136"/>
                  <a:gd name="T39" fmla="*/ 1 h 515"/>
                  <a:gd name="T40" fmla="*/ 0 w 136"/>
                  <a:gd name="T41" fmla="*/ 1 h 515"/>
                  <a:gd name="T42" fmla="*/ 0 w 136"/>
                  <a:gd name="T43" fmla="*/ 1 h 515"/>
                  <a:gd name="T44" fmla="*/ 0 w 136"/>
                  <a:gd name="T45" fmla="*/ 1 h 515"/>
                  <a:gd name="T46" fmla="*/ 0 w 136"/>
                  <a:gd name="T47" fmla="*/ 1 h 515"/>
                  <a:gd name="T48" fmla="*/ 0 w 136"/>
                  <a:gd name="T49" fmla="*/ 0 h 515"/>
                  <a:gd name="T50" fmla="*/ 0 w 136"/>
                  <a:gd name="T51" fmla="*/ 0 h 515"/>
                  <a:gd name="T52" fmla="*/ 0 w 136"/>
                  <a:gd name="T53" fmla="*/ 0 h 515"/>
                  <a:gd name="T54" fmla="*/ 0 w 136"/>
                  <a:gd name="T55" fmla="*/ 0 h 515"/>
                  <a:gd name="T56" fmla="*/ 0 w 136"/>
                  <a:gd name="T57" fmla="*/ 0 h 515"/>
                  <a:gd name="T58" fmla="*/ 0 w 136"/>
                  <a:gd name="T59" fmla="*/ 0 h 515"/>
                  <a:gd name="T60" fmla="*/ 0 w 136"/>
                  <a:gd name="T61" fmla="*/ 0 h 515"/>
                  <a:gd name="T62" fmla="*/ 0 w 136"/>
                  <a:gd name="T63" fmla="*/ 0 h 515"/>
                  <a:gd name="T64" fmla="*/ 0 w 136"/>
                  <a:gd name="T65" fmla="*/ 0 h 515"/>
                  <a:gd name="T66" fmla="*/ 0 w 136"/>
                  <a:gd name="T67" fmla="*/ 0 h 515"/>
                  <a:gd name="T68" fmla="*/ 0 w 136"/>
                  <a:gd name="T69" fmla="*/ 1 h 515"/>
                  <a:gd name="T70" fmla="*/ 0 w 136"/>
                  <a:gd name="T71" fmla="*/ 1 h 515"/>
                  <a:gd name="T72" fmla="*/ 0 w 136"/>
                  <a:gd name="T73" fmla="*/ 1 h 515"/>
                  <a:gd name="T74" fmla="*/ 0 w 136"/>
                  <a:gd name="T75" fmla="*/ 1 h 515"/>
                  <a:gd name="T76" fmla="*/ 0 w 136"/>
                  <a:gd name="T77" fmla="*/ 1 h 515"/>
                  <a:gd name="T78" fmla="*/ 0 w 136"/>
                  <a:gd name="T79" fmla="*/ 1 h 515"/>
                  <a:gd name="T80" fmla="*/ 0 w 136"/>
                  <a:gd name="T81" fmla="*/ 1 h 515"/>
                  <a:gd name="T82" fmla="*/ 0 w 136"/>
                  <a:gd name="T83" fmla="*/ 0 h 515"/>
                  <a:gd name="T84" fmla="*/ 0 w 136"/>
                  <a:gd name="T85" fmla="*/ 0 h 515"/>
                  <a:gd name="T86" fmla="*/ 0 w 136"/>
                  <a:gd name="T87" fmla="*/ 0 h 515"/>
                  <a:gd name="T88" fmla="*/ 0 w 136"/>
                  <a:gd name="T89" fmla="*/ 0 h 515"/>
                  <a:gd name="T90" fmla="*/ 0 w 136"/>
                  <a:gd name="T91" fmla="*/ 0 h 515"/>
                  <a:gd name="T92" fmla="*/ 0 w 136"/>
                  <a:gd name="T93" fmla="*/ 0 h 515"/>
                  <a:gd name="T94" fmla="*/ 0 w 136"/>
                  <a:gd name="T95" fmla="*/ 0 h 515"/>
                  <a:gd name="T96" fmla="*/ 0 w 136"/>
                  <a:gd name="T97" fmla="*/ 0 h 515"/>
                  <a:gd name="T98" fmla="*/ 0 w 136"/>
                  <a:gd name="T99" fmla="*/ 0 h 515"/>
                  <a:gd name="T100" fmla="*/ 0 w 136"/>
                  <a:gd name="T101" fmla="*/ 0 h 515"/>
                  <a:gd name="T102" fmla="*/ 0 w 136"/>
                  <a:gd name="T103" fmla="*/ 0 h 515"/>
                  <a:gd name="T104" fmla="*/ 0 w 136"/>
                  <a:gd name="T105" fmla="*/ 0 h 515"/>
                  <a:gd name="T106" fmla="*/ 0 w 136"/>
                  <a:gd name="T107" fmla="*/ 0 h 515"/>
                  <a:gd name="T108" fmla="*/ 0 w 136"/>
                  <a:gd name="T109" fmla="*/ 0 h 515"/>
                  <a:gd name="T110" fmla="*/ 0 w 136"/>
                  <a:gd name="T111" fmla="*/ 0 h 515"/>
                  <a:gd name="T112" fmla="*/ 0 w 136"/>
                  <a:gd name="T113" fmla="*/ 0 h 515"/>
                  <a:gd name="T114" fmla="*/ 0 w 136"/>
                  <a:gd name="T115" fmla="*/ 0 h 515"/>
                  <a:gd name="T116" fmla="*/ 0 w 136"/>
                  <a:gd name="T117" fmla="*/ 0 h 51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36" h="515">
                    <a:moveTo>
                      <a:pt x="44" y="497"/>
                    </a:moveTo>
                    <a:lnTo>
                      <a:pt x="43" y="501"/>
                    </a:lnTo>
                    <a:lnTo>
                      <a:pt x="42" y="504"/>
                    </a:lnTo>
                    <a:lnTo>
                      <a:pt x="40" y="508"/>
                    </a:lnTo>
                    <a:lnTo>
                      <a:pt x="38" y="510"/>
                    </a:lnTo>
                    <a:lnTo>
                      <a:pt x="35" y="513"/>
                    </a:lnTo>
                    <a:lnTo>
                      <a:pt x="31" y="515"/>
                    </a:lnTo>
                    <a:lnTo>
                      <a:pt x="25" y="515"/>
                    </a:lnTo>
                    <a:lnTo>
                      <a:pt x="18" y="513"/>
                    </a:lnTo>
                    <a:lnTo>
                      <a:pt x="10" y="510"/>
                    </a:lnTo>
                    <a:lnTo>
                      <a:pt x="6" y="507"/>
                    </a:lnTo>
                    <a:lnTo>
                      <a:pt x="2" y="504"/>
                    </a:lnTo>
                    <a:lnTo>
                      <a:pt x="1" y="501"/>
                    </a:lnTo>
                    <a:lnTo>
                      <a:pt x="0" y="498"/>
                    </a:lnTo>
                    <a:lnTo>
                      <a:pt x="0" y="494"/>
                    </a:lnTo>
                    <a:lnTo>
                      <a:pt x="1" y="490"/>
                    </a:lnTo>
                    <a:lnTo>
                      <a:pt x="2" y="486"/>
                    </a:lnTo>
                    <a:lnTo>
                      <a:pt x="44" y="497"/>
                    </a:lnTo>
                    <a:close/>
                    <a:moveTo>
                      <a:pt x="2" y="486"/>
                    </a:moveTo>
                    <a:lnTo>
                      <a:pt x="6" y="470"/>
                    </a:lnTo>
                    <a:lnTo>
                      <a:pt x="17" y="426"/>
                    </a:lnTo>
                    <a:lnTo>
                      <a:pt x="32" y="362"/>
                    </a:lnTo>
                    <a:lnTo>
                      <a:pt x="49" y="287"/>
                    </a:lnTo>
                    <a:lnTo>
                      <a:pt x="67" y="208"/>
                    </a:lnTo>
                    <a:lnTo>
                      <a:pt x="81" y="133"/>
                    </a:lnTo>
                    <a:lnTo>
                      <a:pt x="86" y="98"/>
                    </a:lnTo>
                    <a:lnTo>
                      <a:pt x="90" y="68"/>
                    </a:lnTo>
                    <a:lnTo>
                      <a:pt x="92" y="43"/>
                    </a:lnTo>
                    <a:lnTo>
                      <a:pt x="92" y="23"/>
                    </a:lnTo>
                    <a:lnTo>
                      <a:pt x="135" y="20"/>
                    </a:lnTo>
                    <a:lnTo>
                      <a:pt x="136" y="41"/>
                    </a:lnTo>
                    <a:lnTo>
                      <a:pt x="134" y="67"/>
                    </a:lnTo>
                    <a:lnTo>
                      <a:pt x="130" y="99"/>
                    </a:lnTo>
                    <a:lnTo>
                      <a:pt x="125" y="134"/>
                    </a:lnTo>
                    <a:lnTo>
                      <a:pt x="110" y="212"/>
                    </a:lnTo>
                    <a:lnTo>
                      <a:pt x="93" y="294"/>
                    </a:lnTo>
                    <a:lnTo>
                      <a:pt x="75" y="370"/>
                    </a:lnTo>
                    <a:lnTo>
                      <a:pt x="59" y="435"/>
                    </a:lnTo>
                    <a:lnTo>
                      <a:pt x="48" y="480"/>
                    </a:lnTo>
                    <a:lnTo>
                      <a:pt x="44" y="497"/>
                    </a:lnTo>
                    <a:lnTo>
                      <a:pt x="2" y="486"/>
                    </a:lnTo>
                    <a:close/>
                    <a:moveTo>
                      <a:pt x="92" y="23"/>
                    </a:moveTo>
                    <a:lnTo>
                      <a:pt x="91" y="19"/>
                    </a:lnTo>
                    <a:lnTo>
                      <a:pt x="91" y="15"/>
                    </a:lnTo>
                    <a:lnTo>
                      <a:pt x="92" y="12"/>
                    </a:lnTo>
                    <a:lnTo>
                      <a:pt x="93" y="8"/>
                    </a:lnTo>
                    <a:lnTo>
                      <a:pt x="95" y="5"/>
                    </a:lnTo>
                    <a:lnTo>
                      <a:pt x="99" y="3"/>
                    </a:lnTo>
                    <a:lnTo>
                      <a:pt x="105" y="1"/>
                    </a:lnTo>
                    <a:lnTo>
                      <a:pt x="112" y="0"/>
                    </a:lnTo>
                    <a:lnTo>
                      <a:pt x="119" y="0"/>
                    </a:lnTo>
                    <a:lnTo>
                      <a:pt x="125" y="1"/>
                    </a:lnTo>
                    <a:lnTo>
                      <a:pt x="129" y="3"/>
                    </a:lnTo>
                    <a:lnTo>
                      <a:pt x="132" y="5"/>
                    </a:lnTo>
                    <a:lnTo>
                      <a:pt x="133" y="8"/>
                    </a:lnTo>
                    <a:lnTo>
                      <a:pt x="134" y="12"/>
                    </a:lnTo>
                    <a:lnTo>
                      <a:pt x="135" y="16"/>
                    </a:lnTo>
                    <a:lnTo>
                      <a:pt x="135" y="20"/>
                    </a:lnTo>
                    <a:lnTo>
                      <a:pt x="92" y="23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56" name="Freeform 753">
                <a:extLst>
                  <a:ext uri="{FF2B5EF4-FFF2-40B4-BE49-F238E27FC236}">
                    <a16:creationId xmlns:a16="http://schemas.microsoft.com/office/drawing/2014/main" id="{974EE36E-C2C6-41FC-BD56-A50432A802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84" y="1604"/>
                <a:ext cx="15" cy="34"/>
              </a:xfrm>
              <a:custGeom>
                <a:avLst/>
                <a:gdLst>
                  <a:gd name="T0" fmla="*/ 1 w 280"/>
                  <a:gd name="T1" fmla="*/ 0 h 640"/>
                  <a:gd name="T2" fmla="*/ 1 w 280"/>
                  <a:gd name="T3" fmla="*/ 0 h 640"/>
                  <a:gd name="T4" fmla="*/ 1 w 280"/>
                  <a:gd name="T5" fmla="*/ 0 h 640"/>
                  <a:gd name="T6" fmla="*/ 1 w 280"/>
                  <a:gd name="T7" fmla="*/ 0 h 640"/>
                  <a:gd name="T8" fmla="*/ 1 w 280"/>
                  <a:gd name="T9" fmla="*/ 0 h 640"/>
                  <a:gd name="T10" fmla="*/ 1 w 280"/>
                  <a:gd name="T11" fmla="*/ 0 h 640"/>
                  <a:gd name="T12" fmla="*/ 1 w 280"/>
                  <a:gd name="T13" fmla="*/ 0 h 640"/>
                  <a:gd name="T14" fmla="*/ 1 w 280"/>
                  <a:gd name="T15" fmla="*/ 0 h 640"/>
                  <a:gd name="T16" fmla="*/ 1 w 280"/>
                  <a:gd name="T17" fmla="*/ 1 h 640"/>
                  <a:gd name="T18" fmla="*/ 0 w 280"/>
                  <a:gd name="T19" fmla="*/ 1 h 640"/>
                  <a:gd name="T20" fmla="*/ 0 w 280"/>
                  <a:gd name="T21" fmla="*/ 1 h 640"/>
                  <a:gd name="T22" fmla="*/ 1 w 280"/>
                  <a:gd name="T23" fmla="*/ 0 h 640"/>
                  <a:gd name="T24" fmla="*/ 1 w 280"/>
                  <a:gd name="T25" fmla="*/ 0 h 640"/>
                  <a:gd name="T26" fmla="*/ 1 w 280"/>
                  <a:gd name="T27" fmla="*/ 1 h 640"/>
                  <a:gd name="T28" fmla="*/ 1 w 280"/>
                  <a:gd name="T29" fmla="*/ 1 h 640"/>
                  <a:gd name="T30" fmla="*/ 1 w 280"/>
                  <a:gd name="T31" fmla="*/ 1 h 640"/>
                  <a:gd name="T32" fmla="*/ 0 w 280"/>
                  <a:gd name="T33" fmla="*/ 1 h 640"/>
                  <a:gd name="T34" fmla="*/ 0 w 280"/>
                  <a:gd name="T35" fmla="*/ 2 h 640"/>
                  <a:gd name="T36" fmla="*/ 0 w 280"/>
                  <a:gd name="T37" fmla="*/ 2 h 640"/>
                  <a:gd name="T38" fmla="*/ 0 w 280"/>
                  <a:gd name="T39" fmla="*/ 1 h 640"/>
                  <a:gd name="T40" fmla="*/ 0 w 280"/>
                  <a:gd name="T41" fmla="*/ 1 h 640"/>
                  <a:gd name="T42" fmla="*/ 0 w 280"/>
                  <a:gd name="T43" fmla="*/ 1 h 640"/>
                  <a:gd name="T44" fmla="*/ 0 w 280"/>
                  <a:gd name="T45" fmla="*/ 1 h 640"/>
                  <a:gd name="T46" fmla="*/ 1 w 280"/>
                  <a:gd name="T47" fmla="*/ 1 h 640"/>
                  <a:gd name="T48" fmla="*/ 0 w 280"/>
                  <a:gd name="T49" fmla="*/ 2 h 640"/>
                  <a:gd name="T50" fmla="*/ 0 w 280"/>
                  <a:gd name="T51" fmla="*/ 2 h 640"/>
                  <a:gd name="T52" fmla="*/ 0 w 280"/>
                  <a:gd name="T53" fmla="*/ 1 h 640"/>
                  <a:gd name="T54" fmla="*/ 0 w 280"/>
                  <a:gd name="T55" fmla="*/ 1 h 640"/>
                  <a:gd name="T56" fmla="*/ 0 w 280"/>
                  <a:gd name="T57" fmla="*/ 1 h 640"/>
                  <a:gd name="T58" fmla="*/ 0 w 280"/>
                  <a:gd name="T59" fmla="*/ 1 h 640"/>
                  <a:gd name="T60" fmla="*/ 0 w 280"/>
                  <a:gd name="T61" fmla="*/ 0 h 640"/>
                  <a:gd name="T62" fmla="*/ 0 w 280"/>
                  <a:gd name="T63" fmla="*/ 0 h 640"/>
                  <a:gd name="T64" fmla="*/ 0 w 280"/>
                  <a:gd name="T65" fmla="*/ 1 h 640"/>
                  <a:gd name="T66" fmla="*/ 0 w 280"/>
                  <a:gd name="T67" fmla="*/ 1 h 640"/>
                  <a:gd name="T68" fmla="*/ 0 w 280"/>
                  <a:gd name="T69" fmla="*/ 1 h 640"/>
                  <a:gd name="T70" fmla="*/ 0 w 280"/>
                  <a:gd name="T71" fmla="*/ 1 h 640"/>
                  <a:gd name="T72" fmla="*/ 0 w 280"/>
                  <a:gd name="T73" fmla="*/ 1 h 640"/>
                  <a:gd name="T74" fmla="*/ 0 w 280"/>
                  <a:gd name="T75" fmla="*/ 2 h 640"/>
                  <a:gd name="T76" fmla="*/ 0 w 280"/>
                  <a:gd name="T77" fmla="*/ 0 h 640"/>
                  <a:gd name="T78" fmla="*/ 0 w 280"/>
                  <a:gd name="T79" fmla="*/ 0 h 640"/>
                  <a:gd name="T80" fmla="*/ 0 w 280"/>
                  <a:gd name="T81" fmla="*/ 0 h 640"/>
                  <a:gd name="T82" fmla="*/ 0 w 280"/>
                  <a:gd name="T83" fmla="*/ 0 h 640"/>
                  <a:gd name="T84" fmla="*/ 0 w 280"/>
                  <a:gd name="T85" fmla="*/ 0 h 640"/>
                  <a:gd name="T86" fmla="*/ 0 w 280"/>
                  <a:gd name="T87" fmla="*/ 0 h 64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80" h="640">
                    <a:moveTo>
                      <a:pt x="236" y="16"/>
                    </a:moveTo>
                    <a:lnTo>
                      <a:pt x="237" y="11"/>
                    </a:lnTo>
                    <a:lnTo>
                      <a:pt x="239" y="8"/>
                    </a:lnTo>
                    <a:lnTo>
                      <a:pt x="241" y="5"/>
                    </a:lnTo>
                    <a:lnTo>
                      <a:pt x="243" y="2"/>
                    </a:lnTo>
                    <a:lnTo>
                      <a:pt x="247" y="0"/>
                    </a:lnTo>
                    <a:lnTo>
                      <a:pt x="251" y="0"/>
                    </a:lnTo>
                    <a:lnTo>
                      <a:pt x="256" y="0"/>
                    </a:lnTo>
                    <a:lnTo>
                      <a:pt x="263" y="2"/>
                    </a:lnTo>
                    <a:lnTo>
                      <a:pt x="271" y="5"/>
                    </a:lnTo>
                    <a:lnTo>
                      <a:pt x="275" y="8"/>
                    </a:lnTo>
                    <a:lnTo>
                      <a:pt x="278" y="11"/>
                    </a:lnTo>
                    <a:lnTo>
                      <a:pt x="280" y="16"/>
                    </a:lnTo>
                    <a:lnTo>
                      <a:pt x="280" y="19"/>
                    </a:lnTo>
                    <a:lnTo>
                      <a:pt x="280" y="23"/>
                    </a:lnTo>
                    <a:lnTo>
                      <a:pt x="279" y="27"/>
                    </a:lnTo>
                    <a:lnTo>
                      <a:pt x="277" y="30"/>
                    </a:lnTo>
                    <a:lnTo>
                      <a:pt x="236" y="16"/>
                    </a:lnTo>
                    <a:close/>
                    <a:moveTo>
                      <a:pt x="277" y="30"/>
                    </a:moveTo>
                    <a:lnTo>
                      <a:pt x="275" y="38"/>
                    </a:lnTo>
                    <a:lnTo>
                      <a:pt x="268" y="60"/>
                    </a:lnTo>
                    <a:lnTo>
                      <a:pt x="257" y="91"/>
                    </a:lnTo>
                    <a:lnTo>
                      <a:pt x="245" y="129"/>
                    </a:lnTo>
                    <a:lnTo>
                      <a:pt x="234" y="171"/>
                    </a:lnTo>
                    <a:lnTo>
                      <a:pt x="224" y="214"/>
                    </a:lnTo>
                    <a:lnTo>
                      <a:pt x="219" y="235"/>
                    </a:lnTo>
                    <a:lnTo>
                      <a:pt x="216" y="254"/>
                    </a:lnTo>
                    <a:lnTo>
                      <a:pt x="214" y="271"/>
                    </a:lnTo>
                    <a:lnTo>
                      <a:pt x="214" y="288"/>
                    </a:lnTo>
                    <a:lnTo>
                      <a:pt x="170" y="288"/>
                    </a:lnTo>
                    <a:lnTo>
                      <a:pt x="171" y="270"/>
                    </a:lnTo>
                    <a:lnTo>
                      <a:pt x="173" y="251"/>
                    </a:lnTo>
                    <a:lnTo>
                      <a:pt x="176" y="230"/>
                    </a:lnTo>
                    <a:lnTo>
                      <a:pt x="181" y="209"/>
                    </a:lnTo>
                    <a:lnTo>
                      <a:pt x="191" y="164"/>
                    </a:lnTo>
                    <a:lnTo>
                      <a:pt x="203" y="119"/>
                    </a:lnTo>
                    <a:lnTo>
                      <a:pt x="215" y="79"/>
                    </a:lnTo>
                    <a:lnTo>
                      <a:pt x="226" y="46"/>
                    </a:lnTo>
                    <a:lnTo>
                      <a:pt x="233" y="24"/>
                    </a:lnTo>
                    <a:lnTo>
                      <a:pt x="236" y="16"/>
                    </a:lnTo>
                    <a:lnTo>
                      <a:pt x="277" y="30"/>
                    </a:lnTo>
                    <a:close/>
                    <a:moveTo>
                      <a:pt x="214" y="288"/>
                    </a:moveTo>
                    <a:lnTo>
                      <a:pt x="213" y="296"/>
                    </a:lnTo>
                    <a:lnTo>
                      <a:pt x="212" y="305"/>
                    </a:lnTo>
                    <a:lnTo>
                      <a:pt x="210" y="315"/>
                    </a:lnTo>
                    <a:lnTo>
                      <a:pt x="208" y="326"/>
                    </a:lnTo>
                    <a:lnTo>
                      <a:pt x="201" y="347"/>
                    </a:lnTo>
                    <a:lnTo>
                      <a:pt x="192" y="370"/>
                    </a:lnTo>
                    <a:lnTo>
                      <a:pt x="181" y="393"/>
                    </a:lnTo>
                    <a:lnTo>
                      <a:pt x="168" y="417"/>
                    </a:lnTo>
                    <a:lnTo>
                      <a:pt x="155" y="440"/>
                    </a:lnTo>
                    <a:lnTo>
                      <a:pt x="142" y="463"/>
                    </a:lnTo>
                    <a:lnTo>
                      <a:pt x="115" y="506"/>
                    </a:lnTo>
                    <a:lnTo>
                      <a:pt x="91" y="540"/>
                    </a:lnTo>
                    <a:lnTo>
                      <a:pt x="75" y="564"/>
                    </a:lnTo>
                    <a:lnTo>
                      <a:pt x="69" y="572"/>
                    </a:lnTo>
                    <a:lnTo>
                      <a:pt x="33" y="547"/>
                    </a:lnTo>
                    <a:lnTo>
                      <a:pt x="39" y="538"/>
                    </a:lnTo>
                    <a:lnTo>
                      <a:pt x="55" y="517"/>
                    </a:lnTo>
                    <a:lnTo>
                      <a:pt x="77" y="484"/>
                    </a:lnTo>
                    <a:lnTo>
                      <a:pt x="102" y="444"/>
                    </a:lnTo>
                    <a:lnTo>
                      <a:pt x="115" y="424"/>
                    </a:lnTo>
                    <a:lnTo>
                      <a:pt x="127" y="402"/>
                    </a:lnTo>
                    <a:lnTo>
                      <a:pt x="139" y="381"/>
                    </a:lnTo>
                    <a:lnTo>
                      <a:pt x="149" y="359"/>
                    </a:lnTo>
                    <a:lnTo>
                      <a:pt x="158" y="339"/>
                    </a:lnTo>
                    <a:lnTo>
                      <a:pt x="164" y="320"/>
                    </a:lnTo>
                    <a:lnTo>
                      <a:pt x="167" y="311"/>
                    </a:lnTo>
                    <a:lnTo>
                      <a:pt x="168" y="303"/>
                    </a:lnTo>
                    <a:lnTo>
                      <a:pt x="169" y="295"/>
                    </a:lnTo>
                    <a:lnTo>
                      <a:pt x="170" y="288"/>
                    </a:lnTo>
                    <a:lnTo>
                      <a:pt x="214" y="288"/>
                    </a:lnTo>
                    <a:close/>
                    <a:moveTo>
                      <a:pt x="69" y="572"/>
                    </a:moveTo>
                    <a:lnTo>
                      <a:pt x="20" y="640"/>
                    </a:lnTo>
                    <a:lnTo>
                      <a:pt x="29" y="557"/>
                    </a:lnTo>
                    <a:lnTo>
                      <a:pt x="52" y="560"/>
                    </a:lnTo>
                    <a:lnTo>
                      <a:pt x="69" y="572"/>
                    </a:lnTo>
                    <a:close/>
                    <a:moveTo>
                      <a:pt x="29" y="557"/>
                    </a:moveTo>
                    <a:lnTo>
                      <a:pt x="31" y="543"/>
                    </a:lnTo>
                    <a:lnTo>
                      <a:pt x="35" y="506"/>
                    </a:lnTo>
                    <a:lnTo>
                      <a:pt x="39" y="451"/>
                    </a:lnTo>
                    <a:lnTo>
                      <a:pt x="41" y="388"/>
                    </a:lnTo>
                    <a:lnTo>
                      <a:pt x="42" y="354"/>
                    </a:lnTo>
                    <a:lnTo>
                      <a:pt x="41" y="320"/>
                    </a:lnTo>
                    <a:lnTo>
                      <a:pt x="40" y="288"/>
                    </a:lnTo>
                    <a:lnTo>
                      <a:pt x="37" y="257"/>
                    </a:lnTo>
                    <a:lnTo>
                      <a:pt x="35" y="243"/>
                    </a:lnTo>
                    <a:lnTo>
                      <a:pt x="33" y="229"/>
                    </a:lnTo>
                    <a:lnTo>
                      <a:pt x="30" y="216"/>
                    </a:lnTo>
                    <a:lnTo>
                      <a:pt x="27" y="205"/>
                    </a:lnTo>
                    <a:lnTo>
                      <a:pt x="23" y="194"/>
                    </a:lnTo>
                    <a:lnTo>
                      <a:pt x="19" y="184"/>
                    </a:lnTo>
                    <a:lnTo>
                      <a:pt x="14" y="176"/>
                    </a:lnTo>
                    <a:lnTo>
                      <a:pt x="9" y="169"/>
                    </a:lnTo>
                    <a:lnTo>
                      <a:pt x="41" y="139"/>
                    </a:lnTo>
                    <a:lnTo>
                      <a:pt x="47" y="148"/>
                    </a:lnTo>
                    <a:lnTo>
                      <a:pt x="54" y="158"/>
                    </a:lnTo>
                    <a:lnTo>
                      <a:pt x="59" y="169"/>
                    </a:lnTo>
                    <a:lnTo>
                      <a:pt x="64" y="181"/>
                    </a:lnTo>
                    <a:lnTo>
                      <a:pt x="68" y="195"/>
                    </a:lnTo>
                    <a:lnTo>
                      <a:pt x="71" y="209"/>
                    </a:lnTo>
                    <a:lnTo>
                      <a:pt x="75" y="224"/>
                    </a:lnTo>
                    <a:lnTo>
                      <a:pt x="77" y="240"/>
                    </a:lnTo>
                    <a:lnTo>
                      <a:pt x="81" y="273"/>
                    </a:lnTo>
                    <a:lnTo>
                      <a:pt x="83" y="309"/>
                    </a:lnTo>
                    <a:lnTo>
                      <a:pt x="84" y="345"/>
                    </a:lnTo>
                    <a:lnTo>
                      <a:pt x="84" y="381"/>
                    </a:lnTo>
                    <a:lnTo>
                      <a:pt x="84" y="417"/>
                    </a:lnTo>
                    <a:lnTo>
                      <a:pt x="82" y="449"/>
                    </a:lnTo>
                    <a:lnTo>
                      <a:pt x="80" y="480"/>
                    </a:lnTo>
                    <a:lnTo>
                      <a:pt x="78" y="507"/>
                    </a:lnTo>
                    <a:lnTo>
                      <a:pt x="75" y="547"/>
                    </a:lnTo>
                    <a:lnTo>
                      <a:pt x="73" y="562"/>
                    </a:lnTo>
                    <a:lnTo>
                      <a:pt x="29" y="557"/>
                    </a:lnTo>
                    <a:close/>
                    <a:moveTo>
                      <a:pt x="9" y="169"/>
                    </a:moveTo>
                    <a:lnTo>
                      <a:pt x="7" y="166"/>
                    </a:lnTo>
                    <a:lnTo>
                      <a:pt x="3" y="163"/>
                    </a:lnTo>
                    <a:lnTo>
                      <a:pt x="1" y="160"/>
                    </a:lnTo>
                    <a:lnTo>
                      <a:pt x="0" y="156"/>
                    </a:lnTo>
                    <a:lnTo>
                      <a:pt x="0" y="152"/>
                    </a:lnTo>
                    <a:lnTo>
                      <a:pt x="2" y="148"/>
                    </a:lnTo>
                    <a:lnTo>
                      <a:pt x="5" y="143"/>
                    </a:lnTo>
                    <a:lnTo>
                      <a:pt x="11" y="138"/>
                    </a:lnTo>
                    <a:lnTo>
                      <a:pt x="16" y="133"/>
                    </a:lnTo>
                    <a:lnTo>
                      <a:pt x="21" y="131"/>
                    </a:lnTo>
                    <a:lnTo>
                      <a:pt x="25" y="130"/>
                    </a:lnTo>
                    <a:lnTo>
                      <a:pt x="29" y="130"/>
                    </a:lnTo>
                    <a:lnTo>
                      <a:pt x="32" y="131"/>
                    </a:lnTo>
                    <a:lnTo>
                      <a:pt x="35" y="133"/>
                    </a:lnTo>
                    <a:lnTo>
                      <a:pt x="38" y="136"/>
                    </a:lnTo>
                    <a:lnTo>
                      <a:pt x="41" y="139"/>
                    </a:lnTo>
                    <a:lnTo>
                      <a:pt x="9" y="169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57" name="Freeform 754">
                <a:extLst>
                  <a:ext uri="{FF2B5EF4-FFF2-40B4-BE49-F238E27FC236}">
                    <a16:creationId xmlns:a16="http://schemas.microsoft.com/office/drawing/2014/main" id="{BB79B3B3-0DAF-406F-AE7C-445FCEF4BBF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16" y="1592"/>
                <a:ext cx="15" cy="19"/>
              </a:xfrm>
              <a:custGeom>
                <a:avLst/>
                <a:gdLst>
                  <a:gd name="T0" fmla="*/ 1 w 278"/>
                  <a:gd name="T1" fmla="*/ 0 h 350"/>
                  <a:gd name="T2" fmla="*/ 1 w 278"/>
                  <a:gd name="T3" fmla="*/ 0 h 350"/>
                  <a:gd name="T4" fmla="*/ 1 w 278"/>
                  <a:gd name="T5" fmla="*/ 0 h 350"/>
                  <a:gd name="T6" fmla="*/ 1 w 278"/>
                  <a:gd name="T7" fmla="*/ 0 h 350"/>
                  <a:gd name="T8" fmla="*/ 1 w 278"/>
                  <a:gd name="T9" fmla="*/ 0 h 350"/>
                  <a:gd name="T10" fmla="*/ 1 w 278"/>
                  <a:gd name="T11" fmla="*/ 0 h 350"/>
                  <a:gd name="T12" fmla="*/ 1 w 278"/>
                  <a:gd name="T13" fmla="*/ 0 h 350"/>
                  <a:gd name="T14" fmla="*/ 1 w 278"/>
                  <a:gd name="T15" fmla="*/ 0 h 350"/>
                  <a:gd name="T16" fmla="*/ 1 w 278"/>
                  <a:gd name="T17" fmla="*/ 0 h 350"/>
                  <a:gd name="T18" fmla="*/ 1 w 278"/>
                  <a:gd name="T19" fmla="*/ 0 h 350"/>
                  <a:gd name="T20" fmla="*/ 1 w 278"/>
                  <a:gd name="T21" fmla="*/ 0 h 350"/>
                  <a:gd name="T22" fmla="*/ 1 w 278"/>
                  <a:gd name="T23" fmla="*/ 0 h 350"/>
                  <a:gd name="T24" fmla="*/ 1 w 278"/>
                  <a:gd name="T25" fmla="*/ 1 h 350"/>
                  <a:gd name="T26" fmla="*/ 1 w 278"/>
                  <a:gd name="T27" fmla="*/ 1 h 350"/>
                  <a:gd name="T28" fmla="*/ 1 w 278"/>
                  <a:gd name="T29" fmla="*/ 1 h 350"/>
                  <a:gd name="T30" fmla="*/ 0 w 278"/>
                  <a:gd name="T31" fmla="*/ 1 h 350"/>
                  <a:gd name="T32" fmla="*/ 1 w 278"/>
                  <a:gd name="T33" fmla="*/ 1 h 350"/>
                  <a:gd name="T34" fmla="*/ 1 w 278"/>
                  <a:gd name="T35" fmla="*/ 1 h 350"/>
                  <a:gd name="T36" fmla="*/ 1 w 278"/>
                  <a:gd name="T37" fmla="*/ 0 h 350"/>
                  <a:gd name="T38" fmla="*/ 1 w 278"/>
                  <a:gd name="T39" fmla="*/ 0 h 350"/>
                  <a:gd name="T40" fmla="*/ 1 w 278"/>
                  <a:gd name="T41" fmla="*/ 0 h 350"/>
                  <a:gd name="T42" fmla="*/ 1 w 278"/>
                  <a:gd name="T43" fmla="*/ 0 h 350"/>
                  <a:gd name="T44" fmla="*/ 1 w 278"/>
                  <a:gd name="T45" fmla="*/ 1 h 350"/>
                  <a:gd name="T46" fmla="*/ 0 w 278"/>
                  <a:gd name="T47" fmla="*/ 1 h 350"/>
                  <a:gd name="T48" fmla="*/ 1 w 278"/>
                  <a:gd name="T49" fmla="*/ 1 h 350"/>
                  <a:gd name="T50" fmla="*/ 0 w 278"/>
                  <a:gd name="T51" fmla="*/ 1 h 350"/>
                  <a:gd name="T52" fmla="*/ 0 w 278"/>
                  <a:gd name="T53" fmla="*/ 1 h 350"/>
                  <a:gd name="T54" fmla="*/ 0 w 278"/>
                  <a:gd name="T55" fmla="*/ 1 h 350"/>
                  <a:gd name="T56" fmla="*/ 0 w 278"/>
                  <a:gd name="T57" fmla="*/ 0 h 350"/>
                  <a:gd name="T58" fmla="*/ 0 w 278"/>
                  <a:gd name="T59" fmla="*/ 0 h 350"/>
                  <a:gd name="T60" fmla="*/ 0 w 278"/>
                  <a:gd name="T61" fmla="*/ 0 h 350"/>
                  <a:gd name="T62" fmla="*/ 0 w 278"/>
                  <a:gd name="T63" fmla="*/ 0 h 350"/>
                  <a:gd name="T64" fmla="*/ 0 w 278"/>
                  <a:gd name="T65" fmla="*/ 0 h 350"/>
                  <a:gd name="T66" fmla="*/ 0 w 278"/>
                  <a:gd name="T67" fmla="*/ 0 h 350"/>
                  <a:gd name="T68" fmla="*/ 0 w 278"/>
                  <a:gd name="T69" fmla="*/ 1 h 350"/>
                  <a:gd name="T70" fmla="*/ 1 w 278"/>
                  <a:gd name="T71" fmla="*/ 1 h 350"/>
                  <a:gd name="T72" fmla="*/ 1 w 278"/>
                  <a:gd name="T73" fmla="*/ 1 h 350"/>
                  <a:gd name="T74" fmla="*/ 0 w 278"/>
                  <a:gd name="T75" fmla="*/ 0 h 350"/>
                  <a:gd name="T76" fmla="*/ 0 w 278"/>
                  <a:gd name="T77" fmla="*/ 0 h 350"/>
                  <a:gd name="T78" fmla="*/ 0 w 278"/>
                  <a:gd name="T79" fmla="*/ 0 h 350"/>
                  <a:gd name="T80" fmla="*/ 0 w 278"/>
                  <a:gd name="T81" fmla="*/ 0 h 350"/>
                  <a:gd name="T82" fmla="*/ 0 w 278"/>
                  <a:gd name="T83" fmla="*/ 0 h 350"/>
                  <a:gd name="T84" fmla="*/ 0 w 278"/>
                  <a:gd name="T85" fmla="*/ 0 h 350"/>
                  <a:gd name="T86" fmla="*/ 0 w 278"/>
                  <a:gd name="T87" fmla="*/ 0 h 350"/>
                  <a:gd name="T88" fmla="*/ 0 w 278"/>
                  <a:gd name="T89" fmla="*/ 0 h 350"/>
                  <a:gd name="T90" fmla="*/ 0 w 278"/>
                  <a:gd name="T91" fmla="*/ 0 h 35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78" h="350">
                    <a:moveTo>
                      <a:pt x="234" y="21"/>
                    </a:moveTo>
                    <a:lnTo>
                      <a:pt x="234" y="17"/>
                    </a:lnTo>
                    <a:lnTo>
                      <a:pt x="235" y="12"/>
                    </a:lnTo>
                    <a:lnTo>
                      <a:pt x="236" y="8"/>
                    </a:lnTo>
                    <a:lnTo>
                      <a:pt x="238" y="5"/>
                    </a:lnTo>
                    <a:lnTo>
                      <a:pt x="241" y="3"/>
                    </a:lnTo>
                    <a:lnTo>
                      <a:pt x="245" y="1"/>
                    </a:lnTo>
                    <a:lnTo>
                      <a:pt x="250" y="0"/>
                    </a:lnTo>
                    <a:lnTo>
                      <a:pt x="257" y="0"/>
                    </a:lnTo>
                    <a:lnTo>
                      <a:pt x="264" y="1"/>
                    </a:lnTo>
                    <a:lnTo>
                      <a:pt x="270" y="3"/>
                    </a:lnTo>
                    <a:lnTo>
                      <a:pt x="274" y="6"/>
                    </a:lnTo>
                    <a:lnTo>
                      <a:pt x="276" y="9"/>
                    </a:lnTo>
                    <a:lnTo>
                      <a:pt x="277" y="12"/>
                    </a:lnTo>
                    <a:lnTo>
                      <a:pt x="278" y="17"/>
                    </a:lnTo>
                    <a:lnTo>
                      <a:pt x="278" y="21"/>
                    </a:lnTo>
                    <a:lnTo>
                      <a:pt x="277" y="25"/>
                    </a:lnTo>
                    <a:lnTo>
                      <a:pt x="234" y="21"/>
                    </a:lnTo>
                    <a:close/>
                    <a:moveTo>
                      <a:pt x="277" y="25"/>
                    </a:moveTo>
                    <a:lnTo>
                      <a:pt x="277" y="32"/>
                    </a:lnTo>
                    <a:lnTo>
                      <a:pt x="274" y="52"/>
                    </a:lnTo>
                    <a:lnTo>
                      <a:pt x="270" y="84"/>
                    </a:lnTo>
                    <a:lnTo>
                      <a:pt x="262" y="124"/>
                    </a:lnTo>
                    <a:lnTo>
                      <a:pt x="257" y="146"/>
                    </a:lnTo>
                    <a:lnTo>
                      <a:pt x="252" y="169"/>
                    </a:lnTo>
                    <a:lnTo>
                      <a:pt x="246" y="194"/>
                    </a:lnTo>
                    <a:lnTo>
                      <a:pt x="239" y="217"/>
                    </a:lnTo>
                    <a:lnTo>
                      <a:pt x="231" y="242"/>
                    </a:lnTo>
                    <a:lnTo>
                      <a:pt x="221" y="266"/>
                    </a:lnTo>
                    <a:lnTo>
                      <a:pt x="212" y="291"/>
                    </a:lnTo>
                    <a:lnTo>
                      <a:pt x="201" y="313"/>
                    </a:lnTo>
                    <a:lnTo>
                      <a:pt x="162" y="294"/>
                    </a:lnTo>
                    <a:lnTo>
                      <a:pt x="172" y="272"/>
                    </a:lnTo>
                    <a:lnTo>
                      <a:pt x="182" y="250"/>
                    </a:lnTo>
                    <a:lnTo>
                      <a:pt x="190" y="226"/>
                    </a:lnTo>
                    <a:lnTo>
                      <a:pt x="198" y="203"/>
                    </a:lnTo>
                    <a:lnTo>
                      <a:pt x="204" y="180"/>
                    </a:lnTo>
                    <a:lnTo>
                      <a:pt x="210" y="158"/>
                    </a:lnTo>
                    <a:lnTo>
                      <a:pt x="215" y="135"/>
                    </a:lnTo>
                    <a:lnTo>
                      <a:pt x="219" y="115"/>
                    </a:lnTo>
                    <a:lnTo>
                      <a:pt x="227" y="77"/>
                    </a:lnTo>
                    <a:lnTo>
                      <a:pt x="231" y="47"/>
                    </a:lnTo>
                    <a:lnTo>
                      <a:pt x="233" y="28"/>
                    </a:lnTo>
                    <a:lnTo>
                      <a:pt x="234" y="21"/>
                    </a:lnTo>
                    <a:lnTo>
                      <a:pt x="277" y="25"/>
                    </a:lnTo>
                    <a:close/>
                    <a:moveTo>
                      <a:pt x="201" y="313"/>
                    </a:moveTo>
                    <a:lnTo>
                      <a:pt x="183" y="350"/>
                    </a:lnTo>
                    <a:lnTo>
                      <a:pt x="162" y="314"/>
                    </a:lnTo>
                    <a:lnTo>
                      <a:pt x="182" y="304"/>
                    </a:lnTo>
                    <a:lnTo>
                      <a:pt x="201" y="313"/>
                    </a:lnTo>
                    <a:close/>
                    <a:moveTo>
                      <a:pt x="162" y="314"/>
                    </a:moveTo>
                    <a:lnTo>
                      <a:pt x="158" y="306"/>
                    </a:lnTo>
                    <a:lnTo>
                      <a:pt x="146" y="285"/>
                    </a:lnTo>
                    <a:lnTo>
                      <a:pt x="127" y="254"/>
                    </a:lnTo>
                    <a:lnTo>
                      <a:pt x="105" y="219"/>
                    </a:lnTo>
                    <a:lnTo>
                      <a:pt x="80" y="182"/>
                    </a:lnTo>
                    <a:lnTo>
                      <a:pt x="56" y="149"/>
                    </a:lnTo>
                    <a:lnTo>
                      <a:pt x="44" y="134"/>
                    </a:lnTo>
                    <a:lnTo>
                      <a:pt x="33" y="122"/>
                    </a:lnTo>
                    <a:lnTo>
                      <a:pt x="23" y="112"/>
                    </a:lnTo>
                    <a:lnTo>
                      <a:pt x="14" y="106"/>
                    </a:lnTo>
                    <a:lnTo>
                      <a:pt x="34" y="67"/>
                    </a:lnTo>
                    <a:lnTo>
                      <a:pt x="45" y="75"/>
                    </a:lnTo>
                    <a:lnTo>
                      <a:pt x="58" y="85"/>
                    </a:lnTo>
                    <a:lnTo>
                      <a:pt x="70" y="98"/>
                    </a:lnTo>
                    <a:lnTo>
                      <a:pt x="83" y="115"/>
                    </a:lnTo>
                    <a:lnTo>
                      <a:pt x="98" y="132"/>
                    </a:lnTo>
                    <a:lnTo>
                      <a:pt x="111" y="152"/>
                    </a:lnTo>
                    <a:lnTo>
                      <a:pt x="125" y="171"/>
                    </a:lnTo>
                    <a:lnTo>
                      <a:pt x="139" y="190"/>
                    </a:lnTo>
                    <a:lnTo>
                      <a:pt x="162" y="229"/>
                    </a:lnTo>
                    <a:lnTo>
                      <a:pt x="183" y="261"/>
                    </a:lnTo>
                    <a:lnTo>
                      <a:pt x="196" y="285"/>
                    </a:lnTo>
                    <a:lnTo>
                      <a:pt x="201" y="293"/>
                    </a:lnTo>
                    <a:lnTo>
                      <a:pt x="162" y="314"/>
                    </a:lnTo>
                    <a:close/>
                    <a:moveTo>
                      <a:pt x="14" y="106"/>
                    </a:moveTo>
                    <a:lnTo>
                      <a:pt x="11" y="105"/>
                    </a:lnTo>
                    <a:lnTo>
                      <a:pt x="7" y="102"/>
                    </a:lnTo>
                    <a:lnTo>
                      <a:pt x="4" y="99"/>
                    </a:lnTo>
                    <a:lnTo>
                      <a:pt x="1" y="96"/>
                    </a:lnTo>
                    <a:lnTo>
                      <a:pt x="0" y="93"/>
                    </a:lnTo>
                    <a:lnTo>
                      <a:pt x="0" y="88"/>
                    </a:lnTo>
                    <a:lnTo>
                      <a:pt x="1" y="83"/>
                    </a:lnTo>
                    <a:lnTo>
                      <a:pt x="4" y="77"/>
                    </a:lnTo>
                    <a:lnTo>
                      <a:pt x="9" y="70"/>
                    </a:lnTo>
                    <a:lnTo>
                      <a:pt x="12" y="66"/>
                    </a:lnTo>
                    <a:lnTo>
                      <a:pt x="16" y="64"/>
                    </a:lnTo>
                    <a:lnTo>
                      <a:pt x="20" y="63"/>
                    </a:lnTo>
                    <a:lnTo>
                      <a:pt x="23" y="63"/>
                    </a:lnTo>
                    <a:lnTo>
                      <a:pt x="27" y="64"/>
                    </a:lnTo>
                    <a:lnTo>
                      <a:pt x="30" y="66"/>
                    </a:lnTo>
                    <a:lnTo>
                      <a:pt x="34" y="67"/>
                    </a:lnTo>
                    <a:lnTo>
                      <a:pt x="14" y="106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58" name="Freeform 755">
                <a:extLst>
                  <a:ext uri="{FF2B5EF4-FFF2-40B4-BE49-F238E27FC236}">
                    <a16:creationId xmlns:a16="http://schemas.microsoft.com/office/drawing/2014/main" id="{5A4970F8-5CC5-471F-8A04-C96FF9BDE2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30" y="1587"/>
                <a:ext cx="14" cy="30"/>
              </a:xfrm>
              <a:custGeom>
                <a:avLst/>
                <a:gdLst>
                  <a:gd name="T0" fmla="*/ 0 w 269"/>
                  <a:gd name="T1" fmla="*/ 0 h 575"/>
                  <a:gd name="T2" fmla="*/ 0 w 269"/>
                  <a:gd name="T3" fmla="*/ 0 h 575"/>
                  <a:gd name="T4" fmla="*/ 0 w 269"/>
                  <a:gd name="T5" fmla="*/ 0 h 575"/>
                  <a:gd name="T6" fmla="*/ 0 w 269"/>
                  <a:gd name="T7" fmla="*/ 0 h 575"/>
                  <a:gd name="T8" fmla="*/ 0 w 269"/>
                  <a:gd name="T9" fmla="*/ 0 h 575"/>
                  <a:gd name="T10" fmla="*/ 0 w 269"/>
                  <a:gd name="T11" fmla="*/ 0 h 575"/>
                  <a:gd name="T12" fmla="*/ 0 w 269"/>
                  <a:gd name="T13" fmla="*/ 0 h 575"/>
                  <a:gd name="T14" fmla="*/ 0 w 269"/>
                  <a:gd name="T15" fmla="*/ 0 h 575"/>
                  <a:gd name="T16" fmla="*/ 0 w 269"/>
                  <a:gd name="T17" fmla="*/ 0 h 575"/>
                  <a:gd name="T18" fmla="*/ 0 w 269"/>
                  <a:gd name="T19" fmla="*/ 0 h 575"/>
                  <a:gd name="T20" fmla="*/ 0 w 269"/>
                  <a:gd name="T21" fmla="*/ 1 h 575"/>
                  <a:gd name="T22" fmla="*/ 0 w 269"/>
                  <a:gd name="T23" fmla="*/ 1 h 575"/>
                  <a:gd name="T24" fmla="*/ 0 w 269"/>
                  <a:gd name="T25" fmla="*/ 1 h 575"/>
                  <a:gd name="T26" fmla="*/ 0 w 269"/>
                  <a:gd name="T27" fmla="*/ 1 h 575"/>
                  <a:gd name="T28" fmla="*/ 0 w 269"/>
                  <a:gd name="T29" fmla="*/ 1 h 575"/>
                  <a:gd name="T30" fmla="*/ 0 w 269"/>
                  <a:gd name="T31" fmla="*/ 1 h 575"/>
                  <a:gd name="T32" fmla="*/ 0 w 269"/>
                  <a:gd name="T33" fmla="*/ 0 h 575"/>
                  <a:gd name="T34" fmla="*/ 0 w 269"/>
                  <a:gd name="T35" fmla="*/ 0 h 575"/>
                  <a:gd name="T36" fmla="*/ 0 w 269"/>
                  <a:gd name="T37" fmla="*/ 1 h 575"/>
                  <a:gd name="T38" fmla="*/ 0 w 269"/>
                  <a:gd name="T39" fmla="*/ 1 h 575"/>
                  <a:gd name="T40" fmla="*/ 0 w 269"/>
                  <a:gd name="T41" fmla="*/ 1 h 575"/>
                  <a:gd name="T42" fmla="*/ 0 w 269"/>
                  <a:gd name="T43" fmla="*/ 1 h 575"/>
                  <a:gd name="T44" fmla="*/ 0 w 269"/>
                  <a:gd name="T45" fmla="*/ 1 h 575"/>
                  <a:gd name="T46" fmla="*/ 0 w 269"/>
                  <a:gd name="T47" fmla="*/ 1 h 575"/>
                  <a:gd name="T48" fmla="*/ 0 w 269"/>
                  <a:gd name="T49" fmla="*/ 1 h 575"/>
                  <a:gd name="T50" fmla="*/ 0 w 269"/>
                  <a:gd name="T51" fmla="*/ 1 h 575"/>
                  <a:gd name="T52" fmla="*/ 1 w 269"/>
                  <a:gd name="T53" fmla="*/ 1 h 575"/>
                  <a:gd name="T54" fmla="*/ 1 w 269"/>
                  <a:gd name="T55" fmla="*/ 1 h 575"/>
                  <a:gd name="T56" fmla="*/ 1 w 269"/>
                  <a:gd name="T57" fmla="*/ 1 h 575"/>
                  <a:gd name="T58" fmla="*/ 0 w 269"/>
                  <a:gd name="T59" fmla="*/ 1 h 575"/>
                  <a:gd name="T60" fmla="*/ 0 w 269"/>
                  <a:gd name="T61" fmla="*/ 1 h 575"/>
                  <a:gd name="T62" fmla="*/ 0 w 269"/>
                  <a:gd name="T63" fmla="*/ 1 h 575"/>
                  <a:gd name="T64" fmla="*/ 1 w 269"/>
                  <a:gd name="T65" fmla="*/ 1 h 575"/>
                  <a:gd name="T66" fmla="*/ 1 w 269"/>
                  <a:gd name="T67" fmla="*/ 1 h 575"/>
                  <a:gd name="T68" fmla="*/ 1 w 269"/>
                  <a:gd name="T69" fmla="*/ 1 h 575"/>
                  <a:gd name="T70" fmla="*/ 0 w 269"/>
                  <a:gd name="T71" fmla="*/ 1 h 575"/>
                  <a:gd name="T72" fmla="*/ 1 w 269"/>
                  <a:gd name="T73" fmla="*/ 1 h 575"/>
                  <a:gd name="T74" fmla="*/ 1 w 269"/>
                  <a:gd name="T75" fmla="*/ 0 h 575"/>
                  <a:gd name="T76" fmla="*/ 1 w 269"/>
                  <a:gd name="T77" fmla="*/ 0 h 575"/>
                  <a:gd name="T78" fmla="*/ 1 w 269"/>
                  <a:gd name="T79" fmla="*/ 0 h 575"/>
                  <a:gd name="T80" fmla="*/ 1 w 269"/>
                  <a:gd name="T81" fmla="*/ 0 h 575"/>
                  <a:gd name="T82" fmla="*/ 1 w 269"/>
                  <a:gd name="T83" fmla="*/ 0 h 575"/>
                  <a:gd name="T84" fmla="*/ 1 w 269"/>
                  <a:gd name="T85" fmla="*/ 0 h 575"/>
                  <a:gd name="T86" fmla="*/ 1 w 269"/>
                  <a:gd name="T87" fmla="*/ 1 h 575"/>
                  <a:gd name="T88" fmla="*/ 1 w 269"/>
                  <a:gd name="T89" fmla="*/ 1 h 575"/>
                  <a:gd name="T90" fmla="*/ 1 w 269"/>
                  <a:gd name="T91" fmla="*/ 1 h 575"/>
                  <a:gd name="T92" fmla="*/ 1 w 269"/>
                  <a:gd name="T93" fmla="*/ 0 h 575"/>
                  <a:gd name="T94" fmla="*/ 1 w 269"/>
                  <a:gd name="T95" fmla="*/ 0 h 575"/>
                  <a:gd name="T96" fmla="*/ 1 w 269"/>
                  <a:gd name="T97" fmla="*/ 0 h 575"/>
                  <a:gd name="T98" fmla="*/ 1 w 269"/>
                  <a:gd name="T99" fmla="*/ 0 h 575"/>
                  <a:gd name="T100" fmla="*/ 1 w 269"/>
                  <a:gd name="T101" fmla="*/ 0 h 575"/>
                  <a:gd name="T102" fmla="*/ 1 w 269"/>
                  <a:gd name="T103" fmla="*/ 0 h 575"/>
                  <a:gd name="T104" fmla="*/ 1 w 269"/>
                  <a:gd name="T105" fmla="*/ 0 h 575"/>
                  <a:gd name="T106" fmla="*/ 1 w 269"/>
                  <a:gd name="T107" fmla="*/ 0 h 575"/>
                  <a:gd name="T108" fmla="*/ 1 w 269"/>
                  <a:gd name="T109" fmla="*/ 0 h 57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269" h="575">
                    <a:moveTo>
                      <a:pt x="4" y="129"/>
                    </a:moveTo>
                    <a:lnTo>
                      <a:pt x="3" y="125"/>
                    </a:lnTo>
                    <a:lnTo>
                      <a:pt x="0" y="120"/>
                    </a:lnTo>
                    <a:lnTo>
                      <a:pt x="0" y="117"/>
                    </a:lnTo>
                    <a:lnTo>
                      <a:pt x="0" y="113"/>
                    </a:lnTo>
                    <a:lnTo>
                      <a:pt x="2" y="110"/>
                    </a:lnTo>
                    <a:lnTo>
                      <a:pt x="5" y="106"/>
                    </a:lnTo>
                    <a:lnTo>
                      <a:pt x="9" y="103"/>
                    </a:lnTo>
                    <a:lnTo>
                      <a:pt x="15" y="100"/>
                    </a:lnTo>
                    <a:lnTo>
                      <a:pt x="22" y="97"/>
                    </a:lnTo>
                    <a:lnTo>
                      <a:pt x="27" y="96"/>
                    </a:lnTo>
                    <a:lnTo>
                      <a:pt x="32" y="97"/>
                    </a:lnTo>
                    <a:lnTo>
                      <a:pt x="35" y="98"/>
                    </a:lnTo>
                    <a:lnTo>
                      <a:pt x="38" y="101"/>
                    </a:lnTo>
                    <a:lnTo>
                      <a:pt x="40" y="104"/>
                    </a:lnTo>
                    <a:lnTo>
                      <a:pt x="42" y="107"/>
                    </a:lnTo>
                    <a:lnTo>
                      <a:pt x="43" y="111"/>
                    </a:lnTo>
                    <a:lnTo>
                      <a:pt x="4" y="129"/>
                    </a:lnTo>
                    <a:close/>
                    <a:moveTo>
                      <a:pt x="43" y="111"/>
                    </a:moveTo>
                    <a:lnTo>
                      <a:pt x="48" y="120"/>
                    </a:lnTo>
                    <a:lnTo>
                      <a:pt x="59" y="145"/>
                    </a:lnTo>
                    <a:lnTo>
                      <a:pt x="75" y="183"/>
                    </a:lnTo>
                    <a:lnTo>
                      <a:pt x="94" y="229"/>
                    </a:lnTo>
                    <a:lnTo>
                      <a:pt x="115" y="281"/>
                    </a:lnTo>
                    <a:lnTo>
                      <a:pt x="136" y="335"/>
                    </a:lnTo>
                    <a:lnTo>
                      <a:pt x="154" y="388"/>
                    </a:lnTo>
                    <a:lnTo>
                      <a:pt x="169" y="436"/>
                    </a:lnTo>
                    <a:lnTo>
                      <a:pt x="127" y="448"/>
                    </a:lnTo>
                    <a:lnTo>
                      <a:pt x="112" y="401"/>
                    </a:lnTo>
                    <a:lnTo>
                      <a:pt x="94" y="349"/>
                    </a:lnTo>
                    <a:lnTo>
                      <a:pt x="73" y="296"/>
                    </a:lnTo>
                    <a:lnTo>
                      <a:pt x="53" y="245"/>
                    </a:lnTo>
                    <a:lnTo>
                      <a:pt x="34" y="199"/>
                    </a:lnTo>
                    <a:lnTo>
                      <a:pt x="19" y="162"/>
                    </a:lnTo>
                    <a:lnTo>
                      <a:pt x="8" y="138"/>
                    </a:lnTo>
                    <a:lnTo>
                      <a:pt x="4" y="129"/>
                    </a:lnTo>
                    <a:lnTo>
                      <a:pt x="43" y="111"/>
                    </a:lnTo>
                    <a:close/>
                    <a:moveTo>
                      <a:pt x="169" y="443"/>
                    </a:moveTo>
                    <a:lnTo>
                      <a:pt x="163" y="575"/>
                    </a:lnTo>
                    <a:lnTo>
                      <a:pt x="127" y="448"/>
                    </a:lnTo>
                    <a:lnTo>
                      <a:pt x="148" y="442"/>
                    </a:lnTo>
                    <a:lnTo>
                      <a:pt x="169" y="443"/>
                    </a:lnTo>
                    <a:close/>
                    <a:moveTo>
                      <a:pt x="126" y="441"/>
                    </a:moveTo>
                    <a:lnTo>
                      <a:pt x="126" y="435"/>
                    </a:lnTo>
                    <a:lnTo>
                      <a:pt x="127" y="418"/>
                    </a:lnTo>
                    <a:lnTo>
                      <a:pt x="130" y="393"/>
                    </a:lnTo>
                    <a:lnTo>
                      <a:pt x="135" y="363"/>
                    </a:lnTo>
                    <a:lnTo>
                      <a:pt x="140" y="329"/>
                    </a:lnTo>
                    <a:lnTo>
                      <a:pt x="147" y="294"/>
                    </a:lnTo>
                    <a:lnTo>
                      <a:pt x="152" y="278"/>
                    </a:lnTo>
                    <a:lnTo>
                      <a:pt x="157" y="263"/>
                    </a:lnTo>
                    <a:lnTo>
                      <a:pt x="162" y="247"/>
                    </a:lnTo>
                    <a:lnTo>
                      <a:pt x="169" y="234"/>
                    </a:lnTo>
                    <a:lnTo>
                      <a:pt x="208" y="253"/>
                    </a:lnTo>
                    <a:lnTo>
                      <a:pt x="202" y="266"/>
                    </a:lnTo>
                    <a:lnTo>
                      <a:pt x="197" y="279"/>
                    </a:lnTo>
                    <a:lnTo>
                      <a:pt x="193" y="293"/>
                    </a:lnTo>
                    <a:lnTo>
                      <a:pt x="189" y="309"/>
                    </a:lnTo>
                    <a:lnTo>
                      <a:pt x="183" y="339"/>
                    </a:lnTo>
                    <a:lnTo>
                      <a:pt x="178" y="370"/>
                    </a:lnTo>
                    <a:lnTo>
                      <a:pt x="173" y="399"/>
                    </a:lnTo>
                    <a:lnTo>
                      <a:pt x="171" y="421"/>
                    </a:lnTo>
                    <a:lnTo>
                      <a:pt x="170" y="437"/>
                    </a:lnTo>
                    <a:lnTo>
                      <a:pt x="169" y="443"/>
                    </a:lnTo>
                    <a:lnTo>
                      <a:pt x="126" y="441"/>
                    </a:lnTo>
                    <a:close/>
                    <a:moveTo>
                      <a:pt x="208" y="253"/>
                    </a:moveTo>
                    <a:lnTo>
                      <a:pt x="209" y="251"/>
                    </a:lnTo>
                    <a:lnTo>
                      <a:pt x="208" y="253"/>
                    </a:lnTo>
                    <a:lnTo>
                      <a:pt x="189" y="243"/>
                    </a:lnTo>
                    <a:lnTo>
                      <a:pt x="208" y="253"/>
                    </a:lnTo>
                    <a:close/>
                    <a:moveTo>
                      <a:pt x="169" y="234"/>
                    </a:moveTo>
                    <a:lnTo>
                      <a:pt x="175" y="221"/>
                    </a:lnTo>
                    <a:lnTo>
                      <a:pt x="181" y="206"/>
                    </a:lnTo>
                    <a:lnTo>
                      <a:pt x="186" y="190"/>
                    </a:lnTo>
                    <a:lnTo>
                      <a:pt x="191" y="174"/>
                    </a:lnTo>
                    <a:lnTo>
                      <a:pt x="200" y="138"/>
                    </a:lnTo>
                    <a:lnTo>
                      <a:pt x="208" y="102"/>
                    </a:lnTo>
                    <a:lnTo>
                      <a:pt x="215" y="70"/>
                    </a:lnTo>
                    <a:lnTo>
                      <a:pt x="220" y="44"/>
                    </a:lnTo>
                    <a:lnTo>
                      <a:pt x="224" y="25"/>
                    </a:lnTo>
                    <a:lnTo>
                      <a:pt x="225" y="18"/>
                    </a:lnTo>
                    <a:lnTo>
                      <a:pt x="268" y="25"/>
                    </a:lnTo>
                    <a:lnTo>
                      <a:pt x="267" y="32"/>
                    </a:lnTo>
                    <a:lnTo>
                      <a:pt x="263" y="51"/>
                    </a:lnTo>
                    <a:lnTo>
                      <a:pt x="257" y="80"/>
                    </a:lnTo>
                    <a:lnTo>
                      <a:pt x="251" y="113"/>
                    </a:lnTo>
                    <a:lnTo>
                      <a:pt x="242" y="151"/>
                    </a:lnTo>
                    <a:lnTo>
                      <a:pt x="232" y="188"/>
                    </a:lnTo>
                    <a:lnTo>
                      <a:pt x="227" y="206"/>
                    </a:lnTo>
                    <a:lnTo>
                      <a:pt x="221" y="224"/>
                    </a:lnTo>
                    <a:lnTo>
                      <a:pt x="214" y="239"/>
                    </a:lnTo>
                    <a:lnTo>
                      <a:pt x="208" y="253"/>
                    </a:lnTo>
                    <a:lnTo>
                      <a:pt x="169" y="234"/>
                    </a:lnTo>
                    <a:close/>
                    <a:moveTo>
                      <a:pt x="225" y="18"/>
                    </a:moveTo>
                    <a:lnTo>
                      <a:pt x="225" y="14"/>
                    </a:lnTo>
                    <a:lnTo>
                      <a:pt x="226" y="11"/>
                    </a:lnTo>
                    <a:lnTo>
                      <a:pt x="227" y="7"/>
                    </a:lnTo>
                    <a:lnTo>
                      <a:pt x="229" y="4"/>
                    </a:lnTo>
                    <a:lnTo>
                      <a:pt x="232" y="2"/>
                    </a:lnTo>
                    <a:lnTo>
                      <a:pt x="236" y="0"/>
                    </a:lnTo>
                    <a:lnTo>
                      <a:pt x="242" y="0"/>
                    </a:lnTo>
                    <a:lnTo>
                      <a:pt x="249" y="0"/>
                    </a:lnTo>
                    <a:lnTo>
                      <a:pt x="256" y="2"/>
                    </a:lnTo>
                    <a:lnTo>
                      <a:pt x="262" y="4"/>
                    </a:lnTo>
                    <a:lnTo>
                      <a:pt x="265" y="7"/>
                    </a:lnTo>
                    <a:lnTo>
                      <a:pt x="267" y="10"/>
                    </a:lnTo>
                    <a:lnTo>
                      <a:pt x="268" y="13"/>
                    </a:lnTo>
                    <a:lnTo>
                      <a:pt x="269" y="17"/>
                    </a:lnTo>
                    <a:lnTo>
                      <a:pt x="268" y="21"/>
                    </a:lnTo>
                    <a:lnTo>
                      <a:pt x="268" y="25"/>
                    </a:lnTo>
                    <a:lnTo>
                      <a:pt x="225" y="18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59" name="Freeform 756">
                <a:extLst>
                  <a:ext uri="{FF2B5EF4-FFF2-40B4-BE49-F238E27FC236}">
                    <a16:creationId xmlns:a16="http://schemas.microsoft.com/office/drawing/2014/main" id="{4AC2161D-5DD8-430B-9543-911F852DBDF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8" y="1608"/>
                <a:ext cx="18" cy="23"/>
              </a:xfrm>
              <a:custGeom>
                <a:avLst/>
                <a:gdLst>
                  <a:gd name="T0" fmla="*/ 1 w 344"/>
                  <a:gd name="T1" fmla="*/ 0 h 434"/>
                  <a:gd name="T2" fmla="*/ 1 w 344"/>
                  <a:gd name="T3" fmla="*/ 0 h 434"/>
                  <a:gd name="T4" fmla="*/ 1 w 344"/>
                  <a:gd name="T5" fmla="*/ 0 h 434"/>
                  <a:gd name="T6" fmla="*/ 1 w 344"/>
                  <a:gd name="T7" fmla="*/ 0 h 434"/>
                  <a:gd name="T8" fmla="*/ 1 w 344"/>
                  <a:gd name="T9" fmla="*/ 0 h 434"/>
                  <a:gd name="T10" fmla="*/ 1 w 344"/>
                  <a:gd name="T11" fmla="*/ 0 h 434"/>
                  <a:gd name="T12" fmla="*/ 1 w 344"/>
                  <a:gd name="T13" fmla="*/ 0 h 434"/>
                  <a:gd name="T14" fmla="*/ 1 w 344"/>
                  <a:gd name="T15" fmla="*/ 0 h 434"/>
                  <a:gd name="T16" fmla="*/ 1 w 344"/>
                  <a:gd name="T17" fmla="*/ 0 h 434"/>
                  <a:gd name="T18" fmla="*/ 1 w 344"/>
                  <a:gd name="T19" fmla="*/ 0 h 434"/>
                  <a:gd name="T20" fmla="*/ 1 w 344"/>
                  <a:gd name="T21" fmla="*/ 0 h 434"/>
                  <a:gd name="T22" fmla="*/ 1 w 344"/>
                  <a:gd name="T23" fmla="*/ 1 h 434"/>
                  <a:gd name="T24" fmla="*/ 1 w 344"/>
                  <a:gd name="T25" fmla="*/ 1 h 434"/>
                  <a:gd name="T26" fmla="*/ 1 w 344"/>
                  <a:gd name="T27" fmla="*/ 1 h 434"/>
                  <a:gd name="T28" fmla="*/ 1 w 344"/>
                  <a:gd name="T29" fmla="*/ 1 h 434"/>
                  <a:gd name="T30" fmla="*/ 0 w 344"/>
                  <a:gd name="T31" fmla="*/ 1 h 434"/>
                  <a:gd name="T32" fmla="*/ 0 w 344"/>
                  <a:gd name="T33" fmla="*/ 1 h 434"/>
                  <a:gd name="T34" fmla="*/ 1 w 344"/>
                  <a:gd name="T35" fmla="*/ 1 h 434"/>
                  <a:gd name="T36" fmla="*/ 1 w 344"/>
                  <a:gd name="T37" fmla="*/ 1 h 434"/>
                  <a:gd name="T38" fmla="*/ 1 w 344"/>
                  <a:gd name="T39" fmla="*/ 0 h 434"/>
                  <a:gd name="T40" fmla="*/ 1 w 344"/>
                  <a:gd name="T41" fmla="*/ 0 h 434"/>
                  <a:gd name="T42" fmla="*/ 1 w 344"/>
                  <a:gd name="T43" fmla="*/ 0 h 434"/>
                  <a:gd name="T44" fmla="*/ 0 w 344"/>
                  <a:gd name="T45" fmla="*/ 1 h 434"/>
                  <a:gd name="T46" fmla="*/ 0 w 344"/>
                  <a:gd name="T47" fmla="*/ 1 h 434"/>
                  <a:gd name="T48" fmla="*/ 0 w 344"/>
                  <a:gd name="T49" fmla="*/ 1 h 434"/>
                  <a:gd name="T50" fmla="*/ 0 w 344"/>
                  <a:gd name="T51" fmla="*/ 1 h 434"/>
                  <a:gd name="T52" fmla="*/ 0 w 344"/>
                  <a:gd name="T53" fmla="*/ 1 h 434"/>
                  <a:gd name="T54" fmla="*/ 0 w 344"/>
                  <a:gd name="T55" fmla="*/ 1 h 434"/>
                  <a:gd name="T56" fmla="*/ 0 w 344"/>
                  <a:gd name="T57" fmla="*/ 1 h 434"/>
                  <a:gd name="T58" fmla="*/ 0 w 344"/>
                  <a:gd name="T59" fmla="*/ 1 h 434"/>
                  <a:gd name="T60" fmla="*/ 0 w 344"/>
                  <a:gd name="T61" fmla="*/ 1 h 434"/>
                  <a:gd name="T62" fmla="*/ 0 w 344"/>
                  <a:gd name="T63" fmla="*/ 1 h 434"/>
                  <a:gd name="T64" fmla="*/ 0 w 344"/>
                  <a:gd name="T65" fmla="*/ 1 h 434"/>
                  <a:gd name="T66" fmla="*/ 0 w 344"/>
                  <a:gd name="T67" fmla="*/ 1 h 434"/>
                  <a:gd name="T68" fmla="*/ 0 w 344"/>
                  <a:gd name="T69" fmla="*/ 1 h 434"/>
                  <a:gd name="T70" fmla="*/ 0 w 344"/>
                  <a:gd name="T71" fmla="*/ 1 h 434"/>
                  <a:gd name="T72" fmla="*/ 0 w 344"/>
                  <a:gd name="T73" fmla="*/ 1 h 434"/>
                  <a:gd name="T74" fmla="*/ 0 w 344"/>
                  <a:gd name="T75" fmla="*/ 1 h 434"/>
                  <a:gd name="T76" fmla="*/ 0 w 344"/>
                  <a:gd name="T77" fmla="*/ 1 h 434"/>
                  <a:gd name="T78" fmla="*/ 0 w 344"/>
                  <a:gd name="T79" fmla="*/ 1 h 434"/>
                  <a:gd name="T80" fmla="*/ 0 w 344"/>
                  <a:gd name="T81" fmla="*/ 1 h 434"/>
                  <a:gd name="T82" fmla="*/ 0 w 344"/>
                  <a:gd name="T83" fmla="*/ 1 h 434"/>
                  <a:gd name="T84" fmla="*/ 0 w 344"/>
                  <a:gd name="T85" fmla="*/ 1 h 43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44" h="434">
                    <a:moveTo>
                      <a:pt x="300" y="16"/>
                    </a:moveTo>
                    <a:lnTo>
                      <a:pt x="302" y="13"/>
                    </a:lnTo>
                    <a:lnTo>
                      <a:pt x="303" y="9"/>
                    </a:lnTo>
                    <a:lnTo>
                      <a:pt x="305" y="6"/>
                    </a:lnTo>
                    <a:lnTo>
                      <a:pt x="307" y="3"/>
                    </a:lnTo>
                    <a:lnTo>
                      <a:pt x="311" y="1"/>
                    </a:lnTo>
                    <a:lnTo>
                      <a:pt x="315" y="0"/>
                    </a:lnTo>
                    <a:lnTo>
                      <a:pt x="320" y="1"/>
                    </a:lnTo>
                    <a:lnTo>
                      <a:pt x="327" y="2"/>
                    </a:lnTo>
                    <a:lnTo>
                      <a:pt x="335" y="5"/>
                    </a:lnTo>
                    <a:lnTo>
                      <a:pt x="339" y="8"/>
                    </a:lnTo>
                    <a:lnTo>
                      <a:pt x="342" y="11"/>
                    </a:lnTo>
                    <a:lnTo>
                      <a:pt x="344" y="15"/>
                    </a:lnTo>
                    <a:lnTo>
                      <a:pt x="344" y="18"/>
                    </a:lnTo>
                    <a:lnTo>
                      <a:pt x="344" y="23"/>
                    </a:lnTo>
                    <a:lnTo>
                      <a:pt x="343" y="27"/>
                    </a:lnTo>
                    <a:lnTo>
                      <a:pt x="342" y="30"/>
                    </a:lnTo>
                    <a:lnTo>
                      <a:pt x="300" y="16"/>
                    </a:lnTo>
                    <a:close/>
                    <a:moveTo>
                      <a:pt x="342" y="30"/>
                    </a:moveTo>
                    <a:lnTo>
                      <a:pt x="338" y="43"/>
                    </a:lnTo>
                    <a:lnTo>
                      <a:pt x="326" y="77"/>
                    </a:lnTo>
                    <a:lnTo>
                      <a:pt x="308" y="126"/>
                    </a:lnTo>
                    <a:lnTo>
                      <a:pt x="286" y="186"/>
                    </a:lnTo>
                    <a:lnTo>
                      <a:pt x="272" y="218"/>
                    </a:lnTo>
                    <a:lnTo>
                      <a:pt x="258" y="250"/>
                    </a:lnTo>
                    <a:lnTo>
                      <a:pt x="244" y="282"/>
                    </a:lnTo>
                    <a:lnTo>
                      <a:pt x="229" y="314"/>
                    </a:lnTo>
                    <a:lnTo>
                      <a:pt x="213" y="344"/>
                    </a:lnTo>
                    <a:lnTo>
                      <a:pt x="197" y="372"/>
                    </a:lnTo>
                    <a:lnTo>
                      <a:pt x="182" y="396"/>
                    </a:lnTo>
                    <a:lnTo>
                      <a:pt x="166" y="417"/>
                    </a:lnTo>
                    <a:lnTo>
                      <a:pt x="132" y="389"/>
                    </a:lnTo>
                    <a:lnTo>
                      <a:pt x="147" y="369"/>
                    </a:lnTo>
                    <a:lnTo>
                      <a:pt x="162" y="346"/>
                    </a:lnTo>
                    <a:lnTo>
                      <a:pt x="177" y="319"/>
                    </a:lnTo>
                    <a:lnTo>
                      <a:pt x="191" y="291"/>
                    </a:lnTo>
                    <a:lnTo>
                      <a:pt x="206" y="261"/>
                    </a:lnTo>
                    <a:lnTo>
                      <a:pt x="220" y="229"/>
                    </a:lnTo>
                    <a:lnTo>
                      <a:pt x="233" y="199"/>
                    </a:lnTo>
                    <a:lnTo>
                      <a:pt x="246" y="168"/>
                    </a:lnTo>
                    <a:lnTo>
                      <a:pt x="268" y="110"/>
                    </a:lnTo>
                    <a:lnTo>
                      <a:pt x="284" y="61"/>
                    </a:lnTo>
                    <a:lnTo>
                      <a:pt x="296" y="29"/>
                    </a:lnTo>
                    <a:lnTo>
                      <a:pt x="300" y="16"/>
                    </a:lnTo>
                    <a:lnTo>
                      <a:pt x="342" y="30"/>
                    </a:lnTo>
                    <a:close/>
                    <a:moveTo>
                      <a:pt x="166" y="417"/>
                    </a:moveTo>
                    <a:lnTo>
                      <a:pt x="151" y="434"/>
                    </a:lnTo>
                    <a:lnTo>
                      <a:pt x="134" y="419"/>
                    </a:lnTo>
                    <a:lnTo>
                      <a:pt x="149" y="402"/>
                    </a:lnTo>
                    <a:lnTo>
                      <a:pt x="166" y="417"/>
                    </a:lnTo>
                    <a:close/>
                    <a:moveTo>
                      <a:pt x="134" y="419"/>
                    </a:moveTo>
                    <a:lnTo>
                      <a:pt x="116" y="401"/>
                    </a:lnTo>
                    <a:lnTo>
                      <a:pt x="73" y="358"/>
                    </a:lnTo>
                    <a:lnTo>
                      <a:pt x="48" y="333"/>
                    </a:lnTo>
                    <a:lnTo>
                      <a:pt x="28" y="308"/>
                    </a:lnTo>
                    <a:lnTo>
                      <a:pt x="18" y="297"/>
                    </a:lnTo>
                    <a:lnTo>
                      <a:pt x="10" y="286"/>
                    </a:lnTo>
                    <a:lnTo>
                      <a:pt x="5" y="276"/>
                    </a:lnTo>
                    <a:lnTo>
                      <a:pt x="2" y="268"/>
                    </a:lnTo>
                    <a:lnTo>
                      <a:pt x="44" y="256"/>
                    </a:lnTo>
                    <a:lnTo>
                      <a:pt x="46" y="262"/>
                    </a:lnTo>
                    <a:lnTo>
                      <a:pt x="51" y="269"/>
                    </a:lnTo>
                    <a:lnTo>
                      <a:pt x="58" y="278"/>
                    </a:lnTo>
                    <a:lnTo>
                      <a:pt x="65" y="288"/>
                    </a:lnTo>
                    <a:lnTo>
                      <a:pt x="85" y="309"/>
                    </a:lnTo>
                    <a:lnTo>
                      <a:pt x="106" y="332"/>
                    </a:lnTo>
                    <a:lnTo>
                      <a:pt x="146" y="369"/>
                    </a:lnTo>
                    <a:lnTo>
                      <a:pt x="164" y="387"/>
                    </a:lnTo>
                    <a:lnTo>
                      <a:pt x="134" y="419"/>
                    </a:lnTo>
                    <a:close/>
                    <a:moveTo>
                      <a:pt x="2" y="268"/>
                    </a:moveTo>
                    <a:lnTo>
                      <a:pt x="1" y="264"/>
                    </a:lnTo>
                    <a:lnTo>
                      <a:pt x="0" y="260"/>
                    </a:lnTo>
                    <a:lnTo>
                      <a:pt x="0" y="256"/>
                    </a:lnTo>
                    <a:lnTo>
                      <a:pt x="0" y="253"/>
                    </a:lnTo>
                    <a:lnTo>
                      <a:pt x="2" y="250"/>
                    </a:lnTo>
                    <a:lnTo>
                      <a:pt x="5" y="247"/>
                    </a:lnTo>
                    <a:lnTo>
                      <a:pt x="10" y="244"/>
                    </a:lnTo>
                    <a:lnTo>
                      <a:pt x="16" y="241"/>
                    </a:lnTo>
                    <a:lnTo>
                      <a:pt x="23" y="240"/>
                    </a:lnTo>
                    <a:lnTo>
                      <a:pt x="30" y="240"/>
                    </a:lnTo>
                    <a:lnTo>
                      <a:pt x="34" y="241"/>
                    </a:lnTo>
                    <a:lnTo>
                      <a:pt x="37" y="243"/>
                    </a:lnTo>
                    <a:lnTo>
                      <a:pt x="40" y="245"/>
                    </a:lnTo>
                    <a:lnTo>
                      <a:pt x="41" y="249"/>
                    </a:lnTo>
                    <a:lnTo>
                      <a:pt x="43" y="252"/>
                    </a:lnTo>
                    <a:lnTo>
                      <a:pt x="44" y="256"/>
                    </a:lnTo>
                    <a:lnTo>
                      <a:pt x="2" y="268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60" name="Freeform 757">
                <a:extLst>
                  <a:ext uri="{FF2B5EF4-FFF2-40B4-BE49-F238E27FC236}">
                    <a16:creationId xmlns:a16="http://schemas.microsoft.com/office/drawing/2014/main" id="{0D5EC750-17C1-4672-831C-6E45A520992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63" y="1625"/>
                <a:ext cx="4" cy="11"/>
              </a:xfrm>
              <a:custGeom>
                <a:avLst/>
                <a:gdLst>
                  <a:gd name="T0" fmla="*/ 0 w 68"/>
                  <a:gd name="T1" fmla="*/ 0 h 219"/>
                  <a:gd name="T2" fmla="*/ 0 w 68"/>
                  <a:gd name="T3" fmla="*/ 0 h 219"/>
                  <a:gd name="T4" fmla="*/ 0 w 68"/>
                  <a:gd name="T5" fmla="*/ 0 h 219"/>
                  <a:gd name="T6" fmla="*/ 0 w 68"/>
                  <a:gd name="T7" fmla="*/ 0 h 219"/>
                  <a:gd name="T8" fmla="*/ 0 w 68"/>
                  <a:gd name="T9" fmla="*/ 0 h 219"/>
                  <a:gd name="T10" fmla="*/ 0 w 68"/>
                  <a:gd name="T11" fmla="*/ 0 h 219"/>
                  <a:gd name="T12" fmla="*/ 0 w 68"/>
                  <a:gd name="T13" fmla="*/ 0 h 219"/>
                  <a:gd name="T14" fmla="*/ 0 w 68"/>
                  <a:gd name="T15" fmla="*/ 0 h 219"/>
                  <a:gd name="T16" fmla="*/ 0 w 68"/>
                  <a:gd name="T17" fmla="*/ 0 h 219"/>
                  <a:gd name="T18" fmla="*/ 0 w 68"/>
                  <a:gd name="T19" fmla="*/ 0 h 219"/>
                  <a:gd name="T20" fmla="*/ 0 w 68"/>
                  <a:gd name="T21" fmla="*/ 0 h 219"/>
                  <a:gd name="T22" fmla="*/ 0 w 68"/>
                  <a:gd name="T23" fmla="*/ 0 h 219"/>
                  <a:gd name="T24" fmla="*/ 0 w 68"/>
                  <a:gd name="T25" fmla="*/ 0 h 219"/>
                  <a:gd name="T26" fmla="*/ 0 w 68"/>
                  <a:gd name="T27" fmla="*/ 0 h 219"/>
                  <a:gd name="T28" fmla="*/ 0 w 68"/>
                  <a:gd name="T29" fmla="*/ 0 h 219"/>
                  <a:gd name="T30" fmla="*/ 0 w 68"/>
                  <a:gd name="T31" fmla="*/ 0 h 219"/>
                  <a:gd name="T32" fmla="*/ 0 w 68"/>
                  <a:gd name="T33" fmla="*/ 0 h 219"/>
                  <a:gd name="T34" fmla="*/ 0 w 68"/>
                  <a:gd name="T35" fmla="*/ 0 h 219"/>
                  <a:gd name="T36" fmla="*/ 0 w 68"/>
                  <a:gd name="T37" fmla="*/ 0 h 219"/>
                  <a:gd name="T38" fmla="*/ 0 w 68"/>
                  <a:gd name="T39" fmla="*/ 0 h 219"/>
                  <a:gd name="T40" fmla="*/ 0 w 68"/>
                  <a:gd name="T41" fmla="*/ 0 h 219"/>
                  <a:gd name="T42" fmla="*/ 0 w 68"/>
                  <a:gd name="T43" fmla="*/ 0 h 219"/>
                  <a:gd name="T44" fmla="*/ 0 w 68"/>
                  <a:gd name="T45" fmla="*/ 0 h 219"/>
                  <a:gd name="T46" fmla="*/ 0 w 68"/>
                  <a:gd name="T47" fmla="*/ 1 h 219"/>
                  <a:gd name="T48" fmla="*/ 0 w 68"/>
                  <a:gd name="T49" fmla="*/ 1 h 219"/>
                  <a:gd name="T50" fmla="*/ 0 w 68"/>
                  <a:gd name="T51" fmla="*/ 1 h 219"/>
                  <a:gd name="T52" fmla="*/ 0 w 68"/>
                  <a:gd name="T53" fmla="*/ 1 h 219"/>
                  <a:gd name="T54" fmla="*/ 0 w 68"/>
                  <a:gd name="T55" fmla="*/ 1 h 219"/>
                  <a:gd name="T56" fmla="*/ 0 w 68"/>
                  <a:gd name="T57" fmla="*/ 1 h 219"/>
                  <a:gd name="T58" fmla="*/ 0 w 68"/>
                  <a:gd name="T59" fmla="*/ 1 h 219"/>
                  <a:gd name="T60" fmla="*/ 0 w 68"/>
                  <a:gd name="T61" fmla="*/ 1 h 219"/>
                  <a:gd name="T62" fmla="*/ 0 w 68"/>
                  <a:gd name="T63" fmla="*/ 0 h 21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68" h="219">
                    <a:moveTo>
                      <a:pt x="6" y="37"/>
                    </a:moveTo>
                    <a:lnTo>
                      <a:pt x="4" y="34"/>
                    </a:lnTo>
                    <a:lnTo>
                      <a:pt x="2" y="31"/>
                    </a:lnTo>
                    <a:lnTo>
                      <a:pt x="1" y="27"/>
                    </a:lnTo>
                    <a:lnTo>
                      <a:pt x="0" y="24"/>
                    </a:lnTo>
                    <a:lnTo>
                      <a:pt x="0" y="19"/>
                    </a:lnTo>
                    <a:lnTo>
                      <a:pt x="2" y="15"/>
                    </a:lnTo>
                    <a:lnTo>
                      <a:pt x="6" y="11"/>
                    </a:lnTo>
                    <a:lnTo>
                      <a:pt x="11" y="6"/>
                    </a:lnTo>
                    <a:lnTo>
                      <a:pt x="17" y="2"/>
                    </a:lnTo>
                    <a:lnTo>
                      <a:pt x="23" y="0"/>
                    </a:lnTo>
                    <a:lnTo>
                      <a:pt x="28" y="0"/>
                    </a:lnTo>
                    <a:lnTo>
                      <a:pt x="31" y="1"/>
                    </a:lnTo>
                    <a:lnTo>
                      <a:pt x="34" y="2"/>
                    </a:lnTo>
                    <a:lnTo>
                      <a:pt x="37" y="5"/>
                    </a:lnTo>
                    <a:lnTo>
                      <a:pt x="40" y="8"/>
                    </a:lnTo>
                    <a:lnTo>
                      <a:pt x="42" y="11"/>
                    </a:lnTo>
                    <a:lnTo>
                      <a:pt x="6" y="37"/>
                    </a:lnTo>
                    <a:close/>
                    <a:moveTo>
                      <a:pt x="42" y="11"/>
                    </a:moveTo>
                    <a:lnTo>
                      <a:pt x="44" y="14"/>
                    </a:lnTo>
                    <a:lnTo>
                      <a:pt x="50" y="25"/>
                    </a:lnTo>
                    <a:lnTo>
                      <a:pt x="53" y="33"/>
                    </a:lnTo>
                    <a:lnTo>
                      <a:pt x="57" y="41"/>
                    </a:lnTo>
                    <a:lnTo>
                      <a:pt x="60" y="51"/>
                    </a:lnTo>
                    <a:lnTo>
                      <a:pt x="63" y="63"/>
                    </a:lnTo>
                    <a:lnTo>
                      <a:pt x="66" y="77"/>
                    </a:lnTo>
                    <a:lnTo>
                      <a:pt x="67" y="91"/>
                    </a:lnTo>
                    <a:lnTo>
                      <a:pt x="68" y="107"/>
                    </a:lnTo>
                    <a:lnTo>
                      <a:pt x="67" y="124"/>
                    </a:lnTo>
                    <a:lnTo>
                      <a:pt x="63" y="142"/>
                    </a:lnTo>
                    <a:lnTo>
                      <a:pt x="59" y="163"/>
                    </a:lnTo>
                    <a:lnTo>
                      <a:pt x="53" y="183"/>
                    </a:lnTo>
                    <a:lnTo>
                      <a:pt x="44" y="205"/>
                    </a:lnTo>
                    <a:lnTo>
                      <a:pt x="4" y="187"/>
                    </a:lnTo>
                    <a:lnTo>
                      <a:pt x="11" y="170"/>
                    </a:lnTo>
                    <a:lnTo>
                      <a:pt x="16" y="154"/>
                    </a:lnTo>
                    <a:lnTo>
                      <a:pt x="20" y="138"/>
                    </a:lnTo>
                    <a:lnTo>
                      <a:pt x="23" y="123"/>
                    </a:lnTo>
                    <a:lnTo>
                      <a:pt x="24" y="110"/>
                    </a:lnTo>
                    <a:lnTo>
                      <a:pt x="24" y="97"/>
                    </a:lnTo>
                    <a:lnTo>
                      <a:pt x="23" y="86"/>
                    </a:lnTo>
                    <a:lnTo>
                      <a:pt x="22" y="76"/>
                    </a:lnTo>
                    <a:lnTo>
                      <a:pt x="17" y="59"/>
                    </a:lnTo>
                    <a:lnTo>
                      <a:pt x="12" y="47"/>
                    </a:lnTo>
                    <a:lnTo>
                      <a:pt x="8" y="40"/>
                    </a:lnTo>
                    <a:lnTo>
                      <a:pt x="6" y="37"/>
                    </a:lnTo>
                    <a:lnTo>
                      <a:pt x="42" y="11"/>
                    </a:lnTo>
                    <a:close/>
                    <a:moveTo>
                      <a:pt x="44" y="205"/>
                    </a:moveTo>
                    <a:lnTo>
                      <a:pt x="43" y="209"/>
                    </a:lnTo>
                    <a:lnTo>
                      <a:pt x="41" y="212"/>
                    </a:lnTo>
                    <a:lnTo>
                      <a:pt x="39" y="215"/>
                    </a:lnTo>
                    <a:lnTo>
                      <a:pt x="36" y="217"/>
                    </a:lnTo>
                    <a:lnTo>
                      <a:pt x="33" y="219"/>
                    </a:lnTo>
                    <a:lnTo>
                      <a:pt x="28" y="219"/>
                    </a:lnTo>
                    <a:lnTo>
                      <a:pt x="23" y="218"/>
                    </a:lnTo>
                    <a:lnTo>
                      <a:pt x="15" y="216"/>
                    </a:lnTo>
                    <a:lnTo>
                      <a:pt x="9" y="213"/>
                    </a:lnTo>
                    <a:lnTo>
                      <a:pt x="5" y="209"/>
                    </a:lnTo>
                    <a:lnTo>
                      <a:pt x="2" y="206"/>
                    </a:lnTo>
                    <a:lnTo>
                      <a:pt x="1" y="202"/>
                    </a:lnTo>
                    <a:lnTo>
                      <a:pt x="1" y="199"/>
                    </a:lnTo>
                    <a:lnTo>
                      <a:pt x="1" y="194"/>
                    </a:lnTo>
                    <a:lnTo>
                      <a:pt x="3" y="190"/>
                    </a:lnTo>
                    <a:lnTo>
                      <a:pt x="4" y="187"/>
                    </a:lnTo>
                    <a:lnTo>
                      <a:pt x="44" y="205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61" name="Freeform 758">
                <a:extLst>
                  <a:ext uri="{FF2B5EF4-FFF2-40B4-BE49-F238E27FC236}">
                    <a16:creationId xmlns:a16="http://schemas.microsoft.com/office/drawing/2014/main" id="{D5881CE7-55EC-4E9E-B452-FDE47BFB8DC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94" y="1619"/>
                <a:ext cx="9" cy="23"/>
              </a:xfrm>
              <a:custGeom>
                <a:avLst/>
                <a:gdLst>
                  <a:gd name="T0" fmla="*/ 0 w 170"/>
                  <a:gd name="T1" fmla="*/ 0 h 432"/>
                  <a:gd name="T2" fmla="*/ 0 w 170"/>
                  <a:gd name="T3" fmla="*/ 0 h 432"/>
                  <a:gd name="T4" fmla="*/ 0 w 170"/>
                  <a:gd name="T5" fmla="*/ 0 h 432"/>
                  <a:gd name="T6" fmla="*/ 0 w 170"/>
                  <a:gd name="T7" fmla="*/ 0 h 432"/>
                  <a:gd name="T8" fmla="*/ 0 w 170"/>
                  <a:gd name="T9" fmla="*/ 0 h 432"/>
                  <a:gd name="T10" fmla="*/ 0 w 170"/>
                  <a:gd name="T11" fmla="*/ 0 h 432"/>
                  <a:gd name="T12" fmla="*/ 0 w 170"/>
                  <a:gd name="T13" fmla="*/ 0 h 432"/>
                  <a:gd name="T14" fmla="*/ 0 w 170"/>
                  <a:gd name="T15" fmla="*/ 0 h 432"/>
                  <a:gd name="T16" fmla="*/ 0 w 170"/>
                  <a:gd name="T17" fmla="*/ 0 h 432"/>
                  <a:gd name="T18" fmla="*/ 0 w 170"/>
                  <a:gd name="T19" fmla="*/ 0 h 432"/>
                  <a:gd name="T20" fmla="*/ 0 w 170"/>
                  <a:gd name="T21" fmla="*/ 0 h 432"/>
                  <a:gd name="T22" fmla="*/ 0 w 170"/>
                  <a:gd name="T23" fmla="*/ 0 h 432"/>
                  <a:gd name="T24" fmla="*/ 0 w 170"/>
                  <a:gd name="T25" fmla="*/ 0 h 432"/>
                  <a:gd name="T26" fmla="*/ 0 w 170"/>
                  <a:gd name="T27" fmla="*/ 0 h 432"/>
                  <a:gd name="T28" fmla="*/ 0 w 170"/>
                  <a:gd name="T29" fmla="*/ 0 h 432"/>
                  <a:gd name="T30" fmla="*/ 0 w 170"/>
                  <a:gd name="T31" fmla="*/ 1 h 432"/>
                  <a:gd name="T32" fmla="*/ 0 w 170"/>
                  <a:gd name="T33" fmla="*/ 0 h 432"/>
                  <a:gd name="T34" fmla="*/ 0 w 170"/>
                  <a:gd name="T35" fmla="*/ 0 h 432"/>
                  <a:gd name="T36" fmla="*/ 0 w 170"/>
                  <a:gd name="T37" fmla="*/ 0 h 432"/>
                  <a:gd name="T38" fmla="*/ 0 w 170"/>
                  <a:gd name="T39" fmla="*/ 0 h 432"/>
                  <a:gd name="T40" fmla="*/ 0 w 170"/>
                  <a:gd name="T41" fmla="*/ 0 h 432"/>
                  <a:gd name="T42" fmla="*/ 0 w 170"/>
                  <a:gd name="T43" fmla="*/ 0 h 432"/>
                  <a:gd name="T44" fmla="*/ 0 w 170"/>
                  <a:gd name="T45" fmla="*/ 1 h 432"/>
                  <a:gd name="T46" fmla="*/ 0 w 170"/>
                  <a:gd name="T47" fmla="*/ 1 h 432"/>
                  <a:gd name="T48" fmla="*/ 0 w 170"/>
                  <a:gd name="T49" fmla="*/ 1 h 432"/>
                  <a:gd name="T50" fmla="*/ 0 w 170"/>
                  <a:gd name="T51" fmla="*/ 1 h 432"/>
                  <a:gd name="T52" fmla="*/ 0 w 170"/>
                  <a:gd name="T53" fmla="*/ 1 h 432"/>
                  <a:gd name="T54" fmla="*/ 0 w 170"/>
                  <a:gd name="T55" fmla="*/ 1 h 432"/>
                  <a:gd name="T56" fmla="*/ 0 w 170"/>
                  <a:gd name="T57" fmla="*/ 1 h 432"/>
                  <a:gd name="T58" fmla="*/ 0 w 170"/>
                  <a:gd name="T59" fmla="*/ 1 h 432"/>
                  <a:gd name="T60" fmla="*/ 0 w 170"/>
                  <a:gd name="T61" fmla="*/ 1 h 432"/>
                  <a:gd name="T62" fmla="*/ 0 w 170"/>
                  <a:gd name="T63" fmla="*/ 1 h 432"/>
                  <a:gd name="T64" fmla="*/ 0 w 170"/>
                  <a:gd name="T65" fmla="*/ 1 h 432"/>
                  <a:gd name="T66" fmla="*/ 0 w 170"/>
                  <a:gd name="T67" fmla="*/ 1 h 432"/>
                  <a:gd name="T68" fmla="*/ 0 w 170"/>
                  <a:gd name="T69" fmla="*/ 1 h 432"/>
                  <a:gd name="T70" fmla="*/ 0 w 170"/>
                  <a:gd name="T71" fmla="*/ 1 h 432"/>
                  <a:gd name="T72" fmla="*/ 0 w 170"/>
                  <a:gd name="T73" fmla="*/ 1 h 432"/>
                  <a:gd name="T74" fmla="*/ 0 w 170"/>
                  <a:gd name="T75" fmla="*/ 1 h 432"/>
                  <a:gd name="T76" fmla="*/ 0 w 170"/>
                  <a:gd name="T77" fmla="*/ 1 h 432"/>
                  <a:gd name="T78" fmla="*/ 0 w 170"/>
                  <a:gd name="T79" fmla="*/ 1 h 432"/>
                  <a:gd name="T80" fmla="*/ 0 w 170"/>
                  <a:gd name="T81" fmla="*/ 1 h 432"/>
                  <a:gd name="T82" fmla="*/ 0 w 170"/>
                  <a:gd name="T83" fmla="*/ 1 h 432"/>
                  <a:gd name="T84" fmla="*/ 0 w 170"/>
                  <a:gd name="T85" fmla="*/ 1 h 432"/>
                  <a:gd name="T86" fmla="*/ 0 w 170"/>
                  <a:gd name="T87" fmla="*/ 1 h 432"/>
                  <a:gd name="T88" fmla="*/ 0 w 170"/>
                  <a:gd name="T89" fmla="*/ 1 h 432"/>
                  <a:gd name="T90" fmla="*/ 0 w 170"/>
                  <a:gd name="T91" fmla="*/ 1 h 432"/>
                  <a:gd name="T92" fmla="*/ 0 w 170"/>
                  <a:gd name="T93" fmla="*/ 1 h 432"/>
                  <a:gd name="T94" fmla="*/ 0 w 170"/>
                  <a:gd name="T95" fmla="*/ 1 h 432"/>
                  <a:gd name="T96" fmla="*/ 0 w 170"/>
                  <a:gd name="T97" fmla="*/ 1 h 432"/>
                  <a:gd name="T98" fmla="*/ 0 w 170"/>
                  <a:gd name="T99" fmla="*/ 1 h 432"/>
                  <a:gd name="T100" fmla="*/ 0 w 170"/>
                  <a:gd name="T101" fmla="*/ 1 h 432"/>
                  <a:gd name="T102" fmla="*/ 0 w 170"/>
                  <a:gd name="T103" fmla="*/ 1 h 432"/>
                  <a:gd name="T104" fmla="*/ 0 w 170"/>
                  <a:gd name="T105" fmla="*/ 1 h 432"/>
                  <a:gd name="T106" fmla="*/ 0 w 170"/>
                  <a:gd name="T107" fmla="*/ 1 h 432"/>
                  <a:gd name="T108" fmla="*/ 0 w 170"/>
                  <a:gd name="T109" fmla="*/ 1 h 432"/>
                  <a:gd name="T110" fmla="*/ 0 w 170"/>
                  <a:gd name="T111" fmla="*/ 1 h 432"/>
                  <a:gd name="T112" fmla="*/ 0 w 170"/>
                  <a:gd name="T113" fmla="*/ 1 h 432"/>
                  <a:gd name="T114" fmla="*/ 0 w 170"/>
                  <a:gd name="T115" fmla="*/ 1 h 432"/>
                  <a:gd name="T116" fmla="*/ 0 w 170"/>
                  <a:gd name="T117" fmla="*/ 1 h 43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70" h="432">
                    <a:moveTo>
                      <a:pt x="0" y="20"/>
                    </a:moveTo>
                    <a:lnTo>
                      <a:pt x="0" y="16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4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0" y="5"/>
                    </a:lnTo>
                    <a:lnTo>
                      <a:pt x="42" y="8"/>
                    </a:lnTo>
                    <a:lnTo>
                      <a:pt x="43" y="11"/>
                    </a:lnTo>
                    <a:lnTo>
                      <a:pt x="44" y="15"/>
                    </a:lnTo>
                    <a:lnTo>
                      <a:pt x="44" y="19"/>
                    </a:lnTo>
                    <a:lnTo>
                      <a:pt x="44" y="23"/>
                    </a:lnTo>
                    <a:lnTo>
                      <a:pt x="0" y="20"/>
                    </a:lnTo>
                    <a:close/>
                    <a:moveTo>
                      <a:pt x="44" y="23"/>
                    </a:moveTo>
                    <a:lnTo>
                      <a:pt x="43" y="26"/>
                    </a:lnTo>
                    <a:lnTo>
                      <a:pt x="44" y="35"/>
                    </a:lnTo>
                    <a:lnTo>
                      <a:pt x="45" y="50"/>
                    </a:lnTo>
                    <a:lnTo>
                      <a:pt x="50" y="69"/>
                    </a:lnTo>
                    <a:lnTo>
                      <a:pt x="52" y="79"/>
                    </a:lnTo>
                    <a:lnTo>
                      <a:pt x="56" y="92"/>
                    </a:lnTo>
                    <a:lnTo>
                      <a:pt x="61" y="104"/>
                    </a:lnTo>
                    <a:lnTo>
                      <a:pt x="66" y="116"/>
                    </a:lnTo>
                    <a:lnTo>
                      <a:pt x="73" y="130"/>
                    </a:lnTo>
                    <a:lnTo>
                      <a:pt x="82" y="144"/>
                    </a:lnTo>
                    <a:lnTo>
                      <a:pt x="92" y="157"/>
                    </a:lnTo>
                    <a:lnTo>
                      <a:pt x="103" y="172"/>
                    </a:lnTo>
                    <a:lnTo>
                      <a:pt x="70" y="200"/>
                    </a:lnTo>
                    <a:lnTo>
                      <a:pt x="57" y="183"/>
                    </a:lnTo>
                    <a:lnTo>
                      <a:pt x="44" y="166"/>
                    </a:lnTo>
                    <a:lnTo>
                      <a:pt x="34" y="150"/>
                    </a:lnTo>
                    <a:lnTo>
                      <a:pt x="26" y="134"/>
                    </a:lnTo>
                    <a:lnTo>
                      <a:pt x="20" y="118"/>
                    </a:lnTo>
                    <a:lnTo>
                      <a:pt x="14" y="103"/>
                    </a:lnTo>
                    <a:lnTo>
                      <a:pt x="10" y="90"/>
                    </a:lnTo>
                    <a:lnTo>
                      <a:pt x="6" y="76"/>
                    </a:lnTo>
                    <a:lnTo>
                      <a:pt x="1" y="53"/>
                    </a:lnTo>
                    <a:lnTo>
                      <a:pt x="0" y="35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44" y="23"/>
                    </a:lnTo>
                    <a:close/>
                    <a:moveTo>
                      <a:pt x="70" y="201"/>
                    </a:moveTo>
                    <a:lnTo>
                      <a:pt x="72" y="202"/>
                    </a:lnTo>
                    <a:lnTo>
                      <a:pt x="70" y="200"/>
                    </a:lnTo>
                    <a:lnTo>
                      <a:pt x="86" y="186"/>
                    </a:lnTo>
                    <a:lnTo>
                      <a:pt x="70" y="201"/>
                    </a:lnTo>
                    <a:close/>
                    <a:moveTo>
                      <a:pt x="103" y="172"/>
                    </a:moveTo>
                    <a:lnTo>
                      <a:pt x="113" y="182"/>
                    </a:lnTo>
                    <a:lnTo>
                      <a:pt x="121" y="190"/>
                    </a:lnTo>
                    <a:lnTo>
                      <a:pt x="128" y="198"/>
                    </a:lnTo>
                    <a:lnTo>
                      <a:pt x="136" y="204"/>
                    </a:lnTo>
                    <a:lnTo>
                      <a:pt x="105" y="236"/>
                    </a:lnTo>
                    <a:lnTo>
                      <a:pt x="98" y="229"/>
                    </a:lnTo>
                    <a:lnTo>
                      <a:pt x="90" y="221"/>
                    </a:lnTo>
                    <a:lnTo>
                      <a:pt x="80" y="211"/>
                    </a:lnTo>
                    <a:lnTo>
                      <a:pt x="70" y="201"/>
                    </a:lnTo>
                    <a:lnTo>
                      <a:pt x="103" y="172"/>
                    </a:lnTo>
                    <a:close/>
                    <a:moveTo>
                      <a:pt x="136" y="204"/>
                    </a:moveTo>
                    <a:lnTo>
                      <a:pt x="149" y="218"/>
                    </a:lnTo>
                    <a:lnTo>
                      <a:pt x="159" y="229"/>
                    </a:lnTo>
                    <a:lnTo>
                      <a:pt x="163" y="235"/>
                    </a:lnTo>
                    <a:lnTo>
                      <a:pt x="166" y="241"/>
                    </a:lnTo>
                    <a:lnTo>
                      <a:pt x="168" y="248"/>
                    </a:lnTo>
                    <a:lnTo>
                      <a:pt x="170" y="256"/>
                    </a:lnTo>
                    <a:lnTo>
                      <a:pt x="126" y="263"/>
                    </a:lnTo>
                    <a:lnTo>
                      <a:pt x="124" y="257"/>
                    </a:lnTo>
                    <a:lnTo>
                      <a:pt x="120" y="251"/>
                    </a:lnTo>
                    <a:lnTo>
                      <a:pt x="114" y="244"/>
                    </a:lnTo>
                    <a:lnTo>
                      <a:pt x="105" y="236"/>
                    </a:lnTo>
                    <a:lnTo>
                      <a:pt x="136" y="204"/>
                    </a:lnTo>
                    <a:close/>
                    <a:moveTo>
                      <a:pt x="170" y="256"/>
                    </a:moveTo>
                    <a:lnTo>
                      <a:pt x="170" y="265"/>
                    </a:lnTo>
                    <a:lnTo>
                      <a:pt x="170" y="274"/>
                    </a:lnTo>
                    <a:lnTo>
                      <a:pt x="169" y="284"/>
                    </a:lnTo>
                    <a:lnTo>
                      <a:pt x="168" y="295"/>
                    </a:lnTo>
                    <a:lnTo>
                      <a:pt x="162" y="324"/>
                    </a:lnTo>
                    <a:lnTo>
                      <a:pt x="154" y="361"/>
                    </a:lnTo>
                    <a:lnTo>
                      <a:pt x="111" y="352"/>
                    </a:lnTo>
                    <a:lnTo>
                      <a:pt x="119" y="318"/>
                    </a:lnTo>
                    <a:lnTo>
                      <a:pt x="124" y="292"/>
                    </a:lnTo>
                    <a:lnTo>
                      <a:pt x="125" y="283"/>
                    </a:lnTo>
                    <a:lnTo>
                      <a:pt x="126" y="275"/>
                    </a:lnTo>
                    <a:lnTo>
                      <a:pt x="127" y="269"/>
                    </a:lnTo>
                    <a:lnTo>
                      <a:pt x="126" y="263"/>
                    </a:lnTo>
                    <a:lnTo>
                      <a:pt x="170" y="256"/>
                    </a:lnTo>
                    <a:close/>
                    <a:moveTo>
                      <a:pt x="154" y="361"/>
                    </a:moveTo>
                    <a:lnTo>
                      <a:pt x="151" y="374"/>
                    </a:lnTo>
                    <a:lnTo>
                      <a:pt x="148" y="387"/>
                    </a:lnTo>
                    <a:lnTo>
                      <a:pt x="145" y="402"/>
                    </a:lnTo>
                    <a:lnTo>
                      <a:pt x="142" y="415"/>
                    </a:lnTo>
                    <a:lnTo>
                      <a:pt x="99" y="406"/>
                    </a:lnTo>
                    <a:lnTo>
                      <a:pt x="103" y="389"/>
                    </a:lnTo>
                    <a:lnTo>
                      <a:pt x="106" y="375"/>
                    </a:lnTo>
                    <a:lnTo>
                      <a:pt x="109" y="363"/>
                    </a:lnTo>
                    <a:lnTo>
                      <a:pt x="111" y="352"/>
                    </a:lnTo>
                    <a:lnTo>
                      <a:pt x="154" y="361"/>
                    </a:lnTo>
                    <a:close/>
                    <a:moveTo>
                      <a:pt x="142" y="415"/>
                    </a:moveTo>
                    <a:lnTo>
                      <a:pt x="141" y="419"/>
                    </a:lnTo>
                    <a:lnTo>
                      <a:pt x="140" y="423"/>
                    </a:lnTo>
                    <a:lnTo>
                      <a:pt x="138" y="426"/>
                    </a:lnTo>
                    <a:lnTo>
                      <a:pt x="136" y="429"/>
                    </a:lnTo>
                    <a:lnTo>
                      <a:pt x="133" y="431"/>
                    </a:lnTo>
                    <a:lnTo>
                      <a:pt x="128" y="432"/>
                    </a:lnTo>
                    <a:lnTo>
                      <a:pt x="122" y="432"/>
                    </a:lnTo>
                    <a:lnTo>
                      <a:pt x="115" y="431"/>
                    </a:lnTo>
                    <a:lnTo>
                      <a:pt x="108" y="429"/>
                    </a:lnTo>
                    <a:lnTo>
                      <a:pt x="103" y="427"/>
                    </a:lnTo>
                    <a:lnTo>
                      <a:pt x="100" y="424"/>
                    </a:lnTo>
                    <a:lnTo>
                      <a:pt x="98" y="421"/>
                    </a:lnTo>
                    <a:lnTo>
                      <a:pt x="98" y="417"/>
                    </a:lnTo>
                    <a:lnTo>
                      <a:pt x="98" y="413"/>
                    </a:lnTo>
                    <a:lnTo>
                      <a:pt x="98" y="410"/>
                    </a:lnTo>
                    <a:lnTo>
                      <a:pt x="99" y="406"/>
                    </a:lnTo>
                    <a:lnTo>
                      <a:pt x="142" y="415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62" name="Freeform 759">
                <a:extLst>
                  <a:ext uri="{FF2B5EF4-FFF2-40B4-BE49-F238E27FC236}">
                    <a16:creationId xmlns:a16="http://schemas.microsoft.com/office/drawing/2014/main" id="{F99650FD-2D64-45E5-8D8A-71A2FD6CDD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57" y="1642"/>
                <a:ext cx="8" cy="16"/>
              </a:xfrm>
              <a:custGeom>
                <a:avLst/>
                <a:gdLst>
                  <a:gd name="T0" fmla="*/ 0 w 154"/>
                  <a:gd name="T1" fmla="*/ 0 h 311"/>
                  <a:gd name="T2" fmla="*/ 0 w 154"/>
                  <a:gd name="T3" fmla="*/ 0 h 311"/>
                  <a:gd name="T4" fmla="*/ 0 w 154"/>
                  <a:gd name="T5" fmla="*/ 0 h 311"/>
                  <a:gd name="T6" fmla="*/ 0 w 154"/>
                  <a:gd name="T7" fmla="*/ 0 h 311"/>
                  <a:gd name="T8" fmla="*/ 0 w 154"/>
                  <a:gd name="T9" fmla="*/ 0 h 311"/>
                  <a:gd name="T10" fmla="*/ 0 w 154"/>
                  <a:gd name="T11" fmla="*/ 0 h 311"/>
                  <a:gd name="T12" fmla="*/ 0 w 154"/>
                  <a:gd name="T13" fmla="*/ 0 h 311"/>
                  <a:gd name="T14" fmla="*/ 0 w 154"/>
                  <a:gd name="T15" fmla="*/ 0 h 311"/>
                  <a:gd name="T16" fmla="*/ 0 w 154"/>
                  <a:gd name="T17" fmla="*/ 0 h 311"/>
                  <a:gd name="T18" fmla="*/ 0 w 154"/>
                  <a:gd name="T19" fmla="*/ 0 h 311"/>
                  <a:gd name="T20" fmla="*/ 0 w 154"/>
                  <a:gd name="T21" fmla="*/ 0 h 311"/>
                  <a:gd name="T22" fmla="*/ 0 w 154"/>
                  <a:gd name="T23" fmla="*/ 0 h 311"/>
                  <a:gd name="T24" fmla="*/ 0 w 154"/>
                  <a:gd name="T25" fmla="*/ 0 h 311"/>
                  <a:gd name="T26" fmla="*/ 0 w 154"/>
                  <a:gd name="T27" fmla="*/ 0 h 311"/>
                  <a:gd name="T28" fmla="*/ 0 w 154"/>
                  <a:gd name="T29" fmla="*/ 0 h 311"/>
                  <a:gd name="T30" fmla="*/ 0 w 154"/>
                  <a:gd name="T31" fmla="*/ 1 h 311"/>
                  <a:gd name="T32" fmla="*/ 0 w 154"/>
                  <a:gd name="T33" fmla="*/ 1 h 311"/>
                  <a:gd name="T34" fmla="*/ 0 w 154"/>
                  <a:gd name="T35" fmla="*/ 1 h 311"/>
                  <a:gd name="T36" fmla="*/ 0 w 154"/>
                  <a:gd name="T37" fmla="*/ 1 h 311"/>
                  <a:gd name="T38" fmla="*/ 0 w 154"/>
                  <a:gd name="T39" fmla="*/ 1 h 311"/>
                  <a:gd name="T40" fmla="*/ 0 w 154"/>
                  <a:gd name="T41" fmla="*/ 1 h 311"/>
                  <a:gd name="T42" fmla="*/ 0 w 154"/>
                  <a:gd name="T43" fmla="*/ 1 h 311"/>
                  <a:gd name="T44" fmla="*/ 0 w 154"/>
                  <a:gd name="T45" fmla="*/ 0 h 311"/>
                  <a:gd name="T46" fmla="*/ 0 w 154"/>
                  <a:gd name="T47" fmla="*/ 0 h 311"/>
                  <a:gd name="T48" fmla="*/ 0 w 154"/>
                  <a:gd name="T49" fmla="*/ 0 h 311"/>
                  <a:gd name="T50" fmla="*/ 0 w 154"/>
                  <a:gd name="T51" fmla="*/ 0 h 311"/>
                  <a:gd name="T52" fmla="*/ 0 w 154"/>
                  <a:gd name="T53" fmla="*/ 0 h 311"/>
                  <a:gd name="T54" fmla="*/ 0 w 154"/>
                  <a:gd name="T55" fmla="*/ 0 h 311"/>
                  <a:gd name="T56" fmla="*/ 0 w 154"/>
                  <a:gd name="T57" fmla="*/ 1 h 311"/>
                  <a:gd name="T58" fmla="*/ 0 w 154"/>
                  <a:gd name="T59" fmla="*/ 1 h 311"/>
                  <a:gd name="T60" fmla="*/ 0 w 154"/>
                  <a:gd name="T61" fmla="*/ 1 h 311"/>
                  <a:gd name="T62" fmla="*/ 0 w 154"/>
                  <a:gd name="T63" fmla="*/ 1 h 311"/>
                  <a:gd name="T64" fmla="*/ 0 w 154"/>
                  <a:gd name="T65" fmla="*/ 1 h 311"/>
                  <a:gd name="T66" fmla="*/ 0 w 154"/>
                  <a:gd name="T67" fmla="*/ 1 h 311"/>
                  <a:gd name="T68" fmla="*/ 0 w 154"/>
                  <a:gd name="T69" fmla="*/ 1 h 311"/>
                  <a:gd name="T70" fmla="*/ 0 w 154"/>
                  <a:gd name="T71" fmla="*/ 1 h 311"/>
                  <a:gd name="T72" fmla="*/ 0 w 154"/>
                  <a:gd name="T73" fmla="*/ 1 h 3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54" h="311">
                    <a:moveTo>
                      <a:pt x="13" y="42"/>
                    </a:moveTo>
                    <a:lnTo>
                      <a:pt x="9" y="39"/>
                    </a:lnTo>
                    <a:lnTo>
                      <a:pt x="5" y="37"/>
                    </a:lnTo>
                    <a:lnTo>
                      <a:pt x="3" y="34"/>
                    </a:lnTo>
                    <a:lnTo>
                      <a:pt x="1" y="31"/>
                    </a:lnTo>
                    <a:lnTo>
                      <a:pt x="0" y="27"/>
                    </a:lnTo>
                    <a:lnTo>
                      <a:pt x="0" y="23"/>
                    </a:lnTo>
                    <a:lnTo>
                      <a:pt x="2" y="18"/>
                    </a:lnTo>
                    <a:lnTo>
                      <a:pt x="6" y="12"/>
                    </a:lnTo>
                    <a:lnTo>
                      <a:pt x="11" y="6"/>
                    </a:lnTo>
                    <a:lnTo>
                      <a:pt x="15" y="2"/>
                    </a:lnTo>
                    <a:lnTo>
                      <a:pt x="19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30" y="2"/>
                    </a:lnTo>
                    <a:lnTo>
                      <a:pt x="33" y="4"/>
                    </a:lnTo>
                    <a:lnTo>
                      <a:pt x="36" y="6"/>
                    </a:lnTo>
                    <a:lnTo>
                      <a:pt x="13" y="42"/>
                    </a:lnTo>
                    <a:close/>
                    <a:moveTo>
                      <a:pt x="36" y="6"/>
                    </a:moveTo>
                    <a:lnTo>
                      <a:pt x="42" y="10"/>
                    </a:lnTo>
                    <a:lnTo>
                      <a:pt x="57" y="21"/>
                    </a:lnTo>
                    <a:lnTo>
                      <a:pt x="66" y="30"/>
                    </a:lnTo>
                    <a:lnTo>
                      <a:pt x="76" y="42"/>
                    </a:lnTo>
                    <a:lnTo>
                      <a:pt x="87" y="56"/>
                    </a:lnTo>
                    <a:lnTo>
                      <a:pt x="99" y="71"/>
                    </a:lnTo>
                    <a:lnTo>
                      <a:pt x="110" y="90"/>
                    </a:lnTo>
                    <a:lnTo>
                      <a:pt x="120" y="110"/>
                    </a:lnTo>
                    <a:lnTo>
                      <a:pt x="130" y="134"/>
                    </a:lnTo>
                    <a:lnTo>
                      <a:pt x="139" y="159"/>
                    </a:lnTo>
                    <a:lnTo>
                      <a:pt x="143" y="174"/>
                    </a:lnTo>
                    <a:lnTo>
                      <a:pt x="146" y="188"/>
                    </a:lnTo>
                    <a:lnTo>
                      <a:pt x="149" y="203"/>
                    </a:lnTo>
                    <a:lnTo>
                      <a:pt x="151" y="219"/>
                    </a:lnTo>
                    <a:lnTo>
                      <a:pt x="153" y="235"/>
                    </a:lnTo>
                    <a:lnTo>
                      <a:pt x="154" y="252"/>
                    </a:lnTo>
                    <a:lnTo>
                      <a:pt x="154" y="271"/>
                    </a:lnTo>
                    <a:lnTo>
                      <a:pt x="154" y="289"/>
                    </a:lnTo>
                    <a:lnTo>
                      <a:pt x="110" y="288"/>
                    </a:lnTo>
                    <a:lnTo>
                      <a:pt x="110" y="272"/>
                    </a:lnTo>
                    <a:lnTo>
                      <a:pt x="110" y="255"/>
                    </a:lnTo>
                    <a:lnTo>
                      <a:pt x="109" y="240"/>
                    </a:lnTo>
                    <a:lnTo>
                      <a:pt x="108" y="226"/>
                    </a:lnTo>
                    <a:lnTo>
                      <a:pt x="106" y="212"/>
                    </a:lnTo>
                    <a:lnTo>
                      <a:pt x="104" y="199"/>
                    </a:lnTo>
                    <a:lnTo>
                      <a:pt x="101" y="186"/>
                    </a:lnTo>
                    <a:lnTo>
                      <a:pt x="98" y="174"/>
                    </a:lnTo>
                    <a:lnTo>
                      <a:pt x="90" y="152"/>
                    </a:lnTo>
                    <a:lnTo>
                      <a:pt x="82" y="132"/>
                    </a:lnTo>
                    <a:lnTo>
                      <a:pt x="73" y="113"/>
                    </a:lnTo>
                    <a:lnTo>
                      <a:pt x="64" y="98"/>
                    </a:lnTo>
                    <a:lnTo>
                      <a:pt x="55" y="85"/>
                    </a:lnTo>
                    <a:lnTo>
                      <a:pt x="45" y="72"/>
                    </a:lnTo>
                    <a:lnTo>
                      <a:pt x="36" y="63"/>
                    </a:lnTo>
                    <a:lnTo>
                      <a:pt x="29" y="55"/>
                    </a:lnTo>
                    <a:lnTo>
                      <a:pt x="17" y="46"/>
                    </a:lnTo>
                    <a:lnTo>
                      <a:pt x="13" y="42"/>
                    </a:lnTo>
                    <a:lnTo>
                      <a:pt x="36" y="6"/>
                    </a:lnTo>
                    <a:close/>
                    <a:moveTo>
                      <a:pt x="154" y="289"/>
                    </a:moveTo>
                    <a:lnTo>
                      <a:pt x="154" y="293"/>
                    </a:lnTo>
                    <a:lnTo>
                      <a:pt x="153" y="297"/>
                    </a:lnTo>
                    <a:lnTo>
                      <a:pt x="152" y="300"/>
                    </a:lnTo>
                    <a:lnTo>
                      <a:pt x="151" y="305"/>
                    </a:lnTo>
                    <a:lnTo>
                      <a:pt x="148" y="307"/>
                    </a:lnTo>
                    <a:lnTo>
                      <a:pt x="144" y="309"/>
                    </a:lnTo>
                    <a:lnTo>
                      <a:pt x="139" y="310"/>
                    </a:lnTo>
                    <a:lnTo>
                      <a:pt x="131" y="311"/>
                    </a:lnTo>
                    <a:lnTo>
                      <a:pt x="124" y="310"/>
                    </a:lnTo>
                    <a:lnTo>
                      <a:pt x="118" y="308"/>
                    </a:lnTo>
                    <a:lnTo>
                      <a:pt x="115" y="306"/>
                    </a:lnTo>
                    <a:lnTo>
                      <a:pt x="112" y="302"/>
                    </a:lnTo>
                    <a:lnTo>
                      <a:pt x="111" y="299"/>
                    </a:lnTo>
                    <a:lnTo>
                      <a:pt x="110" y="295"/>
                    </a:lnTo>
                    <a:lnTo>
                      <a:pt x="110" y="292"/>
                    </a:lnTo>
                    <a:lnTo>
                      <a:pt x="110" y="288"/>
                    </a:lnTo>
                    <a:lnTo>
                      <a:pt x="154" y="289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63" name="Freeform 760">
                <a:extLst>
                  <a:ext uri="{FF2B5EF4-FFF2-40B4-BE49-F238E27FC236}">
                    <a16:creationId xmlns:a16="http://schemas.microsoft.com/office/drawing/2014/main" id="{3E62D488-E2C5-4296-A875-DA10F377BA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76" y="1634"/>
                <a:ext cx="8" cy="26"/>
              </a:xfrm>
              <a:custGeom>
                <a:avLst/>
                <a:gdLst>
                  <a:gd name="T0" fmla="*/ 0 w 157"/>
                  <a:gd name="T1" fmla="*/ 0 h 500"/>
                  <a:gd name="T2" fmla="*/ 0 w 157"/>
                  <a:gd name="T3" fmla="*/ 0 h 500"/>
                  <a:gd name="T4" fmla="*/ 0 w 157"/>
                  <a:gd name="T5" fmla="*/ 0 h 500"/>
                  <a:gd name="T6" fmla="*/ 0 w 157"/>
                  <a:gd name="T7" fmla="*/ 0 h 500"/>
                  <a:gd name="T8" fmla="*/ 0 w 157"/>
                  <a:gd name="T9" fmla="*/ 0 h 500"/>
                  <a:gd name="T10" fmla="*/ 0 w 157"/>
                  <a:gd name="T11" fmla="*/ 0 h 500"/>
                  <a:gd name="T12" fmla="*/ 0 w 157"/>
                  <a:gd name="T13" fmla="*/ 0 h 500"/>
                  <a:gd name="T14" fmla="*/ 0 w 157"/>
                  <a:gd name="T15" fmla="*/ 0 h 500"/>
                  <a:gd name="T16" fmla="*/ 0 w 157"/>
                  <a:gd name="T17" fmla="*/ 0 h 500"/>
                  <a:gd name="T18" fmla="*/ 0 w 157"/>
                  <a:gd name="T19" fmla="*/ 0 h 500"/>
                  <a:gd name="T20" fmla="*/ 0 w 157"/>
                  <a:gd name="T21" fmla="*/ 0 h 500"/>
                  <a:gd name="T22" fmla="*/ 0 w 157"/>
                  <a:gd name="T23" fmla="*/ 0 h 500"/>
                  <a:gd name="T24" fmla="*/ 0 w 157"/>
                  <a:gd name="T25" fmla="*/ 0 h 500"/>
                  <a:gd name="T26" fmla="*/ 0 w 157"/>
                  <a:gd name="T27" fmla="*/ 0 h 500"/>
                  <a:gd name="T28" fmla="*/ 0 w 157"/>
                  <a:gd name="T29" fmla="*/ 1 h 500"/>
                  <a:gd name="T30" fmla="*/ 0 w 157"/>
                  <a:gd name="T31" fmla="*/ 1 h 500"/>
                  <a:gd name="T32" fmla="*/ 0 w 157"/>
                  <a:gd name="T33" fmla="*/ 1 h 500"/>
                  <a:gd name="T34" fmla="*/ 0 w 157"/>
                  <a:gd name="T35" fmla="*/ 1 h 500"/>
                  <a:gd name="T36" fmla="*/ 0 w 157"/>
                  <a:gd name="T37" fmla="*/ 1 h 500"/>
                  <a:gd name="T38" fmla="*/ 0 w 157"/>
                  <a:gd name="T39" fmla="*/ 1 h 500"/>
                  <a:gd name="T40" fmla="*/ 0 w 157"/>
                  <a:gd name="T41" fmla="*/ 1 h 500"/>
                  <a:gd name="T42" fmla="*/ 0 w 157"/>
                  <a:gd name="T43" fmla="*/ 1 h 500"/>
                  <a:gd name="T44" fmla="*/ 0 w 157"/>
                  <a:gd name="T45" fmla="*/ 1 h 500"/>
                  <a:gd name="T46" fmla="*/ 0 w 157"/>
                  <a:gd name="T47" fmla="*/ 1 h 500"/>
                  <a:gd name="T48" fmla="*/ 0 w 157"/>
                  <a:gd name="T49" fmla="*/ 1 h 500"/>
                  <a:gd name="T50" fmla="*/ 0 w 157"/>
                  <a:gd name="T51" fmla="*/ 1 h 500"/>
                  <a:gd name="T52" fmla="*/ 0 w 157"/>
                  <a:gd name="T53" fmla="*/ 1 h 500"/>
                  <a:gd name="T54" fmla="*/ 0 w 157"/>
                  <a:gd name="T55" fmla="*/ 0 h 500"/>
                  <a:gd name="T56" fmla="*/ 0 w 157"/>
                  <a:gd name="T57" fmla="*/ 0 h 500"/>
                  <a:gd name="T58" fmla="*/ 0 w 157"/>
                  <a:gd name="T59" fmla="*/ 0 h 500"/>
                  <a:gd name="T60" fmla="*/ 0 w 157"/>
                  <a:gd name="T61" fmla="*/ 0 h 500"/>
                  <a:gd name="T62" fmla="*/ 0 w 157"/>
                  <a:gd name="T63" fmla="*/ 1 h 500"/>
                  <a:gd name="T64" fmla="*/ 0 w 157"/>
                  <a:gd name="T65" fmla="*/ 1 h 500"/>
                  <a:gd name="T66" fmla="*/ 0 w 157"/>
                  <a:gd name="T67" fmla="*/ 1 h 500"/>
                  <a:gd name="T68" fmla="*/ 0 w 157"/>
                  <a:gd name="T69" fmla="*/ 1 h 500"/>
                  <a:gd name="T70" fmla="*/ 0 w 157"/>
                  <a:gd name="T71" fmla="*/ 1 h 500"/>
                  <a:gd name="T72" fmla="*/ 0 w 157"/>
                  <a:gd name="T73" fmla="*/ 1 h 500"/>
                  <a:gd name="T74" fmla="*/ 0 w 157"/>
                  <a:gd name="T75" fmla="*/ 1 h 500"/>
                  <a:gd name="T76" fmla="*/ 0 w 157"/>
                  <a:gd name="T77" fmla="*/ 1 h 500"/>
                  <a:gd name="T78" fmla="*/ 0 w 157"/>
                  <a:gd name="T79" fmla="*/ 1 h 5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57" h="500">
                    <a:moveTo>
                      <a:pt x="8" y="40"/>
                    </a:moveTo>
                    <a:lnTo>
                      <a:pt x="5" y="37"/>
                    </a:lnTo>
                    <a:lnTo>
                      <a:pt x="3" y="34"/>
                    </a:lnTo>
                    <a:lnTo>
                      <a:pt x="1" y="31"/>
                    </a:lnTo>
                    <a:lnTo>
                      <a:pt x="0" y="27"/>
                    </a:lnTo>
                    <a:lnTo>
                      <a:pt x="0" y="23"/>
                    </a:lnTo>
                    <a:lnTo>
                      <a:pt x="1" y="19"/>
                    </a:lnTo>
                    <a:lnTo>
                      <a:pt x="4" y="14"/>
                    </a:lnTo>
                    <a:lnTo>
                      <a:pt x="8" y="8"/>
                    </a:lnTo>
                    <a:lnTo>
                      <a:pt x="14" y="4"/>
                    </a:lnTo>
                    <a:lnTo>
                      <a:pt x="18" y="1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30" y="1"/>
                    </a:lnTo>
                    <a:lnTo>
                      <a:pt x="33" y="3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8" y="40"/>
                    </a:lnTo>
                    <a:close/>
                    <a:moveTo>
                      <a:pt x="40" y="9"/>
                    </a:moveTo>
                    <a:lnTo>
                      <a:pt x="46" y="17"/>
                    </a:lnTo>
                    <a:lnTo>
                      <a:pt x="62" y="38"/>
                    </a:lnTo>
                    <a:lnTo>
                      <a:pt x="72" y="53"/>
                    </a:lnTo>
                    <a:lnTo>
                      <a:pt x="85" y="73"/>
                    </a:lnTo>
                    <a:lnTo>
                      <a:pt x="97" y="96"/>
                    </a:lnTo>
                    <a:lnTo>
                      <a:pt x="109" y="124"/>
                    </a:lnTo>
                    <a:lnTo>
                      <a:pt x="115" y="138"/>
                    </a:lnTo>
                    <a:lnTo>
                      <a:pt x="120" y="155"/>
                    </a:lnTo>
                    <a:lnTo>
                      <a:pt x="127" y="171"/>
                    </a:lnTo>
                    <a:lnTo>
                      <a:pt x="132" y="189"/>
                    </a:lnTo>
                    <a:lnTo>
                      <a:pt x="137" y="208"/>
                    </a:lnTo>
                    <a:lnTo>
                      <a:pt x="142" y="227"/>
                    </a:lnTo>
                    <a:lnTo>
                      <a:pt x="146" y="249"/>
                    </a:lnTo>
                    <a:lnTo>
                      <a:pt x="149" y="270"/>
                    </a:lnTo>
                    <a:lnTo>
                      <a:pt x="152" y="293"/>
                    </a:lnTo>
                    <a:lnTo>
                      <a:pt x="155" y="316"/>
                    </a:lnTo>
                    <a:lnTo>
                      <a:pt x="156" y="341"/>
                    </a:lnTo>
                    <a:lnTo>
                      <a:pt x="157" y="368"/>
                    </a:lnTo>
                    <a:lnTo>
                      <a:pt x="157" y="394"/>
                    </a:lnTo>
                    <a:lnTo>
                      <a:pt x="157" y="422"/>
                    </a:lnTo>
                    <a:lnTo>
                      <a:pt x="155" y="450"/>
                    </a:lnTo>
                    <a:lnTo>
                      <a:pt x="152" y="480"/>
                    </a:lnTo>
                    <a:lnTo>
                      <a:pt x="109" y="475"/>
                    </a:lnTo>
                    <a:lnTo>
                      <a:pt x="111" y="447"/>
                    </a:lnTo>
                    <a:lnTo>
                      <a:pt x="113" y="421"/>
                    </a:lnTo>
                    <a:lnTo>
                      <a:pt x="114" y="395"/>
                    </a:lnTo>
                    <a:lnTo>
                      <a:pt x="114" y="370"/>
                    </a:lnTo>
                    <a:lnTo>
                      <a:pt x="113" y="346"/>
                    </a:lnTo>
                    <a:lnTo>
                      <a:pt x="111" y="322"/>
                    </a:lnTo>
                    <a:lnTo>
                      <a:pt x="109" y="301"/>
                    </a:lnTo>
                    <a:lnTo>
                      <a:pt x="107" y="280"/>
                    </a:lnTo>
                    <a:lnTo>
                      <a:pt x="104" y="260"/>
                    </a:lnTo>
                    <a:lnTo>
                      <a:pt x="100" y="241"/>
                    </a:lnTo>
                    <a:lnTo>
                      <a:pt x="96" y="222"/>
                    </a:lnTo>
                    <a:lnTo>
                      <a:pt x="92" y="205"/>
                    </a:lnTo>
                    <a:lnTo>
                      <a:pt x="81" y="173"/>
                    </a:lnTo>
                    <a:lnTo>
                      <a:pt x="70" y="144"/>
                    </a:lnTo>
                    <a:lnTo>
                      <a:pt x="60" y="120"/>
                    </a:lnTo>
                    <a:lnTo>
                      <a:pt x="49" y="98"/>
                    </a:lnTo>
                    <a:lnTo>
                      <a:pt x="37" y="80"/>
                    </a:lnTo>
                    <a:lnTo>
                      <a:pt x="28" y="66"/>
                    </a:lnTo>
                    <a:lnTo>
                      <a:pt x="14" y="46"/>
                    </a:lnTo>
                    <a:lnTo>
                      <a:pt x="8" y="40"/>
                    </a:lnTo>
                    <a:lnTo>
                      <a:pt x="40" y="9"/>
                    </a:lnTo>
                    <a:close/>
                    <a:moveTo>
                      <a:pt x="152" y="480"/>
                    </a:moveTo>
                    <a:lnTo>
                      <a:pt x="152" y="484"/>
                    </a:lnTo>
                    <a:lnTo>
                      <a:pt x="151" y="488"/>
                    </a:lnTo>
                    <a:lnTo>
                      <a:pt x="150" y="491"/>
                    </a:lnTo>
                    <a:lnTo>
                      <a:pt x="148" y="494"/>
                    </a:lnTo>
                    <a:lnTo>
                      <a:pt x="145" y="497"/>
                    </a:lnTo>
                    <a:lnTo>
                      <a:pt x="141" y="499"/>
                    </a:lnTo>
                    <a:lnTo>
                      <a:pt x="136" y="500"/>
                    </a:lnTo>
                    <a:lnTo>
                      <a:pt x="129" y="500"/>
                    </a:lnTo>
                    <a:lnTo>
                      <a:pt x="121" y="499"/>
                    </a:lnTo>
                    <a:lnTo>
                      <a:pt x="116" y="496"/>
                    </a:lnTo>
                    <a:lnTo>
                      <a:pt x="112" y="493"/>
                    </a:lnTo>
                    <a:lnTo>
                      <a:pt x="110" y="490"/>
                    </a:lnTo>
                    <a:lnTo>
                      <a:pt x="109" y="487"/>
                    </a:lnTo>
                    <a:lnTo>
                      <a:pt x="108" y="483"/>
                    </a:lnTo>
                    <a:lnTo>
                      <a:pt x="108" y="479"/>
                    </a:lnTo>
                    <a:lnTo>
                      <a:pt x="109" y="475"/>
                    </a:lnTo>
                    <a:lnTo>
                      <a:pt x="152" y="480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64" name="Freeform 761">
                <a:extLst>
                  <a:ext uri="{FF2B5EF4-FFF2-40B4-BE49-F238E27FC236}">
                    <a16:creationId xmlns:a16="http://schemas.microsoft.com/office/drawing/2014/main" id="{4F1EA7AA-A0A5-4374-817D-7146AB77AB5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18" y="1620"/>
                <a:ext cx="20" cy="69"/>
              </a:xfrm>
              <a:custGeom>
                <a:avLst/>
                <a:gdLst>
                  <a:gd name="T0" fmla="*/ 1 w 395"/>
                  <a:gd name="T1" fmla="*/ 0 h 1318"/>
                  <a:gd name="T2" fmla="*/ 1 w 395"/>
                  <a:gd name="T3" fmla="*/ 0 h 1318"/>
                  <a:gd name="T4" fmla="*/ 1 w 395"/>
                  <a:gd name="T5" fmla="*/ 0 h 1318"/>
                  <a:gd name="T6" fmla="*/ 1 w 395"/>
                  <a:gd name="T7" fmla="*/ 0 h 1318"/>
                  <a:gd name="T8" fmla="*/ 1 w 395"/>
                  <a:gd name="T9" fmla="*/ 0 h 1318"/>
                  <a:gd name="T10" fmla="*/ 1 w 395"/>
                  <a:gd name="T11" fmla="*/ 0 h 1318"/>
                  <a:gd name="T12" fmla="*/ 1 w 395"/>
                  <a:gd name="T13" fmla="*/ 1 h 1318"/>
                  <a:gd name="T14" fmla="*/ 1 w 395"/>
                  <a:gd name="T15" fmla="*/ 1 h 1318"/>
                  <a:gd name="T16" fmla="*/ 1 w 395"/>
                  <a:gd name="T17" fmla="*/ 1 h 1318"/>
                  <a:gd name="T18" fmla="*/ 1 w 395"/>
                  <a:gd name="T19" fmla="*/ 1 h 1318"/>
                  <a:gd name="T20" fmla="*/ 1 w 395"/>
                  <a:gd name="T21" fmla="*/ 1 h 1318"/>
                  <a:gd name="T22" fmla="*/ 1 w 395"/>
                  <a:gd name="T23" fmla="*/ 1 h 1318"/>
                  <a:gd name="T24" fmla="*/ 1 w 395"/>
                  <a:gd name="T25" fmla="*/ 0 h 1318"/>
                  <a:gd name="T26" fmla="*/ 1 w 395"/>
                  <a:gd name="T27" fmla="*/ 0 h 1318"/>
                  <a:gd name="T28" fmla="*/ 1 w 395"/>
                  <a:gd name="T29" fmla="*/ 1 h 1318"/>
                  <a:gd name="T30" fmla="*/ 1 w 395"/>
                  <a:gd name="T31" fmla="*/ 1 h 1318"/>
                  <a:gd name="T32" fmla="*/ 1 w 395"/>
                  <a:gd name="T33" fmla="*/ 1 h 1318"/>
                  <a:gd name="T34" fmla="*/ 0 w 395"/>
                  <a:gd name="T35" fmla="*/ 2 h 1318"/>
                  <a:gd name="T36" fmla="*/ 0 w 395"/>
                  <a:gd name="T37" fmla="*/ 2 h 1318"/>
                  <a:gd name="T38" fmla="*/ 0 w 395"/>
                  <a:gd name="T39" fmla="*/ 2 h 1318"/>
                  <a:gd name="T40" fmla="*/ 0 w 395"/>
                  <a:gd name="T41" fmla="*/ 2 h 1318"/>
                  <a:gd name="T42" fmla="*/ 0 w 395"/>
                  <a:gd name="T43" fmla="*/ 2 h 1318"/>
                  <a:gd name="T44" fmla="*/ 0 w 395"/>
                  <a:gd name="T45" fmla="*/ 2 h 1318"/>
                  <a:gd name="T46" fmla="*/ 0 w 395"/>
                  <a:gd name="T47" fmla="*/ 2 h 1318"/>
                  <a:gd name="T48" fmla="*/ 0 w 395"/>
                  <a:gd name="T49" fmla="*/ 2 h 1318"/>
                  <a:gd name="T50" fmla="*/ 0 w 395"/>
                  <a:gd name="T51" fmla="*/ 2 h 1318"/>
                  <a:gd name="T52" fmla="*/ 0 w 395"/>
                  <a:gd name="T53" fmla="*/ 2 h 1318"/>
                  <a:gd name="T54" fmla="*/ 0 w 395"/>
                  <a:gd name="T55" fmla="*/ 2 h 1318"/>
                  <a:gd name="T56" fmla="*/ 0 w 395"/>
                  <a:gd name="T57" fmla="*/ 1 h 1318"/>
                  <a:gd name="T58" fmla="*/ 0 w 395"/>
                  <a:gd name="T59" fmla="*/ 3 h 1318"/>
                  <a:gd name="T60" fmla="*/ 0 w 395"/>
                  <a:gd name="T61" fmla="*/ 2 h 1318"/>
                  <a:gd name="T62" fmla="*/ 0 w 395"/>
                  <a:gd name="T63" fmla="*/ 3 h 1318"/>
                  <a:gd name="T64" fmla="*/ 0 w 395"/>
                  <a:gd name="T65" fmla="*/ 3 h 1318"/>
                  <a:gd name="T66" fmla="*/ 0 w 395"/>
                  <a:gd name="T67" fmla="*/ 3 h 1318"/>
                  <a:gd name="T68" fmla="*/ 0 w 395"/>
                  <a:gd name="T69" fmla="*/ 3 h 1318"/>
                  <a:gd name="T70" fmla="*/ 0 w 395"/>
                  <a:gd name="T71" fmla="*/ 3 h 1318"/>
                  <a:gd name="T72" fmla="*/ 0 w 395"/>
                  <a:gd name="T73" fmla="*/ 2 h 1318"/>
                  <a:gd name="T74" fmla="*/ 0 w 395"/>
                  <a:gd name="T75" fmla="*/ 3 h 1318"/>
                  <a:gd name="T76" fmla="*/ 1 w 395"/>
                  <a:gd name="T77" fmla="*/ 3 h 1318"/>
                  <a:gd name="T78" fmla="*/ 1 w 395"/>
                  <a:gd name="T79" fmla="*/ 3 h 1318"/>
                  <a:gd name="T80" fmla="*/ 0 w 395"/>
                  <a:gd name="T81" fmla="*/ 4 h 1318"/>
                  <a:gd name="T82" fmla="*/ 0 w 395"/>
                  <a:gd name="T83" fmla="*/ 3 h 1318"/>
                  <a:gd name="T84" fmla="*/ 0 w 395"/>
                  <a:gd name="T85" fmla="*/ 3 h 1318"/>
                  <a:gd name="T86" fmla="*/ 0 w 395"/>
                  <a:gd name="T87" fmla="*/ 3 h 1318"/>
                  <a:gd name="T88" fmla="*/ 1 w 395"/>
                  <a:gd name="T89" fmla="*/ 4 h 1318"/>
                  <a:gd name="T90" fmla="*/ 1 w 395"/>
                  <a:gd name="T91" fmla="*/ 4 h 1318"/>
                  <a:gd name="T92" fmla="*/ 1 w 395"/>
                  <a:gd name="T93" fmla="*/ 4 h 1318"/>
                  <a:gd name="T94" fmla="*/ 0 w 395"/>
                  <a:gd name="T95" fmla="*/ 4 h 1318"/>
                  <a:gd name="T96" fmla="*/ 0 w 395"/>
                  <a:gd name="T97" fmla="*/ 4 h 131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395" h="1318">
                    <a:moveTo>
                      <a:pt x="351" y="21"/>
                    </a:moveTo>
                    <a:lnTo>
                      <a:pt x="351" y="17"/>
                    </a:lnTo>
                    <a:lnTo>
                      <a:pt x="351" y="13"/>
                    </a:lnTo>
                    <a:lnTo>
                      <a:pt x="352" y="9"/>
                    </a:lnTo>
                    <a:lnTo>
                      <a:pt x="354" y="6"/>
                    </a:lnTo>
                    <a:lnTo>
                      <a:pt x="358" y="4"/>
                    </a:lnTo>
                    <a:lnTo>
                      <a:pt x="362" y="2"/>
                    </a:lnTo>
                    <a:lnTo>
                      <a:pt x="367" y="0"/>
                    </a:lnTo>
                    <a:lnTo>
                      <a:pt x="374" y="0"/>
                    </a:lnTo>
                    <a:lnTo>
                      <a:pt x="381" y="1"/>
                    </a:lnTo>
                    <a:lnTo>
                      <a:pt x="386" y="3"/>
                    </a:lnTo>
                    <a:lnTo>
                      <a:pt x="390" y="5"/>
                    </a:lnTo>
                    <a:lnTo>
                      <a:pt x="392" y="8"/>
                    </a:lnTo>
                    <a:lnTo>
                      <a:pt x="394" y="11"/>
                    </a:lnTo>
                    <a:lnTo>
                      <a:pt x="395" y="15"/>
                    </a:lnTo>
                    <a:lnTo>
                      <a:pt x="395" y="18"/>
                    </a:lnTo>
                    <a:lnTo>
                      <a:pt x="395" y="22"/>
                    </a:lnTo>
                    <a:lnTo>
                      <a:pt x="351" y="21"/>
                    </a:lnTo>
                    <a:close/>
                    <a:moveTo>
                      <a:pt x="395" y="22"/>
                    </a:moveTo>
                    <a:lnTo>
                      <a:pt x="394" y="35"/>
                    </a:lnTo>
                    <a:lnTo>
                      <a:pt x="391" y="65"/>
                    </a:lnTo>
                    <a:lnTo>
                      <a:pt x="389" y="87"/>
                    </a:lnTo>
                    <a:lnTo>
                      <a:pt x="385" y="113"/>
                    </a:lnTo>
                    <a:lnTo>
                      <a:pt x="380" y="140"/>
                    </a:lnTo>
                    <a:lnTo>
                      <a:pt x="374" y="171"/>
                    </a:lnTo>
                    <a:lnTo>
                      <a:pt x="366" y="203"/>
                    </a:lnTo>
                    <a:lnTo>
                      <a:pt x="357" y="235"/>
                    </a:lnTo>
                    <a:lnTo>
                      <a:pt x="344" y="270"/>
                    </a:lnTo>
                    <a:lnTo>
                      <a:pt x="330" y="304"/>
                    </a:lnTo>
                    <a:lnTo>
                      <a:pt x="323" y="321"/>
                    </a:lnTo>
                    <a:lnTo>
                      <a:pt x="314" y="338"/>
                    </a:lnTo>
                    <a:lnTo>
                      <a:pt x="304" y="355"/>
                    </a:lnTo>
                    <a:lnTo>
                      <a:pt x="295" y="371"/>
                    </a:lnTo>
                    <a:lnTo>
                      <a:pt x="284" y="387"/>
                    </a:lnTo>
                    <a:lnTo>
                      <a:pt x="274" y="403"/>
                    </a:lnTo>
                    <a:lnTo>
                      <a:pt x="261" y="418"/>
                    </a:lnTo>
                    <a:lnTo>
                      <a:pt x="249" y="433"/>
                    </a:lnTo>
                    <a:lnTo>
                      <a:pt x="216" y="403"/>
                    </a:lnTo>
                    <a:lnTo>
                      <a:pt x="228" y="390"/>
                    </a:lnTo>
                    <a:lnTo>
                      <a:pt x="239" y="376"/>
                    </a:lnTo>
                    <a:lnTo>
                      <a:pt x="249" y="361"/>
                    </a:lnTo>
                    <a:lnTo>
                      <a:pt x="258" y="346"/>
                    </a:lnTo>
                    <a:lnTo>
                      <a:pt x="267" y="332"/>
                    </a:lnTo>
                    <a:lnTo>
                      <a:pt x="276" y="315"/>
                    </a:lnTo>
                    <a:lnTo>
                      <a:pt x="284" y="300"/>
                    </a:lnTo>
                    <a:lnTo>
                      <a:pt x="291" y="283"/>
                    </a:lnTo>
                    <a:lnTo>
                      <a:pt x="304" y="252"/>
                    </a:lnTo>
                    <a:lnTo>
                      <a:pt x="316" y="220"/>
                    </a:lnTo>
                    <a:lnTo>
                      <a:pt x="324" y="189"/>
                    </a:lnTo>
                    <a:lnTo>
                      <a:pt x="332" y="160"/>
                    </a:lnTo>
                    <a:lnTo>
                      <a:pt x="338" y="131"/>
                    </a:lnTo>
                    <a:lnTo>
                      <a:pt x="342" y="105"/>
                    </a:lnTo>
                    <a:lnTo>
                      <a:pt x="345" y="82"/>
                    </a:lnTo>
                    <a:lnTo>
                      <a:pt x="348" y="61"/>
                    </a:lnTo>
                    <a:lnTo>
                      <a:pt x="350" y="32"/>
                    </a:lnTo>
                    <a:lnTo>
                      <a:pt x="351" y="21"/>
                    </a:lnTo>
                    <a:lnTo>
                      <a:pt x="395" y="22"/>
                    </a:lnTo>
                    <a:close/>
                    <a:moveTo>
                      <a:pt x="216" y="404"/>
                    </a:moveTo>
                    <a:lnTo>
                      <a:pt x="220" y="399"/>
                    </a:lnTo>
                    <a:lnTo>
                      <a:pt x="216" y="403"/>
                    </a:lnTo>
                    <a:lnTo>
                      <a:pt x="233" y="418"/>
                    </a:lnTo>
                    <a:lnTo>
                      <a:pt x="216" y="404"/>
                    </a:lnTo>
                    <a:close/>
                    <a:moveTo>
                      <a:pt x="249" y="433"/>
                    </a:moveTo>
                    <a:lnTo>
                      <a:pt x="231" y="453"/>
                    </a:lnTo>
                    <a:lnTo>
                      <a:pt x="224" y="460"/>
                    </a:lnTo>
                    <a:lnTo>
                      <a:pt x="192" y="432"/>
                    </a:lnTo>
                    <a:lnTo>
                      <a:pt x="207" y="413"/>
                    </a:lnTo>
                    <a:lnTo>
                      <a:pt x="216" y="404"/>
                    </a:lnTo>
                    <a:lnTo>
                      <a:pt x="249" y="433"/>
                    </a:lnTo>
                    <a:close/>
                    <a:moveTo>
                      <a:pt x="224" y="460"/>
                    </a:moveTo>
                    <a:lnTo>
                      <a:pt x="181" y="510"/>
                    </a:lnTo>
                    <a:lnTo>
                      <a:pt x="143" y="557"/>
                    </a:lnTo>
                    <a:lnTo>
                      <a:pt x="124" y="581"/>
                    </a:lnTo>
                    <a:lnTo>
                      <a:pt x="108" y="606"/>
                    </a:lnTo>
                    <a:lnTo>
                      <a:pt x="92" y="630"/>
                    </a:lnTo>
                    <a:lnTo>
                      <a:pt x="79" y="655"/>
                    </a:lnTo>
                    <a:lnTo>
                      <a:pt x="74" y="668"/>
                    </a:lnTo>
                    <a:lnTo>
                      <a:pt x="68" y="681"/>
                    </a:lnTo>
                    <a:lnTo>
                      <a:pt x="63" y="695"/>
                    </a:lnTo>
                    <a:lnTo>
                      <a:pt x="59" y="708"/>
                    </a:lnTo>
                    <a:lnTo>
                      <a:pt x="55" y="721"/>
                    </a:lnTo>
                    <a:lnTo>
                      <a:pt x="51" y="736"/>
                    </a:lnTo>
                    <a:lnTo>
                      <a:pt x="48" y="750"/>
                    </a:lnTo>
                    <a:lnTo>
                      <a:pt x="46" y="764"/>
                    </a:lnTo>
                    <a:lnTo>
                      <a:pt x="45" y="780"/>
                    </a:lnTo>
                    <a:lnTo>
                      <a:pt x="44" y="795"/>
                    </a:lnTo>
                    <a:lnTo>
                      <a:pt x="44" y="810"/>
                    </a:lnTo>
                    <a:lnTo>
                      <a:pt x="45" y="827"/>
                    </a:lnTo>
                    <a:lnTo>
                      <a:pt x="46" y="843"/>
                    </a:lnTo>
                    <a:lnTo>
                      <a:pt x="48" y="860"/>
                    </a:lnTo>
                    <a:lnTo>
                      <a:pt x="51" y="877"/>
                    </a:lnTo>
                    <a:lnTo>
                      <a:pt x="56" y="895"/>
                    </a:lnTo>
                    <a:lnTo>
                      <a:pt x="13" y="905"/>
                    </a:lnTo>
                    <a:lnTo>
                      <a:pt x="8" y="885"/>
                    </a:lnTo>
                    <a:lnTo>
                      <a:pt x="5" y="866"/>
                    </a:lnTo>
                    <a:lnTo>
                      <a:pt x="3" y="847"/>
                    </a:lnTo>
                    <a:lnTo>
                      <a:pt x="1" y="829"/>
                    </a:lnTo>
                    <a:lnTo>
                      <a:pt x="0" y="811"/>
                    </a:lnTo>
                    <a:lnTo>
                      <a:pt x="0" y="794"/>
                    </a:lnTo>
                    <a:lnTo>
                      <a:pt x="1" y="777"/>
                    </a:lnTo>
                    <a:lnTo>
                      <a:pt x="2" y="760"/>
                    </a:lnTo>
                    <a:lnTo>
                      <a:pt x="4" y="744"/>
                    </a:lnTo>
                    <a:lnTo>
                      <a:pt x="7" y="729"/>
                    </a:lnTo>
                    <a:lnTo>
                      <a:pt x="11" y="713"/>
                    </a:lnTo>
                    <a:lnTo>
                      <a:pt x="15" y="698"/>
                    </a:lnTo>
                    <a:lnTo>
                      <a:pt x="20" y="684"/>
                    </a:lnTo>
                    <a:lnTo>
                      <a:pt x="25" y="669"/>
                    </a:lnTo>
                    <a:lnTo>
                      <a:pt x="30" y="655"/>
                    </a:lnTo>
                    <a:lnTo>
                      <a:pt x="37" y="641"/>
                    </a:lnTo>
                    <a:lnTo>
                      <a:pt x="51" y="614"/>
                    </a:lnTo>
                    <a:lnTo>
                      <a:pt x="67" y="587"/>
                    </a:lnTo>
                    <a:lnTo>
                      <a:pt x="85" y="561"/>
                    </a:lnTo>
                    <a:lnTo>
                      <a:pt x="104" y="535"/>
                    </a:lnTo>
                    <a:lnTo>
                      <a:pt x="124" y="510"/>
                    </a:lnTo>
                    <a:lnTo>
                      <a:pt x="146" y="484"/>
                    </a:lnTo>
                    <a:lnTo>
                      <a:pt x="168" y="457"/>
                    </a:lnTo>
                    <a:lnTo>
                      <a:pt x="192" y="432"/>
                    </a:lnTo>
                    <a:lnTo>
                      <a:pt x="224" y="460"/>
                    </a:lnTo>
                    <a:close/>
                    <a:moveTo>
                      <a:pt x="13" y="905"/>
                    </a:moveTo>
                    <a:lnTo>
                      <a:pt x="15" y="913"/>
                    </a:lnTo>
                    <a:lnTo>
                      <a:pt x="13" y="905"/>
                    </a:lnTo>
                    <a:lnTo>
                      <a:pt x="34" y="899"/>
                    </a:lnTo>
                    <a:lnTo>
                      <a:pt x="13" y="905"/>
                    </a:lnTo>
                    <a:close/>
                    <a:moveTo>
                      <a:pt x="56" y="895"/>
                    </a:moveTo>
                    <a:lnTo>
                      <a:pt x="60" y="912"/>
                    </a:lnTo>
                    <a:lnTo>
                      <a:pt x="64" y="927"/>
                    </a:lnTo>
                    <a:lnTo>
                      <a:pt x="69" y="941"/>
                    </a:lnTo>
                    <a:lnTo>
                      <a:pt x="74" y="955"/>
                    </a:lnTo>
                    <a:lnTo>
                      <a:pt x="84" y="979"/>
                    </a:lnTo>
                    <a:lnTo>
                      <a:pt x="95" y="1000"/>
                    </a:lnTo>
                    <a:lnTo>
                      <a:pt x="107" y="1019"/>
                    </a:lnTo>
                    <a:lnTo>
                      <a:pt x="119" y="1036"/>
                    </a:lnTo>
                    <a:lnTo>
                      <a:pt x="130" y="1051"/>
                    </a:lnTo>
                    <a:lnTo>
                      <a:pt x="143" y="1064"/>
                    </a:lnTo>
                    <a:lnTo>
                      <a:pt x="109" y="1093"/>
                    </a:lnTo>
                    <a:lnTo>
                      <a:pt x="95" y="1077"/>
                    </a:lnTo>
                    <a:lnTo>
                      <a:pt x="83" y="1060"/>
                    </a:lnTo>
                    <a:lnTo>
                      <a:pt x="70" y="1042"/>
                    </a:lnTo>
                    <a:lnTo>
                      <a:pt x="57" y="1021"/>
                    </a:lnTo>
                    <a:lnTo>
                      <a:pt x="50" y="1010"/>
                    </a:lnTo>
                    <a:lnTo>
                      <a:pt x="44" y="998"/>
                    </a:lnTo>
                    <a:lnTo>
                      <a:pt x="39" y="985"/>
                    </a:lnTo>
                    <a:lnTo>
                      <a:pt x="33" y="971"/>
                    </a:lnTo>
                    <a:lnTo>
                      <a:pt x="28" y="957"/>
                    </a:lnTo>
                    <a:lnTo>
                      <a:pt x="23" y="940"/>
                    </a:lnTo>
                    <a:lnTo>
                      <a:pt x="18" y="923"/>
                    </a:lnTo>
                    <a:lnTo>
                      <a:pt x="13" y="905"/>
                    </a:lnTo>
                    <a:lnTo>
                      <a:pt x="56" y="895"/>
                    </a:lnTo>
                    <a:close/>
                    <a:moveTo>
                      <a:pt x="143" y="1064"/>
                    </a:moveTo>
                    <a:lnTo>
                      <a:pt x="158" y="1084"/>
                    </a:lnTo>
                    <a:lnTo>
                      <a:pt x="173" y="1103"/>
                    </a:lnTo>
                    <a:lnTo>
                      <a:pt x="180" y="1113"/>
                    </a:lnTo>
                    <a:lnTo>
                      <a:pt x="187" y="1125"/>
                    </a:lnTo>
                    <a:lnTo>
                      <a:pt x="193" y="1136"/>
                    </a:lnTo>
                    <a:lnTo>
                      <a:pt x="199" y="1149"/>
                    </a:lnTo>
                    <a:lnTo>
                      <a:pt x="204" y="1162"/>
                    </a:lnTo>
                    <a:lnTo>
                      <a:pt x="209" y="1177"/>
                    </a:lnTo>
                    <a:lnTo>
                      <a:pt x="213" y="1193"/>
                    </a:lnTo>
                    <a:lnTo>
                      <a:pt x="216" y="1209"/>
                    </a:lnTo>
                    <a:lnTo>
                      <a:pt x="219" y="1229"/>
                    </a:lnTo>
                    <a:lnTo>
                      <a:pt x="221" y="1249"/>
                    </a:lnTo>
                    <a:lnTo>
                      <a:pt x="222" y="1272"/>
                    </a:lnTo>
                    <a:lnTo>
                      <a:pt x="223" y="1295"/>
                    </a:lnTo>
                    <a:lnTo>
                      <a:pt x="179" y="1295"/>
                    </a:lnTo>
                    <a:lnTo>
                      <a:pt x="179" y="1274"/>
                    </a:lnTo>
                    <a:lnTo>
                      <a:pt x="178" y="1255"/>
                    </a:lnTo>
                    <a:lnTo>
                      <a:pt x="176" y="1236"/>
                    </a:lnTo>
                    <a:lnTo>
                      <a:pt x="173" y="1220"/>
                    </a:lnTo>
                    <a:lnTo>
                      <a:pt x="170" y="1204"/>
                    </a:lnTo>
                    <a:lnTo>
                      <a:pt x="167" y="1191"/>
                    </a:lnTo>
                    <a:lnTo>
                      <a:pt x="163" y="1178"/>
                    </a:lnTo>
                    <a:lnTo>
                      <a:pt x="158" y="1167"/>
                    </a:lnTo>
                    <a:lnTo>
                      <a:pt x="153" y="1155"/>
                    </a:lnTo>
                    <a:lnTo>
                      <a:pt x="148" y="1145"/>
                    </a:lnTo>
                    <a:lnTo>
                      <a:pt x="142" y="1136"/>
                    </a:lnTo>
                    <a:lnTo>
                      <a:pt x="135" y="1127"/>
                    </a:lnTo>
                    <a:lnTo>
                      <a:pt x="123" y="1109"/>
                    </a:lnTo>
                    <a:lnTo>
                      <a:pt x="109" y="1093"/>
                    </a:lnTo>
                    <a:lnTo>
                      <a:pt x="143" y="1064"/>
                    </a:lnTo>
                    <a:close/>
                    <a:moveTo>
                      <a:pt x="223" y="1295"/>
                    </a:moveTo>
                    <a:lnTo>
                      <a:pt x="223" y="1300"/>
                    </a:lnTo>
                    <a:lnTo>
                      <a:pt x="222" y="1304"/>
                    </a:lnTo>
                    <a:lnTo>
                      <a:pt x="222" y="1308"/>
                    </a:lnTo>
                    <a:lnTo>
                      <a:pt x="220" y="1311"/>
                    </a:lnTo>
                    <a:lnTo>
                      <a:pt x="218" y="1314"/>
                    </a:lnTo>
                    <a:lnTo>
                      <a:pt x="214" y="1316"/>
                    </a:lnTo>
                    <a:lnTo>
                      <a:pt x="208" y="1317"/>
                    </a:lnTo>
                    <a:lnTo>
                      <a:pt x="201" y="1318"/>
                    </a:lnTo>
                    <a:lnTo>
                      <a:pt x="194" y="1317"/>
                    </a:lnTo>
                    <a:lnTo>
                      <a:pt x="189" y="1316"/>
                    </a:lnTo>
                    <a:lnTo>
                      <a:pt x="185" y="1314"/>
                    </a:lnTo>
                    <a:lnTo>
                      <a:pt x="183" y="1311"/>
                    </a:lnTo>
                    <a:lnTo>
                      <a:pt x="180" y="1308"/>
                    </a:lnTo>
                    <a:lnTo>
                      <a:pt x="179" y="1304"/>
                    </a:lnTo>
                    <a:lnTo>
                      <a:pt x="179" y="1300"/>
                    </a:lnTo>
                    <a:lnTo>
                      <a:pt x="179" y="1295"/>
                    </a:lnTo>
                    <a:lnTo>
                      <a:pt x="223" y="1295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65" name="Freeform 762">
                <a:extLst>
                  <a:ext uri="{FF2B5EF4-FFF2-40B4-BE49-F238E27FC236}">
                    <a16:creationId xmlns:a16="http://schemas.microsoft.com/office/drawing/2014/main" id="{B761ABBE-839D-4D02-83D2-1005855B254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16" y="1625"/>
                <a:ext cx="11" cy="22"/>
              </a:xfrm>
              <a:custGeom>
                <a:avLst/>
                <a:gdLst>
                  <a:gd name="T0" fmla="*/ 1 w 201"/>
                  <a:gd name="T1" fmla="*/ 1 h 435"/>
                  <a:gd name="T2" fmla="*/ 1 w 201"/>
                  <a:gd name="T3" fmla="*/ 1 h 435"/>
                  <a:gd name="T4" fmla="*/ 1 w 201"/>
                  <a:gd name="T5" fmla="*/ 1 h 435"/>
                  <a:gd name="T6" fmla="*/ 1 w 201"/>
                  <a:gd name="T7" fmla="*/ 1 h 435"/>
                  <a:gd name="T8" fmla="*/ 1 w 201"/>
                  <a:gd name="T9" fmla="*/ 1 h 435"/>
                  <a:gd name="T10" fmla="*/ 0 w 201"/>
                  <a:gd name="T11" fmla="*/ 1 h 435"/>
                  <a:gd name="T12" fmla="*/ 0 w 201"/>
                  <a:gd name="T13" fmla="*/ 1 h 435"/>
                  <a:gd name="T14" fmla="*/ 0 w 201"/>
                  <a:gd name="T15" fmla="*/ 1 h 435"/>
                  <a:gd name="T16" fmla="*/ 1 w 201"/>
                  <a:gd name="T17" fmla="*/ 1 h 435"/>
                  <a:gd name="T18" fmla="*/ 0 w 201"/>
                  <a:gd name="T19" fmla="*/ 1 h 435"/>
                  <a:gd name="T20" fmla="*/ 0 w 201"/>
                  <a:gd name="T21" fmla="*/ 1 h 435"/>
                  <a:gd name="T22" fmla="*/ 0 w 201"/>
                  <a:gd name="T23" fmla="*/ 1 h 435"/>
                  <a:gd name="T24" fmla="*/ 0 w 201"/>
                  <a:gd name="T25" fmla="*/ 1 h 435"/>
                  <a:gd name="T26" fmla="*/ 0 w 201"/>
                  <a:gd name="T27" fmla="*/ 0 h 435"/>
                  <a:gd name="T28" fmla="*/ 0 w 201"/>
                  <a:gd name="T29" fmla="*/ 0 h 435"/>
                  <a:gd name="T30" fmla="*/ 0 w 201"/>
                  <a:gd name="T31" fmla="*/ 0 h 435"/>
                  <a:gd name="T32" fmla="*/ 0 w 201"/>
                  <a:gd name="T33" fmla="*/ 0 h 435"/>
                  <a:gd name="T34" fmla="*/ 0 w 201"/>
                  <a:gd name="T35" fmla="*/ 0 h 435"/>
                  <a:gd name="T36" fmla="*/ 0 w 201"/>
                  <a:gd name="T37" fmla="*/ 0 h 435"/>
                  <a:gd name="T38" fmla="*/ 0 w 201"/>
                  <a:gd name="T39" fmla="*/ 0 h 435"/>
                  <a:gd name="T40" fmla="*/ 0 w 201"/>
                  <a:gd name="T41" fmla="*/ 0 h 435"/>
                  <a:gd name="T42" fmla="*/ 0 w 201"/>
                  <a:gd name="T43" fmla="*/ 0 h 435"/>
                  <a:gd name="T44" fmla="*/ 0 w 201"/>
                  <a:gd name="T45" fmla="*/ 1 h 435"/>
                  <a:gd name="T46" fmla="*/ 0 w 201"/>
                  <a:gd name="T47" fmla="*/ 1 h 435"/>
                  <a:gd name="T48" fmla="*/ 1 w 201"/>
                  <a:gd name="T49" fmla="*/ 1 h 435"/>
                  <a:gd name="T50" fmla="*/ 1 w 201"/>
                  <a:gd name="T51" fmla="*/ 1 h 435"/>
                  <a:gd name="T52" fmla="*/ 1 w 201"/>
                  <a:gd name="T53" fmla="*/ 1 h 435"/>
                  <a:gd name="T54" fmla="*/ 0 w 201"/>
                  <a:gd name="T55" fmla="*/ 0 h 435"/>
                  <a:gd name="T56" fmla="*/ 0 w 201"/>
                  <a:gd name="T57" fmla="*/ 0 h 435"/>
                  <a:gd name="T58" fmla="*/ 0 w 201"/>
                  <a:gd name="T59" fmla="*/ 0 h 435"/>
                  <a:gd name="T60" fmla="*/ 0 w 201"/>
                  <a:gd name="T61" fmla="*/ 0 h 435"/>
                  <a:gd name="T62" fmla="*/ 0 w 201"/>
                  <a:gd name="T63" fmla="*/ 0 h 435"/>
                  <a:gd name="T64" fmla="*/ 0 w 201"/>
                  <a:gd name="T65" fmla="*/ 0 h 435"/>
                  <a:gd name="T66" fmla="*/ 0 w 201"/>
                  <a:gd name="T67" fmla="*/ 0 h 435"/>
                  <a:gd name="T68" fmla="*/ 0 w 201"/>
                  <a:gd name="T69" fmla="*/ 0 h 435"/>
                  <a:gd name="T70" fmla="*/ 0 w 201"/>
                  <a:gd name="T71" fmla="*/ 0 h 43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01" h="435">
                    <a:moveTo>
                      <a:pt x="201" y="409"/>
                    </a:moveTo>
                    <a:lnTo>
                      <a:pt x="201" y="413"/>
                    </a:lnTo>
                    <a:lnTo>
                      <a:pt x="201" y="418"/>
                    </a:lnTo>
                    <a:lnTo>
                      <a:pt x="201" y="422"/>
                    </a:lnTo>
                    <a:lnTo>
                      <a:pt x="200" y="425"/>
                    </a:lnTo>
                    <a:lnTo>
                      <a:pt x="198" y="428"/>
                    </a:lnTo>
                    <a:lnTo>
                      <a:pt x="195" y="431"/>
                    </a:lnTo>
                    <a:lnTo>
                      <a:pt x="190" y="433"/>
                    </a:lnTo>
                    <a:lnTo>
                      <a:pt x="183" y="435"/>
                    </a:lnTo>
                    <a:lnTo>
                      <a:pt x="176" y="435"/>
                    </a:lnTo>
                    <a:lnTo>
                      <a:pt x="170" y="435"/>
                    </a:lnTo>
                    <a:lnTo>
                      <a:pt x="165" y="433"/>
                    </a:lnTo>
                    <a:lnTo>
                      <a:pt x="162" y="431"/>
                    </a:lnTo>
                    <a:lnTo>
                      <a:pt x="160" y="428"/>
                    </a:lnTo>
                    <a:lnTo>
                      <a:pt x="159" y="425"/>
                    </a:lnTo>
                    <a:lnTo>
                      <a:pt x="158" y="421"/>
                    </a:lnTo>
                    <a:lnTo>
                      <a:pt x="157" y="417"/>
                    </a:lnTo>
                    <a:lnTo>
                      <a:pt x="201" y="409"/>
                    </a:lnTo>
                    <a:close/>
                    <a:moveTo>
                      <a:pt x="157" y="417"/>
                    </a:moveTo>
                    <a:lnTo>
                      <a:pt x="155" y="405"/>
                    </a:lnTo>
                    <a:lnTo>
                      <a:pt x="150" y="374"/>
                    </a:lnTo>
                    <a:lnTo>
                      <a:pt x="145" y="352"/>
                    </a:lnTo>
                    <a:lnTo>
                      <a:pt x="139" y="329"/>
                    </a:lnTo>
                    <a:lnTo>
                      <a:pt x="133" y="301"/>
                    </a:lnTo>
                    <a:lnTo>
                      <a:pt x="125" y="272"/>
                    </a:lnTo>
                    <a:lnTo>
                      <a:pt x="114" y="242"/>
                    </a:lnTo>
                    <a:lnTo>
                      <a:pt x="104" y="211"/>
                    </a:lnTo>
                    <a:lnTo>
                      <a:pt x="92" y="179"/>
                    </a:lnTo>
                    <a:lnTo>
                      <a:pt x="77" y="148"/>
                    </a:lnTo>
                    <a:lnTo>
                      <a:pt x="63" y="118"/>
                    </a:lnTo>
                    <a:lnTo>
                      <a:pt x="46" y="89"/>
                    </a:lnTo>
                    <a:lnTo>
                      <a:pt x="38" y="76"/>
                    </a:lnTo>
                    <a:lnTo>
                      <a:pt x="28" y="62"/>
                    </a:lnTo>
                    <a:lnTo>
                      <a:pt x="18" y="50"/>
                    </a:lnTo>
                    <a:lnTo>
                      <a:pt x="8" y="39"/>
                    </a:lnTo>
                    <a:lnTo>
                      <a:pt x="41" y="9"/>
                    </a:lnTo>
                    <a:lnTo>
                      <a:pt x="51" y="22"/>
                    </a:lnTo>
                    <a:lnTo>
                      <a:pt x="62" y="35"/>
                    </a:lnTo>
                    <a:lnTo>
                      <a:pt x="71" y="49"/>
                    </a:lnTo>
                    <a:lnTo>
                      <a:pt x="82" y="63"/>
                    </a:lnTo>
                    <a:lnTo>
                      <a:pt x="91" y="79"/>
                    </a:lnTo>
                    <a:lnTo>
                      <a:pt x="99" y="94"/>
                    </a:lnTo>
                    <a:lnTo>
                      <a:pt x="107" y="110"/>
                    </a:lnTo>
                    <a:lnTo>
                      <a:pt x="115" y="126"/>
                    </a:lnTo>
                    <a:lnTo>
                      <a:pt x="131" y="159"/>
                    </a:lnTo>
                    <a:lnTo>
                      <a:pt x="143" y="192"/>
                    </a:lnTo>
                    <a:lnTo>
                      <a:pt x="155" y="225"/>
                    </a:lnTo>
                    <a:lnTo>
                      <a:pt x="165" y="258"/>
                    </a:lnTo>
                    <a:lnTo>
                      <a:pt x="174" y="288"/>
                    </a:lnTo>
                    <a:lnTo>
                      <a:pt x="181" y="316"/>
                    </a:lnTo>
                    <a:lnTo>
                      <a:pt x="187" y="342"/>
                    </a:lnTo>
                    <a:lnTo>
                      <a:pt x="192" y="364"/>
                    </a:lnTo>
                    <a:lnTo>
                      <a:pt x="198" y="397"/>
                    </a:lnTo>
                    <a:lnTo>
                      <a:pt x="201" y="409"/>
                    </a:lnTo>
                    <a:lnTo>
                      <a:pt x="157" y="417"/>
                    </a:lnTo>
                    <a:close/>
                    <a:moveTo>
                      <a:pt x="8" y="39"/>
                    </a:moveTo>
                    <a:lnTo>
                      <a:pt x="6" y="36"/>
                    </a:lnTo>
                    <a:lnTo>
                      <a:pt x="3" y="33"/>
                    </a:lnTo>
                    <a:lnTo>
                      <a:pt x="1" y="30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2" y="18"/>
                    </a:lnTo>
                    <a:lnTo>
                      <a:pt x="5" y="13"/>
                    </a:lnTo>
                    <a:lnTo>
                      <a:pt x="9" y="8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4" y="0"/>
                    </a:lnTo>
                    <a:lnTo>
                      <a:pt x="28" y="0"/>
                    </a:lnTo>
                    <a:lnTo>
                      <a:pt x="31" y="1"/>
                    </a:lnTo>
                    <a:lnTo>
                      <a:pt x="34" y="4"/>
                    </a:lnTo>
                    <a:lnTo>
                      <a:pt x="38" y="6"/>
                    </a:lnTo>
                    <a:lnTo>
                      <a:pt x="41" y="9"/>
                    </a:lnTo>
                    <a:lnTo>
                      <a:pt x="8" y="39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66" name="Freeform 763">
                <a:extLst>
                  <a:ext uri="{FF2B5EF4-FFF2-40B4-BE49-F238E27FC236}">
                    <a16:creationId xmlns:a16="http://schemas.microsoft.com/office/drawing/2014/main" id="{6CF3AACF-1954-45EB-9D48-F2F837E33D3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43" y="1615"/>
                <a:ext cx="19" cy="32"/>
              </a:xfrm>
              <a:custGeom>
                <a:avLst/>
                <a:gdLst>
                  <a:gd name="T0" fmla="*/ 1 w 347"/>
                  <a:gd name="T1" fmla="*/ 0 h 616"/>
                  <a:gd name="T2" fmla="*/ 1 w 347"/>
                  <a:gd name="T3" fmla="*/ 0 h 616"/>
                  <a:gd name="T4" fmla="*/ 1 w 347"/>
                  <a:gd name="T5" fmla="*/ 0 h 616"/>
                  <a:gd name="T6" fmla="*/ 1 w 347"/>
                  <a:gd name="T7" fmla="*/ 0 h 616"/>
                  <a:gd name="T8" fmla="*/ 1 w 347"/>
                  <a:gd name="T9" fmla="*/ 0 h 616"/>
                  <a:gd name="T10" fmla="*/ 1 w 347"/>
                  <a:gd name="T11" fmla="*/ 0 h 616"/>
                  <a:gd name="T12" fmla="*/ 1 w 347"/>
                  <a:gd name="T13" fmla="*/ 0 h 616"/>
                  <a:gd name="T14" fmla="*/ 1 w 347"/>
                  <a:gd name="T15" fmla="*/ 0 h 616"/>
                  <a:gd name="T16" fmla="*/ 1 w 347"/>
                  <a:gd name="T17" fmla="*/ 0 h 616"/>
                  <a:gd name="T18" fmla="*/ 1 w 347"/>
                  <a:gd name="T19" fmla="*/ 0 h 616"/>
                  <a:gd name="T20" fmla="*/ 1 w 347"/>
                  <a:gd name="T21" fmla="*/ 1 h 616"/>
                  <a:gd name="T22" fmla="*/ 1 w 347"/>
                  <a:gd name="T23" fmla="*/ 1 h 616"/>
                  <a:gd name="T24" fmla="*/ 1 w 347"/>
                  <a:gd name="T25" fmla="*/ 1 h 616"/>
                  <a:gd name="T26" fmla="*/ 1 w 347"/>
                  <a:gd name="T27" fmla="*/ 1 h 616"/>
                  <a:gd name="T28" fmla="*/ 1 w 347"/>
                  <a:gd name="T29" fmla="*/ 1 h 616"/>
                  <a:gd name="T30" fmla="*/ 1 w 347"/>
                  <a:gd name="T31" fmla="*/ 1 h 616"/>
                  <a:gd name="T32" fmla="*/ 0 w 347"/>
                  <a:gd name="T33" fmla="*/ 1 h 616"/>
                  <a:gd name="T34" fmla="*/ 0 w 347"/>
                  <a:gd name="T35" fmla="*/ 1 h 616"/>
                  <a:gd name="T36" fmla="*/ 0 w 347"/>
                  <a:gd name="T37" fmla="*/ 1 h 616"/>
                  <a:gd name="T38" fmla="*/ 0 w 347"/>
                  <a:gd name="T39" fmla="*/ 1 h 616"/>
                  <a:gd name="T40" fmla="*/ 0 w 347"/>
                  <a:gd name="T41" fmla="*/ 1 h 616"/>
                  <a:gd name="T42" fmla="*/ 1 w 347"/>
                  <a:gd name="T43" fmla="*/ 1 h 616"/>
                  <a:gd name="T44" fmla="*/ 1 w 347"/>
                  <a:gd name="T45" fmla="*/ 1 h 616"/>
                  <a:gd name="T46" fmla="*/ 1 w 347"/>
                  <a:gd name="T47" fmla="*/ 0 h 616"/>
                  <a:gd name="T48" fmla="*/ 1 w 347"/>
                  <a:gd name="T49" fmla="*/ 0 h 616"/>
                  <a:gd name="T50" fmla="*/ 1 w 347"/>
                  <a:gd name="T51" fmla="*/ 1 h 616"/>
                  <a:gd name="T52" fmla="*/ 0 w 347"/>
                  <a:gd name="T53" fmla="*/ 1 h 616"/>
                  <a:gd name="T54" fmla="*/ 1 w 347"/>
                  <a:gd name="T55" fmla="*/ 1 h 616"/>
                  <a:gd name="T56" fmla="*/ 0 w 347"/>
                  <a:gd name="T57" fmla="*/ 1 h 616"/>
                  <a:gd name="T58" fmla="*/ 0 w 347"/>
                  <a:gd name="T59" fmla="*/ 1 h 616"/>
                  <a:gd name="T60" fmla="*/ 0 w 347"/>
                  <a:gd name="T61" fmla="*/ 1 h 616"/>
                  <a:gd name="T62" fmla="*/ 0 w 347"/>
                  <a:gd name="T63" fmla="*/ 0 h 616"/>
                  <a:gd name="T64" fmla="*/ 0 w 347"/>
                  <a:gd name="T65" fmla="*/ 0 h 616"/>
                  <a:gd name="T66" fmla="*/ 0 w 347"/>
                  <a:gd name="T67" fmla="*/ 0 h 616"/>
                  <a:gd name="T68" fmla="*/ 0 w 347"/>
                  <a:gd name="T69" fmla="*/ 0 h 616"/>
                  <a:gd name="T70" fmla="*/ 0 w 347"/>
                  <a:gd name="T71" fmla="*/ 0 h 616"/>
                  <a:gd name="T72" fmla="*/ 0 w 347"/>
                  <a:gd name="T73" fmla="*/ 0 h 616"/>
                  <a:gd name="T74" fmla="*/ 0 w 347"/>
                  <a:gd name="T75" fmla="*/ 1 h 616"/>
                  <a:gd name="T76" fmla="*/ 0 w 347"/>
                  <a:gd name="T77" fmla="*/ 1 h 616"/>
                  <a:gd name="T78" fmla="*/ 0 w 347"/>
                  <a:gd name="T79" fmla="*/ 1 h 616"/>
                  <a:gd name="T80" fmla="*/ 1 w 347"/>
                  <a:gd name="T81" fmla="*/ 1 h 616"/>
                  <a:gd name="T82" fmla="*/ 0 w 347"/>
                  <a:gd name="T83" fmla="*/ 0 h 616"/>
                  <a:gd name="T84" fmla="*/ 0 w 347"/>
                  <a:gd name="T85" fmla="*/ 0 h 616"/>
                  <a:gd name="T86" fmla="*/ 0 w 347"/>
                  <a:gd name="T87" fmla="*/ 0 h 616"/>
                  <a:gd name="T88" fmla="*/ 0 w 347"/>
                  <a:gd name="T89" fmla="*/ 0 h 616"/>
                  <a:gd name="T90" fmla="*/ 0 w 347"/>
                  <a:gd name="T91" fmla="*/ 0 h 616"/>
                  <a:gd name="T92" fmla="*/ 0 w 347"/>
                  <a:gd name="T93" fmla="*/ 0 h 616"/>
                  <a:gd name="T94" fmla="*/ 0 w 347"/>
                  <a:gd name="T95" fmla="*/ 0 h 616"/>
                  <a:gd name="T96" fmla="*/ 0 w 347"/>
                  <a:gd name="T97" fmla="*/ 0 h 616"/>
                  <a:gd name="T98" fmla="*/ 0 w 347"/>
                  <a:gd name="T99" fmla="*/ 0 h 61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347" h="616">
                    <a:moveTo>
                      <a:pt x="306" y="124"/>
                    </a:moveTo>
                    <a:lnTo>
                      <a:pt x="309" y="120"/>
                    </a:lnTo>
                    <a:lnTo>
                      <a:pt x="312" y="117"/>
                    </a:lnTo>
                    <a:lnTo>
                      <a:pt x="315" y="115"/>
                    </a:lnTo>
                    <a:lnTo>
                      <a:pt x="318" y="114"/>
                    </a:lnTo>
                    <a:lnTo>
                      <a:pt x="322" y="113"/>
                    </a:lnTo>
                    <a:lnTo>
                      <a:pt x="326" y="114"/>
                    </a:lnTo>
                    <a:lnTo>
                      <a:pt x="331" y="117"/>
                    </a:lnTo>
                    <a:lnTo>
                      <a:pt x="336" y="121"/>
                    </a:lnTo>
                    <a:lnTo>
                      <a:pt x="341" y="127"/>
                    </a:lnTo>
                    <a:lnTo>
                      <a:pt x="345" y="132"/>
                    </a:lnTo>
                    <a:lnTo>
                      <a:pt x="347" y="136"/>
                    </a:lnTo>
                    <a:lnTo>
                      <a:pt x="347" y="140"/>
                    </a:lnTo>
                    <a:lnTo>
                      <a:pt x="346" y="143"/>
                    </a:lnTo>
                    <a:lnTo>
                      <a:pt x="344" y="146"/>
                    </a:lnTo>
                    <a:lnTo>
                      <a:pt x="341" y="149"/>
                    </a:lnTo>
                    <a:lnTo>
                      <a:pt x="338" y="152"/>
                    </a:lnTo>
                    <a:lnTo>
                      <a:pt x="306" y="124"/>
                    </a:lnTo>
                    <a:close/>
                    <a:moveTo>
                      <a:pt x="338" y="152"/>
                    </a:moveTo>
                    <a:lnTo>
                      <a:pt x="331" y="160"/>
                    </a:lnTo>
                    <a:lnTo>
                      <a:pt x="314" y="182"/>
                    </a:lnTo>
                    <a:lnTo>
                      <a:pt x="288" y="213"/>
                    </a:lnTo>
                    <a:lnTo>
                      <a:pt x="259" y="251"/>
                    </a:lnTo>
                    <a:lnTo>
                      <a:pt x="244" y="273"/>
                    </a:lnTo>
                    <a:lnTo>
                      <a:pt x="230" y="294"/>
                    </a:lnTo>
                    <a:lnTo>
                      <a:pt x="217" y="317"/>
                    </a:lnTo>
                    <a:lnTo>
                      <a:pt x="204" y="339"/>
                    </a:lnTo>
                    <a:lnTo>
                      <a:pt x="194" y="361"/>
                    </a:lnTo>
                    <a:lnTo>
                      <a:pt x="186" y="381"/>
                    </a:lnTo>
                    <a:lnTo>
                      <a:pt x="183" y="392"/>
                    </a:lnTo>
                    <a:lnTo>
                      <a:pt x="181" y="401"/>
                    </a:lnTo>
                    <a:lnTo>
                      <a:pt x="180" y="410"/>
                    </a:lnTo>
                    <a:lnTo>
                      <a:pt x="180" y="419"/>
                    </a:lnTo>
                    <a:lnTo>
                      <a:pt x="136" y="419"/>
                    </a:lnTo>
                    <a:lnTo>
                      <a:pt x="136" y="409"/>
                    </a:lnTo>
                    <a:lnTo>
                      <a:pt x="138" y="398"/>
                    </a:lnTo>
                    <a:lnTo>
                      <a:pt x="140" y="387"/>
                    </a:lnTo>
                    <a:lnTo>
                      <a:pt x="143" y="375"/>
                    </a:lnTo>
                    <a:lnTo>
                      <a:pt x="147" y="364"/>
                    </a:lnTo>
                    <a:lnTo>
                      <a:pt x="151" y="352"/>
                    </a:lnTo>
                    <a:lnTo>
                      <a:pt x="156" y="339"/>
                    </a:lnTo>
                    <a:lnTo>
                      <a:pt x="162" y="327"/>
                    </a:lnTo>
                    <a:lnTo>
                      <a:pt x="175" y="303"/>
                    </a:lnTo>
                    <a:lnTo>
                      <a:pt x="189" y="278"/>
                    </a:lnTo>
                    <a:lnTo>
                      <a:pt x="204" y="253"/>
                    </a:lnTo>
                    <a:lnTo>
                      <a:pt x="221" y="231"/>
                    </a:lnTo>
                    <a:lnTo>
                      <a:pt x="251" y="188"/>
                    </a:lnTo>
                    <a:lnTo>
                      <a:pt x="279" y="154"/>
                    </a:lnTo>
                    <a:lnTo>
                      <a:pt x="298" y="132"/>
                    </a:lnTo>
                    <a:lnTo>
                      <a:pt x="306" y="124"/>
                    </a:lnTo>
                    <a:lnTo>
                      <a:pt x="338" y="152"/>
                    </a:lnTo>
                    <a:close/>
                    <a:moveTo>
                      <a:pt x="180" y="419"/>
                    </a:moveTo>
                    <a:lnTo>
                      <a:pt x="180" y="616"/>
                    </a:lnTo>
                    <a:lnTo>
                      <a:pt x="136" y="424"/>
                    </a:lnTo>
                    <a:lnTo>
                      <a:pt x="157" y="419"/>
                    </a:lnTo>
                    <a:lnTo>
                      <a:pt x="180" y="419"/>
                    </a:lnTo>
                    <a:close/>
                    <a:moveTo>
                      <a:pt x="136" y="424"/>
                    </a:moveTo>
                    <a:lnTo>
                      <a:pt x="133" y="411"/>
                    </a:lnTo>
                    <a:lnTo>
                      <a:pt x="124" y="376"/>
                    </a:lnTo>
                    <a:lnTo>
                      <a:pt x="112" y="326"/>
                    </a:lnTo>
                    <a:lnTo>
                      <a:pt x="95" y="266"/>
                    </a:lnTo>
                    <a:lnTo>
                      <a:pt x="86" y="233"/>
                    </a:lnTo>
                    <a:lnTo>
                      <a:pt x="75" y="200"/>
                    </a:lnTo>
                    <a:lnTo>
                      <a:pt x="64" y="169"/>
                    </a:lnTo>
                    <a:lnTo>
                      <a:pt x="53" y="137"/>
                    </a:lnTo>
                    <a:lnTo>
                      <a:pt x="42" y="107"/>
                    </a:lnTo>
                    <a:lnTo>
                      <a:pt x="30" y="80"/>
                    </a:lnTo>
                    <a:lnTo>
                      <a:pt x="18" y="56"/>
                    </a:lnTo>
                    <a:lnTo>
                      <a:pt x="6" y="36"/>
                    </a:lnTo>
                    <a:lnTo>
                      <a:pt x="43" y="11"/>
                    </a:lnTo>
                    <a:lnTo>
                      <a:pt x="55" y="32"/>
                    </a:lnTo>
                    <a:lnTo>
                      <a:pt x="68" y="58"/>
                    </a:lnTo>
                    <a:lnTo>
                      <a:pt x="80" y="87"/>
                    </a:lnTo>
                    <a:lnTo>
                      <a:pt x="93" y="117"/>
                    </a:lnTo>
                    <a:lnTo>
                      <a:pt x="104" y="150"/>
                    </a:lnTo>
                    <a:lnTo>
                      <a:pt x="115" y="184"/>
                    </a:lnTo>
                    <a:lnTo>
                      <a:pt x="127" y="218"/>
                    </a:lnTo>
                    <a:lnTo>
                      <a:pt x="137" y="251"/>
                    </a:lnTo>
                    <a:lnTo>
                      <a:pt x="154" y="314"/>
                    </a:lnTo>
                    <a:lnTo>
                      <a:pt x="167" y="366"/>
                    </a:lnTo>
                    <a:lnTo>
                      <a:pt x="176" y="401"/>
                    </a:lnTo>
                    <a:lnTo>
                      <a:pt x="179" y="414"/>
                    </a:lnTo>
                    <a:lnTo>
                      <a:pt x="136" y="424"/>
                    </a:lnTo>
                    <a:close/>
                    <a:moveTo>
                      <a:pt x="6" y="36"/>
                    </a:moveTo>
                    <a:lnTo>
                      <a:pt x="4" y="32"/>
                    </a:lnTo>
                    <a:lnTo>
                      <a:pt x="2" y="28"/>
                    </a:lnTo>
                    <a:lnTo>
                      <a:pt x="0" y="25"/>
                    </a:lnTo>
                    <a:lnTo>
                      <a:pt x="0" y="21"/>
                    </a:lnTo>
                    <a:lnTo>
                      <a:pt x="1" y="17"/>
                    </a:lnTo>
                    <a:lnTo>
                      <a:pt x="3" y="14"/>
                    </a:lnTo>
                    <a:lnTo>
                      <a:pt x="6" y="10"/>
                    </a:lnTo>
                    <a:lnTo>
                      <a:pt x="12" y="5"/>
                    </a:lnTo>
                    <a:lnTo>
                      <a:pt x="18" y="2"/>
                    </a:lnTo>
                    <a:lnTo>
                      <a:pt x="23" y="0"/>
                    </a:lnTo>
                    <a:lnTo>
                      <a:pt x="28" y="0"/>
                    </a:lnTo>
                    <a:lnTo>
                      <a:pt x="31" y="1"/>
                    </a:lnTo>
                    <a:lnTo>
                      <a:pt x="34" y="2"/>
                    </a:lnTo>
                    <a:lnTo>
                      <a:pt x="37" y="5"/>
                    </a:lnTo>
                    <a:lnTo>
                      <a:pt x="40" y="8"/>
                    </a:lnTo>
                    <a:lnTo>
                      <a:pt x="43" y="11"/>
                    </a:lnTo>
                    <a:lnTo>
                      <a:pt x="6" y="36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67" name="Freeform 764">
                <a:extLst>
                  <a:ext uri="{FF2B5EF4-FFF2-40B4-BE49-F238E27FC236}">
                    <a16:creationId xmlns:a16="http://schemas.microsoft.com/office/drawing/2014/main" id="{65121C96-8FFE-4781-A390-B1842028CA9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70" y="1634"/>
                <a:ext cx="10" cy="18"/>
              </a:xfrm>
              <a:custGeom>
                <a:avLst/>
                <a:gdLst>
                  <a:gd name="T0" fmla="*/ 0 w 200"/>
                  <a:gd name="T1" fmla="*/ 0 h 345"/>
                  <a:gd name="T2" fmla="*/ 0 w 200"/>
                  <a:gd name="T3" fmla="*/ 0 h 345"/>
                  <a:gd name="T4" fmla="*/ 0 w 200"/>
                  <a:gd name="T5" fmla="*/ 0 h 345"/>
                  <a:gd name="T6" fmla="*/ 0 w 200"/>
                  <a:gd name="T7" fmla="*/ 0 h 345"/>
                  <a:gd name="T8" fmla="*/ 0 w 200"/>
                  <a:gd name="T9" fmla="*/ 0 h 345"/>
                  <a:gd name="T10" fmla="*/ 1 w 200"/>
                  <a:gd name="T11" fmla="*/ 0 h 345"/>
                  <a:gd name="T12" fmla="*/ 1 w 200"/>
                  <a:gd name="T13" fmla="*/ 0 h 345"/>
                  <a:gd name="T14" fmla="*/ 1 w 200"/>
                  <a:gd name="T15" fmla="*/ 0 h 345"/>
                  <a:gd name="T16" fmla="*/ 0 w 200"/>
                  <a:gd name="T17" fmla="*/ 0 h 345"/>
                  <a:gd name="T18" fmla="*/ 1 w 200"/>
                  <a:gd name="T19" fmla="*/ 0 h 345"/>
                  <a:gd name="T20" fmla="*/ 0 w 200"/>
                  <a:gd name="T21" fmla="*/ 0 h 345"/>
                  <a:gd name="T22" fmla="*/ 0 w 200"/>
                  <a:gd name="T23" fmla="*/ 1 h 345"/>
                  <a:gd name="T24" fmla="*/ 0 w 200"/>
                  <a:gd name="T25" fmla="*/ 1 h 345"/>
                  <a:gd name="T26" fmla="*/ 0 w 200"/>
                  <a:gd name="T27" fmla="*/ 1 h 345"/>
                  <a:gd name="T28" fmla="*/ 0 w 200"/>
                  <a:gd name="T29" fmla="*/ 1 h 345"/>
                  <a:gd name="T30" fmla="*/ 0 w 200"/>
                  <a:gd name="T31" fmla="*/ 1 h 345"/>
                  <a:gd name="T32" fmla="*/ 0 w 200"/>
                  <a:gd name="T33" fmla="*/ 1 h 345"/>
                  <a:gd name="T34" fmla="*/ 0 w 200"/>
                  <a:gd name="T35" fmla="*/ 0 h 345"/>
                  <a:gd name="T36" fmla="*/ 0 w 200"/>
                  <a:gd name="T37" fmla="*/ 0 h 345"/>
                  <a:gd name="T38" fmla="*/ 0 w 200"/>
                  <a:gd name="T39" fmla="*/ 0 h 345"/>
                  <a:gd name="T40" fmla="*/ 0 w 200"/>
                  <a:gd name="T41" fmla="*/ 1 h 345"/>
                  <a:gd name="T42" fmla="*/ 0 w 200"/>
                  <a:gd name="T43" fmla="*/ 1 h 345"/>
                  <a:gd name="T44" fmla="*/ 0 w 200"/>
                  <a:gd name="T45" fmla="*/ 1 h 345"/>
                  <a:gd name="T46" fmla="*/ 0 w 200"/>
                  <a:gd name="T47" fmla="*/ 1 h 345"/>
                  <a:gd name="T48" fmla="*/ 0 w 200"/>
                  <a:gd name="T49" fmla="*/ 1 h 345"/>
                  <a:gd name="T50" fmla="*/ 0 w 200"/>
                  <a:gd name="T51" fmla="*/ 1 h 345"/>
                  <a:gd name="T52" fmla="*/ 0 w 200"/>
                  <a:gd name="T53" fmla="*/ 1 h 345"/>
                  <a:gd name="T54" fmla="*/ 0 w 200"/>
                  <a:gd name="T55" fmla="*/ 0 h 345"/>
                  <a:gd name="T56" fmla="*/ 0 w 200"/>
                  <a:gd name="T57" fmla="*/ 0 h 345"/>
                  <a:gd name="T58" fmla="*/ 0 w 200"/>
                  <a:gd name="T59" fmla="*/ 0 h 345"/>
                  <a:gd name="T60" fmla="*/ 0 w 200"/>
                  <a:gd name="T61" fmla="*/ 0 h 345"/>
                  <a:gd name="T62" fmla="*/ 0 w 200"/>
                  <a:gd name="T63" fmla="*/ 0 h 345"/>
                  <a:gd name="T64" fmla="*/ 0 w 200"/>
                  <a:gd name="T65" fmla="*/ 1 h 345"/>
                  <a:gd name="T66" fmla="*/ 0 w 200"/>
                  <a:gd name="T67" fmla="*/ 1 h 345"/>
                  <a:gd name="T68" fmla="*/ 0 w 200"/>
                  <a:gd name="T69" fmla="*/ 1 h 345"/>
                  <a:gd name="T70" fmla="*/ 0 w 200"/>
                  <a:gd name="T71" fmla="*/ 1 h 345"/>
                  <a:gd name="T72" fmla="*/ 0 w 200"/>
                  <a:gd name="T73" fmla="*/ 0 h 345"/>
                  <a:gd name="T74" fmla="*/ 0 w 200"/>
                  <a:gd name="T75" fmla="*/ 0 h 345"/>
                  <a:gd name="T76" fmla="*/ 0 w 200"/>
                  <a:gd name="T77" fmla="*/ 0 h 345"/>
                  <a:gd name="T78" fmla="*/ 0 w 200"/>
                  <a:gd name="T79" fmla="*/ 0 h 345"/>
                  <a:gd name="T80" fmla="*/ 0 w 200"/>
                  <a:gd name="T81" fmla="*/ 0 h 345"/>
                  <a:gd name="T82" fmla="*/ 0 w 200"/>
                  <a:gd name="T83" fmla="*/ 0 h 345"/>
                  <a:gd name="T84" fmla="*/ 0 w 200"/>
                  <a:gd name="T85" fmla="*/ 0 h 345"/>
                  <a:gd name="T86" fmla="*/ 0 w 200"/>
                  <a:gd name="T87" fmla="*/ 0 h 345"/>
                  <a:gd name="T88" fmla="*/ 0 w 200"/>
                  <a:gd name="T89" fmla="*/ 0 h 34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00" h="345">
                    <a:moveTo>
                      <a:pt x="156" y="19"/>
                    </a:moveTo>
                    <a:lnTo>
                      <a:pt x="156" y="15"/>
                    </a:lnTo>
                    <a:lnTo>
                      <a:pt x="157" y="11"/>
                    </a:lnTo>
                    <a:lnTo>
                      <a:pt x="158" y="8"/>
                    </a:lnTo>
                    <a:lnTo>
                      <a:pt x="160" y="5"/>
                    </a:lnTo>
                    <a:lnTo>
                      <a:pt x="163" y="2"/>
                    </a:lnTo>
                    <a:lnTo>
                      <a:pt x="167" y="1"/>
                    </a:lnTo>
                    <a:lnTo>
                      <a:pt x="173" y="0"/>
                    </a:lnTo>
                    <a:lnTo>
                      <a:pt x="180" y="1"/>
                    </a:lnTo>
                    <a:lnTo>
                      <a:pt x="188" y="2"/>
                    </a:lnTo>
                    <a:lnTo>
                      <a:pt x="193" y="4"/>
                    </a:lnTo>
                    <a:lnTo>
                      <a:pt x="196" y="7"/>
                    </a:lnTo>
                    <a:lnTo>
                      <a:pt x="198" y="10"/>
                    </a:lnTo>
                    <a:lnTo>
                      <a:pt x="199" y="13"/>
                    </a:lnTo>
                    <a:lnTo>
                      <a:pt x="200" y="17"/>
                    </a:lnTo>
                    <a:lnTo>
                      <a:pt x="199" y="22"/>
                    </a:lnTo>
                    <a:lnTo>
                      <a:pt x="199" y="26"/>
                    </a:lnTo>
                    <a:lnTo>
                      <a:pt x="156" y="19"/>
                    </a:lnTo>
                    <a:close/>
                    <a:moveTo>
                      <a:pt x="199" y="26"/>
                    </a:moveTo>
                    <a:lnTo>
                      <a:pt x="197" y="35"/>
                    </a:lnTo>
                    <a:lnTo>
                      <a:pt x="194" y="60"/>
                    </a:lnTo>
                    <a:lnTo>
                      <a:pt x="187" y="98"/>
                    </a:lnTo>
                    <a:lnTo>
                      <a:pt x="178" y="143"/>
                    </a:lnTo>
                    <a:lnTo>
                      <a:pt x="168" y="191"/>
                    </a:lnTo>
                    <a:lnTo>
                      <a:pt x="157" y="239"/>
                    </a:lnTo>
                    <a:lnTo>
                      <a:pt x="152" y="261"/>
                    </a:lnTo>
                    <a:lnTo>
                      <a:pt x="146" y="281"/>
                    </a:lnTo>
                    <a:lnTo>
                      <a:pt x="138" y="299"/>
                    </a:lnTo>
                    <a:lnTo>
                      <a:pt x="132" y="313"/>
                    </a:lnTo>
                    <a:lnTo>
                      <a:pt x="93" y="294"/>
                    </a:lnTo>
                    <a:lnTo>
                      <a:pt x="98" y="280"/>
                    </a:lnTo>
                    <a:lnTo>
                      <a:pt x="105" y="264"/>
                    </a:lnTo>
                    <a:lnTo>
                      <a:pt x="111" y="245"/>
                    </a:lnTo>
                    <a:lnTo>
                      <a:pt x="116" y="224"/>
                    </a:lnTo>
                    <a:lnTo>
                      <a:pt x="127" y="179"/>
                    </a:lnTo>
                    <a:lnTo>
                      <a:pt x="136" y="133"/>
                    </a:lnTo>
                    <a:lnTo>
                      <a:pt x="144" y="90"/>
                    </a:lnTo>
                    <a:lnTo>
                      <a:pt x="150" y="53"/>
                    </a:lnTo>
                    <a:lnTo>
                      <a:pt x="154" y="29"/>
                    </a:lnTo>
                    <a:lnTo>
                      <a:pt x="156" y="19"/>
                    </a:lnTo>
                    <a:lnTo>
                      <a:pt x="199" y="26"/>
                    </a:lnTo>
                    <a:close/>
                    <a:moveTo>
                      <a:pt x="132" y="313"/>
                    </a:moveTo>
                    <a:lnTo>
                      <a:pt x="117" y="345"/>
                    </a:lnTo>
                    <a:lnTo>
                      <a:pt x="95" y="317"/>
                    </a:lnTo>
                    <a:lnTo>
                      <a:pt x="113" y="304"/>
                    </a:lnTo>
                    <a:lnTo>
                      <a:pt x="132" y="313"/>
                    </a:lnTo>
                    <a:close/>
                    <a:moveTo>
                      <a:pt x="95" y="317"/>
                    </a:moveTo>
                    <a:lnTo>
                      <a:pt x="91" y="311"/>
                    </a:lnTo>
                    <a:lnTo>
                      <a:pt x="80" y="297"/>
                    </a:lnTo>
                    <a:lnTo>
                      <a:pt x="65" y="273"/>
                    </a:lnTo>
                    <a:lnTo>
                      <a:pt x="47" y="245"/>
                    </a:lnTo>
                    <a:lnTo>
                      <a:pt x="39" y="228"/>
                    </a:lnTo>
                    <a:lnTo>
                      <a:pt x="30" y="211"/>
                    </a:lnTo>
                    <a:lnTo>
                      <a:pt x="22" y="193"/>
                    </a:lnTo>
                    <a:lnTo>
                      <a:pt x="15" y="175"/>
                    </a:lnTo>
                    <a:lnTo>
                      <a:pt x="8" y="157"/>
                    </a:lnTo>
                    <a:lnTo>
                      <a:pt x="4" y="138"/>
                    </a:lnTo>
                    <a:lnTo>
                      <a:pt x="1" y="121"/>
                    </a:lnTo>
                    <a:lnTo>
                      <a:pt x="0" y="103"/>
                    </a:lnTo>
                    <a:lnTo>
                      <a:pt x="44" y="103"/>
                    </a:lnTo>
                    <a:lnTo>
                      <a:pt x="45" y="118"/>
                    </a:lnTo>
                    <a:lnTo>
                      <a:pt x="47" y="133"/>
                    </a:lnTo>
                    <a:lnTo>
                      <a:pt x="51" y="148"/>
                    </a:lnTo>
                    <a:lnTo>
                      <a:pt x="58" y="165"/>
                    </a:lnTo>
                    <a:lnTo>
                      <a:pt x="64" y="180"/>
                    </a:lnTo>
                    <a:lnTo>
                      <a:pt x="71" y="195"/>
                    </a:lnTo>
                    <a:lnTo>
                      <a:pt x="79" y="211"/>
                    </a:lnTo>
                    <a:lnTo>
                      <a:pt x="87" y="225"/>
                    </a:lnTo>
                    <a:lnTo>
                      <a:pt x="103" y="251"/>
                    </a:lnTo>
                    <a:lnTo>
                      <a:pt x="116" y="271"/>
                    </a:lnTo>
                    <a:lnTo>
                      <a:pt x="126" y="286"/>
                    </a:lnTo>
                    <a:lnTo>
                      <a:pt x="130" y="291"/>
                    </a:lnTo>
                    <a:lnTo>
                      <a:pt x="95" y="317"/>
                    </a:lnTo>
                    <a:close/>
                    <a:moveTo>
                      <a:pt x="0" y="103"/>
                    </a:moveTo>
                    <a:lnTo>
                      <a:pt x="0" y="99"/>
                    </a:lnTo>
                    <a:lnTo>
                      <a:pt x="0" y="95"/>
                    </a:lnTo>
                    <a:lnTo>
                      <a:pt x="1" y="91"/>
                    </a:lnTo>
                    <a:lnTo>
                      <a:pt x="2" y="88"/>
                    </a:lnTo>
                    <a:lnTo>
                      <a:pt x="5" y="86"/>
                    </a:lnTo>
                    <a:lnTo>
                      <a:pt x="9" y="83"/>
                    </a:lnTo>
                    <a:lnTo>
                      <a:pt x="15" y="82"/>
                    </a:lnTo>
                    <a:lnTo>
                      <a:pt x="22" y="82"/>
                    </a:lnTo>
                    <a:lnTo>
                      <a:pt x="29" y="82"/>
                    </a:lnTo>
                    <a:lnTo>
                      <a:pt x="35" y="83"/>
                    </a:lnTo>
                    <a:lnTo>
                      <a:pt x="38" y="86"/>
                    </a:lnTo>
                    <a:lnTo>
                      <a:pt x="41" y="88"/>
                    </a:lnTo>
                    <a:lnTo>
                      <a:pt x="43" y="91"/>
                    </a:lnTo>
                    <a:lnTo>
                      <a:pt x="43" y="95"/>
                    </a:lnTo>
                    <a:lnTo>
                      <a:pt x="44" y="99"/>
                    </a:lnTo>
                    <a:lnTo>
                      <a:pt x="44" y="103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68" name="Freeform 765">
                <a:extLst>
                  <a:ext uri="{FF2B5EF4-FFF2-40B4-BE49-F238E27FC236}">
                    <a16:creationId xmlns:a16="http://schemas.microsoft.com/office/drawing/2014/main" id="{82C0F9B4-C0FC-4E74-B1D7-5B3BC7304FC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95" y="1639"/>
                <a:ext cx="12" cy="24"/>
              </a:xfrm>
              <a:custGeom>
                <a:avLst/>
                <a:gdLst>
                  <a:gd name="T0" fmla="*/ 0 w 244"/>
                  <a:gd name="T1" fmla="*/ 0 h 462"/>
                  <a:gd name="T2" fmla="*/ 0 w 244"/>
                  <a:gd name="T3" fmla="*/ 0 h 462"/>
                  <a:gd name="T4" fmla="*/ 0 w 244"/>
                  <a:gd name="T5" fmla="*/ 0 h 462"/>
                  <a:gd name="T6" fmla="*/ 0 w 244"/>
                  <a:gd name="T7" fmla="*/ 0 h 462"/>
                  <a:gd name="T8" fmla="*/ 0 w 244"/>
                  <a:gd name="T9" fmla="*/ 0 h 462"/>
                  <a:gd name="T10" fmla="*/ 0 w 244"/>
                  <a:gd name="T11" fmla="*/ 0 h 462"/>
                  <a:gd name="T12" fmla="*/ 0 w 244"/>
                  <a:gd name="T13" fmla="*/ 0 h 462"/>
                  <a:gd name="T14" fmla="*/ 0 w 244"/>
                  <a:gd name="T15" fmla="*/ 0 h 462"/>
                  <a:gd name="T16" fmla="*/ 0 w 244"/>
                  <a:gd name="T17" fmla="*/ 0 h 462"/>
                  <a:gd name="T18" fmla="*/ 0 w 244"/>
                  <a:gd name="T19" fmla="*/ 1 h 462"/>
                  <a:gd name="T20" fmla="*/ 0 w 244"/>
                  <a:gd name="T21" fmla="*/ 0 h 462"/>
                  <a:gd name="T22" fmla="*/ 0 w 244"/>
                  <a:gd name="T23" fmla="*/ 1 h 462"/>
                  <a:gd name="T24" fmla="*/ 0 w 244"/>
                  <a:gd name="T25" fmla="*/ 1 h 462"/>
                  <a:gd name="T26" fmla="*/ 0 w 244"/>
                  <a:gd name="T27" fmla="*/ 1 h 462"/>
                  <a:gd name="T28" fmla="*/ 0 w 244"/>
                  <a:gd name="T29" fmla="*/ 1 h 462"/>
                  <a:gd name="T30" fmla="*/ 0 w 244"/>
                  <a:gd name="T31" fmla="*/ 1 h 462"/>
                  <a:gd name="T32" fmla="*/ 0 w 244"/>
                  <a:gd name="T33" fmla="*/ 0 h 462"/>
                  <a:gd name="T34" fmla="*/ 0 w 244"/>
                  <a:gd name="T35" fmla="*/ 0 h 462"/>
                  <a:gd name="T36" fmla="*/ 0 w 244"/>
                  <a:gd name="T37" fmla="*/ 0 h 462"/>
                  <a:gd name="T38" fmla="*/ 1 w 244"/>
                  <a:gd name="T39" fmla="*/ 0 h 462"/>
                  <a:gd name="T40" fmla="*/ 1 w 244"/>
                  <a:gd name="T41" fmla="*/ 0 h 462"/>
                  <a:gd name="T42" fmla="*/ 1 w 244"/>
                  <a:gd name="T43" fmla="*/ 0 h 462"/>
                  <a:gd name="T44" fmla="*/ 1 w 244"/>
                  <a:gd name="T45" fmla="*/ 1 h 462"/>
                  <a:gd name="T46" fmla="*/ 0 w 244"/>
                  <a:gd name="T47" fmla="*/ 1 h 462"/>
                  <a:gd name="T48" fmla="*/ 0 w 244"/>
                  <a:gd name="T49" fmla="*/ 1 h 462"/>
                  <a:gd name="T50" fmla="*/ 0 w 244"/>
                  <a:gd name="T51" fmla="*/ 0 h 462"/>
                  <a:gd name="T52" fmla="*/ 0 w 244"/>
                  <a:gd name="T53" fmla="*/ 0 h 462"/>
                  <a:gd name="T54" fmla="*/ 0 w 244"/>
                  <a:gd name="T55" fmla="*/ 0 h 462"/>
                  <a:gd name="T56" fmla="*/ 0 w 244"/>
                  <a:gd name="T57" fmla="*/ 0 h 462"/>
                  <a:gd name="T58" fmla="*/ 1 w 244"/>
                  <a:gd name="T59" fmla="*/ 0 h 462"/>
                  <a:gd name="T60" fmla="*/ 1 w 244"/>
                  <a:gd name="T61" fmla="*/ 0 h 462"/>
                  <a:gd name="T62" fmla="*/ 1 w 244"/>
                  <a:gd name="T63" fmla="*/ 0 h 462"/>
                  <a:gd name="T64" fmla="*/ 1 w 244"/>
                  <a:gd name="T65" fmla="*/ 0 h 462"/>
                  <a:gd name="T66" fmla="*/ 1 w 244"/>
                  <a:gd name="T67" fmla="*/ 0 h 46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44" h="462">
                    <a:moveTo>
                      <a:pt x="5" y="123"/>
                    </a:moveTo>
                    <a:lnTo>
                      <a:pt x="3" y="120"/>
                    </a:lnTo>
                    <a:lnTo>
                      <a:pt x="1" y="116"/>
                    </a:lnTo>
                    <a:lnTo>
                      <a:pt x="0" y="113"/>
                    </a:lnTo>
                    <a:lnTo>
                      <a:pt x="0" y="109"/>
                    </a:lnTo>
                    <a:lnTo>
                      <a:pt x="1" y="105"/>
                    </a:lnTo>
                    <a:lnTo>
                      <a:pt x="3" y="102"/>
                    </a:lnTo>
                    <a:lnTo>
                      <a:pt x="7" y="97"/>
                    </a:lnTo>
                    <a:lnTo>
                      <a:pt x="13" y="93"/>
                    </a:lnTo>
                    <a:lnTo>
                      <a:pt x="20" y="90"/>
                    </a:lnTo>
                    <a:lnTo>
                      <a:pt x="26" y="89"/>
                    </a:lnTo>
                    <a:lnTo>
                      <a:pt x="30" y="89"/>
                    </a:lnTo>
                    <a:lnTo>
                      <a:pt x="34" y="90"/>
                    </a:lnTo>
                    <a:lnTo>
                      <a:pt x="37" y="92"/>
                    </a:lnTo>
                    <a:lnTo>
                      <a:pt x="39" y="95"/>
                    </a:lnTo>
                    <a:lnTo>
                      <a:pt x="41" y="99"/>
                    </a:lnTo>
                    <a:lnTo>
                      <a:pt x="43" y="103"/>
                    </a:lnTo>
                    <a:lnTo>
                      <a:pt x="5" y="123"/>
                    </a:lnTo>
                    <a:close/>
                    <a:moveTo>
                      <a:pt x="43" y="103"/>
                    </a:moveTo>
                    <a:lnTo>
                      <a:pt x="199" y="384"/>
                    </a:lnTo>
                    <a:lnTo>
                      <a:pt x="160" y="404"/>
                    </a:lnTo>
                    <a:lnTo>
                      <a:pt x="5" y="123"/>
                    </a:lnTo>
                    <a:lnTo>
                      <a:pt x="43" y="103"/>
                    </a:lnTo>
                    <a:close/>
                    <a:moveTo>
                      <a:pt x="201" y="397"/>
                    </a:moveTo>
                    <a:lnTo>
                      <a:pt x="191" y="462"/>
                    </a:lnTo>
                    <a:lnTo>
                      <a:pt x="160" y="404"/>
                    </a:lnTo>
                    <a:lnTo>
                      <a:pt x="179" y="394"/>
                    </a:lnTo>
                    <a:lnTo>
                      <a:pt x="201" y="397"/>
                    </a:lnTo>
                    <a:close/>
                    <a:moveTo>
                      <a:pt x="158" y="391"/>
                    </a:moveTo>
                    <a:lnTo>
                      <a:pt x="160" y="379"/>
                    </a:lnTo>
                    <a:lnTo>
                      <a:pt x="164" y="345"/>
                    </a:lnTo>
                    <a:lnTo>
                      <a:pt x="171" y="297"/>
                    </a:lnTo>
                    <a:lnTo>
                      <a:pt x="179" y="240"/>
                    </a:lnTo>
                    <a:lnTo>
                      <a:pt x="186" y="177"/>
                    </a:lnTo>
                    <a:lnTo>
                      <a:pt x="193" y="117"/>
                    </a:lnTo>
                    <a:lnTo>
                      <a:pt x="197" y="89"/>
                    </a:lnTo>
                    <a:lnTo>
                      <a:pt x="199" y="64"/>
                    </a:lnTo>
                    <a:lnTo>
                      <a:pt x="200" y="41"/>
                    </a:lnTo>
                    <a:lnTo>
                      <a:pt x="200" y="22"/>
                    </a:lnTo>
                    <a:lnTo>
                      <a:pt x="244" y="22"/>
                    </a:lnTo>
                    <a:lnTo>
                      <a:pt x="244" y="41"/>
                    </a:lnTo>
                    <a:lnTo>
                      <a:pt x="243" y="65"/>
                    </a:lnTo>
                    <a:lnTo>
                      <a:pt x="240" y="91"/>
                    </a:lnTo>
                    <a:lnTo>
                      <a:pt x="237" y="119"/>
                    </a:lnTo>
                    <a:lnTo>
                      <a:pt x="230" y="181"/>
                    </a:lnTo>
                    <a:lnTo>
                      <a:pt x="222" y="244"/>
                    </a:lnTo>
                    <a:lnTo>
                      <a:pt x="215" y="302"/>
                    </a:lnTo>
                    <a:lnTo>
                      <a:pt x="208" y="351"/>
                    </a:lnTo>
                    <a:lnTo>
                      <a:pt x="203" y="385"/>
                    </a:lnTo>
                    <a:lnTo>
                      <a:pt x="201" y="397"/>
                    </a:lnTo>
                    <a:lnTo>
                      <a:pt x="158" y="391"/>
                    </a:lnTo>
                    <a:close/>
                    <a:moveTo>
                      <a:pt x="200" y="22"/>
                    </a:moveTo>
                    <a:lnTo>
                      <a:pt x="201" y="18"/>
                    </a:lnTo>
                    <a:lnTo>
                      <a:pt x="201" y="14"/>
                    </a:lnTo>
                    <a:lnTo>
                      <a:pt x="202" y="11"/>
                    </a:lnTo>
                    <a:lnTo>
                      <a:pt x="203" y="7"/>
                    </a:lnTo>
                    <a:lnTo>
                      <a:pt x="206" y="4"/>
                    </a:lnTo>
                    <a:lnTo>
                      <a:pt x="210" y="2"/>
                    </a:lnTo>
                    <a:lnTo>
                      <a:pt x="215" y="0"/>
                    </a:lnTo>
                    <a:lnTo>
                      <a:pt x="222" y="0"/>
                    </a:lnTo>
                    <a:lnTo>
                      <a:pt x="229" y="0"/>
                    </a:lnTo>
                    <a:lnTo>
                      <a:pt x="234" y="2"/>
                    </a:lnTo>
                    <a:lnTo>
                      <a:pt x="239" y="4"/>
                    </a:lnTo>
                    <a:lnTo>
                      <a:pt x="242" y="7"/>
                    </a:lnTo>
                    <a:lnTo>
                      <a:pt x="243" y="11"/>
                    </a:lnTo>
                    <a:lnTo>
                      <a:pt x="244" y="14"/>
                    </a:lnTo>
                    <a:lnTo>
                      <a:pt x="244" y="18"/>
                    </a:lnTo>
                    <a:lnTo>
                      <a:pt x="244" y="22"/>
                    </a:lnTo>
                    <a:lnTo>
                      <a:pt x="200" y="22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69" name="Freeform 766">
                <a:extLst>
                  <a:ext uri="{FF2B5EF4-FFF2-40B4-BE49-F238E27FC236}">
                    <a16:creationId xmlns:a16="http://schemas.microsoft.com/office/drawing/2014/main" id="{EBCBB320-11A3-4529-B682-B77576FA0B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73" y="1650"/>
                <a:ext cx="23" cy="33"/>
              </a:xfrm>
              <a:custGeom>
                <a:avLst/>
                <a:gdLst>
                  <a:gd name="T0" fmla="*/ 1 w 440"/>
                  <a:gd name="T1" fmla="*/ 0 h 630"/>
                  <a:gd name="T2" fmla="*/ 1 w 440"/>
                  <a:gd name="T3" fmla="*/ 0 h 630"/>
                  <a:gd name="T4" fmla="*/ 1 w 440"/>
                  <a:gd name="T5" fmla="*/ 0 h 630"/>
                  <a:gd name="T6" fmla="*/ 1 w 440"/>
                  <a:gd name="T7" fmla="*/ 0 h 630"/>
                  <a:gd name="T8" fmla="*/ 1 w 440"/>
                  <a:gd name="T9" fmla="*/ 0 h 630"/>
                  <a:gd name="T10" fmla="*/ 1 w 440"/>
                  <a:gd name="T11" fmla="*/ 0 h 630"/>
                  <a:gd name="T12" fmla="*/ 1 w 440"/>
                  <a:gd name="T13" fmla="*/ 0 h 630"/>
                  <a:gd name="T14" fmla="*/ 1 w 440"/>
                  <a:gd name="T15" fmla="*/ 0 h 630"/>
                  <a:gd name="T16" fmla="*/ 1 w 440"/>
                  <a:gd name="T17" fmla="*/ 0 h 630"/>
                  <a:gd name="T18" fmla="*/ 1 w 440"/>
                  <a:gd name="T19" fmla="*/ 0 h 630"/>
                  <a:gd name="T20" fmla="*/ 1 w 440"/>
                  <a:gd name="T21" fmla="*/ 0 h 630"/>
                  <a:gd name="T22" fmla="*/ 1 w 440"/>
                  <a:gd name="T23" fmla="*/ 0 h 630"/>
                  <a:gd name="T24" fmla="*/ 1 w 440"/>
                  <a:gd name="T25" fmla="*/ 0 h 630"/>
                  <a:gd name="T26" fmla="*/ 1 w 440"/>
                  <a:gd name="T27" fmla="*/ 1 h 630"/>
                  <a:gd name="T28" fmla="*/ 1 w 440"/>
                  <a:gd name="T29" fmla="*/ 1 h 630"/>
                  <a:gd name="T30" fmla="*/ 1 w 440"/>
                  <a:gd name="T31" fmla="*/ 1 h 630"/>
                  <a:gd name="T32" fmla="*/ 1 w 440"/>
                  <a:gd name="T33" fmla="*/ 1 h 630"/>
                  <a:gd name="T34" fmla="*/ 1 w 440"/>
                  <a:gd name="T35" fmla="*/ 1 h 630"/>
                  <a:gd name="T36" fmla="*/ 1 w 440"/>
                  <a:gd name="T37" fmla="*/ 1 h 630"/>
                  <a:gd name="T38" fmla="*/ 1 w 440"/>
                  <a:gd name="T39" fmla="*/ 1 h 630"/>
                  <a:gd name="T40" fmla="*/ 1 w 440"/>
                  <a:gd name="T41" fmla="*/ 1 h 630"/>
                  <a:gd name="T42" fmla="*/ 1 w 440"/>
                  <a:gd name="T43" fmla="*/ 1 h 630"/>
                  <a:gd name="T44" fmla="*/ 1 w 440"/>
                  <a:gd name="T45" fmla="*/ 1 h 630"/>
                  <a:gd name="T46" fmla="*/ 1 w 440"/>
                  <a:gd name="T47" fmla="*/ 1 h 630"/>
                  <a:gd name="T48" fmla="*/ 1 w 440"/>
                  <a:gd name="T49" fmla="*/ 1 h 630"/>
                  <a:gd name="T50" fmla="*/ 1 w 440"/>
                  <a:gd name="T51" fmla="*/ 1 h 630"/>
                  <a:gd name="T52" fmla="*/ 1 w 440"/>
                  <a:gd name="T53" fmla="*/ 1 h 630"/>
                  <a:gd name="T54" fmla="*/ 0 w 440"/>
                  <a:gd name="T55" fmla="*/ 2 h 630"/>
                  <a:gd name="T56" fmla="*/ 0 w 440"/>
                  <a:gd name="T57" fmla="*/ 2 h 630"/>
                  <a:gd name="T58" fmla="*/ 0 w 440"/>
                  <a:gd name="T59" fmla="*/ 2 h 630"/>
                  <a:gd name="T60" fmla="*/ 0 w 440"/>
                  <a:gd name="T61" fmla="*/ 2 h 630"/>
                  <a:gd name="T62" fmla="*/ 0 w 440"/>
                  <a:gd name="T63" fmla="*/ 2 h 630"/>
                  <a:gd name="T64" fmla="*/ 0 w 440"/>
                  <a:gd name="T65" fmla="*/ 2 h 630"/>
                  <a:gd name="T66" fmla="*/ 0 w 440"/>
                  <a:gd name="T67" fmla="*/ 1 h 630"/>
                  <a:gd name="T68" fmla="*/ 0 w 440"/>
                  <a:gd name="T69" fmla="*/ 2 h 630"/>
                  <a:gd name="T70" fmla="*/ 0 w 440"/>
                  <a:gd name="T71" fmla="*/ 2 h 630"/>
                  <a:gd name="T72" fmla="*/ 0 w 440"/>
                  <a:gd name="T73" fmla="*/ 2 h 630"/>
                  <a:gd name="T74" fmla="*/ 0 w 440"/>
                  <a:gd name="T75" fmla="*/ 2 h 630"/>
                  <a:gd name="T76" fmla="*/ 0 w 440"/>
                  <a:gd name="T77" fmla="*/ 1 h 630"/>
                  <a:gd name="T78" fmla="*/ 0 w 440"/>
                  <a:gd name="T79" fmla="*/ 1 h 630"/>
                  <a:gd name="T80" fmla="*/ 0 w 440"/>
                  <a:gd name="T81" fmla="*/ 1 h 630"/>
                  <a:gd name="T82" fmla="*/ 0 w 440"/>
                  <a:gd name="T83" fmla="*/ 1 h 630"/>
                  <a:gd name="T84" fmla="*/ 0 w 440"/>
                  <a:gd name="T85" fmla="*/ 2 h 630"/>
                  <a:gd name="T86" fmla="*/ 0 w 440"/>
                  <a:gd name="T87" fmla="*/ 2 h 630"/>
                  <a:gd name="T88" fmla="*/ 0 w 440"/>
                  <a:gd name="T89" fmla="*/ 2 h 630"/>
                  <a:gd name="T90" fmla="*/ 0 w 440"/>
                  <a:gd name="T91" fmla="*/ 1 h 630"/>
                  <a:gd name="T92" fmla="*/ 0 w 440"/>
                  <a:gd name="T93" fmla="*/ 1 h 630"/>
                  <a:gd name="T94" fmla="*/ 0 w 440"/>
                  <a:gd name="T95" fmla="*/ 1 h 630"/>
                  <a:gd name="T96" fmla="*/ 0 w 440"/>
                  <a:gd name="T97" fmla="*/ 1 h 630"/>
                  <a:gd name="T98" fmla="*/ 0 w 440"/>
                  <a:gd name="T99" fmla="*/ 1 h 630"/>
                  <a:gd name="T100" fmla="*/ 0 w 440"/>
                  <a:gd name="T101" fmla="*/ 1 h 63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0" h="630">
                    <a:moveTo>
                      <a:pt x="396" y="23"/>
                    </a:moveTo>
                    <a:lnTo>
                      <a:pt x="396" y="19"/>
                    </a:lnTo>
                    <a:lnTo>
                      <a:pt x="396" y="15"/>
                    </a:lnTo>
                    <a:lnTo>
                      <a:pt x="396" y="11"/>
                    </a:lnTo>
                    <a:lnTo>
                      <a:pt x="398" y="8"/>
                    </a:lnTo>
                    <a:lnTo>
                      <a:pt x="400" y="5"/>
                    </a:lnTo>
                    <a:lnTo>
                      <a:pt x="404" y="3"/>
                    </a:lnTo>
                    <a:lnTo>
                      <a:pt x="409" y="1"/>
                    </a:lnTo>
                    <a:lnTo>
                      <a:pt x="416" y="0"/>
                    </a:lnTo>
                    <a:lnTo>
                      <a:pt x="423" y="0"/>
                    </a:lnTo>
                    <a:lnTo>
                      <a:pt x="428" y="1"/>
                    </a:lnTo>
                    <a:lnTo>
                      <a:pt x="433" y="2"/>
                    </a:lnTo>
                    <a:lnTo>
                      <a:pt x="436" y="5"/>
                    </a:lnTo>
                    <a:lnTo>
                      <a:pt x="438" y="8"/>
                    </a:lnTo>
                    <a:lnTo>
                      <a:pt x="439" y="11"/>
                    </a:lnTo>
                    <a:lnTo>
                      <a:pt x="440" y="15"/>
                    </a:lnTo>
                    <a:lnTo>
                      <a:pt x="440" y="19"/>
                    </a:lnTo>
                    <a:lnTo>
                      <a:pt x="396" y="23"/>
                    </a:lnTo>
                    <a:close/>
                    <a:moveTo>
                      <a:pt x="440" y="19"/>
                    </a:moveTo>
                    <a:lnTo>
                      <a:pt x="440" y="28"/>
                    </a:lnTo>
                    <a:lnTo>
                      <a:pt x="440" y="38"/>
                    </a:lnTo>
                    <a:lnTo>
                      <a:pt x="439" y="47"/>
                    </a:lnTo>
                    <a:lnTo>
                      <a:pt x="437" y="57"/>
                    </a:lnTo>
                    <a:lnTo>
                      <a:pt x="431" y="79"/>
                    </a:lnTo>
                    <a:lnTo>
                      <a:pt x="423" y="101"/>
                    </a:lnTo>
                    <a:lnTo>
                      <a:pt x="413" y="124"/>
                    </a:lnTo>
                    <a:lnTo>
                      <a:pt x="402" y="148"/>
                    </a:lnTo>
                    <a:lnTo>
                      <a:pt x="388" y="172"/>
                    </a:lnTo>
                    <a:lnTo>
                      <a:pt x="375" y="196"/>
                    </a:lnTo>
                    <a:lnTo>
                      <a:pt x="337" y="174"/>
                    </a:lnTo>
                    <a:lnTo>
                      <a:pt x="350" y="152"/>
                    </a:lnTo>
                    <a:lnTo>
                      <a:pt x="362" y="131"/>
                    </a:lnTo>
                    <a:lnTo>
                      <a:pt x="372" y="110"/>
                    </a:lnTo>
                    <a:lnTo>
                      <a:pt x="380" y="90"/>
                    </a:lnTo>
                    <a:lnTo>
                      <a:pt x="387" y="71"/>
                    </a:lnTo>
                    <a:lnTo>
                      <a:pt x="393" y="54"/>
                    </a:lnTo>
                    <a:lnTo>
                      <a:pt x="395" y="46"/>
                    </a:lnTo>
                    <a:lnTo>
                      <a:pt x="396" y="38"/>
                    </a:lnTo>
                    <a:lnTo>
                      <a:pt x="396" y="31"/>
                    </a:lnTo>
                    <a:lnTo>
                      <a:pt x="396" y="23"/>
                    </a:lnTo>
                    <a:lnTo>
                      <a:pt x="440" y="19"/>
                    </a:lnTo>
                    <a:close/>
                    <a:moveTo>
                      <a:pt x="375" y="196"/>
                    </a:moveTo>
                    <a:lnTo>
                      <a:pt x="361" y="220"/>
                    </a:lnTo>
                    <a:lnTo>
                      <a:pt x="346" y="242"/>
                    </a:lnTo>
                    <a:lnTo>
                      <a:pt x="331" y="265"/>
                    </a:lnTo>
                    <a:lnTo>
                      <a:pt x="316" y="285"/>
                    </a:lnTo>
                    <a:lnTo>
                      <a:pt x="301" y="306"/>
                    </a:lnTo>
                    <a:lnTo>
                      <a:pt x="288" y="324"/>
                    </a:lnTo>
                    <a:lnTo>
                      <a:pt x="275" y="342"/>
                    </a:lnTo>
                    <a:lnTo>
                      <a:pt x="264" y="357"/>
                    </a:lnTo>
                    <a:lnTo>
                      <a:pt x="229" y="330"/>
                    </a:lnTo>
                    <a:lnTo>
                      <a:pt x="240" y="315"/>
                    </a:lnTo>
                    <a:lnTo>
                      <a:pt x="252" y="299"/>
                    </a:lnTo>
                    <a:lnTo>
                      <a:pt x="266" y="280"/>
                    </a:lnTo>
                    <a:lnTo>
                      <a:pt x="280" y="261"/>
                    </a:lnTo>
                    <a:lnTo>
                      <a:pt x="294" y="240"/>
                    </a:lnTo>
                    <a:lnTo>
                      <a:pt x="309" y="219"/>
                    </a:lnTo>
                    <a:lnTo>
                      <a:pt x="324" y="196"/>
                    </a:lnTo>
                    <a:lnTo>
                      <a:pt x="337" y="174"/>
                    </a:lnTo>
                    <a:lnTo>
                      <a:pt x="375" y="196"/>
                    </a:lnTo>
                    <a:close/>
                    <a:moveTo>
                      <a:pt x="264" y="357"/>
                    </a:moveTo>
                    <a:lnTo>
                      <a:pt x="263" y="357"/>
                    </a:lnTo>
                    <a:lnTo>
                      <a:pt x="264" y="357"/>
                    </a:lnTo>
                    <a:lnTo>
                      <a:pt x="246" y="344"/>
                    </a:lnTo>
                    <a:lnTo>
                      <a:pt x="264" y="357"/>
                    </a:lnTo>
                    <a:close/>
                    <a:moveTo>
                      <a:pt x="264" y="357"/>
                    </a:moveTo>
                    <a:lnTo>
                      <a:pt x="258" y="364"/>
                    </a:lnTo>
                    <a:lnTo>
                      <a:pt x="253" y="372"/>
                    </a:lnTo>
                    <a:lnTo>
                      <a:pt x="248" y="384"/>
                    </a:lnTo>
                    <a:lnTo>
                      <a:pt x="242" y="396"/>
                    </a:lnTo>
                    <a:lnTo>
                      <a:pt x="230" y="425"/>
                    </a:lnTo>
                    <a:lnTo>
                      <a:pt x="218" y="457"/>
                    </a:lnTo>
                    <a:lnTo>
                      <a:pt x="177" y="441"/>
                    </a:lnTo>
                    <a:lnTo>
                      <a:pt x="190" y="406"/>
                    </a:lnTo>
                    <a:lnTo>
                      <a:pt x="203" y="375"/>
                    </a:lnTo>
                    <a:lnTo>
                      <a:pt x="210" y="361"/>
                    </a:lnTo>
                    <a:lnTo>
                      <a:pt x="217" y="349"/>
                    </a:lnTo>
                    <a:lnTo>
                      <a:pt x="223" y="339"/>
                    </a:lnTo>
                    <a:lnTo>
                      <a:pt x="229" y="329"/>
                    </a:lnTo>
                    <a:lnTo>
                      <a:pt x="264" y="357"/>
                    </a:lnTo>
                    <a:close/>
                    <a:moveTo>
                      <a:pt x="218" y="457"/>
                    </a:moveTo>
                    <a:lnTo>
                      <a:pt x="205" y="487"/>
                    </a:lnTo>
                    <a:lnTo>
                      <a:pt x="193" y="518"/>
                    </a:lnTo>
                    <a:lnTo>
                      <a:pt x="180" y="546"/>
                    </a:lnTo>
                    <a:lnTo>
                      <a:pt x="166" y="572"/>
                    </a:lnTo>
                    <a:lnTo>
                      <a:pt x="159" y="584"/>
                    </a:lnTo>
                    <a:lnTo>
                      <a:pt x="152" y="594"/>
                    </a:lnTo>
                    <a:lnTo>
                      <a:pt x="145" y="605"/>
                    </a:lnTo>
                    <a:lnTo>
                      <a:pt x="137" y="613"/>
                    </a:lnTo>
                    <a:lnTo>
                      <a:pt x="130" y="620"/>
                    </a:lnTo>
                    <a:lnTo>
                      <a:pt x="121" y="625"/>
                    </a:lnTo>
                    <a:lnTo>
                      <a:pt x="113" y="629"/>
                    </a:lnTo>
                    <a:lnTo>
                      <a:pt x="105" y="630"/>
                    </a:lnTo>
                    <a:lnTo>
                      <a:pt x="102" y="586"/>
                    </a:lnTo>
                    <a:lnTo>
                      <a:pt x="105" y="585"/>
                    </a:lnTo>
                    <a:lnTo>
                      <a:pt x="109" y="583"/>
                    </a:lnTo>
                    <a:lnTo>
                      <a:pt x="112" y="578"/>
                    </a:lnTo>
                    <a:lnTo>
                      <a:pt x="117" y="573"/>
                    </a:lnTo>
                    <a:lnTo>
                      <a:pt x="125" y="558"/>
                    </a:lnTo>
                    <a:lnTo>
                      <a:pt x="136" y="539"/>
                    </a:lnTo>
                    <a:lnTo>
                      <a:pt x="156" y="492"/>
                    </a:lnTo>
                    <a:lnTo>
                      <a:pt x="177" y="441"/>
                    </a:lnTo>
                    <a:lnTo>
                      <a:pt x="218" y="457"/>
                    </a:lnTo>
                    <a:close/>
                    <a:moveTo>
                      <a:pt x="105" y="630"/>
                    </a:moveTo>
                    <a:lnTo>
                      <a:pt x="101" y="630"/>
                    </a:lnTo>
                    <a:lnTo>
                      <a:pt x="97" y="630"/>
                    </a:lnTo>
                    <a:lnTo>
                      <a:pt x="93" y="629"/>
                    </a:lnTo>
                    <a:lnTo>
                      <a:pt x="90" y="628"/>
                    </a:lnTo>
                    <a:lnTo>
                      <a:pt x="81" y="623"/>
                    </a:lnTo>
                    <a:lnTo>
                      <a:pt x="73" y="616"/>
                    </a:lnTo>
                    <a:lnTo>
                      <a:pt x="66" y="607"/>
                    </a:lnTo>
                    <a:lnTo>
                      <a:pt x="59" y="594"/>
                    </a:lnTo>
                    <a:lnTo>
                      <a:pt x="52" y="579"/>
                    </a:lnTo>
                    <a:lnTo>
                      <a:pt x="45" y="562"/>
                    </a:lnTo>
                    <a:lnTo>
                      <a:pt x="38" y="540"/>
                    </a:lnTo>
                    <a:lnTo>
                      <a:pt x="32" y="516"/>
                    </a:lnTo>
                    <a:lnTo>
                      <a:pt x="26" y="488"/>
                    </a:lnTo>
                    <a:lnTo>
                      <a:pt x="20" y="457"/>
                    </a:lnTo>
                    <a:lnTo>
                      <a:pt x="15" y="422"/>
                    </a:lnTo>
                    <a:lnTo>
                      <a:pt x="10" y="384"/>
                    </a:lnTo>
                    <a:lnTo>
                      <a:pt x="5" y="342"/>
                    </a:lnTo>
                    <a:lnTo>
                      <a:pt x="0" y="296"/>
                    </a:lnTo>
                    <a:lnTo>
                      <a:pt x="44" y="291"/>
                    </a:lnTo>
                    <a:lnTo>
                      <a:pt x="52" y="369"/>
                    </a:lnTo>
                    <a:lnTo>
                      <a:pt x="59" y="433"/>
                    </a:lnTo>
                    <a:lnTo>
                      <a:pt x="66" y="484"/>
                    </a:lnTo>
                    <a:lnTo>
                      <a:pt x="73" y="524"/>
                    </a:lnTo>
                    <a:lnTo>
                      <a:pt x="77" y="540"/>
                    </a:lnTo>
                    <a:lnTo>
                      <a:pt x="80" y="553"/>
                    </a:lnTo>
                    <a:lnTo>
                      <a:pt x="84" y="565"/>
                    </a:lnTo>
                    <a:lnTo>
                      <a:pt x="88" y="573"/>
                    </a:lnTo>
                    <a:lnTo>
                      <a:pt x="91" y="579"/>
                    </a:lnTo>
                    <a:lnTo>
                      <a:pt x="95" y="583"/>
                    </a:lnTo>
                    <a:lnTo>
                      <a:pt x="98" y="586"/>
                    </a:lnTo>
                    <a:lnTo>
                      <a:pt x="102" y="586"/>
                    </a:lnTo>
                    <a:lnTo>
                      <a:pt x="105" y="630"/>
                    </a:lnTo>
                    <a:close/>
                    <a:moveTo>
                      <a:pt x="0" y="296"/>
                    </a:moveTo>
                    <a:lnTo>
                      <a:pt x="0" y="291"/>
                    </a:lnTo>
                    <a:lnTo>
                      <a:pt x="0" y="287"/>
                    </a:lnTo>
                    <a:lnTo>
                      <a:pt x="0" y="283"/>
                    </a:lnTo>
                    <a:lnTo>
                      <a:pt x="2" y="280"/>
                    </a:lnTo>
                    <a:lnTo>
                      <a:pt x="4" y="277"/>
                    </a:lnTo>
                    <a:lnTo>
                      <a:pt x="8" y="274"/>
                    </a:lnTo>
                    <a:lnTo>
                      <a:pt x="13" y="273"/>
                    </a:lnTo>
                    <a:lnTo>
                      <a:pt x="20" y="271"/>
                    </a:lnTo>
                    <a:lnTo>
                      <a:pt x="27" y="271"/>
                    </a:lnTo>
                    <a:lnTo>
                      <a:pt x="32" y="272"/>
                    </a:lnTo>
                    <a:lnTo>
                      <a:pt x="36" y="274"/>
                    </a:lnTo>
                    <a:lnTo>
                      <a:pt x="39" y="277"/>
                    </a:lnTo>
                    <a:lnTo>
                      <a:pt x="41" y="280"/>
                    </a:lnTo>
                    <a:lnTo>
                      <a:pt x="43" y="283"/>
                    </a:lnTo>
                    <a:lnTo>
                      <a:pt x="44" y="287"/>
                    </a:lnTo>
                    <a:lnTo>
                      <a:pt x="44" y="291"/>
                    </a:lnTo>
                    <a:lnTo>
                      <a:pt x="0" y="296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70" name="Freeform 767">
                <a:extLst>
                  <a:ext uri="{FF2B5EF4-FFF2-40B4-BE49-F238E27FC236}">
                    <a16:creationId xmlns:a16="http://schemas.microsoft.com/office/drawing/2014/main" id="{8A8B9847-1937-43BC-93D5-4079683B4BB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7" y="1662"/>
                <a:ext cx="15" cy="27"/>
              </a:xfrm>
              <a:custGeom>
                <a:avLst/>
                <a:gdLst>
                  <a:gd name="T0" fmla="*/ 1 w 286"/>
                  <a:gd name="T1" fmla="*/ 0 h 512"/>
                  <a:gd name="T2" fmla="*/ 1 w 286"/>
                  <a:gd name="T3" fmla="*/ 0 h 512"/>
                  <a:gd name="T4" fmla="*/ 1 w 286"/>
                  <a:gd name="T5" fmla="*/ 0 h 512"/>
                  <a:gd name="T6" fmla="*/ 1 w 286"/>
                  <a:gd name="T7" fmla="*/ 0 h 512"/>
                  <a:gd name="T8" fmla="*/ 1 w 286"/>
                  <a:gd name="T9" fmla="*/ 0 h 512"/>
                  <a:gd name="T10" fmla="*/ 1 w 286"/>
                  <a:gd name="T11" fmla="*/ 0 h 512"/>
                  <a:gd name="T12" fmla="*/ 1 w 286"/>
                  <a:gd name="T13" fmla="*/ 0 h 512"/>
                  <a:gd name="T14" fmla="*/ 1 w 286"/>
                  <a:gd name="T15" fmla="*/ 1 h 512"/>
                  <a:gd name="T16" fmla="*/ 1 w 286"/>
                  <a:gd name="T17" fmla="*/ 1 h 512"/>
                  <a:gd name="T18" fmla="*/ 0 w 286"/>
                  <a:gd name="T19" fmla="*/ 1 h 512"/>
                  <a:gd name="T20" fmla="*/ 0 w 286"/>
                  <a:gd name="T21" fmla="*/ 1 h 512"/>
                  <a:gd name="T22" fmla="*/ 0 w 286"/>
                  <a:gd name="T23" fmla="*/ 1 h 512"/>
                  <a:gd name="T24" fmla="*/ 0 w 286"/>
                  <a:gd name="T25" fmla="*/ 0 h 512"/>
                  <a:gd name="T26" fmla="*/ 1 w 286"/>
                  <a:gd name="T27" fmla="*/ 0 h 512"/>
                  <a:gd name="T28" fmla="*/ 1 w 286"/>
                  <a:gd name="T29" fmla="*/ 0 h 512"/>
                  <a:gd name="T30" fmla="*/ 0 w 286"/>
                  <a:gd name="T31" fmla="*/ 1 h 512"/>
                  <a:gd name="T32" fmla="*/ 0 w 286"/>
                  <a:gd name="T33" fmla="*/ 1 h 512"/>
                  <a:gd name="T34" fmla="*/ 0 w 286"/>
                  <a:gd name="T35" fmla="*/ 1 h 512"/>
                  <a:gd name="T36" fmla="*/ 0 w 286"/>
                  <a:gd name="T37" fmla="*/ 1 h 512"/>
                  <a:gd name="T38" fmla="*/ 0 w 286"/>
                  <a:gd name="T39" fmla="*/ 1 h 512"/>
                  <a:gd name="T40" fmla="*/ 0 w 286"/>
                  <a:gd name="T41" fmla="*/ 1 h 512"/>
                  <a:gd name="T42" fmla="*/ 0 w 286"/>
                  <a:gd name="T43" fmla="*/ 1 h 512"/>
                  <a:gd name="T44" fmla="*/ 0 w 286"/>
                  <a:gd name="T45" fmla="*/ 1 h 512"/>
                  <a:gd name="T46" fmla="*/ 0 w 286"/>
                  <a:gd name="T47" fmla="*/ 1 h 512"/>
                  <a:gd name="T48" fmla="*/ 0 w 286"/>
                  <a:gd name="T49" fmla="*/ 1 h 512"/>
                  <a:gd name="T50" fmla="*/ 0 w 286"/>
                  <a:gd name="T51" fmla="*/ 1 h 512"/>
                  <a:gd name="T52" fmla="*/ 0 w 286"/>
                  <a:gd name="T53" fmla="*/ 1 h 512"/>
                  <a:gd name="T54" fmla="*/ 0 w 286"/>
                  <a:gd name="T55" fmla="*/ 1 h 512"/>
                  <a:gd name="T56" fmla="*/ 0 w 286"/>
                  <a:gd name="T57" fmla="*/ 1 h 512"/>
                  <a:gd name="T58" fmla="*/ 0 w 286"/>
                  <a:gd name="T59" fmla="*/ 1 h 512"/>
                  <a:gd name="T60" fmla="*/ 0 w 286"/>
                  <a:gd name="T61" fmla="*/ 1 h 512"/>
                  <a:gd name="T62" fmla="*/ 0 w 286"/>
                  <a:gd name="T63" fmla="*/ 1 h 512"/>
                  <a:gd name="T64" fmla="*/ 0 w 286"/>
                  <a:gd name="T65" fmla="*/ 1 h 512"/>
                  <a:gd name="T66" fmla="*/ 0 w 286"/>
                  <a:gd name="T67" fmla="*/ 1 h 512"/>
                  <a:gd name="T68" fmla="*/ 0 w 286"/>
                  <a:gd name="T69" fmla="*/ 0 h 512"/>
                  <a:gd name="T70" fmla="*/ 0 w 286"/>
                  <a:gd name="T71" fmla="*/ 0 h 512"/>
                  <a:gd name="T72" fmla="*/ 0 w 286"/>
                  <a:gd name="T73" fmla="*/ 0 h 512"/>
                  <a:gd name="T74" fmla="*/ 0 w 286"/>
                  <a:gd name="T75" fmla="*/ 1 h 512"/>
                  <a:gd name="T76" fmla="*/ 0 w 286"/>
                  <a:gd name="T77" fmla="*/ 1 h 512"/>
                  <a:gd name="T78" fmla="*/ 0 w 286"/>
                  <a:gd name="T79" fmla="*/ 1 h 512"/>
                  <a:gd name="T80" fmla="*/ 0 w 286"/>
                  <a:gd name="T81" fmla="*/ 0 h 512"/>
                  <a:gd name="T82" fmla="*/ 0 w 286"/>
                  <a:gd name="T83" fmla="*/ 0 h 512"/>
                  <a:gd name="T84" fmla="*/ 0 w 286"/>
                  <a:gd name="T85" fmla="*/ 0 h 512"/>
                  <a:gd name="T86" fmla="*/ 0 w 286"/>
                  <a:gd name="T87" fmla="*/ 0 h 512"/>
                  <a:gd name="T88" fmla="*/ 0 w 286"/>
                  <a:gd name="T89" fmla="*/ 0 h 512"/>
                  <a:gd name="T90" fmla="*/ 0 w 286"/>
                  <a:gd name="T91" fmla="*/ 0 h 51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86" h="512">
                    <a:moveTo>
                      <a:pt x="242" y="14"/>
                    </a:moveTo>
                    <a:lnTo>
                      <a:pt x="244" y="11"/>
                    </a:lnTo>
                    <a:lnTo>
                      <a:pt x="245" y="7"/>
                    </a:lnTo>
                    <a:lnTo>
                      <a:pt x="248" y="4"/>
                    </a:lnTo>
                    <a:lnTo>
                      <a:pt x="250" y="2"/>
                    </a:lnTo>
                    <a:lnTo>
                      <a:pt x="254" y="1"/>
                    </a:lnTo>
                    <a:lnTo>
                      <a:pt x="258" y="0"/>
                    </a:lnTo>
                    <a:lnTo>
                      <a:pt x="265" y="1"/>
                    </a:lnTo>
                    <a:lnTo>
                      <a:pt x="271" y="4"/>
                    </a:lnTo>
                    <a:lnTo>
                      <a:pt x="277" y="7"/>
                    </a:lnTo>
                    <a:lnTo>
                      <a:pt x="282" y="11"/>
                    </a:lnTo>
                    <a:lnTo>
                      <a:pt x="284" y="14"/>
                    </a:lnTo>
                    <a:lnTo>
                      <a:pt x="285" y="18"/>
                    </a:lnTo>
                    <a:lnTo>
                      <a:pt x="286" y="22"/>
                    </a:lnTo>
                    <a:lnTo>
                      <a:pt x="285" y="26"/>
                    </a:lnTo>
                    <a:lnTo>
                      <a:pt x="283" y="29"/>
                    </a:lnTo>
                    <a:lnTo>
                      <a:pt x="282" y="33"/>
                    </a:lnTo>
                    <a:lnTo>
                      <a:pt x="242" y="14"/>
                    </a:lnTo>
                    <a:close/>
                    <a:moveTo>
                      <a:pt x="282" y="33"/>
                    </a:moveTo>
                    <a:lnTo>
                      <a:pt x="277" y="43"/>
                    </a:lnTo>
                    <a:lnTo>
                      <a:pt x="265" y="71"/>
                    </a:lnTo>
                    <a:lnTo>
                      <a:pt x="248" y="112"/>
                    </a:lnTo>
                    <a:lnTo>
                      <a:pt x="228" y="163"/>
                    </a:lnTo>
                    <a:lnTo>
                      <a:pt x="217" y="190"/>
                    </a:lnTo>
                    <a:lnTo>
                      <a:pt x="207" y="220"/>
                    </a:lnTo>
                    <a:lnTo>
                      <a:pt x="198" y="249"/>
                    </a:lnTo>
                    <a:lnTo>
                      <a:pt x="190" y="278"/>
                    </a:lnTo>
                    <a:lnTo>
                      <a:pt x="182" y="308"/>
                    </a:lnTo>
                    <a:lnTo>
                      <a:pt x="175" y="336"/>
                    </a:lnTo>
                    <a:lnTo>
                      <a:pt x="171" y="362"/>
                    </a:lnTo>
                    <a:lnTo>
                      <a:pt x="169" y="388"/>
                    </a:lnTo>
                    <a:lnTo>
                      <a:pt x="125" y="385"/>
                    </a:lnTo>
                    <a:lnTo>
                      <a:pt x="127" y="359"/>
                    </a:lnTo>
                    <a:lnTo>
                      <a:pt x="132" y="331"/>
                    </a:lnTo>
                    <a:lnTo>
                      <a:pt x="139" y="301"/>
                    </a:lnTo>
                    <a:lnTo>
                      <a:pt x="147" y="270"/>
                    </a:lnTo>
                    <a:lnTo>
                      <a:pt x="156" y="240"/>
                    </a:lnTo>
                    <a:lnTo>
                      <a:pt x="165" y="209"/>
                    </a:lnTo>
                    <a:lnTo>
                      <a:pt x="175" y="178"/>
                    </a:lnTo>
                    <a:lnTo>
                      <a:pt x="187" y="149"/>
                    </a:lnTo>
                    <a:lnTo>
                      <a:pt x="207" y="96"/>
                    </a:lnTo>
                    <a:lnTo>
                      <a:pt x="225" y="54"/>
                    </a:lnTo>
                    <a:lnTo>
                      <a:pt x="237" y="26"/>
                    </a:lnTo>
                    <a:lnTo>
                      <a:pt x="242" y="14"/>
                    </a:lnTo>
                    <a:lnTo>
                      <a:pt x="282" y="33"/>
                    </a:lnTo>
                    <a:close/>
                    <a:moveTo>
                      <a:pt x="169" y="388"/>
                    </a:moveTo>
                    <a:lnTo>
                      <a:pt x="169" y="389"/>
                    </a:lnTo>
                    <a:lnTo>
                      <a:pt x="169" y="388"/>
                    </a:lnTo>
                    <a:lnTo>
                      <a:pt x="147" y="386"/>
                    </a:lnTo>
                    <a:lnTo>
                      <a:pt x="169" y="388"/>
                    </a:lnTo>
                    <a:close/>
                    <a:moveTo>
                      <a:pt x="169" y="388"/>
                    </a:moveTo>
                    <a:lnTo>
                      <a:pt x="167" y="419"/>
                    </a:lnTo>
                    <a:lnTo>
                      <a:pt x="164" y="445"/>
                    </a:lnTo>
                    <a:lnTo>
                      <a:pt x="162" y="467"/>
                    </a:lnTo>
                    <a:lnTo>
                      <a:pt x="158" y="484"/>
                    </a:lnTo>
                    <a:lnTo>
                      <a:pt x="156" y="491"/>
                    </a:lnTo>
                    <a:lnTo>
                      <a:pt x="154" y="497"/>
                    </a:lnTo>
                    <a:lnTo>
                      <a:pt x="151" y="502"/>
                    </a:lnTo>
                    <a:lnTo>
                      <a:pt x="148" y="506"/>
                    </a:lnTo>
                    <a:lnTo>
                      <a:pt x="144" y="509"/>
                    </a:lnTo>
                    <a:lnTo>
                      <a:pt x="140" y="511"/>
                    </a:lnTo>
                    <a:lnTo>
                      <a:pt x="136" y="512"/>
                    </a:lnTo>
                    <a:lnTo>
                      <a:pt x="130" y="512"/>
                    </a:lnTo>
                    <a:lnTo>
                      <a:pt x="134" y="468"/>
                    </a:lnTo>
                    <a:lnTo>
                      <a:pt x="136" y="468"/>
                    </a:lnTo>
                    <a:lnTo>
                      <a:pt x="137" y="467"/>
                    </a:lnTo>
                    <a:lnTo>
                      <a:pt x="137" y="466"/>
                    </a:lnTo>
                    <a:lnTo>
                      <a:pt x="137" y="464"/>
                    </a:lnTo>
                    <a:lnTo>
                      <a:pt x="136" y="457"/>
                    </a:lnTo>
                    <a:lnTo>
                      <a:pt x="132" y="448"/>
                    </a:lnTo>
                    <a:lnTo>
                      <a:pt x="129" y="437"/>
                    </a:lnTo>
                    <a:lnTo>
                      <a:pt x="126" y="423"/>
                    </a:lnTo>
                    <a:lnTo>
                      <a:pt x="125" y="414"/>
                    </a:lnTo>
                    <a:lnTo>
                      <a:pt x="125" y="405"/>
                    </a:lnTo>
                    <a:lnTo>
                      <a:pt x="125" y="395"/>
                    </a:lnTo>
                    <a:lnTo>
                      <a:pt x="125" y="385"/>
                    </a:lnTo>
                    <a:lnTo>
                      <a:pt x="169" y="388"/>
                    </a:lnTo>
                    <a:close/>
                    <a:moveTo>
                      <a:pt x="130" y="512"/>
                    </a:moveTo>
                    <a:lnTo>
                      <a:pt x="124" y="511"/>
                    </a:lnTo>
                    <a:lnTo>
                      <a:pt x="118" y="508"/>
                    </a:lnTo>
                    <a:lnTo>
                      <a:pt x="113" y="504"/>
                    </a:lnTo>
                    <a:lnTo>
                      <a:pt x="108" y="497"/>
                    </a:lnTo>
                    <a:lnTo>
                      <a:pt x="97" y="481"/>
                    </a:lnTo>
                    <a:lnTo>
                      <a:pt x="84" y="460"/>
                    </a:lnTo>
                    <a:lnTo>
                      <a:pt x="123" y="438"/>
                    </a:lnTo>
                    <a:lnTo>
                      <a:pt x="129" y="461"/>
                    </a:lnTo>
                    <a:lnTo>
                      <a:pt x="134" y="468"/>
                    </a:lnTo>
                    <a:lnTo>
                      <a:pt x="130" y="512"/>
                    </a:lnTo>
                    <a:close/>
                    <a:moveTo>
                      <a:pt x="84" y="460"/>
                    </a:moveTo>
                    <a:lnTo>
                      <a:pt x="83" y="457"/>
                    </a:lnTo>
                    <a:lnTo>
                      <a:pt x="78" y="447"/>
                    </a:lnTo>
                    <a:lnTo>
                      <a:pt x="116" y="426"/>
                    </a:lnTo>
                    <a:lnTo>
                      <a:pt x="119" y="431"/>
                    </a:lnTo>
                    <a:lnTo>
                      <a:pt x="123" y="438"/>
                    </a:lnTo>
                    <a:lnTo>
                      <a:pt x="84" y="460"/>
                    </a:lnTo>
                    <a:close/>
                    <a:moveTo>
                      <a:pt x="78" y="447"/>
                    </a:moveTo>
                    <a:lnTo>
                      <a:pt x="70" y="430"/>
                    </a:lnTo>
                    <a:lnTo>
                      <a:pt x="63" y="408"/>
                    </a:lnTo>
                    <a:lnTo>
                      <a:pt x="55" y="383"/>
                    </a:lnTo>
                    <a:lnTo>
                      <a:pt x="48" y="355"/>
                    </a:lnTo>
                    <a:lnTo>
                      <a:pt x="41" y="324"/>
                    </a:lnTo>
                    <a:lnTo>
                      <a:pt x="35" y="293"/>
                    </a:lnTo>
                    <a:lnTo>
                      <a:pt x="29" y="260"/>
                    </a:lnTo>
                    <a:lnTo>
                      <a:pt x="24" y="228"/>
                    </a:lnTo>
                    <a:lnTo>
                      <a:pt x="15" y="167"/>
                    </a:lnTo>
                    <a:lnTo>
                      <a:pt x="8" y="116"/>
                    </a:lnTo>
                    <a:lnTo>
                      <a:pt x="2" y="80"/>
                    </a:lnTo>
                    <a:lnTo>
                      <a:pt x="1" y="67"/>
                    </a:lnTo>
                    <a:lnTo>
                      <a:pt x="44" y="61"/>
                    </a:lnTo>
                    <a:lnTo>
                      <a:pt x="47" y="75"/>
                    </a:lnTo>
                    <a:lnTo>
                      <a:pt x="51" y="110"/>
                    </a:lnTo>
                    <a:lnTo>
                      <a:pt x="58" y="159"/>
                    </a:lnTo>
                    <a:lnTo>
                      <a:pt x="66" y="218"/>
                    </a:lnTo>
                    <a:lnTo>
                      <a:pt x="77" y="280"/>
                    </a:lnTo>
                    <a:lnTo>
                      <a:pt x="88" y="340"/>
                    </a:lnTo>
                    <a:lnTo>
                      <a:pt x="96" y="366"/>
                    </a:lnTo>
                    <a:lnTo>
                      <a:pt x="102" y="390"/>
                    </a:lnTo>
                    <a:lnTo>
                      <a:pt x="109" y="410"/>
                    </a:lnTo>
                    <a:lnTo>
                      <a:pt x="116" y="426"/>
                    </a:lnTo>
                    <a:lnTo>
                      <a:pt x="78" y="447"/>
                    </a:lnTo>
                    <a:close/>
                    <a:moveTo>
                      <a:pt x="1" y="67"/>
                    </a:moveTo>
                    <a:lnTo>
                      <a:pt x="1" y="62"/>
                    </a:lnTo>
                    <a:lnTo>
                      <a:pt x="0" y="58"/>
                    </a:lnTo>
                    <a:lnTo>
                      <a:pt x="1" y="55"/>
                    </a:lnTo>
                    <a:lnTo>
                      <a:pt x="2" y="51"/>
                    </a:lnTo>
                    <a:lnTo>
                      <a:pt x="5" y="48"/>
                    </a:lnTo>
                    <a:lnTo>
                      <a:pt x="9" y="46"/>
                    </a:lnTo>
                    <a:lnTo>
                      <a:pt x="14" y="44"/>
                    </a:lnTo>
                    <a:lnTo>
                      <a:pt x="21" y="43"/>
                    </a:lnTo>
                    <a:lnTo>
                      <a:pt x="28" y="42"/>
                    </a:lnTo>
                    <a:lnTo>
                      <a:pt x="33" y="43"/>
                    </a:lnTo>
                    <a:lnTo>
                      <a:pt x="37" y="45"/>
                    </a:lnTo>
                    <a:lnTo>
                      <a:pt x="40" y="47"/>
                    </a:lnTo>
                    <a:lnTo>
                      <a:pt x="42" y="50"/>
                    </a:lnTo>
                    <a:lnTo>
                      <a:pt x="43" y="54"/>
                    </a:lnTo>
                    <a:lnTo>
                      <a:pt x="44" y="58"/>
                    </a:lnTo>
                    <a:lnTo>
                      <a:pt x="44" y="61"/>
                    </a:lnTo>
                    <a:lnTo>
                      <a:pt x="1" y="67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71" name="Freeform 768">
                <a:extLst>
                  <a:ext uri="{FF2B5EF4-FFF2-40B4-BE49-F238E27FC236}">
                    <a16:creationId xmlns:a16="http://schemas.microsoft.com/office/drawing/2014/main" id="{83198C3C-0D6C-433D-9284-A751FEBE5F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62" y="1681"/>
                <a:ext cx="16" cy="38"/>
              </a:xfrm>
              <a:custGeom>
                <a:avLst/>
                <a:gdLst>
                  <a:gd name="T0" fmla="*/ 1 w 295"/>
                  <a:gd name="T1" fmla="*/ 0 h 716"/>
                  <a:gd name="T2" fmla="*/ 1 w 295"/>
                  <a:gd name="T3" fmla="*/ 0 h 716"/>
                  <a:gd name="T4" fmla="*/ 1 w 295"/>
                  <a:gd name="T5" fmla="*/ 0 h 716"/>
                  <a:gd name="T6" fmla="*/ 1 w 295"/>
                  <a:gd name="T7" fmla="*/ 0 h 716"/>
                  <a:gd name="T8" fmla="*/ 1 w 295"/>
                  <a:gd name="T9" fmla="*/ 0 h 716"/>
                  <a:gd name="T10" fmla="*/ 1 w 295"/>
                  <a:gd name="T11" fmla="*/ 0 h 716"/>
                  <a:gd name="T12" fmla="*/ 1 w 295"/>
                  <a:gd name="T13" fmla="*/ 0 h 716"/>
                  <a:gd name="T14" fmla="*/ 1 w 295"/>
                  <a:gd name="T15" fmla="*/ 0 h 716"/>
                  <a:gd name="T16" fmla="*/ 1 w 295"/>
                  <a:gd name="T17" fmla="*/ 0 h 716"/>
                  <a:gd name="T18" fmla="*/ 1 w 295"/>
                  <a:gd name="T19" fmla="*/ 0 h 716"/>
                  <a:gd name="T20" fmla="*/ 1 w 295"/>
                  <a:gd name="T21" fmla="*/ 0 h 716"/>
                  <a:gd name="T22" fmla="*/ 1 w 295"/>
                  <a:gd name="T23" fmla="*/ 0 h 716"/>
                  <a:gd name="T24" fmla="*/ 1 w 295"/>
                  <a:gd name="T25" fmla="*/ 1 h 716"/>
                  <a:gd name="T26" fmla="*/ 0 w 295"/>
                  <a:gd name="T27" fmla="*/ 1 h 716"/>
                  <a:gd name="T28" fmla="*/ 0 w 295"/>
                  <a:gd name="T29" fmla="*/ 1 h 716"/>
                  <a:gd name="T30" fmla="*/ 0 w 295"/>
                  <a:gd name="T31" fmla="*/ 1 h 716"/>
                  <a:gd name="T32" fmla="*/ 0 w 295"/>
                  <a:gd name="T33" fmla="*/ 1 h 716"/>
                  <a:gd name="T34" fmla="*/ 1 w 295"/>
                  <a:gd name="T35" fmla="*/ 0 h 716"/>
                  <a:gd name="T36" fmla="*/ 1 w 295"/>
                  <a:gd name="T37" fmla="*/ 0 h 716"/>
                  <a:gd name="T38" fmla="*/ 1 w 295"/>
                  <a:gd name="T39" fmla="*/ 0 h 716"/>
                  <a:gd name="T40" fmla="*/ 0 w 295"/>
                  <a:gd name="T41" fmla="*/ 1 h 716"/>
                  <a:gd name="T42" fmla="*/ 0 w 295"/>
                  <a:gd name="T43" fmla="*/ 1 h 716"/>
                  <a:gd name="T44" fmla="*/ 0 w 295"/>
                  <a:gd name="T45" fmla="*/ 1 h 716"/>
                  <a:gd name="T46" fmla="*/ 0 w 295"/>
                  <a:gd name="T47" fmla="*/ 1 h 716"/>
                  <a:gd name="T48" fmla="*/ 0 w 295"/>
                  <a:gd name="T49" fmla="*/ 1 h 716"/>
                  <a:gd name="T50" fmla="*/ 0 w 295"/>
                  <a:gd name="T51" fmla="*/ 1 h 716"/>
                  <a:gd name="T52" fmla="*/ 0 w 295"/>
                  <a:gd name="T53" fmla="*/ 1 h 716"/>
                  <a:gd name="T54" fmla="*/ 0 w 295"/>
                  <a:gd name="T55" fmla="*/ 1 h 716"/>
                  <a:gd name="T56" fmla="*/ 0 w 295"/>
                  <a:gd name="T57" fmla="*/ 1 h 716"/>
                  <a:gd name="T58" fmla="*/ 0 w 295"/>
                  <a:gd name="T59" fmla="*/ 1 h 716"/>
                  <a:gd name="T60" fmla="*/ 0 w 295"/>
                  <a:gd name="T61" fmla="*/ 1 h 716"/>
                  <a:gd name="T62" fmla="*/ 0 w 295"/>
                  <a:gd name="T63" fmla="*/ 1 h 716"/>
                  <a:gd name="T64" fmla="*/ 0 w 295"/>
                  <a:gd name="T65" fmla="*/ 1 h 716"/>
                  <a:gd name="T66" fmla="*/ 0 w 295"/>
                  <a:gd name="T67" fmla="*/ 1 h 716"/>
                  <a:gd name="T68" fmla="*/ 0 w 295"/>
                  <a:gd name="T69" fmla="*/ 1 h 716"/>
                  <a:gd name="T70" fmla="*/ 0 w 295"/>
                  <a:gd name="T71" fmla="*/ 1 h 716"/>
                  <a:gd name="T72" fmla="*/ 0 w 295"/>
                  <a:gd name="T73" fmla="*/ 1 h 716"/>
                  <a:gd name="T74" fmla="*/ 0 w 295"/>
                  <a:gd name="T75" fmla="*/ 1 h 716"/>
                  <a:gd name="T76" fmla="*/ 0 w 295"/>
                  <a:gd name="T77" fmla="*/ 2 h 716"/>
                  <a:gd name="T78" fmla="*/ 0 w 295"/>
                  <a:gd name="T79" fmla="*/ 2 h 716"/>
                  <a:gd name="T80" fmla="*/ 0 w 295"/>
                  <a:gd name="T81" fmla="*/ 2 h 716"/>
                  <a:gd name="T82" fmla="*/ 0 w 295"/>
                  <a:gd name="T83" fmla="*/ 2 h 716"/>
                  <a:gd name="T84" fmla="*/ 0 w 295"/>
                  <a:gd name="T85" fmla="*/ 1 h 716"/>
                  <a:gd name="T86" fmla="*/ 0 w 295"/>
                  <a:gd name="T87" fmla="*/ 1 h 716"/>
                  <a:gd name="T88" fmla="*/ 0 w 295"/>
                  <a:gd name="T89" fmla="*/ 1 h 716"/>
                  <a:gd name="T90" fmla="*/ 0 w 295"/>
                  <a:gd name="T91" fmla="*/ 1 h 716"/>
                  <a:gd name="T92" fmla="*/ 0 w 295"/>
                  <a:gd name="T93" fmla="*/ 1 h 716"/>
                  <a:gd name="T94" fmla="*/ 0 w 295"/>
                  <a:gd name="T95" fmla="*/ 1 h 716"/>
                  <a:gd name="T96" fmla="*/ 0 w 295"/>
                  <a:gd name="T97" fmla="*/ 1 h 716"/>
                  <a:gd name="T98" fmla="*/ 0 w 295"/>
                  <a:gd name="T99" fmla="*/ 2 h 716"/>
                  <a:gd name="T100" fmla="*/ 0 w 295"/>
                  <a:gd name="T101" fmla="*/ 2 h 716"/>
                  <a:gd name="T102" fmla="*/ 0 w 295"/>
                  <a:gd name="T103" fmla="*/ 2 h 716"/>
                  <a:gd name="T104" fmla="*/ 0 w 295"/>
                  <a:gd name="T105" fmla="*/ 2 h 716"/>
                  <a:gd name="T106" fmla="*/ 0 w 295"/>
                  <a:gd name="T107" fmla="*/ 2 h 716"/>
                  <a:gd name="T108" fmla="*/ 0 w 295"/>
                  <a:gd name="T109" fmla="*/ 2 h 716"/>
                  <a:gd name="T110" fmla="*/ 0 w 295"/>
                  <a:gd name="T111" fmla="*/ 2 h 716"/>
                  <a:gd name="T112" fmla="*/ 0 w 295"/>
                  <a:gd name="T113" fmla="*/ 2 h 716"/>
                  <a:gd name="T114" fmla="*/ 0 w 295"/>
                  <a:gd name="T115" fmla="*/ 2 h 71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95" h="716">
                    <a:moveTo>
                      <a:pt x="252" y="12"/>
                    </a:moveTo>
                    <a:lnTo>
                      <a:pt x="254" y="9"/>
                    </a:lnTo>
                    <a:lnTo>
                      <a:pt x="257" y="6"/>
                    </a:lnTo>
                    <a:lnTo>
                      <a:pt x="259" y="3"/>
                    </a:lnTo>
                    <a:lnTo>
                      <a:pt x="262" y="1"/>
                    </a:lnTo>
                    <a:lnTo>
                      <a:pt x="266" y="0"/>
                    </a:lnTo>
                    <a:lnTo>
                      <a:pt x="270" y="1"/>
                    </a:lnTo>
                    <a:lnTo>
                      <a:pt x="276" y="2"/>
                    </a:lnTo>
                    <a:lnTo>
                      <a:pt x="282" y="6"/>
                    </a:lnTo>
                    <a:lnTo>
                      <a:pt x="288" y="10"/>
                    </a:lnTo>
                    <a:lnTo>
                      <a:pt x="292" y="14"/>
                    </a:lnTo>
                    <a:lnTo>
                      <a:pt x="294" y="18"/>
                    </a:lnTo>
                    <a:lnTo>
                      <a:pt x="295" y="21"/>
                    </a:lnTo>
                    <a:lnTo>
                      <a:pt x="295" y="25"/>
                    </a:lnTo>
                    <a:lnTo>
                      <a:pt x="293" y="28"/>
                    </a:lnTo>
                    <a:lnTo>
                      <a:pt x="292" y="32"/>
                    </a:lnTo>
                    <a:lnTo>
                      <a:pt x="289" y="35"/>
                    </a:lnTo>
                    <a:lnTo>
                      <a:pt x="252" y="12"/>
                    </a:lnTo>
                    <a:close/>
                    <a:moveTo>
                      <a:pt x="289" y="35"/>
                    </a:moveTo>
                    <a:lnTo>
                      <a:pt x="284" y="42"/>
                    </a:lnTo>
                    <a:lnTo>
                      <a:pt x="273" y="61"/>
                    </a:lnTo>
                    <a:lnTo>
                      <a:pt x="257" y="89"/>
                    </a:lnTo>
                    <a:lnTo>
                      <a:pt x="237" y="124"/>
                    </a:lnTo>
                    <a:lnTo>
                      <a:pt x="217" y="163"/>
                    </a:lnTo>
                    <a:lnTo>
                      <a:pt x="197" y="205"/>
                    </a:lnTo>
                    <a:lnTo>
                      <a:pt x="188" y="226"/>
                    </a:lnTo>
                    <a:lnTo>
                      <a:pt x="180" y="246"/>
                    </a:lnTo>
                    <a:lnTo>
                      <a:pt x="173" y="266"/>
                    </a:lnTo>
                    <a:lnTo>
                      <a:pt x="168" y="285"/>
                    </a:lnTo>
                    <a:lnTo>
                      <a:pt x="125" y="274"/>
                    </a:lnTo>
                    <a:lnTo>
                      <a:pt x="131" y="253"/>
                    </a:lnTo>
                    <a:lnTo>
                      <a:pt x="138" y="233"/>
                    </a:lnTo>
                    <a:lnTo>
                      <a:pt x="147" y="211"/>
                    </a:lnTo>
                    <a:lnTo>
                      <a:pt x="157" y="189"/>
                    </a:lnTo>
                    <a:lnTo>
                      <a:pt x="177" y="146"/>
                    </a:lnTo>
                    <a:lnTo>
                      <a:pt x="198" y="104"/>
                    </a:lnTo>
                    <a:lnTo>
                      <a:pt x="219" y="68"/>
                    </a:lnTo>
                    <a:lnTo>
                      <a:pt x="236" y="38"/>
                    </a:lnTo>
                    <a:lnTo>
                      <a:pt x="248" y="19"/>
                    </a:lnTo>
                    <a:lnTo>
                      <a:pt x="252" y="12"/>
                    </a:lnTo>
                    <a:lnTo>
                      <a:pt x="289" y="35"/>
                    </a:lnTo>
                    <a:close/>
                    <a:moveTo>
                      <a:pt x="125" y="274"/>
                    </a:moveTo>
                    <a:lnTo>
                      <a:pt x="125" y="277"/>
                    </a:lnTo>
                    <a:lnTo>
                      <a:pt x="125" y="274"/>
                    </a:lnTo>
                    <a:lnTo>
                      <a:pt x="146" y="279"/>
                    </a:lnTo>
                    <a:lnTo>
                      <a:pt x="125" y="274"/>
                    </a:lnTo>
                    <a:close/>
                    <a:moveTo>
                      <a:pt x="168" y="284"/>
                    </a:moveTo>
                    <a:lnTo>
                      <a:pt x="164" y="297"/>
                    </a:lnTo>
                    <a:lnTo>
                      <a:pt x="160" y="309"/>
                    </a:lnTo>
                    <a:lnTo>
                      <a:pt x="154" y="318"/>
                    </a:lnTo>
                    <a:lnTo>
                      <a:pt x="149" y="325"/>
                    </a:lnTo>
                    <a:lnTo>
                      <a:pt x="144" y="332"/>
                    </a:lnTo>
                    <a:lnTo>
                      <a:pt x="138" y="337"/>
                    </a:lnTo>
                    <a:lnTo>
                      <a:pt x="131" y="343"/>
                    </a:lnTo>
                    <a:lnTo>
                      <a:pt x="125" y="348"/>
                    </a:lnTo>
                    <a:lnTo>
                      <a:pt x="98" y="313"/>
                    </a:lnTo>
                    <a:lnTo>
                      <a:pt x="106" y="306"/>
                    </a:lnTo>
                    <a:lnTo>
                      <a:pt x="114" y="299"/>
                    </a:lnTo>
                    <a:lnTo>
                      <a:pt x="118" y="294"/>
                    </a:lnTo>
                    <a:lnTo>
                      <a:pt x="121" y="288"/>
                    </a:lnTo>
                    <a:lnTo>
                      <a:pt x="123" y="282"/>
                    </a:lnTo>
                    <a:lnTo>
                      <a:pt x="125" y="274"/>
                    </a:lnTo>
                    <a:lnTo>
                      <a:pt x="168" y="284"/>
                    </a:lnTo>
                    <a:close/>
                    <a:moveTo>
                      <a:pt x="125" y="348"/>
                    </a:moveTo>
                    <a:lnTo>
                      <a:pt x="119" y="353"/>
                    </a:lnTo>
                    <a:lnTo>
                      <a:pt x="114" y="358"/>
                    </a:lnTo>
                    <a:lnTo>
                      <a:pt x="107" y="363"/>
                    </a:lnTo>
                    <a:lnTo>
                      <a:pt x="101" y="370"/>
                    </a:lnTo>
                    <a:lnTo>
                      <a:pt x="95" y="379"/>
                    </a:lnTo>
                    <a:lnTo>
                      <a:pt x="89" y="390"/>
                    </a:lnTo>
                    <a:lnTo>
                      <a:pt x="83" y="404"/>
                    </a:lnTo>
                    <a:lnTo>
                      <a:pt x="78" y="419"/>
                    </a:lnTo>
                    <a:lnTo>
                      <a:pt x="72" y="439"/>
                    </a:lnTo>
                    <a:lnTo>
                      <a:pt x="66" y="462"/>
                    </a:lnTo>
                    <a:lnTo>
                      <a:pt x="62" y="489"/>
                    </a:lnTo>
                    <a:lnTo>
                      <a:pt x="57" y="519"/>
                    </a:lnTo>
                    <a:lnTo>
                      <a:pt x="53" y="555"/>
                    </a:lnTo>
                    <a:lnTo>
                      <a:pt x="50" y="596"/>
                    </a:lnTo>
                    <a:lnTo>
                      <a:pt x="47" y="643"/>
                    </a:lnTo>
                    <a:lnTo>
                      <a:pt x="44" y="695"/>
                    </a:lnTo>
                    <a:lnTo>
                      <a:pt x="1" y="693"/>
                    </a:lnTo>
                    <a:lnTo>
                      <a:pt x="3" y="637"/>
                    </a:lnTo>
                    <a:lnTo>
                      <a:pt x="6" y="588"/>
                    </a:lnTo>
                    <a:lnTo>
                      <a:pt x="11" y="544"/>
                    </a:lnTo>
                    <a:lnTo>
                      <a:pt x="15" y="505"/>
                    </a:lnTo>
                    <a:lnTo>
                      <a:pt x="21" y="471"/>
                    </a:lnTo>
                    <a:lnTo>
                      <a:pt x="27" y="442"/>
                    </a:lnTo>
                    <a:lnTo>
                      <a:pt x="34" y="417"/>
                    </a:lnTo>
                    <a:lnTo>
                      <a:pt x="40" y="396"/>
                    </a:lnTo>
                    <a:lnTo>
                      <a:pt x="47" y="377"/>
                    </a:lnTo>
                    <a:lnTo>
                      <a:pt x="54" y="363"/>
                    </a:lnTo>
                    <a:lnTo>
                      <a:pt x="61" y="351"/>
                    </a:lnTo>
                    <a:lnTo>
                      <a:pt x="68" y="340"/>
                    </a:lnTo>
                    <a:lnTo>
                      <a:pt x="77" y="332"/>
                    </a:lnTo>
                    <a:lnTo>
                      <a:pt x="84" y="325"/>
                    </a:lnTo>
                    <a:lnTo>
                      <a:pt x="91" y="319"/>
                    </a:lnTo>
                    <a:lnTo>
                      <a:pt x="98" y="313"/>
                    </a:lnTo>
                    <a:lnTo>
                      <a:pt x="125" y="348"/>
                    </a:lnTo>
                    <a:close/>
                    <a:moveTo>
                      <a:pt x="44" y="695"/>
                    </a:moveTo>
                    <a:lnTo>
                      <a:pt x="44" y="699"/>
                    </a:lnTo>
                    <a:lnTo>
                      <a:pt x="44" y="703"/>
                    </a:lnTo>
                    <a:lnTo>
                      <a:pt x="43" y="707"/>
                    </a:lnTo>
                    <a:lnTo>
                      <a:pt x="41" y="710"/>
                    </a:lnTo>
                    <a:lnTo>
                      <a:pt x="38" y="713"/>
                    </a:lnTo>
                    <a:lnTo>
                      <a:pt x="35" y="715"/>
                    </a:lnTo>
                    <a:lnTo>
                      <a:pt x="29" y="716"/>
                    </a:lnTo>
                    <a:lnTo>
                      <a:pt x="21" y="716"/>
                    </a:lnTo>
                    <a:lnTo>
                      <a:pt x="14" y="715"/>
                    </a:lnTo>
                    <a:lnTo>
                      <a:pt x="9" y="714"/>
                    </a:lnTo>
                    <a:lnTo>
                      <a:pt x="5" y="712"/>
                    </a:lnTo>
                    <a:lnTo>
                      <a:pt x="3" y="709"/>
                    </a:lnTo>
                    <a:lnTo>
                      <a:pt x="1" y="706"/>
                    </a:lnTo>
                    <a:lnTo>
                      <a:pt x="1" y="701"/>
                    </a:lnTo>
                    <a:lnTo>
                      <a:pt x="0" y="697"/>
                    </a:lnTo>
                    <a:lnTo>
                      <a:pt x="1" y="693"/>
                    </a:lnTo>
                    <a:lnTo>
                      <a:pt x="44" y="695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72" name="Freeform 769">
                <a:extLst>
                  <a:ext uri="{FF2B5EF4-FFF2-40B4-BE49-F238E27FC236}">
                    <a16:creationId xmlns:a16="http://schemas.microsoft.com/office/drawing/2014/main" id="{38F071AB-2A72-421F-BB28-A7B94556C2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55" y="1687"/>
                <a:ext cx="10" cy="16"/>
              </a:xfrm>
              <a:custGeom>
                <a:avLst/>
                <a:gdLst>
                  <a:gd name="T0" fmla="*/ 0 w 194"/>
                  <a:gd name="T1" fmla="*/ 0 h 318"/>
                  <a:gd name="T2" fmla="*/ 0 w 194"/>
                  <a:gd name="T3" fmla="*/ 0 h 318"/>
                  <a:gd name="T4" fmla="*/ 0 w 194"/>
                  <a:gd name="T5" fmla="*/ 0 h 318"/>
                  <a:gd name="T6" fmla="*/ 0 w 194"/>
                  <a:gd name="T7" fmla="*/ 0 h 318"/>
                  <a:gd name="T8" fmla="*/ 0 w 194"/>
                  <a:gd name="T9" fmla="*/ 0 h 318"/>
                  <a:gd name="T10" fmla="*/ 0 w 194"/>
                  <a:gd name="T11" fmla="*/ 0 h 318"/>
                  <a:gd name="T12" fmla="*/ 0 w 194"/>
                  <a:gd name="T13" fmla="*/ 0 h 318"/>
                  <a:gd name="T14" fmla="*/ 0 w 194"/>
                  <a:gd name="T15" fmla="*/ 0 h 318"/>
                  <a:gd name="T16" fmla="*/ 0 w 194"/>
                  <a:gd name="T17" fmla="*/ 0 h 318"/>
                  <a:gd name="T18" fmla="*/ 0 w 194"/>
                  <a:gd name="T19" fmla="*/ 0 h 318"/>
                  <a:gd name="T20" fmla="*/ 0 w 194"/>
                  <a:gd name="T21" fmla="*/ 0 h 318"/>
                  <a:gd name="T22" fmla="*/ 0 w 194"/>
                  <a:gd name="T23" fmla="*/ 0 h 318"/>
                  <a:gd name="T24" fmla="*/ 0 w 194"/>
                  <a:gd name="T25" fmla="*/ 0 h 318"/>
                  <a:gd name="T26" fmla="*/ 0 w 194"/>
                  <a:gd name="T27" fmla="*/ 1 h 318"/>
                  <a:gd name="T28" fmla="*/ 0 w 194"/>
                  <a:gd name="T29" fmla="*/ 1 h 318"/>
                  <a:gd name="T30" fmla="*/ 1 w 194"/>
                  <a:gd name="T31" fmla="*/ 1 h 318"/>
                  <a:gd name="T32" fmla="*/ 0 w 194"/>
                  <a:gd name="T33" fmla="*/ 1 h 318"/>
                  <a:gd name="T34" fmla="*/ 0 w 194"/>
                  <a:gd name="T35" fmla="*/ 1 h 318"/>
                  <a:gd name="T36" fmla="*/ 0 w 194"/>
                  <a:gd name="T37" fmla="*/ 1 h 318"/>
                  <a:gd name="T38" fmla="*/ 0 w 194"/>
                  <a:gd name="T39" fmla="*/ 0 h 318"/>
                  <a:gd name="T40" fmla="*/ 0 w 194"/>
                  <a:gd name="T41" fmla="*/ 0 h 318"/>
                  <a:gd name="T42" fmla="*/ 0 w 194"/>
                  <a:gd name="T43" fmla="*/ 0 h 318"/>
                  <a:gd name="T44" fmla="*/ 0 w 194"/>
                  <a:gd name="T45" fmla="*/ 0 h 318"/>
                  <a:gd name="T46" fmla="*/ 1 w 194"/>
                  <a:gd name="T47" fmla="*/ 1 h 318"/>
                  <a:gd name="T48" fmla="*/ 1 w 194"/>
                  <a:gd name="T49" fmla="*/ 1 h 318"/>
                  <a:gd name="T50" fmla="*/ 1 w 194"/>
                  <a:gd name="T51" fmla="*/ 1 h 318"/>
                  <a:gd name="T52" fmla="*/ 1 w 194"/>
                  <a:gd name="T53" fmla="*/ 1 h 318"/>
                  <a:gd name="T54" fmla="*/ 0 w 194"/>
                  <a:gd name="T55" fmla="*/ 1 h 318"/>
                  <a:gd name="T56" fmla="*/ 0 w 194"/>
                  <a:gd name="T57" fmla="*/ 1 h 318"/>
                  <a:gd name="T58" fmla="*/ 0 w 194"/>
                  <a:gd name="T59" fmla="*/ 1 h 318"/>
                  <a:gd name="T60" fmla="*/ 0 w 194"/>
                  <a:gd name="T61" fmla="*/ 1 h 318"/>
                  <a:gd name="T62" fmla="*/ 0 w 194"/>
                  <a:gd name="T63" fmla="*/ 1 h 31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4" h="318">
                    <a:moveTo>
                      <a:pt x="8" y="39"/>
                    </a:moveTo>
                    <a:lnTo>
                      <a:pt x="5" y="36"/>
                    </a:lnTo>
                    <a:lnTo>
                      <a:pt x="3" y="33"/>
                    </a:lnTo>
                    <a:lnTo>
                      <a:pt x="1" y="30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1" y="17"/>
                    </a:lnTo>
                    <a:lnTo>
                      <a:pt x="4" y="13"/>
                    </a:lnTo>
                    <a:lnTo>
                      <a:pt x="9" y="8"/>
                    </a:lnTo>
                    <a:lnTo>
                      <a:pt x="14" y="3"/>
                    </a:lnTo>
                    <a:lnTo>
                      <a:pt x="19" y="1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30" y="1"/>
                    </a:lnTo>
                    <a:lnTo>
                      <a:pt x="33" y="3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8" y="39"/>
                    </a:lnTo>
                    <a:close/>
                    <a:moveTo>
                      <a:pt x="40" y="9"/>
                    </a:moveTo>
                    <a:lnTo>
                      <a:pt x="46" y="15"/>
                    </a:lnTo>
                    <a:lnTo>
                      <a:pt x="60" y="33"/>
                    </a:lnTo>
                    <a:lnTo>
                      <a:pt x="81" y="60"/>
                    </a:lnTo>
                    <a:lnTo>
                      <a:pt x="107" y="95"/>
                    </a:lnTo>
                    <a:lnTo>
                      <a:pt x="120" y="116"/>
                    </a:lnTo>
                    <a:lnTo>
                      <a:pt x="134" y="138"/>
                    </a:lnTo>
                    <a:lnTo>
                      <a:pt x="146" y="162"/>
                    </a:lnTo>
                    <a:lnTo>
                      <a:pt x="158" y="186"/>
                    </a:lnTo>
                    <a:lnTo>
                      <a:pt x="170" y="212"/>
                    </a:lnTo>
                    <a:lnTo>
                      <a:pt x="180" y="237"/>
                    </a:lnTo>
                    <a:lnTo>
                      <a:pt x="184" y="251"/>
                    </a:lnTo>
                    <a:lnTo>
                      <a:pt x="187" y="265"/>
                    </a:lnTo>
                    <a:lnTo>
                      <a:pt x="190" y="278"/>
                    </a:lnTo>
                    <a:lnTo>
                      <a:pt x="193" y="293"/>
                    </a:lnTo>
                    <a:lnTo>
                      <a:pt x="150" y="300"/>
                    </a:lnTo>
                    <a:lnTo>
                      <a:pt x="145" y="274"/>
                    </a:lnTo>
                    <a:lnTo>
                      <a:pt x="138" y="250"/>
                    </a:lnTo>
                    <a:lnTo>
                      <a:pt x="129" y="225"/>
                    </a:lnTo>
                    <a:lnTo>
                      <a:pt x="118" y="203"/>
                    </a:lnTo>
                    <a:lnTo>
                      <a:pt x="107" y="180"/>
                    </a:lnTo>
                    <a:lnTo>
                      <a:pt x="95" y="159"/>
                    </a:lnTo>
                    <a:lnTo>
                      <a:pt x="83" y="138"/>
                    </a:lnTo>
                    <a:lnTo>
                      <a:pt x="70" y="119"/>
                    </a:lnTo>
                    <a:lnTo>
                      <a:pt x="47" y="86"/>
                    </a:lnTo>
                    <a:lnTo>
                      <a:pt x="27" y="60"/>
                    </a:lnTo>
                    <a:lnTo>
                      <a:pt x="13" y="45"/>
                    </a:lnTo>
                    <a:lnTo>
                      <a:pt x="8" y="39"/>
                    </a:lnTo>
                    <a:lnTo>
                      <a:pt x="40" y="9"/>
                    </a:lnTo>
                    <a:close/>
                    <a:moveTo>
                      <a:pt x="193" y="293"/>
                    </a:moveTo>
                    <a:lnTo>
                      <a:pt x="194" y="297"/>
                    </a:lnTo>
                    <a:lnTo>
                      <a:pt x="194" y="300"/>
                    </a:lnTo>
                    <a:lnTo>
                      <a:pt x="194" y="304"/>
                    </a:lnTo>
                    <a:lnTo>
                      <a:pt x="193" y="308"/>
                    </a:lnTo>
                    <a:lnTo>
                      <a:pt x="191" y="311"/>
                    </a:lnTo>
                    <a:lnTo>
                      <a:pt x="187" y="313"/>
                    </a:lnTo>
                    <a:lnTo>
                      <a:pt x="182" y="316"/>
                    </a:lnTo>
                    <a:lnTo>
                      <a:pt x="176" y="317"/>
                    </a:lnTo>
                    <a:lnTo>
                      <a:pt x="167" y="318"/>
                    </a:lnTo>
                    <a:lnTo>
                      <a:pt x="162" y="317"/>
                    </a:lnTo>
                    <a:lnTo>
                      <a:pt x="158" y="316"/>
                    </a:lnTo>
                    <a:lnTo>
                      <a:pt x="155" y="314"/>
                    </a:lnTo>
                    <a:lnTo>
                      <a:pt x="153" y="311"/>
                    </a:lnTo>
                    <a:lnTo>
                      <a:pt x="151" y="307"/>
                    </a:lnTo>
                    <a:lnTo>
                      <a:pt x="151" y="304"/>
                    </a:lnTo>
                    <a:lnTo>
                      <a:pt x="150" y="300"/>
                    </a:lnTo>
                    <a:lnTo>
                      <a:pt x="193" y="293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73" name="Freeform 770">
                <a:extLst>
                  <a:ext uri="{FF2B5EF4-FFF2-40B4-BE49-F238E27FC236}">
                    <a16:creationId xmlns:a16="http://schemas.microsoft.com/office/drawing/2014/main" id="{B7422F38-0545-43E1-B6AA-0AC259A6BC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98" y="1627"/>
                <a:ext cx="22" cy="31"/>
              </a:xfrm>
              <a:custGeom>
                <a:avLst/>
                <a:gdLst>
                  <a:gd name="T0" fmla="*/ 0 w 419"/>
                  <a:gd name="T1" fmla="*/ 0 h 601"/>
                  <a:gd name="T2" fmla="*/ 0 w 419"/>
                  <a:gd name="T3" fmla="*/ 0 h 601"/>
                  <a:gd name="T4" fmla="*/ 0 w 419"/>
                  <a:gd name="T5" fmla="*/ 0 h 601"/>
                  <a:gd name="T6" fmla="*/ 0 w 419"/>
                  <a:gd name="T7" fmla="*/ 0 h 601"/>
                  <a:gd name="T8" fmla="*/ 0 w 419"/>
                  <a:gd name="T9" fmla="*/ 0 h 601"/>
                  <a:gd name="T10" fmla="*/ 0 w 419"/>
                  <a:gd name="T11" fmla="*/ 0 h 601"/>
                  <a:gd name="T12" fmla="*/ 0 w 419"/>
                  <a:gd name="T13" fmla="*/ 0 h 601"/>
                  <a:gd name="T14" fmla="*/ 0 w 419"/>
                  <a:gd name="T15" fmla="*/ 0 h 601"/>
                  <a:gd name="T16" fmla="*/ 0 w 419"/>
                  <a:gd name="T17" fmla="*/ 0 h 601"/>
                  <a:gd name="T18" fmla="*/ 0 w 419"/>
                  <a:gd name="T19" fmla="*/ 0 h 601"/>
                  <a:gd name="T20" fmla="*/ 0 w 419"/>
                  <a:gd name="T21" fmla="*/ 0 h 601"/>
                  <a:gd name="T22" fmla="*/ 0 w 419"/>
                  <a:gd name="T23" fmla="*/ 0 h 601"/>
                  <a:gd name="T24" fmla="*/ 0 w 419"/>
                  <a:gd name="T25" fmla="*/ 0 h 601"/>
                  <a:gd name="T26" fmla="*/ 0 w 419"/>
                  <a:gd name="T27" fmla="*/ 0 h 601"/>
                  <a:gd name="T28" fmla="*/ 0 w 419"/>
                  <a:gd name="T29" fmla="*/ 0 h 601"/>
                  <a:gd name="T30" fmla="*/ 0 w 419"/>
                  <a:gd name="T31" fmla="*/ 0 h 601"/>
                  <a:gd name="T32" fmla="*/ 0 w 419"/>
                  <a:gd name="T33" fmla="*/ 1 h 601"/>
                  <a:gd name="T34" fmla="*/ 0 w 419"/>
                  <a:gd name="T35" fmla="*/ 1 h 601"/>
                  <a:gd name="T36" fmla="*/ 0 w 419"/>
                  <a:gd name="T37" fmla="*/ 1 h 601"/>
                  <a:gd name="T38" fmla="*/ 0 w 419"/>
                  <a:gd name="T39" fmla="*/ 0 h 601"/>
                  <a:gd name="T40" fmla="*/ 0 w 419"/>
                  <a:gd name="T41" fmla="*/ 0 h 601"/>
                  <a:gd name="T42" fmla="*/ 0 w 419"/>
                  <a:gd name="T43" fmla="*/ 0 h 601"/>
                  <a:gd name="T44" fmla="*/ 0 w 419"/>
                  <a:gd name="T45" fmla="*/ 0 h 601"/>
                  <a:gd name="T46" fmla="*/ 0 w 419"/>
                  <a:gd name="T47" fmla="*/ 0 h 601"/>
                  <a:gd name="T48" fmla="*/ 0 w 419"/>
                  <a:gd name="T49" fmla="*/ 0 h 601"/>
                  <a:gd name="T50" fmla="*/ 0 w 419"/>
                  <a:gd name="T51" fmla="*/ 0 h 601"/>
                  <a:gd name="T52" fmla="*/ 0 w 419"/>
                  <a:gd name="T53" fmla="*/ 0 h 601"/>
                  <a:gd name="T54" fmla="*/ 0 w 419"/>
                  <a:gd name="T55" fmla="*/ 0 h 601"/>
                  <a:gd name="T56" fmla="*/ 0 w 419"/>
                  <a:gd name="T57" fmla="*/ 0 h 601"/>
                  <a:gd name="T58" fmla="*/ 0 w 419"/>
                  <a:gd name="T59" fmla="*/ 0 h 601"/>
                  <a:gd name="T60" fmla="*/ 1 w 419"/>
                  <a:gd name="T61" fmla="*/ 0 h 601"/>
                  <a:gd name="T62" fmla="*/ 1 w 419"/>
                  <a:gd name="T63" fmla="*/ 0 h 601"/>
                  <a:gd name="T64" fmla="*/ 1 w 419"/>
                  <a:gd name="T65" fmla="*/ 1 h 601"/>
                  <a:gd name="T66" fmla="*/ 1 w 419"/>
                  <a:gd name="T67" fmla="*/ 1 h 601"/>
                  <a:gd name="T68" fmla="*/ 1 w 419"/>
                  <a:gd name="T69" fmla="*/ 1 h 601"/>
                  <a:gd name="T70" fmla="*/ 1 w 419"/>
                  <a:gd name="T71" fmla="*/ 1 h 601"/>
                  <a:gd name="T72" fmla="*/ 1 w 419"/>
                  <a:gd name="T73" fmla="*/ 1 h 601"/>
                  <a:gd name="T74" fmla="*/ 1 w 419"/>
                  <a:gd name="T75" fmla="*/ 1 h 601"/>
                  <a:gd name="T76" fmla="*/ 0 w 419"/>
                  <a:gd name="T77" fmla="*/ 1 h 601"/>
                  <a:gd name="T78" fmla="*/ 0 w 419"/>
                  <a:gd name="T79" fmla="*/ 1 h 601"/>
                  <a:gd name="T80" fmla="*/ 0 w 419"/>
                  <a:gd name="T81" fmla="*/ 1 h 601"/>
                  <a:gd name="T82" fmla="*/ 1 w 419"/>
                  <a:gd name="T83" fmla="*/ 1 h 601"/>
                  <a:gd name="T84" fmla="*/ 1 w 419"/>
                  <a:gd name="T85" fmla="*/ 1 h 601"/>
                  <a:gd name="T86" fmla="*/ 1 w 419"/>
                  <a:gd name="T87" fmla="*/ 1 h 601"/>
                  <a:gd name="T88" fmla="*/ 1 w 419"/>
                  <a:gd name="T89" fmla="*/ 1 h 601"/>
                  <a:gd name="T90" fmla="*/ 1 w 419"/>
                  <a:gd name="T91" fmla="*/ 1 h 601"/>
                  <a:gd name="T92" fmla="*/ 1 w 419"/>
                  <a:gd name="T93" fmla="*/ 1 h 601"/>
                  <a:gd name="T94" fmla="*/ 1 w 419"/>
                  <a:gd name="T95" fmla="*/ 1 h 601"/>
                  <a:gd name="T96" fmla="*/ 1 w 419"/>
                  <a:gd name="T97" fmla="*/ 1 h 601"/>
                  <a:gd name="T98" fmla="*/ 1 w 419"/>
                  <a:gd name="T99" fmla="*/ 1 h 601"/>
                  <a:gd name="T100" fmla="*/ 1 w 419"/>
                  <a:gd name="T101" fmla="*/ 1 h 601"/>
                  <a:gd name="T102" fmla="*/ 1 w 419"/>
                  <a:gd name="T103" fmla="*/ 2 h 601"/>
                  <a:gd name="T104" fmla="*/ 1 w 419"/>
                  <a:gd name="T105" fmla="*/ 2 h 601"/>
                  <a:gd name="T106" fmla="*/ 1 w 419"/>
                  <a:gd name="T107" fmla="*/ 2 h 601"/>
                  <a:gd name="T108" fmla="*/ 1 w 419"/>
                  <a:gd name="T109" fmla="*/ 2 h 601"/>
                  <a:gd name="T110" fmla="*/ 1 w 419"/>
                  <a:gd name="T111" fmla="*/ 2 h 601"/>
                  <a:gd name="T112" fmla="*/ 1 w 419"/>
                  <a:gd name="T113" fmla="*/ 2 h 601"/>
                  <a:gd name="T114" fmla="*/ 1 w 419"/>
                  <a:gd name="T115" fmla="*/ 2 h 601"/>
                  <a:gd name="T116" fmla="*/ 1 w 419"/>
                  <a:gd name="T117" fmla="*/ 2 h 601"/>
                  <a:gd name="T118" fmla="*/ 1 w 419"/>
                  <a:gd name="T119" fmla="*/ 1 h 60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19" h="601">
                    <a:moveTo>
                      <a:pt x="4" y="32"/>
                    </a:moveTo>
                    <a:lnTo>
                      <a:pt x="2" y="29"/>
                    </a:lnTo>
                    <a:lnTo>
                      <a:pt x="1" y="25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2" y="13"/>
                    </a:lnTo>
                    <a:lnTo>
                      <a:pt x="4" y="10"/>
                    </a:lnTo>
                    <a:lnTo>
                      <a:pt x="9" y="7"/>
                    </a:lnTo>
                    <a:lnTo>
                      <a:pt x="15" y="3"/>
                    </a:lnTo>
                    <a:lnTo>
                      <a:pt x="22" y="1"/>
                    </a:lnTo>
                    <a:lnTo>
                      <a:pt x="27" y="0"/>
                    </a:lnTo>
                    <a:lnTo>
                      <a:pt x="32" y="1"/>
                    </a:lnTo>
                    <a:lnTo>
                      <a:pt x="35" y="2"/>
                    </a:lnTo>
                    <a:lnTo>
                      <a:pt x="38" y="5"/>
                    </a:lnTo>
                    <a:lnTo>
                      <a:pt x="40" y="8"/>
                    </a:lnTo>
                    <a:lnTo>
                      <a:pt x="42" y="11"/>
                    </a:lnTo>
                    <a:lnTo>
                      <a:pt x="44" y="15"/>
                    </a:lnTo>
                    <a:lnTo>
                      <a:pt x="4" y="32"/>
                    </a:lnTo>
                    <a:close/>
                    <a:moveTo>
                      <a:pt x="44" y="15"/>
                    </a:moveTo>
                    <a:lnTo>
                      <a:pt x="46" y="21"/>
                    </a:lnTo>
                    <a:lnTo>
                      <a:pt x="53" y="36"/>
                    </a:lnTo>
                    <a:lnTo>
                      <a:pt x="64" y="57"/>
                    </a:lnTo>
                    <a:lnTo>
                      <a:pt x="79" y="82"/>
                    </a:lnTo>
                    <a:lnTo>
                      <a:pt x="88" y="94"/>
                    </a:lnTo>
                    <a:lnTo>
                      <a:pt x="97" y="107"/>
                    </a:lnTo>
                    <a:lnTo>
                      <a:pt x="107" y="119"/>
                    </a:lnTo>
                    <a:lnTo>
                      <a:pt x="118" y="130"/>
                    </a:lnTo>
                    <a:lnTo>
                      <a:pt x="130" y="139"/>
                    </a:lnTo>
                    <a:lnTo>
                      <a:pt x="142" y="147"/>
                    </a:lnTo>
                    <a:lnTo>
                      <a:pt x="148" y="150"/>
                    </a:lnTo>
                    <a:lnTo>
                      <a:pt x="155" y="153"/>
                    </a:lnTo>
                    <a:lnTo>
                      <a:pt x="161" y="156"/>
                    </a:lnTo>
                    <a:lnTo>
                      <a:pt x="167" y="158"/>
                    </a:lnTo>
                    <a:lnTo>
                      <a:pt x="160" y="201"/>
                    </a:lnTo>
                    <a:lnTo>
                      <a:pt x="152" y="198"/>
                    </a:lnTo>
                    <a:lnTo>
                      <a:pt x="143" y="195"/>
                    </a:lnTo>
                    <a:lnTo>
                      <a:pt x="135" y="192"/>
                    </a:lnTo>
                    <a:lnTo>
                      <a:pt x="126" y="188"/>
                    </a:lnTo>
                    <a:lnTo>
                      <a:pt x="118" y="184"/>
                    </a:lnTo>
                    <a:lnTo>
                      <a:pt x="110" y="179"/>
                    </a:lnTo>
                    <a:lnTo>
                      <a:pt x="103" y="173"/>
                    </a:lnTo>
                    <a:lnTo>
                      <a:pt x="96" y="167"/>
                    </a:lnTo>
                    <a:lnTo>
                      <a:pt x="81" y="154"/>
                    </a:lnTo>
                    <a:lnTo>
                      <a:pt x="69" y="140"/>
                    </a:lnTo>
                    <a:lnTo>
                      <a:pt x="57" y="125"/>
                    </a:lnTo>
                    <a:lnTo>
                      <a:pt x="46" y="110"/>
                    </a:lnTo>
                    <a:lnTo>
                      <a:pt x="36" y="95"/>
                    </a:lnTo>
                    <a:lnTo>
                      <a:pt x="28" y="81"/>
                    </a:lnTo>
                    <a:lnTo>
                      <a:pt x="20" y="68"/>
                    </a:lnTo>
                    <a:lnTo>
                      <a:pt x="14" y="56"/>
                    </a:lnTo>
                    <a:lnTo>
                      <a:pt x="6" y="39"/>
                    </a:lnTo>
                    <a:lnTo>
                      <a:pt x="4" y="32"/>
                    </a:lnTo>
                    <a:lnTo>
                      <a:pt x="44" y="15"/>
                    </a:lnTo>
                    <a:close/>
                    <a:moveTo>
                      <a:pt x="167" y="158"/>
                    </a:moveTo>
                    <a:lnTo>
                      <a:pt x="167" y="157"/>
                    </a:lnTo>
                    <a:lnTo>
                      <a:pt x="168" y="158"/>
                    </a:lnTo>
                    <a:lnTo>
                      <a:pt x="164" y="179"/>
                    </a:lnTo>
                    <a:lnTo>
                      <a:pt x="167" y="158"/>
                    </a:lnTo>
                    <a:close/>
                    <a:moveTo>
                      <a:pt x="168" y="158"/>
                    </a:moveTo>
                    <a:lnTo>
                      <a:pt x="176" y="160"/>
                    </a:lnTo>
                    <a:lnTo>
                      <a:pt x="183" y="163"/>
                    </a:lnTo>
                    <a:lnTo>
                      <a:pt x="190" y="166"/>
                    </a:lnTo>
                    <a:lnTo>
                      <a:pt x="197" y="171"/>
                    </a:lnTo>
                    <a:lnTo>
                      <a:pt x="204" y="176"/>
                    </a:lnTo>
                    <a:lnTo>
                      <a:pt x="212" y="182"/>
                    </a:lnTo>
                    <a:lnTo>
                      <a:pt x="220" y="189"/>
                    </a:lnTo>
                    <a:lnTo>
                      <a:pt x="227" y="197"/>
                    </a:lnTo>
                    <a:lnTo>
                      <a:pt x="241" y="215"/>
                    </a:lnTo>
                    <a:lnTo>
                      <a:pt x="256" y="234"/>
                    </a:lnTo>
                    <a:lnTo>
                      <a:pt x="271" y="257"/>
                    </a:lnTo>
                    <a:lnTo>
                      <a:pt x="285" y="280"/>
                    </a:lnTo>
                    <a:lnTo>
                      <a:pt x="247" y="302"/>
                    </a:lnTo>
                    <a:lnTo>
                      <a:pt x="235" y="282"/>
                    </a:lnTo>
                    <a:lnTo>
                      <a:pt x="223" y="264"/>
                    </a:lnTo>
                    <a:lnTo>
                      <a:pt x="211" y="247"/>
                    </a:lnTo>
                    <a:lnTo>
                      <a:pt x="200" y="232"/>
                    </a:lnTo>
                    <a:lnTo>
                      <a:pt x="189" y="220"/>
                    </a:lnTo>
                    <a:lnTo>
                      <a:pt x="179" y="211"/>
                    </a:lnTo>
                    <a:lnTo>
                      <a:pt x="174" y="207"/>
                    </a:lnTo>
                    <a:lnTo>
                      <a:pt x="169" y="204"/>
                    </a:lnTo>
                    <a:lnTo>
                      <a:pt x="164" y="202"/>
                    </a:lnTo>
                    <a:lnTo>
                      <a:pt x="160" y="201"/>
                    </a:lnTo>
                    <a:lnTo>
                      <a:pt x="168" y="158"/>
                    </a:lnTo>
                    <a:close/>
                    <a:moveTo>
                      <a:pt x="285" y="280"/>
                    </a:moveTo>
                    <a:lnTo>
                      <a:pt x="306" y="318"/>
                    </a:lnTo>
                    <a:lnTo>
                      <a:pt x="326" y="359"/>
                    </a:lnTo>
                    <a:lnTo>
                      <a:pt x="346" y="400"/>
                    </a:lnTo>
                    <a:lnTo>
                      <a:pt x="364" y="440"/>
                    </a:lnTo>
                    <a:lnTo>
                      <a:pt x="380" y="479"/>
                    </a:lnTo>
                    <a:lnTo>
                      <a:pt x="395" y="515"/>
                    </a:lnTo>
                    <a:lnTo>
                      <a:pt x="407" y="544"/>
                    </a:lnTo>
                    <a:lnTo>
                      <a:pt x="416" y="570"/>
                    </a:lnTo>
                    <a:lnTo>
                      <a:pt x="375" y="584"/>
                    </a:lnTo>
                    <a:lnTo>
                      <a:pt x="366" y="561"/>
                    </a:lnTo>
                    <a:lnTo>
                      <a:pt x="354" y="530"/>
                    </a:lnTo>
                    <a:lnTo>
                      <a:pt x="340" y="496"/>
                    </a:lnTo>
                    <a:lnTo>
                      <a:pt x="324" y="458"/>
                    </a:lnTo>
                    <a:lnTo>
                      <a:pt x="307" y="418"/>
                    </a:lnTo>
                    <a:lnTo>
                      <a:pt x="287" y="379"/>
                    </a:lnTo>
                    <a:lnTo>
                      <a:pt x="268" y="339"/>
                    </a:lnTo>
                    <a:lnTo>
                      <a:pt x="247" y="302"/>
                    </a:lnTo>
                    <a:lnTo>
                      <a:pt x="285" y="280"/>
                    </a:lnTo>
                    <a:close/>
                    <a:moveTo>
                      <a:pt x="416" y="570"/>
                    </a:moveTo>
                    <a:lnTo>
                      <a:pt x="417" y="573"/>
                    </a:lnTo>
                    <a:lnTo>
                      <a:pt x="418" y="577"/>
                    </a:lnTo>
                    <a:lnTo>
                      <a:pt x="419" y="581"/>
                    </a:lnTo>
                    <a:lnTo>
                      <a:pt x="419" y="584"/>
                    </a:lnTo>
                    <a:lnTo>
                      <a:pt x="417" y="588"/>
                    </a:lnTo>
                    <a:lnTo>
                      <a:pt x="414" y="591"/>
                    </a:lnTo>
                    <a:lnTo>
                      <a:pt x="410" y="595"/>
                    </a:lnTo>
                    <a:lnTo>
                      <a:pt x="403" y="598"/>
                    </a:lnTo>
                    <a:lnTo>
                      <a:pt x="396" y="600"/>
                    </a:lnTo>
                    <a:lnTo>
                      <a:pt x="391" y="601"/>
                    </a:lnTo>
                    <a:lnTo>
                      <a:pt x="386" y="600"/>
                    </a:lnTo>
                    <a:lnTo>
                      <a:pt x="382" y="598"/>
                    </a:lnTo>
                    <a:lnTo>
                      <a:pt x="380" y="596"/>
                    </a:lnTo>
                    <a:lnTo>
                      <a:pt x="378" y="592"/>
                    </a:lnTo>
                    <a:lnTo>
                      <a:pt x="376" y="588"/>
                    </a:lnTo>
                    <a:lnTo>
                      <a:pt x="375" y="584"/>
                    </a:lnTo>
                    <a:lnTo>
                      <a:pt x="416" y="570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74" name="Freeform 771">
                <a:extLst>
                  <a:ext uri="{FF2B5EF4-FFF2-40B4-BE49-F238E27FC236}">
                    <a16:creationId xmlns:a16="http://schemas.microsoft.com/office/drawing/2014/main" id="{A1334BF4-CD49-4F3A-8E3F-F7ED74A0A6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22" y="1611"/>
                <a:ext cx="10" cy="23"/>
              </a:xfrm>
              <a:custGeom>
                <a:avLst/>
                <a:gdLst>
                  <a:gd name="T0" fmla="*/ 0 w 196"/>
                  <a:gd name="T1" fmla="*/ 1 h 419"/>
                  <a:gd name="T2" fmla="*/ 0 w 196"/>
                  <a:gd name="T3" fmla="*/ 1 h 419"/>
                  <a:gd name="T4" fmla="*/ 0 w 196"/>
                  <a:gd name="T5" fmla="*/ 1 h 419"/>
                  <a:gd name="T6" fmla="*/ 0 w 196"/>
                  <a:gd name="T7" fmla="*/ 1 h 419"/>
                  <a:gd name="T8" fmla="*/ 0 w 196"/>
                  <a:gd name="T9" fmla="*/ 1 h 419"/>
                  <a:gd name="T10" fmla="*/ 0 w 196"/>
                  <a:gd name="T11" fmla="*/ 1 h 419"/>
                  <a:gd name="T12" fmla="*/ 0 w 196"/>
                  <a:gd name="T13" fmla="*/ 1 h 419"/>
                  <a:gd name="T14" fmla="*/ 0 w 196"/>
                  <a:gd name="T15" fmla="*/ 1 h 419"/>
                  <a:gd name="T16" fmla="*/ 0 w 196"/>
                  <a:gd name="T17" fmla="*/ 1 h 419"/>
                  <a:gd name="T18" fmla="*/ 0 w 196"/>
                  <a:gd name="T19" fmla="*/ 1 h 419"/>
                  <a:gd name="T20" fmla="*/ 0 w 196"/>
                  <a:gd name="T21" fmla="*/ 1 h 419"/>
                  <a:gd name="T22" fmla="*/ 0 w 196"/>
                  <a:gd name="T23" fmla="*/ 1 h 419"/>
                  <a:gd name="T24" fmla="*/ 0 w 196"/>
                  <a:gd name="T25" fmla="*/ 1 h 419"/>
                  <a:gd name="T26" fmla="*/ 0 w 196"/>
                  <a:gd name="T27" fmla="*/ 1 h 419"/>
                  <a:gd name="T28" fmla="*/ 0 w 196"/>
                  <a:gd name="T29" fmla="*/ 1 h 419"/>
                  <a:gd name="T30" fmla="*/ 0 w 196"/>
                  <a:gd name="T31" fmla="*/ 1 h 419"/>
                  <a:gd name="T32" fmla="*/ 0 w 196"/>
                  <a:gd name="T33" fmla="*/ 1 h 419"/>
                  <a:gd name="T34" fmla="*/ 0 w 196"/>
                  <a:gd name="T35" fmla="*/ 1 h 419"/>
                  <a:gd name="T36" fmla="*/ 0 w 196"/>
                  <a:gd name="T37" fmla="*/ 1 h 419"/>
                  <a:gd name="T38" fmla="*/ 0 w 196"/>
                  <a:gd name="T39" fmla="*/ 1 h 419"/>
                  <a:gd name="T40" fmla="*/ 0 w 196"/>
                  <a:gd name="T41" fmla="*/ 1 h 419"/>
                  <a:gd name="T42" fmla="*/ 0 w 196"/>
                  <a:gd name="T43" fmla="*/ 1 h 419"/>
                  <a:gd name="T44" fmla="*/ 0 w 196"/>
                  <a:gd name="T45" fmla="*/ 1 h 419"/>
                  <a:gd name="T46" fmla="*/ 0 w 196"/>
                  <a:gd name="T47" fmla="*/ 1 h 419"/>
                  <a:gd name="T48" fmla="*/ 0 w 196"/>
                  <a:gd name="T49" fmla="*/ 0 h 419"/>
                  <a:gd name="T50" fmla="*/ 0 w 196"/>
                  <a:gd name="T51" fmla="*/ 0 h 419"/>
                  <a:gd name="T52" fmla="*/ 0 w 196"/>
                  <a:gd name="T53" fmla="*/ 0 h 419"/>
                  <a:gd name="T54" fmla="*/ 0 w 196"/>
                  <a:gd name="T55" fmla="*/ 0 h 419"/>
                  <a:gd name="T56" fmla="*/ 0 w 196"/>
                  <a:gd name="T57" fmla="*/ 0 h 419"/>
                  <a:gd name="T58" fmla="*/ 1 w 196"/>
                  <a:gd name="T59" fmla="*/ 0 h 419"/>
                  <a:gd name="T60" fmla="*/ 0 w 196"/>
                  <a:gd name="T61" fmla="*/ 0 h 419"/>
                  <a:gd name="T62" fmla="*/ 0 w 196"/>
                  <a:gd name="T63" fmla="*/ 0 h 419"/>
                  <a:gd name="T64" fmla="*/ 0 w 196"/>
                  <a:gd name="T65" fmla="*/ 0 h 419"/>
                  <a:gd name="T66" fmla="*/ 0 w 196"/>
                  <a:gd name="T67" fmla="*/ 0 h 419"/>
                  <a:gd name="T68" fmla="*/ 0 w 196"/>
                  <a:gd name="T69" fmla="*/ 1 h 419"/>
                  <a:gd name="T70" fmla="*/ 0 w 196"/>
                  <a:gd name="T71" fmla="*/ 1 h 419"/>
                  <a:gd name="T72" fmla="*/ 0 w 196"/>
                  <a:gd name="T73" fmla="*/ 1 h 419"/>
                  <a:gd name="T74" fmla="*/ 0 w 196"/>
                  <a:gd name="T75" fmla="*/ 1 h 419"/>
                  <a:gd name="T76" fmla="*/ 0 w 196"/>
                  <a:gd name="T77" fmla="*/ 1 h 419"/>
                  <a:gd name="T78" fmla="*/ 0 w 196"/>
                  <a:gd name="T79" fmla="*/ 1 h 419"/>
                  <a:gd name="T80" fmla="*/ 0 w 196"/>
                  <a:gd name="T81" fmla="*/ 1 h 419"/>
                  <a:gd name="T82" fmla="*/ 0 w 196"/>
                  <a:gd name="T83" fmla="*/ 0 h 419"/>
                  <a:gd name="T84" fmla="*/ 0 w 196"/>
                  <a:gd name="T85" fmla="*/ 0 h 419"/>
                  <a:gd name="T86" fmla="*/ 0 w 196"/>
                  <a:gd name="T87" fmla="*/ 0 h 419"/>
                  <a:gd name="T88" fmla="*/ 0 w 196"/>
                  <a:gd name="T89" fmla="*/ 0 h 419"/>
                  <a:gd name="T90" fmla="*/ 0 w 196"/>
                  <a:gd name="T91" fmla="*/ 0 h 419"/>
                  <a:gd name="T92" fmla="*/ 0 w 196"/>
                  <a:gd name="T93" fmla="*/ 0 h 419"/>
                  <a:gd name="T94" fmla="*/ 0 w 196"/>
                  <a:gd name="T95" fmla="*/ 0 h 419"/>
                  <a:gd name="T96" fmla="*/ 0 w 196"/>
                  <a:gd name="T97" fmla="*/ 0 h 419"/>
                  <a:gd name="T98" fmla="*/ 0 w 196"/>
                  <a:gd name="T99" fmla="*/ 0 h 419"/>
                  <a:gd name="T100" fmla="*/ 1 w 196"/>
                  <a:gd name="T101" fmla="*/ 0 h 419"/>
                  <a:gd name="T102" fmla="*/ 1 w 196"/>
                  <a:gd name="T103" fmla="*/ 0 h 419"/>
                  <a:gd name="T104" fmla="*/ 1 w 196"/>
                  <a:gd name="T105" fmla="*/ 0 h 419"/>
                  <a:gd name="T106" fmla="*/ 1 w 196"/>
                  <a:gd name="T107" fmla="*/ 0 h 419"/>
                  <a:gd name="T108" fmla="*/ 1 w 196"/>
                  <a:gd name="T109" fmla="*/ 0 h 419"/>
                  <a:gd name="T110" fmla="*/ 1 w 196"/>
                  <a:gd name="T111" fmla="*/ 0 h 419"/>
                  <a:gd name="T112" fmla="*/ 1 w 196"/>
                  <a:gd name="T113" fmla="*/ 0 h 419"/>
                  <a:gd name="T114" fmla="*/ 1 w 196"/>
                  <a:gd name="T115" fmla="*/ 0 h 419"/>
                  <a:gd name="T116" fmla="*/ 0 w 196"/>
                  <a:gd name="T117" fmla="*/ 0 h 41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96" h="419">
                    <a:moveTo>
                      <a:pt x="44" y="403"/>
                    </a:moveTo>
                    <a:lnTo>
                      <a:pt x="43" y="407"/>
                    </a:lnTo>
                    <a:lnTo>
                      <a:pt x="41" y="411"/>
                    </a:lnTo>
                    <a:lnTo>
                      <a:pt x="39" y="414"/>
                    </a:lnTo>
                    <a:lnTo>
                      <a:pt x="37" y="416"/>
                    </a:lnTo>
                    <a:lnTo>
                      <a:pt x="34" y="418"/>
                    </a:lnTo>
                    <a:lnTo>
                      <a:pt x="29" y="419"/>
                    </a:lnTo>
                    <a:lnTo>
                      <a:pt x="24" y="419"/>
                    </a:lnTo>
                    <a:lnTo>
                      <a:pt x="17" y="417"/>
                    </a:lnTo>
                    <a:lnTo>
                      <a:pt x="10" y="415"/>
                    </a:lnTo>
                    <a:lnTo>
                      <a:pt x="5" y="412"/>
                    </a:lnTo>
                    <a:lnTo>
                      <a:pt x="2" y="409"/>
                    </a:lnTo>
                    <a:lnTo>
                      <a:pt x="0" y="405"/>
                    </a:lnTo>
                    <a:lnTo>
                      <a:pt x="0" y="402"/>
                    </a:lnTo>
                    <a:lnTo>
                      <a:pt x="0" y="397"/>
                    </a:lnTo>
                    <a:lnTo>
                      <a:pt x="1" y="393"/>
                    </a:lnTo>
                    <a:lnTo>
                      <a:pt x="2" y="389"/>
                    </a:lnTo>
                    <a:lnTo>
                      <a:pt x="44" y="403"/>
                    </a:lnTo>
                    <a:close/>
                    <a:moveTo>
                      <a:pt x="2" y="389"/>
                    </a:moveTo>
                    <a:lnTo>
                      <a:pt x="6" y="378"/>
                    </a:lnTo>
                    <a:lnTo>
                      <a:pt x="17" y="346"/>
                    </a:lnTo>
                    <a:lnTo>
                      <a:pt x="32" y="299"/>
                    </a:lnTo>
                    <a:lnTo>
                      <a:pt x="51" y="242"/>
                    </a:lnTo>
                    <a:lnTo>
                      <a:pt x="75" y="179"/>
                    </a:lnTo>
                    <a:lnTo>
                      <a:pt x="101" y="118"/>
                    </a:lnTo>
                    <a:lnTo>
                      <a:pt x="114" y="88"/>
                    </a:lnTo>
                    <a:lnTo>
                      <a:pt x="126" y="60"/>
                    </a:lnTo>
                    <a:lnTo>
                      <a:pt x="139" y="35"/>
                    </a:lnTo>
                    <a:lnTo>
                      <a:pt x="153" y="13"/>
                    </a:lnTo>
                    <a:lnTo>
                      <a:pt x="190" y="35"/>
                    </a:lnTo>
                    <a:lnTo>
                      <a:pt x="177" y="57"/>
                    </a:lnTo>
                    <a:lnTo>
                      <a:pt x="165" y="81"/>
                    </a:lnTo>
                    <a:lnTo>
                      <a:pt x="152" y="109"/>
                    </a:lnTo>
                    <a:lnTo>
                      <a:pt x="139" y="138"/>
                    </a:lnTo>
                    <a:lnTo>
                      <a:pt x="115" y="198"/>
                    </a:lnTo>
                    <a:lnTo>
                      <a:pt x="92" y="258"/>
                    </a:lnTo>
                    <a:lnTo>
                      <a:pt x="73" y="314"/>
                    </a:lnTo>
                    <a:lnTo>
                      <a:pt x="58" y="360"/>
                    </a:lnTo>
                    <a:lnTo>
                      <a:pt x="47" y="391"/>
                    </a:lnTo>
                    <a:lnTo>
                      <a:pt x="44" y="403"/>
                    </a:lnTo>
                    <a:lnTo>
                      <a:pt x="2" y="389"/>
                    </a:lnTo>
                    <a:close/>
                    <a:moveTo>
                      <a:pt x="153" y="13"/>
                    </a:moveTo>
                    <a:lnTo>
                      <a:pt x="155" y="9"/>
                    </a:lnTo>
                    <a:lnTo>
                      <a:pt x="157" y="6"/>
                    </a:lnTo>
                    <a:lnTo>
                      <a:pt x="160" y="3"/>
                    </a:lnTo>
                    <a:lnTo>
                      <a:pt x="163" y="1"/>
                    </a:lnTo>
                    <a:lnTo>
                      <a:pt x="166" y="0"/>
                    </a:lnTo>
                    <a:lnTo>
                      <a:pt x="171" y="0"/>
                    </a:lnTo>
                    <a:lnTo>
                      <a:pt x="176" y="2"/>
                    </a:lnTo>
                    <a:lnTo>
                      <a:pt x="182" y="6"/>
                    </a:lnTo>
                    <a:lnTo>
                      <a:pt x="189" y="10"/>
                    </a:lnTo>
                    <a:lnTo>
                      <a:pt x="193" y="14"/>
                    </a:lnTo>
                    <a:lnTo>
                      <a:pt x="195" y="18"/>
                    </a:lnTo>
                    <a:lnTo>
                      <a:pt x="196" y="22"/>
                    </a:lnTo>
                    <a:lnTo>
                      <a:pt x="195" y="25"/>
                    </a:lnTo>
                    <a:lnTo>
                      <a:pt x="194" y="29"/>
                    </a:lnTo>
                    <a:lnTo>
                      <a:pt x="192" y="32"/>
                    </a:lnTo>
                    <a:lnTo>
                      <a:pt x="190" y="35"/>
                    </a:lnTo>
                    <a:lnTo>
                      <a:pt x="153" y="13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75" name="Freeform 772">
                <a:extLst>
                  <a:ext uri="{FF2B5EF4-FFF2-40B4-BE49-F238E27FC236}">
                    <a16:creationId xmlns:a16="http://schemas.microsoft.com/office/drawing/2014/main" id="{403C6CC5-55D9-406A-B09E-B0A39D25B1C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72" y="1662"/>
                <a:ext cx="14" cy="7"/>
              </a:xfrm>
              <a:custGeom>
                <a:avLst/>
                <a:gdLst>
                  <a:gd name="T0" fmla="*/ 1 w 269"/>
                  <a:gd name="T1" fmla="*/ 0 h 149"/>
                  <a:gd name="T2" fmla="*/ 1 w 269"/>
                  <a:gd name="T3" fmla="*/ 0 h 149"/>
                  <a:gd name="T4" fmla="*/ 1 w 269"/>
                  <a:gd name="T5" fmla="*/ 0 h 149"/>
                  <a:gd name="T6" fmla="*/ 1 w 269"/>
                  <a:gd name="T7" fmla="*/ 0 h 149"/>
                  <a:gd name="T8" fmla="*/ 1 w 269"/>
                  <a:gd name="T9" fmla="*/ 0 h 149"/>
                  <a:gd name="T10" fmla="*/ 1 w 269"/>
                  <a:gd name="T11" fmla="*/ 0 h 149"/>
                  <a:gd name="T12" fmla="*/ 1 w 269"/>
                  <a:gd name="T13" fmla="*/ 0 h 149"/>
                  <a:gd name="T14" fmla="*/ 1 w 269"/>
                  <a:gd name="T15" fmla="*/ 0 h 149"/>
                  <a:gd name="T16" fmla="*/ 1 w 269"/>
                  <a:gd name="T17" fmla="*/ 0 h 149"/>
                  <a:gd name="T18" fmla="*/ 1 w 269"/>
                  <a:gd name="T19" fmla="*/ 0 h 149"/>
                  <a:gd name="T20" fmla="*/ 1 w 269"/>
                  <a:gd name="T21" fmla="*/ 0 h 149"/>
                  <a:gd name="T22" fmla="*/ 0 w 269"/>
                  <a:gd name="T23" fmla="*/ 0 h 149"/>
                  <a:gd name="T24" fmla="*/ 0 w 269"/>
                  <a:gd name="T25" fmla="*/ 0 h 149"/>
                  <a:gd name="T26" fmla="*/ 0 w 269"/>
                  <a:gd name="T27" fmla="*/ 0 h 149"/>
                  <a:gd name="T28" fmla="*/ 0 w 269"/>
                  <a:gd name="T29" fmla="*/ 0 h 149"/>
                  <a:gd name="T30" fmla="*/ 0 w 269"/>
                  <a:gd name="T31" fmla="*/ 0 h 149"/>
                  <a:gd name="T32" fmla="*/ 0 w 269"/>
                  <a:gd name="T33" fmla="*/ 0 h 149"/>
                  <a:gd name="T34" fmla="*/ 0 w 269"/>
                  <a:gd name="T35" fmla="*/ 0 h 149"/>
                  <a:gd name="T36" fmla="*/ 0 w 269"/>
                  <a:gd name="T37" fmla="*/ 0 h 149"/>
                  <a:gd name="T38" fmla="*/ 0 w 269"/>
                  <a:gd name="T39" fmla="*/ 0 h 149"/>
                  <a:gd name="T40" fmla="*/ 0 w 269"/>
                  <a:gd name="T41" fmla="*/ 0 h 149"/>
                  <a:gd name="T42" fmla="*/ 0 w 269"/>
                  <a:gd name="T43" fmla="*/ 0 h 149"/>
                  <a:gd name="T44" fmla="*/ 0 w 269"/>
                  <a:gd name="T45" fmla="*/ 0 h 149"/>
                  <a:gd name="T46" fmla="*/ 0 w 269"/>
                  <a:gd name="T47" fmla="*/ 0 h 149"/>
                  <a:gd name="T48" fmla="*/ 0 w 269"/>
                  <a:gd name="T49" fmla="*/ 0 h 149"/>
                  <a:gd name="T50" fmla="*/ 0 w 269"/>
                  <a:gd name="T51" fmla="*/ 0 h 149"/>
                  <a:gd name="T52" fmla="*/ 0 w 269"/>
                  <a:gd name="T53" fmla="*/ 0 h 149"/>
                  <a:gd name="T54" fmla="*/ 0 w 269"/>
                  <a:gd name="T55" fmla="*/ 0 h 149"/>
                  <a:gd name="T56" fmla="*/ 1 w 269"/>
                  <a:gd name="T57" fmla="*/ 0 h 149"/>
                  <a:gd name="T58" fmla="*/ 1 w 269"/>
                  <a:gd name="T59" fmla="*/ 0 h 149"/>
                  <a:gd name="T60" fmla="*/ 1 w 269"/>
                  <a:gd name="T61" fmla="*/ 0 h 149"/>
                  <a:gd name="T62" fmla="*/ 0 w 269"/>
                  <a:gd name="T63" fmla="*/ 0 h 149"/>
                  <a:gd name="T64" fmla="*/ 0 w 269"/>
                  <a:gd name="T65" fmla="*/ 0 h 149"/>
                  <a:gd name="T66" fmla="*/ 0 w 269"/>
                  <a:gd name="T67" fmla="*/ 0 h 149"/>
                  <a:gd name="T68" fmla="*/ 0 w 269"/>
                  <a:gd name="T69" fmla="*/ 0 h 149"/>
                  <a:gd name="T70" fmla="*/ 0 w 269"/>
                  <a:gd name="T71" fmla="*/ 0 h 149"/>
                  <a:gd name="T72" fmla="*/ 0 w 269"/>
                  <a:gd name="T73" fmla="*/ 0 h 149"/>
                  <a:gd name="T74" fmla="*/ 0 w 269"/>
                  <a:gd name="T75" fmla="*/ 0 h 149"/>
                  <a:gd name="T76" fmla="*/ 0 w 269"/>
                  <a:gd name="T77" fmla="*/ 0 h 149"/>
                  <a:gd name="T78" fmla="*/ 0 w 269"/>
                  <a:gd name="T79" fmla="*/ 0 h 1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69" h="149">
                    <a:moveTo>
                      <a:pt x="238" y="94"/>
                    </a:moveTo>
                    <a:lnTo>
                      <a:pt x="241" y="92"/>
                    </a:lnTo>
                    <a:lnTo>
                      <a:pt x="245" y="91"/>
                    </a:lnTo>
                    <a:lnTo>
                      <a:pt x="249" y="91"/>
                    </a:lnTo>
                    <a:lnTo>
                      <a:pt x="252" y="91"/>
                    </a:lnTo>
                    <a:lnTo>
                      <a:pt x="256" y="92"/>
                    </a:lnTo>
                    <a:lnTo>
                      <a:pt x="259" y="95"/>
                    </a:lnTo>
                    <a:lnTo>
                      <a:pt x="262" y="99"/>
                    </a:lnTo>
                    <a:lnTo>
                      <a:pt x="265" y="106"/>
                    </a:lnTo>
                    <a:lnTo>
                      <a:pt x="269" y="114"/>
                    </a:lnTo>
                    <a:lnTo>
                      <a:pt x="269" y="119"/>
                    </a:lnTo>
                    <a:lnTo>
                      <a:pt x="269" y="123"/>
                    </a:lnTo>
                    <a:lnTo>
                      <a:pt x="266" y="127"/>
                    </a:lnTo>
                    <a:lnTo>
                      <a:pt x="264" y="129"/>
                    </a:lnTo>
                    <a:lnTo>
                      <a:pt x="261" y="131"/>
                    </a:lnTo>
                    <a:lnTo>
                      <a:pt x="257" y="133"/>
                    </a:lnTo>
                    <a:lnTo>
                      <a:pt x="253" y="135"/>
                    </a:lnTo>
                    <a:lnTo>
                      <a:pt x="238" y="94"/>
                    </a:lnTo>
                    <a:close/>
                    <a:moveTo>
                      <a:pt x="253" y="135"/>
                    </a:moveTo>
                    <a:lnTo>
                      <a:pt x="246" y="137"/>
                    </a:lnTo>
                    <a:lnTo>
                      <a:pt x="225" y="143"/>
                    </a:lnTo>
                    <a:lnTo>
                      <a:pt x="210" y="146"/>
                    </a:lnTo>
                    <a:lnTo>
                      <a:pt x="194" y="148"/>
                    </a:lnTo>
                    <a:lnTo>
                      <a:pt x="176" y="149"/>
                    </a:lnTo>
                    <a:lnTo>
                      <a:pt x="157" y="149"/>
                    </a:lnTo>
                    <a:lnTo>
                      <a:pt x="147" y="148"/>
                    </a:lnTo>
                    <a:lnTo>
                      <a:pt x="136" y="146"/>
                    </a:lnTo>
                    <a:lnTo>
                      <a:pt x="126" y="144"/>
                    </a:lnTo>
                    <a:lnTo>
                      <a:pt x="116" y="141"/>
                    </a:lnTo>
                    <a:lnTo>
                      <a:pt x="105" y="138"/>
                    </a:lnTo>
                    <a:lnTo>
                      <a:pt x="95" y="134"/>
                    </a:lnTo>
                    <a:lnTo>
                      <a:pt x="84" y="128"/>
                    </a:lnTo>
                    <a:lnTo>
                      <a:pt x="74" y="122"/>
                    </a:lnTo>
                    <a:lnTo>
                      <a:pt x="64" y="115"/>
                    </a:lnTo>
                    <a:lnTo>
                      <a:pt x="55" y="106"/>
                    </a:lnTo>
                    <a:lnTo>
                      <a:pt x="45" y="97"/>
                    </a:lnTo>
                    <a:lnTo>
                      <a:pt x="36" y="87"/>
                    </a:lnTo>
                    <a:lnTo>
                      <a:pt x="27" y="76"/>
                    </a:lnTo>
                    <a:lnTo>
                      <a:pt x="19" y="62"/>
                    </a:lnTo>
                    <a:lnTo>
                      <a:pt x="11" y="48"/>
                    </a:lnTo>
                    <a:lnTo>
                      <a:pt x="3" y="33"/>
                    </a:lnTo>
                    <a:lnTo>
                      <a:pt x="43" y="15"/>
                    </a:lnTo>
                    <a:lnTo>
                      <a:pt x="49" y="28"/>
                    </a:lnTo>
                    <a:lnTo>
                      <a:pt x="56" y="38"/>
                    </a:lnTo>
                    <a:lnTo>
                      <a:pt x="62" y="48"/>
                    </a:lnTo>
                    <a:lnTo>
                      <a:pt x="69" y="57"/>
                    </a:lnTo>
                    <a:lnTo>
                      <a:pt x="76" y="66"/>
                    </a:lnTo>
                    <a:lnTo>
                      <a:pt x="83" y="73"/>
                    </a:lnTo>
                    <a:lnTo>
                      <a:pt x="90" y="79"/>
                    </a:lnTo>
                    <a:lnTo>
                      <a:pt x="99" y="85"/>
                    </a:lnTo>
                    <a:lnTo>
                      <a:pt x="107" y="89"/>
                    </a:lnTo>
                    <a:lnTo>
                      <a:pt x="114" y="93"/>
                    </a:lnTo>
                    <a:lnTo>
                      <a:pt x="122" y="97"/>
                    </a:lnTo>
                    <a:lnTo>
                      <a:pt x="130" y="99"/>
                    </a:lnTo>
                    <a:lnTo>
                      <a:pt x="147" y="103"/>
                    </a:lnTo>
                    <a:lnTo>
                      <a:pt x="162" y="105"/>
                    </a:lnTo>
                    <a:lnTo>
                      <a:pt x="177" y="105"/>
                    </a:lnTo>
                    <a:lnTo>
                      <a:pt x="192" y="104"/>
                    </a:lnTo>
                    <a:lnTo>
                      <a:pt x="204" y="103"/>
                    </a:lnTo>
                    <a:lnTo>
                      <a:pt x="215" y="101"/>
                    </a:lnTo>
                    <a:lnTo>
                      <a:pt x="232" y="96"/>
                    </a:lnTo>
                    <a:lnTo>
                      <a:pt x="238" y="94"/>
                    </a:lnTo>
                    <a:lnTo>
                      <a:pt x="253" y="135"/>
                    </a:lnTo>
                    <a:close/>
                    <a:moveTo>
                      <a:pt x="3" y="33"/>
                    </a:moveTo>
                    <a:lnTo>
                      <a:pt x="2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4"/>
                    </a:lnTo>
                    <a:lnTo>
                      <a:pt x="4" y="10"/>
                    </a:lnTo>
                    <a:lnTo>
                      <a:pt x="9" y="7"/>
                    </a:lnTo>
                    <a:lnTo>
                      <a:pt x="15" y="4"/>
                    </a:lnTo>
                    <a:lnTo>
                      <a:pt x="22" y="1"/>
                    </a:lnTo>
                    <a:lnTo>
                      <a:pt x="27" y="0"/>
                    </a:lnTo>
                    <a:lnTo>
                      <a:pt x="32" y="1"/>
                    </a:lnTo>
                    <a:lnTo>
                      <a:pt x="35" y="2"/>
                    </a:lnTo>
                    <a:lnTo>
                      <a:pt x="38" y="5"/>
                    </a:lnTo>
                    <a:lnTo>
                      <a:pt x="40" y="8"/>
                    </a:lnTo>
                    <a:lnTo>
                      <a:pt x="42" y="11"/>
                    </a:lnTo>
                    <a:lnTo>
                      <a:pt x="43" y="15"/>
                    </a:lnTo>
                    <a:lnTo>
                      <a:pt x="3" y="33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76" name="Freeform 773">
                <a:extLst>
                  <a:ext uri="{FF2B5EF4-FFF2-40B4-BE49-F238E27FC236}">
                    <a16:creationId xmlns:a16="http://schemas.microsoft.com/office/drawing/2014/main" id="{5EED3C47-AB00-47F0-BBDE-2508CEEB9F6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14" y="1667"/>
                <a:ext cx="34" cy="84"/>
              </a:xfrm>
              <a:custGeom>
                <a:avLst/>
                <a:gdLst>
                  <a:gd name="T0" fmla="*/ 2 w 645"/>
                  <a:gd name="T1" fmla="*/ 0 h 1601"/>
                  <a:gd name="T2" fmla="*/ 2 w 645"/>
                  <a:gd name="T3" fmla="*/ 0 h 1601"/>
                  <a:gd name="T4" fmla="*/ 2 w 645"/>
                  <a:gd name="T5" fmla="*/ 0 h 1601"/>
                  <a:gd name="T6" fmla="*/ 2 w 645"/>
                  <a:gd name="T7" fmla="*/ 0 h 1601"/>
                  <a:gd name="T8" fmla="*/ 2 w 645"/>
                  <a:gd name="T9" fmla="*/ 0 h 1601"/>
                  <a:gd name="T10" fmla="*/ 2 w 645"/>
                  <a:gd name="T11" fmla="*/ 0 h 1601"/>
                  <a:gd name="T12" fmla="*/ 2 w 645"/>
                  <a:gd name="T13" fmla="*/ 0 h 1601"/>
                  <a:gd name="T14" fmla="*/ 2 w 645"/>
                  <a:gd name="T15" fmla="*/ 0 h 1601"/>
                  <a:gd name="T16" fmla="*/ 2 w 645"/>
                  <a:gd name="T17" fmla="*/ 1 h 1601"/>
                  <a:gd name="T18" fmla="*/ 2 w 645"/>
                  <a:gd name="T19" fmla="*/ 1 h 1601"/>
                  <a:gd name="T20" fmla="*/ 2 w 645"/>
                  <a:gd name="T21" fmla="*/ 1 h 1601"/>
                  <a:gd name="T22" fmla="*/ 2 w 645"/>
                  <a:gd name="T23" fmla="*/ 1 h 1601"/>
                  <a:gd name="T24" fmla="*/ 1 w 645"/>
                  <a:gd name="T25" fmla="*/ 1 h 1601"/>
                  <a:gd name="T26" fmla="*/ 1 w 645"/>
                  <a:gd name="T27" fmla="*/ 1 h 1601"/>
                  <a:gd name="T28" fmla="*/ 1 w 645"/>
                  <a:gd name="T29" fmla="*/ 1 h 1601"/>
                  <a:gd name="T30" fmla="*/ 1 w 645"/>
                  <a:gd name="T31" fmla="*/ 1 h 1601"/>
                  <a:gd name="T32" fmla="*/ 2 w 645"/>
                  <a:gd name="T33" fmla="*/ 1 h 1601"/>
                  <a:gd name="T34" fmla="*/ 2 w 645"/>
                  <a:gd name="T35" fmla="*/ 1 h 1601"/>
                  <a:gd name="T36" fmla="*/ 2 w 645"/>
                  <a:gd name="T37" fmla="*/ 1 h 1601"/>
                  <a:gd name="T38" fmla="*/ 2 w 645"/>
                  <a:gd name="T39" fmla="*/ 0 h 1601"/>
                  <a:gd name="T40" fmla="*/ 2 w 645"/>
                  <a:gd name="T41" fmla="*/ 0 h 1601"/>
                  <a:gd name="T42" fmla="*/ 1 w 645"/>
                  <a:gd name="T43" fmla="*/ 2 h 1601"/>
                  <a:gd name="T44" fmla="*/ 1 w 645"/>
                  <a:gd name="T45" fmla="*/ 1 h 1601"/>
                  <a:gd name="T46" fmla="*/ 1 w 645"/>
                  <a:gd name="T47" fmla="*/ 2 h 1601"/>
                  <a:gd name="T48" fmla="*/ 1 w 645"/>
                  <a:gd name="T49" fmla="*/ 2 h 1601"/>
                  <a:gd name="T50" fmla="*/ 1 w 645"/>
                  <a:gd name="T51" fmla="*/ 2 h 1601"/>
                  <a:gd name="T52" fmla="*/ 1 w 645"/>
                  <a:gd name="T53" fmla="*/ 2 h 1601"/>
                  <a:gd name="T54" fmla="*/ 1 w 645"/>
                  <a:gd name="T55" fmla="*/ 2 h 1601"/>
                  <a:gd name="T56" fmla="*/ 1 w 645"/>
                  <a:gd name="T57" fmla="*/ 2 h 1601"/>
                  <a:gd name="T58" fmla="*/ 1 w 645"/>
                  <a:gd name="T59" fmla="*/ 2 h 1601"/>
                  <a:gd name="T60" fmla="*/ 1 w 645"/>
                  <a:gd name="T61" fmla="*/ 2 h 1601"/>
                  <a:gd name="T62" fmla="*/ 1 w 645"/>
                  <a:gd name="T63" fmla="*/ 2 h 1601"/>
                  <a:gd name="T64" fmla="*/ 1 w 645"/>
                  <a:gd name="T65" fmla="*/ 2 h 1601"/>
                  <a:gd name="T66" fmla="*/ 1 w 645"/>
                  <a:gd name="T67" fmla="*/ 2 h 1601"/>
                  <a:gd name="T68" fmla="*/ 1 w 645"/>
                  <a:gd name="T69" fmla="*/ 2 h 1601"/>
                  <a:gd name="T70" fmla="*/ 1 w 645"/>
                  <a:gd name="T71" fmla="*/ 3 h 1601"/>
                  <a:gd name="T72" fmla="*/ 1 w 645"/>
                  <a:gd name="T73" fmla="*/ 3 h 1601"/>
                  <a:gd name="T74" fmla="*/ 0 w 645"/>
                  <a:gd name="T75" fmla="*/ 3 h 1601"/>
                  <a:gd name="T76" fmla="*/ 0 w 645"/>
                  <a:gd name="T77" fmla="*/ 3 h 1601"/>
                  <a:gd name="T78" fmla="*/ 0 w 645"/>
                  <a:gd name="T79" fmla="*/ 3 h 1601"/>
                  <a:gd name="T80" fmla="*/ 1 w 645"/>
                  <a:gd name="T81" fmla="*/ 2 h 1601"/>
                  <a:gd name="T82" fmla="*/ 1 w 645"/>
                  <a:gd name="T83" fmla="*/ 2 h 1601"/>
                  <a:gd name="T84" fmla="*/ 1 w 645"/>
                  <a:gd name="T85" fmla="*/ 3 h 1601"/>
                  <a:gd name="T86" fmla="*/ 0 w 645"/>
                  <a:gd name="T87" fmla="*/ 4 h 1601"/>
                  <a:gd name="T88" fmla="*/ 0 w 645"/>
                  <a:gd name="T89" fmla="*/ 4 h 1601"/>
                  <a:gd name="T90" fmla="*/ 0 w 645"/>
                  <a:gd name="T91" fmla="*/ 4 h 1601"/>
                  <a:gd name="T92" fmla="*/ 0 w 645"/>
                  <a:gd name="T93" fmla="*/ 4 h 1601"/>
                  <a:gd name="T94" fmla="*/ 0 w 645"/>
                  <a:gd name="T95" fmla="*/ 4 h 1601"/>
                  <a:gd name="T96" fmla="*/ 0 w 645"/>
                  <a:gd name="T97" fmla="*/ 4 h 1601"/>
                  <a:gd name="T98" fmla="*/ 0 w 645"/>
                  <a:gd name="T99" fmla="*/ 4 h 1601"/>
                  <a:gd name="T100" fmla="*/ 0 w 645"/>
                  <a:gd name="T101" fmla="*/ 4 h 1601"/>
                  <a:gd name="T102" fmla="*/ 0 w 645"/>
                  <a:gd name="T103" fmla="*/ 4 h 1601"/>
                  <a:gd name="T104" fmla="*/ 0 w 645"/>
                  <a:gd name="T105" fmla="*/ 4 h 1601"/>
                  <a:gd name="T106" fmla="*/ 0 w 645"/>
                  <a:gd name="T107" fmla="*/ 4 h 1601"/>
                  <a:gd name="T108" fmla="*/ 0 w 645"/>
                  <a:gd name="T109" fmla="*/ 4 h 1601"/>
                  <a:gd name="T110" fmla="*/ 0 w 645"/>
                  <a:gd name="T111" fmla="*/ 4 h 1601"/>
                  <a:gd name="T112" fmla="*/ 0 w 645"/>
                  <a:gd name="T113" fmla="*/ 3 h 1601"/>
                  <a:gd name="T114" fmla="*/ 0 w 645"/>
                  <a:gd name="T115" fmla="*/ 4 h 1601"/>
                  <a:gd name="T116" fmla="*/ 0 w 645"/>
                  <a:gd name="T117" fmla="*/ 4 h 1601"/>
                  <a:gd name="T118" fmla="*/ 0 w 645"/>
                  <a:gd name="T119" fmla="*/ 4 h 1601"/>
                  <a:gd name="T120" fmla="*/ 0 w 645"/>
                  <a:gd name="T121" fmla="*/ 4 h 1601"/>
                  <a:gd name="T122" fmla="*/ 0 w 645"/>
                  <a:gd name="T123" fmla="*/ 4 h 1601"/>
                  <a:gd name="T124" fmla="*/ 0 w 645"/>
                  <a:gd name="T125" fmla="*/ 4 h 160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645" h="1601">
                    <a:moveTo>
                      <a:pt x="597" y="26"/>
                    </a:moveTo>
                    <a:lnTo>
                      <a:pt x="597" y="22"/>
                    </a:lnTo>
                    <a:lnTo>
                      <a:pt x="597" y="18"/>
                    </a:lnTo>
                    <a:lnTo>
                      <a:pt x="597" y="14"/>
                    </a:lnTo>
                    <a:lnTo>
                      <a:pt x="598" y="11"/>
                    </a:lnTo>
                    <a:lnTo>
                      <a:pt x="600" y="7"/>
                    </a:lnTo>
                    <a:lnTo>
                      <a:pt x="603" y="4"/>
                    </a:lnTo>
                    <a:lnTo>
                      <a:pt x="609" y="2"/>
                    </a:lnTo>
                    <a:lnTo>
                      <a:pt x="615" y="1"/>
                    </a:lnTo>
                    <a:lnTo>
                      <a:pt x="623" y="0"/>
                    </a:lnTo>
                    <a:lnTo>
                      <a:pt x="628" y="1"/>
                    </a:lnTo>
                    <a:lnTo>
                      <a:pt x="632" y="2"/>
                    </a:lnTo>
                    <a:lnTo>
                      <a:pt x="635" y="4"/>
                    </a:lnTo>
                    <a:lnTo>
                      <a:pt x="637" y="7"/>
                    </a:lnTo>
                    <a:lnTo>
                      <a:pt x="638" y="12"/>
                    </a:lnTo>
                    <a:lnTo>
                      <a:pt x="640" y="16"/>
                    </a:lnTo>
                    <a:lnTo>
                      <a:pt x="641" y="20"/>
                    </a:lnTo>
                    <a:lnTo>
                      <a:pt x="597" y="26"/>
                    </a:lnTo>
                    <a:close/>
                    <a:moveTo>
                      <a:pt x="641" y="20"/>
                    </a:moveTo>
                    <a:lnTo>
                      <a:pt x="642" y="33"/>
                    </a:lnTo>
                    <a:lnTo>
                      <a:pt x="645" y="72"/>
                    </a:lnTo>
                    <a:lnTo>
                      <a:pt x="645" y="99"/>
                    </a:lnTo>
                    <a:lnTo>
                      <a:pt x="644" y="129"/>
                    </a:lnTo>
                    <a:lnTo>
                      <a:pt x="641" y="164"/>
                    </a:lnTo>
                    <a:lnTo>
                      <a:pt x="635" y="202"/>
                    </a:lnTo>
                    <a:lnTo>
                      <a:pt x="631" y="222"/>
                    </a:lnTo>
                    <a:lnTo>
                      <a:pt x="627" y="243"/>
                    </a:lnTo>
                    <a:lnTo>
                      <a:pt x="622" y="264"/>
                    </a:lnTo>
                    <a:lnTo>
                      <a:pt x="616" y="286"/>
                    </a:lnTo>
                    <a:lnTo>
                      <a:pt x="609" y="307"/>
                    </a:lnTo>
                    <a:lnTo>
                      <a:pt x="602" y="330"/>
                    </a:lnTo>
                    <a:lnTo>
                      <a:pt x="592" y="352"/>
                    </a:lnTo>
                    <a:lnTo>
                      <a:pt x="582" y="375"/>
                    </a:lnTo>
                    <a:lnTo>
                      <a:pt x="571" y="397"/>
                    </a:lnTo>
                    <a:lnTo>
                      <a:pt x="558" y="420"/>
                    </a:lnTo>
                    <a:lnTo>
                      <a:pt x="544" y="442"/>
                    </a:lnTo>
                    <a:lnTo>
                      <a:pt x="529" y="465"/>
                    </a:lnTo>
                    <a:lnTo>
                      <a:pt x="512" y="486"/>
                    </a:lnTo>
                    <a:lnTo>
                      <a:pt x="493" y="509"/>
                    </a:lnTo>
                    <a:lnTo>
                      <a:pt x="474" y="530"/>
                    </a:lnTo>
                    <a:lnTo>
                      <a:pt x="452" y="551"/>
                    </a:lnTo>
                    <a:lnTo>
                      <a:pt x="423" y="519"/>
                    </a:lnTo>
                    <a:lnTo>
                      <a:pt x="442" y="500"/>
                    </a:lnTo>
                    <a:lnTo>
                      <a:pt x="460" y="480"/>
                    </a:lnTo>
                    <a:lnTo>
                      <a:pt x="478" y="460"/>
                    </a:lnTo>
                    <a:lnTo>
                      <a:pt x="493" y="439"/>
                    </a:lnTo>
                    <a:lnTo>
                      <a:pt x="507" y="418"/>
                    </a:lnTo>
                    <a:lnTo>
                      <a:pt x="521" y="397"/>
                    </a:lnTo>
                    <a:lnTo>
                      <a:pt x="532" y="376"/>
                    </a:lnTo>
                    <a:lnTo>
                      <a:pt x="542" y="355"/>
                    </a:lnTo>
                    <a:lnTo>
                      <a:pt x="553" y="334"/>
                    </a:lnTo>
                    <a:lnTo>
                      <a:pt x="561" y="313"/>
                    </a:lnTo>
                    <a:lnTo>
                      <a:pt x="568" y="293"/>
                    </a:lnTo>
                    <a:lnTo>
                      <a:pt x="575" y="273"/>
                    </a:lnTo>
                    <a:lnTo>
                      <a:pt x="580" y="253"/>
                    </a:lnTo>
                    <a:lnTo>
                      <a:pt x="585" y="233"/>
                    </a:lnTo>
                    <a:lnTo>
                      <a:pt x="589" y="214"/>
                    </a:lnTo>
                    <a:lnTo>
                      <a:pt x="592" y="196"/>
                    </a:lnTo>
                    <a:lnTo>
                      <a:pt x="598" y="160"/>
                    </a:lnTo>
                    <a:lnTo>
                      <a:pt x="600" y="128"/>
                    </a:lnTo>
                    <a:lnTo>
                      <a:pt x="601" y="99"/>
                    </a:lnTo>
                    <a:lnTo>
                      <a:pt x="601" y="74"/>
                    </a:lnTo>
                    <a:lnTo>
                      <a:pt x="599" y="39"/>
                    </a:lnTo>
                    <a:lnTo>
                      <a:pt x="597" y="26"/>
                    </a:lnTo>
                    <a:lnTo>
                      <a:pt x="641" y="20"/>
                    </a:lnTo>
                    <a:close/>
                    <a:moveTo>
                      <a:pt x="452" y="551"/>
                    </a:moveTo>
                    <a:lnTo>
                      <a:pt x="451" y="553"/>
                    </a:lnTo>
                    <a:lnTo>
                      <a:pt x="452" y="552"/>
                    </a:lnTo>
                    <a:lnTo>
                      <a:pt x="437" y="535"/>
                    </a:lnTo>
                    <a:lnTo>
                      <a:pt x="452" y="551"/>
                    </a:lnTo>
                    <a:close/>
                    <a:moveTo>
                      <a:pt x="452" y="552"/>
                    </a:moveTo>
                    <a:lnTo>
                      <a:pt x="412" y="590"/>
                    </a:lnTo>
                    <a:lnTo>
                      <a:pt x="376" y="626"/>
                    </a:lnTo>
                    <a:lnTo>
                      <a:pt x="361" y="643"/>
                    </a:lnTo>
                    <a:lnTo>
                      <a:pt x="346" y="659"/>
                    </a:lnTo>
                    <a:lnTo>
                      <a:pt x="331" y="677"/>
                    </a:lnTo>
                    <a:lnTo>
                      <a:pt x="319" y="693"/>
                    </a:lnTo>
                    <a:lnTo>
                      <a:pt x="307" y="709"/>
                    </a:lnTo>
                    <a:lnTo>
                      <a:pt x="296" y="726"/>
                    </a:lnTo>
                    <a:lnTo>
                      <a:pt x="285" y="741"/>
                    </a:lnTo>
                    <a:lnTo>
                      <a:pt x="276" y="758"/>
                    </a:lnTo>
                    <a:lnTo>
                      <a:pt x="267" y="774"/>
                    </a:lnTo>
                    <a:lnTo>
                      <a:pt x="259" y="790"/>
                    </a:lnTo>
                    <a:lnTo>
                      <a:pt x="252" y="808"/>
                    </a:lnTo>
                    <a:lnTo>
                      <a:pt x="244" y="824"/>
                    </a:lnTo>
                    <a:lnTo>
                      <a:pt x="203" y="810"/>
                    </a:lnTo>
                    <a:lnTo>
                      <a:pt x="211" y="791"/>
                    </a:lnTo>
                    <a:lnTo>
                      <a:pt x="219" y="773"/>
                    </a:lnTo>
                    <a:lnTo>
                      <a:pt x="227" y="756"/>
                    </a:lnTo>
                    <a:lnTo>
                      <a:pt x="236" y="738"/>
                    </a:lnTo>
                    <a:lnTo>
                      <a:pt x="246" y="721"/>
                    </a:lnTo>
                    <a:lnTo>
                      <a:pt x="258" y="703"/>
                    </a:lnTo>
                    <a:lnTo>
                      <a:pt x="270" y="686"/>
                    </a:lnTo>
                    <a:lnTo>
                      <a:pt x="282" y="669"/>
                    </a:lnTo>
                    <a:lnTo>
                      <a:pt x="297" y="651"/>
                    </a:lnTo>
                    <a:lnTo>
                      <a:pt x="311" y="634"/>
                    </a:lnTo>
                    <a:lnTo>
                      <a:pt x="326" y="615"/>
                    </a:lnTo>
                    <a:lnTo>
                      <a:pt x="344" y="597"/>
                    </a:lnTo>
                    <a:lnTo>
                      <a:pt x="381" y="559"/>
                    </a:lnTo>
                    <a:lnTo>
                      <a:pt x="423" y="519"/>
                    </a:lnTo>
                    <a:lnTo>
                      <a:pt x="452" y="552"/>
                    </a:lnTo>
                    <a:close/>
                    <a:moveTo>
                      <a:pt x="244" y="824"/>
                    </a:moveTo>
                    <a:lnTo>
                      <a:pt x="239" y="841"/>
                    </a:lnTo>
                    <a:lnTo>
                      <a:pt x="233" y="860"/>
                    </a:lnTo>
                    <a:lnTo>
                      <a:pt x="228" y="878"/>
                    </a:lnTo>
                    <a:lnTo>
                      <a:pt x="224" y="898"/>
                    </a:lnTo>
                    <a:lnTo>
                      <a:pt x="216" y="939"/>
                    </a:lnTo>
                    <a:lnTo>
                      <a:pt x="210" y="982"/>
                    </a:lnTo>
                    <a:lnTo>
                      <a:pt x="204" y="1030"/>
                    </a:lnTo>
                    <a:lnTo>
                      <a:pt x="201" y="1081"/>
                    </a:lnTo>
                    <a:lnTo>
                      <a:pt x="197" y="1138"/>
                    </a:lnTo>
                    <a:lnTo>
                      <a:pt x="194" y="1200"/>
                    </a:lnTo>
                    <a:lnTo>
                      <a:pt x="150" y="1198"/>
                    </a:lnTo>
                    <a:lnTo>
                      <a:pt x="153" y="1134"/>
                    </a:lnTo>
                    <a:lnTo>
                      <a:pt x="157" y="1077"/>
                    </a:lnTo>
                    <a:lnTo>
                      <a:pt x="161" y="1024"/>
                    </a:lnTo>
                    <a:lnTo>
                      <a:pt x="167" y="974"/>
                    </a:lnTo>
                    <a:lnTo>
                      <a:pt x="170" y="951"/>
                    </a:lnTo>
                    <a:lnTo>
                      <a:pt x="173" y="928"/>
                    </a:lnTo>
                    <a:lnTo>
                      <a:pt x="177" y="908"/>
                    </a:lnTo>
                    <a:lnTo>
                      <a:pt x="181" y="886"/>
                    </a:lnTo>
                    <a:lnTo>
                      <a:pt x="186" y="867"/>
                    </a:lnTo>
                    <a:lnTo>
                      <a:pt x="191" y="847"/>
                    </a:lnTo>
                    <a:lnTo>
                      <a:pt x="197" y="828"/>
                    </a:lnTo>
                    <a:lnTo>
                      <a:pt x="203" y="810"/>
                    </a:lnTo>
                    <a:lnTo>
                      <a:pt x="244" y="824"/>
                    </a:lnTo>
                    <a:close/>
                    <a:moveTo>
                      <a:pt x="194" y="1200"/>
                    </a:moveTo>
                    <a:lnTo>
                      <a:pt x="192" y="1232"/>
                    </a:lnTo>
                    <a:lnTo>
                      <a:pt x="189" y="1264"/>
                    </a:lnTo>
                    <a:lnTo>
                      <a:pt x="186" y="1293"/>
                    </a:lnTo>
                    <a:lnTo>
                      <a:pt x="182" y="1320"/>
                    </a:lnTo>
                    <a:lnTo>
                      <a:pt x="178" y="1346"/>
                    </a:lnTo>
                    <a:lnTo>
                      <a:pt x="173" y="1370"/>
                    </a:lnTo>
                    <a:lnTo>
                      <a:pt x="167" y="1393"/>
                    </a:lnTo>
                    <a:lnTo>
                      <a:pt x="161" y="1415"/>
                    </a:lnTo>
                    <a:lnTo>
                      <a:pt x="154" y="1434"/>
                    </a:lnTo>
                    <a:lnTo>
                      <a:pt x="148" y="1452"/>
                    </a:lnTo>
                    <a:lnTo>
                      <a:pt x="141" y="1470"/>
                    </a:lnTo>
                    <a:lnTo>
                      <a:pt x="134" y="1485"/>
                    </a:lnTo>
                    <a:lnTo>
                      <a:pt x="127" y="1499"/>
                    </a:lnTo>
                    <a:lnTo>
                      <a:pt x="120" y="1512"/>
                    </a:lnTo>
                    <a:lnTo>
                      <a:pt x="112" y="1524"/>
                    </a:lnTo>
                    <a:lnTo>
                      <a:pt x="105" y="1535"/>
                    </a:lnTo>
                    <a:lnTo>
                      <a:pt x="90" y="1554"/>
                    </a:lnTo>
                    <a:lnTo>
                      <a:pt x="77" y="1568"/>
                    </a:lnTo>
                    <a:lnTo>
                      <a:pt x="63" y="1579"/>
                    </a:lnTo>
                    <a:lnTo>
                      <a:pt x="52" y="1587"/>
                    </a:lnTo>
                    <a:lnTo>
                      <a:pt x="35" y="1597"/>
                    </a:lnTo>
                    <a:lnTo>
                      <a:pt x="28" y="1599"/>
                    </a:lnTo>
                    <a:lnTo>
                      <a:pt x="16" y="1557"/>
                    </a:lnTo>
                    <a:lnTo>
                      <a:pt x="21" y="1555"/>
                    </a:lnTo>
                    <a:lnTo>
                      <a:pt x="36" y="1547"/>
                    </a:lnTo>
                    <a:lnTo>
                      <a:pt x="45" y="1539"/>
                    </a:lnTo>
                    <a:lnTo>
                      <a:pt x="55" y="1530"/>
                    </a:lnTo>
                    <a:lnTo>
                      <a:pt x="66" y="1517"/>
                    </a:lnTo>
                    <a:lnTo>
                      <a:pt x="78" y="1500"/>
                    </a:lnTo>
                    <a:lnTo>
                      <a:pt x="84" y="1491"/>
                    </a:lnTo>
                    <a:lnTo>
                      <a:pt x="90" y="1481"/>
                    </a:lnTo>
                    <a:lnTo>
                      <a:pt x="95" y="1469"/>
                    </a:lnTo>
                    <a:lnTo>
                      <a:pt x="101" y="1456"/>
                    </a:lnTo>
                    <a:lnTo>
                      <a:pt x="107" y="1442"/>
                    </a:lnTo>
                    <a:lnTo>
                      <a:pt x="112" y="1427"/>
                    </a:lnTo>
                    <a:lnTo>
                      <a:pt x="117" y="1410"/>
                    </a:lnTo>
                    <a:lnTo>
                      <a:pt x="123" y="1393"/>
                    </a:lnTo>
                    <a:lnTo>
                      <a:pt x="128" y="1374"/>
                    </a:lnTo>
                    <a:lnTo>
                      <a:pt x="132" y="1353"/>
                    </a:lnTo>
                    <a:lnTo>
                      <a:pt x="136" y="1332"/>
                    </a:lnTo>
                    <a:lnTo>
                      <a:pt x="140" y="1308"/>
                    </a:lnTo>
                    <a:lnTo>
                      <a:pt x="143" y="1282"/>
                    </a:lnTo>
                    <a:lnTo>
                      <a:pt x="146" y="1256"/>
                    </a:lnTo>
                    <a:lnTo>
                      <a:pt x="149" y="1227"/>
                    </a:lnTo>
                    <a:lnTo>
                      <a:pt x="150" y="1198"/>
                    </a:lnTo>
                    <a:lnTo>
                      <a:pt x="194" y="1200"/>
                    </a:lnTo>
                    <a:close/>
                    <a:moveTo>
                      <a:pt x="28" y="1599"/>
                    </a:moveTo>
                    <a:lnTo>
                      <a:pt x="24" y="1600"/>
                    </a:lnTo>
                    <a:lnTo>
                      <a:pt x="20" y="1601"/>
                    </a:lnTo>
                    <a:lnTo>
                      <a:pt x="16" y="1601"/>
                    </a:lnTo>
                    <a:lnTo>
                      <a:pt x="13" y="1601"/>
                    </a:lnTo>
                    <a:lnTo>
                      <a:pt x="9" y="1599"/>
                    </a:lnTo>
                    <a:lnTo>
                      <a:pt x="6" y="1596"/>
                    </a:lnTo>
                    <a:lnTo>
                      <a:pt x="4" y="1591"/>
                    </a:lnTo>
                    <a:lnTo>
                      <a:pt x="1" y="1583"/>
                    </a:lnTo>
                    <a:lnTo>
                      <a:pt x="0" y="1576"/>
                    </a:lnTo>
                    <a:lnTo>
                      <a:pt x="0" y="1571"/>
                    </a:lnTo>
                    <a:lnTo>
                      <a:pt x="1" y="1567"/>
                    </a:lnTo>
                    <a:lnTo>
                      <a:pt x="3" y="1564"/>
                    </a:lnTo>
                    <a:lnTo>
                      <a:pt x="5" y="1561"/>
                    </a:lnTo>
                    <a:lnTo>
                      <a:pt x="9" y="1559"/>
                    </a:lnTo>
                    <a:lnTo>
                      <a:pt x="12" y="1558"/>
                    </a:lnTo>
                    <a:lnTo>
                      <a:pt x="16" y="1557"/>
                    </a:lnTo>
                    <a:lnTo>
                      <a:pt x="28" y="1599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77" name="Freeform 774">
                <a:extLst>
                  <a:ext uri="{FF2B5EF4-FFF2-40B4-BE49-F238E27FC236}">
                    <a16:creationId xmlns:a16="http://schemas.microsoft.com/office/drawing/2014/main" id="{5131AE34-CD08-4DA4-90D7-D6AFB59C6C7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28" y="1676"/>
                <a:ext cx="19" cy="57"/>
              </a:xfrm>
              <a:custGeom>
                <a:avLst/>
                <a:gdLst>
                  <a:gd name="T0" fmla="*/ 0 w 358"/>
                  <a:gd name="T1" fmla="*/ 0 h 1088"/>
                  <a:gd name="T2" fmla="*/ 0 w 358"/>
                  <a:gd name="T3" fmla="*/ 0 h 1088"/>
                  <a:gd name="T4" fmla="*/ 0 w 358"/>
                  <a:gd name="T5" fmla="*/ 0 h 1088"/>
                  <a:gd name="T6" fmla="*/ 0 w 358"/>
                  <a:gd name="T7" fmla="*/ 0 h 1088"/>
                  <a:gd name="T8" fmla="*/ 0 w 358"/>
                  <a:gd name="T9" fmla="*/ 0 h 1088"/>
                  <a:gd name="T10" fmla="*/ 0 w 358"/>
                  <a:gd name="T11" fmla="*/ 0 h 1088"/>
                  <a:gd name="T12" fmla="*/ 0 w 358"/>
                  <a:gd name="T13" fmla="*/ 0 h 1088"/>
                  <a:gd name="T14" fmla="*/ 0 w 358"/>
                  <a:gd name="T15" fmla="*/ 0 h 1088"/>
                  <a:gd name="T16" fmla="*/ 0 w 358"/>
                  <a:gd name="T17" fmla="*/ 1 h 1088"/>
                  <a:gd name="T18" fmla="*/ 0 w 358"/>
                  <a:gd name="T19" fmla="*/ 1 h 1088"/>
                  <a:gd name="T20" fmla="*/ 0 w 358"/>
                  <a:gd name="T21" fmla="*/ 1 h 1088"/>
                  <a:gd name="T22" fmla="*/ 0 w 358"/>
                  <a:gd name="T23" fmla="*/ 1 h 1088"/>
                  <a:gd name="T24" fmla="*/ 0 w 358"/>
                  <a:gd name="T25" fmla="*/ 0 h 1088"/>
                  <a:gd name="T26" fmla="*/ 0 w 358"/>
                  <a:gd name="T27" fmla="*/ 0 h 1088"/>
                  <a:gd name="T28" fmla="*/ 0 w 358"/>
                  <a:gd name="T29" fmla="*/ 0 h 1088"/>
                  <a:gd name="T30" fmla="*/ 1 w 358"/>
                  <a:gd name="T31" fmla="*/ 1 h 1088"/>
                  <a:gd name="T32" fmla="*/ 1 w 358"/>
                  <a:gd name="T33" fmla="*/ 1 h 1088"/>
                  <a:gd name="T34" fmla="*/ 1 w 358"/>
                  <a:gd name="T35" fmla="*/ 1 h 1088"/>
                  <a:gd name="T36" fmla="*/ 1 w 358"/>
                  <a:gd name="T37" fmla="*/ 1 h 1088"/>
                  <a:gd name="T38" fmla="*/ 0 w 358"/>
                  <a:gd name="T39" fmla="*/ 1 h 1088"/>
                  <a:gd name="T40" fmla="*/ 1 w 358"/>
                  <a:gd name="T41" fmla="*/ 1 h 1088"/>
                  <a:gd name="T42" fmla="*/ 1 w 358"/>
                  <a:gd name="T43" fmla="*/ 2 h 1088"/>
                  <a:gd name="T44" fmla="*/ 1 w 358"/>
                  <a:gd name="T45" fmla="*/ 2 h 1088"/>
                  <a:gd name="T46" fmla="*/ 1 w 358"/>
                  <a:gd name="T47" fmla="*/ 2 h 1088"/>
                  <a:gd name="T48" fmla="*/ 1 w 358"/>
                  <a:gd name="T49" fmla="*/ 2 h 1088"/>
                  <a:gd name="T50" fmla="*/ 1 w 358"/>
                  <a:gd name="T51" fmla="*/ 2 h 1088"/>
                  <a:gd name="T52" fmla="*/ 1 w 358"/>
                  <a:gd name="T53" fmla="*/ 2 h 1088"/>
                  <a:gd name="T54" fmla="*/ 1 w 358"/>
                  <a:gd name="T55" fmla="*/ 2 h 1088"/>
                  <a:gd name="T56" fmla="*/ 1 w 358"/>
                  <a:gd name="T57" fmla="*/ 2 h 1088"/>
                  <a:gd name="T58" fmla="*/ 1 w 358"/>
                  <a:gd name="T59" fmla="*/ 1 h 1088"/>
                  <a:gd name="T60" fmla="*/ 1 w 358"/>
                  <a:gd name="T61" fmla="*/ 2 h 1088"/>
                  <a:gd name="T62" fmla="*/ 1 w 358"/>
                  <a:gd name="T63" fmla="*/ 2 h 1088"/>
                  <a:gd name="T64" fmla="*/ 1 w 358"/>
                  <a:gd name="T65" fmla="*/ 2 h 1088"/>
                  <a:gd name="T66" fmla="*/ 1 w 358"/>
                  <a:gd name="T67" fmla="*/ 2 h 1088"/>
                  <a:gd name="T68" fmla="*/ 1 w 358"/>
                  <a:gd name="T69" fmla="*/ 2 h 1088"/>
                  <a:gd name="T70" fmla="*/ 1 w 358"/>
                  <a:gd name="T71" fmla="*/ 2 h 1088"/>
                  <a:gd name="T72" fmla="*/ 1 w 358"/>
                  <a:gd name="T73" fmla="*/ 2 h 1088"/>
                  <a:gd name="T74" fmla="*/ 1 w 358"/>
                  <a:gd name="T75" fmla="*/ 2 h 1088"/>
                  <a:gd name="T76" fmla="*/ 1 w 358"/>
                  <a:gd name="T77" fmla="*/ 2 h 1088"/>
                  <a:gd name="T78" fmla="*/ 1 w 358"/>
                  <a:gd name="T79" fmla="*/ 2 h 1088"/>
                  <a:gd name="T80" fmla="*/ 1 w 358"/>
                  <a:gd name="T81" fmla="*/ 2 h 1088"/>
                  <a:gd name="T82" fmla="*/ 1 w 358"/>
                  <a:gd name="T83" fmla="*/ 3 h 1088"/>
                  <a:gd name="T84" fmla="*/ 1 w 358"/>
                  <a:gd name="T85" fmla="*/ 3 h 1088"/>
                  <a:gd name="T86" fmla="*/ 1 w 358"/>
                  <a:gd name="T87" fmla="*/ 3 h 1088"/>
                  <a:gd name="T88" fmla="*/ 1 w 358"/>
                  <a:gd name="T89" fmla="*/ 3 h 1088"/>
                  <a:gd name="T90" fmla="*/ 1 w 358"/>
                  <a:gd name="T91" fmla="*/ 3 h 1088"/>
                  <a:gd name="T92" fmla="*/ 1 w 358"/>
                  <a:gd name="T93" fmla="*/ 3 h 1088"/>
                  <a:gd name="T94" fmla="*/ 1 w 358"/>
                  <a:gd name="T95" fmla="*/ 3 h 1088"/>
                  <a:gd name="T96" fmla="*/ 1 w 358"/>
                  <a:gd name="T97" fmla="*/ 3 h 1088"/>
                  <a:gd name="T98" fmla="*/ 1 w 358"/>
                  <a:gd name="T99" fmla="*/ 3 h 1088"/>
                  <a:gd name="T100" fmla="*/ 1 w 358"/>
                  <a:gd name="T101" fmla="*/ 2 h 1088"/>
                  <a:gd name="T102" fmla="*/ 1 w 358"/>
                  <a:gd name="T103" fmla="*/ 3 h 1088"/>
                  <a:gd name="T104" fmla="*/ 1 w 358"/>
                  <a:gd name="T105" fmla="*/ 3 h 1088"/>
                  <a:gd name="T106" fmla="*/ 1 w 358"/>
                  <a:gd name="T107" fmla="*/ 3 h 1088"/>
                  <a:gd name="T108" fmla="*/ 1 w 358"/>
                  <a:gd name="T109" fmla="*/ 3 h 1088"/>
                  <a:gd name="T110" fmla="*/ 1 w 358"/>
                  <a:gd name="T111" fmla="*/ 3 h 1088"/>
                  <a:gd name="T112" fmla="*/ 1 w 358"/>
                  <a:gd name="T113" fmla="*/ 3 h 108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8" h="1088">
                    <a:moveTo>
                      <a:pt x="1" y="26"/>
                    </a:moveTo>
                    <a:lnTo>
                      <a:pt x="0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1" y="2"/>
                    </a:lnTo>
                    <a:lnTo>
                      <a:pt x="18" y="1"/>
                    </a:lnTo>
                    <a:lnTo>
                      <a:pt x="25" y="0"/>
                    </a:lnTo>
                    <a:lnTo>
                      <a:pt x="32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1" y="7"/>
                    </a:lnTo>
                    <a:lnTo>
                      <a:pt x="42" y="11"/>
                    </a:lnTo>
                    <a:lnTo>
                      <a:pt x="43" y="15"/>
                    </a:lnTo>
                    <a:lnTo>
                      <a:pt x="44" y="20"/>
                    </a:lnTo>
                    <a:lnTo>
                      <a:pt x="1" y="26"/>
                    </a:lnTo>
                    <a:close/>
                    <a:moveTo>
                      <a:pt x="44" y="20"/>
                    </a:moveTo>
                    <a:lnTo>
                      <a:pt x="45" y="28"/>
                    </a:lnTo>
                    <a:lnTo>
                      <a:pt x="50" y="52"/>
                    </a:lnTo>
                    <a:lnTo>
                      <a:pt x="59" y="89"/>
                    </a:lnTo>
                    <a:lnTo>
                      <a:pt x="73" y="136"/>
                    </a:lnTo>
                    <a:lnTo>
                      <a:pt x="82" y="163"/>
                    </a:lnTo>
                    <a:lnTo>
                      <a:pt x="92" y="190"/>
                    </a:lnTo>
                    <a:lnTo>
                      <a:pt x="104" y="219"/>
                    </a:lnTo>
                    <a:lnTo>
                      <a:pt x="118" y="250"/>
                    </a:lnTo>
                    <a:lnTo>
                      <a:pt x="132" y="280"/>
                    </a:lnTo>
                    <a:lnTo>
                      <a:pt x="148" y="311"/>
                    </a:lnTo>
                    <a:lnTo>
                      <a:pt x="168" y="342"/>
                    </a:lnTo>
                    <a:lnTo>
                      <a:pt x="188" y="373"/>
                    </a:lnTo>
                    <a:lnTo>
                      <a:pt x="152" y="398"/>
                    </a:lnTo>
                    <a:lnTo>
                      <a:pt x="131" y="365"/>
                    </a:lnTo>
                    <a:lnTo>
                      <a:pt x="111" y="334"/>
                    </a:lnTo>
                    <a:lnTo>
                      <a:pt x="94" y="301"/>
                    </a:lnTo>
                    <a:lnTo>
                      <a:pt x="78" y="268"/>
                    </a:lnTo>
                    <a:lnTo>
                      <a:pt x="63" y="236"/>
                    </a:lnTo>
                    <a:lnTo>
                      <a:pt x="51" y="206"/>
                    </a:lnTo>
                    <a:lnTo>
                      <a:pt x="41" y="176"/>
                    </a:lnTo>
                    <a:lnTo>
                      <a:pt x="32" y="148"/>
                    </a:lnTo>
                    <a:lnTo>
                      <a:pt x="17" y="99"/>
                    </a:lnTo>
                    <a:lnTo>
                      <a:pt x="7" y="60"/>
                    </a:lnTo>
                    <a:lnTo>
                      <a:pt x="2" y="35"/>
                    </a:lnTo>
                    <a:lnTo>
                      <a:pt x="1" y="26"/>
                    </a:lnTo>
                    <a:lnTo>
                      <a:pt x="44" y="20"/>
                    </a:lnTo>
                    <a:close/>
                    <a:moveTo>
                      <a:pt x="188" y="373"/>
                    </a:moveTo>
                    <a:lnTo>
                      <a:pt x="195" y="384"/>
                    </a:lnTo>
                    <a:lnTo>
                      <a:pt x="188" y="373"/>
                    </a:lnTo>
                    <a:lnTo>
                      <a:pt x="170" y="385"/>
                    </a:lnTo>
                    <a:lnTo>
                      <a:pt x="188" y="373"/>
                    </a:lnTo>
                    <a:close/>
                    <a:moveTo>
                      <a:pt x="188" y="373"/>
                    </a:moveTo>
                    <a:lnTo>
                      <a:pt x="208" y="400"/>
                    </a:lnTo>
                    <a:lnTo>
                      <a:pt x="225" y="424"/>
                    </a:lnTo>
                    <a:lnTo>
                      <a:pt x="241" y="445"/>
                    </a:lnTo>
                    <a:lnTo>
                      <a:pt x="256" y="465"/>
                    </a:lnTo>
                    <a:lnTo>
                      <a:pt x="221" y="491"/>
                    </a:lnTo>
                    <a:lnTo>
                      <a:pt x="206" y="472"/>
                    </a:lnTo>
                    <a:lnTo>
                      <a:pt x="189" y="449"/>
                    </a:lnTo>
                    <a:lnTo>
                      <a:pt x="172" y="425"/>
                    </a:lnTo>
                    <a:lnTo>
                      <a:pt x="152" y="398"/>
                    </a:lnTo>
                    <a:lnTo>
                      <a:pt x="188" y="373"/>
                    </a:lnTo>
                    <a:close/>
                    <a:moveTo>
                      <a:pt x="256" y="465"/>
                    </a:moveTo>
                    <a:lnTo>
                      <a:pt x="278" y="495"/>
                    </a:lnTo>
                    <a:lnTo>
                      <a:pt x="298" y="522"/>
                    </a:lnTo>
                    <a:lnTo>
                      <a:pt x="306" y="534"/>
                    </a:lnTo>
                    <a:lnTo>
                      <a:pt x="313" y="547"/>
                    </a:lnTo>
                    <a:lnTo>
                      <a:pt x="320" y="560"/>
                    </a:lnTo>
                    <a:lnTo>
                      <a:pt x="326" y="572"/>
                    </a:lnTo>
                    <a:lnTo>
                      <a:pt x="332" y="586"/>
                    </a:lnTo>
                    <a:lnTo>
                      <a:pt x="337" y="600"/>
                    </a:lnTo>
                    <a:lnTo>
                      <a:pt x="342" y="615"/>
                    </a:lnTo>
                    <a:lnTo>
                      <a:pt x="345" y="631"/>
                    </a:lnTo>
                    <a:lnTo>
                      <a:pt x="349" y="650"/>
                    </a:lnTo>
                    <a:lnTo>
                      <a:pt x="352" y="669"/>
                    </a:lnTo>
                    <a:lnTo>
                      <a:pt x="354" y="691"/>
                    </a:lnTo>
                    <a:lnTo>
                      <a:pt x="356" y="714"/>
                    </a:lnTo>
                    <a:lnTo>
                      <a:pt x="313" y="718"/>
                    </a:lnTo>
                    <a:lnTo>
                      <a:pt x="310" y="697"/>
                    </a:lnTo>
                    <a:lnTo>
                      <a:pt x="308" y="678"/>
                    </a:lnTo>
                    <a:lnTo>
                      <a:pt x="305" y="660"/>
                    </a:lnTo>
                    <a:lnTo>
                      <a:pt x="302" y="644"/>
                    </a:lnTo>
                    <a:lnTo>
                      <a:pt x="299" y="628"/>
                    </a:lnTo>
                    <a:lnTo>
                      <a:pt x="295" y="615"/>
                    </a:lnTo>
                    <a:lnTo>
                      <a:pt x="291" y="602"/>
                    </a:lnTo>
                    <a:lnTo>
                      <a:pt x="285" y="590"/>
                    </a:lnTo>
                    <a:lnTo>
                      <a:pt x="279" y="578"/>
                    </a:lnTo>
                    <a:lnTo>
                      <a:pt x="273" y="566"/>
                    </a:lnTo>
                    <a:lnTo>
                      <a:pt x="267" y="555"/>
                    </a:lnTo>
                    <a:lnTo>
                      <a:pt x="259" y="543"/>
                    </a:lnTo>
                    <a:lnTo>
                      <a:pt x="241" y="519"/>
                    </a:lnTo>
                    <a:lnTo>
                      <a:pt x="221" y="491"/>
                    </a:lnTo>
                    <a:lnTo>
                      <a:pt x="256" y="465"/>
                    </a:lnTo>
                    <a:close/>
                    <a:moveTo>
                      <a:pt x="313" y="718"/>
                    </a:moveTo>
                    <a:lnTo>
                      <a:pt x="312" y="707"/>
                    </a:lnTo>
                    <a:lnTo>
                      <a:pt x="313" y="718"/>
                    </a:lnTo>
                    <a:lnTo>
                      <a:pt x="335" y="716"/>
                    </a:lnTo>
                    <a:lnTo>
                      <a:pt x="313" y="718"/>
                    </a:lnTo>
                    <a:close/>
                    <a:moveTo>
                      <a:pt x="356" y="714"/>
                    </a:moveTo>
                    <a:lnTo>
                      <a:pt x="357" y="731"/>
                    </a:lnTo>
                    <a:lnTo>
                      <a:pt x="358" y="746"/>
                    </a:lnTo>
                    <a:lnTo>
                      <a:pt x="357" y="760"/>
                    </a:lnTo>
                    <a:lnTo>
                      <a:pt x="356" y="774"/>
                    </a:lnTo>
                    <a:lnTo>
                      <a:pt x="354" y="787"/>
                    </a:lnTo>
                    <a:lnTo>
                      <a:pt x="351" y="799"/>
                    </a:lnTo>
                    <a:lnTo>
                      <a:pt x="348" y="812"/>
                    </a:lnTo>
                    <a:lnTo>
                      <a:pt x="345" y="823"/>
                    </a:lnTo>
                    <a:lnTo>
                      <a:pt x="336" y="845"/>
                    </a:lnTo>
                    <a:lnTo>
                      <a:pt x="325" y="865"/>
                    </a:lnTo>
                    <a:lnTo>
                      <a:pt x="315" y="884"/>
                    </a:lnTo>
                    <a:lnTo>
                      <a:pt x="304" y="903"/>
                    </a:lnTo>
                    <a:lnTo>
                      <a:pt x="266" y="880"/>
                    </a:lnTo>
                    <a:lnTo>
                      <a:pt x="276" y="864"/>
                    </a:lnTo>
                    <a:lnTo>
                      <a:pt x="285" y="847"/>
                    </a:lnTo>
                    <a:lnTo>
                      <a:pt x="295" y="830"/>
                    </a:lnTo>
                    <a:lnTo>
                      <a:pt x="302" y="811"/>
                    </a:lnTo>
                    <a:lnTo>
                      <a:pt x="305" y="801"/>
                    </a:lnTo>
                    <a:lnTo>
                      <a:pt x="308" y="790"/>
                    </a:lnTo>
                    <a:lnTo>
                      <a:pt x="310" y="780"/>
                    </a:lnTo>
                    <a:lnTo>
                      <a:pt x="312" y="769"/>
                    </a:lnTo>
                    <a:lnTo>
                      <a:pt x="313" y="757"/>
                    </a:lnTo>
                    <a:lnTo>
                      <a:pt x="314" y="745"/>
                    </a:lnTo>
                    <a:lnTo>
                      <a:pt x="314" y="732"/>
                    </a:lnTo>
                    <a:lnTo>
                      <a:pt x="313" y="718"/>
                    </a:lnTo>
                    <a:lnTo>
                      <a:pt x="356" y="714"/>
                    </a:lnTo>
                    <a:close/>
                    <a:moveTo>
                      <a:pt x="304" y="903"/>
                    </a:moveTo>
                    <a:lnTo>
                      <a:pt x="294" y="920"/>
                    </a:lnTo>
                    <a:lnTo>
                      <a:pt x="284" y="937"/>
                    </a:lnTo>
                    <a:lnTo>
                      <a:pt x="276" y="954"/>
                    </a:lnTo>
                    <a:lnTo>
                      <a:pt x="270" y="972"/>
                    </a:lnTo>
                    <a:lnTo>
                      <a:pt x="268" y="981"/>
                    </a:lnTo>
                    <a:lnTo>
                      <a:pt x="266" y="992"/>
                    </a:lnTo>
                    <a:lnTo>
                      <a:pt x="265" y="1001"/>
                    </a:lnTo>
                    <a:lnTo>
                      <a:pt x="265" y="1011"/>
                    </a:lnTo>
                    <a:lnTo>
                      <a:pt x="266" y="1022"/>
                    </a:lnTo>
                    <a:lnTo>
                      <a:pt x="268" y="1034"/>
                    </a:lnTo>
                    <a:lnTo>
                      <a:pt x="270" y="1046"/>
                    </a:lnTo>
                    <a:lnTo>
                      <a:pt x="274" y="1058"/>
                    </a:lnTo>
                    <a:lnTo>
                      <a:pt x="232" y="1071"/>
                    </a:lnTo>
                    <a:lnTo>
                      <a:pt x="228" y="1056"/>
                    </a:lnTo>
                    <a:lnTo>
                      <a:pt x="224" y="1041"/>
                    </a:lnTo>
                    <a:lnTo>
                      <a:pt x="222" y="1026"/>
                    </a:lnTo>
                    <a:lnTo>
                      <a:pt x="221" y="1013"/>
                    </a:lnTo>
                    <a:lnTo>
                      <a:pt x="221" y="1000"/>
                    </a:lnTo>
                    <a:lnTo>
                      <a:pt x="222" y="988"/>
                    </a:lnTo>
                    <a:lnTo>
                      <a:pt x="224" y="975"/>
                    </a:lnTo>
                    <a:lnTo>
                      <a:pt x="226" y="964"/>
                    </a:lnTo>
                    <a:lnTo>
                      <a:pt x="229" y="953"/>
                    </a:lnTo>
                    <a:lnTo>
                      <a:pt x="233" y="943"/>
                    </a:lnTo>
                    <a:lnTo>
                      <a:pt x="238" y="931"/>
                    </a:lnTo>
                    <a:lnTo>
                      <a:pt x="243" y="921"/>
                    </a:lnTo>
                    <a:lnTo>
                      <a:pt x="255" y="901"/>
                    </a:lnTo>
                    <a:lnTo>
                      <a:pt x="266" y="880"/>
                    </a:lnTo>
                    <a:lnTo>
                      <a:pt x="304" y="903"/>
                    </a:lnTo>
                    <a:close/>
                    <a:moveTo>
                      <a:pt x="274" y="1058"/>
                    </a:moveTo>
                    <a:lnTo>
                      <a:pt x="275" y="1061"/>
                    </a:lnTo>
                    <a:lnTo>
                      <a:pt x="276" y="1065"/>
                    </a:lnTo>
                    <a:lnTo>
                      <a:pt x="277" y="1069"/>
                    </a:lnTo>
                    <a:lnTo>
                      <a:pt x="276" y="1073"/>
                    </a:lnTo>
                    <a:lnTo>
                      <a:pt x="275" y="1077"/>
                    </a:lnTo>
                    <a:lnTo>
                      <a:pt x="272" y="1080"/>
                    </a:lnTo>
                    <a:lnTo>
                      <a:pt x="267" y="1083"/>
                    </a:lnTo>
                    <a:lnTo>
                      <a:pt x="261" y="1086"/>
                    </a:lnTo>
                    <a:lnTo>
                      <a:pt x="254" y="1088"/>
                    </a:lnTo>
                    <a:lnTo>
                      <a:pt x="248" y="1088"/>
                    </a:lnTo>
                    <a:lnTo>
                      <a:pt x="243" y="1087"/>
                    </a:lnTo>
                    <a:lnTo>
                      <a:pt x="240" y="1085"/>
                    </a:lnTo>
                    <a:lnTo>
                      <a:pt x="237" y="1083"/>
                    </a:lnTo>
                    <a:lnTo>
                      <a:pt x="235" y="1080"/>
                    </a:lnTo>
                    <a:lnTo>
                      <a:pt x="234" y="1076"/>
                    </a:lnTo>
                    <a:lnTo>
                      <a:pt x="232" y="1071"/>
                    </a:lnTo>
                    <a:lnTo>
                      <a:pt x="274" y="1058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78" name="Freeform 775">
                <a:extLst>
                  <a:ext uri="{FF2B5EF4-FFF2-40B4-BE49-F238E27FC236}">
                    <a16:creationId xmlns:a16="http://schemas.microsoft.com/office/drawing/2014/main" id="{08B4A5A1-35D9-408A-8270-7A7CEB8CE37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91" y="1679"/>
                <a:ext cx="17" cy="79"/>
              </a:xfrm>
              <a:custGeom>
                <a:avLst/>
                <a:gdLst>
                  <a:gd name="T0" fmla="*/ 0 w 324"/>
                  <a:gd name="T1" fmla="*/ 0 h 1505"/>
                  <a:gd name="T2" fmla="*/ 0 w 324"/>
                  <a:gd name="T3" fmla="*/ 0 h 1505"/>
                  <a:gd name="T4" fmla="*/ 0 w 324"/>
                  <a:gd name="T5" fmla="*/ 0 h 1505"/>
                  <a:gd name="T6" fmla="*/ 0 w 324"/>
                  <a:gd name="T7" fmla="*/ 0 h 1505"/>
                  <a:gd name="T8" fmla="*/ 0 w 324"/>
                  <a:gd name="T9" fmla="*/ 0 h 1505"/>
                  <a:gd name="T10" fmla="*/ 0 w 324"/>
                  <a:gd name="T11" fmla="*/ 0 h 1505"/>
                  <a:gd name="T12" fmla="*/ 0 w 324"/>
                  <a:gd name="T13" fmla="*/ 0 h 1505"/>
                  <a:gd name="T14" fmla="*/ 0 w 324"/>
                  <a:gd name="T15" fmla="*/ 0 h 1505"/>
                  <a:gd name="T16" fmla="*/ 1 w 324"/>
                  <a:gd name="T17" fmla="*/ 0 h 1505"/>
                  <a:gd name="T18" fmla="*/ 1 w 324"/>
                  <a:gd name="T19" fmla="*/ 1 h 1505"/>
                  <a:gd name="T20" fmla="*/ 1 w 324"/>
                  <a:gd name="T21" fmla="*/ 1 h 1505"/>
                  <a:gd name="T22" fmla="*/ 1 w 324"/>
                  <a:gd name="T23" fmla="*/ 1 h 1505"/>
                  <a:gd name="T24" fmla="*/ 1 w 324"/>
                  <a:gd name="T25" fmla="*/ 1 h 1505"/>
                  <a:gd name="T26" fmla="*/ 1 w 324"/>
                  <a:gd name="T27" fmla="*/ 1 h 1505"/>
                  <a:gd name="T28" fmla="*/ 1 w 324"/>
                  <a:gd name="T29" fmla="*/ 1 h 1505"/>
                  <a:gd name="T30" fmla="*/ 1 w 324"/>
                  <a:gd name="T31" fmla="*/ 1 h 1505"/>
                  <a:gd name="T32" fmla="*/ 1 w 324"/>
                  <a:gd name="T33" fmla="*/ 1 h 1505"/>
                  <a:gd name="T34" fmla="*/ 0 w 324"/>
                  <a:gd name="T35" fmla="*/ 0 h 1505"/>
                  <a:gd name="T36" fmla="*/ 0 w 324"/>
                  <a:gd name="T37" fmla="*/ 0 h 1505"/>
                  <a:gd name="T38" fmla="*/ 0 w 324"/>
                  <a:gd name="T39" fmla="*/ 0 h 1505"/>
                  <a:gd name="T40" fmla="*/ 1 w 324"/>
                  <a:gd name="T41" fmla="*/ 1 h 1505"/>
                  <a:gd name="T42" fmla="*/ 1 w 324"/>
                  <a:gd name="T43" fmla="*/ 1 h 1505"/>
                  <a:gd name="T44" fmla="*/ 1 w 324"/>
                  <a:gd name="T45" fmla="*/ 1 h 1505"/>
                  <a:gd name="T46" fmla="*/ 1 w 324"/>
                  <a:gd name="T47" fmla="*/ 1 h 1505"/>
                  <a:gd name="T48" fmla="*/ 0 w 324"/>
                  <a:gd name="T49" fmla="*/ 1 h 1505"/>
                  <a:gd name="T50" fmla="*/ 1 w 324"/>
                  <a:gd name="T51" fmla="*/ 1 h 1505"/>
                  <a:gd name="T52" fmla="*/ 1 w 324"/>
                  <a:gd name="T53" fmla="*/ 1 h 1505"/>
                  <a:gd name="T54" fmla="*/ 1 w 324"/>
                  <a:gd name="T55" fmla="*/ 1 h 1505"/>
                  <a:gd name="T56" fmla="*/ 1 w 324"/>
                  <a:gd name="T57" fmla="*/ 1 h 1505"/>
                  <a:gd name="T58" fmla="*/ 1 w 324"/>
                  <a:gd name="T59" fmla="*/ 2 h 1505"/>
                  <a:gd name="T60" fmla="*/ 0 w 324"/>
                  <a:gd name="T61" fmla="*/ 2 h 1505"/>
                  <a:gd name="T62" fmla="*/ 0 w 324"/>
                  <a:gd name="T63" fmla="*/ 2 h 1505"/>
                  <a:gd name="T64" fmla="*/ 0 w 324"/>
                  <a:gd name="T65" fmla="*/ 2 h 1505"/>
                  <a:gd name="T66" fmla="*/ 0 w 324"/>
                  <a:gd name="T67" fmla="*/ 2 h 1505"/>
                  <a:gd name="T68" fmla="*/ 0 w 324"/>
                  <a:gd name="T69" fmla="*/ 2 h 1505"/>
                  <a:gd name="T70" fmla="*/ 0 w 324"/>
                  <a:gd name="T71" fmla="*/ 2 h 1505"/>
                  <a:gd name="T72" fmla="*/ 0 w 324"/>
                  <a:gd name="T73" fmla="*/ 2 h 1505"/>
                  <a:gd name="T74" fmla="*/ 0 w 324"/>
                  <a:gd name="T75" fmla="*/ 2 h 1505"/>
                  <a:gd name="T76" fmla="*/ 0 w 324"/>
                  <a:gd name="T77" fmla="*/ 1 h 1505"/>
                  <a:gd name="T78" fmla="*/ 0 w 324"/>
                  <a:gd name="T79" fmla="*/ 2 h 1505"/>
                  <a:gd name="T80" fmla="*/ 0 w 324"/>
                  <a:gd name="T81" fmla="*/ 3 h 1505"/>
                  <a:gd name="T82" fmla="*/ 0 w 324"/>
                  <a:gd name="T83" fmla="*/ 3 h 1505"/>
                  <a:gd name="T84" fmla="*/ 0 w 324"/>
                  <a:gd name="T85" fmla="*/ 3 h 1505"/>
                  <a:gd name="T86" fmla="*/ 0 w 324"/>
                  <a:gd name="T87" fmla="*/ 3 h 1505"/>
                  <a:gd name="T88" fmla="*/ 0 w 324"/>
                  <a:gd name="T89" fmla="*/ 3 h 1505"/>
                  <a:gd name="T90" fmla="*/ 0 w 324"/>
                  <a:gd name="T91" fmla="*/ 2 h 1505"/>
                  <a:gd name="T92" fmla="*/ 0 w 324"/>
                  <a:gd name="T93" fmla="*/ 3 h 1505"/>
                  <a:gd name="T94" fmla="*/ 0 w 324"/>
                  <a:gd name="T95" fmla="*/ 3 h 1505"/>
                  <a:gd name="T96" fmla="*/ 0 w 324"/>
                  <a:gd name="T97" fmla="*/ 4 h 1505"/>
                  <a:gd name="T98" fmla="*/ 0 w 324"/>
                  <a:gd name="T99" fmla="*/ 4 h 1505"/>
                  <a:gd name="T100" fmla="*/ 0 w 324"/>
                  <a:gd name="T101" fmla="*/ 4 h 1505"/>
                  <a:gd name="T102" fmla="*/ 0 w 324"/>
                  <a:gd name="T103" fmla="*/ 4 h 1505"/>
                  <a:gd name="T104" fmla="*/ 0 w 324"/>
                  <a:gd name="T105" fmla="*/ 4 h 1505"/>
                  <a:gd name="T106" fmla="*/ 0 w 324"/>
                  <a:gd name="T107" fmla="*/ 4 h 1505"/>
                  <a:gd name="T108" fmla="*/ 0 w 324"/>
                  <a:gd name="T109" fmla="*/ 3 h 1505"/>
                  <a:gd name="T110" fmla="*/ 0 w 324"/>
                  <a:gd name="T111" fmla="*/ 3 h 1505"/>
                  <a:gd name="T112" fmla="*/ 0 w 324"/>
                  <a:gd name="T113" fmla="*/ 4 h 1505"/>
                  <a:gd name="T114" fmla="*/ 0 w 324"/>
                  <a:gd name="T115" fmla="*/ 4 h 1505"/>
                  <a:gd name="T116" fmla="*/ 0 w 324"/>
                  <a:gd name="T117" fmla="*/ 4 h 1505"/>
                  <a:gd name="T118" fmla="*/ 0 w 324"/>
                  <a:gd name="T119" fmla="*/ 4 h 1505"/>
                  <a:gd name="T120" fmla="*/ 0 w 324"/>
                  <a:gd name="T121" fmla="*/ 4 h 1505"/>
                  <a:gd name="T122" fmla="*/ 0 w 324"/>
                  <a:gd name="T123" fmla="*/ 4 h 150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24" h="1505">
                    <a:moveTo>
                      <a:pt x="43" y="43"/>
                    </a:moveTo>
                    <a:lnTo>
                      <a:pt x="39" y="41"/>
                    </a:lnTo>
                    <a:lnTo>
                      <a:pt x="36" y="37"/>
                    </a:lnTo>
                    <a:lnTo>
                      <a:pt x="34" y="35"/>
                    </a:lnTo>
                    <a:lnTo>
                      <a:pt x="32" y="31"/>
                    </a:lnTo>
                    <a:lnTo>
                      <a:pt x="31" y="28"/>
                    </a:lnTo>
                    <a:lnTo>
                      <a:pt x="31" y="23"/>
                    </a:lnTo>
                    <a:lnTo>
                      <a:pt x="33" y="18"/>
                    </a:lnTo>
                    <a:lnTo>
                      <a:pt x="37" y="12"/>
                    </a:lnTo>
                    <a:lnTo>
                      <a:pt x="41" y="7"/>
                    </a:lnTo>
                    <a:lnTo>
                      <a:pt x="45" y="3"/>
                    </a:lnTo>
                    <a:lnTo>
                      <a:pt x="49" y="1"/>
                    </a:lnTo>
                    <a:lnTo>
                      <a:pt x="53" y="0"/>
                    </a:lnTo>
                    <a:lnTo>
                      <a:pt x="56" y="1"/>
                    </a:lnTo>
                    <a:lnTo>
                      <a:pt x="60" y="2"/>
                    </a:lnTo>
                    <a:lnTo>
                      <a:pt x="63" y="4"/>
                    </a:lnTo>
                    <a:lnTo>
                      <a:pt x="67" y="6"/>
                    </a:lnTo>
                    <a:lnTo>
                      <a:pt x="43" y="43"/>
                    </a:lnTo>
                    <a:close/>
                    <a:moveTo>
                      <a:pt x="67" y="6"/>
                    </a:moveTo>
                    <a:lnTo>
                      <a:pt x="79" y="14"/>
                    </a:lnTo>
                    <a:lnTo>
                      <a:pt x="107" y="35"/>
                    </a:lnTo>
                    <a:lnTo>
                      <a:pt x="127" y="51"/>
                    </a:lnTo>
                    <a:lnTo>
                      <a:pt x="149" y="69"/>
                    </a:lnTo>
                    <a:lnTo>
                      <a:pt x="172" y="90"/>
                    </a:lnTo>
                    <a:lnTo>
                      <a:pt x="196" y="112"/>
                    </a:lnTo>
                    <a:lnTo>
                      <a:pt x="220" y="136"/>
                    </a:lnTo>
                    <a:lnTo>
                      <a:pt x="243" y="162"/>
                    </a:lnTo>
                    <a:lnTo>
                      <a:pt x="255" y="176"/>
                    </a:lnTo>
                    <a:lnTo>
                      <a:pt x="265" y="190"/>
                    </a:lnTo>
                    <a:lnTo>
                      <a:pt x="275" y="203"/>
                    </a:lnTo>
                    <a:lnTo>
                      <a:pt x="284" y="218"/>
                    </a:lnTo>
                    <a:lnTo>
                      <a:pt x="294" y="232"/>
                    </a:lnTo>
                    <a:lnTo>
                      <a:pt x="301" y="247"/>
                    </a:lnTo>
                    <a:lnTo>
                      <a:pt x="308" y="262"/>
                    </a:lnTo>
                    <a:lnTo>
                      <a:pt x="314" y="277"/>
                    </a:lnTo>
                    <a:lnTo>
                      <a:pt x="318" y="292"/>
                    </a:lnTo>
                    <a:lnTo>
                      <a:pt x="322" y="307"/>
                    </a:lnTo>
                    <a:lnTo>
                      <a:pt x="324" y="322"/>
                    </a:lnTo>
                    <a:lnTo>
                      <a:pt x="324" y="337"/>
                    </a:lnTo>
                    <a:lnTo>
                      <a:pt x="281" y="337"/>
                    </a:lnTo>
                    <a:lnTo>
                      <a:pt x="280" y="324"/>
                    </a:lnTo>
                    <a:lnTo>
                      <a:pt x="278" y="311"/>
                    </a:lnTo>
                    <a:lnTo>
                      <a:pt x="275" y="298"/>
                    </a:lnTo>
                    <a:lnTo>
                      <a:pt x="271" y="285"/>
                    </a:lnTo>
                    <a:lnTo>
                      <a:pt x="265" y="272"/>
                    </a:lnTo>
                    <a:lnTo>
                      <a:pt x="259" y="259"/>
                    </a:lnTo>
                    <a:lnTo>
                      <a:pt x="252" y="246"/>
                    </a:lnTo>
                    <a:lnTo>
                      <a:pt x="243" y="234"/>
                    </a:lnTo>
                    <a:lnTo>
                      <a:pt x="235" y="221"/>
                    </a:lnTo>
                    <a:lnTo>
                      <a:pt x="226" y="208"/>
                    </a:lnTo>
                    <a:lnTo>
                      <a:pt x="216" y="196"/>
                    </a:lnTo>
                    <a:lnTo>
                      <a:pt x="206" y="184"/>
                    </a:lnTo>
                    <a:lnTo>
                      <a:pt x="184" y="160"/>
                    </a:lnTo>
                    <a:lnTo>
                      <a:pt x="162" y="139"/>
                    </a:lnTo>
                    <a:lnTo>
                      <a:pt x="140" y="118"/>
                    </a:lnTo>
                    <a:lnTo>
                      <a:pt x="119" y="100"/>
                    </a:lnTo>
                    <a:lnTo>
                      <a:pt x="98" y="83"/>
                    </a:lnTo>
                    <a:lnTo>
                      <a:pt x="80" y="69"/>
                    </a:lnTo>
                    <a:lnTo>
                      <a:pt x="53" y="50"/>
                    </a:lnTo>
                    <a:lnTo>
                      <a:pt x="43" y="43"/>
                    </a:lnTo>
                    <a:lnTo>
                      <a:pt x="67" y="6"/>
                    </a:lnTo>
                    <a:close/>
                    <a:moveTo>
                      <a:pt x="324" y="337"/>
                    </a:moveTo>
                    <a:lnTo>
                      <a:pt x="324" y="351"/>
                    </a:lnTo>
                    <a:lnTo>
                      <a:pt x="322" y="364"/>
                    </a:lnTo>
                    <a:lnTo>
                      <a:pt x="319" y="377"/>
                    </a:lnTo>
                    <a:lnTo>
                      <a:pt x="315" y="390"/>
                    </a:lnTo>
                    <a:lnTo>
                      <a:pt x="311" y="403"/>
                    </a:lnTo>
                    <a:lnTo>
                      <a:pt x="305" y="415"/>
                    </a:lnTo>
                    <a:lnTo>
                      <a:pt x="298" y="427"/>
                    </a:lnTo>
                    <a:lnTo>
                      <a:pt x="291" y="440"/>
                    </a:lnTo>
                    <a:lnTo>
                      <a:pt x="273" y="464"/>
                    </a:lnTo>
                    <a:lnTo>
                      <a:pt x="254" y="489"/>
                    </a:lnTo>
                    <a:lnTo>
                      <a:pt x="233" y="513"/>
                    </a:lnTo>
                    <a:lnTo>
                      <a:pt x="211" y="539"/>
                    </a:lnTo>
                    <a:lnTo>
                      <a:pt x="178" y="509"/>
                    </a:lnTo>
                    <a:lnTo>
                      <a:pt x="198" y="487"/>
                    </a:lnTo>
                    <a:lnTo>
                      <a:pt x="217" y="464"/>
                    </a:lnTo>
                    <a:lnTo>
                      <a:pt x="234" y="443"/>
                    </a:lnTo>
                    <a:lnTo>
                      <a:pt x="250" y="421"/>
                    </a:lnTo>
                    <a:lnTo>
                      <a:pt x="257" y="411"/>
                    </a:lnTo>
                    <a:lnTo>
                      <a:pt x="263" y="401"/>
                    </a:lnTo>
                    <a:lnTo>
                      <a:pt x="268" y="389"/>
                    </a:lnTo>
                    <a:lnTo>
                      <a:pt x="272" y="379"/>
                    </a:lnTo>
                    <a:lnTo>
                      <a:pt x="276" y="369"/>
                    </a:lnTo>
                    <a:lnTo>
                      <a:pt x="278" y="358"/>
                    </a:lnTo>
                    <a:lnTo>
                      <a:pt x="280" y="347"/>
                    </a:lnTo>
                    <a:lnTo>
                      <a:pt x="281" y="337"/>
                    </a:lnTo>
                    <a:lnTo>
                      <a:pt x="324" y="337"/>
                    </a:lnTo>
                    <a:close/>
                    <a:moveTo>
                      <a:pt x="211" y="539"/>
                    </a:moveTo>
                    <a:lnTo>
                      <a:pt x="183" y="570"/>
                    </a:lnTo>
                    <a:lnTo>
                      <a:pt x="155" y="601"/>
                    </a:lnTo>
                    <a:lnTo>
                      <a:pt x="142" y="619"/>
                    </a:lnTo>
                    <a:lnTo>
                      <a:pt x="129" y="636"/>
                    </a:lnTo>
                    <a:lnTo>
                      <a:pt x="116" y="654"/>
                    </a:lnTo>
                    <a:lnTo>
                      <a:pt x="104" y="673"/>
                    </a:lnTo>
                    <a:lnTo>
                      <a:pt x="93" y="692"/>
                    </a:lnTo>
                    <a:lnTo>
                      <a:pt x="83" y="713"/>
                    </a:lnTo>
                    <a:lnTo>
                      <a:pt x="74" y="734"/>
                    </a:lnTo>
                    <a:lnTo>
                      <a:pt x="65" y="756"/>
                    </a:lnTo>
                    <a:lnTo>
                      <a:pt x="58" y="778"/>
                    </a:lnTo>
                    <a:lnTo>
                      <a:pt x="52" y="803"/>
                    </a:lnTo>
                    <a:lnTo>
                      <a:pt x="48" y="827"/>
                    </a:lnTo>
                    <a:lnTo>
                      <a:pt x="46" y="853"/>
                    </a:lnTo>
                    <a:lnTo>
                      <a:pt x="2" y="851"/>
                    </a:lnTo>
                    <a:lnTo>
                      <a:pt x="5" y="822"/>
                    </a:lnTo>
                    <a:lnTo>
                      <a:pt x="9" y="795"/>
                    </a:lnTo>
                    <a:lnTo>
                      <a:pt x="15" y="768"/>
                    </a:lnTo>
                    <a:lnTo>
                      <a:pt x="22" y="744"/>
                    </a:lnTo>
                    <a:lnTo>
                      <a:pt x="32" y="719"/>
                    </a:lnTo>
                    <a:lnTo>
                      <a:pt x="42" y="696"/>
                    </a:lnTo>
                    <a:lnTo>
                      <a:pt x="53" y="675"/>
                    </a:lnTo>
                    <a:lnTo>
                      <a:pt x="64" y="653"/>
                    </a:lnTo>
                    <a:lnTo>
                      <a:pt x="78" y="633"/>
                    </a:lnTo>
                    <a:lnTo>
                      <a:pt x="91" y="614"/>
                    </a:lnTo>
                    <a:lnTo>
                      <a:pt x="105" y="595"/>
                    </a:lnTo>
                    <a:lnTo>
                      <a:pt x="120" y="577"/>
                    </a:lnTo>
                    <a:lnTo>
                      <a:pt x="148" y="542"/>
                    </a:lnTo>
                    <a:lnTo>
                      <a:pt x="178" y="509"/>
                    </a:lnTo>
                    <a:lnTo>
                      <a:pt x="211" y="539"/>
                    </a:lnTo>
                    <a:close/>
                    <a:moveTo>
                      <a:pt x="46" y="853"/>
                    </a:moveTo>
                    <a:lnTo>
                      <a:pt x="44" y="891"/>
                    </a:lnTo>
                    <a:lnTo>
                      <a:pt x="45" y="926"/>
                    </a:lnTo>
                    <a:lnTo>
                      <a:pt x="47" y="958"/>
                    </a:lnTo>
                    <a:lnTo>
                      <a:pt x="50" y="990"/>
                    </a:lnTo>
                    <a:lnTo>
                      <a:pt x="54" y="1021"/>
                    </a:lnTo>
                    <a:lnTo>
                      <a:pt x="59" y="1049"/>
                    </a:lnTo>
                    <a:lnTo>
                      <a:pt x="64" y="1077"/>
                    </a:lnTo>
                    <a:lnTo>
                      <a:pt x="69" y="1105"/>
                    </a:lnTo>
                    <a:lnTo>
                      <a:pt x="26" y="1113"/>
                    </a:lnTo>
                    <a:lnTo>
                      <a:pt x="21" y="1085"/>
                    </a:lnTo>
                    <a:lnTo>
                      <a:pt x="15" y="1056"/>
                    </a:lnTo>
                    <a:lnTo>
                      <a:pt x="10" y="1025"/>
                    </a:lnTo>
                    <a:lnTo>
                      <a:pt x="6" y="994"/>
                    </a:lnTo>
                    <a:lnTo>
                      <a:pt x="3" y="960"/>
                    </a:lnTo>
                    <a:lnTo>
                      <a:pt x="1" y="927"/>
                    </a:lnTo>
                    <a:lnTo>
                      <a:pt x="0" y="890"/>
                    </a:lnTo>
                    <a:lnTo>
                      <a:pt x="2" y="851"/>
                    </a:lnTo>
                    <a:lnTo>
                      <a:pt x="46" y="853"/>
                    </a:lnTo>
                    <a:close/>
                    <a:moveTo>
                      <a:pt x="69" y="1105"/>
                    </a:moveTo>
                    <a:lnTo>
                      <a:pt x="79" y="1148"/>
                    </a:lnTo>
                    <a:lnTo>
                      <a:pt x="86" y="1191"/>
                    </a:lnTo>
                    <a:lnTo>
                      <a:pt x="88" y="1212"/>
                    </a:lnTo>
                    <a:lnTo>
                      <a:pt x="90" y="1234"/>
                    </a:lnTo>
                    <a:lnTo>
                      <a:pt x="92" y="1256"/>
                    </a:lnTo>
                    <a:lnTo>
                      <a:pt x="92" y="1279"/>
                    </a:lnTo>
                    <a:lnTo>
                      <a:pt x="91" y="1301"/>
                    </a:lnTo>
                    <a:lnTo>
                      <a:pt x="89" y="1326"/>
                    </a:lnTo>
                    <a:lnTo>
                      <a:pt x="86" y="1350"/>
                    </a:lnTo>
                    <a:lnTo>
                      <a:pt x="81" y="1376"/>
                    </a:lnTo>
                    <a:lnTo>
                      <a:pt x="75" y="1403"/>
                    </a:lnTo>
                    <a:lnTo>
                      <a:pt x="66" y="1430"/>
                    </a:lnTo>
                    <a:lnTo>
                      <a:pt x="56" y="1460"/>
                    </a:lnTo>
                    <a:lnTo>
                      <a:pt x="44" y="1491"/>
                    </a:lnTo>
                    <a:lnTo>
                      <a:pt x="4" y="1473"/>
                    </a:lnTo>
                    <a:lnTo>
                      <a:pt x="15" y="1445"/>
                    </a:lnTo>
                    <a:lnTo>
                      <a:pt x="24" y="1418"/>
                    </a:lnTo>
                    <a:lnTo>
                      <a:pt x="32" y="1392"/>
                    </a:lnTo>
                    <a:lnTo>
                      <a:pt x="38" y="1368"/>
                    </a:lnTo>
                    <a:lnTo>
                      <a:pt x="42" y="1343"/>
                    </a:lnTo>
                    <a:lnTo>
                      <a:pt x="46" y="1321"/>
                    </a:lnTo>
                    <a:lnTo>
                      <a:pt x="47" y="1298"/>
                    </a:lnTo>
                    <a:lnTo>
                      <a:pt x="48" y="1277"/>
                    </a:lnTo>
                    <a:lnTo>
                      <a:pt x="48" y="1255"/>
                    </a:lnTo>
                    <a:lnTo>
                      <a:pt x="46" y="1235"/>
                    </a:lnTo>
                    <a:lnTo>
                      <a:pt x="44" y="1214"/>
                    </a:lnTo>
                    <a:lnTo>
                      <a:pt x="42" y="1194"/>
                    </a:lnTo>
                    <a:lnTo>
                      <a:pt x="35" y="1154"/>
                    </a:lnTo>
                    <a:lnTo>
                      <a:pt x="26" y="1113"/>
                    </a:lnTo>
                    <a:lnTo>
                      <a:pt x="69" y="1105"/>
                    </a:lnTo>
                    <a:close/>
                    <a:moveTo>
                      <a:pt x="44" y="1491"/>
                    </a:moveTo>
                    <a:lnTo>
                      <a:pt x="42" y="1494"/>
                    </a:lnTo>
                    <a:lnTo>
                      <a:pt x="41" y="1498"/>
                    </a:lnTo>
                    <a:lnTo>
                      <a:pt x="38" y="1501"/>
                    </a:lnTo>
                    <a:lnTo>
                      <a:pt x="36" y="1503"/>
                    </a:lnTo>
                    <a:lnTo>
                      <a:pt x="32" y="1505"/>
                    </a:lnTo>
                    <a:lnTo>
                      <a:pt x="27" y="1505"/>
                    </a:lnTo>
                    <a:lnTo>
                      <a:pt x="22" y="1504"/>
                    </a:lnTo>
                    <a:lnTo>
                      <a:pt x="15" y="1502"/>
                    </a:lnTo>
                    <a:lnTo>
                      <a:pt x="9" y="1499"/>
                    </a:lnTo>
                    <a:lnTo>
                      <a:pt x="4" y="1496"/>
                    </a:lnTo>
                    <a:lnTo>
                      <a:pt x="2" y="1492"/>
                    </a:lnTo>
                    <a:lnTo>
                      <a:pt x="0" y="1488"/>
                    </a:lnTo>
                    <a:lnTo>
                      <a:pt x="0" y="1484"/>
                    </a:lnTo>
                    <a:lnTo>
                      <a:pt x="1" y="1480"/>
                    </a:lnTo>
                    <a:lnTo>
                      <a:pt x="2" y="1477"/>
                    </a:lnTo>
                    <a:lnTo>
                      <a:pt x="4" y="1473"/>
                    </a:lnTo>
                    <a:lnTo>
                      <a:pt x="44" y="1491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79" name="Freeform 776">
                <a:extLst>
                  <a:ext uri="{FF2B5EF4-FFF2-40B4-BE49-F238E27FC236}">
                    <a16:creationId xmlns:a16="http://schemas.microsoft.com/office/drawing/2014/main" id="{30D163DD-ABC1-438D-9587-6FB93625F5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86" y="1669"/>
                <a:ext cx="15" cy="46"/>
              </a:xfrm>
              <a:custGeom>
                <a:avLst/>
                <a:gdLst>
                  <a:gd name="T0" fmla="*/ 0 w 295"/>
                  <a:gd name="T1" fmla="*/ 0 h 874"/>
                  <a:gd name="T2" fmla="*/ 0 w 295"/>
                  <a:gd name="T3" fmla="*/ 0 h 874"/>
                  <a:gd name="T4" fmla="*/ 0 w 295"/>
                  <a:gd name="T5" fmla="*/ 0 h 874"/>
                  <a:gd name="T6" fmla="*/ 0 w 295"/>
                  <a:gd name="T7" fmla="*/ 0 h 874"/>
                  <a:gd name="T8" fmla="*/ 0 w 295"/>
                  <a:gd name="T9" fmla="*/ 0 h 874"/>
                  <a:gd name="T10" fmla="*/ 0 w 295"/>
                  <a:gd name="T11" fmla="*/ 0 h 874"/>
                  <a:gd name="T12" fmla="*/ 0 w 295"/>
                  <a:gd name="T13" fmla="*/ 0 h 874"/>
                  <a:gd name="T14" fmla="*/ 0 w 295"/>
                  <a:gd name="T15" fmla="*/ 0 h 874"/>
                  <a:gd name="T16" fmla="*/ 0 w 295"/>
                  <a:gd name="T17" fmla="*/ 0 h 874"/>
                  <a:gd name="T18" fmla="*/ 0 w 295"/>
                  <a:gd name="T19" fmla="*/ 0 h 874"/>
                  <a:gd name="T20" fmla="*/ 0 w 295"/>
                  <a:gd name="T21" fmla="*/ 0 h 874"/>
                  <a:gd name="T22" fmla="*/ 0 w 295"/>
                  <a:gd name="T23" fmla="*/ 0 h 874"/>
                  <a:gd name="T24" fmla="*/ 0 w 295"/>
                  <a:gd name="T25" fmla="*/ 0 h 874"/>
                  <a:gd name="T26" fmla="*/ 1 w 295"/>
                  <a:gd name="T27" fmla="*/ 0 h 874"/>
                  <a:gd name="T28" fmla="*/ 1 w 295"/>
                  <a:gd name="T29" fmla="*/ 1 h 874"/>
                  <a:gd name="T30" fmla="*/ 1 w 295"/>
                  <a:gd name="T31" fmla="*/ 1 h 874"/>
                  <a:gd name="T32" fmla="*/ 1 w 295"/>
                  <a:gd name="T33" fmla="*/ 1 h 874"/>
                  <a:gd name="T34" fmla="*/ 1 w 295"/>
                  <a:gd name="T35" fmla="*/ 1 h 874"/>
                  <a:gd name="T36" fmla="*/ 1 w 295"/>
                  <a:gd name="T37" fmla="*/ 1 h 874"/>
                  <a:gd name="T38" fmla="*/ 1 w 295"/>
                  <a:gd name="T39" fmla="*/ 1 h 874"/>
                  <a:gd name="T40" fmla="*/ 1 w 295"/>
                  <a:gd name="T41" fmla="*/ 1 h 874"/>
                  <a:gd name="T42" fmla="*/ 1 w 295"/>
                  <a:gd name="T43" fmla="*/ 1 h 874"/>
                  <a:gd name="T44" fmla="*/ 1 w 295"/>
                  <a:gd name="T45" fmla="*/ 1 h 874"/>
                  <a:gd name="T46" fmla="*/ 1 w 295"/>
                  <a:gd name="T47" fmla="*/ 1 h 874"/>
                  <a:gd name="T48" fmla="*/ 1 w 295"/>
                  <a:gd name="T49" fmla="*/ 1 h 874"/>
                  <a:gd name="T50" fmla="*/ 1 w 295"/>
                  <a:gd name="T51" fmla="*/ 1 h 874"/>
                  <a:gd name="T52" fmla="*/ 0 w 295"/>
                  <a:gd name="T53" fmla="*/ 1 h 874"/>
                  <a:gd name="T54" fmla="*/ 0 w 295"/>
                  <a:gd name="T55" fmla="*/ 0 h 874"/>
                  <a:gd name="T56" fmla="*/ 0 w 295"/>
                  <a:gd name="T57" fmla="*/ 0 h 874"/>
                  <a:gd name="T58" fmla="*/ 0 w 295"/>
                  <a:gd name="T59" fmla="*/ 0 h 874"/>
                  <a:gd name="T60" fmla="*/ 0 w 295"/>
                  <a:gd name="T61" fmla="*/ 0 h 874"/>
                  <a:gd name="T62" fmla="*/ 0 w 295"/>
                  <a:gd name="T63" fmla="*/ 0 h 874"/>
                  <a:gd name="T64" fmla="*/ 1 w 295"/>
                  <a:gd name="T65" fmla="*/ 1 h 874"/>
                  <a:gd name="T66" fmla="*/ 1 w 295"/>
                  <a:gd name="T67" fmla="*/ 2 h 874"/>
                  <a:gd name="T68" fmla="*/ 1 w 295"/>
                  <a:gd name="T69" fmla="*/ 2 h 874"/>
                  <a:gd name="T70" fmla="*/ 1 w 295"/>
                  <a:gd name="T71" fmla="*/ 2 h 874"/>
                  <a:gd name="T72" fmla="*/ 1 w 295"/>
                  <a:gd name="T73" fmla="*/ 2 h 874"/>
                  <a:gd name="T74" fmla="*/ 1 w 295"/>
                  <a:gd name="T75" fmla="*/ 2 h 874"/>
                  <a:gd name="T76" fmla="*/ 1 w 295"/>
                  <a:gd name="T77" fmla="*/ 2 h 874"/>
                  <a:gd name="T78" fmla="*/ 1 w 295"/>
                  <a:gd name="T79" fmla="*/ 2 h 874"/>
                  <a:gd name="T80" fmla="*/ 1 w 295"/>
                  <a:gd name="T81" fmla="*/ 1 h 874"/>
                  <a:gd name="T82" fmla="*/ 1 w 295"/>
                  <a:gd name="T83" fmla="*/ 1 h 874"/>
                  <a:gd name="T84" fmla="*/ 1 w 295"/>
                  <a:gd name="T85" fmla="*/ 2 h 874"/>
                  <a:gd name="T86" fmla="*/ 1 w 295"/>
                  <a:gd name="T87" fmla="*/ 2 h 874"/>
                  <a:gd name="T88" fmla="*/ 1 w 295"/>
                  <a:gd name="T89" fmla="*/ 2 h 874"/>
                  <a:gd name="T90" fmla="*/ 1 w 295"/>
                  <a:gd name="T91" fmla="*/ 2 h 874"/>
                  <a:gd name="T92" fmla="*/ 1 w 295"/>
                  <a:gd name="T93" fmla="*/ 2 h 874"/>
                  <a:gd name="T94" fmla="*/ 1 w 295"/>
                  <a:gd name="T95" fmla="*/ 2 h 874"/>
                  <a:gd name="T96" fmla="*/ 1 w 295"/>
                  <a:gd name="T97" fmla="*/ 2 h 874"/>
                  <a:gd name="T98" fmla="*/ 1 w 295"/>
                  <a:gd name="T99" fmla="*/ 2 h 874"/>
                  <a:gd name="T100" fmla="*/ 1 w 295"/>
                  <a:gd name="T101" fmla="*/ 2 h 87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95" h="874">
                    <a:moveTo>
                      <a:pt x="13" y="43"/>
                    </a:moveTo>
                    <a:lnTo>
                      <a:pt x="9" y="41"/>
                    </a:lnTo>
                    <a:lnTo>
                      <a:pt x="5" y="38"/>
                    </a:lnTo>
                    <a:lnTo>
                      <a:pt x="3" y="36"/>
                    </a:lnTo>
                    <a:lnTo>
                      <a:pt x="1" y="33"/>
                    </a:lnTo>
                    <a:lnTo>
                      <a:pt x="0" y="29"/>
                    </a:lnTo>
                    <a:lnTo>
                      <a:pt x="0" y="25"/>
                    </a:lnTo>
                    <a:lnTo>
                      <a:pt x="2" y="20"/>
                    </a:lnTo>
                    <a:lnTo>
                      <a:pt x="5" y="13"/>
                    </a:lnTo>
                    <a:lnTo>
                      <a:pt x="10" y="8"/>
                    </a:lnTo>
                    <a:lnTo>
                      <a:pt x="14" y="3"/>
                    </a:lnTo>
                    <a:lnTo>
                      <a:pt x="18" y="1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9" y="2"/>
                    </a:lnTo>
                    <a:lnTo>
                      <a:pt x="32" y="5"/>
                    </a:lnTo>
                    <a:lnTo>
                      <a:pt x="36" y="7"/>
                    </a:lnTo>
                    <a:lnTo>
                      <a:pt x="13" y="43"/>
                    </a:lnTo>
                    <a:close/>
                    <a:moveTo>
                      <a:pt x="36" y="7"/>
                    </a:moveTo>
                    <a:lnTo>
                      <a:pt x="47" y="14"/>
                    </a:lnTo>
                    <a:lnTo>
                      <a:pt x="79" y="37"/>
                    </a:lnTo>
                    <a:lnTo>
                      <a:pt x="100" y="55"/>
                    </a:lnTo>
                    <a:lnTo>
                      <a:pt x="122" y="74"/>
                    </a:lnTo>
                    <a:lnTo>
                      <a:pt x="147" y="98"/>
                    </a:lnTo>
                    <a:lnTo>
                      <a:pt x="171" y="125"/>
                    </a:lnTo>
                    <a:lnTo>
                      <a:pt x="185" y="140"/>
                    </a:lnTo>
                    <a:lnTo>
                      <a:pt x="197" y="155"/>
                    </a:lnTo>
                    <a:lnTo>
                      <a:pt x="208" y="170"/>
                    </a:lnTo>
                    <a:lnTo>
                      <a:pt x="220" y="188"/>
                    </a:lnTo>
                    <a:lnTo>
                      <a:pt x="232" y="205"/>
                    </a:lnTo>
                    <a:lnTo>
                      <a:pt x="242" y="222"/>
                    </a:lnTo>
                    <a:lnTo>
                      <a:pt x="252" y="242"/>
                    </a:lnTo>
                    <a:lnTo>
                      <a:pt x="261" y="261"/>
                    </a:lnTo>
                    <a:lnTo>
                      <a:pt x="270" y="281"/>
                    </a:lnTo>
                    <a:lnTo>
                      <a:pt x="277" y="302"/>
                    </a:lnTo>
                    <a:lnTo>
                      <a:pt x="283" y="324"/>
                    </a:lnTo>
                    <a:lnTo>
                      <a:pt x="288" y="345"/>
                    </a:lnTo>
                    <a:lnTo>
                      <a:pt x="292" y="368"/>
                    </a:lnTo>
                    <a:lnTo>
                      <a:pt x="294" y="391"/>
                    </a:lnTo>
                    <a:lnTo>
                      <a:pt x="295" y="415"/>
                    </a:lnTo>
                    <a:lnTo>
                      <a:pt x="294" y="438"/>
                    </a:lnTo>
                    <a:lnTo>
                      <a:pt x="250" y="436"/>
                    </a:lnTo>
                    <a:lnTo>
                      <a:pt x="251" y="414"/>
                    </a:lnTo>
                    <a:lnTo>
                      <a:pt x="250" y="392"/>
                    </a:lnTo>
                    <a:lnTo>
                      <a:pt x="248" y="372"/>
                    </a:lnTo>
                    <a:lnTo>
                      <a:pt x="245" y="351"/>
                    </a:lnTo>
                    <a:lnTo>
                      <a:pt x="240" y="332"/>
                    </a:lnTo>
                    <a:lnTo>
                      <a:pt x="234" y="313"/>
                    </a:lnTo>
                    <a:lnTo>
                      <a:pt x="228" y="294"/>
                    </a:lnTo>
                    <a:lnTo>
                      <a:pt x="219" y="276"/>
                    </a:lnTo>
                    <a:lnTo>
                      <a:pt x="211" y="258"/>
                    </a:lnTo>
                    <a:lnTo>
                      <a:pt x="202" y="241"/>
                    </a:lnTo>
                    <a:lnTo>
                      <a:pt x="193" y="225"/>
                    </a:lnTo>
                    <a:lnTo>
                      <a:pt x="183" y="208"/>
                    </a:lnTo>
                    <a:lnTo>
                      <a:pt x="171" y="193"/>
                    </a:lnTo>
                    <a:lnTo>
                      <a:pt x="160" y="178"/>
                    </a:lnTo>
                    <a:lnTo>
                      <a:pt x="149" y="165"/>
                    </a:lnTo>
                    <a:lnTo>
                      <a:pt x="138" y="152"/>
                    </a:lnTo>
                    <a:lnTo>
                      <a:pt x="115" y="127"/>
                    </a:lnTo>
                    <a:lnTo>
                      <a:pt x="93" y="106"/>
                    </a:lnTo>
                    <a:lnTo>
                      <a:pt x="71" y="87"/>
                    </a:lnTo>
                    <a:lnTo>
                      <a:pt x="53" y="72"/>
                    </a:lnTo>
                    <a:lnTo>
                      <a:pt x="24" y="51"/>
                    </a:lnTo>
                    <a:lnTo>
                      <a:pt x="13" y="43"/>
                    </a:lnTo>
                    <a:lnTo>
                      <a:pt x="36" y="7"/>
                    </a:lnTo>
                    <a:close/>
                    <a:moveTo>
                      <a:pt x="294" y="438"/>
                    </a:moveTo>
                    <a:lnTo>
                      <a:pt x="289" y="527"/>
                    </a:lnTo>
                    <a:lnTo>
                      <a:pt x="285" y="608"/>
                    </a:lnTo>
                    <a:lnTo>
                      <a:pt x="282" y="679"/>
                    </a:lnTo>
                    <a:lnTo>
                      <a:pt x="280" y="738"/>
                    </a:lnTo>
                    <a:lnTo>
                      <a:pt x="279" y="786"/>
                    </a:lnTo>
                    <a:lnTo>
                      <a:pt x="278" y="822"/>
                    </a:lnTo>
                    <a:lnTo>
                      <a:pt x="278" y="845"/>
                    </a:lnTo>
                    <a:lnTo>
                      <a:pt x="278" y="853"/>
                    </a:lnTo>
                    <a:lnTo>
                      <a:pt x="234" y="853"/>
                    </a:lnTo>
                    <a:lnTo>
                      <a:pt x="234" y="845"/>
                    </a:lnTo>
                    <a:lnTo>
                      <a:pt x="234" y="822"/>
                    </a:lnTo>
                    <a:lnTo>
                      <a:pt x="235" y="785"/>
                    </a:lnTo>
                    <a:lnTo>
                      <a:pt x="236" y="737"/>
                    </a:lnTo>
                    <a:lnTo>
                      <a:pt x="238" y="677"/>
                    </a:lnTo>
                    <a:lnTo>
                      <a:pt x="241" y="605"/>
                    </a:lnTo>
                    <a:lnTo>
                      <a:pt x="245" y="525"/>
                    </a:lnTo>
                    <a:lnTo>
                      <a:pt x="250" y="436"/>
                    </a:lnTo>
                    <a:lnTo>
                      <a:pt x="294" y="438"/>
                    </a:lnTo>
                    <a:close/>
                    <a:moveTo>
                      <a:pt x="278" y="853"/>
                    </a:moveTo>
                    <a:lnTo>
                      <a:pt x="278" y="857"/>
                    </a:lnTo>
                    <a:lnTo>
                      <a:pt x="277" y="860"/>
                    </a:lnTo>
                    <a:lnTo>
                      <a:pt x="277" y="864"/>
                    </a:lnTo>
                    <a:lnTo>
                      <a:pt x="275" y="867"/>
                    </a:lnTo>
                    <a:lnTo>
                      <a:pt x="272" y="870"/>
                    </a:lnTo>
                    <a:lnTo>
                      <a:pt x="269" y="872"/>
                    </a:lnTo>
                    <a:lnTo>
                      <a:pt x="262" y="873"/>
                    </a:lnTo>
                    <a:lnTo>
                      <a:pt x="255" y="874"/>
                    </a:lnTo>
                    <a:lnTo>
                      <a:pt x="248" y="873"/>
                    </a:lnTo>
                    <a:lnTo>
                      <a:pt x="243" y="872"/>
                    </a:lnTo>
                    <a:lnTo>
                      <a:pt x="239" y="870"/>
                    </a:lnTo>
                    <a:lnTo>
                      <a:pt x="237" y="867"/>
                    </a:lnTo>
                    <a:lnTo>
                      <a:pt x="235" y="864"/>
                    </a:lnTo>
                    <a:lnTo>
                      <a:pt x="234" y="860"/>
                    </a:lnTo>
                    <a:lnTo>
                      <a:pt x="234" y="857"/>
                    </a:lnTo>
                    <a:lnTo>
                      <a:pt x="234" y="853"/>
                    </a:lnTo>
                    <a:lnTo>
                      <a:pt x="278" y="853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80" name="Freeform 777">
                <a:extLst>
                  <a:ext uri="{FF2B5EF4-FFF2-40B4-BE49-F238E27FC236}">
                    <a16:creationId xmlns:a16="http://schemas.microsoft.com/office/drawing/2014/main" id="{C910F8F5-F3BC-4C42-9712-104A0589E70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4" y="1660"/>
                <a:ext cx="15" cy="35"/>
              </a:xfrm>
              <a:custGeom>
                <a:avLst/>
                <a:gdLst>
                  <a:gd name="T0" fmla="*/ 1 w 276"/>
                  <a:gd name="T1" fmla="*/ 0 h 672"/>
                  <a:gd name="T2" fmla="*/ 1 w 276"/>
                  <a:gd name="T3" fmla="*/ 0 h 672"/>
                  <a:gd name="T4" fmla="*/ 1 w 276"/>
                  <a:gd name="T5" fmla="*/ 0 h 672"/>
                  <a:gd name="T6" fmla="*/ 1 w 276"/>
                  <a:gd name="T7" fmla="*/ 0 h 672"/>
                  <a:gd name="T8" fmla="*/ 1 w 276"/>
                  <a:gd name="T9" fmla="*/ 0 h 672"/>
                  <a:gd name="T10" fmla="*/ 1 w 276"/>
                  <a:gd name="T11" fmla="*/ 0 h 672"/>
                  <a:gd name="T12" fmla="*/ 1 w 276"/>
                  <a:gd name="T13" fmla="*/ 0 h 672"/>
                  <a:gd name="T14" fmla="*/ 1 w 276"/>
                  <a:gd name="T15" fmla="*/ 0 h 672"/>
                  <a:gd name="T16" fmla="*/ 1 w 276"/>
                  <a:gd name="T17" fmla="*/ 0 h 672"/>
                  <a:gd name="T18" fmla="*/ 1 w 276"/>
                  <a:gd name="T19" fmla="*/ 0 h 672"/>
                  <a:gd name="T20" fmla="*/ 1 w 276"/>
                  <a:gd name="T21" fmla="*/ 0 h 672"/>
                  <a:gd name="T22" fmla="*/ 1 w 276"/>
                  <a:gd name="T23" fmla="*/ 0 h 672"/>
                  <a:gd name="T24" fmla="*/ 1 w 276"/>
                  <a:gd name="T25" fmla="*/ 0 h 672"/>
                  <a:gd name="T26" fmla="*/ 1 w 276"/>
                  <a:gd name="T27" fmla="*/ 1 h 672"/>
                  <a:gd name="T28" fmla="*/ 1 w 276"/>
                  <a:gd name="T29" fmla="*/ 1 h 672"/>
                  <a:gd name="T30" fmla="*/ 0 w 276"/>
                  <a:gd name="T31" fmla="*/ 1 h 672"/>
                  <a:gd name="T32" fmla="*/ 0 w 276"/>
                  <a:gd name="T33" fmla="*/ 1 h 672"/>
                  <a:gd name="T34" fmla="*/ 1 w 276"/>
                  <a:gd name="T35" fmla="*/ 0 h 672"/>
                  <a:gd name="T36" fmla="*/ 1 w 276"/>
                  <a:gd name="T37" fmla="*/ 0 h 672"/>
                  <a:gd name="T38" fmla="*/ 1 w 276"/>
                  <a:gd name="T39" fmla="*/ 0 h 672"/>
                  <a:gd name="T40" fmla="*/ 1 w 276"/>
                  <a:gd name="T41" fmla="*/ 0 h 672"/>
                  <a:gd name="T42" fmla="*/ 1 w 276"/>
                  <a:gd name="T43" fmla="*/ 0 h 672"/>
                  <a:gd name="T44" fmla="*/ 0 w 276"/>
                  <a:gd name="T45" fmla="*/ 1 h 672"/>
                  <a:gd name="T46" fmla="*/ 0 w 276"/>
                  <a:gd name="T47" fmla="*/ 1 h 672"/>
                  <a:gd name="T48" fmla="*/ 0 w 276"/>
                  <a:gd name="T49" fmla="*/ 1 h 672"/>
                  <a:gd name="T50" fmla="*/ 0 w 276"/>
                  <a:gd name="T51" fmla="*/ 1 h 672"/>
                  <a:gd name="T52" fmla="*/ 0 w 276"/>
                  <a:gd name="T53" fmla="*/ 1 h 672"/>
                  <a:gd name="T54" fmla="*/ 0 w 276"/>
                  <a:gd name="T55" fmla="*/ 1 h 672"/>
                  <a:gd name="T56" fmla="*/ 0 w 276"/>
                  <a:gd name="T57" fmla="*/ 1 h 672"/>
                  <a:gd name="T58" fmla="*/ 0 w 276"/>
                  <a:gd name="T59" fmla="*/ 1 h 672"/>
                  <a:gd name="T60" fmla="*/ 0 w 276"/>
                  <a:gd name="T61" fmla="*/ 1 h 672"/>
                  <a:gd name="T62" fmla="*/ 0 w 276"/>
                  <a:gd name="T63" fmla="*/ 1 h 672"/>
                  <a:gd name="T64" fmla="*/ 0 w 276"/>
                  <a:gd name="T65" fmla="*/ 1 h 672"/>
                  <a:gd name="T66" fmla="*/ 0 w 276"/>
                  <a:gd name="T67" fmla="*/ 1 h 672"/>
                  <a:gd name="T68" fmla="*/ 0 w 276"/>
                  <a:gd name="T69" fmla="*/ 1 h 672"/>
                  <a:gd name="T70" fmla="*/ 0 w 276"/>
                  <a:gd name="T71" fmla="*/ 2 h 672"/>
                  <a:gd name="T72" fmla="*/ 0 w 276"/>
                  <a:gd name="T73" fmla="*/ 2 h 672"/>
                  <a:gd name="T74" fmla="*/ 0 w 276"/>
                  <a:gd name="T75" fmla="*/ 2 h 672"/>
                  <a:gd name="T76" fmla="*/ 0 w 276"/>
                  <a:gd name="T77" fmla="*/ 2 h 672"/>
                  <a:gd name="T78" fmla="*/ 0 w 276"/>
                  <a:gd name="T79" fmla="*/ 2 h 672"/>
                  <a:gd name="T80" fmla="*/ 0 w 276"/>
                  <a:gd name="T81" fmla="*/ 1 h 672"/>
                  <a:gd name="T82" fmla="*/ 0 w 276"/>
                  <a:gd name="T83" fmla="*/ 1 h 672"/>
                  <a:gd name="T84" fmla="*/ 0 w 276"/>
                  <a:gd name="T85" fmla="*/ 1 h 672"/>
                  <a:gd name="T86" fmla="*/ 0 w 276"/>
                  <a:gd name="T87" fmla="*/ 1 h 672"/>
                  <a:gd name="T88" fmla="*/ 0 w 276"/>
                  <a:gd name="T89" fmla="*/ 1 h 672"/>
                  <a:gd name="T90" fmla="*/ 0 w 276"/>
                  <a:gd name="T91" fmla="*/ 1 h 672"/>
                  <a:gd name="T92" fmla="*/ 0 w 276"/>
                  <a:gd name="T93" fmla="*/ 2 h 672"/>
                  <a:gd name="T94" fmla="*/ 0 w 276"/>
                  <a:gd name="T95" fmla="*/ 2 h 672"/>
                  <a:gd name="T96" fmla="*/ 0 w 276"/>
                  <a:gd name="T97" fmla="*/ 2 h 672"/>
                  <a:gd name="T98" fmla="*/ 0 w 276"/>
                  <a:gd name="T99" fmla="*/ 2 h 672"/>
                  <a:gd name="T100" fmla="*/ 0 w 276"/>
                  <a:gd name="T101" fmla="*/ 2 h 672"/>
                  <a:gd name="T102" fmla="*/ 0 w 276"/>
                  <a:gd name="T103" fmla="*/ 2 h 672"/>
                  <a:gd name="T104" fmla="*/ 0 w 276"/>
                  <a:gd name="T105" fmla="*/ 2 h 672"/>
                  <a:gd name="T106" fmla="*/ 0 w 276"/>
                  <a:gd name="T107" fmla="*/ 2 h 672"/>
                  <a:gd name="T108" fmla="*/ 0 w 276"/>
                  <a:gd name="T109" fmla="*/ 2 h 67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276" h="672">
                    <a:moveTo>
                      <a:pt x="232" y="23"/>
                    </a:moveTo>
                    <a:lnTo>
                      <a:pt x="232" y="19"/>
                    </a:lnTo>
                    <a:lnTo>
                      <a:pt x="232" y="15"/>
                    </a:lnTo>
                    <a:lnTo>
                      <a:pt x="233" y="11"/>
                    </a:lnTo>
                    <a:lnTo>
                      <a:pt x="235" y="8"/>
                    </a:lnTo>
                    <a:lnTo>
                      <a:pt x="237" y="4"/>
                    </a:lnTo>
                    <a:lnTo>
                      <a:pt x="241" y="2"/>
                    </a:lnTo>
                    <a:lnTo>
                      <a:pt x="246" y="1"/>
                    </a:lnTo>
                    <a:lnTo>
                      <a:pt x="254" y="0"/>
                    </a:lnTo>
                    <a:lnTo>
                      <a:pt x="261" y="1"/>
                    </a:lnTo>
                    <a:lnTo>
                      <a:pt x="267" y="2"/>
                    </a:lnTo>
                    <a:lnTo>
                      <a:pt x="271" y="4"/>
                    </a:lnTo>
                    <a:lnTo>
                      <a:pt x="273" y="8"/>
                    </a:lnTo>
                    <a:lnTo>
                      <a:pt x="275" y="11"/>
                    </a:lnTo>
                    <a:lnTo>
                      <a:pt x="276" y="15"/>
                    </a:lnTo>
                    <a:lnTo>
                      <a:pt x="276" y="19"/>
                    </a:lnTo>
                    <a:lnTo>
                      <a:pt x="276" y="23"/>
                    </a:lnTo>
                    <a:lnTo>
                      <a:pt x="232" y="23"/>
                    </a:lnTo>
                    <a:close/>
                    <a:moveTo>
                      <a:pt x="276" y="23"/>
                    </a:moveTo>
                    <a:lnTo>
                      <a:pt x="276" y="28"/>
                    </a:lnTo>
                    <a:lnTo>
                      <a:pt x="274" y="44"/>
                    </a:lnTo>
                    <a:lnTo>
                      <a:pt x="271" y="70"/>
                    </a:lnTo>
                    <a:lnTo>
                      <a:pt x="264" y="104"/>
                    </a:lnTo>
                    <a:lnTo>
                      <a:pt x="257" y="124"/>
                    </a:lnTo>
                    <a:lnTo>
                      <a:pt x="251" y="147"/>
                    </a:lnTo>
                    <a:lnTo>
                      <a:pt x="243" y="171"/>
                    </a:lnTo>
                    <a:lnTo>
                      <a:pt x="233" y="197"/>
                    </a:lnTo>
                    <a:lnTo>
                      <a:pt x="222" y="224"/>
                    </a:lnTo>
                    <a:lnTo>
                      <a:pt x="208" y="253"/>
                    </a:lnTo>
                    <a:lnTo>
                      <a:pt x="193" y="283"/>
                    </a:lnTo>
                    <a:lnTo>
                      <a:pt x="174" y="314"/>
                    </a:lnTo>
                    <a:lnTo>
                      <a:pt x="138" y="293"/>
                    </a:lnTo>
                    <a:lnTo>
                      <a:pt x="154" y="263"/>
                    </a:lnTo>
                    <a:lnTo>
                      <a:pt x="168" y="235"/>
                    </a:lnTo>
                    <a:lnTo>
                      <a:pt x="182" y="208"/>
                    </a:lnTo>
                    <a:lnTo>
                      <a:pt x="192" y="182"/>
                    </a:lnTo>
                    <a:lnTo>
                      <a:pt x="201" y="159"/>
                    </a:lnTo>
                    <a:lnTo>
                      <a:pt x="209" y="136"/>
                    </a:lnTo>
                    <a:lnTo>
                      <a:pt x="215" y="116"/>
                    </a:lnTo>
                    <a:lnTo>
                      <a:pt x="221" y="98"/>
                    </a:lnTo>
                    <a:lnTo>
                      <a:pt x="227" y="66"/>
                    </a:lnTo>
                    <a:lnTo>
                      <a:pt x="231" y="42"/>
                    </a:lnTo>
                    <a:lnTo>
                      <a:pt x="232" y="28"/>
                    </a:lnTo>
                    <a:lnTo>
                      <a:pt x="232" y="23"/>
                    </a:lnTo>
                    <a:lnTo>
                      <a:pt x="276" y="23"/>
                    </a:lnTo>
                    <a:close/>
                    <a:moveTo>
                      <a:pt x="174" y="314"/>
                    </a:moveTo>
                    <a:lnTo>
                      <a:pt x="174" y="317"/>
                    </a:lnTo>
                    <a:lnTo>
                      <a:pt x="174" y="316"/>
                    </a:lnTo>
                    <a:lnTo>
                      <a:pt x="156" y="304"/>
                    </a:lnTo>
                    <a:lnTo>
                      <a:pt x="174" y="314"/>
                    </a:lnTo>
                    <a:close/>
                    <a:moveTo>
                      <a:pt x="174" y="316"/>
                    </a:moveTo>
                    <a:lnTo>
                      <a:pt x="161" y="338"/>
                    </a:lnTo>
                    <a:lnTo>
                      <a:pt x="148" y="357"/>
                    </a:lnTo>
                    <a:lnTo>
                      <a:pt x="138" y="375"/>
                    </a:lnTo>
                    <a:lnTo>
                      <a:pt x="127" y="391"/>
                    </a:lnTo>
                    <a:lnTo>
                      <a:pt x="91" y="368"/>
                    </a:lnTo>
                    <a:lnTo>
                      <a:pt x="102" y="349"/>
                    </a:lnTo>
                    <a:lnTo>
                      <a:pt x="113" y="331"/>
                    </a:lnTo>
                    <a:lnTo>
                      <a:pt x="125" y="311"/>
                    </a:lnTo>
                    <a:lnTo>
                      <a:pt x="138" y="292"/>
                    </a:lnTo>
                    <a:lnTo>
                      <a:pt x="174" y="316"/>
                    </a:lnTo>
                    <a:close/>
                    <a:moveTo>
                      <a:pt x="127" y="391"/>
                    </a:moveTo>
                    <a:lnTo>
                      <a:pt x="106" y="424"/>
                    </a:lnTo>
                    <a:lnTo>
                      <a:pt x="88" y="454"/>
                    </a:lnTo>
                    <a:lnTo>
                      <a:pt x="81" y="468"/>
                    </a:lnTo>
                    <a:lnTo>
                      <a:pt x="74" y="481"/>
                    </a:lnTo>
                    <a:lnTo>
                      <a:pt x="68" y="495"/>
                    </a:lnTo>
                    <a:lnTo>
                      <a:pt x="63" y="508"/>
                    </a:lnTo>
                    <a:lnTo>
                      <a:pt x="59" y="522"/>
                    </a:lnTo>
                    <a:lnTo>
                      <a:pt x="55" y="537"/>
                    </a:lnTo>
                    <a:lnTo>
                      <a:pt x="52" y="552"/>
                    </a:lnTo>
                    <a:lnTo>
                      <a:pt x="49" y="568"/>
                    </a:lnTo>
                    <a:lnTo>
                      <a:pt x="47" y="587"/>
                    </a:lnTo>
                    <a:lnTo>
                      <a:pt x="45" y="605"/>
                    </a:lnTo>
                    <a:lnTo>
                      <a:pt x="44" y="627"/>
                    </a:lnTo>
                    <a:lnTo>
                      <a:pt x="44" y="650"/>
                    </a:lnTo>
                    <a:lnTo>
                      <a:pt x="0" y="650"/>
                    </a:lnTo>
                    <a:lnTo>
                      <a:pt x="0" y="625"/>
                    </a:lnTo>
                    <a:lnTo>
                      <a:pt x="1" y="601"/>
                    </a:lnTo>
                    <a:lnTo>
                      <a:pt x="4" y="580"/>
                    </a:lnTo>
                    <a:lnTo>
                      <a:pt x="6" y="560"/>
                    </a:lnTo>
                    <a:lnTo>
                      <a:pt x="8" y="543"/>
                    </a:lnTo>
                    <a:lnTo>
                      <a:pt x="12" y="525"/>
                    </a:lnTo>
                    <a:lnTo>
                      <a:pt x="16" y="510"/>
                    </a:lnTo>
                    <a:lnTo>
                      <a:pt x="21" y="495"/>
                    </a:lnTo>
                    <a:lnTo>
                      <a:pt x="26" y="479"/>
                    </a:lnTo>
                    <a:lnTo>
                      <a:pt x="33" y="465"/>
                    </a:lnTo>
                    <a:lnTo>
                      <a:pt x="40" y="451"/>
                    </a:lnTo>
                    <a:lnTo>
                      <a:pt x="49" y="435"/>
                    </a:lnTo>
                    <a:lnTo>
                      <a:pt x="67" y="404"/>
                    </a:lnTo>
                    <a:lnTo>
                      <a:pt x="91" y="368"/>
                    </a:lnTo>
                    <a:lnTo>
                      <a:pt x="127" y="391"/>
                    </a:lnTo>
                    <a:close/>
                    <a:moveTo>
                      <a:pt x="44" y="650"/>
                    </a:moveTo>
                    <a:lnTo>
                      <a:pt x="44" y="654"/>
                    </a:lnTo>
                    <a:lnTo>
                      <a:pt x="44" y="657"/>
                    </a:lnTo>
                    <a:lnTo>
                      <a:pt x="43" y="661"/>
                    </a:lnTo>
                    <a:lnTo>
                      <a:pt x="41" y="664"/>
                    </a:lnTo>
                    <a:lnTo>
                      <a:pt x="39" y="668"/>
                    </a:lnTo>
                    <a:lnTo>
                      <a:pt x="35" y="670"/>
                    </a:lnTo>
                    <a:lnTo>
                      <a:pt x="30" y="672"/>
                    </a:lnTo>
                    <a:lnTo>
                      <a:pt x="22" y="672"/>
                    </a:lnTo>
                    <a:lnTo>
                      <a:pt x="15" y="672"/>
                    </a:lnTo>
                    <a:lnTo>
                      <a:pt x="10" y="670"/>
                    </a:lnTo>
                    <a:lnTo>
                      <a:pt x="6" y="668"/>
                    </a:lnTo>
                    <a:lnTo>
                      <a:pt x="4" y="664"/>
                    </a:lnTo>
                    <a:lnTo>
                      <a:pt x="1" y="661"/>
                    </a:lnTo>
                    <a:lnTo>
                      <a:pt x="0" y="657"/>
                    </a:lnTo>
                    <a:lnTo>
                      <a:pt x="0" y="654"/>
                    </a:lnTo>
                    <a:lnTo>
                      <a:pt x="0" y="650"/>
                    </a:lnTo>
                    <a:lnTo>
                      <a:pt x="44" y="650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81" name="Freeform 778">
                <a:extLst>
                  <a:ext uri="{FF2B5EF4-FFF2-40B4-BE49-F238E27FC236}">
                    <a16:creationId xmlns:a16="http://schemas.microsoft.com/office/drawing/2014/main" id="{DEF6E9FF-9695-45A4-ABED-7681D7121E6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21" y="1649"/>
                <a:ext cx="19" cy="53"/>
              </a:xfrm>
              <a:custGeom>
                <a:avLst/>
                <a:gdLst>
                  <a:gd name="T0" fmla="*/ 1 w 356"/>
                  <a:gd name="T1" fmla="*/ 0 h 1020"/>
                  <a:gd name="T2" fmla="*/ 1 w 356"/>
                  <a:gd name="T3" fmla="*/ 0 h 1020"/>
                  <a:gd name="T4" fmla="*/ 1 w 356"/>
                  <a:gd name="T5" fmla="*/ 0 h 1020"/>
                  <a:gd name="T6" fmla="*/ 1 w 356"/>
                  <a:gd name="T7" fmla="*/ 0 h 1020"/>
                  <a:gd name="T8" fmla="*/ 1 w 356"/>
                  <a:gd name="T9" fmla="*/ 0 h 1020"/>
                  <a:gd name="T10" fmla="*/ 1 w 356"/>
                  <a:gd name="T11" fmla="*/ 0 h 1020"/>
                  <a:gd name="T12" fmla="*/ 1 w 356"/>
                  <a:gd name="T13" fmla="*/ 0 h 1020"/>
                  <a:gd name="T14" fmla="*/ 1 w 356"/>
                  <a:gd name="T15" fmla="*/ 0 h 1020"/>
                  <a:gd name="T16" fmla="*/ 1 w 356"/>
                  <a:gd name="T17" fmla="*/ 0 h 1020"/>
                  <a:gd name="T18" fmla="*/ 1 w 356"/>
                  <a:gd name="T19" fmla="*/ 0 h 1020"/>
                  <a:gd name="T20" fmla="*/ 1 w 356"/>
                  <a:gd name="T21" fmla="*/ 0 h 1020"/>
                  <a:gd name="T22" fmla="*/ 1 w 356"/>
                  <a:gd name="T23" fmla="*/ 0 h 1020"/>
                  <a:gd name="T24" fmla="*/ 1 w 356"/>
                  <a:gd name="T25" fmla="*/ 1 h 1020"/>
                  <a:gd name="T26" fmla="*/ 1 w 356"/>
                  <a:gd name="T27" fmla="*/ 1 h 1020"/>
                  <a:gd name="T28" fmla="*/ 1 w 356"/>
                  <a:gd name="T29" fmla="*/ 1 h 1020"/>
                  <a:gd name="T30" fmla="*/ 1 w 356"/>
                  <a:gd name="T31" fmla="*/ 1 h 1020"/>
                  <a:gd name="T32" fmla="*/ 1 w 356"/>
                  <a:gd name="T33" fmla="*/ 1 h 1020"/>
                  <a:gd name="T34" fmla="*/ 1 w 356"/>
                  <a:gd name="T35" fmla="*/ 1 h 1020"/>
                  <a:gd name="T36" fmla="*/ 1 w 356"/>
                  <a:gd name="T37" fmla="*/ 1 h 1020"/>
                  <a:gd name="T38" fmla="*/ 0 w 356"/>
                  <a:gd name="T39" fmla="*/ 1 h 1020"/>
                  <a:gd name="T40" fmla="*/ 1 w 356"/>
                  <a:gd name="T41" fmla="*/ 1 h 1020"/>
                  <a:gd name="T42" fmla="*/ 1 w 356"/>
                  <a:gd name="T43" fmla="*/ 1 h 1020"/>
                  <a:gd name="T44" fmla="*/ 1 w 356"/>
                  <a:gd name="T45" fmla="*/ 1 h 1020"/>
                  <a:gd name="T46" fmla="*/ 1 w 356"/>
                  <a:gd name="T47" fmla="*/ 1 h 1020"/>
                  <a:gd name="T48" fmla="*/ 1 w 356"/>
                  <a:gd name="T49" fmla="*/ 1 h 1020"/>
                  <a:gd name="T50" fmla="*/ 1 w 356"/>
                  <a:gd name="T51" fmla="*/ 1 h 1020"/>
                  <a:gd name="T52" fmla="*/ 1 w 356"/>
                  <a:gd name="T53" fmla="*/ 1 h 1020"/>
                  <a:gd name="T54" fmla="*/ 1 w 356"/>
                  <a:gd name="T55" fmla="*/ 0 h 1020"/>
                  <a:gd name="T56" fmla="*/ 1 w 356"/>
                  <a:gd name="T57" fmla="*/ 0 h 1020"/>
                  <a:gd name="T58" fmla="*/ 1 w 356"/>
                  <a:gd name="T59" fmla="*/ 0 h 1020"/>
                  <a:gd name="T60" fmla="*/ 1 w 356"/>
                  <a:gd name="T61" fmla="*/ 2 h 1020"/>
                  <a:gd name="T62" fmla="*/ 0 w 356"/>
                  <a:gd name="T63" fmla="*/ 2 h 1020"/>
                  <a:gd name="T64" fmla="*/ 0 w 356"/>
                  <a:gd name="T65" fmla="*/ 2 h 1020"/>
                  <a:gd name="T66" fmla="*/ 0 w 356"/>
                  <a:gd name="T67" fmla="*/ 2 h 1020"/>
                  <a:gd name="T68" fmla="*/ 0 w 356"/>
                  <a:gd name="T69" fmla="*/ 2 h 1020"/>
                  <a:gd name="T70" fmla="*/ 0 w 356"/>
                  <a:gd name="T71" fmla="*/ 2 h 1020"/>
                  <a:gd name="T72" fmla="*/ 0 w 356"/>
                  <a:gd name="T73" fmla="*/ 2 h 1020"/>
                  <a:gd name="T74" fmla="*/ 0 w 356"/>
                  <a:gd name="T75" fmla="*/ 2 h 1020"/>
                  <a:gd name="T76" fmla="*/ 0 w 356"/>
                  <a:gd name="T77" fmla="*/ 2 h 1020"/>
                  <a:gd name="T78" fmla="*/ 0 w 356"/>
                  <a:gd name="T79" fmla="*/ 3 h 1020"/>
                  <a:gd name="T80" fmla="*/ 0 w 356"/>
                  <a:gd name="T81" fmla="*/ 3 h 1020"/>
                  <a:gd name="T82" fmla="*/ 0 w 356"/>
                  <a:gd name="T83" fmla="*/ 3 h 1020"/>
                  <a:gd name="T84" fmla="*/ 0 w 356"/>
                  <a:gd name="T85" fmla="*/ 2 h 1020"/>
                  <a:gd name="T86" fmla="*/ 0 w 356"/>
                  <a:gd name="T87" fmla="*/ 2 h 1020"/>
                  <a:gd name="T88" fmla="*/ 0 w 356"/>
                  <a:gd name="T89" fmla="*/ 2 h 1020"/>
                  <a:gd name="T90" fmla="*/ 0 w 356"/>
                  <a:gd name="T91" fmla="*/ 2 h 1020"/>
                  <a:gd name="T92" fmla="*/ 0 w 356"/>
                  <a:gd name="T93" fmla="*/ 2 h 1020"/>
                  <a:gd name="T94" fmla="*/ 0 w 356"/>
                  <a:gd name="T95" fmla="*/ 2 h 1020"/>
                  <a:gd name="T96" fmla="*/ 0 w 356"/>
                  <a:gd name="T97" fmla="*/ 2 h 1020"/>
                  <a:gd name="T98" fmla="*/ 0 w 356"/>
                  <a:gd name="T99" fmla="*/ 2 h 1020"/>
                  <a:gd name="T100" fmla="*/ 0 w 356"/>
                  <a:gd name="T101" fmla="*/ 1 h 1020"/>
                  <a:gd name="T102" fmla="*/ 1 w 356"/>
                  <a:gd name="T103" fmla="*/ 2 h 1020"/>
                  <a:gd name="T104" fmla="*/ 0 w 356"/>
                  <a:gd name="T105" fmla="*/ 3 h 1020"/>
                  <a:gd name="T106" fmla="*/ 0 w 356"/>
                  <a:gd name="T107" fmla="*/ 3 h 1020"/>
                  <a:gd name="T108" fmla="*/ 0 w 356"/>
                  <a:gd name="T109" fmla="*/ 3 h 1020"/>
                  <a:gd name="T110" fmla="*/ 0 w 356"/>
                  <a:gd name="T111" fmla="*/ 3 h 1020"/>
                  <a:gd name="T112" fmla="*/ 0 w 356"/>
                  <a:gd name="T113" fmla="*/ 3 h 1020"/>
                  <a:gd name="T114" fmla="*/ 0 w 356"/>
                  <a:gd name="T115" fmla="*/ 3 h 1020"/>
                  <a:gd name="T116" fmla="*/ 0 w 356"/>
                  <a:gd name="T117" fmla="*/ 3 h 1020"/>
                  <a:gd name="T118" fmla="*/ 0 w 356"/>
                  <a:gd name="T119" fmla="*/ 3 h 1020"/>
                  <a:gd name="T120" fmla="*/ 0 w 356"/>
                  <a:gd name="T121" fmla="*/ 3 h 102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56" h="1020">
                    <a:moveTo>
                      <a:pt x="312" y="23"/>
                    </a:moveTo>
                    <a:lnTo>
                      <a:pt x="312" y="19"/>
                    </a:lnTo>
                    <a:lnTo>
                      <a:pt x="313" y="15"/>
                    </a:lnTo>
                    <a:lnTo>
                      <a:pt x="314" y="11"/>
                    </a:lnTo>
                    <a:lnTo>
                      <a:pt x="315" y="8"/>
                    </a:lnTo>
                    <a:lnTo>
                      <a:pt x="318" y="5"/>
                    </a:lnTo>
                    <a:lnTo>
                      <a:pt x="322" y="2"/>
                    </a:lnTo>
                    <a:lnTo>
                      <a:pt x="327" y="1"/>
                    </a:lnTo>
                    <a:lnTo>
                      <a:pt x="335" y="0"/>
                    </a:lnTo>
                    <a:lnTo>
                      <a:pt x="342" y="1"/>
                    </a:lnTo>
                    <a:lnTo>
                      <a:pt x="347" y="2"/>
                    </a:lnTo>
                    <a:lnTo>
                      <a:pt x="351" y="5"/>
                    </a:lnTo>
                    <a:lnTo>
                      <a:pt x="354" y="8"/>
                    </a:lnTo>
                    <a:lnTo>
                      <a:pt x="355" y="11"/>
                    </a:lnTo>
                    <a:lnTo>
                      <a:pt x="356" y="15"/>
                    </a:lnTo>
                    <a:lnTo>
                      <a:pt x="356" y="19"/>
                    </a:lnTo>
                    <a:lnTo>
                      <a:pt x="356" y="23"/>
                    </a:lnTo>
                    <a:lnTo>
                      <a:pt x="312" y="23"/>
                    </a:lnTo>
                    <a:close/>
                    <a:moveTo>
                      <a:pt x="356" y="23"/>
                    </a:moveTo>
                    <a:lnTo>
                      <a:pt x="356" y="36"/>
                    </a:lnTo>
                    <a:lnTo>
                      <a:pt x="354" y="74"/>
                    </a:lnTo>
                    <a:lnTo>
                      <a:pt x="351" y="101"/>
                    </a:lnTo>
                    <a:lnTo>
                      <a:pt x="348" y="131"/>
                    </a:lnTo>
                    <a:lnTo>
                      <a:pt x="342" y="166"/>
                    </a:lnTo>
                    <a:lnTo>
                      <a:pt x="336" y="203"/>
                    </a:lnTo>
                    <a:lnTo>
                      <a:pt x="326" y="244"/>
                    </a:lnTo>
                    <a:lnTo>
                      <a:pt x="315" y="286"/>
                    </a:lnTo>
                    <a:lnTo>
                      <a:pt x="309" y="307"/>
                    </a:lnTo>
                    <a:lnTo>
                      <a:pt x="302" y="329"/>
                    </a:lnTo>
                    <a:lnTo>
                      <a:pt x="294" y="351"/>
                    </a:lnTo>
                    <a:lnTo>
                      <a:pt x="285" y="374"/>
                    </a:lnTo>
                    <a:lnTo>
                      <a:pt x="275" y="396"/>
                    </a:lnTo>
                    <a:lnTo>
                      <a:pt x="266" y="418"/>
                    </a:lnTo>
                    <a:lnTo>
                      <a:pt x="255" y="440"/>
                    </a:lnTo>
                    <a:lnTo>
                      <a:pt x="243" y="463"/>
                    </a:lnTo>
                    <a:lnTo>
                      <a:pt x="230" y="484"/>
                    </a:lnTo>
                    <a:lnTo>
                      <a:pt x="217" y="507"/>
                    </a:lnTo>
                    <a:lnTo>
                      <a:pt x="202" y="527"/>
                    </a:lnTo>
                    <a:lnTo>
                      <a:pt x="187" y="549"/>
                    </a:lnTo>
                    <a:lnTo>
                      <a:pt x="152" y="522"/>
                    </a:lnTo>
                    <a:lnTo>
                      <a:pt x="167" y="503"/>
                    </a:lnTo>
                    <a:lnTo>
                      <a:pt x="181" y="482"/>
                    </a:lnTo>
                    <a:lnTo>
                      <a:pt x="193" y="462"/>
                    </a:lnTo>
                    <a:lnTo>
                      <a:pt x="206" y="440"/>
                    </a:lnTo>
                    <a:lnTo>
                      <a:pt x="216" y="420"/>
                    </a:lnTo>
                    <a:lnTo>
                      <a:pt x="227" y="399"/>
                    </a:lnTo>
                    <a:lnTo>
                      <a:pt x="236" y="377"/>
                    </a:lnTo>
                    <a:lnTo>
                      <a:pt x="244" y="357"/>
                    </a:lnTo>
                    <a:lnTo>
                      <a:pt x="253" y="335"/>
                    </a:lnTo>
                    <a:lnTo>
                      <a:pt x="261" y="314"/>
                    </a:lnTo>
                    <a:lnTo>
                      <a:pt x="267" y="293"/>
                    </a:lnTo>
                    <a:lnTo>
                      <a:pt x="273" y="273"/>
                    </a:lnTo>
                    <a:lnTo>
                      <a:pt x="284" y="233"/>
                    </a:lnTo>
                    <a:lnTo>
                      <a:pt x="293" y="195"/>
                    </a:lnTo>
                    <a:lnTo>
                      <a:pt x="299" y="159"/>
                    </a:lnTo>
                    <a:lnTo>
                      <a:pt x="304" y="126"/>
                    </a:lnTo>
                    <a:lnTo>
                      <a:pt x="308" y="97"/>
                    </a:lnTo>
                    <a:lnTo>
                      <a:pt x="310" y="72"/>
                    </a:lnTo>
                    <a:lnTo>
                      <a:pt x="312" y="36"/>
                    </a:lnTo>
                    <a:lnTo>
                      <a:pt x="312" y="23"/>
                    </a:lnTo>
                    <a:lnTo>
                      <a:pt x="356" y="23"/>
                    </a:lnTo>
                    <a:close/>
                    <a:moveTo>
                      <a:pt x="187" y="549"/>
                    </a:moveTo>
                    <a:lnTo>
                      <a:pt x="173" y="568"/>
                    </a:lnTo>
                    <a:lnTo>
                      <a:pt x="159" y="588"/>
                    </a:lnTo>
                    <a:lnTo>
                      <a:pt x="147" y="608"/>
                    </a:lnTo>
                    <a:lnTo>
                      <a:pt x="135" y="628"/>
                    </a:lnTo>
                    <a:lnTo>
                      <a:pt x="125" y="647"/>
                    </a:lnTo>
                    <a:lnTo>
                      <a:pt x="114" y="668"/>
                    </a:lnTo>
                    <a:lnTo>
                      <a:pt x="105" y="687"/>
                    </a:lnTo>
                    <a:lnTo>
                      <a:pt x="97" y="707"/>
                    </a:lnTo>
                    <a:lnTo>
                      <a:pt x="90" y="726"/>
                    </a:lnTo>
                    <a:lnTo>
                      <a:pt x="83" y="744"/>
                    </a:lnTo>
                    <a:lnTo>
                      <a:pt x="77" y="764"/>
                    </a:lnTo>
                    <a:lnTo>
                      <a:pt x="71" y="782"/>
                    </a:lnTo>
                    <a:lnTo>
                      <a:pt x="62" y="817"/>
                    </a:lnTo>
                    <a:lnTo>
                      <a:pt x="55" y="851"/>
                    </a:lnTo>
                    <a:lnTo>
                      <a:pt x="51" y="881"/>
                    </a:lnTo>
                    <a:lnTo>
                      <a:pt x="47" y="910"/>
                    </a:lnTo>
                    <a:lnTo>
                      <a:pt x="45" y="935"/>
                    </a:lnTo>
                    <a:lnTo>
                      <a:pt x="44" y="956"/>
                    </a:lnTo>
                    <a:lnTo>
                      <a:pt x="44" y="986"/>
                    </a:lnTo>
                    <a:lnTo>
                      <a:pt x="44" y="997"/>
                    </a:lnTo>
                    <a:lnTo>
                      <a:pt x="0" y="999"/>
                    </a:lnTo>
                    <a:lnTo>
                      <a:pt x="0" y="988"/>
                    </a:lnTo>
                    <a:lnTo>
                      <a:pt x="0" y="956"/>
                    </a:lnTo>
                    <a:lnTo>
                      <a:pt x="1" y="933"/>
                    </a:lnTo>
                    <a:lnTo>
                      <a:pt x="3" y="907"/>
                    </a:lnTo>
                    <a:lnTo>
                      <a:pt x="7" y="876"/>
                    </a:lnTo>
                    <a:lnTo>
                      <a:pt x="12" y="844"/>
                    </a:lnTo>
                    <a:lnTo>
                      <a:pt x="20" y="808"/>
                    </a:lnTo>
                    <a:lnTo>
                      <a:pt x="29" y="770"/>
                    </a:lnTo>
                    <a:lnTo>
                      <a:pt x="36" y="751"/>
                    </a:lnTo>
                    <a:lnTo>
                      <a:pt x="42" y="731"/>
                    </a:lnTo>
                    <a:lnTo>
                      <a:pt x="49" y="711"/>
                    </a:lnTo>
                    <a:lnTo>
                      <a:pt x="57" y="690"/>
                    </a:lnTo>
                    <a:lnTo>
                      <a:pt x="65" y="670"/>
                    </a:lnTo>
                    <a:lnTo>
                      <a:pt x="76" y="648"/>
                    </a:lnTo>
                    <a:lnTo>
                      <a:pt x="86" y="628"/>
                    </a:lnTo>
                    <a:lnTo>
                      <a:pt x="97" y="606"/>
                    </a:lnTo>
                    <a:lnTo>
                      <a:pt x="109" y="585"/>
                    </a:lnTo>
                    <a:lnTo>
                      <a:pt x="123" y="564"/>
                    </a:lnTo>
                    <a:lnTo>
                      <a:pt x="137" y="543"/>
                    </a:lnTo>
                    <a:lnTo>
                      <a:pt x="152" y="522"/>
                    </a:lnTo>
                    <a:lnTo>
                      <a:pt x="187" y="549"/>
                    </a:lnTo>
                    <a:close/>
                    <a:moveTo>
                      <a:pt x="44" y="997"/>
                    </a:moveTo>
                    <a:lnTo>
                      <a:pt x="44" y="1001"/>
                    </a:lnTo>
                    <a:lnTo>
                      <a:pt x="44" y="1005"/>
                    </a:lnTo>
                    <a:lnTo>
                      <a:pt x="43" y="1008"/>
                    </a:lnTo>
                    <a:lnTo>
                      <a:pt x="42" y="1012"/>
                    </a:lnTo>
                    <a:lnTo>
                      <a:pt x="40" y="1016"/>
                    </a:lnTo>
                    <a:lnTo>
                      <a:pt x="36" y="1018"/>
                    </a:lnTo>
                    <a:lnTo>
                      <a:pt x="30" y="1020"/>
                    </a:lnTo>
                    <a:lnTo>
                      <a:pt x="23" y="1020"/>
                    </a:lnTo>
                    <a:lnTo>
                      <a:pt x="16" y="1020"/>
                    </a:lnTo>
                    <a:lnTo>
                      <a:pt x="10" y="1019"/>
                    </a:lnTo>
                    <a:lnTo>
                      <a:pt x="6" y="1018"/>
                    </a:lnTo>
                    <a:lnTo>
                      <a:pt x="4" y="1015"/>
                    </a:lnTo>
                    <a:lnTo>
                      <a:pt x="2" y="1011"/>
                    </a:lnTo>
                    <a:lnTo>
                      <a:pt x="1" y="1007"/>
                    </a:lnTo>
                    <a:lnTo>
                      <a:pt x="0" y="1003"/>
                    </a:lnTo>
                    <a:lnTo>
                      <a:pt x="0" y="999"/>
                    </a:lnTo>
                    <a:lnTo>
                      <a:pt x="44" y="997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82" name="Freeform 779">
                <a:extLst>
                  <a:ext uri="{FF2B5EF4-FFF2-40B4-BE49-F238E27FC236}">
                    <a16:creationId xmlns:a16="http://schemas.microsoft.com/office/drawing/2014/main" id="{1D39589A-7093-4922-BC4A-E91305E7B8F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28" y="1649"/>
                <a:ext cx="23" cy="36"/>
              </a:xfrm>
              <a:custGeom>
                <a:avLst/>
                <a:gdLst>
                  <a:gd name="T0" fmla="*/ 0 w 443"/>
                  <a:gd name="T1" fmla="*/ 0 h 690"/>
                  <a:gd name="T2" fmla="*/ 0 w 443"/>
                  <a:gd name="T3" fmla="*/ 0 h 690"/>
                  <a:gd name="T4" fmla="*/ 0 w 443"/>
                  <a:gd name="T5" fmla="*/ 0 h 690"/>
                  <a:gd name="T6" fmla="*/ 0 w 443"/>
                  <a:gd name="T7" fmla="*/ 0 h 690"/>
                  <a:gd name="T8" fmla="*/ 0 w 443"/>
                  <a:gd name="T9" fmla="*/ 0 h 690"/>
                  <a:gd name="T10" fmla="*/ 0 w 443"/>
                  <a:gd name="T11" fmla="*/ 0 h 690"/>
                  <a:gd name="T12" fmla="*/ 0 w 443"/>
                  <a:gd name="T13" fmla="*/ 0 h 690"/>
                  <a:gd name="T14" fmla="*/ 0 w 443"/>
                  <a:gd name="T15" fmla="*/ 0 h 690"/>
                  <a:gd name="T16" fmla="*/ 0 w 443"/>
                  <a:gd name="T17" fmla="*/ 0 h 690"/>
                  <a:gd name="T18" fmla="*/ 0 w 443"/>
                  <a:gd name="T19" fmla="*/ 0 h 690"/>
                  <a:gd name="T20" fmla="*/ 0 w 443"/>
                  <a:gd name="T21" fmla="*/ 0 h 690"/>
                  <a:gd name="T22" fmla="*/ 0 w 443"/>
                  <a:gd name="T23" fmla="*/ 0 h 690"/>
                  <a:gd name="T24" fmla="*/ 0 w 443"/>
                  <a:gd name="T25" fmla="*/ 0 h 690"/>
                  <a:gd name="T26" fmla="*/ 0 w 443"/>
                  <a:gd name="T27" fmla="*/ 1 h 690"/>
                  <a:gd name="T28" fmla="*/ 0 w 443"/>
                  <a:gd name="T29" fmla="*/ 1 h 690"/>
                  <a:gd name="T30" fmla="*/ 1 w 443"/>
                  <a:gd name="T31" fmla="*/ 1 h 690"/>
                  <a:gd name="T32" fmla="*/ 1 w 443"/>
                  <a:gd name="T33" fmla="*/ 1 h 690"/>
                  <a:gd name="T34" fmla="*/ 1 w 443"/>
                  <a:gd name="T35" fmla="*/ 1 h 690"/>
                  <a:gd name="T36" fmla="*/ 1 w 443"/>
                  <a:gd name="T37" fmla="*/ 1 h 690"/>
                  <a:gd name="T38" fmla="*/ 1 w 443"/>
                  <a:gd name="T39" fmla="*/ 1 h 690"/>
                  <a:gd name="T40" fmla="*/ 0 w 443"/>
                  <a:gd name="T41" fmla="*/ 1 h 690"/>
                  <a:gd name="T42" fmla="*/ 0 w 443"/>
                  <a:gd name="T43" fmla="*/ 1 h 690"/>
                  <a:gd name="T44" fmla="*/ 0 w 443"/>
                  <a:gd name="T45" fmla="*/ 1 h 690"/>
                  <a:gd name="T46" fmla="*/ 0 w 443"/>
                  <a:gd name="T47" fmla="*/ 1 h 690"/>
                  <a:gd name="T48" fmla="*/ 0 w 443"/>
                  <a:gd name="T49" fmla="*/ 0 h 690"/>
                  <a:gd name="T50" fmla="*/ 0 w 443"/>
                  <a:gd name="T51" fmla="*/ 0 h 690"/>
                  <a:gd name="T52" fmla="*/ 0 w 443"/>
                  <a:gd name="T53" fmla="*/ 0 h 690"/>
                  <a:gd name="T54" fmla="*/ 0 w 443"/>
                  <a:gd name="T55" fmla="*/ 0 h 690"/>
                  <a:gd name="T56" fmla="*/ 1 w 443"/>
                  <a:gd name="T57" fmla="*/ 1 h 690"/>
                  <a:gd name="T58" fmla="*/ 1 w 443"/>
                  <a:gd name="T59" fmla="*/ 1 h 690"/>
                  <a:gd name="T60" fmla="*/ 1 w 443"/>
                  <a:gd name="T61" fmla="*/ 1 h 690"/>
                  <a:gd name="T62" fmla="*/ 1 w 443"/>
                  <a:gd name="T63" fmla="*/ 1 h 690"/>
                  <a:gd name="T64" fmla="*/ 1 w 443"/>
                  <a:gd name="T65" fmla="*/ 1 h 690"/>
                  <a:gd name="T66" fmla="*/ 1 w 443"/>
                  <a:gd name="T67" fmla="*/ 1 h 690"/>
                  <a:gd name="T68" fmla="*/ 1 w 443"/>
                  <a:gd name="T69" fmla="*/ 1 h 690"/>
                  <a:gd name="T70" fmla="*/ 1 w 443"/>
                  <a:gd name="T71" fmla="*/ 1 h 690"/>
                  <a:gd name="T72" fmla="*/ 1 w 443"/>
                  <a:gd name="T73" fmla="*/ 1 h 690"/>
                  <a:gd name="T74" fmla="*/ 1 w 443"/>
                  <a:gd name="T75" fmla="*/ 2 h 690"/>
                  <a:gd name="T76" fmla="*/ 1 w 443"/>
                  <a:gd name="T77" fmla="*/ 2 h 690"/>
                  <a:gd name="T78" fmla="*/ 1 w 443"/>
                  <a:gd name="T79" fmla="*/ 2 h 690"/>
                  <a:gd name="T80" fmla="*/ 1 w 443"/>
                  <a:gd name="T81" fmla="*/ 2 h 690"/>
                  <a:gd name="T82" fmla="*/ 1 w 443"/>
                  <a:gd name="T83" fmla="*/ 2 h 690"/>
                  <a:gd name="T84" fmla="*/ 1 w 443"/>
                  <a:gd name="T85" fmla="*/ 2 h 690"/>
                  <a:gd name="T86" fmla="*/ 1 w 443"/>
                  <a:gd name="T87" fmla="*/ 2 h 690"/>
                  <a:gd name="T88" fmla="*/ 1 w 443"/>
                  <a:gd name="T89" fmla="*/ 1 h 690"/>
                  <a:gd name="T90" fmla="*/ 1 w 443"/>
                  <a:gd name="T91" fmla="*/ 1 h 690"/>
                  <a:gd name="T92" fmla="*/ 1 w 443"/>
                  <a:gd name="T93" fmla="*/ 1 h 690"/>
                  <a:gd name="T94" fmla="*/ 1 w 443"/>
                  <a:gd name="T95" fmla="*/ 1 h 690"/>
                  <a:gd name="T96" fmla="*/ 1 w 443"/>
                  <a:gd name="T97" fmla="*/ 1 h 690"/>
                  <a:gd name="T98" fmla="*/ 1 w 443"/>
                  <a:gd name="T99" fmla="*/ 2 h 690"/>
                  <a:gd name="T100" fmla="*/ 1 w 443"/>
                  <a:gd name="T101" fmla="*/ 2 h 690"/>
                  <a:gd name="T102" fmla="*/ 1 w 443"/>
                  <a:gd name="T103" fmla="*/ 2 h 690"/>
                  <a:gd name="T104" fmla="*/ 1 w 443"/>
                  <a:gd name="T105" fmla="*/ 2 h 690"/>
                  <a:gd name="T106" fmla="*/ 1 w 443"/>
                  <a:gd name="T107" fmla="*/ 2 h 690"/>
                  <a:gd name="T108" fmla="*/ 1 w 443"/>
                  <a:gd name="T109" fmla="*/ 2 h 690"/>
                  <a:gd name="T110" fmla="*/ 1 w 443"/>
                  <a:gd name="T111" fmla="*/ 2 h 690"/>
                  <a:gd name="T112" fmla="*/ 1 w 443"/>
                  <a:gd name="T113" fmla="*/ 2 h 690"/>
                  <a:gd name="T114" fmla="*/ 1 w 443"/>
                  <a:gd name="T115" fmla="*/ 2 h 69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443" h="690">
                    <a:moveTo>
                      <a:pt x="3" y="30"/>
                    </a:moveTo>
                    <a:lnTo>
                      <a:pt x="2" y="27"/>
                    </a:lnTo>
                    <a:lnTo>
                      <a:pt x="1" y="23"/>
                    </a:lnTo>
                    <a:lnTo>
                      <a:pt x="0" y="19"/>
                    </a:lnTo>
                    <a:lnTo>
                      <a:pt x="1" y="16"/>
                    </a:lnTo>
                    <a:lnTo>
                      <a:pt x="3" y="12"/>
                    </a:lnTo>
                    <a:lnTo>
                      <a:pt x="5" y="9"/>
                    </a:lnTo>
                    <a:lnTo>
                      <a:pt x="10" y="6"/>
                    </a:lnTo>
                    <a:lnTo>
                      <a:pt x="17" y="2"/>
                    </a:lnTo>
                    <a:lnTo>
                      <a:pt x="24" y="1"/>
                    </a:lnTo>
                    <a:lnTo>
                      <a:pt x="29" y="0"/>
                    </a:lnTo>
                    <a:lnTo>
                      <a:pt x="33" y="1"/>
                    </a:lnTo>
                    <a:lnTo>
                      <a:pt x="38" y="3"/>
                    </a:lnTo>
                    <a:lnTo>
                      <a:pt x="40" y="7"/>
                    </a:lnTo>
                    <a:lnTo>
                      <a:pt x="42" y="10"/>
                    </a:lnTo>
                    <a:lnTo>
                      <a:pt x="43" y="13"/>
                    </a:lnTo>
                    <a:lnTo>
                      <a:pt x="45" y="17"/>
                    </a:lnTo>
                    <a:lnTo>
                      <a:pt x="3" y="30"/>
                    </a:lnTo>
                    <a:close/>
                    <a:moveTo>
                      <a:pt x="45" y="17"/>
                    </a:moveTo>
                    <a:lnTo>
                      <a:pt x="48" y="28"/>
                    </a:lnTo>
                    <a:lnTo>
                      <a:pt x="59" y="57"/>
                    </a:lnTo>
                    <a:lnTo>
                      <a:pt x="66" y="76"/>
                    </a:lnTo>
                    <a:lnTo>
                      <a:pt x="76" y="99"/>
                    </a:lnTo>
                    <a:lnTo>
                      <a:pt x="88" y="123"/>
                    </a:lnTo>
                    <a:lnTo>
                      <a:pt x="100" y="150"/>
                    </a:lnTo>
                    <a:lnTo>
                      <a:pt x="114" y="177"/>
                    </a:lnTo>
                    <a:lnTo>
                      <a:pt x="130" y="205"/>
                    </a:lnTo>
                    <a:lnTo>
                      <a:pt x="147" y="233"/>
                    </a:lnTo>
                    <a:lnTo>
                      <a:pt x="166" y="260"/>
                    </a:lnTo>
                    <a:lnTo>
                      <a:pt x="175" y="274"/>
                    </a:lnTo>
                    <a:lnTo>
                      <a:pt x="185" y="286"/>
                    </a:lnTo>
                    <a:lnTo>
                      <a:pt x="195" y="299"/>
                    </a:lnTo>
                    <a:lnTo>
                      <a:pt x="205" y="310"/>
                    </a:lnTo>
                    <a:lnTo>
                      <a:pt x="217" y="322"/>
                    </a:lnTo>
                    <a:lnTo>
                      <a:pt x="228" y="333"/>
                    </a:lnTo>
                    <a:lnTo>
                      <a:pt x="239" y="343"/>
                    </a:lnTo>
                    <a:lnTo>
                      <a:pt x="252" y="352"/>
                    </a:lnTo>
                    <a:lnTo>
                      <a:pt x="226" y="387"/>
                    </a:lnTo>
                    <a:lnTo>
                      <a:pt x="213" y="377"/>
                    </a:lnTo>
                    <a:lnTo>
                      <a:pt x="200" y="367"/>
                    </a:lnTo>
                    <a:lnTo>
                      <a:pt x="188" y="354"/>
                    </a:lnTo>
                    <a:lnTo>
                      <a:pt x="176" y="342"/>
                    </a:lnTo>
                    <a:lnTo>
                      <a:pt x="165" y="330"/>
                    </a:lnTo>
                    <a:lnTo>
                      <a:pt x="153" y="317"/>
                    </a:lnTo>
                    <a:lnTo>
                      <a:pt x="142" y="302"/>
                    </a:lnTo>
                    <a:lnTo>
                      <a:pt x="132" y="289"/>
                    </a:lnTo>
                    <a:lnTo>
                      <a:pt x="112" y="259"/>
                    </a:lnTo>
                    <a:lnTo>
                      <a:pt x="94" y="230"/>
                    </a:lnTo>
                    <a:lnTo>
                      <a:pt x="78" y="200"/>
                    </a:lnTo>
                    <a:lnTo>
                      <a:pt x="62" y="171"/>
                    </a:lnTo>
                    <a:lnTo>
                      <a:pt x="49" y="143"/>
                    </a:lnTo>
                    <a:lnTo>
                      <a:pt x="37" y="117"/>
                    </a:lnTo>
                    <a:lnTo>
                      <a:pt x="26" y="94"/>
                    </a:lnTo>
                    <a:lnTo>
                      <a:pt x="18" y="72"/>
                    </a:lnTo>
                    <a:lnTo>
                      <a:pt x="7" y="42"/>
                    </a:lnTo>
                    <a:lnTo>
                      <a:pt x="3" y="30"/>
                    </a:lnTo>
                    <a:lnTo>
                      <a:pt x="45" y="17"/>
                    </a:lnTo>
                    <a:close/>
                    <a:moveTo>
                      <a:pt x="252" y="352"/>
                    </a:moveTo>
                    <a:lnTo>
                      <a:pt x="252" y="352"/>
                    </a:lnTo>
                    <a:lnTo>
                      <a:pt x="238" y="370"/>
                    </a:lnTo>
                    <a:lnTo>
                      <a:pt x="252" y="352"/>
                    </a:lnTo>
                    <a:close/>
                    <a:moveTo>
                      <a:pt x="252" y="352"/>
                    </a:moveTo>
                    <a:lnTo>
                      <a:pt x="264" y="363"/>
                    </a:lnTo>
                    <a:lnTo>
                      <a:pt x="276" y="373"/>
                    </a:lnTo>
                    <a:lnTo>
                      <a:pt x="288" y="384"/>
                    </a:lnTo>
                    <a:lnTo>
                      <a:pt x="300" y="395"/>
                    </a:lnTo>
                    <a:lnTo>
                      <a:pt x="310" y="408"/>
                    </a:lnTo>
                    <a:lnTo>
                      <a:pt x="320" y="420"/>
                    </a:lnTo>
                    <a:lnTo>
                      <a:pt x="329" y="432"/>
                    </a:lnTo>
                    <a:lnTo>
                      <a:pt x="340" y="445"/>
                    </a:lnTo>
                    <a:lnTo>
                      <a:pt x="356" y="470"/>
                    </a:lnTo>
                    <a:lnTo>
                      <a:pt x="371" y="496"/>
                    </a:lnTo>
                    <a:lnTo>
                      <a:pt x="386" y="521"/>
                    </a:lnTo>
                    <a:lnTo>
                      <a:pt x="398" y="546"/>
                    </a:lnTo>
                    <a:lnTo>
                      <a:pt x="408" y="569"/>
                    </a:lnTo>
                    <a:lnTo>
                      <a:pt x="417" y="592"/>
                    </a:lnTo>
                    <a:lnTo>
                      <a:pt x="425" y="611"/>
                    </a:lnTo>
                    <a:lnTo>
                      <a:pt x="431" y="629"/>
                    </a:lnTo>
                    <a:lnTo>
                      <a:pt x="438" y="653"/>
                    </a:lnTo>
                    <a:lnTo>
                      <a:pt x="441" y="662"/>
                    </a:lnTo>
                    <a:lnTo>
                      <a:pt x="399" y="673"/>
                    </a:lnTo>
                    <a:lnTo>
                      <a:pt x="396" y="665"/>
                    </a:lnTo>
                    <a:lnTo>
                      <a:pt x="389" y="642"/>
                    </a:lnTo>
                    <a:lnTo>
                      <a:pt x="384" y="626"/>
                    </a:lnTo>
                    <a:lnTo>
                      <a:pt x="376" y="607"/>
                    </a:lnTo>
                    <a:lnTo>
                      <a:pt x="368" y="588"/>
                    </a:lnTo>
                    <a:lnTo>
                      <a:pt x="359" y="565"/>
                    </a:lnTo>
                    <a:lnTo>
                      <a:pt x="348" y="543"/>
                    </a:lnTo>
                    <a:lnTo>
                      <a:pt x="334" y="519"/>
                    </a:lnTo>
                    <a:lnTo>
                      <a:pt x="321" y="496"/>
                    </a:lnTo>
                    <a:lnTo>
                      <a:pt x="305" y="472"/>
                    </a:lnTo>
                    <a:lnTo>
                      <a:pt x="287" y="449"/>
                    </a:lnTo>
                    <a:lnTo>
                      <a:pt x="269" y="427"/>
                    </a:lnTo>
                    <a:lnTo>
                      <a:pt x="259" y="416"/>
                    </a:lnTo>
                    <a:lnTo>
                      <a:pt x="247" y="406"/>
                    </a:lnTo>
                    <a:lnTo>
                      <a:pt x="236" y="396"/>
                    </a:lnTo>
                    <a:lnTo>
                      <a:pt x="225" y="387"/>
                    </a:lnTo>
                    <a:lnTo>
                      <a:pt x="252" y="352"/>
                    </a:lnTo>
                    <a:close/>
                    <a:moveTo>
                      <a:pt x="441" y="662"/>
                    </a:moveTo>
                    <a:lnTo>
                      <a:pt x="442" y="667"/>
                    </a:lnTo>
                    <a:lnTo>
                      <a:pt x="443" y="670"/>
                    </a:lnTo>
                    <a:lnTo>
                      <a:pt x="443" y="674"/>
                    </a:lnTo>
                    <a:lnTo>
                      <a:pt x="442" y="678"/>
                    </a:lnTo>
                    <a:lnTo>
                      <a:pt x="440" y="681"/>
                    </a:lnTo>
                    <a:lnTo>
                      <a:pt x="437" y="684"/>
                    </a:lnTo>
                    <a:lnTo>
                      <a:pt x="432" y="687"/>
                    </a:lnTo>
                    <a:lnTo>
                      <a:pt x="426" y="689"/>
                    </a:lnTo>
                    <a:lnTo>
                      <a:pt x="418" y="690"/>
                    </a:lnTo>
                    <a:lnTo>
                      <a:pt x="412" y="690"/>
                    </a:lnTo>
                    <a:lnTo>
                      <a:pt x="408" y="689"/>
                    </a:lnTo>
                    <a:lnTo>
                      <a:pt x="405" y="687"/>
                    </a:lnTo>
                    <a:lnTo>
                      <a:pt x="403" y="684"/>
                    </a:lnTo>
                    <a:lnTo>
                      <a:pt x="401" y="681"/>
                    </a:lnTo>
                    <a:lnTo>
                      <a:pt x="400" y="677"/>
                    </a:lnTo>
                    <a:lnTo>
                      <a:pt x="399" y="673"/>
                    </a:lnTo>
                    <a:lnTo>
                      <a:pt x="441" y="662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83" name="Freeform 780">
                <a:extLst>
                  <a:ext uri="{FF2B5EF4-FFF2-40B4-BE49-F238E27FC236}">
                    <a16:creationId xmlns:a16="http://schemas.microsoft.com/office/drawing/2014/main" id="{03F067EC-FE88-4CAD-8290-9CDFCD6364E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83" y="1669"/>
                <a:ext cx="39" cy="68"/>
              </a:xfrm>
              <a:custGeom>
                <a:avLst/>
                <a:gdLst>
                  <a:gd name="T0" fmla="*/ 0 w 742"/>
                  <a:gd name="T1" fmla="*/ 0 h 1305"/>
                  <a:gd name="T2" fmla="*/ 0 w 742"/>
                  <a:gd name="T3" fmla="*/ 0 h 1305"/>
                  <a:gd name="T4" fmla="*/ 0 w 742"/>
                  <a:gd name="T5" fmla="*/ 0 h 1305"/>
                  <a:gd name="T6" fmla="*/ 0 w 742"/>
                  <a:gd name="T7" fmla="*/ 0 h 1305"/>
                  <a:gd name="T8" fmla="*/ 0 w 742"/>
                  <a:gd name="T9" fmla="*/ 0 h 1305"/>
                  <a:gd name="T10" fmla="*/ 0 w 742"/>
                  <a:gd name="T11" fmla="*/ 0 h 1305"/>
                  <a:gd name="T12" fmla="*/ 0 w 742"/>
                  <a:gd name="T13" fmla="*/ 0 h 1305"/>
                  <a:gd name="T14" fmla="*/ 0 w 742"/>
                  <a:gd name="T15" fmla="*/ 0 h 1305"/>
                  <a:gd name="T16" fmla="*/ 0 w 742"/>
                  <a:gd name="T17" fmla="*/ 1 h 1305"/>
                  <a:gd name="T18" fmla="*/ 0 w 742"/>
                  <a:gd name="T19" fmla="*/ 1 h 1305"/>
                  <a:gd name="T20" fmla="*/ 0 w 742"/>
                  <a:gd name="T21" fmla="*/ 1 h 1305"/>
                  <a:gd name="T22" fmla="*/ 0 w 742"/>
                  <a:gd name="T23" fmla="*/ 2 h 1305"/>
                  <a:gd name="T24" fmla="*/ 0 w 742"/>
                  <a:gd name="T25" fmla="*/ 2 h 1305"/>
                  <a:gd name="T26" fmla="*/ 0 w 742"/>
                  <a:gd name="T27" fmla="*/ 2 h 1305"/>
                  <a:gd name="T28" fmla="*/ 0 w 742"/>
                  <a:gd name="T29" fmla="*/ 2 h 1305"/>
                  <a:gd name="T30" fmla="*/ 0 w 742"/>
                  <a:gd name="T31" fmla="*/ 2 h 1305"/>
                  <a:gd name="T32" fmla="*/ 0 w 742"/>
                  <a:gd name="T33" fmla="*/ 2 h 1305"/>
                  <a:gd name="T34" fmla="*/ 0 w 742"/>
                  <a:gd name="T35" fmla="*/ 1 h 1305"/>
                  <a:gd name="T36" fmla="*/ 0 w 742"/>
                  <a:gd name="T37" fmla="*/ 1 h 1305"/>
                  <a:gd name="T38" fmla="*/ 0 w 742"/>
                  <a:gd name="T39" fmla="*/ 1 h 1305"/>
                  <a:gd name="T40" fmla="*/ 0 w 742"/>
                  <a:gd name="T41" fmla="*/ 0 h 1305"/>
                  <a:gd name="T42" fmla="*/ 0 w 742"/>
                  <a:gd name="T43" fmla="*/ 0 h 1305"/>
                  <a:gd name="T44" fmla="*/ 0 w 742"/>
                  <a:gd name="T45" fmla="*/ 0 h 1305"/>
                  <a:gd name="T46" fmla="*/ 0 w 742"/>
                  <a:gd name="T47" fmla="*/ 2 h 1305"/>
                  <a:gd name="T48" fmla="*/ 0 w 742"/>
                  <a:gd name="T49" fmla="*/ 2 h 1305"/>
                  <a:gd name="T50" fmla="*/ 1 w 742"/>
                  <a:gd name="T51" fmla="*/ 2 h 1305"/>
                  <a:gd name="T52" fmla="*/ 1 w 742"/>
                  <a:gd name="T53" fmla="*/ 3 h 1305"/>
                  <a:gd name="T54" fmla="*/ 1 w 742"/>
                  <a:gd name="T55" fmla="*/ 3 h 1305"/>
                  <a:gd name="T56" fmla="*/ 1 w 742"/>
                  <a:gd name="T57" fmla="*/ 3 h 1305"/>
                  <a:gd name="T58" fmla="*/ 2 w 742"/>
                  <a:gd name="T59" fmla="*/ 3 h 1305"/>
                  <a:gd name="T60" fmla="*/ 1 w 742"/>
                  <a:gd name="T61" fmla="*/ 3 h 1305"/>
                  <a:gd name="T62" fmla="*/ 1 w 742"/>
                  <a:gd name="T63" fmla="*/ 3 h 1305"/>
                  <a:gd name="T64" fmla="*/ 1 w 742"/>
                  <a:gd name="T65" fmla="*/ 3 h 1305"/>
                  <a:gd name="T66" fmla="*/ 0 w 742"/>
                  <a:gd name="T67" fmla="*/ 2 h 1305"/>
                  <a:gd name="T68" fmla="*/ 0 w 742"/>
                  <a:gd name="T69" fmla="*/ 2 h 1305"/>
                  <a:gd name="T70" fmla="*/ 2 w 742"/>
                  <a:gd name="T71" fmla="*/ 3 h 1305"/>
                  <a:gd name="T72" fmla="*/ 2 w 742"/>
                  <a:gd name="T73" fmla="*/ 4 h 1305"/>
                  <a:gd name="T74" fmla="*/ 2 w 742"/>
                  <a:gd name="T75" fmla="*/ 3 h 1305"/>
                  <a:gd name="T76" fmla="*/ 2 w 742"/>
                  <a:gd name="T77" fmla="*/ 3 h 1305"/>
                  <a:gd name="T78" fmla="*/ 2 w 742"/>
                  <a:gd name="T79" fmla="*/ 3 h 1305"/>
                  <a:gd name="T80" fmla="*/ 2 w 742"/>
                  <a:gd name="T81" fmla="*/ 3 h 1305"/>
                  <a:gd name="T82" fmla="*/ 2 w 742"/>
                  <a:gd name="T83" fmla="*/ 4 h 1305"/>
                  <a:gd name="T84" fmla="*/ 2 w 742"/>
                  <a:gd name="T85" fmla="*/ 4 h 1305"/>
                  <a:gd name="T86" fmla="*/ 2 w 742"/>
                  <a:gd name="T87" fmla="*/ 4 h 130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42" h="1305">
                    <a:moveTo>
                      <a:pt x="43" y="18"/>
                    </a:moveTo>
                    <a:lnTo>
                      <a:pt x="44" y="14"/>
                    </a:lnTo>
                    <a:lnTo>
                      <a:pt x="45" y="11"/>
                    </a:lnTo>
                    <a:lnTo>
                      <a:pt x="46" y="7"/>
                    </a:lnTo>
                    <a:lnTo>
                      <a:pt x="49" y="4"/>
                    </a:lnTo>
                    <a:lnTo>
                      <a:pt x="52" y="2"/>
                    </a:lnTo>
                    <a:lnTo>
                      <a:pt x="56" y="1"/>
                    </a:lnTo>
                    <a:lnTo>
                      <a:pt x="62" y="0"/>
                    </a:lnTo>
                    <a:lnTo>
                      <a:pt x="69" y="1"/>
                    </a:lnTo>
                    <a:lnTo>
                      <a:pt x="76" y="3"/>
                    </a:lnTo>
                    <a:lnTo>
                      <a:pt x="81" y="6"/>
                    </a:lnTo>
                    <a:lnTo>
                      <a:pt x="84" y="8"/>
                    </a:lnTo>
                    <a:lnTo>
                      <a:pt x="86" y="12"/>
                    </a:lnTo>
                    <a:lnTo>
                      <a:pt x="87" y="15"/>
                    </a:lnTo>
                    <a:lnTo>
                      <a:pt x="87" y="20"/>
                    </a:lnTo>
                    <a:lnTo>
                      <a:pt x="87" y="24"/>
                    </a:lnTo>
                    <a:lnTo>
                      <a:pt x="86" y="28"/>
                    </a:lnTo>
                    <a:lnTo>
                      <a:pt x="43" y="18"/>
                    </a:lnTo>
                    <a:close/>
                    <a:moveTo>
                      <a:pt x="86" y="28"/>
                    </a:moveTo>
                    <a:lnTo>
                      <a:pt x="85" y="34"/>
                    </a:lnTo>
                    <a:lnTo>
                      <a:pt x="82" y="52"/>
                    </a:lnTo>
                    <a:lnTo>
                      <a:pt x="77" y="80"/>
                    </a:lnTo>
                    <a:lnTo>
                      <a:pt x="71" y="117"/>
                    </a:lnTo>
                    <a:lnTo>
                      <a:pt x="65" y="162"/>
                    </a:lnTo>
                    <a:lnTo>
                      <a:pt x="57" y="212"/>
                    </a:lnTo>
                    <a:lnTo>
                      <a:pt x="52" y="267"/>
                    </a:lnTo>
                    <a:lnTo>
                      <a:pt x="47" y="326"/>
                    </a:lnTo>
                    <a:lnTo>
                      <a:pt x="45" y="356"/>
                    </a:lnTo>
                    <a:lnTo>
                      <a:pt x="44" y="387"/>
                    </a:lnTo>
                    <a:lnTo>
                      <a:pt x="43" y="418"/>
                    </a:lnTo>
                    <a:lnTo>
                      <a:pt x="43" y="448"/>
                    </a:lnTo>
                    <a:lnTo>
                      <a:pt x="44" y="479"/>
                    </a:lnTo>
                    <a:lnTo>
                      <a:pt x="45" y="509"/>
                    </a:lnTo>
                    <a:lnTo>
                      <a:pt x="47" y="538"/>
                    </a:lnTo>
                    <a:lnTo>
                      <a:pt x="50" y="567"/>
                    </a:lnTo>
                    <a:lnTo>
                      <a:pt x="53" y="596"/>
                    </a:lnTo>
                    <a:lnTo>
                      <a:pt x="59" y="622"/>
                    </a:lnTo>
                    <a:lnTo>
                      <a:pt x="65" y="648"/>
                    </a:lnTo>
                    <a:lnTo>
                      <a:pt x="72" y="672"/>
                    </a:lnTo>
                    <a:lnTo>
                      <a:pt x="80" y="696"/>
                    </a:lnTo>
                    <a:lnTo>
                      <a:pt x="89" y="716"/>
                    </a:lnTo>
                    <a:lnTo>
                      <a:pt x="100" y="736"/>
                    </a:lnTo>
                    <a:lnTo>
                      <a:pt x="113" y="753"/>
                    </a:lnTo>
                    <a:lnTo>
                      <a:pt x="79" y="781"/>
                    </a:lnTo>
                    <a:lnTo>
                      <a:pt x="66" y="762"/>
                    </a:lnTo>
                    <a:lnTo>
                      <a:pt x="53" y="741"/>
                    </a:lnTo>
                    <a:lnTo>
                      <a:pt x="43" y="718"/>
                    </a:lnTo>
                    <a:lnTo>
                      <a:pt x="34" y="694"/>
                    </a:lnTo>
                    <a:lnTo>
                      <a:pt x="26" y="667"/>
                    </a:lnTo>
                    <a:lnTo>
                      <a:pt x="19" y="641"/>
                    </a:lnTo>
                    <a:lnTo>
                      <a:pt x="13" y="612"/>
                    </a:lnTo>
                    <a:lnTo>
                      <a:pt x="9" y="582"/>
                    </a:lnTo>
                    <a:lnTo>
                      <a:pt x="5" y="552"/>
                    </a:lnTo>
                    <a:lnTo>
                      <a:pt x="3" y="521"/>
                    </a:lnTo>
                    <a:lnTo>
                      <a:pt x="1" y="489"/>
                    </a:lnTo>
                    <a:lnTo>
                      <a:pt x="0" y="456"/>
                    </a:lnTo>
                    <a:lnTo>
                      <a:pt x="0" y="425"/>
                    </a:lnTo>
                    <a:lnTo>
                      <a:pt x="1" y="393"/>
                    </a:lnTo>
                    <a:lnTo>
                      <a:pt x="2" y="361"/>
                    </a:lnTo>
                    <a:lnTo>
                      <a:pt x="4" y="330"/>
                    </a:lnTo>
                    <a:lnTo>
                      <a:pt x="8" y="268"/>
                    </a:lnTo>
                    <a:lnTo>
                      <a:pt x="14" y="211"/>
                    </a:lnTo>
                    <a:lnTo>
                      <a:pt x="21" y="158"/>
                    </a:lnTo>
                    <a:lnTo>
                      <a:pt x="27" y="112"/>
                    </a:lnTo>
                    <a:lnTo>
                      <a:pt x="33" y="74"/>
                    </a:lnTo>
                    <a:lnTo>
                      <a:pt x="38" y="44"/>
                    </a:lnTo>
                    <a:lnTo>
                      <a:pt x="42" y="26"/>
                    </a:lnTo>
                    <a:lnTo>
                      <a:pt x="43" y="18"/>
                    </a:lnTo>
                    <a:lnTo>
                      <a:pt x="86" y="28"/>
                    </a:lnTo>
                    <a:close/>
                    <a:moveTo>
                      <a:pt x="79" y="781"/>
                    </a:moveTo>
                    <a:lnTo>
                      <a:pt x="80" y="782"/>
                    </a:lnTo>
                    <a:lnTo>
                      <a:pt x="79" y="781"/>
                    </a:lnTo>
                    <a:lnTo>
                      <a:pt x="95" y="768"/>
                    </a:lnTo>
                    <a:lnTo>
                      <a:pt x="79" y="781"/>
                    </a:lnTo>
                    <a:close/>
                    <a:moveTo>
                      <a:pt x="113" y="753"/>
                    </a:moveTo>
                    <a:lnTo>
                      <a:pt x="138" y="784"/>
                    </a:lnTo>
                    <a:lnTo>
                      <a:pt x="164" y="813"/>
                    </a:lnTo>
                    <a:lnTo>
                      <a:pt x="189" y="839"/>
                    </a:lnTo>
                    <a:lnTo>
                      <a:pt x="214" y="865"/>
                    </a:lnTo>
                    <a:lnTo>
                      <a:pt x="240" y="890"/>
                    </a:lnTo>
                    <a:lnTo>
                      <a:pt x="266" y="915"/>
                    </a:lnTo>
                    <a:lnTo>
                      <a:pt x="294" y="939"/>
                    </a:lnTo>
                    <a:lnTo>
                      <a:pt x="324" y="964"/>
                    </a:lnTo>
                    <a:lnTo>
                      <a:pt x="355" y="990"/>
                    </a:lnTo>
                    <a:lnTo>
                      <a:pt x="390" y="1016"/>
                    </a:lnTo>
                    <a:lnTo>
                      <a:pt x="427" y="1044"/>
                    </a:lnTo>
                    <a:lnTo>
                      <a:pt x="468" y="1073"/>
                    </a:lnTo>
                    <a:lnTo>
                      <a:pt x="560" y="1141"/>
                    </a:lnTo>
                    <a:lnTo>
                      <a:pt x="671" y="1220"/>
                    </a:lnTo>
                    <a:lnTo>
                      <a:pt x="646" y="1255"/>
                    </a:lnTo>
                    <a:lnTo>
                      <a:pt x="533" y="1176"/>
                    </a:lnTo>
                    <a:lnTo>
                      <a:pt x="440" y="1108"/>
                    </a:lnTo>
                    <a:lnTo>
                      <a:pt x="399" y="1078"/>
                    </a:lnTo>
                    <a:lnTo>
                      <a:pt x="362" y="1049"/>
                    </a:lnTo>
                    <a:lnTo>
                      <a:pt x="327" y="1022"/>
                    </a:lnTo>
                    <a:lnTo>
                      <a:pt x="294" y="997"/>
                    </a:lnTo>
                    <a:lnTo>
                      <a:pt x="264" y="971"/>
                    </a:lnTo>
                    <a:lnTo>
                      <a:pt x="236" y="947"/>
                    </a:lnTo>
                    <a:lnTo>
                      <a:pt x="208" y="921"/>
                    </a:lnTo>
                    <a:lnTo>
                      <a:pt x="182" y="895"/>
                    </a:lnTo>
                    <a:lnTo>
                      <a:pt x="157" y="870"/>
                    </a:lnTo>
                    <a:lnTo>
                      <a:pt x="131" y="842"/>
                    </a:lnTo>
                    <a:lnTo>
                      <a:pt x="106" y="813"/>
                    </a:lnTo>
                    <a:lnTo>
                      <a:pt x="79" y="781"/>
                    </a:lnTo>
                    <a:lnTo>
                      <a:pt x="113" y="753"/>
                    </a:lnTo>
                    <a:close/>
                    <a:moveTo>
                      <a:pt x="671" y="1220"/>
                    </a:moveTo>
                    <a:lnTo>
                      <a:pt x="686" y="1230"/>
                    </a:lnTo>
                    <a:lnTo>
                      <a:pt x="700" y="1240"/>
                    </a:lnTo>
                    <a:lnTo>
                      <a:pt x="716" y="1252"/>
                    </a:lnTo>
                    <a:lnTo>
                      <a:pt x="731" y="1262"/>
                    </a:lnTo>
                    <a:lnTo>
                      <a:pt x="705" y="1298"/>
                    </a:lnTo>
                    <a:lnTo>
                      <a:pt x="690" y="1286"/>
                    </a:lnTo>
                    <a:lnTo>
                      <a:pt x="675" y="1276"/>
                    </a:lnTo>
                    <a:lnTo>
                      <a:pt x="660" y="1266"/>
                    </a:lnTo>
                    <a:lnTo>
                      <a:pt x="646" y="1255"/>
                    </a:lnTo>
                    <a:lnTo>
                      <a:pt x="671" y="1220"/>
                    </a:lnTo>
                    <a:close/>
                    <a:moveTo>
                      <a:pt x="731" y="1262"/>
                    </a:moveTo>
                    <a:lnTo>
                      <a:pt x="734" y="1265"/>
                    </a:lnTo>
                    <a:lnTo>
                      <a:pt x="737" y="1267"/>
                    </a:lnTo>
                    <a:lnTo>
                      <a:pt x="740" y="1270"/>
                    </a:lnTo>
                    <a:lnTo>
                      <a:pt x="742" y="1273"/>
                    </a:lnTo>
                    <a:lnTo>
                      <a:pt x="742" y="1277"/>
                    </a:lnTo>
                    <a:lnTo>
                      <a:pt x="742" y="1281"/>
                    </a:lnTo>
                    <a:lnTo>
                      <a:pt x="740" y="1286"/>
                    </a:lnTo>
                    <a:lnTo>
                      <a:pt x="736" y="1292"/>
                    </a:lnTo>
                    <a:lnTo>
                      <a:pt x="732" y="1299"/>
                    </a:lnTo>
                    <a:lnTo>
                      <a:pt x="728" y="1302"/>
                    </a:lnTo>
                    <a:lnTo>
                      <a:pt x="724" y="1304"/>
                    </a:lnTo>
                    <a:lnTo>
                      <a:pt x="720" y="1305"/>
                    </a:lnTo>
                    <a:lnTo>
                      <a:pt x="716" y="1304"/>
                    </a:lnTo>
                    <a:lnTo>
                      <a:pt x="713" y="1302"/>
                    </a:lnTo>
                    <a:lnTo>
                      <a:pt x="710" y="1300"/>
                    </a:lnTo>
                    <a:lnTo>
                      <a:pt x="705" y="1298"/>
                    </a:lnTo>
                    <a:lnTo>
                      <a:pt x="731" y="1262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84" name="Freeform 781">
                <a:extLst>
                  <a:ext uri="{FF2B5EF4-FFF2-40B4-BE49-F238E27FC236}">
                    <a16:creationId xmlns:a16="http://schemas.microsoft.com/office/drawing/2014/main" id="{6BAB4837-39EA-4E15-B66E-459BB0DF0B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53" y="1655"/>
                <a:ext cx="23" cy="62"/>
              </a:xfrm>
              <a:custGeom>
                <a:avLst/>
                <a:gdLst>
                  <a:gd name="T0" fmla="*/ 0 w 438"/>
                  <a:gd name="T1" fmla="*/ 0 h 1179"/>
                  <a:gd name="T2" fmla="*/ 0 w 438"/>
                  <a:gd name="T3" fmla="*/ 0 h 1179"/>
                  <a:gd name="T4" fmla="*/ 0 w 438"/>
                  <a:gd name="T5" fmla="*/ 0 h 1179"/>
                  <a:gd name="T6" fmla="*/ 0 w 438"/>
                  <a:gd name="T7" fmla="*/ 0 h 1179"/>
                  <a:gd name="T8" fmla="*/ 0 w 438"/>
                  <a:gd name="T9" fmla="*/ 0 h 1179"/>
                  <a:gd name="T10" fmla="*/ 0 w 438"/>
                  <a:gd name="T11" fmla="*/ 0 h 1179"/>
                  <a:gd name="T12" fmla="*/ 1 w 438"/>
                  <a:gd name="T13" fmla="*/ 0 h 1179"/>
                  <a:gd name="T14" fmla="*/ 1 w 438"/>
                  <a:gd name="T15" fmla="*/ 1 h 1179"/>
                  <a:gd name="T16" fmla="*/ 1 w 438"/>
                  <a:gd name="T17" fmla="*/ 1 h 1179"/>
                  <a:gd name="T18" fmla="*/ 1 w 438"/>
                  <a:gd name="T19" fmla="*/ 1 h 1179"/>
                  <a:gd name="T20" fmla="*/ 1 w 438"/>
                  <a:gd name="T21" fmla="*/ 1 h 1179"/>
                  <a:gd name="T22" fmla="*/ 1 w 438"/>
                  <a:gd name="T23" fmla="*/ 2 h 1179"/>
                  <a:gd name="T24" fmla="*/ 1 w 438"/>
                  <a:gd name="T25" fmla="*/ 2 h 1179"/>
                  <a:gd name="T26" fmla="*/ 1 w 438"/>
                  <a:gd name="T27" fmla="*/ 2 h 1179"/>
                  <a:gd name="T28" fmla="*/ 1 w 438"/>
                  <a:gd name="T29" fmla="*/ 2 h 1179"/>
                  <a:gd name="T30" fmla="*/ 1 w 438"/>
                  <a:gd name="T31" fmla="*/ 2 h 1179"/>
                  <a:gd name="T32" fmla="*/ 1 w 438"/>
                  <a:gd name="T33" fmla="*/ 1 h 1179"/>
                  <a:gd name="T34" fmla="*/ 1 w 438"/>
                  <a:gd name="T35" fmla="*/ 1 h 1179"/>
                  <a:gd name="T36" fmla="*/ 1 w 438"/>
                  <a:gd name="T37" fmla="*/ 1 h 1179"/>
                  <a:gd name="T38" fmla="*/ 1 w 438"/>
                  <a:gd name="T39" fmla="*/ 1 h 1179"/>
                  <a:gd name="T40" fmla="*/ 0 w 438"/>
                  <a:gd name="T41" fmla="*/ 0 h 1179"/>
                  <a:gd name="T42" fmla="*/ 1 w 438"/>
                  <a:gd name="T43" fmla="*/ 2 h 1179"/>
                  <a:gd name="T44" fmla="*/ 1 w 438"/>
                  <a:gd name="T45" fmla="*/ 2 h 1179"/>
                  <a:gd name="T46" fmla="*/ 1 w 438"/>
                  <a:gd name="T47" fmla="*/ 2 h 1179"/>
                  <a:gd name="T48" fmla="*/ 1 w 438"/>
                  <a:gd name="T49" fmla="*/ 2 h 1179"/>
                  <a:gd name="T50" fmla="*/ 1 w 438"/>
                  <a:gd name="T51" fmla="*/ 2 h 1179"/>
                  <a:gd name="T52" fmla="*/ 1 w 438"/>
                  <a:gd name="T53" fmla="*/ 2 h 1179"/>
                  <a:gd name="T54" fmla="*/ 0 w 438"/>
                  <a:gd name="T55" fmla="*/ 3 h 1179"/>
                  <a:gd name="T56" fmla="*/ 0 w 438"/>
                  <a:gd name="T57" fmla="*/ 3 h 1179"/>
                  <a:gd name="T58" fmla="*/ 0 w 438"/>
                  <a:gd name="T59" fmla="*/ 3 h 1179"/>
                  <a:gd name="T60" fmla="*/ 0 w 438"/>
                  <a:gd name="T61" fmla="*/ 3 h 1179"/>
                  <a:gd name="T62" fmla="*/ 0 w 438"/>
                  <a:gd name="T63" fmla="*/ 3 h 1179"/>
                  <a:gd name="T64" fmla="*/ 0 w 438"/>
                  <a:gd name="T65" fmla="*/ 3 h 1179"/>
                  <a:gd name="T66" fmla="*/ 0 w 438"/>
                  <a:gd name="T67" fmla="*/ 3 h 1179"/>
                  <a:gd name="T68" fmla="*/ 0 w 438"/>
                  <a:gd name="T69" fmla="*/ 3 h 1179"/>
                  <a:gd name="T70" fmla="*/ 0 w 438"/>
                  <a:gd name="T71" fmla="*/ 3 h 1179"/>
                  <a:gd name="T72" fmla="*/ 0 w 438"/>
                  <a:gd name="T73" fmla="*/ 3 h 1179"/>
                  <a:gd name="T74" fmla="*/ 0 w 438"/>
                  <a:gd name="T75" fmla="*/ 3 h 1179"/>
                  <a:gd name="T76" fmla="*/ 0 w 438"/>
                  <a:gd name="T77" fmla="*/ 2 h 1179"/>
                  <a:gd name="T78" fmla="*/ 1 w 438"/>
                  <a:gd name="T79" fmla="*/ 2 h 1179"/>
                  <a:gd name="T80" fmla="*/ 0 w 438"/>
                  <a:gd name="T81" fmla="*/ 3 h 1179"/>
                  <a:gd name="T82" fmla="*/ 0 w 438"/>
                  <a:gd name="T83" fmla="*/ 3 h 1179"/>
                  <a:gd name="T84" fmla="*/ 0 w 438"/>
                  <a:gd name="T85" fmla="*/ 3 h 1179"/>
                  <a:gd name="T86" fmla="*/ 0 w 438"/>
                  <a:gd name="T87" fmla="*/ 3 h 1179"/>
                  <a:gd name="T88" fmla="*/ 0 w 438"/>
                  <a:gd name="T89" fmla="*/ 3 h 1179"/>
                  <a:gd name="T90" fmla="*/ 0 w 438"/>
                  <a:gd name="T91" fmla="*/ 3 h 117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38" h="1179">
                    <a:moveTo>
                      <a:pt x="103" y="38"/>
                    </a:moveTo>
                    <a:lnTo>
                      <a:pt x="100" y="34"/>
                    </a:lnTo>
                    <a:lnTo>
                      <a:pt x="98" y="31"/>
                    </a:lnTo>
                    <a:lnTo>
                      <a:pt x="97" y="28"/>
                    </a:lnTo>
                    <a:lnTo>
                      <a:pt x="96" y="24"/>
                    </a:lnTo>
                    <a:lnTo>
                      <a:pt x="96" y="20"/>
                    </a:lnTo>
                    <a:lnTo>
                      <a:pt x="98" y="16"/>
                    </a:lnTo>
                    <a:lnTo>
                      <a:pt x="101" y="11"/>
                    </a:lnTo>
                    <a:lnTo>
                      <a:pt x="107" y="7"/>
                    </a:lnTo>
                    <a:lnTo>
                      <a:pt x="113" y="3"/>
                    </a:lnTo>
                    <a:lnTo>
                      <a:pt x="119" y="1"/>
                    </a:lnTo>
                    <a:lnTo>
                      <a:pt x="123" y="0"/>
                    </a:lnTo>
                    <a:lnTo>
                      <a:pt x="127" y="1"/>
                    </a:lnTo>
                    <a:lnTo>
                      <a:pt x="130" y="2"/>
                    </a:lnTo>
                    <a:lnTo>
                      <a:pt x="133" y="5"/>
                    </a:lnTo>
                    <a:lnTo>
                      <a:pt x="135" y="8"/>
                    </a:lnTo>
                    <a:lnTo>
                      <a:pt x="138" y="11"/>
                    </a:lnTo>
                    <a:lnTo>
                      <a:pt x="103" y="38"/>
                    </a:lnTo>
                    <a:close/>
                    <a:moveTo>
                      <a:pt x="138" y="11"/>
                    </a:moveTo>
                    <a:lnTo>
                      <a:pt x="155" y="34"/>
                    </a:lnTo>
                    <a:lnTo>
                      <a:pt x="198" y="93"/>
                    </a:lnTo>
                    <a:lnTo>
                      <a:pt x="225" y="134"/>
                    </a:lnTo>
                    <a:lnTo>
                      <a:pt x="256" y="181"/>
                    </a:lnTo>
                    <a:lnTo>
                      <a:pt x="288" y="232"/>
                    </a:lnTo>
                    <a:lnTo>
                      <a:pt x="319" y="286"/>
                    </a:lnTo>
                    <a:lnTo>
                      <a:pt x="335" y="313"/>
                    </a:lnTo>
                    <a:lnTo>
                      <a:pt x="350" y="342"/>
                    </a:lnTo>
                    <a:lnTo>
                      <a:pt x="364" y="370"/>
                    </a:lnTo>
                    <a:lnTo>
                      <a:pt x="378" y="398"/>
                    </a:lnTo>
                    <a:lnTo>
                      <a:pt x="390" y="427"/>
                    </a:lnTo>
                    <a:lnTo>
                      <a:pt x="402" y="454"/>
                    </a:lnTo>
                    <a:lnTo>
                      <a:pt x="413" y="481"/>
                    </a:lnTo>
                    <a:lnTo>
                      <a:pt x="421" y="508"/>
                    </a:lnTo>
                    <a:lnTo>
                      <a:pt x="428" y="534"/>
                    </a:lnTo>
                    <a:lnTo>
                      <a:pt x="434" y="559"/>
                    </a:lnTo>
                    <a:lnTo>
                      <a:pt x="437" y="583"/>
                    </a:lnTo>
                    <a:lnTo>
                      <a:pt x="438" y="606"/>
                    </a:lnTo>
                    <a:lnTo>
                      <a:pt x="438" y="626"/>
                    </a:lnTo>
                    <a:lnTo>
                      <a:pt x="434" y="647"/>
                    </a:lnTo>
                    <a:lnTo>
                      <a:pt x="429" y="664"/>
                    </a:lnTo>
                    <a:lnTo>
                      <a:pt x="420" y="680"/>
                    </a:lnTo>
                    <a:lnTo>
                      <a:pt x="384" y="656"/>
                    </a:lnTo>
                    <a:lnTo>
                      <a:pt x="391" y="643"/>
                    </a:lnTo>
                    <a:lnTo>
                      <a:pt x="395" y="627"/>
                    </a:lnTo>
                    <a:lnTo>
                      <a:pt x="397" y="610"/>
                    </a:lnTo>
                    <a:lnTo>
                      <a:pt x="397" y="590"/>
                    </a:lnTo>
                    <a:lnTo>
                      <a:pt x="395" y="571"/>
                    </a:lnTo>
                    <a:lnTo>
                      <a:pt x="391" y="550"/>
                    </a:lnTo>
                    <a:lnTo>
                      <a:pt x="385" y="526"/>
                    </a:lnTo>
                    <a:lnTo>
                      <a:pt x="378" y="502"/>
                    </a:lnTo>
                    <a:lnTo>
                      <a:pt x="368" y="478"/>
                    </a:lnTo>
                    <a:lnTo>
                      <a:pt x="358" y="453"/>
                    </a:lnTo>
                    <a:lnTo>
                      <a:pt x="347" y="428"/>
                    </a:lnTo>
                    <a:lnTo>
                      <a:pt x="335" y="401"/>
                    </a:lnTo>
                    <a:lnTo>
                      <a:pt x="321" y="376"/>
                    </a:lnTo>
                    <a:lnTo>
                      <a:pt x="307" y="349"/>
                    </a:lnTo>
                    <a:lnTo>
                      <a:pt x="292" y="322"/>
                    </a:lnTo>
                    <a:lnTo>
                      <a:pt x="277" y="297"/>
                    </a:lnTo>
                    <a:lnTo>
                      <a:pt x="247" y="247"/>
                    </a:lnTo>
                    <a:lnTo>
                      <a:pt x="216" y="199"/>
                    </a:lnTo>
                    <a:lnTo>
                      <a:pt x="186" y="155"/>
                    </a:lnTo>
                    <a:lnTo>
                      <a:pt x="160" y="116"/>
                    </a:lnTo>
                    <a:lnTo>
                      <a:pt x="119" y="59"/>
                    </a:lnTo>
                    <a:lnTo>
                      <a:pt x="103" y="38"/>
                    </a:lnTo>
                    <a:lnTo>
                      <a:pt x="138" y="11"/>
                    </a:lnTo>
                    <a:close/>
                    <a:moveTo>
                      <a:pt x="420" y="680"/>
                    </a:moveTo>
                    <a:lnTo>
                      <a:pt x="405" y="701"/>
                    </a:lnTo>
                    <a:lnTo>
                      <a:pt x="389" y="720"/>
                    </a:lnTo>
                    <a:lnTo>
                      <a:pt x="372" y="739"/>
                    </a:lnTo>
                    <a:lnTo>
                      <a:pt x="352" y="757"/>
                    </a:lnTo>
                    <a:lnTo>
                      <a:pt x="312" y="794"/>
                    </a:lnTo>
                    <a:lnTo>
                      <a:pt x="268" y="830"/>
                    </a:lnTo>
                    <a:lnTo>
                      <a:pt x="241" y="796"/>
                    </a:lnTo>
                    <a:lnTo>
                      <a:pt x="282" y="762"/>
                    </a:lnTo>
                    <a:lnTo>
                      <a:pt x="320" y="728"/>
                    </a:lnTo>
                    <a:lnTo>
                      <a:pt x="339" y="710"/>
                    </a:lnTo>
                    <a:lnTo>
                      <a:pt x="355" y="693"/>
                    </a:lnTo>
                    <a:lnTo>
                      <a:pt x="371" y="674"/>
                    </a:lnTo>
                    <a:lnTo>
                      <a:pt x="384" y="656"/>
                    </a:lnTo>
                    <a:lnTo>
                      <a:pt x="420" y="680"/>
                    </a:lnTo>
                    <a:close/>
                    <a:moveTo>
                      <a:pt x="268" y="830"/>
                    </a:moveTo>
                    <a:lnTo>
                      <a:pt x="230" y="863"/>
                    </a:lnTo>
                    <a:lnTo>
                      <a:pt x="191" y="895"/>
                    </a:lnTo>
                    <a:lnTo>
                      <a:pt x="173" y="913"/>
                    </a:lnTo>
                    <a:lnTo>
                      <a:pt x="156" y="931"/>
                    </a:lnTo>
                    <a:lnTo>
                      <a:pt x="138" y="950"/>
                    </a:lnTo>
                    <a:lnTo>
                      <a:pt x="122" y="969"/>
                    </a:lnTo>
                    <a:lnTo>
                      <a:pt x="106" y="990"/>
                    </a:lnTo>
                    <a:lnTo>
                      <a:pt x="93" y="1010"/>
                    </a:lnTo>
                    <a:lnTo>
                      <a:pt x="80" y="1033"/>
                    </a:lnTo>
                    <a:lnTo>
                      <a:pt x="70" y="1055"/>
                    </a:lnTo>
                    <a:lnTo>
                      <a:pt x="64" y="1067"/>
                    </a:lnTo>
                    <a:lnTo>
                      <a:pt x="60" y="1080"/>
                    </a:lnTo>
                    <a:lnTo>
                      <a:pt x="56" y="1092"/>
                    </a:lnTo>
                    <a:lnTo>
                      <a:pt x="53" y="1104"/>
                    </a:lnTo>
                    <a:lnTo>
                      <a:pt x="50" y="1117"/>
                    </a:lnTo>
                    <a:lnTo>
                      <a:pt x="47" y="1131"/>
                    </a:lnTo>
                    <a:lnTo>
                      <a:pt x="46" y="1145"/>
                    </a:lnTo>
                    <a:lnTo>
                      <a:pt x="44" y="1158"/>
                    </a:lnTo>
                    <a:lnTo>
                      <a:pt x="1" y="1155"/>
                    </a:lnTo>
                    <a:lnTo>
                      <a:pt x="2" y="1140"/>
                    </a:lnTo>
                    <a:lnTo>
                      <a:pt x="4" y="1125"/>
                    </a:lnTo>
                    <a:lnTo>
                      <a:pt x="6" y="1109"/>
                    </a:lnTo>
                    <a:lnTo>
                      <a:pt x="9" y="1095"/>
                    </a:lnTo>
                    <a:lnTo>
                      <a:pt x="13" y="1081"/>
                    </a:lnTo>
                    <a:lnTo>
                      <a:pt x="17" y="1067"/>
                    </a:lnTo>
                    <a:lnTo>
                      <a:pt x="22" y="1054"/>
                    </a:lnTo>
                    <a:lnTo>
                      <a:pt x="28" y="1041"/>
                    </a:lnTo>
                    <a:lnTo>
                      <a:pt x="33" y="1027"/>
                    </a:lnTo>
                    <a:lnTo>
                      <a:pt x="39" y="1015"/>
                    </a:lnTo>
                    <a:lnTo>
                      <a:pt x="46" y="1003"/>
                    </a:lnTo>
                    <a:lnTo>
                      <a:pt x="52" y="991"/>
                    </a:lnTo>
                    <a:lnTo>
                      <a:pt x="68" y="968"/>
                    </a:lnTo>
                    <a:lnTo>
                      <a:pt x="84" y="947"/>
                    </a:lnTo>
                    <a:lnTo>
                      <a:pt x="101" y="925"/>
                    </a:lnTo>
                    <a:lnTo>
                      <a:pt x="120" y="905"/>
                    </a:lnTo>
                    <a:lnTo>
                      <a:pt x="138" y="885"/>
                    </a:lnTo>
                    <a:lnTo>
                      <a:pt x="159" y="867"/>
                    </a:lnTo>
                    <a:lnTo>
                      <a:pt x="200" y="831"/>
                    </a:lnTo>
                    <a:lnTo>
                      <a:pt x="241" y="796"/>
                    </a:lnTo>
                    <a:lnTo>
                      <a:pt x="268" y="830"/>
                    </a:lnTo>
                    <a:close/>
                    <a:moveTo>
                      <a:pt x="44" y="1158"/>
                    </a:moveTo>
                    <a:lnTo>
                      <a:pt x="44" y="1162"/>
                    </a:lnTo>
                    <a:lnTo>
                      <a:pt x="44" y="1167"/>
                    </a:lnTo>
                    <a:lnTo>
                      <a:pt x="43" y="1171"/>
                    </a:lnTo>
                    <a:lnTo>
                      <a:pt x="41" y="1174"/>
                    </a:lnTo>
                    <a:lnTo>
                      <a:pt x="38" y="1176"/>
                    </a:lnTo>
                    <a:lnTo>
                      <a:pt x="34" y="1178"/>
                    </a:lnTo>
                    <a:lnTo>
                      <a:pt x="29" y="1179"/>
                    </a:lnTo>
                    <a:lnTo>
                      <a:pt x="21" y="1179"/>
                    </a:lnTo>
                    <a:lnTo>
                      <a:pt x="14" y="1178"/>
                    </a:lnTo>
                    <a:lnTo>
                      <a:pt x="8" y="1177"/>
                    </a:lnTo>
                    <a:lnTo>
                      <a:pt x="5" y="1174"/>
                    </a:lnTo>
                    <a:lnTo>
                      <a:pt x="2" y="1171"/>
                    </a:lnTo>
                    <a:lnTo>
                      <a:pt x="1" y="1168"/>
                    </a:lnTo>
                    <a:lnTo>
                      <a:pt x="0" y="1163"/>
                    </a:lnTo>
                    <a:lnTo>
                      <a:pt x="0" y="1159"/>
                    </a:lnTo>
                    <a:lnTo>
                      <a:pt x="1" y="1155"/>
                    </a:lnTo>
                    <a:lnTo>
                      <a:pt x="44" y="1158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85" name="Freeform 782">
                <a:extLst>
                  <a:ext uri="{FF2B5EF4-FFF2-40B4-BE49-F238E27FC236}">
                    <a16:creationId xmlns:a16="http://schemas.microsoft.com/office/drawing/2014/main" id="{ADD1EE2F-A33F-43CD-BAA7-D067C53A963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7" y="1696"/>
                <a:ext cx="14" cy="42"/>
              </a:xfrm>
              <a:custGeom>
                <a:avLst/>
                <a:gdLst>
                  <a:gd name="T0" fmla="*/ 0 w 275"/>
                  <a:gd name="T1" fmla="*/ 0 h 789"/>
                  <a:gd name="T2" fmla="*/ 0 w 275"/>
                  <a:gd name="T3" fmla="*/ 0 h 789"/>
                  <a:gd name="T4" fmla="*/ 0 w 275"/>
                  <a:gd name="T5" fmla="*/ 0 h 789"/>
                  <a:gd name="T6" fmla="*/ 0 w 275"/>
                  <a:gd name="T7" fmla="*/ 0 h 789"/>
                  <a:gd name="T8" fmla="*/ 0 w 275"/>
                  <a:gd name="T9" fmla="*/ 0 h 789"/>
                  <a:gd name="T10" fmla="*/ 0 w 275"/>
                  <a:gd name="T11" fmla="*/ 0 h 789"/>
                  <a:gd name="T12" fmla="*/ 0 w 275"/>
                  <a:gd name="T13" fmla="*/ 0 h 789"/>
                  <a:gd name="T14" fmla="*/ 0 w 275"/>
                  <a:gd name="T15" fmla="*/ 0 h 789"/>
                  <a:gd name="T16" fmla="*/ 0 w 275"/>
                  <a:gd name="T17" fmla="*/ 0 h 789"/>
                  <a:gd name="T18" fmla="*/ 0 w 275"/>
                  <a:gd name="T19" fmla="*/ 0 h 789"/>
                  <a:gd name="T20" fmla="*/ 0 w 275"/>
                  <a:gd name="T21" fmla="*/ 0 h 789"/>
                  <a:gd name="T22" fmla="*/ 0 w 275"/>
                  <a:gd name="T23" fmla="*/ 0 h 789"/>
                  <a:gd name="T24" fmla="*/ 0 w 275"/>
                  <a:gd name="T25" fmla="*/ 1 h 789"/>
                  <a:gd name="T26" fmla="*/ 0 w 275"/>
                  <a:gd name="T27" fmla="*/ 1 h 789"/>
                  <a:gd name="T28" fmla="*/ 0 w 275"/>
                  <a:gd name="T29" fmla="*/ 1 h 789"/>
                  <a:gd name="T30" fmla="*/ 0 w 275"/>
                  <a:gd name="T31" fmla="*/ 1 h 789"/>
                  <a:gd name="T32" fmla="*/ 0 w 275"/>
                  <a:gd name="T33" fmla="*/ 1 h 789"/>
                  <a:gd name="T34" fmla="*/ 0 w 275"/>
                  <a:gd name="T35" fmla="*/ 1 h 789"/>
                  <a:gd name="T36" fmla="*/ 0 w 275"/>
                  <a:gd name="T37" fmla="*/ 1 h 789"/>
                  <a:gd name="T38" fmla="*/ 0 w 275"/>
                  <a:gd name="T39" fmla="*/ 1 h 789"/>
                  <a:gd name="T40" fmla="*/ 0 w 275"/>
                  <a:gd name="T41" fmla="*/ 1 h 789"/>
                  <a:gd name="T42" fmla="*/ 0 w 275"/>
                  <a:gd name="T43" fmla="*/ 1 h 789"/>
                  <a:gd name="T44" fmla="*/ 0 w 275"/>
                  <a:gd name="T45" fmla="*/ 1 h 789"/>
                  <a:gd name="T46" fmla="*/ 0 w 275"/>
                  <a:gd name="T47" fmla="*/ 1 h 789"/>
                  <a:gd name="T48" fmla="*/ 0 w 275"/>
                  <a:gd name="T49" fmla="*/ 1 h 789"/>
                  <a:gd name="T50" fmla="*/ 0 w 275"/>
                  <a:gd name="T51" fmla="*/ 0 h 789"/>
                  <a:gd name="T52" fmla="*/ 0 w 275"/>
                  <a:gd name="T53" fmla="*/ 0 h 789"/>
                  <a:gd name="T54" fmla="*/ 0 w 275"/>
                  <a:gd name="T55" fmla="*/ 0 h 789"/>
                  <a:gd name="T56" fmla="*/ 0 w 275"/>
                  <a:gd name="T57" fmla="*/ 0 h 789"/>
                  <a:gd name="T58" fmla="*/ 0 w 275"/>
                  <a:gd name="T59" fmla="*/ 1 h 789"/>
                  <a:gd name="T60" fmla="*/ 0 w 275"/>
                  <a:gd name="T61" fmla="*/ 1 h 789"/>
                  <a:gd name="T62" fmla="*/ 1 w 275"/>
                  <a:gd name="T63" fmla="*/ 1 h 789"/>
                  <a:gd name="T64" fmla="*/ 1 w 275"/>
                  <a:gd name="T65" fmla="*/ 1 h 789"/>
                  <a:gd name="T66" fmla="*/ 1 w 275"/>
                  <a:gd name="T67" fmla="*/ 1 h 789"/>
                  <a:gd name="T68" fmla="*/ 1 w 275"/>
                  <a:gd name="T69" fmla="*/ 1 h 789"/>
                  <a:gd name="T70" fmla="*/ 1 w 275"/>
                  <a:gd name="T71" fmla="*/ 1 h 789"/>
                  <a:gd name="T72" fmla="*/ 1 w 275"/>
                  <a:gd name="T73" fmla="*/ 2 h 789"/>
                  <a:gd name="T74" fmla="*/ 1 w 275"/>
                  <a:gd name="T75" fmla="*/ 2 h 789"/>
                  <a:gd name="T76" fmla="*/ 1 w 275"/>
                  <a:gd name="T77" fmla="*/ 2 h 789"/>
                  <a:gd name="T78" fmla="*/ 1 w 275"/>
                  <a:gd name="T79" fmla="*/ 2 h 789"/>
                  <a:gd name="T80" fmla="*/ 1 w 275"/>
                  <a:gd name="T81" fmla="*/ 2 h 789"/>
                  <a:gd name="T82" fmla="*/ 1 w 275"/>
                  <a:gd name="T83" fmla="*/ 2 h 789"/>
                  <a:gd name="T84" fmla="*/ 1 w 275"/>
                  <a:gd name="T85" fmla="*/ 2 h 789"/>
                  <a:gd name="T86" fmla="*/ 1 w 275"/>
                  <a:gd name="T87" fmla="*/ 2 h 789"/>
                  <a:gd name="T88" fmla="*/ 1 w 275"/>
                  <a:gd name="T89" fmla="*/ 1 h 789"/>
                  <a:gd name="T90" fmla="*/ 0 w 275"/>
                  <a:gd name="T91" fmla="*/ 1 h 789"/>
                  <a:gd name="T92" fmla="*/ 0 w 275"/>
                  <a:gd name="T93" fmla="*/ 1 h 789"/>
                  <a:gd name="T94" fmla="*/ 0 w 275"/>
                  <a:gd name="T95" fmla="*/ 1 h 789"/>
                  <a:gd name="T96" fmla="*/ 0 w 275"/>
                  <a:gd name="T97" fmla="*/ 1 h 789"/>
                  <a:gd name="T98" fmla="*/ 0 w 275"/>
                  <a:gd name="T99" fmla="*/ 1 h 789"/>
                  <a:gd name="T100" fmla="*/ 1 w 275"/>
                  <a:gd name="T101" fmla="*/ 2 h 789"/>
                  <a:gd name="T102" fmla="*/ 1 w 275"/>
                  <a:gd name="T103" fmla="*/ 2 h 789"/>
                  <a:gd name="T104" fmla="*/ 1 w 275"/>
                  <a:gd name="T105" fmla="*/ 2 h 789"/>
                  <a:gd name="T106" fmla="*/ 1 w 275"/>
                  <a:gd name="T107" fmla="*/ 2 h 789"/>
                  <a:gd name="T108" fmla="*/ 1 w 275"/>
                  <a:gd name="T109" fmla="*/ 2 h 789"/>
                  <a:gd name="T110" fmla="*/ 1 w 275"/>
                  <a:gd name="T111" fmla="*/ 2 h 789"/>
                  <a:gd name="T112" fmla="*/ 1 w 275"/>
                  <a:gd name="T113" fmla="*/ 2 h 789"/>
                  <a:gd name="T114" fmla="*/ 1 w 275"/>
                  <a:gd name="T115" fmla="*/ 2 h 789"/>
                  <a:gd name="T116" fmla="*/ 1 w 275"/>
                  <a:gd name="T117" fmla="*/ 2 h 78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75" h="789">
                    <a:moveTo>
                      <a:pt x="0" y="23"/>
                    </a:moveTo>
                    <a:lnTo>
                      <a:pt x="0" y="19"/>
                    </a:lnTo>
                    <a:lnTo>
                      <a:pt x="1" y="14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1"/>
                    </a:lnTo>
                    <a:lnTo>
                      <a:pt x="23" y="0"/>
                    </a:lnTo>
                    <a:lnTo>
                      <a:pt x="30" y="1"/>
                    </a:lnTo>
                    <a:lnTo>
                      <a:pt x="35" y="2"/>
                    </a:lnTo>
                    <a:lnTo>
                      <a:pt x="39" y="4"/>
                    </a:lnTo>
                    <a:lnTo>
                      <a:pt x="41" y="7"/>
                    </a:lnTo>
                    <a:lnTo>
                      <a:pt x="43" y="10"/>
                    </a:lnTo>
                    <a:lnTo>
                      <a:pt x="44" y="14"/>
                    </a:lnTo>
                    <a:lnTo>
                      <a:pt x="44" y="19"/>
                    </a:lnTo>
                    <a:lnTo>
                      <a:pt x="44" y="23"/>
                    </a:lnTo>
                    <a:lnTo>
                      <a:pt x="0" y="23"/>
                    </a:lnTo>
                    <a:close/>
                    <a:moveTo>
                      <a:pt x="44" y="23"/>
                    </a:moveTo>
                    <a:lnTo>
                      <a:pt x="44" y="33"/>
                    </a:lnTo>
                    <a:lnTo>
                      <a:pt x="46" y="62"/>
                    </a:lnTo>
                    <a:lnTo>
                      <a:pt x="47" y="81"/>
                    </a:lnTo>
                    <a:lnTo>
                      <a:pt x="50" y="102"/>
                    </a:lnTo>
                    <a:lnTo>
                      <a:pt x="53" y="127"/>
                    </a:lnTo>
                    <a:lnTo>
                      <a:pt x="57" y="153"/>
                    </a:lnTo>
                    <a:lnTo>
                      <a:pt x="64" y="180"/>
                    </a:lnTo>
                    <a:lnTo>
                      <a:pt x="71" y="208"/>
                    </a:lnTo>
                    <a:lnTo>
                      <a:pt x="79" y="235"/>
                    </a:lnTo>
                    <a:lnTo>
                      <a:pt x="89" y="262"/>
                    </a:lnTo>
                    <a:lnTo>
                      <a:pt x="95" y="275"/>
                    </a:lnTo>
                    <a:lnTo>
                      <a:pt x="101" y="288"/>
                    </a:lnTo>
                    <a:lnTo>
                      <a:pt x="109" y="300"/>
                    </a:lnTo>
                    <a:lnTo>
                      <a:pt x="116" y="311"/>
                    </a:lnTo>
                    <a:lnTo>
                      <a:pt x="124" y="322"/>
                    </a:lnTo>
                    <a:lnTo>
                      <a:pt x="132" y="333"/>
                    </a:lnTo>
                    <a:lnTo>
                      <a:pt x="141" y="343"/>
                    </a:lnTo>
                    <a:lnTo>
                      <a:pt x="152" y="352"/>
                    </a:lnTo>
                    <a:lnTo>
                      <a:pt x="123" y="385"/>
                    </a:lnTo>
                    <a:lnTo>
                      <a:pt x="112" y="375"/>
                    </a:lnTo>
                    <a:lnTo>
                      <a:pt x="101" y="363"/>
                    </a:lnTo>
                    <a:lnTo>
                      <a:pt x="91" y="352"/>
                    </a:lnTo>
                    <a:lnTo>
                      <a:pt x="82" y="340"/>
                    </a:lnTo>
                    <a:lnTo>
                      <a:pt x="74" y="327"/>
                    </a:lnTo>
                    <a:lnTo>
                      <a:pt x="66" y="313"/>
                    </a:lnTo>
                    <a:lnTo>
                      <a:pt x="58" y="299"/>
                    </a:lnTo>
                    <a:lnTo>
                      <a:pt x="52" y="285"/>
                    </a:lnTo>
                    <a:lnTo>
                      <a:pt x="46" y="269"/>
                    </a:lnTo>
                    <a:lnTo>
                      <a:pt x="40" y="255"/>
                    </a:lnTo>
                    <a:lnTo>
                      <a:pt x="35" y="240"/>
                    </a:lnTo>
                    <a:lnTo>
                      <a:pt x="30" y="224"/>
                    </a:lnTo>
                    <a:lnTo>
                      <a:pt x="23" y="195"/>
                    </a:lnTo>
                    <a:lnTo>
                      <a:pt x="15" y="165"/>
                    </a:lnTo>
                    <a:lnTo>
                      <a:pt x="10" y="136"/>
                    </a:lnTo>
                    <a:lnTo>
                      <a:pt x="7" y="110"/>
                    </a:lnTo>
                    <a:lnTo>
                      <a:pt x="4" y="86"/>
                    </a:lnTo>
                    <a:lnTo>
                      <a:pt x="2" y="65"/>
                    </a:lnTo>
                    <a:lnTo>
                      <a:pt x="1" y="34"/>
                    </a:lnTo>
                    <a:lnTo>
                      <a:pt x="0" y="23"/>
                    </a:lnTo>
                    <a:lnTo>
                      <a:pt x="44" y="23"/>
                    </a:lnTo>
                    <a:close/>
                    <a:moveTo>
                      <a:pt x="152" y="352"/>
                    </a:moveTo>
                    <a:lnTo>
                      <a:pt x="163" y="362"/>
                    </a:lnTo>
                    <a:lnTo>
                      <a:pt x="173" y="374"/>
                    </a:lnTo>
                    <a:lnTo>
                      <a:pt x="183" y="387"/>
                    </a:lnTo>
                    <a:lnTo>
                      <a:pt x="193" y="400"/>
                    </a:lnTo>
                    <a:lnTo>
                      <a:pt x="201" y="415"/>
                    </a:lnTo>
                    <a:lnTo>
                      <a:pt x="209" y="430"/>
                    </a:lnTo>
                    <a:lnTo>
                      <a:pt x="216" y="445"/>
                    </a:lnTo>
                    <a:lnTo>
                      <a:pt x="223" y="462"/>
                    </a:lnTo>
                    <a:lnTo>
                      <a:pt x="229" y="478"/>
                    </a:lnTo>
                    <a:lnTo>
                      <a:pt x="236" y="495"/>
                    </a:lnTo>
                    <a:lnTo>
                      <a:pt x="241" y="513"/>
                    </a:lnTo>
                    <a:lnTo>
                      <a:pt x="246" y="530"/>
                    </a:lnTo>
                    <a:lnTo>
                      <a:pt x="254" y="565"/>
                    </a:lnTo>
                    <a:lnTo>
                      <a:pt x="260" y="599"/>
                    </a:lnTo>
                    <a:lnTo>
                      <a:pt x="265" y="631"/>
                    </a:lnTo>
                    <a:lnTo>
                      <a:pt x="269" y="663"/>
                    </a:lnTo>
                    <a:lnTo>
                      <a:pt x="272" y="692"/>
                    </a:lnTo>
                    <a:lnTo>
                      <a:pt x="273" y="716"/>
                    </a:lnTo>
                    <a:lnTo>
                      <a:pt x="275" y="753"/>
                    </a:lnTo>
                    <a:lnTo>
                      <a:pt x="275" y="767"/>
                    </a:lnTo>
                    <a:lnTo>
                      <a:pt x="231" y="767"/>
                    </a:lnTo>
                    <a:lnTo>
                      <a:pt x="231" y="754"/>
                    </a:lnTo>
                    <a:lnTo>
                      <a:pt x="230" y="719"/>
                    </a:lnTo>
                    <a:lnTo>
                      <a:pt x="228" y="697"/>
                    </a:lnTo>
                    <a:lnTo>
                      <a:pt x="226" y="670"/>
                    </a:lnTo>
                    <a:lnTo>
                      <a:pt x="222" y="642"/>
                    </a:lnTo>
                    <a:lnTo>
                      <a:pt x="218" y="611"/>
                    </a:lnTo>
                    <a:lnTo>
                      <a:pt x="212" y="579"/>
                    </a:lnTo>
                    <a:lnTo>
                      <a:pt x="205" y="547"/>
                    </a:lnTo>
                    <a:lnTo>
                      <a:pt x="197" y="515"/>
                    </a:lnTo>
                    <a:lnTo>
                      <a:pt x="185" y="484"/>
                    </a:lnTo>
                    <a:lnTo>
                      <a:pt x="180" y="469"/>
                    </a:lnTo>
                    <a:lnTo>
                      <a:pt x="173" y="454"/>
                    </a:lnTo>
                    <a:lnTo>
                      <a:pt x="166" y="441"/>
                    </a:lnTo>
                    <a:lnTo>
                      <a:pt x="159" y="428"/>
                    </a:lnTo>
                    <a:lnTo>
                      <a:pt x="151" y="416"/>
                    </a:lnTo>
                    <a:lnTo>
                      <a:pt x="141" y="404"/>
                    </a:lnTo>
                    <a:lnTo>
                      <a:pt x="132" y="394"/>
                    </a:lnTo>
                    <a:lnTo>
                      <a:pt x="123" y="385"/>
                    </a:lnTo>
                    <a:lnTo>
                      <a:pt x="152" y="352"/>
                    </a:lnTo>
                    <a:close/>
                    <a:moveTo>
                      <a:pt x="275" y="767"/>
                    </a:moveTo>
                    <a:lnTo>
                      <a:pt x="275" y="771"/>
                    </a:lnTo>
                    <a:lnTo>
                      <a:pt x="275" y="775"/>
                    </a:lnTo>
                    <a:lnTo>
                      <a:pt x="274" y="779"/>
                    </a:lnTo>
                    <a:lnTo>
                      <a:pt x="273" y="782"/>
                    </a:lnTo>
                    <a:lnTo>
                      <a:pt x="270" y="784"/>
                    </a:lnTo>
                    <a:lnTo>
                      <a:pt x="266" y="787"/>
                    </a:lnTo>
                    <a:lnTo>
                      <a:pt x="261" y="788"/>
                    </a:lnTo>
                    <a:lnTo>
                      <a:pt x="254" y="789"/>
                    </a:lnTo>
                    <a:lnTo>
                      <a:pt x="247" y="788"/>
                    </a:lnTo>
                    <a:lnTo>
                      <a:pt x="242" y="787"/>
                    </a:lnTo>
                    <a:lnTo>
                      <a:pt x="238" y="785"/>
                    </a:lnTo>
                    <a:lnTo>
                      <a:pt x="235" y="782"/>
                    </a:lnTo>
                    <a:lnTo>
                      <a:pt x="233" y="779"/>
                    </a:lnTo>
                    <a:lnTo>
                      <a:pt x="232" y="775"/>
                    </a:lnTo>
                    <a:lnTo>
                      <a:pt x="231" y="771"/>
                    </a:lnTo>
                    <a:lnTo>
                      <a:pt x="231" y="767"/>
                    </a:lnTo>
                    <a:lnTo>
                      <a:pt x="275" y="767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86" name="Freeform 783">
                <a:extLst>
                  <a:ext uri="{FF2B5EF4-FFF2-40B4-BE49-F238E27FC236}">
                    <a16:creationId xmlns:a16="http://schemas.microsoft.com/office/drawing/2014/main" id="{7B1C0A85-4FB0-4B19-8A33-3F0019A0FBD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64" y="1676"/>
                <a:ext cx="17" cy="44"/>
              </a:xfrm>
              <a:custGeom>
                <a:avLst/>
                <a:gdLst>
                  <a:gd name="T0" fmla="*/ 0 w 321"/>
                  <a:gd name="T1" fmla="*/ 0 h 823"/>
                  <a:gd name="T2" fmla="*/ 0 w 321"/>
                  <a:gd name="T3" fmla="*/ 0 h 823"/>
                  <a:gd name="T4" fmla="*/ 0 w 321"/>
                  <a:gd name="T5" fmla="*/ 0 h 823"/>
                  <a:gd name="T6" fmla="*/ 0 w 321"/>
                  <a:gd name="T7" fmla="*/ 0 h 823"/>
                  <a:gd name="T8" fmla="*/ 0 w 321"/>
                  <a:gd name="T9" fmla="*/ 0 h 823"/>
                  <a:gd name="T10" fmla="*/ 0 w 321"/>
                  <a:gd name="T11" fmla="*/ 0 h 823"/>
                  <a:gd name="T12" fmla="*/ 0 w 321"/>
                  <a:gd name="T13" fmla="*/ 0 h 823"/>
                  <a:gd name="T14" fmla="*/ 0 w 321"/>
                  <a:gd name="T15" fmla="*/ 0 h 823"/>
                  <a:gd name="T16" fmla="*/ 0 w 321"/>
                  <a:gd name="T17" fmla="*/ 0 h 823"/>
                  <a:gd name="T18" fmla="*/ 0 w 321"/>
                  <a:gd name="T19" fmla="*/ 0 h 823"/>
                  <a:gd name="T20" fmla="*/ 0 w 321"/>
                  <a:gd name="T21" fmla="*/ 0 h 823"/>
                  <a:gd name="T22" fmla="*/ 0 w 321"/>
                  <a:gd name="T23" fmla="*/ 1 h 823"/>
                  <a:gd name="T24" fmla="*/ 0 w 321"/>
                  <a:gd name="T25" fmla="*/ 1 h 823"/>
                  <a:gd name="T26" fmla="*/ 0 w 321"/>
                  <a:gd name="T27" fmla="*/ 1 h 823"/>
                  <a:gd name="T28" fmla="*/ 1 w 321"/>
                  <a:gd name="T29" fmla="*/ 1 h 823"/>
                  <a:gd name="T30" fmla="*/ 1 w 321"/>
                  <a:gd name="T31" fmla="*/ 1 h 823"/>
                  <a:gd name="T32" fmla="*/ 1 w 321"/>
                  <a:gd name="T33" fmla="*/ 1 h 823"/>
                  <a:gd name="T34" fmla="*/ 0 w 321"/>
                  <a:gd name="T35" fmla="*/ 1 h 823"/>
                  <a:gd name="T36" fmla="*/ 0 w 321"/>
                  <a:gd name="T37" fmla="*/ 1 h 823"/>
                  <a:gd name="T38" fmla="*/ 0 w 321"/>
                  <a:gd name="T39" fmla="*/ 1 h 823"/>
                  <a:gd name="T40" fmla="*/ 0 w 321"/>
                  <a:gd name="T41" fmla="*/ 1 h 823"/>
                  <a:gd name="T42" fmla="*/ 0 w 321"/>
                  <a:gd name="T43" fmla="*/ 0 h 823"/>
                  <a:gd name="T44" fmla="*/ 0 w 321"/>
                  <a:gd name="T45" fmla="*/ 0 h 823"/>
                  <a:gd name="T46" fmla="*/ 0 w 321"/>
                  <a:gd name="T47" fmla="*/ 0 h 823"/>
                  <a:gd name="T48" fmla="*/ 0 w 321"/>
                  <a:gd name="T49" fmla="*/ 0 h 823"/>
                  <a:gd name="T50" fmla="*/ 1 w 321"/>
                  <a:gd name="T51" fmla="*/ 1 h 823"/>
                  <a:gd name="T52" fmla="*/ 1 w 321"/>
                  <a:gd name="T53" fmla="*/ 1 h 823"/>
                  <a:gd name="T54" fmla="*/ 1 w 321"/>
                  <a:gd name="T55" fmla="*/ 1 h 823"/>
                  <a:gd name="T56" fmla="*/ 1 w 321"/>
                  <a:gd name="T57" fmla="*/ 1 h 823"/>
                  <a:gd name="T58" fmla="*/ 1 w 321"/>
                  <a:gd name="T59" fmla="*/ 1 h 823"/>
                  <a:gd name="T60" fmla="*/ 1 w 321"/>
                  <a:gd name="T61" fmla="*/ 1 h 823"/>
                  <a:gd name="T62" fmla="*/ 1 w 321"/>
                  <a:gd name="T63" fmla="*/ 1 h 823"/>
                  <a:gd name="T64" fmla="*/ 1 w 321"/>
                  <a:gd name="T65" fmla="*/ 1 h 823"/>
                  <a:gd name="T66" fmla="*/ 1 w 321"/>
                  <a:gd name="T67" fmla="*/ 1 h 823"/>
                  <a:gd name="T68" fmla="*/ 1 w 321"/>
                  <a:gd name="T69" fmla="*/ 2 h 823"/>
                  <a:gd name="T70" fmla="*/ 1 w 321"/>
                  <a:gd name="T71" fmla="*/ 2 h 823"/>
                  <a:gd name="T72" fmla="*/ 1 w 321"/>
                  <a:gd name="T73" fmla="*/ 1 h 823"/>
                  <a:gd name="T74" fmla="*/ 1 w 321"/>
                  <a:gd name="T75" fmla="*/ 1 h 823"/>
                  <a:gd name="T76" fmla="*/ 1 w 321"/>
                  <a:gd name="T77" fmla="*/ 1 h 823"/>
                  <a:gd name="T78" fmla="*/ 1 w 321"/>
                  <a:gd name="T79" fmla="*/ 1 h 823"/>
                  <a:gd name="T80" fmla="*/ 1 w 321"/>
                  <a:gd name="T81" fmla="*/ 1 h 823"/>
                  <a:gd name="T82" fmla="*/ 1 w 321"/>
                  <a:gd name="T83" fmla="*/ 1 h 823"/>
                  <a:gd name="T84" fmla="*/ 1 w 321"/>
                  <a:gd name="T85" fmla="*/ 2 h 823"/>
                  <a:gd name="T86" fmla="*/ 1 w 321"/>
                  <a:gd name="T87" fmla="*/ 2 h 823"/>
                  <a:gd name="T88" fmla="*/ 1 w 321"/>
                  <a:gd name="T89" fmla="*/ 2 h 823"/>
                  <a:gd name="T90" fmla="*/ 1 w 321"/>
                  <a:gd name="T91" fmla="*/ 2 h 823"/>
                  <a:gd name="T92" fmla="*/ 1 w 321"/>
                  <a:gd name="T93" fmla="*/ 2 h 823"/>
                  <a:gd name="T94" fmla="*/ 1 w 321"/>
                  <a:gd name="T95" fmla="*/ 2 h 823"/>
                  <a:gd name="T96" fmla="*/ 1 w 321"/>
                  <a:gd name="T97" fmla="*/ 2 h 823"/>
                  <a:gd name="T98" fmla="*/ 1 w 321"/>
                  <a:gd name="T99" fmla="*/ 2 h 823"/>
                  <a:gd name="T100" fmla="*/ 1 w 321"/>
                  <a:gd name="T101" fmla="*/ 2 h 823"/>
                  <a:gd name="T102" fmla="*/ 1 w 321"/>
                  <a:gd name="T103" fmla="*/ 2 h 823"/>
                  <a:gd name="T104" fmla="*/ 1 w 321"/>
                  <a:gd name="T105" fmla="*/ 2 h 823"/>
                  <a:gd name="T106" fmla="*/ 1 w 321"/>
                  <a:gd name="T107" fmla="*/ 2 h 823"/>
                  <a:gd name="T108" fmla="*/ 1 w 321"/>
                  <a:gd name="T109" fmla="*/ 2 h 823"/>
                  <a:gd name="T110" fmla="*/ 1 w 321"/>
                  <a:gd name="T111" fmla="*/ 2 h 823"/>
                  <a:gd name="T112" fmla="*/ 1 w 321"/>
                  <a:gd name="T113" fmla="*/ 2 h 823"/>
                  <a:gd name="T114" fmla="*/ 1 w 321"/>
                  <a:gd name="T115" fmla="*/ 2 h 823"/>
                  <a:gd name="T116" fmla="*/ 1 w 321"/>
                  <a:gd name="T117" fmla="*/ 2 h 823"/>
                  <a:gd name="T118" fmla="*/ 1 w 321"/>
                  <a:gd name="T119" fmla="*/ 2 h 823"/>
                  <a:gd name="T120" fmla="*/ 1 w 321"/>
                  <a:gd name="T121" fmla="*/ 2 h 82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21" h="823">
                    <a:moveTo>
                      <a:pt x="2" y="29"/>
                    </a:moveTo>
                    <a:lnTo>
                      <a:pt x="1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4"/>
                    </a:lnTo>
                    <a:lnTo>
                      <a:pt x="3" y="10"/>
                    </a:lnTo>
                    <a:lnTo>
                      <a:pt x="6" y="7"/>
                    </a:lnTo>
                    <a:lnTo>
                      <a:pt x="11" y="5"/>
                    </a:lnTo>
                    <a:lnTo>
                      <a:pt x="18" y="2"/>
                    </a:lnTo>
                    <a:lnTo>
                      <a:pt x="24" y="0"/>
                    </a:lnTo>
                    <a:lnTo>
                      <a:pt x="31" y="0"/>
                    </a:lnTo>
                    <a:lnTo>
                      <a:pt x="35" y="2"/>
                    </a:lnTo>
                    <a:lnTo>
                      <a:pt x="38" y="4"/>
                    </a:lnTo>
                    <a:lnTo>
                      <a:pt x="41" y="7"/>
                    </a:lnTo>
                    <a:lnTo>
                      <a:pt x="42" y="10"/>
                    </a:lnTo>
                    <a:lnTo>
                      <a:pt x="44" y="14"/>
                    </a:lnTo>
                    <a:lnTo>
                      <a:pt x="45" y="18"/>
                    </a:lnTo>
                    <a:lnTo>
                      <a:pt x="2" y="29"/>
                    </a:lnTo>
                    <a:close/>
                    <a:moveTo>
                      <a:pt x="45" y="18"/>
                    </a:moveTo>
                    <a:lnTo>
                      <a:pt x="47" y="28"/>
                    </a:lnTo>
                    <a:lnTo>
                      <a:pt x="56" y="58"/>
                    </a:lnTo>
                    <a:lnTo>
                      <a:pt x="70" y="101"/>
                    </a:lnTo>
                    <a:lnTo>
                      <a:pt x="90" y="153"/>
                    </a:lnTo>
                    <a:lnTo>
                      <a:pt x="102" y="182"/>
                    </a:lnTo>
                    <a:lnTo>
                      <a:pt x="115" y="210"/>
                    </a:lnTo>
                    <a:lnTo>
                      <a:pt x="130" y="240"/>
                    </a:lnTo>
                    <a:lnTo>
                      <a:pt x="145" y="269"/>
                    </a:lnTo>
                    <a:lnTo>
                      <a:pt x="162" y="297"/>
                    </a:lnTo>
                    <a:lnTo>
                      <a:pt x="180" y="324"/>
                    </a:lnTo>
                    <a:lnTo>
                      <a:pt x="189" y="336"/>
                    </a:lnTo>
                    <a:lnTo>
                      <a:pt x="199" y="348"/>
                    </a:lnTo>
                    <a:lnTo>
                      <a:pt x="210" y="360"/>
                    </a:lnTo>
                    <a:lnTo>
                      <a:pt x="220" y="370"/>
                    </a:lnTo>
                    <a:lnTo>
                      <a:pt x="189" y="402"/>
                    </a:lnTo>
                    <a:lnTo>
                      <a:pt x="178" y="390"/>
                    </a:lnTo>
                    <a:lnTo>
                      <a:pt x="168" y="378"/>
                    </a:lnTo>
                    <a:lnTo>
                      <a:pt x="156" y="365"/>
                    </a:lnTo>
                    <a:lnTo>
                      <a:pt x="146" y="351"/>
                    </a:lnTo>
                    <a:lnTo>
                      <a:pt x="127" y="323"/>
                    </a:lnTo>
                    <a:lnTo>
                      <a:pt x="109" y="293"/>
                    </a:lnTo>
                    <a:lnTo>
                      <a:pt x="92" y="262"/>
                    </a:lnTo>
                    <a:lnTo>
                      <a:pt x="77" y="232"/>
                    </a:lnTo>
                    <a:lnTo>
                      <a:pt x="63" y="201"/>
                    </a:lnTo>
                    <a:lnTo>
                      <a:pt x="50" y="170"/>
                    </a:lnTo>
                    <a:lnTo>
                      <a:pt x="39" y="143"/>
                    </a:lnTo>
                    <a:lnTo>
                      <a:pt x="30" y="116"/>
                    </a:lnTo>
                    <a:lnTo>
                      <a:pt x="21" y="92"/>
                    </a:lnTo>
                    <a:lnTo>
                      <a:pt x="14" y="70"/>
                    </a:lnTo>
                    <a:lnTo>
                      <a:pt x="5" y="40"/>
                    </a:lnTo>
                    <a:lnTo>
                      <a:pt x="2" y="29"/>
                    </a:lnTo>
                    <a:lnTo>
                      <a:pt x="45" y="18"/>
                    </a:lnTo>
                    <a:close/>
                    <a:moveTo>
                      <a:pt x="220" y="370"/>
                    </a:moveTo>
                    <a:lnTo>
                      <a:pt x="224" y="374"/>
                    </a:lnTo>
                    <a:lnTo>
                      <a:pt x="220" y="370"/>
                    </a:lnTo>
                    <a:lnTo>
                      <a:pt x="205" y="386"/>
                    </a:lnTo>
                    <a:lnTo>
                      <a:pt x="220" y="370"/>
                    </a:lnTo>
                    <a:close/>
                    <a:moveTo>
                      <a:pt x="220" y="370"/>
                    </a:moveTo>
                    <a:lnTo>
                      <a:pt x="231" y="382"/>
                    </a:lnTo>
                    <a:lnTo>
                      <a:pt x="241" y="393"/>
                    </a:lnTo>
                    <a:lnTo>
                      <a:pt x="252" y="406"/>
                    </a:lnTo>
                    <a:lnTo>
                      <a:pt x="261" y="417"/>
                    </a:lnTo>
                    <a:lnTo>
                      <a:pt x="269" y="429"/>
                    </a:lnTo>
                    <a:lnTo>
                      <a:pt x="276" y="441"/>
                    </a:lnTo>
                    <a:lnTo>
                      <a:pt x="283" y="453"/>
                    </a:lnTo>
                    <a:lnTo>
                      <a:pt x="290" y="465"/>
                    </a:lnTo>
                    <a:lnTo>
                      <a:pt x="295" y="477"/>
                    </a:lnTo>
                    <a:lnTo>
                      <a:pt x="300" y="490"/>
                    </a:lnTo>
                    <a:lnTo>
                      <a:pt x="304" y="502"/>
                    </a:lnTo>
                    <a:lnTo>
                      <a:pt x="308" y="514"/>
                    </a:lnTo>
                    <a:lnTo>
                      <a:pt x="314" y="540"/>
                    </a:lnTo>
                    <a:lnTo>
                      <a:pt x="318" y="566"/>
                    </a:lnTo>
                    <a:lnTo>
                      <a:pt x="275" y="571"/>
                    </a:lnTo>
                    <a:lnTo>
                      <a:pt x="271" y="549"/>
                    </a:lnTo>
                    <a:lnTo>
                      <a:pt x="266" y="526"/>
                    </a:lnTo>
                    <a:lnTo>
                      <a:pt x="259" y="505"/>
                    </a:lnTo>
                    <a:lnTo>
                      <a:pt x="250" y="483"/>
                    </a:lnTo>
                    <a:lnTo>
                      <a:pt x="245" y="473"/>
                    </a:lnTo>
                    <a:lnTo>
                      <a:pt x="238" y="463"/>
                    </a:lnTo>
                    <a:lnTo>
                      <a:pt x="231" y="453"/>
                    </a:lnTo>
                    <a:lnTo>
                      <a:pt x="224" y="443"/>
                    </a:lnTo>
                    <a:lnTo>
                      <a:pt x="217" y="432"/>
                    </a:lnTo>
                    <a:lnTo>
                      <a:pt x="208" y="422"/>
                    </a:lnTo>
                    <a:lnTo>
                      <a:pt x="199" y="412"/>
                    </a:lnTo>
                    <a:lnTo>
                      <a:pt x="189" y="402"/>
                    </a:lnTo>
                    <a:lnTo>
                      <a:pt x="220" y="370"/>
                    </a:lnTo>
                    <a:close/>
                    <a:moveTo>
                      <a:pt x="318" y="566"/>
                    </a:moveTo>
                    <a:lnTo>
                      <a:pt x="320" y="593"/>
                    </a:lnTo>
                    <a:lnTo>
                      <a:pt x="321" y="620"/>
                    </a:lnTo>
                    <a:lnTo>
                      <a:pt x="321" y="647"/>
                    </a:lnTo>
                    <a:lnTo>
                      <a:pt x="320" y="676"/>
                    </a:lnTo>
                    <a:lnTo>
                      <a:pt x="318" y="706"/>
                    </a:lnTo>
                    <a:lnTo>
                      <a:pt x="316" y="736"/>
                    </a:lnTo>
                    <a:lnTo>
                      <a:pt x="313" y="769"/>
                    </a:lnTo>
                    <a:lnTo>
                      <a:pt x="310" y="803"/>
                    </a:lnTo>
                    <a:lnTo>
                      <a:pt x="266" y="799"/>
                    </a:lnTo>
                    <a:lnTo>
                      <a:pt x="269" y="766"/>
                    </a:lnTo>
                    <a:lnTo>
                      <a:pt x="272" y="735"/>
                    </a:lnTo>
                    <a:lnTo>
                      <a:pt x="275" y="705"/>
                    </a:lnTo>
                    <a:lnTo>
                      <a:pt x="276" y="676"/>
                    </a:lnTo>
                    <a:lnTo>
                      <a:pt x="278" y="648"/>
                    </a:lnTo>
                    <a:lnTo>
                      <a:pt x="278" y="622"/>
                    </a:lnTo>
                    <a:lnTo>
                      <a:pt x="277" y="596"/>
                    </a:lnTo>
                    <a:lnTo>
                      <a:pt x="275" y="571"/>
                    </a:lnTo>
                    <a:lnTo>
                      <a:pt x="318" y="566"/>
                    </a:lnTo>
                    <a:close/>
                    <a:moveTo>
                      <a:pt x="310" y="803"/>
                    </a:moveTo>
                    <a:lnTo>
                      <a:pt x="309" y="807"/>
                    </a:lnTo>
                    <a:lnTo>
                      <a:pt x="309" y="811"/>
                    </a:lnTo>
                    <a:lnTo>
                      <a:pt x="308" y="814"/>
                    </a:lnTo>
                    <a:lnTo>
                      <a:pt x="306" y="817"/>
                    </a:lnTo>
                    <a:lnTo>
                      <a:pt x="303" y="820"/>
                    </a:lnTo>
                    <a:lnTo>
                      <a:pt x="299" y="822"/>
                    </a:lnTo>
                    <a:lnTo>
                      <a:pt x="294" y="823"/>
                    </a:lnTo>
                    <a:lnTo>
                      <a:pt x="286" y="822"/>
                    </a:lnTo>
                    <a:lnTo>
                      <a:pt x="279" y="821"/>
                    </a:lnTo>
                    <a:lnTo>
                      <a:pt x="274" y="819"/>
                    </a:lnTo>
                    <a:lnTo>
                      <a:pt x="270" y="817"/>
                    </a:lnTo>
                    <a:lnTo>
                      <a:pt x="268" y="814"/>
                    </a:lnTo>
                    <a:lnTo>
                      <a:pt x="266" y="811"/>
                    </a:lnTo>
                    <a:lnTo>
                      <a:pt x="266" y="807"/>
                    </a:lnTo>
                    <a:lnTo>
                      <a:pt x="266" y="803"/>
                    </a:lnTo>
                    <a:lnTo>
                      <a:pt x="266" y="799"/>
                    </a:lnTo>
                    <a:lnTo>
                      <a:pt x="310" y="803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87" name="Freeform 784">
                <a:extLst>
                  <a:ext uri="{FF2B5EF4-FFF2-40B4-BE49-F238E27FC236}">
                    <a16:creationId xmlns:a16="http://schemas.microsoft.com/office/drawing/2014/main" id="{9186EEF5-B4EC-4BFC-BA69-2D9AE075253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28" y="1664"/>
                <a:ext cx="77" cy="242"/>
              </a:xfrm>
              <a:custGeom>
                <a:avLst/>
                <a:gdLst>
                  <a:gd name="T0" fmla="*/ 4 w 1457"/>
                  <a:gd name="T1" fmla="*/ 0 h 4589"/>
                  <a:gd name="T2" fmla="*/ 4 w 1457"/>
                  <a:gd name="T3" fmla="*/ 0 h 4589"/>
                  <a:gd name="T4" fmla="*/ 4 w 1457"/>
                  <a:gd name="T5" fmla="*/ 0 h 4589"/>
                  <a:gd name="T6" fmla="*/ 4 w 1457"/>
                  <a:gd name="T7" fmla="*/ 0 h 4589"/>
                  <a:gd name="T8" fmla="*/ 4 w 1457"/>
                  <a:gd name="T9" fmla="*/ 0 h 4589"/>
                  <a:gd name="T10" fmla="*/ 4 w 1457"/>
                  <a:gd name="T11" fmla="*/ 0 h 4589"/>
                  <a:gd name="T12" fmla="*/ 4 w 1457"/>
                  <a:gd name="T13" fmla="*/ 0 h 4589"/>
                  <a:gd name="T14" fmla="*/ 4 w 1457"/>
                  <a:gd name="T15" fmla="*/ 0 h 4589"/>
                  <a:gd name="T16" fmla="*/ 4 w 1457"/>
                  <a:gd name="T17" fmla="*/ 0 h 4589"/>
                  <a:gd name="T18" fmla="*/ 4 w 1457"/>
                  <a:gd name="T19" fmla="*/ 0 h 4589"/>
                  <a:gd name="T20" fmla="*/ 4 w 1457"/>
                  <a:gd name="T21" fmla="*/ 0 h 4589"/>
                  <a:gd name="T22" fmla="*/ 4 w 1457"/>
                  <a:gd name="T23" fmla="*/ 1 h 4589"/>
                  <a:gd name="T24" fmla="*/ 4 w 1457"/>
                  <a:gd name="T25" fmla="*/ 1 h 4589"/>
                  <a:gd name="T26" fmla="*/ 4 w 1457"/>
                  <a:gd name="T27" fmla="*/ 1 h 4589"/>
                  <a:gd name="T28" fmla="*/ 3 w 1457"/>
                  <a:gd name="T29" fmla="*/ 1 h 4589"/>
                  <a:gd name="T30" fmla="*/ 3 w 1457"/>
                  <a:gd name="T31" fmla="*/ 1 h 4589"/>
                  <a:gd name="T32" fmla="*/ 3 w 1457"/>
                  <a:gd name="T33" fmla="*/ 1 h 4589"/>
                  <a:gd name="T34" fmla="*/ 4 w 1457"/>
                  <a:gd name="T35" fmla="*/ 1 h 4589"/>
                  <a:gd name="T36" fmla="*/ 4 w 1457"/>
                  <a:gd name="T37" fmla="*/ 1 h 4589"/>
                  <a:gd name="T38" fmla="*/ 4 w 1457"/>
                  <a:gd name="T39" fmla="*/ 0 h 4589"/>
                  <a:gd name="T40" fmla="*/ 4 w 1457"/>
                  <a:gd name="T41" fmla="*/ 0 h 4589"/>
                  <a:gd name="T42" fmla="*/ 4 w 1457"/>
                  <a:gd name="T43" fmla="*/ 0 h 4589"/>
                  <a:gd name="T44" fmla="*/ 3 w 1457"/>
                  <a:gd name="T45" fmla="*/ 1 h 4589"/>
                  <a:gd name="T46" fmla="*/ 3 w 1457"/>
                  <a:gd name="T47" fmla="*/ 1 h 4589"/>
                  <a:gd name="T48" fmla="*/ 3 w 1457"/>
                  <a:gd name="T49" fmla="*/ 1 h 4589"/>
                  <a:gd name="T50" fmla="*/ 3 w 1457"/>
                  <a:gd name="T51" fmla="*/ 1 h 4589"/>
                  <a:gd name="T52" fmla="*/ 3 w 1457"/>
                  <a:gd name="T53" fmla="*/ 1 h 4589"/>
                  <a:gd name="T54" fmla="*/ 3 w 1457"/>
                  <a:gd name="T55" fmla="*/ 2 h 4589"/>
                  <a:gd name="T56" fmla="*/ 3 w 1457"/>
                  <a:gd name="T57" fmla="*/ 2 h 4589"/>
                  <a:gd name="T58" fmla="*/ 3 w 1457"/>
                  <a:gd name="T59" fmla="*/ 2 h 4589"/>
                  <a:gd name="T60" fmla="*/ 3 w 1457"/>
                  <a:gd name="T61" fmla="*/ 2 h 4589"/>
                  <a:gd name="T62" fmla="*/ 3 w 1457"/>
                  <a:gd name="T63" fmla="*/ 2 h 4589"/>
                  <a:gd name="T64" fmla="*/ 3 w 1457"/>
                  <a:gd name="T65" fmla="*/ 2 h 4589"/>
                  <a:gd name="T66" fmla="*/ 3 w 1457"/>
                  <a:gd name="T67" fmla="*/ 1 h 4589"/>
                  <a:gd name="T68" fmla="*/ 3 w 1457"/>
                  <a:gd name="T69" fmla="*/ 1 h 4589"/>
                  <a:gd name="T70" fmla="*/ 3 w 1457"/>
                  <a:gd name="T71" fmla="*/ 1 h 4589"/>
                  <a:gd name="T72" fmla="*/ 3 w 1457"/>
                  <a:gd name="T73" fmla="*/ 2 h 4589"/>
                  <a:gd name="T74" fmla="*/ 3 w 1457"/>
                  <a:gd name="T75" fmla="*/ 3 h 4589"/>
                  <a:gd name="T76" fmla="*/ 3 w 1457"/>
                  <a:gd name="T77" fmla="*/ 3 h 4589"/>
                  <a:gd name="T78" fmla="*/ 3 w 1457"/>
                  <a:gd name="T79" fmla="*/ 3 h 4589"/>
                  <a:gd name="T80" fmla="*/ 3 w 1457"/>
                  <a:gd name="T81" fmla="*/ 3 h 4589"/>
                  <a:gd name="T82" fmla="*/ 3 w 1457"/>
                  <a:gd name="T83" fmla="*/ 3 h 4589"/>
                  <a:gd name="T84" fmla="*/ 3 w 1457"/>
                  <a:gd name="T85" fmla="*/ 4 h 4589"/>
                  <a:gd name="T86" fmla="*/ 3 w 1457"/>
                  <a:gd name="T87" fmla="*/ 4 h 4589"/>
                  <a:gd name="T88" fmla="*/ 3 w 1457"/>
                  <a:gd name="T89" fmla="*/ 4 h 4589"/>
                  <a:gd name="T90" fmla="*/ 3 w 1457"/>
                  <a:gd name="T91" fmla="*/ 4 h 4589"/>
                  <a:gd name="T92" fmla="*/ 3 w 1457"/>
                  <a:gd name="T93" fmla="*/ 3 h 4589"/>
                  <a:gd name="T94" fmla="*/ 3 w 1457"/>
                  <a:gd name="T95" fmla="*/ 3 h 4589"/>
                  <a:gd name="T96" fmla="*/ 3 w 1457"/>
                  <a:gd name="T97" fmla="*/ 3 h 4589"/>
                  <a:gd name="T98" fmla="*/ 3 w 1457"/>
                  <a:gd name="T99" fmla="*/ 3 h 4589"/>
                  <a:gd name="T100" fmla="*/ 3 w 1457"/>
                  <a:gd name="T101" fmla="*/ 3 h 4589"/>
                  <a:gd name="T102" fmla="*/ 3 w 1457"/>
                  <a:gd name="T103" fmla="*/ 2 h 4589"/>
                  <a:gd name="T104" fmla="*/ 3 w 1457"/>
                  <a:gd name="T105" fmla="*/ 2 h 4589"/>
                  <a:gd name="T106" fmla="*/ 3 w 1457"/>
                  <a:gd name="T107" fmla="*/ 4 h 4589"/>
                  <a:gd name="T108" fmla="*/ 3 w 1457"/>
                  <a:gd name="T109" fmla="*/ 4 h 4589"/>
                  <a:gd name="T110" fmla="*/ 3 w 1457"/>
                  <a:gd name="T111" fmla="*/ 4 h 4589"/>
                  <a:gd name="T112" fmla="*/ 3 w 1457"/>
                  <a:gd name="T113" fmla="*/ 4 h 4589"/>
                  <a:gd name="T114" fmla="*/ 3 w 1457"/>
                  <a:gd name="T115" fmla="*/ 4 h 4589"/>
                  <a:gd name="T116" fmla="*/ 3 w 1457"/>
                  <a:gd name="T117" fmla="*/ 4 h 4589"/>
                  <a:gd name="T118" fmla="*/ 3 w 1457"/>
                  <a:gd name="T119" fmla="*/ 4 h 4589"/>
                  <a:gd name="T120" fmla="*/ 3 w 1457"/>
                  <a:gd name="T121" fmla="*/ 4 h 4589"/>
                  <a:gd name="T122" fmla="*/ 3 w 1457"/>
                  <a:gd name="T123" fmla="*/ 4 h 458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457" h="4589">
                    <a:moveTo>
                      <a:pt x="1415" y="10"/>
                    </a:moveTo>
                    <a:lnTo>
                      <a:pt x="1417" y="7"/>
                    </a:lnTo>
                    <a:lnTo>
                      <a:pt x="1420" y="4"/>
                    </a:lnTo>
                    <a:lnTo>
                      <a:pt x="1422" y="2"/>
                    </a:lnTo>
                    <a:lnTo>
                      <a:pt x="1426" y="0"/>
                    </a:lnTo>
                    <a:lnTo>
                      <a:pt x="1429" y="0"/>
                    </a:lnTo>
                    <a:lnTo>
                      <a:pt x="1434" y="0"/>
                    </a:lnTo>
                    <a:lnTo>
                      <a:pt x="1439" y="2"/>
                    </a:lnTo>
                    <a:lnTo>
                      <a:pt x="1446" y="6"/>
                    </a:lnTo>
                    <a:lnTo>
                      <a:pt x="1451" y="11"/>
                    </a:lnTo>
                    <a:lnTo>
                      <a:pt x="1454" y="16"/>
                    </a:lnTo>
                    <a:lnTo>
                      <a:pt x="1456" y="20"/>
                    </a:lnTo>
                    <a:lnTo>
                      <a:pt x="1457" y="23"/>
                    </a:lnTo>
                    <a:lnTo>
                      <a:pt x="1456" y="27"/>
                    </a:lnTo>
                    <a:lnTo>
                      <a:pt x="1454" y="30"/>
                    </a:lnTo>
                    <a:lnTo>
                      <a:pt x="1452" y="34"/>
                    </a:lnTo>
                    <a:lnTo>
                      <a:pt x="1450" y="37"/>
                    </a:lnTo>
                    <a:lnTo>
                      <a:pt x="1415" y="10"/>
                    </a:lnTo>
                    <a:close/>
                    <a:moveTo>
                      <a:pt x="1450" y="37"/>
                    </a:moveTo>
                    <a:lnTo>
                      <a:pt x="1443" y="46"/>
                    </a:lnTo>
                    <a:lnTo>
                      <a:pt x="1426" y="71"/>
                    </a:lnTo>
                    <a:lnTo>
                      <a:pt x="1399" y="111"/>
                    </a:lnTo>
                    <a:lnTo>
                      <a:pt x="1369" y="163"/>
                    </a:lnTo>
                    <a:lnTo>
                      <a:pt x="1351" y="194"/>
                    </a:lnTo>
                    <a:lnTo>
                      <a:pt x="1334" y="225"/>
                    </a:lnTo>
                    <a:lnTo>
                      <a:pt x="1317" y="260"/>
                    </a:lnTo>
                    <a:lnTo>
                      <a:pt x="1299" y="297"/>
                    </a:lnTo>
                    <a:lnTo>
                      <a:pt x="1282" y="336"/>
                    </a:lnTo>
                    <a:lnTo>
                      <a:pt x="1266" y="376"/>
                    </a:lnTo>
                    <a:lnTo>
                      <a:pt x="1251" y="417"/>
                    </a:lnTo>
                    <a:lnTo>
                      <a:pt x="1239" y="460"/>
                    </a:lnTo>
                    <a:lnTo>
                      <a:pt x="1197" y="447"/>
                    </a:lnTo>
                    <a:lnTo>
                      <a:pt x="1210" y="403"/>
                    </a:lnTo>
                    <a:lnTo>
                      <a:pt x="1225" y="360"/>
                    </a:lnTo>
                    <a:lnTo>
                      <a:pt x="1242" y="319"/>
                    </a:lnTo>
                    <a:lnTo>
                      <a:pt x="1259" y="280"/>
                    </a:lnTo>
                    <a:lnTo>
                      <a:pt x="1277" y="242"/>
                    </a:lnTo>
                    <a:lnTo>
                      <a:pt x="1295" y="206"/>
                    </a:lnTo>
                    <a:lnTo>
                      <a:pt x="1313" y="172"/>
                    </a:lnTo>
                    <a:lnTo>
                      <a:pt x="1331" y="141"/>
                    </a:lnTo>
                    <a:lnTo>
                      <a:pt x="1364" y="87"/>
                    </a:lnTo>
                    <a:lnTo>
                      <a:pt x="1390" y="46"/>
                    </a:lnTo>
                    <a:lnTo>
                      <a:pt x="1408" y="20"/>
                    </a:lnTo>
                    <a:lnTo>
                      <a:pt x="1415" y="10"/>
                    </a:lnTo>
                    <a:lnTo>
                      <a:pt x="1450" y="37"/>
                    </a:lnTo>
                    <a:close/>
                    <a:moveTo>
                      <a:pt x="1196" y="447"/>
                    </a:moveTo>
                    <a:lnTo>
                      <a:pt x="0" y="4589"/>
                    </a:lnTo>
                    <a:lnTo>
                      <a:pt x="1197" y="447"/>
                    </a:lnTo>
                    <a:lnTo>
                      <a:pt x="1217" y="454"/>
                    </a:lnTo>
                    <a:lnTo>
                      <a:pt x="1196" y="447"/>
                    </a:lnTo>
                    <a:close/>
                    <a:moveTo>
                      <a:pt x="1239" y="460"/>
                    </a:moveTo>
                    <a:lnTo>
                      <a:pt x="1234" y="476"/>
                    </a:lnTo>
                    <a:lnTo>
                      <a:pt x="1230" y="493"/>
                    </a:lnTo>
                    <a:lnTo>
                      <a:pt x="1226" y="512"/>
                    </a:lnTo>
                    <a:lnTo>
                      <a:pt x="1223" y="531"/>
                    </a:lnTo>
                    <a:lnTo>
                      <a:pt x="1218" y="570"/>
                    </a:lnTo>
                    <a:lnTo>
                      <a:pt x="1214" y="611"/>
                    </a:lnTo>
                    <a:lnTo>
                      <a:pt x="1211" y="654"/>
                    </a:lnTo>
                    <a:lnTo>
                      <a:pt x="1209" y="698"/>
                    </a:lnTo>
                    <a:lnTo>
                      <a:pt x="1208" y="744"/>
                    </a:lnTo>
                    <a:lnTo>
                      <a:pt x="1207" y="790"/>
                    </a:lnTo>
                    <a:lnTo>
                      <a:pt x="1163" y="789"/>
                    </a:lnTo>
                    <a:lnTo>
                      <a:pt x="1164" y="742"/>
                    </a:lnTo>
                    <a:lnTo>
                      <a:pt x="1166" y="695"/>
                    </a:lnTo>
                    <a:lnTo>
                      <a:pt x="1168" y="650"/>
                    </a:lnTo>
                    <a:lnTo>
                      <a:pt x="1170" y="606"/>
                    </a:lnTo>
                    <a:lnTo>
                      <a:pt x="1174" y="563"/>
                    </a:lnTo>
                    <a:lnTo>
                      <a:pt x="1180" y="523"/>
                    </a:lnTo>
                    <a:lnTo>
                      <a:pt x="1183" y="503"/>
                    </a:lnTo>
                    <a:lnTo>
                      <a:pt x="1188" y="484"/>
                    </a:lnTo>
                    <a:lnTo>
                      <a:pt x="1192" y="465"/>
                    </a:lnTo>
                    <a:lnTo>
                      <a:pt x="1196" y="447"/>
                    </a:lnTo>
                    <a:lnTo>
                      <a:pt x="1239" y="460"/>
                    </a:lnTo>
                    <a:close/>
                    <a:moveTo>
                      <a:pt x="1207" y="790"/>
                    </a:moveTo>
                    <a:lnTo>
                      <a:pt x="1205" y="865"/>
                    </a:lnTo>
                    <a:lnTo>
                      <a:pt x="1202" y="940"/>
                    </a:lnTo>
                    <a:lnTo>
                      <a:pt x="1200" y="977"/>
                    </a:lnTo>
                    <a:lnTo>
                      <a:pt x="1197" y="1015"/>
                    </a:lnTo>
                    <a:lnTo>
                      <a:pt x="1194" y="1053"/>
                    </a:lnTo>
                    <a:lnTo>
                      <a:pt x="1189" y="1090"/>
                    </a:lnTo>
                    <a:lnTo>
                      <a:pt x="1183" y="1128"/>
                    </a:lnTo>
                    <a:lnTo>
                      <a:pt x="1176" y="1165"/>
                    </a:lnTo>
                    <a:lnTo>
                      <a:pt x="1168" y="1202"/>
                    </a:lnTo>
                    <a:lnTo>
                      <a:pt x="1159" y="1237"/>
                    </a:lnTo>
                    <a:lnTo>
                      <a:pt x="1149" y="1272"/>
                    </a:lnTo>
                    <a:lnTo>
                      <a:pt x="1136" y="1307"/>
                    </a:lnTo>
                    <a:lnTo>
                      <a:pt x="1129" y="1324"/>
                    </a:lnTo>
                    <a:lnTo>
                      <a:pt x="1122" y="1342"/>
                    </a:lnTo>
                    <a:lnTo>
                      <a:pt x="1114" y="1358"/>
                    </a:lnTo>
                    <a:lnTo>
                      <a:pt x="1106" y="1374"/>
                    </a:lnTo>
                    <a:lnTo>
                      <a:pt x="1067" y="1354"/>
                    </a:lnTo>
                    <a:lnTo>
                      <a:pt x="1082" y="1322"/>
                    </a:lnTo>
                    <a:lnTo>
                      <a:pt x="1095" y="1291"/>
                    </a:lnTo>
                    <a:lnTo>
                      <a:pt x="1108" y="1257"/>
                    </a:lnTo>
                    <a:lnTo>
                      <a:pt x="1118" y="1223"/>
                    </a:lnTo>
                    <a:lnTo>
                      <a:pt x="1126" y="1188"/>
                    </a:lnTo>
                    <a:lnTo>
                      <a:pt x="1134" y="1153"/>
                    </a:lnTo>
                    <a:lnTo>
                      <a:pt x="1140" y="1118"/>
                    </a:lnTo>
                    <a:lnTo>
                      <a:pt x="1146" y="1081"/>
                    </a:lnTo>
                    <a:lnTo>
                      <a:pt x="1150" y="1045"/>
                    </a:lnTo>
                    <a:lnTo>
                      <a:pt x="1154" y="1008"/>
                    </a:lnTo>
                    <a:lnTo>
                      <a:pt x="1156" y="971"/>
                    </a:lnTo>
                    <a:lnTo>
                      <a:pt x="1158" y="934"/>
                    </a:lnTo>
                    <a:lnTo>
                      <a:pt x="1161" y="862"/>
                    </a:lnTo>
                    <a:lnTo>
                      <a:pt x="1163" y="789"/>
                    </a:lnTo>
                    <a:lnTo>
                      <a:pt x="1207" y="790"/>
                    </a:lnTo>
                    <a:close/>
                    <a:moveTo>
                      <a:pt x="1106" y="1374"/>
                    </a:moveTo>
                    <a:lnTo>
                      <a:pt x="1104" y="1379"/>
                    </a:lnTo>
                    <a:lnTo>
                      <a:pt x="1102" y="1382"/>
                    </a:lnTo>
                    <a:lnTo>
                      <a:pt x="1098" y="1385"/>
                    </a:lnTo>
                    <a:lnTo>
                      <a:pt x="1096" y="1387"/>
                    </a:lnTo>
                    <a:lnTo>
                      <a:pt x="1092" y="1388"/>
                    </a:lnTo>
                    <a:lnTo>
                      <a:pt x="1088" y="1388"/>
                    </a:lnTo>
                    <a:lnTo>
                      <a:pt x="1082" y="1387"/>
                    </a:lnTo>
                    <a:lnTo>
                      <a:pt x="1076" y="1384"/>
                    </a:lnTo>
                    <a:lnTo>
                      <a:pt x="1070" y="1380"/>
                    </a:lnTo>
                    <a:lnTo>
                      <a:pt x="1066" y="1377"/>
                    </a:lnTo>
                    <a:lnTo>
                      <a:pt x="1063" y="1372"/>
                    </a:lnTo>
                    <a:lnTo>
                      <a:pt x="1062" y="1368"/>
                    </a:lnTo>
                    <a:lnTo>
                      <a:pt x="1063" y="1365"/>
                    </a:lnTo>
                    <a:lnTo>
                      <a:pt x="1064" y="1361"/>
                    </a:lnTo>
                    <a:lnTo>
                      <a:pt x="1065" y="1358"/>
                    </a:lnTo>
                    <a:lnTo>
                      <a:pt x="1067" y="1354"/>
                    </a:lnTo>
                    <a:lnTo>
                      <a:pt x="1106" y="1374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88" name="Freeform 785">
                <a:extLst>
                  <a:ext uri="{FF2B5EF4-FFF2-40B4-BE49-F238E27FC236}">
                    <a16:creationId xmlns:a16="http://schemas.microsoft.com/office/drawing/2014/main" id="{DE0366EC-A4B8-48FA-A379-913B49AB81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50" y="1669"/>
                <a:ext cx="16" cy="44"/>
              </a:xfrm>
              <a:custGeom>
                <a:avLst/>
                <a:gdLst>
                  <a:gd name="T0" fmla="*/ 1 w 300"/>
                  <a:gd name="T1" fmla="*/ 0 h 846"/>
                  <a:gd name="T2" fmla="*/ 1 w 300"/>
                  <a:gd name="T3" fmla="*/ 0 h 846"/>
                  <a:gd name="T4" fmla="*/ 1 w 300"/>
                  <a:gd name="T5" fmla="*/ 0 h 846"/>
                  <a:gd name="T6" fmla="*/ 1 w 300"/>
                  <a:gd name="T7" fmla="*/ 0 h 846"/>
                  <a:gd name="T8" fmla="*/ 1 w 300"/>
                  <a:gd name="T9" fmla="*/ 0 h 846"/>
                  <a:gd name="T10" fmla="*/ 1 w 300"/>
                  <a:gd name="T11" fmla="*/ 0 h 846"/>
                  <a:gd name="T12" fmla="*/ 1 w 300"/>
                  <a:gd name="T13" fmla="*/ 0 h 846"/>
                  <a:gd name="T14" fmla="*/ 1 w 300"/>
                  <a:gd name="T15" fmla="*/ 0 h 846"/>
                  <a:gd name="T16" fmla="*/ 1 w 300"/>
                  <a:gd name="T17" fmla="*/ 0 h 846"/>
                  <a:gd name="T18" fmla="*/ 1 w 300"/>
                  <a:gd name="T19" fmla="*/ 0 h 846"/>
                  <a:gd name="T20" fmla="*/ 1 w 300"/>
                  <a:gd name="T21" fmla="*/ 0 h 846"/>
                  <a:gd name="T22" fmla="*/ 1 w 300"/>
                  <a:gd name="T23" fmla="*/ 1 h 846"/>
                  <a:gd name="T24" fmla="*/ 1 w 300"/>
                  <a:gd name="T25" fmla="*/ 1 h 846"/>
                  <a:gd name="T26" fmla="*/ 1 w 300"/>
                  <a:gd name="T27" fmla="*/ 1 h 846"/>
                  <a:gd name="T28" fmla="*/ 0 w 300"/>
                  <a:gd name="T29" fmla="*/ 1 h 846"/>
                  <a:gd name="T30" fmla="*/ 0 w 300"/>
                  <a:gd name="T31" fmla="*/ 1 h 846"/>
                  <a:gd name="T32" fmla="*/ 0 w 300"/>
                  <a:gd name="T33" fmla="*/ 1 h 846"/>
                  <a:gd name="T34" fmla="*/ 0 w 300"/>
                  <a:gd name="T35" fmla="*/ 1 h 846"/>
                  <a:gd name="T36" fmla="*/ 1 w 300"/>
                  <a:gd name="T37" fmla="*/ 1 h 846"/>
                  <a:gd name="T38" fmla="*/ 1 w 300"/>
                  <a:gd name="T39" fmla="*/ 0 h 846"/>
                  <a:gd name="T40" fmla="*/ 1 w 300"/>
                  <a:gd name="T41" fmla="*/ 0 h 846"/>
                  <a:gd name="T42" fmla="*/ 1 w 300"/>
                  <a:gd name="T43" fmla="*/ 0 h 846"/>
                  <a:gd name="T44" fmla="*/ 0 w 300"/>
                  <a:gd name="T45" fmla="*/ 1 h 846"/>
                  <a:gd name="T46" fmla="*/ 0 w 300"/>
                  <a:gd name="T47" fmla="*/ 1 h 846"/>
                  <a:gd name="T48" fmla="*/ 0 w 300"/>
                  <a:gd name="T49" fmla="*/ 1 h 846"/>
                  <a:gd name="T50" fmla="*/ 0 w 300"/>
                  <a:gd name="T51" fmla="*/ 1 h 846"/>
                  <a:gd name="T52" fmla="*/ 0 w 300"/>
                  <a:gd name="T53" fmla="*/ 1 h 846"/>
                  <a:gd name="T54" fmla="*/ 0 w 300"/>
                  <a:gd name="T55" fmla="*/ 1 h 846"/>
                  <a:gd name="T56" fmla="*/ 0 w 300"/>
                  <a:gd name="T57" fmla="*/ 2 h 846"/>
                  <a:gd name="T58" fmla="*/ 0 w 300"/>
                  <a:gd name="T59" fmla="*/ 2 h 846"/>
                  <a:gd name="T60" fmla="*/ 0 w 300"/>
                  <a:gd name="T61" fmla="*/ 2 h 846"/>
                  <a:gd name="T62" fmla="*/ 0 w 300"/>
                  <a:gd name="T63" fmla="*/ 2 h 846"/>
                  <a:gd name="T64" fmla="*/ 0 w 300"/>
                  <a:gd name="T65" fmla="*/ 2 h 846"/>
                  <a:gd name="T66" fmla="*/ 0 w 300"/>
                  <a:gd name="T67" fmla="*/ 2 h 846"/>
                  <a:gd name="T68" fmla="*/ 0 w 300"/>
                  <a:gd name="T69" fmla="*/ 2 h 846"/>
                  <a:gd name="T70" fmla="*/ 0 w 300"/>
                  <a:gd name="T71" fmla="*/ 2 h 846"/>
                  <a:gd name="T72" fmla="*/ 0 w 300"/>
                  <a:gd name="T73" fmla="*/ 1 h 846"/>
                  <a:gd name="T74" fmla="*/ 0 w 300"/>
                  <a:gd name="T75" fmla="*/ 1 h 846"/>
                  <a:gd name="T76" fmla="*/ 0 w 300"/>
                  <a:gd name="T77" fmla="*/ 1 h 846"/>
                  <a:gd name="T78" fmla="*/ 0 w 300"/>
                  <a:gd name="T79" fmla="*/ 1 h 846"/>
                  <a:gd name="T80" fmla="*/ 0 w 300"/>
                  <a:gd name="T81" fmla="*/ 2 h 846"/>
                  <a:gd name="T82" fmla="*/ 0 w 300"/>
                  <a:gd name="T83" fmla="*/ 2 h 846"/>
                  <a:gd name="T84" fmla="*/ 0 w 300"/>
                  <a:gd name="T85" fmla="*/ 2 h 846"/>
                  <a:gd name="T86" fmla="*/ 0 w 300"/>
                  <a:gd name="T87" fmla="*/ 2 h 846"/>
                  <a:gd name="T88" fmla="*/ 0 w 300"/>
                  <a:gd name="T89" fmla="*/ 2 h 846"/>
                  <a:gd name="T90" fmla="*/ 0 w 300"/>
                  <a:gd name="T91" fmla="*/ 2 h 846"/>
                  <a:gd name="T92" fmla="*/ 0 w 300"/>
                  <a:gd name="T93" fmla="*/ 2 h 846"/>
                  <a:gd name="T94" fmla="*/ 0 w 300"/>
                  <a:gd name="T95" fmla="*/ 2 h 846"/>
                  <a:gd name="T96" fmla="*/ 0 w 300"/>
                  <a:gd name="T97" fmla="*/ 2 h 84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300" h="846">
                    <a:moveTo>
                      <a:pt x="256" y="16"/>
                    </a:moveTo>
                    <a:lnTo>
                      <a:pt x="257" y="13"/>
                    </a:lnTo>
                    <a:lnTo>
                      <a:pt x="260" y="9"/>
                    </a:lnTo>
                    <a:lnTo>
                      <a:pt x="261" y="6"/>
                    </a:lnTo>
                    <a:lnTo>
                      <a:pt x="264" y="3"/>
                    </a:lnTo>
                    <a:lnTo>
                      <a:pt x="267" y="1"/>
                    </a:lnTo>
                    <a:lnTo>
                      <a:pt x="271" y="0"/>
                    </a:lnTo>
                    <a:lnTo>
                      <a:pt x="277" y="0"/>
                    </a:lnTo>
                    <a:lnTo>
                      <a:pt x="284" y="2"/>
                    </a:lnTo>
                    <a:lnTo>
                      <a:pt x="290" y="4"/>
                    </a:lnTo>
                    <a:lnTo>
                      <a:pt x="295" y="7"/>
                    </a:lnTo>
                    <a:lnTo>
                      <a:pt x="298" y="10"/>
                    </a:lnTo>
                    <a:lnTo>
                      <a:pt x="300" y="13"/>
                    </a:lnTo>
                    <a:lnTo>
                      <a:pt x="300" y="17"/>
                    </a:lnTo>
                    <a:lnTo>
                      <a:pt x="300" y="22"/>
                    </a:lnTo>
                    <a:lnTo>
                      <a:pt x="299" y="25"/>
                    </a:lnTo>
                    <a:lnTo>
                      <a:pt x="298" y="29"/>
                    </a:lnTo>
                    <a:lnTo>
                      <a:pt x="256" y="16"/>
                    </a:lnTo>
                    <a:close/>
                    <a:moveTo>
                      <a:pt x="298" y="29"/>
                    </a:moveTo>
                    <a:lnTo>
                      <a:pt x="295" y="42"/>
                    </a:lnTo>
                    <a:lnTo>
                      <a:pt x="285" y="76"/>
                    </a:lnTo>
                    <a:lnTo>
                      <a:pt x="269" y="125"/>
                    </a:lnTo>
                    <a:lnTo>
                      <a:pt x="249" y="184"/>
                    </a:lnTo>
                    <a:lnTo>
                      <a:pt x="238" y="216"/>
                    </a:lnTo>
                    <a:lnTo>
                      <a:pt x="226" y="249"/>
                    </a:lnTo>
                    <a:lnTo>
                      <a:pt x="213" y="280"/>
                    </a:lnTo>
                    <a:lnTo>
                      <a:pt x="200" y="312"/>
                    </a:lnTo>
                    <a:lnTo>
                      <a:pt x="187" y="342"/>
                    </a:lnTo>
                    <a:lnTo>
                      <a:pt x="174" y="369"/>
                    </a:lnTo>
                    <a:lnTo>
                      <a:pt x="161" y="394"/>
                    </a:lnTo>
                    <a:lnTo>
                      <a:pt x="148" y="414"/>
                    </a:lnTo>
                    <a:lnTo>
                      <a:pt x="112" y="390"/>
                    </a:lnTo>
                    <a:lnTo>
                      <a:pt x="124" y="370"/>
                    </a:lnTo>
                    <a:lnTo>
                      <a:pt x="137" y="347"/>
                    </a:lnTo>
                    <a:lnTo>
                      <a:pt x="149" y="320"/>
                    </a:lnTo>
                    <a:lnTo>
                      <a:pt x="161" y="292"/>
                    </a:lnTo>
                    <a:lnTo>
                      <a:pt x="174" y="261"/>
                    </a:lnTo>
                    <a:lnTo>
                      <a:pt x="186" y="230"/>
                    </a:lnTo>
                    <a:lnTo>
                      <a:pt x="197" y="199"/>
                    </a:lnTo>
                    <a:lnTo>
                      <a:pt x="208" y="168"/>
                    </a:lnTo>
                    <a:lnTo>
                      <a:pt x="228" y="111"/>
                    </a:lnTo>
                    <a:lnTo>
                      <a:pt x="243" y="62"/>
                    </a:lnTo>
                    <a:lnTo>
                      <a:pt x="253" y="30"/>
                    </a:lnTo>
                    <a:lnTo>
                      <a:pt x="256" y="16"/>
                    </a:lnTo>
                    <a:lnTo>
                      <a:pt x="298" y="29"/>
                    </a:lnTo>
                    <a:close/>
                    <a:moveTo>
                      <a:pt x="111" y="390"/>
                    </a:moveTo>
                    <a:lnTo>
                      <a:pt x="111" y="390"/>
                    </a:lnTo>
                    <a:lnTo>
                      <a:pt x="112" y="390"/>
                    </a:lnTo>
                    <a:lnTo>
                      <a:pt x="130" y="402"/>
                    </a:lnTo>
                    <a:lnTo>
                      <a:pt x="111" y="390"/>
                    </a:lnTo>
                    <a:close/>
                    <a:moveTo>
                      <a:pt x="148" y="414"/>
                    </a:moveTo>
                    <a:lnTo>
                      <a:pt x="142" y="424"/>
                    </a:lnTo>
                    <a:lnTo>
                      <a:pt x="137" y="435"/>
                    </a:lnTo>
                    <a:lnTo>
                      <a:pt x="131" y="446"/>
                    </a:lnTo>
                    <a:lnTo>
                      <a:pt x="125" y="460"/>
                    </a:lnTo>
                    <a:lnTo>
                      <a:pt x="114" y="488"/>
                    </a:lnTo>
                    <a:lnTo>
                      <a:pt x="105" y="519"/>
                    </a:lnTo>
                    <a:lnTo>
                      <a:pt x="96" y="553"/>
                    </a:lnTo>
                    <a:lnTo>
                      <a:pt x="87" y="586"/>
                    </a:lnTo>
                    <a:lnTo>
                      <a:pt x="79" y="622"/>
                    </a:lnTo>
                    <a:lnTo>
                      <a:pt x="72" y="656"/>
                    </a:lnTo>
                    <a:lnTo>
                      <a:pt x="60" y="721"/>
                    </a:lnTo>
                    <a:lnTo>
                      <a:pt x="52" y="776"/>
                    </a:lnTo>
                    <a:lnTo>
                      <a:pt x="46" y="814"/>
                    </a:lnTo>
                    <a:lnTo>
                      <a:pt x="44" y="827"/>
                    </a:lnTo>
                    <a:lnTo>
                      <a:pt x="1" y="822"/>
                    </a:lnTo>
                    <a:lnTo>
                      <a:pt x="3" y="807"/>
                    </a:lnTo>
                    <a:lnTo>
                      <a:pt x="8" y="769"/>
                    </a:lnTo>
                    <a:lnTo>
                      <a:pt x="17" y="712"/>
                    </a:lnTo>
                    <a:lnTo>
                      <a:pt x="30" y="645"/>
                    </a:lnTo>
                    <a:lnTo>
                      <a:pt x="37" y="609"/>
                    </a:lnTo>
                    <a:lnTo>
                      <a:pt x="46" y="572"/>
                    </a:lnTo>
                    <a:lnTo>
                      <a:pt x="55" y="536"/>
                    </a:lnTo>
                    <a:lnTo>
                      <a:pt x="65" y="501"/>
                    </a:lnTo>
                    <a:lnTo>
                      <a:pt x="75" y="469"/>
                    </a:lnTo>
                    <a:lnTo>
                      <a:pt x="87" y="439"/>
                    </a:lnTo>
                    <a:lnTo>
                      <a:pt x="93" y="425"/>
                    </a:lnTo>
                    <a:lnTo>
                      <a:pt x="99" y="412"/>
                    </a:lnTo>
                    <a:lnTo>
                      <a:pt x="105" y="400"/>
                    </a:lnTo>
                    <a:lnTo>
                      <a:pt x="111" y="390"/>
                    </a:lnTo>
                    <a:lnTo>
                      <a:pt x="148" y="414"/>
                    </a:lnTo>
                    <a:close/>
                    <a:moveTo>
                      <a:pt x="44" y="827"/>
                    </a:moveTo>
                    <a:lnTo>
                      <a:pt x="44" y="831"/>
                    </a:lnTo>
                    <a:lnTo>
                      <a:pt x="43" y="835"/>
                    </a:lnTo>
                    <a:lnTo>
                      <a:pt x="42" y="839"/>
                    </a:lnTo>
                    <a:lnTo>
                      <a:pt x="39" y="842"/>
                    </a:lnTo>
                    <a:lnTo>
                      <a:pt x="36" y="844"/>
                    </a:lnTo>
                    <a:lnTo>
                      <a:pt x="32" y="846"/>
                    </a:lnTo>
                    <a:lnTo>
                      <a:pt x="27" y="846"/>
                    </a:lnTo>
                    <a:lnTo>
                      <a:pt x="19" y="846"/>
                    </a:lnTo>
                    <a:lnTo>
                      <a:pt x="13" y="844"/>
                    </a:lnTo>
                    <a:lnTo>
                      <a:pt x="7" y="842"/>
                    </a:lnTo>
                    <a:lnTo>
                      <a:pt x="4" y="840"/>
                    </a:lnTo>
                    <a:lnTo>
                      <a:pt x="2" y="837"/>
                    </a:lnTo>
                    <a:lnTo>
                      <a:pt x="1" y="833"/>
                    </a:lnTo>
                    <a:lnTo>
                      <a:pt x="0" y="830"/>
                    </a:lnTo>
                    <a:lnTo>
                      <a:pt x="1" y="826"/>
                    </a:lnTo>
                    <a:lnTo>
                      <a:pt x="1" y="822"/>
                    </a:lnTo>
                    <a:lnTo>
                      <a:pt x="44" y="827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89" name="Freeform 786">
                <a:extLst>
                  <a:ext uri="{FF2B5EF4-FFF2-40B4-BE49-F238E27FC236}">
                    <a16:creationId xmlns:a16="http://schemas.microsoft.com/office/drawing/2014/main" id="{922EF8AF-1C63-4A81-8458-75D8F865BC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35" y="1679"/>
                <a:ext cx="11" cy="39"/>
              </a:xfrm>
              <a:custGeom>
                <a:avLst/>
                <a:gdLst>
                  <a:gd name="T0" fmla="*/ 0 w 204"/>
                  <a:gd name="T1" fmla="*/ 0 h 731"/>
                  <a:gd name="T2" fmla="*/ 0 w 204"/>
                  <a:gd name="T3" fmla="*/ 0 h 731"/>
                  <a:gd name="T4" fmla="*/ 0 w 204"/>
                  <a:gd name="T5" fmla="*/ 0 h 731"/>
                  <a:gd name="T6" fmla="*/ 0 w 204"/>
                  <a:gd name="T7" fmla="*/ 0 h 731"/>
                  <a:gd name="T8" fmla="*/ 0 w 204"/>
                  <a:gd name="T9" fmla="*/ 0 h 731"/>
                  <a:gd name="T10" fmla="*/ 0 w 204"/>
                  <a:gd name="T11" fmla="*/ 0 h 731"/>
                  <a:gd name="T12" fmla="*/ 0 w 204"/>
                  <a:gd name="T13" fmla="*/ 0 h 731"/>
                  <a:gd name="T14" fmla="*/ 0 w 204"/>
                  <a:gd name="T15" fmla="*/ 0 h 731"/>
                  <a:gd name="T16" fmla="*/ 0 w 204"/>
                  <a:gd name="T17" fmla="*/ 0 h 731"/>
                  <a:gd name="T18" fmla="*/ 0 w 204"/>
                  <a:gd name="T19" fmla="*/ 0 h 731"/>
                  <a:gd name="T20" fmla="*/ 0 w 204"/>
                  <a:gd name="T21" fmla="*/ 0 h 731"/>
                  <a:gd name="T22" fmla="*/ 0 w 204"/>
                  <a:gd name="T23" fmla="*/ 0 h 731"/>
                  <a:gd name="T24" fmla="*/ 0 w 204"/>
                  <a:gd name="T25" fmla="*/ 0 h 731"/>
                  <a:gd name="T26" fmla="*/ 0 w 204"/>
                  <a:gd name="T27" fmla="*/ 1 h 731"/>
                  <a:gd name="T28" fmla="*/ 0 w 204"/>
                  <a:gd name="T29" fmla="*/ 1 h 731"/>
                  <a:gd name="T30" fmla="*/ 0 w 204"/>
                  <a:gd name="T31" fmla="*/ 1 h 731"/>
                  <a:gd name="T32" fmla="*/ 0 w 204"/>
                  <a:gd name="T33" fmla="*/ 1 h 731"/>
                  <a:gd name="T34" fmla="*/ 0 w 204"/>
                  <a:gd name="T35" fmla="*/ 1 h 731"/>
                  <a:gd name="T36" fmla="*/ 0 w 204"/>
                  <a:gd name="T37" fmla="*/ 0 h 731"/>
                  <a:gd name="T38" fmla="*/ 0 w 204"/>
                  <a:gd name="T39" fmla="*/ 0 h 731"/>
                  <a:gd name="T40" fmla="*/ 0 w 204"/>
                  <a:gd name="T41" fmla="*/ 0 h 731"/>
                  <a:gd name="T42" fmla="*/ 0 w 204"/>
                  <a:gd name="T43" fmla="*/ 0 h 731"/>
                  <a:gd name="T44" fmla="*/ 0 w 204"/>
                  <a:gd name="T45" fmla="*/ 1 h 731"/>
                  <a:gd name="T46" fmla="*/ 0 w 204"/>
                  <a:gd name="T47" fmla="*/ 1 h 731"/>
                  <a:gd name="T48" fmla="*/ 0 w 204"/>
                  <a:gd name="T49" fmla="*/ 1 h 731"/>
                  <a:gd name="T50" fmla="*/ 0 w 204"/>
                  <a:gd name="T51" fmla="*/ 1 h 731"/>
                  <a:gd name="T52" fmla="*/ 1 w 204"/>
                  <a:gd name="T53" fmla="*/ 1 h 731"/>
                  <a:gd name="T54" fmla="*/ 1 w 204"/>
                  <a:gd name="T55" fmla="*/ 1 h 731"/>
                  <a:gd name="T56" fmla="*/ 1 w 204"/>
                  <a:gd name="T57" fmla="*/ 1 h 731"/>
                  <a:gd name="T58" fmla="*/ 0 w 204"/>
                  <a:gd name="T59" fmla="*/ 1 h 731"/>
                  <a:gd name="T60" fmla="*/ 0 w 204"/>
                  <a:gd name="T61" fmla="*/ 1 h 731"/>
                  <a:gd name="T62" fmla="*/ 0 w 204"/>
                  <a:gd name="T63" fmla="*/ 1 h 731"/>
                  <a:gd name="T64" fmla="*/ 0 w 204"/>
                  <a:gd name="T65" fmla="*/ 1 h 731"/>
                  <a:gd name="T66" fmla="*/ 0 w 204"/>
                  <a:gd name="T67" fmla="*/ 1 h 731"/>
                  <a:gd name="T68" fmla="*/ 1 w 204"/>
                  <a:gd name="T69" fmla="*/ 1 h 731"/>
                  <a:gd name="T70" fmla="*/ 1 w 204"/>
                  <a:gd name="T71" fmla="*/ 1 h 731"/>
                  <a:gd name="T72" fmla="*/ 1 w 204"/>
                  <a:gd name="T73" fmla="*/ 2 h 731"/>
                  <a:gd name="T74" fmla="*/ 1 w 204"/>
                  <a:gd name="T75" fmla="*/ 2 h 731"/>
                  <a:gd name="T76" fmla="*/ 0 w 204"/>
                  <a:gd name="T77" fmla="*/ 2 h 731"/>
                  <a:gd name="T78" fmla="*/ 0 w 204"/>
                  <a:gd name="T79" fmla="*/ 2 h 731"/>
                  <a:gd name="T80" fmla="*/ 0 w 204"/>
                  <a:gd name="T81" fmla="*/ 2 h 731"/>
                  <a:gd name="T82" fmla="*/ 0 w 204"/>
                  <a:gd name="T83" fmla="*/ 2 h 731"/>
                  <a:gd name="T84" fmla="*/ 0 w 204"/>
                  <a:gd name="T85" fmla="*/ 1 h 731"/>
                  <a:gd name="T86" fmla="*/ 1 w 204"/>
                  <a:gd name="T87" fmla="*/ 1 h 731"/>
                  <a:gd name="T88" fmla="*/ 0 w 204"/>
                  <a:gd name="T89" fmla="*/ 2 h 731"/>
                  <a:gd name="T90" fmla="*/ 0 w 204"/>
                  <a:gd name="T91" fmla="*/ 2 h 731"/>
                  <a:gd name="T92" fmla="*/ 0 w 204"/>
                  <a:gd name="T93" fmla="*/ 2 h 731"/>
                  <a:gd name="T94" fmla="*/ 0 w 204"/>
                  <a:gd name="T95" fmla="*/ 2 h 731"/>
                  <a:gd name="T96" fmla="*/ 0 w 204"/>
                  <a:gd name="T97" fmla="*/ 2 h 731"/>
                  <a:gd name="T98" fmla="*/ 0 w 204"/>
                  <a:gd name="T99" fmla="*/ 2 h 731"/>
                  <a:gd name="T100" fmla="*/ 0 w 204"/>
                  <a:gd name="T101" fmla="*/ 2 h 731"/>
                  <a:gd name="T102" fmla="*/ 0 w 204"/>
                  <a:gd name="T103" fmla="*/ 2 h 731"/>
                  <a:gd name="T104" fmla="*/ 0 w 204"/>
                  <a:gd name="T105" fmla="*/ 2 h 73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04" h="731">
                    <a:moveTo>
                      <a:pt x="1" y="24"/>
                    </a:moveTo>
                    <a:lnTo>
                      <a:pt x="0" y="20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1" y="9"/>
                    </a:lnTo>
                    <a:lnTo>
                      <a:pt x="4" y="6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9" y="0"/>
                    </a:lnTo>
                    <a:lnTo>
                      <a:pt x="26" y="0"/>
                    </a:lnTo>
                    <a:lnTo>
                      <a:pt x="33" y="0"/>
                    </a:lnTo>
                    <a:lnTo>
                      <a:pt x="37" y="2"/>
                    </a:lnTo>
                    <a:lnTo>
                      <a:pt x="39" y="4"/>
                    </a:lnTo>
                    <a:lnTo>
                      <a:pt x="41" y="7"/>
                    </a:lnTo>
                    <a:lnTo>
                      <a:pt x="43" y="11"/>
                    </a:lnTo>
                    <a:lnTo>
                      <a:pt x="43" y="14"/>
                    </a:lnTo>
                    <a:lnTo>
                      <a:pt x="44" y="18"/>
                    </a:lnTo>
                    <a:lnTo>
                      <a:pt x="1" y="24"/>
                    </a:lnTo>
                    <a:close/>
                    <a:moveTo>
                      <a:pt x="44" y="18"/>
                    </a:moveTo>
                    <a:lnTo>
                      <a:pt x="45" y="23"/>
                    </a:lnTo>
                    <a:lnTo>
                      <a:pt x="47" y="39"/>
                    </a:lnTo>
                    <a:lnTo>
                      <a:pt x="53" y="61"/>
                    </a:lnTo>
                    <a:lnTo>
                      <a:pt x="61" y="92"/>
                    </a:lnTo>
                    <a:lnTo>
                      <a:pt x="66" y="110"/>
                    </a:lnTo>
                    <a:lnTo>
                      <a:pt x="74" y="130"/>
                    </a:lnTo>
                    <a:lnTo>
                      <a:pt x="81" y="151"/>
                    </a:lnTo>
                    <a:lnTo>
                      <a:pt x="90" y="174"/>
                    </a:lnTo>
                    <a:lnTo>
                      <a:pt x="100" y="197"/>
                    </a:lnTo>
                    <a:lnTo>
                      <a:pt x="111" y="223"/>
                    </a:lnTo>
                    <a:lnTo>
                      <a:pt x="125" y="248"/>
                    </a:lnTo>
                    <a:lnTo>
                      <a:pt x="139" y="276"/>
                    </a:lnTo>
                    <a:lnTo>
                      <a:pt x="101" y="296"/>
                    </a:lnTo>
                    <a:lnTo>
                      <a:pt x="86" y="269"/>
                    </a:lnTo>
                    <a:lnTo>
                      <a:pt x="73" y="241"/>
                    </a:lnTo>
                    <a:lnTo>
                      <a:pt x="60" y="215"/>
                    </a:lnTo>
                    <a:lnTo>
                      <a:pt x="49" y="189"/>
                    </a:lnTo>
                    <a:lnTo>
                      <a:pt x="40" y="165"/>
                    </a:lnTo>
                    <a:lnTo>
                      <a:pt x="32" y="143"/>
                    </a:lnTo>
                    <a:lnTo>
                      <a:pt x="24" y="122"/>
                    </a:lnTo>
                    <a:lnTo>
                      <a:pt x="18" y="103"/>
                    </a:lnTo>
                    <a:lnTo>
                      <a:pt x="10" y="70"/>
                    </a:lnTo>
                    <a:lnTo>
                      <a:pt x="4" y="46"/>
                    </a:lnTo>
                    <a:lnTo>
                      <a:pt x="2" y="29"/>
                    </a:lnTo>
                    <a:lnTo>
                      <a:pt x="1" y="24"/>
                    </a:lnTo>
                    <a:lnTo>
                      <a:pt x="44" y="18"/>
                    </a:lnTo>
                    <a:close/>
                    <a:moveTo>
                      <a:pt x="101" y="296"/>
                    </a:moveTo>
                    <a:lnTo>
                      <a:pt x="104" y="302"/>
                    </a:lnTo>
                    <a:lnTo>
                      <a:pt x="101" y="296"/>
                    </a:lnTo>
                    <a:lnTo>
                      <a:pt x="120" y="286"/>
                    </a:lnTo>
                    <a:lnTo>
                      <a:pt x="101" y="296"/>
                    </a:lnTo>
                    <a:close/>
                    <a:moveTo>
                      <a:pt x="139" y="275"/>
                    </a:moveTo>
                    <a:lnTo>
                      <a:pt x="154" y="304"/>
                    </a:lnTo>
                    <a:lnTo>
                      <a:pt x="168" y="330"/>
                    </a:lnTo>
                    <a:lnTo>
                      <a:pt x="178" y="357"/>
                    </a:lnTo>
                    <a:lnTo>
                      <a:pt x="187" y="382"/>
                    </a:lnTo>
                    <a:lnTo>
                      <a:pt x="194" y="407"/>
                    </a:lnTo>
                    <a:lnTo>
                      <a:pt x="198" y="431"/>
                    </a:lnTo>
                    <a:lnTo>
                      <a:pt x="201" y="456"/>
                    </a:lnTo>
                    <a:lnTo>
                      <a:pt x="204" y="481"/>
                    </a:lnTo>
                    <a:lnTo>
                      <a:pt x="160" y="482"/>
                    </a:lnTo>
                    <a:lnTo>
                      <a:pt x="158" y="459"/>
                    </a:lnTo>
                    <a:lnTo>
                      <a:pt x="155" y="438"/>
                    </a:lnTo>
                    <a:lnTo>
                      <a:pt x="151" y="415"/>
                    </a:lnTo>
                    <a:lnTo>
                      <a:pt x="145" y="394"/>
                    </a:lnTo>
                    <a:lnTo>
                      <a:pt x="137" y="370"/>
                    </a:lnTo>
                    <a:lnTo>
                      <a:pt x="127" y="347"/>
                    </a:lnTo>
                    <a:lnTo>
                      <a:pt x="114" y="323"/>
                    </a:lnTo>
                    <a:lnTo>
                      <a:pt x="101" y="296"/>
                    </a:lnTo>
                    <a:lnTo>
                      <a:pt x="139" y="275"/>
                    </a:lnTo>
                    <a:close/>
                    <a:moveTo>
                      <a:pt x="204" y="481"/>
                    </a:moveTo>
                    <a:lnTo>
                      <a:pt x="203" y="506"/>
                    </a:lnTo>
                    <a:lnTo>
                      <a:pt x="200" y="532"/>
                    </a:lnTo>
                    <a:lnTo>
                      <a:pt x="197" y="558"/>
                    </a:lnTo>
                    <a:lnTo>
                      <a:pt x="191" y="586"/>
                    </a:lnTo>
                    <a:lnTo>
                      <a:pt x="185" y="615"/>
                    </a:lnTo>
                    <a:lnTo>
                      <a:pt x="177" y="646"/>
                    </a:lnTo>
                    <a:lnTo>
                      <a:pt x="168" y="679"/>
                    </a:lnTo>
                    <a:lnTo>
                      <a:pt x="157" y="715"/>
                    </a:lnTo>
                    <a:lnTo>
                      <a:pt x="116" y="702"/>
                    </a:lnTo>
                    <a:lnTo>
                      <a:pt x="126" y="668"/>
                    </a:lnTo>
                    <a:lnTo>
                      <a:pt x="135" y="637"/>
                    </a:lnTo>
                    <a:lnTo>
                      <a:pt x="142" y="607"/>
                    </a:lnTo>
                    <a:lnTo>
                      <a:pt x="148" y="580"/>
                    </a:lnTo>
                    <a:lnTo>
                      <a:pt x="153" y="553"/>
                    </a:lnTo>
                    <a:lnTo>
                      <a:pt x="156" y="529"/>
                    </a:lnTo>
                    <a:lnTo>
                      <a:pt x="158" y="504"/>
                    </a:lnTo>
                    <a:lnTo>
                      <a:pt x="160" y="482"/>
                    </a:lnTo>
                    <a:lnTo>
                      <a:pt x="204" y="481"/>
                    </a:lnTo>
                    <a:close/>
                    <a:moveTo>
                      <a:pt x="157" y="715"/>
                    </a:moveTo>
                    <a:lnTo>
                      <a:pt x="156" y="718"/>
                    </a:lnTo>
                    <a:lnTo>
                      <a:pt x="155" y="722"/>
                    </a:lnTo>
                    <a:lnTo>
                      <a:pt x="153" y="725"/>
                    </a:lnTo>
                    <a:lnTo>
                      <a:pt x="150" y="728"/>
                    </a:lnTo>
                    <a:lnTo>
                      <a:pt x="147" y="730"/>
                    </a:lnTo>
                    <a:lnTo>
                      <a:pt x="143" y="731"/>
                    </a:lnTo>
                    <a:lnTo>
                      <a:pt x="138" y="731"/>
                    </a:lnTo>
                    <a:lnTo>
                      <a:pt x="131" y="729"/>
                    </a:lnTo>
                    <a:lnTo>
                      <a:pt x="124" y="727"/>
                    </a:lnTo>
                    <a:lnTo>
                      <a:pt x="119" y="724"/>
                    </a:lnTo>
                    <a:lnTo>
                      <a:pt x="116" y="721"/>
                    </a:lnTo>
                    <a:lnTo>
                      <a:pt x="114" y="717"/>
                    </a:lnTo>
                    <a:lnTo>
                      <a:pt x="113" y="714"/>
                    </a:lnTo>
                    <a:lnTo>
                      <a:pt x="113" y="710"/>
                    </a:lnTo>
                    <a:lnTo>
                      <a:pt x="114" y="706"/>
                    </a:lnTo>
                    <a:lnTo>
                      <a:pt x="116" y="702"/>
                    </a:lnTo>
                    <a:lnTo>
                      <a:pt x="157" y="715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90" name="Freeform 787">
                <a:extLst>
                  <a:ext uri="{FF2B5EF4-FFF2-40B4-BE49-F238E27FC236}">
                    <a16:creationId xmlns:a16="http://schemas.microsoft.com/office/drawing/2014/main" id="{C21C4323-95BA-4226-BBAA-F696CAC780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96" y="1652"/>
                <a:ext cx="44" cy="78"/>
              </a:xfrm>
              <a:custGeom>
                <a:avLst/>
                <a:gdLst>
                  <a:gd name="T0" fmla="*/ 0 w 849"/>
                  <a:gd name="T1" fmla="*/ 0 h 1491"/>
                  <a:gd name="T2" fmla="*/ 0 w 849"/>
                  <a:gd name="T3" fmla="*/ 0 h 1491"/>
                  <a:gd name="T4" fmla="*/ 0 w 849"/>
                  <a:gd name="T5" fmla="*/ 0 h 1491"/>
                  <a:gd name="T6" fmla="*/ 0 w 849"/>
                  <a:gd name="T7" fmla="*/ 0 h 1491"/>
                  <a:gd name="T8" fmla="*/ 0 w 849"/>
                  <a:gd name="T9" fmla="*/ 0 h 1491"/>
                  <a:gd name="T10" fmla="*/ 0 w 849"/>
                  <a:gd name="T11" fmla="*/ 0 h 1491"/>
                  <a:gd name="T12" fmla="*/ 0 w 849"/>
                  <a:gd name="T13" fmla="*/ 0 h 1491"/>
                  <a:gd name="T14" fmla="*/ 0 w 849"/>
                  <a:gd name="T15" fmla="*/ 0 h 1491"/>
                  <a:gd name="T16" fmla="*/ 0 w 849"/>
                  <a:gd name="T17" fmla="*/ 0 h 1491"/>
                  <a:gd name="T18" fmla="*/ 1 w 849"/>
                  <a:gd name="T19" fmla="*/ 0 h 1491"/>
                  <a:gd name="T20" fmla="*/ 1 w 849"/>
                  <a:gd name="T21" fmla="*/ 1 h 1491"/>
                  <a:gd name="T22" fmla="*/ 1 w 849"/>
                  <a:gd name="T23" fmla="*/ 1 h 1491"/>
                  <a:gd name="T24" fmla="*/ 1 w 849"/>
                  <a:gd name="T25" fmla="*/ 1 h 1491"/>
                  <a:gd name="T26" fmla="*/ 1 w 849"/>
                  <a:gd name="T27" fmla="*/ 1 h 1491"/>
                  <a:gd name="T28" fmla="*/ 0 w 849"/>
                  <a:gd name="T29" fmla="*/ 1 h 1491"/>
                  <a:gd name="T30" fmla="*/ 0 w 849"/>
                  <a:gd name="T31" fmla="*/ 1 h 1491"/>
                  <a:gd name="T32" fmla="*/ 0 w 849"/>
                  <a:gd name="T33" fmla="*/ 0 h 1491"/>
                  <a:gd name="T34" fmla="*/ 0 w 849"/>
                  <a:gd name="T35" fmla="*/ 0 h 1491"/>
                  <a:gd name="T36" fmla="*/ 0 w 849"/>
                  <a:gd name="T37" fmla="*/ 0 h 1491"/>
                  <a:gd name="T38" fmla="*/ 0 w 849"/>
                  <a:gd name="T39" fmla="*/ 0 h 1491"/>
                  <a:gd name="T40" fmla="*/ 1 w 849"/>
                  <a:gd name="T41" fmla="*/ 1 h 1491"/>
                  <a:gd name="T42" fmla="*/ 1 w 849"/>
                  <a:gd name="T43" fmla="*/ 1 h 1491"/>
                  <a:gd name="T44" fmla="*/ 1 w 849"/>
                  <a:gd name="T45" fmla="*/ 1 h 1491"/>
                  <a:gd name="T46" fmla="*/ 1 w 849"/>
                  <a:gd name="T47" fmla="*/ 2 h 1491"/>
                  <a:gd name="T48" fmla="*/ 1 w 849"/>
                  <a:gd name="T49" fmla="*/ 1 h 1491"/>
                  <a:gd name="T50" fmla="*/ 1 w 849"/>
                  <a:gd name="T51" fmla="*/ 1 h 1491"/>
                  <a:gd name="T52" fmla="*/ 1 w 849"/>
                  <a:gd name="T53" fmla="*/ 1 h 1491"/>
                  <a:gd name="T54" fmla="*/ 1 w 849"/>
                  <a:gd name="T55" fmla="*/ 1 h 1491"/>
                  <a:gd name="T56" fmla="*/ 1 w 849"/>
                  <a:gd name="T57" fmla="*/ 2 h 1491"/>
                  <a:gd name="T58" fmla="*/ 1 w 849"/>
                  <a:gd name="T59" fmla="*/ 2 h 1491"/>
                  <a:gd name="T60" fmla="*/ 1 w 849"/>
                  <a:gd name="T61" fmla="*/ 2 h 1491"/>
                  <a:gd name="T62" fmla="*/ 1 w 849"/>
                  <a:gd name="T63" fmla="*/ 2 h 1491"/>
                  <a:gd name="T64" fmla="*/ 1 w 849"/>
                  <a:gd name="T65" fmla="*/ 2 h 1491"/>
                  <a:gd name="T66" fmla="*/ 1 w 849"/>
                  <a:gd name="T67" fmla="*/ 2 h 1491"/>
                  <a:gd name="T68" fmla="*/ 1 w 849"/>
                  <a:gd name="T69" fmla="*/ 2 h 1491"/>
                  <a:gd name="T70" fmla="*/ 1 w 849"/>
                  <a:gd name="T71" fmla="*/ 2 h 1491"/>
                  <a:gd name="T72" fmla="*/ 1 w 849"/>
                  <a:gd name="T73" fmla="*/ 2 h 1491"/>
                  <a:gd name="T74" fmla="*/ 1 w 849"/>
                  <a:gd name="T75" fmla="*/ 2 h 1491"/>
                  <a:gd name="T76" fmla="*/ 1 w 849"/>
                  <a:gd name="T77" fmla="*/ 2 h 1491"/>
                  <a:gd name="T78" fmla="*/ 1 w 849"/>
                  <a:gd name="T79" fmla="*/ 2 h 1491"/>
                  <a:gd name="T80" fmla="*/ 1 w 849"/>
                  <a:gd name="T81" fmla="*/ 2 h 1491"/>
                  <a:gd name="T82" fmla="*/ 1 w 849"/>
                  <a:gd name="T83" fmla="*/ 3 h 1491"/>
                  <a:gd name="T84" fmla="*/ 1 w 849"/>
                  <a:gd name="T85" fmla="*/ 3 h 1491"/>
                  <a:gd name="T86" fmla="*/ 1 w 849"/>
                  <a:gd name="T87" fmla="*/ 3 h 1491"/>
                  <a:gd name="T88" fmla="*/ 1 w 849"/>
                  <a:gd name="T89" fmla="*/ 2 h 1491"/>
                  <a:gd name="T90" fmla="*/ 1 w 849"/>
                  <a:gd name="T91" fmla="*/ 2 h 1491"/>
                  <a:gd name="T92" fmla="*/ 1 w 849"/>
                  <a:gd name="T93" fmla="*/ 3 h 1491"/>
                  <a:gd name="T94" fmla="*/ 1 w 849"/>
                  <a:gd name="T95" fmla="*/ 3 h 1491"/>
                  <a:gd name="T96" fmla="*/ 1 w 849"/>
                  <a:gd name="T97" fmla="*/ 4 h 1491"/>
                  <a:gd name="T98" fmla="*/ 1 w 849"/>
                  <a:gd name="T99" fmla="*/ 4 h 1491"/>
                  <a:gd name="T100" fmla="*/ 1 w 849"/>
                  <a:gd name="T101" fmla="*/ 4 h 1491"/>
                  <a:gd name="T102" fmla="*/ 1 w 849"/>
                  <a:gd name="T103" fmla="*/ 4 h 1491"/>
                  <a:gd name="T104" fmla="*/ 1 w 849"/>
                  <a:gd name="T105" fmla="*/ 3 h 1491"/>
                  <a:gd name="T106" fmla="*/ 1 w 849"/>
                  <a:gd name="T107" fmla="*/ 3 h 1491"/>
                  <a:gd name="T108" fmla="*/ 1 w 849"/>
                  <a:gd name="T109" fmla="*/ 4 h 1491"/>
                  <a:gd name="T110" fmla="*/ 1 w 849"/>
                  <a:gd name="T111" fmla="*/ 4 h 1491"/>
                  <a:gd name="T112" fmla="*/ 1 w 849"/>
                  <a:gd name="T113" fmla="*/ 4 h 1491"/>
                  <a:gd name="T114" fmla="*/ 1 w 849"/>
                  <a:gd name="T115" fmla="*/ 4 h 1491"/>
                  <a:gd name="T116" fmla="*/ 1 w 849"/>
                  <a:gd name="T117" fmla="*/ 4 h 1491"/>
                  <a:gd name="T118" fmla="*/ 1 w 849"/>
                  <a:gd name="T119" fmla="*/ 4 h 149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849" h="1491">
                    <a:moveTo>
                      <a:pt x="13" y="43"/>
                    </a:moveTo>
                    <a:lnTo>
                      <a:pt x="9" y="41"/>
                    </a:lnTo>
                    <a:lnTo>
                      <a:pt x="6" y="39"/>
                    </a:lnTo>
                    <a:lnTo>
                      <a:pt x="3" y="36"/>
                    </a:lnTo>
                    <a:lnTo>
                      <a:pt x="1" y="33"/>
                    </a:lnTo>
                    <a:lnTo>
                      <a:pt x="0" y="29"/>
                    </a:lnTo>
                    <a:lnTo>
                      <a:pt x="0" y="24"/>
                    </a:lnTo>
                    <a:lnTo>
                      <a:pt x="2" y="19"/>
                    </a:lnTo>
                    <a:lnTo>
                      <a:pt x="5" y="13"/>
                    </a:lnTo>
                    <a:lnTo>
                      <a:pt x="9" y="7"/>
                    </a:lnTo>
                    <a:lnTo>
                      <a:pt x="13" y="3"/>
                    </a:lnTo>
                    <a:lnTo>
                      <a:pt x="17" y="1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2"/>
                    </a:lnTo>
                    <a:lnTo>
                      <a:pt x="31" y="3"/>
                    </a:lnTo>
                    <a:lnTo>
                      <a:pt x="35" y="5"/>
                    </a:lnTo>
                    <a:lnTo>
                      <a:pt x="13" y="43"/>
                    </a:lnTo>
                    <a:close/>
                    <a:moveTo>
                      <a:pt x="35" y="5"/>
                    </a:moveTo>
                    <a:lnTo>
                      <a:pt x="43" y="10"/>
                    </a:lnTo>
                    <a:lnTo>
                      <a:pt x="63" y="25"/>
                    </a:lnTo>
                    <a:lnTo>
                      <a:pt x="76" y="37"/>
                    </a:lnTo>
                    <a:lnTo>
                      <a:pt x="92" y="51"/>
                    </a:lnTo>
                    <a:lnTo>
                      <a:pt x="109" y="67"/>
                    </a:lnTo>
                    <a:lnTo>
                      <a:pt x="127" y="87"/>
                    </a:lnTo>
                    <a:lnTo>
                      <a:pt x="144" y="109"/>
                    </a:lnTo>
                    <a:lnTo>
                      <a:pt x="162" y="135"/>
                    </a:lnTo>
                    <a:lnTo>
                      <a:pt x="172" y="148"/>
                    </a:lnTo>
                    <a:lnTo>
                      <a:pt x="180" y="164"/>
                    </a:lnTo>
                    <a:lnTo>
                      <a:pt x="188" y="179"/>
                    </a:lnTo>
                    <a:lnTo>
                      <a:pt x="196" y="194"/>
                    </a:lnTo>
                    <a:lnTo>
                      <a:pt x="204" y="211"/>
                    </a:lnTo>
                    <a:lnTo>
                      <a:pt x="211" y="229"/>
                    </a:lnTo>
                    <a:lnTo>
                      <a:pt x="219" y="246"/>
                    </a:lnTo>
                    <a:lnTo>
                      <a:pt x="225" y="266"/>
                    </a:lnTo>
                    <a:lnTo>
                      <a:pt x="230" y="285"/>
                    </a:lnTo>
                    <a:lnTo>
                      <a:pt x="235" y="307"/>
                    </a:lnTo>
                    <a:lnTo>
                      <a:pt x="240" y="328"/>
                    </a:lnTo>
                    <a:lnTo>
                      <a:pt x="243" y="350"/>
                    </a:lnTo>
                    <a:lnTo>
                      <a:pt x="200" y="356"/>
                    </a:lnTo>
                    <a:lnTo>
                      <a:pt x="197" y="337"/>
                    </a:lnTo>
                    <a:lnTo>
                      <a:pt x="193" y="316"/>
                    </a:lnTo>
                    <a:lnTo>
                      <a:pt x="188" y="298"/>
                    </a:lnTo>
                    <a:lnTo>
                      <a:pt x="183" y="279"/>
                    </a:lnTo>
                    <a:lnTo>
                      <a:pt x="178" y="262"/>
                    </a:lnTo>
                    <a:lnTo>
                      <a:pt x="171" y="245"/>
                    </a:lnTo>
                    <a:lnTo>
                      <a:pt x="164" y="229"/>
                    </a:lnTo>
                    <a:lnTo>
                      <a:pt x="157" y="214"/>
                    </a:lnTo>
                    <a:lnTo>
                      <a:pt x="150" y="199"/>
                    </a:lnTo>
                    <a:lnTo>
                      <a:pt x="143" y="186"/>
                    </a:lnTo>
                    <a:lnTo>
                      <a:pt x="135" y="173"/>
                    </a:lnTo>
                    <a:lnTo>
                      <a:pt x="127" y="161"/>
                    </a:lnTo>
                    <a:lnTo>
                      <a:pt x="111" y="137"/>
                    </a:lnTo>
                    <a:lnTo>
                      <a:pt x="95" y="117"/>
                    </a:lnTo>
                    <a:lnTo>
                      <a:pt x="78" y="99"/>
                    </a:lnTo>
                    <a:lnTo>
                      <a:pt x="64" y="84"/>
                    </a:lnTo>
                    <a:lnTo>
                      <a:pt x="50" y="72"/>
                    </a:lnTo>
                    <a:lnTo>
                      <a:pt x="37" y="61"/>
                    </a:lnTo>
                    <a:lnTo>
                      <a:pt x="19" y="47"/>
                    </a:lnTo>
                    <a:lnTo>
                      <a:pt x="13" y="43"/>
                    </a:lnTo>
                    <a:lnTo>
                      <a:pt x="35" y="5"/>
                    </a:lnTo>
                    <a:close/>
                    <a:moveTo>
                      <a:pt x="243" y="350"/>
                    </a:moveTo>
                    <a:lnTo>
                      <a:pt x="246" y="369"/>
                    </a:lnTo>
                    <a:lnTo>
                      <a:pt x="250" y="388"/>
                    </a:lnTo>
                    <a:lnTo>
                      <a:pt x="253" y="404"/>
                    </a:lnTo>
                    <a:lnTo>
                      <a:pt x="258" y="420"/>
                    </a:lnTo>
                    <a:lnTo>
                      <a:pt x="267" y="449"/>
                    </a:lnTo>
                    <a:lnTo>
                      <a:pt x="277" y="475"/>
                    </a:lnTo>
                    <a:lnTo>
                      <a:pt x="287" y="497"/>
                    </a:lnTo>
                    <a:lnTo>
                      <a:pt x="297" y="518"/>
                    </a:lnTo>
                    <a:lnTo>
                      <a:pt x="309" y="537"/>
                    </a:lnTo>
                    <a:lnTo>
                      <a:pt x="320" y="554"/>
                    </a:lnTo>
                    <a:lnTo>
                      <a:pt x="282" y="577"/>
                    </a:lnTo>
                    <a:lnTo>
                      <a:pt x="271" y="559"/>
                    </a:lnTo>
                    <a:lnTo>
                      <a:pt x="259" y="538"/>
                    </a:lnTo>
                    <a:lnTo>
                      <a:pt x="247" y="516"/>
                    </a:lnTo>
                    <a:lnTo>
                      <a:pt x="236" y="491"/>
                    </a:lnTo>
                    <a:lnTo>
                      <a:pt x="231" y="478"/>
                    </a:lnTo>
                    <a:lnTo>
                      <a:pt x="226" y="463"/>
                    </a:lnTo>
                    <a:lnTo>
                      <a:pt x="221" y="448"/>
                    </a:lnTo>
                    <a:lnTo>
                      <a:pt x="216" y="433"/>
                    </a:lnTo>
                    <a:lnTo>
                      <a:pt x="211" y="415"/>
                    </a:lnTo>
                    <a:lnTo>
                      <a:pt x="207" y="397"/>
                    </a:lnTo>
                    <a:lnTo>
                      <a:pt x="203" y="377"/>
                    </a:lnTo>
                    <a:lnTo>
                      <a:pt x="200" y="356"/>
                    </a:lnTo>
                    <a:lnTo>
                      <a:pt x="243" y="350"/>
                    </a:lnTo>
                    <a:close/>
                    <a:moveTo>
                      <a:pt x="282" y="577"/>
                    </a:moveTo>
                    <a:lnTo>
                      <a:pt x="849" y="1491"/>
                    </a:lnTo>
                    <a:lnTo>
                      <a:pt x="282" y="577"/>
                    </a:lnTo>
                    <a:lnTo>
                      <a:pt x="302" y="566"/>
                    </a:lnTo>
                    <a:lnTo>
                      <a:pt x="282" y="577"/>
                    </a:lnTo>
                    <a:close/>
                    <a:moveTo>
                      <a:pt x="320" y="554"/>
                    </a:moveTo>
                    <a:lnTo>
                      <a:pt x="332" y="575"/>
                    </a:lnTo>
                    <a:lnTo>
                      <a:pt x="345" y="596"/>
                    </a:lnTo>
                    <a:lnTo>
                      <a:pt x="350" y="607"/>
                    </a:lnTo>
                    <a:lnTo>
                      <a:pt x="355" y="618"/>
                    </a:lnTo>
                    <a:lnTo>
                      <a:pt x="360" y="629"/>
                    </a:lnTo>
                    <a:lnTo>
                      <a:pt x="364" y="641"/>
                    </a:lnTo>
                    <a:lnTo>
                      <a:pt x="368" y="655"/>
                    </a:lnTo>
                    <a:lnTo>
                      <a:pt x="371" y="668"/>
                    </a:lnTo>
                    <a:lnTo>
                      <a:pt x="373" y="682"/>
                    </a:lnTo>
                    <a:lnTo>
                      <a:pt x="375" y="698"/>
                    </a:lnTo>
                    <a:lnTo>
                      <a:pt x="376" y="714"/>
                    </a:lnTo>
                    <a:lnTo>
                      <a:pt x="376" y="732"/>
                    </a:lnTo>
                    <a:lnTo>
                      <a:pt x="376" y="750"/>
                    </a:lnTo>
                    <a:lnTo>
                      <a:pt x="375" y="770"/>
                    </a:lnTo>
                    <a:lnTo>
                      <a:pt x="331" y="766"/>
                    </a:lnTo>
                    <a:lnTo>
                      <a:pt x="332" y="749"/>
                    </a:lnTo>
                    <a:lnTo>
                      <a:pt x="332" y="733"/>
                    </a:lnTo>
                    <a:lnTo>
                      <a:pt x="332" y="717"/>
                    </a:lnTo>
                    <a:lnTo>
                      <a:pt x="331" y="703"/>
                    </a:lnTo>
                    <a:lnTo>
                      <a:pt x="329" y="690"/>
                    </a:lnTo>
                    <a:lnTo>
                      <a:pt x="327" y="677"/>
                    </a:lnTo>
                    <a:lnTo>
                      <a:pt x="325" y="665"/>
                    </a:lnTo>
                    <a:lnTo>
                      <a:pt x="321" y="654"/>
                    </a:lnTo>
                    <a:lnTo>
                      <a:pt x="314" y="633"/>
                    </a:lnTo>
                    <a:lnTo>
                      <a:pt x="305" y="614"/>
                    </a:lnTo>
                    <a:lnTo>
                      <a:pt x="293" y="595"/>
                    </a:lnTo>
                    <a:lnTo>
                      <a:pt x="282" y="577"/>
                    </a:lnTo>
                    <a:lnTo>
                      <a:pt x="320" y="554"/>
                    </a:lnTo>
                    <a:close/>
                    <a:moveTo>
                      <a:pt x="375" y="770"/>
                    </a:moveTo>
                    <a:lnTo>
                      <a:pt x="373" y="799"/>
                    </a:lnTo>
                    <a:lnTo>
                      <a:pt x="371" y="829"/>
                    </a:lnTo>
                    <a:lnTo>
                      <a:pt x="370" y="858"/>
                    </a:lnTo>
                    <a:lnTo>
                      <a:pt x="370" y="889"/>
                    </a:lnTo>
                    <a:lnTo>
                      <a:pt x="370" y="920"/>
                    </a:lnTo>
                    <a:lnTo>
                      <a:pt x="370" y="952"/>
                    </a:lnTo>
                    <a:lnTo>
                      <a:pt x="370" y="982"/>
                    </a:lnTo>
                    <a:lnTo>
                      <a:pt x="370" y="1014"/>
                    </a:lnTo>
                    <a:lnTo>
                      <a:pt x="326" y="1014"/>
                    </a:lnTo>
                    <a:lnTo>
                      <a:pt x="326" y="982"/>
                    </a:lnTo>
                    <a:lnTo>
                      <a:pt x="326" y="951"/>
                    </a:lnTo>
                    <a:lnTo>
                      <a:pt x="326" y="919"/>
                    </a:lnTo>
                    <a:lnTo>
                      <a:pt x="326" y="887"/>
                    </a:lnTo>
                    <a:lnTo>
                      <a:pt x="326" y="855"/>
                    </a:lnTo>
                    <a:lnTo>
                      <a:pt x="327" y="826"/>
                    </a:lnTo>
                    <a:lnTo>
                      <a:pt x="329" y="795"/>
                    </a:lnTo>
                    <a:lnTo>
                      <a:pt x="331" y="766"/>
                    </a:lnTo>
                    <a:lnTo>
                      <a:pt x="375" y="770"/>
                    </a:lnTo>
                    <a:close/>
                    <a:moveTo>
                      <a:pt x="370" y="1014"/>
                    </a:moveTo>
                    <a:lnTo>
                      <a:pt x="371" y="1065"/>
                    </a:lnTo>
                    <a:lnTo>
                      <a:pt x="371" y="1115"/>
                    </a:lnTo>
                    <a:lnTo>
                      <a:pt x="370" y="1164"/>
                    </a:lnTo>
                    <a:lnTo>
                      <a:pt x="369" y="1212"/>
                    </a:lnTo>
                    <a:lnTo>
                      <a:pt x="367" y="1235"/>
                    </a:lnTo>
                    <a:lnTo>
                      <a:pt x="365" y="1257"/>
                    </a:lnTo>
                    <a:lnTo>
                      <a:pt x="363" y="1278"/>
                    </a:lnTo>
                    <a:lnTo>
                      <a:pt x="360" y="1299"/>
                    </a:lnTo>
                    <a:lnTo>
                      <a:pt x="357" y="1319"/>
                    </a:lnTo>
                    <a:lnTo>
                      <a:pt x="353" y="1337"/>
                    </a:lnTo>
                    <a:lnTo>
                      <a:pt x="348" y="1356"/>
                    </a:lnTo>
                    <a:lnTo>
                      <a:pt x="343" y="1372"/>
                    </a:lnTo>
                    <a:lnTo>
                      <a:pt x="302" y="1357"/>
                    </a:lnTo>
                    <a:lnTo>
                      <a:pt x="307" y="1341"/>
                    </a:lnTo>
                    <a:lnTo>
                      <a:pt x="311" y="1325"/>
                    </a:lnTo>
                    <a:lnTo>
                      <a:pt x="314" y="1308"/>
                    </a:lnTo>
                    <a:lnTo>
                      <a:pt x="317" y="1289"/>
                    </a:lnTo>
                    <a:lnTo>
                      <a:pt x="322" y="1249"/>
                    </a:lnTo>
                    <a:lnTo>
                      <a:pt x="325" y="1206"/>
                    </a:lnTo>
                    <a:lnTo>
                      <a:pt x="327" y="1160"/>
                    </a:lnTo>
                    <a:lnTo>
                      <a:pt x="327" y="1113"/>
                    </a:lnTo>
                    <a:lnTo>
                      <a:pt x="327" y="1064"/>
                    </a:lnTo>
                    <a:lnTo>
                      <a:pt x="326" y="1014"/>
                    </a:lnTo>
                    <a:lnTo>
                      <a:pt x="370" y="1014"/>
                    </a:lnTo>
                    <a:close/>
                    <a:moveTo>
                      <a:pt x="343" y="1372"/>
                    </a:moveTo>
                    <a:lnTo>
                      <a:pt x="341" y="1376"/>
                    </a:lnTo>
                    <a:lnTo>
                      <a:pt x="339" y="1379"/>
                    </a:lnTo>
                    <a:lnTo>
                      <a:pt x="337" y="1382"/>
                    </a:lnTo>
                    <a:lnTo>
                      <a:pt x="335" y="1385"/>
                    </a:lnTo>
                    <a:lnTo>
                      <a:pt x="331" y="1387"/>
                    </a:lnTo>
                    <a:lnTo>
                      <a:pt x="327" y="1387"/>
                    </a:lnTo>
                    <a:lnTo>
                      <a:pt x="322" y="1387"/>
                    </a:lnTo>
                    <a:lnTo>
                      <a:pt x="315" y="1385"/>
                    </a:lnTo>
                    <a:lnTo>
                      <a:pt x="308" y="1382"/>
                    </a:lnTo>
                    <a:lnTo>
                      <a:pt x="304" y="1379"/>
                    </a:lnTo>
                    <a:lnTo>
                      <a:pt x="301" y="1376"/>
                    </a:lnTo>
                    <a:lnTo>
                      <a:pt x="299" y="1372"/>
                    </a:lnTo>
                    <a:lnTo>
                      <a:pt x="299" y="1369"/>
                    </a:lnTo>
                    <a:lnTo>
                      <a:pt x="300" y="1365"/>
                    </a:lnTo>
                    <a:lnTo>
                      <a:pt x="301" y="1361"/>
                    </a:lnTo>
                    <a:lnTo>
                      <a:pt x="302" y="1357"/>
                    </a:lnTo>
                    <a:lnTo>
                      <a:pt x="343" y="1372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91" name="Freeform 788">
                <a:extLst>
                  <a:ext uri="{FF2B5EF4-FFF2-40B4-BE49-F238E27FC236}">
                    <a16:creationId xmlns:a16="http://schemas.microsoft.com/office/drawing/2014/main" id="{6C773F17-3446-4E91-9D95-D6393184FCA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50" y="1666"/>
                <a:ext cx="13" cy="49"/>
              </a:xfrm>
              <a:custGeom>
                <a:avLst/>
                <a:gdLst>
                  <a:gd name="T0" fmla="*/ 0 w 256"/>
                  <a:gd name="T1" fmla="*/ 0 h 922"/>
                  <a:gd name="T2" fmla="*/ 0 w 256"/>
                  <a:gd name="T3" fmla="*/ 0 h 922"/>
                  <a:gd name="T4" fmla="*/ 0 w 256"/>
                  <a:gd name="T5" fmla="*/ 0 h 922"/>
                  <a:gd name="T6" fmla="*/ 0 w 256"/>
                  <a:gd name="T7" fmla="*/ 0 h 922"/>
                  <a:gd name="T8" fmla="*/ 0 w 256"/>
                  <a:gd name="T9" fmla="*/ 0 h 922"/>
                  <a:gd name="T10" fmla="*/ 0 w 256"/>
                  <a:gd name="T11" fmla="*/ 0 h 922"/>
                  <a:gd name="T12" fmla="*/ 0 w 256"/>
                  <a:gd name="T13" fmla="*/ 0 h 922"/>
                  <a:gd name="T14" fmla="*/ 0 w 256"/>
                  <a:gd name="T15" fmla="*/ 0 h 922"/>
                  <a:gd name="T16" fmla="*/ 0 w 256"/>
                  <a:gd name="T17" fmla="*/ 0 h 922"/>
                  <a:gd name="T18" fmla="*/ 0 w 256"/>
                  <a:gd name="T19" fmla="*/ 0 h 922"/>
                  <a:gd name="T20" fmla="*/ 0 w 256"/>
                  <a:gd name="T21" fmla="*/ 0 h 922"/>
                  <a:gd name="T22" fmla="*/ 0 w 256"/>
                  <a:gd name="T23" fmla="*/ 0 h 922"/>
                  <a:gd name="T24" fmla="*/ 0 w 256"/>
                  <a:gd name="T25" fmla="*/ 0 h 922"/>
                  <a:gd name="T26" fmla="*/ 0 w 256"/>
                  <a:gd name="T27" fmla="*/ 0 h 922"/>
                  <a:gd name="T28" fmla="*/ 0 w 256"/>
                  <a:gd name="T29" fmla="*/ 0 h 922"/>
                  <a:gd name="T30" fmla="*/ 0 w 256"/>
                  <a:gd name="T31" fmla="*/ 0 h 922"/>
                  <a:gd name="T32" fmla="*/ 0 w 256"/>
                  <a:gd name="T33" fmla="*/ 1 h 922"/>
                  <a:gd name="T34" fmla="*/ 0 w 256"/>
                  <a:gd name="T35" fmla="*/ 1 h 922"/>
                  <a:gd name="T36" fmla="*/ 0 w 256"/>
                  <a:gd name="T37" fmla="*/ 1 h 922"/>
                  <a:gd name="T38" fmla="*/ 0 w 256"/>
                  <a:gd name="T39" fmla="*/ 1 h 922"/>
                  <a:gd name="T40" fmla="*/ 0 w 256"/>
                  <a:gd name="T41" fmla="*/ 1 h 922"/>
                  <a:gd name="T42" fmla="*/ 0 w 256"/>
                  <a:gd name="T43" fmla="*/ 1 h 922"/>
                  <a:gd name="T44" fmla="*/ 0 w 256"/>
                  <a:gd name="T45" fmla="*/ 1 h 922"/>
                  <a:gd name="T46" fmla="*/ 0 w 256"/>
                  <a:gd name="T47" fmla="*/ 1 h 922"/>
                  <a:gd name="T48" fmla="*/ 0 w 256"/>
                  <a:gd name="T49" fmla="*/ 1 h 922"/>
                  <a:gd name="T50" fmla="*/ 0 w 256"/>
                  <a:gd name="T51" fmla="*/ 1 h 922"/>
                  <a:gd name="T52" fmla="*/ 0 w 256"/>
                  <a:gd name="T53" fmla="*/ 1 h 922"/>
                  <a:gd name="T54" fmla="*/ 0 w 256"/>
                  <a:gd name="T55" fmla="*/ 1 h 922"/>
                  <a:gd name="T56" fmla="*/ 0 w 256"/>
                  <a:gd name="T57" fmla="*/ 0 h 922"/>
                  <a:gd name="T58" fmla="*/ 0 w 256"/>
                  <a:gd name="T59" fmla="*/ 0 h 922"/>
                  <a:gd name="T60" fmla="*/ 0 w 256"/>
                  <a:gd name="T61" fmla="*/ 1 h 922"/>
                  <a:gd name="T62" fmla="*/ 0 w 256"/>
                  <a:gd name="T63" fmla="*/ 1 h 922"/>
                  <a:gd name="T64" fmla="*/ 0 w 256"/>
                  <a:gd name="T65" fmla="*/ 1 h 922"/>
                  <a:gd name="T66" fmla="*/ 0 w 256"/>
                  <a:gd name="T67" fmla="*/ 1 h 922"/>
                  <a:gd name="T68" fmla="*/ 0 w 256"/>
                  <a:gd name="T69" fmla="*/ 1 h 922"/>
                  <a:gd name="T70" fmla="*/ 1 w 256"/>
                  <a:gd name="T71" fmla="*/ 2 h 922"/>
                  <a:gd name="T72" fmla="*/ 1 w 256"/>
                  <a:gd name="T73" fmla="*/ 2 h 922"/>
                  <a:gd name="T74" fmla="*/ 0 w 256"/>
                  <a:gd name="T75" fmla="*/ 2 h 922"/>
                  <a:gd name="T76" fmla="*/ 0 w 256"/>
                  <a:gd name="T77" fmla="*/ 2 h 922"/>
                  <a:gd name="T78" fmla="*/ 0 w 256"/>
                  <a:gd name="T79" fmla="*/ 1 h 922"/>
                  <a:gd name="T80" fmla="*/ 0 w 256"/>
                  <a:gd name="T81" fmla="*/ 1 h 922"/>
                  <a:gd name="T82" fmla="*/ 0 w 256"/>
                  <a:gd name="T83" fmla="*/ 1 h 922"/>
                  <a:gd name="T84" fmla="*/ 1 w 256"/>
                  <a:gd name="T85" fmla="*/ 2 h 922"/>
                  <a:gd name="T86" fmla="*/ 1 w 256"/>
                  <a:gd name="T87" fmla="*/ 2 h 922"/>
                  <a:gd name="T88" fmla="*/ 1 w 256"/>
                  <a:gd name="T89" fmla="*/ 2 h 922"/>
                  <a:gd name="T90" fmla="*/ 1 w 256"/>
                  <a:gd name="T91" fmla="*/ 2 h 922"/>
                  <a:gd name="T92" fmla="*/ 1 w 256"/>
                  <a:gd name="T93" fmla="*/ 3 h 922"/>
                  <a:gd name="T94" fmla="*/ 1 w 256"/>
                  <a:gd name="T95" fmla="*/ 2 h 922"/>
                  <a:gd name="T96" fmla="*/ 1 w 256"/>
                  <a:gd name="T97" fmla="*/ 2 h 922"/>
                  <a:gd name="T98" fmla="*/ 1 w 256"/>
                  <a:gd name="T99" fmla="*/ 2 h 922"/>
                  <a:gd name="T100" fmla="*/ 0 w 256"/>
                  <a:gd name="T101" fmla="*/ 2 h 922"/>
                  <a:gd name="T102" fmla="*/ 1 w 256"/>
                  <a:gd name="T103" fmla="*/ 3 h 922"/>
                  <a:gd name="T104" fmla="*/ 1 w 256"/>
                  <a:gd name="T105" fmla="*/ 3 h 922"/>
                  <a:gd name="T106" fmla="*/ 1 w 256"/>
                  <a:gd name="T107" fmla="*/ 3 h 922"/>
                  <a:gd name="T108" fmla="*/ 1 w 256"/>
                  <a:gd name="T109" fmla="*/ 3 h 922"/>
                  <a:gd name="T110" fmla="*/ 1 w 256"/>
                  <a:gd name="T111" fmla="*/ 3 h 922"/>
                  <a:gd name="T112" fmla="*/ 1 w 256"/>
                  <a:gd name="T113" fmla="*/ 3 h 922"/>
                  <a:gd name="T114" fmla="*/ 1 w 256"/>
                  <a:gd name="T115" fmla="*/ 3 h 922"/>
                  <a:gd name="T116" fmla="*/ 1 w 256"/>
                  <a:gd name="T117" fmla="*/ 3 h 922"/>
                  <a:gd name="T118" fmla="*/ 1 w 256"/>
                  <a:gd name="T119" fmla="*/ 3 h 92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56" h="922">
                    <a:moveTo>
                      <a:pt x="28" y="19"/>
                    </a:moveTo>
                    <a:lnTo>
                      <a:pt x="29" y="14"/>
                    </a:lnTo>
                    <a:lnTo>
                      <a:pt x="30" y="11"/>
                    </a:lnTo>
                    <a:lnTo>
                      <a:pt x="31" y="7"/>
                    </a:lnTo>
                    <a:lnTo>
                      <a:pt x="33" y="4"/>
                    </a:lnTo>
                    <a:lnTo>
                      <a:pt x="36" y="2"/>
                    </a:lnTo>
                    <a:lnTo>
                      <a:pt x="41" y="1"/>
                    </a:lnTo>
                    <a:lnTo>
                      <a:pt x="47" y="0"/>
                    </a:lnTo>
                    <a:lnTo>
                      <a:pt x="54" y="1"/>
                    </a:lnTo>
                    <a:lnTo>
                      <a:pt x="61" y="2"/>
                    </a:lnTo>
                    <a:lnTo>
                      <a:pt x="66" y="4"/>
                    </a:lnTo>
                    <a:lnTo>
                      <a:pt x="69" y="7"/>
                    </a:lnTo>
                    <a:lnTo>
                      <a:pt x="71" y="10"/>
                    </a:lnTo>
                    <a:lnTo>
                      <a:pt x="72" y="14"/>
                    </a:lnTo>
                    <a:lnTo>
                      <a:pt x="72" y="18"/>
                    </a:lnTo>
                    <a:lnTo>
                      <a:pt x="72" y="22"/>
                    </a:lnTo>
                    <a:lnTo>
                      <a:pt x="71" y="26"/>
                    </a:lnTo>
                    <a:lnTo>
                      <a:pt x="28" y="19"/>
                    </a:lnTo>
                    <a:close/>
                    <a:moveTo>
                      <a:pt x="71" y="26"/>
                    </a:moveTo>
                    <a:lnTo>
                      <a:pt x="69" y="43"/>
                    </a:lnTo>
                    <a:lnTo>
                      <a:pt x="66" y="60"/>
                    </a:lnTo>
                    <a:lnTo>
                      <a:pt x="63" y="75"/>
                    </a:lnTo>
                    <a:lnTo>
                      <a:pt x="60" y="90"/>
                    </a:lnTo>
                    <a:lnTo>
                      <a:pt x="17" y="82"/>
                    </a:lnTo>
                    <a:lnTo>
                      <a:pt x="20" y="67"/>
                    </a:lnTo>
                    <a:lnTo>
                      <a:pt x="23" y="51"/>
                    </a:lnTo>
                    <a:lnTo>
                      <a:pt x="26" y="35"/>
                    </a:lnTo>
                    <a:lnTo>
                      <a:pt x="28" y="19"/>
                    </a:lnTo>
                    <a:lnTo>
                      <a:pt x="71" y="26"/>
                    </a:lnTo>
                    <a:close/>
                    <a:moveTo>
                      <a:pt x="60" y="90"/>
                    </a:moveTo>
                    <a:lnTo>
                      <a:pt x="53" y="129"/>
                    </a:lnTo>
                    <a:lnTo>
                      <a:pt x="48" y="166"/>
                    </a:lnTo>
                    <a:lnTo>
                      <a:pt x="46" y="184"/>
                    </a:lnTo>
                    <a:lnTo>
                      <a:pt x="45" y="202"/>
                    </a:lnTo>
                    <a:lnTo>
                      <a:pt x="45" y="219"/>
                    </a:lnTo>
                    <a:lnTo>
                      <a:pt x="46" y="237"/>
                    </a:lnTo>
                    <a:lnTo>
                      <a:pt x="48" y="254"/>
                    </a:lnTo>
                    <a:lnTo>
                      <a:pt x="51" y="271"/>
                    </a:lnTo>
                    <a:lnTo>
                      <a:pt x="56" y="289"/>
                    </a:lnTo>
                    <a:lnTo>
                      <a:pt x="63" y="306"/>
                    </a:lnTo>
                    <a:lnTo>
                      <a:pt x="71" y="325"/>
                    </a:lnTo>
                    <a:lnTo>
                      <a:pt x="81" y="343"/>
                    </a:lnTo>
                    <a:lnTo>
                      <a:pt x="94" y="361"/>
                    </a:lnTo>
                    <a:lnTo>
                      <a:pt x="108" y="381"/>
                    </a:lnTo>
                    <a:lnTo>
                      <a:pt x="73" y="408"/>
                    </a:lnTo>
                    <a:lnTo>
                      <a:pt x="57" y="386"/>
                    </a:lnTo>
                    <a:lnTo>
                      <a:pt x="43" y="364"/>
                    </a:lnTo>
                    <a:lnTo>
                      <a:pt x="31" y="343"/>
                    </a:lnTo>
                    <a:lnTo>
                      <a:pt x="21" y="322"/>
                    </a:lnTo>
                    <a:lnTo>
                      <a:pt x="14" y="303"/>
                    </a:lnTo>
                    <a:lnTo>
                      <a:pt x="8" y="283"/>
                    </a:lnTo>
                    <a:lnTo>
                      <a:pt x="4" y="263"/>
                    </a:lnTo>
                    <a:lnTo>
                      <a:pt x="2" y="244"/>
                    </a:lnTo>
                    <a:lnTo>
                      <a:pt x="0" y="224"/>
                    </a:lnTo>
                    <a:lnTo>
                      <a:pt x="0" y="206"/>
                    </a:lnTo>
                    <a:lnTo>
                      <a:pt x="1" y="185"/>
                    </a:lnTo>
                    <a:lnTo>
                      <a:pt x="3" y="166"/>
                    </a:lnTo>
                    <a:lnTo>
                      <a:pt x="9" y="125"/>
                    </a:lnTo>
                    <a:lnTo>
                      <a:pt x="17" y="82"/>
                    </a:lnTo>
                    <a:lnTo>
                      <a:pt x="60" y="90"/>
                    </a:lnTo>
                    <a:close/>
                    <a:moveTo>
                      <a:pt x="73" y="408"/>
                    </a:moveTo>
                    <a:lnTo>
                      <a:pt x="74" y="408"/>
                    </a:lnTo>
                    <a:lnTo>
                      <a:pt x="73" y="408"/>
                    </a:lnTo>
                    <a:lnTo>
                      <a:pt x="91" y="394"/>
                    </a:lnTo>
                    <a:lnTo>
                      <a:pt x="73" y="408"/>
                    </a:lnTo>
                    <a:close/>
                    <a:moveTo>
                      <a:pt x="108" y="381"/>
                    </a:moveTo>
                    <a:lnTo>
                      <a:pt x="128" y="406"/>
                    </a:lnTo>
                    <a:lnTo>
                      <a:pt x="145" y="433"/>
                    </a:lnTo>
                    <a:lnTo>
                      <a:pt x="162" y="462"/>
                    </a:lnTo>
                    <a:lnTo>
                      <a:pt x="178" y="492"/>
                    </a:lnTo>
                    <a:lnTo>
                      <a:pt x="192" y="523"/>
                    </a:lnTo>
                    <a:lnTo>
                      <a:pt x="204" y="555"/>
                    </a:lnTo>
                    <a:lnTo>
                      <a:pt x="216" y="588"/>
                    </a:lnTo>
                    <a:lnTo>
                      <a:pt x="226" y="621"/>
                    </a:lnTo>
                    <a:lnTo>
                      <a:pt x="184" y="633"/>
                    </a:lnTo>
                    <a:lnTo>
                      <a:pt x="175" y="602"/>
                    </a:lnTo>
                    <a:lnTo>
                      <a:pt x="163" y="571"/>
                    </a:lnTo>
                    <a:lnTo>
                      <a:pt x="152" y="541"/>
                    </a:lnTo>
                    <a:lnTo>
                      <a:pt x="139" y="512"/>
                    </a:lnTo>
                    <a:lnTo>
                      <a:pt x="124" y="484"/>
                    </a:lnTo>
                    <a:lnTo>
                      <a:pt x="108" y="458"/>
                    </a:lnTo>
                    <a:lnTo>
                      <a:pt x="92" y="432"/>
                    </a:lnTo>
                    <a:lnTo>
                      <a:pt x="73" y="408"/>
                    </a:lnTo>
                    <a:lnTo>
                      <a:pt x="108" y="381"/>
                    </a:lnTo>
                    <a:close/>
                    <a:moveTo>
                      <a:pt x="226" y="621"/>
                    </a:moveTo>
                    <a:lnTo>
                      <a:pt x="235" y="657"/>
                    </a:lnTo>
                    <a:lnTo>
                      <a:pt x="242" y="694"/>
                    </a:lnTo>
                    <a:lnTo>
                      <a:pt x="248" y="730"/>
                    </a:lnTo>
                    <a:lnTo>
                      <a:pt x="252" y="767"/>
                    </a:lnTo>
                    <a:lnTo>
                      <a:pt x="255" y="801"/>
                    </a:lnTo>
                    <a:lnTo>
                      <a:pt x="256" y="836"/>
                    </a:lnTo>
                    <a:lnTo>
                      <a:pt x="255" y="870"/>
                    </a:lnTo>
                    <a:lnTo>
                      <a:pt x="253" y="903"/>
                    </a:lnTo>
                    <a:lnTo>
                      <a:pt x="209" y="898"/>
                    </a:lnTo>
                    <a:lnTo>
                      <a:pt x="212" y="868"/>
                    </a:lnTo>
                    <a:lnTo>
                      <a:pt x="212" y="836"/>
                    </a:lnTo>
                    <a:lnTo>
                      <a:pt x="211" y="803"/>
                    </a:lnTo>
                    <a:lnTo>
                      <a:pt x="209" y="770"/>
                    </a:lnTo>
                    <a:lnTo>
                      <a:pt x="205" y="736"/>
                    </a:lnTo>
                    <a:lnTo>
                      <a:pt x="199" y="701"/>
                    </a:lnTo>
                    <a:lnTo>
                      <a:pt x="192" y="667"/>
                    </a:lnTo>
                    <a:lnTo>
                      <a:pt x="184" y="633"/>
                    </a:lnTo>
                    <a:lnTo>
                      <a:pt x="226" y="621"/>
                    </a:lnTo>
                    <a:close/>
                    <a:moveTo>
                      <a:pt x="253" y="903"/>
                    </a:moveTo>
                    <a:lnTo>
                      <a:pt x="252" y="907"/>
                    </a:lnTo>
                    <a:lnTo>
                      <a:pt x="252" y="911"/>
                    </a:lnTo>
                    <a:lnTo>
                      <a:pt x="250" y="914"/>
                    </a:lnTo>
                    <a:lnTo>
                      <a:pt x="249" y="917"/>
                    </a:lnTo>
                    <a:lnTo>
                      <a:pt x="246" y="920"/>
                    </a:lnTo>
                    <a:lnTo>
                      <a:pt x="242" y="921"/>
                    </a:lnTo>
                    <a:lnTo>
                      <a:pt x="236" y="922"/>
                    </a:lnTo>
                    <a:lnTo>
                      <a:pt x="229" y="922"/>
                    </a:lnTo>
                    <a:lnTo>
                      <a:pt x="222" y="921"/>
                    </a:lnTo>
                    <a:lnTo>
                      <a:pt x="217" y="919"/>
                    </a:lnTo>
                    <a:lnTo>
                      <a:pt x="213" y="916"/>
                    </a:lnTo>
                    <a:lnTo>
                      <a:pt x="210" y="913"/>
                    </a:lnTo>
                    <a:lnTo>
                      <a:pt x="209" y="910"/>
                    </a:lnTo>
                    <a:lnTo>
                      <a:pt x="209" y="906"/>
                    </a:lnTo>
                    <a:lnTo>
                      <a:pt x="209" y="902"/>
                    </a:lnTo>
                    <a:lnTo>
                      <a:pt x="209" y="898"/>
                    </a:lnTo>
                    <a:lnTo>
                      <a:pt x="253" y="903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92" name="Freeform 789">
                <a:extLst>
                  <a:ext uri="{FF2B5EF4-FFF2-40B4-BE49-F238E27FC236}">
                    <a16:creationId xmlns:a16="http://schemas.microsoft.com/office/drawing/2014/main" id="{614AD134-228E-492E-9F55-0A547FCEC4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47" y="1658"/>
                <a:ext cx="33" cy="87"/>
              </a:xfrm>
              <a:custGeom>
                <a:avLst/>
                <a:gdLst>
                  <a:gd name="T0" fmla="*/ 2 w 619"/>
                  <a:gd name="T1" fmla="*/ 0 h 1661"/>
                  <a:gd name="T2" fmla="*/ 2 w 619"/>
                  <a:gd name="T3" fmla="*/ 0 h 1661"/>
                  <a:gd name="T4" fmla="*/ 2 w 619"/>
                  <a:gd name="T5" fmla="*/ 0 h 1661"/>
                  <a:gd name="T6" fmla="*/ 2 w 619"/>
                  <a:gd name="T7" fmla="*/ 0 h 1661"/>
                  <a:gd name="T8" fmla="*/ 2 w 619"/>
                  <a:gd name="T9" fmla="*/ 0 h 1661"/>
                  <a:gd name="T10" fmla="*/ 2 w 619"/>
                  <a:gd name="T11" fmla="*/ 0 h 1661"/>
                  <a:gd name="T12" fmla="*/ 2 w 619"/>
                  <a:gd name="T13" fmla="*/ 0 h 1661"/>
                  <a:gd name="T14" fmla="*/ 1 w 619"/>
                  <a:gd name="T15" fmla="*/ 0 h 1661"/>
                  <a:gd name="T16" fmla="*/ 1 w 619"/>
                  <a:gd name="T17" fmla="*/ 1 h 1661"/>
                  <a:gd name="T18" fmla="*/ 1 w 619"/>
                  <a:gd name="T19" fmla="*/ 1 h 1661"/>
                  <a:gd name="T20" fmla="*/ 0 w 619"/>
                  <a:gd name="T21" fmla="*/ 2 h 1661"/>
                  <a:gd name="T22" fmla="*/ 0 w 619"/>
                  <a:gd name="T23" fmla="*/ 2 h 1661"/>
                  <a:gd name="T24" fmla="*/ 0 w 619"/>
                  <a:gd name="T25" fmla="*/ 2 h 1661"/>
                  <a:gd name="T26" fmla="*/ 0 w 619"/>
                  <a:gd name="T27" fmla="*/ 2 h 1661"/>
                  <a:gd name="T28" fmla="*/ 0 w 619"/>
                  <a:gd name="T29" fmla="*/ 2 h 1661"/>
                  <a:gd name="T30" fmla="*/ 0 w 619"/>
                  <a:gd name="T31" fmla="*/ 2 h 1661"/>
                  <a:gd name="T32" fmla="*/ 0 w 619"/>
                  <a:gd name="T33" fmla="*/ 2 h 1661"/>
                  <a:gd name="T34" fmla="*/ 0 w 619"/>
                  <a:gd name="T35" fmla="*/ 1 h 1661"/>
                  <a:gd name="T36" fmla="*/ 1 w 619"/>
                  <a:gd name="T37" fmla="*/ 1 h 1661"/>
                  <a:gd name="T38" fmla="*/ 1 w 619"/>
                  <a:gd name="T39" fmla="*/ 1 h 1661"/>
                  <a:gd name="T40" fmla="*/ 1 w 619"/>
                  <a:gd name="T41" fmla="*/ 0 h 1661"/>
                  <a:gd name="T42" fmla="*/ 2 w 619"/>
                  <a:gd name="T43" fmla="*/ 0 h 1661"/>
                  <a:gd name="T44" fmla="*/ 0 w 619"/>
                  <a:gd name="T45" fmla="*/ 2 h 1661"/>
                  <a:gd name="T46" fmla="*/ 0 w 619"/>
                  <a:gd name="T47" fmla="*/ 2 h 1661"/>
                  <a:gd name="T48" fmla="*/ 0 w 619"/>
                  <a:gd name="T49" fmla="*/ 2 h 1661"/>
                  <a:gd name="T50" fmla="*/ 0 w 619"/>
                  <a:gd name="T51" fmla="*/ 3 h 1661"/>
                  <a:gd name="T52" fmla="*/ 0 w 619"/>
                  <a:gd name="T53" fmla="*/ 3 h 1661"/>
                  <a:gd name="T54" fmla="*/ 0 w 619"/>
                  <a:gd name="T55" fmla="*/ 3 h 1661"/>
                  <a:gd name="T56" fmla="*/ 0 w 619"/>
                  <a:gd name="T57" fmla="*/ 2 h 1661"/>
                  <a:gd name="T58" fmla="*/ 0 w 619"/>
                  <a:gd name="T59" fmla="*/ 2 h 1661"/>
                  <a:gd name="T60" fmla="*/ 0 w 619"/>
                  <a:gd name="T61" fmla="*/ 3 h 1661"/>
                  <a:gd name="T62" fmla="*/ 0 w 619"/>
                  <a:gd name="T63" fmla="*/ 3 h 1661"/>
                  <a:gd name="T64" fmla="*/ 0 w 619"/>
                  <a:gd name="T65" fmla="*/ 3 h 1661"/>
                  <a:gd name="T66" fmla="*/ 0 w 619"/>
                  <a:gd name="T67" fmla="*/ 3 h 1661"/>
                  <a:gd name="T68" fmla="*/ 0 w 619"/>
                  <a:gd name="T69" fmla="*/ 3 h 1661"/>
                  <a:gd name="T70" fmla="*/ 0 w 619"/>
                  <a:gd name="T71" fmla="*/ 3 h 1661"/>
                  <a:gd name="T72" fmla="*/ 0 w 619"/>
                  <a:gd name="T73" fmla="*/ 3 h 1661"/>
                  <a:gd name="T74" fmla="*/ 0 w 619"/>
                  <a:gd name="T75" fmla="*/ 3 h 1661"/>
                  <a:gd name="T76" fmla="*/ 0 w 619"/>
                  <a:gd name="T77" fmla="*/ 4 h 1661"/>
                  <a:gd name="T78" fmla="*/ 0 w 619"/>
                  <a:gd name="T79" fmla="*/ 4 h 1661"/>
                  <a:gd name="T80" fmla="*/ 0 w 619"/>
                  <a:gd name="T81" fmla="*/ 4 h 1661"/>
                  <a:gd name="T82" fmla="*/ 0 w 619"/>
                  <a:gd name="T83" fmla="*/ 4 h 1661"/>
                  <a:gd name="T84" fmla="*/ 0 w 619"/>
                  <a:gd name="T85" fmla="*/ 4 h 1661"/>
                  <a:gd name="T86" fmla="*/ 0 w 619"/>
                  <a:gd name="T87" fmla="*/ 4 h 1661"/>
                  <a:gd name="T88" fmla="*/ 0 w 619"/>
                  <a:gd name="T89" fmla="*/ 4 h 1661"/>
                  <a:gd name="T90" fmla="*/ 0 w 619"/>
                  <a:gd name="T91" fmla="*/ 4 h 1661"/>
                  <a:gd name="T92" fmla="*/ 0 w 619"/>
                  <a:gd name="T93" fmla="*/ 4 h 1661"/>
                  <a:gd name="T94" fmla="*/ 0 w 619"/>
                  <a:gd name="T95" fmla="*/ 5 h 1661"/>
                  <a:gd name="T96" fmla="*/ 0 w 619"/>
                  <a:gd name="T97" fmla="*/ 4 h 1661"/>
                  <a:gd name="T98" fmla="*/ 0 w 619"/>
                  <a:gd name="T99" fmla="*/ 4 h 1661"/>
                  <a:gd name="T100" fmla="*/ 0 w 619"/>
                  <a:gd name="T101" fmla="*/ 4 h 1661"/>
                  <a:gd name="T102" fmla="*/ 0 w 619"/>
                  <a:gd name="T103" fmla="*/ 5 h 1661"/>
                  <a:gd name="T104" fmla="*/ 0 w 619"/>
                  <a:gd name="T105" fmla="*/ 5 h 1661"/>
                  <a:gd name="T106" fmla="*/ 0 w 619"/>
                  <a:gd name="T107" fmla="*/ 5 h 1661"/>
                  <a:gd name="T108" fmla="*/ 0 w 619"/>
                  <a:gd name="T109" fmla="*/ 5 h 1661"/>
                  <a:gd name="T110" fmla="*/ 0 w 619"/>
                  <a:gd name="T111" fmla="*/ 5 h 1661"/>
                  <a:gd name="T112" fmla="*/ 0 w 619"/>
                  <a:gd name="T113" fmla="*/ 5 h 166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619" h="1661">
                    <a:moveTo>
                      <a:pt x="579" y="10"/>
                    </a:moveTo>
                    <a:lnTo>
                      <a:pt x="582" y="7"/>
                    </a:lnTo>
                    <a:lnTo>
                      <a:pt x="585" y="3"/>
                    </a:lnTo>
                    <a:lnTo>
                      <a:pt x="588" y="1"/>
                    </a:lnTo>
                    <a:lnTo>
                      <a:pt x="592" y="0"/>
                    </a:lnTo>
                    <a:lnTo>
                      <a:pt x="596" y="0"/>
                    </a:lnTo>
                    <a:lnTo>
                      <a:pt x="600" y="1"/>
                    </a:lnTo>
                    <a:lnTo>
                      <a:pt x="604" y="4"/>
                    </a:lnTo>
                    <a:lnTo>
                      <a:pt x="611" y="10"/>
                    </a:lnTo>
                    <a:lnTo>
                      <a:pt x="615" y="15"/>
                    </a:lnTo>
                    <a:lnTo>
                      <a:pt x="618" y="20"/>
                    </a:lnTo>
                    <a:lnTo>
                      <a:pt x="619" y="24"/>
                    </a:lnTo>
                    <a:lnTo>
                      <a:pt x="619" y="28"/>
                    </a:lnTo>
                    <a:lnTo>
                      <a:pt x="617" y="32"/>
                    </a:lnTo>
                    <a:lnTo>
                      <a:pt x="615" y="35"/>
                    </a:lnTo>
                    <a:lnTo>
                      <a:pt x="613" y="38"/>
                    </a:lnTo>
                    <a:lnTo>
                      <a:pt x="610" y="40"/>
                    </a:lnTo>
                    <a:lnTo>
                      <a:pt x="579" y="10"/>
                    </a:lnTo>
                    <a:close/>
                    <a:moveTo>
                      <a:pt x="610" y="40"/>
                    </a:moveTo>
                    <a:lnTo>
                      <a:pt x="602" y="47"/>
                    </a:lnTo>
                    <a:lnTo>
                      <a:pt x="583" y="67"/>
                    </a:lnTo>
                    <a:lnTo>
                      <a:pt x="553" y="97"/>
                    </a:lnTo>
                    <a:lnTo>
                      <a:pt x="514" y="135"/>
                    </a:lnTo>
                    <a:lnTo>
                      <a:pt x="468" y="181"/>
                    </a:lnTo>
                    <a:lnTo>
                      <a:pt x="418" y="235"/>
                    </a:lnTo>
                    <a:lnTo>
                      <a:pt x="364" y="292"/>
                    </a:lnTo>
                    <a:lnTo>
                      <a:pt x="310" y="352"/>
                    </a:lnTo>
                    <a:lnTo>
                      <a:pt x="255" y="415"/>
                    </a:lnTo>
                    <a:lnTo>
                      <a:pt x="203" y="477"/>
                    </a:lnTo>
                    <a:lnTo>
                      <a:pt x="179" y="508"/>
                    </a:lnTo>
                    <a:lnTo>
                      <a:pt x="155" y="538"/>
                    </a:lnTo>
                    <a:lnTo>
                      <a:pt x="134" y="567"/>
                    </a:lnTo>
                    <a:lnTo>
                      <a:pt x="113" y="596"/>
                    </a:lnTo>
                    <a:lnTo>
                      <a:pt x="96" y="624"/>
                    </a:lnTo>
                    <a:lnTo>
                      <a:pt x="80" y="650"/>
                    </a:lnTo>
                    <a:lnTo>
                      <a:pt x="67" y="675"/>
                    </a:lnTo>
                    <a:lnTo>
                      <a:pt x="56" y="697"/>
                    </a:lnTo>
                    <a:lnTo>
                      <a:pt x="49" y="719"/>
                    </a:lnTo>
                    <a:lnTo>
                      <a:pt x="43" y="738"/>
                    </a:lnTo>
                    <a:lnTo>
                      <a:pt x="42" y="755"/>
                    </a:lnTo>
                    <a:lnTo>
                      <a:pt x="44" y="770"/>
                    </a:lnTo>
                    <a:lnTo>
                      <a:pt x="4" y="783"/>
                    </a:lnTo>
                    <a:lnTo>
                      <a:pt x="0" y="766"/>
                    </a:lnTo>
                    <a:lnTo>
                      <a:pt x="0" y="746"/>
                    </a:lnTo>
                    <a:lnTo>
                      <a:pt x="5" y="725"/>
                    </a:lnTo>
                    <a:lnTo>
                      <a:pt x="13" y="701"/>
                    </a:lnTo>
                    <a:lnTo>
                      <a:pt x="23" y="676"/>
                    </a:lnTo>
                    <a:lnTo>
                      <a:pt x="36" y="649"/>
                    </a:lnTo>
                    <a:lnTo>
                      <a:pt x="52" y="620"/>
                    </a:lnTo>
                    <a:lnTo>
                      <a:pt x="70" y="591"/>
                    </a:lnTo>
                    <a:lnTo>
                      <a:pt x="91" y="561"/>
                    </a:lnTo>
                    <a:lnTo>
                      <a:pt x="112" y="529"/>
                    </a:lnTo>
                    <a:lnTo>
                      <a:pt x="137" y="498"/>
                    </a:lnTo>
                    <a:lnTo>
                      <a:pt x="161" y="465"/>
                    </a:lnTo>
                    <a:lnTo>
                      <a:pt x="188" y="432"/>
                    </a:lnTo>
                    <a:lnTo>
                      <a:pt x="214" y="398"/>
                    </a:lnTo>
                    <a:lnTo>
                      <a:pt x="242" y="366"/>
                    </a:lnTo>
                    <a:lnTo>
                      <a:pt x="271" y="334"/>
                    </a:lnTo>
                    <a:lnTo>
                      <a:pt x="327" y="271"/>
                    </a:lnTo>
                    <a:lnTo>
                      <a:pt x="382" y="210"/>
                    </a:lnTo>
                    <a:lnTo>
                      <a:pt x="433" y="156"/>
                    </a:lnTo>
                    <a:lnTo>
                      <a:pt x="481" y="107"/>
                    </a:lnTo>
                    <a:lnTo>
                      <a:pt x="520" y="67"/>
                    </a:lnTo>
                    <a:lnTo>
                      <a:pt x="552" y="36"/>
                    </a:lnTo>
                    <a:lnTo>
                      <a:pt x="572" y="16"/>
                    </a:lnTo>
                    <a:lnTo>
                      <a:pt x="579" y="10"/>
                    </a:lnTo>
                    <a:lnTo>
                      <a:pt x="610" y="40"/>
                    </a:lnTo>
                    <a:close/>
                    <a:moveTo>
                      <a:pt x="44" y="770"/>
                    </a:moveTo>
                    <a:lnTo>
                      <a:pt x="49" y="780"/>
                    </a:lnTo>
                    <a:lnTo>
                      <a:pt x="46" y="770"/>
                    </a:lnTo>
                    <a:lnTo>
                      <a:pt x="24" y="776"/>
                    </a:lnTo>
                    <a:lnTo>
                      <a:pt x="44" y="770"/>
                    </a:lnTo>
                    <a:close/>
                    <a:moveTo>
                      <a:pt x="46" y="770"/>
                    </a:moveTo>
                    <a:lnTo>
                      <a:pt x="55" y="800"/>
                    </a:lnTo>
                    <a:lnTo>
                      <a:pt x="64" y="829"/>
                    </a:lnTo>
                    <a:lnTo>
                      <a:pt x="73" y="860"/>
                    </a:lnTo>
                    <a:lnTo>
                      <a:pt x="83" y="891"/>
                    </a:lnTo>
                    <a:lnTo>
                      <a:pt x="93" y="922"/>
                    </a:lnTo>
                    <a:lnTo>
                      <a:pt x="101" y="953"/>
                    </a:lnTo>
                    <a:lnTo>
                      <a:pt x="109" y="985"/>
                    </a:lnTo>
                    <a:lnTo>
                      <a:pt x="117" y="1015"/>
                    </a:lnTo>
                    <a:lnTo>
                      <a:pt x="74" y="1026"/>
                    </a:lnTo>
                    <a:lnTo>
                      <a:pt x="67" y="995"/>
                    </a:lnTo>
                    <a:lnTo>
                      <a:pt x="59" y="964"/>
                    </a:lnTo>
                    <a:lnTo>
                      <a:pt x="50" y="934"/>
                    </a:lnTo>
                    <a:lnTo>
                      <a:pt x="40" y="903"/>
                    </a:lnTo>
                    <a:lnTo>
                      <a:pt x="31" y="872"/>
                    </a:lnTo>
                    <a:lnTo>
                      <a:pt x="22" y="843"/>
                    </a:lnTo>
                    <a:lnTo>
                      <a:pt x="13" y="813"/>
                    </a:lnTo>
                    <a:lnTo>
                      <a:pt x="4" y="783"/>
                    </a:lnTo>
                    <a:lnTo>
                      <a:pt x="46" y="770"/>
                    </a:lnTo>
                    <a:close/>
                    <a:moveTo>
                      <a:pt x="117" y="1015"/>
                    </a:moveTo>
                    <a:lnTo>
                      <a:pt x="124" y="1047"/>
                    </a:lnTo>
                    <a:lnTo>
                      <a:pt x="130" y="1079"/>
                    </a:lnTo>
                    <a:lnTo>
                      <a:pt x="136" y="1111"/>
                    </a:lnTo>
                    <a:lnTo>
                      <a:pt x="141" y="1142"/>
                    </a:lnTo>
                    <a:lnTo>
                      <a:pt x="144" y="1174"/>
                    </a:lnTo>
                    <a:lnTo>
                      <a:pt x="146" y="1205"/>
                    </a:lnTo>
                    <a:lnTo>
                      <a:pt x="147" y="1235"/>
                    </a:lnTo>
                    <a:lnTo>
                      <a:pt x="146" y="1266"/>
                    </a:lnTo>
                    <a:lnTo>
                      <a:pt x="103" y="1264"/>
                    </a:lnTo>
                    <a:lnTo>
                      <a:pt x="103" y="1235"/>
                    </a:lnTo>
                    <a:lnTo>
                      <a:pt x="102" y="1206"/>
                    </a:lnTo>
                    <a:lnTo>
                      <a:pt x="100" y="1176"/>
                    </a:lnTo>
                    <a:lnTo>
                      <a:pt x="97" y="1146"/>
                    </a:lnTo>
                    <a:lnTo>
                      <a:pt x="93" y="1117"/>
                    </a:lnTo>
                    <a:lnTo>
                      <a:pt x="87" y="1086"/>
                    </a:lnTo>
                    <a:lnTo>
                      <a:pt x="81" y="1056"/>
                    </a:lnTo>
                    <a:lnTo>
                      <a:pt x="74" y="1026"/>
                    </a:lnTo>
                    <a:lnTo>
                      <a:pt x="117" y="1015"/>
                    </a:lnTo>
                    <a:close/>
                    <a:moveTo>
                      <a:pt x="146" y="1266"/>
                    </a:moveTo>
                    <a:lnTo>
                      <a:pt x="146" y="1267"/>
                    </a:lnTo>
                    <a:lnTo>
                      <a:pt x="146" y="1266"/>
                    </a:lnTo>
                    <a:lnTo>
                      <a:pt x="124" y="1265"/>
                    </a:lnTo>
                    <a:lnTo>
                      <a:pt x="146" y="1266"/>
                    </a:lnTo>
                    <a:close/>
                    <a:moveTo>
                      <a:pt x="146" y="1266"/>
                    </a:moveTo>
                    <a:lnTo>
                      <a:pt x="144" y="1297"/>
                    </a:lnTo>
                    <a:lnTo>
                      <a:pt x="139" y="1324"/>
                    </a:lnTo>
                    <a:lnTo>
                      <a:pt x="133" y="1351"/>
                    </a:lnTo>
                    <a:lnTo>
                      <a:pt x="125" y="1377"/>
                    </a:lnTo>
                    <a:lnTo>
                      <a:pt x="118" y="1401"/>
                    </a:lnTo>
                    <a:lnTo>
                      <a:pt x="109" y="1425"/>
                    </a:lnTo>
                    <a:lnTo>
                      <a:pt x="100" y="1447"/>
                    </a:lnTo>
                    <a:lnTo>
                      <a:pt x="91" y="1470"/>
                    </a:lnTo>
                    <a:lnTo>
                      <a:pt x="51" y="1453"/>
                    </a:lnTo>
                    <a:lnTo>
                      <a:pt x="59" y="1432"/>
                    </a:lnTo>
                    <a:lnTo>
                      <a:pt x="68" y="1410"/>
                    </a:lnTo>
                    <a:lnTo>
                      <a:pt x="76" y="1389"/>
                    </a:lnTo>
                    <a:lnTo>
                      <a:pt x="83" y="1366"/>
                    </a:lnTo>
                    <a:lnTo>
                      <a:pt x="90" y="1342"/>
                    </a:lnTo>
                    <a:lnTo>
                      <a:pt x="96" y="1317"/>
                    </a:lnTo>
                    <a:lnTo>
                      <a:pt x="100" y="1292"/>
                    </a:lnTo>
                    <a:lnTo>
                      <a:pt x="103" y="1264"/>
                    </a:lnTo>
                    <a:lnTo>
                      <a:pt x="146" y="1266"/>
                    </a:lnTo>
                    <a:close/>
                    <a:moveTo>
                      <a:pt x="91" y="1470"/>
                    </a:moveTo>
                    <a:lnTo>
                      <a:pt x="82" y="1490"/>
                    </a:lnTo>
                    <a:lnTo>
                      <a:pt x="74" y="1511"/>
                    </a:lnTo>
                    <a:lnTo>
                      <a:pt x="67" y="1531"/>
                    </a:lnTo>
                    <a:lnTo>
                      <a:pt x="60" y="1552"/>
                    </a:lnTo>
                    <a:lnTo>
                      <a:pt x="54" y="1573"/>
                    </a:lnTo>
                    <a:lnTo>
                      <a:pt x="50" y="1595"/>
                    </a:lnTo>
                    <a:lnTo>
                      <a:pt x="47" y="1617"/>
                    </a:lnTo>
                    <a:lnTo>
                      <a:pt x="47" y="1640"/>
                    </a:lnTo>
                    <a:lnTo>
                      <a:pt x="3" y="1640"/>
                    </a:lnTo>
                    <a:lnTo>
                      <a:pt x="4" y="1614"/>
                    </a:lnTo>
                    <a:lnTo>
                      <a:pt x="7" y="1589"/>
                    </a:lnTo>
                    <a:lnTo>
                      <a:pt x="11" y="1565"/>
                    </a:lnTo>
                    <a:lnTo>
                      <a:pt x="17" y="1542"/>
                    </a:lnTo>
                    <a:lnTo>
                      <a:pt x="24" y="1520"/>
                    </a:lnTo>
                    <a:lnTo>
                      <a:pt x="32" y="1497"/>
                    </a:lnTo>
                    <a:lnTo>
                      <a:pt x="41" y="1475"/>
                    </a:lnTo>
                    <a:lnTo>
                      <a:pt x="51" y="1453"/>
                    </a:lnTo>
                    <a:lnTo>
                      <a:pt x="91" y="1470"/>
                    </a:lnTo>
                    <a:close/>
                    <a:moveTo>
                      <a:pt x="47" y="1640"/>
                    </a:moveTo>
                    <a:lnTo>
                      <a:pt x="46" y="1644"/>
                    </a:lnTo>
                    <a:lnTo>
                      <a:pt x="46" y="1648"/>
                    </a:lnTo>
                    <a:lnTo>
                      <a:pt x="44" y="1651"/>
                    </a:lnTo>
                    <a:lnTo>
                      <a:pt x="43" y="1655"/>
                    </a:lnTo>
                    <a:lnTo>
                      <a:pt x="40" y="1657"/>
                    </a:lnTo>
                    <a:lnTo>
                      <a:pt x="36" y="1660"/>
                    </a:lnTo>
                    <a:lnTo>
                      <a:pt x="31" y="1661"/>
                    </a:lnTo>
                    <a:lnTo>
                      <a:pt x="24" y="1661"/>
                    </a:lnTo>
                    <a:lnTo>
                      <a:pt x="17" y="1661"/>
                    </a:lnTo>
                    <a:lnTo>
                      <a:pt x="12" y="1660"/>
                    </a:lnTo>
                    <a:lnTo>
                      <a:pt x="8" y="1657"/>
                    </a:lnTo>
                    <a:lnTo>
                      <a:pt x="5" y="1655"/>
                    </a:lnTo>
                    <a:lnTo>
                      <a:pt x="4" y="1651"/>
                    </a:lnTo>
                    <a:lnTo>
                      <a:pt x="3" y="1648"/>
                    </a:lnTo>
                    <a:lnTo>
                      <a:pt x="3" y="1644"/>
                    </a:lnTo>
                    <a:lnTo>
                      <a:pt x="3" y="1640"/>
                    </a:lnTo>
                    <a:lnTo>
                      <a:pt x="47" y="1640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93" name="Freeform 790">
                <a:extLst>
                  <a:ext uri="{FF2B5EF4-FFF2-40B4-BE49-F238E27FC236}">
                    <a16:creationId xmlns:a16="http://schemas.microsoft.com/office/drawing/2014/main" id="{01C8ACE0-738D-4EC8-9D31-B8164FB60D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40" y="1697"/>
                <a:ext cx="9" cy="45"/>
              </a:xfrm>
              <a:custGeom>
                <a:avLst/>
                <a:gdLst>
                  <a:gd name="T0" fmla="*/ 0 w 166"/>
                  <a:gd name="T1" fmla="*/ 0 h 865"/>
                  <a:gd name="T2" fmla="*/ 0 w 166"/>
                  <a:gd name="T3" fmla="*/ 0 h 865"/>
                  <a:gd name="T4" fmla="*/ 0 w 166"/>
                  <a:gd name="T5" fmla="*/ 0 h 865"/>
                  <a:gd name="T6" fmla="*/ 0 w 166"/>
                  <a:gd name="T7" fmla="*/ 0 h 865"/>
                  <a:gd name="T8" fmla="*/ 0 w 166"/>
                  <a:gd name="T9" fmla="*/ 0 h 865"/>
                  <a:gd name="T10" fmla="*/ 0 w 166"/>
                  <a:gd name="T11" fmla="*/ 0 h 865"/>
                  <a:gd name="T12" fmla="*/ 0 w 166"/>
                  <a:gd name="T13" fmla="*/ 0 h 865"/>
                  <a:gd name="T14" fmla="*/ 0 w 166"/>
                  <a:gd name="T15" fmla="*/ 0 h 865"/>
                  <a:gd name="T16" fmla="*/ 0 w 166"/>
                  <a:gd name="T17" fmla="*/ 0 h 865"/>
                  <a:gd name="T18" fmla="*/ 0 w 166"/>
                  <a:gd name="T19" fmla="*/ 0 h 865"/>
                  <a:gd name="T20" fmla="*/ 0 w 166"/>
                  <a:gd name="T21" fmla="*/ 0 h 865"/>
                  <a:gd name="T22" fmla="*/ 0 w 166"/>
                  <a:gd name="T23" fmla="*/ 0 h 865"/>
                  <a:gd name="T24" fmla="*/ 0 w 166"/>
                  <a:gd name="T25" fmla="*/ 1 h 865"/>
                  <a:gd name="T26" fmla="*/ 0 w 166"/>
                  <a:gd name="T27" fmla="*/ 1 h 865"/>
                  <a:gd name="T28" fmla="*/ 0 w 166"/>
                  <a:gd name="T29" fmla="*/ 1 h 865"/>
                  <a:gd name="T30" fmla="*/ 0 w 166"/>
                  <a:gd name="T31" fmla="*/ 1 h 865"/>
                  <a:gd name="T32" fmla="*/ 0 w 166"/>
                  <a:gd name="T33" fmla="*/ 1 h 865"/>
                  <a:gd name="T34" fmla="*/ 0 w 166"/>
                  <a:gd name="T35" fmla="*/ 1 h 865"/>
                  <a:gd name="T36" fmla="*/ 0 w 166"/>
                  <a:gd name="T37" fmla="*/ 1 h 865"/>
                  <a:gd name="T38" fmla="*/ 0 w 166"/>
                  <a:gd name="T39" fmla="*/ 1 h 865"/>
                  <a:gd name="T40" fmla="*/ 0 w 166"/>
                  <a:gd name="T41" fmla="*/ 0 h 865"/>
                  <a:gd name="T42" fmla="*/ 0 w 166"/>
                  <a:gd name="T43" fmla="*/ 0 h 865"/>
                  <a:gd name="T44" fmla="*/ 0 w 166"/>
                  <a:gd name="T45" fmla="*/ 0 h 865"/>
                  <a:gd name="T46" fmla="*/ 0 w 166"/>
                  <a:gd name="T47" fmla="*/ 0 h 865"/>
                  <a:gd name="T48" fmla="*/ 0 w 166"/>
                  <a:gd name="T49" fmla="*/ 0 h 865"/>
                  <a:gd name="T50" fmla="*/ 0 w 166"/>
                  <a:gd name="T51" fmla="*/ 1 h 865"/>
                  <a:gd name="T52" fmla="*/ 0 w 166"/>
                  <a:gd name="T53" fmla="*/ 1 h 865"/>
                  <a:gd name="T54" fmla="*/ 0 w 166"/>
                  <a:gd name="T55" fmla="*/ 1 h 865"/>
                  <a:gd name="T56" fmla="*/ 0 w 166"/>
                  <a:gd name="T57" fmla="*/ 1 h 865"/>
                  <a:gd name="T58" fmla="*/ 0 w 166"/>
                  <a:gd name="T59" fmla="*/ 1 h 865"/>
                  <a:gd name="T60" fmla="*/ 0 w 166"/>
                  <a:gd name="T61" fmla="*/ 2 h 865"/>
                  <a:gd name="T62" fmla="*/ 0 w 166"/>
                  <a:gd name="T63" fmla="*/ 2 h 865"/>
                  <a:gd name="T64" fmla="*/ 0 w 166"/>
                  <a:gd name="T65" fmla="*/ 1 h 865"/>
                  <a:gd name="T66" fmla="*/ 0 w 166"/>
                  <a:gd name="T67" fmla="*/ 1 h 865"/>
                  <a:gd name="T68" fmla="*/ 0 w 166"/>
                  <a:gd name="T69" fmla="*/ 1 h 865"/>
                  <a:gd name="T70" fmla="*/ 0 w 166"/>
                  <a:gd name="T71" fmla="*/ 1 h 865"/>
                  <a:gd name="T72" fmla="*/ 0 w 166"/>
                  <a:gd name="T73" fmla="*/ 1 h 865"/>
                  <a:gd name="T74" fmla="*/ 0 w 166"/>
                  <a:gd name="T75" fmla="*/ 2 h 865"/>
                  <a:gd name="T76" fmla="*/ 0 w 166"/>
                  <a:gd name="T77" fmla="*/ 2 h 865"/>
                  <a:gd name="T78" fmla="*/ 0 w 166"/>
                  <a:gd name="T79" fmla="*/ 2 h 865"/>
                  <a:gd name="T80" fmla="*/ 0 w 166"/>
                  <a:gd name="T81" fmla="*/ 2 h 865"/>
                  <a:gd name="T82" fmla="*/ 0 w 166"/>
                  <a:gd name="T83" fmla="*/ 2 h 865"/>
                  <a:gd name="T84" fmla="*/ 0 w 166"/>
                  <a:gd name="T85" fmla="*/ 2 h 865"/>
                  <a:gd name="T86" fmla="*/ 0 w 166"/>
                  <a:gd name="T87" fmla="*/ 2 h 865"/>
                  <a:gd name="T88" fmla="*/ 0 w 166"/>
                  <a:gd name="T89" fmla="*/ 2 h 865"/>
                  <a:gd name="T90" fmla="*/ 0 w 166"/>
                  <a:gd name="T91" fmla="*/ 2 h 865"/>
                  <a:gd name="T92" fmla="*/ 0 w 166"/>
                  <a:gd name="T93" fmla="*/ 2 h 865"/>
                  <a:gd name="T94" fmla="*/ 0 w 166"/>
                  <a:gd name="T95" fmla="*/ 2 h 865"/>
                  <a:gd name="T96" fmla="*/ 0 w 166"/>
                  <a:gd name="T97" fmla="*/ 2 h 865"/>
                  <a:gd name="T98" fmla="*/ 0 w 166"/>
                  <a:gd name="T99" fmla="*/ 2 h 865"/>
                  <a:gd name="T100" fmla="*/ 0 w 166"/>
                  <a:gd name="T101" fmla="*/ 2 h 865"/>
                  <a:gd name="T102" fmla="*/ 0 w 166"/>
                  <a:gd name="T103" fmla="*/ 2 h 865"/>
                  <a:gd name="T104" fmla="*/ 0 w 166"/>
                  <a:gd name="T105" fmla="*/ 2 h 865"/>
                  <a:gd name="T106" fmla="*/ 0 w 166"/>
                  <a:gd name="T107" fmla="*/ 2 h 865"/>
                  <a:gd name="T108" fmla="*/ 0 w 166"/>
                  <a:gd name="T109" fmla="*/ 2 h 865"/>
                  <a:gd name="T110" fmla="*/ 0 w 166"/>
                  <a:gd name="T111" fmla="*/ 2 h 86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66" h="865">
                    <a:moveTo>
                      <a:pt x="112" y="11"/>
                    </a:moveTo>
                    <a:lnTo>
                      <a:pt x="114" y="8"/>
                    </a:lnTo>
                    <a:lnTo>
                      <a:pt x="117" y="5"/>
                    </a:lnTo>
                    <a:lnTo>
                      <a:pt x="120" y="3"/>
                    </a:lnTo>
                    <a:lnTo>
                      <a:pt x="123" y="1"/>
                    </a:lnTo>
                    <a:lnTo>
                      <a:pt x="126" y="0"/>
                    </a:lnTo>
                    <a:lnTo>
                      <a:pt x="131" y="1"/>
                    </a:lnTo>
                    <a:lnTo>
                      <a:pt x="137" y="3"/>
                    </a:lnTo>
                    <a:lnTo>
                      <a:pt x="143" y="6"/>
                    </a:lnTo>
                    <a:lnTo>
                      <a:pt x="148" y="11"/>
                    </a:lnTo>
                    <a:lnTo>
                      <a:pt x="152" y="16"/>
                    </a:lnTo>
                    <a:lnTo>
                      <a:pt x="154" y="20"/>
                    </a:lnTo>
                    <a:lnTo>
                      <a:pt x="154" y="24"/>
                    </a:lnTo>
                    <a:lnTo>
                      <a:pt x="154" y="27"/>
                    </a:lnTo>
                    <a:lnTo>
                      <a:pt x="152" y="31"/>
                    </a:lnTo>
                    <a:lnTo>
                      <a:pt x="150" y="34"/>
                    </a:lnTo>
                    <a:lnTo>
                      <a:pt x="148" y="37"/>
                    </a:lnTo>
                    <a:lnTo>
                      <a:pt x="112" y="11"/>
                    </a:lnTo>
                    <a:close/>
                    <a:moveTo>
                      <a:pt x="148" y="37"/>
                    </a:moveTo>
                    <a:lnTo>
                      <a:pt x="143" y="44"/>
                    </a:lnTo>
                    <a:lnTo>
                      <a:pt x="131" y="62"/>
                    </a:lnTo>
                    <a:lnTo>
                      <a:pt x="115" y="90"/>
                    </a:lnTo>
                    <a:lnTo>
                      <a:pt x="96" y="126"/>
                    </a:lnTo>
                    <a:lnTo>
                      <a:pt x="86" y="148"/>
                    </a:lnTo>
                    <a:lnTo>
                      <a:pt x="77" y="170"/>
                    </a:lnTo>
                    <a:lnTo>
                      <a:pt x="68" y="194"/>
                    </a:lnTo>
                    <a:lnTo>
                      <a:pt x="61" y="218"/>
                    </a:lnTo>
                    <a:lnTo>
                      <a:pt x="54" y="244"/>
                    </a:lnTo>
                    <a:lnTo>
                      <a:pt x="49" y="269"/>
                    </a:lnTo>
                    <a:lnTo>
                      <a:pt x="46" y="283"/>
                    </a:lnTo>
                    <a:lnTo>
                      <a:pt x="45" y="296"/>
                    </a:lnTo>
                    <a:lnTo>
                      <a:pt x="44" y="309"/>
                    </a:lnTo>
                    <a:lnTo>
                      <a:pt x="44" y="323"/>
                    </a:lnTo>
                    <a:lnTo>
                      <a:pt x="0" y="323"/>
                    </a:lnTo>
                    <a:lnTo>
                      <a:pt x="0" y="308"/>
                    </a:lnTo>
                    <a:lnTo>
                      <a:pt x="1" y="293"/>
                    </a:lnTo>
                    <a:lnTo>
                      <a:pt x="3" y="279"/>
                    </a:lnTo>
                    <a:lnTo>
                      <a:pt x="6" y="264"/>
                    </a:lnTo>
                    <a:lnTo>
                      <a:pt x="11" y="236"/>
                    </a:lnTo>
                    <a:lnTo>
                      <a:pt x="18" y="208"/>
                    </a:lnTo>
                    <a:lnTo>
                      <a:pt x="26" y="181"/>
                    </a:lnTo>
                    <a:lnTo>
                      <a:pt x="36" y="156"/>
                    </a:lnTo>
                    <a:lnTo>
                      <a:pt x="45" y="131"/>
                    </a:lnTo>
                    <a:lnTo>
                      <a:pt x="56" y="109"/>
                    </a:lnTo>
                    <a:lnTo>
                      <a:pt x="67" y="87"/>
                    </a:lnTo>
                    <a:lnTo>
                      <a:pt x="76" y="69"/>
                    </a:lnTo>
                    <a:lnTo>
                      <a:pt x="86" y="52"/>
                    </a:lnTo>
                    <a:lnTo>
                      <a:pt x="95" y="38"/>
                    </a:lnTo>
                    <a:lnTo>
                      <a:pt x="107" y="19"/>
                    </a:lnTo>
                    <a:lnTo>
                      <a:pt x="112" y="11"/>
                    </a:lnTo>
                    <a:lnTo>
                      <a:pt x="148" y="37"/>
                    </a:lnTo>
                    <a:close/>
                    <a:moveTo>
                      <a:pt x="44" y="323"/>
                    </a:moveTo>
                    <a:lnTo>
                      <a:pt x="44" y="337"/>
                    </a:lnTo>
                    <a:lnTo>
                      <a:pt x="45" y="352"/>
                    </a:lnTo>
                    <a:lnTo>
                      <a:pt x="48" y="368"/>
                    </a:lnTo>
                    <a:lnTo>
                      <a:pt x="50" y="383"/>
                    </a:lnTo>
                    <a:lnTo>
                      <a:pt x="57" y="417"/>
                    </a:lnTo>
                    <a:lnTo>
                      <a:pt x="65" y="452"/>
                    </a:lnTo>
                    <a:lnTo>
                      <a:pt x="74" y="487"/>
                    </a:lnTo>
                    <a:lnTo>
                      <a:pt x="85" y="524"/>
                    </a:lnTo>
                    <a:lnTo>
                      <a:pt x="97" y="561"/>
                    </a:lnTo>
                    <a:lnTo>
                      <a:pt x="108" y="598"/>
                    </a:lnTo>
                    <a:lnTo>
                      <a:pt x="67" y="611"/>
                    </a:lnTo>
                    <a:lnTo>
                      <a:pt x="55" y="572"/>
                    </a:lnTo>
                    <a:lnTo>
                      <a:pt x="42" y="534"/>
                    </a:lnTo>
                    <a:lnTo>
                      <a:pt x="31" y="497"/>
                    </a:lnTo>
                    <a:lnTo>
                      <a:pt x="22" y="459"/>
                    </a:lnTo>
                    <a:lnTo>
                      <a:pt x="13" y="423"/>
                    </a:lnTo>
                    <a:lnTo>
                      <a:pt x="7" y="387"/>
                    </a:lnTo>
                    <a:lnTo>
                      <a:pt x="3" y="371"/>
                    </a:lnTo>
                    <a:lnTo>
                      <a:pt x="2" y="354"/>
                    </a:lnTo>
                    <a:lnTo>
                      <a:pt x="1" y="338"/>
                    </a:lnTo>
                    <a:lnTo>
                      <a:pt x="0" y="323"/>
                    </a:lnTo>
                    <a:lnTo>
                      <a:pt x="44" y="323"/>
                    </a:lnTo>
                    <a:close/>
                    <a:moveTo>
                      <a:pt x="108" y="598"/>
                    </a:moveTo>
                    <a:lnTo>
                      <a:pt x="119" y="633"/>
                    </a:lnTo>
                    <a:lnTo>
                      <a:pt x="129" y="666"/>
                    </a:lnTo>
                    <a:lnTo>
                      <a:pt x="140" y="700"/>
                    </a:lnTo>
                    <a:lnTo>
                      <a:pt x="148" y="732"/>
                    </a:lnTo>
                    <a:lnTo>
                      <a:pt x="156" y="763"/>
                    </a:lnTo>
                    <a:lnTo>
                      <a:pt x="161" y="791"/>
                    </a:lnTo>
                    <a:lnTo>
                      <a:pt x="163" y="805"/>
                    </a:lnTo>
                    <a:lnTo>
                      <a:pt x="165" y="818"/>
                    </a:lnTo>
                    <a:lnTo>
                      <a:pt x="166" y="831"/>
                    </a:lnTo>
                    <a:lnTo>
                      <a:pt x="166" y="842"/>
                    </a:lnTo>
                    <a:lnTo>
                      <a:pt x="122" y="842"/>
                    </a:lnTo>
                    <a:lnTo>
                      <a:pt x="121" y="821"/>
                    </a:lnTo>
                    <a:lnTo>
                      <a:pt x="117" y="795"/>
                    </a:lnTo>
                    <a:lnTo>
                      <a:pt x="112" y="769"/>
                    </a:lnTo>
                    <a:lnTo>
                      <a:pt x="105" y="740"/>
                    </a:lnTo>
                    <a:lnTo>
                      <a:pt x="97" y="709"/>
                    </a:lnTo>
                    <a:lnTo>
                      <a:pt x="87" y="678"/>
                    </a:lnTo>
                    <a:lnTo>
                      <a:pt x="77" y="644"/>
                    </a:lnTo>
                    <a:lnTo>
                      <a:pt x="67" y="611"/>
                    </a:lnTo>
                    <a:lnTo>
                      <a:pt x="108" y="598"/>
                    </a:lnTo>
                    <a:close/>
                    <a:moveTo>
                      <a:pt x="166" y="842"/>
                    </a:moveTo>
                    <a:lnTo>
                      <a:pt x="166" y="847"/>
                    </a:lnTo>
                    <a:lnTo>
                      <a:pt x="166" y="851"/>
                    </a:lnTo>
                    <a:lnTo>
                      <a:pt x="165" y="855"/>
                    </a:lnTo>
                    <a:lnTo>
                      <a:pt x="163" y="858"/>
                    </a:lnTo>
                    <a:lnTo>
                      <a:pt x="161" y="861"/>
                    </a:lnTo>
                    <a:lnTo>
                      <a:pt x="157" y="863"/>
                    </a:lnTo>
                    <a:lnTo>
                      <a:pt x="152" y="864"/>
                    </a:lnTo>
                    <a:lnTo>
                      <a:pt x="144" y="865"/>
                    </a:lnTo>
                    <a:lnTo>
                      <a:pt x="137" y="864"/>
                    </a:lnTo>
                    <a:lnTo>
                      <a:pt x="131" y="863"/>
                    </a:lnTo>
                    <a:lnTo>
                      <a:pt x="127" y="861"/>
                    </a:lnTo>
                    <a:lnTo>
                      <a:pt x="125" y="858"/>
                    </a:lnTo>
                    <a:lnTo>
                      <a:pt x="123" y="855"/>
                    </a:lnTo>
                    <a:lnTo>
                      <a:pt x="122" y="851"/>
                    </a:lnTo>
                    <a:lnTo>
                      <a:pt x="122" y="847"/>
                    </a:lnTo>
                    <a:lnTo>
                      <a:pt x="122" y="842"/>
                    </a:lnTo>
                    <a:lnTo>
                      <a:pt x="166" y="842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94" name="Freeform 791">
                <a:extLst>
                  <a:ext uri="{FF2B5EF4-FFF2-40B4-BE49-F238E27FC236}">
                    <a16:creationId xmlns:a16="http://schemas.microsoft.com/office/drawing/2014/main" id="{A27AD609-B2F9-4D7E-86D6-565261DA40A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3" y="1707"/>
                <a:ext cx="23" cy="39"/>
              </a:xfrm>
              <a:custGeom>
                <a:avLst/>
                <a:gdLst>
                  <a:gd name="T0" fmla="*/ 0 w 435"/>
                  <a:gd name="T1" fmla="*/ 0 h 739"/>
                  <a:gd name="T2" fmla="*/ 0 w 435"/>
                  <a:gd name="T3" fmla="*/ 0 h 739"/>
                  <a:gd name="T4" fmla="*/ 0 w 435"/>
                  <a:gd name="T5" fmla="*/ 0 h 739"/>
                  <a:gd name="T6" fmla="*/ 0 w 435"/>
                  <a:gd name="T7" fmla="*/ 0 h 739"/>
                  <a:gd name="T8" fmla="*/ 0 w 435"/>
                  <a:gd name="T9" fmla="*/ 0 h 739"/>
                  <a:gd name="T10" fmla="*/ 0 w 435"/>
                  <a:gd name="T11" fmla="*/ 0 h 739"/>
                  <a:gd name="T12" fmla="*/ 0 w 435"/>
                  <a:gd name="T13" fmla="*/ 0 h 739"/>
                  <a:gd name="T14" fmla="*/ 0 w 435"/>
                  <a:gd name="T15" fmla="*/ 0 h 739"/>
                  <a:gd name="T16" fmla="*/ 0 w 435"/>
                  <a:gd name="T17" fmla="*/ 0 h 739"/>
                  <a:gd name="T18" fmla="*/ 0 w 435"/>
                  <a:gd name="T19" fmla="*/ 0 h 739"/>
                  <a:gd name="T20" fmla="*/ 0 w 435"/>
                  <a:gd name="T21" fmla="*/ 0 h 739"/>
                  <a:gd name="T22" fmla="*/ 0 w 435"/>
                  <a:gd name="T23" fmla="*/ 0 h 739"/>
                  <a:gd name="T24" fmla="*/ 1 w 435"/>
                  <a:gd name="T25" fmla="*/ 0 h 739"/>
                  <a:gd name="T26" fmla="*/ 1 w 435"/>
                  <a:gd name="T27" fmla="*/ 0 h 739"/>
                  <a:gd name="T28" fmla="*/ 1 w 435"/>
                  <a:gd name="T29" fmla="*/ 0 h 739"/>
                  <a:gd name="T30" fmla="*/ 1 w 435"/>
                  <a:gd name="T31" fmla="*/ 1 h 739"/>
                  <a:gd name="T32" fmla="*/ 1 w 435"/>
                  <a:gd name="T33" fmla="*/ 1 h 739"/>
                  <a:gd name="T34" fmla="*/ 1 w 435"/>
                  <a:gd name="T35" fmla="*/ 1 h 739"/>
                  <a:gd name="T36" fmla="*/ 1 w 435"/>
                  <a:gd name="T37" fmla="*/ 1 h 739"/>
                  <a:gd name="T38" fmla="*/ 1 w 435"/>
                  <a:gd name="T39" fmla="*/ 1 h 739"/>
                  <a:gd name="T40" fmla="*/ 1 w 435"/>
                  <a:gd name="T41" fmla="*/ 1 h 739"/>
                  <a:gd name="T42" fmla="*/ 1 w 435"/>
                  <a:gd name="T43" fmla="*/ 1 h 739"/>
                  <a:gd name="T44" fmla="*/ 1 w 435"/>
                  <a:gd name="T45" fmla="*/ 1 h 739"/>
                  <a:gd name="T46" fmla="*/ 1 w 435"/>
                  <a:gd name="T47" fmla="*/ 1 h 739"/>
                  <a:gd name="T48" fmla="*/ 0 w 435"/>
                  <a:gd name="T49" fmla="*/ 0 h 739"/>
                  <a:gd name="T50" fmla="*/ 0 w 435"/>
                  <a:gd name="T51" fmla="*/ 0 h 739"/>
                  <a:gd name="T52" fmla="*/ 0 w 435"/>
                  <a:gd name="T53" fmla="*/ 0 h 739"/>
                  <a:gd name="T54" fmla="*/ 0 w 435"/>
                  <a:gd name="T55" fmla="*/ 0 h 739"/>
                  <a:gd name="T56" fmla="*/ 0 w 435"/>
                  <a:gd name="T57" fmla="*/ 0 h 739"/>
                  <a:gd name="T58" fmla="*/ 1 w 435"/>
                  <a:gd name="T59" fmla="*/ 1 h 739"/>
                  <a:gd name="T60" fmla="*/ 1 w 435"/>
                  <a:gd name="T61" fmla="*/ 1 h 739"/>
                  <a:gd name="T62" fmla="*/ 1 w 435"/>
                  <a:gd name="T63" fmla="*/ 1 h 739"/>
                  <a:gd name="T64" fmla="*/ 1 w 435"/>
                  <a:gd name="T65" fmla="*/ 1 h 739"/>
                  <a:gd name="T66" fmla="*/ 1 w 435"/>
                  <a:gd name="T67" fmla="*/ 1 h 739"/>
                  <a:gd name="T68" fmla="*/ 1 w 435"/>
                  <a:gd name="T69" fmla="*/ 1 h 739"/>
                  <a:gd name="T70" fmla="*/ 1 w 435"/>
                  <a:gd name="T71" fmla="*/ 2 h 739"/>
                  <a:gd name="T72" fmla="*/ 1 w 435"/>
                  <a:gd name="T73" fmla="*/ 2 h 739"/>
                  <a:gd name="T74" fmla="*/ 1 w 435"/>
                  <a:gd name="T75" fmla="*/ 2 h 739"/>
                  <a:gd name="T76" fmla="*/ 1 w 435"/>
                  <a:gd name="T77" fmla="*/ 2 h 739"/>
                  <a:gd name="T78" fmla="*/ 1 w 435"/>
                  <a:gd name="T79" fmla="*/ 2 h 739"/>
                  <a:gd name="T80" fmla="*/ 1 w 435"/>
                  <a:gd name="T81" fmla="*/ 1 h 739"/>
                  <a:gd name="T82" fmla="*/ 1 w 435"/>
                  <a:gd name="T83" fmla="*/ 1 h 739"/>
                  <a:gd name="T84" fmla="*/ 1 w 435"/>
                  <a:gd name="T85" fmla="*/ 1 h 739"/>
                  <a:gd name="T86" fmla="*/ 1 w 435"/>
                  <a:gd name="T87" fmla="*/ 2 h 739"/>
                  <a:gd name="T88" fmla="*/ 1 w 435"/>
                  <a:gd name="T89" fmla="*/ 2 h 739"/>
                  <a:gd name="T90" fmla="*/ 1 w 435"/>
                  <a:gd name="T91" fmla="*/ 2 h 739"/>
                  <a:gd name="T92" fmla="*/ 1 w 435"/>
                  <a:gd name="T93" fmla="*/ 2 h 739"/>
                  <a:gd name="T94" fmla="*/ 1 w 435"/>
                  <a:gd name="T95" fmla="*/ 2 h 739"/>
                  <a:gd name="T96" fmla="*/ 1 w 435"/>
                  <a:gd name="T97" fmla="*/ 2 h 739"/>
                  <a:gd name="T98" fmla="*/ 1 w 435"/>
                  <a:gd name="T99" fmla="*/ 2 h 739"/>
                  <a:gd name="T100" fmla="*/ 1 w 435"/>
                  <a:gd name="T101" fmla="*/ 2 h 739"/>
                  <a:gd name="T102" fmla="*/ 1 w 435"/>
                  <a:gd name="T103" fmla="*/ 2 h 73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435" h="739">
                    <a:moveTo>
                      <a:pt x="13" y="43"/>
                    </a:moveTo>
                    <a:lnTo>
                      <a:pt x="9" y="41"/>
                    </a:lnTo>
                    <a:lnTo>
                      <a:pt x="6" y="38"/>
                    </a:lnTo>
                    <a:lnTo>
                      <a:pt x="3" y="36"/>
                    </a:lnTo>
                    <a:lnTo>
                      <a:pt x="1" y="33"/>
                    </a:lnTo>
                    <a:lnTo>
                      <a:pt x="0" y="29"/>
                    </a:lnTo>
                    <a:lnTo>
                      <a:pt x="0" y="25"/>
                    </a:lnTo>
                    <a:lnTo>
                      <a:pt x="1" y="19"/>
                    </a:lnTo>
                    <a:lnTo>
                      <a:pt x="4" y="13"/>
                    </a:lnTo>
                    <a:lnTo>
                      <a:pt x="8" y="7"/>
                    </a:lnTo>
                    <a:lnTo>
                      <a:pt x="12" y="3"/>
                    </a:lnTo>
                    <a:lnTo>
                      <a:pt x="15" y="1"/>
                    </a:lnTo>
                    <a:lnTo>
                      <a:pt x="19" y="0"/>
                    </a:lnTo>
                    <a:lnTo>
                      <a:pt x="23" y="0"/>
                    </a:lnTo>
                    <a:lnTo>
                      <a:pt x="26" y="1"/>
                    </a:lnTo>
                    <a:lnTo>
                      <a:pt x="30" y="3"/>
                    </a:lnTo>
                    <a:lnTo>
                      <a:pt x="33" y="5"/>
                    </a:lnTo>
                    <a:lnTo>
                      <a:pt x="13" y="43"/>
                    </a:lnTo>
                    <a:close/>
                    <a:moveTo>
                      <a:pt x="33" y="5"/>
                    </a:moveTo>
                    <a:lnTo>
                      <a:pt x="45" y="10"/>
                    </a:lnTo>
                    <a:lnTo>
                      <a:pt x="72" y="27"/>
                    </a:lnTo>
                    <a:lnTo>
                      <a:pt x="91" y="40"/>
                    </a:lnTo>
                    <a:lnTo>
                      <a:pt x="112" y="55"/>
                    </a:lnTo>
                    <a:lnTo>
                      <a:pt x="136" y="72"/>
                    </a:lnTo>
                    <a:lnTo>
                      <a:pt x="161" y="92"/>
                    </a:lnTo>
                    <a:lnTo>
                      <a:pt x="186" y="113"/>
                    </a:lnTo>
                    <a:lnTo>
                      <a:pt x="212" y="137"/>
                    </a:lnTo>
                    <a:lnTo>
                      <a:pt x="225" y="149"/>
                    </a:lnTo>
                    <a:lnTo>
                      <a:pt x="237" y="162"/>
                    </a:lnTo>
                    <a:lnTo>
                      <a:pt x="249" y="176"/>
                    </a:lnTo>
                    <a:lnTo>
                      <a:pt x="261" y="189"/>
                    </a:lnTo>
                    <a:lnTo>
                      <a:pt x="272" y="203"/>
                    </a:lnTo>
                    <a:lnTo>
                      <a:pt x="283" y="219"/>
                    </a:lnTo>
                    <a:lnTo>
                      <a:pt x="293" y="234"/>
                    </a:lnTo>
                    <a:lnTo>
                      <a:pt x="303" y="249"/>
                    </a:lnTo>
                    <a:lnTo>
                      <a:pt x="312" y="265"/>
                    </a:lnTo>
                    <a:lnTo>
                      <a:pt x="319" y="281"/>
                    </a:lnTo>
                    <a:lnTo>
                      <a:pt x="326" y="298"/>
                    </a:lnTo>
                    <a:lnTo>
                      <a:pt x="332" y="315"/>
                    </a:lnTo>
                    <a:lnTo>
                      <a:pt x="291" y="328"/>
                    </a:lnTo>
                    <a:lnTo>
                      <a:pt x="285" y="313"/>
                    </a:lnTo>
                    <a:lnTo>
                      <a:pt x="279" y="297"/>
                    </a:lnTo>
                    <a:lnTo>
                      <a:pt x="272" y="283"/>
                    </a:lnTo>
                    <a:lnTo>
                      <a:pt x="264" y="269"/>
                    </a:lnTo>
                    <a:lnTo>
                      <a:pt x="255" y="254"/>
                    </a:lnTo>
                    <a:lnTo>
                      <a:pt x="245" y="240"/>
                    </a:lnTo>
                    <a:lnTo>
                      <a:pt x="235" y="227"/>
                    </a:lnTo>
                    <a:lnTo>
                      <a:pt x="225" y="213"/>
                    </a:lnTo>
                    <a:lnTo>
                      <a:pt x="202" y="189"/>
                    </a:lnTo>
                    <a:lnTo>
                      <a:pt x="179" y="165"/>
                    </a:lnTo>
                    <a:lnTo>
                      <a:pt x="155" y="144"/>
                    </a:lnTo>
                    <a:lnTo>
                      <a:pt x="132" y="123"/>
                    </a:lnTo>
                    <a:lnTo>
                      <a:pt x="108" y="105"/>
                    </a:lnTo>
                    <a:lnTo>
                      <a:pt x="87" y="90"/>
                    </a:lnTo>
                    <a:lnTo>
                      <a:pt x="66" y="75"/>
                    </a:lnTo>
                    <a:lnTo>
                      <a:pt x="49" y="64"/>
                    </a:lnTo>
                    <a:lnTo>
                      <a:pt x="22" y="49"/>
                    </a:lnTo>
                    <a:lnTo>
                      <a:pt x="13" y="43"/>
                    </a:lnTo>
                    <a:lnTo>
                      <a:pt x="33" y="5"/>
                    </a:lnTo>
                    <a:close/>
                    <a:moveTo>
                      <a:pt x="291" y="328"/>
                    </a:moveTo>
                    <a:lnTo>
                      <a:pt x="293" y="335"/>
                    </a:lnTo>
                    <a:lnTo>
                      <a:pt x="291" y="328"/>
                    </a:lnTo>
                    <a:lnTo>
                      <a:pt x="312" y="322"/>
                    </a:lnTo>
                    <a:lnTo>
                      <a:pt x="291" y="328"/>
                    </a:lnTo>
                    <a:close/>
                    <a:moveTo>
                      <a:pt x="332" y="315"/>
                    </a:moveTo>
                    <a:lnTo>
                      <a:pt x="344" y="348"/>
                    </a:lnTo>
                    <a:lnTo>
                      <a:pt x="354" y="381"/>
                    </a:lnTo>
                    <a:lnTo>
                      <a:pt x="363" y="416"/>
                    </a:lnTo>
                    <a:lnTo>
                      <a:pt x="372" y="450"/>
                    </a:lnTo>
                    <a:lnTo>
                      <a:pt x="390" y="516"/>
                    </a:lnTo>
                    <a:lnTo>
                      <a:pt x="405" y="579"/>
                    </a:lnTo>
                    <a:lnTo>
                      <a:pt x="417" y="633"/>
                    </a:lnTo>
                    <a:lnTo>
                      <a:pt x="426" y="675"/>
                    </a:lnTo>
                    <a:lnTo>
                      <a:pt x="432" y="704"/>
                    </a:lnTo>
                    <a:lnTo>
                      <a:pt x="434" y="714"/>
                    </a:lnTo>
                    <a:lnTo>
                      <a:pt x="391" y="722"/>
                    </a:lnTo>
                    <a:lnTo>
                      <a:pt x="389" y="712"/>
                    </a:lnTo>
                    <a:lnTo>
                      <a:pt x="383" y="684"/>
                    </a:lnTo>
                    <a:lnTo>
                      <a:pt x="374" y="642"/>
                    </a:lnTo>
                    <a:lnTo>
                      <a:pt x="362" y="589"/>
                    </a:lnTo>
                    <a:lnTo>
                      <a:pt x="348" y="528"/>
                    </a:lnTo>
                    <a:lnTo>
                      <a:pt x="330" y="462"/>
                    </a:lnTo>
                    <a:lnTo>
                      <a:pt x="321" y="428"/>
                    </a:lnTo>
                    <a:lnTo>
                      <a:pt x="312" y="395"/>
                    </a:lnTo>
                    <a:lnTo>
                      <a:pt x="302" y="361"/>
                    </a:lnTo>
                    <a:lnTo>
                      <a:pt x="291" y="328"/>
                    </a:lnTo>
                    <a:lnTo>
                      <a:pt x="332" y="315"/>
                    </a:lnTo>
                    <a:close/>
                    <a:moveTo>
                      <a:pt x="434" y="714"/>
                    </a:moveTo>
                    <a:lnTo>
                      <a:pt x="435" y="717"/>
                    </a:lnTo>
                    <a:lnTo>
                      <a:pt x="435" y="721"/>
                    </a:lnTo>
                    <a:lnTo>
                      <a:pt x="435" y="725"/>
                    </a:lnTo>
                    <a:lnTo>
                      <a:pt x="434" y="728"/>
                    </a:lnTo>
                    <a:lnTo>
                      <a:pt x="432" y="732"/>
                    </a:lnTo>
                    <a:lnTo>
                      <a:pt x="429" y="734"/>
                    </a:lnTo>
                    <a:lnTo>
                      <a:pt x="423" y="737"/>
                    </a:lnTo>
                    <a:lnTo>
                      <a:pt x="416" y="739"/>
                    </a:lnTo>
                    <a:lnTo>
                      <a:pt x="409" y="739"/>
                    </a:lnTo>
                    <a:lnTo>
                      <a:pt x="404" y="739"/>
                    </a:lnTo>
                    <a:lnTo>
                      <a:pt x="399" y="738"/>
                    </a:lnTo>
                    <a:lnTo>
                      <a:pt x="396" y="736"/>
                    </a:lnTo>
                    <a:lnTo>
                      <a:pt x="394" y="733"/>
                    </a:lnTo>
                    <a:lnTo>
                      <a:pt x="393" y="729"/>
                    </a:lnTo>
                    <a:lnTo>
                      <a:pt x="392" y="726"/>
                    </a:lnTo>
                    <a:lnTo>
                      <a:pt x="391" y="722"/>
                    </a:lnTo>
                    <a:lnTo>
                      <a:pt x="434" y="714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95" name="Freeform 792">
                <a:extLst>
                  <a:ext uri="{FF2B5EF4-FFF2-40B4-BE49-F238E27FC236}">
                    <a16:creationId xmlns:a16="http://schemas.microsoft.com/office/drawing/2014/main" id="{E50EEC6D-F8F9-40D1-AA51-62688A271C0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3" y="1700"/>
                <a:ext cx="13" cy="47"/>
              </a:xfrm>
              <a:custGeom>
                <a:avLst/>
                <a:gdLst>
                  <a:gd name="T0" fmla="*/ 1 w 232"/>
                  <a:gd name="T1" fmla="*/ 0 h 905"/>
                  <a:gd name="T2" fmla="*/ 1 w 232"/>
                  <a:gd name="T3" fmla="*/ 0 h 905"/>
                  <a:gd name="T4" fmla="*/ 1 w 232"/>
                  <a:gd name="T5" fmla="*/ 0 h 905"/>
                  <a:gd name="T6" fmla="*/ 1 w 232"/>
                  <a:gd name="T7" fmla="*/ 0 h 905"/>
                  <a:gd name="T8" fmla="*/ 1 w 232"/>
                  <a:gd name="T9" fmla="*/ 0 h 905"/>
                  <a:gd name="T10" fmla="*/ 1 w 232"/>
                  <a:gd name="T11" fmla="*/ 0 h 905"/>
                  <a:gd name="T12" fmla="*/ 1 w 232"/>
                  <a:gd name="T13" fmla="*/ 0 h 905"/>
                  <a:gd name="T14" fmla="*/ 1 w 232"/>
                  <a:gd name="T15" fmla="*/ 0 h 905"/>
                  <a:gd name="T16" fmla="*/ 1 w 232"/>
                  <a:gd name="T17" fmla="*/ 0 h 905"/>
                  <a:gd name="T18" fmla="*/ 1 w 232"/>
                  <a:gd name="T19" fmla="*/ 0 h 905"/>
                  <a:gd name="T20" fmla="*/ 1 w 232"/>
                  <a:gd name="T21" fmla="*/ 0 h 905"/>
                  <a:gd name="T22" fmla="*/ 1 w 232"/>
                  <a:gd name="T23" fmla="*/ 0 h 905"/>
                  <a:gd name="T24" fmla="*/ 1 w 232"/>
                  <a:gd name="T25" fmla="*/ 1 h 905"/>
                  <a:gd name="T26" fmla="*/ 1 w 232"/>
                  <a:gd name="T27" fmla="*/ 1 h 905"/>
                  <a:gd name="T28" fmla="*/ 1 w 232"/>
                  <a:gd name="T29" fmla="*/ 1 h 905"/>
                  <a:gd name="T30" fmla="*/ 1 w 232"/>
                  <a:gd name="T31" fmla="*/ 1 h 905"/>
                  <a:gd name="T32" fmla="*/ 1 w 232"/>
                  <a:gd name="T33" fmla="*/ 1 h 905"/>
                  <a:gd name="T34" fmla="*/ 1 w 232"/>
                  <a:gd name="T35" fmla="*/ 1 h 905"/>
                  <a:gd name="T36" fmla="*/ 1 w 232"/>
                  <a:gd name="T37" fmla="*/ 1 h 905"/>
                  <a:gd name="T38" fmla="*/ 1 w 232"/>
                  <a:gd name="T39" fmla="*/ 1 h 905"/>
                  <a:gd name="T40" fmla="*/ 1 w 232"/>
                  <a:gd name="T41" fmla="*/ 1 h 905"/>
                  <a:gd name="T42" fmla="*/ 1 w 232"/>
                  <a:gd name="T43" fmla="*/ 0 h 905"/>
                  <a:gd name="T44" fmla="*/ 1 w 232"/>
                  <a:gd name="T45" fmla="*/ 0 h 905"/>
                  <a:gd name="T46" fmla="*/ 1 w 232"/>
                  <a:gd name="T47" fmla="*/ 0 h 905"/>
                  <a:gd name="T48" fmla="*/ 1 w 232"/>
                  <a:gd name="T49" fmla="*/ 1 h 905"/>
                  <a:gd name="T50" fmla="*/ 1 w 232"/>
                  <a:gd name="T51" fmla="*/ 1 h 905"/>
                  <a:gd name="T52" fmla="*/ 1 w 232"/>
                  <a:gd name="T53" fmla="*/ 1 h 905"/>
                  <a:gd name="T54" fmla="*/ 1 w 232"/>
                  <a:gd name="T55" fmla="*/ 1 h 905"/>
                  <a:gd name="T56" fmla="*/ 1 w 232"/>
                  <a:gd name="T57" fmla="*/ 1 h 905"/>
                  <a:gd name="T58" fmla="*/ 1 w 232"/>
                  <a:gd name="T59" fmla="*/ 1 h 905"/>
                  <a:gd name="T60" fmla="*/ 1 w 232"/>
                  <a:gd name="T61" fmla="*/ 1 h 905"/>
                  <a:gd name="T62" fmla="*/ 0 w 232"/>
                  <a:gd name="T63" fmla="*/ 1 h 905"/>
                  <a:gd name="T64" fmla="*/ 0 w 232"/>
                  <a:gd name="T65" fmla="*/ 1 h 905"/>
                  <a:gd name="T66" fmla="*/ 0 w 232"/>
                  <a:gd name="T67" fmla="*/ 1 h 905"/>
                  <a:gd name="T68" fmla="*/ 1 w 232"/>
                  <a:gd name="T69" fmla="*/ 1 h 905"/>
                  <a:gd name="T70" fmla="*/ 1 w 232"/>
                  <a:gd name="T71" fmla="*/ 1 h 905"/>
                  <a:gd name="T72" fmla="*/ 0 w 232"/>
                  <a:gd name="T73" fmla="*/ 2 h 905"/>
                  <a:gd name="T74" fmla="*/ 0 w 232"/>
                  <a:gd name="T75" fmla="*/ 2 h 905"/>
                  <a:gd name="T76" fmla="*/ 0 w 232"/>
                  <a:gd name="T77" fmla="*/ 2 h 905"/>
                  <a:gd name="T78" fmla="*/ 0 w 232"/>
                  <a:gd name="T79" fmla="*/ 2 h 905"/>
                  <a:gd name="T80" fmla="*/ 0 w 232"/>
                  <a:gd name="T81" fmla="*/ 2 h 905"/>
                  <a:gd name="T82" fmla="*/ 0 w 232"/>
                  <a:gd name="T83" fmla="*/ 2 h 905"/>
                  <a:gd name="T84" fmla="*/ 0 w 232"/>
                  <a:gd name="T85" fmla="*/ 2 h 905"/>
                  <a:gd name="T86" fmla="*/ 0 w 232"/>
                  <a:gd name="T87" fmla="*/ 2 h 905"/>
                  <a:gd name="T88" fmla="*/ 0 w 232"/>
                  <a:gd name="T89" fmla="*/ 2 h 905"/>
                  <a:gd name="T90" fmla="*/ 0 w 232"/>
                  <a:gd name="T91" fmla="*/ 2 h 905"/>
                  <a:gd name="T92" fmla="*/ 0 w 232"/>
                  <a:gd name="T93" fmla="*/ 2 h 905"/>
                  <a:gd name="T94" fmla="*/ 0 w 232"/>
                  <a:gd name="T95" fmla="*/ 2 h 905"/>
                  <a:gd name="T96" fmla="*/ 0 w 232"/>
                  <a:gd name="T97" fmla="*/ 2 h 905"/>
                  <a:gd name="T98" fmla="*/ 0 w 232"/>
                  <a:gd name="T99" fmla="*/ 2 h 905"/>
                  <a:gd name="T100" fmla="*/ 0 w 232"/>
                  <a:gd name="T101" fmla="*/ 2 h 905"/>
                  <a:gd name="T102" fmla="*/ 0 w 232"/>
                  <a:gd name="T103" fmla="*/ 2 h 905"/>
                  <a:gd name="T104" fmla="*/ 0 w 232"/>
                  <a:gd name="T105" fmla="*/ 2 h 905"/>
                  <a:gd name="T106" fmla="*/ 0 w 232"/>
                  <a:gd name="T107" fmla="*/ 2 h 905"/>
                  <a:gd name="T108" fmla="*/ 0 w 232"/>
                  <a:gd name="T109" fmla="*/ 2 h 905"/>
                  <a:gd name="T110" fmla="*/ 0 w 232"/>
                  <a:gd name="T111" fmla="*/ 2 h 905"/>
                  <a:gd name="T112" fmla="*/ 0 w 232"/>
                  <a:gd name="T113" fmla="*/ 2 h 905"/>
                  <a:gd name="T114" fmla="*/ 0 w 232"/>
                  <a:gd name="T115" fmla="*/ 2 h 905"/>
                  <a:gd name="T116" fmla="*/ 0 w 232"/>
                  <a:gd name="T117" fmla="*/ 2 h 90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32" h="905">
                    <a:moveTo>
                      <a:pt x="166" y="26"/>
                    </a:moveTo>
                    <a:lnTo>
                      <a:pt x="164" y="22"/>
                    </a:lnTo>
                    <a:lnTo>
                      <a:pt x="163" y="18"/>
                    </a:lnTo>
                    <a:lnTo>
                      <a:pt x="163" y="15"/>
                    </a:lnTo>
                    <a:lnTo>
                      <a:pt x="164" y="11"/>
                    </a:lnTo>
                    <a:lnTo>
                      <a:pt x="167" y="8"/>
                    </a:lnTo>
                    <a:lnTo>
                      <a:pt x="170" y="5"/>
                    </a:lnTo>
                    <a:lnTo>
                      <a:pt x="175" y="3"/>
                    </a:lnTo>
                    <a:lnTo>
                      <a:pt x="182" y="1"/>
                    </a:lnTo>
                    <a:lnTo>
                      <a:pt x="189" y="0"/>
                    </a:lnTo>
                    <a:lnTo>
                      <a:pt x="195" y="0"/>
                    </a:lnTo>
                    <a:lnTo>
                      <a:pt x="199" y="1"/>
                    </a:lnTo>
                    <a:lnTo>
                      <a:pt x="202" y="4"/>
                    </a:lnTo>
                    <a:lnTo>
                      <a:pt x="204" y="6"/>
                    </a:lnTo>
                    <a:lnTo>
                      <a:pt x="205" y="10"/>
                    </a:lnTo>
                    <a:lnTo>
                      <a:pt x="207" y="14"/>
                    </a:lnTo>
                    <a:lnTo>
                      <a:pt x="207" y="17"/>
                    </a:lnTo>
                    <a:lnTo>
                      <a:pt x="166" y="26"/>
                    </a:lnTo>
                    <a:close/>
                    <a:moveTo>
                      <a:pt x="207" y="17"/>
                    </a:moveTo>
                    <a:lnTo>
                      <a:pt x="210" y="27"/>
                    </a:lnTo>
                    <a:lnTo>
                      <a:pt x="215" y="56"/>
                    </a:lnTo>
                    <a:lnTo>
                      <a:pt x="221" y="97"/>
                    </a:lnTo>
                    <a:lnTo>
                      <a:pt x="227" y="149"/>
                    </a:lnTo>
                    <a:lnTo>
                      <a:pt x="229" y="178"/>
                    </a:lnTo>
                    <a:lnTo>
                      <a:pt x="231" y="207"/>
                    </a:lnTo>
                    <a:lnTo>
                      <a:pt x="232" y="237"/>
                    </a:lnTo>
                    <a:lnTo>
                      <a:pt x="231" y="268"/>
                    </a:lnTo>
                    <a:lnTo>
                      <a:pt x="230" y="298"/>
                    </a:lnTo>
                    <a:lnTo>
                      <a:pt x="227" y="328"/>
                    </a:lnTo>
                    <a:lnTo>
                      <a:pt x="224" y="342"/>
                    </a:lnTo>
                    <a:lnTo>
                      <a:pt x="222" y="357"/>
                    </a:lnTo>
                    <a:lnTo>
                      <a:pt x="219" y="370"/>
                    </a:lnTo>
                    <a:lnTo>
                      <a:pt x="215" y="383"/>
                    </a:lnTo>
                    <a:lnTo>
                      <a:pt x="173" y="371"/>
                    </a:lnTo>
                    <a:lnTo>
                      <a:pt x="176" y="359"/>
                    </a:lnTo>
                    <a:lnTo>
                      <a:pt x="179" y="345"/>
                    </a:lnTo>
                    <a:lnTo>
                      <a:pt x="182" y="333"/>
                    </a:lnTo>
                    <a:lnTo>
                      <a:pt x="184" y="319"/>
                    </a:lnTo>
                    <a:lnTo>
                      <a:pt x="186" y="291"/>
                    </a:lnTo>
                    <a:lnTo>
                      <a:pt x="188" y="264"/>
                    </a:lnTo>
                    <a:lnTo>
                      <a:pt x="188" y="234"/>
                    </a:lnTo>
                    <a:lnTo>
                      <a:pt x="187" y="205"/>
                    </a:lnTo>
                    <a:lnTo>
                      <a:pt x="186" y="178"/>
                    </a:lnTo>
                    <a:lnTo>
                      <a:pt x="184" y="151"/>
                    </a:lnTo>
                    <a:lnTo>
                      <a:pt x="178" y="102"/>
                    </a:lnTo>
                    <a:lnTo>
                      <a:pt x="172" y="62"/>
                    </a:lnTo>
                    <a:lnTo>
                      <a:pt x="167" y="36"/>
                    </a:lnTo>
                    <a:lnTo>
                      <a:pt x="166" y="26"/>
                    </a:lnTo>
                    <a:lnTo>
                      <a:pt x="207" y="17"/>
                    </a:lnTo>
                    <a:close/>
                    <a:moveTo>
                      <a:pt x="173" y="371"/>
                    </a:moveTo>
                    <a:lnTo>
                      <a:pt x="175" y="365"/>
                    </a:lnTo>
                    <a:lnTo>
                      <a:pt x="173" y="371"/>
                    </a:lnTo>
                    <a:lnTo>
                      <a:pt x="193" y="377"/>
                    </a:lnTo>
                    <a:lnTo>
                      <a:pt x="173" y="371"/>
                    </a:lnTo>
                    <a:close/>
                    <a:moveTo>
                      <a:pt x="215" y="383"/>
                    </a:moveTo>
                    <a:lnTo>
                      <a:pt x="209" y="402"/>
                    </a:lnTo>
                    <a:lnTo>
                      <a:pt x="202" y="420"/>
                    </a:lnTo>
                    <a:lnTo>
                      <a:pt x="194" y="441"/>
                    </a:lnTo>
                    <a:lnTo>
                      <a:pt x="186" y="461"/>
                    </a:lnTo>
                    <a:lnTo>
                      <a:pt x="177" y="482"/>
                    </a:lnTo>
                    <a:lnTo>
                      <a:pt x="168" y="504"/>
                    </a:lnTo>
                    <a:lnTo>
                      <a:pt x="157" y="527"/>
                    </a:lnTo>
                    <a:lnTo>
                      <a:pt x="147" y="549"/>
                    </a:lnTo>
                    <a:lnTo>
                      <a:pt x="107" y="531"/>
                    </a:lnTo>
                    <a:lnTo>
                      <a:pt x="117" y="508"/>
                    </a:lnTo>
                    <a:lnTo>
                      <a:pt x="128" y="487"/>
                    </a:lnTo>
                    <a:lnTo>
                      <a:pt x="137" y="465"/>
                    </a:lnTo>
                    <a:lnTo>
                      <a:pt x="145" y="445"/>
                    </a:lnTo>
                    <a:lnTo>
                      <a:pt x="153" y="425"/>
                    </a:lnTo>
                    <a:lnTo>
                      <a:pt x="161" y="406"/>
                    </a:lnTo>
                    <a:lnTo>
                      <a:pt x="168" y="388"/>
                    </a:lnTo>
                    <a:lnTo>
                      <a:pt x="173" y="371"/>
                    </a:lnTo>
                    <a:lnTo>
                      <a:pt x="215" y="383"/>
                    </a:lnTo>
                    <a:close/>
                    <a:moveTo>
                      <a:pt x="147" y="549"/>
                    </a:moveTo>
                    <a:lnTo>
                      <a:pt x="129" y="592"/>
                    </a:lnTo>
                    <a:lnTo>
                      <a:pt x="109" y="635"/>
                    </a:lnTo>
                    <a:lnTo>
                      <a:pt x="91" y="679"/>
                    </a:lnTo>
                    <a:lnTo>
                      <a:pt x="74" y="723"/>
                    </a:lnTo>
                    <a:lnTo>
                      <a:pt x="67" y="745"/>
                    </a:lnTo>
                    <a:lnTo>
                      <a:pt x="61" y="765"/>
                    </a:lnTo>
                    <a:lnTo>
                      <a:pt x="56" y="787"/>
                    </a:lnTo>
                    <a:lnTo>
                      <a:pt x="51" y="806"/>
                    </a:lnTo>
                    <a:lnTo>
                      <a:pt x="48" y="826"/>
                    </a:lnTo>
                    <a:lnTo>
                      <a:pt x="45" y="846"/>
                    </a:lnTo>
                    <a:lnTo>
                      <a:pt x="44" y="864"/>
                    </a:lnTo>
                    <a:lnTo>
                      <a:pt x="44" y="882"/>
                    </a:lnTo>
                    <a:lnTo>
                      <a:pt x="0" y="884"/>
                    </a:lnTo>
                    <a:lnTo>
                      <a:pt x="0" y="864"/>
                    </a:lnTo>
                    <a:lnTo>
                      <a:pt x="1" y="844"/>
                    </a:lnTo>
                    <a:lnTo>
                      <a:pt x="4" y="823"/>
                    </a:lnTo>
                    <a:lnTo>
                      <a:pt x="7" y="802"/>
                    </a:lnTo>
                    <a:lnTo>
                      <a:pt x="12" y="780"/>
                    </a:lnTo>
                    <a:lnTo>
                      <a:pt x="18" y="758"/>
                    </a:lnTo>
                    <a:lnTo>
                      <a:pt x="24" y="735"/>
                    </a:lnTo>
                    <a:lnTo>
                      <a:pt x="32" y="713"/>
                    </a:lnTo>
                    <a:lnTo>
                      <a:pt x="49" y="667"/>
                    </a:lnTo>
                    <a:lnTo>
                      <a:pt x="67" y="621"/>
                    </a:lnTo>
                    <a:lnTo>
                      <a:pt x="88" y="576"/>
                    </a:lnTo>
                    <a:lnTo>
                      <a:pt x="107" y="531"/>
                    </a:lnTo>
                    <a:lnTo>
                      <a:pt x="147" y="549"/>
                    </a:lnTo>
                    <a:close/>
                    <a:moveTo>
                      <a:pt x="44" y="882"/>
                    </a:moveTo>
                    <a:lnTo>
                      <a:pt x="44" y="886"/>
                    </a:lnTo>
                    <a:lnTo>
                      <a:pt x="44" y="890"/>
                    </a:lnTo>
                    <a:lnTo>
                      <a:pt x="43" y="894"/>
                    </a:lnTo>
                    <a:lnTo>
                      <a:pt x="42" y="897"/>
                    </a:lnTo>
                    <a:lnTo>
                      <a:pt x="40" y="900"/>
                    </a:lnTo>
                    <a:lnTo>
                      <a:pt x="36" y="902"/>
                    </a:lnTo>
                    <a:lnTo>
                      <a:pt x="30" y="904"/>
                    </a:lnTo>
                    <a:lnTo>
                      <a:pt x="23" y="905"/>
                    </a:lnTo>
                    <a:lnTo>
                      <a:pt x="16" y="904"/>
                    </a:lnTo>
                    <a:lnTo>
                      <a:pt x="10" y="903"/>
                    </a:lnTo>
                    <a:lnTo>
                      <a:pt x="6" y="901"/>
                    </a:lnTo>
                    <a:lnTo>
                      <a:pt x="4" y="899"/>
                    </a:lnTo>
                    <a:lnTo>
                      <a:pt x="2" y="896"/>
                    </a:lnTo>
                    <a:lnTo>
                      <a:pt x="1" y="892"/>
                    </a:lnTo>
                    <a:lnTo>
                      <a:pt x="0" y="888"/>
                    </a:lnTo>
                    <a:lnTo>
                      <a:pt x="0" y="884"/>
                    </a:lnTo>
                    <a:lnTo>
                      <a:pt x="44" y="882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96" name="Freeform 793">
                <a:extLst>
                  <a:ext uri="{FF2B5EF4-FFF2-40B4-BE49-F238E27FC236}">
                    <a16:creationId xmlns:a16="http://schemas.microsoft.com/office/drawing/2014/main" id="{A332C6EB-D3C8-4FBD-9095-7D0751F385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25" y="1713"/>
                <a:ext cx="12" cy="28"/>
              </a:xfrm>
              <a:custGeom>
                <a:avLst/>
                <a:gdLst>
                  <a:gd name="T0" fmla="*/ 0 w 218"/>
                  <a:gd name="T1" fmla="*/ 0 h 532"/>
                  <a:gd name="T2" fmla="*/ 0 w 218"/>
                  <a:gd name="T3" fmla="*/ 0 h 532"/>
                  <a:gd name="T4" fmla="*/ 0 w 218"/>
                  <a:gd name="T5" fmla="*/ 0 h 532"/>
                  <a:gd name="T6" fmla="*/ 0 w 218"/>
                  <a:gd name="T7" fmla="*/ 0 h 532"/>
                  <a:gd name="T8" fmla="*/ 0 w 218"/>
                  <a:gd name="T9" fmla="*/ 0 h 532"/>
                  <a:gd name="T10" fmla="*/ 0 w 218"/>
                  <a:gd name="T11" fmla="*/ 0 h 532"/>
                  <a:gd name="T12" fmla="*/ 0 w 218"/>
                  <a:gd name="T13" fmla="*/ 0 h 532"/>
                  <a:gd name="T14" fmla="*/ 0 w 218"/>
                  <a:gd name="T15" fmla="*/ 0 h 532"/>
                  <a:gd name="T16" fmla="*/ 0 w 218"/>
                  <a:gd name="T17" fmla="*/ 0 h 532"/>
                  <a:gd name="T18" fmla="*/ 0 w 218"/>
                  <a:gd name="T19" fmla="*/ 0 h 532"/>
                  <a:gd name="T20" fmla="*/ 0 w 218"/>
                  <a:gd name="T21" fmla="*/ 0 h 532"/>
                  <a:gd name="T22" fmla="*/ 0 w 218"/>
                  <a:gd name="T23" fmla="*/ 0 h 532"/>
                  <a:gd name="T24" fmla="*/ 0 w 218"/>
                  <a:gd name="T25" fmla="*/ 1 h 532"/>
                  <a:gd name="T26" fmla="*/ 0 w 218"/>
                  <a:gd name="T27" fmla="*/ 1 h 532"/>
                  <a:gd name="T28" fmla="*/ 1 w 218"/>
                  <a:gd name="T29" fmla="*/ 1 h 532"/>
                  <a:gd name="T30" fmla="*/ 1 w 218"/>
                  <a:gd name="T31" fmla="*/ 1 h 532"/>
                  <a:gd name="T32" fmla="*/ 1 w 218"/>
                  <a:gd name="T33" fmla="*/ 1 h 532"/>
                  <a:gd name="T34" fmla="*/ 1 w 218"/>
                  <a:gd name="T35" fmla="*/ 1 h 532"/>
                  <a:gd name="T36" fmla="*/ 0 w 218"/>
                  <a:gd name="T37" fmla="*/ 1 h 532"/>
                  <a:gd name="T38" fmla="*/ 0 w 218"/>
                  <a:gd name="T39" fmla="*/ 1 h 532"/>
                  <a:gd name="T40" fmla="*/ 0 w 218"/>
                  <a:gd name="T41" fmla="*/ 1 h 532"/>
                  <a:gd name="T42" fmla="*/ 0 w 218"/>
                  <a:gd name="T43" fmla="*/ 1 h 532"/>
                  <a:gd name="T44" fmla="*/ 0 w 218"/>
                  <a:gd name="T45" fmla="*/ 1 h 532"/>
                  <a:gd name="T46" fmla="*/ 0 w 218"/>
                  <a:gd name="T47" fmla="*/ 0 h 532"/>
                  <a:gd name="T48" fmla="*/ 0 w 218"/>
                  <a:gd name="T49" fmla="*/ 0 h 532"/>
                  <a:gd name="T50" fmla="*/ 0 w 218"/>
                  <a:gd name="T51" fmla="*/ 0 h 532"/>
                  <a:gd name="T52" fmla="*/ 1 w 218"/>
                  <a:gd name="T53" fmla="*/ 1 h 532"/>
                  <a:gd name="T54" fmla="*/ 1 w 218"/>
                  <a:gd name="T55" fmla="*/ 1 h 532"/>
                  <a:gd name="T56" fmla="*/ 1 w 218"/>
                  <a:gd name="T57" fmla="*/ 1 h 532"/>
                  <a:gd name="T58" fmla="*/ 1 w 218"/>
                  <a:gd name="T59" fmla="*/ 1 h 532"/>
                  <a:gd name="T60" fmla="*/ 1 w 218"/>
                  <a:gd name="T61" fmla="*/ 1 h 532"/>
                  <a:gd name="T62" fmla="*/ 1 w 218"/>
                  <a:gd name="T63" fmla="*/ 1 h 532"/>
                  <a:gd name="T64" fmla="*/ 1 w 218"/>
                  <a:gd name="T65" fmla="*/ 1 h 532"/>
                  <a:gd name="T66" fmla="*/ 1 w 218"/>
                  <a:gd name="T67" fmla="*/ 1 h 532"/>
                  <a:gd name="T68" fmla="*/ 1 w 218"/>
                  <a:gd name="T69" fmla="*/ 1 h 53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18" h="532">
                    <a:moveTo>
                      <a:pt x="5" y="35"/>
                    </a:moveTo>
                    <a:lnTo>
                      <a:pt x="3" y="32"/>
                    </a:lnTo>
                    <a:lnTo>
                      <a:pt x="1" y="28"/>
                    </a:lnTo>
                    <a:lnTo>
                      <a:pt x="0" y="25"/>
                    </a:lnTo>
                    <a:lnTo>
                      <a:pt x="0" y="21"/>
                    </a:lnTo>
                    <a:lnTo>
                      <a:pt x="1" y="17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3" y="5"/>
                    </a:lnTo>
                    <a:lnTo>
                      <a:pt x="19" y="2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3" y="2"/>
                    </a:lnTo>
                    <a:lnTo>
                      <a:pt x="36" y="4"/>
                    </a:lnTo>
                    <a:lnTo>
                      <a:pt x="39" y="6"/>
                    </a:lnTo>
                    <a:lnTo>
                      <a:pt x="41" y="10"/>
                    </a:lnTo>
                    <a:lnTo>
                      <a:pt x="43" y="14"/>
                    </a:lnTo>
                    <a:lnTo>
                      <a:pt x="5" y="35"/>
                    </a:lnTo>
                    <a:close/>
                    <a:moveTo>
                      <a:pt x="43" y="14"/>
                    </a:moveTo>
                    <a:lnTo>
                      <a:pt x="50" y="26"/>
                    </a:lnTo>
                    <a:lnTo>
                      <a:pt x="68" y="61"/>
                    </a:lnTo>
                    <a:lnTo>
                      <a:pt x="81" y="85"/>
                    </a:lnTo>
                    <a:lnTo>
                      <a:pt x="94" y="113"/>
                    </a:lnTo>
                    <a:lnTo>
                      <a:pt x="108" y="145"/>
                    </a:lnTo>
                    <a:lnTo>
                      <a:pt x="124" y="179"/>
                    </a:lnTo>
                    <a:lnTo>
                      <a:pt x="140" y="217"/>
                    </a:lnTo>
                    <a:lnTo>
                      <a:pt x="155" y="256"/>
                    </a:lnTo>
                    <a:lnTo>
                      <a:pt x="170" y="297"/>
                    </a:lnTo>
                    <a:lnTo>
                      <a:pt x="183" y="339"/>
                    </a:lnTo>
                    <a:lnTo>
                      <a:pt x="195" y="382"/>
                    </a:lnTo>
                    <a:lnTo>
                      <a:pt x="206" y="425"/>
                    </a:lnTo>
                    <a:lnTo>
                      <a:pt x="210" y="446"/>
                    </a:lnTo>
                    <a:lnTo>
                      <a:pt x="213" y="468"/>
                    </a:lnTo>
                    <a:lnTo>
                      <a:pt x="216" y="488"/>
                    </a:lnTo>
                    <a:lnTo>
                      <a:pt x="218" y="509"/>
                    </a:lnTo>
                    <a:lnTo>
                      <a:pt x="174" y="513"/>
                    </a:lnTo>
                    <a:lnTo>
                      <a:pt x="172" y="492"/>
                    </a:lnTo>
                    <a:lnTo>
                      <a:pt x="169" y="473"/>
                    </a:lnTo>
                    <a:lnTo>
                      <a:pt x="166" y="453"/>
                    </a:lnTo>
                    <a:lnTo>
                      <a:pt x="162" y="432"/>
                    </a:lnTo>
                    <a:lnTo>
                      <a:pt x="152" y="390"/>
                    </a:lnTo>
                    <a:lnTo>
                      <a:pt x="140" y="349"/>
                    </a:lnTo>
                    <a:lnTo>
                      <a:pt x="128" y="309"/>
                    </a:lnTo>
                    <a:lnTo>
                      <a:pt x="114" y="269"/>
                    </a:lnTo>
                    <a:lnTo>
                      <a:pt x="98" y="232"/>
                    </a:lnTo>
                    <a:lnTo>
                      <a:pt x="84" y="196"/>
                    </a:lnTo>
                    <a:lnTo>
                      <a:pt x="68" y="162"/>
                    </a:lnTo>
                    <a:lnTo>
                      <a:pt x="54" y="131"/>
                    </a:lnTo>
                    <a:lnTo>
                      <a:pt x="41" y="104"/>
                    </a:lnTo>
                    <a:lnTo>
                      <a:pt x="30" y="80"/>
                    </a:lnTo>
                    <a:lnTo>
                      <a:pt x="12" y="47"/>
                    </a:lnTo>
                    <a:lnTo>
                      <a:pt x="5" y="35"/>
                    </a:lnTo>
                    <a:lnTo>
                      <a:pt x="43" y="14"/>
                    </a:lnTo>
                    <a:close/>
                    <a:moveTo>
                      <a:pt x="218" y="509"/>
                    </a:moveTo>
                    <a:lnTo>
                      <a:pt x="218" y="513"/>
                    </a:lnTo>
                    <a:lnTo>
                      <a:pt x="218" y="517"/>
                    </a:lnTo>
                    <a:lnTo>
                      <a:pt x="218" y="521"/>
                    </a:lnTo>
                    <a:lnTo>
                      <a:pt x="216" y="524"/>
                    </a:lnTo>
                    <a:lnTo>
                      <a:pt x="214" y="527"/>
                    </a:lnTo>
                    <a:lnTo>
                      <a:pt x="210" y="530"/>
                    </a:lnTo>
                    <a:lnTo>
                      <a:pt x="205" y="531"/>
                    </a:lnTo>
                    <a:lnTo>
                      <a:pt x="197" y="532"/>
                    </a:lnTo>
                    <a:lnTo>
                      <a:pt x="190" y="532"/>
                    </a:lnTo>
                    <a:lnTo>
                      <a:pt x="184" y="531"/>
                    </a:lnTo>
                    <a:lnTo>
                      <a:pt x="181" y="530"/>
                    </a:lnTo>
                    <a:lnTo>
                      <a:pt x="178" y="527"/>
                    </a:lnTo>
                    <a:lnTo>
                      <a:pt x="176" y="524"/>
                    </a:lnTo>
                    <a:lnTo>
                      <a:pt x="175" y="520"/>
                    </a:lnTo>
                    <a:lnTo>
                      <a:pt x="174" y="517"/>
                    </a:lnTo>
                    <a:lnTo>
                      <a:pt x="174" y="513"/>
                    </a:lnTo>
                    <a:lnTo>
                      <a:pt x="218" y="509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97" name="Freeform 794">
                <a:extLst>
                  <a:ext uri="{FF2B5EF4-FFF2-40B4-BE49-F238E27FC236}">
                    <a16:creationId xmlns:a16="http://schemas.microsoft.com/office/drawing/2014/main" id="{32D74F50-518C-435E-949D-D1F95C0281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43" y="1635"/>
                <a:ext cx="21" cy="29"/>
              </a:xfrm>
              <a:custGeom>
                <a:avLst/>
                <a:gdLst>
                  <a:gd name="T0" fmla="*/ 1 w 411"/>
                  <a:gd name="T1" fmla="*/ 0 h 551"/>
                  <a:gd name="T2" fmla="*/ 1 w 411"/>
                  <a:gd name="T3" fmla="*/ 0 h 551"/>
                  <a:gd name="T4" fmla="*/ 1 w 411"/>
                  <a:gd name="T5" fmla="*/ 0 h 551"/>
                  <a:gd name="T6" fmla="*/ 1 w 411"/>
                  <a:gd name="T7" fmla="*/ 0 h 551"/>
                  <a:gd name="T8" fmla="*/ 1 w 411"/>
                  <a:gd name="T9" fmla="*/ 0 h 551"/>
                  <a:gd name="T10" fmla="*/ 1 w 411"/>
                  <a:gd name="T11" fmla="*/ 0 h 551"/>
                  <a:gd name="T12" fmla="*/ 1 w 411"/>
                  <a:gd name="T13" fmla="*/ 0 h 551"/>
                  <a:gd name="T14" fmla="*/ 1 w 411"/>
                  <a:gd name="T15" fmla="*/ 0 h 551"/>
                  <a:gd name="T16" fmla="*/ 1 w 411"/>
                  <a:gd name="T17" fmla="*/ 0 h 551"/>
                  <a:gd name="T18" fmla="*/ 1 w 411"/>
                  <a:gd name="T19" fmla="*/ 0 h 551"/>
                  <a:gd name="T20" fmla="*/ 1 w 411"/>
                  <a:gd name="T21" fmla="*/ 0 h 551"/>
                  <a:gd name="T22" fmla="*/ 1 w 411"/>
                  <a:gd name="T23" fmla="*/ 0 h 551"/>
                  <a:gd name="T24" fmla="*/ 1 w 411"/>
                  <a:gd name="T25" fmla="*/ 0 h 551"/>
                  <a:gd name="T26" fmla="*/ 1 w 411"/>
                  <a:gd name="T27" fmla="*/ 1 h 551"/>
                  <a:gd name="T28" fmla="*/ 1 w 411"/>
                  <a:gd name="T29" fmla="*/ 1 h 551"/>
                  <a:gd name="T30" fmla="*/ 1 w 411"/>
                  <a:gd name="T31" fmla="*/ 1 h 551"/>
                  <a:gd name="T32" fmla="*/ 1 w 411"/>
                  <a:gd name="T33" fmla="*/ 1 h 551"/>
                  <a:gd name="T34" fmla="*/ 1 w 411"/>
                  <a:gd name="T35" fmla="*/ 0 h 551"/>
                  <a:gd name="T36" fmla="*/ 1 w 411"/>
                  <a:gd name="T37" fmla="*/ 0 h 551"/>
                  <a:gd name="T38" fmla="*/ 1 w 411"/>
                  <a:gd name="T39" fmla="*/ 0 h 551"/>
                  <a:gd name="T40" fmla="*/ 1 w 411"/>
                  <a:gd name="T41" fmla="*/ 0 h 551"/>
                  <a:gd name="T42" fmla="*/ 1 w 411"/>
                  <a:gd name="T43" fmla="*/ 0 h 551"/>
                  <a:gd name="T44" fmla="*/ 1 w 411"/>
                  <a:gd name="T45" fmla="*/ 1 h 551"/>
                  <a:gd name="T46" fmla="*/ 1 w 411"/>
                  <a:gd name="T47" fmla="*/ 1 h 551"/>
                  <a:gd name="T48" fmla="*/ 1 w 411"/>
                  <a:gd name="T49" fmla="*/ 1 h 551"/>
                  <a:gd name="T50" fmla="*/ 1 w 411"/>
                  <a:gd name="T51" fmla="*/ 1 h 551"/>
                  <a:gd name="T52" fmla="*/ 1 w 411"/>
                  <a:gd name="T53" fmla="*/ 1 h 551"/>
                  <a:gd name="T54" fmla="*/ 1 w 411"/>
                  <a:gd name="T55" fmla="*/ 1 h 551"/>
                  <a:gd name="T56" fmla="*/ 1 w 411"/>
                  <a:gd name="T57" fmla="*/ 1 h 551"/>
                  <a:gd name="T58" fmla="*/ 1 w 411"/>
                  <a:gd name="T59" fmla="*/ 1 h 551"/>
                  <a:gd name="T60" fmla="*/ 1 w 411"/>
                  <a:gd name="T61" fmla="*/ 1 h 551"/>
                  <a:gd name="T62" fmla="*/ 1 w 411"/>
                  <a:gd name="T63" fmla="*/ 1 h 551"/>
                  <a:gd name="T64" fmla="*/ 1 w 411"/>
                  <a:gd name="T65" fmla="*/ 1 h 551"/>
                  <a:gd name="T66" fmla="*/ 1 w 411"/>
                  <a:gd name="T67" fmla="*/ 1 h 551"/>
                  <a:gd name="T68" fmla="*/ 1 w 411"/>
                  <a:gd name="T69" fmla="*/ 1 h 551"/>
                  <a:gd name="T70" fmla="*/ 1 w 411"/>
                  <a:gd name="T71" fmla="*/ 2 h 551"/>
                  <a:gd name="T72" fmla="*/ 1 w 411"/>
                  <a:gd name="T73" fmla="*/ 1 h 551"/>
                  <a:gd name="T74" fmla="*/ 1 w 411"/>
                  <a:gd name="T75" fmla="*/ 1 h 551"/>
                  <a:gd name="T76" fmla="*/ 1 w 411"/>
                  <a:gd name="T77" fmla="*/ 1 h 551"/>
                  <a:gd name="T78" fmla="*/ 0 w 411"/>
                  <a:gd name="T79" fmla="*/ 1 h 551"/>
                  <a:gd name="T80" fmla="*/ 0 w 411"/>
                  <a:gd name="T81" fmla="*/ 1 h 551"/>
                  <a:gd name="T82" fmla="*/ 0 w 411"/>
                  <a:gd name="T83" fmla="*/ 1 h 551"/>
                  <a:gd name="T84" fmla="*/ 0 w 411"/>
                  <a:gd name="T85" fmla="*/ 0 h 551"/>
                  <a:gd name="T86" fmla="*/ 0 w 411"/>
                  <a:gd name="T87" fmla="*/ 0 h 551"/>
                  <a:gd name="T88" fmla="*/ 0 w 411"/>
                  <a:gd name="T89" fmla="*/ 0 h 551"/>
                  <a:gd name="T90" fmla="*/ 0 w 411"/>
                  <a:gd name="T91" fmla="*/ 0 h 551"/>
                  <a:gd name="T92" fmla="*/ 0 w 411"/>
                  <a:gd name="T93" fmla="*/ 0 h 551"/>
                  <a:gd name="T94" fmla="*/ 0 w 411"/>
                  <a:gd name="T95" fmla="*/ 0 h 551"/>
                  <a:gd name="T96" fmla="*/ 0 w 411"/>
                  <a:gd name="T97" fmla="*/ 0 h 551"/>
                  <a:gd name="T98" fmla="*/ 0 w 411"/>
                  <a:gd name="T99" fmla="*/ 1 h 551"/>
                  <a:gd name="T100" fmla="*/ 0 w 411"/>
                  <a:gd name="T101" fmla="*/ 1 h 551"/>
                  <a:gd name="T102" fmla="*/ 1 w 411"/>
                  <a:gd name="T103" fmla="*/ 1 h 551"/>
                  <a:gd name="T104" fmla="*/ 1 w 411"/>
                  <a:gd name="T105" fmla="*/ 1 h 551"/>
                  <a:gd name="T106" fmla="*/ 1 w 411"/>
                  <a:gd name="T107" fmla="*/ 1 h 551"/>
                  <a:gd name="T108" fmla="*/ 0 w 411"/>
                  <a:gd name="T109" fmla="*/ 0 h 551"/>
                  <a:gd name="T110" fmla="*/ 0 w 411"/>
                  <a:gd name="T111" fmla="*/ 0 h 551"/>
                  <a:gd name="T112" fmla="*/ 0 w 411"/>
                  <a:gd name="T113" fmla="*/ 0 h 551"/>
                  <a:gd name="T114" fmla="*/ 0 w 411"/>
                  <a:gd name="T115" fmla="*/ 0 h 551"/>
                  <a:gd name="T116" fmla="*/ 0 w 411"/>
                  <a:gd name="T117" fmla="*/ 0 h 551"/>
                  <a:gd name="T118" fmla="*/ 0 w 411"/>
                  <a:gd name="T119" fmla="*/ 0 h 551"/>
                  <a:gd name="T120" fmla="*/ 0 w 411"/>
                  <a:gd name="T121" fmla="*/ 0 h 551"/>
                  <a:gd name="T122" fmla="*/ 0 w 411"/>
                  <a:gd name="T123" fmla="*/ 0 h 551"/>
                  <a:gd name="T124" fmla="*/ 0 w 411"/>
                  <a:gd name="T125" fmla="*/ 0 h 55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11" h="551">
                    <a:moveTo>
                      <a:pt x="369" y="11"/>
                    </a:moveTo>
                    <a:lnTo>
                      <a:pt x="371" y="8"/>
                    </a:lnTo>
                    <a:lnTo>
                      <a:pt x="374" y="5"/>
                    </a:lnTo>
                    <a:lnTo>
                      <a:pt x="377" y="3"/>
                    </a:lnTo>
                    <a:lnTo>
                      <a:pt x="380" y="1"/>
                    </a:lnTo>
                    <a:lnTo>
                      <a:pt x="383" y="0"/>
                    </a:lnTo>
                    <a:lnTo>
                      <a:pt x="388" y="1"/>
                    </a:lnTo>
                    <a:lnTo>
                      <a:pt x="393" y="3"/>
                    </a:lnTo>
                    <a:lnTo>
                      <a:pt x="399" y="7"/>
                    </a:lnTo>
                    <a:lnTo>
                      <a:pt x="404" y="11"/>
                    </a:lnTo>
                    <a:lnTo>
                      <a:pt x="408" y="16"/>
                    </a:lnTo>
                    <a:lnTo>
                      <a:pt x="410" y="19"/>
                    </a:lnTo>
                    <a:lnTo>
                      <a:pt x="411" y="23"/>
                    </a:lnTo>
                    <a:lnTo>
                      <a:pt x="410" y="27"/>
                    </a:lnTo>
                    <a:lnTo>
                      <a:pt x="408" y="30"/>
                    </a:lnTo>
                    <a:lnTo>
                      <a:pt x="406" y="33"/>
                    </a:lnTo>
                    <a:lnTo>
                      <a:pt x="403" y="38"/>
                    </a:lnTo>
                    <a:lnTo>
                      <a:pt x="369" y="11"/>
                    </a:lnTo>
                    <a:close/>
                    <a:moveTo>
                      <a:pt x="403" y="38"/>
                    </a:moveTo>
                    <a:lnTo>
                      <a:pt x="400" y="43"/>
                    </a:lnTo>
                    <a:lnTo>
                      <a:pt x="390" y="57"/>
                    </a:lnTo>
                    <a:lnTo>
                      <a:pt x="377" y="80"/>
                    </a:lnTo>
                    <a:lnTo>
                      <a:pt x="360" y="108"/>
                    </a:lnTo>
                    <a:lnTo>
                      <a:pt x="352" y="124"/>
                    </a:lnTo>
                    <a:lnTo>
                      <a:pt x="345" y="140"/>
                    </a:lnTo>
                    <a:lnTo>
                      <a:pt x="338" y="157"/>
                    </a:lnTo>
                    <a:lnTo>
                      <a:pt x="331" y="176"/>
                    </a:lnTo>
                    <a:lnTo>
                      <a:pt x="326" y="193"/>
                    </a:lnTo>
                    <a:lnTo>
                      <a:pt x="321" y="212"/>
                    </a:lnTo>
                    <a:lnTo>
                      <a:pt x="318" y="229"/>
                    </a:lnTo>
                    <a:lnTo>
                      <a:pt x="317" y="246"/>
                    </a:lnTo>
                    <a:lnTo>
                      <a:pt x="273" y="246"/>
                    </a:lnTo>
                    <a:lnTo>
                      <a:pt x="274" y="226"/>
                    </a:lnTo>
                    <a:lnTo>
                      <a:pt x="277" y="206"/>
                    </a:lnTo>
                    <a:lnTo>
                      <a:pt x="283" y="186"/>
                    </a:lnTo>
                    <a:lnTo>
                      <a:pt x="289" y="165"/>
                    </a:lnTo>
                    <a:lnTo>
                      <a:pt x="296" y="145"/>
                    </a:lnTo>
                    <a:lnTo>
                      <a:pt x="303" y="126"/>
                    </a:lnTo>
                    <a:lnTo>
                      <a:pt x="312" y="107"/>
                    </a:lnTo>
                    <a:lnTo>
                      <a:pt x="320" y="90"/>
                    </a:lnTo>
                    <a:lnTo>
                      <a:pt x="338" y="58"/>
                    </a:lnTo>
                    <a:lnTo>
                      <a:pt x="353" y="33"/>
                    </a:lnTo>
                    <a:lnTo>
                      <a:pt x="364" y="17"/>
                    </a:lnTo>
                    <a:lnTo>
                      <a:pt x="369" y="11"/>
                    </a:lnTo>
                    <a:lnTo>
                      <a:pt x="403" y="38"/>
                    </a:lnTo>
                    <a:close/>
                    <a:moveTo>
                      <a:pt x="317" y="246"/>
                    </a:moveTo>
                    <a:lnTo>
                      <a:pt x="316" y="266"/>
                    </a:lnTo>
                    <a:lnTo>
                      <a:pt x="314" y="287"/>
                    </a:lnTo>
                    <a:lnTo>
                      <a:pt x="311" y="309"/>
                    </a:lnTo>
                    <a:lnTo>
                      <a:pt x="307" y="330"/>
                    </a:lnTo>
                    <a:lnTo>
                      <a:pt x="302" y="352"/>
                    </a:lnTo>
                    <a:lnTo>
                      <a:pt x="297" y="373"/>
                    </a:lnTo>
                    <a:lnTo>
                      <a:pt x="291" y="394"/>
                    </a:lnTo>
                    <a:lnTo>
                      <a:pt x="285" y="413"/>
                    </a:lnTo>
                    <a:lnTo>
                      <a:pt x="272" y="449"/>
                    </a:lnTo>
                    <a:lnTo>
                      <a:pt x="261" y="478"/>
                    </a:lnTo>
                    <a:lnTo>
                      <a:pt x="254" y="496"/>
                    </a:lnTo>
                    <a:lnTo>
                      <a:pt x="251" y="503"/>
                    </a:lnTo>
                    <a:lnTo>
                      <a:pt x="211" y="486"/>
                    </a:lnTo>
                    <a:lnTo>
                      <a:pt x="214" y="479"/>
                    </a:lnTo>
                    <a:lnTo>
                      <a:pt x="221" y="461"/>
                    </a:lnTo>
                    <a:lnTo>
                      <a:pt x="230" y="435"/>
                    </a:lnTo>
                    <a:lnTo>
                      <a:pt x="243" y="402"/>
                    </a:lnTo>
                    <a:lnTo>
                      <a:pt x="254" y="364"/>
                    </a:lnTo>
                    <a:lnTo>
                      <a:pt x="264" y="324"/>
                    </a:lnTo>
                    <a:lnTo>
                      <a:pt x="268" y="304"/>
                    </a:lnTo>
                    <a:lnTo>
                      <a:pt x="271" y="284"/>
                    </a:lnTo>
                    <a:lnTo>
                      <a:pt x="272" y="265"/>
                    </a:lnTo>
                    <a:lnTo>
                      <a:pt x="273" y="246"/>
                    </a:lnTo>
                    <a:lnTo>
                      <a:pt x="317" y="246"/>
                    </a:lnTo>
                    <a:close/>
                    <a:moveTo>
                      <a:pt x="251" y="503"/>
                    </a:moveTo>
                    <a:lnTo>
                      <a:pt x="230" y="551"/>
                    </a:lnTo>
                    <a:lnTo>
                      <a:pt x="211" y="502"/>
                    </a:lnTo>
                    <a:lnTo>
                      <a:pt x="231" y="494"/>
                    </a:lnTo>
                    <a:lnTo>
                      <a:pt x="251" y="503"/>
                    </a:lnTo>
                    <a:close/>
                    <a:moveTo>
                      <a:pt x="211" y="502"/>
                    </a:moveTo>
                    <a:lnTo>
                      <a:pt x="205" y="487"/>
                    </a:lnTo>
                    <a:lnTo>
                      <a:pt x="187" y="448"/>
                    </a:lnTo>
                    <a:lnTo>
                      <a:pt x="164" y="392"/>
                    </a:lnTo>
                    <a:lnTo>
                      <a:pt x="134" y="326"/>
                    </a:lnTo>
                    <a:lnTo>
                      <a:pt x="118" y="292"/>
                    </a:lnTo>
                    <a:lnTo>
                      <a:pt x="101" y="261"/>
                    </a:lnTo>
                    <a:lnTo>
                      <a:pt x="85" y="229"/>
                    </a:lnTo>
                    <a:lnTo>
                      <a:pt x="70" y="201"/>
                    </a:lnTo>
                    <a:lnTo>
                      <a:pt x="54" y="177"/>
                    </a:lnTo>
                    <a:lnTo>
                      <a:pt x="40" y="157"/>
                    </a:lnTo>
                    <a:lnTo>
                      <a:pt x="34" y="149"/>
                    </a:lnTo>
                    <a:lnTo>
                      <a:pt x="27" y="143"/>
                    </a:lnTo>
                    <a:lnTo>
                      <a:pt x="22" y="138"/>
                    </a:lnTo>
                    <a:lnTo>
                      <a:pt x="16" y="136"/>
                    </a:lnTo>
                    <a:lnTo>
                      <a:pt x="31" y="95"/>
                    </a:lnTo>
                    <a:lnTo>
                      <a:pt x="38" y="98"/>
                    </a:lnTo>
                    <a:lnTo>
                      <a:pt x="46" y="103"/>
                    </a:lnTo>
                    <a:lnTo>
                      <a:pt x="53" y="110"/>
                    </a:lnTo>
                    <a:lnTo>
                      <a:pt x="61" y="119"/>
                    </a:lnTo>
                    <a:lnTo>
                      <a:pt x="70" y="129"/>
                    </a:lnTo>
                    <a:lnTo>
                      <a:pt x="79" y="141"/>
                    </a:lnTo>
                    <a:lnTo>
                      <a:pt x="87" y="153"/>
                    </a:lnTo>
                    <a:lnTo>
                      <a:pt x="96" y="166"/>
                    </a:lnTo>
                    <a:lnTo>
                      <a:pt x="115" y="197"/>
                    </a:lnTo>
                    <a:lnTo>
                      <a:pt x="133" y="230"/>
                    </a:lnTo>
                    <a:lnTo>
                      <a:pt x="152" y="265"/>
                    </a:lnTo>
                    <a:lnTo>
                      <a:pt x="169" y="300"/>
                    </a:lnTo>
                    <a:lnTo>
                      <a:pt x="201" y="369"/>
                    </a:lnTo>
                    <a:lnTo>
                      <a:pt x="227" y="428"/>
                    </a:lnTo>
                    <a:lnTo>
                      <a:pt x="245" y="470"/>
                    </a:lnTo>
                    <a:lnTo>
                      <a:pt x="251" y="486"/>
                    </a:lnTo>
                    <a:lnTo>
                      <a:pt x="211" y="502"/>
                    </a:lnTo>
                    <a:close/>
                    <a:moveTo>
                      <a:pt x="16" y="136"/>
                    </a:moveTo>
                    <a:lnTo>
                      <a:pt x="12" y="134"/>
                    </a:lnTo>
                    <a:lnTo>
                      <a:pt x="8" y="133"/>
                    </a:lnTo>
                    <a:lnTo>
                      <a:pt x="5" y="131"/>
                    </a:lnTo>
                    <a:lnTo>
                      <a:pt x="3" y="128"/>
                    </a:lnTo>
                    <a:lnTo>
                      <a:pt x="1" y="125"/>
                    </a:lnTo>
                    <a:lnTo>
                      <a:pt x="0" y="119"/>
                    </a:lnTo>
                    <a:lnTo>
                      <a:pt x="1" y="114"/>
                    </a:lnTo>
                    <a:lnTo>
                      <a:pt x="3" y="107"/>
                    </a:lnTo>
                    <a:lnTo>
                      <a:pt x="6" y="101"/>
                    </a:lnTo>
                    <a:lnTo>
                      <a:pt x="9" y="96"/>
                    </a:lnTo>
                    <a:lnTo>
                      <a:pt x="12" y="93"/>
                    </a:lnTo>
                    <a:lnTo>
                      <a:pt x="16" y="92"/>
                    </a:lnTo>
                    <a:lnTo>
                      <a:pt x="20" y="92"/>
                    </a:lnTo>
                    <a:lnTo>
                      <a:pt x="24" y="92"/>
                    </a:lnTo>
                    <a:lnTo>
                      <a:pt x="27" y="93"/>
                    </a:lnTo>
                    <a:lnTo>
                      <a:pt x="31" y="95"/>
                    </a:lnTo>
                    <a:lnTo>
                      <a:pt x="16" y="136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98" name="Freeform 795">
                <a:extLst>
                  <a:ext uri="{FF2B5EF4-FFF2-40B4-BE49-F238E27FC236}">
                    <a16:creationId xmlns:a16="http://schemas.microsoft.com/office/drawing/2014/main" id="{4ABA337E-443E-440B-9CC3-4090938131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13" y="1598"/>
                <a:ext cx="37" cy="36"/>
              </a:xfrm>
              <a:custGeom>
                <a:avLst/>
                <a:gdLst>
                  <a:gd name="T0" fmla="*/ 0 w 706"/>
                  <a:gd name="T1" fmla="*/ 1 h 700"/>
                  <a:gd name="T2" fmla="*/ 0 w 706"/>
                  <a:gd name="T3" fmla="*/ 1 h 700"/>
                  <a:gd name="T4" fmla="*/ 0 w 706"/>
                  <a:gd name="T5" fmla="*/ 1 h 700"/>
                  <a:gd name="T6" fmla="*/ 0 w 706"/>
                  <a:gd name="T7" fmla="*/ 1 h 700"/>
                  <a:gd name="T8" fmla="*/ 0 w 706"/>
                  <a:gd name="T9" fmla="*/ 1 h 700"/>
                  <a:gd name="T10" fmla="*/ 0 w 706"/>
                  <a:gd name="T11" fmla="*/ 1 h 700"/>
                  <a:gd name="T12" fmla="*/ 0 w 706"/>
                  <a:gd name="T13" fmla="*/ 1 h 700"/>
                  <a:gd name="T14" fmla="*/ 0 w 706"/>
                  <a:gd name="T15" fmla="*/ 1 h 700"/>
                  <a:gd name="T16" fmla="*/ 0 w 706"/>
                  <a:gd name="T17" fmla="*/ 1 h 700"/>
                  <a:gd name="T18" fmla="*/ 1 w 706"/>
                  <a:gd name="T19" fmla="*/ 1 h 700"/>
                  <a:gd name="T20" fmla="*/ 0 w 706"/>
                  <a:gd name="T21" fmla="*/ 1 h 700"/>
                  <a:gd name="T22" fmla="*/ 0 w 706"/>
                  <a:gd name="T23" fmla="*/ 1 h 700"/>
                  <a:gd name="T24" fmla="*/ 0 w 706"/>
                  <a:gd name="T25" fmla="*/ 1 h 700"/>
                  <a:gd name="T26" fmla="*/ 0 w 706"/>
                  <a:gd name="T27" fmla="*/ 1 h 700"/>
                  <a:gd name="T28" fmla="*/ 0 w 706"/>
                  <a:gd name="T29" fmla="*/ 1 h 700"/>
                  <a:gd name="T30" fmla="*/ 1 w 706"/>
                  <a:gd name="T31" fmla="*/ 1 h 700"/>
                  <a:gd name="T32" fmla="*/ 1 w 706"/>
                  <a:gd name="T33" fmla="*/ 1 h 700"/>
                  <a:gd name="T34" fmla="*/ 1 w 706"/>
                  <a:gd name="T35" fmla="*/ 1 h 700"/>
                  <a:gd name="T36" fmla="*/ 1 w 706"/>
                  <a:gd name="T37" fmla="*/ 2 h 700"/>
                  <a:gd name="T38" fmla="*/ 1 w 706"/>
                  <a:gd name="T39" fmla="*/ 2 h 700"/>
                  <a:gd name="T40" fmla="*/ 1 w 706"/>
                  <a:gd name="T41" fmla="*/ 2 h 700"/>
                  <a:gd name="T42" fmla="*/ 1 w 706"/>
                  <a:gd name="T43" fmla="*/ 2 h 700"/>
                  <a:gd name="T44" fmla="*/ 1 w 706"/>
                  <a:gd name="T45" fmla="*/ 1 h 700"/>
                  <a:gd name="T46" fmla="*/ 1 w 706"/>
                  <a:gd name="T47" fmla="*/ 1 h 700"/>
                  <a:gd name="T48" fmla="*/ 1 w 706"/>
                  <a:gd name="T49" fmla="*/ 2 h 700"/>
                  <a:gd name="T50" fmla="*/ 1 w 706"/>
                  <a:gd name="T51" fmla="*/ 2 h 700"/>
                  <a:gd name="T52" fmla="*/ 1 w 706"/>
                  <a:gd name="T53" fmla="*/ 1 h 700"/>
                  <a:gd name="T54" fmla="*/ 1 w 706"/>
                  <a:gd name="T55" fmla="*/ 1 h 700"/>
                  <a:gd name="T56" fmla="*/ 1 w 706"/>
                  <a:gd name="T57" fmla="*/ 1 h 700"/>
                  <a:gd name="T58" fmla="*/ 2 w 706"/>
                  <a:gd name="T59" fmla="*/ 1 h 700"/>
                  <a:gd name="T60" fmla="*/ 1 w 706"/>
                  <a:gd name="T61" fmla="*/ 1 h 700"/>
                  <a:gd name="T62" fmla="*/ 1 w 706"/>
                  <a:gd name="T63" fmla="*/ 1 h 700"/>
                  <a:gd name="T64" fmla="*/ 1 w 706"/>
                  <a:gd name="T65" fmla="*/ 1 h 700"/>
                  <a:gd name="T66" fmla="*/ 2 w 706"/>
                  <a:gd name="T67" fmla="*/ 1 h 700"/>
                  <a:gd name="T68" fmla="*/ 2 w 706"/>
                  <a:gd name="T69" fmla="*/ 0 h 700"/>
                  <a:gd name="T70" fmla="*/ 2 w 706"/>
                  <a:gd name="T71" fmla="*/ 0 h 700"/>
                  <a:gd name="T72" fmla="*/ 2 w 706"/>
                  <a:gd name="T73" fmla="*/ 0 h 700"/>
                  <a:gd name="T74" fmla="*/ 2 w 706"/>
                  <a:gd name="T75" fmla="*/ 0 h 700"/>
                  <a:gd name="T76" fmla="*/ 2 w 706"/>
                  <a:gd name="T77" fmla="*/ 0 h 700"/>
                  <a:gd name="T78" fmla="*/ 2 w 706"/>
                  <a:gd name="T79" fmla="*/ 0 h 700"/>
                  <a:gd name="T80" fmla="*/ 2 w 706"/>
                  <a:gd name="T81" fmla="*/ 1 h 700"/>
                  <a:gd name="T82" fmla="*/ 2 w 706"/>
                  <a:gd name="T83" fmla="*/ 1 h 700"/>
                  <a:gd name="T84" fmla="*/ 2 w 706"/>
                  <a:gd name="T85" fmla="*/ 0 h 700"/>
                  <a:gd name="T86" fmla="*/ 2 w 706"/>
                  <a:gd name="T87" fmla="*/ 0 h 700"/>
                  <a:gd name="T88" fmla="*/ 2 w 706"/>
                  <a:gd name="T89" fmla="*/ 0 h 700"/>
                  <a:gd name="T90" fmla="*/ 2 w 706"/>
                  <a:gd name="T91" fmla="*/ 0 h 700"/>
                  <a:gd name="T92" fmla="*/ 2 w 706"/>
                  <a:gd name="T93" fmla="*/ 0 h 700"/>
                  <a:gd name="T94" fmla="*/ 2 w 706"/>
                  <a:gd name="T95" fmla="*/ 0 h 7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706" h="700">
                    <a:moveTo>
                      <a:pt x="14" y="281"/>
                    </a:moveTo>
                    <a:lnTo>
                      <a:pt x="11" y="279"/>
                    </a:lnTo>
                    <a:lnTo>
                      <a:pt x="7" y="278"/>
                    </a:lnTo>
                    <a:lnTo>
                      <a:pt x="4" y="275"/>
                    </a:lnTo>
                    <a:lnTo>
                      <a:pt x="2" y="273"/>
                    </a:lnTo>
                    <a:lnTo>
                      <a:pt x="0" y="269"/>
                    </a:lnTo>
                    <a:lnTo>
                      <a:pt x="0" y="264"/>
                    </a:lnTo>
                    <a:lnTo>
                      <a:pt x="1" y="259"/>
                    </a:lnTo>
                    <a:lnTo>
                      <a:pt x="3" y="252"/>
                    </a:lnTo>
                    <a:lnTo>
                      <a:pt x="7" y="246"/>
                    </a:lnTo>
                    <a:lnTo>
                      <a:pt x="10" y="241"/>
                    </a:lnTo>
                    <a:lnTo>
                      <a:pt x="13" y="239"/>
                    </a:lnTo>
                    <a:lnTo>
                      <a:pt x="17" y="237"/>
                    </a:lnTo>
                    <a:lnTo>
                      <a:pt x="21" y="237"/>
                    </a:lnTo>
                    <a:lnTo>
                      <a:pt x="24" y="238"/>
                    </a:lnTo>
                    <a:lnTo>
                      <a:pt x="29" y="239"/>
                    </a:lnTo>
                    <a:lnTo>
                      <a:pt x="32" y="241"/>
                    </a:lnTo>
                    <a:lnTo>
                      <a:pt x="14" y="281"/>
                    </a:lnTo>
                    <a:close/>
                    <a:moveTo>
                      <a:pt x="32" y="241"/>
                    </a:moveTo>
                    <a:lnTo>
                      <a:pt x="39" y="244"/>
                    </a:lnTo>
                    <a:lnTo>
                      <a:pt x="55" y="252"/>
                    </a:lnTo>
                    <a:lnTo>
                      <a:pt x="80" y="266"/>
                    </a:lnTo>
                    <a:lnTo>
                      <a:pt x="109" y="286"/>
                    </a:lnTo>
                    <a:lnTo>
                      <a:pt x="125" y="298"/>
                    </a:lnTo>
                    <a:lnTo>
                      <a:pt x="142" y="312"/>
                    </a:lnTo>
                    <a:lnTo>
                      <a:pt x="159" y="327"/>
                    </a:lnTo>
                    <a:lnTo>
                      <a:pt x="175" y="343"/>
                    </a:lnTo>
                    <a:lnTo>
                      <a:pt x="190" y="361"/>
                    </a:lnTo>
                    <a:lnTo>
                      <a:pt x="206" y="380"/>
                    </a:lnTo>
                    <a:lnTo>
                      <a:pt x="219" y="401"/>
                    </a:lnTo>
                    <a:lnTo>
                      <a:pt x="231" y="423"/>
                    </a:lnTo>
                    <a:lnTo>
                      <a:pt x="192" y="442"/>
                    </a:lnTo>
                    <a:lnTo>
                      <a:pt x="181" y="423"/>
                    </a:lnTo>
                    <a:lnTo>
                      <a:pt x="169" y="405"/>
                    </a:lnTo>
                    <a:lnTo>
                      <a:pt x="155" y="387"/>
                    </a:lnTo>
                    <a:lnTo>
                      <a:pt x="142" y="372"/>
                    </a:lnTo>
                    <a:lnTo>
                      <a:pt x="127" y="358"/>
                    </a:lnTo>
                    <a:lnTo>
                      <a:pt x="112" y="344"/>
                    </a:lnTo>
                    <a:lnTo>
                      <a:pt x="98" y="332"/>
                    </a:lnTo>
                    <a:lnTo>
                      <a:pt x="84" y="322"/>
                    </a:lnTo>
                    <a:lnTo>
                      <a:pt x="56" y="303"/>
                    </a:lnTo>
                    <a:lnTo>
                      <a:pt x="35" y="291"/>
                    </a:lnTo>
                    <a:lnTo>
                      <a:pt x="20" y="284"/>
                    </a:lnTo>
                    <a:lnTo>
                      <a:pt x="14" y="281"/>
                    </a:lnTo>
                    <a:lnTo>
                      <a:pt x="32" y="241"/>
                    </a:lnTo>
                    <a:close/>
                    <a:moveTo>
                      <a:pt x="192" y="442"/>
                    </a:moveTo>
                    <a:lnTo>
                      <a:pt x="192" y="442"/>
                    </a:lnTo>
                    <a:lnTo>
                      <a:pt x="212" y="432"/>
                    </a:lnTo>
                    <a:lnTo>
                      <a:pt x="192" y="442"/>
                    </a:lnTo>
                    <a:close/>
                    <a:moveTo>
                      <a:pt x="231" y="423"/>
                    </a:moveTo>
                    <a:lnTo>
                      <a:pt x="242" y="444"/>
                    </a:lnTo>
                    <a:lnTo>
                      <a:pt x="255" y="465"/>
                    </a:lnTo>
                    <a:lnTo>
                      <a:pt x="267" y="485"/>
                    </a:lnTo>
                    <a:lnTo>
                      <a:pt x="280" y="505"/>
                    </a:lnTo>
                    <a:lnTo>
                      <a:pt x="306" y="543"/>
                    </a:lnTo>
                    <a:lnTo>
                      <a:pt x="330" y="576"/>
                    </a:lnTo>
                    <a:lnTo>
                      <a:pt x="352" y="603"/>
                    </a:lnTo>
                    <a:lnTo>
                      <a:pt x="369" y="624"/>
                    </a:lnTo>
                    <a:lnTo>
                      <a:pt x="382" y="637"/>
                    </a:lnTo>
                    <a:lnTo>
                      <a:pt x="386" y="642"/>
                    </a:lnTo>
                    <a:lnTo>
                      <a:pt x="353" y="672"/>
                    </a:lnTo>
                    <a:lnTo>
                      <a:pt x="349" y="667"/>
                    </a:lnTo>
                    <a:lnTo>
                      <a:pt x="337" y="652"/>
                    </a:lnTo>
                    <a:lnTo>
                      <a:pt x="318" y="631"/>
                    </a:lnTo>
                    <a:lnTo>
                      <a:pt x="296" y="602"/>
                    </a:lnTo>
                    <a:lnTo>
                      <a:pt x="270" y="567"/>
                    </a:lnTo>
                    <a:lnTo>
                      <a:pt x="243" y="528"/>
                    </a:lnTo>
                    <a:lnTo>
                      <a:pt x="230" y="508"/>
                    </a:lnTo>
                    <a:lnTo>
                      <a:pt x="217" y="486"/>
                    </a:lnTo>
                    <a:lnTo>
                      <a:pt x="205" y="465"/>
                    </a:lnTo>
                    <a:lnTo>
                      <a:pt x="192" y="442"/>
                    </a:lnTo>
                    <a:lnTo>
                      <a:pt x="231" y="423"/>
                    </a:lnTo>
                    <a:close/>
                    <a:moveTo>
                      <a:pt x="390" y="664"/>
                    </a:moveTo>
                    <a:lnTo>
                      <a:pt x="379" y="700"/>
                    </a:lnTo>
                    <a:lnTo>
                      <a:pt x="353" y="672"/>
                    </a:lnTo>
                    <a:lnTo>
                      <a:pt x="369" y="656"/>
                    </a:lnTo>
                    <a:lnTo>
                      <a:pt x="390" y="664"/>
                    </a:lnTo>
                    <a:close/>
                    <a:moveTo>
                      <a:pt x="348" y="650"/>
                    </a:moveTo>
                    <a:lnTo>
                      <a:pt x="466" y="261"/>
                    </a:lnTo>
                    <a:lnTo>
                      <a:pt x="508" y="275"/>
                    </a:lnTo>
                    <a:lnTo>
                      <a:pt x="390" y="664"/>
                    </a:lnTo>
                    <a:lnTo>
                      <a:pt x="348" y="650"/>
                    </a:lnTo>
                    <a:close/>
                    <a:moveTo>
                      <a:pt x="466" y="261"/>
                    </a:moveTo>
                    <a:lnTo>
                      <a:pt x="485" y="195"/>
                    </a:lnTo>
                    <a:lnTo>
                      <a:pt x="507" y="261"/>
                    </a:lnTo>
                    <a:lnTo>
                      <a:pt x="486" y="268"/>
                    </a:lnTo>
                    <a:lnTo>
                      <a:pt x="466" y="261"/>
                    </a:lnTo>
                    <a:close/>
                    <a:moveTo>
                      <a:pt x="507" y="261"/>
                    </a:moveTo>
                    <a:lnTo>
                      <a:pt x="547" y="385"/>
                    </a:lnTo>
                    <a:lnTo>
                      <a:pt x="506" y="398"/>
                    </a:lnTo>
                    <a:lnTo>
                      <a:pt x="466" y="275"/>
                    </a:lnTo>
                    <a:lnTo>
                      <a:pt x="507" y="261"/>
                    </a:lnTo>
                    <a:close/>
                    <a:moveTo>
                      <a:pt x="546" y="403"/>
                    </a:moveTo>
                    <a:lnTo>
                      <a:pt x="522" y="449"/>
                    </a:lnTo>
                    <a:lnTo>
                      <a:pt x="506" y="398"/>
                    </a:lnTo>
                    <a:lnTo>
                      <a:pt x="527" y="392"/>
                    </a:lnTo>
                    <a:lnTo>
                      <a:pt x="546" y="403"/>
                    </a:lnTo>
                    <a:close/>
                    <a:moveTo>
                      <a:pt x="508" y="382"/>
                    </a:moveTo>
                    <a:lnTo>
                      <a:pt x="514" y="369"/>
                    </a:lnTo>
                    <a:lnTo>
                      <a:pt x="532" y="334"/>
                    </a:lnTo>
                    <a:lnTo>
                      <a:pt x="557" y="284"/>
                    </a:lnTo>
                    <a:lnTo>
                      <a:pt x="585" y="225"/>
                    </a:lnTo>
                    <a:lnTo>
                      <a:pt x="613" y="163"/>
                    </a:lnTo>
                    <a:lnTo>
                      <a:pt x="639" y="105"/>
                    </a:lnTo>
                    <a:lnTo>
                      <a:pt x="648" y="78"/>
                    </a:lnTo>
                    <a:lnTo>
                      <a:pt x="656" y="56"/>
                    </a:lnTo>
                    <a:lnTo>
                      <a:pt x="658" y="45"/>
                    </a:lnTo>
                    <a:lnTo>
                      <a:pt x="660" y="36"/>
                    </a:lnTo>
                    <a:lnTo>
                      <a:pt x="662" y="29"/>
                    </a:lnTo>
                    <a:lnTo>
                      <a:pt x="662" y="22"/>
                    </a:lnTo>
                    <a:lnTo>
                      <a:pt x="706" y="22"/>
                    </a:lnTo>
                    <a:lnTo>
                      <a:pt x="706" y="30"/>
                    </a:lnTo>
                    <a:lnTo>
                      <a:pt x="704" y="38"/>
                    </a:lnTo>
                    <a:lnTo>
                      <a:pt x="702" y="49"/>
                    </a:lnTo>
                    <a:lnTo>
                      <a:pt x="699" y="60"/>
                    </a:lnTo>
                    <a:lnTo>
                      <a:pt x="692" y="84"/>
                    </a:lnTo>
                    <a:lnTo>
                      <a:pt x="682" y="112"/>
                    </a:lnTo>
                    <a:lnTo>
                      <a:pt x="669" y="143"/>
                    </a:lnTo>
                    <a:lnTo>
                      <a:pt x="656" y="174"/>
                    </a:lnTo>
                    <a:lnTo>
                      <a:pt x="642" y="206"/>
                    </a:lnTo>
                    <a:lnTo>
                      <a:pt x="626" y="239"/>
                    </a:lnTo>
                    <a:lnTo>
                      <a:pt x="597" y="300"/>
                    </a:lnTo>
                    <a:lnTo>
                      <a:pt x="571" y="352"/>
                    </a:lnTo>
                    <a:lnTo>
                      <a:pt x="554" y="388"/>
                    </a:lnTo>
                    <a:lnTo>
                      <a:pt x="546" y="403"/>
                    </a:lnTo>
                    <a:lnTo>
                      <a:pt x="508" y="382"/>
                    </a:lnTo>
                    <a:close/>
                    <a:moveTo>
                      <a:pt x="662" y="22"/>
                    </a:moveTo>
                    <a:lnTo>
                      <a:pt x="662" y="18"/>
                    </a:lnTo>
                    <a:lnTo>
                      <a:pt x="662" y="15"/>
                    </a:lnTo>
                    <a:lnTo>
                      <a:pt x="663" y="11"/>
                    </a:lnTo>
                    <a:lnTo>
                      <a:pt x="665" y="8"/>
                    </a:lnTo>
                    <a:lnTo>
                      <a:pt x="667" y="5"/>
                    </a:lnTo>
                    <a:lnTo>
                      <a:pt x="671" y="2"/>
                    </a:lnTo>
                    <a:lnTo>
                      <a:pt x="676" y="0"/>
                    </a:lnTo>
                    <a:lnTo>
                      <a:pt x="685" y="0"/>
                    </a:lnTo>
                    <a:lnTo>
                      <a:pt x="692" y="0"/>
                    </a:lnTo>
                    <a:lnTo>
                      <a:pt x="697" y="2"/>
                    </a:lnTo>
                    <a:lnTo>
                      <a:pt x="701" y="5"/>
                    </a:lnTo>
                    <a:lnTo>
                      <a:pt x="703" y="8"/>
                    </a:lnTo>
                    <a:lnTo>
                      <a:pt x="705" y="11"/>
                    </a:lnTo>
                    <a:lnTo>
                      <a:pt x="706" y="15"/>
                    </a:lnTo>
                    <a:lnTo>
                      <a:pt x="706" y="18"/>
                    </a:lnTo>
                    <a:lnTo>
                      <a:pt x="706" y="22"/>
                    </a:lnTo>
                    <a:lnTo>
                      <a:pt x="662" y="22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99" name="Freeform 796">
                <a:extLst>
                  <a:ext uri="{FF2B5EF4-FFF2-40B4-BE49-F238E27FC236}">
                    <a16:creationId xmlns:a16="http://schemas.microsoft.com/office/drawing/2014/main" id="{8B7DBB5C-A0CF-492C-93E1-AF60A932DC7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88" y="1631"/>
                <a:ext cx="29" cy="24"/>
              </a:xfrm>
              <a:custGeom>
                <a:avLst/>
                <a:gdLst>
                  <a:gd name="T0" fmla="*/ 1 w 550"/>
                  <a:gd name="T1" fmla="*/ 0 h 455"/>
                  <a:gd name="T2" fmla="*/ 1 w 550"/>
                  <a:gd name="T3" fmla="*/ 0 h 455"/>
                  <a:gd name="T4" fmla="*/ 1 w 550"/>
                  <a:gd name="T5" fmla="*/ 0 h 455"/>
                  <a:gd name="T6" fmla="*/ 2 w 550"/>
                  <a:gd name="T7" fmla="*/ 0 h 455"/>
                  <a:gd name="T8" fmla="*/ 2 w 550"/>
                  <a:gd name="T9" fmla="*/ 0 h 455"/>
                  <a:gd name="T10" fmla="*/ 1 w 550"/>
                  <a:gd name="T11" fmla="*/ 0 h 455"/>
                  <a:gd name="T12" fmla="*/ 1 w 550"/>
                  <a:gd name="T13" fmla="*/ 0 h 455"/>
                  <a:gd name="T14" fmla="*/ 1 w 550"/>
                  <a:gd name="T15" fmla="*/ 0 h 455"/>
                  <a:gd name="T16" fmla="*/ 1 w 550"/>
                  <a:gd name="T17" fmla="*/ 1 h 455"/>
                  <a:gd name="T18" fmla="*/ 1 w 550"/>
                  <a:gd name="T19" fmla="*/ 1 h 455"/>
                  <a:gd name="T20" fmla="*/ 1 w 550"/>
                  <a:gd name="T21" fmla="*/ 1 h 455"/>
                  <a:gd name="T22" fmla="*/ 1 w 550"/>
                  <a:gd name="T23" fmla="*/ 0 h 455"/>
                  <a:gd name="T24" fmla="*/ 1 w 550"/>
                  <a:gd name="T25" fmla="*/ 0 h 455"/>
                  <a:gd name="T26" fmla="*/ 1 w 550"/>
                  <a:gd name="T27" fmla="*/ 0 h 455"/>
                  <a:gd name="T28" fmla="*/ 1 w 550"/>
                  <a:gd name="T29" fmla="*/ 1 h 455"/>
                  <a:gd name="T30" fmla="*/ 1 w 550"/>
                  <a:gd name="T31" fmla="*/ 1 h 455"/>
                  <a:gd name="T32" fmla="*/ 1 w 550"/>
                  <a:gd name="T33" fmla="*/ 1 h 455"/>
                  <a:gd name="T34" fmla="*/ 1 w 550"/>
                  <a:gd name="T35" fmla="*/ 1 h 455"/>
                  <a:gd name="T36" fmla="*/ 1 w 550"/>
                  <a:gd name="T37" fmla="*/ 1 h 455"/>
                  <a:gd name="T38" fmla="*/ 1 w 550"/>
                  <a:gd name="T39" fmla="*/ 1 h 455"/>
                  <a:gd name="T40" fmla="*/ 1 w 550"/>
                  <a:gd name="T41" fmla="*/ 1 h 455"/>
                  <a:gd name="T42" fmla="*/ 1 w 550"/>
                  <a:gd name="T43" fmla="*/ 1 h 455"/>
                  <a:gd name="T44" fmla="*/ 1 w 550"/>
                  <a:gd name="T45" fmla="*/ 1 h 455"/>
                  <a:gd name="T46" fmla="*/ 1 w 550"/>
                  <a:gd name="T47" fmla="*/ 1 h 455"/>
                  <a:gd name="T48" fmla="*/ 1 w 550"/>
                  <a:gd name="T49" fmla="*/ 1 h 455"/>
                  <a:gd name="T50" fmla="*/ 1 w 550"/>
                  <a:gd name="T51" fmla="*/ 1 h 455"/>
                  <a:gd name="T52" fmla="*/ 1 w 550"/>
                  <a:gd name="T53" fmla="*/ 1 h 455"/>
                  <a:gd name="T54" fmla="*/ 0 w 550"/>
                  <a:gd name="T55" fmla="*/ 0 h 455"/>
                  <a:gd name="T56" fmla="*/ 0 w 550"/>
                  <a:gd name="T57" fmla="*/ 0 h 455"/>
                  <a:gd name="T58" fmla="*/ 0 w 550"/>
                  <a:gd name="T59" fmla="*/ 0 h 455"/>
                  <a:gd name="T60" fmla="*/ 0 w 550"/>
                  <a:gd name="T61" fmla="*/ 0 h 455"/>
                  <a:gd name="T62" fmla="*/ 0 w 550"/>
                  <a:gd name="T63" fmla="*/ 0 h 455"/>
                  <a:gd name="T64" fmla="*/ 0 w 550"/>
                  <a:gd name="T65" fmla="*/ 0 h 455"/>
                  <a:gd name="T66" fmla="*/ 0 w 550"/>
                  <a:gd name="T67" fmla="*/ 0 h 455"/>
                  <a:gd name="T68" fmla="*/ 1 w 550"/>
                  <a:gd name="T69" fmla="*/ 1 h 455"/>
                  <a:gd name="T70" fmla="*/ 1 w 550"/>
                  <a:gd name="T71" fmla="*/ 1 h 455"/>
                  <a:gd name="T72" fmla="*/ 1 w 550"/>
                  <a:gd name="T73" fmla="*/ 1 h 455"/>
                  <a:gd name="T74" fmla="*/ 0 w 550"/>
                  <a:gd name="T75" fmla="*/ 0 h 455"/>
                  <a:gd name="T76" fmla="*/ 0 w 550"/>
                  <a:gd name="T77" fmla="*/ 0 h 455"/>
                  <a:gd name="T78" fmla="*/ 0 w 550"/>
                  <a:gd name="T79" fmla="*/ 0 h 455"/>
                  <a:gd name="T80" fmla="*/ 0 w 550"/>
                  <a:gd name="T81" fmla="*/ 0 h 455"/>
                  <a:gd name="T82" fmla="*/ 0 w 550"/>
                  <a:gd name="T83" fmla="*/ 0 h 455"/>
                  <a:gd name="T84" fmla="*/ 0 w 550"/>
                  <a:gd name="T85" fmla="*/ 0 h 45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50" h="455">
                    <a:moveTo>
                      <a:pt x="507" y="13"/>
                    </a:moveTo>
                    <a:lnTo>
                      <a:pt x="509" y="9"/>
                    </a:lnTo>
                    <a:lnTo>
                      <a:pt x="511" y="6"/>
                    </a:lnTo>
                    <a:lnTo>
                      <a:pt x="514" y="3"/>
                    </a:lnTo>
                    <a:lnTo>
                      <a:pt x="517" y="1"/>
                    </a:lnTo>
                    <a:lnTo>
                      <a:pt x="520" y="0"/>
                    </a:lnTo>
                    <a:lnTo>
                      <a:pt x="524" y="0"/>
                    </a:lnTo>
                    <a:lnTo>
                      <a:pt x="530" y="2"/>
                    </a:lnTo>
                    <a:lnTo>
                      <a:pt x="536" y="5"/>
                    </a:lnTo>
                    <a:lnTo>
                      <a:pt x="543" y="9"/>
                    </a:lnTo>
                    <a:lnTo>
                      <a:pt x="547" y="13"/>
                    </a:lnTo>
                    <a:lnTo>
                      <a:pt x="549" y="16"/>
                    </a:lnTo>
                    <a:lnTo>
                      <a:pt x="550" y="20"/>
                    </a:lnTo>
                    <a:lnTo>
                      <a:pt x="550" y="24"/>
                    </a:lnTo>
                    <a:lnTo>
                      <a:pt x="549" y="27"/>
                    </a:lnTo>
                    <a:lnTo>
                      <a:pt x="547" y="31"/>
                    </a:lnTo>
                    <a:lnTo>
                      <a:pt x="545" y="34"/>
                    </a:lnTo>
                    <a:lnTo>
                      <a:pt x="507" y="13"/>
                    </a:lnTo>
                    <a:close/>
                    <a:moveTo>
                      <a:pt x="545" y="34"/>
                    </a:moveTo>
                    <a:lnTo>
                      <a:pt x="540" y="42"/>
                    </a:lnTo>
                    <a:lnTo>
                      <a:pt x="529" y="62"/>
                    </a:lnTo>
                    <a:lnTo>
                      <a:pt x="515" y="91"/>
                    </a:lnTo>
                    <a:lnTo>
                      <a:pt x="498" y="126"/>
                    </a:lnTo>
                    <a:lnTo>
                      <a:pt x="480" y="163"/>
                    </a:lnTo>
                    <a:lnTo>
                      <a:pt x="465" y="201"/>
                    </a:lnTo>
                    <a:lnTo>
                      <a:pt x="459" y="219"/>
                    </a:lnTo>
                    <a:lnTo>
                      <a:pt x="453" y="235"/>
                    </a:lnTo>
                    <a:lnTo>
                      <a:pt x="450" y="249"/>
                    </a:lnTo>
                    <a:lnTo>
                      <a:pt x="449" y="263"/>
                    </a:lnTo>
                    <a:lnTo>
                      <a:pt x="406" y="263"/>
                    </a:lnTo>
                    <a:lnTo>
                      <a:pt x="407" y="247"/>
                    </a:lnTo>
                    <a:lnTo>
                      <a:pt x="410" y="231"/>
                    </a:lnTo>
                    <a:lnTo>
                      <a:pt x="416" y="212"/>
                    </a:lnTo>
                    <a:lnTo>
                      <a:pt x="422" y="193"/>
                    </a:lnTo>
                    <a:lnTo>
                      <a:pt x="429" y="173"/>
                    </a:lnTo>
                    <a:lnTo>
                      <a:pt x="438" y="151"/>
                    </a:lnTo>
                    <a:lnTo>
                      <a:pt x="446" y="131"/>
                    </a:lnTo>
                    <a:lnTo>
                      <a:pt x="457" y="110"/>
                    </a:lnTo>
                    <a:lnTo>
                      <a:pt x="475" y="72"/>
                    </a:lnTo>
                    <a:lnTo>
                      <a:pt x="490" y="42"/>
                    </a:lnTo>
                    <a:lnTo>
                      <a:pt x="503" y="21"/>
                    </a:lnTo>
                    <a:lnTo>
                      <a:pt x="507" y="13"/>
                    </a:lnTo>
                    <a:lnTo>
                      <a:pt x="545" y="34"/>
                    </a:lnTo>
                    <a:close/>
                    <a:moveTo>
                      <a:pt x="449" y="263"/>
                    </a:moveTo>
                    <a:lnTo>
                      <a:pt x="448" y="277"/>
                    </a:lnTo>
                    <a:lnTo>
                      <a:pt x="446" y="291"/>
                    </a:lnTo>
                    <a:lnTo>
                      <a:pt x="441" y="306"/>
                    </a:lnTo>
                    <a:lnTo>
                      <a:pt x="436" y="321"/>
                    </a:lnTo>
                    <a:lnTo>
                      <a:pt x="429" y="335"/>
                    </a:lnTo>
                    <a:lnTo>
                      <a:pt x="422" y="350"/>
                    </a:lnTo>
                    <a:lnTo>
                      <a:pt x="414" y="363"/>
                    </a:lnTo>
                    <a:lnTo>
                      <a:pt x="405" y="376"/>
                    </a:lnTo>
                    <a:lnTo>
                      <a:pt x="389" y="400"/>
                    </a:lnTo>
                    <a:lnTo>
                      <a:pt x="375" y="418"/>
                    </a:lnTo>
                    <a:lnTo>
                      <a:pt x="364" y="429"/>
                    </a:lnTo>
                    <a:lnTo>
                      <a:pt x="360" y="435"/>
                    </a:lnTo>
                    <a:lnTo>
                      <a:pt x="328" y="405"/>
                    </a:lnTo>
                    <a:lnTo>
                      <a:pt x="340" y="391"/>
                    </a:lnTo>
                    <a:lnTo>
                      <a:pt x="368" y="356"/>
                    </a:lnTo>
                    <a:lnTo>
                      <a:pt x="375" y="344"/>
                    </a:lnTo>
                    <a:lnTo>
                      <a:pt x="381" y="333"/>
                    </a:lnTo>
                    <a:lnTo>
                      <a:pt x="388" y="321"/>
                    </a:lnTo>
                    <a:lnTo>
                      <a:pt x="394" y="309"/>
                    </a:lnTo>
                    <a:lnTo>
                      <a:pt x="399" y="297"/>
                    </a:lnTo>
                    <a:lnTo>
                      <a:pt x="402" y="285"/>
                    </a:lnTo>
                    <a:lnTo>
                      <a:pt x="405" y="273"/>
                    </a:lnTo>
                    <a:lnTo>
                      <a:pt x="406" y="263"/>
                    </a:lnTo>
                    <a:lnTo>
                      <a:pt x="449" y="263"/>
                    </a:lnTo>
                    <a:close/>
                    <a:moveTo>
                      <a:pt x="360" y="435"/>
                    </a:moveTo>
                    <a:lnTo>
                      <a:pt x="342" y="455"/>
                    </a:lnTo>
                    <a:lnTo>
                      <a:pt x="326" y="431"/>
                    </a:lnTo>
                    <a:lnTo>
                      <a:pt x="344" y="419"/>
                    </a:lnTo>
                    <a:lnTo>
                      <a:pt x="360" y="435"/>
                    </a:lnTo>
                    <a:close/>
                    <a:moveTo>
                      <a:pt x="326" y="431"/>
                    </a:moveTo>
                    <a:lnTo>
                      <a:pt x="317" y="418"/>
                    </a:lnTo>
                    <a:lnTo>
                      <a:pt x="294" y="384"/>
                    </a:lnTo>
                    <a:lnTo>
                      <a:pt x="277" y="362"/>
                    </a:lnTo>
                    <a:lnTo>
                      <a:pt x="259" y="336"/>
                    </a:lnTo>
                    <a:lnTo>
                      <a:pt x="238" y="309"/>
                    </a:lnTo>
                    <a:lnTo>
                      <a:pt x="215" y="281"/>
                    </a:lnTo>
                    <a:lnTo>
                      <a:pt x="191" y="252"/>
                    </a:lnTo>
                    <a:lnTo>
                      <a:pt x="166" y="225"/>
                    </a:lnTo>
                    <a:lnTo>
                      <a:pt x="141" y="198"/>
                    </a:lnTo>
                    <a:lnTo>
                      <a:pt x="116" y="175"/>
                    </a:lnTo>
                    <a:lnTo>
                      <a:pt x="102" y="163"/>
                    </a:lnTo>
                    <a:lnTo>
                      <a:pt x="90" y="154"/>
                    </a:lnTo>
                    <a:lnTo>
                      <a:pt x="78" y="145"/>
                    </a:lnTo>
                    <a:lnTo>
                      <a:pt x="66" y="137"/>
                    </a:lnTo>
                    <a:lnTo>
                      <a:pt x="53" y="131"/>
                    </a:lnTo>
                    <a:lnTo>
                      <a:pt x="42" y="126"/>
                    </a:lnTo>
                    <a:lnTo>
                      <a:pt x="30" y="121"/>
                    </a:lnTo>
                    <a:lnTo>
                      <a:pt x="19" y="119"/>
                    </a:lnTo>
                    <a:lnTo>
                      <a:pt x="26" y="76"/>
                    </a:lnTo>
                    <a:lnTo>
                      <a:pt x="38" y="78"/>
                    </a:lnTo>
                    <a:lnTo>
                      <a:pt x="51" y="83"/>
                    </a:lnTo>
                    <a:lnTo>
                      <a:pt x="65" y="89"/>
                    </a:lnTo>
                    <a:lnTo>
                      <a:pt x="78" y="96"/>
                    </a:lnTo>
                    <a:lnTo>
                      <a:pt x="92" y="104"/>
                    </a:lnTo>
                    <a:lnTo>
                      <a:pt x="106" y="113"/>
                    </a:lnTo>
                    <a:lnTo>
                      <a:pt x="120" y="123"/>
                    </a:lnTo>
                    <a:lnTo>
                      <a:pt x="134" y="136"/>
                    </a:lnTo>
                    <a:lnTo>
                      <a:pt x="163" y="160"/>
                    </a:lnTo>
                    <a:lnTo>
                      <a:pt x="190" y="189"/>
                    </a:lnTo>
                    <a:lnTo>
                      <a:pt x="218" y="218"/>
                    </a:lnTo>
                    <a:lnTo>
                      <a:pt x="244" y="248"/>
                    </a:lnTo>
                    <a:lnTo>
                      <a:pt x="268" y="278"/>
                    </a:lnTo>
                    <a:lnTo>
                      <a:pt x="291" y="307"/>
                    </a:lnTo>
                    <a:lnTo>
                      <a:pt x="311" y="334"/>
                    </a:lnTo>
                    <a:lnTo>
                      <a:pt x="329" y="358"/>
                    </a:lnTo>
                    <a:lnTo>
                      <a:pt x="353" y="394"/>
                    </a:lnTo>
                    <a:lnTo>
                      <a:pt x="362" y="408"/>
                    </a:lnTo>
                    <a:lnTo>
                      <a:pt x="326" y="431"/>
                    </a:lnTo>
                    <a:close/>
                    <a:moveTo>
                      <a:pt x="19" y="119"/>
                    </a:moveTo>
                    <a:lnTo>
                      <a:pt x="15" y="118"/>
                    </a:lnTo>
                    <a:lnTo>
                      <a:pt x="11" y="117"/>
                    </a:lnTo>
                    <a:lnTo>
                      <a:pt x="8" y="116"/>
                    </a:lnTo>
                    <a:lnTo>
                      <a:pt x="5" y="114"/>
                    </a:lnTo>
                    <a:lnTo>
                      <a:pt x="2" y="111"/>
                    </a:lnTo>
                    <a:lnTo>
                      <a:pt x="1" y="107"/>
                    </a:lnTo>
                    <a:lnTo>
                      <a:pt x="0" y="102"/>
                    </a:lnTo>
                    <a:lnTo>
                      <a:pt x="0" y="95"/>
                    </a:lnTo>
                    <a:lnTo>
                      <a:pt x="2" y="88"/>
                    </a:lnTo>
                    <a:lnTo>
                      <a:pt x="4" y="83"/>
                    </a:lnTo>
                    <a:lnTo>
                      <a:pt x="7" y="78"/>
                    </a:lnTo>
                    <a:lnTo>
                      <a:pt x="10" y="76"/>
                    </a:lnTo>
                    <a:lnTo>
                      <a:pt x="13" y="75"/>
                    </a:lnTo>
                    <a:lnTo>
                      <a:pt x="17" y="75"/>
                    </a:lnTo>
                    <a:lnTo>
                      <a:pt x="22" y="75"/>
                    </a:lnTo>
                    <a:lnTo>
                      <a:pt x="26" y="76"/>
                    </a:lnTo>
                    <a:lnTo>
                      <a:pt x="19" y="119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00" name="Freeform 797">
                <a:extLst>
                  <a:ext uri="{FF2B5EF4-FFF2-40B4-BE49-F238E27FC236}">
                    <a16:creationId xmlns:a16="http://schemas.microsoft.com/office/drawing/2014/main" id="{04AB7D14-D93D-4CD2-A609-64E33C0556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65" y="1642"/>
                <a:ext cx="35" cy="23"/>
              </a:xfrm>
              <a:custGeom>
                <a:avLst/>
                <a:gdLst>
                  <a:gd name="T0" fmla="*/ 2 w 668"/>
                  <a:gd name="T1" fmla="*/ 0 h 441"/>
                  <a:gd name="T2" fmla="*/ 2 w 668"/>
                  <a:gd name="T3" fmla="*/ 0 h 441"/>
                  <a:gd name="T4" fmla="*/ 2 w 668"/>
                  <a:gd name="T5" fmla="*/ 0 h 441"/>
                  <a:gd name="T6" fmla="*/ 2 w 668"/>
                  <a:gd name="T7" fmla="*/ 0 h 441"/>
                  <a:gd name="T8" fmla="*/ 2 w 668"/>
                  <a:gd name="T9" fmla="*/ 0 h 441"/>
                  <a:gd name="T10" fmla="*/ 2 w 668"/>
                  <a:gd name="T11" fmla="*/ 0 h 441"/>
                  <a:gd name="T12" fmla="*/ 2 w 668"/>
                  <a:gd name="T13" fmla="*/ 0 h 441"/>
                  <a:gd name="T14" fmla="*/ 2 w 668"/>
                  <a:gd name="T15" fmla="*/ 0 h 441"/>
                  <a:gd name="T16" fmla="*/ 2 w 668"/>
                  <a:gd name="T17" fmla="*/ 0 h 441"/>
                  <a:gd name="T18" fmla="*/ 2 w 668"/>
                  <a:gd name="T19" fmla="*/ 0 h 441"/>
                  <a:gd name="T20" fmla="*/ 2 w 668"/>
                  <a:gd name="T21" fmla="*/ 0 h 441"/>
                  <a:gd name="T22" fmla="*/ 2 w 668"/>
                  <a:gd name="T23" fmla="*/ 1 h 441"/>
                  <a:gd name="T24" fmla="*/ 1 w 668"/>
                  <a:gd name="T25" fmla="*/ 1 h 441"/>
                  <a:gd name="T26" fmla="*/ 1 w 668"/>
                  <a:gd name="T27" fmla="*/ 1 h 441"/>
                  <a:gd name="T28" fmla="*/ 1 w 668"/>
                  <a:gd name="T29" fmla="*/ 1 h 441"/>
                  <a:gd name="T30" fmla="*/ 1 w 668"/>
                  <a:gd name="T31" fmla="*/ 1 h 441"/>
                  <a:gd name="T32" fmla="*/ 1 w 668"/>
                  <a:gd name="T33" fmla="*/ 1 h 441"/>
                  <a:gd name="T34" fmla="*/ 1 w 668"/>
                  <a:gd name="T35" fmla="*/ 1 h 441"/>
                  <a:gd name="T36" fmla="*/ 1 w 668"/>
                  <a:gd name="T37" fmla="*/ 1 h 441"/>
                  <a:gd name="T38" fmla="*/ 1 w 668"/>
                  <a:gd name="T39" fmla="*/ 1 h 441"/>
                  <a:gd name="T40" fmla="*/ 1 w 668"/>
                  <a:gd name="T41" fmla="*/ 1 h 441"/>
                  <a:gd name="T42" fmla="*/ 2 w 668"/>
                  <a:gd name="T43" fmla="*/ 1 h 441"/>
                  <a:gd name="T44" fmla="*/ 2 w 668"/>
                  <a:gd name="T45" fmla="*/ 0 h 441"/>
                  <a:gd name="T46" fmla="*/ 2 w 668"/>
                  <a:gd name="T47" fmla="*/ 0 h 441"/>
                  <a:gd name="T48" fmla="*/ 1 w 668"/>
                  <a:gd name="T49" fmla="*/ 1 h 441"/>
                  <a:gd name="T50" fmla="*/ 1 w 668"/>
                  <a:gd name="T51" fmla="*/ 1 h 441"/>
                  <a:gd name="T52" fmla="*/ 1 w 668"/>
                  <a:gd name="T53" fmla="*/ 1 h 441"/>
                  <a:gd name="T54" fmla="*/ 1 w 668"/>
                  <a:gd name="T55" fmla="*/ 1 h 441"/>
                  <a:gd name="T56" fmla="*/ 1 w 668"/>
                  <a:gd name="T57" fmla="*/ 1 h 441"/>
                  <a:gd name="T58" fmla="*/ 1 w 668"/>
                  <a:gd name="T59" fmla="*/ 1 h 441"/>
                  <a:gd name="T60" fmla="*/ 1 w 668"/>
                  <a:gd name="T61" fmla="*/ 1 h 441"/>
                  <a:gd name="T62" fmla="*/ 1 w 668"/>
                  <a:gd name="T63" fmla="*/ 1 h 441"/>
                  <a:gd name="T64" fmla="*/ 1 w 668"/>
                  <a:gd name="T65" fmla="*/ 1 h 441"/>
                  <a:gd name="T66" fmla="*/ 0 w 668"/>
                  <a:gd name="T67" fmla="*/ 1 h 441"/>
                  <a:gd name="T68" fmla="*/ 0 w 668"/>
                  <a:gd name="T69" fmla="*/ 0 h 441"/>
                  <a:gd name="T70" fmla="*/ 0 w 668"/>
                  <a:gd name="T71" fmla="*/ 0 h 441"/>
                  <a:gd name="T72" fmla="*/ 0 w 668"/>
                  <a:gd name="T73" fmla="*/ 0 h 441"/>
                  <a:gd name="T74" fmla="*/ 1 w 668"/>
                  <a:gd name="T75" fmla="*/ 1 h 441"/>
                  <a:gd name="T76" fmla="*/ 1 w 668"/>
                  <a:gd name="T77" fmla="*/ 1 h 441"/>
                  <a:gd name="T78" fmla="*/ 1 w 668"/>
                  <a:gd name="T79" fmla="*/ 1 h 441"/>
                  <a:gd name="T80" fmla="*/ 1 w 668"/>
                  <a:gd name="T81" fmla="*/ 1 h 441"/>
                  <a:gd name="T82" fmla="*/ 1 w 668"/>
                  <a:gd name="T83" fmla="*/ 1 h 441"/>
                  <a:gd name="T84" fmla="*/ 1 w 668"/>
                  <a:gd name="T85" fmla="*/ 1 h 441"/>
                  <a:gd name="T86" fmla="*/ 0 w 668"/>
                  <a:gd name="T87" fmla="*/ 0 h 441"/>
                  <a:gd name="T88" fmla="*/ 0 w 668"/>
                  <a:gd name="T89" fmla="*/ 0 h 441"/>
                  <a:gd name="T90" fmla="*/ 0 w 668"/>
                  <a:gd name="T91" fmla="*/ 0 h 441"/>
                  <a:gd name="T92" fmla="*/ 0 w 668"/>
                  <a:gd name="T93" fmla="*/ 0 h 441"/>
                  <a:gd name="T94" fmla="*/ 0 w 668"/>
                  <a:gd name="T95" fmla="*/ 0 h 441"/>
                  <a:gd name="T96" fmla="*/ 0 w 668"/>
                  <a:gd name="T97" fmla="*/ 0 h 441"/>
                  <a:gd name="T98" fmla="*/ 0 w 668"/>
                  <a:gd name="T99" fmla="*/ 0 h 441"/>
                  <a:gd name="T100" fmla="*/ 0 w 668"/>
                  <a:gd name="T101" fmla="*/ 0 h 441"/>
                  <a:gd name="T102" fmla="*/ 0 w 668"/>
                  <a:gd name="T103" fmla="*/ 0 h 44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668" h="441">
                    <a:moveTo>
                      <a:pt x="624" y="16"/>
                    </a:moveTo>
                    <a:lnTo>
                      <a:pt x="625" y="12"/>
                    </a:lnTo>
                    <a:lnTo>
                      <a:pt x="627" y="8"/>
                    </a:lnTo>
                    <a:lnTo>
                      <a:pt x="630" y="4"/>
                    </a:lnTo>
                    <a:lnTo>
                      <a:pt x="633" y="2"/>
                    </a:lnTo>
                    <a:lnTo>
                      <a:pt x="636" y="0"/>
                    </a:lnTo>
                    <a:lnTo>
                      <a:pt x="640" y="0"/>
                    </a:lnTo>
                    <a:lnTo>
                      <a:pt x="646" y="0"/>
                    </a:lnTo>
                    <a:lnTo>
                      <a:pt x="653" y="2"/>
                    </a:lnTo>
                    <a:lnTo>
                      <a:pt x="659" y="6"/>
                    </a:lnTo>
                    <a:lnTo>
                      <a:pt x="663" y="9"/>
                    </a:lnTo>
                    <a:lnTo>
                      <a:pt x="666" y="13"/>
                    </a:lnTo>
                    <a:lnTo>
                      <a:pt x="668" y="16"/>
                    </a:lnTo>
                    <a:lnTo>
                      <a:pt x="668" y="20"/>
                    </a:lnTo>
                    <a:lnTo>
                      <a:pt x="667" y="23"/>
                    </a:lnTo>
                    <a:lnTo>
                      <a:pt x="666" y="27"/>
                    </a:lnTo>
                    <a:lnTo>
                      <a:pt x="665" y="31"/>
                    </a:lnTo>
                    <a:lnTo>
                      <a:pt x="624" y="16"/>
                    </a:lnTo>
                    <a:close/>
                    <a:moveTo>
                      <a:pt x="665" y="31"/>
                    </a:moveTo>
                    <a:lnTo>
                      <a:pt x="658" y="47"/>
                    </a:lnTo>
                    <a:lnTo>
                      <a:pt x="642" y="89"/>
                    </a:lnTo>
                    <a:lnTo>
                      <a:pt x="617" y="150"/>
                    </a:lnTo>
                    <a:lnTo>
                      <a:pt x="587" y="220"/>
                    </a:lnTo>
                    <a:lnTo>
                      <a:pt x="570" y="257"/>
                    </a:lnTo>
                    <a:lnTo>
                      <a:pt x="554" y="293"/>
                    </a:lnTo>
                    <a:lnTo>
                      <a:pt x="537" y="327"/>
                    </a:lnTo>
                    <a:lnTo>
                      <a:pt x="522" y="359"/>
                    </a:lnTo>
                    <a:lnTo>
                      <a:pt x="507" y="386"/>
                    </a:lnTo>
                    <a:lnTo>
                      <a:pt x="492" y="409"/>
                    </a:lnTo>
                    <a:lnTo>
                      <a:pt x="486" y="419"/>
                    </a:lnTo>
                    <a:lnTo>
                      <a:pt x="480" y="426"/>
                    </a:lnTo>
                    <a:lnTo>
                      <a:pt x="474" y="432"/>
                    </a:lnTo>
                    <a:lnTo>
                      <a:pt x="469" y="437"/>
                    </a:lnTo>
                    <a:lnTo>
                      <a:pt x="443" y="402"/>
                    </a:lnTo>
                    <a:lnTo>
                      <a:pt x="448" y="397"/>
                    </a:lnTo>
                    <a:lnTo>
                      <a:pt x="452" y="392"/>
                    </a:lnTo>
                    <a:lnTo>
                      <a:pt x="458" y="385"/>
                    </a:lnTo>
                    <a:lnTo>
                      <a:pt x="464" y="376"/>
                    </a:lnTo>
                    <a:lnTo>
                      <a:pt x="476" y="354"/>
                    </a:lnTo>
                    <a:lnTo>
                      <a:pt x="489" y="329"/>
                    </a:lnTo>
                    <a:lnTo>
                      <a:pt x="505" y="298"/>
                    </a:lnTo>
                    <a:lnTo>
                      <a:pt x="519" y="266"/>
                    </a:lnTo>
                    <a:lnTo>
                      <a:pt x="534" y="233"/>
                    </a:lnTo>
                    <a:lnTo>
                      <a:pt x="550" y="198"/>
                    </a:lnTo>
                    <a:lnTo>
                      <a:pt x="578" y="130"/>
                    </a:lnTo>
                    <a:lnTo>
                      <a:pt x="602" y="72"/>
                    </a:lnTo>
                    <a:lnTo>
                      <a:pt x="618" y="31"/>
                    </a:lnTo>
                    <a:lnTo>
                      <a:pt x="624" y="16"/>
                    </a:lnTo>
                    <a:lnTo>
                      <a:pt x="665" y="31"/>
                    </a:lnTo>
                    <a:close/>
                    <a:moveTo>
                      <a:pt x="469" y="437"/>
                    </a:moveTo>
                    <a:lnTo>
                      <a:pt x="470" y="436"/>
                    </a:lnTo>
                    <a:lnTo>
                      <a:pt x="469" y="437"/>
                    </a:lnTo>
                    <a:lnTo>
                      <a:pt x="457" y="419"/>
                    </a:lnTo>
                    <a:lnTo>
                      <a:pt x="469" y="437"/>
                    </a:lnTo>
                    <a:close/>
                    <a:moveTo>
                      <a:pt x="469" y="437"/>
                    </a:moveTo>
                    <a:lnTo>
                      <a:pt x="462" y="440"/>
                    </a:lnTo>
                    <a:lnTo>
                      <a:pt x="452" y="441"/>
                    </a:lnTo>
                    <a:lnTo>
                      <a:pt x="442" y="440"/>
                    </a:lnTo>
                    <a:lnTo>
                      <a:pt x="430" y="437"/>
                    </a:lnTo>
                    <a:lnTo>
                      <a:pt x="417" y="432"/>
                    </a:lnTo>
                    <a:lnTo>
                      <a:pt x="402" y="426"/>
                    </a:lnTo>
                    <a:lnTo>
                      <a:pt x="387" y="419"/>
                    </a:lnTo>
                    <a:lnTo>
                      <a:pt x="370" y="410"/>
                    </a:lnTo>
                    <a:lnTo>
                      <a:pt x="334" y="389"/>
                    </a:lnTo>
                    <a:lnTo>
                      <a:pt x="296" y="365"/>
                    </a:lnTo>
                    <a:lnTo>
                      <a:pt x="256" y="337"/>
                    </a:lnTo>
                    <a:lnTo>
                      <a:pt x="216" y="308"/>
                    </a:lnTo>
                    <a:lnTo>
                      <a:pt x="139" y="251"/>
                    </a:lnTo>
                    <a:lnTo>
                      <a:pt x="74" y="199"/>
                    </a:lnTo>
                    <a:lnTo>
                      <a:pt x="28" y="162"/>
                    </a:lnTo>
                    <a:lnTo>
                      <a:pt x="10" y="148"/>
                    </a:lnTo>
                    <a:lnTo>
                      <a:pt x="38" y="114"/>
                    </a:lnTo>
                    <a:lnTo>
                      <a:pt x="54" y="127"/>
                    </a:lnTo>
                    <a:lnTo>
                      <a:pt x="97" y="162"/>
                    </a:lnTo>
                    <a:lnTo>
                      <a:pt x="158" y="211"/>
                    </a:lnTo>
                    <a:lnTo>
                      <a:pt x="228" y="266"/>
                    </a:lnTo>
                    <a:lnTo>
                      <a:pt x="264" y="294"/>
                    </a:lnTo>
                    <a:lnTo>
                      <a:pt x="300" y="321"/>
                    </a:lnTo>
                    <a:lnTo>
                      <a:pt x="334" y="345"/>
                    </a:lnTo>
                    <a:lnTo>
                      <a:pt x="365" y="367"/>
                    </a:lnTo>
                    <a:lnTo>
                      <a:pt x="393" y="383"/>
                    </a:lnTo>
                    <a:lnTo>
                      <a:pt x="417" y="395"/>
                    </a:lnTo>
                    <a:lnTo>
                      <a:pt x="426" y="399"/>
                    </a:lnTo>
                    <a:lnTo>
                      <a:pt x="434" y="402"/>
                    </a:lnTo>
                    <a:lnTo>
                      <a:pt x="440" y="403"/>
                    </a:lnTo>
                    <a:lnTo>
                      <a:pt x="444" y="401"/>
                    </a:lnTo>
                    <a:lnTo>
                      <a:pt x="469" y="437"/>
                    </a:lnTo>
                    <a:close/>
                    <a:moveTo>
                      <a:pt x="10" y="148"/>
                    </a:moveTo>
                    <a:lnTo>
                      <a:pt x="7" y="145"/>
                    </a:lnTo>
                    <a:lnTo>
                      <a:pt x="4" y="142"/>
                    </a:lnTo>
                    <a:lnTo>
                      <a:pt x="2" y="139"/>
                    </a:lnTo>
                    <a:lnTo>
                      <a:pt x="0" y="135"/>
                    </a:lnTo>
                    <a:lnTo>
                      <a:pt x="0" y="131"/>
                    </a:lnTo>
                    <a:lnTo>
                      <a:pt x="1" y="127"/>
                    </a:lnTo>
                    <a:lnTo>
                      <a:pt x="3" y="122"/>
                    </a:lnTo>
                    <a:lnTo>
                      <a:pt x="7" y="116"/>
                    </a:lnTo>
                    <a:lnTo>
                      <a:pt x="12" y="111"/>
                    </a:lnTo>
                    <a:lnTo>
                      <a:pt x="17" y="108"/>
                    </a:lnTo>
                    <a:lnTo>
                      <a:pt x="22" y="107"/>
                    </a:lnTo>
                    <a:lnTo>
                      <a:pt x="25" y="106"/>
                    </a:lnTo>
                    <a:lnTo>
                      <a:pt x="29" y="107"/>
                    </a:lnTo>
                    <a:lnTo>
                      <a:pt x="32" y="109"/>
                    </a:lnTo>
                    <a:lnTo>
                      <a:pt x="35" y="111"/>
                    </a:lnTo>
                    <a:lnTo>
                      <a:pt x="38" y="114"/>
                    </a:lnTo>
                    <a:lnTo>
                      <a:pt x="10" y="148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01" name="Freeform 798">
                <a:extLst>
                  <a:ext uri="{FF2B5EF4-FFF2-40B4-BE49-F238E27FC236}">
                    <a16:creationId xmlns:a16="http://schemas.microsoft.com/office/drawing/2014/main" id="{7511780F-AE58-408A-9EA7-8A04C827FD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56" y="1637"/>
                <a:ext cx="20" cy="34"/>
              </a:xfrm>
              <a:custGeom>
                <a:avLst/>
                <a:gdLst>
                  <a:gd name="T0" fmla="*/ 1 w 387"/>
                  <a:gd name="T1" fmla="*/ 0 h 647"/>
                  <a:gd name="T2" fmla="*/ 1 w 387"/>
                  <a:gd name="T3" fmla="*/ 0 h 647"/>
                  <a:gd name="T4" fmla="*/ 1 w 387"/>
                  <a:gd name="T5" fmla="*/ 0 h 647"/>
                  <a:gd name="T6" fmla="*/ 1 w 387"/>
                  <a:gd name="T7" fmla="*/ 0 h 647"/>
                  <a:gd name="T8" fmla="*/ 1 w 387"/>
                  <a:gd name="T9" fmla="*/ 0 h 647"/>
                  <a:gd name="T10" fmla="*/ 1 w 387"/>
                  <a:gd name="T11" fmla="*/ 0 h 647"/>
                  <a:gd name="T12" fmla="*/ 1 w 387"/>
                  <a:gd name="T13" fmla="*/ 0 h 647"/>
                  <a:gd name="T14" fmla="*/ 1 w 387"/>
                  <a:gd name="T15" fmla="*/ 0 h 647"/>
                  <a:gd name="T16" fmla="*/ 1 w 387"/>
                  <a:gd name="T17" fmla="*/ 0 h 647"/>
                  <a:gd name="T18" fmla="*/ 1 w 387"/>
                  <a:gd name="T19" fmla="*/ 0 h 647"/>
                  <a:gd name="T20" fmla="*/ 1 w 387"/>
                  <a:gd name="T21" fmla="*/ 0 h 647"/>
                  <a:gd name="T22" fmla="*/ 1 w 387"/>
                  <a:gd name="T23" fmla="*/ 1 h 647"/>
                  <a:gd name="T24" fmla="*/ 1 w 387"/>
                  <a:gd name="T25" fmla="*/ 1 h 647"/>
                  <a:gd name="T26" fmla="*/ 1 w 387"/>
                  <a:gd name="T27" fmla="*/ 1 h 647"/>
                  <a:gd name="T28" fmla="*/ 1 w 387"/>
                  <a:gd name="T29" fmla="*/ 1 h 647"/>
                  <a:gd name="T30" fmla="*/ 1 w 387"/>
                  <a:gd name="T31" fmla="*/ 0 h 647"/>
                  <a:gd name="T32" fmla="*/ 1 w 387"/>
                  <a:gd name="T33" fmla="*/ 0 h 647"/>
                  <a:gd name="T34" fmla="*/ 1 w 387"/>
                  <a:gd name="T35" fmla="*/ 0 h 647"/>
                  <a:gd name="T36" fmla="*/ 1 w 387"/>
                  <a:gd name="T37" fmla="*/ 1 h 647"/>
                  <a:gd name="T38" fmla="*/ 1 w 387"/>
                  <a:gd name="T39" fmla="*/ 1 h 647"/>
                  <a:gd name="T40" fmla="*/ 1 w 387"/>
                  <a:gd name="T41" fmla="*/ 1 h 647"/>
                  <a:gd name="T42" fmla="*/ 1 w 387"/>
                  <a:gd name="T43" fmla="*/ 1 h 647"/>
                  <a:gd name="T44" fmla="*/ 1 w 387"/>
                  <a:gd name="T45" fmla="*/ 2 h 647"/>
                  <a:gd name="T46" fmla="*/ 1 w 387"/>
                  <a:gd name="T47" fmla="*/ 1 h 647"/>
                  <a:gd name="T48" fmla="*/ 1 w 387"/>
                  <a:gd name="T49" fmla="*/ 1 h 647"/>
                  <a:gd name="T50" fmla="*/ 1 w 387"/>
                  <a:gd name="T51" fmla="*/ 1 h 647"/>
                  <a:gd name="T52" fmla="*/ 1 w 387"/>
                  <a:gd name="T53" fmla="*/ 1 h 647"/>
                  <a:gd name="T54" fmla="*/ 1 w 387"/>
                  <a:gd name="T55" fmla="*/ 1 h 647"/>
                  <a:gd name="T56" fmla="*/ 1 w 387"/>
                  <a:gd name="T57" fmla="*/ 2 h 647"/>
                  <a:gd name="T58" fmla="*/ 1 w 387"/>
                  <a:gd name="T59" fmla="*/ 2 h 647"/>
                  <a:gd name="T60" fmla="*/ 1 w 387"/>
                  <a:gd name="T61" fmla="*/ 2 h 647"/>
                  <a:gd name="T62" fmla="*/ 0 w 387"/>
                  <a:gd name="T63" fmla="*/ 2 h 647"/>
                  <a:gd name="T64" fmla="*/ 0 w 387"/>
                  <a:gd name="T65" fmla="*/ 2 h 647"/>
                  <a:gd name="T66" fmla="*/ 0 w 387"/>
                  <a:gd name="T67" fmla="*/ 2 h 647"/>
                  <a:gd name="T68" fmla="*/ 0 w 387"/>
                  <a:gd name="T69" fmla="*/ 2 h 647"/>
                  <a:gd name="T70" fmla="*/ 0 w 387"/>
                  <a:gd name="T71" fmla="*/ 2 h 647"/>
                  <a:gd name="T72" fmla="*/ 1 w 387"/>
                  <a:gd name="T73" fmla="*/ 1 h 647"/>
                  <a:gd name="T74" fmla="*/ 0 w 387"/>
                  <a:gd name="T75" fmla="*/ 2 h 647"/>
                  <a:gd name="T76" fmla="*/ 0 w 387"/>
                  <a:gd name="T77" fmla="*/ 2 h 647"/>
                  <a:gd name="T78" fmla="*/ 0 w 387"/>
                  <a:gd name="T79" fmla="*/ 2 h 647"/>
                  <a:gd name="T80" fmla="*/ 0 w 387"/>
                  <a:gd name="T81" fmla="*/ 2 h 647"/>
                  <a:gd name="T82" fmla="*/ 0 w 387"/>
                  <a:gd name="T83" fmla="*/ 2 h 647"/>
                  <a:gd name="T84" fmla="*/ 0 w 387"/>
                  <a:gd name="T85" fmla="*/ 1 h 647"/>
                  <a:gd name="T86" fmla="*/ 0 w 387"/>
                  <a:gd name="T87" fmla="*/ 1 h 647"/>
                  <a:gd name="T88" fmla="*/ 0 w 387"/>
                  <a:gd name="T89" fmla="*/ 2 h 647"/>
                  <a:gd name="T90" fmla="*/ 0 w 387"/>
                  <a:gd name="T91" fmla="*/ 2 h 647"/>
                  <a:gd name="T92" fmla="*/ 0 w 387"/>
                  <a:gd name="T93" fmla="*/ 2 h 647"/>
                  <a:gd name="T94" fmla="*/ 0 w 387"/>
                  <a:gd name="T95" fmla="*/ 2 h 647"/>
                  <a:gd name="T96" fmla="*/ 0 w 387"/>
                  <a:gd name="T97" fmla="*/ 1 h 647"/>
                  <a:gd name="T98" fmla="*/ 0 w 387"/>
                  <a:gd name="T99" fmla="*/ 1 h 647"/>
                  <a:gd name="T100" fmla="*/ 0 w 387"/>
                  <a:gd name="T101" fmla="*/ 1 h 647"/>
                  <a:gd name="T102" fmla="*/ 0 w 387"/>
                  <a:gd name="T103" fmla="*/ 1 h 647"/>
                  <a:gd name="T104" fmla="*/ 0 w 387"/>
                  <a:gd name="T105" fmla="*/ 1 h 647"/>
                  <a:gd name="T106" fmla="*/ 0 w 387"/>
                  <a:gd name="T107" fmla="*/ 1 h 647"/>
                  <a:gd name="T108" fmla="*/ 0 w 387"/>
                  <a:gd name="T109" fmla="*/ 1 h 647"/>
                  <a:gd name="T110" fmla="*/ 0 w 387"/>
                  <a:gd name="T111" fmla="*/ 1 h 647"/>
                  <a:gd name="T112" fmla="*/ 0 w 387"/>
                  <a:gd name="T113" fmla="*/ 1 h 64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87" h="647">
                    <a:moveTo>
                      <a:pt x="343" y="16"/>
                    </a:moveTo>
                    <a:lnTo>
                      <a:pt x="344" y="13"/>
                    </a:lnTo>
                    <a:lnTo>
                      <a:pt x="345" y="9"/>
                    </a:lnTo>
                    <a:lnTo>
                      <a:pt x="346" y="6"/>
                    </a:lnTo>
                    <a:lnTo>
                      <a:pt x="349" y="3"/>
                    </a:lnTo>
                    <a:lnTo>
                      <a:pt x="352" y="1"/>
                    </a:lnTo>
                    <a:lnTo>
                      <a:pt x="356" y="0"/>
                    </a:lnTo>
                    <a:lnTo>
                      <a:pt x="362" y="0"/>
                    </a:lnTo>
                    <a:lnTo>
                      <a:pt x="369" y="1"/>
                    </a:lnTo>
                    <a:lnTo>
                      <a:pt x="375" y="3"/>
                    </a:lnTo>
                    <a:lnTo>
                      <a:pt x="381" y="6"/>
                    </a:lnTo>
                    <a:lnTo>
                      <a:pt x="384" y="9"/>
                    </a:lnTo>
                    <a:lnTo>
                      <a:pt x="386" y="12"/>
                    </a:lnTo>
                    <a:lnTo>
                      <a:pt x="387" y="15"/>
                    </a:lnTo>
                    <a:lnTo>
                      <a:pt x="387" y="19"/>
                    </a:lnTo>
                    <a:lnTo>
                      <a:pt x="386" y="23"/>
                    </a:lnTo>
                    <a:lnTo>
                      <a:pt x="385" y="27"/>
                    </a:lnTo>
                    <a:lnTo>
                      <a:pt x="343" y="16"/>
                    </a:lnTo>
                    <a:close/>
                    <a:moveTo>
                      <a:pt x="385" y="27"/>
                    </a:moveTo>
                    <a:lnTo>
                      <a:pt x="382" y="38"/>
                    </a:lnTo>
                    <a:lnTo>
                      <a:pt x="374" y="69"/>
                    </a:lnTo>
                    <a:lnTo>
                      <a:pt x="363" y="113"/>
                    </a:lnTo>
                    <a:lnTo>
                      <a:pt x="351" y="168"/>
                    </a:lnTo>
                    <a:lnTo>
                      <a:pt x="337" y="228"/>
                    </a:lnTo>
                    <a:lnTo>
                      <a:pt x="323" y="287"/>
                    </a:lnTo>
                    <a:lnTo>
                      <a:pt x="312" y="341"/>
                    </a:lnTo>
                    <a:lnTo>
                      <a:pt x="304" y="387"/>
                    </a:lnTo>
                    <a:lnTo>
                      <a:pt x="261" y="381"/>
                    </a:lnTo>
                    <a:lnTo>
                      <a:pt x="269" y="334"/>
                    </a:lnTo>
                    <a:lnTo>
                      <a:pt x="280" y="278"/>
                    </a:lnTo>
                    <a:lnTo>
                      <a:pt x="294" y="217"/>
                    </a:lnTo>
                    <a:lnTo>
                      <a:pt x="308" y="158"/>
                    </a:lnTo>
                    <a:lnTo>
                      <a:pt x="321" y="103"/>
                    </a:lnTo>
                    <a:lnTo>
                      <a:pt x="331" y="58"/>
                    </a:lnTo>
                    <a:lnTo>
                      <a:pt x="340" y="28"/>
                    </a:lnTo>
                    <a:lnTo>
                      <a:pt x="343" y="16"/>
                    </a:lnTo>
                    <a:lnTo>
                      <a:pt x="385" y="27"/>
                    </a:lnTo>
                    <a:close/>
                    <a:moveTo>
                      <a:pt x="304" y="387"/>
                    </a:moveTo>
                    <a:lnTo>
                      <a:pt x="301" y="408"/>
                    </a:lnTo>
                    <a:lnTo>
                      <a:pt x="296" y="427"/>
                    </a:lnTo>
                    <a:lnTo>
                      <a:pt x="290" y="448"/>
                    </a:lnTo>
                    <a:lnTo>
                      <a:pt x="283" y="468"/>
                    </a:lnTo>
                    <a:lnTo>
                      <a:pt x="276" y="488"/>
                    </a:lnTo>
                    <a:lnTo>
                      <a:pt x="269" y="507"/>
                    </a:lnTo>
                    <a:lnTo>
                      <a:pt x="261" y="525"/>
                    </a:lnTo>
                    <a:lnTo>
                      <a:pt x="253" y="544"/>
                    </a:lnTo>
                    <a:lnTo>
                      <a:pt x="213" y="524"/>
                    </a:lnTo>
                    <a:lnTo>
                      <a:pt x="221" y="508"/>
                    </a:lnTo>
                    <a:lnTo>
                      <a:pt x="228" y="491"/>
                    </a:lnTo>
                    <a:lnTo>
                      <a:pt x="235" y="472"/>
                    </a:lnTo>
                    <a:lnTo>
                      <a:pt x="242" y="454"/>
                    </a:lnTo>
                    <a:lnTo>
                      <a:pt x="247" y="435"/>
                    </a:lnTo>
                    <a:lnTo>
                      <a:pt x="254" y="417"/>
                    </a:lnTo>
                    <a:lnTo>
                      <a:pt x="258" y="399"/>
                    </a:lnTo>
                    <a:lnTo>
                      <a:pt x="261" y="381"/>
                    </a:lnTo>
                    <a:lnTo>
                      <a:pt x="304" y="387"/>
                    </a:lnTo>
                    <a:close/>
                    <a:moveTo>
                      <a:pt x="253" y="544"/>
                    </a:moveTo>
                    <a:lnTo>
                      <a:pt x="241" y="565"/>
                    </a:lnTo>
                    <a:lnTo>
                      <a:pt x="230" y="585"/>
                    </a:lnTo>
                    <a:lnTo>
                      <a:pt x="218" y="602"/>
                    </a:lnTo>
                    <a:lnTo>
                      <a:pt x="207" y="618"/>
                    </a:lnTo>
                    <a:lnTo>
                      <a:pt x="195" y="630"/>
                    </a:lnTo>
                    <a:lnTo>
                      <a:pt x="184" y="639"/>
                    </a:lnTo>
                    <a:lnTo>
                      <a:pt x="179" y="642"/>
                    </a:lnTo>
                    <a:lnTo>
                      <a:pt x="175" y="645"/>
                    </a:lnTo>
                    <a:lnTo>
                      <a:pt x="170" y="646"/>
                    </a:lnTo>
                    <a:lnTo>
                      <a:pt x="166" y="647"/>
                    </a:lnTo>
                    <a:lnTo>
                      <a:pt x="166" y="603"/>
                    </a:lnTo>
                    <a:lnTo>
                      <a:pt x="169" y="601"/>
                    </a:lnTo>
                    <a:lnTo>
                      <a:pt x="172" y="597"/>
                    </a:lnTo>
                    <a:lnTo>
                      <a:pt x="177" y="590"/>
                    </a:lnTo>
                    <a:lnTo>
                      <a:pt x="183" y="581"/>
                    </a:lnTo>
                    <a:lnTo>
                      <a:pt x="197" y="556"/>
                    </a:lnTo>
                    <a:lnTo>
                      <a:pt x="213" y="524"/>
                    </a:lnTo>
                    <a:lnTo>
                      <a:pt x="253" y="544"/>
                    </a:lnTo>
                    <a:close/>
                    <a:moveTo>
                      <a:pt x="166" y="647"/>
                    </a:moveTo>
                    <a:lnTo>
                      <a:pt x="158" y="645"/>
                    </a:lnTo>
                    <a:lnTo>
                      <a:pt x="149" y="642"/>
                    </a:lnTo>
                    <a:lnTo>
                      <a:pt x="139" y="636"/>
                    </a:lnTo>
                    <a:lnTo>
                      <a:pt x="127" y="628"/>
                    </a:lnTo>
                    <a:lnTo>
                      <a:pt x="101" y="608"/>
                    </a:lnTo>
                    <a:lnTo>
                      <a:pt x="74" y="586"/>
                    </a:lnTo>
                    <a:lnTo>
                      <a:pt x="50" y="563"/>
                    </a:lnTo>
                    <a:lnTo>
                      <a:pt x="29" y="543"/>
                    </a:lnTo>
                    <a:lnTo>
                      <a:pt x="15" y="530"/>
                    </a:lnTo>
                    <a:lnTo>
                      <a:pt x="9" y="523"/>
                    </a:lnTo>
                    <a:lnTo>
                      <a:pt x="40" y="493"/>
                    </a:lnTo>
                    <a:lnTo>
                      <a:pt x="58" y="510"/>
                    </a:lnTo>
                    <a:lnTo>
                      <a:pt x="97" y="548"/>
                    </a:lnTo>
                    <a:lnTo>
                      <a:pt x="120" y="568"/>
                    </a:lnTo>
                    <a:lnTo>
                      <a:pt x="140" y="586"/>
                    </a:lnTo>
                    <a:lnTo>
                      <a:pt x="148" y="593"/>
                    </a:lnTo>
                    <a:lnTo>
                      <a:pt x="156" y="598"/>
                    </a:lnTo>
                    <a:lnTo>
                      <a:pt x="161" y="602"/>
                    </a:lnTo>
                    <a:lnTo>
                      <a:pt x="166" y="603"/>
                    </a:lnTo>
                    <a:lnTo>
                      <a:pt x="166" y="647"/>
                    </a:lnTo>
                    <a:close/>
                    <a:moveTo>
                      <a:pt x="9" y="523"/>
                    </a:moveTo>
                    <a:lnTo>
                      <a:pt x="6" y="521"/>
                    </a:lnTo>
                    <a:lnTo>
                      <a:pt x="4" y="518"/>
                    </a:lnTo>
                    <a:lnTo>
                      <a:pt x="2" y="515"/>
                    </a:lnTo>
                    <a:lnTo>
                      <a:pt x="1" y="511"/>
                    </a:lnTo>
                    <a:lnTo>
                      <a:pt x="0" y="507"/>
                    </a:lnTo>
                    <a:lnTo>
                      <a:pt x="2" y="503"/>
                    </a:lnTo>
                    <a:lnTo>
                      <a:pt x="4" y="499"/>
                    </a:lnTo>
                    <a:lnTo>
                      <a:pt x="9" y="493"/>
                    </a:lnTo>
                    <a:lnTo>
                      <a:pt x="14" y="488"/>
                    </a:lnTo>
                    <a:lnTo>
                      <a:pt x="19" y="486"/>
                    </a:lnTo>
                    <a:lnTo>
                      <a:pt x="23" y="484"/>
                    </a:lnTo>
                    <a:lnTo>
                      <a:pt x="27" y="485"/>
                    </a:lnTo>
                    <a:lnTo>
                      <a:pt x="30" y="486"/>
                    </a:lnTo>
                    <a:lnTo>
                      <a:pt x="34" y="488"/>
                    </a:lnTo>
                    <a:lnTo>
                      <a:pt x="37" y="490"/>
                    </a:lnTo>
                    <a:lnTo>
                      <a:pt x="40" y="493"/>
                    </a:lnTo>
                    <a:lnTo>
                      <a:pt x="9" y="523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02" name="Freeform 799">
                <a:extLst>
                  <a:ext uri="{FF2B5EF4-FFF2-40B4-BE49-F238E27FC236}">
                    <a16:creationId xmlns:a16="http://schemas.microsoft.com/office/drawing/2014/main" id="{FEB97472-EE16-4821-AE4F-77672D2CB2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6" y="1640"/>
                <a:ext cx="21" cy="28"/>
              </a:xfrm>
              <a:custGeom>
                <a:avLst/>
                <a:gdLst>
                  <a:gd name="T0" fmla="*/ 0 w 409"/>
                  <a:gd name="T1" fmla="*/ 0 h 527"/>
                  <a:gd name="T2" fmla="*/ 0 w 409"/>
                  <a:gd name="T3" fmla="*/ 0 h 527"/>
                  <a:gd name="T4" fmla="*/ 0 w 409"/>
                  <a:gd name="T5" fmla="*/ 0 h 527"/>
                  <a:gd name="T6" fmla="*/ 0 w 409"/>
                  <a:gd name="T7" fmla="*/ 0 h 527"/>
                  <a:gd name="T8" fmla="*/ 0 w 409"/>
                  <a:gd name="T9" fmla="*/ 0 h 527"/>
                  <a:gd name="T10" fmla="*/ 0 w 409"/>
                  <a:gd name="T11" fmla="*/ 0 h 527"/>
                  <a:gd name="T12" fmla="*/ 0 w 409"/>
                  <a:gd name="T13" fmla="*/ 0 h 527"/>
                  <a:gd name="T14" fmla="*/ 0 w 409"/>
                  <a:gd name="T15" fmla="*/ 0 h 527"/>
                  <a:gd name="T16" fmla="*/ 0 w 409"/>
                  <a:gd name="T17" fmla="*/ 0 h 527"/>
                  <a:gd name="T18" fmla="*/ 0 w 409"/>
                  <a:gd name="T19" fmla="*/ 0 h 527"/>
                  <a:gd name="T20" fmla="*/ 0 w 409"/>
                  <a:gd name="T21" fmla="*/ 0 h 527"/>
                  <a:gd name="T22" fmla="*/ 0 w 409"/>
                  <a:gd name="T23" fmla="*/ 0 h 527"/>
                  <a:gd name="T24" fmla="*/ 0 w 409"/>
                  <a:gd name="T25" fmla="*/ 0 h 527"/>
                  <a:gd name="T26" fmla="*/ 1 w 409"/>
                  <a:gd name="T27" fmla="*/ 0 h 527"/>
                  <a:gd name="T28" fmla="*/ 1 w 409"/>
                  <a:gd name="T29" fmla="*/ 0 h 527"/>
                  <a:gd name="T30" fmla="*/ 1 w 409"/>
                  <a:gd name="T31" fmla="*/ 1 h 527"/>
                  <a:gd name="T32" fmla="*/ 1 w 409"/>
                  <a:gd name="T33" fmla="*/ 1 h 527"/>
                  <a:gd name="T34" fmla="*/ 1 w 409"/>
                  <a:gd name="T35" fmla="*/ 1 h 527"/>
                  <a:gd name="T36" fmla="*/ 1 w 409"/>
                  <a:gd name="T37" fmla="*/ 1 h 527"/>
                  <a:gd name="T38" fmla="*/ 1 w 409"/>
                  <a:gd name="T39" fmla="*/ 1 h 527"/>
                  <a:gd name="T40" fmla="*/ 1 w 409"/>
                  <a:gd name="T41" fmla="*/ 1 h 527"/>
                  <a:gd name="T42" fmla="*/ 1 w 409"/>
                  <a:gd name="T43" fmla="*/ 1 h 527"/>
                  <a:gd name="T44" fmla="*/ 1 w 409"/>
                  <a:gd name="T45" fmla="*/ 0 h 527"/>
                  <a:gd name="T46" fmla="*/ 0 w 409"/>
                  <a:gd name="T47" fmla="*/ 0 h 527"/>
                  <a:gd name="T48" fmla="*/ 0 w 409"/>
                  <a:gd name="T49" fmla="*/ 0 h 527"/>
                  <a:gd name="T50" fmla="*/ 0 w 409"/>
                  <a:gd name="T51" fmla="*/ 0 h 527"/>
                  <a:gd name="T52" fmla="*/ 0 w 409"/>
                  <a:gd name="T53" fmla="*/ 0 h 527"/>
                  <a:gd name="T54" fmla="*/ 0 w 409"/>
                  <a:gd name="T55" fmla="*/ 0 h 527"/>
                  <a:gd name="T56" fmla="*/ 1 w 409"/>
                  <a:gd name="T57" fmla="*/ 1 h 527"/>
                  <a:gd name="T58" fmla="*/ 1 w 409"/>
                  <a:gd name="T59" fmla="*/ 1 h 527"/>
                  <a:gd name="T60" fmla="*/ 1 w 409"/>
                  <a:gd name="T61" fmla="*/ 1 h 527"/>
                  <a:gd name="T62" fmla="*/ 1 w 409"/>
                  <a:gd name="T63" fmla="*/ 1 h 527"/>
                  <a:gd name="T64" fmla="*/ 1 w 409"/>
                  <a:gd name="T65" fmla="*/ 1 h 527"/>
                  <a:gd name="T66" fmla="*/ 1 w 409"/>
                  <a:gd name="T67" fmla="*/ 1 h 527"/>
                  <a:gd name="T68" fmla="*/ 1 w 409"/>
                  <a:gd name="T69" fmla="*/ 1 h 527"/>
                  <a:gd name="T70" fmla="*/ 1 w 409"/>
                  <a:gd name="T71" fmla="*/ 1 h 527"/>
                  <a:gd name="T72" fmla="*/ 1 w 409"/>
                  <a:gd name="T73" fmla="*/ 1 h 527"/>
                  <a:gd name="T74" fmla="*/ 1 w 409"/>
                  <a:gd name="T75" fmla="*/ 1 h 527"/>
                  <a:gd name="T76" fmla="*/ 1 w 409"/>
                  <a:gd name="T77" fmla="*/ 1 h 527"/>
                  <a:gd name="T78" fmla="*/ 1 w 409"/>
                  <a:gd name="T79" fmla="*/ 1 h 527"/>
                  <a:gd name="T80" fmla="*/ 1 w 409"/>
                  <a:gd name="T81" fmla="*/ 1 h 527"/>
                  <a:gd name="T82" fmla="*/ 1 w 409"/>
                  <a:gd name="T83" fmla="*/ 1 h 527"/>
                  <a:gd name="T84" fmla="*/ 1 w 409"/>
                  <a:gd name="T85" fmla="*/ 1 h 527"/>
                  <a:gd name="T86" fmla="*/ 1 w 409"/>
                  <a:gd name="T87" fmla="*/ 1 h 527"/>
                  <a:gd name="T88" fmla="*/ 1 w 409"/>
                  <a:gd name="T89" fmla="*/ 1 h 527"/>
                  <a:gd name="T90" fmla="*/ 1 w 409"/>
                  <a:gd name="T91" fmla="*/ 1 h 527"/>
                  <a:gd name="T92" fmla="*/ 1 w 409"/>
                  <a:gd name="T93" fmla="*/ 1 h 527"/>
                  <a:gd name="T94" fmla="*/ 1 w 409"/>
                  <a:gd name="T95" fmla="*/ 1 h 527"/>
                  <a:gd name="T96" fmla="*/ 1 w 409"/>
                  <a:gd name="T97" fmla="*/ 1 h 527"/>
                  <a:gd name="T98" fmla="*/ 1 w 409"/>
                  <a:gd name="T99" fmla="*/ 1 h 527"/>
                  <a:gd name="T100" fmla="*/ 1 w 409"/>
                  <a:gd name="T101" fmla="*/ 1 h 52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09" h="527">
                    <a:moveTo>
                      <a:pt x="14" y="44"/>
                    </a:moveTo>
                    <a:lnTo>
                      <a:pt x="11" y="42"/>
                    </a:lnTo>
                    <a:lnTo>
                      <a:pt x="7" y="41"/>
                    </a:lnTo>
                    <a:lnTo>
                      <a:pt x="4" y="38"/>
                    </a:lnTo>
                    <a:lnTo>
                      <a:pt x="2" y="36"/>
                    </a:lnTo>
                    <a:lnTo>
                      <a:pt x="0" y="32"/>
                    </a:lnTo>
                    <a:lnTo>
                      <a:pt x="0" y="27"/>
                    </a:lnTo>
                    <a:lnTo>
                      <a:pt x="0" y="22"/>
                    </a:lnTo>
                    <a:lnTo>
                      <a:pt x="2" y="15"/>
                    </a:lnTo>
                    <a:lnTo>
                      <a:pt x="6" y="9"/>
                    </a:lnTo>
                    <a:lnTo>
                      <a:pt x="9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9" y="0"/>
                    </a:lnTo>
                    <a:lnTo>
                      <a:pt x="23" y="0"/>
                    </a:lnTo>
                    <a:lnTo>
                      <a:pt x="27" y="2"/>
                    </a:lnTo>
                    <a:lnTo>
                      <a:pt x="30" y="3"/>
                    </a:lnTo>
                    <a:lnTo>
                      <a:pt x="14" y="44"/>
                    </a:lnTo>
                    <a:close/>
                    <a:moveTo>
                      <a:pt x="30" y="3"/>
                    </a:moveTo>
                    <a:lnTo>
                      <a:pt x="40" y="7"/>
                    </a:lnTo>
                    <a:lnTo>
                      <a:pt x="63" y="18"/>
                    </a:lnTo>
                    <a:lnTo>
                      <a:pt x="79" y="26"/>
                    </a:lnTo>
                    <a:lnTo>
                      <a:pt x="97" y="37"/>
                    </a:lnTo>
                    <a:lnTo>
                      <a:pt x="116" y="49"/>
                    </a:lnTo>
                    <a:lnTo>
                      <a:pt x="138" y="63"/>
                    </a:lnTo>
                    <a:lnTo>
                      <a:pt x="159" y="80"/>
                    </a:lnTo>
                    <a:lnTo>
                      <a:pt x="181" y="98"/>
                    </a:lnTo>
                    <a:lnTo>
                      <a:pt x="203" y="120"/>
                    </a:lnTo>
                    <a:lnTo>
                      <a:pt x="224" y="142"/>
                    </a:lnTo>
                    <a:lnTo>
                      <a:pt x="234" y="154"/>
                    </a:lnTo>
                    <a:lnTo>
                      <a:pt x="244" y="167"/>
                    </a:lnTo>
                    <a:lnTo>
                      <a:pt x="254" y="180"/>
                    </a:lnTo>
                    <a:lnTo>
                      <a:pt x="262" y="193"/>
                    </a:lnTo>
                    <a:lnTo>
                      <a:pt x="270" y="208"/>
                    </a:lnTo>
                    <a:lnTo>
                      <a:pt x="278" y="223"/>
                    </a:lnTo>
                    <a:lnTo>
                      <a:pt x="285" y="238"/>
                    </a:lnTo>
                    <a:lnTo>
                      <a:pt x="292" y="255"/>
                    </a:lnTo>
                    <a:lnTo>
                      <a:pt x="251" y="269"/>
                    </a:lnTo>
                    <a:lnTo>
                      <a:pt x="244" y="255"/>
                    </a:lnTo>
                    <a:lnTo>
                      <a:pt x="238" y="241"/>
                    </a:lnTo>
                    <a:lnTo>
                      <a:pt x="231" y="228"/>
                    </a:lnTo>
                    <a:lnTo>
                      <a:pt x="224" y="215"/>
                    </a:lnTo>
                    <a:lnTo>
                      <a:pt x="216" y="202"/>
                    </a:lnTo>
                    <a:lnTo>
                      <a:pt x="208" y="191"/>
                    </a:lnTo>
                    <a:lnTo>
                      <a:pt x="198" y="180"/>
                    </a:lnTo>
                    <a:lnTo>
                      <a:pt x="190" y="169"/>
                    </a:lnTo>
                    <a:lnTo>
                      <a:pt x="171" y="148"/>
                    </a:lnTo>
                    <a:lnTo>
                      <a:pt x="151" y="130"/>
                    </a:lnTo>
                    <a:lnTo>
                      <a:pt x="131" y="113"/>
                    </a:lnTo>
                    <a:lnTo>
                      <a:pt x="111" y="98"/>
                    </a:lnTo>
                    <a:lnTo>
                      <a:pt x="92" y="86"/>
                    </a:lnTo>
                    <a:lnTo>
                      <a:pt x="74" y="75"/>
                    </a:lnTo>
                    <a:lnTo>
                      <a:pt x="58" y="64"/>
                    </a:lnTo>
                    <a:lnTo>
                      <a:pt x="44" y="57"/>
                    </a:lnTo>
                    <a:lnTo>
                      <a:pt x="22" y="47"/>
                    </a:lnTo>
                    <a:lnTo>
                      <a:pt x="14" y="44"/>
                    </a:lnTo>
                    <a:lnTo>
                      <a:pt x="30" y="3"/>
                    </a:lnTo>
                    <a:close/>
                    <a:moveTo>
                      <a:pt x="292" y="255"/>
                    </a:moveTo>
                    <a:lnTo>
                      <a:pt x="293" y="257"/>
                    </a:lnTo>
                    <a:lnTo>
                      <a:pt x="292" y="255"/>
                    </a:lnTo>
                    <a:lnTo>
                      <a:pt x="271" y="262"/>
                    </a:lnTo>
                    <a:lnTo>
                      <a:pt x="292" y="255"/>
                    </a:lnTo>
                    <a:close/>
                    <a:moveTo>
                      <a:pt x="292" y="255"/>
                    </a:moveTo>
                    <a:lnTo>
                      <a:pt x="302" y="284"/>
                    </a:lnTo>
                    <a:lnTo>
                      <a:pt x="312" y="312"/>
                    </a:lnTo>
                    <a:lnTo>
                      <a:pt x="322" y="338"/>
                    </a:lnTo>
                    <a:lnTo>
                      <a:pt x="332" y="360"/>
                    </a:lnTo>
                    <a:lnTo>
                      <a:pt x="351" y="401"/>
                    </a:lnTo>
                    <a:lnTo>
                      <a:pt x="368" y="434"/>
                    </a:lnTo>
                    <a:lnTo>
                      <a:pt x="383" y="458"/>
                    </a:lnTo>
                    <a:lnTo>
                      <a:pt x="393" y="476"/>
                    </a:lnTo>
                    <a:lnTo>
                      <a:pt x="400" y="486"/>
                    </a:lnTo>
                    <a:lnTo>
                      <a:pt x="403" y="489"/>
                    </a:lnTo>
                    <a:lnTo>
                      <a:pt x="368" y="516"/>
                    </a:lnTo>
                    <a:lnTo>
                      <a:pt x="365" y="513"/>
                    </a:lnTo>
                    <a:lnTo>
                      <a:pt x="358" y="501"/>
                    </a:lnTo>
                    <a:lnTo>
                      <a:pt x="346" y="483"/>
                    </a:lnTo>
                    <a:lnTo>
                      <a:pt x="330" y="456"/>
                    </a:lnTo>
                    <a:lnTo>
                      <a:pt x="313" y="421"/>
                    </a:lnTo>
                    <a:lnTo>
                      <a:pt x="294" y="379"/>
                    </a:lnTo>
                    <a:lnTo>
                      <a:pt x="282" y="355"/>
                    </a:lnTo>
                    <a:lnTo>
                      <a:pt x="272" y="328"/>
                    </a:lnTo>
                    <a:lnTo>
                      <a:pt x="261" y="300"/>
                    </a:lnTo>
                    <a:lnTo>
                      <a:pt x="251" y="269"/>
                    </a:lnTo>
                    <a:lnTo>
                      <a:pt x="292" y="255"/>
                    </a:lnTo>
                    <a:close/>
                    <a:moveTo>
                      <a:pt x="403" y="489"/>
                    </a:moveTo>
                    <a:lnTo>
                      <a:pt x="405" y="493"/>
                    </a:lnTo>
                    <a:lnTo>
                      <a:pt x="407" y="496"/>
                    </a:lnTo>
                    <a:lnTo>
                      <a:pt x="409" y="499"/>
                    </a:lnTo>
                    <a:lnTo>
                      <a:pt x="409" y="503"/>
                    </a:lnTo>
                    <a:lnTo>
                      <a:pt x="409" y="507"/>
                    </a:lnTo>
                    <a:lnTo>
                      <a:pt x="407" y="510"/>
                    </a:lnTo>
                    <a:lnTo>
                      <a:pt x="404" y="516"/>
                    </a:lnTo>
                    <a:lnTo>
                      <a:pt x="399" y="520"/>
                    </a:lnTo>
                    <a:lnTo>
                      <a:pt x="393" y="524"/>
                    </a:lnTo>
                    <a:lnTo>
                      <a:pt x="388" y="526"/>
                    </a:lnTo>
                    <a:lnTo>
                      <a:pt x="383" y="527"/>
                    </a:lnTo>
                    <a:lnTo>
                      <a:pt x="380" y="526"/>
                    </a:lnTo>
                    <a:lnTo>
                      <a:pt x="376" y="525"/>
                    </a:lnTo>
                    <a:lnTo>
                      <a:pt x="373" y="522"/>
                    </a:lnTo>
                    <a:lnTo>
                      <a:pt x="370" y="520"/>
                    </a:lnTo>
                    <a:lnTo>
                      <a:pt x="368" y="516"/>
                    </a:lnTo>
                    <a:lnTo>
                      <a:pt x="403" y="489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03" name="Freeform 800">
                <a:extLst>
                  <a:ext uri="{FF2B5EF4-FFF2-40B4-BE49-F238E27FC236}">
                    <a16:creationId xmlns:a16="http://schemas.microsoft.com/office/drawing/2014/main" id="{7C390A30-DCF5-46EC-9C2C-06553E18A1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34" y="1581"/>
                <a:ext cx="7" cy="17"/>
              </a:xfrm>
              <a:custGeom>
                <a:avLst/>
                <a:gdLst>
                  <a:gd name="T0" fmla="*/ 0 w 146"/>
                  <a:gd name="T1" fmla="*/ 1 h 312"/>
                  <a:gd name="T2" fmla="*/ 0 w 146"/>
                  <a:gd name="T3" fmla="*/ 1 h 312"/>
                  <a:gd name="T4" fmla="*/ 0 w 146"/>
                  <a:gd name="T5" fmla="*/ 1 h 312"/>
                  <a:gd name="T6" fmla="*/ 0 w 146"/>
                  <a:gd name="T7" fmla="*/ 1 h 312"/>
                  <a:gd name="T8" fmla="*/ 0 w 146"/>
                  <a:gd name="T9" fmla="*/ 1 h 312"/>
                  <a:gd name="T10" fmla="*/ 0 w 146"/>
                  <a:gd name="T11" fmla="*/ 1 h 312"/>
                  <a:gd name="T12" fmla="*/ 0 w 146"/>
                  <a:gd name="T13" fmla="*/ 1 h 312"/>
                  <a:gd name="T14" fmla="*/ 0 w 146"/>
                  <a:gd name="T15" fmla="*/ 1 h 312"/>
                  <a:gd name="T16" fmla="*/ 0 w 146"/>
                  <a:gd name="T17" fmla="*/ 1 h 312"/>
                  <a:gd name="T18" fmla="*/ 0 w 146"/>
                  <a:gd name="T19" fmla="*/ 1 h 312"/>
                  <a:gd name="T20" fmla="*/ 0 w 146"/>
                  <a:gd name="T21" fmla="*/ 1 h 312"/>
                  <a:gd name="T22" fmla="*/ 0 w 146"/>
                  <a:gd name="T23" fmla="*/ 1 h 312"/>
                  <a:gd name="T24" fmla="*/ 0 w 146"/>
                  <a:gd name="T25" fmla="*/ 1 h 312"/>
                  <a:gd name="T26" fmla="*/ 0 w 146"/>
                  <a:gd name="T27" fmla="*/ 1 h 312"/>
                  <a:gd name="T28" fmla="*/ 0 w 146"/>
                  <a:gd name="T29" fmla="*/ 1 h 312"/>
                  <a:gd name="T30" fmla="*/ 0 w 146"/>
                  <a:gd name="T31" fmla="*/ 1 h 312"/>
                  <a:gd name="T32" fmla="*/ 0 w 146"/>
                  <a:gd name="T33" fmla="*/ 1 h 312"/>
                  <a:gd name="T34" fmla="*/ 0 w 146"/>
                  <a:gd name="T35" fmla="*/ 1 h 312"/>
                  <a:gd name="T36" fmla="*/ 0 w 146"/>
                  <a:gd name="T37" fmla="*/ 1 h 312"/>
                  <a:gd name="T38" fmla="*/ 0 w 146"/>
                  <a:gd name="T39" fmla="*/ 1 h 312"/>
                  <a:gd name="T40" fmla="*/ 0 w 146"/>
                  <a:gd name="T41" fmla="*/ 1 h 312"/>
                  <a:gd name="T42" fmla="*/ 0 w 146"/>
                  <a:gd name="T43" fmla="*/ 1 h 312"/>
                  <a:gd name="T44" fmla="*/ 0 w 146"/>
                  <a:gd name="T45" fmla="*/ 1 h 312"/>
                  <a:gd name="T46" fmla="*/ 0 w 146"/>
                  <a:gd name="T47" fmla="*/ 0 h 312"/>
                  <a:gd name="T48" fmla="*/ 0 w 146"/>
                  <a:gd name="T49" fmla="*/ 0 h 312"/>
                  <a:gd name="T50" fmla="*/ 0 w 146"/>
                  <a:gd name="T51" fmla="*/ 0 h 312"/>
                  <a:gd name="T52" fmla="*/ 0 w 146"/>
                  <a:gd name="T53" fmla="*/ 0 h 312"/>
                  <a:gd name="T54" fmla="*/ 0 w 146"/>
                  <a:gd name="T55" fmla="*/ 0 h 312"/>
                  <a:gd name="T56" fmla="*/ 0 w 146"/>
                  <a:gd name="T57" fmla="*/ 0 h 312"/>
                  <a:gd name="T58" fmla="*/ 0 w 146"/>
                  <a:gd name="T59" fmla="*/ 0 h 312"/>
                  <a:gd name="T60" fmla="*/ 0 w 146"/>
                  <a:gd name="T61" fmla="*/ 0 h 312"/>
                  <a:gd name="T62" fmla="*/ 0 w 146"/>
                  <a:gd name="T63" fmla="*/ 0 h 312"/>
                  <a:gd name="T64" fmla="*/ 0 w 146"/>
                  <a:gd name="T65" fmla="*/ 0 h 312"/>
                  <a:gd name="T66" fmla="*/ 0 w 146"/>
                  <a:gd name="T67" fmla="*/ 0 h 312"/>
                  <a:gd name="T68" fmla="*/ 0 w 146"/>
                  <a:gd name="T69" fmla="*/ 0 h 312"/>
                  <a:gd name="T70" fmla="*/ 0 w 146"/>
                  <a:gd name="T71" fmla="*/ 1 h 312"/>
                  <a:gd name="T72" fmla="*/ 0 w 146"/>
                  <a:gd name="T73" fmla="*/ 1 h 312"/>
                  <a:gd name="T74" fmla="*/ 0 w 146"/>
                  <a:gd name="T75" fmla="*/ 1 h 312"/>
                  <a:gd name="T76" fmla="*/ 0 w 146"/>
                  <a:gd name="T77" fmla="*/ 1 h 312"/>
                  <a:gd name="T78" fmla="*/ 0 w 146"/>
                  <a:gd name="T79" fmla="*/ 1 h 312"/>
                  <a:gd name="T80" fmla="*/ 0 w 146"/>
                  <a:gd name="T81" fmla="*/ 1 h 312"/>
                  <a:gd name="T82" fmla="*/ 0 w 146"/>
                  <a:gd name="T83" fmla="*/ 0 h 312"/>
                  <a:gd name="T84" fmla="*/ 0 w 146"/>
                  <a:gd name="T85" fmla="*/ 0 h 312"/>
                  <a:gd name="T86" fmla="*/ 0 w 146"/>
                  <a:gd name="T87" fmla="*/ 0 h 312"/>
                  <a:gd name="T88" fmla="*/ 0 w 146"/>
                  <a:gd name="T89" fmla="*/ 0 h 312"/>
                  <a:gd name="T90" fmla="*/ 0 w 146"/>
                  <a:gd name="T91" fmla="*/ 0 h 312"/>
                  <a:gd name="T92" fmla="*/ 0 w 146"/>
                  <a:gd name="T93" fmla="*/ 0 h 312"/>
                  <a:gd name="T94" fmla="*/ 0 w 146"/>
                  <a:gd name="T95" fmla="*/ 0 h 312"/>
                  <a:gd name="T96" fmla="*/ 0 w 146"/>
                  <a:gd name="T97" fmla="*/ 0 h 312"/>
                  <a:gd name="T98" fmla="*/ 0 w 146"/>
                  <a:gd name="T99" fmla="*/ 0 h 312"/>
                  <a:gd name="T100" fmla="*/ 0 w 146"/>
                  <a:gd name="T101" fmla="*/ 0 h 312"/>
                  <a:gd name="T102" fmla="*/ 0 w 146"/>
                  <a:gd name="T103" fmla="*/ 0 h 312"/>
                  <a:gd name="T104" fmla="*/ 0 w 146"/>
                  <a:gd name="T105" fmla="*/ 0 h 312"/>
                  <a:gd name="T106" fmla="*/ 0 w 146"/>
                  <a:gd name="T107" fmla="*/ 0 h 312"/>
                  <a:gd name="T108" fmla="*/ 0 w 146"/>
                  <a:gd name="T109" fmla="*/ 0 h 312"/>
                  <a:gd name="T110" fmla="*/ 0 w 146"/>
                  <a:gd name="T111" fmla="*/ 0 h 312"/>
                  <a:gd name="T112" fmla="*/ 0 w 146"/>
                  <a:gd name="T113" fmla="*/ 0 h 312"/>
                  <a:gd name="T114" fmla="*/ 0 w 146"/>
                  <a:gd name="T115" fmla="*/ 0 h 312"/>
                  <a:gd name="T116" fmla="*/ 0 w 146"/>
                  <a:gd name="T117" fmla="*/ 0 h 31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46" h="312">
                    <a:moveTo>
                      <a:pt x="45" y="295"/>
                    </a:moveTo>
                    <a:lnTo>
                      <a:pt x="43" y="299"/>
                    </a:lnTo>
                    <a:lnTo>
                      <a:pt x="42" y="302"/>
                    </a:lnTo>
                    <a:lnTo>
                      <a:pt x="40" y="306"/>
                    </a:lnTo>
                    <a:lnTo>
                      <a:pt x="38" y="308"/>
                    </a:lnTo>
                    <a:lnTo>
                      <a:pt x="35" y="310"/>
                    </a:lnTo>
                    <a:lnTo>
                      <a:pt x="30" y="312"/>
                    </a:lnTo>
                    <a:lnTo>
                      <a:pt x="25" y="311"/>
                    </a:lnTo>
                    <a:lnTo>
                      <a:pt x="18" y="310"/>
                    </a:lnTo>
                    <a:lnTo>
                      <a:pt x="11" y="308"/>
                    </a:lnTo>
                    <a:lnTo>
                      <a:pt x="6" y="305"/>
                    </a:lnTo>
                    <a:lnTo>
                      <a:pt x="3" y="302"/>
                    </a:lnTo>
                    <a:lnTo>
                      <a:pt x="2" y="299"/>
                    </a:lnTo>
                    <a:lnTo>
                      <a:pt x="0" y="295"/>
                    </a:lnTo>
                    <a:lnTo>
                      <a:pt x="0" y="292"/>
                    </a:lnTo>
                    <a:lnTo>
                      <a:pt x="2" y="288"/>
                    </a:lnTo>
                    <a:lnTo>
                      <a:pt x="3" y="284"/>
                    </a:lnTo>
                    <a:lnTo>
                      <a:pt x="45" y="295"/>
                    </a:lnTo>
                    <a:close/>
                    <a:moveTo>
                      <a:pt x="3" y="284"/>
                    </a:moveTo>
                    <a:lnTo>
                      <a:pt x="5" y="276"/>
                    </a:lnTo>
                    <a:lnTo>
                      <a:pt x="11" y="253"/>
                    </a:lnTo>
                    <a:lnTo>
                      <a:pt x="21" y="220"/>
                    </a:lnTo>
                    <a:lnTo>
                      <a:pt x="33" y="180"/>
                    </a:lnTo>
                    <a:lnTo>
                      <a:pt x="49" y="136"/>
                    </a:lnTo>
                    <a:lnTo>
                      <a:pt x="65" y="92"/>
                    </a:lnTo>
                    <a:lnTo>
                      <a:pt x="74" y="70"/>
                    </a:lnTo>
                    <a:lnTo>
                      <a:pt x="83" y="49"/>
                    </a:lnTo>
                    <a:lnTo>
                      <a:pt x="93" y="31"/>
                    </a:lnTo>
                    <a:lnTo>
                      <a:pt x="103" y="14"/>
                    </a:lnTo>
                    <a:lnTo>
                      <a:pt x="140" y="36"/>
                    </a:lnTo>
                    <a:lnTo>
                      <a:pt x="132" y="53"/>
                    </a:lnTo>
                    <a:lnTo>
                      <a:pt x="122" y="70"/>
                    </a:lnTo>
                    <a:lnTo>
                      <a:pt x="113" y="89"/>
                    </a:lnTo>
                    <a:lnTo>
                      <a:pt x="105" y="110"/>
                    </a:lnTo>
                    <a:lnTo>
                      <a:pt x="89" y="153"/>
                    </a:lnTo>
                    <a:lnTo>
                      <a:pt x="74" y="196"/>
                    </a:lnTo>
                    <a:lnTo>
                      <a:pt x="62" y="234"/>
                    </a:lnTo>
                    <a:lnTo>
                      <a:pt x="53" y="265"/>
                    </a:lnTo>
                    <a:lnTo>
                      <a:pt x="47" y="287"/>
                    </a:lnTo>
                    <a:lnTo>
                      <a:pt x="45" y="295"/>
                    </a:lnTo>
                    <a:lnTo>
                      <a:pt x="3" y="284"/>
                    </a:lnTo>
                    <a:close/>
                    <a:moveTo>
                      <a:pt x="103" y="14"/>
                    </a:moveTo>
                    <a:lnTo>
                      <a:pt x="105" y="10"/>
                    </a:lnTo>
                    <a:lnTo>
                      <a:pt x="107" y="7"/>
                    </a:lnTo>
                    <a:lnTo>
                      <a:pt x="110" y="4"/>
                    </a:lnTo>
                    <a:lnTo>
                      <a:pt x="113" y="2"/>
                    </a:lnTo>
                    <a:lnTo>
                      <a:pt x="116" y="0"/>
                    </a:lnTo>
                    <a:lnTo>
                      <a:pt x="121" y="1"/>
                    </a:lnTo>
                    <a:lnTo>
                      <a:pt x="126" y="2"/>
                    </a:lnTo>
                    <a:lnTo>
                      <a:pt x="133" y="5"/>
                    </a:lnTo>
                    <a:lnTo>
                      <a:pt x="139" y="10"/>
                    </a:lnTo>
                    <a:lnTo>
                      <a:pt x="143" y="14"/>
                    </a:lnTo>
                    <a:lnTo>
                      <a:pt x="145" y="18"/>
                    </a:lnTo>
                    <a:lnTo>
                      <a:pt x="146" y="22"/>
                    </a:lnTo>
                    <a:lnTo>
                      <a:pt x="145" y="25"/>
                    </a:lnTo>
                    <a:lnTo>
                      <a:pt x="144" y="29"/>
                    </a:lnTo>
                    <a:lnTo>
                      <a:pt x="142" y="32"/>
                    </a:lnTo>
                    <a:lnTo>
                      <a:pt x="140" y="36"/>
                    </a:lnTo>
                    <a:lnTo>
                      <a:pt x="103" y="14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04" name="Freeform 801">
                <a:extLst>
                  <a:ext uri="{FF2B5EF4-FFF2-40B4-BE49-F238E27FC236}">
                    <a16:creationId xmlns:a16="http://schemas.microsoft.com/office/drawing/2014/main" id="{7BCBF9E3-0133-4137-AD03-51498C5A81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22" y="1631"/>
                <a:ext cx="10" cy="24"/>
              </a:xfrm>
              <a:custGeom>
                <a:avLst/>
                <a:gdLst>
                  <a:gd name="T0" fmla="*/ 0 w 193"/>
                  <a:gd name="T1" fmla="*/ 0 h 458"/>
                  <a:gd name="T2" fmla="*/ 0 w 193"/>
                  <a:gd name="T3" fmla="*/ 0 h 458"/>
                  <a:gd name="T4" fmla="*/ 0 w 193"/>
                  <a:gd name="T5" fmla="*/ 0 h 458"/>
                  <a:gd name="T6" fmla="*/ 0 w 193"/>
                  <a:gd name="T7" fmla="*/ 0 h 458"/>
                  <a:gd name="T8" fmla="*/ 1 w 193"/>
                  <a:gd name="T9" fmla="*/ 0 h 458"/>
                  <a:gd name="T10" fmla="*/ 1 w 193"/>
                  <a:gd name="T11" fmla="*/ 0 h 458"/>
                  <a:gd name="T12" fmla="*/ 1 w 193"/>
                  <a:gd name="T13" fmla="*/ 0 h 458"/>
                  <a:gd name="T14" fmla="*/ 1 w 193"/>
                  <a:gd name="T15" fmla="*/ 0 h 458"/>
                  <a:gd name="T16" fmla="*/ 0 w 193"/>
                  <a:gd name="T17" fmla="*/ 0 h 458"/>
                  <a:gd name="T18" fmla="*/ 0 w 193"/>
                  <a:gd name="T19" fmla="*/ 0 h 458"/>
                  <a:gd name="T20" fmla="*/ 0 w 193"/>
                  <a:gd name="T21" fmla="*/ 0 h 458"/>
                  <a:gd name="T22" fmla="*/ 0 w 193"/>
                  <a:gd name="T23" fmla="*/ 0 h 458"/>
                  <a:gd name="T24" fmla="*/ 0 w 193"/>
                  <a:gd name="T25" fmla="*/ 1 h 458"/>
                  <a:gd name="T26" fmla="*/ 0 w 193"/>
                  <a:gd name="T27" fmla="*/ 1 h 458"/>
                  <a:gd name="T28" fmla="*/ 0 w 193"/>
                  <a:gd name="T29" fmla="*/ 1 h 458"/>
                  <a:gd name="T30" fmla="*/ 0 w 193"/>
                  <a:gd name="T31" fmla="*/ 1 h 458"/>
                  <a:gd name="T32" fmla="*/ 0 w 193"/>
                  <a:gd name="T33" fmla="*/ 1 h 458"/>
                  <a:gd name="T34" fmla="*/ 0 w 193"/>
                  <a:gd name="T35" fmla="*/ 1 h 458"/>
                  <a:gd name="T36" fmla="*/ 0 w 193"/>
                  <a:gd name="T37" fmla="*/ 1 h 458"/>
                  <a:gd name="T38" fmla="*/ 0 w 193"/>
                  <a:gd name="T39" fmla="*/ 1 h 458"/>
                  <a:gd name="T40" fmla="*/ 0 w 193"/>
                  <a:gd name="T41" fmla="*/ 1 h 458"/>
                  <a:gd name="T42" fmla="*/ 0 w 193"/>
                  <a:gd name="T43" fmla="*/ 1 h 458"/>
                  <a:gd name="T44" fmla="*/ 0 w 193"/>
                  <a:gd name="T45" fmla="*/ 1 h 458"/>
                  <a:gd name="T46" fmla="*/ 0 w 193"/>
                  <a:gd name="T47" fmla="*/ 1 h 458"/>
                  <a:gd name="T48" fmla="*/ 0 w 193"/>
                  <a:gd name="T49" fmla="*/ 0 h 458"/>
                  <a:gd name="T50" fmla="*/ 0 w 193"/>
                  <a:gd name="T51" fmla="*/ 0 h 458"/>
                  <a:gd name="T52" fmla="*/ 0 w 193"/>
                  <a:gd name="T53" fmla="*/ 0 h 458"/>
                  <a:gd name="T54" fmla="*/ 0 w 193"/>
                  <a:gd name="T55" fmla="*/ 0 h 458"/>
                  <a:gd name="T56" fmla="*/ 0 w 193"/>
                  <a:gd name="T57" fmla="*/ 1 h 458"/>
                  <a:gd name="T58" fmla="*/ 0 w 193"/>
                  <a:gd name="T59" fmla="*/ 1 h 458"/>
                  <a:gd name="T60" fmla="*/ 0 w 193"/>
                  <a:gd name="T61" fmla="*/ 1 h 458"/>
                  <a:gd name="T62" fmla="*/ 0 w 193"/>
                  <a:gd name="T63" fmla="*/ 1 h 458"/>
                  <a:gd name="T64" fmla="*/ 0 w 193"/>
                  <a:gd name="T65" fmla="*/ 1 h 458"/>
                  <a:gd name="T66" fmla="*/ 0 w 193"/>
                  <a:gd name="T67" fmla="*/ 1 h 458"/>
                  <a:gd name="T68" fmla="*/ 0 w 193"/>
                  <a:gd name="T69" fmla="*/ 1 h 458"/>
                  <a:gd name="T70" fmla="*/ 0 w 193"/>
                  <a:gd name="T71" fmla="*/ 1 h 458"/>
                  <a:gd name="T72" fmla="*/ 0 w 193"/>
                  <a:gd name="T73" fmla="*/ 1 h 4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93" h="458">
                    <a:moveTo>
                      <a:pt x="152" y="10"/>
                    </a:moveTo>
                    <a:lnTo>
                      <a:pt x="154" y="7"/>
                    </a:lnTo>
                    <a:lnTo>
                      <a:pt x="157" y="4"/>
                    </a:lnTo>
                    <a:lnTo>
                      <a:pt x="160" y="2"/>
                    </a:lnTo>
                    <a:lnTo>
                      <a:pt x="164" y="1"/>
                    </a:lnTo>
                    <a:lnTo>
                      <a:pt x="168" y="0"/>
                    </a:lnTo>
                    <a:lnTo>
                      <a:pt x="172" y="1"/>
                    </a:lnTo>
                    <a:lnTo>
                      <a:pt x="177" y="3"/>
                    </a:lnTo>
                    <a:lnTo>
                      <a:pt x="183" y="7"/>
                    </a:lnTo>
                    <a:lnTo>
                      <a:pt x="188" y="12"/>
                    </a:lnTo>
                    <a:lnTo>
                      <a:pt x="191" y="16"/>
                    </a:lnTo>
                    <a:lnTo>
                      <a:pt x="193" y="20"/>
                    </a:lnTo>
                    <a:lnTo>
                      <a:pt x="193" y="24"/>
                    </a:lnTo>
                    <a:lnTo>
                      <a:pt x="193" y="29"/>
                    </a:lnTo>
                    <a:lnTo>
                      <a:pt x="191" y="32"/>
                    </a:lnTo>
                    <a:lnTo>
                      <a:pt x="189" y="35"/>
                    </a:lnTo>
                    <a:lnTo>
                      <a:pt x="186" y="38"/>
                    </a:lnTo>
                    <a:lnTo>
                      <a:pt x="152" y="10"/>
                    </a:lnTo>
                    <a:close/>
                    <a:moveTo>
                      <a:pt x="186" y="38"/>
                    </a:moveTo>
                    <a:lnTo>
                      <a:pt x="180" y="46"/>
                    </a:lnTo>
                    <a:lnTo>
                      <a:pt x="164" y="69"/>
                    </a:lnTo>
                    <a:lnTo>
                      <a:pt x="153" y="86"/>
                    </a:lnTo>
                    <a:lnTo>
                      <a:pt x="141" y="105"/>
                    </a:lnTo>
                    <a:lnTo>
                      <a:pt x="128" y="128"/>
                    </a:lnTo>
                    <a:lnTo>
                      <a:pt x="114" y="153"/>
                    </a:lnTo>
                    <a:lnTo>
                      <a:pt x="101" y="182"/>
                    </a:lnTo>
                    <a:lnTo>
                      <a:pt x="89" y="213"/>
                    </a:lnTo>
                    <a:lnTo>
                      <a:pt x="77" y="245"/>
                    </a:lnTo>
                    <a:lnTo>
                      <a:pt x="65" y="280"/>
                    </a:lnTo>
                    <a:lnTo>
                      <a:pt x="61" y="299"/>
                    </a:lnTo>
                    <a:lnTo>
                      <a:pt x="56" y="317"/>
                    </a:lnTo>
                    <a:lnTo>
                      <a:pt x="53" y="337"/>
                    </a:lnTo>
                    <a:lnTo>
                      <a:pt x="49" y="356"/>
                    </a:lnTo>
                    <a:lnTo>
                      <a:pt x="47" y="375"/>
                    </a:lnTo>
                    <a:lnTo>
                      <a:pt x="45" y="396"/>
                    </a:lnTo>
                    <a:lnTo>
                      <a:pt x="44" y="416"/>
                    </a:lnTo>
                    <a:lnTo>
                      <a:pt x="43" y="437"/>
                    </a:lnTo>
                    <a:lnTo>
                      <a:pt x="0" y="437"/>
                    </a:lnTo>
                    <a:lnTo>
                      <a:pt x="0" y="414"/>
                    </a:lnTo>
                    <a:lnTo>
                      <a:pt x="1" y="393"/>
                    </a:lnTo>
                    <a:lnTo>
                      <a:pt x="3" y="371"/>
                    </a:lnTo>
                    <a:lnTo>
                      <a:pt x="6" y="350"/>
                    </a:lnTo>
                    <a:lnTo>
                      <a:pt x="9" y="329"/>
                    </a:lnTo>
                    <a:lnTo>
                      <a:pt x="13" y="309"/>
                    </a:lnTo>
                    <a:lnTo>
                      <a:pt x="18" y="288"/>
                    </a:lnTo>
                    <a:lnTo>
                      <a:pt x="23" y="269"/>
                    </a:lnTo>
                    <a:lnTo>
                      <a:pt x="35" y="232"/>
                    </a:lnTo>
                    <a:lnTo>
                      <a:pt x="48" y="197"/>
                    </a:lnTo>
                    <a:lnTo>
                      <a:pt x="61" y="165"/>
                    </a:lnTo>
                    <a:lnTo>
                      <a:pt x="75" y="134"/>
                    </a:lnTo>
                    <a:lnTo>
                      <a:pt x="90" y="107"/>
                    </a:lnTo>
                    <a:lnTo>
                      <a:pt x="103" y="83"/>
                    </a:lnTo>
                    <a:lnTo>
                      <a:pt x="116" y="61"/>
                    </a:lnTo>
                    <a:lnTo>
                      <a:pt x="128" y="44"/>
                    </a:lnTo>
                    <a:lnTo>
                      <a:pt x="145" y="19"/>
                    </a:lnTo>
                    <a:lnTo>
                      <a:pt x="152" y="10"/>
                    </a:lnTo>
                    <a:lnTo>
                      <a:pt x="186" y="38"/>
                    </a:lnTo>
                    <a:close/>
                    <a:moveTo>
                      <a:pt x="43" y="437"/>
                    </a:moveTo>
                    <a:lnTo>
                      <a:pt x="43" y="441"/>
                    </a:lnTo>
                    <a:lnTo>
                      <a:pt x="43" y="445"/>
                    </a:lnTo>
                    <a:lnTo>
                      <a:pt x="42" y="449"/>
                    </a:lnTo>
                    <a:lnTo>
                      <a:pt x="41" y="452"/>
                    </a:lnTo>
                    <a:lnTo>
                      <a:pt x="38" y="454"/>
                    </a:lnTo>
                    <a:lnTo>
                      <a:pt x="34" y="457"/>
                    </a:lnTo>
                    <a:lnTo>
                      <a:pt x="28" y="458"/>
                    </a:lnTo>
                    <a:lnTo>
                      <a:pt x="21" y="458"/>
                    </a:lnTo>
                    <a:lnTo>
                      <a:pt x="14" y="458"/>
                    </a:lnTo>
                    <a:lnTo>
                      <a:pt x="9" y="457"/>
                    </a:lnTo>
                    <a:lnTo>
                      <a:pt x="5" y="454"/>
                    </a:lnTo>
                    <a:lnTo>
                      <a:pt x="2" y="452"/>
                    </a:lnTo>
                    <a:lnTo>
                      <a:pt x="1" y="449"/>
                    </a:lnTo>
                    <a:lnTo>
                      <a:pt x="0" y="445"/>
                    </a:lnTo>
                    <a:lnTo>
                      <a:pt x="0" y="441"/>
                    </a:lnTo>
                    <a:lnTo>
                      <a:pt x="0" y="437"/>
                    </a:lnTo>
                    <a:lnTo>
                      <a:pt x="43" y="437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05" name="Freeform 802">
                <a:extLst>
                  <a:ext uri="{FF2B5EF4-FFF2-40B4-BE49-F238E27FC236}">
                    <a16:creationId xmlns:a16="http://schemas.microsoft.com/office/drawing/2014/main" id="{3A7C1F78-438B-4C97-B163-ECBA28D9B0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82" y="1645"/>
                <a:ext cx="30" cy="34"/>
              </a:xfrm>
              <a:custGeom>
                <a:avLst/>
                <a:gdLst>
                  <a:gd name="T0" fmla="*/ 0 w 558"/>
                  <a:gd name="T1" fmla="*/ 0 h 642"/>
                  <a:gd name="T2" fmla="*/ 0 w 558"/>
                  <a:gd name="T3" fmla="*/ 0 h 642"/>
                  <a:gd name="T4" fmla="*/ 0 w 558"/>
                  <a:gd name="T5" fmla="*/ 0 h 642"/>
                  <a:gd name="T6" fmla="*/ 0 w 558"/>
                  <a:gd name="T7" fmla="*/ 0 h 642"/>
                  <a:gd name="T8" fmla="*/ 0 w 558"/>
                  <a:gd name="T9" fmla="*/ 0 h 642"/>
                  <a:gd name="T10" fmla="*/ 0 w 558"/>
                  <a:gd name="T11" fmla="*/ 0 h 642"/>
                  <a:gd name="T12" fmla="*/ 0 w 558"/>
                  <a:gd name="T13" fmla="*/ 0 h 642"/>
                  <a:gd name="T14" fmla="*/ 0 w 558"/>
                  <a:gd name="T15" fmla="*/ 0 h 642"/>
                  <a:gd name="T16" fmla="*/ 0 w 558"/>
                  <a:gd name="T17" fmla="*/ 0 h 642"/>
                  <a:gd name="T18" fmla="*/ 0 w 558"/>
                  <a:gd name="T19" fmla="*/ 0 h 642"/>
                  <a:gd name="T20" fmla="*/ 0 w 558"/>
                  <a:gd name="T21" fmla="*/ 0 h 642"/>
                  <a:gd name="T22" fmla="*/ 0 w 558"/>
                  <a:gd name="T23" fmla="*/ 0 h 642"/>
                  <a:gd name="T24" fmla="*/ 0 w 558"/>
                  <a:gd name="T25" fmla="*/ 0 h 642"/>
                  <a:gd name="T26" fmla="*/ 1 w 558"/>
                  <a:gd name="T27" fmla="*/ 0 h 642"/>
                  <a:gd name="T28" fmla="*/ 1 w 558"/>
                  <a:gd name="T29" fmla="*/ 0 h 642"/>
                  <a:gd name="T30" fmla="*/ 1 w 558"/>
                  <a:gd name="T31" fmla="*/ 0 h 642"/>
                  <a:gd name="T32" fmla="*/ 1 w 558"/>
                  <a:gd name="T33" fmla="*/ 0 h 642"/>
                  <a:gd name="T34" fmla="*/ 1 w 558"/>
                  <a:gd name="T35" fmla="*/ 0 h 642"/>
                  <a:gd name="T36" fmla="*/ 1 w 558"/>
                  <a:gd name="T37" fmla="*/ 1 h 642"/>
                  <a:gd name="T38" fmla="*/ 1 w 558"/>
                  <a:gd name="T39" fmla="*/ 1 h 642"/>
                  <a:gd name="T40" fmla="*/ 1 w 558"/>
                  <a:gd name="T41" fmla="*/ 1 h 642"/>
                  <a:gd name="T42" fmla="*/ 1 w 558"/>
                  <a:gd name="T43" fmla="*/ 0 h 642"/>
                  <a:gd name="T44" fmla="*/ 1 w 558"/>
                  <a:gd name="T45" fmla="*/ 0 h 642"/>
                  <a:gd name="T46" fmla="*/ 1 w 558"/>
                  <a:gd name="T47" fmla="*/ 0 h 642"/>
                  <a:gd name="T48" fmla="*/ 1 w 558"/>
                  <a:gd name="T49" fmla="*/ 0 h 642"/>
                  <a:gd name="T50" fmla="*/ 0 w 558"/>
                  <a:gd name="T51" fmla="*/ 0 h 642"/>
                  <a:gd name="T52" fmla="*/ 0 w 558"/>
                  <a:gd name="T53" fmla="*/ 0 h 642"/>
                  <a:gd name="T54" fmla="*/ 0 w 558"/>
                  <a:gd name="T55" fmla="*/ 0 h 642"/>
                  <a:gd name="T56" fmla="*/ 0 w 558"/>
                  <a:gd name="T57" fmla="*/ 0 h 642"/>
                  <a:gd name="T58" fmla="*/ 0 w 558"/>
                  <a:gd name="T59" fmla="*/ 0 h 642"/>
                  <a:gd name="T60" fmla="*/ 1 w 558"/>
                  <a:gd name="T61" fmla="*/ 1 h 642"/>
                  <a:gd name="T62" fmla="*/ 1 w 558"/>
                  <a:gd name="T63" fmla="*/ 1 h 642"/>
                  <a:gd name="T64" fmla="*/ 1 w 558"/>
                  <a:gd name="T65" fmla="*/ 1 h 642"/>
                  <a:gd name="T66" fmla="*/ 1 w 558"/>
                  <a:gd name="T67" fmla="*/ 1 h 642"/>
                  <a:gd name="T68" fmla="*/ 1 w 558"/>
                  <a:gd name="T69" fmla="*/ 1 h 642"/>
                  <a:gd name="T70" fmla="*/ 1 w 558"/>
                  <a:gd name="T71" fmla="*/ 1 h 642"/>
                  <a:gd name="T72" fmla="*/ 1 w 558"/>
                  <a:gd name="T73" fmla="*/ 1 h 642"/>
                  <a:gd name="T74" fmla="*/ 1 w 558"/>
                  <a:gd name="T75" fmla="*/ 1 h 642"/>
                  <a:gd name="T76" fmla="*/ 1 w 558"/>
                  <a:gd name="T77" fmla="*/ 1 h 642"/>
                  <a:gd name="T78" fmla="*/ 1 w 558"/>
                  <a:gd name="T79" fmla="*/ 1 h 642"/>
                  <a:gd name="T80" fmla="*/ 1 w 558"/>
                  <a:gd name="T81" fmla="*/ 1 h 642"/>
                  <a:gd name="T82" fmla="*/ 1 w 558"/>
                  <a:gd name="T83" fmla="*/ 1 h 642"/>
                  <a:gd name="T84" fmla="*/ 1 w 558"/>
                  <a:gd name="T85" fmla="*/ 1 h 642"/>
                  <a:gd name="T86" fmla="*/ 1 w 558"/>
                  <a:gd name="T87" fmla="*/ 1 h 642"/>
                  <a:gd name="T88" fmla="*/ 1 w 558"/>
                  <a:gd name="T89" fmla="*/ 1 h 642"/>
                  <a:gd name="T90" fmla="*/ 1 w 558"/>
                  <a:gd name="T91" fmla="*/ 1 h 642"/>
                  <a:gd name="T92" fmla="*/ 1 w 558"/>
                  <a:gd name="T93" fmla="*/ 1 h 642"/>
                  <a:gd name="T94" fmla="*/ 1 w 558"/>
                  <a:gd name="T95" fmla="*/ 1 h 642"/>
                  <a:gd name="T96" fmla="*/ 1 w 558"/>
                  <a:gd name="T97" fmla="*/ 1 h 642"/>
                  <a:gd name="T98" fmla="*/ 1 w 558"/>
                  <a:gd name="T99" fmla="*/ 1 h 642"/>
                  <a:gd name="T100" fmla="*/ 1 w 558"/>
                  <a:gd name="T101" fmla="*/ 1 h 642"/>
                  <a:gd name="T102" fmla="*/ 2 w 558"/>
                  <a:gd name="T103" fmla="*/ 2 h 642"/>
                  <a:gd name="T104" fmla="*/ 1 w 558"/>
                  <a:gd name="T105" fmla="*/ 1 h 642"/>
                  <a:gd name="T106" fmla="*/ 2 w 558"/>
                  <a:gd name="T107" fmla="*/ 2 h 642"/>
                  <a:gd name="T108" fmla="*/ 2 w 558"/>
                  <a:gd name="T109" fmla="*/ 2 h 642"/>
                  <a:gd name="T110" fmla="*/ 2 w 558"/>
                  <a:gd name="T111" fmla="*/ 2 h 642"/>
                  <a:gd name="T112" fmla="*/ 2 w 558"/>
                  <a:gd name="T113" fmla="*/ 2 h 642"/>
                  <a:gd name="T114" fmla="*/ 2 w 558"/>
                  <a:gd name="T115" fmla="*/ 2 h 642"/>
                  <a:gd name="T116" fmla="*/ 2 w 558"/>
                  <a:gd name="T117" fmla="*/ 2 h 642"/>
                  <a:gd name="T118" fmla="*/ 2 w 558"/>
                  <a:gd name="T119" fmla="*/ 2 h 642"/>
                  <a:gd name="T120" fmla="*/ 2 w 558"/>
                  <a:gd name="T121" fmla="*/ 2 h 642"/>
                  <a:gd name="T122" fmla="*/ 2 w 558"/>
                  <a:gd name="T123" fmla="*/ 2 h 64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558" h="642">
                    <a:moveTo>
                      <a:pt x="19" y="44"/>
                    </a:moveTo>
                    <a:lnTo>
                      <a:pt x="15" y="43"/>
                    </a:lnTo>
                    <a:lnTo>
                      <a:pt x="11" y="42"/>
                    </a:lnTo>
                    <a:lnTo>
                      <a:pt x="8" y="41"/>
                    </a:lnTo>
                    <a:lnTo>
                      <a:pt x="5" y="39"/>
                    </a:lnTo>
                    <a:lnTo>
                      <a:pt x="3" y="36"/>
                    </a:lnTo>
                    <a:lnTo>
                      <a:pt x="0" y="32"/>
                    </a:lnTo>
                    <a:lnTo>
                      <a:pt x="0" y="26"/>
                    </a:lnTo>
                    <a:lnTo>
                      <a:pt x="0" y="18"/>
                    </a:lnTo>
                    <a:lnTo>
                      <a:pt x="3" y="11"/>
                    </a:lnTo>
                    <a:lnTo>
                      <a:pt x="5" y="6"/>
                    </a:lnTo>
                    <a:lnTo>
                      <a:pt x="8" y="3"/>
                    </a:lnTo>
                    <a:lnTo>
                      <a:pt x="11" y="1"/>
                    </a:lnTo>
                    <a:lnTo>
                      <a:pt x="14" y="0"/>
                    </a:lnTo>
                    <a:lnTo>
                      <a:pt x="18" y="0"/>
                    </a:lnTo>
                    <a:lnTo>
                      <a:pt x="22" y="0"/>
                    </a:lnTo>
                    <a:lnTo>
                      <a:pt x="26" y="0"/>
                    </a:lnTo>
                    <a:lnTo>
                      <a:pt x="19" y="44"/>
                    </a:lnTo>
                    <a:close/>
                    <a:moveTo>
                      <a:pt x="26" y="0"/>
                    </a:moveTo>
                    <a:lnTo>
                      <a:pt x="36" y="2"/>
                    </a:lnTo>
                    <a:lnTo>
                      <a:pt x="63" y="8"/>
                    </a:lnTo>
                    <a:lnTo>
                      <a:pt x="81" y="13"/>
                    </a:lnTo>
                    <a:lnTo>
                      <a:pt x="102" y="20"/>
                    </a:lnTo>
                    <a:lnTo>
                      <a:pt x="124" y="29"/>
                    </a:lnTo>
                    <a:lnTo>
                      <a:pt x="149" y="39"/>
                    </a:lnTo>
                    <a:lnTo>
                      <a:pt x="173" y="52"/>
                    </a:lnTo>
                    <a:lnTo>
                      <a:pt x="199" y="66"/>
                    </a:lnTo>
                    <a:lnTo>
                      <a:pt x="211" y="75"/>
                    </a:lnTo>
                    <a:lnTo>
                      <a:pt x="224" y="84"/>
                    </a:lnTo>
                    <a:lnTo>
                      <a:pt x="236" y="93"/>
                    </a:lnTo>
                    <a:lnTo>
                      <a:pt x="247" y="103"/>
                    </a:lnTo>
                    <a:lnTo>
                      <a:pt x="259" y="115"/>
                    </a:lnTo>
                    <a:lnTo>
                      <a:pt x="271" y="126"/>
                    </a:lnTo>
                    <a:lnTo>
                      <a:pt x="281" y="138"/>
                    </a:lnTo>
                    <a:lnTo>
                      <a:pt x="291" y="151"/>
                    </a:lnTo>
                    <a:lnTo>
                      <a:pt x="300" y="166"/>
                    </a:lnTo>
                    <a:lnTo>
                      <a:pt x="310" y="180"/>
                    </a:lnTo>
                    <a:lnTo>
                      <a:pt x="317" y="195"/>
                    </a:lnTo>
                    <a:lnTo>
                      <a:pt x="324" y="212"/>
                    </a:lnTo>
                    <a:lnTo>
                      <a:pt x="284" y="228"/>
                    </a:lnTo>
                    <a:lnTo>
                      <a:pt x="278" y="214"/>
                    </a:lnTo>
                    <a:lnTo>
                      <a:pt x="271" y="201"/>
                    </a:lnTo>
                    <a:lnTo>
                      <a:pt x="263" y="187"/>
                    </a:lnTo>
                    <a:lnTo>
                      <a:pt x="254" y="176"/>
                    </a:lnTo>
                    <a:lnTo>
                      <a:pt x="245" y="164"/>
                    </a:lnTo>
                    <a:lnTo>
                      <a:pt x="236" y="153"/>
                    </a:lnTo>
                    <a:lnTo>
                      <a:pt x="227" y="143"/>
                    </a:lnTo>
                    <a:lnTo>
                      <a:pt x="216" y="134"/>
                    </a:lnTo>
                    <a:lnTo>
                      <a:pt x="205" y="125"/>
                    </a:lnTo>
                    <a:lnTo>
                      <a:pt x="195" y="117"/>
                    </a:lnTo>
                    <a:lnTo>
                      <a:pt x="184" y="108"/>
                    </a:lnTo>
                    <a:lnTo>
                      <a:pt x="172" y="101"/>
                    </a:lnTo>
                    <a:lnTo>
                      <a:pt x="150" y="89"/>
                    </a:lnTo>
                    <a:lnTo>
                      <a:pt x="128" y="78"/>
                    </a:lnTo>
                    <a:lnTo>
                      <a:pt x="107" y="68"/>
                    </a:lnTo>
                    <a:lnTo>
                      <a:pt x="86" y="61"/>
                    </a:lnTo>
                    <a:lnTo>
                      <a:pt x="68" y="55"/>
                    </a:lnTo>
                    <a:lnTo>
                      <a:pt x="52" y="50"/>
                    </a:lnTo>
                    <a:lnTo>
                      <a:pt x="28" y="45"/>
                    </a:lnTo>
                    <a:lnTo>
                      <a:pt x="19" y="44"/>
                    </a:lnTo>
                    <a:lnTo>
                      <a:pt x="26" y="0"/>
                    </a:lnTo>
                    <a:close/>
                    <a:moveTo>
                      <a:pt x="324" y="212"/>
                    </a:moveTo>
                    <a:lnTo>
                      <a:pt x="325" y="214"/>
                    </a:lnTo>
                    <a:lnTo>
                      <a:pt x="324" y="212"/>
                    </a:lnTo>
                    <a:lnTo>
                      <a:pt x="303" y="220"/>
                    </a:lnTo>
                    <a:lnTo>
                      <a:pt x="324" y="212"/>
                    </a:lnTo>
                    <a:close/>
                    <a:moveTo>
                      <a:pt x="324" y="212"/>
                    </a:moveTo>
                    <a:lnTo>
                      <a:pt x="336" y="240"/>
                    </a:lnTo>
                    <a:lnTo>
                      <a:pt x="350" y="267"/>
                    </a:lnTo>
                    <a:lnTo>
                      <a:pt x="363" y="291"/>
                    </a:lnTo>
                    <a:lnTo>
                      <a:pt x="377" y="313"/>
                    </a:lnTo>
                    <a:lnTo>
                      <a:pt x="392" y="333"/>
                    </a:lnTo>
                    <a:lnTo>
                      <a:pt x="406" y="351"/>
                    </a:lnTo>
                    <a:lnTo>
                      <a:pt x="420" y="367"/>
                    </a:lnTo>
                    <a:lnTo>
                      <a:pt x="433" y="382"/>
                    </a:lnTo>
                    <a:lnTo>
                      <a:pt x="446" y="394"/>
                    </a:lnTo>
                    <a:lnTo>
                      <a:pt x="458" y="404"/>
                    </a:lnTo>
                    <a:lnTo>
                      <a:pt x="468" y="413"/>
                    </a:lnTo>
                    <a:lnTo>
                      <a:pt x="479" y="421"/>
                    </a:lnTo>
                    <a:lnTo>
                      <a:pt x="492" y="430"/>
                    </a:lnTo>
                    <a:lnTo>
                      <a:pt x="496" y="433"/>
                    </a:lnTo>
                    <a:lnTo>
                      <a:pt x="474" y="470"/>
                    </a:lnTo>
                    <a:lnTo>
                      <a:pt x="468" y="467"/>
                    </a:lnTo>
                    <a:lnTo>
                      <a:pt x="454" y="456"/>
                    </a:lnTo>
                    <a:lnTo>
                      <a:pt x="444" y="448"/>
                    </a:lnTo>
                    <a:lnTo>
                      <a:pt x="431" y="439"/>
                    </a:lnTo>
                    <a:lnTo>
                      <a:pt x="418" y="427"/>
                    </a:lnTo>
                    <a:lnTo>
                      <a:pt x="404" y="413"/>
                    </a:lnTo>
                    <a:lnTo>
                      <a:pt x="388" y="398"/>
                    </a:lnTo>
                    <a:lnTo>
                      <a:pt x="373" y="380"/>
                    </a:lnTo>
                    <a:lnTo>
                      <a:pt x="358" y="360"/>
                    </a:lnTo>
                    <a:lnTo>
                      <a:pt x="341" y="338"/>
                    </a:lnTo>
                    <a:lnTo>
                      <a:pt x="326" y="314"/>
                    </a:lnTo>
                    <a:lnTo>
                      <a:pt x="311" y="287"/>
                    </a:lnTo>
                    <a:lnTo>
                      <a:pt x="296" y="259"/>
                    </a:lnTo>
                    <a:lnTo>
                      <a:pt x="284" y="228"/>
                    </a:lnTo>
                    <a:lnTo>
                      <a:pt x="324" y="212"/>
                    </a:lnTo>
                    <a:close/>
                    <a:moveTo>
                      <a:pt x="496" y="433"/>
                    </a:moveTo>
                    <a:lnTo>
                      <a:pt x="504" y="437"/>
                    </a:lnTo>
                    <a:lnTo>
                      <a:pt x="506" y="445"/>
                    </a:lnTo>
                    <a:lnTo>
                      <a:pt x="486" y="451"/>
                    </a:lnTo>
                    <a:lnTo>
                      <a:pt x="496" y="433"/>
                    </a:lnTo>
                    <a:close/>
                    <a:moveTo>
                      <a:pt x="506" y="445"/>
                    </a:moveTo>
                    <a:lnTo>
                      <a:pt x="556" y="612"/>
                    </a:lnTo>
                    <a:lnTo>
                      <a:pt x="514" y="624"/>
                    </a:lnTo>
                    <a:lnTo>
                      <a:pt x="464" y="457"/>
                    </a:lnTo>
                    <a:lnTo>
                      <a:pt x="506" y="445"/>
                    </a:lnTo>
                    <a:close/>
                    <a:moveTo>
                      <a:pt x="556" y="612"/>
                    </a:moveTo>
                    <a:lnTo>
                      <a:pt x="557" y="616"/>
                    </a:lnTo>
                    <a:lnTo>
                      <a:pt x="558" y="620"/>
                    </a:lnTo>
                    <a:lnTo>
                      <a:pt x="558" y="623"/>
                    </a:lnTo>
                    <a:lnTo>
                      <a:pt x="558" y="627"/>
                    </a:lnTo>
                    <a:lnTo>
                      <a:pt x="556" y="630"/>
                    </a:lnTo>
                    <a:lnTo>
                      <a:pt x="553" y="633"/>
                    </a:lnTo>
                    <a:lnTo>
                      <a:pt x="548" y="636"/>
                    </a:lnTo>
                    <a:lnTo>
                      <a:pt x="542" y="639"/>
                    </a:lnTo>
                    <a:lnTo>
                      <a:pt x="535" y="641"/>
                    </a:lnTo>
                    <a:lnTo>
                      <a:pt x="529" y="642"/>
                    </a:lnTo>
                    <a:lnTo>
                      <a:pt x="525" y="641"/>
                    </a:lnTo>
                    <a:lnTo>
                      <a:pt x="522" y="638"/>
                    </a:lnTo>
                    <a:lnTo>
                      <a:pt x="518" y="635"/>
                    </a:lnTo>
                    <a:lnTo>
                      <a:pt x="517" y="632"/>
                    </a:lnTo>
                    <a:lnTo>
                      <a:pt x="515" y="628"/>
                    </a:lnTo>
                    <a:lnTo>
                      <a:pt x="514" y="624"/>
                    </a:lnTo>
                    <a:lnTo>
                      <a:pt x="556" y="612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06" name="Freeform 803">
                <a:extLst>
                  <a:ext uri="{FF2B5EF4-FFF2-40B4-BE49-F238E27FC236}">
                    <a16:creationId xmlns:a16="http://schemas.microsoft.com/office/drawing/2014/main" id="{63E08CB9-4AF8-4FEE-96A8-401595BC80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47" y="1600"/>
                <a:ext cx="22" cy="50"/>
              </a:xfrm>
              <a:custGeom>
                <a:avLst/>
                <a:gdLst>
                  <a:gd name="T0" fmla="*/ 1 w 407"/>
                  <a:gd name="T1" fmla="*/ 0 h 947"/>
                  <a:gd name="T2" fmla="*/ 1 w 407"/>
                  <a:gd name="T3" fmla="*/ 0 h 947"/>
                  <a:gd name="T4" fmla="*/ 1 w 407"/>
                  <a:gd name="T5" fmla="*/ 0 h 947"/>
                  <a:gd name="T6" fmla="*/ 1 w 407"/>
                  <a:gd name="T7" fmla="*/ 0 h 947"/>
                  <a:gd name="T8" fmla="*/ 1 w 407"/>
                  <a:gd name="T9" fmla="*/ 0 h 947"/>
                  <a:gd name="T10" fmla="*/ 1 w 407"/>
                  <a:gd name="T11" fmla="*/ 0 h 947"/>
                  <a:gd name="T12" fmla="*/ 1 w 407"/>
                  <a:gd name="T13" fmla="*/ 0 h 947"/>
                  <a:gd name="T14" fmla="*/ 1 w 407"/>
                  <a:gd name="T15" fmla="*/ 0 h 947"/>
                  <a:gd name="T16" fmla="*/ 1 w 407"/>
                  <a:gd name="T17" fmla="*/ 0 h 947"/>
                  <a:gd name="T18" fmla="*/ 1 w 407"/>
                  <a:gd name="T19" fmla="*/ 0 h 947"/>
                  <a:gd name="T20" fmla="*/ 1 w 407"/>
                  <a:gd name="T21" fmla="*/ 0 h 947"/>
                  <a:gd name="T22" fmla="*/ 1 w 407"/>
                  <a:gd name="T23" fmla="*/ 1 h 947"/>
                  <a:gd name="T24" fmla="*/ 1 w 407"/>
                  <a:gd name="T25" fmla="*/ 1 h 947"/>
                  <a:gd name="T26" fmla="*/ 1 w 407"/>
                  <a:gd name="T27" fmla="*/ 1 h 947"/>
                  <a:gd name="T28" fmla="*/ 1 w 407"/>
                  <a:gd name="T29" fmla="*/ 1 h 947"/>
                  <a:gd name="T30" fmla="*/ 1 w 407"/>
                  <a:gd name="T31" fmla="*/ 0 h 947"/>
                  <a:gd name="T32" fmla="*/ 1 w 407"/>
                  <a:gd name="T33" fmla="*/ 0 h 947"/>
                  <a:gd name="T34" fmla="*/ 1 w 407"/>
                  <a:gd name="T35" fmla="*/ 0 h 947"/>
                  <a:gd name="T36" fmla="*/ 1 w 407"/>
                  <a:gd name="T37" fmla="*/ 1 h 947"/>
                  <a:gd name="T38" fmla="*/ 1 w 407"/>
                  <a:gd name="T39" fmla="*/ 1 h 947"/>
                  <a:gd name="T40" fmla="*/ 1 w 407"/>
                  <a:gd name="T41" fmla="*/ 1 h 947"/>
                  <a:gd name="T42" fmla="*/ 1 w 407"/>
                  <a:gd name="T43" fmla="*/ 1 h 947"/>
                  <a:gd name="T44" fmla="*/ 1 w 407"/>
                  <a:gd name="T45" fmla="*/ 1 h 947"/>
                  <a:gd name="T46" fmla="*/ 0 w 407"/>
                  <a:gd name="T47" fmla="*/ 1 h 947"/>
                  <a:gd name="T48" fmla="*/ 1 w 407"/>
                  <a:gd name="T49" fmla="*/ 1 h 947"/>
                  <a:gd name="T50" fmla="*/ 1 w 407"/>
                  <a:gd name="T51" fmla="*/ 1 h 947"/>
                  <a:gd name="T52" fmla="*/ 1 w 407"/>
                  <a:gd name="T53" fmla="*/ 1 h 947"/>
                  <a:gd name="T54" fmla="*/ 1 w 407"/>
                  <a:gd name="T55" fmla="*/ 1 h 947"/>
                  <a:gd name="T56" fmla="*/ 0 w 407"/>
                  <a:gd name="T57" fmla="*/ 1 h 947"/>
                  <a:gd name="T58" fmla="*/ 0 w 407"/>
                  <a:gd name="T59" fmla="*/ 1 h 947"/>
                  <a:gd name="T60" fmla="*/ 0 w 407"/>
                  <a:gd name="T61" fmla="*/ 1 h 947"/>
                  <a:gd name="T62" fmla="*/ 0 w 407"/>
                  <a:gd name="T63" fmla="*/ 2 h 947"/>
                  <a:gd name="T64" fmla="*/ 0 w 407"/>
                  <a:gd name="T65" fmla="*/ 2 h 947"/>
                  <a:gd name="T66" fmla="*/ 0 w 407"/>
                  <a:gd name="T67" fmla="*/ 2 h 947"/>
                  <a:gd name="T68" fmla="*/ 0 w 407"/>
                  <a:gd name="T69" fmla="*/ 2 h 947"/>
                  <a:gd name="T70" fmla="*/ 0 w 407"/>
                  <a:gd name="T71" fmla="*/ 2 h 947"/>
                  <a:gd name="T72" fmla="*/ 0 w 407"/>
                  <a:gd name="T73" fmla="*/ 2 h 947"/>
                  <a:gd name="T74" fmla="*/ 0 w 407"/>
                  <a:gd name="T75" fmla="*/ 3 h 947"/>
                  <a:gd name="T76" fmla="*/ 0 w 407"/>
                  <a:gd name="T77" fmla="*/ 3 h 947"/>
                  <a:gd name="T78" fmla="*/ 0 w 407"/>
                  <a:gd name="T79" fmla="*/ 2 h 947"/>
                  <a:gd name="T80" fmla="*/ 0 w 407"/>
                  <a:gd name="T81" fmla="*/ 2 h 947"/>
                  <a:gd name="T82" fmla="*/ 0 w 407"/>
                  <a:gd name="T83" fmla="*/ 2 h 947"/>
                  <a:gd name="T84" fmla="*/ 0 w 407"/>
                  <a:gd name="T85" fmla="*/ 2 h 947"/>
                  <a:gd name="T86" fmla="*/ 0 w 407"/>
                  <a:gd name="T87" fmla="*/ 2 h 947"/>
                  <a:gd name="T88" fmla="*/ 0 w 407"/>
                  <a:gd name="T89" fmla="*/ 2 h 947"/>
                  <a:gd name="T90" fmla="*/ 0 w 407"/>
                  <a:gd name="T91" fmla="*/ 1 h 947"/>
                  <a:gd name="T92" fmla="*/ 0 w 407"/>
                  <a:gd name="T93" fmla="*/ 1 h 947"/>
                  <a:gd name="T94" fmla="*/ 0 w 407"/>
                  <a:gd name="T95" fmla="*/ 1 h 947"/>
                  <a:gd name="T96" fmla="*/ 0 w 407"/>
                  <a:gd name="T97" fmla="*/ 1 h 947"/>
                  <a:gd name="T98" fmla="*/ 0 w 407"/>
                  <a:gd name="T99" fmla="*/ 3 h 947"/>
                  <a:gd name="T100" fmla="*/ 0 w 407"/>
                  <a:gd name="T101" fmla="*/ 3 h 947"/>
                  <a:gd name="T102" fmla="*/ 0 w 407"/>
                  <a:gd name="T103" fmla="*/ 3 h 947"/>
                  <a:gd name="T104" fmla="*/ 0 w 407"/>
                  <a:gd name="T105" fmla="*/ 3 h 947"/>
                  <a:gd name="T106" fmla="*/ 0 w 407"/>
                  <a:gd name="T107" fmla="*/ 3 h 947"/>
                  <a:gd name="T108" fmla="*/ 0 w 407"/>
                  <a:gd name="T109" fmla="*/ 3 h 947"/>
                  <a:gd name="T110" fmla="*/ 0 w 407"/>
                  <a:gd name="T111" fmla="*/ 3 h 947"/>
                  <a:gd name="T112" fmla="*/ 0 w 407"/>
                  <a:gd name="T113" fmla="*/ 3 h 947"/>
                  <a:gd name="T114" fmla="*/ 0 w 407"/>
                  <a:gd name="T115" fmla="*/ 3 h 947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407" h="947">
                    <a:moveTo>
                      <a:pt x="363" y="20"/>
                    </a:moveTo>
                    <a:lnTo>
                      <a:pt x="364" y="16"/>
                    </a:lnTo>
                    <a:lnTo>
                      <a:pt x="364" y="13"/>
                    </a:lnTo>
                    <a:lnTo>
                      <a:pt x="366" y="9"/>
                    </a:lnTo>
                    <a:lnTo>
                      <a:pt x="369" y="6"/>
                    </a:lnTo>
                    <a:lnTo>
                      <a:pt x="371" y="4"/>
                    </a:lnTo>
                    <a:lnTo>
                      <a:pt x="375" y="2"/>
                    </a:lnTo>
                    <a:lnTo>
                      <a:pt x="381" y="0"/>
                    </a:lnTo>
                    <a:lnTo>
                      <a:pt x="388" y="2"/>
                    </a:lnTo>
                    <a:lnTo>
                      <a:pt x="395" y="3"/>
                    </a:lnTo>
                    <a:lnTo>
                      <a:pt x="400" y="5"/>
                    </a:lnTo>
                    <a:lnTo>
                      <a:pt x="403" y="8"/>
                    </a:lnTo>
                    <a:lnTo>
                      <a:pt x="406" y="11"/>
                    </a:lnTo>
                    <a:lnTo>
                      <a:pt x="407" y="14"/>
                    </a:lnTo>
                    <a:lnTo>
                      <a:pt x="407" y="18"/>
                    </a:lnTo>
                    <a:lnTo>
                      <a:pt x="407" y="22"/>
                    </a:lnTo>
                    <a:lnTo>
                      <a:pt x="406" y="26"/>
                    </a:lnTo>
                    <a:lnTo>
                      <a:pt x="363" y="20"/>
                    </a:lnTo>
                    <a:close/>
                    <a:moveTo>
                      <a:pt x="406" y="26"/>
                    </a:moveTo>
                    <a:lnTo>
                      <a:pt x="401" y="62"/>
                    </a:lnTo>
                    <a:lnTo>
                      <a:pt x="395" y="96"/>
                    </a:lnTo>
                    <a:lnTo>
                      <a:pt x="388" y="128"/>
                    </a:lnTo>
                    <a:lnTo>
                      <a:pt x="379" y="160"/>
                    </a:lnTo>
                    <a:lnTo>
                      <a:pt x="369" y="190"/>
                    </a:lnTo>
                    <a:lnTo>
                      <a:pt x="357" y="219"/>
                    </a:lnTo>
                    <a:lnTo>
                      <a:pt x="345" y="247"/>
                    </a:lnTo>
                    <a:lnTo>
                      <a:pt x="331" y="275"/>
                    </a:lnTo>
                    <a:lnTo>
                      <a:pt x="293" y="254"/>
                    </a:lnTo>
                    <a:lnTo>
                      <a:pt x="305" y="229"/>
                    </a:lnTo>
                    <a:lnTo>
                      <a:pt x="317" y="202"/>
                    </a:lnTo>
                    <a:lnTo>
                      <a:pt x="328" y="175"/>
                    </a:lnTo>
                    <a:lnTo>
                      <a:pt x="337" y="147"/>
                    </a:lnTo>
                    <a:lnTo>
                      <a:pt x="345" y="117"/>
                    </a:lnTo>
                    <a:lnTo>
                      <a:pt x="352" y="86"/>
                    </a:lnTo>
                    <a:lnTo>
                      <a:pt x="358" y="54"/>
                    </a:lnTo>
                    <a:lnTo>
                      <a:pt x="363" y="20"/>
                    </a:lnTo>
                    <a:lnTo>
                      <a:pt x="406" y="26"/>
                    </a:lnTo>
                    <a:close/>
                    <a:moveTo>
                      <a:pt x="331" y="275"/>
                    </a:moveTo>
                    <a:lnTo>
                      <a:pt x="316" y="301"/>
                    </a:lnTo>
                    <a:lnTo>
                      <a:pt x="300" y="327"/>
                    </a:lnTo>
                    <a:lnTo>
                      <a:pt x="283" y="351"/>
                    </a:lnTo>
                    <a:lnTo>
                      <a:pt x="264" y="376"/>
                    </a:lnTo>
                    <a:lnTo>
                      <a:pt x="245" y="400"/>
                    </a:lnTo>
                    <a:lnTo>
                      <a:pt x="223" y="423"/>
                    </a:lnTo>
                    <a:lnTo>
                      <a:pt x="202" y="446"/>
                    </a:lnTo>
                    <a:lnTo>
                      <a:pt x="178" y="468"/>
                    </a:lnTo>
                    <a:lnTo>
                      <a:pt x="148" y="436"/>
                    </a:lnTo>
                    <a:lnTo>
                      <a:pt x="170" y="415"/>
                    </a:lnTo>
                    <a:lnTo>
                      <a:pt x="191" y="393"/>
                    </a:lnTo>
                    <a:lnTo>
                      <a:pt x="211" y="372"/>
                    </a:lnTo>
                    <a:lnTo>
                      <a:pt x="229" y="349"/>
                    </a:lnTo>
                    <a:lnTo>
                      <a:pt x="247" y="326"/>
                    </a:lnTo>
                    <a:lnTo>
                      <a:pt x="263" y="303"/>
                    </a:lnTo>
                    <a:lnTo>
                      <a:pt x="278" y="279"/>
                    </a:lnTo>
                    <a:lnTo>
                      <a:pt x="293" y="254"/>
                    </a:lnTo>
                    <a:lnTo>
                      <a:pt x="331" y="275"/>
                    </a:lnTo>
                    <a:close/>
                    <a:moveTo>
                      <a:pt x="178" y="468"/>
                    </a:moveTo>
                    <a:lnTo>
                      <a:pt x="168" y="479"/>
                    </a:lnTo>
                    <a:lnTo>
                      <a:pt x="158" y="492"/>
                    </a:lnTo>
                    <a:lnTo>
                      <a:pt x="147" y="505"/>
                    </a:lnTo>
                    <a:lnTo>
                      <a:pt x="138" y="519"/>
                    </a:lnTo>
                    <a:lnTo>
                      <a:pt x="130" y="536"/>
                    </a:lnTo>
                    <a:lnTo>
                      <a:pt x="122" y="551"/>
                    </a:lnTo>
                    <a:lnTo>
                      <a:pt x="115" y="568"/>
                    </a:lnTo>
                    <a:lnTo>
                      <a:pt x="107" y="586"/>
                    </a:lnTo>
                    <a:lnTo>
                      <a:pt x="101" y="604"/>
                    </a:lnTo>
                    <a:lnTo>
                      <a:pt x="95" y="624"/>
                    </a:lnTo>
                    <a:lnTo>
                      <a:pt x="89" y="642"/>
                    </a:lnTo>
                    <a:lnTo>
                      <a:pt x="84" y="662"/>
                    </a:lnTo>
                    <a:lnTo>
                      <a:pt x="75" y="700"/>
                    </a:lnTo>
                    <a:lnTo>
                      <a:pt x="68" y="738"/>
                    </a:lnTo>
                    <a:lnTo>
                      <a:pt x="60" y="775"/>
                    </a:lnTo>
                    <a:lnTo>
                      <a:pt x="55" y="810"/>
                    </a:lnTo>
                    <a:lnTo>
                      <a:pt x="52" y="842"/>
                    </a:lnTo>
                    <a:lnTo>
                      <a:pt x="49" y="869"/>
                    </a:lnTo>
                    <a:lnTo>
                      <a:pt x="45" y="910"/>
                    </a:lnTo>
                    <a:lnTo>
                      <a:pt x="44" y="926"/>
                    </a:lnTo>
                    <a:lnTo>
                      <a:pt x="0" y="923"/>
                    </a:lnTo>
                    <a:lnTo>
                      <a:pt x="1" y="907"/>
                    </a:lnTo>
                    <a:lnTo>
                      <a:pt x="5" y="864"/>
                    </a:lnTo>
                    <a:lnTo>
                      <a:pt x="8" y="834"/>
                    </a:lnTo>
                    <a:lnTo>
                      <a:pt x="12" y="802"/>
                    </a:lnTo>
                    <a:lnTo>
                      <a:pt x="18" y="765"/>
                    </a:lnTo>
                    <a:lnTo>
                      <a:pt x="26" y="726"/>
                    </a:lnTo>
                    <a:lnTo>
                      <a:pt x="34" y="685"/>
                    </a:lnTo>
                    <a:lnTo>
                      <a:pt x="44" y="644"/>
                    </a:lnTo>
                    <a:lnTo>
                      <a:pt x="50" y="624"/>
                    </a:lnTo>
                    <a:lnTo>
                      <a:pt x="56" y="604"/>
                    </a:lnTo>
                    <a:lnTo>
                      <a:pt x="62" y="584"/>
                    </a:lnTo>
                    <a:lnTo>
                      <a:pt x="70" y="564"/>
                    </a:lnTo>
                    <a:lnTo>
                      <a:pt x="78" y="545"/>
                    </a:lnTo>
                    <a:lnTo>
                      <a:pt x="86" y="527"/>
                    </a:lnTo>
                    <a:lnTo>
                      <a:pt x="95" y="509"/>
                    </a:lnTo>
                    <a:lnTo>
                      <a:pt x="104" y="493"/>
                    </a:lnTo>
                    <a:lnTo>
                      <a:pt x="115" y="477"/>
                    </a:lnTo>
                    <a:lnTo>
                      <a:pt x="125" y="462"/>
                    </a:lnTo>
                    <a:lnTo>
                      <a:pt x="136" y="449"/>
                    </a:lnTo>
                    <a:lnTo>
                      <a:pt x="148" y="436"/>
                    </a:lnTo>
                    <a:lnTo>
                      <a:pt x="178" y="468"/>
                    </a:lnTo>
                    <a:close/>
                    <a:moveTo>
                      <a:pt x="44" y="926"/>
                    </a:moveTo>
                    <a:lnTo>
                      <a:pt x="44" y="930"/>
                    </a:lnTo>
                    <a:lnTo>
                      <a:pt x="44" y="934"/>
                    </a:lnTo>
                    <a:lnTo>
                      <a:pt x="43" y="938"/>
                    </a:lnTo>
                    <a:lnTo>
                      <a:pt x="41" y="941"/>
                    </a:lnTo>
                    <a:lnTo>
                      <a:pt x="38" y="943"/>
                    </a:lnTo>
                    <a:lnTo>
                      <a:pt x="34" y="945"/>
                    </a:lnTo>
                    <a:lnTo>
                      <a:pt x="29" y="946"/>
                    </a:lnTo>
                    <a:lnTo>
                      <a:pt x="22" y="947"/>
                    </a:lnTo>
                    <a:lnTo>
                      <a:pt x="14" y="946"/>
                    </a:lnTo>
                    <a:lnTo>
                      <a:pt x="9" y="944"/>
                    </a:lnTo>
                    <a:lnTo>
                      <a:pt x="5" y="942"/>
                    </a:lnTo>
                    <a:lnTo>
                      <a:pt x="2" y="939"/>
                    </a:lnTo>
                    <a:lnTo>
                      <a:pt x="1" y="936"/>
                    </a:lnTo>
                    <a:lnTo>
                      <a:pt x="0" y="932"/>
                    </a:lnTo>
                    <a:lnTo>
                      <a:pt x="0" y="928"/>
                    </a:lnTo>
                    <a:lnTo>
                      <a:pt x="0" y="923"/>
                    </a:lnTo>
                    <a:lnTo>
                      <a:pt x="44" y="926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07" name="Freeform 804">
                <a:extLst>
                  <a:ext uri="{FF2B5EF4-FFF2-40B4-BE49-F238E27FC236}">
                    <a16:creationId xmlns:a16="http://schemas.microsoft.com/office/drawing/2014/main" id="{7941D1C7-9B7A-4F10-9FC3-BD3EC039306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41" y="1620"/>
                <a:ext cx="11" cy="17"/>
              </a:xfrm>
              <a:custGeom>
                <a:avLst/>
                <a:gdLst>
                  <a:gd name="T0" fmla="*/ 1 w 202"/>
                  <a:gd name="T1" fmla="*/ 1 h 319"/>
                  <a:gd name="T2" fmla="*/ 1 w 202"/>
                  <a:gd name="T3" fmla="*/ 1 h 319"/>
                  <a:gd name="T4" fmla="*/ 1 w 202"/>
                  <a:gd name="T5" fmla="*/ 1 h 319"/>
                  <a:gd name="T6" fmla="*/ 1 w 202"/>
                  <a:gd name="T7" fmla="*/ 1 h 319"/>
                  <a:gd name="T8" fmla="*/ 1 w 202"/>
                  <a:gd name="T9" fmla="*/ 1 h 319"/>
                  <a:gd name="T10" fmla="*/ 1 w 202"/>
                  <a:gd name="T11" fmla="*/ 1 h 319"/>
                  <a:gd name="T12" fmla="*/ 0 w 202"/>
                  <a:gd name="T13" fmla="*/ 1 h 319"/>
                  <a:gd name="T14" fmla="*/ 0 w 202"/>
                  <a:gd name="T15" fmla="*/ 1 h 319"/>
                  <a:gd name="T16" fmla="*/ 1 w 202"/>
                  <a:gd name="T17" fmla="*/ 1 h 319"/>
                  <a:gd name="T18" fmla="*/ 0 w 202"/>
                  <a:gd name="T19" fmla="*/ 1 h 319"/>
                  <a:gd name="T20" fmla="*/ 0 w 202"/>
                  <a:gd name="T21" fmla="*/ 1 h 319"/>
                  <a:gd name="T22" fmla="*/ 0 w 202"/>
                  <a:gd name="T23" fmla="*/ 1 h 319"/>
                  <a:gd name="T24" fmla="*/ 0 w 202"/>
                  <a:gd name="T25" fmla="*/ 0 h 319"/>
                  <a:gd name="T26" fmla="*/ 0 w 202"/>
                  <a:gd name="T27" fmla="*/ 0 h 319"/>
                  <a:gd name="T28" fmla="*/ 0 w 202"/>
                  <a:gd name="T29" fmla="*/ 0 h 319"/>
                  <a:gd name="T30" fmla="*/ 0 w 202"/>
                  <a:gd name="T31" fmla="*/ 0 h 319"/>
                  <a:gd name="T32" fmla="*/ 0 w 202"/>
                  <a:gd name="T33" fmla="*/ 0 h 319"/>
                  <a:gd name="T34" fmla="*/ 0 w 202"/>
                  <a:gd name="T35" fmla="*/ 0 h 319"/>
                  <a:gd name="T36" fmla="*/ 0 w 202"/>
                  <a:gd name="T37" fmla="*/ 0 h 319"/>
                  <a:gd name="T38" fmla="*/ 0 w 202"/>
                  <a:gd name="T39" fmla="*/ 0 h 319"/>
                  <a:gd name="T40" fmla="*/ 0 w 202"/>
                  <a:gd name="T41" fmla="*/ 0 h 319"/>
                  <a:gd name="T42" fmla="*/ 0 w 202"/>
                  <a:gd name="T43" fmla="*/ 1 h 319"/>
                  <a:gd name="T44" fmla="*/ 0 w 202"/>
                  <a:gd name="T45" fmla="*/ 1 h 319"/>
                  <a:gd name="T46" fmla="*/ 1 w 202"/>
                  <a:gd name="T47" fmla="*/ 1 h 319"/>
                  <a:gd name="T48" fmla="*/ 0 w 202"/>
                  <a:gd name="T49" fmla="*/ 0 h 319"/>
                  <a:gd name="T50" fmla="*/ 0 w 202"/>
                  <a:gd name="T51" fmla="*/ 0 h 319"/>
                  <a:gd name="T52" fmla="*/ 0 w 202"/>
                  <a:gd name="T53" fmla="*/ 0 h 319"/>
                  <a:gd name="T54" fmla="*/ 0 w 202"/>
                  <a:gd name="T55" fmla="*/ 0 h 319"/>
                  <a:gd name="T56" fmla="*/ 0 w 202"/>
                  <a:gd name="T57" fmla="*/ 0 h 319"/>
                  <a:gd name="T58" fmla="*/ 0 w 202"/>
                  <a:gd name="T59" fmla="*/ 0 h 319"/>
                  <a:gd name="T60" fmla="*/ 0 w 202"/>
                  <a:gd name="T61" fmla="*/ 0 h 319"/>
                  <a:gd name="T62" fmla="*/ 0 w 202"/>
                  <a:gd name="T63" fmla="*/ 0 h 319"/>
                  <a:gd name="T64" fmla="*/ 0 w 202"/>
                  <a:gd name="T65" fmla="*/ 0 h 31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02" h="319">
                    <a:moveTo>
                      <a:pt x="194" y="280"/>
                    </a:moveTo>
                    <a:lnTo>
                      <a:pt x="197" y="283"/>
                    </a:lnTo>
                    <a:lnTo>
                      <a:pt x="199" y="287"/>
                    </a:lnTo>
                    <a:lnTo>
                      <a:pt x="201" y="290"/>
                    </a:lnTo>
                    <a:lnTo>
                      <a:pt x="202" y="294"/>
                    </a:lnTo>
                    <a:lnTo>
                      <a:pt x="202" y="298"/>
                    </a:lnTo>
                    <a:lnTo>
                      <a:pt x="200" y="302"/>
                    </a:lnTo>
                    <a:lnTo>
                      <a:pt x="197" y="306"/>
                    </a:lnTo>
                    <a:lnTo>
                      <a:pt x="192" y="311"/>
                    </a:lnTo>
                    <a:lnTo>
                      <a:pt x="186" y="315"/>
                    </a:lnTo>
                    <a:lnTo>
                      <a:pt x="180" y="318"/>
                    </a:lnTo>
                    <a:lnTo>
                      <a:pt x="176" y="319"/>
                    </a:lnTo>
                    <a:lnTo>
                      <a:pt x="172" y="318"/>
                    </a:lnTo>
                    <a:lnTo>
                      <a:pt x="169" y="317"/>
                    </a:lnTo>
                    <a:lnTo>
                      <a:pt x="166" y="314"/>
                    </a:lnTo>
                    <a:lnTo>
                      <a:pt x="163" y="312"/>
                    </a:lnTo>
                    <a:lnTo>
                      <a:pt x="161" y="309"/>
                    </a:lnTo>
                    <a:lnTo>
                      <a:pt x="194" y="280"/>
                    </a:lnTo>
                    <a:close/>
                    <a:moveTo>
                      <a:pt x="161" y="309"/>
                    </a:moveTo>
                    <a:lnTo>
                      <a:pt x="155" y="301"/>
                    </a:lnTo>
                    <a:lnTo>
                      <a:pt x="137" y="280"/>
                    </a:lnTo>
                    <a:lnTo>
                      <a:pt x="114" y="249"/>
                    </a:lnTo>
                    <a:lnTo>
                      <a:pt x="86" y="210"/>
                    </a:lnTo>
                    <a:lnTo>
                      <a:pt x="72" y="187"/>
                    </a:lnTo>
                    <a:lnTo>
                      <a:pt x="58" y="165"/>
                    </a:lnTo>
                    <a:lnTo>
                      <a:pt x="44" y="141"/>
                    </a:lnTo>
                    <a:lnTo>
                      <a:pt x="32" y="118"/>
                    </a:lnTo>
                    <a:lnTo>
                      <a:pt x="21" y="94"/>
                    </a:lnTo>
                    <a:lnTo>
                      <a:pt x="12" y="71"/>
                    </a:lnTo>
                    <a:lnTo>
                      <a:pt x="9" y="58"/>
                    </a:lnTo>
                    <a:lnTo>
                      <a:pt x="5" y="47"/>
                    </a:lnTo>
                    <a:lnTo>
                      <a:pt x="2" y="36"/>
                    </a:lnTo>
                    <a:lnTo>
                      <a:pt x="0" y="26"/>
                    </a:lnTo>
                    <a:lnTo>
                      <a:pt x="44" y="19"/>
                    </a:lnTo>
                    <a:lnTo>
                      <a:pt x="45" y="30"/>
                    </a:lnTo>
                    <a:lnTo>
                      <a:pt x="48" y="39"/>
                    </a:lnTo>
                    <a:lnTo>
                      <a:pt x="50" y="49"/>
                    </a:lnTo>
                    <a:lnTo>
                      <a:pt x="55" y="59"/>
                    </a:lnTo>
                    <a:lnTo>
                      <a:pt x="63" y="81"/>
                    </a:lnTo>
                    <a:lnTo>
                      <a:pt x="73" y="102"/>
                    </a:lnTo>
                    <a:lnTo>
                      <a:pt x="85" y="125"/>
                    </a:lnTo>
                    <a:lnTo>
                      <a:pt x="98" y="146"/>
                    </a:lnTo>
                    <a:lnTo>
                      <a:pt x="111" y="168"/>
                    </a:lnTo>
                    <a:lnTo>
                      <a:pt x="124" y="187"/>
                    </a:lnTo>
                    <a:lnTo>
                      <a:pt x="150" y="224"/>
                    </a:lnTo>
                    <a:lnTo>
                      <a:pt x="172" y="254"/>
                    </a:lnTo>
                    <a:lnTo>
                      <a:pt x="189" y="273"/>
                    </a:lnTo>
                    <a:lnTo>
                      <a:pt x="194" y="280"/>
                    </a:lnTo>
                    <a:lnTo>
                      <a:pt x="161" y="309"/>
                    </a:lnTo>
                    <a:close/>
                    <a:moveTo>
                      <a:pt x="0" y="26"/>
                    </a:moveTo>
                    <a:lnTo>
                      <a:pt x="0" y="22"/>
                    </a:lnTo>
                    <a:lnTo>
                      <a:pt x="0" y="17"/>
                    </a:lnTo>
                    <a:lnTo>
                      <a:pt x="0" y="13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7" y="4"/>
                    </a:lnTo>
                    <a:lnTo>
                      <a:pt x="13" y="2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2" y="1"/>
                    </a:lnTo>
                    <a:lnTo>
                      <a:pt x="36" y="3"/>
                    </a:lnTo>
                    <a:lnTo>
                      <a:pt x="39" y="5"/>
                    </a:lnTo>
                    <a:lnTo>
                      <a:pt x="41" y="8"/>
                    </a:lnTo>
                    <a:lnTo>
                      <a:pt x="42" y="11"/>
                    </a:lnTo>
                    <a:lnTo>
                      <a:pt x="43" y="15"/>
                    </a:lnTo>
                    <a:lnTo>
                      <a:pt x="44" y="19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08" name="Freeform 805">
                <a:extLst>
                  <a:ext uri="{FF2B5EF4-FFF2-40B4-BE49-F238E27FC236}">
                    <a16:creationId xmlns:a16="http://schemas.microsoft.com/office/drawing/2014/main" id="{6D880A98-CF08-460E-8569-B4AE1831CA3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32" y="1626"/>
                <a:ext cx="14" cy="21"/>
              </a:xfrm>
              <a:custGeom>
                <a:avLst/>
                <a:gdLst>
                  <a:gd name="T0" fmla="*/ 1 w 260"/>
                  <a:gd name="T1" fmla="*/ 0 h 407"/>
                  <a:gd name="T2" fmla="*/ 1 w 260"/>
                  <a:gd name="T3" fmla="*/ 0 h 407"/>
                  <a:gd name="T4" fmla="*/ 1 w 260"/>
                  <a:gd name="T5" fmla="*/ 0 h 407"/>
                  <a:gd name="T6" fmla="*/ 1 w 260"/>
                  <a:gd name="T7" fmla="*/ 0 h 407"/>
                  <a:gd name="T8" fmla="*/ 1 w 260"/>
                  <a:gd name="T9" fmla="*/ 0 h 407"/>
                  <a:gd name="T10" fmla="*/ 1 w 260"/>
                  <a:gd name="T11" fmla="*/ 0 h 407"/>
                  <a:gd name="T12" fmla="*/ 1 w 260"/>
                  <a:gd name="T13" fmla="*/ 0 h 407"/>
                  <a:gd name="T14" fmla="*/ 1 w 260"/>
                  <a:gd name="T15" fmla="*/ 0 h 407"/>
                  <a:gd name="T16" fmla="*/ 1 w 260"/>
                  <a:gd name="T17" fmla="*/ 0 h 407"/>
                  <a:gd name="T18" fmla="*/ 1 w 260"/>
                  <a:gd name="T19" fmla="*/ 0 h 407"/>
                  <a:gd name="T20" fmla="*/ 1 w 260"/>
                  <a:gd name="T21" fmla="*/ 0 h 407"/>
                  <a:gd name="T22" fmla="*/ 1 w 260"/>
                  <a:gd name="T23" fmla="*/ 1 h 407"/>
                  <a:gd name="T24" fmla="*/ 1 w 260"/>
                  <a:gd name="T25" fmla="*/ 1 h 407"/>
                  <a:gd name="T26" fmla="*/ 1 w 260"/>
                  <a:gd name="T27" fmla="*/ 1 h 407"/>
                  <a:gd name="T28" fmla="*/ 1 w 260"/>
                  <a:gd name="T29" fmla="*/ 1 h 407"/>
                  <a:gd name="T30" fmla="*/ 1 w 260"/>
                  <a:gd name="T31" fmla="*/ 1 h 407"/>
                  <a:gd name="T32" fmla="*/ 0 w 260"/>
                  <a:gd name="T33" fmla="*/ 1 h 407"/>
                  <a:gd name="T34" fmla="*/ 0 w 260"/>
                  <a:gd name="T35" fmla="*/ 1 h 407"/>
                  <a:gd name="T36" fmla="*/ 1 w 260"/>
                  <a:gd name="T37" fmla="*/ 1 h 407"/>
                  <a:gd name="T38" fmla="*/ 1 w 260"/>
                  <a:gd name="T39" fmla="*/ 1 h 407"/>
                  <a:gd name="T40" fmla="*/ 1 w 260"/>
                  <a:gd name="T41" fmla="*/ 1 h 407"/>
                  <a:gd name="T42" fmla="*/ 1 w 260"/>
                  <a:gd name="T43" fmla="*/ 0 h 407"/>
                  <a:gd name="T44" fmla="*/ 1 w 260"/>
                  <a:gd name="T45" fmla="*/ 0 h 407"/>
                  <a:gd name="T46" fmla="*/ 1 w 260"/>
                  <a:gd name="T47" fmla="*/ 0 h 407"/>
                  <a:gd name="T48" fmla="*/ 0 w 260"/>
                  <a:gd name="T49" fmla="*/ 1 h 407"/>
                  <a:gd name="T50" fmla="*/ 0 w 260"/>
                  <a:gd name="T51" fmla="*/ 1 h 407"/>
                  <a:gd name="T52" fmla="*/ 0 w 260"/>
                  <a:gd name="T53" fmla="*/ 1 h 407"/>
                  <a:gd name="T54" fmla="*/ 1 w 260"/>
                  <a:gd name="T55" fmla="*/ 1 h 407"/>
                  <a:gd name="T56" fmla="*/ 1 w 260"/>
                  <a:gd name="T57" fmla="*/ 1 h 407"/>
                  <a:gd name="T58" fmla="*/ 0 w 260"/>
                  <a:gd name="T59" fmla="*/ 1 h 407"/>
                  <a:gd name="T60" fmla="*/ 0 w 260"/>
                  <a:gd name="T61" fmla="*/ 1 h 407"/>
                  <a:gd name="T62" fmla="*/ 0 w 260"/>
                  <a:gd name="T63" fmla="*/ 1 h 407"/>
                  <a:gd name="T64" fmla="*/ 0 w 260"/>
                  <a:gd name="T65" fmla="*/ 1 h 407"/>
                  <a:gd name="T66" fmla="*/ 0 w 260"/>
                  <a:gd name="T67" fmla="*/ 1 h 407"/>
                  <a:gd name="T68" fmla="*/ 0 w 260"/>
                  <a:gd name="T69" fmla="*/ 1 h 407"/>
                  <a:gd name="T70" fmla="*/ 0 w 260"/>
                  <a:gd name="T71" fmla="*/ 1 h 407"/>
                  <a:gd name="T72" fmla="*/ 0 w 260"/>
                  <a:gd name="T73" fmla="*/ 1 h 407"/>
                  <a:gd name="T74" fmla="*/ 0 w 260"/>
                  <a:gd name="T75" fmla="*/ 1 h 407"/>
                  <a:gd name="T76" fmla="*/ 0 w 260"/>
                  <a:gd name="T77" fmla="*/ 1 h 407"/>
                  <a:gd name="T78" fmla="*/ 0 w 260"/>
                  <a:gd name="T79" fmla="*/ 1 h 407"/>
                  <a:gd name="T80" fmla="*/ 0 w 260"/>
                  <a:gd name="T81" fmla="*/ 1 h 407"/>
                  <a:gd name="T82" fmla="*/ 0 w 260"/>
                  <a:gd name="T83" fmla="*/ 1 h 407"/>
                  <a:gd name="T84" fmla="*/ 0 w 260"/>
                  <a:gd name="T85" fmla="*/ 1 h 407"/>
                  <a:gd name="T86" fmla="*/ 0 w 260"/>
                  <a:gd name="T87" fmla="*/ 1 h 407"/>
                  <a:gd name="T88" fmla="*/ 0 w 260"/>
                  <a:gd name="T89" fmla="*/ 0 h 407"/>
                  <a:gd name="T90" fmla="*/ 0 w 260"/>
                  <a:gd name="T91" fmla="*/ 0 h 407"/>
                  <a:gd name="T92" fmla="*/ 0 w 260"/>
                  <a:gd name="T93" fmla="*/ 1 h 407"/>
                  <a:gd name="T94" fmla="*/ 0 w 260"/>
                  <a:gd name="T95" fmla="*/ 1 h 407"/>
                  <a:gd name="T96" fmla="*/ 0 w 260"/>
                  <a:gd name="T97" fmla="*/ 1 h 407"/>
                  <a:gd name="T98" fmla="*/ 0 w 260"/>
                  <a:gd name="T99" fmla="*/ 1 h 407"/>
                  <a:gd name="T100" fmla="*/ 0 w 260"/>
                  <a:gd name="T101" fmla="*/ 0 h 407"/>
                  <a:gd name="T102" fmla="*/ 0 w 260"/>
                  <a:gd name="T103" fmla="*/ 0 h 407"/>
                  <a:gd name="T104" fmla="*/ 0 w 260"/>
                  <a:gd name="T105" fmla="*/ 0 h 407"/>
                  <a:gd name="T106" fmla="*/ 0 w 260"/>
                  <a:gd name="T107" fmla="*/ 0 h 407"/>
                  <a:gd name="T108" fmla="*/ 0 w 260"/>
                  <a:gd name="T109" fmla="*/ 0 h 407"/>
                  <a:gd name="T110" fmla="*/ 0 w 260"/>
                  <a:gd name="T111" fmla="*/ 0 h 407"/>
                  <a:gd name="T112" fmla="*/ 0 w 260"/>
                  <a:gd name="T113" fmla="*/ 0 h 407"/>
                  <a:gd name="T114" fmla="*/ 0 w 260"/>
                  <a:gd name="T115" fmla="*/ 0 h 407"/>
                  <a:gd name="T116" fmla="*/ 0 w 260"/>
                  <a:gd name="T117" fmla="*/ 0 h 40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60" h="407">
                    <a:moveTo>
                      <a:pt x="216" y="21"/>
                    </a:moveTo>
                    <a:lnTo>
                      <a:pt x="216" y="17"/>
                    </a:lnTo>
                    <a:lnTo>
                      <a:pt x="216" y="14"/>
                    </a:lnTo>
                    <a:lnTo>
                      <a:pt x="217" y="10"/>
                    </a:lnTo>
                    <a:lnTo>
                      <a:pt x="219" y="7"/>
                    </a:lnTo>
                    <a:lnTo>
                      <a:pt x="222" y="4"/>
                    </a:lnTo>
                    <a:lnTo>
                      <a:pt x="225" y="2"/>
                    </a:lnTo>
                    <a:lnTo>
                      <a:pt x="232" y="1"/>
                    </a:lnTo>
                    <a:lnTo>
                      <a:pt x="239" y="0"/>
                    </a:lnTo>
                    <a:lnTo>
                      <a:pt x="246" y="1"/>
                    </a:lnTo>
                    <a:lnTo>
                      <a:pt x="251" y="3"/>
                    </a:lnTo>
                    <a:lnTo>
                      <a:pt x="255" y="5"/>
                    </a:lnTo>
                    <a:lnTo>
                      <a:pt x="257" y="8"/>
                    </a:lnTo>
                    <a:lnTo>
                      <a:pt x="259" y="11"/>
                    </a:lnTo>
                    <a:lnTo>
                      <a:pt x="260" y="15"/>
                    </a:lnTo>
                    <a:lnTo>
                      <a:pt x="260" y="18"/>
                    </a:lnTo>
                    <a:lnTo>
                      <a:pt x="260" y="22"/>
                    </a:lnTo>
                    <a:lnTo>
                      <a:pt x="216" y="21"/>
                    </a:lnTo>
                    <a:close/>
                    <a:moveTo>
                      <a:pt x="260" y="22"/>
                    </a:moveTo>
                    <a:lnTo>
                      <a:pt x="259" y="33"/>
                    </a:lnTo>
                    <a:lnTo>
                      <a:pt x="258" y="64"/>
                    </a:lnTo>
                    <a:lnTo>
                      <a:pt x="255" y="108"/>
                    </a:lnTo>
                    <a:lnTo>
                      <a:pt x="250" y="160"/>
                    </a:lnTo>
                    <a:lnTo>
                      <a:pt x="246" y="189"/>
                    </a:lnTo>
                    <a:lnTo>
                      <a:pt x="242" y="218"/>
                    </a:lnTo>
                    <a:lnTo>
                      <a:pt x="237" y="245"/>
                    </a:lnTo>
                    <a:lnTo>
                      <a:pt x="232" y="273"/>
                    </a:lnTo>
                    <a:lnTo>
                      <a:pt x="224" y="299"/>
                    </a:lnTo>
                    <a:lnTo>
                      <a:pt x="217" y="323"/>
                    </a:lnTo>
                    <a:lnTo>
                      <a:pt x="213" y="334"/>
                    </a:lnTo>
                    <a:lnTo>
                      <a:pt x="209" y="344"/>
                    </a:lnTo>
                    <a:lnTo>
                      <a:pt x="204" y="354"/>
                    </a:lnTo>
                    <a:lnTo>
                      <a:pt x="199" y="363"/>
                    </a:lnTo>
                    <a:lnTo>
                      <a:pt x="162" y="339"/>
                    </a:lnTo>
                    <a:lnTo>
                      <a:pt x="166" y="332"/>
                    </a:lnTo>
                    <a:lnTo>
                      <a:pt x="170" y="324"/>
                    </a:lnTo>
                    <a:lnTo>
                      <a:pt x="174" y="315"/>
                    </a:lnTo>
                    <a:lnTo>
                      <a:pt x="178" y="305"/>
                    </a:lnTo>
                    <a:lnTo>
                      <a:pt x="185" y="282"/>
                    </a:lnTo>
                    <a:lnTo>
                      <a:pt x="191" y="259"/>
                    </a:lnTo>
                    <a:lnTo>
                      <a:pt x="196" y="232"/>
                    </a:lnTo>
                    <a:lnTo>
                      <a:pt x="200" y="205"/>
                    </a:lnTo>
                    <a:lnTo>
                      <a:pt x="204" y="179"/>
                    </a:lnTo>
                    <a:lnTo>
                      <a:pt x="207" y="152"/>
                    </a:lnTo>
                    <a:lnTo>
                      <a:pt x="211" y="102"/>
                    </a:lnTo>
                    <a:lnTo>
                      <a:pt x="214" y="61"/>
                    </a:lnTo>
                    <a:lnTo>
                      <a:pt x="215" y="32"/>
                    </a:lnTo>
                    <a:lnTo>
                      <a:pt x="216" y="21"/>
                    </a:lnTo>
                    <a:lnTo>
                      <a:pt x="260" y="22"/>
                    </a:lnTo>
                    <a:close/>
                    <a:moveTo>
                      <a:pt x="162" y="340"/>
                    </a:moveTo>
                    <a:lnTo>
                      <a:pt x="162" y="340"/>
                    </a:lnTo>
                    <a:lnTo>
                      <a:pt x="162" y="339"/>
                    </a:lnTo>
                    <a:lnTo>
                      <a:pt x="180" y="352"/>
                    </a:lnTo>
                    <a:lnTo>
                      <a:pt x="162" y="340"/>
                    </a:lnTo>
                    <a:close/>
                    <a:moveTo>
                      <a:pt x="200" y="362"/>
                    </a:moveTo>
                    <a:lnTo>
                      <a:pt x="193" y="373"/>
                    </a:lnTo>
                    <a:lnTo>
                      <a:pt x="186" y="382"/>
                    </a:lnTo>
                    <a:lnTo>
                      <a:pt x="178" y="391"/>
                    </a:lnTo>
                    <a:lnTo>
                      <a:pt x="171" y="397"/>
                    </a:lnTo>
                    <a:lnTo>
                      <a:pt x="165" y="402"/>
                    </a:lnTo>
                    <a:lnTo>
                      <a:pt x="158" y="405"/>
                    </a:lnTo>
                    <a:lnTo>
                      <a:pt x="151" y="407"/>
                    </a:lnTo>
                    <a:lnTo>
                      <a:pt x="144" y="407"/>
                    </a:lnTo>
                    <a:lnTo>
                      <a:pt x="136" y="407"/>
                    </a:lnTo>
                    <a:lnTo>
                      <a:pt x="130" y="404"/>
                    </a:lnTo>
                    <a:lnTo>
                      <a:pt x="123" y="401"/>
                    </a:lnTo>
                    <a:lnTo>
                      <a:pt x="116" y="396"/>
                    </a:lnTo>
                    <a:lnTo>
                      <a:pt x="109" y="389"/>
                    </a:lnTo>
                    <a:lnTo>
                      <a:pt x="102" y="382"/>
                    </a:lnTo>
                    <a:lnTo>
                      <a:pt x="94" y="374"/>
                    </a:lnTo>
                    <a:lnTo>
                      <a:pt x="87" y="364"/>
                    </a:lnTo>
                    <a:lnTo>
                      <a:pt x="123" y="339"/>
                    </a:lnTo>
                    <a:lnTo>
                      <a:pt x="128" y="345"/>
                    </a:lnTo>
                    <a:lnTo>
                      <a:pt x="133" y="351"/>
                    </a:lnTo>
                    <a:lnTo>
                      <a:pt x="138" y="354"/>
                    </a:lnTo>
                    <a:lnTo>
                      <a:pt x="144" y="355"/>
                    </a:lnTo>
                    <a:lnTo>
                      <a:pt x="148" y="354"/>
                    </a:lnTo>
                    <a:lnTo>
                      <a:pt x="153" y="352"/>
                    </a:lnTo>
                    <a:lnTo>
                      <a:pt x="157" y="347"/>
                    </a:lnTo>
                    <a:lnTo>
                      <a:pt x="162" y="340"/>
                    </a:lnTo>
                    <a:lnTo>
                      <a:pt x="200" y="362"/>
                    </a:lnTo>
                    <a:close/>
                    <a:moveTo>
                      <a:pt x="87" y="364"/>
                    </a:moveTo>
                    <a:lnTo>
                      <a:pt x="77" y="348"/>
                    </a:lnTo>
                    <a:lnTo>
                      <a:pt x="67" y="328"/>
                    </a:lnTo>
                    <a:lnTo>
                      <a:pt x="57" y="307"/>
                    </a:lnTo>
                    <a:lnTo>
                      <a:pt x="46" y="282"/>
                    </a:lnTo>
                    <a:lnTo>
                      <a:pt x="36" y="254"/>
                    </a:lnTo>
                    <a:lnTo>
                      <a:pt x="25" y="226"/>
                    </a:lnTo>
                    <a:lnTo>
                      <a:pt x="14" y="194"/>
                    </a:lnTo>
                    <a:lnTo>
                      <a:pt x="2" y="160"/>
                    </a:lnTo>
                    <a:lnTo>
                      <a:pt x="44" y="146"/>
                    </a:lnTo>
                    <a:lnTo>
                      <a:pt x="55" y="179"/>
                    </a:lnTo>
                    <a:lnTo>
                      <a:pt x="66" y="209"/>
                    </a:lnTo>
                    <a:lnTo>
                      <a:pt x="76" y="237"/>
                    </a:lnTo>
                    <a:lnTo>
                      <a:pt x="86" y="263"/>
                    </a:lnTo>
                    <a:lnTo>
                      <a:pt x="95" y="286"/>
                    </a:lnTo>
                    <a:lnTo>
                      <a:pt x="105" y="307"/>
                    </a:lnTo>
                    <a:lnTo>
                      <a:pt x="115" y="324"/>
                    </a:lnTo>
                    <a:lnTo>
                      <a:pt x="123" y="339"/>
                    </a:lnTo>
                    <a:lnTo>
                      <a:pt x="87" y="364"/>
                    </a:lnTo>
                    <a:close/>
                    <a:moveTo>
                      <a:pt x="2" y="160"/>
                    </a:moveTo>
                    <a:lnTo>
                      <a:pt x="1" y="156"/>
                    </a:lnTo>
                    <a:lnTo>
                      <a:pt x="0" y="152"/>
                    </a:lnTo>
                    <a:lnTo>
                      <a:pt x="0" y="149"/>
                    </a:lnTo>
                    <a:lnTo>
                      <a:pt x="0" y="145"/>
                    </a:lnTo>
                    <a:lnTo>
                      <a:pt x="2" y="142"/>
                    </a:lnTo>
                    <a:lnTo>
                      <a:pt x="5" y="138"/>
                    </a:lnTo>
                    <a:lnTo>
                      <a:pt x="9" y="135"/>
                    </a:lnTo>
                    <a:lnTo>
                      <a:pt x="17" y="133"/>
                    </a:lnTo>
                    <a:lnTo>
                      <a:pt x="24" y="131"/>
                    </a:lnTo>
                    <a:lnTo>
                      <a:pt x="29" y="131"/>
                    </a:lnTo>
                    <a:lnTo>
                      <a:pt x="33" y="131"/>
                    </a:lnTo>
                    <a:lnTo>
                      <a:pt x="37" y="133"/>
                    </a:lnTo>
                    <a:lnTo>
                      <a:pt x="39" y="136"/>
                    </a:lnTo>
                    <a:lnTo>
                      <a:pt x="41" y="139"/>
                    </a:lnTo>
                    <a:lnTo>
                      <a:pt x="43" y="143"/>
                    </a:lnTo>
                    <a:lnTo>
                      <a:pt x="44" y="146"/>
                    </a:lnTo>
                    <a:lnTo>
                      <a:pt x="2" y="160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09" name="Freeform 806">
                <a:extLst>
                  <a:ext uri="{FF2B5EF4-FFF2-40B4-BE49-F238E27FC236}">
                    <a16:creationId xmlns:a16="http://schemas.microsoft.com/office/drawing/2014/main" id="{748E66BE-0A8B-47C9-B87E-DFC293D943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25" y="1645"/>
                <a:ext cx="16" cy="34"/>
              </a:xfrm>
              <a:custGeom>
                <a:avLst/>
                <a:gdLst>
                  <a:gd name="T0" fmla="*/ 1 w 309"/>
                  <a:gd name="T1" fmla="*/ 0 h 648"/>
                  <a:gd name="T2" fmla="*/ 1 w 309"/>
                  <a:gd name="T3" fmla="*/ 0 h 648"/>
                  <a:gd name="T4" fmla="*/ 1 w 309"/>
                  <a:gd name="T5" fmla="*/ 0 h 648"/>
                  <a:gd name="T6" fmla="*/ 1 w 309"/>
                  <a:gd name="T7" fmla="*/ 0 h 648"/>
                  <a:gd name="T8" fmla="*/ 1 w 309"/>
                  <a:gd name="T9" fmla="*/ 0 h 648"/>
                  <a:gd name="T10" fmla="*/ 1 w 309"/>
                  <a:gd name="T11" fmla="*/ 0 h 648"/>
                  <a:gd name="T12" fmla="*/ 1 w 309"/>
                  <a:gd name="T13" fmla="*/ 0 h 648"/>
                  <a:gd name="T14" fmla="*/ 1 w 309"/>
                  <a:gd name="T15" fmla="*/ 0 h 648"/>
                  <a:gd name="T16" fmla="*/ 1 w 309"/>
                  <a:gd name="T17" fmla="*/ 0 h 648"/>
                  <a:gd name="T18" fmla="*/ 1 w 309"/>
                  <a:gd name="T19" fmla="*/ 0 h 648"/>
                  <a:gd name="T20" fmla="*/ 1 w 309"/>
                  <a:gd name="T21" fmla="*/ 0 h 648"/>
                  <a:gd name="T22" fmla="*/ 1 w 309"/>
                  <a:gd name="T23" fmla="*/ 1 h 648"/>
                  <a:gd name="T24" fmla="*/ 1 w 309"/>
                  <a:gd name="T25" fmla="*/ 1 h 648"/>
                  <a:gd name="T26" fmla="*/ 1 w 309"/>
                  <a:gd name="T27" fmla="*/ 1 h 648"/>
                  <a:gd name="T28" fmla="*/ 0 w 309"/>
                  <a:gd name="T29" fmla="*/ 1 h 648"/>
                  <a:gd name="T30" fmla="*/ 0 w 309"/>
                  <a:gd name="T31" fmla="*/ 1 h 648"/>
                  <a:gd name="T32" fmla="*/ 0 w 309"/>
                  <a:gd name="T33" fmla="*/ 1 h 648"/>
                  <a:gd name="T34" fmla="*/ 0 w 309"/>
                  <a:gd name="T35" fmla="*/ 1 h 648"/>
                  <a:gd name="T36" fmla="*/ 0 w 309"/>
                  <a:gd name="T37" fmla="*/ 1 h 648"/>
                  <a:gd name="T38" fmla="*/ 0 w 309"/>
                  <a:gd name="T39" fmla="*/ 1 h 648"/>
                  <a:gd name="T40" fmla="*/ 1 w 309"/>
                  <a:gd name="T41" fmla="*/ 1 h 648"/>
                  <a:gd name="T42" fmla="*/ 1 w 309"/>
                  <a:gd name="T43" fmla="*/ 0 h 648"/>
                  <a:gd name="T44" fmla="*/ 1 w 309"/>
                  <a:gd name="T45" fmla="*/ 0 h 648"/>
                  <a:gd name="T46" fmla="*/ 1 w 309"/>
                  <a:gd name="T47" fmla="*/ 0 h 648"/>
                  <a:gd name="T48" fmla="*/ 0 w 309"/>
                  <a:gd name="T49" fmla="*/ 1 h 648"/>
                  <a:gd name="T50" fmla="*/ 0 w 309"/>
                  <a:gd name="T51" fmla="*/ 1 h 648"/>
                  <a:gd name="T52" fmla="*/ 0 w 309"/>
                  <a:gd name="T53" fmla="*/ 1 h 648"/>
                  <a:gd name="T54" fmla="*/ 0 w 309"/>
                  <a:gd name="T55" fmla="*/ 1 h 648"/>
                  <a:gd name="T56" fmla="*/ 0 w 309"/>
                  <a:gd name="T57" fmla="*/ 1 h 648"/>
                  <a:gd name="T58" fmla="*/ 0 w 309"/>
                  <a:gd name="T59" fmla="*/ 1 h 648"/>
                  <a:gd name="T60" fmla="*/ 0 w 309"/>
                  <a:gd name="T61" fmla="*/ 1 h 648"/>
                  <a:gd name="T62" fmla="*/ 0 w 309"/>
                  <a:gd name="T63" fmla="*/ 2 h 648"/>
                  <a:gd name="T64" fmla="*/ 0 w 309"/>
                  <a:gd name="T65" fmla="*/ 2 h 648"/>
                  <a:gd name="T66" fmla="*/ 0 w 309"/>
                  <a:gd name="T67" fmla="*/ 2 h 648"/>
                  <a:gd name="T68" fmla="*/ 0 w 309"/>
                  <a:gd name="T69" fmla="*/ 2 h 648"/>
                  <a:gd name="T70" fmla="*/ 0 w 309"/>
                  <a:gd name="T71" fmla="*/ 2 h 648"/>
                  <a:gd name="T72" fmla="*/ 0 w 309"/>
                  <a:gd name="T73" fmla="*/ 2 h 648"/>
                  <a:gd name="T74" fmla="*/ 0 w 309"/>
                  <a:gd name="T75" fmla="*/ 2 h 648"/>
                  <a:gd name="T76" fmla="*/ 0 w 309"/>
                  <a:gd name="T77" fmla="*/ 1 h 648"/>
                  <a:gd name="T78" fmla="*/ 0 w 309"/>
                  <a:gd name="T79" fmla="*/ 1 h 648"/>
                  <a:gd name="T80" fmla="*/ 0 w 309"/>
                  <a:gd name="T81" fmla="*/ 1 h 648"/>
                  <a:gd name="T82" fmla="*/ 0 w 309"/>
                  <a:gd name="T83" fmla="*/ 1 h 648"/>
                  <a:gd name="T84" fmla="*/ 0 w 309"/>
                  <a:gd name="T85" fmla="*/ 2 h 648"/>
                  <a:gd name="T86" fmla="*/ 0 w 309"/>
                  <a:gd name="T87" fmla="*/ 2 h 648"/>
                  <a:gd name="T88" fmla="*/ 0 w 309"/>
                  <a:gd name="T89" fmla="*/ 2 h 648"/>
                  <a:gd name="T90" fmla="*/ 0 w 309"/>
                  <a:gd name="T91" fmla="*/ 2 h 648"/>
                  <a:gd name="T92" fmla="*/ 0 w 309"/>
                  <a:gd name="T93" fmla="*/ 2 h 648"/>
                  <a:gd name="T94" fmla="*/ 0 w 309"/>
                  <a:gd name="T95" fmla="*/ 2 h 648"/>
                  <a:gd name="T96" fmla="*/ 0 w 309"/>
                  <a:gd name="T97" fmla="*/ 2 h 648"/>
                  <a:gd name="T98" fmla="*/ 0 w 309"/>
                  <a:gd name="T99" fmla="*/ 2 h 648"/>
                  <a:gd name="T100" fmla="*/ 0 w 309"/>
                  <a:gd name="T101" fmla="*/ 2 h 64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09" h="648">
                    <a:moveTo>
                      <a:pt x="265" y="16"/>
                    </a:moveTo>
                    <a:lnTo>
                      <a:pt x="266" y="13"/>
                    </a:lnTo>
                    <a:lnTo>
                      <a:pt x="267" y="9"/>
                    </a:lnTo>
                    <a:lnTo>
                      <a:pt x="269" y="6"/>
                    </a:lnTo>
                    <a:lnTo>
                      <a:pt x="271" y="3"/>
                    </a:lnTo>
                    <a:lnTo>
                      <a:pt x="274" y="1"/>
                    </a:lnTo>
                    <a:lnTo>
                      <a:pt x="278" y="0"/>
                    </a:lnTo>
                    <a:lnTo>
                      <a:pt x="285" y="0"/>
                    </a:lnTo>
                    <a:lnTo>
                      <a:pt x="292" y="1"/>
                    </a:lnTo>
                    <a:lnTo>
                      <a:pt x="299" y="3"/>
                    </a:lnTo>
                    <a:lnTo>
                      <a:pt x="303" y="5"/>
                    </a:lnTo>
                    <a:lnTo>
                      <a:pt x="307" y="8"/>
                    </a:lnTo>
                    <a:lnTo>
                      <a:pt x="308" y="12"/>
                    </a:lnTo>
                    <a:lnTo>
                      <a:pt x="309" y="15"/>
                    </a:lnTo>
                    <a:lnTo>
                      <a:pt x="309" y="19"/>
                    </a:lnTo>
                    <a:lnTo>
                      <a:pt x="308" y="23"/>
                    </a:lnTo>
                    <a:lnTo>
                      <a:pt x="307" y="28"/>
                    </a:lnTo>
                    <a:lnTo>
                      <a:pt x="265" y="16"/>
                    </a:lnTo>
                    <a:close/>
                    <a:moveTo>
                      <a:pt x="307" y="28"/>
                    </a:moveTo>
                    <a:lnTo>
                      <a:pt x="304" y="39"/>
                    </a:lnTo>
                    <a:lnTo>
                      <a:pt x="296" y="72"/>
                    </a:lnTo>
                    <a:lnTo>
                      <a:pt x="283" y="118"/>
                    </a:lnTo>
                    <a:lnTo>
                      <a:pt x="264" y="174"/>
                    </a:lnTo>
                    <a:lnTo>
                      <a:pt x="253" y="205"/>
                    </a:lnTo>
                    <a:lnTo>
                      <a:pt x="242" y="235"/>
                    </a:lnTo>
                    <a:lnTo>
                      <a:pt x="228" y="266"/>
                    </a:lnTo>
                    <a:lnTo>
                      <a:pt x="215" y="296"/>
                    </a:lnTo>
                    <a:lnTo>
                      <a:pt x="201" y="323"/>
                    </a:lnTo>
                    <a:lnTo>
                      <a:pt x="186" y="349"/>
                    </a:lnTo>
                    <a:lnTo>
                      <a:pt x="178" y="361"/>
                    </a:lnTo>
                    <a:lnTo>
                      <a:pt x="171" y="372"/>
                    </a:lnTo>
                    <a:lnTo>
                      <a:pt x="163" y="383"/>
                    </a:lnTo>
                    <a:lnTo>
                      <a:pt x="155" y="392"/>
                    </a:lnTo>
                    <a:lnTo>
                      <a:pt x="122" y="362"/>
                    </a:lnTo>
                    <a:lnTo>
                      <a:pt x="130" y="354"/>
                    </a:lnTo>
                    <a:lnTo>
                      <a:pt x="137" y="345"/>
                    </a:lnTo>
                    <a:lnTo>
                      <a:pt x="144" y="334"/>
                    </a:lnTo>
                    <a:lnTo>
                      <a:pt x="152" y="323"/>
                    </a:lnTo>
                    <a:lnTo>
                      <a:pt x="165" y="299"/>
                    </a:lnTo>
                    <a:lnTo>
                      <a:pt x="178" y="272"/>
                    </a:lnTo>
                    <a:lnTo>
                      <a:pt x="190" y="245"/>
                    </a:lnTo>
                    <a:lnTo>
                      <a:pt x="203" y="215"/>
                    </a:lnTo>
                    <a:lnTo>
                      <a:pt x="213" y="186"/>
                    </a:lnTo>
                    <a:lnTo>
                      <a:pt x="223" y="158"/>
                    </a:lnTo>
                    <a:lnTo>
                      <a:pt x="241" y="103"/>
                    </a:lnTo>
                    <a:lnTo>
                      <a:pt x="254" y="59"/>
                    </a:lnTo>
                    <a:lnTo>
                      <a:pt x="262" y="29"/>
                    </a:lnTo>
                    <a:lnTo>
                      <a:pt x="265" y="16"/>
                    </a:lnTo>
                    <a:lnTo>
                      <a:pt x="307" y="28"/>
                    </a:lnTo>
                    <a:close/>
                    <a:moveTo>
                      <a:pt x="121" y="365"/>
                    </a:moveTo>
                    <a:lnTo>
                      <a:pt x="122" y="363"/>
                    </a:lnTo>
                    <a:lnTo>
                      <a:pt x="122" y="362"/>
                    </a:lnTo>
                    <a:lnTo>
                      <a:pt x="138" y="378"/>
                    </a:lnTo>
                    <a:lnTo>
                      <a:pt x="121" y="365"/>
                    </a:lnTo>
                    <a:close/>
                    <a:moveTo>
                      <a:pt x="157" y="390"/>
                    </a:moveTo>
                    <a:lnTo>
                      <a:pt x="152" y="397"/>
                    </a:lnTo>
                    <a:lnTo>
                      <a:pt x="138" y="416"/>
                    </a:lnTo>
                    <a:lnTo>
                      <a:pt x="121" y="444"/>
                    </a:lnTo>
                    <a:lnTo>
                      <a:pt x="99" y="479"/>
                    </a:lnTo>
                    <a:lnTo>
                      <a:pt x="89" y="498"/>
                    </a:lnTo>
                    <a:lnTo>
                      <a:pt x="79" y="518"/>
                    </a:lnTo>
                    <a:lnTo>
                      <a:pt x="70" y="537"/>
                    </a:lnTo>
                    <a:lnTo>
                      <a:pt x="61" y="557"/>
                    </a:lnTo>
                    <a:lnTo>
                      <a:pt x="54" y="575"/>
                    </a:lnTo>
                    <a:lnTo>
                      <a:pt x="48" y="593"/>
                    </a:lnTo>
                    <a:lnTo>
                      <a:pt x="46" y="602"/>
                    </a:lnTo>
                    <a:lnTo>
                      <a:pt x="45" y="610"/>
                    </a:lnTo>
                    <a:lnTo>
                      <a:pt x="44" y="618"/>
                    </a:lnTo>
                    <a:lnTo>
                      <a:pt x="43" y="625"/>
                    </a:lnTo>
                    <a:lnTo>
                      <a:pt x="0" y="625"/>
                    </a:lnTo>
                    <a:lnTo>
                      <a:pt x="0" y="617"/>
                    </a:lnTo>
                    <a:lnTo>
                      <a:pt x="1" y="608"/>
                    </a:lnTo>
                    <a:lnTo>
                      <a:pt x="2" y="599"/>
                    </a:lnTo>
                    <a:lnTo>
                      <a:pt x="5" y="588"/>
                    </a:lnTo>
                    <a:lnTo>
                      <a:pt x="10" y="568"/>
                    </a:lnTo>
                    <a:lnTo>
                      <a:pt x="18" y="546"/>
                    </a:lnTo>
                    <a:lnTo>
                      <a:pt x="28" y="525"/>
                    </a:lnTo>
                    <a:lnTo>
                      <a:pt x="38" y="503"/>
                    </a:lnTo>
                    <a:lnTo>
                      <a:pt x="49" y="482"/>
                    </a:lnTo>
                    <a:lnTo>
                      <a:pt x="60" y="461"/>
                    </a:lnTo>
                    <a:lnTo>
                      <a:pt x="82" y="424"/>
                    </a:lnTo>
                    <a:lnTo>
                      <a:pt x="101" y="393"/>
                    </a:lnTo>
                    <a:lnTo>
                      <a:pt x="116" y="372"/>
                    </a:lnTo>
                    <a:lnTo>
                      <a:pt x="121" y="365"/>
                    </a:lnTo>
                    <a:lnTo>
                      <a:pt x="157" y="390"/>
                    </a:lnTo>
                    <a:close/>
                    <a:moveTo>
                      <a:pt x="43" y="625"/>
                    </a:moveTo>
                    <a:lnTo>
                      <a:pt x="43" y="629"/>
                    </a:lnTo>
                    <a:lnTo>
                      <a:pt x="43" y="633"/>
                    </a:lnTo>
                    <a:lnTo>
                      <a:pt x="42" y="637"/>
                    </a:lnTo>
                    <a:lnTo>
                      <a:pt x="41" y="641"/>
                    </a:lnTo>
                    <a:lnTo>
                      <a:pt x="38" y="644"/>
                    </a:lnTo>
                    <a:lnTo>
                      <a:pt x="34" y="646"/>
                    </a:lnTo>
                    <a:lnTo>
                      <a:pt x="29" y="647"/>
                    </a:lnTo>
                    <a:lnTo>
                      <a:pt x="22" y="648"/>
                    </a:lnTo>
                    <a:lnTo>
                      <a:pt x="14" y="647"/>
                    </a:lnTo>
                    <a:lnTo>
                      <a:pt x="9" y="646"/>
                    </a:lnTo>
                    <a:lnTo>
                      <a:pt x="5" y="644"/>
                    </a:lnTo>
                    <a:lnTo>
                      <a:pt x="2" y="641"/>
                    </a:lnTo>
                    <a:lnTo>
                      <a:pt x="1" y="637"/>
                    </a:lnTo>
                    <a:lnTo>
                      <a:pt x="0" y="633"/>
                    </a:lnTo>
                    <a:lnTo>
                      <a:pt x="0" y="629"/>
                    </a:lnTo>
                    <a:lnTo>
                      <a:pt x="0" y="625"/>
                    </a:lnTo>
                    <a:lnTo>
                      <a:pt x="43" y="625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10" name="Freeform 807">
                <a:extLst>
                  <a:ext uri="{FF2B5EF4-FFF2-40B4-BE49-F238E27FC236}">
                    <a16:creationId xmlns:a16="http://schemas.microsoft.com/office/drawing/2014/main" id="{786BFC4D-7CB6-4D3E-B246-C4316F4F6D1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96" y="1655"/>
                <a:ext cx="26" cy="36"/>
              </a:xfrm>
              <a:custGeom>
                <a:avLst/>
                <a:gdLst>
                  <a:gd name="T0" fmla="*/ 1 w 495"/>
                  <a:gd name="T1" fmla="*/ 0 h 676"/>
                  <a:gd name="T2" fmla="*/ 1 w 495"/>
                  <a:gd name="T3" fmla="*/ 0 h 676"/>
                  <a:gd name="T4" fmla="*/ 1 w 495"/>
                  <a:gd name="T5" fmla="*/ 0 h 676"/>
                  <a:gd name="T6" fmla="*/ 1 w 495"/>
                  <a:gd name="T7" fmla="*/ 0 h 676"/>
                  <a:gd name="T8" fmla="*/ 1 w 495"/>
                  <a:gd name="T9" fmla="*/ 0 h 676"/>
                  <a:gd name="T10" fmla="*/ 1 w 495"/>
                  <a:gd name="T11" fmla="*/ 0 h 676"/>
                  <a:gd name="T12" fmla="*/ 1 w 495"/>
                  <a:gd name="T13" fmla="*/ 0 h 676"/>
                  <a:gd name="T14" fmla="*/ 1 w 495"/>
                  <a:gd name="T15" fmla="*/ 0 h 676"/>
                  <a:gd name="T16" fmla="*/ 1 w 495"/>
                  <a:gd name="T17" fmla="*/ 0 h 676"/>
                  <a:gd name="T18" fmla="*/ 1 w 495"/>
                  <a:gd name="T19" fmla="*/ 0 h 676"/>
                  <a:gd name="T20" fmla="*/ 1 w 495"/>
                  <a:gd name="T21" fmla="*/ 0 h 676"/>
                  <a:gd name="T22" fmla="*/ 1 w 495"/>
                  <a:gd name="T23" fmla="*/ 0 h 676"/>
                  <a:gd name="T24" fmla="*/ 1 w 495"/>
                  <a:gd name="T25" fmla="*/ 0 h 676"/>
                  <a:gd name="T26" fmla="*/ 1 w 495"/>
                  <a:gd name="T27" fmla="*/ 0 h 676"/>
                  <a:gd name="T28" fmla="*/ 1 w 495"/>
                  <a:gd name="T29" fmla="*/ 0 h 676"/>
                  <a:gd name="T30" fmla="*/ 1 w 495"/>
                  <a:gd name="T31" fmla="*/ 0 h 676"/>
                  <a:gd name="T32" fmla="*/ 1 w 495"/>
                  <a:gd name="T33" fmla="*/ 0 h 676"/>
                  <a:gd name="T34" fmla="*/ 1 w 495"/>
                  <a:gd name="T35" fmla="*/ 0 h 676"/>
                  <a:gd name="T36" fmla="*/ 1 w 495"/>
                  <a:gd name="T37" fmla="*/ 1 h 676"/>
                  <a:gd name="T38" fmla="*/ 1 w 495"/>
                  <a:gd name="T39" fmla="*/ 1 h 676"/>
                  <a:gd name="T40" fmla="*/ 1 w 495"/>
                  <a:gd name="T41" fmla="*/ 1 h 676"/>
                  <a:gd name="T42" fmla="*/ 1 w 495"/>
                  <a:gd name="T43" fmla="*/ 1 h 676"/>
                  <a:gd name="T44" fmla="*/ 1 w 495"/>
                  <a:gd name="T45" fmla="*/ 1 h 676"/>
                  <a:gd name="T46" fmla="*/ 1 w 495"/>
                  <a:gd name="T47" fmla="*/ 1 h 676"/>
                  <a:gd name="T48" fmla="*/ 1 w 495"/>
                  <a:gd name="T49" fmla="*/ 1 h 676"/>
                  <a:gd name="T50" fmla="*/ 1 w 495"/>
                  <a:gd name="T51" fmla="*/ 1 h 676"/>
                  <a:gd name="T52" fmla="*/ 1 w 495"/>
                  <a:gd name="T53" fmla="*/ 1 h 676"/>
                  <a:gd name="T54" fmla="*/ 0 w 495"/>
                  <a:gd name="T55" fmla="*/ 1 h 676"/>
                  <a:gd name="T56" fmla="*/ 0 w 495"/>
                  <a:gd name="T57" fmla="*/ 1 h 676"/>
                  <a:gd name="T58" fmla="*/ 0 w 495"/>
                  <a:gd name="T59" fmla="*/ 1 h 676"/>
                  <a:gd name="T60" fmla="*/ 0 w 495"/>
                  <a:gd name="T61" fmla="*/ 1 h 676"/>
                  <a:gd name="T62" fmla="*/ 0 w 495"/>
                  <a:gd name="T63" fmla="*/ 1 h 676"/>
                  <a:gd name="T64" fmla="*/ 0 w 495"/>
                  <a:gd name="T65" fmla="*/ 1 h 676"/>
                  <a:gd name="T66" fmla="*/ 0 w 495"/>
                  <a:gd name="T67" fmla="*/ 1 h 676"/>
                  <a:gd name="T68" fmla="*/ 0 w 495"/>
                  <a:gd name="T69" fmla="*/ 1 h 676"/>
                  <a:gd name="T70" fmla="*/ 1 w 495"/>
                  <a:gd name="T71" fmla="*/ 1 h 676"/>
                  <a:gd name="T72" fmla="*/ 1 w 495"/>
                  <a:gd name="T73" fmla="*/ 1 h 676"/>
                  <a:gd name="T74" fmla="*/ 1 w 495"/>
                  <a:gd name="T75" fmla="*/ 1 h 676"/>
                  <a:gd name="T76" fmla="*/ 0 w 495"/>
                  <a:gd name="T77" fmla="*/ 1 h 676"/>
                  <a:gd name="T78" fmla="*/ 0 w 495"/>
                  <a:gd name="T79" fmla="*/ 1 h 676"/>
                  <a:gd name="T80" fmla="*/ 0 w 495"/>
                  <a:gd name="T81" fmla="*/ 1 h 676"/>
                  <a:gd name="T82" fmla="*/ 0 w 495"/>
                  <a:gd name="T83" fmla="*/ 2 h 676"/>
                  <a:gd name="T84" fmla="*/ 0 w 495"/>
                  <a:gd name="T85" fmla="*/ 2 h 676"/>
                  <a:gd name="T86" fmla="*/ 0 w 495"/>
                  <a:gd name="T87" fmla="*/ 2 h 676"/>
                  <a:gd name="T88" fmla="*/ 0 w 495"/>
                  <a:gd name="T89" fmla="*/ 2 h 676"/>
                  <a:gd name="T90" fmla="*/ 0 w 495"/>
                  <a:gd name="T91" fmla="*/ 2 h 676"/>
                  <a:gd name="T92" fmla="*/ 0 w 495"/>
                  <a:gd name="T93" fmla="*/ 2 h 676"/>
                  <a:gd name="T94" fmla="*/ 0 w 495"/>
                  <a:gd name="T95" fmla="*/ 2 h 676"/>
                  <a:gd name="T96" fmla="*/ 0 w 495"/>
                  <a:gd name="T97" fmla="*/ 1 h 676"/>
                  <a:gd name="T98" fmla="*/ 0 w 495"/>
                  <a:gd name="T99" fmla="*/ 1 h 676"/>
                  <a:gd name="T100" fmla="*/ 0 w 495"/>
                  <a:gd name="T101" fmla="*/ 1 h 676"/>
                  <a:gd name="T102" fmla="*/ 0 w 495"/>
                  <a:gd name="T103" fmla="*/ 1 h 676"/>
                  <a:gd name="T104" fmla="*/ 0 w 495"/>
                  <a:gd name="T105" fmla="*/ 2 h 676"/>
                  <a:gd name="T106" fmla="*/ 0 w 495"/>
                  <a:gd name="T107" fmla="*/ 2 h 676"/>
                  <a:gd name="T108" fmla="*/ 0 w 495"/>
                  <a:gd name="T109" fmla="*/ 2 h 676"/>
                  <a:gd name="T110" fmla="*/ 0 w 495"/>
                  <a:gd name="T111" fmla="*/ 2 h 676"/>
                  <a:gd name="T112" fmla="*/ 0 w 495"/>
                  <a:gd name="T113" fmla="*/ 2 h 676"/>
                  <a:gd name="T114" fmla="*/ 0 w 495"/>
                  <a:gd name="T115" fmla="*/ 2 h 676"/>
                  <a:gd name="T116" fmla="*/ 0 w 495"/>
                  <a:gd name="T117" fmla="*/ 2 h 676"/>
                  <a:gd name="T118" fmla="*/ 0 w 495"/>
                  <a:gd name="T119" fmla="*/ 2 h 676"/>
                  <a:gd name="T120" fmla="*/ 0 w 495"/>
                  <a:gd name="T121" fmla="*/ 2 h 67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495" h="676">
                    <a:moveTo>
                      <a:pt x="452" y="12"/>
                    </a:moveTo>
                    <a:lnTo>
                      <a:pt x="454" y="9"/>
                    </a:lnTo>
                    <a:lnTo>
                      <a:pt x="457" y="6"/>
                    </a:lnTo>
                    <a:lnTo>
                      <a:pt x="459" y="2"/>
                    </a:lnTo>
                    <a:lnTo>
                      <a:pt x="462" y="0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7" y="2"/>
                    </a:lnTo>
                    <a:lnTo>
                      <a:pt x="483" y="6"/>
                    </a:lnTo>
                    <a:lnTo>
                      <a:pt x="488" y="10"/>
                    </a:lnTo>
                    <a:lnTo>
                      <a:pt x="492" y="14"/>
                    </a:lnTo>
                    <a:lnTo>
                      <a:pt x="494" y="18"/>
                    </a:lnTo>
                    <a:lnTo>
                      <a:pt x="495" y="22"/>
                    </a:lnTo>
                    <a:lnTo>
                      <a:pt x="494" y="25"/>
                    </a:lnTo>
                    <a:lnTo>
                      <a:pt x="493" y="29"/>
                    </a:lnTo>
                    <a:lnTo>
                      <a:pt x="491" y="32"/>
                    </a:lnTo>
                    <a:lnTo>
                      <a:pt x="489" y="36"/>
                    </a:lnTo>
                    <a:lnTo>
                      <a:pt x="452" y="12"/>
                    </a:lnTo>
                    <a:close/>
                    <a:moveTo>
                      <a:pt x="489" y="36"/>
                    </a:moveTo>
                    <a:lnTo>
                      <a:pt x="487" y="39"/>
                    </a:lnTo>
                    <a:lnTo>
                      <a:pt x="480" y="50"/>
                    </a:lnTo>
                    <a:lnTo>
                      <a:pt x="467" y="65"/>
                    </a:lnTo>
                    <a:lnTo>
                      <a:pt x="451" y="85"/>
                    </a:lnTo>
                    <a:lnTo>
                      <a:pt x="430" y="111"/>
                    </a:lnTo>
                    <a:lnTo>
                      <a:pt x="404" y="140"/>
                    </a:lnTo>
                    <a:lnTo>
                      <a:pt x="373" y="171"/>
                    </a:lnTo>
                    <a:lnTo>
                      <a:pt x="337" y="205"/>
                    </a:lnTo>
                    <a:lnTo>
                      <a:pt x="308" y="172"/>
                    </a:lnTo>
                    <a:lnTo>
                      <a:pt x="342" y="140"/>
                    </a:lnTo>
                    <a:lnTo>
                      <a:pt x="372" y="110"/>
                    </a:lnTo>
                    <a:lnTo>
                      <a:pt x="397" y="82"/>
                    </a:lnTo>
                    <a:lnTo>
                      <a:pt x="417" y="59"/>
                    </a:lnTo>
                    <a:lnTo>
                      <a:pt x="433" y="39"/>
                    </a:lnTo>
                    <a:lnTo>
                      <a:pt x="444" y="25"/>
                    </a:lnTo>
                    <a:lnTo>
                      <a:pt x="450" y="16"/>
                    </a:lnTo>
                    <a:lnTo>
                      <a:pt x="452" y="12"/>
                    </a:lnTo>
                    <a:lnTo>
                      <a:pt x="489" y="36"/>
                    </a:lnTo>
                    <a:close/>
                    <a:moveTo>
                      <a:pt x="337" y="205"/>
                    </a:moveTo>
                    <a:lnTo>
                      <a:pt x="328" y="213"/>
                    </a:lnTo>
                    <a:lnTo>
                      <a:pt x="317" y="222"/>
                    </a:lnTo>
                    <a:lnTo>
                      <a:pt x="307" y="233"/>
                    </a:lnTo>
                    <a:lnTo>
                      <a:pt x="295" y="242"/>
                    </a:lnTo>
                    <a:lnTo>
                      <a:pt x="267" y="209"/>
                    </a:lnTo>
                    <a:lnTo>
                      <a:pt x="276" y="201"/>
                    </a:lnTo>
                    <a:lnTo>
                      <a:pt x="285" y="192"/>
                    </a:lnTo>
                    <a:lnTo>
                      <a:pt x="296" y="183"/>
                    </a:lnTo>
                    <a:lnTo>
                      <a:pt x="308" y="172"/>
                    </a:lnTo>
                    <a:lnTo>
                      <a:pt x="337" y="205"/>
                    </a:lnTo>
                    <a:close/>
                    <a:moveTo>
                      <a:pt x="295" y="242"/>
                    </a:moveTo>
                    <a:lnTo>
                      <a:pt x="268" y="266"/>
                    </a:lnTo>
                    <a:lnTo>
                      <a:pt x="241" y="291"/>
                    </a:lnTo>
                    <a:lnTo>
                      <a:pt x="218" y="314"/>
                    </a:lnTo>
                    <a:lnTo>
                      <a:pt x="197" y="337"/>
                    </a:lnTo>
                    <a:lnTo>
                      <a:pt x="187" y="349"/>
                    </a:lnTo>
                    <a:lnTo>
                      <a:pt x="179" y="361"/>
                    </a:lnTo>
                    <a:lnTo>
                      <a:pt x="170" y="373"/>
                    </a:lnTo>
                    <a:lnTo>
                      <a:pt x="164" y="386"/>
                    </a:lnTo>
                    <a:lnTo>
                      <a:pt x="158" y="398"/>
                    </a:lnTo>
                    <a:lnTo>
                      <a:pt x="153" y="412"/>
                    </a:lnTo>
                    <a:lnTo>
                      <a:pt x="149" y="426"/>
                    </a:lnTo>
                    <a:lnTo>
                      <a:pt x="146" y="440"/>
                    </a:lnTo>
                    <a:lnTo>
                      <a:pt x="103" y="433"/>
                    </a:lnTo>
                    <a:lnTo>
                      <a:pt x="106" y="416"/>
                    </a:lnTo>
                    <a:lnTo>
                      <a:pt x="111" y="399"/>
                    </a:lnTo>
                    <a:lnTo>
                      <a:pt x="116" y="384"/>
                    </a:lnTo>
                    <a:lnTo>
                      <a:pt x="123" y="369"/>
                    </a:lnTo>
                    <a:lnTo>
                      <a:pt x="131" y="354"/>
                    </a:lnTo>
                    <a:lnTo>
                      <a:pt x="140" y="340"/>
                    </a:lnTo>
                    <a:lnTo>
                      <a:pt x="149" y="327"/>
                    </a:lnTo>
                    <a:lnTo>
                      <a:pt x="159" y="314"/>
                    </a:lnTo>
                    <a:lnTo>
                      <a:pt x="170" y="300"/>
                    </a:lnTo>
                    <a:lnTo>
                      <a:pt x="182" y="288"/>
                    </a:lnTo>
                    <a:lnTo>
                      <a:pt x="195" y="275"/>
                    </a:lnTo>
                    <a:lnTo>
                      <a:pt x="207" y="262"/>
                    </a:lnTo>
                    <a:lnTo>
                      <a:pt x="236" y="236"/>
                    </a:lnTo>
                    <a:lnTo>
                      <a:pt x="267" y="209"/>
                    </a:lnTo>
                    <a:lnTo>
                      <a:pt x="295" y="242"/>
                    </a:lnTo>
                    <a:close/>
                    <a:moveTo>
                      <a:pt x="146" y="440"/>
                    </a:moveTo>
                    <a:lnTo>
                      <a:pt x="142" y="460"/>
                    </a:lnTo>
                    <a:lnTo>
                      <a:pt x="137" y="480"/>
                    </a:lnTo>
                    <a:lnTo>
                      <a:pt x="130" y="500"/>
                    </a:lnTo>
                    <a:lnTo>
                      <a:pt x="122" y="519"/>
                    </a:lnTo>
                    <a:lnTo>
                      <a:pt x="114" y="539"/>
                    </a:lnTo>
                    <a:lnTo>
                      <a:pt x="105" y="557"/>
                    </a:lnTo>
                    <a:lnTo>
                      <a:pt x="97" y="574"/>
                    </a:lnTo>
                    <a:lnTo>
                      <a:pt x="88" y="592"/>
                    </a:lnTo>
                    <a:lnTo>
                      <a:pt x="70" y="621"/>
                    </a:lnTo>
                    <a:lnTo>
                      <a:pt x="56" y="644"/>
                    </a:lnTo>
                    <a:lnTo>
                      <a:pt x="46" y="658"/>
                    </a:lnTo>
                    <a:lnTo>
                      <a:pt x="42" y="665"/>
                    </a:lnTo>
                    <a:lnTo>
                      <a:pt x="7" y="638"/>
                    </a:lnTo>
                    <a:lnTo>
                      <a:pt x="10" y="633"/>
                    </a:lnTo>
                    <a:lnTo>
                      <a:pt x="20" y="619"/>
                    </a:lnTo>
                    <a:lnTo>
                      <a:pt x="33" y="598"/>
                    </a:lnTo>
                    <a:lnTo>
                      <a:pt x="49" y="571"/>
                    </a:lnTo>
                    <a:lnTo>
                      <a:pt x="57" y="556"/>
                    </a:lnTo>
                    <a:lnTo>
                      <a:pt x="65" y="540"/>
                    </a:lnTo>
                    <a:lnTo>
                      <a:pt x="73" y="522"/>
                    </a:lnTo>
                    <a:lnTo>
                      <a:pt x="81" y="505"/>
                    </a:lnTo>
                    <a:lnTo>
                      <a:pt x="89" y="487"/>
                    </a:lnTo>
                    <a:lnTo>
                      <a:pt x="95" y="469"/>
                    </a:lnTo>
                    <a:lnTo>
                      <a:pt x="99" y="451"/>
                    </a:lnTo>
                    <a:lnTo>
                      <a:pt x="103" y="433"/>
                    </a:lnTo>
                    <a:lnTo>
                      <a:pt x="146" y="440"/>
                    </a:lnTo>
                    <a:close/>
                    <a:moveTo>
                      <a:pt x="42" y="665"/>
                    </a:moveTo>
                    <a:lnTo>
                      <a:pt x="39" y="668"/>
                    </a:lnTo>
                    <a:lnTo>
                      <a:pt x="36" y="671"/>
                    </a:lnTo>
                    <a:lnTo>
                      <a:pt x="34" y="673"/>
                    </a:lnTo>
                    <a:lnTo>
                      <a:pt x="31" y="675"/>
                    </a:lnTo>
                    <a:lnTo>
                      <a:pt x="27" y="676"/>
                    </a:lnTo>
                    <a:lnTo>
                      <a:pt x="23" y="675"/>
                    </a:lnTo>
                    <a:lnTo>
                      <a:pt x="18" y="673"/>
                    </a:lnTo>
                    <a:lnTo>
                      <a:pt x="12" y="669"/>
                    </a:lnTo>
                    <a:lnTo>
                      <a:pt x="6" y="665"/>
                    </a:lnTo>
                    <a:lnTo>
                      <a:pt x="3" y="659"/>
                    </a:lnTo>
                    <a:lnTo>
                      <a:pt x="1" y="656"/>
                    </a:lnTo>
                    <a:lnTo>
                      <a:pt x="0" y="652"/>
                    </a:lnTo>
                    <a:lnTo>
                      <a:pt x="1" y="648"/>
                    </a:lnTo>
                    <a:lnTo>
                      <a:pt x="3" y="645"/>
                    </a:lnTo>
                    <a:lnTo>
                      <a:pt x="5" y="642"/>
                    </a:lnTo>
                    <a:lnTo>
                      <a:pt x="7" y="638"/>
                    </a:lnTo>
                    <a:lnTo>
                      <a:pt x="42" y="665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11" name="Freeform 808">
                <a:extLst>
                  <a:ext uri="{FF2B5EF4-FFF2-40B4-BE49-F238E27FC236}">
                    <a16:creationId xmlns:a16="http://schemas.microsoft.com/office/drawing/2014/main" id="{24A8C129-B4A1-491A-A10F-D408814DCAF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88" y="1664"/>
                <a:ext cx="18" cy="18"/>
              </a:xfrm>
              <a:custGeom>
                <a:avLst/>
                <a:gdLst>
                  <a:gd name="T0" fmla="*/ 0 w 345"/>
                  <a:gd name="T1" fmla="*/ 0 h 330"/>
                  <a:gd name="T2" fmla="*/ 0 w 345"/>
                  <a:gd name="T3" fmla="*/ 0 h 330"/>
                  <a:gd name="T4" fmla="*/ 0 w 345"/>
                  <a:gd name="T5" fmla="*/ 0 h 330"/>
                  <a:gd name="T6" fmla="*/ 0 w 345"/>
                  <a:gd name="T7" fmla="*/ 0 h 330"/>
                  <a:gd name="T8" fmla="*/ 0 w 345"/>
                  <a:gd name="T9" fmla="*/ 0 h 330"/>
                  <a:gd name="T10" fmla="*/ 0 w 345"/>
                  <a:gd name="T11" fmla="*/ 0 h 330"/>
                  <a:gd name="T12" fmla="*/ 0 w 345"/>
                  <a:gd name="T13" fmla="*/ 0 h 330"/>
                  <a:gd name="T14" fmla="*/ 0 w 345"/>
                  <a:gd name="T15" fmla="*/ 0 h 330"/>
                  <a:gd name="T16" fmla="*/ 0 w 345"/>
                  <a:gd name="T17" fmla="*/ 0 h 330"/>
                  <a:gd name="T18" fmla="*/ 0 w 345"/>
                  <a:gd name="T19" fmla="*/ 0 h 330"/>
                  <a:gd name="T20" fmla="*/ 0 w 345"/>
                  <a:gd name="T21" fmla="*/ 0 h 330"/>
                  <a:gd name="T22" fmla="*/ 0 w 345"/>
                  <a:gd name="T23" fmla="*/ 0 h 330"/>
                  <a:gd name="T24" fmla="*/ 0 w 345"/>
                  <a:gd name="T25" fmla="*/ 0 h 330"/>
                  <a:gd name="T26" fmla="*/ 1 w 345"/>
                  <a:gd name="T27" fmla="*/ 0 h 330"/>
                  <a:gd name="T28" fmla="*/ 1 w 345"/>
                  <a:gd name="T29" fmla="*/ 0 h 330"/>
                  <a:gd name="T30" fmla="*/ 1 w 345"/>
                  <a:gd name="T31" fmla="*/ 0 h 330"/>
                  <a:gd name="T32" fmla="*/ 1 w 345"/>
                  <a:gd name="T33" fmla="*/ 0 h 330"/>
                  <a:gd name="T34" fmla="*/ 1 w 345"/>
                  <a:gd name="T35" fmla="*/ 0 h 330"/>
                  <a:gd name="T36" fmla="*/ 0 w 345"/>
                  <a:gd name="T37" fmla="*/ 0 h 330"/>
                  <a:gd name="T38" fmla="*/ 0 w 345"/>
                  <a:gd name="T39" fmla="*/ 0 h 330"/>
                  <a:gd name="T40" fmla="*/ 0 w 345"/>
                  <a:gd name="T41" fmla="*/ 0 h 330"/>
                  <a:gd name="T42" fmla="*/ 0 w 345"/>
                  <a:gd name="T43" fmla="*/ 0 h 330"/>
                  <a:gd name="T44" fmla="*/ 0 w 345"/>
                  <a:gd name="T45" fmla="*/ 0 h 330"/>
                  <a:gd name="T46" fmla="*/ 0 w 345"/>
                  <a:gd name="T47" fmla="*/ 0 h 330"/>
                  <a:gd name="T48" fmla="*/ 1 w 345"/>
                  <a:gd name="T49" fmla="*/ 0 h 330"/>
                  <a:gd name="T50" fmla="*/ 1 w 345"/>
                  <a:gd name="T51" fmla="*/ 0 h 330"/>
                  <a:gd name="T52" fmla="*/ 1 w 345"/>
                  <a:gd name="T53" fmla="*/ 0 h 330"/>
                  <a:gd name="T54" fmla="*/ 1 w 345"/>
                  <a:gd name="T55" fmla="*/ 0 h 330"/>
                  <a:gd name="T56" fmla="*/ 1 w 345"/>
                  <a:gd name="T57" fmla="*/ 1 h 330"/>
                  <a:gd name="T58" fmla="*/ 1 w 345"/>
                  <a:gd name="T59" fmla="*/ 1 h 330"/>
                  <a:gd name="T60" fmla="*/ 1 w 345"/>
                  <a:gd name="T61" fmla="*/ 1 h 330"/>
                  <a:gd name="T62" fmla="*/ 1 w 345"/>
                  <a:gd name="T63" fmla="*/ 1 h 330"/>
                  <a:gd name="T64" fmla="*/ 1 w 345"/>
                  <a:gd name="T65" fmla="*/ 1 h 330"/>
                  <a:gd name="T66" fmla="*/ 1 w 345"/>
                  <a:gd name="T67" fmla="*/ 1 h 330"/>
                  <a:gd name="T68" fmla="*/ 1 w 345"/>
                  <a:gd name="T69" fmla="*/ 1 h 330"/>
                  <a:gd name="T70" fmla="*/ 1 w 345"/>
                  <a:gd name="T71" fmla="*/ 1 h 330"/>
                  <a:gd name="T72" fmla="*/ 1 w 345"/>
                  <a:gd name="T73" fmla="*/ 0 h 330"/>
                  <a:gd name="T74" fmla="*/ 1 w 345"/>
                  <a:gd name="T75" fmla="*/ 1 h 330"/>
                  <a:gd name="T76" fmla="*/ 1 w 345"/>
                  <a:gd name="T77" fmla="*/ 1 h 330"/>
                  <a:gd name="T78" fmla="*/ 1 w 345"/>
                  <a:gd name="T79" fmla="*/ 1 h 330"/>
                  <a:gd name="T80" fmla="*/ 1 w 345"/>
                  <a:gd name="T81" fmla="*/ 1 h 330"/>
                  <a:gd name="T82" fmla="*/ 1 w 345"/>
                  <a:gd name="T83" fmla="*/ 1 h 330"/>
                  <a:gd name="T84" fmla="*/ 1 w 345"/>
                  <a:gd name="T85" fmla="*/ 1 h 330"/>
                  <a:gd name="T86" fmla="*/ 1 w 345"/>
                  <a:gd name="T87" fmla="*/ 1 h 330"/>
                  <a:gd name="T88" fmla="*/ 1 w 345"/>
                  <a:gd name="T89" fmla="*/ 1 h 330"/>
                  <a:gd name="T90" fmla="*/ 1 w 345"/>
                  <a:gd name="T91" fmla="*/ 1 h 33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345" h="330">
                    <a:moveTo>
                      <a:pt x="15" y="44"/>
                    </a:moveTo>
                    <a:lnTo>
                      <a:pt x="12" y="43"/>
                    </a:lnTo>
                    <a:lnTo>
                      <a:pt x="8" y="41"/>
                    </a:lnTo>
                    <a:lnTo>
                      <a:pt x="5" y="39"/>
                    </a:lnTo>
                    <a:lnTo>
                      <a:pt x="2" y="37"/>
                    </a:lnTo>
                    <a:lnTo>
                      <a:pt x="1" y="34"/>
                    </a:lnTo>
                    <a:lnTo>
                      <a:pt x="0" y="29"/>
                    </a:lnTo>
                    <a:lnTo>
                      <a:pt x="0" y="24"/>
                    </a:lnTo>
                    <a:lnTo>
                      <a:pt x="2" y="17"/>
                    </a:lnTo>
                    <a:lnTo>
                      <a:pt x="5" y="10"/>
                    </a:lnTo>
                    <a:lnTo>
                      <a:pt x="8" y="5"/>
                    </a:lnTo>
                    <a:lnTo>
                      <a:pt x="11" y="2"/>
                    </a:lnTo>
                    <a:lnTo>
                      <a:pt x="15" y="1"/>
                    </a:lnTo>
                    <a:lnTo>
                      <a:pt x="19" y="0"/>
                    </a:lnTo>
                    <a:lnTo>
                      <a:pt x="23" y="1"/>
                    </a:lnTo>
                    <a:lnTo>
                      <a:pt x="27" y="2"/>
                    </a:lnTo>
                    <a:lnTo>
                      <a:pt x="30" y="3"/>
                    </a:lnTo>
                    <a:lnTo>
                      <a:pt x="15" y="44"/>
                    </a:lnTo>
                    <a:close/>
                    <a:moveTo>
                      <a:pt x="30" y="3"/>
                    </a:moveTo>
                    <a:lnTo>
                      <a:pt x="38" y="6"/>
                    </a:lnTo>
                    <a:lnTo>
                      <a:pt x="58" y="15"/>
                    </a:lnTo>
                    <a:lnTo>
                      <a:pt x="87" y="27"/>
                    </a:lnTo>
                    <a:lnTo>
                      <a:pt x="121" y="44"/>
                    </a:lnTo>
                    <a:lnTo>
                      <a:pt x="139" y="54"/>
                    </a:lnTo>
                    <a:lnTo>
                      <a:pt x="157" y="66"/>
                    </a:lnTo>
                    <a:lnTo>
                      <a:pt x="173" y="77"/>
                    </a:lnTo>
                    <a:lnTo>
                      <a:pt x="189" y="90"/>
                    </a:lnTo>
                    <a:lnTo>
                      <a:pt x="204" y="104"/>
                    </a:lnTo>
                    <a:lnTo>
                      <a:pt x="216" y="118"/>
                    </a:lnTo>
                    <a:lnTo>
                      <a:pt x="221" y="125"/>
                    </a:lnTo>
                    <a:lnTo>
                      <a:pt x="225" y="133"/>
                    </a:lnTo>
                    <a:lnTo>
                      <a:pt x="229" y="140"/>
                    </a:lnTo>
                    <a:lnTo>
                      <a:pt x="232" y="149"/>
                    </a:lnTo>
                    <a:lnTo>
                      <a:pt x="191" y="162"/>
                    </a:lnTo>
                    <a:lnTo>
                      <a:pt x="188" y="156"/>
                    </a:lnTo>
                    <a:lnTo>
                      <a:pt x="185" y="150"/>
                    </a:lnTo>
                    <a:lnTo>
                      <a:pt x="181" y="144"/>
                    </a:lnTo>
                    <a:lnTo>
                      <a:pt x="177" y="138"/>
                    </a:lnTo>
                    <a:lnTo>
                      <a:pt x="167" y="127"/>
                    </a:lnTo>
                    <a:lnTo>
                      <a:pt x="155" y="117"/>
                    </a:lnTo>
                    <a:lnTo>
                      <a:pt x="141" y="107"/>
                    </a:lnTo>
                    <a:lnTo>
                      <a:pt x="126" y="96"/>
                    </a:lnTo>
                    <a:lnTo>
                      <a:pt x="111" y="88"/>
                    </a:lnTo>
                    <a:lnTo>
                      <a:pt x="95" y="79"/>
                    </a:lnTo>
                    <a:lnTo>
                      <a:pt x="66" y="65"/>
                    </a:lnTo>
                    <a:lnTo>
                      <a:pt x="40" y="54"/>
                    </a:lnTo>
                    <a:lnTo>
                      <a:pt x="23" y="47"/>
                    </a:lnTo>
                    <a:lnTo>
                      <a:pt x="15" y="44"/>
                    </a:lnTo>
                    <a:lnTo>
                      <a:pt x="30" y="3"/>
                    </a:lnTo>
                    <a:close/>
                    <a:moveTo>
                      <a:pt x="191" y="162"/>
                    </a:moveTo>
                    <a:lnTo>
                      <a:pt x="192" y="163"/>
                    </a:lnTo>
                    <a:lnTo>
                      <a:pt x="191" y="162"/>
                    </a:lnTo>
                    <a:lnTo>
                      <a:pt x="211" y="155"/>
                    </a:lnTo>
                    <a:lnTo>
                      <a:pt x="191" y="162"/>
                    </a:lnTo>
                    <a:close/>
                    <a:moveTo>
                      <a:pt x="232" y="148"/>
                    </a:moveTo>
                    <a:lnTo>
                      <a:pt x="238" y="161"/>
                    </a:lnTo>
                    <a:lnTo>
                      <a:pt x="244" y="173"/>
                    </a:lnTo>
                    <a:lnTo>
                      <a:pt x="251" y="186"/>
                    </a:lnTo>
                    <a:lnTo>
                      <a:pt x="259" y="199"/>
                    </a:lnTo>
                    <a:lnTo>
                      <a:pt x="275" y="222"/>
                    </a:lnTo>
                    <a:lnTo>
                      <a:pt x="293" y="244"/>
                    </a:lnTo>
                    <a:lnTo>
                      <a:pt x="324" y="276"/>
                    </a:lnTo>
                    <a:lnTo>
                      <a:pt x="336" y="289"/>
                    </a:lnTo>
                    <a:lnTo>
                      <a:pt x="306" y="322"/>
                    </a:lnTo>
                    <a:lnTo>
                      <a:pt x="302" y="317"/>
                    </a:lnTo>
                    <a:lnTo>
                      <a:pt x="292" y="307"/>
                    </a:lnTo>
                    <a:lnTo>
                      <a:pt x="278" y="292"/>
                    </a:lnTo>
                    <a:lnTo>
                      <a:pt x="259" y="271"/>
                    </a:lnTo>
                    <a:lnTo>
                      <a:pt x="240" y="248"/>
                    </a:lnTo>
                    <a:lnTo>
                      <a:pt x="220" y="220"/>
                    </a:lnTo>
                    <a:lnTo>
                      <a:pt x="212" y="206"/>
                    </a:lnTo>
                    <a:lnTo>
                      <a:pt x="204" y="192"/>
                    </a:lnTo>
                    <a:lnTo>
                      <a:pt x="197" y="177"/>
                    </a:lnTo>
                    <a:lnTo>
                      <a:pt x="191" y="162"/>
                    </a:lnTo>
                    <a:lnTo>
                      <a:pt x="232" y="148"/>
                    </a:lnTo>
                    <a:close/>
                    <a:moveTo>
                      <a:pt x="336" y="289"/>
                    </a:moveTo>
                    <a:lnTo>
                      <a:pt x="339" y="292"/>
                    </a:lnTo>
                    <a:lnTo>
                      <a:pt x="342" y="295"/>
                    </a:lnTo>
                    <a:lnTo>
                      <a:pt x="344" y="298"/>
                    </a:lnTo>
                    <a:lnTo>
                      <a:pt x="345" y="301"/>
                    </a:lnTo>
                    <a:lnTo>
                      <a:pt x="345" y="305"/>
                    </a:lnTo>
                    <a:lnTo>
                      <a:pt x="344" y="309"/>
                    </a:lnTo>
                    <a:lnTo>
                      <a:pt x="342" y="314"/>
                    </a:lnTo>
                    <a:lnTo>
                      <a:pt x="337" y="320"/>
                    </a:lnTo>
                    <a:lnTo>
                      <a:pt x="332" y="326"/>
                    </a:lnTo>
                    <a:lnTo>
                      <a:pt x="328" y="329"/>
                    </a:lnTo>
                    <a:lnTo>
                      <a:pt x="324" y="330"/>
                    </a:lnTo>
                    <a:lnTo>
                      <a:pt x="319" y="330"/>
                    </a:lnTo>
                    <a:lnTo>
                      <a:pt x="315" y="329"/>
                    </a:lnTo>
                    <a:lnTo>
                      <a:pt x="312" y="327"/>
                    </a:lnTo>
                    <a:lnTo>
                      <a:pt x="309" y="325"/>
                    </a:lnTo>
                    <a:lnTo>
                      <a:pt x="306" y="322"/>
                    </a:lnTo>
                    <a:lnTo>
                      <a:pt x="336" y="289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12" name="Freeform 809">
                <a:extLst>
                  <a:ext uri="{FF2B5EF4-FFF2-40B4-BE49-F238E27FC236}">
                    <a16:creationId xmlns:a16="http://schemas.microsoft.com/office/drawing/2014/main" id="{E8F9A992-0CF0-48E1-9D13-2FAD728E57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66" y="1670"/>
                <a:ext cx="30" cy="16"/>
              </a:xfrm>
              <a:custGeom>
                <a:avLst/>
                <a:gdLst>
                  <a:gd name="T0" fmla="*/ 0 w 567"/>
                  <a:gd name="T1" fmla="*/ 0 h 312"/>
                  <a:gd name="T2" fmla="*/ 0 w 567"/>
                  <a:gd name="T3" fmla="*/ 0 h 312"/>
                  <a:gd name="T4" fmla="*/ 0 w 567"/>
                  <a:gd name="T5" fmla="*/ 0 h 312"/>
                  <a:gd name="T6" fmla="*/ 0 w 567"/>
                  <a:gd name="T7" fmla="*/ 0 h 312"/>
                  <a:gd name="T8" fmla="*/ 0 w 567"/>
                  <a:gd name="T9" fmla="*/ 0 h 312"/>
                  <a:gd name="T10" fmla="*/ 0 w 567"/>
                  <a:gd name="T11" fmla="*/ 0 h 312"/>
                  <a:gd name="T12" fmla="*/ 0 w 567"/>
                  <a:gd name="T13" fmla="*/ 0 h 312"/>
                  <a:gd name="T14" fmla="*/ 0 w 567"/>
                  <a:gd name="T15" fmla="*/ 0 h 312"/>
                  <a:gd name="T16" fmla="*/ 0 w 567"/>
                  <a:gd name="T17" fmla="*/ 0 h 312"/>
                  <a:gd name="T18" fmla="*/ 0 w 567"/>
                  <a:gd name="T19" fmla="*/ 0 h 312"/>
                  <a:gd name="T20" fmla="*/ 0 w 567"/>
                  <a:gd name="T21" fmla="*/ 0 h 312"/>
                  <a:gd name="T22" fmla="*/ 0 w 567"/>
                  <a:gd name="T23" fmla="*/ 0 h 312"/>
                  <a:gd name="T24" fmla="*/ 0 w 567"/>
                  <a:gd name="T25" fmla="*/ 0 h 312"/>
                  <a:gd name="T26" fmla="*/ 1 w 567"/>
                  <a:gd name="T27" fmla="*/ 0 h 312"/>
                  <a:gd name="T28" fmla="*/ 1 w 567"/>
                  <a:gd name="T29" fmla="*/ 0 h 312"/>
                  <a:gd name="T30" fmla="*/ 1 w 567"/>
                  <a:gd name="T31" fmla="*/ 0 h 312"/>
                  <a:gd name="T32" fmla="*/ 1 w 567"/>
                  <a:gd name="T33" fmla="*/ 0 h 312"/>
                  <a:gd name="T34" fmla="*/ 1 w 567"/>
                  <a:gd name="T35" fmla="*/ 0 h 312"/>
                  <a:gd name="T36" fmla="*/ 1 w 567"/>
                  <a:gd name="T37" fmla="*/ 0 h 312"/>
                  <a:gd name="T38" fmla="*/ 1 w 567"/>
                  <a:gd name="T39" fmla="*/ 0 h 312"/>
                  <a:gd name="T40" fmla="*/ 1 w 567"/>
                  <a:gd name="T41" fmla="*/ 0 h 312"/>
                  <a:gd name="T42" fmla="*/ 1 w 567"/>
                  <a:gd name="T43" fmla="*/ 0 h 312"/>
                  <a:gd name="T44" fmla="*/ 0 w 567"/>
                  <a:gd name="T45" fmla="*/ 0 h 312"/>
                  <a:gd name="T46" fmla="*/ 0 w 567"/>
                  <a:gd name="T47" fmla="*/ 0 h 312"/>
                  <a:gd name="T48" fmla="*/ 0 w 567"/>
                  <a:gd name="T49" fmla="*/ 0 h 312"/>
                  <a:gd name="T50" fmla="*/ 0 w 567"/>
                  <a:gd name="T51" fmla="*/ 0 h 312"/>
                  <a:gd name="T52" fmla="*/ 1 w 567"/>
                  <a:gd name="T53" fmla="*/ 0 h 312"/>
                  <a:gd name="T54" fmla="*/ 1 w 567"/>
                  <a:gd name="T55" fmla="*/ 0 h 312"/>
                  <a:gd name="T56" fmla="*/ 1 w 567"/>
                  <a:gd name="T57" fmla="*/ 0 h 312"/>
                  <a:gd name="T58" fmla="*/ 1 w 567"/>
                  <a:gd name="T59" fmla="*/ 0 h 312"/>
                  <a:gd name="T60" fmla="*/ 1 w 567"/>
                  <a:gd name="T61" fmla="*/ 0 h 312"/>
                  <a:gd name="T62" fmla="*/ 1 w 567"/>
                  <a:gd name="T63" fmla="*/ 1 h 312"/>
                  <a:gd name="T64" fmla="*/ 1 w 567"/>
                  <a:gd name="T65" fmla="*/ 0 h 312"/>
                  <a:gd name="T66" fmla="*/ 1 w 567"/>
                  <a:gd name="T67" fmla="*/ 0 h 312"/>
                  <a:gd name="T68" fmla="*/ 1 w 567"/>
                  <a:gd name="T69" fmla="*/ 0 h 312"/>
                  <a:gd name="T70" fmla="*/ 1 w 567"/>
                  <a:gd name="T71" fmla="*/ 1 h 312"/>
                  <a:gd name="T72" fmla="*/ 1 w 567"/>
                  <a:gd name="T73" fmla="*/ 1 h 312"/>
                  <a:gd name="T74" fmla="*/ 1 w 567"/>
                  <a:gd name="T75" fmla="*/ 1 h 312"/>
                  <a:gd name="T76" fmla="*/ 1 w 567"/>
                  <a:gd name="T77" fmla="*/ 1 h 312"/>
                  <a:gd name="T78" fmla="*/ 1 w 567"/>
                  <a:gd name="T79" fmla="*/ 1 h 312"/>
                  <a:gd name="T80" fmla="*/ 1 w 567"/>
                  <a:gd name="T81" fmla="*/ 1 h 312"/>
                  <a:gd name="T82" fmla="*/ 1 w 567"/>
                  <a:gd name="T83" fmla="*/ 1 h 312"/>
                  <a:gd name="T84" fmla="*/ 1 w 567"/>
                  <a:gd name="T85" fmla="*/ 1 h 312"/>
                  <a:gd name="T86" fmla="*/ 1 w 567"/>
                  <a:gd name="T87" fmla="*/ 0 h 312"/>
                  <a:gd name="T88" fmla="*/ 1 w 567"/>
                  <a:gd name="T89" fmla="*/ 1 h 312"/>
                  <a:gd name="T90" fmla="*/ 1 w 567"/>
                  <a:gd name="T91" fmla="*/ 1 h 312"/>
                  <a:gd name="T92" fmla="*/ 1 w 567"/>
                  <a:gd name="T93" fmla="*/ 1 h 312"/>
                  <a:gd name="T94" fmla="*/ 2 w 567"/>
                  <a:gd name="T95" fmla="*/ 1 h 312"/>
                  <a:gd name="T96" fmla="*/ 1 w 567"/>
                  <a:gd name="T97" fmla="*/ 1 h 312"/>
                  <a:gd name="T98" fmla="*/ 1 w 567"/>
                  <a:gd name="T99" fmla="*/ 1 h 312"/>
                  <a:gd name="T100" fmla="*/ 1 w 567"/>
                  <a:gd name="T101" fmla="*/ 1 h 312"/>
                  <a:gd name="T102" fmla="*/ 1 w 567"/>
                  <a:gd name="T103" fmla="*/ 1 h 312"/>
                  <a:gd name="T104" fmla="*/ 1 w 567"/>
                  <a:gd name="T105" fmla="*/ 1 h 312"/>
                  <a:gd name="T106" fmla="*/ 2 w 567"/>
                  <a:gd name="T107" fmla="*/ 1 h 312"/>
                  <a:gd name="T108" fmla="*/ 2 w 567"/>
                  <a:gd name="T109" fmla="*/ 1 h 312"/>
                  <a:gd name="T110" fmla="*/ 2 w 567"/>
                  <a:gd name="T111" fmla="*/ 1 h 312"/>
                  <a:gd name="T112" fmla="*/ 2 w 567"/>
                  <a:gd name="T113" fmla="*/ 1 h 312"/>
                  <a:gd name="T114" fmla="*/ 2 w 567"/>
                  <a:gd name="T115" fmla="*/ 1 h 312"/>
                  <a:gd name="T116" fmla="*/ 2 w 567"/>
                  <a:gd name="T117" fmla="*/ 1 h 312"/>
                  <a:gd name="T118" fmla="*/ 2 w 567"/>
                  <a:gd name="T119" fmla="*/ 1 h 312"/>
                  <a:gd name="T120" fmla="*/ 1 w 567"/>
                  <a:gd name="T121" fmla="*/ 1 h 312"/>
                  <a:gd name="T122" fmla="*/ 1 w 567"/>
                  <a:gd name="T123" fmla="*/ 1 h 31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567" h="312">
                    <a:moveTo>
                      <a:pt x="24" y="44"/>
                    </a:moveTo>
                    <a:lnTo>
                      <a:pt x="20" y="45"/>
                    </a:lnTo>
                    <a:lnTo>
                      <a:pt x="16" y="44"/>
                    </a:lnTo>
                    <a:lnTo>
                      <a:pt x="11" y="44"/>
                    </a:lnTo>
                    <a:lnTo>
                      <a:pt x="8" y="42"/>
                    </a:lnTo>
                    <a:lnTo>
                      <a:pt x="5" y="40"/>
                    </a:lnTo>
                    <a:lnTo>
                      <a:pt x="3" y="35"/>
                    </a:lnTo>
                    <a:lnTo>
                      <a:pt x="1" y="30"/>
                    </a:lnTo>
                    <a:lnTo>
                      <a:pt x="0" y="23"/>
                    </a:lnTo>
                    <a:lnTo>
                      <a:pt x="1" y="16"/>
                    </a:lnTo>
                    <a:lnTo>
                      <a:pt x="2" y="10"/>
                    </a:lnTo>
                    <a:lnTo>
                      <a:pt x="4" y="7"/>
                    </a:lnTo>
                    <a:lnTo>
                      <a:pt x="6" y="4"/>
                    </a:lnTo>
                    <a:lnTo>
                      <a:pt x="9" y="2"/>
                    </a:lnTo>
                    <a:lnTo>
                      <a:pt x="14" y="1"/>
                    </a:lnTo>
                    <a:lnTo>
                      <a:pt x="18" y="1"/>
                    </a:lnTo>
                    <a:lnTo>
                      <a:pt x="22" y="1"/>
                    </a:lnTo>
                    <a:lnTo>
                      <a:pt x="24" y="44"/>
                    </a:lnTo>
                    <a:close/>
                    <a:moveTo>
                      <a:pt x="22" y="1"/>
                    </a:moveTo>
                    <a:lnTo>
                      <a:pt x="30" y="0"/>
                    </a:lnTo>
                    <a:lnTo>
                      <a:pt x="50" y="1"/>
                    </a:lnTo>
                    <a:lnTo>
                      <a:pt x="65" y="2"/>
                    </a:lnTo>
                    <a:lnTo>
                      <a:pt x="82" y="3"/>
                    </a:lnTo>
                    <a:lnTo>
                      <a:pt x="101" y="5"/>
                    </a:lnTo>
                    <a:lnTo>
                      <a:pt x="120" y="9"/>
                    </a:lnTo>
                    <a:lnTo>
                      <a:pt x="141" y="13"/>
                    </a:lnTo>
                    <a:lnTo>
                      <a:pt x="163" y="18"/>
                    </a:lnTo>
                    <a:lnTo>
                      <a:pt x="185" y="25"/>
                    </a:lnTo>
                    <a:lnTo>
                      <a:pt x="207" y="34"/>
                    </a:lnTo>
                    <a:lnTo>
                      <a:pt x="218" y="40"/>
                    </a:lnTo>
                    <a:lnTo>
                      <a:pt x="228" y="45"/>
                    </a:lnTo>
                    <a:lnTo>
                      <a:pt x="239" y="51"/>
                    </a:lnTo>
                    <a:lnTo>
                      <a:pt x="249" y="57"/>
                    </a:lnTo>
                    <a:lnTo>
                      <a:pt x="259" y="64"/>
                    </a:lnTo>
                    <a:lnTo>
                      <a:pt x="268" y="71"/>
                    </a:lnTo>
                    <a:lnTo>
                      <a:pt x="278" y="79"/>
                    </a:lnTo>
                    <a:lnTo>
                      <a:pt x="287" y="89"/>
                    </a:lnTo>
                    <a:lnTo>
                      <a:pt x="255" y="118"/>
                    </a:lnTo>
                    <a:lnTo>
                      <a:pt x="247" y="111"/>
                    </a:lnTo>
                    <a:lnTo>
                      <a:pt x="240" y="104"/>
                    </a:lnTo>
                    <a:lnTo>
                      <a:pt x="232" y="98"/>
                    </a:lnTo>
                    <a:lnTo>
                      <a:pt x="222" y="92"/>
                    </a:lnTo>
                    <a:lnTo>
                      <a:pt x="205" y="82"/>
                    </a:lnTo>
                    <a:lnTo>
                      <a:pt x="187" y="72"/>
                    </a:lnTo>
                    <a:lnTo>
                      <a:pt x="167" y="65"/>
                    </a:lnTo>
                    <a:lnTo>
                      <a:pt x="148" y="59"/>
                    </a:lnTo>
                    <a:lnTo>
                      <a:pt x="129" y="55"/>
                    </a:lnTo>
                    <a:lnTo>
                      <a:pt x="111" y="51"/>
                    </a:lnTo>
                    <a:lnTo>
                      <a:pt x="77" y="47"/>
                    </a:lnTo>
                    <a:lnTo>
                      <a:pt x="49" y="45"/>
                    </a:lnTo>
                    <a:lnTo>
                      <a:pt x="30" y="44"/>
                    </a:lnTo>
                    <a:lnTo>
                      <a:pt x="24" y="44"/>
                    </a:lnTo>
                    <a:lnTo>
                      <a:pt x="22" y="1"/>
                    </a:lnTo>
                    <a:close/>
                    <a:moveTo>
                      <a:pt x="287" y="89"/>
                    </a:moveTo>
                    <a:lnTo>
                      <a:pt x="288" y="89"/>
                    </a:lnTo>
                    <a:lnTo>
                      <a:pt x="287" y="89"/>
                    </a:lnTo>
                    <a:lnTo>
                      <a:pt x="270" y="103"/>
                    </a:lnTo>
                    <a:lnTo>
                      <a:pt x="287" y="89"/>
                    </a:lnTo>
                    <a:close/>
                    <a:moveTo>
                      <a:pt x="287" y="89"/>
                    </a:moveTo>
                    <a:lnTo>
                      <a:pt x="312" y="115"/>
                    </a:lnTo>
                    <a:lnTo>
                      <a:pt x="336" y="138"/>
                    </a:lnTo>
                    <a:lnTo>
                      <a:pt x="358" y="157"/>
                    </a:lnTo>
                    <a:lnTo>
                      <a:pt x="379" y="174"/>
                    </a:lnTo>
                    <a:lnTo>
                      <a:pt x="353" y="208"/>
                    </a:lnTo>
                    <a:lnTo>
                      <a:pt x="331" y="192"/>
                    </a:lnTo>
                    <a:lnTo>
                      <a:pt x="306" y="171"/>
                    </a:lnTo>
                    <a:lnTo>
                      <a:pt x="281" y="146"/>
                    </a:lnTo>
                    <a:lnTo>
                      <a:pt x="254" y="118"/>
                    </a:lnTo>
                    <a:lnTo>
                      <a:pt x="287" y="89"/>
                    </a:lnTo>
                    <a:close/>
                    <a:moveTo>
                      <a:pt x="379" y="174"/>
                    </a:moveTo>
                    <a:lnTo>
                      <a:pt x="390" y="181"/>
                    </a:lnTo>
                    <a:lnTo>
                      <a:pt x="401" y="188"/>
                    </a:lnTo>
                    <a:lnTo>
                      <a:pt x="411" y="193"/>
                    </a:lnTo>
                    <a:lnTo>
                      <a:pt x="420" y="198"/>
                    </a:lnTo>
                    <a:lnTo>
                      <a:pt x="427" y="201"/>
                    </a:lnTo>
                    <a:lnTo>
                      <a:pt x="434" y="203"/>
                    </a:lnTo>
                    <a:lnTo>
                      <a:pt x="440" y="205"/>
                    </a:lnTo>
                    <a:lnTo>
                      <a:pt x="444" y="205"/>
                    </a:lnTo>
                    <a:lnTo>
                      <a:pt x="444" y="249"/>
                    </a:lnTo>
                    <a:lnTo>
                      <a:pt x="437" y="248"/>
                    </a:lnTo>
                    <a:lnTo>
                      <a:pt x="428" y="247"/>
                    </a:lnTo>
                    <a:lnTo>
                      <a:pt x="418" y="244"/>
                    </a:lnTo>
                    <a:lnTo>
                      <a:pt x="408" y="240"/>
                    </a:lnTo>
                    <a:lnTo>
                      <a:pt x="395" y="234"/>
                    </a:lnTo>
                    <a:lnTo>
                      <a:pt x="382" y="227"/>
                    </a:lnTo>
                    <a:lnTo>
                      <a:pt x="368" y="219"/>
                    </a:lnTo>
                    <a:lnTo>
                      <a:pt x="353" y="208"/>
                    </a:lnTo>
                    <a:lnTo>
                      <a:pt x="379" y="174"/>
                    </a:lnTo>
                    <a:close/>
                    <a:moveTo>
                      <a:pt x="444" y="205"/>
                    </a:moveTo>
                    <a:lnTo>
                      <a:pt x="452" y="206"/>
                    </a:lnTo>
                    <a:lnTo>
                      <a:pt x="459" y="208"/>
                    </a:lnTo>
                    <a:lnTo>
                      <a:pt x="467" y="211"/>
                    </a:lnTo>
                    <a:lnTo>
                      <a:pt x="475" y="216"/>
                    </a:lnTo>
                    <a:lnTo>
                      <a:pt x="494" y="226"/>
                    </a:lnTo>
                    <a:lnTo>
                      <a:pt x="512" y="238"/>
                    </a:lnTo>
                    <a:lnTo>
                      <a:pt x="544" y="260"/>
                    </a:lnTo>
                    <a:lnTo>
                      <a:pt x="556" y="270"/>
                    </a:lnTo>
                    <a:lnTo>
                      <a:pt x="528" y="304"/>
                    </a:lnTo>
                    <a:lnTo>
                      <a:pt x="518" y="295"/>
                    </a:lnTo>
                    <a:lnTo>
                      <a:pt x="493" y="277"/>
                    </a:lnTo>
                    <a:lnTo>
                      <a:pt x="478" y="267"/>
                    </a:lnTo>
                    <a:lnTo>
                      <a:pt x="465" y="258"/>
                    </a:lnTo>
                    <a:lnTo>
                      <a:pt x="459" y="254"/>
                    </a:lnTo>
                    <a:lnTo>
                      <a:pt x="453" y="251"/>
                    </a:lnTo>
                    <a:lnTo>
                      <a:pt x="449" y="249"/>
                    </a:lnTo>
                    <a:lnTo>
                      <a:pt x="444" y="249"/>
                    </a:lnTo>
                    <a:lnTo>
                      <a:pt x="444" y="205"/>
                    </a:lnTo>
                    <a:close/>
                    <a:moveTo>
                      <a:pt x="556" y="270"/>
                    </a:moveTo>
                    <a:lnTo>
                      <a:pt x="560" y="273"/>
                    </a:lnTo>
                    <a:lnTo>
                      <a:pt x="562" y="275"/>
                    </a:lnTo>
                    <a:lnTo>
                      <a:pt x="565" y="278"/>
                    </a:lnTo>
                    <a:lnTo>
                      <a:pt x="566" y="282"/>
                    </a:lnTo>
                    <a:lnTo>
                      <a:pt x="567" y="285"/>
                    </a:lnTo>
                    <a:lnTo>
                      <a:pt x="566" y="290"/>
                    </a:lnTo>
                    <a:lnTo>
                      <a:pt x="564" y="295"/>
                    </a:lnTo>
                    <a:lnTo>
                      <a:pt x="559" y="301"/>
                    </a:lnTo>
                    <a:lnTo>
                      <a:pt x="555" y="306"/>
                    </a:lnTo>
                    <a:lnTo>
                      <a:pt x="550" y="310"/>
                    </a:lnTo>
                    <a:lnTo>
                      <a:pt x="546" y="311"/>
                    </a:lnTo>
                    <a:lnTo>
                      <a:pt x="542" y="312"/>
                    </a:lnTo>
                    <a:lnTo>
                      <a:pt x="539" y="311"/>
                    </a:lnTo>
                    <a:lnTo>
                      <a:pt x="536" y="309"/>
                    </a:lnTo>
                    <a:lnTo>
                      <a:pt x="531" y="307"/>
                    </a:lnTo>
                    <a:lnTo>
                      <a:pt x="528" y="304"/>
                    </a:lnTo>
                    <a:lnTo>
                      <a:pt x="556" y="270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13" name="Freeform 810">
                <a:extLst>
                  <a:ext uri="{FF2B5EF4-FFF2-40B4-BE49-F238E27FC236}">
                    <a16:creationId xmlns:a16="http://schemas.microsoft.com/office/drawing/2014/main" id="{EE150093-281C-4D92-B89A-279C6F90A9E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72" y="1666"/>
                <a:ext cx="17" cy="24"/>
              </a:xfrm>
              <a:custGeom>
                <a:avLst/>
                <a:gdLst>
                  <a:gd name="T0" fmla="*/ 1 w 311"/>
                  <a:gd name="T1" fmla="*/ 0 h 458"/>
                  <a:gd name="T2" fmla="*/ 1 w 311"/>
                  <a:gd name="T3" fmla="*/ 0 h 458"/>
                  <a:gd name="T4" fmla="*/ 1 w 311"/>
                  <a:gd name="T5" fmla="*/ 0 h 458"/>
                  <a:gd name="T6" fmla="*/ 1 w 311"/>
                  <a:gd name="T7" fmla="*/ 0 h 458"/>
                  <a:gd name="T8" fmla="*/ 1 w 311"/>
                  <a:gd name="T9" fmla="*/ 0 h 458"/>
                  <a:gd name="T10" fmla="*/ 1 w 311"/>
                  <a:gd name="T11" fmla="*/ 0 h 458"/>
                  <a:gd name="T12" fmla="*/ 1 w 311"/>
                  <a:gd name="T13" fmla="*/ 0 h 458"/>
                  <a:gd name="T14" fmla="*/ 1 w 311"/>
                  <a:gd name="T15" fmla="*/ 0 h 458"/>
                  <a:gd name="T16" fmla="*/ 1 w 311"/>
                  <a:gd name="T17" fmla="*/ 0 h 458"/>
                  <a:gd name="T18" fmla="*/ 1 w 311"/>
                  <a:gd name="T19" fmla="*/ 0 h 458"/>
                  <a:gd name="T20" fmla="*/ 1 w 311"/>
                  <a:gd name="T21" fmla="*/ 0 h 458"/>
                  <a:gd name="T22" fmla="*/ 1 w 311"/>
                  <a:gd name="T23" fmla="*/ 0 h 458"/>
                  <a:gd name="T24" fmla="*/ 1 w 311"/>
                  <a:gd name="T25" fmla="*/ 0 h 458"/>
                  <a:gd name="T26" fmla="*/ 1 w 311"/>
                  <a:gd name="T27" fmla="*/ 1 h 458"/>
                  <a:gd name="T28" fmla="*/ 1 w 311"/>
                  <a:gd name="T29" fmla="*/ 1 h 458"/>
                  <a:gd name="T30" fmla="*/ 1 w 311"/>
                  <a:gd name="T31" fmla="*/ 1 h 458"/>
                  <a:gd name="T32" fmla="*/ 1 w 311"/>
                  <a:gd name="T33" fmla="*/ 1 h 458"/>
                  <a:gd name="T34" fmla="*/ 1 w 311"/>
                  <a:gd name="T35" fmla="*/ 1 h 458"/>
                  <a:gd name="T36" fmla="*/ 1 w 311"/>
                  <a:gd name="T37" fmla="*/ 1 h 458"/>
                  <a:gd name="T38" fmla="*/ 1 w 311"/>
                  <a:gd name="T39" fmla="*/ 1 h 458"/>
                  <a:gd name="T40" fmla="*/ 1 w 311"/>
                  <a:gd name="T41" fmla="*/ 1 h 458"/>
                  <a:gd name="T42" fmla="*/ 1 w 311"/>
                  <a:gd name="T43" fmla="*/ 1 h 458"/>
                  <a:gd name="T44" fmla="*/ 1 w 311"/>
                  <a:gd name="T45" fmla="*/ 0 h 458"/>
                  <a:gd name="T46" fmla="*/ 1 w 311"/>
                  <a:gd name="T47" fmla="*/ 0 h 458"/>
                  <a:gd name="T48" fmla="*/ 1 w 311"/>
                  <a:gd name="T49" fmla="*/ 0 h 458"/>
                  <a:gd name="T50" fmla="*/ 1 w 311"/>
                  <a:gd name="T51" fmla="*/ 0 h 458"/>
                  <a:gd name="T52" fmla="*/ 1 w 311"/>
                  <a:gd name="T53" fmla="*/ 1 h 458"/>
                  <a:gd name="T54" fmla="*/ 1 w 311"/>
                  <a:gd name="T55" fmla="*/ 1 h 458"/>
                  <a:gd name="T56" fmla="*/ 1 w 311"/>
                  <a:gd name="T57" fmla="*/ 1 h 458"/>
                  <a:gd name="T58" fmla="*/ 1 w 311"/>
                  <a:gd name="T59" fmla="*/ 1 h 458"/>
                  <a:gd name="T60" fmla="*/ 1 w 311"/>
                  <a:gd name="T61" fmla="*/ 1 h 458"/>
                  <a:gd name="T62" fmla="*/ 0 w 311"/>
                  <a:gd name="T63" fmla="*/ 1 h 458"/>
                  <a:gd name="T64" fmla="*/ 0 w 311"/>
                  <a:gd name="T65" fmla="*/ 1 h 458"/>
                  <a:gd name="T66" fmla="*/ 0 w 311"/>
                  <a:gd name="T67" fmla="*/ 1 h 458"/>
                  <a:gd name="T68" fmla="*/ 0 w 311"/>
                  <a:gd name="T69" fmla="*/ 1 h 458"/>
                  <a:gd name="T70" fmla="*/ 0 w 311"/>
                  <a:gd name="T71" fmla="*/ 1 h 458"/>
                  <a:gd name="T72" fmla="*/ 0 w 311"/>
                  <a:gd name="T73" fmla="*/ 1 h 458"/>
                  <a:gd name="T74" fmla="*/ 1 w 311"/>
                  <a:gd name="T75" fmla="*/ 1 h 458"/>
                  <a:gd name="T76" fmla="*/ 0 w 311"/>
                  <a:gd name="T77" fmla="*/ 1 h 458"/>
                  <a:gd name="T78" fmla="*/ 0 w 311"/>
                  <a:gd name="T79" fmla="*/ 1 h 458"/>
                  <a:gd name="T80" fmla="*/ 0 w 311"/>
                  <a:gd name="T81" fmla="*/ 1 h 458"/>
                  <a:gd name="T82" fmla="*/ 0 w 311"/>
                  <a:gd name="T83" fmla="*/ 1 h 458"/>
                  <a:gd name="T84" fmla="*/ 0 w 311"/>
                  <a:gd name="T85" fmla="*/ 1 h 458"/>
                  <a:gd name="T86" fmla="*/ 0 w 311"/>
                  <a:gd name="T87" fmla="*/ 1 h 458"/>
                  <a:gd name="T88" fmla="*/ 0 w 311"/>
                  <a:gd name="T89" fmla="*/ 1 h 458"/>
                  <a:gd name="T90" fmla="*/ 0 w 311"/>
                  <a:gd name="T91" fmla="*/ 1 h 458"/>
                  <a:gd name="T92" fmla="*/ 0 w 311"/>
                  <a:gd name="T93" fmla="*/ 1 h 458"/>
                  <a:gd name="T94" fmla="*/ 0 w 311"/>
                  <a:gd name="T95" fmla="*/ 1 h 458"/>
                  <a:gd name="T96" fmla="*/ 0 w 311"/>
                  <a:gd name="T97" fmla="*/ 1 h 458"/>
                  <a:gd name="T98" fmla="*/ 0 w 311"/>
                  <a:gd name="T99" fmla="*/ 1 h 458"/>
                  <a:gd name="T100" fmla="*/ 0 w 311"/>
                  <a:gd name="T101" fmla="*/ 1 h 458"/>
                  <a:gd name="T102" fmla="*/ 0 w 311"/>
                  <a:gd name="T103" fmla="*/ 1 h 458"/>
                  <a:gd name="T104" fmla="*/ 0 w 311"/>
                  <a:gd name="T105" fmla="*/ 1 h 458"/>
                  <a:gd name="T106" fmla="*/ 0 w 311"/>
                  <a:gd name="T107" fmla="*/ 1 h 458"/>
                  <a:gd name="T108" fmla="*/ 0 w 311"/>
                  <a:gd name="T109" fmla="*/ 1 h 458"/>
                  <a:gd name="T110" fmla="*/ 0 w 311"/>
                  <a:gd name="T111" fmla="*/ 1 h 458"/>
                  <a:gd name="T112" fmla="*/ 0 w 311"/>
                  <a:gd name="T113" fmla="*/ 1 h 45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11" h="458">
                    <a:moveTo>
                      <a:pt x="266" y="19"/>
                    </a:moveTo>
                    <a:lnTo>
                      <a:pt x="267" y="15"/>
                    </a:lnTo>
                    <a:lnTo>
                      <a:pt x="268" y="11"/>
                    </a:lnTo>
                    <a:lnTo>
                      <a:pt x="269" y="8"/>
                    </a:lnTo>
                    <a:lnTo>
                      <a:pt x="271" y="5"/>
                    </a:lnTo>
                    <a:lnTo>
                      <a:pt x="274" y="2"/>
                    </a:lnTo>
                    <a:lnTo>
                      <a:pt x="278" y="1"/>
                    </a:lnTo>
                    <a:lnTo>
                      <a:pt x="284" y="0"/>
                    </a:lnTo>
                    <a:lnTo>
                      <a:pt x="291" y="0"/>
                    </a:lnTo>
                    <a:lnTo>
                      <a:pt x="298" y="1"/>
                    </a:lnTo>
                    <a:lnTo>
                      <a:pt x="303" y="3"/>
                    </a:lnTo>
                    <a:lnTo>
                      <a:pt x="307" y="6"/>
                    </a:lnTo>
                    <a:lnTo>
                      <a:pt x="309" y="9"/>
                    </a:lnTo>
                    <a:lnTo>
                      <a:pt x="310" y="12"/>
                    </a:lnTo>
                    <a:lnTo>
                      <a:pt x="311" y="16"/>
                    </a:lnTo>
                    <a:lnTo>
                      <a:pt x="310" y="20"/>
                    </a:lnTo>
                    <a:lnTo>
                      <a:pt x="310" y="25"/>
                    </a:lnTo>
                    <a:lnTo>
                      <a:pt x="266" y="19"/>
                    </a:lnTo>
                    <a:close/>
                    <a:moveTo>
                      <a:pt x="310" y="25"/>
                    </a:moveTo>
                    <a:lnTo>
                      <a:pt x="309" y="34"/>
                    </a:lnTo>
                    <a:lnTo>
                      <a:pt x="305" y="59"/>
                    </a:lnTo>
                    <a:lnTo>
                      <a:pt x="302" y="77"/>
                    </a:lnTo>
                    <a:lnTo>
                      <a:pt x="298" y="95"/>
                    </a:lnTo>
                    <a:lnTo>
                      <a:pt x="293" y="116"/>
                    </a:lnTo>
                    <a:lnTo>
                      <a:pt x="287" y="137"/>
                    </a:lnTo>
                    <a:lnTo>
                      <a:pt x="281" y="159"/>
                    </a:lnTo>
                    <a:lnTo>
                      <a:pt x="272" y="180"/>
                    </a:lnTo>
                    <a:lnTo>
                      <a:pt x="264" y="201"/>
                    </a:lnTo>
                    <a:lnTo>
                      <a:pt x="254" y="219"/>
                    </a:lnTo>
                    <a:lnTo>
                      <a:pt x="249" y="227"/>
                    </a:lnTo>
                    <a:lnTo>
                      <a:pt x="244" y="235"/>
                    </a:lnTo>
                    <a:lnTo>
                      <a:pt x="238" y="242"/>
                    </a:lnTo>
                    <a:lnTo>
                      <a:pt x="231" y="249"/>
                    </a:lnTo>
                    <a:lnTo>
                      <a:pt x="224" y="255"/>
                    </a:lnTo>
                    <a:lnTo>
                      <a:pt x="218" y="259"/>
                    </a:lnTo>
                    <a:lnTo>
                      <a:pt x="211" y="263"/>
                    </a:lnTo>
                    <a:lnTo>
                      <a:pt x="203" y="265"/>
                    </a:lnTo>
                    <a:lnTo>
                      <a:pt x="192" y="222"/>
                    </a:lnTo>
                    <a:lnTo>
                      <a:pt x="198" y="221"/>
                    </a:lnTo>
                    <a:lnTo>
                      <a:pt x="202" y="218"/>
                    </a:lnTo>
                    <a:lnTo>
                      <a:pt x="206" y="215"/>
                    </a:lnTo>
                    <a:lnTo>
                      <a:pt x="211" y="210"/>
                    </a:lnTo>
                    <a:lnTo>
                      <a:pt x="218" y="198"/>
                    </a:lnTo>
                    <a:lnTo>
                      <a:pt x="226" y="185"/>
                    </a:lnTo>
                    <a:lnTo>
                      <a:pt x="232" y="170"/>
                    </a:lnTo>
                    <a:lnTo>
                      <a:pt x="239" y="152"/>
                    </a:lnTo>
                    <a:lnTo>
                      <a:pt x="244" y="135"/>
                    </a:lnTo>
                    <a:lnTo>
                      <a:pt x="249" y="117"/>
                    </a:lnTo>
                    <a:lnTo>
                      <a:pt x="257" y="81"/>
                    </a:lnTo>
                    <a:lnTo>
                      <a:pt x="262" y="49"/>
                    </a:lnTo>
                    <a:lnTo>
                      <a:pt x="265" y="28"/>
                    </a:lnTo>
                    <a:lnTo>
                      <a:pt x="266" y="19"/>
                    </a:lnTo>
                    <a:lnTo>
                      <a:pt x="310" y="25"/>
                    </a:lnTo>
                    <a:close/>
                    <a:moveTo>
                      <a:pt x="192" y="223"/>
                    </a:moveTo>
                    <a:lnTo>
                      <a:pt x="198" y="221"/>
                    </a:lnTo>
                    <a:lnTo>
                      <a:pt x="192" y="222"/>
                    </a:lnTo>
                    <a:lnTo>
                      <a:pt x="198" y="243"/>
                    </a:lnTo>
                    <a:lnTo>
                      <a:pt x="192" y="223"/>
                    </a:lnTo>
                    <a:close/>
                    <a:moveTo>
                      <a:pt x="203" y="265"/>
                    </a:moveTo>
                    <a:lnTo>
                      <a:pt x="195" y="268"/>
                    </a:lnTo>
                    <a:lnTo>
                      <a:pt x="185" y="272"/>
                    </a:lnTo>
                    <a:lnTo>
                      <a:pt x="176" y="278"/>
                    </a:lnTo>
                    <a:lnTo>
                      <a:pt x="166" y="285"/>
                    </a:lnTo>
                    <a:lnTo>
                      <a:pt x="157" y="294"/>
                    </a:lnTo>
                    <a:lnTo>
                      <a:pt x="146" y="302"/>
                    </a:lnTo>
                    <a:lnTo>
                      <a:pt x="136" y="312"/>
                    </a:lnTo>
                    <a:lnTo>
                      <a:pt x="127" y="322"/>
                    </a:lnTo>
                    <a:lnTo>
                      <a:pt x="94" y="293"/>
                    </a:lnTo>
                    <a:lnTo>
                      <a:pt x="107" y="280"/>
                    </a:lnTo>
                    <a:lnTo>
                      <a:pt x="118" y="269"/>
                    </a:lnTo>
                    <a:lnTo>
                      <a:pt x="130" y="258"/>
                    </a:lnTo>
                    <a:lnTo>
                      <a:pt x="143" y="248"/>
                    </a:lnTo>
                    <a:lnTo>
                      <a:pt x="156" y="239"/>
                    </a:lnTo>
                    <a:lnTo>
                      <a:pt x="168" y="232"/>
                    </a:lnTo>
                    <a:lnTo>
                      <a:pt x="180" y="226"/>
                    </a:lnTo>
                    <a:lnTo>
                      <a:pt x="192" y="223"/>
                    </a:lnTo>
                    <a:lnTo>
                      <a:pt x="203" y="265"/>
                    </a:lnTo>
                    <a:close/>
                    <a:moveTo>
                      <a:pt x="127" y="322"/>
                    </a:moveTo>
                    <a:lnTo>
                      <a:pt x="114" y="338"/>
                    </a:lnTo>
                    <a:lnTo>
                      <a:pt x="100" y="354"/>
                    </a:lnTo>
                    <a:lnTo>
                      <a:pt x="88" y="370"/>
                    </a:lnTo>
                    <a:lnTo>
                      <a:pt x="77" y="387"/>
                    </a:lnTo>
                    <a:lnTo>
                      <a:pt x="67" y="402"/>
                    </a:lnTo>
                    <a:lnTo>
                      <a:pt x="57" y="417"/>
                    </a:lnTo>
                    <a:lnTo>
                      <a:pt x="49" y="431"/>
                    </a:lnTo>
                    <a:lnTo>
                      <a:pt x="43" y="444"/>
                    </a:lnTo>
                    <a:lnTo>
                      <a:pt x="4" y="426"/>
                    </a:lnTo>
                    <a:lnTo>
                      <a:pt x="10" y="411"/>
                    </a:lnTo>
                    <a:lnTo>
                      <a:pt x="18" y="396"/>
                    </a:lnTo>
                    <a:lnTo>
                      <a:pt x="29" y="380"/>
                    </a:lnTo>
                    <a:lnTo>
                      <a:pt x="40" y="362"/>
                    </a:lnTo>
                    <a:lnTo>
                      <a:pt x="52" y="345"/>
                    </a:lnTo>
                    <a:lnTo>
                      <a:pt x="66" y="327"/>
                    </a:lnTo>
                    <a:lnTo>
                      <a:pt x="80" y="310"/>
                    </a:lnTo>
                    <a:lnTo>
                      <a:pt x="94" y="293"/>
                    </a:lnTo>
                    <a:lnTo>
                      <a:pt x="127" y="322"/>
                    </a:lnTo>
                    <a:close/>
                    <a:moveTo>
                      <a:pt x="43" y="444"/>
                    </a:moveTo>
                    <a:lnTo>
                      <a:pt x="42" y="447"/>
                    </a:lnTo>
                    <a:lnTo>
                      <a:pt x="40" y="451"/>
                    </a:lnTo>
                    <a:lnTo>
                      <a:pt x="38" y="454"/>
                    </a:lnTo>
                    <a:lnTo>
                      <a:pt x="35" y="456"/>
                    </a:lnTo>
                    <a:lnTo>
                      <a:pt x="31" y="457"/>
                    </a:lnTo>
                    <a:lnTo>
                      <a:pt x="27" y="458"/>
                    </a:lnTo>
                    <a:lnTo>
                      <a:pt x="22" y="457"/>
                    </a:lnTo>
                    <a:lnTo>
                      <a:pt x="14" y="454"/>
                    </a:lnTo>
                    <a:lnTo>
                      <a:pt x="8" y="451"/>
                    </a:lnTo>
                    <a:lnTo>
                      <a:pt x="4" y="447"/>
                    </a:lnTo>
                    <a:lnTo>
                      <a:pt x="1" y="444"/>
                    </a:lnTo>
                    <a:lnTo>
                      <a:pt x="0" y="440"/>
                    </a:lnTo>
                    <a:lnTo>
                      <a:pt x="0" y="437"/>
                    </a:lnTo>
                    <a:lnTo>
                      <a:pt x="1" y="433"/>
                    </a:lnTo>
                    <a:lnTo>
                      <a:pt x="2" y="429"/>
                    </a:lnTo>
                    <a:lnTo>
                      <a:pt x="4" y="426"/>
                    </a:lnTo>
                    <a:lnTo>
                      <a:pt x="43" y="444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14" name="Freeform 811">
                <a:extLst>
                  <a:ext uri="{FF2B5EF4-FFF2-40B4-BE49-F238E27FC236}">
                    <a16:creationId xmlns:a16="http://schemas.microsoft.com/office/drawing/2014/main" id="{1A1F88B2-E470-47E6-B0AD-524C9CA4673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5" y="1653"/>
                <a:ext cx="5" cy="14"/>
              </a:xfrm>
              <a:custGeom>
                <a:avLst/>
                <a:gdLst>
                  <a:gd name="T0" fmla="*/ 0 w 94"/>
                  <a:gd name="T1" fmla="*/ 0 h 268"/>
                  <a:gd name="T2" fmla="*/ 0 w 94"/>
                  <a:gd name="T3" fmla="*/ 0 h 268"/>
                  <a:gd name="T4" fmla="*/ 0 w 94"/>
                  <a:gd name="T5" fmla="*/ 0 h 268"/>
                  <a:gd name="T6" fmla="*/ 0 w 94"/>
                  <a:gd name="T7" fmla="*/ 0 h 268"/>
                  <a:gd name="T8" fmla="*/ 0 w 94"/>
                  <a:gd name="T9" fmla="*/ 0 h 268"/>
                  <a:gd name="T10" fmla="*/ 0 w 94"/>
                  <a:gd name="T11" fmla="*/ 0 h 268"/>
                  <a:gd name="T12" fmla="*/ 0 w 94"/>
                  <a:gd name="T13" fmla="*/ 0 h 268"/>
                  <a:gd name="T14" fmla="*/ 0 w 94"/>
                  <a:gd name="T15" fmla="*/ 0 h 268"/>
                  <a:gd name="T16" fmla="*/ 0 w 94"/>
                  <a:gd name="T17" fmla="*/ 0 h 268"/>
                  <a:gd name="T18" fmla="*/ 0 w 94"/>
                  <a:gd name="T19" fmla="*/ 0 h 268"/>
                  <a:gd name="T20" fmla="*/ 0 w 94"/>
                  <a:gd name="T21" fmla="*/ 0 h 268"/>
                  <a:gd name="T22" fmla="*/ 0 w 94"/>
                  <a:gd name="T23" fmla="*/ 0 h 268"/>
                  <a:gd name="T24" fmla="*/ 0 w 94"/>
                  <a:gd name="T25" fmla="*/ 0 h 268"/>
                  <a:gd name="T26" fmla="*/ 0 w 94"/>
                  <a:gd name="T27" fmla="*/ 0 h 268"/>
                  <a:gd name="T28" fmla="*/ 0 w 94"/>
                  <a:gd name="T29" fmla="*/ 0 h 268"/>
                  <a:gd name="T30" fmla="*/ 0 w 94"/>
                  <a:gd name="T31" fmla="*/ 0 h 268"/>
                  <a:gd name="T32" fmla="*/ 0 w 94"/>
                  <a:gd name="T33" fmla="*/ 0 h 268"/>
                  <a:gd name="T34" fmla="*/ 0 w 94"/>
                  <a:gd name="T35" fmla="*/ 0 h 268"/>
                  <a:gd name="T36" fmla="*/ 0 w 94"/>
                  <a:gd name="T37" fmla="*/ 0 h 268"/>
                  <a:gd name="T38" fmla="*/ 0 w 94"/>
                  <a:gd name="T39" fmla="*/ 0 h 268"/>
                  <a:gd name="T40" fmla="*/ 0 w 94"/>
                  <a:gd name="T41" fmla="*/ 0 h 268"/>
                  <a:gd name="T42" fmla="*/ 0 w 94"/>
                  <a:gd name="T43" fmla="*/ 0 h 268"/>
                  <a:gd name="T44" fmla="*/ 0 w 94"/>
                  <a:gd name="T45" fmla="*/ 0 h 268"/>
                  <a:gd name="T46" fmla="*/ 0 w 94"/>
                  <a:gd name="T47" fmla="*/ 0 h 268"/>
                  <a:gd name="T48" fmla="*/ 0 w 94"/>
                  <a:gd name="T49" fmla="*/ 0 h 268"/>
                  <a:gd name="T50" fmla="*/ 0 w 94"/>
                  <a:gd name="T51" fmla="*/ 1 h 268"/>
                  <a:gd name="T52" fmla="*/ 0 w 94"/>
                  <a:gd name="T53" fmla="*/ 1 h 268"/>
                  <a:gd name="T54" fmla="*/ 0 w 94"/>
                  <a:gd name="T55" fmla="*/ 1 h 268"/>
                  <a:gd name="T56" fmla="*/ 0 w 94"/>
                  <a:gd name="T57" fmla="*/ 1 h 268"/>
                  <a:gd name="T58" fmla="*/ 0 w 94"/>
                  <a:gd name="T59" fmla="*/ 1 h 268"/>
                  <a:gd name="T60" fmla="*/ 0 w 94"/>
                  <a:gd name="T61" fmla="*/ 1 h 268"/>
                  <a:gd name="T62" fmla="*/ 0 w 94"/>
                  <a:gd name="T63" fmla="*/ 1 h 268"/>
                  <a:gd name="T64" fmla="*/ 0 w 94"/>
                  <a:gd name="T65" fmla="*/ 1 h 268"/>
                  <a:gd name="T66" fmla="*/ 0 w 94"/>
                  <a:gd name="T67" fmla="*/ 0 h 268"/>
                  <a:gd name="T68" fmla="*/ 0 w 94"/>
                  <a:gd name="T69" fmla="*/ 0 h 268"/>
                  <a:gd name="T70" fmla="*/ 0 w 94"/>
                  <a:gd name="T71" fmla="*/ 0 h 268"/>
                  <a:gd name="T72" fmla="*/ 0 w 94"/>
                  <a:gd name="T73" fmla="*/ 0 h 268"/>
                  <a:gd name="T74" fmla="*/ 0 w 94"/>
                  <a:gd name="T75" fmla="*/ 0 h 268"/>
                  <a:gd name="T76" fmla="*/ 0 w 94"/>
                  <a:gd name="T77" fmla="*/ 0 h 268"/>
                  <a:gd name="T78" fmla="*/ 0 w 94"/>
                  <a:gd name="T79" fmla="*/ 0 h 268"/>
                  <a:gd name="T80" fmla="*/ 0 w 94"/>
                  <a:gd name="T81" fmla="*/ 0 h 268"/>
                  <a:gd name="T82" fmla="*/ 0 w 94"/>
                  <a:gd name="T83" fmla="*/ 1 h 268"/>
                  <a:gd name="T84" fmla="*/ 0 w 94"/>
                  <a:gd name="T85" fmla="*/ 1 h 268"/>
                  <a:gd name="T86" fmla="*/ 0 w 94"/>
                  <a:gd name="T87" fmla="*/ 1 h 268"/>
                  <a:gd name="T88" fmla="*/ 0 w 94"/>
                  <a:gd name="T89" fmla="*/ 1 h 268"/>
                  <a:gd name="T90" fmla="*/ 0 w 94"/>
                  <a:gd name="T91" fmla="*/ 1 h 268"/>
                  <a:gd name="T92" fmla="*/ 0 w 94"/>
                  <a:gd name="T93" fmla="*/ 1 h 268"/>
                  <a:gd name="T94" fmla="*/ 0 w 94"/>
                  <a:gd name="T95" fmla="*/ 1 h 268"/>
                  <a:gd name="T96" fmla="*/ 0 w 94"/>
                  <a:gd name="T97" fmla="*/ 1 h 268"/>
                  <a:gd name="T98" fmla="*/ 0 w 94"/>
                  <a:gd name="T99" fmla="*/ 1 h 268"/>
                  <a:gd name="T100" fmla="*/ 0 w 94"/>
                  <a:gd name="T101" fmla="*/ 1 h 268"/>
                  <a:gd name="T102" fmla="*/ 0 w 94"/>
                  <a:gd name="T103" fmla="*/ 1 h 268"/>
                  <a:gd name="T104" fmla="*/ 0 w 94"/>
                  <a:gd name="T105" fmla="*/ 1 h 268"/>
                  <a:gd name="T106" fmla="*/ 0 w 94"/>
                  <a:gd name="T107" fmla="*/ 1 h 268"/>
                  <a:gd name="T108" fmla="*/ 0 w 94"/>
                  <a:gd name="T109" fmla="*/ 1 h 268"/>
                  <a:gd name="T110" fmla="*/ 0 w 94"/>
                  <a:gd name="T111" fmla="*/ 1 h 268"/>
                  <a:gd name="T112" fmla="*/ 0 w 94"/>
                  <a:gd name="T113" fmla="*/ 1 h 268"/>
                  <a:gd name="T114" fmla="*/ 0 w 94"/>
                  <a:gd name="T115" fmla="*/ 1 h 268"/>
                  <a:gd name="T116" fmla="*/ 0 w 94"/>
                  <a:gd name="T117" fmla="*/ 1 h 26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94" h="268">
                    <a:moveTo>
                      <a:pt x="3" y="31"/>
                    </a:moveTo>
                    <a:lnTo>
                      <a:pt x="2" y="28"/>
                    </a:lnTo>
                    <a:lnTo>
                      <a:pt x="1" y="24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4" y="10"/>
                    </a:lnTo>
                    <a:lnTo>
                      <a:pt x="10" y="7"/>
                    </a:lnTo>
                    <a:lnTo>
                      <a:pt x="16" y="3"/>
                    </a:lnTo>
                    <a:lnTo>
                      <a:pt x="23" y="0"/>
                    </a:lnTo>
                    <a:lnTo>
                      <a:pt x="28" y="0"/>
                    </a:lnTo>
                    <a:lnTo>
                      <a:pt x="32" y="0"/>
                    </a:lnTo>
                    <a:lnTo>
                      <a:pt x="36" y="3"/>
                    </a:lnTo>
                    <a:lnTo>
                      <a:pt x="38" y="5"/>
                    </a:lnTo>
                    <a:lnTo>
                      <a:pt x="41" y="8"/>
                    </a:lnTo>
                    <a:lnTo>
                      <a:pt x="42" y="12"/>
                    </a:lnTo>
                    <a:lnTo>
                      <a:pt x="44" y="15"/>
                    </a:lnTo>
                    <a:lnTo>
                      <a:pt x="3" y="31"/>
                    </a:lnTo>
                    <a:close/>
                    <a:moveTo>
                      <a:pt x="44" y="15"/>
                    </a:moveTo>
                    <a:lnTo>
                      <a:pt x="46" y="21"/>
                    </a:lnTo>
                    <a:lnTo>
                      <a:pt x="52" y="35"/>
                    </a:lnTo>
                    <a:lnTo>
                      <a:pt x="60" y="59"/>
                    </a:lnTo>
                    <a:lnTo>
                      <a:pt x="69" y="89"/>
                    </a:lnTo>
                    <a:lnTo>
                      <a:pt x="78" y="123"/>
                    </a:lnTo>
                    <a:lnTo>
                      <a:pt x="86" y="162"/>
                    </a:lnTo>
                    <a:lnTo>
                      <a:pt x="89" y="183"/>
                    </a:lnTo>
                    <a:lnTo>
                      <a:pt x="91" y="203"/>
                    </a:lnTo>
                    <a:lnTo>
                      <a:pt x="94" y="225"/>
                    </a:lnTo>
                    <a:lnTo>
                      <a:pt x="94" y="245"/>
                    </a:lnTo>
                    <a:lnTo>
                      <a:pt x="50" y="245"/>
                    </a:lnTo>
                    <a:lnTo>
                      <a:pt x="50" y="226"/>
                    </a:lnTo>
                    <a:lnTo>
                      <a:pt x="47" y="206"/>
                    </a:lnTo>
                    <a:lnTo>
                      <a:pt x="45" y="187"/>
                    </a:lnTo>
                    <a:lnTo>
                      <a:pt x="42" y="168"/>
                    </a:lnTo>
                    <a:lnTo>
                      <a:pt x="35" y="133"/>
                    </a:lnTo>
                    <a:lnTo>
                      <a:pt x="27" y="100"/>
                    </a:lnTo>
                    <a:lnTo>
                      <a:pt x="18" y="72"/>
                    </a:lnTo>
                    <a:lnTo>
                      <a:pt x="11" y="51"/>
                    </a:lnTo>
                    <a:lnTo>
                      <a:pt x="5" y="36"/>
                    </a:lnTo>
                    <a:lnTo>
                      <a:pt x="3" y="31"/>
                    </a:lnTo>
                    <a:lnTo>
                      <a:pt x="44" y="15"/>
                    </a:lnTo>
                    <a:close/>
                    <a:moveTo>
                      <a:pt x="94" y="245"/>
                    </a:moveTo>
                    <a:lnTo>
                      <a:pt x="94" y="249"/>
                    </a:lnTo>
                    <a:lnTo>
                      <a:pt x="94" y="253"/>
                    </a:lnTo>
                    <a:lnTo>
                      <a:pt x="92" y="257"/>
                    </a:lnTo>
                    <a:lnTo>
                      <a:pt x="90" y="260"/>
                    </a:lnTo>
                    <a:lnTo>
                      <a:pt x="88" y="263"/>
                    </a:lnTo>
                    <a:lnTo>
                      <a:pt x="84" y="266"/>
                    </a:lnTo>
                    <a:lnTo>
                      <a:pt x="79" y="267"/>
                    </a:lnTo>
                    <a:lnTo>
                      <a:pt x="72" y="268"/>
                    </a:lnTo>
                    <a:lnTo>
                      <a:pt x="65" y="267"/>
                    </a:lnTo>
                    <a:lnTo>
                      <a:pt x="59" y="266"/>
                    </a:lnTo>
                    <a:lnTo>
                      <a:pt x="55" y="263"/>
                    </a:lnTo>
                    <a:lnTo>
                      <a:pt x="53" y="260"/>
                    </a:lnTo>
                    <a:lnTo>
                      <a:pt x="51" y="257"/>
                    </a:lnTo>
                    <a:lnTo>
                      <a:pt x="51" y="253"/>
                    </a:lnTo>
                    <a:lnTo>
                      <a:pt x="50" y="249"/>
                    </a:lnTo>
                    <a:lnTo>
                      <a:pt x="50" y="245"/>
                    </a:lnTo>
                    <a:lnTo>
                      <a:pt x="94" y="245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15" name="Freeform 812">
                <a:extLst>
                  <a:ext uri="{FF2B5EF4-FFF2-40B4-BE49-F238E27FC236}">
                    <a16:creationId xmlns:a16="http://schemas.microsoft.com/office/drawing/2014/main" id="{073B967F-A70D-47E2-8B15-F7CEFB2B072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50" y="1686"/>
                <a:ext cx="14" cy="48"/>
              </a:xfrm>
              <a:custGeom>
                <a:avLst/>
                <a:gdLst>
                  <a:gd name="T0" fmla="*/ 0 w 262"/>
                  <a:gd name="T1" fmla="*/ 0 h 907"/>
                  <a:gd name="T2" fmla="*/ 0 w 262"/>
                  <a:gd name="T3" fmla="*/ 0 h 907"/>
                  <a:gd name="T4" fmla="*/ 0 w 262"/>
                  <a:gd name="T5" fmla="*/ 0 h 907"/>
                  <a:gd name="T6" fmla="*/ 0 w 262"/>
                  <a:gd name="T7" fmla="*/ 0 h 907"/>
                  <a:gd name="T8" fmla="*/ 0 w 262"/>
                  <a:gd name="T9" fmla="*/ 0 h 907"/>
                  <a:gd name="T10" fmla="*/ 0 w 262"/>
                  <a:gd name="T11" fmla="*/ 0 h 907"/>
                  <a:gd name="T12" fmla="*/ 0 w 262"/>
                  <a:gd name="T13" fmla="*/ 0 h 907"/>
                  <a:gd name="T14" fmla="*/ 0 w 262"/>
                  <a:gd name="T15" fmla="*/ 0 h 907"/>
                  <a:gd name="T16" fmla="*/ 0 w 262"/>
                  <a:gd name="T17" fmla="*/ 0 h 907"/>
                  <a:gd name="T18" fmla="*/ 0 w 262"/>
                  <a:gd name="T19" fmla="*/ 0 h 907"/>
                  <a:gd name="T20" fmla="*/ 0 w 262"/>
                  <a:gd name="T21" fmla="*/ 0 h 907"/>
                  <a:gd name="T22" fmla="*/ 0 w 262"/>
                  <a:gd name="T23" fmla="*/ 0 h 907"/>
                  <a:gd name="T24" fmla="*/ 0 w 262"/>
                  <a:gd name="T25" fmla="*/ 0 h 907"/>
                  <a:gd name="T26" fmla="*/ 0 w 262"/>
                  <a:gd name="T27" fmla="*/ 1 h 907"/>
                  <a:gd name="T28" fmla="*/ 1 w 262"/>
                  <a:gd name="T29" fmla="*/ 1 h 907"/>
                  <a:gd name="T30" fmla="*/ 1 w 262"/>
                  <a:gd name="T31" fmla="*/ 1 h 907"/>
                  <a:gd name="T32" fmla="*/ 0 w 262"/>
                  <a:gd name="T33" fmla="*/ 1 h 907"/>
                  <a:gd name="T34" fmla="*/ 0 w 262"/>
                  <a:gd name="T35" fmla="*/ 1 h 907"/>
                  <a:gd name="T36" fmla="*/ 0 w 262"/>
                  <a:gd name="T37" fmla="*/ 0 h 907"/>
                  <a:gd name="T38" fmla="*/ 0 w 262"/>
                  <a:gd name="T39" fmla="*/ 0 h 907"/>
                  <a:gd name="T40" fmla="*/ 0 w 262"/>
                  <a:gd name="T41" fmla="*/ 0 h 907"/>
                  <a:gd name="T42" fmla="*/ 0 w 262"/>
                  <a:gd name="T43" fmla="*/ 0 h 907"/>
                  <a:gd name="T44" fmla="*/ 1 w 262"/>
                  <a:gd name="T45" fmla="*/ 1 h 907"/>
                  <a:gd name="T46" fmla="*/ 1 w 262"/>
                  <a:gd name="T47" fmla="*/ 1 h 907"/>
                  <a:gd name="T48" fmla="*/ 1 w 262"/>
                  <a:gd name="T49" fmla="*/ 1 h 907"/>
                  <a:gd name="T50" fmla="*/ 1 w 262"/>
                  <a:gd name="T51" fmla="*/ 1 h 907"/>
                  <a:gd name="T52" fmla="*/ 1 w 262"/>
                  <a:gd name="T53" fmla="*/ 1 h 907"/>
                  <a:gd name="T54" fmla="*/ 1 w 262"/>
                  <a:gd name="T55" fmla="*/ 1 h 907"/>
                  <a:gd name="T56" fmla="*/ 1 w 262"/>
                  <a:gd name="T57" fmla="*/ 1 h 907"/>
                  <a:gd name="T58" fmla="*/ 1 w 262"/>
                  <a:gd name="T59" fmla="*/ 1 h 907"/>
                  <a:gd name="T60" fmla="*/ 1 w 262"/>
                  <a:gd name="T61" fmla="*/ 2 h 907"/>
                  <a:gd name="T62" fmla="*/ 1 w 262"/>
                  <a:gd name="T63" fmla="*/ 2 h 907"/>
                  <a:gd name="T64" fmla="*/ 1 w 262"/>
                  <a:gd name="T65" fmla="*/ 2 h 907"/>
                  <a:gd name="T66" fmla="*/ 1 w 262"/>
                  <a:gd name="T67" fmla="*/ 2 h 907"/>
                  <a:gd name="T68" fmla="*/ 1 w 262"/>
                  <a:gd name="T69" fmla="*/ 1 h 907"/>
                  <a:gd name="T70" fmla="*/ 1 w 262"/>
                  <a:gd name="T71" fmla="*/ 1 h 907"/>
                  <a:gd name="T72" fmla="*/ 1 w 262"/>
                  <a:gd name="T73" fmla="*/ 1 h 907"/>
                  <a:gd name="T74" fmla="*/ 1 w 262"/>
                  <a:gd name="T75" fmla="*/ 1 h 907"/>
                  <a:gd name="T76" fmla="*/ 1 w 262"/>
                  <a:gd name="T77" fmla="*/ 1 h 907"/>
                  <a:gd name="T78" fmla="*/ 1 w 262"/>
                  <a:gd name="T79" fmla="*/ 1 h 907"/>
                  <a:gd name="T80" fmla="*/ 1 w 262"/>
                  <a:gd name="T81" fmla="*/ 2 h 907"/>
                  <a:gd name="T82" fmla="*/ 1 w 262"/>
                  <a:gd name="T83" fmla="*/ 2 h 907"/>
                  <a:gd name="T84" fmla="*/ 1 w 262"/>
                  <a:gd name="T85" fmla="*/ 2 h 907"/>
                  <a:gd name="T86" fmla="*/ 1 w 262"/>
                  <a:gd name="T87" fmla="*/ 2 h 907"/>
                  <a:gd name="T88" fmla="*/ 1 w 262"/>
                  <a:gd name="T89" fmla="*/ 2 h 907"/>
                  <a:gd name="T90" fmla="*/ 1 w 262"/>
                  <a:gd name="T91" fmla="*/ 2 h 907"/>
                  <a:gd name="T92" fmla="*/ 1 w 262"/>
                  <a:gd name="T93" fmla="*/ 2 h 907"/>
                  <a:gd name="T94" fmla="*/ 1 w 262"/>
                  <a:gd name="T95" fmla="*/ 2 h 907"/>
                  <a:gd name="T96" fmla="*/ 0 w 262"/>
                  <a:gd name="T97" fmla="*/ 2 h 907"/>
                  <a:gd name="T98" fmla="*/ 1 w 262"/>
                  <a:gd name="T99" fmla="*/ 2 h 907"/>
                  <a:gd name="T100" fmla="*/ 1 w 262"/>
                  <a:gd name="T101" fmla="*/ 2 h 907"/>
                  <a:gd name="T102" fmla="*/ 1 w 262"/>
                  <a:gd name="T103" fmla="*/ 2 h 907"/>
                  <a:gd name="T104" fmla="*/ 1 w 262"/>
                  <a:gd name="T105" fmla="*/ 2 h 907"/>
                  <a:gd name="T106" fmla="*/ 1 w 262"/>
                  <a:gd name="T107" fmla="*/ 2 h 907"/>
                  <a:gd name="T108" fmla="*/ 1 w 262"/>
                  <a:gd name="T109" fmla="*/ 2 h 907"/>
                  <a:gd name="T110" fmla="*/ 1 w 262"/>
                  <a:gd name="T111" fmla="*/ 3 h 907"/>
                  <a:gd name="T112" fmla="*/ 1 w 262"/>
                  <a:gd name="T113" fmla="*/ 3 h 907"/>
                  <a:gd name="T114" fmla="*/ 1 w 262"/>
                  <a:gd name="T115" fmla="*/ 3 h 907"/>
                  <a:gd name="T116" fmla="*/ 1 w 262"/>
                  <a:gd name="T117" fmla="*/ 3 h 907"/>
                  <a:gd name="T118" fmla="*/ 1 w 262"/>
                  <a:gd name="T119" fmla="*/ 3 h 907"/>
                  <a:gd name="T120" fmla="*/ 1 w 262"/>
                  <a:gd name="T121" fmla="*/ 2 h 907"/>
                  <a:gd name="T122" fmla="*/ 1 w 262"/>
                  <a:gd name="T123" fmla="*/ 2 h 90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62" h="907">
                    <a:moveTo>
                      <a:pt x="11" y="41"/>
                    </a:moveTo>
                    <a:lnTo>
                      <a:pt x="8" y="38"/>
                    </a:lnTo>
                    <a:lnTo>
                      <a:pt x="6" y="35"/>
                    </a:lnTo>
                    <a:lnTo>
                      <a:pt x="3" y="31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2" y="20"/>
                    </a:lnTo>
                    <a:lnTo>
                      <a:pt x="5" y="15"/>
                    </a:lnTo>
                    <a:lnTo>
                      <a:pt x="9" y="9"/>
                    </a:lnTo>
                    <a:lnTo>
                      <a:pt x="14" y="4"/>
                    </a:lnTo>
                    <a:lnTo>
                      <a:pt x="19" y="1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30" y="1"/>
                    </a:lnTo>
                    <a:lnTo>
                      <a:pt x="33" y="2"/>
                    </a:lnTo>
                    <a:lnTo>
                      <a:pt x="36" y="5"/>
                    </a:lnTo>
                    <a:lnTo>
                      <a:pt x="39" y="7"/>
                    </a:lnTo>
                    <a:lnTo>
                      <a:pt x="11" y="41"/>
                    </a:lnTo>
                    <a:close/>
                    <a:moveTo>
                      <a:pt x="39" y="7"/>
                    </a:moveTo>
                    <a:lnTo>
                      <a:pt x="42" y="10"/>
                    </a:lnTo>
                    <a:lnTo>
                      <a:pt x="53" y="20"/>
                    </a:lnTo>
                    <a:lnTo>
                      <a:pt x="68" y="40"/>
                    </a:lnTo>
                    <a:lnTo>
                      <a:pt x="89" y="70"/>
                    </a:lnTo>
                    <a:lnTo>
                      <a:pt x="102" y="91"/>
                    </a:lnTo>
                    <a:lnTo>
                      <a:pt x="115" y="114"/>
                    </a:lnTo>
                    <a:lnTo>
                      <a:pt x="130" y="141"/>
                    </a:lnTo>
                    <a:lnTo>
                      <a:pt x="148" y="173"/>
                    </a:lnTo>
                    <a:lnTo>
                      <a:pt x="165" y="208"/>
                    </a:lnTo>
                    <a:lnTo>
                      <a:pt x="185" y="249"/>
                    </a:lnTo>
                    <a:lnTo>
                      <a:pt x="205" y="294"/>
                    </a:lnTo>
                    <a:lnTo>
                      <a:pt x="227" y="345"/>
                    </a:lnTo>
                    <a:lnTo>
                      <a:pt x="187" y="361"/>
                    </a:lnTo>
                    <a:lnTo>
                      <a:pt x="165" y="313"/>
                    </a:lnTo>
                    <a:lnTo>
                      <a:pt x="146" y="270"/>
                    </a:lnTo>
                    <a:lnTo>
                      <a:pt x="127" y="231"/>
                    </a:lnTo>
                    <a:lnTo>
                      <a:pt x="111" y="196"/>
                    </a:lnTo>
                    <a:lnTo>
                      <a:pt x="95" y="167"/>
                    </a:lnTo>
                    <a:lnTo>
                      <a:pt x="80" y="140"/>
                    </a:lnTo>
                    <a:lnTo>
                      <a:pt x="67" y="117"/>
                    </a:lnTo>
                    <a:lnTo>
                      <a:pt x="56" y="99"/>
                    </a:lnTo>
                    <a:lnTo>
                      <a:pt x="36" y="70"/>
                    </a:lnTo>
                    <a:lnTo>
                      <a:pt x="22" y="52"/>
                    </a:lnTo>
                    <a:lnTo>
                      <a:pt x="14" y="43"/>
                    </a:lnTo>
                    <a:lnTo>
                      <a:pt x="11" y="41"/>
                    </a:lnTo>
                    <a:lnTo>
                      <a:pt x="39" y="7"/>
                    </a:lnTo>
                    <a:close/>
                    <a:moveTo>
                      <a:pt x="227" y="345"/>
                    </a:moveTo>
                    <a:lnTo>
                      <a:pt x="231" y="355"/>
                    </a:lnTo>
                    <a:lnTo>
                      <a:pt x="227" y="345"/>
                    </a:lnTo>
                    <a:lnTo>
                      <a:pt x="206" y="353"/>
                    </a:lnTo>
                    <a:lnTo>
                      <a:pt x="227" y="345"/>
                    </a:lnTo>
                    <a:close/>
                    <a:moveTo>
                      <a:pt x="227" y="345"/>
                    </a:moveTo>
                    <a:lnTo>
                      <a:pt x="236" y="367"/>
                    </a:lnTo>
                    <a:lnTo>
                      <a:pt x="243" y="389"/>
                    </a:lnTo>
                    <a:lnTo>
                      <a:pt x="249" y="410"/>
                    </a:lnTo>
                    <a:lnTo>
                      <a:pt x="254" y="430"/>
                    </a:lnTo>
                    <a:lnTo>
                      <a:pt x="257" y="449"/>
                    </a:lnTo>
                    <a:lnTo>
                      <a:pt x="259" y="467"/>
                    </a:lnTo>
                    <a:lnTo>
                      <a:pt x="262" y="485"/>
                    </a:lnTo>
                    <a:lnTo>
                      <a:pt x="262" y="502"/>
                    </a:lnTo>
                    <a:lnTo>
                      <a:pt x="260" y="520"/>
                    </a:lnTo>
                    <a:lnTo>
                      <a:pt x="259" y="536"/>
                    </a:lnTo>
                    <a:lnTo>
                      <a:pt x="257" y="552"/>
                    </a:lnTo>
                    <a:lnTo>
                      <a:pt x="255" y="568"/>
                    </a:lnTo>
                    <a:lnTo>
                      <a:pt x="249" y="599"/>
                    </a:lnTo>
                    <a:lnTo>
                      <a:pt x="242" y="631"/>
                    </a:lnTo>
                    <a:lnTo>
                      <a:pt x="199" y="622"/>
                    </a:lnTo>
                    <a:lnTo>
                      <a:pt x="206" y="592"/>
                    </a:lnTo>
                    <a:lnTo>
                      <a:pt x="211" y="564"/>
                    </a:lnTo>
                    <a:lnTo>
                      <a:pt x="213" y="549"/>
                    </a:lnTo>
                    <a:lnTo>
                      <a:pt x="215" y="534"/>
                    </a:lnTo>
                    <a:lnTo>
                      <a:pt x="216" y="520"/>
                    </a:lnTo>
                    <a:lnTo>
                      <a:pt x="218" y="504"/>
                    </a:lnTo>
                    <a:lnTo>
                      <a:pt x="216" y="488"/>
                    </a:lnTo>
                    <a:lnTo>
                      <a:pt x="215" y="473"/>
                    </a:lnTo>
                    <a:lnTo>
                      <a:pt x="213" y="455"/>
                    </a:lnTo>
                    <a:lnTo>
                      <a:pt x="210" y="438"/>
                    </a:lnTo>
                    <a:lnTo>
                      <a:pt x="206" y="420"/>
                    </a:lnTo>
                    <a:lnTo>
                      <a:pt x="201" y="401"/>
                    </a:lnTo>
                    <a:lnTo>
                      <a:pt x="195" y="381"/>
                    </a:lnTo>
                    <a:lnTo>
                      <a:pt x="187" y="361"/>
                    </a:lnTo>
                    <a:lnTo>
                      <a:pt x="227" y="345"/>
                    </a:lnTo>
                    <a:close/>
                    <a:moveTo>
                      <a:pt x="242" y="631"/>
                    </a:moveTo>
                    <a:lnTo>
                      <a:pt x="237" y="657"/>
                    </a:lnTo>
                    <a:lnTo>
                      <a:pt x="231" y="683"/>
                    </a:lnTo>
                    <a:lnTo>
                      <a:pt x="227" y="711"/>
                    </a:lnTo>
                    <a:lnTo>
                      <a:pt x="223" y="741"/>
                    </a:lnTo>
                    <a:lnTo>
                      <a:pt x="221" y="771"/>
                    </a:lnTo>
                    <a:lnTo>
                      <a:pt x="221" y="805"/>
                    </a:lnTo>
                    <a:lnTo>
                      <a:pt x="222" y="823"/>
                    </a:lnTo>
                    <a:lnTo>
                      <a:pt x="223" y="842"/>
                    </a:lnTo>
                    <a:lnTo>
                      <a:pt x="226" y="861"/>
                    </a:lnTo>
                    <a:lnTo>
                      <a:pt x="229" y="881"/>
                    </a:lnTo>
                    <a:lnTo>
                      <a:pt x="185" y="888"/>
                    </a:lnTo>
                    <a:lnTo>
                      <a:pt x="182" y="866"/>
                    </a:lnTo>
                    <a:lnTo>
                      <a:pt x="180" y="846"/>
                    </a:lnTo>
                    <a:lnTo>
                      <a:pt x="178" y="826"/>
                    </a:lnTo>
                    <a:lnTo>
                      <a:pt x="177" y="807"/>
                    </a:lnTo>
                    <a:lnTo>
                      <a:pt x="177" y="789"/>
                    </a:lnTo>
                    <a:lnTo>
                      <a:pt x="177" y="770"/>
                    </a:lnTo>
                    <a:lnTo>
                      <a:pt x="178" y="754"/>
                    </a:lnTo>
                    <a:lnTo>
                      <a:pt x="180" y="738"/>
                    </a:lnTo>
                    <a:lnTo>
                      <a:pt x="183" y="706"/>
                    </a:lnTo>
                    <a:lnTo>
                      <a:pt x="188" y="677"/>
                    </a:lnTo>
                    <a:lnTo>
                      <a:pt x="194" y="649"/>
                    </a:lnTo>
                    <a:lnTo>
                      <a:pt x="199" y="622"/>
                    </a:lnTo>
                    <a:lnTo>
                      <a:pt x="242" y="631"/>
                    </a:lnTo>
                    <a:close/>
                    <a:moveTo>
                      <a:pt x="229" y="881"/>
                    </a:moveTo>
                    <a:lnTo>
                      <a:pt x="229" y="885"/>
                    </a:lnTo>
                    <a:lnTo>
                      <a:pt x="229" y="889"/>
                    </a:lnTo>
                    <a:lnTo>
                      <a:pt x="229" y="893"/>
                    </a:lnTo>
                    <a:lnTo>
                      <a:pt x="228" y="896"/>
                    </a:lnTo>
                    <a:lnTo>
                      <a:pt x="226" y="900"/>
                    </a:lnTo>
                    <a:lnTo>
                      <a:pt x="223" y="902"/>
                    </a:lnTo>
                    <a:lnTo>
                      <a:pt x="218" y="904"/>
                    </a:lnTo>
                    <a:lnTo>
                      <a:pt x="210" y="906"/>
                    </a:lnTo>
                    <a:lnTo>
                      <a:pt x="203" y="907"/>
                    </a:lnTo>
                    <a:lnTo>
                      <a:pt x="197" y="906"/>
                    </a:lnTo>
                    <a:lnTo>
                      <a:pt x="193" y="905"/>
                    </a:lnTo>
                    <a:lnTo>
                      <a:pt x="190" y="902"/>
                    </a:lnTo>
                    <a:lnTo>
                      <a:pt x="188" y="899"/>
                    </a:lnTo>
                    <a:lnTo>
                      <a:pt x="187" y="896"/>
                    </a:lnTo>
                    <a:lnTo>
                      <a:pt x="186" y="892"/>
                    </a:lnTo>
                    <a:lnTo>
                      <a:pt x="185" y="888"/>
                    </a:lnTo>
                    <a:lnTo>
                      <a:pt x="229" y="881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16" name="Freeform 813">
                <a:extLst>
                  <a:ext uri="{FF2B5EF4-FFF2-40B4-BE49-F238E27FC236}">
                    <a16:creationId xmlns:a16="http://schemas.microsoft.com/office/drawing/2014/main" id="{F5D9FB96-4924-4758-8B76-39DDD507850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19" y="1691"/>
                <a:ext cx="11" cy="43"/>
              </a:xfrm>
              <a:custGeom>
                <a:avLst/>
                <a:gdLst>
                  <a:gd name="T0" fmla="*/ 0 w 205"/>
                  <a:gd name="T1" fmla="*/ 0 h 813"/>
                  <a:gd name="T2" fmla="*/ 0 w 205"/>
                  <a:gd name="T3" fmla="*/ 0 h 813"/>
                  <a:gd name="T4" fmla="*/ 0 w 205"/>
                  <a:gd name="T5" fmla="*/ 0 h 813"/>
                  <a:gd name="T6" fmla="*/ 0 w 205"/>
                  <a:gd name="T7" fmla="*/ 0 h 813"/>
                  <a:gd name="T8" fmla="*/ 0 w 205"/>
                  <a:gd name="T9" fmla="*/ 0 h 813"/>
                  <a:gd name="T10" fmla="*/ 1 w 205"/>
                  <a:gd name="T11" fmla="*/ 0 h 813"/>
                  <a:gd name="T12" fmla="*/ 1 w 205"/>
                  <a:gd name="T13" fmla="*/ 0 h 813"/>
                  <a:gd name="T14" fmla="*/ 1 w 205"/>
                  <a:gd name="T15" fmla="*/ 0 h 813"/>
                  <a:gd name="T16" fmla="*/ 0 w 205"/>
                  <a:gd name="T17" fmla="*/ 0 h 813"/>
                  <a:gd name="T18" fmla="*/ 1 w 205"/>
                  <a:gd name="T19" fmla="*/ 0 h 813"/>
                  <a:gd name="T20" fmla="*/ 1 w 205"/>
                  <a:gd name="T21" fmla="*/ 0 h 813"/>
                  <a:gd name="T22" fmla="*/ 1 w 205"/>
                  <a:gd name="T23" fmla="*/ 0 h 813"/>
                  <a:gd name="T24" fmla="*/ 1 w 205"/>
                  <a:gd name="T25" fmla="*/ 1 h 813"/>
                  <a:gd name="T26" fmla="*/ 1 w 205"/>
                  <a:gd name="T27" fmla="*/ 1 h 813"/>
                  <a:gd name="T28" fmla="*/ 1 w 205"/>
                  <a:gd name="T29" fmla="*/ 1 h 813"/>
                  <a:gd name="T30" fmla="*/ 1 w 205"/>
                  <a:gd name="T31" fmla="*/ 1 h 813"/>
                  <a:gd name="T32" fmla="*/ 0 w 205"/>
                  <a:gd name="T33" fmla="*/ 1 h 813"/>
                  <a:gd name="T34" fmla="*/ 0 w 205"/>
                  <a:gd name="T35" fmla="*/ 1 h 813"/>
                  <a:gd name="T36" fmla="*/ 0 w 205"/>
                  <a:gd name="T37" fmla="*/ 1 h 813"/>
                  <a:gd name="T38" fmla="*/ 0 w 205"/>
                  <a:gd name="T39" fmla="*/ 1 h 813"/>
                  <a:gd name="T40" fmla="*/ 0 w 205"/>
                  <a:gd name="T41" fmla="*/ 1 h 813"/>
                  <a:gd name="T42" fmla="*/ 0 w 205"/>
                  <a:gd name="T43" fmla="*/ 1 h 813"/>
                  <a:gd name="T44" fmla="*/ 0 w 205"/>
                  <a:gd name="T45" fmla="*/ 0 h 813"/>
                  <a:gd name="T46" fmla="*/ 0 w 205"/>
                  <a:gd name="T47" fmla="*/ 0 h 813"/>
                  <a:gd name="T48" fmla="*/ 0 w 205"/>
                  <a:gd name="T49" fmla="*/ 0 h 813"/>
                  <a:gd name="T50" fmla="*/ 0 w 205"/>
                  <a:gd name="T51" fmla="*/ 1 h 813"/>
                  <a:gd name="T52" fmla="*/ 0 w 205"/>
                  <a:gd name="T53" fmla="*/ 1 h 813"/>
                  <a:gd name="T54" fmla="*/ 0 w 205"/>
                  <a:gd name="T55" fmla="*/ 1 h 813"/>
                  <a:gd name="T56" fmla="*/ 0 w 205"/>
                  <a:gd name="T57" fmla="*/ 1 h 813"/>
                  <a:gd name="T58" fmla="*/ 0 w 205"/>
                  <a:gd name="T59" fmla="*/ 1 h 813"/>
                  <a:gd name="T60" fmla="*/ 0 w 205"/>
                  <a:gd name="T61" fmla="*/ 1 h 813"/>
                  <a:gd name="T62" fmla="*/ 0 w 205"/>
                  <a:gd name="T63" fmla="*/ 1 h 813"/>
                  <a:gd name="T64" fmla="*/ 0 w 205"/>
                  <a:gd name="T65" fmla="*/ 1 h 813"/>
                  <a:gd name="T66" fmla="*/ 0 w 205"/>
                  <a:gd name="T67" fmla="*/ 2 h 813"/>
                  <a:gd name="T68" fmla="*/ 0 w 205"/>
                  <a:gd name="T69" fmla="*/ 2 h 813"/>
                  <a:gd name="T70" fmla="*/ 0 w 205"/>
                  <a:gd name="T71" fmla="*/ 2 h 813"/>
                  <a:gd name="T72" fmla="*/ 0 w 205"/>
                  <a:gd name="T73" fmla="*/ 2 h 813"/>
                  <a:gd name="T74" fmla="*/ 0 w 205"/>
                  <a:gd name="T75" fmla="*/ 2 h 813"/>
                  <a:gd name="T76" fmla="*/ 0 w 205"/>
                  <a:gd name="T77" fmla="*/ 2 h 813"/>
                  <a:gd name="T78" fmla="*/ 0 w 205"/>
                  <a:gd name="T79" fmla="*/ 2 h 813"/>
                  <a:gd name="T80" fmla="*/ 0 w 205"/>
                  <a:gd name="T81" fmla="*/ 2 h 813"/>
                  <a:gd name="T82" fmla="*/ 0 w 205"/>
                  <a:gd name="T83" fmla="*/ 2 h 813"/>
                  <a:gd name="T84" fmla="*/ 0 w 205"/>
                  <a:gd name="T85" fmla="*/ 2 h 813"/>
                  <a:gd name="T86" fmla="*/ 0 w 205"/>
                  <a:gd name="T87" fmla="*/ 2 h 813"/>
                  <a:gd name="T88" fmla="*/ 0 w 205"/>
                  <a:gd name="T89" fmla="*/ 2 h 813"/>
                  <a:gd name="T90" fmla="*/ 0 w 205"/>
                  <a:gd name="T91" fmla="*/ 2 h 813"/>
                  <a:gd name="T92" fmla="*/ 0 w 205"/>
                  <a:gd name="T93" fmla="*/ 2 h 813"/>
                  <a:gd name="T94" fmla="*/ 0 w 205"/>
                  <a:gd name="T95" fmla="*/ 2 h 813"/>
                  <a:gd name="T96" fmla="*/ 0 w 205"/>
                  <a:gd name="T97" fmla="*/ 2 h 813"/>
                  <a:gd name="T98" fmla="*/ 0 w 205"/>
                  <a:gd name="T99" fmla="*/ 2 h 813"/>
                  <a:gd name="T100" fmla="*/ 0 w 205"/>
                  <a:gd name="T101" fmla="*/ 2 h 813"/>
                  <a:gd name="T102" fmla="*/ 0 w 205"/>
                  <a:gd name="T103" fmla="*/ 2 h 813"/>
                  <a:gd name="T104" fmla="*/ 0 w 205"/>
                  <a:gd name="T105" fmla="*/ 2 h 813"/>
                  <a:gd name="T106" fmla="*/ 0 w 205"/>
                  <a:gd name="T107" fmla="*/ 2 h 813"/>
                  <a:gd name="T108" fmla="*/ 0 w 205"/>
                  <a:gd name="T109" fmla="*/ 2 h 813"/>
                  <a:gd name="T110" fmla="*/ 0 w 205"/>
                  <a:gd name="T111" fmla="*/ 2 h 813"/>
                  <a:gd name="T112" fmla="*/ 0 w 205"/>
                  <a:gd name="T113" fmla="*/ 2 h 813"/>
                  <a:gd name="T114" fmla="*/ 0 w 205"/>
                  <a:gd name="T115" fmla="*/ 2 h 813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05" h="813">
                    <a:moveTo>
                      <a:pt x="148" y="25"/>
                    </a:moveTo>
                    <a:lnTo>
                      <a:pt x="147" y="21"/>
                    </a:lnTo>
                    <a:lnTo>
                      <a:pt x="147" y="17"/>
                    </a:lnTo>
                    <a:lnTo>
                      <a:pt x="147" y="14"/>
                    </a:lnTo>
                    <a:lnTo>
                      <a:pt x="148" y="10"/>
                    </a:lnTo>
                    <a:lnTo>
                      <a:pt x="150" y="7"/>
                    </a:lnTo>
                    <a:lnTo>
                      <a:pt x="154" y="5"/>
                    </a:lnTo>
                    <a:lnTo>
                      <a:pt x="159" y="2"/>
                    </a:lnTo>
                    <a:lnTo>
                      <a:pt x="167" y="1"/>
                    </a:lnTo>
                    <a:lnTo>
                      <a:pt x="174" y="0"/>
                    </a:lnTo>
                    <a:lnTo>
                      <a:pt x="179" y="1"/>
                    </a:lnTo>
                    <a:lnTo>
                      <a:pt x="183" y="2"/>
                    </a:lnTo>
                    <a:lnTo>
                      <a:pt x="186" y="5"/>
                    </a:lnTo>
                    <a:lnTo>
                      <a:pt x="188" y="8"/>
                    </a:lnTo>
                    <a:lnTo>
                      <a:pt x="190" y="11"/>
                    </a:lnTo>
                    <a:lnTo>
                      <a:pt x="190" y="15"/>
                    </a:lnTo>
                    <a:lnTo>
                      <a:pt x="191" y="19"/>
                    </a:lnTo>
                    <a:lnTo>
                      <a:pt x="148" y="25"/>
                    </a:lnTo>
                    <a:close/>
                    <a:moveTo>
                      <a:pt x="191" y="19"/>
                    </a:moveTo>
                    <a:lnTo>
                      <a:pt x="193" y="31"/>
                    </a:lnTo>
                    <a:lnTo>
                      <a:pt x="196" y="62"/>
                    </a:lnTo>
                    <a:lnTo>
                      <a:pt x="199" y="85"/>
                    </a:lnTo>
                    <a:lnTo>
                      <a:pt x="201" y="110"/>
                    </a:lnTo>
                    <a:lnTo>
                      <a:pt x="202" y="139"/>
                    </a:lnTo>
                    <a:lnTo>
                      <a:pt x="203" y="170"/>
                    </a:lnTo>
                    <a:lnTo>
                      <a:pt x="205" y="202"/>
                    </a:lnTo>
                    <a:lnTo>
                      <a:pt x="203" y="236"/>
                    </a:lnTo>
                    <a:lnTo>
                      <a:pt x="201" y="271"/>
                    </a:lnTo>
                    <a:lnTo>
                      <a:pt x="198" y="306"/>
                    </a:lnTo>
                    <a:lnTo>
                      <a:pt x="193" y="340"/>
                    </a:lnTo>
                    <a:lnTo>
                      <a:pt x="186" y="373"/>
                    </a:lnTo>
                    <a:lnTo>
                      <a:pt x="182" y="390"/>
                    </a:lnTo>
                    <a:lnTo>
                      <a:pt x="177" y="406"/>
                    </a:lnTo>
                    <a:lnTo>
                      <a:pt x="172" y="421"/>
                    </a:lnTo>
                    <a:lnTo>
                      <a:pt x="166" y="437"/>
                    </a:lnTo>
                    <a:lnTo>
                      <a:pt x="126" y="419"/>
                    </a:lnTo>
                    <a:lnTo>
                      <a:pt x="131" y="405"/>
                    </a:lnTo>
                    <a:lnTo>
                      <a:pt x="136" y="391"/>
                    </a:lnTo>
                    <a:lnTo>
                      <a:pt x="141" y="376"/>
                    </a:lnTo>
                    <a:lnTo>
                      <a:pt x="144" y="361"/>
                    </a:lnTo>
                    <a:lnTo>
                      <a:pt x="151" y="329"/>
                    </a:lnTo>
                    <a:lnTo>
                      <a:pt x="155" y="297"/>
                    </a:lnTo>
                    <a:lnTo>
                      <a:pt x="158" y="264"/>
                    </a:lnTo>
                    <a:lnTo>
                      <a:pt x="161" y="231"/>
                    </a:lnTo>
                    <a:lnTo>
                      <a:pt x="161" y="199"/>
                    </a:lnTo>
                    <a:lnTo>
                      <a:pt x="161" y="169"/>
                    </a:lnTo>
                    <a:lnTo>
                      <a:pt x="157" y="112"/>
                    </a:lnTo>
                    <a:lnTo>
                      <a:pt x="153" y="67"/>
                    </a:lnTo>
                    <a:lnTo>
                      <a:pt x="150" y="37"/>
                    </a:lnTo>
                    <a:lnTo>
                      <a:pt x="148" y="25"/>
                    </a:lnTo>
                    <a:lnTo>
                      <a:pt x="191" y="19"/>
                    </a:lnTo>
                    <a:close/>
                    <a:moveTo>
                      <a:pt x="166" y="437"/>
                    </a:moveTo>
                    <a:lnTo>
                      <a:pt x="166" y="437"/>
                    </a:lnTo>
                    <a:lnTo>
                      <a:pt x="146" y="428"/>
                    </a:lnTo>
                    <a:lnTo>
                      <a:pt x="166" y="437"/>
                    </a:lnTo>
                    <a:close/>
                    <a:moveTo>
                      <a:pt x="166" y="437"/>
                    </a:moveTo>
                    <a:lnTo>
                      <a:pt x="152" y="464"/>
                    </a:lnTo>
                    <a:lnTo>
                      <a:pt x="139" y="491"/>
                    </a:lnTo>
                    <a:lnTo>
                      <a:pt x="127" y="517"/>
                    </a:lnTo>
                    <a:lnTo>
                      <a:pt x="113" y="542"/>
                    </a:lnTo>
                    <a:lnTo>
                      <a:pt x="75" y="522"/>
                    </a:lnTo>
                    <a:lnTo>
                      <a:pt x="87" y="497"/>
                    </a:lnTo>
                    <a:lnTo>
                      <a:pt x="100" y="473"/>
                    </a:lnTo>
                    <a:lnTo>
                      <a:pt x="113" y="446"/>
                    </a:lnTo>
                    <a:lnTo>
                      <a:pt x="126" y="418"/>
                    </a:lnTo>
                    <a:lnTo>
                      <a:pt x="166" y="437"/>
                    </a:lnTo>
                    <a:close/>
                    <a:moveTo>
                      <a:pt x="113" y="542"/>
                    </a:moveTo>
                    <a:lnTo>
                      <a:pt x="96" y="574"/>
                    </a:lnTo>
                    <a:lnTo>
                      <a:pt x="81" y="606"/>
                    </a:lnTo>
                    <a:lnTo>
                      <a:pt x="73" y="620"/>
                    </a:lnTo>
                    <a:lnTo>
                      <a:pt x="67" y="635"/>
                    </a:lnTo>
                    <a:lnTo>
                      <a:pt x="61" y="651"/>
                    </a:lnTo>
                    <a:lnTo>
                      <a:pt x="56" y="665"/>
                    </a:lnTo>
                    <a:lnTo>
                      <a:pt x="52" y="679"/>
                    </a:lnTo>
                    <a:lnTo>
                      <a:pt x="49" y="695"/>
                    </a:lnTo>
                    <a:lnTo>
                      <a:pt x="46" y="709"/>
                    </a:lnTo>
                    <a:lnTo>
                      <a:pt x="45" y="724"/>
                    </a:lnTo>
                    <a:lnTo>
                      <a:pt x="44" y="739"/>
                    </a:lnTo>
                    <a:lnTo>
                      <a:pt x="45" y="754"/>
                    </a:lnTo>
                    <a:lnTo>
                      <a:pt x="47" y="769"/>
                    </a:lnTo>
                    <a:lnTo>
                      <a:pt x="50" y="785"/>
                    </a:lnTo>
                    <a:lnTo>
                      <a:pt x="8" y="796"/>
                    </a:lnTo>
                    <a:lnTo>
                      <a:pt x="4" y="778"/>
                    </a:lnTo>
                    <a:lnTo>
                      <a:pt x="1" y="759"/>
                    </a:lnTo>
                    <a:lnTo>
                      <a:pt x="0" y="742"/>
                    </a:lnTo>
                    <a:lnTo>
                      <a:pt x="1" y="724"/>
                    </a:lnTo>
                    <a:lnTo>
                      <a:pt x="2" y="707"/>
                    </a:lnTo>
                    <a:lnTo>
                      <a:pt x="4" y="691"/>
                    </a:lnTo>
                    <a:lnTo>
                      <a:pt x="8" y="673"/>
                    </a:lnTo>
                    <a:lnTo>
                      <a:pt x="12" y="657"/>
                    </a:lnTo>
                    <a:lnTo>
                      <a:pt x="18" y="640"/>
                    </a:lnTo>
                    <a:lnTo>
                      <a:pt x="24" y="624"/>
                    </a:lnTo>
                    <a:lnTo>
                      <a:pt x="32" y="608"/>
                    </a:lnTo>
                    <a:lnTo>
                      <a:pt x="39" y="591"/>
                    </a:lnTo>
                    <a:lnTo>
                      <a:pt x="56" y="557"/>
                    </a:lnTo>
                    <a:lnTo>
                      <a:pt x="75" y="522"/>
                    </a:lnTo>
                    <a:lnTo>
                      <a:pt x="113" y="542"/>
                    </a:lnTo>
                    <a:close/>
                    <a:moveTo>
                      <a:pt x="50" y="785"/>
                    </a:moveTo>
                    <a:lnTo>
                      <a:pt x="51" y="789"/>
                    </a:lnTo>
                    <a:lnTo>
                      <a:pt x="52" y="793"/>
                    </a:lnTo>
                    <a:lnTo>
                      <a:pt x="52" y="797"/>
                    </a:lnTo>
                    <a:lnTo>
                      <a:pt x="51" y="800"/>
                    </a:lnTo>
                    <a:lnTo>
                      <a:pt x="49" y="804"/>
                    </a:lnTo>
                    <a:lnTo>
                      <a:pt x="46" y="807"/>
                    </a:lnTo>
                    <a:lnTo>
                      <a:pt x="41" y="809"/>
                    </a:lnTo>
                    <a:lnTo>
                      <a:pt x="35" y="811"/>
                    </a:lnTo>
                    <a:lnTo>
                      <a:pt x="27" y="813"/>
                    </a:lnTo>
                    <a:lnTo>
                      <a:pt x="21" y="812"/>
                    </a:lnTo>
                    <a:lnTo>
                      <a:pt x="17" y="811"/>
                    </a:lnTo>
                    <a:lnTo>
                      <a:pt x="14" y="809"/>
                    </a:lnTo>
                    <a:lnTo>
                      <a:pt x="12" y="807"/>
                    </a:lnTo>
                    <a:lnTo>
                      <a:pt x="10" y="803"/>
                    </a:lnTo>
                    <a:lnTo>
                      <a:pt x="9" y="800"/>
                    </a:lnTo>
                    <a:lnTo>
                      <a:pt x="8" y="796"/>
                    </a:lnTo>
                    <a:lnTo>
                      <a:pt x="50" y="785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17" name="Freeform 814">
                <a:extLst>
                  <a:ext uri="{FF2B5EF4-FFF2-40B4-BE49-F238E27FC236}">
                    <a16:creationId xmlns:a16="http://schemas.microsoft.com/office/drawing/2014/main" id="{FDD5E639-07C7-4C7E-9D45-AE0C48DD584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" y="1697"/>
                <a:ext cx="23" cy="31"/>
              </a:xfrm>
              <a:custGeom>
                <a:avLst/>
                <a:gdLst>
                  <a:gd name="T0" fmla="*/ 0 w 450"/>
                  <a:gd name="T1" fmla="*/ 0 h 600"/>
                  <a:gd name="T2" fmla="*/ 0 w 450"/>
                  <a:gd name="T3" fmla="*/ 0 h 600"/>
                  <a:gd name="T4" fmla="*/ 0 w 450"/>
                  <a:gd name="T5" fmla="*/ 0 h 600"/>
                  <a:gd name="T6" fmla="*/ 0 w 450"/>
                  <a:gd name="T7" fmla="*/ 0 h 600"/>
                  <a:gd name="T8" fmla="*/ 0 w 450"/>
                  <a:gd name="T9" fmla="*/ 0 h 600"/>
                  <a:gd name="T10" fmla="*/ 0 w 450"/>
                  <a:gd name="T11" fmla="*/ 0 h 600"/>
                  <a:gd name="T12" fmla="*/ 0 w 450"/>
                  <a:gd name="T13" fmla="*/ 0 h 600"/>
                  <a:gd name="T14" fmla="*/ 0 w 450"/>
                  <a:gd name="T15" fmla="*/ 0 h 600"/>
                  <a:gd name="T16" fmla="*/ 0 w 450"/>
                  <a:gd name="T17" fmla="*/ 0 h 600"/>
                  <a:gd name="T18" fmla="*/ 0 w 450"/>
                  <a:gd name="T19" fmla="*/ 0 h 600"/>
                  <a:gd name="T20" fmla="*/ 0 w 450"/>
                  <a:gd name="T21" fmla="*/ 0 h 600"/>
                  <a:gd name="T22" fmla="*/ 0 w 450"/>
                  <a:gd name="T23" fmla="*/ 0 h 600"/>
                  <a:gd name="T24" fmla="*/ 1 w 450"/>
                  <a:gd name="T25" fmla="*/ 0 h 600"/>
                  <a:gd name="T26" fmla="*/ 1 w 450"/>
                  <a:gd name="T27" fmla="*/ 0 h 600"/>
                  <a:gd name="T28" fmla="*/ 1 w 450"/>
                  <a:gd name="T29" fmla="*/ 1 h 600"/>
                  <a:gd name="T30" fmla="*/ 1 w 450"/>
                  <a:gd name="T31" fmla="*/ 1 h 600"/>
                  <a:gd name="T32" fmla="*/ 1 w 450"/>
                  <a:gd name="T33" fmla="*/ 1 h 600"/>
                  <a:gd name="T34" fmla="*/ 1 w 450"/>
                  <a:gd name="T35" fmla="*/ 1 h 600"/>
                  <a:gd name="T36" fmla="*/ 1 w 450"/>
                  <a:gd name="T37" fmla="*/ 1 h 600"/>
                  <a:gd name="T38" fmla="*/ 1 w 450"/>
                  <a:gd name="T39" fmla="*/ 1 h 600"/>
                  <a:gd name="T40" fmla="*/ 1 w 450"/>
                  <a:gd name="T41" fmla="*/ 1 h 600"/>
                  <a:gd name="T42" fmla="*/ 1 w 450"/>
                  <a:gd name="T43" fmla="*/ 2 h 600"/>
                  <a:gd name="T44" fmla="*/ 1 w 450"/>
                  <a:gd name="T45" fmla="*/ 1 h 600"/>
                  <a:gd name="T46" fmla="*/ 1 w 450"/>
                  <a:gd name="T47" fmla="*/ 1 h 600"/>
                  <a:gd name="T48" fmla="*/ 1 w 450"/>
                  <a:gd name="T49" fmla="*/ 1 h 600"/>
                  <a:gd name="T50" fmla="*/ 1 w 450"/>
                  <a:gd name="T51" fmla="*/ 1 h 600"/>
                  <a:gd name="T52" fmla="*/ 1 w 450"/>
                  <a:gd name="T53" fmla="*/ 1 h 600"/>
                  <a:gd name="T54" fmla="*/ 1 w 450"/>
                  <a:gd name="T55" fmla="*/ 1 h 600"/>
                  <a:gd name="T56" fmla="*/ 1 w 450"/>
                  <a:gd name="T57" fmla="*/ 1 h 600"/>
                  <a:gd name="T58" fmla="*/ 1 w 450"/>
                  <a:gd name="T59" fmla="*/ 1 h 600"/>
                  <a:gd name="T60" fmla="*/ 0 w 450"/>
                  <a:gd name="T61" fmla="*/ 0 h 600"/>
                  <a:gd name="T62" fmla="*/ 0 w 450"/>
                  <a:gd name="T63" fmla="*/ 0 h 600"/>
                  <a:gd name="T64" fmla="*/ 0 w 450"/>
                  <a:gd name="T65" fmla="*/ 0 h 600"/>
                  <a:gd name="T66" fmla="*/ 0 w 450"/>
                  <a:gd name="T67" fmla="*/ 0 h 600"/>
                  <a:gd name="T68" fmla="*/ 1 w 450"/>
                  <a:gd name="T69" fmla="*/ 2 h 600"/>
                  <a:gd name="T70" fmla="*/ 1 w 450"/>
                  <a:gd name="T71" fmla="*/ 2 h 600"/>
                  <a:gd name="T72" fmla="*/ 1 w 450"/>
                  <a:gd name="T73" fmla="*/ 2 h 600"/>
                  <a:gd name="T74" fmla="*/ 1 w 450"/>
                  <a:gd name="T75" fmla="*/ 2 h 600"/>
                  <a:gd name="T76" fmla="*/ 1 w 450"/>
                  <a:gd name="T77" fmla="*/ 2 h 600"/>
                  <a:gd name="T78" fmla="*/ 1 w 450"/>
                  <a:gd name="T79" fmla="*/ 2 h 600"/>
                  <a:gd name="T80" fmla="*/ 1 w 450"/>
                  <a:gd name="T81" fmla="*/ 2 h 600"/>
                  <a:gd name="T82" fmla="*/ 1 w 450"/>
                  <a:gd name="T83" fmla="*/ 2 h 600"/>
                  <a:gd name="T84" fmla="*/ 1 w 450"/>
                  <a:gd name="T85" fmla="*/ 2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50" h="600">
                    <a:moveTo>
                      <a:pt x="12" y="43"/>
                    </a:moveTo>
                    <a:lnTo>
                      <a:pt x="9" y="42"/>
                    </a:lnTo>
                    <a:lnTo>
                      <a:pt x="6" y="39"/>
                    </a:lnTo>
                    <a:lnTo>
                      <a:pt x="3" y="37"/>
                    </a:lnTo>
                    <a:lnTo>
                      <a:pt x="1" y="34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1"/>
                    </a:lnTo>
                    <a:lnTo>
                      <a:pt x="4" y="14"/>
                    </a:lnTo>
                    <a:lnTo>
                      <a:pt x="8" y="8"/>
                    </a:lnTo>
                    <a:lnTo>
                      <a:pt x="12" y="4"/>
                    </a:lnTo>
                    <a:lnTo>
                      <a:pt x="15" y="1"/>
                    </a:lnTo>
                    <a:lnTo>
                      <a:pt x="19" y="0"/>
                    </a:lnTo>
                    <a:lnTo>
                      <a:pt x="24" y="1"/>
                    </a:lnTo>
                    <a:lnTo>
                      <a:pt x="27" y="2"/>
                    </a:lnTo>
                    <a:lnTo>
                      <a:pt x="31" y="3"/>
                    </a:lnTo>
                    <a:lnTo>
                      <a:pt x="34" y="5"/>
                    </a:lnTo>
                    <a:lnTo>
                      <a:pt x="12" y="43"/>
                    </a:lnTo>
                    <a:close/>
                    <a:moveTo>
                      <a:pt x="34" y="5"/>
                    </a:moveTo>
                    <a:lnTo>
                      <a:pt x="52" y="17"/>
                    </a:lnTo>
                    <a:lnTo>
                      <a:pt x="99" y="47"/>
                    </a:lnTo>
                    <a:lnTo>
                      <a:pt x="131" y="69"/>
                    </a:lnTo>
                    <a:lnTo>
                      <a:pt x="167" y="96"/>
                    </a:lnTo>
                    <a:lnTo>
                      <a:pt x="185" y="111"/>
                    </a:lnTo>
                    <a:lnTo>
                      <a:pt x="204" y="127"/>
                    </a:lnTo>
                    <a:lnTo>
                      <a:pt x="223" y="145"/>
                    </a:lnTo>
                    <a:lnTo>
                      <a:pt x="243" y="163"/>
                    </a:lnTo>
                    <a:lnTo>
                      <a:pt x="262" y="182"/>
                    </a:lnTo>
                    <a:lnTo>
                      <a:pt x="281" y="202"/>
                    </a:lnTo>
                    <a:lnTo>
                      <a:pt x="301" y="223"/>
                    </a:lnTo>
                    <a:lnTo>
                      <a:pt x="319" y="246"/>
                    </a:lnTo>
                    <a:lnTo>
                      <a:pt x="337" y="268"/>
                    </a:lnTo>
                    <a:lnTo>
                      <a:pt x="354" y="293"/>
                    </a:lnTo>
                    <a:lnTo>
                      <a:pt x="371" y="317"/>
                    </a:lnTo>
                    <a:lnTo>
                      <a:pt x="386" y="343"/>
                    </a:lnTo>
                    <a:lnTo>
                      <a:pt x="400" y="370"/>
                    </a:lnTo>
                    <a:lnTo>
                      <a:pt x="413" y="397"/>
                    </a:lnTo>
                    <a:lnTo>
                      <a:pt x="424" y="426"/>
                    </a:lnTo>
                    <a:lnTo>
                      <a:pt x="433" y="455"/>
                    </a:lnTo>
                    <a:lnTo>
                      <a:pt x="440" y="484"/>
                    </a:lnTo>
                    <a:lnTo>
                      <a:pt x="446" y="515"/>
                    </a:lnTo>
                    <a:lnTo>
                      <a:pt x="449" y="546"/>
                    </a:lnTo>
                    <a:lnTo>
                      <a:pt x="450" y="578"/>
                    </a:lnTo>
                    <a:lnTo>
                      <a:pt x="407" y="578"/>
                    </a:lnTo>
                    <a:lnTo>
                      <a:pt x="406" y="549"/>
                    </a:lnTo>
                    <a:lnTo>
                      <a:pt x="402" y="519"/>
                    </a:lnTo>
                    <a:lnTo>
                      <a:pt x="397" y="491"/>
                    </a:lnTo>
                    <a:lnTo>
                      <a:pt x="390" y="464"/>
                    </a:lnTo>
                    <a:lnTo>
                      <a:pt x="381" y="436"/>
                    </a:lnTo>
                    <a:lnTo>
                      <a:pt x="371" y="411"/>
                    </a:lnTo>
                    <a:lnTo>
                      <a:pt x="359" y="385"/>
                    </a:lnTo>
                    <a:lnTo>
                      <a:pt x="346" y="360"/>
                    </a:lnTo>
                    <a:lnTo>
                      <a:pt x="332" y="336"/>
                    </a:lnTo>
                    <a:lnTo>
                      <a:pt x="315" y="313"/>
                    </a:lnTo>
                    <a:lnTo>
                      <a:pt x="300" y="291"/>
                    </a:lnTo>
                    <a:lnTo>
                      <a:pt x="283" y="269"/>
                    </a:lnTo>
                    <a:lnTo>
                      <a:pt x="265" y="249"/>
                    </a:lnTo>
                    <a:lnTo>
                      <a:pt x="247" y="228"/>
                    </a:lnTo>
                    <a:lnTo>
                      <a:pt x="228" y="210"/>
                    </a:lnTo>
                    <a:lnTo>
                      <a:pt x="210" y="192"/>
                    </a:lnTo>
                    <a:lnTo>
                      <a:pt x="191" y="174"/>
                    </a:lnTo>
                    <a:lnTo>
                      <a:pt x="174" y="159"/>
                    </a:lnTo>
                    <a:lnTo>
                      <a:pt x="156" y="144"/>
                    </a:lnTo>
                    <a:lnTo>
                      <a:pt x="138" y="129"/>
                    </a:lnTo>
                    <a:lnTo>
                      <a:pt x="104" y="104"/>
                    </a:lnTo>
                    <a:lnTo>
                      <a:pt x="75" y="83"/>
                    </a:lnTo>
                    <a:lnTo>
                      <a:pt x="30" y="53"/>
                    </a:lnTo>
                    <a:lnTo>
                      <a:pt x="12" y="43"/>
                    </a:lnTo>
                    <a:lnTo>
                      <a:pt x="34" y="5"/>
                    </a:lnTo>
                    <a:close/>
                    <a:moveTo>
                      <a:pt x="450" y="578"/>
                    </a:moveTo>
                    <a:lnTo>
                      <a:pt x="450" y="582"/>
                    </a:lnTo>
                    <a:lnTo>
                      <a:pt x="450" y="586"/>
                    </a:lnTo>
                    <a:lnTo>
                      <a:pt x="449" y="590"/>
                    </a:lnTo>
                    <a:lnTo>
                      <a:pt x="448" y="593"/>
                    </a:lnTo>
                    <a:lnTo>
                      <a:pt x="445" y="596"/>
                    </a:lnTo>
                    <a:lnTo>
                      <a:pt x="441" y="598"/>
                    </a:lnTo>
                    <a:lnTo>
                      <a:pt x="436" y="600"/>
                    </a:lnTo>
                    <a:lnTo>
                      <a:pt x="429" y="600"/>
                    </a:lnTo>
                    <a:lnTo>
                      <a:pt x="422" y="600"/>
                    </a:lnTo>
                    <a:lnTo>
                      <a:pt x="417" y="598"/>
                    </a:lnTo>
                    <a:lnTo>
                      <a:pt x="413" y="596"/>
                    </a:lnTo>
                    <a:lnTo>
                      <a:pt x="409" y="593"/>
                    </a:lnTo>
                    <a:lnTo>
                      <a:pt x="408" y="590"/>
                    </a:lnTo>
                    <a:lnTo>
                      <a:pt x="407" y="586"/>
                    </a:lnTo>
                    <a:lnTo>
                      <a:pt x="407" y="582"/>
                    </a:lnTo>
                    <a:lnTo>
                      <a:pt x="407" y="578"/>
                    </a:lnTo>
                    <a:lnTo>
                      <a:pt x="450" y="578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18" name="Freeform 815">
                <a:extLst>
                  <a:ext uri="{FF2B5EF4-FFF2-40B4-BE49-F238E27FC236}">
                    <a16:creationId xmlns:a16="http://schemas.microsoft.com/office/drawing/2014/main" id="{1E782D49-BAB3-4978-91BB-0F363A1630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68" y="1702"/>
                <a:ext cx="30" cy="58"/>
              </a:xfrm>
              <a:custGeom>
                <a:avLst/>
                <a:gdLst>
                  <a:gd name="T0" fmla="*/ 0 w 566"/>
                  <a:gd name="T1" fmla="*/ 0 h 1106"/>
                  <a:gd name="T2" fmla="*/ 0 w 566"/>
                  <a:gd name="T3" fmla="*/ 0 h 1106"/>
                  <a:gd name="T4" fmla="*/ 0 w 566"/>
                  <a:gd name="T5" fmla="*/ 0 h 1106"/>
                  <a:gd name="T6" fmla="*/ 0 w 566"/>
                  <a:gd name="T7" fmla="*/ 0 h 1106"/>
                  <a:gd name="T8" fmla="*/ 0 w 566"/>
                  <a:gd name="T9" fmla="*/ 0 h 1106"/>
                  <a:gd name="T10" fmla="*/ 0 w 566"/>
                  <a:gd name="T11" fmla="*/ 0 h 1106"/>
                  <a:gd name="T12" fmla="*/ 0 w 566"/>
                  <a:gd name="T13" fmla="*/ 0 h 1106"/>
                  <a:gd name="T14" fmla="*/ 1 w 566"/>
                  <a:gd name="T15" fmla="*/ 0 h 1106"/>
                  <a:gd name="T16" fmla="*/ 1 w 566"/>
                  <a:gd name="T17" fmla="*/ 1 h 1106"/>
                  <a:gd name="T18" fmla="*/ 1 w 566"/>
                  <a:gd name="T19" fmla="*/ 1 h 1106"/>
                  <a:gd name="T20" fmla="*/ 1 w 566"/>
                  <a:gd name="T21" fmla="*/ 1 h 1106"/>
                  <a:gd name="T22" fmla="*/ 1 w 566"/>
                  <a:gd name="T23" fmla="*/ 1 h 1106"/>
                  <a:gd name="T24" fmla="*/ 1 w 566"/>
                  <a:gd name="T25" fmla="*/ 1 h 1106"/>
                  <a:gd name="T26" fmla="*/ 1 w 566"/>
                  <a:gd name="T27" fmla="*/ 1 h 1106"/>
                  <a:gd name="T28" fmla="*/ 1 w 566"/>
                  <a:gd name="T29" fmla="*/ 1 h 1106"/>
                  <a:gd name="T30" fmla="*/ 1 w 566"/>
                  <a:gd name="T31" fmla="*/ 1 h 1106"/>
                  <a:gd name="T32" fmla="*/ 1 w 566"/>
                  <a:gd name="T33" fmla="*/ 1 h 1106"/>
                  <a:gd name="T34" fmla="*/ 1 w 566"/>
                  <a:gd name="T35" fmla="*/ 1 h 1106"/>
                  <a:gd name="T36" fmla="*/ 0 w 566"/>
                  <a:gd name="T37" fmla="*/ 0 h 1106"/>
                  <a:gd name="T38" fmla="*/ 0 w 566"/>
                  <a:gd name="T39" fmla="*/ 0 h 1106"/>
                  <a:gd name="T40" fmla="*/ 1 w 566"/>
                  <a:gd name="T41" fmla="*/ 1 h 1106"/>
                  <a:gd name="T42" fmla="*/ 1 w 566"/>
                  <a:gd name="T43" fmla="*/ 1 h 1106"/>
                  <a:gd name="T44" fmla="*/ 1 w 566"/>
                  <a:gd name="T45" fmla="*/ 2 h 1106"/>
                  <a:gd name="T46" fmla="*/ 1 w 566"/>
                  <a:gd name="T47" fmla="*/ 2 h 1106"/>
                  <a:gd name="T48" fmla="*/ 2 w 566"/>
                  <a:gd name="T49" fmla="*/ 2 h 1106"/>
                  <a:gd name="T50" fmla="*/ 1 w 566"/>
                  <a:gd name="T51" fmla="*/ 2 h 1106"/>
                  <a:gd name="T52" fmla="*/ 1 w 566"/>
                  <a:gd name="T53" fmla="*/ 2 h 1106"/>
                  <a:gd name="T54" fmla="*/ 1 w 566"/>
                  <a:gd name="T55" fmla="*/ 1 h 1106"/>
                  <a:gd name="T56" fmla="*/ 2 w 566"/>
                  <a:gd name="T57" fmla="*/ 2 h 1106"/>
                  <a:gd name="T58" fmla="*/ 2 w 566"/>
                  <a:gd name="T59" fmla="*/ 2 h 1106"/>
                  <a:gd name="T60" fmla="*/ 1 w 566"/>
                  <a:gd name="T61" fmla="*/ 2 h 1106"/>
                  <a:gd name="T62" fmla="*/ 2 w 566"/>
                  <a:gd name="T63" fmla="*/ 2 h 1106"/>
                  <a:gd name="T64" fmla="*/ 2 w 566"/>
                  <a:gd name="T65" fmla="*/ 3 h 1106"/>
                  <a:gd name="T66" fmla="*/ 1 w 566"/>
                  <a:gd name="T67" fmla="*/ 3 h 1106"/>
                  <a:gd name="T68" fmla="*/ 1 w 566"/>
                  <a:gd name="T69" fmla="*/ 3 h 1106"/>
                  <a:gd name="T70" fmla="*/ 1 w 566"/>
                  <a:gd name="T71" fmla="*/ 3 h 1106"/>
                  <a:gd name="T72" fmla="*/ 1 w 566"/>
                  <a:gd name="T73" fmla="*/ 3 h 1106"/>
                  <a:gd name="T74" fmla="*/ 1 w 566"/>
                  <a:gd name="T75" fmla="*/ 2 h 1106"/>
                  <a:gd name="T76" fmla="*/ 1 w 566"/>
                  <a:gd name="T77" fmla="*/ 3 h 1106"/>
                  <a:gd name="T78" fmla="*/ 1 w 566"/>
                  <a:gd name="T79" fmla="*/ 3 h 1106"/>
                  <a:gd name="T80" fmla="*/ 1 w 566"/>
                  <a:gd name="T81" fmla="*/ 3 h 1106"/>
                  <a:gd name="T82" fmla="*/ 1 w 566"/>
                  <a:gd name="T83" fmla="*/ 3 h 1106"/>
                  <a:gd name="T84" fmla="*/ 1 w 566"/>
                  <a:gd name="T85" fmla="*/ 3 h 1106"/>
                  <a:gd name="T86" fmla="*/ 1 w 566"/>
                  <a:gd name="T87" fmla="*/ 3 h 11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566" h="1106">
                    <a:moveTo>
                      <a:pt x="11" y="41"/>
                    </a:moveTo>
                    <a:lnTo>
                      <a:pt x="7" y="39"/>
                    </a:lnTo>
                    <a:lnTo>
                      <a:pt x="4" y="36"/>
                    </a:lnTo>
                    <a:lnTo>
                      <a:pt x="2" y="33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0" y="22"/>
                    </a:lnTo>
                    <a:lnTo>
                      <a:pt x="2" y="17"/>
                    </a:lnTo>
                    <a:lnTo>
                      <a:pt x="6" y="11"/>
                    </a:lnTo>
                    <a:lnTo>
                      <a:pt x="10" y="6"/>
                    </a:lnTo>
                    <a:lnTo>
                      <a:pt x="15" y="2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1"/>
                    </a:lnTo>
                    <a:lnTo>
                      <a:pt x="29" y="2"/>
                    </a:lnTo>
                    <a:lnTo>
                      <a:pt x="33" y="4"/>
                    </a:lnTo>
                    <a:lnTo>
                      <a:pt x="36" y="7"/>
                    </a:lnTo>
                    <a:lnTo>
                      <a:pt x="11" y="41"/>
                    </a:lnTo>
                    <a:close/>
                    <a:moveTo>
                      <a:pt x="36" y="7"/>
                    </a:moveTo>
                    <a:lnTo>
                      <a:pt x="56" y="21"/>
                    </a:lnTo>
                    <a:lnTo>
                      <a:pt x="107" y="61"/>
                    </a:lnTo>
                    <a:lnTo>
                      <a:pt x="141" y="89"/>
                    </a:lnTo>
                    <a:lnTo>
                      <a:pt x="180" y="120"/>
                    </a:lnTo>
                    <a:lnTo>
                      <a:pt x="221" y="156"/>
                    </a:lnTo>
                    <a:lnTo>
                      <a:pt x="263" y="194"/>
                    </a:lnTo>
                    <a:lnTo>
                      <a:pt x="306" y="235"/>
                    </a:lnTo>
                    <a:lnTo>
                      <a:pt x="348" y="277"/>
                    </a:lnTo>
                    <a:lnTo>
                      <a:pt x="368" y="298"/>
                    </a:lnTo>
                    <a:lnTo>
                      <a:pt x="388" y="320"/>
                    </a:lnTo>
                    <a:lnTo>
                      <a:pt x="406" y="341"/>
                    </a:lnTo>
                    <a:lnTo>
                      <a:pt x="423" y="363"/>
                    </a:lnTo>
                    <a:lnTo>
                      <a:pt x="440" y="384"/>
                    </a:lnTo>
                    <a:lnTo>
                      <a:pt x="455" y="406"/>
                    </a:lnTo>
                    <a:lnTo>
                      <a:pt x="468" y="426"/>
                    </a:lnTo>
                    <a:lnTo>
                      <a:pt x="481" y="448"/>
                    </a:lnTo>
                    <a:lnTo>
                      <a:pt x="490" y="467"/>
                    </a:lnTo>
                    <a:lnTo>
                      <a:pt x="498" y="487"/>
                    </a:lnTo>
                    <a:lnTo>
                      <a:pt x="504" y="506"/>
                    </a:lnTo>
                    <a:lnTo>
                      <a:pt x="508" y="524"/>
                    </a:lnTo>
                    <a:lnTo>
                      <a:pt x="464" y="530"/>
                    </a:lnTo>
                    <a:lnTo>
                      <a:pt x="461" y="513"/>
                    </a:lnTo>
                    <a:lnTo>
                      <a:pt x="456" y="496"/>
                    </a:lnTo>
                    <a:lnTo>
                      <a:pt x="448" y="478"/>
                    </a:lnTo>
                    <a:lnTo>
                      <a:pt x="439" y="460"/>
                    </a:lnTo>
                    <a:lnTo>
                      <a:pt x="427" y="441"/>
                    </a:lnTo>
                    <a:lnTo>
                      <a:pt x="414" y="421"/>
                    </a:lnTo>
                    <a:lnTo>
                      <a:pt x="400" y="402"/>
                    </a:lnTo>
                    <a:lnTo>
                      <a:pt x="384" y="381"/>
                    </a:lnTo>
                    <a:lnTo>
                      <a:pt x="367" y="361"/>
                    </a:lnTo>
                    <a:lnTo>
                      <a:pt x="350" y="340"/>
                    </a:lnTo>
                    <a:lnTo>
                      <a:pt x="330" y="320"/>
                    </a:lnTo>
                    <a:lnTo>
                      <a:pt x="311" y="300"/>
                    </a:lnTo>
                    <a:lnTo>
                      <a:pt x="271" y="260"/>
                    </a:lnTo>
                    <a:lnTo>
                      <a:pt x="230" y="222"/>
                    </a:lnTo>
                    <a:lnTo>
                      <a:pt x="188" y="185"/>
                    </a:lnTo>
                    <a:lnTo>
                      <a:pt x="149" y="151"/>
                    </a:lnTo>
                    <a:lnTo>
                      <a:pt x="111" y="120"/>
                    </a:lnTo>
                    <a:lnTo>
                      <a:pt x="78" y="94"/>
                    </a:lnTo>
                    <a:lnTo>
                      <a:pt x="29" y="56"/>
                    </a:lnTo>
                    <a:lnTo>
                      <a:pt x="11" y="41"/>
                    </a:lnTo>
                    <a:lnTo>
                      <a:pt x="36" y="7"/>
                    </a:lnTo>
                    <a:close/>
                    <a:moveTo>
                      <a:pt x="508" y="524"/>
                    </a:moveTo>
                    <a:lnTo>
                      <a:pt x="507" y="518"/>
                    </a:lnTo>
                    <a:lnTo>
                      <a:pt x="508" y="524"/>
                    </a:lnTo>
                    <a:lnTo>
                      <a:pt x="486" y="528"/>
                    </a:lnTo>
                    <a:lnTo>
                      <a:pt x="508" y="524"/>
                    </a:lnTo>
                    <a:close/>
                    <a:moveTo>
                      <a:pt x="508" y="524"/>
                    </a:moveTo>
                    <a:lnTo>
                      <a:pt x="513" y="562"/>
                    </a:lnTo>
                    <a:lnTo>
                      <a:pt x="519" y="599"/>
                    </a:lnTo>
                    <a:lnTo>
                      <a:pt x="524" y="634"/>
                    </a:lnTo>
                    <a:lnTo>
                      <a:pt x="530" y="667"/>
                    </a:lnTo>
                    <a:lnTo>
                      <a:pt x="535" y="697"/>
                    </a:lnTo>
                    <a:lnTo>
                      <a:pt x="540" y="725"/>
                    </a:lnTo>
                    <a:lnTo>
                      <a:pt x="545" y="752"/>
                    </a:lnTo>
                    <a:lnTo>
                      <a:pt x="550" y="775"/>
                    </a:lnTo>
                    <a:lnTo>
                      <a:pt x="507" y="783"/>
                    </a:lnTo>
                    <a:lnTo>
                      <a:pt x="502" y="760"/>
                    </a:lnTo>
                    <a:lnTo>
                      <a:pt x="498" y="734"/>
                    </a:lnTo>
                    <a:lnTo>
                      <a:pt x="492" y="706"/>
                    </a:lnTo>
                    <a:lnTo>
                      <a:pt x="487" y="675"/>
                    </a:lnTo>
                    <a:lnTo>
                      <a:pt x="481" y="642"/>
                    </a:lnTo>
                    <a:lnTo>
                      <a:pt x="476" y="606"/>
                    </a:lnTo>
                    <a:lnTo>
                      <a:pt x="469" y="569"/>
                    </a:lnTo>
                    <a:lnTo>
                      <a:pt x="464" y="530"/>
                    </a:lnTo>
                    <a:lnTo>
                      <a:pt x="508" y="524"/>
                    </a:lnTo>
                    <a:close/>
                    <a:moveTo>
                      <a:pt x="550" y="775"/>
                    </a:moveTo>
                    <a:lnTo>
                      <a:pt x="556" y="807"/>
                    </a:lnTo>
                    <a:lnTo>
                      <a:pt x="562" y="832"/>
                    </a:lnTo>
                    <a:lnTo>
                      <a:pt x="565" y="853"/>
                    </a:lnTo>
                    <a:lnTo>
                      <a:pt x="566" y="868"/>
                    </a:lnTo>
                    <a:lnTo>
                      <a:pt x="522" y="868"/>
                    </a:lnTo>
                    <a:lnTo>
                      <a:pt x="521" y="856"/>
                    </a:lnTo>
                    <a:lnTo>
                      <a:pt x="518" y="838"/>
                    </a:lnTo>
                    <a:lnTo>
                      <a:pt x="513" y="813"/>
                    </a:lnTo>
                    <a:lnTo>
                      <a:pt x="507" y="783"/>
                    </a:lnTo>
                    <a:lnTo>
                      <a:pt x="550" y="775"/>
                    </a:lnTo>
                    <a:close/>
                    <a:moveTo>
                      <a:pt x="566" y="868"/>
                    </a:moveTo>
                    <a:lnTo>
                      <a:pt x="564" y="888"/>
                    </a:lnTo>
                    <a:lnTo>
                      <a:pt x="557" y="918"/>
                    </a:lnTo>
                    <a:lnTo>
                      <a:pt x="549" y="954"/>
                    </a:lnTo>
                    <a:lnTo>
                      <a:pt x="540" y="992"/>
                    </a:lnTo>
                    <a:lnTo>
                      <a:pt x="531" y="1028"/>
                    </a:lnTo>
                    <a:lnTo>
                      <a:pt x="523" y="1059"/>
                    </a:lnTo>
                    <a:lnTo>
                      <a:pt x="516" y="1080"/>
                    </a:lnTo>
                    <a:lnTo>
                      <a:pt x="514" y="1088"/>
                    </a:lnTo>
                    <a:lnTo>
                      <a:pt x="472" y="1077"/>
                    </a:lnTo>
                    <a:lnTo>
                      <a:pt x="475" y="1069"/>
                    </a:lnTo>
                    <a:lnTo>
                      <a:pt x="480" y="1048"/>
                    </a:lnTo>
                    <a:lnTo>
                      <a:pt x="488" y="1019"/>
                    </a:lnTo>
                    <a:lnTo>
                      <a:pt x="497" y="984"/>
                    </a:lnTo>
                    <a:lnTo>
                      <a:pt x="506" y="947"/>
                    </a:lnTo>
                    <a:lnTo>
                      <a:pt x="513" y="913"/>
                    </a:lnTo>
                    <a:lnTo>
                      <a:pt x="520" y="886"/>
                    </a:lnTo>
                    <a:lnTo>
                      <a:pt x="522" y="868"/>
                    </a:lnTo>
                    <a:lnTo>
                      <a:pt x="566" y="868"/>
                    </a:lnTo>
                    <a:close/>
                    <a:moveTo>
                      <a:pt x="514" y="1088"/>
                    </a:moveTo>
                    <a:lnTo>
                      <a:pt x="513" y="1092"/>
                    </a:lnTo>
                    <a:lnTo>
                      <a:pt x="512" y="1096"/>
                    </a:lnTo>
                    <a:lnTo>
                      <a:pt x="510" y="1100"/>
                    </a:lnTo>
                    <a:lnTo>
                      <a:pt x="508" y="1103"/>
                    </a:lnTo>
                    <a:lnTo>
                      <a:pt x="504" y="1105"/>
                    </a:lnTo>
                    <a:lnTo>
                      <a:pt x="500" y="1106"/>
                    </a:lnTo>
                    <a:lnTo>
                      <a:pt x="495" y="1106"/>
                    </a:lnTo>
                    <a:lnTo>
                      <a:pt x="488" y="1104"/>
                    </a:lnTo>
                    <a:lnTo>
                      <a:pt x="481" y="1102"/>
                    </a:lnTo>
                    <a:lnTo>
                      <a:pt x="476" y="1099"/>
                    </a:lnTo>
                    <a:lnTo>
                      <a:pt x="472" y="1095"/>
                    </a:lnTo>
                    <a:lnTo>
                      <a:pt x="470" y="1092"/>
                    </a:lnTo>
                    <a:lnTo>
                      <a:pt x="470" y="1089"/>
                    </a:lnTo>
                    <a:lnTo>
                      <a:pt x="470" y="1085"/>
                    </a:lnTo>
                    <a:lnTo>
                      <a:pt x="471" y="1081"/>
                    </a:lnTo>
                    <a:lnTo>
                      <a:pt x="472" y="1077"/>
                    </a:lnTo>
                    <a:lnTo>
                      <a:pt x="514" y="1088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19" name="Freeform 816">
                <a:extLst>
                  <a:ext uri="{FF2B5EF4-FFF2-40B4-BE49-F238E27FC236}">
                    <a16:creationId xmlns:a16="http://schemas.microsoft.com/office/drawing/2014/main" id="{6C47456F-E2C6-41A6-97B1-2F831EDB50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26" y="1716"/>
                <a:ext cx="16" cy="50"/>
              </a:xfrm>
              <a:custGeom>
                <a:avLst/>
                <a:gdLst>
                  <a:gd name="T0" fmla="*/ 1 w 303"/>
                  <a:gd name="T1" fmla="*/ 0 h 947"/>
                  <a:gd name="T2" fmla="*/ 1 w 303"/>
                  <a:gd name="T3" fmla="*/ 0 h 947"/>
                  <a:gd name="T4" fmla="*/ 1 w 303"/>
                  <a:gd name="T5" fmla="*/ 0 h 947"/>
                  <a:gd name="T6" fmla="*/ 1 w 303"/>
                  <a:gd name="T7" fmla="*/ 0 h 947"/>
                  <a:gd name="T8" fmla="*/ 1 w 303"/>
                  <a:gd name="T9" fmla="*/ 0 h 947"/>
                  <a:gd name="T10" fmla="*/ 1 w 303"/>
                  <a:gd name="T11" fmla="*/ 0 h 947"/>
                  <a:gd name="T12" fmla="*/ 1 w 303"/>
                  <a:gd name="T13" fmla="*/ 0 h 947"/>
                  <a:gd name="T14" fmla="*/ 1 w 303"/>
                  <a:gd name="T15" fmla="*/ 0 h 947"/>
                  <a:gd name="T16" fmla="*/ 1 w 303"/>
                  <a:gd name="T17" fmla="*/ 0 h 947"/>
                  <a:gd name="T18" fmla="*/ 1 w 303"/>
                  <a:gd name="T19" fmla="*/ 0 h 947"/>
                  <a:gd name="T20" fmla="*/ 1 w 303"/>
                  <a:gd name="T21" fmla="*/ 0 h 947"/>
                  <a:gd name="T22" fmla="*/ 1 w 303"/>
                  <a:gd name="T23" fmla="*/ 1 h 947"/>
                  <a:gd name="T24" fmla="*/ 1 w 303"/>
                  <a:gd name="T25" fmla="*/ 1 h 947"/>
                  <a:gd name="T26" fmla="*/ 1 w 303"/>
                  <a:gd name="T27" fmla="*/ 1 h 947"/>
                  <a:gd name="T28" fmla="*/ 1 w 303"/>
                  <a:gd name="T29" fmla="*/ 1 h 947"/>
                  <a:gd name="T30" fmla="*/ 0 w 303"/>
                  <a:gd name="T31" fmla="*/ 1 h 947"/>
                  <a:gd name="T32" fmla="*/ 0 w 303"/>
                  <a:gd name="T33" fmla="*/ 1 h 947"/>
                  <a:gd name="T34" fmla="*/ 0 w 303"/>
                  <a:gd name="T35" fmla="*/ 1 h 947"/>
                  <a:gd name="T36" fmla="*/ 1 w 303"/>
                  <a:gd name="T37" fmla="*/ 1 h 947"/>
                  <a:gd name="T38" fmla="*/ 1 w 303"/>
                  <a:gd name="T39" fmla="*/ 0 h 947"/>
                  <a:gd name="T40" fmla="*/ 1 w 303"/>
                  <a:gd name="T41" fmla="*/ 0 h 947"/>
                  <a:gd name="T42" fmla="*/ 1 w 303"/>
                  <a:gd name="T43" fmla="*/ 0 h 947"/>
                  <a:gd name="T44" fmla="*/ 1 w 303"/>
                  <a:gd name="T45" fmla="*/ 1 h 947"/>
                  <a:gd name="T46" fmla="*/ 1 w 303"/>
                  <a:gd name="T47" fmla="*/ 1 h 947"/>
                  <a:gd name="T48" fmla="*/ 1 w 303"/>
                  <a:gd name="T49" fmla="*/ 1 h 947"/>
                  <a:gd name="T50" fmla="*/ 0 w 303"/>
                  <a:gd name="T51" fmla="*/ 2 h 947"/>
                  <a:gd name="T52" fmla="*/ 0 w 303"/>
                  <a:gd name="T53" fmla="*/ 2 h 947"/>
                  <a:gd name="T54" fmla="*/ 0 w 303"/>
                  <a:gd name="T55" fmla="*/ 2 h 947"/>
                  <a:gd name="T56" fmla="*/ 0 w 303"/>
                  <a:gd name="T57" fmla="*/ 2 h 947"/>
                  <a:gd name="T58" fmla="*/ 0 w 303"/>
                  <a:gd name="T59" fmla="*/ 3 h 947"/>
                  <a:gd name="T60" fmla="*/ 0 w 303"/>
                  <a:gd name="T61" fmla="*/ 3 h 947"/>
                  <a:gd name="T62" fmla="*/ 0 w 303"/>
                  <a:gd name="T63" fmla="*/ 2 h 947"/>
                  <a:gd name="T64" fmla="*/ 0 w 303"/>
                  <a:gd name="T65" fmla="*/ 2 h 947"/>
                  <a:gd name="T66" fmla="*/ 0 w 303"/>
                  <a:gd name="T67" fmla="*/ 2 h 947"/>
                  <a:gd name="T68" fmla="*/ 0 w 303"/>
                  <a:gd name="T69" fmla="*/ 1 h 947"/>
                  <a:gd name="T70" fmla="*/ 0 w 303"/>
                  <a:gd name="T71" fmla="*/ 1 h 947"/>
                  <a:gd name="T72" fmla="*/ 0 w 303"/>
                  <a:gd name="T73" fmla="*/ 1 h 947"/>
                  <a:gd name="T74" fmla="*/ 1 w 303"/>
                  <a:gd name="T75" fmla="*/ 1 h 947"/>
                  <a:gd name="T76" fmla="*/ 0 w 303"/>
                  <a:gd name="T77" fmla="*/ 3 h 947"/>
                  <a:gd name="T78" fmla="*/ 0 w 303"/>
                  <a:gd name="T79" fmla="*/ 3 h 947"/>
                  <a:gd name="T80" fmla="*/ 0 w 303"/>
                  <a:gd name="T81" fmla="*/ 3 h 947"/>
                  <a:gd name="T82" fmla="*/ 0 w 303"/>
                  <a:gd name="T83" fmla="*/ 3 h 947"/>
                  <a:gd name="T84" fmla="*/ 0 w 303"/>
                  <a:gd name="T85" fmla="*/ 3 h 947"/>
                  <a:gd name="T86" fmla="*/ 0 w 303"/>
                  <a:gd name="T87" fmla="*/ 3 h 947"/>
                  <a:gd name="T88" fmla="*/ 0 w 303"/>
                  <a:gd name="T89" fmla="*/ 3 h 947"/>
                  <a:gd name="T90" fmla="*/ 0 w 303"/>
                  <a:gd name="T91" fmla="*/ 3 h 947"/>
                  <a:gd name="T92" fmla="*/ 0 w 303"/>
                  <a:gd name="T93" fmla="*/ 3 h 94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03" h="947">
                    <a:moveTo>
                      <a:pt x="259" y="15"/>
                    </a:moveTo>
                    <a:lnTo>
                      <a:pt x="260" y="11"/>
                    </a:lnTo>
                    <a:lnTo>
                      <a:pt x="262" y="7"/>
                    </a:lnTo>
                    <a:lnTo>
                      <a:pt x="264" y="4"/>
                    </a:lnTo>
                    <a:lnTo>
                      <a:pt x="266" y="2"/>
                    </a:lnTo>
                    <a:lnTo>
                      <a:pt x="270" y="0"/>
                    </a:lnTo>
                    <a:lnTo>
                      <a:pt x="274" y="0"/>
                    </a:lnTo>
                    <a:lnTo>
                      <a:pt x="280" y="0"/>
                    </a:lnTo>
                    <a:lnTo>
                      <a:pt x="287" y="3"/>
                    </a:lnTo>
                    <a:lnTo>
                      <a:pt x="294" y="6"/>
                    </a:lnTo>
                    <a:lnTo>
                      <a:pt x="298" y="9"/>
                    </a:lnTo>
                    <a:lnTo>
                      <a:pt x="301" y="12"/>
                    </a:lnTo>
                    <a:lnTo>
                      <a:pt x="302" y="16"/>
                    </a:lnTo>
                    <a:lnTo>
                      <a:pt x="303" y="19"/>
                    </a:lnTo>
                    <a:lnTo>
                      <a:pt x="302" y="23"/>
                    </a:lnTo>
                    <a:lnTo>
                      <a:pt x="301" y="27"/>
                    </a:lnTo>
                    <a:lnTo>
                      <a:pt x="299" y="30"/>
                    </a:lnTo>
                    <a:lnTo>
                      <a:pt x="259" y="15"/>
                    </a:lnTo>
                    <a:close/>
                    <a:moveTo>
                      <a:pt x="299" y="30"/>
                    </a:moveTo>
                    <a:lnTo>
                      <a:pt x="295" y="42"/>
                    </a:lnTo>
                    <a:lnTo>
                      <a:pt x="285" y="71"/>
                    </a:lnTo>
                    <a:lnTo>
                      <a:pt x="268" y="116"/>
                    </a:lnTo>
                    <a:lnTo>
                      <a:pt x="251" y="173"/>
                    </a:lnTo>
                    <a:lnTo>
                      <a:pt x="242" y="203"/>
                    </a:lnTo>
                    <a:lnTo>
                      <a:pt x="233" y="235"/>
                    </a:lnTo>
                    <a:lnTo>
                      <a:pt x="225" y="268"/>
                    </a:lnTo>
                    <a:lnTo>
                      <a:pt x="218" y="302"/>
                    </a:lnTo>
                    <a:lnTo>
                      <a:pt x="212" y="334"/>
                    </a:lnTo>
                    <a:lnTo>
                      <a:pt x="207" y="367"/>
                    </a:lnTo>
                    <a:lnTo>
                      <a:pt x="204" y="399"/>
                    </a:lnTo>
                    <a:lnTo>
                      <a:pt x="203" y="428"/>
                    </a:lnTo>
                    <a:lnTo>
                      <a:pt x="159" y="428"/>
                    </a:lnTo>
                    <a:lnTo>
                      <a:pt x="161" y="397"/>
                    </a:lnTo>
                    <a:lnTo>
                      <a:pt x="164" y="364"/>
                    </a:lnTo>
                    <a:lnTo>
                      <a:pt x="168" y="330"/>
                    </a:lnTo>
                    <a:lnTo>
                      <a:pt x="175" y="295"/>
                    </a:lnTo>
                    <a:lnTo>
                      <a:pt x="182" y="261"/>
                    </a:lnTo>
                    <a:lnTo>
                      <a:pt x="190" y="227"/>
                    </a:lnTo>
                    <a:lnTo>
                      <a:pt x="200" y="193"/>
                    </a:lnTo>
                    <a:lnTo>
                      <a:pt x="209" y="161"/>
                    </a:lnTo>
                    <a:lnTo>
                      <a:pt x="227" y="103"/>
                    </a:lnTo>
                    <a:lnTo>
                      <a:pt x="243" y="57"/>
                    </a:lnTo>
                    <a:lnTo>
                      <a:pt x="254" y="26"/>
                    </a:lnTo>
                    <a:lnTo>
                      <a:pt x="259" y="15"/>
                    </a:lnTo>
                    <a:lnTo>
                      <a:pt x="299" y="30"/>
                    </a:lnTo>
                    <a:close/>
                    <a:moveTo>
                      <a:pt x="203" y="428"/>
                    </a:moveTo>
                    <a:lnTo>
                      <a:pt x="203" y="444"/>
                    </a:lnTo>
                    <a:lnTo>
                      <a:pt x="202" y="460"/>
                    </a:lnTo>
                    <a:lnTo>
                      <a:pt x="199" y="479"/>
                    </a:lnTo>
                    <a:lnTo>
                      <a:pt x="197" y="496"/>
                    </a:lnTo>
                    <a:lnTo>
                      <a:pt x="188" y="535"/>
                    </a:lnTo>
                    <a:lnTo>
                      <a:pt x="178" y="576"/>
                    </a:lnTo>
                    <a:lnTo>
                      <a:pt x="166" y="617"/>
                    </a:lnTo>
                    <a:lnTo>
                      <a:pt x="153" y="659"/>
                    </a:lnTo>
                    <a:lnTo>
                      <a:pt x="138" y="701"/>
                    </a:lnTo>
                    <a:lnTo>
                      <a:pt x="124" y="742"/>
                    </a:lnTo>
                    <a:lnTo>
                      <a:pt x="94" y="816"/>
                    </a:lnTo>
                    <a:lnTo>
                      <a:pt x="69" y="877"/>
                    </a:lnTo>
                    <a:lnTo>
                      <a:pt x="50" y="919"/>
                    </a:lnTo>
                    <a:lnTo>
                      <a:pt x="43" y="934"/>
                    </a:lnTo>
                    <a:lnTo>
                      <a:pt x="4" y="916"/>
                    </a:lnTo>
                    <a:lnTo>
                      <a:pt x="10" y="900"/>
                    </a:lnTo>
                    <a:lnTo>
                      <a:pt x="29" y="860"/>
                    </a:lnTo>
                    <a:lnTo>
                      <a:pt x="53" y="801"/>
                    </a:lnTo>
                    <a:lnTo>
                      <a:pt x="82" y="728"/>
                    </a:lnTo>
                    <a:lnTo>
                      <a:pt x="96" y="689"/>
                    </a:lnTo>
                    <a:lnTo>
                      <a:pt x="111" y="650"/>
                    </a:lnTo>
                    <a:lnTo>
                      <a:pt x="123" y="609"/>
                    </a:lnTo>
                    <a:lnTo>
                      <a:pt x="135" y="569"/>
                    </a:lnTo>
                    <a:lnTo>
                      <a:pt x="144" y="530"/>
                    </a:lnTo>
                    <a:lnTo>
                      <a:pt x="153" y="493"/>
                    </a:lnTo>
                    <a:lnTo>
                      <a:pt x="156" y="476"/>
                    </a:lnTo>
                    <a:lnTo>
                      <a:pt x="158" y="459"/>
                    </a:lnTo>
                    <a:lnTo>
                      <a:pt x="159" y="443"/>
                    </a:lnTo>
                    <a:lnTo>
                      <a:pt x="159" y="428"/>
                    </a:lnTo>
                    <a:lnTo>
                      <a:pt x="203" y="428"/>
                    </a:lnTo>
                    <a:close/>
                    <a:moveTo>
                      <a:pt x="43" y="934"/>
                    </a:moveTo>
                    <a:lnTo>
                      <a:pt x="42" y="937"/>
                    </a:lnTo>
                    <a:lnTo>
                      <a:pt x="40" y="940"/>
                    </a:lnTo>
                    <a:lnTo>
                      <a:pt x="38" y="943"/>
                    </a:lnTo>
                    <a:lnTo>
                      <a:pt x="35" y="946"/>
                    </a:lnTo>
                    <a:lnTo>
                      <a:pt x="31" y="947"/>
                    </a:lnTo>
                    <a:lnTo>
                      <a:pt x="27" y="947"/>
                    </a:lnTo>
                    <a:lnTo>
                      <a:pt x="22" y="947"/>
                    </a:lnTo>
                    <a:lnTo>
                      <a:pt x="14" y="944"/>
                    </a:lnTo>
                    <a:lnTo>
                      <a:pt x="8" y="941"/>
                    </a:lnTo>
                    <a:lnTo>
                      <a:pt x="4" y="937"/>
                    </a:lnTo>
                    <a:lnTo>
                      <a:pt x="1" y="934"/>
                    </a:lnTo>
                    <a:lnTo>
                      <a:pt x="0" y="930"/>
                    </a:lnTo>
                    <a:lnTo>
                      <a:pt x="0" y="927"/>
                    </a:lnTo>
                    <a:lnTo>
                      <a:pt x="1" y="923"/>
                    </a:lnTo>
                    <a:lnTo>
                      <a:pt x="2" y="919"/>
                    </a:lnTo>
                    <a:lnTo>
                      <a:pt x="4" y="916"/>
                    </a:lnTo>
                    <a:lnTo>
                      <a:pt x="43" y="934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20" name="Freeform 817">
                <a:extLst>
                  <a:ext uri="{FF2B5EF4-FFF2-40B4-BE49-F238E27FC236}">
                    <a16:creationId xmlns:a16="http://schemas.microsoft.com/office/drawing/2014/main" id="{A949D412-313A-452C-87E1-7F78BA656A4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15" y="1677"/>
                <a:ext cx="15" cy="28"/>
              </a:xfrm>
              <a:custGeom>
                <a:avLst/>
                <a:gdLst>
                  <a:gd name="T0" fmla="*/ 0 w 296"/>
                  <a:gd name="T1" fmla="*/ 0 h 517"/>
                  <a:gd name="T2" fmla="*/ 0 w 296"/>
                  <a:gd name="T3" fmla="*/ 0 h 517"/>
                  <a:gd name="T4" fmla="*/ 0 w 296"/>
                  <a:gd name="T5" fmla="*/ 0 h 517"/>
                  <a:gd name="T6" fmla="*/ 0 w 296"/>
                  <a:gd name="T7" fmla="*/ 0 h 517"/>
                  <a:gd name="T8" fmla="*/ 0 w 296"/>
                  <a:gd name="T9" fmla="*/ 0 h 517"/>
                  <a:gd name="T10" fmla="*/ 0 w 296"/>
                  <a:gd name="T11" fmla="*/ 0 h 517"/>
                  <a:gd name="T12" fmla="*/ 0 w 296"/>
                  <a:gd name="T13" fmla="*/ 0 h 517"/>
                  <a:gd name="T14" fmla="*/ 0 w 296"/>
                  <a:gd name="T15" fmla="*/ 0 h 517"/>
                  <a:gd name="T16" fmla="*/ 0 w 296"/>
                  <a:gd name="T17" fmla="*/ 0 h 517"/>
                  <a:gd name="T18" fmla="*/ 0 w 296"/>
                  <a:gd name="T19" fmla="*/ 0 h 517"/>
                  <a:gd name="T20" fmla="*/ 0 w 296"/>
                  <a:gd name="T21" fmla="*/ 0 h 517"/>
                  <a:gd name="T22" fmla="*/ 0 w 296"/>
                  <a:gd name="T23" fmla="*/ 1 h 517"/>
                  <a:gd name="T24" fmla="*/ 0 w 296"/>
                  <a:gd name="T25" fmla="*/ 1 h 517"/>
                  <a:gd name="T26" fmla="*/ 1 w 296"/>
                  <a:gd name="T27" fmla="*/ 1 h 517"/>
                  <a:gd name="T28" fmla="*/ 1 w 296"/>
                  <a:gd name="T29" fmla="*/ 1 h 517"/>
                  <a:gd name="T30" fmla="*/ 1 w 296"/>
                  <a:gd name="T31" fmla="*/ 1 h 517"/>
                  <a:gd name="T32" fmla="*/ 1 w 296"/>
                  <a:gd name="T33" fmla="*/ 2 h 517"/>
                  <a:gd name="T34" fmla="*/ 1 w 296"/>
                  <a:gd name="T35" fmla="*/ 1 h 517"/>
                  <a:gd name="T36" fmla="*/ 1 w 296"/>
                  <a:gd name="T37" fmla="*/ 1 h 517"/>
                  <a:gd name="T38" fmla="*/ 0 w 296"/>
                  <a:gd name="T39" fmla="*/ 1 h 517"/>
                  <a:gd name="T40" fmla="*/ 0 w 296"/>
                  <a:gd name="T41" fmla="*/ 1 h 517"/>
                  <a:gd name="T42" fmla="*/ 0 w 296"/>
                  <a:gd name="T43" fmla="*/ 1 h 517"/>
                  <a:gd name="T44" fmla="*/ 0 w 296"/>
                  <a:gd name="T45" fmla="*/ 0 h 517"/>
                  <a:gd name="T46" fmla="*/ 0 w 296"/>
                  <a:gd name="T47" fmla="*/ 0 h 517"/>
                  <a:gd name="T48" fmla="*/ 1 w 296"/>
                  <a:gd name="T49" fmla="*/ 1 h 517"/>
                  <a:gd name="T50" fmla="*/ 1 w 296"/>
                  <a:gd name="T51" fmla="*/ 1 h 517"/>
                  <a:gd name="T52" fmla="*/ 1 w 296"/>
                  <a:gd name="T53" fmla="*/ 1 h 517"/>
                  <a:gd name="T54" fmla="*/ 1 w 296"/>
                  <a:gd name="T55" fmla="*/ 1 h 517"/>
                  <a:gd name="T56" fmla="*/ 1 w 296"/>
                  <a:gd name="T57" fmla="*/ 2 h 517"/>
                  <a:gd name="T58" fmla="*/ 1 w 296"/>
                  <a:gd name="T59" fmla="*/ 2 h 517"/>
                  <a:gd name="T60" fmla="*/ 1 w 296"/>
                  <a:gd name="T61" fmla="*/ 2 h 517"/>
                  <a:gd name="T62" fmla="*/ 1 w 296"/>
                  <a:gd name="T63" fmla="*/ 2 h 517"/>
                  <a:gd name="T64" fmla="*/ 1 w 296"/>
                  <a:gd name="T65" fmla="*/ 2 h 51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96" h="517">
                    <a:moveTo>
                      <a:pt x="3" y="31"/>
                    </a:moveTo>
                    <a:lnTo>
                      <a:pt x="2" y="26"/>
                    </a:lnTo>
                    <a:lnTo>
                      <a:pt x="1" y="22"/>
                    </a:lnTo>
                    <a:lnTo>
                      <a:pt x="0" y="19"/>
                    </a:lnTo>
                    <a:lnTo>
                      <a:pt x="0" y="15"/>
                    </a:lnTo>
                    <a:lnTo>
                      <a:pt x="2" y="12"/>
                    </a:lnTo>
                    <a:lnTo>
                      <a:pt x="5" y="8"/>
                    </a:lnTo>
                    <a:lnTo>
                      <a:pt x="9" y="5"/>
                    </a:lnTo>
                    <a:lnTo>
                      <a:pt x="16" y="2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3" y="1"/>
                    </a:lnTo>
                    <a:lnTo>
                      <a:pt x="37" y="2"/>
                    </a:lnTo>
                    <a:lnTo>
                      <a:pt x="39" y="5"/>
                    </a:lnTo>
                    <a:lnTo>
                      <a:pt x="41" y="8"/>
                    </a:lnTo>
                    <a:lnTo>
                      <a:pt x="43" y="11"/>
                    </a:lnTo>
                    <a:lnTo>
                      <a:pt x="44" y="15"/>
                    </a:lnTo>
                    <a:lnTo>
                      <a:pt x="3" y="31"/>
                    </a:lnTo>
                    <a:close/>
                    <a:moveTo>
                      <a:pt x="44" y="15"/>
                    </a:moveTo>
                    <a:lnTo>
                      <a:pt x="50" y="31"/>
                    </a:lnTo>
                    <a:lnTo>
                      <a:pt x="67" y="73"/>
                    </a:lnTo>
                    <a:lnTo>
                      <a:pt x="91" y="133"/>
                    </a:lnTo>
                    <a:lnTo>
                      <a:pt x="124" y="206"/>
                    </a:lnTo>
                    <a:lnTo>
                      <a:pt x="141" y="243"/>
                    </a:lnTo>
                    <a:lnTo>
                      <a:pt x="161" y="282"/>
                    </a:lnTo>
                    <a:lnTo>
                      <a:pt x="181" y="321"/>
                    </a:lnTo>
                    <a:lnTo>
                      <a:pt x="202" y="358"/>
                    </a:lnTo>
                    <a:lnTo>
                      <a:pt x="223" y="394"/>
                    </a:lnTo>
                    <a:lnTo>
                      <a:pt x="245" y="426"/>
                    </a:lnTo>
                    <a:lnTo>
                      <a:pt x="255" y="440"/>
                    </a:lnTo>
                    <a:lnTo>
                      <a:pt x="266" y="454"/>
                    </a:lnTo>
                    <a:lnTo>
                      <a:pt x="276" y="466"/>
                    </a:lnTo>
                    <a:lnTo>
                      <a:pt x="288" y="478"/>
                    </a:lnTo>
                    <a:lnTo>
                      <a:pt x="257" y="508"/>
                    </a:lnTo>
                    <a:lnTo>
                      <a:pt x="246" y="496"/>
                    </a:lnTo>
                    <a:lnTo>
                      <a:pt x="233" y="484"/>
                    </a:lnTo>
                    <a:lnTo>
                      <a:pt x="222" y="470"/>
                    </a:lnTo>
                    <a:lnTo>
                      <a:pt x="211" y="454"/>
                    </a:lnTo>
                    <a:lnTo>
                      <a:pt x="188" y="420"/>
                    </a:lnTo>
                    <a:lnTo>
                      <a:pt x="166" y="385"/>
                    </a:lnTo>
                    <a:lnTo>
                      <a:pt x="144" y="346"/>
                    </a:lnTo>
                    <a:lnTo>
                      <a:pt x="124" y="306"/>
                    </a:lnTo>
                    <a:lnTo>
                      <a:pt x="103" y="265"/>
                    </a:lnTo>
                    <a:lnTo>
                      <a:pt x="85" y="226"/>
                    </a:lnTo>
                    <a:lnTo>
                      <a:pt x="52" y="151"/>
                    </a:lnTo>
                    <a:lnTo>
                      <a:pt x="26" y="89"/>
                    </a:lnTo>
                    <a:lnTo>
                      <a:pt x="9" y="47"/>
                    </a:lnTo>
                    <a:lnTo>
                      <a:pt x="3" y="31"/>
                    </a:lnTo>
                    <a:lnTo>
                      <a:pt x="44" y="15"/>
                    </a:lnTo>
                    <a:close/>
                    <a:moveTo>
                      <a:pt x="288" y="478"/>
                    </a:moveTo>
                    <a:lnTo>
                      <a:pt x="290" y="480"/>
                    </a:lnTo>
                    <a:lnTo>
                      <a:pt x="293" y="483"/>
                    </a:lnTo>
                    <a:lnTo>
                      <a:pt x="295" y="486"/>
                    </a:lnTo>
                    <a:lnTo>
                      <a:pt x="296" y="490"/>
                    </a:lnTo>
                    <a:lnTo>
                      <a:pt x="296" y="493"/>
                    </a:lnTo>
                    <a:lnTo>
                      <a:pt x="295" y="498"/>
                    </a:lnTo>
                    <a:lnTo>
                      <a:pt x="292" y="502"/>
                    </a:lnTo>
                    <a:lnTo>
                      <a:pt x="288" y="508"/>
                    </a:lnTo>
                    <a:lnTo>
                      <a:pt x="283" y="513"/>
                    </a:lnTo>
                    <a:lnTo>
                      <a:pt x="278" y="516"/>
                    </a:lnTo>
                    <a:lnTo>
                      <a:pt x="273" y="517"/>
                    </a:lnTo>
                    <a:lnTo>
                      <a:pt x="269" y="517"/>
                    </a:lnTo>
                    <a:lnTo>
                      <a:pt x="266" y="516"/>
                    </a:lnTo>
                    <a:lnTo>
                      <a:pt x="262" y="514"/>
                    </a:lnTo>
                    <a:lnTo>
                      <a:pt x="259" y="512"/>
                    </a:lnTo>
                    <a:lnTo>
                      <a:pt x="257" y="508"/>
                    </a:lnTo>
                    <a:lnTo>
                      <a:pt x="288" y="478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21" name="Freeform 818">
                <a:extLst>
                  <a:ext uri="{FF2B5EF4-FFF2-40B4-BE49-F238E27FC236}">
                    <a16:creationId xmlns:a16="http://schemas.microsoft.com/office/drawing/2014/main" id="{81EC0DB7-14F2-421F-A9D6-502E640CE0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58" y="1752"/>
                <a:ext cx="8" cy="33"/>
              </a:xfrm>
              <a:custGeom>
                <a:avLst/>
                <a:gdLst>
                  <a:gd name="T0" fmla="*/ 0 w 144"/>
                  <a:gd name="T1" fmla="*/ 0 h 622"/>
                  <a:gd name="T2" fmla="*/ 0 w 144"/>
                  <a:gd name="T3" fmla="*/ 0 h 622"/>
                  <a:gd name="T4" fmla="*/ 0 w 144"/>
                  <a:gd name="T5" fmla="*/ 0 h 622"/>
                  <a:gd name="T6" fmla="*/ 0 w 144"/>
                  <a:gd name="T7" fmla="*/ 0 h 622"/>
                  <a:gd name="T8" fmla="*/ 0 w 144"/>
                  <a:gd name="T9" fmla="*/ 0 h 622"/>
                  <a:gd name="T10" fmla="*/ 0 w 144"/>
                  <a:gd name="T11" fmla="*/ 0 h 622"/>
                  <a:gd name="T12" fmla="*/ 0 w 144"/>
                  <a:gd name="T13" fmla="*/ 0 h 622"/>
                  <a:gd name="T14" fmla="*/ 0 w 144"/>
                  <a:gd name="T15" fmla="*/ 0 h 622"/>
                  <a:gd name="T16" fmla="*/ 0 w 144"/>
                  <a:gd name="T17" fmla="*/ 0 h 622"/>
                  <a:gd name="T18" fmla="*/ 0 w 144"/>
                  <a:gd name="T19" fmla="*/ 0 h 622"/>
                  <a:gd name="T20" fmla="*/ 0 w 144"/>
                  <a:gd name="T21" fmla="*/ 0 h 622"/>
                  <a:gd name="T22" fmla="*/ 0 w 144"/>
                  <a:gd name="T23" fmla="*/ 0 h 622"/>
                  <a:gd name="T24" fmla="*/ 0 w 144"/>
                  <a:gd name="T25" fmla="*/ 0 h 622"/>
                  <a:gd name="T26" fmla="*/ 0 w 144"/>
                  <a:gd name="T27" fmla="*/ 1 h 622"/>
                  <a:gd name="T28" fmla="*/ 0 w 144"/>
                  <a:gd name="T29" fmla="*/ 1 h 622"/>
                  <a:gd name="T30" fmla="*/ 0 w 144"/>
                  <a:gd name="T31" fmla="*/ 1 h 622"/>
                  <a:gd name="T32" fmla="*/ 0 w 144"/>
                  <a:gd name="T33" fmla="*/ 1 h 622"/>
                  <a:gd name="T34" fmla="*/ 0 w 144"/>
                  <a:gd name="T35" fmla="*/ 1 h 622"/>
                  <a:gd name="T36" fmla="*/ 0 w 144"/>
                  <a:gd name="T37" fmla="*/ 0 h 622"/>
                  <a:gd name="T38" fmla="*/ 0 w 144"/>
                  <a:gd name="T39" fmla="*/ 0 h 622"/>
                  <a:gd name="T40" fmla="*/ 0 w 144"/>
                  <a:gd name="T41" fmla="*/ 0 h 622"/>
                  <a:gd name="T42" fmla="*/ 0 w 144"/>
                  <a:gd name="T43" fmla="*/ 0 h 622"/>
                  <a:gd name="T44" fmla="*/ 0 w 144"/>
                  <a:gd name="T45" fmla="*/ 1 h 622"/>
                  <a:gd name="T46" fmla="*/ 0 w 144"/>
                  <a:gd name="T47" fmla="*/ 1 h 622"/>
                  <a:gd name="T48" fmla="*/ 0 w 144"/>
                  <a:gd name="T49" fmla="*/ 1 h 622"/>
                  <a:gd name="T50" fmla="*/ 0 w 144"/>
                  <a:gd name="T51" fmla="*/ 1 h 622"/>
                  <a:gd name="T52" fmla="*/ 0 w 144"/>
                  <a:gd name="T53" fmla="*/ 1 h 622"/>
                  <a:gd name="T54" fmla="*/ 0 w 144"/>
                  <a:gd name="T55" fmla="*/ 1 h 622"/>
                  <a:gd name="T56" fmla="*/ 0 w 144"/>
                  <a:gd name="T57" fmla="*/ 1 h 622"/>
                  <a:gd name="T58" fmla="*/ 0 w 144"/>
                  <a:gd name="T59" fmla="*/ 1 h 622"/>
                  <a:gd name="T60" fmla="*/ 0 w 144"/>
                  <a:gd name="T61" fmla="*/ 1 h 622"/>
                  <a:gd name="T62" fmla="*/ 0 w 144"/>
                  <a:gd name="T63" fmla="*/ 1 h 622"/>
                  <a:gd name="T64" fmla="*/ 0 w 144"/>
                  <a:gd name="T65" fmla="*/ 1 h 622"/>
                  <a:gd name="T66" fmla="*/ 0 w 144"/>
                  <a:gd name="T67" fmla="*/ 1 h 622"/>
                  <a:gd name="T68" fmla="*/ 0 w 144"/>
                  <a:gd name="T69" fmla="*/ 1 h 622"/>
                  <a:gd name="T70" fmla="*/ 0 w 144"/>
                  <a:gd name="T71" fmla="*/ 2 h 622"/>
                  <a:gd name="T72" fmla="*/ 0 w 144"/>
                  <a:gd name="T73" fmla="*/ 2 h 622"/>
                  <a:gd name="T74" fmla="*/ 0 w 144"/>
                  <a:gd name="T75" fmla="*/ 2 h 622"/>
                  <a:gd name="T76" fmla="*/ 0 w 144"/>
                  <a:gd name="T77" fmla="*/ 1 h 622"/>
                  <a:gd name="T78" fmla="*/ 0 w 144"/>
                  <a:gd name="T79" fmla="*/ 1 h 622"/>
                  <a:gd name="T80" fmla="*/ 0 w 144"/>
                  <a:gd name="T81" fmla="*/ 1 h 622"/>
                  <a:gd name="T82" fmla="*/ 0 w 144"/>
                  <a:gd name="T83" fmla="*/ 1 h 622"/>
                  <a:gd name="T84" fmla="*/ 0 w 144"/>
                  <a:gd name="T85" fmla="*/ 2 h 622"/>
                  <a:gd name="T86" fmla="*/ 0 w 144"/>
                  <a:gd name="T87" fmla="*/ 2 h 622"/>
                  <a:gd name="T88" fmla="*/ 0 w 144"/>
                  <a:gd name="T89" fmla="*/ 2 h 622"/>
                  <a:gd name="T90" fmla="*/ 0 w 144"/>
                  <a:gd name="T91" fmla="*/ 2 h 622"/>
                  <a:gd name="T92" fmla="*/ 0 w 144"/>
                  <a:gd name="T93" fmla="*/ 2 h 622"/>
                  <a:gd name="T94" fmla="*/ 0 w 144"/>
                  <a:gd name="T95" fmla="*/ 2 h 622"/>
                  <a:gd name="T96" fmla="*/ 0 w 144"/>
                  <a:gd name="T97" fmla="*/ 2 h 622"/>
                  <a:gd name="T98" fmla="*/ 0 w 144"/>
                  <a:gd name="T99" fmla="*/ 2 h 622"/>
                  <a:gd name="T100" fmla="*/ 0 w 144"/>
                  <a:gd name="T101" fmla="*/ 2 h 6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44" h="622">
                    <a:moveTo>
                      <a:pt x="61" y="31"/>
                    </a:moveTo>
                    <a:lnTo>
                      <a:pt x="60" y="27"/>
                    </a:lnTo>
                    <a:lnTo>
                      <a:pt x="59" y="23"/>
                    </a:lnTo>
                    <a:lnTo>
                      <a:pt x="57" y="20"/>
                    </a:lnTo>
                    <a:lnTo>
                      <a:pt x="59" y="16"/>
                    </a:lnTo>
                    <a:lnTo>
                      <a:pt x="60" y="13"/>
                    </a:lnTo>
                    <a:lnTo>
                      <a:pt x="63" y="9"/>
                    </a:lnTo>
                    <a:lnTo>
                      <a:pt x="67" y="5"/>
                    </a:lnTo>
                    <a:lnTo>
                      <a:pt x="74" y="3"/>
                    </a:lnTo>
                    <a:lnTo>
                      <a:pt x="81" y="1"/>
                    </a:lnTo>
                    <a:lnTo>
                      <a:pt x="86" y="0"/>
                    </a:lnTo>
                    <a:lnTo>
                      <a:pt x="91" y="1"/>
                    </a:lnTo>
                    <a:lnTo>
                      <a:pt x="94" y="3"/>
                    </a:lnTo>
                    <a:lnTo>
                      <a:pt x="96" y="5"/>
                    </a:lnTo>
                    <a:lnTo>
                      <a:pt x="98" y="9"/>
                    </a:lnTo>
                    <a:lnTo>
                      <a:pt x="100" y="13"/>
                    </a:lnTo>
                    <a:lnTo>
                      <a:pt x="101" y="17"/>
                    </a:lnTo>
                    <a:lnTo>
                      <a:pt x="61" y="31"/>
                    </a:lnTo>
                    <a:close/>
                    <a:moveTo>
                      <a:pt x="101" y="17"/>
                    </a:moveTo>
                    <a:lnTo>
                      <a:pt x="104" y="23"/>
                    </a:lnTo>
                    <a:lnTo>
                      <a:pt x="110" y="40"/>
                    </a:lnTo>
                    <a:lnTo>
                      <a:pt x="117" y="67"/>
                    </a:lnTo>
                    <a:lnTo>
                      <a:pt x="125" y="102"/>
                    </a:lnTo>
                    <a:lnTo>
                      <a:pt x="129" y="121"/>
                    </a:lnTo>
                    <a:lnTo>
                      <a:pt x="133" y="143"/>
                    </a:lnTo>
                    <a:lnTo>
                      <a:pt x="137" y="165"/>
                    </a:lnTo>
                    <a:lnTo>
                      <a:pt x="140" y="189"/>
                    </a:lnTo>
                    <a:lnTo>
                      <a:pt x="142" y="213"/>
                    </a:lnTo>
                    <a:lnTo>
                      <a:pt x="143" y="239"/>
                    </a:lnTo>
                    <a:lnTo>
                      <a:pt x="144" y="263"/>
                    </a:lnTo>
                    <a:lnTo>
                      <a:pt x="143" y="290"/>
                    </a:lnTo>
                    <a:lnTo>
                      <a:pt x="99" y="287"/>
                    </a:lnTo>
                    <a:lnTo>
                      <a:pt x="100" y="263"/>
                    </a:lnTo>
                    <a:lnTo>
                      <a:pt x="100" y="239"/>
                    </a:lnTo>
                    <a:lnTo>
                      <a:pt x="98" y="215"/>
                    </a:lnTo>
                    <a:lnTo>
                      <a:pt x="96" y="193"/>
                    </a:lnTo>
                    <a:lnTo>
                      <a:pt x="93" y="170"/>
                    </a:lnTo>
                    <a:lnTo>
                      <a:pt x="90" y="150"/>
                    </a:lnTo>
                    <a:lnTo>
                      <a:pt x="87" y="129"/>
                    </a:lnTo>
                    <a:lnTo>
                      <a:pt x="83" y="111"/>
                    </a:lnTo>
                    <a:lnTo>
                      <a:pt x="75" y="78"/>
                    </a:lnTo>
                    <a:lnTo>
                      <a:pt x="68" y="53"/>
                    </a:lnTo>
                    <a:lnTo>
                      <a:pt x="63" y="36"/>
                    </a:lnTo>
                    <a:lnTo>
                      <a:pt x="61" y="31"/>
                    </a:lnTo>
                    <a:lnTo>
                      <a:pt x="101" y="17"/>
                    </a:lnTo>
                    <a:close/>
                    <a:moveTo>
                      <a:pt x="143" y="290"/>
                    </a:moveTo>
                    <a:lnTo>
                      <a:pt x="143" y="291"/>
                    </a:lnTo>
                    <a:lnTo>
                      <a:pt x="143" y="290"/>
                    </a:lnTo>
                    <a:lnTo>
                      <a:pt x="122" y="289"/>
                    </a:lnTo>
                    <a:lnTo>
                      <a:pt x="143" y="290"/>
                    </a:lnTo>
                    <a:close/>
                    <a:moveTo>
                      <a:pt x="143" y="290"/>
                    </a:moveTo>
                    <a:lnTo>
                      <a:pt x="142" y="302"/>
                    </a:lnTo>
                    <a:lnTo>
                      <a:pt x="140" y="316"/>
                    </a:lnTo>
                    <a:lnTo>
                      <a:pt x="136" y="331"/>
                    </a:lnTo>
                    <a:lnTo>
                      <a:pt x="133" y="347"/>
                    </a:lnTo>
                    <a:lnTo>
                      <a:pt x="123" y="382"/>
                    </a:lnTo>
                    <a:lnTo>
                      <a:pt x="111" y="423"/>
                    </a:lnTo>
                    <a:lnTo>
                      <a:pt x="69" y="409"/>
                    </a:lnTo>
                    <a:lnTo>
                      <a:pt x="81" y="372"/>
                    </a:lnTo>
                    <a:lnTo>
                      <a:pt x="90" y="338"/>
                    </a:lnTo>
                    <a:lnTo>
                      <a:pt x="93" y="324"/>
                    </a:lnTo>
                    <a:lnTo>
                      <a:pt x="96" y="309"/>
                    </a:lnTo>
                    <a:lnTo>
                      <a:pt x="98" y="297"/>
                    </a:lnTo>
                    <a:lnTo>
                      <a:pt x="99" y="287"/>
                    </a:lnTo>
                    <a:lnTo>
                      <a:pt x="143" y="290"/>
                    </a:lnTo>
                    <a:close/>
                    <a:moveTo>
                      <a:pt x="111" y="423"/>
                    </a:moveTo>
                    <a:lnTo>
                      <a:pt x="104" y="443"/>
                    </a:lnTo>
                    <a:lnTo>
                      <a:pt x="96" y="465"/>
                    </a:lnTo>
                    <a:lnTo>
                      <a:pt x="88" y="487"/>
                    </a:lnTo>
                    <a:lnTo>
                      <a:pt x="80" y="510"/>
                    </a:lnTo>
                    <a:lnTo>
                      <a:pt x="72" y="533"/>
                    </a:lnTo>
                    <a:lnTo>
                      <a:pt x="63" y="558"/>
                    </a:lnTo>
                    <a:lnTo>
                      <a:pt x="53" y="582"/>
                    </a:lnTo>
                    <a:lnTo>
                      <a:pt x="44" y="606"/>
                    </a:lnTo>
                    <a:lnTo>
                      <a:pt x="3" y="591"/>
                    </a:lnTo>
                    <a:lnTo>
                      <a:pt x="12" y="566"/>
                    </a:lnTo>
                    <a:lnTo>
                      <a:pt x="22" y="542"/>
                    </a:lnTo>
                    <a:lnTo>
                      <a:pt x="31" y="518"/>
                    </a:lnTo>
                    <a:lnTo>
                      <a:pt x="39" y="496"/>
                    </a:lnTo>
                    <a:lnTo>
                      <a:pt x="47" y="473"/>
                    </a:lnTo>
                    <a:lnTo>
                      <a:pt x="54" y="451"/>
                    </a:lnTo>
                    <a:lnTo>
                      <a:pt x="63" y="429"/>
                    </a:lnTo>
                    <a:lnTo>
                      <a:pt x="69" y="409"/>
                    </a:lnTo>
                    <a:lnTo>
                      <a:pt x="111" y="423"/>
                    </a:lnTo>
                    <a:close/>
                    <a:moveTo>
                      <a:pt x="44" y="606"/>
                    </a:moveTo>
                    <a:lnTo>
                      <a:pt x="43" y="610"/>
                    </a:lnTo>
                    <a:lnTo>
                      <a:pt x="41" y="613"/>
                    </a:lnTo>
                    <a:lnTo>
                      <a:pt x="39" y="616"/>
                    </a:lnTo>
                    <a:lnTo>
                      <a:pt x="36" y="619"/>
                    </a:lnTo>
                    <a:lnTo>
                      <a:pt x="33" y="622"/>
                    </a:lnTo>
                    <a:lnTo>
                      <a:pt x="29" y="622"/>
                    </a:lnTo>
                    <a:lnTo>
                      <a:pt x="23" y="622"/>
                    </a:lnTo>
                    <a:lnTo>
                      <a:pt x="16" y="619"/>
                    </a:lnTo>
                    <a:lnTo>
                      <a:pt x="9" y="616"/>
                    </a:lnTo>
                    <a:lnTo>
                      <a:pt x="5" y="612"/>
                    </a:lnTo>
                    <a:lnTo>
                      <a:pt x="2" y="609"/>
                    </a:lnTo>
                    <a:lnTo>
                      <a:pt x="0" y="606"/>
                    </a:lnTo>
                    <a:lnTo>
                      <a:pt x="0" y="602"/>
                    </a:lnTo>
                    <a:lnTo>
                      <a:pt x="1" y="598"/>
                    </a:lnTo>
                    <a:lnTo>
                      <a:pt x="2" y="595"/>
                    </a:lnTo>
                    <a:lnTo>
                      <a:pt x="3" y="591"/>
                    </a:lnTo>
                    <a:lnTo>
                      <a:pt x="44" y="606"/>
                    </a:lnTo>
                    <a:close/>
                  </a:path>
                </a:pathLst>
              </a:custGeom>
              <a:solidFill>
                <a:srgbClr val="7A6A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22" name="Freeform 819">
                <a:extLst>
                  <a:ext uri="{FF2B5EF4-FFF2-40B4-BE49-F238E27FC236}">
                    <a16:creationId xmlns:a16="http://schemas.microsoft.com/office/drawing/2014/main" id="{BB5C0BD9-FBAA-4835-982A-D4C616DEEC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49" y="1743"/>
                <a:ext cx="10" cy="43"/>
              </a:xfrm>
              <a:custGeom>
                <a:avLst/>
                <a:gdLst>
                  <a:gd name="T0" fmla="*/ 0 w 199"/>
                  <a:gd name="T1" fmla="*/ 0 h 817"/>
                  <a:gd name="T2" fmla="*/ 0 w 199"/>
                  <a:gd name="T3" fmla="*/ 0 h 817"/>
                  <a:gd name="T4" fmla="*/ 0 w 199"/>
                  <a:gd name="T5" fmla="*/ 0 h 817"/>
                  <a:gd name="T6" fmla="*/ 0 w 199"/>
                  <a:gd name="T7" fmla="*/ 0 h 817"/>
                  <a:gd name="T8" fmla="*/ 0 w 199"/>
                  <a:gd name="T9" fmla="*/ 0 h 817"/>
                  <a:gd name="T10" fmla="*/ 0 w 199"/>
                  <a:gd name="T11" fmla="*/ 0 h 817"/>
                  <a:gd name="T12" fmla="*/ 0 w 199"/>
                  <a:gd name="T13" fmla="*/ 0 h 817"/>
                  <a:gd name="T14" fmla="*/ 0 w 199"/>
                  <a:gd name="T15" fmla="*/ 0 h 817"/>
                  <a:gd name="T16" fmla="*/ 0 w 199"/>
                  <a:gd name="T17" fmla="*/ 0 h 817"/>
                  <a:gd name="T18" fmla="*/ 0 w 199"/>
                  <a:gd name="T19" fmla="*/ 0 h 817"/>
                  <a:gd name="T20" fmla="*/ 0 w 199"/>
                  <a:gd name="T21" fmla="*/ 0 h 817"/>
                  <a:gd name="T22" fmla="*/ 0 w 199"/>
                  <a:gd name="T23" fmla="*/ 0 h 817"/>
                  <a:gd name="T24" fmla="*/ 0 w 199"/>
                  <a:gd name="T25" fmla="*/ 0 h 817"/>
                  <a:gd name="T26" fmla="*/ 0 w 199"/>
                  <a:gd name="T27" fmla="*/ 1 h 817"/>
                  <a:gd name="T28" fmla="*/ 0 w 199"/>
                  <a:gd name="T29" fmla="*/ 1 h 817"/>
                  <a:gd name="T30" fmla="*/ 0 w 199"/>
                  <a:gd name="T31" fmla="*/ 1 h 817"/>
                  <a:gd name="T32" fmla="*/ 0 w 199"/>
                  <a:gd name="T33" fmla="*/ 1 h 817"/>
                  <a:gd name="T34" fmla="*/ 0 w 199"/>
                  <a:gd name="T35" fmla="*/ 1 h 817"/>
                  <a:gd name="T36" fmla="*/ 0 w 199"/>
                  <a:gd name="T37" fmla="*/ 1 h 817"/>
                  <a:gd name="T38" fmla="*/ 0 w 199"/>
                  <a:gd name="T39" fmla="*/ 1 h 817"/>
                  <a:gd name="T40" fmla="*/ 0 w 199"/>
                  <a:gd name="T41" fmla="*/ 1 h 817"/>
                  <a:gd name="T42" fmla="*/ 0 w 199"/>
                  <a:gd name="T43" fmla="*/ 1 h 817"/>
                  <a:gd name="T44" fmla="*/ 0 w 199"/>
                  <a:gd name="T45" fmla="*/ 0 h 817"/>
                  <a:gd name="T46" fmla="*/ 0 w 199"/>
                  <a:gd name="T47" fmla="*/ 0 h 817"/>
                  <a:gd name="T48" fmla="*/ 0 w 199"/>
                  <a:gd name="T49" fmla="*/ 0 h 817"/>
                  <a:gd name="T50" fmla="*/ 0 w 199"/>
                  <a:gd name="T51" fmla="*/ 0 h 817"/>
                  <a:gd name="T52" fmla="*/ 0 w 199"/>
                  <a:gd name="T53" fmla="*/ 1 h 817"/>
                  <a:gd name="T54" fmla="*/ 0 w 199"/>
                  <a:gd name="T55" fmla="*/ 1 h 817"/>
                  <a:gd name="T56" fmla="*/ 0 w 199"/>
                  <a:gd name="T57" fmla="*/ 1 h 817"/>
                  <a:gd name="T58" fmla="*/ 0 w 199"/>
                  <a:gd name="T59" fmla="*/ 1 h 817"/>
                  <a:gd name="T60" fmla="*/ 0 w 199"/>
                  <a:gd name="T61" fmla="*/ 2 h 817"/>
                  <a:gd name="T62" fmla="*/ 0 w 199"/>
                  <a:gd name="T63" fmla="*/ 2 h 817"/>
                  <a:gd name="T64" fmla="*/ 0 w 199"/>
                  <a:gd name="T65" fmla="*/ 1 h 817"/>
                  <a:gd name="T66" fmla="*/ 0 w 199"/>
                  <a:gd name="T67" fmla="*/ 1 h 817"/>
                  <a:gd name="T68" fmla="*/ 0 w 199"/>
                  <a:gd name="T69" fmla="*/ 1 h 817"/>
                  <a:gd name="T70" fmla="*/ 0 w 199"/>
                  <a:gd name="T71" fmla="*/ 1 h 817"/>
                  <a:gd name="T72" fmla="*/ 0 w 199"/>
                  <a:gd name="T73" fmla="*/ 1 h 817"/>
                  <a:gd name="T74" fmla="*/ 0 w 199"/>
                  <a:gd name="T75" fmla="*/ 2 h 817"/>
                  <a:gd name="T76" fmla="*/ 0 w 199"/>
                  <a:gd name="T77" fmla="*/ 2 h 817"/>
                  <a:gd name="T78" fmla="*/ 0 w 199"/>
                  <a:gd name="T79" fmla="*/ 2 h 817"/>
                  <a:gd name="T80" fmla="*/ 0 w 199"/>
                  <a:gd name="T81" fmla="*/ 2 h 817"/>
                  <a:gd name="T82" fmla="*/ 0 w 199"/>
                  <a:gd name="T83" fmla="*/ 2 h 817"/>
                  <a:gd name="T84" fmla="*/ 0 w 199"/>
                  <a:gd name="T85" fmla="*/ 2 h 817"/>
                  <a:gd name="T86" fmla="*/ 0 w 199"/>
                  <a:gd name="T87" fmla="*/ 2 h 817"/>
                  <a:gd name="T88" fmla="*/ 0 w 199"/>
                  <a:gd name="T89" fmla="*/ 2 h 817"/>
                  <a:gd name="T90" fmla="*/ 0 w 199"/>
                  <a:gd name="T91" fmla="*/ 2 h 817"/>
                  <a:gd name="T92" fmla="*/ 1 w 199"/>
                  <a:gd name="T93" fmla="*/ 2 h 817"/>
                  <a:gd name="T94" fmla="*/ 1 w 199"/>
                  <a:gd name="T95" fmla="*/ 2 h 817"/>
                  <a:gd name="T96" fmla="*/ 1 w 199"/>
                  <a:gd name="T97" fmla="*/ 2 h 817"/>
                  <a:gd name="T98" fmla="*/ 1 w 199"/>
                  <a:gd name="T99" fmla="*/ 2 h 817"/>
                  <a:gd name="T100" fmla="*/ 0 w 199"/>
                  <a:gd name="T101" fmla="*/ 2 h 817"/>
                  <a:gd name="T102" fmla="*/ 0 w 199"/>
                  <a:gd name="T103" fmla="*/ 2 h 817"/>
                  <a:gd name="T104" fmla="*/ 0 w 199"/>
                  <a:gd name="T105" fmla="*/ 2 h 817"/>
                  <a:gd name="T106" fmla="*/ 0 w 199"/>
                  <a:gd name="T107" fmla="*/ 2 h 817"/>
                  <a:gd name="T108" fmla="*/ 0 w 199"/>
                  <a:gd name="T109" fmla="*/ 2 h 81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99" h="817">
                    <a:moveTo>
                      <a:pt x="6" y="28"/>
                    </a:moveTo>
                    <a:lnTo>
                      <a:pt x="5" y="25"/>
                    </a:lnTo>
                    <a:lnTo>
                      <a:pt x="4" y="21"/>
                    </a:lnTo>
                    <a:lnTo>
                      <a:pt x="4" y="17"/>
                    </a:lnTo>
                    <a:lnTo>
                      <a:pt x="5" y="14"/>
                    </a:lnTo>
                    <a:lnTo>
                      <a:pt x="6" y="10"/>
                    </a:lnTo>
                    <a:lnTo>
                      <a:pt x="10" y="7"/>
                    </a:lnTo>
                    <a:lnTo>
                      <a:pt x="14" y="5"/>
                    </a:lnTo>
                    <a:lnTo>
                      <a:pt x="21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2"/>
                    </a:lnTo>
                    <a:lnTo>
                      <a:pt x="42" y="4"/>
                    </a:lnTo>
                    <a:lnTo>
                      <a:pt x="44" y="7"/>
                    </a:lnTo>
                    <a:lnTo>
                      <a:pt x="46" y="10"/>
                    </a:lnTo>
                    <a:lnTo>
                      <a:pt x="47" y="14"/>
                    </a:lnTo>
                    <a:lnTo>
                      <a:pt x="48" y="17"/>
                    </a:lnTo>
                    <a:lnTo>
                      <a:pt x="6" y="28"/>
                    </a:lnTo>
                    <a:close/>
                    <a:moveTo>
                      <a:pt x="48" y="17"/>
                    </a:moveTo>
                    <a:lnTo>
                      <a:pt x="51" y="27"/>
                    </a:lnTo>
                    <a:lnTo>
                      <a:pt x="56" y="54"/>
                    </a:lnTo>
                    <a:lnTo>
                      <a:pt x="60" y="72"/>
                    </a:lnTo>
                    <a:lnTo>
                      <a:pt x="64" y="95"/>
                    </a:lnTo>
                    <a:lnTo>
                      <a:pt x="67" y="120"/>
                    </a:lnTo>
                    <a:lnTo>
                      <a:pt x="70" y="148"/>
                    </a:lnTo>
                    <a:lnTo>
                      <a:pt x="73" y="178"/>
                    </a:lnTo>
                    <a:lnTo>
                      <a:pt x="75" y="210"/>
                    </a:lnTo>
                    <a:lnTo>
                      <a:pt x="75" y="243"/>
                    </a:lnTo>
                    <a:lnTo>
                      <a:pt x="74" y="279"/>
                    </a:lnTo>
                    <a:lnTo>
                      <a:pt x="70" y="315"/>
                    </a:lnTo>
                    <a:lnTo>
                      <a:pt x="65" y="351"/>
                    </a:lnTo>
                    <a:lnTo>
                      <a:pt x="61" y="370"/>
                    </a:lnTo>
                    <a:lnTo>
                      <a:pt x="58" y="388"/>
                    </a:lnTo>
                    <a:lnTo>
                      <a:pt x="53" y="407"/>
                    </a:lnTo>
                    <a:lnTo>
                      <a:pt x="48" y="425"/>
                    </a:lnTo>
                    <a:lnTo>
                      <a:pt x="6" y="413"/>
                    </a:lnTo>
                    <a:lnTo>
                      <a:pt x="11" y="395"/>
                    </a:lnTo>
                    <a:lnTo>
                      <a:pt x="15" y="378"/>
                    </a:lnTo>
                    <a:lnTo>
                      <a:pt x="19" y="361"/>
                    </a:lnTo>
                    <a:lnTo>
                      <a:pt x="22" y="343"/>
                    </a:lnTo>
                    <a:lnTo>
                      <a:pt x="26" y="308"/>
                    </a:lnTo>
                    <a:lnTo>
                      <a:pt x="30" y="275"/>
                    </a:lnTo>
                    <a:lnTo>
                      <a:pt x="31" y="242"/>
                    </a:lnTo>
                    <a:lnTo>
                      <a:pt x="31" y="210"/>
                    </a:lnTo>
                    <a:lnTo>
                      <a:pt x="30" y="180"/>
                    </a:lnTo>
                    <a:lnTo>
                      <a:pt x="26" y="152"/>
                    </a:lnTo>
                    <a:lnTo>
                      <a:pt x="24" y="125"/>
                    </a:lnTo>
                    <a:lnTo>
                      <a:pt x="20" y="102"/>
                    </a:lnTo>
                    <a:lnTo>
                      <a:pt x="17" y="80"/>
                    </a:lnTo>
                    <a:lnTo>
                      <a:pt x="14" y="63"/>
                    </a:lnTo>
                    <a:lnTo>
                      <a:pt x="8" y="37"/>
                    </a:lnTo>
                    <a:lnTo>
                      <a:pt x="6" y="28"/>
                    </a:lnTo>
                    <a:lnTo>
                      <a:pt x="48" y="17"/>
                    </a:lnTo>
                    <a:close/>
                    <a:moveTo>
                      <a:pt x="48" y="425"/>
                    </a:moveTo>
                    <a:lnTo>
                      <a:pt x="45" y="439"/>
                    </a:lnTo>
                    <a:lnTo>
                      <a:pt x="44" y="455"/>
                    </a:lnTo>
                    <a:lnTo>
                      <a:pt x="44" y="471"/>
                    </a:lnTo>
                    <a:lnTo>
                      <a:pt x="46" y="489"/>
                    </a:lnTo>
                    <a:lnTo>
                      <a:pt x="49" y="507"/>
                    </a:lnTo>
                    <a:lnTo>
                      <a:pt x="54" y="525"/>
                    </a:lnTo>
                    <a:lnTo>
                      <a:pt x="59" y="545"/>
                    </a:lnTo>
                    <a:lnTo>
                      <a:pt x="67" y="564"/>
                    </a:lnTo>
                    <a:lnTo>
                      <a:pt x="26" y="581"/>
                    </a:lnTo>
                    <a:lnTo>
                      <a:pt x="18" y="557"/>
                    </a:lnTo>
                    <a:lnTo>
                      <a:pt x="11" y="535"/>
                    </a:lnTo>
                    <a:lnTo>
                      <a:pt x="5" y="513"/>
                    </a:lnTo>
                    <a:lnTo>
                      <a:pt x="2" y="492"/>
                    </a:lnTo>
                    <a:lnTo>
                      <a:pt x="0" y="470"/>
                    </a:lnTo>
                    <a:lnTo>
                      <a:pt x="0" y="451"/>
                    </a:lnTo>
                    <a:lnTo>
                      <a:pt x="1" y="440"/>
                    </a:lnTo>
                    <a:lnTo>
                      <a:pt x="2" y="431"/>
                    </a:lnTo>
                    <a:lnTo>
                      <a:pt x="4" y="422"/>
                    </a:lnTo>
                    <a:lnTo>
                      <a:pt x="6" y="413"/>
                    </a:lnTo>
                    <a:lnTo>
                      <a:pt x="48" y="425"/>
                    </a:lnTo>
                    <a:close/>
                    <a:moveTo>
                      <a:pt x="67" y="564"/>
                    </a:moveTo>
                    <a:lnTo>
                      <a:pt x="79" y="591"/>
                    </a:lnTo>
                    <a:lnTo>
                      <a:pt x="91" y="618"/>
                    </a:lnTo>
                    <a:lnTo>
                      <a:pt x="105" y="645"/>
                    </a:lnTo>
                    <a:lnTo>
                      <a:pt x="122" y="673"/>
                    </a:lnTo>
                    <a:lnTo>
                      <a:pt x="138" y="700"/>
                    </a:lnTo>
                    <a:lnTo>
                      <a:pt x="155" y="727"/>
                    </a:lnTo>
                    <a:lnTo>
                      <a:pt x="174" y="754"/>
                    </a:lnTo>
                    <a:lnTo>
                      <a:pt x="192" y="780"/>
                    </a:lnTo>
                    <a:lnTo>
                      <a:pt x="157" y="806"/>
                    </a:lnTo>
                    <a:lnTo>
                      <a:pt x="138" y="778"/>
                    </a:lnTo>
                    <a:lnTo>
                      <a:pt x="119" y="751"/>
                    </a:lnTo>
                    <a:lnTo>
                      <a:pt x="100" y="722"/>
                    </a:lnTo>
                    <a:lnTo>
                      <a:pt x="83" y="693"/>
                    </a:lnTo>
                    <a:lnTo>
                      <a:pt x="66" y="665"/>
                    </a:lnTo>
                    <a:lnTo>
                      <a:pt x="52" y="637"/>
                    </a:lnTo>
                    <a:lnTo>
                      <a:pt x="38" y="608"/>
                    </a:lnTo>
                    <a:lnTo>
                      <a:pt x="26" y="581"/>
                    </a:lnTo>
                    <a:lnTo>
                      <a:pt x="67" y="564"/>
                    </a:lnTo>
                    <a:close/>
                    <a:moveTo>
                      <a:pt x="192" y="780"/>
                    </a:moveTo>
                    <a:lnTo>
                      <a:pt x="195" y="784"/>
                    </a:lnTo>
                    <a:lnTo>
                      <a:pt x="197" y="787"/>
                    </a:lnTo>
                    <a:lnTo>
                      <a:pt x="198" y="790"/>
                    </a:lnTo>
                    <a:lnTo>
                      <a:pt x="199" y="795"/>
                    </a:lnTo>
                    <a:lnTo>
                      <a:pt x="198" y="799"/>
                    </a:lnTo>
                    <a:lnTo>
                      <a:pt x="197" y="802"/>
                    </a:lnTo>
                    <a:lnTo>
                      <a:pt x="193" y="807"/>
                    </a:lnTo>
                    <a:lnTo>
                      <a:pt x="188" y="811"/>
                    </a:lnTo>
                    <a:lnTo>
                      <a:pt x="182" y="815"/>
                    </a:lnTo>
                    <a:lnTo>
                      <a:pt x="177" y="817"/>
                    </a:lnTo>
                    <a:lnTo>
                      <a:pt x="172" y="817"/>
                    </a:lnTo>
                    <a:lnTo>
                      <a:pt x="169" y="817"/>
                    </a:lnTo>
                    <a:lnTo>
                      <a:pt x="165" y="815"/>
                    </a:lnTo>
                    <a:lnTo>
                      <a:pt x="163" y="812"/>
                    </a:lnTo>
                    <a:lnTo>
                      <a:pt x="160" y="810"/>
                    </a:lnTo>
                    <a:lnTo>
                      <a:pt x="157" y="806"/>
                    </a:lnTo>
                    <a:lnTo>
                      <a:pt x="192" y="780"/>
                    </a:lnTo>
                    <a:close/>
                  </a:path>
                </a:pathLst>
              </a:custGeom>
              <a:solidFill>
                <a:srgbClr val="7A6A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23" name="Freeform 820">
                <a:extLst>
                  <a:ext uri="{FF2B5EF4-FFF2-40B4-BE49-F238E27FC236}">
                    <a16:creationId xmlns:a16="http://schemas.microsoft.com/office/drawing/2014/main" id="{81AB173C-6340-421E-BA47-CF6E812A5A0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78" y="1704"/>
                <a:ext cx="11" cy="55"/>
              </a:xfrm>
              <a:custGeom>
                <a:avLst/>
                <a:gdLst>
                  <a:gd name="T0" fmla="*/ 0 w 209"/>
                  <a:gd name="T1" fmla="*/ 0 h 1036"/>
                  <a:gd name="T2" fmla="*/ 0 w 209"/>
                  <a:gd name="T3" fmla="*/ 0 h 1036"/>
                  <a:gd name="T4" fmla="*/ 0 w 209"/>
                  <a:gd name="T5" fmla="*/ 0 h 1036"/>
                  <a:gd name="T6" fmla="*/ 0 w 209"/>
                  <a:gd name="T7" fmla="*/ 0 h 1036"/>
                  <a:gd name="T8" fmla="*/ 0 w 209"/>
                  <a:gd name="T9" fmla="*/ 0 h 1036"/>
                  <a:gd name="T10" fmla="*/ 1 w 209"/>
                  <a:gd name="T11" fmla="*/ 0 h 1036"/>
                  <a:gd name="T12" fmla="*/ 1 w 209"/>
                  <a:gd name="T13" fmla="*/ 0 h 1036"/>
                  <a:gd name="T14" fmla="*/ 1 w 209"/>
                  <a:gd name="T15" fmla="*/ 0 h 1036"/>
                  <a:gd name="T16" fmla="*/ 0 w 209"/>
                  <a:gd name="T17" fmla="*/ 0 h 1036"/>
                  <a:gd name="T18" fmla="*/ 1 w 209"/>
                  <a:gd name="T19" fmla="*/ 0 h 1036"/>
                  <a:gd name="T20" fmla="*/ 1 w 209"/>
                  <a:gd name="T21" fmla="*/ 0 h 1036"/>
                  <a:gd name="T22" fmla="*/ 1 w 209"/>
                  <a:gd name="T23" fmla="*/ 1 h 1036"/>
                  <a:gd name="T24" fmla="*/ 1 w 209"/>
                  <a:gd name="T25" fmla="*/ 1 h 1036"/>
                  <a:gd name="T26" fmla="*/ 1 w 209"/>
                  <a:gd name="T27" fmla="*/ 1 h 1036"/>
                  <a:gd name="T28" fmla="*/ 1 w 209"/>
                  <a:gd name="T29" fmla="*/ 1 h 1036"/>
                  <a:gd name="T30" fmla="*/ 1 w 209"/>
                  <a:gd name="T31" fmla="*/ 1 h 1036"/>
                  <a:gd name="T32" fmla="*/ 1 w 209"/>
                  <a:gd name="T33" fmla="*/ 1 h 1036"/>
                  <a:gd name="T34" fmla="*/ 0 w 209"/>
                  <a:gd name="T35" fmla="*/ 2 h 1036"/>
                  <a:gd name="T36" fmla="*/ 0 w 209"/>
                  <a:gd name="T37" fmla="*/ 2 h 1036"/>
                  <a:gd name="T38" fmla="*/ 0 w 209"/>
                  <a:gd name="T39" fmla="*/ 2 h 1036"/>
                  <a:gd name="T40" fmla="*/ 0 w 209"/>
                  <a:gd name="T41" fmla="*/ 2 h 1036"/>
                  <a:gd name="T42" fmla="*/ 0 w 209"/>
                  <a:gd name="T43" fmla="*/ 2 h 1036"/>
                  <a:gd name="T44" fmla="*/ 0 w 209"/>
                  <a:gd name="T45" fmla="*/ 1 h 1036"/>
                  <a:gd name="T46" fmla="*/ 0 w 209"/>
                  <a:gd name="T47" fmla="*/ 1 h 1036"/>
                  <a:gd name="T48" fmla="*/ 0 w 209"/>
                  <a:gd name="T49" fmla="*/ 1 h 1036"/>
                  <a:gd name="T50" fmla="*/ 0 w 209"/>
                  <a:gd name="T51" fmla="*/ 1 h 1036"/>
                  <a:gd name="T52" fmla="*/ 0 w 209"/>
                  <a:gd name="T53" fmla="*/ 1 h 1036"/>
                  <a:gd name="T54" fmla="*/ 0 w 209"/>
                  <a:gd name="T55" fmla="*/ 0 h 1036"/>
                  <a:gd name="T56" fmla="*/ 0 w 209"/>
                  <a:gd name="T57" fmla="*/ 0 h 1036"/>
                  <a:gd name="T58" fmla="*/ 0 w 209"/>
                  <a:gd name="T59" fmla="*/ 0 h 1036"/>
                  <a:gd name="T60" fmla="*/ 0 w 209"/>
                  <a:gd name="T61" fmla="*/ 2 h 1036"/>
                  <a:gd name="T62" fmla="*/ 0 w 209"/>
                  <a:gd name="T63" fmla="*/ 2 h 1036"/>
                  <a:gd name="T64" fmla="*/ 0 w 209"/>
                  <a:gd name="T65" fmla="*/ 2 h 1036"/>
                  <a:gd name="T66" fmla="*/ 0 w 209"/>
                  <a:gd name="T67" fmla="*/ 2 h 1036"/>
                  <a:gd name="T68" fmla="*/ 0 w 209"/>
                  <a:gd name="T69" fmla="*/ 2 h 1036"/>
                  <a:gd name="T70" fmla="*/ 0 w 209"/>
                  <a:gd name="T71" fmla="*/ 2 h 1036"/>
                  <a:gd name="T72" fmla="*/ 0 w 209"/>
                  <a:gd name="T73" fmla="*/ 3 h 1036"/>
                  <a:gd name="T74" fmla="*/ 0 w 209"/>
                  <a:gd name="T75" fmla="*/ 3 h 1036"/>
                  <a:gd name="T76" fmla="*/ 0 w 209"/>
                  <a:gd name="T77" fmla="*/ 3 h 1036"/>
                  <a:gd name="T78" fmla="*/ 0 w 209"/>
                  <a:gd name="T79" fmla="*/ 3 h 1036"/>
                  <a:gd name="T80" fmla="*/ 0 w 209"/>
                  <a:gd name="T81" fmla="*/ 3 h 1036"/>
                  <a:gd name="T82" fmla="*/ 0 w 209"/>
                  <a:gd name="T83" fmla="*/ 3 h 1036"/>
                  <a:gd name="T84" fmla="*/ 0 w 209"/>
                  <a:gd name="T85" fmla="*/ 3 h 1036"/>
                  <a:gd name="T86" fmla="*/ 0 w 209"/>
                  <a:gd name="T87" fmla="*/ 3 h 1036"/>
                  <a:gd name="T88" fmla="*/ 0 w 209"/>
                  <a:gd name="T89" fmla="*/ 2 h 1036"/>
                  <a:gd name="T90" fmla="*/ 0 w 209"/>
                  <a:gd name="T91" fmla="*/ 2 h 1036"/>
                  <a:gd name="T92" fmla="*/ 0 w 209"/>
                  <a:gd name="T93" fmla="*/ 2 h 1036"/>
                  <a:gd name="T94" fmla="*/ 0 w 209"/>
                  <a:gd name="T95" fmla="*/ 2 h 1036"/>
                  <a:gd name="T96" fmla="*/ 0 w 209"/>
                  <a:gd name="T97" fmla="*/ 3 h 1036"/>
                  <a:gd name="T98" fmla="*/ 0 w 209"/>
                  <a:gd name="T99" fmla="*/ 3 h 1036"/>
                  <a:gd name="T100" fmla="*/ 0 w 209"/>
                  <a:gd name="T101" fmla="*/ 3 h 1036"/>
                  <a:gd name="T102" fmla="*/ 0 w 209"/>
                  <a:gd name="T103" fmla="*/ 3 h 1036"/>
                  <a:gd name="T104" fmla="*/ 0 w 209"/>
                  <a:gd name="T105" fmla="*/ 3 h 1036"/>
                  <a:gd name="T106" fmla="*/ 0 w 209"/>
                  <a:gd name="T107" fmla="*/ 3 h 1036"/>
                  <a:gd name="T108" fmla="*/ 0 w 209"/>
                  <a:gd name="T109" fmla="*/ 3 h 1036"/>
                  <a:gd name="T110" fmla="*/ 0 w 209"/>
                  <a:gd name="T111" fmla="*/ 3 h 1036"/>
                  <a:gd name="T112" fmla="*/ 0 w 209"/>
                  <a:gd name="T113" fmla="*/ 3 h 10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09" h="1036">
                    <a:moveTo>
                      <a:pt x="148" y="25"/>
                    </a:moveTo>
                    <a:lnTo>
                      <a:pt x="148" y="21"/>
                    </a:lnTo>
                    <a:lnTo>
                      <a:pt x="147" y="17"/>
                    </a:lnTo>
                    <a:lnTo>
                      <a:pt x="147" y="13"/>
                    </a:lnTo>
                    <a:lnTo>
                      <a:pt x="148" y="10"/>
                    </a:lnTo>
                    <a:lnTo>
                      <a:pt x="150" y="7"/>
                    </a:lnTo>
                    <a:lnTo>
                      <a:pt x="154" y="4"/>
                    </a:lnTo>
                    <a:lnTo>
                      <a:pt x="159" y="2"/>
                    </a:lnTo>
                    <a:lnTo>
                      <a:pt x="166" y="0"/>
                    </a:lnTo>
                    <a:lnTo>
                      <a:pt x="174" y="0"/>
                    </a:lnTo>
                    <a:lnTo>
                      <a:pt x="179" y="0"/>
                    </a:lnTo>
                    <a:lnTo>
                      <a:pt x="183" y="1"/>
                    </a:lnTo>
                    <a:lnTo>
                      <a:pt x="186" y="4"/>
                    </a:lnTo>
                    <a:lnTo>
                      <a:pt x="188" y="7"/>
                    </a:lnTo>
                    <a:lnTo>
                      <a:pt x="190" y="10"/>
                    </a:lnTo>
                    <a:lnTo>
                      <a:pt x="191" y="14"/>
                    </a:lnTo>
                    <a:lnTo>
                      <a:pt x="191" y="18"/>
                    </a:lnTo>
                    <a:lnTo>
                      <a:pt x="148" y="25"/>
                    </a:lnTo>
                    <a:close/>
                    <a:moveTo>
                      <a:pt x="191" y="18"/>
                    </a:moveTo>
                    <a:lnTo>
                      <a:pt x="194" y="34"/>
                    </a:lnTo>
                    <a:lnTo>
                      <a:pt x="200" y="80"/>
                    </a:lnTo>
                    <a:lnTo>
                      <a:pt x="203" y="112"/>
                    </a:lnTo>
                    <a:lnTo>
                      <a:pt x="206" y="149"/>
                    </a:lnTo>
                    <a:lnTo>
                      <a:pt x="208" y="191"/>
                    </a:lnTo>
                    <a:lnTo>
                      <a:pt x="209" y="236"/>
                    </a:lnTo>
                    <a:lnTo>
                      <a:pt x="209" y="285"/>
                    </a:lnTo>
                    <a:lnTo>
                      <a:pt x="208" y="336"/>
                    </a:lnTo>
                    <a:lnTo>
                      <a:pt x="206" y="363"/>
                    </a:lnTo>
                    <a:lnTo>
                      <a:pt x="204" y="389"/>
                    </a:lnTo>
                    <a:lnTo>
                      <a:pt x="201" y="416"/>
                    </a:lnTo>
                    <a:lnTo>
                      <a:pt x="198" y="444"/>
                    </a:lnTo>
                    <a:lnTo>
                      <a:pt x="194" y="470"/>
                    </a:lnTo>
                    <a:lnTo>
                      <a:pt x="189" y="498"/>
                    </a:lnTo>
                    <a:lnTo>
                      <a:pt x="184" y="524"/>
                    </a:lnTo>
                    <a:lnTo>
                      <a:pt x="178" y="552"/>
                    </a:lnTo>
                    <a:lnTo>
                      <a:pt x="170" y="579"/>
                    </a:lnTo>
                    <a:lnTo>
                      <a:pt x="161" y="605"/>
                    </a:lnTo>
                    <a:lnTo>
                      <a:pt x="152" y="632"/>
                    </a:lnTo>
                    <a:lnTo>
                      <a:pt x="142" y="657"/>
                    </a:lnTo>
                    <a:lnTo>
                      <a:pt x="102" y="640"/>
                    </a:lnTo>
                    <a:lnTo>
                      <a:pt x="112" y="616"/>
                    </a:lnTo>
                    <a:lnTo>
                      <a:pt x="120" y="591"/>
                    </a:lnTo>
                    <a:lnTo>
                      <a:pt x="129" y="565"/>
                    </a:lnTo>
                    <a:lnTo>
                      <a:pt x="136" y="540"/>
                    </a:lnTo>
                    <a:lnTo>
                      <a:pt x="142" y="513"/>
                    </a:lnTo>
                    <a:lnTo>
                      <a:pt x="147" y="488"/>
                    </a:lnTo>
                    <a:lnTo>
                      <a:pt x="151" y="461"/>
                    </a:lnTo>
                    <a:lnTo>
                      <a:pt x="155" y="435"/>
                    </a:lnTo>
                    <a:lnTo>
                      <a:pt x="158" y="409"/>
                    </a:lnTo>
                    <a:lnTo>
                      <a:pt x="161" y="383"/>
                    </a:lnTo>
                    <a:lnTo>
                      <a:pt x="163" y="358"/>
                    </a:lnTo>
                    <a:lnTo>
                      <a:pt x="164" y="332"/>
                    </a:lnTo>
                    <a:lnTo>
                      <a:pt x="166" y="283"/>
                    </a:lnTo>
                    <a:lnTo>
                      <a:pt x="166" y="236"/>
                    </a:lnTo>
                    <a:lnTo>
                      <a:pt x="164" y="192"/>
                    </a:lnTo>
                    <a:lnTo>
                      <a:pt x="162" y="152"/>
                    </a:lnTo>
                    <a:lnTo>
                      <a:pt x="159" y="116"/>
                    </a:lnTo>
                    <a:lnTo>
                      <a:pt x="156" y="85"/>
                    </a:lnTo>
                    <a:lnTo>
                      <a:pt x="151" y="41"/>
                    </a:lnTo>
                    <a:lnTo>
                      <a:pt x="148" y="25"/>
                    </a:lnTo>
                    <a:lnTo>
                      <a:pt x="191" y="18"/>
                    </a:lnTo>
                    <a:close/>
                    <a:moveTo>
                      <a:pt x="142" y="657"/>
                    </a:moveTo>
                    <a:lnTo>
                      <a:pt x="142" y="658"/>
                    </a:lnTo>
                    <a:lnTo>
                      <a:pt x="142" y="657"/>
                    </a:lnTo>
                    <a:lnTo>
                      <a:pt x="122" y="648"/>
                    </a:lnTo>
                    <a:lnTo>
                      <a:pt x="142" y="657"/>
                    </a:lnTo>
                    <a:close/>
                    <a:moveTo>
                      <a:pt x="142" y="657"/>
                    </a:moveTo>
                    <a:lnTo>
                      <a:pt x="122" y="705"/>
                    </a:lnTo>
                    <a:lnTo>
                      <a:pt x="105" y="748"/>
                    </a:lnTo>
                    <a:lnTo>
                      <a:pt x="91" y="787"/>
                    </a:lnTo>
                    <a:lnTo>
                      <a:pt x="78" y="823"/>
                    </a:lnTo>
                    <a:lnTo>
                      <a:pt x="68" y="855"/>
                    </a:lnTo>
                    <a:lnTo>
                      <a:pt x="61" y="884"/>
                    </a:lnTo>
                    <a:lnTo>
                      <a:pt x="55" y="909"/>
                    </a:lnTo>
                    <a:lnTo>
                      <a:pt x="50" y="932"/>
                    </a:lnTo>
                    <a:lnTo>
                      <a:pt x="47" y="951"/>
                    </a:lnTo>
                    <a:lnTo>
                      <a:pt x="45" y="968"/>
                    </a:lnTo>
                    <a:lnTo>
                      <a:pt x="44" y="981"/>
                    </a:lnTo>
                    <a:lnTo>
                      <a:pt x="43" y="992"/>
                    </a:lnTo>
                    <a:lnTo>
                      <a:pt x="43" y="1005"/>
                    </a:lnTo>
                    <a:lnTo>
                      <a:pt x="44" y="1011"/>
                    </a:lnTo>
                    <a:lnTo>
                      <a:pt x="1" y="1017"/>
                    </a:lnTo>
                    <a:lnTo>
                      <a:pt x="0" y="1012"/>
                    </a:lnTo>
                    <a:lnTo>
                      <a:pt x="0" y="996"/>
                    </a:lnTo>
                    <a:lnTo>
                      <a:pt x="0" y="984"/>
                    </a:lnTo>
                    <a:lnTo>
                      <a:pt x="1" y="970"/>
                    </a:lnTo>
                    <a:lnTo>
                      <a:pt x="3" y="951"/>
                    </a:lnTo>
                    <a:lnTo>
                      <a:pt x="7" y="931"/>
                    </a:lnTo>
                    <a:lnTo>
                      <a:pt x="11" y="906"/>
                    </a:lnTo>
                    <a:lnTo>
                      <a:pt x="17" y="880"/>
                    </a:lnTo>
                    <a:lnTo>
                      <a:pt x="25" y="848"/>
                    </a:lnTo>
                    <a:lnTo>
                      <a:pt x="35" y="814"/>
                    </a:lnTo>
                    <a:lnTo>
                      <a:pt x="49" y="776"/>
                    </a:lnTo>
                    <a:lnTo>
                      <a:pt x="63" y="734"/>
                    </a:lnTo>
                    <a:lnTo>
                      <a:pt x="82" y="689"/>
                    </a:lnTo>
                    <a:lnTo>
                      <a:pt x="102" y="640"/>
                    </a:lnTo>
                    <a:lnTo>
                      <a:pt x="142" y="657"/>
                    </a:lnTo>
                    <a:close/>
                    <a:moveTo>
                      <a:pt x="44" y="1011"/>
                    </a:moveTo>
                    <a:lnTo>
                      <a:pt x="44" y="1015"/>
                    </a:lnTo>
                    <a:lnTo>
                      <a:pt x="45" y="1019"/>
                    </a:lnTo>
                    <a:lnTo>
                      <a:pt x="44" y="1022"/>
                    </a:lnTo>
                    <a:lnTo>
                      <a:pt x="43" y="1026"/>
                    </a:lnTo>
                    <a:lnTo>
                      <a:pt x="41" y="1029"/>
                    </a:lnTo>
                    <a:lnTo>
                      <a:pt x="37" y="1031"/>
                    </a:lnTo>
                    <a:lnTo>
                      <a:pt x="32" y="1034"/>
                    </a:lnTo>
                    <a:lnTo>
                      <a:pt x="25" y="1035"/>
                    </a:lnTo>
                    <a:lnTo>
                      <a:pt x="18" y="1036"/>
                    </a:lnTo>
                    <a:lnTo>
                      <a:pt x="13" y="1035"/>
                    </a:lnTo>
                    <a:lnTo>
                      <a:pt x="8" y="1034"/>
                    </a:lnTo>
                    <a:lnTo>
                      <a:pt x="6" y="1031"/>
                    </a:lnTo>
                    <a:lnTo>
                      <a:pt x="4" y="1028"/>
                    </a:lnTo>
                    <a:lnTo>
                      <a:pt x="2" y="1025"/>
                    </a:lnTo>
                    <a:lnTo>
                      <a:pt x="1" y="1021"/>
                    </a:lnTo>
                    <a:lnTo>
                      <a:pt x="1" y="1017"/>
                    </a:lnTo>
                    <a:lnTo>
                      <a:pt x="44" y="1011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24" name="Freeform 821">
                <a:extLst>
                  <a:ext uri="{FF2B5EF4-FFF2-40B4-BE49-F238E27FC236}">
                    <a16:creationId xmlns:a16="http://schemas.microsoft.com/office/drawing/2014/main" id="{74C3DA2B-1D2F-44D7-8739-74436FAD35F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11" y="1691"/>
                <a:ext cx="16" cy="45"/>
              </a:xfrm>
              <a:custGeom>
                <a:avLst/>
                <a:gdLst>
                  <a:gd name="T0" fmla="*/ 0 w 312"/>
                  <a:gd name="T1" fmla="*/ 0 h 858"/>
                  <a:gd name="T2" fmla="*/ 0 w 312"/>
                  <a:gd name="T3" fmla="*/ 0 h 858"/>
                  <a:gd name="T4" fmla="*/ 0 w 312"/>
                  <a:gd name="T5" fmla="*/ 0 h 858"/>
                  <a:gd name="T6" fmla="*/ 0 w 312"/>
                  <a:gd name="T7" fmla="*/ 0 h 858"/>
                  <a:gd name="T8" fmla="*/ 0 w 312"/>
                  <a:gd name="T9" fmla="*/ 0 h 858"/>
                  <a:gd name="T10" fmla="*/ 0 w 312"/>
                  <a:gd name="T11" fmla="*/ 0 h 858"/>
                  <a:gd name="T12" fmla="*/ 0 w 312"/>
                  <a:gd name="T13" fmla="*/ 0 h 858"/>
                  <a:gd name="T14" fmla="*/ 0 w 312"/>
                  <a:gd name="T15" fmla="*/ 0 h 858"/>
                  <a:gd name="T16" fmla="*/ 0 w 312"/>
                  <a:gd name="T17" fmla="*/ 0 h 858"/>
                  <a:gd name="T18" fmla="*/ 0 w 312"/>
                  <a:gd name="T19" fmla="*/ 0 h 858"/>
                  <a:gd name="T20" fmla="*/ 0 w 312"/>
                  <a:gd name="T21" fmla="*/ 0 h 858"/>
                  <a:gd name="T22" fmla="*/ 0 w 312"/>
                  <a:gd name="T23" fmla="*/ 1 h 858"/>
                  <a:gd name="T24" fmla="*/ 0 w 312"/>
                  <a:gd name="T25" fmla="*/ 1 h 858"/>
                  <a:gd name="T26" fmla="*/ 0 w 312"/>
                  <a:gd name="T27" fmla="*/ 1 h 858"/>
                  <a:gd name="T28" fmla="*/ 1 w 312"/>
                  <a:gd name="T29" fmla="*/ 1 h 858"/>
                  <a:gd name="T30" fmla="*/ 1 w 312"/>
                  <a:gd name="T31" fmla="*/ 1 h 858"/>
                  <a:gd name="T32" fmla="*/ 1 w 312"/>
                  <a:gd name="T33" fmla="*/ 2 h 858"/>
                  <a:gd name="T34" fmla="*/ 0 w 312"/>
                  <a:gd name="T35" fmla="*/ 2 h 858"/>
                  <a:gd name="T36" fmla="*/ 0 w 312"/>
                  <a:gd name="T37" fmla="*/ 1 h 858"/>
                  <a:gd name="T38" fmla="*/ 0 w 312"/>
                  <a:gd name="T39" fmla="*/ 1 h 858"/>
                  <a:gd name="T40" fmla="*/ 0 w 312"/>
                  <a:gd name="T41" fmla="*/ 1 h 858"/>
                  <a:gd name="T42" fmla="*/ 0 w 312"/>
                  <a:gd name="T43" fmla="*/ 1 h 858"/>
                  <a:gd name="T44" fmla="*/ 0 w 312"/>
                  <a:gd name="T45" fmla="*/ 1 h 858"/>
                  <a:gd name="T46" fmla="*/ 0 w 312"/>
                  <a:gd name="T47" fmla="*/ 1 h 858"/>
                  <a:gd name="T48" fmla="*/ 0 w 312"/>
                  <a:gd name="T49" fmla="*/ 0 h 858"/>
                  <a:gd name="T50" fmla="*/ 0 w 312"/>
                  <a:gd name="T51" fmla="*/ 0 h 858"/>
                  <a:gd name="T52" fmla="*/ 1 w 312"/>
                  <a:gd name="T53" fmla="*/ 2 h 858"/>
                  <a:gd name="T54" fmla="*/ 1 w 312"/>
                  <a:gd name="T55" fmla="*/ 2 h 858"/>
                  <a:gd name="T56" fmla="*/ 1 w 312"/>
                  <a:gd name="T57" fmla="*/ 2 h 858"/>
                  <a:gd name="T58" fmla="*/ 1 w 312"/>
                  <a:gd name="T59" fmla="*/ 2 h 858"/>
                  <a:gd name="T60" fmla="*/ 1 w 312"/>
                  <a:gd name="T61" fmla="*/ 2 h 858"/>
                  <a:gd name="T62" fmla="*/ 1 w 312"/>
                  <a:gd name="T63" fmla="*/ 2 h 858"/>
                  <a:gd name="T64" fmla="*/ 1 w 312"/>
                  <a:gd name="T65" fmla="*/ 2 h 858"/>
                  <a:gd name="T66" fmla="*/ 1 w 312"/>
                  <a:gd name="T67" fmla="*/ 2 h 858"/>
                  <a:gd name="T68" fmla="*/ 1 w 312"/>
                  <a:gd name="T69" fmla="*/ 2 h 858"/>
                  <a:gd name="T70" fmla="*/ 1 w 312"/>
                  <a:gd name="T71" fmla="*/ 2 h 858"/>
                  <a:gd name="T72" fmla="*/ 1 w 312"/>
                  <a:gd name="T73" fmla="*/ 2 h 858"/>
                  <a:gd name="T74" fmla="*/ 1 w 312"/>
                  <a:gd name="T75" fmla="*/ 2 h 858"/>
                  <a:gd name="T76" fmla="*/ 1 w 312"/>
                  <a:gd name="T77" fmla="*/ 2 h 858"/>
                  <a:gd name="T78" fmla="*/ 1 w 312"/>
                  <a:gd name="T79" fmla="*/ 2 h 858"/>
                  <a:gd name="T80" fmla="*/ 0 w 312"/>
                  <a:gd name="T81" fmla="*/ 2 h 858"/>
                  <a:gd name="T82" fmla="*/ 0 w 312"/>
                  <a:gd name="T83" fmla="*/ 2 h 858"/>
                  <a:gd name="T84" fmla="*/ 0 w 312"/>
                  <a:gd name="T85" fmla="*/ 2 h 858"/>
                  <a:gd name="T86" fmla="*/ 0 w 312"/>
                  <a:gd name="T87" fmla="*/ 2 h 858"/>
                  <a:gd name="T88" fmla="*/ 0 w 312"/>
                  <a:gd name="T89" fmla="*/ 2 h 858"/>
                  <a:gd name="T90" fmla="*/ 1 w 312"/>
                  <a:gd name="T91" fmla="*/ 2 h 858"/>
                  <a:gd name="T92" fmla="*/ 1 w 312"/>
                  <a:gd name="T93" fmla="*/ 2 h 858"/>
                  <a:gd name="T94" fmla="*/ 1 w 312"/>
                  <a:gd name="T95" fmla="*/ 2 h 858"/>
                  <a:gd name="T96" fmla="*/ 1 w 312"/>
                  <a:gd name="T97" fmla="*/ 2 h 858"/>
                  <a:gd name="T98" fmla="*/ 1 w 312"/>
                  <a:gd name="T99" fmla="*/ 2 h 858"/>
                  <a:gd name="T100" fmla="*/ 1 w 312"/>
                  <a:gd name="T101" fmla="*/ 2 h 858"/>
                  <a:gd name="T102" fmla="*/ 1 w 312"/>
                  <a:gd name="T103" fmla="*/ 2 h 858"/>
                  <a:gd name="T104" fmla="*/ 1 w 312"/>
                  <a:gd name="T105" fmla="*/ 2 h 858"/>
                  <a:gd name="T106" fmla="*/ 1 w 312"/>
                  <a:gd name="T107" fmla="*/ 2 h 858"/>
                  <a:gd name="T108" fmla="*/ 1 w 312"/>
                  <a:gd name="T109" fmla="*/ 2 h 8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12" h="858">
                    <a:moveTo>
                      <a:pt x="3" y="31"/>
                    </a:moveTo>
                    <a:lnTo>
                      <a:pt x="2" y="27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1" y="13"/>
                    </a:lnTo>
                    <a:lnTo>
                      <a:pt x="4" y="9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1"/>
                    </a:lnTo>
                    <a:lnTo>
                      <a:pt x="28" y="0"/>
                    </a:lnTo>
                    <a:lnTo>
                      <a:pt x="32" y="0"/>
                    </a:lnTo>
                    <a:lnTo>
                      <a:pt x="35" y="2"/>
                    </a:lnTo>
                    <a:lnTo>
                      <a:pt x="38" y="4"/>
                    </a:lnTo>
                    <a:lnTo>
                      <a:pt x="40" y="7"/>
                    </a:lnTo>
                    <a:lnTo>
                      <a:pt x="42" y="11"/>
                    </a:lnTo>
                    <a:lnTo>
                      <a:pt x="43" y="14"/>
                    </a:lnTo>
                    <a:lnTo>
                      <a:pt x="3" y="31"/>
                    </a:lnTo>
                    <a:close/>
                    <a:moveTo>
                      <a:pt x="43" y="14"/>
                    </a:moveTo>
                    <a:lnTo>
                      <a:pt x="51" y="32"/>
                    </a:lnTo>
                    <a:lnTo>
                      <a:pt x="70" y="78"/>
                    </a:lnTo>
                    <a:lnTo>
                      <a:pt x="95" y="148"/>
                    </a:lnTo>
                    <a:lnTo>
                      <a:pt x="125" y="231"/>
                    </a:lnTo>
                    <a:lnTo>
                      <a:pt x="139" y="276"/>
                    </a:lnTo>
                    <a:lnTo>
                      <a:pt x="154" y="322"/>
                    </a:lnTo>
                    <a:lnTo>
                      <a:pt x="166" y="367"/>
                    </a:lnTo>
                    <a:lnTo>
                      <a:pt x="177" y="412"/>
                    </a:lnTo>
                    <a:lnTo>
                      <a:pt x="181" y="433"/>
                    </a:lnTo>
                    <a:lnTo>
                      <a:pt x="185" y="454"/>
                    </a:lnTo>
                    <a:lnTo>
                      <a:pt x="189" y="474"/>
                    </a:lnTo>
                    <a:lnTo>
                      <a:pt x="191" y="494"/>
                    </a:lnTo>
                    <a:lnTo>
                      <a:pt x="194" y="513"/>
                    </a:lnTo>
                    <a:lnTo>
                      <a:pt x="195" y="531"/>
                    </a:lnTo>
                    <a:lnTo>
                      <a:pt x="195" y="547"/>
                    </a:lnTo>
                    <a:lnTo>
                      <a:pt x="194" y="561"/>
                    </a:lnTo>
                    <a:lnTo>
                      <a:pt x="150" y="557"/>
                    </a:lnTo>
                    <a:lnTo>
                      <a:pt x="151" y="543"/>
                    </a:lnTo>
                    <a:lnTo>
                      <a:pt x="151" y="528"/>
                    </a:lnTo>
                    <a:lnTo>
                      <a:pt x="150" y="511"/>
                    </a:lnTo>
                    <a:lnTo>
                      <a:pt x="147" y="494"/>
                    </a:lnTo>
                    <a:lnTo>
                      <a:pt x="145" y="475"/>
                    </a:lnTo>
                    <a:lnTo>
                      <a:pt x="142" y="456"/>
                    </a:lnTo>
                    <a:lnTo>
                      <a:pt x="138" y="436"/>
                    </a:lnTo>
                    <a:lnTo>
                      <a:pt x="133" y="415"/>
                    </a:lnTo>
                    <a:lnTo>
                      <a:pt x="123" y="372"/>
                    </a:lnTo>
                    <a:lnTo>
                      <a:pt x="111" y="328"/>
                    </a:lnTo>
                    <a:lnTo>
                      <a:pt x="97" y="284"/>
                    </a:lnTo>
                    <a:lnTo>
                      <a:pt x="83" y="241"/>
                    </a:lnTo>
                    <a:lnTo>
                      <a:pt x="54" y="160"/>
                    </a:lnTo>
                    <a:lnTo>
                      <a:pt x="29" y="94"/>
                    </a:lnTo>
                    <a:lnTo>
                      <a:pt x="10" y="49"/>
                    </a:lnTo>
                    <a:lnTo>
                      <a:pt x="3" y="31"/>
                    </a:lnTo>
                    <a:lnTo>
                      <a:pt x="43" y="14"/>
                    </a:lnTo>
                    <a:close/>
                    <a:moveTo>
                      <a:pt x="194" y="561"/>
                    </a:moveTo>
                    <a:lnTo>
                      <a:pt x="193" y="575"/>
                    </a:lnTo>
                    <a:lnTo>
                      <a:pt x="191" y="588"/>
                    </a:lnTo>
                    <a:lnTo>
                      <a:pt x="193" y="600"/>
                    </a:lnTo>
                    <a:lnTo>
                      <a:pt x="194" y="613"/>
                    </a:lnTo>
                    <a:lnTo>
                      <a:pt x="196" y="625"/>
                    </a:lnTo>
                    <a:lnTo>
                      <a:pt x="198" y="637"/>
                    </a:lnTo>
                    <a:lnTo>
                      <a:pt x="201" y="649"/>
                    </a:lnTo>
                    <a:lnTo>
                      <a:pt x="204" y="661"/>
                    </a:lnTo>
                    <a:lnTo>
                      <a:pt x="212" y="683"/>
                    </a:lnTo>
                    <a:lnTo>
                      <a:pt x="221" y="704"/>
                    </a:lnTo>
                    <a:lnTo>
                      <a:pt x="231" y="724"/>
                    </a:lnTo>
                    <a:lnTo>
                      <a:pt x="243" y="741"/>
                    </a:lnTo>
                    <a:lnTo>
                      <a:pt x="253" y="759"/>
                    </a:lnTo>
                    <a:lnTo>
                      <a:pt x="264" y="773"/>
                    </a:lnTo>
                    <a:lnTo>
                      <a:pt x="274" y="787"/>
                    </a:lnTo>
                    <a:lnTo>
                      <a:pt x="284" y="797"/>
                    </a:lnTo>
                    <a:lnTo>
                      <a:pt x="298" y="812"/>
                    </a:lnTo>
                    <a:lnTo>
                      <a:pt x="303" y="817"/>
                    </a:lnTo>
                    <a:lnTo>
                      <a:pt x="273" y="850"/>
                    </a:lnTo>
                    <a:lnTo>
                      <a:pt x="267" y="844"/>
                    </a:lnTo>
                    <a:lnTo>
                      <a:pt x="251" y="826"/>
                    </a:lnTo>
                    <a:lnTo>
                      <a:pt x="241" y="814"/>
                    </a:lnTo>
                    <a:lnTo>
                      <a:pt x="229" y="800"/>
                    </a:lnTo>
                    <a:lnTo>
                      <a:pt x="217" y="782"/>
                    </a:lnTo>
                    <a:lnTo>
                      <a:pt x="205" y="764"/>
                    </a:lnTo>
                    <a:lnTo>
                      <a:pt x="193" y="743"/>
                    </a:lnTo>
                    <a:lnTo>
                      <a:pt x="181" y="720"/>
                    </a:lnTo>
                    <a:lnTo>
                      <a:pt x="170" y="696"/>
                    </a:lnTo>
                    <a:lnTo>
                      <a:pt x="162" y="671"/>
                    </a:lnTo>
                    <a:lnTo>
                      <a:pt x="158" y="658"/>
                    </a:lnTo>
                    <a:lnTo>
                      <a:pt x="155" y="644"/>
                    </a:lnTo>
                    <a:lnTo>
                      <a:pt x="152" y="630"/>
                    </a:lnTo>
                    <a:lnTo>
                      <a:pt x="150" y="616"/>
                    </a:lnTo>
                    <a:lnTo>
                      <a:pt x="148" y="601"/>
                    </a:lnTo>
                    <a:lnTo>
                      <a:pt x="148" y="587"/>
                    </a:lnTo>
                    <a:lnTo>
                      <a:pt x="148" y="572"/>
                    </a:lnTo>
                    <a:lnTo>
                      <a:pt x="150" y="557"/>
                    </a:lnTo>
                    <a:lnTo>
                      <a:pt x="194" y="561"/>
                    </a:lnTo>
                    <a:close/>
                    <a:moveTo>
                      <a:pt x="303" y="817"/>
                    </a:moveTo>
                    <a:lnTo>
                      <a:pt x="306" y="820"/>
                    </a:lnTo>
                    <a:lnTo>
                      <a:pt x="309" y="823"/>
                    </a:lnTo>
                    <a:lnTo>
                      <a:pt x="311" y="826"/>
                    </a:lnTo>
                    <a:lnTo>
                      <a:pt x="312" y="829"/>
                    </a:lnTo>
                    <a:lnTo>
                      <a:pt x="312" y="834"/>
                    </a:lnTo>
                    <a:lnTo>
                      <a:pt x="311" y="838"/>
                    </a:lnTo>
                    <a:lnTo>
                      <a:pt x="309" y="843"/>
                    </a:lnTo>
                    <a:lnTo>
                      <a:pt x="304" y="849"/>
                    </a:lnTo>
                    <a:lnTo>
                      <a:pt x="299" y="854"/>
                    </a:lnTo>
                    <a:lnTo>
                      <a:pt x="294" y="857"/>
                    </a:lnTo>
                    <a:lnTo>
                      <a:pt x="290" y="858"/>
                    </a:lnTo>
                    <a:lnTo>
                      <a:pt x="287" y="858"/>
                    </a:lnTo>
                    <a:lnTo>
                      <a:pt x="283" y="857"/>
                    </a:lnTo>
                    <a:lnTo>
                      <a:pt x="280" y="855"/>
                    </a:lnTo>
                    <a:lnTo>
                      <a:pt x="276" y="852"/>
                    </a:lnTo>
                    <a:lnTo>
                      <a:pt x="273" y="850"/>
                    </a:lnTo>
                    <a:lnTo>
                      <a:pt x="303" y="817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25" name="Freeform 822">
                <a:extLst>
                  <a:ext uri="{FF2B5EF4-FFF2-40B4-BE49-F238E27FC236}">
                    <a16:creationId xmlns:a16="http://schemas.microsoft.com/office/drawing/2014/main" id="{6E2162C6-D3B9-49C4-BBD8-5B07B878C4F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93" y="1688"/>
                <a:ext cx="11" cy="43"/>
              </a:xfrm>
              <a:custGeom>
                <a:avLst/>
                <a:gdLst>
                  <a:gd name="T0" fmla="*/ 0 w 210"/>
                  <a:gd name="T1" fmla="*/ 0 h 812"/>
                  <a:gd name="T2" fmla="*/ 0 w 210"/>
                  <a:gd name="T3" fmla="*/ 0 h 812"/>
                  <a:gd name="T4" fmla="*/ 0 w 210"/>
                  <a:gd name="T5" fmla="*/ 0 h 812"/>
                  <a:gd name="T6" fmla="*/ 0 w 210"/>
                  <a:gd name="T7" fmla="*/ 0 h 812"/>
                  <a:gd name="T8" fmla="*/ 1 w 210"/>
                  <a:gd name="T9" fmla="*/ 0 h 812"/>
                  <a:gd name="T10" fmla="*/ 1 w 210"/>
                  <a:gd name="T11" fmla="*/ 0 h 812"/>
                  <a:gd name="T12" fmla="*/ 1 w 210"/>
                  <a:gd name="T13" fmla="*/ 0 h 812"/>
                  <a:gd name="T14" fmla="*/ 1 w 210"/>
                  <a:gd name="T15" fmla="*/ 0 h 812"/>
                  <a:gd name="T16" fmla="*/ 0 w 210"/>
                  <a:gd name="T17" fmla="*/ 0 h 812"/>
                  <a:gd name="T18" fmla="*/ 1 w 210"/>
                  <a:gd name="T19" fmla="*/ 0 h 812"/>
                  <a:gd name="T20" fmla="*/ 1 w 210"/>
                  <a:gd name="T21" fmla="*/ 0 h 812"/>
                  <a:gd name="T22" fmla="*/ 1 w 210"/>
                  <a:gd name="T23" fmla="*/ 1 h 812"/>
                  <a:gd name="T24" fmla="*/ 1 w 210"/>
                  <a:gd name="T25" fmla="*/ 1 h 812"/>
                  <a:gd name="T26" fmla="*/ 0 w 210"/>
                  <a:gd name="T27" fmla="*/ 1 h 812"/>
                  <a:gd name="T28" fmla="*/ 0 w 210"/>
                  <a:gd name="T29" fmla="*/ 1 h 812"/>
                  <a:gd name="T30" fmla="*/ 0 w 210"/>
                  <a:gd name="T31" fmla="*/ 1 h 812"/>
                  <a:gd name="T32" fmla="*/ 0 w 210"/>
                  <a:gd name="T33" fmla="*/ 1 h 812"/>
                  <a:gd name="T34" fmla="*/ 0 w 210"/>
                  <a:gd name="T35" fmla="*/ 1 h 812"/>
                  <a:gd name="T36" fmla="*/ 0 w 210"/>
                  <a:gd name="T37" fmla="*/ 1 h 812"/>
                  <a:gd name="T38" fmla="*/ 0 w 210"/>
                  <a:gd name="T39" fmla="*/ 1 h 812"/>
                  <a:gd name="T40" fmla="*/ 0 w 210"/>
                  <a:gd name="T41" fmla="*/ 1 h 812"/>
                  <a:gd name="T42" fmla="*/ 0 w 210"/>
                  <a:gd name="T43" fmla="*/ 1 h 812"/>
                  <a:gd name="T44" fmla="*/ 0 w 210"/>
                  <a:gd name="T45" fmla="*/ 0 h 812"/>
                  <a:gd name="T46" fmla="*/ 0 w 210"/>
                  <a:gd name="T47" fmla="*/ 0 h 812"/>
                  <a:gd name="T48" fmla="*/ 0 w 210"/>
                  <a:gd name="T49" fmla="*/ 1 h 812"/>
                  <a:gd name="T50" fmla="*/ 0 w 210"/>
                  <a:gd name="T51" fmla="*/ 1 h 812"/>
                  <a:gd name="T52" fmla="*/ 0 w 210"/>
                  <a:gd name="T53" fmla="*/ 1 h 812"/>
                  <a:gd name="T54" fmla="*/ 0 w 210"/>
                  <a:gd name="T55" fmla="*/ 2 h 812"/>
                  <a:gd name="T56" fmla="*/ 0 w 210"/>
                  <a:gd name="T57" fmla="*/ 2 h 812"/>
                  <a:gd name="T58" fmla="*/ 0 w 210"/>
                  <a:gd name="T59" fmla="*/ 2 h 812"/>
                  <a:gd name="T60" fmla="*/ 0 w 210"/>
                  <a:gd name="T61" fmla="*/ 2 h 812"/>
                  <a:gd name="T62" fmla="*/ 0 w 210"/>
                  <a:gd name="T63" fmla="*/ 2 h 812"/>
                  <a:gd name="T64" fmla="*/ 0 w 210"/>
                  <a:gd name="T65" fmla="*/ 2 h 812"/>
                  <a:gd name="T66" fmla="*/ 0 w 210"/>
                  <a:gd name="T67" fmla="*/ 2 h 812"/>
                  <a:gd name="T68" fmla="*/ 0 w 210"/>
                  <a:gd name="T69" fmla="*/ 2 h 812"/>
                  <a:gd name="T70" fmla="*/ 0 w 210"/>
                  <a:gd name="T71" fmla="*/ 1 h 812"/>
                  <a:gd name="T72" fmla="*/ 0 w 210"/>
                  <a:gd name="T73" fmla="*/ 2 h 812"/>
                  <a:gd name="T74" fmla="*/ 0 w 210"/>
                  <a:gd name="T75" fmla="*/ 2 h 812"/>
                  <a:gd name="T76" fmla="*/ 0 w 210"/>
                  <a:gd name="T77" fmla="*/ 2 h 812"/>
                  <a:gd name="T78" fmla="*/ 0 w 210"/>
                  <a:gd name="T79" fmla="*/ 2 h 812"/>
                  <a:gd name="T80" fmla="*/ 0 w 210"/>
                  <a:gd name="T81" fmla="*/ 2 h 812"/>
                  <a:gd name="T82" fmla="*/ 0 w 210"/>
                  <a:gd name="T83" fmla="*/ 2 h 812"/>
                  <a:gd name="T84" fmla="*/ 0 w 210"/>
                  <a:gd name="T85" fmla="*/ 2 h 812"/>
                  <a:gd name="T86" fmla="*/ 0 w 210"/>
                  <a:gd name="T87" fmla="*/ 2 h 812"/>
                  <a:gd name="T88" fmla="*/ 0 w 210"/>
                  <a:gd name="T89" fmla="*/ 2 h 81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10" h="812">
                    <a:moveTo>
                      <a:pt x="166" y="21"/>
                    </a:moveTo>
                    <a:lnTo>
                      <a:pt x="166" y="17"/>
                    </a:lnTo>
                    <a:lnTo>
                      <a:pt x="166" y="13"/>
                    </a:lnTo>
                    <a:lnTo>
                      <a:pt x="167" y="10"/>
                    </a:lnTo>
                    <a:lnTo>
                      <a:pt x="169" y="7"/>
                    </a:lnTo>
                    <a:lnTo>
                      <a:pt x="171" y="4"/>
                    </a:lnTo>
                    <a:lnTo>
                      <a:pt x="175" y="2"/>
                    </a:lnTo>
                    <a:lnTo>
                      <a:pt x="180" y="0"/>
                    </a:lnTo>
                    <a:lnTo>
                      <a:pt x="188" y="0"/>
                    </a:lnTo>
                    <a:lnTo>
                      <a:pt x="195" y="0"/>
                    </a:lnTo>
                    <a:lnTo>
                      <a:pt x="201" y="1"/>
                    </a:lnTo>
                    <a:lnTo>
                      <a:pt x="205" y="3"/>
                    </a:lnTo>
                    <a:lnTo>
                      <a:pt x="207" y="6"/>
                    </a:lnTo>
                    <a:lnTo>
                      <a:pt x="209" y="9"/>
                    </a:lnTo>
                    <a:lnTo>
                      <a:pt x="210" y="13"/>
                    </a:lnTo>
                    <a:lnTo>
                      <a:pt x="210" y="17"/>
                    </a:lnTo>
                    <a:lnTo>
                      <a:pt x="210" y="21"/>
                    </a:lnTo>
                    <a:lnTo>
                      <a:pt x="166" y="21"/>
                    </a:lnTo>
                    <a:close/>
                    <a:moveTo>
                      <a:pt x="210" y="21"/>
                    </a:moveTo>
                    <a:lnTo>
                      <a:pt x="210" y="37"/>
                    </a:lnTo>
                    <a:lnTo>
                      <a:pt x="210" y="82"/>
                    </a:lnTo>
                    <a:lnTo>
                      <a:pt x="209" y="148"/>
                    </a:lnTo>
                    <a:lnTo>
                      <a:pt x="205" y="227"/>
                    </a:lnTo>
                    <a:lnTo>
                      <a:pt x="203" y="269"/>
                    </a:lnTo>
                    <a:lnTo>
                      <a:pt x="199" y="312"/>
                    </a:lnTo>
                    <a:lnTo>
                      <a:pt x="194" y="355"/>
                    </a:lnTo>
                    <a:lnTo>
                      <a:pt x="189" y="397"/>
                    </a:lnTo>
                    <a:lnTo>
                      <a:pt x="181" y="437"/>
                    </a:lnTo>
                    <a:lnTo>
                      <a:pt x="172" y="473"/>
                    </a:lnTo>
                    <a:lnTo>
                      <a:pt x="167" y="490"/>
                    </a:lnTo>
                    <a:lnTo>
                      <a:pt x="162" y="506"/>
                    </a:lnTo>
                    <a:lnTo>
                      <a:pt x="157" y="520"/>
                    </a:lnTo>
                    <a:lnTo>
                      <a:pt x="151" y="534"/>
                    </a:lnTo>
                    <a:lnTo>
                      <a:pt x="111" y="514"/>
                    </a:lnTo>
                    <a:lnTo>
                      <a:pt x="117" y="502"/>
                    </a:lnTo>
                    <a:lnTo>
                      <a:pt x="122" y="489"/>
                    </a:lnTo>
                    <a:lnTo>
                      <a:pt x="127" y="473"/>
                    </a:lnTo>
                    <a:lnTo>
                      <a:pt x="131" y="457"/>
                    </a:lnTo>
                    <a:lnTo>
                      <a:pt x="139" y="422"/>
                    </a:lnTo>
                    <a:lnTo>
                      <a:pt x="146" y="384"/>
                    </a:lnTo>
                    <a:lnTo>
                      <a:pt x="152" y="344"/>
                    </a:lnTo>
                    <a:lnTo>
                      <a:pt x="156" y="303"/>
                    </a:lnTo>
                    <a:lnTo>
                      <a:pt x="160" y="262"/>
                    </a:lnTo>
                    <a:lnTo>
                      <a:pt x="162" y="221"/>
                    </a:lnTo>
                    <a:lnTo>
                      <a:pt x="165" y="145"/>
                    </a:lnTo>
                    <a:lnTo>
                      <a:pt x="166" y="81"/>
                    </a:lnTo>
                    <a:lnTo>
                      <a:pt x="166" y="37"/>
                    </a:lnTo>
                    <a:lnTo>
                      <a:pt x="166" y="21"/>
                    </a:lnTo>
                    <a:lnTo>
                      <a:pt x="210" y="21"/>
                    </a:lnTo>
                    <a:close/>
                    <a:moveTo>
                      <a:pt x="151" y="534"/>
                    </a:moveTo>
                    <a:lnTo>
                      <a:pt x="151" y="534"/>
                    </a:lnTo>
                    <a:lnTo>
                      <a:pt x="131" y="525"/>
                    </a:lnTo>
                    <a:lnTo>
                      <a:pt x="151" y="534"/>
                    </a:lnTo>
                    <a:close/>
                    <a:moveTo>
                      <a:pt x="151" y="534"/>
                    </a:moveTo>
                    <a:lnTo>
                      <a:pt x="127" y="583"/>
                    </a:lnTo>
                    <a:lnTo>
                      <a:pt x="106" y="631"/>
                    </a:lnTo>
                    <a:lnTo>
                      <a:pt x="88" y="675"/>
                    </a:lnTo>
                    <a:lnTo>
                      <a:pt x="73" y="714"/>
                    </a:lnTo>
                    <a:lnTo>
                      <a:pt x="61" y="748"/>
                    </a:lnTo>
                    <a:lnTo>
                      <a:pt x="51" y="773"/>
                    </a:lnTo>
                    <a:lnTo>
                      <a:pt x="46" y="790"/>
                    </a:lnTo>
                    <a:lnTo>
                      <a:pt x="44" y="796"/>
                    </a:lnTo>
                    <a:lnTo>
                      <a:pt x="2" y="782"/>
                    </a:lnTo>
                    <a:lnTo>
                      <a:pt x="4" y="776"/>
                    </a:lnTo>
                    <a:lnTo>
                      <a:pt x="10" y="760"/>
                    </a:lnTo>
                    <a:lnTo>
                      <a:pt x="20" y="733"/>
                    </a:lnTo>
                    <a:lnTo>
                      <a:pt x="32" y="699"/>
                    </a:lnTo>
                    <a:lnTo>
                      <a:pt x="47" y="659"/>
                    </a:lnTo>
                    <a:lnTo>
                      <a:pt x="66" y="614"/>
                    </a:lnTo>
                    <a:lnTo>
                      <a:pt x="87" y="564"/>
                    </a:lnTo>
                    <a:lnTo>
                      <a:pt x="112" y="514"/>
                    </a:lnTo>
                    <a:lnTo>
                      <a:pt x="151" y="534"/>
                    </a:lnTo>
                    <a:close/>
                    <a:moveTo>
                      <a:pt x="44" y="796"/>
                    </a:moveTo>
                    <a:lnTo>
                      <a:pt x="43" y="800"/>
                    </a:lnTo>
                    <a:lnTo>
                      <a:pt x="42" y="803"/>
                    </a:lnTo>
                    <a:lnTo>
                      <a:pt x="40" y="807"/>
                    </a:lnTo>
                    <a:lnTo>
                      <a:pt x="37" y="809"/>
                    </a:lnTo>
                    <a:lnTo>
                      <a:pt x="34" y="811"/>
                    </a:lnTo>
                    <a:lnTo>
                      <a:pt x="30" y="812"/>
                    </a:lnTo>
                    <a:lnTo>
                      <a:pt x="24" y="812"/>
                    </a:lnTo>
                    <a:lnTo>
                      <a:pt x="17" y="810"/>
                    </a:lnTo>
                    <a:lnTo>
                      <a:pt x="10" y="807"/>
                    </a:lnTo>
                    <a:lnTo>
                      <a:pt x="5" y="805"/>
                    </a:lnTo>
                    <a:lnTo>
                      <a:pt x="2" y="801"/>
                    </a:lnTo>
                    <a:lnTo>
                      <a:pt x="0" y="798"/>
                    </a:lnTo>
                    <a:lnTo>
                      <a:pt x="0" y="794"/>
                    </a:lnTo>
                    <a:lnTo>
                      <a:pt x="0" y="791"/>
                    </a:lnTo>
                    <a:lnTo>
                      <a:pt x="1" y="786"/>
                    </a:lnTo>
                    <a:lnTo>
                      <a:pt x="2" y="782"/>
                    </a:lnTo>
                    <a:lnTo>
                      <a:pt x="44" y="796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26" name="Freeform 823">
                <a:extLst>
                  <a:ext uri="{FF2B5EF4-FFF2-40B4-BE49-F238E27FC236}">
                    <a16:creationId xmlns:a16="http://schemas.microsoft.com/office/drawing/2014/main" id="{BFB954AE-5890-47E6-BA5A-7E9CF4E36B0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98" y="1705"/>
                <a:ext cx="23" cy="44"/>
              </a:xfrm>
              <a:custGeom>
                <a:avLst/>
                <a:gdLst>
                  <a:gd name="T0" fmla="*/ 1 w 427"/>
                  <a:gd name="T1" fmla="*/ 0 h 833"/>
                  <a:gd name="T2" fmla="*/ 1 w 427"/>
                  <a:gd name="T3" fmla="*/ 0 h 833"/>
                  <a:gd name="T4" fmla="*/ 1 w 427"/>
                  <a:gd name="T5" fmla="*/ 0 h 833"/>
                  <a:gd name="T6" fmla="*/ 1 w 427"/>
                  <a:gd name="T7" fmla="*/ 0 h 833"/>
                  <a:gd name="T8" fmla="*/ 1 w 427"/>
                  <a:gd name="T9" fmla="*/ 0 h 833"/>
                  <a:gd name="T10" fmla="*/ 1 w 427"/>
                  <a:gd name="T11" fmla="*/ 0 h 833"/>
                  <a:gd name="T12" fmla="*/ 1 w 427"/>
                  <a:gd name="T13" fmla="*/ 0 h 833"/>
                  <a:gd name="T14" fmla="*/ 1 w 427"/>
                  <a:gd name="T15" fmla="*/ 0 h 833"/>
                  <a:gd name="T16" fmla="*/ 1 w 427"/>
                  <a:gd name="T17" fmla="*/ 0 h 833"/>
                  <a:gd name="T18" fmla="*/ 1 w 427"/>
                  <a:gd name="T19" fmla="*/ 0 h 833"/>
                  <a:gd name="T20" fmla="*/ 1 w 427"/>
                  <a:gd name="T21" fmla="*/ 0 h 833"/>
                  <a:gd name="T22" fmla="*/ 1 w 427"/>
                  <a:gd name="T23" fmla="*/ 0 h 833"/>
                  <a:gd name="T24" fmla="*/ 1 w 427"/>
                  <a:gd name="T25" fmla="*/ 1 h 833"/>
                  <a:gd name="T26" fmla="*/ 1 w 427"/>
                  <a:gd name="T27" fmla="*/ 1 h 833"/>
                  <a:gd name="T28" fmla="*/ 1 w 427"/>
                  <a:gd name="T29" fmla="*/ 1 h 833"/>
                  <a:gd name="T30" fmla="*/ 1 w 427"/>
                  <a:gd name="T31" fmla="*/ 1 h 833"/>
                  <a:gd name="T32" fmla="*/ 1 w 427"/>
                  <a:gd name="T33" fmla="*/ 1 h 833"/>
                  <a:gd name="T34" fmla="*/ 1 w 427"/>
                  <a:gd name="T35" fmla="*/ 1 h 833"/>
                  <a:gd name="T36" fmla="*/ 1 w 427"/>
                  <a:gd name="T37" fmla="*/ 1 h 833"/>
                  <a:gd name="T38" fmla="*/ 1 w 427"/>
                  <a:gd name="T39" fmla="*/ 1 h 833"/>
                  <a:gd name="T40" fmla="*/ 1 w 427"/>
                  <a:gd name="T41" fmla="*/ 0 h 833"/>
                  <a:gd name="T42" fmla="*/ 1 w 427"/>
                  <a:gd name="T43" fmla="*/ 0 h 833"/>
                  <a:gd name="T44" fmla="*/ 1 w 427"/>
                  <a:gd name="T45" fmla="*/ 0 h 833"/>
                  <a:gd name="T46" fmla="*/ 1 w 427"/>
                  <a:gd name="T47" fmla="*/ 0 h 833"/>
                  <a:gd name="T48" fmla="*/ 1 w 427"/>
                  <a:gd name="T49" fmla="*/ 1 h 833"/>
                  <a:gd name="T50" fmla="*/ 1 w 427"/>
                  <a:gd name="T51" fmla="*/ 1 h 833"/>
                  <a:gd name="T52" fmla="*/ 1 w 427"/>
                  <a:gd name="T53" fmla="*/ 1 h 833"/>
                  <a:gd name="T54" fmla="*/ 1 w 427"/>
                  <a:gd name="T55" fmla="*/ 1 h 833"/>
                  <a:gd name="T56" fmla="*/ 1 w 427"/>
                  <a:gd name="T57" fmla="*/ 1 h 833"/>
                  <a:gd name="T58" fmla="*/ 1 w 427"/>
                  <a:gd name="T59" fmla="*/ 1 h 833"/>
                  <a:gd name="T60" fmla="*/ 0 w 427"/>
                  <a:gd name="T61" fmla="*/ 2 h 833"/>
                  <a:gd name="T62" fmla="*/ 0 w 427"/>
                  <a:gd name="T63" fmla="*/ 2 h 833"/>
                  <a:gd name="T64" fmla="*/ 0 w 427"/>
                  <a:gd name="T65" fmla="*/ 1 h 833"/>
                  <a:gd name="T66" fmla="*/ 0 w 427"/>
                  <a:gd name="T67" fmla="*/ 1 h 833"/>
                  <a:gd name="T68" fmla="*/ 1 w 427"/>
                  <a:gd name="T69" fmla="*/ 1 h 833"/>
                  <a:gd name="T70" fmla="*/ 1 w 427"/>
                  <a:gd name="T71" fmla="*/ 1 h 833"/>
                  <a:gd name="T72" fmla="*/ 0 w 427"/>
                  <a:gd name="T73" fmla="*/ 2 h 833"/>
                  <a:gd name="T74" fmla="*/ 0 w 427"/>
                  <a:gd name="T75" fmla="*/ 2 h 833"/>
                  <a:gd name="T76" fmla="*/ 0 w 427"/>
                  <a:gd name="T77" fmla="*/ 2 h 833"/>
                  <a:gd name="T78" fmla="*/ 0 w 427"/>
                  <a:gd name="T79" fmla="*/ 2 h 833"/>
                  <a:gd name="T80" fmla="*/ 0 w 427"/>
                  <a:gd name="T81" fmla="*/ 2 h 833"/>
                  <a:gd name="T82" fmla="*/ 0 w 427"/>
                  <a:gd name="T83" fmla="*/ 2 h 833"/>
                  <a:gd name="T84" fmla="*/ 0 w 427"/>
                  <a:gd name="T85" fmla="*/ 2 h 833"/>
                  <a:gd name="T86" fmla="*/ 0 w 427"/>
                  <a:gd name="T87" fmla="*/ 2 h 833"/>
                  <a:gd name="T88" fmla="*/ 0 w 427"/>
                  <a:gd name="T89" fmla="*/ 2 h 833"/>
                  <a:gd name="T90" fmla="*/ 0 w 427"/>
                  <a:gd name="T91" fmla="*/ 2 h 833"/>
                  <a:gd name="T92" fmla="*/ 0 w 427"/>
                  <a:gd name="T93" fmla="*/ 2 h 833"/>
                  <a:gd name="T94" fmla="*/ 0 w 427"/>
                  <a:gd name="T95" fmla="*/ 2 h 833"/>
                  <a:gd name="T96" fmla="*/ 0 w 427"/>
                  <a:gd name="T97" fmla="*/ 2 h 833"/>
                  <a:gd name="T98" fmla="*/ 0 w 427"/>
                  <a:gd name="T99" fmla="*/ 2 h 833"/>
                  <a:gd name="T100" fmla="*/ 0 w 427"/>
                  <a:gd name="T101" fmla="*/ 2 h 833"/>
                  <a:gd name="T102" fmla="*/ 0 w 427"/>
                  <a:gd name="T103" fmla="*/ 2 h 833"/>
                  <a:gd name="T104" fmla="*/ 0 w 427"/>
                  <a:gd name="T105" fmla="*/ 2 h 833"/>
                  <a:gd name="T106" fmla="*/ 0 w 427"/>
                  <a:gd name="T107" fmla="*/ 2 h 833"/>
                  <a:gd name="T108" fmla="*/ 0 w 427"/>
                  <a:gd name="T109" fmla="*/ 2 h 83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427" h="833">
                    <a:moveTo>
                      <a:pt x="387" y="9"/>
                    </a:moveTo>
                    <a:lnTo>
                      <a:pt x="391" y="6"/>
                    </a:lnTo>
                    <a:lnTo>
                      <a:pt x="394" y="3"/>
                    </a:lnTo>
                    <a:lnTo>
                      <a:pt x="397" y="1"/>
                    </a:lnTo>
                    <a:lnTo>
                      <a:pt x="400" y="0"/>
                    </a:lnTo>
                    <a:lnTo>
                      <a:pt x="404" y="0"/>
                    </a:lnTo>
                    <a:lnTo>
                      <a:pt x="408" y="1"/>
                    </a:lnTo>
                    <a:lnTo>
                      <a:pt x="413" y="4"/>
                    </a:lnTo>
                    <a:lnTo>
                      <a:pt x="418" y="9"/>
                    </a:lnTo>
                    <a:lnTo>
                      <a:pt x="423" y="14"/>
                    </a:lnTo>
                    <a:lnTo>
                      <a:pt x="426" y="19"/>
                    </a:lnTo>
                    <a:lnTo>
                      <a:pt x="427" y="24"/>
                    </a:lnTo>
                    <a:lnTo>
                      <a:pt x="427" y="28"/>
                    </a:lnTo>
                    <a:lnTo>
                      <a:pt x="426" y="31"/>
                    </a:lnTo>
                    <a:lnTo>
                      <a:pt x="424" y="34"/>
                    </a:lnTo>
                    <a:lnTo>
                      <a:pt x="421" y="37"/>
                    </a:lnTo>
                    <a:lnTo>
                      <a:pt x="418" y="40"/>
                    </a:lnTo>
                    <a:lnTo>
                      <a:pt x="387" y="9"/>
                    </a:lnTo>
                    <a:close/>
                    <a:moveTo>
                      <a:pt x="418" y="40"/>
                    </a:moveTo>
                    <a:lnTo>
                      <a:pt x="412" y="46"/>
                    </a:lnTo>
                    <a:lnTo>
                      <a:pt x="395" y="65"/>
                    </a:lnTo>
                    <a:lnTo>
                      <a:pt x="369" y="93"/>
                    </a:lnTo>
                    <a:lnTo>
                      <a:pt x="340" y="129"/>
                    </a:lnTo>
                    <a:lnTo>
                      <a:pt x="325" y="149"/>
                    </a:lnTo>
                    <a:lnTo>
                      <a:pt x="310" y="170"/>
                    </a:lnTo>
                    <a:lnTo>
                      <a:pt x="294" y="191"/>
                    </a:lnTo>
                    <a:lnTo>
                      <a:pt x="281" y="214"/>
                    </a:lnTo>
                    <a:lnTo>
                      <a:pt x="269" y="235"/>
                    </a:lnTo>
                    <a:lnTo>
                      <a:pt x="257" y="258"/>
                    </a:lnTo>
                    <a:lnTo>
                      <a:pt x="253" y="269"/>
                    </a:lnTo>
                    <a:lnTo>
                      <a:pt x="249" y="279"/>
                    </a:lnTo>
                    <a:lnTo>
                      <a:pt x="246" y="291"/>
                    </a:lnTo>
                    <a:lnTo>
                      <a:pt x="243" y="301"/>
                    </a:lnTo>
                    <a:lnTo>
                      <a:pt x="200" y="292"/>
                    </a:lnTo>
                    <a:lnTo>
                      <a:pt x="203" y="279"/>
                    </a:lnTo>
                    <a:lnTo>
                      <a:pt x="207" y="268"/>
                    </a:lnTo>
                    <a:lnTo>
                      <a:pt x="211" y="256"/>
                    </a:lnTo>
                    <a:lnTo>
                      <a:pt x="217" y="244"/>
                    </a:lnTo>
                    <a:lnTo>
                      <a:pt x="228" y="220"/>
                    </a:lnTo>
                    <a:lnTo>
                      <a:pt x="241" y="195"/>
                    </a:lnTo>
                    <a:lnTo>
                      <a:pt x="256" y="171"/>
                    </a:lnTo>
                    <a:lnTo>
                      <a:pt x="272" y="148"/>
                    </a:lnTo>
                    <a:lnTo>
                      <a:pt x="288" y="126"/>
                    </a:lnTo>
                    <a:lnTo>
                      <a:pt x="305" y="104"/>
                    </a:lnTo>
                    <a:lnTo>
                      <a:pt x="335" y="65"/>
                    </a:lnTo>
                    <a:lnTo>
                      <a:pt x="362" y="36"/>
                    </a:lnTo>
                    <a:lnTo>
                      <a:pt x="380" y="16"/>
                    </a:lnTo>
                    <a:lnTo>
                      <a:pt x="387" y="9"/>
                    </a:lnTo>
                    <a:lnTo>
                      <a:pt x="418" y="40"/>
                    </a:lnTo>
                    <a:close/>
                    <a:moveTo>
                      <a:pt x="200" y="292"/>
                    </a:moveTo>
                    <a:lnTo>
                      <a:pt x="200" y="292"/>
                    </a:lnTo>
                    <a:lnTo>
                      <a:pt x="222" y="296"/>
                    </a:lnTo>
                    <a:lnTo>
                      <a:pt x="200" y="292"/>
                    </a:lnTo>
                    <a:close/>
                    <a:moveTo>
                      <a:pt x="243" y="301"/>
                    </a:moveTo>
                    <a:lnTo>
                      <a:pt x="237" y="328"/>
                    </a:lnTo>
                    <a:lnTo>
                      <a:pt x="229" y="361"/>
                    </a:lnTo>
                    <a:lnTo>
                      <a:pt x="218" y="398"/>
                    </a:lnTo>
                    <a:lnTo>
                      <a:pt x="206" y="438"/>
                    </a:lnTo>
                    <a:lnTo>
                      <a:pt x="192" y="480"/>
                    </a:lnTo>
                    <a:lnTo>
                      <a:pt x="178" y="523"/>
                    </a:lnTo>
                    <a:lnTo>
                      <a:pt x="161" y="567"/>
                    </a:lnTo>
                    <a:lnTo>
                      <a:pt x="145" y="611"/>
                    </a:lnTo>
                    <a:lnTo>
                      <a:pt x="105" y="595"/>
                    </a:lnTo>
                    <a:lnTo>
                      <a:pt x="120" y="553"/>
                    </a:lnTo>
                    <a:lnTo>
                      <a:pt x="136" y="510"/>
                    </a:lnTo>
                    <a:lnTo>
                      <a:pt x="151" y="467"/>
                    </a:lnTo>
                    <a:lnTo>
                      <a:pt x="164" y="426"/>
                    </a:lnTo>
                    <a:lnTo>
                      <a:pt x="176" y="387"/>
                    </a:lnTo>
                    <a:lnTo>
                      <a:pt x="186" y="351"/>
                    </a:lnTo>
                    <a:lnTo>
                      <a:pt x="194" y="318"/>
                    </a:lnTo>
                    <a:lnTo>
                      <a:pt x="200" y="292"/>
                    </a:lnTo>
                    <a:lnTo>
                      <a:pt x="243" y="301"/>
                    </a:lnTo>
                    <a:close/>
                    <a:moveTo>
                      <a:pt x="145" y="611"/>
                    </a:moveTo>
                    <a:lnTo>
                      <a:pt x="132" y="645"/>
                    </a:lnTo>
                    <a:lnTo>
                      <a:pt x="118" y="677"/>
                    </a:lnTo>
                    <a:lnTo>
                      <a:pt x="105" y="708"/>
                    </a:lnTo>
                    <a:lnTo>
                      <a:pt x="92" y="737"/>
                    </a:lnTo>
                    <a:lnTo>
                      <a:pt x="78" y="763"/>
                    </a:lnTo>
                    <a:lnTo>
                      <a:pt x="65" y="787"/>
                    </a:lnTo>
                    <a:lnTo>
                      <a:pt x="53" y="806"/>
                    </a:lnTo>
                    <a:lnTo>
                      <a:pt x="40" y="823"/>
                    </a:lnTo>
                    <a:lnTo>
                      <a:pt x="7" y="795"/>
                    </a:lnTo>
                    <a:lnTo>
                      <a:pt x="18" y="781"/>
                    </a:lnTo>
                    <a:lnTo>
                      <a:pt x="29" y="762"/>
                    </a:lnTo>
                    <a:lnTo>
                      <a:pt x="42" y="740"/>
                    </a:lnTo>
                    <a:lnTo>
                      <a:pt x="54" y="715"/>
                    </a:lnTo>
                    <a:lnTo>
                      <a:pt x="66" y="688"/>
                    </a:lnTo>
                    <a:lnTo>
                      <a:pt x="79" y="658"/>
                    </a:lnTo>
                    <a:lnTo>
                      <a:pt x="92" y="627"/>
                    </a:lnTo>
                    <a:lnTo>
                      <a:pt x="105" y="595"/>
                    </a:lnTo>
                    <a:lnTo>
                      <a:pt x="145" y="611"/>
                    </a:lnTo>
                    <a:close/>
                    <a:moveTo>
                      <a:pt x="40" y="823"/>
                    </a:moveTo>
                    <a:lnTo>
                      <a:pt x="38" y="826"/>
                    </a:lnTo>
                    <a:lnTo>
                      <a:pt x="35" y="829"/>
                    </a:lnTo>
                    <a:lnTo>
                      <a:pt x="32" y="831"/>
                    </a:lnTo>
                    <a:lnTo>
                      <a:pt x="29" y="833"/>
                    </a:lnTo>
                    <a:lnTo>
                      <a:pt x="25" y="833"/>
                    </a:lnTo>
                    <a:lnTo>
                      <a:pt x="21" y="832"/>
                    </a:lnTo>
                    <a:lnTo>
                      <a:pt x="16" y="830"/>
                    </a:lnTo>
                    <a:lnTo>
                      <a:pt x="10" y="826"/>
                    </a:lnTo>
                    <a:lnTo>
                      <a:pt x="5" y="821"/>
                    </a:lnTo>
                    <a:lnTo>
                      <a:pt x="2" y="817"/>
                    </a:lnTo>
                    <a:lnTo>
                      <a:pt x="0" y="812"/>
                    </a:lnTo>
                    <a:lnTo>
                      <a:pt x="0" y="808"/>
                    </a:lnTo>
                    <a:lnTo>
                      <a:pt x="1" y="805"/>
                    </a:lnTo>
                    <a:lnTo>
                      <a:pt x="2" y="801"/>
                    </a:lnTo>
                    <a:lnTo>
                      <a:pt x="5" y="798"/>
                    </a:lnTo>
                    <a:lnTo>
                      <a:pt x="7" y="795"/>
                    </a:lnTo>
                    <a:lnTo>
                      <a:pt x="40" y="823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27" name="Freeform 824">
                <a:extLst>
                  <a:ext uri="{FF2B5EF4-FFF2-40B4-BE49-F238E27FC236}">
                    <a16:creationId xmlns:a16="http://schemas.microsoft.com/office/drawing/2014/main" id="{049711D8-FE06-4471-9512-05379EC618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13" y="1717"/>
                <a:ext cx="13" cy="32"/>
              </a:xfrm>
              <a:custGeom>
                <a:avLst/>
                <a:gdLst>
                  <a:gd name="T0" fmla="*/ 1 w 244"/>
                  <a:gd name="T1" fmla="*/ 0 h 608"/>
                  <a:gd name="T2" fmla="*/ 1 w 244"/>
                  <a:gd name="T3" fmla="*/ 0 h 608"/>
                  <a:gd name="T4" fmla="*/ 1 w 244"/>
                  <a:gd name="T5" fmla="*/ 0 h 608"/>
                  <a:gd name="T6" fmla="*/ 1 w 244"/>
                  <a:gd name="T7" fmla="*/ 0 h 608"/>
                  <a:gd name="T8" fmla="*/ 1 w 244"/>
                  <a:gd name="T9" fmla="*/ 0 h 608"/>
                  <a:gd name="T10" fmla="*/ 1 w 244"/>
                  <a:gd name="T11" fmla="*/ 0 h 608"/>
                  <a:gd name="T12" fmla="*/ 1 w 244"/>
                  <a:gd name="T13" fmla="*/ 0 h 608"/>
                  <a:gd name="T14" fmla="*/ 1 w 244"/>
                  <a:gd name="T15" fmla="*/ 0 h 608"/>
                  <a:gd name="T16" fmla="*/ 1 w 244"/>
                  <a:gd name="T17" fmla="*/ 0 h 608"/>
                  <a:gd name="T18" fmla="*/ 1 w 244"/>
                  <a:gd name="T19" fmla="*/ 0 h 608"/>
                  <a:gd name="T20" fmla="*/ 1 w 244"/>
                  <a:gd name="T21" fmla="*/ 0 h 608"/>
                  <a:gd name="T22" fmla="*/ 1 w 244"/>
                  <a:gd name="T23" fmla="*/ 0 h 608"/>
                  <a:gd name="T24" fmla="*/ 1 w 244"/>
                  <a:gd name="T25" fmla="*/ 1 h 608"/>
                  <a:gd name="T26" fmla="*/ 1 w 244"/>
                  <a:gd name="T27" fmla="*/ 1 h 608"/>
                  <a:gd name="T28" fmla="*/ 1 w 244"/>
                  <a:gd name="T29" fmla="*/ 1 h 608"/>
                  <a:gd name="T30" fmla="*/ 1 w 244"/>
                  <a:gd name="T31" fmla="*/ 1 h 608"/>
                  <a:gd name="T32" fmla="*/ 0 w 244"/>
                  <a:gd name="T33" fmla="*/ 1 h 608"/>
                  <a:gd name="T34" fmla="*/ 0 w 244"/>
                  <a:gd name="T35" fmla="*/ 1 h 608"/>
                  <a:gd name="T36" fmla="*/ 0 w 244"/>
                  <a:gd name="T37" fmla="*/ 1 h 608"/>
                  <a:gd name="T38" fmla="*/ 0 w 244"/>
                  <a:gd name="T39" fmla="*/ 1 h 608"/>
                  <a:gd name="T40" fmla="*/ 1 w 244"/>
                  <a:gd name="T41" fmla="*/ 0 h 608"/>
                  <a:gd name="T42" fmla="*/ 1 w 244"/>
                  <a:gd name="T43" fmla="*/ 0 h 608"/>
                  <a:gd name="T44" fmla="*/ 1 w 244"/>
                  <a:gd name="T45" fmla="*/ 0 h 608"/>
                  <a:gd name="T46" fmla="*/ 1 w 244"/>
                  <a:gd name="T47" fmla="*/ 0 h 608"/>
                  <a:gd name="T48" fmla="*/ 0 w 244"/>
                  <a:gd name="T49" fmla="*/ 1 h 608"/>
                  <a:gd name="T50" fmla="*/ 0 w 244"/>
                  <a:gd name="T51" fmla="*/ 1 h 608"/>
                  <a:gd name="T52" fmla="*/ 0 w 244"/>
                  <a:gd name="T53" fmla="*/ 1 h 608"/>
                  <a:gd name="T54" fmla="*/ 0 w 244"/>
                  <a:gd name="T55" fmla="*/ 1 h 608"/>
                  <a:gd name="T56" fmla="*/ 0 w 244"/>
                  <a:gd name="T57" fmla="*/ 1 h 608"/>
                  <a:gd name="T58" fmla="*/ 0 w 244"/>
                  <a:gd name="T59" fmla="*/ 1 h 608"/>
                  <a:gd name="T60" fmla="*/ 0 w 244"/>
                  <a:gd name="T61" fmla="*/ 1 h 608"/>
                  <a:gd name="T62" fmla="*/ 0 w 244"/>
                  <a:gd name="T63" fmla="*/ 1 h 608"/>
                  <a:gd name="T64" fmla="*/ 0 w 244"/>
                  <a:gd name="T65" fmla="*/ 2 h 608"/>
                  <a:gd name="T66" fmla="*/ 0 w 244"/>
                  <a:gd name="T67" fmla="*/ 2 h 608"/>
                  <a:gd name="T68" fmla="*/ 0 w 244"/>
                  <a:gd name="T69" fmla="*/ 2 h 608"/>
                  <a:gd name="T70" fmla="*/ 0 w 244"/>
                  <a:gd name="T71" fmla="*/ 1 h 608"/>
                  <a:gd name="T72" fmla="*/ 0 w 244"/>
                  <a:gd name="T73" fmla="*/ 1 h 608"/>
                  <a:gd name="T74" fmla="*/ 0 w 244"/>
                  <a:gd name="T75" fmla="*/ 1 h 608"/>
                  <a:gd name="T76" fmla="*/ 0 w 244"/>
                  <a:gd name="T77" fmla="*/ 1 h 608"/>
                  <a:gd name="T78" fmla="*/ 0 w 244"/>
                  <a:gd name="T79" fmla="*/ 1 h 608"/>
                  <a:gd name="T80" fmla="*/ 0 w 244"/>
                  <a:gd name="T81" fmla="*/ 2 h 608"/>
                  <a:gd name="T82" fmla="*/ 0 w 244"/>
                  <a:gd name="T83" fmla="*/ 2 h 608"/>
                  <a:gd name="T84" fmla="*/ 0 w 244"/>
                  <a:gd name="T85" fmla="*/ 2 h 608"/>
                  <a:gd name="T86" fmla="*/ 0 w 244"/>
                  <a:gd name="T87" fmla="*/ 2 h 608"/>
                  <a:gd name="T88" fmla="*/ 0 w 244"/>
                  <a:gd name="T89" fmla="*/ 2 h 608"/>
                  <a:gd name="T90" fmla="*/ 0 w 244"/>
                  <a:gd name="T91" fmla="*/ 2 h 608"/>
                  <a:gd name="T92" fmla="*/ 0 w 244"/>
                  <a:gd name="T93" fmla="*/ 2 h 608"/>
                  <a:gd name="T94" fmla="*/ 0 w 244"/>
                  <a:gd name="T95" fmla="*/ 2 h 608"/>
                  <a:gd name="T96" fmla="*/ 0 w 244"/>
                  <a:gd name="T97" fmla="*/ 2 h 60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44" h="608">
                    <a:moveTo>
                      <a:pt x="200" y="22"/>
                    </a:moveTo>
                    <a:lnTo>
                      <a:pt x="200" y="18"/>
                    </a:lnTo>
                    <a:lnTo>
                      <a:pt x="200" y="14"/>
                    </a:lnTo>
                    <a:lnTo>
                      <a:pt x="201" y="10"/>
                    </a:lnTo>
                    <a:lnTo>
                      <a:pt x="202" y="7"/>
                    </a:lnTo>
                    <a:lnTo>
                      <a:pt x="205" y="4"/>
                    </a:lnTo>
                    <a:lnTo>
                      <a:pt x="209" y="2"/>
                    </a:lnTo>
                    <a:lnTo>
                      <a:pt x="214" y="1"/>
                    </a:lnTo>
                    <a:lnTo>
                      <a:pt x="221" y="0"/>
                    </a:lnTo>
                    <a:lnTo>
                      <a:pt x="228" y="1"/>
                    </a:lnTo>
                    <a:lnTo>
                      <a:pt x="235" y="2"/>
                    </a:lnTo>
                    <a:lnTo>
                      <a:pt x="238" y="4"/>
                    </a:lnTo>
                    <a:lnTo>
                      <a:pt x="241" y="7"/>
                    </a:lnTo>
                    <a:lnTo>
                      <a:pt x="242" y="10"/>
                    </a:lnTo>
                    <a:lnTo>
                      <a:pt x="243" y="14"/>
                    </a:lnTo>
                    <a:lnTo>
                      <a:pt x="244" y="18"/>
                    </a:lnTo>
                    <a:lnTo>
                      <a:pt x="244" y="22"/>
                    </a:lnTo>
                    <a:lnTo>
                      <a:pt x="200" y="22"/>
                    </a:lnTo>
                    <a:close/>
                    <a:moveTo>
                      <a:pt x="244" y="22"/>
                    </a:moveTo>
                    <a:lnTo>
                      <a:pt x="243" y="32"/>
                    </a:lnTo>
                    <a:lnTo>
                      <a:pt x="243" y="58"/>
                    </a:lnTo>
                    <a:lnTo>
                      <a:pt x="240" y="97"/>
                    </a:lnTo>
                    <a:lnTo>
                      <a:pt x="235" y="144"/>
                    </a:lnTo>
                    <a:lnTo>
                      <a:pt x="231" y="169"/>
                    </a:lnTo>
                    <a:lnTo>
                      <a:pt x="226" y="194"/>
                    </a:lnTo>
                    <a:lnTo>
                      <a:pt x="220" y="220"/>
                    </a:lnTo>
                    <a:lnTo>
                      <a:pt x="214" y="245"/>
                    </a:lnTo>
                    <a:lnTo>
                      <a:pt x="206" y="268"/>
                    </a:lnTo>
                    <a:lnTo>
                      <a:pt x="197" y="290"/>
                    </a:lnTo>
                    <a:lnTo>
                      <a:pt x="192" y="299"/>
                    </a:lnTo>
                    <a:lnTo>
                      <a:pt x="186" y="309"/>
                    </a:lnTo>
                    <a:lnTo>
                      <a:pt x="180" y="317"/>
                    </a:lnTo>
                    <a:lnTo>
                      <a:pt x="173" y="325"/>
                    </a:lnTo>
                    <a:lnTo>
                      <a:pt x="140" y="297"/>
                    </a:lnTo>
                    <a:lnTo>
                      <a:pt x="146" y="290"/>
                    </a:lnTo>
                    <a:lnTo>
                      <a:pt x="151" y="282"/>
                    </a:lnTo>
                    <a:lnTo>
                      <a:pt x="156" y="274"/>
                    </a:lnTo>
                    <a:lnTo>
                      <a:pt x="160" y="265"/>
                    </a:lnTo>
                    <a:lnTo>
                      <a:pt x="168" y="247"/>
                    </a:lnTo>
                    <a:lnTo>
                      <a:pt x="174" y="225"/>
                    </a:lnTo>
                    <a:lnTo>
                      <a:pt x="180" y="203"/>
                    </a:lnTo>
                    <a:lnTo>
                      <a:pt x="186" y="180"/>
                    </a:lnTo>
                    <a:lnTo>
                      <a:pt x="190" y="157"/>
                    </a:lnTo>
                    <a:lnTo>
                      <a:pt x="193" y="134"/>
                    </a:lnTo>
                    <a:lnTo>
                      <a:pt x="197" y="91"/>
                    </a:lnTo>
                    <a:lnTo>
                      <a:pt x="199" y="56"/>
                    </a:lnTo>
                    <a:lnTo>
                      <a:pt x="200" y="32"/>
                    </a:lnTo>
                    <a:lnTo>
                      <a:pt x="200" y="22"/>
                    </a:lnTo>
                    <a:lnTo>
                      <a:pt x="244" y="22"/>
                    </a:lnTo>
                    <a:close/>
                    <a:moveTo>
                      <a:pt x="173" y="325"/>
                    </a:moveTo>
                    <a:lnTo>
                      <a:pt x="172" y="327"/>
                    </a:lnTo>
                    <a:lnTo>
                      <a:pt x="173" y="325"/>
                    </a:lnTo>
                    <a:lnTo>
                      <a:pt x="157" y="311"/>
                    </a:lnTo>
                    <a:lnTo>
                      <a:pt x="173" y="325"/>
                    </a:lnTo>
                    <a:close/>
                    <a:moveTo>
                      <a:pt x="173" y="325"/>
                    </a:moveTo>
                    <a:lnTo>
                      <a:pt x="161" y="341"/>
                    </a:lnTo>
                    <a:lnTo>
                      <a:pt x="150" y="357"/>
                    </a:lnTo>
                    <a:lnTo>
                      <a:pt x="137" y="377"/>
                    </a:lnTo>
                    <a:lnTo>
                      <a:pt x="126" y="397"/>
                    </a:lnTo>
                    <a:lnTo>
                      <a:pt x="115" y="418"/>
                    </a:lnTo>
                    <a:lnTo>
                      <a:pt x="105" y="441"/>
                    </a:lnTo>
                    <a:lnTo>
                      <a:pt x="94" y="464"/>
                    </a:lnTo>
                    <a:lnTo>
                      <a:pt x="85" y="485"/>
                    </a:lnTo>
                    <a:lnTo>
                      <a:pt x="69" y="526"/>
                    </a:lnTo>
                    <a:lnTo>
                      <a:pt x="56" y="560"/>
                    </a:lnTo>
                    <a:lnTo>
                      <a:pt x="47" y="583"/>
                    </a:lnTo>
                    <a:lnTo>
                      <a:pt x="44" y="592"/>
                    </a:lnTo>
                    <a:lnTo>
                      <a:pt x="2" y="578"/>
                    </a:lnTo>
                    <a:lnTo>
                      <a:pt x="5" y="569"/>
                    </a:lnTo>
                    <a:lnTo>
                      <a:pt x="15" y="544"/>
                    </a:lnTo>
                    <a:lnTo>
                      <a:pt x="28" y="510"/>
                    </a:lnTo>
                    <a:lnTo>
                      <a:pt x="45" y="466"/>
                    </a:lnTo>
                    <a:lnTo>
                      <a:pt x="56" y="443"/>
                    </a:lnTo>
                    <a:lnTo>
                      <a:pt x="67" y="420"/>
                    </a:lnTo>
                    <a:lnTo>
                      <a:pt x="78" y="396"/>
                    </a:lnTo>
                    <a:lnTo>
                      <a:pt x="90" y="372"/>
                    </a:lnTo>
                    <a:lnTo>
                      <a:pt x="103" y="351"/>
                    </a:lnTo>
                    <a:lnTo>
                      <a:pt x="115" y="330"/>
                    </a:lnTo>
                    <a:lnTo>
                      <a:pt x="128" y="312"/>
                    </a:lnTo>
                    <a:lnTo>
                      <a:pt x="140" y="296"/>
                    </a:lnTo>
                    <a:lnTo>
                      <a:pt x="173" y="325"/>
                    </a:lnTo>
                    <a:close/>
                    <a:moveTo>
                      <a:pt x="44" y="592"/>
                    </a:moveTo>
                    <a:lnTo>
                      <a:pt x="43" y="596"/>
                    </a:lnTo>
                    <a:lnTo>
                      <a:pt x="41" y="600"/>
                    </a:lnTo>
                    <a:lnTo>
                      <a:pt x="39" y="603"/>
                    </a:lnTo>
                    <a:lnTo>
                      <a:pt x="37" y="606"/>
                    </a:lnTo>
                    <a:lnTo>
                      <a:pt x="34" y="608"/>
                    </a:lnTo>
                    <a:lnTo>
                      <a:pt x="29" y="608"/>
                    </a:lnTo>
                    <a:lnTo>
                      <a:pt x="24" y="608"/>
                    </a:lnTo>
                    <a:lnTo>
                      <a:pt x="17" y="606"/>
                    </a:lnTo>
                    <a:lnTo>
                      <a:pt x="9" y="604"/>
                    </a:lnTo>
                    <a:lnTo>
                      <a:pt x="5" y="601"/>
                    </a:lnTo>
                    <a:lnTo>
                      <a:pt x="2" y="597"/>
                    </a:lnTo>
                    <a:lnTo>
                      <a:pt x="0" y="593"/>
                    </a:lnTo>
                    <a:lnTo>
                      <a:pt x="0" y="589"/>
                    </a:lnTo>
                    <a:lnTo>
                      <a:pt x="0" y="586"/>
                    </a:lnTo>
                    <a:lnTo>
                      <a:pt x="1" y="582"/>
                    </a:lnTo>
                    <a:lnTo>
                      <a:pt x="2" y="578"/>
                    </a:lnTo>
                    <a:lnTo>
                      <a:pt x="44" y="592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28" name="Freeform 825">
                <a:extLst>
                  <a:ext uri="{FF2B5EF4-FFF2-40B4-BE49-F238E27FC236}">
                    <a16:creationId xmlns:a16="http://schemas.microsoft.com/office/drawing/2014/main" id="{899DB6E5-411A-4453-98F9-0B68109AB3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57" y="1700"/>
                <a:ext cx="28" cy="85"/>
              </a:xfrm>
              <a:custGeom>
                <a:avLst/>
                <a:gdLst>
                  <a:gd name="T0" fmla="*/ 1 w 526"/>
                  <a:gd name="T1" fmla="*/ 0 h 1619"/>
                  <a:gd name="T2" fmla="*/ 1 w 526"/>
                  <a:gd name="T3" fmla="*/ 0 h 1619"/>
                  <a:gd name="T4" fmla="*/ 1 w 526"/>
                  <a:gd name="T5" fmla="*/ 0 h 1619"/>
                  <a:gd name="T6" fmla="*/ 1 w 526"/>
                  <a:gd name="T7" fmla="*/ 0 h 1619"/>
                  <a:gd name="T8" fmla="*/ 1 w 526"/>
                  <a:gd name="T9" fmla="*/ 0 h 1619"/>
                  <a:gd name="T10" fmla="*/ 1 w 526"/>
                  <a:gd name="T11" fmla="*/ 0 h 1619"/>
                  <a:gd name="T12" fmla="*/ 1 w 526"/>
                  <a:gd name="T13" fmla="*/ 1 h 1619"/>
                  <a:gd name="T14" fmla="*/ 1 w 526"/>
                  <a:gd name="T15" fmla="*/ 1 h 1619"/>
                  <a:gd name="T16" fmla="*/ 1 w 526"/>
                  <a:gd name="T17" fmla="*/ 1 h 1619"/>
                  <a:gd name="T18" fmla="*/ 1 w 526"/>
                  <a:gd name="T19" fmla="*/ 1 h 1619"/>
                  <a:gd name="T20" fmla="*/ 1 w 526"/>
                  <a:gd name="T21" fmla="*/ 1 h 1619"/>
                  <a:gd name="T22" fmla="*/ 1 w 526"/>
                  <a:gd name="T23" fmla="*/ 1 h 1619"/>
                  <a:gd name="T24" fmla="*/ 1 w 526"/>
                  <a:gd name="T25" fmla="*/ 0 h 1619"/>
                  <a:gd name="T26" fmla="*/ 1 w 526"/>
                  <a:gd name="T27" fmla="*/ 0 h 1619"/>
                  <a:gd name="T28" fmla="*/ 1 w 526"/>
                  <a:gd name="T29" fmla="*/ 1 h 1619"/>
                  <a:gd name="T30" fmla="*/ 1 w 526"/>
                  <a:gd name="T31" fmla="*/ 1 h 1619"/>
                  <a:gd name="T32" fmla="*/ 1 w 526"/>
                  <a:gd name="T33" fmla="*/ 2 h 1619"/>
                  <a:gd name="T34" fmla="*/ 1 w 526"/>
                  <a:gd name="T35" fmla="*/ 2 h 1619"/>
                  <a:gd name="T36" fmla="*/ 1 w 526"/>
                  <a:gd name="T37" fmla="*/ 2 h 1619"/>
                  <a:gd name="T38" fmla="*/ 0 w 526"/>
                  <a:gd name="T39" fmla="*/ 2 h 1619"/>
                  <a:gd name="T40" fmla="*/ 0 w 526"/>
                  <a:gd name="T41" fmla="*/ 2 h 1619"/>
                  <a:gd name="T42" fmla="*/ 0 w 526"/>
                  <a:gd name="T43" fmla="*/ 2 h 1619"/>
                  <a:gd name="T44" fmla="*/ 0 w 526"/>
                  <a:gd name="T45" fmla="*/ 2 h 1619"/>
                  <a:gd name="T46" fmla="*/ 1 w 526"/>
                  <a:gd name="T47" fmla="*/ 2 h 1619"/>
                  <a:gd name="T48" fmla="*/ 1 w 526"/>
                  <a:gd name="T49" fmla="*/ 2 h 1619"/>
                  <a:gd name="T50" fmla="*/ 1 w 526"/>
                  <a:gd name="T51" fmla="*/ 2 h 1619"/>
                  <a:gd name="T52" fmla="*/ 1 w 526"/>
                  <a:gd name="T53" fmla="*/ 3 h 1619"/>
                  <a:gd name="T54" fmla="*/ 0 w 526"/>
                  <a:gd name="T55" fmla="*/ 3 h 1619"/>
                  <a:gd name="T56" fmla="*/ 1 w 526"/>
                  <a:gd name="T57" fmla="*/ 2 h 1619"/>
                  <a:gd name="T58" fmla="*/ 1 w 526"/>
                  <a:gd name="T59" fmla="*/ 2 h 1619"/>
                  <a:gd name="T60" fmla="*/ 1 w 526"/>
                  <a:gd name="T61" fmla="*/ 2 h 1619"/>
                  <a:gd name="T62" fmla="*/ 1 w 526"/>
                  <a:gd name="T63" fmla="*/ 3 h 1619"/>
                  <a:gd name="T64" fmla="*/ 1 w 526"/>
                  <a:gd name="T65" fmla="*/ 3 h 1619"/>
                  <a:gd name="T66" fmla="*/ 0 w 526"/>
                  <a:gd name="T67" fmla="*/ 3 h 1619"/>
                  <a:gd name="T68" fmla="*/ 0 w 526"/>
                  <a:gd name="T69" fmla="*/ 4 h 1619"/>
                  <a:gd name="T70" fmla="*/ 0 w 526"/>
                  <a:gd name="T71" fmla="*/ 3 h 1619"/>
                  <a:gd name="T72" fmla="*/ 0 w 526"/>
                  <a:gd name="T73" fmla="*/ 3 h 1619"/>
                  <a:gd name="T74" fmla="*/ 1 w 526"/>
                  <a:gd name="T75" fmla="*/ 3 h 1619"/>
                  <a:gd name="T76" fmla="*/ 0 w 526"/>
                  <a:gd name="T77" fmla="*/ 4 h 1619"/>
                  <a:gd name="T78" fmla="*/ 0 w 526"/>
                  <a:gd name="T79" fmla="*/ 4 h 1619"/>
                  <a:gd name="T80" fmla="*/ 0 w 526"/>
                  <a:gd name="T81" fmla="*/ 4 h 1619"/>
                  <a:gd name="T82" fmla="*/ 0 w 526"/>
                  <a:gd name="T83" fmla="*/ 4 h 1619"/>
                  <a:gd name="T84" fmla="*/ 0 w 526"/>
                  <a:gd name="T85" fmla="*/ 4 h 1619"/>
                  <a:gd name="T86" fmla="*/ 0 w 526"/>
                  <a:gd name="T87" fmla="*/ 4 h 1619"/>
                  <a:gd name="T88" fmla="*/ 0 w 526"/>
                  <a:gd name="T89" fmla="*/ 4 h 1619"/>
                  <a:gd name="T90" fmla="*/ 0 w 526"/>
                  <a:gd name="T91" fmla="*/ 4 h 1619"/>
                  <a:gd name="T92" fmla="*/ 0 w 526"/>
                  <a:gd name="T93" fmla="*/ 4 h 1619"/>
                  <a:gd name="T94" fmla="*/ 0 w 526"/>
                  <a:gd name="T95" fmla="*/ 4 h 1619"/>
                  <a:gd name="T96" fmla="*/ 0 w 526"/>
                  <a:gd name="T97" fmla="*/ 4 h 1619"/>
                  <a:gd name="T98" fmla="*/ 0 w 526"/>
                  <a:gd name="T99" fmla="*/ 4 h 16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26" h="1619">
                    <a:moveTo>
                      <a:pt x="487" y="8"/>
                    </a:moveTo>
                    <a:lnTo>
                      <a:pt x="490" y="5"/>
                    </a:lnTo>
                    <a:lnTo>
                      <a:pt x="493" y="3"/>
                    </a:lnTo>
                    <a:lnTo>
                      <a:pt x="496" y="1"/>
                    </a:lnTo>
                    <a:lnTo>
                      <a:pt x="499" y="0"/>
                    </a:lnTo>
                    <a:lnTo>
                      <a:pt x="504" y="0"/>
                    </a:lnTo>
                    <a:lnTo>
                      <a:pt x="508" y="1"/>
                    </a:lnTo>
                    <a:lnTo>
                      <a:pt x="513" y="4"/>
                    </a:lnTo>
                    <a:lnTo>
                      <a:pt x="518" y="9"/>
                    </a:lnTo>
                    <a:lnTo>
                      <a:pt x="522" y="15"/>
                    </a:lnTo>
                    <a:lnTo>
                      <a:pt x="525" y="20"/>
                    </a:lnTo>
                    <a:lnTo>
                      <a:pt x="526" y="24"/>
                    </a:lnTo>
                    <a:lnTo>
                      <a:pt x="526" y="27"/>
                    </a:lnTo>
                    <a:lnTo>
                      <a:pt x="524" y="31"/>
                    </a:lnTo>
                    <a:lnTo>
                      <a:pt x="522" y="34"/>
                    </a:lnTo>
                    <a:lnTo>
                      <a:pt x="520" y="37"/>
                    </a:lnTo>
                    <a:lnTo>
                      <a:pt x="517" y="39"/>
                    </a:lnTo>
                    <a:lnTo>
                      <a:pt x="487" y="8"/>
                    </a:lnTo>
                    <a:close/>
                    <a:moveTo>
                      <a:pt x="517" y="39"/>
                    </a:moveTo>
                    <a:lnTo>
                      <a:pt x="508" y="49"/>
                    </a:lnTo>
                    <a:lnTo>
                      <a:pt x="482" y="75"/>
                    </a:lnTo>
                    <a:lnTo>
                      <a:pt x="465" y="94"/>
                    </a:lnTo>
                    <a:lnTo>
                      <a:pt x="445" y="117"/>
                    </a:lnTo>
                    <a:lnTo>
                      <a:pt x="424" y="144"/>
                    </a:lnTo>
                    <a:lnTo>
                      <a:pt x="401" y="174"/>
                    </a:lnTo>
                    <a:lnTo>
                      <a:pt x="377" y="207"/>
                    </a:lnTo>
                    <a:lnTo>
                      <a:pt x="353" y="244"/>
                    </a:lnTo>
                    <a:lnTo>
                      <a:pt x="329" y="284"/>
                    </a:lnTo>
                    <a:lnTo>
                      <a:pt x="305" y="327"/>
                    </a:lnTo>
                    <a:lnTo>
                      <a:pt x="293" y="350"/>
                    </a:lnTo>
                    <a:lnTo>
                      <a:pt x="281" y="373"/>
                    </a:lnTo>
                    <a:lnTo>
                      <a:pt x="271" y="397"/>
                    </a:lnTo>
                    <a:lnTo>
                      <a:pt x="260" y="421"/>
                    </a:lnTo>
                    <a:lnTo>
                      <a:pt x="251" y="447"/>
                    </a:lnTo>
                    <a:lnTo>
                      <a:pt x="241" y="472"/>
                    </a:lnTo>
                    <a:lnTo>
                      <a:pt x="232" y="499"/>
                    </a:lnTo>
                    <a:lnTo>
                      <a:pt x="224" y="526"/>
                    </a:lnTo>
                    <a:lnTo>
                      <a:pt x="182" y="514"/>
                    </a:lnTo>
                    <a:lnTo>
                      <a:pt x="190" y="486"/>
                    </a:lnTo>
                    <a:lnTo>
                      <a:pt x="200" y="458"/>
                    </a:lnTo>
                    <a:lnTo>
                      <a:pt x="210" y="431"/>
                    </a:lnTo>
                    <a:lnTo>
                      <a:pt x="220" y="405"/>
                    </a:lnTo>
                    <a:lnTo>
                      <a:pt x="230" y="379"/>
                    </a:lnTo>
                    <a:lnTo>
                      <a:pt x="241" y="355"/>
                    </a:lnTo>
                    <a:lnTo>
                      <a:pt x="254" y="330"/>
                    </a:lnTo>
                    <a:lnTo>
                      <a:pt x="266" y="307"/>
                    </a:lnTo>
                    <a:lnTo>
                      <a:pt x="278" y="284"/>
                    </a:lnTo>
                    <a:lnTo>
                      <a:pt x="291" y="263"/>
                    </a:lnTo>
                    <a:lnTo>
                      <a:pt x="303" y="241"/>
                    </a:lnTo>
                    <a:lnTo>
                      <a:pt x="316" y="221"/>
                    </a:lnTo>
                    <a:lnTo>
                      <a:pt x="341" y="182"/>
                    </a:lnTo>
                    <a:lnTo>
                      <a:pt x="366" y="147"/>
                    </a:lnTo>
                    <a:lnTo>
                      <a:pt x="390" y="116"/>
                    </a:lnTo>
                    <a:lnTo>
                      <a:pt x="412" y="89"/>
                    </a:lnTo>
                    <a:lnTo>
                      <a:pt x="433" y="64"/>
                    </a:lnTo>
                    <a:lnTo>
                      <a:pt x="451" y="45"/>
                    </a:lnTo>
                    <a:lnTo>
                      <a:pt x="477" y="17"/>
                    </a:lnTo>
                    <a:lnTo>
                      <a:pt x="487" y="8"/>
                    </a:lnTo>
                    <a:lnTo>
                      <a:pt x="517" y="39"/>
                    </a:lnTo>
                    <a:close/>
                    <a:moveTo>
                      <a:pt x="182" y="514"/>
                    </a:moveTo>
                    <a:lnTo>
                      <a:pt x="181" y="518"/>
                    </a:lnTo>
                    <a:lnTo>
                      <a:pt x="182" y="514"/>
                    </a:lnTo>
                    <a:lnTo>
                      <a:pt x="204" y="520"/>
                    </a:lnTo>
                    <a:lnTo>
                      <a:pt x="182" y="514"/>
                    </a:lnTo>
                    <a:close/>
                    <a:moveTo>
                      <a:pt x="224" y="526"/>
                    </a:moveTo>
                    <a:lnTo>
                      <a:pt x="218" y="551"/>
                    </a:lnTo>
                    <a:lnTo>
                      <a:pt x="212" y="575"/>
                    </a:lnTo>
                    <a:lnTo>
                      <a:pt x="208" y="596"/>
                    </a:lnTo>
                    <a:lnTo>
                      <a:pt x="204" y="616"/>
                    </a:lnTo>
                    <a:lnTo>
                      <a:pt x="202" y="633"/>
                    </a:lnTo>
                    <a:lnTo>
                      <a:pt x="200" y="649"/>
                    </a:lnTo>
                    <a:lnTo>
                      <a:pt x="198" y="663"/>
                    </a:lnTo>
                    <a:lnTo>
                      <a:pt x="197" y="676"/>
                    </a:lnTo>
                    <a:lnTo>
                      <a:pt x="198" y="688"/>
                    </a:lnTo>
                    <a:lnTo>
                      <a:pt x="198" y="698"/>
                    </a:lnTo>
                    <a:lnTo>
                      <a:pt x="201" y="709"/>
                    </a:lnTo>
                    <a:lnTo>
                      <a:pt x="202" y="717"/>
                    </a:lnTo>
                    <a:lnTo>
                      <a:pt x="206" y="734"/>
                    </a:lnTo>
                    <a:lnTo>
                      <a:pt x="211" y="750"/>
                    </a:lnTo>
                    <a:lnTo>
                      <a:pt x="170" y="763"/>
                    </a:lnTo>
                    <a:lnTo>
                      <a:pt x="164" y="744"/>
                    </a:lnTo>
                    <a:lnTo>
                      <a:pt x="159" y="726"/>
                    </a:lnTo>
                    <a:lnTo>
                      <a:pt x="157" y="716"/>
                    </a:lnTo>
                    <a:lnTo>
                      <a:pt x="156" y="705"/>
                    </a:lnTo>
                    <a:lnTo>
                      <a:pt x="154" y="692"/>
                    </a:lnTo>
                    <a:lnTo>
                      <a:pt x="153" y="679"/>
                    </a:lnTo>
                    <a:lnTo>
                      <a:pt x="154" y="665"/>
                    </a:lnTo>
                    <a:lnTo>
                      <a:pt x="156" y="649"/>
                    </a:lnTo>
                    <a:lnTo>
                      <a:pt x="158" y="632"/>
                    </a:lnTo>
                    <a:lnTo>
                      <a:pt x="160" y="612"/>
                    </a:lnTo>
                    <a:lnTo>
                      <a:pt x="164" y="591"/>
                    </a:lnTo>
                    <a:lnTo>
                      <a:pt x="169" y="567"/>
                    </a:lnTo>
                    <a:lnTo>
                      <a:pt x="175" y="542"/>
                    </a:lnTo>
                    <a:lnTo>
                      <a:pt x="182" y="514"/>
                    </a:lnTo>
                    <a:lnTo>
                      <a:pt x="224" y="526"/>
                    </a:lnTo>
                    <a:close/>
                    <a:moveTo>
                      <a:pt x="211" y="750"/>
                    </a:moveTo>
                    <a:lnTo>
                      <a:pt x="217" y="768"/>
                    </a:lnTo>
                    <a:lnTo>
                      <a:pt x="222" y="789"/>
                    </a:lnTo>
                    <a:lnTo>
                      <a:pt x="224" y="800"/>
                    </a:lnTo>
                    <a:lnTo>
                      <a:pt x="226" y="812"/>
                    </a:lnTo>
                    <a:lnTo>
                      <a:pt x="228" y="825"/>
                    </a:lnTo>
                    <a:lnTo>
                      <a:pt x="229" y="840"/>
                    </a:lnTo>
                    <a:lnTo>
                      <a:pt x="229" y="855"/>
                    </a:lnTo>
                    <a:lnTo>
                      <a:pt x="229" y="872"/>
                    </a:lnTo>
                    <a:lnTo>
                      <a:pt x="228" y="892"/>
                    </a:lnTo>
                    <a:lnTo>
                      <a:pt x="227" y="913"/>
                    </a:lnTo>
                    <a:lnTo>
                      <a:pt x="224" y="936"/>
                    </a:lnTo>
                    <a:lnTo>
                      <a:pt x="221" y="961"/>
                    </a:lnTo>
                    <a:lnTo>
                      <a:pt x="216" y="990"/>
                    </a:lnTo>
                    <a:lnTo>
                      <a:pt x="211" y="1020"/>
                    </a:lnTo>
                    <a:lnTo>
                      <a:pt x="168" y="1012"/>
                    </a:lnTo>
                    <a:lnTo>
                      <a:pt x="173" y="984"/>
                    </a:lnTo>
                    <a:lnTo>
                      <a:pt x="177" y="957"/>
                    </a:lnTo>
                    <a:lnTo>
                      <a:pt x="180" y="934"/>
                    </a:lnTo>
                    <a:lnTo>
                      <a:pt x="183" y="912"/>
                    </a:lnTo>
                    <a:lnTo>
                      <a:pt x="184" y="893"/>
                    </a:lnTo>
                    <a:lnTo>
                      <a:pt x="185" y="874"/>
                    </a:lnTo>
                    <a:lnTo>
                      <a:pt x="185" y="859"/>
                    </a:lnTo>
                    <a:lnTo>
                      <a:pt x="185" y="844"/>
                    </a:lnTo>
                    <a:lnTo>
                      <a:pt x="183" y="819"/>
                    </a:lnTo>
                    <a:lnTo>
                      <a:pt x="179" y="798"/>
                    </a:lnTo>
                    <a:lnTo>
                      <a:pt x="175" y="779"/>
                    </a:lnTo>
                    <a:lnTo>
                      <a:pt x="170" y="763"/>
                    </a:lnTo>
                    <a:lnTo>
                      <a:pt x="211" y="750"/>
                    </a:lnTo>
                    <a:close/>
                    <a:moveTo>
                      <a:pt x="211" y="1020"/>
                    </a:moveTo>
                    <a:lnTo>
                      <a:pt x="210" y="1025"/>
                    </a:lnTo>
                    <a:lnTo>
                      <a:pt x="211" y="1021"/>
                    </a:lnTo>
                    <a:lnTo>
                      <a:pt x="189" y="1016"/>
                    </a:lnTo>
                    <a:lnTo>
                      <a:pt x="211" y="1020"/>
                    </a:lnTo>
                    <a:close/>
                    <a:moveTo>
                      <a:pt x="211" y="1021"/>
                    </a:moveTo>
                    <a:lnTo>
                      <a:pt x="205" y="1047"/>
                    </a:lnTo>
                    <a:lnTo>
                      <a:pt x="198" y="1074"/>
                    </a:lnTo>
                    <a:lnTo>
                      <a:pt x="192" y="1099"/>
                    </a:lnTo>
                    <a:lnTo>
                      <a:pt x="185" y="1122"/>
                    </a:lnTo>
                    <a:lnTo>
                      <a:pt x="172" y="1167"/>
                    </a:lnTo>
                    <a:lnTo>
                      <a:pt x="157" y="1209"/>
                    </a:lnTo>
                    <a:lnTo>
                      <a:pt x="142" y="1247"/>
                    </a:lnTo>
                    <a:lnTo>
                      <a:pt x="127" y="1283"/>
                    </a:lnTo>
                    <a:lnTo>
                      <a:pt x="113" y="1315"/>
                    </a:lnTo>
                    <a:lnTo>
                      <a:pt x="98" y="1346"/>
                    </a:lnTo>
                    <a:lnTo>
                      <a:pt x="58" y="1328"/>
                    </a:lnTo>
                    <a:lnTo>
                      <a:pt x="73" y="1298"/>
                    </a:lnTo>
                    <a:lnTo>
                      <a:pt x="87" y="1266"/>
                    </a:lnTo>
                    <a:lnTo>
                      <a:pt x="101" y="1232"/>
                    </a:lnTo>
                    <a:lnTo>
                      <a:pt x="116" y="1195"/>
                    </a:lnTo>
                    <a:lnTo>
                      <a:pt x="130" y="1154"/>
                    </a:lnTo>
                    <a:lnTo>
                      <a:pt x="143" y="1111"/>
                    </a:lnTo>
                    <a:lnTo>
                      <a:pt x="149" y="1087"/>
                    </a:lnTo>
                    <a:lnTo>
                      <a:pt x="157" y="1064"/>
                    </a:lnTo>
                    <a:lnTo>
                      <a:pt x="162" y="1038"/>
                    </a:lnTo>
                    <a:lnTo>
                      <a:pt x="168" y="1012"/>
                    </a:lnTo>
                    <a:lnTo>
                      <a:pt x="211" y="1021"/>
                    </a:lnTo>
                    <a:close/>
                    <a:moveTo>
                      <a:pt x="98" y="1346"/>
                    </a:moveTo>
                    <a:lnTo>
                      <a:pt x="83" y="1380"/>
                    </a:lnTo>
                    <a:lnTo>
                      <a:pt x="68" y="1412"/>
                    </a:lnTo>
                    <a:lnTo>
                      <a:pt x="63" y="1427"/>
                    </a:lnTo>
                    <a:lnTo>
                      <a:pt x="57" y="1441"/>
                    </a:lnTo>
                    <a:lnTo>
                      <a:pt x="53" y="1457"/>
                    </a:lnTo>
                    <a:lnTo>
                      <a:pt x="49" y="1471"/>
                    </a:lnTo>
                    <a:lnTo>
                      <a:pt x="47" y="1485"/>
                    </a:lnTo>
                    <a:lnTo>
                      <a:pt x="45" y="1500"/>
                    </a:lnTo>
                    <a:lnTo>
                      <a:pt x="44" y="1513"/>
                    </a:lnTo>
                    <a:lnTo>
                      <a:pt x="45" y="1527"/>
                    </a:lnTo>
                    <a:lnTo>
                      <a:pt x="46" y="1543"/>
                    </a:lnTo>
                    <a:lnTo>
                      <a:pt x="49" y="1557"/>
                    </a:lnTo>
                    <a:lnTo>
                      <a:pt x="53" y="1572"/>
                    </a:lnTo>
                    <a:lnTo>
                      <a:pt x="59" y="1588"/>
                    </a:lnTo>
                    <a:lnTo>
                      <a:pt x="18" y="1604"/>
                    </a:lnTo>
                    <a:lnTo>
                      <a:pt x="11" y="1586"/>
                    </a:lnTo>
                    <a:lnTo>
                      <a:pt x="6" y="1567"/>
                    </a:lnTo>
                    <a:lnTo>
                      <a:pt x="3" y="1550"/>
                    </a:lnTo>
                    <a:lnTo>
                      <a:pt x="1" y="1532"/>
                    </a:lnTo>
                    <a:lnTo>
                      <a:pt x="0" y="1516"/>
                    </a:lnTo>
                    <a:lnTo>
                      <a:pt x="0" y="1500"/>
                    </a:lnTo>
                    <a:lnTo>
                      <a:pt x="2" y="1483"/>
                    </a:lnTo>
                    <a:lnTo>
                      <a:pt x="5" y="1467"/>
                    </a:lnTo>
                    <a:lnTo>
                      <a:pt x="9" y="1451"/>
                    </a:lnTo>
                    <a:lnTo>
                      <a:pt x="13" y="1434"/>
                    </a:lnTo>
                    <a:lnTo>
                      <a:pt x="19" y="1418"/>
                    </a:lnTo>
                    <a:lnTo>
                      <a:pt x="26" y="1400"/>
                    </a:lnTo>
                    <a:lnTo>
                      <a:pt x="41" y="1366"/>
                    </a:lnTo>
                    <a:lnTo>
                      <a:pt x="58" y="1328"/>
                    </a:lnTo>
                    <a:lnTo>
                      <a:pt x="98" y="1346"/>
                    </a:lnTo>
                    <a:close/>
                    <a:moveTo>
                      <a:pt x="59" y="1588"/>
                    </a:moveTo>
                    <a:lnTo>
                      <a:pt x="60" y="1592"/>
                    </a:lnTo>
                    <a:lnTo>
                      <a:pt x="61" y="1595"/>
                    </a:lnTo>
                    <a:lnTo>
                      <a:pt x="62" y="1599"/>
                    </a:lnTo>
                    <a:lnTo>
                      <a:pt x="62" y="1602"/>
                    </a:lnTo>
                    <a:lnTo>
                      <a:pt x="60" y="1606"/>
                    </a:lnTo>
                    <a:lnTo>
                      <a:pt x="58" y="1609"/>
                    </a:lnTo>
                    <a:lnTo>
                      <a:pt x="53" y="1613"/>
                    </a:lnTo>
                    <a:lnTo>
                      <a:pt x="47" y="1616"/>
                    </a:lnTo>
                    <a:lnTo>
                      <a:pt x="40" y="1618"/>
                    </a:lnTo>
                    <a:lnTo>
                      <a:pt x="35" y="1619"/>
                    </a:lnTo>
                    <a:lnTo>
                      <a:pt x="30" y="1618"/>
                    </a:lnTo>
                    <a:lnTo>
                      <a:pt x="27" y="1617"/>
                    </a:lnTo>
                    <a:lnTo>
                      <a:pt x="23" y="1614"/>
                    </a:lnTo>
                    <a:lnTo>
                      <a:pt x="21" y="1611"/>
                    </a:lnTo>
                    <a:lnTo>
                      <a:pt x="20" y="1608"/>
                    </a:lnTo>
                    <a:lnTo>
                      <a:pt x="18" y="1604"/>
                    </a:lnTo>
                    <a:lnTo>
                      <a:pt x="59" y="1588"/>
                    </a:lnTo>
                    <a:close/>
                  </a:path>
                </a:pathLst>
              </a:custGeom>
              <a:solidFill>
                <a:srgbClr val="7263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29" name="Freeform 826">
                <a:extLst>
                  <a:ext uri="{FF2B5EF4-FFF2-40B4-BE49-F238E27FC236}">
                    <a16:creationId xmlns:a16="http://schemas.microsoft.com/office/drawing/2014/main" id="{3D8CC43A-2ABC-47D4-A31D-9F0353DBBE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75" y="1759"/>
                <a:ext cx="17" cy="44"/>
              </a:xfrm>
              <a:custGeom>
                <a:avLst/>
                <a:gdLst>
                  <a:gd name="T0" fmla="*/ 1 w 320"/>
                  <a:gd name="T1" fmla="*/ 0 h 833"/>
                  <a:gd name="T2" fmla="*/ 1 w 320"/>
                  <a:gd name="T3" fmla="*/ 0 h 833"/>
                  <a:gd name="T4" fmla="*/ 1 w 320"/>
                  <a:gd name="T5" fmla="*/ 0 h 833"/>
                  <a:gd name="T6" fmla="*/ 1 w 320"/>
                  <a:gd name="T7" fmla="*/ 0 h 833"/>
                  <a:gd name="T8" fmla="*/ 1 w 320"/>
                  <a:gd name="T9" fmla="*/ 0 h 833"/>
                  <a:gd name="T10" fmla="*/ 1 w 320"/>
                  <a:gd name="T11" fmla="*/ 0 h 833"/>
                  <a:gd name="T12" fmla="*/ 1 w 320"/>
                  <a:gd name="T13" fmla="*/ 0 h 833"/>
                  <a:gd name="T14" fmla="*/ 1 w 320"/>
                  <a:gd name="T15" fmla="*/ 0 h 833"/>
                  <a:gd name="T16" fmla="*/ 1 w 320"/>
                  <a:gd name="T17" fmla="*/ 0 h 833"/>
                  <a:gd name="T18" fmla="*/ 1 w 320"/>
                  <a:gd name="T19" fmla="*/ 0 h 833"/>
                  <a:gd name="T20" fmla="*/ 1 w 320"/>
                  <a:gd name="T21" fmla="*/ 0 h 833"/>
                  <a:gd name="T22" fmla="*/ 1 w 320"/>
                  <a:gd name="T23" fmla="*/ 0 h 833"/>
                  <a:gd name="T24" fmla="*/ 1 w 320"/>
                  <a:gd name="T25" fmla="*/ 0 h 833"/>
                  <a:gd name="T26" fmla="*/ 1 w 320"/>
                  <a:gd name="T27" fmla="*/ 0 h 833"/>
                  <a:gd name="T28" fmla="*/ 1 w 320"/>
                  <a:gd name="T29" fmla="*/ 1 h 833"/>
                  <a:gd name="T30" fmla="*/ 1 w 320"/>
                  <a:gd name="T31" fmla="*/ 1 h 833"/>
                  <a:gd name="T32" fmla="*/ 0 w 320"/>
                  <a:gd name="T33" fmla="*/ 1 h 833"/>
                  <a:gd name="T34" fmla="*/ 0 w 320"/>
                  <a:gd name="T35" fmla="*/ 1 h 833"/>
                  <a:gd name="T36" fmla="*/ 0 w 320"/>
                  <a:gd name="T37" fmla="*/ 1 h 833"/>
                  <a:gd name="T38" fmla="*/ 1 w 320"/>
                  <a:gd name="T39" fmla="*/ 0 h 833"/>
                  <a:gd name="T40" fmla="*/ 1 w 320"/>
                  <a:gd name="T41" fmla="*/ 0 h 833"/>
                  <a:gd name="T42" fmla="*/ 1 w 320"/>
                  <a:gd name="T43" fmla="*/ 0 h 833"/>
                  <a:gd name="T44" fmla="*/ 1 w 320"/>
                  <a:gd name="T45" fmla="*/ 0 h 833"/>
                  <a:gd name="T46" fmla="*/ 1 w 320"/>
                  <a:gd name="T47" fmla="*/ 0 h 833"/>
                  <a:gd name="T48" fmla="*/ 1 w 320"/>
                  <a:gd name="T49" fmla="*/ 0 h 833"/>
                  <a:gd name="T50" fmla="*/ 0 w 320"/>
                  <a:gd name="T51" fmla="*/ 1 h 833"/>
                  <a:gd name="T52" fmla="*/ 0 w 320"/>
                  <a:gd name="T53" fmla="*/ 1 h 833"/>
                  <a:gd name="T54" fmla="*/ 0 w 320"/>
                  <a:gd name="T55" fmla="*/ 1 h 833"/>
                  <a:gd name="T56" fmla="*/ 1 w 320"/>
                  <a:gd name="T57" fmla="*/ 1 h 833"/>
                  <a:gd name="T58" fmla="*/ 0 w 320"/>
                  <a:gd name="T59" fmla="*/ 1 h 833"/>
                  <a:gd name="T60" fmla="*/ 0 w 320"/>
                  <a:gd name="T61" fmla="*/ 1 h 833"/>
                  <a:gd name="T62" fmla="*/ 0 w 320"/>
                  <a:gd name="T63" fmla="*/ 2 h 833"/>
                  <a:gd name="T64" fmla="*/ 0 w 320"/>
                  <a:gd name="T65" fmla="*/ 2 h 833"/>
                  <a:gd name="T66" fmla="*/ 0 w 320"/>
                  <a:gd name="T67" fmla="*/ 1 h 833"/>
                  <a:gd name="T68" fmla="*/ 0 w 320"/>
                  <a:gd name="T69" fmla="*/ 1 h 833"/>
                  <a:gd name="T70" fmla="*/ 0 w 320"/>
                  <a:gd name="T71" fmla="*/ 1 h 833"/>
                  <a:gd name="T72" fmla="*/ 0 w 320"/>
                  <a:gd name="T73" fmla="*/ 1 h 833"/>
                  <a:gd name="T74" fmla="*/ 0 w 320"/>
                  <a:gd name="T75" fmla="*/ 2 h 833"/>
                  <a:gd name="T76" fmla="*/ 0 w 320"/>
                  <a:gd name="T77" fmla="*/ 2 h 833"/>
                  <a:gd name="T78" fmla="*/ 0 w 320"/>
                  <a:gd name="T79" fmla="*/ 2 h 833"/>
                  <a:gd name="T80" fmla="*/ 0 w 320"/>
                  <a:gd name="T81" fmla="*/ 2 h 833"/>
                  <a:gd name="T82" fmla="*/ 0 w 320"/>
                  <a:gd name="T83" fmla="*/ 2 h 833"/>
                  <a:gd name="T84" fmla="*/ 0 w 320"/>
                  <a:gd name="T85" fmla="*/ 2 h 833"/>
                  <a:gd name="T86" fmla="*/ 0 w 320"/>
                  <a:gd name="T87" fmla="*/ 2 h 833"/>
                  <a:gd name="T88" fmla="*/ 0 w 320"/>
                  <a:gd name="T89" fmla="*/ 2 h 833"/>
                  <a:gd name="T90" fmla="*/ 0 w 320"/>
                  <a:gd name="T91" fmla="*/ 2 h 833"/>
                  <a:gd name="T92" fmla="*/ 0 w 320"/>
                  <a:gd name="T93" fmla="*/ 2 h 833"/>
                  <a:gd name="T94" fmla="*/ 0 w 320"/>
                  <a:gd name="T95" fmla="*/ 2 h 833"/>
                  <a:gd name="T96" fmla="*/ 0 w 320"/>
                  <a:gd name="T97" fmla="*/ 2 h 833"/>
                  <a:gd name="T98" fmla="*/ 0 w 320"/>
                  <a:gd name="T99" fmla="*/ 2 h 833"/>
                  <a:gd name="T100" fmla="*/ 0 w 320"/>
                  <a:gd name="T101" fmla="*/ 2 h 833"/>
                  <a:gd name="T102" fmla="*/ 0 w 320"/>
                  <a:gd name="T103" fmla="*/ 2 h 833"/>
                  <a:gd name="T104" fmla="*/ 0 w 320"/>
                  <a:gd name="T105" fmla="*/ 2 h 833"/>
                  <a:gd name="T106" fmla="*/ 0 w 320"/>
                  <a:gd name="T107" fmla="*/ 2 h 833"/>
                  <a:gd name="T108" fmla="*/ 0 w 320"/>
                  <a:gd name="T109" fmla="*/ 2 h 833"/>
                  <a:gd name="T110" fmla="*/ 0 w 320"/>
                  <a:gd name="T111" fmla="*/ 2 h 83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20" h="833">
                    <a:moveTo>
                      <a:pt x="284" y="6"/>
                    </a:moveTo>
                    <a:lnTo>
                      <a:pt x="288" y="3"/>
                    </a:lnTo>
                    <a:lnTo>
                      <a:pt x="291" y="2"/>
                    </a:lnTo>
                    <a:lnTo>
                      <a:pt x="295" y="0"/>
                    </a:lnTo>
                    <a:lnTo>
                      <a:pt x="298" y="0"/>
                    </a:lnTo>
                    <a:lnTo>
                      <a:pt x="302" y="0"/>
                    </a:lnTo>
                    <a:lnTo>
                      <a:pt x="306" y="2"/>
                    </a:lnTo>
                    <a:lnTo>
                      <a:pt x="310" y="6"/>
                    </a:lnTo>
                    <a:lnTo>
                      <a:pt x="314" y="11"/>
                    </a:lnTo>
                    <a:lnTo>
                      <a:pt x="318" y="18"/>
                    </a:lnTo>
                    <a:lnTo>
                      <a:pt x="320" y="23"/>
                    </a:lnTo>
                    <a:lnTo>
                      <a:pt x="320" y="28"/>
                    </a:lnTo>
                    <a:lnTo>
                      <a:pt x="319" y="31"/>
                    </a:lnTo>
                    <a:lnTo>
                      <a:pt x="318" y="35"/>
                    </a:lnTo>
                    <a:lnTo>
                      <a:pt x="315" y="37"/>
                    </a:lnTo>
                    <a:lnTo>
                      <a:pt x="312" y="40"/>
                    </a:lnTo>
                    <a:lnTo>
                      <a:pt x="309" y="42"/>
                    </a:lnTo>
                    <a:lnTo>
                      <a:pt x="284" y="6"/>
                    </a:lnTo>
                    <a:close/>
                    <a:moveTo>
                      <a:pt x="309" y="42"/>
                    </a:moveTo>
                    <a:lnTo>
                      <a:pt x="305" y="45"/>
                    </a:lnTo>
                    <a:lnTo>
                      <a:pt x="294" y="54"/>
                    </a:lnTo>
                    <a:lnTo>
                      <a:pt x="287" y="61"/>
                    </a:lnTo>
                    <a:lnTo>
                      <a:pt x="278" y="70"/>
                    </a:lnTo>
                    <a:lnTo>
                      <a:pt x="270" y="80"/>
                    </a:lnTo>
                    <a:lnTo>
                      <a:pt x="261" y="92"/>
                    </a:lnTo>
                    <a:lnTo>
                      <a:pt x="251" y="107"/>
                    </a:lnTo>
                    <a:lnTo>
                      <a:pt x="241" y="123"/>
                    </a:lnTo>
                    <a:lnTo>
                      <a:pt x="231" y="141"/>
                    </a:lnTo>
                    <a:lnTo>
                      <a:pt x="222" y="162"/>
                    </a:lnTo>
                    <a:lnTo>
                      <a:pt x="214" y="184"/>
                    </a:lnTo>
                    <a:lnTo>
                      <a:pt x="206" y="209"/>
                    </a:lnTo>
                    <a:lnTo>
                      <a:pt x="200" y="237"/>
                    </a:lnTo>
                    <a:lnTo>
                      <a:pt x="194" y="266"/>
                    </a:lnTo>
                    <a:lnTo>
                      <a:pt x="150" y="259"/>
                    </a:lnTo>
                    <a:lnTo>
                      <a:pt x="153" y="243"/>
                    </a:lnTo>
                    <a:lnTo>
                      <a:pt x="157" y="226"/>
                    </a:lnTo>
                    <a:lnTo>
                      <a:pt x="161" y="211"/>
                    </a:lnTo>
                    <a:lnTo>
                      <a:pt x="165" y="196"/>
                    </a:lnTo>
                    <a:lnTo>
                      <a:pt x="173" y="168"/>
                    </a:lnTo>
                    <a:lnTo>
                      <a:pt x="183" y="142"/>
                    </a:lnTo>
                    <a:lnTo>
                      <a:pt x="193" y="119"/>
                    </a:lnTo>
                    <a:lnTo>
                      <a:pt x="205" y="98"/>
                    </a:lnTo>
                    <a:lnTo>
                      <a:pt x="216" y="80"/>
                    </a:lnTo>
                    <a:lnTo>
                      <a:pt x="227" y="64"/>
                    </a:lnTo>
                    <a:lnTo>
                      <a:pt x="238" y="49"/>
                    </a:lnTo>
                    <a:lnTo>
                      <a:pt x="249" y="38"/>
                    </a:lnTo>
                    <a:lnTo>
                      <a:pt x="259" y="28"/>
                    </a:lnTo>
                    <a:lnTo>
                      <a:pt x="267" y="20"/>
                    </a:lnTo>
                    <a:lnTo>
                      <a:pt x="279" y="9"/>
                    </a:lnTo>
                    <a:lnTo>
                      <a:pt x="284" y="6"/>
                    </a:lnTo>
                    <a:lnTo>
                      <a:pt x="309" y="42"/>
                    </a:lnTo>
                    <a:close/>
                    <a:moveTo>
                      <a:pt x="150" y="260"/>
                    </a:moveTo>
                    <a:lnTo>
                      <a:pt x="151" y="256"/>
                    </a:lnTo>
                    <a:lnTo>
                      <a:pt x="150" y="259"/>
                    </a:lnTo>
                    <a:lnTo>
                      <a:pt x="172" y="262"/>
                    </a:lnTo>
                    <a:lnTo>
                      <a:pt x="150" y="260"/>
                    </a:lnTo>
                    <a:close/>
                    <a:moveTo>
                      <a:pt x="194" y="265"/>
                    </a:moveTo>
                    <a:lnTo>
                      <a:pt x="188" y="305"/>
                    </a:lnTo>
                    <a:lnTo>
                      <a:pt x="182" y="348"/>
                    </a:lnTo>
                    <a:lnTo>
                      <a:pt x="175" y="393"/>
                    </a:lnTo>
                    <a:lnTo>
                      <a:pt x="167" y="439"/>
                    </a:lnTo>
                    <a:lnTo>
                      <a:pt x="158" y="485"/>
                    </a:lnTo>
                    <a:lnTo>
                      <a:pt x="147" y="532"/>
                    </a:lnTo>
                    <a:lnTo>
                      <a:pt x="137" y="578"/>
                    </a:lnTo>
                    <a:lnTo>
                      <a:pt x="126" y="622"/>
                    </a:lnTo>
                    <a:lnTo>
                      <a:pt x="83" y="611"/>
                    </a:lnTo>
                    <a:lnTo>
                      <a:pt x="94" y="568"/>
                    </a:lnTo>
                    <a:lnTo>
                      <a:pt x="105" y="522"/>
                    </a:lnTo>
                    <a:lnTo>
                      <a:pt x="115" y="476"/>
                    </a:lnTo>
                    <a:lnTo>
                      <a:pt x="124" y="430"/>
                    </a:lnTo>
                    <a:lnTo>
                      <a:pt x="131" y="385"/>
                    </a:lnTo>
                    <a:lnTo>
                      <a:pt x="139" y="341"/>
                    </a:lnTo>
                    <a:lnTo>
                      <a:pt x="145" y="299"/>
                    </a:lnTo>
                    <a:lnTo>
                      <a:pt x="150" y="260"/>
                    </a:lnTo>
                    <a:lnTo>
                      <a:pt x="194" y="265"/>
                    </a:lnTo>
                    <a:close/>
                    <a:moveTo>
                      <a:pt x="126" y="622"/>
                    </a:moveTo>
                    <a:lnTo>
                      <a:pt x="117" y="654"/>
                    </a:lnTo>
                    <a:lnTo>
                      <a:pt x="107" y="685"/>
                    </a:lnTo>
                    <a:lnTo>
                      <a:pt x="97" y="712"/>
                    </a:lnTo>
                    <a:lnTo>
                      <a:pt x="87" y="739"/>
                    </a:lnTo>
                    <a:lnTo>
                      <a:pt x="77" y="764"/>
                    </a:lnTo>
                    <a:lnTo>
                      <a:pt x="65" y="786"/>
                    </a:lnTo>
                    <a:lnTo>
                      <a:pt x="53" y="806"/>
                    </a:lnTo>
                    <a:lnTo>
                      <a:pt x="41" y="823"/>
                    </a:lnTo>
                    <a:lnTo>
                      <a:pt x="7" y="795"/>
                    </a:lnTo>
                    <a:lnTo>
                      <a:pt x="18" y="780"/>
                    </a:lnTo>
                    <a:lnTo>
                      <a:pt x="29" y="763"/>
                    </a:lnTo>
                    <a:lnTo>
                      <a:pt x="39" y="743"/>
                    </a:lnTo>
                    <a:lnTo>
                      <a:pt x="48" y="720"/>
                    </a:lnTo>
                    <a:lnTo>
                      <a:pt x="57" y="695"/>
                    </a:lnTo>
                    <a:lnTo>
                      <a:pt x="66" y="669"/>
                    </a:lnTo>
                    <a:lnTo>
                      <a:pt x="75" y="641"/>
                    </a:lnTo>
                    <a:lnTo>
                      <a:pt x="83" y="611"/>
                    </a:lnTo>
                    <a:lnTo>
                      <a:pt x="126" y="622"/>
                    </a:lnTo>
                    <a:close/>
                    <a:moveTo>
                      <a:pt x="41" y="823"/>
                    </a:moveTo>
                    <a:lnTo>
                      <a:pt x="39" y="826"/>
                    </a:lnTo>
                    <a:lnTo>
                      <a:pt x="36" y="829"/>
                    </a:lnTo>
                    <a:lnTo>
                      <a:pt x="33" y="831"/>
                    </a:lnTo>
                    <a:lnTo>
                      <a:pt x="30" y="832"/>
                    </a:lnTo>
                    <a:lnTo>
                      <a:pt x="25" y="833"/>
                    </a:lnTo>
                    <a:lnTo>
                      <a:pt x="21" y="832"/>
                    </a:lnTo>
                    <a:lnTo>
                      <a:pt x="16" y="830"/>
                    </a:lnTo>
                    <a:lnTo>
                      <a:pt x="10" y="826"/>
                    </a:lnTo>
                    <a:lnTo>
                      <a:pt x="5" y="821"/>
                    </a:lnTo>
                    <a:lnTo>
                      <a:pt x="2" y="817"/>
                    </a:lnTo>
                    <a:lnTo>
                      <a:pt x="0" y="813"/>
                    </a:lnTo>
                    <a:lnTo>
                      <a:pt x="0" y="809"/>
                    </a:lnTo>
                    <a:lnTo>
                      <a:pt x="1" y="805"/>
                    </a:lnTo>
                    <a:lnTo>
                      <a:pt x="3" y="801"/>
                    </a:lnTo>
                    <a:lnTo>
                      <a:pt x="5" y="798"/>
                    </a:lnTo>
                    <a:lnTo>
                      <a:pt x="7" y="795"/>
                    </a:lnTo>
                    <a:lnTo>
                      <a:pt x="41" y="823"/>
                    </a:lnTo>
                    <a:close/>
                  </a:path>
                </a:pathLst>
              </a:custGeom>
              <a:solidFill>
                <a:srgbClr val="7263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30" name="Freeform 827">
                <a:extLst>
                  <a:ext uri="{FF2B5EF4-FFF2-40B4-BE49-F238E27FC236}">
                    <a16:creationId xmlns:a16="http://schemas.microsoft.com/office/drawing/2014/main" id="{972FA22D-5D13-4280-A85F-7CA2673216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31" y="1745"/>
                <a:ext cx="18" cy="60"/>
              </a:xfrm>
              <a:custGeom>
                <a:avLst/>
                <a:gdLst>
                  <a:gd name="T0" fmla="*/ 1 w 349"/>
                  <a:gd name="T1" fmla="*/ 0 h 1136"/>
                  <a:gd name="T2" fmla="*/ 1 w 349"/>
                  <a:gd name="T3" fmla="*/ 0 h 1136"/>
                  <a:gd name="T4" fmla="*/ 1 w 349"/>
                  <a:gd name="T5" fmla="*/ 0 h 1136"/>
                  <a:gd name="T6" fmla="*/ 1 w 349"/>
                  <a:gd name="T7" fmla="*/ 0 h 1136"/>
                  <a:gd name="T8" fmla="*/ 1 w 349"/>
                  <a:gd name="T9" fmla="*/ 0 h 1136"/>
                  <a:gd name="T10" fmla="*/ 1 w 349"/>
                  <a:gd name="T11" fmla="*/ 0 h 1136"/>
                  <a:gd name="T12" fmla="*/ 1 w 349"/>
                  <a:gd name="T13" fmla="*/ 0 h 1136"/>
                  <a:gd name="T14" fmla="*/ 1 w 349"/>
                  <a:gd name="T15" fmla="*/ 1 h 1136"/>
                  <a:gd name="T16" fmla="*/ 1 w 349"/>
                  <a:gd name="T17" fmla="*/ 1 h 1136"/>
                  <a:gd name="T18" fmla="*/ 1 w 349"/>
                  <a:gd name="T19" fmla="*/ 1 h 1136"/>
                  <a:gd name="T20" fmla="*/ 1 w 349"/>
                  <a:gd name="T21" fmla="*/ 1 h 1136"/>
                  <a:gd name="T22" fmla="*/ 1 w 349"/>
                  <a:gd name="T23" fmla="*/ 1 h 1136"/>
                  <a:gd name="T24" fmla="*/ 1 w 349"/>
                  <a:gd name="T25" fmla="*/ 0 h 1136"/>
                  <a:gd name="T26" fmla="*/ 1 w 349"/>
                  <a:gd name="T27" fmla="*/ 0 h 1136"/>
                  <a:gd name="T28" fmla="*/ 1 w 349"/>
                  <a:gd name="T29" fmla="*/ 1 h 1136"/>
                  <a:gd name="T30" fmla="*/ 1 w 349"/>
                  <a:gd name="T31" fmla="*/ 1 h 1136"/>
                  <a:gd name="T32" fmla="*/ 1 w 349"/>
                  <a:gd name="T33" fmla="*/ 1 h 1136"/>
                  <a:gd name="T34" fmla="*/ 1 w 349"/>
                  <a:gd name="T35" fmla="*/ 1 h 1136"/>
                  <a:gd name="T36" fmla="*/ 1 w 349"/>
                  <a:gd name="T37" fmla="*/ 1 h 1136"/>
                  <a:gd name="T38" fmla="*/ 1 w 349"/>
                  <a:gd name="T39" fmla="*/ 1 h 1136"/>
                  <a:gd name="T40" fmla="*/ 0 w 349"/>
                  <a:gd name="T41" fmla="*/ 2 h 1136"/>
                  <a:gd name="T42" fmla="*/ 0 w 349"/>
                  <a:gd name="T43" fmla="*/ 2 h 1136"/>
                  <a:gd name="T44" fmla="*/ 0 w 349"/>
                  <a:gd name="T45" fmla="*/ 2 h 1136"/>
                  <a:gd name="T46" fmla="*/ 0 w 349"/>
                  <a:gd name="T47" fmla="*/ 2 h 1136"/>
                  <a:gd name="T48" fmla="*/ 0 w 349"/>
                  <a:gd name="T49" fmla="*/ 2 h 1136"/>
                  <a:gd name="T50" fmla="*/ 0 w 349"/>
                  <a:gd name="T51" fmla="*/ 2 h 1136"/>
                  <a:gd name="T52" fmla="*/ 0 w 349"/>
                  <a:gd name="T53" fmla="*/ 2 h 1136"/>
                  <a:gd name="T54" fmla="*/ 0 w 349"/>
                  <a:gd name="T55" fmla="*/ 2 h 1136"/>
                  <a:gd name="T56" fmla="*/ 0 w 349"/>
                  <a:gd name="T57" fmla="*/ 2 h 1136"/>
                  <a:gd name="T58" fmla="*/ 0 w 349"/>
                  <a:gd name="T59" fmla="*/ 1 h 1136"/>
                  <a:gd name="T60" fmla="*/ 1 w 349"/>
                  <a:gd name="T61" fmla="*/ 1 h 1136"/>
                  <a:gd name="T62" fmla="*/ 0 w 349"/>
                  <a:gd name="T63" fmla="*/ 2 h 1136"/>
                  <a:gd name="T64" fmla="*/ 0 w 349"/>
                  <a:gd name="T65" fmla="*/ 3 h 1136"/>
                  <a:gd name="T66" fmla="*/ 0 w 349"/>
                  <a:gd name="T67" fmla="*/ 3 h 1136"/>
                  <a:gd name="T68" fmla="*/ 0 w 349"/>
                  <a:gd name="T69" fmla="*/ 3 h 1136"/>
                  <a:gd name="T70" fmla="*/ 0 w 349"/>
                  <a:gd name="T71" fmla="*/ 3 h 1136"/>
                  <a:gd name="T72" fmla="*/ 0 w 349"/>
                  <a:gd name="T73" fmla="*/ 2 h 1136"/>
                  <a:gd name="T74" fmla="*/ 0 w 349"/>
                  <a:gd name="T75" fmla="*/ 3 h 1136"/>
                  <a:gd name="T76" fmla="*/ 0 w 349"/>
                  <a:gd name="T77" fmla="*/ 3 h 1136"/>
                  <a:gd name="T78" fmla="*/ 0 w 349"/>
                  <a:gd name="T79" fmla="*/ 3 h 1136"/>
                  <a:gd name="T80" fmla="*/ 0 w 349"/>
                  <a:gd name="T81" fmla="*/ 3 h 1136"/>
                  <a:gd name="T82" fmla="*/ 0 w 349"/>
                  <a:gd name="T83" fmla="*/ 3 h 1136"/>
                  <a:gd name="T84" fmla="*/ 0 w 349"/>
                  <a:gd name="T85" fmla="*/ 3 h 11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49" h="1136">
                    <a:moveTo>
                      <a:pt x="306" y="19"/>
                    </a:moveTo>
                    <a:lnTo>
                      <a:pt x="306" y="15"/>
                    </a:lnTo>
                    <a:lnTo>
                      <a:pt x="307" y="11"/>
                    </a:lnTo>
                    <a:lnTo>
                      <a:pt x="308" y="8"/>
                    </a:lnTo>
                    <a:lnTo>
                      <a:pt x="310" y="5"/>
                    </a:lnTo>
                    <a:lnTo>
                      <a:pt x="312" y="2"/>
                    </a:lnTo>
                    <a:lnTo>
                      <a:pt x="317" y="1"/>
                    </a:lnTo>
                    <a:lnTo>
                      <a:pt x="323" y="0"/>
                    </a:lnTo>
                    <a:lnTo>
                      <a:pt x="330" y="0"/>
                    </a:lnTo>
                    <a:lnTo>
                      <a:pt x="337" y="1"/>
                    </a:lnTo>
                    <a:lnTo>
                      <a:pt x="342" y="3"/>
                    </a:lnTo>
                    <a:lnTo>
                      <a:pt x="346" y="5"/>
                    </a:lnTo>
                    <a:lnTo>
                      <a:pt x="348" y="8"/>
                    </a:lnTo>
                    <a:lnTo>
                      <a:pt x="349" y="12"/>
                    </a:lnTo>
                    <a:lnTo>
                      <a:pt x="349" y="15"/>
                    </a:lnTo>
                    <a:lnTo>
                      <a:pt x="349" y="19"/>
                    </a:lnTo>
                    <a:lnTo>
                      <a:pt x="349" y="24"/>
                    </a:lnTo>
                    <a:lnTo>
                      <a:pt x="306" y="19"/>
                    </a:lnTo>
                    <a:close/>
                    <a:moveTo>
                      <a:pt x="349" y="24"/>
                    </a:moveTo>
                    <a:lnTo>
                      <a:pt x="348" y="36"/>
                    </a:lnTo>
                    <a:lnTo>
                      <a:pt x="345" y="66"/>
                    </a:lnTo>
                    <a:lnTo>
                      <a:pt x="339" y="111"/>
                    </a:lnTo>
                    <a:lnTo>
                      <a:pt x="332" y="164"/>
                    </a:lnTo>
                    <a:lnTo>
                      <a:pt x="328" y="192"/>
                    </a:lnTo>
                    <a:lnTo>
                      <a:pt x="323" y="221"/>
                    </a:lnTo>
                    <a:lnTo>
                      <a:pt x="317" y="249"/>
                    </a:lnTo>
                    <a:lnTo>
                      <a:pt x="310" y="276"/>
                    </a:lnTo>
                    <a:lnTo>
                      <a:pt x="304" y="302"/>
                    </a:lnTo>
                    <a:lnTo>
                      <a:pt x="297" y="324"/>
                    </a:lnTo>
                    <a:lnTo>
                      <a:pt x="290" y="345"/>
                    </a:lnTo>
                    <a:lnTo>
                      <a:pt x="283" y="361"/>
                    </a:lnTo>
                    <a:lnTo>
                      <a:pt x="244" y="341"/>
                    </a:lnTo>
                    <a:lnTo>
                      <a:pt x="251" y="325"/>
                    </a:lnTo>
                    <a:lnTo>
                      <a:pt x="257" y="307"/>
                    </a:lnTo>
                    <a:lnTo>
                      <a:pt x="264" y="285"/>
                    </a:lnTo>
                    <a:lnTo>
                      <a:pt x="269" y="261"/>
                    </a:lnTo>
                    <a:lnTo>
                      <a:pt x="281" y="209"/>
                    </a:lnTo>
                    <a:lnTo>
                      <a:pt x="289" y="155"/>
                    </a:lnTo>
                    <a:lnTo>
                      <a:pt x="296" y="103"/>
                    </a:lnTo>
                    <a:lnTo>
                      <a:pt x="301" y="60"/>
                    </a:lnTo>
                    <a:lnTo>
                      <a:pt x="304" y="31"/>
                    </a:lnTo>
                    <a:lnTo>
                      <a:pt x="306" y="19"/>
                    </a:lnTo>
                    <a:lnTo>
                      <a:pt x="349" y="24"/>
                    </a:lnTo>
                    <a:close/>
                    <a:moveTo>
                      <a:pt x="283" y="361"/>
                    </a:moveTo>
                    <a:lnTo>
                      <a:pt x="282" y="362"/>
                    </a:lnTo>
                    <a:lnTo>
                      <a:pt x="283" y="361"/>
                    </a:lnTo>
                    <a:lnTo>
                      <a:pt x="263" y="351"/>
                    </a:lnTo>
                    <a:lnTo>
                      <a:pt x="283" y="361"/>
                    </a:lnTo>
                    <a:close/>
                    <a:moveTo>
                      <a:pt x="283" y="361"/>
                    </a:moveTo>
                    <a:lnTo>
                      <a:pt x="275" y="376"/>
                    </a:lnTo>
                    <a:lnTo>
                      <a:pt x="263" y="392"/>
                    </a:lnTo>
                    <a:lnTo>
                      <a:pt x="251" y="411"/>
                    </a:lnTo>
                    <a:lnTo>
                      <a:pt x="238" y="433"/>
                    </a:lnTo>
                    <a:lnTo>
                      <a:pt x="201" y="409"/>
                    </a:lnTo>
                    <a:lnTo>
                      <a:pt x="214" y="388"/>
                    </a:lnTo>
                    <a:lnTo>
                      <a:pt x="226" y="369"/>
                    </a:lnTo>
                    <a:lnTo>
                      <a:pt x="236" y="354"/>
                    </a:lnTo>
                    <a:lnTo>
                      <a:pt x="244" y="340"/>
                    </a:lnTo>
                    <a:lnTo>
                      <a:pt x="283" y="361"/>
                    </a:lnTo>
                    <a:close/>
                    <a:moveTo>
                      <a:pt x="238" y="433"/>
                    </a:moveTo>
                    <a:lnTo>
                      <a:pt x="208" y="478"/>
                    </a:lnTo>
                    <a:lnTo>
                      <a:pt x="177" y="527"/>
                    </a:lnTo>
                    <a:lnTo>
                      <a:pt x="161" y="554"/>
                    </a:lnTo>
                    <a:lnTo>
                      <a:pt x="145" y="581"/>
                    </a:lnTo>
                    <a:lnTo>
                      <a:pt x="129" y="609"/>
                    </a:lnTo>
                    <a:lnTo>
                      <a:pt x="114" y="637"/>
                    </a:lnTo>
                    <a:lnTo>
                      <a:pt x="100" y="664"/>
                    </a:lnTo>
                    <a:lnTo>
                      <a:pt x="86" y="692"/>
                    </a:lnTo>
                    <a:lnTo>
                      <a:pt x="74" y="718"/>
                    </a:lnTo>
                    <a:lnTo>
                      <a:pt x="64" y="745"/>
                    </a:lnTo>
                    <a:lnTo>
                      <a:pt x="56" y="771"/>
                    </a:lnTo>
                    <a:lnTo>
                      <a:pt x="49" y="795"/>
                    </a:lnTo>
                    <a:lnTo>
                      <a:pt x="47" y="807"/>
                    </a:lnTo>
                    <a:lnTo>
                      <a:pt x="45" y="819"/>
                    </a:lnTo>
                    <a:lnTo>
                      <a:pt x="44" y="829"/>
                    </a:lnTo>
                    <a:lnTo>
                      <a:pt x="44" y="840"/>
                    </a:lnTo>
                    <a:lnTo>
                      <a:pt x="0" y="840"/>
                    </a:lnTo>
                    <a:lnTo>
                      <a:pt x="0" y="828"/>
                    </a:lnTo>
                    <a:lnTo>
                      <a:pt x="1" y="816"/>
                    </a:lnTo>
                    <a:lnTo>
                      <a:pt x="3" y="803"/>
                    </a:lnTo>
                    <a:lnTo>
                      <a:pt x="5" y="791"/>
                    </a:lnTo>
                    <a:lnTo>
                      <a:pt x="13" y="764"/>
                    </a:lnTo>
                    <a:lnTo>
                      <a:pt x="21" y="737"/>
                    </a:lnTo>
                    <a:lnTo>
                      <a:pt x="32" y="708"/>
                    </a:lnTo>
                    <a:lnTo>
                      <a:pt x="44" y="679"/>
                    </a:lnTo>
                    <a:lnTo>
                      <a:pt x="58" y="651"/>
                    </a:lnTo>
                    <a:lnTo>
                      <a:pt x="73" y="621"/>
                    </a:lnTo>
                    <a:lnTo>
                      <a:pt x="88" y="591"/>
                    </a:lnTo>
                    <a:lnTo>
                      <a:pt x="105" y="563"/>
                    </a:lnTo>
                    <a:lnTo>
                      <a:pt x="121" y="535"/>
                    </a:lnTo>
                    <a:lnTo>
                      <a:pt x="138" y="508"/>
                    </a:lnTo>
                    <a:lnTo>
                      <a:pt x="170" y="455"/>
                    </a:lnTo>
                    <a:lnTo>
                      <a:pt x="201" y="409"/>
                    </a:lnTo>
                    <a:lnTo>
                      <a:pt x="238" y="433"/>
                    </a:lnTo>
                    <a:close/>
                    <a:moveTo>
                      <a:pt x="44" y="840"/>
                    </a:moveTo>
                    <a:lnTo>
                      <a:pt x="45" y="894"/>
                    </a:lnTo>
                    <a:lnTo>
                      <a:pt x="46" y="946"/>
                    </a:lnTo>
                    <a:lnTo>
                      <a:pt x="49" y="992"/>
                    </a:lnTo>
                    <a:lnTo>
                      <a:pt x="52" y="1032"/>
                    </a:lnTo>
                    <a:lnTo>
                      <a:pt x="56" y="1064"/>
                    </a:lnTo>
                    <a:lnTo>
                      <a:pt x="58" y="1090"/>
                    </a:lnTo>
                    <a:lnTo>
                      <a:pt x="60" y="1106"/>
                    </a:lnTo>
                    <a:lnTo>
                      <a:pt x="61" y="1111"/>
                    </a:lnTo>
                    <a:lnTo>
                      <a:pt x="17" y="1116"/>
                    </a:lnTo>
                    <a:lnTo>
                      <a:pt x="17" y="1111"/>
                    </a:lnTo>
                    <a:lnTo>
                      <a:pt x="15" y="1095"/>
                    </a:lnTo>
                    <a:lnTo>
                      <a:pt x="12" y="1069"/>
                    </a:lnTo>
                    <a:lnTo>
                      <a:pt x="8" y="1036"/>
                    </a:lnTo>
                    <a:lnTo>
                      <a:pt x="5" y="994"/>
                    </a:lnTo>
                    <a:lnTo>
                      <a:pt x="3" y="948"/>
                    </a:lnTo>
                    <a:lnTo>
                      <a:pt x="1" y="895"/>
                    </a:lnTo>
                    <a:lnTo>
                      <a:pt x="0" y="840"/>
                    </a:lnTo>
                    <a:lnTo>
                      <a:pt x="44" y="840"/>
                    </a:lnTo>
                    <a:close/>
                    <a:moveTo>
                      <a:pt x="61" y="1111"/>
                    </a:moveTo>
                    <a:lnTo>
                      <a:pt x="61" y="1115"/>
                    </a:lnTo>
                    <a:lnTo>
                      <a:pt x="62" y="1120"/>
                    </a:lnTo>
                    <a:lnTo>
                      <a:pt x="61" y="1124"/>
                    </a:lnTo>
                    <a:lnTo>
                      <a:pt x="60" y="1127"/>
                    </a:lnTo>
                    <a:lnTo>
                      <a:pt x="58" y="1130"/>
                    </a:lnTo>
                    <a:lnTo>
                      <a:pt x="53" y="1133"/>
                    </a:lnTo>
                    <a:lnTo>
                      <a:pt x="48" y="1135"/>
                    </a:lnTo>
                    <a:lnTo>
                      <a:pt x="41" y="1136"/>
                    </a:lnTo>
                    <a:lnTo>
                      <a:pt x="34" y="1136"/>
                    </a:lnTo>
                    <a:lnTo>
                      <a:pt x="29" y="1136"/>
                    </a:lnTo>
                    <a:lnTo>
                      <a:pt x="25" y="1134"/>
                    </a:lnTo>
                    <a:lnTo>
                      <a:pt x="22" y="1132"/>
                    </a:lnTo>
                    <a:lnTo>
                      <a:pt x="20" y="1129"/>
                    </a:lnTo>
                    <a:lnTo>
                      <a:pt x="19" y="1125"/>
                    </a:lnTo>
                    <a:lnTo>
                      <a:pt x="18" y="1121"/>
                    </a:lnTo>
                    <a:lnTo>
                      <a:pt x="17" y="1116"/>
                    </a:lnTo>
                    <a:lnTo>
                      <a:pt x="61" y="1111"/>
                    </a:lnTo>
                    <a:close/>
                  </a:path>
                </a:pathLst>
              </a:custGeom>
              <a:solidFill>
                <a:srgbClr val="7263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31" name="Freeform 828">
                <a:extLst>
                  <a:ext uri="{FF2B5EF4-FFF2-40B4-BE49-F238E27FC236}">
                    <a16:creationId xmlns:a16="http://schemas.microsoft.com/office/drawing/2014/main" id="{BEEDE047-0271-4D9F-9E0B-165E496326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33" y="1722"/>
                <a:ext cx="15" cy="78"/>
              </a:xfrm>
              <a:custGeom>
                <a:avLst/>
                <a:gdLst>
                  <a:gd name="T0" fmla="*/ 0 w 294"/>
                  <a:gd name="T1" fmla="*/ 0 h 1470"/>
                  <a:gd name="T2" fmla="*/ 0 w 294"/>
                  <a:gd name="T3" fmla="*/ 0 h 1470"/>
                  <a:gd name="T4" fmla="*/ 1 w 294"/>
                  <a:gd name="T5" fmla="*/ 0 h 1470"/>
                  <a:gd name="T6" fmla="*/ 1 w 294"/>
                  <a:gd name="T7" fmla="*/ 0 h 1470"/>
                  <a:gd name="T8" fmla="*/ 1 w 294"/>
                  <a:gd name="T9" fmla="*/ 0 h 1470"/>
                  <a:gd name="T10" fmla="*/ 0 w 294"/>
                  <a:gd name="T11" fmla="*/ 0 h 1470"/>
                  <a:gd name="T12" fmla="*/ 0 w 294"/>
                  <a:gd name="T13" fmla="*/ 0 h 1470"/>
                  <a:gd name="T14" fmla="*/ 0 w 294"/>
                  <a:gd name="T15" fmla="*/ 1 h 1470"/>
                  <a:gd name="T16" fmla="*/ 0 w 294"/>
                  <a:gd name="T17" fmla="*/ 1 h 1470"/>
                  <a:gd name="T18" fmla="*/ 0 w 294"/>
                  <a:gd name="T19" fmla="*/ 1 h 1470"/>
                  <a:gd name="T20" fmla="*/ 0 w 294"/>
                  <a:gd name="T21" fmla="*/ 1 h 1470"/>
                  <a:gd name="T22" fmla="*/ 0 w 294"/>
                  <a:gd name="T23" fmla="*/ 1 h 1470"/>
                  <a:gd name="T24" fmla="*/ 0 w 294"/>
                  <a:gd name="T25" fmla="*/ 2 h 1470"/>
                  <a:gd name="T26" fmla="*/ 0 w 294"/>
                  <a:gd name="T27" fmla="*/ 2 h 1470"/>
                  <a:gd name="T28" fmla="*/ 0 w 294"/>
                  <a:gd name="T29" fmla="*/ 1 h 1470"/>
                  <a:gd name="T30" fmla="*/ 0 w 294"/>
                  <a:gd name="T31" fmla="*/ 1 h 1470"/>
                  <a:gd name="T32" fmla="*/ 0 w 294"/>
                  <a:gd name="T33" fmla="*/ 1 h 1470"/>
                  <a:gd name="T34" fmla="*/ 0 w 294"/>
                  <a:gd name="T35" fmla="*/ 1 h 1470"/>
                  <a:gd name="T36" fmla="*/ 0 w 294"/>
                  <a:gd name="T37" fmla="*/ 0 h 1470"/>
                  <a:gd name="T38" fmla="*/ 0 w 294"/>
                  <a:gd name="T39" fmla="*/ 0 h 1470"/>
                  <a:gd name="T40" fmla="*/ 0 w 294"/>
                  <a:gd name="T41" fmla="*/ 2 h 1470"/>
                  <a:gd name="T42" fmla="*/ 0 w 294"/>
                  <a:gd name="T43" fmla="*/ 2 h 1470"/>
                  <a:gd name="T44" fmla="*/ 0 w 294"/>
                  <a:gd name="T45" fmla="*/ 2 h 1470"/>
                  <a:gd name="T46" fmla="*/ 0 w 294"/>
                  <a:gd name="T47" fmla="*/ 2 h 1470"/>
                  <a:gd name="T48" fmla="*/ 0 w 294"/>
                  <a:gd name="T49" fmla="*/ 2 h 1470"/>
                  <a:gd name="T50" fmla="*/ 0 w 294"/>
                  <a:gd name="T51" fmla="*/ 2 h 1470"/>
                  <a:gd name="T52" fmla="*/ 0 w 294"/>
                  <a:gd name="T53" fmla="*/ 2 h 1470"/>
                  <a:gd name="T54" fmla="*/ 0 w 294"/>
                  <a:gd name="T55" fmla="*/ 2 h 1470"/>
                  <a:gd name="T56" fmla="*/ 0 w 294"/>
                  <a:gd name="T57" fmla="*/ 2 h 1470"/>
                  <a:gd name="T58" fmla="*/ 0 w 294"/>
                  <a:gd name="T59" fmla="*/ 2 h 1470"/>
                  <a:gd name="T60" fmla="*/ 0 w 294"/>
                  <a:gd name="T61" fmla="*/ 2 h 1470"/>
                  <a:gd name="T62" fmla="*/ 0 w 294"/>
                  <a:gd name="T63" fmla="*/ 3 h 1470"/>
                  <a:gd name="T64" fmla="*/ 1 w 294"/>
                  <a:gd name="T65" fmla="*/ 3 h 1470"/>
                  <a:gd name="T66" fmla="*/ 1 w 294"/>
                  <a:gd name="T67" fmla="*/ 3 h 1470"/>
                  <a:gd name="T68" fmla="*/ 0 w 294"/>
                  <a:gd name="T69" fmla="*/ 3 h 1470"/>
                  <a:gd name="T70" fmla="*/ 0 w 294"/>
                  <a:gd name="T71" fmla="*/ 3 h 1470"/>
                  <a:gd name="T72" fmla="*/ 0 w 294"/>
                  <a:gd name="T73" fmla="*/ 3 h 1470"/>
                  <a:gd name="T74" fmla="*/ 1 w 294"/>
                  <a:gd name="T75" fmla="*/ 3 h 1470"/>
                  <a:gd name="T76" fmla="*/ 1 w 294"/>
                  <a:gd name="T77" fmla="*/ 3 h 1470"/>
                  <a:gd name="T78" fmla="*/ 1 w 294"/>
                  <a:gd name="T79" fmla="*/ 3 h 1470"/>
                  <a:gd name="T80" fmla="*/ 1 w 294"/>
                  <a:gd name="T81" fmla="*/ 4 h 1470"/>
                  <a:gd name="T82" fmla="*/ 1 w 294"/>
                  <a:gd name="T83" fmla="*/ 4 h 1470"/>
                  <a:gd name="T84" fmla="*/ 1 w 294"/>
                  <a:gd name="T85" fmla="*/ 4 h 1470"/>
                  <a:gd name="T86" fmla="*/ 1 w 294"/>
                  <a:gd name="T87" fmla="*/ 4 h 1470"/>
                  <a:gd name="T88" fmla="*/ 1 w 294"/>
                  <a:gd name="T89" fmla="*/ 4 h 1470"/>
                  <a:gd name="T90" fmla="*/ 1 w 294"/>
                  <a:gd name="T91" fmla="*/ 4 h 1470"/>
                  <a:gd name="T92" fmla="*/ 1 w 294"/>
                  <a:gd name="T93" fmla="*/ 3 h 1470"/>
                  <a:gd name="T94" fmla="*/ 1 w 294"/>
                  <a:gd name="T95" fmla="*/ 3 h 1470"/>
                  <a:gd name="T96" fmla="*/ 1 w 294"/>
                  <a:gd name="T97" fmla="*/ 4 h 1470"/>
                  <a:gd name="T98" fmla="*/ 1 w 294"/>
                  <a:gd name="T99" fmla="*/ 4 h 1470"/>
                  <a:gd name="T100" fmla="*/ 1 w 294"/>
                  <a:gd name="T101" fmla="*/ 4 h 1470"/>
                  <a:gd name="T102" fmla="*/ 1 w 294"/>
                  <a:gd name="T103" fmla="*/ 4 h 1470"/>
                  <a:gd name="T104" fmla="*/ 1 w 294"/>
                  <a:gd name="T105" fmla="*/ 4 h 1470"/>
                  <a:gd name="T106" fmla="*/ 1 w 294"/>
                  <a:gd name="T107" fmla="*/ 4 h 147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94" h="1470">
                    <a:moveTo>
                      <a:pt x="161" y="14"/>
                    </a:moveTo>
                    <a:lnTo>
                      <a:pt x="163" y="10"/>
                    </a:lnTo>
                    <a:lnTo>
                      <a:pt x="165" y="7"/>
                    </a:lnTo>
                    <a:lnTo>
                      <a:pt x="167" y="3"/>
                    </a:lnTo>
                    <a:lnTo>
                      <a:pt x="170" y="1"/>
                    </a:lnTo>
                    <a:lnTo>
                      <a:pt x="174" y="0"/>
                    </a:lnTo>
                    <a:lnTo>
                      <a:pt x="178" y="0"/>
                    </a:lnTo>
                    <a:lnTo>
                      <a:pt x="183" y="1"/>
                    </a:lnTo>
                    <a:lnTo>
                      <a:pt x="191" y="4"/>
                    </a:lnTo>
                    <a:lnTo>
                      <a:pt x="197" y="8"/>
                    </a:lnTo>
                    <a:lnTo>
                      <a:pt x="201" y="12"/>
                    </a:lnTo>
                    <a:lnTo>
                      <a:pt x="203" y="16"/>
                    </a:lnTo>
                    <a:lnTo>
                      <a:pt x="204" y="19"/>
                    </a:lnTo>
                    <a:lnTo>
                      <a:pt x="204" y="23"/>
                    </a:lnTo>
                    <a:lnTo>
                      <a:pt x="203" y="27"/>
                    </a:lnTo>
                    <a:lnTo>
                      <a:pt x="202" y="30"/>
                    </a:lnTo>
                    <a:lnTo>
                      <a:pt x="200" y="34"/>
                    </a:lnTo>
                    <a:lnTo>
                      <a:pt x="161" y="14"/>
                    </a:lnTo>
                    <a:close/>
                    <a:moveTo>
                      <a:pt x="200" y="34"/>
                    </a:moveTo>
                    <a:lnTo>
                      <a:pt x="192" y="48"/>
                    </a:lnTo>
                    <a:lnTo>
                      <a:pt x="172" y="89"/>
                    </a:lnTo>
                    <a:lnTo>
                      <a:pt x="159" y="118"/>
                    </a:lnTo>
                    <a:lnTo>
                      <a:pt x="144" y="151"/>
                    </a:lnTo>
                    <a:lnTo>
                      <a:pt x="129" y="188"/>
                    </a:lnTo>
                    <a:lnTo>
                      <a:pt x="114" y="228"/>
                    </a:lnTo>
                    <a:lnTo>
                      <a:pt x="98" y="271"/>
                    </a:lnTo>
                    <a:lnTo>
                      <a:pt x="84" y="315"/>
                    </a:lnTo>
                    <a:lnTo>
                      <a:pt x="77" y="337"/>
                    </a:lnTo>
                    <a:lnTo>
                      <a:pt x="71" y="361"/>
                    </a:lnTo>
                    <a:lnTo>
                      <a:pt x="65" y="383"/>
                    </a:lnTo>
                    <a:lnTo>
                      <a:pt x="60" y="407"/>
                    </a:lnTo>
                    <a:lnTo>
                      <a:pt x="55" y="429"/>
                    </a:lnTo>
                    <a:lnTo>
                      <a:pt x="51" y="453"/>
                    </a:lnTo>
                    <a:lnTo>
                      <a:pt x="48" y="475"/>
                    </a:lnTo>
                    <a:lnTo>
                      <a:pt x="46" y="498"/>
                    </a:lnTo>
                    <a:lnTo>
                      <a:pt x="45" y="520"/>
                    </a:lnTo>
                    <a:lnTo>
                      <a:pt x="44" y="542"/>
                    </a:lnTo>
                    <a:lnTo>
                      <a:pt x="45" y="563"/>
                    </a:lnTo>
                    <a:lnTo>
                      <a:pt x="47" y="584"/>
                    </a:lnTo>
                    <a:lnTo>
                      <a:pt x="3" y="589"/>
                    </a:lnTo>
                    <a:lnTo>
                      <a:pt x="1" y="567"/>
                    </a:lnTo>
                    <a:lnTo>
                      <a:pt x="0" y="545"/>
                    </a:lnTo>
                    <a:lnTo>
                      <a:pt x="1" y="521"/>
                    </a:lnTo>
                    <a:lnTo>
                      <a:pt x="2" y="498"/>
                    </a:lnTo>
                    <a:lnTo>
                      <a:pt x="4" y="474"/>
                    </a:lnTo>
                    <a:lnTo>
                      <a:pt x="7" y="451"/>
                    </a:lnTo>
                    <a:lnTo>
                      <a:pt x="11" y="426"/>
                    </a:lnTo>
                    <a:lnTo>
                      <a:pt x="17" y="402"/>
                    </a:lnTo>
                    <a:lnTo>
                      <a:pt x="22" y="378"/>
                    </a:lnTo>
                    <a:lnTo>
                      <a:pt x="28" y="353"/>
                    </a:lnTo>
                    <a:lnTo>
                      <a:pt x="34" y="329"/>
                    </a:lnTo>
                    <a:lnTo>
                      <a:pt x="41" y="305"/>
                    </a:lnTo>
                    <a:lnTo>
                      <a:pt x="56" y="259"/>
                    </a:lnTo>
                    <a:lnTo>
                      <a:pt x="72" y="215"/>
                    </a:lnTo>
                    <a:lnTo>
                      <a:pt x="88" y="173"/>
                    </a:lnTo>
                    <a:lnTo>
                      <a:pt x="104" y="135"/>
                    </a:lnTo>
                    <a:lnTo>
                      <a:pt x="119" y="101"/>
                    </a:lnTo>
                    <a:lnTo>
                      <a:pt x="132" y="71"/>
                    </a:lnTo>
                    <a:lnTo>
                      <a:pt x="153" y="29"/>
                    </a:lnTo>
                    <a:lnTo>
                      <a:pt x="161" y="14"/>
                    </a:lnTo>
                    <a:lnTo>
                      <a:pt x="200" y="34"/>
                    </a:lnTo>
                    <a:close/>
                    <a:moveTo>
                      <a:pt x="47" y="584"/>
                    </a:moveTo>
                    <a:lnTo>
                      <a:pt x="46" y="583"/>
                    </a:lnTo>
                    <a:lnTo>
                      <a:pt x="47" y="585"/>
                    </a:lnTo>
                    <a:lnTo>
                      <a:pt x="25" y="587"/>
                    </a:lnTo>
                    <a:lnTo>
                      <a:pt x="47" y="584"/>
                    </a:lnTo>
                    <a:close/>
                    <a:moveTo>
                      <a:pt x="47" y="585"/>
                    </a:moveTo>
                    <a:lnTo>
                      <a:pt x="49" y="608"/>
                    </a:lnTo>
                    <a:lnTo>
                      <a:pt x="53" y="631"/>
                    </a:lnTo>
                    <a:lnTo>
                      <a:pt x="57" y="652"/>
                    </a:lnTo>
                    <a:lnTo>
                      <a:pt x="62" y="674"/>
                    </a:lnTo>
                    <a:lnTo>
                      <a:pt x="67" y="693"/>
                    </a:lnTo>
                    <a:lnTo>
                      <a:pt x="72" y="713"/>
                    </a:lnTo>
                    <a:lnTo>
                      <a:pt x="77" y="732"/>
                    </a:lnTo>
                    <a:lnTo>
                      <a:pt x="83" y="750"/>
                    </a:lnTo>
                    <a:lnTo>
                      <a:pt x="96" y="785"/>
                    </a:lnTo>
                    <a:lnTo>
                      <a:pt x="111" y="820"/>
                    </a:lnTo>
                    <a:lnTo>
                      <a:pt x="126" y="854"/>
                    </a:lnTo>
                    <a:lnTo>
                      <a:pt x="141" y="889"/>
                    </a:lnTo>
                    <a:lnTo>
                      <a:pt x="102" y="907"/>
                    </a:lnTo>
                    <a:lnTo>
                      <a:pt x="85" y="871"/>
                    </a:lnTo>
                    <a:lnTo>
                      <a:pt x="70" y="835"/>
                    </a:lnTo>
                    <a:lnTo>
                      <a:pt x="54" y="800"/>
                    </a:lnTo>
                    <a:lnTo>
                      <a:pt x="41" y="763"/>
                    </a:lnTo>
                    <a:lnTo>
                      <a:pt x="35" y="743"/>
                    </a:lnTo>
                    <a:lnTo>
                      <a:pt x="29" y="724"/>
                    </a:lnTo>
                    <a:lnTo>
                      <a:pt x="24" y="703"/>
                    </a:lnTo>
                    <a:lnTo>
                      <a:pt x="19" y="683"/>
                    </a:lnTo>
                    <a:lnTo>
                      <a:pt x="14" y="660"/>
                    </a:lnTo>
                    <a:lnTo>
                      <a:pt x="10" y="638"/>
                    </a:lnTo>
                    <a:lnTo>
                      <a:pt x="6" y="613"/>
                    </a:lnTo>
                    <a:lnTo>
                      <a:pt x="3" y="589"/>
                    </a:lnTo>
                    <a:lnTo>
                      <a:pt x="47" y="585"/>
                    </a:lnTo>
                    <a:close/>
                    <a:moveTo>
                      <a:pt x="141" y="889"/>
                    </a:moveTo>
                    <a:lnTo>
                      <a:pt x="153" y="913"/>
                    </a:lnTo>
                    <a:lnTo>
                      <a:pt x="164" y="939"/>
                    </a:lnTo>
                    <a:lnTo>
                      <a:pt x="175" y="964"/>
                    </a:lnTo>
                    <a:lnTo>
                      <a:pt x="186" y="992"/>
                    </a:lnTo>
                    <a:lnTo>
                      <a:pt x="199" y="1021"/>
                    </a:lnTo>
                    <a:lnTo>
                      <a:pt x="210" y="1050"/>
                    </a:lnTo>
                    <a:lnTo>
                      <a:pt x="221" y="1083"/>
                    </a:lnTo>
                    <a:lnTo>
                      <a:pt x="233" y="1117"/>
                    </a:lnTo>
                    <a:lnTo>
                      <a:pt x="191" y="1130"/>
                    </a:lnTo>
                    <a:lnTo>
                      <a:pt x="179" y="1096"/>
                    </a:lnTo>
                    <a:lnTo>
                      <a:pt x="169" y="1066"/>
                    </a:lnTo>
                    <a:lnTo>
                      <a:pt x="158" y="1036"/>
                    </a:lnTo>
                    <a:lnTo>
                      <a:pt x="147" y="1007"/>
                    </a:lnTo>
                    <a:lnTo>
                      <a:pt x="135" y="981"/>
                    </a:lnTo>
                    <a:lnTo>
                      <a:pt x="124" y="955"/>
                    </a:lnTo>
                    <a:lnTo>
                      <a:pt x="113" y="931"/>
                    </a:lnTo>
                    <a:lnTo>
                      <a:pt x="102" y="907"/>
                    </a:lnTo>
                    <a:lnTo>
                      <a:pt x="141" y="889"/>
                    </a:lnTo>
                    <a:close/>
                    <a:moveTo>
                      <a:pt x="191" y="1130"/>
                    </a:moveTo>
                    <a:lnTo>
                      <a:pt x="191" y="1131"/>
                    </a:lnTo>
                    <a:lnTo>
                      <a:pt x="191" y="1130"/>
                    </a:lnTo>
                    <a:lnTo>
                      <a:pt x="211" y="1123"/>
                    </a:lnTo>
                    <a:lnTo>
                      <a:pt x="191" y="1130"/>
                    </a:lnTo>
                    <a:close/>
                    <a:moveTo>
                      <a:pt x="233" y="1117"/>
                    </a:moveTo>
                    <a:lnTo>
                      <a:pt x="246" y="1160"/>
                    </a:lnTo>
                    <a:lnTo>
                      <a:pt x="257" y="1200"/>
                    </a:lnTo>
                    <a:lnTo>
                      <a:pt x="266" y="1236"/>
                    </a:lnTo>
                    <a:lnTo>
                      <a:pt x="274" y="1269"/>
                    </a:lnTo>
                    <a:lnTo>
                      <a:pt x="281" y="1300"/>
                    </a:lnTo>
                    <a:lnTo>
                      <a:pt x="286" y="1328"/>
                    </a:lnTo>
                    <a:lnTo>
                      <a:pt x="289" y="1352"/>
                    </a:lnTo>
                    <a:lnTo>
                      <a:pt x="292" y="1374"/>
                    </a:lnTo>
                    <a:lnTo>
                      <a:pt x="294" y="1408"/>
                    </a:lnTo>
                    <a:lnTo>
                      <a:pt x="294" y="1432"/>
                    </a:lnTo>
                    <a:lnTo>
                      <a:pt x="293" y="1446"/>
                    </a:lnTo>
                    <a:lnTo>
                      <a:pt x="293" y="1451"/>
                    </a:lnTo>
                    <a:lnTo>
                      <a:pt x="249" y="1444"/>
                    </a:lnTo>
                    <a:lnTo>
                      <a:pt x="250" y="1440"/>
                    </a:lnTo>
                    <a:lnTo>
                      <a:pt x="251" y="1427"/>
                    </a:lnTo>
                    <a:lnTo>
                      <a:pt x="250" y="1404"/>
                    </a:lnTo>
                    <a:lnTo>
                      <a:pt x="248" y="1373"/>
                    </a:lnTo>
                    <a:lnTo>
                      <a:pt x="246" y="1352"/>
                    </a:lnTo>
                    <a:lnTo>
                      <a:pt x="242" y="1330"/>
                    </a:lnTo>
                    <a:lnTo>
                      <a:pt x="238" y="1304"/>
                    </a:lnTo>
                    <a:lnTo>
                      <a:pt x="232" y="1275"/>
                    </a:lnTo>
                    <a:lnTo>
                      <a:pt x="223" y="1244"/>
                    </a:lnTo>
                    <a:lnTo>
                      <a:pt x="214" y="1209"/>
                    </a:lnTo>
                    <a:lnTo>
                      <a:pt x="204" y="1171"/>
                    </a:lnTo>
                    <a:lnTo>
                      <a:pt x="191" y="1130"/>
                    </a:lnTo>
                    <a:lnTo>
                      <a:pt x="233" y="1117"/>
                    </a:lnTo>
                    <a:close/>
                    <a:moveTo>
                      <a:pt x="293" y="1451"/>
                    </a:moveTo>
                    <a:lnTo>
                      <a:pt x="292" y="1456"/>
                    </a:lnTo>
                    <a:lnTo>
                      <a:pt x="291" y="1459"/>
                    </a:lnTo>
                    <a:lnTo>
                      <a:pt x="290" y="1463"/>
                    </a:lnTo>
                    <a:lnTo>
                      <a:pt x="287" y="1466"/>
                    </a:lnTo>
                    <a:lnTo>
                      <a:pt x="285" y="1468"/>
                    </a:lnTo>
                    <a:lnTo>
                      <a:pt x="280" y="1470"/>
                    </a:lnTo>
                    <a:lnTo>
                      <a:pt x="274" y="1470"/>
                    </a:lnTo>
                    <a:lnTo>
                      <a:pt x="267" y="1469"/>
                    </a:lnTo>
                    <a:lnTo>
                      <a:pt x="260" y="1468"/>
                    </a:lnTo>
                    <a:lnTo>
                      <a:pt x="255" y="1466"/>
                    </a:lnTo>
                    <a:lnTo>
                      <a:pt x="252" y="1463"/>
                    </a:lnTo>
                    <a:lnTo>
                      <a:pt x="250" y="1460"/>
                    </a:lnTo>
                    <a:lnTo>
                      <a:pt x="249" y="1456"/>
                    </a:lnTo>
                    <a:lnTo>
                      <a:pt x="248" y="1452"/>
                    </a:lnTo>
                    <a:lnTo>
                      <a:pt x="249" y="1448"/>
                    </a:lnTo>
                    <a:lnTo>
                      <a:pt x="249" y="1444"/>
                    </a:lnTo>
                    <a:lnTo>
                      <a:pt x="293" y="1451"/>
                    </a:lnTo>
                    <a:close/>
                  </a:path>
                </a:pathLst>
              </a:custGeom>
              <a:solidFill>
                <a:srgbClr val="7263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32" name="Freeform 829">
                <a:extLst>
                  <a:ext uri="{FF2B5EF4-FFF2-40B4-BE49-F238E27FC236}">
                    <a16:creationId xmlns:a16="http://schemas.microsoft.com/office/drawing/2014/main" id="{A9191F7C-ED4D-4595-8725-BE41DD306B2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17" y="1719"/>
                <a:ext cx="17" cy="66"/>
              </a:xfrm>
              <a:custGeom>
                <a:avLst/>
                <a:gdLst>
                  <a:gd name="T0" fmla="*/ 0 w 320"/>
                  <a:gd name="T1" fmla="*/ 0 h 1246"/>
                  <a:gd name="T2" fmla="*/ 0 w 320"/>
                  <a:gd name="T3" fmla="*/ 0 h 1246"/>
                  <a:gd name="T4" fmla="*/ 0 w 320"/>
                  <a:gd name="T5" fmla="*/ 0 h 1246"/>
                  <a:gd name="T6" fmla="*/ 0 w 320"/>
                  <a:gd name="T7" fmla="*/ 0 h 1246"/>
                  <a:gd name="T8" fmla="*/ 0 w 320"/>
                  <a:gd name="T9" fmla="*/ 0 h 1246"/>
                  <a:gd name="T10" fmla="*/ 0 w 320"/>
                  <a:gd name="T11" fmla="*/ 0 h 1246"/>
                  <a:gd name="T12" fmla="*/ 0 w 320"/>
                  <a:gd name="T13" fmla="*/ 0 h 1246"/>
                  <a:gd name="T14" fmla="*/ 0 w 320"/>
                  <a:gd name="T15" fmla="*/ 0 h 1246"/>
                  <a:gd name="T16" fmla="*/ 0 w 320"/>
                  <a:gd name="T17" fmla="*/ 0 h 1246"/>
                  <a:gd name="T18" fmla="*/ 0 w 320"/>
                  <a:gd name="T19" fmla="*/ 0 h 1246"/>
                  <a:gd name="T20" fmla="*/ 0 w 320"/>
                  <a:gd name="T21" fmla="*/ 0 h 1246"/>
                  <a:gd name="T22" fmla="*/ 0 w 320"/>
                  <a:gd name="T23" fmla="*/ 1 h 1246"/>
                  <a:gd name="T24" fmla="*/ 0 w 320"/>
                  <a:gd name="T25" fmla="*/ 1 h 1246"/>
                  <a:gd name="T26" fmla="*/ 0 w 320"/>
                  <a:gd name="T27" fmla="*/ 1 h 1246"/>
                  <a:gd name="T28" fmla="*/ 0 w 320"/>
                  <a:gd name="T29" fmla="*/ 1 h 1246"/>
                  <a:gd name="T30" fmla="*/ 0 w 320"/>
                  <a:gd name="T31" fmla="*/ 2 h 1246"/>
                  <a:gd name="T32" fmla="*/ 0 w 320"/>
                  <a:gd name="T33" fmla="*/ 2 h 1246"/>
                  <a:gd name="T34" fmla="*/ 0 w 320"/>
                  <a:gd name="T35" fmla="*/ 2 h 1246"/>
                  <a:gd name="T36" fmla="*/ 0 w 320"/>
                  <a:gd name="T37" fmla="*/ 2 h 1246"/>
                  <a:gd name="T38" fmla="*/ 0 w 320"/>
                  <a:gd name="T39" fmla="*/ 2 h 1246"/>
                  <a:gd name="T40" fmla="*/ 0 w 320"/>
                  <a:gd name="T41" fmla="*/ 2 h 1246"/>
                  <a:gd name="T42" fmla="*/ 0 w 320"/>
                  <a:gd name="T43" fmla="*/ 2 h 1246"/>
                  <a:gd name="T44" fmla="*/ 0 w 320"/>
                  <a:gd name="T45" fmla="*/ 1 h 1246"/>
                  <a:gd name="T46" fmla="*/ 0 w 320"/>
                  <a:gd name="T47" fmla="*/ 1 h 1246"/>
                  <a:gd name="T48" fmla="*/ 0 w 320"/>
                  <a:gd name="T49" fmla="*/ 1 h 1246"/>
                  <a:gd name="T50" fmla="*/ 0 w 320"/>
                  <a:gd name="T51" fmla="*/ 1 h 1246"/>
                  <a:gd name="T52" fmla="*/ 0 w 320"/>
                  <a:gd name="T53" fmla="*/ 0 h 1246"/>
                  <a:gd name="T54" fmla="*/ 0 w 320"/>
                  <a:gd name="T55" fmla="*/ 0 h 1246"/>
                  <a:gd name="T56" fmla="*/ 0 w 320"/>
                  <a:gd name="T57" fmla="*/ 0 h 1246"/>
                  <a:gd name="T58" fmla="*/ 0 w 320"/>
                  <a:gd name="T59" fmla="*/ 2 h 1246"/>
                  <a:gd name="T60" fmla="*/ 0 w 320"/>
                  <a:gd name="T61" fmla="*/ 2 h 1246"/>
                  <a:gd name="T62" fmla="*/ 0 w 320"/>
                  <a:gd name="T63" fmla="*/ 2 h 1246"/>
                  <a:gd name="T64" fmla="*/ 0 w 320"/>
                  <a:gd name="T65" fmla="*/ 2 h 1246"/>
                  <a:gd name="T66" fmla="*/ 0 w 320"/>
                  <a:gd name="T67" fmla="*/ 2 h 1246"/>
                  <a:gd name="T68" fmla="*/ 1 w 320"/>
                  <a:gd name="T69" fmla="*/ 3 h 1246"/>
                  <a:gd name="T70" fmla="*/ 1 w 320"/>
                  <a:gd name="T71" fmla="*/ 3 h 1246"/>
                  <a:gd name="T72" fmla="*/ 1 w 320"/>
                  <a:gd name="T73" fmla="*/ 3 h 1246"/>
                  <a:gd name="T74" fmla="*/ 1 w 320"/>
                  <a:gd name="T75" fmla="*/ 3 h 1246"/>
                  <a:gd name="T76" fmla="*/ 1 w 320"/>
                  <a:gd name="T77" fmla="*/ 3 h 1246"/>
                  <a:gd name="T78" fmla="*/ 1 w 320"/>
                  <a:gd name="T79" fmla="*/ 3 h 1246"/>
                  <a:gd name="T80" fmla="*/ 0 w 320"/>
                  <a:gd name="T81" fmla="*/ 2 h 1246"/>
                  <a:gd name="T82" fmla="*/ 0 w 320"/>
                  <a:gd name="T83" fmla="*/ 2 h 1246"/>
                  <a:gd name="T84" fmla="*/ 0 w 320"/>
                  <a:gd name="T85" fmla="*/ 2 h 1246"/>
                  <a:gd name="T86" fmla="*/ 1 w 320"/>
                  <a:gd name="T87" fmla="*/ 3 h 1246"/>
                  <a:gd name="T88" fmla="*/ 1 w 320"/>
                  <a:gd name="T89" fmla="*/ 3 h 1246"/>
                  <a:gd name="T90" fmla="*/ 1 w 320"/>
                  <a:gd name="T91" fmla="*/ 3 h 1246"/>
                  <a:gd name="T92" fmla="*/ 1 w 320"/>
                  <a:gd name="T93" fmla="*/ 3 h 1246"/>
                  <a:gd name="T94" fmla="*/ 1 w 320"/>
                  <a:gd name="T95" fmla="*/ 3 h 1246"/>
                  <a:gd name="T96" fmla="*/ 1 w 320"/>
                  <a:gd name="T97" fmla="*/ 3 h 1246"/>
                  <a:gd name="T98" fmla="*/ 1 w 320"/>
                  <a:gd name="T99" fmla="*/ 3 h 1246"/>
                  <a:gd name="T100" fmla="*/ 1 w 320"/>
                  <a:gd name="T101" fmla="*/ 3 h 1246"/>
                  <a:gd name="T102" fmla="*/ 1 w 320"/>
                  <a:gd name="T103" fmla="*/ 3 h 124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320" h="1246">
                    <a:moveTo>
                      <a:pt x="52" y="18"/>
                    </a:moveTo>
                    <a:lnTo>
                      <a:pt x="53" y="14"/>
                    </a:lnTo>
                    <a:lnTo>
                      <a:pt x="55" y="10"/>
                    </a:lnTo>
                    <a:lnTo>
                      <a:pt x="56" y="7"/>
                    </a:lnTo>
                    <a:lnTo>
                      <a:pt x="58" y="4"/>
                    </a:lnTo>
                    <a:lnTo>
                      <a:pt x="62" y="2"/>
                    </a:lnTo>
                    <a:lnTo>
                      <a:pt x="66" y="1"/>
                    </a:lnTo>
                    <a:lnTo>
                      <a:pt x="71" y="0"/>
                    </a:lnTo>
                    <a:lnTo>
                      <a:pt x="78" y="1"/>
                    </a:lnTo>
                    <a:lnTo>
                      <a:pt x="85" y="3"/>
                    </a:lnTo>
                    <a:lnTo>
                      <a:pt x="90" y="6"/>
                    </a:lnTo>
                    <a:lnTo>
                      <a:pt x="93" y="9"/>
                    </a:lnTo>
                    <a:lnTo>
                      <a:pt x="95" y="12"/>
                    </a:lnTo>
                    <a:lnTo>
                      <a:pt x="96" y="15"/>
                    </a:lnTo>
                    <a:lnTo>
                      <a:pt x="96" y="19"/>
                    </a:lnTo>
                    <a:lnTo>
                      <a:pt x="95" y="23"/>
                    </a:lnTo>
                    <a:lnTo>
                      <a:pt x="95" y="28"/>
                    </a:lnTo>
                    <a:lnTo>
                      <a:pt x="52" y="18"/>
                    </a:lnTo>
                    <a:close/>
                    <a:moveTo>
                      <a:pt x="95" y="28"/>
                    </a:moveTo>
                    <a:lnTo>
                      <a:pt x="91" y="47"/>
                    </a:lnTo>
                    <a:lnTo>
                      <a:pt x="81" y="100"/>
                    </a:lnTo>
                    <a:lnTo>
                      <a:pt x="75" y="136"/>
                    </a:lnTo>
                    <a:lnTo>
                      <a:pt x="68" y="178"/>
                    </a:lnTo>
                    <a:lnTo>
                      <a:pt x="62" y="224"/>
                    </a:lnTo>
                    <a:lnTo>
                      <a:pt x="56" y="273"/>
                    </a:lnTo>
                    <a:lnTo>
                      <a:pt x="50" y="325"/>
                    </a:lnTo>
                    <a:lnTo>
                      <a:pt x="46" y="377"/>
                    </a:lnTo>
                    <a:lnTo>
                      <a:pt x="44" y="431"/>
                    </a:lnTo>
                    <a:lnTo>
                      <a:pt x="44" y="484"/>
                    </a:lnTo>
                    <a:lnTo>
                      <a:pt x="44" y="509"/>
                    </a:lnTo>
                    <a:lnTo>
                      <a:pt x="46" y="535"/>
                    </a:lnTo>
                    <a:lnTo>
                      <a:pt x="48" y="560"/>
                    </a:lnTo>
                    <a:lnTo>
                      <a:pt x="50" y="584"/>
                    </a:lnTo>
                    <a:lnTo>
                      <a:pt x="55" y="607"/>
                    </a:lnTo>
                    <a:lnTo>
                      <a:pt x="59" y="628"/>
                    </a:lnTo>
                    <a:lnTo>
                      <a:pt x="64" y="650"/>
                    </a:lnTo>
                    <a:lnTo>
                      <a:pt x="70" y="669"/>
                    </a:lnTo>
                    <a:lnTo>
                      <a:pt x="29" y="683"/>
                    </a:lnTo>
                    <a:lnTo>
                      <a:pt x="23" y="663"/>
                    </a:lnTo>
                    <a:lnTo>
                      <a:pt x="17" y="641"/>
                    </a:lnTo>
                    <a:lnTo>
                      <a:pt x="13" y="618"/>
                    </a:lnTo>
                    <a:lnTo>
                      <a:pt x="8" y="593"/>
                    </a:lnTo>
                    <a:lnTo>
                      <a:pt x="5" y="569"/>
                    </a:lnTo>
                    <a:lnTo>
                      <a:pt x="3" y="543"/>
                    </a:lnTo>
                    <a:lnTo>
                      <a:pt x="1" y="517"/>
                    </a:lnTo>
                    <a:lnTo>
                      <a:pt x="0" y="490"/>
                    </a:lnTo>
                    <a:lnTo>
                      <a:pt x="0" y="462"/>
                    </a:lnTo>
                    <a:lnTo>
                      <a:pt x="0" y="435"/>
                    </a:lnTo>
                    <a:lnTo>
                      <a:pt x="1" y="407"/>
                    </a:lnTo>
                    <a:lnTo>
                      <a:pt x="3" y="380"/>
                    </a:lnTo>
                    <a:lnTo>
                      <a:pt x="6" y="325"/>
                    </a:lnTo>
                    <a:lnTo>
                      <a:pt x="12" y="271"/>
                    </a:lnTo>
                    <a:lnTo>
                      <a:pt x="18" y="221"/>
                    </a:lnTo>
                    <a:lnTo>
                      <a:pt x="25" y="173"/>
                    </a:lnTo>
                    <a:lnTo>
                      <a:pt x="31" y="130"/>
                    </a:lnTo>
                    <a:lnTo>
                      <a:pt x="38" y="93"/>
                    </a:lnTo>
                    <a:lnTo>
                      <a:pt x="48" y="39"/>
                    </a:lnTo>
                    <a:lnTo>
                      <a:pt x="52" y="18"/>
                    </a:lnTo>
                    <a:lnTo>
                      <a:pt x="95" y="28"/>
                    </a:lnTo>
                    <a:close/>
                    <a:moveTo>
                      <a:pt x="70" y="669"/>
                    </a:moveTo>
                    <a:lnTo>
                      <a:pt x="71" y="671"/>
                    </a:lnTo>
                    <a:lnTo>
                      <a:pt x="71" y="669"/>
                    </a:lnTo>
                    <a:lnTo>
                      <a:pt x="49" y="676"/>
                    </a:lnTo>
                    <a:lnTo>
                      <a:pt x="70" y="669"/>
                    </a:lnTo>
                    <a:close/>
                    <a:moveTo>
                      <a:pt x="71" y="669"/>
                    </a:moveTo>
                    <a:lnTo>
                      <a:pt x="85" y="709"/>
                    </a:lnTo>
                    <a:lnTo>
                      <a:pt x="102" y="752"/>
                    </a:lnTo>
                    <a:lnTo>
                      <a:pt x="119" y="796"/>
                    </a:lnTo>
                    <a:lnTo>
                      <a:pt x="138" y="841"/>
                    </a:lnTo>
                    <a:lnTo>
                      <a:pt x="179" y="931"/>
                    </a:lnTo>
                    <a:lnTo>
                      <a:pt x="219" y="1018"/>
                    </a:lnTo>
                    <a:lnTo>
                      <a:pt x="256" y="1095"/>
                    </a:lnTo>
                    <a:lnTo>
                      <a:pt x="287" y="1156"/>
                    </a:lnTo>
                    <a:lnTo>
                      <a:pt x="307" y="1197"/>
                    </a:lnTo>
                    <a:lnTo>
                      <a:pt x="315" y="1212"/>
                    </a:lnTo>
                    <a:lnTo>
                      <a:pt x="276" y="1233"/>
                    </a:lnTo>
                    <a:lnTo>
                      <a:pt x="268" y="1218"/>
                    </a:lnTo>
                    <a:lnTo>
                      <a:pt x="247" y="1176"/>
                    </a:lnTo>
                    <a:lnTo>
                      <a:pt x="216" y="1113"/>
                    </a:lnTo>
                    <a:lnTo>
                      <a:pt x="179" y="1036"/>
                    </a:lnTo>
                    <a:lnTo>
                      <a:pt x="138" y="948"/>
                    </a:lnTo>
                    <a:lnTo>
                      <a:pt x="98" y="857"/>
                    </a:lnTo>
                    <a:lnTo>
                      <a:pt x="78" y="811"/>
                    </a:lnTo>
                    <a:lnTo>
                      <a:pt x="61" y="767"/>
                    </a:lnTo>
                    <a:lnTo>
                      <a:pt x="43" y="724"/>
                    </a:lnTo>
                    <a:lnTo>
                      <a:pt x="29" y="683"/>
                    </a:lnTo>
                    <a:lnTo>
                      <a:pt x="71" y="669"/>
                    </a:lnTo>
                    <a:close/>
                    <a:moveTo>
                      <a:pt x="315" y="1212"/>
                    </a:moveTo>
                    <a:lnTo>
                      <a:pt x="317" y="1217"/>
                    </a:lnTo>
                    <a:lnTo>
                      <a:pt x="319" y="1220"/>
                    </a:lnTo>
                    <a:lnTo>
                      <a:pt x="320" y="1224"/>
                    </a:lnTo>
                    <a:lnTo>
                      <a:pt x="320" y="1227"/>
                    </a:lnTo>
                    <a:lnTo>
                      <a:pt x="319" y="1231"/>
                    </a:lnTo>
                    <a:lnTo>
                      <a:pt x="316" y="1235"/>
                    </a:lnTo>
                    <a:lnTo>
                      <a:pt x="311" y="1238"/>
                    </a:lnTo>
                    <a:lnTo>
                      <a:pt x="305" y="1242"/>
                    </a:lnTo>
                    <a:lnTo>
                      <a:pt x="299" y="1245"/>
                    </a:lnTo>
                    <a:lnTo>
                      <a:pt x="293" y="1246"/>
                    </a:lnTo>
                    <a:lnTo>
                      <a:pt x="289" y="1246"/>
                    </a:lnTo>
                    <a:lnTo>
                      <a:pt x="285" y="1244"/>
                    </a:lnTo>
                    <a:lnTo>
                      <a:pt x="283" y="1242"/>
                    </a:lnTo>
                    <a:lnTo>
                      <a:pt x="280" y="1239"/>
                    </a:lnTo>
                    <a:lnTo>
                      <a:pt x="278" y="1236"/>
                    </a:lnTo>
                    <a:lnTo>
                      <a:pt x="276" y="1233"/>
                    </a:lnTo>
                    <a:lnTo>
                      <a:pt x="315" y="1212"/>
                    </a:lnTo>
                    <a:close/>
                  </a:path>
                </a:pathLst>
              </a:custGeom>
              <a:solidFill>
                <a:srgbClr val="7263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33" name="Freeform 830">
                <a:extLst>
                  <a:ext uri="{FF2B5EF4-FFF2-40B4-BE49-F238E27FC236}">
                    <a16:creationId xmlns:a16="http://schemas.microsoft.com/office/drawing/2014/main" id="{901856EE-9277-4207-9C85-313DDA75D8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07" y="1751"/>
                <a:ext cx="27" cy="47"/>
              </a:xfrm>
              <a:custGeom>
                <a:avLst/>
                <a:gdLst>
                  <a:gd name="T0" fmla="*/ 1 w 511"/>
                  <a:gd name="T1" fmla="*/ 0 h 892"/>
                  <a:gd name="T2" fmla="*/ 1 w 511"/>
                  <a:gd name="T3" fmla="*/ 0 h 892"/>
                  <a:gd name="T4" fmla="*/ 1 w 511"/>
                  <a:gd name="T5" fmla="*/ 0 h 892"/>
                  <a:gd name="T6" fmla="*/ 1 w 511"/>
                  <a:gd name="T7" fmla="*/ 0 h 892"/>
                  <a:gd name="T8" fmla="*/ 1 w 511"/>
                  <a:gd name="T9" fmla="*/ 0 h 892"/>
                  <a:gd name="T10" fmla="*/ 1 w 511"/>
                  <a:gd name="T11" fmla="*/ 0 h 892"/>
                  <a:gd name="T12" fmla="*/ 1 w 511"/>
                  <a:gd name="T13" fmla="*/ 0 h 892"/>
                  <a:gd name="T14" fmla="*/ 1 w 511"/>
                  <a:gd name="T15" fmla="*/ 0 h 892"/>
                  <a:gd name="T16" fmla="*/ 1 w 511"/>
                  <a:gd name="T17" fmla="*/ 0 h 892"/>
                  <a:gd name="T18" fmla="*/ 1 w 511"/>
                  <a:gd name="T19" fmla="*/ 1 h 892"/>
                  <a:gd name="T20" fmla="*/ 1 w 511"/>
                  <a:gd name="T21" fmla="*/ 1 h 892"/>
                  <a:gd name="T22" fmla="*/ 1 w 511"/>
                  <a:gd name="T23" fmla="*/ 1 h 892"/>
                  <a:gd name="T24" fmla="*/ 1 w 511"/>
                  <a:gd name="T25" fmla="*/ 1 h 892"/>
                  <a:gd name="T26" fmla="*/ 1 w 511"/>
                  <a:gd name="T27" fmla="*/ 1 h 892"/>
                  <a:gd name="T28" fmla="*/ 1 w 511"/>
                  <a:gd name="T29" fmla="*/ 1 h 892"/>
                  <a:gd name="T30" fmla="*/ 1 w 511"/>
                  <a:gd name="T31" fmla="*/ 0 h 892"/>
                  <a:gd name="T32" fmla="*/ 1 w 511"/>
                  <a:gd name="T33" fmla="*/ 0 h 892"/>
                  <a:gd name="T34" fmla="*/ 1 w 511"/>
                  <a:gd name="T35" fmla="*/ 0 h 892"/>
                  <a:gd name="T36" fmla="*/ 1 w 511"/>
                  <a:gd name="T37" fmla="*/ 0 h 892"/>
                  <a:gd name="T38" fmla="*/ 1 w 511"/>
                  <a:gd name="T39" fmla="*/ 1 h 892"/>
                  <a:gd name="T40" fmla="*/ 1 w 511"/>
                  <a:gd name="T41" fmla="*/ 1 h 892"/>
                  <a:gd name="T42" fmla="*/ 1 w 511"/>
                  <a:gd name="T43" fmla="*/ 1 h 892"/>
                  <a:gd name="T44" fmla="*/ 1 w 511"/>
                  <a:gd name="T45" fmla="*/ 2 h 892"/>
                  <a:gd name="T46" fmla="*/ 0 w 511"/>
                  <a:gd name="T47" fmla="*/ 2 h 892"/>
                  <a:gd name="T48" fmla="*/ 1 w 511"/>
                  <a:gd name="T49" fmla="*/ 1 h 892"/>
                  <a:gd name="T50" fmla="*/ 1 w 511"/>
                  <a:gd name="T51" fmla="*/ 1 h 892"/>
                  <a:gd name="T52" fmla="*/ 1 w 511"/>
                  <a:gd name="T53" fmla="*/ 1 h 892"/>
                  <a:gd name="T54" fmla="*/ 0 w 511"/>
                  <a:gd name="T55" fmla="*/ 2 h 892"/>
                  <a:gd name="T56" fmla="*/ 0 w 511"/>
                  <a:gd name="T57" fmla="*/ 2 h 892"/>
                  <a:gd name="T58" fmla="*/ 0 w 511"/>
                  <a:gd name="T59" fmla="*/ 2 h 892"/>
                  <a:gd name="T60" fmla="*/ 0 w 511"/>
                  <a:gd name="T61" fmla="*/ 2 h 892"/>
                  <a:gd name="T62" fmla="*/ 0 w 511"/>
                  <a:gd name="T63" fmla="*/ 2 h 892"/>
                  <a:gd name="T64" fmla="*/ 0 w 511"/>
                  <a:gd name="T65" fmla="*/ 2 h 892"/>
                  <a:gd name="T66" fmla="*/ 0 w 511"/>
                  <a:gd name="T67" fmla="*/ 2 h 892"/>
                  <a:gd name="T68" fmla="*/ 0 w 511"/>
                  <a:gd name="T69" fmla="*/ 2 h 892"/>
                  <a:gd name="T70" fmla="*/ 0 w 511"/>
                  <a:gd name="T71" fmla="*/ 2 h 892"/>
                  <a:gd name="T72" fmla="*/ 0 w 511"/>
                  <a:gd name="T73" fmla="*/ 2 h 892"/>
                  <a:gd name="T74" fmla="*/ 0 w 511"/>
                  <a:gd name="T75" fmla="*/ 2 h 892"/>
                  <a:gd name="T76" fmla="*/ 0 w 511"/>
                  <a:gd name="T77" fmla="*/ 2 h 892"/>
                  <a:gd name="T78" fmla="*/ 0 w 511"/>
                  <a:gd name="T79" fmla="*/ 2 h 892"/>
                  <a:gd name="T80" fmla="*/ 0 w 511"/>
                  <a:gd name="T81" fmla="*/ 2 h 892"/>
                  <a:gd name="T82" fmla="*/ 0 w 511"/>
                  <a:gd name="T83" fmla="*/ 2 h 892"/>
                  <a:gd name="T84" fmla="*/ 0 w 511"/>
                  <a:gd name="T85" fmla="*/ 2 h 89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11" h="892">
                    <a:moveTo>
                      <a:pt x="474" y="7"/>
                    </a:moveTo>
                    <a:lnTo>
                      <a:pt x="477" y="4"/>
                    </a:lnTo>
                    <a:lnTo>
                      <a:pt x="480" y="2"/>
                    </a:lnTo>
                    <a:lnTo>
                      <a:pt x="483" y="0"/>
                    </a:lnTo>
                    <a:lnTo>
                      <a:pt x="487" y="0"/>
                    </a:lnTo>
                    <a:lnTo>
                      <a:pt x="490" y="0"/>
                    </a:lnTo>
                    <a:lnTo>
                      <a:pt x="494" y="2"/>
                    </a:lnTo>
                    <a:lnTo>
                      <a:pt x="500" y="5"/>
                    </a:lnTo>
                    <a:lnTo>
                      <a:pt x="505" y="10"/>
                    </a:lnTo>
                    <a:lnTo>
                      <a:pt x="509" y="16"/>
                    </a:lnTo>
                    <a:lnTo>
                      <a:pt x="511" y="21"/>
                    </a:lnTo>
                    <a:lnTo>
                      <a:pt x="511" y="25"/>
                    </a:lnTo>
                    <a:lnTo>
                      <a:pt x="511" y="29"/>
                    </a:lnTo>
                    <a:lnTo>
                      <a:pt x="509" y="33"/>
                    </a:lnTo>
                    <a:lnTo>
                      <a:pt x="507" y="36"/>
                    </a:lnTo>
                    <a:lnTo>
                      <a:pt x="504" y="39"/>
                    </a:lnTo>
                    <a:lnTo>
                      <a:pt x="501" y="41"/>
                    </a:lnTo>
                    <a:lnTo>
                      <a:pt x="474" y="7"/>
                    </a:lnTo>
                    <a:close/>
                    <a:moveTo>
                      <a:pt x="501" y="41"/>
                    </a:moveTo>
                    <a:lnTo>
                      <a:pt x="492" y="48"/>
                    </a:lnTo>
                    <a:lnTo>
                      <a:pt x="471" y="65"/>
                    </a:lnTo>
                    <a:lnTo>
                      <a:pt x="457" y="79"/>
                    </a:lnTo>
                    <a:lnTo>
                      <a:pt x="441" y="94"/>
                    </a:lnTo>
                    <a:lnTo>
                      <a:pt x="424" y="111"/>
                    </a:lnTo>
                    <a:lnTo>
                      <a:pt x="405" y="131"/>
                    </a:lnTo>
                    <a:lnTo>
                      <a:pt x="387" y="151"/>
                    </a:lnTo>
                    <a:lnTo>
                      <a:pt x="368" y="174"/>
                    </a:lnTo>
                    <a:lnTo>
                      <a:pt x="350" y="197"/>
                    </a:lnTo>
                    <a:lnTo>
                      <a:pt x="333" y="222"/>
                    </a:lnTo>
                    <a:lnTo>
                      <a:pt x="326" y="234"/>
                    </a:lnTo>
                    <a:lnTo>
                      <a:pt x="318" y="247"/>
                    </a:lnTo>
                    <a:lnTo>
                      <a:pt x="311" y="261"/>
                    </a:lnTo>
                    <a:lnTo>
                      <a:pt x="305" y="273"/>
                    </a:lnTo>
                    <a:lnTo>
                      <a:pt x="299" y="286"/>
                    </a:lnTo>
                    <a:lnTo>
                      <a:pt x="294" y="300"/>
                    </a:lnTo>
                    <a:lnTo>
                      <a:pt x="290" y="313"/>
                    </a:lnTo>
                    <a:lnTo>
                      <a:pt x="287" y="326"/>
                    </a:lnTo>
                    <a:lnTo>
                      <a:pt x="244" y="317"/>
                    </a:lnTo>
                    <a:lnTo>
                      <a:pt x="248" y="303"/>
                    </a:lnTo>
                    <a:lnTo>
                      <a:pt x="252" y="287"/>
                    </a:lnTo>
                    <a:lnTo>
                      <a:pt x="258" y="273"/>
                    </a:lnTo>
                    <a:lnTo>
                      <a:pt x="264" y="259"/>
                    </a:lnTo>
                    <a:lnTo>
                      <a:pt x="270" y="244"/>
                    </a:lnTo>
                    <a:lnTo>
                      <a:pt x="278" y="230"/>
                    </a:lnTo>
                    <a:lnTo>
                      <a:pt x="286" y="216"/>
                    </a:lnTo>
                    <a:lnTo>
                      <a:pt x="295" y="202"/>
                    </a:lnTo>
                    <a:lnTo>
                      <a:pt x="312" y="175"/>
                    </a:lnTo>
                    <a:lnTo>
                      <a:pt x="332" y="149"/>
                    </a:lnTo>
                    <a:lnTo>
                      <a:pt x="351" y="126"/>
                    </a:lnTo>
                    <a:lnTo>
                      <a:pt x="372" y="103"/>
                    </a:lnTo>
                    <a:lnTo>
                      <a:pt x="391" y="82"/>
                    </a:lnTo>
                    <a:lnTo>
                      <a:pt x="410" y="63"/>
                    </a:lnTo>
                    <a:lnTo>
                      <a:pt x="427" y="47"/>
                    </a:lnTo>
                    <a:lnTo>
                      <a:pt x="442" y="34"/>
                    </a:lnTo>
                    <a:lnTo>
                      <a:pt x="465" y="13"/>
                    </a:lnTo>
                    <a:lnTo>
                      <a:pt x="474" y="7"/>
                    </a:lnTo>
                    <a:lnTo>
                      <a:pt x="501" y="41"/>
                    </a:lnTo>
                    <a:close/>
                    <a:moveTo>
                      <a:pt x="287" y="326"/>
                    </a:moveTo>
                    <a:lnTo>
                      <a:pt x="286" y="332"/>
                    </a:lnTo>
                    <a:lnTo>
                      <a:pt x="287" y="327"/>
                    </a:lnTo>
                    <a:lnTo>
                      <a:pt x="265" y="322"/>
                    </a:lnTo>
                    <a:lnTo>
                      <a:pt x="287" y="326"/>
                    </a:lnTo>
                    <a:close/>
                    <a:moveTo>
                      <a:pt x="287" y="327"/>
                    </a:moveTo>
                    <a:lnTo>
                      <a:pt x="280" y="357"/>
                    </a:lnTo>
                    <a:lnTo>
                      <a:pt x="272" y="390"/>
                    </a:lnTo>
                    <a:lnTo>
                      <a:pt x="264" y="425"/>
                    </a:lnTo>
                    <a:lnTo>
                      <a:pt x="254" y="464"/>
                    </a:lnTo>
                    <a:lnTo>
                      <a:pt x="244" y="503"/>
                    </a:lnTo>
                    <a:lnTo>
                      <a:pt x="232" y="544"/>
                    </a:lnTo>
                    <a:lnTo>
                      <a:pt x="219" y="585"/>
                    </a:lnTo>
                    <a:lnTo>
                      <a:pt x="206" y="627"/>
                    </a:lnTo>
                    <a:lnTo>
                      <a:pt x="164" y="612"/>
                    </a:lnTo>
                    <a:lnTo>
                      <a:pt x="178" y="572"/>
                    </a:lnTo>
                    <a:lnTo>
                      <a:pt x="190" y="531"/>
                    </a:lnTo>
                    <a:lnTo>
                      <a:pt x="202" y="491"/>
                    </a:lnTo>
                    <a:lnTo>
                      <a:pt x="212" y="452"/>
                    </a:lnTo>
                    <a:lnTo>
                      <a:pt x="221" y="414"/>
                    </a:lnTo>
                    <a:lnTo>
                      <a:pt x="229" y="379"/>
                    </a:lnTo>
                    <a:lnTo>
                      <a:pt x="238" y="347"/>
                    </a:lnTo>
                    <a:lnTo>
                      <a:pt x="244" y="317"/>
                    </a:lnTo>
                    <a:lnTo>
                      <a:pt x="287" y="327"/>
                    </a:lnTo>
                    <a:close/>
                    <a:moveTo>
                      <a:pt x="206" y="627"/>
                    </a:moveTo>
                    <a:lnTo>
                      <a:pt x="189" y="668"/>
                    </a:lnTo>
                    <a:lnTo>
                      <a:pt x="173" y="708"/>
                    </a:lnTo>
                    <a:lnTo>
                      <a:pt x="164" y="727"/>
                    </a:lnTo>
                    <a:lnTo>
                      <a:pt x="154" y="746"/>
                    </a:lnTo>
                    <a:lnTo>
                      <a:pt x="144" y="764"/>
                    </a:lnTo>
                    <a:lnTo>
                      <a:pt x="134" y="782"/>
                    </a:lnTo>
                    <a:lnTo>
                      <a:pt x="123" y="799"/>
                    </a:lnTo>
                    <a:lnTo>
                      <a:pt x="112" y="814"/>
                    </a:lnTo>
                    <a:lnTo>
                      <a:pt x="100" y="830"/>
                    </a:lnTo>
                    <a:lnTo>
                      <a:pt x="88" y="843"/>
                    </a:lnTo>
                    <a:lnTo>
                      <a:pt x="76" y="856"/>
                    </a:lnTo>
                    <a:lnTo>
                      <a:pt x="63" y="868"/>
                    </a:lnTo>
                    <a:lnTo>
                      <a:pt x="49" y="878"/>
                    </a:lnTo>
                    <a:lnTo>
                      <a:pt x="35" y="887"/>
                    </a:lnTo>
                    <a:lnTo>
                      <a:pt x="13" y="849"/>
                    </a:lnTo>
                    <a:lnTo>
                      <a:pt x="25" y="842"/>
                    </a:lnTo>
                    <a:lnTo>
                      <a:pt x="37" y="833"/>
                    </a:lnTo>
                    <a:lnTo>
                      <a:pt x="48" y="822"/>
                    </a:lnTo>
                    <a:lnTo>
                      <a:pt x="58" y="810"/>
                    </a:lnTo>
                    <a:lnTo>
                      <a:pt x="70" y="798"/>
                    </a:lnTo>
                    <a:lnTo>
                      <a:pt x="80" y="785"/>
                    </a:lnTo>
                    <a:lnTo>
                      <a:pt x="89" y="770"/>
                    </a:lnTo>
                    <a:lnTo>
                      <a:pt x="99" y="755"/>
                    </a:lnTo>
                    <a:lnTo>
                      <a:pt x="109" y="739"/>
                    </a:lnTo>
                    <a:lnTo>
                      <a:pt x="118" y="722"/>
                    </a:lnTo>
                    <a:lnTo>
                      <a:pt x="126" y="705"/>
                    </a:lnTo>
                    <a:lnTo>
                      <a:pt x="134" y="687"/>
                    </a:lnTo>
                    <a:lnTo>
                      <a:pt x="150" y="651"/>
                    </a:lnTo>
                    <a:lnTo>
                      <a:pt x="164" y="612"/>
                    </a:lnTo>
                    <a:lnTo>
                      <a:pt x="206" y="627"/>
                    </a:lnTo>
                    <a:close/>
                    <a:moveTo>
                      <a:pt x="35" y="887"/>
                    </a:moveTo>
                    <a:lnTo>
                      <a:pt x="32" y="889"/>
                    </a:lnTo>
                    <a:lnTo>
                      <a:pt x="28" y="891"/>
                    </a:lnTo>
                    <a:lnTo>
                      <a:pt x="25" y="892"/>
                    </a:lnTo>
                    <a:lnTo>
                      <a:pt x="21" y="892"/>
                    </a:lnTo>
                    <a:lnTo>
                      <a:pt x="17" y="891"/>
                    </a:lnTo>
                    <a:lnTo>
                      <a:pt x="13" y="889"/>
                    </a:lnTo>
                    <a:lnTo>
                      <a:pt x="9" y="885"/>
                    </a:lnTo>
                    <a:lnTo>
                      <a:pt x="5" y="880"/>
                    </a:lnTo>
                    <a:lnTo>
                      <a:pt x="2" y="873"/>
                    </a:lnTo>
                    <a:lnTo>
                      <a:pt x="0" y="868"/>
                    </a:lnTo>
                    <a:lnTo>
                      <a:pt x="0" y="863"/>
                    </a:lnTo>
                    <a:lnTo>
                      <a:pt x="1" y="859"/>
                    </a:lnTo>
                    <a:lnTo>
                      <a:pt x="3" y="856"/>
                    </a:lnTo>
                    <a:lnTo>
                      <a:pt x="6" y="854"/>
                    </a:lnTo>
                    <a:lnTo>
                      <a:pt x="9" y="851"/>
                    </a:lnTo>
                    <a:lnTo>
                      <a:pt x="13" y="849"/>
                    </a:lnTo>
                    <a:lnTo>
                      <a:pt x="35" y="887"/>
                    </a:lnTo>
                    <a:close/>
                  </a:path>
                </a:pathLst>
              </a:custGeom>
              <a:solidFill>
                <a:srgbClr val="7263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34" name="Freeform 831">
                <a:extLst>
                  <a:ext uri="{FF2B5EF4-FFF2-40B4-BE49-F238E27FC236}">
                    <a16:creationId xmlns:a16="http://schemas.microsoft.com/office/drawing/2014/main" id="{956650CD-098B-4029-B82A-66F431E308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06" y="1741"/>
                <a:ext cx="13" cy="62"/>
              </a:xfrm>
              <a:custGeom>
                <a:avLst/>
                <a:gdLst>
                  <a:gd name="T0" fmla="*/ 0 w 259"/>
                  <a:gd name="T1" fmla="*/ 0 h 1188"/>
                  <a:gd name="T2" fmla="*/ 0 w 259"/>
                  <a:gd name="T3" fmla="*/ 0 h 1188"/>
                  <a:gd name="T4" fmla="*/ 0 w 259"/>
                  <a:gd name="T5" fmla="*/ 0 h 1188"/>
                  <a:gd name="T6" fmla="*/ 0 w 259"/>
                  <a:gd name="T7" fmla="*/ 0 h 1188"/>
                  <a:gd name="T8" fmla="*/ 0 w 259"/>
                  <a:gd name="T9" fmla="*/ 0 h 1188"/>
                  <a:gd name="T10" fmla="*/ 0 w 259"/>
                  <a:gd name="T11" fmla="*/ 0 h 1188"/>
                  <a:gd name="T12" fmla="*/ 0 w 259"/>
                  <a:gd name="T13" fmla="*/ 0 h 1188"/>
                  <a:gd name="T14" fmla="*/ 0 w 259"/>
                  <a:gd name="T15" fmla="*/ 1 h 1188"/>
                  <a:gd name="T16" fmla="*/ 0 w 259"/>
                  <a:gd name="T17" fmla="*/ 1 h 1188"/>
                  <a:gd name="T18" fmla="*/ 0 w 259"/>
                  <a:gd name="T19" fmla="*/ 1 h 1188"/>
                  <a:gd name="T20" fmla="*/ 0 w 259"/>
                  <a:gd name="T21" fmla="*/ 1 h 1188"/>
                  <a:gd name="T22" fmla="*/ 0 w 259"/>
                  <a:gd name="T23" fmla="*/ 1 h 1188"/>
                  <a:gd name="T24" fmla="*/ 0 w 259"/>
                  <a:gd name="T25" fmla="*/ 1 h 1188"/>
                  <a:gd name="T26" fmla="*/ 0 w 259"/>
                  <a:gd name="T27" fmla="*/ 1 h 1188"/>
                  <a:gd name="T28" fmla="*/ 0 w 259"/>
                  <a:gd name="T29" fmla="*/ 0 h 1188"/>
                  <a:gd name="T30" fmla="*/ 0 w 259"/>
                  <a:gd name="T31" fmla="*/ 0 h 1188"/>
                  <a:gd name="T32" fmla="*/ 0 w 259"/>
                  <a:gd name="T33" fmla="*/ 0 h 1188"/>
                  <a:gd name="T34" fmla="*/ 0 w 259"/>
                  <a:gd name="T35" fmla="*/ 1 h 1188"/>
                  <a:gd name="T36" fmla="*/ 0 w 259"/>
                  <a:gd name="T37" fmla="*/ 1 h 1188"/>
                  <a:gd name="T38" fmla="*/ 0 w 259"/>
                  <a:gd name="T39" fmla="*/ 2 h 1188"/>
                  <a:gd name="T40" fmla="*/ 0 w 259"/>
                  <a:gd name="T41" fmla="*/ 2 h 1188"/>
                  <a:gd name="T42" fmla="*/ 0 w 259"/>
                  <a:gd name="T43" fmla="*/ 2 h 1188"/>
                  <a:gd name="T44" fmla="*/ 0 w 259"/>
                  <a:gd name="T45" fmla="*/ 2 h 1188"/>
                  <a:gd name="T46" fmla="*/ 0 w 259"/>
                  <a:gd name="T47" fmla="*/ 2 h 1188"/>
                  <a:gd name="T48" fmla="*/ 0 w 259"/>
                  <a:gd name="T49" fmla="*/ 1 h 1188"/>
                  <a:gd name="T50" fmla="*/ 0 w 259"/>
                  <a:gd name="T51" fmla="*/ 1 h 1188"/>
                  <a:gd name="T52" fmla="*/ 0 w 259"/>
                  <a:gd name="T53" fmla="*/ 2 h 1188"/>
                  <a:gd name="T54" fmla="*/ 1 w 259"/>
                  <a:gd name="T55" fmla="*/ 2 h 1188"/>
                  <a:gd name="T56" fmla="*/ 1 w 259"/>
                  <a:gd name="T57" fmla="*/ 2 h 1188"/>
                  <a:gd name="T58" fmla="*/ 0 w 259"/>
                  <a:gd name="T59" fmla="*/ 2 h 1188"/>
                  <a:gd name="T60" fmla="*/ 0 w 259"/>
                  <a:gd name="T61" fmla="*/ 2 h 1188"/>
                  <a:gd name="T62" fmla="*/ 0 w 259"/>
                  <a:gd name="T63" fmla="*/ 2 h 1188"/>
                  <a:gd name="T64" fmla="*/ 1 w 259"/>
                  <a:gd name="T65" fmla="*/ 2 h 1188"/>
                  <a:gd name="T66" fmla="*/ 1 w 259"/>
                  <a:gd name="T67" fmla="*/ 2 h 1188"/>
                  <a:gd name="T68" fmla="*/ 1 w 259"/>
                  <a:gd name="T69" fmla="*/ 2 h 1188"/>
                  <a:gd name="T70" fmla="*/ 1 w 259"/>
                  <a:gd name="T71" fmla="*/ 3 h 1188"/>
                  <a:gd name="T72" fmla="*/ 1 w 259"/>
                  <a:gd name="T73" fmla="*/ 3 h 1188"/>
                  <a:gd name="T74" fmla="*/ 1 w 259"/>
                  <a:gd name="T75" fmla="*/ 3 h 1188"/>
                  <a:gd name="T76" fmla="*/ 1 w 259"/>
                  <a:gd name="T77" fmla="*/ 3 h 1188"/>
                  <a:gd name="T78" fmla="*/ 1 w 259"/>
                  <a:gd name="T79" fmla="*/ 3 h 1188"/>
                  <a:gd name="T80" fmla="*/ 1 w 259"/>
                  <a:gd name="T81" fmla="*/ 3 h 1188"/>
                  <a:gd name="T82" fmla="*/ 1 w 259"/>
                  <a:gd name="T83" fmla="*/ 3 h 1188"/>
                  <a:gd name="T84" fmla="*/ 1 w 259"/>
                  <a:gd name="T85" fmla="*/ 2 h 1188"/>
                  <a:gd name="T86" fmla="*/ 1 w 259"/>
                  <a:gd name="T87" fmla="*/ 3 h 1188"/>
                  <a:gd name="T88" fmla="*/ 1 w 259"/>
                  <a:gd name="T89" fmla="*/ 3 h 1188"/>
                  <a:gd name="T90" fmla="*/ 1 w 259"/>
                  <a:gd name="T91" fmla="*/ 3 h 1188"/>
                  <a:gd name="T92" fmla="*/ 1 w 259"/>
                  <a:gd name="T93" fmla="*/ 3 h 1188"/>
                  <a:gd name="T94" fmla="*/ 1 w 259"/>
                  <a:gd name="T95" fmla="*/ 3 h 1188"/>
                  <a:gd name="T96" fmla="*/ 1 w 259"/>
                  <a:gd name="T97" fmla="*/ 3 h 118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59" h="1188">
                    <a:moveTo>
                      <a:pt x="50" y="17"/>
                    </a:moveTo>
                    <a:lnTo>
                      <a:pt x="51" y="13"/>
                    </a:lnTo>
                    <a:lnTo>
                      <a:pt x="54" y="9"/>
                    </a:lnTo>
                    <a:lnTo>
                      <a:pt x="56" y="5"/>
                    </a:lnTo>
                    <a:lnTo>
                      <a:pt x="58" y="2"/>
                    </a:lnTo>
                    <a:lnTo>
                      <a:pt x="61" y="1"/>
                    </a:lnTo>
                    <a:lnTo>
                      <a:pt x="66" y="0"/>
                    </a:lnTo>
                    <a:lnTo>
                      <a:pt x="71" y="0"/>
                    </a:lnTo>
                    <a:lnTo>
                      <a:pt x="78" y="2"/>
                    </a:lnTo>
                    <a:lnTo>
                      <a:pt x="85" y="4"/>
                    </a:lnTo>
                    <a:lnTo>
                      <a:pt x="89" y="8"/>
                    </a:lnTo>
                    <a:lnTo>
                      <a:pt x="92" y="11"/>
                    </a:lnTo>
                    <a:lnTo>
                      <a:pt x="94" y="15"/>
                    </a:lnTo>
                    <a:lnTo>
                      <a:pt x="94" y="18"/>
                    </a:lnTo>
                    <a:lnTo>
                      <a:pt x="94" y="22"/>
                    </a:lnTo>
                    <a:lnTo>
                      <a:pt x="93" y="26"/>
                    </a:lnTo>
                    <a:lnTo>
                      <a:pt x="92" y="29"/>
                    </a:lnTo>
                    <a:lnTo>
                      <a:pt x="50" y="17"/>
                    </a:lnTo>
                    <a:close/>
                    <a:moveTo>
                      <a:pt x="92" y="29"/>
                    </a:moveTo>
                    <a:lnTo>
                      <a:pt x="89" y="39"/>
                    </a:lnTo>
                    <a:lnTo>
                      <a:pt x="81" y="68"/>
                    </a:lnTo>
                    <a:lnTo>
                      <a:pt x="71" y="112"/>
                    </a:lnTo>
                    <a:lnTo>
                      <a:pt x="60" y="167"/>
                    </a:lnTo>
                    <a:lnTo>
                      <a:pt x="56" y="198"/>
                    </a:lnTo>
                    <a:lnTo>
                      <a:pt x="50" y="232"/>
                    </a:lnTo>
                    <a:lnTo>
                      <a:pt x="47" y="266"/>
                    </a:lnTo>
                    <a:lnTo>
                      <a:pt x="45" y="302"/>
                    </a:lnTo>
                    <a:lnTo>
                      <a:pt x="44" y="338"/>
                    </a:lnTo>
                    <a:lnTo>
                      <a:pt x="44" y="375"/>
                    </a:lnTo>
                    <a:lnTo>
                      <a:pt x="46" y="393"/>
                    </a:lnTo>
                    <a:lnTo>
                      <a:pt x="47" y="412"/>
                    </a:lnTo>
                    <a:lnTo>
                      <a:pt x="49" y="430"/>
                    </a:lnTo>
                    <a:lnTo>
                      <a:pt x="53" y="449"/>
                    </a:lnTo>
                    <a:lnTo>
                      <a:pt x="10" y="456"/>
                    </a:lnTo>
                    <a:lnTo>
                      <a:pt x="6" y="436"/>
                    </a:lnTo>
                    <a:lnTo>
                      <a:pt x="4" y="418"/>
                    </a:lnTo>
                    <a:lnTo>
                      <a:pt x="2" y="398"/>
                    </a:lnTo>
                    <a:lnTo>
                      <a:pt x="1" y="379"/>
                    </a:lnTo>
                    <a:lnTo>
                      <a:pt x="0" y="340"/>
                    </a:lnTo>
                    <a:lnTo>
                      <a:pt x="1" y="301"/>
                    </a:lnTo>
                    <a:lnTo>
                      <a:pt x="3" y="264"/>
                    </a:lnTo>
                    <a:lnTo>
                      <a:pt x="7" y="228"/>
                    </a:lnTo>
                    <a:lnTo>
                      <a:pt x="12" y="193"/>
                    </a:lnTo>
                    <a:lnTo>
                      <a:pt x="17" y="160"/>
                    </a:lnTo>
                    <a:lnTo>
                      <a:pt x="23" y="129"/>
                    </a:lnTo>
                    <a:lnTo>
                      <a:pt x="28" y="102"/>
                    </a:lnTo>
                    <a:lnTo>
                      <a:pt x="34" y="78"/>
                    </a:lnTo>
                    <a:lnTo>
                      <a:pt x="39" y="57"/>
                    </a:lnTo>
                    <a:lnTo>
                      <a:pt x="47" y="27"/>
                    </a:lnTo>
                    <a:lnTo>
                      <a:pt x="50" y="17"/>
                    </a:lnTo>
                    <a:lnTo>
                      <a:pt x="92" y="29"/>
                    </a:lnTo>
                    <a:close/>
                    <a:moveTo>
                      <a:pt x="53" y="449"/>
                    </a:moveTo>
                    <a:lnTo>
                      <a:pt x="56" y="467"/>
                    </a:lnTo>
                    <a:lnTo>
                      <a:pt x="60" y="484"/>
                    </a:lnTo>
                    <a:lnTo>
                      <a:pt x="65" y="502"/>
                    </a:lnTo>
                    <a:lnTo>
                      <a:pt x="69" y="517"/>
                    </a:lnTo>
                    <a:lnTo>
                      <a:pt x="75" y="532"/>
                    </a:lnTo>
                    <a:lnTo>
                      <a:pt x="80" y="547"/>
                    </a:lnTo>
                    <a:lnTo>
                      <a:pt x="86" y="560"/>
                    </a:lnTo>
                    <a:lnTo>
                      <a:pt x="92" y="573"/>
                    </a:lnTo>
                    <a:lnTo>
                      <a:pt x="106" y="598"/>
                    </a:lnTo>
                    <a:lnTo>
                      <a:pt x="120" y="620"/>
                    </a:lnTo>
                    <a:lnTo>
                      <a:pt x="134" y="642"/>
                    </a:lnTo>
                    <a:lnTo>
                      <a:pt x="150" y="663"/>
                    </a:lnTo>
                    <a:lnTo>
                      <a:pt x="114" y="688"/>
                    </a:lnTo>
                    <a:lnTo>
                      <a:pt x="98" y="665"/>
                    </a:lnTo>
                    <a:lnTo>
                      <a:pt x="82" y="643"/>
                    </a:lnTo>
                    <a:lnTo>
                      <a:pt x="67" y="618"/>
                    </a:lnTo>
                    <a:lnTo>
                      <a:pt x="53" y="592"/>
                    </a:lnTo>
                    <a:lnTo>
                      <a:pt x="46" y="577"/>
                    </a:lnTo>
                    <a:lnTo>
                      <a:pt x="39" y="563"/>
                    </a:lnTo>
                    <a:lnTo>
                      <a:pt x="33" y="547"/>
                    </a:lnTo>
                    <a:lnTo>
                      <a:pt x="28" y="530"/>
                    </a:lnTo>
                    <a:lnTo>
                      <a:pt x="22" y="514"/>
                    </a:lnTo>
                    <a:lnTo>
                      <a:pt x="18" y="496"/>
                    </a:lnTo>
                    <a:lnTo>
                      <a:pt x="14" y="476"/>
                    </a:lnTo>
                    <a:lnTo>
                      <a:pt x="10" y="456"/>
                    </a:lnTo>
                    <a:lnTo>
                      <a:pt x="53" y="449"/>
                    </a:lnTo>
                    <a:close/>
                    <a:moveTo>
                      <a:pt x="150" y="663"/>
                    </a:moveTo>
                    <a:lnTo>
                      <a:pt x="163" y="682"/>
                    </a:lnTo>
                    <a:lnTo>
                      <a:pt x="176" y="701"/>
                    </a:lnTo>
                    <a:lnTo>
                      <a:pt x="189" y="722"/>
                    </a:lnTo>
                    <a:lnTo>
                      <a:pt x="201" y="743"/>
                    </a:lnTo>
                    <a:lnTo>
                      <a:pt x="212" y="766"/>
                    </a:lnTo>
                    <a:lnTo>
                      <a:pt x="223" y="790"/>
                    </a:lnTo>
                    <a:lnTo>
                      <a:pt x="233" y="816"/>
                    </a:lnTo>
                    <a:lnTo>
                      <a:pt x="241" y="846"/>
                    </a:lnTo>
                    <a:lnTo>
                      <a:pt x="198" y="856"/>
                    </a:lnTo>
                    <a:lnTo>
                      <a:pt x="191" y="829"/>
                    </a:lnTo>
                    <a:lnTo>
                      <a:pt x="183" y="806"/>
                    </a:lnTo>
                    <a:lnTo>
                      <a:pt x="172" y="783"/>
                    </a:lnTo>
                    <a:lnTo>
                      <a:pt x="162" y="763"/>
                    </a:lnTo>
                    <a:lnTo>
                      <a:pt x="151" y="743"/>
                    </a:lnTo>
                    <a:lnTo>
                      <a:pt x="138" y="725"/>
                    </a:lnTo>
                    <a:lnTo>
                      <a:pt x="126" y="706"/>
                    </a:lnTo>
                    <a:lnTo>
                      <a:pt x="114" y="688"/>
                    </a:lnTo>
                    <a:lnTo>
                      <a:pt x="150" y="663"/>
                    </a:lnTo>
                    <a:close/>
                    <a:moveTo>
                      <a:pt x="198" y="856"/>
                    </a:moveTo>
                    <a:lnTo>
                      <a:pt x="200" y="861"/>
                    </a:lnTo>
                    <a:lnTo>
                      <a:pt x="198" y="856"/>
                    </a:lnTo>
                    <a:lnTo>
                      <a:pt x="219" y="851"/>
                    </a:lnTo>
                    <a:lnTo>
                      <a:pt x="198" y="856"/>
                    </a:lnTo>
                    <a:close/>
                    <a:moveTo>
                      <a:pt x="241" y="846"/>
                    </a:moveTo>
                    <a:lnTo>
                      <a:pt x="248" y="877"/>
                    </a:lnTo>
                    <a:lnTo>
                      <a:pt x="253" y="908"/>
                    </a:lnTo>
                    <a:lnTo>
                      <a:pt x="256" y="939"/>
                    </a:lnTo>
                    <a:lnTo>
                      <a:pt x="258" y="967"/>
                    </a:lnTo>
                    <a:lnTo>
                      <a:pt x="259" y="996"/>
                    </a:lnTo>
                    <a:lnTo>
                      <a:pt x="259" y="1023"/>
                    </a:lnTo>
                    <a:lnTo>
                      <a:pt x="258" y="1048"/>
                    </a:lnTo>
                    <a:lnTo>
                      <a:pt x="256" y="1072"/>
                    </a:lnTo>
                    <a:lnTo>
                      <a:pt x="252" y="1113"/>
                    </a:lnTo>
                    <a:lnTo>
                      <a:pt x="247" y="1143"/>
                    </a:lnTo>
                    <a:lnTo>
                      <a:pt x="242" y="1164"/>
                    </a:lnTo>
                    <a:lnTo>
                      <a:pt x="241" y="1171"/>
                    </a:lnTo>
                    <a:lnTo>
                      <a:pt x="198" y="1160"/>
                    </a:lnTo>
                    <a:lnTo>
                      <a:pt x="200" y="1154"/>
                    </a:lnTo>
                    <a:lnTo>
                      <a:pt x="204" y="1134"/>
                    </a:lnTo>
                    <a:lnTo>
                      <a:pt x="208" y="1105"/>
                    </a:lnTo>
                    <a:lnTo>
                      <a:pt x="213" y="1068"/>
                    </a:lnTo>
                    <a:lnTo>
                      <a:pt x="214" y="1045"/>
                    </a:lnTo>
                    <a:lnTo>
                      <a:pt x="215" y="1022"/>
                    </a:lnTo>
                    <a:lnTo>
                      <a:pt x="215" y="997"/>
                    </a:lnTo>
                    <a:lnTo>
                      <a:pt x="214" y="970"/>
                    </a:lnTo>
                    <a:lnTo>
                      <a:pt x="213" y="943"/>
                    </a:lnTo>
                    <a:lnTo>
                      <a:pt x="209" y="914"/>
                    </a:lnTo>
                    <a:lnTo>
                      <a:pt x="205" y="885"/>
                    </a:lnTo>
                    <a:lnTo>
                      <a:pt x="198" y="856"/>
                    </a:lnTo>
                    <a:lnTo>
                      <a:pt x="241" y="846"/>
                    </a:lnTo>
                    <a:close/>
                    <a:moveTo>
                      <a:pt x="241" y="1171"/>
                    </a:moveTo>
                    <a:lnTo>
                      <a:pt x="240" y="1175"/>
                    </a:lnTo>
                    <a:lnTo>
                      <a:pt x="238" y="1178"/>
                    </a:lnTo>
                    <a:lnTo>
                      <a:pt x="237" y="1182"/>
                    </a:lnTo>
                    <a:lnTo>
                      <a:pt x="234" y="1184"/>
                    </a:lnTo>
                    <a:lnTo>
                      <a:pt x="231" y="1187"/>
                    </a:lnTo>
                    <a:lnTo>
                      <a:pt x="227" y="1188"/>
                    </a:lnTo>
                    <a:lnTo>
                      <a:pt x="220" y="1188"/>
                    </a:lnTo>
                    <a:lnTo>
                      <a:pt x="214" y="1186"/>
                    </a:lnTo>
                    <a:lnTo>
                      <a:pt x="207" y="1184"/>
                    </a:lnTo>
                    <a:lnTo>
                      <a:pt x="202" y="1181"/>
                    </a:lnTo>
                    <a:lnTo>
                      <a:pt x="199" y="1178"/>
                    </a:lnTo>
                    <a:lnTo>
                      <a:pt x="197" y="1175"/>
                    </a:lnTo>
                    <a:lnTo>
                      <a:pt x="197" y="1171"/>
                    </a:lnTo>
                    <a:lnTo>
                      <a:pt x="197" y="1168"/>
                    </a:lnTo>
                    <a:lnTo>
                      <a:pt x="197" y="1164"/>
                    </a:lnTo>
                    <a:lnTo>
                      <a:pt x="198" y="1160"/>
                    </a:lnTo>
                    <a:lnTo>
                      <a:pt x="241" y="1171"/>
                    </a:lnTo>
                    <a:close/>
                  </a:path>
                </a:pathLst>
              </a:custGeom>
              <a:solidFill>
                <a:srgbClr val="7263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35" name="Freeform 832">
                <a:extLst>
                  <a:ext uri="{FF2B5EF4-FFF2-40B4-BE49-F238E27FC236}">
                    <a16:creationId xmlns:a16="http://schemas.microsoft.com/office/drawing/2014/main" id="{8226684C-5FA9-4D31-8611-968936FFF6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83" y="1772"/>
                <a:ext cx="20" cy="17"/>
              </a:xfrm>
              <a:custGeom>
                <a:avLst/>
                <a:gdLst>
                  <a:gd name="T0" fmla="*/ 0 w 393"/>
                  <a:gd name="T1" fmla="*/ 0 h 328"/>
                  <a:gd name="T2" fmla="*/ 0 w 393"/>
                  <a:gd name="T3" fmla="*/ 0 h 328"/>
                  <a:gd name="T4" fmla="*/ 0 w 393"/>
                  <a:gd name="T5" fmla="*/ 0 h 328"/>
                  <a:gd name="T6" fmla="*/ 0 w 393"/>
                  <a:gd name="T7" fmla="*/ 0 h 328"/>
                  <a:gd name="T8" fmla="*/ 0 w 393"/>
                  <a:gd name="T9" fmla="*/ 0 h 328"/>
                  <a:gd name="T10" fmla="*/ 0 w 393"/>
                  <a:gd name="T11" fmla="*/ 0 h 328"/>
                  <a:gd name="T12" fmla="*/ 0 w 393"/>
                  <a:gd name="T13" fmla="*/ 0 h 328"/>
                  <a:gd name="T14" fmla="*/ 0 w 393"/>
                  <a:gd name="T15" fmla="*/ 0 h 328"/>
                  <a:gd name="T16" fmla="*/ 0 w 393"/>
                  <a:gd name="T17" fmla="*/ 0 h 328"/>
                  <a:gd name="T18" fmla="*/ 0 w 393"/>
                  <a:gd name="T19" fmla="*/ 0 h 328"/>
                  <a:gd name="T20" fmla="*/ 0 w 393"/>
                  <a:gd name="T21" fmla="*/ 0 h 328"/>
                  <a:gd name="T22" fmla="*/ 0 w 393"/>
                  <a:gd name="T23" fmla="*/ 0 h 328"/>
                  <a:gd name="T24" fmla="*/ 1 w 393"/>
                  <a:gd name="T25" fmla="*/ 0 h 328"/>
                  <a:gd name="T26" fmla="*/ 1 w 393"/>
                  <a:gd name="T27" fmla="*/ 0 h 328"/>
                  <a:gd name="T28" fmla="*/ 1 w 393"/>
                  <a:gd name="T29" fmla="*/ 0 h 328"/>
                  <a:gd name="T30" fmla="*/ 1 w 393"/>
                  <a:gd name="T31" fmla="*/ 0 h 328"/>
                  <a:gd name="T32" fmla="*/ 1 w 393"/>
                  <a:gd name="T33" fmla="*/ 1 h 328"/>
                  <a:gd name="T34" fmla="*/ 1 w 393"/>
                  <a:gd name="T35" fmla="*/ 1 h 328"/>
                  <a:gd name="T36" fmla="*/ 1 w 393"/>
                  <a:gd name="T37" fmla="*/ 1 h 328"/>
                  <a:gd name="T38" fmla="*/ 1 w 393"/>
                  <a:gd name="T39" fmla="*/ 1 h 328"/>
                  <a:gd name="T40" fmla="*/ 1 w 393"/>
                  <a:gd name="T41" fmla="*/ 1 h 328"/>
                  <a:gd name="T42" fmla="*/ 1 w 393"/>
                  <a:gd name="T43" fmla="*/ 1 h 328"/>
                  <a:gd name="T44" fmla="*/ 1 w 393"/>
                  <a:gd name="T45" fmla="*/ 1 h 328"/>
                  <a:gd name="T46" fmla="*/ 1 w 393"/>
                  <a:gd name="T47" fmla="*/ 1 h 328"/>
                  <a:gd name="T48" fmla="*/ 1 w 393"/>
                  <a:gd name="T49" fmla="*/ 0 h 328"/>
                  <a:gd name="T50" fmla="*/ 1 w 393"/>
                  <a:gd name="T51" fmla="*/ 0 h 328"/>
                  <a:gd name="T52" fmla="*/ 0 w 393"/>
                  <a:gd name="T53" fmla="*/ 0 h 328"/>
                  <a:gd name="T54" fmla="*/ 0 w 393"/>
                  <a:gd name="T55" fmla="*/ 0 h 328"/>
                  <a:gd name="T56" fmla="*/ 0 w 393"/>
                  <a:gd name="T57" fmla="*/ 0 h 328"/>
                  <a:gd name="T58" fmla="*/ 0 w 393"/>
                  <a:gd name="T59" fmla="*/ 0 h 328"/>
                  <a:gd name="T60" fmla="*/ 1 w 393"/>
                  <a:gd name="T61" fmla="*/ 1 h 328"/>
                  <a:gd name="T62" fmla="*/ 1 w 393"/>
                  <a:gd name="T63" fmla="*/ 1 h 328"/>
                  <a:gd name="T64" fmla="*/ 1 w 393"/>
                  <a:gd name="T65" fmla="*/ 1 h 328"/>
                  <a:gd name="T66" fmla="*/ 1 w 393"/>
                  <a:gd name="T67" fmla="*/ 1 h 328"/>
                  <a:gd name="T68" fmla="*/ 1 w 393"/>
                  <a:gd name="T69" fmla="*/ 1 h 328"/>
                  <a:gd name="T70" fmla="*/ 1 w 393"/>
                  <a:gd name="T71" fmla="*/ 1 h 328"/>
                  <a:gd name="T72" fmla="*/ 1 w 393"/>
                  <a:gd name="T73" fmla="*/ 1 h 328"/>
                  <a:gd name="T74" fmla="*/ 1 w 393"/>
                  <a:gd name="T75" fmla="*/ 1 h 328"/>
                  <a:gd name="T76" fmla="*/ 1 w 393"/>
                  <a:gd name="T77" fmla="*/ 1 h 32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93" h="328">
                    <a:moveTo>
                      <a:pt x="16" y="44"/>
                    </a:moveTo>
                    <a:lnTo>
                      <a:pt x="12" y="42"/>
                    </a:lnTo>
                    <a:lnTo>
                      <a:pt x="8" y="41"/>
                    </a:lnTo>
                    <a:lnTo>
                      <a:pt x="5" y="39"/>
                    </a:lnTo>
                    <a:lnTo>
                      <a:pt x="3" y="36"/>
                    </a:lnTo>
                    <a:lnTo>
                      <a:pt x="1" y="33"/>
                    </a:lnTo>
                    <a:lnTo>
                      <a:pt x="0" y="28"/>
                    </a:lnTo>
                    <a:lnTo>
                      <a:pt x="1" y="22"/>
                    </a:lnTo>
                    <a:lnTo>
                      <a:pt x="3" y="15"/>
                    </a:lnTo>
                    <a:lnTo>
                      <a:pt x="6" y="9"/>
                    </a:lnTo>
                    <a:lnTo>
                      <a:pt x="9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2" y="3"/>
                    </a:lnTo>
                    <a:lnTo>
                      <a:pt x="16" y="44"/>
                    </a:lnTo>
                    <a:close/>
                    <a:moveTo>
                      <a:pt x="32" y="3"/>
                    </a:moveTo>
                    <a:lnTo>
                      <a:pt x="43" y="7"/>
                    </a:lnTo>
                    <a:lnTo>
                      <a:pt x="76" y="21"/>
                    </a:lnTo>
                    <a:lnTo>
                      <a:pt x="97" y="32"/>
                    </a:lnTo>
                    <a:lnTo>
                      <a:pt x="123" y="45"/>
                    </a:lnTo>
                    <a:lnTo>
                      <a:pt x="151" y="60"/>
                    </a:lnTo>
                    <a:lnTo>
                      <a:pt x="179" y="78"/>
                    </a:lnTo>
                    <a:lnTo>
                      <a:pt x="209" y="97"/>
                    </a:lnTo>
                    <a:lnTo>
                      <a:pt x="240" y="119"/>
                    </a:lnTo>
                    <a:lnTo>
                      <a:pt x="254" y="131"/>
                    </a:lnTo>
                    <a:lnTo>
                      <a:pt x="269" y="143"/>
                    </a:lnTo>
                    <a:lnTo>
                      <a:pt x="284" y="155"/>
                    </a:lnTo>
                    <a:lnTo>
                      <a:pt x="298" y="169"/>
                    </a:lnTo>
                    <a:lnTo>
                      <a:pt x="312" y="183"/>
                    </a:lnTo>
                    <a:lnTo>
                      <a:pt x="326" y="197"/>
                    </a:lnTo>
                    <a:lnTo>
                      <a:pt x="338" y="213"/>
                    </a:lnTo>
                    <a:lnTo>
                      <a:pt x="350" y="228"/>
                    </a:lnTo>
                    <a:lnTo>
                      <a:pt x="361" y="244"/>
                    </a:lnTo>
                    <a:lnTo>
                      <a:pt x="372" y="261"/>
                    </a:lnTo>
                    <a:lnTo>
                      <a:pt x="381" y="278"/>
                    </a:lnTo>
                    <a:lnTo>
                      <a:pt x="390" y="296"/>
                    </a:lnTo>
                    <a:lnTo>
                      <a:pt x="350" y="313"/>
                    </a:lnTo>
                    <a:lnTo>
                      <a:pt x="342" y="298"/>
                    </a:lnTo>
                    <a:lnTo>
                      <a:pt x="333" y="281"/>
                    </a:lnTo>
                    <a:lnTo>
                      <a:pt x="324" y="266"/>
                    </a:lnTo>
                    <a:lnTo>
                      <a:pt x="313" y="252"/>
                    </a:lnTo>
                    <a:lnTo>
                      <a:pt x="302" y="237"/>
                    </a:lnTo>
                    <a:lnTo>
                      <a:pt x="290" y="224"/>
                    </a:lnTo>
                    <a:lnTo>
                      <a:pt x="278" y="211"/>
                    </a:lnTo>
                    <a:lnTo>
                      <a:pt x="265" y="197"/>
                    </a:lnTo>
                    <a:lnTo>
                      <a:pt x="252" y="185"/>
                    </a:lnTo>
                    <a:lnTo>
                      <a:pt x="239" y="173"/>
                    </a:lnTo>
                    <a:lnTo>
                      <a:pt x="224" y="162"/>
                    </a:lnTo>
                    <a:lnTo>
                      <a:pt x="210" y="151"/>
                    </a:lnTo>
                    <a:lnTo>
                      <a:pt x="182" y="131"/>
                    </a:lnTo>
                    <a:lnTo>
                      <a:pt x="154" y="112"/>
                    </a:lnTo>
                    <a:lnTo>
                      <a:pt x="127" y="97"/>
                    </a:lnTo>
                    <a:lnTo>
                      <a:pt x="101" y="83"/>
                    </a:lnTo>
                    <a:lnTo>
                      <a:pt x="78" y="72"/>
                    </a:lnTo>
                    <a:lnTo>
                      <a:pt x="57" y="61"/>
                    </a:lnTo>
                    <a:lnTo>
                      <a:pt x="28" y="48"/>
                    </a:lnTo>
                    <a:lnTo>
                      <a:pt x="16" y="44"/>
                    </a:lnTo>
                    <a:lnTo>
                      <a:pt x="32" y="3"/>
                    </a:lnTo>
                    <a:close/>
                    <a:moveTo>
                      <a:pt x="390" y="296"/>
                    </a:moveTo>
                    <a:lnTo>
                      <a:pt x="391" y="300"/>
                    </a:lnTo>
                    <a:lnTo>
                      <a:pt x="393" y="303"/>
                    </a:lnTo>
                    <a:lnTo>
                      <a:pt x="393" y="307"/>
                    </a:lnTo>
                    <a:lnTo>
                      <a:pt x="393" y="311"/>
                    </a:lnTo>
                    <a:lnTo>
                      <a:pt x="392" y="314"/>
                    </a:lnTo>
                    <a:lnTo>
                      <a:pt x="389" y="318"/>
                    </a:lnTo>
                    <a:lnTo>
                      <a:pt x="385" y="321"/>
                    </a:lnTo>
                    <a:lnTo>
                      <a:pt x="379" y="324"/>
                    </a:lnTo>
                    <a:lnTo>
                      <a:pt x="372" y="327"/>
                    </a:lnTo>
                    <a:lnTo>
                      <a:pt x="367" y="328"/>
                    </a:lnTo>
                    <a:lnTo>
                      <a:pt x="361" y="327"/>
                    </a:lnTo>
                    <a:lnTo>
                      <a:pt x="358" y="326"/>
                    </a:lnTo>
                    <a:lnTo>
                      <a:pt x="355" y="323"/>
                    </a:lnTo>
                    <a:lnTo>
                      <a:pt x="353" y="320"/>
                    </a:lnTo>
                    <a:lnTo>
                      <a:pt x="351" y="317"/>
                    </a:lnTo>
                    <a:lnTo>
                      <a:pt x="350" y="313"/>
                    </a:lnTo>
                    <a:lnTo>
                      <a:pt x="390" y="296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36" name="Freeform 833">
                <a:extLst>
                  <a:ext uri="{FF2B5EF4-FFF2-40B4-BE49-F238E27FC236}">
                    <a16:creationId xmlns:a16="http://schemas.microsoft.com/office/drawing/2014/main" id="{A7709B4E-E3AB-4A93-B09A-4EE5A32E43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45" y="1610"/>
                <a:ext cx="22" cy="37"/>
              </a:xfrm>
              <a:custGeom>
                <a:avLst/>
                <a:gdLst>
                  <a:gd name="T0" fmla="*/ 0 w 403"/>
                  <a:gd name="T1" fmla="*/ 0 h 708"/>
                  <a:gd name="T2" fmla="*/ 0 w 403"/>
                  <a:gd name="T3" fmla="*/ 0 h 708"/>
                  <a:gd name="T4" fmla="*/ 0 w 403"/>
                  <a:gd name="T5" fmla="*/ 0 h 708"/>
                  <a:gd name="T6" fmla="*/ 0 w 403"/>
                  <a:gd name="T7" fmla="*/ 0 h 708"/>
                  <a:gd name="T8" fmla="*/ 0 w 403"/>
                  <a:gd name="T9" fmla="*/ 0 h 708"/>
                  <a:gd name="T10" fmla="*/ 0 w 403"/>
                  <a:gd name="T11" fmla="*/ 0 h 708"/>
                  <a:gd name="T12" fmla="*/ 0 w 403"/>
                  <a:gd name="T13" fmla="*/ 0 h 708"/>
                  <a:gd name="T14" fmla="*/ 0 w 403"/>
                  <a:gd name="T15" fmla="*/ 0 h 708"/>
                  <a:gd name="T16" fmla="*/ 0 w 403"/>
                  <a:gd name="T17" fmla="*/ 0 h 708"/>
                  <a:gd name="T18" fmla="*/ 0 w 403"/>
                  <a:gd name="T19" fmla="*/ 0 h 708"/>
                  <a:gd name="T20" fmla="*/ 0 w 403"/>
                  <a:gd name="T21" fmla="*/ 0 h 708"/>
                  <a:gd name="T22" fmla="*/ 0 w 403"/>
                  <a:gd name="T23" fmla="*/ 0 h 708"/>
                  <a:gd name="T24" fmla="*/ 1 w 403"/>
                  <a:gd name="T25" fmla="*/ 0 h 708"/>
                  <a:gd name="T26" fmla="*/ 0 w 403"/>
                  <a:gd name="T27" fmla="*/ 1 h 708"/>
                  <a:gd name="T28" fmla="*/ 0 w 403"/>
                  <a:gd name="T29" fmla="*/ 0 h 708"/>
                  <a:gd name="T30" fmla="*/ 0 w 403"/>
                  <a:gd name="T31" fmla="*/ 0 h 708"/>
                  <a:gd name="T32" fmla="*/ 0 w 403"/>
                  <a:gd name="T33" fmla="*/ 0 h 708"/>
                  <a:gd name="T34" fmla="*/ 1 w 403"/>
                  <a:gd name="T35" fmla="*/ 0 h 708"/>
                  <a:gd name="T36" fmla="*/ 1 w 403"/>
                  <a:gd name="T37" fmla="*/ 1 h 708"/>
                  <a:gd name="T38" fmla="*/ 1 w 403"/>
                  <a:gd name="T39" fmla="*/ 1 h 708"/>
                  <a:gd name="T40" fmla="*/ 1 w 403"/>
                  <a:gd name="T41" fmla="*/ 1 h 708"/>
                  <a:gd name="T42" fmla="*/ 1 w 403"/>
                  <a:gd name="T43" fmla="*/ 1 h 708"/>
                  <a:gd name="T44" fmla="*/ 1 w 403"/>
                  <a:gd name="T45" fmla="*/ 1 h 708"/>
                  <a:gd name="T46" fmla="*/ 1 w 403"/>
                  <a:gd name="T47" fmla="*/ 1 h 708"/>
                  <a:gd name="T48" fmla="*/ 1 w 403"/>
                  <a:gd name="T49" fmla="*/ 1 h 708"/>
                  <a:gd name="T50" fmla="*/ 1 w 403"/>
                  <a:gd name="T51" fmla="*/ 1 h 708"/>
                  <a:gd name="T52" fmla="*/ 1 w 403"/>
                  <a:gd name="T53" fmla="*/ 0 h 708"/>
                  <a:gd name="T54" fmla="*/ 1 w 403"/>
                  <a:gd name="T55" fmla="*/ 1 h 708"/>
                  <a:gd name="T56" fmla="*/ 1 w 403"/>
                  <a:gd name="T57" fmla="*/ 1 h 708"/>
                  <a:gd name="T58" fmla="*/ 1 w 403"/>
                  <a:gd name="T59" fmla="*/ 1 h 708"/>
                  <a:gd name="T60" fmla="*/ 1 w 403"/>
                  <a:gd name="T61" fmla="*/ 1 h 708"/>
                  <a:gd name="T62" fmla="*/ 1 w 403"/>
                  <a:gd name="T63" fmla="*/ 1 h 708"/>
                  <a:gd name="T64" fmla="*/ 1 w 403"/>
                  <a:gd name="T65" fmla="*/ 2 h 708"/>
                  <a:gd name="T66" fmla="*/ 1 w 403"/>
                  <a:gd name="T67" fmla="*/ 2 h 708"/>
                  <a:gd name="T68" fmla="*/ 1 w 403"/>
                  <a:gd name="T69" fmla="*/ 2 h 708"/>
                  <a:gd name="T70" fmla="*/ 1 w 403"/>
                  <a:gd name="T71" fmla="*/ 2 h 708"/>
                  <a:gd name="T72" fmla="*/ 1 w 403"/>
                  <a:gd name="T73" fmla="*/ 2 h 708"/>
                  <a:gd name="T74" fmla="*/ 1 w 403"/>
                  <a:gd name="T75" fmla="*/ 1 h 708"/>
                  <a:gd name="T76" fmla="*/ 1 w 403"/>
                  <a:gd name="T77" fmla="*/ 1 h 708"/>
                  <a:gd name="T78" fmla="*/ 1 w 403"/>
                  <a:gd name="T79" fmla="*/ 1 h 708"/>
                  <a:gd name="T80" fmla="*/ 1 w 403"/>
                  <a:gd name="T81" fmla="*/ 1 h 708"/>
                  <a:gd name="T82" fmla="*/ 1 w 403"/>
                  <a:gd name="T83" fmla="*/ 2 h 708"/>
                  <a:gd name="T84" fmla="*/ 1 w 403"/>
                  <a:gd name="T85" fmla="*/ 2 h 708"/>
                  <a:gd name="T86" fmla="*/ 1 w 403"/>
                  <a:gd name="T87" fmla="*/ 2 h 708"/>
                  <a:gd name="T88" fmla="*/ 1 w 403"/>
                  <a:gd name="T89" fmla="*/ 2 h 708"/>
                  <a:gd name="T90" fmla="*/ 1 w 403"/>
                  <a:gd name="T91" fmla="*/ 2 h 708"/>
                  <a:gd name="T92" fmla="*/ 1 w 403"/>
                  <a:gd name="T93" fmla="*/ 2 h 708"/>
                  <a:gd name="T94" fmla="*/ 1 w 403"/>
                  <a:gd name="T95" fmla="*/ 2 h 708"/>
                  <a:gd name="T96" fmla="*/ 1 w 403"/>
                  <a:gd name="T97" fmla="*/ 2 h 708"/>
                  <a:gd name="T98" fmla="*/ 1 w 403"/>
                  <a:gd name="T99" fmla="*/ 2 h 70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403" h="708">
                    <a:moveTo>
                      <a:pt x="10" y="41"/>
                    </a:moveTo>
                    <a:lnTo>
                      <a:pt x="7" y="38"/>
                    </a:lnTo>
                    <a:lnTo>
                      <a:pt x="4" y="35"/>
                    </a:lnTo>
                    <a:lnTo>
                      <a:pt x="2" y="32"/>
                    </a:lnTo>
                    <a:lnTo>
                      <a:pt x="1" y="28"/>
                    </a:lnTo>
                    <a:lnTo>
                      <a:pt x="0" y="25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8" y="10"/>
                    </a:lnTo>
                    <a:lnTo>
                      <a:pt x="12" y="5"/>
                    </a:lnTo>
                    <a:lnTo>
                      <a:pt x="18" y="1"/>
                    </a:lnTo>
                    <a:lnTo>
                      <a:pt x="22" y="0"/>
                    </a:lnTo>
                    <a:lnTo>
                      <a:pt x="26" y="0"/>
                    </a:lnTo>
                    <a:lnTo>
                      <a:pt x="29" y="1"/>
                    </a:lnTo>
                    <a:lnTo>
                      <a:pt x="32" y="2"/>
                    </a:lnTo>
                    <a:lnTo>
                      <a:pt x="36" y="5"/>
                    </a:lnTo>
                    <a:lnTo>
                      <a:pt x="39" y="7"/>
                    </a:lnTo>
                    <a:lnTo>
                      <a:pt x="10" y="41"/>
                    </a:lnTo>
                    <a:close/>
                    <a:moveTo>
                      <a:pt x="39" y="7"/>
                    </a:moveTo>
                    <a:lnTo>
                      <a:pt x="60" y="24"/>
                    </a:lnTo>
                    <a:lnTo>
                      <a:pt x="80" y="43"/>
                    </a:lnTo>
                    <a:lnTo>
                      <a:pt x="100" y="61"/>
                    </a:lnTo>
                    <a:lnTo>
                      <a:pt x="121" y="79"/>
                    </a:lnTo>
                    <a:lnTo>
                      <a:pt x="140" y="99"/>
                    </a:lnTo>
                    <a:lnTo>
                      <a:pt x="160" y="119"/>
                    </a:lnTo>
                    <a:lnTo>
                      <a:pt x="179" y="140"/>
                    </a:lnTo>
                    <a:lnTo>
                      <a:pt x="197" y="161"/>
                    </a:lnTo>
                    <a:lnTo>
                      <a:pt x="163" y="189"/>
                    </a:lnTo>
                    <a:lnTo>
                      <a:pt x="145" y="168"/>
                    </a:lnTo>
                    <a:lnTo>
                      <a:pt x="128" y="149"/>
                    </a:lnTo>
                    <a:lnTo>
                      <a:pt x="109" y="130"/>
                    </a:lnTo>
                    <a:lnTo>
                      <a:pt x="90" y="111"/>
                    </a:lnTo>
                    <a:lnTo>
                      <a:pt x="50" y="74"/>
                    </a:lnTo>
                    <a:lnTo>
                      <a:pt x="10" y="41"/>
                    </a:lnTo>
                    <a:lnTo>
                      <a:pt x="39" y="7"/>
                    </a:lnTo>
                    <a:close/>
                    <a:moveTo>
                      <a:pt x="197" y="161"/>
                    </a:moveTo>
                    <a:lnTo>
                      <a:pt x="214" y="184"/>
                    </a:lnTo>
                    <a:lnTo>
                      <a:pt x="231" y="207"/>
                    </a:lnTo>
                    <a:lnTo>
                      <a:pt x="247" y="231"/>
                    </a:lnTo>
                    <a:lnTo>
                      <a:pt x="260" y="256"/>
                    </a:lnTo>
                    <a:lnTo>
                      <a:pt x="273" y="282"/>
                    </a:lnTo>
                    <a:lnTo>
                      <a:pt x="285" y="309"/>
                    </a:lnTo>
                    <a:lnTo>
                      <a:pt x="294" y="336"/>
                    </a:lnTo>
                    <a:lnTo>
                      <a:pt x="301" y="365"/>
                    </a:lnTo>
                    <a:lnTo>
                      <a:pt x="259" y="374"/>
                    </a:lnTo>
                    <a:lnTo>
                      <a:pt x="252" y="349"/>
                    </a:lnTo>
                    <a:lnTo>
                      <a:pt x="243" y="323"/>
                    </a:lnTo>
                    <a:lnTo>
                      <a:pt x="234" y="299"/>
                    </a:lnTo>
                    <a:lnTo>
                      <a:pt x="221" y="276"/>
                    </a:lnTo>
                    <a:lnTo>
                      <a:pt x="209" y="253"/>
                    </a:lnTo>
                    <a:lnTo>
                      <a:pt x="195" y="231"/>
                    </a:lnTo>
                    <a:lnTo>
                      <a:pt x="179" y="209"/>
                    </a:lnTo>
                    <a:lnTo>
                      <a:pt x="163" y="189"/>
                    </a:lnTo>
                    <a:lnTo>
                      <a:pt x="197" y="161"/>
                    </a:lnTo>
                    <a:close/>
                    <a:moveTo>
                      <a:pt x="301" y="365"/>
                    </a:moveTo>
                    <a:lnTo>
                      <a:pt x="300" y="360"/>
                    </a:lnTo>
                    <a:lnTo>
                      <a:pt x="301" y="365"/>
                    </a:lnTo>
                    <a:lnTo>
                      <a:pt x="280" y="369"/>
                    </a:lnTo>
                    <a:lnTo>
                      <a:pt x="301" y="365"/>
                    </a:lnTo>
                    <a:close/>
                    <a:moveTo>
                      <a:pt x="301" y="365"/>
                    </a:moveTo>
                    <a:lnTo>
                      <a:pt x="308" y="393"/>
                    </a:lnTo>
                    <a:lnTo>
                      <a:pt x="315" y="421"/>
                    </a:lnTo>
                    <a:lnTo>
                      <a:pt x="323" y="449"/>
                    </a:lnTo>
                    <a:lnTo>
                      <a:pt x="331" y="476"/>
                    </a:lnTo>
                    <a:lnTo>
                      <a:pt x="347" y="529"/>
                    </a:lnTo>
                    <a:lnTo>
                      <a:pt x="364" y="576"/>
                    </a:lnTo>
                    <a:lnTo>
                      <a:pt x="378" y="617"/>
                    </a:lnTo>
                    <a:lnTo>
                      <a:pt x="389" y="648"/>
                    </a:lnTo>
                    <a:lnTo>
                      <a:pt x="397" y="669"/>
                    </a:lnTo>
                    <a:lnTo>
                      <a:pt x="400" y="676"/>
                    </a:lnTo>
                    <a:lnTo>
                      <a:pt x="359" y="692"/>
                    </a:lnTo>
                    <a:lnTo>
                      <a:pt x="356" y="685"/>
                    </a:lnTo>
                    <a:lnTo>
                      <a:pt x="349" y="664"/>
                    </a:lnTo>
                    <a:lnTo>
                      <a:pt x="337" y="632"/>
                    </a:lnTo>
                    <a:lnTo>
                      <a:pt x="322" y="590"/>
                    </a:lnTo>
                    <a:lnTo>
                      <a:pt x="305" y="542"/>
                    </a:lnTo>
                    <a:lnTo>
                      <a:pt x="289" y="488"/>
                    </a:lnTo>
                    <a:lnTo>
                      <a:pt x="281" y="460"/>
                    </a:lnTo>
                    <a:lnTo>
                      <a:pt x="272" y="431"/>
                    </a:lnTo>
                    <a:lnTo>
                      <a:pt x="265" y="403"/>
                    </a:lnTo>
                    <a:lnTo>
                      <a:pt x="259" y="374"/>
                    </a:lnTo>
                    <a:lnTo>
                      <a:pt x="301" y="365"/>
                    </a:lnTo>
                    <a:close/>
                    <a:moveTo>
                      <a:pt x="400" y="676"/>
                    </a:moveTo>
                    <a:lnTo>
                      <a:pt x="401" y="680"/>
                    </a:lnTo>
                    <a:lnTo>
                      <a:pt x="403" y="684"/>
                    </a:lnTo>
                    <a:lnTo>
                      <a:pt x="403" y="687"/>
                    </a:lnTo>
                    <a:lnTo>
                      <a:pt x="403" y="691"/>
                    </a:lnTo>
                    <a:lnTo>
                      <a:pt x="402" y="694"/>
                    </a:lnTo>
                    <a:lnTo>
                      <a:pt x="399" y="699"/>
                    </a:lnTo>
                    <a:lnTo>
                      <a:pt x="395" y="702"/>
                    </a:lnTo>
                    <a:lnTo>
                      <a:pt x="388" y="705"/>
                    </a:lnTo>
                    <a:lnTo>
                      <a:pt x="381" y="707"/>
                    </a:lnTo>
                    <a:lnTo>
                      <a:pt x="376" y="708"/>
                    </a:lnTo>
                    <a:lnTo>
                      <a:pt x="372" y="707"/>
                    </a:lnTo>
                    <a:lnTo>
                      <a:pt x="368" y="706"/>
                    </a:lnTo>
                    <a:lnTo>
                      <a:pt x="366" y="703"/>
                    </a:lnTo>
                    <a:lnTo>
                      <a:pt x="364" y="700"/>
                    </a:lnTo>
                    <a:lnTo>
                      <a:pt x="361" y="696"/>
                    </a:lnTo>
                    <a:lnTo>
                      <a:pt x="359" y="692"/>
                    </a:lnTo>
                    <a:lnTo>
                      <a:pt x="400" y="676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37" name="Freeform 834">
                <a:extLst>
                  <a:ext uri="{FF2B5EF4-FFF2-40B4-BE49-F238E27FC236}">
                    <a16:creationId xmlns:a16="http://schemas.microsoft.com/office/drawing/2014/main" id="{27BC5D5F-F381-4A70-A6CE-0692BBE0AD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49" y="1640"/>
                <a:ext cx="14" cy="18"/>
              </a:xfrm>
              <a:custGeom>
                <a:avLst/>
                <a:gdLst>
                  <a:gd name="T0" fmla="*/ 1 w 262"/>
                  <a:gd name="T1" fmla="*/ 0 h 344"/>
                  <a:gd name="T2" fmla="*/ 1 w 262"/>
                  <a:gd name="T3" fmla="*/ 0 h 344"/>
                  <a:gd name="T4" fmla="*/ 1 w 262"/>
                  <a:gd name="T5" fmla="*/ 0 h 344"/>
                  <a:gd name="T6" fmla="*/ 1 w 262"/>
                  <a:gd name="T7" fmla="*/ 0 h 344"/>
                  <a:gd name="T8" fmla="*/ 1 w 262"/>
                  <a:gd name="T9" fmla="*/ 0 h 344"/>
                  <a:gd name="T10" fmla="*/ 1 w 262"/>
                  <a:gd name="T11" fmla="*/ 0 h 344"/>
                  <a:gd name="T12" fmla="*/ 1 w 262"/>
                  <a:gd name="T13" fmla="*/ 0 h 344"/>
                  <a:gd name="T14" fmla="*/ 1 w 262"/>
                  <a:gd name="T15" fmla="*/ 0 h 344"/>
                  <a:gd name="T16" fmla="*/ 1 w 262"/>
                  <a:gd name="T17" fmla="*/ 0 h 344"/>
                  <a:gd name="T18" fmla="*/ 1 w 262"/>
                  <a:gd name="T19" fmla="*/ 0 h 344"/>
                  <a:gd name="T20" fmla="*/ 1 w 262"/>
                  <a:gd name="T21" fmla="*/ 0 h 344"/>
                  <a:gd name="T22" fmla="*/ 1 w 262"/>
                  <a:gd name="T23" fmla="*/ 0 h 344"/>
                  <a:gd name="T24" fmla="*/ 1 w 262"/>
                  <a:gd name="T25" fmla="*/ 1 h 344"/>
                  <a:gd name="T26" fmla="*/ 0 w 262"/>
                  <a:gd name="T27" fmla="*/ 1 h 344"/>
                  <a:gd name="T28" fmla="*/ 0 w 262"/>
                  <a:gd name="T29" fmla="*/ 1 h 344"/>
                  <a:gd name="T30" fmla="*/ 1 w 262"/>
                  <a:gd name="T31" fmla="*/ 0 h 344"/>
                  <a:gd name="T32" fmla="*/ 1 w 262"/>
                  <a:gd name="T33" fmla="*/ 0 h 344"/>
                  <a:gd name="T34" fmla="*/ 1 w 262"/>
                  <a:gd name="T35" fmla="*/ 0 h 344"/>
                  <a:gd name="T36" fmla="*/ 1 w 262"/>
                  <a:gd name="T37" fmla="*/ 1 h 344"/>
                  <a:gd name="T38" fmla="*/ 1 w 262"/>
                  <a:gd name="T39" fmla="*/ 1 h 344"/>
                  <a:gd name="T40" fmla="*/ 0 w 262"/>
                  <a:gd name="T41" fmla="*/ 1 h 344"/>
                  <a:gd name="T42" fmla="*/ 0 w 262"/>
                  <a:gd name="T43" fmla="*/ 1 h 344"/>
                  <a:gd name="T44" fmla="*/ 0 w 262"/>
                  <a:gd name="T45" fmla="*/ 1 h 344"/>
                  <a:gd name="T46" fmla="*/ 1 w 262"/>
                  <a:gd name="T47" fmla="*/ 1 h 344"/>
                  <a:gd name="T48" fmla="*/ 0 w 262"/>
                  <a:gd name="T49" fmla="*/ 1 h 344"/>
                  <a:gd name="T50" fmla="*/ 0 w 262"/>
                  <a:gd name="T51" fmla="*/ 1 h 344"/>
                  <a:gd name="T52" fmla="*/ 0 w 262"/>
                  <a:gd name="T53" fmla="*/ 1 h 344"/>
                  <a:gd name="T54" fmla="*/ 0 w 262"/>
                  <a:gd name="T55" fmla="*/ 1 h 344"/>
                  <a:gd name="T56" fmla="*/ 0 w 262"/>
                  <a:gd name="T57" fmla="*/ 1 h 344"/>
                  <a:gd name="T58" fmla="*/ 0 w 262"/>
                  <a:gd name="T59" fmla="*/ 1 h 344"/>
                  <a:gd name="T60" fmla="*/ 0 w 262"/>
                  <a:gd name="T61" fmla="*/ 1 h 344"/>
                  <a:gd name="T62" fmla="*/ 0 w 262"/>
                  <a:gd name="T63" fmla="*/ 1 h 344"/>
                  <a:gd name="T64" fmla="*/ 0 w 262"/>
                  <a:gd name="T65" fmla="*/ 1 h 344"/>
                  <a:gd name="T66" fmla="*/ 0 w 262"/>
                  <a:gd name="T67" fmla="*/ 1 h 344"/>
                  <a:gd name="T68" fmla="*/ 0 w 262"/>
                  <a:gd name="T69" fmla="*/ 1 h 344"/>
                  <a:gd name="T70" fmla="*/ 0 w 262"/>
                  <a:gd name="T71" fmla="*/ 1 h 344"/>
                  <a:gd name="T72" fmla="*/ 0 w 262"/>
                  <a:gd name="T73" fmla="*/ 1 h 344"/>
                  <a:gd name="T74" fmla="*/ 0 w 262"/>
                  <a:gd name="T75" fmla="*/ 1 h 344"/>
                  <a:gd name="T76" fmla="*/ 0 w 262"/>
                  <a:gd name="T77" fmla="*/ 1 h 344"/>
                  <a:gd name="T78" fmla="*/ 0 w 262"/>
                  <a:gd name="T79" fmla="*/ 1 h 344"/>
                  <a:gd name="T80" fmla="*/ 0 w 262"/>
                  <a:gd name="T81" fmla="*/ 1 h 344"/>
                  <a:gd name="T82" fmla="*/ 0 w 262"/>
                  <a:gd name="T83" fmla="*/ 1 h 344"/>
                  <a:gd name="T84" fmla="*/ 0 w 262"/>
                  <a:gd name="T85" fmla="*/ 1 h 344"/>
                  <a:gd name="T86" fmla="*/ 0 w 262"/>
                  <a:gd name="T87" fmla="*/ 1 h 344"/>
                  <a:gd name="T88" fmla="*/ 0 w 262"/>
                  <a:gd name="T89" fmla="*/ 1 h 344"/>
                  <a:gd name="T90" fmla="*/ 0 w 262"/>
                  <a:gd name="T91" fmla="*/ 1 h 344"/>
                  <a:gd name="T92" fmla="*/ 0 w 262"/>
                  <a:gd name="T93" fmla="*/ 1 h 344"/>
                  <a:gd name="T94" fmla="*/ 0 w 262"/>
                  <a:gd name="T95" fmla="*/ 1 h 344"/>
                  <a:gd name="T96" fmla="*/ 0 w 262"/>
                  <a:gd name="T97" fmla="*/ 1 h 344"/>
                  <a:gd name="T98" fmla="*/ 0 w 262"/>
                  <a:gd name="T99" fmla="*/ 1 h 344"/>
                  <a:gd name="T100" fmla="*/ 0 w 262"/>
                  <a:gd name="T101" fmla="*/ 0 h 344"/>
                  <a:gd name="T102" fmla="*/ 0 w 262"/>
                  <a:gd name="T103" fmla="*/ 0 h 344"/>
                  <a:gd name="T104" fmla="*/ 0 w 262"/>
                  <a:gd name="T105" fmla="*/ 0 h 344"/>
                  <a:gd name="T106" fmla="*/ 0 w 262"/>
                  <a:gd name="T107" fmla="*/ 0 h 344"/>
                  <a:gd name="T108" fmla="*/ 0 w 262"/>
                  <a:gd name="T109" fmla="*/ 0 h 344"/>
                  <a:gd name="T110" fmla="*/ 0 w 262"/>
                  <a:gd name="T111" fmla="*/ 0 h 344"/>
                  <a:gd name="T112" fmla="*/ 0 w 262"/>
                  <a:gd name="T113" fmla="*/ 1 h 34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62" h="344">
                    <a:moveTo>
                      <a:pt x="218" y="16"/>
                    </a:moveTo>
                    <a:lnTo>
                      <a:pt x="219" y="12"/>
                    </a:lnTo>
                    <a:lnTo>
                      <a:pt x="221" y="8"/>
                    </a:lnTo>
                    <a:lnTo>
                      <a:pt x="223" y="5"/>
                    </a:lnTo>
                    <a:lnTo>
                      <a:pt x="225" y="3"/>
                    </a:lnTo>
                    <a:lnTo>
                      <a:pt x="229" y="1"/>
                    </a:lnTo>
                    <a:lnTo>
                      <a:pt x="233" y="0"/>
                    </a:lnTo>
                    <a:lnTo>
                      <a:pt x="238" y="1"/>
                    </a:lnTo>
                    <a:lnTo>
                      <a:pt x="245" y="2"/>
                    </a:lnTo>
                    <a:lnTo>
                      <a:pt x="253" y="5"/>
                    </a:lnTo>
                    <a:lnTo>
                      <a:pt x="257" y="8"/>
                    </a:lnTo>
                    <a:lnTo>
                      <a:pt x="260" y="11"/>
                    </a:lnTo>
                    <a:lnTo>
                      <a:pt x="261" y="15"/>
                    </a:lnTo>
                    <a:lnTo>
                      <a:pt x="262" y="18"/>
                    </a:lnTo>
                    <a:lnTo>
                      <a:pt x="261" y="22"/>
                    </a:lnTo>
                    <a:lnTo>
                      <a:pt x="260" y="26"/>
                    </a:lnTo>
                    <a:lnTo>
                      <a:pt x="259" y="30"/>
                    </a:lnTo>
                    <a:lnTo>
                      <a:pt x="218" y="16"/>
                    </a:lnTo>
                    <a:close/>
                    <a:moveTo>
                      <a:pt x="259" y="30"/>
                    </a:moveTo>
                    <a:lnTo>
                      <a:pt x="257" y="37"/>
                    </a:lnTo>
                    <a:lnTo>
                      <a:pt x="249" y="57"/>
                    </a:lnTo>
                    <a:lnTo>
                      <a:pt x="240" y="87"/>
                    </a:lnTo>
                    <a:lnTo>
                      <a:pt x="228" y="122"/>
                    </a:lnTo>
                    <a:lnTo>
                      <a:pt x="216" y="163"/>
                    </a:lnTo>
                    <a:lnTo>
                      <a:pt x="204" y="205"/>
                    </a:lnTo>
                    <a:lnTo>
                      <a:pt x="193" y="245"/>
                    </a:lnTo>
                    <a:lnTo>
                      <a:pt x="186" y="282"/>
                    </a:lnTo>
                    <a:lnTo>
                      <a:pt x="143" y="274"/>
                    </a:lnTo>
                    <a:lnTo>
                      <a:pt x="151" y="236"/>
                    </a:lnTo>
                    <a:lnTo>
                      <a:pt x="161" y="195"/>
                    </a:lnTo>
                    <a:lnTo>
                      <a:pt x="174" y="152"/>
                    </a:lnTo>
                    <a:lnTo>
                      <a:pt x="186" y="110"/>
                    </a:lnTo>
                    <a:lnTo>
                      <a:pt x="198" y="73"/>
                    </a:lnTo>
                    <a:lnTo>
                      <a:pt x="209" y="44"/>
                    </a:lnTo>
                    <a:lnTo>
                      <a:pt x="215" y="23"/>
                    </a:lnTo>
                    <a:lnTo>
                      <a:pt x="218" y="16"/>
                    </a:lnTo>
                    <a:lnTo>
                      <a:pt x="259" y="30"/>
                    </a:lnTo>
                    <a:close/>
                    <a:moveTo>
                      <a:pt x="186" y="282"/>
                    </a:moveTo>
                    <a:lnTo>
                      <a:pt x="182" y="296"/>
                    </a:lnTo>
                    <a:lnTo>
                      <a:pt x="178" y="310"/>
                    </a:lnTo>
                    <a:lnTo>
                      <a:pt x="173" y="320"/>
                    </a:lnTo>
                    <a:lnTo>
                      <a:pt x="167" y="328"/>
                    </a:lnTo>
                    <a:lnTo>
                      <a:pt x="134" y="299"/>
                    </a:lnTo>
                    <a:lnTo>
                      <a:pt x="136" y="295"/>
                    </a:lnTo>
                    <a:lnTo>
                      <a:pt x="139" y="290"/>
                    </a:lnTo>
                    <a:lnTo>
                      <a:pt x="141" y="283"/>
                    </a:lnTo>
                    <a:lnTo>
                      <a:pt x="143" y="274"/>
                    </a:lnTo>
                    <a:lnTo>
                      <a:pt x="186" y="282"/>
                    </a:lnTo>
                    <a:close/>
                    <a:moveTo>
                      <a:pt x="167" y="328"/>
                    </a:moveTo>
                    <a:lnTo>
                      <a:pt x="162" y="333"/>
                    </a:lnTo>
                    <a:lnTo>
                      <a:pt x="157" y="336"/>
                    </a:lnTo>
                    <a:lnTo>
                      <a:pt x="152" y="339"/>
                    </a:lnTo>
                    <a:lnTo>
                      <a:pt x="147" y="341"/>
                    </a:lnTo>
                    <a:lnTo>
                      <a:pt x="142" y="343"/>
                    </a:lnTo>
                    <a:lnTo>
                      <a:pt x="137" y="344"/>
                    </a:lnTo>
                    <a:lnTo>
                      <a:pt x="131" y="344"/>
                    </a:lnTo>
                    <a:lnTo>
                      <a:pt x="126" y="343"/>
                    </a:lnTo>
                    <a:lnTo>
                      <a:pt x="133" y="300"/>
                    </a:lnTo>
                    <a:lnTo>
                      <a:pt x="134" y="299"/>
                    </a:lnTo>
                    <a:lnTo>
                      <a:pt x="167" y="328"/>
                    </a:lnTo>
                    <a:close/>
                    <a:moveTo>
                      <a:pt x="126" y="343"/>
                    </a:moveTo>
                    <a:lnTo>
                      <a:pt x="109" y="341"/>
                    </a:lnTo>
                    <a:lnTo>
                      <a:pt x="126" y="343"/>
                    </a:lnTo>
                    <a:lnTo>
                      <a:pt x="129" y="322"/>
                    </a:lnTo>
                    <a:lnTo>
                      <a:pt x="126" y="343"/>
                    </a:lnTo>
                    <a:close/>
                    <a:moveTo>
                      <a:pt x="126" y="343"/>
                    </a:moveTo>
                    <a:lnTo>
                      <a:pt x="116" y="341"/>
                    </a:lnTo>
                    <a:lnTo>
                      <a:pt x="107" y="337"/>
                    </a:lnTo>
                    <a:lnTo>
                      <a:pt x="97" y="331"/>
                    </a:lnTo>
                    <a:lnTo>
                      <a:pt x="88" y="323"/>
                    </a:lnTo>
                    <a:lnTo>
                      <a:pt x="116" y="290"/>
                    </a:lnTo>
                    <a:lnTo>
                      <a:pt x="122" y="294"/>
                    </a:lnTo>
                    <a:lnTo>
                      <a:pt x="126" y="297"/>
                    </a:lnTo>
                    <a:lnTo>
                      <a:pt x="130" y="299"/>
                    </a:lnTo>
                    <a:lnTo>
                      <a:pt x="133" y="300"/>
                    </a:lnTo>
                    <a:lnTo>
                      <a:pt x="126" y="343"/>
                    </a:lnTo>
                    <a:close/>
                    <a:moveTo>
                      <a:pt x="88" y="323"/>
                    </a:moveTo>
                    <a:lnTo>
                      <a:pt x="77" y="314"/>
                    </a:lnTo>
                    <a:lnTo>
                      <a:pt x="67" y="303"/>
                    </a:lnTo>
                    <a:lnTo>
                      <a:pt x="57" y="288"/>
                    </a:lnTo>
                    <a:lnTo>
                      <a:pt x="47" y="273"/>
                    </a:lnTo>
                    <a:lnTo>
                      <a:pt x="36" y="256"/>
                    </a:lnTo>
                    <a:lnTo>
                      <a:pt x="25" y="238"/>
                    </a:lnTo>
                    <a:lnTo>
                      <a:pt x="14" y="218"/>
                    </a:lnTo>
                    <a:lnTo>
                      <a:pt x="4" y="197"/>
                    </a:lnTo>
                    <a:lnTo>
                      <a:pt x="44" y="178"/>
                    </a:lnTo>
                    <a:lnTo>
                      <a:pt x="53" y="197"/>
                    </a:lnTo>
                    <a:lnTo>
                      <a:pt x="62" y="216"/>
                    </a:lnTo>
                    <a:lnTo>
                      <a:pt x="72" y="232"/>
                    </a:lnTo>
                    <a:lnTo>
                      <a:pt x="82" y="247"/>
                    </a:lnTo>
                    <a:lnTo>
                      <a:pt x="91" y="261"/>
                    </a:lnTo>
                    <a:lnTo>
                      <a:pt x="100" y="273"/>
                    </a:lnTo>
                    <a:lnTo>
                      <a:pt x="108" y="282"/>
                    </a:lnTo>
                    <a:lnTo>
                      <a:pt x="116" y="290"/>
                    </a:lnTo>
                    <a:lnTo>
                      <a:pt x="88" y="323"/>
                    </a:lnTo>
                    <a:close/>
                    <a:moveTo>
                      <a:pt x="4" y="197"/>
                    </a:moveTo>
                    <a:lnTo>
                      <a:pt x="2" y="193"/>
                    </a:lnTo>
                    <a:lnTo>
                      <a:pt x="1" y="189"/>
                    </a:lnTo>
                    <a:lnTo>
                      <a:pt x="0" y="186"/>
                    </a:lnTo>
                    <a:lnTo>
                      <a:pt x="0" y="182"/>
                    </a:lnTo>
                    <a:lnTo>
                      <a:pt x="1" y="179"/>
                    </a:lnTo>
                    <a:lnTo>
                      <a:pt x="4" y="175"/>
                    </a:lnTo>
                    <a:lnTo>
                      <a:pt x="8" y="172"/>
                    </a:lnTo>
                    <a:lnTo>
                      <a:pt x="14" y="167"/>
                    </a:lnTo>
                    <a:lnTo>
                      <a:pt x="20" y="165"/>
                    </a:lnTo>
                    <a:lnTo>
                      <a:pt x="26" y="163"/>
                    </a:lnTo>
                    <a:lnTo>
                      <a:pt x="30" y="164"/>
                    </a:lnTo>
                    <a:lnTo>
                      <a:pt x="34" y="165"/>
                    </a:lnTo>
                    <a:lnTo>
                      <a:pt x="38" y="167"/>
                    </a:lnTo>
                    <a:lnTo>
                      <a:pt x="40" y="171"/>
                    </a:lnTo>
                    <a:lnTo>
                      <a:pt x="42" y="175"/>
                    </a:lnTo>
                    <a:lnTo>
                      <a:pt x="44" y="178"/>
                    </a:lnTo>
                    <a:lnTo>
                      <a:pt x="4" y="197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38" name="Freeform 835">
                <a:extLst>
                  <a:ext uri="{FF2B5EF4-FFF2-40B4-BE49-F238E27FC236}">
                    <a16:creationId xmlns:a16="http://schemas.microsoft.com/office/drawing/2014/main" id="{02E680C0-480A-4A16-AA83-69FB7494323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67" y="1617"/>
                <a:ext cx="27" cy="27"/>
              </a:xfrm>
              <a:custGeom>
                <a:avLst/>
                <a:gdLst>
                  <a:gd name="T0" fmla="*/ 0 w 511"/>
                  <a:gd name="T1" fmla="*/ 0 h 518"/>
                  <a:gd name="T2" fmla="*/ 0 w 511"/>
                  <a:gd name="T3" fmla="*/ 0 h 518"/>
                  <a:gd name="T4" fmla="*/ 0 w 511"/>
                  <a:gd name="T5" fmla="*/ 0 h 518"/>
                  <a:gd name="T6" fmla="*/ 0 w 511"/>
                  <a:gd name="T7" fmla="*/ 0 h 518"/>
                  <a:gd name="T8" fmla="*/ 0 w 511"/>
                  <a:gd name="T9" fmla="*/ 0 h 518"/>
                  <a:gd name="T10" fmla="*/ 0 w 511"/>
                  <a:gd name="T11" fmla="*/ 0 h 518"/>
                  <a:gd name="T12" fmla="*/ 0 w 511"/>
                  <a:gd name="T13" fmla="*/ 0 h 518"/>
                  <a:gd name="T14" fmla="*/ 0 w 511"/>
                  <a:gd name="T15" fmla="*/ 0 h 518"/>
                  <a:gd name="T16" fmla="*/ 0 w 511"/>
                  <a:gd name="T17" fmla="*/ 0 h 518"/>
                  <a:gd name="T18" fmla="*/ 0 w 511"/>
                  <a:gd name="T19" fmla="*/ 0 h 518"/>
                  <a:gd name="T20" fmla="*/ 0 w 511"/>
                  <a:gd name="T21" fmla="*/ 0 h 518"/>
                  <a:gd name="T22" fmla="*/ 0 w 511"/>
                  <a:gd name="T23" fmla="*/ 0 h 518"/>
                  <a:gd name="T24" fmla="*/ 0 w 511"/>
                  <a:gd name="T25" fmla="*/ 0 h 518"/>
                  <a:gd name="T26" fmla="*/ 0 w 511"/>
                  <a:gd name="T27" fmla="*/ 0 h 518"/>
                  <a:gd name="T28" fmla="*/ 1 w 511"/>
                  <a:gd name="T29" fmla="*/ 0 h 518"/>
                  <a:gd name="T30" fmla="*/ 1 w 511"/>
                  <a:gd name="T31" fmla="*/ 0 h 518"/>
                  <a:gd name="T32" fmla="*/ 1 w 511"/>
                  <a:gd name="T33" fmla="*/ 0 h 518"/>
                  <a:gd name="T34" fmla="*/ 1 w 511"/>
                  <a:gd name="T35" fmla="*/ 1 h 518"/>
                  <a:gd name="T36" fmla="*/ 1 w 511"/>
                  <a:gd name="T37" fmla="*/ 1 h 518"/>
                  <a:gd name="T38" fmla="*/ 1 w 511"/>
                  <a:gd name="T39" fmla="*/ 1 h 518"/>
                  <a:gd name="T40" fmla="*/ 1 w 511"/>
                  <a:gd name="T41" fmla="*/ 1 h 518"/>
                  <a:gd name="T42" fmla="*/ 1 w 511"/>
                  <a:gd name="T43" fmla="*/ 1 h 518"/>
                  <a:gd name="T44" fmla="*/ 1 w 511"/>
                  <a:gd name="T45" fmla="*/ 1 h 518"/>
                  <a:gd name="T46" fmla="*/ 0 w 511"/>
                  <a:gd name="T47" fmla="*/ 1 h 518"/>
                  <a:gd name="T48" fmla="*/ 1 w 511"/>
                  <a:gd name="T49" fmla="*/ 0 h 518"/>
                  <a:gd name="T50" fmla="*/ 1 w 511"/>
                  <a:gd name="T51" fmla="*/ 1 h 518"/>
                  <a:gd name="T52" fmla="*/ 1 w 511"/>
                  <a:gd name="T53" fmla="*/ 1 h 518"/>
                  <a:gd name="T54" fmla="*/ 1 w 511"/>
                  <a:gd name="T55" fmla="*/ 1 h 518"/>
                  <a:gd name="T56" fmla="*/ 1 w 511"/>
                  <a:gd name="T57" fmla="*/ 1 h 518"/>
                  <a:gd name="T58" fmla="*/ 1 w 511"/>
                  <a:gd name="T59" fmla="*/ 1 h 518"/>
                  <a:gd name="T60" fmla="*/ 1 w 511"/>
                  <a:gd name="T61" fmla="*/ 1 h 518"/>
                  <a:gd name="T62" fmla="*/ 1 w 511"/>
                  <a:gd name="T63" fmla="*/ 1 h 518"/>
                  <a:gd name="T64" fmla="*/ 1 w 511"/>
                  <a:gd name="T65" fmla="*/ 1 h 518"/>
                  <a:gd name="T66" fmla="*/ 1 w 511"/>
                  <a:gd name="T67" fmla="*/ 1 h 518"/>
                  <a:gd name="T68" fmla="*/ 1 w 511"/>
                  <a:gd name="T69" fmla="*/ 1 h 518"/>
                  <a:gd name="T70" fmla="*/ 1 w 511"/>
                  <a:gd name="T71" fmla="*/ 1 h 518"/>
                  <a:gd name="T72" fmla="*/ 1 w 511"/>
                  <a:gd name="T73" fmla="*/ 1 h 518"/>
                  <a:gd name="T74" fmla="*/ 1 w 511"/>
                  <a:gd name="T75" fmla="*/ 1 h 518"/>
                  <a:gd name="T76" fmla="*/ 1 w 511"/>
                  <a:gd name="T77" fmla="*/ 1 h 518"/>
                  <a:gd name="T78" fmla="*/ 1 w 511"/>
                  <a:gd name="T79" fmla="*/ 1 h 518"/>
                  <a:gd name="T80" fmla="*/ 1 w 511"/>
                  <a:gd name="T81" fmla="*/ 1 h 518"/>
                  <a:gd name="T82" fmla="*/ 1 w 511"/>
                  <a:gd name="T83" fmla="*/ 1 h 51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11" h="518">
                    <a:moveTo>
                      <a:pt x="13" y="43"/>
                    </a:moveTo>
                    <a:lnTo>
                      <a:pt x="9" y="41"/>
                    </a:lnTo>
                    <a:lnTo>
                      <a:pt x="6" y="39"/>
                    </a:lnTo>
                    <a:lnTo>
                      <a:pt x="3" y="35"/>
                    </a:lnTo>
                    <a:lnTo>
                      <a:pt x="1" y="32"/>
                    </a:lnTo>
                    <a:lnTo>
                      <a:pt x="0" y="29"/>
                    </a:lnTo>
                    <a:lnTo>
                      <a:pt x="0" y="24"/>
                    </a:lnTo>
                    <a:lnTo>
                      <a:pt x="2" y="19"/>
                    </a:lnTo>
                    <a:lnTo>
                      <a:pt x="5" y="13"/>
                    </a:lnTo>
                    <a:lnTo>
                      <a:pt x="9" y="7"/>
                    </a:lnTo>
                    <a:lnTo>
                      <a:pt x="13" y="3"/>
                    </a:lnTo>
                    <a:lnTo>
                      <a:pt x="17" y="1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27" y="2"/>
                    </a:lnTo>
                    <a:lnTo>
                      <a:pt x="31" y="3"/>
                    </a:lnTo>
                    <a:lnTo>
                      <a:pt x="35" y="5"/>
                    </a:lnTo>
                    <a:lnTo>
                      <a:pt x="13" y="43"/>
                    </a:lnTo>
                    <a:close/>
                    <a:moveTo>
                      <a:pt x="35" y="5"/>
                    </a:moveTo>
                    <a:lnTo>
                      <a:pt x="40" y="8"/>
                    </a:lnTo>
                    <a:lnTo>
                      <a:pt x="52" y="16"/>
                    </a:lnTo>
                    <a:lnTo>
                      <a:pt x="70" y="29"/>
                    </a:lnTo>
                    <a:lnTo>
                      <a:pt x="92" y="47"/>
                    </a:lnTo>
                    <a:lnTo>
                      <a:pt x="104" y="57"/>
                    </a:lnTo>
                    <a:lnTo>
                      <a:pt x="116" y="68"/>
                    </a:lnTo>
                    <a:lnTo>
                      <a:pt x="129" y="80"/>
                    </a:lnTo>
                    <a:lnTo>
                      <a:pt x="141" y="94"/>
                    </a:lnTo>
                    <a:lnTo>
                      <a:pt x="153" y="108"/>
                    </a:lnTo>
                    <a:lnTo>
                      <a:pt x="165" y="122"/>
                    </a:lnTo>
                    <a:lnTo>
                      <a:pt x="175" y="138"/>
                    </a:lnTo>
                    <a:lnTo>
                      <a:pt x="184" y="154"/>
                    </a:lnTo>
                    <a:lnTo>
                      <a:pt x="145" y="175"/>
                    </a:lnTo>
                    <a:lnTo>
                      <a:pt x="137" y="160"/>
                    </a:lnTo>
                    <a:lnTo>
                      <a:pt x="128" y="147"/>
                    </a:lnTo>
                    <a:lnTo>
                      <a:pt x="118" y="134"/>
                    </a:lnTo>
                    <a:lnTo>
                      <a:pt x="107" y="121"/>
                    </a:lnTo>
                    <a:lnTo>
                      <a:pt x="97" y="109"/>
                    </a:lnTo>
                    <a:lnTo>
                      <a:pt x="86" y="99"/>
                    </a:lnTo>
                    <a:lnTo>
                      <a:pt x="74" y="89"/>
                    </a:lnTo>
                    <a:lnTo>
                      <a:pt x="64" y="79"/>
                    </a:lnTo>
                    <a:lnTo>
                      <a:pt x="27" y="53"/>
                    </a:lnTo>
                    <a:lnTo>
                      <a:pt x="13" y="43"/>
                    </a:lnTo>
                    <a:lnTo>
                      <a:pt x="35" y="5"/>
                    </a:lnTo>
                    <a:close/>
                    <a:moveTo>
                      <a:pt x="184" y="154"/>
                    </a:moveTo>
                    <a:lnTo>
                      <a:pt x="185" y="157"/>
                    </a:lnTo>
                    <a:lnTo>
                      <a:pt x="184" y="155"/>
                    </a:lnTo>
                    <a:lnTo>
                      <a:pt x="165" y="164"/>
                    </a:lnTo>
                    <a:lnTo>
                      <a:pt x="184" y="154"/>
                    </a:lnTo>
                    <a:close/>
                    <a:moveTo>
                      <a:pt x="184" y="155"/>
                    </a:moveTo>
                    <a:lnTo>
                      <a:pt x="191" y="167"/>
                    </a:lnTo>
                    <a:lnTo>
                      <a:pt x="198" y="180"/>
                    </a:lnTo>
                    <a:lnTo>
                      <a:pt x="206" y="192"/>
                    </a:lnTo>
                    <a:lnTo>
                      <a:pt x="215" y="202"/>
                    </a:lnTo>
                    <a:lnTo>
                      <a:pt x="223" y="212"/>
                    </a:lnTo>
                    <a:lnTo>
                      <a:pt x="232" y="223"/>
                    </a:lnTo>
                    <a:lnTo>
                      <a:pt x="241" y="232"/>
                    </a:lnTo>
                    <a:lnTo>
                      <a:pt x="251" y="241"/>
                    </a:lnTo>
                    <a:lnTo>
                      <a:pt x="270" y="259"/>
                    </a:lnTo>
                    <a:lnTo>
                      <a:pt x="289" y="274"/>
                    </a:lnTo>
                    <a:lnTo>
                      <a:pt x="310" y="289"/>
                    </a:lnTo>
                    <a:lnTo>
                      <a:pt x="329" y="303"/>
                    </a:lnTo>
                    <a:lnTo>
                      <a:pt x="305" y="338"/>
                    </a:lnTo>
                    <a:lnTo>
                      <a:pt x="283" y="323"/>
                    </a:lnTo>
                    <a:lnTo>
                      <a:pt x="262" y="308"/>
                    </a:lnTo>
                    <a:lnTo>
                      <a:pt x="239" y="290"/>
                    </a:lnTo>
                    <a:lnTo>
                      <a:pt x="219" y="272"/>
                    </a:lnTo>
                    <a:lnTo>
                      <a:pt x="209" y="262"/>
                    </a:lnTo>
                    <a:lnTo>
                      <a:pt x="198" y="251"/>
                    </a:lnTo>
                    <a:lnTo>
                      <a:pt x="188" y="240"/>
                    </a:lnTo>
                    <a:lnTo>
                      <a:pt x="179" y="228"/>
                    </a:lnTo>
                    <a:lnTo>
                      <a:pt x="170" y="216"/>
                    </a:lnTo>
                    <a:lnTo>
                      <a:pt x="161" y="203"/>
                    </a:lnTo>
                    <a:lnTo>
                      <a:pt x="152" y="189"/>
                    </a:lnTo>
                    <a:lnTo>
                      <a:pt x="145" y="175"/>
                    </a:lnTo>
                    <a:lnTo>
                      <a:pt x="184" y="155"/>
                    </a:lnTo>
                    <a:close/>
                    <a:moveTo>
                      <a:pt x="329" y="303"/>
                    </a:moveTo>
                    <a:lnTo>
                      <a:pt x="333" y="306"/>
                    </a:lnTo>
                    <a:lnTo>
                      <a:pt x="342" y="312"/>
                    </a:lnTo>
                    <a:lnTo>
                      <a:pt x="316" y="347"/>
                    </a:lnTo>
                    <a:lnTo>
                      <a:pt x="313" y="344"/>
                    </a:lnTo>
                    <a:lnTo>
                      <a:pt x="305" y="338"/>
                    </a:lnTo>
                    <a:lnTo>
                      <a:pt x="329" y="303"/>
                    </a:lnTo>
                    <a:close/>
                    <a:moveTo>
                      <a:pt x="316" y="348"/>
                    </a:moveTo>
                    <a:lnTo>
                      <a:pt x="458" y="447"/>
                    </a:lnTo>
                    <a:lnTo>
                      <a:pt x="316" y="347"/>
                    </a:lnTo>
                    <a:lnTo>
                      <a:pt x="329" y="329"/>
                    </a:lnTo>
                    <a:lnTo>
                      <a:pt x="316" y="348"/>
                    </a:lnTo>
                    <a:close/>
                    <a:moveTo>
                      <a:pt x="342" y="312"/>
                    </a:moveTo>
                    <a:lnTo>
                      <a:pt x="354" y="320"/>
                    </a:lnTo>
                    <a:lnTo>
                      <a:pt x="366" y="330"/>
                    </a:lnTo>
                    <a:lnTo>
                      <a:pt x="378" y="342"/>
                    </a:lnTo>
                    <a:lnTo>
                      <a:pt x="392" y="356"/>
                    </a:lnTo>
                    <a:lnTo>
                      <a:pt x="419" y="383"/>
                    </a:lnTo>
                    <a:lnTo>
                      <a:pt x="445" y="411"/>
                    </a:lnTo>
                    <a:lnTo>
                      <a:pt x="469" y="438"/>
                    </a:lnTo>
                    <a:lnTo>
                      <a:pt x="487" y="459"/>
                    </a:lnTo>
                    <a:lnTo>
                      <a:pt x="499" y="474"/>
                    </a:lnTo>
                    <a:lnTo>
                      <a:pt x="503" y="481"/>
                    </a:lnTo>
                    <a:lnTo>
                      <a:pt x="470" y="507"/>
                    </a:lnTo>
                    <a:lnTo>
                      <a:pt x="465" y="502"/>
                    </a:lnTo>
                    <a:lnTo>
                      <a:pt x="453" y="488"/>
                    </a:lnTo>
                    <a:lnTo>
                      <a:pt x="436" y="467"/>
                    </a:lnTo>
                    <a:lnTo>
                      <a:pt x="413" y="442"/>
                    </a:lnTo>
                    <a:lnTo>
                      <a:pt x="389" y="415"/>
                    </a:lnTo>
                    <a:lnTo>
                      <a:pt x="363" y="388"/>
                    </a:lnTo>
                    <a:lnTo>
                      <a:pt x="351" y="376"/>
                    </a:lnTo>
                    <a:lnTo>
                      <a:pt x="339" y="365"/>
                    </a:lnTo>
                    <a:lnTo>
                      <a:pt x="327" y="356"/>
                    </a:lnTo>
                    <a:lnTo>
                      <a:pt x="316" y="348"/>
                    </a:lnTo>
                    <a:lnTo>
                      <a:pt x="342" y="312"/>
                    </a:lnTo>
                    <a:close/>
                    <a:moveTo>
                      <a:pt x="503" y="481"/>
                    </a:moveTo>
                    <a:lnTo>
                      <a:pt x="506" y="484"/>
                    </a:lnTo>
                    <a:lnTo>
                      <a:pt x="508" y="487"/>
                    </a:lnTo>
                    <a:lnTo>
                      <a:pt x="511" y="490"/>
                    </a:lnTo>
                    <a:lnTo>
                      <a:pt x="511" y="494"/>
                    </a:lnTo>
                    <a:lnTo>
                      <a:pt x="511" y="497"/>
                    </a:lnTo>
                    <a:lnTo>
                      <a:pt x="509" y="501"/>
                    </a:lnTo>
                    <a:lnTo>
                      <a:pt x="505" y="506"/>
                    </a:lnTo>
                    <a:lnTo>
                      <a:pt x="500" y="511"/>
                    </a:lnTo>
                    <a:lnTo>
                      <a:pt x="494" y="515"/>
                    </a:lnTo>
                    <a:lnTo>
                      <a:pt x="489" y="517"/>
                    </a:lnTo>
                    <a:lnTo>
                      <a:pt x="485" y="518"/>
                    </a:lnTo>
                    <a:lnTo>
                      <a:pt x="481" y="517"/>
                    </a:lnTo>
                    <a:lnTo>
                      <a:pt x="478" y="516"/>
                    </a:lnTo>
                    <a:lnTo>
                      <a:pt x="475" y="513"/>
                    </a:lnTo>
                    <a:lnTo>
                      <a:pt x="473" y="510"/>
                    </a:lnTo>
                    <a:lnTo>
                      <a:pt x="470" y="507"/>
                    </a:lnTo>
                    <a:lnTo>
                      <a:pt x="503" y="481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39" name="Freeform 836">
                <a:extLst>
                  <a:ext uri="{FF2B5EF4-FFF2-40B4-BE49-F238E27FC236}">
                    <a16:creationId xmlns:a16="http://schemas.microsoft.com/office/drawing/2014/main" id="{DD52A39F-5E74-4451-9C6F-0DF91294D8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78" y="1620"/>
                <a:ext cx="16" cy="32"/>
              </a:xfrm>
              <a:custGeom>
                <a:avLst/>
                <a:gdLst>
                  <a:gd name="T0" fmla="*/ 1 w 295"/>
                  <a:gd name="T1" fmla="*/ 0 h 611"/>
                  <a:gd name="T2" fmla="*/ 1 w 295"/>
                  <a:gd name="T3" fmla="*/ 0 h 611"/>
                  <a:gd name="T4" fmla="*/ 1 w 295"/>
                  <a:gd name="T5" fmla="*/ 0 h 611"/>
                  <a:gd name="T6" fmla="*/ 1 w 295"/>
                  <a:gd name="T7" fmla="*/ 0 h 611"/>
                  <a:gd name="T8" fmla="*/ 1 w 295"/>
                  <a:gd name="T9" fmla="*/ 0 h 611"/>
                  <a:gd name="T10" fmla="*/ 1 w 295"/>
                  <a:gd name="T11" fmla="*/ 0 h 611"/>
                  <a:gd name="T12" fmla="*/ 1 w 295"/>
                  <a:gd name="T13" fmla="*/ 0 h 611"/>
                  <a:gd name="T14" fmla="*/ 1 w 295"/>
                  <a:gd name="T15" fmla="*/ 0 h 611"/>
                  <a:gd name="T16" fmla="*/ 1 w 295"/>
                  <a:gd name="T17" fmla="*/ 0 h 611"/>
                  <a:gd name="T18" fmla="*/ 1 w 295"/>
                  <a:gd name="T19" fmla="*/ 0 h 611"/>
                  <a:gd name="T20" fmla="*/ 1 w 295"/>
                  <a:gd name="T21" fmla="*/ 0 h 611"/>
                  <a:gd name="T22" fmla="*/ 1 w 295"/>
                  <a:gd name="T23" fmla="*/ 0 h 611"/>
                  <a:gd name="T24" fmla="*/ 1 w 295"/>
                  <a:gd name="T25" fmla="*/ 0 h 611"/>
                  <a:gd name="T26" fmla="*/ 1 w 295"/>
                  <a:gd name="T27" fmla="*/ 1 h 611"/>
                  <a:gd name="T28" fmla="*/ 1 w 295"/>
                  <a:gd name="T29" fmla="*/ 1 h 611"/>
                  <a:gd name="T30" fmla="*/ 0 w 295"/>
                  <a:gd name="T31" fmla="*/ 1 h 611"/>
                  <a:gd name="T32" fmla="*/ 0 w 295"/>
                  <a:gd name="T33" fmla="*/ 1 h 611"/>
                  <a:gd name="T34" fmla="*/ 0 w 295"/>
                  <a:gd name="T35" fmla="*/ 1 h 611"/>
                  <a:gd name="T36" fmla="*/ 1 w 295"/>
                  <a:gd name="T37" fmla="*/ 0 h 611"/>
                  <a:gd name="T38" fmla="*/ 1 w 295"/>
                  <a:gd name="T39" fmla="*/ 0 h 611"/>
                  <a:gd name="T40" fmla="*/ 1 w 295"/>
                  <a:gd name="T41" fmla="*/ 0 h 611"/>
                  <a:gd name="T42" fmla="*/ 1 w 295"/>
                  <a:gd name="T43" fmla="*/ 0 h 611"/>
                  <a:gd name="T44" fmla="*/ 0 w 295"/>
                  <a:gd name="T45" fmla="*/ 1 h 611"/>
                  <a:gd name="T46" fmla="*/ 0 w 295"/>
                  <a:gd name="T47" fmla="*/ 1 h 611"/>
                  <a:gd name="T48" fmla="*/ 0 w 295"/>
                  <a:gd name="T49" fmla="*/ 1 h 611"/>
                  <a:gd name="T50" fmla="*/ 1 w 295"/>
                  <a:gd name="T51" fmla="*/ 1 h 611"/>
                  <a:gd name="T52" fmla="*/ 1 w 295"/>
                  <a:gd name="T53" fmla="*/ 1 h 611"/>
                  <a:gd name="T54" fmla="*/ 0 w 295"/>
                  <a:gd name="T55" fmla="*/ 1 h 611"/>
                  <a:gd name="T56" fmla="*/ 0 w 295"/>
                  <a:gd name="T57" fmla="*/ 1 h 611"/>
                  <a:gd name="T58" fmla="*/ 0 w 295"/>
                  <a:gd name="T59" fmla="*/ 1 h 611"/>
                  <a:gd name="T60" fmla="*/ 0 w 295"/>
                  <a:gd name="T61" fmla="*/ 1 h 611"/>
                  <a:gd name="T62" fmla="*/ 0 w 295"/>
                  <a:gd name="T63" fmla="*/ 1 h 611"/>
                  <a:gd name="T64" fmla="*/ 0 w 295"/>
                  <a:gd name="T65" fmla="*/ 1 h 611"/>
                  <a:gd name="T66" fmla="*/ 0 w 295"/>
                  <a:gd name="T67" fmla="*/ 1 h 611"/>
                  <a:gd name="T68" fmla="*/ 0 w 295"/>
                  <a:gd name="T69" fmla="*/ 1 h 611"/>
                  <a:gd name="T70" fmla="*/ 0 w 295"/>
                  <a:gd name="T71" fmla="*/ 1 h 611"/>
                  <a:gd name="T72" fmla="*/ 0 w 295"/>
                  <a:gd name="T73" fmla="*/ 1 h 611"/>
                  <a:gd name="T74" fmla="*/ 0 w 295"/>
                  <a:gd name="T75" fmla="*/ 1 h 611"/>
                  <a:gd name="T76" fmla="*/ 0 w 295"/>
                  <a:gd name="T77" fmla="*/ 2 h 611"/>
                  <a:gd name="T78" fmla="*/ 0 w 295"/>
                  <a:gd name="T79" fmla="*/ 2 h 611"/>
                  <a:gd name="T80" fmla="*/ 0 w 295"/>
                  <a:gd name="T81" fmla="*/ 1 h 611"/>
                  <a:gd name="T82" fmla="*/ 0 w 295"/>
                  <a:gd name="T83" fmla="*/ 1 h 611"/>
                  <a:gd name="T84" fmla="*/ 0 w 295"/>
                  <a:gd name="T85" fmla="*/ 2 h 611"/>
                  <a:gd name="T86" fmla="*/ 0 w 295"/>
                  <a:gd name="T87" fmla="*/ 2 h 611"/>
                  <a:gd name="T88" fmla="*/ 0 w 295"/>
                  <a:gd name="T89" fmla="*/ 2 h 611"/>
                  <a:gd name="T90" fmla="*/ 0 w 295"/>
                  <a:gd name="T91" fmla="*/ 2 h 611"/>
                  <a:gd name="T92" fmla="*/ 0 w 295"/>
                  <a:gd name="T93" fmla="*/ 2 h 611"/>
                  <a:gd name="T94" fmla="*/ 0 w 295"/>
                  <a:gd name="T95" fmla="*/ 2 h 611"/>
                  <a:gd name="T96" fmla="*/ 0 w 295"/>
                  <a:gd name="T97" fmla="*/ 2 h 611"/>
                  <a:gd name="T98" fmla="*/ 0 w 295"/>
                  <a:gd name="T99" fmla="*/ 2 h 611"/>
                  <a:gd name="T100" fmla="*/ 0 w 295"/>
                  <a:gd name="T101" fmla="*/ 2 h 61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95" h="611">
                    <a:moveTo>
                      <a:pt x="253" y="12"/>
                    </a:moveTo>
                    <a:lnTo>
                      <a:pt x="255" y="9"/>
                    </a:lnTo>
                    <a:lnTo>
                      <a:pt x="257" y="5"/>
                    </a:lnTo>
                    <a:lnTo>
                      <a:pt x="261" y="3"/>
                    </a:lnTo>
                    <a:lnTo>
                      <a:pt x="264" y="1"/>
                    </a:lnTo>
                    <a:lnTo>
                      <a:pt x="268" y="0"/>
                    </a:lnTo>
                    <a:lnTo>
                      <a:pt x="272" y="0"/>
                    </a:lnTo>
                    <a:lnTo>
                      <a:pt x="277" y="2"/>
                    </a:lnTo>
                    <a:lnTo>
                      <a:pt x="283" y="6"/>
                    </a:lnTo>
                    <a:lnTo>
                      <a:pt x="289" y="10"/>
                    </a:lnTo>
                    <a:lnTo>
                      <a:pt x="293" y="14"/>
                    </a:lnTo>
                    <a:lnTo>
                      <a:pt x="295" y="18"/>
                    </a:lnTo>
                    <a:lnTo>
                      <a:pt x="295" y="22"/>
                    </a:lnTo>
                    <a:lnTo>
                      <a:pt x="295" y="26"/>
                    </a:lnTo>
                    <a:lnTo>
                      <a:pt x="294" y="30"/>
                    </a:lnTo>
                    <a:lnTo>
                      <a:pt x="292" y="33"/>
                    </a:lnTo>
                    <a:lnTo>
                      <a:pt x="290" y="36"/>
                    </a:lnTo>
                    <a:lnTo>
                      <a:pt x="253" y="12"/>
                    </a:lnTo>
                    <a:close/>
                    <a:moveTo>
                      <a:pt x="290" y="36"/>
                    </a:moveTo>
                    <a:lnTo>
                      <a:pt x="286" y="43"/>
                    </a:lnTo>
                    <a:lnTo>
                      <a:pt x="275" y="60"/>
                    </a:lnTo>
                    <a:lnTo>
                      <a:pt x="260" y="87"/>
                    </a:lnTo>
                    <a:lnTo>
                      <a:pt x="241" y="120"/>
                    </a:lnTo>
                    <a:lnTo>
                      <a:pt x="232" y="138"/>
                    </a:lnTo>
                    <a:lnTo>
                      <a:pt x="223" y="158"/>
                    </a:lnTo>
                    <a:lnTo>
                      <a:pt x="213" y="177"/>
                    </a:lnTo>
                    <a:lnTo>
                      <a:pt x="206" y="197"/>
                    </a:lnTo>
                    <a:lnTo>
                      <a:pt x="199" y="217"/>
                    </a:lnTo>
                    <a:lnTo>
                      <a:pt x="193" y="237"/>
                    </a:lnTo>
                    <a:lnTo>
                      <a:pt x="189" y="256"/>
                    </a:lnTo>
                    <a:lnTo>
                      <a:pt x="186" y="274"/>
                    </a:lnTo>
                    <a:lnTo>
                      <a:pt x="143" y="270"/>
                    </a:lnTo>
                    <a:lnTo>
                      <a:pt x="145" y="250"/>
                    </a:lnTo>
                    <a:lnTo>
                      <a:pt x="150" y="229"/>
                    </a:lnTo>
                    <a:lnTo>
                      <a:pt x="156" y="207"/>
                    </a:lnTo>
                    <a:lnTo>
                      <a:pt x="164" y="185"/>
                    </a:lnTo>
                    <a:lnTo>
                      <a:pt x="173" y="164"/>
                    </a:lnTo>
                    <a:lnTo>
                      <a:pt x="182" y="142"/>
                    </a:lnTo>
                    <a:lnTo>
                      <a:pt x="192" y="122"/>
                    </a:lnTo>
                    <a:lnTo>
                      <a:pt x="201" y="101"/>
                    </a:lnTo>
                    <a:lnTo>
                      <a:pt x="221" y="66"/>
                    </a:lnTo>
                    <a:lnTo>
                      <a:pt x="237" y="38"/>
                    </a:lnTo>
                    <a:lnTo>
                      <a:pt x="248" y="19"/>
                    </a:lnTo>
                    <a:lnTo>
                      <a:pt x="253" y="12"/>
                    </a:lnTo>
                    <a:lnTo>
                      <a:pt x="290" y="36"/>
                    </a:lnTo>
                    <a:close/>
                    <a:moveTo>
                      <a:pt x="142" y="271"/>
                    </a:moveTo>
                    <a:lnTo>
                      <a:pt x="142" y="276"/>
                    </a:lnTo>
                    <a:lnTo>
                      <a:pt x="143" y="270"/>
                    </a:lnTo>
                    <a:lnTo>
                      <a:pt x="164" y="272"/>
                    </a:lnTo>
                    <a:lnTo>
                      <a:pt x="142" y="271"/>
                    </a:lnTo>
                    <a:close/>
                    <a:moveTo>
                      <a:pt x="186" y="274"/>
                    </a:moveTo>
                    <a:lnTo>
                      <a:pt x="185" y="287"/>
                    </a:lnTo>
                    <a:lnTo>
                      <a:pt x="183" y="301"/>
                    </a:lnTo>
                    <a:lnTo>
                      <a:pt x="181" y="314"/>
                    </a:lnTo>
                    <a:lnTo>
                      <a:pt x="178" y="326"/>
                    </a:lnTo>
                    <a:lnTo>
                      <a:pt x="169" y="352"/>
                    </a:lnTo>
                    <a:lnTo>
                      <a:pt x="160" y="376"/>
                    </a:lnTo>
                    <a:lnTo>
                      <a:pt x="148" y="402"/>
                    </a:lnTo>
                    <a:lnTo>
                      <a:pt x="135" y="428"/>
                    </a:lnTo>
                    <a:lnTo>
                      <a:pt x="120" y="455"/>
                    </a:lnTo>
                    <a:lnTo>
                      <a:pt x="104" y="485"/>
                    </a:lnTo>
                    <a:lnTo>
                      <a:pt x="65" y="463"/>
                    </a:lnTo>
                    <a:lnTo>
                      <a:pt x="80" y="436"/>
                    </a:lnTo>
                    <a:lnTo>
                      <a:pt x="95" y="410"/>
                    </a:lnTo>
                    <a:lnTo>
                      <a:pt x="107" y="386"/>
                    </a:lnTo>
                    <a:lnTo>
                      <a:pt x="118" y="362"/>
                    </a:lnTo>
                    <a:lnTo>
                      <a:pt x="127" y="340"/>
                    </a:lnTo>
                    <a:lnTo>
                      <a:pt x="135" y="317"/>
                    </a:lnTo>
                    <a:lnTo>
                      <a:pt x="137" y="306"/>
                    </a:lnTo>
                    <a:lnTo>
                      <a:pt x="140" y="295"/>
                    </a:lnTo>
                    <a:lnTo>
                      <a:pt x="141" y="282"/>
                    </a:lnTo>
                    <a:lnTo>
                      <a:pt x="142" y="271"/>
                    </a:lnTo>
                    <a:lnTo>
                      <a:pt x="186" y="274"/>
                    </a:lnTo>
                    <a:close/>
                    <a:moveTo>
                      <a:pt x="104" y="485"/>
                    </a:moveTo>
                    <a:lnTo>
                      <a:pt x="90" y="510"/>
                    </a:lnTo>
                    <a:lnTo>
                      <a:pt x="74" y="537"/>
                    </a:lnTo>
                    <a:lnTo>
                      <a:pt x="59" y="566"/>
                    </a:lnTo>
                    <a:lnTo>
                      <a:pt x="43" y="596"/>
                    </a:lnTo>
                    <a:lnTo>
                      <a:pt x="4" y="577"/>
                    </a:lnTo>
                    <a:lnTo>
                      <a:pt x="21" y="545"/>
                    </a:lnTo>
                    <a:lnTo>
                      <a:pt x="36" y="516"/>
                    </a:lnTo>
                    <a:lnTo>
                      <a:pt x="52" y="488"/>
                    </a:lnTo>
                    <a:lnTo>
                      <a:pt x="65" y="463"/>
                    </a:lnTo>
                    <a:lnTo>
                      <a:pt x="104" y="485"/>
                    </a:lnTo>
                    <a:close/>
                    <a:moveTo>
                      <a:pt x="43" y="596"/>
                    </a:moveTo>
                    <a:lnTo>
                      <a:pt x="41" y="601"/>
                    </a:lnTo>
                    <a:lnTo>
                      <a:pt x="39" y="604"/>
                    </a:lnTo>
                    <a:lnTo>
                      <a:pt x="36" y="607"/>
                    </a:lnTo>
                    <a:lnTo>
                      <a:pt x="33" y="609"/>
                    </a:lnTo>
                    <a:lnTo>
                      <a:pt x="30" y="611"/>
                    </a:lnTo>
                    <a:lnTo>
                      <a:pt x="25" y="611"/>
                    </a:lnTo>
                    <a:lnTo>
                      <a:pt x="20" y="610"/>
                    </a:lnTo>
                    <a:lnTo>
                      <a:pt x="14" y="607"/>
                    </a:lnTo>
                    <a:lnTo>
                      <a:pt x="8" y="603"/>
                    </a:lnTo>
                    <a:lnTo>
                      <a:pt x="3" y="600"/>
                    </a:lnTo>
                    <a:lnTo>
                      <a:pt x="1" y="595"/>
                    </a:lnTo>
                    <a:lnTo>
                      <a:pt x="0" y="591"/>
                    </a:lnTo>
                    <a:lnTo>
                      <a:pt x="0" y="588"/>
                    </a:lnTo>
                    <a:lnTo>
                      <a:pt x="1" y="584"/>
                    </a:lnTo>
                    <a:lnTo>
                      <a:pt x="2" y="581"/>
                    </a:lnTo>
                    <a:lnTo>
                      <a:pt x="4" y="577"/>
                    </a:lnTo>
                    <a:lnTo>
                      <a:pt x="43" y="596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40" name="Freeform 837">
                <a:extLst>
                  <a:ext uri="{FF2B5EF4-FFF2-40B4-BE49-F238E27FC236}">
                    <a16:creationId xmlns:a16="http://schemas.microsoft.com/office/drawing/2014/main" id="{9EF4D8AA-F1D6-400E-9FCA-D6A605A39EE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35" y="1657"/>
                <a:ext cx="21" cy="26"/>
              </a:xfrm>
              <a:custGeom>
                <a:avLst/>
                <a:gdLst>
                  <a:gd name="T0" fmla="*/ 1 w 386"/>
                  <a:gd name="T1" fmla="*/ 0 h 483"/>
                  <a:gd name="T2" fmla="*/ 1 w 386"/>
                  <a:gd name="T3" fmla="*/ 0 h 483"/>
                  <a:gd name="T4" fmla="*/ 1 w 386"/>
                  <a:gd name="T5" fmla="*/ 0 h 483"/>
                  <a:gd name="T6" fmla="*/ 1 w 386"/>
                  <a:gd name="T7" fmla="*/ 0 h 483"/>
                  <a:gd name="T8" fmla="*/ 1 w 386"/>
                  <a:gd name="T9" fmla="*/ 0 h 483"/>
                  <a:gd name="T10" fmla="*/ 1 w 386"/>
                  <a:gd name="T11" fmla="*/ 0 h 483"/>
                  <a:gd name="T12" fmla="*/ 1 w 386"/>
                  <a:gd name="T13" fmla="*/ 0 h 483"/>
                  <a:gd name="T14" fmla="*/ 1 w 386"/>
                  <a:gd name="T15" fmla="*/ 0 h 483"/>
                  <a:gd name="T16" fmla="*/ 1 w 386"/>
                  <a:gd name="T17" fmla="*/ 0 h 483"/>
                  <a:gd name="T18" fmla="*/ 1 w 386"/>
                  <a:gd name="T19" fmla="*/ 0 h 483"/>
                  <a:gd name="T20" fmla="*/ 1 w 386"/>
                  <a:gd name="T21" fmla="*/ 0 h 483"/>
                  <a:gd name="T22" fmla="*/ 1 w 386"/>
                  <a:gd name="T23" fmla="*/ 1 h 483"/>
                  <a:gd name="T24" fmla="*/ 1 w 386"/>
                  <a:gd name="T25" fmla="*/ 1 h 483"/>
                  <a:gd name="T26" fmla="*/ 1 w 386"/>
                  <a:gd name="T27" fmla="*/ 1 h 483"/>
                  <a:gd name="T28" fmla="*/ 1 w 386"/>
                  <a:gd name="T29" fmla="*/ 1 h 483"/>
                  <a:gd name="T30" fmla="*/ 1 w 386"/>
                  <a:gd name="T31" fmla="*/ 0 h 483"/>
                  <a:gd name="T32" fmla="*/ 1 w 386"/>
                  <a:gd name="T33" fmla="*/ 0 h 483"/>
                  <a:gd name="T34" fmla="*/ 1 w 386"/>
                  <a:gd name="T35" fmla="*/ 0 h 483"/>
                  <a:gd name="T36" fmla="*/ 1 w 386"/>
                  <a:gd name="T37" fmla="*/ 1 h 483"/>
                  <a:gd name="T38" fmla="*/ 1 w 386"/>
                  <a:gd name="T39" fmla="*/ 1 h 483"/>
                  <a:gd name="T40" fmla="*/ 1 w 386"/>
                  <a:gd name="T41" fmla="*/ 1 h 483"/>
                  <a:gd name="T42" fmla="*/ 0 w 386"/>
                  <a:gd name="T43" fmla="*/ 1 h 483"/>
                  <a:gd name="T44" fmla="*/ 1 w 386"/>
                  <a:gd name="T45" fmla="*/ 1 h 483"/>
                  <a:gd name="T46" fmla="*/ 0 w 386"/>
                  <a:gd name="T47" fmla="*/ 1 h 483"/>
                  <a:gd name="T48" fmla="*/ 0 w 386"/>
                  <a:gd name="T49" fmla="*/ 1 h 483"/>
                  <a:gd name="T50" fmla="*/ 0 w 386"/>
                  <a:gd name="T51" fmla="*/ 1 h 483"/>
                  <a:gd name="T52" fmla="*/ 0 w 386"/>
                  <a:gd name="T53" fmla="*/ 0 h 483"/>
                  <a:gd name="T54" fmla="*/ 0 w 386"/>
                  <a:gd name="T55" fmla="*/ 1 h 483"/>
                  <a:gd name="T56" fmla="*/ 0 w 386"/>
                  <a:gd name="T57" fmla="*/ 0 h 483"/>
                  <a:gd name="T58" fmla="*/ 0 w 386"/>
                  <a:gd name="T59" fmla="*/ 0 h 483"/>
                  <a:gd name="T60" fmla="*/ 0 w 386"/>
                  <a:gd name="T61" fmla="*/ 0 h 483"/>
                  <a:gd name="T62" fmla="*/ 0 w 386"/>
                  <a:gd name="T63" fmla="*/ 0 h 483"/>
                  <a:gd name="T64" fmla="*/ 0 w 386"/>
                  <a:gd name="T65" fmla="*/ 0 h 483"/>
                  <a:gd name="T66" fmla="*/ 0 w 386"/>
                  <a:gd name="T67" fmla="*/ 0 h 483"/>
                  <a:gd name="T68" fmla="*/ 0 w 386"/>
                  <a:gd name="T69" fmla="*/ 0 h 483"/>
                  <a:gd name="T70" fmla="*/ 0 w 386"/>
                  <a:gd name="T71" fmla="*/ 0 h 483"/>
                  <a:gd name="T72" fmla="*/ 0 w 386"/>
                  <a:gd name="T73" fmla="*/ 0 h 48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86" h="483">
                    <a:moveTo>
                      <a:pt x="342" y="15"/>
                    </a:moveTo>
                    <a:lnTo>
                      <a:pt x="344" y="10"/>
                    </a:lnTo>
                    <a:lnTo>
                      <a:pt x="346" y="7"/>
                    </a:lnTo>
                    <a:lnTo>
                      <a:pt x="348" y="4"/>
                    </a:lnTo>
                    <a:lnTo>
                      <a:pt x="351" y="1"/>
                    </a:lnTo>
                    <a:lnTo>
                      <a:pt x="354" y="0"/>
                    </a:lnTo>
                    <a:lnTo>
                      <a:pt x="359" y="0"/>
                    </a:lnTo>
                    <a:lnTo>
                      <a:pt x="364" y="1"/>
                    </a:lnTo>
                    <a:lnTo>
                      <a:pt x="371" y="3"/>
                    </a:lnTo>
                    <a:lnTo>
                      <a:pt x="378" y="7"/>
                    </a:lnTo>
                    <a:lnTo>
                      <a:pt x="382" y="10"/>
                    </a:lnTo>
                    <a:lnTo>
                      <a:pt x="385" y="15"/>
                    </a:lnTo>
                    <a:lnTo>
                      <a:pt x="386" y="18"/>
                    </a:lnTo>
                    <a:lnTo>
                      <a:pt x="386" y="22"/>
                    </a:lnTo>
                    <a:lnTo>
                      <a:pt x="385" y="25"/>
                    </a:lnTo>
                    <a:lnTo>
                      <a:pt x="384" y="29"/>
                    </a:lnTo>
                    <a:lnTo>
                      <a:pt x="382" y="33"/>
                    </a:lnTo>
                    <a:lnTo>
                      <a:pt x="342" y="15"/>
                    </a:lnTo>
                    <a:close/>
                    <a:moveTo>
                      <a:pt x="382" y="33"/>
                    </a:moveTo>
                    <a:lnTo>
                      <a:pt x="378" y="41"/>
                    </a:lnTo>
                    <a:lnTo>
                      <a:pt x="367" y="65"/>
                    </a:lnTo>
                    <a:lnTo>
                      <a:pt x="351" y="99"/>
                    </a:lnTo>
                    <a:lnTo>
                      <a:pt x="331" y="142"/>
                    </a:lnTo>
                    <a:lnTo>
                      <a:pt x="310" y="188"/>
                    </a:lnTo>
                    <a:lnTo>
                      <a:pt x="288" y="235"/>
                    </a:lnTo>
                    <a:lnTo>
                      <a:pt x="268" y="279"/>
                    </a:lnTo>
                    <a:lnTo>
                      <a:pt x="251" y="314"/>
                    </a:lnTo>
                    <a:lnTo>
                      <a:pt x="211" y="295"/>
                    </a:lnTo>
                    <a:lnTo>
                      <a:pt x="228" y="259"/>
                    </a:lnTo>
                    <a:lnTo>
                      <a:pt x="249" y="216"/>
                    </a:lnTo>
                    <a:lnTo>
                      <a:pt x="270" y="170"/>
                    </a:lnTo>
                    <a:lnTo>
                      <a:pt x="292" y="124"/>
                    </a:lnTo>
                    <a:lnTo>
                      <a:pt x="311" y="82"/>
                    </a:lnTo>
                    <a:lnTo>
                      <a:pt x="327" y="46"/>
                    </a:lnTo>
                    <a:lnTo>
                      <a:pt x="338" y="23"/>
                    </a:lnTo>
                    <a:lnTo>
                      <a:pt x="342" y="15"/>
                    </a:lnTo>
                    <a:lnTo>
                      <a:pt x="382" y="33"/>
                    </a:lnTo>
                    <a:close/>
                    <a:moveTo>
                      <a:pt x="251" y="314"/>
                    </a:moveTo>
                    <a:lnTo>
                      <a:pt x="250" y="315"/>
                    </a:lnTo>
                    <a:lnTo>
                      <a:pt x="249" y="317"/>
                    </a:lnTo>
                    <a:lnTo>
                      <a:pt x="231" y="305"/>
                    </a:lnTo>
                    <a:lnTo>
                      <a:pt x="251" y="314"/>
                    </a:lnTo>
                    <a:close/>
                    <a:moveTo>
                      <a:pt x="249" y="317"/>
                    </a:moveTo>
                    <a:lnTo>
                      <a:pt x="158" y="448"/>
                    </a:lnTo>
                    <a:lnTo>
                      <a:pt x="122" y="424"/>
                    </a:lnTo>
                    <a:lnTo>
                      <a:pt x="213" y="293"/>
                    </a:lnTo>
                    <a:lnTo>
                      <a:pt x="249" y="317"/>
                    </a:lnTo>
                    <a:close/>
                    <a:moveTo>
                      <a:pt x="158" y="448"/>
                    </a:moveTo>
                    <a:lnTo>
                      <a:pt x="134" y="483"/>
                    </a:lnTo>
                    <a:lnTo>
                      <a:pt x="120" y="443"/>
                    </a:lnTo>
                    <a:lnTo>
                      <a:pt x="140" y="436"/>
                    </a:lnTo>
                    <a:lnTo>
                      <a:pt x="158" y="448"/>
                    </a:lnTo>
                    <a:close/>
                    <a:moveTo>
                      <a:pt x="120" y="443"/>
                    </a:moveTo>
                    <a:lnTo>
                      <a:pt x="3" y="112"/>
                    </a:lnTo>
                    <a:lnTo>
                      <a:pt x="44" y="97"/>
                    </a:lnTo>
                    <a:lnTo>
                      <a:pt x="161" y="429"/>
                    </a:lnTo>
                    <a:lnTo>
                      <a:pt x="120" y="443"/>
                    </a:lnTo>
                    <a:close/>
                    <a:moveTo>
                      <a:pt x="3" y="112"/>
                    </a:moveTo>
                    <a:lnTo>
                      <a:pt x="1" y="108"/>
                    </a:lnTo>
                    <a:lnTo>
                      <a:pt x="0" y="104"/>
                    </a:lnTo>
                    <a:lnTo>
                      <a:pt x="0" y="100"/>
                    </a:lnTo>
                    <a:lnTo>
                      <a:pt x="0" y="96"/>
                    </a:lnTo>
                    <a:lnTo>
                      <a:pt x="2" y="93"/>
                    </a:lnTo>
                    <a:lnTo>
                      <a:pt x="5" y="90"/>
                    </a:lnTo>
                    <a:lnTo>
                      <a:pt x="9" y="86"/>
                    </a:lnTo>
                    <a:lnTo>
                      <a:pt x="16" y="84"/>
                    </a:lnTo>
                    <a:lnTo>
                      <a:pt x="22" y="82"/>
                    </a:lnTo>
                    <a:lnTo>
                      <a:pt x="28" y="81"/>
                    </a:lnTo>
                    <a:lnTo>
                      <a:pt x="33" y="82"/>
                    </a:lnTo>
                    <a:lnTo>
                      <a:pt x="37" y="84"/>
                    </a:lnTo>
                    <a:lnTo>
                      <a:pt x="39" y="86"/>
                    </a:lnTo>
                    <a:lnTo>
                      <a:pt x="41" y="89"/>
                    </a:lnTo>
                    <a:lnTo>
                      <a:pt x="43" y="93"/>
                    </a:lnTo>
                    <a:lnTo>
                      <a:pt x="44" y="97"/>
                    </a:lnTo>
                    <a:lnTo>
                      <a:pt x="3" y="112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41" name="Freeform 838">
                <a:extLst>
                  <a:ext uri="{FF2B5EF4-FFF2-40B4-BE49-F238E27FC236}">
                    <a16:creationId xmlns:a16="http://schemas.microsoft.com/office/drawing/2014/main" id="{A89D54B2-163C-4BF8-939E-175E0F7F89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65" y="1647"/>
                <a:ext cx="15" cy="18"/>
              </a:xfrm>
              <a:custGeom>
                <a:avLst/>
                <a:gdLst>
                  <a:gd name="T0" fmla="*/ 0 w 278"/>
                  <a:gd name="T1" fmla="*/ 0 h 331"/>
                  <a:gd name="T2" fmla="*/ 0 w 278"/>
                  <a:gd name="T3" fmla="*/ 0 h 331"/>
                  <a:gd name="T4" fmla="*/ 0 w 278"/>
                  <a:gd name="T5" fmla="*/ 0 h 331"/>
                  <a:gd name="T6" fmla="*/ 0 w 278"/>
                  <a:gd name="T7" fmla="*/ 0 h 331"/>
                  <a:gd name="T8" fmla="*/ 0 w 278"/>
                  <a:gd name="T9" fmla="*/ 0 h 331"/>
                  <a:gd name="T10" fmla="*/ 0 w 278"/>
                  <a:gd name="T11" fmla="*/ 0 h 331"/>
                  <a:gd name="T12" fmla="*/ 0 w 278"/>
                  <a:gd name="T13" fmla="*/ 0 h 331"/>
                  <a:gd name="T14" fmla="*/ 0 w 278"/>
                  <a:gd name="T15" fmla="*/ 0 h 331"/>
                  <a:gd name="T16" fmla="*/ 0 w 278"/>
                  <a:gd name="T17" fmla="*/ 0 h 331"/>
                  <a:gd name="T18" fmla="*/ 0 w 278"/>
                  <a:gd name="T19" fmla="*/ 0 h 331"/>
                  <a:gd name="T20" fmla="*/ 0 w 278"/>
                  <a:gd name="T21" fmla="*/ 0 h 331"/>
                  <a:gd name="T22" fmla="*/ 0 w 278"/>
                  <a:gd name="T23" fmla="*/ 0 h 331"/>
                  <a:gd name="T24" fmla="*/ 0 w 278"/>
                  <a:gd name="T25" fmla="*/ 0 h 331"/>
                  <a:gd name="T26" fmla="*/ 0 w 278"/>
                  <a:gd name="T27" fmla="*/ 0 h 331"/>
                  <a:gd name="T28" fmla="*/ 0 w 278"/>
                  <a:gd name="T29" fmla="*/ 0 h 331"/>
                  <a:gd name="T30" fmla="*/ 0 w 278"/>
                  <a:gd name="T31" fmla="*/ 0 h 331"/>
                  <a:gd name="T32" fmla="*/ 0 w 278"/>
                  <a:gd name="T33" fmla="*/ 0 h 331"/>
                  <a:gd name="T34" fmla="*/ 0 w 278"/>
                  <a:gd name="T35" fmla="*/ 0 h 331"/>
                  <a:gd name="T36" fmla="*/ 0 w 278"/>
                  <a:gd name="T37" fmla="*/ 0 h 331"/>
                  <a:gd name="T38" fmla="*/ 0 w 278"/>
                  <a:gd name="T39" fmla="*/ 0 h 331"/>
                  <a:gd name="T40" fmla="*/ 0 w 278"/>
                  <a:gd name="T41" fmla="*/ 0 h 331"/>
                  <a:gd name="T42" fmla="*/ 1 w 278"/>
                  <a:gd name="T43" fmla="*/ 1 h 331"/>
                  <a:gd name="T44" fmla="*/ 1 w 278"/>
                  <a:gd name="T45" fmla="*/ 1 h 331"/>
                  <a:gd name="T46" fmla="*/ 1 w 278"/>
                  <a:gd name="T47" fmla="*/ 1 h 331"/>
                  <a:gd name="T48" fmla="*/ 1 w 278"/>
                  <a:gd name="T49" fmla="*/ 1 h 331"/>
                  <a:gd name="T50" fmla="*/ 1 w 278"/>
                  <a:gd name="T51" fmla="*/ 1 h 331"/>
                  <a:gd name="T52" fmla="*/ 0 w 278"/>
                  <a:gd name="T53" fmla="*/ 1 h 331"/>
                  <a:gd name="T54" fmla="*/ 0 w 278"/>
                  <a:gd name="T55" fmla="*/ 1 h 331"/>
                  <a:gd name="T56" fmla="*/ 0 w 278"/>
                  <a:gd name="T57" fmla="*/ 1 h 331"/>
                  <a:gd name="T58" fmla="*/ 0 w 278"/>
                  <a:gd name="T59" fmla="*/ 1 h 331"/>
                  <a:gd name="T60" fmla="*/ 0 w 278"/>
                  <a:gd name="T61" fmla="*/ 0 h 331"/>
                  <a:gd name="T62" fmla="*/ 1 w 278"/>
                  <a:gd name="T63" fmla="*/ 1 h 331"/>
                  <a:gd name="T64" fmla="*/ 1 w 278"/>
                  <a:gd name="T65" fmla="*/ 1 h 331"/>
                  <a:gd name="T66" fmla="*/ 0 w 278"/>
                  <a:gd name="T67" fmla="*/ 1 h 331"/>
                  <a:gd name="T68" fmla="*/ 1 w 278"/>
                  <a:gd name="T69" fmla="*/ 0 h 331"/>
                  <a:gd name="T70" fmla="*/ 0 w 278"/>
                  <a:gd name="T71" fmla="*/ 1 h 331"/>
                  <a:gd name="T72" fmla="*/ 1 w 278"/>
                  <a:gd name="T73" fmla="*/ 0 h 331"/>
                  <a:gd name="T74" fmla="*/ 1 w 278"/>
                  <a:gd name="T75" fmla="*/ 0 h 331"/>
                  <a:gd name="T76" fmla="*/ 1 w 278"/>
                  <a:gd name="T77" fmla="*/ 0 h 331"/>
                  <a:gd name="T78" fmla="*/ 1 w 278"/>
                  <a:gd name="T79" fmla="*/ 0 h 331"/>
                  <a:gd name="T80" fmla="*/ 1 w 278"/>
                  <a:gd name="T81" fmla="*/ 0 h 331"/>
                  <a:gd name="T82" fmla="*/ 1 w 278"/>
                  <a:gd name="T83" fmla="*/ 0 h 331"/>
                  <a:gd name="T84" fmla="*/ 1 w 278"/>
                  <a:gd name="T85" fmla="*/ 0 h 331"/>
                  <a:gd name="T86" fmla="*/ 1 w 278"/>
                  <a:gd name="T87" fmla="*/ 0 h 331"/>
                  <a:gd name="T88" fmla="*/ 1 w 278"/>
                  <a:gd name="T89" fmla="*/ 0 h 33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78" h="331">
                    <a:moveTo>
                      <a:pt x="3" y="32"/>
                    </a:moveTo>
                    <a:lnTo>
                      <a:pt x="1" y="27"/>
                    </a:lnTo>
                    <a:lnTo>
                      <a:pt x="0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4" y="9"/>
                    </a:lnTo>
                    <a:lnTo>
                      <a:pt x="9" y="6"/>
                    </a:lnTo>
                    <a:lnTo>
                      <a:pt x="15" y="3"/>
                    </a:lnTo>
                    <a:lnTo>
                      <a:pt x="22" y="1"/>
                    </a:lnTo>
                    <a:lnTo>
                      <a:pt x="27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38" y="5"/>
                    </a:lnTo>
                    <a:lnTo>
                      <a:pt x="40" y="8"/>
                    </a:lnTo>
                    <a:lnTo>
                      <a:pt x="42" y="12"/>
                    </a:lnTo>
                    <a:lnTo>
                      <a:pt x="44" y="16"/>
                    </a:lnTo>
                    <a:lnTo>
                      <a:pt x="3" y="32"/>
                    </a:lnTo>
                    <a:close/>
                    <a:moveTo>
                      <a:pt x="44" y="16"/>
                    </a:moveTo>
                    <a:lnTo>
                      <a:pt x="49" y="28"/>
                    </a:lnTo>
                    <a:lnTo>
                      <a:pt x="65" y="59"/>
                    </a:lnTo>
                    <a:lnTo>
                      <a:pt x="78" y="79"/>
                    </a:lnTo>
                    <a:lnTo>
                      <a:pt x="94" y="99"/>
                    </a:lnTo>
                    <a:lnTo>
                      <a:pt x="102" y="109"/>
                    </a:lnTo>
                    <a:lnTo>
                      <a:pt x="112" y="119"/>
                    </a:lnTo>
                    <a:lnTo>
                      <a:pt x="123" y="128"/>
                    </a:lnTo>
                    <a:lnTo>
                      <a:pt x="134" y="137"/>
                    </a:lnTo>
                    <a:lnTo>
                      <a:pt x="107" y="172"/>
                    </a:lnTo>
                    <a:lnTo>
                      <a:pt x="95" y="162"/>
                    </a:lnTo>
                    <a:lnTo>
                      <a:pt x="83" y="150"/>
                    </a:lnTo>
                    <a:lnTo>
                      <a:pt x="71" y="139"/>
                    </a:lnTo>
                    <a:lnTo>
                      <a:pt x="61" y="128"/>
                    </a:lnTo>
                    <a:lnTo>
                      <a:pt x="51" y="115"/>
                    </a:lnTo>
                    <a:lnTo>
                      <a:pt x="43" y="104"/>
                    </a:lnTo>
                    <a:lnTo>
                      <a:pt x="35" y="93"/>
                    </a:lnTo>
                    <a:lnTo>
                      <a:pt x="28" y="82"/>
                    </a:lnTo>
                    <a:lnTo>
                      <a:pt x="9" y="46"/>
                    </a:lnTo>
                    <a:lnTo>
                      <a:pt x="3" y="32"/>
                    </a:lnTo>
                    <a:lnTo>
                      <a:pt x="44" y="16"/>
                    </a:lnTo>
                    <a:close/>
                    <a:moveTo>
                      <a:pt x="134" y="137"/>
                    </a:moveTo>
                    <a:lnTo>
                      <a:pt x="147" y="147"/>
                    </a:lnTo>
                    <a:lnTo>
                      <a:pt x="158" y="158"/>
                    </a:lnTo>
                    <a:lnTo>
                      <a:pt x="169" y="169"/>
                    </a:lnTo>
                    <a:lnTo>
                      <a:pt x="178" y="179"/>
                    </a:lnTo>
                    <a:lnTo>
                      <a:pt x="186" y="188"/>
                    </a:lnTo>
                    <a:lnTo>
                      <a:pt x="192" y="197"/>
                    </a:lnTo>
                    <a:lnTo>
                      <a:pt x="198" y="207"/>
                    </a:lnTo>
                    <a:lnTo>
                      <a:pt x="202" y="215"/>
                    </a:lnTo>
                    <a:lnTo>
                      <a:pt x="210" y="230"/>
                    </a:lnTo>
                    <a:lnTo>
                      <a:pt x="214" y="241"/>
                    </a:lnTo>
                    <a:lnTo>
                      <a:pt x="216" y="248"/>
                    </a:lnTo>
                    <a:lnTo>
                      <a:pt x="216" y="252"/>
                    </a:lnTo>
                    <a:lnTo>
                      <a:pt x="173" y="259"/>
                    </a:lnTo>
                    <a:lnTo>
                      <a:pt x="171" y="252"/>
                    </a:lnTo>
                    <a:lnTo>
                      <a:pt x="163" y="232"/>
                    </a:lnTo>
                    <a:lnTo>
                      <a:pt x="154" y="219"/>
                    </a:lnTo>
                    <a:lnTo>
                      <a:pt x="143" y="204"/>
                    </a:lnTo>
                    <a:lnTo>
                      <a:pt x="136" y="196"/>
                    </a:lnTo>
                    <a:lnTo>
                      <a:pt x="128" y="189"/>
                    </a:lnTo>
                    <a:lnTo>
                      <a:pt x="118" y="181"/>
                    </a:lnTo>
                    <a:lnTo>
                      <a:pt x="107" y="172"/>
                    </a:lnTo>
                    <a:lnTo>
                      <a:pt x="134" y="137"/>
                    </a:lnTo>
                    <a:close/>
                    <a:moveTo>
                      <a:pt x="215" y="264"/>
                    </a:moveTo>
                    <a:lnTo>
                      <a:pt x="186" y="331"/>
                    </a:lnTo>
                    <a:lnTo>
                      <a:pt x="173" y="259"/>
                    </a:lnTo>
                    <a:lnTo>
                      <a:pt x="194" y="255"/>
                    </a:lnTo>
                    <a:lnTo>
                      <a:pt x="215" y="264"/>
                    </a:lnTo>
                    <a:close/>
                    <a:moveTo>
                      <a:pt x="175" y="246"/>
                    </a:moveTo>
                    <a:lnTo>
                      <a:pt x="234" y="105"/>
                    </a:lnTo>
                    <a:lnTo>
                      <a:pt x="274" y="123"/>
                    </a:lnTo>
                    <a:lnTo>
                      <a:pt x="215" y="264"/>
                    </a:lnTo>
                    <a:lnTo>
                      <a:pt x="175" y="246"/>
                    </a:lnTo>
                    <a:close/>
                    <a:moveTo>
                      <a:pt x="234" y="105"/>
                    </a:moveTo>
                    <a:lnTo>
                      <a:pt x="236" y="102"/>
                    </a:lnTo>
                    <a:lnTo>
                      <a:pt x="237" y="98"/>
                    </a:lnTo>
                    <a:lnTo>
                      <a:pt x="239" y="95"/>
                    </a:lnTo>
                    <a:lnTo>
                      <a:pt x="242" y="93"/>
                    </a:lnTo>
                    <a:lnTo>
                      <a:pt x="246" y="91"/>
                    </a:lnTo>
                    <a:lnTo>
                      <a:pt x="251" y="91"/>
                    </a:lnTo>
                    <a:lnTo>
                      <a:pt x="256" y="92"/>
                    </a:lnTo>
                    <a:lnTo>
                      <a:pt x="263" y="94"/>
                    </a:lnTo>
                    <a:lnTo>
                      <a:pt x="269" y="97"/>
                    </a:lnTo>
                    <a:lnTo>
                      <a:pt x="274" y="100"/>
                    </a:lnTo>
                    <a:lnTo>
                      <a:pt x="276" y="104"/>
                    </a:lnTo>
                    <a:lnTo>
                      <a:pt x="278" y="107"/>
                    </a:lnTo>
                    <a:lnTo>
                      <a:pt x="278" y="111"/>
                    </a:lnTo>
                    <a:lnTo>
                      <a:pt x="277" y="115"/>
                    </a:lnTo>
                    <a:lnTo>
                      <a:pt x="276" y="119"/>
                    </a:lnTo>
                    <a:lnTo>
                      <a:pt x="274" y="123"/>
                    </a:lnTo>
                    <a:lnTo>
                      <a:pt x="234" y="105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42" name="Freeform 839">
                <a:extLst>
                  <a:ext uri="{FF2B5EF4-FFF2-40B4-BE49-F238E27FC236}">
                    <a16:creationId xmlns:a16="http://schemas.microsoft.com/office/drawing/2014/main" id="{D3F6BB6F-4588-4016-9296-37AE4F8DCC7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95" y="1627"/>
                <a:ext cx="9" cy="21"/>
              </a:xfrm>
              <a:custGeom>
                <a:avLst/>
                <a:gdLst>
                  <a:gd name="T0" fmla="*/ 0 w 171"/>
                  <a:gd name="T1" fmla="*/ 0 h 391"/>
                  <a:gd name="T2" fmla="*/ 0 w 171"/>
                  <a:gd name="T3" fmla="*/ 0 h 391"/>
                  <a:gd name="T4" fmla="*/ 0 w 171"/>
                  <a:gd name="T5" fmla="*/ 0 h 391"/>
                  <a:gd name="T6" fmla="*/ 0 w 171"/>
                  <a:gd name="T7" fmla="*/ 0 h 391"/>
                  <a:gd name="T8" fmla="*/ 0 w 171"/>
                  <a:gd name="T9" fmla="*/ 0 h 391"/>
                  <a:gd name="T10" fmla="*/ 0 w 171"/>
                  <a:gd name="T11" fmla="*/ 0 h 391"/>
                  <a:gd name="T12" fmla="*/ 0 w 171"/>
                  <a:gd name="T13" fmla="*/ 0 h 391"/>
                  <a:gd name="T14" fmla="*/ 0 w 171"/>
                  <a:gd name="T15" fmla="*/ 0 h 391"/>
                  <a:gd name="T16" fmla="*/ 0 w 171"/>
                  <a:gd name="T17" fmla="*/ 0 h 391"/>
                  <a:gd name="T18" fmla="*/ 0 w 171"/>
                  <a:gd name="T19" fmla="*/ 0 h 391"/>
                  <a:gd name="T20" fmla="*/ 0 w 171"/>
                  <a:gd name="T21" fmla="*/ 0 h 391"/>
                  <a:gd name="T22" fmla="*/ 0 w 171"/>
                  <a:gd name="T23" fmla="*/ 0 h 391"/>
                  <a:gd name="T24" fmla="*/ 0 w 171"/>
                  <a:gd name="T25" fmla="*/ 0 h 391"/>
                  <a:gd name="T26" fmla="*/ 0 w 171"/>
                  <a:gd name="T27" fmla="*/ 0 h 391"/>
                  <a:gd name="T28" fmla="*/ 0 w 171"/>
                  <a:gd name="T29" fmla="*/ 1 h 391"/>
                  <a:gd name="T30" fmla="*/ 0 w 171"/>
                  <a:gd name="T31" fmla="*/ 1 h 391"/>
                  <a:gd name="T32" fmla="*/ 0 w 171"/>
                  <a:gd name="T33" fmla="*/ 0 h 391"/>
                  <a:gd name="T34" fmla="*/ 0 w 171"/>
                  <a:gd name="T35" fmla="*/ 0 h 391"/>
                  <a:gd name="T36" fmla="*/ 0 w 171"/>
                  <a:gd name="T37" fmla="*/ 0 h 391"/>
                  <a:gd name="T38" fmla="*/ 0 w 171"/>
                  <a:gd name="T39" fmla="*/ 0 h 391"/>
                  <a:gd name="T40" fmla="*/ 0 w 171"/>
                  <a:gd name="T41" fmla="*/ 0 h 391"/>
                  <a:gd name="T42" fmla="*/ 0 w 171"/>
                  <a:gd name="T43" fmla="*/ 0 h 391"/>
                  <a:gd name="T44" fmla="*/ 0 w 171"/>
                  <a:gd name="T45" fmla="*/ 1 h 391"/>
                  <a:gd name="T46" fmla="*/ 0 w 171"/>
                  <a:gd name="T47" fmla="*/ 1 h 391"/>
                  <a:gd name="T48" fmla="*/ 0 w 171"/>
                  <a:gd name="T49" fmla="*/ 1 h 391"/>
                  <a:gd name="T50" fmla="*/ 0 w 171"/>
                  <a:gd name="T51" fmla="*/ 1 h 391"/>
                  <a:gd name="T52" fmla="*/ 0 w 171"/>
                  <a:gd name="T53" fmla="*/ 1 h 391"/>
                  <a:gd name="T54" fmla="*/ 0 w 171"/>
                  <a:gd name="T55" fmla="*/ 1 h 391"/>
                  <a:gd name="T56" fmla="*/ 0 w 171"/>
                  <a:gd name="T57" fmla="*/ 1 h 391"/>
                  <a:gd name="T58" fmla="*/ 0 w 171"/>
                  <a:gd name="T59" fmla="*/ 1 h 391"/>
                  <a:gd name="T60" fmla="*/ 0 w 171"/>
                  <a:gd name="T61" fmla="*/ 1 h 391"/>
                  <a:gd name="T62" fmla="*/ 0 w 171"/>
                  <a:gd name="T63" fmla="*/ 1 h 391"/>
                  <a:gd name="T64" fmla="*/ 0 w 171"/>
                  <a:gd name="T65" fmla="*/ 1 h 391"/>
                  <a:gd name="T66" fmla="*/ 0 w 171"/>
                  <a:gd name="T67" fmla="*/ 1 h 391"/>
                  <a:gd name="T68" fmla="*/ 0 w 171"/>
                  <a:gd name="T69" fmla="*/ 1 h 391"/>
                  <a:gd name="T70" fmla="*/ 0 w 171"/>
                  <a:gd name="T71" fmla="*/ 1 h 391"/>
                  <a:gd name="T72" fmla="*/ 0 w 171"/>
                  <a:gd name="T73" fmla="*/ 1 h 391"/>
                  <a:gd name="T74" fmla="*/ 0 w 171"/>
                  <a:gd name="T75" fmla="*/ 1 h 391"/>
                  <a:gd name="T76" fmla="*/ 0 w 171"/>
                  <a:gd name="T77" fmla="*/ 1 h 391"/>
                  <a:gd name="T78" fmla="*/ 0 w 171"/>
                  <a:gd name="T79" fmla="*/ 1 h 391"/>
                  <a:gd name="T80" fmla="*/ 0 w 171"/>
                  <a:gd name="T81" fmla="*/ 1 h 391"/>
                  <a:gd name="T82" fmla="*/ 0 w 171"/>
                  <a:gd name="T83" fmla="*/ 1 h 391"/>
                  <a:gd name="T84" fmla="*/ 0 w 171"/>
                  <a:gd name="T85" fmla="*/ 1 h 39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1" h="391">
                    <a:moveTo>
                      <a:pt x="126" y="25"/>
                    </a:moveTo>
                    <a:lnTo>
                      <a:pt x="126" y="21"/>
                    </a:lnTo>
                    <a:lnTo>
                      <a:pt x="125" y="17"/>
                    </a:lnTo>
                    <a:lnTo>
                      <a:pt x="126" y="12"/>
                    </a:lnTo>
                    <a:lnTo>
                      <a:pt x="127" y="9"/>
                    </a:lnTo>
                    <a:lnTo>
                      <a:pt x="129" y="6"/>
                    </a:lnTo>
                    <a:lnTo>
                      <a:pt x="133" y="3"/>
                    </a:lnTo>
                    <a:lnTo>
                      <a:pt x="138" y="1"/>
                    </a:lnTo>
                    <a:lnTo>
                      <a:pt x="145" y="0"/>
                    </a:lnTo>
                    <a:lnTo>
                      <a:pt x="153" y="0"/>
                    </a:lnTo>
                    <a:lnTo>
                      <a:pt x="158" y="0"/>
                    </a:lnTo>
                    <a:lnTo>
                      <a:pt x="162" y="2"/>
                    </a:lnTo>
                    <a:lnTo>
                      <a:pt x="165" y="4"/>
                    </a:lnTo>
                    <a:lnTo>
                      <a:pt x="167" y="7"/>
                    </a:lnTo>
                    <a:lnTo>
                      <a:pt x="168" y="11"/>
                    </a:lnTo>
                    <a:lnTo>
                      <a:pt x="169" y="16"/>
                    </a:lnTo>
                    <a:lnTo>
                      <a:pt x="169" y="20"/>
                    </a:lnTo>
                    <a:lnTo>
                      <a:pt x="126" y="25"/>
                    </a:lnTo>
                    <a:close/>
                    <a:moveTo>
                      <a:pt x="169" y="20"/>
                    </a:moveTo>
                    <a:lnTo>
                      <a:pt x="170" y="25"/>
                    </a:lnTo>
                    <a:lnTo>
                      <a:pt x="171" y="40"/>
                    </a:lnTo>
                    <a:lnTo>
                      <a:pt x="171" y="63"/>
                    </a:lnTo>
                    <a:lnTo>
                      <a:pt x="170" y="91"/>
                    </a:lnTo>
                    <a:lnTo>
                      <a:pt x="168" y="107"/>
                    </a:lnTo>
                    <a:lnTo>
                      <a:pt x="165" y="123"/>
                    </a:lnTo>
                    <a:lnTo>
                      <a:pt x="162" y="140"/>
                    </a:lnTo>
                    <a:lnTo>
                      <a:pt x="157" y="158"/>
                    </a:lnTo>
                    <a:lnTo>
                      <a:pt x="152" y="174"/>
                    </a:lnTo>
                    <a:lnTo>
                      <a:pt x="143" y="192"/>
                    </a:lnTo>
                    <a:lnTo>
                      <a:pt x="135" y="208"/>
                    </a:lnTo>
                    <a:lnTo>
                      <a:pt x="125" y="223"/>
                    </a:lnTo>
                    <a:lnTo>
                      <a:pt x="89" y="198"/>
                    </a:lnTo>
                    <a:lnTo>
                      <a:pt x="98" y="184"/>
                    </a:lnTo>
                    <a:lnTo>
                      <a:pt x="106" y="171"/>
                    </a:lnTo>
                    <a:lnTo>
                      <a:pt x="112" y="157"/>
                    </a:lnTo>
                    <a:lnTo>
                      <a:pt x="116" y="142"/>
                    </a:lnTo>
                    <a:lnTo>
                      <a:pt x="120" y="128"/>
                    </a:lnTo>
                    <a:lnTo>
                      <a:pt x="123" y="114"/>
                    </a:lnTo>
                    <a:lnTo>
                      <a:pt x="125" y="99"/>
                    </a:lnTo>
                    <a:lnTo>
                      <a:pt x="126" y="86"/>
                    </a:lnTo>
                    <a:lnTo>
                      <a:pt x="127" y="62"/>
                    </a:lnTo>
                    <a:lnTo>
                      <a:pt x="127" y="42"/>
                    </a:lnTo>
                    <a:lnTo>
                      <a:pt x="126" y="29"/>
                    </a:lnTo>
                    <a:lnTo>
                      <a:pt x="126" y="25"/>
                    </a:lnTo>
                    <a:lnTo>
                      <a:pt x="169" y="20"/>
                    </a:lnTo>
                    <a:close/>
                    <a:moveTo>
                      <a:pt x="125" y="223"/>
                    </a:moveTo>
                    <a:lnTo>
                      <a:pt x="127" y="220"/>
                    </a:lnTo>
                    <a:lnTo>
                      <a:pt x="125" y="223"/>
                    </a:lnTo>
                    <a:lnTo>
                      <a:pt x="108" y="210"/>
                    </a:lnTo>
                    <a:lnTo>
                      <a:pt x="125" y="223"/>
                    </a:lnTo>
                    <a:close/>
                    <a:moveTo>
                      <a:pt x="125" y="223"/>
                    </a:moveTo>
                    <a:lnTo>
                      <a:pt x="106" y="251"/>
                    </a:lnTo>
                    <a:lnTo>
                      <a:pt x="89" y="277"/>
                    </a:lnTo>
                    <a:lnTo>
                      <a:pt x="75" y="303"/>
                    </a:lnTo>
                    <a:lnTo>
                      <a:pt x="64" y="327"/>
                    </a:lnTo>
                    <a:lnTo>
                      <a:pt x="49" y="361"/>
                    </a:lnTo>
                    <a:lnTo>
                      <a:pt x="44" y="375"/>
                    </a:lnTo>
                    <a:lnTo>
                      <a:pt x="3" y="361"/>
                    </a:lnTo>
                    <a:lnTo>
                      <a:pt x="4" y="357"/>
                    </a:lnTo>
                    <a:lnTo>
                      <a:pt x="8" y="346"/>
                    </a:lnTo>
                    <a:lnTo>
                      <a:pt x="14" y="330"/>
                    </a:lnTo>
                    <a:lnTo>
                      <a:pt x="24" y="309"/>
                    </a:lnTo>
                    <a:lnTo>
                      <a:pt x="36" y="284"/>
                    </a:lnTo>
                    <a:lnTo>
                      <a:pt x="51" y="256"/>
                    </a:lnTo>
                    <a:lnTo>
                      <a:pt x="59" y="242"/>
                    </a:lnTo>
                    <a:lnTo>
                      <a:pt x="69" y="227"/>
                    </a:lnTo>
                    <a:lnTo>
                      <a:pt x="79" y="212"/>
                    </a:lnTo>
                    <a:lnTo>
                      <a:pt x="89" y="198"/>
                    </a:lnTo>
                    <a:lnTo>
                      <a:pt x="125" y="223"/>
                    </a:lnTo>
                    <a:close/>
                    <a:moveTo>
                      <a:pt x="44" y="375"/>
                    </a:moveTo>
                    <a:lnTo>
                      <a:pt x="43" y="378"/>
                    </a:lnTo>
                    <a:lnTo>
                      <a:pt x="42" y="382"/>
                    </a:lnTo>
                    <a:lnTo>
                      <a:pt x="40" y="385"/>
                    </a:lnTo>
                    <a:lnTo>
                      <a:pt x="37" y="388"/>
                    </a:lnTo>
                    <a:lnTo>
                      <a:pt x="34" y="390"/>
                    </a:lnTo>
                    <a:lnTo>
                      <a:pt x="30" y="391"/>
                    </a:lnTo>
                    <a:lnTo>
                      <a:pt x="24" y="390"/>
                    </a:lnTo>
                    <a:lnTo>
                      <a:pt x="17" y="389"/>
                    </a:lnTo>
                    <a:lnTo>
                      <a:pt x="10" y="386"/>
                    </a:lnTo>
                    <a:lnTo>
                      <a:pt x="5" y="383"/>
                    </a:lnTo>
                    <a:lnTo>
                      <a:pt x="2" y="380"/>
                    </a:lnTo>
                    <a:lnTo>
                      <a:pt x="1" y="376"/>
                    </a:lnTo>
                    <a:lnTo>
                      <a:pt x="0" y="373"/>
                    </a:lnTo>
                    <a:lnTo>
                      <a:pt x="1" y="369"/>
                    </a:lnTo>
                    <a:lnTo>
                      <a:pt x="1" y="364"/>
                    </a:lnTo>
                    <a:lnTo>
                      <a:pt x="3" y="361"/>
                    </a:lnTo>
                    <a:lnTo>
                      <a:pt x="44" y="375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43" name="Freeform 840">
                <a:extLst>
                  <a:ext uri="{FF2B5EF4-FFF2-40B4-BE49-F238E27FC236}">
                    <a16:creationId xmlns:a16="http://schemas.microsoft.com/office/drawing/2014/main" id="{55DC1464-05DF-4365-B1FD-59948322AAD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92" y="1645"/>
                <a:ext cx="6" cy="23"/>
              </a:xfrm>
              <a:custGeom>
                <a:avLst/>
                <a:gdLst>
                  <a:gd name="T0" fmla="*/ 0 w 114"/>
                  <a:gd name="T1" fmla="*/ 0 h 442"/>
                  <a:gd name="T2" fmla="*/ 0 w 114"/>
                  <a:gd name="T3" fmla="*/ 0 h 442"/>
                  <a:gd name="T4" fmla="*/ 0 w 114"/>
                  <a:gd name="T5" fmla="*/ 0 h 442"/>
                  <a:gd name="T6" fmla="*/ 0 w 114"/>
                  <a:gd name="T7" fmla="*/ 0 h 442"/>
                  <a:gd name="T8" fmla="*/ 0 w 114"/>
                  <a:gd name="T9" fmla="*/ 0 h 442"/>
                  <a:gd name="T10" fmla="*/ 0 w 114"/>
                  <a:gd name="T11" fmla="*/ 0 h 442"/>
                  <a:gd name="T12" fmla="*/ 0 w 114"/>
                  <a:gd name="T13" fmla="*/ 0 h 442"/>
                  <a:gd name="T14" fmla="*/ 0 w 114"/>
                  <a:gd name="T15" fmla="*/ 0 h 442"/>
                  <a:gd name="T16" fmla="*/ 0 w 114"/>
                  <a:gd name="T17" fmla="*/ 0 h 442"/>
                  <a:gd name="T18" fmla="*/ 0 w 114"/>
                  <a:gd name="T19" fmla="*/ 0 h 442"/>
                  <a:gd name="T20" fmla="*/ 0 w 114"/>
                  <a:gd name="T21" fmla="*/ 0 h 442"/>
                  <a:gd name="T22" fmla="*/ 0 w 114"/>
                  <a:gd name="T23" fmla="*/ 0 h 442"/>
                  <a:gd name="T24" fmla="*/ 0 w 114"/>
                  <a:gd name="T25" fmla="*/ 0 h 442"/>
                  <a:gd name="T26" fmla="*/ 0 w 114"/>
                  <a:gd name="T27" fmla="*/ 0 h 442"/>
                  <a:gd name="T28" fmla="*/ 0 w 114"/>
                  <a:gd name="T29" fmla="*/ 0 h 442"/>
                  <a:gd name="T30" fmla="*/ 0 w 114"/>
                  <a:gd name="T31" fmla="*/ 0 h 442"/>
                  <a:gd name="T32" fmla="*/ 0 w 114"/>
                  <a:gd name="T33" fmla="*/ 0 h 442"/>
                  <a:gd name="T34" fmla="*/ 0 w 114"/>
                  <a:gd name="T35" fmla="*/ 0 h 442"/>
                  <a:gd name="T36" fmla="*/ 0 w 114"/>
                  <a:gd name="T37" fmla="*/ 0 h 442"/>
                  <a:gd name="T38" fmla="*/ 0 w 114"/>
                  <a:gd name="T39" fmla="*/ 0 h 442"/>
                  <a:gd name="T40" fmla="*/ 0 w 114"/>
                  <a:gd name="T41" fmla="*/ 0 h 442"/>
                  <a:gd name="T42" fmla="*/ 0 w 114"/>
                  <a:gd name="T43" fmla="*/ 0 h 442"/>
                  <a:gd name="T44" fmla="*/ 0 w 114"/>
                  <a:gd name="T45" fmla="*/ 0 h 442"/>
                  <a:gd name="T46" fmla="*/ 0 w 114"/>
                  <a:gd name="T47" fmla="*/ 1 h 442"/>
                  <a:gd name="T48" fmla="*/ 0 w 114"/>
                  <a:gd name="T49" fmla="*/ 1 h 442"/>
                  <a:gd name="T50" fmla="*/ 0 w 114"/>
                  <a:gd name="T51" fmla="*/ 1 h 442"/>
                  <a:gd name="T52" fmla="*/ 0 w 114"/>
                  <a:gd name="T53" fmla="*/ 1 h 442"/>
                  <a:gd name="T54" fmla="*/ 0 w 114"/>
                  <a:gd name="T55" fmla="*/ 1 h 442"/>
                  <a:gd name="T56" fmla="*/ 0 w 114"/>
                  <a:gd name="T57" fmla="*/ 1 h 442"/>
                  <a:gd name="T58" fmla="*/ 0 w 114"/>
                  <a:gd name="T59" fmla="*/ 1 h 442"/>
                  <a:gd name="T60" fmla="*/ 0 w 114"/>
                  <a:gd name="T61" fmla="*/ 1 h 442"/>
                  <a:gd name="T62" fmla="*/ 0 w 114"/>
                  <a:gd name="T63" fmla="*/ 0 h 442"/>
                  <a:gd name="T64" fmla="*/ 0 w 114"/>
                  <a:gd name="T65" fmla="*/ 1 h 442"/>
                  <a:gd name="T66" fmla="*/ 0 w 114"/>
                  <a:gd name="T67" fmla="*/ 1 h 442"/>
                  <a:gd name="T68" fmla="*/ 0 w 114"/>
                  <a:gd name="T69" fmla="*/ 1 h 442"/>
                  <a:gd name="T70" fmla="*/ 0 w 114"/>
                  <a:gd name="T71" fmla="*/ 1 h 442"/>
                  <a:gd name="T72" fmla="*/ 0 w 114"/>
                  <a:gd name="T73" fmla="*/ 1 h 442"/>
                  <a:gd name="T74" fmla="*/ 0 w 114"/>
                  <a:gd name="T75" fmla="*/ 1 h 442"/>
                  <a:gd name="T76" fmla="*/ 0 w 114"/>
                  <a:gd name="T77" fmla="*/ 1 h 442"/>
                  <a:gd name="T78" fmla="*/ 0 w 114"/>
                  <a:gd name="T79" fmla="*/ 1 h 442"/>
                  <a:gd name="T80" fmla="*/ 0 w 114"/>
                  <a:gd name="T81" fmla="*/ 1 h 442"/>
                  <a:gd name="T82" fmla="*/ 0 w 114"/>
                  <a:gd name="T83" fmla="*/ 1 h 442"/>
                  <a:gd name="T84" fmla="*/ 0 w 114"/>
                  <a:gd name="T85" fmla="*/ 1 h 442"/>
                  <a:gd name="T86" fmla="*/ 0 w 114"/>
                  <a:gd name="T87" fmla="*/ 1 h 442"/>
                  <a:gd name="T88" fmla="*/ 0 w 114"/>
                  <a:gd name="T89" fmla="*/ 1 h 442"/>
                  <a:gd name="T90" fmla="*/ 0 w 114"/>
                  <a:gd name="T91" fmla="*/ 1 h 442"/>
                  <a:gd name="T92" fmla="*/ 0 w 114"/>
                  <a:gd name="T93" fmla="*/ 1 h 442"/>
                  <a:gd name="T94" fmla="*/ 0 w 114"/>
                  <a:gd name="T95" fmla="*/ 1 h 442"/>
                  <a:gd name="T96" fmla="*/ 0 w 114"/>
                  <a:gd name="T97" fmla="*/ 1 h 442"/>
                  <a:gd name="T98" fmla="*/ 0 w 114"/>
                  <a:gd name="T99" fmla="*/ 1 h 44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14" h="442">
                    <a:moveTo>
                      <a:pt x="30" y="40"/>
                    </a:moveTo>
                    <a:lnTo>
                      <a:pt x="27" y="38"/>
                    </a:lnTo>
                    <a:lnTo>
                      <a:pt x="24" y="35"/>
                    </a:lnTo>
                    <a:lnTo>
                      <a:pt x="22" y="32"/>
                    </a:lnTo>
                    <a:lnTo>
                      <a:pt x="21" y="29"/>
                    </a:lnTo>
                    <a:lnTo>
                      <a:pt x="21" y="24"/>
                    </a:lnTo>
                    <a:lnTo>
                      <a:pt x="22" y="20"/>
                    </a:lnTo>
                    <a:lnTo>
                      <a:pt x="24" y="15"/>
                    </a:lnTo>
                    <a:lnTo>
                      <a:pt x="28" y="9"/>
                    </a:lnTo>
                    <a:lnTo>
                      <a:pt x="34" y="4"/>
                    </a:lnTo>
                    <a:lnTo>
                      <a:pt x="39" y="1"/>
                    </a:lnTo>
                    <a:lnTo>
                      <a:pt x="43" y="0"/>
                    </a:lnTo>
                    <a:lnTo>
                      <a:pt x="47" y="0"/>
                    </a:lnTo>
                    <a:lnTo>
                      <a:pt x="50" y="1"/>
                    </a:lnTo>
                    <a:lnTo>
                      <a:pt x="54" y="3"/>
                    </a:lnTo>
                    <a:lnTo>
                      <a:pt x="57" y="5"/>
                    </a:lnTo>
                    <a:lnTo>
                      <a:pt x="60" y="8"/>
                    </a:lnTo>
                    <a:lnTo>
                      <a:pt x="30" y="40"/>
                    </a:lnTo>
                    <a:close/>
                    <a:moveTo>
                      <a:pt x="60" y="8"/>
                    </a:moveTo>
                    <a:lnTo>
                      <a:pt x="62" y="10"/>
                    </a:lnTo>
                    <a:lnTo>
                      <a:pt x="68" y="17"/>
                    </a:lnTo>
                    <a:lnTo>
                      <a:pt x="77" y="30"/>
                    </a:lnTo>
                    <a:lnTo>
                      <a:pt x="88" y="47"/>
                    </a:lnTo>
                    <a:lnTo>
                      <a:pt x="93" y="57"/>
                    </a:lnTo>
                    <a:lnTo>
                      <a:pt x="97" y="70"/>
                    </a:lnTo>
                    <a:lnTo>
                      <a:pt x="102" y="84"/>
                    </a:lnTo>
                    <a:lnTo>
                      <a:pt x="106" y="100"/>
                    </a:lnTo>
                    <a:lnTo>
                      <a:pt x="109" y="117"/>
                    </a:lnTo>
                    <a:lnTo>
                      <a:pt x="112" y="136"/>
                    </a:lnTo>
                    <a:lnTo>
                      <a:pt x="114" y="156"/>
                    </a:lnTo>
                    <a:lnTo>
                      <a:pt x="114" y="179"/>
                    </a:lnTo>
                    <a:lnTo>
                      <a:pt x="71" y="179"/>
                    </a:lnTo>
                    <a:lnTo>
                      <a:pt x="70" y="161"/>
                    </a:lnTo>
                    <a:lnTo>
                      <a:pt x="69" y="143"/>
                    </a:lnTo>
                    <a:lnTo>
                      <a:pt x="67" y="128"/>
                    </a:lnTo>
                    <a:lnTo>
                      <a:pt x="64" y="113"/>
                    </a:lnTo>
                    <a:lnTo>
                      <a:pt x="61" y="100"/>
                    </a:lnTo>
                    <a:lnTo>
                      <a:pt x="58" y="89"/>
                    </a:lnTo>
                    <a:lnTo>
                      <a:pt x="54" y="79"/>
                    </a:lnTo>
                    <a:lnTo>
                      <a:pt x="51" y="70"/>
                    </a:lnTo>
                    <a:lnTo>
                      <a:pt x="44" y="56"/>
                    </a:lnTo>
                    <a:lnTo>
                      <a:pt x="37" y="47"/>
                    </a:lnTo>
                    <a:lnTo>
                      <a:pt x="32" y="42"/>
                    </a:lnTo>
                    <a:lnTo>
                      <a:pt x="30" y="40"/>
                    </a:lnTo>
                    <a:lnTo>
                      <a:pt x="60" y="8"/>
                    </a:lnTo>
                    <a:close/>
                    <a:moveTo>
                      <a:pt x="114" y="179"/>
                    </a:moveTo>
                    <a:lnTo>
                      <a:pt x="113" y="203"/>
                    </a:lnTo>
                    <a:lnTo>
                      <a:pt x="111" y="223"/>
                    </a:lnTo>
                    <a:lnTo>
                      <a:pt x="107" y="241"/>
                    </a:lnTo>
                    <a:lnTo>
                      <a:pt x="102" y="259"/>
                    </a:lnTo>
                    <a:lnTo>
                      <a:pt x="96" y="274"/>
                    </a:lnTo>
                    <a:lnTo>
                      <a:pt x="90" y="288"/>
                    </a:lnTo>
                    <a:lnTo>
                      <a:pt x="83" y="303"/>
                    </a:lnTo>
                    <a:lnTo>
                      <a:pt x="75" y="316"/>
                    </a:lnTo>
                    <a:lnTo>
                      <a:pt x="37" y="295"/>
                    </a:lnTo>
                    <a:lnTo>
                      <a:pt x="43" y="283"/>
                    </a:lnTo>
                    <a:lnTo>
                      <a:pt x="49" y="271"/>
                    </a:lnTo>
                    <a:lnTo>
                      <a:pt x="55" y="259"/>
                    </a:lnTo>
                    <a:lnTo>
                      <a:pt x="60" y="245"/>
                    </a:lnTo>
                    <a:lnTo>
                      <a:pt x="64" y="231"/>
                    </a:lnTo>
                    <a:lnTo>
                      <a:pt x="68" y="216"/>
                    </a:lnTo>
                    <a:lnTo>
                      <a:pt x="70" y="198"/>
                    </a:lnTo>
                    <a:lnTo>
                      <a:pt x="71" y="179"/>
                    </a:lnTo>
                    <a:lnTo>
                      <a:pt x="114" y="179"/>
                    </a:lnTo>
                    <a:close/>
                    <a:moveTo>
                      <a:pt x="75" y="316"/>
                    </a:moveTo>
                    <a:lnTo>
                      <a:pt x="69" y="326"/>
                    </a:lnTo>
                    <a:lnTo>
                      <a:pt x="63" y="338"/>
                    </a:lnTo>
                    <a:lnTo>
                      <a:pt x="58" y="349"/>
                    </a:lnTo>
                    <a:lnTo>
                      <a:pt x="53" y="361"/>
                    </a:lnTo>
                    <a:lnTo>
                      <a:pt x="49" y="373"/>
                    </a:lnTo>
                    <a:lnTo>
                      <a:pt x="46" y="388"/>
                    </a:lnTo>
                    <a:lnTo>
                      <a:pt x="44" y="403"/>
                    </a:lnTo>
                    <a:lnTo>
                      <a:pt x="43" y="419"/>
                    </a:lnTo>
                    <a:lnTo>
                      <a:pt x="0" y="419"/>
                    </a:lnTo>
                    <a:lnTo>
                      <a:pt x="0" y="399"/>
                    </a:lnTo>
                    <a:lnTo>
                      <a:pt x="3" y="381"/>
                    </a:lnTo>
                    <a:lnTo>
                      <a:pt x="6" y="363"/>
                    </a:lnTo>
                    <a:lnTo>
                      <a:pt x="11" y="348"/>
                    </a:lnTo>
                    <a:lnTo>
                      <a:pt x="17" y="333"/>
                    </a:lnTo>
                    <a:lnTo>
                      <a:pt x="23" y="320"/>
                    </a:lnTo>
                    <a:lnTo>
                      <a:pt x="29" y="307"/>
                    </a:lnTo>
                    <a:lnTo>
                      <a:pt x="37" y="295"/>
                    </a:lnTo>
                    <a:lnTo>
                      <a:pt x="75" y="316"/>
                    </a:lnTo>
                    <a:close/>
                    <a:moveTo>
                      <a:pt x="43" y="419"/>
                    </a:moveTo>
                    <a:lnTo>
                      <a:pt x="43" y="424"/>
                    </a:lnTo>
                    <a:lnTo>
                      <a:pt x="43" y="428"/>
                    </a:lnTo>
                    <a:lnTo>
                      <a:pt x="42" y="432"/>
                    </a:lnTo>
                    <a:lnTo>
                      <a:pt x="41" y="435"/>
                    </a:lnTo>
                    <a:lnTo>
                      <a:pt x="38" y="438"/>
                    </a:lnTo>
                    <a:lnTo>
                      <a:pt x="33" y="440"/>
                    </a:lnTo>
                    <a:lnTo>
                      <a:pt x="28" y="441"/>
                    </a:lnTo>
                    <a:lnTo>
                      <a:pt x="21" y="442"/>
                    </a:lnTo>
                    <a:lnTo>
                      <a:pt x="14" y="441"/>
                    </a:lnTo>
                    <a:lnTo>
                      <a:pt x="9" y="440"/>
                    </a:lnTo>
                    <a:lnTo>
                      <a:pt x="5" y="438"/>
                    </a:lnTo>
                    <a:lnTo>
                      <a:pt x="2" y="435"/>
                    </a:lnTo>
                    <a:lnTo>
                      <a:pt x="1" y="432"/>
                    </a:lnTo>
                    <a:lnTo>
                      <a:pt x="0" y="428"/>
                    </a:lnTo>
                    <a:lnTo>
                      <a:pt x="0" y="424"/>
                    </a:lnTo>
                    <a:lnTo>
                      <a:pt x="0" y="419"/>
                    </a:lnTo>
                    <a:lnTo>
                      <a:pt x="43" y="419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44" name="Freeform 841">
                <a:extLst>
                  <a:ext uri="{FF2B5EF4-FFF2-40B4-BE49-F238E27FC236}">
                    <a16:creationId xmlns:a16="http://schemas.microsoft.com/office/drawing/2014/main" id="{DBFA194B-866F-41FB-83B3-6A36EC40224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07" y="1631"/>
                <a:ext cx="4" cy="24"/>
              </a:xfrm>
              <a:custGeom>
                <a:avLst/>
                <a:gdLst>
                  <a:gd name="T0" fmla="*/ 0 w 81"/>
                  <a:gd name="T1" fmla="*/ 0 h 458"/>
                  <a:gd name="T2" fmla="*/ 0 w 81"/>
                  <a:gd name="T3" fmla="*/ 0 h 458"/>
                  <a:gd name="T4" fmla="*/ 0 w 81"/>
                  <a:gd name="T5" fmla="*/ 0 h 458"/>
                  <a:gd name="T6" fmla="*/ 0 w 81"/>
                  <a:gd name="T7" fmla="*/ 0 h 458"/>
                  <a:gd name="T8" fmla="*/ 0 w 81"/>
                  <a:gd name="T9" fmla="*/ 0 h 458"/>
                  <a:gd name="T10" fmla="*/ 0 w 81"/>
                  <a:gd name="T11" fmla="*/ 0 h 458"/>
                  <a:gd name="T12" fmla="*/ 0 w 81"/>
                  <a:gd name="T13" fmla="*/ 0 h 458"/>
                  <a:gd name="T14" fmla="*/ 0 w 81"/>
                  <a:gd name="T15" fmla="*/ 0 h 458"/>
                  <a:gd name="T16" fmla="*/ 0 w 81"/>
                  <a:gd name="T17" fmla="*/ 0 h 458"/>
                  <a:gd name="T18" fmla="*/ 0 w 81"/>
                  <a:gd name="T19" fmla="*/ 0 h 458"/>
                  <a:gd name="T20" fmla="*/ 0 w 81"/>
                  <a:gd name="T21" fmla="*/ 0 h 458"/>
                  <a:gd name="T22" fmla="*/ 0 w 81"/>
                  <a:gd name="T23" fmla="*/ 0 h 458"/>
                  <a:gd name="T24" fmla="*/ 0 w 81"/>
                  <a:gd name="T25" fmla="*/ 0 h 458"/>
                  <a:gd name="T26" fmla="*/ 0 w 81"/>
                  <a:gd name="T27" fmla="*/ 0 h 458"/>
                  <a:gd name="T28" fmla="*/ 0 w 81"/>
                  <a:gd name="T29" fmla="*/ 1 h 458"/>
                  <a:gd name="T30" fmla="*/ 0 w 81"/>
                  <a:gd name="T31" fmla="*/ 1 h 458"/>
                  <a:gd name="T32" fmla="*/ 0 w 81"/>
                  <a:gd name="T33" fmla="*/ 0 h 458"/>
                  <a:gd name="T34" fmla="*/ 0 w 81"/>
                  <a:gd name="T35" fmla="*/ 0 h 458"/>
                  <a:gd name="T36" fmla="*/ 0 w 81"/>
                  <a:gd name="T37" fmla="*/ 0 h 458"/>
                  <a:gd name="T38" fmla="*/ 0 w 81"/>
                  <a:gd name="T39" fmla="*/ 0 h 458"/>
                  <a:gd name="T40" fmla="*/ 0 w 81"/>
                  <a:gd name="T41" fmla="*/ 0 h 458"/>
                  <a:gd name="T42" fmla="*/ 0 w 81"/>
                  <a:gd name="T43" fmla="*/ 0 h 458"/>
                  <a:gd name="T44" fmla="*/ 0 w 81"/>
                  <a:gd name="T45" fmla="*/ 1 h 458"/>
                  <a:gd name="T46" fmla="*/ 0 w 81"/>
                  <a:gd name="T47" fmla="*/ 1 h 458"/>
                  <a:gd name="T48" fmla="*/ 0 w 81"/>
                  <a:gd name="T49" fmla="*/ 1 h 458"/>
                  <a:gd name="T50" fmla="*/ 0 w 81"/>
                  <a:gd name="T51" fmla="*/ 1 h 458"/>
                  <a:gd name="T52" fmla="*/ 0 w 81"/>
                  <a:gd name="T53" fmla="*/ 1 h 458"/>
                  <a:gd name="T54" fmla="*/ 0 w 81"/>
                  <a:gd name="T55" fmla="*/ 1 h 458"/>
                  <a:gd name="T56" fmla="*/ 0 w 81"/>
                  <a:gd name="T57" fmla="*/ 1 h 458"/>
                  <a:gd name="T58" fmla="*/ 0 w 81"/>
                  <a:gd name="T59" fmla="*/ 1 h 458"/>
                  <a:gd name="T60" fmla="*/ 0 w 81"/>
                  <a:gd name="T61" fmla="*/ 1 h 458"/>
                  <a:gd name="T62" fmla="*/ 0 w 81"/>
                  <a:gd name="T63" fmla="*/ 1 h 458"/>
                  <a:gd name="T64" fmla="*/ 0 w 81"/>
                  <a:gd name="T65" fmla="*/ 1 h 458"/>
                  <a:gd name="T66" fmla="*/ 0 w 81"/>
                  <a:gd name="T67" fmla="*/ 1 h 458"/>
                  <a:gd name="T68" fmla="*/ 0 w 81"/>
                  <a:gd name="T69" fmla="*/ 1 h 458"/>
                  <a:gd name="T70" fmla="*/ 0 w 81"/>
                  <a:gd name="T71" fmla="*/ 1 h 458"/>
                  <a:gd name="T72" fmla="*/ 0 w 81"/>
                  <a:gd name="T73" fmla="*/ 1 h 458"/>
                  <a:gd name="T74" fmla="*/ 0 w 81"/>
                  <a:gd name="T75" fmla="*/ 1 h 458"/>
                  <a:gd name="T76" fmla="*/ 0 w 81"/>
                  <a:gd name="T77" fmla="*/ 1 h 458"/>
                  <a:gd name="T78" fmla="*/ 0 w 81"/>
                  <a:gd name="T79" fmla="*/ 1 h 458"/>
                  <a:gd name="T80" fmla="*/ 0 w 81"/>
                  <a:gd name="T81" fmla="*/ 1 h 458"/>
                  <a:gd name="T82" fmla="*/ 0 w 81"/>
                  <a:gd name="T83" fmla="*/ 1 h 458"/>
                  <a:gd name="T84" fmla="*/ 0 w 81"/>
                  <a:gd name="T85" fmla="*/ 1 h 458"/>
                  <a:gd name="T86" fmla="*/ 0 w 81"/>
                  <a:gd name="T87" fmla="*/ 1 h 458"/>
                  <a:gd name="T88" fmla="*/ 0 w 81"/>
                  <a:gd name="T89" fmla="*/ 1 h 458"/>
                  <a:gd name="T90" fmla="*/ 0 w 81"/>
                  <a:gd name="T91" fmla="*/ 1 h 45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1" h="458">
                    <a:moveTo>
                      <a:pt x="21" y="30"/>
                    </a:moveTo>
                    <a:lnTo>
                      <a:pt x="20" y="26"/>
                    </a:lnTo>
                    <a:lnTo>
                      <a:pt x="19" y="22"/>
                    </a:lnTo>
                    <a:lnTo>
                      <a:pt x="18" y="19"/>
                    </a:lnTo>
                    <a:lnTo>
                      <a:pt x="19" y="15"/>
                    </a:lnTo>
                    <a:lnTo>
                      <a:pt x="20" y="12"/>
                    </a:lnTo>
                    <a:lnTo>
                      <a:pt x="23" y="8"/>
                    </a:lnTo>
                    <a:lnTo>
                      <a:pt x="28" y="5"/>
                    </a:lnTo>
                    <a:lnTo>
                      <a:pt x="34" y="2"/>
                    </a:lnTo>
                    <a:lnTo>
                      <a:pt x="41" y="0"/>
                    </a:lnTo>
                    <a:lnTo>
                      <a:pt x="46" y="0"/>
                    </a:lnTo>
                    <a:lnTo>
                      <a:pt x="51" y="0"/>
                    </a:lnTo>
                    <a:lnTo>
                      <a:pt x="54" y="2"/>
                    </a:lnTo>
                    <a:lnTo>
                      <a:pt x="56" y="5"/>
                    </a:lnTo>
                    <a:lnTo>
                      <a:pt x="58" y="8"/>
                    </a:lnTo>
                    <a:lnTo>
                      <a:pt x="61" y="11"/>
                    </a:lnTo>
                    <a:lnTo>
                      <a:pt x="62" y="15"/>
                    </a:lnTo>
                    <a:lnTo>
                      <a:pt x="21" y="30"/>
                    </a:lnTo>
                    <a:close/>
                    <a:moveTo>
                      <a:pt x="62" y="15"/>
                    </a:moveTo>
                    <a:lnTo>
                      <a:pt x="64" y="20"/>
                    </a:lnTo>
                    <a:lnTo>
                      <a:pt x="69" y="34"/>
                    </a:lnTo>
                    <a:lnTo>
                      <a:pt x="74" y="57"/>
                    </a:lnTo>
                    <a:lnTo>
                      <a:pt x="78" y="84"/>
                    </a:lnTo>
                    <a:lnTo>
                      <a:pt x="80" y="99"/>
                    </a:lnTo>
                    <a:lnTo>
                      <a:pt x="81" y="115"/>
                    </a:lnTo>
                    <a:lnTo>
                      <a:pt x="81" y="132"/>
                    </a:lnTo>
                    <a:lnTo>
                      <a:pt x="80" y="148"/>
                    </a:lnTo>
                    <a:lnTo>
                      <a:pt x="78" y="165"/>
                    </a:lnTo>
                    <a:lnTo>
                      <a:pt x="74" y="182"/>
                    </a:lnTo>
                    <a:lnTo>
                      <a:pt x="68" y="198"/>
                    </a:lnTo>
                    <a:lnTo>
                      <a:pt x="61" y="215"/>
                    </a:lnTo>
                    <a:lnTo>
                      <a:pt x="23" y="193"/>
                    </a:lnTo>
                    <a:lnTo>
                      <a:pt x="28" y="181"/>
                    </a:lnTo>
                    <a:lnTo>
                      <a:pt x="33" y="167"/>
                    </a:lnTo>
                    <a:lnTo>
                      <a:pt x="35" y="154"/>
                    </a:lnTo>
                    <a:lnTo>
                      <a:pt x="37" y="141"/>
                    </a:lnTo>
                    <a:lnTo>
                      <a:pt x="38" y="127"/>
                    </a:lnTo>
                    <a:lnTo>
                      <a:pt x="38" y="113"/>
                    </a:lnTo>
                    <a:lnTo>
                      <a:pt x="37" y="100"/>
                    </a:lnTo>
                    <a:lnTo>
                      <a:pt x="35" y="88"/>
                    </a:lnTo>
                    <a:lnTo>
                      <a:pt x="31" y="65"/>
                    </a:lnTo>
                    <a:lnTo>
                      <a:pt x="26" y="47"/>
                    </a:lnTo>
                    <a:lnTo>
                      <a:pt x="23" y="34"/>
                    </a:lnTo>
                    <a:lnTo>
                      <a:pt x="21" y="30"/>
                    </a:lnTo>
                    <a:lnTo>
                      <a:pt x="62" y="15"/>
                    </a:lnTo>
                    <a:close/>
                    <a:moveTo>
                      <a:pt x="61" y="215"/>
                    </a:moveTo>
                    <a:lnTo>
                      <a:pt x="54" y="228"/>
                    </a:lnTo>
                    <a:lnTo>
                      <a:pt x="50" y="243"/>
                    </a:lnTo>
                    <a:lnTo>
                      <a:pt x="46" y="260"/>
                    </a:lnTo>
                    <a:lnTo>
                      <a:pt x="44" y="276"/>
                    </a:lnTo>
                    <a:lnTo>
                      <a:pt x="43" y="294"/>
                    </a:lnTo>
                    <a:lnTo>
                      <a:pt x="43" y="312"/>
                    </a:lnTo>
                    <a:lnTo>
                      <a:pt x="43" y="330"/>
                    </a:lnTo>
                    <a:lnTo>
                      <a:pt x="44" y="348"/>
                    </a:lnTo>
                    <a:lnTo>
                      <a:pt x="47" y="379"/>
                    </a:lnTo>
                    <a:lnTo>
                      <a:pt x="51" y="406"/>
                    </a:lnTo>
                    <a:lnTo>
                      <a:pt x="54" y="424"/>
                    </a:lnTo>
                    <a:lnTo>
                      <a:pt x="55" y="430"/>
                    </a:lnTo>
                    <a:lnTo>
                      <a:pt x="12" y="440"/>
                    </a:lnTo>
                    <a:lnTo>
                      <a:pt x="11" y="433"/>
                    </a:lnTo>
                    <a:lnTo>
                      <a:pt x="8" y="412"/>
                    </a:lnTo>
                    <a:lnTo>
                      <a:pt x="4" y="383"/>
                    </a:lnTo>
                    <a:lnTo>
                      <a:pt x="1" y="347"/>
                    </a:lnTo>
                    <a:lnTo>
                      <a:pt x="0" y="327"/>
                    </a:lnTo>
                    <a:lnTo>
                      <a:pt x="0" y="307"/>
                    </a:lnTo>
                    <a:lnTo>
                      <a:pt x="0" y="286"/>
                    </a:lnTo>
                    <a:lnTo>
                      <a:pt x="2" y="266"/>
                    </a:lnTo>
                    <a:lnTo>
                      <a:pt x="5" y="246"/>
                    </a:lnTo>
                    <a:lnTo>
                      <a:pt x="9" y="227"/>
                    </a:lnTo>
                    <a:lnTo>
                      <a:pt x="11" y="219"/>
                    </a:lnTo>
                    <a:lnTo>
                      <a:pt x="14" y="209"/>
                    </a:lnTo>
                    <a:lnTo>
                      <a:pt x="19" y="201"/>
                    </a:lnTo>
                    <a:lnTo>
                      <a:pt x="23" y="193"/>
                    </a:lnTo>
                    <a:lnTo>
                      <a:pt x="61" y="215"/>
                    </a:lnTo>
                    <a:close/>
                    <a:moveTo>
                      <a:pt x="55" y="430"/>
                    </a:moveTo>
                    <a:lnTo>
                      <a:pt x="56" y="435"/>
                    </a:lnTo>
                    <a:lnTo>
                      <a:pt x="57" y="439"/>
                    </a:lnTo>
                    <a:lnTo>
                      <a:pt x="57" y="443"/>
                    </a:lnTo>
                    <a:lnTo>
                      <a:pt x="56" y="446"/>
                    </a:lnTo>
                    <a:lnTo>
                      <a:pt x="54" y="449"/>
                    </a:lnTo>
                    <a:lnTo>
                      <a:pt x="51" y="452"/>
                    </a:lnTo>
                    <a:lnTo>
                      <a:pt x="46" y="455"/>
                    </a:lnTo>
                    <a:lnTo>
                      <a:pt x="39" y="457"/>
                    </a:lnTo>
                    <a:lnTo>
                      <a:pt x="32" y="458"/>
                    </a:lnTo>
                    <a:lnTo>
                      <a:pt x="26" y="457"/>
                    </a:lnTo>
                    <a:lnTo>
                      <a:pt x="22" y="456"/>
                    </a:lnTo>
                    <a:lnTo>
                      <a:pt x="19" y="454"/>
                    </a:lnTo>
                    <a:lnTo>
                      <a:pt x="16" y="451"/>
                    </a:lnTo>
                    <a:lnTo>
                      <a:pt x="14" y="448"/>
                    </a:lnTo>
                    <a:lnTo>
                      <a:pt x="13" y="444"/>
                    </a:lnTo>
                    <a:lnTo>
                      <a:pt x="12" y="440"/>
                    </a:lnTo>
                    <a:lnTo>
                      <a:pt x="55" y="430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45" name="Freeform 842">
                <a:extLst>
                  <a:ext uri="{FF2B5EF4-FFF2-40B4-BE49-F238E27FC236}">
                    <a16:creationId xmlns:a16="http://schemas.microsoft.com/office/drawing/2014/main" id="{C6A61E99-D18B-4A25-BAAE-6C03CFE83E7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54" y="1661"/>
                <a:ext cx="9" cy="25"/>
              </a:xfrm>
              <a:custGeom>
                <a:avLst/>
                <a:gdLst>
                  <a:gd name="T0" fmla="*/ 0 w 185"/>
                  <a:gd name="T1" fmla="*/ 0 h 473"/>
                  <a:gd name="T2" fmla="*/ 0 w 185"/>
                  <a:gd name="T3" fmla="*/ 0 h 473"/>
                  <a:gd name="T4" fmla="*/ 0 w 185"/>
                  <a:gd name="T5" fmla="*/ 0 h 473"/>
                  <a:gd name="T6" fmla="*/ 0 w 185"/>
                  <a:gd name="T7" fmla="*/ 0 h 473"/>
                  <a:gd name="T8" fmla="*/ 0 w 185"/>
                  <a:gd name="T9" fmla="*/ 0 h 473"/>
                  <a:gd name="T10" fmla="*/ 0 w 185"/>
                  <a:gd name="T11" fmla="*/ 0 h 473"/>
                  <a:gd name="T12" fmla="*/ 0 w 185"/>
                  <a:gd name="T13" fmla="*/ 0 h 473"/>
                  <a:gd name="T14" fmla="*/ 0 w 185"/>
                  <a:gd name="T15" fmla="*/ 0 h 473"/>
                  <a:gd name="T16" fmla="*/ 0 w 185"/>
                  <a:gd name="T17" fmla="*/ 0 h 473"/>
                  <a:gd name="T18" fmla="*/ 0 w 185"/>
                  <a:gd name="T19" fmla="*/ 0 h 473"/>
                  <a:gd name="T20" fmla="*/ 0 w 185"/>
                  <a:gd name="T21" fmla="*/ 0 h 473"/>
                  <a:gd name="T22" fmla="*/ 0 w 185"/>
                  <a:gd name="T23" fmla="*/ 0 h 473"/>
                  <a:gd name="T24" fmla="*/ 0 w 185"/>
                  <a:gd name="T25" fmla="*/ 0 h 473"/>
                  <a:gd name="T26" fmla="*/ 0 w 185"/>
                  <a:gd name="T27" fmla="*/ 0 h 473"/>
                  <a:gd name="T28" fmla="*/ 0 w 185"/>
                  <a:gd name="T29" fmla="*/ 1 h 473"/>
                  <a:gd name="T30" fmla="*/ 0 w 185"/>
                  <a:gd name="T31" fmla="*/ 1 h 473"/>
                  <a:gd name="T32" fmla="*/ 0 w 185"/>
                  <a:gd name="T33" fmla="*/ 1 h 473"/>
                  <a:gd name="T34" fmla="*/ 0 w 185"/>
                  <a:gd name="T35" fmla="*/ 0 h 473"/>
                  <a:gd name="T36" fmla="*/ 0 w 185"/>
                  <a:gd name="T37" fmla="*/ 0 h 473"/>
                  <a:gd name="T38" fmla="*/ 0 w 185"/>
                  <a:gd name="T39" fmla="*/ 0 h 473"/>
                  <a:gd name="T40" fmla="*/ 0 w 185"/>
                  <a:gd name="T41" fmla="*/ 0 h 473"/>
                  <a:gd name="T42" fmla="*/ 0 w 185"/>
                  <a:gd name="T43" fmla="*/ 0 h 473"/>
                  <a:gd name="T44" fmla="*/ 0 w 185"/>
                  <a:gd name="T45" fmla="*/ 1 h 473"/>
                  <a:gd name="T46" fmla="*/ 0 w 185"/>
                  <a:gd name="T47" fmla="*/ 1 h 473"/>
                  <a:gd name="T48" fmla="*/ 0 w 185"/>
                  <a:gd name="T49" fmla="*/ 1 h 473"/>
                  <a:gd name="T50" fmla="*/ 0 w 185"/>
                  <a:gd name="T51" fmla="*/ 1 h 473"/>
                  <a:gd name="T52" fmla="*/ 0 w 185"/>
                  <a:gd name="T53" fmla="*/ 1 h 473"/>
                  <a:gd name="T54" fmla="*/ 0 w 185"/>
                  <a:gd name="T55" fmla="*/ 1 h 473"/>
                  <a:gd name="T56" fmla="*/ 0 w 185"/>
                  <a:gd name="T57" fmla="*/ 1 h 473"/>
                  <a:gd name="T58" fmla="*/ 0 w 185"/>
                  <a:gd name="T59" fmla="*/ 1 h 473"/>
                  <a:gd name="T60" fmla="*/ 0 w 185"/>
                  <a:gd name="T61" fmla="*/ 1 h 473"/>
                  <a:gd name="T62" fmla="*/ 0 w 185"/>
                  <a:gd name="T63" fmla="*/ 1 h 473"/>
                  <a:gd name="T64" fmla="*/ 0 w 185"/>
                  <a:gd name="T65" fmla="*/ 1 h 473"/>
                  <a:gd name="T66" fmla="*/ 0 w 185"/>
                  <a:gd name="T67" fmla="*/ 1 h 473"/>
                  <a:gd name="T68" fmla="*/ 0 w 185"/>
                  <a:gd name="T69" fmla="*/ 1 h 473"/>
                  <a:gd name="T70" fmla="*/ 0 w 185"/>
                  <a:gd name="T71" fmla="*/ 1 h 473"/>
                  <a:gd name="T72" fmla="*/ 0 w 185"/>
                  <a:gd name="T73" fmla="*/ 1 h 473"/>
                  <a:gd name="T74" fmla="*/ 0 w 185"/>
                  <a:gd name="T75" fmla="*/ 1 h 473"/>
                  <a:gd name="T76" fmla="*/ 0 w 185"/>
                  <a:gd name="T77" fmla="*/ 1 h 473"/>
                  <a:gd name="T78" fmla="*/ 0 w 185"/>
                  <a:gd name="T79" fmla="*/ 1 h 473"/>
                  <a:gd name="T80" fmla="*/ 0 w 185"/>
                  <a:gd name="T81" fmla="*/ 1 h 473"/>
                  <a:gd name="T82" fmla="*/ 0 w 185"/>
                  <a:gd name="T83" fmla="*/ 1 h 473"/>
                  <a:gd name="T84" fmla="*/ 0 w 185"/>
                  <a:gd name="T85" fmla="*/ 1 h 473"/>
                  <a:gd name="T86" fmla="*/ 0 w 185"/>
                  <a:gd name="T87" fmla="*/ 1 h 473"/>
                  <a:gd name="T88" fmla="*/ 0 w 185"/>
                  <a:gd name="T89" fmla="*/ 1 h 473"/>
                  <a:gd name="T90" fmla="*/ 0 w 185"/>
                  <a:gd name="T91" fmla="*/ 1 h 473"/>
                  <a:gd name="T92" fmla="*/ 0 w 185"/>
                  <a:gd name="T93" fmla="*/ 1 h 473"/>
                  <a:gd name="T94" fmla="*/ 0 w 185"/>
                  <a:gd name="T95" fmla="*/ 1 h 473"/>
                  <a:gd name="T96" fmla="*/ 0 w 185"/>
                  <a:gd name="T97" fmla="*/ 1 h 47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85" h="473">
                    <a:moveTo>
                      <a:pt x="1" y="26"/>
                    </a:moveTo>
                    <a:lnTo>
                      <a:pt x="0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5"/>
                    </a:lnTo>
                    <a:lnTo>
                      <a:pt x="11" y="2"/>
                    </a:lnTo>
                    <a:lnTo>
                      <a:pt x="18" y="1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6" y="2"/>
                    </a:lnTo>
                    <a:lnTo>
                      <a:pt x="39" y="4"/>
                    </a:lnTo>
                    <a:lnTo>
                      <a:pt x="41" y="7"/>
                    </a:lnTo>
                    <a:lnTo>
                      <a:pt x="42" y="10"/>
                    </a:lnTo>
                    <a:lnTo>
                      <a:pt x="43" y="14"/>
                    </a:lnTo>
                    <a:lnTo>
                      <a:pt x="44" y="18"/>
                    </a:lnTo>
                    <a:lnTo>
                      <a:pt x="1" y="26"/>
                    </a:lnTo>
                    <a:close/>
                    <a:moveTo>
                      <a:pt x="44" y="18"/>
                    </a:moveTo>
                    <a:lnTo>
                      <a:pt x="45" y="24"/>
                    </a:lnTo>
                    <a:lnTo>
                      <a:pt x="48" y="41"/>
                    </a:lnTo>
                    <a:lnTo>
                      <a:pt x="54" y="63"/>
                    </a:lnTo>
                    <a:lnTo>
                      <a:pt x="61" y="92"/>
                    </a:lnTo>
                    <a:lnTo>
                      <a:pt x="66" y="107"/>
                    </a:lnTo>
                    <a:lnTo>
                      <a:pt x="72" y="123"/>
                    </a:lnTo>
                    <a:lnTo>
                      <a:pt x="79" y="138"/>
                    </a:lnTo>
                    <a:lnTo>
                      <a:pt x="85" y="153"/>
                    </a:lnTo>
                    <a:lnTo>
                      <a:pt x="92" y="168"/>
                    </a:lnTo>
                    <a:lnTo>
                      <a:pt x="100" y="182"/>
                    </a:lnTo>
                    <a:lnTo>
                      <a:pt x="109" y="194"/>
                    </a:lnTo>
                    <a:lnTo>
                      <a:pt x="119" y="204"/>
                    </a:lnTo>
                    <a:lnTo>
                      <a:pt x="88" y="235"/>
                    </a:lnTo>
                    <a:lnTo>
                      <a:pt x="77" y="223"/>
                    </a:lnTo>
                    <a:lnTo>
                      <a:pt x="66" y="208"/>
                    </a:lnTo>
                    <a:lnTo>
                      <a:pt x="56" y="193"/>
                    </a:lnTo>
                    <a:lnTo>
                      <a:pt x="48" y="177"/>
                    </a:lnTo>
                    <a:lnTo>
                      <a:pt x="40" y="159"/>
                    </a:lnTo>
                    <a:lnTo>
                      <a:pt x="33" y="142"/>
                    </a:lnTo>
                    <a:lnTo>
                      <a:pt x="26" y="125"/>
                    </a:lnTo>
                    <a:lnTo>
                      <a:pt x="21" y="107"/>
                    </a:lnTo>
                    <a:lnTo>
                      <a:pt x="12" y="76"/>
                    </a:lnTo>
                    <a:lnTo>
                      <a:pt x="5" y="50"/>
                    </a:lnTo>
                    <a:lnTo>
                      <a:pt x="2" y="32"/>
                    </a:lnTo>
                    <a:lnTo>
                      <a:pt x="1" y="26"/>
                    </a:lnTo>
                    <a:lnTo>
                      <a:pt x="44" y="18"/>
                    </a:lnTo>
                    <a:close/>
                    <a:moveTo>
                      <a:pt x="88" y="236"/>
                    </a:moveTo>
                    <a:lnTo>
                      <a:pt x="86" y="234"/>
                    </a:lnTo>
                    <a:lnTo>
                      <a:pt x="88" y="235"/>
                    </a:lnTo>
                    <a:lnTo>
                      <a:pt x="103" y="220"/>
                    </a:lnTo>
                    <a:lnTo>
                      <a:pt x="88" y="236"/>
                    </a:lnTo>
                    <a:close/>
                    <a:moveTo>
                      <a:pt x="119" y="204"/>
                    </a:moveTo>
                    <a:lnTo>
                      <a:pt x="125" y="211"/>
                    </a:lnTo>
                    <a:lnTo>
                      <a:pt x="130" y="218"/>
                    </a:lnTo>
                    <a:lnTo>
                      <a:pt x="135" y="225"/>
                    </a:lnTo>
                    <a:lnTo>
                      <a:pt x="140" y="233"/>
                    </a:lnTo>
                    <a:lnTo>
                      <a:pt x="149" y="250"/>
                    </a:lnTo>
                    <a:lnTo>
                      <a:pt x="156" y="270"/>
                    </a:lnTo>
                    <a:lnTo>
                      <a:pt x="164" y="289"/>
                    </a:lnTo>
                    <a:lnTo>
                      <a:pt x="169" y="311"/>
                    </a:lnTo>
                    <a:lnTo>
                      <a:pt x="173" y="331"/>
                    </a:lnTo>
                    <a:lnTo>
                      <a:pt x="177" y="352"/>
                    </a:lnTo>
                    <a:lnTo>
                      <a:pt x="181" y="390"/>
                    </a:lnTo>
                    <a:lnTo>
                      <a:pt x="184" y="421"/>
                    </a:lnTo>
                    <a:lnTo>
                      <a:pt x="185" y="443"/>
                    </a:lnTo>
                    <a:lnTo>
                      <a:pt x="185" y="451"/>
                    </a:lnTo>
                    <a:lnTo>
                      <a:pt x="141" y="451"/>
                    </a:lnTo>
                    <a:lnTo>
                      <a:pt x="141" y="444"/>
                    </a:lnTo>
                    <a:lnTo>
                      <a:pt x="140" y="424"/>
                    </a:lnTo>
                    <a:lnTo>
                      <a:pt x="138" y="397"/>
                    </a:lnTo>
                    <a:lnTo>
                      <a:pt x="134" y="363"/>
                    </a:lnTo>
                    <a:lnTo>
                      <a:pt x="132" y="345"/>
                    </a:lnTo>
                    <a:lnTo>
                      <a:pt x="128" y="326"/>
                    </a:lnTo>
                    <a:lnTo>
                      <a:pt x="124" y="308"/>
                    </a:lnTo>
                    <a:lnTo>
                      <a:pt x="119" y="291"/>
                    </a:lnTo>
                    <a:lnTo>
                      <a:pt x="112" y="275"/>
                    </a:lnTo>
                    <a:lnTo>
                      <a:pt x="105" y="260"/>
                    </a:lnTo>
                    <a:lnTo>
                      <a:pt x="101" y="252"/>
                    </a:lnTo>
                    <a:lnTo>
                      <a:pt x="97" y="246"/>
                    </a:lnTo>
                    <a:lnTo>
                      <a:pt x="93" y="241"/>
                    </a:lnTo>
                    <a:lnTo>
                      <a:pt x="88" y="236"/>
                    </a:lnTo>
                    <a:lnTo>
                      <a:pt x="119" y="204"/>
                    </a:lnTo>
                    <a:close/>
                    <a:moveTo>
                      <a:pt x="185" y="451"/>
                    </a:moveTo>
                    <a:lnTo>
                      <a:pt x="185" y="455"/>
                    </a:lnTo>
                    <a:lnTo>
                      <a:pt x="184" y="459"/>
                    </a:lnTo>
                    <a:lnTo>
                      <a:pt x="184" y="463"/>
                    </a:lnTo>
                    <a:lnTo>
                      <a:pt x="182" y="466"/>
                    </a:lnTo>
                    <a:lnTo>
                      <a:pt x="179" y="469"/>
                    </a:lnTo>
                    <a:lnTo>
                      <a:pt x="176" y="471"/>
                    </a:lnTo>
                    <a:lnTo>
                      <a:pt x="170" y="472"/>
                    </a:lnTo>
                    <a:lnTo>
                      <a:pt x="163" y="473"/>
                    </a:lnTo>
                    <a:lnTo>
                      <a:pt x="155" y="472"/>
                    </a:lnTo>
                    <a:lnTo>
                      <a:pt x="150" y="471"/>
                    </a:lnTo>
                    <a:lnTo>
                      <a:pt x="146" y="469"/>
                    </a:lnTo>
                    <a:lnTo>
                      <a:pt x="144" y="466"/>
                    </a:lnTo>
                    <a:lnTo>
                      <a:pt x="142" y="463"/>
                    </a:lnTo>
                    <a:lnTo>
                      <a:pt x="141" y="459"/>
                    </a:lnTo>
                    <a:lnTo>
                      <a:pt x="141" y="455"/>
                    </a:lnTo>
                    <a:lnTo>
                      <a:pt x="141" y="451"/>
                    </a:lnTo>
                    <a:lnTo>
                      <a:pt x="185" y="451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46" name="Freeform 843">
                <a:extLst>
                  <a:ext uri="{FF2B5EF4-FFF2-40B4-BE49-F238E27FC236}">
                    <a16:creationId xmlns:a16="http://schemas.microsoft.com/office/drawing/2014/main" id="{86502BC6-2ED7-4CAD-BF5E-A7B25D29238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47" y="1660"/>
                <a:ext cx="28" cy="40"/>
              </a:xfrm>
              <a:custGeom>
                <a:avLst/>
                <a:gdLst>
                  <a:gd name="T0" fmla="*/ 1 w 543"/>
                  <a:gd name="T1" fmla="*/ 0 h 759"/>
                  <a:gd name="T2" fmla="*/ 1 w 543"/>
                  <a:gd name="T3" fmla="*/ 0 h 759"/>
                  <a:gd name="T4" fmla="*/ 1 w 543"/>
                  <a:gd name="T5" fmla="*/ 0 h 759"/>
                  <a:gd name="T6" fmla="*/ 1 w 543"/>
                  <a:gd name="T7" fmla="*/ 0 h 759"/>
                  <a:gd name="T8" fmla="*/ 1 w 543"/>
                  <a:gd name="T9" fmla="*/ 0 h 759"/>
                  <a:gd name="T10" fmla="*/ 1 w 543"/>
                  <a:gd name="T11" fmla="*/ 0 h 759"/>
                  <a:gd name="T12" fmla="*/ 1 w 543"/>
                  <a:gd name="T13" fmla="*/ 0 h 759"/>
                  <a:gd name="T14" fmla="*/ 1 w 543"/>
                  <a:gd name="T15" fmla="*/ 0 h 759"/>
                  <a:gd name="T16" fmla="*/ 1 w 543"/>
                  <a:gd name="T17" fmla="*/ 1 h 759"/>
                  <a:gd name="T18" fmla="*/ 1 w 543"/>
                  <a:gd name="T19" fmla="*/ 1 h 759"/>
                  <a:gd name="T20" fmla="*/ 1 w 543"/>
                  <a:gd name="T21" fmla="*/ 1 h 759"/>
                  <a:gd name="T22" fmla="*/ 1 w 543"/>
                  <a:gd name="T23" fmla="*/ 1 h 759"/>
                  <a:gd name="T24" fmla="*/ 1 w 543"/>
                  <a:gd name="T25" fmla="*/ 0 h 759"/>
                  <a:gd name="T26" fmla="*/ 1 w 543"/>
                  <a:gd name="T27" fmla="*/ 0 h 759"/>
                  <a:gd name="T28" fmla="*/ 1 w 543"/>
                  <a:gd name="T29" fmla="*/ 0 h 759"/>
                  <a:gd name="T30" fmla="*/ 1 w 543"/>
                  <a:gd name="T31" fmla="*/ 1 h 759"/>
                  <a:gd name="T32" fmla="*/ 1 w 543"/>
                  <a:gd name="T33" fmla="*/ 1 h 759"/>
                  <a:gd name="T34" fmla="*/ 1 w 543"/>
                  <a:gd name="T35" fmla="*/ 1 h 759"/>
                  <a:gd name="T36" fmla="*/ 1 w 543"/>
                  <a:gd name="T37" fmla="*/ 1 h 759"/>
                  <a:gd name="T38" fmla="*/ 1 w 543"/>
                  <a:gd name="T39" fmla="*/ 1 h 759"/>
                  <a:gd name="T40" fmla="*/ 1 w 543"/>
                  <a:gd name="T41" fmla="*/ 1 h 759"/>
                  <a:gd name="T42" fmla="*/ 1 w 543"/>
                  <a:gd name="T43" fmla="*/ 1 h 759"/>
                  <a:gd name="T44" fmla="*/ 1 w 543"/>
                  <a:gd name="T45" fmla="*/ 1 h 759"/>
                  <a:gd name="T46" fmla="*/ 1 w 543"/>
                  <a:gd name="T47" fmla="*/ 1 h 759"/>
                  <a:gd name="T48" fmla="*/ 1 w 543"/>
                  <a:gd name="T49" fmla="*/ 1 h 759"/>
                  <a:gd name="T50" fmla="*/ 0 w 543"/>
                  <a:gd name="T51" fmla="*/ 1 h 759"/>
                  <a:gd name="T52" fmla="*/ 0 w 543"/>
                  <a:gd name="T53" fmla="*/ 1 h 759"/>
                  <a:gd name="T54" fmla="*/ 0 w 543"/>
                  <a:gd name="T55" fmla="*/ 1 h 759"/>
                  <a:gd name="T56" fmla="*/ 1 w 543"/>
                  <a:gd name="T57" fmla="*/ 1 h 759"/>
                  <a:gd name="T58" fmla="*/ 1 w 543"/>
                  <a:gd name="T59" fmla="*/ 1 h 759"/>
                  <a:gd name="T60" fmla="*/ 1 w 543"/>
                  <a:gd name="T61" fmla="*/ 1 h 759"/>
                  <a:gd name="T62" fmla="*/ 0 w 543"/>
                  <a:gd name="T63" fmla="*/ 1 h 759"/>
                  <a:gd name="T64" fmla="*/ 0 w 543"/>
                  <a:gd name="T65" fmla="*/ 1 h 759"/>
                  <a:gd name="T66" fmla="*/ 0 w 543"/>
                  <a:gd name="T67" fmla="*/ 2 h 759"/>
                  <a:gd name="T68" fmla="*/ 0 w 543"/>
                  <a:gd name="T69" fmla="*/ 2 h 759"/>
                  <a:gd name="T70" fmla="*/ 0 w 543"/>
                  <a:gd name="T71" fmla="*/ 2 h 759"/>
                  <a:gd name="T72" fmla="*/ 0 w 543"/>
                  <a:gd name="T73" fmla="*/ 2 h 759"/>
                  <a:gd name="T74" fmla="*/ 0 w 543"/>
                  <a:gd name="T75" fmla="*/ 2 h 759"/>
                  <a:gd name="T76" fmla="*/ 0 w 543"/>
                  <a:gd name="T77" fmla="*/ 2 h 759"/>
                  <a:gd name="T78" fmla="*/ 0 w 543"/>
                  <a:gd name="T79" fmla="*/ 2 h 759"/>
                  <a:gd name="T80" fmla="*/ 0 w 543"/>
                  <a:gd name="T81" fmla="*/ 2 h 759"/>
                  <a:gd name="T82" fmla="*/ 0 w 543"/>
                  <a:gd name="T83" fmla="*/ 1 h 759"/>
                  <a:gd name="T84" fmla="*/ 0 w 543"/>
                  <a:gd name="T85" fmla="*/ 2 h 759"/>
                  <a:gd name="T86" fmla="*/ 0 w 543"/>
                  <a:gd name="T87" fmla="*/ 2 h 759"/>
                  <a:gd name="T88" fmla="*/ 0 w 543"/>
                  <a:gd name="T89" fmla="*/ 2 h 759"/>
                  <a:gd name="T90" fmla="*/ 0 w 543"/>
                  <a:gd name="T91" fmla="*/ 2 h 759"/>
                  <a:gd name="T92" fmla="*/ 0 w 543"/>
                  <a:gd name="T93" fmla="*/ 2 h 759"/>
                  <a:gd name="T94" fmla="*/ 0 w 543"/>
                  <a:gd name="T95" fmla="*/ 2 h 759"/>
                  <a:gd name="T96" fmla="*/ 0 w 543"/>
                  <a:gd name="T97" fmla="*/ 2 h 759"/>
                  <a:gd name="T98" fmla="*/ 0 w 543"/>
                  <a:gd name="T99" fmla="*/ 2 h 75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43" h="759">
                    <a:moveTo>
                      <a:pt x="499" y="18"/>
                    </a:moveTo>
                    <a:lnTo>
                      <a:pt x="500" y="14"/>
                    </a:lnTo>
                    <a:lnTo>
                      <a:pt x="501" y="10"/>
                    </a:lnTo>
                    <a:lnTo>
                      <a:pt x="503" y="6"/>
                    </a:lnTo>
                    <a:lnTo>
                      <a:pt x="505" y="3"/>
                    </a:lnTo>
                    <a:lnTo>
                      <a:pt x="510" y="1"/>
                    </a:lnTo>
                    <a:lnTo>
                      <a:pt x="514" y="0"/>
                    </a:lnTo>
                    <a:lnTo>
                      <a:pt x="519" y="0"/>
                    </a:lnTo>
                    <a:lnTo>
                      <a:pt x="526" y="2"/>
                    </a:lnTo>
                    <a:lnTo>
                      <a:pt x="533" y="4"/>
                    </a:lnTo>
                    <a:lnTo>
                      <a:pt x="538" y="7"/>
                    </a:lnTo>
                    <a:lnTo>
                      <a:pt x="541" y="11"/>
                    </a:lnTo>
                    <a:lnTo>
                      <a:pt x="542" y="15"/>
                    </a:lnTo>
                    <a:lnTo>
                      <a:pt x="543" y="18"/>
                    </a:lnTo>
                    <a:lnTo>
                      <a:pt x="543" y="22"/>
                    </a:lnTo>
                    <a:lnTo>
                      <a:pt x="542" y="26"/>
                    </a:lnTo>
                    <a:lnTo>
                      <a:pt x="541" y="29"/>
                    </a:lnTo>
                    <a:lnTo>
                      <a:pt x="499" y="18"/>
                    </a:lnTo>
                    <a:close/>
                    <a:moveTo>
                      <a:pt x="541" y="29"/>
                    </a:moveTo>
                    <a:lnTo>
                      <a:pt x="539" y="37"/>
                    </a:lnTo>
                    <a:lnTo>
                      <a:pt x="532" y="59"/>
                    </a:lnTo>
                    <a:lnTo>
                      <a:pt x="521" y="89"/>
                    </a:lnTo>
                    <a:lnTo>
                      <a:pt x="506" y="127"/>
                    </a:lnTo>
                    <a:lnTo>
                      <a:pt x="497" y="147"/>
                    </a:lnTo>
                    <a:lnTo>
                      <a:pt x="487" y="167"/>
                    </a:lnTo>
                    <a:lnTo>
                      <a:pt x="477" y="188"/>
                    </a:lnTo>
                    <a:lnTo>
                      <a:pt x="464" y="207"/>
                    </a:lnTo>
                    <a:lnTo>
                      <a:pt x="452" y="225"/>
                    </a:lnTo>
                    <a:lnTo>
                      <a:pt x="439" y="243"/>
                    </a:lnTo>
                    <a:lnTo>
                      <a:pt x="432" y="251"/>
                    </a:lnTo>
                    <a:lnTo>
                      <a:pt x="425" y="258"/>
                    </a:lnTo>
                    <a:lnTo>
                      <a:pt x="417" y="265"/>
                    </a:lnTo>
                    <a:lnTo>
                      <a:pt x="409" y="271"/>
                    </a:lnTo>
                    <a:lnTo>
                      <a:pt x="383" y="238"/>
                    </a:lnTo>
                    <a:lnTo>
                      <a:pt x="396" y="226"/>
                    </a:lnTo>
                    <a:lnTo>
                      <a:pt x="408" y="212"/>
                    </a:lnTo>
                    <a:lnTo>
                      <a:pt x="419" y="197"/>
                    </a:lnTo>
                    <a:lnTo>
                      <a:pt x="431" y="180"/>
                    </a:lnTo>
                    <a:lnTo>
                      <a:pt x="441" y="162"/>
                    </a:lnTo>
                    <a:lnTo>
                      <a:pt x="450" y="144"/>
                    </a:lnTo>
                    <a:lnTo>
                      <a:pt x="459" y="125"/>
                    </a:lnTo>
                    <a:lnTo>
                      <a:pt x="468" y="107"/>
                    </a:lnTo>
                    <a:lnTo>
                      <a:pt x="481" y="73"/>
                    </a:lnTo>
                    <a:lnTo>
                      <a:pt x="491" y="44"/>
                    </a:lnTo>
                    <a:lnTo>
                      <a:pt x="497" y="25"/>
                    </a:lnTo>
                    <a:lnTo>
                      <a:pt x="499" y="18"/>
                    </a:lnTo>
                    <a:lnTo>
                      <a:pt x="541" y="29"/>
                    </a:lnTo>
                    <a:close/>
                    <a:moveTo>
                      <a:pt x="409" y="271"/>
                    </a:moveTo>
                    <a:lnTo>
                      <a:pt x="406" y="275"/>
                    </a:lnTo>
                    <a:lnTo>
                      <a:pt x="409" y="273"/>
                    </a:lnTo>
                    <a:lnTo>
                      <a:pt x="396" y="255"/>
                    </a:lnTo>
                    <a:lnTo>
                      <a:pt x="409" y="271"/>
                    </a:lnTo>
                    <a:close/>
                    <a:moveTo>
                      <a:pt x="409" y="273"/>
                    </a:moveTo>
                    <a:lnTo>
                      <a:pt x="397" y="282"/>
                    </a:lnTo>
                    <a:lnTo>
                      <a:pt x="384" y="291"/>
                    </a:lnTo>
                    <a:lnTo>
                      <a:pt x="369" y="300"/>
                    </a:lnTo>
                    <a:lnTo>
                      <a:pt x="355" y="309"/>
                    </a:lnTo>
                    <a:lnTo>
                      <a:pt x="331" y="271"/>
                    </a:lnTo>
                    <a:lnTo>
                      <a:pt x="346" y="263"/>
                    </a:lnTo>
                    <a:lnTo>
                      <a:pt x="359" y="254"/>
                    </a:lnTo>
                    <a:lnTo>
                      <a:pt x="371" y="246"/>
                    </a:lnTo>
                    <a:lnTo>
                      <a:pt x="383" y="238"/>
                    </a:lnTo>
                    <a:lnTo>
                      <a:pt x="409" y="273"/>
                    </a:lnTo>
                    <a:close/>
                    <a:moveTo>
                      <a:pt x="355" y="309"/>
                    </a:moveTo>
                    <a:lnTo>
                      <a:pt x="329" y="326"/>
                    </a:lnTo>
                    <a:lnTo>
                      <a:pt x="304" y="343"/>
                    </a:lnTo>
                    <a:lnTo>
                      <a:pt x="290" y="353"/>
                    </a:lnTo>
                    <a:lnTo>
                      <a:pt x="278" y="364"/>
                    </a:lnTo>
                    <a:lnTo>
                      <a:pt x="265" y="375"/>
                    </a:lnTo>
                    <a:lnTo>
                      <a:pt x="253" y="387"/>
                    </a:lnTo>
                    <a:lnTo>
                      <a:pt x="241" y="399"/>
                    </a:lnTo>
                    <a:lnTo>
                      <a:pt x="230" y="414"/>
                    </a:lnTo>
                    <a:lnTo>
                      <a:pt x="220" y="429"/>
                    </a:lnTo>
                    <a:lnTo>
                      <a:pt x="210" y="445"/>
                    </a:lnTo>
                    <a:lnTo>
                      <a:pt x="200" y="463"/>
                    </a:lnTo>
                    <a:lnTo>
                      <a:pt x="192" y="482"/>
                    </a:lnTo>
                    <a:lnTo>
                      <a:pt x="185" y="503"/>
                    </a:lnTo>
                    <a:lnTo>
                      <a:pt x="179" y="524"/>
                    </a:lnTo>
                    <a:lnTo>
                      <a:pt x="136" y="514"/>
                    </a:lnTo>
                    <a:lnTo>
                      <a:pt x="143" y="489"/>
                    </a:lnTo>
                    <a:lnTo>
                      <a:pt x="151" y="466"/>
                    </a:lnTo>
                    <a:lnTo>
                      <a:pt x="160" y="444"/>
                    </a:lnTo>
                    <a:lnTo>
                      <a:pt x="171" y="424"/>
                    </a:lnTo>
                    <a:lnTo>
                      <a:pt x="182" y="406"/>
                    </a:lnTo>
                    <a:lnTo>
                      <a:pt x="193" y="388"/>
                    </a:lnTo>
                    <a:lnTo>
                      <a:pt x="207" y="373"/>
                    </a:lnTo>
                    <a:lnTo>
                      <a:pt x="219" y="358"/>
                    </a:lnTo>
                    <a:lnTo>
                      <a:pt x="232" y="345"/>
                    </a:lnTo>
                    <a:lnTo>
                      <a:pt x="246" y="332"/>
                    </a:lnTo>
                    <a:lnTo>
                      <a:pt x="261" y="321"/>
                    </a:lnTo>
                    <a:lnTo>
                      <a:pt x="275" y="309"/>
                    </a:lnTo>
                    <a:lnTo>
                      <a:pt x="304" y="290"/>
                    </a:lnTo>
                    <a:lnTo>
                      <a:pt x="331" y="271"/>
                    </a:lnTo>
                    <a:lnTo>
                      <a:pt x="355" y="309"/>
                    </a:lnTo>
                    <a:close/>
                    <a:moveTo>
                      <a:pt x="179" y="524"/>
                    </a:moveTo>
                    <a:lnTo>
                      <a:pt x="179" y="524"/>
                    </a:lnTo>
                    <a:lnTo>
                      <a:pt x="179" y="525"/>
                    </a:lnTo>
                    <a:lnTo>
                      <a:pt x="157" y="519"/>
                    </a:lnTo>
                    <a:lnTo>
                      <a:pt x="179" y="524"/>
                    </a:lnTo>
                    <a:close/>
                    <a:moveTo>
                      <a:pt x="179" y="525"/>
                    </a:moveTo>
                    <a:lnTo>
                      <a:pt x="166" y="575"/>
                    </a:lnTo>
                    <a:lnTo>
                      <a:pt x="154" y="614"/>
                    </a:lnTo>
                    <a:lnTo>
                      <a:pt x="150" y="630"/>
                    </a:lnTo>
                    <a:lnTo>
                      <a:pt x="145" y="643"/>
                    </a:lnTo>
                    <a:lnTo>
                      <a:pt x="141" y="655"/>
                    </a:lnTo>
                    <a:lnTo>
                      <a:pt x="136" y="665"/>
                    </a:lnTo>
                    <a:lnTo>
                      <a:pt x="131" y="674"/>
                    </a:lnTo>
                    <a:lnTo>
                      <a:pt x="125" y="682"/>
                    </a:lnTo>
                    <a:lnTo>
                      <a:pt x="117" y="690"/>
                    </a:lnTo>
                    <a:lnTo>
                      <a:pt x="110" y="697"/>
                    </a:lnTo>
                    <a:lnTo>
                      <a:pt x="92" y="713"/>
                    </a:lnTo>
                    <a:lnTo>
                      <a:pt x="66" y="730"/>
                    </a:lnTo>
                    <a:lnTo>
                      <a:pt x="41" y="695"/>
                    </a:lnTo>
                    <a:lnTo>
                      <a:pt x="61" y="680"/>
                    </a:lnTo>
                    <a:lnTo>
                      <a:pt x="78" y="667"/>
                    </a:lnTo>
                    <a:lnTo>
                      <a:pt x="84" y="661"/>
                    </a:lnTo>
                    <a:lnTo>
                      <a:pt x="89" y="654"/>
                    </a:lnTo>
                    <a:lnTo>
                      <a:pt x="94" y="647"/>
                    </a:lnTo>
                    <a:lnTo>
                      <a:pt x="98" y="640"/>
                    </a:lnTo>
                    <a:lnTo>
                      <a:pt x="103" y="631"/>
                    </a:lnTo>
                    <a:lnTo>
                      <a:pt x="106" y="620"/>
                    </a:lnTo>
                    <a:lnTo>
                      <a:pt x="110" y="608"/>
                    </a:lnTo>
                    <a:lnTo>
                      <a:pt x="115" y="594"/>
                    </a:lnTo>
                    <a:lnTo>
                      <a:pt x="125" y="560"/>
                    </a:lnTo>
                    <a:lnTo>
                      <a:pt x="136" y="514"/>
                    </a:lnTo>
                    <a:lnTo>
                      <a:pt x="179" y="525"/>
                    </a:lnTo>
                    <a:close/>
                    <a:moveTo>
                      <a:pt x="66" y="730"/>
                    </a:moveTo>
                    <a:lnTo>
                      <a:pt x="51" y="741"/>
                    </a:lnTo>
                    <a:lnTo>
                      <a:pt x="37" y="751"/>
                    </a:lnTo>
                    <a:lnTo>
                      <a:pt x="11" y="717"/>
                    </a:lnTo>
                    <a:lnTo>
                      <a:pt x="28" y="703"/>
                    </a:lnTo>
                    <a:lnTo>
                      <a:pt x="41" y="695"/>
                    </a:lnTo>
                    <a:lnTo>
                      <a:pt x="66" y="730"/>
                    </a:lnTo>
                    <a:close/>
                    <a:moveTo>
                      <a:pt x="37" y="751"/>
                    </a:moveTo>
                    <a:lnTo>
                      <a:pt x="34" y="754"/>
                    </a:lnTo>
                    <a:lnTo>
                      <a:pt x="30" y="757"/>
                    </a:lnTo>
                    <a:lnTo>
                      <a:pt x="26" y="758"/>
                    </a:lnTo>
                    <a:lnTo>
                      <a:pt x="23" y="759"/>
                    </a:lnTo>
                    <a:lnTo>
                      <a:pt x="19" y="759"/>
                    </a:lnTo>
                    <a:lnTo>
                      <a:pt x="15" y="757"/>
                    </a:lnTo>
                    <a:lnTo>
                      <a:pt x="11" y="752"/>
                    </a:lnTo>
                    <a:lnTo>
                      <a:pt x="6" y="747"/>
                    </a:lnTo>
                    <a:lnTo>
                      <a:pt x="3" y="741"/>
                    </a:lnTo>
                    <a:lnTo>
                      <a:pt x="0" y="736"/>
                    </a:lnTo>
                    <a:lnTo>
                      <a:pt x="0" y="732"/>
                    </a:lnTo>
                    <a:lnTo>
                      <a:pt x="1" y="728"/>
                    </a:lnTo>
                    <a:lnTo>
                      <a:pt x="2" y="725"/>
                    </a:lnTo>
                    <a:lnTo>
                      <a:pt x="5" y="722"/>
                    </a:lnTo>
                    <a:lnTo>
                      <a:pt x="8" y="719"/>
                    </a:lnTo>
                    <a:lnTo>
                      <a:pt x="11" y="717"/>
                    </a:lnTo>
                    <a:lnTo>
                      <a:pt x="37" y="751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47" name="Freeform 844">
                <a:extLst>
                  <a:ext uri="{FF2B5EF4-FFF2-40B4-BE49-F238E27FC236}">
                    <a16:creationId xmlns:a16="http://schemas.microsoft.com/office/drawing/2014/main" id="{E2046B21-2F99-40D9-8EBE-5F35974B460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29" y="1677"/>
                <a:ext cx="11" cy="24"/>
              </a:xfrm>
              <a:custGeom>
                <a:avLst/>
                <a:gdLst>
                  <a:gd name="T0" fmla="*/ 0 w 226"/>
                  <a:gd name="T1" fmla="*/ 0 h 456"/>
                  <a:gd name="T2" fmla="*/ 0 w 226"/>
                  <a:gd name="T3" fmla="*/ 0 h 456"/>
                  <a:gd name="T4" fmla="*/ 0 w 226"/>
                  <a:gd name="T5" fmla="*/ 0 h 456"/>
                  <a:gd name="T6" fmla="*/ 0 w 226"/>
                  <a:gd name="T7" fmla="*/ 0 h 456"/>
                  <a:gd name="T8" fmla="*/ 0 w 226"/>
                  <a:gd name="T9" fmla="*/ 0 h 456"/>
                  <a:gd name="T10" fmla="*/ 0 w 226"/>
                  <a:gd name="T11" fmla="*/ 0 h 456"/>
                  <a:gd name="T12" fmla="*/ 0 w 226"/>
                  <a:gd name="T13" fmla="*/ 0 h 456"/>
                  <a:gd name="T14" fmla="*/ 0 w 226"/>
                  <a:gd name="T15" fmla="*/ 0 h 456"/>
                  <a:gd name="T16" fmla="*/ 0 w 226"/>
                  <a:gd name="T17" fmla="*/ 0 h 456"/>
                  <a:gd name="T18" fmla="*/ 0 w 226"/>
                  <a:gd name="T19" fmla="*/ 0 h 456"/>
                  <a:gd name="T20" fmla="*/ 0 w 226"/>
                  <a:gd name="T21" fmla="*/ 0 h 456"/>
                  <a:gd name="T22" fmla="*/ 0 w 226"/>
                  <a:gd name="T23" fmla="*/ 0 h 456"/>
                  <a:gd name="T24" fmla="*/ 0 w 226"/>
                  <a:gd name="T25" fmla="*/ 0 h 456"/>
                  <a:gd name="T26" fmla="*/ 0 w 226"/>
                  <a:gd name="T27" fmla="*/ 0 h 456"/>
                  <a:gd name="T28" fmla="*/ 0 w 226"/>
                  <a:gd name="T29" fmla="*/ 1 h 456"/>
                  <a:gd name="T30" fmla="*/ 0 w 226"/>
                  <a:gd name="T31" fmla="*/ 1 h 456"/>
                  <a:gd name="T32" fmla="*/ 0 w 226"/>
                  <a:gd name="T33" fmla="*/ 1 h 456"/>
                  <a:gd name="T34" fmla="*/ 0 w 226"/>
                  <a:gd name="T35" fmla="*/ 1 h 456"/>
                  <a:gd name="T36" fmla="*/ 0 w 226"/>
                  <a:gd name="T37" fmla="*/ 0 h 456"/>
                  <a:gd name="T38" fmla="*/ 0 w 226"/>
                  <a:gd name="T39" fmla="*/ 0 h 456"/>
                  <a:gd name="T40" fmla="*/ 0 w 226"/>
                  <a:gd name="T41" fmla="*/ 0 h 456"/>
                  <a:gd name="T42" fmla="*/ 0 w 226"/>
                  <a:gd name="T43" fmla="*/ 0 h 456"/>
                  <a:gd name="T44" fmla="*/ 0 w 226"/>
                  <a:gd name="T45" fmla="*/ 0 h 456"/>
                  <a:gd name="T46" fmla="*/ 0 w 226"/>
                  <a:gd name="T47" fmla="*/ 1 h 456"/>
                  <a:gd name="T48" fmla="*/ 0 w 226"/>
                  <a:gd name="T49" fmla="*/ 1 h 456"/>
                  <a:gd name="T50" fmla="*/ 0 w 226"/>
                  <a:gd name="T51" fmla="*/ 1 h 456"/>
                  <a:gd name="T52" fmla="*/ 0 w 226"/>
                  <a:gd name="T53" fmla="*/ 1 h 456"/>
                  <a:gd name="T54" fmla="*/ 0 w 226"/>
                  <a:gd name="T55" fmla="*/ 1 h 456"/>
                  <a:gd name="T56" fmla="*/ 0 w 226"/>
                  <a:gd name="T57" fmla="*/ 1 h 456"/>
                  <a:gd name="T58" fmla="*/ 0 w 226"/>
                  <a:gd name="T59" fmla="*/ 1 h 456"/>
                  <a:gd name="T60" fmla="*/ 0 w 226"/>
                  <a:gd name="T61" fmla="*/ 1 h 456"/>
                  <a:gd name="T62" fmla="*/ 1 w 226"/>
                  <a:gd name="T63" fmla="*/ 1 h 456"/>
                  <a:gd name="T64" fmla="*/ 0 w 226"/>
                  <a:gd name="T65" fmla="*/ 1 h 456"/>
                  <a:gd name="T66" fmla="*/ 0 w 226"/>
                  <a:gd name="T67" fmla="*/ 1 h 456"/>
                  <a:gd name="T68" fmla="*/ 0 w 226"/>
                  <a:gd name="T69" fmla="*/ 1 h 456"/>
                  <a:gd name="T70" fmla="*/ 0 w 226"/>
                  <a:gd name="T71" fmla="*/ 1 h 456"/>
                  <a:gd name="T72" fmla="*/ 0 w 226"/>
                  <a:gd name="T73" fmla="*/ 1 h 456"/>
                  <a:gd name="T74" fmla="*/ 0 w 226"/>
                  <a:gd name="T75" fmla="*/ 1 h 456"/>
                  <a:gd name="T76" fmla="*/ 0 w 226"/>
                  <a:gd name="T77" fmla="*/ 1 h 456"/>
                  <a:gd name="T78" fmla="*/ 1 w 226"/>
                  <a:gd name="T79" fmla="*/ 1 h 456"/>
                  <a:gd name="T80" fmla="*/ 1 w 226"/>
                  <a:gd name="T81" fmla="*/ 1 h 456"/>
                  <a:gd name="T82" fmla="*/ 1 w 226"/>
                  <a:gd name="T83" fmla="*/ 1 h 456"/>
                  <a:gd name="T84" fmla="*/ 1 w 226"/>
                  <a:gd name="T85" fmla="*/ 1 h 456"/>
                  <a:gd name="T86" fmla="*/ 0 w 226"/>
                  <a:gd name="T87" fmla="*/ 1 h 456"/>
                  <a:gd name="T88" fmla="*/ 0 w 226"/>
                  <a:gd name="T89" fmla="*/ 1 h 456"/>
                  <a:gd name="T90" fmla="*/ 0 w 226"/>
                  <a:gd name="T91" fmla="*/ 1 h 456"/>
                  <a:gd name="T92" fmla="*/ 0 w 226"/>
                  <a:gd name="T93" fmla="*/ 1 h 456"/>
                  <a:gd name="T94" fmla="*/ 0 w 226"/>
                  <a:gd name="T95" fmla="*/ 1 h 45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26" h="456">
                    <a:moveTo>
                      <a:pt x="0" y="23"/>
                    </a:moveTo>
                    <a:lnTo>
                      <a:pt x="0" y="19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8" y="3"/>
                    </a:lnTo>
                    <a:lnTo>
                      <a:pt x="13" y="1"/>
                    </a:lnTo>
                    <a:lnTo>
                      <a:pt x="20" y="0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7" y="3"/>
                    </a:lnTo>
                    <a:lnTo>
                      <a:pt x="40" y="5"/>
                    </a:lnTo>
                    <a:lnTo>
                      <a:pt x="42" y="8"/>
                    </a:lnTo>
                    <a:lnTo>
                      <a:pt x="43" y="12"/>
                    </a:lnTo>
                    <a:lnTo>
                      <a:pt x="43" y="16"/>
                    </a:lnTo>
                    <a:lnTo>
                      <a:pt x="44" y="20"/>
                    </a:lnTo>
                    <a:lnTo>
                      <a:pt x="0" y="23"/>
                    </a:lnTo>
                    <a:close/>
                    <a:moveTo>
                      <a:pt x="44" y="20"/>
                    </a:moveTo>
                    <a:lnTo>
                      <a:pt x="44" y="25"/>
                    </a:lnTo>
                    <a:lnTo>
                      <a:pt x="46" y="40"/>
                    </a:lnTo>
                    <a:lnTo>
                      <a:pt x="49" y="61"/>
                    </a:lnTo>
                    <a:lnTo>
                      <a:pt x="54" y="88"/>
                    </a:lnTo>
                    <a:lnTo>
                      <a:pt x="58" y="102"/>
                    </a:lnTo>
                    <a:lnTo>
                      <a:pt x="62" y="116"/>
                    </a:lnTo>
                    <a:lnTo>
                      <a:pt x="68" y="131"/>
                    </a:lnTo>
                    <a:lnTo>
                      <a:pt x="74" y="145"/>
                    </a:lnTo>
                    <a:lnTo>
                      <a:pt x="82" y="158"/>
                    </a:lnTo>
                    <a:lnTo>
                      <a:pt x="90" y="172"/>
                    </a:lnTo>
                    <a:lnTo>
                      <a:pt x="99" y="183"/>
                    </a:lnTo>
                    <a:lnTo>
                      <a:pt x="109" y="193"/>
                    </a:lnTo>
                    <a:lnTo>
                      <a:pt x="82" y="227"/>
                    </a:lnTo>
                    <a:lnTo>
                      <a:pt x="74" y="221"/>
                    </a:lnTo>
                    <a:lnTo>
                      <a:pt x="68" y="214"/>
                    </a:lnTo>
                    <a:lnTo>
                      <a:pt x="62" y="206"/>
                    </a:lnTo>
                    <a:lnTo>
                      <a:pt x="56" y="199"/>
                    </a:lnTo>
                    <a:lnTo>
                      <a:pt x="46" y="184"/>
                    </a:lnTo>
                    <a:lnTo>
                      <a:pt x="38" y="167"/>
                    </a:lnTo>
                    <a:lnTo>
                      <a:pt x="29" y="151"/>
                    </a:lnTo>
                    <a:lnTo>
                      <a:pt x="23" y="134"/>
                    </a:lnTo>
                    <a:lnTo>
                      <a:pt x="17" y="117"/>
                    </a:lnTo>
                    <a:lnTo>
                      <a:pt x="13" y="101"/>
                    </a:lnTo>
                    <a:lnTo>
                      <a:pt x="6" y="70"/>
                    </a:lnTo>
                    <a:lnTo>
                      <a:pt x="2" y="46"/>
                    </a:lnTo>
                    <a:lnTo>
                      <a:pt x="0" y="29"/>
                    </a:lnTo>
                    <a:lnTo>
                      <a:pt x="0" y="23"/>
                    </a:lnTo>
                    <a:lnTo>
                      <a:pt x="44" y="20"/>
                    </a:lnTo>
                    <a:close/>
                    <a:moveTo>
                      <a:pt x="109" y="193"/>
                    </a:moveTo>
                    <a:lnTo>
                      <a:pt x="113" y="196"/>
                    </a:lnTo>
                    <a:lnTo>
                      <a:pt x="110" y="193"/>
                    </a:lnTo>
                    <a:lnTo>
                      <a:pt x="95" y="209"/>
                    </a:lnTo>
                    <a:lnTo>
                      <a:pt x="109" y="193"/>
                    </a:lnTo>
                    <a:close/>
                    <a:moveTo>
                      <a:pt x="110" y="193"/>
                    </a:moveTo>
                    <a:lnTo>
                      <a:pt x="124" y="206"/>
                    </a:lnTo>
                    <a:lnTo>
                      <a:pt x="136" y="222"/>
                    </a:lnTo>
                    <a:lnTo>
                      <a:pt x="147" y="239"/>
                    </a:lnTo>
                    <a:lnTo>
                      <a:pt x="158" y="258"/>
                    </a:lnTo>
                    <a:lnTo>
                      <a:pt x="169" y="276"/>
                    </a:lnTo>
                    <a:lnTo>
                      <a:pt x="178" y="296"/>
                    </a:lnTo>
                    <a:lnTo>
                      <a:pt x="186" y="316"/>
                    </a:lnTo>
                    <a:lnTo>
                      <a:pt x="194" y="335"/>
                    </a:lnTo>
                    <a:lnTo>
                      <a:pt x="207" y="371"/>
                    </a:lnTo>
                    <a:lnTo>
                      <a:pt x="217" y="401"/>
                    </a:lnTo>
                    <a:lnTo>
                      <a:pt x="222" y="421"/>
                    </a:lnTo>
                    <a:lnTo>
                      <a:pt x="224" y="428"/>
                    </a:lnTo>
                    <a:lnTo>
                      <a:pt x="182" y="440"/>
                    </a:lnTo>
                    <a:lnTo>
                      <a:pt x="180" y="433"/>
                    </a:lnTo>
                    <a:lnTo>
                      <a:pt x="175" y="414"/>
                    </a:lnTo>
                    <a:lnTo>
                      <a:pt x="166" y="386"/>
                    </a:lnTo>
                    <a:lnTo>
                      <a:pt x="154" y="354"/>
                    </a:lnTo>
                    <a:lnTo>
                      <a:pt x="147" y="335"/>
                    </a:lnTo>
                    <a:lnTo>
                      <a:pt x="140" y="318"/>
                    </a:lnTo>
                    <a:lnTo>
                      <a:pt x="132" y="299"/>
                    </a:lnTo>
                    <a:lnTo>
                      <a:pt x="123" y="283"/>
                    </a:lnTo>
                    <a:lnTo>
                      <a:pt x="113" y="267"/>
                    </a:lnTo>
                    <a:lnTo>
                      <a:pt x="103" y="251"/>
                    </a:lnTo>
                    <a:lnTo>
                      <a:pt x="92" y="238"/>
                    </a:lnTo>
                    <a:lnTo>
                      <a:pt x="81" y="226"/>
                    </a:lnTo>
                    <a:lnTo>
                      <a:pt x="110" y="193"/>
                    </a:lnTo>
                    <a:close/>
                    <a:moveTo>
                      <a:pt x="224" y="428"/>
                    </a:moveTo>
                    <a:lnTo>
                      <a:pt x="225" y="433"/>
                    </a:lnTo>
                    <a:lnTo>
                      <a:pt x="226" y="437"/>
                    </a:lnTo>
                    <a:lnTo>
                      <a:pt x="226" y="441"/>
                    </a:lnTo>
                    <a:lnTo>
                      <a:pt x="225" y="444"/>
                    </a:lnTo>
                    <a:lnTo>
                      <a:pt x="223" y="447"/>
                    </a:lnTo>
                    <a:lnTo>
                      <a:pt x="220" y="450"/>
                    </a:lnTo>
                    <a:lnTo>
                      <a:pt x="215" y="453"/>
                    </a:lnTo>
                    <a:lnTo>
                      <a:pt x="209" y="455"/>
                    </a:lnTo>
                    <a:lnTo>
                      <a:pt x="201" y="456"/>
                    </a:lnTo>
                    <a:lnTo>
                      <a:pt x="195" y="456"/>
                    </a:lnTo>
                    <a:lnTo>
                      <a:pt x="191" y="455"/>
                    </a:lnTo>
                    <a:lnTo>
                      <a:pt x="188" y="453"/>
                    </a:lnTo>
                    <a:lnTo>
                      <a:pt x="186" y="451"/>
                    </a:lnTo>
                    <a:lnTo>
                      <a:pt x="184" y="447"/>
                    </a:lnTo>
                    <a:lnTo>
                      <a:pt x="183" y="444"/>
                    </a:lnTo>
                    <a:lnTo>
                      <a:pt x="182" y="440"/>
                    </a:lnTo>
                    <a:lnTo>
                      <a:pt x="224" y="428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48" name="Freeform 845">
                <a:extLst>
                  <a:ext uri="{FF2B5EF4-FFF2-40B4-BE49-F238E27FC236}">
                    <a16:creationId xmlns:a16="http://schemas.microsoft.com/office/drawing/2014/main" id="{0C3B4BE0-CB4F-4755-887C-A9F0BF7FFEE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13" y="1679"/>
                <a:ext cx="12" cy="30"/>
              </a:xfrm>
              <a:custGeom>
                <a:avLst/>
                <a:gdLst>
                  <a:gd name="T0" fmla="*/ 1 w 216"/>
                  <a:gd name="T1" fmla="*/ 0 h 574"/>
                  <a:gd name="T2" fmla="*/ 1 w 216"/>
                  <a:gd name="T3" fmla="*/ 0 h 574"/>
                  <a:gd name="T4" fmla="*/ 1 w 216"/>
                  <a:gd name="T5" fmla="*/ 0 h 574"/>
                  <a:gd name="T6" fmla="*/ 1 w 216"/>
                  <a:gd name="T7" fmla="*/ 0 h 574"/>
                  <a:gd name="T8" fmla="*/ 1 w 216"/>
                  <a:gd name="T9" fmla="*/ 0 h 574"/>
                  <a:gd name="T10" fmla="*/ 1 w 216"/>
                  <a:gd name="T11" fmla="*/ 0 h 574"/>
                  <a:gd name="T12" fmla="*/ 1 w 216"/>
                  <a:gd name="T13" fmla="*/ 0 h 574"/>
                  <a:gd name="T14" fmla="*/ 1 w 216"/>
                  <a:gd name="T15" fmla="*/ 0 h 574"/>
                  <a:gd name="T16" fmla="*/ 1 w 216"/>
                  <a:gd name="T17" fmla="*/ 0 h 574"/>
                  <a:gd name="T18" fmla="*/ 1 w 216"/>
                  <a:gd name="T19" fmla="*/ 0 h 574"/>
                  <a:gd name="T20" fmla="*/ 1 w 216"/>
                  <a:gd name="T21" fmla="*/ 0 h 574"/>
                  <a:gd name="T22" fmla="*/ 1 w 216"/>
                  <a:gd name="T23" fmla="*/ 0 h 574"/>
                  <a:gd name="T24" fmla="*/ 1 w 216"/>
                  <a:gd name="T25" fmla="*/ 0 h 574"/>
                  <a:gd name="T26" fmla="*/ 1 w 216"/>
                  <a:gd name="T27" fmla="*/ 1 h 574"/>
                  <a:gd name="T28" fmla="*/ 1 w 216"/>
                  <a:gd name="T29" fmla="*/ 1 h 574"/>
                  <a:gd name="T30" fmla="*/ 0 w 216"/>
                  <a:gd name="T31" fmla="*/ 1 h 574"/>
                  <a:gd name="T32" fmla="*/ 0 w 216"/>
                  <a:gd name="T33" fmla="*/ 0 h 574"/>
                  <a:gd name="T34" fmla="*/ 0 w 216"/>
                  <a:gd name="T35" fmla="*/ 0 h 574"/>
                  <a:gd name="T36" fmla="*/ 1 w 216"/>
                  <a:gd name="T37" fmla="*/ 0 h 574"/>
                  <a:gd name="T38" fmla="*/ 1 w 216"/>
                  <a:gd name="T39" fmla="*/ 0 h 574"/>
                  <a:gd name="T40" fmla="*/ 1 w 216"/>
                  <a:gd name="T41" fmla="*/ 0 h 574"/>
                  <a:gd name="T42" fmla="*/ 1 w 216"/>
                  <a:gd name="T43" fmla="*/ 0 h 574"/>
                  <a:gd name="T44" fmla="*/ 0 w 216"/>
                  <a:gd name="T45" fmla="*/ 1 h 574"/>
                  <a:gd name="T46" fmla="*/ 0 w 216"/>
                  <a:gd name="T47" fmla="*/ 1 h 574"/>
                  <a:gd name="T48" fmla="*/ 0 w 216"/>
                  <a:gd name="T49" fmla="*/ 1 h 574"/>
                  <a:gd name="T50" fmla="*/ 0 w 216"/>
                  <a:gd name="T51" fmla="*/ 1 h 574"/>
                  <a:gd name="T52" fmla="*/ 0 w 216"/>
                  <a:gd name="T53" fmla="*/ 1 h 574"/>
                  <a:gd name="T54" fmla="*/ 0 w 216"/>
                  <a:gd name="T55" fmla="*/ 1 h 574"/>
                  <a:gd name="T56" fmla="*/ 0 w 216"/>
                  <a:gd name="T57" fmla="*/ 1 h 574"/>
                  <a:gd name="T58" fmla="*/ 0 w 216"/>
                  <a:gd name="T59" fmla="*/ 2 h 574"/>
                  <a:gd name="T60" fmla="*/ 0 w 216"/>
                  <a:gd name="T61" fmla="*/ 1 h 574"/>
                  <a:gd name="T62" fmla="*/ 0 w 216"/>
                  <a:gd name="T63" fmla="*/ 1 h 574"/>
                  <a:gd name="T64" fmla="*/ 0 w 216"/>
                  <a:gd name="T65" fmla="*/ 1 h 574"/>
                  <a:gd name="T66" fmla="*/ 0 w 216"/>
                  <a:gd name="T67" fmla="*/ 1 h 574"/>
                  <a:gd name="T68" fmla="*/ 0 w 216"/>
                  <a:gd name="T69" fmla="*/ 1 h 574"/>
                  <a:gd name="T70" fmla="*/ 0 w 216"/>
                  <a:gd name="T71" fmla="*/ 1 h 574"/>
                  <a:gd name="T72" fmla="*/ 0 w 216"/>
                  <a:gd name="T73" fmla="*/ 1 h 574"/>
                  <a:gd name="T74" fmla="*/ 0 w 216"/>
                  <a:gd name="T75" fmla="*/ 1 h 574"/>
                  <a:gd name="T76" fmla="*/ 0 w 216"/>
                  <a:gd name="T77" fmla="*/ 2 h 574"/>
                  <a:gd name="T78" fmla="*/ 0 w 216"/>
                  <a:gd name="T79" fmla="*/ 2 h 574"/>
                  <a:gd name="T80" fmla="*/ 0 w 216"/>
                  <a:gd name="T81" fmla="*/ 2 h 574"/>
                  <a:gd name="T82" fmla="*/ 0 w 216"/>
                  <a:gd name="T83" fmla="*/ 2 h 574"/>
                  <a:gd name="T84" fmla="*/ 0 w 216"/>
                  <a:gd name="T85" fmla="*/ 2 h 574"/>
                  <a:gd name="T86" fmla="*/ 0 w 216"/>
                  <a:gd name="T87" fmla="*/ 2 h 574"/>
                  <a:gd name="T88" fmla="*/ 0 w 216"/>
                  <a:gd name="T89" fmla="*/ 2 h 574"/>
                  <a:gd name="T90" fmla="*/ 0 w 216"/>
                  <a:gd name="T91" fmla="*/ 2 h 574"/>
                  <a:gd name="T92" fmla="*/ 0 w 216"/>
                  <a:gd name="T93" fmla="*/ 2 h 57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216" h="574">
                    <a:moveTo>
                      <a:pt x="173" y="23"/>
                    </a:moveTo>
                    <a:lnTo>
                      <a:pt x="173" y="19"/>
                    </a:lnTo>
                    <a:lnTo>
                      <a:pt x="173" y="15"/>
                    </a:lnTo>
                    <a:lnTo>
                      <a:pt x="174" y="11"/>
                    </a:lnTo>
                    <a:lnTo>
                      <a:pt x="175" y="8"/>
                    </a:lnTo>
                    <a:lnTo>
                      <a:pt x="178" y="5"/>
                    </a:lnTo>
                    <a:lnTo>
                      <a:pt x="182" y="2"/>
                    </a:lnTo>
                    <a:lnTo>
                      <a:pt x="187" y="1"/>
                    </a:lnTo>
                    <a:lnTo>
                      <a:pt x="195" y="0"/>
                    </a:lnTo>
                    <a:lnTo>
                      <a:pt x="202" y="1"/>
                    </a:lnTo>
                    <a:lnTo>
                      <a:pt x="207" y="2"/>
                    </a:lnTo>
                    <a:lnTo>
                      <a:pt x="211" y="5"/>
                    </a:lnTo>
                    <a:lnTo>
                      <a:pt x="214" y="8"/>
                    </a:lnTo>
                    <a:lnTo>
                      <a:pt x="215" y="11"/>
                    </a:lnTo>
                    <a:lnTo>
                      <a:pt x="216" y="15"/>
                    </a:lnTo>
                    <a:lnTo>
                      <a:pt x="216" y="19"/>
                    </a:lnTo>
                    <a:lnTo>
                      <a:pt x="216" y="23"/>
                    </a:lnTo>
                    <a:lnTo>
                      <a:pt x="173" y="23"/>
                    </a:lnTo>
                    <a:close/>
                    <a:moveTo>
                      <a:pt x="216" y="23"/>
                    </a:moveTo>
                    <a:lnTo>
                      <a:pt x="216" y="29"/>
                    </a:lnTo>
                    <a:lnTo>
                      <a:pt x="215" y="44"/>
                    </a:lnTo>
                    <a:lnTo>
                      <a:pt x="213" y="69"/>
                    </a:lnTo>
                    <a:lnTo>
                      <a:pt x="208" y="99"/>
                    </a:lnTo>
                    <a:lnTo>
                      <a:pt x="204" y="114"/>
                    </a:lnTo>
                    <a:lnTo>
                      <a:pt x="200" y="131"/>
                    </a:lnTo>
                    <a:lnTo>
                      <a:pt x="194" y="148"/>
                    </a:lnTo>
                    <a:lnTo>
                      <a:pt x="186" y="165"/>
                    </a:lnTo>
                    <a:lnTo>
                      <a:pt x="178" y="182"/>
                    </a:lnTo>
                    <a:lnTo>
                      <a:pt x="169" y="198"/>
                    </a:lnTo>
                    <a:lnTo>
                      <a:pt x="158" y="213"/>
                    </a:lnTo>
                    <a:lnTo>
                      <a:pt x="145" y="227"/>
                    </a:lnTo>
                    <a:lnTo>
                      <a:pt x="115" y="196"/>
                    </a:lnTo>
                    <a:lnTo>
                      <a:pt x="125" y="185"/>
                    </a:lnTo>
                    <a:lnTo>
                      <a:pt x="134" y="171"/>
                    </a:lnTo>
                    <a:lnTo>
                      <a:pt x="141" y="158"/>
                    </a:lnTo>
                    <a:lnTo>
                      <a:pt x="149" y="145"/>
                    </a:lnTo>
                    <a:lnTo>
                      <a:pt x="154" y="130"/>
                    </a:lnTo>
                    <a:lnTo>
                      <a:pt x="159" y="116"/>
                    </a:lnTo>
                    <a:lnTo>
                      <a:pt x="163" y="102"/>
                    </a:lnTo>
                    <a:lnTo>
                      <a:pt x="166" y="87"/>
                    </a:lnTo>
                    <a:lnTo>
                      <a:pt x="170" y="63"/>
                    </a:lnTo>
                    <a:lnTo>
                      <a:pt x="172" y="41"/>
                    </a:lnTo>
                    <a:lnTo>
                      <a:pt x="172" y="28"/>
                    </a:lnTo>
                    <a:lnTo>
                      <a:pt x="173" y="23"/>
                    </a:lnTo>
                    <a:lnTo>
                      <a:pt x="216" y="23"/>
                    </a:lnTo>
                    <a:close/>
                    <a:moveTo>
                      <a:pt x="145" y="227"/>
                    </a:moveTo>
                    <a:lnTo>
                      <a:pt x="140" y="233"/>
                    </a:lnTo>
                    <a:lnTo>
                      <a:pt x="134" y="241"/>
                    </a:lnTo>
                    <a:lnTo>
                      <a:pt x="129" y="249"/>
                    </a:lnTo>
                    <a:lnTo>
                      <a:pt x="124" y="258"/>
                    </a:lnTo>
                    <a:lnTo>
                      <a:pt x="114" y="280"/>
                    </a:lnTo>
                    <a:lnTo>
                      <a:pt x="103" y="304"/>
                    </a:lnTo>
                    <a:lnTo>
                      <a:pt x="95" y="330"/>
                    </a:lnTo>
                    <a:lnTo>
                      <a:pt x="86" y="358"/>
                    </a:lnTo>
                    <a:lnTo>
                      <a:pt x="79" y="386"/>
                    </a:lnTo>
                    <a:lnTo>
                      <a:pt x="72" y="414"/>
                    </a:lnTo>
                    <a:lnTo>
                      <a:pt x="60" y="467"/>
                    </a:lnTo>
                    <a:lnTo>
                      <a:pt x="51" y="513"/>
                    </a:lnTo>
                    <a:lnTo>
                      <a:pt x="46" y="544"/>
                    </a:lnTo>
                    <a:lnTo>
                      <a:pt x="44" y="556"/>
                    </a:lnTo>
                    <a:lnTo>
                      <a:pt x="1" y="549"/>
                    </a:lnTo>
                    <a:lnTo>
                      <a:pt x="3" y="537"/>
                    </a:lnTo>
                    <a:lnTo>
                      <a:pt x="9" y="504"/>
                    </a:lnTo>
                    <a:lnTo>
                      <a:pt x="19" y="456"/>
                    </a:lnTo>
                    <a:lnTo>
                      <a:pt x="31" y="400"/>
                    </a:lnTo>
                    <a:lnTo>
                      <a:pt x="39" y="369"/>
                    </a:lnTo>
                    <a:lnTo>
                      <a:pt x="47" y="339"/>
                    </a:lnTo>
                    <a:lnTo>
                      <a:pt x="56" y="309"/>
                    </a:lnTo>
                    <a:lnTo>
                      <a:pt x="67" y="281"/>
                    </a:lnTo>
                    <a:lnTo>
                      <a:pt x="78" y="255"/>
                    </a:lnTo>
                    <a:lnTo>
                      <a:pt x="89" y="232"/>
                    </a:lnTo>
                    <a:lnTo>
                      <a:pt x="95" y="221"/>
                    </a:lnTo>
                    <a:lnTo>
                      <a:pt x="101" y="211"/>
                    </a:lnTo>
                    <a:lnTo>
                      <a:pt x="108" y="203"/>
                    </a:lnTo>
                    <a:lnTo>
                      <a:pt x="115" y="196"/>
                    </a:lnTo>
                    <a:lnTo>
                      <a:pt x="145" y="227"/>
                    </a:lnTo>
                    <a:close/>
                    <a:moveTo>
                      <a:pt x="44" y="556"/>
                    </a:moveTo>
                    <a:lnTo>
                      <a:pt x="44" y="560"/>
                    </a:lnTo>
                    <a:lnTo>
                      <a:pt x="43" y="563"/>
                    </a:lnTo>
                    <a:lnTo>
                      <a:pt x="41" y="567"/>
                    </a:lnTo>
                    <a:lnTo>
                      <a:pt x="39" y="570"/>
                    </a:lnTo>
                    <a:lnTo>
                      <a:pt x="36" y="572"/>
                    </a:lnTo>
                    <a:lnTo>
                      <a:pt x="32" y="574"/>
                    </a:lnTo>
                    <a:lnTo>
                      <a:pt x="27" y="574"/>
                    </a:lnTo>
                    <a:lnTo>
                      <a:pt x="20" y="573"/>
                    </a:lnTo>
                    <a:lnTo>
                      <a:pt x="12" y="572"/>
                    </a:lnTo>
                    <a:lnTo>
                      <a:pt x="7" y="570"/>
                    </a:lnTo>
                    <a:lnTo>
                      <a:pt x="4" y="567"/>
                    </a:lnTo>
                    <a:lnTo>
                      <a:pt x="2" y="564"/>
                    </a:lnTo>
                    <a:lnTo>
                      <a:pt x="0" y="561"/>
                    </a:lnTo>
                    <a:lnTo>
                      <a:pt x="0" y="557"/>
                    </a:lnTo>
                    <a:lnTo>
                      <a:pt x="1" y="553"/>
                    </a:lnTo>
                    <a:lnTo>
                      <a:pt x="1" y="549"/>
                    </a:lnTo>
                    <a:lnTo>
                      <a:pt x="44" y="556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49" name="Freeform 846">
                <a:extLst>
                  <a:ext uri="{FF2B5EF4-FFF2-40B4-BE49-F238E27FC236}">
                    <a16:creationId xmlns:a16="http://schemas.microsoft.com/office/drawing/2014/main" id="{13EB9628-6F6C-477B-9FEF-1976A634F1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9" y="1675"/>
                <a:ext cx="8" cy="18"/>
              </a:xfrm>
              <a:custGeom>
                <a:avLst/>
                <a:gdLst>
                  <a:gd name="T0" fmla="*/ 0 w 154"/>
                  <a:gd name="T1" fmla="*/ 0 h 344"/>
                  <a:gd name="T2" fmla="*/ 0 w 154"/>
                  <a:gd name="T3" fmla="*/ 0 h 344"/>
                  <a:gd name="T4" fmla="*/ 0 w 154"/>
                  <a:gd name="T5" fmla="*/ 0 h 344"/>
                  <a:gd name="T6" fmla="*/ 0 w 154"/>
                  <a:gd name="T7" fmla="*/ 0 h 344"/>
                  <a:gd name="T8" fmla="*/ 0 w 154"/>
                  <a:gd name="T9" fmla="*/ 0 h 344"/>
                  <a:gd name="T10" fmla="*/ 0 w 154"/>
                  <a:gd name="T11" fmla="*/ 0 h 344"/>
                  <a:gd name="T12" fmla="*/ 0 w 154"/>
                  <a:gd name="T13" fmla="*/ 0 h 344"/>
                  <a:gd name="T14" fmla="*/ 0 w 154"/>
                  <a:gd name="T15" fmla="*/ 0 h 344"/>
                  <a:gd name="T16" fmla="*/ 0 w 154"/>
                  <a:gd name="T17" fmla="*/ 0 h 344"/>
                  <a:gd name="T18" fmla="*/ 0 w 154"/>
                  <a:gd name="T19" fmla="*/ 0 h 344"/>
                  <a:gd name="T20" fmla="*/ 0 w 154"/>
                  <a:gd name="T21" fmla="*/ 0 h 344"/>
                  <a:gd name="T22" fmla="*/ 0 w 154"/>
                  <a:gd name="T23" fmla="*/ 0 h 344"/>
                  <a:gd name="T24" fmla="*/ 0 w 154"/>
                  <a:gd name="T25" fmla="*/ 1 h 344"/>
                  <a:gd name="T26" fmla="*/ 0 w 154"/>
                  <a:gd name="T27" fmla="*/ 1 h 344"/>
                  <a:gd name="T28" fmla="*/ 0 w 154"/>
                  <a:gd name="T29" fmla="*/ 1 h 344"/>
                  <a:gd name="T30" fmla="*/ 0 w 154"/>
                  <a:gd name="T31" fmla="*/ 1 h 344"/>
                  <a:gd name="T32" fmla="*/ 0 w 154"/>
                  <a:gd name="T33" fmla="*/ 1 h 344"/>
                  <a:gd name="T34" fmla="*/ 0 w 154"/>
                  <a:gd name="T35" fmla="*/ 1 h 344"/>
                  <a:gd name="T36" fmla="*/ 0 w 154"/>
                  <a:gd name="T37" fmla="*/ 1 h 344"/>
                  <a:gd name="T38" fmla="*/ 0 w 154"/>
                  <a:gd name="T39" fmla="*/ 1 h 344"/>
                  <a:gd name="T40" fmla="*/ 0 w 154"/>
                  <a:gd name="T41" fmla="*/ 1 h 344"/>
                  <a:gd name="T42" fmla="*/ 0 w 154"/>
                  <a:gd name="T43" fmla="*/ 1 h 344"/>
                  <a:gd name="T44" fmla="*/ 0 w 154"/>
                  <a:gd name="T45" fmla="*/ 1 h 344"/>
                  <a:gd name="T46" fmla="*/ 0 w 154"/>
                  <a:gd name="T47" fmla="*/ 0 h 344"/>
                  <a:gd name="T48" fmla="*/ 0 w 154"/>
                  <a:gd name="T49" fmla="*/ 0 h 344"/>
                  <a:gd name="T50" fmla="*/ 0 w 154"/>
                  <a:gd name="T51" fmla="*/ 0 h 344"/>
                  <a:gd name="T52" fmla="*/ 0 w 154"/>
                  <a:gd name="T53" fmla="*/ 0 h 344"/>
                  <a:gd name="T54" fmla="*/ 0 w 154"/>
                  <a:gd name="T55" fmla="*/ 1 h 344"/>
                  <a:gd name="T56" fmla="*/ 0 w 154"/>
                  <a:gd name="T57" fmla="*/ 1 h 344"/>
                  <a:gd name="T58" fmla="*/ 0 w 154"/>
                  <a:gd name="T59" fmla="*/ 1 h 344"/>
                  <a:gd name="T60" fmla="*/ 0 w 154"/>
                  <a:gd name="T61" fmla="*/ 1 h 344"/>
                  <a:gd name="T62" fmla="*/ 0 w 154"/>
                  <a:gd name="T63" fmla="*/ 1 h 344"/>
                  <a:gd name="T64" fmla="*/ 0 w 154"/>
                  <a:gd name="T65" fmla="*/ 1 h 344"/>
                  <a:gd name="T66" fmla="*/ 0 w 154"/>
                  <a:gd name="T67" fmla="*/ 1 h 344"/>
                  <a:gd name="T68" fmla="*/ 0 w 154"/>
                  <a:gd name="T69" fmla="*/ 1 h 344"/>
                  <a:gd name="T70" fmla="*/ 0 w 154"/>
                  <a:gd name="T71" fmla="*/ 1 h 3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54" h="344">
                    <a:moveTo>
                      <a:pt x="1" y="24"/>
                    </a:moveTo>
                    <a:lnTo>
                      <a:pt x="1" y="20"/>
                    </a:lnTo>
                    <a:lnTo>
                      <a:pt x="0" y="16"/>
                    </a:lnTo>
                    <a:lnTo>
                      <a:pt x="1" y="13"/>
                    </a:lnTo>
                    <a:lnTo>
                      <a:pt x="2" y="9"/>
                    </a:lnTo>
                    <a:lnTo>
                      <a:pt x="4" y="6"/>
                    </a:lnTo>
                    <a:lnTo>
                      <a:pt x="8" y="4"/>
                    </a:lnTo>
                    <a:lnTo>
                      <a:pt x="13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7" y="2"/>
                    </a:lnTo>
                    <a:lnTo>
                      <a:pt x="40" y="5"/>
                    </a:lnTo>
                    <a:lnTo>
                      <a:pt x="42" y="8"/>
                    </a:lnTo>
                    <a:lnTo>
                      <a:pt x="43" y="11"/>
                    </a:lnTo>
                    <a:lnTo>
                      <a:pt x="44" y="15"/>
                    </a:lnTo>
                    <a:lnTo>
                      <a:pt x="45" y="19"/>
                    </a:lnTo>
                    <a:lnTo>
                      <a:pt x="1" y="24"/>
                    </a:lnTo>
                    <a:close/>
                    <a:moveTo>
                      <a:pt x="45" y="19"/>
                    </a:moveTo>
                    <a:lnTo>
                      <a:pt x="46" y="31"/>
                    </a:lnTo>
                    <a:lnTo>
                      <a:pt x="50" y="58"/>
                    </a:lnTo>
                    <a:lnTo>
                      <a:pt x="57" y="99"/>
                    </a:lnTo>
                    <a:lnTo>
                      <a:pt x="68" y="146"/>
                    </a:lnTo>
                    <a:lnTo>
                      <a:pt x="74" y="171"/>
                    </a:lnTo>
                    <a:lnTo>
                      <a:pt x="81" y="195"/>
                    </a:lnTo>
                    <a:lnTo>
                      <a:pt x="89" y="219"/>
                    </a:lnTo>
                    <a:lnTo>
                      <a:pt x="97" y="241"/>
                    </a:lnTo>
                    <a:lnTo>
                      <a:pt x="102" y="252"/>
                    </a:lnTo>
                    <a:lnTo>
                      <a:pt x="108" y="261"/>
                    </a:lnTo>
                    <a:lnTo>
                      <a:pt x="113" y="270"/>
                    </a:lnTo>
                    <a:lnTo>
                      <a:pt x="118" y="278"/>
                    </a:lnTo>
                    <a:lnTo>
                      <a:pt x="123" y="285"/>
                    </a:lnTo>
                    <a:lnTo>
                      <a:pt x="129" y="292"/>
                    </a:lnTo>
                    <a:lnTo>
                      <a:pt x="135" y="297"/>
                    </a:lnTo>
                    <a:lnTo>
                      <a:pt x="141" y="301"/>
                    </a:lnTo>
                    <a:lnTo>
                      <a:pt x="120" y="340"/>
                    </a:lnTo>
                    <a:lnTo>
                      <a:pt x="112" y="335"/>
                    </a:lnTo>
                    <a:lnTo>
                      <a:pt x="105" y="327"/>
                    </a:lnTo>
                    <a:lnTo>
                      <a:pt x="96" y="320"/>
                    </a:lnTo>
                    <a:lnTo>
                      <a:pt x="90" y="312"/>
                    </a:lnTo>
                    <a:lnTo>
                      <a:pt x="83" y="303"/>
                    </a:lnTo>
                    <a:lnTo>
                      <a:pt x="77" y="293"/>
                    </a:lnTo>
                    <a:lnTo>
                      <a:pt x="71" y="281"/>
                    </a:lnTo>
                    <a:lnTo>
                      <a:pt x="65" y="270"/>
                    </a:lnTo>
                    <a:lnTo>
                      <a:pt x="54" y="244"/>
                    </a:lnTo>
                    <a:lnTo>
                      <a:pt x="44" y="219"/>
                    </a:lnTo>
                    <a:lnTo>
                      <a:pt x="36" y="191"/>
                    </a:lnTo>
                    <a:lnTo>
                      <a:pt x="28" y="164"/>
                    </a:lnTo>
                    <a:lnTo>
                      <a:pt x="22" y="137"/>
                    </a:lnTo>
                    <a:lnTo>
                      <a:pt x="15" y="111"/>
                    </a:lnTo>
                    <a:lnTo>
                      <a:pt x="11" y="88"/>
                    </a:lnTo>
                    <a:lnTo>
                      <a:pt x="7" y="67"/>
                    </a:lnTo>
                    <a:lnTo>
                      <a:pt x="3" y="37"/>
                    </a:lnTo>
                    <a:lnTo>
                      <a:pt x="1" y="24"/>
                    </a:lnTo>
                    <a:lnTo>
                      <a:pt x="45" y="19"/>
                    </a:lnTo>
                    <a:close/>
                    <a:moveTo>
                      <a:pt x="141" y="301"/>
                    </a:moveTo>
                    <a:lnTo>
                      <a:pt x="144" y="303"/>
                    </a:lnTo>
                    <a:lnTo>
                      <a:pt x="147" y="305"/>
                    </a:lnTo>
                    <a:lnTo>
                      <a:pt x="151" y="308"/>
                    </a:lnTo>
                    <a:lnTo>
                      <a:pt x="153" y="311"/>
                    </a:lnTo>
                    <a:lnTo>
                      <a:pt x="154" y="314"/>
                    </a:lnTo>
                    <a:lnTo>
                      <a:pt x="154" y="319"/>
                    </a:lnTo>
                    <a:lnTo>
                      <a:pt x="153" y="324"/>
                    </a:lnTo>
                    <a:lnTo>
                      <a:pt x="150" y="330"/>
                    </a:lnTo>
                    <a:lnTo>
                      <a:pt x="145" y="337"/>
                    </a:lnTo>
                    <a:lnTo>
                      <a:pt x="141" y="341"/>
                    </a:lnTo>
                    <a:lnTo>
                      <a:pt x="137" y="344"/>
                    </a:lnTo>
                    <a:lnTo>
                      <a:pt x="134" y="344"/>
                    </a:lnTo>
                    <a:lnTo>
                      <a:pt x="130" y="344"/>
                    </a:lnTo>
                    <a:lnTo>
                      <a:pt x="127" y="343"/>
                    </a:lnTo>
                    <a:lnTo>
                      <a:pt x="123" y="342"/>
                    </a:lnTo>
                    <a:lnTo>
                      <a:pt x="120" y="340"/>
                    </a:lnTo>
                    <a:lnTo>
                      <a:pt x="141" y="301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50" name="Freeform 847">
                <a:extLst>
                  <a:ext uri="{FF2B5EF4-FFF2-40B4-BE49-F238E27FC236}">
                    <a16:creationId xmlns:a16="http://schemas.microsoft.com/office/drawing/2014/main" id="{2ED0CD95-D975-4861-A1E1-82C64EFE55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78" y="1660"/>
                <a:ext cx="14" cy="10"/>
              </a:xfrm>
              <a:custGeom>
                <a:avLst/>
                <a:gdLst>
                  <a:gd name="T0" fmla="*/ 0 w 269"/>
                  <a:gd name="T1" fmla="*/ 0 h 195"/>
                  <a:gd name="T2" fmla="*/ 0 w 269"/>
                  <a:gd name="T3" fmla="*/ 0 h 195"/>
                  <a:gd name="T4" fmla="*/ 0 w 269"/>
                  <a:gd name="T5" fmla="*/ 0 h 195"/>
                  <a:gd name="T6" fmla="*/ 0 w 269"/>
                  <a:gd name="T7" fmla="*/ 0 h 195"/>
                  <a:gd name="T8" fmla="*/ 0 w 269"/>
                  <a:gd name="T9" fmla="*/ 0 h 195"/>
                  <a:gd name="T10" fmla="*/ 0 w 269"/>
                  <a:gd name="T11" fmla="*/ 0 h 195"/>
                  <a:gd name="T12" fmla="*/ 0 w 269"/>
                  <a:gd name="T13" fmla="*/ 0 h 195"/>
                  <a:gd name="T14" fmla="*/ 0 w 269"/>
                  <a:gd name="T15" fmla="*/ 0 h 195"/>
                  <a:gd name="T16" fmla="*/ 0 w 269"/>
                  <a:gd name="T17" fmla="*/ 0 h 195"/>
                  <a:gd name="T18" fmla="*/ 0 w 269"/>
                  <a:gd name="T19" fmla="*/ 0 h 195"/>
                  <a:gd name="T20" fmla="*/ 0 w 269"/>
                  <a:gd name="T21" fmla="*/ 0 h 195"/>
                  <a:gd name="T22" fmla="*/ 0 w 269"/>
                  <a:gd name="T23" fmla="*/ 0 h 195"/>
                  <a:gd name="T24" fmla="*/ 0 w 269"/>
                  <a:gd name="T25" fmla="*/ 0 h 195"/>
                  <a:gd name="T26" fmla="*/ 0 w 269"/>
                  <a:gd name="T27" fmla="*/ 0 h 195"/>
                  <a:gd name="T28" fmla="*/ 1 w 269"/>
                  <a:gd name="T29" fmla="*/ 0 h 195"/>
                  <a:gd name="T30" fmla="*/ 1 w 269"/>
                  <a:gd name="T31" fmla="*/ 0 h 195"/>
                  <a:gd name="T32" fmla="*/ 1 w 269"/>
                  <a:gd name="T33" fmla="*/ 0 h 195"/>
                  <a:gd name="T34" fmla="*/ 1 w 269"/>
                  <a:gd name="T35" fmla="*/ 0 h 195"/>
                  <a:gd name="T36" fmla="*/ 1 w 269"/>
                  <a:gd name="T37" fmla="*/ 0 h 195"/>
                  <a:gd name="T38" fmla="*/ 1 w 269"/>
                  <a:gd name="T39" fmla="*/ 0 h 195"/>
                  <a:gd name="T40" fmla="*/ 1 w 269"/>
                  <a:gd name="T41" fmla="*/ 0 h 195"/>
                  <a:gd name="T42" fmla="*/ 0 w 269"/>
                  <a:gd name="T43" fmla="*/ 0 h 195"/>
                  <a:gd name="T44" fmla="*/ 0 w 269"/>
                  <a:gd name="T45" fmla="*/ 0 h 195"/>
                  <a:gd name="T46" fmla="*/ 0 w 269"/>
                  <a:gd name="T47" fmla="*/ 0 h 195"/>
                  <a:gd name="T48" fmla="*/ 0 w 269"/>
                  <a:gd name="T49" fmla="*/ 0 h 195"/>
                  <a:gd name="T50" fmla="*/ 0 w 269"/>
                  <a:gd name="T51" fmla="*/ 0 h 195"/>
                  <a:gd name="T52" fmla="*/ 0 w 269"/>
                  <a:gd name="T53" fmla="*/ 0 h 195"/>
                  <a:gd name="T54" fmla="*/ 1 w 269"/>
                  <a:gd name="T55" fmla="*/ 0 h 195"/>
                  <a:gd name="T56" fmla="*/ 1 w 269"/>
                  <a:gd name="T57" fmla="*/ 0 h 195"/>
                  <a:gd name="T58" fmla="*/ 1 w 269"/>
                  <a:gd name="T59" fmla="*/ 0 h 195"/>
                  <a:gd name="T60" fmla="*/ 1 w 269"/>
                  <a:gd name="T61" fmla="*/ 0 h 195"/>
                  <a:gd name="T62" fmla="*/ 1 w 269"/>
                  <a:gd name="T63" fmla="*/ 1 h 195"/>
                  <a:gd name="T64" fmla="*/ 1 w 269"/>
                  <a:gd name="T65" fmla="*/ 1 h 195"/>
                  <a:gd name="T66" fmla="*/ 1 w 269"/>
                  <a:gd name="T67" fmla="*/ 1 h 195"/>
                  <a:gd name="T68" fmla="*/ 1 w 269"/>
                  <a:gd name="T69" fmla="*/ 1 h 195"/>
                  <a:gd name="T70" fmla="*/ 1 w 269"/>
                  <a:gd name="T71" fmla="*/ 0 h 19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69" h="195">
                    <a:moveTo>
                      <a:pt x="19" y="46"/>
                    </a:moveTo>
                    <a:lnTo>
                      <a:pt x="15" y="44"/>
                    </a:lnTo>
                    <a:lnTo>
                      <a:pt x="11" y="43"/>
                    </a:lnTo>
                    <a:lnTo>
                      <a:pt x="7" y="41"/>
                    </a:lnTo>
                    <a:lnTo>
                      <a:pt x="4" y="39"/>
                    </a:lnTo>
                    <a:lnTo>
                      <a:pt x="2" y="36"/>
                    </a:lnTo>
                    <a:lnTo>
                      <a:pt x="0" y="32"/>
                    </a:lnTo>
                    <a:lnTo>
                      <a:pt x="0" y="27"/>
                    </a:lnTo>
                    <a:lnTo>
                      <a:pt x="1" y="20"/>
                    </a:lnTo>
                    <a:lnTo>
                      <a:pt x="3" y="13"/>
                    </a:lnTo>
                    <a:lnTo>
                      <a:pt x="5" y="8"/>
                    </a:lnTo>
                    <a:lnTo>
                      <a:pt x="9" y="4"/>
                    </a:lnTo>
                    <a:lnTo>
                      <a:pt x="12" y="2"/>
                    </a:lnTo>
                    <a:lnTo>
                      <a:pt x="15" y="2"/>
                    </a:lnTo>
                    <a:lnTo>
                      <a:pt x="19" y="0"/>
                    </a:lnTo>
                    <a:lnTo>
                      <a:pt x="23" y="2"/>
                    </a:lnTo>
                    <a:lnTo>
                      <a:pt x="27" y="3"/>
                    </a:lnTo>
                    <a:lnTo>
                      <a:pt x="19" y="46"/>
                    </a:lnTo>
                    <a:close/>
                    <a:moveTo>
                      <a:pt x="27" y="3"/>
                    </a:moveTo>
                    <a:lnTo>
                      <a:pt x="35" y="4"/>
                    </a:lnTo>
                    <a:lnTo>
                      <a:pt x="56" y="10"/>
                    </a:lnTo>
                    <a:lnTo>
                      <a:pt x="70" y="14"/>
                    </a:lnTo>
                    <a:lnTo>
                      <a:pt x="86" y="19"/>
                    </a:lnTo>
                    <a:lnTo>
                      <a:pt x="104" y="26"/>
                    </a:lnTo>
                    <a:lnTo>
                      <a:pt x="122" y="34"/>
                    </a:lnTo>
                    <a:lnTo>
                      <a:pt x="143" y="44"/>
                    </a:lnTo>
                    <a:lnTo>
                      <a:pt x="162" y="56"/>
                    </a:lnTo>
                    <a:lnTo>
                      <a:pt x="182" y="69"/>
                    </a:lnTo>
                    <a:lnTo>
                      <a:pt x="201" y="83"/>
                    </a:lnTo>
                    <a:lnTo>
                      <a:pt x="210" y="92"/>
                    </a:lnTo>
                    <a:lnTo>
                      <a:pt x="219" y="100"/>
                    </a:lnTo>
                    <a:lnTo>
                      <a:pt x="229" y="109"/>
                    </a:lnTo>
                    <a:lnTo>
                      <a:pt x="237" y="118"/>
                    </a:lnTo>
                    <a:lnTo>
                      <a:pt x="244" y="128"/>
                    </a:lnTo>
                    <a:lnTo>
                      <a:pt x="251" y="140"/>
                    </a:lnTo>
                    <a:lnTo>
                      <a:pt x="258" y="150"/>
                    </a:lnTo>
                    <a:lnTo>
                      <a:pt x="264" y="162"/>
                    </a:lnTo>
                    <a:lnTo>
                      <a:pt x="226" y="181"/>
                    </a:lnTo>
                    <a:lnTo>
                      <a:pt x="219" y="171"/>
                    </a:lnTo>
                    <a:lnTo>
                      <a:pt x="214" y="162"/>
                    </a:lnTo>
                    <a:lnTo>
                      <a:pt x="208" y="153"/>
                    </a:lnTo>
                    <a:lnTo>
                      <a:pt x="201" y="145"/>
                    </a:lnTo>
                    <a:lnTo>
                      <a:pt x="187" y="128"/>
                    </a:lnTo>
                    <a:lnTo>
                      <a:pt x="170" y="115"/>
                    </a:lnTo>
                    <a:lnTo>
                      <a:pt x="154" y="102"/>
                    </a:lnTo>
                    <a:lnTo>
                      <a:pt x="136" y="91"/>
                    </a:lnTo>
                    <a:lnTo>
                      <a:pt x="119" y="81"/>
                    </a:lnTo>
                    <a:lnTo>
                      <a:pt x="103" y="73"/>
                    </a:lnTo>
                    <a:lnTo>
                      <a:pt x="86" y="66"/>
                    </a:lnTo>
                    <a:lnTo>
                      <a:pt x="70" y="60"/>
                    </a:lnTo>
                    <a:lnTo>
                      <a:pt x="57" y="55"/>
                    </a:lnTo>
                    <a:lnTo>
                      <a:pt x="43" y="52"/>
                    </a:lnTo>
                    <a:lnTo>
                      <a:pt x="26" y="47"/>
                    </a:lnTo>
                    <a:lnTo>
                      <a:pt x="19" y="46"/>
                    </a:lnTo>
                    <a:lnTo>
                      <a:pt x="27" y="3"/>
                    </a:lnTo>
                    <a:close/>
                    <a:moveTo>
                      <a:pt x="264" y="162"/>
                    </a:moveTo>
                    <a:lnTo>
                      <a:pt x="266" y="165"/>
                    </a:lnTo>
                    <a:lnTo>
                      <a:pt x="267" y="169"/>
                    </a:lnTo>
                    <a:lnTo>
                      <a:pt x="269" y="173"/>
                    </a:lnTo>
                    <a:lnTo>
                      <a:pt x="269" y="176"/>
                    </a:lnTo>
                    <a:lnTo>
                      <a:pt x="267" y="181"/>
                    </a:lnTo>
                    <a:lnTo>
                      <a:pt x="264" y="184"/>
                    </a:lnTo>
                    <a:lnTo>
                      <a:pt x="260" y="188"/>
                    </a:lnTo>
                    <a:lnTo>
                      <a:pt x="254" y="191"/>
                    </a:lnTo>
                    <a:lnTo>
                      <a:pt x="248" y="194"/>
                    </a:lnTo>
                    <a:lnTo>
                      <a:pt x="242" y="195"/>
                    </a:lnTo>
                    <a:lnTo>
                      <a:pt x="238" y="195"/>
                    </a:lnTo>
                    <a:lnTo>
                      <a:pt x="234" y="193"/>
                    </a:lnTo>
                    <a:lnTo>
                      <a:pt x="232" y="191"/>
                    </a:lnTo>
                    <a:lnTo>
                      <a:pt x="229" y="188"/>
                    </a:lnTo>
                    <a:lnTo>
                      <a:pt x="227" y="185"/>
                    </a:lnTo>
                    <a:lnTo>
                      <a:pt x="226" y="181"/>
                    </a:lnTo>
                    <a:lnTo>
                      <a:pt x="264" y="162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51" name="Freeform 848">
                <a:extLst>
                  <a:ext uri="{FF2B5EF4-FFF2-40B4-BE49-F238E27FC236}">
                    <a16:creationId xmlns:a16="http://schemas.microsoft.com/office/drawing/2014/main" id="{6C123596-4826-42A7-8DDA-A77D699A68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00" y="1649"/>
                <a:ext cx="12" cy="11"/>
              </a:xfrm>
              <a:custGeom>
                <a:avLst/>
                <a:gdLst>
                  <a:gd name="T0" fmla="*/ 0 w 246"/>
                  <a:gd name="T1" fmla="*/ 0 h 211"/>
                  <a:gd name="T2" fmla="*/ 0 w 246"/>
                  <a:gd name="T3" fmla="*/ 0 h 211"/>
                  <a:gd name="T4" fmla="*/ 0 w 246"/>
                  <a:gd name="T5" fmla="*/ 0 h 211"/>
                  <a:gd name="T6" fmla="*/ 0 w 246"/>
                  <a:gd name="T7" fmla="*/ 0 h 211"/>
                  <a:gd name="T8" fmla="*/ 0 w 246"/>
                  <a:gd name="T9" fmla="*/ 0 h 211"/>
                  <a:gd name="T10" fmla="*/ 0 w 246"/>
                  <a:gd name="T11" fmla="*/ 0 h 211"/>
                  <a:gd name="T12" fmla="*/ 0 w 246"/>
                  <a:gd name="T13" fmla="*/ 0 h 211"/>
                  <a:gd name="T14" fmla="*/ 0 w 246"/>
                  <a:gd name="T15" fmla="*/ 0 h 211"/>
                  <a:gd name="T16" fmla="*/ 0 w 246"/>
                  <a:gd name="T17" fmla="*/ 0 h 211"/>
                  <a:gd name="T18" fmla="*/ 0 w 246"/>
                  <a:gd name="T19" fmla="*/ 0 h 211"/>
                  <a:gd name="T20" fmla="*/ 0 w 246"/>
                  <a:gd name="T21" fmla="*/ 0 h 211"/>
                  <a:gd name="T22" fmla="*/ 0 w 246"/>
                  <a:gd name="T23" fmla="*/ 0 h 211"/>
                  <a:gd name="T24" fmla="*/ 0 w 246"/>
                  <a:gd name="T25" fmla="*/ 0 h 211"/>
                  <a:gd name="T26" fmla="*/ 0 w 246"/>
                  <a:gd name="T27" fmla="*/ 0 h 211"/>
                  <a:gd name="T28" fmla="*/ 0 w 246"/>
                  <a:gd name="T29" fmla="*/ 0 h 211"/>
                  <a:gd name="T30" fmla="*/ 0 w 246"/>
                  <a:gd name="T31" fmla="*/ 0 h 211"/>
                  <a:gd name="T32" fmla="*/ 0 w 246"/>
                  <a:gd name="T33" fmla="*/ 0 h 211"/>
                  <a:gd name="T34" fmla="*/ 0 w 246"/>
                  <a:gd name="T35" fmla="*/ 0 h 211"/>
                  <a:gd name="T36" fmla="*/ 0 w 246"/>
                  <a:gd name="T37" fmla="*/ 0 h 211"/>
                  <a:gd name="T38" fmla="*/ 0 w 246"/>
                  <a:gd name="T39" fmla="*/ 0 h 211"/>
                  <a:gd name="T40" fmla="*/ 0 w 246"/>
                  <a:gd name="T41" fmla="*/ 0 h 211"/>
                  <a:gd name="T42" fmla="*/ 0 w 246"/>
                  <a:gd name="T43" fmla="*/ 0 h 211"/>
                  <a:gd name="T44" fmla="*/ 0 w 246"/>
                  <a:gd name="T45" fmla="*/ 0 h 211"/>
                  <a:gd name="T46" fmla="*/ 0 w 246"/>
                  <a:gd name="T47" fmla="*/ 0 h 211"/>
                  <a:gd name="T48" fmla="*/ 0 w 246"/>
                  <a:gd name="T49" fmla="*/ 0 h 211"/>
                  <a:gd name="T50" fmla="*/ 0 w 246"/>
                  <a:gd name="T51" fmla="*/ 0 h 211"/>
                  <a:gd name="T52" fmla="*/ 0 w 246"/>
                  <a:gd name="T53" fmla="*/ 0 h 211"/>
                  <a:gd name="T54" fmla="*/ 0 w 246"/>
                  <a:gd name="T55" fmla="*/ 0 h 211"/>
                  <a:gd name="T56" fmla="*/ 0 w 246"/>
                  <a:gd name="T57" fmla="*/ 0 h 211"/>
                  <a:gd name="T58" fmla="*/ 1 w 246"/>
                  <a:gd name="T59" fmla="*/ 0 h 211"/>
                  <a:gd name="T60" fmla="*/ 1 w 246"/>
                  <a:gd name="T61" fmla="*/ 0 h 211"/>
                  <a:gd name="T62" fmla="*/ 0 w 246"/>
                  <a:gd name="T63" fmla="*/ 1 h 211"/>
                  <a:gd name="T64" fmla="*/ 0 w 246"/>
                  <a:gd name="T65" fmla="*/ 0 h 211"/>
                  <a:gd name="T66" fmla="*/ 0 w 246"/>
                  <a:gd name="T67" fmla="*/ 0 h 211"/>
                  <a:gd name="T68" fmla="*/ 0 w 246"/>
                  <a:gd name="T69" fmla="*/ 0 h 211"/>
                  <a:gd name="T70" fmla="*/ 0 w 246"/>
                  <a:gd name="T71" fmla="*/ 0 h 211"/>
                  <a:gd name="T72" fmla="*/ 0 w 246"/>
                  <a:gd name="T73" fmla="*/ 0 h 211"/>
                  <a:gd name="T74" fmla="*/ 0 w 246"/>
                  <a:gd name="T75" fmla="*/ 0 h 211"/>
                  <a:gd name="T76" fmla="*/ 0 w 246"/>
                  <a:gd name="T77" fmla="*/ 0 h 211"/>
                  <a:gd name="T78" fmla="*/ 0 w 246"/>
                  <a:gd name="T79" fmla="*/ 0 h 211"/>
                  <a:gd name="T80" fmla="*/ 0 w 246"/>
                  <a:gd name="T81" fmla="*/ 0 h 211"/>
                  <a:gd name="T82" fmla="*/ 0 w 246"/>
                  <a:gd name="T83" fmla="*/ 0 h 211"/>
                  <a:gd name="T84" fmla="*/ 0 w 246"/>
                  <a:gd name="T85" fmla="*/ 0 h 211"/>
                  <a:gd name="T86" fmla="*/ 0 w 246"/>
                  <a:gd name="T87" fmla="*/ 0 h 211"/>
                  <a:gd name="T88" fmla="*/ 0 w 246"/>
                  <a:gd name="T89" fmla="*/ 0 h 211"/>
                  <a:gd name="T90" fmla="*/ 1 w 246"/>
                  <a:gd name="T91" fmla="*/ 0 h 211"/>
                  <a:gd name="T92" fmla="*/ 1 w 246"/>
                  <a:gd name="T93" fmla="*/ 0 h 211"/>
                  <a:gd name="T94" fmla="*/ 1 w 246"/>
                  <a:gd name="T95" fmla="*/ 0 h 211"/>
                  <a:gd name="T96" fmla="*/ 1 w 246"/>
                  <a:gd name="T97" fmla="*/ 1 h 211"/>
                  <a:gd name="T98" fmla="*/ 1 w 246"/>
                  <a:gd name="T99" fmla="*/ 1 h 211"/>
                  <a:gd name="T100" fmla="*/ 1 w 246"/>
                  <a:gd name="T101" fmla="*/ 1 h 211"/>
                  <a:gd name="T102" fmla="*/ 1 w 246"/>
                  <a:gd name="T103" fmla="*/ 1 h 211"/>
                  <a:gd name="T104" fmla="*/ 1 w 246"/>
                  <a:gd name="T105" fmla="*/ 1 h 211"/>
                  <a:gd name="T106" fmla="*/ 1 w 246"/>
                  <a:gd name="T107" fmla="*/ 1 h 211"/>
                  <a:gd name="T108" fmla="*/ 1 w 246"/>
                  <a:gd name="T109" fmla="*/ 1 h 211"/>
                  <a:gd name="T110" fmla="*/ 1 w 246"/>
                  <a:gd name="T111" fmla="*/ 1 h 211"/>
                  <a:gd name="T112" fmla="*/ 1 w 246"/>
                  <a:gd name="T113" fmla="*/ 1 h 211"/>
                  <a:gd name="T114" fmla="*/ 0 w 246"/>
                  <a:gd name="T115" fmla="*/ 1 h 211"/>
                  <a:gd name="T116" fmla="*/ 0 w 246"/>
                  <a:gd name="T117" fmla="*/ 1 h 211"/>
                  <a:gd name="T118" fmla="*/ 0 w 246"/>
                  <a:gd name="T119" fmla="*/ 1 h 211"/>
                  <a:gd name="T120" fmla="*/ 0 w 246"/>
                  <a:gd name="T121" fmla="*/ 1 h 211"/>
                  <a:gd name="T122" fmla="*/ 0 w 246"/>
                  <a:gd name="T123" fmla="*/ 1 h 211"/>
                  <a:gd name="T124" fmla="*/ 1 w 246"/>
                  <a:gd name="T125" fmla="*/ 0 h 21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46" h="211">
                    <a:moveTo>
                      <a:pt x="14" y="43"/>
                    </a:moveTo>
                    <a:lnTo>
                      <a:pt x="10" y="41"/>
                    </a:lnTo>
                    <a:lnTo>
                      <a:pt x="7" y="39"/>
                    </a:lnTo>
                    <a:lnTo>
                      <a:pt x="4" y="36"/>
                    </a:lnTo>
                    <a:lnTo>
                      <a:pt x="1" y="34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4"/>
                    </a:lnTo>
                    <a:lnTo>
                      <a:pt x="7" y="8"/>
                    </a:lnTo>
                    <a:lnTo>
                      <a:pt x="10" y="3"/>
                    </a:lnTo>
                    <a:lnTo>
                      <a:pt x="13" y="1"/>
                    </a:lnTo>
                    <a:lnTo>
                      <a:pt x="17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9" y="2"/>
                    </a:lnTo>
                    <a:lnTo>
                      <a:pt x="33" y="3"/>
                    </a:lnTo>
                    <a:lnTo>
                      <a:pt x="14" y="43"/>
                    </a:lnTo>
                    <a:close/>
                    <a:moveTo>
                      <a:pt x="33" y="3"/>
                    </a:moveTo>
                    <a:lnTo>
                      <a:pt x="38" y="6"/>
                    </a:lnTo>
                    <a:lnTo>
                      <a:pt x="54" y="14"/>
                    </a:lnTo>
                    <a:lnTo>
                      <a:pt x="78" y="28"/>
                    </a:lnTo>
                    <a:lnTo>
                      <a:pt x="106" y="47"/>
                    </a:lnTo>
                    <a:lnTo>
                      <a:pt x="123" y="59"/>
                    </a:lnTo>
                    <a:lnTo>
                      <a:pt x="140" y="71"/>
                    </a:lnTo>
                    <a:lnTo>
                      <a:pt x="157" y="86"/>
                    </a:lnTo>
                    <a:lnTo>
                      <a:pt x="174" y="101"/>
                    </a:lnTo>
                    <a:lnTo>
                      <a:pt x="191" y="117"/>
                    </a:lnTo>
                    <a:lnTo>
                      <a:pt x="208" y="136"/>
                    </a:lnTo>
                    <a:lnTo>
                      <a:pt x="224" y="155"/>
                    </a:lnTo>
                    <a:lnTo>
                      <a:pt x="239" y="175"/>
                    </a:lnTo>
                    <a:lnTo>
                      <a:pt x="203" y="200"/>
                    </a:lnTo>
                    <a:lnTo>
                      <a:pt x="189" y="182"/>
                    </a:lnTo>
                    <a:lnTo>
                      <a:pt x="175" y="163"/>
                    </a:lnTo>
                    <a:lnTo>
                      <a:pt x="160" y="147"/>
                    </a:lnTo>
                    <a:lnTo>
                      <a:pt x="144" y="133"/>
                    </a:lnTo>
                    <a:lnTo>
                      <a:pt x="128" y="118"/>
                    </a:lnTo>
                    <a:lnTo>
                      <a:pt x="113" y="105"/>
                    </a:lnTo>
                    <a:lnTo>
                      <a:pt x="97" y="94"/>
                    </a:lnTo>
                    <a:lnTo>
                      <a:pt x="82" y="82"/>
                    </a:lnTo>
                    <a:lnTo>
                      <a:pt x="55" y="65"/>
                    </a:lnTo>
                    <a:lnTo>
                      <a:pt x="34" y="53"/>
                    </a:lnTo>
                    <a:lnTo>
                      <a:pt x="19" y="46"/>
                    </a:lnTo>
                    <a:lnTo>
                      <a:pt x="14" y="43"/>
                    </a:lnTo>
                    <a:lnTo>
                      <a:pt x="33" y="3"/>
                    </a:lnTo>
                    <a:close/>
                    <a:moveTo>
                      <a:pt x="239" y="175"/>
                    </a:moveTo>
                    <a:lnTo>
                      <a:pt x="241" y="179"/>
                    </a:lnTo>
                    <a:lnTo>
                      <a:pt x="244" y="182"/>
                    </a:lnTo>
                    <a:lnTo>
                      <a:pt x="245" y="186"/>
                    </a:lnTo>
                    <a:lnTo>
                      <a:pt x="246" y="189"/>
                    </a:lnTo>
                    <a:lnTo>
                      <a:pt x="245" y="193"/>
                    </a:lnTo>
                    <a:lnTo>
                      <a:pt x="243" y="197"/>
                    </a:lnTo>
                    <a:lnTo>
                      <a:pt x="239" y="201"/>
                    </a:lnTo>
                    <a:lnTo>
                      <a:pt x="233" y="205"/>
                    </a:lnTo>
                    <a:lnTo>
                      <a:pt x="227" y="209"/>
                    </a:lnTo>
                    <a:lnTo>
                      <a:pt x="222" y="211"/>
                    </a:lnTo>
                    <a:lnTo>
                      <a:pt x="218" y="211"/>
                    </a:lnTo>
                    <a:lnTo>
                      <a:pt x="214" y="210"/>
                    </a:lnTo>
                    <a:lnTo>
                      <a:pt x="211" y="209"/>
                    </a:lnTo>
                    <a:lnTo>
                      <a:pt x="208" y="206"/>
                    </a:lnTo>
                    <a:lnTo>
                      <a:pt x="206" y="203"/>
                    </a:lnTo>
                    <a:lnTo>
                      <a:pt x="203" y="200"/>
                    </a:lnTo>
                    <a:lnTo>
                      <a:pt x="239" y="175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52" name="Freeform 849">
                <a:extLst>
                  <a:ext uri="{FF2B5EF4-FFF2-40B4-BE49-F238E27FC236}">
                    <a16:creationId xmlns:a16="http://schemas.microsoft.com/office/drawing/2014/main" id="{02EAEEBC-745E-477C-8C27-75CAD05361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42" y="1682"/>
                <a:ext cx="11" cy="13"/>
              </a:xfrm>
              <a:custGeom>
                <a:avLst/>
                <a:gdLst>
                  <a:gd name="T0" fmla="*/ 0 w 203"/>
                  <a:gd name="T1" fmla="*/ 0 h 245"/>
                  <a:gd name="T2" fmla="*/ 0 w 203"/>
                  <a:gd name="T3" fmla="*/ 0 h 245"/>
                  <a:gd name="T4" fmla="*/ 0 w 203"/>
                  <a:gd name="T5" fmla="*/ 0 h 245"/>
                  <a:gd name="T6" fmla="*/ 0 w 203"/>
                  <a:gd name="T7" fmla="*/ 0 h 245"/>
                  <a:gd name="T8" fmla="*/ 0 w 203"/>
                  <a:gd name="T9" fmla="*/ 0 h 245"/>
                  <a:gd name="T10" fmla="*/ 0 w 203"/>
                  <a:gd name="T11" fmla="*/ 0 h 245"/>
                  <a:gd name="T12" fmla="*/ 0 w 203"/>
                  <a:gd name="T13" fmla="*/ 0 h 245"/>
                  <a:gd name="T14" fmla="*/ 0 w 203"/>
                  <a:gd name="T15" fmla="*/ 0 h 245"/>
                  <a:gd name="T16" fmla="*/ 0 w 203"/>
                  <a:gd name="T17" fmla="*/ 0 h 245"/>
                  <a:gd name="T18" fmla="*/ 0 w 203"/>
                  <a:gd name="T19" fmla="*/ 0 h 245"/>
                  <a:gd name="T20" fmla="*/ 0 w 203"/>
                  <a:gd name="T21" fmla="*/ 0 h 245"/>
                  <a:gd name="T22" fmla="*/ 0 w 203"/>
                  <a:gd name="T23" fmla="*/ 0 h 245"/>
                  <a:gd name="T24" fmla="*/ 0 w 203"/>
                  <a:gd name="T25" fmla="*/ 0 h 245"/>
                  <a:gd name="T26" fmla="*/ 0 w 203"/>
                  <a:gd name="T27" fmla="*/ 0 h 245"/>
                  <a:gd name="T28" fmla="*/ 0 w 203"/>
                  <a:gd name="T29" fmla="*/ 0 h 245"/>
                  <a:gd name="T30" fmla="*/ 0 w 203"/>
                  <a:gd name="T31" fmla="*/ 0 h 245"/>
                  <a:gd name="T32" fmla="*/ 0 w 203"/>
                  <a:gd name="T33" fmla="*/ 0 h 245"/>
                  <a:gd name="T34" fmla="*/ 0 w 203"/>
                  <a:gd name="T35" fmla="*/ 0 h 245"/>
                  <a:gd name="T36" fmla="*/ 0 w 203"/>
                  <a:gd name="T37" fmla="*/ 0 h 245"/>
                  <a:gd name="T38" fmla="*/ 0 w 203"/>
                  <a:gd name="T39" fmla="*/ 0 h 245"/>
                  <a:gd name="T40" fmla="*/ 0 w 203"/>
                  <a:gd name="T41" fmla="*/ 0 h 245"/>
                  <a:gd name="T42" fmla="*/ 0 w 203"/>
                  <a:gd name="T43" fmla="*/ 0 h 245"/>
                  <a:gd name="T44" fmla="*/ 0 w 203"/>
                  <a:gd name="T45" fmla="*/ 0 h 245"/>
                  <a:gd name="T46" fmla="*/ 0 w 203"/>
                  <a:gd name="T47" fmla="*/ 0 h 245"/>
                  <a:gd name="T48" fmla="*/ 0 w 203"/>
                  <a:gd name="T49" fmla="*/ 0 h 245"/>
                  <a:gd name="T50" fmla="*/ 0 w 203"/>
                  <a:gd name="T51" fmla="*/ 0 h 245"/>
                  <a:gd name="T52" fmla="*/ 0 w 203"/>
                  <a:gd name="T53" fmla="*/ 0 h 245"/>
                  <a:gd name="T54" fmla="*/ 0 w 203"/>
                  <a:gd name="T55" fmla="*/ 0 h 245"/>
                  <a:gd name="T56" fmla="*/ 0 w 203"/>
                  <a:gd name="T57" fmla="*/ 0 h 245"/>
                  <a:gd name="T58" fmla="*/ 0 w 203"/>
                  <a:gd name="T59" fmla="*/ 1 h 245"/>
                  <a:gd name="T60" fmla="*/ 1 w 203"/>
                  <a:gd name="T61" fmla="*/ 1 h 245"/>
                  <a:gd name="T62" fmla="*/ 0 w 203"/>
                  <a:gd name="T63" fmla="*/ 1 h 245"/>
                  <a:gd name="T64" fmla="*/ 0 w 203"/>
                  <a:gd name="T65" fmla="*/ 1 h 245"/>
                  <a:gd name="T66" fmla="*/ 0 w 203"/>
                  <a:gd name="T67" fmla="*/ 1 h 245"/>
                  <a:gd name="T68" fmla="*/ 0 w 203"/>
                  <a:gd name="T69" fmla="*/ 1 h 245"/>
                  <a:gd name="T70" fmla="*/ 0 w 203"/>
                  <a:gd name="T71" fmla="*/ 0 h 245"/>
                  <a:gd name="T72" fmla="*/ 0 w 203"/>
                  <a:gd name="T73" fmla="*/ 0 h 245"/>
                  <a:gd name="T74" fmla="*/ 0 w 203"/>
                  <a:gd name="T75" fmla="*/ 0 h 245"/>
                  <a:gd name="T76" fmla="*/ 0 w 203"/>
                  <a:gd name="T77" fmla="*/ 0 h 245"/>
                  <a:gd name="T78" fmla="*/ 0 w 203"/>
                  <a:gd name="T79" fmla="*/ 0 h 245"/>
                  <a:gd name="T80" fmla="*/ 0 w 203"/>
                  <a:gd name="T81" fmla="*/ 0 h 245"/>
                  <a:gd name="T82" fmla="*/ 0 w 203"/>
                  <a:gd name="T83" fmla="*/ 0 h 245"/>
                  <a:gd name="T84" fmla="*/ 0 w 203"/>
                  <a:gd name="T85" fmla="*/ 0 h 245"/>
                  <a:gd name="T86" fmla="*/ 0 w 203"/>
                  <a:gd name="T87" fmla="*/ 0 h 245"/>
                  <a:gd name="T88" fmla="*/ 0 w 203"/>
                  <a:gd name="T89" fmla="*/ 0 h 245"/>
                  <a:gd name="T90" fmla="*/ 1 w 203"/>
                  <a:gd name="T91" fmla="*/ 1 h 245"/>
                  <a:gd name="T92" fmla="*/ 1 w 203"/>
                  <a:gd name="T93" fmla="*/ 1 h 245"/>
                  <a:gd name="T94" fmla="*/ 1 w 203"/>
                  <a:gd name="T95" fmla="*/ 1 h 245"/>
                  <a:gd name="T96" fmla="*/ 1 w 203"/>
                  <a:gd name="T97" fmla="*/ 1 h 245"/>
                  <a:gd name="T98" fmla="*/ 1 w 203"/>
                  <a:gd name="T99" fmla="*/ 1 h 245"/>
                  <a:gd name="T100" fmla="*/ 1 w 203"/>
                  <a:gd name="T101" fmla="*/ 1 h 245"/>
                  <a:gd name="T102" fmla="*/ 1 w 203"/>
                  <a:gd name="T103" fmla="*/ 1 h 245"/>
                  <a:gd name="T104" fmla="*/ 1 w 203"/>
                  <a:gd name="T105" fmla="*/ 1 h 245"/>
                  <a:gd name="T106" fmla="*/ 1 w 203"/>
                  <a:gd name="T107" fmla="*/ 1 h 245"/>
                  <a:gd name="T108" fmla="*/ 1 w 203"/>
                  <a:gd name="T109" fmla="*/ 1 h 245"/>
                  <a:gd name="T110" fmla="*/ 1 w 203"/>
                  <a:gd name="T111" fmla="*/ 1 h 245"/>
                  <a:gd name="T112" fmla="*/ 1 w 203"/>
                  <a:gd name="T113" fmla="*/ 1 h 245"/>
                  <a:gd name="T114" fmla="*/ 1 w 203"/>
                  <a:gd name="T115" fmla="*/ 1 h 245"/>
                  <a:gd name="T116" fmla="*/ 1 w 203"/>
                  <a:gd name="T117" fmla="*/ 1 h 245"/>
                  <a:gd name="T118" fmla="*/ 0 w 203"/>
                  <a:gd name="T119" fmla="*/ 1 h 245"/>
                  <a:gd name="T120" fmla="*/ 0 w 203"/>
                  <a:gd name="T121" fmla="*/ 1 h 245"/>
                  <a:gd name="T122" fmla="*/ 0 w 203"/>
                  <a:gd name="T123" fmla="*/ 1 h 245"/>
                  <a:gd name="T124" fmla="*/ 1 w 203"/>
                  <a:gd name="T125" fmla="*/ 1 h 24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03" h="245">
                    <a:moveTo>
                      <a:pt x="3" y="32"/>
                    </a:moveTo>
                    <a:lnTo>
                      <a:pt x="2" y="29"/>
                    </a:lnTo>
                    <a:lnTo>
                      <a:pt x="1" y="24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4" y="10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1" y="1"/>
                    </a:lnTo>
                    <a:lnTo>
                      <a:pt x="26" y="0"/>
                    </a:lnTo>
                    <a:lnTo>
                      <a:pt x="32" y="0"/>
                    </a:lnTo>
                    <a:lnTo>
                      <a:pt x="35" y="2"/>
                    </a:lnTo>
                    <a:lnTo>
                      <a:pt x="38" y="4"/>
                    </a:lnTo>
                    <a:lnTo>
                      <a:pt x="40" y="7"/>
                    </a:lnTo>
                    <a:lnTo>
                      <a:pt x="42" y="11"/>
                    </a:lnTo>
                    <a:lnTo>
                      <a:pt x="44" y="14"/>
                    </a:lnTo>
                    <a:lnTo>
                      <a:pt x="3" y="32"/>
                    </a:lnTo>
                    <a:close/>
                    <a:moveTo>
                      <a:pt x="44" y="14"/>
                    </a:moveTo>
                    <a:lnTo>
                      <a:pt x="46" y="20"/>
                    </a:lnTo>
                    <a:lnTo>
                      <a:pt x="53" y="35"/>
                    </a:lnTo>
                    <a:lnTo>
                      <a:pt x="65" y="57"/>
                    </a:lnTo>
                    <a:lnTo>
                      <a:pt x="83" y="85"/>
                    </a:lnTo>
                    <a:lnTo>
                      <a:pt x="92" y="100"/>
                    </a:lnTo>
                    <a:lnTo>
                      <a:pt x="103" y="115"/>
                    </a:lnTo>
                    <a:lnTo>
                      <a:pt x="116" y="132"/>
                    </a:lnTo>
                    <a:lnTo>
                      <a:pt x="129" y="147"/>
                    </a:lnTo>
                    <a:lnTo>
                      <a:pt x="143" y="163"/>
                    </a:lnTo>
                    <a:lnTo>
                      <a:pt x="157" y="177"/>
                    </a:lnTo>
                    <a:lnTo>
                      <a:pt x="174" y="190"/>
                    </a:lnTo>
                    <a:lnTo>
                      <a:pt x="191" y="203"/>
                    </a:lnTo>
                    <a:lnTo>
                      <a:pt x="166" y="239"/>
                    </a:lnTo>
                    <a:lnTo>
                      <a:pt x="147" y="225"/>
                    </a:lnTo>
                    <a:lnTo>
                      <a:pt x="130" y="210"/>
                    </a:lnTo>
                    <a:lnTo>
                      <a:pt x="112" y="194"/>
                    </a:lnTo>
                    <a:lnTo>
                      <a:pt x="97" y="177"/>
                    </a:lnTo>
                    <a:lnTo>
                      <a:pt x="83" y="161"/>
                    </a:lnTo>
                    <a:lnTo>
                      <a:pt x="69" y="143"/>
                    </a:lnTo>
                    <a:lnTo>
                      <a:pt x="57" y="126"/>
                    </a:lnTo>
                    <a:lnTo>
                      <a:pt x="46" y="109"/>
                    </a:lnTo>
                    <a:lnTo>
                      <a:pt x="27" y="80"/>
                    </a:lnTo>
                    <a:lnTo>
                      <a:pt x="14" y="55"/>
                    </a:lnTo>
                    <a:lnTo>
                      <a:pt x="6" y="38"/>
                    </a:lnTo>
                    <a:lnTo>
                      <a:pt x="3" y="32"/>
                    </a:lnTo>
                    <a:lnTo>
                      <a:pt x="44" y="14"/>
                    </a:lnTo>
                    <a:close/>
                    <a:moveTo>
                      <a:pt x="191" y="203"/>
                    </a:moveTo>
                    <a:lnTo>
                      <a:pt x="194" y="206"/>
                    </a:lnTo>
                    <a:lnTo>
                      <a:pt x="197" y="208"/>
                    </a:lnTo>
                    <a:lnTo>
                      <a:pt x="199" y="211"/>
                    </a:lnTo>
                    <a:lnTo>
                      <a:pt x="201" y="214"/>
                    </a:lnTo>
                    <a:lnTo>
                      <a:pt x="203" y="218"/>
                    </a:lnTo>
                    <a:lnTo>
                      <a:pt x="203" y="222"/>
                    </a:lnTo>
                    <a:lnTo>
                      <a:pt x="200" y="227"/>
                    </a:lnTo>
                    <a:lnTo>
                      <a:pt x="196" y="233"/>
                    </a:lnTo>
                    <a:lnTo>
                      <a:pt x="192" y="239"/>
                    </a:lnTo>
                    <a:lnTo>
                      <a:pt x="188" y="242"/>
                    </a:lnTo>
                    <a:lnTo>
                      <a:pt x="184" y="244"/>
                    </a:lnTo>
                    <a:lnTo>
                      <a:pt x="180" y="245"/>
                    </a:lnTo>
                    <a:lnTo>
                      <a:pt x="177" y="244"/>
                    </a:lnTo>
                    <a:lnTo>
                      <a:pt x="173" y="243"/>
                    </a:lnTo>
                    <a:lnTo>
                      <a:pt x="170" y="241"/>
                    </a:lnTo>
                    <a:lnTo>
                      <a:pt x="166" y="239"/>
                    </a:lnTo>
                    <a:lnTo>
                      <a:pt x="191" y="203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53" name="Freeform 850">
                <a:extLst>
                  <a:ext uri="{FF2B5EF4-FFF2-40B4-BE49-F238E27FC236}">
                    <a16:creationId xmlns:a16="http://schemas.microsoft.com/office/drawing/2014/main" id="{B6FF4C93-6CC2-48CF-968E-96127B480A7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41" y="1652"/>
                <a:ext cx="8" cy="16"/>
              </a:xfrm>
              <a:custGeom>
                <a:avLst/>
                <a:gdLst>
                  <a:gd name="T0" fmla="*/ 0 w 153"/>
                  <a:gd name="T1" fmla="*/ 0 h 302"/>
                  <a:gd name="T2" fmla="*/ 0 w 153"/>
                  <a:gd name="T3" fmla="*/ 0 h 302"/>
                  <a:gd name="T4" fmla="*/ 0 w 153"/>
                  <a:gd name="T5" fmla="*/ 0 h 302"/>
                  <a:gd name="T6" fmla="*/ 0 w 153"/>
                  <a:gd name="T7" fmla="*/ 0 h 302"/>
                  <a:gd name="T8" fmla="*/ 0 w 153"/>
                  <a:gd name="T9" fmla="*/ 0 h 302"/>
                  <a:gd name="T10" fmla="*/ 0 w 153"/>
                  <a:gd name="T11" fmla="*/ 0 h 302"/>
                  <a:gd name="T12" fmla="*/ 0 w 153"/>
                  <a:gd name="T13" fmla="*/ 0 h 302"/>
                  <a:gd name="T14" fmla="*/ 0 w 153"/>
                  <a:gd name="T15" fmla="*/ 0 h 302"/>
                  <a:gd name="T16" fmla="*/ 0 w 153"/>
                  <a:gd name="T17" fmla="*/ 0 h 302"/>
                  <a:gd name="T18" fmla="*/ 0 w 153"/>
                  <a:gd name="T19" fmla="*/ 0 h 302"/>
                  <a:gd name="T20" fmla="*/ 0 w 153"/>
                  <a:gd name="T21" fmla="*/ 0 h 302"/>
                  <a:gd name="T22" fmla="*/ 0 w 153"/>
                  <a:gd name="T23" fmla="*/ 0 h 302"/>
                  <a:gd name="T24" fmla="*/ 0 w 153"/>
                  <a:gd name="T25" fmla="*/ 0 h 302"/>
                  <a:gd name="T26" fmla="*/ 0 w 153"/>
                  <a:gd name="T27" fmla="*/ 0 h 302"/>
                  <a:gd name="T28" fmla="*/ 0 w 153"/>
                  <a:gd name="T29" fmla="*/ 1 h 302"/>
                  <a:gd name="T30" fmla="*/ 0 w 153"/>
                  <a:gd name="T31" fmla="*/ 1 h 302"/>
                  <a:gd name="T32" fmla="*/ 0 w 153"/>
                  <a:gd name="T33" fmla="*/ 1 h 302"/>
                  <a:gd name="T34" fmla="*/ 0 w 153"/>
                  <a:gd name="T35" fmla="*/ 1 h 302"/>
                  <a:gd name="T36" fmla="*/ 0 w 153"/>
                  <a:gd name="T37" fmla="*/ 1 h 302"/>
                  <a:gd name="T38" fmla="*/ 0 w 153"/>
                  <a:gd name="T39" fmla="*/ 1 h 302"/>
                  <a:gd name="T40" fmla="*/ 0 w 153"/>
                  <a:gd name="T41" fmla="*/ 1 h 302"/>
                  <a:gd name="T42" fmla="*/ 0 w 153"/>
                  <a:gd name="T43" fmla="*/ 1 h 302"/>
                  <a:gd name="T44" fmla="*/ 0 w 153"/>
                  <a:gd name="T45" fmla="*/ 1 h 302"/>
                  <a:gd name="T46" fmla="*/ 0 w 153"/>
                  <a:gd name="T47" fmla="*/ 1 h 302"/>
                  <a:gd name="T48" fmla="*/ 0 w 153"/>
                  <a:gd name="T49" fmla="*/ 0 h 302"/>
                  <a:gd name="T50" fmla="*/ 0 w 153"/>
                  <a:gd name="T51" fmla="*/ 0 h 302"/>
                  <a:gd name="T52" fmla="*/ 0 w 153"/>
                  <a:gd name="T53" fmla="*/ 0 h 302"/>
                  <a:gd name="T54" fmla="*/ 0 w 153"/>
                  <a:gd name="T55" fmla="*/ 0 h 302"/>
                  <a:gd name="T56" fmla="*/ 0 w 153"/>
                  <a:gd name="T57" fmla="*/ 0 h 302"/>
                  <a:gd name="T58" fmla="*/ 0 w 153"/>
                  <a:gd name="T59" fmla="*/ 1 h 302"/>
                  <a:gd name="T60" fmla="*/ 0 w 153"/>
                  <a:gd name="T61" fmla="*/ 1 h 302"/>
                  <a:gd name="T62" fmla="*/ 0 w 153"/>
                  <a:gd name="T63" fmla="*/ 1 h 302"/>
                  <a:gd name="T64" fmla="*/ 0 w 153"/>
                  <a:gd name="T65" fmla="*/ 1 h 302"/>
                  <a:gd name="T66" fmla="*/ 0 w 153"/>
                  <a:gd name="T67" fmla="*/ 1 h 302"/>
                  <a:gd name="T68" fmla="*/ 0 w 153"/>
                  <a:gd name="T69" fmla="*/ 1 h 302"/>
                  <a:gd name="T70" fmla="*/ 0 w 153"/>
                  <a:gd name="T71" fmla="*/ 1 h 302"/>
                  <a:gd name="T72" fmla="*/ 0 w 153"/>
                  <a:gd name="T73" fmla="*/ 1 h 302"/>
                  <a:gd name="T74" fmla="*/ 0 w 153"/>
                  <a:gd name="T75" fmla="*/ 1 h 30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53" h="302">
                    <a:moveTo>
                      <a:pt x="0" y="20"/>
                    </a:moveTo>
                    <a:lnTo>
                      <a:pt x="0" y="16"/>
                    </a:lnTo>
                    <a:lnTo>
                      <a:pt x="1" y="12"/>
                    </a:lnTo>
                    <a:lnTo>
                      <a:pt x="2" y="9"/>
                    </a:lnTo>
                    <a:lnTo>
                      <a:pt x="4" y="6"/>
                    </a:lnTo>
                    <a:lnTo>
                      <a:pt x="6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4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0" y="5"/>
                    </a:lnTo>
                    <a:lnTo>
                      <a:pt x="42" y="8"/>
                    </a:lnTo>
                    <a:lnTo>
                      <a:pt x="43" y="12"/>
                    </a:lnTo>
                    <a:lnTo>
                      <a:pt x="44" y="15"/>
                    </a:lnTo>
                    <a:lnTo>
                      <a:pt x="44" y="19"/>
                    </a:lnTo>
                    <a:lnTo>
                      <a:pt x="44" y="23"/>
                    </a:lnTo>
                    <a:lnTo>
                      <a:pt x="0" y="20"/>
                    </a:lnTo>
                    <a:close/>
                    <a:moveTo>
                      <a:pt x="44" y="23"/>
                    </a:moveTo>
                    <a:lnTo>
                      <a:pt x="43" y="31"/>
                    </a:lnTo>
                    <a:lnTo>
                      <a:pt x="43" y="52"/>
                    </a:lnTo>
                    <a:lnTo>
                      <a:pt x="44" y="66"/>
                    </a:lnTo>
                    <a:lnTo>
                      <a:pt x="45" y="83"/>
                    </a:lnTo>
                    <a:lnTo>
                      <a:pt x="47" y="100"/>
                    </a:lnTo>
                    <a:lnTo>
                      <a:pt x="51" y="118"/>
                    </a:lnTo>
                    <a:lnTo>
                      <a:pt x="56" y="138"/>
                    </a:lnTo>
                    <a:lnTo>
                      <a:pt x="62" y="157"/>
                    </a:lnTo>
                    <a:lnTo>
                      <a:pt x="69" y="177"/>
                    </a:lnTo>
                    <a:lnTo>
                      <a:pt x="79" y="196"/>
                    </a:lnTo>
                    <a:lnTo>
                      <a:pt x="84" y="205"/>
                    </a:lnTo>
                    <a:lnTo>
                      <a:pt x="90" y="215"/>
                    </a:lnTo>
                    <a:lnTo>
                      <a:pt x="98" y="223"/>
                    </a:lnTo>
                    <a:lnTo>
                      <a:pt x="105" y="231"/>
                    </a:lnTo>
                    <a:lnTo>
                      <a:pt x="113" y="238"/>
                    </a:lnTo>
                    <a:lnTo>
                      <a:pt x="121" y="245"/>
                    </a:lnTo>
                    <a:lnTo>
                      <a:pt x="130" y="253"/>
                    </a:lnTo>
                    <a:lnTo>
                      <a:pt x="141" y="258"/>
                    </a:lnTo>
                    <a:lnTo>
                      <a:pt x="119" y="297"/>
                    </a:lnTo>
                    <a:lnTo>
                      <a:pt x="107" y="289"/>
                    </a:lnTo>
                    <a:lnTo>
                      <a:pt x="95" y="281"/>
                    </a:lnTo>
                    <a:lnTo>
                      <a:pt x="85" y="273"/>
                    </a:lnTo>
                    <a:lnTo>
                      <a:pt x="75" y="264"/>
                    </a:lnTo>
                    <a:lnTo>
                      <a:pt x="67" y="254"/>
                    </a:lnTo>
                    <a:lnTo>
                      <a:pt x="59" y="243"/>
                    </a:lnTo>
                    <a:lnTo>
                      <a:pt x="50" y="233"/>
                    </a:lnTo>
                    <a:lnTo>
                      <a:pt x="44" y="222"/>
                    </a:lnTo>
                    <a:lnTo>
                      <a:pt x="37" y="212"/>
                    </a:lnTo>
                    <a:lnTo>
                      <a:pt x="32" y="200"/>
                    </a:lnTo>
                    <a:lnTo>
                      <a:pt x="27" y="188"/>
                    </a:lnTo>
                    <a:lnTo>
                      <a:pt x="23" y="177"/>
                    </a:lnTo>
                    <a:lnTo>
                      <a:pt x="15" y="153"/>
                    </a:lnTo>
                    <a:lnTo>
                      <a:pt x="9" y="131"/>
                    </a:lnTo>
                    <a:lnTo>
                      <a:pt x="5" y="109"/>
                    </a:lnTo>
                    <a:lnTo>
                      <a:pt x="2" y="89"/>
                    </a:lnTo>
                    <a:lnTo>
                      <a:pt x="0" y="70"/>
                    </a:lnTo>
                    <a:lnTo>
                      <a:pt x="0" y="53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44" y="23"/>
                    </a:lnTo>
                    <a:close/>
                    <a:moveTo>
                      <a:pt x="141" y="258"/>
                    </a:moveTo>
                    <a:lnTo>
                      <a:pt x="144" y="260"/>
                    </a:lnTo>
                    <a:lnTo>
                      <a:pt x="147" y="262"/>
                    </a:lnTo>
                    <a:lnTo>
                      <a:pt x="150" y="265"/>
                    </a:lnTo>
                    <a:lnTo>
                      <a:pt x="152" y="268"/>
                    </a:lnTo>
                    <a:lnTo>
                      <a:pt x="153" y="271"/>
                    </a:lnTo>
                    <a:lnTo>
                      <a:pt x="153" y="276"/>
                    </a:lnTo>
                    <a:lnTo>
                      <a:pt x="152" y="281"/>
                    </a:lnTo>
                    <a:lnTo>
                      <a:pt x="149" y="287"/>
                    </a:lnTo>
                    <a:lnTo>
                      <a:pt x="145" y="293"/>
                    </a:lnTo>
                    <a:lnTo>
                      <a:pt x="141" y="298"/>
                    </a:lnTo>
                    <a:lnTo>
                      <a:pt x="137" y="301"/>
                    </a:lnTo>
                    <a:lnTo>
                      <a:pt x="133" y="302"/>
                    </a:lnTo>
                    <a:lnTo>
                      <a:pt x="130" y="301"/>
                    </a:lnTo>
                    <a:lnTo>
                      <a:pt x="126" y="300"/>
                    </a:lnTo>
                    <a:lnTo>
                      <a:pt x="122" y="299"/>
                    </a:lnTo>
                    <a:lnTo>
                      <a:pt x="119" y="297"/>
                    </a:lnTo>
                    <a:lnTo>
                      <a:pt x="141" y="258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54" name="Freeform 851">
                <a:extLst>
                  <a:ext uri="{FF2B5EF4-FFF2-40B4-BE49-F238E27FC236}">
                    <a16:creationId xmlns:a16="http://schemas.microsoft.com/office/drawing/2014/main" id="{0E31D550-E450-41D0-86CD-8A26A5B9B9F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63" y="1658"/>
                <a:ext cx="17" cy="23"/>
              </a:xfrm>
              <a:custGeom>
                <a:avLst/>
                <a:gdLst>
                  <a:gd name="T0" fmla="*/ 0 w 327"/>
                  <a:gd name="T1" fmla="*/ 0 h 442"/>
                  <a:gd name="T2" fmla="*/ 0 w 327"/>
                  <a:gd name="T3" fmla="*/ 0 h 442"/>
                  <a:gd name="T4" fmla="*/ 0 w 327"/>
                  <a:gd name="T5" fmla="*/ 0 h 442"/>
                  <a:gd name="T6" fmla="*/ 0 w 327"/>
                  <a:gd name="T7" fmla="*/ 0 h 442"/>
                  <a:gd name="T8" fmla="*/ 0 w 327"/>
                  <a:gd name="T9" fmla="*/ 0 h 442"/>
                  <a:gd name="T10" fmla="*/ 0 w 327"/>
                  <a:gd name="T11" fmla="*/ 0 h 442"/>
                  <a:gd name="T12" fmla="*/ 0 w 327"/>
                  <a:gd name="T13" fmla="*/ 0 h 442"/>
                  <a:gd name="T14" fmla="*/ 0 w 327"/>
                  <a:gd name="T15" fmla="*/ 0 h 442"/>
                  <a:gd name="T16" fmla="*/ 0 w 327"/>
                  <a:gd name="T17" fmla="*/ 0 h 442"/>
                  <a:gd name="T18" fmla="*/ 0 w 327"/>
                  <a:gd name="T19" fmla="*/ 0 h 442"/>
                  <a:gd name="T20" fmla="*/ 0 w 327"/>
                  <a:gd name="T21" fmla="*/ 0 h 442"/>
                  <a:gd name="T22" fmla="*/ 0 w 327"/>
                  <a:gd name="T23" fmla="*/ 0 h 442"/>
                  <a:gd name="T24" fmla="*/ 0 w 327"/>
                  <a:gd name="T25" fmla="*/ 0 h 442"/>
                  <a:gd name="T26" fmla="*/ 0 w 327"/>
                  <a:gd name="T27" fmla="*/ 0 h 442"/>
                  <a:gd name="T28" fmla="*/ 0 w 327"/>
                  <a:gd name="T29" fmla="*/ 1 h 442"/>
                  <a:gd name="T30" fmla="*/ 0 w 327"/>
                  <a:gd name="T31" fmla="*/ 1 h 442"/>
                  <a:gd name="T32" fmla="*/ 0 w 327"/>
                  <a:gd name="T33" fmla="*/ 1 h 442"/>
                  <a:gd name="T34" fmla="*/ 0 w 327"/>
                  <a:gd name="T35" fmla="*/ 1 h 442"/>
                  <a:gd name="T36" fmla="*/ 0 w 327"/>
                  <a:gd name="T37" fmla="*/ 0 h 442"/>
                  <a:gd name="T38" fmla="*/ 0 w 327"/>
                  <a:gd name="T39" fmla="*/ 0 h 442"/>
                  <a:gd name="T40" fmla="*/ 0 w 327"/>
                  <a:gd name="T41" fmla="*/ 0 h 442"/>
                  <a:gd name="T42" fmla="*/ 0 w 327"/>
                  <a:gd name="T43" fmla="*/ 0 h 442"/>
                  <a:gd name="T44" fmla="*/ 0 w 327"/>
                  <a:gd name="T45" fmla="*/ 0 h 442"/>
                  <a:gd name="T46" fmla="*/ 0 w 327"/>
                  <a:gd name="T47" fmla="*/ 0 h 442"/>
                  <a:gd name="T48" fmla="*/ 0 w 327"/>
                  <a:gd name="T49" fmla="*/ 1 h 442"/>
                  <a:gd name="T50" fmla="*/ 1 w 327"/>
                  <a:gd name="T51" fmla="*/ 1 h 442"/>
                  <a:gd name="T52" fmla="*/ 1 w 327"/>
                  <a:gd name="T53" fmla="*/ 1 h 442"/>
                  <a:gd name="T54" fmla="*/ 1 w 327"/>
                  <a:gd name="T55" fmla="*/ 1 h 442"/>
                  <a:gd name="T56" fmla="*/ 1 w 327"/>
                  <a:gd name="T57" fmla="*/ 1 h 442"/>
                  <a:gd name="T58" fmla="*/ 1 w 327"/>
                  <a:gd name="T59" fmla="*/ 1 h 442"/>
                  <a:gd name="T60" fmla="*/ 1 w 327"/>
                  <a:gd name="T61" fmla="*/ 1 h 442"/>
                  <a:gd name="T62" fmla="*/ 1 w 327"/>
                  <a:gd name="T63" fmla="*/ 1 h 442"/>
                  <a:gd name="T64" fmla="*/ 1 w 327"/>
                  <a:gd name="T65" fmla="*/ 1 h 442"/>
                  <a:gd name="T66" fmla="*/ 1 w 327"/>
                  <a:gd name="T67" fmla="*/ 1 h 442"/>
                  <a:gd name="T68" fmla="*/ 1 w 327"/>
                  <a:gd name="T69" fmla="*/ 1 h 442"/>
                  <a:gd name="T70" fmla="*/ 0 w 327"/>
                  <a:gd name="T71" fmla="*/ 1 h 442"/>
                  <a:gd name="T72" fmla="*/ 0 w 327"/>
                  <a:gd name="T73" fmla="*/ 1 h 442"/>
                  <a:gd name="T74" fmla="*/ 0 w 327"/>
                  <a:gd name="T75" fmla="*/ 1 h 442"/>
                  <a:gd name="T76" fmla="*/ 1 w 327"/>
                  <a:gd name="T77" fmla="*/ 1 h 442"/>
                  <a:gd name="T78" fmla="*/ 1 w 327"/>
                  <a:gd name="T79" fmla="*/ 1 h 442"/>
                  <a:gd name="T80" fmla="*/ 1 w 327"/>
                  <a:gd name="T81" fmla="*/ 1 h 442"/>
                  <a:gd name="T82" fmla="*/ 1 w 327"/>
                  <a:gd name="T83" fmla="*/ 1 h 442"/>
                  <a:gd name="T84" fmla="*/ 1 w 327"/>
                  <a:gd name="T85" fmla="*/ 1 h 442"/>
                  <a:gd name="T86" fmla="*/ 1 w 327"/>
                  <a:gd name="T87" fmla="*/ 1 h 442"/>
                  <a:gd name="T88" fmla="*/ 1 w 327"/>
                  <a:gd name="T89" fmla="*/ 1 h 442"/>
                  <a:gd name="T90" fmla="*/ 1 w 327"/>
                  <a:gd name="T91" fmla="*/ 1 h 442"/>
                  <a:gd name="T92" fmla="*/ 1 w 327"/>
                  <a:gd name="T93" fmla="*/ 1 h 44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27" h="442">
                    <a:moveTo>
                      <a:pt x="1" y="26"/>
                    </a:moveTo>
                    <a:lnTo>
                      <a:pt x="0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1" y="11"/>
                    </a:lnTo>
                    <a:lnTo>
                      <a:pt x="4" y="8"/>
                    </a:lnTo>
                    <a:lnTo>
                      <a:pt x="7" y="5"/>
                    </a:lnTo>
                    <a:lnTo>
                      <a:pt x="12" y="2"/>
                    </a:lnTo>
                    <a:lnTo>
                      <a:pt x="19" y="1"/>
                    </a:lnTo>
                    <a:lnTo>
                      <a:pt x="26" y="0"/>
                    </a:lnTo>
                    <a:lnTo>
                      <a:pt x="33" y="1"/>
                    </a:lnTo>
                    <a:lnTo>
                      <a:pt x="37" y="3"/>
                    </a:lnTo>
                    <a:lnTo>
                      <a:pt x="40" y="6"/>
                    </a:lnTo>
                    <a:lnTo>
                      <a:pt x="42" y="9"/>
                    </a:lnTo>
                    <a:lnTo>
                      <a:pt x="43" y="13"/>
                    </a:lnTo>
                    <a:lnTo>
                      <a:pt x="44" y="16"/>
                    </a:lnTo>
                    <a:lnTo>
                      <a:pt x="44" y="20"/>
                    </a:lnTo>
                    <a:lnTo>
                      <a:pt x="1" y="26"/>
                    </a:lnTo>
                    <a:close/>
                    <a:moveTo>
                      <a:pt x="44" y="20"/>
                    </a:moveTo>
                    <a:lnTo>
                      <a:pt x="45" y="25"/>
                    </a:lnTo>
                    <a:lnTo>
                      <a:pt x="48" y="39"/>
                    </a:lnTo>
                    <a:lnTo>
                      <a:pt x="53" y="60"/>
                    </a:lnTo>
                    <a:lnTo>
                      <a:pt x="62" y="86"/>
                    </a:lnTo>
                    <a:lnTo>
                      <a:pt x="68" y="101"/>
                    </a:lnTo>
                    <a:lnTo>
                      <a:pt x="76" y="115"/>
                    </a:lnTo>
                    <a:lnTo>
                      <a:pt x="84" y="130"/>
                    </a:lnTo>
                    <a:lnTo>
                      <a:pt x="94" y="146"/>
                    </a:lnTo>
                    <a:lnTo>
                      <a:pt x="105" y="161"/>
                    </a:lnTo>
                    <a:lnTo>
                      <a:pt x="119" y="175"/>
                    </a:lnTo>
                    <a:lnTo>
                      <a:pt x="133" y="190"/>
                    </a:lnTo>
                    <a:lnTo>
                      <a:pt x="150" y="203"/>
                    </a:lnTo>
                    <a:lnTo>
                      <a:pt x="124" y="239"/>
                    </a:lnTo>
                    <a:lnTo>
                      <a:pt x="113" y="231"/>
                    </a:lnTo>
                    <a:lnTo>
                      <a:pt x="104" y="222"/>
                    </a:lnTo>
                    <a:lnTo>
                      <a:pt x="96" y="214"/>
                    </a:lnTo>
                    <a:lnTo>
                      <a:pt x="88" y="206"/>
                    </a:lnTo>
                    <a:lnTo>
                      <a:pt x="73" y="189"/>
                    </a:lnTo>
                    <a:lnTo>
                      <a:pt x="59" y="171"/>
                    </a:lnTo>
                    <a:lnTo>
                      <a:pt x="47" y="154"/>
                    </a:lnTo>
                    <a:lnTo>
                      <a:pt x="38" y="137"/>
                    </a:lnTo>
                    <a:lnTo>
                      <a:pt x="28" y="119"/>
                    </a:lnTo>
                    <a:lnTo>
                      <a:pt x="21" y="102"/>
                    </a:lnTo>
                    <a:lnTo>
                      <a:pt x="16" y="86"/>
                    </a:lnTo>
                    <a:lnTo>
                      <a:pt x="11" y="72"/>
                    </a:lnTo>
                    <a:lnTo>
                      <a:pt x="7" y="59"/>
                    </a:lnTo>
                    <a:lnTo>
                      <a:pt x="5" y="47"/>
                    </a:lnTo>
                    <a:lnTo>
                      <a:pt x="2" y="31"/>
                    </a:lnTo>
                    <a:lnTo>
                      <a:pt x="1" y="26"/>
                    </a:lnTo>
                    <a:lnTo>
                      <a:pt x="44" y="20"/>
                    </a:lnTo>
                    <a:close/>
                    <a:moveTo>
                      <a:pt x="150" y="203"/>
                    </a:moveTo>
                    <a:lnTo>
                      <a:pt x="169" y="218"/>
                    </a:lnTo>
                    <a:lnTo>
                      <a:pt x="187" y="234"/>
                    </a:lnTo>
                    <a:lnTo>
                      <a:pt x="205" y="251"/>
                    </a:lnTo>
                    <a:lnTo>
                      <a:pt x="221" y="267"/>
                    </a:lnTo>
                    <a:lnTo>
                      <a:pt x="236" y="285"/>
                    </a:lnTo>
                    <a:lnTo>
                      <a:pt x="251" y="302"/>
                    </a:lnTo>
                    <a:lnTo>
                      <a:pt x="264" y="319"/>
                    </a:lnTo>
                    <a:lnTo>
                      <a:pt x="275" y="335"/>
                    </a:lnTo>
                    <a:lnTo>
                      <a:pt x="296" y="364"/>
                    </a:lnTo>
                    <a:lnTo>
                      <a:pt x="311" y="387"/>
                    </a:lnTo>
                    <a:lnTo>
                      <a:pt x="320" y="403"/>
                    </a:lnTo>
                    <a:lnTo>
                      <a:pt x="323" y="409"/>
                    </a:lnTo>
                    <a:lnTo>
                      <a:pt x="284" y="429"/>
                    </a:lnTo>
                    <a:lnTo>
                      <a:pt x="281" y="424"/>
                    </a:lnTo>
                    <a:lnTo>
                      <a:pt x="273" y="409"/>
                    </a:lnTo>
                    <a:lnTo>
                      <a:pt x="259" y="387"/>
                    </a:lnTo>
                    <a:lnTo>
                      <a:pt x="240" y="361"/>
                    </a:lnTo>
                    <a:lnTo>
                      <a:pt x="229" y="345"/>
                    </a:lnTo>
                    <a:lnTo>
                      <a:pt x="217" y="330"/>
                    </a:lnTo>
                    <a:lnTo>
                      <a:pt x="204" y="314"/>
                    </a:lnTo>
                    <a:lnTo>
                      <a:pt x="189" y="298"/>
                    </a:lnTo>
                    <a:lnTo>
                      <a:pt x="175" y="283"/>
                    </a:lnTo>
                    <a:lnTo>
                      <a:pt x="158" y="266"/>
                    </a:lnTo>
                    <a:lnTo>
                      <a:pt x="141" y="252"/>
                    </a:lnTo>
                    <a:lnTo>
                      <a:pt x="124" y="239"/>
                    </a:lnTo>
                    <a:lnTo>
                      <a:pt x="150" y="203"/>
                    </a:lnTo>
                    <a:close/>
                    <a:moveTo>
                      <a:pt x="323" y="409"/>
                    </a:moveTo>
                    <a:lnTo>
                      <a:pt x="325" y="412"/>
                    </a:lnTo>
                    <a:lnTo>
                      <a:pt x="326" y="416"/>
                    </a:lnTo>
                    <a:lnTo>
                      <a:pt x="327" y="419"/>
                    </a:lnTo>
                    <a:lnTo>
                      <a:pt x="327" y="423"/>
                    </a:lnTo>
                    <a:lnTo>
                      <a:pt x="326" y="427"/>
                    </a:lnTo>
                    <a:lnTo>
                      <a:pt x="324" y="430"/>
                    </a:lnTo>
                    <a:lnTo>
                      <a:pt x="320" y="434"/>
                    </a:lnTo>
                    <a:lnTo>
                      <a:pt x="314" y="438"/>
                    </a:lnTo>
                    <a:lnTo>
                      <a:pt x="308" y="441"/>
                    </a:lnTo>
                    <a:lnTo>
                      <a:pt x="302" y="442"/>
                    </a:lnTo>
                    <a:lnTo>
                      <a:pt x="298" y="442"/>
                    </a:lnTo>
                    <a:lnTo>
                      <a:pt x="294" y="441"/>
                    </a:lnTo>
                    <a:lnTo>
                      <a:pt x="292" y="438"/>
                    </a:lnTo>
                    <a:lnTo>
                      <a:pt x="288" y="436"/>
                    </a:lnTo>
                    <a:lnTo>
                      <a:pt x="286" y="432"/>
                    </a:lnTo>
                    <a:lnTo>
                      <a:pt x="284" y="429"/>
                    </a:lnTo>
                    <a:lnTo>
                      <a:pt x="323" y="409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55" name="Freeform 852">
                <a:extLst>
                  <a:ext uri="{FF2B5EF4-FFF2-40B4-BE49-F238E27FC236}">
                    <a16:creationId xmlns:a16="http://schemas.microsoft.com/office/drawing/2014/main" id="{89A1CE4B-19DF-4C53-89D2-33F844BC1D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67" y="1672"/>
                <a:ext cx="7" cy="46"/>
              </a:xfrm>
              <a:custGeom>
                <a:avLst/>
                <a:gdLst>
                  <a:gd name="T0" fmla="*/ 0 w 138"/>
                  <a:gd name="T1" fmla="*/ 0 h 880"/>
                  <a:gd name="T2" fmla="*/ 0 w 138"/>
                  <a:gd name="T3" fmla="*/ 0 h 880"/>
                  <a:gd name="T4" fmla="*/ 0 w 138"/>
                  <a:gd name="T5" fmla="*/ 0 h 880"/>
                  <a:gd name="T6" fmla="*/ 0 w 138"/>
                  <a:gd name="T7" fmla="*/ 0 h 880"/>
                  <a:gd name="T8" fmla="*/ 0 w 138"/>
                  <a:gd name="T9" fmla="*/ 0 h 880"/>
                  <a:gd name="T10" fmla="*/ 0 w 138"/>
                  <a:gd name="T11" fmla="*/ 0 h 880"/>
                  <a:gd name="T12" fmla="*/ 0 w 138"/>
                  <a:gd name="T13" fmla="*/ 0 h 880"/>
                  <a:gd name="T14" fmla="*/ 0 w 138"/>
                  <a:gd name="T15" fmla="*/ 0 h 880"/>
                  <a:gd name="T16" fmla="*/ 0 w 138"/>
                  <a:gd name="T17" fmla="*/ 1 h 880"/>
                  <a:gd name="T18" fmla="*/ 0 w 138"/>
                  <a:gd name="T19" fmla="*/ 1 h 880"/>
                  <a:gd name="T20" fmla="*/ 0 w 138"/>
                  <a:gd name="T21" fmla="*/ 1 h 880"/>
                  <a:gd name="T22" fmla="*/ 0 w 138"/>
                  <a:gd name="T23" fmla="*/ 1 h 880"/>
                  <a:gd name="T24" fmla="*/ 0 w 138"/>
                  <a:gd name="T25" fmla="*/ 1 h 880"/>
                  <a:gd name="T26" fmla="*/ 0 w 138"/>
                  <a:gd name="T27" fmla="*/ 1 h 880"/>
                  <a:gd name="T28" fmla="*/ 0 w 138"/>
                  <a:gd name="T29" fmla="*/ 0 h 880"/>
                  <a:gd name="T30" fmla="*/ 0 w 138"/>
                  <a:gd name="T31" fmla="*/ 0 h 880"/>
                  <a:gd name="T32" fmla="*/ 0 w 138"/>
                  <a:gd name="T33" fmla="*/ 0 h 880"/>
                  <a:gd name="T34" fmla="*/ 0 w 138"/>
                  <a:gd name="T35" fmla="*/ 1 h 880"/>
                  <a:gd name="T36" fmla="*/ 0 w 138"/>
                  <a:gd name="T37" fmla="*/ 1 h 880"/>
                  <a:gd name="T38" fmla="*/ 0 w 138"/>
                  <a:gd name="T39" fmla="*/ 1 h 880"/>
                  <a:gd name="T40" fmla="*/ 0 w 138"/>
                  <a:gd name="T41" fmla="*/ 1 h 880"/>
                  <a:gd name="T42" fmla="*/ 0 w 138"/>
                  <a:gd name="T43" fmla="*/ 1 h 880"/>
                  <a:gd name="T44" fmla="*/ 0 w 138"/>
                  <a:gd name="T45" fmla="*/ 1 h 880"/>
                  <a:gd name="T46" fmla="*/ 0 w 138"/>
                  <a:gd name="T47" fmla="*/ 1 h 880"/>
                  <a:gd name="T48" fmla="*/ 0 w 138"/>
                  <a:gd name="T49" fmla="*/ 1 h 880"/>
                  <a:gd name="T50" fmla="*/ 0 w 138"/>
                  <a:gd name="T51" fmla="*/ 1 h 880"/>
                  <a:gd name="T52" fmla="*/ 0 w 138"/>
                  <a:gd name="T53" fmla="*/ 1 h 880"/>
                  <a:gd name="T54" fmla="*/ 0 w 138"/>
                  <a:gd name="T55" fmla="*/ 2 h 880"/>
                  <a:gd name="T56" fmla="*/ 0 w 138"/>
                  <a:gd name="T57" fmla="*/ 2 h 880"/>
                  <a:gd name="T58" fmla="*/ 0 w 138"/>
                  <a:gd name="T59" fmla="*/ 2 h 880"/>
                  <a:gd name="T60" fmla="*/ 0 w 138"/>
                  <a:gd name="T61" fmla="*/ 1 h 880"/>
                  <a:gd name="T62" fmla="*/ 0 w 138"/>
                  <a:gd name="T63" fmla="*/ 1 h 880"/>
                  <a:gd name="T64" fmla="*/ 0 w 138"/>
                  <a:gd name="T65" fmla="*/ 2 h 880"/>
                  <a:gd name="T66" fmla="*/ 0 w 138"/>
                  <a:gd name="T67" fmla="*/ 2 h 880"/>
                  <a:gd name="T68" fmla="*/ 0 w 138"/>
                  <a:gd name="T69" fmla="*/ 2 h 880"/>
                  <a:gd name="T70" fmla="*/ 0 w 138"/>
                  <a:gd name="T71" fmla="*/ 2 h 880"/>
                  <a:gd name="T72" fmla="*/ 0 w 138"/>
                  <a:gd name="T73" fmla="*/ 2 h 880"/>
                  <a:gd name="T74" fmla="*/ 0 w 138"/>
                  <a:gd name="T75" fmla="*/ 2 h 880"/>
                  <a:gd name="T76" fmla="*/ 0 w 138"/>
                  <a:gd name="T77" fmla="*/ 2 h 880"/>
                  <a:gd name="T78" fmla="*/ 0 w 138"/>
                  <a:gd name="T79" fmla="*/ 2 h 880"/>
                  <a:gd name="T80" fmla="*/ 0 w 138"/>
                  <a:gd name="T81" fmla="*/ 2 h 880"/>
                  <a:gd name="T82" fmla="*/ 0 w 138"/>
                  <a:gd name="T83" fmla="*/ 2 h 880"/>
                  <a:gd name="T84" fmla="*/ 0 w 138"/>
                  <a:gd name="T85" fmla="*/ 2 h 880"/>
                  <a:gd name="T86" fmla="*/ 0 w 138"/>
                  <a:gd name="T87" fmla="*/ 2 h 880"/>
                  <a:gd name="T88" fmla="*/ 0 w 138"/>
                  <a:gd name="T89" fmla="*/ 2 h 880"/>
                  <a:gd name="T90" fmla="*/ 0 w 138"/>
                  <a:gd name="T91" fmla="*/ 2 h 880"/>
                  <a:gd name="T92" fmla="*/ 0 w 138"/>
                  <a:gd name="T93" fmla="*/ 2 h 880"/>
                  <a:gd name="T94" fmla="*/ 0 w 138"/>
                  <a:gd name="T95" fmla="*/ 2 h 88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38" h="880">
                    <a:moveTo>
                      <a:pt x="67" y="13"/>
                    </a:moveTo>
                    <a:lnTo>
                      <a:pt x="69" y="9"/>
                    </a:lnTo>
                    <a:lnTo>
                      <a:pt x="71" y="6"/>
                    </a:lnTo>
                    <a:lnTo>
                      <a:pt x="74" y="3"/>
                    </a:lnTo>
                    <a:lnTo>
                      <a:pt x="76" y="1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91" y="1"/>
                    </a:lnTo>
                    <a:lnTo>
                      <a:pt x="97" y="4"/>
                    </a:lnTo>
                    <a:lnTo>
                      <a:pt x="103" y="8"/>
                    </a:lnTo>
                    <a:lnTo>
                      <a:pt x="107" y="11"/>
                    </a:lnTo>
                    <a:lnTo>
                      <a:pt x="109" y="15"/>
                    </a:lnTo>
                    <a:lnTo>
                      <a:pt x="110" y="19"/>
                    </a:lnTo>
                    <a:lnTo>
                      <a:pt x="110" y="22"/>
                    </a:lnTo>
                    <a:lnTo>
                      <a:pt x="109" y="26"/>
                    </a:lnTo>
                    <a:lnTo>
                      <a:pt x="108" y="29"/>
                    </a:lnTo>
                    <a:lnTo>
                      <a:pt x="106" y="33"/>
                    </a:lnTo>
                    <a:lnTo>
                      <a:pt x="67" y="13"/>
                    </a:lnTo>
                    <a:close/>
                    <a:moveTo>
                      <a:pt x="106" y="33"/>
                    </a:moveTo>
                    <a:lnTo>
                      <a:pt x="103" y="39"/>
                    </a:lnTo>
                    <a:lnTo>
                      <a:pt x="95" y="56"/>
                    </a:lnTo>
                    <a:lnTo>
                      <a:pt x="85" y="81"/>
                    </a:lnTo>
                    <a:lnTo>
                      <a:pt x="73" y="113"/>
                    </a:lnTo>
                    <a:lnTo>
                      <a:pt x="69" y="132"/>
                    </a:lnTo>
                    <a:lnTo>
                      <a:pt x="65" y="150"/>
                    </a:lnTo>
                    <a:lnTo>
                      <a:pt x="62" y="168"/>
                    </a:lnTo>
                    <a:lnTo>
                      <a:pt x="61" y="188"/>
                    </a:lnTo>
                    <a:lnTo>
                      <a:pt x="61" y="206"/>
                    </a:lnTo>
                    <a:lnTo>
                      <a:pt x="64" y="226"/>
                    </a:lnTo>
                    <a:lnTo>
                      <a:pt x="65" y="235"/>
                    </a:lnTo>
                    <a:lnTo>
                      <a:pt x="68" y="244"/>
                    </a:lnTo>
                    <a:lnTo>
                      <a:pt x="71" y="252"/>
                    </a:lnTo>
                    <a:lnTo>
                      <a:pt x="75" y="262"/>
                    </a:lnTo>
                    <a:lnTo>
                      <a:pt x="36" y="281"/>
                    </a:lnTo>
                    <a:lnTo>
                      <a:pt x="31" y="270"/>
                    </a:lnTo>
                    <a:lnTo>
                      <a:pt x="27" y="259"/>
                    </a:lnTo>
                    <a:lnTo>
                      <a:pt x="24" y="248"/>
                    </a:lnTo>
                    <a:lnTo>
                      <a:pt x="21" y="237"/>
                    </a:lnTo>
                    <a:lnTo>
                      <a:pt x="20" y="226"/>
                    </a:lnTo>
                    <a:lnTo>
                      <a:pt x="18" y="214"/>
                    </a:lnTo>
                    <a:lnTo>
                      <a:pt x="18" y="203"/>
                    </a:lnTo>
                    <a:lnTo>
                      <a:pt x="18" y="192"/>
                    </a:lnTo>
                    <a:lnTo>
                      <a:pt x="19" y="169"/>
                    </a:lnTo>
                    <a:lnTo>
                      <a:pt x="21" y="147"/>
                    </a:lnTo>
                    <a:lnTo>
                      <a:pt x="26" y="125"/>
                    </a:lnTo>
                    <a:lnTo>
                      <a:pt x="31" y="105"/>
                    </a:lnTo>
                    <a:lnTo>
                      <a:pt x="36" y="86"/>
                    </a:lnTo>
                    <a:lnTo>
                      <a:pt x="43" y="68"/>
                    </a:lnTo>
                    <a:lnTo>
                      <a:pt x="49" y="53"/>
                    </a:lnTo>
                    <a:lnTo>
                      <a:pt x="55" y="38"/>
                    </a:lnTo>
                    <a:lnTo>
                      <a:pt x="64" y="19"/>
                    </a:lnTo>
                    <a:lnTo>
                      <a:pt x="67" y="13"/>
                    </a:lnTo>
                    <a:lnTo>
                      <a:pt x="106" y="33"/>
                    </a:lnTo>
                    <a:close/>
                    <a:moveTo>
                      <a:pt x="75" y="262"/>
                    </a:moveTo>
                    <a:lnTo>
                      <a:pt x="75" y="261"/>
                    </a:lnTo>
                    <a:lnTo>
                      <a:pt x="75" y="262"/>
                    </a:lnTo>
                    <a:lnTo>
                      <a:pt x="56" y="271"/>
                    </a:lnTo>
                    <a:lnTo>
                      <a:pt x="75" y="262"/>
                    </a:lnTo>
                    <a:close/>
                    <a:moveTo>
                      <a:pt x="75" y="262"/>
                    </a:moveTo>
                    <a:lnTo>
                      <a:pt x="85" y="281"/>
                    </a:lnTo>
                    <a:lnTo>
                      <a:pt x="93" y="301"/>
                    </a:lnTo>
                    <a:lnTo>
                      <a:pt x="101" y="322"/>
                    </a:lnTo>
                    <a:lnTo>
                      <a:pt x="108" y="343"/>
                    </a:lnTo>
                    <a:lnTo>
                      <a:pt x="115" y="365"/>
                    </a:lnTo>
                    <a:lnTo>
                      <a:pt x="122" y="387"/>
                    </a:lnTo>
                    <a:lnTo>
                      <a:pt x="128" y="410"/>
                    </a:lnTo>
                    <a:lnTo>
                      <a:pt x="132" y="432"/>
                    </a:lnTo>
                    <a:lnTo>
                      <a:pt x="89" y="441"/>
                    </a:lnTo>
                    <a:lnTo>
                      <a:pt x="85" y="419"/>
                    </a:lnTo>
                    <a:lnTo>
                      <a:pt x="79" y="398"/>
                    </a:lnTo>
                    <a:lnTo>
                      <a:pt x="73" y="377"/>
                    </a:lnTo>
                    <a:lnTo>
                      <a:pt x="67" y="357"/>
                    </a:lnTo>
                    <a:lnTo>
                      <a:pt x="60" y="336"/>
                    </a:lnTo>
                    <a:lnTo>
                      <a:pt x="52" y="317"/>
                    </a:lnTo>
                    <a:lnTo>
                      <a:pt x="44" y="298"/>
                    </a:lnTo>
                    <a:lnTo>
                      <a:pt x="35" y="280"/>
                    </a:lnTo>
                    <a:lnTo>
                      <a:pt x="75" y="262"/>
                    </a:lnTo>
                    <a:close/>
                    <a:moveTo>
                      <a:pt x="132" y="432"/>
                    </a:moveTo>
                    <a:lnTo>
                      <a:pt x="136" y="457"/>
                    </a:lnTo>
                    <a:lnTo>
                      <a:pt x="138" y="481"/>
                    </a:lnTo>
                    <a:lnTo>
                      <a:pt x="138" y="504"/>
                    </a:lnTo>
                    <a:lnTo>
                      <a:pt x="137" y="528"/>
                    </a:lnTo>
                    <a:lnTo>
                      <a:pt x="135" y="551"/>
                    </a:lnTo>
                    <a:lnTo>
                      <a:pt x="130" y="574"/>
                    </a:lnTo>
                    <a:lnTo>
                      <a:pt x="127" y="585"/>
                    </a:lnTo>
                    <a:lnTo>
                      <a:pt x="122" y="596"/>
                    </a:lnTo>
                    <a:lnTo>
                      <a:pt x="118" y="607"/>
                    </a:lnTo>
                    <a:lnTo>
                      <a:pt x="113" y="619"/>
                    </a:lnTo>
                    <a:lnTo>
                      <a:pt x="74" y="600"/>
                    </a:lnTo>
                    <a:lnTo>
                      <a:pt x="81" y="582"/>
                    </a:lnTo>
                    <a:lnTo>
                      <a:pt x="88" y="562"/>
                    </a:lnTo>
                    <a:lnTo>
                      <a:pt x="92" y="543"/>
                    </a:lnTo>
                    <a:lnTo>
                      <a:pt x="94" y="522"/>
                    </a:lnTo>
                    <a:lnTo>
                      <a:pt x="95" y="502"/>
                    </a:lnTo>
                    <a:lnTo>
                      <a:pt x="94" y="482"/>
                    </a:lnTo>
                    <a:lnTo>
                      <a:pt x="92" y="461"/>
                    </a:lnTo>
                    <a:lnTo>
                      <a:pt x="89" y="441"/>
                    </a:lnTo>
                    <a:lnTo>
                      <a:pt x="132" y="432"/>
                    </a:lnTo>
                    <a:close/>
                    <a:moveTo>
                      <a:pt x="73" y="600"/>
                    </a:moveTo>
                    <a:lnTo>
                      <a:pt x="72" y="603"/>
                    </a:lnTo>
                    <a:lnTo>
                      <a:pt x="74" y="600"/>
                    </a:lnTo>
                    <a:lnTo>
                      <a:pt x="94" y="609"/>
                    </a:lnTo>
                    <a:lnTo>
                      <a:pt x="73" y="600"/>
                    </a:lnTo>
                    <a:close/>
                    <a:moveTo>
                      <a:pt x="114" y="619"/>
                    </a:moveTo>
                    <a:lnTo>
                      <a:pt x="105" y="638"/>
                    </a:lnTo>
                    <a:lnTo>
                      <a:pt x="98" y="659"/>
                    </a:lnTo>
                    <a:lnTo>
                      <a:pt x="90" y="680"/>
                    </a:lnTo>
                    <a:lnTo>
                      <a:pt x="84" y="701"/>
                    </a:lnTo>
                    <a:lnTo>
                      <a:pt x="71" y="741"/>
                    </a:lnTo>
                    <a:lnTo>
                      <a:pt x="61" y="779"/>
                    </a:lnTo>
                    <a:lnTo>
                      <a:pt x="54" y="812"/>
                    </a:lnTo>
                    <a:lnTo>
                      <a:pt x="48" y="838"/>
                    </a:lnTo>
                    <a:lnTo>
                      <a:pt x="45" y="855"/>
                    </a:lnTo>
                    <a:lnTo>
                      <a:pt x="44" y="861"/>
                    </a:lnTo>
                    <a:lnTo>
                      <a:pt x="1" y="854"/>
                    </a:lnTo>
                    <a:lnTo>
                      <a:pt x="2" y="848"/>
                    </a:lnTo>
                    <a:lnTo>
                      <a:pt x="5" y="829"/>
                    </a:lnTo>
                    <a:lnTo>
                      <a:pt x="11" y="803"/>
                    </a:lnTo>
                    <a:lnTo>
                      <a:pt x="19" y="768"/>
                    </a:lnTo>
                    <a:lnTo>
                      <a:pt x="29" y="729"/>
                    </a:lnTo>
                    <a:lnTo>
                      <a:pt x="42" y="686"/>
                    </a:lnTo>
                    <a:lnTo>
                      <a:pt x="49" y="665"/>
                    </a:lnTo>
                    <a:lnTo>
                      <a:pt x="57" y="643"/>
                    </a:lnTo>
                    <a:lnTo>
                      <a:pt x="65" y="622"/>
                    </a:lnTo>
                    <a:lnTo>
                      <a:pt x="73" y="600"/>
                    </a:lnTo>
                    <a:lnTo>
                      <a:pt x="114" y="619"/>
                    </a:lnTo>
                    <a:close/>
                    <a:moveTo>
                      <a:pt x="44" y="861"/>
                    </a:moveTo>
                    <a:lnTo>
                      <a:pt x="43" y="865"/>
                    </a:lnTo>
                    <a:lnTo>
                      <a:pt x="42" y="869"/>
                    </a:lnTo>
                    <a:lnTo>
                      <a:pt x="41" y="872"/>
                    </a:lnTo>
                    <a:lnTo>
                      <a:pt x="38" y="876"/>
                    </a:lnTo>
                    <a:lnTo>
                      <a:pt x="35" y="878"/>
                    </a:lnTo>
                    <a:lnTo>
                      <a:pt x="31" y="880"/>
                    </a:lnTo>
                    <a:lnTo>
                      <a:pt x="25" y="880"/>
                    </a:lnTo>
                    <a:lnTo>
                      <a:pt x="18" y="880"/>
                    </a:lnTo>
                    <a:lnTo>
                      <a:pt x="12" y="878"/>
                    </a:lnTo>
                    <a:lnTo>
                      <a:pt x="7" y="876"/>
                    </a:lnTo>
                    <a:lnTo>
                      <a:pt x="3" y="872"/>
                    </a:lnTo>
                    <a:lnTo>
                      <a:pt x="1" y="869"/>
                    </a:lnTo>
                    <a:lnTo>
                      <a:pt x="0" y="865"/>
                    </a:lnTo>
                    <a:lnTo>
                      <a:pt x="0" y="862"/>
                    </a:lnTo>
                    <a:lnTo>
                      <a:pt x="0" y="858"/>
                    </a:lnTo>
                    <a:lnTo>
                      <a:pt x="1" y="854"/>
                    </a:lnTo>
                    <a:lnTo>
                      <a:pt x="44" y="861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56" name="Freeform 853">
                <a:extLst>
                  <a:ext uri="{FF2B5EF4-FFF2-40B4-BE49-F238E27FC236}">
                    <a16:creationId xmlns:a16="http://schemas.microsoft.com/office/drawing/2014/main" id="{FECFFE36-E235-436E-8518-F43B45AC2B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84" y="1679"/>
                <a:ext cx="9" cy="40"/>
              </a:xfrm>
              <a:custGeom>
                <a:avLst/>
                <a:gdLst>
                  <a:gd name="T0" fmla="*/ 0 w 178"/>
                  <a:gd name="T1" fmla="*/ 0 h 759"/>
                  <a:gd name="T2" fmla="*/ 0 w 178"/>
                  <a:gd name="T3" fmla="*/ 0 h 759"/>
                  <a:gd name="T4" fmla="*/ 0 w 178"/>
                  <a:gd name="T5" fmla="*/ 0 h 759"/>
                  <a:gd name="T6" fmla="*/ 0 w 178"/>
                  <a:gd name="T7" fmla="*/ 0 h 759"/>
                  <a:gd name="T8" fmla="*/ 0 w 178"/>
                  <a:gd name="T9" fmla="*/ 0 h 759"/>
                  <a:gd name="T10" fmla="*/ 0 w 178"/>
                  <a:gd name="T11" fmla="*/ 0 h 759"/>
                  <a:gd name="T12" fmla="*/ 0 w 178"/>
                  <a:gd name="T13" fmla="*/ 0 h 759"/>
                  <a:gd name="T14" fmla="*/ 0 w 178"/>
                  <a:gd name="T15" fmla="*/ 0 h 759"/>
                  <a:gd name="T16" fmla="*/ 0 w 178"/>
                  <a:gd name="T17" fmla="*/ 0 h 759"/>
                  <a:gd name="T18" fmla="*/ 0 w 178"/>
                  <a:gd name="T19" fmla="*/ 0 h 759"/>
                  <a:gd name="T20" fmla="*/ 0 w 178"/>
                  <a:gd name="T21" fmla="*/ 1 h 759"/>
                  <a:gd name="T22" fmla="*/ 0 w 178"/>
                  <a:gd name="T23" fmla="*/ 0 h 759"/>
                  <a:gd name="T24" fmla="*/ 0 w 178"/>
                  <a:gd name="T25" fmla="*/ 0 h 759"/>
                  <a:gd name="T26" fmla="*/ 0 w 178"/>
                  <a:gd name="T27" fmla="*/ 0 h 759"/>
                  <a:gd name="T28" fmla="*/ 0 w 178"/>
                  <a:gd name="T29" fmla="*/ 0 h 759"/>
                  <a:gd name="T30" fmla="*/ 0 w 178"/>
                  <a:gd name="T31" fmla="*/ 0 h 759"/>
                  <a:gd name="T32" fmla="*/ 0 w 178"/>
                  <a:gd name="T33" fmla="*/ 1 h 759"/>
                  <a:gd name="T34" fmla="*/ 0 w 178"/>
                  <a:gd name="T35" fmla="*/ 1 h 759"/>
                  <a:gd name="T36" fmla="*/ 0 w 178"/>
                  <a:gd name="T37" fmla="*/ 1 h 759"/>
                  <a:gd name="T38" fmla="*/ 0 w 178"/>
                  <a:gd name="T39" fmla="*/ 1 h 759"/>
                  <a:gd name="T40" fmla="*/ 0 w 178"/>
                  <a:gd name="T41" fmla="*/ 1 h 759"/>
                  <a:gd name="T42" fmla="*/ 0 w 178"/>
                  <a:gd name="T43" fmla="*/ 1 h 759"/>
                  <a:gd name="T44" fmla="*/ 0 w 178"/>
                  <a:gd name="T45" fmla="*/ 1 h 759"/>
                  <a:gd name="T46" fmla="*/ 0 w 178"/>
                  <a:gd name="T47" fmla="*/ 1 h 759"/>
                  <a:gd name="T48" fmla="*/ 0 w 178"/>
                  <a:gd name="T49" fmla="*/ 1 h 759"/>
                  <a:gd name="T50" fmla="*/ 0 w 178"/>
                  <a:gd name="T51" fmla="*/ 1 h 759"/>
                  <a:gd name="T52" fmla="*/ 0 w 178"/>
                  <a:gd name="T53" fmla="*/ 1 h 759"/>
                  <a:gd name="T54" fmla="*/ 0 w 178"/>
                  <a:gd name="T55" fmla="*/ 1 h 759"/>
                  <a:gd name="T56" fmla="*/ 0 w 178"/>
                  <a:gd name="T57" fmla="*/ 1 h 759"/>
                  <a:gd name="T58" fmla="*/ 0 w 178"/>
                  <a:gd name="T59" fmla="*/ 1 h 759"/>
                  <a:gd name="T60" fmla="*/ 0 w 178"/>
                  <a:gd name="T61" fmla="*/ 1 h 759"/>
                  <a:gd name="T62" fmla="*/ 0 w 178"/>
                  <a:gd name="T63" fmla="*/ 1 h 759"/>
                  <a:gd name="T64" fmla="*/ 0 w 178"/>
                  <a:gd name="T65" fmla="*/ 1 h 759"/>
                  <a:gd name="T66" fmla="*/ 0 w 178"/>
                  <a:gd name="T67" fmla="*/ 1 h 759"/>
                  <a:gd name="T68" fmla="*/ 0 w 178"/>
                  <a:gd name="T69" fmla="*/ 1 h 759"/>
                  <a:gd name="T70" fmla="*/ 0 w 178"/>
                  <a:gd name="T71" fmla="*/ 2 h 759"/>
                  <a:gd name="T72" fmla="*/ 0 w 178"/>
                  <a:gd name="T73" fmla="*/ 2 h 759"/>
                  <a:gd name="T74" fmla="*/ 0 w 178"/>
                  <a:gd name="T75" fmla="*/ 2 h 759"/>
                  <a:gd name="T76" fmla="*/ 0 w 178"/>
                  <a:gd name="T77" fmla="*/ 2 h 759"/>
                  <a:gd name="T78" fmla="*/ 0 w 178"/>
                  <a:gd name="T79" fmla="*/ 2 h 759"/>
                  <a:gd name="T80" fmla="*/ 0 w 178"/>
                  <a:gd name="T81" fmla="*/ 2 h 759"/>
                  <a:gd name="T82" fmla="*/ 0 w 178"/>
                  <a:gd name="T83" fmla="*/ 1 h 759"/>
                  <a:gd name="T84" fmla="*/ 0 w 178"/>
                  <a:gd name="T85" fmla="*/ 2 h 759"/>
                  <a:gd name="T86" fmla="*/ 0 w 178"/>
                  <a:gd name="T87" fmla="*/ 2 h 759"/>
                  <a:gd name="T88" fmla="*/ 0 w 178"/>
                  <a:gd name="T89" fmla="*/ 2 h 759"/>
                  <a:gd name="T90" fmla="*/ 0 w 178"/>
                  <a:gd name="T91" fmla="*/ 2 h 759"/>
                  <a:gd name="T92" fmla="*/ 0 w 178"/>
                  <a:gd name="T93" fmla="*/ 2 h 759"/>
                  <a:gd name="T94" fmla="*/ 0 w 178"/>
                  <a:gd name="T95" fmla="*/ 2 h 75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78" h="759">
                    <a:moveTo>
                      <a:pt x="110" y="7"/>
                    </a:moveTo>
                    <a:lnTo>
                      <a:pt x="113" y="5"/>
                    </a:lnTo>
                    <a:lnTo>
                      <a:pt x="117" y="3"/>
                    </a:lnTo>
                    <a:lnTo>
                      <a:pt x="120" y="1"/>
                    </a:lnTo>
                    <a:lnTo>
                      <a:pt x="123" y="0"/>
                    </a:lnTo>
                    <a:lnTo>
                      <a:pt x="127" y="1"/>
                    </a:lnTo>
                    <a:lnTo>
                      <a:pt x="131" y="3"/>
                    </a:lnTo>
                    <a:lnTo>
                      <a:pt x="135" y="6"/>
                    </a:lnTo>
                    <a:lnTo>
                      <a:pt x="140" y="12"/>
                    </a:lnTo>
                    <a:lnTo>
                      <a:pt x="144" y="18"/>
                    </a:lnTo>
                    <a:lnTo>
                      <a:pt x="146" y="23"/>
                    </a:lnTo>
                    <a:lnTo>
                      <a:pt x="146" y="27"/>
                    </a:lnTo>
                    <a:lnTo>
                      <a:pt x="146" y="31"/>
                    </a:lnTo>
                    <a:lnTo>
                      <a:pt x="144" y="35"/>
                    </a:lnTo>
                    <a:lnTo>
                      <a:pt x="141" y="37"/>
                    </a:lnTo>
                    <a:lnTo>
                      <a:pt x="138" y="40"/>
                    </a:lnTo>
                    <a:lnTo>
                      <a:pt x="135" y="42"/>
                    </a:lnTo>
                    <a:lnTo>
                      <a:pt x="110" y="7"/>
                    </a:lnTo>
                    <a:close/>
                    <a:moveTo>
                      <a:pt x="135" y="42"/>
                    </a:moveTo>
                    <a:lnTo>
                      <a:pt x="133" y="44"/>
                    </a:lnTo>
                    <a:lnTo>
                      <a:pt x="128" y="50"/>
                    </a:lnTo>
                    <a:lnTo>
                      <a:pt x="125" y="54"/>
                    </a:lnTo>
                    <a:lnTo>
                      <a:pt x="121" y="60"/>
                    </a:lnTo>
                    <a:lnTo>
                      <a:pt x="118" y="67"/>
                    </a:lnTo>
                    <a:lnTo>
                      <a:pt x="114" y="75"/>
                    </a:lnTo>
                    <a:lnTo>
                      <a:pt x="111" y="86"/>
                    </a:lnTo>
                    <a:lnTo>
                      <a:pt x="106" y="98"/>
                    </a:lnTo>
                    <a:lnTo>
                      <a:pt x="104" y="111"/>
                    </a:lnTo>
                    <a:lnTo>
                      <a:pt x="102" y="128"/>
                    </a:lnTo>
                    <a:lnTo>
                      <a:pt x="101" y="145"/>
                    </a:lnTo>
                    <a:lnTo>
                      <a:pt x="100" y="164"/>
                    </a:lnTo>
                    <a:lnTo>
                      <a:pt x="101" y="186"/>
                    </a:lnTo>
                    <a:lnTo>
                      <a:pt x="103" y="211"/>
                    </a:lnTo>
                    <a:lnTo>
                      <a:pt x="60" y="216"/>
                    </a:lnTo>
                    <a:lnTo>
                      <a:pt x="57" y="187"/>
                    </a:lnTo>
                    <a:lnTo>
                      <a:pt x="57" y="160"/>
                    </a:lnTo>
                    <a:lnTo>
                      <a:pt x="58" y="137"/>
                    </a:lnTo>
                    <a:lnTo>
                      <a:pt x="60" y="115"/>
                    </a:lnTo>
                    <a:lnTo>
                      <a:pt x="64" y="96"/>
                    </a:lnTo>
                    <a:lnTo>
                      <a:pt x="68" y="79"/>
                    </a:lnTo>
                    <a:lnTo>
                      <a:pt x="73" y="64"/>
                    </a:lnTo>
                    <a:lnTo>
                      <a:pt x="78" y="51"/>
                    </a:lnTo>
                    <a:lnTo>
                      <a:pt x="84" y="40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9" y="17"/>
                    </a:lnTo>
                    <a:lnTo>
                      <a:pt x="106" y="9"/>
                    </a:lnTo>
                    <a:lnTo>
                      <a:pt x="110" y="7"/>
                    </a:lnTo>
                    <a:lnTo>
                      <a:pt x="135" y="42"/>
                    </a:lnTo>
                    <a:close/>
                    <a:moveTo>
                      <a:pt x="103" y="211"/>
                    </a:moveTo>
                    <a:lnTo>
                      <a:pt x="106" y="231"/>
                    </a:lnTo>
                    <a:lnTo>
                      <a:pt x="111" y="248"/>
                    </a:lnTo>
                    <a:lnTo>
                      <a:pt x="116" y="264"/>
                    </a:lnTo>
                    <a:lnTo>
                      <a:pt x="121" y="277"/>
                    </a:lnTo>
                    <a:lnTo>
                      <a:pt x="127" y="288"/>
                    </a:lnTo>
                    <a:lnTo>
                      <a:pt x="133" y="300"/>
                    </a:lnTo>
                    <a:lnTo>
                      <a:pt x="139" y="309"/>
                    </a:lnTo>
                    <a:lnTo>
                      <a:pt x="145" y="317"/>
                    </a:lnTo>
                    <a:lnTo>
                      <a:pt x="110" y="343"/>
                    </a:lnTo>
                    <a:lnTo>
                      <a:pt x="102" y="332"/>
                    </a:lnTo>
                    <a:lnTo>
                      <a:pt x="95" y="321"/>
                    </a:lnTo>
                    <a:lnTo>
                      <a:pt x="88" y="309"/>
                    </a:lnTo>
                    <a:lnTo>
                      <a:pt x="81" y="294"/>
                    </a:lnTo>
                    <a:lnTo>
                      <a:pt x="74" y="278"/>
                    </a:lnTo>
                    <a:lnTo>
                      <a:pt x="69" y="261"/>
                    </a:lnTo>
                    <a:lnTo>
                      <a:pt x="64" y="239"/>
                    </a:lnTo>
                    <a:lnTo>
                      <a:pt x="60" y="216"/>
                    </a:lnTo>
                    <a:lnTo>
                      <a:pt x="103" y="211"/>
                    </a:lnTo>
                    <a:close/>
                    <a:moveTo>
                      <a:pt x="145" y="317"/>
                    </a:moveTo>
                    <a:lnTo>
                      <a:pt x="156" y="332"/>
                    </a:lnTo>
                    <a:lnTo>
                      <a:pt x="165" y="347"/>
                    </a:lnTo>
                    <a:lnTo>
                      <a:pt x="169" y="355"/>
                    </a:lnTo>
                    <a:lnTo>
                      <a:pt x="172" y="363"/>
                    </a:lnTo>
                    <a:lnTo>
                      <a:pt x="175" y="372"/>
                    </a:lnTo>
                    <a:lnTo>
                      <a:pt x="177" y="381"/>
                    </a:lnTo>
                    <a:lnTo>
                      <a:pt x="178" y="392"/>
                    </a:lnTo>
                    <a:lnTo>
                      <a:pt x="178" y="402"/>
                    </a:lnTo>
                    <a:lnTo>
                      <a:pt x="177" y="414"/>
                    </a:lnTo>
                    <a:lnTo>
                      <a:pt x="176" y="427"/>
                    </a:lnTo>
                    <a:lnTo>
                      <a:pt x="173" y="442"/>
                    </a:lnTo>
                    <a:lnTo>
                      <a:pt x="169" y="458"/>
                    </a:lnTo>
                    <a:lnTo>
                      <a:pt x="164" y="476"/>
                    </a:lnTo>
                    <a:lnTo>
                      <a:pt x="158" y="495"/>
                    </a:lnTo>
                    <a:lnTo>
                      <a:pt x="117" y="480"/>
                    </a:lnTo>
                    <a:lnTo>
                      <a:pt x="122" y="464"/>
                    </a:lnTo>
                    <a:lnTo>
                      <a:pt x="126" y="451"/>
                    </a:lnTo>
                    <a:lnTo>
                      <a:pt x="129" y="438"/>
                    </a:lnTo>
                    <a:lnTo>
                      <a:pt x="131" y="426"/>
                    </a:lnTo>
                    <a:lnTo>
                      <a:pt x="133" y="416"/>
                    </a:lnTo>
                    <a:lnTo>
                      <a:pt x="133" y="407"/>
                    </a:lnTo>
                    <a:lnTo>
                      <a:pt x="133" y="398"/>
                    </a:lnTo>
                    <a:lnTo>
                      <a:pt x="133" y="391"/>
                    </a:lnTo>
                    <a:lnTo>
                      <a:pt x="131" y="383"/>
                    </a:lnTo>
                    <a:lnTo>
                      <a:pt x="129" y="376"/>
                    </a:lnTo>
                    <a:lnTo>
                      <a:pt x="127" y="370"/>
                    </a:lnTo>
                    <a:lnTo>
                      <a:pt x="124" y="365"/>
                    </a:lnTo>
                    <a:lnTo>
                      <a:pt x="118" y="354"/>
                    </a:lnTo>
                    <a:lnTo>
                      <a:pt x="110" y="343"/>
                    </a:lnTo>
                    <a:lnTo>
                      <a:pt x="145" y="317"/>
                    </a:lnTo>
                    <a:close/>
                    <a:moveTo>
                      <a:pt x="116" y="481"/>
                    </a:moveTo>
                    <a:lnTo>
                      <a:pt x="116" y="482"/>
                    </a:lnTo>
                    <a:lnTo>
                      <a:pt x="117" y="480"/>
                    </a:lnTo>
                    <a:lnTo>
                      <a:pt x="137" y="487"/>
                    </a:lnTo>
                    <a:lnTo>
                      <a:pt x="116" y="481"/>
                    </a:lnTo>
                    <a:close/>
                    <a:moveTo>
                      <a:pt x="158" y="494"/>
                    </a:moveTo>
                    <a:lnTo>
                      <a:pt x="147" y="525"/>
                    </a:lnTo>
                    <a:lnTo>
                      <a:pt x="136" y="553"/>
                    </a:lnTo>
                    <a:lnTo>
                      <a:pt x="126" y="580"/>
                    </a:lnTo>
                    <a:lnTo>
                      <a:pt x="116" y="605"/>
                    </a:lnTo>
                    <a:lnTo>
                      <a:pt x="97" y="647"/>
                    </a:lnTo>
                    <a:lnTo>
                      <a:pt x="79" y="683"/>
                    </a:lnTo>
                    <a:lnTo>
                      <a:pt x="65" y="711"/>
                    </a:lnTo>
                    <a:lnTo>
                      <a:pt x="53" y="731"/>
                    </a:lnTo>
                    <a:lnTo>
                      <a:pt x="45" y="744"/>
                    </a:lnTo>
                    <a:lnTo>
                      <a:pt x="43" y="748"/>
                    </a:lnTo>
                    <a:lnTo>
                      <a:pt x="6" y="723"/>
                    </a:lnTo>
                    <a:lnTo>
                      <a:pt x="9" y="719"/>
                    </a:lnTo>
                    <a:lnTo>
                      <a:pt x="16" y="708"/>
                    </a:lnTo>
                    <a:lnTo>
                      <a:pt x="27" y="688"/>
                    </a:lnTo>
                    <a:lnTo>
                      <a:pt x="41" y="662"/>
                    </a:lnTo>
                    <a:lnTo>
                      <a:pt x="57" y="628"/>
                    </a:lnTo>
                    <a:lnTo>
                      <a:pt x="76" y="586"/>
                    </a:lnTo>
                    <a:lnTo>
                      <a:pt x="86" y="563"/>
                    </a:lnTo>
                    <a:lnTo>
                      <a:pt x="96" y="537"/>
                    </a:lnTo>
                    <a:lnTo>
                      <a:pt x="105" y="509"/>
                    </a:lnTo>
                    <a:lnTo>
                      <a:pt x="116" y="481"/>
                    </a:lnTo>
                    <a:lnTo>
                      <a:pt x="158" y="494"/>
                    </a:lnTo>
                    <a:close/>
                    <a:moveTo>
                      <a:pt x="43" y="748"/>
                    </a:moveTo>
                    <a:lnTo>
                      <a:pt x="40" y="751"/>
                    </a:lnTo>
                    <a:lnTo>
                      <a:pt x="38" y="754"/>
                    </a:lnTo>
                    <a:lnTo>
                      <a:pt x="35" y="757"/>
                    </a:lnTo>
                    <a:lnTo>
                      <a:pt x="32" y="758"/>
                    </a:lnTo>
                    <a:lnTo>
                      <a:pt x="29" y="759"/>
                    </a:lnTo>
                    <a:lnTo>
                      <a:pt x="24" y="759"/>
                    </a:lnTo>
                    <a:lnTo>
                      <a:pt x="18" y="757"/>
                    </a:lnTo>
                    <a:lnTo>
                      <a:pt x="12" y="753"/>
                    </a:lnTo>
                    <a:lnTo>
                      <a:pt x="6" y="749"/>
                    </a:lnTo>
                    <a:lnTo>
                      <a:pt x="3" y="745"/>
                    </a:lnTo>
                    <a:lnTo>
                      <a:pt x="1" y="741"/>
                    </a:lnTo>
                    <a:lnTo>
                      <a:pt x="0" y="737"/>
                    </a:lnTo>
                    <a:lnTo>
                      <a:pt x="1" y="733"/>
                    </a:lnTo>
                    <a:lnTo>
                      <a:pt x="2" y="729"/>
                    </a:lnTo>
                    <a:lnTo>
                      <a:pt x="4" y="726"/>
                    </a:lnTo>
                    <a:lnTo>
                      <a:pt x="6" y="723"/>
                    </a:lnTo>
                    <a:lnTo>
                      <a:pt x="43" y="748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57" name="Freeform 854">
                <a:extLst>
                  <a:ext uri="{FF2B5EF4-FFF2-40B4-BE49-F238E27FC236}">
                    <a16:creationId xmlns:a16="http://schemas.microsoft.com/office/drawing/2014/main" id="{C34C14E3-24D5-4609-8967-9C760557E53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83" y="1692"/>
                <a:ext cx="6" cy="22"/>
              </a:xfrm>
              <a:custGeom>
                <a:avLst/>
                <a:gdLst>
                  <a:gd name="T0" fmla="*/ 0 w 119"/>
                  <a:gd name="T1" fmla="*/ 1 h 421"/>
                  <a:gd name="T2" fmla="*/ 0 w 119"/>
                  <a:gd name="T3" fmla="*/ 1 h 421"/>
                  <a:gd name="T4" fmla="*/ 0 w 119"/>
                  <a:gd name="T5" fmla="*/ 1 h 421"/>
                  <a:gd name="T6" fmla="*/ 0 w 119"/>
                  <a:gd name="T7" fmla="*/ 1 h 421"/>
                  <a:gd name="T8" fmla="*/ 0 w 119"/>
                  <a:gd name="T9" fmla="*/ 1 h 421"/>
                  <a:gd name="T10" fmla="*/ 0 w 119"/>
                  <a:gd name="T11" fmla="*/ 1 h 421"/>
                  <a:gd name="T12" fmla="*/ 0 w 119"/>
                  <a:gd name="T13" fmla="*/ 1 h 421"/>
                  <a:gd name="T14" fmla="*/ 0 w 119"/>
                  <a:gd name="T15" fmla="*/ 1 h 421"/>
                  <a:gd name="T16" fmla="*/ 0 w 119"/>
                  <a:gd name="T17" fmla="*/ 1 h 421"/>
                  <a:gd name="T18" fmla="*/ 0 w 119"/>
                  <a:gd name="T19" fmla="*/ 1 h 421"/>
                  <a:gd name="T20" fmla="*/ 0 w 119"/>
                  <a:gd name="T21" fmla="*/ 1 h 421"/>
                  <a:gd name="T22" fmla="*/ 0 w 119"/>
                  <a:gd name="T23" fmla="*/ 1 h 421"/>
                  <a:gd name="T24" fmla="*/ 0 w 119"/>
                  <a:gd name="T25" fmla="*/ 1 h 421"/>
                  <a:gd name="T26" fmla="*/ 0 w 119"/>
                  <a:gd name="T27" fmla="*/ 1 h 421"/>
                  <a:gd name="T28" fmla="*/ 0 w 119"/>
                  <a:gd name="T29" fmla="*/ 1 h 421"/>
                  <a:gd name="T30" fmla="*/ 0 w 119"/>
                  <a:gd name="T31" fmla="*/ 1 h 421"/>
                  <a:gd name="T32" fmla="*/ 0 w 119"/>
                  <a:gd name="T33" fmla="*/ 1 h 421"/>
                  <a:gd name="T34" fmla="*/ 0 w 119"/>
                  <a:gd name="T35" fmla="*/ 0 h 421"/>
                  <a:gd name="T36" fmla="*/ 0 w 119"/>
                  <a:gd name="T37" fmla="*/ 0 h 421"/>
                  <a:gd name="T38" fmla="*/ 0 w 119"/>
                  <a:gd name="T39" fmla="*/ 0 h 421"/>
                  <a:gd name="T40" fmla="*/ 0 w 119"/>
                  <a:gd name="T41" fmla="*/ 0 h 421"/>
                  <a:gd name="T42" fmla="*/ 0 w 119"/>
                  <a:gd name="T43" fmla="*/ 0 h 421"/>
                  <a:gd name="T44" fmla="*/ 0 w 119"/>
                  <a:gd name="T45" fmla="*/ 0 h 421"/>
                  <a:gd name="T46" fmla="*/ 0 w 119"/>
                  <a:gd name="T47" fmla="*/ 0 h 421"/>
                  <a:gd name="T48" fmla="*/ 0 w 119"/>
                  <a:gd name="T49" fmla="*/ 0 h 421"/>
                  <a:gd name="T50" fmla="*/ 0 w 119"/>
                  <a:gd name="T51" fmla="*/ 0 h 421"/>
                  <a:gd name="T52" fmla="*/ 0 w 119"/>
                  <a:gd name="T53" fmla="*/ 1 h 421"/>
                  <a:gd name="T54" fmla="*/ 0 w 119"/>
                  <a:gd name="T55" fmla="*/ 1 h 421"/>
                  <a:gd name="T56" fmla="*/ 0 w 119"/>
                  <a:gd name="T57" fmla="*/ 1 h 421"/>
                  <a:gd name="T58" fmla="*/ 0 w 119"/>
                  <a:gd name="T59" fmla="*/ 1 h 421"/>
                  <a:gd name="T60" fmla="*/ 0 w 119"/>
                  <a:gd name="T61" fmla="*/ 1 h 421"/>
                  <a:gd name="T62" fmla="*/ 0 w 119"/>
                  <a:gd name="T63" fmla="*/ 1 h 421"/>
                  <a:gd name="T64" fmla="*/ 0 w 119"/>
                  <a:gd name="T65" fmla="*/ 1 h 421"/>
                  <a:gd name="T66" fmla="*/ 0 w 119"/>
                  <a:gd name="T67" fmla="*/ 0 h 421"/>
                  <a:gd name="T68" fmla="*/ 0 w 119"/>
                  <a:gd name="T69" fmla="*/ 0 h 421"/>
                  <a:gd name="T70" fmla="*/ 0 w 119"/>
                  <a:gd name="T71" fmla="*/ 0 h 421"/>
                  <a:gd name="T72" fmla="*/ 0 w 119"/>
                  <a:gd name="T73" fmla="*/ 0 h 421"/>
                  <a:gd name="T74" fmla="*/ 0 w 119"/>
                  <a:gd name="T75" fmla="*/ 0 h 421"/>
                  <a:gd name="T76" fmla="*/ 0 w 119"/>
                  <a:gd name="T77" fmla="*/ 0 h 421"/>
                  <a:gd name="T78" fmla="*/ 0 w 119"/>
                  <a:gd name="T79" fmla="*/ 0 h 421"/>
                  <a:gd name="T80" fmla="*/ 0 w 119"/>
                  <a:gd name="T81" fmla="*/ 0 h 421"/>
                  <a:gd name="T82" fmla="*/ 0 w 119"/>
                  <a:gd name="T83" fmla="*/ 0 h 42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19" h="421">
                    <a:moveTo>
                      <a:pt x="110" y="380"/>
                    </a:moveTo>
                    <a:lnTo>
                      <a:pt x="113" y="383"/>
                    </a:lnTo>
                    <a:lnTo>
                      <a:pt x="116" y="386"/>
                    </a:lnTo>
                    <a:lnTo>
                      <a:pt x="118" y="389"/>
                    </a:lnTo>
                    <a:lnTo>
                      <a:pt x="119" y="392"/>
                    </a:lnTo>
                    <a:lnTo>
                      <a:pt x="119" y="396"/>
                    </a:lnTo>
                    <a:lnTo>
                      <a:pt x="118" y="400"/>
                    </a:lnTo>
                    <a:lnTo>
                      <a:pt x="116" y="405"/>
                    </a:lnTo>
                    <a:lnTo>
                      <a:pt x="111" y="410"/>
                    </a:lnTo>
                    <a:lnTo>
                      <a:pt x="106" y="415"/>
                    </a:lnTo>
                    <a:lnTo>
                      <a:pt x="102" y="419"/>
                    </a:lnTo>
                    <a:lnTo>
                      <a:pt x="97" y="421"/>
                    </a:lnTo>
                    <a:lnTo>
                      <a:pt x="94" y="421"/>
                    </a:lnTo>
                    <a:lnTo>
                      <a:pt x="90" y="420"/>
                    </a:lnTo>
                    <a:lnTo>
                      <a:pt x="87" y="418"/>
                    </a:lnTo>
                    <a:lnTo>
                      <a:pt x="84" y="414"/>
                    </a:lnTo>
                    <a:lnTo>
                      <a:pt x="81" y="412"/>
                    </a:lnTo>
                    <a:lnTo>
                      <a:pt x="110" y="380"/>
                    </a:lnTo>
                    <a:close/>
                    <a:moveTo>
                      <a:pt x="81" y="412"/>
                    </a:moveTo>
                    <a:lnTo>
                      <a:pt x="73" y="405"/>
                    </a:lnTo>
                    <a:lnTo>
                      <a:pt x="57" y="384"/>
                    </a:lnTo>
                    <a:lnTo>
                      <a:pt x="46" y="368"/>
                    </a:lnTo>
                    <a:lnTo>
                      <a:pt x="35" y="350"/>
                    </a:lnTo>
                    <a:lnTo>
                      <a:pt x="29" y="340"/>
                    </a:lnTo>
                    <a:lnTo>
                      <a:pt x="24" y="329"/>
                    </a:lnTo>
                    <a:lnTo>
                      <a:pt x="20" y="317"/>
                    </a:lnTo>
                    <a:lnTo>
                      <a:pt x="15" y="305"/>
                    </a:lnTo>
                    <a:lnTo>
                      <a:pt x="11" y="292"/>
                    </a:lnTo>
                    <a:lnTo>
                      <a:pt x="8" y="277"/>
                    </a:lnTo>
                    <a:lnTo>
                      <a:pt x="5" y="263"/>
                    </a:lnTo>
                    <a:lnTo>
                      <a:pt x="2" y="248"/>
                    </a:lnTo>
                    <a:lnTo>
                      <a:pt x="1" y="231"/>
                    </a:lnTo>
                    <a:lnTo>
                      <a:pt x="0" y="214"/>
                    </a:lnTo>
                    <a:lnTo>
                      <a:pt x="1" y="197"/>
                    </a:lnTo>
                    <a:lnTo>
                      <a:pt x="2" y="179"/>
                    </a:lnTo>
                    <a:lnTo>
                      <a:pt x="5" y="161"/>
                    </a:lnTo>
                    <a:lnTo>
                      <a:pt x="9" y="141"/>
                    </a:lnTo>
                    <a:lnTo>
                      <a:pt x="14" y="121"/>
                    </a:lnTo>
                    <a:lnTo>
                      <a:pt x="20" y="100"/>
                    </a:lnTo>
                    <a:lnTo>
                      <a:pt x="28" y="80"/>
                    </a:lnTo>
                    <a:lnTo>
                      <a:pt x="38" y="57"/>
                    </a:lnTo>
                    <a:lnTo>
                      <a:pt x="50" y="35"/>
                    </a:lnTo>
                    <a:lnTo>
                      <a:pt x="62" y="12"/>
                    </a:lnTo>
                    <a:lnTo>
                      <a:pt x="100" y="35"/>
                    </a:lnTo>
                    <a:lnTo>
                      <a:pt x="89" y="55"/>
                    </a:lnTo>
                    <a:lnTo>
                      <a:pt x="78" y="75"/>
                    </a:lnTo>
                    <a:lnTo>
                      <a:pt x="70" y="93"/>
                    </a:lnTo>
                    <a:lnTo>
                      <a:pt x="63" y="112"/>
                    </a:lnTo>
                    <a:lnTo>
                      <a:pt x="57" y="130"/>
                    </a:lnTo>
                    <a:lnTo>
                      <a:pt x="52" y="147"/>
                    </a:lnTo>
                    <a:lnTo>
                      <a:pt x="49" y="164"/>
                    </a:lnTo>
                    <a:lnTo>
                      <a:pt x="46" y="180"/>
                    </a:lnTo>
                    <a:lnTo>
                      <a:pt x="45" y="195"/>
                    </a:lnTo>
                    <a:lnTo>
                      <a:pt x="44" y="211"/>
                    </a:lnTo>
                    <a:lnTo>
                      <a:pt x="45" y="225"/>
                    </a:lnTo>
                    <a:lnTo>
                      <a:pt x="46" y="239"/>
                    </a:lnTo>
                    <a:lnTo>
                      <a:pt x="47" y="253"/>
                    </a:lnTo>
                    <a:lnTo>
                      <a:pt x="50" y="265"/>
                    </a:lnTo>
                    <a:lnTo>
                      <a:pt x="53" y="277"/>
                    </a:lnTo>
                    <a:lnTo>
                      <a:pt x="56" y="289"/>
                    </a:lnTo>
                    <a:lnTo>
                      <a:pt x="63" y="309"/>
                    </a:lnTo>
                    <a:lnTo>
                      <a:pt x="72" y="327"/>
                    </a:lnTo>
                    <a:lnTo>
                      <a:pt x="82" y="343"/>
                    </a:lnTo>
                    <a:lnTo>
                      <a:pt x="90" y="356"/>
                    </a:lnTo>
                    <a:lnTo>
                      <a:pt x="104" y="374"/>
                    </a:lnTo>
                    <a:lnTo>
                      <a:pt x="110" y="380"/>
                    </a:lnTo>
                    <a:lnTo>
                      <a:pt x="81" y="412"/>
                    </a:lnTo>
                    <a:close/>
                    <a:moveTo>
                      <a:pt x="62" y="12"/>
                    </a:moveTo>
                    <a:lnTo>
                      <a:pt x="65" y="9"/>
                    </a:lnTo>
                    <a:lnTo>
                      <a:pt x="67" y="6"/>
                    </a:lnTo>
                    <a:lnTo>
                      <a:pt x="69" y="3"/>
                    </a:lnTo>
                    <a:lnTo>
                      <a:pt x="72" y="1"/>
                    </a:lnTo>
                    <a:lnTo>
                      <a:pt x="76" y="0"/>
                    </a:lnTo>
                    <a:lnTo>
                      <a:pt x="81" y="0"/>
                    </a:lnTo>
                    <a:lnTo>
                      <a:pt x="87" y="2"/>
                    </a:lnTo>
                    <a:lnTo>
                      <a:pt x="93" y="5"/>
                    </a:lnTo>
                    <a:lnTo>
                      <a:pt x="99" y="9"/>
                    </a:lnTo>
                    <a:lnTo>
                      <a:pt x="102" y="13"/>
                    </a:lnTo>
                    <a:lnTo>
                      <a:pt x="105" y="17"/>
                    </a:lnTo>
                    <a:lnTo>
                      <a:pt x="105" y="20"/>
                    </a:lnTo>
                    <a:lnTo>
                      <a:pt x="105" y="25"/>
                    </a:lnTo>
                    <a:lnTo>
                      <a:pt x="104" y="29"/>
                    </a:lnTo>
                    <a:lnTo>
                      <a:pt x="102" y="32"/>
                    </a:lnTo>
                    <a:lnTo>
                      <a:pt x="100" y="35"/>
                    </a:lnTo>
                    <a:lnTo>
                      <a:pt x="62" y="12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58" name="Freeform 855">
                <a:extLst>
                  <a:ext uri="{FF2B5EF4-FFF2-40B4-BE49-F238E27FC236}">
                    <a16:creationId xmlns:a16="http://schemas.microsoft.com/office/drawing/2014/main" id="{8BFFAAD1-0B55-42B7-8FD5-9D0CD24ECA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66" y="1687"/>
                <a:ext cx="16" cy="35"/>
              </a:xfrm>
              <a:custGeom>
                <a:avLst/>
                <a:gdLst>
                  <a:gd name="T0" fmla="*/ 0 w 309"/>
                  <a:gd name="T1" fmla="*/ 0 h 673"/>
                  <a:gd name="T2" fmla="*/ 0 w 309"/>
                  <a:gd name="T3" fmla="*/ 0 h 673"/>
                  <a:gd name="T4" fmla="*/ 0 w 309"/>
                  <a:gd name="T5" fmla="*/ 0 h 673"/>
                  <a:gd name="T6" fmla="*/ 0 w 309"/>
                  <a:gd name="T7" fmla="*/ 0 h 673"/>
                  <a:gd name="T8" fmla="*/ 0 w 309"/>
                  <a:gd name="T9" fmla="*/ 0 h 673"/>
                  <a:gd name="T10" fmla="*/ 0 w 309"/>
                  <a:gd name="T11" fmla="*/ 0 h 673"/>
                  <a:gd name="T12" fmla="*/ 0 w 309"/>
                  <a:gd name="T13" fmla="*/ 0 h 673"/>
                  <a:gd name="T14" fmla="*/ 0 w 309"/>
                  <a:gd name="T15" fmla="*/ 0 h 673"/>
                  <a:gd name="T16" fmla="*/ 0 w 309"/>
                  <a:gd name="T17" fmla="*/ 0 h 673"/>
                  <a:gd name="T18" fmla="*/ 0 w 309"/>
                  <a:gd name="T19" fmla="*/ 0 h 673"/>
                  <a:gd name="T20" fmla="*/ 0 w 309"/>
                  <a:gd name="T21" fmla="*/ 0 h 673"/>
                  <a:gd name="T22" fmla="*/ 0 w 309"/>
                  <a:gd name="T23" fmla="*/ 0 h 673"/>
                  <a:gd name="T24" fmla="*/ 0 w 309"/>
                  <a:gd name="T25" fmla="*/ 0 h 673"/>
                  <a:gd name="T26" fmla="*/ 0 w 309"/>
                  <a:gd name="T27" fmla="*/ 1 h 673"/>
                  <a:gd name="T28" fmla="*/ 0 w 309"/>
                  <a:gd name="T29" fmla="*/ 1 h 673"/>
                  <a:gd name="T30" fmla="*/ 0 w 309"/>
                  <a:gd name="T31" fmla="*/ 0 h 673"/>
                  <a:gd name="T32" fmla="*/ 0 w 309"/>
                  <a:gd name="T33" fmla="*/ 0 h 673"/>
                  <a:gd name="T34" fmla="*/ 0 w 309"/>
                  <a:gd name="T35" fmla="*/ 0 h 673"/>
                  <a:gd name="T36" fmla="*/ 0 w 309"/>
                  <a:gd name="T37" fmla="*/ 0 h 673"/>
                  <a:gd name="T38" fmla="*/ 0 w 309"/>
                  <a:gd name="T39" fmla="*/ 0 h 673"/>
                  <a:gd name="T40" fmla="*/ 0 w 309"/>
                  <a:gd name="T41" fmla="*/ 0 h 673"/>
                  <a:gd name="T42" fmla="*/ 0 w 309"/>
                  <a:gd name="T43" fmla="*/ 0 h 673"/>
                  <a:gd name="T44" fmla="*/ 0 w 309"/>
                  <a:gd name="T45" fmla="*/ 1 h 673"/>
                  <a:gd name="T46" fmla="*/ 0 w 309"/>
                  <a:gd name="T47" fmla="*/ 1 h 673"/>
                  <a:gd name="T48" fmla="*/ 0 w 309"/>
                  <a:gd name="T49" fmla="*/ 1 h 673"/>
                  <a:gd name="T50" fmla="*/ 0 w 309"/>
                  <a:gd name="T51" fmla="*/ 1 h 673"/>
                  <a:gd name="T52" fmla="*/ 0 w 309"/>
                  <a:gd name="T53" fmla="*/ 1 h 673"/>
                  <a:gd name="T54" fmla="*/ 0 w 309"/>
                  <a:gd name="T55" fmla="*/ 1 h 673"/>
                  <a:gd name="T56" fmla="*/ 0 w 309"/>
                  <a:gd name="T57" fmla="*/ 1 h 673"/>
                  <a:gd name="T58" fmla="*/ 0 w 309"/>
                  <a:gd name="T59" fmla="*/ 1 h 673"/>
                  <a:gd name="T60" fmla="*/ 0 w 309"/>
                  <a:gd name="T61" fmla="*/ 1 h 673"/>
                  <a:gd name="T62" fmla="*/ 0 w 309"/>
                  <a:gd name="T63" fmla="*/ 1 h 673"/>
                  <a:gd name="T64" fmla="*/ 0 w 309"/>
                  <a:gd name="T65" fmla="*/ 1 h 673"/>
                  <a:gd name="T66" fmla="*/ 0 w 309"/>
                  <a:gd name="T67" fmla="*/ 1 h 673"/>
                  <a:gd name="T68" fmla="*/ 0 w 309"/>
                  <a:gd name="T69" fmla="*/ 1 h 673"/>
                  <a:gd name="T70" fmla="*/ 1 w 309"/>
                  <a:gd name="T71" fmla="*/ 1 h 673"/>
                  <a:gd name="T72" fmla="*/ 1 w 309"/>
                  <a:gd name="T73" fmla="*/ 1 h 673"/>
                  <a:gd name="T74" fmla="*/ 1 w 309"/>
                  <a:gd name="T75" fmla="*/ 1 h 673"/>
                  <a:gd name="T76" fmla="*/ 1 w 309"/>
                  <a:gd name="T77" fmla="*/ 2 h 673"/>
                  <a:gd name="T78" fmla="*/ 1 w 309"/>
                  <a:gd name="T79" fmla="*/ 2 h 673"/>
                  <a:gd name="T80" fmla="*/ 1 w 309"/>
                  <a:gd name="T81" fmla="*/ 2 h 673"/>
                  <a:gd name="T82" fmla="*/ 1 w 309"/>
                  <a:gd name="T83" fmla="*/ 2 h 673"/>
                  <a:gd name="T84" fmla="*/ 1 w 309"/>
                  <a:gd name="T85" fmla="*/ 2 h 673"/>
                  <a:gd name="T86" fmla="*/ 1 w 309"/>
                  <a:gd name="T87" fmla="*/ 2 h 673"/>
                  <a:gd name="T88" fmla="*/ 1 w 309"/>
                  <a:gd name="T89" fmla="*/ 1 h 673"/>
                  <a:gd name="T90" fmla="*/ 0 w 309"/>
                  <a:gd name="T91" fmla="*/ 1 h 673"/>
                  <a:gd name="T92" fmla="*/ 0 w 309"/>
                  <a:gd name="T93" fmla="*/ 1 h 673"/>
                  <a:gd name="T94" fmla="*/ 0 w 309"/>
                  <a:gd name="T95" fmla="*/ 1 h 673"/>
                  <a:gd name="T96" fmla="*/ 1 w 309"/>
                  <a:gd name="T97" fmla="*/ 2 h 673"/>
                  <a:gd name="T98" fmla="*/ 1 w 309"/>
                  <a:gd name="T99" fmla="*/ 2 h 673"/>
                  <a:gd name="T100" fmla="*/ 1 w 309"/>
                  <a:gd name="T101" fmla="*/ 2 h 673"/>
                  <a:gd name="T102" fmla="*/ 1 w 309"/>
                  <a:gd name="T103" fmla="*/ 2 h 673"/>
                  <a:gd name="T104" fmla="*/ 1 w 309"/>
                  <a:gd name="T105" fmla="*/ 2 h 673"/>
                  <a:gd name="T106" fmla="*/ 1 w 309"/>
                  <a:gd name="T107" fmla="*/ 2 h 673"/>
                  <a:gd name="T108" fmla="*/ 1 w 309"/>
                  <a:gd name="T109" fmla="*/ 2 h 673"/>
                  <a:gd name="T110" fmla="*/ 1 w 309"/>
                  <a:gd name="T111" fmla="*/ 2 h 673"/>
                  <a:gd name="T112" fmla="*/ 1 w 309"/>
                  <a:gd name="T113" fmla="*/ 2 h 67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09" h="673">
                    <a:moveTo>
                      <a:pt x="35" y="14"/>
                    </a:moveTo>
                    <a:lnTo>
                      <a:pt x="37" y="10"/>
                    </a:lnTo>
                    <a:lnTo>
                      <a:pt x="39" y="7"/>
                    </a:lnTo>
                    <a:lnTo>
                      <a:pt x="42" y="4"/>
                    </a:lnTo>
                    <a:lnTo>
                      <a:pt x="45" y="2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59" y="2"/>
                    </a:lnTo>
                    <a:lnTo>
                      <a:pt x="65" y="4"/>
                    </a:lnTo>
                    <a:lnTo>
                      <a:pt x="71" y="8"/>
                    </a:lnTo>
                    <a:lnTo>
                      <a:pt x="75" y="12"/>
                    </a:lnTo>
                    <a:lnTo>
                      <a:pt x="78" y="15"/>
                    </a:lnTo>
                    <a:lnTo>
                      <a:pt x="79" y="19"/>
                    </a:lnTo>
                    <a:lnTo>
                      <a:pt x="79" y="22"/>
                    </a:lnTo>
                    <a:lnTo>
                      <a:pt x="78" y="27"/>
                    </a:lnTo>
                    <a:lnTo>
                      <a:pt x="76" y="31"/>
                    </a:lnTo>
                    <a:lnTo>
                      <a:pt x="74" y="34"/>
                    </a:lnTo>
                    <a:lnTo>
                      <a:pt x="35" y="14"/>
                    </a:lnTo>
                    <a:close/>
                    <a:moveTo>
                      <a:pt x="74" y="34"/>
                    </a:moveTo>
                    <a:lnTo>
                      <a:pt x="65" y="55"/>
                    </a:lnTo>
                    <a:lnTo>
                      <a:pt x="57" y="76"/>
                    </a:lnTo>
                    <a:lnTo>
                      <a:pt x="50" y="96"/>
                    </a:lnTo>
                    <a:lnTo>
                      <a:pt x="46" y="117"/>
                    </a:lnTo>
                    <a:lnTo>
                      <a:pt x="44" y="137"/>
                    </a:lnTo>
                    <a:lnTo>
                      <a:pt x="44" y="157"/>
                    </a:lnTo>
                    <a:lnTo>
                      <a:pt x="46" y="177"/>
                    </a:lnTo>
                    <a:lnTo>
                      <a:pt x="50" y="197"/>
                    </a:lnTo>
                    <a:lnTo>
                      <a:pt x="8" y="208"/>
                    </a:lnTo>
                    <a:lnTo>
                      <a:pt x="5" y="195"/>
                    </a:lnTo>
                    <a:lnTo>
                      <a:pt x="3" y="184"/>
                    </a:lnTo>
                    <a:lnTo>
                      <a:pt x="1" y="172"/>
                    </a:lnTo>
                    <a:lnTo>
                      <a:pt x="1" y="160"/>
                    </a:lnTo>
                    <a:lnTo>
                      <a:pt x="0" y="147"/>
                    </a:lnTo>
                    <a:lnTo>
                      <a:pt x="0" y="136"/>
                    </a:lnTo>
                    <a:lnTo>
                      <a:pt x="1" y="124"/>
                    </a:lnTo>
                    <a:lnTo>
                      <a:pt x="3" y="111"/>
                    </a:lnTo>
                    <a:lnTo>
                      <a:pt x="4" y="100"/>
                    </a:lnTo>
                    <a:lnTo>
                      <a:pt x="7" y="88"/>
                    </a:lnTo>
                    <a:lnTo>
                      <a:pt x="10" y="76"/>
                    </a:lnTo>
                    <a:lnTo>
                      <a:pt x="15" y="63"/>
                    </a:lnTo>
                    <a:lnTo>
                      <a:pt x="19" y="51"/>
                    </a:lnTo>
                    <a:lnTo>
                      <a:pt x="24" y="39"/>
                    </a:lnTo>
                    <a:lnTo>
                      <a:pt x="29" y="27"/>
                    </a:lnTo>
                    <a:lnTo>
                      <a:pt x="35" y="14"/>
                    </a:lnTo>
                    <a:lnTo>
                      <a:pt x="74" y="34"/>
                    </a:lnTo>
                    <a:close/>
                    <a:moveTo>
                      <a:pt x="50" y="197"/>
                    </a:moveTo>
                    <a:lnTo>
                      <a:pt x="57" y="218"/>
                    </a:lnTo>
                    <a:lnTo>
                      <a:pt x="65" y="239"/>
                    </a:lnTo>
                    <a:lnTo>
                      <a:pt x="75" y="260"/>
                    </a:lnTo>
                    <a:lnTo>
                      <a:pt x="86" y="281"/>
                    </a:lnTo>
                    <a:lnTo>
                      <a:pt x="101" y="304"/>
                    </a:lnTo>
                    <a:lnTo>
                      <a:pt x="116" y="326"/>
                    </a:lnTo>
                    <a:lnTo>
                      <a:pt x="133" y="349"/>
                    </a:lnTo>
                    <a:lnTo>
                      <a:pt x="153" y="372"/>
                    </a:lnTo>
                    <a:lnTo>
                      <a:pt x="119" y="401"/>
                    </a:lnTo>
                    <a:lnTo>
                      <a:pt x="99" y="375"/>
                    </a:lnTo>
                    <a:lnTo>
                      <a:pt x="79" y="351"/>
                    </a:lnTo>
                    <a:lnTo>
                      <a:pt x="63" y="326"/>
                    </a:lnTo>
                    <a:lnTo>
                      <a:pt x="47" y="302"/>
                    </a:lnTo>
                    <a:lnTo>
                      <a:pt x="35" y="278"/>
                    </a:lnTo>
                    <a:lnTo>
                      <a:pt x="24" y="255"/>
                    </a:lnTo>
                    <a:lnTo>
                      <a:pt x="15" y="231"/>
                    </a:lnTo>
                    <a:lnTo>
                      <a:pt x="8" y="208"/>
                    </a:lnTo>
                    <a:lnTo>
                      <a:pt x="50" y="197"/>
                    </a:lnTo>
                    <a:close/>
                    <a:moveTo>
                      <a:pt x="120" y="401"/>
                    </a:moveTo>
                    <a:lnTo>
                      <a:pt x="119" y="400"/>
                    </a:lnTo>
                    <a:lnTo>
                      <a:pt x="119" y="401"/>
                    </a:lnTo>
                    <a:lnTo>
                      <a:pt x="136" y="387"/>
                    </a:lnTo>
                    <a:lnTo>
                      <a:pt x="120" y="401"/>
                    </a:lnTo>
                    <a:close/>
                    <a:moveTo>
                      <a:pt x="153" y="372"/>
                    </a:moveTo>
                    <a:lnTo>
                      <a:pt x="174" y="398"/>
                    </a:lnTo>
                    <a:lnTo>
                      <a:pt x="194" y="424"/>
                    </a:lnTo>
                    <a:lnTo>
                      <a:pt x="211" y="448"/>
                    </a:lnTo>
                    <a:lnTo>
                      <a:pt x="227" y="473"/>
                    </a:lnTo>
                    <a:lnTo>
                      <a:pt x="242" y="496"/>
                    </a:lnTo>
                    <a:lnTo>
                      <a:pt x="254" y="519"/>
                    </a:lnTo>
                    <a:lnTo>
                      <a:pt x="265" y="540"/>
                    </a:lnTo>
                    <a:lnTo>
                      <a:pt x="275" y="561"/>
                    </a:lnTo>
                    <a:lnTo>
                      <a:pt x="290" y="595"/>
                    </a:lnTo>
                    <a:lnTo>
                      <a:pt x="300" y="622"/>
                    </a:lnTo>
                    <a:lnTo>
                      <a:pt x="305" y="639"/>
                    </a:lnTo>
                    <a:lnTo>
                      <a:pt x="307" y="646"/>
                    </a:lnTo>
                    <a:lnTo>
                      <a:pt x="265" y="657"/>
                    </a:lnTo>
                    <a:lnTo>
                      <a:pt x="263" y="651"/>
                    </a:lnTo>
                    <a:lnTo>
                      <a:pt x="258" y="634"/>
                    </a:lnTo>
                    <a:lnTo>
                      <a:pt x="249" y="610"/>
                    </a:lnTo>
                    <a:lnTo>
                      <a:pt x="235" y="577"/>
                    </a:lnTo>
                    <a:lnTo>
                      <a:pt x="225" y="559"/>
                    </a:lnTo>
                    <a:lnTo>
                      <a:pt x="215" y="538"/>
                    </a:lnTo>
                    <a:lnTo>
                      <a:pt x="204" y="518"/>
                    </a:lnTo>
                    <a:lnTo>
                      <a:pt x="191" y="495"/>
                    </a:lnTo>
                    <a:lnTo>
                      <a:pt x="175" y="473"/>
                    </a:lnTo>
                    <a:lnTo>
                      <a:pt x="158" y="449"/>
                    </a:lnTo>
                    <a:lnTo>
                      <a:pt x="139" y="425"/>
                    </a:lnTo>
                    <a:lnTo>
                      <a:pt x="120" y="401"/>
                    </a:lnTo>
                    <a:lnTo>
                      <a:pt x="153" y="372"/>
                    </a:lnTo>
                    <a:close/>
                    <a:moveTo>
                      <a:pt x="307" y="646"/>
                    </a:moveTo>
                    <a:lnTo>
                      <a:pt x="308" y="650"/>
                    </a:lnTo>
                    <a:lnTo>
                      <a:pt x="309" y="654"/>
                    </a:lnTo>
                    <a:lnTo>
                      <a:pt x="309" y="657"/>
                    </a:lnTo>
                    <a:lnTo>
                      <a:pt x="308" y="661"/>
                    </a:lnTo>
                    <a:lnTo>
                      <a:pt x="307" y="664"/>
                    </a:lnTo>
                    <a:lnTo>
                      <a:pt x="303" y="667"/>
                    </a:lnTo>
                    <a:lnTo>
                      <a:pt x="299" y="670"/>
                    </a:lnTo>
                    <a:lnTo>
                      <a:pt x="292" y="672"/>
                    </a:lnTo>
                    <a:lnTo>
                      <a:pt x="285" y="673"/>
                    </a:lnTo>
                    <a:lnTo>
                      <a:pt x="280" y="673"/>
                    </a:lnTo>
                    <a:lnTo>
                      <a:pt x="275" y="672"/>
                    </a:lnTo>
                    <a:lnTo>
                      <a:pt x="272" y="670"/>
                    </a:lnTo>
                    <a:lnTo>
                      <a:pt x="269" y="668"/>
                    </a:lnTo>
                    <a:lnTo>
                      <a:pt x="267" y="664"/>
                    </a:lnTo>
                    <a:lnTo>
                      <a:pt x="266" y="661"/>
                    </a:lnTo>
                    <a:lnTo>
                      <a:pt x="265" y="657"/>
                    </a:lnTo>
                    <a:lnTo>
                      <a:pt x="307" y="646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59" name="Freeform 856">
                <a:extLst>
                  <a:ext uri="{FF2B5EF4-FFF2-40B4-BE49-F238E27FC236}">
                    <a16:creationId xmlns:a16="http://schemas.microsoft.com/office/drawing/2014/main" id="{C6CCE72C-624D-40BC-92FB-8665D199DF8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76" y="1685"/>
                <a:ext cx="8" cy="17"/>
              </a:xfrm>
              <a:custGeom>
                <a:avLst/>
                <a:gdLst>
                  <a:gd name="T0" fmla="*/ 0 w 153"/>
                  <a:gd name="T1" fmla="*/ 1 h 328"/>
                  <a:gd name="T2" fmla="*/ 0 w 153"/>
                  <a:gd name="T3" fmla="*/ 1 h 328"/>
                  <a:gd name="T4" fmla="*/ 0 w 153"/>
                  <a:gd name="T5" fmla="*/ 1 h 328"/>
                  <a:gd name="T6" fmla="*/ 0 w 153"/>
                  <a:gd name="T7" fmla="*/ 1 h 328"/>
                  <a:gd name="T8" fmla="*/ 0 w 153"/>
                  <a:gd name="T9" fmla="*/ 1 h 328"/>
                  <a:gd name="T10" fmla="*/ 0 w 153"/>
                  <a:gd name="T11" fmla="*/ 1 h 328"/>
                  <a:gd name="T12" fmla="*/ 0 w 153"/>
                  <a:gd name="T13" fmla="*/ 1 h 328"/>
                  <a:gd name="T14" fmla="*/ 0 w 153"/>
                  <a:gd name="T15" fmla="*/ 1 h 328"/>
                  <a:gd name="T16" fmla="*/ 0 w 153"/>
                  <a:gd name="T17" fmla="*/ 1 h 328"/>
                  <a:gd name="T18" fmla="*/ 0 w 153"/>
                  <a:gd name="T19" fmla="*/ 1 h 328"/>
                  <a:gd name="T20" fmla="*/ 0 w 153"/>
                  <a:gd name="T21" fmla="*/ 1 h 328"/>
                  <a:gd name="T22" fmla="*/ 0 w 153"/>
                  <a:gd name="T23" fmla="*/ 1 h 328"/>
                  <a:gd name="T24" fmla="*/ 0 w 153"/>
                  <a:gd name="T25" fmla="*/ 1 h 328"/>
                  <a:gd name="T26" fmla="*/ 0 w 153"/>
                  <a:gd name="T27" fmla="*/ 0 h 328"/>
                  <a:gd name="T28" fmla="*/ 0 w 153"/>
                  <a:gd name="T29" fmla="*/ 0 h 328"/>
                  <a:gd name="T30" fmla="*/ 0 w 153"/>
                  <a:gd name="T31" fmla="*/ 0 h 328"/>
                  <a:gd name="T32" fmla="*/ 0 w 153"/>
                  <a:gd name="T33" fmla="*/ 0 h 328"/>
                  <a:gd name="T34" fmla="*/ 0 w 153"/>
                  <a:gd name="T35" fmla="*/ 0 h 328"/>
                  <a:gd name="T36" fmla="*/ 0 w 153"/>
                  <a:gd name="T37" fmla="*/ 0 h 328"/>
                  <a:gd name="T38" fmla="*/ 0 w 153"/>
                  <a:gd name="T39" fmla="*/ 0 h 328"/>
                  <a:gd name="T40" fmla="*/ 0 w 153"/>
                  <a:gd name="T41" fmla="*/ 0 h 328"/>
                  <a:gd name="T42" fmla="*/ 0 w 153"/>
                  <a:gd name="T43" fmla="*/ 0 h 328"/>
                  <a:gd name="T44" fmla="*/ 0 w 153"/>
                  <a:gd name="T45" fmla="*/ 1 h 328"/>
                  <a:gd name="T46" fmla="*/ 0 w 153"/>
                  <a:gd name="T47" fmla="*/ 1 h 328"/>
                  <a:gd name="T48" fmla="*/ 0 w 153"/>
                  <a:gd name="T49" fmla="*/ 1 h 328"/>
                  <a:gd name="T50" fmla="*/ 0 w 153"/>
                  <a:gd name="T51" fmla="*/ 0 h 328"/>
                  <a:gd name="T52" fmla="*/ 0 w 153"/>
                  <a:gd name="T53" fmla="*/ 0 h 328"/>
                  <a:gd name="T54" fmla="*/ 0 w 153"/>
                  <a:gd name="T55" fmla="*/ 0 h 328"/>
                  <a:gd name="T56" fmla="*/ 0 w 153"/>
                  <a:gd name="T57" fmla="*/ 0 h 328"/>
                  <a:gd name="T58" fmla="*/ 0 w 153"/>
                  <a:gd name="T59" fmla="*/ 0 h 328"/>
                  <a:gd name="T60" fmla="*/ 0 w 153"/>
                  <a:gd name="T61" fmla="*/ 0 h 328"/>
                  <a:gd name="T62" fmla="*/ 0 w 153"/>
                  <a:gd name="T63" fmla="*/ 0 h 328"/>
                  <a:gd name="T64" fmla="*/ 0 w 153"/>
                  <a:gd name="T65" fmla="*/ 0 h 328"/>
                  <a:gd name="T66" fmla="*/ 0 w 153"/>
                  <a:gd name="T67" fmla="*/ 0 h 32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53" h="328">
                    <a:moveTo>
                      <a:pt x="146" y="291"/>
                    </a:moveTo>
                    <a:lnTo>
                      <a:pt x="149" y="294"/>
                    </a:lnTo>
                    <a:lnTo>
                      <a:pt x="151" y="297"/>
                    </a:lnTo>
                    <a:lnTo>
                      <a:pt x="152" y="301"/>
                    </a:lnTo>
                    <a:lnTo>
                      <a:pt x="153" y="304"/>
                    </a:lnTo>
                    <a:lnTo>
                      <a:pt x="152" y="308"/>
                    </a:lnTo>
                    <a:lnTo>
                      <a:pt x="151" y="312"/>
                    </a:lnTo>
                    <a:lnTo>
                      <a:pt x="147" y="316"/>
                    </a:lnTo>
                    <a:lnTo>
                      <a:pt x="142" y="322"/>
                    </a:lnTo>
                    <a:lnTo>
                      <a:pt x="136" y="326"/>
                    </a:lnTo>
                    <a:lnTo>
                      <a:pt x="131" y="328"/>
                    </a:lnTo>
                    <a:lnTo>
                      <a:pt x="127" y="328"/>
                    </a:lnTo>
                    <a:lnTo>
                      <a:pt x="123" y="328"/>
                    </a:lnTo>
                    <a:lnTo>
                      <a:pt x="120" y="326"/>
                    </a:lnTo>
                    <a:lnTo>
                      <a:pt x="116" y="324"/>
                    </a:lnTo>
                    <a:lnTo>
                      <a:pt x="113" y="320"/>
                    </a:lnTo>
                    <a:lnTo>
                      <a:pt x="111" y="317"/>
                    </a:lnTo>
                    <a:lnTo>
                      <a:pt x="146" y="291"/>
                    </a:lnTo>
                    <a:close/>
                    <a:moveTo>
                      <a:pt x="111" y="317"/>
                    </a:moveTo>
                    <a:lnTo>
                      <a:pt x="106" y="310"/>
                    </a:lnTo>
                    <a:lnTo>
                      <a:pt x="94" y="292"/>
                    </a:lnTo>
                    <a:lnTo>
                      <a:pt x="86" y="279"/>
                    </a:lnTo>
                    <a:lnTo>
                      <a:pt x="76" y="262"/>
                    </a:lnTo>
                    <a:lnTo>
                      <a:pt x="65" y="245"/>
                    </a:lnTo>
                    <a:lnTo>
                      <a:pt x="55" y="225"/>
                    </a:lnTo>
                    <a:lnTo>
                      <a:pt x="45" y="204"/>
                    </a:lnTo>
                    <a:lnTo>
                      <a:pt x="35" y="180"/>
                    </a:lnTo>
                    <a:lnTo>
                      <a:pt x="25" y="157"/>
                    </a:lnTo>
                    <a:lnTo>
                      <a:pt x="17" y="131"/>
                    </a:lnTo>
                    <a:lnTo>
                      <a:pt x="10" y="105"/>
                    </a:lnTo>
                    <a:lnTo>
                      <a:pt x="4" y="78"/>
                    </a:lnTo>
                    <a:lnTo>
                      <a:pt x="2" y="64"/>
                    </a:lnTo>
                    <a:lnTo>
                      <a:pt x="1" y="50"/>
                    </a:lnTo>
                    <a:lnTo>
                      <a:pt x="0" y="36"/>
                    </a:lnTo>
                    <a:lnTo>
                      <a:pt x="0" y="23"/>
                    </a:lnTo>
                    <a:lnTo>
                      <a:pt x="44" y="23"/>
                    </a:lnTo>
                    <a:lnTo>
                      <a:pt x="44" y="35"/>
                    </a:lnTo>
                    <a:lnTo>
                      <a:pt x="45" y="47"/>
                    </a:lnTo>
                    <a:lnTo>
                      <a:pt x="46" y="60"/>
                    </a:lnTo>
                    <a:lnTo>
                      <a:pt x="48" y="72"/>
                    </a:lnTo>
                    <a:lnTo>
                      <a:pt x="53" y="96"/>
                    </a:lnTo>
                    <a:lnTo>
                      <a:pt x="59" y="121"/>
                    </a:lnTo>
                    <a:lnTo>
                      <a:pt x="67" y="143"/>
                    </a:lnTo>
                    <a:lnTo>
                      <a:pt x="76" y="166"/>
                    </a:lnTo>
                    <a:lnTo>
                      <a:pt x="85" y="186"/>
                    </a:lnTo>
                    <a:lnTo>
                      <a:pt x="95" y="207"/>
                    </a:lnTo>
                    <a:lnTo>
                      <a:pt x="113" y="241"/>
                    </a:lnTo>
                    <a:lnTo>
                      <a:pt x="130" y="267"/>
                    </a:lnTo>
                    <a:lnTo>
                      <a:pt x="142" y="285"/>
                    </a:lnTo>
                    <a:lnTo>
                      <a:pt x="146" y="291"/>
                    </a:lnTo>
                    <a:lnTo>
                      <a:pt x="111" y="317"/>
                    </a:lnTo>
                    <a:close/>
                    <a:moveTo>
                      <a:pt x="0" y="23"/>
                    </a:moveTo>
                    <a:lnTo>
                      <a:pt x="0" y="19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9" y="2"/>
                    </a:lnTo>
                    <a:lnTo>
                      <a:pt x="14" y="1"/>
                    </a:lnTo>
                    <a:lnTo>
                      <a:pt x="21" y="0"/>
                    </a:lnTo>
                    <a:lnTo>
                      <a:pt x="28" y="1"/>
                    </a:lnTo>
                    <a:lnTo>
                      <a:pt x="35" y="2"/>
                    </a:lnTo>
                    <a:lnTo>
                      <a:pt x="38" y="4"/>
                    </a:lnTo>
                    <a:lnTo>
                      <a:pt x="41" y="7"/>
                    </a:lnTo>
                    <a:lnTo>
                      <a:pt x="43" y="10"/>
                    </a:lnTo>
                    <a:lnTo>
                      <a:pt x="43" y="15"/>
                    </a:lnTo>
                    <a:lnTo>
                      <a:pt x="44" y="19"/>
                    </a:lnTo>
                    <a:lnTo>
                      <a:pt x="44" y="23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60" name="Freeform 857">
                <a:extLst>
                  <a:ext uri="{FF2B5EF4-FFF2-40B4-BE49-F238E27FC236}">
                    <a16:creationId xmlns:a16="http://schemas.microsoft.com/office/drawing/2014/main" id="{94A46DC2-F20E-4A60-B62F-6D6DC8E0A9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0" y="1686"/>
                <a:ext cx="17" cy="25"/>
              </a:xfrm>
              <a:custGeom>
                <a:avLst/>
                <a:gdLst>
                  <a:gd name="T0" fmla="*/ 0 w 313"/>
                  <a:gd name="T1" fmla="*/ 0 h 477"/>
                  <a:gd name="T2" fmla="*/ 0 w 313"/>
                  <a:gd name="T3" fmla="*/ 0 h 477"/>
                  <a:gd name="T4" fmla="*/ 0 w 313"/>
                  <a:gd name="T5" fmla="*/ 0 h 477"/>
                  <a:gd name="T6" fmla="*/ 0 w 313"/>
                  <a:gd name="T7" fmla="*/ 0 h 477"/>
                  <a:gd name="T8" fmla="*/ 0 w 313"/>
                  <a:gd name="T9" fmla="*/ 0 h 477"/>
                  <a:gd name="T10" fmla="*/ 0 w 313"/>
                  <a:gd name="T11" fmla="*/ 0 h 477"/>
                  <a:gd name="T12" fmla="*/ 0 w 313"/>
                  <a:gd name="T13" fmla="*/ 0 h 477"/>
                  <a:gd name="T14" fmla="*/ 0 w 313"/>
                  <a:gd name="T15" fmla="*/ 0 h 477"/>
                  <a:gd name="T16" fmla="*/ 0 w 313"/>
                  <a:gd name="T17" fmla="*/ 0 h 477"/>
                  <a:gd name="T18" fmla="*/ 0 w 313"/>
                  <a:gd name="T19" fmla="*/ 0 h 477"/>
                  <a:gd name="T20" fmla="*/ 0 w 313"/>
                  <a:gd name="T21" fmla="*/ 0 h 477"/>
                  <a:gd name="T22" fmla="*/ 0 w 313"/>
                  <a:gd name="T23" fmla="*/ 0 h 477"/>
                  <a:gd name="T24" fmla="*/ 0 w 313"/>
                  <a:gd name="T25" fmla="*/ 0 h 477"/>
                  <a:gd name="T26" fmla="*/ 0 w 313"/>
                  <a:gd name="T27" fmla="*/ 0 h 477"/>
                  <a:gd name="T28" fmla="*/ 0 w 313"/>
                  <a:gd name="T29" fmla="*/ 0 h 477"/>
                  <a:gd name="T30" fmla="*/ 0 w 313"/>
                  <a:gd name="T31" fmla="*/ 0 h 477"/>
                  <a:gd name="T32" fmla="*/ 0 w 313"/>
                  <a:gd name="T33" fmla="*/ 0 h 477"/>
                  <a:gd name="T34" fmla="*/ 0 w 313"/>
                  <a:gd name="T35" fmla="*/ 0 h 477"/>
                  <a:gd name="T36" fmla="*/ 0 w 313"/>
                  <a:gd name="T37" fmla="*/ 0 h 477"/>
                  <a:gd name="T38" fmla="*/ 0 w 313"/>
                  <a:gd name="T39" fmla="*/ 0 h 477"/>
                  <a:gd name="T40" fmla="*/ 0 w 313"/>
                  <a:gd name="T41" fmla="*/ 0 h 477"/>
                  <a:gd name="T42" fmla="*/ 0 w 313"/>
                  <a:gd name="T43" fmla="*/ 0 h 477"/>
                  <a:gd name="T44" fmla="*/ 0 w 313"/>
                  <a:gd name="T45" fmla="*/ 0 h 477"/>
                  <a:gd name="T46" fmla="*/ 0 w 313"/>
                  <a:gd name="T47" fmla="*/ 0 h 477"/>
                  <a:gd name="T48" fmla="*/ 0 w 313"/>
                  <a:gd name="T49" fmla="*/ 0 h 477"/>
                  <a:gd name="T50" fmla="*/ 0 w 313"/>
                  <a:gd name="T51" fmla="*/ 1 h 477"/>
                  <a:gd name="T52" fmla="*/ 0 w 313"/>
                  <a:gd name="T53" fmla="*/ 1 h 477"/>
                  <a:gd name="T54" fmla="*/ 1 w 313"/>
                  <a:gd name="T55" fmla="*/ 1 h 477"/>
                  <a:gd name="T56" fmla="*/ 1 w 313"/>
                  <a:gd name="T57" fmla="*/ 1 h 477"/>
                  <a:gd name="T58" fmla="*/ 1 w 313"/>
                  <a:gd name="T59" fmla="*/ 1 h 477"/>
                  <a:gd name="T60" fmla="*/ 0 w 313"/>
                  <a:gd name="T61" fmla="*/ 1 h 477"/>
                  <a:gd name="T62" fmla="*/ 0 w 313"/>
                  <a:gd name="T63" fmla="*/ 1 h 477"/>
                  <a:gd name="T64" fmla="*/ 0 w 313"/>
                  <a:gd name="T65" fmla="*/ 1 h 477"/>
                  <a:gd name="T66" fmla="*/ 0 w 313"/>
                  <a:gd name="T67" fmla="*/ 0 h 477"/>
                  <a:gd name="T68" fmla="*/ 1 w 313"/>
                  <a:gd name="T69" fmla="*/ 1 h 477"/>
                  <a:gd name="T70" fmla="*/ 1 w 313"/>
                  <a:gd name="T71" fmla="*/ 1 h 477"/>
                  <a:gd name="T72" fmla="*/ 1 w 313"/>
                  <a:gd name="T73" fmla="*/ 1 h 477"/>
                  <a:gd name="T74" fmla="*/ 1 w 313"/>
                  <a:gd name="T75" fmla="*/ 1 h 477"/>
                  <a:gd name="T76" fmla="*/ 1 w 313"/>
                  <a:gd name="T77" fmla="*/ 1 h 477"/>
                  <a:gd name="T78" fmla="*/ 1 w 313"/>
                  <a:gd name="T79" fmla="*/ 1 h 477"/>
                  <a:gd name="T80" fmla="*/ 1 w 313"/>
                  <a:gd name="T81" fmla="*/ 1 h 477"/>
                  <a:gd name="T82" fmla="*/ 1 w 313"/>
                  <a:gd name="T83" fmla="*/ 1 h 477"/>
                  <a:gd name="T84" fmla="*/ 1 w 313"/>
                  <a:gd name="T85" fmla="*/ 1 h 477"/>
                  <a:gd name="T86" fmla="*/ 1 w 313"/>
                  <a:gd name="T87" fmla="*/ 1 h 477"/>
                  <a:gd name="T88" fmla="*/ 1 w 313"/>
                  <a:gd name="T89" fmla="*/ 1 h 477"/>
                  <a:gd name="T90" fmla="*/ 1 w 313"/>
                  <a:gd name="T91" fmla="*/ 1 h 477"/>
                  <a:gd name="T92" fmla="*/ 1 w 313"/>
                  <a:gd name="T93" fmla="*/ 1 h 477"/>
                  <a:gd name="T94" fmla="*/ 1 w 313"/>
                  <a:gd name="T95" fmla="*/ 1 h 477"/>
                  <a:gd name="T96" fmla="*/ 1 w 313"/>
                  <a:gd name="T97" fmla="*/ 1 h 477"/>
                  <a:gd name="T98" fmla="*/ 1 w 313"/>
                  <a:gd name="T99" fmla="*/ 1 h 477"/>
                  <a:gd name="T100" fmla="*/ 1 w 313"/>
                  <a:gd name="T101" fmla="*/ 1 h 477"/>
                  <a:gd name="T102" fmla="*/ 1 w 313"/>
                  <a:gd name="T103" fmla="*/ 1 h 477"/>
                  <a:gd name="T104" fmla="*/ 1 w 313"/>
                  <a:gd name="T105" fmla="*/ 1 h 47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313" h="477">
                    <a:moveTo>
                      <a:pt x="14" y="43"/>
                    </a:moveTo>
                    <a:lnTo>
                      <a:pt x="10" y="41"/>
                    </a:lnTo>
                    <a:lnTo>
                      <a:pt x="7" y="38"/>
                    </a:lnTo>
                    <a:lnTo>
                      <a:pt x="4" y="36"/>
                    </a:lnTo>
                    <a:lnTo>
                      <a:pt x="1" y="32"/>
                    </a:lnTo>
                    <a:lnTo>
                      <a:pt x="0" y="28"/>
                    </a:lnTo>
                    <a:lnTo>
                      <a:pt x="0" y="24"/>
                    </a:lnTo>
                    <a:lnTo>
                      <a:pt x="2" y="19"/>
                    </a:lnTo>
                    <a:lnTo>
                      <a:pt x="6" y="12"/>
                    </a:lnTo>
                    <a:lnTo>
                      <a:pt x="10" y="7"/>
                    </a:lnTo>
                    <a:lnTo>
                      <a:pt x="14" y="3"/>
                    </a:lnTo>
                    <a:lnTo>
                      <a:pt x="18" y="1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8" y="1"/>
                    </a:lnTo>
                    <a:lnTo>
                      <a:pt x="32" y="3"/>
                    </a:lnTo>
                    <a:lnTo>
                      <a:pt x="35" y="5"/>
                    </a:lnTo>
                    <a:lnTo>
                      <a:pt x="14" y="43"/>
                    </a:lnTo>
                    <a:close/>
                    <a:moveTo>
                      <a:pt x="35" y="5"/>
                    </a:moveTo>
                    <a:lnTo>
                      <a:pt x="39" y="7"/>
                    </a:lnTo>
                    <a:lnTo>
                      <a:pt x="50" y="15"/>
                    </a:lnTo>
                    <a:lnTo>
                      <a:pt x="65" y="27"/>
                    </a:lnTo>
                    <a:lnTo>
                      <a:pt x="83" y="45"/>
                    </a:lnTo>
                    <a:lnTo>
                      <a:pt x="94" y="55"/>
                    </a:lnTo>
                    <a:lnTo>
                      <a:pt x="103" y="67"/>
                    </a:lnTo>
                    <a:lnTo>
                      <a:pt x="113" y="81"/>
                    </a:lnTo>
                    <a:lnTo>
                      <a:pt x="122" y="95"/>
                    </a:lnTo>
                    <a:lnTo>
                      <a:pt x="131" y="110"/>
                    </a:lnTo>
                    <a:lnTo>
                      <a:pt x="140" y="128"/>
                    </a:lnTo>
                    <a:lnTo>
                      <a:pt x="147" y="146"/>
                    </a:lnTo>
                    <a:lnTo>
                      <a:pt x="153" y="167"/>
                    </a:lnTo>
                    <a:lnTo>
                      <a:pt x="111" y="177"/>
                    </a:lnTo>
                    <a:lnTo>
                      <a:pt x="106" y="160"/>
                    </a:lnTo>
                    <a:lnTo>
                      <a:pt x="100" y="145"/>
                    </a:lnTo>
                    <a:lnTo>
                      <a:pt x="93" y="131"/>
                    </a:lnTo>
                    <a:lnTo>
                      <a:pt x="85" y="117"/>
                    </a:lnTo>
                    <a:lnTo>
                      <a:pt x="77" y="105"/>
                    </a:lnTo>
                    <a:lnTo>
                      <a:pt x="69" y="94"/>
                    </a:lnTo>
                    <a:lnTo>
                      <a:pt x="61" y="85"/>
                    </a:lnTo>
                    <a:lnTo>
                      <a:pt x="53" y="75"/>
                    </a:lnTo>
                    <a:lnTo>
                      <a:pt x="38" y="61"/>
                    </a:lnTo>
                    <a:lnTo>
                      <a:pt x="25" y="51"/>
                    </a:lnTo>
                    <a:lnTo>
                      <a:pt x="17" y="45"/>
                    </a:lnTo>
                    <a:lnTo>
                      <a:pt x="14" y="43"/>
                    </a:lnTo>
                    <a:lnTo>
                      <a:pt x="35" y="5"/>
                    </a:lnTo>
                    <a:close/>
                    <a:moveTo>
                      <a:pt x="153" y="167"/>
                    </a:moveTo>
                    <a:lnTo>
                      <a:pt x="154" y="169"/>
                    </a:lnTo>
                    <a:lnTo>
                      <a:pt x="153" y="167"/>
                    </a:lnTo>
                    <a:lnTo>
                      <a:pt x="131" y="172"/>
                    </a:lnTo>
                    <a:lnTo>
                      <a:pt x="153" y="167"/>
                    </a:lnTo>
                    <a:close/>
                    <a:moveTo>
                      <a:pt x="153" y="167"/>
                    </a:moveTo>
                    <a:lnTo>
                      <a:pt x="158" y="184"/>
                    </a:lnTo>
                    <a:lnTo>
                      <a:pt x="164" y="202"/>
                    </a:lnTo>
                    <a:lnTo>
                      <a:pt x="171" y="222"/>
                    </a:lnTo>
                    <a:lnTo>
                      <a:pt x="180" y="241"/>
                    </a:lnTo>
                    <a:lnTo>
                      <a:pt x="189" y="262"/>
                    </a:lnTo>
                    <a:lnTo>
                      <a:pt x="198" y="281"/>
                    </a:lnTo>
                    <a:lnTo>
                      <a:pt x="208" y="302"/>
                    </a:lnTo>
                    <a:lnTo>
                      <a:pt x="219" y="321"/>
                    </a:lnTo>
                    <a:lnTo>
                      <a:pt x="181" y="343"/>
                    </a:lnTo>
                    <a:lnTo>
                      <a:pt x="169" y="321"/>
                    </a:lnTo>
                    <a:lnTo>
                      <a:pt x="159" y="300"/>
                    </a:lnTo>
                    <a:lnTo>
                      <a:pt x="148" y="278"/>
                    </a:lnTo>
                    <a:lnTo>
                      <a:pt x="139" y="257"/>
                    </a:lnTo>
                    <a:lnTo>
                      <a:pt x="129" y="236"/>
                    </a:lnTo>
                    <a:lnTo>
                      <a:pt x="122" y="216"/>
                    </a:lnTo>
                    <a:lnTo>
                      <a:pt x="115" y="195"/>
                    </a:lnTo>
                    <a:lnTo>
                      <a:pt x="110" y="177"/>
                    </a:lnTo>
                    <a:lnTo>
                      <a:pt x="153" y="167"/>
                    </a:lnTo>
                    <a:close/>
                    <a:moveTo>
                      <a:pt x="219" y="321"/>
                    </a:moveTo>
                    <a:lnTo>
                      <a:pt x="232" y="343"/>
                    </a:lnTo>
                    <a:lnTo>
                      <a:pt x="243" y="362"/>
                    </a:lnTo>
                    <a:lnTo>
                      <a:pt x="255" y="380"/>
                    </a:lnTo>
                    <a:lnTo>
                      <a:pt x="266" y="396"/>
                    </a:lnTo>
                    <a:lnTo>
                      <a:pt x="276" y="410"/>
                    </a:lnTo>
                    <a:lnTo>
                      <a:pt x="285" y="421"/>
                    </a:lnTo>
                    <a:lnTo>
                      <a:pt x="293" y="429"/>
                    </a:lnTo>
                    <a:lnTo>
                      <a:pt x="299" y="434"/>
                    </a:lnTo>
                    <a:lnTo>
                      <a:pt x="280" y="473"/>
                    </a:lnTo>
                    <a:lnTo>
                      <a:pt x="271" y="466"/>
                    </a:lnTo>
                    <a:lnTo>
                      <a:pt x="260" y="457"/>
                    </a:lnTo>
                    <a:lnTo>
                      <a:pt x="248" y="444"/>
                    </a:lnTo>
                    <a:lnTo>
                      <a:pt x="236" y="427"/>
                    </a:lnTo>
                    <a:lnTo>
                      <a:pt x="223" y="409"/>
                    </a:lnTo>
                    <a:lnTo>
                      <a:pt x="208" y="389"/>
                    </a:lnTo>
                    <a:lnTo>
                      <a:pt x="195" y="366"/>
                    </a:lnTo>
                    <a:lnTo>
                      <a:pt x="181" y="343"/>
                    </a:lnTo>
                    <a:lnTo>
                      <a:pt x="219" y="321"/>
                    </a:lnTo>
                    <a:close/>
                    <a:moveTo>
                      <a:pt x="299" y="434"/>
                    </a:moveTo>
                    <a:lnTo>
                      <a:pt x="302" y="436"/>
                    </a:lnTo>
                    <a:lnTo>
                      <a:pt x="306" y="438"/>
                    </a:lnTo>
                    <a:lnTo>
                      <a:pt x="309" y="440"/>
                    </a:lnTo>
                    <a:lnTo>
                      <a:pt x="312" y="443"/>
                    </a:lnTo>
                    <a:lnTo>
                      <a:pt x="313" y="446"/>
                    </a:lnTo>
                    <a:lnTo>
                      <a:pt x="313" y="451"/>
                    </a:lnTo>
                    <a:lnTo>
                      <a:pt x="312" y="456"/>
                    </a:lnTo>
                    <a:lnTo>
                      <a:pt x="309" y="463"/>
                    </a:lnTo>
                    <a:lnTo>
                      <a:pt x="305" y="469"/>
                    </a:lnTo>
                    <a:lnTo>
                      <a:pt x="301" y="474"/>
                    </a:lnTo>
                    <a:lnTo>
                      <a:pt x="298" y="476"/>
                    </a:lnTo>
                    <a:lnTo>
                      <a:pt x="294" y="477"/>
                    </a:lnTo>
                    <a:lnTo>
                      <a:pt x="290" y="477"/>
                    </a:lnTo>
                    <a:lnTo>
                      <a:pt x="287" y="476"/>
                    </a:lnTo>
                    <a:lnTo>
                      <a:pt x="283" y="475"/>
                    </a:lnTo>
                    <a:lnTo>
                      <a:pt x="280" y="473"/>
                    </a:lnTo>
                    <a:lnTo>
                      <a:pt x="299" y="434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61" name="Freeform 858">
                <a:extLst>
                  <a:ext uri="{FF2B5EF4-FFF2-40B4-BE49-F238E27FC236}">
                    <a16:creationId xmlns:a16="http://schemas.microsoft.com/office/drawing/2014/main" id="{A798BE21-70C5-4B99-B424-403881DD2F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21" y="1740"/>
                <a:ext cx="16" cy="50"/>
              </a:xfrm>
              <a:custGeom>
                <a:avLst/>
                <a:gdLst>
                  <a:gd name="T0" fmla="*/ 1 w 317"/>
                  <a:gd name="T1" fmla="*/ 0 h 945"/>
                  <a:gd name="T2" fmla="*/ 1 w 317"/>
                  <a:gd name="T3" fmla="*/ 0 h 945"/>
                  <a:gd name="T4" fmla="*/ 1 w 317"/>
                  <a:gd name="T5" fmla="*/ 0 h 945"/>
                  <a:gd name="T6" fmla="*/ 1 w 317"/>
                  <a:gd name="T7" fmla="*/ 0 h 945"/>
                  <a:gd name="T8" fmla="*/ 1 w 317"/>
                  <a:gd name="T9" fmla="*/ 0 h 945"/>
                  <a:gd name="T10" fmla="*/ 1 w 317"/>
                  <a:gd name="T11" fmla="*/ 0 h 945"/>
                  <a:gd name="T12" fmla="*/ 1 w 317"/>
                  <a:gd name="T13" fmla="*/ 0 h 945"/>
                  <a:gd name="T14" fmla="*/ 1 w 317"/>
                  <a:gd name="T15" fmla="*/ 0 h 945"/>
                  <a:gd name="T16" fmla="*/ 1 w 317"/>
                  <a:gd name="T17" fmla="*/ 0 h 945"/>
                  <a:gd name="T18" fmla="*/ 1 w 317"/>
                  <a:gd name="T19" fmla="*/ 0 h 945"/>
                  <a:gd name="T20" fmla="*/ 1 w 317"/>
                  <a:gd name="T21" fmla="*/ 0 h 945"/>
                  <a:gd name="T22" fmla="*/ 1 w 317"/>
                  <a:gd name="T23" fmla="*/ 0 h 945"/>
                  <a:gd name="T24" fmla="*/ 1 w 317"/>
                  <a:gd name="T25" fmla="*/ 1 h 945"/>
                  <a:gd name="T26" fmla="*/ 1 w 317"/>
                  <a:gd name="T27" fmla="*/ 1 h 945"/>
                  <a:gd name="T28" fmla="*/ 1 w 317"/>
                  <a:gd name="T29" fmla="*/ 1 h 945"/>
                  <a:gd name="T30" fmla="*/ 1 w 317"/>
                  <a:gd name="T31" fmla="*/ 1 h 945"/>
                  <a:gd name="T32" fmla="*/ 1 w 317"/>
                  <a:gd name="T33" fmla="*/ 1 h 945"/>
                  <a:gd name="T34" fmla="*/ 1 w 317"/>
                  <a:gd name="T35" fmla="*/ 1 h 945"/>
                  <a:gd name="T36" fmla="*/ 1 w 317"/>
                  <a:gd name="T37" fmla="*/ 1 h 945"/>
                  <a:gd name="T38" fmla="*/ 1 w 317"/>
                  <a:gd name="T39" fmla="*/ 1 h 945"/>
                  <a:gd name="T40" fmla="*/ 1 w 317"/>
                  <a:gd name="T41" fmla="*/ 1 h 945"/>
                  <a:gd name="T42" fmla="*/ 1 w 317"/>
                  <a:gd name="T43" fmla="*/ 1 h 945"/>
                  <a:gd name="T44" fmla="*/ 1 w 317"/>
                  <a:gd name="T45" fmla="*/ 1 h 945"/>
                  <a:gd name="T46" fmla="*/ 1 w 317"/>
                  <a:gd name="T47" fmla="*/ 1 h 945"/>
                  <a:gd name="T48" fmla="*/ 1 w 317"/>
                  <a:gd name="T49" fmla="*/ 1 h 945"/>
                  <a:gd name="T50" fmla="*/ 1 w 317"/>
                  <a:gd name="T51" fmla="*/ 0 h 945"/>
                  <a:gd name="T52" fmla="*/ 1 w 317"/>
                  <a:gd name="T53" fmla="*/ 0 h 945"/>
                  <a:gd name="T54" fmla="*/ 1 w 317"/>
                  <a:gd name="T55" fmla="*/ 1 h 945"/>
                  <a:gd name="T56" fmla="*/ 1 w 317"/>
                  <a:gd name="T57" fmla="*/ 1 h 945"/>
                  <a:gd name="T58" fmla="*/ 1 w 317"/>
                  <a:gd name="T59" fmla="*/ 1 h 945"/>
                  <a:gd name="T60" fmla="*/ 1 w 317"/>
                  <a:gd name="T61" fmla="*/ 1 h 945"/>
                  <a:gd name="T62" fmla="*/ 1 w 317"/>
                  <a:gd name="T63" fmla="*/ 1 h 945"/>
                  <a:gd name="T64" fmla="*/ 0 w 317"/>
                  <a:gd name="T65" fmla="*/ 1 h 945"/>
                  <a:gd name="T66" fmla="*/ 0 w 317"/>
                  <a:gd name="T67" fmla="*/ 2 h 945"/>
                  <a:gd name="T68" fmla="*/ 0 w 317"/>
                  <a:gd name="T69" fmla="*/ 2 h 945"/>
                  <a:gd name="T70" fmla="*/ 0 w 317"/>
                  <a:gd name="T71" fmla="*/ 2 h 945"/>
                  <a:gd name="T72" fmla="*/ 0 w 317"/>
                  <a:gd name="T73" fmla="*/ 2 h 945"/>
                  <a:gd name="T74" fmla="*/ 0 w 317"/>
                  <a:gd name="T75" fmla="*/ 1 h 945"/>
                  <a:gd name="T76" fmla="*/ 0 w 317"/>
                  <a:gd name="T77" fmla="*/ 1 h 945"/>
                  <a:gd name="T78" fmla="*/ 0 w 317"/>
                  <a:gd name="T79" fmla="*/ 1 h 945"/>
                  <a:gd name="T80" fmla="*/ 1 w 317"/>
                  <a:gd name="T81" fmla="*/ 1 h 945"/>
                  <a:gd name="T82" fmla="*/ 0 w 317"/>
                  <a:gd name="T83" fmla="*/ 2 h 945"/>
                  <a:gd name="T84" fmla="*/ 0 w 317"/>
                  <a:gd name="T85" fmla="*/ 2 h 945"/>
                  <a:gd name="T86" fmla="*/ 0 w 317"/>
                  <a:gd name="T87" fmla="*/ 2 h 945"/>
                  <a:gd name="T88" fmla="*/ 0 w 317"/>
                  <a:gd name="T89" fmla="*/ 2 h 945"/>
                  <a:gd name="T90" fmla="*/ 0 w 317"/>
                  <a:gd name="T91" fmla="*/ 3 h 945"/>
                  <a:gd name="T92" fmla="*/ 0 w 317"/>
                  <a:gd name="T93" fmla="*/ 3 h 945"/>
                  <a:gd name="T94" fmla="*/ 0 w 317"/>
                  <a:gd name="T95" fmla="*/ 3 h 945"/>
                  <a:gd name="T96" fmla="*/ 0 w 317"/>
                  <a:gd name="T97" fmla="*/ 2 h 945"/>
                  <a:gd name="T98" fmla="*/ 0 w 317"/>
                  <a:gd name="T99" fmla="*/ 2 h 945"/>
                  <a:gd name="T100" fmla="*/ 0 w 317"/>
                  <a:gd name="T101" fmla="*/ 2 h 945"/>
                  <a:gd name="T102" fmla="*/ 0 w 317"/>
                  <a:gd name="T103" fmla="*/ 2 h 945"/>
                  <a:gd name="T104" fmla="*/ 0 w 317"/>
                  <a:gd name="T105" fmla="*/ 2 h 945"/>
                  <a:gd name="T106" fmla="*/ 0 w 317"/>
                  <a:gd name="T107" fmla="*/ 3 h 945"/>
                  <a:gd name="T108" fmla="*/ 0 w 317"/>
                  <a:gd name="T109" fmla="*/ 3 h 945"/>
                  <a:gd name="T110" fmla="*/ 0 w 317"/>
                  <a:gd name="T111" fmla="*/ 3 h 945"/>
                  <a:gd name="T112" fmla="*/ 0 w 317"/>
                  <a:gd name="T113" fmla="*/ 3 h 945"/>
                  <a:gd name="T114" fmla="*/ 0 w 317"/>
                  <a:gd name="T115" fmla="*/ 3 h 945"/>
                  <a:gd name="T116" fmla="*/ 0 w 317"/>
                  <a:gd name="T117" fmla="*/ 3 h 945"/>
                  <a:gd name="T118" fmla="*/ 0 w 317"/>
                  <a:gd name="T119" fmla="*/ 3 h 945"/>
                  <a:gd name="T120" fmla="*/ 0 w 317"/>
                  <a:gd name="T121" fmla="*/ 3 h 945"/>
                  <a:gd name="T122" fmla="*/ 0 w 317"/>
                  <a:gd name="T123" fmla="*/ 3 h 94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17" h="945">
                    <a:moveTo>
                      <a:pt x="273" y="21"/>
                    </a:moveTo>
                    <a:lnTo>
                      <a:pt x="273" y="17"/>
                    </a:lnTo>
                    <a:lnTo>
                      <a:pt x="273" y="13"/>
                    </a:lnTo>
                    <a:lnTo>
                      <a:pt x="274" y="10"/>
                    </a:lnTo>
                    <a:lnTo>
                      <a:pt x="276" y="7"/>
                    </a:lnTo>
                    <a:lnTo>
                      <a:pt x="278" y="4"/>
                    </a:lnTo>
                    <a:lnTo>
                      <a:pt x="282" y="2"/>
                    </a:lnTo>
                    <a:lnTo>
                      <a:pt x="288" y="1"/>
                    </a:lnTo>
                    <a:lnTo>
                      <a:pt x="296" y="0"/>
                    </a:lnTo>
                    <a:lnTo>
                      <a:pt x="303" y="1"/>
                    </a:lnTo>
                    <a:lnTo>
                      <a:pt x="308" y="2"/>
                    </a:lnTo>
                    <a:lnTo>
                      <a:pt x="312" y="5"/>
                    </a:lnTo>
                    <a:lnTo>
                      <a:pt x="314" y="7"/>
                    </a:lnTo>
                    <a:lnTo>
                      <a:pt x="316" y="11"/>
                    </a:lnTo>
                    <a:lnTo>
                      <a:pt x="316" y="14"/>
                    </a:lnTo>
                    <a:lnTo>
                      <a:pt x="317" y="18"/>
                    </a:lnTo>
                    <a:lnTo>
                      <a:pt x="317" y="22"/>
                    </a:lnTo>
                    <a:lnTo>
                      <a:pt x="273" y="21"/>
                    </a:lnTo>
                    <a:close/>
                    <a:moveTo>
                      <a:pt x="317" y="22"/>
                    </a:moveTo>
                    <a:lnTo>
                      <a:pt x="316" y="39"/>
                    </a:lnTo>
                    <a:lnTo>
                      <a:pt x="314" y="80"/>
                    </a:lnTo>
                    <a:lnTo>
                      <a:pt x="312" y="108"/>
                    </a:lnTo>
                    <a:lnTo>
                      <a:pt x="310" y="140"/>
                    </a:lnTo>
                    <a:lnTo>
                      <a:pt x="306" y="175"/>
                    </a:lnTo>
                    <a:lnTo>
                      <a:pt x="302" y="211"/>
                    </a:lnTo>
                    <a:lnTo>
                      <a:pt x="297" y="249"/>
                    </a:lnTo>
                    <a:lnTo>
                      <a:pt x="290" y="285"/>
                    </a:lnTo>
                    <a:lnTo>
                      <a:pt x="281" y="322"/>
                    </a:lnTo>
                    <a:lnTo>
                      <a:pt x="272" y="357"/>
                    </a:lnTo>
                    <a:lnTo>
                      <a:pt x="267" y="373"/>
                    </a:lnTo>
                    <a:lnTo>
                      <a:pt x="262" y="390"/>
                    </a:lnTo>
                    <a:lnTo>
                      <a:pt x="256" y="404"/>
                    </a:lnTo>
                    <a:lnTo>
                      <a:pt x="249" y="418"/>
                    </a:lnTo>
                    <a:lnTo>
                      <a:pt x="242" y="431"/>
                    </a:lnTo>
                    <a:lnTo>
                      <a:pt x="235" y="442"/>
                    </a:lnTo>
                    <a:lnTo>
                      <a:pt x="227" y="452"/>
                    </a:lnTo>
                    <a:lnTo>
                      <a:pt x="219" y="460"/>
                    </a:lnTo>
                    <a:lnTo>
                      <a:pt x="189" y="428"/>
                    </a:lnTo>
                    <a:lnTo>
                      <a:pt x="196" y="421"/>
                    </a:lnTo>
                    <a:lnTo>
                      <a:pt x="202" y="412"/>
                    </a:lnTo>
                    <a:lnTo>
                      <a:pt x="209" y="402"/>
                    </a:lnTo>
                    <a:lnTo>
                      <a:pt x="215" y="391"/>
                    </a:lnTo>
                    <a:lnTo>
                      <a:pt x="220" y="379"/>
                    </a:lnTo>
                    <a:lnTo>
                      <a:pt x="225" y="365"/>
                    </a:lnTo>
                    <a:lnTo>
                      <a:pt x="230" y="350"/>
                    </a:lnTo>
                    <a:lnTo>
                      <a:pt x="234" y="336"/>
                    </a:lnTo>
                    <a:lnTo>
                      <a:pt x="242" y="303"/>
                    </a:lnTo>
                    <a:lnTo>
                      <a:pt x="250" y="269"/>
                    </a:lnTo>
                    <a:lnTo>
                      <a:pt x="255" y="234"/>
                    </a:lnTo>
                    <a:lnTo>
                      <a:pt x="260" y="200"/>
                    </a:lnTo>
                    <a:lnTo>
                      <a:pt x="267" y="132"/>
                    </a:lnTo>
                    <a:lnTo>
                      <a:pt x="270" y="76"/>
                    </a:lnTo>
                    <a:lnTo>
                      <a:pt x="272" y="37"/>
                    </a:lnTo>
                    <a:lnTo>
                      <a:pt x="273" y="21"/>
                    </a:lnTo>
                    <a:lnTo>
                      <a:pt x="317" y="22"/>
                    </a:lnTo>
                    <a:close/>
                    <a:moveTo>
                      <a:pt x="219" y="460"/>
                    </a:moveTo>
                    <a:lnTo>
                      <a:pt x="248" y="434"/>
                    </a:lnTo>
                    <a:lnTo>
                      <a:pt x="219" y="460"/>
                    </a:lnTo>
                    <a:lnTo>
                      <a:pt x="205" y="444"/>
                    </a:lnTo>
                    <a:lnTo>
                      <a:pt x="219" y="460"/>
                    </a:lnTo>
                    <a:close/>
                    <a:moveTo>
                      <a:pt x="219" y="460"/>
                    </a:moveTo>
                    <a:lnTo>
                      <a:pt x="212" y="468"/>
                    </a:lnTo>
                    <a:lnTo>
                      <a:pt x="204" y="476"/>
                    </a:lnTo>
                    <a:lnTo>
                      <a:pt x="196" y="486"/>
                    </a:lnTo>
                    <a:lnTo>
                      <a:pt x="188" y="496"/>
                    </a:lnTo>
                    <a:lnTo>
                      <a:pt x="173" y="520"/>
                    </a:lnTo>
                    <a:lnTo>
                      <a:pt x="157" y="546"/>
                    </a:lnTo>
                    <a:lnTo>
                      <a:pt x="142" y="577"/>
                    </a:lnTo>
                    <a:lnTo>
                      <a:pt x="127" y="609"/>
                    </a:lnTo>
                    <a:lnTo>
                      <a:pt x="112" y="643"/>
                    </a:lnTo>
                    <a:lnTo>
                      <a:pt x="98" y="677"/>
                    </a:lnTo>
                    <a:lnTo>
                      <a:pt x="57" y="662"/>
                    </a:lnTo>
                    <a:lnTo>
                      <a:pt x="72" y="625"/>
                    </a:lnTo>
                    <a:lnTo>
                      <a:pt x="88" y="589"/>
                    </a:lnTo>
                    <a:lnTo>
                      <a:pt x="104" y="555"/>
                    </a:lnTo>
                    <a:lnTo>
                      <a:pt x="121" y="523"/>
                    </a:lnTo>
                    <a:lnTo>
                      <a:pt x="138" y="493"/>
                    </a:lnTo>
                    <a:lnTo>
                      <a:pt x="155" y="468"/>
                    </a:lnTo>
                    <a:lnTo>
                      <a:pt x="165" y="456"/>
                    </a:lnTo>
                    <a:lnTo>
                      <a:pt x="173" y="445"/>
                    </a:lnTo>
                    <a:lnTo>
                      <a:pt x="181" y="436"/>
                    </a:lnTo>
                    <a:lnTo>
                      <a:pt x="189" y="428"/>
                    </a:lnTo>
                    <a:lnTo>
                      <a:pt x="219" y="460"/>
                    </a:lnTo>
                    <a:close/>
                    <a:moveTo>
                      <a:pt x="98" y="677"/>
                    </a:moveTo>
                    <a:lnTo>
                      <a:pt x="86" y="711"/>
                    </a:lnTo>
                    <a:lnTo>
                      <a:pt x="75" y="746"/>
                    </a:lnTo>
                    <a:lnTo>
                      <a:pt x="65" y="780"/>
                    </a:lnTo>
                    <a:lnTo>
                      <a:pt x="57" y="812"/>
                    </a:lnTo>
                    <a:lnTo>
                      <a:pt x="51" y="843"/>
                    </a:lnTo>
                    <a:lnTo>
                      <a:pt x="46" y="872"/>
                    </a:lnTo>
                    <a:lnTo>
                      <a:pt x="45" y="886"/>
                    </a:lnTo>
                    <a:lnTo>
                      <a:pt x="44" y="898"/>
                    </a:lnTo>
                    <a:lnTo>
                      <a:pt x="44" y="911"/>
                    </a:lnTo>
                    <a:lnTo>
                      <a:pt x="45" y="922"/>
                    </a:lnTo>
                    <a:lnTo>
                      <a:pt x="1" y="925"/>
                    </a:lnTo>
                    <a:lnTo>
                      <a:pt x="0" y="913"/>
                    </a:lnTo>
                    <a:lnTo>
                      <a:pt x="0" y="899"/>
                    </a:lnTo>
                    <a:lnTo>
                      <a:pt x="1" y="885"/>
                    </a:lnTo>
                    <a:lnTo>
                      <a:pt x="3" y="871"/>
                    </a:lnTo>
                    <a:lnTo>
                      <a:pt x="7" y="839"/>
                    </a:lnTo>
                    <a:lnTo>
                      <a:pt x="13" y="805"/>
                    </a:lnTo>
                    <a:lnTo>
                      <a:pt x="22" y="770"/>
                    </a:lnTo>
                    <a:lnTo>
                      <a:pt x="33" y="735"/>
                    </a:lnTo>
                    <a:lnTo>
                      <a:pt x="44" y="698"/>
                    </a:lnTo>
                    <a:lnTo>
                      <a:pt x="57" y="662"/>
                    </a:lnTo>
                    <a:lnTo>
                      <a:pt x="98" y="677"/>
                    </a:lnTo>
                    <a:close/>
                    <a:moveTo>
                      <a:pt x="45" y="922"/>
                    </a:moveTo>
                    <a:lnTo>
                      <a:pt x="45" y="926"/>
                    </a:lnTo>
                    <a:lnTo>
                      <a:pt x="45" y="930"/>
                    </a:lnTo>
                    <a:lnTo>
                      <a:pt x="45" y="934"/>
                    </a:lnTo>
                    <a:lnTo>
                      <a:pt x="43" y="937"/>
                    </a:lnTo>
                    <a:lnTo>
                      <a:pt x="41" y="940"/>
                    </a:lnTo>
                    <a:lnTo>
                      <a:pt x="37" y="942"/>
                    </a:lnTo>
                    <a:lnTo>
                      <a:pt x="32" y="944"/>
                    </a:lnTo>
                    <a:lnTo>
                      <a:pt x="24" y="945"/>
                    </a:lnTo>
                    <a:lnTo>
                      <a:pt x="17" y="945"/>
                    </a:lnTo>
                    <a:lnTo>
                      <a:pt x="11" y="944"/>
                    </a:lnTo>
                    <a:lnTo>
                      <a:pt x="8" y="942"/>
                    </a:lnTo>
                    <a:lnTo>
                      <a:pt x="5" y="940"/>
                    </a:lnTo>
                    <a:lnTo>
                      <a:pt x="3" y="937"/>
                    </a:lnTo>
                    <a:lnTo>
                      <a:pt x="2" y="933"/>
                    </a:lnTo>
                    <a:lnTo>
                      <a:pt x="1" y="929"/>
                    </a:lnTo>
                    <a:lnTo>
                      <a:pt x="1" y="925"/>
                    </a:lnTo>
                    <a:lnTo>
                      <a:pt x="45" y="922"/>
                    </a:lnTo>
                    <a:close/>
                  </a:path>
                </a:pathLst>
              </a:custGeom>
              <a:solidFill>
                <a:srgbClr val="7263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62" name="Freeform 859">
                <a:extLst>
                  <a:ext uri="{FF2B5EF4-FFF2-40B4-BE49-F238E27FC236}">
                    <a16:creationId xmlns:a16="http://schemas.microsoft.com/office/drawing/2014/main" id="{4B5D3DD5-C0D2-4C04-BBA2-7BBB6B2417F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59" y="1783"/>
                <a:ext cx="24" cy="27"/>
              </a:xfrm>
              <a:custGeom>
                <a:avLst/>
                <a:gdLst>
                  <a:gd name="T0" fmla="*/ 0 w 470"/>
                  <a:gd name="T1" fmla="*/ 0 h 500"/>
                  <a:gd name="T2" fmla="*/ 0 w 470"/>
                  <a:gd name="T3" fmla="*/ 0 h 500"/>
                  <a:gd name="T4" fmla="*/ 0 w 470"/>
                  <a:gd name="T5" fmla="*/ 0 h 500"/>
                  <a:gd name="T6" fmla="*/ 0 w 470"/>
                  <a:gd name="T7" fmla="*/ 0 h 500"/>
                  <a:gd name="T8" fmla="*/ 0 w 470"/>
                  <a:gd name="T9" fmla="*/ 0 h 500"/>
                  <a:gd name="T10" fmla="*/ 0 w 470"/>
                  <a:gd name="T11" fmla="*/ 0 h 500"/>
                  <a:gd name="T12" fmla="*/ 0 w 470"/>
                  <a:gd name="T13" fmla="*/ 0 h 500"/>
                  <a:gd name="T14" fmla="*/ 0 w 470"/>
                  <a:gd name="T15" fmla="*/ 0 h 500"/>
                  <a:gd name="T16" fmla="*/ 0 w 470"/>
                  <a:gd name="T17" fmla="*/ 0 h 500"/>
                  <a:gd name="T18" fmla="*/ 0 w 470"/>
                  <a:gd name="T19" fmla="*/ 0 h 500"/>
                  <a:gd name="T20" fmla="*/ 0 w 470"/>
                  <a:gd name="T21" fmla="*/ 0 h 500"/>
                  <a:gd name="T22" fmla="*/ 0 w 470"/>
                  <a:gd name="T23" fmla="*/ 0 h 500"/>
                  <a:gd name="T24" fmla="*/ 0 w 470"/>
                  <a:gd name="T25" fmla="*/ 1 h 500"/>
                  <a:gd name="T26" fmla="*/ 1 w 470"/>
                  <a:gd name="T27" fmla="*/ 1 h 500"/>
                  <a:gd name="T28" fmla="*/ 1 w 470"/>
                  <a:gd name="T29" fmla="*/ 1 h 500"/>
                  <a:gd name="T30" fmla="*/ 1 w 470"/>
                  <a:gd name="T31" fmla="*/ 1 h 500"/>
                  <a:gd name="T32" fmla="*/ 1 w 470"/>
                  <a:gd name="T33" fmla="*/ 1 h 500"/>
                  <a:gd name="T34" fmla="*/ 1 w 470"/>
                  <a:gd name="T35" fmla="*/ 1 h 500"/>
                  <a:gd name="T36" fmla="*/ 0 w 470"/>
                  <a:gd name="T37" fmla="*/ 1 h 500"/>
                  <a:gd name="T38" fmla="*/ 0 w 470"/>
                  <a:gd name="T39" fmla="*/ 1 h 500"/>
                  <a:gd name="T40" fmla="*/ 0 w 470"/>
                  <a:gd name="T41" fmla="*/ 0 h 500"/>
                  <a:gd name="T42" fmla="*/ 0 w 470"/>
                  <a:gd name="T43" fmla="*/ 0 h 500"/>
                  <a:gd name="T44" fmla="*/ 0 w 470"/>
                  <a:gd name="T45" fmla="*/ 0 h 500"/>
                  <a:gd name="T46" fmla="*/ 1 w 470"/>
                  <a:gd name="T47" fmla="*/ 1 h 500"/>
                  <a:gd name="T48" fmla="*/ 1 w 470"/>
                  <a:gd name="T49" fmla="*/ 1 h 500"/>
                  <a:gd name="T50" fmla="*/ 1 w 470"/>
                  <a:gd name="T51" fmla="*/ 1 h 500"/>
                  <a:gd name="T52" fmla="*/ 1 w 470"/>
                  <a:gd name="T53" fmla="*/ 1 h 500"/>
                  <a:gd name="T54" fmla="*/ 1 w 470"/>
                  <a:gd name="T55" fmla="*/ 1 h 500"/>
                  <a:gd name="T56" fmla="*/ 1 w 470"/>
                  <a:gd name="T57" fmla="*/ 1 h 500"/>
                  <a:gd name="T58" fmla="*/ 1 w 470"/>
                  <a:gd name="T59" fmla="*/ 1 h 500"/>
                  <a:gd name="T60" fmla="*/ 1 w 470"/>
                  <a:gd name="T61" fmla="*/ 1 h 500"/>
                  <a:gd name="T62" fmla="*/ 1 w 470"/>
                  <a:gd name="T63" fmla="*/ 1 h 500"/>
                  <a:gd name="T64" fmla="*/ 1 w 470"/>
                  <a:gd name="T65" fmla="*/ 1 h 500"/>
                  <a:gd name="T66" fmla="*/ 1 w 470"/>
                  <a:gd name="T67" fmla="*/ 1 h 500"/>
                  <a:gd name="T68" fmla="*/ 1 w 470"/>
                  <a:gd name="T69" fmla="*/ 1 h 500"/>
                  <a:gd name="T70" fmla="*/ 1 w 470"/>
                  <a:gd name="T71" fmla="*/ 1 h 500"/>
                  <a:gd name="T72" fmla="*/ 1 w 470"/>
                  <a:gd name="T73" fmla="*/ 1 h 500"/>
                  <a:gd name="T74" fmla="*/ 1 w 470"/>
                  <a:gd name="T75" fmla="*/ 1 h 500"/>
                  <a:gd name="T76" fmla="*/ 1 w 470"/>
                  <a:gd name="T77" fmla="*/ 1 h 500"/>
                  <a:gd name="T78" fmla="*/ 1 w 470"/>
                  <a:gd name="T79" fmla="*/ 1 h 500"/>
                  <a:gd name="T80" fmla="*/ 1 w 470"/>
                  <a:gd name="T81" fmla="*/ 1 h 500"/>
                  <a:gd name="T82" fmla="*/ 1 w 470"/>
                  <a:gd name="T83" fmla="*/ 1 h 500"/>
                  <a:gd name="T84" fmla="*/ 1 w 470"/>
                  <a:gd name="T85" fmla="*/ 1 h 500"/>
                  <a:gd name="T86" fmla="*/ 1 w 470"/>
                  <a:gd name="T87" fmla="*/ 1 h 500"/>
                  <a:gd name="T88" fmla="*/ 1 w 470"/>
                  <a:gd name="T89" fmla="*/ 1 h 500"/>
                  <a:gd name="T90" fmla="*/ 1 w 470"/>
                  <a:gd name="T91" fmla="*/ 1 h 50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70" h="500">
                    <a:moveTo>
                      <a:pt x="6" y="36"/>
                    </a:moveTo>
                    <a:lnTo>
                      <a:pt x="4" y="33"/>
                    </a:lnTo>
                    <a:lnTo>
                      <a:pt x="2" y="29"/>
                    </a:lnTo>
                    <a:lnTo>
                      <a:pt x="1" y="25"/>
                    </a:lnTo>
                    <a:lnTo>
                      <a:pt x="0" y="22"/>
                    </a:lnTo>
                    <a:lnTo>
                      <a:pt x="1" y="18"/>
                    </a:lnTo>
                    <a:lnTo>
                      <a:pt x="3" y="14"/>
                    </a:lnTo>
                    <a:lnTo>
                      <a:pt x="6" y="10"/>
                    </a:lnTo>
                    <a:lnTo>
                      <a:pt x="12" y="6"/>
                    </a:lnTo>
                    <a:lnTo>
                      <a:pt x="18" y="2"/>
                    </a:lnTo>
                    <a:lnTo>
                      <a:pt x="23" y="0"/>
                    </a:lnTo>
                    <a:lnTo>
                      <a:pt x="28" y="0"/>
                    </a:lnTo>
                    <a:lnTo>
                      <a:pt x="31" y="1"/>
                    </a:lnTo>
                    <a:lnTo>
                      <a:pt x="34" y="3"/>
                    </a:lnTo>
                    <a:lnTo>
                      <a:pt x="37" y="5"/>
                    </a:lnTo>
                    <a:lnTo>
                      <a:pt x="39" y="8"/>
                    </a:lnTo>
                    <a:lnTo>
                      <a:pt x="43" y="12"/>
                    </a:lnTo>
                    <a:lnTo>
                      <a:pt x="6" y="36"/>
                    </a:lnTo>
                    <a:close/>
                    <a:moveTo>
                      <a:pt x="43" y="12"/>
                    </a:moveTo>
                    <a:lnTo>
                      <a:pt x="48" y="20"/>
                    </a:lnTo>
                    <a:lnTo>
                      <a:pt x="64" y="44"/>
                    </a:lnTo>
                    <a:lnTo>
                      <a:pt x="90" y="78"/>
                    </a:lnTo>
                    <a:lnTo>
                      <a:pt x="121" y="117"/>
                    </a:lnTo>
                    <a:lnTo>
                      <a:pt x="140" y="140"/>
                    </a:lnTo>
                    <a:lnTo>
                      <a:pt x="159" y="161"/>
                    </a:lnTo>
                    <a:lnTo>
                      <a:pt x="180" y="184"/>
                    </a:lnTo>
                    <a:lnTo>
                      <a:pt x="201" y="205"/>
                    </a:lnTo>
                    <a:lnTo>
                      <a:pt x="223" y="226"/>
                    </a:lnTo>
                    <a:lnTo>
                      <a:pt x="245" y="245"/>
                    </a:lnTo>
                    <a:lnTo>
                      <a:pt x="268" y="263"/>
                    </a:lnTo>
                    <a:lnTo>
                      <a:pt x="290" y="277"/>
                    </a:lnTo>
                    <a:lnTo>
                      <a:pt x="268" y="315"/>
                    </a:lnTo>
                    <a:lnTo>
                      <a:pt x="257" y="307"/>
                    </a:lnTo>
                    <a:lnTo>
                      <a:pt x="244" y="299"/>
                    </a:lnTo>
                    <a:lnTo>
                      <a:pt x="232" y="290"/>
                    </a:lnTo>
                    <a:lnTo>
                      <a:pt x="220" y="280"/>
                    </a:lnTo>
                    <a:lnTo>
                      <a:pt x="196" y="261"/>
                    </a:lnTo>
                    <a:lnTo>
                      <a:pt x="173" y="239"/>
                    </a:lnTo>
                    <a:lnTo>
                      <a:pt x="150" y="216"/>
                    </a:lnTo>
                    <a:lnTo>
                      <a:pt x="129" y="193"/>
                    </a:lnTo>
                    <a:lnTo>
                      <a:pt x="108" y="170"/>
                    </a:lnTo>
                    <a:lnTo>
                      <a:pt x="89" y="147"/>
                    </a:lnTo>
                    <a:lnTo>
                      <a:pt x="55" y="104"/>
                    </a:lnTo>
                    <a:lnTo>
                      <a:pt x="29" y="69"/>
                    </a:lnTo>
                    <a:lnTo>
                      <a:pt x="12" y="45"/>
                    </a:lnTo>
                    <a:lnTo>
                      <a:pt x="6" y="36"/>
                    </a:lnTo>
                    <a:lnTo>
                      <a:pt x="43" y="12"/>
                    </a:lnTo>
                    <a:close/>
                    <a:moveTo>
                      <a:pt x="290" y="277"/>
                    </a:moveTo>
                    <a:lnTo>
                      <a:pt x="314" y="292"/>
                    </a:lnTo>
                    <a:lnTo>
                      <a:pt x="335" y="308"/>
                    </a:lnTo>
                    <a:lnTo>
                      <a:pt x="355" y="323"/>
                    </a:lnTo>
                    <a:lnTo>
                      <a:pt x="373" y="339"/>
                    </a:lnTo>
                    <a:lnTo>
                      <a:pt x="390" y="356"/>
                    </a:lnTo>
                    <a:lnTo>
                      <a:pt x="404" y="372"/>
                    </a:lnTo>
                    <a:lnTo>
                      <a:pt x="416" y="388"/>
                    </a:lnTo>
                    <a:lnTo>
                      <a:pt x="427" y="402"/>
                    </a:lnTo>
                    <a:lnTo>
                      <a:pt x="445" y="429"/>
                    </a:lnTo>
                    <a:lnTo>
                      <a:pt x="457" y="450"/>
                    </a:lnTo>
                    <a:lnTo>
                      <a:pt x="464" y="463"/>
                    </a:lnTo>
                    <a:lnTo>
                      <a:pt x="466" y="468"/>
                    </a:lnTo>
                    <a:lnTo>
                      <a:pt x="426" y="485"/>
                    </a:lnTo>
                    <a:lnTo>
                      <a:pt x="424" y="481"/>
                    </a:lnTo>
                    <a:lnTo>
                      <a:pt x="418" y="468"/>
                    </a:lnTo>
                    <a:lnTo>
                      <a:pt x="407" y="450"/>
                    </a:lnTo>
                    <a:lnTo>
                      <a:pt x="392" y="426"/>
                    </a:lnTo>
                    <a:lnTo>
                      <a:pt x="381" y="413"/>
                    </a:lnTo>
                    <a:lnTo>
                      <a:pt x="370" y="399"/>
                    </a:lnTo>
                    <a:lnTo>
                      <a:pt x="357" y="386"/>
                    </a:lnTo>
                    <a:lnTo>
                      <a:pt x="342" y="371"/>
                    </a:lnTo>
                    <a:lnTo>
                      <a:pt x="326" y="356"/>
                    </a:lnTo>
                    <a:lnTo>
                      <a:pt x="309" y="342"/>
                    </a:lnTo>
                    <a:lnTo>
                      <a:pt x="289" y="328"/>
                    </a:lnTo>
                    <a:lnTo>
                      <a:pt x="268" y="315"/>
                    </a:lnTo>
                    <a:lnTo>
                      <a:pt x="290" y="277"/>
                    </a:lnTo>
                    <a:close/>
                    <a:moveTo>
                      <a:pt x="466" y="468"/>
                    </a:moveTo>
                    <a:lnTo>
                      <a:pt x="468" y="473"/>
                    </a:lnTo>
                    <a:lnTo>
                      <a:pt x="469" y="477"/>
                    </a:lnTo>
                    <a:lnTo>
                      <a:pt x="470" y="480"/>
                    </a:lnTo>
                    <a:lnTo>
                      <a:pt x="469" y="484"/>
                    </a:lnTo>
                    <a:lnTo>
                      <a:pt x="468" y="487"/>
                    </a:lnTo>
                    <a:lnTo>
                      <a:pt x="465" y="491"/>
                    </a:lnTo>
                    <a:lnTo>
                      <a:pt x="461" y="494"/>
                    </a:lnTo>
                    <a:lnTo>
                      <a:pt x="455" y="497"/>
                    </a:lnTo>
                    <a:lnTo>
                      <a:pt x="448" y="499"/>
                    </a:lnTo>
                    <a:lnTo>
                      <a:pt x="442" y="500"/>
                    </a:lnTo>
                    <a:lnTo>
                      <a:pt x="438" y="500"/>
                    </a:lnTo>
                    <a:lnTo>
                      <a:pt x="435" y="498"/>
                    </a:lnTo>
                    <a:lnTo>
                      <a:pt x="432" y="496"/>
                    </a:lnTo>
                    <a:lnTo>
                      <a:pt x="430" y="493"/>
                    </a:lnTo>
                    <a:lnTo>
                      <a:pt x="427" y="489"/>
                    </a:lnTo>
                    <a:lnTo>
                      <a:pt x="426" y="485"/>
                    </a:lnTo>
                    <a:lnTo>
                      <a:pt x="466" y="468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63" name="Freeform 860">
                <a:extLst>
                  <a:ext uri="{FF2B5EF4-FFF2-40B4-BE49-F238E27FC236}">
                    <a16:creationId xmlns:a16="http://schemas.microsoft.com/office/drawing/2014/main" id="{012A2A44-8406-4662-9483-6E065E9FCD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79" y="1710"/>
                <a:ext cx="33" cy="57"/>
              </a:xfrm>
              <a:custGeom>
                <a:avLst/>
                <a:gdLst>
                  <a:gd name="T0" fmla="*/ 2 w 618"/>
                  <a:gd name="T1" fmla="*/ 0 h 1082"/>
                  <a:gd name="T2" fmla="*/ 2 w 618"/>
                  <a:gd name="T3" fmla="*/ 0 h 1082"/>
                  <a:gd name="T4" fmla="*/ 2 w 618"/>
                  <a:gd name="T5" fmla="*/ 0 h 1082"/>
                  <a:gd name="T6" fmla="*/ 2 w 618"/>
                  <a:gd name="T7" fmla="*/ 0 h 1082"/>
                  <a:gd name="T8" fmla="*/ 2 w 618"/>
                  <a:gd name="T9" fmla="*/ 0 h 1082"/>
                  <a:gd name="T10" fmla="*/ 2 w 618"/>
                  <a:gd name="T11" fmla="*/ 0 h 1082"/>
                  <a:gd name="T12" fmla="*/ 2 w 618"/>
                  <a:gd name="T13" fmla="*/ 0 h 1082"/>
                  <a:gd name="T14" fmla="*/ 2 w 618"/>
                  <a:gd name="T15" fmla="*/ 0 h 1082"/>
                  <a:gd name="T16" fmla="*/ 1 w 618"/>
                  <a:gd name="T17" fmla="*/ 1 h 1082"/>
                  <a:gd name="T18" fmla="*/ 1 w 618"/>
                  <a:gd name="T19" fmla="*/ 1 h 1082"/>
                  <a:gd name="T20" fmla="*/ 1 w 618"/>
                  <a:gd name="T21" fmla="*/ 1 h 1082"/>
                  <a:gd name="T22" fmla="*/ 1 w 618"/>
                  <a:gd name="T23" fmla="*/ 1 h 1082"/>
                  <a:gd name="T24" fmla="*/ 1 w 618"/>
                  <a:gd name="T25" fmla="*/ 1 h 1082"/>
                  <a:gd name="T26" fmla="*/ 1 w 618"/>
                  <a:gd name="T27" fmla="*/ 1 h 1082"/>
                  <a:gd name="T28" fmla="*/ 1 w 618"/>
                  <a:gd name="T29" fmla="*/ 1 h 1082"/>
                  <a:gd name="T30" fmla="*/ 1 w 618"/>
                  <a:gd name="T31" fmla="*/ 0 h 1082"/>
                  <a:gd name="T32" fmla="*/ 1 w 618"/>
                  <a:gd name="T33" fmla="*/ 0 h 1082"/>
                  <a:gd name="T34" fmla="*/ 2 w 618"/>
                  <a:gd name="T35" fmla="*/ 0 h 1082"/>
                  <a:gd name="T36" fmla="*/ 2 w 618"/>
                  <a:gd name="T37" fmla="*/ 0 h 1082"/>
                  <a:gd name="T38" fmla="*/ 1 w 618"/>
                  <a:gd name="T39" fmla="*/ 1 h 1082"/>
                  <a:gd name="T40" fmla="*/ 1 w 618"/>
                  <a:gd name="T41" fmla="*/ 1 h 1082"/>
                  <a:gd name="T42" fmla="*/ 1 w 618"/>
                  <a:gd name="T43" fmla="*/ 1 h 1082"/>
                  <a:gd name="T44" fmla="*/ 1 w 618"/>
                  <a:gd name="T45" fmla="*/ 1 h 1082"/>
                  <a:gd name="T46" fmla="*/ 1 w 618"/>
                  <a:gd name="T47" fmla="*/ 1 h 1082"/>
                  <a:gd name="T48" fmla="*/ 1 w 618"/>
                  <a:gd name="T49" fmla="*/ 1 h 1082"/>
                  <a:gd name="T50" fmla="*/ 1 w 618"/>
                  <a:gd name="T51" fmla="*/ 2 h 1082"/>
                  <a:gd name="T52" fmla="*/ 1 w 618"/>
                  <a:gd name="T53" fmla="*/ 1 h 1082"/>
                  <a:gd name="T54" fmla="*/ 1 w 618"/>
                  <a:gd name="T55" fmla="*/ 1 h 1082"/>
                  <a:gd name="T56" fmla="*/ 1 w 618"/>
                  <a:gd name="T57" fmla="*/ 1 h 1082"/>
                  <a:gd name="T58" fmla="*/ 1 w 618"/>
                  <a:gd name="T59" fmla="*/ 1 h 1082"/>
                  <a:gd name="T60" fmla="*/ 1 w 618"/>
                  <a:gd name="T61" fmla="*/ 1 h 1082"/>
                  <a:gd name="T62" fmla="*/ 1 w 618"/>
                  <a:gd name="T63" fmla="*/ 2 h 1082"/>
                  <a:gd name="T64" fmla="*/ 0 w 618"/>
                  <a:gd name="T65" fmla="*/ 2 h 1082"/>
                  <a:gd name="T66" fmla="*/ 0 w 618"/>
                  <a:gd name="T67" fmla="*/ 2 h 1082"/>
                  <a:gd name="T68" fmla="*/ 0 w 618"/>
                  <a:gd name="T69" fmla="*/ 2 h 1082"/>
                  <a:gd name="T70" fmla="*/ 0 w 618"/>
                  <a:gd name="T71" fmla="*/ 2 h 1082"/>
                  <a:gd name="T72" fmla="*/ 1 w 618"/>
                  <a:gd name="T73" fmla="*/ 2 h 1082"/>
                  <a:gd name="T74" fmla="*/ 0 w 618"/>
                  <a:gd name="T75" fmla="*/ 2 h 1082"/>
                  <a:gd name="T76" fmla="*/ 0 w 618"/>
                  <a:gd name="T77" fmla="*/ 2 h 1082"/>
                  <a:gd name="T78" fmla="*/ 0 w 618"/>
                  <a:gd name="T79" fmla="*/ 2 h 1082"/>
                  <a:gd name="T80" fmla="*/ 0 w 618"/>
                  <a:gd name="T81" fmla="*/ 2 h 1082"/>
                  <a:gd name="T82" fmla="*/ 0 w 618"/>
                  <a:gd name="T83" fmla="*/ 3 h 1082"/>
                  <a:gd name="T84" fmla="*/ 0 w 618"/>
                  <a:gd name="T85" fmla="*/ 3 h 1082"/>
                  <a:gd name="T86" fmla="*/ 0 w 618"/>
                  <a:gd name="T87" fmla="*/ 3 h 1082"/>
                  <a:gd name="T88" fmla="*/ 0 w 618"/>
                  <a:gd name="T89" fmla="*/ 2 h 1082"/>
                  <a:gd name="T90" fmla="*/ 0 w 618"/>
                  <a:gd name="T91" fmla="*/ 2 h 1082"/>
                  <a:gd name="T92" fmla="*/ 0 w 618"/>
                  <a:gd name="T93" fmla="*/ 3 h 1082"/>
                  <a:gd name="T94" fmla="*/ 0 w 618"/>
                  <a:gd name="T95" fmla="*/ 3 h 1082"/>
                  <a:gd name="T96" fmla="*/ 0 w 618"/>
                  <a:gd name="T97" fmla="*/ 3 h 1082"/>
                  <a:gd name="T98" fmla="*/ 0 w 618"/>
                  <a:gd name="T99" fmla="*/ 3 h 1082"/>
                  <a:gd name="T100" fmla="*/ 0 w 618"/>
                  <a:gd name="T101" fmla="*/ 3 h 1082"/>
                  <a:gd name="T102" fmla="*/ 0 w 618"/>
                  <a:gd name="T103" fmla="*/ 3 h 108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618" h="1082">
                    <a:moveTo>
                      <a:pt x="579" y="8"/>
                    </a:moveTo>
                    <a:lnTo>
                      <a:pt x="582" y="5"/>
                    </a:lnTo>
                    <a:lnTo>
                      <a:pt x="585" y="3"/>
                    </a:lnTo>
                    <a:lnTo>
                      <a:pt x="588" y="1"/>
                    </a:lnTo>
                    <a:lnTo>
                      <a:pt x="591" y="0"/>
                    </a:lnTo>
                    <a:lnTo>
                      <a:pt x="595" y="0"/>
                    </a:lnTo>
                    <a:lnTo>
                      <a:pt x="599" y="1"/>
                    </a:lnTo>
                    <a:lnTo>
                      <a:pt x="604" y="4"/>
                    </a:lnTo>
                    <a:lnTo>
                      <a:pt x="609" y="9"/>
                    </a:lnTo>
                    <a:lnTo>
                      <a:pt x="614" y="15"/>
                    </a:lnTo>
                    <a:lnTo>
                      <a:pt x="617" y="21"/>
                    </a:lnTo>
                    <a:lnTo>
                      <a:pt x="618" y="25"/>
                    </a:lnTo>
                    <a:lnTo>
                      <a:pt x="618" y="29"/>
                    </a:lnTo>
                    <a:lnTo>
                      <a:pt x="616" y="32"/>
                    </a:lnTo>
                    <a:lnTo>
                      <a:pt x="614" y="35"/>
                    </a:lnTo>
                    <a:lnTo>
                      <a:pt x="610" y="38"/>
                    </a:lnTo>
                    <a:lnTo>
                      <a:pt x="607" y="40"/>
                    </a:lnTo>
                    <a:lnTo>
                      <a:pt x="579" y="8"/>
                    </a:lnTo>
                    <a:close/>
                    <a:moveTo>
                      <a:pt x="607" y="40"/>
                    </a:moveTo>
                    <a:lnTo>
                      <a:pt x="600" y="47"/>
                    </a:lnTo>
                    <a:lnTo>
                      <a:pt x="581" y="67"/>
                    </a:lnTo>
                    <a:lnTo>
                      <a:pt x="568" y="80"/>
                    </a:lnTo>
                    <a:lnTo>
                      <a:pt x="554" y="96"/>
                    </a:lnTo>
                    <a:lnTo>
                      <a:pt x="538" y="115"/>
                    </a:lnTo>
                    <a:lnTo>
                      <a:pt x="521" y="135"/>
                    </a:lnTo>
                    <a:lnTo>
                      <a:pt x="505" y="158"/>
                    </a:lnTo>
                    <a:lnTo>
                      <a:pt x="488" y="182"/>
                    </a:lnTo>
                    <a:lnTo>
                      <a:pt x="472" y="208"/>
                    </a:lnTo>
                    <a:lnTo>
                      <a:pt x="457" y="234"/>
                    </a:lnTo>
                    <a:lnTo>
                      <a:pt x="450" y="248"/>
                    </a:lnTo>
                    <a:lnTo>
                      <a:pt x="444" y="262"/>
                    </a:lnTo>
                    <a:lnTo>
                      <a:pt x="437" y="276"/>
                    </a:lnTo>
                    <a:lnTo>
                      <a:pt x="432" y="291"/>
                    </a:lnTo>
                    <a:lnTo>
                      <a:pt x="427" y="305"/>
                    </a:lnTo>
                    <a:lnTo>
                      <a:pt x="423" y="320"/>
                    </a:lnTo>
                    <a:lnTo>
                      <a:pt x="419" y="335"/>
                    </a:lnTo>
                    <a:lnTo>
                      <a:pt x="417" y="350"/>
                    </a:lnTo>
                    <a:lnTo>
                      <a:pt x="373" y="343"/>
                    </a:lnTo>
                    <a:lnTo>
                      <a:pt x="376" y="327"/>
                    </a:lnTo>
                    <a:lnTo>
                      <a:pt x="380" y="310"/>
                    </a:lnTo>
                    <a:lnTo>
                      <a:pt x="385" y="294"/>
                    </a:lnTo>
                    <a:lnTo>
                      <a:pt x="390" y="278"/>
                    </a:lnTo>
                    <a:lnTo>
                      <a:pt x="397" y="263"/>
                    </a:lnTo>
                    <a:lnTo>
                      <a:pt x="403" y="247"/>
                    </a:lnTo>
                    <a:lnTo>
                      <a:pt x="410" y="232"/>
                    </a:lnTo>
                    <a:lnTo>
                      <a:pt x="417" y="217"/>
                    </a:lnTo>
                    <a:lnTo>
                      <a:pt x="433" y="188"/>
                    </a:lnTo>
                    <a:lnTo>
                      <a:pt x="450" y="161"/>
                    </a:lnTo>
                    <a:lnTo>
                      <a:pt x="468" y="134"/>
                    </a:lnTo>
                    <a:lnTo>
                      <a:pt x="486" y="111"/>
                    </a:lnTo>
                    <a:lnTo>
                      <a:pt x="504" y="88"/>
                    </a:lnTo>
                    <a:lnTo>
                      <a:pt x="520" y="68"/>
                    </a:lnTo>
                    <a:lnTo>
                      <a:pt x="536" y="50"/>
                    </a:lnTo>
                    <a:lnTo>
                      <a:pt x="550" y="36"/>
                    </a:lnTo>
                    <a:lnTo>
                      <a:pt x="571" y="15"/>
                    </a:lnTo>
                    <a:lnTo>
                      <a:pt x="579" y="8"/>
                    </a:lnTo>
                    <a:lnTo>
                      <a:pt x="607" y="40"/>
                    </a:lnTo>
                    <a:close/>
                    <a:moveTo>
                      <a:pt x="373" y="343"/>
                    </a:moveTo>
                    <a:lnTo>
                      <a:pt x="373" y="347"/>
                    </a:lnTo>
                    <a:lnTo>
                      <a:pt x="373" y="343"/>
                    </a:lnTo>
                    <a:lnTo>
                      <a:pt x="395" y="346"/>
                    </a:lnTo>
                    <a:lnTo>
                      <a:pt x="373" y="343"/>
                    </a:lnTo>
                    <a:close/>
                    <a:moveTo>
                      <a:pt x="417" y="349"/>
                    </a:moveTo>
                    <a:lnTo>
                      <a:pt x="413" y="368"/>
                    </a:lnTo>
                    <a:lnTo>
                      <a:pt x="408" y="388"/>
                    </a:lnTo>
                    <a:lnTo>
                      <a:pt x="402" y="405"/>
                    </a:lnTo>
                    <a:lnTo>
                      <a:pt x="393" y="422"/>
                    </a:lnTo>
                    <a:lnTo>
                      <a:pt x="385" y="438"/>
                    </a:lnTo>
                    <a:lnTo>
                      <a:pt x="375" y="453"/>
                    </a:lnTo>
                    <a:lnTo>
                      <a:pt x="364" y="469"/>
                    </a:lnTo>
                    <a:lnTo>
                      <a:pt x="353" y="483"/>
                    </a:lnTo>
                    <a:lnTo>
                      <a:pt x="340" y="496"/>
                    </a:lnTo>
                    <a:lnTo>
                      <a:pt x="328" y="510"/>
                    </a:lnTo>
                    <a:lnTo>
                      <a:pt x="315" y="522"/>
                    </a:lnTo>
                    <a:lnTo>
                      <a:pt x="300" y="534"/>
                    </a:lnTo>
                    <a:lnTo>
                      <a:pt x="273" y="558"/>
                    </a:lnTo>
                    <a:lnTo>
                      <a:pt x="245" y="580"/>
                    </a:lnTo>
                    <a:lnTo>
                      <a:pt x="217" y="547"/>
                    </a:lnTo>
                    <a:lnTo>
                      <a:pt x="243" y="526"/>
                    </a:lnTo>
                    <a:lnTo>
                      <a:pt x="269" y="505"/>
                    </a:lnTo>
                    <a:lnTo>
                      <a:pt x="281" y="493"/>
                    </a:lnTo>
                    <a:lnTo>
                      <a:pt x="293" y="482"/>
                    </a:lnTo>
                    <a:lnTo>
                      <a:pt x="304" y="470"/>
                    </a:lnTo>
                    <a:lnTo>
                      <a:pt x="316" y="459"/>
                    </a:lnTo>
                    <a:lnTo>
                      <a:pt x="327" y="445"/>
                    </a:lnTo>
                    <a:lnTo>
                      <a:pt x="336" y="433"/>
                    </a:lnTo>
                    <a:lnTo>
                      <a:pt x="345" y="419"/>
                    </a:lnTo>
                    <a:lnTo>
                      <a:pt x="354" y="405"/>
                    </a:lnTo>
                    <a:lnTo>
                      <a:pt x="360" y="390"/>
                    </a:lnTo>
                    <a:lnTo>
                      <a:pt x="366" y="376"/>
                    </a:lnTo>
                    <a:lnTo>
                      <a:pt x="370" y="359"/>
                    </a:lnTo>
                    <a:lnTo>
                      <a:pt x="373" y="343"/>
                    </a:lnTo>
                    <a:lnTo>
                      <a:pt x="417" y="349"/>
                    </a:lnTo>
                    <a:close/>
                    <a:moveTo>
                      <a:pt x="245" y="580"/>
                    </a:moveTo>
                    <a:lnTo>
                      <a:pt x="212" y="608"/>
                    </a:lnTo>
                    <a:lnTo>
                      <a:pt x="183" y="634"/>
                    </a:lnTo>
                    <a:lnTo>
                      <a:pt x="169" y="647"/>
                    </a:lnTo>
                    <a:lnTo>
                      <a:pt x="159" y="660"/>
                    </a:lnTo>
                    <a:lnTo>
                      <a:pt x="150" y="672"/>
                    </a:lnTo>
                    <a:lnTo>
                      <a:pt x="144" y="686"/>
                    </a:lnTo>
                    <a:lnTo>
                      <a:pt x="103" y="669"/>
                    </a:lnTo>
                    <a:lnTo>
                      <a:pt x="107" y="661"/>
                    </a:lnTo>
                    <a:lnTo>
                      <a:pt x="111" y="653"/>
                    </a:lnTo>
                    <a:lnTo>
                      <a:pt x="116" y="645"/>
                    </a:lnTo>
                    <a:lnTo>
                      <a:pt x="121" y="637"/>
                    </a:lnTo>
                    <a:lnTo>
                      <a:pt x="134" y="621"/>
                    </a:lnTo>
                    <a:lnTo>
                      <a:pt x="149" y="606"/>
                    </a:lnTo>
                    <a:lnTo>
                      <a:pt x="164" y="591"/>
                    </a:lnTo>
                    <a:lnTo>
                      <a:pt x="182" y="576"/>
                    </a:lnTo>
                    <a:lnTo>
                      <a:pt x="199" y="562"/>
                    </a:lnTo>
                    <a:lnTo>
                      <a:pt x="217" y="547"/>
                    </a:lnTo>
                    <a:lnTo>
                      <a:pt x="245" y="580"/>
                    </a:lnTo>
                    <a:close/>
                    <a:moveTo>
                      <a:pt x="144" y="686"/>
                    </a:moveTo>
                    <a:lnTo>
                      <a:pt x="144" y="685"/>
                    </a:lnTo>
                    <a:lnTo>
                      <a:pt x="143" y="687"/>
                    </a:lnTo>
                    <a:lnTo>
                      <a:pt x="123" y="678"/>
                    </a:lnTo>
                    <a:lnTo>
                      <a:pt x="144" y="686"/>
                    </a:lnTo>
                    <a:close/>
                    <a:moveTo>
                      <a:pt x="143" y="687"/>
                    </a:moveTo>
                    <a:lnTo>
                      <a:pt x="135" y="706"/>
                    </a:lnTo>
                    <a:lnTo>
                      <a:pt x="127" y="730"/>
                    </a:lnTo>
                    <a:lnTo>
                      <a:pt x="118" y="756"/>
                    </a:lnTo>
                    <a:lnTo>
                      <a:pt x="110" y="786"/>
                    </a:lnTo>
                    <a:lnTo>
                      <a:pt x="94" y="847"/>
                    </a:lnTo>
                    <a:lnTo>
                      <a:pt x="78" y="911"/>
                    </a:lnTo>
                    <a:lnTo>
                      <a:pt x="65" y="969"/>
                    </a:lnTo>
                    <a:lnTo>
                      <a:pt x="54" y="1018"/>
                    </a:lnTo>
                    <a:lnTo>
                      <a:pt x="46" y="1051"/>
                    </a:lnTo>
                    <a:lnTo>
                      <a:pt x="44" y="1063"/>
                    </a:lnTo>
                    <a:lnTo>
                      <a:pt x="1" y="1055"/>
                    </a:lnTo>
                    <a:lnTo>
                      <a:pt x="3" y="1043"/>
                    </a:lnTo>
                    <a:lnTo>
                      <a:pt x="11" y="1009"/>
                    </a:lnTo>
                    <a:lnTo>
                      <a:pt x="22" y="959"/>
                    </a:lnTo>
                    <a:lnTo>
                      <a:pt x="36" y="900"/>
                    </a:lnTo>
                    <a:lnTo>
                      <a:pt x="52" y="835"/>
                    </a:lnTo>
                    <a:lnTo>
                      <a:pt x="69" y="772"/>
                    </a:lnTo>
                    <a:lnTo>
                      <a:pt x="77" y="742"/>
                    </a:lnTo>
                    <a:lnTo>
                      <a:pt x="86" y="714"/>
                    </a:lnTo>
                    <a:lnTo>
                      <a:pt x="95" y="690"/>
                    </a:lnTo>
                    <a:lnTo>
                      <a:pt x="103" y="669"/>
                    </a:lnTo>
                    <a:lnTo>
                      <a:pt x="143" y="687"/>
                    </a:lnTo>
                    <a:close/>
                    <a:moveTo>
                      <a:pt x="44" y="1063"/>
                    </a:moveTo>
                    <a:lnTo>
                      <a:pt x="43" y="1067"/>
                    </a:lnTo>
                    <a:lnTo>
                      <a:pt x="42" y="1071"/>
                    </a:lnTo>
                    <a:lnTo>
                      <a:pt x="41" y="1075"/>
                    </a:lnTo>
                    <a:lnTo>
                      <a:pt x="38" y="1078"/>
                    </a:lnTo>
                    <a:lnTo>
                      <a:pt x="35" y="1080"/>
                    </a:lnTo>
                    <a:lnTo>
                      <a:pt x="31" y="1082"/>
                    </a:lnTo>
                    <a:lnTo>
                      <a:pt x="26" y="1082"/>
                    </a:lnTo>
                    <a:lnTo>
                      <a:pt x="19" y="1081"/>
                    </a:lnTo>
                    <a:lnTo>
                      <a:pt x="12" y="1079"/>
                    </a:lnTo>
                    <a:lnTo>
                      <a:pt x="7" y="1077"/>
                    </a:lnTo>
                    <a:lnTo>
                      <a:pt x="3" y="1074"/>
                    </a:lnTo>
                    <a:lnTo>
                      <a:pt x="1" y="1070"/>
                    </a:lnTo>
                    <a:lnTo>
                      <a:pt x="0" y="1066"/>
                    </a:lnTo>
                    <a:lnTo>
                      <a:pt x="0" y="1063"/>
                    </a:lnTo>
                    <a:lnTo>
                      <a:pt x="0" y="1059"/>
                    </a:lnTo>
                    <a:lnTo>
                      <a:pt x="1" y="1055"/>
                    </a:lnTo>
                    <a:lnTo>
                      <a:pt x="44" y="1063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64" name="Freeform 861">
                <a:extLst>
                  <a:ext uri="{FF2B5EF4-FFF2-40B4-BE49-F238E27FC236}">
                    <a16:creationId xmlns:a16="http://schemas.microsoft.com/office/drawing/2014/main" id="{65201C9D-F162-4B39-82D4-35DFA48479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3" y="1746"/>
                <a:ext cx="11" cy="32"/>
              </a:xfrm>
              <a:custGeom>
                <a:avLst/>
                <a:gdLst>
                  <a:gd name="T0" fmla="*/ 0 w 209"/>
                  <a:gd name="T1" fmla="*/ 0 h 607"/>
                  <a:gd name="T2" fmla="*/ 0 w 209"/>
                  <a:gd name="T3" fmla="*/ 0 h 607"/>
                  <a:gd name="T4" fmla="*/ 0 w 209"/>
                  <a:gd name="T5" fmla="*/ 0 h 607"/>
                  <a:gd name="T6" fmla="*/ 0 w 209"/>
                  <a:gd name="T7" fmla="*/ 0 h 607"/>
                  <a:gd name="T8" fmla="*/ 0 w 209"/>
                  <a:gd name="T9" fmla="*/ 0 h 607"/>
                  <a:gd name="T10" fmla="*/ 0 w 209"/>
                  <a:gd name="T11" fmla="*/ 0 h 607"/>
                  <a:gd name="T12" fmla="*/ 0 w 209"/>
                  <a:gd name="T13" fmla="*/ 0 h 607"/>
                  <a:gd name="T14" fmla="*/ 0 w 209"/>
                  <a:gd name="T15" fmla="*/ 0 h 607"/>
                  <a:gd name="T16" fmla="*/ 0 w 209"/>
                  <a:gd name="T17" fmla="*/ 0 h 607"/>
                  <a:gd name="T18" fmla="*/ 0 w 209"/>
                  <a:gd name="T19" fmla="*/ 0 h 607"/>
                  <a:gd name="T20" fmla="*/ 0 w 209"/>
                  <a:gd name="T21" fmla="*/ 0 h 607"/>
                  <a:gd name="T22" fmla="*/ 0 w 209"/>
                  <a:gd name="T23" fmla="*/ 0 h 607"/>
                  <a:gd name="T24" fmla="*/ 0 w 209"/>
                  <a:gd name="T25" fmla="*/ 1 h 607"/>
                  <a:gd name="T26" fmla="*/ 0 w 209"/>
                  <a:gd name="T27" fmla="*/ 1 h 607"/>
                  <a:gd name="T28" fmla="*/ 0 w 209"/>
                  <a:gd name="T29" fmla="*/ 1 h 607"/>
                  <a:gd name="T30" fmla="*/ 0 w 209"/>
                  <a:gd name="T31" fmla="*/ 1 h 607"/>
                  <a:gd name="T32" fmla="*/ 0 w 209"/>
                  <a:gd name="T33" fmla="*/ 1 h 607"/>
                  <a:gd name="T34" fmla="*/ 0 w 209"/>
                  <a:gd name="T35" fmla="*/ 0 h 607"/>
                  <a:gd name="T36" fmla="*/ 0 w 209"/>
                  <a:gd name="T37" fmla="*/ 0 h 607"/>
                  <a:gd name="T38" fmla="*/ 0 w 209"/>
                  <a:gd name="T39" fmla="*/ 0 h 607"/>
                  <a:gd name="T40" fmla="*/ 0 w 209"/>
                  <a:gd name="T41" fmla="*/ 1 h 607"/>
                  <a:gd name="T42" fmla="*/ 0 w 209"/>
                  <a:gd name="T43" fmla="*/ 1 h 607"/>
                  <a:gd name="T44" fmla="*/ 0 w 209"/>
                  <a:gd name="T45" fmla="*/ 1 h 607"/>
                  <a:gd name="T46" fmla="*/ 0 w 209"/>
                  <a:gd name="T47" fmla="*/ 1 h 607"/>
                  <a:gd name="T48" fmla="*/ 0 w 209"/>
                  <a:gd name="T49" fmla="*/ 1 h 607"/>
                  <a:gd name="T50" fmla="*/ 1 w 209"/>
                  <a:gd name="T51" fmla="*/ 1 h 607"/>
                  <a:gd name="T52" fmla="*/ 1 w 209"/>
                  <a:gd name="T53" fmla="*/ 1 h 607"/>
                  <a:gd name="T54" fmla="*/ 1 w 209"/>
                  <a:gd name="T55" fmla="*/ 1 h 607"/>
                  <a:gd name="T56" fmla="*/ 1 w 209"/>
                  <a:gd name="T57" fmla="*/ 2 h 607"/>
                  <a:gd name="T58" fmla="*/ 0 w 209"/>
                  <a:gd name="T59" fmla="*/ 2 h 607"/>
                  <a:gd name="T60" fmla="*/ 0 w 209"/>
                  <a:gd name="T61" fmla="*/ 2 h 607"/>
                  <a:gd name="T62" fmla="*/ 0 w 209"/>
                  <a:gd name="T63" fmla="*/ 1 h 607"/>
                  <a:gd name="T64" fmla="*/ 0 w 209"/>
                  <a:gd name="T65" fmla="*/ 1 h 607"/>
                  <a:gd name="T66" fmla="*/ 0 w 209"/>
                  <a:gd name="T67" fmla="*/ 1 h 607"/>
                  <a:gd name="T68" fmla="*/ 0 w 209"/>
                  <a:gd name="T69" fmla="*/ 1 h 607"/>
                  <a:gd name="T70" fmla="*/ 0 w 209"/>
                  <a:gd name="T71" fmla="*/ 1 h 607"/>
                  <a:gd name="T72" fmla="*/ 1 w 209"/>
                  <a:gd name="T73" fmla="*/ 2 h 607"/>
                  <a:gd name="T74" fmla="*/ 1 w 209"/>
                  <a:gd name="T75" fmla="*/ 2 h 607"/>
                  <a:gd name="T76" fmla="*/ 1 w 209"/>
                  <a:gd name="T77" fmla="*/ 2 h 607"/>
                  <a:gd name="T78" fmla="*/ 1 w 209"/>
                  <a:gd name="T79" fmla="*/ 2 h 607"/>
                  <a:gd name="T80" fmla="*/ 1 w 209"/>
                  <a:gd name="T81" fmla="*/ 2 h 607"/>
                  <a:gd name="T82" fmla="*/ 0 w 209"/>
                  <a:gd name="T83" fmla="*/ 2 h 607"/>
                  <a:gd name="T84" fmla="*/ 0 w 209"/>
                  <a:gd name="T85" fmla="*/ 2 h 607"/>
                  <a:gd name="T86" fmla="*/ 0 w 209"/>
                  <a:gd name="T87" fmla="*/ 2 h 607"/>
                  <a:gd name="T88" fmla="*/ 0 w 209"/>
                  <a:gd name="T89" fmla="*/ 2 h 60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09" h="607">
                    <a:moveTo>
                      <a:pt x="1" y="27"/>
                    </a:moveTo>
                    <a:lnTo>
                      <a:pt x="0" y="23"/>
                    </a:lnTo>
                    <a:lnTo>
                      <a:pt x="0" y="19"/>
                    </a:lnTo>
                    <a:lnTo>
                      <a:pt x="0" y="15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6" y="6"/>
                    </a:lnTo>
                    <a:lnTo>
                      <a:pt x="11" y="3"/>
                    </a:lnTo>
                    <a:lnTo>
                      <a:pt x="18" y="1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5" y="1"/>
                    </a:lnTo>
                    <a:lnTo>
                      <a:pt x="38" y="3"/>
                    </a:lnTo>
                    <a:lnTo>
                      <a:pt x="40" y="7"/>
                    </a:lnTo>
                    <a:lnTo>
                      <a:pt x="42" y="11"/>
                    </a:lnTo>
                    <a:lnTo>
                      <a:pt x="43" y="14"/>
                    </a:lnTo>
                    <a:lnTo>
                      <a:pt x="44" y="18"/>
                    </a:lnTo>
                    <a:lnTo>
                      <a:pt x="1" y="27"/>
                    </a:lnTo>
                    <a:close/>
                    <a:moveTo>
                      <a:pt x="44" y="18"/>
                    </a:moveTo>
                    <a:lnTo>
                      <a:pt x="45" y="25"/>
                    </a:lnTo>
                    <a:lnTo>
                      <a:pt x="50" y="42"/>
                    </a:lnTo>
                    <a:lnTo>
                      <a:pt x="57" y="70"/>
                    </a:lnTo>
                    <a:lnTo>
                      <a:pt x="67" y="105"/>
                    </a:lnTo>
                    <a:lnTo>
                      <a:pt x="81" y="145"/>
                    </a:lnTo>
                    <a:lnTo>
                      <a:pt x="97" y="188"/>
                    </a:lnTo>
                    <a:lnTo>
                      <a:pt x="106" y="210"/>
                    </a:lnTo>
                    <a:lnTo>
                      <a:pt x="116" y="233"/>
                    </a:lnTo>
                    <a:lnTo>
                      <a:pt x="128" y="254"/>
                    </a:lnTo>
                    <a:lnTo>
                      <a:pt x="139" y="277"/>
                    </a:lnTo>
                    <a:lnTo>
                      <a:pt x="101" y="298"/>
                    </a:lnTo>
                    <a:lnTo>
                      <a:pt x="89" y="276"/>
                    </a:lnTo>
                    <a:lnTo>
                      <a:pt x="78" y="252"/>
                    </a:lnTo>
                    <a:lnTo>
                      <a:pt x="66" y="229"/>
                    </a:lnTo>
                    <a:lnTo>
                      <a:pt x="56" y="205"/>
                    </a:lnTo>
                    <a:lnTo>
                      <a:pt x="40" y="160"/>
                    </a:lnTo>
                    <a:lnTo>
                      <a:pt x="25" y="118"/>
                    </a:lnTo>
                    <a:lnTo>
                      <a:pt x="14" y="81"/>
                    </a:lnTo>
                    <a:lnTo>
                      <a:pt x="7" y="53"/>
                    </a:lnTo>
                    <a:lnTo>
                      <a:pt x="3" y="34"/>
                    </a:lnTo>
                    <a:lnTo>
                      <a:pt x="1" y="27"/>
                    </a:lnTo>
                    <a:lnTo>
                      <a:pt x="44" y="18"/>
                    </a:lnTo>
                    <a:close/>
                    <a:moveTo>
                      <a:pt x="101" y="298"/>
                    </a:moveTo>
                    <a:lnTo>
                      <a:pt x="99" y="295"/>
                    </a:lnTo>
                    <a:lnTo>
                      <a:pt x="101" y="298"/>
                    </a:lnTo>
                    <a:lnTo>
                      <a:pt x="121" y="287"/>
                    </a:lnTo>
                    <a:lnTo>
                      <a:pt x="101" y="298"/>
                    </a:lnTo>
                    <a:close/>
                    <a:moveTo>
                      <a:pt x="139" y="277"/>
                    </a:moveTo>
                    <a:lnTo>
                      <a:pt x="151" y="299"/>
                    </a:lnTo>
                    <a:lnTo>
                      <a:pt x="162" y="324"/>
                    </a:lnTo>
                    <a:lnTo>
                      <a:pt x="172" y="349"/>
                    </a:lnTo>
                    <a:lnTo>
                      <a:pt x="179" y="375"/>
                    </a:lnTo>
                    <a:lnTo>
                      <a:pt x="186" y="401"/>
                    </a:lnTo>
                    <a:lnTo>
                      <a:pt x="192" y="426"/>
                    </a:lnTo>
                    <a:lnTo>
                      <a:pt x="196" y="452"/>
                    </a:lnTo>
                    <a:lnTo>
                      <a:pt x="200" y="475"/>
                    </a:lnTo>
                    <a:lnTo>
                      <a:pt x="205" y="519"/>
                    </a:lnTo>
                    <a:lnTo>
                      <a:pt x="208" y="554"/>
                    </a:lnTo>
                    <a:lnTo>
                      <a:pt x="209" y="577"/>
                    </a:lnTo>
                    <a:lnTo>
                      <a:pt x="209" y="586"/>
                    </a:lnTo>
                    <a:lnTo>
                      <a:pt x="165" y="586"/>
                    </a:lnTo>
                    <a:lnTo>
                      <a:pt x="165" y="578"/>
                    </a:lnTo>
                    <a:lnTo>
                      <a:pt x="164" y="556"/>
                    </a:lnTo>
                    <a:lnTo>
                      <a:pt x="161" y="523"/>
                    </a:lnTo>
                    <a:lnTo>
                      <a:pt x="157" y="482"/>
                    </a:lnTo>
                    <a:lnTo>
                      <a:pt x="153" y="460"/>
                    </a:lnTo>
                    <a:lnTo>
                      <a:pt x="149" y="437"/>
                    </a:lnTo>
                    <a:lnTo>
                      <a:pt x="144" y="413"/>
                    </a:lnTo>
                    <a:lnTo>
                      <a:pt x="138" y="389"/>
                    </a:lnTo>
                    <a:lnTo>
                      <a:pt x="131" y="366"/>
                    </a:lnTo>
                    <a:lnTo>
                      <a:pt x="123" y="342"/>
                    </a:lnTo>
                    <a:lnTo>
                      <a:pt x="112" y="320"/>
                    </a:lnTo>
                    <a:lnTo>
                      <a:pt x="101" y="298"/>
                    </a:lnTo>
                    <a:lnTo>
                      <a:pt x="139" y="277"/>
                    </a:lnTo>
                    <a:close/>
                    <a:moveTo>
                      <a:pt x="209" y="586"/>
                    </a:moveTo>
                    <a:lnTo>
                      <a:pt x="209" y="590"/>
                    </a:lnTo>
                    <a:lnTo>
                      <a:pt x="209" y="594"/>
                    </a:lnTo>
                    <a:lnTo>
                      <a:pt x="208" y="597"/>
                    </a:lnTo>
                    <a:lnTo>
                      <a:pt x="207" y="600"/>
                    </a:lnTo>
                    <a:lnTo>
                      <a:pt x="203" y="603"/>
                    </a:lnTo>
                    <a:lnTo>
                      <a:pt x="199" y="605"/>
                    </a:lnTo>
                    <a:lnTo>
                      <a:pt x="194" y="607"/>
                    </a:lnTo>
                    <a:lnTo>
                      <a:pt x="187" y="607"/>
                    </a:lnTo>
                    <a:lnTo>
                      <a:pt x="180" y="607"/>
                    </a:lnTo>
                    <a:lnTo>
                      <a:pt x="174" y="605"/>
                    </a:lnTo>
                    <a:lnTo>
                      <a:pt x="171" y="603"/>
                    </a:lnTo>
                    <a:lnTo>
                      <a:pt x="168" y="600"/>
                    </a:lnTo>
                    <a:lnTo>
                      <a:pt x="167" y="597"/>
                    </a:lnTo>
                    <a:lnTo>
                      <a:pt x="166" y="594"/>
                    </a:lnTo>
                    <a:lnTo>
                      <a:pt x="165" y="590"/>
                    </a:lnTo>
                    <a:lnTo>
                      <a:pt x="165" y="586"/>
                    </a:lnTo>
                    <a:lnTo>
                      <a:pt x="209" y="586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65" name="Freeform 862">
                <a:extLst>
                  <a:ext uri="{FF2B5EF4-FFF2-40B4-BE49-F238E27FC236}">
                    <a16:creationId xmlns:a16="http://schemas.microsoft.com/office/drawing/2014/main" id="{FD398A82-8DDF-47C6-B5DE-82412D9ACA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87" y="1770"/>
                <a:ext cx="21" cy="61"/>
              </a:xfrm>
              <a:custGeom>
                <a:avLst/>
                <a:gdLst>
                  <a:gd name="T0" fmla="*/ 1 w 411"/>
                  <a:gd name="T1" fmla="*/ 0 h 1156"/>
                  <a:gd name="T2" fmla="*/ 1 w 411"/>
                  <a:gd name="T3" fmla="*/ 0 h 1156"/>
                  <a:gd name="T4" fmla="*/ 1 w 411"/>
                  <a:gd name="T5" fmla="*/ 0 h 1156"/>
                  <a:gd name="T6" fmla="*/ 1 w 411"/>
                  <a:gd name="T7" fmla="*/ 0 h 1156"/>
                  <a:gd name="T8" fmla="*/ 1 w 411"/>
                  <a:gd name="T9" fmla="*/ 0 h 1156"/>
                  <a:gd name="T10" fmla="*/ 1 w 411"/>
                  <a:gd name="T11" fmla="*/ 0 h 1156"/>
                  <a:gd name="T12" fmla="*/ 1 w 411"/>
                  <a:gd name="T13" fmla="*/ 0 h 1156"/>
                  <a:gd name="T14" fmla="*/ 1 w 411"/>
                  <a:gd name="T15" fmla="*/ 0 h 1156"/>
                  <a:gd name="T16" fmla="*/ 1 w 411"/>
                  <a:gd name="T17" fmla="*/ 0 h 1156"/>
                  <a:gd name="T18" fmla="*/ 1 w 411"/>
                  <a:gd name="T19" fmla="*/ 1 h 1156"/>
                  <a:gd name="T20" fmla="*/ 1 w 411"/>
                  <a:gd name="T21" fmla="*/ 1 h 1156"/>
                  <a:gd name="T22" fmla="*/ 1 w 411"/>
                  <a:gd name="T23" fmla="*/ 1 h 1156"/>
                  <a:gd name="T24" fmla="*/ 1 w 411"/>
                  <a:gd name="T25" fmla="*/ 1 h 1156"/>
                  <a:gd name="T26" fmla="*/ 1 w 411"/>
                  <a:gd name="T27" fmla="*/ 0 h 1156"/>
                  <a:gd name="T28" fmla="*/ 1 w 411"/>
                  <a:gd name="T29" fmla="*/ 0 h 1156"/>
                  <a:gd name="T30" fmla="*/ 1 w 411"/>
                  <a:gd name="T31" fmla="*/ 0 h 1156"/>
                  <a:gd name="T32" fmla="*/ 1 w 411"/>
                  <a:gd name="T33" fmla="*/ 0 h 1156"/>
                  <a:gd name="T34" fmla="*/ 1 w 411"/>
                  <a:gd name="T35" fmla="*/ 0 h 1156"/>
                  <a:gd name="T36" fmla="*/ 1 w 411"/>
                  <a:gd name="T37" fmla="*/ 1 h 1156"/>
                  <a:gd name="T38" fmla="*/ 1 w 411"/>
                  <a:gd name="T39" fmla="*/ 1 h 1156"/>
                  <a:gd name="T40" fmla="*/ 1 w 411"/>
                  <a:gd name="T41" fmla="*/ 1 h 1156"/>
                  <a:gd name="T42" fmla="*/ 0 w 411"/>
                  <a:gd name="T43" fmla="*/ 1 h 1156"/>
                  <a:gd name="T44" fmla="*/ 0 w 411"/>
                  <a:gd name="T45" fmla="*/ 1 h 1156"/>
                  <a:gd name="T46" fmla="*/ 1 w 411"/>
                  <a:gd name="T47" fmla="*/ 1 h 1156"/>
                  <a:gd name="T48" fmla="*/ 1 w 411"/>
                  <a:gd name="T49" fmla="*/ 1 h 1156"/>
                  <a:gd name="T50" fmla="*/ 1 w 411"/>
                  <a:gd name="T51" fmla="*/ 2 h 1156"/>
                  <a:gd name="T52" fmla="*/ 1 w 411"/>
                  <a:gd name="T53" fmla="*/ 2 h 1156"/>
                  <a:gd name="T54" fmla="*/ 1 w 411"/>
                  <a:gd name="T55" fmla="*/ 2 h 1156"/>
                  <a:gd name="T56" fmla="*/ 1 w 411"/>
                  <a:gd name="T57" fmla="*/ 2 h 1156"/>
                  <a:gd name="T58" fmla="*/ 0 w 411"/>
                  <a:gd name="T59" fmla="*/ 2 h 1156"/>
                  <a:gd name="T60" fmla="*/ 0 w 411"/>
                  <a:gd name="T61" fmla="*/ 2 h 1156"/>
                  <a:gd name="T62" fmla="*/ 0 w 411"/>
                  <a:gd name="T63" fmla="*/ 2 h 1156"/>
                  <a:gd name="T64" fmla="*/ 0 w 411"/>
                  <a:gd name="T65" fmla="*/ 2 h 1156"/>
                  <a:gd name="T66" fmla="*/ 1 w 411"/>
                  <a:gd name="T67" fmla="*/ 2 h 1156"/>
                  <a:gd name="T68" fmla="*/ 0 w 411"/>
                  <a:gd name="T69" fmla="*/ 2 h 1156"/>
                  <a:gd name="T70" fmla="*/ 0 w 411"/>
                  <a:gd name="T71" fmla="*/ 2 h 1156"/>
                  <a:gd name="T72" fmla="*/ 0 w 411"/>
                  <a:gd name="T73" fmla="*/ 3 h 1156"/>
                  <a:gd name="T74" fmla="*/ 0 w 411"/>
                  <a:gd name="T75" fmla="*/ 3 h 1156"/>
                  <a:gd name="T76" fmla="*/ 0 w 411"/>
                  <a:gd name="T77" fmla="*/ 3 h 1156"/>
                  <a:gd name="T78" fmla="*/ 0 w 411"/>
                  <a:gd name="T79" fmla="*/ 3 h 1156"/>
                  <a:gd name="T80" fmla="*/ 0 w 411"/>
                  <a:gd name="T81" fmla="*/ 3 h 1156"/>
                  <a:gd name="T82" fmla="*/ 0 w 411"/>
                  <a:gd name="T83" fmla="*/ 3 h 1156"/>
                  <a:gd name="T84" fmla="*/ 1 w 411"/>
                  <a:gd name="T85" fmla="*/ 2 h 1156"/>
                  <a:gd name="T86" fmla="*/ 0 w 411"/>
                  <a:gd name="T87" fmla="*/ 3 h 1156"/>
                  <a:gd name="T88" fmla="*/ 0 w 411"/>
                  <a:gd name="T89" fmla="*/ 3 h 1156"/>
                  <a:gd name="T90" fmla="*/ 0 w 411"/>
                  <a:gd name="T91" fmla="*/ 3 h 1156"/>
                  <a:gd name="T92" fmla="*/ 0 w 411"/>
                  <a:gd name="T93" fmla="*/ 3 h 1156"/>
                  <a:gd name="T94" fmla="*/ 0 w 411"/>
                  <a:gd name="T95" fmla="*/ 3 h 1156"/>
                  <a:gd name="T96" fmla="*/ 0 w 411"/>
                  <a:gd name="T97" fmla="*/ 3 h 115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11" h="1156">
                    <a:moveTo>
                      <a:pt x="378" y="4"/>
                    </a:moveTo>
                    <a:lnTo>
                      <a:pt x="381" y="2"/>
                    </a:lnTo>
                    <a:lnTo>
                      <a:pt x="385" y="0"/>
                    </a:lnTo>
                    <a:lnTo>
                      <a:pt x="388" y="0"/>
                    </a:lnTo>
                    <a:lnTo>
                      <a:pt x="392" y="0"/>
                    </a:lnTo>
                    <a:lnTo>
                      <a:pt x="396" y="1"/>
                    </a:lnTo>
                    <a:lnTo>
                      <a:pt x="399" y="3"/>
                    </a:lnTo>
                    <a:lnTo>
                      <a:pt x="403" y="7"/>
                    </a:lnTo>
                    <a:lnTo>
                      <a:pt x="406" y="13"/>
                    </a:lnTo>
                    <a:lnTo>
                      <a:pt x="410" y="20"/>
                    </a:lnTo>
                    <a:lnTo>
                      <a:pt x="411" y="25"/>
                    </a:lnTo>
                    <a:lnTo>
                      <a:pt x="411" y="31"/>
                    </a:lnTo>
                    <a:lnTo>
                      <a:pt x="409" y="34"/>
                    </a:lnTo>
                    <a:lnTo>
                      <a:pt x="406" y="37"/>
                    </a:lnTo>
                    <a:lnTo>
                      <a:pt x="403" y="39"/>
                    </a:lnTo>
                    <a:lnTo>
                      <a:pt x="400" y="41"/>
                    </a:lnTo>
                    <a:lnTo>
                      <a:pt x="396" y="43"/>
                    </a:lnTo>
                    <a:lnTo>
                      <a:pt x="378" y="4"/>
                    </a:lnTo>
                    <a:close/>
                    <a:moveTo>
                      <a:pt x="396" y="43"/>
                    </a:moveTo>
                    <a:lnTo>
                      <a:pt x="391" y="46"/>
                    </a:lnTo>
                    <a:lnTo>
                      <a:pt x="378" y="54"/>
                    </a:lnTo>
                    <a:lnTo>
                      <a:pt x="369" y="60"/>
                    </a:lnTo>
                    <a:lnTo>
                      <a:pt x="358" y="68"/>
                    </a:lnTo>
                    <a:lnTo>
                      <a:pt x="346" y="79"/>
                    </a:lnTo>
                    <a:lnTo>
                      <a:pt x="334" y="91"/>
                    </a:lnTo>
                    <a:lnTo>
                      <a:pt x="322" y="104"/>
                    </a:lnTo>
                    <a:lnTo>
                      <a:pt x="308" y="121"/>
                    </a:lnTo>
                    <a:lnTo>
                      <a:pt x="296" y="139"/>
                    </a:lnTo>
                    <a:lnTo>
                      <a:pt x="284" y="160"/>
                    </a:lnTo>
                    <a:lnTo>
                      <a:pt x="271" y="182"/>
                    </a:lnTo>
                    <a:lnTo>
                      <a:pt x="261" y="208"/>
                    </a:lnTo>
                    <a:lnTo>
                      <a:pt x="256" y="222"/>
                    </a:lnTo>
                    <a:lnTo>
                      <a:pt x="252" y="236"/>
                    </a:lnTo>
                    <a:lnTo>
                      <a:pt x="248" y="251"/>
                    </a:lnTo>
                    <a:lnTo>
                      <a:pt x="244" y="266"/>
                    </a:lnTo>
                    <a:lnTo>
                      <a:pt x="201" y="257"/>
                    </a:lnTo>
                    <a:lnTo>
                      <a:pt x="205" y="239"/>
                    </a:lnTo>
                    <a:lnTo>
                      <a:pt x="210" y="223"/>
                    </a:lnTo>
                    <a:lnTo>
                      <a:pt x="215" y="207"/>
                    </a:lnTo>
                    <a:lnTo>
                      <a:pt x="221" y="191"/>
                    </a:lnTo>
                    <a:lnTo>
                      <a:pt x="226" y="176"/>
                    </a:lnTo>
                    <a:lnTo>
                      <a:pt x="233" y="163"/>
                    </a:lnTo>
                    <a:lnTo>
                      <a:pt x="240" y="149"/>
                    </a:lnTo>
                    <a:lnTo>
                      <a:pt x="247" y="136"/>
                    </a:lnTo>
                    <a:lnTo>
                      <a:pt x="261" y="113"/>
                    </a:lnTo>
                    <a:lnTo>
                      <a:pt x="275" y="93"/>
                    </a:lnTo>
                    <a:lnTo>
                      <a:pt x="291" y="75"/>
                    </a:lnTo>
                    <a:lnTo>
                      <a:pt x="305" y="58"/>
                    </a:lnTo>
                    <a:lnTo>
                      <a:pt x="319" y="45"/>
                    </a:lnTo>
                    <a:lnTo>
                      <a:pt x="333" y="34"/>
                    </a:lnTo>
                    <a:lnTo>
                      <a:pt x="345" y="23"/>
                    </a:lnTo>
                    <a:lnTo>
                      <a:pt x="355" y="16"/>
                    </a:lnTo>
                    <a:lnTo>
                      <a:pt x="372" y="7"/>
                    </a:lnTo>
                    <a:lnTo>
                      <a:pt x="378" y="4"/>
                    </a:lnTo>
                    <a:lnTo>
                      <a:pt x="396" y="43"/>
                    </a:lnTo>
                    <a:close/>
                    <a:moveTo>
                      <a:pt x="244" y="266"/>
                    </a:moveTo>
                    <a:lnTo>
                      <a:pt x="238" y="297"/>
                    </a:lnTo>
                    <a:lnTo>
                      <a:pt x="233" y="327"/>
                    </a:lnTo>
                    <a:lnTo>
                      <a:pt x="231" y="359"/>
                    </a:lnTo>
                    <a:lnTo>
                      <a:pt x="229" y="392"/>
                    </a:lnTo>
                    <a:lnTo>
                      <a:pt x="228" y="425"/>
                    </a:lnTo>
                    <a:lnTo>
                      <a:pt x="228" y="458"/>
                    </a:lnTo>
                    <a:lnTo>
                      <a:pt x="228" y="492"/>
                    </a:lnTo>
                    <a:lnTo>
                      <a:pt x="228" y="526"/>
                    </a:lnTo>
                    <a:lnTo>
                      <a:pt x="184" y="526"/>
                    </a:lnTo>
                    <a:lnTo>
                      <a:pt x="184" y="491"/>
                    </a:lnTo>
                    <a:lnTo>
                      <a:pt x="184" y="456"/>
                    </a:lnTo>
                    <a:lnTo>
                      <a:pt x="184" y="423"/>
                    </a:lnTo>
                    <a:lnTo>
                      <a:pt x="185" y="389"/>
                    </a:lnTo>
                    <a:lnTo>
                      <a:pt x="187" y="355"/>
                    </a:lnTo>
                    <a:lnTo>
                      <a:pt x="190" y="321"/>
                    </a:lnTo>
                    <a:lnTo>
                      <a:pt x="195" y="288"/>
                    </a:lnTo>
                    <a:lnTo>
                      <a:pt x="201" y="257"/>
                    </a:lnTo>
                    <a:lnTo>
                      <a:pt x="244" y="266"/>
                    </a:lnTo>
                    <a:close/>
                    <a:moveTo>
                      <a:pt x="228" y="526"/>
                    </a:moveTo>
                    <a:lnTo>
                      <a:pt x="229" y="570"/>
                    </a:lnTo>
                    <a:lnTo>
                      <a:pt x="229" y="614"/>
                    </a:lnTo>
                    <a:lnTo>
                      <a:pt x="228" y="657"/>
                    </a:lnTo>
                    <a:lnTo>
                      <a:pt x="225" y="700"/>
                    </a:lnTo>
                    <a:lnTo>
                      <a:pt x="224" y="721"/>
                    </a:lnTo>
                    <a:lnTo>
                      <a:pt x="221" y="742"/>
                    </a:lnTo>
                    <a:lnTo>
                      <a:pt x="218" y="762"/>
                    </a:lnTo>
                    <a:lnTo>
                      <a:pt x="215" y="783"/>
                    </a:lnTo>
                    <a:lnTo>
                      <a:pt x="210" y="802"/>
                    </a:lnTo>
                    <a:lnTo>
                      <a:pt x="205" y="822"/>
                    </a:lnTo>
                    <a:lnTo>
                      <a:pt x="200" y="840"/>
                    </a:lnTo>
                    <a:lnTo>
                      <a:pt x="193" y="859"/>
                    </a:lnTo>
                    <a:lnTo>
                      <a:pt x="152" y="843"/>
                    </a:lnTo>
                    <a:lnTo>
                      <a:pt x="158" y="826"/>
                    </a:lnTo>
                    <a:lnTo>
                      <a:pt x="164" y="808"/>
                    </a:lnTo>
                    <a:lnTo>
                      <a:pt x="168" y="790"/>
                    </a:lnTo>
                    <a:lnTo>
                      <a:pt x="172" y="771"/>
                    </a:lnTo>
                    <a:lnTo>
                      <a:pt x="175" y="753"/>
                    </a:lnTo>
                    <a:lnTo>
                      <a:pt x="178" y="734"/>
                    </a:lnTo>
                    <a:lnTo>
                      <a:pt x="180" y="714"/>
                    </a:lnTo>
                    <a:lnTo>
                      <a:pt x="182" y="694"/>
                    </a:lnTo>
                    <a:lnTo>
                      <a:pt x="184" y="653"/>
                    </a:lnTo>
                    <a:lnTo>
                      <a:pt x="185" y="611"/>
                    </a:lnTo>
                    <a:lnTo>
                      <a:pt x="185" y="569"/>
                    </a:lnTo>
                    <a:lnTo>
                      <a:pt x="184" y="526"/>
                    </a:lnTo>
                    <a:lnTo>
                      <a:pt x="228" y="526"/>
                    </a:lnTo>
                    <a:close/>
                    <a:moveTo>
                      <a:pt x="193" y="859"/>
                    </a:moveTo>
                    <a:lnTo>
                      <a:pt x="190" y="866"/>
                    </a:lnTo>
                    <a:lnTo>
                      <a:pt x="193" y="859"/>
                    </a:lnTo>
                    <a:lnTo>
                      <a:pt x="172" y="851"/>
                    </a:lnTo>
                    <a:lnTo>
                      <a:pt x="193" y="859"/>
                    </a:lnTo>
                    <a:close/>
                    <a:moveTo>
                      <a:pt x="193" y="859"/>
                    </a:moveTo>
                    <a:lnTo>
                      <a:pt x="179" y="890"/>
                    </a:lnTo>
                    <a:lnTo>
                      <a:pt x="167" y="920"/>
                    </a:lnTo>
                    <a:lnTo>
                      <a:pt x="154" y="947"/>
                    </a:lnTo>
                    <a:lnTo>
                      <a:pt x="140" y="974"/>
                    </a:lnTo>
                    <a:lnTo>
                      <a:pt x="115" y="1023"/>
                    </a:lnTo>
                    <a:lnTo>
                      <a:pt x="92" y="1064"/>
                    </a:lnTo>
                    <a:lnTo>
                      <a:pt x="72" y="1098"/>
                    </a:lnTo>
                    <a:lnTo>
                      <a:pt x="56" y="1123"/>
                    </a:lnTo>
                    <a:lnTo>
                      <a:pt x="46" y="1140"/>
                    </a:lnTo>
                    <a:lnTo>
                      <a:pt x="42" y="1145"/>
                    </a:lnTo>
                    <a:lnTo>
                      <a:pt x="6" y="1119"/>
                    </a:lnTo>
                    <a:lnTo>
                      <a:pt x="10" y="1114"/>
                    </a:lnTo>
                    <a:lnTo>
                      <a:pt x="20" y="1099"/>
                    </a:lnTo>
                    <a:lnTo>
                      <a:pt x="35" y="1074"/>
                    </a:lnTo>
                    <a:lnTo>
                      <a:pt x="54" y="1042"/>
                    </a:lnTo>
                    <a:lnTo>
                      <a:pt x="77" y="1002"/>
                    </a:lnTo>
                    <a:lnTo>
                      <a:pt x="101" y="955"/>
                    </a:lnTo>
                    <a:lnTo>
                      <a:pt x="114" y="928"/>
                    </a:lnTo>
                    <a:lnTo>
                      <a:pt x="127" y="901"/>
                    </a:lnTo>
                    <a:lnTo>
                      <a:pt x="139" y="873"/>
                    </a:lnTo>
                    <a:lnTo>
                      <a:pt x="152" y="843"/>
                    </a:lnTo>
                    <a:lnTo>
                      <a:pt x="193" y="859"/>
                    </a:lnTo>
                    <a:close/>
                    <a:moveTo>
                      <a:pt x="42" y="1145"/>
                    </a:moveTo>
                    <a:lnTo>
                      <a:pt x="40" y="1148"/>
                    </a:lnTo>
                    <a:lnTo>
                      <a:pt x="37" y="1151"/>
                    </a:lnTo>
                    <a:lnTo>
                      <a:pt x="35" y="1154"/>
                    </a:lnTo>
                    <a:lnTo>
                      <a:pt x="32" y="1155"/>
                    </a:lnTo>
                    <a:lnTo>
                      <a:pt x="28" y="1156"/>
                    </a:lnTo>
                    <a:lnTo>
                      <a:pt x="24" y="1156"/>
                    </a:lnTo>
                    <a:lnTo>
                      <a:pt x="17" y="1154"/>
                    </a:lnTo>
                    <a:lnTo>
                      <a:pt x="11" y="1150"/>
                    </a:lnTo>
                    <a:lnTo>
                      <a:pt x="6" y="1146"/>
                    </a:lnTo>
                    <a:lnTo>
                      <a:pt x="2" y="1142"/>
                    </a:lnTo>
                    <a:lnTo>
                      <a:pt x="0" y="1138"/>
                    </a:lnTo>
                    <a:lnTo>
                      <a:pt x="0" y="1134"/>
                    </a:lnTo>
                    <a:lnTo>
                      <a:pt x="0" y="1130"/>
                    </a:lnTo>
                    <a:lnTo>
                      <a:pt x="2" y="1127"/>
                    </a:lnTo>
                    <a:lnTo>
                      <a:pt x="4" y="1123"/>
                    </a:lnTo>
                    <a:lnTo>
                      <a:pt x="6" y="1119"/>
                    </a:lnTo>
                    <a:lnTo>
                      <a:pt x="42" y="1145"/>
                    </a:lnTo>
                    <a:close/>
                  </a:path>
                </a:pathLst>
              </a:custGeom>
              <a:solidFill>
                <a:srgbClr val="7263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66" name="Freeform 863">
                <a:extLst>
                  <a:ext uri="{FF2B5EF4-FFF2-40B4-BE49-F238E27FC236}">
                    <a16:creationId xmlns:a16="http://schemas.microsoft.com/office/drawing/2014/main" id="{EED8050A-10AB-475A-87CE-84DAEEDEF26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86" y="1782"/>
                <a:ext cx="33" cy="40"/>
              </a:xfrm>
              <a:custGeom>
                <a:avLst/>
                <a:gdLst>
                  <a:gd name="T0" fmla="*/ 0 w 628"/>
                  <a:gd name="T1" fmla="*/ 0 h 768"/>
                  <a:gd name="T2" fmla="*/ 0 w 628"/>
                  <a:gd name="T3" fmla="*/ 0 h 768"/>
                  <a:gd name="T4" fmla="*/ 0 w 628"/>
                  <a:gd name="T5" fmla="*/ 0 h 768"/>
                  <a:gd name="T6" fmla="*/ 0 w 628"/>
                  <a:gd name="T7" fmla="*/ 0 h 768"/>
                  <a:gd name="T8" fmla="*/ 0 w 628"/>
                  <a:gd name="T9" fmla="*/ 0 h 768"/>
                  <a:gd name="T10" fmla="*/ 0 w 628"/>
                  <a:gd name="T11" fmla="*/ 0 h 768"/>
                  <a:gd name="T12" fmla="*/ 0 w 628"/>
                  <a:gd name="T13" fmla="*/ 0 h 768"/>
                  <a:gd name="T14" fmla="*/ 0 w 628"/>
                  <a:gd name="T15" fmla="*/ 0 h 768"/>
                  <a:gd name="T16" fmla="*/ 0 w 628"/>
                  <a:gd name="T17" fmla="*/ 0 h 768"/>
                  <a:gd name="T18" fmla="*/ 1 w 628"/>
                  <a:gd name="T19" fmla="*/ 1 h 768"/>
                  <a:gd name="T20" fmla="*/ 1 w 628"/>
                  <a:gd name="T21" fmla="*/ 1 h 768"/>
                  <a:gd name="T22" fmla="*/ 0 w 628"/>
                  <a:gd name="T23" fmla="*/ 1 h 768"/>
                  <a:gd name="T24" fmla="*/ 0 w 628"/>
                  <a:gd name="T25" fmla="*/ 0 h 768"/>
                  <a:gd name="T26" fmla="*/ 0 w 628"/>
                  <a:gd name="T27" fmla="*/ 0 h 768"/>
                  <a:gd name="T28" fmla="*/ 0 w 628"/>
                  <a:gd name="T29" fmla="*/ 0 h 768"/>
                  <a:gd name="T30" fmla="*/ 1 w 628"/>
                  <a:gd name="T31" fmla="*/ 1 h 768"/>
                  <a:gd name="T32" fmla="*/ 1 w 628"/>
                  <a:gd name="T33" fmla="*/ 1 h 768"/>
                  <a:gd name="T34" fmla="*/ 1 w 628"/>
                  <a:gd name="T35" fmla="*/ 1 h 768"/>
                  <a:gd name="T36" fmla="*/ 1 w 628"/>
                  <a:gd name="T37" fmla="*/ 1 h 768"/>
                  <a:gd name="T38" fmla="*/ 1 w 628"/>
                  <a:gd name="T39" fmla="*/ 1 h 768"/>
                  <a:gd name="T40" fmla="*/ 1 w 628"/>
                  <a:gd name="T41" fmla="*/ 1 h 768"/>
                  <a:gd name="T42" fmla="*/ 1 w 628"/>
                  <a:gd name="T43" fmla="*/ 1 h 768"/>
                  <a:gd name="T44" fmla="*/ 1 w 628"/>
                  <a:gd name="T45" fmla="*/ 1 h 768"/>
                  <a:gd name="T46" fmla="*/ 1 w 628"/>
                  <a:gd name="T47" fmla="*/ 1 h 768"/>
                  <a:gd name="T48" fmla="*/ 1 w 628"/>
                  <a:gd name="T49" fmla="*/ 1 h 768"/>
                  <a:gd name="T50" fmla="*/ 1 w 628"/>
                  <a:gd name="T51" fmla="*/ 1 h 768"/>
                  <a:gd name="T52" fmla="*/ 1 w 628"/>
                  <a:gd name="T53" fmla="*/ 1 h 768"/>
                  <a:gd name="T54" fmla="*/ 1 w 628"/>
                  <a:gd name="T55" fmla="*/ 1 h 768"/>
                  <a:gd name="T56" fmla="*/ 1 w 628"/>
                  <a:gd name="T57" fmla="*/ 1 h 768"/>
                  <a:gd name="T58" fmla="*/ 1 w 628"/>
                  <a:gd name="T59" fmla="*/ 1 h 768"/>
                  <a:gd name="T60" fmla="*/ 1 w 628"/>
                  <a:gd name="T61" fmla="*/ 1 h 768"/>
                  <a:gd name="T62" fmla="*/ 1 w 628"/>
                  <a:gd name="T63" fmla="*/ 1 h 768"/>
                  <a:gd name="T64" fmla="*/ 2 w 628"/>
                  <a:gd name="T65" fmla="*/ 2 h 768"/>
                  <a:gd name="T66" fmla="*/ 2 w 628"/>
                  <a:gd name="T67" fmla="*/ 2 h 768"/>
                  <a:gd name="T68" fmla="*/ 2 w 628"/>
                  <a:gd name="T69" fmla="*/ 2 h 768"/>
                  <a:gd name="T70" fmla="*/ 2 w 628"/>
                  <a:gd name="T71" fmla="*/ 2 h 768"/>
                  <a:gd name="T72" fmla="*/ 1 w 628"/>
                  <a:gd name="T73" fmla="*/ 1 h 768"/>
                  <a:gd name="T74" fmla="*/ 1 w 628"/>
                  <a:gd name="T75" fmla="*/ 1 h 768"/>
                  <a:gd name="T76" fmla="*/ 2 w 628"/>
                  <a:gd name="T77" fmla="*/ 2 h 768"/>
                  <a:gd name="T78" fmla="*/ 2 w 628"/>
                  <a:gd name="T79" fmla="*/ 2 h 768"/>
                  <a:gd name="T80" fmla="*/ 2 w 628"/>
                  <a:gd name="T81" fmla="*/ 2 h 768"/>
                  <a:gd name="T82" fmla="*/ 2 w 628"/>
                  <a:gd name="T83" fmla="*/ 2 h 768"/>
                  <a:gd name="T84" fmla="*/ 2 w 628"/>
                  <a:gd name="T85" fmla="*/ 2 h 768"/>
                  <a:gd name="T86" fmla="*/ 2 w 628"/>
                  <a:gd name="T87" fmla="*/ 2 h 76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628" h="768">
                    <a:moveTo>
                      <a:pt x="6" y="36"/>
                    </a:moveTo>
                    <a:lnTo>
                      <a:pt x="4" y="33"/>
                    </a:lnTo>
                    <a:lnTo>
                      <a:pt x="2" y="30"/>
                    </a:lnTo>
                    <a:lnTo>
                      <a:pt x="1" y="26"/>
                    </a:lnTo>
                    <a:lnTo>
                      <a:pt x="0" y="22"/>
                    </a:lnTo>
                    <a:lnTo>
                      <a:pt x="1" y="18"/>
                    </a:lnTo>
                    <a:lnTo>
                      <a:pt x="3" y="14"/>
                    </a:lnTo>
                    <a:lnTo>
                      <a:pt x="7" y="10"/>
                    </a:lnTo>
                    <a:lnTo>
                      <a:pt x="12" y="6"/>
                    </a:lnTo>
                    <a:lnTo>
                      <a:pt x="19" y="2"/>
                    </a:lnTo>
                    <a:lnTo>
                      <a:pt x="24" y="1"/>
                    </a:lnTo>
                    <a:lnTo>
                      <a:pt x="28" y="0"/>
                    </a:lnTo>
                    <a:lnTo>
                      <a:pt x="32" y="1"/>
                    </a:lnTo>
                    <a:lnTo>
                      <a:pt x="35" y="3"/>
                    </a:lnTo>
                    <a:lnTo>
                      <a:pt x="39" y="6"/>
                    </a:lnTo>
                    <a:lnTo>
                      <a:pt x="41" y="9"/>
                    </a:lnTo>
                    <a:lnTo>
                      <a:pt x="43" y="12"/>
                    </a:lnTo>
                    <a:lnTo>
                      <a:pt x="6" y="36"/>
                    </a:lnTo>
                    <a:close/>
                    <a:moveTo>
                      <a:pt x="43" y="12"/>
                    </a:moveTo>
                    <a:lnTo>
                      <a:pt x="48" y="20"/>
                    </a:lnTo>
                    <a:lnTo>
                      <a:pt x="60" y="40"/>
                    </a:lnTo>
                    <a:lnTo>
                      <a:pt x="81" y="69"/>
                    </a:lnTo>
                    <a:lnTo>
                      <a:pt x="106" y="104"/>
                    </a:lnTo>
                    <a:lnTo>
                      <a:pt x="120" y="123"/>
                    </a:lnTo>
                    <a:lnTo>
                      <a:pt x="136" y="141"/>
                    </a:lnTo>
                    <a:lnTo>
                      <a:pt x="151" y="161"/>
                    </a:lnTo>
                    <a:lnTo>
                      <a:pt x="168" y="178"/>
                    </a:lnTo>
                    <a:lnTo>
                      <a:pt x="185" y="195"/>
                    </a:lnTo>
                    <a:lnTo>
                      <a:pt x="201" y="212"/>
                    </a:lnTo>
                    <a:lnTo>
                      <a:pt x="218" y="225"/>
                    </a:lnTo>
                    <a:lnTo>
                      <a:pt x="234" y="237"/>
                    </a:lnTo>
                    <a:lnTo>
                      <a:pt x="211" y="274"/>
                    </a:lnTo>
                    <a:lnTo>
                      <a:pt x="192" y="261"/>
                    </a:lnTo>
                    <a:lnTo>
                      <a:pt x="174" y="246"/>
                    </a:lnTo>
                    <a:lnTo>
                      <a:pt x="156" y="229"/>
                    </a:lnTo>
                    <a:lnTo>
                      <a:pt x="138" y="211"/>
                    </a:lnTo>
                    <a:lnTo>
                      <a:pt x="120" y="191"/>
                    </a:lnTo>
                    <a:lnTo>
                      <a:pt x="104" y="172"/>
                    </a:lnTo>
                    <a:lnTo>
                      <a:pt x="88" y="151"/>
                    </a:lnTo>
                    <a:lnTo>
                      <a:pt x="72" y="132"/>
                    </a:lnTo>
                    <a:lnTo>
                      <a:pt x="46" y="95"/>
                    </a:lnTo>
                    <a:lnTo>
                      <a:pt x="24" y="64"/>
                    </a:lnTo>
                    <a:lnTo>
                      <a:pt x="11" y="44"/>
                    </a:lnTo>
                    <a:lnTo>
                      <a:pt x="6" y="36"/>
                    </a:lnTo>
                    <a:lnTo>
                      <a:pt x="43" y="12"/>
                    </a:lnTo>
                    <a:close/>
                    <a:moveTo>
                      <a:pt x="211" y="274"/>
                    </a:moveTo>
                    <a:lnTo>
                      <a:pt x="206" y="271"/>
                    </a:lnTo>
                    <a:lnTo>
                      <a:pt x="211" y="274"/>
                    </a:lnTo>
                    <a:lnTo>
                      <a:pt x="222" y="256"/>
                    </a:lnTo>
                    <a:lnTo>
                      <a:pt x="211" y="274"/>
                    </a:lnTo>
                    <a:close/>
                    <a:moveTo>
                      <a:pt x="234" y="237"/>
                    </a:moveTo>
                    <a:lnTo>
                      <a:pt x="250" y="248"/>
                    </a:lnTo>
                    <a:lnTo>
                      <a:pt x="268" y="257"/>
                    </a:lnTo>
                    <a:lnTo>
                      <a:pt x="285" y="266"/>
                    </a:lnTo>
                    <a:lnTo>
                      <a:pt x="303" y="275"/>
                    </a:lnTo>
                    <a:lnTo>
                      <a:pt x="282" y="314"/>
                    </a:lnTo>
                    <a:lnTo>
                      <a:pt x="265" y="305"/>
                    </a:lnTo>
                    <a:lnTo>
                      <a:pt x="246" y="296"/>
                    </a:lnTo>
                    <a:lnTo>
                      <a:pt x="229" y="285"/>
                    </a:lnTo>
                    <a:lnTo>
                      <a:pt x="211" y="274"/>
                    </a:lnTo>
                    <a:lnTo>
                      <a:pt x="234" y="237"/>
                    </a:lnTo>
                    <a:close/>
                    <a:moveTo>
                      <a:pt x="303" y="275"/>
                    </a:moveTo>
                    <a:lnTo>
                      <a:pt x="329" y="290"/>
                    </a:lnTo>
                    <a:lnTo>
                      <a:pt x="355" y="304"/>
                    </a:lnTo>
                    <a:lnTo>
                      <a:pt x="368" y="312"/>
                    </a:lnTo>
                    <a:lnTo>
                      <a:pt x="380" y="320"/>
                    </a:lnTo>
                    <a:lnTo>
                      <a:pt x="393" y="328"/>
                    </a:lnTo>
                    <a:lnTo>
                      <a:pt x="405" y="338"/>
                    </a:lnTo>
                    <a:lnTo>
                      <a:pt x="416" y="347"/>
                    </a:lnTo>
                    <a:lnTo>
                      <a:pt x="428" y="357"/>
                    </a:lnTo>
                    <a:lnTo>
                      <a:pt x="438" y="368"/>
                    </a:lnTo>
                    <a:lnTo>
                      <a:pt x="448" y="380"/>
                    </a:lnTo>
                    <a:lnTo>
                      <a:pt x="457" y="393"/>
                    </a:lnTo>
                    <a:lnTo>
                      <a:pt x="466" y="406"/>
                    </a:lnTo>
                    <a:lnTo>
                      <a:pt x="476" y="422"/>
                    </a:lnTo>
                    <a:lnTo>
                      <a:pt x="483" y="438"/>
                    </a:lnTo>
                    <a:lnTo>
                      <a:pt x="443" y="455"/>
                    </a:lnTo>
                    <a:lnTo>
                      <a:pt x="437" y="442"/>
                    </a:lnTo>
                    <a:lnTo>
                      <a:pt x="430" y="430"/>
                    </a:lnTo>
                    <a:lnTo>
                      <a:pt x="421" y="417"/>
                    </a:lnTo>
                    <a:lnTo>
                      <a:pt x="413" y="407"/>
                    </a:lnTo>
                    <a:lnTo>
                      <a:pt x="404" y="397"/>
                    </a:lnTo>
                    <a:lnTo>
                      <a:pt x="395" y="387"/>
                    </a:lnTo>
                    <a:lnTo>
                      <a:pt x="385" y="379"/>
                    </a:lnTo>
                    <a:lnTo>
                      <a:pt x="374" y="369"/>
                    </a:lnTo>
                    <a:lnTo>
                      <a:pt x="353" y="354"/>
                    </a:lnTo>
                    <a:lnTo>
                      <a:pt x="330" y="341"/>
                    </a:lnTo>
                    <a:lnTo>
                      <a:pt x="307" y="327"/>
                    </a:lnTo>
                    <a:lnTo>
                      <a:pt x="282" y="314"/>
                    </a:lnTo>
                    <a:lnTo>
                      <a:pt x="303" y="275"/>
                    </a:lnTo>
                    <a:close/>
                    <a:moveTo>
                      <a:pt x="483" y="438"/>
                    </a:moveTo>
                    <a:lnTo>
                      <a:pt x="485" y="442"/>
                    </a:lnTo>
                    <a:lnTo>
                      <a:pt x="483" y="438"/>
                    </a:lnTo>
                    <a:lnTo>
                      <a:pt x="463" y="446"/>
                    </a:lnTo>
                    <a:lnTo>
                      <a:pt x="483" y="438"/>
                    </a:lnTo>
                    <a:close/>
                    <a:moveTo>
                      <a:pt x="483" y="438"/>
                    </a:moveTo>
                    <a:lnTo>
                      <a:pt x="503" y="481"/>
                    </a:lnTo>
                    <a:lnTo>
                      <a:pt x="525" y="529"/>
                    </a:lnTo>
                    <a:lnTo>
                      <a:pt x="548" y="578"/>
                    </a:lnTo>
                    <a:lnTo>
                      <a:pt x="571" y="626"/>
                    </a:lnTo>
                    <a:lnTo>
                      <a:pt x="591" y="669"/>
                    </a:lnTo>
                    <a:lnTo>
                      <a:pt x="609" y="703"/>
                    </a:lnTo>
                    <a:lnTo>
                      <a:pt x="620" y="727"/>
                    </a:lnTo>
                    <a:lnTo>
                      <a:pt x="624" y="735"/>
                    </a:lnTo>
                    <a:lnTo>
                      <a:pt x="584" y="754"/>
                    </a:lnTo>
                    <a:lnTo>
                      <a:pt x="580" y="746"/>
                    </a:lnTo>
                    <a:lnTo>
                      <a:pt x="569" y="722"/>
                    </a:lnTo>
                    <a:lnTo>
                      <a:pt x="552" y="688"/>
                    </a:lnTo>
                    <a:lnTo>
                      <a:pt x="532" y="646"/>
                    </a:lnTo>
                    <a:lnTo>
                      <a:pt x="508" y="598"/>
                    </a:lnTo>
                    <a:lnTo>
                      <a:pt x="486" y="547"/>
                    </a:lnTo>
                    <a:lnTo>
                      <a:pt x="463" y="499"/>
                    </a:lnTo>
                    <a:lnTo>
                      <a:pt x="443" y="455"/>
                    </a:lnTo>
                    <a:lnTo>
                      <a:pt x="483" y="438"/>
                    </a:lnTo>
                    <a:close/>
                    <a:moveTo>
                      <a:pt x="624" y="735"/>
                    </a:moveTo>
                    <a:lnTo>
                      <a:pt x="625" y="739"/>
                    </a:lnTo>
                    <a:lnTo>
                      <a:pt x="627" y="743"/>
                    </a:lnTo>
                    <a:lnTo>
                      <a:pt x="628" y="746"/>
                    </a:lnTo>
                    <a:lnTo>
                      <a:pt x="628" y="750"/>
                    </a:lnTo>
                    <a:lnTo>
                      <a:pt x="627" y="753"/>
                    </a:lnTo>
                    <a:lnTo>
                      <a:pt x="624" y="757"/>
                    </a:lnTo>
                    <a:lnTo>
                      <a:pt x="620" y="761"/>
                    </a:lnTo>
                    <a:lnTo>
                      <a:pt x="614" y="764"/>
                    </a:lnTo>
                    <a:lnTo>
                      <a:pt x="607" y="767"/>
                    </a:lnTo>
                    <a:lnTo>
                      <a:pt x="602" y="768"/>
                    </a:lnTo>
                    <a:lnTo>
                      <a:pt x="596" y="768"/>
                    </a:lnTo>
                    <a:lnTo>
                      <a:pt x="593" y="766"/>
                    </a:lnTo>
                    <a:lnTo>
                      <a:pt x="590" y="764"/>
                    </a:lnTo>
                    <a:lnTo>
                      <a:pt x="588" y="761"/>
                    </a:lnTo>
                    <a:lnTo>
                      <a:pt x="586" y="758"/>
                    </a:lnTo>
                    <a:lnTo>
                      <a:pt x="584" y="754"/>
                    </a:lnTo>
                    <a:lnTo>
                      <a:pt x="624" y="735"/>
                    </a:lnTo>
                    <a:close/>
                  </a:path>
                </a:pathLst>
              </a:custGeom>
              <a:solidFill>
                <a:srgbClr val="7263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67" name="Freeform 864">
                <a:extLst>
                  <a:ext uri="{FF2B5EF4-FFF2-40B4-BE49-F238E27FC236}">
                    <a16:creationId xmlns:a16="http://schemas.microsoft.com/office/drawing/2014/main" id="{3FEE5E26-3699-4392-984C-68D01F90B3F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28" y="1708"/>
                <a:ext cx="24" cy="39"/>
              </a:xfrm>
              <a:custGeom>
                <a:avLst/>
                <a:gdLst>
                  <a:gd name="T0" fmla="*/ 0 w 454"/>
                  <a:gd name="T1" fmla="*/ 0 h 726"/>
                  <a:gd name="T2" fmla="*/ 0 w 454"/>
                  <a:gd name="T3" fmla="*/ 0 h 726"/>
                  <a:gd name="T4" fmla="*/ 0 w 454"/>
                  <a:gd name="T5" fmla="*/ 0 h 726"/>
                  <a:gd name="T6" fmla="*/ 0 w 454"/>
                  <a:gd name="T7" fmla="*/ 0 h 726"/>
                  <a:gd name="T8" fmla="*/ 0 w 454"/>
                  <a:gd name="T9" fmla="*/ 0 h 726"/>
                  <a:gd name="T10" fmla="*/ 0 w 454"/>
                  <a:gd name="T11" fmla="*/ 0 h 726"/>
                  <a:gd name="T12" fmla="*/ 0 w 454"/>
                  <a:gd name="T13" fmla="*/ 0 h 726"/>
                  <a:gd name="T14" fmla="*/ 0 w 454"/>
                  <a:gd name="T15" fmla="*/ 0 h 726"/>
                  <a:gd name="T16" fmla="*/ 0 w 454"/>
                  <a:gd name="T17" fmla="*/ 0 h 726"/>
                  <a:gd name="T18" fmla="*/ 0 w 454"/>
                  <a:gd name="T19" fmla="*/ 0 h 726"/>
                  <a:gd name="T20" fmla="*/ 0 w 454"/>
                  <a:gd name="T21" fmla="*/ 0 h 726"/>
                  <a:gd name="T22" fmla="*/ 0 w 454"/>
                  <a:gd name="T23" fmla="*/ 0 h 726"/>
                  <a:gd name="T24" fmla="*/ 0 w 454"/>
                  <a:gd name="T25" fmla="*/ 0 h 726"/>
                  <a:gd name="T26" fmla="*/ 0 w 454"/>
                  <a:gd name="T27" fmla="*/ 0 h 726"/>
                  <a:gd name="T28" fmla="*/ 1 w 454"/>
                  <a:gd name="T29" fmla="*/ 1 h 726"/>
                  <a:gd name="T30" fmla="*/ 1 w 454"/>
                  <a:gd name="T31" fmla="*/ 1 h 726"/>
                  <a:gd name="T32" fmla="*/ 1 w 454"/>
                  <a:gd name="T33" fmla="*/ 1 h 726"/>
                  <a:gd name="T34" fmla="*/ 1 w 454"/>
                  <a:gd name="T35" fmla="*/ 1 h 726"/>
                  <a:gd name="T36" fmla="*/ 1 w 454"/>
                  <a:gd name="T37" fmla="*/ 1 h 726"/>
                  <a:gd name="T38" fmla="*/ 1 w 454"/>
                  <a:gd name="T39" fmla="*/ 1 h 726"/>
                  <a:gd name="T40" fmla="*/ 0 w 454"/>
                  <a:gd name="T41" fmla="*/ 1 h 726"/>
                  <a:gd name="T42" fmla="*/ 0 w 454"/>
                  <a:gd name="T43" fmla="*/ 0 h 726"/>
                  <a:gd name="T44" fmla="*/ 0 w 454"/>
                  <a:gd name="T45" fmla="*/ 0 h 726"/>
                  <a:gd name="T46" fmla="*/ 0 w 454"/>
                  <a:gd name="T47" fmla="*/ 0 h 726"/>
                  <a:gd name="T48" fmla="*/ 0 w 454"/>
                  <a:gd name="T49" fmla="*/ 0 h 726"/>
                  <a:gd name="T50" fmla="*/ 0 w 454"/>
                  <a:gd name="T51" fmla="*/ 0 h 726"/>
                  <a:gd name="T52" fmla="*/ 1 w 454"/>
                  <a:gd name="T53" fmla="*/ 1 h 726"/>
                  <a:gd name="T54" fmla="*/ 1 w 454"/>
                  <a:gd name="T55" fmla="*/ 1 h 726"/>
                  <a:gd name="T56" fmla="*/ 1 w 454"/>
                  <a:gd name="T57" fmla="*/ 1 h 726"/>
                  <a:gd name="T58" fmla="*/ 1 w 454"/>
                  <a:gd name="T59" fmla="*/ 1 h 726"/>
                  <a:gd name="T60" fmla="*/ 1 w 454"/>
                  <a:gd name="T61" fmla="*/ 1 h 726"/>
                  <a:gd name="T62" fmla="*/ 1 w 454"/>
                  <a:gd name="T63" fmla="*/ 1 h 726"/>
                  <a:gd name="T64" fmla="*/ 1 w 454"/>
                  <a:gd name="T65" fmla="*/ 1 h 726"/>
                  <a:gd name="T66" fmla="*/ 1 w 454"/>
                  <a:gd name="T67" fmla="*/ 1 h 726"/>
                  <a:gd name="T68" fmla="*/ 1 w 454"/>
                  <a:gd name="T69" fmla="*/ 1 h 726"/>
                  <a:gd name="T70" fmla="*/ 1 w 454"/>
                  <a:gd name="T71" fmla="*/ 1 h 726"/>
                  <a:gd name="T72" fmla="*/ 1 w 454"/>
                  <a:gd name="T73" fmla="*/ 1 h 726"/>
                  <a:gd name="T74" fmla="*/ 1 w 454"/>
                  <a:gd name="T75" fmla="*/ 2 h 726"/>
                  <a:gd name="T76" fmla="*/ 1 w 454"/>
                  <a:gd name="T77" fmla="*/ 2 h 726"/>
                  <a:gd name="T78" fmla="*/ 1 w 454"/>
                  <a:gd name="T79" fmla="*/ 2 h 726"/>
                  <a:gd name="T80" fmla="*/ 1 w 454"/>
                  <a:gd name="T81" fmla="*/ 2 h 726"/>
                  <a:gd name="T82" fmla="*/ 1 w 454"/>
                  <a:gd name="T83" fmla="*/ 2 h 726"/>
                  <a:gd name="T84" fmla="*/ 1 w 454"/>
                  <a:gd name="T85" fmla="*/ 2 h 726"/>
                  <a:gd name="T86" fmla="*/ 1 w 454"/>
                  <a:gd name="T87" fmla="*/ 2 h 726"/>
                  <a:gd name="T88" fmla="*/ 1 w 454"/>
                  <a:gd name="T89" fmla="*/ 1 h 726"/>
                  <a:gd name="T90" fmla="*/ 1 w 454"/>
                  <a:gd name="T91" fmla="*/ 2 h 726"/>
                  <a:gd name="T92" fmla="*/ 1 w 454"/>
                  <a:gd name="T93" fmla="*/ 2 h 726"/>
                  <a:gd name="T94" fmla="*/ 1 w 454"/>
                  <a:gd name="T95" fmla="*/ 2 h 726"/>
                  <a:gd name="T96" fmla="*/ 1 w 454"/>
                  <a:gd name="T97" fmla="*/ 2 h 726"/>
                  <a:gd name="T98" fmla="*/ 1 w 454"/>
                  <a:gd name="T99" fmla="*/ 2 h 726"/>
                  <a:gd name="T100" fmla="*/ 1 w 454"/>
                  <a:gd name="T101" fmla="*/ 2 h 726"/>
                  <a:gd name="T102" fmla="*/ 1 w 454"/>
                  <a:gd name="T103" fmla="*/ 2 h 726"/>
                  <a:gd name="T104" fmla="*/ 1 w 454"/>
                  <a:gd name="T105" fmla="*/ 2 h 726"/>
                  <a:gd name="T106" fmla="*/ 1 w 454"/>
                  <a:gd name="T107" fmla="*/ 2 h 72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454" h="726">
                    <a:moveTo>
                      <a:pt x="12" y="43"/>
                    </a:moveTo>
                    <a:lnTo>
                      <a:pt x="9" y="41"/>
                    </a:lnTo>
                    <a:lnTo>
                      <a:pt x="6" y="38"/>
                    </a:lnTo>
                    <a:lnTo>
                      <a:pt x="3" y="36"/>
                    </a:lnTo>
                    <a:lnTo>
                      <a:pt x="1" y="33"/>
                    </a:lnTo>
                    <a:lnTo>
                      <a:pt x="0" y="29"/>
                    </a:lnTo>
                    <a:lnTo>
                      <a:pt x="1" y="25"/>
                    </a:lnTo>
                    <a:lnTo>
                      <a:pt x="2" y="20"/>
                    </a:lnTo>
                    <a:lnTo>
                      <a:pt x="6" y="13"/>
                    </a:lnTo>
                    <a:lnTo>
                      <a:pt x="10" y="8"/>
                    </a:lnTo>
                    <a:lnTo>
                      <a:pt x="14" y="3"/>
                    </a:lnTo>
                    <a:lnTo>
                      <a:pt x="18" y="1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29" y="2"/>
                    </a:lnTo>
                    <a:lnTo>
                      <a:pt x="33" y="4"/>
                    </a:lnTo>
                    <a:lnTo>
                      <a:pt x="36" y="6"/>
                    </a:lnTo>
                    <a:lnTo>
                      <a:pt x="12" y="43"/>
                    </a:lnTo>
                    <a:close/>
                    <a:moveTo>
                      <a:pt x="36" y="6"/>
                    </a:moveTo>
                    <a:lnTo>
                      <a:pt x="43" y="12"/>
                    </a:lnTo>
                    <a:lnTo>
                      <a:pt x="62" y="25"/>
                    </a:lnTo>
                    <a:lnTo>
                      <a:pt x="76" y="35"/>
                    </a:lnTo>
                    <a:lnTo>
                      <a:pt x="90" y="47"/>
                    </a:lnTo>
                    <a:lnTo>
                      <a:pt x="106" y="62"/>
                    </a:lnTo>
                    <a:lnTo>
                      <a:pt x="124" y="78"/>
                    </a:lnTo>
                    <a:lnTo>
                      <a:pt x="141" y="97"/>
                    </a:lnTo>
                    <a:lnTo>
                      <a:pt x="160" y="117"/>
                    </a:lnTo>
                    <a:lnTo>
                      <a:pt x="177" y="138"/>
                    </a:lnTo>
                    <a:lnTo>
                      <a:pt x="194" y="162"/>
                    </a:lnTo>
                    <a:lnTo>
                      <a:pt x="211" y="188"/>
                    </a:lnTo>
                    <a:lnTo>
                      <a:pt x="226" y="214"/>
                    </a:lnTo>
                    <a:lnTo>
                      <a:pt x="233" y="229"/>
                    </a:lnTo>
                    <a:lnTo>
                      <a:pt x="239" y="243"/>
                    </a:lnTo>
                    <a:lnTo>
                      <a:pt x="245" y="258"/>
                    </a:lnTo>
                    <a:lnTo>
                      <a:pt x="251" y="274"/>
                    </a:lnTo>
                    <a:lnTo>
                      <a:pt x="209" y="287"/>
                    </a:lnTo>
                    <a:lnTo>
                      <a:pt x="204" y="273"/>
                    </a:lnTo>
                    <a:lnTo>
                      <a:pt x="199" y="259"/>
                    </a:lnTo>
                    <a:lnTo>
                      <a:pt x="192" y="246"/>
                    </a:lnTo>
                    <a:lnTo>
                      <a:pt x="186" y="234"/>
                    </a:lnTo>
                    <a:lnTo>
                      <a:pt x="173" y="209"/>
                    </a:lnTo>
                    <a:lnTo>
                      <a:pt x="158" y="186"/>
                    </a:lnTo>
                    <a:lnTo>
                      <a:pt x="142" y="164"/>
                    </a:lnTo>
                    <a:lnTo>
                      <a:pt x="126" y="144"/>
                    </a:lnTo>
                    <a:lnTo>
                      <a:pt x="109" y="125"/>
                    </a:lnTo>
                    <a:lnTo>
                      <a:pt x="93" y="109"/>
                    </a:lnTo>
                    <a:lnTo>
                      <a:pt x="77" y="94"/>
                    </a:lnTo>
                    <a:lnTo>
                      <a:pt x="62" y="81"/>
                    </a:lnTo>
                    <a:lnTo>
                      <a:pt x="48" y="70"/>
                    </a:lnTo>
                    <a:lnTo>
                      <a:pt x="37" y="61"/>
                    </a:lnTo>
                    <a:lnTo>
                      <a:pt x="19" y="47"/>
                    </a:lnTo>
                    <a:lnTo>
                      <a:pt x="12" y="43"/>
                    </a:lnTo>
                    <a:lnTo>
                      <a:pt x="36" y="6"/>
                    </a:lnTo>
                    <a:close/>
                    <a:moveTo>
                      <a:pt x="251" y="274"/>
                    </a:moveTo>
                    <a:lnTo>
                      <a:pt x="258" y="296"/>
                    </a:lnTo>
                    <a:lnTo>
                      <a:pt x="266" y="320"/>
                    </a:lnTo>
                    <a:lnTo>
                      <a:pt x="275" y="344"/>
                    </a:lnTo>
                    <a:lnTo>
                      <a:pt x="286" y="369"/>
                    </a:lnTo>
                    <a:lnTo>
                      <a:pt x="296" y="393"/>
                    </a:lnTo>
                    <a:lnTo>
                      <a:pt x="307" y="418"/>
                    </a:lnTo>
                    <a:lnTo>
                      <a:pt x="318" y="442"/>
                    </a:lnTo>
                    <a:lnTo>
                      <a:pt x="330" y="467"/>
                    </a:lnTo>
                    <a:lnTo>
                      <a:pt x="291" y="485"/>
                    </a:lnTo>
                    <a:lnTo>
                      <a:pt x="278" y="461"/>
                    </a:lnTo>
                    <a:lnTo>
                      <a:pt x="267" y="435"/>
                    </a:lnTo>
                    <a:lnTo>
                      <a:pt x="256" y="410"/>
                    </a:lnTo>
                    <a:lnTo>
                      <a:pt x="245" y="384"/>
                    </a:lnTo>
                    <a:lnTo>
                      <a:pt x="234" y="358"/>
                    </a:lnTo>
                    <a:lnTo>
                      <a:pt x="225" y="334"/>
                    </a:lnTo>
                    <a:lnTo>
                      <a:pt x="216" y="310"/>
                    </a:lnTo>
                    <a:lnTo>
                      <a:pt x="209" y="287"/>
                    </a:lnTo>
                    <a:lnTo>
                      <a:pt x="251" y="274"/>
                    </a:lnTo>
                    <a:close/>
                    <a:moveTo>
                      <a:pt x="330" y="467"/>
                    </a:moveTo>
                    <a:lnTo>
                      <a:pt x="348" y="506"/>
                    </a:lnTo>
                    <a:lnTo>
                      <a:pt x="367" y="543"/>
                    </a:lnTo>
                    <a:lnTo>
                      <a:pt x="385" y="577"/>
                    </a:lnTo>
                    <a:lnTo>
                      <a:pt x="401" y="609"/>
                    </a:lnTo>
                    <a:lnTo>
                      <a:pt x="417" y="637"/>
                    </a:lnTo>
                    <a:lnTo>
                      <a:pt x="430" y="660"/>
                    </a:lnTo>
                    <a:lnTo>
                      <a:pt x="440" y="678"/>
                    </a:lnTo>
                    <a:lnTo>
                      <a:pt x="448" y="690"/>
                    </a:lnTo>
                    <a:lnTo>
                      <a:pt x="411" y="715"/>
                    </a:lnTo>
                    <a:lnTo>
                      <a:pt x="403" y="701"/>
                    </a:lnTo>
                    <a:lnTo>
                      <a:pt x="393" y="683"/>
                    </a:lnTo>
                    <a:lnTo>
                      <a:pt x="380" y="659"/>
                    </a:lnTo>
                    <a:lnTo>
                      <a:pt x="363" y="631"/>
                    </a:lnTo>
                    <a:lnTo>
                      <a:pt x="347" y="598"/>
                    </a:lnTo>
                    <a:lnTo>
                      <a:pt x="329" y="563"/>
                    </a:lnTo>
                    <a:lnTo>
                      <a:pt x="309" y="525"/>
                    </a:lnTo>
                    <a:lnTo>
                      <a:pt x="291" y="485"/>
                    </a:lnTo>
                    <a:lnTo>
                      <a:pt x="330" y="467"/>
                    </a:lnTo>
                    <a:close/>
                    <a:moveTo>
                      <a:pt x="448" y="690"/>
                    </a:moveTo>
                    <a:lnTo>
                      <a:pt x="450" y="694"/>
                    </a:lnTo>
                    <a:lnTo>
                      <a:pt x="452" y="697"/>
                    </a:lnTo>
                    <a:lnTo>
                      <a:pt x="453" y="701"/>
                    </a:lnTo>
                    <a:lnTo>
                      <a:pt x="454" y="704"/>
                    </a:lnTo>
                    <a:lnTo>
                      <a:pt x="453" y="708"/>
                    </a:lnTo>
                    <a:lnTo>
                      <a:pt x="451" y="713"/>
                    </a:lnTo>
                    <a:lnTo>
                      <a:pt x="447" y="717"/>
                    </a:lnTo>
                    <a:lnTo>
                      <a:pt x="442" y="721"/>
                    </a:lnTo>
                    <a:lnTo>
                      <a:pt x="435" y="724"/>
                    </a:lnTo>
                    <a:lnTo>
                      <a:pt x="430" y="726"/>
                    </a:lnTo>
                    <a:lnTo>
                      <a:pt x="426" y="726"/>
                    </a:lnTo>
                    <a:lnTo>
                      <a:pt x="422" y="725"/>
                    </a:lnTo>
                    <a:lnTo>
                      <a:pt x="419" y="724"/>
                    </a:lnTo>
                    <a:lnTo>
                      <a:pt x="417" y="721"/>
                    </a:lnTo>
                    <a:lnTo>
                      <a:pt x="413" y="718"/>
                    </a:lnTo>
                    <a:lnTo>
                      <a:pt x="411" y="715"/>
                    </a:lnTo>
                    <a:lnTo>
                      <a:pt x="448" y="690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68" name="Freeform 865">
                <a:extLst>
                  <a:ext uri="{FF2B5EF4-FFF2-40B4-BE49-F238E27FC236}">
                    <a16:creationId xmlns:a16="http://schemas.microsoft.com/office/drawing/2014/main" id="{1732EF3F-6347-4D61-9EF4-30720B1361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33" y="1763"/>
                <a:ext cx="13" cy="34"/>
              </a:xfrm>
              <a:custGeom>
                <a:avLst/>
                <a:gdLst>
                  <a:gd name="T0" fmla="*/ 0 w 251"/>
                  <a:gd name="T1" fmla="*/ 0 h 656"/>
                  <a:gd name="T2" fmla="*/ 0 w 251"/>
                  <a:gd name="T3" fmla="*/ 0 h 656"/>
                  <a:gd name="T4" fmla="*/ 0 w 251"/>
                  <a:gd name="T5" fmla="*/ 0 h 656"/>
                  <a:gd name="T6" fmla="*/ 0 w 251"/>
                  <a:gd name="T7" fmla="*/ 0 h 656"/>
                  <a:gd name="T8" fmla="*/ 0 w 251"/>
                  <a:gd name="T9" fmla="*/ 0 h 656"/>
                  <a:gd name="T10" fmla="*/ 0 w 251"/>
                  <a:gd name="T11" fmla="*/ 0 h 656"/>
                  <a:gd name="T12" fmla="*/ 0 w 251"/>
                  <a:gd name="T13" fmla="*/ 0 h 656"/>
                  <a:gd name="T14" fmla="*/ 0 w 251"/>
                  <a:gd name="T15" fmla="*/ 0 h 656"/>
                  <a:gd name="T16" fmla="*/ 0 w 251"/>
                  <a:gd name="T17" fmla="*/ 0 h 656"/>
                  <a:gd name="T18" fmla="*/ 0 w 251"/>
                  <a:gd name="T19" fmla="*/ 0 h 656"/>
                  <a:gd name="T20" fmla="*/ 0 w 251"/>
                  <a:gd name="T21" fmla="*/ 0 h 656"/>
                  <a:gd name="T22" fmla="*/ 0 w 251"/>
                  <a:gd name="T23" fmla="*/ 1 h 656"/>
                  <a:gd name="T24" fmla="*/ 0 w 251"/>
                  <a:gd name="T25" fmla="*/ 1 h 656"/>
                  <a:gd name="T26" fmla="*/ 1 w 251"/>
                  <a:gd name="T27" fmla="*/ 1 h 656"/>
                  <a:gd name="T28" fmla="*/ 1 w 251"/>
                  <a:gd name="T29" fmla="*/ 1 h 656"/>
                  <a:gd name="T30" fmla="*/ 1 w 251"/>
                  <a:gd name="T31" fmla="*/ 1 h 656"/>
                  <a:gd name="T32" fmla="*/ 1 w 251"/>
                  <a:gd name="T33" fmla="*/ 2 h 656"/>
                  <a:gd name="T34" fmla="*/ 1 w 251"/>
                  <a:gd name="T35" fmla="*/ 2 h 656"/>
                  <a:gd name="T36" fmla="*/ 1 w 251"/>
                  <a:gd name="T37" fmla="*/ 2 h 656"/>
                  <a:gd name="T38" fmla="*/ 1 w 251"/>
                  <a:gd name="T39" fmla="*/ 2 h 656"/>
                  <a:gd name="T40" fmla="*/ 1 w 251"/>
                  <a:gd name="T41" fmla="*/ 2 h 656"/>
                  <a:gd name="T42" fmla="*/ 1 w 251"/>
                  <a:gd name="T43" fmla="*/ 1 h 656"/>
                  <a:gd name="T44" fmla="*/ 0 w 251"/>
                  <a:gd name="T45" fmla="*/ 1 h 656"/>
                  <a:gd name="T46" fmla="*/ 0 w 251"/>
                  <a:gd name="T47" fmla="*/ 1 h 656"/>
                  <a:gd name="T48" fmla="*/ 0 w 251"/>
                  <a:gd name="T49" fmla="*/ 1 h 656"/>
                  <a:gd name="T50" fmla="*/ 0 w 251"/>
                  <a:gd name="T51" fmla="*/ 0 h 656"/>
                  <a:gd name="T52" fmla="*/ 0 w 251"/>
                  <a:gd name="T53" fmla="*/ 0 h 656"/>
                  <a:gd name="T54" fmla="*/ 0 w 251"/>
                  <a:gd name="T55" fmla="*/ 0 h 656"/>
                  <a:gd name="T56" fmla="*/ 1 w 251"/>
                  <a:gd name="T57" fmla="*/ 2 h 656"/>
                  <a:gd name="T58" fmla="*/ 1 w 251"/>
                  <a:gd name="T59" fmla="*/ 2 h 656"/>
                  <a:gd name="T60" fmla="*/ 1 w 251"/>
                  <a:gd name="T61" fmla="*/ 2 h 656"/>
                  <a:gd name="T62" fmla="*/ 1 w 251"/>
                  <a:gd name="T63" fmla="*/ 2 h 656"/>
                  <a:gd name="T64" fmla="*/ 1 w 251"/>
                  <a:gd name="T65" fmla="*/ 2 h 656"/>
                  <a:gd name="T66" fmla="*/ 1 w 251"/>
                  <a:gd name="T67" fmla="*/ 2 h 656"/>
                  <a:gd name="T68" fmla="*/ 1 w 251"/>
                  <a:gd name="T69" fmla="*/ 2 h 656"/>
                  <a:gd name="T70" fmla="*/ 1 w 251"/>
                  <a:gd name="T71" fmla="*/ 2 h 656"/>
                  <a:gd name="T72" fmla="*/ 1 w 251"/>
                  <a:gd name="T73" fmla="*/ 2 h 65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51" h="656">
                    <a:moveTo>
                      <a:pt x="4" y="33"/>
                    </a:moveTo>
                    <a:lnTo>
                      <a:pt x="2" y="29"/>
                    </a:lnTo>
                    <a:lnTo>
                      <a:pt x="1" y="26"/>
                    </a:lnTo>
                    <a:lnTo>
                      <a:pt x="0" y="22"/>
                    </a:lnTo>
                    <a:lnTo>
                      <a:pt x="0" y="18"/>
                    </a:lnTo>
                    <a:lnTo>
                      <a:pt x="1" y="15"/>
                    </a:lnTo>
                    <a:lnTo>
                      <a:pt x="3" y="11"/>
                    </a:lnTo>
                    <a:lnTo>
                      <a:pt x="8" y="8"/>
                    </a:lnTo>
                    <a:lnTo>
                      <a:pt x="14" y="4"/>
                    </a:lnTo>
                    <a:lnTo>
                      <a:pt x="21" y="1"/>
                    </a:lnTo>
                    <a:lnTo>
                      <a:pt x="27" y="0"/>
                    </a:lnTo>
                    <a:lnTo>
                      <a:pt x="31" y="0"/>
                    </a:lnTo>
                    <a:lnTo>
                      <a:pt x="34" y="2"/>
                    </a:lnTo>
                    <a:lnTo>
                      <a:pt x="37" y="4"/>
                    </a:lnTo>
                    <a:lnTo>
                      <a:pt x="40" y="7"/>
                    </a:lnTo>
                    <a:lnTo>
                      <a:pt x="42" y="10"/>
                    </a:lnTo>
                    <a:lnTo>
                      <a:pt x="43" y="14"/>
                    </a:lnTo>
                    <a:lnTo>
                      <a:pt x="4" y="33"/>
                    </a:lnTo>
                    <a:close/>
                    <a:moveTo>
                      <a:pt x="43" y="14"/>
                    </a:moveTo>
                    <a:lnTo>
                      <a:pt x="53" y="33"/>
                    </a:lnTo>
                    <a:lnTo>
                      <a:pt x="78" y="86"/>
                    </a:lnTo>
                    <a:lnTo>
                      <a:pt x="94" y="120"/>
                    </a:lnTo>
                    <a:lnTo>
                      <a:pt x="112" y="161"/>
                    </a:lnTo>
                    <a:lnTo>
                      <a:pt x="131" y="206"/>
                    </a:lnTo>
                    <a:lnTo>
                      <a:pt x="152" y="254"/>
                    </a:lnTo>
                    <a:lnTo>
                      <a:pt x="171" y="306"/>
                    </a:lnTo>
                    <a:lnTo>
                      <a:pt x="189" y="357"/>
                    </a:lnTo>
                    <a:lnTo>
                      <a:pt x="207" y="409"/>
                    </a:lnTo>
                    <a:lnTo>
                      <a:pt x="222" y="459"/>
                    </a:lnTo>
                    <a:lnTo>
                      <a:pt x="229" y="485"/>
                    </a:lnTo>
                    <a:lnTo>
                      <a:pt x="236" y="508"/>
                    </a:lnTo>
                    <a:lnTo>
                      <a:pt x="241" y="532"/>
                    </a:lnTo>
                    <a:lnTo>
                      <a:pt x="245" y="555"/>
                    </a:lnTo>
                    <a:lnTo>
                      <a:pt x="248" y="577"/>
                    </a:lnTo>
                    <a:lnTo>
                      <a:pt x="250" y="597"/>
                    </a:lnTo>
                    <a:lnTo>
                      <a:pt x="251" y="617"/>
                    </a:lnTo>
                    <a:lnTo>
                      <a:pt x="251" y="635"/>
                    </a:lnTo>
                    <a:lnTo>
                      <a:pt x="207" y="633"/>
                    </a:lnTo>
                    <a:lnTo>
                      <a:pt x="207" y="616"/>
                    </a:lnTo>
                    <a:lnTo>
                      <a:pt x="206" y="597"/>
                    </a:lnTo>
                    <a:lnTo>
                      <a:pt x="204" y="578"/>
                    </a:lnTo>
                    <a:lnTo>
                      <a:pt x="201" y="556"/>
                    </a:lnTo>
                    <a:lnTo>
                      <a:pt x="197" y="535"/>
                    </a:lnTo>
                    <a:lnTo>
                      <a:pt x="192" y="512"/>
                    </a:lnTo>
                    <a:lnTo>
                      <a:pt x="186" y="489"/>
                    </a:lnTo>
                    <a:lnTo>
                      <a:pt x="179" y="465"/>
                    </a:lnTo>
                    <a:lnTo>
                      <a:pt x="164" y="416"/>
                    </a:lnTo>
                    <a:lnTo>
                      <a:pt x="147" y="366"/>
                    </a:lnTo>
                    <a:lnTo>
                      <a:pt x="129" y="317"/>
                    </a:lnTo>
                    <a:lnTo>
                      <a:pt x="110" y="268"/>
                    </a:lnTo>
                    <a:lnTo>
                      <a:pt x="90" y="221"/>
                    </a:lnTo>
                    <a:lnTo>
                      <a:pt x="71" y="177"/>
                    </a:lnTo>
                    <a:lnTo>
                      <a:pt x="53" y="138"/>
                    </a:lnTo>
                    <a:lnTo>
                      <a:pt x="37" y="103"/>
                    </a:lnTo>
                    <a:lnTo>
                      <a:pt x="13" y="52"/>
                    </a:lnTo>
                    <a:lnTo>
                      <a:pt x="4" y="33"/>
                    </a:lnTo>
                    <a:lnTo>
                      <a:pt x="43" y="14"/>
                    </a:lnTo>
                    <a:close/>
                    <a:moveTo>
                      <a:pt x="251" y="635"/>
                    </a:moveTo>
                    <a:lnTo>
                      <a:pt x="251" y="639"/>
                    </a:lnTo>
                    <a:lnTo>
                      <a:pt x="250" y="643"/>
                    </a:lnTo>
                    <a:lnTo>
                      <a:pt x="249" y="646"/>
                    </a:lnTo>
                    <a:lnTo>
                      <a:pt x="248" y="651"/>
                    </a:lnTo>
                    <a:lnTo>
                      <a:pt x="245" y="653"/>
                    </a:lnTo>
                    <a:lnTo>
                      <a:pt x="241" y="655"/>
                    </a:lnTo>
                    <a:lnTo>
                      <a:pt x="236" y="656"/>
                    </a:lnTo>
                    <a:lnTo>
                      <a:pt x="227" y="656"/>
                    </a:lnTo>
                    <a:lnTo>
                      <a:pt x="220" y="656"/>
                    </a:lnTo>
                    <a:lnTo>
                      <a:pt x="215" y="654"/>
                    </a:lnTo>
                    <a:lnTo>
                      <a:pt x="212" y="652"/>
                    </a:lnTo>
                    <a:lnTo>
                      <a:pt x="209" y="648"/>
                    </a:lnTo>
                    <a:lnTo>
                      <a:pt x="208" y="644"/>
                    </a:lnTo>
                    <a:lnTo>
                      <a:pt x="207" y="641"/>
                    </a:lnTo>
                    <a:lnTo>
                      <a:pt x="207" y="637"/>
                    </a:lnTo>
                    <a:lnTo>
                      <a:pt x="207" y="633"/>
                    </a:lnTo>
                    <a:lnTo>
                      <a:pt x="251" y="635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69" name="Freeform 866">
                <a:extLst>
                  <a:ext uri="{FF2B5EF4-FFF2-40B4-BE49-F238E27FC236}">
                    <a16:creationId xmlns:a16="http://schemas.microsoft.com/office/drawing/2014/main" id="{CEC098B9-1772-488F-B794-879CE7E5B9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19" y="1732"/>
                <a:ext cx="29" cy="28"/>
              </a:xfrm>
              <a:custGeom>
                <a:avLst/>
                <a:gdLst>
                  <a:gd name="T0" fmla="*/ 0 w 544"/>
                  <a:gd name="T1" fmla="*/ 0 h 533"/>
                  <a:gd name="T2" fmla="*/ 0 w 544"/>
                  <a:gd name="T3" fmla="*/ 0 h 533"/>
                  <a:gd name="T4" fmla="*/ 0 w 544"/>
                  <a:gd name="T5" fmla="*/ 0 h 533"/>
                  <a:gd name="T6" fmla="*/ 0 w 544"/>
                  <a:gd name="T7" fmla="*/ 0 h 533"/>
                  <a:gd name="T8" fmla="*/ 0 w 544"/>
                  <a:gd name="T9" fmla="*/ 0 h 533"/>
                  <a:gd name="T10" fmla="*/ 0 w 544"/>
                  <a:gd name="T11" fmla="*/ 0 h 533"/>
                  <a:gd name="T12" fmla="*/ 0 w 544"/>
                  <a:gd name="T13" fmla="*/ 0 h 533"/>
                  <a:gd name="T14" fmla="*/ 0 w 544"/>
                  <a:gd name="T15" fmla="*/ 0 h 533"/>
                  <a:gd name="T16" fmla="*/ 0 w 544"/>
                  <a:gd name="T17" fmla="*/ 0 h 533"/>
                  <a:gd name="T18" fmla="*/ 0 w 544"/>
                  <a:gd name="T19" fmla="*/ 0 h 533"/>
                  <a:gd name="T20" fmla="*/ 0 w 544"/>
                  <a:gd name="T21" fmla="*/ 0 h 533"/>
                  <a:gd name="T22" fmla="*/ 0 w 544"/>
                  <a:gd name="T23" fmla="*/ 0 h 533"/>
                  <a:gd name="T24" fmla="*/ 0 w 544"/>
                  <a:gd name="T25" fmla="*/ 0 h 533"/>
                  <a:gd name="T26" fmla="*/ 0 w 544"/>
                  <a:gd name="T27" fmla="*/ 0 h 533"/>
                  <a:gd name="T28" fmla="*/ 1 w 544"/>
                  <a:gd name="T29" fmla="*/ 1 h 533"/>
                  <a:gd name="T30" fmla="*/ 1 w 544"/>
                  <a:gd name="T31" fmla="*/ 1 h 533"/>
                  <a:gd name="T32" fmla="*/ 1 w 544"/>
                  <a:gd name="T33" fmla="*/ 1 h 533"/>
                  <a:gd name="T34" fmla="*/ 1 w 544"/>
                  <a:gd name="T35" fmla="*/ 1 h 533"/>
                  <a:gd name="T36" fmla="*/ 1 w 544"/>
                  <a:gd name="T37" fmla="*/ 1 h 533"/>
                  <a:gd name="T38" fmla="*/ 1 w 544"/>
                  <a:gd name="T39" fmla="*/ 1 h 533"/>
                  <a:gd name="T40" fmla="*/ 1 w 544"/>
                  <a:gd name="T41" fmla="*/ 1 h 533"/>
                  <a:gd name="T42" fmla="*/ 0 w 544"/>
                  <a:gd name="T43" fmla="*/ 1 h 533"/>
                  <a:gd name="T44" fmla="*/ 0 w 544"/>
                  <a:gd name="T45" fmla="*/ 0 h 533"/>
                  <a:gd name="T46" fmla="*/ 0 w 544"/>
                  <a:gd name="T47" fmla="*/ 0 h 533"/>
                  <a:gd name="T48" fmla="*/ 0 w 544"/>
                  <a:gd name="T49" fmla="*/ 0 h 533"/>
                  <a:gd name="T50" fmla="*/ 0 w 544"/>
                  <a:gd name="T51" fmla="*/ 0 h 533"/>
                  <a:gd name="T52" fmla="*/ 0 w 544"/>
                  <a:gd name="T53" fmla="*/ 0 h 533"/>
                  <a:gd name="T54" fmla="*/ 1 w 544"/>
                  <a:gd name="T55" fmla="*/ 1 h 533"/>
                  <a:gd name="T56" fmla="*/ 1 w 544"/>
                  <a:gd name="T57" fmla="*/ 1 h 533"/>
                  <a:gd name="T58" fmla="*/ 1 w 544"/>
                  <a:gd name="T59" fmla="*/ 1 h 533"/>
                  <a:gd name="T60" fmla="*/ 1 w 544"/>
                  <a:gd name="T61" fmla="*/ 1 h 533"/>
                  <a:gd name="T62" fmla="*/ 1 w 544"/>
                  <a:gd name="T63" fmla="*/ 1 h 533"/>
                  <a:gd name="T64" fmla="*/ 1 w 544"/>
                  <a:gd name="T65" fmla="*/ 1 h 533"/>
                  <a:gd name="T66" fmla="*/ 1 w 544"/>
                  <a:gd name="T67" fmla="*/ 1 h 533"/>
                  <a:gd name="T68" fmla="*/ 1 w 544"/>
                  <a:gd name="T69" fmla="*/ 1 h 533"/>
                  <a:gd name="T70" fmla="*/ 1 w 544"/>
                  <a:gd name="T71" fmla="*/ 1 h 533"/>
                  <a:gd name="T72" fmla="*/ 1 w 544"/>
                  <a:gd name="T73" fmla="*/ 1 h 533"/>
                  <a:gd name="T74" fmla="*/ 1 w 544"/>
                  <a:gd name="T75" fmla="*/ 1 h 533"/>
                  <a:gd name="T76" fmla="*/ 2 w 544"/>
                  <a:gd name="T77" fmla="*/ 1 h 533"/>
                  <a:gd name="T78" fmla="*/ 1 w 544"/>
                  <a:gd name="T79" fmla="*/ 1 h 533"/>
                  <a:gd name="T80" fmla="*/ 1 w 544"/>
                  <a:gd name="T81" fmla="*/ 1 h 533"/>
                  <a:gd name="T82" fmla="*/ 1 w 544"/>
                  <a:gd name="T83" fmla="*/ 1 h 533"/>
                  <a:gd name="T84" fmla="*/ 1 w 544"/>
                  <a:gd name="T85" fmla="*/ 1 h 533"/>
                  <a:gd name="T86" fmla="*/ 1 w 544"/>
                  <a:gd name="T87" fmla="*/ 1 h 533"/>
                  <a:gd name="T88" fmla="*/ 1 w 544"/>
                  <a:gd name="T89" fmla="*/ 1 h 533"/>
                  <a:gd name="T90" fmla="*/ 1 w 544"/>
                  <a:gd name="T91" fmla="*/ 1 h 533"/>
                  <a:gd name="T92" fmla="*/ 1 w 544"/>
                  <a:gd name="T93" fmla="*/ 1 h 533"/>
                  <a:gd name="T94" fmla="*/ 1 w 544"/>
                  <a:gd name="T95" fmla="*/ 1 h 533"/>
                  <a:gd name="T96" fmla="*/ 1 w 544"/>
                  <a:gd name="T97" fmla="*/ 1 h 533"/>
                  <a:gd name="T98" fmla="*/ 2 w 544"/>
                  <a:gd name="T99" fmla="*/ 1 h 533"/>
                  <a:gd name="T100" fmla="*/ 2 w 544"/>
                  <a:gd name="T101" fmla="*/ 1 h 533"/>
                  <a:gd name="T102" fmla="*/ 2 w 544"/>
                  <a:gd name="T103" fmla="*/ 1 h 533"/>
                  <a:gd name="T104" fmla="*/ 2 w 544"/>
                  <a:gd name="T105" fmla="*/ 1 h 533"/>
                  <a:gd name="T106" fmla="*/ 1 w 544"/>
                  <a:gd name="T107" fmla="*/ 1 h 533"/>
                  <a:gd name="T108" fmla="*/ 1 w 544"/>
                  <a:gd name="T109" fmla="*/ 1 h 533"/>
                  <a:gd name="T110" fmla="*/ 1 w 544"/>
                  <a:gd name="T111" fmla="*/ 1 h 533"/>
                  <a:gd name="T112" fmla="*/ 1 w 544"/>
                  <a:gd name="T113" fmla="*/ 1 h 533"/>
                  <a:gd name="T114" fmla="*/ 1 w 544"/>
                  <a:gd name="T115" fmla="*/ 1 h 533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544" h="533">
                    <a:moveTo>
                      <a:pt x="5" y="35"/>
                    </a:moveTo>
                    <a:lnTo>
                      <a:pt x="3" y="31"/>
                    </a:lnTo>
                    <a:lnTo>
                      <a:pt x="1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7"/>
                    </a:lnTo>
                    <a:lnTo>
                      <a:pt x="3" y="13"/>
                    </a:lnTo>
                    <a:lnTo>
                      <a:pt x="7" y="9"/>
                    </a:lnTo>
                    <a:lnTo>
                      <a:pt x="13" y="4"/>
                    </a:lnTo>
                    <a:lnTo>
                      <a:pt x="19" y="1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3" y="1"/>
                    </a:lnTo>
                    <a:lnTo>
                      <a:pt x="36" y="3"/>
                    </a:lnTo>
                    <a:lnTo>
                      <a:pt x="39" y="5"/>
                    </a:lnTo>
                    <a:lnTo>
                      <a:pt x="41" y="9"/>
                    </a:lnTo>
                    <a:lnTo>
                      <a:pt x="43" y="13"/>
                    </a:lnTo>
                    <a:lnTo>
                      <a:pt x="5" y="35"/>
                    </a:lnTo>
                    <a:close/>
                    <a:moveTo>
                      <a:pt x="43" y="13"/>
                    </a:moveTo>
                    <a:lnTo>
                      <a:pt x="48" y="20"/>
                    </a:lnTo>
                    <a:lnTo>
                      <a:pt x="61" y="41"/>
                    </a:lnTo>
                    <a:lnTo>
                      <a:pt x="72" y="55"/>
                    </a:lnTo>
                    <a:lnTo>
                      <a:pt x="83" y="71"/>
                    </a:lnTo>
                    <a:lnTo>
                      <a:pt x="97" y="88"/>
                    </a:lnTo>
                    <a:lnTo>
                      <a:pt x="113" y="107"/>
                    </a:lnTo>
                    <a:lnTo>
                      <a:pt x="129" y="126"/>
                    </a:lnTo>
                    <a:lnTo>
                      <a:pt x="148" y="146"/>
                    </a:lnTo>
                    <a:lnTo>
                      <a:pt x="168" y="165"/>
                    </a:lnTo>
                    <a:lnTo>
                      <a:pt x="189" y="184"/>
                    </a:lnTo>
                    <a:lnTo>
                      <a:pt x="213" y="201"/>
                    </a:lnTo>
                    <a:lnTo>
                      <a:pt x="236" y="216"/>
                    </a:lnTo>
                    <a:lnTo>
                      <a:pt x="249" y="223"/>
                    </a:lnTo>
                    <a:lnTo>
                      <a:pt x="261" y="231"/>
                    </a:lnTo>
                    <a:lnTo>
                      <a:pt x="274" y="237"/>
                    </a:lnTo>
                    <a:lnTo>
                      <a:pt x="288" y="242"/>
                    </a:lnTo>
                    <a:lnTo>
                      <a:pt x="271" y="283"/>
                    </a:lnTo>
                    <a:lnTo>
                      <a:pt x="257" y="277"/>
                    </a:lnTo>
                    <a:lnTo>
                      <a:pt x="243" y="269"/>
                    </a:lnTo>
                    <a:lnTo>
                      <a:pt x="229" y="262"/>
                    </a:lnTo>
                    <a:lnTo>
                      <a:pt x="216" y="255"/>
                    </a:lnTo>
                    <a:lnTo>
                      <a:pt x="203" y="246"/>
                    </a:lnTo>
                    <a:lnTo>
                      <a:pt x="189" y="238"/>
                    </a:lnTo>
                    <a:lnTo>
                      <a:pt x="177" y="229"/>
                    </a:lnTo>
                    <a:lnTo>
                      <a:pt x="165" y="218"/>
                    </a:lnTo>
                    <a:lnTo>
                      <a:pt x="141" y="199"/>
                    </a:lnTo>
                    <a:lnTo>
                      <a:pt x="119" y="178"/>
                    </a:lnTo>
                    <a:lnTo>
                      <a:pt x="99" y="157"/>
                    </a:lnTo>
                    <a:lnTo>
                      <a:pt x="81" y="136"/>
                    </a:lnTo>
                    <a:lnTo>
                      <a:pt x="63" y="117"/>
                    </a:lnTo>
                    <a:lnTo>
                      <a:pt x="49" y="98"/>
                    </a:lnTo>
                    <a:lnTo>
                      <a:pt x="36" y="80"/>
                    </a:lnTo>
                    <a:lnTo>
                      <a:pt x="26" y="66"/>
                    </a:lnTo>
                    <a:lnTo>
                      <a:pt x="10" y="43"/>
                    </a:lnTo>
                    <a:lnTo>
                      <a:pt x="5" y="35"/>
                    </a:lnTo>
                    <a:lnTo>
                      <a:pt x="43" y="13"/>
                    </a:lnTo>
                    <a:close/>
                    <a:moveTo>
                      <a:pt x="288" y="242"/>
                    </a:moveTo>
                    <a:lnTo>
                      <a:pt x="295" y="245"/>
                    </a:lnTo>
                    <a:lnTo>
                      <a:pt x="288" y="242"/>
                    </a:lnTo>
                    <a:lnTo>
                      <a:pt x="279" y="262"/>
                    </a:lnTo>
                    <a:lnTo>
                      <a:pt x="288" y="242"/>
                    </a:lnTo>
                    <a:close/>
                    <a:moveTo>
                      <a:pt x="288" y="242"/>
                    </a:moveTo>
                    <a:lnTo>
                      <a:pt x="302" y="248"/>
                    </a:lnTo>
                    <a:lnTo>
                      <a:pt x="316" y="255"/>
                    </a:lnTo>
                    <a:lnTo>
                      <a:pt x="331" y="262"/>
                    </a:lnTo>
                    <a:lnTo>
                      <a:pt x="344" y="271"/>
                    </a:lnTo>
                    <a:lnTo>
                      <a:pt x="357" y="280"/>
                    </a:lnTo>
                    <a:lnTo>
                      <a:pt x="369" y="289"/>
                    </a:lnTo>
                    <a:lnTo>
                      <a:pt x="382" y="299"/>
                    </a:lnTo>
                    <a:lnTo>
                      <a:pt x="394" y="308"/>
                    </a:lnTo>
                    <a:lnTo>
                      <a:pt x="416" y="330"/>
                    </a:lnTo>
                    <a:lnTo>
                      <a:pt x="437" y="351"/>
                    </a:lnTo>
                    <a:lnTo>
                      <a:pt x="455" y="373"/>
                    </a:lnTo>
                    <a:lnTo>
                      <a:pt x="473" y="394"/>
                    </a:lnTo>
                    <a:lnTo>
                      <a:pt x="488" y="416"/>
                    </a:lnTo>
                    <a:lnTo>
                      <a:pt x="501" y="435"/>
                    </a:lnTo>
                    <a:lnTo>
                      <a:pt x="513" y="453"/>
                    </a:lnTo>
                    <a:lnTo>
                      <a:pt x="523" y="469"/>
                    </a:lnTo>
                    <a:lnTo>
                      <a:pt x="535" y="493"/>
                    </a:lnTo>
                    <a:lnTo>
                      <a:pt x="540" y="501"/>
                    </a:lnTo>
                    <a:lnTo>
                      <a:pt x="500" y="520"/>
                    </a:lnTo>
                    <a:lnTo>
                      <a:pt x="496" y="512"/>
                    </a:lnTo>
                    <a:lnTo>
                      <a:pt x="485" y="491"/>
                    </a:lnTo>
                    <a:lnTo>
                      <a:pt x="476" y="476"/>
                    </a:lnTo>
                    <a:lnTo>
                      <a:pt x="466" y="460"/>
                    </a:lnTo>
                    <a:lnTo>
                      <a:pt x="453" y="441"/>
                    </a:lnTo>
                    <a:lnTo>
                      <a:pt x="439" y="422"/>
                    </a:lnTo>
                    <a:lnTo>
                      <a:pt x="424" y="403"/>
                    </a:lnTo>
                    <a:lnTo>
                      <a:pt x="406" y="382"/>
                    </a:lnTo>
                    <a:lnTo>
                      <a:pt x="388" y="363"/>
                    </a:lnTo>
                    <a:lnTo>
                      <a:pt x="367" y="343"/>
                    </a:lnTo>
                    <a:lnTo>
                      <a:pt x="356" y="334"/>
                    </a:lnTo>
                    <a:lnTo>
                      <a:pt x="345" y="326"/>
                    </a:lnTo>
                    <a:lnTo>
                      <a:pt x="334" y="317"/>
                    </a:lnTo>
                    <a:lnTo>
                      <a:pt x="322" y="309"/>
                    </a:lnTo>
                    <a:lnTo>
                      <a:pt x="310" y="301"/>
                    </a:lnTo>
                    <a:lnTo>
                      <a:pt x="297" y="295"/>
                    </a:lnTo>
                    <a:lnTo>
                      <a:pt x="284" y="288"/>
                    </a:lnTo>
                    <a:lnTo>
                      <a:pt x="271" y="283"/>
                    </a:lnTo>
                    <a:lnTo>
                      <a:pt x="288" y="242"/>
                    </a:lnTo>
                    <a:close/>
                    <a:moveTo>
                      <a:pt x="540" y="501"/>
                    </a:moveTo>
                    <a:lnTo>
                      <a:pt x="541" y="505"/>
                    </a:lnTo>
                    <a:lnTo>
                      <a:pt x="543" y="508"/>
                    </a:lnTo>
                    <a:lnTo>
                      <a:pt x="544" y="512"/>
                    </a:lnTo>
                    <a:lnTo>
                      <a:pt x="544" y="515"/>
                    </a:lnTo>
                    <a:lnTo>
                      <a:pt x="542" y="519"/>
                    </a:lnTo>
                    <a:lnTo>
                      <a:pt x="540" y="523"/>
                    </a:lnTo>
                    <a:lnTo>
                      <a:pt x="536" y="526"/>
                    </a:lnTo>
                    <a:lnTo>
                      <a:pt x="530" y="530"/>
                    </a:lnTo>
                    <a:lnTo>
                      <a:pt x="523" y="532"/>
                    </a:lnTo>
                    <a:lnTo>
                      <a:pt x="518" y="533"/>
                    </a:lnTo>
                    <a:lnTo>
                      <a:pt x="513" y="533"/>
                    </a:lnTo>
                    <a:lnTo>
                      <a:pt x="510" y="532"/>
                    </a:lnTo>
                    <a:lnTo>
                      <a:pt x="507" y="529"/>
                    </a:lnTo>
                    <a:lnTo>
                      <a:pt x="505" y="527"/>
                    </a:lnTo>
                    <a:lnTo>
                      <a:pt x="503" y="523"/>
                    </a:lnTo>
                    <a:lnTo>
                      <a:pt x="500" y="520"/>
                    </a:lnTo>
                    <a:lnTo>
                      <a:pt x="540" y="501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70" name="Freeform 867">
                <a:extLst>
                  <a:ext uri="{FF2B5EF4-FFF2-40B4-BE49-F238E27FC236}">
                    <a16:creationId xmlns:a16="http://schemas.microsoft.com/office/drawing/2014/main" id="{B62F4F78-2486-424C-A697-0691BE40B2A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71" y="1712"/>
                <a:ext cx="5" cy="26"/>
              </a:xfrm>
              <a:custGeom>
                <a:avLst/>
                <a:gdLst>
                  <a:gd name="T0" fmla="*/ 0 w 102"/>
                  <a:gd name="T1" fmla="*/ 0 h 499"/>
                  <a:gd name="T2" fmla="*/ 0 w 102"/>
                  <a:gd name="T3" fmla="*/ 0 h 499"/>
                  <a:gd name="T4" fmla="*/ 0 w 102"/>
                  <a:gd name="T5" fmla="*/ 0 h 499"/>
                  <a:gd name="T6" fmla="*/ 0 w 102"/>
                  <a:gd name="T7" fmla="*/ 0 h 499"/>
                  <a:gd name="T8" fmla="*/ 0 w 102"/>
                  <a:gd name="T9" fmla="*/ 0 h 499"/>
                  <a:gd name="T10" fmla="*/ 0 w 102"/>
                  <a:gd name="T11" fmla="*/ 0 h 499"/>
                  <a:gd name="T12" fmla="*/ 0 w 102"/>
                  <a:gd name="T13" fmla="*/ 0 h 499"/>
                  <a:gd name="T14" fmla="*/ 0 w 102"/>
                  <a:gd name="T15" fmla="*/ 0 h 499"/>
                  <a:gd name="T16" fmla="*/ 0 w 102"/>
                  <a:gd name="T17" fmla="*/ 0 h 499"/>
                  <a:gd name="T18" fmla="*/ 0 w 102"/>
                  <a:gd name="T19" fmla="*/ 0 h 499"/>
                  <a:gd name="T20" fmla="*/ 0 w 102"/>
                  <a:gd name="T21" fmla="*/ 0 h 499"/>
                  <a:gd name="T22" fmla="*/ 0 w 102"/>
                  <a:gd name="T23" fmla="*/ 1 h 499"/>
                  <a:gd name="T24" fmla="*/ 0 w 102"/>
                  <a:gd name="T25" fmla="*/ 1 h 499"/>
                  <a:gd name="T26" fmla="*/ 0 w 102"/>
                  <a:gd name="T27" fmla="*/ 1 h 499"/>
                  <a:gd name="T28" fmla="*/ 0 w 102"/>
                  <a:gd name="T29" fmla="*/ 1 h 499"/>
                  <a:gd name="T30" fmla="*/ 0 w 102"/>
                  <a:gd name="T31" fmla="*/ 1 h 499"/>
                  <a:gd name="T32" fmla="*/ 0 w 102"/>
                  <a:gd name="T33" fmla="*/ 1 h 499"/>
                  <a:gd name="T34" fmla="*/ 0 w 102"/>
                  <a:gd name="T35" fmla="*/ 1 h 499"/>
                  <a:gd name="T36" fmla="*/ 0 w 102"/>
                  <a:gd name="T37" fmla="*/ 1 h 499"/>
                  <a:gd name="T38" fmla="*/ 0 w 102"/>
                  <a:gd name="T39" fmla="*/ 1 h 499"/>
                  <a:gd name="T40" fmla="*/ 0 w 102"/>
                  <a:gd name="T41" fmla="*/ 1 h 499"/>
                  <a:gd name="T42" fmla="*/ 0 w 102"/>
                  <a:gd name="T43" fmla="*/ 1 h 499"/>
                  <a:gd name="T44" fmla="*/ 0 w 102"/>
                  <a:gd name="T45" fmla="*/ 0 h 499"/>
                  <a:gd name="T46" fmla="*/ 0 w 102"/>
                  <a:gd name="T47" fmla="*/ 0 h 499"/>
                  <a:gd name="T48" fmla="*/ 0 w 102"/>
                  <a:gd name="T49" fmla="*/ 1 h 499"/>
                  <a:gd name="T50" fmla="*/ 0 w 102"/>
                  <a:gd name="T51" fmla="*/ 1 h 499"/>
                  <a:gd name="T52" fmla="*/ 0 w 102"/>
                  <a:gd name="T53" fmla="*/ 1 h 499"/>
                  <a:gd name="T54" fmla="*/ 0 w 102"/>
                  <a:gd name="T55" fmla="*/ 1 h 499"/>
                  <a:gd name="T56" fmla="*/ 0 w 102"/>
                  <a:gd name="T57" fmla="*/ 1 h 499"/>
                  <a:gd name="T58" fmla="*/ 0 w 102"/>
                  <a:gd name="T59" fmla="*/ 1 h 499"/>
                  <a:gd name="T60" fmla="*/ 0 w 102"/>
                  <a:gd name="T61" fmla="*/ 1 h 499"/>
                  <a:gd name="T62" fmla="*/ 0 w 102"/>
                  <a:gd name="T63" fmla="*/ 1 h 499"/>
                  <a:gd name="T64" fmla="*/ 0 w 102"/>
                  <a:gd name="T65" fmla="*/ 1 h 49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2" h="499">
                    <a:moveTo>
                      <a:pt x="0" y="21"/>
                    </a:moveTo>
                    <a:lnTo>
                      <a:pt x="0" y="17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4"/>
                    </a:lnTo>
                    <a:lnTo>
                      <a:pt x="9" y="2"/>
                    </a:lnTo>
                    <a:lnTo>
                      <a:pt x="15" y="1"/>
                    </a:lnTo>
                    <a:lnTo>
                      <a:pt x="22" y="0"/>
                    </a:lnTo>
                    <a:lnTo>
                      <a:pt x="29" y="1"/>
                    </a:lnTo>
                    <a:lnTo>
                      <a:pt x="35" y="3"/>
                    </a:lnTo>
                    <a:lnTo>
                      <a:pt x="39" y="5"/>
                    </a:lnTo>
                    <a:lnTo>
                      <a:pt x="41" y="8"/>
                    </a:lnTo>
                    <a:lnTo>
                      <a:pt x="43" y="11"/>
                    </a:lnTo>
                    <a:lnTo>
                      <a:pt x="43" y="14"/>
                    </a:lnTo>
                    <a:lnTo>
                      <a:pt x="44" y="18"/>
                    </a:lnTo>
                    <a:lnTo>
                      <a:pt x="44" y="22"/>
                    </a:lnTo>
                    <a:lnTo>
                      <a:pt x="0" y="21"/>
                    </a:lnTo>
                    <a:close/>
                    <a:moveTo>
                      <a:pt x="44" y="22"/>
                    </a:moveTo>
                    <a:lnTo>
                      <a:pt x="43" y="36"/>
                    </a:lnTo>
                    <a:lnTo>
                      <a:pt x="43" y="71"/>
                    </a:lnTo>
                    <a:lnTo>
                      <a:pt x="45" y="124"/>
                    </a:lnTo>
                    <a:lnTo>
                      <a:pt x="48" y="189"/>
                    </a:lnTo>
                    <a:lnTo>
                      <a:pt x="50" y="224"/>
                    </a:lnTo>
                    <a:lnTo>
                      <a:pt x="54" y="261"/>
                    </a:lnTo>
                    <a:lnTo>
                      <a:pt x="58" y="297"/>
                    </a:lnTo>
                    <a:lnTo>
                      <a:pt x="64" y="334"/>
                    </a:lnTo>
                    <a:lnTo>
                      <a:pt x="70" y="370"/>
                    </a:lnTo>
                    <a:lnTo>
                      <a:pt x="79" y="405"/>
                    </a:lnTo>
                    <a:lnTo>
                      <a:pt x="83" y="421"/>
                    </a:lnTo>
                    <a:lnTo>
                      <a:pt x="88" y="437"/>
                    </a:lnTo>
                    <a:lnTo>
                      <a:pt x="93" y="452"/>
                    </a:lnTo>
                    <a:lnTo>
                      <a:pt x="99" y="467"/>
                    </a:lnTo>
                    <a:lnTo>
                      <a:pt x="58" y="484"/>
                    </a:lnTo>
                    <a:lnTo>
                      <a:pt x="53" y="468"/>
                    </a:lnTo>
                    <a:lnTo>
                      <a:pt x="47" y="452"/>
                    </a:lnTo>
                    <a:lnTo>
                      <a:pt x="42" y="436"/>
                    </a:lnTo>
                    <a:lnTo>
                      <a:pt x="37" y="418"/>
                    </a:lnTo>
                    <a:lnTo>
                      <a:pt x="28" y="382"/>
                    </a:lnTo>
                    <a:lnTo>
                      <a:pt x="21" y="345"/>
                    </a:lnTo>
                    <a:lnTo>
                      <a:pt x="15" y="306"/>
                    </a:lnTo>
                    <a:lnTo>
                      <a:pt x="11" y="268"/>
                    </a:lnTo>
                    <a:lnTo>
                      <a:pt x="7" y="230"/>
                    </a:lnTo>
                    <a:lnTo>
                      <a:pt x="4" y="193"/>
                    </a:lnTo>
                    <a:lnTo>
                      <a:pt x="1" y="127"/>
                    </a:lnTo>
                    <a:lnTo>
                      <a:pt x="0" y="71"/>
                    </a:lnTo>
                    <a:lnTo>
                      <a:pt x="0" y="36"/>
                    </a:lnTo>
                    <a:lnTo>
                      <a:pt x="0" y="21"/>
                    </a:lnTo>
                    <a:lnTo>
                      <a:pt x="44" y="22"/>
                    </a:lnTo>
                    <a:close/>
                    <a:moveTo>
                      <a:pt x="99" y="467"/>
                    </a:moveTo>
                    <a:lnTo>
                      <a:pt x="100" y="470"/>
                    </a:lnTo>
                    <a:lnTo>
                      <a:pt x="102" y="474"/>
                    </a:lnTo>
                    <a:lnTo>
                      <a:pt x="102" y="479"/>
                    </a:lnTo>
                    <a:lnTo>
                      <a:pt x="102" y="482"/>
                    </a:lnTo>
                    <a:lnTo>
                      <a:pt x="101" y="486"/>
                    </a:lnTo>
                    <a:lnTo>
                      <a:pt x="98" y="489"/>
                    </a:lnTo>
                    <a:lnTo>
                      <a:pt x="94" y="492"/>
                    </a:lnTo>
                    <a:lnTo>
                      <a:pt x="87" y="496"/>
                    </a:lnTo>
                    <a:lnTo>
                      <a:pt x="81" y="498"/>
                    </a:lnTo>
                    <a:lnTo>
                      <a:pt x="74" y="499"/>
                    </a:lnTo>
                    <a:lnTo>
                      <a:pt x="70" y="498"/>
                    </a:lnTo>
                    <a:lnTo>
                      <a:pt x="67" y="497"/>
                    </a:lnTo>
                    <a:lnTo>
                      <a:pt x="64" y="494"/>
                    </a:lnTo>
                    <a:lnTo>
                      <a:pt x="62" y="491"/>
                    </a:lnTo>
                    <a:lnTo>
                      <a:pt x="60" y="488"/>
                    </a:lnTo>
                    <a:lnTo>
                      <a:pt x="58" y="484"/>
                    </a:lnTo>
                    <a:lnTo>
                      <a:pt x="99" y="467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71" name="Freeform 868">
                <a:extLst>
                  <a:ext uri="{FF2B5EF4-FFF2-40B4-BE49-F238E27FC236}">
                    <a16:creationId xmlns:a16="http://schemas.microsoft.com/office/drawing/2014/main" id="{A1F681E6-A2BD-42F6-B1A8-4C44A932E17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20" y="1792"/>
                <a:ext cx="22" cy="33"/>
              </a:xfrm>
              <a:custGeom>
                <a:avLst/>
                <a:gdLst>
                  <a:gd name="T0" fmla="*/ 0 w 418"/>
                  <a:gd name="T1" fmla="*/ 0 h 633"/>
                  <a:gd name="T2" fmla="*/ 0 w 418"/>
                  <a:gd name="T3" fmla="*/ 0 h 633"/>
                  <a:gd name="T4" fmla="*/ 0 w 418"/>
                  <a:gd name="T5" fmla="*/ 0 h 633"/>
                  <a:gd name="T6" fmla="*/ 0 w 418"/>
                  <a:gd name="T7" fmla="*/ 0 h 633"/>
                  <a:gd name="T8" fmla="*/ 0 w 418"/>
                  <a:gd name="T9" fmla="*/ 0 h 633"/>
                  <a:gd name="T10" fmla="*/ 0 w 418"/>
                  <a:gd name="T11" fmla="*/ 0 h 633"/>
                  <a:gd name="T12" fmla="*/ 0 w 418"/>
                  <a:gd name="T13" fmla="*/ 0 h 633"/>
                  <a:gd name="T14" fmla="*/ 0 w 418"/>
                  <a:gd name="T15" fmla="*/ 0 h 633"/>
                  <a:gd name="T16" fmla="*/ 0 w 418"/>
                  <a:gd name="T17" fmla="*/ 0 h 633"/>
                  <a:gd name="T18" fmla="*/ 0 w 418"/>
                  <a:gd name="T19" fmla="*/ 0 h 633"/>
                  <a:gd name="T20" fmla="*/ 0 w 418"/>
                  <a:gd name="T21" fmla="*/ 0 h 633"/>
                  <a:gd name="T22" fmla="*/ 1 w 418"/>
                  <a:gd name="T23" fmla="*/ 1 h 633"/>
                  <a:gd name="T24" fmla="*/ 1 w 418"/>
                  <a:gd name="T25" fmla="*/ 1 h 633"/>
                  <a:gd name="T26" fmla="*/ 1 w 418"/>
                  <a:gd name="T27" fmla="*/ 1 h 633"/>
                  <a:gd name="T28" fmla="*/ 1 w 418"/>
                  <a:gd name="T29" fmla="*/ 1 h 633"/>
                  <a:gd name="T30" fmla="*/ 1 w 418"/>
                  <a:gd name="T31" fmla="*/ 1 h 633"/>
                  <a:gd name="T32" fmla="*/ 1 w 418"/>
                  <a:gd name="T33" fmla="*/ 1 h 633"/>
                  <a:gd name="T34" fmla="*/ 1 w 418"/>
                  <a:gd name="T35" fmla="*/ 2 h 633"/>
                  <a:gd name="T36" fmla="*/ 1 w 418"/>
                  <a:gd name="T37" fmla="*/ 2 h 633"/>
                  <a:gd name="T38" fmla="*/ 1 w 418"/>
                  <a:gd name="T39" fmla="*/ 2 h 633"/>
                  <a:gd name="T40" fmla="*/ 1 w 418"/>
                  <a:gd name="T41" fmla="*/ 2 h 633"/>
                  <a:gd name="T42" fmla="*/ 1 w 418"/>
                  <a:gd name="T43" fmla="*/ 1 h 633"/>
                  <a:gd name="T44" fmla="*/ 1 w 418"/>
                  <a:gd name="T45" fmla="*/ 1 h 633"/>
                  <a:gd name="T46" fmla="*/ 1 w 418"/>
                  <a:gd name="T47" fmla="*/ 1 h 633"/>
                  <a:gd name="T48" fmla="*/ 1 w 418"/>
                  <a:gd name="T49" fmla="*/ 1 h 633"/>
                  <a:gd name="T50" fmla="*/ 1 w 418"/>
                  <a:gd name="T51" fmla="*/ 1 h 633"/>
                  <a:gd name="T52" fmla="*/ 1 w 418"/>
                  <a:gd name="T53" fmla="*/ 1 h 633"/>
                  <a:gd name="T54" fmla="*/ 0 w 418"/>
                  <a:gd name="T55" fmla="*/ 0 h 633"/>
                  <a:gd name="T56" fmla="*/ 0 w 418"/>
                  <a:gd name="T57" fmla="*/ 0 h 633"/>
                  <a:gd name="T58" fmla="*/ 0 w 418"/>
                  <a:gd name="T59" fmla="*/ 0 h 633"/>
                  <a:gd name="T60" fmla="*/ 1 w 418"/>
                  <a:gd name="T61" fmla="*/ 2 h 633"/>
                  <a:gd name="T62" fmla="*/ 1 w 418"/>
                  <a:gd name="T63" fmla="*/ 2 h 633"/>
                  <a:gd name="T64" fmla="*/ 1 w 418"/>
                  <a:gd name="T65" fmla="*/ 2 h 633"/>
                  <a:gd name="T66" fmla="*/ 1 w 418"/>
                  <a:gd name="T67" fmla="*/ 2 h 633"/>
                  <a:gd name="T68" fmla="*/ 1 w 418"/>
                  <a:gd name="T69" fmla="*/ 2 h 633"/>
                  <a:gd name="T70" fmla="*/ 1 w 418"/>
                  <a:gd name="T71" fmla="*/ 2 h 633"/>
                  <a:gd name="T72" fmla="*/ 1 w 418"/>
                  <a:gd name="T73" fmla="*/ 2 h 633"/>
                  <a:gd name="T74" fmla="*/ 1 w 418"/>
                  <a:gd name="T75" fmla="*/ 2 h 633"/>
                  <a:gd name="T76" fmla="*/ 1 w 418"/>
                  <a:gd name="T77" fmla="*/ 2 h 63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418" h="633">
                    <a:moveTo>
                      <a:pt x="8" y="39"/>
                    </a:moveTo>
                    <a:lnTo>
                      <a:pt x="5" y="36"/>
                    </a:lnTo>
                    <a:lnTo>
                      <a:pt x="3" y="33"/>
                    </a:lnTo>
                    <a:lnTo>
                      <a:pt x="1" y="30"/>
                    </a:lnTo>
                    <a:lnTo>
                      <a:pt x="0" y="26"/>
                    </a:lnTo>
                    <a:lnTo>
                      <a:pt x="0" y="22"/>
                    </a:lnTo>
                    <a:lnTo>
                      <a:pt x="1" y="18"/>
                    </a:lnTo>
                    <a:lnTo>
                      <a:pt x="4" y="14"/>
                    </a:lnTo>
                    <a:lnTo>
                      <a:pt x="9" y="9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4" y="0"/>
                    </a:lnTo>
                    <a:lnTo>
                      <a:pt x="28" y="0"/>
                    </a:lnTo>
                    <a:lnTo>
                      <a:pt x="31" y="1"/>
                    </a:lnTo>
                    <a:lnTo>
                      <a:pt x="34" y="3"/>
                    </a:lnTo>
                    <a:lnTo>
                      <a:pt x="37" y="6"/>
                    </a:lnTo>
                    <a:lnTo>
                      <a:pt x="39" y="10"/>
                    </a:lnTo>
                    <a:lnTo>
                      <a:pt x="8" y="39"/>
                    </a:lnTo>
                    <a:close/>
                    <a:moveTo>
                      <a:pt x="39" y="10"/>
                    </a:moveTo>
                    <a:lnTo>
                      <a:pt x="56" y="27"/>
                    </a:lnTo>
                    <a:lnTo>
                      <a:pt x="97" y="75"/>
                    </a:lnTo>
                    <a:lnTo>
                      <a:pt x="124" y="108"/>
                    </a:lnTo>
                    <a:lnTo>
                      <a:pt x="155" y="146"/>
                    </a:lnTo>
                    <a:lnTo>
                      <a:pt x="189" y="188"/>
                    </a:lnTo>
                    <a:lnTo>
                      <a:pt x="223" y="233"/>
                    </a:lnTo>
                    <a:lnTo>
                      <a:pt x="258" y="281"/>
                    </a:lnTo>
                    <a:lnTo>
                      <a:pt x="291" y="330"/>
                    </a:lnTo>
                    <a:lnTo>
                      <a:pt x="307" y="354"/>
                    </a:lnTo>
                    <a:lnTo>
                      <a:pt x="323" y="379"/>
                    </a:lnTo>
                    <a:lnTo>
                      <a:pt x="337" y="405"/>
                    </a:lnTo>
                    <a:lnTo>
                      <a:pt x="352" y="429"/>
                    </a:lnTo>
                    <a:lnTo>
                      <a:pt x="365" y="454"/>
                    </a:lnTo>
                    <a:lnTo>
                      <a:pt x="376" y="477"/>
                    </a:lnTo>
                    <a:lnTo>
                      <a:pt x="388" y="502"/>
                    </a:lnTo>
                    <a:lnTo>
                      <a:pt x="397" y="524"/>
                    </a:lnTo>
                    <a:lnTo>
                      <a:pt x="405" y="547"/>
                    </a:lnTo>
                    <a:lnTo>
                      <a:pt x="411" y="568"/>
                    </a:lnTo>
                    <a:lnTo>
                      <a:pt x="415" y="590"/>
                    </a:lnTo>
                    <a:lnTo>
                      <a:pt x="418" y="609"/>
                    </a:lnTo>
                    <a:lnTo>
                      <a:pt x="374" y="613"/>
                    </a:lnTo>
                    <a:lnTo>
                      <a:pt x="371" y="595"/>
                    </a:lnTo>
                    <a:lnTo>
                      <a:pt x="367" y="575"/>
                    </a:lnTo>
                    <a:lnTo>
                      <a:pt x="361" y="555"/>
                    </a:lnTo>
                    <a:lnTo>
                      <a:pt x="354" y="533"/>
                    </a:lnTo>
                    <a:lnTo>
                      <a:pt x="345" y="512"/>
                    </a:lnTo>
                    <a:lnTo>
                      <a:pt x="334" y="489"/>
                    </a:lnTo>
                    <a:lnTo>
                      <a:pt x="323" y="466"/>
                    </a:lnTo>
                    <a:lnTo>
                      <a:pt x="310" y="443"/>
                    </a:lnTo>
                    <a:lnTo>
                      <a:pt x="296" y="419"/>
                    </a:lnTo>
                    <a:lnTo>
                      <a:pt x="282" y="395"/>
                    </a:lnTo>
                    <a:lnTo>
                      <a:pt x="267" y="372"/>
                    </a:lnTo>
                    <a:lnTo>
                      <a:pt x="251" y="348"/>
                    </a:lnTo>
                    <a:lnTo>
                      <a:pt x="219" y="300"/>
                    </a:lnTo>
                    <a:lnTo>
                      <a:pt x="185" y="255"/>
                    </a:lnTo>
                    <a:lnTo>
                      <a:pt x="152" y="211"/>
                    </a:lnTo>
                    <a:lnTo>
                      <a:pt x="119" y="171"/>
                    </a:lnTo>
                    <a:lnTo>
                      <a:pt x="90" y="134"/>
                    </a:lnTo>
                    <a:lnTo>
                      <a:pt x="63" y="103"/>
                    </a:lnTo>
                    <a:lnTo>
                      <a:pt x="23" y="57"/>
                    </a:lnTo>
                    <a:lnTo>
                      <a:pt x="8" y="39"/>
                    </a:lnTo>
                    <a:lnTo>
                      <a:pt x="39" y="10"/>
                    </a:lnTo>
                    <a:close/>
                    <a:moveTo>
                      <a:pt x="418" y="609"/>
                    </a:moveTo>
                    <a:lnTo>
                      <a:pt x="418" y="613"/>
                    </a:lnTo>
                    <a:lnTo>
                      <a:pt x="418" y="617"/>
                    </a:lnTo>
                    <a:lnTo>
                      <a:pt x="417" y="621"/>
                    </a:lnTo>
                    <a:lnTo>
                      <a:pt x="416" y="625"/>
                    </a:lnTo>
                    <a:lnTo>
                      <a:pt x="414" y="628"/>
                    </a:lnTo>
                    <a:lnTo>
                      <a:pt x="410" y="630"/>
                    </a:lnTo>
                    <a:lnTo>
                      <a:pt x="405" y="632"/>
                    </a:lnTo>
                    <a:lnTo>
                      <a:pt x="398" y="633"/>
                    </a:lnTo>
                    <a:lnTo>
                      <a:pt x="391" y="633"/>
                    </a:lnTo>
                    <a:lnTo>
                      <a:pt x="385" y="632"/>
                    </a:lnTo>
                    <a:lnTo>
                      <a:pt x="381" y="630"/>
                    </a:lnTo>
                    <a:lnTo>
                      <a:pt x="378" y="628"/>
                    </a:lnTo>
                    <a:lnTo>
                      <a:pt x="376" y="625"/>
                    </a:lnTo>
                    <a:lnTo>
                      <a:pt x="375" y="620"/>
                    </a:lnTo>
                    <a:lnTo>
                      <a:pt x="374" y="616"/>
                    </a:lnTo>
                    <a:lnTo>
                      <a:pt x="374" y="613"/>
                    </a:lnTo>
                    <a:lnTo>
                      <a:pt x="418" y="609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72" name="Freeform 869">
                <a:extLst>
                  <a:ext uri="{FF2B5EF4-FFF2-40B4-BE49-F238E27FC236}">
                    <a16:creationId xmlns:a16="http://schemas.microsoft.com/office/drawing/2014/main" id="{9F82C774-DCCF-4F64-963A-EFADF6429C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77" y="1802"/>
                <a:ext cx="21" cy="39"/>
              </a:xfrm>
              <a:custGeom>
                <a:avLst/>
                <a:gdLst>
                  <a:gd name="T0" fmla="*/ 0 w 401"/>
                  <a:gd name="T1" fmla="*/ 0 h 739"/>
                  <a:gd name="T2" fmla="*/ 0 w 401"/>
                  <a:gd name="T3" fmla="*/ 0 h 739"/>
                  <a:gd name="T4" fmla="*/ 0 w 401"/>
                  <a:gd name="T5" fmla="*/ 0 h 739"/>
                  <a:gd name="T6" fmla="*/ 0 w 401"/>
                  <a:gd name="T7" fmla="*/ 0 h 739"/>
                  <a:gd name="T8" fmla="*/ 0 w 401"/>
                  <a:gd name="T9" fmla="*/ 0 h 739"/>
                  <a:gd name="T10" fmla="*/ 0 w 401"/>
                  <a:gd name="T11" fmla="*/ 0 h 739"/>
                  <a:gd name="T12" fmla="*/ 0 w 401"/>
                  <a:gd name="T13" fmla="*/ 0 h 739"/>
                  <a:gd name="T14" fmla="*/ 0 w 401"/>
                  <a:gd name="T15" fmla="*/ 0 h 739"/>
                  <a:gd name="T16" fmla="*/ 0 w 401"/>
                  <a:gd name="T17" fmla="*/ 0 h 739"/>
                  <a:gd name="T18" fmla="*/ 0 w 401"/>
                  <a:gd name="T19" fmla="*/ 0 h 739"/>
                  <a:gd name="T20" fmla="*/ 0 w 401"/>
                  <a:gd name="T21" fmla="*/ 0 h 739"/>
                  <a:gd name="T22" fmla="*/ 0 w 401"/>
                  <a:gd name="T23" fmla="*/ 0 h 739"/>
                  <a:gd name="T24" fmla="*/ 0 w 401"/>
                  <a:gd name="T25" fmla="*/ 1 h 739"/>
                  <a:gd name="T26" fmla="*/ 0 w 401"/>
                  <a:gd name="T27" fmla="*/ 1 h 739"/>
                  <a:gd name="T28" fmla="*/ 0 w 401"/>
                  <a:gd name="T29" fmla="*/ 1 h 739"/>
                  <a:gd name="T30" fmla="*/ 0 w 401"/>
                  <a:gd name="T31" fmla="*/ 1 h 739"/>
                  <a:gd name="T32" fmla="*/ 1 w 401"/>
                  <a:gd name="T33" fmla="*/ 1 h 739"/>
                  <a:gd name="T34" fmla="*/ 1 w 401"/>
                  <a:gd name="T35" fmla="*/ 1 h 739"/>
                  <a:gd name="T36" fmla="*/ 0 w 401"/>
                  <a:gd name="T37" fmla="*/ 1 h 739"/>
                  <a:gd name="T38" fmla="*/ 0 w 401"/>
                  <a:gd name="T39" fmla="*/ 1 h 739"/>
                  <a:gd name="T40" fmla="*/ 0 w 401"/>
                  <a:gd name="T41" fmla="*/ 1 h 739"/>
                  <a:gd name="T42" fmla="*/ 0 w 401"/>
                  <a:gd name="T43" fmla="*/ 1 h 739"/>
                  <a:gd name="T44" fmla="*/ 0 w 401"/>
                  <a:gd name="T45" fmla="*/ 1 h 739"/>
                  <a:gd name="T46" fmla="*/ 0 w 401"/>
                  <a:gd name="T47" fmla="*/ 0 h 739"/>
                  <a:gd name="T48" fmla="*/ 0 w 401"/>
                  <a:gd name="T49" fmla="*/ 0 h 739"/>
                  <a:gd name="T50" fmla="*/ 0 w 401"/>
                  <a:gd name="T51" fmla="*/ 0 h 739"/>
                  <a:gd name="T52" fmla="*/ 0 w 401"/>
                  <a:gd name="T53" fmla="*/ 0 h 739"/>
                  <a:gd name="T54" fmla="*/ 1 w 401"/>
                  <a:gd name="T55" fmla="*/ 1 h 739"/>
                  <a:gd name="T56" fmla="*/ 1 w 401"/>
                  <a:gd name="T57" fmla="*/ 1 h 739"/>
                  <a:gd name="T58" fmla="*/ 1 w 401"/>
                  <a:gd name="T59" fmla="*/ 1 h 739"/>
                  <a:gd name="T60" fmla="*/ 1 w 401"/>
                  <a:gd name="T61" fmla="*/ 1 h 739"/>
                  <a:gd name="T62" fmla="*/ 1 w 401"/>
                  <a:gd name="T63" fmla="*/ 1 h 739"/>
                  <a:gd name="T64" fmla="*/ 1 w 401"/>
                  <a:gd name="T65" fmla="*/ 1 h 739"/>
                  <a:gd name="T66" fmla="*/ 1 w 401"/>
                  <a:gd name="T67" fmla="*/ 1 h 739"/>
                  <a:gd name="T68" fmla="*/ 1 w 401"/>
                  <a:gd name="T69" fmla="*/ 1 h 739"/>
                  <a:gd name="T70" fmla="*/ 1 w 401"/>
                  <a:gd name="T71" fmla="*/ 1 h 739"/>
                  <a:gd name="T72" fmla="*/ 1 w 401"/>
                  <a:gd name="T73" fmla="*/ 1 h 739"/>
                  <a:gd name="T74" fmla="*/ 1 w 401"/>
                  <a:gd name="T75" fmla="*/ 1 h 739"/>
                  <a:gd name="T76" fmla="*/ 1 w 401"/>
                  <a:gd name="T77" fmla="*/ 1 h 739"/>
                  <a:gd name="T78" fmla="*/ 1 w 401"/>
                  <a:gd name="T79" fmla="*/ 1 h 739"/>
                  <a:gd name="T80" fmla="*/ 1 w 401"/>
                  <a:gd name="T81" fmla="*/ 1 h 739"/>
                  <a:gd name="T82" fmla="*/ 1 w 401"/>
                  <a:gd name="T83" fmla="*/ 1 h 739"/>
                  <a:gd name="T84" fmla="*/ 1 w 401"/>
                  <a:gd name="T85" fmla="*/ 1 h 739"/>
                  <a:gd name="T86" fmla="*/ 1 w 401"/>
                  <a:gd name="T87" fmla="*/ 1 h 739"/>
                  <a:gd name="T88" fmla="*/ 1 w 401"/>
                  <a:gd name="T89" fmla="*/ 2 h 739"/>
                  <a:gd name="T90" fmla="*/ 1 w 401"/>
                  <a:gd name="T91" fmla="*/ 2 h 739"/>
                  <a:gd name="T92" fmla="*/ 1 w 401"/>
                  <a:gd name="T93" fmla="*/ 2 h 739"/>
                  <a:gd name="T94" fmla="*/ 1 w 401"/>
                  <a:gd name="T95" fmla="*/ 2 h 739"/>
                  <a:gd name="T96" fmla="*/ 1 w 401"/>
                  <a:gd name="T97" fmla="*/ 2 h 739"/>
                  <a:gd name="T98" fmla="*/ 1 w 401"/>
                  <a:gd name="T99" fmla="*/ 2 h 739"/>
                  <a:gd name="T100" fmla="*/ 1 w 401"/>
                  <a:gd name="T101" fmla="*/ 1 h 739"/>
                  <a:gd name="T102" fmla="*/ 1 w 401"/>
                  <a:gd name="T103" fmla="*/ 1 h 739"/>
                  <a:gd name="T104" fmla="*/ 1 w 401"/>
                  <a:gd name="T105" fmla="*/ 2 h 739"/>
                  <a:gd name="T106" fmla="*/ 1 w 401"/>
                  <a:gd name="T107" fmla="*/ 2 h 739"/>
                  <a:gd name="T108" fmla="*/ 1 w 401"/>
                  <a:gd name="T109" fmla="*/ 2 h 739"/>
                  <a:gd name="T110" fmla="*/ 1 w 401"/>
                  <a:gd name="T111" fmla="*/ 2 h 739"/>
                  <a:gd name="T112" fmla="*/ 1 w 401"/>
                  <a:gd name="T113" fmla="*/ 2 h 739"/>
                  <a:gd name="T114" fmla="*/ 1 w 401"/>
                  <a:gd name="T115" fmla="*/ 2 h 739"/>
                  <a:gd name="T116" fmla="*/ 1 w 401"/>
                  <a:gd name="T117" fmla="*/ 2 h 739"/>
                  <a:gd name="T118" fmla="*/ 1 w 401"/>
                  <a:gd name="T119" fmla="*/ 2 h 739"/>
                  <a:gd name="T120" fmla="*/ 1 w 401"/>
                  <a:gd name="T121" fmla="*/ 2 h 73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401" h="739">
                    <a:moveTo>
                      <a:pt x="3" y="28"/>
                    </a:moveTo>
                    <a:lnTo>
                      <a:pt x="1" y="24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3" y="10"/>
                    </a:lnTo>
                    <a:lnTo>
                      <a:pt x="6" y="7"/>
                    </a:lnTo>
                    <a:lnTo>
                      <a:pt x="10" y="4"/>
                    </a:lnTo>
                    <a:lnTo>
                      <a:pt x="17" y="1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35" y="0"/>
                    </a:lnTo>
                    <a:lnTo>
                      <a:pt x="38" y="2"/>
                    </a:lnTo>
                    <a:lnTo>
                      <a:pt x="40" y="5"/>
                    </a:lnTo>
                    <a:lnTo>
                      <a:pt x="42" y="8"/>
                    </a:lnTo>
                    <a:lnTo>
                      <a:pt x="43" y="12"/>
                    </a:lnTo>
                    <a:lnTo>
                      <a:pt x="45" y="16"/>
                    </a:lnTo>
                    <a:lnTo>
                      <a:pt x="3" y="28"/>
                    </a:lnTo>
                    <a:close/>
                    <a:moveTo>
                      <a:pt x="45" y="16"/>
                    </a:moveTo>
                    <a:lnTo>
                      <a:pt x="48" y="26"/>
                    </a:lnTo>
                    <a:lnTo>
                      <a:pt x="57" y="54"/>
                    </a:lnTo>
                    <a:lnTo>
                      <a:pt x="72" y="95"/>
                    </a:lnTo>
                    <a:lnTo>
                      <a:pt x="92" y="143"/>
                    </a:lnTo>
                    <a:lnTo>
                      <a:pt x="103" y="168"/>
                    </a:lnTo>
                    <a:lnTo>
                      <a:pt x="116" y="193"/>
                    </a:lnTo>
                    <a:lnTo>
                      <a:pt x="129" y="218"/>
                    </a:lnTo>
                    <a:lnTo>
                      <a:pt x="143" y="240"/>
                    </a:lnTo>
                    <a:lnTo>
                      <a:pt x="150" y="251"/>
                    </a:lnTo>
                    <a:lnTo>
                      <a:pt x="157" y="262"/>
                    </a:lnTo>
                    <a:lnTo>
                      <a:pt x="166" y="272"/>
                    </a:lnTo>
                    <a:lnTo>
                      <a:pt x="174" y="281"/>
                    </a:lnTo>
                    <a:lnTo>
                      <a:pt x="181" y="289"/>
                    </a:lnTo>
                    <a:lnTo>
                      <a:pt x="189" y="296"/>
                    </a:lnTo>
                    <a:lnTo>
                      <a:pt x="198" y="303"/>
                    </a:lnTo>
                    <a:lnTo>
                      <a:pt x="207" y="309"/>
                    </a:lnTo>
                    <a:lnTo>
                      <a:pt x="184" y="347"/>
                    </a:lnTo>
                    <a:lnTo>
                      <a:pt x="175" y="339"/>
                    </a:lnTo>
                    <a:lnTo>
                      <a:pt x="165" y="332"/>
                    </a:lnTo>
                    <a:lnTo>
                      <a:pt x="155" y="324"/>
                    </a:lnTo>
                    <a:lnTo>
                      <a:pt x="146" y="315"/>
                    </a:lnTo>
                    <a:lnTo>
                      <a:pt x="137" y="305"/>
                    </a:lnTo>
                    <a:lnTo>
                      <a:pt x="129" y="294"/>
                    </a:lnTo>
                    <a:lnTo>
                      <a:pt x="120" y="282"/>
                    </a:lnTo>
                    <a:lnTo>
                      <a:pt x="111" y="271"/>
                    </a:lnTo>
                    <a:lnTo>
                      <a:pt x="95" y="245"/>
                    </a:lnTo>
                    <a:lnTo>
                      <a:pt x="81" y="219"/>
                    </a:lnTo>
                    <a:lnTo>
                      <a:pt x="66" y="191"/>
                    </a:lnTo>
                    <a:lnTo>
                      <a:pt x="54" y="164"/>
                    </a:lnTo>
                    <a:lnTo>
                      <a:pt x="43" y="138"/>
                    </a:lnTo>
                    <a:lnTo>
                      <a:pt x="33" y="113"/>
                    </a:lnTo>
                    <a:lnTo>
                      <a:pt x="23" y="90"/>
                    </a:lnTo>
                    <a:lnTo>
                      <a:pt x="16" y="69"/>
                    </a:lnTo>
                    <a:lnTo>
                      <a:pt x="6" y="40"/>
                    </a:lnTo>
                    <a:lnTo>
                      <a:pt x="3" y="28"/>
                    </a:lnTo>
                    <a:lnTo>
                      <a:pt x="45" y="16"/>
                    </a:lnTo>
                    <a:close/>
                    <a:moveTo>
                      <a:pt x="184" y="347"/>
                    </a:moveTo>
                    <a:lnTo>
                      <a:pt x="189" y="350"/>
                    </a:lnTo>
                    <a:lnTo>
                      <a:pt x="184" y="347"/>
                    </a:lnTo>
                    <a:lnTo>
                      <a:pt x="195" y="327"/>
                    </a:lnTo>
                    <a:lnTo>
                      <a:pt x="184" y="347"/>
                    </a:lnTo>
                    <a:close/>
                    <a:moveTo>
                      <a:pt x="207" y="309"/>
                    </a:moveTo>
                    <a:lnTo>
                      <a:pt x="216" y="315"/>
                    </a:lnTo>
                    <a:lnTo>
                      <a:pt x="226" y="321"/>
                    </a:lnTo>
                    <a:lnTo>
                      <a:pt x="235" y="329"/>
                    </a:lnTo>
                    <a:lnTo>
                      <a:pt x="245" y="337"/>
                    </a:lnTo>
                    <a:lnTo>
                      <a:pt x="254" y="346"/>
                    </a:lnTo>
                    <a:lnTo>
                      <a:pt x="263" y="355"/>
                    </a:lnTo>
                    <a:lnTo>
                      <a:pt x="272" y="365"/>
                    </a:lnTo>
                    <a:lnTo>
                      <a:pt x="281" y="375"/>
                    </a:lnTo>
                    <a:lnTo>
                      <a:pt x="298" y="399"/>
                    </a:lnTo>
                    <a:lnTo>
                      <a:pt x="313" y="422"/>
                    </a:lnTo>
                    <a:lnTo>
                      <a:pt x="328" y="449"/>
                    </a:lnTo>
                    <a:lnTo>
                      <a:pt x="342" y="476"/>
                    </a:lnTo>
                    <a:lnTo>
                      <a:pt x="303" y="495"/>
                    </a:lnTo>
                    <a:lnTo>
                      <a:pt x="291" y="470"/>
                    </a:lnTo>
                    <a:lnTo>
                      <a:pt x="277" y="447"/>
                    </a:lnTo>
                    <a:lnTo>
                      <a:pt x="263" y="425"/>
                    </a:lnTo>
                    <a:lnTo>
                      <a:pt x="249" y="405"/>
                    </a:lnTo>
                    <a:lnTo>
                      <a:pt x="233" y="387"/>
                    </a:lnTo>
                    <a:lnTo>
                      <a:pt x="218" y="371"/>
                    </a:lnTo>
                    <a:lnTo>
                      <a:pt x="210" y="364"/>
                    </a:lnTo>
                    <a:lnTo>
                      <a:pt x="202" y="358"/>
                    </a:lnTo>
                    <a:lnTo>
                      <a:pt x="192" y="352"/>
                    </a:lnTo>
                    <a:lnTo>
                      <a:pt x="184" y="347"/>
                    </a:lnTo>
                    <a:lnTo>
                      <a:pt x="207" y="309"/>
                    </a:lnTo>
                    <a:close/>
                    <a:moveTo>
                      <a:pt x="342" y="476"/>
                    </a:moveTo>
                    <a:lnTo>
                      <a:pt x="355" y="505"/>
                    </a:lnTo>
                    <a:lnTo>
                      <a:pt x="366" y="535"/>
                    </a:lnTo>
                    <a:lnTo>
                      <a:pt x="377" y="566"/>
                    </a:lnTo>
                    <a:lnTo>
                      <a:pt x="385" y="596"/>
                    </a:lnTo>
                    <a:lnTo>
                      <a:pt x="392" y="627"/>
                    </a:lnTo>
                    <a:lnTo>
                      <a:pt x="397" y="658"/>
                    </a:lnTo>
                    <a:lnTo>
                      <a:pt x="400" y="687"/>
                    </a:lnTo>
                    <a:lnTo>
                      <a:pt x="401" y="716"/>
                    </a:lnTo>
                    <a:lnTo>
                      <a:pt x="357" y="716"/>
                    </a:lnTo>
                    <a:lnTo>
                      <a:pt x="356" y="689"/>
                    </a:lnTo>
                    <a:lnTo>
                      <a:pt x="353" y="663"/>
                    </a:lnTo>
                    <a:lnTo>
                      <a:pt x="349" y="634"/>
                    </a:lnTo>
                    <a:lnTo>
                      <a:pt x="343" y="607"/>
                    </a:lnTo>
                    <a:lnTo>
                      <a:pt x="335" y="578"/>
                    </a:lnTo>
                    <a:lnTo>
                      <a:pt x="325" y="549"/>
                    </a:lnTo>
                    <a:lnTo>
                      <a:pt x="314" y="522"/>
                    </a:lnTo>
                    <a:lnTo>
                      <a:pt x="303" y="495"/>
                    </a:lnTo>
                    <a:lnTo>
                      <a:pt x="342" y="476"/>
                    </a:lnTo>
                    <a:close/>
                    <a:moveTo>
                      <a:pt x="401" y="716"/>
                    </a:moveTo>
                    <a:lnTo>
                      <a:pt x="401" y="720"/>
                    </a:lnTo>
                    <a:lnTo>
                      <a:pt x="400" y="724"/>
                    </a:lnTo>
                    <a:lnTo>
                      <a:pt x="400" y="728"/>
                    </a:lnTo>
                    <a:lnTo>
                      <a:pt x="398" y="731"/>
                    </a:lnTo>
                    <a:lnTo>
                      <a:pt x="396" y="734"/>
                    </a:lnTo>
                    <a:lnTo>
                      <a:pt x="392" y="736"/>
                    </a:lnTo>
                    <a:lnTo>
                      <a:pt x="386" y="738"/>
                    </a:lnTo>
                    <a:lnTo>
                      <a:pt x="379" y="739"/>
                    </a:lnTo>
                    <a:lnTo>
                      <a:pt x="371" y="738"/>
                    </a:lnTo>
                    <a:lnTo>
                      <a:pt x="366" y="736"/>
                    </a:lnTo>
                    <a:lnTo>
                      <a:pt x="362" y="734"/>
                    </a:lnTo>
                    <a:lnTo>
                      <a:pt x="360" y="731"/>
                    </a:lnTo>
                    <a:lnTo>
                      <a:pt x="358" y="728"/>
                    </a:lnTo>
                    <a:lnTo>
                      <a:pt x="357" y="724"/>
                    </a:lnTo>
                    <a:lnTo>
                      <a:pt x="357" y="720"/>
                    </a:lnTo>
                    <a:lnTo>
                      <a:pt x="357" y="716"/>
                    </a:lnTo>
                    <a:lnTo>
                      <a:pt x="401" y="716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73" name="Freeform 870">
                <a:extLst>
                  <a:ext uri="{FF2B5EF4-FFF2-40B4-BE49-F238E27FC236}">
                    <a16:creationId xmlns:a16="http://schemas.microsoft.com/office/drawing/2014/main" id="{D1D807D3-6BCA-4EF3-9D8E-ADA08C93AEA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71" y="1810"/>
                <a:ext cx="9" cy="49"/>
              </a:xfrm>
              <a:custGeom>
                <a:avLst/>
                <a:gdLst>
                  <a:gd name="T0" fmla="*/ 0 w 161"/>
                  <a:gd name="T1" fmla="*/ 0 h 947"/>
                  <a:gd name="T2" fmla="*/ 0 w 161"/>
                  <a:gd name="T3" fmla="*/ 0 h 947"/>
                  <a:gd name="T4" fmla="*/ 0 w 161"/>
                  <a:gd name="T5" fmla="*/ 0 h 947"/>
                  <a:gd name="T6" fmla="*/ 0 w 161"/>
                  <a:gd name="T7" fmla="*/ 0 h 947"/>
                  <a:gd name="T8" fmla="*/ 0 w 161"/>
                  <a:gd name="T9" fmla="*/ 0 h 947"/>
                  <a:gd name="T10" fmla="*/ 0 w 161"/>
                  <a:gd name="T11" fmla="*/ 0 h 947"/>
                  <a:gd name="T12" fmla="*/ 0 w 161"/>
                  <a:gd name="T13" fmla="*/ 0 h 947"/>
                  <a:gd name="T14" fmla="*/ 0 w 161"/>
                  <a:gd name="T15" fmla="*/ 0 h 947"/>
                  <a:gd name="T16" fmla="*/ 0 w 161"/>
                  <a:gd name="T17" fmla="*/ 0 h 947"/>
                  <a:gd name="T18" fmla="*/ 0 w 161"/>
                  <a:gd name="T19" fmla="*/ 0 h 947"/>
                  <a:gd name="T20" fmla="*/ 0 w 161"/>
                  <a:gd name="T21" fmla="*/ 0 h 947"/>
                  <a:gd name="T22" fmla="*/ 0 w 161"/>
                  <a:gd name="T23" fmla="*/ 0 h 947"/>
                  <a:gd name="T24" fmla="*/ 0 w 161"/>
                  <a:gd name="T25" fmla="*/ 0 h 947"/>
                  <a:gd name="T26" fmla="*/ 0 w 161"/>
                  <a:gd name="T27" fmla="*/ 1 h 947"/>
                  <a:gd name="T28" fmla="*/ 0 w 161"/>
                  <a:gd name="T29" fmla="*/ 1 h 947"/>
                  <a:gd name="T30" fmla="*/ 0 w 161"/>
                  <a:gd name="T31" fmla="*/ 1 h 947"/>
                  <a:gd name="T32" fmla="*/ 0 w 161"/>
                  <a:gd name="T33" fmla="*/ 1 h 947"/>
                  <a:gd name="T34" fmla="*/ 0 w 161"/>
                  <a:gd name="T35" fmla="*/ 1 h 947"/>
                  <a:gd name="T36" fmla="*/ 0 w 161"/>
                  <a:gd name="T37" fmla="*/ 1 h 947"/>
                  <a:gd name="T38" fmla="*/ 0 w 161"/>
                  <a:gd name="T39" fmla="*/ 1 h 947"/>
                  <a:gd name="T40" fmla="*/ 0 w 161"/>
                  <a:gd name="T41" fmla="*/ 1 h 947"/>
                  <a:gd name="T42" fmla="*/ 0 w 161"/>
                  <a:gd name="T43" fmla="*/ 1 h 947"/>
                  <a:gd name="T44" fmla="*/ 0 w 161"/>
                  <a:gd name="T45" fmla="*/ 1 h 947"/>
                  <a:gd name="T46" fmla="*/ 0 w 161"/>
                  <a:gd name="T47" fmla="*/ 0 h 947"/>
                  <a:gd name="T48" fmla="*/ 0 w 161"/>
                  <a:gd name="T49" fmla="*/ 0 h 947"/>
                  <a:gd name="T50" fmla="*/ 0 w 161"/>
                  <a:gd name="T51" fmla="*/ 0 h 947"/>
                  <a:gd name="T52" fmla="*/ 0 w 161"/>
                  <a:gd name="T53" fmla="*/ 0 h 947"/>
                  <a:gd name="T54" fmla="*/ 0 w 161"/>
                  <a:gd name="T55" fmla="*/ 1 h 947"/>
                  <a:gd name="T56" fmla="*/ 0 w 161"/>
                  <a:gd name="T57" fmla="*/ 1 h 947"/>
                  <a:gd name="T58" fmla="*/ 0 w 161"/>
                  <a:gd name="T59" fmla="*/ 1 h 947"/>
                  <a:gd name="T60" fmla="*/ 0 w 161"/>
                  <a:gd name="T61" fmla="*/ 1 h 947"/>
                  <a:gd name="T62" fmla="*/ 0 w 161"/>
                  <a:gd name="T63" fmla="*/ 2 h 947"/>
                  <a:gd name="T64" fmla="*/ 0 w 161"/>
                  <a:gd name="T65" fmla="*/ 2 h 947"/>
                  <a:gd name="T66" fmla="*/ 1 w 161"/>
                  <a:gd name="T67" fmla="*/ 2 h 947"/>
                  <a:gd name="T68" fmla="*/ 1 w 161"/>
                  <a:gd name="T69" fmla="*/ 2 h 947"/>
                  <a:gd name="T70" fmla="*/ 0 w 161"/>
                  <a:gd name="T71" fmla="*/ 2 h 947"/>
                  <a:gd name="T72" fmla="*/ 0 w 161"/>
                  <a:gd name="T73" fmla="*/ 2 h 947"/>
                  <a:gd name="T74" fmla="*/ 0 w 161"/>
                  <a:gd name="T75" fmla="*/ 2 h 947"/>
                  <a:gd name="T76" fmla="*/ 0 w 161"/>
                  <a:gd name="T77" fmla="*/ 2 h 947"/>
                  <a:gd name="T78" fmla="*/ 0 w 161"/>
                  <a:gd name="T79" fmla="*/ 1 h 947"/>
                  <a:gd name="T80" fmla="*/ 0 w 161"/>
                  <a:gd name="T81" fmla="*/ 1 h 947"/>
                  <a:gd name="T82" fmla="*/ 0 w 161"/>
                  <a:gd name="T83" fmla="*/ 1 h 947"/>
                  <a:gd name="T84" fmla="*/ 0 w 161"/>
                  <a:gd name="T85" fmla="*/ 1 h 947"/>
                  <a:gd name="T86" fmla="*/ 1 w 161"/>
                  <a:gd name="T87" fmla="*/ 2 h 947"/>
                  <a:gd name="T88" fmla="*/ 1 w 161"/>
                  <a:gd name="T89" fmla="*/ 2 h 947"/>
                  <a:gd name="T90" fmla="*/ 1 w 161"/>
                  <a:gd name="T91" fmla="*/ 3 h 947"/>
                  <a:gd name="T92" fmla="*/ 0 w 161"/>
                  <a:gd name="T93" fmla="*/ 3 h 947"/>
                  <a:gd name="T94" fmla="*/ 0 w 161"/>
                  <a:gd name="T95" fmla="*/ 3 h 947"/>
                  <a:gd name="T96" fmla="*/ 0 w 161"/>
                  <a:gd name="T97" fmla="*/ 3 h 947"/>
                  <a:gd name="T98" fmla="*/ 0 w 161"/>
                  <a:gd name="T99" fmla="*/ 2 h 947"/>
                  <a:gd name="T100" fmla="*/ 0 w 161"/>
                  <a:gd name="T101" fmla="*/ 2 h 947"/>
                  <a:gd name="T102" fmla="*/ 1 w 161"/>
                  <a:gd name="T103" fmla="*/ 2 h 94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61" h="947">
                    <a:moveTo>
                      <a:pt x="27" y="17"/>
                    </a:moveTo>
                    <a:lnTo>
                      <a:pt x="28" y="13"/>
                    </a:lnTo>
                    <a:lnTo>
                      <a:pt x="29" y="10"/>
                    </a:lnTo>
                    <a:lnTo>
                      <a:pt x="31" y="6"/>
                    </a:lnTo>
                    <a:lnTo>
                      <a:pt x="33" y="3"/>
                    </a:lnTo>
                    <a:lnTo>
                      <a:pt x="36" y="1"/>
                    </a:lnTo>
                    <a:lnTo>
                      <a:pt x="40" y="0"/>
                    </a:lnTo>
                    <a:lnTo>
                      <a:pt x="46" y="0"/>
                    </a:lnTo>
                    <a:lnTo>
                      <a:pt x="53" y="2"/>
                    </a:lnTo>
                    <a:lnTo>
                      <a:pt x="61" y="4"/>
                    </a:lnTo>
                    <a:lnTo>
                      <a:pt x="65" y="6"/>
                    </a:lnTo>
                    <a:lnTo>
                      <a:pt x="69" y="9"/>
                    </a:lnTo>
                    <a:lnTo>
                      <a:pt x="70" y="13"/>
                    </a:lnTo>
                    <a:lnTo>
                      <a:pt x="71" y="16"/>
                    </a:lnTo>
                    <a:lnTo>
                      <a:pt x="71" y="21"/>
                    </a:lnTo>
                    <a:lnTo>
                      <a:pt x="70" y="25"/>
                    </a:lnTo>
                    <a:lnTo>
                      <a:pt x="69" y="29"/>
                    </a:lnTo>
                    <a:lnTo>
                      <a:pt x="27" y="17"/>
                    </a:lnTo>
                    <a:close/>
                    <a:moveTo>
                      <a:pt x="69" y="29"/>
                    </a:moveTo>
                    <a:lnTo>
                      <a:pt x="67" y="38"/>
                    </a:lnTo>
                    <a:lnTo>
                      <a:pt x="62" y="64"/>
                    </a:lnTo>
                    <a:lnTo>
                      <a:pt x="58" y="81"/>
                    </a:lnTo>
                    <a:lnTo>
                      <a:pt x="54" y="101"/>
                    </a:lnTo>
                    <a:lnTo>
                      <a:pt x="51" y="124"/>
                    </a:lnTo>
                    <a:lnTo>
                      <a:pt x="48" y="149"/>
                    </a:lnTo>
                    <a:lnTo>
                      <a:pt x="46" y="176"/>
                    </a:lnTo>
                    <a:lnTo>
                      <a:pt x="44" y="204"/>
                    </a:lnTo>
                    <a:lnTo>
                      <a:pt x="44" y="231"/>
                    </a:lnTo>
                    <a:lnTo>
                      <a:pt x="45" y="260"/>
                    </a:lnTo>
                    <a:lnTo>
                      <a:pt x="48" y="289"/>
                    </a:lnTo>
                    <a:lnTo>
                      <a:pt x="52" y="317"/>
                    </a:lnTo>
                    <a:lnTo>
                      <a:pt x="55" y="331"/>
                    </a:lnTo>
                    <a:lnTo>
                      <a:pt x="60" y="344"/>
                    </a:lnTo>
                    <a:lnTo>
                      <a:pt x="64" y="357"/>
                    </a:lnTo>
                    <a:lnTo>
                      <a:pt x="68" y="371"/>
                    </a:lnTo>
                    <a:lnTo>
                      <a:pt x="28" y="387"/>
                    </a:lnTo>
                    <a:lnTo>
                      <a:pt x="23" y="373"/>
                    </a:lnTo>
                    <a:lnTo>
                      <a:pt x="18" y="358"/>
                    </a:lnTo>
                    <a:lnTo>
                      <a:pt x="14" y="343"/>
                    </a:lnTo>
                    <a:lnTo>
                      <a:pt x="10" y="329"/>
                    </a:lnTo>
                    <a:lnTo>
                      <a:pt x="7" y="313"/>
                    </a:lnTo>
                    <a:lnTo>
                      <a:pt x="5" y="298"/>
                    </a:lnTo>
                    <a:lnTo>
                      <a:pt x="3" y="282"/>
                    </a:lnTo>
                    <a:lnTo>
                      <a:pt x="2" y="267"/>
                    </a:lnTo>
                    <a:lnTo>
                      <a:pt x="0" y="235"/>
                    </a:lnTo>
                    <a:lnTo>
                      <a:pt x="1" y="205"/>
                    </a:lnTo>
                    <a:lnTo>
                      <a:pt x="2" y="175"/>
                    </a:lnTo>
                    <a:lnTo>
                      <a:pt x="4" y="147"/>
                    </a:lnTo>
                    <a:lnTo>
                      <a:pt x="7" y="120"/>
                    </a:lnTo>
                    <a:lnTo>
                      <a:pt x="11" y="95"/>
                    </a:lnTo>
                    <a:lnTo>
                      <a:pt x="15" y="74"/>
                    </a:lnTo>
                    <a:lnTo>
                      <a:pt x="19" y="54"/>
                    </a:lnTo>
                    <a:lnTo>
                      <a:pt x="24" y="28"/>
                    </a:lnTo>
                    <a:lnTo>
                      <a:pt x="27" y="17"/>
                    </a:lnTo>
                    <a:lnTo>
                      <a:pt x="69" y="29"/>
                    </a:lnTo>
                    <a:close/>
                    <a:moveTo>
                      <a:pt x="68" y="371"/>
                    </a:moveTo>
                    <a:lnTo>
                      <a:pt x="74" y="385"/>
                    </a:lnTo>
                    <a:lnTo>
                      <a:pt x="79" y="400"/>
                    </a:lnTo>
                    <a:lnTo>
                      <a:pt x="84" y="417"/>
                    </a:lnTo>
                    <a:lnTo>
                      <a:pt x="89" y="435"/>
                    </a:lnTo>
                    <a:lnTo>
                      <a:pt x="98" y="475"/>
                    </a:lnTo>
                    <a:lnTo>
                      <a:pt x="108" y="517"/>
                    </a:lnTo>
                    <a:lnTo>
                      <a:pt x="116" y="562"/>
                    </a:lnTo>
                    <a:lnTo>
                      <a:pt x="123" y="608"/>
                    </a:lnTo>
                    <a:lnTo>
                      <a:pt x="130" y="654"/>
                    </a:lnTo>
                    <a:lnTo>
                      <a:pt x="136" y="700"/>
                    </a:lnTo>
                    <a:lnTo>
                      <a:pt x="147" y="785"/>
                    </a:lnTo>
                    <a:lnTo>
                      <a:pt x="154" y="857"/>
                    </a:lnTo>
                    <a:lnTo>
                      <a:pt x="159" y="905"/>
                    </a:lnTo>
                    <a:lnTo>
                      <a:pt x="161" y="923"/>
                    </a:lnTo>
                    <a:lnTo>
                      <a:pt x="117" y="926"/>
                    </a:lnTo>
                    <a:lnTo>
                      <a:pt x="115" y="909"/>
                    </a:lnTo>
                    <a:lnTo>
                      <a:pt x="111" y="861"/>
                    </a:lnTo>
                    <a:lnTo>
                      <a:pt x="104" y="791"/>
                    </a:lnTo>
                    <a:lnTo>
                      <a:pt x="93" y="707"/>
                    </a:lnTo>
                    <a:lnTo>
                      <a:pt x="87" y="663"/>
                    </a:lnTo>
                    <a:lnTo>
                      <a:pt x="80" y="617"/>
                    </a:lnTo>
                    <a:lnTo>
                      <a:pt x="73" y="572"/>
                    </a:lnTo>
                    <a:lnTo>
                      <a:pt x="65" y="529"/>
                    </a:lnTo>
                    <a:lnTo>
                      <a:pt x="57" y="487"/>
                    </a:lnTo>
                    <a:lnTo>
                      <a:pt x="47" y="449"/>
                    </a:lnTo>
                    <a:lnTo>
                      <a:pt x="42" y="432"/>
                    </a:lnTo>
                    <a:lnTo>
                      <a:pt x="38" y="416"/>
                    </a:lnTo>
                    <a:lnTo>
                      <a:pt x="33" y="400"/>
                    </a:lnTo>
                    <a:lnTo>
                      <a:pt x="28" y="387"/>
                    </a:lnTo>
                    <a:lnTo>
                      <a:pt x="68" y="371"/>
                    </a:lnTo>
                    <a:close/>
                    <a:moveTo>
                      <a:pt x="161" y="923"/>
                    </a:moveTo>
                    <a:lnTo>
                      <a:pt x="161" y="927"/>
                    </a:lnTo>
                    <a:lnTo>
                      <a:pt x="161" y="931"/>
                    </a:lnTo>
                    <a:lnTo>
                      <a:pt x="160" y="934"/>
                    </a:lnTo>
                    <a:lnTo>
                      <a:pt x="159" y="938"/>
                    </a:lnTo>
                    <a:lnTo>
                      <a:pt x="157" y="941"/>
                    </a:lnTo>
                    <a:lnTo>
                      <a:pt x="153" y="944"/>
                    </a:lnTo>
                    <a:lnTo>
                      <a:pt x="148" y="946"/>
                    </a:lnTo>
                    <a:lnTo>
                      <a:pt x="140" y="947"/>
                    </a:lnTo>
                    <a:lnTo>
                      <a:pt x="133" y="947"/>
                    </a:lnTo>
                    <a:lnTo>
                      <a:pt x="127" y="946"/>
                    </a:lnTo>
                    <a:lnTo>
                      <a:pt x="123" y="944"/>
                    </a:lnTo>
                    <a:lnTo>
                      <a:pt x="121" y="941"/>
                    </a:lnTo>
                    <a:lnTo>
                      <a:pt x="119" y="937"/>
                    </a:lnTo>
                    <a:lnTo>
                      <a:pt x="118" y="934"/>
                    </a:lnTo>
                    <a:lnTo>
                      <a:pt x="117" y="930"/>
                    </a:lnTo>
                    <a:lnTo>
                      <a:pt x="117" y="926"/>
                    </a:lnTo>
                    <a:lnTo>
                      <a:pt x="161" y="923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74" name="Freeform 871">
                <a:extLst>
                  <a:ext uri="{FF2B5EF4-FFF2-40B4-BE49-F238E27FC236}">
                    <a16:creationId xmlns:a16="http://schemas.microsoft.com/office/drawing/2014/main" id="{BEE34230-2355-4FEE-B4FD-DB63B515AA0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56" y="1695"/>
                <a:ext cx="9" cy="33"/>
              </a:xfrm>
              <a:custGeom>
                <a:avLst/>
                <a:gdLst>
                  <a:gd name="T0" fmla="*/ 0 w 180"/>
                  <a:gd name="T1" fmla="*/ 2 h 643"/>
                  <a:gd name="T2" fmla="*/ 0 w 180"/>
                  <a:gd name="T3" fmla="*/ 2 h 643"/>
                  <a:gd name="T4" fmla="*/ 0 w 180"/>
                  <a:gd name="T5" fmla="*/ 2 h 643"/>
                  <a:gd name="T6" fmla="*/ 0 w 180"/>
                  <a:gd name="T7" fmla="*/ 2 h 643"/>
                  <a:gd name="T8" fmla="*/ 0 w 180"/>
                  <a:gd name="T9" fmla="*/ 2 h 643"/>
                  <a:gd name="T10" fmla="*/ 0 w 180"/>
                  <a:gd name="T11" fmla="*/ 2 h 643"/>
                  <a:gd name="T12" fmla="*/ 0 w 180"/>
                  <a:gd name="T13" fmla="*/ 2 h 643"/>
                  <a:gd name="T14" fmla="*/ 0 w 180"/>
                  <a:gd name="T15" fmla="*/ 2 h 643"/>
                  <a:gd name="T16" fmla="*/ 0 w 180"/>
                  <a:gd name="T17" fmla="*/ 2 h 643"/>
                  <a:gd name="T18" fmla="*/ 0 w 180"/>
                  <a:gd name="T19" fmla="*/ 2 h 643"/>
                  <a:gd name="T20" fmla="*/ 0 w 180"/>
                  <a:gd name="T21" fmla="*/ 1 h 643"/>
                  <a:gd name="T22" fmla="*/ 0 w 180"/>
                  <a:gd name="T23" fmla="*/ 1 h 643"/>
                  <a:gd name="T24" fmla="*/ 0 w 180"/>
                  <a:gd name="T25" fmla="*/ 1 h 643"/>
                  <a:gd name="T26" fmla="*/ 0 w 180"/>
                  <a:gd name="T27" fmla="*/ 1 h 643"/>
                  <a:gd name="T28" fmla="*/ 0 w 180"/>
                  <a:gd name="T29" fmla="*/ 1 h 643"/>
                  <a:gd name="T30" fmla="*/ 0 w 180"/>
                  <a:gd name="T31" fmla="*/ 1 h 643"/>
                  <a:gd name="T32" fmla="*/ 0 w 180"/>
                  <a:gd name="T33" fmla="*/ 1 h 643"/>
                  <a:gd name="T34" fmla="*/ 0 w 180"/>
                  <a:gd name="T35" fmla="*/ 0 h 643"/>
                  <a:gd name="T36" fmla="*/ 0 w 180"/>
                  <a:gd name="T37" fmla="*/ 0 h 643"/>
                  <a:gd name="T38" fmla="*/ 0 w 180"/>
                  <a:gd name="T39" fmla="*/ 0 h 643"/>
                  <a:gd name="T40" fmla="*/ 0 w 180"/>
                  <a:gd name="T41" fmla="*/ 0 h 643"/>
                  <a:gd name="T42" fmla="*/ 0 w 180"/>
                  <a:gd name="T43" fmla="*/ 0 h 643"/>
                  <a:gd name="T44" fmla="*/ 0 w 180"/>
                  <a:gd name="T45" fmla="*/ 0 h 643"/>
                  <a:gd name="T46" fmla="*/ 0 w 180"/>
                  <a:gd name="T47" fmla="*/ 0 h 643"/>
                  <a:gd name="T48" fmla="*/ 0 w 180"/>
                  <a:gd name="T49" fmla="*/ 1 h 643"/>
                  <a:gd name="T50" fmla="*/ 0 w 180"/>
                  <a:gd name="T51" fmla="*/ 1 h 643"/>
                  <a:gd name="T52" fmla="*/ 0 w 180"/>
                  <a:gd name="T53" fmla="*/ 1 h 643"/>
                  <a:gd name="T54" fmla="*/ 0 w 180"/>
                  <a:gd name="T55" fmla="*/ 1 h 643"/>
                  <a:gd name="T56" fmla="*/ 0 w 180"/>
                  <a:gd name="T57" fmla="*/ 1 h 643"/>
                  <a:gd name="T58" fmla="*/ 0 w 180"/>
                  <a:gd name="T59" fmla="*/ 1 h 643"/>
                  <a:gd name="T60" fmla="*/ 0 w 180"/>
                  <a:gd name="T61" fmla="*/ 1 h 643"/>
                  <a:gd name="T62" fmla="*/ 0 w 180"/>
                  <a:gd name="T63" fmla="*/ 2 h 643"/>
                  <a:gd name="T64" fmla="*/ 0 w 180"/>
                  <a:gd name="T65" fmla="*/ 0 h 643"/>
                  <a:gd name="T66" fmla="*/ 0 w 180"/>
                  <a:gd name="T67" fmla="*/ 0 h 643"/>
                  <a:gd name="T68" fmla="*/ 0 w 180"/>
                  <a:gd name="T69" fmla="*/ 0 h 643"/>
                  <a:gd name="T70" fmla="*/ 0 w 180"/>
                  <a:gd name="T71" fmla="*/ 0 h 643"/>
                  <a:gd name="T72" fmla="*/ 0 w 180"/>
                  <a:gd name="T73" fmla="*/ 0 h 643"/>
                  <a:gd name="T74" fmla="*/ 0 w 180"/>
                  <a:gd name="T75" fmla="*/ 0 h 643"/>
                  <a:gd name="T76" fmla="*/ 0 w 180"/>
                  <a:gd name="T77" fmla="*/ 0 h 643"/>
                  <a:gd name="T78" fmla="*/ 0 w 180"/>
                  <a:gd name="T79" fmla="*/ 0 h 643"/>
                  <a:gd name="T80" fmla="*/ 0 w 180"/>
                  <a:gd name="T81" fmla="*/ 0 h 64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80" h="643">
                    <a:moveTo>
                      <a:pt x="175" y="608"/>
                    </a:moveTo>
                    <a:lnTo>
                      <a:pt x="177" y="612"/>
                    </a:lnTo>
                    <a:lnTo>
                      <a:pt x="179" y="616"/>
                    </a:lnTo>
                    <a:lnTo>
                      <a:pt x="180" y="619"/>
                    </a:lnTo>
                    <a:lnTo>
                      <a:pt x="180" y="624"/>
                    </a:lnTo>
                    <a:lnTo>
                      <a:pt x="179" y="627"/>
                    </a:lnTo>
                    <a:lnTo>
                      <a:pt x="177" y="631"/>
                    </a:lnTo>
                    <a:lnTo>
                      <a:pt x="173" y="635"/>
                    </a:lnTo>
                    <a:lnTo>
                      <a:pt x="167" y="639"/>
                    </a:lnTo>
                    <a:lnTo>
                      <a:pt x="161" y="642"/>
                    </a:lnTo>
                    <a:lnTo>
                      <a:pt x="156" y="643"/>
                    </a:lnTo>
                    <a:lnTo>
                      <a:pt x="150" y="643"/>
                    </a:lnTo>
                    <a:lnTo>
                      <a:pt x="147" y="642"/>
                    </a:lnTo>
                    <a:lnTo>
                      <a:pt x="144" y="640"/>
                    </a:lnTo>
                    <a:lnTo>
                      <a:pt x="141" y="637"/>
                    </a:lnTo>
                    <a:lnTo>
                      <a:pt x="139" y="634"/>
                    </a:lnTo>
                    <a:lnTo>
                      <a:pt x="137" y="630"/>
                    </a:lnTo>
                    <a:lnTo>
                      <a:pt x="175" y="608"/>
                    </a:lnTo>
                    <a:close/>
                    <a:moveTo>
                      <a:pt x="137" y="630"/>
                    </a:moveTo>
                    <a:lnTo>
                      <a:pt x="129" y="614"/>
                    </a:lnTo>
                    <a:lnTo>
                      <a:pt x="106" y="570"/>
                    </a:lnTo>
                    <a:lnTo>
                      <a:pt x="93" y="540"/>
                    </a:lnTo>
                    <a:lnTo>
                      <a:pt x="78" y="504"/>
                    </a:lnTo>
                    <a:lnTo>
                      <a:pt x="61" y="464"/>
                    </a:lnTo>
                    <a:lnTo>
                      <a:pt x="46" y="420"/>
                    </a:lnTo>
                    <a:lnTo>
                      <a:pt x="39" y="397"/>
                    </a:lnTo>
                    <a:lnTo>
                      <a:pt x="32" y="374"/>
                    </a:lnTo>
                    <a:lnTo>
                      <a:pt x="26" y="349"/>
                    </a:lnTo>
                    <a:lnTo>
                      <a:pt x="19" y="325"/>
                    </a:lnTo>
                    <a:lnTo>
                      <a:pt x="14" y="299"/>
                    </a:lnTo>
                    <a:lnTo>
                      <a:pt x="9" y="274"/>
                    </a:lnTo>
                    <a:lnTo>
                      <a:pt x="6" y="248"/>
                    </a:lnTo>
                    <a:lnTo>
                      <a:pt x="3" y="221"/>
                    </a:lnTo>
                    <a:lnTo>
                      <a:pt x="1" y="196"/>
                    </a:lnTo>
                    <a:lnTo>
                      <a:pt x="0" y="169"/>
                    </a:lnTo>
                    <a:lnTo>
                      <a:pt x="0" y="144"/>
                    </a:lnTo>
                    <a:lnTo>
                      <a:pt x="1" y="117"/>
                    </a:lnTo>
                    <a:lnTo>
                      <a:pt x="4" y="91"/>
                    </a:lnTo>
                    <a:lnTo>
                      <a:pt x="8" y="66"/>
                    </a:lnTo>
                    <a:lnTo>
                      <a:pt x="13" y="41"/>
                    </a:lnTo>
                    <a:lnTo>
                      <a:pt x="21" y="17"/>
                    </a:lnTo>
                    <a:lnTo>
                      <a:pt x="62" y="30"/>
                    </a:lnTo>
                    <a:lnTo>
                      <a:pt x="56" y="53"/>
                    </a:lnTo>
                    <a:lnTo>
                      <a:pt x="51" y="76"/>
                    </a:lnTo>
                    <a:lnTo>
                      <a:pt x="47" y="100"/>
                    </a:lnTo>
                    <a:lnTo>
                      <a:pt x="44" y="124"/>
                    </a:lnTo>
                    <a:lnTo>
                      <a:pt x="43" y="149"/>
                    </a:lnTo>
                    <a:lnTo>
                      <a:pt x="43" y="173"/>
                    </a:lnTo>
                    <a:lnTo>
                      <a:pt x="44" y="198"/>
                    </a:lnTo>
                    <a:lnTo>
                      <a:pt x="46" y="222"/>
                    </a:lnTo>
                    <a:lnTo>
                      <a:pt x="49" y="247"/>
                    </a:lnTo>
                    <a:lnTo>
                      <a:pt x="53" y="271"/>
                    </a:lnTo>
                    <a:lnTo>
                      <a:pt x="57" y="295"/>
                    </a:lnTo>
                    <a:lnTo>
                      <a:pt x="62" y="319"/>
                    </a:lnTo>
                    <a:lnTo>
                      <a:pt x="69" y="342"/>
                    </a:lnTo>
                    <a:lnTo>
                      <a:pt x="75" y="366"/>
                    </a:lnTo>
                    <a:lnTo>
                      <a:pt x="82" y="387"/>
                    </a:lnTo>
                    <a:lnTo>
                      <a:pt x="89" y="410"/>
                    </a:lnTo>
                    <a:lnTo>
                      <a:pt x="103" y="451"/>
                    </a:lnTo>
                    <a:lnTo>
                      <a:pt x="119" y="488"/>
                    </a:lnTo>
                    <a:lnTo>
                      <a:pt x="133" y="522"/>
                    </a:lnTo>
                    <a:lnTo>
                      <a:pt x="146" y="552"/>
                    </a:lnTo>
                    <a:lnTo>
                      <a:pt x="167" y="594"/>
                    </a:lnTo>
                    <a:lnTo>
                      <a:pt x="175" y="608"/>
                    </a:lnTo>
                    <a:lnTo>
                      <a:pt x="137" y="630"/>
                    </a:lnTo>
                    <a:close/>
                    <a:moveTo>
                      <a:pt x="21" y="17"/>
                    </a:moveTo>
                    <a:lnTo>
                      <a:pt x="22" y="13"/>
                    </a:lnTo>
                    <a:lnTo>
                      <a:pt x="24" y="9"/>
                    </a:lnTo>
                    <a:lnTo>
                      <a:pt x="26" y="5"/>
                    </a:lnTo>
                    <a:lnTo>
                      <a:pt x="29" y="2"/>
                    </a:lnTo>
                    <a:lnTo>
                      <a:pt x="32" y="1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49" y="2"/>
                    </a:lnTo>
                    <a:lnTo>
                      <a:pt x="55" y="5"/>
                    </a:lnTo>
                    <a:lnTo>
                      <a:pt x="60" y="9"/>
                    </a:lnTo>
                    <a:lnTo>
                      <a:pt x="63" y="12"/>
                    </a:lnTo>
                    <a:lnTo>
                      <a:pt x="64" y="15"/>
                    </a:lnTo>
                    <a:lnTo>
                      <a:pt x="65" y="19"/>
                    </a:lnTo>
                    <a:lnTo>
                      <a:pt x="64" y="22"/>
                    </a:lnTo>
                    <a:lnTo>
                      <a:pt x="63" y="26"/>
                    </a:lnTo>
                    <a:lnTo>
                      <a:pt x="62" y="30"/>
                    </a:lnTo>
                    <a:lnTo>
                      <a:pt x="21" y="17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75" name="Freeform 872">
                <a:extLst>
                  <a:ext uri="{FF2B5EF4-FFF2-40B4-BE49-F238E27FC236}">
                    <a16:creationId xmlns:a16="http://schemas.microsoft.com/office/drawing/2014/main" id="{BF7CAB62-ED04-4263-9BE5-85C7AD75901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15" y="1729"/>
                <a:ext cx="14" cy="41"/>
              </a:xfrm>
              <a:custGeom>
                <a:avLst/>
                <a:gdLst>
                  <a:gd name="T0" fmla="*/ 1 w 279"/>
                  <a:gd name="T1" fmla="*/ 0 h 792"/>
                  <a:gd name="T2" fmla="*/ 1 w 279"/>
                  <a:gd name="T3" fmla="*/ 0 h 792"/>
                  <a:gd name="T4" fmla="*/ 1 w 279"/>
                  <a:gd name="T5" fmla="*/ 0 h 792"/>
                  <a:gd name="T6" fmla="*/ 1 w 279"/>
                  <a:gd name="T7" fmla="*/ 0 h 792"/>
                  <a:gd name="T8" fmla="*/ 1 w 279"/>
                  <a:gd name="T9" fmla="*/ 0 h 792"/>
                  <a:gd name="T10" fmla="*/ 1 w 279"/>
                  <a:gd name="T11" fmla="*/ 0 h 792"/>
                  <a:gd name="T12" fmla="*/ 1 w 279"/>
                  <a:gd name="T13" fmla="*/ 0 h 792"/>
                  <a:gd name="T14" fmla="*/ 1 w 279"/>
                  <a:gd name="T15" fmla="*/ 0 h 792"/>
                  <a:gd name="T16" fmla="*/ 1 w 279"/>
                  <a:gd name="T17" fmla="*/ 0 h 792"/>
                  <a:gd name="T18" fmla="*/ 1 w 279"/>
                  <a:gd name="T19" fmla="*/ 0 h 792"/>
                  <a:gd name="T20" fmla="*/ 1 w 279"/>
                  <a:gd name="T21" fmla="*/ 0 h 792"/>
                  <a:gd name="T22" fmla="*/ 1 w 279"/>
                  <a:gd name="T23" fmla="*/ 0 h 792"/>
                  <a:gd name="T24" fmla="*/ 0 w 279"/>
                  <a:gd name="T25" fmla="*/ 1 h 792"/>
                  <a:gd name="T26" fmla="*/ 0 w 279"/>
                  <a:gd name="T27" fmla="*/ 1 h 792"/>
                  <a:gd name="T28" fmla="*/ 0 w 279"/>
                  <a:gd name="T29" fmla="*/ 1 h 792"/>
                  <a:gd name="T30" fmla="*/ 0 w 279"/>
                  <a:gd name="T31" fmla="*/ 1 h 792"/>
                  <a:gd name="T32" fmla="*/ 0 w 279"/>
                  <a:gd name="T33" fmla="*/ 1 h 792"/>
                  <a:gd name="T34" fmla="*/ 0 w 279"/>
                  <a:gd name="T35" fmla="*/ 1 h 792"/>
                  <a:gd name="T36" fmla="*/ 0 w 279"/>
                  <a:gd name="T37" fmla="*/ 0 h 792"/>
                  <a:gd name="T38" fmla="*/ 0 w 279"/>
                  <a:gd name="T39" fmla="*/ 0 h 792"/>
                  <a:gd name="T40" fmla="*/ 1 w 279"/>
                  <a:gd name="T41" fmla="*/ 0 h 792"/>
                  <a:gd name="T42" fmla="*/ 1 w 279"/>
                  <a:gd name="T43" fmla="*/ 0 h 792"/>
                  <a:gd name="T44" fmla="*/ 0 w 279"/>
                  <a:gd name="T45" fmla="*/ 1 h 792"/>
                  <a:gd name="T46" fmla="*/ 0 w 279"/>
                  <a:gd name="T47" fmla="*/ 1 h 792"/>
                  <a:gd name="T48" fmla="*/ 0 w 279"/>
                  <a:gd name="T49" fmla="*/ 1 h 792"/>
                  <a:gd name="T50" fmla="*/ 0 w 279"/>
                  <a:gd name="T51" fmla="*/ 1 h 792"/>
                  <a:gd name="T52" fmla="*/ 0 w 279"/>
                  <a:gd name="T53" fmla="*/ 1 h 792"/>
                  <a:gd name="T54" fmla="*/ 0 w 279"/>
                  <a:gd name="T55" fmla="*/ 1 h 792"/>
                  <a:gd name="T56" fmla="*/ 0 w 279"/>
                  <a:gd name="T57" fmla="*/ 1 h 792"/>
                  <a:gd name="T58" fmla="*/ 0 w 279"/>
                  <a:gd name="T59" fmla="*/ 1 h 792"/>
                  <a:gd name="T60" fmla="*/ 0 w 279"/>
                  <a:gd name="T61" fmla="*/ 1 h 792"/>
                  <a:gd name="T62" fmla="*/ 0 w 279"/>
                  <a:gd name="T63" fmla="*/ 1 h 792"/>
                  <a:gd name="T64" fmla="*/ 0 w 279"/>
                  <a:gd name="T65" fmla="*/ 2 h 792"/>
                  <a:gd name="T66" fmla="*/ 0 w 279"/>
                  <a:gd name="T67" fmla="*/ 2 h 792"/>
                  <a:gd name="T68" fmla="*/ 0 w 279"/>
                  <a:gd name="T69" fmla="*/ 2 h 792"/>
                  <a:gd name="T70" fmla="*/ 0 w 279"/>
                  <a:gd name="T71" fmla="*/ 2 h 792"/>
                  <a:gd name="T72" fmla="*/ 0 w 279"/>
                  <a:gd name="T73" fmla="*/ 2 h 792"/>
                  <a:gd name="T74" fmla="*/ 0 w 279"/>
                  <a:gd name="T75" fmla="*/ 2 h 792"/>
                  <a:gd name="T76" fmla="*/ 0 w 279"/>
                  <a:gd name="T77" fmla="*/ 2 h 792"/>
                  <a:gd name="T78" fmla="*/ 0 w 279"/>
                  <a:gd name="T79" fmla="*/ 2 h 792"/>
                  <a:gd name="T80" fmla="*/ 0 w 279"/>
                  <a:gd name="T81" fmla="*/ 2 h 792"/>
                  <a:gd name="T82" fmla="*/ 0 w 279"/>
                  <a:gd name="T83" fmla="*/ 2 h 792"/>
                  <a:gd name="T84" fmla="*/ 0 w 279"/>
                  <a:gd name="T85" fmla="*/ 1 h 792"/>
                  <a:gd name="T86" fmla="*/ 0 w 279"/>
                  <a:gd name="T87" fmla="*/ 2 h 792"/>
                  <a:gd name="T88" fmla="*/ 0 w 279"/>
                  <a:gd name="T89" fmla="*/ 2 h 792"/>
                  <a:gd name="T90" fmla="*/ 0 w 279"/>
                  <a:gd name="T91" fmla="*/ 2 h 792"/>
                  <a:gd name="T92" fmla="*/ 0 w 279"/>
                  <a:gd name="T93" fmla="*/ 2 h 792"/>
                  <a:gd name="T94" fmla="*/ 0 w 279"/>
                  <a:gd name="T95" fmla="*/ 2 h 792"/>
                  <a:gd name="T96" fmla="*/ 0 w 279"/>
                  <a:gd name="T97" fmla="*/ 2 h 792"/>
                  <a:gd name="T98" fmla="*/ 0 w 279"/>
                  <a:gd name="T99" fmla="*/ 2 h 792"/>
                  <a:gd name="T100" fmla="*/ 0 w 279"/>
                  <a:gd name="T101" fmla="*/ 2 h 792"/>
                  <a:gd name="T102" fmla="*/ 0 w 279"/>
                  <a:gd name="T103" fmla="*/ 2 h 79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279" h="792">
                    <a:moveTo>
                      <a:pt x="239" y="11"/>
                    </a:moveTo>
                    <a:lnTo>
                      <a:pt x="241" y="8"/>
                    </a:lnTo>
                    <a:lnTo>
                      <a:pt x="244" y="5"/>
                    </a:lnTo>
                    <a:lnTo>
                      <a:pt x="247" y="2"/>
                    </a:lnTo>
                    <a:lnTo>
                      <a:pt x="250" y="1"/>
                    </a:lnTo>
                    <a:lnTo>
                      <a:pt x="253" y="0"/>
                    </a:lnTo>
                    <a:lnTo>
                      <a:pt x="258" y="1"/>
                    </a:lnTo>
                    <a:lnTo>
                      <a:pt x="263" y="3"/>
                    </a:lnTo>
                    <a:lnTo>
                      <a:pt x="269" y="7"/>
                    </a:lnTo>
                    <a:lnTo>
                      <a:pt x="274" y="12"/>
                    </a:lnTo>
                    <a:lnTo>
                      <a:pt x="277" y="16"/>
                    </a:lnTo>
                    <a:lnTo>
                      <a:pt x="279" y="20"/>
                    </a:lnTo>
                    <a:lnTo>
                      <a:pt x="279" y="25"/>
                    </a:lnTo>
                    <a:lnTo>
                      <a:pt x="278" y="28"/>
                    </a:lnTo>
                    <a:lnTo>
                      <a:pt x="277" y="32"/>
                    </a:lnTo>
                    <a:lnTo>
                      <a:pt x="275" y="35"/>
                    </a:lnTo>
                    <a:lnTo>
                      <a:pt x="272" y="38"/>
                    </a:lnTo>
                    <a:lnTo>
                      <a:pt x="239" y="11"/>
                    </a:lnTo>
                    <a:close/>
                    <a:moveTo>
                      <a:pt x="272" y="38"/>
                    </a:moveTo>
                    <a:lnTo>
                      <a:pt x="267" y="45"/>
                    </a:lnTo>
                    <a:lnTo>
                      <a:pt x="252" y="66"/>
                    </a:lnTo>
                    <a:lnTo>
                      <a:pt x="230" y="97"/>
                    </a:lnTo>
                    <a:lnTo>
                      <a:pt x="205" y="138"/>
                    </a:lnTo>
                    <a:lnTo>
                      <a:pt x="190" y="162"/>
                    </a:lnTo>
                    <a:lnTo>
                      <a:pt x="177" y="187"/>
                    </a:lnTo>
                    <a:lnTo>
                      <a:pt x="164" y="213"/>
                    </a:lnTo>
                    <a:lnTo>
                      <a:pt x="151" y="241"/>
                    </a:lnTo>
                    <a:lnTo>
                      <a:pt x="139" y="269"/>
                    </a:lnTo>
                    <a:lnTo>
                      <a:pt x="128" y="299"/>
                    </a:lnTo>
                    <a:lnTo>
                      <a:pt x="119" y="329"/>
                    </a:lnTo>
                    <a:lnTo>
                      <a:pt x="113" y="358"/>
                    </a:lnTo>
                    <a:lnTo>
                      <a:pt x="70" y="349"/>
                    </a:lnTo>
                    <a:lnTo>
                      <a:pt x="77" y="317"/>
                    </a:lnTo>
                    <a:lnTo>
                      <a:pt x="86" y="287"/>
                    </a:lnTo>
                    <a:lnTo>
                      <a:pt x="97" y="255"/>
                    </a:lnTo>
                    <a:lnTo>
                      <a:pt x="110" y="225"/>
                    </a:lnTo>
                    <a:lnTo>
                      <a:pt x="124" y="195"/>
                    </a:lnTo>
                    <a:lnTo>
                      <a:pt x="137" y="168"/>
                    </a:lnTo>
                    <a:lnTo>
                      <a:pt x="153" y="141"/>
                    </a:lnTo>
                    <a:lnTo>
                      <a:pt x="167" y="117"/>
                    </a:lnTo>
                    <a:lnTo>
                      <a:pt x="194" y="74"/>
                    </a:lnTo>
                    <a:lnTo>
                      <a:pt x="216" y="40"/>
                    </a:lnTo>
                    <a:lnTo>
                      <a:pt x="232" y="18"/>
                    </a:lnTo>
                    <a:lnTo>
                      <a:pt x="239" y="11"/>
                    </a:lnTo>
                    <a:lnTo>
                      <a:pt x="272" y="38"/>
                    </a:lnTo>
                    <a:close/>
                    <a:moveTo>
                      <a:pt x="113" y="358"/>
                    </a:moveTo>
                    <a:lnTo>
                      <a:pt x="108" y="382"/>
                    </a:lnTo>
                    <a:lnTo>
                      <a:pt x="104" y="404"/>
                    </a:lnTo>
                    <a:lnTo>
                      <a:pt x="101" y="426"/>
                    </a:lnTo>
                    <a:lnTo>
                      <a:pt x="99" y="447"/>
                    </a:lnTo>
                    <a:lnTo>
                      <a:pt x="97" y="469"/>
                    </a:lnTo>
                    <a:lnTo>
                      <a:pt x="96" y="488"/>
                    </a:lnTo>
                    <a:lnTo>
                      <a:pt x="95" y="509"/>
                    </a:lnTo>
                    <a:lnTo>
                      <a:pt x="94" y="528"/>
                    </a:lnTo>
                    <a:lnTo>
                      <a:pt x="50" y="526"/>
                    </a:lnTo>
                    <a:lnTo>
                      <a:pt x="51" y="506"/>
                    </a:lnTo>
                    <a:lnTo>
                      <a:pt x="52" y="485"/>
                    </a:lnTo>
                    <a:lnTo>
                      <a:pt x="54" y="465"/>
                    </a:lnTo>
                    <a:lnTo>
                      <a:pt x="55" y="443"/>
                    </a:lnTo>
                    <a:lnTo>
                      <a:pt x="58" y="421"/>
                    </a:lnTo>
                    <a:lnTo>
                      <a:pt x="60" y="398"/>
                    </a:lnTo>
                    <a:lnTo>
                      <a:pt x="65" y="375"/>
                    </a:lnTo>
                    <a:lnTo>
                      <a:pt x="70" y="349"/>
                    </a:lnTo>
                    <a:lnTo>
                      <a:pt x="113" y="358"/>
                    </a:lnTo>
                    <a:close/>
                    <a:moveTo>
                      <a:pt x="94" y="528"/>
                    </a:moveTo>
                    <a:lnTo>
                      <a:pt x="92" y="558"/>
                    </a:lnTo>
                    <a:lnTo>
                      <a:pt x="90" y="588"/>
                    </a:lnTo>
                    <a:lnTo>
                      <a:pt x="87" y="618"/>
                    </a:lnTo>
                    <a:lnTo>
                      <a:pt x="83" y="649"/>
                    </a:lnTo>
                    <a:lnTo>
                      <a:pt x="77" y="679"/>
                    </a:lnTo>
                    <a:lnTo>
                      <a:pt x="69" y="710"/>
                    </a:lnTo>
                    <a:lnTo>
                      <a:pt x="64" y="727"/>
                    </a:lnTo>
                    <a:lnTo>
                      <a:pt x="58" y="743"/>
                    </a:lnTo>
                    <a:lnTo>
                      <a:pt x="51" y="760"/>
                    </a:lnTo>
                    <a:lnTo>
                      <a:pt x="44" y="778"/>
                    </a:lnTo>
                    <a:lnTo>
                      <a:pt x="4" y="759"/>
                    </a:lnTo>
                    <a:lnTo>
                      <a:pt x="10" y="744"/>
                    </a:lnTo>
                    <a:lnTo>
                      <a:pt x="16" y="729"/>
                    </a:lnTo>
                    <a:lnTo>
                      <a:pt x="23" y="713"/>
                    </a:lnTo>
                    <a:lnTo>
                      <a:pt x="27" y="698"/>
                    </a:lnTo>
                    <a:lnTo>
                      <a:pt x="35" y="668"/>
                    </a:lnTo>
                    <a:lnTo>
                      <a:pt x="40" y="640"/>
                    </a:lnTo>
                    <a:lnTo>
                      <a:pt x="44" y="611"/>
                    </a:lnTo>
                    <a:lnTo>
                      <a:pt x="47" y="583"/>
                    </a:lnTo>
                    <a:lnTo>
                      <a:pt x="48" y="555"/>
                    </a:lnTo>
                    <a:lnTo>
                      <a:pt x="50" y="526"/>
                    </a:lnTo>
                    <a:lnTo>
                      <a:pt x="94" y="528"/>
                    </a:lnTo>
                    <a:close/>
                    <a:moveTo>
                      <a:pt x="44" y="778"/>
                    </a:moveTo>
                    <a:lnTo>
                      <a:pt x="42" y="782"/>
                    </a:lnTo>
                    <a:lnTo>
                      <a:pt x="40" y="785"/>
                    </a:lnTo>
                    <a:lnTo>
                      <a:pt x="38" y="788"/>
                    </a:lnTo>
                    <a:lnTo>
                      <a:pt x="35" y="790"/>
                    </a:lnTo>
                    <a:lnTo>
                      <a:pt x="32" y="792"/>
                    </a:lnTo>
                    <a:lnTo>
                      <a:pt x="27" y="792"/>
                    </a:lnTo>
                    <a:lnTo>
                      <a:pt x="22" y="791"/>
                    </a:lnTo>
                    <a:lnTo>
                      <a:pt x="14" y="789"/>
                    </a:lnTo>
                    <a:lnTo>
                      <a:pt x="8" y="785"/>
                    </a:lnTo>
                    <a:lnTo>
                      <a:pt x="4" y="782"/>
                    </a:lnTo>
                    <a:lnTo>
                      <a:pt x="1" y="778"/>
                    </a:lnTo>
                    <a:lnTo>
                      <a:pt x="0" y="775"/>
                    </a:lnTo>
                    <a:lnTo>
                      <a:pt x="0" y="771"/>
                    </a:lnTo>
                    <a:lnTo>
                      <a:pt x="1" y="767"/>
                    </a:lnTo>
                    <a:lnTo>
                      <a:pt x="2" y="763"/>
                    </a:lnTo>
                    <a:lnTo>
                      <a:pt x="4" y="759"/>
                    </a:lnTo>
                    <a:lnTo>
                      <a:pt x="44" y="778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76" name="Freeform 873">
                <a:extLst>
                  <a:ext uri="{FF2B5EF4-FFF2-40B4-BE49-F238E27FC236}">
                    <a16:creationId xmlns:a16="http://schemas.microsoft.com/office/drawing/2014/main" id="{DCD477A8-3A8E-4A18-979B-906CFA02ABE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15" y="1766"/>
                <a:ext cx="18" cy="34"/>
              </a:xfrm>
              <a:custGeom>
                <a:avLst/>
                <a:gdLst>
                  <a:gd name="T0" fmla="*/ 0 w 347"/>
                  <a:gd name="T1" fmla="*/ 0 h 643"/>
                  <a:gd name="T2" fmla="*/ 0 w 347"/>
                  <a:gd name="T3" fmla="*/ 0 h 643"/>
                  <a:gd name="T4" fmla="*/ 0 w 347"/>
                  <a:gd name="T5" fmla="*/ 0 h 643"/>
                  <a:gd name="T6" fmla="*/ 0 w 347"/>
                  <a:gd name="T7" fmla="*/ 0 h 643"/>
                  <a:gd name="T8" fmla="*/ 0 w 347"/>
                  <a:gd name="T9" fmla="*/ 0 h 643"/>
                  <a:gd name="T10" fmla="*/ 0 w 347"/>
                  <a:gd name="T11" fmla="*/ 0 h 643"/>
                  <a:gd name="T12" fmla="*/ 0 w 347"/>
                  <a:gd name="T13" fmla="*/ 0 h 643"/>
                  <a:gd name="T14" fmla="*/ 0 w 347"/>
                  <a:gd name="T15" fmla="*/ 0 h 643"/>
                  <a:gd name="T16" fmla="*/ 0 w 347"/>
                  <a:gd name="T17" fmla="*/ 0 h 643"/>
                  <a:gd name="T18" fmla="*/ 0 w 347"/>
                  <a:gd name="T19" fmla="*/ 0 h 643"/>
                  <a:gd name="T20" fmla="*/ 0 w 347"/>
                  <a:gd name="T21" fmla="*/ 0 h 643"/>
                  <a:gd name="T22" fmla="*/ 0 w 347"/>
                  <a:gd name="T23" fmla="*/ 0 h 643"/>
                  <a:gd name="T24" fmla="*/ 1 w 347"/>
                  <a:gd name="T25" fmla="*/ 0 h 643"/>
                  <a:gd name="T26" fmla="*/ 1 w 347"/>
                  <a:gd name="T27" fmla="*/ 1 h 643"/>
                  <a:gd name="T28" fmla="*/ 1 w 347"/>
                  <a:gd name="T29" fmla="*/ 1 h 643"/>
                  <a:gd name="T30" fmla="*/ 1 w 347"/>
                  <a:gd name="T31" fmla="*/ 1 h 643"/>
                  <a:gd name="T32" fmla="*/ 1 w 347"/>
                  <a:gd name="T33" fmla="*/ 1 h 643"/>
                  <a:gd name="T34" fmla="*/ 1 w 347"/>
                  <a:gd name="T35" fmla="*/ 1 h 643"/>
                  <a:gd name="T36" fmla="*/ 1 w 347"/>
                  <a:gd name="T37" fmla="*/ 1 h 643"/>
                  <a:gd name="T38" fmla="*/ 1 w 347"/>
                  <a:gd name="T39" fmla="*/ 1 h 643"/>
                  <a:gd name="T40" fmla="*/ 1 w 347"/>
                  <a:gd name="T41" fmla="*/ 2 h 643"/>
                  <a:gd name="T42" fmla="*/ 1 w 347"/>
                  <a:gd name="T43" fmla="*/ 2 h 643"/>
                  <a:gd name="T44" fmla="*/ 1 w 347"/>
                  <a:gd name="T45" fmla="*/ 2 h 643"/>
                  <a:gd name="T46" fmla="*/ 1 w 347"/>
                  <a:gd name="T47" fmla="*/ 1 h 643"/>
                  <a:gd name="T48" fmla="*/ 1 w 347"/>
                  <a:gd name="T49" fmla="*/ 1 h 643"/>
                  <a:gd name="T50" fmla="*/ 1 w 347"/>
                  <a:gd name="T51" fmla="*/ 1 h 643"/>
                  <a:gd name="T52" fmla="*/ 1 w 347"/>
                  <a:gd name="T53" fmla="*/ 1 h 643"/>
                  <a:gd name="T54" fmla="*/ 1 w 347"/>
                  <a:gd name="T55" fmla="*/ 1 h 643"/>
                  <a:gd name="T56" fmla="*/ 1 w 347"/>
                  <a:gd name="T57" fmla="*/ 1 h 643"/>
                  <a:gd name="T58" fmla="*/ 0 w 347"/>
                  <a:gd name="T59" fmla="*/ 1 h 643"/>
                  <a:gd name="T60" fmla="*/ 0 w 347"/>
                  <a:gd name="T61" fmla="*/ 0 h 643"/>
                  <a:gd name="T62" fmla="*/ 0 w 347"/>
                  <a:gd name="T63" fmla="*/ 0 h 643"/>
                  <a:gd name="T64" fmla="*/ 0 w 347"/>
                  <a:gd name="T65" fmla="*/ 0 h 643"/>
                  <a:gd name="T66" fmla="*/ 0 w 347"/>
                  <a:gd name="T67" fmla="*/ 0 h 643"/>
                  <a:gd name="T68" fmla="*/ 1 w 347"/>
                  <a:gd name="T69" fmla="*/ 2 h 643"/>
                  <a:gd name="T70" fmla="*/ 1 w 347"/>
                  <a:gd name="T71" fmla="*/ 2 h 643"/>
                  <a:gd name="T72" fmla="*/ 1 w 347"/>
                  <a:gd name="T73" fmla="*/ 2 h 643"/>
                  <a:gd name="T74" fmla="*/ 1 w 347"/>
                  <a:gd name="T75" fmla="*/ 2 h 643"/>
                  <a:gd name="T76" fmla="*/ 1 w 347"/>
                  <a:gd name="T77" fmla="*/ 2 h 643"/>
                  <a:gd name="T78" fmla="*/ 1 w 347"/>
                  <a:gd name="T79" fmla="*/ 2 h 643"/>
                  <a:gd name="T80" fmla="*/ 1 w 347"/>
                  <a:gd name="T81" fmla="*/ 2 h 643"/>
                  <a:gd name="T82" fmla="*/ 1 w 347"/>
                  <a:gd name="T83" fmla="*/ 2 h 643"/>
                  <a:gd name="T84" fmla="*/ 1 w 347"/>
                  <a:gd name="T85" fmla="*/ 2 h 64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47" h="643">
                    <a:moveTo>
                      <a:pt x="11" y="41"/>
                    </a:moveTo>
                    <a:lnTo>
                      <a:pt x="8" y="39"/>
                    </a:lnTo>
                    <a:lnTo>
                      <a:pt x="5" y="36"/>
                    </a:lnTo>
                    <a:lnTo>
                      <a:pt x="3" y="34"/>
                    </a:lnTo>
                    <a:lnTo>
                      <a:pt x="1" y="30"/>
                    </a:lnTo>
                    <a:lnTo>
                      <a:pt x="0" y="27"/>
                    </a:lnTo>
                    <a:lnTo>
                      <a:pt x="1" y="22"/>
                    </a:lnTo>
                    <a:lnTo>
                      <a:pt x="3" y="17"/>
                    </a:lnTo>
                    <a:lnTo>
                      <a:pt x="7" y="11"/>
                    </a:lnTo>
                    <a:lnTo>
                      <a:pt x="12" y="5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8" y="0"/>
                    </a:lnTo>
                    <a:lnTo>
                      <a:pt x="32" y="2"/>
                    </a:lnTo>
                    <a:lnTo>
                      <a:pt x="35" y="4"/>
                    </a:lnTo>
                    <a:lnTo>
                      <a:pt x="38" y="7"/>
                    </a:lnTo>
                    <a:lnTo>
                      <a:pt x="11" y="41"/>
                    </a:lnTo>
                    <a:close/>
                    <a:moveTo>
                      <a:pt x="38" y="7"/>
                    </a:moveTo>
                    <a:lnTo>
                      <a:pt x="53" y="19"/>
                    </a:lnTo>
                    <a:lnTo>
                      <a:pt x="91" y="52"/>
                    </a:lnTo>
                    <a:lnTo>
                      <a:pt x="116" y="77"/>
                    </a:lnTo>
                    <a:lnTo>
                      <a:pt x="144" y="107"/>
                    </a:lnTo>
                    <a:lnTo>
                      <a:pt x="159" y="124"/>
                    </a:lnTo>
                    <a:lnTo>
                      <a:pt x="174" y="141"/>
                    </a:lnTo>
                    <a:lnTo>
                      <a:pt x="188" y="160"/>
                    </a:lnTo>
                    <a:lnTo>
                      <a:pt x="204" y="180"/>
                    </a:lnTo>
                    <a:lnTo>
                      <a:pt x="219" y="201"/>
                    </a:lnTo>
                    <a:lnTo>
                      <a:pt x="233" y="222"/>
                    </a:lnTo>
                    <a:lnTo>
                      <a:pt x="248" y="246"/>
                    </a:lnTo>
                    <a:lnTo>
                      <a:pt x="262" y="269"/>
                    </a:lnTo>
                    <a:lnTo>
                      <a:pt x="275" y="295"/>
                    </a:lnTo>
                    <a:lnTo>
                      <a:pt x="288" y="320"/>
                    </a:lnTo>
                    <a:lnTo>
                      <a:pt x="300" y="347"/>
                    </a:lnTo>
                    <a:lnTo>
                      <a:pt x="310" y="375"/>
                    </a:lnTo>
                    <a:lnTo>
                      <a:pt x="320" y="402"/>
                    </a:lnTo>
                    <a:lnTo>
                      <a:pt x="329" y="432"/>
                    </a:lnTo>
                    <a:lnTo>
                      <a:pt x="336" y="462"/>
                    </a:lnTo>
                    <a:lnTo>
                      <a:pt x="341" y="492"/>
                    </a:lnTo>
                    <a:lnTo>
                      <a:pt x="345" y="524"/>
                    </a:lnTo>
                    <a:lnTo>
                      <a:pt x="347" y="556"/>
                    </a:lnTo>
                    <a:lnTo>
                      <a:pt x="347" y="589"/>
                    </a:lnTo>
                    <a:lnTo>
                      <a:pt x="345" y="622"/>
                    </a:lnTo>
                    <a:lnTo>
                      <a:pt x="301" y="618"/>
                    </a:lnTo>
                    <a:lnTo>
                      <a:pt x="303" y="588"/>
                    </a:lnTo>
                    <a:lnTo>
                      <a:pt x="303" y="557"/>
                    </a:lnTo>
                    <a:lnTo>
                      <a:pt x="301" y="527"/>
                    </a:lnTo>
                    <a:lnTo>
                      <a:pt x="297" y="498"/>
                    </a:lnTo>
                    <a:lnTo>
                      <a:pt x="292" y="469"/>
                    </a:lnTo>
                    <a:lnTo>
                      <a:pt x="286" y="440"/>
                    </a:lnTo>
                    <a:lnTo>
                      <a:pt x="277" y="414"/>
                    </a:lnTo>
                    <a:lnTo>
                      <a:pt x="268" y="387"/>
                    </a:lnTo>
                    <a:lnTo>
                      <a:pt x="258" y="361"/>
                    </a:lnTo>
                    <a:lnTo>
                      <a:pt x="248" y="336"/>
                    </a:lnTo>
                    <a:lnTo>
                      <a:pt x="236" y="312"/>
                    </a:lnTo>
                    <a:lnTo>
                      <a:pt x="223" y="289"/>
                    </a:lnTo>
                    <a:lnTo>
                      <a:pt x="210" y="266"/>
                    </a:lnTo>
                    <a:lnTo>
                      <a:pt x="196" y="245"/>
                    </a:lnTo>
                    <a:lnTo>
                      <a:pt x="182" y="224"/>
                    </a:lnTo>
                    <a:lnTo>
                      <a:pt x="168" y="204"/>
                    </a:lnTo>
                    <a:lnTo>
                      <a:pt x="154" y="185"/>
                    </a:lnTo>
                    <a:lnTo>
                      <a:pt x="139" y="168"/>
                    </a:lnTo>
                    <a:lnTo>
                      <a:pt x="125" y="152"/>
                    </a:lnTo>
                    <a:lnTo>
                      <a:pt x="112" y="136"/>
                    </a:lnTo>
                    <a:lnTo>
                      <a:pt x="85" y="108"/>
                    </a:lnTo>
                    <a:lnTo>
                      <a:pt x="61" y="85"/>
                    </a:lnTo>
                    <a:lnTo>
                      <a:pt x="26" y="52"/>
                    </a:lnTo>
                    <a:lnTo>
                      <a:pt x="11" y="41"/>
                    </a:lnTo>
                    <a:lnTo>
                      <a:pt x="38" y="7"/>
                    </a:lnTo>
                    <a:close/>
                    <a:moveTo>
                      <a:pt x="345" y="622"/>
                    </a:moveTo>
                    <a:lnTo>
                      <a:pt x="345" y="626"/>
                    </a:lnTo>
                    <a:lnTo>
                      <a:pt x="344" y="631"/>
                    </a:lnTo>
                    <a:lnTo>
                      <a:pt x="343" y="634"/>
                    </a:lnTo>
                    <a:lnTo>
                      <a:pt x="341" y="638"/>
                    </a:lnTo>
                    <a:lnTo>
                      <a:pt x="338" y="640"/>
                    </a:lnTo>
                    <a:lnTo>
                      <a:pt x="334" y="642"/>
                    </a:lnTo>
                    <a:lnTo>
                      <a:pt x="329" y="643"/>
                    </a:lnTo>
                    <a:lnTo>
                      <a:pt x="321" y="643"/>
                    </a:lnTo>
                    <a:lnTo>
                      <a:pt x="314" y="641"/>
                    </a:lnTo>
                    <a:lnTo>
                      <a:pt x="308" y="640"/>
                    </a:lnTo>
                    <a:lnTo>
                      <a:pt x="305" y="637"/>
                    </a:lnTo>
                    <a:lnTo>
                      <a:pt x="302" y="634"/>
                    </a:lnTo>
                    <a:lnTo>
                      <a:pt x="301" y="631"/>
                    </a:lnTo>
                    <a:lnTo>
                      <a:pt x="301" y="626"/>
                    </a:lnTo>
                    <a:lnTo>
                      <a:pt x="301" y="622"/>
                    </a:lnTo>
                    <a:lnTo>
                      <a:pt x="301" y="618"/>
                    </a:lnTo>
                    <a:lnTo>
                      <a:pt x="345" y="622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77" name="Freeform 874">
                <a:extLst>
                  <a:ext uri="{FF2B5EF4-FFF2-40B4-BE49-F238E27FC236}">
                    <a16:creationId xmlns:a16="http://schemas.microsoft.com/office/drawing/2014/main" id="{B91BD0D5-5F1E-42B2-88B9-7B34EEE334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45" y="1701"/>
                <a:ext cx="11" cy="32"/>
              </a:xfrm>
              <a:custGeom>
                <a:avLst/>
                <a:gdLst>
                  <a:gd name="T0" fmla="*/ 0 w 204"/>
                  <a:gd name="T1" fmla="*/ 0 h 609"/>
                  <a:gd name="T2" fmla="*/ 0 w 204"/>
                  <a:gd name="T3" fmla="*/ 0 h 609"/>
                  <a:gd name="T4" fmla="*/ 0 w 204"/>
                  <a:gd name="T5" fmla="*/ 0 h 609"/>
                  <a:gd name="T6" fmla="*/ 0 w 204"/>
                  <a:gd name="T7" fmla="*/ 0 h 609"/>
                  <a:gd name="T8" fmla="*/ 0 w 204"/>
                  <a:gd name="T9" fmla="*/ 0 h 609"/>
                  <a:gd name="T10" fmla="*/ 1 w 204"/>
                  <a:gd name="T11" fmla="*/ 0 h 609"/>
                  <a:gd name="T12" fmla="*/ 1 w 204"/>
                  <a:gd name="T13" fmla="*/ 0 h 609"/>
                  <a:gd name="T14" fmla="*/ 1 w 204"/>
                  <a:gd name="T15" fmla="*/ 0 h 609"/>
                  <a:gd name="T16" fmla="*/ 0 w 204"/>
                  <a:gd name="T17" fmla="*/ 0 h 609"/>
                  <a:gd name="T18" fmla="*/ 1 w 204"/>
                  <a:gd name="T19" fmla="*/ 0 h 609"/>
                  <a:gd name="T20" fmla="*/ 1 w 204"/>
                  <a:gd name="T21" fmla="*/ 0 h 609"/>
                  <a:gd name="T22" fmla="*/ 1 w 204"/>
                  <a:gd name="T23" fmla="*/ 0 h 609"/>
                  <a:gd name="T24" fmla="*/ 1 w 204"/>
                  <a:gd name="T25" fmla="*/ 0 h 609"/>
                  <a:gd name="T26" fmla="*/ 1 w 204"/>
                  <a:gd name="T27" fmla="*/ 1 h 609"/>
                  <a:gd name="T28" fmla="*/ 1 w 204"/>
                  <a:gd name="T29" fmla="*/ 1 h 609"/>
                  <a:gd name="T30" fmla="*/ 1 w 204"/>
                  <a:gd name="T31" fmla="*/ 1 h 609"/>
                  <a:gd name="T32" fmla="*/ 0 w 204"/>
                  <a:gd name="T33" fmla="*/ 1 h 609"/>
                  <a:gd name="T34" fmla="*/ 0 w 204"/>
                  <a:gd name="T35" fmla="*/ 1 h 609"/>
                  <a:gd name="T36" fmla="*/ 0 w 204"/>
                  <a:gd name="T37" fmla="*/ 1 h 609"/>
                  <a:gd name="T38" fmla="*/ 0 w 204"/>
                  <a:gd name="T39" fmla="*/ 0 h 609"/>
                  <a:gd name="T40" fmla="*/ 0 w 204"/>
                  <a:gd name="T41" fmla="*/ 0 h 609"/>
                  <a:gd name="T42" fmla="*/ 0 w 204"/>
                  <a:gd name="T43" fmla="*/ 0 h 609"/>
                  <a:gd name="T44" fmla="*/ 0 w 204"/>
                  <a:gd name="T45" fmla="*/ 0 h 609"/>
                  <a:gd name="T46" fmla="*/ 0 w 204"/>
                  <a:gd name="T47" fmla="*/ 1 h 609"/>
                  <a:gd name="T48" fmla="*/ 0 w 204"/>
                  <a:gd name="T49" fmla="*/ 1 h 609"/>
                  <a:gd name="T50" fmla="*/ 0 w 204"/>
                  <a:gd name="T51" fmla="*/ 1 h 609"/>
                  <a:gd name="T52" fmla="*/ 0 w 204"/>
                  <a:gd name="T53" fmla="*/ 1 h 609"/>
                  <a:gd name="T54" fmla="*/ 0 w 204"/>
                  <a:gd name="T55" fmla="*/ 1 h 609"/>
                  <a:gd name="T56" fmla="*/ 0 w 204"/>
                  <a:gd name="T57" fmla="*/ 1 h 609"/>
                  <a:gd name="T58" fmla="*/ 0 w 204"/>
                  <a:gd name="T59" fmla="*/ 1 h 609"/>
                  <a:gd name="T60" fmla="*/ 0 w 204"/>
                  <a:gd name="T61" fmla="*/ 2 h 609"/>
                  <a:gd name="T62" fmla="*/ 0 w 204"/>
                  <a:gd name="T63" fmla="*/ 2 h 609"/>
                  <a:gd name="T64" fmla="*/ 0 w 204"/>
                  <a:gd name="T65" fmla="*/ 1 h 609"/>
                  <a:gd name="T66" fmla="*/ 0 w 204"/>
                  <a:gd name="T67" fmla="*/ 1 h 609"/>
                  <a:gd name="T68" fmla="*/ 0 w 204"/>
                  <a:gd name="T69" fmla="*/ 1 h 609"/>
                  <a:gd name="T70" fmla="*/ 0 w 204"/>
                  <a:gd name="T71" fmla="*/ 1 h 609"/>
                  <a:gd name="T72" fmla="*/ 0 w 204"/>
                  <a:gd name="T73" fmla="*/ 1 h 609"/>
                  <a:gd name="T74" fmla="*/ 0 w 204"/>
                  <a:gd name="T75" fmla="*/ 2 h 609"/>
                  <a:gd name="T76" fmla="*/ 0 w 204"/>
                  <a:gd name="T77" fmla="*/ 2 h 609"/>
                  <a:gd name="T78" fmla="*/ 0 w 204"/>
                  <a:gd name="T79" fmla="*/ 2 h 609"/>
                  <a:gd name="T80" fmla="*/ 0 w 204"/>
                  <a:gd name="T81" fmla="*/ 2 h 609"/>
                  <a:gd name="T82" fmla="*/ 0 w 204"/>
                  <a:gd name="T83" fmla="*/ 2 h 609"/>
                  <a:gd name="T84" fmla="*/ 0 w 204"/>
                  <a:gd name="T85" fmla="*/ 2 h 609"/>
                  <a:gd name="T86" fmla="*/ 0 w 204"/>
                  <a:gd name="T87" fmla="*/ 2 h 609"/>
                  <a:gd name="T88" fmla="*/ 0 w 204"/>
                  <a:gd name="T89" fmla="*/ 2 h 609"/>
                  <a:gd name="T90" fmla="*/ 0 w 204"/>
                  <a:gd name="T91" fmla="*/ 2 h 60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04" h="609">
                    <a:moveTo>
                      <a:pt x="149" y="27"/>
                    </a:moveTo>
                    <a:lnTo>
                      <a:pt x="149" y="22"/>
                    </a:lnTo>
                    <a:lnTo>
                      <a:pt x="148" y="18"/>
                    </a:lnTo>
                    <a:lnTo>
                      <a:pt x="148" y="15"/>
                    </a:lnTo>
                    <a:lnTo>
                      <a:pt x="149" y="11"/>
                    </a:lnTo>
                    <a:lnTo>
                      <a:pt x="152" y="8"/>
                    </a:lnTo>
                    <a:lnTo>
                      <a:pt x="156" y="5"/>
                    </a:lnTo>
                    <a:lnTo>
                      <a:pt x="161" y="3"/>
                    </a:lnTo>
                    <a:lnTo>
                      <a:pt x="167" y="1"/>
                    </a:lnTo>
                    <a:lnTo>
                      <a:pt x="174" y="0"/>
                    </a:lnTo>
                    <a:lnTo>
                      <a:pt x="180" y="1"/>
                    </a:lnTo>
                    <a:lnTo>
                      <a:pt x="184" y="2"/>
                    </a:lnTo>
                    <a:lnTo>
                      <a:pt x="187" y="4"/>
                    </a:lnTo>
                    <a:lnTo>
                      <a:pt x="189" y="7"/>
                    </a:lnTo>
                    <a:lnTo>
                      <a:pt x="191" y="11"/>
                    </a:lnTo>
                    <a:lnTo>
                      <a:pt x="192" y="14"/>
                    </a:lnTo>
                    <a:lnTo>
                      <a:pt x="192" y="18"/>
                    </a:lnTo>
                    <a:lnTo>
                      <a:pt x="149" y="27"/>
                    </a:lnTo>
                    <a:close/>
                    <a:moveTo>
                      <a:pt x="192" y="18"/>
                    </a:moveTo>
                    <a:lnTo>
                      <a:pt x="195" y="27"/>
                    </a:lnTo>
                    <a:lnTo>
                      <a:pt x="198" y="47"/>
                    </a:lnTo>
                    <a:lnTo>
                      <a:pt x="201" y="78"/>
                    </a:lnTo>
                    <a:lnTo>
                      <a:pt x="203" y="117"/>
                    </a:lnTo>
                    <a:lnTo>
                      <a:pt x="204" y="137"/>
                    </a:lnTo>
                    <a:lnTo>
                      <a:pt x="203" y="159"/>
                    </a:lnTo>
                    <a:lnTo>
                      <a:pt x="202" y="180"/>
                    </a:lnTo>
                    <a:lnTo>
                      <a:pt x="200" y="202"/>
                    </a:lnTo>
                    <a:lnTo>
                      <a:pt x="196" y="223"/>
                    </a:lnTo>
                    <a:lnTo>
                      <a:pt x="191" y="244"/>
                    </a:lnTo>
                    <a:lnTo>
                      <a:pt x="188" y="254"/>
                    </a:lnTo>
                    <a:lnTo>
                      <a:pt x="184" y="263"/>
                    </a:lnTo>
                    <a:lnTo>
                      <a:pt x="180" y="272"/>
                    </a:lnTo>
                    <a:lnTo>
                      <a:pt x="176" y="281"/>
                    </a:lnTo>
                    <a:lnTo>
                      <a:pt x="138" y="260"/>
                    </a:lnTo>
                    <a:lnTo>
                      <a:pt x="144" y="245"/>
                    </a:lnTo>
                    <a:lnTo>
                      <a:pt x="151" y="228"/>
                    </a:lnTo>
                    <a:lnTo>
                      <a:pt x="155" y="210"/>
                    </a:lnTo>
                    <a:lnTo>
                      <a:pt x="158" y="191"/>
                    </a:lnTo>
                    <a:lnTo>
                      <a:pt x="159" y="172"/>
                    </a:lnTo>
                    <a:lnTo>
                      <a:pt x="160" y="152"/>
                    </a:lnTo>
                    <a:lnTo>
                      <a:pt x="160" y="134"/>
                    </a:lnTo>
                    <a:lnTo>
                      <a:pt x="160" y="115"/>
                    </a:lnTo>
                    <a:lnTo>
                      <a:pt x="157" y="81"/>
                    </a:lnTo>
                    <a:lnTo>
                      <a:pt x="154" y="52"/>
                    </a:lnTo>
                    <a:lnTo>
                      <a:pt x="152" y="34"/>
                    </a:lnTo>
                    <a:lnTo>
                      <a:pt x="149" y="27"/>
                    </a:lnTo>
                    <a:lnTo>
                      <a:pt x="192" y="18"/>
                    </a:lnTo>
                    <a:close/>
                    <a:moveTo>
                      <a:pt x="176" y="281"/>
                    </a:moveTo>
                    <a:lnTo>
                      <a:pt x="176" y="281"/>
                    </a:lnTo>
                    <a:lnTo>
                      <a:pt x="176" y="282"/>
                    </a:lnTo>
                    <a:lnTo>
                      <a:pt x="157" y="271"/>
                    </a:lnTo>
                    <a:lnTo>
                      <a:pt x="176" y="281"/>
                    </a:lnTo>
                    <a:close/>
                    <a:moveTo>
                      <a:pt x="176" y="282"/>
                    </a:moveTo>
                    <a:lnTo>
                      <a:pt x="166" y="299"/>
                    </a:lnTo>
                    <a:lnTo>
                      <a:pt x="156" y="318"/>
                    </a:lnTo>
                    <a:lnTo>
                      <a:pt x="145" y="340"/>
                    </a:lnTo>
                    <a:lnTo>
                      <a:pt x="134" y="364"/>
                    </a:lnTo>
                    <a:lnTo>
                      <a:pt x="113" y="415"/>
                    </a:lnTo>
                    <a:lnTo>
                      <a:pt x="91" y="467"/>
                    </a:lnTo>
                    <a:lnTo>
                      <a:pt x="73" y="515"/>
                    </a:lnTo>
                    <a:lnTo>
                      <a:pt x="57" y="556"/>
                    </a:lnTo>
                    <a:lnTo>
                      <a:pt x="48" y="582"/>
                    </a:lnTo>
                    <a:lnTo>
                      <a:pt x="44" y="592"/>
                    </a:lnTo>
                    <a:lnTo>
                      <a:pt x="3" y="578"/>
                    </a:lnTo>
                    <a:lnTo>
                      <a:pt x="6" y="568"/>
                    </a:lnTo>
                    <a:lnTo>
                      <a:pt x="16" y="539"/>
                    </a:lnTo>
                    <a:lnTo>
                      <a:pt x="32" y="498"/>
                    </a:lnTo>
                    <a:lnTo>
                      <a:pt x="51" y="449"/>
                    </a:lnTo>
                    <a:lnTo>
                      <a:pt x="73" y="396"/>
                    </a:lnTo>
                    <a:lnTo>
                      <a:pt x="95" y="344"/>
                    </a:lnTo>
                    <a:lnTo>
                      <a:pt x="107" y="319"/>
                    </a:lnTo>
                    <a:lnTo>
                      <a:pt x="118" y="297"/>
                    </a:lnTo>
                    <a:lnTo>
                      <a:pt x="128" y="276"/>
                    </a:lnTo>
                    <a:lnTo>
                      <a:pt x="138" y="259"/>
                    </a:lnTo>
                    <a:lnTo>
                      <a:pt x="176" y="282"/>
                    </a:lnTo>
                    <a:close/>
                    <a:moveTo>
                      <a:pt x="44" y="592"/>
                    </a:moveTo>
                    <a:lnTo>
                      <a:pt x="42" y="597"/>
                    </a:lnTo>
                    <a:lnTo>
                      <a:pt x="41" y="601"/>
                    </a:lnTo>
                    <a:lnTo>
                      <a:pt x="39" y="604"/>
                    </a:lnTo>
                    <a:lnTo>
                      <a:pt x="36" y="606"/>
                    </a:lnTo>
                    <a:lnTo>
                      <a:pt x="33" y="608"/>
                    </a:lnTo>
                    <a:lnTo>
                      <a:pt x="29" y="609"/>
                    </a:lnTo>
                    <a:lnTo>
                      <a:pt x="23" y="608"/>
                    </a:lnTo>
                    <a:lnTo>
                      <a:pt x="16" y="606"/>
                    </a:lnTo>
                    <a:lnTo>
                      <a:pt x="9" y="603"/>
                    </a:lnTo>
                    <a:lnTo>
                      <a:pt x="5" y="600"/>
                    </a:lnTo>
                    <a:lnTo>
                      <a:pt x="2" y="597"/>
                    </a:lnTo>
                    <a:lnTo>
                      <a:pt x="0" y="593"/>
                    </a:lnTo>
                    <a:lnTo>
                      <a:pt x="0" y="589"/>
                    </a:lnTo>
                    <a:lnTo>
                      <a:pt x="0" y="585"/>
                    </a:lnTo>
                    <a:lnTo>
                      <a:pt x="1" y="582"/>
                    </a:lnTo>
                    <a:lnTo>
                      <a:pt x="3" y="578"/>
                    </a:lnTo>
                    <a:lnTo>
                      <a:pt x="44" y="592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78" name="Freeform 875">
                <a:extLst>
                  <a:ext uri="{FF2B5EF4-FFF2-40B4-BE49-F238E27FC236}">
                    <a16:creationId xmlns:a16="http://schemas.microsoft.com/office/drawing/2014/main" id="{E7348972-7A3F-476E-BC25-A7179CD014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56" y="1750"/>
                <a:ext cx="30" cy="79"/>
              </a:xfrm>
              <a:custGeom>
                <a:avLst/>
                <a:gdLst>
                  <a:gd name="T0" fmla="*/ 2 w 558"/>
                  <a:gd name="T1" fmla="*/ 0 h 1504"/>
                  <a:gd name="T2" fmla="*/ 2 w 558"/>
                  <a:gd name="T3" fmla="*/ 0 h 1504"/>
                  <a:gd name="T4" fmla="*/ 2 w 558"/>
                  <a:gd name="T5" fmla="*/ 0 h 1504"/>
                  <a:gd name="T6" fmla="*/ 2 w 558"/>
                  <a:gd name="T7" fmla="*/ 0 h 1504"/>
                  <a:gd name="T8" fmla="*/ 2 w 558"/>
                  <a:gd name="T9" fmla="*/ 0 h 1504"/>
                  <a:gd name="T10" fmla="*/ 2 w 558"/>
                  <a:gd name="T11" fmla="*/ 0 h 1504"/>
                  <a:gd name="T12" fmla="*/ 2 w 558"/>
                  <a:gd name="T13" fmla="*/ 0 h 1504"/>
                  <a:gd name="T14" fmla="*/ 2 w 558"/>
                  <a:gd name="T15" fmla="*/ 0 h 1504"/>
                  <a:gd name="T16" fmla="*/ 2 w 558"/>
                  <a:gd name="T17" fmla="*/ 0 h 1504"/>
                  <a:gd name="T18" fmla="*/ 2 w 558"/>
                  <a:gd name="T19" fmla="*/ 0 h 1504"/>
                  <a:gd name="T20" fmla="*/ 2 w 558"/>
                  <a:gd name="T21" fmla="*/ 0 h 1504"/>
                  <a:gd name="T22" fmla="*/ 1 w 558"/>
                  <a:gd name="T23" fmla="*/ 1 h 1504"/>
                  <a:gd name="T24" fmla="*/ 1 w 558"/>
                  <a:gd name="T25" fmla="*/ 1 h 1504"/>
                  <a:gd name="T26" fmla="*/ 1 w 558"/>
                  <a:gd name="T27" fmla="*/ 2 h 1504"/>
                  <a:gd name="T28" fmla="*/ 1 w 558"/>
                  <a:gd name="T29" fmla="*/ 2 h 1504"/>
                  <a:gd name="T30" fmla="*/ 1 w 558"/>
                  <a:gd name="T31" fmla="*/ 2 h 1504"/>
                  <a:gd name="T32" fmla="*/ 1 w 558"/>
                  <a:gd name="T33" fmla="*/ 3 h 1504"/>
                  <a:gd name="T34" fmla="*/ 0 w 558"/>
                  <a:gd name="T35" fmla="*/ 3 h 1504"/>
                  <a:gd name="T36" fmla="*/ 0 w 558"/>
                  <a:gd name="T37" fmla="*/ 3 h 1504"/>
                  <a:gd name="T38" fmla="*/ 0 w 558"/>
                  <a:gd name="T39" fmla="*/ 3 h 1504"/>
                  <a:gd name="T40" fmla="*/ 0 w 558"/>
                  <a:gd name="T41" fmla="*/ 2 h 1504"/>
                  <a:gd name="T42" fmla="*/ 1 w 558"/>
                  <a:gd name="T43" fmla="*/ 2 h 1504"/>
                  <a:gd name="T44" fmla="*/ 1 w 558"/>
                  <a:gd name="T45" fmla="*/ 2 h 1504"/>
                  <a:gd name="T46" fmla="*/ 1 w 558"/>
                  <a:gd name="T47" fmla="*/ 1 h 1504"/>
                  <a:gd name="T48" fmla="*/ 1 w 558"/>
                  <a:gd name="T49" fmla="*/ 1 h 1504"/>
                  <a:gd name="T50" fmla="*/ 1 w 558"/>
                  <a:gd name="T51" fmla="*/ 0 h 1504"/>
                  <a:gd name="T52" fmla="*/ 1 w 558"/>
                  <a:gd name="T53" fmla="*/ 0 h 1504"/>
                  <a:gd name="T54" fmla="*/ 2 w 558"/>
                  <a:gd name="T55" fmla="*/ 0 h 1504"/>
                  <a:gd name="T56" fmla="*/ 0 w 558"/>
                  <a:gd name="T57" fmla="*/ 3 h 1504"/>
                  <a:gd name="T58" fmla="*/ 0 w 558"/>
                  <a:gd name="T59" fmla="*/ 3 h 1504"/>
                  <a:gd name="T60" fmla="*/ 0 w 558"/>
                  <a:gd name="T61" fmla="*/ 3 h 1504"/>
                  <a:gd name="T62" fmla="*/ 0 w 558"/>
                  <a:gd name="T63" fmla="*/ 3 h 1504"/>
                  <a:gd name="T64" fmla="*/ 0 w 558"/>
                  <a:gd name="T65" fmla="*/ 3 h 1504"/>
                  <a:gd name="T66" fmla="*/ 0 w 558"/>
                  <a:gd name="T67" fmla="*/ 3 h 1504"/>
                  <a:gd name="T68" fmla="*/ 0 w 558"/>
                  <a:gd name="T69" fmla="*/ 3 h 1504"/>
                  <a:gd name="T70" fmla="*/ 0 w 558"/>
                  <a:gd name="T71" fmla="*/ 3 h 1504"/>
                  <a:gd name="T72" fmla="*/ 0 w 558"/>
                  <a:gd name="T73" fmla="*/ 3 h 1504"/>
                  <a:gd name="T74" fmla="*/ 0 w 558"/>
                  <a:gd name="T75" fmla="*/ 3 h 1504"/>
                  <a:gd name="T76" fmla="*/ 0 w 558"/>
                  <a:gd name="T77" fmla="*/ 3 h 1504"/>
                  <a:gd name="T78" fmla="*/ 0 w 558"/>
                  <a:gd name="T79" fmla="*/ 3 h 1504"/>
                  <a:gd name="T80" fmla="*/ 0 w 558"/>
                  <a:gd name="T81" fmla="*/ 3 h 1504"/>
                  <a:gd name="T82" fmla="*/ 0 w 558"/>
                  <a:gd name="T83" fmla="*/ 3 h 1504"/>
                  <a:gd name="T84" fmla="*/ 0 w 558"/>
                  <a:gd name="T85" fmla="*/ 4 h 1504"/>
                  <a:gd name="T86" fmla="*/ 0 w 558"/>
                  <a:gd name="T87" fmla="*/ 4 h 1504"/>
                  <a:gd name="T88" fmla="*/ 0 w 558"/>
                  <a:gd name="T89" fmla="*/ 4 h 1504"/>
                  <a:gd name="T90" fmla="*/ 0 w 558"/>
                  <a:gd name="T91" fmla="*/ 4 h 1504"/>
                  <a:gd name="T92" fmla="*/ 0 w 558"/>
                  <a:gd name="T93" fmla="*/ 4 h 1504"/>
                  <a:gd name="T94" fmla="*/ 0 w 558"/>
                  <a:gd name="T95" fmla="*/ 4 h 1504"/>
                  <a:gd name="T96" fmla="*/ 0 w 558"/>
                  <a:gd name="T97" fmla="*/ 3 h 1504"/>
                  <a:gd name="T98" fmla="*/ 0 w 558"/>
                  <a:gd name="T99" fmla="*/ 3 h 1504"/>
                  <a:gd name="T100" fmla="*/ 0 w 558"/>
                  <a:gd name="T101" fmla="*/ 4 h 1504"/>
                  <a:gd name="T102" fmla="*/ 0 w 558"/>
                  <a:gd name="T103" fmla="*/ 4 h 1504"/>
                  <a:gd name="T104" fmla="*/ 0 w 558"/>
                  <a:gd name="T105" fmla="*/ 4 h 1504"/>
                  <a:gd name="T106" fmla="*/ 0 w 558"/>
                  <a:gd name="T107" fmla="*/ 4 h 1504"/>
                  <a:gd name="T108" fmla="*/ 0 w 558"/>
                  <a:gd name="T109" fmla="*/ 4 h 1504"/>
                  <a:gd name="T110" fmla="*/ 0 w 558"/>
                  <a:gd name="T111" fmla="*/ 4 h 1504"/>
                  <a:gd name="T112" fmla="*/ 0 w 558"/>
                  <a:gd name="T113" fmla="*/ 4 h 1504"/>
                  <a:gd name="T114" fmla="*/ 0 w 558"/>
                  <a:gd name="T115" fmla="*/ 4 h 1504"/>
                  <a:gd name="T116" fmla="*/ 0 w 558"/>
                  <a:gd name="T117" fmla="*/ 4 h 150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558" h="1504">
                    <a:moveTo>
                      <a:pt x="514" y="16"/>
                    </a:moveTo>
                    <a:lnTo>
                      <a:pt x="515" y="13"/>
                    </a:lnTo>
                    <a:lnTo>
                      <a:pt x="517" y="9"/>
                    </a:lnTo>
                    <a:lnTo>
                      <a:pt x="520" y="6"/>
                    </a:lnTo>
                    <a:lnTo>
                      <a:pt x="522" y="4"/>
                    </a:lnTo>
                    <a:lnTo>
                      <a:pt x="526" y="1"/>
                    </a:lnTo>
                    <a:lnTo>
                      <a:pt x="530" y="0"/>
                    </a:lnTo>
                    <a:lnTo>
                      <a:pt x="536" y="1"/>
                    </a:lnTo>
                    <a:lnTo>
                      <a:pt x="542" y="4"/>
                    </a:lnTo>
                    <a:lnTo>
                      <a:pt x="549" y="7"/>
                    </a:lnTo>
                    <a:lnTo>
                      <a:pt x="553" y="11"/>
                    </a:lnTo>
                    <a:lnTo>
                      <a:pt x="556" y="14"/>
                    </a:lnTo>
                    <a:lnTo>
                      <a:pt x="557" y="17"/>
                    </a:lnTo>
                    <a:lnTo>
                      <a:pt x="558" y="21"/>
                    </a:lnTo>
                    <a:lnTo>
                      <a:pt x="557" y="25"/>
                    </a:lnTo>
                    <a:lnTo>
                      <a:pt x="556" y="28"/>
                    </a:lnTo>
                    <a:lnTo>
                      <a:pt x="554" y="32"/>
                    </a:lnTo>
                    <a:lnTo>
                      <a:pt x="514" y="16"/>
                    </a:lnTo>
                    <a:close/>
                    <a:moveTo>
                      <a:pt x="554" y="32"/>
                    </a:moveTo>
                    <a:lnTo>
                      <a:pt x="551" y="42"/>
                    </a:lnTo>
                    <a:lnTo>
                      <a:pt x="540" y="69"/>
                    </a:lnTo>
                    <a:lnTo>
                      <a:pt x="524" y="110"/>
                    </a:lnTo>
                    <a:lnTo>
                      <a:pt x="502" y="164"/>
                    </a:lnTo>
                    <a:lnTo>
                      <a:pt x="476" y="229"/>
                    </a:lnTo>
                    <a:lnTo>
                      <a:pt x="446" y="301"/>
                    </a:lnTo>
                    <a:lnTo>
                      <a:pt x="414" y="379"/>
                    </a:lnTo>
                    <a:lnTo>
                      <a:pt x="380" y="461"/>
                    </a:lnTo>
                    <a:lnTo>
                      <a:pt x="347" y="543"/>
                    </a:lnTo>
                    <a:lnTo>
                      <a:pt x="312" y="625"/>
                    </a:lnTo>
                    <a:lnTo>
                      <a:pt x="279" y="702"/>
                    </a:lnTo>
                    <a:lnTo>
                      <a:pt x="247" y="775"/>
                    </a:lnTo>
                    <a:lnTo>
                      <a:pt x="219" y="840"/>
                    </a:lnTo>
                    <a:lnTo>
                      <a:pt x="193" y="894"/>
                    </a:lnTo>
                    <a:lnTo>
                      <a:pt x="182" y="916"/>
                    </a:lnTo>
                    <a:lnTo>
                      <a:pt x="172" y="935"/>
                    </a:lnTo>
                    <a:lnTo>
                      <a:pt x="163" y="950"/>
                    </a:lnTo>
                    <a:lnTo>
                      <a:pt x="156" y="962"/>
                    </a:lnTo>
                    <a:lnTo>
                      <a:pt x="120" y="937"/>
                    </a:lnTo>
                    <a:lnTo>
                      <a:pt x="127" y="927"/>
                    </a:lnTo>
                    <a:lnTo>
                      <a:pt x="136" y="911"/>
                    </a:lnTo>
                    <a:lnTo>
                      <a:pt x="145" y="893"/>
                    </a:lnTo>
                    <a:lnTo>
                      <a:pt x="156" y="870"/>
                    </a:lnTo>
                    <a:lnTo>
                      <a:pt x="181" y="817"/>
                    </a:lnTo>
                    <a:lnTo>
                      <a:pt x="209" y="754"/>
                    </a:lnTo>
                    <a:lnTo>
                      <a:pt x="240" y="682"/>
                    </a:lnTo>
                    <a:lnTo>
                      <a:pt x="273" y="604"/>
                    </a:lnTo>
                    <a:lnTo>
                      <a:pt x="308" y="523"/>
                    </a:lnTo>
                    <a:lnTo>
                      <a:pt x="341" y="441"/>
                    </a:lnTo>
                    <a:lnTo>
                      <a:pt x="374" y="361"/>
                    </a:lnTo>
                    <a:lnTo>
                      <a:pt x="406" y="283"/>
                    </a:lnTo>
                    <a:lnTo>
                      <a:pt x="436" y="211"/>
                    </a:lnTo>
                    <a:lnTo>
                      <a:pt x="461" y="148"/>
                    </a:lnTo>
                    <a:lnTo>
                      <a:pt x="483" y="94"/>
                    </a:lnTo>
                    <a:lnTo>
                      <a:pt x="499" y="53"/>
                    </a:lnTo>
                    <a:lnTo>
                      <a:pt x="510" y="26"/>
                    </a:lnTo>
                    <a:lnTo>
                      <a:pt x="514" y="16"/>
                    </a:lnTo>
                    <a:lnTo>
                      <a:pt x="554" y="32"/>
                    </a:lnTo>
                    <a:close/>
                    <a:moveTo>
                      <a:pt x="120" y="938"/>
                    </a:moveTo>
                    <a:lnTo>
                      <a:pt x="117" y="941"/>
                    </a:lnTo>
                    <a:lnTo>
                      <a:pt x="120" y="937"/>
                    </a:lnTo>
                    <a:lnTo>
                      <a:pt x="138" y="950"/>
                    </a:lnTo>
                    <a:lnTo>
                      <a:pt x="120" y="938"/>
                    </a:lnTo>
                    <a:close/>
                    <a:moveTo>
                      <a:pt x="156" y="961"/>
                    </a:moveTo>
                    <a:lnTo>
                      <a:pt x="146" y="980"/>
                    </a:lnTo>
                    <a:lnTo>
                      <a:pt x="136" y="1000"/>
                    </a:lnTo>
                    <a:lnTo>
                      <a:pt x="125" y="1025"/>
                    </a:lnTo>
                    <a:lnTo>
                      <a:pt x="116" y="1051"/>
                    </a:lnTo>
                    <a:lnTo>
                      <a:pt x="107" y="1080"/>
                    </a:lnTo>
                    <a:lnTo>
                      <a:pt x="99" y="1111"/>
                    </a:lnTo>
                    <a:lnTo>
                      <a:pt x="91" y="1143"/>
                    </a:lnTo>
                    <a:lnTo>
                      <a:pt x="82" y="1176"/>
                    </a:lnTo>
                    <a:lnTo>
                      <a:pt x="39" y="1167"/>
                    </a:lnTo>
                    <a:lnTo>
                      <a:pt x="48" y="1132"/>
                    </a:lnTo>
                    <a:lnTo>
                      <a:pt x="57" y="1098"/>
                    </a:lnTo>
                    <a:lnTo>
                      <a:pt x="66" y="1066"/>
                    </a:lnTo>
                    <a:lnTo>
                      <a:pt x="76" y="1035"/>
                    </a:lnTo>
                    <a:lnTo>
                      <a:pt x="87" y="1006"/>
                    </a:lnTo>
                    <a:lnTo>
                      <a:pt x="97" y="980"/>
                    </a:lnTo>
                    <a:lnTo>
                      <a:pt x="108" y="957"/>
                    </a:lnTo>
                    <a:lnTo>
                      <a:pt x="120" y="938"/>
                    </a:lnTo>
                    <a:lnTo>
                      <a:pt x="156" y="961"/>
                    </a:lnTo>
                    <a:close/>
                    <a:moveTo>
                      <a:pt x="82" y="1176"/>
                    </a:moveTo>
                    <a:lnTo>
                      <a:pt x="74" y="1218"/>
                    </a:lnTo>
                    <a:lnTo>
                      <a:pt x="66" y="1261"/>
                    </a:lnTo>
                    <a:lnTo>
                      <a:pt x="60" y="1303"/>
                    </a:lnTo>
                    <a:lnTo>
                      <a:pt x="54" y="1344"/>
                    </a:lnTo>
                    <a:lnTo>
                      <a:pt x="50" y="1383"/>
                    </a:lnTo>
                    <a:lnTo>
                      <a:pt x="46" y="1419"/>
                    </a:lnTo>
                    <a:lnTo>
                      <a:pt x="44" y="1452"/>
                    </a:lnTo>
                    <a:lnTo>
                      <a:pt x="44" y="1481"/>
                    </a:lnTo>
                    <a:lnTo>
                      <a:pt x="0" y="1481"/>
                    </a:lnTo>
                    <a:lnTo>
                      <a:pt x="1" y="1451"/>
                    </a:lnTo>
                    <a:lnTo>
                      <a:pt x="3" y="1417"/>
                    </a:lnTo>
                    <a:lnTo>
                      <a:pt x="6" y="1379"/>
                    </a:lnTo>
                    <a:lnTo>
                      <a:pt x="10" y="1339"/>
                    </a:lnTo>
                    <a:lnTo>
                      <a:pt x="16" y="1297"/>
                    </a:lnTo>
                    <a:lnTo>
                      <a:pt x="23" y="1254"/>
                    </a:lnTo>
                    <a:lnTo>
                      <a:pt x="31" y="1210"/>
                    </a:lnTo>
                    <a:lnTo>
                      <a:pt x="39" y="1167"/>
                    </a:lnTo>
                    <a:lnTo>
                      <a:pt x="82" y="1176"/>
                    </a:lnTo>
                    <a:close/>
                    <a:moveTo>
                      <a:pt x="44" y="1481"/>
                    </a:moveTo>
                    <a:lnTo>
                      <a:pt x="44" y="1485"/>
                    </a:lnTo>
                    <a:lnTo>
                      <a:pt x="43" y="1489"/>
                    </a:lnTo>
                    <a:lnTo>
                      <a:pt x="43" y="1493"/>
                    </a:lnTo>
                    <a:lnTo>
                      <a:pt x="40" y="1496"/>
                    </a:lnTo>
                    <a:lnTo>
                      <a:pt x="37" y="1500"/>
                    </a:lnTo>
                    <a:lnTo>
                      <a:pt x="34" y="1502"/>
                    </a:lnTo>
                    <a:lnTo>
                      <a:pt x="28" y="1503"/>
                    </a:lnTo>
                    <a:lnTo>
                      <a:pt x="21" y="1504"/>
                    </a:lnTo>
                    <a:lnTo>
                      <a:pt x="14" y="1503"/>
                    </a:lnTo>
                    <a:lnTo>
                      <a:pt x="9" y="1502"/>
                    </a:lnTo>
                    <a:lnTo>
                      <a:pt x="5" y="1500"/>
                    </a:lnTo>
                    <a:lnTo>
                      <a:pt x="3" y="1496"/>
                    </a:lnTo>
                    <a:lnTo>
                      <a:pt x="1" y="1493"/>
                    </a:lnTo>
                    <a:lnTo>
                      <a:pt x="0" y="1489"/>
                    </a:lnTo>
                    <a:lnTo>
                      <a:pt x="0" y="1485"/>
                    </a:lnTo>
                    <a:lnTo>
                      <a:pt x="0" y="1481"/>
                    </a:lnTo>
                    <a:lnTo>
                      <a:pt x="44" y="1481"/>
                    </a:lnTo>
                    <a:close/>
                  </a:path>
                </a:pathLst>
              </a:custGeom>
              <a:solidFill>
                <a:srgbClr val="7263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79" name="Freeform 876">
                <a:extLst>
                  <a:ext uri="{FF2B5EF4-FFF2-40B4-BE49-F238E27FC236}">
                    <a16:creationId xmlns:a16="http://schemas.microsoft.com/office/drawing/2014/main" id="{699E2062-9E3A-47BB-B072-C60E2ED3E3F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94" y="1753"/>
                <a:ext cx="21" cy="77"/>
              </a:xfrm>
              <a:custGeom>
                <a:avLst/>
                <a:gdLst>
                  <a:gd name="T0" fmla="*/ 1 w 410"/>
                  <a:gd name="T1" fmla="*/ 0 h 1454"/>
                  <a:gd name="T2" fmla="*/ 1 w 410"/>
                  <a:gd name="T3" fmla="*/ 0 h 1454"/>
                  <a:gd name="T4" fmla="*/ 1 w 410"/>
                  <a:gd name="T5" fmla="*/ 0 h 1454"/>
                  <a:gd name="T6" fmla="*/ 1 w 410"/>
                  <a:gd name="T7" fmla="*/ 0 h 1454"/>
                  <a:gd name="T8" fmla="*/ 1 w 410"/>
                  <a:gd name="T9" fmla="*/ 0 h 1454"/>
                  <a:gd name="T10" fmla="*/ 1 w 410"/>
                  <a:gd name="T11" fmla="*/ 0 h 1454"/>
                  <a:gd name="T12" fmla="*/ 1 w 410"/>
                  <a:gd name="T13" fmla="*/ 0 h 1454"/>
                  <a:gd name="T14" fmla="*/ 1 w 410"/>
                  <a:gd name="T15" fmla="*/ 0 h 1454"/>
                  <a:gd name="T16" fmla="*/ 1 w 410"/>
                  <a:gd name="T17" fmla="*/ 0 h 1454"/>
                  <a:gd name="T18" fmla="*/ 1 w 410"/>
                  <a:gd name="T19" fmla="*/ 0 h 1454"/>
                  <a:gd name="T20" fmla="*/ 1 w 410"/>
                  <a:gd name="T21" fmla="*/ 0 h 1454"/>
                  <a:gd name="T22" fmla="*/ 1 w 410"/>
                  <a:gd name="T23" fmla="*/ 1 h 1454"/>
                  <a:gd name="T24" fmla="*/ 1 w 410"/>
                  <a:gd name="T25" fmla="*/ 1 h 1454"/>
                  <a:gd name="T26" fmla="*/ 1 w 410"/>
                  <a:gd name="T27" fmla="*/ 1 h 1454"/>
                  <a:gd name="T28" fmla="*/ 1 w 410"/>
                  <a:gd name="T29" fmla="*/ 2 h 1454"/>
                  <a:gd name="T30" fmla="*/ 1 w 410"/>
                  <a:gd name="T31" fmla="*/ 2 h 1454"/>
                  <a:gd name="T32" fmla="*/ 0 w 410"/>
                  <a:gd name="T33" fmla="*/ 2 h 1454"/>
                  <a:gd name="T34" fmla="*/ 0 w 410"/>
                  <a:gd name="T35" fmla="*/ 2 h 1454"/>
                  <a:gd name="T36" fmla="*/ 0 w 410"/>
                  <a:gd name="T37" fmla="*/ 2 h 1454"/>
                  <a:gd name="T38" fmla="*/ 0 w 410"/>
                  <a:gd name="T39" fmla="*/ 3 h 1454"/>
                  <a:gd name="T40" fmla="*/ 0 w 410"/>
                  <a:gd name="T41" fmla="*/ 3 h 1454"/>
                  <a:gd name="T42" fmla="*/ 0 w 410"/>
                  <a:gd name="T43" fmla="*/ 2 h 1454"/>
                  <a:gd name="T44" fmla="*/ 0 w 410"/>
                  <a:gd name="T45" fmla="*/ 2 h 1454"/>
                  <a:gd name="T46" fmla="*/ 0 w 410"/>
                  <a:gd name="T47" fmla="*/ 2 h 1454"/>
                  <a:gd name="T48" fmla="*/ 0 w 410"/>
                  <a:gd name="T49" fmla="*/ 2 h 1454"/>
                  <a:gd name="T50" fmla="*/ 0 w 410"/>
                  <a:gd name="T51" fmla="*/ 2 h 1454"/>
                  <a:gd name="T52" fmla="*/ 1 w 410"/>
                  <a:gd name="T53" fmla="*/ 1 h 1454"/>
                  <a:gd name="T54" fmla="*/ 1 w 410"/>
                  <a:gd name="T55" fmla="*/ 1 h 1454"/>
                  <a:gd name="T56" fmla="*/ 1 w 410"/>
                  <a:gd name="T57" fmla="*/ 1 h 1454"/>
                  <a:gd name="T58" fmla="*/ 1 w 410"/>
                  <a:gd name="T59" fmla="*/ 0 h 1454"/>
                  <a:gd name="T60" fmla="*/ 1 w 410"/>
                  <a:gd name="T61" fmla="*/ 0 h 1454"/>
                  <a:gd name="T62" fmla="*/ 1 w 410"/>
                  <a:gd name="T63" fmla="*/ 0 h 1454"/>
                  <a:gd name="T64" fmla="*/ 0 w 410"/>
                  <a:gd name="T65" fmla="*/ 3 h 1454"/>
                  <a:gd name="T66" fmla="*/ 0 w 410"/>
                  <a:gd name="T67" fmla="*/ 3 h 1454"/>
                  <a:gd name="T68" fmla="*/ 0 w 410"/>
                  <a:gd name="T69" fmla="*/ 3 h 1454"/>
                  <a:gd name="T70" fmla="*/ 0 w 410"/>
                  <a:gd name="T71" fmla="*/ 3 h 1454"/>
                  <a:gd name="T72" fmla="*/ 0 w 410"/>
                  <a:gd name="T73" fmla="*/ 3 h 1454"/>
                  <a:gd name="T74" fmla="*/ 0 w 410"/>
                  <a:gd name="T75" fmla="*/ 3 h 1454"/>
                  <a:gd name="T76" fmla="*/ 0 w 410"/>
                  <a:gd name="T77" fmla="*/ 3 h 1454"/>
                  <a:gd name="T78" fmla="*/ 0 w 410"/>
                  <a:gd name="T79" fmla="*/ 3 h 1454"/>
                  <a:gd name="T80" fmla="*/ 0 w 410"/>
                  <a:gd name="T81" fmla="*/ 3 h 1454"/>
                  <a:gd name="T82" fmla="*/ 0 w 410"/>
                  <a:gd name="T83" fmla="*/ 4 h 1454"/>
                  <a:gd name="T84" fmla="*/ 0 w 410"/>
                  <a:gd name="T85" fmla="*/ 4 h 1454"/>
                  <a:gd name="T86" fmla="*/ 0 w 410"/>
                  <a:gd name="T87" fmla="*/ 4 h 1454"/>
                  <a:gd name="T88" fmla="*/ 0 w 410"/>
                  <a:gd name="T89" fmla="*/ 4 h 1454"/>
                  <a:gd name="T90" fmla="*/ 0 w 410"/>
                  <a:gd name="T91" fmla="*/ 4 h 1454"/>
                  <a:gd name="T92" fmla="*/ 0 w 410"/>
                  <a:gd name="T93" fmla="*/ 4 h 1454"/>
                  <a:gd name="T94" fmla="*/ 0 w 410"/>
                  <a:gd name="T95" fmla="*/ 4 h 1454"/>
                  <a:gd name="T96" fmla="*/ 0 w 410"/>
                  <a:gd name="T97" fmla="*/ 3 h 1454"/>
                  <a:gd name="T98" fmla="*/ 0 w 410"/>
                  <a:gd name="T99" fmla="*/ 3 h 1454"/>
                  <a:gd name="T100" fmla="*/ 0 w 410"/>
                  <a:gd name="T101" fmla="*/ 3 h 1454"/>
                  <a:gd name="T102" fmla="*/ 0 w 410"/>
                  <a:gd name="T103" fmla="*/ 3 h 1454"/>
                  <a:gd name="T104" fmla="*/ 0 w 410"/>
                  <a:gd name="T105" fmla="*/ 3 h 1454"/>
                  <a:gd name="T106" fmla="*/ 0 w 410"/>
                  <a:gd name="T107" fmla="*/ 3 h 1454"/>
                  <a:gd name="T108" fmla="*/ 0 w 410"/>
                  <a:gd name="T109" fmla="*/ 4 h 1454"/>
                  <a:gd name="T110" fmla="*/ 0 w 410"/>
                  <a:gd name="T111" fmla="*/ 4 h 1454"/>
                  <a:gd name="T112" fmla="*/ 0 w 410"/>
                  <a:gd name="T113" fmla="*/ 4 h 1454"/>
                  <a:gd name="T114" fmla="*/ 0 w 410"/>
                  <a:gd name="T115" fmla="*/ 4 h 1454"/>
                  <a:gd name="T116" fmla="*/ 0 w 410"/>
                  <a:gd name="T117" fmla="*/ 4 h 1454"/>
                  <a:gd name="T118" fmla="*/ 0 w 410"/>
                  <a:gd name="T119" fmla="*/ 4 h 1454"/>
                  <a:gd name="T120" fmla="*/ 0 w 410"/>
                  <a:gd name="T121" fmla="*/ 4 h 1454"/>
                  <a:gd name="T122" fmla="*/ 0 w 410"/>
                  <a:gd name="T123" fmla="*/ 4 h 1454"/>
                  <a:gd name="T124" fmla="*/ 0 w 410"/>
                  <a:gd name="T125" fmla="*/ 4 h 145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10" h="1454">
                    <a:moveTo>
                      <a:pt x="366" y="15"/>
                    </a:moveTo>
                    <a:lnTo>
                      <a:pt x="367" y="11"/>
                    </a:lnTo>
                    <a:lnTo>
                      <a:pt x="369" y="8"/>
                    </a:lnTo>
                    <a:lnTo>
                      <a:pt x="372" y="5"/>
                    </a:lnTo>
                    <a:lnTo>
                      <a:pt x="375" y="2"/>
                    </a:lnTo>
                    <a:lnTo>
                      <a:pt x="378" y="1"/>
                    </a:lnTo>
                    <a:lnTo>
                      <a:pt x="383" y="0"/>
                    </a:lnTo>
                    <a:lnTo>
                      <a:pt x="388" y="1"/>
                    </a:lnTo>
                    <a:lnTo>
                      <a:pt x="395" y="3"/>
                    </a:lnTo>
                    <a:lnTo>
                      <a:pt x="401" y="6"/>
                    </a:lnTo>
                    <a:lnTo>
                      <a:pt x="405" y="10"/>
                    </a:lnTo>
                    <a:lnTo>
                      <a:pt x="408" y="13"/>
                    </a:lnTo>
                    <a:lnTo>
                      <a:pt x="409" y="17"/>
                    </a:lnTo>
                    <a:lnTo>
                      <a:pt x="410" y="20"/>
                    </a:lnTo>
                    <a:lnTo>
                      <a:pt x="409" y="24"/>
                    </a:lnTo>
                    <a:lnTo>
                      <a:pt x="408" y="28"/>
                    </a:lnTo>
                    <a:lnTo>
                      <a:pt x="406" y="31"/>
                    </a:lnTo>
                    <a:lnTo>
                      <a:pt x="366" y="15"/>
                    </a:lnTo>
                    <a:close/>
                    <a:moveTo>
                      <a:pt x="406" y="31"/>
                    </a:moveTo>
                    <a:lnTo>
                      <a:pt x="403" y="39"/>
                    </a:lnTo>
                    <a:lnTo>
                      <a:pt x="395" y="60"/>
                    </a:lnTo>
                    <a:lnTo>
                      <a:pt x="382" y="93"/>
                    </a:lnTo>
                    <a:lnTo>
                      <a:pt x="365" y="137"/>
                    </a:lnTo>
                    <a:lnTo>
                      <a:pt x="346" y="189"/>
                    </a:lnTo>
                    <a:lnTo>
                      <a:pt x="324" y="248"/>
                    </a:lnTo>
                    <a:lnTo>
                      <a:pt x="301" y="314"/>
                    </a:lnTo>
                    <a:lnTo>
                      <a:pt x="277" y="384"/>
                    </a:lnTo>
                    <a:lnTo>
                      <a:pt x="254" y="458"/>
                    </a:lnTo>
                    <a:lnTo>
                      <a:pt x="230" y="533"/>
                    </a:lnTo>
                    <a:lnTo>
                      <a:pt x="220" y="570"/>
                    </a:lnTo>
                    <a:lnTo>
                      <a:pt x="210" y="607"/>
                    </a:lnTo>
                    <a:lnTo>
                      <a:pt x="201" y="644"/>
                    </a:lnTo>
                    <a:lnTo>
                      <a:pt x="191" y="681"/>
                    </a:lnTo>
                    <a:lnTo>
                      <a:pt x="184" y="717"/>
                    </a:lnTo>
                    <a:lnTo>
                      <a:pt x="177" y="752"/>
                    </a:lnTo>
                    <a:lnTo>
                      <a:pt x="171" y="785"/>
                    </a:lnTo>
                    <a:lnTo>
                      <a:pt x="166" y="817"/>
                    </a:lnTo>
                    <a:lnTo>
                      <a:pt x="163" y="848"/>
                    </a:lnTo>
                    <a:lnTo>
                      <a:pt x="161" y="878"/>
                    </a:lnTo>
                    <a:lnTo>
                      <a:pt x="160" y="905"/>
                    </a:lnTo>
                    <a:lnTo>
                      <a:pt x="161" y="931"/>
                    </a:lnTo>
                    <a:lnTo>
                      <a:pt x="117" y="934"/>
                    </a:lnTo>
                    <a:lnTo>
                      <a:pt x="116" y="907"/>
                    </a:lnTo>
                    <a:lnTo>
                      <a:pt x="117" y="879"/>
                    </a:lnTo>
                    <a:lnTo>
                      <a:pt x="119" y="849"/>
                    </a:lnTo>
                    <a:lnTo>
                      <a:pt x="122" y="816"/>
                    </a:lnTo>
                    <a:lnTo>
                      <a:pt x="127" y="783"/>
                    </a:lnTo>
                    <a:lnTo>
                      <a:pt x="133" y="749"/>
                    </a:lnTo>
                    <a:lnTo>
                      <a:pt x="140" y="713"/>
                    </a:lnTo>
                    <a:lnTo>
                      <a:pt x="148" y="676"/>
                    </a:lnTo>
                    <a:lnTo>
                      <a:pt x="157" y="639"/>
                    </a:lnTo>
                    <a:lnTo>
                      <a:pt x="167" y="601"/>
                    </a:lnTo>
                    <a:lnTo>
                      <a:pt x="177" y="563"/>
                    </a:lnTo>
                    <a:lnTo>
                      <a:pt x="187" y="525"/>
                    </a:lnTo>
                    <a:lnTo>
                      <a:pt x="211" y="449"/>
                    </a:lnTo>
                    <a:lnTo>
                      <a:pt x="234" y="374"/>
                    </a:lnTo>
                    <a:lnTo>
                      <a:pt x="259" y="302"/>
                    </a:lnTo>
                    <a:lnTo>
                      <a:pt x="282" y="235"/>
                    </a:lnTo>
                    <a:lnTo>
                      <a:pt x="304" y="175"/>
                    </a:lnTo>
                    <a:lnTo>
                      <a:pt x="324" y="121"/>
                    </a:lnTo>
                    <a:lnTo>
                      <a:pt x="342" y="77"/>
                    </a:lnTo>
                    <a:lnTo>
                      <a:pt x="354" y="44"/>
                    </a:lnTo>
                    <a:lnTo>
                      <a:pt x="363" y="22"/>
                    </a:lnTo>
                    <a:lnTo>
                      <a:pt x="366" y="15"/>
                    </a:lnTo>
                    <a:lnTo>
                      <a:pt x="406" y="31"/>
                    </a:lnTo>
                    <a:close/>
                    <a:moveTo>
                      <a:pt x="161" y="931"/>
                    </a:moveTo>
                    <a:lnTo>
                      <a:pt x="160" y="921"/>
                    </a:lnTo>
                    <a:lnTo>
                      <a:pt x="161" y="931"/>
                    </a:lnTo>
                    <a:lnTo>
                      <a:pt x="138" y="932"/>
                    </a:lnTo>
                    <a:lnTo>
                      <a:pt x="161" y="931"/>
                    </a:lnTo>
                    <a:close/>
                    <a:moveTo>
                      <a:pt x="161" y="931"/>
                    </a:moveTo>
                    <a:lnTo>
                      <a:pt x="162" y="956"/>
                    </a:lnTo>
                    <a:lnTo>
                      <a:pt x="162" y="982"/>
                    </a:lnTo>
                    <a:lnTo>
                      <a:pt x="162" y="1006"/>
                    </a:lnTo>
                    <a:lnTo>
                      <a:pt x="160" y="1031"/>
                    </a:lnTo>
                    <a:lnTo>
                      <a:pt x="159" y="1056"/>
                    </a:lnTo>
                    <a:lnTo>
                      <a:pt x="156" y="1079"/>
                    </a:lnTo>
                    <a:lnTo>
                      <a:pt x="152" y="1103"/>
                    </a:lnTo>
                    <a:lnTo>
                      <a:pt x="149" y="1126"/>
                    </a:lnTo>
                    <a:lnTo>
                      <a:pt x="140" y="1170"/>
                    </a:lnTo>
                    <a:lnTo>
                      <a:pt x="131" y="1212"/>
                    </a:lnTo>
                    <a:lnTo>
                      <a:pt x="120" y="1252"/>
                    </a:lnTo>
                    <a:lnTo>
                      <a:pt x="108" y="1288"/>
                    </a:lnTo>
                    <a:lnTo>
                      <a:pt x="96" y="1322"/>
                    </a:lnTo>
                    <a:lnTo>
                      <a:pt x="85" y="1351"/>
                    </a:lnTo>
                    <a:lnTo>
                      <a:pt x="74" y="1378"/>
                    </a:lnTo>
                    <a:lnTo>
                      <a:pt x="63" y="1399"/>
                    </a:lnTo>
                    <a:lnTo>
                      <a:pt x="49" y="1430"/>
                    </a:lnTo>
                    <a:lnTo>
                      <a:pt x="43" y="1441"/>
                    </a:lnTo>
                    <a:lnTo>
                      <a:pt x="5" y="1420"/>
                    </a:lnTo>
                    <a:lnTo>
                      <a:pt x="10" y="1410"/>
                    </a:lnTo>
                    <a:lnTo>
                      <a:pt x="25" y="1380"/>
                    </a:lnTo>
                    <a:lnTo>
                      <a:pt x="34" y="1360"/>
                    </a:lnTo>
                    <a:lnTo>
                      <a:pt x="44" y="1334"/>
                    </a:lnTo>
                    <a:lnTo>
                      <a:pt x="55" y="1306"/>
                    </a:lnTo>
                    <a:lnTo>
                      <a:pt x="66" y="1275"/>
                    </a:lnTo>
                    <a:lnTo>
                      <a:pt x="78" y="1239"/>
                    </a:lnTo>
                    <a:lnTo>
                      <a:pt x="88" y="1202"/>
                    </a:lnTo>
                    <a:lnTo>
                      <a:pt x="98" y="1162"/>
                    </a:lnTo>
                    <a:lnTo>
                      <a:pt x="105" y="1119"/>
                    </a:lnTo>
                    <a:lnTo>
                      <a:pt x="109" y="1098"/>
                    </a:lnTo>
                    <a:lnTo>
                      <a:pt x="113" y="1075"/>
                    </a:lnTo>
                    <a:lnTo>
                      <a:pt x="115" y="1053"/>
                    </a:lnTo>
                    <a:lnTo>
                      <a:pt x="117" y="1029"/>
                    </a:lnTo>
                    <a:lnTo>
                      <a:pt x="118" y="1005"/>
                    </a:lnTo>
                    <a:lnTo>
                      <a:pt x="118" y="982"/>
                    </a:lnTo>
                    <a:lnTo>
                      <a:pt x="118" y="957"/>
                    </a:lnTo>
                    <a:lnTo>
                      <a:pt x="117" y="933"/>
                    </a:lnTo>
                    <a:lnTo>
                      <a:pt x="161" y="931"/>
                    </a:lnTo>
                    <a:close/>
                    <a:moveTo>
                      <a:pt x="43" y="1441"/>
                    </a:moveTo>
                    <a:lnTo>
                      <a:pt x="41" y="1444"/>
                    </a:lnTo>
                    <a:lnTo>
                      <a:pt x="39" y="1448"/>
                    </a:lnTo>
                    <a:lnTo>
                      <a:pt x="36" y="1451"/>
                    </a:lnTo>
                    <a:lnTo>
                      <a:pt x="33" y="1453"/>
                    </a:lnTo>
                    <a:lnTo>
                      <a:pt x="30" y="1454"/>
                    </a:lnTo>
                    <a:lnTo>
                      <a:pt x="25" y="1454"/>
                    </a:lnTo>
                    <a:lnTo>
                      <a:pt x="19" y="1453"/>
                    </a:lnTo>
                    <a:lnTo>
                      <a:pt x="13" y="1450"/>
                    </a:lnTo>
                    <a:lnTo>
                      <a:pt x="7" y="1445"/>
                    </a:lnTo>
                    <a:lnTo>
                      <a:pt x="3" y="1441"/>
                    </a:lnTo>
                    <a:lnTo>
                      <a:pt x="1" y="1438"/>
                    </a:lnTo>
                    <a:lnTo>
                      <a:pt x="0" y="1434"/>
                    </a:lnTo>
                    <a:lnTo>
                      <a:pt x="0" y="1430"/>
                    </a:lnTo>
                    <a:lnTo>
                      <a:pt x="1" y="1427"/>
                    </a:lnTo>
                    <a:lnTo>
                      <a:pt x="3" y="1423"/>
                    </a:lnTo>
                    <a:lnTo>
                      <a:pt x="5" y="1420"/>
                    </a:lnTo>
                    <a:lnTo>
                      <a:pt x="43" y="1441"/>
                    </a:lnTo>
                    <a:close/>
                  </a:path>
                </a:pathLst>
              </a:custGeom>
              <a:solidFill>
                <a:srgbClr val="7263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80" name="Freeform 877">
                <a:extLst>
                  <a:ext uri="{FF2B5EF4-FFF2-40B4-BE49-F238E27FC236}">
                    <a16:creationId xmlns:a16="http://schemas.microsoft.com/office/drawing/2014/main" id="{F74B7256-42CE-4285-8A27-5B8046A8430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19" y="1810"/>
                <a:ext cx="12" cy="28"/>
              </a:xfrm>
              <a:custGeom>
                <a:avLst/>
                <a:gdLst>
                  <a:gd name="T0" fmla="*/ 1 w 228"/>
                  <a:gd name="T1" fmla="*/ 0 h 542"/>
                  <a:gd name="T2" fmla="*/ 1 w 228"/>
                  <a:gd name="T3" fmla="*/ 0 h 542"/>
                  <a:gd name="T4" fmla="*/ 1 w 228"/>
                  <a:gd name="T5" fmla="*/ 0 h 542"/>
                  <a:gd name="T6" fmla="*/ 1 w 228"/>
                  <a:gd name="T7" fmla="*/ 0 h 542"/>
                  <a:gd name="T8" fmla="*/ 1 w 228"/>
                  <a:gd name="T9" fmla="*/ 0 h 542"/>
                  <a:gd name="T10" fmla="*/ 1 w 228"/>
                  <a:gd name="T11" fmla="*/ 0 h 542"/>
                  <a:gd name="T12" fmla="*/ 1 w 228"/>
                  <a:gd name="T13" fmla="*/ 0 h 542"/>
                  <a:gd name="T14" fmla="*/ 1 w 228"/>
                  <a:gd name="T15" fmla="*/ 0 h 542"/>
                  <a:gd name="T16" fmla="*/ 1 w 228"/>
                  <a:gd name="T17" fmla="*/ 0 h 542"/>
                  <a:gd name="T18" fmla="*/ 1 w 228"/>
                  <a:gd name="T19" fmla="*/ 0 h 542"/>
                  <a:gd name="T20" fmla="*/ 1 w 228"/>
                  <a:gd name="T21" fmla="*/ 0 h 542"/>
                  <a:gd name="T22" fmla="*/ 1 w 228"/>
                  <a:gd name="T23" fmla="*/ 0 h 542"/>
                  <a:gd name="T24" fmla="*/ 0 w 228"/>
                  <a:gd name="T25" fmla="*/ 1 h 542"/>
                  <a:gd name="T26" fmla="*/ 0 w 228"/>
                  <a:gd name="T27" fmla="*/ 1 h 542"/>
                  <a:gd name="T28" fmla="*/ 0 w 228"/>
                  <a:gd name="T29" fmla="*/ 1 h 542"/>
                  <a:gd name="T30" fmla="*/ 0 w 228"/>
                  <a:gd name="T31" fmla="*/ 1 h 542"/>
                  <a:gd name="T32" fmla="*/ 0 w 228"/>
                  <a:gd name="T33" fmla="*/ 1 h 542"/>
                  <a:gd name="T34" fmla="*/ 0 w 228"/>
                  <a:gd name="T35" fmla="*/ 1 h 542"/>
                  <a:gd name="T36" fmla="*/ 0 w 228"/>
                  <a:gd name="T37" fmla="*/ 1 h 542"/>
                  <a:gd name="T38" fmla="*/ 0 w 228"/>
                  <a:gd name="T39" fmla="*/ 1 h 542"/>
                  <a:gd name="T40" fmla="*/ 0 w 228"/>
                  <a:gd name="T41" fmla="*/ 1 h 542"/>
                  <a:gd name="T42" fmla="*/ 0 w 228"/>
                  <a:gd name="T43" fmla="*/ 1 h 542"/>
                  <a:gd name="T44" fmla="*/ 0 w 228"/>
                  <a:gd name="T45" fmla="*/ 1 h 542"/>
                  <a:gd name="T46" fmla="*/ 0 w 228"/>
                  <a:gd name="T47" fmla="*/ 1 h 542"/>
                  <a:gd name="T48" fmla="*/ 0 w 228"/>
                  <a:gd name="T49" fmla="*/ 1 h 542"/>
                  <a:gd name="T50" fmla="*/ 0 w 228"/>
                  <a:gd name="T51" fmla="*/ 0 h 542"/>
                  <a:gd name="T52" fmla="*/ 0 w 228"/>
                  <a:gd name="T53" fmla="*/ 0 h 542"/>
                  <a:gd name="T54" fmla="*/ 1 w 228"/>
                  <a:gd name="T55" fmla="*/ 0 h 542"/>
                  <a:gd name="T56" fmla="*/ 0 w 228"/>
                  <a:gd name="T57" fmla="*/ 1 h 542"/>
                  <a:gd name="T58" fmla="*/ 0 w 228"/>
                  <a:gd name="T59" fmla="*/ 1 h 542"/>
                  <a:gd name="T60" fmla="*/ 0 w 228"/>
                  <a:gd name="T61" fmla="*/ 1 h 542"/>
                  <a:gd name="T62" fmla="*/ 0 w 228"/>
                  <a:gd name="T63" fmla="*/ 1 h 542"/>
                  <a:gd name="T64" fmla="*/ 0 w 228"/>
                  <a:gd name="T65" fmla="*/ 1 h 542"/>
                  <a:gd name="T66" fmla="*/ 0 w 228"/>
                  <a:gd name="T67" fmla="*/ 1 h 542"/>
                  <a:gd name="T68" fmla="*/ 0 w 228"/>
                  <a:gd name="T69" fmla="*/ 1 h 542"/>
                  <a:gd name="T70" fmla="*/ 0 w 228"/>
                  <a:gd name="T71" fmla="*/ 1 h 542"/>
                  <a:gd name="T72" fmla="*/ 0 w 228"/>
                  <a:gd name="T73" fmla="*/ 1 h 54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28" h="542">
                    <a:moveTo>
                      <a:pt x="184" y="19"/>
                    </a:moveTo>
                    <a:lnTo>
                      <a:pt x="185" y="14"/>
                    </a:lnTo>
                    <a:lnTo>
                      <a:pt x="186" y="11"/>
                    </a:lnTo>
                    <a:lnTo>
                      <a:pt x="187" y="7"/>
                    </a:lnTo>
                    <a:lnTo>
                      <a:pt x="189" y="4"/>
                    </a:lnTo>
                    <a:lnTo>
                      <a:pt x="192" y="2"/>
                    </a:lnTo>
                    <a:lnTo>
                      <a:pt x="197" y="0"/>
                    </a:lnTo>
                    <a:lnTo>
                      <a:pt x="203" y="0"/>
                    </a:lnTo>
                    <a:lnTo>
                      <a:pt x="210" y="0"/>
                    </a:lnTo>
                    <a:lnTo>
                      <a:pt x="216" y="2"/>
                    </a:lnTo>
                    <a:lnTo>
                      <a:pt x="222" y="4"/>
                    </a:lnTo>
                    <a:lnTo>
                      <a:pt x="225" y="6"/>
                    </a:lnTo>
                    <a:lnTo>
                      <a:pt x="227" y="9"/>
                    </a:lnTo>
                    <a:lnTo>
                      <a:pt x="228" y="13"/>
                    </a:lnTo>
                    <a:lnTo>
                      <a:pt x="228" y="17"/>
                    </a:lnTo>
                    <a:lnTo>
                      <a:pt x="228" y="21"/>
                    </a:lnTo>
                    <a:lnTo>
                      <a:pt x="228" y="25"/>
                    </a:lnTo>
                    <a:lnTo>
                      <a:pt x="184" y="19"/>
                    </a:lnTo>
                    <a:close/>
                    <a:moveTo>
                      <a:pt x="228" y="25"/>
                    </a:moveTo>
                    <a:lnTo>
                      <a:pt x="225" y="40"/>
                    </a:lnTo>
                    <a:lnTo>
                      <a:pt x="218" y="81"/>
                    </a:lnTo>
                    <a:lnTo>
                      <a:pt x="212" y="109"/>
                    </a:lnTo>
                    <a:lnTo>
                      <a:pt x="205" y="140"/>
                    </a:lnTo>
                    <a:lnTo>
                      <a:pt x="197" y="176"/>
                    </a:lnTo>
                    <a:lnTo>
                      <a:pt x="186" y="214"/>
                    </a:lnTo>
                    <a:lnTo>
                      <a:pt x="175" y="255"/>
                    </a:lnTo>
                    <a:lnTo>
                      <a:pt x="161" y="296"/>
                    </a:lnTo>
                    <a:lnTo>
                      <a:pt x="146" y="339"/>
                    </a:lnTo>
                    <a:lnTo>
                      <a:pt x="129" y="381"/>
                    </a:lnTo>
                    <a:lnTo>
                      <a:pt x="120" y="401"/>
                    </a:lnTo>
                    <a:lnTo>
                      <a:pt x="111" y="422"/>
                    </a:lnTo>
                    <a:lnTo>
                      <a:pt x="100" y="441"/>
                    </a:lnTo>
                    <a:lnTo>
                      <a:pt x="89" y="461"/>
                    </a:lnTo>
                    <a:lnTo>
                      <a:pt x="78" y="480"/>
                    </a:lnTo>
                    <a:lnTo>
                      <a:pt x="67" y="497"/>
                    </a:lnTo>
                    <a:lnTo>
                      <a:pt x="54" y="515"/>
                    </a:lnTo>
                    <a:lnTo>
                      <a:pt x="42" y="532"/>
                    </a:lnTo>
                    <a:lnTo>
                      <a:pt x="8" y="505"/>
                    </a:lnTo>
                    <a:lnTo>
                      <a:pt x="19" y="488"/>
                    </a:lnTo>
                    <a:lnTo>
                      <a:pt x="31" y="472"/>
                    </a:lnTo>
                    <a:lnTo>
                      <a:pt x="42" y="454"/>
                    </a:lnTo>
                    <a:lnTo>
                      <a:pt x="52" y="437"/>
                    </a:lnTo>
                    <a:lnTo>
                      <a:pt x="62" y="419"/>
                    </a:lnTo>
                    <a:lnTo>
                      <a:pt x="73" y="399"/>
                    </a:lnTo>
                    <a:lnTo>
                      <a:pt x="82" y="380"/>
                    </a:lnTo>
                    <a:lnTo>
                      <a:pt x="90" y="360"/>
                    </a:lnTo>
                    <a:lnTo>
                      <a:pt x="106" y="320"/>
                    </a:lnTo>
                    <a:lnTo>
                      <a:pt x="121" y="279"/>
                    </a:lnTo>
                    <a:lnTo>
                      <a:pt x="133" y="240"/>
                    </a:lnTo>
                    <a:lnTo>
                      <a:pt x="144" y="201"/>
                    </a:lnTo>
                    <a:lnTo>
                      <a:pt x="155" y="164"/>
                    </a:lnTo>
                    <a:lnTo>
                      <a:pt x="163" y="130"/>
                    </a:lnTo>
                    <a:lnTo>
                      <a:pt x="170" y="99"/>
                    </a:lnTo>
                    <a:lnTo>
                      <a:pt x="175" y="72"/>
                    </a:lnTo>
                    <a:lnTo>
                      <a:pt x="182" y="33"/>
                    </a:lnTo>
                    <a:lnTo>
                      <a:pt x="184" y="19"/>
                    </a:lnTo>
                    <a:lnTo>
                      <a:pt x="228" y="25"/>
                    </a:lnTo>
                    <a:close/>
                    <a:moveTo>
                      <a:pt x="42" y="532"/>
                    </a:moveTo>
                    <a:lnTo>
                      <a:pt x="40" y="535"/>
                    </a:lnTo>
                    <a:lnTo>
                      <a:pt x="37" y="537"/>
                    </a:lnTo>
                    <a:lnTo>
                      <a:pt x="34" y="540"/>
                    </a:lnTo>
                    <a:lnTo>
                      <a:pt x="31" y="541"/>
                    </a:lnTo>
                    <a:lnTo>
                      <a:pt x="27" y="542"/>
                    </a:lnTo>
                    <a:lnTo>
                      <a:pt x="23" y="541"/>
                    </a:lnTo>
                    <a:lnTo>
                      <a:pt x="17" y="539"/>
                    </a:lnTo>
                    <a:lnTo>
                      <a:pt x="11" y="535"/>
                    </a:lnTo>
                    <a:lnTo>
                      <a:pt x="6" y="530"/>
                    </a:lnTo>
                    <a:lnTo>
                      <a:pt x="2" y="526"/>
                    </a:lnTo>
                    <a:lnTo>
                      <a:pt x="1" y="522"/>
                    </a:lnTo>
                    <a:lnTo>
                      <a:pt x="0" y="518"/>
                    </a:lnTo>
                    <a:lnTo>
                      <a:pt x="1" y="514"/>
                    </a:lnTo>
                    <a:lnTo>
                      <a:pt x="3" y="511"/>
                    </a:lnTo>
                    <a:lnTo>
                      <a:pt x="5" y="508"/>
                    </a:lnTo>
                    <a:lnTo>
                      <a:pt x="8" y="505"/>
                    </a:lnTo>
                    <a:lnTo>
                      <a:pt x="42" y="532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81" name="Freeform 878">
                <a:extLst>
                  <a:ext uri="{FF2B5EF4-FFF2-40B4-BE49-F238E27FC236}">
                    <a16:creationId xmlns:a16="http://schemas.microsoft.com/office/drawing/2014/main" id="{B001E634-F9B1-44C9-BE25-BFD3188F8F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70" y="1723"/>
                <a:ext cx="25" cy="23"/>
              </a:xfrm>
              <a:custGeom>
                <a:avLst/>
                <a:gdLst>
                  <a:gd name="T0" fmla="*/ 0 w 476"/>
                  <a:gd name="T1" fmla="*/ 0 h 425"/>
                  <a:gd name="T2" fmla="*/ 0 w 476"/>
                  <a:gd name="T3" fmla="*/ 0 h 425"/>
                  <a:gd name="T4" fmla="*/ 0 w 476"/>
                  <a:gd name="T5" fmla="*/ 0 h 425"/>
                  <a:gd name="T6" fmla="*/ 0 w 476"/>
                  <a:gd name="T7" fmla="*/ 0 h 425"/>
                  <a:gd name="T8" fmla="*/ 0 w 476"/>
                  <a:gd name="T9" fmla="*/ 0 h 425"/>
                  <a:gd name="T10" fmla="*/ 0 w 476"/>
                  <a:gd name="T11" fmla="*/ 0 h 425"/>
                  <a:gd name="T12" fmla="*/ 0 w 476"/>
                  <a:gd name="T13" fmla="*/ 0 h 425"/>
                  <a:gd name="T14" fmla="*/ 0 w 476"/>
                  <a:gd name="T15" fmla="*/ 0 h 425"/>
                  <a:gd name="T16" fmla="*/ 0 w 476"/>
                  <a:gd name="T17" fmla="*/ 0 h 425"/>
                  <a:gd name="T18" fmla="*/ 0 w 476"/>
                  <a:gd name="T19" fmla="*/ 0 h 425"/>
                  <a:gd name="T20" fmla="*/ 0 w 476"/>
                  <a:gd name="T21" fmla="*/ 0 h 425"/>
                  <a:gd name="T22" fmla="*/ 0 w 476"/>
                  <a:gd name="T23" fmla="*/ 0 h 425"/>
                  <a:gd name="T24" fmla="*/ 1 w 476"/>
                  <a:gd name="T25" fmla="*/ 0 h 425"/>
                  <a:gd name="T26" fmla="*/ 1 w 476"/>
                  <a:gd name="T27" fmla="*/ 0 h 425"/>
                  <a:gd name="T28" fmla="*/ 1 w 476"/>
                  <a:gd name="T29" fmla="*/ 0 h 425"/>
                  <a:gd name="T30" fmla="*/ 1 w 476"/>
                  <a:gd name="T31" fmla="*/ 1 h 425"/>
                  <a:gd name="T32" fmla="*/ 1 w 476"/>
                  <a:gd name="T33" fmla="*/ 1 h 425"/>
                  <a:gd name="T34" fmla="*/ 1 w 476"/>
                  <a:gd name="T35" fmla="*/ 1 h 425"/>
                  <a:gd name="T36" fmla="*/ 1 w 476"/>
                  <a:gd name="T37" fmla="*/ 1 h 425"/>
                  <a:gd name="T38" fmla="*/ 1 w 476"/>
                  <a:gd name="T39" fmla="*/ 1 h 425"/>
                  <a:gd name="T40" fmla="*/ 1 w 476"/>
                  <a:gd name="T41" fmla="*/ 1 h 425"/>
                  <a:gd name="T42" fmla="*/ 1 w 476"/>
                  <a:gd name="T43" fmla="*/ 1 h 425"/>
                  <a:gd name="T44" fmla="*/ 1 w 476"/>
                  <a:gd name="T45" fmla="*/ 1 h 425"/>
                  <a:gd name="T46" fmla="*/ 1 w 476"/>
                  <a:gd name="T47" fmla="*/ 1 h 425"/>
                  <a:gd name="T48" fmla="*/ 1 w 476"/>
                  <a:gd name="T49" fmla="*/ 1 h 425"/>
                  <a:gd name="T50" fmla="*/ 1 w 476"/>
                  <a:gd name="T51" fmla="*/ 1 h 425"/>
                  <a:gd name="T52" fmla="*/ 1 w 476"/>
                  <a:gd name="T53" fmla="*/ 1 h 425"/>
                  <a:gd name="T54" fmla="*/ 1 w 476"/>
                  <a:gd name="T55" fmla="*/ 0 h 425"/>
                  <a:gd name="T56" fmla="*/ 1 w 476"/>
                  <a:gd name="T57" fmla="*/ 0 h 425"/>
                  <a:gd name="T58" fmla="*/ 0 w 476"/>
                  <a:gd name="T59" fmla="*/ 0 h 425"/>
                  <a:gd name="T60" fmla="*/ 0 w 476"/>
                  <a:gd name="T61" fmla="*/ 0 h 425"/>
                  <a:gd name="T62" fmla="*/ 0 w 476"/>
                  <a:gd name="T63" fmla="*/ 0 h 425"/>
                  <a:gd name="T64" fmla="*/ 1 w 476"/>
                  <a:gd name="T65" fmla="*/ 1 h 425"/>
                  <a:gd name="T66" fmla="*/ 1 w 476"/>
                  <a:gd name="T67" fmla="*/ 1 h 425"/>
                  <a:gd name="T68" fmla="*/ 1 w 476"/>
                  <a:gd name="T69" fmla="*/ 1 h 425"/>
                  <a:gd name="T70" fmla="*/ 1 w 476"/>
                  <a:gd name="T71" fmla="*/ 1 h 425"/>
                  <a:gd name="T72" fmla="*/ 1 w 476"/>
                  <a:gd name="T73" fmla="*/ 1 h 425"/>
                  <a:gd name="T74" fmla="*/ 1 w 476"/>
                  <a:gd name="T75" fmla="*/ 1 h 425"/>
                  <a:gd name="T76" fmla="*/ 1 w 476"/>
                  <a:gd name="T77" fmla="*/ 1 h 425"/>
                  <a:gd name="T78" fmla="*/ 1 w 476"/>
                  <a:gd name="T79" fmla="*/ 1 h 425"/>
                  <a:gd name="T80" fmla="*/ 1 w 476"/>
                  <a:gd name="T81" fmla="*/ 1 h 42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76" h="425">
                    <a:moveTo>
                      <a:pt x="16" y="44"/>
                    </a:moveTo>
                    <a:lnTo>
                      <a:pt x="12" y="43"/>
                    </a:lnTo>
                    <a:lnTo>
                      <a:pt x="8" y="41"/>
                    </a:lnTo>
                    <a:lnTo>
                      <a:pt x="5" y="39"/>
                    </a:lnTo>
                    <a:lnTo>
                      <a:pt x="3" y="37"/>
                    </a:lnTo>
                    <a:lnTo>
                      <a:pt x="1" y="33"/>
                    </a:lnTo>
                    <a:lnTo>
                      <a:pt x="0" y="28"/>
                    </a:lnTo>
                    <a:lnTo>
                      <a:pt x="1" y="23"/>
                    </a:lnTo>
                    <a:lnTo>
                      <a:pt x="3" y="16"/>
                    </a:lnTo>
                    <a:lnTo>
                      <a:pt x="6" y="9"/>
                    </a:lnTo>
                    <a:lnTo>
                      <a:pt x="9" y="5"/>
                    </a:lnTo>
                    <a:lnTo>
                      <a:pt x="12" y="2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4" y="1"/>
                    </a:lnTo>
                    <a:lnTo>
                      <a:pt x="27" y="2"/>
                    </a:lnTo>
                    <a:lnTo>
                      <a:pt x="31" y="3"/>
                    </a:lnTo>
                    <a:lnTo>
                      <a:pt x="16" y="44"/>
                    </a:lnTo>
                    <a:close/>
                    <a:moveTo>
                      <a:pt x="31" y="3"/>
                    </a:moveTo>
                    <a:lnTo>
                      <a:pt x="46" y="8"/>
                    </a:lnTo>
                    <a:lnTo>
                      <a:pt x="86" y="25"/>
                    </a:lnTo>
                    <a:lnTo>
                      <a:pt x="113" y="39"/>
                    </a:lnTo>
                    <a:lnTo>
                      <a:pt x="144" y="55"/>
                    </a:lnTo>
                    <a:lnTo>
                      <a:pt x="178" y="73"/>
                    </a:lnTo>
                    <a:lnTo>
                      <a:pt x="214" y="96"/>
                    </a:lnTo>
                    <a:lnTo>
                      <a:pt x="232" y="108"/>
                    </a:lnTo>
                    <a:lnTo>
                      <a:pt x="251" y="122"/>
                    </a:lnTo>
                    <a:lnTo>
                      <a:pt x="269" y="136"/>
                    </a:lnTo>
                    <a:lnTo>
                      <a:pt x="288" y="150"/>
                    </a:lnTo>
                    <a:lnTo>
                      <a:pt x="306" y="166"/>
                    </a:lnTo>
                    <a:lnTo>
                      <a:pt x="325" y="182"/>
                    </a:lnTo>
                    <a:lnTo>
                      <a:pt x="343" y="199"/>
                    </a:lnTo>
                    <a:lnTo>
                      <a:pt x="360" y="218"/>
                    </a:lnTo>
                    <a:lnTo>
                      <a:pt x="378" y="237"/>
                    </a:lnTo>
                    <a:lnTo>
                      <a:pt x="394" y="257"/>
                    </a:lnTo>
                    <a:lnTo>
                      <a:pt x="410" y="277"/>
                    </a:lnTo>
                    <a:lnTo>
                      <a:pt x="425" y="300"/>
                    </a:lnTo>
                    <a:lnTo>
                      <a:pt x="438" y="322"/>
                    </a:lnTo>
                    <a:lnTo>
                      <a:pt x="452" y="346"/>
                    </a:lnTo>
                    <a:lnTo>
                      <a:pt x="463" y="369"/>
                    </a:lnTo>
                    <a:lnTo>
                      <a:pt x="473" y="395"/>
                    </a:lnTo>
                    <a:lnTo>
                      <a:pt x="432" y="410"/>
                    </a:lnTo>
                    <a:lnTo>
                      <a:pt x="423" y="387"/>
                    </a:lnTo>
                    <a:lnTo>
                      <a:pt x="412" y="364"/>
                    </a:lnTo>
                    <a:lnTo>
                      <a:pt x="400" y="343"/>
                    </a:lnTo>
                    <a:lnTo>
                      <a:pt x="387" y="321"/>
                    </a:lnTo>
                    <a:lnTo>
                      <a:pt x="373" y="301"/>
                    </a:lnTo>
                    <a:lnTo>
                      <a:pt x="358" y="282"/>
                    </a:lnTo>
                    <a:lnTo>
                      <a:pt x="343" y="263"/>
                    </a:lnTo>
                    <a:lnTo>
                      <a:pt x="327" y="245"/>
                    </a:lnTo>
                    <a:lnTo>
                      <a:pt x="310" y="229"/>
                    </a:lnTo>
                    <a:lnTo>
                      <a:pt x="294" y="213"/>
                    </a:lnTo>
                    <a:lnTo>
                      <a:pt x="276" y="197"/>
                    </a:lnTo>
                    <a:lnTo>
                      <a:pt x="259" y="182"/>
                    </a:lnTo>
                    <a:lnTo>
                      <a:pt x="241" y="169"/>
                    </a:lnTo>
                    <a:lnTo>
                      <a:pt x="223" y="155"/>
                    </a:lnTo>
                    <a:lnTo>
                      <a:pt x="206" y="143"/>
                    </a:lnTo>
                    <a:lnTo>
                      <a:pt x="188" y="132"/>
                    </a:lnTo>
                    <a:lnTo>
                      <a:pt x="155" y="110"/>
                    </a:lnTo>
                    <a:lnTo>
                      <a:pt x="123" y="93"/>
                    </a:lnTo>
                    <a:lnTo>
                      <a:pt x="93" y="78"/>
                    </a:lnTo>
                    <a:lnTo>
                      <a:pt x="68" y="65"/>
                    </a:lnTo>
                    <a:lnTo>
                      <a:pt x="31" y="49"/>
                    </a:lnTo>
                    <a:lnTo>
                      <a:pt x="16" y="44"/>
                    </a:lnTo>
                    <a:lnTo>
                      <a:pt x="31" y="3"/>
                    </a:lnTo>
                    <a:close/>
                    <a:moveTo>
                      <a:pt x="473" y="395"/>
                    </a:moveTo>
                    <a:lnTo>
                      <a:pt x="475" y="399"/>
                    </a:lnTo>
                    <a:lnTo>
                      <a:pt x="476" y="403"/>
                    </a:lnTo>
                    <a:lnTo>
                      <a:pt x="476" y="406"/>
                    </a:lnTo>
                    <a:lnTo>
                      <a:pt x="476" y="410"/>
                    </a:lnTo>
                    <a:lnTo>
                      <a:pt x="475" y="413"/>
                    </a:lnTo>
                    <a:lnTo>
                      <a:pt x="472" y="417"/>
                    </a:lnTo>
                    <a:lnTo>
                      <a:pt x="467" y="420"/>
                    </a:lnTo>
                    <a:lnTo>
                      <a:pt x="461" y="423"/>
                    </a:lnTo>
                    <a:lnTo>
                      <a:pt x="454" y="425"/>
                    </a:lnTo>
                    <a:lnTo>
                      <a:pt x="448" y="425"/>
                    </a:lnTo>
                    <a:lnTo>
                      <a:pt x="444" y="425"/>
                    </a:lnTo>
                    <a:lnTo>
                      <a:pt x="440" y="423"/>
                    </a:lnTo>
                    <a:lnTo>
                      <a:pt x="438" y="420"/>
                    </a:lnTo>
                    <a:lnTo>
                      <a:pt x="436" y="417"/>
                    </a:lnTo>
                    <a:lnTo>
                      <a:pt x="434" y="414"/>
                    </a:lnTo>
                    <a:lnTo>
                      <a:pt x="432" y="410"/>
                    </a:lnTo>
                    <a:lnTo>
                      <a:pt x="473" y="395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82" name="Freeform 879">
                <a:extLst>
                  <a:ext uri="{FF2B5EF4-FFF2-40B4-BE49-F238E27FC236}">
                    <a16:creationId xmlns:a16="http://schemas.microsoft.com/office/drawing/2014/main" id="{05694BAF-A98A-4430-8035-9C96CD487D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57" y="1731"/>
                <a:ext cx="11" cy="28"/>
              </a:xfrm>
              <a:custGeom>
                <a:avLst/>
                <a:gdLst>
                  <a:gd name="T0" fmla="*/ 0 w 201"/>
                  <a:gd name="T1" fmla="*/ 0 h 526"/>
                  <a:gd name="T2" fmla="*/ 0 w 201"/>
                  <a:gd name="T3" fmla="*/ 0 h 526"/>
                  <a:gd name="T4" fmla="*/ 1 w 201"/>
                  <a:gd name="T5" fmla="*/ 0 h 526"/>
                  <a:gd name="T6" fmla="*/ 1 w 201"/>
                  <a:gd name="T7" fmla="*/ 0 h 526"/>
                  <a:gd name="T8" fmla="*/ 1 w 201"/>
                  <a:gd name="T9" fmla="*/ 0 h 526"/>
                  <a:gd name="T10" fmla="*/ 1 w 201"/>
                  <a:gd name="T11" fmla="*/ 0 h 526"/>
                  <a:gd name="T12" fmla="*/ 1 w 201"/>
                  <a:gd name="T13" fmla="*/ 0 h 526"/>
                  <a:gd name="T14" fmla="*/ 1 w 201"/>
                  <a:gd name="T15" fmla="*/ 0 h 526"/>
                  <a:gd name="T16" fmla="*/ 0 w 201"/>
                  <a:gd name="T17" fmla="*/ 0 h 526"/>
                  <a:gd name="T18" fmla="*/ 1 w 201"/>
                  <a:gd name="T19" fmla="*/ 0 h 526"/>
                  <a:gd name="T20" fmla="*/ 0 w 201"/>
                  <a:gd name="T21" fmla="*/ 0 h 526"/>
                  <a:gd name="T22" fmla="*/ 0 w 201"/>
                  <a:gd name="T23" fmla="*/ 0 h 526"/>
                  <a:gd name="T24" fmla="*/ 0 w 201"/>
                  <a:gd name="T25" fmla="*/ 1 h 526"/>
                  <a:gd name="T26" fmla="*/ 0 w 201"/>
                  <a:gd name="T27" fmla="*/ 1 h 526"/>
                  <a:gd name="T28" fmla="*/ 0 w 201"/>
                  <a:gd name="T29" fmla="*/ 1 h 526"/>
                  <a:gd name="T30" fmla="*/ 0 w 201"/>
                  <a:gd name="T31" fmla="*/ 1 h 526"/>
                  <a:gd name="T32" fmla="*/ 0 w 201"/>
                  <a:gd name="T33" fmla="*/ 1 h 526"/>
                  <a:gd name="T34" fmla="*/ 0 w 201"/>
                  <a:gd name="T35" fmla="*/ 1 h 526"/>
                  <a:gd name="T36" fmla="*/ 0 w 201"/>
                  <a:gd name="T37" fmla="*/ 1 h 526"/>
                  <a:gd name="T38" fmla="*/ 0 w 201"/>
                  <a:gd name="T39" fmla="*/ 1 h 526"/>
                  <a:gd name="T40" fmla="*/ 0 w 201"/>
                  <a:gd name="T41" fmla="*/ 1 h 526"/>
                  <a:gd name="T42" fmla="*/ 0 w 201"/>
                  <a:gd name="T43" fmla="*/ 1 h 526"/>
                  <a:gd name="T44" fmla="*/ 0 w 201"/>
                  <a:gd name="T45" fmla="*/ 1 h 526"/>
                  <a:gd name="T46" fmla="*/ 0 w 201"/>
                  <a:gd name="T47" fmla="*/ 1 h 526"/>
                  <a:gd name="T48" fmla="*/ 0 w 201"/>
                  <a:gd name="T49" fmla="*/ 1 h 526"/>
                  <a:gd name="T50" fmla="*/ 0 w 201"/>
                  <a:gd name="T51" fmla="*/ 1 h 526"/>
                  <a:gd name="T52" fmla="*/ 0 w 201"/>
                  <a:gd name="T53" fmla="*/ 1 h 526"/>
                  <a:gd name="T54" fmla="*/ 0 w 201"/>
                  <a:gd name="T55" fmla="*/ 0 h 526"/>
                  <a:gd name="T56" fmla="*/ 0 w 201"/>
                  <a:gd name="T57" fmla="*/ 0 h 526"/>
                  <a:gd name="T58" fmla="*/ 0 w 201"/>
                  <a:gd name="T59" fmla="*/ 0 h 526"/>
                  <a:gd name="T60" fmla="*/ 0 w 201"/>
                  <a:gd name="T61" fmla="*/ 0 h 526"/>
                  <a:gd name="T62" fmla="*/ 0 w 201"/>
                  <a:gd name="T63" fmla="*/ 1 h 526"/>
                  <a:gd name="T64" fmla="*/ 0 w 201"/>
                  <a:gd name="T65" fmla="*/ 1 h 526"/>
                  <a:gd name="T66" fmla="*/ 0 w 201"/>
                  <a:gd name="T67" fmla="*/ 1 h 526"/>
                  <a:gd name="T68" fmla="*/ 0 w 201"/>
                  <a:gd name="T69" fmla="*/ 1 h 526"/>
                  <a:gd name="T70" fmla="*/ 0 w 201"/>
                  <a:gd name="T71" fmla="*/ 1 h 526"/>
                  <a:gd name="T72" fmla="*/ 0 w 201"/>
                  <a:gd name="T73" fmla="*/ 1 h 526"/>
                  <a:gd name="T74" fmla="*/ 0 w 201"/>
                  <a:gd name="T75" fmla="*/ 1 h 526"/>
                  <a:gd name="T76" fmla="*/ 0 w 201"/>
                  <a:gd name="T77" fmla="*/ 1 h 526"/>
                  <a:gd name="T78" fmla="*/ 0 w 201"/>
                  <a:gd name="T79" fmla="*/ 1 h 52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01" h="526">
                    <a:moveTo>
                      <a:pt x="160" y="10"/>
                    </a:moveTo>
                    <a:lnTo>
                      <a:pt x="162" y="7"/>
                    </a:lnTo>
                    <a:lnTo>
                      <a:pt x="165" y="4"/>
                    </a:lnTo>
                    <a:lnTo>
                      <a:pt x="169" y="2"/>
                    </a:lnTo>
                    <a:lnTo>
                      <a:pt x="172" y="0"/>
                    </a:lnTo>
                    <a:lnTo>
                      <a:pt x="176" y="0"/>
                    </a:lnTo>
                    <a:lnTo>
                      <a:pt x="180" y="1"/>
                    </a:lnTo>
                    <a:lnTo>
                      <a:pt x="185" y="3"/>
                    </a:lnTo>
                    <a:lnTo>
                      <a:pt x="191" y="7"/>
                    </a:lnTo>
                    <a:lnTo>
                      <a:pt x="196" y="12"/>
                    </a:lnTo>
                    <a:lnTo>
                      <a:pt x="199" y="16"/>
                    </a:lnTo>
                    <a:lnTo>
                      <a:pt x="201" y="21"/>
                    </a:lnTo>
                    <a:lnTo>
                      <a:pt x="201" y="25"/>
                    </a:lnTo>
                    <a:lnTo>
                      <a:pt x="200" y="28"/>
                    </a:lnTo>
                    <a:lnTo>
                      <a:pt x="199" y="31"/>
                    </a:lnTo>
                    <a:lnTo>
                      <a:pt x="196" y="35"/>
                    </a:lnTo>
                    <a:lnTo>
                      <a:pt x="194" y="38"/>
                    </a:lnTo>
                    <a:lnTo>
                      <a:pt x="160" y="10"/>
                    </a:lnTo>
                    <a:close/>
                    <a:moveTo>
                      <a:pt x="194" y="38"/>
                    </a:moveTo>
                    <a:lnTo>
                      <a:pt x="186" y="49"/>
                    </a:lnTo>
                    <a:lnTo>
                      <a:pt x="164" y="79"/>
                    </a:lnTo>
                    <a:lnTo>
                      <a:pt x="151" y="100"/>
                    </a:lnTo>
                    <a:lnTo>
                      <a:pt x="136" y="126"/>
                    </a:lnTo>
                    <a:lnTo>
                      <a:pt x="120" y="155"/>
                    </a:lnTo>
                    <a:lnTo>
                      <a:pt x="104" y="185"/>
                    </a:lnTo>
                    <a:lnTo>
                      <a:pt x="89" y="220"/>
                    </a:lnTo>
                    <a:lnTo>
                      <a:pt x="74" y="256"/>
                    </a:lnTo>
                    <a:lnTo>
                      <a:pt x="68" y="275"/>
                    </a:lnTo>
                    <a:lnTo>
                      <a:pt x="62" y="294"/>
                    </a:lnTo>
                    <a:lnTo>
                      <a:pt x="57" y="314"/>
                    </a:lnTo>
                    <a:lnTo>
                      <a:pt x="53" y="334"/>
                    </a:lnTo>
                    <a:lnTo>
                      <a:pt x="49" y="354"/>
                    </a:lnTo>
                    <a:lnTo>
                      <a:pt x="46" y="375"/>
                    </a:lnTo>
                    <a:lnTo>
                      <a:pt x="44" y="395"/>
                    </a:lnTo>
                    <a:lnTo>
                      <a:pt x="43" y="416"/>
                    </a:lnTo>
                    <a:lnTo>
                      <a:pt x="43" y="436"/>
                    </a:lnTo>
                    <a:lnTo>
                      <a:pt x="45" y="458"/>
                    </a:lnTo>
                    <a:lnTo>
                      <a:pt x="47" y="478"/>
                    </a:lnTo>
                    <a:lnTo>
                      <a:pt x="51" y="499"/>
                    </a:lnTo>
                    <a:lnTo>
                      <a:pt x="8" y="509"/>
                    </a:lnTo>
                    <a:lnTo>
                      <a:pt x="4" y="485"/>
                    </a:lnTo>
                    <a:lnTo>
                      <a:pt x="1" y="463"/>
                    </a:lnTo>
                    <a:lnTo>
                      <a:pt x="0" y="440"/>
                    </a:lnTo>
                    <a:lnTo>
                      <a:pt x="0" y="418"/>
                    </a:lnTo>
                    <a:lnTo>
                      <a:pt x="1" y="395"/>
                    </a:lnTo>
                    <a:lnTo>
                      <a:pt x="3" y="373"/>
                    </a:lnTo>
                    <a:lnTo>
                      <a:pt x="6" y="350"/>
                    </a:lnTo>
                    <a:lnTo>
                      <a:pt x="9" y="329"/>
                    </a:lnTo>
                    <a:lnTo>
                      <a:pt x="14" y="307"/>
                    </a:lnTo>
                    <a:lnTo>
                      <a:pt x="20" y="286"/>
                    </a:lnTo>
                    <a:lnTo>
                      <a:pt x="26" y="265"/>
                    </a:lnTo>
                    <a:lnTo>
                      <a:pt x="32" y="245"/>
                    </a:lnTo>
                    <a:lnTo>
                      <a:pt x="40" y="225"/>
                    </a:lnTo>
                    <a:lnTo>
                      <a:pt x="48" y="206"/>
                    </a:lnTo>
                    <a:lnTo>
                      <a:pt x="56" y="187"/>
                    </a:lnTo>
                    <a:lnTo>
                      <a:pt x="64" y="169"/>
                    </a:lnTo>
                    <a:lnTo>
                      <a:pt x="81" y="135"/>
                    </a:lnTo>
                    <a:lnTo>
                      <a:pt x="98" y="104"/>
                    </a:lnTo>
                    <a:lnTo>
                      <a:pt x="114" y="78"/>
                    </a:lnTo>
                    <a:lnTo>
                      <a:pt x="129" y="54"/>
                    </a:lnTo>
                    <a:lnTo>
                      <a:pt x="151" y="23"/>
                    </a:lnTo>
                    <a:lnTo>
                      <a:pt x="160" y="10"/>
                    </a:lnTo>
                    <a:lnTo>
                      <a:pt x="194" y="38"/>
                    </a:lnTo>
                    <a:close/>
                    <a:moveTo>
                      <a:pt x="51" y="499"/>
                    </a:moveTo>
                    <a:lnTo>
                      <a:pt x="52" y="503"/>
                    </a:lnTo>
                    <a:lnTo>
                      <a:pt x="52" y="507"/>
                    </a:lnTo>
                    <a:lnTo>
                      <a:pt x="52" y="511"/>
                    </a:lnTo>
                    <a:lnTo>
                      <a:pt x="51" y="514"/>
                    </a:lnTo>
                    <a:lnTo>
                      <a:pt x="49" y="518"/>
                    </a:lnTo>
                    <a:lnTo>
                      <a:pt x="46" y="521"/>
                    </a:lnTo>
                    <a:lnTo>
                      <a:pt x="41" y="523"/>
                    </a:lnTo>
                    <a:lnTo>
                      <a:pt x="33" y="525"/>
                    </a:lnTo>
                    <a:lnTo>
                      <a:pt x="26" y="526"/>
                    </a:lnTo>
                    <a:lnTo>
                      <a:pt x="21" y="526"/>
                    </a:lnTo>
                    <a:lnTo>
                      <a:pt x="17" y="525"/>
                    </a:lnTo>
                    <a:lnTo>
                      <a:pt x="14" y="522"/>
                    </a:lnTo>
                    <a:lnTo>
                      <a:pt x="11" y="520"/>
                    </a:lnTo>
                    <a:lnTo>
                      <a:pt x="10" y="516"/>
                    </a:lnTo>
                    <a:lnTo>
                      <a:pt x="9" y="512"/>
                    </a:lnTo>
                    <a:lnTo>
                      <a:pt x="8" y="509"/>
                    </a:lnTo>
                    <a:lnTo>
                      <a:pt x="51" y="499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83" name="Freeform 880">
                <a:extLst>
                  <a:ext uri="{FF2B5EF4-FFF2-40B4-BE49-F238E27FC236}">
                    <a16:creationId xmlns:a16="http://schemas.microsoft.com/office/drawing/2014/main" id="{925FA330-628A-4EFC-89BE-D59FC13AEC7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80" y="1749"/>
                <a:ext cx="15" cy="34"/>
              </a:xfrm>
              <a:custGeom>
                <a:avLst/>
                <a:gdLst>
                  <a:gd name="T0" fmla="*/ 0 w 279"/>
                  <a:gd name="T1" fmla="*/ 0 h 659"/>
                  <a:gd name="T2" fmla="*/ 0 w 279"/>
                  <a:gd name="T3" fmla="*/ 0 h 659"/>
                  <a:gd name="T4" fmla="*/ 0 w 279"/>
                  <a:gd name="T5" fmla="*/ 0 h 659"/>
                  <a:gd name="T6" fmla="*/ 0 w 279"/>
                  <a:gd name="T7" fmla="*/ 0 h 659"/>
                  <a:gd name="T8" fmla="*/ 0 w 279"/>
                  <a:gd name="T9" fmla="*/ 0 h 659"/>
                  <a:gd name="T10" fmla="*/ 0 w 279"/>
                  <a:gd name="T11" fmla="*/ 0 h 659"/>
                  <a:gd name="T12" fmla="*/ 0 w 279"/>
                  <a:gd name="T13" fmla="*/ 0 h 659"/>
                  <a:gd name="T14" fmla="*/ 0 w 279"/>
                  <a:gd name="T15" fmla="*/ 0 h 659"/>
                  <a:gd name="T16" fmla="*/ 0 w 279"/>
                  <a:gd name="T17" fmla="*/ 0 h 659"/>
                  <a:gd name="T18" fmla="*/ 0 w 279"/>
                  <a:gd name="T19" fmla="*/ 0 h 659"/>
                  <a:gd name="T20" fmla="*/ 0 w 279"/>
                  <a:gd name="T21" fmla="*/ 0 h 659"/>
                  <a:gd name="T22" fmla="*/ 0 w 279"/>
                  <a:gd name="T23" fmla="*/ 1 h 659"/>
                  <a:gd name="T24" fmla="*/ 0 w 279"/>
                  <a:gd name="T25" fmla="*/ 1 h 659"/>
                  <a:gd name="T26" fmla="*/ 1 w 279"/>
                  <a:gd name="T27" fmla="*/ 1 h 659"/>
                  <a:gd name="T28" fmla="*/ 1 w 279"/>
                  <a:gd name="T29" fmla="*/ 1 h 659"/>
                  <a:gd name="T30" fmla="*/ 1 w 279"/>
                  <a:gd name="T31" fmla="*/ 1 h 659"/>
                  <a:gd name="T32" fmla="*/ 0 w 279"/>
                  <a:gd name="T33" fmla="*/ 1 h 659"/>
                  <a:gd name="T34" fmla="*/ 0 w 279"/>
                  <a:gd name="T35" fmla="*/ 1 h 659"/>
                  <a:gd name="T36" fmla="*/ 0 w 279"/>
                  <a:gd name="T37" fmla="*/ 1 h 659"/>
                  <a:gd name="T38" fmla="*/ 0 w 279"/>
                  <a:gd name="T39" fmla="*/ 1 h 659"/>
                  <a:gd name="T40" fmla="*/ 0 w 279"/>
                  <a:gd name="T41" fmla="*/ 1 h 659"/>
                  <a:gd name="T42" fmla="*/ 0 w 279"/>
                  <a:gd name="T43" fmla="*/ 0 h 659"/>
                  <a:gd name="T44" fmla="*/ 0 w 279"/>
                  <a:gd name="T45" fmla="*/ 0 h 659"/>
                  <a:gd name="T46" fmla="*/ 0 w 279"/>
                  <a:gd name="T47" fmla="*/ 0 h 659"/>
                  <a:gd name="T48" fmla="*/ 1 w 279"/>
                  <a:gd name="T49" fmla="*/ 1 h 659"/>
                  <a:gd name="T50" fmla="*/ 1 w 279"/>
                  <a:gd name="T51" fmla="*/ 1 h 659"/>
                  <a:gd name="T52" fmla="*/ 1 w 279"/>
                  <a:gd name="T53" fmla="*/ 1 h 659"/>
                  <a:gd name="T54" fmla="*/ 1 w 279"/>
                  <a:gd name="T55" fmla="*/ 1 h 659"/>
                  <a:gd name="T56" fmla="*/ 1 w 279"/>
                  <a:gd name="T57" fmla="*/ 2 h 659"/>
                  <a:gd name="T58" fmla="*/ 1 w 279"/>
                  <a:gd name="T59" fmla="*/ 2 h 659"/>
                  <a:gd name="T60" fmla="*/ 1 w 279"/>
                  <a:gd name="T61" fmla="*/ 2 h 659"/>
                  <a:gd name="T62" fmla="*/ 1 w 279"/>
                  <a:gd name="T63" fmla="*/ 2 h 659"/>
                  <a:gd name="T64" fmla="*/ 1 w 279"/>
                  <a:gd name="T65" fmla="*/ 2 h 659"/>
                  <a:gd name="T66" fmla="*/ 1 w 279"/>
                  <a:gd name="T67" fmla="*/ 2 h 659"/>
                  <a:gd name="T68" fmla="*/ 1 w 279"/>
                  <a:gd name="T69" fmla="*/ 1 h 659"/>
                  <a:gd name="T70" fmla="*/ 1 w 279"/>
                  <a:gd name="T71" fmla="*/ 1 h 659"/>
                  <a:gd name="T72" fmla="*/ 0 w 279"/>
                  <a:gd name="T73" fmla="*/ 1 h 659"/>
                  <a:gd name="T74" fmla="*/ 1 w 279"/>
                  <a:gd name="T75" fmla="*/ 1 h 659"/>
                  <a:gd name="T76" fmla="*/ 1 w 279"/>
                  <a:gd name="T77" fmla="*/ 2 h 659"/>
                  <a:gd name="T78" fmla="*/ 1 w 279"/>
                  <a:gd name="T79" fmla="*/ 2 h 659"/>
                  <a:gd name="T80" fmla="*/ 1 w 279"/>
                  <a:gd name="T81" fmla="*/ 2 h 659"/>
                  <a:gd name="T82" fmla="*/ 1 w 279"/>
                  <a:gd name="T83" fmla="*/ 2 h 659"/>
                  <a:gd name="T84" fmla="*/ 1 w 279"/>
                  <a:gd name="T85" fmla="*/ 2 h 659"/>
                  <a:gd name="T86" fmla="*/ 1 w 279"/>
                  <a:gd name="T87" fmla="*/ 2 h 659"/>
                  <a:gd name="T88" fmla="*/ 1 w 279"/>
                  <a:gd name="T89" fmla="*/ 2 h 659"/>
                  <a:gd name="T90" fmla="*/ 1 w 279"/>
                  <a:gd name="T91" fmla="*/ 2 h 659"/>
                  <a:gd name="T92" fmla="*/ 1 w 279"/>
                  <a:gd name="T93" fmla="*/ 2 h 65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279" h="659">
                    <a:moveTo>
                      <a:pt x="5" y="34"/>
                    </a:moveTo>
                    <a:lnTo>
                      <a:pt x="3" y="30"/>
                    </a:lnTo>
                    <a:lnTo>
                      <a:pt x="1" y="27"/>
                    </a:lnTo>
                    <a:lnTo>
                      <a:pt x="0" y="23"/>
                    </a:lnTo>
                    <a:lnTo>
                      <a:pt x="0" y="20"/>
                    </a:lnTo>
                    <a:lnTo>
                      <a:pt x="1" y="16"/>
                    </a:lnTo>
                    <a:lnTo>
                      <a:pt x="3" y="12"/>
                    </a:lnTo>
                    <a:lnTo>
                      <a:pt x="7" y="9"/>
                    </a:lnTo>
                    <a:lnTo>
                      <a:pt x="13" y="5"/>
                    </a:lnTo>
                    <a:lnTo>
                      <a:pt x="19" y="2"/>
                    </a:lnTo>
                    <a:lnTo>
                      <a:pt x="25" y="0"/>
                    </a:lnTo>
                    <a:lnTo>
                      <a:pt x="29" y="0"/>
                    </a:lnTo>
                    <a:lnTo>
                      <a:pt x="34" y="2"/>
                    </a:lnTo>
                    <a:lnTo>
                      <a:pt x="36" y="4"/>
                    </a:lnTo>
                    <a:lnTo>
                      <a:pt x="39" y="6"/>
                    </a:lnTo>
                    <a:lnTo>
                      <a:pt x="41" y="10"/>
                    </a:lnTo>
                    <a:lnTo>
                      <a:pt x="43" y="13"/>
                    </a:lnTo>
                    <a:lnTo>
                      <a:pt x="5" y="34"/>
                    </a:lnTo>
                    <a:close/>
                    <a:moveTo>
                      <a:pt x="43" y="13"/>
                    </a:moveTo>
                    <a:lnTo>
                      <a:pt x="49" y="25"/>
                    </a:lnTo>
                    <a:lnTo>
                      <a:pt x="66" y="58"/>
                    </a:lnTo>
                    <a:lnTo>
                      <a:pt x="91" y="106"/>
                    </a:lnTo>
                    <a:lnTo>
                      <a:pt x="121" y="166"/>
                    </a:lnTo>
                    <a:lnTo>
                      <a:pt x="135" y="200"/>
                    </a:lnTo>
                    <a:lnTo>
                      <a:pt x="149" y="234"/>
                    </a:lnTo>
                    <a:lnTo>
                      <a:pt x="164" y="269"/>
                    </a:lnTo>
                    <a:lnTo>
                      <a:pt x="177" y="304"/>
                    </a:lnTo>
                    <a:lnTo>
                      <a:pt x="188" y="338"/>
                    </a:lnTo>
                    <a:lnTo>
                      <a:pt x="198" y="372"/>
                    </a:lnTo>
                    <a:lnTo>
                      <a:pt x="201" y="389"/>
                    </a:lnTo>
                    <a:lnTo>
                      <a:pt x="205" y="404"/>
                    </a:lnTo>
                    <a:lnTo>
                      <a:pt x="208" y="419"/>
                    </a:lnTo>
                    <a:lnTo>
                      <a:pt x="210" y="434"/>
                    </a:lnTo>
                    <a:lnTo>
                      <a:pt x="167" y="439"/>
                    </a:lnTo>
                    <a:lnTo>
                      <a:pt x="165" y="425"/>
                    </a:lnTo>
                    <a:lnTo>
                      <a:pt x="161" y="411"/>
                    </a:lnTo>
                    <a:lnTo>
                      <a:pt x="158" y="396"/>
                    </a:lnTo>
                    <a:lnTo>
                      <a:pt x="155" y="380"/>
                    </a:lnTo>
                    <a:lnTo>
                      <a:pt x="145" y="349"/>
                    </a:lnTo>
                    <a:lnTo>
                      <a:pt x="134" y="315"/>
                    </a:lnTo>
                    <a:lnTo>
                      <a:pt x="122" y="281"/>
                    </a:lnTo>
                    <a:lnTo>
                      <a:pt x="108" y="248"/>
                    </a:lnTo>
                    <a:lnTo>
                      <a:pt x="94" y="215"/>
                    </a:lnTo>
                    <a:lnTo>
                      <a:pt x="80" y="183"/>
                    </a:lnTo>
                    <a:lnTo>
                      <a:pt x="52" y="125"/>
                    </a:lnTo>
                    <a:lnTo>
                      <a:pt x="27" y="77"/>
                    </a:lnTo>
                    <a:lnTo>
                      <a:pt x="11" y="46"/>
                    </a:lnTo>
                    <a:lnTo>
                      <a:pt x="5" y="34"/>
                    </a:lnTo>
                    <a:lnTo>
                      <a:pt x="43" y="13"/>
                    </a:lnTo>
                    <a:close/>
                    <a:moveTo>
                      <a:pt x="210" y="434"/>
                    </a:moveTo>
                    <a:lnTo>
                      <a:pt x="214" y="459"/>
                    </a:lnTo>
                    <a:lnTo>
                      <a:pt x="217" y="483"/>
                    </a:lnTo>
                    <a:lnTo>
                      <a:pt x="221" y="504"/>
                    </a:lnTo>
                    <a:lnTo>
                      <a:pt x="226" y="523"/>
                    </a:lnTo>
                    <a:lnTo>
                      <a:pt x="231" y="540"/>
                    </a:lnTo>
                    <a:lnTo>
                      <a:pt x="236" y="555"/>
                    </a:lnTo>
                    <a:lnTo>
                      <a:pt x="241" y="568"/>
                    </a:lnTo>
                    <a:lnTo>
                      <a:pt x="246" y="580"/>
                    </a:lnTo>
                    <a:lnTo>
                      <a:pt x="256" y="597"/>
                    </a:lnTo>
                    <a:lnTo>
                      <a:pt x="263" y="610"/>
                    </a:lnTo>
                    <a:lnTo>
                      <a:pt x="268" y="617"/>
                    </a:lnTo>
                    <a:lnTo>
                      <a:pt x="270" y="619"/>
                    </a:lnTo>
                    <a:lnTo>
                      <a:pt x="240" y="650"/>
                    </a:lnTo>
                    <a:lnTo>
                      <a:pt x="237" y="647"/>
                    </a:lnTo>
                    <a:lnTo>
                      <a:pt x="231" y="639"/>
                    </a:lnTo>
                    <a:lnTo>
                      <a:pt x="221" y="625"/>
                    </a:lnTo>
                    <a:lnTo>
                      <a:pt x="210" y="603"/>
                    </a:lnTo>
                    <a:lnTo>
                      <a:pt x="203" y="590"/>
                    </a:lnTo>
                    <a:lnTo>
                      <a:pt x="197" y="575"/>
                    </a:lnTo>
                    <a:lnTo>
                      <a:pt x="191" y="558"/>
                    </a:lnTo>
                    <a:lnTo>
                      <a:pt x="185" y="539"/>
                    </a:lnTo>
                    <a:lnTo>
                      <a:pt x="180" y="517"/>
                    </a:lnTo>
                    <a:lnTo>
                      <a:pt x="175" y="493"/>
                    </a:lnTo>
                    <a:lnTo>
                      <a:pt x="170" y="467"/>
                    </a:lnTo>
                    <a:lnTo>
                      <a:pt x="167" y="439"/>
                    </a:lnTo>
                    <a:lnTo>
                      <a:pt x="210" y="434"/>
                    </a:lnTo>
                    <a:close/>
                    <a:moveTo>
                      <a:pt x="270" y="619"/>
                    </a:moveTo>
                    <a:lnTo>
                      <a:pt x="273" y="622"/>
                    </a:lnTo>
                    <a:lnTo>
                      <a:pt x="276" y="624"/>
                    </a:lnTo>
                    <a:lnTo>
                      <a:pt x="278" y="628"/>
                    </a:lnTo>
                    <a:lnTo>
                      <a:pt x="279" y="631"/>
                    </a:lnTo>
                    <a:lnTo>
                      <a:pt x="279" y="635"/>
                    </a:lnTo>
                    <a:lnTo>
                      <a:pt x="278" y="639"/>
                    </a:lnTo>
                    <a:lnTo>
                      <a:pt x="275" y="644"/>
                    </a:lnTo>
                    <a:lnTo>
                      <a:pt x="271" y="649"/>
                    </a:lnTo>
                    <a:lnTo>
                      <a:pt x="266" y="655"/>
                    </a:lnTo>
                    <a:lnTo>
                      <a:pt x="261" y="658"/>
                    </a:lnTo>
                    <a:lnTo>
                      <a:pt x="257" y="659"/>
                    </a:lnTo>
                    <a:lnTo>
                      <a:pt x="253" y="659"/>
                    </a:lnTo>
                    <a:lnTo>
                      <a:pt x="249" y="658"/>
                    </a:lnTo>
                    <a:lnTo>
                      <a:pt x="245" y="656"/>
                    </a:lnTo>
                    <a:lnTo>
                      <a:pt x="242" y="653"/>
                    </a:lnTo>
                    <a:lnTo>
                      <a:pt x="240" y="650"/>
                    </a:lnTo>
                    <a:lnTo>
                      <a:pt x="270" y="619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84" name="Freeform 881">
                <a:extLst>
                  <a:ext uri="{FF2B5EF4-FFF2-40B4-BE49-F238E27FC236}">
                    <a16:creationId xmlns:a16="http://schemas.microsoft.com/office/drawing/2014/main" id="{2553917A-C4A7-430D-9ACC-063B42E6A4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7" y="1721"/>
                <a:ext cx="32" cy="84"/>
              </a:xfrm>
              <a:custGeom>
                <a:avLst/>
                <a:gdLst>
                  <a:gd name="T0" fmla="*/ 2 w 611"/>
                  <a:gd name="T1" fmla="*/ 0 h 1602"/>
                  <a:gd name="T2" fmla="*/ 2 w 611"/>
                  <a:gd name="T3" fmla="*/ 0 h 1602"/>
                  <a:gd name="T4" fmla="*/ 2 w 611"/>
                  <a:gd name="T5" fmla="*/ 0 h 1602"/>
                  <a:gd name="T6" fmla="*/ 2 w 611"/>
                  <a:gd name="T7" fmla="*/ 0 h 1602"/>
                  <a:gd name="T8" fmla="*/ 2 w 611"/>
                  <a:gd name="T9" fmla="*/ 0 h 1602"/>
                  <a:gd name="T10" fmla="*/ 2 w 611"/>
                  <a:gd name="T11" fmla="*/ 0 h 1602"/>
                  <a:gd name="T12" fmla="*/ 2 w 611"/>
                  <a:gd name="T13" fmla="*/ 0 h 1602"/>
                  <a:gd name="T14" fmla="*/ 2 w 611"/>
                  <a:gd name="T15" fmla="*/ 0 h 1602"/>
                  <a:gd name="T16" fmla="*/ 2 w 611"/>
                  <a:gd name="T17" fmla="*/ 0 h 1602"/>
                  <a:gd name="T18" fmla="*/ 2 w 611"/>
                  <a:gd name="T19" fmla="*/ 0 h 1602"/>
                  <a:gd name="T20" fmla="*/ 2 w 611"/>
                  <a:gd name="T21" fmla="*/ 0 h 1602"/>
                  <a:gd name="T22" fmla="*/ 1 w 611"/>
                  <a:gd name="T23" fmla="*/ 1 h 1602"/>
                  <a:gd name="T24" fmla="*/ 1 w 611"/>
                  <a:gd name="T25" fmla="*/ 1 h 1602"/>
                  <a:gd name="T26" fmla="*/ 1 w 611"/>
                  <a:gd name="T27" fmla="*/ 2 h 1602"/>
                  <a:gd name="T28" fmla="*/ 1 w 611"/>
                  <a:gd name="T29" fmla="*/ 2 h 1602"/>
                  <a:gd name="T30" fmla="*/ 1 w 611"/>
                  <a:gd name="T31" fmla="*/ 3 h 1602"/>
                  <a:gd name="T32" fmla="*/ 1 w 611"/>
                  <a:gd name="T33" fmla="*/ 3 h 1602"/>
                  <a:gd name="T34" fmla="*/ 1 w 611"/>
                  <a:gd name="T35" fmla="*/ 3 h 1602"/>
                  <a:gd name="T36" fmla="*/ 1 w 611"/>
                  <a:gd name="T37" fmla="*/ 3 h 1602"/>
                  <a:gd name="T38" fmla="*/ 0 w 611"/>
                  <a:gd name="T39" fmla="*/ 3 h 1602"/>
                  <a:gd name="T40" fmla="*/ 0 w 611"/>
                  <a:gd name="T41" fmla="*/ 3 h 1602"/>
                  <a:gd name="T42" fmla="*/ 0 w 611"/>
                  <a:gd name="T43" fmla="*/ 3 h 1602"/>
                  <a:gd name="T44" fmla="*/ 1 w 611"/>
                  <a:gd name="T45" fmla="*/ 3 h 1602"/>
                  <a:gd name="T46" fmla="*/ 1 w 611"/>
                  <a:gd name="T47" fmla="*/ 2 h 1602"/>
                  <a:gd name="T48" fmla="*/ 1 w 611"/>
                  <a:gd name="T49" fmla="*/ 2 h 1602"/>
                  <a:gd name="T50" fmla="*/ 1 w 611"/>
                  <a:gd name="T51" fmla="*/ 1 h 1602"/>
                  <a:gd name="T52" fmla="*/ 1 w 611"/>
                  <a:gd name="T53" fmla="*/ 1 h 1602"/>
                  <a:gd name="T54" fmla="*/ 1 w 611"/>
                  <a:gd name="T55" fmla="*/ 0 h 1602"/>
                  <a:gd name="T56" fmla="*/ 2 w 611"/>
                  <a:gd name="T57" fmla="*/ 0 h 1602"/>
                  <a:gd name="T58" fmla="*/ 2 w 611"/>
                  <a:gd name="T59" fmla="*/ 0 h 1602"/>
                  <a:gd name="T60" fmla="*/ 1 w 611"/>
                  <a:gd name="T61" fmla="*/ 3 h 1602"/>
                  <a:gd name="T62" fmla="*/ 1 w 611"/>
                  <a:gd name="T63" fmla="*/ 3 h 1602"/>
                  <a:gd name="T64" fmla="*/ 1 w 611"/>
                  <a:gd name="T65" fmla="*/ 3 h 1602"/>
                  <a:gd name="T66" fmla="*/ 1 w 611"/>
                  <a:gd name="T67" fmla="*/ 3 h 1602"/>
                  <a:gd name="T68" fmla="*/ 0 w 611"/>
                  <a:gd name="T69" fmla="*/ 4 h 1602"/>
                  <a:gd name="T70" fmla="*/ 0 w 611"/>
                  <a:gd name="T71" fmla="*/ 4 h 1602"/>
                  <a:gd name="T72" fmla="*/ 0 w 611"/>
                  <a:gd name="T73" fmla="*/ 4 h 1602"/>
                  <a:gd name="T74" fmla="*/ 0 w 611"/>
                  <a:gd name="T75" fmla="*/ 4 h 1602"/>
                  <a:gd name="T76" fmla="*/ 0 w 611"/>
                  <a:gd name="T77" fmla="*/ 4 h 1602"/>
                  <a:gd name="T78" fmla="*/ 0 w 611"/>
                  <a:gd name="T79" fmla="*/ 4 h 1602"/>
                  <a:gd name="T80" fmla="*/ 0 w 611"/>
                  <a:gd name="T81" fmla="*/ 4 h 1602"/>
                  <a:gd name="T82" fmla="*/ 0 w 611"/>
                  <a:gd name="T83" fmla="*/ 4 h 1602"/>
                  <a:gd name="T84" fmla="*/ 0 w 611"/>
                  <a:gd name="T85" fmla="*/ 4 h 1602"/>
                  <a:gd name="T86" fmla="*/ 0 w 611"/>
                  <a:gd name="T87" fmla="*/ 4 h 1602"/>
                  <a:gd name="T88" fmla="*/ 0 w 611"/>
                  <a:gd name="T89" fmla="*/ 4 h 1602"/>
                  <a:gd name="T90" fmla="*/ 0 w 611"/>
                  <a:gd name="T91" fmla="*/ 3 h 1602"/>
                  <a:gd name="T92" fmla="*/ 0 w 611"/>
                  <a:gd name="T93" fmla="*/ 3 h 1602"/>
                  <a:gd name="T94" fmla="*/ 0 w 611"/>
                  <a:gd name="T95" fmla="*/ 3 h 1602"/>
                  <a:gd name="T96" fmla="*/ 0 w 611"/>
                  <a:gd name="T97" fmla="*/ 3 h 1602"/>
                  <a:gd name="T98" fmla="*/ 1 w 611"/>
                  <a:gd name="T99" fmla="*/ 3 h 1602"/>
                  <a:gd name="T100" fmla="*/ 0 w 611"/>
                  <a:gd name="T101" fmla="*/ 4 h 1602"/>
                  <a:gd name="T102" fmla="*/ 0 w 611"/>
                  <a:gd name="T103" fmla="*/ 4 h 1602"/>
                  <a:gd name="T104" fmla="*/ 0 w 611"/>
                  <a:gd name="T105" fmla="*/ 4 h 1602"/>
                  <a:gd name="T106" fmla="*/ 0 w 611"/>
                  <a:gd name="T107" fmla="*/ 4 h 1602"/>
                  <a:gd name="T108" fmla="*/ 0 w 611"/>
                  <a:gd name="T109" fmla="*/ 4 h 1602"/>
                  <a:gd name="T110" fmla="*/ 0 w 611"/>
                  <a:gd name="T111" fmla="*/ 4 h 1602"/>
                  <a:gd name="T112" fmla="*/ 0 w 611"/>
                  <a:gd name="T113" fmla="*/ 4 h 1602"/>
                  <a:gd name="T114" fmla="*/ 0 w 611"/>
                  <a:gd name="T115" fmla="*/ 4 h 1602"/>
                  <a:gd name="T116" fmla="*/ 0 w 611"/>
                  <a:gd name="T117" fmla="*/ 4 h 160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611" h="1602">
                    <a:moveTo>
                      <a:pt x="568" y="14"/>
                    </a:moveTo>
                    <a:lnTo>
                      <a:pt x="569" y="11"/>
                    </a:lnTo>
                    <a:lnTo>
                      <a:pt x="571" y="7"/>
                    </a:lnTo>
                    <a:lnTo>
                      <a:pt x="573" y="4"/>
                    </a:lnTo>
                    <a:lnTo>
                      <a:pt x="576" y="2"/>
                    </a:lnTo>
                    <a:lnTo>
                      <a:pt x="580" y="1"/>
                    </a:lnTo>
                    <a:lnTo>
                      <a:pt x="585" y="0"/>
                    </a:lnTo>
                    <a:lnTo>
                      <a:pt x="590" y="1"/>
                    </a:lnTo>
                    <a:lnTo>
                      <a:pt x="597" y="4"/>
                    </a:lnTo>
                    <a:lnTo>
                      <a:pt x="603" y="7"/>
                    </a:lnTo>
                    <a:lnTo>
                      <a:pt x="607" y="10"/>
                    </a:lnTo>
                    <a:lnTo>
                      <a:pt x="610" y="14"/>
                    </a:lnTo>
                    <a:lnTo>
                      <a:pt x="611" y="17"/>
                    </a:lnTo>
                    <a:lnTo>
                      <a:pt x="611" y="21"/>
                    </a:lnTo>
                    <a:lnTo>
                      <a:pt x="610" y="24"/>
                    </a:lnTo>
                    <a:lnTo>
                      <a:pt x="609" y="28"/>
                    </a:lnTo>
                    <a:lnTo>
                      <a:pt x="607" y="32"/>
                    </a:lnTo>
                    <a:lnTo>
                      <a:pt x="568" y="14"/>
                    </a:lnTo>
                    <a:close/>
                    <a:moveTo>
                      <a:pt x="607" y="32"/>
                    </a:moveTo>
                    <a:lnTo>
                      <a:pt x="603" y="44"/>
                    </a:lnTo>
                    <a:lnTo>
                      <a:pt x="589" y="74"/>
                    </a:lnTo>
                    <a:lnTo>
                      <a:pt x="568" y="122"/>
                    </a:lnTo>
                    <a:lnTo>
                      <a:pt x="541" y="185"/>
                    </a:lnTo>
                    <a:lnTo>
                      <a:pt x="509" y="260"/>
                    </a:lnTo>
                    <a:lnTo>
                      <a:pt x="473" y="343"/>
                    </a:lnTo>
                    <a:lnTo>
                      <a:pt x="435" y="435"/>
                    </a:lnTo>
                    <a:lnTo>
                      <a:pt x="395" y="530"/>
                    </a:lnTo>
                    <a:lnTo>
                      <a:pt x="356" y="628"/>
                    </a:lnTo>
                    <a:lnTo>
                      <a:pt x="320" y="724"/>
                    </a:lnTo>
                    <a:lnTo>
                      <a:pt x="285" y="817"/>
                    </a:lnTo>
                    <a:lnTo>
                      <a:pt x="254" y="905"/>
                    </a:lnTo>
                    <a:lnTo>
                      <a:pt x="241" y="946"/>
                    </a:lnTo>
                    <a:lnTo>
                      <a:pt x="228" y="984"/>
                    </a:lnTo>
                    <a:lnTo>
                      <a:pt x="218" y="1020"/>
                    </a:lnTo>
                    <a:lnTo>
                      <a:pt x="210" y="1053"/>
                    </a:lnTo>
                    <a:lnTo>
                      <a:pt x="203" y="1082"/>
                    </a:lnTo>
                    <a:lnTo>
                      <a:pt x="199" y="1108"/>
                    </a:lnTo>
                    <a:lnTo>
                      <a:pt x="197" y="1129"/>
                    </a:lnTo>
                    <a:lnTo>
                      <a:pt x="197" y="1147"/>
                    </a:lnTo>
                    <a:lnTo>
                      <a:pt x="154" y="1151"/>
                    </a:lnTo>
                    <a:lnTo>
                      <a:pt x="153" y="1132"/>
                    </a:lnTo>
                    <a:lnTo>
                      <a:pt x="155" y="1110"/>
                    </a:lnTo>
                    <a:lnTo>
                      <a:pt x="160" y="1083"/>
                    </a:lnTo>
                    <a:lnTo>
                      <a:pt x="166" y="1053"/>
                    </a:lnTo>
                    <a:lnTo>
                      <a:pt x="174" y="1019"/>
                    </a:lnTo>
                    <a:lnTo>
                      <a:pt x="184" y="982"/>
                    </a:lnTo>
                    <a:lnTo>
                      <a:pt x="197" y="943"/>
                    </a:lnTo>
                    <a:lnTo>
                      <a:pt x="210" y="901"/>
                    </a:lnTo>
                    <a:lnTo>
                      <a:pt x="242" y="811"/>
                    </a:lnTo>
                    <a:lnTo>
                      <a:pt x="277" y="716"/>
                    </a:lnTo>
                    <a:lnTo>
                      <a:pt x="314" y="618"/>
                    </a:lnTo>
                    <a:lnTo>
                      <a:pt x="353" y="519"/>
                    </a:lnTo>
                    <a:lnTo>
                      <a:pt x="393" y="422"/>
                    </a:lnTo>
                    <a:lnTo>
                      <a:pt x="431" y="330"/>
                    </a:lnTo>
                    <a:lnTo>
                      <a:pt x="468" y="244"/>
                    </a:lnTo>
                    <a:lnTo>
                      <a:pt x="500" y="168"/>
                    </a:lnTo>
                    <a:lnTo>
                      <a:pt x="527" y="105"/>
                    </a:lnTo>
                    <a:lnTo>
                      <a:pt x="549" y="57"/>
                    </a:lnTo>
                    <a:lnTo>
                      <a:pt x="563" y="25"/>
                    </a:lnTo>
                    <a:lnTo>
                      <a:pt x="568" y="14"/>
                    </a:lnTo>
                    <a:lnTo>
                      <a:pt x="607" y="32"/>
                    </a:lnTo>
                    <a:close/>
                    <a:moveTo>
                      <a:pt x="197" y="1147"/>
                    </a:moveTo>
                    <a:lnTo>
                      <a:pt x="198" y="1163"/>
                    </a:lnTo>
                    <a:lnTo>
                      <a:pt x="198" y="1180"/>
                    </a:lnTo>
                    <a:lnTo>
                      <a:pt x="197" y="1198"/>
                    </a:lnTo>
                    <a:lnTo>
                      <a:pt x="195" y="1215"/>
                    </a:lnTo>
                    <a:lnTo>
                      <a:pt x="193" y="1234"/>
                    </a:lnTo>
                    <a:lnTo>
                      <a:pt x="190" y="1252"/>
                    </a:lnTo>
                    <a:lnTo>
                      <a:pt x="184" y="1271"/>
                    </a:lnTo>
                    <a:lnTo>
                      <a:pt x="180" y="1289"/>
                    </a:lnTo>
                    <a:lnTo>
                      <a:pt x="169" y="1326"/>
                    </a:lnTo>
                    <a:lnTo>
                      <a:pt x="156" y="1363"/>
                    </a:lnTo>
                    <a:lnTo>
                      <a:pt x="141" y="1398"/>
                    </a:lnTo>
                    <a:lnTo>
                      <a:pt x="127" y="1432"/>
                    </a:lnTo>
                    <a:lnTo>
                      <a:pt x="112" y="1465"/>
                    </a:lnTo>
                    <a:lnTo>
                      <a:pt x="96" y="1495"/>
                    </a:lnTo>
                    <a:lnTo>
                      <a:pt x="82" y="1521"/>
                    </a:lnTo>
                    <a:lnTo>
                      <a:pt x="70" y="1545"/>
                    </a:lnTo>
                    <a:lnTo>
                      <a:pt x="50" y="1578"/>
                    </a:lnTo>
                    <a:lnTo>
                      <a:pt x="43" y="1590"/>
                    </a:lnTo>
                    <a:lnTo>
                      <a:pt x="6" y="1567"/>
                    </a:lnTo>
                    <a:lnTo>
                      <a:pt x="13" y="1555"/>
                    </a:lnTo>
                    <a:lnTo>
                      <a:pt x="32" y="1523"/>
                    </a:lnTo>
                    <a:lnTo>
                      <a:pt x="43" y="1502"/>
                    </a:lnTo>
                    <a:lnTo>
                      <a:pt x="58" y="1476"/>
                    </a:lnTo>
                    <a:lnTo>
                      <a:pt x="71" y="1449"/>
                    </a:lnTo>
                    <a:lnTo>
                      <a:pt x="86" y="1418"/>
                    </a:lnTo>
                    <a:lnTo>
                      <a:pt x="100" y="1385"/>
                    </a:lnTo>
                    <a:lnTo>
                      <a:pt x="114" y="1351"/>
                    </a:lnTo>
                    <a:lnTo>
                      <a:pt x="126" y="1317"/>
                    </a:lnTo>
                    <a:lnTo>
                      <a:pt x="137" y="1282"/>
                    </a:lnTo>
                    <a:lnTo>
                      <a:pt x="141" y="1265"/>
                    </a:lnTo>
                    <a:lnTo>
                      <a:pt x="146" y="1248"/>
                    </a:lnTo>
                    <a:lnTo>
                      <a:pt x="149" y="1231"/>
                    </a:lnTo>
                    <a:lnTo>
                      <a:pt x="152" y="1214"/>
                    </a:lnTo>
                    <a:lnTo>
                      <a:pt x="154" y="1198"/>
                    </a:lnTo>
                    <a:lnTo>
                      <a:pt x="154" y="1182"/>
                    </a:lnTo>
                    <a:lnTo>
                      <a:pt x="154" y="1166"/>
                    </a:lnTo>
                    <a:lnTo>
                      <a:pt x="154" y="1151"/>
                    </a:lnTo>
                    <a:lnTo>
                      <a:pt x="197" y="1147"/>
                    </a:lnTo>
                    <a:close/>
                    <a:moveTo>
                      <a:pt x="43" y="1590"/>
                    </a:moveTo>
                    <a:lnTo>
                      <a:pt x="41" y="1593"/>
                    </a:lnTo>
                    <a:lnTo>
                      <a:pt x="39" y="1597"/>
                    </a:lnTo>
                    <a:lnTo>
                      <a:pt x="36" y="1599"/>
                    </a:lnTo>
                    <a:lnTo>
                      <a:pt x="33" y="1601"/>
                    </a:lnTo>
                    <a:lnTo>
                      <a:pt x="29" y="1602"/>
                    </a:lnTo>
                    <a:lnTo>
                      <a:pt x="25" y="1602"/>
                    </a:lnTo>
                    <a:lnTo>
                      <a:pt x="20" y="1600"/>
                    </a:lnTo>
                    <a:lnTo>
                      <a:pt x="13" y="1597"/>
                    </a:lnTo>
                    <a:lnTo>
                      <a:pt x="7" y="1593"/>
                    </a:lnTo>
                    <a:lnTo>
                      <a:pt x="3" y="1589"/>
                    </a:lnTo>
                    <a:lnTo>
                      <a:pt x="1" y="1585"/>
                    </a:lnTo>
                    <a:lnTo>
                      <a:pt x="0" y="1581"/>
                    </a:lnTo>
                    <a:lnTo>
                      <a:pt x="1" y="1578"/>
                    </a:lnTo>
                    <a:lnTo>
                      <a:pt x="2" y="1573"/>
                    </a:lnTo>
                    <a:lnTo>
                      <a:pt x="4" y="1570"/>
                    </a:lnTo>
                    <a:lnTo>
                      <a:pt x="6" y="1567"/>
                    </a:lnTo>
                    <a:lnTo>
                      <a:pt x="43" y="1590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85" name="Freeform 882">
                <a:extLst>
                  <a:ext uri="{FF2B5EF4-FFF2-40B4-BE49-F238E27FC236}">
                    <a16:creationId xmlns:a16="http://schemas.microsoft.com/office/drawing/2014/main" id="{7794375F-16D2-44B0-82C1-79DE3E579D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75" y="1783"/>
                <a:ext cx="40" cy="33"/>
              </a:xfrm>
              <a:custGeom>
                <a:avLst/>
                <a:gdLst>
                  <a:gd name="T0" fmla="*/ 2 w 774"/>
                  <a:gd name="T1" fmla="*/ 2 h 643"/>
                  <a:gd name="T2" fmla="*/ 2 w 774"/>
                  <a:gd name="T3" fmla="*/ 2 h 643"/>
                  <a:gd name="T4" fmla="*/ 2 w 774"/>
                  <a:gd name="T5" fmla="*/ 2 h 643"/>
                  <a:gd name="T6" fmla="*/ 2 w 774"/>
                  <a:gd name="T7" fmla="*/ 2 h 643"/>
                  <a:gd name="T8" fmla="*/ 2 w 774"/>
                  <a:gd name="T9" fmla="*/ 2 h 643"/>
                  <a:gd name="T10" fmla="*/ 2 w 774"/>
                  <a:gd name="T11" fmla="*/ 2 h 643"/>
                  <a:gd name="T12" fmla="*/ 2 w 774"/>
                  <a:gd name="T13" fmla="*/ 2 h 643"/>
                  <a:gd name="T14" fmla="*/ 2 w 774"/>
                  <a:gd name="T15" fmla="*/ 2 h 643"/>
                  <a:gd name="T16" fmla="*/ 2 w 774"/>
                  <a:gd name="T17" fmla="*/ 2 h 643"/>
                  <a:gd name="T18" fmla="*/ 2 w 774"/>
                  <a:gd name="T19" fmla="*/ 2 h 643"/>
                  <a:gd name="T20" fmla="*/ 2 w 774"/>
                  <a:gd name="T21" fmla="*/ 2 h 643"/>
                  <a:gd name="T22" fmla="*/ 2 w 774"/>
                  <a:gd name="T23" fmla="*/ 1 h 643"/>
                  <a:gd name="T24" fmla="*/ 1 w 774"/>
                  <a:gd name="T25" fmla="*/ 1 h 643"/>
                  <a:gd name="T26" fmla="*/ 1 w 774"/>
                  <a:gd name="T27" fmla="*/ 1 h 643"/>
                  <a:gd name="T28" fmla="*/ 1 w 774"/>
                  <a:gd name="T29" fmla="*/ 1 h 643"/>
                  <a:gd name="T30" fmla="*/ 1 w 774"/>
                  <a:gd name="T31" fmla="*/ 1 h 643"/>
                  <a:gd name="T32" fmla="*/ 1 w 774"/>
                  <a:gd name="T33" fmla="*/ 1 h 643"/>
                  <a:gd name="T34" fmla="*/ 1 w 774"/>
                  <a:gd name="T35" fmla="*/ 1 h 643"/>
                  <a:gd name="T36" fmla="*/ 1 w 774"/>
                  <a:gd name="T37" fmla="*/ 1 h 643"/>
                  <a:gd name="T38" fmla="*/ 1 w 774"/>
                  <a:gd name="T39" fmla="*/ 1 h 643"/>
                  <a:gd name="T40" fmla="*/ 1 w 774"/>
                  <a:gd name="T41" fmla="*/ 1 h 643"/>
                  <a:gd name="T42" fmla="*/ 1 w 774"/>
                  <a:gd name="T43" fmla="*/ 1 h 643"/>
                  <a:gd name="T44" fmla="*/ 1 w 774"/>
                  <a:gd name="T45" fmla="*/ 1 h 643"/>
                  <a:gd name="T46" fmla="*/ 1 w 774"/>
                  <a:gd name="T47" fmla="*/ 1 h 643"/>
                  <a:gd name="T48" fmla="*/ 1 w 774"/>
                  <a:gd name="T49" fmla="*/ 1 h 643"/>
                  <a:gd name="T50" fmla="*/ 1 w 774"/>
                  <a:gd name="T51" fmla="*/ 1 h 643"/>
                  <a:gd name="T52" fmla="*/ 2 w 774"/>
                  <a:gd name="T53" fmla="*/ 1 h 643"/>
                  <a:gd name="T54" fmla="*/ 2 w 774"/>
                  <a:gd name="T55" fmla="*/ 1 h 643"/>
                  <a:gd name="T56" fmla="*/ 2 w 774"/>
                  <a:gd name="T57" fmla="*/ 1 h 643"/>
                  <a:gd name="T58" fmla="*/ 2 w 774"/>
                  <a:gd name="T59" fmla="*/ 2 h 643"/>
                  <a:gd name="T60" fmla="*/ 1 w 774"/>
                  <a:gd name="T61" fmla="*/ 1 h 643"/>
                  <a:gd name="T62" fmla="*/ 1 w 774"/>
                  <a:gd name="T63" fmla="*/ 1 h 643"/>
                  <a:gd name="T64" fmla="*/ 1 w 774"/>
                  <a:gd name="T65" fmla="*/ 1 h 643"/>
                  <a:gd name="T66" fmla="*/ 1 w 774"/>
                  <a:gd name="T67" fmla="*/ 1 h 643"/>
                  <a:gd name="T68" fmla="*/ 1 w 774"/>
                  <a:gd name="T69" fmla="*/ 1 h 643"/>
                  <a:gd name="T70" fmla="*/ 1 w 774"/>
                  <a:gd name="T71" fmla="*/ 1 h 643"/>
                  <a:gd name="T72" fmla="*/ 1 w 774"/>
                  <a:gd name="T73" fmla="*/ 1 h 643"/>
                  <a:gd name="T74" fmla="*/ 1 w 774"/>
                  <a:gd name="T75" fmla="*/ 0 h 643"/>
                  <a:gd name="T76" fmla="*/ 1 w 774"/>
                  <a:gd name="T77" fmla="*/ 0 h 643"/>
                  <a:gd name="T78" fmla="*/ 1 w 774"/>
                  <a:gd name="T79" fmla="*/ 0 h 643"/>
                  <a:gd name="T80" fmla="*/ 0 w 774"/>
                  <a:gd name="T81" fmla="*/ 0 h 643"/>
                  <a:gd name="T82" fmla="*/ 0 w 774"/>
                  <a:gd name="T83" fmla="*/ 0 h 643"/>
                  <a:gd name="T84" fmla="*/ 0 w 774"/>
                  <a:gd name="T85" fmla="*/ 0 h 643"/>
                  <a:gd name="T86" fmla="*/ 0 w 774"/>
                  <a:gd name="T87" fmla="*/ 0 h 643"/>
                  <a:gd name="T88" fmla="*/ 0 w 774"/>
                  <a:gd name="T89" fmla="*/ 0 h 643"/>
                  <a:gd name="T90" fmla="*/ 0 w 774"/>
                  <a:gd name="T91" fmla="*/ 0 h 643"/>
                  <a:gd name="T92" fmla="*/ 1 w 774"/>
                  <a:gd name="T93" fmla="*/ 0 h 643"/>
                  <a:gd name="T94" fmla="*/ 1 w 774"/>
                  <a:gd name="T95" fmla="*/ 0 h 643"/>
                  <a:gd name="T96" fmla="*/ 1 w 774"/>
                  <a:gd name="T97" fmla="*/ 0 h 643"/>
                  <a:gd name="T98" fmla="*/ 1 w 774"/>
                  <a:gd name="T99" fmla="*/ 0 h 643"/>
                  <a:gd name="T100" fmla="*/ 1 w 774"/>
                  <a:gd name="T101" fmla="*/ 0 h 643"/>
                  <a:gd name="T102" fmla="*/ 1 w 774"/>
                  <a:gd name="T103" fmla="*/ 1 h 643"/>
                  <a:gd name="T104" fmla="*/ 1 w 774"/>
                  <a:gd name="T105" fmla="*/ 1 h 643"/>
                  <a:gd name="T106" fmla="*/ 1 w 774"/>
                  <a:gd name="T107" fmla="*/ 1 h 643"/>
                  <a:gd name="T108" fmla="*/ 0 w 774"/>
                  <a:gd name="T109" fmla="*/ 0 h 643"/>
                  <a:gd name="T110" fmla="*/ 0 w 774"/>
                  <a:gd name="T111" fmla="*/ 0 h 643"/>
                  <a:gd name="T112" fmla="*/ 0 w 774"/>
                  <a:gd name="T113" fmla="*/ 0 h 643"/>
                  <a:gd name="T114" fmla="*/ 0 w 774"/>
                  <a:gd name="T115" fmla="*/ 0 h 643"/>
                  <a:gd name="T116" fmla="*/ 0 w 774"/>
                  <a:gd name="T117" fmla="*/ 0 h 643"/>
                  <a:gd name="T118" fmla="*/ 0 w 774"/>
                  <a:gd name="T119" fmla="*/ 0 h 643"/>
                  <a:gd name="T120" fmla="*/ 0 w 774"/>
                  <a:gd name="T121" fmla="*/ 0 h 643"/>
                  <a:gd name="T122" fmla="*/ 0 w 774"/>
                  <a:gd name="T123" fmla="*/ 0 h 643"/>
                  <a:gd name="T124" fmla="*/ 0 w 774"/>
                  <a:gd name="T125" fmla="*/ 0 h 6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774" h="643">
                    <a:moveTo>
                      <a:pt x="761" y="600"/>
                    </a:moveTo>
                    <a:lnTo>
                      <a:pt x="764" y="602"/>
                    </a:lnTo>
                    <a:lnTo>
                      <a:pt x="768" y="604"/>
                    </a:lnTo>
                    <a:lnTo>
                      <a:pt x="770" y="607"/>
                    </a:lnTo>
                    <a:lnTo>
                      <a:pt x="772" y="610"/>
                    </a:lnTo>
                    <a:lnTo>
                      <a:pt x="774" y="613"/>
                    </a:lnTo>
                    <a:lnTo>
                      <a:pt x="774" y="618"/>
                    </a:lnTo>
                    <a:lnTo>
                      <a:pt x="772" y="624"/>
                    </a:lnTo>
                    <a:lnTo>
                      <a:pt x="769" y="630"/>
                    </a:lnTo>
                    <a:lnTo>
                      <a:pt x="765" y="636"/>
                    </a:lnTo>
                    <a:lnTo>
                      <a:pt x="762" y="640"/>
                    </a:lnTo>
                    <a:lnTo>
                      <a:pt x="758" y="642"/>
                    </a:lnTo>
                    <a:lnTo>
                      <a:pt x="754" y="643"/>
                    </a:lnTo>
                    <a:lnTo>
                      <a:pt x="751" y="643"/>
                    </a:lnTo>
                    <a:lnTo>
                      <a:pt x="747" y="642"/>
                    </a:lnTo>
                    <a:lnTo>
                      <a:pt x="744" y="640"/>
                    </a:lnTo>
                    <a:lnTo>
                      <a:pt x="740" y="639"/>
                    </a:lnTo>
                    <a:lnTo>
                      <a:pt x="761" y="600"/>
                    </a:lnTo>
                    <a:close/>
                    <a:moveTo>
                      <a:pt x="740" y="639"/>
                    </a:moveTo>
                    <a:lnTo>
                      <a:pt x="725" y="630"/>
                    </a:lnTo>
                    <a:lnTo>
                      <a:pt x="686" y="606"/>
                    </a:lnTo>
                    <a:lnTo>
                      <a:pt x="660" y="590"/>
                    </a:lnTo>
                    <a:lnTo>
                      <a:pt x="630" y="570"/>
                    </a:lnTo>
                    <a:lnTo>
                      <a:pt x="598" y="548"/>
                    </a:lnTo>
                    <a:lnTo>
                      <a:pt x="565" y="524"/>
                    </a:lnTo>
                    <a:lnTo>
                      <a:pt x="530" y="498"/>
                    </a:lnTo>
                    <a:lnTo>
                      <a:pt x="496" y="469"/>
                    </a:lnTo>
                    <a:lnTo>
                      <a:pt x="480" y="455"/>
                    </a:lnTo>
                    <a:lnTo>
                      <a:pt x="463" y="439"/>
                    </a:lnTo>
                    <a:lnTo>
                      <a:pt x="448" y="424"/>
                    </a:lnTo>
                    <a:lnTo>
                      <a:pt x="433" y="409"/>
                    </a:lnTo>
                    <a:lnTo>
                      <a:pt x="419" y="393"/>
                    </a:lnTo>
                    <a:lnTo>
                      <a:pt x="406" y="377"/>
                    </a:lnTo>
                    <a:lnTo>
                      <a:pt x="393" y="362"/>
                    </a:lnTo>
                    <a:lnTo>
                      <a:pt x="382" y="345"/>
                    </a:lnTo>
                    <a:lnTo>
                      <a:pt x="372" y="329"/>
                    </a:lnTo>
                    <a:lnTo>
                      <a:pt x="363" y="313"/>
                    </a:lnTo>
                    <a:lnTo>
                      <a:pt x="356" y="296"/>
                    </a:lnTo>
                    <a:lnTo>
                      <a:pt x="350" y="280"/>
                    </a:lnTo>
                    <a:lnTo>
                      <a:pt x="392" y="267"/>
                    </a:lnTo>
                    <a:lnTo>
                      <a:pt x="398" y="282"/>
                    </a:lnTo>
                    <a:lnTo>
                      <a:pt x="404" y="297"/>
                    </a:lnTo>
                    <a:lnTo>
                      <a:pt x="412" y="311"/>
                    </a:lnTo>
                    <a:lnTo>
                      <a:pt x="421" y="327"/>
                    </a:lnTo>
                    <a:lnTo>
                      <a:pt x="432" y="341"/>
                    </a:lnTo>
                    <a:lnTo>
                      <a:pt x="444" y="355"/>
                    </a:lnTo>
                    <a:lnTo>
                      <a:pt x="456" y="371"/>
                    </a:lnTo>
                    <a:lnTo>
                      <a:pt x="469" y="385"/>
                    </a:lnTo>
                    <a:lnTo>
                      <a:pt x="484" y="399"/>
                    </a:lnTo>
                    <a:lnTo>
                      <a:pt x="498" y="414"/>
                    </a:lnTo>
                    <a:lnTo>
                      <a:pt x="513" y="427"/>
                    </a:lnTo>
                    <a:lnTo>
                      <a:pt x="530" y="441"/>
                    </a:lnTo>
                    <a:lnTo>
                      <a:pt x="562" y="467"/>
                    </a:lnTo>
                    <a:lnTo>
                      <a:pt x="594" y="493"/>
                    </a:lnTo>
                    <a:lnTo>
                      <a:pt x="626" y="515"/>
                    </a:lnTo>
                    <a:lnTo>
                      <a:pt x="657" y="536"/>
                    </a:lnTo>
                    <a:lnTo>
                      <a:pt x="684" y="554"/>
                    </a:lnTo>
                    <a:lnTo>
                      <a:pt x="710" y="570"/>
                    </a:lnTo>
                    <a:lnTo>
                      <a:pt x="747" y="592"/>
                    </a:lnTo>
                    <a:lnTo>
                      <a:pt x="761" y="600"/>
                    </a:lnTo>
                    <a:lnTo>
                      <a:pt x="740" y="639"/>
                    </a:lnTo>
                    <a:close/>
                    <a:moveTo>
                      <a:pt x="350" y="280"/>
                    </a:moveTo>
                    <a:lnTo>
                      <a:pt x="352" y="286"/>
                    </a:lnTo>
                    <a:lnTo>
                      <a:pt x="350" y="280"/>
                    </a:lnTo>
                    <a:lnTo>
                      <a:pt x="371" y="274"/>
                    </a:lnTo>
                    <a:lnTo>
                      <a:pt x="350" y="280"/>
                    </a:lnTo>
                    <a:close/>
                    <a:moveTo>
                      <a:pt x="350" y="280"/>
                    </a:moveTo>
                    <a:lnTo>
                      <a:pt x="345" y="265"/>
                    </a:lnTo>
                    <a:lnTo>
                      <a:pt x="338" y="251"/>
                    </a:lnTo>
                    <a:lnTo>
                      <a:pt x="331" y="238"/>
                    </a:lnTo>
                    <a:lnTo>
                      <a:pt x="322" y="226"/>
                    </a:lnTo>
                    <a:lnTo>
                      <a:pt x="313" y="212"/>
                    </a:lnTo>
                    <a:lnTo>
                      <a:pt x="303" y="200"/>
                    </a:lnTo>
                    <a:lnTo>
                      <a:pt x="290" y="189"/>
                    </a:lnTo>
                    <a:lnTo>
                      <a:pt x="278" y="177"/>
                    </a:lnTo>
                    <a:lnTo>
                      <a:pt x="266" y="167"/>
                    </a:lnTo>
                    <a:lnTo>
                      <a:pt x="252" y="156"/>
                    </a:lnTo>
                    <a:lnTo>
                      <a:pt x="238" y="147"/>
                    </a:lnTo>
                    <a:lnTo>
                      <a:pt x="225" y="138"/>
                    </a:lnTo>
                    <a:lnTo>
                      <a:pt x="195" y="119"/>
                    </a:lnTo>
                    <a:lnTo>
                      <a:pt x="166" y="104"/>
                    </a:lnTo>
                    <a:lnTo>
                      <a:pt x="138" y="89"/>
                    </a:lnTo>
                    <a:lnTo>
                      <a:pt x="110" y="78"/>
                    </a:lnTo>
                    <a:lnTo>
                      <a:pt x="86" y="68"/>
                    </a:lnTo>
                    <a:lnTo>
                      <a:pt x="63" y="60"/>
                    </a:lnTo>
                    <a:lnTo>
                      <a:pt x="29" y="49"/>
                    </a:lnTo>
                    <a:lnTo>
                      <a:pt x="17" y="44"/>
                    </a:lnTo>
                    <a:lnTo>
                      <a:pt x="28" y="2"/>
                    </a:lnTo>
                    <a:lnTo>
                      <a:pt x="43" y="7"/>
                    </a:lnTo>
                    <a:lnTo>
                      <a:pt x="78" y="19"/>
                    </a:lnTo>
                    <a:lnTo>
                      <a:pt x="103" y="28"/>
                    </a:lnTo>
                    <a:lnTo>
                      <a:pt x="130" y="39"/>
                    </a:lnTo>
                    <a:lnTo>
                      <a:pt x="159" y="53"/>
                    </a:lnTo>
                    <a:lnTo>
                      <a:pt x="191" y="68"/>
                    </a:lnTo>
                    <a:lnTo>
                      <a:pt x="223" y="85"/>
                    </a:lnTo>
                    <a:lnTo>
                      <a:pt x="253" y="105"/>
                    </a:lnTo>
                    <a:lnTo>
                      <a:pt x="269" y="116"/>
                    </a:lnTo>
                    <a:lnTo>
                      <a:pt x="284" y="126"/>
                    </a:lnTo>
                    <a:lnTo>
                      <a:pt x="298" y="139"/>
                    </a:lnTo>
                    <a:lnTo>
                      <a:pt x="313" y="151"/>
                    </a:lnTo>
                    <a:lnTo>
                      <a:pt x="326" y="163"/>
                    </a:lnTo>
                    <a:lnTo>
                      <a:pt x="338" y="176"/>
                    </a:lnTo>
                    <a:lnTo>
                      <a:pt x="351" y="191"/>
                    </a:lnTo>
                    <a:lnTo>
                      <a:pt x="361" y="205"/>
                    </a:lnTo>
                    <a:lnTo>
                      <a:pt x="371" y="219"/>
                    </a:lnTo>
                    <a:lnTo>
                      <a:pt x="379" y="235"/>
                    </a:lnTo>
                    <a:lnTo>
                      <a:pt x="386" y="251"/>
                    </a:lnTo>
                    <a:lnTo>
                      <a:pt x="392" y="267"/>
                    </a:lnTo>
                    <a:lnTo>
                      <a:pt x="350" y="280"/>
                    </a:lnTo>
                    <a:close/>
                    <a:moveTo>
                      <a:pt x="17" y="44"/>
                    </a:moveTo>
                    <a:lnTo>
                      <a:pt x="13" y="43"/>
                    </a:lnTo>
                    <a:lnTo>
                      <a:pt x="9" y="41"/>
                    </a:lnTo>
                    <a:lnTo>
                      <a:pt x="6" y="40"/>
                    </a:lnTo>
                    <a:lnTo>
                      <a:pt x="3" y="37"/>
                    </a:lnTo>
                    <a:lnTo>
                      <a:pt x="1" y="34"/>
                    </a:lnTo>
                    <a:lnTo>
                      <a:pt x="0" y="30"/>
                    </a:lnTo>
                    <a:lnTo>
                      <a:pt x="1" y="24"/>
                    </a:lnTo>
                    <a:lnTo>
                      <a:pt x="2" y="17"/>
                    </a:lnTo>
                    <a:lnTo>
                      <a:pt x="4" y="11"/>
                    </a:lnTo>
                    <a:lnTo>
                      <a:pt x="7" y="6"/>
                    </a:lnTo>
                    <a:lnTo>
                      <a:pt x="10" y="2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21" y="0"/>
                    </a:lnTo>
                    <a:lnTo>
                      <a:pt x="25" y="1"/>
                    </a:lnTo>
                    <a:lnTo>
                      <a:pt x="28" y="2"/>
                    </a:lnTo>
                    <a:lnTo>
                      <a:pt x="17" y="44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86" name="Freeform 883">
                <a:extLst>
                  <a:ext uri="{FF2B5EF4-FFF2-40B4-BE49-F238E27FC236}">
                    <a16:creationId xmlns:a16="http://schemas.microsoft.com/office/drawing/2014/main" id="{2443CAC2-9854-42F5-8303-713C70C24EF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41" y="1793"/>
                <a:ext cx="28" cy="33"/>
              </a:xfrm>
              <a:custGeom>
                <a:avLst/>
                <a:gdLst>
                  <a:gd name="T0" fmla="*/ 0 w 526"/>
                  <a:gd name="T1" fmla="*/ 0 h 627"/>
                  <a:gd name="T2" fmla="*/ 0 w 526"/>
                  <a:gd name="T3" fmla="*/ 0 h 627"/>
                  <a:gd name="T4" fmla="*/ 0 w 526"/>
                  <a:gd name="T5" fmla="*/ 0 h 627"/>
                  <a:gd name="T6" fmla="*/ 0 w 526"/>
                  <a:gd name="T7" fmla="*/ 0 h 627"/>
                  <a:gd name="T8" fmla="*/ 0 w 526"/>
                  <a:gd name="T9" fmla="*/ 0 h 627"/>
                  <a:gd name="T10" fmla="*/ 0 w 526"/>
                  <a:gd name="T11" fmla="*/ 0 h 627"/>
                  <a:gd name="T12" fmla="*/ 0 w 526"/>
                  <a:gd name="T13" fmla="*/ 0 h 627"/>
                  <a:gd name="T14" fmla="*/ 0 w 526"/>
                  <a:gd name="T15" fmla="*/ 0 h 627"/>
                  <a:gd name="T16" fmla="*/ 0 w 526"/>
                  <a:gd name="T17" fmla="*/ 0 h 627"/>
                  <a:gd name="T18" fmla="*/ 0 w 526"/>
                  <a:gd name="T19" fmla="*/ 0 h 627"/>
                  <a:gd name="T20" fmla="*/ 0 w 526"/>
                  <a:gd name="T21" fmla="*/ 0 h 627"/>
                  <a:gd name="T22" fmla="*/ 0 w 526"/>
                  <a:gd name="T23" fmla="*/ 0 h 627"/>
                  <a:gd name="T24" fmla="*/ 0 w 526"/>
                  <a:gd name="T25" fmla="*/ 0 h 627"/>
                  <a:gd name="T26" fmla="*/ 1 w 526"/>
                  <a:gd name="T27" fmla="*/ 0 h 627"/>
                  <a:gd name="T28" fmla="*/ 1 w 526"/>
                  <a:gd name="T29" fmla="*/ 0 h 627"/>
                  <a:gd name="T30" fmla="*/ 1 w 526"/>
                  <a:gd name="T31" fmla="*/ 0 h 627"/>
                  <a:gd name="T32" fmla="*/ 1 w 526"/>
                  <a:gd name="T33" fmla="*/ 0 h 627"/>
                  <a:gd name="T34" fmla="*/ 1 w 526"/>
                  <a:gd name="T35" fmla="*/ 0 h 627"/>
                  <a:gd name="T36" fmla="*/ 1 w 526"/>
                  <a:gd name="T37" fmla="*/ 1 h 627"/>
                  <a:gd name="T38" fmla="*/ 1 w 526"/>
                  <a:gd name="T39" fmla="*/ 0 h 627"/>
                  <a:gd name="T40" fmla="*/ 1 w 526"/>
                  <a:gd name="T41" fmla="*/ 0 h 627"/>
                  <a:gd name="T42" fmla="*/ 1 w 526"/>
                  <a:gd name="T43" fmla="*/ 0 h 627"/>
                  <a:gd name="T44" fmla="*/ 0 w 526"/>
                  <a:gd name="T45" fmla="*/ 0 h 627"/>
                  <a:gd name="T46" fmla="*/ 0 w 526"/>
                  <a:gd name="T47" fmla="*/ 0 h 627"/>
                  <a:gd name="T48" fmla="*/ 0 w 526"/>
                  <a:gd name="T49" fmla="*/ 0 h 627"/>
                  <a:gd name="T50" fmla="*/ 0 w 526"/>
                  <a:gd name="T51" fmla="*/ 0 h 627"/>
                  <a:gd name="T52" fmla="*/ 0 w 526"/>
                  <a:gd name="T53" fmla="*/ 0 h 627"/>
                  <a:gd name="T54" fmla="*/ 0 w 526"/>
                  <a:gd name="T55" fmla="*/ 0 h 627"/>
                  <a:gd name="T56" fmla="*/ 1 w 526"/>
                  <a:gd name="T57" fmla="*/ 0 h 627"/>
                  <a:gd name="T58" fmla="*/ 1 w 526"/>
                  <a:gd name="T59" fmla="*/ 1 h 627"/>
                  <a:gd name="T60" fmla="*/ 1 w 526"/>
                  <a:gd name="T61" fmla="*/ 1 h 627"/>
                  <a:gd name="T62" fmla="*/ 1 w 526"/>
                  <a:gd name="T63" fmla="*/ 1 h 627"/>
                  <a:gd name="T64" fmla="*/ 1 w 526"/>
                  <a:gd name="T65" fmla="*/ 1 h 627"/>
                  <a:gd name="T66" fmla="*/ 1 w 526"/>
                  <a:gd name="T67" fmla="*/ 1 h 627"/>
                  <a:gd name="T68" fmla="*/ 1 w 526"/>
                  <a:gd name="T69" fmla="*/ 1 h 627"/>
                  <a:gd name="T70" fmla="*/ 1 w 526"/>
                  <a:gd name="T71" fmla="*/ 1 h 627"/>
                  <a:gd name="T72" fmla="*/ 1 w 526"/>
                  <a:gd name="T73" fmla="*/ 1 h 627"/>
                  <a:gd name="T74" fmla="*/ 1 w 526"/>
                  <a:gd name="T75" fmla="*/ 0 h 627"/>
                  <a:gd name="T76" fmla="*/ 1 w 526"/>
                  <a:gd name="T77" fmla="*/ 1 h 627"/>
                  <a:gd name="T78" fmla="*/ 1 w 526"/>
                  <a:gd name="T79" fmla="*/ 1 h 627"/>
                  <a:gd name="T80" fmla="*/ 1 w 526"/>
                  <a:gd name="T81" fmla="*/ 1 h 627"/>
                  <a:gd name="T82" fmla="*/ 1 w 526"/>
                  <a:gd name="T83" fmla="*/ 2 h 627"/>
                  <a:gd name="T84" fmla="*/ 1 w 526"/>
                  <a:gd name="T85" fmla="*/ 2 h 627"/>
                  <a:gd name="T86" fmla="*/ 1 w 526"/>
                  <a:gd name="T87" fmla="*/ 2 h 627"/>
                  <a:gd name="T88" fmla="*/ 1 w 526"/>
                  <a:gd name="T89" fmla="*/ 2 h 627"/>
                  <a:gd name="T90" fmla="*/ 1 w 526"/>
                  <a:gd name="T91" fmla="*/ 1 h 627"/>
                  <a:gd name="T92" fmla="*/ 1 w 526"/>
                  <a:gd name="T93" fmla="*/ 1 h 627"/>
                  <a:gd name="T94" fmla="*/ 1 w 526"/>
                  <a:gd name="T95" fmla="*/ 2 h 627"/>
                  <a:gd name="T96" fmla="*/ 1 w 526"/>
                  <a:gd name="T97" fmla="*/ 2 h 627"/>
                  <a:gd name="T98" fmla="*/ 1 w 526"/>
                  <a:gd name="T99" fmla="*/ 2 h 627"/>
                  <a:gd name="T100" fmla="*/ 1 w 526"/>
                  <a:gd name="T101" fmla="*/ 2 h 627"/>
                  <a:gd name="T102" fmla="*/ 1 w 526"/>
                  <a:gd name="T103" fmla="*/ 2 h 627"/>
                  <a:gd name="T104" fmla="*/ 1 w 526"/>
                  <a:gd name="T105" fmla="*/ 2 h 627"/>
                  <a:gd name="T106" fmla="*/ 1 w 526"/>
                  <a:gd name="T107" fmla="*/ 2 h 627"/>
                  <a:gd name="T108" fmla="*/ 1 w 526"/>
                  <a:gd name="T109" fmla="*/ 2 h 627"/>
                  <a:gd name="T110" fmla="*/ 1 w 526"/>
                  <a:gd name="T111" fmla="*/ 2 h 62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526" h="627">
                    <a:moveTo>
                      <a:pt x="18" y="45"/>
                    </a:moveTo>
                    <a:lnTo>
                      <a:pt x="14" y="44"/>
                    </a:lnTo>
                    <a:lnTo>
                      <a:pt x="10" y="43"/>
                    </a:lnTo>
                    <a:lnTo>
                      <a:pt x="7" y="41"/>
                    </a:lnTo>
                    <a:lnTo>
                      <a:pt x="4" y="39"/>
                    </a:lnTo>
                    <a:lnTo>
                      <a:pt x="2" y="36"/>
                    </a:lnTo>
                    <a:lnTo>
                      <a:pt x="0" y="32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3" y="12"/>
                    </a:lnTo>
                    <a:lnTo>
                      <a:pt x="5" y="7"/>
                    </a:lnTo>
                    <a:lnTo>
                      <a:pt x="8" y="3"/>
                    </a:lnTo>
                    <a:lnTo>
                      <a:pt x="11" y="1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22" y="1"/>
                    </a:lnTo>
                    <a:lnTo>
                      <a:pt x="27" y="2"/>
                    </a:lnTo>
                    <a:lnTo>
                      <a:pt x="18" y="45"/>
                    </a:lnTo>
                    <a:close/>
                    <a:moveTo>
                      <a:pt x="27" y="2"/>
                    </a:moveTo>
                    <a:lnTo>
                      <a:pt x="35" y="3"/>
                    </a:lnTo>
                    <a:lnTo>
                      <a:pt x="55" y="9"/>
                    </a:lnTo>
                    <a:lnTo>
                      <a:pt x="70" y="14"/>
                    </a:lnTo>
                    <a:lnTo>
                      <a:pt x="86" y="19"/>
                    </a:lnTo>
                    <a:lnTo>
                      <a:pt x="103" y="28"/>
                    </a:lnTo>
                    <a:lnTo>
                      <a:pt x="122" y="37"/>
                    </a:lnTo>
                    <a:lnTo>
                      <a:pt x="141" y="47"/>
                    </a:lnTo>
                    <a:lnTo>
                      <a:pt x="161" y="60"/>
                    </a:lnTo>
                    <a:lnTo>
                      <a:pt x="180" y="75"/>
                    </a:lnTo>
                    <a:lnTo>
                      <a:pt x="199" y="91"/>
                    </a:lnTo>
                    <a:lnTo>
                      <a:pt x="208" y="100"/>
                    </a:lnTo>
                    <a:lnTo>
                      <a:pt x="216" y="109"/>
                    </a:lnTo>
                    <a:lnTo>
                      <a:pt x="224" y="120"/>
                    </a:lnTo>
                    <a:lnTo>
                      <a:pt x="232" y="131"/>
                    </a:lnTo>
                    <a:lnTo>
                      <a:pt x="239" y="142"/>
                    </a:lnTo>
                    <a:lnTo>
                      <a:pt x="246" y="154"/>
                    </a:lnTo>
                    <a:lnTo>
                      <a:pt x="252" y="167"/>
                    </a:lnTo>
                    <a:lnTo>
                      <a:pt x="258" y="180"/>
                    </a:lnTo>
                    <a:lnTo>
                      <a:pt x="217" y="195"/>
                    </a:lnTo>
                    <a:lnTo>
                      <a:pt x="212" y="184"/>
                    </a:lnTo>
                    <a:lnTo>
                      <a:pt x="207" y="174"/>
                    </a:lnTo>
                    <a:lnTo>
                      <a:pt x="202" y="164"/>
                    </a:lnTo>
                    <a:lnTo>
                      <a:pt x="195" y="153"/>
                    </a:lnTo>
                    <a:lnTo>
                      <a:pt x="188" y="145"/>
                    </a:lnTo>
                    <a:lnTo>
                      <a:pt x="181" y="136"/>
                    </a:lnTo>
                    <a:lnTo>
                      <a:pt x="174" y="128"/>
                    </a:lnTo>
                    <a:lnTo>
                      <a:pt x="167" y="121"/>
                    </a:lnTo>
                    <a:lnTo>
                      <a:pt x="150" y="106"/>
                    </a:lnTo>
                    <a:lnTo>
                      <a:pt x="134" y="94"/>
                    </a:lnTo>
                    <a:lnTo>
                      <a:pt x="117" y="84"/>
                    </a:lnTo>
                    <a:lnTo>
                      <a:pt x="100" y="75"/>
                    </a:lnTo>
                    <a:lnTo>
                      <a:pt x="84" y="66"/>
                    </a:lnTo>
                    <a:lnTo>
                      <a:pt x="69" y="60"/>
                    </a:lnTo>
                    <a:lnTo>
                      <a:pt x="55" y="55"/>
                    </a:lnTo>
                    <a:lnTo>
                      <a:pt x="43" y="51"/>
                    </a:lnTo>
                    <a:lnTo>
                      <a:pt x="25" y="46"/>
                    </a:lnTo>
                    <a:lnTo>
                      <a:pt x="18" y="45"/>
                    </a:lnTo>
                    <a:lnTo>
                      <a:pt x="27" y="2"/>
                    </a:lnTo>
                    <a:close/>
                    <a:moveTo>
                      <a:pt x="258" y="180"/>
                    </a:moveTo>
                    <a:lnTo>
                      <a:pt x="268" y="207"/>
                    </a:lnTo>
                    <a:lnTo>
                      <a:pt x="280" y="234"/>
                    </a:lnTo>
                    <a:lnTo>
                      <a:pt x="295" y="264"/>
                    </a:lnTo>
                    <a:lnTo>
                      <a:pt x="310" y="294"/>
                    </a:lnTo>
                    <a:lnTo>
                      <a:pt x="327" y="325"/>
                    </a:lnTo>
                    <a:lnTo>
                      <a:pt x="344" y="356"/>
                    </a:lnTo>
                    <a:lnTo>
                      <a:pt x="362" y="387"/>
                    </a:lnTo>
                    <a:lnTo>
                      <a:pt x="381" y="417"/>
                    </a:lnTo>
                    <a:lnTo>
                      <a:pt x="344" y="441"/>
                    </a:lnTo>
                    <a:lnTo>
                      <a:pt x="324" y="410"/>
                    </a:lnTo>
                    <a:lnTo>
                      <a:pt x="306" y="377"/>
                    </a:lnTo>
                    <a:lnTo>
                      <a:pt x="288" y="346"/>
                    </a:lnTo>
                    <a:lnTo>
                      <a:pt x="271" y="314"/>
                    </a:lnTo>
                    <a:lnTo>
                      <a:pt x="255" y="282"/>
                    </a:lnTo>
                    <a:lnTo>
                      <a:pt x="241" y="252"/>
                    </a:lnTo>
                    <a:lnTo>
                      <a:pt x="227" y="223"/>
                    </a:lnTo>
                    <a:lnTo>
                      <a:pt x="217" y="195"/>
                    </a:lnTo>
                    <a:lnTo>
                      <a:pt x="258" y="180"/>
                    </a:lnTo>
                    <a:close/>
                    <a:moveTo>
                      <a:pt x="381" y="417"/>
                    </a:moveTo>
                    <a:lnTo>
                      <a:pt x="399" y="444"/>
                    </a:lnTo>
                    <a:lnTo>
                      <a:pt x="417" y="471"/>
                    </a:lnTo>
                    <a:lnTo>
                      <a:pt x="434" y="495"/>
                    </a:lnTo>
                    <a:lnTo>
                      <a:pt x="451" y="518"/>
                    </a:lnTo>
                    <a:lnTo>
                      <a:pt x="469" y="538"/>
                    </a:lnTo>
                    <a:lnTo>
                      <a:pt x="485" y="557"/>
                    </a:lnTo>
                    <a:lnTo>
                      <a:pt x="501" y="573"/>
                    </a:lnTo>
                    <a:lnTo>
                      <a:pt x="516" y="585"/>
                    </a:lnTo>
                    <a:lnTo>
                      <a:pt x="488" y="620"/>
                    </a:lnTo>
                    <a:lnTo>
                      <a:pt x="472" y="606"/>
                    </a:lnTo>
                    <a:lnTo>
                      <a:pt x="454" y="588"/>
                    </a:lnTo>
                    <a:lnTo>
                      <a:pt x="437" y="569"/>
                    </a:lnTo>
                    <a:lnTo>
                      <a:pt x="419" y="546"/>
                    </a:lnTo>
                    <a:lnTo>
                      <a:pt x="400" y="523"/>
                    </a:lnTo>
                    <a:lnTo>
                      <a:pt x="382" y="496"/>
                    </a:lnTo>
                    <a:lnTo>
                      <a:pt x="362" y="470"/>
                    </a:lnTo>
                    <a:lnTo>
                      <a:pt x="344" y="441"/>
                    </a:lnTo>
                    <a:lnTo>
                      <a:pt x="381" y="417"/>
                    </a:lnTo>
                    <a:close/>
                    <a:moveTo>
                      <a:pt x="516" y="585"/>
                    </a:moveTo>
                    <a:lnTo>
                      <a:pt x="519" y="588"/>
                    </a:lnTo>
                    <a:lnTo>
                      <a:pt x="522" y="591"/>
                    </a:lnTo>
                    <a:lnTo>
                      <a:pt x="524" y="593"/>
                    </a:lnTo>
                    <a:lnTo>
                      <a:pt x="526" y="597"/>
                    </a:lnTo>
                    <a:lnTo>
                      <a:pt x="526" y="601"/>
                    </a:lnTo>
                    <a:lnTo>
                      <a:pt x="525" y="606"/>
                    </a:lnTo>
                    <a:lnTo>
                      <a:pt x="523" y="611"/>
                    </a:lnTo>
                    <a:lnTo>
                      <a:pt x="519" y="616"/>
                    </a:lnTo>
                    <a:lnTo>
                      <a:pt x="514" y="622"/>
                    </a:lnTo>
                    <a:lnTo>
                      <a:pt x="510" y="625"/>
                    </a:lnTo>
                    <a:lnTo>
                      <a:pt x="506" y="627"/>
                    </a:lnTo>
                    <a:lnTo>
                      <a:pt x="502" y="627"/>
                    </a:lnTo>
                    <a:lnTo>
                      <a:pt x="498" y="626"/>
                    </a:lnTo>
                    <a:lnTo>
                      <a:pt x="494" y="624"/>
                    </a:lnTo>
                    <a:lnTo>
                      <a:pt x="491" y="622"/>
                    </a:lnTo>
                    <a:lnTo>
                      <a:pt x="488" y="620"/>
                    </a:lnTo>
                    <a:lnTo>
                      <a:pt x="516" y="585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87" name="Freeform 884">
                <a:extLst>
                  <a:ext uri="{FF2B5EF4-FFF2-40B4-BE49-F238E27FC236}">
                    <a16:creationId xmlns:a16="http://schemas.microsoft.com/office/drawing/2014/main" id="{5F8A1AED-113E-4093-A54B-B17C5E0A69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8" y="1788"/>
                <a:ext cx="16" cy="33"/>
              </a:xfrm>
              <a:custGeom>
                <a:avLst/>
                <a:gdLst>
                  <a:gd name="T0" fmla="*/ 1 w 296"/>
                  <a:gd name="T1" fmla="*/ 0 h 627"/>
                  <a:gd name="T2" fmla="*/ 1 w 296"/>
                  <a:gd name="T3" fmla="*/ 0 h 627"/>
                  <a:gd name="T4" fmla="*/ 1 w 296"/>
                  <a:gd name="T5" fmla="*/ 0 h 627"/>
                  <a:gd name="T6" fmla="*/ 1 w 296"/>
                  <a:gd name="T7" fmla="*/ 0 h 627"/>
                  <a:gd name="T8" fmla="*/ 1 w 296"/>
                  <a:gd name="T9" fmla="*/ 0 h 627"/>
                  <a:gd name="T10" fmla="*/ 1 w 296"/>
                  <a:gd name="T11" fmla="*/ 0 h 627"/>
                  <a:gd name="T12" fmla="*/ 1 w 296"/>
                  <a:gd name="T13" fmla="*/ 0 h 627"/>
                  <a:gd name="T14" fmla="*/ 1 w 296"/>
                  <a:gd name="T15" fmla="*/ 0 h 627"/>
                  <a:gd name="T16" fmla="*/ 1 w 296"/>
                  <a:gd name="T17" fmla="*/ 0 h 627"/>
                  <a:gd name="T18" fmla="*/ 1 w 296"/>
                  <a:gd name="T19" fmla="*/ 0 h 627"/>
                  <a:gd name="T20" fmla="*/ 1 w 296"/>
                  <a:gd name="T21" fmla="*/ 0 h 627"/>
                  <a:gd name="T22" fmla="*/ 1 w 296"/>
                  <a:gd name="T23" fmla="*/ 0 h 627"/>
                  <a:gd name="T24" fmla="*/ 1 w 296"/>
                  <a:gd name="T25" fmla="*/ 0 h 627"/>
                  <a:gd name="T26" fmla="*/ 1 w 296"/>
                  <a:gd name="T27" fmla="*/ 0 h 627"/>
                  <a:gd name="T28" fmla="*/ 1 w 296"/>
                  <a:gd name="T29" fmla="*/ 0 h 627"/>
                  <a:gd name="T30" fmla="*/ 1 w 296"/>
                  <a:gd name="T31" fmla="*/ 0 h 627"/>
                  <a:gd name="T32" fmla="*/ 1 w 296"/>
                  <a:gd name="T33" fmla="*/ 0 h 627"/>
                  <a:gd name="T34" fmla="*/ 1 w 296"/>
                  <a:gd name="T35" fmla="*/ 0 h 627"/>
                  <a:gd name="T36" fmla="*/ 1 w 296"/>
                  <a:gd name="T37" fmla="*/ 0 h 627"/>
                  <a:gd name="T38" fmla="*/ 1 w 296"/>
                  <a:gd name="T39" fmla="*/ 0 h 627"/>
                  <a:gd name="T40" fmla="*/ 1 w 296"/>
                  <a:gd name="T41" fmla="*/ 0 h 627"/>
                  <a:gd name="T42" fmla="*/ 1 w 296"/>
                  <a:gd name="T43" fmla="*/ 0 h 627"/>
                  <a:gd name="T44" fmla="*/ 1 w 296"/>
                  <a:gd name="T45" fmla="*/ 1 h 627"/>
                  <a:gd name="T46" fmla="*/ 0 w 296"/>
                  <a:gd name="T47" fmla="*/ 1 h 627"/>
                  <a:gd name="T48" fmla="*/ 0 w 296"/>
                  <a:gd name="T49" fmla="*/ 1 h 627"/>
                  <a:gd name="T50" fmla="*/ 0 w 296"/>
                  <a:gd name="T51" fmla="*/ 1 h 627"/>
                  <a:gd name="T52" fmla="*/ 0 w 296"/>
                  <a:gd name="T53" fmla="*/ 2 h 627"/>
                  <a:gd name="T54" fmla="*/ 0 w 296"/>
                  <a:gd name="T55" fmla="*/ 2 h 627"/>
                  <a:gd name="T56" fmla="*/ 0 w 296"/>
                  <a:gd name="T57" fmla="*/ 2 h 627"/>
                  <a:gd name="T58" fmla="*/ 0 w 296"/>
                  <a:gd name="T59" fmla="*/ 2 h 627"/>
                  <a:gd name="T60" fmla="*/ 0 w 296"/>
                  <a:gd name="T61" fmla="*/ 2 h 627"/>
                  <a:gd name="T62" fmla="*/ 0 w 296"/>
                  <a:gd name="T63" fmla="*/ 1 h 627"/>
                  <a:gd name="T64" fmla="*/ 0 w 296"/>
                  <a:gd name="T65" fmla="*/ 1 h 627"/>
                  <a:gd name="T66" fmla="*/ 0 w 296"/>
                  <a:gd name="T67" fmla="*/ 1 h 627"/>
                  <a:gd name="T68" fmla="*/ 0 w 296"/>
                  <a:gd name="T69" fmla="*/ 1 h 627"/>
                  <a:gd name="T70" fmla="*/ 0 w 296"/>
                  <a:gd name="T71" fmla="*/ 1 h 627"/>
                  <a:gd name="T72" fmla="*/ 1 w 296"/>
                  <a:gd name="T73" fmla="*/ 0 h 627"/>
                  <a:gd name="T74" fmla="*/ 1 w 296"/>
                  <a:gd name="T75" fmla="*/ 0 h 627"/>
                  <a:gd name="T76" fmla="*/ 1 w 296"/>
                  <a:gd name="T77" fmla="*/ 0 h 627"/>
                  <a:gd name="T78" fmla="*/ 1 w 296"/>
                  <a:gd name="T79" fmla="*/ 0 h 627"/>
                  <a:gd name="T80" fmla="*/ 1 w 296"/>
                  <a:gd name="T81" fmla="*/ 0 h 627"/>
                  <a:gd name="T82" fmla="*/ 0 w 296"/>
                  <a:gd name="T83" fmla="*/ 2 h 627"/>
                  <a:gd name="T84" fmla="*/ 0 w 296"/>
                  <a:gd name="T85" fmla="*/ 2 h 627"/>
                  <a:gd name="T86" fmla="*/ 0 w 296"/>
                  <a:gd name="T87" fmla="*/ 2 h 627"/>
                  <a:gd name="T88" fmla="*/ 0 w 296"/>
                  <a:gd name="T89" fmla="*/ 2 h 627"/>
                  <a:gd name="T90" fmla="*/ 0 w 296"/>
                  <a:gd name="T91" fmla="*/ 2 h 627"/>
                  <a:gd name="T92" fmla="*/ 0 w 296"/>
                  <a:gd name="T93" fmla="*/ 2 h 627"/>
                  <a:gd name="T94" fmla="*/ 0 w 296"/>
                  <a:gd name="T95" fmla="*/ 2 h 627"/>
                  <a:gd name="T96" fmla="*/ 0 w 296"/>
                  <a:gd name="T97" fmla="*/ 2 h 627"/>
                  <a:gd name="T98" fmla="*/ 0 w 296"/>
                  <a:gd name="T99" fmla="*/ 2 h 627"/>
                  <a:gd name="T100" fmla="*/ 0 w 296"/>
                  <a:gd name="T101" fmla="*/ 2 h 627"/>
                  <a:gd name="T102" fmla="*/ 0 w 296"/>
                  <a:gd name="T103" fmla="*/ 2 h 627"/>
                  <a:gd name="T104" fmla="*/ 0 w 296"/>
                  <a:gd name="T105" fmla="*/ 2 h 627"/>
                  <a:gd name="T106" fmla="*/ 0 w 296"/>
                  <a:gd name="T107" fmla="*/ 2 h 627"/>
                  <a:gd name="T108" fmla="*/ 0 w 296"/>
                  <a:gd name="T109" fmla="*/ 2 h 627"/>
                  <a:gd name="T110" fmla="*/ 0 w 296"/>
                  <a:gd name="T111" fmla="*/ 2 h 627"/>
                  <a:gd name="T112" fmla="*/ 0 w 296"/>
                  <a:gd name="T113" fmla="*/ 2 h 627"/>
                  <a:gd name="T114" fmla="*/ 0 w 296"/>
                  <a:gd name="T115" fmla="*/ 2 h 627"/>
                  <a:gd name="T116" fmla="*/ 0 w 296"/>
                  <a:gd name="T117" fmla="*/ 2 h 62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96" h="627">
                    <a:moveTo>
                      <a:pt x="252" y="15"/>
                    </a:moveTo>
                    <a:lnTo>
                      <a:pt x="254" y="12"/>
                    </a:lnTo>
                    <a:lnTo>
                      <a:pt x="255" y="8"/>
                    </a:lnTo>
                    <a:lnTo>
                      <a:pt x="258" y="5"/>
                    </a:lnTo>
                    <a:lnTo>
                      <a:pt x="260" y="3"/>
                    </a:lnTo>
                    <a:lnTo>
                      <a:pt x="264" y="1"/>
                    </a:lnTo>
                    <a:lnTo>
                      <a:pt x="269" y="0"/>
                    </a:lnTo>
                    <a:lnTo>
                      <a:pt x="274" y="1"/>
                    </a:lnTo>
                    <a:lnTo>
                      <a:pt x="281" y="3"/>
                    </a:lnTo>
                    <a:lnTo>
                      <a:pt x="287" y="6"/>
                    </a:lnTo>
                    <a:lnTo>
                      <a:pt x="292" y="9"/>
                    </a:lnTo>
                    <a:lnTo>
                      <a:pt x="295" y="13"/>
                    </a:lnTo>
                    <a:lnTo>
                      <a:pt x="296" y="16"/>
                    </a:lnTo>
                    <a:lnTo>
                      <a:pt x="296" y="20"/>
                    </a:lnTo>
                    <a:lnTo>
                      <a:pt x="296" y="23"/>
                    </a:lnTo>
                    <a:lnTo>
                      <a:pt x="295" y="27"/>
                    </a:lnTo>
                    <a:lnTo>
                      <a:pt x="293" y="31"/>
                    </a:lnTo>
                    <a:lnTo>
                      <a:pt x="252" y="15"/>
                    </a:lnTo>
                    <a:close/>
                    <a:moveTo>
                      <a:pt x="293" y="31"/>
                    </a:moveTo>
                    <a:lnTo>
                      <a:pt x="286" y="50"/>
                    </a:lnTo>
                    <a:lnTo>
                      <a:pt x="267" y="101"/>
                    </a:lnTo>
                    <a:lnTo>
                      <a:pt x="237" y="176"/>
                    </a:lnTo>
                    <a:lnTo>
                      <a:pt x="200" y="266"/>
                    </a:lnTo>
                    <a:lnTo>
                      <a:pt x="160" y="363"/>
                    </a:lnTo>
                    <a:lnTo>
                      <a:pt x="118" y="458"/>
                    </a:lnTo>
                    <a:lnTo>
                      <a:pt x="99" y="503"/>
                    </a:lnTo>
                    <a:lnTo>
                      <a:pt x="79" y="545"/>
                    </a:lnTo>
                    <a:lnTo>
                      <a:pt x="61" y="582"/>
                    </a:lnTo>
                    <a:lnTo>
                      <a:pt x="44" y="614"/>
                    </a:lnTo>
                    <a:lnTo>
                      <a:pt x="6" y="592"/>
                    </a:lnTo>
                    <a:lnTo>
                      <a:pt x="22" y="561"/>
                    </a:lnTo>
                    <a:lnTo>
                      <a:pt x="40" y="525"/>
                    </a:lnTo>
                    <a:lnTo>
                      <a:pt x="59" y="484"/>
                    </a:lnTo>
                    <a:lnTo>
                      <a:pt x="79" y="440"/>
                    </a:lnTo>
                    <a:lnTo>
                      <a:pt x="120" y="345"/>
                    </a:lnTo>
                    <a:lnTo>
                      <a:pt x="160" y="248"/>
                    </a:lnTo>
                    <a:lnTo>
                      <a:pt x="196" y="159"/>
                    </a:lnTo>
                    <a:lnTo>
                      <a:pt x="226" y="86"/>
                    </a:lnTo>
                    <a:lnTo>
                      <a:pt x="245" y="34"/>
                    </a:lnTo>
                    <a:lnTo>
                      <a:pt x="252" y="15"/>
                    </a:lnTo>
                    <a:lnTo>
                      <a:pt x="293" y="31"/>
                    </a:lnTo>
                    <a:close/>
                    <a:moveTo>
                      <a:pt x="44" y="614"/>
                    </a:moveTo>
                    <a:lnTo>
                      <a:pt x="42" y="617"/>
                    </a:lnTo>
                    <a:lnTo>
                      <a:pt x="39" y="621"/>
                    </a:lnTo>
                    <a:lnTo>
                      <a:pt x="37" y="623"/>
                    </a:lnTo>
                    <a:lnTo>
                      <a:pt x="34" y="625"/>
                    </a:lnTo>
                    <a:lnTo>
                      <a:pt x="31" y="627"/>
                    </a:lnTo>
                    <a:lnTo>
                      <a:pt x="26" y="627"/>
                    </a:lnTo>
                    <a:lnTo>
                      <a:pt x="21" y="625"/>
                    </a:lnTo>
                    <a:lnTo>
                      <a:pt x="15" y="622"/>
                    </a:lnTo>
                    <a:lnTo>
                      <a:pt x="9" y="618"/>
                    </a:lnTo>
                    <a:lnTo>
                      <a:pt x="4" y="615"/>
                    </a:lnTo>
                    <a:lnTo>
                      <a:pt x="1" y="611"/>
                    </a:lnTo>
                    <a:lnTo>
                      <a:pt x="0" y="606"/>
                    </a:lnTo>
                    <a:lnTo>
                      <a:pt x="1" y="603"/>
                    </a:lnTo>
                    <a:lnTo>
                      <a:pt x="2" y="599"/>
                    </a:lnTo>
                    <a:lnTo>
                      <a:pt x="3" y="596"/>
                    </a:lnTo>
                    <a:lnTo>
                      <a:pt x="6" y="592"/>
                    </a:lnTo>
                    <a:lnTo>
                      <a:pt x="44" y="614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88" name="Freeform 885">
                <a:extLst>
                  <a:ext uri="{FF2B5EF4-FFF2-40B4-BE49-F238E27FC236}">
                    <a16:creationId xmlns:a16="http://schemas.microsoft.com/office/drawing/2014/main" id="{B5C91C5A-CD4E-45B8-BB38-B7B0ED62D6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45" y="1795"/>
                <a:ext cx="3" cy="28"/>
              </a:xfrm>
              <a:custGeom>
                <a:avLst/>
                <a:gdLst>
                  <a:gd name="T0" fmla="*/ 0 w 58"/>
                  <a:gd name="T1" fmla="*/ 0 h 540"/>
                  <a:gd name="T2" fmla="*/ 0 w 58"/>
                  <a:gd name="T3" fmla="*/ 0 h 540"/>
                  <a:gd name="T4" fmla="*/ 0 w 58"/>
                  <a:gd name="T5" fmla="*/ 0 h 540"/>
                  <a:gd name="T6" fmla="*/ 0 w 58"/>
                  <a:gd name="T7" fmla="*/ 0 h 540"/>
                  <a:gd name="T8" fmla="*/ 0 w 58"/>
                  <a:gd name="T9" fmla="*/ 0 h 540"/>
                  <a:gd name="T10" fmla="*/ 0 w 58"/>
                  <a:gd name="T11" fmla="*/ 0 h 540"/>
                  <a:gd name="T12" fmla="*/ 0 w 58"/>
                  <a:gd name="T13" fmla="*/ 0 h 540"/>
                  <a:gd name="T14" fmla="*/ 0 w 58"/>
                  <a:gd name="T15" fmla="*/ 0 h 540"/>
                  <a:gd name="T16" fmla="*/ 0 w 58"/>
                  <a:gd name="T17" fmla="*/ 0 h 540"/>
                  <a:gd name="T18" fmla="*/ 0 w 58"/>
                  <a:gd name="T19" fmla="*/ 0 h 540"/>
                  <a:gd name="T20" fmla="*/ 0 w 58"/>
                  <a:gd name="T21" fmla="*/ 0 h 540"/>
                  <a:gd name="T22" fmla="*/ 0 w 58"/>
                  <a:gd name="T23" fmla="*/ 0 h 540"/>
                  <a:gd name="T24" fmla="*/ 0 w 58"/>
                  <a:gd name="T25" fmla="*/ 0 h 540"/>
                  <a:gd name="T26" fmla="*/ 0 w 58"/>
                  <a:gd name="T27" fmla="*/ 0 h 540"/>
                  <a:gd name="T28" fmla="*/ 0 w 58"/>
                  <a:gd name="T29" fmla="*/ 0 h 540"/>
                  <a:gd name="T30" fmla="*/ 0 w 58"/>
                  <a:gd name="T31" fmla="*/ 0 h 540"/>
                  <a:gd name="T32" fmla="*/ 0 w 58"/>
                  <a:gd name="T33" fmla="*/ 0 h 540"/>
                  <a:gd name="T34" fmla="*/ 0 w 58"/>
                  <a:gd name="T35" fmla="*/ 0 h 540"/>
                  <a:gd name="T36" fmla="*/ 0 w 58"/>
                  <a:gd name="T37" fmla="*/ 0 h 540"/>
                  <a:gd name="T38" fmla="*/ 0 w 58"/>
                  <a:gd name="T39" fmla="*/ 0 h 540"/>
                  <a:gd name="T40" fmla="*/ 0 w 58"/>
                  <a:gd name="T41" fmla="*/ 0 h 540"/>
                  <a:gd name="T42" fmla="*/ 0 w 58"/>
                  <a:gd name="T43" fmla="*/ 0 h 540"/>
                  <a:gd name="T44" fmla="*/ 0 w 58"/>
                  <a:gd name="T45" fmla="*/ 1 h 540"/>
                  <a:gd name="T46" fmla="*/ 0 w 58"/>
                  <a:gd name="T47" fmla="*/ 1 h 540"/>
                  <a:gd name="T48" fmla="*/ 0 w 58"/>
                  <a:gd name="T49" fmla="*/ 1 h 540"/>
                  <a:gd name="T50" fmla="*/ 0 w 58"/>
                  <a:gd name="T51" fmla="*/ 1 h 540"/>
                  <a:gd name="T52" fmla="*/ 0 w 58"/>
                  <a:gd name="T53" fmla="*/ 1 h 540"/>
                  <a:gd name="T54" fmla="*/ 0 w 58"/>
                  <a:gd name="T55" fmla="*/ 1 h 540"/>
                  <a:gd name="T56" fmla="*/ 0 w 58"/>
                  <a:gd name="T57" fmla="*/ 1 h 540"/>
                  <a:gd name="T58" fmla="*/ 0 w 58"/>
                  <a:gd name="T59" fmla="*/ 1 h 540"/>
                  <a:gd name="T60" fmla="*/ 0 w 58"/>
                  <a:gd name="T61" fmla="*/ 1 h 540"/>
                  <a:gd name="T62" fmla="*/ 0 w 58"/>
                  <a:gd name="T63" fmla="*/ 1 h 540"/>
                  <a:gd name="T64" fmla="*/ 0 w 58"/>
                  <a:gd name="T65" fmla="*/ 0 h 540"/>
                  <a:gd name="T66" fmla="*/ 0 w 58"/>
                  <a:gd name="T67" fmla="*/ 0 h 540"/>
                  <a:gd name="T68" fmla="*/ 0 w 58"/>
                  <a:gd name="T69" fmla="*/ 0 h 540"/>
                  <a:gd name="T70" fmla="*/ 0 w 58"/>
                  <a:gd name="T71" fmla="*/ 0 h 540"/>
                  <a:gd name="T72" fmla="*/ 0 w 58"/>
                  <a:gd name="T73" fmla="*/ 0 h 540"/>
                  <a:gd name="T74" fmla="*/ 0 w 58"/>
                  <a:gd name="T75" fmla="*/ 1 h 540"/>
                  <a:gd name="T76" fmla="*/ 0 w 58"/>
                  <a:gd name="T77" fmla="*/ 1 h 540"/>
                  <a:gd name="T78" fmla="*/ 0 w 58"/>
                  <a:gd name="T79" fmla="*/ 1 h 540"/>
                  <a:gd name="T80" fmla="*/ 0 w 58"/>
                  <a:gd name="T81" fmla="*/ 1 h 540"/>
                  <a:gd name="T82" fmla="*/ 0 w 58"/>
                  <a:gd name="T83" fmla="*/ 1 h 540"/>
                  <a:gd name="T84" fmla="*/ 0 w 58"/>
                  <a:gd name="T85" fmla="*/ 1 h 540"/>
                  <a:gd name="T86" fmla="*/ 0 w 58"/>
                  <a:gd name="T87" fmla="*/ 1 h 540"/>
                  <a:gd name="T88" fmla="*/ 0 w 58"/>
                  <a:gd name="T89" fmla="*/ 1 h 540"/>
                  <a:gd name="T90" fmla="*/ 0 w 58"/>
                  <a:gd name="T91" fmla="*/ 1 h 540"/>
                  <a:gd name="T92" fmla="*/ 0 w 58"/>
                  <a:gd name="T93" fmla="*/ 1 h 540"/>
                  <a:gd name="T94" fmla="*/ 0 w 58"/>
                  <a:gd name="T95" fmla="*/ 1 h 540"/>
                  <a:gd name="T96" fmla="*/ 0 w 58"/>
                  <a:gd name="T97" fmla="*/ 1 h 540"/>
                  <a:gd name="T98" fmla="*/ 0 w 58"/>
                  <a:gd name="T99" fmla="*/ 1 h 540"/>
                  <a:gd name="T100" fmla="*/ 0 w 58"/>
                  <a:gd name="T101" fmla="*/ 1 h 540"/>
                  <a:gd name="T102" fmla="*/ 0 w 58"/>
                  <a:gd name="T103" fmla="*/ 1 h 540"/>
                  <a:gd name="T104" fmla="*/ 0 w 58"/>
                  <a:gd name="T105" fmla="*/ 1 h 540"/>
                  <a:gd name="T106" fmla="*/ 0 w 58"/>
                  <a:gd name="T107" fmla="*/ 1 h 540"/>
                  <a:gd name="T108" fmla="*/ 0 w 58"/>
                  <a:gd name="T109" fmla="*/ 1 h 54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58" h="540">
                    <a:moveTo>
                      <a:pt x="14" y="21"/>
                    </a:moveTo>
                    <a:lnTo>
                      <a:pt x="14" y="17"/>
                    </a:lnTo>
                    <a:lnTo>
                      <a:pt x="14" y="13"/>
                    </a:lnTo>
                    <a:lnTo>
                      <a:pt x="15" y="10"/>
                    </a:lnTo>
                    <a:lnTo>
                      <a:pt x="17" y="7"/>
                    </a:lnTo>
                    <a:lnTo>
                      <a:pt x="19" y="4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5" y="0"/>
                    </a:lnTo>
                    <a:lnTo>
                      <a:pt x="44" y="0"/>
                    </a:lnTo>
                    <a:lnTo>
                      <a:pt x="49" y="2"/>
                    </a:lnTo>
                    <a:lnTo>
                      <a:pt x="53" y="4"/>
                    </a:lnTo>
                    <a:lnTo>
                      <a:pt x="55" y="7"/>
                    </a:lnTo>
                    <a:lnTo>
                      <a:pt x="57" y="10"/>
                    </a:lnTo>
                    <a:lnTo>
                      <a:pt x="58" y="13"/>
                    </a:lnTo>
                    <a:lnTo>
                      <a:pt x="58" y="17"/>
                    </a:lnTo>
                    <a:lnTo>
                      <a:pt x="58" y="21"/>
                    </a:lnTo>
                    <a:lnTo>
                      <a:pt x="14" y="21"/>
                    </a:lnTo>
                    <a:close/>
                    <a:moveTo>
                      <a:pt x="58" y="21"/>
                    </a:moveTo>
                    <a:lnTo>
                      <a:pt x="58" y="34"/>
                    </a:lnTo>
                    <a:lnTo>
                      <a:pt x="58" y="71"/>
                    </a:lnTo>
                    <a:lnTo>
                      <a:pt x="57" y="128"/>
                    </a:lnTo>
                    <a:lnTo>
                      <a:pt x="56" y="196"/>
                    </a:lnTo>
                    <a:lnTo>
                      <a:pt x="54" y="275"/>
                    </a:lnTo>
                    <a:lnTo>
                      <a:pt x="52" y="358"/>
                    </a:lnTo>
                    <a:lnTo>
                      <a:pt x="49" y="441"/>
                    </a:lnTo>
                    <a:lnTo>
                      <a:pt x="44" y="520"/>
                    </a:lnTo>
                    <a:lnTo>
                      <a:pt x="0" y="516"/>
                    </a:lnTo>
                    <a:lnTo>
                      <a:pt x="5" y="438"/>
                    </a:lnTo>
                    <a:lnTo>
                      <a:pt x="8" y="356"/>
                    </a:lnTo>
                    <a:lnTo>
                      <a:pt x="11" y="273"/>
                    </a:lnTo>
                    <a:lnTo>
                      <a:pt x="12" y="195"/>
                    </a:lnTo>
                    <a:lnTo>
                      <a:pt x="13" y="127"/>
                    </a:lnTo>
                    <a:lnTo>
                      <a:pt x="14" y="71"/>
                    </a:lnTo>
                    <a:lnTo>
                      <a:pt x="14" y="34"/>
                    </a:lnTo>
                    <a:lnTo>
                      <a:pt x="14" y="21"/>
                    </a:lnTo>
                    <a:lnTo>
                      <a:pt x="58" y="21"/>
                    </a:lnTo>
                    <a:close/>
                    <a:moveTo>
                      <a:pt x="44" y="520"/>
                    </a:moveTo>
                    <a:lnTo>
                      <a:pt x="44" y="524"/>
                    </a:lnTo>
                    <a:lnTo>
                      <a:pt x="43" y="527"/>
                    </a:lnTo>
                    <a:lnTo>
                      <a:pt x="42" y="531"/>
                    </a:lnTo>
                    <a:lnTo>
                      <a:pt x="39" y="534"/>
                    </a:lnTo>
                    <a:lnTo>
                      <a:pt x="36" y="537"/>
                    </a:lnTo>
                    <a:lnTo>
                      <a:pt x="32" y="539"/>
                    </a:lnTo>
                    <a:lnTo>
                      <a:pt x="27" y="540"/>
                    </a:lnTo>
                    <a:lnTo>
                      <a:pt x="20" y="539"/>
                    </a:lnTo>
                    <a:lnTo>
                      <a:pt x="13" y="539"/>
                    </a:lnTo>
                    <a:lnTo>
                      <a:pt x="8" y="537"/>
                    </a:lnTo>
                    <a:lnTo>
                      <a:pt x="4" y="534"/>
                    </a:lnTo>
                    <a:lnTo>
                      <a:pt x="2" y="531"/>
                    </a:lnTo>
                    <a:lnTo>
                      <a:pt x="0" y="528"/>
                    </a:lnTo>
                    <a:lnTo>
                      <a:pt x="0" y="524"/>
                    </a:lnTo>
                    <a:lnTo>
                      <a:pt x="0" y="521"/>
                    </a:lnTo>
                    <a:lnTo>
                      <a:pt x="0" y="516"/>
                    </a:lnTo>
                    <a:lnTo>
                      <a:pt x="44" y="520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89" name="Freeform 886">
                <a:extLst>
                  <a:ext uri="{FF2B5EF4-FFF2-40B4-BE49-F238E27FC236}">
                    <a16:creationId xmlns:a16="http://schemas.microsoft.com/office/drawing/2014/main" id="{FC03810B-58E2-4B87-BDD0-0FEDCB5F1E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91" y="1715"/>
                <a:ext cx="27" cy="31"/>
              </a:xfrm>
              <a:custGeom>
                <a:avLst/>
                <a:gdLst>
                  <a:gd name="T0" fmla="*/ 0 w 510"/>
                  <a:gd name="T1" fmla="*/ 0 h 602"/>
                  <a:gd name="T2" fmla="*/ 0 w 510"/>
                  <a:gd name="T3" fmla="*/ 0 h 602"/>
                  <a:gd name="T4" fmla="*/ 0 w 510"/>
                  <a:gd name="T5" fmla="*/ 0 h 602"/>
                  <a:gd name="T6" fmla="*/ 0 w 510"/>
                  <a:gd name="T7" fmla="*/ 0 h 602"/>
                  <a:gd name="T8" fmla="*/ 0 w 510"/>
                  <a:gd name="T9" fmla="*/ 0 h 602"/>
                  <a:gd name="T10" fmla="*/ 0 w 510"/>
                  <a:gd name="T11" fmla="*/ 0 h 602"/>
                  <a:gd name="T12" fmla="*/ 0 w 510"/>
                  <a:gd name="T13" fmla="*/ 0 h 602"/>
                  <a:gd name="T14" fmla="*/ 0 w 510"/>
                  <a:gd name="T15" fmla="*/ 0 h 602"/>
                  <a:gd name="T16" fmla="*/ 0 w 510"/>
                  <a:gd name="T17" fmla="*/ 0 h 602"/>
                  <a:gd name="T18" fmla="*/ 0 w 510"/>
                  <a:gd name="T19" fmla="*/ 0 h 602"/>
                  <a:gd name="T20" fmla="*/ 0 w 510"/>
                  <a:gd name="T21" fmla="*/ 0 h 602"/>
                  <a:gd name="T22" fmla="*/ 0 w 510"/>
                  <a:gd name="T23" fmla="*/ 0 h 602"/>
                  <a:gd name="T24" fmla="*/ 1 w 510"/>
                  <a:gd name="T25" fmla="*/ 0 h 602"/>
                  <a:gd name="T26" fmla="*/ 1 w 510"/>
                  <a:gd name="T27" fmla="*/ 1 h 602"/>
                  <a:gd name="T28" fmla="*/ 1 w 510"/>
                  <a:gd name="T29" fmla="*/ 1 h 602"/>
                  <a:gd name="T30" fmla="*/ 1 w 510"/>
                  <a:gd name="T31" fmla="*/ 1 h 602"/>
                  <a:gd name="T32" fmla="*/ 1 w 510"/>
                  <a:gd name="T33" fmla="*/ 1 h 602"/>
                  <a:gd name="T34" fmla="*/ 1 w 510"/>
                  <a:gd name="T35" fmla="*/ 1 h 602"/>
                  <a:gd name="T36" fmla="*/ 1 w 510"/>
                  <a:gd name="T37" fmla="*/ 1 h 602"/>
                  <a:gd name="T38" fmla="*/ 1 w 510"/>
                  <a:gd name="T39" fmla="*/ 1 h 602"/>
                  <a:gd name="T40" fmla="*/ 1 w 510"/>
                  <a:gd name="T41" fmla="*/ 1 h 602"/>
                  <a:gd name="T42" fmla="*/ 1 w 510"/>
                  <a:gd name="T43" fmla="*/ 1 h 602"/>
                  <a:gd name="T44" fmla="*/ 1 w 510"/>
                  <a:gd name="T45" fmla="*/ 1 h 602"/>
                  <a:gd name="T46" fmla="*/ 0 w 510"/>
                  <a:gd name="T47" fmla="*/ 1 h 602"/>
                  <a:gd name="T48" fmla="*/ 0 w 510"/>
                  <a:gd name="T49" fmla="*/ 0 h 602"/>
                  <a:gd name="T50" fmla="*/ 0 w 510"/>
                  <a:gd name="T51" fmla="*/ 0 h 602"/>
                  <a:gd name="T52" fmla="*/ 0 w 510"/>
                  <a:gd name="T53" fmla="*/ 0 h 602"/>
                  <a:gd name="T54" fmla="*/ 0 w 510"/>
                  <a:gd name="T55" fmla="*/ 0 h 602"/>
                  <a:gd name="T56" fmla="*/ 1 w 510"/>
                  <a:gd name="T57" fmla="*/ 1 h 602"/>
                  <a:gd name="T58" fmla="*/ 1 w 510"/>
                  <a:gd name="T59" fmla="*/ 1 h 602"/>
                  <a:gd name="T60" fmla="*/ 1 w 510"/>
                  <a:gd name="T61" fmla="*/ 1 h 602"/>
                  <a:gd name="T62" fmla="*/ 1 w 510"/>
                  <a:gd name="T63" fmla="*/ 1 h 602"/>
                  <a:gd name="T64" fmla="*/ 1 w 510"/>
                  <a:gd name="T65" fmla="*/ 1 h 602"/>
                  <a:gd name="T66" fmla="*/ 1 w 510"/>
                  <a:gd name="T67" fmla="*/ 1 h 602"/>
                  <a:gd name="T68" fmla="*/ 1 w 510"/>
                  <a:gd name="T69" fmla="*/ 1 h 602"/>
                  <a:gd name="T70" fmla="*/ 1 w 510"/>
                  <a:gd name="T71" fmla="*/ 1 h 602"/>
                  <a:gd name="T72" fmla="*/ 1 w 510"/>
                  <a:gd name="T73" fmla="*/ 1 h 602"/>
                  <a:gd name="T74" fmla="*/ 1 w 510"/>
                  <a:gd name="T75" fmla="*/ 1 h 602"/>
                  <a:gd name="T76" fmla="*/ 1 w 510"/>
                  <a:gd name="T77" fmla="*/ 2 h 602"/>
                  <a:gd name="T78" fmla="*/ 1 w 510"/>
                  <a:gd name="T79" fmla="*/ 2 h 602"/>
                  <a:gd name="T80" fmla="*/ 1 w 510"/>
                  <a:gd name="T81" fmla="*/ 1 h 602"/>
                  <a:gd name="T82" fmla="*/ 1 w 510"/>
                  <a:gd name="T83" fmla="*/ 1 h 602"/>
                  <a:gd name="T84" fmla="*/ 1 w 510"/>
                  <a:gd name="T85" fmla="*/ 1 h 602"/>
                  <a:gd name="T86" fmla="*/ 1 w 510"/>
                  <a:gd name="T87" fmla="*/ 1 h 602"/>
                  <a:gd name="T88" fmla="*/ 1 w 510"/>
                  <a:gd name="T89" fmla="*/ 1 h 602"/>
                  <a:gd name="T90" fmla="*/ 1 w 510"/>
                  <a:gd name="T91" fmla="*/ 1 h 602"/>
                  <a:gd name="T92" fmla="*/ 1 w 510"/>
                  <a:gd name="T93" fmla="*/ 1 h 602"/>
                  <a:gd name="T94" fmla="*/ 1 w 510"/>
                  <a:gd name="T95" fmla="*/ 1 h 602"/>
                  <a:gd name="T96" fmla="*/ 1 w 510"/>
                  <a:gd name="T97" fmla="*/ 1 h 602"/>
                  <a:gd name="T98" fmla="*/ 1 w 510"/>
                  <a:gd name="T99" fmla="*/ 1 h 602"/>
                  <a:gd name="T100" fmla="*/ 1 w 510"/>
                  <a:gd name="T101" fmla="*/ 1 h 602"/>
                  <a:gd name="T102" fmla="*/ 1 w 510"/>
                  <a:gd name="T103" fmla="*/ 2 h 602"/>
                  <a:gd name="T104" fmla="*/ 1 w 510"/>
                  <a:gd name="T105" fmla="*/ 2 h 602"/>
                  <a:gd name="T106" fmla="*/ 1 w 510"/>
                  <a:gd name="T107" fmla="*/ 2 h 602"/>
                  <a:gd name="T108" fmla="*/ 1 w 510"/>
                  <a:gd name="T109" fmla="*/ 2 h 602"/>
                  <a:gd name="T110" fmla="*/ 1 w 510"/>
                  <a:gd name="T111" fmla="*/ 2 h 602"/>
                  <a:gd name="T112" fmla="*/ 1 w 510"/>
                  <a:gd name="T113" fmla="*/ 1 h 60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510" h="602">
                    <a:moveTo>
                      <a:pt x="12" y="42"/>
                    </a:moveTo>
                    <a:lnTo>
                      <a:pt x="8" y="40"/>
                    </a:lnTo>
                    <a:lnTo>
                      <a:pt x="5" y="37"/>
                    </a:lnTo>
                    <a:lnTo>
                      <a:pt x="3" y="34"/>
                    </a:lnTo>
                    <a:lnTo>
                      <a:pt x="0" y="31"/>
                    </a:lnTo>
                    <a:lnTo>
                      <a:pt x="0" y="28"/>
                    </a:lnTo>
                    <a:lnTo>
                      <a:pt x="0" y="22"/>
                    </a:lnTo>
                    <a:lnTo>
                      <a:pt x="3" y="17"/>
                    </a:lnTo>
                    <a:lnTo>
                      <a:pt x="7" y="11"/>
                    </a:lnTo>
                    <a:lnTo>
                      <a:pt x="11" y="6"/>
                    </a:lnTo>
                    <a:lnTo>
                      <a:pt x="16" y="2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7" y="1"/>
                    </a:lnTo>
                    <a:lnTo>
                      <a:pt x="30" y="2"/>
                    </a:lnTo>
                    <a:lnTo>
                      <a:pt x="34" y="4"/>
                    </a:lnTo>
                    <a:lnTo>
                      <a:pt x="37" y="7"/>
                    </a:lnTo>
                    <a:lnTo>
                      <a:pt x="12" y="42"/>
                    </a:lnTo>
                    <a:close/>
                    <a:moveTo>
                      <a:pt x="37" y="7"/>
                    </a:moveTo>
                    <a:lnTo>
                      <a:pt x="48" y="14"/>
                    </a:lnTo>
                    <a:lnTo>
                      <a:pt x="76" y="37"/>
                    </a:lnTo>
                    <a:lnTo>
                      <a:pt x="96" y="53"/>
                    </a:lnTo>
                    <a:lnTo>
                      <a:pt x="117" y="72"/>
                    </a:lnTo>
                    <a:lnTo>
                      <a:pt x="140" y="92"/>
                    </a:lnTo>
                    <a:lnTo>
                      <a:pt x="164" y="116"/>
                    </a:lnTo>
                    <a:lnTo>
                      <a:pt x="189" y="141"/>
                    </a:lnTo>
                    <a:lnTo>
                      <a:pt x="213" y="168"/>
                    </a:lnTo>
                    <a:lnTo>
                      <a:pt x="237" y="196"/>
                    </a:lnTo>
                    <a:lnTo>
                      <a:pt x="259" y="225"/>
                    </a:lnTo>
                    <a:lnTo>
                      <a:pt x="270" y="240"/>
                    </a:lnTo>
                    <a:lnTo>
                      <a:pt x="279" y="256"/>
                    </a:lnTo>
                    <a:lnTo>
                      <a:pt x="287" y="271"/>
                    </a:lnTo>
                    <a:lnTo>
                      <a:pt x="295" y="286"/>
                    </a:lnTo>
                    <a:lnTo>
                      <a:pt x="302" y="302"/>
                    </a:lnTo>
                    <a:lnTo>
                      <a:pt x="309" y="318"/>
                    </a:lnTo>
                    <a:lnTo>
                      <a:pt x="314" y="334"/>
                    </a:lnTo>
                    <a:lnTo>
                      <a:pt x="318" y="349"/>
                    </a:lnTo>
                    <a:lnTo>
                      <a:pt x="275" y="358"/>
                    </a:lnTo>
                    <a:lnTo>
                      <a:pt x="272" y="344"/>
                    </a:lnTo>
                    <a:lnTo>
                      <a:pt x="267" y="329"/>
                    </a:lnTo>
                    <a:lnTo>
                      <a:pt x="260" y="316"/>
                    </a:lnTo>
                    <a:lnTo>
                      <a:pt x="254" y="302"/>
                    </a:lnTo>
                    <a:lnTo>
                      <a:pt x="247" y="287"/>
                    </a:lnTo>
                    <a:lnTo>
                      <a:pt x="239" y="273"/>
                    </a:lnTo>
                    <a:lnTo>
                      <a:pt x="230" y="260"/>
                    </a:lnTo>
                    <a:lnTo>
                      <a:pt x="221" y="246"/>
                    </a:lnTo>
                    <a:lnTo>
                      <a:pt x="200" y="219"/>
                    </a:lnTo>
                    <a:lnTo>
                      <a:pt x="178" y="192"/>
                    </a:lnTo>
                    <a:lnTo>
                      <a:pt x="155" y="168"/>
                    </a:lnTo>
                    <a:lnTo>
                      <a:pt x="131" y="144"/>
                    </a:lnTo>
                    <a:lnTo>
                      <a:pt x="109" y="123"/>
                    </a:lnTo>
                    <a:lnTo>
                      <a:pt x="86" y="103"/>
                    </a:lnTo>
                    <a:lnTo>
                      <a:pt x="66" y="86"/>
                    </a:lnTo>
                    <a:lnTo>
                      <a:pt x="49" y="71"/>
                    </a:lnTo>
                    <a:lnTo>
                      <a:pt x="22" y="50"/>
                    </a:lnTo>
                    <a:lnTo>
                      <a:pt x="12" y="42"/>
                    </a:lnTo>
                    <a:lnTo>
                      <a:pt x="37" y="7"/>
                    </a:lnTo>
                    <a:close/>
                    <a:moveTo>
                      <a:pt x="318" y="349"/>
                    </a:moveTo>
                    <a:lnTo>
                      <a:pt x="321" y="362"/>
                    </a:lnTo>
                    <a:lnTo>
                      <a:pt x="325" y="375"/>
                    </a:lnTo>
                    <a:lnTo>
                      <a:pt x="329" y="388"/>
                    </a:lnTo>
                    <a:lnTo>
                      <a:pt x="334" y="400"/>
                    </a:lnTo>
                    <a:lnTo>
                      <a:pt x="339" y="411"/>
                    </a:lnTo>
                    <a:lnTo>
                      <a:pt x="345" y="423"/>
                    </a:lnTo>
                    <a:lnTo>
                      <a:pt x="352" y="433"/>
                    </a:lnTo>
                    <a:lnTo>
                      <a:pt x="359" y="443"/>
                    </a:lnTo>
                    <a:lnTo>
                      <a:pt x="373" y="462"/>
                    </a:lnTo>
                    <a:lnTo>
                      <a:pt x="387" y="479"/>
                    </a:lnTo>
                    <a:lnTo>
                      <a:pt x="403" y="494"/>
                    </a:lnTo>
                    <a:lnTo>
                      <a:pt x="418" y="509"/>
                    </a:lnTo>
                    <a:lnTo>
                      <a:pt x="433" y="520"/>
                    </a:lnTo>
                    <a:lnTo>
                      <a:pt x="448" y="530"/>
                    </a:lnTo>
                    <a:lnTo>
                      <a:pt x="460" y="538"/>
                    </a:lnTo>
                    <a:lnTo>
                      <a:pt x="472" y="545"/>
                    </a:lnTo>
                    <a:lnTo>
                      <a:pt x="490" y="555"/>
                    </a:lnTo>
                    <a:lnTo>
                      <a:pt x="496" y="558"/>
                    </a:lnTo>
                    <a:lnTo>
                      <a:pt x="479" y="598"/>
                    </a:lnTo>
                    <a:lnTo>
                      <a:pt x="471" y="594"/>
                    </a:lnTo>
                    <a:lnTo>
                      <a:pt x="451" y="584"/>
                    </a:lnTo>
                    <a:lnTo>
                      <a:pt x="439" y="576"/>
                    </a:lnTo>
                    <a:lnTo>
                      <a:pt x="423" y="566"/>
                    </a:lnTo>
                    <a:lnTo>
                      <a:pt x="407" y="555"/>
                    </a:lnTo>
                    <a:lnTo>
                      <a:pt x="389" y="541"/>
                    </a:lnTo>
                    <a:lnTo>
                      <a:pt x="372" y="526"/>
                    </a:lnTo>
                    <a:lnTo>
                      <a:pt x="355" y="508"/>
                    </a:lnTo>
                    <a:lnTo>
                      <a:pt x="337" y="488"/>
                    </a:lnTo>
                    <a:lnTo>
                      <a:pt x="322" y="467"/>
                    </a:lnTo>
                    <a:lnTo>
                      <a:pt x="314" y="455"/>
                    </a:lnTo>
                    <a:lnTo>
                      <a:pt x="307" y="443"/>
                    </a:lnTo>
                    <a:lnTo>
                      <a:pt x="300" y="430"/>
                    </a:lnTo>
                    <a:lnTo>
                      <a:pt x="294" y="416"/>
                    </a:lnTo>
                    <a:lnTo>
                      <a:pt x="288" y="403"/>
                    </a:lnTo>
                    <a:lnTo>
                      <a:pt x="283" y="389"/>
                    </a:lnTo>
                    <a:lnTo>
                      <a:pt x="279" y="373"/>
                    </a:lnTo>
                    <a:lnTo>
                      <a:pt x="275" y="358"/>
                    </a:lnTo>
                    <a:lnTo>
                      <a:pt x="318" y="349"/>
                    </a:lnTo>
                    <a:close/>
                    <a:moveTo>
                      <a:pt x="496" y="558"/>
                    </a:moveTo>
                    <a:lnTo>
                      <a:pt x="500" y="560"/>
                    </a:lnTo>
                    <a:lnTo>
                      <a:pt x="503" y="561"/>
                    </a:lnTo>
                    <a:lnTo>
                      <a:pt x="506" y="564"/>
                    </a:lnTo>
                    <a:lnTo>
                      <a:pt x="508" y="566"/>
                    </a:lnTo>
                    <a:lnTo>
                      <a:pt x="510" y="570"/>
                    </a:lnTo>
                    <a:lnTo>
                      <a:pt x="510" y="574"/>
                    </a:lnTo>
                    <a:lnTo>
                      <a:pt x="509" y="580"/>
                    </a:lnTo>
                    <a:lnTo>
                      <a:pt x="507" y="586"/>
                    </a:lnTo>
                    <a:lnTo>
                      <a:pt x="504" y="592"/>
                    </a:lnTo>
                    <a:lnTo>
                      <a:pt x="500" y="598"/>
                    </a:lnTo>
                    <a:lnTo>
                      <a:pt x="497" y="600"/>
                    </a:lnTo>
                    <a:lnTo>
                      <a:pt x="493" y="602"/>
                    </a:lnTo>
                    <a:lnTo>
                      <a:pt x="490" y="602"/>
                    </a:lnTo>
                    <a:lnTo>
                      <a:pt x="486" y="601"/>
                    </a:lnTo>
                    <a:lnTo>
                      <a:pt x="483" y="600"/>
                    </a:lnTo>
                    <a:lnTo>
                      <a:pt x="479" y="598"/>
                    </a:lnTo>
                    <a:lnTo>
                      <a:pt x="496" y="558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90" name="Freeform 887">
                <a:extLst>
                  <a:ext uri="{FF2B5EF4-FFF2-40B4-BE49-F238E27FC236}">
                    <a16:creationId xmlns:a16="http://schemas.microsoft.com/office/drawing/2014/main" id="{4CE9C34B-CA14-49D8-B67C-0EAD8EF7EF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36" y="1706"/>
                <a:ext cx="7" cy="20"/>
              </a:xfrm>
              <a:custGeom>
                <a:avLst/>
                <a:gdLst>
                  <a:gd name="T0" fmla="*/ 0 w 144"/>
                  <a:gd name="T1" fmla="*/ 0 h 376"/>
                  <a:gd name="T2" fmla="*/ 0 w 144"/>
                  <a:gd name="T3" fmla="*/ 0 h 376"/>
                  <a:gd name="T4" fmla="*/ 0 w 144"/>
                  <a:gd name="T5" fmla="*/ 0 h 376"/>
                  <a:gd name="T6" fmla="*/ 0 w 144"/>
                  <a:gd name="T7" fmla="*/ 0 h 376"/>
                  <a:gd name="T8" fmla="*/ 0 w 144"/>
                  <a:gd name="T9" fmla="*/ 0 h 376"/>
                  <a:gd name="T10" fmla="*/ 0 w 144"/>
                  <a:gd name="T11" fmla="*/ 0 h 376"/>
                  <a:gd name="T12" fmla="*/ 0 w 144"/>
                  <a:gd name="T13" fmla="*/ 0 h 376"/>
                  <a:gd name="T14" fmla="*/ 0 w 144"/>
                  <a:gd name="T15" fmla="*/ 0 h 376"/>
                  <a:gd name="T16" fmla="*/ 0 w 144"/>
                  <a:gd name="T17" fmla="*/ 0 h 376"/>
                  <a:gd name="T18" fmla="*/ 0 w 144"/>
                  <a:gd name="T19" fmla="*/ 0 h 376"/>
                  <a:gd name="T20" fmla="*/ 0 w 144"/>
                  <a:gd name="T21" fmla="*/ 0 h 376"/>
                  <a:gd name="T22" fmla="*/ 0 w 144"/>
                  <a:gd name="T23" fmla="*/ 0 h 376"/>
                  <a:gd name="T24" fmla="*/ 0 w 144"/>
                  <a:gd name="T25" fmla="*/ 0 h 376"/>
                  <a:gd name="T26" fmla="*/ 0 w 144"/>
                  <a:gd name="T27" fmla="*/ 0 h 376"/>
                  <a:gd name="T28" fmla="*/ 0 w 144"/>
                  <a:gd name="T29" fmla="*/ 0 h 376"/>
                  <a:gd name="T30" fmla="*/ 0 w 144"/>
                  <a:gd name="T31" fmla="*/ 0 h 376"/>
                  <a:gd name="T32" fmla="*/ 0 w 144"/>
                  <a:gd name="T33" fmla="*/ 0 h 376"/>
                  <a:gd name="T34" fmla="*/ 0 w 144"/>
                  <a:gd name="T35" fmla="*/ 0 h 376"/>
                  <a:gd name="T36" fmla="*/ 0 w 144"/>
                  <a:gd name="T37" fmla="*/ 0 h 376"/>
                  <a:gd name="T38" fmla="*/ 0 w 144"/>
                  <a:gd name="T39" fmla="*/ 0 h 376"/>
                  <a:gd name="T40" fmla="*/ 0 w 144"/>
                  <a:gd name="T41" fmla="*/ 0 h 376"/>
                  <a:gd name="T42" fmla="*/ 0 w 144"/>
                  <a:gd name="T43" fmla="*/ 0 h 376"/>
                  <a:gd name="T44" fmla="*/ 0 w 144"/>
                  <a:gd name="T45" fmla="*/ 0 h 376"/>
                  <a:gd name="T46" fmla="*/ 0 w 144"/>
                  <a:gd name="T47" fmla="*/ 0 h 376"/>
                  <a:gd name="T48" fmla="*/ 0 w 144"/>
                  <a:gd name="T49" fmla="*/ 1 h 376"/>
                  <a:gd name="T50" fmla="*/ 0 w 144"/>
                  <a:gd name="T51" fmla="*/ 1 h 376"/>
                  <a:gd name="T52" fmla="*/ 0 w 144"/>
                  <a:gd name="T53" fmla="*/ 1 h 376"/>
                  <a:gd name="T54" fmla="*/ 0 w 144"/>
                  <a:gd name="T55" fmla="*/ 1 h 376"/>
                  <a:gd name="T56" fmla="*/ 0 w 144"/>
                  <a:gd name="T57" fmla="*/ 1 h 376"/>
                  <a:gd name="T58" fmla="*/ 0 w 144"/>
                  <a:gd name="T59" fmla="*/ 1 h 376"/>
                  <a:gd name="T60" fmla="*/ 0 w 144"/>
                  <a:gd name="T61" fmla="*/ 1 h 376"/>
                  <a:gd name="T62" fmla="*/ 0 w 144"/>
                  <a:gd name="T63" fmla="*/ 1 h 376"/>
                  <a:gd name="T64" fmla="*/ 0 w 144"/>
                  <a:gd name="T65" fmla="*/ 1 h 376"/>
                  <a:gd name="T66" fmla="*/ 0 w 144"/>
                  <a:gd name="T67" fmla="*/ 1 h 376"/>
                  <a:gd name="T68" fmla="*/ 0 w 144"/>
                  <a:gd name="T69" fmla="*/ 1 h 376"/>
                  <a:gd name="T70" fmla="*/ 0 w 144"/>
                  <a:gd name="T71" fmla="*/ 1 h 376"/>
                  <a:gd name="T72" fmla="*/ 0 w 144"/>
                  <a:gd name="T73" fmla="*/ 1 h 376"/>
                  <a:gd name="T74" fmla="*/ 0 w 144"/>
                  <a:gd name="T75" fmla="*/ 1 h 376"/>
                  <a:gd name="T76" fmla="*/ 0 w 144"/>
                  <a:gd name="T77" fmla="*/ 0 h 376"/>
                  <a:gd name="T78" fmla="*/ 0 w 144"/>
                  <a:gd name="T79" fmla="*/ 0 h 376"/>
                  <a:gd name="T80" fmla="*/ 0 w 144"/>
                  <a:gd name="T81" fmla="*/ 0 h 376"/>
                  <a:gd name="T82" fmla="*/ 0 w 144"/>
                  <a:gd name="T83" fmla="*/ 0 h 376"/>
                  <a:gd name="T84" fmla="*/ 0 w 144"/>
                  <a:gd name="T85" fmla="*/ 0 h 376"/>
                  <a:gd name="T86" fmla="*/ 0 w 144"/>
                  <a:gd name="T87" fmla="*/ 0 h 376"/>
                  <a:gd name="T88" fmla="*/ 0 w 144"/>
                  <a:gd name="T89" fmla="*/ 0 h 376"/>
                  <a:gd name="T90" fmla="*/ 0 w 144"/>
                  <a:gd name="T91" fmla="*/ 1 h 376"/>
                  <a:gd name="T92" fmla="*/ 0 w 144"/>
                  <a:gd name="T93" fmla="*/ 1 h 376"/>
                  <a:gd name="T94" fmla="*/ 0 w 144"/>
                  <a:gd name="T95" fmla="*/ 1 h 376"/>
                  <a:gd name="T96" fmla="*/ 0 w 144"/>
                  <a:gd name="T97" fmla="*/ 1 h 376"/>
                  <a:gd name="T98" fmla="*/ 0 w 144"/>
                  <a:gd name="T99" fmla="*/ 1 h 376"/>
                  <a:gd name="T100" fmla="*/ 0 w 144"/>
                  <a:gd name="T101" fmla="*/ 1 h 376"/>
                  <a:gd name="T102" fmla="*/ 0 w 144"/>
                  <a:gd name="T103" fmla="*/ 1 h 376"/>
                  <a:gd name="T104" fmla="*/ 0 w 144"/>
                  <a:gd name="T105" fmla="*/ 1 h 376"/>
                  <a:gd name="T106" fmla="*/ 0 w 144"/>
                  <a:gd name="T107" fmla="*/ 1 h 376"/>
                  <a:gd name="T108" fmla="*/ 0 w 144"/>
                  <a:gd name="T109" fmla="*/ 1 h 376"/>
                  <a:gd name="T110" fmla="*/ 0 w 144"/>
                  <a:gd name="T111" fmla="*/ 1 h 376"/>
                  <a:gd name="T112" fmla="*/ 0 w 144"/>
                  <a:gd name="T113" fmla="*/ 1 h 376"/>
                  <a:gd name="T114" fmla="*/ 0 w 144"/>
                  <a:gd name="T115" fmla="*/ 1 h 376"/>
                  <a:gd name="T116" fmla="*/ 0 w 144"/>
                  <a:gd name="T117" fmla="*/ 1 h 376"/>
                  <a:gd name="T118" fmla="*/ 0 w 144"/>
                  <a:gd name="T119" fmla="*/ 1 h 376"/>
                  <a:gd name="T120" fmla="*/ 0 w 144"/>
                  <a:gd name="T121" fmla="*/ 1 h 376"/>
                  <a:gd name="T122" fmla="*/ 0 w 144"/>
                  <a:gd name="T123" fmla="*/ 1 h 376"/>
                  <a:gd name="T124" fmla="*/ 0 w 144"/>
                  <a:gd name="T125" fmla="*/ 1 h 37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44" h="376">
                    <a:moveTo>
                      <a:pt x="100" y="20"/>
                    </a:moveTo>
                    <a:lnTo>
                      <a:pt x="100" y="17"/>
                    </a:lnTo>
                    <a:lnTo>
                      <a:pt x="101" y="13"/>
                    </a:lnTo>
                    <a:lnTo>
                      <a:pt x="102" y="9"/>
                    </a:lnTo>
                    <a:lnTo>
                      <a:pt x="104" y="6"/>
                    </a:lnTo>
                    <a:lnTo>
                      <a:pt x="107" y="3"/>
                    </a:lnTo>
                    <a:lnTo>
                      <a:pt x="112" y="1"/>
                    </a:lnTo>
                    <a:lnTo>
                      <a:pt x="118" y="0"/>
                    </a:lnTo>
                    <a:lnTo>
                      <a:pt x="125" y="1"/>
                    </a:lnTo>
                    <a:lnTo>
                      <a:pt x="132" y="2"/>
                    </a:lnTo>
                    <a:lnTo>
                      <a:pt x="137" y="5"/>
                    </a:lnTo>
                    <a:lnTo>
                      <a:pt x="140" y="8"/>
                    </a:lnTo>
                    <a:lnTo>
                      <a:pt x="143" y="11"/>
                    </a:lnTo>
                    <a:lnTo>
                      <a:pt x="144" y="14"/>
                    </a:lnTo>
                    <a:lnTo>
                      <a:pt x="144" y="18"/>
                    </a:lnTo>
                    <a:lnTo>
                      <a:pt x="144" y="22"/>
                    </a:lnTo>
                    <a:lnTo>
                      <a:pt x="143" y="26"/>
                    </a:lnTo>
                    <a:lnTo>
                      <a:pt x="100" y="20"/>
                    </a:lnTo>
                    <a:close/>
                    <a:moveTo>
                      <a:pt x="143" y="26"/>
                    </a:moveTo>
                    <a:lnTo>
                      <a:pt x="142" y="35"/>
                    </a:lnTo>
                    <a:lnTo>
                      <a:pt x="139" y="61"/>
                    </a:lnTo>
                    <a:lnTo>
                      <a:pt x="132" y="99"/>
                    </a:lnTo>
                    <a:lnTo>
                      <a:pt x="122" y="147"/>
                    </a:lnTo>
                    <a:lnTo>
                      <a:pt x="116" y="173"/>
                    </a:lnTo>
                    <a:lnTo>
                      <a:pt x="109" y="200"/>
                    </a:lnTo>
                    <a:lnTo>
                      <a:pt x="100" y="229"/>
                    </a:lnTo>
                    <a:lnTo>
                      <a:pt x="91" y="256"/>
                    </a:lnTo>
                    <a:lnTo>
                      <a:pt x="81" y="285"/>
                    </a:lnTo>
                    <a:lnTo>
                      <a:pt x="70" y="311"/>
                    </a:lnTo>
                    <a:lnTo>
                      <a:pt x="56" y="338"/>
                    </a:lnTo>
                    <a:lnTo>
                      <a:pt x="43" y="364"/>
                    </a:lnTo>
                    <a:lnTo>
                      <a:pt x="5" y="341"/>
                    </a:lnTo>
                    <a:lnTo>
                      <a:pt x="18" y="318"/>
                    </a:lnTo>
                    <a:lnTo>
                      <a:pt x="30" y="293"/>
                    </a:lnTo>
                    <a:lnTo>
                      <a:pt x="41" y="266"/>
                    </a:lnTo>
                    <a:lnTo>
                      <a:pt x="50" y="240"/>
                    </a:lnTo>
                    <a:lnTo>
                      <a:pt x="59" y="213"/>
                    </a:lnTo>
                    <a:lnTo>
                      <a:pt x="67" y="187"/>
                    </a:lnTo>
                    <a:lnTo>
                      <a:pt x="74" y="161"/>
                    </a:lnTo>
                    <a:lnTo>
                      <a:pt x="80" y="135"/>
                    </a:lnTo>
                    <a:lnTo>
                      <a:pt x="89" y="90"/>
                    </a:lnTo>
                    <a:lnTo>
                      <a:pt x="95" y="54"/>
                    </a:lnTo>
                    <a:lnTo>
                      <a:pt x="99" y="29"/>
                    </a:lnTo>
                    <a:lnTo>
                      <a:pt x="100" y="20"/>
                    </a:lnTo>
                    <a:lnTo>
                      <a:pt x="143" y="26"/>
                    </a:lnTo>
                    <a:close/>
                    <a:moveTo>
                      <a:pt x="43" y="364"/>
                    </a:moveTo>
                    <a:lnTo>
                      <a:pt x="41" y="367"/>
                    </a:lnTo>
                    <a:lnTo>
                      <a:pt x="39" y="370"/>
                    </a:lnTo>
                    <a:lnTo>
                      <a:pt x="36" y="373"/>
                    </a:lnTo>
                    <a:lnTo>
                      <a:pt x="33" y="375"/>
                    </a:lnTo>
                    <a:lnTo>
                      <a:pt x="30" y="376"/>
                    </a:lnTo>
                    <a:lnTo>
                      <a:pt x="25" y="376"/>
                    </a:lnTo>
                    <a:lnTo>
                      <a:pt x="19" y="374"/>
                    </a:lnTo>
                    <a:lnTo>
                      <a:pt x="13" y="371"/>
                    </a:lnTo>
                    <a:lnTo>
                      <a:pt x="7" y="367"/>
                    </a:lnTo>
                    <a:lnTo>
                      <a:pt x="3" y="363"/>
                    </a:lnTo>
                    <a:lnTo>
                      <a:pt x="1" y="359"/>
                    </a:lnTo>
                    <a:lnTo>
                      <a:pt x="0" y="355"/>
                    </a:lnTo>
                    <a:lnTo>
                      <a:pt x="0" y="351"/>
                    </a:lnTo>
                    <a:lnTo>
                      <a:pt x="2" y="348"/>
                    </a:lnTo>
                    <a:lnTo>
                      <a:pt x="3" y="344"/>
                    </a:lnTo>
                    <a:lnTo>
                      <a:pt x="5" y="341"/>
                    </a:lnTo>
                    <a:lnTo>
                      <a:pt x="43" y="364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91" name="Freeform 888">
                <a:extLst>
                  <a:ext uri="{FF2B5EF4-FFF2-40B4-BE49-F238E27FC236}">
                    <a16:creationId xmlns:a16="http://schemas.microsoft.com/office/drawing/2014/main" id="{41F62EA1-BB3C-4A9C-967F-12120207E80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32" y="1699"/>
                <a:ext cx="34" cy="43"/>
              </a:xfrm>
              <a:custGeom>
                <a:avLst/>
                <a:gdLst>
                  <a:gd name="T0" fmla="*/ 0 w 650"/>
                  <a:gd name="T1" fmla="*/ 0 h 816"/>
                  <a:gd name="T2" fmla="*/ 0 w 650"/>
                  <a:gd name="T3" fmla="*/ 0 h 816"/>
                  <a:gd name="T4" fmla="*/ 0 w 650"/>
                  <a:gd name="T5" fmla="*/ 0 h 816"/>
                  <a:gd name="T6" fmla="*/ 0 w 650"/>
                  <a:gd name="T7" fmla="*/ 0 h 816"/>
                  <a:gd name="T8" fmla="*/ 0 w 650"/>
                  <a:gd name="T9" fmla="*/ 0 h 816"/>
                  <a:gd name="T10" fmla="*/ 0 w 650"/>
                  <a:gd name="T11" fmla="*/ 0 h 816"/>
                  <a:gd name="T12" fmla="*/ 0 w 650"/>
                  <a:gd name="T13" fmla="*/ 0 h 816"/>
                  <a:gd name="T14" fmla="*/ 0 w 650"/>
                  <a:gd name="T15" fmla="*/ 0 h 816"/>
                  <a:gd name="T16" fmla="*/ 1 w 650"/>
                  <a:gd name="T17" fmla="*/ 0 h 816"/>
                  <a:gd name="T18" fmla="*/ 1 w 650"/>
                  <a:gd name="T19" fmla="*/ 1 h 816"/>
                  <a:gd name="T20" fmla="*/ 1 w 650"/>
                  <a:gd name="T21" fmla="*/ 1 h 816"/>
                  <a:gd name="T22" fmla="*/ 1 w 650"/>
                  <a:gd name="T23" fmla="*/ 1 h 816"/>
                  <a:gd name="T24" fmla="*/ 1 w 650"/>
                  <a:gd name="T25" fmla="*/ 1 h 816"/>
                  <a:gd name="T26" fmla="*/ 1 w 650"/>
                  <a:gd name="T27" fmla="*/ 1 h 816"/>
                  <a:gd name="T28" fmla="*/ 1 w 650"/>
                  <a:gd name="T29" fmla="*/ 1 h 816"/>
                  <a:gd name="T30" fmla="*/ 1 w 650"/>
                  <a:gd name="T31" fmla="*/ 1 h 816"/>
                  <a:gd name="T32" fmla="*/ 1 w 650"/>
                  <a:gd name="T33" fmla="*/ 1 h 816"/>
                  <a:gd name="T34" fmla="*/ 1 w 650"/>
                  <a:gd name="T35" fmla="*/ 0 h 816"/>
                  <a:gd name="T36" fmla="*/ 0 w 650"/>
                  <a:gd name="T37" fmla="*/ 0 h 816"/>
                  <a:gd name="T38" fmla="*/ 0 w 650"/>
                  <a:gd name="T39" fmla="*/ 0 h 816"/>
                  <a:gd name="T40" fmla="*/ 1 w 650"/>
                  <a:gd name="T41" fmla="*/ 1 h 816"/>
                  <a:gd name="T42" fmla="*/ 1 w 650"/>
                  <a:gd name="T43" fmla="*/ 1 h 816"/>
                  <a:gd name="T44" fmla="*/ 1 w 650"/>
                  <a:gd name="T45" fmla="*/ 1 h 816"/>
                  <a:gd name="T46" fmla="*/ 1 w 650"/>
                  <a:gd name="T47" fmla="*/ 1 h 816"/>
                  <a:gd name="T48" fmla="*/ 1 w 650"/>
                  <a:gd name="T49" fmla="*/ 1 h 816"/>
                  <a:gd name="T50" fmla="*/ 1 w 650"/>
                  <a:gd name="T51" fmla="*/ 2 h 816"/>
                  <a:gd name="T52" fmla="*/ 1 w 650"/>
                  <a:gd name="T53" fmla="*/ 2 h 816"/>
                  <a:gd name="T54" fmla="*/ 2 w 650"/>
                  <a:gd name="T55" fmla="*/ 2 h 816"/>
                  <a:gd name="T56" fmla="*/ 2 w 650"/>
                  <a:gd name="T57" fmla="*/ 2 h 816"/>
                  <a:gd name="T58" fmla="*/ 2 w 650"/>
                  <a:gd name="T59" fmla="*/ 2 h 816"/>
                  <a:gd name="T60" fmla="*/ 2 w 650"/>
                  <a:gd name="T61" fmla="*/ 2 h 816"/>
                  <a:gd name="T62" fmla="*/ 2 w 650"/>
                  <a:gd name="T63" fmla="*/ 2 h 816"/>
                  <a:gd name="T64" fmla="*/ 2 w 650"/>
                  <a:gd name="T65" fmla="*/ 2 h 816"/>
                  <a:gd name="T66" fmla="*/ 1 w 650"/>
                  <a:gd name="T67" fmla="*/ 2 h 816"/>
                  <a:gd name="T68" fmla="*/ 1 w 650"/>
                  <a:gd name="T69" fmla="*/ 2 h 816"/>
                  <a:gd name="T70" fmla="*/ 1 w 650"/>
                  <a:gd name="T71" fmla="*/ 2 h 816"/>
                  <a:gd name="T72" fmla="*/ 1 w 650"/>
                  <a:gd name="T73" fmla="*/ 1 h 816"/>
                  <a:gd name="T74" fmla="*/ 1 w 650"/>
                  <a:gd name="T75" fmla="*/ 1 h 816"/>
                  <a:gd name="T76" fmla="*/ 2 w 650"/>
                  <a:gd name="T77" fmla="*/ 2 h 816"/>
                  <a:gd name="T78" fmla="*/ 2 w 650"/>
                  <a:gd name="T79" fmla="*/ 2 h 816"/>
                  <a:gd name="T80" fmla="*/ 2 w 650"/>
                  <a:gd name="T81" fmla="*/ 2 h 816"/>
                  <a:gd name="T82" fmla="*/ 2 w 650"/>
                  <a:gd name="T83" fmla="*/ 2 h 816"/>
                  <a:gd name="T84" fmla="*/ 2 w 650"/>
                  <a:gd name="T85" fmla="*/ 2 h 816"/>
                  <a:gd name="T86" fmla="*/ 2 w 650"/>
                  <a:gd name="T87" fmla="*/ 2 h 81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650" h="816">
                    <a:moveTo>
                      <a:pt x="14" y="44"/>
                    </a:moveTo>
                    <a:lnTo>
                      <a:pt x="11" y="42"/>
                    </a:lnTo>
                    <a:lnTo>
                      <a:pt x="7" y="40"/>
                    </a:lnTo>
                    <a:lnTo>
                      <a:pt x="4" y="38"/>
                    </a:lnTo>
                    <a:lnTo>
                      <a:pt x="2" y="35"/>
                    </a:lnTo>
                    <a:lnTo>
                      <a:pt x="0" y="32"/>
                    </a:lnTo>
                    <a:lnTo>
                      <a:pt x="0" y="28"/>
                    </a:lnTo>
                    <a:lnTo>
                      <a:pt x="1" y="22"/>
                    </a:lnTo>
                    <a:lnTo>
                      <a:pt x="3" y="16"/>
                    </a:lnTo>
                    <a:lnTo>
                      <a:pt x="7" y="8"/>
                    </a:lnTo>
                    <a:lnTo>
                      <a:pt x="10" y="4"/>
                    </a:lnTo>
                    <a:lnTo>
                      <a:pt x="14" y="2"/>
                    </a:lnTo>
                    <a:lnTo>
                      <a:pt x="17" y="0"/>
                    </a:lnTo>
                    <a:lnTo>
                      <a:pt x="21" y="0"/>
                    </a:lnTo>
                    <a:lnTo>
                      <a:pt x="24" y="1"/>
                    </a:lnTo>
                    <a:lnTo>
                      <a:pt x="28" y="2"/>
                    </a:lnTo>
                    <a:lnTo>
                      <a:pt x="32" y="4"/>
                    </a:lnTo>
                    <a:lnTo>
                      <a:pt x="14" y="44"/>
                    </a:lnTo>
                    <a:close/>
                    <a:moveTo>
                      <a:pt x="32" y="4"/>
                    </a:moveTo>
                    <a:lnTo>
                      <a:pt x="47" y="11"/>
                    </a:lnTo>
                    <a:lnTo>
                      <a:pt x="87" y="31"/>
                    </a:lnTo>
                    <a:lnTo>
                      <a:pt x="113" y="46"/>
                    </a:lnTo>
                    <a:lnTo>
                      <a:pt x="143" y="63"/>
                    </a:lnTo>
                    <a:lnTo>
                      <a:pt x="176" y="83"/>
                    </a:lnTo>
                    <a:lnTo>
                      <a:pt x="209" y="106"/>
                    </a:lnTo>
                    <a:lnTo>
                      <a:pt x="244" y="130"/>
                    </a:lnTo>
                    <a:lnTo>
                      <a:pt x="279" y="157"/>
                    </a:lnTo>
                    <a:lnTo>
                      <a:pt x="295" y="171"/>
                    </a:lnTo>
                    <a:lnTo>
                      <a:pt x="313" y="186"/>
                    </a:lnTo>
                    <a:lnTo>
                      <a:pt x="328" y="202"/>
                    </a:lnTo>
                    <a:lnTo>
                      <a:pt x="344" y="217"/>
                    </a:lnTo>
                    <a:lnTo>
                      <a:pt x="359" y="233"/>
                    </a:lnTo>
                    <a:lnTo>
                      <a:pt x="373" y="250"/>
                    </a:lnTo>
                    <a:lnTo>
                      <a:pt x="386" y="266"/>
                    </a:lnTo>
                    <a:lnTo>
                      <a:pt x="398" y="284"/>
                    </a:lnTo>
                    <a:lnTo>
                      <a:pt x="409" y="301"/>
                    </a:lnTo>
                    <a:lnTo>
                      <a:pt x="418" y="319"/>
                    </a:lnTo>
                    <a:lnTo>
                      <a:pt x="427" y="338"/>
                    </a:lnTo>
                    <a:lnTo>
                      <a:pt x="433" y="356"/>
                    </a:lnTo>
                    <a:lnTo>
                      <a:pt x="391" y="370"/>
                    </a:lnTo>
                    <a:lnTo>
                      <a:pt x="386" y="352"/>
                    </a:lnTo>
                    <a:lnTo>
                      <a:pt x="377" y="336"/>
                    </a:lnTo>
                    <a:lnTo>
                      <a:pt x="369" y="319"/>
                    </a:lnTo>
                    <a:lnTo>
                      <a:pt x="359" y="303"/>
                    </a:lnTo>
                    <a:lnTo>
                      <a:pt x="348" y="288"/>
                    </a:lnTo>
                    <a:lnTo>
                      <a:pt x="335" y="272"/>
                    </a:lnTo>
                    <a:lnTo>
                      <a:pt x="322" y="257"/>
                    </a:lnTo>
                    <a:lnTo>
                      <a:pt x="309" y="242"/>
                    </a:lnTo>
                    <a:lnTo>
                      <a:pt x="293" y="227"/>
                    </a:lnTo>
                    <a:lnTo>
                      <a:pt x="279" y="214"/>
                    </a:lnTo>
                    <a:lnTo>
                      <a:pt x="263" y="200"/>
                    </a:lnTo>
                    <a:lnTo>
                      <a:pt x="247" y="186"/>
                    </a:lnTo>
                    <a:lnTo>
                      <a:pt x="215" y="162"/>
                    </a:lnTo>
                    <a:lnTo>
                      <a:pt x="182" y="139"/>
                    </a:lnTo>
                    <a:lnTo>
                      <a:pt x="149" y="118"/>
                    </a:lnTo>
                    <a:lnTo>
                      <a:pt x="118" y="99"/>
                    </a:lnTo>
                    <a:lnTo>
                      <a:pt x="91" y="83"/>
                    </a:lnTo>
                    <a:lnTo>
                      <a:pt x="65" y="70"/>
                    </a:lnTo>
                    <a:lnTo>
                      <a:pt x="28" y="50"/>
                    </a:lnTo>
                    <a:lnTo>
                      <a:pt x="14" y="44"/>
                    </a:lnTo>
                    <a:lnTo>
                      <a:pt x="32" y="4"/>
                    </a:lnTo>
                    <a:close/>
                    <a:moveTo>
                      <a:pt x="433" y="356"/>
                    </a:moveTo>
                    <a:lnTo>
                      <a:pt x="434" y="357"/>
                    </a:lnTo>
                    <a:lnTo>
                      <a:pt x="433" y="356"/>
                    </a:lnTo>
                    <a:lnTo>
                      <a:pt x="412" y="362"/>
                    </a:lnTo>
                    <a:lnTo>
                      <a:pt x="433" y="356"/>
                    </a:lnTo>
                    <a:close/>
                    <a:moveTo>
                      <a:pt x="433" y="356"/>
                    </a:moveTo>
                    <a:lnTo>
                      <a:pt x="437" y="369"/>
                    </a:lnTo>
                    <a:lnTo>
                      <a:pt x="442" y="387"/>
                    </a:lnTo>
                    <a:lnTo>
                      <a:pt x="400" y="399"/>
                    </a:lnTo>
                    <a:lnTo>
                      <a:pt x="395" y="383"/>
                    </a:lnTo>
                    <a:lnTo>
                      <a:pt x="391" y="370"/>
                    </a:lnTo>
                    <a:lnTo>
                      <a:pt x="433" y="356"/>
                    </a:lnTo>
                    <a:close/>
                    <a:moveTo>
                      <a:pt x="442" y="387"/>
                    </a:moveTo>
                    <a:lnTo>
                      <a:pt x="454" y="432"/>
                    </a:lnTo>
                    <a:lnTo>
                      <a:pt x="471" y="485"/>
                    </a:lnTo>
                    <a:lnTo>
                      <a:pt x="480" y="515"/>
                    </a:lnTo>
                    <a:lnTo>
                      <a:pt x="490" y="545"/>
                    </a:lnTo>
                    <a:lnTo>
                      <a:pt x="501" y="575"/>
                    </a:lnTo>
                    <a:lnTo>
                      <a:pt x="514" y="605"/>
                    </a:lnTo>
                    <a:lnTo>
                      <a:pt x="526" y="635"/>
                    </a:lnTo>
                    <a:lnTo>
                      <a:pt x="539" y="662"/>
                    </a:lnTo>
                    <a:lnTo>
                      <a:pt x="553" y="689"/>
                    </a:lnTo>
                    <a:lnTo>
                      <a:pt x="569" y="712"/>
                    </a:lnTo>
                    <a:lnTo>
                      <a:pt x="576" y="723"/>
                    </a:lnTo>
                    <a:lnTo>
                      <a:pt x="584" y="733"/>
                    </a:lnTo>
                    <a:lnTo>
                      <a:pt x="591" y="742"/>
                    </a:lnTo>
                    <a:lnTo>
                      <a:pt x="599" y="750"/>
                    </a:lnTo>
                    <a:lnTo>
                      <a:pt x="608" y="757"/>
                    </a:lnTo>
                    <a:lnTo>
                      <a:pt x="617" y="763"/>
                    </a:lnTo>
                    <a:lnTo>
                      <a:pt x="625" y="768"/>
                    </a:lnTo>
                    <a:lnTo>
                      <a:pt x="634" y="772"/>
                    </a:lnTo>
                    <a:lnTo>
                      <a:pt x="620" y="813"/>
                    </a:lnTo>
                    <a:lnTo>
                      <a:pt x="609" y="809"/>
                    </a:lnTo>
                    <a:lnTo>
                      <a:pt x="598" y="802"/>
                    </a:lnTo>
                    <a:lnTo>
                      <a:pt x="588" y="796"/>
                    </a:lnTo>
                    <a:lnTo>
                      <a:pt x="578" y="788"/>
                    </a:lnTo>
                    <a:lnTo>
                      <a:pt x="569" y="779"/>
                    </a:lnTo>
                    <a:lnTo>
                      <a:pt x="560" y="769"/>
                    </a:lnTo>
                    <a:lnTo>
                      <a:pt x="549" y="758"/>
                    </a:lnTo>
                    <a:lnTo>
                      <a:pt x="541" y="746"/>
                    </a:lnTo>
                    <a:lnTo>
                      <a:pt x="532" y="734"/>
                    </a:lnTo>
                    <a:lnTo>
                      <a:pt x="524" y="721"/>
                    </a:lnTo>
                    <a:lnTo>
                      <a:pt x="516" y="707"/>
                    </a:lnTo>
                    <a:lnTo>
                      <a:pt x="507" y="693"/>
                    </a:lnTo>
                    <a:lnTo>
                      <a:pt x="492" y="663"/>
                    </a:lnTo>
                    <a:lnTo>
                      <a:pt x="478" y="632"/>
                    </a:lnTo>
                    <a:lnTo>
                      <a:pt x="464" y="599"/>
                    </a:lnTo>
                    <a:lnTo>
                      <a:pt x="452" y="567"/>
                    </a:lnTo>
                    <a:lnTo>
                      <a:pt x="441" y="534"/>
                    </a:lnTo>
                    <a:lnTo>
                      <a:pt x="431" y="504"/>
                    </a:lnTo>
                    <a:lnTo>
                      <a:pt x="413" y="446"/>
                    </a:lnTo>
                    <a:lnTo>
                      <a:pt x="400" y="399"/>
                    </a:lnTo>
                    <a:lnTo>
                      <a:pt x="442" y="387"/>
                    </a:lnTo>
                    <a:close/>
                    <a:moveTo>
                      <a:pt x="634" y="772"/>
                    </a:moveTo>
                    <a:lnTo>
                      <a:pt x="637" y="773"/>
                    </a:lnTo>
                    <a:lnTo>
                      <a:pt x="641" y="775"/>
                    </a:lnTo>
                    <a:lnTo>
                      <a:pt x="645" y="777"/>
                    </a:lnTo>
                    <a:lnTo>
                      <a:pt x="648" y="779"/>
                    </a:lnTo>
                    <a:lnTo>
                      <a:pt x="649" y="782"/>
                    </a:lnTo>
                    <a:lnTo>
                      <a:pt x="650" y="787"/>
                    </a:lnTo>
                    <a:lnTo>
                      <a:pt x="650" y="792"/>
                    </a:lnTo>
                    <a:lnTo>
                      <a:pt x="648" y="799"/>
                    </a:lnTo>
                    <a:lnTo>
                      <a:pt x="645" y="807"/>
                    </a:lnTo>
                    <a:lnTo>
                      <a:pt x="641" y="811"/>
                    </a:lnTo>
                    <a:lnTo>
                      <a:pt x="638" y="814"/>
                    </a:lnTo>
                    <a:lnTo>
                      <a:pt x="635" y="816"/>
                    </a:lnTo>
                    <a:lnTo>
                      <a:pt x="631" y="816"/>
                    </a:lnTo>
                    <a:lnTo>
                      <a:pt x="627" y="816"/>
                    </a:lnTo>
                    <a:lnTo>
                      <a:pt x="624" y="815"/>
                    </a:lnTo>
                    <a:lnTo>
                      <a:pt x="620" y="813"/>
                    </a:lnTo>
                    <a:lnTo>
                      <a:pt x="634" y="772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92" name="Freeform 889">
                <a:extLst>
                  <a:ext uri="{FF2B5EF4-FFF2-40B4-BE49-F238E27FC236}">
                    <a16:creationId xmlns:a16="http://schemas.microsoft.com/office/drawing/2014/main" id="{E950369A-F077-454A-A14C-448252E1ABF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5" y="1662"/>
                <a:ext cx="17" cy="35"/>
              </a:xfrm>
              <a:custGeom>
                <a:avLst/>
                <a:gdLst>
                  <a:gd name="T0" fmla="*/ 0 w 328"/>
                  <a:gd name="T1" fmla="*/ 0 h 657"/>
                  <a:gd name="T2" fmla="*/ 0 w 328"/>
                  <a:gd name="T3" fmla="*/ 0 h 657"/>
                  <a:gd name="T4" fmla="*/ 0 w 328"/>
                  <a:gd name="T5" fmla="*/ 0 h 657"/>
                  <a:gd name="T6" fmla="*/ 0 w 328"/>
                  <a:gd name="T7" fmla="*/ 0 h 657"/>
                  <a:gd name="T8" fmla="*/ 0 w 328"/>
                  <a:gd name="T9" fmla="*/ 0 h 657"/>
                  <a:gd name="T10" fmla="*/ 0 w 328"/>
                  <a:gd name="T11" fmla="*/ 0 h 657"/>
                  <a:gd name="T12" fmla="*/ 0 w 328"/>
                  <a:gd name="T13" fmla="*/ 0 h 657"/>
                  <a:gd name="T14" fmla="*/ 0 w 328"/>
                  <a:gd name="T15" fmla="*/ 0 h 657"/>
                  <a:gd name="T16" fmla="*/ 0 w 328"/>
                  <a:gd name="T17" fmla="*/ 0 h 657"/>
                  <a:gd name="T18" fmla="*/ 0 w 328"/>
                  <a:gd name="T19" fmla="*/ 0 h 657"/>
                  <a:gd name="T20" fmla="*/ 0 w 328"/>
                  <a:gd name="T21" fmla="*/ 0 h 657"/>
                  <a:gd name="T22" fmla="*/ 0 w 328"/>
                  <a:gd name="T23" fmla="*/ 0 h 657"/>
                  <a:gd name="T24" fmla="*/ 1 w 328"/>
                  <a:gd name="T25" fmla="*/ 1 h 657"/>
                  <a:gd name="T26" fmla="*/ 1 w 328"/>
                  <a:gd name="T27" fmla="*/ 1 h 657"/>
                  <a:gd name="T28" fmla="*/ 1 w 328"/>
                  <a:gd name="T29" fmla="*/ 1 h 657"/>
                  <a:gd name="T30" fmla="*/ 1 w 328"/>
                  <a:gd name="T31" fmla="*/ 1 h 657"/>
                  <a:gd name="T32" fmla="*/ 1 w 328"/>
                  <a:gd name="T33" fmla="*/ 1 h 657"/>
                  <a:gd name="T34" fmla="*/ 0 w 328"/>
                  <a:gd name="T35" fmla="*/ 1 h 657"/>
                  <a:gd name="T36" fmla="*/ 0 w 328"/>
                  <a:gd name="T37" fmla="*/ 1 h 657"/>
                  <a:gd name="T38" fmla="*/ 0 w 328"/>
                  <a:gd name="T39" fmla="*/ 0 h 657"/>
                  <a:gd name="T40" fmla="*/ 0 w 328"/>
                  <a:gd name="T41" fmla="*/ 0 h 657"/>
                  <a:gd name="T42" fmla="*/ 0 w 328"/>
                  <a:gd name="T43" fmla="*/ 0 h 657"/>
                  <a:gd name="T44" fmla="*/ 1 w 328"/>
                  <a:gd name="T45" fmla="*/ 1 h 657"/>
                  <a:gd name="T46" fmla="*/ 1 w 328"/>
                  <a:gd name="T47" fmla="*/ 1 h 657"/>
                  <a:gd name="T48" fmla="*/ 1 w 328"/>
                  <a:gd name="T49" fmla="*/ 1 h 657"/>
                  <a:gd name="T50" fmla="*/ 1 w 328"/>
                  <a:gd name="T51" fmla="*/ 1 h 657"/>
                  <a:gd name="T52" fmla="*/ 1 w 328"/>
                  <a:gd name="T53" fmla="*/ 1 h 657"/>
                  <a:gd name="T54" fmla="*/ 1 w 328"/>
                  <a:gd name="T55" fmla="*/ 1 h 657"/>
                  <a:gd name="T56" fmla="*/ 1 w 328"/>
                  <a:gd name="T57" fmla="*/ 1 h 657"/>
                  <a:gd name="T58" fmla="*/ 1 w 328"/>
                  <a:gd name="T59" fmla="*/ 1 h 657"/>
                  <a:gd name="T60" fmla="*/ 1 w 328"/>
                  <a:gd name="T61" fmla="*/ 1 h 657"/>
                  <a:gd name="T62" fmla="*/ 1 w 328"/>
                  <a:gd name="T63" fmla="*/ 2 h 657"/>
                  <a:gd name="T64" fmla="*/ 1 w 328"/>
                  <a:gd name="T65" fmla="*/ 2 h 657"/>
                  <a:gd name="T66" fmla="*/ 1 w 328"/>
                  <a:gd name="T67" fmla="*/ 2 h 657"/>
                  <a:gd name="T68" fmla="*/ 1 w 328"/>
                  <a:gd name="T69" fmla="*/ 2 h 657"/>
                  <a:gd name="T70" fmla="*/ 1 w 328"/>
                  <a:gd name="T71" fmla="*/ 2 h 657"/>
                  <a:gd name="T72" fmla="*/ 1 w 328"/>
                  <a:gd name="T73" fmla="*/ 1 h 657"/>
                  <a:gd name="T74" fmla="*/ 1 w 328"/>
                  <a:gd name="T75" fmla="*/ 2 h 657"/>
                  <a:gd name="T76" fmla="*/ 1 w 328"/>
                  <a:gd name="T77" fmla="*/ 2 h 657"/>
                  <a:gd name="T78" fmla="*/ 1 w 328"/>
                  <a:gd name="T79" fmla="*/ 2 h 657"/>
                  <a:gd name="T80" fmla="*/ 1 w 328"/>
                  <a:gd name="T81" fmla="*/ 2 h 657"/>
                  <a:gd name="T82" fmla="*/ 1 w 328"/>
                  <a:gd name="T83" fmla="*/ 2 h 657"/>
                  <a:gd name="T84" fmla="*/ 1 w 328"/>
                  <a:gd name="T85" fmla="*/ 2 h 657"/>
                  <a:gd name="T86" fmla="*/ 1 w 328"/>
                  <a:gd name="T87" fmla="*/ 2 h 657"/>
                  <a:gd name="T88" fmla="*/ 1 w 328"/>
                  <a:gd name="T89" fmla="*/ 2 h 657"/>
                  <a:gd name="T90" fmla="*/ 1 w 328"/>
                  <a:gd name="T91" fmla="*/ 2 h 65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328" h="657">
                    <a:moveTo>
                      <a:pt x="8" y="39"/>
                    </a:moveTo>
                    <a:lnTo>
                      <a:pt x="5" y="36"/>
                    </a:lnTo>
                    <a:lnTo>
                      <a:pt x="3" y="33"/>
                    </a:lnTo>
                    <a:lnTo>
                      <a:pt x="1" y="29"/>
                    </a:lnTo>
                    <a:lnTo>
                      <a:pt x="0" y="26"/>
                    </a:lnTo>
                    <a:lnTo>
                      <a:pt x="0" y="22"/>
                    </a:lnTo>
                    <a:lnTo>
                      <a:pt x="1" y="18"/>
                    </a:lnTo>
                    <a:lnTo>
                      <a:pt x="4" y="13"/>
                    </a:lnTo>
                    <a:lnTo>
                      <a:pt x="9" y="8"/>
                    </a:lnTo>
                    <a:lnTo>
                      <a:pt x="15" y="4"/>
                    </a:lnTo>
                    <a:lnTo>
                      <a:pt x="20" y="1"/>
                    </a:lnTo>
                    <a:lnTo>
                      <a:pt x="24" y="0"/>
                    </a:lnTo>
                    <a:lnTo>
                      <a:pt x="28" y="0"/>
                    </a:lnTo>
                    <a:lnTo>
                      <a:pt x="31" y="2"/>
                    </a:lnTo>
                    <a:lnTo>
                      <a:pt x="34" y="5"/>
                    </a:lnTo>
                    <a:lnTo>
                      <a:pt x="37" y="7"/>
                    </a:lnTo>
                    <a:lnTo>
                      <a:pt x="40" y="10"/>
                    </a:lnTo>
                    <a:lnTo>
                      <a:pt x="8" y="39"/>
                    </a:lnTo>
                    <a:close/>
                    <a:moveTo>
                      <a:pt x="40" y="10"/>
                    </a:moveTo>
                    <a:lnTo>
                      <a:pt x="47" y="18"/>
                    </a:lnTo>
                    <a:lnTo>
                      <a:pt x="65" y="40"/>
                    </a:lnTo>
                    <a:lnTo>
                      <a:pt x="93" y="75"/>
                    </a:lnTo>
                    <a:lnTo>
                      <a:pt x="126" y="121"/>
                    </a:lnTo>
                    <a:lnTo>
                      <a:pt x="146" y="148"/>
                    </a:lnTo>
                    <a:lnTo>
                      <a:pt x="164" y="177"/>
                    </a:lnTo>
                    <a:lnTo>
                      <a:pt x="184" y="208"/>
                    </a:lnTo>
                    <a:lnTo>
                      <a:pt x="204" y="240"/>
                    </a:lnTo>
                    <a:lnTo>
                      <a:pt x="223" y="275"/>
                    </a:lnTo>
                    <a:lnTo>
                      <a:pt x="241" y="309"/>
                    </a:lnTo>
                    <a:lnTo>
                      <a:pt x="260" y="346"/>
                    </a:lnTo>
                    <a:lnTo>
                      <a:pt x="275" y="383"/>
                    </a:lnTo>
                    <a:lnTo>
                      <a:pt x="235" y="401"/>
                    </a:lnTo>
                    <a:lnTo>
                      <a:pt x="220" y="364"/>
                    </a:lnTo>
                    <a:lnTo>
                      <a:pt x="202" y="329"/>
                    </a:lnTo>
                    <a:lnTo>
                      <a:pt x="185" y="294"/>
                    </a:lnTo>
                    <a:lnTo>
                      <a:pt x="165" y="261"/>
                    </a:lnTo>
                    <a:lnTo>
                      <a:pt x="147" y="231"/>
                    </a:lnTo>
                    <a:lnTo>
                      <a:pt x="127" y="200"/>
                    </a:lnTo>
                    <a:lnTo>
                      <a:pt x="109" y="172"/>
                    </a:lnTo>
                    <a:lnTo>
                      <a:pt x="92" y="147"/>
                    </a:lnTo>
                    <a:lnTo>
                      <a:pt x="59" y="102"/>
                    </a:lnTo>
                    <a:lnTo>
                      <a:pt x="32" y="68"/>
                    </a:lnTo>
                    <a:lnTo>
                      <a:pt x="14" y="46"/>
                    </a:lnTo>
                    <a:lnTo>
                      <a:pt x="8" y="39"/>
                    </a:lnTo>
                    <a:lnTo>
                      <a:pt x="40" y="10"/>
                    </a:lnTo>
                    <a:close/>
                    <a:moveTo>
                      <a:pt x="235" y="401"/>
                    </a:moveTo>
                    <a:lnTo>
                      <a:pt x="235" y="400"/>
                    </a:lnTo>
                    <a:lnTo>
                      <a:pt x="235" y="401"/>
                    </a:lnTo>
                    <a:lnTo>
                      <a:pt x="255" y="391"/>
                    </a:lnTo>
                    <a:lnTo>
                      <a:pt x="235" y="401"/>
                    </a:lnTo>
                    <a:close/>
                    <a:moveTo>
                      <a:pt x="275" y="383"/>
                    </a:moveTo>
                    <a:lnTo>
                      <a:pt x="288" y="416"/>
                    </a:lnTo>
                    <a:lnTo>
                      <a:pt x="299" y="449"/>
                    </a:lnTo>
                    <a:lnTo>
                      <a:pt x="310" y="481"/>
                    </a:lnTo>
                    <a:lnTo>
                      <a:pt x="317" y="515"/>
                    </a:lnTo>
                    <a:lnTo>
                      <a:pt x="275" y="524"/>
                    </a:lnTo>
                    <a:lnTo>
                      <a:pt x="267" y="493"/>
                    </a:lnTo>
                    <a:lnTo>
                      <a:pt x="257" y="462"/>
                    </a:lnTo>
                    <a:lnTo>
                      <a:pt x="247" y="430"/>
                    </a:lnTo>
                    <a:lnTo>
                      <a:pt x="235" y="401"/>
                    </a:lnTo>
                    <a:lnTo>
                      <a:pt x="275" y="383"/>
                    </a:lnTo>
                    <a:close/>
                    <a:moveTo>
                      <a:pt x="317" y="515"/>
                    </a:moveTo>
                    <a:lnTo>
                      <a:pt x="323" y="546"/>
                    </a:lnTo>
                    <a:lnTo>
                      <a:pt x="326" y="577"/>
                    </a:lnTo>
                    <a:lnTo>
                      <a:pt x="327" y="592"/>
                    </a:lnTo>
                    <a:lnTo>
                      <a:pt x="328" y="606"/>
                    </a:lnTo>
                    <a:lnTo>
                      <a:pt x="328" y="622"/>
                    </a:lnTo>
                    <a:lnTo>
                      <a:pt x="327" y="636"/>
                    </a:lnTo>
                    <a:lnTo>
                      <a:pt x="283" y="634"/>
                    </a:lnTo>
                    <a:lnTo>
                      <a:pt x="284" y="607"/>
                    </a:lnTo>
                    <a:lnTo>
                      <a:pt x="282" y="580"/>
                    </a:lnTo>
                    <a:lnTo>
                      <a:pt x="279" y="552"/>
                    </a:lnTo>
                    <a:lnTo>
                      <a:pt x="275" y="524"/>
                    </a:lnTo>
                    <a:lnTo>
                      <a:pt x="317" y="515"/>
                    </a:lnTo>
                    <a:close/>
                    <a:moveTo>
                      <a:pt x="327" y="636"/>
                    </a:moveTo>
                    <a:lnTo>
                      <a:pt x="327" y="640"/>
                    </a:lnTo>
                    <a:lnTo>
                      <a:pt x="326" y="644"/>
                    </a:lnTo>
                    <a:lnTo>
                      <a:pt x="325" y="648"/>
                    </a:lnTo>
                    <a:lnTo>
                      <a:pt x="324" y="651"/>
                    </a:lnTo>
                    <a:lnTo>
                      <a:pt x="321" y="654"/>
                    </a:lnTo>
                    <a:lnTo>
                      <a:pt x="317" y="655"/>
                    </a:lnTo>
                    <a:lnTo>
                      <a:pt x="311" y="657"/>
                    </a:lnTo>
                    <a:lnTo>
                      <a:pt x="304" y="657"/>
                    </a:lnTo>
                    <a:lnTo>
                      <a:pt x="296" y="656"/>
                    </a:lnTo>
                    <a:lnTo>
                      <a:pt x="291" y="654"/>
                    </a:lnTo>
                    <a:lnTo>
                      <a:pt x="287" y="652"/>
                    </a:lnTo>
                    <a:lnTo>
                      <a:pt x="285" y="649"/>
                    </a:lnTo>
                    <a:lnTo>
                      <a:pt x="284" y="645"/>
                    </a:lnTo>
                    <a:lnTo>
                      <a:pt x="283" y="642"/>
                    </a:lnTo>
                    <a:lnTo>
                      <a:pt x="283" y="638"/>
                    </a:lnTo>
                    <a:lnTo>
                      <a:pt x="283" y="634"/>
                    </a:lnTo>
                    <a:lnTo>
                      <a:pt x="327" y="636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93" name="Freeform 890">
                <a:extLst>
                  <a:ext uri="{FF2B5EF4-FFF2-40B4-BE49-F238E27FC236}">
                    <a16:creationId xmlns:a16="http://schemas.microsoft.com/office/drawing/2014/main" id="{60ACFDB7-15D0-4AC9-A1FC-3EF36740D48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31" y="1646"/>
                <a:ext cx="12" cy="48"/>
              </a:xfrm>
              <a:custGeom>
                <a:avLst/>
                <a:gdLst>
                  <a:gd name="T0" fmla="*/ 1 w 228"/>
                  <a:gd name="T1" fmla="*/ 2 h 924"/>
                  <a:gd name="T2" fmla="*/ 1 w 228"/>
                  <a:gd name="T3" fmla="*/ 2 h 924"/>
                  <a:gd name="T4" fmla="*/ 1 w 228"/>
                  <a:gd name="T5" fmla="*/ 2 h 924"/>
                  <a:gd name="T6" fmla="*/ 1 w 228"/>
                  <a:gd name="T7" fmla="*/ 2 h 924"/>
                  <a:gd name="T8" fmla="*/ 1 w 228"/>
                  <a:gd name="T9" fmla="*/ 2 h 924"/>
                  <a:gd name="T10" fmla="*/ 1 w 228"/>
                  <a:gd name="T11" fmla="*/ 2 h 924"/>
                  <a:gd name="T12" fmla="*/ 1 w 228"/>
                  <a:gd name="T13" fmla="*/ 2 h 924"/>
                  <a:gd name="T14" fmla="*/ 0 w 228"/>
                  <a:gd name="T15" fmla="*/ 2 h 924"/>
                  <a:gd name="T16" fmla="*/ 0 w 228"/>
                  <a:gd name="T17" fmla="*/ 2 h 924"/>
                  <a:gd name="T18" fmla="*/ 1 w 228"/>
                  <a:gd name="T19" fmla="*/ 2 h 924"/>
                  <a:gd name="T20" fmla="*/ 1 w 228"/>
                  <a:gd name="T21" fmla="*/ 2 h 924"/>
                  <a:gd name="T22" fmla="*/ 1 w 228"/>
                  <a:gd name="T23" fmla="*/ 2 h 924"/>
                  <a:gd name="T24" fmla="*/ 0 w 228"/>
                  <a:gd name="T25" fmla="*/ 2 h 924"/>
                  <a:gd name="T26" fmla="*/ 0 w 228"/>
                  <a:gd name="T27" fmla="*/ 2 h 924"/>
                  <a:gd name="T28" fmla="*/ 0 w 228"/>
                  <a:gd name="T29" fmla="*/ 2 h 924"/>
                  <a:gd name="T30" fmla="*/ 1 w 228"/>
                  <a:gd name="T31" fmla="*/ 1 h 924"/>
                  <a:gd name="T32" fmla="*/ 1 w 228"/>
                  <a:gd name="T33" fmla="*/ 2 h 924"/>
                  <a:gd name="T34" fmla="*/ 0 w 228"/>
                  <a:gd name="T35" fmla="*/ 1 h 924"/>
                  <a:gd name="T36" fmla="*/ 0 w 228"/>
                  <a:gd name="T37" fmla="*/ 1 h 924"/>
                  <a:gd name="T38" fmla="*/ 1 w 228"/>
                  <a:gd name="T39" fmla="*/ 1 h 924"/>
                  <a:gd name="T40" fmla="*/ 1 w 228"/>
                  <a:gd name="T41" fmla="*/ 1 h 924"/>
                  <a:gd name="T42" fmla="*/ 1 w 228"/>
                  <a:gd name="T43" fmla="*/ 1 h 924"/>
                  <a:gd name="T44" fmla="*/ 1 w 228"/>
                  <a:gd name="T45" fmla="*/ 1 h 924"/>
                  <a:gd name="T46" fmla="*/ 0 w 228"/>
                  <a:gd name="T47" fmla="*/ 1 h 924"/>
                  <a:gd name="T48" fmla="*/ 0 w 228"/>
                  <a:gd name="T49" fmla="*/ 1 h 924"/>
                  <a:gd name="T50" fmla="*/ 0 w 228"/>
                  <a:gd name="T51" fmla="*/ 1 h 924"/>
                  <a:gd name="T52" fmla="*/ 0 w 228"/>
                  <a:gd name="T53" fmla="*/ 0 h 924"/>
                  <a:gd name="T54" fmla="*/ 0 w 228"/>
                  <a:gd name="T55" fmla="*/ 0 h 924"/>
                  <a:gd name="T56" fmla="*/ 0 w 228"/>
                  <a:gd name="T57" fmla="*/ 0 h 924"/>
                  <a:gd name="T58" fmla="*/ 0 w 228"/>
                  <a:gd name="T59" fmla="*/ 0 h 924"/>
                  <a:gd name="T60" fmla="*/ 0 w 228"/>
                  <a:gd name="T61" fmla="*/ 0 h 924"/>
                  <a:gd name="T62" fmla="*/ 0 w 228"/>
                  <a:gd name="T63" fmla="*/ 0 h 924"/>
                  <a:gd name="T64" fmla="*/ 0 w 228"/>
                  <a:gd name="T65" fmla="*/ 1 h 924"/>
                  <a:gd name="T66" fmla="*/ 1 w 228"/>
                  <a:gd name="T67" fmla="*/ 1 h 924"/>
                  <a:gd name="T68" fmla="*/ 1 w 228"/>
                  <a:gd name="T69" fmla="*/ 1 h 924"/>
                  <a:gd name="T70" fmla="*/ 1 w 228"/>
                  <a:gd name="T71" fmla="*/ 1 h 924"/>
                  <a:gd name="T72" fmla="*/ 0 w 228"/>
                  <a:gd name="T73" fmla="*/ 0 h 924"/>
                  <a:gd name="T74" fmla="*/ 0 w 228"/>
                  <a:gd name="T75" fmla="*/ 0 h 924"/>
                  <a:gd name="T76" fmla="*/ 0 w 228"/>
                  <a:gd name="T77" fmla="*/ 0 h 924"/>
                  <a:gd name="T78" fmla="*/ 0 w 228"/>
                  <a:gd name="T79" fmla="*/ 0 h 924"/>
                  <a:gd name="T80" fmla="*/ 0 w 228"/>
                  <a:gd name="T81" fmla="*/ 0 h 924"/>
                  <a:gd name="T82" fmla="*/ 0 w 228"/>
                  <a:gd name="T83" fmla="*/ 0 h 92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28" h="924">
                    <a:moveTo>
                      <a:pt x="227" y="899"/>
                    </a:moveTo>
                    <a:lnTo>
                      <a:pt x="227" y="903"/>
                    </a:lnTo>
                    <a:lnTo>
                      <a:pt x="228" y="907"/>
                    </a:lnTo>
                    <a:lnTo>
                      <a:pt x="227" y="911"/>
                    </a:lnTo>
                    <a:lnTo>
                      <a:pt x="226" y="914"/>
                    </a:lnTo>
                    <a:lnTo>
                      <a:pt x="224" y="917"/>
                    </a:lnTo>
                    <a:lnTo>
                      <a:pt x="221" y="920"/>
                    </a:lnTo>
                    <a:lnTo>
                      <a:pt x="216" y="922"/>
                    </a:lnTo>
                    <a:lnTo>
                      <a:pt x="209" y="923"/>
                    </a:lnTo>
                    <a:lnTo>
                      <a:pt x="202" y="924"/>
                    </a:lnTo>
                    <a:lnTo>
                      <a:pt x="195" y="923"/>
                    </a:lnTo>
                    <a:lnTo>
                      <a:pt x="191" y="922"/>
                    </a:lnTo>
                    <a:lnTo>
                      <a:pt x="188" y="920"/>
                    </a:lnTo>
                    <a:lnTo>
                      <a:pt x="186" y="917"/>
                    </a:lnTo>
                    <a:lnTo>
                      <a:pt x="185" y="913"/>
                    </a:lnTo>
                    <a:lnTo>
                      <a:pt x="184" y="909"/>
                    </a:lnTo>
                    <a:lnTo>
                      <a:pt x="184" y="905"/>
                    </a:lnTo>
                    <a:lnTo>
                      <a:pt x="227" y="899"/>
                    </a:lnTo>
                    <a:close/>
                    <a:moveTo>
                      <a:pt x="184" y="905"/>
                    </a:moveTo>
                    <a:lnTo>
                      <a:pt x="183" y="900"/>
                    </a:lnTo>
                    <a:lnTo>
                      <a:pt x="181" y="884"/>
                    </a:lnTo>
                    <a:lnTo>
                      <a:pt x="178" y="860"/>
                    </a:lnTo>
                    <a:lnTo>
                      <a:pt x="174" y="827"/>
                    </a:lnTo>
                    <a:lnTo>
                      <a:pt x="169" y="788"/>
                    </a:lnTo>
                    <a:lnTo>
                      <a:pt x="165" y="745"/>
                    </a:lnTo>
                    <a:lnTo>
                      <a:pt x="160" y="697"/>
                    </a:lnTo>
                    <a:lnTo>
                      <a:pt x="154" y="646"/>
                    </a:lnTo>
                    <a:lnTo>
                      <a:pt x="198" y="643"/>
                    </a:lnTo>
                    <a:lnTo>
                      <a:pt x="204" y="694"/>
                    </a:lnTo>
                    <a:lnTo>
                      <a:pt x="208" y="741"/>
                    </a:lnTo>
                    <a:lnTo>
                      <a:pt x="213" y="785"/>
                    </a:lnTo>
                    <a:lnTo>
                      <a:pt x="217" y="823"/>
                    </a:lnTo>
                    <a:lnTo>
                      <a:pt x="221" y="855"/>
                    </a:lnTo>
                    <a:lnTo>
                      <a:pt x="224" y="878"/>
                    </a:lnTo>
                    <a:lnTo>
                      <a:pt x="226" y="894"/>
                    </a:lnTo>
                    <a:lnTo>
                      <a:pt x="227" y="899"/>
                    </a:lnTo>
                    <a:lnTo>
                      <a:pt x="184" y="905"/>
                    </a:lnTo>
                    <a:close/>
                    <a:moveTo>
                      <a:pt x="154" y="646"/>
                    </a:moveTo>
                    <a:lnTo>
                      <a:pt x="154" y="648"/>
                    </a:lnTo>
                    <a:lnTo>
                      <a:pt x="154" y="646"/>
                    </a:lnTo>
                    <a:lnTo>
                      <a:pt x="177" y="645"/>
                    </a:lnTo>
                    <a:lnTo>
                      <a:pt x="154" y="646"/>
                    </a:lnTo>
                    <a:close/>
                    <a:moveTo>
                      <a:pt x="154" y="646"/>
                    </a:moveTo>
                    <a:lnTo>
                      <a:pt x="152" y="611"/>
                    </a:lnTo>
                    <a:lnTo>
                      <a:pt x="150" y="575"/>
                    </a:lnTo>
                    <a:lnTo>
                      <a:pt x="149" y="539"/>
                    </a:lnTo>
                    <a:lnTo>
                      <a:pt x="148" y="504"/>
                    </a:lnTo>
                    <a:lnTo>
                      <a:pt x="192" y="504"/>
                    </a:lnTo>
                    <a:lnTo>
                      <a:pt x="192" y="537"/>
                    </a:lnTo>
                    <a:lnTo>
                      <a:pt x="194" y="572"/>
                    </a:lnTo>
                    <a:lnTo>
                      <a:pt x="196" y="608"/>
                    </a:lnTo>
                    <a:lnTo>
                      <a:pt x="198" y="643"/>
                    </a:lnTo>
                    <a:lnTo>
                      <a:pt x="154" y="646"/>
                    </a:lnTo>
                    <a:close/>
                    <a:moveTo>
                      <a:pt x="148" y="504"/>
                    </a:moveTo>
                    <a:lnTo>
                      <a:pt x="148" y="473"/>
                    </a:lnTo>
                    <a:lnTo>
                      <a:pt x="149" y="443"/>
                    </a:lnTo>
                    <a:lnTo>
                      <a:pt x="150" y="415"/>
                    </a:lnTo>
                    <a:lnTo>
                      <a:pt x="152" y="387"/>
                    </a:lnTo>
                    <a:lnTo>
                      <a:pt x="196" y="391"/>
                    </a:lnTo>
                    <a:lnTo>
                      <a:pt x="194" y="417"/>
                    </a:lnTo>
                    <a:lnTo>
                      <a:pt x="192" y="444"/>
                    </a:lnTo>
                    <a:lnTo>
                      <a:pt x="192" y="473"/>
                    </a:lnTo>
                    <a:lnTo>
                      <a:pt x="192" y="504"/>
                    </a:lnTo>
                    <a:lnTo>
                      <a:pt x="148" y="504"/>
                    </a:lnTo>
                    <a:close/>
                    <a:moveTo>
                      <a:pt x="196" y="391"/>
                    </a:moveTo>
                    <a:lnTo>
                      <a:pt x="196" y="393"/>
                    </a:lnTo>
                    <a:lnTo>
                      <a:pt x="196" y="391"/>
                    </a:lnTo>
                    <a:lnTo>
                      <a:pt x="174" y="389"/>
                    </a:lnTo>
                    <a:lnTo>
                      <a:pt x="196" y="391"/>
                    </a:lnTo>
                    <a:close/>
                    <a:moveTo>
                      <a:pt x="152" y="387"/>
                    </a:moveTo>
                    <a:lnTo>
                      <a:pt x="153" y="371"/>
                    </a:lnTo>
                    <a:lnTo>
                      <a:pt x="153" y="355"/>
                    </a:lnTo>
                    <a:lnTo>
                      <a:pt x="152" y="339"/>
                    </a:lnTo>
                    <a:lnTo>
                      <a:pt x="151" y="323"/>
                    </a:lnTo>
                    <a:lnTo>
                      <a:pt x="148" y="307"/>
                    </a:lnTo>
                    <a:lnTo>
                      <a:pt x="145" y="292"/>
                    </a:lnTo>
                    <a:lnTo>
                      <a:pt x="141" y="275"/>
                    </a:lnTo>
                    <a:lnTo>
                      <a:pt x="137" y="260"/>
                    </a:lnTo>
                    <a:lnTo>
                      <a:pt x="126" y="230"/>
                    </a:lnTo>
                    <a:lnTo>
                      <a:pt x="113" y="202"/>
                    </a:lnTo>
                    <a:lnTo>
                      <a:pt x="100" y="174"/>
                    </a:lnTo>
                    <a:lnTo>
                      <a:pt x="86" y="149"/>
                    </a:lnTo>
                    <a:lnTo>
                      <a:pt x="72" y="125"/>
                    </a:lnTo>
                    <a:lnTo>
                      <a:pt x="58" y="105"/>
                    </a:lnTo>
                    <a:lnTo>
                      <a:pt x="45" y="85"/>
                    </a:lnTo>
                    <a:lnTo>
                      <a:pt x="33" y="70"/>
                    </a:lnTo>
                    <a:lnTo>
                      <a:pt x="15" y="47"/>
                    </a:lnTo>
                    <a:lnTo>
                      <a:pt x="8" y="39"/>
                    </a:lnTo>
                    <a:lnTo>
                      <a:pt x="41" y="9"/>
                    </a:lnTo>
                    <a:lnTo>
                      <a:pt x="48" y="19"/>
                    </a:lnTo>
                    <a:lnTo>
                      <a:pt x="67" y="42"/>
                    </a:lnTo>
                    <a:lnTo>
                      <a:pt x="80" y="60"/>
                    </a:lnTo>
                    <a:lnTo>
                      <a:pt x="94" y="80"/>
                    </a:lnTo>
                    <a:lnTo>
                      <a:pt x="109" y="104"/>
                    </a:lnTo>
                    <a:lnTo>
                      <a:pt x="125" y="129"/>
                    </a:lnTo>
                    <a:lnTo>
                      <a:pt x="140" y="157"/>
                    </a:lnTo>
                    <a:lnTo>
                      <a:pt x="154" y="186"/>
                    </a:lnTo>
                    <a:lnTo>
                      <a:pt x="162" y="202"/>
                    </a:lnTo>
                    <a:lnTo>
                      <a:pt x="168" y="218"/>
                    </a:lnTo>
                    <a:lnTo>
                      <a:pt x="174" y="235"/>
                    </a:lnTo>
                    <a:lnTo>
                      <a:pt x="179" y="251"/>
                    </a:lnTo>
                    <a:lnTo>
                      <a:pt x="184" y="268"/>
                    </a:lnTo>
                    <a:lnTo>
                      <a:pt x="188" y="285"/>
                    </a:lnTo>
                    <a:lnTo>
                      <a:pt x="191" y="302"/>
                    </a:lnTo>
                    <a:lnTo>
                      <a:pt x="194" y="319"/>
                    </a:lnTo>
                    <a:lnTo>
                      <a:pt x="196" y="338"/>
                    </a:lnTo>
                    <a:lnTo>
                      <a:pt x="197" y="355"/>
                    </a:lnTo>
                    <a:lnTo>
                      <a:pt x="197" y="374"/>
                    </a:lnTo>
                    <a:lnTo>
                      <a:pt x="196" y="391"/>
                    </a:lnTo>
                    <a:lnTo>
                      <a:pt x="152" y="387"/>
                    </a:lnTo>
                    <a:close/>
                    <a:moveTo>
                      <a:pt x="8" y="39"/>
                    </a:moveTo>
                    <a:lnTo>
                      <a:pt x="5" y="36"/>
                    </a:lnTo>
                    <a:lnTo>
                      <a:pt x="3" y="33"/>
                    </a:lnTo>
                    <a:lnTo>
                      <a:pt x="1" y="30"/>
                    </a:lnTo>
                    <a:lnTo>
                      <a:pt x="0" y="26"/>
                    </a:lnTo>
                    <a:lnTo>
                      <a:pt x="0" y="22"/>
                    </a:lnTo>
                    <a:lnTo>
                      <a:pt x="1" y="18"/>
                    </a:lnTo>
                    <a:lnTo>
                      <a:pt x="4" y="14"/>
                    </a:lnTo>
                    <a:lnTo>
                      <a:pt x="9" y="8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2" y="1"/>
                    </a:lnTo>
                    <a:lnTo>
                      <a:pt x="35" y="3"/>
                    </a:lnTo>
                    <a:lnTo>
                      <a:pt x="38" y="6"/>
                    </a:lnTo>
                    <a:lnTo>
                      <a:pt x="41" y="9"/>
                    </a:lnTo>
                    <a:lnTo>
                      <a:pt x="8" y="39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94" name="Freeform 891">
                <a:extLst>
                  <a:ext uri="{FF2B5EF4-FFF2-40B4-BE49-F238E27FC236}">
                    <a16:creationId xmlns:a16="http://schemas.microsoft.com/office/drawing/2014/main" id="{39807177-CD4D-425A-BF1B-003AA665BC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09" y="1635"/>
                <a:ext cx="45" cy="52"/>
              </a:xfrm>
              <a:custGeom>
                <a:avLst/>
                <a:gdLst>
                  <a:gd name="T0" fmla="*/ 0 w 849"/>
                  <a:gd name="T1" fmla="*/ 0 h 998"/>
                  <a:gd name="T2" fmla="*/ 0 w 849"/>
                  <a:gd name="T3" fmla="*/ 0 h 998"/>
                  <a:gd name="T4" fmla="*/ 0 w 849"/>
                  <a:gd name="T5" fmla="*/ 0 h 998"/>
                  <a:gd name="T6" fmla="*/ 0 w 849"/>
                  <a:gd name="T7" fmla="*/ 0 h 998"/>
                  <a:gd name="T8" fmla="*/ 0 w 849"/>
                  <a:gd name="T9" fmla="*/ 0 h 998"/>
                  <a:gd name="T10" fmla="*/ 0 w 849"/>
                  <a:gd name="T11" fmla="*/ 0 h 998"/>
                  <a:gd name="T12" fmla="*/ 0 w 849"/>
                  <a:gd name="T13" fmla="*/ 0 h 998"/>
                  <a:gd name="T14" fmla="*/ 1 w 849"/>
                  <a:gd name="T15" fmla="*/ 1 h 998"/>
                  <a:gd name="T16" fmla="*/ 1 w 849"/>
                  <a:gd name="T17" fmla="*/ 1 h 998"/>
                  <a:gd name="T18" fmla="*/ 1 w 849"/>
                  <a:gd name="T19" fmla="*/ 1 h 998"/>
                  <a:gd name="T20" fmla="*/ 1 w 849"/>
                  <a:gd name="T21" fmla="*/ 1 h 998"/>
                  <a:gd name="T22" fmla="*/ 1 w 849"/>
                  <a:gd name="T23" fmla="*/ 1 h 998"/>
                  <a:gd name="T24" fmla="*/ 0 w 849"/>
                  <a:gd name="T25" fmla="*/ 0 h 998"/>
                  <a:gd name="T26" fmla="*/ 0 w 849"/>
                  <a:gd name="T27" fmla="*/ 0 h 998"/>
                  <a:gd name="T28" fmla="*/ 2 w 849"/>
                  <a:gd name="T29" fmla="*/ 2 h 998"/>
                  <a:gd name="T30" fmla="*/ 2 w 849"/>
                  <a:gd name="T31" fmla="*/ 2 h 998"/>
                  <a:gd name="T32" fmla="*/ 2 w 849"/>
                  <a:gd name="T33" fmla="*/ 2 h 998"/>
                  <a:gd name="T34" fmla="*/ 2 w 849"/>
                  <a:gd name="T35" fmla="*/ 2 h 998"/>
                  <a:gd name="T36" fmla="*/ 2 w 849"/>
                  <a:gd name="T37" fmla="*/ 2 h 998"/>
                  <a:gd name="T38" fmla="*/ 2 w 849"/>
                  <a:gd name="T39" fmla="*/ 2 h 998"/>
                  <a:gd name="T40" fmla="*/ 2 w 849"/>
                  <a:gd name="T41" fmla="*/ 2 h 998"/>
                  <a:gd name="T42" fmla="*/ 2 w 849"/>
                  <a:gd name="T43" fmla="*/ 2 h 998"/>
                  <a:gd name="T44" fmla="*/ 2 w 849"/>
                  <a:gd name="T45" fmla="*/ 2 h 998"/>
                  <a:gd name="T46" fmla="*/ 2 w 849"/>
                  <a:gd name="T47" fmla="*/ 2 h 998"/>
                  <a:gd name="T48" fmla="*/ 2 w 849"/>
                  <a:gd name="T49" fmla="*/ 2 h 998"/>
                  <a:gd name="T50" fmla="*/ 2 w 849"/>
                  <a:gd name="T51" fmla="*/ 2 h 998"/>
                  <a:gd name="T52" fmla="*/ 2 w 849"/>
                  <a:gd name="T53" fmla="*/ 2 h 998"/>
                  <a:gd name="T54" fmla="*/ 2 w 849"/>
                  <a:gd name="T55" fmla="*/ 2 h 998"/>
                  <a:gd name="T56" fmla="*/ 2 w 849"/>
                  <a:gd name="T57" fmla="*/ 2 h 998"/>
                  <a:gd name="T58" fmla="*/ 2 w 849"/>
                  <a:gd name="T59" fmla="*/ 2 h 998"/>
                  <a:gd name="T60" fmla="*/ 2 w 849"/>
                  <a:gd name="T61" fmla="*/ 2 h 998"/>
                  <a:gd name="T62" fmla="*/ 2 w 849"/>
                  <a:gd name="T63" fmla="*/ 2 h 998"/>
                  <a:gd name="T64" fmla="*/ 2 w 849"/>
                  <a:gd name="T65" fmla="*/ 2 h 998"/>
                  <a:gd name="T66" fmla="*/ 2 w 849"/>
                  <a:gd name="T67" fmla="*/ 3 h 998"/>
                  <a:gd name="T68" fmla="*/ 2 w 849"/>
                  <a:gd name="T69" fmla="*/ 3 h 998"/>
                  <a:gd name="T70" fmla="*/ 2 w 849"/>
                  <a:gd name="T71" fmla="*/ 3 h 998"/>
                  <a:gd name="T72" fmla="*/ 2 w 849"/>
                  <a:gd name="T73" fmla="*/ 2 h 998"/>
                  <a:gd name="T74" fmla="*/ 2 w 849"/>
                  <a:gd name="T75" fmla="*/ 3 h 998"/>
                  <a:gd name="T76" fmla="*/ 2 w 849"/>
                  <a:gd name="T77" fmla="*/ 3 h 998"/>
                  <a:gd name="T78" fmla="*/ 2 w 849"/>
                  <a:gd name="T79" fmla="*/ 3 h 998"/>
                  <a:gd name="T80" fmla="*/ 2 w 849"/>
                  <a:gd name="T81" fmla="*/ 3 h 998"/>
                  <a:gd name="T82" fmla="*/ 2 w 849"/>
                  <a:gd name="T83" fmla="*/ 3 h 998"/>
                  <a:gd name="T84" fmla="*/ 2 w 849"/>
                  <a:gd name="T85" fmla="*/ 3 h 9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49" h="998">
                    <a:moveTo>
                      <a:pt x="9" y="39"/>
                    </a:moveTo>
                    <a:lnTo>
                      <a:pt x="6" y="37"/>
                    </a:lnTo>
                    <a:lnTo>
                      <a:pt x="3" y="34"/>
                    </a:lnTo>
                    <a:lnTo>
                      <a:pt x="1" y="31"/>
                    </a:lnTo>
                    <a:lnTo>
                      <a:pt x="0" y="27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4" y="15"/>
                    </a:lnTo>
                    <a:lnTo>
                      <a:pt x="8" y="9"/>
                    </a:lnTo>
                    <a:lnTo>
                      <a:pt x="14" y="4"/>
                    </a:lnTo>
                    <a:lnTo>
                      <a:pt x="18" y="2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30" y="1"/>
                    </a:lnTo>
                    <a:lnTo>
                      <a:pt x="34" y="3"/>
                    </a:lnTo>
                    <a:lnTo>
                      <a:pt x="37" y="6"/>
                    </a:lnTo>
                    <a:lnTo>
                      <a:pt x="40" y="9"/>
                    </a:lnTo>
                    <a:lnTo>
                      <a:pt x="9" y="39"/>
                    </a:lnTo>
                    <a:close/>
                    <a:moveTo>
                      <a:pt x="40" y="9"/>
                    </a:moveTo>
                    <a:lnTo>
                      <a:pt x="58" y="26"/>
                    </a:lnTo>
                    <a:lnTo>
                      <a:pt x="108" y="74"/>
                    </a:lnTo>
                    <a:lnTo>
                      <a:pt x="179" y="145"/>
                    </a:lnTo>
                    <a:lnTo>
                      <a:pt x="263" y="229"/>
                    </a:lnTo>
                    <a:lnTo>
                      <a:pt x="308" y="274"/>
                    </a:lnTo>
                    <a:lnTo>
                      <a:pt x="352" y="320"/>
                    </a:lnTo>
                    <a:lnTo>
                      <a:pt x="395" y="365"/>
                    </a:lnTo>
                    <a:lnTo>
                      <a:pt x="436" y="408"/>
                    </a:lnTo>
                    <a:lnTo>
                      <a:pt x="474" y="449"/>
                    </a:lnTo>
                    <a:lnTo>
                      <a:pt x="507" y="487"/>
                    </a:lnTo>
                    <a:lnTo>
                      <a:pt x="534" y="520"/>
                    </a:lnTo>
                    <a:lnTo>
                      <a:pt x="555" y="548"/>
                    </a:lnTo>
                    <a:lnTo>
                      <a:pt x="519" y="574"/>
                    </a:lnTo>
                    <a:lnTo>
                      <a:pt x="499" y="546"/>
                    </a:lnTo>
                    <a:lnTo>
                      <a:pt x="472" y="513"/>
                    </a:lnTo>
                    <a:lnTo>
                      <a:pt x="439" y="476"/>
                    </a:lnTo>
                    <a:lnTo>
                      <a:pt x="402" y="435"/>
                    </a:lnTo>
                    <a:lnTo>
                      <a:pt x="319" y="347"/>
                    </a:lnTo>
                    <a:lnTo>
                      <a:pt x="231" y="258"/>
                    </a:lnTo>
                    <a:lnTo>
                      <a:pt x="147" y="176"/>
                    </a:lnTo>
                    <a:lnTo>
                      <a:pt x="77" y="106"/>
                    </a:lnTo>
                    <a:lnTo>
                      <a:pt x="28" y="58"/>
                    </a:lnTo>
                    <a:lnTo>
                      <a:pt x="9" y="39"/>
                    </a:lnTo>
                    <a:lnTo>
                      <a:pt x="40" y="9"/>
                    </a:lnTo>
                    <a:close/>
                    <a:moveTo>
                      <a:pt x="555" y="548"/>
                    </a:moveTo>
                    <a:lnTo>
                      <a:pt x="555" y="548"/>
                    </a:lnTo>
                    <a:lnTo>
                      <a:pt x="556" y="549"/>
                    </a:lnTo>
                    <a:lnTo>
                      <a:pt x="537" y="560"/>
                    </a:lnTo>
                    <a:lnTo>
                      <a:pt x="555" y="548"/>
                    </a:lnTo>
                    <a:close/>
                    <a:moveTo>
                      <a:pt x="556" y="549"/>
                    </a:moveTo>
                    <a:lnTo>
                      <a:pt x="567" y="565"/>
                    </a:lnTo>
                    <a:lnTo>
                      <a:pt x="579" y="582"/>
                    </a:lnTo>
                    <a:lnTo>
                      <a:pt x="593" y="598"/>
                    </a:lnTo>
                    <a:lnTo>
                      <a:pt x="607" y="615"/>
                    </a:lnTo>
                    <a:lnTo>
                      <a:pt x="638" y="647"/>
                    </a:lnTo>
                    <a:lnTo>
                      <a:pt x="668" y="680"/>
                    </a:lnTo>
                    <a:lnTo>
                      <a:pt x="638" y="710"/>
                    </a:lnTo>
                    <a:lnTo>
                      <a:pt x="605" y="677"/>
                    </a:lnTo>
                    <a:lnTo>
                      <a:pt x="574" y="643"/>
                    </a:lnTo>
                    <a:lnTo>
                      <a:pt x="559" y="626"/>
                    </a:lnTo>
                    <a:lnTo>
                      <a:pt x="545" y="608"/>
                    </a:lnTo>
                    <a:lnTo>
                      <a:pt x="531" y="591"/>
                    </a:lnTo>
                    <a:lnTo>
                      <a:pt x="519" y="573"/>
                    </a:lnTo>
                    <a:lnTo>
                      <a:pt x="556" y="549"/>
                    </a:lnTo>
                    <a:close/>
                    <a:moveTo>
                      <a:pt x="668" y="680"/>
                    </a:moveTo>
                    <a:lnTo>
                      <a:pt x="424" y="426"/>
                    </a:lnTo>
                    <a:lnTo>
                      <a:pt x="668" y="680"/>
                    </a:lnTo>
                    <a:lnTo>
                      <a:pt x="653" y="694"/>
                    </a:lnTo>
                    <a:lnTo>
                      <a:pt x="668" y="680"/>
                    </a:lnTo>
                    <a:close/>
                    <a:moveTo>
                      <a:pt x="668" y="680"/>
                    </a:moveTo>
                    <a:lnTo>
                      <a:pt x="692" y="704"/>
                    </a:lnTo>
                    <a:lnTo>
                      <a:pt x="715" y="727"/>
                    </a:lnTo>
                    <a:lnTo>
                      <a:pt x="736" y="752"/>
                    </a:lnTo>
                    <a:lnTo>
                      <a:pt x="758" y="776"/>
                    </a:lnTo>
                    <a:lnTo>
                      <a:pt x="723" y="804"/>
                    </a:lnTo>
                    <a:lnTo>
                      <a:pt x="703" y="779"/>
                    </a:lnTo>
                    <a:lnTo>
                      <a:pt x="682" y="756"/>
                    </a:lnTo>
                    <a:lnTo>
                      <a:pt x="659" y="733"/>
                    </a:lnTo>
                    <a:lnTo>
                      <a:pt x="638" y="710"/>
                    </a:lnTo>
                    <a:lnTo>
                      <a:pt x="668" y="680"/>
                    </a:lnTo>
                    <a:close/>
                    <a:moveTo>
                      <a:pt x="758" y="776"/>
                    </a:moveTo>
                    <a:lnTo>
                      <a:pt x="759" y="778"/>
                    </a:lnTo>
                    <a:lnTo>
                      <a:pt x="758" y="776"/>
                    </a:lnTo>
                    <a:lnTo>
                      <a:pt x="740" y="790"/>
                    </a:lnTo>
                    <a:lnTo>
                      <a:pt x="758" y="776"/>
                    </a:lnTo>
                    <a:close/>
                    <a:moveTo>
                      <a:pt x="758" y="776"/>
                    </a:moveTo>
                    <a:lnTo>
                      <a:pt x="774" y="799"/>
                    </a:lnTo>
                    <a:lnTo>
                      <a:pt x="790" y="821"/>
                    </a:lnTo>
                    <a:lnTo>
                      <a:pt x="805" y="845"/>
                    </a:lnTo>
                    <a:lnTo>
                      <a:pt x="817" y="869"/>
                    </a:lnTo>
                    <a:lnTo>
                      <a:pt x="778" y="888"/>
                    </a:lnTo>
                    <a:lnTo>
                      <a:pt x="767" y="866"/>
                    </a:lnTo>
                    <a:lnTo>
                      <a:pt x="753" y="845"/>
                    </a:lnTo>
                    <a:lnTo>
                      <a:pt x="739" y="824"/>
                    </a:lnTo>
                    <a:lnTo>
                      <a:pt x="723" y="804"/>
                    </a:lnTo>
                    <a:lnTo>
                      <a:pt x="758" y="776"/>
                    </a:lnTo>
                    <a:close/>
                    <a:moveTo>
                      <a:pt x="817" y="869"/>
                    </a:moveTo>
                    <a:lnTo>
                      <a:pt x="823" y="882"/>
                    </a:lnTo>
                    <a:lnTo>
                      <a:pt x="828" y="894"/>
                    </a:lnTo>
                    <a:lnTo>
                      <a:pt x="833" y="906"/>
                    </a:lnTo>
                    <a:lnTo>
                      <a:pt x="837" y="919"/>
                    </a:lnTo>
                    <a:lnTo>
                      <a:pt x="840" y="933"/>
                    </a:lnTo>
                    <a:lnTo>
                      <a:pt x="844" y="946"/>
                    </a:lnTo>
                    <a:lnTo>
                      <a:pt x="846" y="959"/>
                    </a:lnTo>
                    <a:lnTo>
                      <a:pt x="848" y="974"/>
                    </a:lnTo>
                    <a:lnTo>
                      <a:pt x="805" y="978"/>
                    </a:lnTo>
                    <a:lnTo>
                      <a:pt x="803" y="967"/>
                    </a:lnTo>
                    <a:lnTo>
                      <a:pt x="801" y="954"/>
                    </a:lnTo>
                    <a:lnTo>
                      <a:pt x="798" y="943"/>
                    </a:lnTo>
                    <a:lnTo>
                      <a:pt x="795" y="932"/>
                    </a:lnTo>
                    <a:lnTo>
                      <a:pt x="787" y="909"/>
                    </a:lnTo>
                    <a:lnTo>
                      <a:pt x="778" y="888"/>
                    </a:lnTo>
                    <a:lnTo>
                      <a:pt x="817" y="869"/>
                    </a:lnTo>
                    <a:close/>
                    <a:moveTo>
                      <a:pt x="848" y="974"/>
                    </a:moveTo>
                    <a:lnTo>
                      <a:pt x="849" y="978"/>
                    </a:lnTo>
                    <a:lnTo>
                      <a:pt x="849" y="982"/>
                    </a:lnTo>
                    <a:lnTo>
                      <a:pt x="848" y="985"/>
                    </a:lnTo>
                    <a:lnTo>
                      <a:pt x="847" y="989"/>
                    </a:lnTo>
                    <a:lnTo>
                      <a:pt x="845" y="992"/>
                    </a:lnTo>
                    <a:lnTo>
                      <a:pt x="840" y="994"/>
                    </a:lnTo>
                    <a:lnTo>
                      <a:pt x="835" y="996"/>
                    </a:lnTo>
                    <a:lnTo>
                      <a:pt x="828" y="997"/>
                    </a:lnTo>
                    <a:lnTo>
                      <a:pt x="821" y="998"/>
                    </a:lnTo>
                    <a:lnTo>
                      <a:pt x="816" y="997"/>
                    </a:lnTo>
                    <a:lnTo>
                      <a:pt x="812" y="995"/>
                    </a:lnTo>
                    <a:lnTo>
                      <a:pt x="809" y="993"/>
                    </a:lnTo>
                    <a:lnTo>
                      <a:pt x="807" y="990"/>
                    </a:lnTo>
                    <a:lnTo>
                      <a:pt x="806" y="986"/>
                    </a:lnTo>
                    <a:lnTo>
                      <a:pt x="805" y="982"/>
                    </a:lnTo>
                    <a:lnTo>
                      <a:pt x="805" y="978"/>
                    </a:lnTo>
                    <a:lnTo>
                      <a:pt x="848" y="974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95" name="Freeform 892">
                <a:extLst>
                  <a:ext uri="{FF2B5EF4-FFF2-40B4-BE49-F238E27FC236}">
                    <a16:creationId xmlns:a16="http://schemas.microsoft.com/office/drawing/2014/main" id="{3C2DC667-78FA-4E3F-BE5E-41C291994B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50" y="1660"/>
                <a:ext cx="5" cy="18"/>
              </a:xfrm>
              <a:custGeom>
                <a:avLst/>
                <a:gdLst>
                  <a:gd name="T0" fmla="*/ 0 w 78"/>
                  <a:gd name="T1" fmla="*/ 0 h 344"/>
                  <a:gd name="T2" fmla="*/ 0 w 78"/>
                  <a:gd name="T3" fmla="*/ 0 h 344"/>
                  <a:gd name="T4" fmla="*/ 0 w 78"/>
                  <a:gd name="T5" fmla="*/ 0 h 344"/>
                  <a:gd name="T6" fmla="*/ 0 w 78"/>
                  <a:gd name="T7" fmla="*/ 0 h 344"/>
                  <a:gd name="T8" fmla="*/ 0 w 78"/>
                  <a:gd name="T9" fmla="*/ 0 h 344"/>
                  <a:gd name="T10" fmla="*/ 0 w 78"/>
                  <a:gd name="T11" fmla="*/ 0 h 344"/>
                  <a:gd name="T12" fmla="*/ 0 w 78"/>
                  <a:gd name="T13" fmla="*/ 0 h 344"/>
                  <a:gd name="T14" fmla="*/ 0 w 78"/>
                  <a:gd name="T15" fmla="*/ 0 h 344"/>
                  <a:gd name="T16" fmla="*/ 0 w 78"/>
                  <a:gd name="T17" fmla="*/ 0 h 344"/>
                  <a:gd name="T18" fmla="*/ 0 w 78"/>
                  <a:gd name="T19" fmla="*/ 0 h 344"/>
                  <a:gd name="T20" fmla="*/ 0 w 78"/>
                  <a:gd name="T21" fmla="*/ 0 h 344"/>
                  <a:gd name="T22" fmla="*/ 0 w 78"/>
                  <a:gd name="T23" fmla="*/ 0 h 344"/>
                  <a:gd name="T24" fmla="*/ 0 w 78"/>
                  <a:gd name="T25" fmla="*/ 1 h 344"/>
                  <a:gd name="T26" fmla="*/ 0 w 78"/>
                  <a:gd name="T27" fmla="*/ 1 h 344"/>
                  <a:gd name="T28" fmla="*/ 0 w 78"/>
                  <a:gd name="T29" fmla="*/ 1 h 344"/>
                  <a:gd name="T30" fmla="*/ 0 w 78"/>
                  <a:gd name="T31" fmla="*/ 1 h 344"/>
                  <a:gd name="T32" fmla="*/ 0 w 78"/>
                  <a:gd name="T33" fmla="*/ 1 h 344"/>
                  <a:gd name="T34" fmla="*/ 0 w 78"/>
                  <a:gd name="T35" fmla="*/ 1 h 344"/>
                  <a:gd name="T36" fmla="*/ 0 w 78"/>
                  <a:gd name="T37" fmla="*/ 1 h 344"/>
                  <a:gd name="T38" fmla="*/ 0 w 78"/>
                  <a:gd name="T39" fmla="*/ 0 h 344"/>
                  <a:gd name="T40" fmla="*/ 0 w 78"/>
                  <a:gd name="T41" fmla="*/ 0 h 344"/>
                  <a:gd name="T42" fmla="*/ 0 w 78"/>
                  <a:gd name="T43" fmla="*/ 0 h 344"/>
                  <a:gd name="T44" fmla="*/ 0 w 78"/>
                  <a:gd name="T45" fmla="*/ 0 h 344"/>
                  <a:gd name="T46" fmla="*/ 0 w 78"/>
                  <a:gd name="T47" fmla="*/ 1 h 344"/>
                  <a:gd name="T48" fmla="*/ 0 w 78"/>
                  <a:gd name="T49" fmla="*/ 1 h 344"/>
                  <a:gd name="T50" fmla="*/ 0 w 78"/>
                  <a:gd name="T51" fmla="*/ 1 h 344"/>
                  <a:gd name="T52" fmla="*/ 0 w 78"/>
                  <a:gd name="T53" fmla="*/ 1 h 344"/>
                  <a:gd name="T54" fmla="*/ 0 w 78"/>
                  <a:gd name="T55" fmla="*/ 1 h 344"/>
                  <a:gd name="T56" fmla="*/ 0 w 78"/>
                  <a:gd name="T57" fmla="*/ 1 h 344"/>
                  <a:gd name="T58" fmla="*/ 0 w 78"/>
                  <a:gd name="T59" fmla="*/ 1 h 344"/>
                  <a:gd name="T60" fmla="*/ 0 w 78"/>
                  <a:gd name="T61" fmla="*/ 1 h 344"/>
                  <a:gd name="T62" fmla="*/ 0 w 78"/>
                  <a:gd name="T63" fmla="*/ 1 h 34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78" h="344">
                    <a:moveTo>
                      <a:pt x="26" y="26"/>
                    </a:moveTo>
                    <a:lnTo>
                      <a:pt x="26" y="22"/>
                    </a:lnTo>
                    <a:lnTo>
                      <a:pt x="25" y="18"/>
                    </a:lnTo>
                    <a:lnTo>
                      <a:pt x="25" y="15"/>
                    </a:lnTo>
                    <a:lnTo>
                      <a:pt x="26" y="11"/>
                    </a:lnTo>
                    <a:lnTo>
                      <a:pt x="28" y="8"/>
                    </a:lnTo>
                    <a:lnTo>
                      <a:pt x="32" y="4"/>
                    </a:lnTo>
                    <a:lnTo>
                      <a:pt x="37" y="2"/>
                    </a:lnTo>
                    <a:lnTo>
                      <a:pt x="44" y="0"/>
                    </a:lnTo>
                    <a:lnTo>
                      <a:pt x="51" y="0"/>
                    </a:lnTo>
                    <a:lnTo>
                      <a:pt x="57" y="0"/>
                    </a:lnTo>
                    <a:lnTo>
                      <a:pt x="61" y="2"/>
                    </a:lnTo>
                    <a:lnTo>
                      <a:pt x="64" y="4"/>
                    </a:lnTo>
                    <a:lnTo>
                      <a:pt x="66" y="8"/>
                    </a:lnTo>
                    <a:lnTo>
                      <a:pt x="68" y="11"/>
                    </a:lnTo>
                    <a:lnTo>
                      <a:pt x="69" y="15"/>
                    </a:lnTo>
                    <a:lnTo>
                      <a:pt x="69" y="19"/>
                    </a:lnTo>
                    <a:lnTo>
                      <a:pt x="26" y="26"/>
                    </a:lnTo>
                    <a:close/>
                    <a:moveTo>
                      <a:pt x="69" y="19"/>
                    </a:moveTo>
                    <a:lnTo>
                      <a:pt x="71" y="27"/>
                    </a:lnTo>
                    <a:lnTo>
                      <a:pt x="73" y="50"/>
                    </a:lnTo>
                    <a:lnTo>
                      <a:pt x="76" y="85"/>
                    </a:lnTo>
                    <a:lnTo>
                      <a:pt x="78" y="128"/>
                    </a:lnTo>
                    <a:lnTo>
                      <a:pt x="78" y="153"/>
                    </a:lnTo>
                    <a:lnTo>
                      <a:pt x="77" y="177"/>
                    </a:lnTo>
                    <a:lnTo>
                      <a:pt x="75" y="203"/>
                    </a:lnTo>
                    <a:lnTo>
                      <a:pt x="72" y="230"/>
                    </a:lnTo>
                    <a:lnTo>
                      <a:pt x="68" y="255"/>
                    </a:lnTo>
                    <a:lnTo>
                      <a:pt x="62" y="281"/>
                    </a:lnTo>
                    <a:lnTo>
                      <a:pt x="58" y="294"/>
                    </a:lnTo>
                    <a:lnTo>
                      <a:pt x="53" y="306"/>
                    </a:lnTo>
                    <a:lnTo>
                      <a:pt x="48" y="319"/>
                    </a:lnTo>
                    <a:lnTo>
                      <a:pt x="43" y="330"/>
                    </a:lnTo>
                    <a:lnTo>
                      <a:pt x="4" y="311"/>
                    </a:lnTo>
                    <a:lnTo>
                      <a:pt x="13" y="290"/>
                    </a:lnTo>
                    <a:lnTo>
                      <a:pt x="20" y="267"/>
                    </a:lnTo>
                    <a:lnTo>
                      <a:pt x="25" y="244"/>
                    </a:lnTo>
                    <a:lnTo>
                      <a:pt x="29" y="220"/>
                    </a:lnTo>
                    <a:lnTo>
                      <a:pt x="32" y="196"/>
                    </a:lnTo>
                    <a:lnTo>
                      <a:pt x="34" y="172"/>
                    </a:lnTo>
                    <a:lnTo>
                      <a:pt x="34" y="150"/>
                    </a:lnTo>
                    <a:lnTo>
                      <a:pt x="34" y="127"/>
                    </a:lnTo>
                    <a:lnTo>
                      <a:pt x="33" y="87"/>
                    </a:lnTo>
                    <a:lnTo>
                      <a:pt x="30" y="56"/>
                    </a:lnTo>
                    <a:lnTo>
                      <a:pt x="27" y="34"/>
                    </a:lnTo>
                    <a:lnTo>
                      <a:pt x="26" y="26"/>
                    </a:lnTo>
                    <a:lnTo>
                      <a:pt x="69" y="19"/>
                    </a:lnTo>
                    <a:close/>
                    <a:moveTo>
                      <a:pt x="43" y="330"/>
                    </a:moveTo>
                    <a:lnTo>
                      <a:pt x="42" y="334"/>
                    </a:lnTo>
                    <a:lnTo>
                      <a:pt x="40" y="337"/>
                    </a:lnTo>
                    <a:lnTo>
                      <a:pt x="37" y="340"/>
                    </a:lnTo>
                    <a:lnTo>
                      <a:pt x="35" y="342"/>
                    </a:lnTo>
                    <a:lnTo>
                      <a:pt x="31" y="344"/>
                    </a:lnTo>
                    <a:lnTo>
                      <a:pt x="27" y="344"/>
                    </a:lnTo>
                    <a:lnTo>
                      <a:pt x="21" y="343"/>
                    </a:lnTo>
                    <a:lnTo>
                      <a:pt x="15" y="340"/>
                    </a:lnTo>
                    <a:lnTo>
                      <a:pt x="8" y="337"/>
                    </a:lnTo>
                    <a:lnTo>
                      <a:pt x="3" y="333"/>
                    </a:lnTo>
                    <a:lnTo>
                      <a:pt x="1" y="330"/>
                    </a:lnTo>
                    <a:lnTo>
                      <a:pt x="0" y="326"/>
                    </a:lnTo>
                    <a:lnTo>
                      <a:pt x="0" y="323"/>
                    </a:lnTo>
                    <a:lnTo>
                      <a:pt x="1" y="319"/>
                    </a:lnTo>
                    <a:lnTo>
                      <a:pt x="2" y="316"/>
                    </a:lnTo>
                    <a:lnTo>
                      <a:pt x="4" y="311"/>
                    </a:lnTo>
                    <a:lnTo>
                      <a:pt x="43" y="330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96" name="Freeform 893">
                <a:extLst>
                  <a:ext uri="{FF2B5EF4-FFF2-40B4-BE49-F238E27FC236}">
                    <a16:creationId xmlns:a16="http://schemas.microsoft.com/office/drawing/2014/main" id="{9BCA658C-E9D8-4AED-9B78-00C1131CA37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05" y="1643"/>
                <a:ext cx="21" cy="66"/>
              </a:xfrm>
              <a:custGeom>
                <a:avLst/>
                <a:gdLst>
                  <a:gd name="T0" fmla="*/ 1 w 408"/>
                  <a:gd name="T1" fmla="*/ 0 h 1246"/>
                  <a:gd name="T2" fmla="*/ 1 w 408"/>
                  <a:gd name="T3" fmla="*/ 0 h 1246"/>
                  <a:gd name="T4" fmla="*/ 1 w 408"/>
                  <a:gd name="T5" fmla="*/ 0 h 1246"/>
                  <a:gd name="T6" fmla="*/ 1 w 408"/>
                  <a:gd name="T7" fmla="*/ 0 h 1246"/>
                  <a:gd name="T8" fmla="*/ 1 w 408"/>
                  <a:gd name="T9" fmla="*/ 0 h 1246"/>
                  <a:gd name="T10" fmla="*/ 1 w 408"/>
                  <a:gd name="T11" fmla="*/ 0 h 1246"/>
                  <a:gd name="T12" fmla="*/ 1 w 408"/>
                  <a:gd name="T13" fmla="*/ 0 h 1246"/>
                  <a:gd name="T14" fmla="*/ 1 w 408"/>
                  <a:gd name="T15" fmla="*/ 0 h 1246"/>
                  <a:gd name="T16" fmla="*/ 1 w 408"/>
                  <a:gd name="T17" fmla="*/ 0 h 1246"/>
                  <a:gd name="T18" fmla="*/ 1 w 408"/>
                  <a:gd name="T19" fmla="*/ 0 h 1246"/>
                  <a:gd name="T20" fmla="*/ 1 w 408"/>
                  <a:gd name="T21" fmla="*/ 0 h 1246"/>
                  <a:gd name="T22" fmla="*/ 1 w 408"/>
                  <a:gd name="T23" fmla="*/ 1 h 1246"/>
                  <a:gd name="T24" fmla="*/ 1 w 408"/>
                  <a:gd name="T25" fmla="*/ 1 h 1246"/>
                  <a:gd name="T26" fmla="*/ 1 w 408"/>
                  <a:gd name="T27" fmla="*/ 1 h 1246"/>
                  <a:gd name="T28" fmla="*/ 1 w 408"/>
                  <a:gd name="T29" fmla="*/ 2 h 1246"/>
                  <a:gd name="T30" fmla="*/ 1 w 408"/>
                  <a:gd name="T31" fmla="*/ 2 h 1246"/>
                  <a:gd name="T32" fmla="*/ 1 w 408"/>
                  <a:gd name="T33" fmla="*/ 2 h 1246"/>
                  <a:gd name="T34" fmla="*/ 1 w 408"/>
                  <a:gd name="T35" fmla="*/ 2 h 1246"/>
                  <a:gd name="T36" fmla="*/ 1 w 408"/>
                  <a:gd name="T37" fmla="*/ 2 h 1246"/>
                  <a:gd name="T38" fmla="*/ 1 w 408"/>
                  <a:gd name="T39" fmla="*/ 2 h 1246"/>
                  <a:gd name="T40" fmla="*/ 1 w 408"/>
                  <a:gd name="T41" fmla="*/ 2 h 1246"/>
                  <a:gd name="T42" fmla="*/ 1 w 408"/>
                  <a:gd name="T43" fmla="*/ 2 h 1246"/>
                  <a:gd name="T44" fmla="*/ 1 w 408"/>
                  <a:gd name="T45" fmla="*/ 1 h 1246"/>
                  <a:gd name="T46" fmla="*/ 1 w 408"/>
                  <a:gd name="T47" fmla="*/ 1 h 1246"/>
                  <a:gd name="T48" fmla="*/ 1 w 408"/>
                  <a:gd name="T49" fmla="*/ 1 h 1246"/>
                  <a:gd name="T50" fmla="*/ 1 w 408"/>
                  <a:gd name="T51" fmla="*/ 1 h 1246"/>
                  <a:gd name="T52" fmla="*/ 1 w 408"/>
                  <a:gd name="T53" fmla="*/ 0 h 1246"/>
                  <a:gd name="T54" fmla="*/ 1 w 408"/>
                  <a:gd name="T55" fmla="*/ 0 h 1246"/>
                  <a:gd name="T56" fmla="*/ 1 w 408"/>
                  <a:gd name="T57" fmla="*/ 2 h 1246"/>
                  <a:gd name="T58" fmla="*/ 1 w 408"/>
                  <a:gd name="T59" fmla="*/ 2 h 1246"/>
                  <a:gd name="T60" fmla="*/ 1 w 408"/>
                  <a:gd name="T61" fmla="*/ 2 h 1246"/>
                  <a:gd name="T62" fmla="*/ 1 w 408"/>
                  <a:gd name="T63" fmla="*/ 2 h 1246"/>
                  <a:gd name="T64" fmla="*/ 1 w 408"/>
                  <a:gd name="T65" fmla="*/ 2 h 1246"/>
                  <a:gd name="T66" fmla="*/ 0 w 408"/>
                  <a:gd name="T67" fmla="*/ 2 h 1246"/>
                  <a:gd name="T68" fmla="*/ 1 w 408"/>
                  <a:gd name="T69" fmla="*/ 2 h 1246"/>
                  <a:gd name="T70" fmla="*/ 1 w 408"/>
                  <a:gd name="T71" fmla="*/ 2 h 1246"/>
                  <a:gd name="T72" fmla="*/ 1 w 408"/>
                  <a:gd name="T73" fmla="*/ 2 h 1246"/>
                  <a:gd name="T74" fmla="*/ 1 w 408"/>
                  <a:gd name="T75" fmla="*/ 2 h 1246"/>
                  <a:gd name="T76" fmla="*/ 0 w 408"/>
                  <a:gd name="T77" fmla="*/ 2 h 1246"/>
                  <a:gd name="T78" fmla="*/ 0 w 408"/>
                  <a:gd name="T79" fmla="*/ 2 h 1246"/>
                  <a:gd name="T80" fmla="*/ 0 w 408"/>
                  <a:gd name="T81" fmla="*/ 2 h 1246"/>
                  <a:gd name="T82" fmla="*/ 1 w 408"/>
                  <a:gd name="T83" fmla="*/ 2 h 1246"/>
                  <a:gd name="T84" fmla="*/ 0 w 408"/>
                  <a:gd name="T85" fmla="*/ 2 h 1246"/>
                  <a:gd name="T86" fmla="*/ 0 w 408"/>
                  <a:gd name="T87" fmla="*/ 2 h 1246"/>
                  <a:gd name="T88" fmla="*/ 0 w 408"/>
                  <a:gd name="T89" fmla="*/ 2 h 1246"/>
                  <a:gd name="T90" fmla="*/ 0 w 408"/>
                  <a:gd name="T91" fmla="*/ 3 h 1246"/>
                  <a:gd name="T92" fmla="*/ 0 w 408"/>
                  <a:gd name="T93" fmla="*/ 3 h 1246"/>
                  <a:gd name="T94" fmla="*/ 0 w 408"/>
                  <a:gd name="T95" fmla="*/ 3 h 1246"/>
                  <a:gd name="T96" fmla="*/ 0 w 408"/>
                  <a:gd name="T97" fmla="*/ 3 h 1246"/>
                  <a:gd name="T98" fmla="*/ 0 w 408"/>
                  <a:gd name="T99" fmla="*/ 3 h 1246"/>
                  <a:gd name="T100" fmla="*/ 0 w 408"/>
                  <a:gd name="T101" fmla="*/ 3 h 1246"/>
                  <a:gd name="T102" fmla="*/ 0 w 408"/>
                  <a:gd name="T103" fmla="*/ 3 h 1246"/>
                  <a:gd name="T104" fmla="*/ 0 w 408"/>
                  <a:gd name="T105" fmla="*/ 3 h 1246"/>
                  <a:gd name="T106" fmla="*/ 0 w 408"/>
                  <a:gd name="T107" fmla="*/ 2 h 1246"/>
                  <a:gd name="T108" fmla="*/ 0 w 408"/>
                  <a:gd name="T109" fmla="*/ 3 h 1246"/>
                  <a:gd name="T110" fmla="*/ 0 w 408"/>
                  <a:gd name="T111" fmla="*/ 3 h 1246"/>
                  <a:gd name="T112" fmla="*/ 0 w 408"/>
                  <a:gd name="T113" fmla="*/ 3 h 1246"/>
                  <a:gd name="T114" fmla="*/ 0 w 408"/>
                  <a:gd name="T115" fmla="*/ 3 h 1246"/>
                  <a:gd name="T116" fmla="*/ 0 w 408"/>
                  <a:gd name="T117" fmla="*/ 3 h 1246"/>
                  <a:gd name="T118" fmla="*/ 0 w 408"/>
                  <a:gd name="T119" fmla="*/ 3 h 1246"/>
                  <a:gd name="T120" fmla="*/ 0 w 408"/>
                  <a:gd name="T121" fmla="*/ 3 h 1246"/>
                  <a:gd name="T122" fmla="*/ 0 w 408"/>
                  <a:gd name="T123" fmla="*/ 3 h 1246"/>
                  <a:gd name="T124" fmla="*/ 0 w 408"/>
                  <a:gd name="T125" fmla="*/ 3 h 124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08" h="1246">
                    <a:moveTo>
                      <a:pt x="364" y="22"/>
                    </a:moveTo>
                    <a:lnTo>
                      <a:pt x="365" y="18"/>
                    </a:lnTo>
                    <a:lnTo>
                      <a:pt x="365" y="13"/>
                    </a:lnTo>
                    <a:lnTo>
                      <a:pt x="366" y="9"/>
                    </a:lnTo>
                    <a:lnTo>
                      <a:pt x="368" y="6"/>
                    </a:lnTo>
                    <a:lnTo>
                      <a:pt x="371" y="4"/>
                    </a:lnTo>
                    <a:lnTo>
                      <a:pt x="375" y="2"/>
                    </a:lnTo>
                    <a:lnTo>
                      <a:pt x="380" y="1"/>
                    </a:lnTo>
                    <a:lnTo>
                      <a:pt x="387" y="0"/>
                    </a:lnTo>
                    <a:lnTo>
                      <a:pt x="394" y="1"/>
                    </a:lnTo>
                    <a:lnTo>
                      <a:pt x="399" y="3"/>
                    </a:lnTo>
                    <a:lnTo>
                      <a:pt x="404" y="5"/>
                    </a:lnTo>
                    <a:lnTo>
                      <a:pt x="406" y="8"/>
                    </a:lnTo>
                    <a:lnTo>
                      <a:pt x="408" y="12"/>
                    </a:lnTo>
                    <a:lnTo>
                      <a:pt x="408" y="16"/>
                    </a:lnTo>
                    <a:lnTo>
                      <a:pt x="408" y="20"/>
                    </a:lnTo>
                    <a:lnTo>
                      <a:pt x="408" y="24"/>
                    </a:lnTo>
                    <a:lnTo>
                      <a:pt x="364" y="22"/>
                    </a:lnTo>
                    <a:close/>
                    <a:moveTo>
                      <a:pt x="408" y="24"/>
                    </a:moveTo>
                    <a:lnTo>
                      <a:pt x="407" y="47"/>
                    </a:lnTo>
                    <a:lnTo>
                      <a:pt x="401" y="108"/>
                    </a:lnTo>
                    <a:lnTo>
                      <a:pt x="397" y="150"/>
                    </a:lnTo>
                    <a:lnTo>
                      <a:pt x="392" y="197"/>
                    </a:lnTo>
                    <a:lnTo>
                      <a:pt x="385" y="248"/>
                    </a:lnTo>
                    <a:lnTo>
                      <a:pt x="378" y="302"/>
                    </a:lnTo>
                    <a:lnTo>
                      <a:pt x="369" y="358"/>
                    </a:lnTo>
                    <a:lnTo>
                      <a:pt x="358" y="415"/>
                    </a:lnTo>
                    <a:lnTo>
                      <a:pt x="346" y="471"/>
                    </a:lnTo>
                    <a:lnTo>
                      <a:pt x="333" y="524"/>
                    </a:lnTo>
                    <a:lnTo>
                      <a:pt x="326" y="550"/>
                    </a:lnTo>
                    <a:lnTo>
                      <a:pt x="319" y="574"/>
                    </a:lnTo>
                    <a:lnTo>
                      <a:pt x="310" y="597"/>
                    </a:lnTo>
                    <a:lnTo>
                      <a:pt x="301" y="619"/>
                    </a:lnTo>
                    <a:lnTo>
                      <a:pt x="292" y="640"/>
                    </a:lnTo>
                    <a:lnTo>
                      <a:pt x="283" y="658"/>
                    </a:lnTo>
                    <a:lnTo>
                      <a:pt x="273" y="675"/>
                    </a:lnTo>
                    <a:lnTo>
                      <a:pt x="262" y="690"/>
                    </a:lnTo>
                    <a:lnTo>
                      <a:pt x="227" y="662"/>
                    </a:lnTo>
                    <a:lnTo>
                      <a:pt x="238" y="649"/>
                    </a:lnTo>
                    <a:lnTo>
                      <a:pt x="247" y="634"/>
                    </a:lnTo>
                    <a:lnTo>
                      <a:pt x="255" y="615"/>
                    </a:lnTo>
                    <a:lnTo>
                      <a:pt x="264" y="597"/>
                    </a:lnTo>
                    <a:lnTo>
                      <a:pt x="273" y="575"/>
                    </a:lnTo>
                    <a:lnTo>
                      <a:pt x="280" y="554"/>
                    </a:lnTo>
                    <a:lnTo>
                      <a:pt x="287" y="530"/>
                    </a:lnTo>
                    <a:lnTo>
                      <a:pt x="294" y="506"/>
                    </a:lnTo>
                    <a:lnTo>
                      <a:pt x="306" y="455"/>
                    </a:lnTo>
                    <a:lnTo>
                      <a:pt x="318" y="400"/>
                    </a:lnTo>
                    <a:lnTo>
                      <a:pt x="327" y="346"/>
                    </a:lnTo>
                    <a:lnTo>
                      <a:pt x="335" y="292"/>
                    </a:lnTo>
                    <a:lnTo>
                      <a:pt x="343" y="239"/>
                    </a:lnTo>
                    <a:lnTo>
                      <a:pt x="348" y="189"/>
                    </a:lnTo>
                    <a:lnTo>
                      <a:pt x="353" y="143"/>
                    </a:lnTo>
                    <a:lnTo>
                      <a:pt x="357" y="104"/>
                    </a:lnTo>
                    <a:lnTo>
                      <a:pt x="363" y="44"/>
                    </a:lnTo>
                    <a:lnTo>
                      <a:pt x="364" y="22"/>
                    </a:lnTo>
                    <a:lnTo>
                      <a:pt x="408" y="24"/>
                    </a:lnTo>
                    <a:close/>
                    <a:moveTo>
                      <a:pt x="227" y="663"/>
                    </a:moveTo>
                    <a:lnTo>
                      <a:pt x="227" y="664"/>
                    </a:lnTo>
                    <a:lnTo>
                      <a:pt x="227" y="662"/>
                    </a:lnTo>
                    <a:lnTo>
                      <a:pt x="245" y="677"/>
                    </a:lnTo>
                    <a:lnTo>
                      <a:pt x="227" y="663"/>
                    </a:lnTo>
                    <a:close/>
                    <a:moveTo>
                      <a:pt x="262" y="689"/>
                    </a:moveTo>
                    <a:lnTo>
                      <a:pt x="251" y="706"/>
                    </a:lnTo>
                    <a:lnTo>
                      <a:pt x="239" y="727"/>
                    </a:lnTo>
                    <a:lnTo>
                      <a:pt x="225" y="748"/>
                    </a:lnTo>
                    <a:lnTo>
                      <a:pt x="213" y="773"/>
                    </a:lnTo>
                    <a:lnTo>
                      <a:pt x="174" y="752"/>
                    </a:lnTo>
                    <a:lnTo>
                      <a:pt x="188" y="728"/>
                    </a:lnTo>
                    <a:lnTo>
                      <a:pt x="201" y="704"/>
                    </a:lnTo>
                    <a:lnTo>
                      <a:pt x="214" y="683"/>
                    </a:lnTo>
                    <a:lnTo>
                      <a:pt x="227" y="663"/>
                    </a:lnTo>
                    <a:lnTo>
                      <a:pt x="262" y="689"/>
                    </a:lnTo>
                    <a:close/>
                    <a:moveTo>
                      <a:pt x="213" y="773"/>
                    </a:moveTo>
                    <a:lnTo>
                      <a:pt x="201" y="798"/>
                    </a:lnTo>
                    <a:lnTo>
                      <a:pt x="188" y="826"/>
                    </a:lnTo>
                    <a:lnTo>
                      <a:pt x="175" y="854"/>
                    </a:lnTo>
                    <a:lnTo>
                      <a:pt x="163" y="882"/>
                    </a:lnTo>
                    <a:lnTo>
                      <a:pt x="122" y="866"/>
                    </a:lnTo>
                    <a:lnTo>
                      <a:pt x="135" y="835"/>
                    </a:lnTo>
                    <a:lnTo>
                      <a:pt x="149" y="807"/>
                    </a:lnTo>
                    <a:lnTo>
                      <a:pt x="161" y="779"/>
                    </a:lnTo>
                    <a:lnTo>
                      <a:pt x="174" y="752"/>
                    </a:lnTo>
                    <a:lnTo>
                      <a:pt x="213" y="773"/>
                    </a:lnTo>
                    <a:close/>
                    <a:moveTo>
                      <a:pt x="122" y="866"/>
                    </a:moveTo>
                    <a:lnTo>
                      <a:pt x="122" y="867"/>
                    </a:lnTo>
                    <a:lnTo>
                      <a:pt x="122" y="866"/>
                    </a:lnTo>
                    <a:lnTo>
                      <a:pt x="143" y="874"/>
                    </a:lnTo>
                    <a:lnTo>
                      <a:pt x="122" y="866"/>
                    </a:lnTo>
                    <a:close/>
                    <a:moveTo>
                      <a:pt x="163" y="882"/>
                    </a:moveTo>
                    <a:lnTo>
                      <a:pt x="138" y="944"/>
                    </a:lnTo>
                    <a:lnTo>
                      <a:pt x="116" y="1004"/>
                    </a:lnTo>
                    <a:lnTo>
                      <a:pt x="96" y="1062"/>
                    </a:lnTo>
                    <a:lnTo>
                      <a:pt x="79" y="1116"/>
                    </a:lnTo>
                    <a:lnTo>
                      <a:pt x="65" y="1161"/>
                    </a:lnTo>
                    <a:lnTo>
                      <a:pt x="53" y="1196"/>
                    </a:lnTo>
                    <a:lnTo>
                      <a:pt x="46" y="1220"/>
                    </a:lnTo>
                    <a:lnTo>
                      <a:pt x="44" y="1228"/>
                    </a:lnTo>
                    <a:lnTo>
                      <a:pt x="2" y="1216"/>
                    </a:lnTo>
                    <a:lnTo>
                      <a:pt x="4" y="1208"/>
                    </a:lnTo>
                    <a:lnTo>
                      <a:pt x="11" y="1184"/>
                    </a:lnTo>
                    <a:lnTo>
                      <a:pt x="23" y="1148"/>
                    </a:lnTo>
                    <a:lnTo>
                      <a:pt x="37" y="1102"/>
                    </a:lnTo>
                    <a:lnTo>
                      <a:pt x="54" y="1049"/>
                    </a:lnTo>
                    <a:lnTo>
                      <a:pt x="75" y="990"/>
                    </a:lnTo>
                    <a:lnTo>
                      <a:pt x="97" y="928"/>
                    </a:lnTo>
                    <a:lnTo>
                      <a:pt x="122" y="866"/>
                    </a:lnTo>
                    <a:lnTo>
                      <a:pt x="163" y="882"/>
                    </a:lnTo>
                    <a:close/>
                    <a:moveTo>
                      <a:pt x="44" y="1228"/>
                    </a:moveTo>
                    <a:lnTo>
                      <a:pt x="43" y="1232"/>
                    </a:lnTo>
                    <a:lnTo>
                      <a:pt x="42" y="1236"/>
                    </a:lnTo>
                    <a:lnTo>
                      <a:pt x="40" y="1239"/>
                    </a:lnTo>
                    <a:lnTo>
                      <a:pt x="37" y="1242"/>
                    </a:lnTo>
                    <a:lnTo>
                      <a:pt x="34" y="1244"/>
                    </a:lnTo>
                    <a:lnTo>
                      <a:pt x="30" y="1246"/>
                    </a:lnTo>
                    <a:lnTo>
                      <a:pt x="24" y="1244"/>
                    </a:lnTo>
                    <a:lnTo>
                      <a:pt x="18" y="1243"/>
                    </a:lnTo>
                    <a:lnTo>
                      <a:pt x="10" y="1241"/>
                    </a:lnTo>
                    <a:lnTo>
                      <a:pt x="5" y="1238"/>
                    </a:lnTo>
                    <a:lnTo>
                      <a:pt x="2" y="1235"/>
                    </a:lnTo>
                    <a:lnTo>
                      <a:pt x="0" y="1231"/>
                    </a:lnTo>
                    <a:lnTo>
                      <a:pt x="0" y="1228"/>
                    </a:lnTo>
                    <a:lnTo>
                      <a:pt x="0" y="1224"/>
                    </a:lnTo>
                    <a:lnTo>
                      <a:pt x="1" y="1220"/>
                    </a:lnTo>
                    <a:lnTo>
                      <a:pt x="2" y="1216"/>
                    </a:lnTo>
                    <a:lnTo>
                      <a:pt x="44" y="1228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97" name="Freeform 894">
                <a:extLst>
                  <a:ext uri="{FF2B5EF4-FFF2-40B4-BE49-F238E27FC236}">
                    <a16:creationId xmlns:a16="http://schemas.microsoft.com/office/drawing/2014/main" id="{E4BD4E77-2A7C-418E-B45A-182E2C1AB8E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98" y="1662"/>
                <a:ext cx="15" cy="26"/>
              </a:xfrm>
              <a:custGeom>
                <a:avLst/>
                <a:gdLst>
                  <a:gd name="T0" fmla="*/ 0 w 279"/>
                  <a:gd name="T1" fmla="*/ 0 h 493"/>
                  <a:gd name="T2" fmla="*/ 0 w 279"/>
                  <a:gd name="T3" fmla="*/ 0 h 493"/>
                  <a:gd name="T4" fmla="*/ 0 w 279"/>
                  <a:gd name="T5" fmla="*/ 0 h 493"/>
                  <a:gd name="T6" fmla="*/ 0 w 279"/>
                  <a:gd name="T7" fmla="*/ 0 h 493"/>
                  <a:gd name="T8" fmla="*/ 0 w 279"/>
                  <a:gd name="T9" fmla="*/ 0 h 493"/>
                  <a:gd name="T10" fmla="*/ 0 w 279"/>
                  <a:gd name="T11" fmla="*/ 0 h 493"/>
                  <a:gd name="T12" fmla="*/ 0 w 279"/>
                  <a:gd name="T13" fmla="*/ 0 h 493"/>
                  <a:gd name="T14" fmla="*/ 0 w 279"/>
                  <a:gd name="T15" fmla="*/ 0 h 493"/>
                  <a:gd name="T16" fmla="*/ 0 w 279"/>
                  <a:gd name="T17" fmla="*/ 0 h 493"/>
                  <a:gd name="T18" fmla="*/ 0 w 279"/>
                  <a:gd name="T19" fmla="*/ 0 h 493"/>
                  <a:gd name="T20" fmla="*/ 0 w 279"/>
                  <a:gd name="T21" fmla="*/ 0 h 493"/>
                  <a:gd name="T22" fmla="*/ 0 w 279"/>
                  <a:gd name="T23" fmla="*/ 1 h 493"/>
                  <a:gd name="T24" fmla="*/ 1 w 279"/>
                  <a:gd name="T25" fmla="*/ 1 h 493"/>
                  <a:gd name="T26" fmla="*/ 1 w 279"/>
                  <a:gd name="T27" fmla="*/ 1 h 493"/>
                  <a:gd name="T28" fmla="*/ 1 w 279"/>
                  <a:gd name="T29" fmla="*/ 1 h 493"/>
                  <a:gd name="T30" fmla="*/ 1 w 279"/>
                  <a:gd name="T31" fmla="*/ 1 h 493"/>
                  <a:gd name="T32" fmla="*/ 1 w 279"/>
                  <a:gd name="T33" fmla="*/ 1 h 493"/>
                  <a:gd name="T34" fmla="*/ 1 w 279"/>
                  <a:gd name="T35" fmla="*/ 1 h 493"/>
                  <a:gd name="T36" fmla="*/ 1 w 279"/>
                  <a:gd name="T37" fmla="*/ 1 h 493"/>
                  <a:gd name="T38" fmla="*/ 1 w 279"/>
                  <a:gd name="T39" fmla="*/ 1 h 493"/>
                  <a:gd name="T40" fmla="*/ 0 w 279"/>
                  <a:gd name="T41" fmla="*/ 1 h 493"/>
                  <a:gd name="T42" fmla="*/ 0 w 279"/>
                  <a:gd name="T43" fmla="*/ 1 h 493"/>
                  <a:gd name="T44" fmla="*/ 0 w 279"/>
                  <a:gd name="T45" fmla="*/ 0 h 493"/>
                  <a:gd name="T46" fmla="*/ 0 w 279"/>
                  <a:gd name="T47" fmla="*/ 0 h 493"/>
                  <a:gd name="T48" fmla="*/ 1 w 279"/>
                  <a:gd name="T49" fmla="*/ 1 h 493"/>
                  <a:gd name="T50" fmla="*/ 1 w 279"/>
                  <a:gd name="T51" fmla="*/ 1 h 493"/>
                  <a:gd name="T52" fmla="*/ 1 w 279"/>
                  <a:gd name="T53" fmla="*/ 1 h 493"/>
                  <a:gd name="T54" fmla="*/ 1 w 279"/>
                  <a:gd name="T55" fmla="*/ 1 h 493"/>
                  <a:gd name="T56" fmla="*/ 1 w 279"/>
                  <a:gd name="T57" fmla="*/ 1 h 493"/>
                  <a:gd name="T58" fmla="*/ 1 w 279"/>
                  <a:gd name="T59" fmla="*/ 1 h 493"/>
                  <a:gd name="T60" fmla="*/ 1 w 279"/>
                  <a:gd name="T61" fmla="*/ 1 h 493"/>
                  <a:gd name="T62" fmla="*/ 1 w 279"/>
                  <a:gd name="T63" fmla="*/ 1 h 493"/>
                  <a:gd name="T64" fmla="*/ 1 w 279"/>
                  <a:gd name="T65" fmla="*/ 1 h 49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79" h="493">
                    <a:moveTo>
                      <a:pt x="6" y="37"/>
                    </a:moveTo>
                    <a:lnTo>
                      <a:pt x="4" y="33"/>
                    </a:lnTo>
                    <a:lnTo>
                      <a:pt x="2" y="30"/>
                    </a:lnTo>
                    <a:lnTo>
                      <a:pt x="1" y="27"/>
                    </a:lnTo>
                    <a:lnTo>
                      <a:pt x="0" y="23"/>
                    </a:lnTo>
                    <a:lnTo>
                      <a:pt x="1" y="19"/>
                    </a:lnTo>
                    <a:lnTo>
                      <a:pt x="3" y="15"/>
                    </a:lnTo>
                    <a:lnTo>
                      <a:pt x="6" y="11"/>
                    </a:lnTo>
                    <a:lnTo>
                      <a:pt x="13" y="7"/>
                    </a:lnTo>
                    <a:lnTo>
                      <a:pt x="19" y="2"/>
                    </a:lnTo>
                    <a:lnTo>
                      <a:pt x="24" y="0"/>
                    </a:lnTo>
                    <a:lnTo>
                      <a:pt x="28" y="0"/>
                    </a:lnTo>
                    <a:lnTo>
                      <a:pt x="32" y="1"/>
                    </a:lnTo>
                    <a:lnTo>
                      <a:pt x="35" y="4"/>
                    </a:lnTo>
                    <a:lnTo>
                      <a:pt x="38" y="6"/>
                    </a:lnTo>
                    <a:lnTo>
                      <a:pt x="40" y="9"/>
                    </a:lnTo>
                    <a:lnTo>
                      <a:pt x="42" y="12"/>
                    </a:lnTo>
                    <a:lnTo>
                      <a:pt x="6" y="37"/>
                    </a:lnTo>
                    <a:close/>
                    <a:moveTo>
                      <a:pt x="42" y="12"/>
                    </a:moveTo>
                    <a:lnTo>
                      <a:pt x="52" y="26"/>
                    </a:lnTo>
                    <a:lnTo>
                      <a:pt x="77" y="63"/>
                    </a:lnTo>
                    <a:lnTo>
                      <a:pt x="113" y="118"/>
                    </a:lnTo>
                    <a:lnTo>
                      <a:pt x="154" y="186"/>
                    </a:lnTo>
                    <a:lnTo>
                      <a:pt x="175" y="222"/>
                    </a:lnTo>
                    <a:lnTo>
                      <a:pt x="196" y="259"/>
                    </a:lnTo>
                    <a:lnTo>
                      <a:pt x="216" y="297"/>
                    </a:lnTo>
                    <a:lnTo>
                      <a:pt x="234" y="335"/>
                    </a:lnTo>
                    <a:lnTo>
                      <a:pt x="250" y="372"/>
                    </a:lnTo>
                    <a:lnTo>
                      <a:pt x="263" y="407"/>
                    </a:lnTo>
                    <a:lnTo>
                      <a:pt x="268" y="423"/>
                    </a:lnTo>
                    <a:lnTo>
                      <a:pt x="273" y="438"/>
                    </a:lnTo>
                    <a:lnTo>
                      <a:pt x="276" y="454"/>
                    </a:lnTo>
                    <a:lnTo>
                      <a:pt x="278" y="468"/>
                    </a:lnTo>
                    <a:lnTo>
                      <a:pt x="235" y="473"/>
                    </a:lnTo>
                    <a:lnTo>
                      <a:pt x="233" y="460"/>
                    </a:lnTo>
                    <a:lnTo>
                      <a:pt x="230" y="446"/>
                    </a:lnTo>
                    <a:lnTo>
                      <a:pt x="225" y="431"/>
                    </a:lnTo>
                    <a:lnTo>
                      <a:pt x="220" y="416"/>
                    </a:lnTo>
                    <a:lnTo>
                      <a:pt x="207" y="383"/>
                    </a:lnTo>
                    <a:lnTo>
                      <a:pt x="192" y="348"/>
                    </a:lnTo>
                    <a:lnTo>
                      <a:pt x="174" y="313"/>
                    </a:lnTo>
                    <a:lnTo>
                      <a:pt x="156" y="276"/>
                    </a:lnTo>
                    <a:lnTo>
                      <a:pt x="135" y="240"/>
                    </a:lnTo>
                    <a:lnTo>
                      <a:pt x="115" y="205"/>
                    </a:lnTo>
                    <a:lnTo>
                      <a:pt x="75" y="140"/>
                    </a:lnTo>
                    <a:lnTo>
                      <a:pt x="40" y="86"/>
                    </a:lnTo>
                    <a:lnTo>
                      <a:pt x="16" y="51"/>
                    </a:lnTo>
                    <a:lnTo>
                      <a:pt x="6" y="37"/>
                    </a:lnTo>
                    <a:lnTo>
                      <a:pt x="42" y="12"/>
                    </a:lnTo>
                    <a:close/>
                    <a:moveTo>
                      <a:pt x="278" y="468"/>
                    </a:moveTo>
                    <a:lnTo>
                      <a:pt x="279" y="472"/>
                    </a:lnTo>
                    <a:lnTo>
                      <a:pt x="279" y="476"/>
                    </a:lnTo>
                    <a:lnTo>
                      <a:pt x="278" y="479"/>
                    </a:lnTo>
                    <a:lnTo>
                      <a:pt x="277" y="483"/>
                    </a:lnTo>
                    <a:lnTo>
                      <a:pt x="275" y="486"/>
                    </a:lnTo>
                    <a:lnTo>
                      <a:pt x="272" y="489"/>
                    </a:lnTo>
                    <a:lnTo>
                      <a:pt x="265" y="491"/>
                    </a:lnTo>
                    <a:lnTo>
                      <a:pt x="259" y="493"/>
                    </a:lnTo>
                    <a:lnTo>
                      <a:pt x="251" y="493"/>
                    </a:lnTo>
                    <a:lnTo>
                      <a:pt x="246" y="492"/>
                    </a:lnTo>
                    <a:lnTo>
                      <a:pt x="242" y="491"/>
                    </a:lnTo>
                    <a:lnTo>
                      <a:pt x="239" y="488"/>
                    </a:lnTo>
                    <a:lnTo>
                      <a:pt x="237" y="484"/>
                    </a:lnTo>
                    <a:lnTo>
                      <a:pt x="236" y="481"/>
                    </a:lnTo>
                    <a:lnTo>
                      <a:pt x="235" y="477"/>
                    </a:lnTo>
                    <a:lnTo>
                      <a:pt x="235" y="473"/>
                    </a:lnTo>
                    <a:lnTo>
                      <a:pt x="278" y="468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98" name="Freeform 895">
                <a:extLst>
                  <a:ext uri="{FF2B5EF4-FFF2-40B4-BE49-F238E27FC236}">
                    <a16:creationId xmlns:a16="http://schemas.microsoft.com/office/drawing/2014/main" id="{8C74511E-C375-4D0A-AE85-E1C56EF9043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85" y="1673"/>
                <a:ext cx="26" cy="33"/>
              </a:xfrm>
              <a:custGeom>
                <a:avLst/>
                <a:gdLst>
                  <a:gd name="T0" fmla="*/ 0 w 501"/>
                  <a:gd name="T1" fmla="*/ 0 h 626"/>
                  <a:gd name="T2" fmla="*/ 0 w 501"/>
                  <a:gd name="T3" fmla="*/ 0 h 626"/>
                  <a:gd name="T4" fmla="*/ 0 w 501"/>
                  <a:gd name="T5" fmla="*/ 0 h 626"/>
                  <a:gd name="T6" fmla="*/ 0 w 501"/>
                  <a:gd name="T7" fmla="*/ 0 h 626"/>
                  <a:gd name="T8" fmla="*/ 0 w 501"/>
                  <a:gd name="T9" fmla="*/ 0 h 626"/>
                  <a:gd name="T10" fmla="*/ 0 w 501"/>
                  <a:gd name="T11" fmla="*/ 0 h 626"/>
                  <a:gd name="T12" fmla="*/ 0 w 501"/>
                  <a:gd name="T13" fmla="*/ 0 h 626"/>
                  <a:gd name="T14" fmla="*/ 0 w 501"/>
                  <a:gd name="T15" fmla="*/ 0 h 626"/>
                  <a:gd name="T16" fmla="*/ 0 w 501"/>
                  <a:gd name="T17" fmla="*/ 0 h 626"/>
                  <a:gd name="T18" fmla="*/ 0 w 501"/>
                  <a:gd name="T19" fmla="*/ 0 h 626"/>
                  <a:gd name="T20" fmla="*/ 0 w 501"/>
                  <a:gd name="T21" fmla="*/ 0 h 626"/>
                  <a:gd name="T22" fmla="*/ 0 w 501"/>
                  <a:gd name="T23" fmla="*/ 0 h 626"/>
                  <a:gd name="T24" fmla="*/ 0 w 501"/>
                  <a:gd name="T25" fmla="*/ 1 h 626"/>
                  <a:gd name="T26" fmla="*/ 0 w 501"/>
                  <a:gd name="T27" fmla="*/ 1 h 626"/>
                  <a:gd name="T28" fmla="*/ 0 w 501"/>
                  <a:gd name="T29" fmla="*/ 1 h 626"/>
                  <a:gd name="T30" fmla="*/ 0 w 501"/>
                  <a:gd name="T31" fmla="*/ 1 h 626"/>
                  <a:gd name="T32" fmla="*/ 0 w 501"/>
                  <a:gd name="T33" fmla="*/ 1 h 626"/>
                  <a:gd name="T34" fmla="*/ 0 w 501"/>
                  <a:gd name="T35" fmla="*/ 1 h 626"/>
                  <a:gd name="T36" fmla="*/ 0 w 501"/>
                  <a:gd name="T37" fmla="*/ 1 h 626"/>
                  <a:gd name="T38" fmla="*/ 0 w 501"/>
                  <a:gd name="T39" fmla="*/ 1 h 626"/>
                  <a:gd name="T40" fmla="*/ 0 w 501"/>
                  <a:gd name="T41" fmla="*/ 0 h 626"/>
                  <a:gd name="T42" fmla="*/ 0 w 501"/>
                  <a:gd name="T43" fmla="*/ 0 h 626"/>
                  <a:gd name="T44" fmla="*/ 0 w 501"/>
                  <a:gd name="T45" fmla="*/ 0 h 626"/>
                  <a:gd name="T46" fmla="*/ 0 w 501"/>
                  <a:gd name="T47" fmla="*/ 1 h 626"/>
                  <a:gd name="T48" fmla="*/ 0 w 501"/>
                  <a:gd name="T49" fmla="*/ 1 h 626"/>
                  <a:gd name="T50" fmla="*/ 0 w 501"/>
                  <a:gd name="T51" fmla="*/ 1 h 626"/>
                  <a:gd name="T52" fmla="*/ 1 w 501"/>
                  <a:gd name="T53" fmla="*/ 1 h 626"/>
                  <a:gd name="T54" fmla="*/ 1 w 501"/>
                  <a:gd name="T55" fmla="*/ 1 h 626"/>
                  <a:gd name="T56" fmla="*/ 1 w 501"/>
                  <a:gd name="T57" fmla="*/ 1 h 626"/>
                  <a:gd name="T58" fmla="*/ 0 w 501"/>
                  <a:gd name="T59" fmla="*/ 1 h 626"/>
                  <a:gd name="T60" fmla="*/ 0 w 501"/>
                  <a:gd name="T61" fmla="*/ 1 h 626"/>
                  <a:gd name="T62" fmla="*/ 1 w 501"/>
                  <a:gd name="T63" fmla="*/ 1 h 626"/>
                  <a:gd name="T64" fmla="*/ 1 w 501"/>
                  <a:gd name="T65" fmla="*/ 1 h 626"/>
                  <a:gd name="T66" fmla="*/ 1 w 501"/>
                  <a:gd name="T67" fmla="*/ 1 h 626"/>
                  <a:gd name="T68" fmla="*/ 1 w 501"/>
                  <a:gd name="T69" fmla="*/ 1 h 626"/>
                  <a:gd name="T70" fmla="*/ 1 w 501"/>
                  <a:gd name="T71" fmla="*/ 1 h 626"/>
                  <a:gd name="T72" fmla="*/ 1 w 501"/>
                  <a:gd name="T73" fmla="*/ 1 h 626"/>
                  <a:gd name="T74" fmla="*/ 1 w 501"/>
                  <a:gd name="T75" fmla="*/ 1 h 626"/>
                  <a:gd name="T76" fmla="*/ 1 w 501"/>
                  <a:gd name="T77" fmla="*/ 1 h 626"/>
                  <a:gd name="T78" fmla="*/ 1 w 501"/>
                  <a:gd name="T79" fmla="*/ 1 h 626"/>
                  <a:gd name="T80" fmla="*/ 1 w 501"/>
                  <a:gd name="T81" fmla="*/ 1 h 626"/>
                  <a:gd name="T82" fmla="*/ 1 w 501"/>
                  <a:gd name="T83" fmla="*/ 1 h 626"/>
                  <a:gd name="T84" fmla="*/ 1 w 501"/>
                  <a:gd name="T85" fmla="*/ 1 h 626"/>
                  <a:gd name="T86" fmla="*/ 1 w 501"/>
                  <a:gd name="T87" fmla="*/ 1 h 626"/>
                  <a:gd name="T88" fmla="*/ 1 w 501"/>
                  <a:gd name="T89" fmla="*/ 1 h 626"/>
                  <a:gd name="T90" fmla="*/ 1 w 501"/>
                  <a:gd name="T91" fmla="*/ 1 h 626"/>
                  <a:gd name="T92" fmla="*/ 1 w 501"/>
                  <a:gd name="T93" fmla="*/ 1 h 626"/>
                  <a:gd name="T94" fmla="*/ 1 w 501"/>
                  <a:gd name="T95" fmla="*/ 2 h 626"/>
                  <a:gd name="T96" fmla="*/ 1 w 501"/>
                  <a:gd name="T97" fmla="*/ 2 h 626"/>
                  <a:gd name="T98" fmla="*/ 1 w 501"/>
                  <a:gd name="T99" fmla="*/ 2 h 626"/>
                  <a:gd name="T100" fmla="*/ 1 w 501"/>
                  <a:gd name="T101" fmla="*/ 2 h 626"/>
                  <a:gd name="T102" fmla="*/ 1 w 501"/>
                  <a:gd name="T103" fmla="*/ 2 h 626"/>
                  <a:gd name="T104" fmla="*/ 1 w 501"/>
                  <a:gd name="T105" fmla="*/ 1 h 626"/>
                  <a:gd name="T106" fmla="*/ 1 w 501"/>
                  <a:gd name="T107" fmla="*/ 2 h 626"/>
                  <a:gd name="T108" fmla="*/ 1 w 501"/>
                  <a:gd name="T109" fmla="*/ 2 h 626"/>
                  <a:gd name="T110" fmla="*/ 1 w 501"/>
                  <a:gd name="T111" fmla="*/ 2 h 626"/>
                  <a:gd name="T112" fmla="*/ 1 w 501"/>
                  <a:gd name="T113" fmla="*/ 2 h 626"/>
                  <a:gd name="T114" fmla="*/ 1 w 501"/>
                  <a:gd name="T115" fmla="*/ 2 h 626"/>
                  <a:gd name="T116" fmla="*/ 1 w 501"/>
                  <a:gd name="T117" fmla="*/ 2 h 626"/>
                  <a:gd name="T118" fmla="*/ 1 w 501"/>
                  <a:gd name="T119" fmla="*/ 2 h 626"/>
                  <a:gd name="T120" fmla="*/ 1 w 501"/>
                  <a:gd name="T121" fmla="*/ 2 h 626"/>
                  <a:gd name="T122" fmla="*/ 1 w 501"/>
                  <a:gd name="T123" fmla="*/ 2 h 62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501" h="626">
                    <a:moveTo>
                      <a:pt x="2" y="27"/>
                    </a:moveTo>
                    <a:lnTo>
                      <a:pt x="1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2" y="9"/>
                    </a:lnTo>
                    <a:lnTo>
                      <a:pt x="7" y="6"/>
                    </a:lnTo>
                    <a:lnTo>
                      <a:pt x="11" y="3"/>
                    </a:lnTo>
                    <a:lnTo>
                      <a:pt x="18" y="1"/>
                    </a:lnTo>
                    <a:lnTo>
                      <a:pt x="25" y="0"/>
                    </a:lnTo>
                    <a:lnTo>
                      <a:pt x="31" y="0"/>
                    </a:lnTo>
                    <a:lnTo>
                      <a:pt x="35" y="1"/>
                    </a:lnTo>
                    <a:lnTo>
                      <a:pt x="38" y="3"/>
                    </a:lnTo>
                    <a:lnTo>
                      <a:pt x="40" y="6"/>
                    </a:lnTo>
                    <a:lnTo>
                      <a:pt x="42" y="9"/>
                    </a:lnTo>
                    <a:lnTo>
                      <a:pt x="43" y="13"/>
                    </a:lnTo>
                    <a:lnTo>
                      <a:pt x="44" y="17"/>
                    </a:lnTo>
                    <a:lnTo>
                      <a:pt x="2" y="27"/>
                    </a:lnTo>
                    <a:close/>
                    <a:moveTo>
                      <a:pt x="44" y="17"/>
                    </a:moveTo>
                    <a:lnTo>
                      <a:pt x="47" y="26"/>
                    </a:lnTo>
                    <a:lnTo>
                      <a:pt x="55" y="52"/>
                    </a:lnTo>
                    <a:lnTo>
                      <a:pt x="67" y="90"/>
                    </a:lnTo>
                    <a:lnTo>
                      <a:pt x="82" y="136"/>
                    </a:lnTo>
                    <a:lnTo>
                      <a:pt x="92" y="160"/>
                    </a:lnTo>
                    <a:lnTo>
                      <a:pt x="103" y="186"/>
                    </a:lnTo>
                    <a:lnTo>
                      <a:pt x="113" y="212"/>
                    </a:lnTo>
                    <a:lnTo>
                      <a:pt x="125" y="236"/>
                    </a:lnTo>
                    <a:lnTo>
                      <a:pt x="139" y="260"/>
                    </a:lnTo>
                    <a:lnTo>
                      <a:pt x="152" y="282"/>
                    </a:lnTo>
                    <a:lnTo>
                      <a:pt x="165" y="303"/>
                    </a:lnTo>
                    <a:lnTo>
                      <a:pt x="181" y="320"/>
                    </a:lnTo>
                    <a:lnTo>
                      <a:pt x="148" y="350"/>
                    </a:lnTo>
                    <a:lnTo>
                      <a:pt x="140" y="341"/>
                    </a:lnTo>
                    <a:lnTo>
                      <a:pt x="132" y="330"/>
                    </a:lnTo>
                    <a:lnTo>
                      <a:pt x="124" y="320"/>
                    </a:lnTo>
                    <a:lnTo>
                      <a:pt x="117" y="309"/>
                    </a:lnTo>
                    <a:lnTo>
                      <a:pt x="103" y="284"/>
                    </a:lnTo>
                    <a:lnTo>
                      <a:pt x="88" y="260"/>
                    </a:lnTo>
                    <a:lnTo>
                      <a:pt x="76" y="233"/>
                    </a:lnTo>
                    <a:lnTo>
                      <a:pt x="64" y="207"/>
                    </a:lnTo>
                    <a:lnTo>
                      <a:pt x="53" y="180"/>
                    </a:lnTo>
                    <a:lnTo>
                      <a:pt x="42" y="153"/>
                    </a:lnTo>
                    <a:lnTo>
                      <a:pt x="26" y="105"/>
                    </a:lnTo>
                    <a:lnTo>
                      <a:pt x="13" y="65"/>
                    </a:lnTo>
                    <a:lnTo>
                      <a:pt x="6" y="38"/>
                    </a:lnTo>
                    <a:lnTo>
                      <a:pt x="2" y="27"/>
                    </a:lnTo>
                    <a:lnTo>
                      <a:pt x="44" y="17"/>
                    </a:lnTo>
                    <a:close/>
                    <a:moveTo>
                      <a:pt x="181" y="320"/>
                    </a:moveTo>
                    <a:lnTo>
                      <a:pt x="181" y="320"/>
                    </a:lnTo>
                    <a:lnTo>
                      <a:pt x="181" y="321"/>
                    </a:lnTo>
                    <a:lnTo>
                      <a:pt x="164" y="334"/>
                    </a:lnTo>
                    <a:lnTo>
                      <a:pt x="181" y="320"/>
                    </a:lnTo>
                    <a:close/>
                    <a:moveTo>
                      <a:pt x="181" y="321"/>
                    </a:moveTo>
                    <a:lnTo>
                      <a:pt x="191" y="331"/>
                    </a:lnTo>
                    <a:lnTo>
                      <a:pt x="202" y="343"/>
                    </a:lnTo>
                    <a:lnTo>
                      <a:pt x="214" y="355"/>
                    </a:lnTo>
                    <a:lnTo>
                      <a:pt x="228" y="366"/>
                    </a:lnTo>
                    <a:lnTo>
                      <a:pt x="198" y="399"/>
                    </a:lnTo>
                    <a:lnTo>
                      <a:pt x="185" y="387"/>
                    </a:lnTo>
                    <a:lnTo>
                      <a:pt x="170" y="373"/>
                    </a:lnTo>
                    <a:lnTo>
                      <a:pt x="158" y="361"/>
                    </a:lnTo>
                    <a:lnTo>
                      <a:pt x="148" y="349"/>
                    </a:lnTo>
                    <a:lnTo>
                      <a:pt x="181" y="321"/>
                    </a:lnTo>
                    <a:close/>
                    <a:moveTo>
                      <a:pt x="228" y="366"/>
                    </a:moveTo>
                    <a:lnTo>
                      <a:pt x="241" y="378"/>
                    </a:lnTo>
                    <a:lnTo>
                      <a:pt x="256" y="391"/>
                    </a:lnTo>
                    <a:lnTo>
                      <a:pt x="272" y="403"/>
                    </a:lnTo>
                    <a:lnTo>
                      <a:pt x="287" y="415"/>
                    </a:lnTo>
                    <a:lnTo>
                      <a:pt x="260" y="450"/>
                    </a:lnTo>
                    <a:lnTo>
                      <a:pt x="245" y="438"/>
                    </a:lnTo>
                    <a:lnTo>
                      <a:pt x="229" y="424"/>
                    </a:lnTo>
                    <a:lnTo>
                      <a:pt x="213" y="412"/>
                    </a:lnTo>
                    <a:lnTo>
                      <a:pt x="198" y="399"/>
                    </a:lnTo>
                    <a:lnTo>
                      <a:pt x="228" y="366"/>
                    </a:lnTo>
                    <a:close/>
                    <a:moveTo>
                      <a:pt x="260" y="450"/>
                    </a:moveTo>
                    <a:lnTo>
                      <a:pt x="251" y="442"/>
                    </a:lnTo>
                    <a:lnTo>
                      <a:pt x="260" y="450"/>
                    </a:lnTo>
                    <a:lnTo>
                      <a:pt x="274" y="433"/>
                    </a:lnTo>
                    <a:lnTo>
                      <a:pt x="260" y="450"/>
                    </a:lnTo>
                    <a:close/>
                    <a:moveTo>
                      <a:pt x="287" y="415"/>
                    </a:moveTo>
                    <a:lnTo>
                      <a:pt x="301" y="427"/>
                    </a:lnTo>
                    <a:lnTo>
                      <a:pt x="315" y="437"/>
                    </a:lnTo>
                    <a:lnTo>
                      <a:pt x="328" y="446"/>
                    </a:lnTo>
                    <a:lnTo>
                      <a:pt x="341" y="456"/>
                    </a:lnTo>
                    <a:lnTo>
                      <a:pt x="315" y="491"/>
                    </a:lnTo>
                    <a:lnTo>
                      <a:pt x="300" y="481"/>
                    </a:lnTo>
                    <a:lnTo>
                      <a:pt x="287" y="469"/>
                    </a:lnTo>
                    <a:lnTo>
                      <a:pt x="274" y="459"/>
                    </a:lnTo>
                    <a:lnTo>
                      <a:pt x="260" y="450"/>
                    </a:lnTo>
                    <a:lnTo>
                      <a:pt x="287" y="415"/>
                    </a:lnTo>
                    <a:close/>
                    <a:moveTo>
                      <a:pt x="341" y="456"/>
                    </a:moveTo>
                    <a:lnTo>
                      <a:pt x="366" y="475"/>
                    </a:lnTo>
                    <a:lnTo>
                      <a:pt x="390" y="494"/>
                    </a:lnTo>
                    <a:lnTo>
                      <a:pt x="414" y="511"/>
                    </a:lnTo>
                    <a:lnTo>
                      <a:pt x="435" y="529"/>
                    </a:lnTo>
                    <a:lnTo>
                      <a:pt x="454" y="545"/>
                    </a:lnTo>
                    <a:lnTo>
                      <a:pt x="471" y="562"/>
                    </a:lnTo>
                    <a:lnTo>
                      <a:pt x="485" y="576"/>
                    </a:lnTo>
                    <a:lnTo>
                      <a:pt x="495" y="590"/>
                    </a:lnTo>
                    <a:lnTo>
                      <a:pt x="458" y="614"/>
                    </a:lnTo>
                    <a:lnTo>
                      <a:pt x="450" y="603"/>
                    </a:lnTo>
                    <a:lnTo>
                      <a:pt x="437" y="589"/>
                    </a:lnTo>
                    <a:lnTo>
                      <a:pt x="422" y="575"/>
                    </a:lnTo>
                    <a:lnTo>
                      <a:pt x="404" y="560"/>
                    </a:lnTo>
                    <a:lnTo>
                      <a:pt x="362" y="527"/>
                    </a:lnTo>
                    <a:lnTo>
                      <a:pt x="315" y="491"/>
                    </a:lnTo>
                    <a:lnTo>
                      <a:pt x="341" y="456"/>
                    </a:lnTo>
                    <a:close/>
                    <a:moveTo>
                      <a:pt x="495" y="590"/>
                    </a:moveTo>
                    <a:lnTo>
                      <a:pt x="497" y="593"/>
                    </a:lnTo>
                    <a:lnTo>
                      <a:pt x="499" y="597"/>
                    </a:lnTo>
                    <a:lnTo>
                      <a:pt x="501" y="600"/>
                    </a:lnTo>
                    <a:lnTo>
                      <a:pt x="501" y="605"/>
                    </a:lnTo>
                    <a:lnTo>
                      <a:pt x="500" y="608"/>
                    </a:lnTo>
                    <a:lnTo>
                      <a:pt x="498" y="612"/>
                    </a:lnTo>
                    <a:lnTo>
                      <a:pt x="495" y="616"/>
                    </a:lnTo>
                    <a:lnTo>
                      <a:pt x="489" y="620"/>
                    </a:lnTo>
                    <a:lnTo>
                      <a:pt x="483" y="624"/>
                    </a:lnTo>
                    <a:lnTo>
                      <a:pt x="477" y="626"/>
                    </a:lnTo>
                    <a:lnTo>
                      <a:pt x="472" y="626"/>
                    </a:lnTo>
                    <a:lnTo>
                      <a:pt x="469" y="625"/>
                    </a:lnTo>
                    <a:lnTo>
                      <a:pt x="466" y="623"/>
                    </a:lnTo>
                    <a:lnTo>
                      <a:pt x="463" y="620"/>
                    </a:lnTo>
                    <a:lnTo>
                      <a:pt x="461" y="617"/>
                    </a:lnTo>
                    <a:lnTo>
                      <a:pt x="458" y="614"/>
                    </a:lnTo>
                    <a:lnTo>
                      <a:pt x="495" y="590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99" name="Freeform 896">
                <a:extLst>
                  <a:ext uri="{FF2B5EF4-FFF2-40B4-BE49-F238E27FC236}">
                    <a16:creationId xmlns:a16="http://schemas.microsoft.com/office/drawing/2014/main" id="{D7BDEF6D-4A82-4592-BEFB-239F06BD18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68" y="1680"/>
                <a:ext cx="5" cy="43"/>
              </a:xfrm>
              <a:custGeom>
                <a:avLst/>
                <a:gdLst>
                  <a:gd name="T0" fmla="*/ 0 w 104"/>
                  <a:gd name="T1" fmla="*/ 0 h 814"/>
                  <a:gd name="T2" fmla="*/ 0 w 104"/>
                  <a:gd name="T3" fmla="*/ 0 h 814"/>
                  <a:gd name="T4" fmla="*/ 0 w 104"/>
                  <a:gd name="T5" fmla="*/ 0 h 814"/>
                  <a:gd name="T6" fmla="*/ 0 w 104"/>
                  <a:gd name="T7" fmla="*/ 0 h 814"/>
                  <a:gd name="T8" fmla="*/ 0 w 104"/>
                  <a:gd name="T9" fmla="*/ 0 h 814"/>
                  <a:gd name="T10" fmla="*/ 0 w 104"/>
                  <a:gd name="T11" fmla="*/ 0 h 814"/>
                  <a:gd name="T12" fmla="*/ 0 w 104"/>
                  <a:gd name="T13" fmla="*/ 0 h 814"/>
                  <a:gd name="T14" fmla="*/ 0 w 104"/>
                  <a:gd name="T15" fmla="*/ 0 h 814"/>
                  <a:gd name="T16" fmla="*/ 0 w 104"/>
                  <a:gd name="T17" fmla="*/ 0 h 814"/>
                  <a:gd name="T18" fmla="*/ 0 w 104"/>
                  <a:gd name="T19" fmla="*/ 0 h 814"/>
                  <a:gd name="T20" fmla="*/ 0 w 104"/>
                  <a:gd name="T21" fmla="*/ 0 h 814"/>
                  <a:gd name="T22" fmla="*/ 0 w 104"/>
                  <a:gd name="T23" fmla="*/ 0 h 814"/>
                  <a:gd name="T24" fmla="*/ 0 w 104"/>
                  <a:gd name="T25" fmla="*/ 0 h 814"/>
                  <a:gd name="T26" fmla="*/ 0 w 104"/>
                  <a:gd name="T27" fmla="*/ 1 h 814"/>
                  <a:gd name="T28" fmla="*/ 0 w 104"/>
                  <a:gd name="T29" fmla="*/ 1 h 814"/>
                  <a:gd name="T30" fmla="*/ 0 w 104"/>
                  <a:gd name="T31" fmla="*/ 1 h 814"/>
                  <a:gd name="T32" fmla="*/ 0 w 104"/>
                  <a:gd name="T33" fmla="*/ 1 h 814"/>
                  <a:gd name="T34" fmla="*/ 0 w 104"/>
                  <a:gd name="T35" fmla="*/ 1 h 814"/>
                  <a:gd name="T36" fmla="*/ 0 w 104"/>
                  <a:gd name="T37" fmla="*/ 1 h 814"/>
                  <a:gd name="T38" fmla="*/ 0 w 104"/>
                  <a:gd name="T39" fmla="*/ 0 h 814"/>
                  <a:gd name="T40" fmla="*/ 0 w 104"/>
                  <a:gd name="T41" fmla="*/ 0 h 814"/>
                  <a:gd name="T42" fmla="*/ 0 w 104"/>
                  <a:gd name="T43" fmla="*/ 0 h 814"/>
                  <a:gd name="T44" fmla="*/ 0 w 104"/>
                  <a:gd name="T45" fmla="*/ 0 h 814"/>
                  <a:gd name="T46" fmla="*/ 0 w 104"/>
                  <a:gd name="T47" fmla="*/ 0 h 814"/>
                  <a:gd name="T48" fmla="*/ 0 w 104"/>
                  <a:gd name="T49" fmla="*/ 1 h 814"/>
                  <a:gd name="T50" fmla="*/ 0 w 104"/>
                  <a:gd name="T51" fmla="*/ 1 h 814"/>
                  <a:gd name="T52" fmla="*/ 0 w 104"/>
                  <a:gd name="T53" fmla="*/ 1 h 814"/>
                  <a:gd name="T54" fmla="*/ 0 w 104"/>
                  <a:gd name="T55" fmla="*/ 1 h 814"/>
                  <a:gd name="T56" fmla="*/ 0 w 104"/>
                  <a:gd name="T57" fmla="*/ 1 h 814"/>
                  <a:gd name="T58" fmla="*/ 0 w 104"/>
                  <a:gd name="T59" fmla="*/ 1 h 814"/>
                  <a:gd name="T60" fmla="*/ 0 w 104"/>
                  <a:gd name="T61" fmla="*/ 1 h 814"/>
                  <a:gd name="T62" fmla="*/ 0 w 104"/>
                  <a:gd name="T63" fmla="*/ 1 h 814"/>
                  <a:gd name="T64" fmla="*/ 0 w 104"/>
                  <a:gd name="T65" fmla="*/ 1 h 814"/>
                  <a:gd name="T66" fmla="*/ 0 w 104"/>
                  <a:gd name="T67" fmla="*/ 1 h 814"/>
                  <a:gd name="T68" fmla="*/ 0 w 104"/>
                  <a:gd name="T69" fmla="*/ 1 h 814"/>
                  <a:gd name="T70" fmla="*/ 0 w 104"/>
                  <a:gd name="T71" fmla="*/ 1 h 814"/>
                  <a:gd name="T72" fmla="*/ 0 w 104"/>
                  <a:gd name="T73" fmla="*/ 1 h 814"/>
                  <a:gd name="T74" fmla="*/ 0 w 104"/>
                  <a:gd name="T75" fmla="*/ 1 h 814"/>
                  <a:gd name="T76" fmla="*/ 0 w 104"/>
                  <a:gd name="T77" fmla="*/ 1 h 814"/>
                  <a:gd name="T78" fmla="*/ 0 w 104"/>
                  <a:gd name="T79" fmla="*/ 1 h 814"/>
                  <a:gd name="T80" fmla="*/ 0 w 104"/>
                  <a:gd name="T81" fmla="*/ 1 h 814"/>
                  <a:gd name="T82" fmla="*/ 0 w 104"/>
                  <a:gd name="T83" fmla="*/ 2 h 814"/>
                  <a:gd name="T84" fmla="*/ 0 w 104"/>
                  <a:gd name="T85" fmla="*/ 2 h 814"/>
                  <a:gd name="T86" fmla="*/ 0 w 104"/>
                  <a:gd name="T87" fmla="*/ 2 h 814"/>
                  <a:gd name="T88" fmla="*/ 0 w 104"/>
                  <a:gd name="T89" fmla="*/ 2 h 814"/>
                  <a:gd name="T90" fmla="*/ 0 w 104"/>
                  <a:gd name="T91" fmla="*/ 2 h 814"/>
                  <a:gd name="T92" fmla="*/ 0 w 104"/>
                  <a:gd name="T93" fmla="*/ 2 h 814"/>
                  <a:gd name="T94" fmla="*/ 0 w 104"/>
                  <a:gd name="T95" fmla="*/ 2 h 814"/>
                  <a:gd name="T96" fmla="*/ 0 w 104"/>
                  <a:gd name="T97" fmla="*/ 2 h 814"/>
                  <a:gd name="T98" fmla="*/ 0 w 104"/>
                  <a:gd name="T99" fmla="*/ 2 h 814"/>
                  <a:gd name="T100" fmla="*/ 0 w 104"/>
                  <a:gd name="T101" fmla="*/ 2 h 814"/>
                  <a:gd name="T102" fmla="*/ 0 w 104"/>
                  <a:gd name="T103" fmla="*/ 2 h 814"/>
                  <a:gd name="T104" fmla="*/ 0 w 104"/>
                  <a:gd name="T105" fmla="*/ 1 h 814"/>
                  <a:gd name="T106" fmla="*/ 0 w 104"/>
                  <a:gd name="T107" fmla="*/ 1 h 814"/>
                  <a:gd name="T108" fmla="*/ 0 w 104"/>
                  <a:gd name="T109" fmla="*/ 2 h 814"/>
                  <a:gd name="T110" fmla="*/ 0 w 104"/>
                  <a:gd name="T111" fmla="*/ 2 h 814"/>
                  <a:gd name="T112" fmla="*/ 0 w 104"/>
                  <a:gd name="T113" fmla="*/ 2 h 814"/>
                  <a:gd name="T114" fmla="*/ 0 w 104"/>
                  <a:gd name="T115" fmla="*/ 2 h 814"/>
                  <a:gd name="T116" fmla="*/ 0 w 104"/>
                  <a:gd name="T117" fmla="*/ 2 h 814"/>
                  <a:gd name="T118" fmla="*/ 0 w 104"/>
                  <a:gd name="T119" fmla="*/ 2 h 814"/>
                  <a:gd name="T120" fmla="*/ 0 w 104"/>
                  <a:gd name="T121" fmla="*/ 2 h 814"/>
                  <a:gd name="T122" fmla="*/ 0 w 104"/>
                  <a:gd name="T123" fmla="*/ 2 h 814"/>
                  <a:gd name="T124" fmla="*/ 0 w 104"/>
                  <a:gd name="T125" fmla="*/ 2 h 81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04" h="814">
                    <a:moveTo>
                      <a:pt x="42" y="30"/>
                    </a:moveTo>
                    <a:lnTo>
                      <a:pt x="41" y="26"/>
                    </a:lnTo>
                    <a:lnTo>
                      <a:pt x="40" y="23"/>
                    </a:lnTo>
                    <a:lnTo>
                      <a:pt x="40" y="19"/>
                    </a:lnTo>
                    <a:lnTo>
                      <a:pt x="40" y="14"/>
                    </a:lnTo>
                    <a:lnTo>
                      <a:pt x="42" y="11"/>
                    </a:lnTo>
                    <a:lnTo>
                      <a:pt x="45" y="8"/>
                    </a:lnTo>
                    <a:lnTo>
                      <a:pt x="49" y="5"/>
                    </a:lnTo>
                    <a:lnTo>
                      <a:pt x="56" y="2"/>
                    </a:lnTo>
                    <a:lnTo>
                      <a:pt x="63" y="0"/>
                    </a:lnTo>
                    <a:lnTo>
                      <a:pt x="69" y="0"/>
                    </a:lnTo>
                    <a:lnTo>
                      <a:pt x="73" y="1"/>
                    </a:lnTo>
                    <a:lnTo>
                      <a:pt x="77" y="3"/>
                    </a:lnTo>
                    <a:lnTo>
                      <a:pt x="79" y="5"/>
                    </a:lnTo>
                    <a:lnTo>
                      <a:pt x="81" y="9"/>
                    </a:lnTo>
                    <a:lnTo>
                      <a:pt x="82" y="12"/>
                    </a:lnTo>
                    <a:lnTo>
                      <a:pt x="84" y="17"/>
                    </a:lnTo>
                    <a:lnTo>
                      <a:pt x="42" y="30"/>
                    </a:lnTo>
                    <a:close/>
                    <a:moveTo>
                      <a:pt x="84" y="17"/>
                    </a:moveTo>
                    <a:lnTo>
                      <a:pt x="86" y="24"/>
                    </a:lnTo>
                    <a:lnTo>
                      <a:pt x="91" y="43"/>
                    </a:lnTo>
                    <a:lnTo>
                      <a:pt x="93" y="58"/>
                    </a:lnTo>
                    <a:lnTo>
                      <a:pt x="96" y="76"/>
                    </a:lnTo>
                    <a:lnTo>
                      <a:pt x="99" y="96"/>
                    </a:lnTo>
                    <a:lnTo>
                      <a:pt x="101" y="120"/>
                    </a:lnTo>
                    <a:lnTo>
                      <a:pt x="103" y="146"/>
                    </a:lnTo>
                    <a:lnTo>
                      <a:pt x="104" y="176"/>
                    </a:lnTo>
                    <a:lnTo>
                      <a:pt x="103" y="208"/>
                    </a:lnTo>
                    <a:lnTo>
                      <a:pt x="101" y="243"/>
                    </a:lnTo>
                    <a:lnTo>
                      <a:pt x="98" y="281"/>
                    </a:lnTo>
                    <a:lnTo>
                      <a:pt x="93" y="320"/>
                    </a:lnTo>
                    <a:lnTo>
                      <a:pt x="86" y="362"/>
                    </a:lnTo>
                    <a:lnTo>
                      <a:pt x="77" y="407"/>
                    </a:lnTo>
                    <a:lnTo>
                      <a:pt x="35" y="397"/>
                    </a:lnTo>
                    <a:lnTo>
                      <a:pt x="43" y="355"/>
                    </a:lnTo>
                    <a:lnTo>
                      <a:pt x="50" y="315"/>
                    </a:lnTo>
                    <a:lnTo>
                      <a:pt x="55" y="277"/>
                    </a:lnTo>
                    <a:lnTo>
                      <a:pt x="58" y="242"/>
                    </a:lnTo>
                    <a:lnTo>
                      <a:pt x="60" y="209"/>
                    </a:lnTo>
                    <a:lnTo>
                      <a:pt x="60" y="179"/>
                    </a:lnTo>
                    <a:lnTo>
                      <a:pt x="59" y="152"/>
                    </a:lnTo>
                    <a:lnTo>
                      <a:pt x="58" y="127"/>
                    </a:lnTo>
                    <a:lnTo>
                      <a:pt x="56" y="105"/>
                    </a:lnTo>
                    <a:lnTo>
                      <a:pt x="54" y="85"/>
                    </a:lnTo>
                    <a:lnTo>
                      <a:pt x="51" y="69"/>
                    </a:lnTo>
                    <a:lnTo>
                      <a:pt x="48" y="54"/>
                    </a:lnTo>
                    <a:lnTo>
                      <a:pt x="44" y="36"/>
                    </a:lnTo>
                    <a:lnTo>
                      <a:pt x="42" y="30"/>
                    </a:lnTo>
                    <a:lnTo>
                      <a:pt x="84" y="17"/>
                    </a:lnTo>
                    <a:close/>
                    <a:moveTo>
                      <a:pt x="77" y="407"/>
                    </a:moveTo>
                    <a:lnTo>
                      <a:pt x="77" y="408"/>
                    </a:lnTo>
                    <a:lnTo>
                      <a:pt x="55" y="402"/>
                    </a:lnTo>
                    <a:lnTo>
                      <a:pt x="77" y="407"/>
                    </a:lnTo>
                    <a:close/>
                    <a:moveTo>
                      <a:pt x="77" y="408"/>
                    </a:moveTo>
                    <a:lnTo>
                      <a:pt x="75" y="418"/>
                    </a:lnTo>
                    <a:lnTo>
                      <a:pt x="72" y="427"/>
                    </a:lnTo>
                    <a:lnTo>
                      <a:pt x="70" y="435"/>
                    </a:lnTo>
                    <a:lnTo>
                      <a:pt x="69" y="444"/>
                    </a:lnTo>
                    <a:lnTo>
                      <a:pt x="26" y="436"/>
                    </a:lnTo>
                    <a:lnTo>
                      <a:pt x="28" y="426"/>
                    </a:lnTo>
                    <a:lnTo>
                      <a:pt x="30" y="417"/>
                    </a:lnTo>
                    <a:lnTo>
                      <a:pt x="32" y="406"/>
                    </a:lnTo>
                    <a:lnTo>
                      <a:pt x="35" y="397"/>
                    </a:lnTo>
                    <a:lnTo>
                      <a:pt x="77" y="408"/>
                    </a:lnTo>
                    <a:close/>
                    <a:moveTo>
                      <a:pt x="69" y="444"/>
                    </a:moveTo>
                    <a:lnTo>
                      <a:pt x="67" y="452"/>
                    </a:lnTo>
                    <a:lnTo>
                      <a:pt x="65" y="461"/>
                    </a:lnTo>
                    <a:lnTo>
                      <a:pt x="64" y="469"/>
                    </a:lnTo>
                    <a:lnTo>
                      <a:pt x="63" y="476"/>
                    </a:lnTo>
                    <a:lnTo>
                      <a:pt x="19" y="472"/>
                    </a:lnTo>
                    <a:lnTo>
                      <a:pt x="20" y="463"/>
                    </a:lnTo>
                    <a:lnTo>
                      <a:pt x="23" y="453"/>
                    </a:lnTo>
                    <a:lnTo>
                      <a:pt x="24" y="445"/>
                    </a:lnTo>
                    <a:lnTo>
                      <a:pt x="26" y="436"/>
                    </a:lnTo>
                    <a:lnTo>
                      <a:pt x="69" y="444"/>
                    </a:lnTo>
                    <a:close/>
                    <a:moveTo>
                      <a:pt x="63" y="476"/>
                    </a:moveTo>
                    <a:lnTo>
                      <a:pt x="63" y="477"/>
                    </a:lnTo>
                    <a:lnTo>
                      <a:pt x="62" y="478"/>
                    </a:lnTo>
                    <a:lnTo>
                      <a:pt x="41" y="474"/>
                    </a:lnTo>
                    <a:lnTo>
                      <a:pt x="63" y="476"/>
                    </a:lnTo>
                    <a:close/>
                    <a:moveTo>
                      <a:pt x="62" y="478"/>
                    </a:moveTo>
                    <a:lnTo>
                      <a:pt x="56" y="514"/>
                    </a:lnTo>
                    <a:lnTo>
                      <a:pt x="52" y="547"/>
                    </a:lnTo>
                    <a:lnTo>
                      <a:pt x="48" y="578"/>
                    </a:lnTo>
                    <a:lnTo>
                      <a:pt x="46" y="608"/>
                    </a:lnTo>
                    <a:lnTo>
                      <a:pt x="44" y="636"/>
                    </a:lnTo>
                    <a:lnTo>
                      <a:pt x="43" y="660"/>
                    </a:lnTo>
                    <a:lnTo>
                      <a:pt x="43" y="684"/>
                    </a:lnTo>
                    <a:lnTo>
                      <a:pt x="44" y="704"/>
                    </a:lnTo>
                    <a:lnTo>
                      <a:pt x="46" y="740"/>
                    </a:lnTo>
                    <a:lnTo>
                      <a:pt x="49" y="766"/>
                    </a:lnTo>
                    <a:lnTo>
                      <a:pt x="52" y="781"/>
                    </a:lnTo>
                    <a:lnTo>
                      <a:pt x="53" y="786"/>
                    </a:lnTo>
                    <a:lnTo>
                      <a:pt x="10" y="796"/>
                    </a:lnTo>
                    <a:lnTo>
                      <a:pt x="9" y="790"/>
                    </a:lnTo>
                    <a:lnTo>
                      <a:pt x="6" y="774"/>
                    </a:lnTo>
                    <a:lnTo>
                      <a:pt x="3" y="746"/>
                    </a:lnTo>
                    <a:lnTo>
                      <a:pt x="1" y="709"/>
                    </a:lnTo>
                    <a:lnTo>
                      <a:pt x="0" y="687"/>
                    </a:lnTo>
                    <a:lnTo>
                      <a:pt x="0" y="662"/>
                    </a:lnTo>
                    <a:lnTo>
                      <a:pt x="0" y="636"/>
                    </a:lnTo>
                    <a:lnTo>
                      <a:pt x="2" y="606"/>
                    </a:lnTo>
                    <a:lnTo>
                      <a:pt x="4" y="575"/>
                    </a:lnTo>
                    <a:lnTo>
                      <a:pt x="8" y="543"/>
                    </a:lnTo>
                    <a:lnTo>
                      <a:pt x="13" y="507"/>
                    </a:lnTo>
                    <a:lnTo>
                      <a:pt x="19" y="470"/>
                    </a:lnTo>
                    <a:lnTo>
                      <a:pt x="62" y="478"/>
                    </a:lnTo>
                    <a:close/>
                    <a:moveTo>
                      <a:pt x="53" y="786"/>
                    </a:moveTo>
                    <a:lnTo>
                      <a:pt x="54" y="790"/>
                    </a:lnTo>
                    <a:lnTo>
                      <a:pt x="54" y="794"/>
                    </a:lnTo>
                    <a:lnTo>
                      <a:pt x="55" y="798"/>
                    </a:lnTo>
                    <a:lnTo>
                      <a:pt x="54" y="801"/>
                    </a:lnTo>
                    <a:lnTo>
                      <a:pt x="52" y="804"/>
                    </a:lnTo>
                    <a:lnTo>
                      <a:pt x="49" y="808"/>
                    </a:lnTo>
                    <a:lnTo>
                      <a:pt x="44" y="811"/>
                    </a:lnTo>
                    <a:lnTo>
                      <a:pt x="37" y="813"/>
                    </a:lnTo>
                    <a:lnTo>
                      <a:pt x="30" y="814"/>
                    </a:lnTo>
                    <a:lnTo>
                      <a:pt x="25" y="814"/>
                    </a:lnTo>
                    <a:lnTo>
                      <a:pt x="19" y="813"/>
                    </a:lnTo>
                    <a:lnTo>
                      <a:pt x="16" y="811"/>
                    </a:lnTo>
                    <a:lnTo>
                      <a:pt x="14" y="808"/>
                    </a:lnTo>
                    <a:lnTo>
                      <a:pt x="12" y="804"/>
                    </a:lnTo>
                    <a:lnTo>
                      <a:pt x="11" y="800"/>
                    </a:lnTo>
                    <a:lnTo>
                      <a:pt x="10" y="796"/>
                    </a:lnTo>
                    <a:lnTo>
                      <a:pt x="53" y="786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00" name="Freeform 897">
                <a:extLst>
                  <a:ext uri="{FF2B5EF4-FFF2-40B4-BE49-F238E27FC236}">
                    <a16:creationId xmlns:a16="http://schemas.microsoft.com/office/drawing/2014/main" id="{137C6271-0FCA-496D-9E1F-7944762D0AC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62" y="1686"/>
                <a:ext cx="10" cy="14"/>
              </a:xfrm>
              <a:custGeom>
                <a:avLst/>
                <a:gdLst>
                  <a:gd name="T0" fmla="*/ 0 w 189"/>
                  <a:gd name="T1" fmla="*/ 0 h 270"/>
                  <a:gd name="T2" fmla="*/ 0 w 189"/>
                  <a:gd name="T3" fmla="*/ 0 h 270"/>
                  <a:gd name="T4" fmla="*/ 0 w 189"/>
                  <a:gd name="T5" fmla="*/ 0 h 270"/>
                  <a:gd name="T6" fmla="*/ 0 w 189"/>
                  <a:gd name="T7" fmla="*/ 0 h 270"/>
                  <a:gd name="T8" fmla="*/ 0 w 189"/>
                  <a:gd name="T9" fmla="*/ 0 h 270"/>
                  <a:gd name="T10" fmla="*/ 0 w 189"/>
                  <a:gd name="T11" fmla="*/ 0 h 270"/>
                  <a:gd name="T12" fmla="*/ 0 w 189"/>
                  <a:gd name="T13" fmla="*/ 0 h 270"/>
                  <a:gd name="T14" fmla="*/ 0 w 189"/>
                  <a:gd name="T15" fmla="*/ 0 h 270"/>
                  <a:gd name="T16" fmla="*/ 0 w 189"/>
                  <a:gd name="T17" fmla="*/ 0 h 270"/>
                  <a:gd name="T18" fmla="*/ 0 w 189"/>
                  <a:gd name="T19" fmla="*/ 0 h 270"/>
                  <a:gd name="T20" fmla="*/ 0 w 189"/>
                  <a:gd name="T21" fmla="*/ 0 h 270"/>
                  <a:gd name="T22" fmla="*/ 0 w 189"/>
                  <a:gd name="T23" fmla="*/ 0 h 270"/>
                  <a:gd name="T24" fmla="*/ 0 w 189"/>
                  <a:gd name="T25" fmla="*/ 0 h 270"/>
                  <a:gd name="T26" fmla="*/ 0 w 189"/>
                  <a:gd name="T27" fmla="*/ 0 h 270"/>
                  <a:gd name="T28" fmla="*/ 0 w 189"/>
                  <a:gd name="T29" fmla="*/ 0 h 270"/>
                  <a:gd name="T30" fmla="*/ 0 w 189"/>
                  <a:gd name="T31" fmla="*/ 0 h 270"/>
                  <a:gd name="T32" fmla="*/ 0 w 189"/>
                  <a:gd name="T33" fmla="*/ 0 h 270"/>
                  <a:gd name="T34" fmla="*/ 0 w 189"/>
                  <a:gd name="T35" fmla="*/ 0 h 270"/>
                  <a:gd name="T36" fmla="*/ 0 w 189"/>
                  <a:gd name="T37" fmla="*/ 0 h 270"/>
                  <a:gd name="T38" fmla="*/ 0 w 189"/>
                  <a:gd name="T39" fmla="*/ 0 h 270"/>
                  <a:gd name="T40" fmla="*/ 0 w 189"/>
                  <a:gd name="T41" fmla="*/ 0 h 270"/>
                  <a:gd name="T42" fmla="*/ 0 w 189"/>
                  <a:gd name="T43" fmla="*/ 0 h 270"/>
                  <a:gd name="T44" fmla="*/ 0 w 189"/>
                  <a:gd name="T45" fmla="*/ 0 h 270"/>
                  <a:gd name="T46" fmla="*/ 0 w 189"/>
                  <a:gd name="T47" fmla="*/ 0 h 270"/>
                  <a:gd name="T48" fmla="*/ 0 w 189"/>
                  <a:gd name="T49" fmla="*/ 0 h 270"/>
                  <a:gd name="T50" fmla="*/ 0 w 189"/>
                  <a:gd name="T51" fmla="*/ 0 h 270"/>
                  <a:gd name="T52" fmla="*/ 0 w 189"/>
                  <a:gd name="T53" fmla="*/ 0 h 270"/>
                  <a:gd name="T54" fmla="*/ 0 w 189"/>
                  <a:gd name="T55" fmla="*/ 0 h 270"/>
                  <a:gd name="T56" fmla="*/ 0 w 189"/>
                  <a:gd name="T57" fmla="*/ 1 h 270"/>
                  <a:gd name="T58" fmla="*/ 0 w 189"/>
                  <a:gd name="T59" fmla="*/ 1 h 270"/>
                  <a:gd name="T60" fmla="*/ 0 w 189"/>
                  <a:gd name="T61" fmla="*/ 1 h 270"/>
                  <a:gd name="T62" fmla="*/ 0 w 189"/>
                  <a:gd name="T63" fmla="*/ 1 h 270"/>
                  <a:gd name="T64" fmla="*/ 0 w 189"/>
                  <a:gd name="T65" fmla="*/ 1 h 270"/>
                  <a:gd name="T66" fmla="*/ 0 w 189"/>
                  <a:gd name="T67" fmla="*/ 1 h 270"/>
                  <a:gd name="T68" fmla="*/ 0 w 189"/>
                  <a:gd name="T69" fmla="*/ 1 h 270"/>
                  <a:gd name="T70" fmla="*/ 0 w 189"/>
                  <a:gd name="T71" fmla="*/ 1 h 270"/>
                  <a:gd name="T72" fmla="*/ 0 w 189"/>
                  <a:gd name="T73" fmla="*/ 0 h 270"/>
                  <a:gd name="T74" fmla="*/ 0 w 189"/>
                  <a:gd name="T75" fmla="*/ 0 h 270"/>
                  <a:gd name="T76" fmla="*/ 0 w 189"/>
                  <a:gd name="T77" fmla="*/ 0 h 270"/>
                  <a:gd name="T78" fmla="*/ 0 w 189"/>
                  <a:gd name="T79" fmla="*/ 0 h 270"/>
                  <a:gd name="T80" fmla="*/ 0 w 189"/>
                  <a:gd name="T81" fmla="*/ 0 h 270"/>
                  <a:gd name="T82" fmla="*/ 0 w 189"/>
                  <a:gd name="T83" fmla="*/ 0 h 270"/>
                  <a:gd name="T84" fmla="*/ 0 w 189"/>
                  <a:gd name="T85" fmla="*/ 0 h 270"/>
                  <a:gd name="T86" fmla="*/ 0 w 189"/>
                  <a:gd name="T87" fmla="*/ 0 h 270"/>
                  <a:gd name="T88" fmla="*/ 0 w 189"/>
                  <a:gd name="T89" fmla="*/ 0 h 270"/>
                  <a:gd name="T90" fmla="*/ 0 w 189"/>
                  <a:gd name="T91" fmla="*/ 1 h 270"/>
                  <a:gd name="T92" fmla="*/ 1 w 189"/>
                  <a:gd name="T93" fmla="*/ 1 h 270"/>
                  <a:gd name="T94" fmla="*/ 1 w 189"/>
                  <a:gd name="T95" fmla="*/ 1 h 270"/>
                  <a:gd name="T96" fmla="*/ 1 w 189"/>
                  <a:gd name="T97" fmla="*/ 1 h 270"/>
                  <a:gd name="T98" fmla="*/ 1 w 189"/>
                  <a:gd name="T99" fmla="*/ 1 h 270"/>
                  <a:gd name="T100" fmla="*/ 1 w 189"/>
                  <a:gd name="T101" fmla="*/ 1 h 270"/>
                  <a:gd name="T102" fmla="*/ 1 w 189"/>
                  <a:gd name="T103" fmla="*/ 1 h 270"/>
                  <a:gd name="T104" fmla="*/ 1 w 189"/>
                  <a:gd name="T105" fmla="*/ 1 h 270"/>
                  <a:gd name="T106" fmla="*/ 0 w 189"/>
                  <a:gd name="T107" fmla="*/ 1 h 270"/>
                  <a:gd name="T108" fmla="*/ 0 w 189"/>
                  <a:gd name="T109" fmla="*/ 1 h 270"/>
                  <a:gd name="T110" fmla="*/ 0 w 189"/>
                  <a:gd name="T111" fmla="*/ 1 h 270"/>
                  <a:gd name="T112" fmla="*/ 0 w 189"/>
                  <a:gd name="T113" fmla="*/ 1 h 270"/>
                  <a:gd name="T114" fmla="*/ 0 w 189"/>
                  <a:gd name="T115" fmla="*/ 1 h 270"/>
                  <a:gd name="T116" fmla="*/ 0 w 189"/>
                  <a:gd name="T117" fmla="*/ 1 h 270"/>
                  <a:gd name="T118" fmla="*/ 0 w 189"/>
                  <a:gd name="T119" fmla="*/ 1 h 270"/>
                  <a:gd name="T120" fmla="*/ 0 w 189"/>
                  <a:gd name="T121" fmla="*/ 1 h 270"/>
                  <a:gd name="T122" fmla="*/ 0 w 189"/>
                  <a:gd name="T123" fmla="*/ 1 h 270"/>
                  <a:gd name="T124" fmla="*/ 0 w 189"/>
                  <a:gd name="T125" fmla="*/ 1 h 27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89" h="270">
                    <a:moveTo>
                      <a:pt x="3" y="30"/>
                    </a:moveTo>
                    <a:lnTo>
                      <a:pt x="1" y="27"/>
                    </a:lnTo>
                    <a:lnTo>
                      <a:pt x="0" y="23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4" y="9"/>
                    </a:lnTo>
                    <a:lnTo>
                      <a:pt x="9" y="6"/>
                    </a:lnTo>
                    <a:lnTo>
                      <a:pt x="16" y="3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6" y="3"/>
                    </a:lnTo>
                    <a:lnTo>
                      <a:pt x="39" y="5"/>
                    </a:lnTo>
                    <a:lnTo>
                      <a:pt x="41" y="8"/>
                    </a:lnTo>
                    <a:lnTo>
                      <a:pt x="42" y="12"/>
                    </a:lnTo>
                    <a:lnTo>
                      <a:pt x="44" y="16"/>
                    </a:lnTo>
                    <a:lnTo>
                      <a:pt x="3" y="30"/>
                    </a:lnTo>
                    <a:close/>
                    <a:moveTo>
                      <a:pt x="44" y="16"/>
                    </a:moveTo>
                    <a:lnTo>
                      <a:pt x="46" y="21"/>
                    </a:lnTo>
                    <a:lnTo>
                      <a:pt x="52" y="36"/>
                    </a:lnTo>
                    <a:lnTo>
                      <a:pt x="63" y="60"/>
                    </a:lnTo>
                    <a:lnTo>
                      <a:pt x="78" y="90"/>
                    </a:lnTo>
                    <a:lnTo>
                      <a:pt x="87" y="106"/>
                    </a:lnTo>
                    <a:lnTo>
                      <a:pt x="98" y="123"/>
                    </a:lnTo>
                    <a:lnTo>
                      <a:pt x="109" y="141"/>
                    </a:lnTo>
                    <a:lnTo>
                      <a:pt x="120" y="159"/>
                    </a:lnTo>
                    <a:lnTo>
                      <a:pt x="133" y="178"/>
                    </a:lnTo>
                    <a:lnTo>
                      <a:pt x="148" y="195"/>
                    </a:lnTo>
                    <a:lnTo>
                      <a:pt x="163" y="212"/>
                    </a:lnTo>
                    <a:lnTo>
                      <a:pt x="179" y="230"/>
                    </a:lnTo>
                    <a:lnTo>
                      <a:pt x="149" y="260"/>
                    </a:lnTo>
                    <a:lnTo>
                      <a:pt x="131" y="242"/>
                    </a:lnTo>
                    <a:lnTo>
                      <a:pt x="115" y="224"/>
                    </a:lnTo>
                    <a:lnTo>
                      <a:pt x="100" y="204"/>
                    </a:lnTo>
                    <a:lnTo>
                      <a:pt x="85" y="185"/>
                    </a:lnTo>
                    <a:lnTo>
                      <a:pt x="72" y="165"/>
                    </a:lnTo>
                    <a:lnTo>
                      <a:pt x="61" y="147"/>
                    </a:lnTo>
                    <a:lnTo>
                      <a:pt x="49" y="128"/>
                    </a:lnTo>
                    <a:lnTo>
                      <a:pt x="40" y="110"/>
                    </a:lnTo>
                    <a:lnTo>
                      <a:pt x="24" y="78"/>
                    </a:lnTo>
                    <a:lnTo>
                      <a:pt x="13" y="54"/>
                    </a:lnTo>
                    <a:lnTo>
                      <a:pt x="5" y="36"/>
                    </a:lnTo>
                    <a:lnTo>
                      <a:pt x="3" y="30"/>
                    </a:lnTo>
                    <a:lnTo>
                      <a:pt x="44" y="16"/>
                    </a:lnTo>
                    <a:close/>
                    <a:moveTo>
                      <a:pt x="179" y="230"/>
                    </a:moveTo>
                    <a:lnTo>
                      <a:pt x="182" y="232"/>
                    </a:lnTo>
                    <a:lnTo>
                      <a:pt x="185" y="235"/>
                    </a:lnTo>
                    <a:lnTo>
                      <a:pt x="187" y="238"/>
                    </a:lnTo>
                    <a:lnTo>
                      <a:pt x="189" y="242"/>
                    </a:lnTo>
                    <a:lnTo>
                      <a:pt x="189" y="245"/>
                    </a:lnTo>
                    <a:lnTo>
                      <a:pt x="188" y="250"/>
                    </a:lnTo>
                    <a:lnTo>
                      <a:pt x="185" y="254"/>
                    </a:lnTo>
                    <a:lnTo>
                      <a:pt x="179" y="260"/>
                    </a:lnTo>
                    <a:lnTo>
                      <a:pt x="174" y="265"/>
                    </a:lnTo>
                    <a:lnTo>
                      <a:pt x="170" y="268"/>
                    </a:lnTo>
                    <a:lnTo>
                      <a:pt x="165" y="270"/>
                    </a:lnTo>
                    <a:lnTo>
                      <a:pt x="162" y="269"/>
                    </a:lnTo>
                    <a:lnTo>
                      <a:pt x="158" y="268"/>
                    </a:lnTo>
                    <a:lnTo>
                      <a:pt x="155" y="266"/>
                    </a:lnTo>
                    <a:lnTo>
                      <a:pt x="152" y="264"/>
                    </a:lnTo>
                    <a:lnTo>
                      <a:pt x="149" y="260"/>
                    </a:lnTo>
                    <a:lnTo>
                      <a:pt x="179" y="230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01" name="Freeform 898">
                <a:extLst>
                  <a:ext uri="{FF2B5EF4-FFF2-40B4-BE49-F238E27FC236}">
                    <a16:creationId xmlns:a16="http://schemas.microsoft.com/office/drawing/2014/main" id="{A2F5CD66-AAB7-4ED4-BB74-014217E829A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76" y="1686"/>
                <a:ext cx="21" cy="25"/>
              </a:xfrm>
              <a:custGeom>
                <a:avLst/>
                <a:gdLst>
                  <a:gd name="T0" fmla="*/ 1 w 393"/>
                  <a:gd name="T1" fmla="*/ 1 h 468"/>
                  <a:gd name="T2" fmla="*/ 1 w 393"/>
                  <a:gd name="T3" fmla="*/ 1 h 468"/>
                  <a:gd name="T4" fmla="*/ 1 w 393"/>
                  <a:gd name="T5" fmla="*/ 1 h 468"/>
                  <a:gd name="T6" fmla="*/ 1 w 393"/>
                  <a:gd name="T7" fmla="*/ 1 h 468"/>
                  <a:gd name="T8" fmla="*/ 1 w 393"/>
                  <a:gd name="T9" fmla="*/ 1 h 468"/>
                  <a:gd name="T10" fmla="*/ 1 w 393"/>
                  <a:gd name="T11" fmla="*/ 1 h 468"/>
                  <a:gd name="T12" fmla="*/ 1 w 393"/>
                  <a:gd name="T13" fmla="*/ 1 h 468"/>
                  <a:gd name="T14" fmla="*/ 1 w 393"/>
                  <a:gd name="T15" fmla="*/ 1 h 468"/>
                  <a:gd name="T16" fmla="*/ 1 w 393"/>
                  <a:gd name="T17" fmla="*/ 1 h 468"/>
                  <a:gd name="T18" fmla="*/ 1 w 393"/>
                  <a:gd name="T19" fmla="*/ 1 h 468"/>
                  <a:gd name="T20" fmla="*/ 1 w 393"/>
                  <a:gd name="T21" fmla="*/ 1 h 468"/>
                  <a:gd name="T22" fmla="*/ 1 w 393"/>
                  <a:gd name="T23" fmla="*/ 1 h 468"/>
                  <a:gd name="T24" fmla="*/ 1 w 393"/>
                  <a:gd name="T25" fmla="*/ 1 h 468"/>
                  <a:gd name="T26" fmla="*/ 1 w 393"/>
                  <a:gd name="T27" fmla="*/ 1 h 468"/>
                  <a:gd name="T28" fmla="*/ 1 w 393"/>
                  <a:gd name="T29" fmla="*/ 1 h 468"/>
                  <a:gd name="T30" fmla="*/ 1 w 393"/>
                  <a:gd name="T31" fmla="*/ 1 h 468"/>
                  <a:gd name="T32" fmla="*/ 1 w 393"/>
                  <a:gd name="T33" fmla="*/ 1 h 468"/>
                  <a:gd name="T34" fmla="*/ 1 w 393"/>
                  <a:gd name="T35" fmla="*/ 1 h 468"/>
                  <a:gd name="T36" fmla="*/ 1 w 393"/>
                  <a:gd name="T37" fmla="*/ 1 h 468"/>
                  <a:gd name="T38" fmla="*/ 1 w 393"/>
                  <a:gd name="T39" fmla="*/ 1 h 468"/>
                  <a:gd name="T40" fmla="*/ 1 w 393"/>
                  <a:gd name="T41" fmla="*/ 1 h 468"/>
                  <a:gd name="T42" fmla="*/ 0 w 393"/>
                  <a:gd name="T43" fmla="*/ 1 h 468"/>
                  <a:gd name="T44" fmla="*/ 1 w 393"/>
                  <a:gd name="T45" fmla="*/ 1 h 468"/>
                  <a:gd name="T46" fmla="*/ 0 w 393"/>
                  <a:gd name="T47" fmla="*/ 1 h 468"/>
                  <a:gd name="T48" fmla="*/ 1 w 393"/>
                  <a:gd name="T49" fmla="*/ 1 h 468"/>
                  <a:gd name="T50" fmla="*/ 1 w 393"/>
                  <a:gd name="T51" fmla="*/ 1 h 468"/>
                  <a:gd name="T52" fmla="*/ 0 w 393"/>
                  <a:gd name="T53" fmla="*/ 1 h 468"/>
                  <a:gd name="T54" fmla="*/ 0 w 393"/>
                  <a:gd name="T55" fmla="*/ 1 h 468"/>
                  <a:gd name="T56" fmla="*/ 1 w 393"/>
                  <a:gd name="T57" fmla="*/ 1 h 468"/>
                  <a:gd name="T58" fmla="*/ 0 w 393"/>
                  <a:gd name="T59" fmla="*/ 1 h 468"/>
                  <a:gd name="T60" fmla="*/ 0 w 393"/>
                  <a:gd name="T61" fmla="*/ 1 h 468"/>
                  <a:gd name="T62" fmla="*/ 0 w 393"/>
                  <a:gd name="T63" fmla="*/ 1 h 468"/>
                  <a:gd name="T64" fmla="*/ 0 w 393"/>
                  <a:gd name="T65" fmla="*/ 1 h 468"/>
                  <a:gd name="T66" fmla="*/ 0 w 393"/>
                  <a:gd name="T67" fmla="*/ 1 h 468"/>
                  <a:gd name="T68" fmla="*/ 0 w 393"/>
                  <a:gd name="T69" fmla="*/ 1 h 468"/>
                  <a:gd name="T70" fmla="*/ 0 w 393"/>
                  <a:gd name="T71" fmla="*/ 1 h 468"/>
                  <a:gd name="T72" fmla="*/ 0 w 393"/>
                  <a:gd name="T73" fmla="*/ 0 h 468"/>
                  <a:gd name="T74" fmla="*/ 0 w 393"/>
                  <a:gd name="T75" fmla="*/ 0 h 468"/>
                  <a:gd name="T76" fmla="*/ 0 w 393"/>
                  <a:gd name="T77" fmla="*/ 0 h 468"/>
                  <a:gd name="T78" fmla="*/ 0 w 393"/>
                  <a:gd name="T79" fmla="*/ 0 h 468"/>
                  <a:gd name="T80" fmla="*/ 0 w 393"/>
                  <a:gd name="T81" fmla="*/ 0 h 468"/>
                  <a:gd name="T82" fmla="*/ 0 w 393"/>
                  <a:gd name="T83" fmla="*/ 0 h 468"/>
                  <a:gd name="T84" fmla="*/ 0 w 393"/>
                  <a:gd name="T85" fmla="*/ 0 h 468"/>
                  <a:gd name="T86" fmla="*/ 0 w 393"/>
                  <a:gd name="T87" fmla="*/ 0 h 468"/>
                  <a:gd name="T88" fmla="*/ 0 w 393"/>
                  <a:gd name="T89" fmla="*/ 0 h 468"/>
                  <a:gd name="T90" fmla="*/ 0 w 393"/>
                  <a:gd name="T91" fmla="*/ 1 h 468"/>
                  <a:gd name="T92" fmla="*/ 0 w 393"/>
                  <a:gd name="T93" fmla="*/ 1 h 468"/>
                  <a:gd name="T94" fmla="*/ 0 w 393"/>
                  <a:gd name="T95" fmla="*/ 1 h 468"/>
                  <a:gd name="T96" fmla="*/ 0 w 393"/>
                  <a:gd name="T97" fmla="*/ 0 h 468"/>
                  <a:gd name="T98" fmla="*/ 0 w 393"/>
                  <a:gd name="T99" fmla="*/ 0 h 468"/>
                  <a:gd name="T100" fmla="*/ 0 w 393"/>
                  <a:gd name="T101" fmla="*/ 0 h 468"/>
                  <a:gd name="T102" fmla="*/ 0 w 393"/>
                  <a:gd name="T103" fmla="*/ 0 h 468"/>
                  <a:gd name="T104" fmla="*/ 0 w 393"/>
                  <a:gd name="T105" fmla="*/ 0 h 468"/>
                  <a:gd name="T106" fmla="*/ 0 w 393"/>
                  <a:gd name="T107" fmla="*/ 0 h 468"/>
                  <a:gd name="T108" fmla="*/ 0 w 393"/>
                  <a:gd name="T109" fmla="*/ 0 h 468"/>
                  <a:gd name="T110" fmla="*/ 0 w 393"/>
                  <a:gd name="T111" fmla="*/ 0 h 468"/>
                  <a:gd name="T112" fmla="*/ 0 w 393"/>
                  <a:gd name="T113" fmla="*/ 0 h 46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93" h="468">
                    <a:moveTo>
                      <a:pt x="388" y="433"/>
                    </a:moveTo>
                    <a:lnTo>
                      <a:pt x="390" y="437"/>
                    </a:lnTo>
                    <a:lnTo>
                      <a:pt x="392" y="440"/>
                    </a:lnTo>
                    <a:lnTo>
                      <a:pt x="393" y="444"/>
                    </a:lnTo>
                    <a:lnTo>
                      <a:pt x="393" y="447"/>
                    </a:lnTo>
                    <a:lnTo>
                      <a:pt x="393" y="451"/>
                    </a:lnTo>
                    <a:lnTo>
                      <a:pt x="391" y="455"/>
                    </a:lnTo>
                    <a:lnTo>
                      <a:pt x="387" y="459"/>
                    </a:lnTo>
                    <a:lnTo>
                      <a:pt x="381" y="463"/>
                    </a:lnTo>
                    <a:lnTo>
                      <a:pt x="374" y="466"/>
                    </a:lnTo>
                    <a:lnTo>
                      <a:pt x="369" y="468"/>
                    </a:lnTo>
                    <a:lnTo>
                      <a:pt x="365" y="468"/>
                    </a:lnTo>
                    <a:lnTo>
                      <a:pt x="361" y="467"/>
                    </a:lnTo>
                    <a:lnTo>
                      <a:pt x="358" y="466"/>
                    </a:lnTo>
                    <a:lnTo>
                      <a:pt x="355" y="463"/>
                    </a:lnTo>
                    <a:lnTo>
                      <a:pt x="353" y="460"/>
                    </a:lnTo>
                    <a:lnTo>
                      <a:pt x="351" y="457"/>
                    </a:lnTo>
                    <a:lnTo>
                      <a:pt x="388" y="433"/>
                    </a:lnTo>
                    <a:close/>
                    <a:moveTo>
                      <a:pt x="351" y="457"/>
                    </a:moveTo>
                    <a:lnTo>
                      <a:pt x="346" y="450"/>
                    </a:lnTo>
                    <a:lnTo>
                      <a:pt x="334" y="433"/>
                    </a:lnTo>
                    <a:lnTo>
                      <a:pt x="316" y="407"/>
                    </a:lnTo>
                    <a:lnTo>
                      <a:pt x="293" y="375"/>
                    </a:lnTo>
                    <a:lnTo>
                      <a:pt x="265" y="342"/>
                    </a:lnTo>
                    <a:lnTo>
                      <a:pt x="236" y="309"/>
                    </a:lnTo>
                    <a:lnTo>
                      <a:pt x="222" y="293"/>
                    </a:lnTo>
                    <a:lnTo>
                      <a:pt x="207" y="279"/>
                    </a:lnTo>
                    <a:lnTo>
                      <a:pt x="192" y="266"/>
                    </a:lnTo>
                    <a:lnTo>
                      <a:pt x="178" y="256"/>
                    </a:lnTo>
                    <a:lnTo>
                      <a:pt x="202" y="220"/>
                    </a:lnTo>
                    <a:lnTo>
                      <a:pt x="218" y="231"/>
                    </a:lnTo>
                    <a:lnTo>
                      <a:pt x="234" y="245"/>
                    </a:lnTo>
                    <a:lnTo>
                      <a:pt x="250" y="261"/>
                    </a:lnTo>
                    <a:lnTo>
                      <a:pt x="266" y="277"/>
                    </a:lnTo>
                    <a:lnTo>
                      <a:pt x="297" y="312"/>
                    </a:lnTo>
                    <a:lnTo>
                      <a:pt x="325" y="348"/>
                    </a:lnTo>
                    <a:lnTo>
                      <a:pt x="350" y="380"/>
                    </a:lnTo>
                    <a:lnTo>
                      <a:pt x="369" y="407"/>
                    </a:lnTo>
                    <a:lnTo>
                      <a:pt x="383" y="426"/>
                    </a:lnTo>
                    <a:lnTo>
                      <a:pt x="388" y="433"/>
                    </a:lnTo>
                    <a:lnTo>
                      <a:pt x="351" y="457"/>
                    </a:lnTo>
                    <a:close/>
                    <a:moveTo>
                      <a:pt x="178" y="256"/>
                    </a:moveTo>
                    <a:lnTo>
                      <a:pt x="179" y="257"/>
                    </a:lnTo>
                    <a:lnTo>
                      <a:pt x="177" y="255"/>
                    </a:lnTo>
                    <a:lnTo>
                      <a:pt x="190" y="237"/>
                    </a:lnTo>
                    <a:lnTo>
                      <a:pt x="178" y="256"/>
                    </a:lnTo>
                    <a:close/>
                    <a:moveTo>
                      <a:pt x="177" y="255"/>
                    </a:moveTo>
                    <a:lnTo>
                      <a:pt x="172" y="252"/>
                    </a:lnTo>
                    <a:lnTo>
                      <a:pt x="167" y="248"/>
                    </a:lnTo>
                    <a:lnTo>
                      <a:pt x="187" y="210"/>
                    </a:lnTo>
                    <a:lnTo>
                      <a:pt x="195" y="215"/>
                    </a:lnTo>
                    <a:lnTo>
                      <a:pt x="203" y="220"/>
                    </a:lnTo>
                    <a:lnTo>
                      <a:pt x="177" y="255"/>
                    </a:lnTo>
                    <a:close/>
                    <a:moveTo>
                      <a:pt x="167" y="248"/>
                    </a:moveTo>
                    <a:lnTo>
                      <a:pt x="161" y="245"/>
                    </a:lnTo>
                    <a:lnTo>
                      <a:pt x="156" y="244"/>
                    </a:lnTo>
                    <a:lnTo>
                      <a:pt x="171" y="202"/>
                    </a:lnTo>
                    <a:lnTo>
                      <a:pt x="178" y="205"/>
                    </a:lnTo>
                    <a:lnTo>
                      <a:pt x="187" y="210"/>
                    </a:lnTo>
                    <a:lnTo>
                      <a:pt x="167" y="248"/>
                    </a:lnTo>
                    <a:close/>
                    <a:moveTo>
                      <a:pt x="156" y="244"/>
                    </a:moveTo>
                    <a:lnTo>
                      <a:pt x="156" y="243"/>
                    </a:lnTo>
                    <a:lnTo>
                      <a:pt x="155" y="243"/>
                    </a:lnTo>
                    <a:lnTo>
                      <a:pt x="164" y="223"/>
                    </a:lnTo>
                    <a:lnTo>
                      <a:pt x="156" y="244"/>
                    </a:lnTo>
                    <a:close/>
                    <a:moveTo>
                      <a:pt x="155" y="243"/>
                    </a:moveTo>
                    <a:lnTo>
                      <a:pt x="147" y="239"/>
                    </a:lnTo>
                    <a:lnTo>
                      <a:pt x="139" y="235"/>
                    </a:lnTo>
                    <a:lnTo>
                      <a:pt x="131" y="229"/>
                    </a:lnTo>
                    <a:lnTo>
                      <a:pt x="123" y="224"/>
                    </a:lnTo>
                    <a:lnTo>
                      <a:pt x="107" y="210"/>
                    </a:lnTo>
                    <a:lnTo>
                      <a:pt x="93" y="194"/>
                    </a:lnTo>
                    <a:lnTo>
                      <a:pt x="79" y="178"/>
                    </a:lnTo>
                    <a:lnTo>
                      <a:pt x="66" y="159"/>
                    </a:lnTo>
                    <a:lnTo>
                      <a:pt x="55" y="141"/>
                    </a:lnTo>
                    <a:lnTo>
                      <a:pt x="44" y="123"/>
                    </a:lnTo>
                    <a:lnTo>
                      <a:pt x="26" y="88"/>
                    </a:lnTo>
                    <a:lnTo>
                      <a:pt x="13" y="58"/>
                    </a:lnTo>
                    <a:lnTo>
                      <a:pt x="5" y="38"/>
                    </a:lnTo>
                    <a:lnTo>
                      <a:pt x="2" y="29"/>
                    </a:lnTo>
                    <a:lnTo>
                      <a:pt x="44" y="15"/>
                    </a:lnTo>
                    <a:lnTo>
                      <a:pt x="46" y="22"/>
                    </a:lnTo>
                    <a:lnTo>
                      <a:pt x="53" y="41"/>
                    </a:lnTo>
                    <a:lnTo>
                      <a:pt x="64" y="67"/>
                    </a:lnTo>
                    <a:lnTo>
                      <a:pt x="80" y="98"/>
                    </a:lnTo>
                    <a:lnTo>
                      <a:pt x="89" y="114"/>
                    </a:lnTo>
                    <a:lnTo>
                      <a:pt x="99" y="131"/>
                    </a:lnTo>
                    <a:lnTo>
                      <a:pt x="109" y="146"/>
                    </a:lnTo>
                    <a:lnTo>
                      <a:pt x="121" y="161"/>
                    </a:lnTo>
                    <a:lnTo>
                      <a:pt x="133" y="175"/>
                    </a:lnTo>
                    <a:lnTo>
                      <a:pt x="145" y="186"/>
                    </a:lnTo>
                    <a:lnTo>
                      <a:pt x="151" y="191"/>
                    </a:lnTo>
                    <a:lnTo>
                      <a:pt x="158" y="196"/>
                    </a:lnTo>
                    <a:lnTo>
                      <a:pt x="165" y="199"/>
                    </a:lnTo>
                    <a:lnTo>
                      <a:pt x="172" y="202"/>
                    </a:lnTo>
                    <a:lnTo>
                      <a:pt x="155" y="243"/>
                    </a:lnTo>
                    <a:close/>
                    <a:moveTo>
                      <a:pt x="2" y="29"/>
                    </a:moveTo>
                    <a:lnTo>
                      <a:pt x="1" y="26"/>
                    </a:lnTo>
                    <a:lnTo>
                      <a:pt x="0" y="22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2" y="11"/>
                    </a:lnTo>
                    <a:lnTo>
                      <a:pt x="5" y="8"/>
                    </a:lnTo>
                    <a:lnTo>
                      <a:pt x="9" y="5"/>
                    </a:lnTo>
                    <a:lnTo>
                      <a:pt x="16" y="2"/>
                    </a:lnTo>
                    <a:lnTo>
                      <a:pt x="22" y="0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7" y="2"/>
                    </a:lnTo>
                    <a:lnTo>
                      <a:pt x="39" y="5"/>
                    </a:lnTo>
                    <a:lnTo>
                      <a:pt x="41" y="8"/>
                    </a:lnTo>
                    <a:lnTo>
                      <a:pt x="43" y="12"/>
                    </a:lnTo>
                    <a:lnTo>
                      <a:pt x="44" y="15"/>
                    </a:lnTo>
                    <a:lnTo>
                      <a:pt x="2" y="29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02" name="Freeform 899">
                <a:extLst>
                  <a:ext uri="{FF2B5EF4-FFF2-40B4-BE49-F238E27FC236}">
                    <a16:creationId xmlns:a16="http://schemas.microsoft.com/office/drawing/2014/main" id="{D224EB17-E920-4521-845A-643AEE22D5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81" y="1697"/>
                <a:ext cx="3" cy="20"/>
              </a:xfrm>
              <a:custGeom>
                <a:avLst/>
                <a:gdLst>
                  <a:gd name="T0" fmla="*/ 0 w 72"/>
                  <a:gd name="T1" fmla="*/ 0 h 385"/>
                  <a:gd name="T2" fmla="*/ 0 w 72"/>
                  <a:gd name="T3" fmla="*/ 0 h 385"/>
                  <a:gd name="T4" fmla="*/ 0 w 72"/>
                  <a:gd name="T5" fmla="*/ 0 h 385"/>
                  <a:gd name="T6" fmla="*/ 0 w 72"/>
                  <a:gd name="T7" fmla="*/ 0 h 385"/>
                  <a:gd name="T8" fmla="*/ 0 w 72"/>
                  <a:gd name="T9" fmla="*/ 0 h 385"/>
                  <a:gd name="T10" fmla="*/ 0 w 72"/>
                  <a:gd name="T11" fmla="*/ 0 h 385"/>
                  <a:gd name="T12" fmla="*/ 0 w 72"/>
                  <a:gd name="T13" fmla="*/ 0 h 385"/>
                  <a:gd name="T14" fmla="*/ 0 w 72"/>
                  <a:gd name="T15" fmla="*/ 0 h 385"/>
                  <a:gd name="T16" fmla="*/ 0 w 72"/>
                  <a:gd name="T17" fmla="*/ 0 h 385"/>
                  <a:gd name="T18" fmla="*/ 0 w 72"/>
                  <a:gd name="T19" fmla="*/ 0 h 385"/>
                  <a:gd name="T20" fmla="*/ 0 w 72"/>
                  <a:gd name="T21" fmla="*/ 0 h 385"/>
                  <a:gd name="T22" fmla="*/ 0 w 72"/>
                  <a:gd name="T23" fmla="*/ 0 h 385"/>
                  <a:gd name="T24" fmla="*/ 0 w 72"/>
                  <a:gd name="T25" fmla="*/ 1 h 385"/>
                  <a:gd name="T26" fmla="*/ 0 w 72"/>
                  <a:gd name="T27" fmla="*/ 1 h 385"/>
                  <a:gd name="T28" fmla="*/ 0 w 72"/>
                  <a:gd name="T29" fmla="*/ 1 h 385"/>
                  <a:gd name="T30" fmla="*/ 0 w 72"/>
                  <a:gd name="T31" fmla="*/ 1 h 385"/>
                  <a:gd name="T32" fmla="*/ 0 w 72"/>
                  <a:gd name="T33" fmla="*/ 1 h 385"/>
                  <a:gd name="T34" fmla="*/ 0 w 72"/>
                  <a:gd name="T35" fmla="*/ 1 h 385"/>
                  <a:gd name="T36" fmla="*/ 0 w 72"/>
                  <a:gd name="T37" fmla="*/ 1 h 385"/>
                  <a:gd name="T38" fmla="*/ 0 w 72"/>
                  <a:gd name="T39" fmla="*/ 1 h 385"/>
                  <a:gd name="T40" fmla="*/ 0 w 72"/>
                  <a:gd name="T41" fmla="*/ 1 h 385"/>
                  <a:gd name="T42" fmla="*/ 0 w 72"/>
                  <a:gd name="T43" fmla="*/ 1 h 385"/>
                  <a:gd name="T44" fmla="*/ 0 w 72"/>
                  <a:gd name="T45" fmla="*/ 0 h 385"/>
                  <a:gd name="T46" fmla="*/ 0 w 72"/>
                  <a:gd name="T47" fmla="*/ 0 h 385"/>
                  <a:gd name="T48" fmla="*/ 0 w 72"/>
                  <a:gd name="T49" fmla="*/ 0 h 385"/>
                  <a:gd name="T50" fmla="*/ 0 w 72"/>
                  <a:gd name="T51" fmla="*/ 1 h 385"/>
                  <a:gd name="T52" fmla="*/ 0 w 72"/>
                  <a:gd name="T53" fmla="*/ 1 h 385"/>
                  <a:gd name="T54" fmla="*/ 0 w 72"/>
                  <a:gd name="T55" fmla="*/ 1 h 385"/>
                  <a:gd name="T56" fmla="*/ 0 w 72"/>
                  <a:gd name="T57" fmla="*/ 1 h 385"/>
                  <a:gd name="T58" fmla="*/ 0 w 72"/>
                  <a:gd name="T59" fmla="*/ 1 h 385"/>
                  <a:gd name="T60" fmla="*/ 0 w 72"/>
                  <a:gd name="T61" fmla="*/ 1 h 385"/>
                  <a:gd name="T62" fmla="*/ 0 w 72"/>
                  <a:gd name="T63" fmla="*/ 1 h 385"/>
                  <a:gd name="T64" fmla="*/ 0 w 72"/>
                  <a:gd name="T65" fmla="*/ 1 h 385"/>
                  <a:gd name="T66" fmla="*/ 0 w 72"/>
                  <a:gd name="T67" fmla="*/ 1 h 38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2" h="385">
                    <a:moveTo>
                      <a:pt x="19" y="19"/>
                    </a:moveTo>
                    <a:lnTo>
                      <a:pt x="20" y="15"/>
                    </a:lnTo>
                    <a:lnTo>
                      <a:pt x="21" y="11"/>
                    </a:lnTo>
                    <a:lnTo>
                      <a:pt x="23" y="7"/>
                    </a:lnTo>
                    <a:lnTo>
                      <a:pt x="25" y="4"/>
                    </a:lnTo>
                    <a:lnTo>
                      <a:pt x="28" y="2"/>
                    </a:lnTo>
                    <a:lnTo>
                      <a:pt x="32" y="0"/>
                    </a:lnTo>
                    <a:lnTo>
                      <a:pt x="37" y="0"/>
                    </a:lnTo>
                    <a:lnTo>
                      <a:pt x="45" y="1"/>
                    </a:lnTo>
                    <a:lnTo>
                      <a:pt x="52" y="3"/>
                    </a:lnTo>
                    <a:lnTo>
                      <a:pt x="57" y="5"/>
                    </a:lnTo>
                    <a:lnTo>
                      <a:pt x="60" y="8"/>
                    </a:lnTo>
                    <a:lnTo>
                      <a:pt x="62" y="12"/>
                    </a:lnTo>
                    <a:lnTo>
                      <a:pt x="63" y="15"/>
                    </a:lnTo>
                    <a:lnTo>
                      <a:pt x="63" y="19"/>
                    </a:lnTo>
                    <a:lnTo>
                      <a:pt x="63" y="23"/>
                    </a:lnTo>
                    <a:lnTo>
                      <a:pt x="62" y="27"/>
                    </a:lnTo>
                    <a:lnTo>
                      <a:pt x="19" y="19"/>
                    </a:lnTo>
                    <a:close/>
                    <a:moveTo>
                      <a:pt x="62" y="27"/>
                    </a:moveTo>
                    <a:lnTo>
                      <a:pt x="60" y="37"/>
                    </a:lnTo>
                    <a:lnTo>
                      <a:pt x="56" y="65"/>
                    </a:lnTo>
                    <a:lnTo>
                      <a:pt x="51" y="105"/>
                    </a:lnTo>
                    <a:lnTo>
                      <a:pt x="46" y="154"/>
                    </a:lnTo>
                    <a:lnTo>
                      <a:pt x="44" y="180"/>
                    </a:lnTo>
                    <a:lnTo>
                      <a:pt x="44" y="208"/>
                    </a:lnTo>
                    <a:lnTo>
                      <a:pt x="44" y="235"/>
                    </a:lnTo>
                    <a:lnTo>
                      <a:pt x="45" y="261"/>
                    </a:lnTo>
                    <a:lnTo>
                      <a:pt x="48" y="287"/>
                    </a:lnTo>
                    <a:lnTo>
                      <a:pt x="52" y="310"/>
                    </a:lnTo>
                    <a:lnTo>
                      <a:pt x="55" y="322"/>
                    </a:lnTo>
                    <a:lnTo>
                      <a:pt x="59" y="332"/>
                    </a:lnTo>
                    <a:lnTo>
                      <a:pt x="63" y="342"/>
                    </a:lnTo>
                    <a:lnTo>
                      <a:pt x="67" y="351"/>
                    </a:lnTo>
                    <a:lnTo>
                      <a:pt x="28" y="372"/>
                    </a:lnTo>
                    <a:lnTo>
                      <a:pt x="23" y="362"/>
                    </a:lnTo>
                    <a:lnTo>
                      <a:pt x="19" y="350"/>
                    </a:lnTo>
                    <a:lnTo>
                      <a:pt x="15" y="338"/>
                    </a:lnTo>
                    <a:lnTo>
                      <a:pt x="12" y="326"/>
                    </a:lnTo>
                    <a:lnTo>
                      <a:pt x="9" y="312"/>
                    </a:lnTo>
                    <a:lnTo>
                      <a:pt x="6" y="299"/>
                    </a:lnTo>
                    <a:lnTo>
                      <a:pt x="4" y="286"/>
                    </a:lnTo>
                    <a:lnTo>
                      <a:pt x="3" y="271"/>
                    </a:lnTo>
                    <a:lnTo>
                      <a:pt x="1" y="243"/>
                    </a:lnTo>
                    <a:lnTo>
                      <a:pt x="0" y="213"/>
                    </a:lnTo>
                    <a:lnTo>
                      <a:pt x="1" y="183"/>
                    </a:lnTo>
                    <a:lnTo>
                      <a:pt x="2" y="155"/>
                    </a:lnTo>
                    <a:lnTo>
                      <a:pt x="7" y="103"/>
                    </a:lnTo>
                    <a:lnTo>
                      <a:pt x="13" y="59"/>
                    </a:lnTo>
                    <a:lnTo>
                      <a:pt x="17" y="30"/>
                    </a:lnTo>
                    <a:lnTo>
                      <a:pt x="19" y="19"/>
                    </a:lnTo>
                    <a:lnTo>
                      <a:pt x="62" y="27"/>
                    </a:lnTo>
                    <a:close/>
                    <a:moveTo>
                      <a:pt x="67" y="351"/>
                    </a:moveTo>
                    <a:lnTo>
                      <a:pt x="69" y="354"/>
                    </a:lnTo>
                    <a:lnTo>
                      <a:pt x="70" y="358"/>
                    </a:lnTo>
                    <a:lnTo>
                      <a:pt x="71" y="362"/>
                    </a:lnTo>
                    <a:lnTo>
                      <a:pt x="72" y="366"/>
                    </a:lnTo>
                    <a:lnTo>
                      <a:pt x="71" y="369"/>
                    </a:lnTo>
                    <a:lnTo>
                      <a:pt x="68" y="373"/>
                    </a:lnTo>
                    <a:lnTo>
                      <a:pt x="64" y="377"/>
                    </a:lnTo>
                    <a:lnTo>
                      <a:pt x="59" y="381"/>
                    </a:lnTo>
                    <a:lnTo>
                      <a:pt x="52" y="384"/>
                    </a:lnTo>
                    <a:lnTo>
                      <a:pt x="47" y="385"/>
                    </a:lnTo>
                    <a:lnTo>
                      <a:pt x="42" y="385"/>
                    </a:lnTo>
                    <a:lnTo>
                      <a:pt x="39" y="384"/>
                    </a:lnTo>
                    <a:lnTo>
                      <a:pt x="35" y="382"/>
                    </a:lnTo>
                    <a:lnTo>
                      <a:pt x="33" y="379"/>
                    </a:lnTo>
                    <a:lnTo>
                      <a:pt x="30" y="376"/>
                    </a:lnTo>
                    <a:lnTo>
                      <a:pt x="28" y="372"/>
                    </a:lnTo>
                    <a:lnTo>
                      <a:pt x="67" y="351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03" name="Freeform 900">
                <a:extLst>
                  <a:ext uri="{FF2B5EF4-FFF2-40B4-BE49-F238E27FC236}">
                    <a16:creationId xmlns:a16="http://schemas.microsoft.com/office/drawing/2014/main" id="{CF4FA161-62C4-49B5-919F-44676E9B765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41" y="1698"/>
                <a:ext cx="24" cy="22"/>
              </a:xfrm>
              <a:custGeom>
                <a:avLst/>
                <a:gdLst>
                  <a:gd name="T0" fmla="*/ 0 w 454"/>
                  <a:gd name="T1" fmla="*/ 0 h 410"/>
                  <a:gd name="T2" fmla="*/ 0 w 454"/>
                  <a:gd name="T3" fmla="*/ 0 h 410"/>
                  <a:gd name="T4" fmla="*/ 0 w 454"/>
                  <a:gd name="T5" fmla="*/ 0 h 410"/>
                  <a:gd name="T6" fmla="*/ 0 w 454"/>
                  <a:gd name="T7" fmla="*/ 0 h 410"/>
                  <a:gd name="T8" fmla="*/ 0 w 454"/>
                  <a:gd name="T9" fmla="*/ 0 h 410"/>
                  <a:gd name="T10" fmla="*/ 0 w 454"/>
                  <a:gd name="T11" fmla="*/ 0 h 410"/>
                  <a:gd name="T12" fmla="*/ 0 w 454"/>
                  <a:gd name="T13" fmla="*/ 0 h 410"/>
                  <a:gd name="T14" fmla="*/ 0 w 454"/>
                  <a:gd name="T15" fmla="*/ 0 h 410"/>
                  <a:gd name="T16" fmla="*/ 0 w 454"/>
                  <a:gd name="T17" fmla="*/ 0 h 410"/>
                  <a:gd name="T18" fmla="*/ 0 w 454"/>
                  <a:gd name="T19" fmla="*/ 0 h 410"/>
                  <a:gd name="T20" fmla="*/ 0 w 454"/>
                  <a:gd name="T21" fmla="*/ 0 h 410"/>
                  <a:gd name="T22" fmla="*/ 0 w 454"/>
                  <a:gd name="T23" fmla="*/ 0 h 410"/>
                  <a:gd name="T24" fmla="*/ 1 w 454"/>
                  <a:gd name="T25" fmla="*/ 0 h 410"/>
                  <a:gd name="T26" fmla="*/ 1 w 454"/>
                  <a:gd name="T27" fmla="*/ 1 h 410"/>
                  <a:gd name="T28" fmla="*/ 1 w 454"/>
                  <a:gd name="T29" fmla="*/ 1 h 410"/>
                  <a:gd name="T30" fmla="*/ 1 w 454"/>
                  <a:gd name="T31" fmla="*/ 1 h 410"/>
                  <a:gd name="T32" fmla="*/ 0 w 454"/>
                  <a:gd name="T33" fmla="*/ 0 h 410"/>
                  <a:gd name="T34" fmla="*/ 0 w 454"/>
                  <a:gd name="T35" fmla="*/ 0 h 410"/>
                  <a:gd name="T36" fmla="*/ 0 w 454"/>
                  <a:gd name="T37" fmla="*/ 0 h 410"/>
                  <a:gd name="T38" fmla="*/ 0 w 454"/>
                  <a:gd name="T39" fmla="*/ 0 h 410"/>
                  <a:gd name="T40" fmla="*/ 1 w 454"/>
                  <a:gd name="T41" fmla="*/ 1 h 410"/>
                  <a:gd name="T42" fmla="*/ 1 w 454"/>
                  <a:gd name="T43" fmla="*/ 1 h 410"/>
                  <a:gd name="T44" fmla="*/ 1 w 454"/>
                  <a:gd name="T45" fmla="*/ 1 h 410"/>
                  <a:gd name="T46" fmla="*/ 1 w 454"/>
                  <a:gd name="T47" fmla="*/ 1 h 410"/>
                  <a:gd name="T48" fmla="*/ 1 w 454"/>
                  <a:gd name="T49" fmla="*/ 1 h 410"/>
                  <a:gd name="T50" fmla="*/ 1 w 454"/>
                  <a:gd name="T51" fmla="*/ 1 h 410"/>
                  <a:gd name="T52" fmla="*/ 1 w 454"/>
                  <a:gd name="T53" fmla="*/ 1 h 410"/>
                  <a:gd name="T54" fmla="*/ 1 w 454"/>
                  <a:gd name="T55" fmla="*/ 1 h 410"/>
                  <a:gd name="T56" fmla="*/ 1 w 454"/>
                  <a:gd name="T57" fmla="*/ 1 h 410"/>
                  <a:gd name="T58" fmla="*/ 1 w 454"/>
                  <a:gd name="T59" fmla="*/ 1 h 410"/>
                  <a:gd name="T60" fmla="*/ 1 w 454"/>
                  <a:gd name="T61" fmla="*/ 1 h 410"/>
                  <a:gd name="T62" fmla="*/ 1 w 454"/>
                  <a:gd name="T63" fmla="*/ 1 h 410"/>
                  <a:gd name="T64" fmla="*/ 1 w 454"/>
                  <a:gd name="T65" fmla="*/ 1 h 410"/>
                  <a:gd name="T66" fmla="*/ 1 w 454"/>
                  <a:gd name="T67" fmla="*/ 1 h 410"/>
                  <a:gd name="T68" fmla="*/ 1 w 454"/>
                  <a:gd name="T69" fmla="*/ 1 h 410"/>
                  <a:gd name="T70" fmla="*/ 1 w 454"/>
                  <a:gd name="T71" fmla="*/ 1 h 410"/>
                  <a:gd name="T72" fmla="*/ 1 w 454"/>
                  <a:gd name="T73" fmla="*/ 1 h 410"/>
                  <a:gd name="T74" fmla="*/ 1 w 454"/>
                  <a:gd name="T75" fmla="*/ 1 h 410"/>
                  <a:gd name="T76" fmla="*/ 1 w 454"/>
                  <a:gd name="T77" fmla="*/ 1 h 410"/>
                  <a:gd name="T78" fmla="*/ 1 w 454"/>
                  <a:gd name="T79" fmla="*/ 1 h 410"/>
                  <a:gd name="T80" fmla="*/ 1 w 454"/>
                  <a:gd name="T81" fmla="*/ 1 h 410"/>
                  <a:gd name="T82" fmla="*/ 1 w 454"/>
                  <a:gd name="T83" fmla="*/ 1 h 410"/>
                  <a:gd name="T84" fmla="*/ 1 w 454"/>
                  <a:gd name="T85" fmla="*/ 1 h 41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54" h="410">
                    <a:moveTo>
                      <a:pt x="13" y="43"/>
                    </a:moveTo>
                    <a:lnTo>
                      <a:pt x="9" y="41"/>
                    </a:lnTo>
                    <a:lnTo>
                      <a:pt x="6" y="39"/>
                    </a:lnTo>
                    <a:lnTo>
                      <a:pt x="3" y="36"/>
                    </a:lnTo>
                    <a:lnTo>
                      <a:pt x="1" y="33"/>
                    </a:lnTo>
                    <a:lnTo>
                      <a:pt x="0" y="30"/>
                    </a:lnTo>
                    <a:lnTo>
                      <a:pt x="0" y="25"/>
                    </a:lnTo>
                    <a:lnTo>
                      <a:pt x="2" y="19"/>
                    </a:lnTo>
                    <a:lnTo>
                      <a:pt x="5" y="13"/>
                    </a:lnTo>
                    <a:lnTo>
                      <a:pt x="9" y="7"/>
                    </a:lnTo>
                    <a:lnTo>
                      <a:pt x="14" y="3"/>
                    </a:lnTo>
                    <a:lnTo>
                      <a:pt x="18" y="1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8" y="1"/>
                    </a:lnTo>
                    <a:lnTo>
                      <a:pt x="32" y="3"/>
                    </a:lnTo>
                    <a:lnTo>
                      <a:pt x="35" y="5"/>
                    </a:lnTo>
                    <a:lnTo>
                      <a:pt x="13" y="43"/>
                    </a:lnTo>
                    <a:close/>
                    <a:moveTo>
                      <a:pt x="35" y="5"/>
                    </a:moveTo>
                    <a:lnTo>
                      <a:pt x="41" y="9"/>
                    </a:lnTo>
                    <a:lnTo>
                      <a:pt x="59" y="19"/>
                    </a:lnTo>
                    <a:lnTo>
                      <a:pt x="85" y="37"/>
                    </a:lnTo>
                    <a:lnTo>
                      <a:pt x="119" y="59"/>
                    </a:lnTo>
                    <a:lnTo>
                      <a:pt x="159" y="88"/>
                    </a:lnTo>
                    <a:lnTo>
                      <a:pt x="204" y="122"/>
                    </a:lnTo>
                    <a:lnTo>
                      <a:pt x="227" y="140"/>
                    </a:lnTo>
                    <a:lnTo>
                      <a:pt x="251" y="160"/>
                    </a:lnTo>
                    <a:lnTo>
                      <a:pt x="275" y="180"/>
                    </a:lnTo>
                    <a:lnTo>
                      <a:pt x="299" y="201"/>
                    </a:lnTo>
                    <a:lnTo>
                      <a:pt x="269" y="233"/>
                    </a:lnTo>
                    <a:lnTo>
                      <a:pt x="246" y="213"/>
                    </a:lnTo>
                    <a:lnTo>
                      <a:pt x="222" y="192"/>
                    </a:lnTo>
                    <a:lnTo>
                      <a:pt x="200" y="174"/>
                    </a:lnTo>
                    <a:lnTo>
                      <a:pt x="176" y="156"/>
                    </a:lnTo>
                    <a:lnTo>
                      <a:pt x="133" y="124"/>
                    </a:lnTo>
                    <a:lnTo>
                      <a:pt x="94" y="96"/>
                    </a:lnTo>
                    <a:lnTo>
                      <a:pt x="62" y="74"/>
                    </a:lnTo>
                    <a:lnTo>
                      <a:pt x="36" y="57"/>
                    </a:lnTo>
                    <a:lnTo>
                      <a:pt x="19" y="46"/>
                    </a:lnTo>
                    <a:lnTo>
                      <a:pt x="13" y="43"/>
                    </a:lnTo>
                    <a:lnTo>
                      <a:pt x="35" y="5"/>
                    </a:lnTo>
                    <a:close/>
                    <a:moveTo>
                      <a:pt x="299" y="201"/>
                    </a:moveTo>
                    <a:lnTo>
                      <a:pt x="297" y="200"/>
                    </a:lnTo>
                    <a:lnTo>
                      <a:pt x="299" y="202"/>
                    </a:lnTo>
                    <a:lnTo>
                      <a:pt x="284" y="217"/>
                    </a:lnTo>
                    <a:lnTo>
                      <a:pt x="299" y="201"/>
                    </a:lnTo>
                    <a:close/>
                    <a:moveTo>
                      <a:pt x="299" y="202"/>
                    </a:moveTo>
                    <a:lnTo>
                      <a:pt x="320" y="222"/>
                    </a:lnTo>
                    <a:lnTo>
                      <a:pt x="340" y="243"/>
                    </a:lnTo>
                    <a:lnTo>
                      <a:pt x="361" y="263"/>
                    </a:lnTo>
                    <a:lnTo>
                      <a:pt x="380" y="284"/>
                    </a:lnTo>
                    <a:lnTo>
                      <a:pt x="347" y="313"/>
                    </a:lnTo>
                    <a:lnTo>
                      <a:pt x="328" y="293"/>
                    </a:lnTo>
                    <a:lnTo>
                      <a:pt x="309" y="272"/>
                    </a:lnTo>
                    <a:lnTo>
                      <a:pt x="289" y="253"/>
                    </a:lnTo>
                    <a:lnTo>
                      <a:pt x="269" y="233"/>
                    </a:lnTo>
                    <a:lnTo>
                      <a:pt x="299" y="202"/>
                    </a:lnTo>
                    <a:close/>
                    <a:moveTo>
                      <a:pt x="380" y="284"/>
                    </a:moveTo>
                    <a:lnTo>
                      <a:pt x="398" y="307"/>
                    </a:lnTo>
                    <a:lnTo>
                      <a:pt x="416" y="330"/>
                    </a:lnTo>
                    <a:lnTo>
                      <a:pt x="433" y="352"/>
                    </a:lnTo>
                    <a:lnTo>
                      <a:pt x="449" y="375"/>
                    </a:lnTo>
                    <a:lnTo>
                      <a:pt x="412" y="398"/>
                    </a:lnTo>
                    <a:lnTo>
                      <a:pt x="396" y="377"/>
                    </a:lnTo>
                    <a:lnTo>
                      <a:pt x="381" y="355"/>
                    </a:lnTo>
                    <a:lnTo>
                      <a:pt x="365" y="335"/>
                    </a:lnTo>
                    <a:lnTo>
                      <a:pt x="347" y="313"/>
                    </a:lnTo>
                    <a:lnTo>
                      <a:pt x="380" y="284"/>
                    </a:lnTo>
                    <a:close/>
                    <a:moveTo>
                      <a:pt x="449" y="375"/>
                    </a:moveTo>
                    <a:lnTo>
                      <a:pt x="451" y="379"/>
                    </a:lnTo>
                    <a:lnTo>
                      <a:pt x="453" y="382"/>
                    </a:lnTo>
                    <a:lnTo>
                      <a:pt x="454" y="386"/>
                    </a:lnTo>
                    <a:lnTo>
                      <a:pt x="454" y="389"/>
                    </a:lnTo>
                    <a:lnTo>
                      <a:pt x="454" y="393"/>
                    </a:lnTo>
                    <a:lnTo>
                      <a:pt x="452" y="397"/>
                    </a:lnTo>
                    <a:lnTo>
                      <a:pt x="448" y="401"/>
                    </a:lnTo>
                    <a:lnTo>
                      <a:pt x="441" y="405"/>
                    </a:lnTo>
                    <a:lnTo>
                      <a:pt x="435" y="408"/>
                    </a:lnTo>
                    <a:lnTo>
                      <a:pt x="430" y="410"/>
                    </a:lnTo>
                    <a:lnTo>
                      <a:pt x="425" y="410"/>
                    </a:lnTo>
                    <a:lnTo>
                      <a:pt x="422" y="409"/>
                    </a:lnTo>
                    <a:lnTo>
                      <a:pt x="419" y="407"/>
                    </a:lnTo>
                    <a:lnTo>
                      <a:pt x="416" y="405"/>
                    </a:lnTo>
                    <a:lnTo>
                      <a:pt x="414" y="402"/>
                    </a:lnTo>
                    <a:lnTo>
                      <a:pt x="412" y="398"/>
                    </a:lnTo>
                    <a:lnTo>
                      <a:pt x="449" y="375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04" name="Freeform 901">
                <a:extLst>
                  <a:ext uri="{FF2B5EF4-FFF2-40B4-BE49-F238E27FC236}">
                    <a16:creationId xmlns:a16="http://schemas.microsoft.com/office/drawing/2014/main" id="{3C52EF12-BC69-40A7-9925-C63B8FADFAE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43" y="1702"/>
                <a:ext cx="5" cy="26"/>
              </a:xfrm>
              <a:custGeom>
                <a:avLst/>
                <a:gdLst>
                  <a:gd name="T0" fmla="*/ 0 w 97"/>
                  <a:gd name="T1" fmla="*/ 0 h 491"/>
                  <a:gd name="T2" fmla="*/ 0 w 97"/>
                  <a:gd name="T3" fmla="*/ 0 h 491"/>
                  <a:gd name="T4" fmla="*/ 0 w 97"/>
                  <a:gd name="T5" fmla="*/ 0 h 491"/>
                  <a:gd name="T6" fmla="*/ 0 w 97"/>
                  <a:gd name="T7" fmla="*/ 0 h 491"/>
                  <a:gd name="T8" fmla="*/ 0 w 97"/>
                  <a:gd name="T9" fmla="*/ 0 h 491"/>
                  <a:gd name="T10" fmla="*/ 0 w 97"/>
                  <a:gd name="T11" fmla="*/ 0 h 491"/>
                  <a:gd name="T12" fmla="*/ 0 w 97"/>
                  <a:gd name="T13" fmla="*/ 0 h 491"/>
                  <a:gd name="T14" fmla="*/ 0 w 97"/>
                  <a:gd name="T15" fmla="*/ 0 h 491"/>
                  <a:gd name="T16" fmla="*/ 0 w 97"/>
                  <a:gd name="T17" fmla="*/ 0 h 491"/>
                  <a:gd name="T18" fmla="*/ 0 w 97"/>
                  <a:gd name="T19" fmla="*/ 0 h 491"/>
                  <a:gd name="T20" fmla="*/ 0 w 97"/>
                  <a:gd name="T21" fmla="*/ 0 h 491"/>
                  <a:gd name="T22" fmla="*/ 0 w 97"/>
                  <a:gd name="T23" fmla="*/ 0 h 491"/>
                  <a:gd name="T24" fmla="*/ 0 w 97"/>
                  <a:gd name="T25" fmla="*/ 1 h 491"/>
                  <a:gd name="T26" fmla="*/ 0 w 97"/>
                  <a:gd name="T27" fmla="*/ 1 h 491"/>
                  <a:gd name="T28" fmla="*/ 0 w 97"/>
                  <a:gd name="T29" fmla="*/ 0 h 491"/>
                  <a:gd name="T30" fmla="*/ 0 w 97"/>
                  <a:gd name="T31" fmla="*/ 0 h 491"/>
                  <a:gd name="T32" fmla="*/ 0 w 97"/>
                  <a:gd name="T33" fmla="*/ 0 h 491"/>
                  <a:gd name="T34" fmla="*/ 0 w 97"/>
                  <a:gd name="T35" fmla="*/ 0 h 491"/>
                  <a:gd name="T36" fmla="*/ 0 w 97"/>
                  <a:gd name="T37" fmla="*/ 1 h 491"/>
                  <a:gd name="T38" fmla="*/ 0 w 97"/>
                  <a:gd name="T39" fmla="*/ 1 h 491"/>
                  <a:gd name="T40" fmla="*/ 0 w 97"/>
                  <a:gd name="T41" fmla="*/ 1 h 491"/>
                  <a:gd name="T42" fmla="*/ 0 w 97"/>
                  <a:gd name="T43" fmla="*/ 1 h 491"/>
                  <a:gd name="T44" fmla="*/ 0 w 97"/>
                  <a:gd name="T45" fmla="*/ 1 h 491"/>
                  <a:gd name="T46" fmla="*/ 0 w 97"/>
                  <a:gd name="T47" fmla="*/ 1 h 491"/>
                  <a:gd name="T48" fmla="*/ 0 w 97"/>
                  <a:gd name="T49" fmla="*/ 1 h 491"/>
                  <a:gd name="T50" fmla="*/ 0 w 97"/>
                  <a:gd name="T51" fmla="*/ 1 h 491"/>
                  <a:gd name="T52" fmla="*/ 0 w 97"/>
                  <a:gd name="T53" fmla="*/ 1 h 491"/>
                  <a:gd name="T54" fmla="*/ 0 w 97"/>
                  <a:gd name="T55" fmla="*/ 1 h 491"/>
                  <a:gd name="T56" fmla="*/ 0 w 97"/>
                  <a:gd name="T57" fmla="*/ 1 h 491"/>
                  <a:gd name="T58" fmla="*/ 0 w 97"/>
                  <a:gd name="T59" fmla="*/ 1 h 491"/>
                  <a:gd name="T60" fmla="*/ 0 w 97"/>
                  <a:gd name="T61" fmla="*/ 1 h 491"/>
                  <a:gd name="T62" fmla="*/ 0 w 97"/>
                  <a:gd name="T63" fmla="*/ 1 h 491"/>
                  <a:gd name="T64" fmla="*/ 0 w 97"/>
                  <a:gd name="T65" fmla="*/ 1 h 491"/>
                  <a:gd name="T66" fmla="*/ 0 w 97"/>
                  <a:gd name="T67" fmla="*/ 1 h 491"/>
                  <a:gd name="T68" fmla="*/ 0 w 97"/>
                  <a:gd name="T69" fmla="*/ 1 h 491"/>
                  <a:gd name="T70" fmla="*/ 0 w 97"/>
                  <a:gd name="T71" fmla="*/ 1 h 491"/>
                  <a:gd name="T72" fmla="*/ 0 w 97"/>
                  <a:gd name="T73" fmla="*/ 1 h 491"/>
                  <a:gd name="T74" fmla="*/ 0 w 97"/>
                  <a:gd name="T75" fmla="*/ 1 h 491"/>
                  <a:gd name="T76" fmla="*/ 0 w 97"/>
                  <a:gd name="T77" fmla="*/ 1 h 491"/>
                  <a:gd name="T78" fmla="*/ 0 w 97"/>
                  <a:gd name="T79" fmla="*/ 1 h 491"/>
                  <a:gd name="T80" fmla="*/ 0 w 97"/>
                  <a:gd name="T81" fmla="*/ 1 h 49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97" h="491">
                    <a:moveTo>
                      <a:pt x="4" y="20"/>
                    </a:moveTo>
                    <a:lnTo>
                      <a:pt x="4" y="16"/>
                    </a:lnTo>
                    <a:lnTo>
                      <a:pt x="5" y="12"/>
                    </a:lnTo>
                    <a:lnTo>
                      <a:pt x="6" y="8"/>
                    </a:lnTo>
                    <a:lnTo>
                      <a:pt x="8" y="5"/>
                    </a:lnTo>
                    <a:lnTo>
                      <a:pt x="11" y="3"/>
                    </a:lnTo>
                    <a:lnTo>
                      <a:pt x="16" y="1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2"/>
                    </a:lnTo>
                    <a:lnTo>
                      <a:pt x="41" y="3"/>
                    </a:lnTo>
                    <a:lnTo>
                      <a:pt x="44" y="6"/>
                    </a:lnTo>
                    <a:lnTo>
                      <a:pt x="46" y="9"/>
                    </a:lnTo>
                    <a:lnTo>
                      <a:pt x="48" y="12"/>
                    </a:lnTo>
                    <a:lnTo>
                      <a:pt x="48" y="16"/>
                    </a:lnTo>
                    <a:lnTo>
                      <a:pt x="48" y="20"/>
                    </a:lnTo>
                    <a:lnTo>
                      <a:pt x="48" y="24"/>
                    </a:lnTo>
                    <a:lnTo>
                      <a:pt x="4" y="20"/>
                    </a:lnTo>
                    <a:close/>
                    <a:moveTo>
                      <a:pt x="48" y="24"/>
                    </a:moveTo>
                    <a:lnTo>
                      <a:pt x="47" y="28"/>
                    </a:lnTo>
                    <a:lnTo>
                      <a:pt x="46" y="40"/>
                    </a:lnTo>
                    <a:lnTo>
                      <a:pt x="45" y="57"/>
                    </a:lnTo>
                    <a:lnTo>
                      <a:pt x="44" y="82"/>
                    </a:lnTo>
                    <a:lnTo>
                      <a:pt x="44" y="111"/>
                    </a:lnTo>
                    <a:lnTo>
                      <a:pt x="44" y="146"/>
                    </a:lnTo>
                    <a:lnTo>
                      <a:pt x="45" y="185"/>
                    </a:lnTo>
                    <a:lnTo>
                      <a:pt x="48" y="228"/>
                    </a:lnTo>
                    <a:lnTo>
                      <a:pt x="4" y="231"/>
                    </a:lnTo>
                    <a:lnTo>
                      <a:pt x="1" y="188"/>
                    </a:lnTo>
                    <a:lnTo>
                      <a:pt x="0" y="147"/>
                    </a:lnTo>
                    <a:lnTo>
                      <a:pt x="0" y="111"/>
                    </a:lnTo>
                    <a:lnTo>
                      <a:pt x="0" y="81"/>
                    </a:lnTo>
                    <a:lnTo>
                      <a:pt x="1" y="55"/>
                    </a:lnTo>
                    <a:lnTo>
                      <a:pt x="3" y="36"/>
                    </a:lnTo>
                    <a:lnTo>
                      <a:pt x="4" y="24"/>
                    </a:lnTo>
                    <a:lnTo>
                      <a:pt x="4" y="20"/>
                    </a:lnTo>
                    <a:lnTo>
                      <a:pt x="48" y="24"/>
                    </a:lnTo>
                    <a:close/>
                    <a:moveTo>
                      <a:pt x="4" y="232"/>
                    </a:moveTo>
                    <a:lnTo>
                      <a:pt x="3" y="225"/>
                    </a:lnTo>
                    <a:lnTo>
                      <a:pt x="4" y="231"/>
                    </a:lnTo>
                    <a:lnTo>
                      <a:pt x="26" y="230"/>
                    </a:lnTo>
                    <a:lnTo>
                      <a:pt x="4" y="232"/>
                    </a:lnTo>
                    <a:close/>
                    <a:moveTo>
                      <a:pt x="48" y="227"/>
                    </a:moveTo>
                    <a:lnTo>
                      <a:pt x="50" y="255"/>
                    </a:lnTo>
                    <a:lnTo>
                      <a:pt x="54" y="282"/>
                    </a:lnTo>
                    <a:lnTo>
                      <a:pt x="59" y="312"/>
                    </a:lnTo>
                    <a:lnTo>
                      <a:pt x="64" y="342"/>
                    </a:lnTo>
                    <a:lnTo>
                      <a:pt x="21" y="349"/>
                    </a:lnTo>
                    <a:lnTo>
                      <a:pt x="16" y="318"/>
                    </a:lnTo>
                    <a:lnTo>
                      <a:pt x="10" y="288"/>
                    </a:lnTo>
                    <a:lnTo>
                      <a:pt x="7" y="260"/>
                    </a:lnTo>
                    <a:lnTo>
                      <a:pt x="4" y="232"/>
                    </a:lnTo>
                    <a:lnTo>
                      <a:pt x="48" y="227"/>
                    </a:lnTo>
                    <a:close/>
                    <a:moveTo>
                      <a:pt x="64" y="342"/>
                    </a:moveTo>
                    <a:lnTo>
                      <a:pt x="70" y="371"/>
                    </a:lnTo>
                    <a:lnTo>
                      <a:pt x="76" y="401"/>
                    </a:lnTo>
                    <a:lnTo>
                      <a:pt x="85" y="431"/>
                    </a:lnTo>
                    <a:lnTo>
                      <a:pt x="94" y="460"/>
                    </a:lnTo>
                    <a:lnTo>
                      <a:pt x="53" y="476"/>
                    </a:lnTo>
                    <a:lnTo>
                      <a:pt x="43" y="444"/>
                    </a:lnTo>
                    <a:lnTo>
                      <a:pt x="34" y="412"/>
                    </a:lnTo>
                    <a:lnTo>
                      <a:pt x="27" y="380"/>
                    </a:lnTo>
                    <a:lnTo>
                      <a:pt x="21" y="349"/>
                    </a:lnTo>
                    <a:lnTo>
                      <a:pt x="64" y="342"/>
                    </a:lnTo>
                    <a:close/>
                    <a:moveTo>
                      <a:pt x="94" y="460"/>
                    </a:moveTo>
                    <a:lnTo>
                      <a:pt x="95" y="464"/>
                    </a:lnTo>
                    <a:lnTo>
                      <a:pt x="96" y="468"/>
                    </a:lnTo>
                    <a:lnTo>
                      <a:pt x="97" y="472"/>
                    </a:lnTo>
                    <a:lnTo>
                      <a:pt x="96" y="476"/>
                    </a:lnTo>
                    <a:lnTo>
                      <a:pt x="95" y="480"/>
                    </a:lnTo>
                    <a:lnTo>
                      <a:pt x="92" y="483"/>
                    </a:lnTo>
                    <a:lnTo>
                      <a:pt x="88" y="486"/>
                    </a:lnTo>
                    <a:lnTo>
                      <a:pt x="81" y="489"/>
                    </a:lnTo>
                    <a:lnTo>
                      <a:pt x="74" y="491"/>
                    </a:lnTo>
                    <a:lnTo>
                      <a:pt x="69" y="491"/>
                    </a:lnTo>
                    <a:lnTo>
                      <a:pt x="64" y="490"/>
                    </a:lnTo>
                    <a:lnTo>
                      <a:pt x="61" y="489"/>
                    </a:lnTo>
                    <a:lnTo>
                      <a:pt x="59" y="486"/>
                    </a:lnTo>
                    <a:lnTo>
                      <a:pt x="56" y="483"/>
                    </a:lnTo>
                    <a:lnTo>
                      <a:pt x="54" y="479"/>
                    </a:lnTo>
                    <a:lnTo>
                      <a:pt x="53" y="476"/>
                    </a:lnTo>
                    <a:lnTo>
                      <a:pt x="94" y="460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05" name="Freeform 902">
                <a:extLst>
                  <a:ext uri="{FF2B5EF4-FFF2-40B4-BE49-F238E27FC236}">
                    <a16:creationId xmlns:a16="http://schemas.microsoft.com/office/drawing/2014/main" id="{1E700C5C-21F9-409B-8052-273F4B8ABA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17" y="1705"/>
                <a:ext cx="26" cy="18"/>
              </a:xfrm>
              <a:custGeom>
                <a:avLst/>
                <a:gdLst>
                  <a:gd name="T0" fmla="*/ 0 w 500"/>
                  <a:gd name="T1" fmla="*/ 0 h 332"/>
                  <a:gd name="T2" fmla="*/ 0 w 500"/>
                  <a:gd name="T3" fmla="*/ 0 h 332"/>
                  <a:gd name="T4" fmla="*/ 0 w 500"/>
                  <a:gd name="T5" fmla="*/ 0 h 332"/>
                  <a:gd name="T6" fmla="*/ 0 w 500"/>
                  <a:gd name="T7" fmla="*/ 0 h 332"/>
                  <a:gd name="T8" fmla="*/ 0 w 500"/>
                  <a:gd name="T9" fmla="*/ 0 h 332"/>
                  <a:gd name="T10" fmla="*/ 0 w 500"/>
                  <a:gd name="T11" fmla="*/ 0 h 332"/>
                  <a:gd name="T12" fmla="*/ 0 w 500"/>
                  <a:gd name="T13" fmla="*/ 0 h 332"/>
                  <a:gd name="T14" fmla="*/ 0 w 500"/>
                  <a:gd name="T15" fmla="*/ 0 h 332"/>
                  <a:gd name="T16" fmla="*/ 0 w 500"/>
                  <a:gd name="T17" fmla="*/ 0 h 332"/>
                  <a:gd name="T18" fmla="*/ 0 w 500"/>
                  <a:gd name="T19" fmla="*/ 0 h 332"/>
                  <a:gd name="T20" fmla="*/ 0 w 500"/>
                  <a:gd name="T21" fmla="*/ 0 h 332"/>
                  <a:gd name="T22" fmla="*/ 0 w 500"/>
                  <a:gd name="T23" fmla="*/ 0 h 332"/>
                  <a:gd name="T24" fmla="*/ 0 w 500"/>
                  <a:gd name="T25" fmla="*/ 0 h 332"/>
                  <a:gd name="T26" fmla="*/ 0 w 500"/>
                  <a:gd name="T27" fmla="*/ 0 h 332"/>
                  <a:gd name="T28" fmla="*/ 1 w 500"/>
                  <a:gd name="T29" fmla="*/ 0 h 332"/>
                  <a:gd name="T30" fmla="*/ 1 w 500"/>
                  <a:gd name="T31" fmla="*/ 0 h 332"/>
                  <a:gd name="T32" fmla="*/ 1 w 500"/>
                  <a:gd name="T33" fmla="*/ 0 h 332"/>
                  <a:gd name="T34" fmla="*/ 1 w 500"/>
                  <a:gd name="T35" fmla="*/ 0 h 332"/>
                  <a:gd name="T36" fmla="*/ 1 w 500"/>
                  <a:gd name="T37" fmla="*/ 0 h 332"/>
                  <a:gd name="T38" fmla="*/ 1 w 500"/>
                  <a:gd name="T39" fmla="*/ 0 h 332"/>
                  <a:gd name="T40" fmla="*/ 1 w 500"/>
                  <a:gd name="T41" fmla="*/ 0 h 332"/>
                  <a:gd name="T42" fmla="*/ 1 w 500"/>
                  <a:gd name="T43" fmla="*/ 0 h 332"/>
                  <a:gd name="T44" fmla="*/ 1 w 500"/>
                  <a:gd name="T45" fmla="*/ 0 h 332"/>
                  <a:gd name="T46" fmla="*/ 1 w 500"/>
                  <a:gd name="T47" fmla="*/ 0 h 332"/>
                  <a:gd name="T48" fmla="*/ 0 w 500"/>
                  <a:gd name="T49" fmla="*/ 0 h 332"/>
                  <a:gd name="T50" fmla="*/ 0 w 500"/>
                  <a:gd name="T51" fmla="*/ 0 h 332"/>
                  <a:gd name="T52" fmla="*/ 0 w 500"/>
                  <a:gd name="T53" fmla="*/ 0 h 332"/>
                  <a:gd name="T54" fmla="*/ 0 w 500"/>
                  <a:gd name="T55" fmla="*/ 0 h 332"/>
                  <a:gd name="T56" fmla="*/ 0 w 500"/>
                  <a:gd name="T57" fmla="*/ 0 h 332"/>
                  <a:gd name="T58" fmla="*/ 1 w 500"/>
                  <a:gd name="T59" fmla="*/ 0 h 332"/>
                  <a:gd name="T60" fmla="*/ 1 w 500"/>
                  <a:gd name="T61" fmla="*/ 0 h 332"/>
                  <a:gd name="T62" fmla="*/ 1 w 500"/>
                  <a:gd name="T63" fmla="*/ 0 h 332"/>
                  <a:gd name="T64" fmla="*/ 1 w 500"/>
                  <a:gd name="T65" fmla="*/ 0 h 332"/>
                  <a:gd name="T66" fmla="*/ 1 w 500"/>
                  <a:gd name="T67" fmla="*/ 0 h 332"/>
                  <a:gd name="T68" fmla="*/ 1 w 500"/>
                  <a:gd name="T69" fmla="*/ 1 h 332"/>
                  <a:gd name="T70" fmla="*/ 1 w 500"/>
                  <a:gd name="T71" fmla="*/ 0 h 332"/>
                  <a:gd name="T72" fmla="*/ 1 w 500"/>
                  <a:gd name="T73" fmla="*/ 0 h 332"/>
                  <a:gd name="T74" fmla="*/ 1 w 500"/>
                  <a:gd name="T75" fmla="*/ 0 h 332"/>
                  <a:gd name="T76" fmla="*/ 1 w 500"/>
                  <a:gd name="T77" fmla="*/ 0 h 332"/>
                  <a:gd name="T78" fmla="*/ 1 w 500"/>
                  <a:gd name="T79" fmla="*/ 1 h 332"/>
                  <a:gd name="T80" fmla="*/ 1 w 500"/>
                  <a:gd name="T81" fmla="*/ 1 h 332"/>
                  <a:gd name="T82" fmla="*/ 1 w 500"/>
                  <a:gd name="T83" fmla="*/ 1 h 332"/>
                  <a:gd name="T84" fmla="*/ 1 w 500"/>
                  <a:gd name="T85" fmla="*/ 0 h 332"/>
                  <a:gd name="T86" fmla="*/ 1 w 500"/>
                  <a:gd name="T87" fmla="*/ 1 h 332"/>
                  <a:gd name="T88" fmla="*/ 1 w 500"/>
                  <a:gd name="T89" fmla="*/ 1 h 332"/>
                  <a:gd name="T90" fmla="*/ 1 w 500"/>
                  <a:gd name="T91" fmla="*/ 1 h 332"/>
                  <a:gd name="T92" fmla="*/ 1 w 500"/>
                  <a:gd name="T93" fmla="*/ 1 h 332"/>
                  <a:gd name="T94" fmla="*/ 1 w 500"/>
                  <a:gd name="T95" fmla="*/ 1 h 332"/>
                  <a:gd name="T96" fmla="*/ 1 w 500"/>
                  <a:gd name="T97" fmla="*/ 1 h 332"/>
                  <a:gd name="T98" fmla="*/ 1 w 500"/>
                  <a:gd name="T99" fmla="*/ 1 h 332"/>
                  <a:gd name="T100" fmla="*/ 1 w 500"/>
                  <a:gd name="T101" fmla="*/ 1 h 332"/>
                  <a:gd name="T102" fmla="*/ 1 w 500"/>
                  <a:gd name="T103" fmla="*/ 1 h 332"/>
                  <a:gd name="T104" fmla="*/ 1 w 500"/>
                  <a:gd name="T105" fmla="*/ 1 h 332"/>
                  <a:gd name="T106" fmla="*/ 1 w 500"/>
                  <a:gd name="T107" fmla="*/ 1 h 332"/>
                  <a:gd name="T108" fmla="*/ 1 w 500"/>
                  <a:gd name="T109" fmla="*/ 1 h 332"/>
                  <a:gd name="T110" fmla="*/ 1 w 500"/>
                  <a:gd name="T111" fmla="*/ 1 h 332"/>
                  <a:gd name="T112" fmla="*/ 1 w 500"/>
                  <a:gd name="T113" fmla="*/ 1 h 332"/>
                  <a:gd name="T114" fmla="*/ 1 w 500"/>
                  <a:gd name="T115" fmla="*/ 1 h 332"/>
                  <a:gd name="T116" fmla="*/ 1 w 500"/>
                  <a:gd name="T117" fmla="*/ 1 h 332"/>
                  <a:gd name="T118" fmla="*/ 1 w 500"/>
                  <a:gd name="T119" fmla="*/ 1 h 332"/>
                  <a:gd name="T120" fmla="*/ 1 w 500"/>
                  <a:gd name="T121" fmla="*/ 1 h 33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500" h="332">
                    <a:moveTo>
                      <a:pt x="26" y="47"/>
                    </a:moveTo>
                    <a:lnTo>
                      <a:pt x="22" y="47"/>
                    </a:lnTo>
                    <a:lnTo>
                      <a:pt x="18" y="48"/>
                    </a:lnTo>
                    <a:lnTo>
                      <a:pt x="14" y="48"/>
                    </a:lnTo>
                    <a:lnTo>
                      <a:pt x="11" y="47"/>
                    </a:lnTo>
                    <a:lnTo>
                      <a:pt x="8" y="45"/>
                    </a:lnTo>
                    <a:lnTo>
                      <a:pt x="5" y="41"/>
                    </a:lnTo>
                    <a:lnTo>
                      <a:pt x="3" y="36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6"/>
                    </a:lnTo>
                    <a:lnTo>
                      <a:pt x="2" y="12"/>
                    </a:lnTo>
                    <a:lnTo>
                      <a:pt x="4" y="9"/>
                    </a:lnTo>
                    <a:lnTo>
                      <a:pt x="7" y="7"/>
                    </a:lnTo>
                    <a:lnTo>
                      <a:pt x="11" y="5"/>
                    </a:lnTo>
                    <a:lnTo>
                      <a:pt x="15" y="4"/>
                    </a:lnTo>
                    <a:lnTo>
                      <a:pt x="18" y="4"/>
                    </a:lnTo>
                    <a:lnTo>
                      <a:pt x="26" y="47"/>
                    </a:lnTo>
                    <a:close/>
                    <a:moveTo>
                      <a:pt x="18" y="4"/>
                    </a:moveTo>
                    <a:lnTo>
                      <a:pt x="26" y="2"/>
                    </a:lnTo>
                    <a:lnTo>
                      <a:pt x="48" y="0"/>
                    </a:lnTo>
                    <a:lnTo>
                      <a:pt x="63" y="0"/>
                    </a:lnTo>
                    <a:lnTo>
                      <a:pt x="81" y="0"/>
                    </a:lnTo>
                    <a:lnTo>
                      <a:pt x="100" y="1"/>
                    </a:lnTo>
                    <a:lnTo>
                      <a:pt x="121" y="3"/>
                    </a:lnTo>
                    <a:lnTo>
                      <a:pt x="143" y="7"/>
                    </a:lnTo>
                    <a:lnTo>
                      <a:pt x="167" y="13"/>
                    </a:lnTo>
                    <a:lnTo>
                      <a:pt x="178" y="16"/>
                    </a:lnTo>
                    <a:lnTo>
                      <a:pt x="190" y="20"/>
                    </a:lnTo>
                    <a:lnTo>
                      <a:pt x="201" y="26"/>
                    </a:lnTo>
                    <a:lnTo>
                      <a:pt x="214" y="31"/>
                    </a:lnTo>
                    <a:lnTo>
                      <a:pt x="226" y="37"/>
                    </a:lnTo>
                    <a:lnTo>
                      <a:pt x="237" y="44"/>
                    </a:lnTo>
                    <a:lnTo>
                      <a:pt x="249" y="51"/>
                    </a:lnTo>
                    <a:lnTo>
                      <a:pt x="261" y="60"/>
                    </a:lnTo>
                    <a:lnTo>
                      <a:pt x="272" y="70"/>
                    </a:lnTo>
                    <a:lnTo>
                      <a:pt x="283" y="79"/>
                    </a:lnTo>
                    <a:lnTo>
                      <a:pt x="294" y="90"/>
                    </a:lnTo>
                    <a:lnTo>
                      <a:pt x="304" y="102"/>
                    </a:lnTo>
                    <a:lnTo>
                      <a:pt x="270" y="130"/>
                    </a:lnTo>
                    <a:lnTo>
                      <a:pt x="262" y="120"/>
                    </a:lnTo>
                    <a:lnTo>
                      <a:pt x="253" y="110"/>
                    </a:lnTo>
                    <a:lnTo>
                      <a:pt x="243" y="102"/>
                    </a:lnTo>
                    <a:lnTo>
                      <a:pt x="233" y="94"/>
                    </a:lnTo>
                    <a:lnTo>
                      <a:pt x="224" y="87"/>
                    </a:lnTo>
                    <a:lnTo>
                      <a:pt x="214" y="81"/>
                    </a:lnTo>
                    <a:lnTo>
                      <a:pt x="203" y="75"/>
                    </a:lnTo>
                    <a:lnTo>
                      <a:pt x="193" y="70"/>
                    </a:lnTo>
                    <a:lnTo>
                      <a:pt x="173" y="61"/>
                    </a:lnTo>
                    <a:lnTo>
                      <a:pt x="153" y="54"/>
                    </a:lnTo>
                    <a:lnTo>
                      <a:pt x="133" y="50"/>
                    </a:lnTo>
                    <a:lnTo>
                      <a:pt x="114" y="46"/>
                    </a:lnTo>
                    <a:lnTo>
                      <a:pt x="96" y="44"/>
                    </a:lnTo>
                    <a:lnTo>
                      <a:pt x="80" y="44"/>
                    </a:lnTo>
                    <a:lnTo>
                      <a:pt x="64" y="44"/>
                    </a:lnTo>
                    <a:lnTo>
                      <a:pt x="52" y="44"/>
                    </a:lnTo>
                    <a:lnTo>
                      <a:pt x="32" y="46"/>
                    </a:lnTo>
                    <a:lnTo>
                      <a:pt x="26" y="47"/>
                    </a:lnTo>
                    <a:lnTo>
                      <a:pt x="18" y="4"/>
                    </a:lnTo>
                    <a:close/>
                    <a:moveTo>
                      <a:pt x="304" y="102"/>
                    </a:moveTo>
                    <a:lnTo>
                      <a:pt x="308" y="107"/>
                    </a:lnTo>
                    <a:lnTo>
                      <a:pt x="305" y="102"/>
                    </a:lnTo>
                    <a:lnTo>
                      <a:pt x="287" y="116"/>
                    </a:lnTo>
                    <a:lnTo>
                      <a:pt x="304" y="102"/>
                    </a:lnTo>
                    <a:close/>
                    <a:moveTo>
                      <a:pt x="305" y="102"/>
                    </a:moveTo>
                    <a:lnTo>
                      <a:pt x="315" y="116"/>
                    </a:lnTo>
                    <a:lnTo>
                      <a:pt x="325" y="129"/>
                    </a:lnTo>
                    <a:lnTo>
                      <a:pt x="335" y="140"/>
                    </a:lnTo>
                    <a:lnTo>
                      <a:pt x="345" y="151"/>
                    </a:lnTo>
                    <a:lnTo>
                      <a:pt x="312" y="180"/>
                    </a:lnTo>
                    <a:lnTo>
                      <a:pt x="302" y="168"/>
                    </a:lnTo>
                    <a:lnTo>
                      <a:pt x="290" y="156"/>
                    </a:lnTo>
                    <a:lnTo>
                      <a:pt x="280" y="142"/>
                    </a:lnTo>
                    <a:lnTo>
                      <a:pt x="270" y="130"/>
                    </a:lnTo>
                    <a:lnTo>
                      <a:pt x="305" y="102"/>
                    </a:lnTo>
                    <a:close/>
                    <a:moveTo>
                      <a:pt x="345" y="151"/>
                    </a:moveTo>
                    <a:lnTo>
                      <a:pt x="355" y="162"/>
                    </a:lnTo>
                    <a:lnTo>
                      <a:pt x="364" y="172"/>
                    </a:lnTo>
                    <a:lnTo>
                      <a:pt x="373" y="181"/>
                    </a:lnTo>
                    <a:lnTo>
                      <a:pt x="383" y="190"/>
                    </a:lnTo>
                    <a:lnTo>
                      <a:pt x="354" y="223"/>
                    </a:lnTo>
                    <a:lnTo>
                      <a:pt x="344" y="213"/>
                    </a:lnTo>
                    <a:lnTo>
                      <a:pt x="333" y="203"/>
                    </a:lnTo>
                    <a:lnTo>
                      <a:pt x="323" y="191"/>
                    </a:lnTo>
                    <a:lnTo>
                      <a:pt x="312" y="180"/>
                    </a:lnTo>
                    <a:lnTo>
                      <a:pt x="345" y="151"/>
                    </a:lnTo>
                    <a:close/>
                    <a:moveTo>
                      <a:pt x="383" y="190"/>
                    </a:moveTo>
                    <a:lnTo>
                      <a:pt x="384" y="190"/>
                    </a:lnTo>
                    <a:lnTo>
                      <a:pt x="385" y="191"/>
                    </a:lnTo>
                    <a:lnTo>
                      <a:pt x="368" y="207"/>
                    </a:lnTo>
                    <a:lnTo>
                      <a:pt x="383" y="190"/>
                    </a:lnTo>
                    <a:close/>
                    <a:moveTo>
                      <a:pt x="385" y="191"/>
                    </a:moveTo>
                    <a:lnTo>
                      <a:pt x="427" y="233"/>
                    </a:lnTo>
                    <a:lnTo>
                      <a:pt x="459" y="264"/>
                    </a:lnTo>
                    <a:lnTo>
                      <a:pt x="481" y="282"/>
                    </a:lnTo>
                    <a:lnTo>
                      <a:pt x="489" y="290"/>
                    </a:lnTo>
                    <a:lnTo>
                      <a:pt x="462" y="324"/>
                    </a:lnTo>
                    <a:lnTo>
                      <a:pt x="454" y="317"/>
                    </a:lnTo>
                    <a:lnTo>
                      <a:pt x="431" y="298"/>
                    </a:lnTo>
                    <a:lnTo>
                      <a:pt x="415" y="282"/>
                    </a:lnTo>
                    <a:lnTo>
                      <a:pt x="396" y="265"/>
                    </a:lnTo>
                    <a:lnTo>
                      <a:pt x="375" y="245"/>
                    </a:lnTo>
                    <a:lnTo>
                      <a:pt x="353" y="222"/>
                    </a:lnTo>
                    <a:lnTo>
                      <a:pt x="385" y="191"/>
                    </a:lnTo>
                    <a:close/>
                    <a:moveTo>
                      <a:pt x="489" y="290"/>
                    </a:moveTo>
                    <a:lnTo>
                      <a:pt x="492" y="292"/>
                    </a:lnTo>
                    <a:lnTo>
                      <a:pt x="495" y="295"/>
                    </a:lnTo>
                    <a:lnTo>
                      <a:pt x="497" y="298"/>
                    </a:lnTo>
                    <a:lnTo>
                      <a:pt x="499" y="301"/>
                    </a:lnTo>
                    <a:lnTo>
                      <a:pt x="500" y="304"/>
                    </a:lnTo>
                    <a:lnTo>
                      <a:pt x="499" y="309"/>
                    </a:lnTo>
                    <a:lnTo>
                      <a:pt x="497" y="314"/>
                    </a:lnTo>
                    <a:lnTo>
                      <a:pt x="493" y="320"/>
                    </a:lnTo>
                    <a:lnTo>
                      <a:pt x="488" y="325"/>
                    </a:lnTo>
                    <a:lnTo>
                      <a:pt x="484" y="328"/>
                    </a:lnTo>
                    <a:lnTo>
                      <a:pt x="480" y="330"/>
                    </a:lnTo>
                    <a:lnTo>
                      <a:pt x="476" y="332"/>
                    </a:lnTo>
                    <a:lnTo>
                      <a:pt x="473" y="330"/>
                    </a:lnTo>
                    <a:lnTo>
                      <a:pt x="469" y="328"/>
                    </a:lnTo>
                    <a:lnTo>
                      <a:pt x="465" y="326"/>
                    </a:lnTo>
                    <a:lnTo>
                      <a:pt x="462" y="324"/>
                    </a:lnTo>
                    <a:lnTo>
                      <a:pt x="489" y="290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06" name="Freeform 903">
                <a:extLst>
                  <a:ext uri="{FF2B5EF4-FFF2-40B4-BE49-F238E27FC236}">
                    <a16:creationId xmlns:a16="http://schemas.microsoft.com/office/drawing/2014/main" id="{3540CCDF-FAF2-469C-882F-7739F518EF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31" y="1702"/>
                <a:ext cx="7" cy="32"/>
              </a:xfrm>
              <a:custGeom>
                <a:avLst/>
                <a:gdLst>
                  <a:gd name="T0" fmla="*/ 0 w 138"/>
                  <a:gd name="T1" fmla="*/ 0 h 593"/>
                  <a:gd name="T2" fmla="*/ 0 w 138"/>
                  <a:gd name="T3" fmla="*/ 0 h 593"/>
                  <a:gd name="T4" fmla="*/ 0 w 138"/>
                  <a:gd name="T5" fmla="*/ 0 h 593"/>
                  <a:gd name="T6" fmla="*/ 0 w 138"/>
                  <a:gd name="T7" fmla="*/ 0 h 593"/>
                  <a:gd name="T8" fmla="*/ 0 w 138"/>
                  <a:gd name="T9" fmla="*/ 0 h 593"/>
                  <a:gd name="T10" fmla="*/ 0 w 138"/>
                  <a:gd name="T11" fmla="*/ 0 h 593"/>
                  <a:gd name="T12" fmla="*/ 0 w 138"/>
                  <a:gd name="T13" fmla="*/ 0 h 593"/>
                  <a:gd name="T14" fmla="*/ 0 w 138"/>
                  <a:gd name="T15" fmla="*/ 0 h 593"/>
                  <a:gd name="T16" fmla="*/ 0 w 138"/>
                  <a:gd name="T17" fmla="*/ 0 h 593"/>
                  <a:gd name="T18" fmla="*/ 0 w 138"/>
                  <a:gd name="T19" fmla="*/ 0 h 593"/>
                  <a:gd name="T20" fmla="*/ 0 w 138"/>
                  <a:gd name="T21" fmla="*/ 0 h 593"/>
                  <a:gd name="T22" fmla="*/ 0 w 138"/>
                  <a:gd name="T23" fmla="*/ 0 h 593"/>
                  <a:gd name="T24" fmla="*/ 0 w 138"/>
                  <a:gd name="T25" fmla="*/ 1 h 593"/>
                  <a:gd name="T26" fmla="*/ 0 w 138"/>
                  <a:gd name="T27" fmla="*/ 1 h 593"/>
                  <a:gd name="T28" fmla="*/ 0 w 138"/>
                  <a:gd name="T29" fmla="*/ 1 h 593"/>
                  <a:gd name="T30" fmla="*/ 0 w 138"/>
                  <a:gd name="T31" fmla="*/ 1 h 593"/>
                  <a:gd name="T32" fmla="*/ 0 w 138"/>
                  <a:gd name="T33" fmla="*/ 1 h 593"/>
                  <a:gd name="T34" fmla="*/ 0 w 138"/>
                  <a:gd name="T35" fmla="*/ 1 h 593"/>
                  <a:gd name="T36" fmla="*/ 0 w 138"/>
                  <a:gd name="T37" fmla="*/ 1 h 593"/>
                  <a:gd name="T38" fmla="*/ 0 w 138"/>
                  <a:gd name="T39" fmla="*/ 1 h 593"/>
                  <a:gd name="T40" fmla="*/ 0 w 138"/>
                  <a:gd name="T41" fmla="*/ 0 h 593"/>
                  <a:gd name="T42" fmla="*/ 0 w 138"/>
                  <a:gd name="T43" fmla="*/ 0 h 593"/>
                  <a:gd name="T44" fmla="*/ 0 w 138"/>
                  <a:gd name="T45" fmla="*/ 0 h 593"/>
                  <a:gd name="T46" fmla="*/ 0 w 138"/>
                  <a:gd name="T47" fmla="*/ 0 h 593"/>
                  <a:gd name="T48" fmla="*/ 0 w 138"/>
                  <a:gd name="T49" fmla="*/ 0 h 593"/>
                  <a:gd name="T50" fmla="*/ 0 w 138"/>
                  <a:gd name="T51" fmla="*/ 1 h 593"/>
                  <a:gd name="T52" fmla="*/ 0 w 138"/>
                  <a:gd name="T53" fmla="*/ 1 h 593"/>
                  <a:gd name="T54" fmla="*/ 0 w 138"/>
                  <a:gd name="T55" fmla="*/ 1 h 593"/>
                  <a:gd name="T56" fmla="*/ 0 w 138"/>
                  <a:gd name="T57" fmla="*/ 1 h 593"/>
                  <a:gd name="T58" fmla="*/ 0 w 138"/>
                  <a:gd name="T59" fmla="*/ 1 h 593"/>
                  <a:gd name="T60" fmla="*/ 0 w 138"/>
                  <a:gd name="T61" fmla="*/ 1 h 593"/>
                  <a:gd name="T62" fmla="*/ 0 w 138"/>
                  <a:gd name="T63" fmla="*/ 1 h 593"/>
                  <a:gd name="T64" fmla="*/ 0 w 138"/>
                  <a:gd name="T65" fmla="*/ 1 h 593"/>
                  <a:gd name="T66" fmla="*/ 0 w 138"/>
                  <a:gd name="T67" fmla="*/ 1 h 593"/>
                  <a:gd name="T68" fmla="*/ 0 w 138"/>
                  <a:gd name="T69" fmla="*/ 1 h 593"/>
                  <a:gd name="T70" fmla="*/ 0 w 138"/>
                  <a:gd name="T71" fmla="*/ 1 h 593"/>
                  <a:gd name="T72" fmla="*/ 0 w 138"/>
                  <a:gd name="T73" fmla="*/ 1 h 593"/>
                  <a:gd name="T74" fmla="*/ 0 w 138"/>
                  <a:gd name="T75" fmla="*/ 1 h 593"/>
                  <a:gd name="T76" fmla="*/ 0 w 138"/>
                  <a:gd name="T77" fmla="*/ 1 h 593"/>
                  <a:gd name="T78" fmla="*/ 0 w 138"/>
                  <a:gd name="T79" fmla="*/ 1 h 593"/>
                  <a:gd name="T80" fmla="*/ 0 w 138"/>
                  <a:gd name="T81" fmla="*/ 1 h 593"/>
                  <a:gd name="T82" fmla="*/ 0 w 138"/>
                  <a:gd name="T83" fmla="*/ 1 h 593"/>
                  <a:gd name="T84" fmla="*/ 0 w 138"/>
                  <a:gd name="T85" fmla="*/ 2 h 593"/>
                  <a:gd name="T86" fmla="*/ 0 w 138"/>
                  <a:gd name="T87" fmla="*/ 2 h 593"/>
                  <a:gd name="T88" fmla="*/ 0 w 138"/>
                  <a:gd name="T89" fmla="*/ 2 h 593"/>
                  <a:gd name="T90" fmla="*/ 0 w 138"/>
                  <a:gd name="T91" fmla="*/ 2 h 593"/>
                  <a:gd name="T92" fmla="*/ 0 w 138"/>
                  <a:gd name="T93" fmla="*/ 2 h 593"/>
                  <a:gd name="T94" fmla="*/ 0 w 138"/>
                  <a:gd name="T95" fmla="*/ 1 h 593"/>
                  <a:gd name="T96" fmla="*/ 0 w 138"/>
                  <a:gd name="T97" fmla="*/ 1 h 593"/>
                  <a:gd name="T98" fmla="*/ 0 w 138"/>
                  <a:gd name="T99" fmla="*/ 1 h 593"/>
                  <a:gd name="T100" fmla="*/ 0 w 138"/>
                  <a:gd name="T101" fmla="*/ 1 h 593"/>
                  <a:gd name="T102" fmla="*/ 0 w 138"/>
                  <a:gd name="T103" fmla="*/ 1 h 593"/>
                  <a:gd name="T104" fmla="*/ 0 w 138"/>
                  <a:gd name="T105" fmla="*/ 2 h 593"/>
                  <a:gd name="T106" fmla="*/ 0 w 138"/>
                  <a:gd name="T107" fmla="*/ 2 h 593"/>
                  <a:gd name="T108" fmla="*/ 0 w 138"/>
                  <a:gd name="T109" fmla="*/ 2 h 593"/>
                  <a:gd name="T110" fmla="*/ 0 w 138"/>
                  <a:gd name="T111" fmla="*/ 2 h 593"/>
                  <a:gd name="T112" fmla="*/ 0 w 138"/>
                  <a:gd name="T113" fmla="*/ 2 h 593"/>
                  <a:gd name="T114" fmla="*/ 0 w 138"/>
                  <a:gd name="T115" fmla="*/ 2 h 593"/>
                  <a:gd name="T116" fmla="*/ 0 w 138"/>
                  <a:gd name="T117" fmla="*/ 2 h 593"/>
                  <a:gd name="T118" fmla="*/ 0 w 138"/>
                  <a:gd name="T119" fmla="*/ 2 h 593"/>
                  <a:gd name="T120" fmla="*/ 0 w 138"/>
                  <a:gd name="T121" fmla="*/ 2 h 59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38" h="593">
                    <a:moveTo>
                      <a:pt x="96" y="12"/>
                    </a:moveTo>
                    <a:lnTo>
                      <a:pt x="98" y="8"/>
                    </a:lnTo>
                    <a:lnTo>
                      <a:pt x="101" y="5"/>
                    </a:lnTo>
                    <a:lnTo>
                      <a:pt x="103" y="3"/>
                    </a:lnTo>
                    <a:lnTo>
                      <a:pt x="107" y="1"/>
                    </a:lnTo>
                    <a:lnTo>
                      <a:pt x="110" y="0"/>
                    </a:lnTo>
                    <a:lnTo>
                      <a:pt x="116" y="1"/>
                    </a:lnTo>
                    <a:lnTo>
                      <a:pt x="121" y="2"/>
                    </a:lnTo>
                    <a:lnTo>
                      <a:pt x="127" y="6"/>
                    </a:lnTo>
                    <a:lnTo>
                      <a:pt x="132" y="10"/>
                    </a:lnTo>
                    <a:lnTo>
                      <a:pt x="136" y="15"/>
                    </a:lnTo>
                    <a:lnTo>
                      <a:pt x="138" y="18"/>
                    </a:lnTo>
                    <a:lnTo>
                      <a:pt x="138" y="22"/>
                    </a:lnTo>
                    <a:lnTo>
                      <a:pt x="138" y="26"/>
                    </a:lnTo>
                    <a:lnTo>
                      <a:pt x="137" y="29"/>
                    </a:lnTo>
                    <a:lnTo>
                      <a:pt x="135" y="32"/>
                    </a:lnTo>
                    <a:lnTo>
                      <a:pt x="132" y="37"/>
                    </a:lnTo>
                    <a:lnTo>
                      <a:pt x="96" y="12"/>
                    </a:lnTo>
                    <a:close/>
                    <a:moveTo>
                      <a:pt x="132" y="37"/>
                    </a:moveTo>
                    <a:lnTo>
                      <a:pt x="128" y="43"/>
                    </a:lnTo>
                    <a:lnTo>
                      <a:pt x="117" y="61"/>
                    </a:lnTo>
                    <a:lnTo>
                      <a:pt x="101" y="89"/>
                    </a:lnTo>
                    <a:lnTo>
                      <a:pt x="84" y="125"/>
                    </a:lnTo>
                    <a:lnTo>
                      <a:pt x="76" y="144"/>
                    </a:lnTo>
                    <a:lnTo>
                      <a:pt x="67" y="165"/>
                    </a:lnTo>
                    <a:lnTo>
                      <a:pt x="60" y="188"/>
                    </a:lnTo>
                    <a:lnTo>
                      <a:pt x="54" y="210"/>
                    </a:lnTo>
                    <a:lnTo>
                      <a:pt x="50" y="233"/>
                    </a:lnTo>
                    <a:lnTo>
                      <a:pt x="47" y="257"/>
                    </a:lnTo>
                    <a:lnTo>
                      <a:pt x="46" y="268"/>
                    </a:lnTo>
                    <a:lnTo>
                      <a:pt x="46" y="280"/>
                    </a:lnTo>
                    <a:lnTo>
                      <a:pt x="47" y="291"/>
                    </a:lnTo>
                    <a:lnTo>
                      <a:pt x="48" y="303"/>
                    </a:lnTo>
                    <a:lnTo>
                      <a:pt x="4" y="308"/>
                    </a:lnTo>
                    <a:lnTo>
                      <a:pt x="3" y="295"/>
                    </a:lnTo>
                    <a:lnTo>
                      <a:pt x="2" y="282"/>
                    </a:lnTo>
                    <a:lnTo>
                      <a:pt x="3" y="269"/>
                    </a:lnTo>
                    <a:lnTo>
                      <a:pt x="3" y="257"/>
                    </a:lnTo>
                    <a:lnTo>
                      <a:pt x="6" y="230"/>
                    </a:lnTo>
                    <a:lnTo>
                      <a:pt x="11" y="204"/>
                    </a:lnTo>
                    <a:lnTo>
                      <a:pt x="17" y="179"/>
                    </a:lnTo>
                    <a:lnTo>
                      <a:pt x="25" y="154"/>
                    </a:lnTo>
                    <a:lnTo>
                      <a:pt x="35" y="131"/>
                    </a:lnTo>
                    <a:lnTo>
                      <a:pt x="44" y="109"/>
                    </a:lnTo>
                    <a:lnTo>
                      <a:pt x="53" y="88"/>
                    </a:lnTo>
                    <a:lnTo>
                      <a:pt x="62" y="69"/>
                    </a:lnTo>
                    <a:lnTo>
                      <a:pt x="72" y="53"/>
                    </a:lnTo>
                    <a:lnTo>
                      <a:pt x="80" y="39"/>
                    </a:lnTo>
                    <a:lnTo>
                      <a:pt x="91" y="19"/>
                    </a:lnTo>
                    <a:lnTo>
                      <a:pt x="96" y="12"/>
                    </a:lnTo>
                    <a:lnTo>
                      <a:pt x="132" y="37"/>
                    </a:lnTo>
                    <a:close/>
                    <a:moveTo>
                      <a:pt x="48" y="303"/>
                    </a:moveTo>
                    <a:lnTo>
                      <a:pt x="48" y="305"/>
                    </a:lnTo>
                    <a:lnTo>
                      <a:pt x="48" y="306"/>
                    </a:lnTo>
                    <a:lnTo>
                      <a:pt x="26" y="306"/>
                    </a:lnTo>
                    <a:lnTo>
                      <a:pt x="48" y="303"/>
                    </a:lnTo>
                    <a:close/>
                    <a:moveTo>
                      <a:pt x="48" y="306"/>
                    </a:moveTo>
                    <a:lnTo>
                      <a:pt x="48" y="312"/>
                    </a:lnTo>
                    <a:lnTo>
                      <a:pt x="49" y="317"/>
                    </a:lnTo>
                    <a:lnTo>
                      <a:pt x="6" y="327"/>
                    </a:lnTo>
                    <a:lnTo>
                      <a:pt x="5" y="317"/>
                    </a:lnTo>
                    <a:lnTo>
                      <a:pt x="4" y="306"/>
                    </a:lnTo>
                    <a:lnTo>
                      <a:pt x="48" y="306"/>
                    </a:lnTo>
                    <a:close/>
                    <a:moveTo>
                      <a:pt x="49" y="317"/>
                    </a:moveTo>
                    <a:lnTo>
                      <a:pt x="51" y="322"/>
                    </a:lnTo>
                    <a:lnTo>
                      <a:pt x="53" y="327"/>
                    </a:lnTo>
                    <a:lnTo>
                      <a:pt x="13" y="347"/>
                    </a:lnTo>
                    <a:lnTo>
                      <a:pt x="9" y="336"/>
                    </a:lnTo>
                    <a:lnTo>
                      <a:pt x="6" y="327"/>
                    </a:lnTo>
                    <a:lnTo>
                      <a:pt x="49" y="317"/>
                    </a:lnTo>
                    <a:close/>
                    <a:moveTo>
                      <a:pt x="53" y="327"/>
                    </a:moveTo>
                    <a:lnTo>
                      <a:pt x="53" y="328"/>
                    </a:lnTo>
                    <a:lnTo>
                      <a:pt x="54" y="330"/>
                    </a:lnTo>
                    <a:lnTo>
                      <a:pt x="34" y="336"/>
                    </a:lnTo>
                    <a:lnTo>
                      <a:pt x="53" y="327"/>
                    </a:lnTo>
                    <a:close/>
                    <a:moveTo>
                      <a:pt x="54" y="330"/>
                    </a:moveTo>
                    <a:lnTo>
                      <a:pt x="61" y="356"/>
                    </a:lnTo>
                    <a:lnTo>
                      <a:pt x="66" y="381"/>
                    </a:lnTo>
                    <a:lnTo>
                      <a:pt x="69" y="406"/>
                    </a:lnTo>
                    <a:lnTo>
                      <a:pt x="71" y="428"/>
                    </a:lnTo>
                    <a:lnTo>
                      <a:pt x="71" y="451"/>
                    </a:lnTo>
                    <a:lnTo>
                      <a:pt x="69" y="471"/>
                    </a:lnTo>
                    <a:lnTo>
                      <a:pt x="67" y="491"/>
                    </a:lnTo>
                    <a:lnTo>
                      <a:pt x="65" y="508"/>
                    </a:lnTo>
                    <a:lnTo>
                      <a:pt x="61" y="524"/>
                    </a:lnTo>
                    <a:lnTo>
                      <a:pt x="58" y="538"/>
                    </a:lnTo>
                    <a:lnTo>
                      <a:pt x="54" y="550"/>
                    </a:lnTo>
                    <a:lnTo>
                      <a:pt x="51" y="560"/>
                    </a:lnTo>
                    <a:lnTo>
                      <a:pt x="46" y="575"/>
                    </a:lnTo>
                    <a:lnTo>
                      <a:pt x="44" y="580"/>
                    </a:lnTo>
                    <a:lnTo>
                      <a:pt x="4" y="560"/>
                    </a:lnTo>
                    <a:lnTo>
                      <a:pt x="6" y="556"/>
                    </a:lnTo>
                    <a:lnTo>
                      <a:pt x="10" y="544"/>
                    </a:lnTo>
                    <a:lnTo>
                      <a:pt x="16" y="525"/>
                    </a:lnTo>
                    <a:lnTo>
                      <a:pt x="22" y="499"/>
                    </a:lnTo>
                    <a:lnTo>
                      <a:pt x="24" y="484"/>
                    </a:lnTo>
                    <a:lnTo>
                      <a:pt x="26" y="466"/>
                    </a:lnTo>
                    <a:lnTo>
                      <a:pt x="28" y="449"/>
                    </a:lnTo>
                    <a:lnTo>
                      <a:pt x="26" y="429"/>
                    </a:lnTo>
                    <a:lnTo>
                      <a:pt x="25" y="409"/>
                    </a:lnTo>
                    <a:lnTo>
                      <a:pt x="22" y="389"/>
                    </a:lnTo>
                    <a:lnTo>
                      <a:pt x="18" y="366"/>
                    </a:lnTo>
                    <a:lnTo>
                      <a:pt x="12" y="342"/>
                    </a:lnTo>
                    <a:lnTo>
                      <a:pt x="54" y="330"/>
                    </a:lnTo>
                    <a:close/>
                    <a:moveTo>
                      <a:pt x="44" y="580"/>
                    </a:moveTo>
                    <a:lnTo>
                      <a:pt x="42" y="583"/>
                    </a:lnTo>
                    <a:lnTo>
                      <a:pt x="40" y="587"/>
                    </a:lnTo>
                    <a:lnTo>
                      <a:pt x="38" y="590"/>
                    </a:lnTo>
                    <a:lnTo>
                      <a:pt x="35" y="592"/>
                    </a:lnTo>
                    <a:lnTo>
                      <a:pt x="31" y="593"/>
                    </a:lnTo>
                    <a:lnTo>
                      <a:pt x="26" y="593"/>
                    </a:lnTo>
                    <a:lnTo>
                      <a:pt x="21" y="592"/>
                    </a:lnTo>
                    <a:lnTo>
                      <a:pt x="14" y="590"/>
                    </a:lnTo>
                    <a:lnTo>
                      <a:pt x="8" y="586"/>
                    </a:lnTo>
                    <a:lnTo>
                      <a:pt x="4" y="583"/>
                    </a:lnTo>
                    <a:lnTo>
                      <a:pt x="1" y="579"/>
                    </a:lnTo>
                    <a:lnTo>
                      <a:pt x="0" y="576"/>
                    </a:lnTo>
                    <a:lnTo>
                      <a:pt x="0" y="572"/>
                    </a:lnTo>
                    <a:lnTo>
                      <a:pt x="1" y="569"/>
                    </a:lnTo>
                    <a:lnTo>
                      <a:pt x="2" y="565"/>
                    </a:lnTo>
                    <a:lnTo>
                      <a:pt x="4" y="560"/>
                    </a:lnTo>
                    <a:lnTo>
                      <a:pt x="44" y="580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07" name="Freeform 904">
                <a:extLst>
                  <a:ext uri="{FF2B5EF4-FFF2-40B4-BE49-F238E27FC236}">
                    <a16:creationId xmlns:a16="http://schemas.microsoft.com/office/drawing/2014/main" id="{55D63772-6CE9-4755-8A51-066082DC868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16" y="1711"/>
                <a:ext cx="9" cy="12"/>
              </a:xfrm>
              <a:custGeom>
                <a:avLst/>
                <a:gdLst>
                  <a:gd name="T0" fmla="*/ 0 w 182"/>
                  <a:gd name="T1" fmla="*/ 0 h 226"/>
                  <a:gd name="T2" fmla="*/ 0 w 182"/>
                  <a:gd name="T3" fmla="*/ 0 h 226"/>
                  <a:gd name="T4" fmla="*/ 0 w 182"/>
                  <a:gd name="T5" fmla="*/ 0 h 226"/>
                  <a:gd name="T6" fmla="*/ 0 w 182"/>
                  <a:gd name="T7" fmla="*/ 0 h 226"/>
                  <a:gd name="T8" fmla="*/ 0 w 182"/>
                  <a:gd name="T9" fmla="*/ 0 h 226"/>
                  <a:gd name="T10" fmla="*/ 0 w 182"/>
                  <a:gd name="T11" fmla="*/ 0 h 226"/>
                  <a:gd name="T12" fmla="*/ 0 w 182"/>
                  <a:gd name="T13" fmla="*/ 0 h 226"/>
                  <a:gd name="T14" fmla="*/ 0 w 182"/>
                  <a:gd name="T15" fmla="*/ 0 h 226"/>
                  <a:gd name="T16" fmla="*/ 0 w 182"/>
                  <a:gd name="T17" fmla="*/ 0 h 226"/>
                  <a:gd name="T18" fmla="*/ 0 w 182"/>
                  <a:gd name="T19" fmla="*/ 0 h 226"/>
                  <a:gd name="T20" fmla="*/ 0 w 182"/>
                  <a:gd name="T21" fmla="*/ 0 h 226"/>
                  <a:gd name="T22" fmla="*/ 0 w 182"/>
                  <a:gd name="T23" fmla="*/ 0 h 226"/>
                  <a:gd name="T24" fmla="*/ 0 w 182"/>
                  <a:gd name="T25" fmla="*/ 0 h 226"/>
                  <a:gd name="T26" fmla="*/ 0 w 182"/>
                  <a:gd name="T27" fmla="*/ 0 h 226"/>
                  <a:gd name="T28" fmla="*/ 0 w 182"/>
                  <a:gd name="T29" fmla="*/ 0 h 226"/>
                  <a:gd name="T30" fmla="*/ 0 w 182"/>
                  <a:gd name="T31" fmla="*/ 0 h 226"/>
                  <a:gd name="T32" fmla="*/ 0 w 182"/>
                  <a:gd name="T33" fmla="*/ 0 h 226"/>
                  <a:gd name="T34" fmla="*/ 0 w 182"/>
                  <a:gd name="T35" fmla="*/ 0 h 226"/>
                  <a:gd name="T36" fmla="*/ 0 w 182"/>
                  <a:gd name="T37" fmla="*/ 0 h 226"/>
                  <a:gd name="T38" fmla="*/ 0 w 182"/>
                  <a:gd name="T39" fmla="*/ 0 h 226"/>
                  <a:gd name="T40" fmla="*/ 0 w 182"/>
                  <a:gd name="T41" fmla="*/ 0 h 226"/>
                  <a:gd name="T42" fmla="*/ 0 w 182"/>
                  <a:gd name="T43" fmla="*/ 0 h 226"/>
                  <a:gd name="T44" fmla="*/ 0 w 182"/>
                  <a:gd name="T45" fmla="*/ 0 h 226"/>
                  <a:gd name="T46" fmla="*/ 0 w 182"/>
                  <a:gd name="T47" fmla="*/ 0 h 226"/>
                  <a:gd name="T48" fmla="*/ 0 w 182"/>
                  <a:gd name="T49" fmla="*/ 0 h 226"/>
                  <a:gd name="T50" fmla="*/ 0 w 182"/>
                  <a:gd name="T51" fmla="*/ 0 h 226"/>
                  <a:gd name="T52" fmla="*/ 0 w 182"/>
                  <a:gd name="T53" fmla="*/ 1 h 226"/>
                  <a:gd name="T54" fmla="*/ 0 w 182"/>
                  <a:gd name="T55" fmla="*/ 1 h 226"/>
                  <a:gd name="T56" fmla="*/ 0 w 182"/>
                  <a:gd name="T57" fmla="*/ 1 h 226"/>
                  <a:gd name="T58" fmla="*/ 0 w 182"/>
                  <a:gd name="T59" fmla="*/ 0 h 226"/>
                  <a:gd name="T60" fmla="*/ 0 w 182"/>
                  <a:gd name="T61" fmla="*/ 0 h 226"/>
                  <a:gd name="T62" fmla="*/ 0 w 182"/>
                  <a:gd name="T63" fmla="*/ 0 h 226"/>
                  <a:gd name="T64" fmla="*/ 0 w 182"/>
                  <a:gd name="T65" fmla="*/ 0 h 226"/>
                  <a:gd name="T66" fmla="*/ 0 w 182"/>
                  <a:gd name="T67" fmla="*/ 0 h 226"/>
                  <a:gd name="T68" fmla="*/ 0 w 182"/>
                  <a:gd name="T69" fmla="*/ 0 h 226"/>
                  <a:gd name="T70" fmla="*/ 0 w 182"/>
                  <a:gd name="T71" fmla="*/ 0 h 226"/>
                  <a:gd name="T72" fmla="*/ 0 w 182"/>
                  <a:gd name="T73" fmla="*/ 0 h 226"/>
                  <a:gd name="T74" fmla="*/ 0 w 182"/>
                  <a:gd name="T75" fmla="*/ 1 h 226"/>
                  <a:gd name="T76" fmla="*/ 0 w 182"/>
                  <a:gd name="T77" fmla="*/ 1 h 226"/>
                  <a:gd name="T78" fmla="*/ 0 w 182"/>
                  <a:gd name="T79" fmla="*/ 1 h 226"/>
                  <a:gd name="T80" fmla="*/ 0 w 182"/>
                  <a:gd name="T81" fmla="*/ 1 h 226"/>
                  <a:gd name="T82" fmla="*/ 0 w 182"/>
                  <a:gd name="T83" fmla="*/ 1 h 226"/>
                  <a:gd name="T84" fmla="*/ 0 w 182"/>
                  <a:gd name="T85" fmla="*/ 1 h 226"/>
                  <a:gd name="T86" fmla="*/ 0 w 182"/>
                  <a:gd name="T87" fmla="*/ 1 h 226"/>
                  <a:gd name="T88" fmla="*/ 0 w 182"/>
                  <a:gd name="T89" fmla="*/ 1 h 226"/>
                  <a:gd name="T90" fmla="*/ 0 w 182"/>
                  <a:gd name="T91" fmla="*/ 1 h 226"/>
                  <a:gd name="T92" fmla="*/ 0 w 182"/>
                  <a:gd name="T93" fmla="*/ 1 h 226"/>
                  <a:gd name="T94" fmla="*/ 0 w 182"/>
                  <a:gd name="T95" fmla="*/ 1 h 226"/>
                  <a:gd name="T96" fmla="*/ 0 w 182"/>
                  <a:gd name="T97" fmla="*/ 1 h 226"/>
                  <a:gd name="T98" fmla="*/ 0 w 182"/>
                  <a:gd name="T99" fmla="*/ 1 h 226"/>
                  <a:gd name="T100" fmla="*/ 0 w 182"/>
                  <a:gd name="T101" fmla="*/ 1 h 226"/>
                  <a:gd name="T102" fmla="*/ 0 w 182"/>
                  <a:gd name="T103" fmla="*/ 1 h 226"/>
                  <a:gd name="T104" fmla="*/ 0 w 182"/>
                  <a:gd name="T105" fmla="*/ 1 h 226"/>
                  <a:gd name="T106" fmla="*/ 0 w 182"/>
                  <a:gd name="T107" fmla="*/ 1 h 226"/>
                  <a:gd name="T108" fmla="*/ 0 w 182"/>
                  <a:gd name="T109" fmla="*/ 1 h 22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82" h="226">
                    <a:moveTo>
                      <a:pt x="6" y="37"/>
                    </a:moveTo>
                    <a:lnTo>
                      <a:pt x="4" y="33"/>
                    </a:lnTo>
                    <a:lnTo>
                      <a:pt x="2" y="30"/>
                    </a:lnTo>
                    <a:lnTo>
                      <a:pt x="1" y="26"/>
                    </a:lnTo>
                    <a:lnTo>
                      <a:pt x="0" y="23"/>
                    </a:lnTo>
                    <a:lnTo>
                      <a:pt x="1" y="19"/>
                    </a:lnTo>
                    <a:lnTo>
                      <a:pt x="3" y="15"/>
                    </a:lnTo>
                    <a:lnTo>
                      <a:pt x="6" y="11"/>
                    </a:lnTo>
                    <a:lnTo>
                      <a:pt x="12" y="7"/>
                    </a:lnTo>
                    <a:lnTo>
                      <a:pt x="19" y="4"/>
                    </a:lnTo>
                    <a:lnTo>
                      <a:pt x="24" y="2"/>
                    </a:lnTo>
                    <a:lnTo>
                      <a:pt x="29" y="0"/>
                    </a:lnTo>
                    <a:lnTo>
                      <a:pt x="32" y="2"/>
                    </a:lnTo>
                    <a:lnTo>
                      <a:pt x="35" y="4"/>
                    </a:lnTo>
                    <a:lnTo>
                      <a:pt x="38" y="7"/>
                    </a:lnTo>
                    <a:lnTo>
                      <a:pt x="40" y="10"/>
                    </a:lnTo>
                    <a:lnTo>
                      <a:pt x="43" y="13"/>
                    </a:lnTo>
                    <a:lnTo>
                      <a:pt x="6" y="37"/>
                    </a:lnTo>
                    <a:close/>
                    <a:moveTo>
                      <a:pt x="43" y="13"/>
                    </a:moveTo>
                    <a:lnTo>
                      <a:pt x="45" y="17"/>
                    </a:lnTo>
                    <a:lnTo>
                      <a:pt x="53" y="29"/>
                    </a:lnTo>
                    <a:lnTo>
                      <a:pt x="66" y="48"/>
                    </a:lnTo>
                    <a:lnTo>
                      <a:pt x="82" y="70"/>
                    </a:lnTo>
                    <a:lnTo>
                      <a:pt x="101" y="97"/>
                    </a:lnTo>
                    <a:lnTo>
                      <a:pt x="124" y="126"/>
                    </a:lnTo>
                    <a:lnTo>
                      <a:pt x="149" y="157"/>
                    </a:lnTo>
                    <a:lnTo>
                      <a:pt x="174" y="187"/>
                    </a:lnTo>
                    <a:lnTo>
                      <a:pt x="141" y="216"/>
                    </a:lnTo>
                    <a:lnTo>
                      <a:pt x="115" y="185"/>
                    </a:lnTo>
                    <a:lnTo>
                      <a:pt x="90" y="153"/>
                    </a:lnTo>
                    <a:lnTo>
                      <a:pt x="67" y="123"/>
                    </a:lnTo>
                    <a:lnTo>
                      <a:pt x="47" y="96"/>
                    </a:lnTo>
                    <a:lnTo>
                      <a:pt x="30" y="72"/>
                    </a:lnTo>
                    <a:lnTo>
                      <a:pt x="18" y="54"/>
                    </a:lnTo>
                    <a:lnTo>
                      <a:pt x="9" y="41"/>
                    </a:lnTo>
                    <a:lnTo>
                      <a:pt x="6" y="37"/>
                    </a:lnTo>
                    <a:lnTo>
                      <a:pt x="43" y="13"/>
                    </a:lnTo>
                    <a:close/>
                    <a:moveTo>
                      <a:pt x="174" y="187"/>
                    </a:moveTo>
                    <a:lnTo>
                      <a:pt x="177" y="190"/>
                    </a:lnTo>
                    <a:lnTo>
                      <a:pt x="179" y="193"/>
                    </a:lnTo>
                    <a:lnTo>
                      <a:pt x="181" y="197"/>
                    </a:lnTo>
                    <a:lnTo>
                      <a:pt x="182" y="200"/>
                    </a:lnTo>
                    <a:lnTo>
                      <a:pt x="182" y="204"/>
                    </a:lnTo>
                    <a:lnTo>
                      <a:pt x="181" y="208"/>
                    </a:lnTo>
                    <a:lnTo>
                      <a:pt x="177" y="212"/>
                    </a:lnTo>
                    <a:lnTo>
                      <a:pt x="173" y="217"/>
                    </a:lnTo>
                    <a:lnTo>
                      <a:pt x="167" y="223"/>
                    </a:lnTo>
                    <a:lnTo>
                      <a:pt x="162" y="225"/>
                    </a:lnTo>
                    <a:lnTo>
                      <a:pt x="158" y="226"/>
                    </a:lnTo>
                    <a:lnTo>
                      <a:pt x="154" y="226"/>
                    </a:lnTo>
                    <a:lnTo>
                      <a:pt x="151" y="224"/>
                    </a:lnTo>
                    <a:lnTo>
                      <a:pt x="148" y="222"/>
                    </a:lnTo>
                    <a:lnTo>
                      <a:pt x="144" y="218"/>
                    </a:lnTo>
                    <a:lnTo>
                      <a:pt x="141" y="216"/>
                    </a:lnTo>
                    <a:lnTo>
                      <a:pt x="174" y="187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08" name="Freeform 905">
                <a:extLst>
                  <a:ext uri="{FF2B5EF4-FFF2-40B4-BE49-F238E27FC236}">
                    <a16:creationId xmlns:a16="http://schemas.microsoft.com/office/drawing/2014/main" id="{000F46BD-2FE9-4B99-BFD4-3CC2478925A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23" y="1721"/>
                <a:ext cx="9" cy="7"/>
              </a:xfrm>
              <a:custGeom>
                <a:avLst/>
                <a:gdLst>
                  <a:gd name="T0" fmla="*/ 0 w 167"/>
                  <a:gd name="T1" fmla="*/ 0 h 150"/>
                  <a:gd name="T2" fmla="*/ 0 w 167"/>
                  <a:gd name="T3" fmla="*/ 0 h 150"/>
                  <a:gd name="T4" fmla="*/ 0 w 167"/>
                  <a:gd name="T5" fmla="*/ 0 h 150"/>
                  <a:gd name="T6" fmla="*/ 0 w 167"/>
                  <a:gd name="T7" fmla="*/ 0 h 150"/>
                  <a:gd name="T8" fmla="*/ 0 w 167"/>
                  <a:gd name="T9" fmla="*/ 0 h 150"/>
                  <a:gd name="T10" fmla="*/ 0 w 167"/>
                  <a:gd name="T11" fmla="*/ 0 h 150"/>
                  <a:gd name="T12" fmla="*/ 0 w 167"/>
                  <a:gd name="T13" fmla="*/ 0 h 150"/>
                  <a:gd name="T14" fmla="*/ 0 w 167"/>
                  <a:gd name="T15" fmla="*/ 0 h 150"/>
                  <a:gd name="T16" fmla="*/ 0 w 167"/>
                  <a:gd name="T17" fmla="*/ 0 h 150"/>
                  <a:gd name="T18" fmla="*/ 0 w 167"/>
                  <a:gd name="T19" fmla="*/ 0 h 150"/>
                  <a:gd name="T20" fmla="*/ 0 w 167"/>
                  <a:gd name="T21" fmla="*/ 0 h 150"/>
                  <a:gd name="T22" fmla="*/ 0 w 167"/>
                  <a:gd name="T23" fmla="*/ 0 h 150"/>
                  <a:gd name="T24" fmla="*/ 0 w 167"/>
                  <a:gd name="T25" fmla="*/ 0 h 150"/>
                  <a:gd name="T26" fmla="*/ 0 w 167"/>
                  <a:gd name="T27" fmla="*/ 0 h 150"/>
                  <a:gd name="T28" fmla="*/ 0 w 167"/>
                  <a:gd name="T29" fmla="*/ 0 h 150"/>
                  <a:gd name="T30" fmla="*/ 0 w 167"/>
                  <a:gd name="T31" fmla="*/ 0 h 150"/>
                  <a:gd name="T32" fmla="*/ 0 w 167"/>
                  <a:gd name="T33" fmla="*/ 0 h 150"/>
                  <a:gd name="T34" fmla="*/ 0 w 167"/>
                  <a:gd name="T35" fmla="*/ 0 h 150"/>
                  <a:gd name="T36" fmla="*/ 0 w 167"/>
                  <a:gd name="T37" fmla="*/ 0 h 150"/>
                  <a:gd name="T38" fmla="*/ 0 w 167"/>
                  <a:gd name="T39" fmla="*/ 0 h 150"/>
                  <a:gd name="T40" fmla="*/ 0 w 167"/>
                  <a:gd name="T41" fmla="*/ 0 h 150"/>
                  <a:gd name="T42" fmla="*/ 0 w 167"/>
                  <a:gd name="T43" fmla="*/ 0 h 150"/>
                  <a:gd name="T44" fmla="*/ 0 w 167"/>
                  <a:gd name="T45" fmla="*/ 0 h 150"/>
                  <a:gd name="T46" fmla="*/ 0 w 167"/>
                  <a:gd name="T47" fmla="*/ 0 h 150"/>
                  <a:gd name="T48" fmla="*/ 0 w 167"/>
                  <a:gd name="T49" fmla="*/ 0 h 150"/>
                  <a:gd name="T50" fmla="*/ 0 w 167"/>
                  <a:gd name="T51" fmla="*/ 0 h 150"/>
                  <a:gd name="T52" fmla="*/ 0 w 167"/>
                  <a:gd name="T53" fmla="*/ 0 h 150"/>
                  <a:gd name="T54" fmla="*/ 0 w 167"/>
                  <a:gd name="T55" fmla="*/ 0 h 150"/>
                  <a:gd name="T56" fmla="*/ 0 w 167"/>
                  <a:gd name="T57" fmla="*/ 0 h 150"/>
                  <a:gd name="T58" fmla="*/ 0 w 167"/>
                  <a:gd name="T59" fmla="*/ 0 h 150"/>
                  <a:gd name="T60" fmla="*/ 0 w 167"/>
                  <a:gd name="T61" fmla="*/ 0 h 150"/>
                  <a:gd name="T62" fmla="*/ 0 w 167"/>
                  <a:gd name="T63" fmla="*/ 0 h 150"/>
                  <a:gd name="T64" fmla="*/ 0 w 167"/>
                  <a:gd name="T65" fmla="*/ 0 h 150"/>
                  <a:gd name="T66" fmla="*/ 0 w 167"/>
                  <a:gd name="T67" fmla="*/ 0 h 150"/>
                  <a:gd name="T68" fmla="*/ 0 w 167"/>
                  <a:gd name="T69" fmla="*/ 0 h 150"/>
                  <a:gd name="T70" fmla="*/ 0 w 167"/>
                  <a:gd name="T71" fmla="*/ 0 h 150"/>
                  <a:gd name="T72" fmla="*/ 0 w 167"/>
                  <a:gd name="T73" fmla="*/ 0 h 150"/>
                  <a:gd name="T74" fmla="*/ 0 w 167"/>
                  <a:gd name="T75" fmla="*/ 0 h 150"/>
                  <a:gd name="T76" fmla="*/ 0 w 167"/>
                  <a:gd name="T77" fmla="*/ 0 h 150"/>
                  <a:gd name="T78" fmla="*/ 0 w 167"/>
                  <a:gd name="T79" fmla="*/ 0 h 150"/>
                  <a:gd name="T80" fmla="*/ 0 w 167"/>
                  <a:gd name="T81" fmla="*/ 0 h 150"/>
                  <a:gd name="T82" fmla="*/ 0 w 167"/>
                  <a:gd name="T83" fmla="*/ 0 h 150"/>
                  <a:gd name="T84" fmla="*/ 0 w 167"/>
                  <a:gd name="T85" fmla="*/ 0 h 150"/>
                  <a:gd name="T86" fmla="*/ 0 w 167"/>
                  <a:gd name="T87" fmla="*/ 0 h 150"/>
                  <a:gd name="T88" fmla="*/ 0 w 167"/>
                  <a:gd name="T89" fmla="*/ 0 h 150"/>
                  <a:gd name="T90" fmla="*/ 0 w 167"/>
                  <a:gd name="T91" fmla="*/ 0 h 150"/>
                  <a:gd name="T92" fmla="*/ 0 w 167"/>
                  <a:gd name="T93" fmla="*/ 0 h 150"/>
                  <a:gd name="T94" fmla="*/ 0 w 167"/>
                  <a:gd name="T95" fmla="*/ 0 h 150"/>
                  <a:gd name="T96" fmla="*/ 0 w 167"/>
                  <a:gd name="T97" fmla="*/ 0 h 150"/>
                  <a:gd name="T98" fmla="*/ 0 w 167"/>
                  <a:gd name="T99" fmla="*/ 0 h 150"/>
                  <a:gd name="T100" fmla="*/ 0 w 167"/>
                  <a:gd name="T101" fmla="*/ 0 h 150"/>
                  <a:gd name="T102" fmla="*/ 0 w 167"/>
                  <a:gd name="T103" fmla="*/ 0 h 150"/>
                  <a:gd name="T104" fmla="*/ 0 w 167"/>
                  <a:gd name="T105" fmla="*/ 0 h 150"/>
                  <a:gd name="T106" fmla="*/ 0 w 167"/>
                  <a:gd name="T107" fmla="*/ 0 h 150"/>
                  <a:gd name="T108" fmla="*/ 0 w 167"/>
                  <a:gd name="T109" fmla="*/ 0 h 150"/>
                  <a:gd name="T110" fmla="*/ 0 w 167"/>
                  <a:gd name="T111" fmla="*/ 0 h 150"/>
                  <a:gd name="T112" fmla="*/ 0 w 167"/>
                  <a:gd name="T113" fmla="*/ 0 h 150"/>
                  <a:gd name="T114" fmla="*/ 0 w 167"/>
                  <a:gd name="T115" fmla="*/ 0 h 15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67" h="150">
                    <a:moveTo>
                      <a:pt x="8" y="38"/>
                    </a:moveTo>
                    <a:lnTo>
                      <a:pt x="5" y="35"/>
                    </a:lnTo>
                    <a:lnTo>
                      <a:pt x="3" y="32"/>
                    </a:lnTo>
                    <a:lnTo>
                      <a:pt x="1" y="29"/>
                    </a:lnTo>
                    <a:lnTo>
                      <a:pt x="0" y="25"/>
                    </a:lnTo>
                    <a:lnTo>
                      <a:pt x="0" y="21"/>
                    </a:lnTo>
                    <a:lnTo>
                      <a:pt x="1" y="17"/>
                    </a:lnTo>
                    <a:lnTo>
                      <a:pt x="4" y="13"/>
                    </a:lnTo>
                    <a:lnTo>
                      <a:pt x="9" y="8"/>
                    </a:lnTo>
                    <a:lnTo>
                      <a:pt x="16" y="3"/>
                    </a:lnTo>
                    <a:lnTo>
                      <a:pt x="21" y="1"/>
                    </a:lnTo>
                    <a:lnTo>
                      <a:pt x="25" y="0"/>
                    </a:lnTo>
                    <a:lnTo>
                      <a:pt x="29" y="0"/>
                    </a:lnTo>
                    <a:lnTo>
                      <a:pt x="32" y="2"/>
                    </a:lnTo>
                    <a:lnTo>
                      <a:pt x="35" y="4"/>
                    </a:lnTo>
                    <a:lnTo>
                      <a:pt x="38" y="7"/>
                    </a:lnTo>
                    <a:lnTo>
                      <a:pt x="41" y="9"/>
                    </a:lnTo>
                    <a:lnTo>
                      <a:pt x="8" y="38"/>
                    </a:lnTo>
                    <a:close/>
                    <a:moveTo>
                      <a:pt x="41" y="9"/>
                    </a:moveTo>
                    <a:lnTo>
                      <a:pt x="56" y="26"/>
                    </a:lnTo>
                    <a:lnTo>
                      <a:pt x="72" y="43"/>
                    </a:lnTo>
                    <a:lnTo>
                      <a:pt x="87" y="57"/>
                    </a:lnTo>
                    <a:lnTo>
                      <a:pt x="103" y="71"/>
                    </a:lnTo>
                    <a:lnTo>
                      <a:pt x="75" y="105"/>
                    </a:lnTo>
                    <a:lnTo>
                      <a:pt x="58" y="90"/>
                    </a:lnTo>
                    <a:lnTo>
                      <a:pt x="40" y="73"/>
                    </a:lnTo>
                    <a:lnTo>
                      <a:pt x="24" y="56"/>
                    </a:lnTo>
                    <a:lnTo>
                      <a:pt x="8" y="38"/>
                    </a:lnTo>
                    <a:lnTo>
                      <a:pt x="41" y="9"/>
                    </a:lnTo>
                    <a:close/>
                    <a:moveTo>
                      <a:pt x="103" y="71"/>
                    </a:moveTo>
                    <a:lnTo>
                      <a:pt x="116" y="82"/>
                    </a:lnTo>
                    <a:lnTo>
                      <a:pt x="129" y="92"/>
                    </a:lnTo>
                    <a:lnTo>
                      <a:pt x="142" y="100"/>
                    </a:lnTo>
                    <a:lnTo>
                      <a:pt x="154" y="107"/>
                    </a:lnTo>
                    <a:lnTo>
                      <a:pt x="134" y="146"/>
                    </a:lnTo>
                    <a:lnTo>
                      <a:pt x="119" y="138"/>
                    </a:lnTo>
                    <a:lnTo>
                      <a:pt x="105" y="128"/>
                    </a:lnTo>
                    <a:lnTo>
                      <a:pt x="89" y="117"/>
                    </a:lnTo>
                    <a:lnTo>
                      <a:pt x="75" y="105"/>
                    </a:lnTo>
                    <a:lnTo>
                      <a:pt x="103" y="71"/>
                    </a:lnTo>
                    <a:close/>
                    <a:moveTo>
                      <a:pt x="154" y="107"/>
                    </a:moveTo>
                    <a:lnTo>
                      <a:pt x="157" y="109"/>
                    </a:lnTo>
                    <a:lnTo>
                      <a:pt x="161" y="111"/>
                    </a:lnTo>
                    <a:lnTo>
                      <a:pt x="164" y="113"/>
                    </a:lnTo>
                    <a:lnTo>
                      <a:pt x="166" y="116"/>
                    </a:lnTo>
                    <a:lnTo>
                      <a:pt x="167" y="119"/>
                    </a:lnTo>
                    <a:lnTo>
                      <a:pt x="167" y="124"/>
                    </a:lnTo>
                    <a:lnTo>
                      <a:pt x="166" y="130"/>
                    </a:lnTo>
                    <a:lnTo>
                      <a:pt x="163" y="137"/>
                    </a:lnTo>
                    <a:lnTo>
                      <a:pt x="160" y="143"/>
                    </a:lnTo>
                    <a:lnTo>
                      <a:pt x="156" y="147"/>
                    </a:lnTo>
                    <a:lnTo>
                      <a:pt x="153" y="149"/>
                    </a:lnTo>
                    <a:lnTo>
                      <a:pt x="149" y="150"/>
                    </a:lnTo>
                    <a:lnTo>
                      <a:pt x="145" y="150"/>
                    </a:lnTo>
                    <a:lnTo>
                      <a:pt x="142" y="149"/>
                    </a:lnTo>
                    <a:lnTo>
                      <a:pt x="137" y="148"/>
                    </a:lnTo>
                    <a:lnTo>
                      <a:pt x="134" y="146"/>
                    </a:lnTo>
                    <a:lnTo>
                      <a:pt x="154" y="107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09" name="Freeform 906">
                <a:extLst>
                  <a:ext uri="{FF2B5EF4-FFF2-40B4-BE49-F238E27FC236}">
                    <a16:creationId xmlns:a16="http://schemas.microsoft.com/office/drawing/2014/main" id="{CE9E712C-A9A4-481B-8D79-F325B24D25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7" y="1710"/>
                <a:ext cx="7" cy="19"/>
              </a:xfrm>
              <a:custGeom>
                <a:avLst/>
                <a:gdLst>
                  <a:gd name="T0" fmla="*/ 0 w 146"/>
                  <a:gd name="T1" fmla="*/ 0 h 373"/>
                  <a:gd name="T2" fmla="*/ 0 w 146"/>
                  <a:gd name="T3" fmla="*/ 0 h 373"/>
                  <a:gd name="T4" fmla="*/ 0 w 146"/>
                  <a:gd name="T5" fmla="*/ 0 h 373"/>
                  <a:gd name="T6" fmla="*/ 0 w 146"/>
                  <a:gd name="T7" fmla="*/ 0 h 373"/>
                  <a:gd name="T8" fmla="*/ 0 w 146"/>
                  <a:gd name="T9" fmla="*/ 0 h 373"/>
                  <a:gd name="T10" fmla="*/ 0 w 146"/>
                  <a:gd name="T11" fmla="*/ 0 h 373"/>
                  <a:gd name="T12" fmla="*/ 0 w 146"/>
                  <a:gd name="T13" fmla="*/ 0 h 373"/>
                  <a:gd name="T14" fmla="*/ 0 w 146"/>
                  <a:gd name="T15" fmla="*/ 0 h 373"/>
                  <a:gd name="T16" fmla="*/ 0 w 146"/>
                  <a:gd name="T17" fmla="*/ 0 h 373"/>
                  <a:gd name="T18" fmla="*/ 0 w 146"/>
                  <a:gd name="T19" fmla="*/ 0 h 373"/>
                  <a:gd name="T20" fmla="*/ 0 w 146"/>
                  <a:gd name="T21" fmla="*/ 0 h 373"/>
                  <a:gd name="T22" fmla="*/ 0 w 146"/>
                  <a:gd name="T23" fmla="*/ 0 h 373"/>
                  <a:gd name="T24" fmla="*/ 0 w 146"/>
                  <a:gd name="T25" fmla="*/ 0 h 373"/>
                  <a:gd name="T26" fmla="*/ 0 w 146"/>
                  <a:gd name="T27" fmla="*/ 0 h 373"/>
                  <a:gd name="T28" fmla="*/ 0 w 146"/>
                  <a:gd name="T29" fmla="*/ 1 h 373"/>
                  <a:gd name="T30" fmla="*/ 0 w 146"/>
                  <a:gd name="T31" fmla="*/ 1 h 373"/>
                  <a:gd name="T32" fmla="*/ 0 w 146"/>
                  <a:gd name="T33" fmla="*/ 0 h 373"/>
                  <a:gd name="T34" fmla="*/ 0 w 146"/>
                  <a:gd name="T35" fmla="*/ 0 h 373"/>
                  <a:gd name="T36" fmla="*/ 0 w 146"/>
                  <a:gd name="T37" fmla="*/ 0 h 373"/>
                  <a:gd name="T38" fmla="*/ 0 w 146"/>
                  <a:gd name="T39" fmla="*/ 0 h 373"/>
                  <a:gd name="T40" fmla="*/ 0 w 146"/>
                  <a:gd name="T41" fmla="*/ 0 h 373"/>
                  <a:gd name="T42" fmla="*/ 0 w 146"/>
                  <a:gd name="T43" fmla="*/ 0 h 373"/>
                  <a:gd name="T44" fmla="*/ 0 w 146"/>
                  <a:gd name="T45" fmla="*/ 1 h 373"/>
                  <a:gd name="T46" fmla="*/ 0 w 146"/>
                  <a:gd name="T47" fmla="*/ 1 h 373"/>
                  <a:gd name="T48" fmla="*/ 0 w 146"/>
                  <a:gd name="T49" fmla="*/ 1 h 373"/>
                  <a:gd name="T50" fmla="*/ 0 w 146"/>
                  <a:gd name="T51" fmla="*/ 1 h 373"/>
                  <a:gd name="T52" fmla="*/ 0 w 146"/>
                  <a:gd name="T53" fmla="*/ 1 h 373"/>
                  <a:gd name="T54" fmla="*/ 0 w 146"/>
                  <a:gd name="T55" fmla="*/ 1 h 373"/>
                  <a:gd name="T56" fmla="*/ 0 w 146"/>
                  <a:gd name="T57" fmla="*/ 1 h 373"/>
                  <a:gd name="T58" fmla="*/ 0 w 146"/>
                  <a:gd name="T59" fmla="*/ 1 h 373"/>
                  <a:gd name="T60" fmla="*/ 0 w 146"/>
                  <a:gd name="T61" fmla="*/ 1 h 373"/>
                  <a:gd name="T62" fmla="*/ 0 w 146"/>
                  <a:gd name="T63" fmla="*/ 1 h 373"/>
                  <a:gd name="T64" fmla="*/ 0 w 146"/>
                  <a:gd name="T65" fmla="*/ 1 h 373"/>
                  <a:gd name="T66" fmla="*/ 0 w 146"/>
                  <a:gd name="T67" fmla="*/ 1 h 373"/>
                  <a:gd name="T68" fmla="*/ 0 w 146"/>
                  <a:gd name="T69" fmla="*/ 1 h 373"/>
                  <a:gd name="T70" fmla="*/ 0 w 146"/>
                  <a:gd name="T71" fmla="*/ 1 h 373"/>
                  <a:gd name="T72" fmla="*/ 0 w 146"/>
                  <a:gd name="T73" fmla="*/ 1 h 373"/>
                  <a:gd name="T74" fmla="*/ 0 w 146"/>
                  <a:gd name="T75" fmla="*/ 1 h 373"/>
                  <a:gd name="T76" fmla="*/ 0 w 146"/>
                  <a:gd name="T77" fmla="*/ 1 h 373"/>
                  <a:gd name="T78" fmla="*/ 0 w 146"/>
                  <a:gd name="T79" fmla="*/ 1 h 373"/>
                  <a:gd name="T80" fmla="*/ 0 w 146"/>
                  <a:gd name="T81" fmla="*/ 1 h 373"/>
                  <a:gd name="T82" fmla="*/ 0 w 146"/>
                  <a:gd name="T83" fmla="*/ 1 h 373"/>
                  <a:gd name="T84" fmla="*/ 0 w 146"/>
                  <a:gd name="T85" fmla="*/ 1 h 373"/>
                  <a:gd name="T86" fmla="*/ 0 w 146"/>
                  <a:gd name="T87" fmla="*/ 1 h 373"/>
                  <a:gd name="T88" fmla="*/ 0 w 146"/>
                  <a:gd name="T89" fmla="*/ 1 h 37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46" h="373">
                    <a:moveTo>
                      <a:pt x="101" y="23"/>
                    </a:moveTo>
                    <a:lnTo>
                      <a:pt x="101" y="19"/>
                    </a:lnTo>
                    <a:lnTo>
                      <a:pt x="101" y="15"/>
                    </a:lnTo>
                    <a:lnTo>
                      <a:pt x="103" y="11"/>
                    </a:lnTo>
                    <a:lnTo>
                      <a:pt x="104" y="8"/>
                    </a:lnTo>
                    <a:lnTo>
                      <a:pt x="106" y="5"/>
                    </a:lnTo>
                    <a:lnTo>
                      <a:pt x="110" y="2"/>
                    </a:lnTo>
                    <a:lnTo>
                      <a:pt x="115" y="1"/>
                    </a:lnTo>
                    <a:lnTo>
                      <a:pt x="122" y="0"/>
                    </a:lnTo>
                    <a:lnTo>
                      <a:pt x="129" y="0"/>
                    </a:lnTo>
                    <a:lnTo>
                      <a:pt x="135" y="1"/>
                    </a:lnTo>
                    <a:lnTo>
                      <a:pt x="139" y="3"/>
                    </a:lnTo>
                    <a:lnTo>
                      <a:pt x="141" y="5"/>
                    </a:lnTo>
                    <a:lnTo>
                      <a:pt x="143" y="9"/>
                    </a:lnTo>
                    <a:lnTo>
                      <a:pt x="144" y="12"/>
                    </a:lnTo>
                    <a:lnTo>
                      <a:pt x="146" y="16"/>
                    </a:lnTo>
                    <a:lnTo>
                      <a:pt x="146" y="20"/>
                    </a:lnTo>
                    <a:lnTo>
                      <a:pt x="101" y="23"/>
                    </a:lnTo>
                    <a:close/>
                    <a:moveTo>
                      <a:pt x="146" y="20"/>
                    </a:moveTo>
                    <a:lnTo>
                      <a:pt x="146" y="25"/>
                    </a:lnTo>
                    <a:lnTo>
                      <a:pt x="146" y="40"/>
                    </a:lnTo>
                    <a:lnTo>
                      <a:pt x="144" y="61"/>
                    </a:lnTo>
                    <a:lnTo>
                      <a:pt x="141" y="88"/>
                    </a:lnTo>
                    <a:lnTo>
                      <a:pt x="139" y="103"/>
                    </a:lnTo>
                    <a:lnTo>
                      <a:pt x="136" y="118"/>
                    </a:lnTo>
                    <a:lnTo>
                      <a:pt x="132" y="135"/>
                    </a:lnTo>
                    <a:lnTo>
                      <a:pt x="127" y="151"/>
                    </a:lnTo>
                    <a:lnTo>
                      <a:pt x="120" y="168"/>
                    </a:lnTo>
                    <a:lnTo>
                      <a:pt x="113" y="184"/>
                    </a:lnTo>
                    <a:lnTo>
                      <a:pt x="104" y="200"/>
                    </a:lnTo>
                    <a:lnTo>
                      <a:pt x="93" y="216"/>
                    </a:lnTo>
                    <a:lnTo>
                      <a:pt x="58" y="190"/>
                    </a:lnTo>
                    <a:lnTo>
                      <a:pt x="67" y="177"/>
                    </a:lnTo>
                    <a:lnTo>
                      <a:pt x="75" y="164"/>
                    </a:lnTo>
                    <a:lnTo>
                      <a:pt x="81" y="149"/>
                    </a:lnTo>
                    <a:lnTo>
                      <a:pt x="86" y="135"/>
                    </a:lnTo>
                    <a:lnTo>
                      <a:pt x="90" y="122"/>
                    </a:lnTo>
                    <a:lnTo>
                      <a:pt x="94" y="107"/>
                    </a:lnTo>
                    <a:lnTo>
                      <a:pt x="96" y="94"/>
                    </a:lnTo>
                    <a:lnTo>
                      <a:pt x="98" y="82"/>
                    </a:lnTo>
                    <a:lnTo>
                      <a:pt x="101" y="58"/>
                    </a:lnTo>
                    <a:lnTo>
                      <a:pt x="101" y="40"/>
                    </a:lnTo>
                    <a:lnTo>
                      <a:pt x="101" y="27"/>
                    </a:lnTo>
                    <a:lnTo>
                      <a:pt x="101" y="23"/>
                    </a:lnTo>
                    <a:lnTo>
                      <a:pt x="146" y="20"/>
                    </a:lnTo>
                    <a:close/>
                    <a:moveTo>
                      <a:pt x="93" y="216"/>
                    </a:moveTo>
                    <a:lnTo>
                      <a:pt x="92" y="218"/>
                    </a:lnTo>
                    <a:lnTo>
                      <a:pt x="93" y="217"/>
                    </a:lnTo>
                    <a:lnTo>
                      <a:pt x="76" y="202"/>
                    </a:lnTo>
                    <a:lnTo>
                      <a:pt x="93" y="216"/>
                    </a:lnTo>
                    <a:close/>
                    <a:moveTo>
                      <a:pt x="93" y="217"/>
                    </a:moveTo>
                    <a:lnTo>
                      <a:pt x="87" y="225"/>
                    </a:lnTo>
                    <a:lnTo>
                      <a:pt x="81" y="237"/>
                    </a:lnTo>
                    <a:lnTo>
                      <a:pt x="75" y="252"/>
                    </a:lnTo>
                    <a:lnTo>
                      <a:pt x="70" y="268"/>
                    </a:lnTo>
                    <a:lnTo>
                      <a:pt x="28" y="254"/>
                    </a:lnTo>
                    <a:lnTo>
                      <a:pt x="35" y="234"/>
                    </a:lnTo>
                    <a:lnTo>
                      <a:pt x="43" y="216"/>
                    </a:lnTo>
                    <a:lnTo>
                      <a:pt x="50" y="201"/>
                    </a:lnTo>
                    <a:lnTo>
                      <a:pt x="58" y="189"/>
                    </a:lnTo>
                    <a:lnTo>
                      <a:pt x="93" y="217"/>
                    </a:lnTo>
                    <a:close/>
                    <a:moveTo>
                      <a:pt x="70" y="268"/>
                    </a:moveTo>
                    <a:lnTo>
                      <a:pt x="64" y="287"/>
                    </a:lnTo>
                    <a:lnTo>
                      <a:pt x="57" y="309"/>
                    </a:lnTo>
                    <a:lnTo>
                      <a:pt x="50" y="331"/>
                    </a:lnTo>
                    <a:lnTo>
                      <a:pt x="44" y="356"/>
                    </a:lnTo>
                    <a:lnTo>
                      <a:pt x="2" y="346"/>
                    </a:lnTo>
                    <a:lnTo>
                      <a:pt x="8" y="321"/>
                    </a:lnTo>
                    <a:lnTo>
                      <a:pt x="14" y="297"/>
                    </a:lnTo>
                    <a:lnTo>
                      <a:pt x="22" y="275"/>
                    </a:lnTo>
                    <a:lnTo>
                      <a:pt x="28" y="254"/>
                    </a:lnTo>
                    <a:lnTo>
                      <a:pt x="70" y="268"/>
                    </a:lnTo>
                    <a:close/>
                    <a:moveTo>
                      <a:pt x="44" y="356"/>
                    </a:moveTo>
                    <a:lnTo>
                      <a:pt x="43" y="360"/>
                    </a:lnTo>
                    <a:lnTo>
                      <a:pt x="42" y="364"/>
                    </a:lnTo>
                    <a:lnTo>
                      <a:pt x="41" y="367"/>
                    </a:lnTo>
                    <a:lnTo>
                      <a:pt x="38" y="370"/>
                    </a:lnTo>
                    <a:lnTo>
                      <a:pt x="35" y="372"/>
                    </a:lnTo>
                    <a:lnTo>
                      <a:pt x="31" y="373"/>
                    </a:lnTo>
                    <a:lnTo>
                      <a:pt x="25" y="373"/>
                    </a:lnTo>
                    <a:lnTo>
                      <a:pt x="18" y="372"/>
                    </a:lnTo>
                    <a:lnTo>
                      <a:pt x="11" y="370"/>
                    </a:lnTo>
                    <a:lnTo>
                      <a:pt x="6" y="367"/>
                    </a:lnTo>
                    <a:lnTo>
                      <a:pt x="3" y="364"/>
                    </a:lnTo>
                    <a:lnTo>
                      <a:pt x="1" y="361"/>
                    </a:lnTo>
                    <a:lnTo>
                      <a:pt x="0" y="357"/>
                    </a:lnTo>
                    <a:lnTo>
                      <a:pt x="0" y="353"/>
                    </a:lnTo>
                    <a:lnTo>
                      <a:pt x="1" y="350"/>
                    </a:lnTo>
                    <a:lnTo>
                      <a:pt x="2" y="346"/>
                    </a:lnTo>
                    <a:lnTo>
                      <a:pt x="44" y="356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10" name="Freeform 907">
                <a:extLst>
                  <a:ext uri="{FF2B5EF4-FFF2-40B4-BE49-F238E27FC236}">
                    <a16:creationId xmlns:a16="http://schemas.microsoft.com/office/drawing/2014/main" id="{2C829110-E18E-46D7-9023-F3DBC89183C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4" y="1727"/>
                <a:ext cx="5" cy="20"/>
              </a:xfrm>
              <a:custGeom>
                <a:avLst/>
                <a:gdLst>
                  <a:gd name="T0" fmla="*/ 0 w 100"/>
                  <a:gd name="T1" fmla="*/ 0 h 391"/>
                  <a:gd name="T2" fmla="*/ 0 w 100"/>
                  <a:gd name="T3" fmla="*/ 0 h 391"/>
                  <a:gd name="T4" fmla="*/ 0 w 100"/>
                  <a:gd name="T5" fmla="*/ 0 h 391"/>
                  <a:gd name="T6" fmla="*/ 0 w 100"/>
                  <a:gd name="T7" fmla="*/ 0 h 391"/>
                  <a:gd name="T8" fmla="*/ 0 w 100"/>
                  <a:gd name="T9" fmla="*/ 0 h 391"/>
                  <a:gd name="T10" fmla="*/ 0 w 100"/>
                  <a:gd name="T11" fmla="*/ 0 h 391"/>
                  <a:gd name="T12" fmla="*/ 0 w 100"/>
                  <a:gd name="T13" fmla="*/ 0 h 391"/>
                  <a:gd name="T14" fmla="*/ 0 w 100"/>
                  <a:gd name="T15" fmla="*/ 0 h 391"/>
                  <a:gd name="T16" fmla="*/ 0 w 100"/>
                  <a:gd name="T17" fmla="*/ 0 h 391"/>
                  <a:gd name="T18" fmla="*/ 0 w 100"/>
                  <a:gd name="T19" fmla="*/ 0 h 391"/>
                  <a:gd name="T20" fmla="*/ 0 w 100"/>
                  <a:gd name="T21" fmla="*/ 0 h 391"/>
                  <a:gd name="T22" fmla="*/ 0 w 100"/>
                  <a:gd name="T23" fmla="*/ 0 h 391"/>
                  <a:gd name="T24" fmla="*/ 0 w 100"/>
                  <a:gd name="T25" fmla="*/ 0 h 391"/>
                  <a:gd name="T26" fmla="*/ 0 w 100"/>
                  <a:gd name="T27" fmla="*/ 0 h 391"/>
                  <a:gd name="T28" fmla="*/ 0 w 100"/>
                  <a:gd name="T29" fmla="*/ 0 h 391"/>
                  <a:gd name="T30" fmla="*/ 0 w 100"/>
                  <a:gd name="T31" fmla="*/ 0 h 391"/>
                  <a:gd name="T32" fmla="*/ 0 w 100"/>
                  <a:gd name="T33" fmla="*/ 0 h 391"/>
                  <a:gd name="T34" fmla="*/ 0 w 100"/>
                  <a:gd name="T35" fmla="*/ 0 h 391"/>
                  <a:gd name="T36" fmla="*/ 0 w 100"/>
                  <a:gd name="T37" fmla="*/ 0 h 391"/>
                  <a:gd name="T38" fmla="*/ 0 w 100"/>
                  <a:gd name="T39" fmla="*/ 0 h 391"/>
                  <a:gd name="T40" fmla="*/ 0 w 100"/>
                  <a:gd name="T41" fmla="*/ 0 h 391"/>
                  <a:gd name="T42" fmla="*/ 0 w 100"/>
                  <a:gd name="T43" fmla="*/ 1 h 391"/>
                  <a:gd name="T44" fmla="*/ 0 w 100"/>
                  <a:gd name="T45" fmla="*/ 1 h 391"/>
                  <a:gd name="T46" fmla="*/ 0 w 100"/>
                  <a:gd name="T47" fmla="*/ 1 h 391"/>
                  <a:gd name="T48" fmla="*/ 0 w 100"/>
                  <a:gd name="T49" fmla="*/ 1 h 391"/>
                  <a:gd name="T50" fmla="*/ 0 w 100"/>
                  <a:gd name="T51" fmla="*/ 1 h 391"/>
                  <a:gd name="T52" fmla="*/ 0 w 100"/>
                  <a:gd name="T53" fmla="*/ 1 h 391"/>
                  <a:gd name="T54" fmla="*/ 0 w 100"/>
                  <a:gd name="T55" fmla="*/ 1 h 391"/>
                  <a:gd name="T56" fmla="*/ 0 w 100"/>
                  <a:gd name="T57" fmla="*/ 1 h 391"/>
                  <a:gd name="T58" fmla="*/ 0 w 100"/>
                  <a:gd name="T59" fmla="*/ 1 h 391"/>
                  <a:gd name="T60" fmla="*/ 0 w 100"/>
                  <a:gd name="T61" fmla="*/ 1 h 391"/>
                  <a:gd name="T62" fmla="*/ 0 w 100"/>
                  <a:gd name="T63" fmla="*/ 1 h 391"/>
                  <a:gd name="T64" fmla="*/ 0 w 100"/>
                  <a:gd name="T65" fmla="*/ 1 h 391"/>
                  <a:gd name="T66" fmla="*/ 0 w 100"/>
                  <a:gd name="T67" fmla="*/ 0 h 391"/>
                  <a:gd name="T68" fmla="*/ 0 w 100"/>
                  <a:gd name="T69" fmla="*/ 0 h 391"/>
                  <a:gd name="T70" fmla="*/ 0 w 100"/>
                  <a:gd name="T71" fmla="*/ 0 h 391"/>
                  <a:gd name="T72" fmla="*/ 0 w 100"/>
                  <a:gd name="T73" fmla="*/ 0 h 391"/>
                  <a:gd name="T74" fmla="*/ 0 w 100"/>
                  <a:gd name="T75" fmla="*/ 1 h 391"/>
                  <a:gd name="T76" fmla="*/ 0 w 100"/>
                  <a:gd name="T77" fmla="*/ 1 h 391"/>
                  <a:gd name="T78" fmla="*/ 0 w 100"/>
                  <a:gd name="T79" fmla="*/ 1 h 391"/>
                  <a:gd name="T80" fmla="*/ 0 w 100"/>
                  <a:gd name="T81" fmla="*/ 1 h 391"/>
                  <a:gd name="T82" fmla="*/ 0 w 100"/>
                  <a:gd name="T83" fmla="*/ 1 h 391"/>
                  <a:gd name="T84" fmla="*/ 0 w 100"/>
                  <a:gd name="T85" fmla="*/ 1 h 391"/>
                  <a:gd name="T86" fmla="*/ 0 w 100"/>
                  <a:gd name="T87" fmla="*/ 1 h 391"/>
                  <a:gd name="T88" fmla="*/ 0 w 100"/>
                  <a:gd name="T89" fmla="*/ 1 h 391"/>
                  <a:gd name="T90" fmla="*/ 0 w 100"/>
                  <a:gd name="T91" fmla="*/ 1 h 391"/>
                  <a:gd name="T92" fmla="*/ 0 w 100"/>
                  <a:gd name="T93" fmla="*/ 1 h 391"/>
                  <a:gd name="T94" fmla="*/ 0 w 100"/>
                  <a:gd name="T95" fmla="*/ 1 h 391"/>
                  <a:gd name="T96" fmla="*/ 0 w 100"/>
                  <a:gd name="T97" fmla="*/ 1 h 391"/>
                  <a:gd name="T98" fmla="*/ 0 w 100"/>
                  <a:gd name="T99" fmla="*/ 1 h 391"/>
                  <a:gd name="T100" fmla="*/ 0 w 100"/>
                  <a:gd name="T101" fmla="*/ 1 h 391"/>
                  <a:gd name="T102" fmla="*/ 0 w 100"/>
                  <a:gd name="T103" fmla="*/ 1 h 391"/>
                  <a:gd name="T104" fmla="*/ 0 w 100"/>
                  <a:gd name="T105" fmla="*/ 1 h 391"/>
                  <a:gd name="T106" fmla="*/ 0 w 100"/>
                  <a:gd name="T107" fmla="*/ 1 h 391"/>
                  <a:gd name="T108" fmla="*/ 0 w 100"/>
                  <a:gd name="T109" fmla="*/ 1 h 39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0" h="391">
                    <a:moveTo>
                      <a:pt x="56" y="19"/>
                    </a:moveTo>
                    <a:lnTo>
                      <a:pt x="57" y="15"/>
                    </a:lnTo>
                    <a:lnTo>
                      <a:pt x="58" y="11"/>
                    </a:lnTo>
                    <a:lnTo>
                      <a:pt x="59" y="7"/>
                    </a:lnTo>
                    <a:lnTo>
                      <a:pt x="62" y="4"/>
                    </a:lnTo>
                    <a:lnTo>
                      <a:pt x="65" y="2"/>
                    </a:lnTo>
                    <a:lnTo>
                      <a:pt x="70" y="0"/>
                    </a:lnTo>
                    <a:lnTo>
                      <a:pt x="75" y="0"/>
                    </a:lnTo>
                    <a:lnTo>
                      <a:pt x="82" y="1"/>
                    </a:lnTo>
                    <a:lnTo>
                      <a:pt x="89" y="3"/>
                    </a:lnTo>
                    <a:lnTo>
                      <a:pt x="94" y="6"/>
                    </a:lnTo>
                    <a:lnTo>
                      <a:pt x="97" y="10"/>
                    </a:lnTo>
                    <a:lnTo>
                      <a:pt x="99" y="13"/>
                    </a:lnTo>
                    <a:lnTo>
                      <a:pt x="100" y="17"/>
                    </a:lnTo>
                    <a:lnTo>
                      <a:pt x="100" y="20"/>
                    </a:lnTo>
                    <a:lnTo>
                      <a:pt x="99" y="24"/>
                    </a:lnTo>
                    <a:lnTo>
                      <a:pt x="98" y="28"/>
                    </a:lnTo>
                    <a:lnTo>
                      <a:pt x="56" y="19"/>
                    </a:lnTo>
                    <a:close/>
                    <a:moveTo>
                      <a:pt x="98" y="28"/>
                    </a:moveTo>
                    <a:lnTo>
                      <a:pt x="87" y="84"/>
                    </a:lnTo>
                    <a:lnTo>
                      <a:pt x="77" y="144"/>
                    </a:lnTo>
                    <a:lnTo>
                      <a:pt x="66" y="201"/>
                    </a:lnTo>
                    <a:lnTo>
                      <a:pt x="59" y="254"/>
                    </a:lnTo>
                    <a:lnTo>
                      <a:pt x="53" y="301"/>
                    </a:lnTo>
                    <a:lnTo>
                      <a:pt x="48" y="338"/>
                    </a:lnTo>
                    <a:lnTo>
                      <a:pt x="45" y="363"/>
                    </a:lnTo>
                    <a:lnTo>
                      <a:pt x="44" y="372"/>
                    </a:lnTo>
                    <a:lnTo>
                      <a:pt x="1" y="367"/>
                    </a:lnTo>
                    <a:lnTo>
                      <a:pt x="2" y="357"/>
                    </a:lnTo>
                    <a:lnTo>
                      <a:pt x="5" y="333"/>
                    </a:lnTo>
                    <a:lnTo>
                      <a:pt x="9" y="295"/>
                    </a:lnTo>
                    <a:lnTo>
                      <a:pt x="15" y="248"/>
                    </a:lnTo>
                    <a:lnTo>
                      <a:pt x="23" y="194"/>
                    </a:lnTo>
                    <a:lnTo>
                      <a:pt x="33" y="135"/>
                    </a:lnTo>
                    <a:lnTo>
                      <a:pt x="44" y="76"/>
                    </a:lnTo>
                    <a:lnTo>
                      <a:pt x="56" y="19"/>
                    </a:lnTo>
                    <a:lnTo>
                      <a:pt x="98" y="28"/>
                    </a:lnTo>
                    <a:close/>
                    <a:moveTo>
                      <a:pt x="44" y="372"/>
                    </a:moveTo>
                    <a:lnTo>
                      <a:pt x="44" y="376"/>
                    </a:lnTo>
                    <a:lnTo>
                      <a:pt x="43" y="379"/>
                    </a:lnTo>
                    <a:lnTo>
                      <a:pt x="42" y="383"/>
                    </a:lnTo>
                    <a:lnTo>
                      <a:pt x="40" y="386"/>
                    </a:lnTo>
                    <a:lnTo>
                      <a:pt x="37" y="388"/>
                    </a:lnTo>
                    <a:lnTo>
                      <a:pt x="33" y="390"/>
                    </a:lnTo>
                    <a:lnTo>
                      <a:pt x="28" y="391"/>
                    </a:lnTo>
                    <a:lnTo>
                      <a:pt x="20" y="391"/>
                    </a:lnTo>
                    <a:lnTo>
                      <a:pt x="13" y="389"/>
                    </a:lnTo>
                    <a:lnTo>
                      <a:pt x="8" y="387"/>
                    </a:lnTo>
                    <a:lnTo>
                      <a:pt x="4" y="385"/>
                    </a:lnTo>
                    <a:lnTo>
                      <a:pt x="2" y="382"/>
                    </a:lnTo>
                    <a:lnTo>
                      <a:pt x="1" y="378"/>
                    </a:lnTo>
                    <a:lnTo>
                      <a:pt x="0" y="375"/>
                    </a:lnTo>
                    <a:lnTo>
                      <a:pt x="0" y="371"/>
                    </a:lnTo>
                    <a:lnTo>
                      <a:pt x="1" y="367"/>
                    </a:lnTo>
                    <a:lnTo>
                      <a:pt x="44" y="372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11" name="Freeform 908">
                <a:extLst>
                  <a:ext uri="{FF2B5EF4-FFF2-40B4-BE49-F238E27FC236}">
                    <a16:creationId xmlns:a16="http://schemas.microsoft.com/office/drawing/2014/main" id="{F8B04E9B-3557-49A9-A60C-F11CDEDA1C4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96" y="1696"/>
                <a:ext cx="16" cy="33"/>
              </a:xfrm>
              <a:custGeom>
                <a:avLst/>
                <a:gdLst>
                  <a:gd name="T0" fmla="*/ 0 w 320"/>
                  <a:gd name="T1" fmla="*/ 0 h 634"/>
                  <a:gd name="T2" fmla="*/ 0 w 320"/>
                  <a:gd name="T3" fmla="*/ 0 h 634"/>
                  <a:gd name="T4" fmla="*/ 0 w 320"/>
                  <a:gd name="T5" fmla="*/ 0 h 634"/>
                  <a:gd name="T6" fmla="*/ 0 w 320"/>
                  <a:gd name="T7" fmla="*/ 0 h 634"/>
                  <a:gd name="T8" fmla="*/ 0 w 320"/>
                  <a:gd name="T9" fmla="*/ 0 h 634"/>
                  <a:gd name="T10" fmla="*/ 0 w 320"/>
                  <a:gd name="T11" fmla="*/ 0 h 634"/>
                  <a:gd name="T12" fmla="*/ 0 w 320"/>
                  <a:gd name="T13" fmla="*/ 0 h 634"/>
                  <a:gd name="T14" fmla="*/ 0 w 320"/>
                  <a:gd name="T15" fmla="*/ 0 h 634"/>
                  <a:gd name="T16" fmla="*/ 0 w 320"/>
                  <a:gd name="T17" fmla="*/ 0 h 634"/>
                  <a:gd name="T18" fmla="*/ 0 w 320"/>
                  <a:gd name="T19" fmla="*/ 0 h 634"/>
                  <a:gd name="T20" fmla="*/ 0 w 320"/>
                  <a:gd name="T21" fmla="*/ 0 h 634"/>
                  <a:gd name="T22" fmla="*/ 0 w 320"/>
                  <a:gd name="T23" fmla="*/ 0 h 634"/>
                  <a:gd name="T24" fmla="*/ 0 w 320"/>
                  <a:gd name="T25" fmla="*/ 0 h 634"/>
                  <a:gd name="T26" fmla="*/ 0 w 320"/>
                  <a:gd name="T27" fmla="*/ 1 h 634"/>
                  <a:gd name="T28" fmla="*/ 0 w 320"/>
                  <a:gd name="T29" fmla="*/ 1 h 634"/>
                  <a:gd name="T30" fmla="*/ 0 w 320"/>
                  <a:gd name="T31" fmla="*/ 1 h 634"/>
                  <a:gd name="T32" fmla="*/ 0 w 320"/>
                  <a:gd name="T33" fmla="*/ 1 h 634"/>
                  <a:gd name="T34" fmla="*/ 0 w 320"/>
                  <a:gd name="T35" fmla="*/ 0 h 634"/>
                  <a:gd name="T36" fmla="*/ 0 w 320"/>
                  <a:gd name="T37" fmla="*/ 0 h 634"/>
                  <a:gd name="T38" fmla="*/ 0 w 320"/>
                  <a:gd name="T39" fmla="*/ 0 h 634"/>
                  <a:gd name="T40" fmla="*/ 0 w 320"/>
                  <a:gd name="T41" fmla="*/ 0 h 634"/>
                  <a:gd name="T42" fmla="*/ 0 w 320"/>
                  <a:gd name="T43" fmla="*/ 0 h 634"/>
                  <a:gd name="T44" fmla="*/ 0 w 320"/>
                  <a:gd name="T45" fmla="*/ 1 h 634"/>
                  <a:gd name="T46" fmla="*/ 0 w 320"/>
                  <a:gd name="T47" fmla="*/ 1 h 634"/>
                  <a:gd name="T48" fmla="*/ 0 w 320"/>
                  <a:gd name="T49" fmla="*/ 1 h 634"/>
                  <a:gd name="T50" fmla="*/ 0 w 320"/>
                  <a:gd name="T51" fmla="*/ 1 h 634"/>
                  <a:gd name="T52" fmla="*/ 0 w 320"/>
                  <a:gd name="T53" fmla="*/ 1 h 634"/>
                  <a:gd name="T54" fmla="*/ 0 w 320"/>
                  <a:gd name="T55" fmla="*/ 1 h 634"/>
                  <a:gd name="T56" fmla="*/ 0 w 320"/>
                  <a:gd name="T57" fmla="*/ 1 h 634"/>
                  <a:gd name="T58" fmla="*/ 0 w 320"/>
                  <a:gd name="T59" fmla="*/ 1 h 634"/>
                  <a:gd name="T60" fmla="*/ 0 w 320"/>
                  <a:gd name="T61" fmla="*/ 1 h 634"/>
                  <a:gd name="T62" fmla="*/ 0 w 320"/>
                  <a:gd name="T63" fmla="*/ 1 h 634"/>
                  <a:gd name="T64" fmla="*/ 0 w 320"/>
                  <a:gd name="T65" fmla="*/ 1 h 634"/>
                  <a:gd name="T66" fmla="*/ 0 w 320"/>
                  <a:gd name="T67" fmla="*/ 1 h 634"/>
                  <a:gd name="T68" fmla="*/ 0 w 320"/>
                  <a:gd name="T69" fmla="*/ 1 h 634"/>
                  <a:gd name="T70" fmla="*/ 0 w 320"/>
                  <a:gd name="T71" fmla="*/ 1 h 634"/>
                  <a:gd name="T72" fmla="*/ 0 w 320"/>
                  <a:gd name="T73" fmla="*/ 1 h 634"/>
                  <a:gd name="T74" fmla="*/ 0 w 320"/>
                  <a:gd name="T75" fmla="*/ 1 h 634"/>
                  <a:gd name="T76" fmla="*/ 1 w 320"/>
                  <a:gd name="T77" fmla="*/ 1 h 634"/>
                  <a:gd name="T78" fmla="*/ 1 w 320"/>
                  <a:gd name="T79" fmla="*/ 1 h 634"/>
                  <a:gd name="T80" fmla="*/ 1 w 320"/>
                  <a:gd name="T81" fmla="*/ 2 h 634"/>
                  <a:gd name="T82" fmla="*/ 1 w 320"/>
                  <a:gd name="T83" fmla="*/ 2 h 634"/>
                  <a:gd name="T84" fmla="*/ 1 w 320"/>
                  <a:gd name="T85" fmla="*/ 2 h 634"/>
                  <a:gd name="T86" fmla="*/ 1 w 320"/>
                  <a:gd name="T87" fmla="*/ 2 h 634"/>
                  <a:gd name="T88" fmla="*/ 1 w 320"/>
                  <a:gd name="T89" fmla="*/ 2 h 634"/>
                  <a:gd name="T90" fmla="*/ 0 w 320"/>
                  <a:gd name="T91" fmla="*/ 1 h 634"/>
                  <a:gd name="T92" fmla="*/ 0 w 320"/>
                  <a:gd name="T93" fmla="*/ 1 h 634"/>
                  <a:gd name="T94" fmla="*/ 0 w 320"/>
                  <a:gd name="T95" fmla="*/ 1 h 634"/>
                  <a:gd name="T96" fmla="*/ 1 w 320"/>
                  <a:gd name="T97" fmla="*/ 2 h 634"/>
                  <a:gd name="T98" fmla="*/ 1 w 320"/>
                  <a:gd name="T99" fmla="*/ 2 h 634"/>
                  <a:gd name="T100" fmla="*/ 1 w 320"/>
                  <a:gd name="T101" fmla="*/ 2 h 634"/>
                  <a:gd name="T102" fmla="*/ 1 w 320"/>
                  <a:gd name="T103" fmla="*/ 2 h 634"/>
                  <a:gd name="T104" fmla="*/ 1 w 320"/>
                  <a:gd name="T105" fmla="*/ 2 h 634"/>
                  <a:gd name="T106" fmla="*/ 1 w 320"/>
                  <a:gd name="T107" fmla="*/ 2 h 634"/>
                  <a:gd name="T108" fmla="*/ 1 w 320"/>
                  <a:gd name="T109" fmla="*/ 2 h 634"/>
                  <a:gd name="T110" fmla="*/ 1 w 320"/>
                  <a:gd name="T111" fmla="*/ 2 h 634"/>
                  <a:gd name="T112" fmla="*/ 1 w 320"/>
                  <a:gd name="T113" fmla="*/ 2 h 63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20" h="634">
                    <a:moveTo>
                      <a:pt x="3" y="31"/>
                    </a:moveTo>
                    <a:lnTo>
                      <a:pt x="1" y="26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0" y="15"/>
                    </a:lnTo>
                    <a:lnTo>
                      <a:pt x="2" y="12"/>
                    </a:lnTo>
                    <a:lnTo>
                      <a:pt x="4" y="9"/>
                    </a:lnTo>
                    <a:lnTo>
                      <a:pt x="10" y="5"/>
                    </a:lnTo>
                    <a:lnTo>
                      <a:pt x="16" y="2"/>
                    </a:lnTo>
                    <a:lnTo>
                      <a:pt x="23" y="0"/>
                    </a:lnTo>
                    <a:lnTo>
                      <a:pt x="29" y="0"/>
                    </a:lnTo>
                    <a:lnTo>
                      <a:pt x="33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1" y="8"/>
                    </a:lnTo>
                    <a:lnTo>
                      <a:pt x="42" y="11"/>
                    </a:lnTo>
                    <a:lnTo>
                      <a:pt x="44" y="15"/>
                    </a:lnTo>
                    <a:lnTo>
                      <a:pt x="3" y="31"/>
                    </a:lnTo>
                    <a:close/>
                    <a:moveTo>
                      <a:pt x="44" y="15"/>
                    </a:moveTo>
                    <a:lnTo>
                      <a:pt x="46" y="21"/>
                    </a:lnTo>
                    <a:lnTo>
                      <a:pt x="52" y="38"/>
                    </a:lnTo>
                    <a:lnTo>
                      <a:pt x="60" y="62"/>
                    </a:lnTo>
                    <a:lnTo>
                      <a:pt x="68" y="94"/>
                    </a:lnTo>
                    <a:lnTo>
                      <a:pt x="72" y="111"/>
                    </a:lnTo>
                    <a:lnTo>
                      <a:pt x="76" y="131"/>
                    </a:lnTo>
                    <a:lnTo>
                      <a:pt x="80" y="150"/>
                    </a:lnTo>
                    <a:lnTo>
                      <a:pt x="83" y="171"/>
                    </a:lnTo>
                    <a:lnTo>
                      <a:pt x="85" y="192"/>
                    </a:lnTo>
                    <a:lnTo>
                      <a:pt x="86" y="214"/>
                    </a:lnTo>
                    <a:lnTo>
                      <a:pt x="87" y="234"/>
                    </a:lnTo>
                    <a:lnTo>
                      <a:pt x="86" y="256"/>
                    </a:lnTo>
                    <a:lnTo>
                      <a:pt x="42" y="253"/>
                    </a:lnTo>
                    <a:lnTo>
                      <a:pt x="43" y="233"/>
                    </a:lnTo>
                    <a:lnTo>
                      <a:pt x="42" y="214"/>
                    </a:lnTo>
                    <a:lnTo>
                      <a:pt x="41" y="194"/>
                    </a:lnTo>
                    <a:lnTo>
                      <a:pt x="39" y="175"/>
                    </a:lnTo>
                    <a:lnTo>
                      <a:pt x="36" y="155"/>
                    </a:lnTo>
                    <a:lnTo>
                      <a:pt x="33" y="137"/>
                    </a:lnTo>
                    <a:lnTo>
                      <a:pt x="29" y="120"/>
                    </a:lnTo>
                    <a:lnTo>
                      <a:pt x="26" y="103"/>
                    </a:lnTo>
                    <a:lnTo>
                      <a:pt x="18" y="74"/>
                    </a:lnTo>
                    <a:lnTo>
                      <a:pt x="11" y="51"/>
                    </a:lnTo>
                    <a:lnTo>
                      <a:pt x="5" y="36"/>
                    </a:lnTo>
                    <a:lnTo>
                      <a:pt x="3" y="31"/>
                    </a:lnTo>
                    <a:lnTo>
                      <a:pt x="44" y="15"/>
                    </a:lnTo>
                    <a:close/>
                    <a:moveTo>
                      <a:pt x="86" y="256"/>
                    </a:moveTo>
                    <a:lnTo>
                      <a:pt x="86" y="258"/>
                    </a:lnTo>
                    <a:lnTo>
                      <a:pt x="86" y="256"/>
                    </a:lnTo>
                    <a:lnTo>
                      <a:pt x="64" y="255"/>
                    </a:lnTo>
                    <a:lnTo>
                      <a:pt x="86" y="256"/>
                    </a:lnTo>
                    <a:close/>
                    <a:moveTo>
                      <a:pt x="86" y="256"/>
                    </a:moveTo>
                    <a:lnTo>
                      <a:pt x="86" y="264"/>
                    </a:lnTo>
                    <a:lnTo>
                      <a:pt x="86" y="272"/>
                    </a:lnTo>
                    <a:lnTo>
                      <a:pt x="87" y="280"/>
                    </a:lnTo>
                    <a:lnTo>
                      <a:pt x="89" y="289"/>
                    </a:lnTo>
                    <a:lnTo>
                      <a:pt x="95" y="308"/>
                    </a:lnTo>
                    <a:lnTo>
                      <a:pt x="102" y="328"/>
                    </a:lnTo>
                    <a:lnTo>
                      <a:pt x="111" y="349"/>
                    </a:lnTo>
                    <a:lnTo>
                      <a:pt x="121" y="369"/>
                    </a:lnTo>
                    <a:lnTo>
                      <a:pt x="133" y="391"/>
                    </a:lnTo>
                    <a:lnTo>
                      <a:pt x="148" y="412"/>
                    </a:lnTo>
                    <a:lnTo>
                      <a:pt x="111" y="437"/>
                    </a:lnTo>
                    <a:lnTo>
                      <a:pt x="96" y="412"/>
                    </a:lnTo>
                    <a:lnTo>
                      <a:pt x="81" y="388"/>
                    </a:lnTo>
                    <a:lnTo>
                      <a:pt x="69" y="363"/>
                    </a:lnTo>
                    <a:lnTo>
                      <a:pt x="59" y="340"/>
                    </a:lnTo>
                    <a:lnTo>
                      <a:pt x="55" y="327"/>
                    </a:lnTo>
                    <a:lnTo>
                      <a:pt x="51" y="316"/>
                    </a:lnTo>
                    <a:lnTo>
                      <a:pt x="47" y="305"/>
                    </a:lnTo>
                    <a:lnTo>
                      <a:pt x="45" y="294"/>
                    </a:lnTo>
                    <a:lnTo>
                      <a:pt x="43" y="282"/>
                    </a:lnTo>
                    <a:lnTo>
                      <a:pt x="42" y="272"/>
                    </a:lnTo>
                    <a:lnTo>
                      <a:pt x="42" y="262"/>
                    </a:lnTo>
                    <a:lnTo>
                      <a:pt x="42" y="253"/>
                    </a:lnTo>
                    <a:lnTo>
                      <a:pt x="86" y="256"/>
                    </a:lnTo>
                    <a:close/>
                    <a:moveTo>
                      <a:pt x="148" y="412"/>
                    </a:moveTo>
                    <a:lnTo>
                      <a:pt x="168" y="443"/>
                    </a:lnTo>
                    <a:lnTo>
                      <a:pt x="190" y="472"/>
                    </a:lnTo>
                    <a:lnTo>
                      <a:pt x="211" y="498"/>
                    </a:lnTo>
                    <a:lnTo>
                      <a:pt x="234" y="524"/>
                    </a:lnTo>
                    <a:lnTo>
                      <a:pt x="254" y="546"/>
                    </a:lnTo>
                    <a:lnTo>
                      <a:pt x="275" y="565"/>
                    </a:lnTo>
                    <a:lnTo>
                      <a:pt x="292" y="580"/>
                    </a:lnTo>
                    <a:lnTo>
                      <a:pt x="307" y="591"/>
                    </a:lnTo>
                    <a:lnTo>
                      <a:pt x="284" y="628"/>
                    </a:lnTo>
                    <a:lnTo>
                      <a:pt x="277" y="623"/>
                    </a:lnTo>
                    <a:lnTo>
                      <a:pt x="268" y="617"/>
                    </a:lnTo>
                    <a:lnTo>
                      <a:pt x="258" y="609"/>
                    </a:lnTo>
                    <a:lnTo>
                      <a:pt x="248" y="601"/>
                    </a:lnTo>
                    <a:lnTo>
                      <a:pt x="227" y="579"/>
                    </a:lnTo>
                    <a:lnTo>
                      <a:pt x="203" y="556"/>
                    </a:lnTo>
                    <a:lnTo>
                      <a:pt x="179" y="528"/>
                    </a:lnTo>
                    <a:lnTo>
                      <a:pt x="156" y="499"/>
                    </a:lnTo>
                    <a:lnTo>
                      <a:pt x="132" y="469"/>
                    </a:lnTo>
                    <a:lnTo>
                      <a:pt x="111" y="437"/>
                    </a:lnTo>
                    <a:lnTo>
                      <a:pt x="148" y="412"/>
                    </a:lnTo>
                    <a:close/>
                    <a:moveTo>
                      <a:pt x="307" y="591"/>
                    </a:moveTo>
                    <a:lnTo>
                      <a:pt x="311" y="593"/>
                    </a:lnTo>
                    <a:lnTo>
                      <a:pt x="314" y="595"/>
                    </a:lnTo>
                    <a:lnTo>
                      <a:pt x="317" y="599"/>
                    </a:lnTo>
                    <a:lnTo>
                      <a:pt x="319" y="602"/>
                    </a:lnTo>
                    <a:lnTo>
                      <a:pt x="320" y="605"/>
                    </a:lnTo>
                    <a:lnTo>
                      <a:pt x="320" y="609"/>
                    </a:lnTo>
                    <a:lnTo>
                      <a:pt x="318" y="615"/>
                    </a:lnTo>
                    <a:lnTo>
                      <a:pt x="315" y="621"/>
                    </a:lnTo>
                    <a:lnTo>
                      <a:pt x="311" y="627"/>
                    </a:lnTo>
                    <a:lnTo>
                      <a:pt x="306" y="631"/>
                    </a:lnTo>
                    <a:lnTo>
                      <a:pt x="302" y="633"/>
                    </a:lnTo>
                    <a:lnTo>
                      <a:pt x="298" y="634"/>
                    </a:lnTo>
                    <a:lnTo>
                      <a:pt x="295" y="633"/>
                    </a:lnTo>
                    <a:lnTo>
                      <a:pt x="291" y="632"/>
                    </a:lnTo>
                    <a:lnTo>
                      <a:pt x="288" y="630"/>
                    </a:lnTo>
                    <a:lnTo>
                      <a:pt x="284" y="628"/>
                    </a:lnTo>
                    <a:lnTo>
                      <a:pt x="307" y="591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12" name="Freeform 909">
                <a:extLst>
                  <a:ext uri="{FF2B5EF4-FFF2-40B4-BE49-F238E27FC236}">
                    <a16:creationId xmlns:a16="http://schemas.microsoft.com/office/drawing/2014/main" id="{F8D246AB-28D8-4299-AC4C-71D70974E3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10" y="1727"/>
                <a:ext cx="13" cy="12"/>
              </a:xfrm>
              <a:custGeom>
                <a:avLst/>
                <a:gdLst>
                  <a:gd name="T0" fmla="*/ 0 w 253"/>
                  <a:gd name="T1" fmla="*/ 0 h 229"/>
                  <a:gd name="T2" fmla="*/ 0 w 253"/>
                  <a:gd name="T3" fmla="*/ 0 h 229"/>
                  <a:gd name="T4" fmla="*/ 0 w 253"/>
                  <a:gd name="T5" fmla="*/ 0 h 229"/>
                  <a:gd name="T6" fmla="*/ 0 w 253"/>
                  <a:gd name="T7" fmla="*/ 0 h 229"/>
                  <a:gd name="T8" fmla="*/ 0 w 253"/>
                  <a:gd name="T9" fmla="*/ 0 h 229"/>
                  <a:gd name="T10" fmla="*/ 0 w 253"/>
                  <a:gd name="T11" fmla="*/ 0 h 229"/>
                  <a:gd name="T12" fmla="*/ 0 w 253"/>
                  <a:gd name="T13" fmla="*/ 0 h 229"/>
                  <a:gd name="T14" fmla="*/ 0 w 253"/>
                  <a:gd name="T15" fmla="*/ 0 h 229"/>
                  <a:gd name="T16" fmla="*/ 0 w 253"/>
                  <a:gd name="T17" fmla="*/ 0 h 229"/>
                  <a:gd name="T18" fmla="*/ 0 w 253"/>
                  <a:gd name="T19" fmla="*/ 0 h 229"/>
                  <a:gd name="T20" fmla="*/ 0 w 253"/>
                  <a:gd name="T21" fmla="*/ 0 h 229"/>
                  <a:gd name="T22" fmla="*/ 0 w 253"/>
                  <a:gd name="T23" fmla="*/ 0 h 229"/>
                  <a:gd name="T24" fmla="*/ 0 w 253"/>
                  <a:gd name="T25" fmla="*/ 0 h 229"/>
                  <a:gd name="T26" fmla="*/ 0 w 253"/>
                  <a:gd name="T27" fmla="*/ 0 h 229"/>
                  <a:gd name="T28" fmla="*/ 0 w 253"/>
                  <a:gd name="T29" fmla="*/ 0 h 229"/>
                  <a:gd name="T30" fmla="*/ 0 w 253"/>
                  <a:gd name="T31" fmla="*/ 0 h 229"/>
                  <a:gd name="T32" fmla="*/ 0 w 253"/>
                  <a:gd name="T33" fmla="*/ 0 h 229"/>
                  <a:gd name="T34" fmla="*/ 0 w 253"/>
                  <a:gd name="T35" fmla="*/ 0 h 229"/>
                  <a:gd name="T36" fmla="*/ 0 w 253"/>
                  <a:gd name="T37" fmla="*/ 0 h 229"/>
                  <a:gd name="T38" fmla="*/ 0 w 253"/>
                  <a:gd name="T39" fmla="*/ 0 h 229"/>
                  <a:gd name="T40" fmla="*/ 0 w 253"/>
                  <a:gd name="T41" fmla="*/ 0 h 229"/>
                  <a:gd name="T42" fmla="*/ 0 w 253"/>
                  <a:gd name="T43" fmla="*/ 0 h 229"/>
                  <a:gd name="T44" fmla="*/ 0 w 253"/>
                  <a:gd name="T45" fmla="*/ 0 h 229"/>
                  <a:gd name="T46" fmla="*/ 0 w 253"/>
                  <a:gd name="T47" fmla="*/ 0 h 229"/>
                  <a:gd name="T48" fmla="*/ 0 w 253"/>
                  <a:gd name="T49" fmla="*/ 0 h 229"/>
                  <a:gd name="T50" fmla="*/ 1 w 253"/>
                  <a:gd name="T51" fmla="*/ 0 h 229"/>
                  <a:gd name="T52" fmla="*/ 1 w 253"/>
                  <a:gd name="T53" fmla="*/ 0 h 229"/>
                  <a:gd name="T54" fmla="*/ 1 w 253"/>
                  <a:gd name="T55" fmla="*/ 1 h 229"/>
                  <a:gd name="T56" fmla="*/ 1 w 253"/>
                  <a:gd name="T57" fmla="*/ 1 h 229"/>
                  <a:gd name="T58" fmla="*/ 1 w 253"/>
                  <a:gd name="T59" fmla="*/ 1 h 229"/>
                  <a:gd name="T60" fmla="*/ 1 w 253"/>
                  <a:gd name="T61" fmla="*/ 1 h 229"/>
                  <a:gd name="T62" fmla="*/ 1 w 253"/>
                  <a:gd name="T63" fmla="*/ 1 h 229"/>
                  <a:gd name="T64" fmla="*/ 0 w 253"/>
                  <a:gd name="T65" fmla="*/ 0 h 229"/>
                  <a:gd name="T66" fmla="*/ 0 w 253"/>
                  <a:gd name="T67" fmla="*/ 0 h 229"/>
                  <a:gd name="T68" fmla="*/ 0 w 253"/>
                  <a:gd name="T69" fmla="*/ 0 h 229"/>
                  <a:gd name="T70" fmla="*/ 0 w 253"/>
                  <a:gd name="T71" fmla="*/ 0 h 229"/>
                  <a:gd name="T72" fmla="*/ 0 w 253"/>
                  <a:gd name="T73" fmla="*/ 0 h 229"/>
                  <a:gd name="T74" fmla="*/ 0 w 253"/>
                  <a:gd name="T75" fmla="*/ 0 h 229"/>
                  <a:gd name="T76" fmla="*/ 0 w 253"/>
                  <a:gd name="T77" fmla="*/ 0 h 229"/>
                  <a:gd name="T78" fmla="*/ 0 w 253"/>
                  <a:gd name="T79" fmla="*/ 0 h 229"/>
                  <a:gd name="T80" fmla="*/ 0 w 253"/>
                  <a:gd name="T81" fmla="*/ 0 h 229"/>
                  <a:gd name="T82" fmla="*/ 1 w 253"/>
                  <a:gd name="T83" fmla="*/ 1 h 229"/>
                  <a:gd name="T84" fmla="*/ 1 w 253"/>
                  <a:gd name="T85" fmla="*/ 1 h 229"/>
                  <a:gd name="T86" fmla="*/ 1 w 253"/>
                  <a:gd name="T87" fmla="*/ 1 h 229"/>
                  <a:gd name="T88" fmla="*/ 1 w 253"/>
                  <a:gd name="T89" fmla="*/ 1 h 229"/>
                  <a:gd name="T90" fmla="*/ 1 w 253"/>
                  <a:gd name="T91" fmla="*/ 1 h 229"/>
                  <a:gd name="T92" fmla="*/ 1 w 253"/>
                  <a:gd name="T93" fmla="*/ 1 h 229"/>
                  <a:gd name="T94" fmla="*/ 1 w 253"/>
                  <a:gd name="T95" fmla="*/ 1 h 229"/>
                  <a:gd name="T96" fmla="*/ 1 w 253"/>
                  <a:gd name="T97" fmla="*/ 1 h 229"/>
                  <a:gd name="T98" fmla="*/ 1 w 253"/>
                  <a:gd name="T99" fmla="*/ 1 h 229"/>
                  <a:gd name="T100" fmla="*/ 1 w 253"/>
                  <a:gd name="T101" fmla="*/ 1 h 229"/>
                  <a:gd name="T102" fmla="*/ 1 w 253"/>
                  <a:gd name="T103" fmla="*/ 1 h 229"/>
                  <a:gd name="T104" fmla="*/ 1 w 253"/>
                  <a:gd name="T105" fmla="*/ 1 h 229"/>
                  <a:gd name="T106" fmla="*/ 1 w 253"/>
                  <a:gd name="T107" fmla="*/ 1 h 229"/>
                  <a:gd name="T108" fmla="*/ 1 w 253"/>
                  <a:gd name="T109" fmla="*/ 1 h 229"/>
                  <a:gd name="T110" fmla="*/ 1 w 253"/>
                  <a:gd name="T111" fmla="*/ 1 h 229"/>
                  <a:gd name="T112" fmla="*/ 1 w 253"/>
                  <a:gd name="T113" fmla="*/ 1 h 229"/>
                  <a:gd name="T114" fmla="*/ 1 w 253"/>
                  <a:gd name="T115" fmla="*/ 1 h 229"/>
                  <a:gd name="T116" fmla="*/ 1 w 253"/>
                  <a:gd name="T117" fmla="*/ 1 h 22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53" h="229">
                    <a:moveTo>
                      <a:pt x="12" y="42"/>
                    </a:moveTo>
                    <a:lnTo>
                      <a:pt x="8" y="40"/>
                    </a:lnTo>
                    <a:lnTo>
                      <a:pt x="5" y="38"/>
                    </a:lnTo>
                    <a:lnTo>
                      <a:pt x="2" y="35"/>
                    </a:lnTo>
                    <a:lnTo>
                      <a:pt x="0" y="32"/>
                    </a:lnTo>
                    <a:lnTo>
                      <a:pt x="0" y="29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5" y="13"/>
                    </a:lnTo>
                    <a:lnTo>
                      <a:pt x="9" y="6"/>
                    </a:lnTo>
                    <a:lnTo>
                      <a:pt x="13" y="2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27" y="1"/>
                    </a:lnTo>
                    <a:lnTo>
                      <a:pt x="31" y="3"/>
                    </a:lnTo>
                    <a:lnTo>
                      <a:pt x="34" y="5"/>
                    </a:lnTo>
                    <a:lnTo>
                      <a:pt x="12" y="42"/>
                    </a:lnTo>
                    <a:close/>
                    <a:moveTo>
                      <a:pt x="34" y="5"/>
                    </a:moveTo>
                    <a:lnTo>
                      <a:pt x="48" y="15"/>
                    </a:lnTo>
                    <a:lnTo>
                      <a:pt x="63" y="26"/>
                    </a:lnTo>
                    <a:lnTo>
                      <a:pt x="79" y="38"/>
                    </a:lnTo>
                    <a:lnTo>
                      <a:pt x="96" y="52"/>
                    </a:lnTo>
                    <a:lnTo>
                      <a:pt x="130" y="82"/>
                    </a:lnTo>
                    <a:lnTo>
                      <a:pt x="164" y="113"/>
                    </a:lnTo>
                    <a:lnTo>
                      <a:pt x="195" y="143"/>
                    </a:lnTo>
                    <a:lnTo>
                      <a:pt x="221" y="167"/>
                    </a:lnTo>
                    <a:lnTo>
                      <a:pt x="237" y="183"/>
                    </a:lnTo>
                    <a:lnTo>
                      <a:pt x="244" y="190"/>
                    </a:lnTo>
                    <a:lnTo>
                      <a:pt x="213" y="221"/>
                    </a:lnTo>
                    <a:lnTo>
                      <a:pt x="206" y="215"/>
                    </a:lnTo>
                    <a:lnTo>
                      <a:pt x="190" y="199"/>
                    </a:lnTo>
                    <a:lnTo>
                      <a:pt x="166" y="174"/>
                    </a:lnTo>
                    <a:lnTo>
                      <a:pt x="136" y="147"/>
                    </a:lnTo>
                    <a:lnTo>
                      <a:pt x="102" y="116"/>
                    </a:lnTo>
                    <a:lnTo>
                      <a:pt x="69" y="87"/>
                    </a:lnTo>
                    <a:lnTo>
                      <a:pt x="53" y="74"/>
                    </a:lnTo>
                    <a:lnTo>
                      <a:pt x="38" y="62"/>
                    </a:lnTo>
                    <a:lnTo>
                      <a:pt x="24" y="51"/>
                    </a:lnTo>
                    <a:lnTo>
                      <a:pt x="12" y="42"/>
                    </a:lnTo>
                    <a:lnTo>
                      <a:pt x="34" y="5"/>
                    </a:lnTo>
                    <a:close/>
                    <a:moveTo>
                      <a:pt x="244" y="190"/>
                    </a:moveTo>
                    <a:lnTo>
                      <a:pt x="246" y="193"/>
                    </a:lnTo>
                    <a:lnTo>
                      <a:pt x="249" y="196"/>
                    </a:lnTo>
                    <a:lnTo>
                      <a:pt x="251" y="199"/>
                    </a:lnTo>
                    <a:lnTo>
                      <a:pt x="253" y="203"/>
                    </a:lnTo>
                    <a:lnTo>
                      <a:pt x="253" y="206"/>
                    </a:lnTo>
                    <a:lnTo>
                      <a:pt x="251" y="211"/>
                    </a:lnTo>
                    <a:lnTo>
                      <a:pt x="248" y="215"/>
                    </a:lnTo>
                    <a:lnTo>
                      <a:pt x="244" y="221"/>
                    </a:lnTo>
                    <a:lnTo>
                      <a:pt x="238" y="225"/>
                    </a:lnTo>
                    <a:lnTo>
                      <a:pt x="233" y="228"/>
                    </a:lnTo>
                    <a:lnTo>
                      <a:pt x="229" y="229"/>
                    </a:lnTo>
                    <a:lnTo>
                      <a:pt x="226" y="229"/>
                    </a:lnTo>
                    <a:lnTo>
                      <a:pt x="222" y="228"/>
                    </a:lnTo>
                    <a:lnTo>
                      <a:pt x="219" y="226"/>
                    </a:lnTo>
                    <a:lnTo>
                      <a:pt x="216" y="223"/>
                    </a:lnTo>
                    <a:lnTo>
                      <a:pt x="213" y="221"/>
                    </a:lnTo>
                    <a:lnTo>
                      <a:pt x="244" y="190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13" name="Freeform 910">
                <a:extLst>
                  <a:ext uri="{FF2B5EF4-FFF2-40B4-BE49-F238E27FC236}">
                    <a16:creationId xmlns:a16="http://schemas.microsoft.com/office/drawing/2014/main" id="{4757EE65-CF2D-4568-934D-E0808D3B052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87" y="1716"/>
                <a:ext cx="12" cy="17"/>
              </a:xfrm>
              <a:custGeom>
                <a:avLst/>
                <a:gdLst>
                  <a:gd name="T0" fmla="*/ 0 w 224"/>
                  <a:gd name="T1" fmla="*/ 0 h 323"/>
                  <a:gd name="T2" fmla="*/ 0 w 224"/>
                  <a:gd name="T3" fmla="*/ 0 h 323"/>
                  <a:gd name="T4" fmla="*/ 0 w 224"/>
                  <a:gd name="T5" fmla="*/ 0 h 323"/>
                  <a:gd name="T6" fmla="*/ 0 w 224"/>
                  <a:gd name="T7" fmla="*/ 0 h 323"/>
                  <a:gd name="T8" fmla="*/ 0 w 224"/>
                  <a:gd name="T9" fmla="*/ 0 h 323"/>
                  <a:gd name="T10" fmla="*/ 0 w 224"/>
                  <a:gd name="T11" fmla="*/ 0 h 323"/>
                  <a:gd name="T12" fmla="*/ 0 w 224"/>
                  <a:gd name="T13" fmla="*/ 0 h 323"/>
                  <a:gd name="T14" fmla="*/ 0 w 224"/>
                  <a:gd name="T15" fmla="*/ 0 h 323"/>
                  <a:gd name="T16" fmla="*/ 0 w 224"/>
                  <a:gd name="T17" fmla="*/ 0 h 323"/>
                  <a:gd name="T18" fmla="*/ 0 w 224"/>
                  <a:gd name="T19" fmla="*/ 0 h 323"/>
                  <a:gd name="T20" fmla="*/ 0 w 224"/>
                  <a:gd name="T21" fmla="*/ 0 h 323"/>
                  <a:gd name="T22" fmla="*/ 0 w 224"/>
                  <a:gd name="T23" fmla="*/ 0 h 323"/>
                  <a:gd name="T24" fmla="*/ 0 w 224"/>
                  <a:gd name="T25" fmla="*/ 0 h 323"/>
                  <a:gd name="T26" fmla="*/ 0 w 224"/>
                  <a:gd name="T27" fmla="*/ 0 h 323"/>
                  <a:gd name="T28" fmla="*/ 0 w 224"/>
                  <a:gd name="T29" fmla="*/ 1 h 323"/>
                  <a:gd name="T30" fmla="*/ 0 w 224"/>
                  <a:gd name="T31" fmla="*/ 1 h 323"/>
                  <a:gd name="T32" fmla="*/ 0 w 224"/>
                  <a:gd name="T33" fmla="*/ 1 h 323"/>
                  <a:gd name="T34" fmla="*/ 0 w 224"/>
                  <a:gd name="T35" fmla="*/ 1 h 323"/>
                  <a:gd name="T36" fmla="*/ 0 w 224"/>
                  <a:gd name="T37" fmla="*/ 1 h 323"/>
                  <a:gd name="T38" fmla="*/ 0 w 224"/>
                  <a:gd name="T39" fmla="*/ 1 h 323"/>
                  <a:gd name="T40" fmla="*/ 0 w 224"/>
                  <a:gd name="T41" fmla="*/ 1 h 323"/>
                  <a:gd name="T42" fmla="*/ 0 w 224"/>
                  <a:gd name="T43" fmla="*/ 1 h 323"/>
                  <a:gd name="T44" fmla="*/ 0 w 224"/>
                  <a:gd name="T45" fmla="*/ 1 h 323"/>
                  <a:gd name="T46" fmla="*/ 0 w 224"/>
                  <a:gd name="T47" fmla="*/ 0 h 323"/>
                  <a:gd name="T48" fmla="*/ 0 w 224"/>
                  <a:gd name="T49" fmla="*/ 0 h 323"/>
                  <a:gd name="T50" fmla="*/ 0 w 224"/>
                  <a:gd name="T51" fmla="*/ 0 h 323"/>
                  <a:gd name="T52" fmla="*/ 0 w 224"/>
                  <a:gd name="T53" fmla="*/ 0 h 323"/>
                  <a:gd name="T54" fmla="*/ 0 w 224"/>
                  <a:gd name="T55" fmla="*/ 0 h 323"/>
                  <a:gd name="T56" fmla="*/ 0 w 224"/>
                  <a:gd name="T57" fmla="*/ 1 h 323"/>
                  <a:gd name="T58" fmla="*/ 0 w 224"/>
                  <a:gd name="T59" fmla="*/ 1 h 323"/>
                  <a:gd name="T60" fmla="*/ 0 w 224"/>
                  <a:gd name="T61" fmla="*/ 1 h 323"/>
                  <a:gd name="T62" fmla="*/ 0 w 224"/>
                  <a:gd name="T63" fmla="*/ 1 h 323"/>
                  <a:gd name="T64" fmla="*/ 0 w 224"/>
                  <a:gd name="T65" fmla="*/ 1 h 323"/>
                  <a:gd name="T66" fmla="*/ 0 w 224"/>
                  <a:gd name="T67" fmla="*/ 1 h 323"/>
                  <a:gd name="T68" fmla="*/ 0 w 224"/>
                  <a:gd name="T69" fmla="*/ 1 h 323"/>
                  <a:gd name="T70" fmla="*/ 1 w 224"/>
                  <a:gd name="T71" fmla="*/ 1 h 323"/>
                  <a:gd name="T72" fmla="*/ 1 w 224"/>
                  <a:gd name="T73" fmla="*/ 1 h 323"/>
                  <a:gd name="T74" fmla="*/ 1 w 224"/>
                  <a:gd name="T75" fmla="*/ 1 h 323"/>
                  <a:gd name="T76" fmla="*/ 0 w 224"/>
                  <a:gd name="T77" fmla="*/ 1 h 323"/>
                  <a:gd name="T78" fmla="*/ 0 w 224"/>
                  <a:gd name="T79" fmla="*/ 1 h 323"/>
                  <a:gd name="T80" fmla="*/ 1 w 224"/>
                  <a:gd name="T81" fmla="*/ 1 h 323"/>
                  <a:gd name="T82" fmla="*/ 1 w 224"/>
                  <a:gd name="T83" fmla="*/ 1 h 323"/>
                  <a:gd name="T84" fmla="*/ 1 w 224"/>
                  <a:gd name="T85" fmla="*/ 1 h 323"/>
                  <a:gd name="T86" fmla="*/ 1 w 224"/>
                  <a:gd name="T87" fmla="*/ 1 h 323"/>
                  <a:gd name="T88" fmla="*/ 1 w 224"/>
                  <a:gd name="T89" fmla="*/ 1 h 323"/>
                  <a:gd name="T90" fmla="*/ 1 w 224"/>
                  <a:gd name="T91" fmla="*/ 1 h 323"/>
                  <a:gd name="T92" fmla="*/ 1 w 224"/>
                  <a:gd name="T93" fmla="*/ 1 h 323"/>
                  <a:gd name="T94" fmla="*/ 1 w 224"/>
                  <a:gd name="T95" fmla="*/ 1 h 323"/>
                  <a:gd name="T96" fmla="*/ 1 w 224"/>
                  <a:gd name="T97" fmla="*/ 1 h 32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24" h="323">
                    <a:moveTo>
                      <a:pt x="0" y="22"/>
                    </a:moveTo>
                    <a:lnTo>
                      <a:pt x="0" y="18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4" y="1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2"/>
                    </a:lnTo>
                    <a:lnTo>
                      <a:pt x="37" y="4"/>
                    </a:lnTo>
                    <a:lnTo>
                      <a:pt x="41" y="7"/>
                    </a:lnTo>
                    <a:lnTo>
                      <a:pt x="42" y="10"/>
                    </a:lnTo>
                    <a:lnTo>
                      <a:pt x="43" y="13"/>
                    </a:lnTo>
                    <a:lnTo>
                      <a:pt x="43" y="17"/>
                    </a:lnTo>
                    <a:lnTo>
                      <a:pt x="43" y="21"/>
                    </a:lnTo>
                    <a:lnTo>
                      <a:pt x="0" y="22"/>
                    </a:lnTo>
                    <a:close/>
                    <a:moveTo>
                      <a:pt x="43" y="21"/>
                    </a:moveTo>
                    <a:lnTo>
                      <a:pt x="44" y="28"/>
                    </a:lnTo>
                    <a:lnTo>
                      <a:pt x="45" y="47"/>
                    </a:lnTo>
                    <a:lnTo>
                      <a:pt x="47" y="59"/>
                    </a:lnTo>
                    <a:lnTo>
                      <a:pt x="49" y="73"/>
                    </a:lnTo>
                    <a:lnTo>
                      <a:pt x="52" y="90"/>
                    </a:lnTo>
                    <a:lnTo>
                      <a:pt x="56" y="106"/>
                    </a:lnTo>
                    <a:lnTo>
                      <a:pt x="62" y="124"/>
                    </a:lnTo>
                    <a:lnTo>
                      <a:pt x="68" y="143"/>
                    </a:lnTo>
                    <a:lnTo>
                      <a:pt x="77" y="161"/>
                    </a:lnTo>
                    <a:lnTo>
                      <a:pt x="87" y="179"/>
                    </a:lnTo>
                    <a:lnTo>
                      <a:pt x="93" y="188"/>
                    </a:lnTo>
                    <a:lnTo>
                      <a:pt x="99" y="196"/>
                    </a:lnTo>
                    <a:lnTo>
                      <a:pt x="106" y="205"/>
                    </a:lnTo>
                    <a:lnTo>
                      <a:pt x="113" y="212"/>
                    </a:lnTo>
                    <a:lnTo>
                      <a:pt x="120" y="221"/>
                    </a:lnTo>
                    <a:lnTo>
                      <a:pt x="129" y="228"/>
                    </a:lnTo>
                    <a:lnTo>
                      <a:pt x="138" y="235"/>
                    </a:lnTo>
                    <a:lnTo>
                      <a:pt x="147" y="242"/>
                    </a:lnTo>
                    <a:lnTo>
                      <a:pt x="123" y="279"/>
                    </a:lnTo>
                    <a:lnTo>
                      <a:pt x="112" y="271"/>
                    </a:lnTo>
                    <a:lnTo>
                      <a:pt x="102" y="263"/>
                    </a:lnTo>
                    <a:lnTo>
                      <a:pt x="92" y="253"/>
                    </a:lnTo>
                    <a:lnTo>
                      <a:pt x="83" y="244"/>
                    </a:lnTo>
                    <a:lnTo>
                      <a:pt x="74" y="235"/>
                    </a:lnTo>
                    <a:lnTo>
                      <a:pt x="66" y="225"/>
                    </a:lnTo>
                    <a:lnTo>
                      <a:pt x="59" y="214"/>
                    </a:lnTo>
                    <a:lnTo>
                      <a:pt x="52" y="204"/>
                    </a:lnTo>
                    <a:lnTo>
                      <a:pt x="40" y="184"/>
                    </a:lnTo>
                    <a:lnTo>
                      <a:pt x="29" y="162"/>
                    </a:lnTo>
                    <a:lnTo>
                      <a:pt x="21" y="141"/>
                    </a:lnTo>
                    <a:lnTo>
                      <a:pt x="15" y="120"/>
                    </a:lnTo>
                    <a:lnTo>
                      <a:pt x="10" y="101"/>
                    </a:lnTo>
                    <a:lnTo>
                      <a:pt x="6" y="82"/>
                    </a:lnTo>
                    <a:lnTo>
                      <a:pt x="3" y="65"/>
                    </a:lnTo>
                    <a:lnTo>
                      <a:pt x="2" y="51"/>
                    </a:lnTo>
                    <a:lnTo>
                      <a:pt x="0" y="29"/>
                    </a:lnTo>
                    <a:lnTo>
                      <a:pt x="0" y="22"/>
                    </a:lnTo>
                    <a:lnTo>
                      <a:pt x="43" y="21"/>
                    </a:lnTo>
                    <a:close/>
                    <a:moveTo>
                      <a:pt x="124" y="279"/>
                    </a:moveTo>
                    <a:lnTo>
                      <a:pt x="123" y="278"/>
                    </a:lnTo>
                    <a:lnTo>
                      <a:pt x="123" y="279"/>
                    </a:lnTo>
                    <a:lnTo>
                      <a:pt x="136" y="261"/>
                    </a:lnTo>
                    <a:lnTo>
                      <a:pt x="124" y="279"/>
                    </a:lnTo>
                    <a:close/>
                    <a:moveTo>
                      <a:pt x="147" y="241"/>
                    </a:moveTo>
                    <a:lnTo>
                      <a:pt x="160" y="249"/>
                    </a:lnTo>
                    <a:lnTo>
                      <a:pt x="176" y="258"/>
                    </a:lnTo>
                    <a:lnTo>
                      <a:pt x="153" y="296"/>
                    </a:lnTo>
                    <a:lnTo>
                      <a:pt x="140" y="288"/>
                    </a:lnTo>
                    <a:lnTo>
                      <a:pt x="124" y="279"/>
                    </a:lnTo>
                    <a:lnTo>
                      <a:pt x="147" y="241"/>
                    </a:lnTo>
                    <a:close/>
                    <a:moveTo>
                      <a:pt x="176" y="258"/>
                    </a:moveTo>
                    <a:lnTo>
                      <a:pt x="185" y="264"/>
                    </a:lnTo>
                    <a:lnTo>
                      <a:pt x="194" y="269"/>
                    </a:lnTo>
                    <a:lnTo>
                      <a:pt x="203" y="275"/>
                    </a:lnTo>
                    <a:lnTo>
                      <a:pt x="211" y="280"/>
                    </a:lnTo>
                    <a:lnTo>
                      <a:pt x="189" y="317"/>
                    </a:lnTo>
                    <a:lnTo>
                      <a:pt x="180" y="312"/>
                    </a:lnTo>
                    <a:lnTo>
                      <a:pt x="172" y="307"/>
                    </a:lnTo>
                    <a:lnTo>
                      <a:pt x="162" y="301"/>
                    </a:lnTo>
                    <a:lnTo>
                      <a:pt x="153" y="296"/>
                    </a:lnTo>
                    <a:lnTo>
                      <a:pt x="176" y="258"/>
                    </a:lnTo>
                    <a:close/>
                    <a:moveTo>
                      <a:pt x="211" y="280"/>
                    </a:moveTo>
                    <a:lnTo>
                      <a:pt x="215" y="282"/>
                    </a:lnTo>
                    <a:lnTo>
                      <a:pt x="219" y="284"/>
                    </a:lnTo>
                    <a:lnTo>
                      <a:pt x="221" y="287"/>
                    </a:lnTo>
                    <a:lnTo>
                      <a:pt x="223" y="290"/>
                    </a:lnTo>
                    <a:lnTo>
                      <a:pt x="224" y="293"/>
                    </a:lnTo>
                    <a:lnTo>
                      <a:pt x="224" y="298"/>
                    </a:lnTo>
                    <a:lnTo>
                      <a:pt x="222" y="304"/>
                    </a:lnTo>
                    <a:lnTo>
                      <a:pt x="219" y="310"/>
                    </a:lnTo>
                    <a:lnTo>
                      <a:pt x="215" y="316"/>
                    </a:lnTo>
                    <a:lnTo>
                      <a:pt x="210" y="320"/>
                    </a:lnTo>
                    <a:lnTo>
                      <a:pt x="206" y="322"/>
                    </a:lnTo>
                    <a:lnTo>
                      <a:pt x="202" y="323"/>
                    </a:lnTo>
                    <a:lnTo>
                      <a:pt x="199" y="322"/>
                    </a:lnTo>
                    <a:lnTo>
                      <a:pt x="195" y="321"/>
                    </a:lnTo>
                    <a:lnTo>
                      <a:pt x="192" y="319"/>
                    </a:lnTo>
                    <a:lnTo>
                      <a:pt x="189" y="317"/>
                    </a:lnTo>
                    <a:lnTo>
                      <a:pt x="211" y="280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14" name="Freeform 911">
                <a:extLst>
                  <a:ext uri="{FF2B5EF4-FFF2-40B4-BE49-F238E27FC236}">
                    <a16:creationId xmlns:a16="http://schemas.microsoft.com/office/drawing/2014/main" id="{561514A5-1C52-4003-B336-59326F4457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96" y="1730"/>
                <a:ext cx="13" cy="9"/>
              </a:xfrm>
              <a:custGeom>
                <a:avLst/>
                <a:gdLst>
                  <a:gd name="T0" fmla="*/ 0 w 247"/>
                  <a:gd name="T1" fmla="*/ 0 h 168"/>
                  <a:gd name="T2" fmla="*/ 0 w 247"/>
                  <a:gd name="T3" fmla="*/ 0 h 168"/>
                  <a:gd name="T4" fmla="*/ 0 w 247"/>
                  <a:gd name="T5" fmla="*/ 0 h 168"/>
                  <a:gd name="T6" fmla="*/ 0 w 247"/>
                  <a:gd name="T7" fmla="*/ 0 h 168"/>
                  <a:gd name="T8" fmla="*/ 0 w 247"/>
                  <a:gd name="T9" fmla="*/ 0 h 168"/>
                  <a:gd name="T10" fmla="*/ 0 w 247"/>
                  <a:gd name="T11" fmla="*/ 0 h 168"/>
                  <a:gd name="T12" fmla="*/ 0 w 247"/>
                  <a:gd name="T13" fmla="*/ 0 h 168"/>
                  <a:gd name="T14" fmla="*/ 0 w 247"/>
                  <a:gd name="T15" fmla="*/ 0 h 168"/>
                  <a:gd name="T16" fmla="*/ 0 w 247"/>
                  <a:gd name="T17" fmla="*/ 0 h 168"/>
                  <a:gd name="T18" fmla="*/ 0 w 247"/>
                  <a:gd name="T19" fmla="*/ 0 h 168"/>
                  <a:gd name="T20" fmla="*/ 0 w 247"/>
                  <a:gd name="T21" fmla="*/ 0 h 168"/>
                  <a:gd name="T22" fmla="*/ 0 w 247"/>
                  <a:gd name="T23" fmla="*/ 0 h 168"/>
                  <a:gd name="T24" fmla="*/ 0 w 247"/>
                  <a:gd name="T25" fmla="*/ 0 h 168"/>
                  <a:gd name="T26" fmla="*/ 0 w 247"/>
                  <a:gd name="T27" fmla="*/ 0 h 168"/>
                  <a:gd name="T28" fmla="*/ 0 w 247"/>
                  <a:gd name="T29" fmla="*/ 0 h 168"/>
                  <a:gd name="T30" fmla="*/ 0 w 247"/>
                  <a:gd name="T31" fmla="*/ 0 h 168"/>
                  <a:gd name="T32" fmla="*/ 0 w 247"/>
                  <a:gd name="T33" fmla="*/ 0 h 168"/>
                  <a:gd name="T34" fmla="*/ 1 w 247"/>
                  <a:gd name="T35" fmla="*/ 0 h 168"/>
                  <a:gd name="T36" fmla="*/ 1 w 247"/>
                  <a:gd name="T37" fmla="*/ 0 h 168"/>
                  <a:gd name="T38" fmla="*/ 1 w 247"/>
                  <a:gd name="T39" fmla="*/ 0 h 168"/>
                  <a:gd name="T40" fmla="*/ 0 w 247"/>
                  <a:gd name="T41" fmla="*/ 0 h 168"/>
                  <a:gd name="T42" fmla="*/ 0 w 247"/>
                  <a:gd name="T43" fmla="*/ 0 h 168"/>
                  <a:gd name="T44" fmla="*/ 0 w 247"/>
                  <a:gd name="T45" fmla="*/ 0 h 168"/>
                  <a:gd name="T46" fmla="*/ 1 w 247"/>
                  <a:gd name="T47" fmla="*/ 0 h 168"/>
                  <a:gd name="T48" fmla="*/ 1 w 247"/>
                  <a:gd name="T49" fmla="*/ 0 h 168"/>
                  <a:gd name="T50" fmla="*/ 1 w 247"/>
                  <a:gd name="T51" fmla="*/ 0 h 168"/>
                  <a:gd name="T52" fmla="*/ 1 w 247"/>
                  <a:gd name="T53" fmla="*/ 0 h 168"/>
                  <a:gd name="T54" fmla="*/ 1 w 247"/>
                  <a:gd name="T55" fmla="*/ 0 h 168"/>
                  <a:gd name="T56" fmla="*/ 1 w 247"/>
                  <a:gd name="T57" fmla="*/ 0 h 168"/>
                  <a:gd name="T58" fmla="*/ 1 w 247"/>
                  <a:gd name="T59" fmla="*/ 0 h 168"/>
                  <a:gd name="T60" fmla="*/ 1 w 247"/>
                  <a:gd name="T61" fmla="*/ 0 h 168"/>
                  <a:gd name="T62" fmla="*/ 1 w 247"/>
                  <a:gd name="T63" fmla="*/ 0 h 16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47" h="168">
                    <a:moveTo>
                      <a:pt x="13" y="44"/>
                    </a:moveTo>
                    <a:lnTo>
                      <a:pt x="9" y="42"/>
                    </a:lnTo>
                    <a:lnTo>
                      <a:pt x="6" y="40"/>
                    </a:lnTo>
                    <a:lnTo>
                      <a:pt x="3" y="37"/>
                    </a:lnTo>
                    <a:lnTo>
                      <a:pt x="1" y="35"/>
                    </a:lnTo>
                    <a:lnTo>
                      <a:pt x="0" y="31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4" y="14"/>
                    </a:lnTo>
                    <a:lnTo>
                      <a:pt x="8" y="8"/>
                    </a:lnTo>
                    <a:lnTo>
                      <a:pt x="11" y="4"/>
                    </a:lnTo>
                    <a:lnTo>
                      <a:pt x="15" y="1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29" y="3"/>
                    </a:lnTo>
                    <a:lnTo>
                      <a:pt x="33" y="5"/>
                    </a:lnTo>
                    <a:lnTo>
                      <a:pt x="13" y="44"/>
                    </a:lnTo>
                    <a:close/>
                    <a:moveTo>
                      <a:pt x="33" y="5"/>
                    </a:moveTo>
                    <a:lnTo>
                      <a:pt x="50" y="13"/>
                    </a:lnTo>
                    <a:lnTo>
                      <a:pt x="65" y="21"/>
                    </a:lnTo>
                    <a:lnTo>
                      <a:pt x="82" y="28"/>
                    </a:lnTo>
                    <a:lnTo>
                      <a:pt x="97" y="36"/>
                    </a:lnTo>
                    <a:lnTo>
                      <a:pt x="79" y="76"/>
                    </a:lnTo>
                    <a:lnTo>
                      <a:pt x="63" y="68"/>
                    </a:lnTo>
                    <a:lnTo>
                      <a:pt x="47" y="61"/>
                    </a:lnTo>
                    <a:lnTo>
                      <a:pt x="30" y="53"/>
                    </a:lnTo>
                    <a:lnTo>
                      <a:pt x="13" y="44"/>
                    </a:lnTo>
                    <a:lnTo>
                      <a:pt x="33" y="5"/>
                    </a:lnTo>
                    <a:close/>
                    <a:moveTo>
                      <a:pt x="97" y="36"/>
                    </a:moveTo>
                    <a:lnTo>
                      <a:pt x="116" y="45"/>
                    </a:lnTo>
                    <a:lnTo>
                      <a:pt x="136" y="54"/>
                    </a:lnTo>
                    <a:lnTo>
                      <a:pt x="154" y="64"/>
                    </a:lnTo>
                    <a:lnTo>
                      <a:pt x="173" y="75"/>
                    </a:lnTo>
                    <a:lnTo>
                      <a:pt x="190" y="86"/>
                    </a:lnTo>
                    <a:lnTo>
                      <a:pt x="206" y="98"/>
                    </a:lnTo>
                    <a:lnTo>
                      <a:pt x="224" y="112"/>
                    </a:lnTo>
                    <a:lnTo>
                      <a:pt x="239" y="129"/>
                    </a:lnTo>
                    <a:lnTo>
                      <a:pt x="207" y="158"/>
                    </a:lnTo>
                    <a:lnTo>
                      <a:pt x="193" y="144"/>
                    </a:lnTo>
                    <a:lnTo>
                      <a:pt x="179" y="132"/>
                    </a:lnTo>
                    <a:lnTo>
                      <a:pt x="163" y="121"/>
                    </a:lnTo>
                    <a:lnTo>
                      <a:pt x="148" y="110"/>
                    </a:lnTo>
                    <a:lnTo>
                      <a:pt x="114" y="93"/>
                    </a:lnTo>
                    <a:lnTo>
                      <a:pt x="79" y="76"/>
                    </a:lnTo>
                    <a:lnTo>
                      <a:pt x="97" y="36"/>
                    </a:lnTo>
                    <a:close/>
                    <a:moveTo>
                      <a:pt x="239" y="129"/>
                    </a:moveTo>
                    <a:lnTo>
                      <a:pt x="242" y="132"/>
                    </a:lnTo>
                    <a:lnTo>
                      <a:pt x="244" y="135"/>
                    </a:lnTo>
                    <a:lnTo>
                      <a:pt x="246" y="138"/>
                    </a:lnTo>
                    <a:lnTo>
                      <a:pt x="247" y="142"/>
                    </a:lnTo>
                    <a:lnTo>
                      <a:pt x="247" y="145"/>
                    </a:lnTo>
                    <a:lnTo>
                      <a:pt x="246" y="149"/>
                    </a:lnTo>
                    <a:lnTo>
                      <a:pt x="243" y="154"/>
                    </a:lnTo>
                    <a:lnTo>
                      <a:pt x="238" y="159"/>
                    </a:lnTo>
                    <a:lnTo>
                      <a:pt x="233" y="165"/>
                    </a:lnTo>
                    <a:lnTo>
                      <a:pt x="228" y="167"/>
                    </a:lnTo>
                    <a:lnTo>
                      <a:pt x="224" y="168"/>
                    </a:lnTo>
                    <a:lnTo>
                      <a:pt x="220" y="168"/>
                    </a:lnTo>
                    <a:lnTo>
                      <a:pt x="217" y="167"/>
                    </a:lnTo>
                    <a:lnTo>
                      <a:pt x="213" y="164"/>
                    </a:lnTo>
                    <a:lnTo>
                      <a:pt x="211" y="162"/>
                    </a:lnTo>
                    <a:lnTo>
                      <a:pt x="207" y="158"/>
                    </a:lnTo>
                    <a:lnTo>
                      <a:pt x="239" y="129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15" name="Freeform 912">
                <a:extLst>
                  <a:ext uri="{FF2B5EF4-FFF2-40B4-BE49-F238E27FC236}">
                    <a16:creationId xmlns:a16="http://schemas.microsoft.com/office/drawing/2014/main" id="{542B3531-3C41-4C04-B1BE-7463B02FEE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92" y="1711"/>
                <a:ext cx="8" cy="23"/>
              </a:xfrm>
              <a:custGeom>
                <a:avLst/>
                <a:gdLst>
                  <a:gd name="T0" fmla="*/ 0 w 152"/>
                  <a:gd name="T1" fmla="*/ 0 h 434"/>
                  <a:gd name="T2" fmla="*/ 0 w 152"/>
                  <a:gd name="T3" fmla="*/ 0 h 434"/>
                  <a:gd name="T4" fmla="*/ 0 w 152"/>
                  <a:gd name="T5" fmla="*/ 0 h 434"/>
                  <a:gd name="T6" fmla="*/ 0 w 152"/>
                  <a:gd name="T7" fmla="*/ 0 h 434"/>
                  <a:gd name="T8" fmla="*/ 0 w 152"/>
                  <a:gd name="T9" fmla="*/ 0 h 434"/>
                  <a:gd name="T10" fmla="*/ 0 w 152"/>
                  <a:gd name="T11" fmla="*/ 0 h 434"/>
                  <a:gd name="T12" fmla="*/ 0 w 152"/>
                  <a:gd name="T13" fmla="*/ 0 h 434"/>
                  <a:gd name="T14" fmla="*/ 0 w 152"/>
                  <a:gd name="T15" fmla="*/ 0 h 434"/>
                  <a:gd name="T16" fmla="*/ 0 w 152"/>
                  <a:gd name="T17" fmla="*/ 0 h 434"/>
                  <a:gd name="T18" fmla="*/ 0 w 152"/>
                  <a:gd name="T19" fmla="*/ 0 h 434"/>
                  <a:gd name="T20" fmla="*/ 0 w 152"/>
                  <a:gd name="T21" fmla="*/ 0 h 434"/>
                  <a:gd name="T22" fmla="*/ 0 w 152"/>
                  <a:gd name="T23" fmla="*/ 0 h 434"/>
                  <a:gd name="T24" fmla="*/ 0 w 152"/>
                  <a:gd name="T25" fmla="*/ 0 h 434"/>
                  <a:gd name="T26" fmla="*/ 0 w 152"/>
                  <a:gd name="T27" fmla="*/ 1 h 434"/>
                  <a:gd name="T28" fmla="*/ 0 w 152"/>
                  <a:gd name="T29" fmla="*/ 1 h 434"/>
                  <a:gd name="T30" fmla="*/ 0 w 152"/>
                  <a:gd name="T31" fmla="*/ 1 h 434"/>
                  <a:gd name="T32" fmla="*/ 0 w 152"/>
                  <a:gd name="T33" fmla="*/ 1 h 434"/>
                  <a:gd name="T34" fmla="*/ 0 w 152"/>
                  <a:gd name="T35" fmla="*/ 0 h 434"/>
                  <a:gd name="T36" fmla="*/ 0 w 152"/>
                  <a:gd name="T37" fmla="*/ 0 h 434"/>
                  <a:gd name="T38" fmla="*/ 0 w 152"/>
                  <a:gd name="T39" fmla="*/ 0 h 434"/>
                  <a:gd name="T40" fmla="*/ 0 w 152"/>
                  <a:gd name="T41" fmla="*/ 0 h 434"/>
                  <a:gd name="T42" fmla="*/ 0 w 152"/>
                  <a:gd name="T43" fmla="*/ 0 h 434"/>
                  <a:gd name="T44" fmla="*/ 0 w 152"/>
                  <a:gd name="T45" fmla="*/ 1 h 434"/>
                  <a:gd name="T46" fmla="*/ 0 w 152"/>
                  <a:gd name="T47" fmla="*/ 1 h 434"/>
                  <a:gd name="T48" fmla="*/ 0 w 152"/>
                  <a:gd name="T49" fmla="*/ 1 h 434"/>
                  <a:gd name="T50" fmla="*/ 0 w 152"/>
                  <a:gd name="T51" fmla="*/ 1 h 434"/>
                  <a:gd name="T52" fmla="*/ 0 w 152"/>
                  <a:gd name="T53" fmla="*/ 1 h 434"/>
                  <a:gd name="T54" fmla="*/ 0 w 152"/>
                  <a:gd name="T55" fmla="*/ 1 h 434"/>
                  <a:gd name="T56" fmla="*/ 0 w 152"/>
                  <a:gd name="T57" fmla="*/ 1 h 434"/>
                  <a:gd name="T58" fmla="*/ 0 w 152"/>
                  <a:gd name="T59" fmla="*/ 1 h 434"/>
                  <a:gd name="T60" fmla="*/ 0 w 152"/>
                  <a:gd name="T61" fmla="*/ 1 h 434"/>
                  <a:gd name="T62" fmla="*/ 0 w 152"/>
                  <a:gd name="T63" fmla="*/ 1 h 434"/>
                  <a:gd name="T64" fmla="*/ 0 w 152"/>
                  <a:gd name="T65" fmla="*/ 1 h 434"/>
                  <a:gd name="T66" fmla="*/ 0 w 152"/>
                  <a:gd name="T67" fmla="*/ 1 h 434"/>
                  <a:gd name="T68" fmla="*/ 0 w 152"/>
                  <a:gd name="T69" fmla="*/ 1 h 434"/>
                  <a:gd name="T70" fmla="*/ 0 w 152"/>
                  <a:gd name="T71" fmla="*/ 1 h 434"/>
                  <a:gd name="T72" fmla="*/ 0 w 152"/>
                  <a:gd name="T73" fmla="*/ 1 h 434"/>
                  <a:gd name="T74" fmla="*/ 0 w 152"/>
                  <a:gd name="T75" fmla="*/ 1 h 434"/>
                  <a:gd name="T76" fmla="*/ 0 w 152"/>
                  <a:gd name="T77" fmla="*/ 1 h 434"/>
                  <a:gd name="T78" fmla="*/ 0 w 152"/>
                  <a:gd name="T79" fmla="*/ 1 h 434"/>
                  <a:gd name="T80" fmla="*/ 0 w 152"/>
                  <a:gd name="T81" fmla="*/ 1 h 434"/>
                  <a:gd name="T82" fmla="*/ 0 w 152"/>
                  <a:gd name="T83" fmla="*/ 1 h 434"/>
                  <a:gd name="T84" fmla="*/ 0 w 152"/>
                  <a:gd name="T85" fmla="*/ 1 h 434"/>
                  <a:gd name="T86" fmla="*/ 0 w 152"/>
                  <a:gd name="T87" fmla="*/ 1 h 434"/>
                  <a:gd name="T88" fmla="*/ 0 w 152"/>
                  <a:gd name="T89" fmla="*/ 1 h 434"/>
                  <a:gd name="T90" fmla="*/ 0 w 152"/>
                  <a:gd name="T91" fmla="*/ 1 h 434"/>
                  <a:gd name="T92" fmla="*/ 0 w 152"/>
                  <a:gd name="T93" fmla="*/ 1 h 43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52" h="434">
                    <a:moveTo>
                      <a:pt x="106" y="24"/>
                    </a:moveTo>
                    <a:lnTo>
                      <a:pt x="106" y="21"/>
                    </a:lnTo>
                    <a:lnTo>
                      <a:pt x="106" y="17"/>
                    </a:lnTo>
                    <a:lnTo>
                      <a:pt x="106" y="13"/>
                    </a:lnTo>
                    <a:lnTo>
                      <a:pt x="108" y="10"/>
                    </a:lnTo>
                    <a:lnTo>
                      <a:pt x="110" y="6"/>
                    </a:lnTo>
                    <a:lnTo>
                      <a:pt x="113" y="3"/>
                    </a:lnTo>
                    <a:lnTo>
                      <a:pt x="119" y="1"/>
                    </a:lnTo>
                    <a:lnTo>
                      <a:pt x="126" y="0"/>
                    </a:lnTo>
                    <a:lnTo>
                      <a:pt x="134" y="0"/>
                    </a:lnTo>
                    <a:lnTo>
                      <a:pt x="139" y="1"/>
                    </a:lnTo>
                    <a:lnTo>
                      <a:pt x="143" y="3"/>
                    </a:lnTo>
                    <a:lnTo>
                      <a:pt x="146" y="5"/>
                    </a:lnTo>
                    <a:lnTo>
                      <a:pt x="148" y="9"/>
                    </a:lnTo>
                    <a:lnTo>
                      <a:pt x="149" y="13"/>
                    </a:lnTo>
                    <a:lnTo>
                      <a:pt x="149" y="17"/>
                    </a:lnTo>
                    <a:lnTo>
                      <a:pt x="150" y="21"/>
                    </a:lnTo>
                    <a:lnTo>
                      <a:pt x="106" y="24"/>
                    </a:lnTo>
                    <a:close/>
                    <a:moveTo>
                      <a:pt x="150" y="21"/>
                    </a:moveTo>
                    <a:lnTo>
                      <a:pt x="150" y="27"/>
                    </a:lnTo>
                    <a:lnTo>
                      <a:pt x="151" y="45"/>
                    </a:lnTo>
                    <a:lnTo>
                      <a:pt x="152" y="72"/>
                    </a:lnTo>
                    <a:lnTo>
                      <a:pt x="151" y="107"/>
                    </a:lnTo>
                    <a:lnTo>
                      <a:pt x="150" y="126"/>
                    </a:lnTo>
                    <a:lnTo>
                      <a:pt x="148" y="146"/>
                    </a:lnTo>
                    <a:lnTo>
                      <a:pt x="146" y="166"/>
                    </a:lnTo>
                    <a:lnTo>
                      <a:pt x="142" y="188"/>
                    </a:lnTo>
                    <a:lnTo>
                      <a:pt x="138" y="209"/>
                    </a:lnTo>
                    <a:lnTo>
                      <a:pt x="132" y="230"/>
                    </a:lnTo>
                    <a:lnTo>
                      <a:pt x="125" y="250"/>
                    </a:lnTo>
                    <a:lnTo>
                      <a:pt x="117" y="270"/>
                    </a:lnTo>
                    <a:lnTo>
                      <a:pt x="77" y="252"/>
                    </a:lnTo>
                    <a:lnTo>
                      <a:pt x="84" y="234"/>
                    </a:lnTo>
                    <a:lnTo>
                      <a:pt x="91" y="215"/>
                    </a:lnTo>
                    <a:lnTo>
                      <a:pt x="96" y="197"/>
                    </a:lnTo>
                    <a:lnTo>
                      <a:pt x="100" y="177"/>
                    </a:lnTo>
                    <a:lnTo>
                      <a:pt x="103" y="158"/>
                    </a:lnTo>
                    <a:lnTo>
                      <a:pt x="105" y="139"/>
                    </a:lnTo>
                    <a:lnTo>
                      <a:pt x="107" y="121"/>
                    </a:lnTo>
                    <a:lnTo>
                      <a:pt x="108" y="104"/>
                    </a:lnTo>
                    <a:lnTo>
                      <a:pt x="108" y="72"/>
                    </a:lnTo>
                    <a:lnTo>
                      <a:pt x="108" y="47"/>
                    </a:lnTo>
                    <a:lnTo>
                      <a:pt x="107" y="30"/>
                    </a:lnTo>
                    <a:lnTo>
                      <a:pt x="106" y="24"/>
                    </a:lnTo>
                    <a:lnTo>
                      <a:pt x="150" y="21"/>
                    </a:lnTo>
                    <a:close/>
                    <a:moveTo>
                      <a:pt x="117" y="270"/>
                    </a:moveTo>
                    <a:lnTo>
                      <a:pt x="116" y="270"/>
                    </a:lnTo>
                    <a:lnTo>
                      <a:pt x="116" y="271"/>
                    </a:lnTo>
                    <a:lnTo>
                      <a:pt x="97" y="261"/>
                    </a:lnTo>
                    <a:lnTo>
                      <a:pt x="117" y="270"/>
                    </a:lnTo>
                    <a:close/>
                    <a:moveTo>
                      <a:pt x="116" y="271"/>
                    </a:moveTo>
                    <a:lnTo>
                      <a:pt x="108" y="287"/>
                    </a:lnTo>
                    <a:lnTo>
                      <a:pt x="99" y="305"/>
                    </a:lnTo>
                    <a:lnTo>
                      <a:pt x="90" y="324"/>
                    </a:lnTo>
                    <a:lnTo>
                      <a:pt x="79" y="344"/>
                    </a:lnTo>
                    <a:lnTo>
                      <a:pt x="39" y="325"/>
                    </a:lnTo>
                    <a:lnTo>
                      <a:pt x="50" y="305"/>
                    </a:lnTo>
                    <a:lnTo>
                      <a:pt x="59" y="286"/>
                    </a:lnTo>
                    <a:lnTo>
                      <a:pt x="68" y="268"/>
                    </a:lnTo>
                    <a:lnTo>
                      <a:pt x="77" y="251"/>
                    </a:lnTo>
                    <a:lnTo>
                      <a:pt x="116" y="271"/>
                    </a:lnTo>
                    <a:close/>
                    <a:moveTo>
                      <a:pt x="79" y="344"/>
                    </a:moveTo>
                    <a:lnTo>
                      <a:pt x="150" y="200"/>
                    </a:lnTo>
                    <a:lnTo>
                      <a:pt x="79" y="344"/>
                    </a:lnTo>
                    <a:lnTo>
                      <a:pt x="60" y="334"/>
                    </a:lnTo>
                    <a:lnTo>
                      <a:pt x="79" y="344"/>
                    </a:lnTo>
                    <a:close/>
                    <a:moveTo>
                      <a:pt x="79" y="344"/>
                    </a:moveTo>
                    <a:lnTo>
                      <a:pt x="70" y="363"/>
                    </a:lnTo>
                    <a:lnTo>
                      <a:pt x="61" y="381"/>
                    </a:lnTo>
                    <a:lnTo>
                      <a:pt x="52" y="400"/>
                    </a:lnTo>
                    <a:lnTo>
                      <a:pt x="43" y="420"/>
                    </a:lnTo>
                    <a:lnTo>
                      <a:pt x="4" y="402"/>
                    </a:lnTo>
                    <a:lnTo>
                      <a:pt x="13" y="382"/>
                    </a:lnTo>
                    <a:lnTo>
                      <a:pt x="22" y="362"/>
                    </a:lnTo>
                    <a:lnTo>
                      <a:pt x="31" y="343"/>
                    </a:lnTo>
                    <a:lnTo>
                      <a:pt x="40" y="325"/>
                    </a:lnTo>
                    <a:lnTo>
                      <a:pt x="79" y="344"/>
                    </a:lnTo>
                    <a:close/>
                    <a:moveTo>
                      <a:pt x="43" y="420"/>
                    </a:moveTo>
                    <a:lnTo>
                      <a:pt x="42" y="424"/>
                    </a:lnTo>
                    <a:lnTo>
                      <a:pt x="39" y="427"/>
                    </a:lnTo>
                    <a:lnTo>
                      <a:pt x="37" y="430"/>
                    </a:lnTo>
                    <a:lnTo>
                      <a:pt x="34" y="433"/>
                    </a:lnTo>
                    <a:lnTo>
                      <a:pt x="30" y="434"/>
                    </a:lnTo>
                    <a:lnTo>
                      <a:pt x="26" y="434"/>
                    </a:lnTo>
                    <a:lnTo>
                      <a:pt x="21" y="433"/>
                    </a:lnTo>
                    <a:lnTo>
                      <a:pt x="14" y="431"/>
                    </a:lnTo>
                    <a:lnTo>
                      <a:pt x="8" y="428"/>
                    </a:lnTo>
                    <a:lnTo>
                      <a:pt x="4" y="424"/>
                    </a:lnTo>
                    <a:lnTo>
                      <a:pt x="1" y="421"/>
                    </a:lnTo>
                    <a:lnTo>
                      <a:pt x="0" y="417"/>
                    </a:lnTo>
                    <a:lnTo>
                      <a:pt x="0" y="414"/>
                    </a:lnTo>
                    <a:lnTo>
                      <a:pt x="1" y="410"/>
                    </a:lnTo>
                    <a:lnTo>
                      <a:pt x="2" y="406"/>
                    </a:lnTo>
                    <a:lnTo>
                      <a:pt x="4" y="402"/>
                    </a:lnTo>
                    <a:lnTo>
                      <a:pt x="43" y="420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16" name="Freeform 913">
                <a:extLst>
                  <a:ext uri="{FF2B5EF4-FFF2-40B4-BE49-F238E27FC236}">
                    <a16:creationId xmlns:a16="http://schemas.microsoft.com/office/drawing/2014/main" id="{36F52B0E-5F2C-4EBC-883A-BFD190BBDE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88" y="1731"/>
                <a:ext cx="6" cy="15"/>
              </a:xfrm>
              <a:custGeom>
                <a:avLst/>
                <a:gdLst>
                  <a:gd name="T0" fmla="*/ 0 w 113"/>
                  <a:gd name="T1" fmla="*/ 0 h 284"/>
                  <a:gd name="T2" fmla="*/ 0 w 113"/>
                  <a:gd name="T3" fmla="*/ 0 h 284"/>
                  <a:gd name="T4" fmla="*/ 0 w 113"/>
                  <a:gd name="T5" fmla="*/ 0 h 284"/>
                  <a:gd name="T6" fmla="*/ 0 w 113"/>
                  <a:gd name="T7" fmla="*/ 0 h 284"/>
                  <a:gd name="T8" fmla="*/ 0 w 113"/>
                  <a:gd name="T9" fmla="*/ 0 h 284"/>
                  <a:gd name="T10" fmla="*/ 0 w 113"/>
                  <a:gd name="T11" fmla="*/ 0 h 284"/>
                  <a:gd name="T12" fmla="*/ 0 w 113"/>
                  <a:gd name="T13" fmla="*/ 0 h 284"/>
                  <a:gd name="T14" fmla="*/ 0 w 113"/>
                  <a:gd name="T15" fmla="*/ 0 h 284"/>
                  <a:gd name="T16" fmla="*/ 0 w 113"/>
                  <a:gd name="T17" fmla="*/ 0 h 284"/>
                  <a:gd name="T18" fmla="*/ 0 w 113"/>
                  <a:gd name="T19" fmla="*/ 0 h 284"/>
                  <a:gd name="T20" fmla="*/ 0 w 113"/>
                  <a:gd name="T21" fmla="*/ 0 h 284"/>
                  <a:gd name="T22" fmla="*/ 0 w 113"/>
                  <a:gd name="T23" fmla="*/ 0 h 284"/>
                  <a:gd name="T24" fmla="*/ 0 w 113"/>
                  <a:gd name="T25" fmla="*/ 0 h 284"/>
                  <a:gd name="T26" fmla="*/ 0 w 113"/>
                  <a:gd name="T27" fmla="*/ 0 h 284"/>
                  <a:gd name="T28" fmla="*/ 0 w 113"/>
                  <a:gd name="T29" fmla="*/ 0 h 284"/>
                  <a:gd name="T30" fmla="*/ 0 w 113"/>
                  <a:gd name="T31" fmla="*/ 0 h 284"/>
                  <a:gd name="T32" fmla="*/ 0 w 113"/>
                  <a:gd name="T33" fmla="*/ 0 h 284"/>
                  <a:gd name="T34" fmla="*/ 0 w 113"/>
                  <a:gd name="T35" fmla="*/ 0 h 284"/>
                  <a:gd name="T36" fmla="*/ 0 w 113"/>
                  <a:gd name="T37" fmla="*/ 0 h 284"/>
                  <a:gd name="T38" fmla="*/ 0 w 113"/>
                  <a:gd name="T39" fmla="*/ 0 h 284"/>
                  <a:gd name="T40" fmla="*/ 0 w 113"/>
                  <a:gd name="T41" fmla="*/ 0 h 284"/>
                  <a:gd name="T42" fmla="*/ 0 w 113"/>
                  <a:gd name="T43" fmla="*/ 0 h 284"/>
                  <a:gd name="T44" fmla="*/ 0 w 113"/>
                  <a:gd name="T45" fmla="*/ 0 h 284"/>
                  <a:gd name="T46" fmla="*/ 0 w 113"/>
                  <a:gd name="T47" fmla="*/ 0 h 284"/>
                  <a:gd name="T48" fmla="*/ 0 w 113"/>
                  <a:gd name="T49" fmla="*/ 0 h 284"/>
                  <a:gd name="T50" fmla="*/ 0 w 113"/>
                  <a:gd name="T51" fmla="*/ 0 h 284"/>
                  <a:gd name="T52" fmla="*/ 0 w 113"/>
                  <a:gd name="T53" fmla="*/ 0 h 284"/>
                  <a:gd name="T54" fmla="*/ 0 w 113"/>
                  <a:gd name="T55" fmla="*/ 1 h 284"/>
                  <a:gd name="T56" fmla="*/ 0 w 113"/>
                  <a:gd name="T57" fmla="*/ 1 h 284"/>
                  <a:gd name="T58" fmla="*/ 0 w 113"/>
                  <a:gd name="T59" fmla="*/ 1 h 284"/>
                  <a:gd name="T60" fmla="*/ 0 w 113"/>
                  <a:gd name="T61" fmla="*/ 1 h 284"/>
                  <a:gd name="T62" fmla="*/ 0 w 113"/>
                  <a:gd name="T63" fmla="*/ 1 h 284"/>
                  <a:gd name="T64" fmla="*/ 0 w 113"/>
                  <a:gd name="T65" fmla="*/ 1 h 284"/>
                  <a:gd name="T66" fmla="*/ 0 w 113"/>
                  <a:gd name="T67" fmla="*/ 0 h 284"/>
                  <a:gd name="T68" fmla="*/ 0 w 113"/>
                  <a:gd name="T69" fmla="*/ 1 h 284"/>
                  <a:gd name="T70" fmla="*/ 0 w 113"/>
                  <a:gd name="T71" fmla="*/ 1 h 284"/>
                  <a:gd name="T72" fmla="*/ 0 w 113"/>
                  <a:gd name="T73" fmla="*/ 1 h 284"/>
                  <a:gd name="T74" fmla="*/ 0 w 113"/>
                  <a:gd name="T75" fmla="*/ 1 h 284"/>
                  <a:gd name="T76" fmla="*/ 0 w 113"/>
                  <a:gd name="T77" fmla="*/ 1 h 284"/>
                  <a:gd name="T78" fmla="*/ 0 w 113"/>
                  <a:gd name="T79" fmla="*/ 1 h 284"/>
                  <a:gd name="T80" fmla="*/ 0 w 113"/>
                  <a:gd name="T81" fmla="*/ 1 h 284"/>
                  <a:gd name="T82" fmla="*/ 0 w 113"/>
                  <a:gd name="T83" fmla="*/ 1 h 284"/>
                  <a:gd name="T84" fmla="*/ 0 w 113"/>
                  <a:gd name="T85" fmla="*/ 1 h 28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13" h="284">
                    <a:moveTo>
                      <a:pt x="70" y="13"/>
                    </a:moveTo>
                    <a:lnTo>
                      <a:pt x="72" y="10"/>
                    </a:lnTo>
                    <a:lnTo>
                      <a:pt x="74" y="6"/>
                    </a:lnTo>
                    <a:lnTo>
                      <a:pt x="76" y="4"/>
                    </a:lnTo>
                    <a:lnTo>
                      <a:pt x="79" y="1"/>
                    </a:lnTo>
                    <a:lnTo>
                      <a:pt x="82" y="0"/>
                    </a:lnTo>
                    <a:lnTo>
                      <a:pt x="87" y="0"/>
                    </a:lnTo>
                    <a:lnTo>
                      <a:pt x="92" y="1"/>
                    </a:lnTo>
                    <a:lnTo>
                      <a:pt x="99" y="4"/>
                    </a:lnTo>
                    <a:lnTo>
                      <a:pt x="105" y="7"/>
                    </a:lnTo>
                    <a:lnTo>
                      <a:pt x="110" y="11"/>
                    </a:lnTo>
                    <a:lnTo>
                      <a:pt x="112" y="15"/>
                    </a:lnTo>
                    <a:lnTo>
                      <a:pt x="113" y="19"/>
                    </a:lnTo>
                    <a:lnTo>
                      <a:pt x="113" y="23"/>
                    </a:lnTo>
                    <a:lnTo>
                      <a:pt x="112" y="26"/>
                    </a:lnTo>
                    <a:lnTo>
                      <a:pt x="111" y="30"/>
                    </a:lnTo>
                    <a:lnTo>
                      <a:pt x="109" y="33"/>
                    </a:lnTo>
                    <a:lnTo>
                      <a:pt x="70" y="13"/>
                    </a:lnTo>
                    <a:close/>
                    <a:moveTo>
                      <a:pt x="109" y="33"/>
                    </a:moveTo>
                    <a:lnTo>
                      <a:pt x="108" y="37"/>
                    </a:lnTo>
                    <a:lnTo>
                      <a:pt x="105" y="40"/>
                    </a:lnTo>
                    <a:lnTo>
                      <a:pt x="66" y="24"/>
                    </a:lnTo>
                    <a:lnTo>
                      <a:pt x="68" y="19"/>
                    </a:lnTo>
                    <a:lnTo>
                      <a:pt x="70" y="13"/>
                    </a:lnTo>
                    <a:lnTo>
                      <a:pt x="109" y="33"/>
                    </a:lnTo>
                    <a:close/>
                    <a:moveTo>
                      <a:pt x="66" y="24"/>
                    </a:moveTo>
                    <a:lnTo>
                      <a:pt x="49" y="63"/>
                    </a:lnTo>
                    <a:lnTo>
                      <a:pt x="66" y="24"/>
                    </a:lnTo>
                    <a:lnTo>
                      <a:pt x="85" y="32"/>
                    </a:lnTo>
                    <a:lnTo>
                      <a:pt x="66" y="24"/>
                    </a:lnTo>
                    <a:close/>
                    <a:moveTo>
                      <a:pt x="105" y="40"/>
                    </a:moveTo>
                    <a:lnTo>
                      <a:pt x="103" y="45"/>
                    </a:lnTo>
                    <a:lnTo>
                      <a:pt x="101" y="50"/>
                    </a:lnTo>
                    <a:lnTo>
                      <a:pt x="62" y="31"/>
                    </a:lnTo>
                    <a:lnTo>
                      <a:pt x="63" y="28"/>
                    </a:lnTo>
                    <a:lnTo>
                      <a:pt x="66" y="24"/>
                    </a:lnTo>
                    <a:lnTo>
                      <a:pt x="105" y="40"/>
                    </a:lnTo>
                    <a:close/>
                    <a:moveTo>
                      <a:pt x="61" y="32"/>
                    </a:moveTo>
                    <a:lnTo>
                      <a:pt x="62" y="31"/>
                    </a:lnTo>
                    <a:lnTo>
                      <a:pt x="82" y="40"/>
                    </a:lnTo>
                    <a:lnTo>
                      <a:pt x="61" y="32"/>
                    </a:lnTo>
                    <a:close/>
                    <a:moveTo>
                      <a:pt x="102" y="49"/>
                    </a:moveTo>
                    <a:lnTo>
                      <a:pt x="88" y="82"/>
                    </a:lnTo>
                    <a:lnTo>
                      <a:pt x="76" y="115"/>
                    </a:lnTo>
                    <a:lnTo>
                      <a:pt x="65" y="148"/>
                    </a:lnTo>
                    <a:lnTo>
                      <a:pt x="55" y="178"/>
                    </a:lnTo>
                    <a:lnTo>
                      <a:pt x="13" y="167"/>
                    </a:lnTo>
                    <a:lnTo>
                      <a:pt x="23" y="134"/>
                    </a:lnTo>
                    <a:lnTo>
                      <a:pt x="34" y="100"/>
                    </a:lnTo>
                    <a:lnTo>
                      <a:pt x="47" y="67"/>
                    </a:lnTo>
                    <a:lnTo>
                      <a:pt x="61" y="32"/>
                    </a:lnTo>
                    <a:lnTo>
                      <a:pt x="102" y="49"/>
                    </a:lnTo>
                    <a:close/>
                    <a:moveTo>
                      <a:pt x="55" y="178"/>
                    </a:moveTo>
                    <a:lnTo>
                      <a:pt x="49" y="202"/>
                    </a:lnTo>
                    <a:lnTo>
                      <a:pt x="46" y="223"/>
                    </a:lnTo>
                    <a:lnTo>
                      <a:pt x="44" y="234"/>
                    </a:lnTo>
                    <a:lnTo>
                      <a:pt x="44" y="243"/>
                    </a:lnTo>
                    <a:lnTo>
                      <a:pt x="43" y="252"/>
                    </a:lnTo>
                    <a:lnTo>
                      <a:pt x="44" y="260"/>
                    </a:lnTo>
                    <a:lnTo>
                      <a:pt x="0" y="264"/>
                    </a:lnTo>
                    <a:lnTo>
                      <a:pt x="0" y="254"/>
                    </a:lnTo>
                    <a:lnTo>
                      <a:pt x="0" y="243"/>
                    </a:lnTo>
                    <a:lnTo>
                      <a:pt x="1" y="231"/>
                    </a:lnTo>
                    <a:lnTo>
                      <a:pt x="2" y="219"/>
                    </a:lnTo>
                    <a:lnTo>
                      <a:pt x="6" y="194"/>
                    </a:lnTo>
                    <a:lnTo>
                      <a:pt x="13" y="167"/>
                    </a:lnTo>
                    <a:lnTo>
                      <a:pt x="55" y="178"/>
                    </a:lnTo>
                    <a:close/>
                    <a:moveTo>
                      <a:pt x="44" y="260"/>
                    </a:moveTo>
                    <a:lnTo>
                      <a:pt x="44" y="264"/>
                    </a:lnTo>
                    <a:lnTo>
                      <a:pt x="44" y="268"/>
                    </a:lnTo>
                    <a:lnTo>
                      <a:pt x="44" y="272"/>
                    </a:lnTo>
                    <a:lnTo>
                      <a:pt x="43" y="275"/>
                    </a:lnTo>
                    <a:lnTo>
                      <a:pt x="40" y="279"/>
                    </a:lnTo>
                    <a:lnTo>
                      <a:pt x="37" y="281"/>
                    </a:lnTo>
                    <a:lnTo>
                      <a:pt x="32" y="283"/>
                    </a:lnTo>
                    <a:lnTo>
                      <a:pt x="25" y="284"/>
                    </a:lnTo>
                    <a:lnTo>
                      <a:pt x="17" y="284"/>
                    </a:lnTo>
                    <a:lnTo>
                      <a:pt x="11" y="284"/>
                    </a:lnTo>
                    <a:lnTo>
                      <a:pt x="7" y="282"/>
                    </a:lnTo>
                    <a:lnTo>
                      <a:pt x="4" y="279"/>
                    </a:lnTo>
                    <a:lnTo>
                      <a:pt x="3" y="275"/>
                    </a:lnTo>
                    <a:lnTo>
                      <a:pt x="1" y="272"/>
                    </a:lnTo>
                    <a:lnTo>
                      <a:pt x="1" y="268"/>
                    </a:lnTo>
                    <a:lnTo>
                      <a:pt x="0" y="264"/>
                    </a:lnTo>
                    <a:lnTo>
                      <a:pt x="44" y="260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17" name="Freeform 914">
                <a:extLst>
                  <a:ext uri="{FF2B5EF4-FFF2-40B4-BE49-F238E27FC236}">
                    <a16:creationId xmlns:a16="http://schemas.microsoft.com/office/drawing/2014/main" id="{E278CF3A-5416-4CDA-8A55-E62177CDE0F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67" y="1719"/>
                <a:ext cx="3" cy="25"/>
              </a:xfrm>
              <a:custGeom>
                <a:avLst/>
                <a:gdLst>
                  <a:gd name="T0" fmla="*/ 0 w 65"/>
                  <a:gd name="T1" fmla="*/ 0 h 474"/>
                  <a:gd name="T2" fmla="*/ 0 w 65"/>
                  <a:gd name="T3" fmla="*/ 0 h 474"/>
                  <a:gd name="T4" fmla="*/ 0 w 65"/>
                  <a:gd name="T5" fmla="*/ 0 h 474"/>
                  <a:gd name="T6" fmla="*/ 0 w 65"/>
                  <a:gd name="T7" fmla="*/ 0 h 474"/>
                  <a:gd name="T8" fmla="*/ 0 w 65"/>
                  <a:gd name="T9" fmla="*/ 0 h 474"/>
                  <a:gd name="T10" fmla="*/ 0 w 65"/>
                  <a:gd name="T11" fmla="*/ 0 h 474"/>
                  <a:gd name="T12" fmla="*/ 0 w 65"/>
                  <a:gd name="T13" fmla="*/ 0 h 474"/>
                  <a:gd name="T14" fmla="*/ 0 w 65"/>
                  <a:gd name="T15" fmla="*/ 0 h 474"/>
                  <a:gd name="T16" fmla="*/ 0 w 65"/>
                  <a:gd name="T17" fmla="*/ 0 h 474"/>
                  <a:gd name="T18" fmla="*/ 0 w 65"/>
                  <a:gd name="T19" fmla="*/ 0 h 474"/>
                  <a:gd name="T20" fmla="*/ 0 w 65"/>
                  <a:gd name="T21" fmla="*/ 0 h 474"/>
                  <a:gd name="T22" fmla="*/ 0 w 65"/>
                  <a:gd name="T23" fmla="*/ 0 h 474"/>
                  <a:gd name="T24" fmla="*/ 0 w 65"/>
                  <a:gd name="T25" fmla="*/ 0 h 474"/>
                  <a:gd name="T26" fmla="*/ 0 w 65"/>
                  <a:gd name="T27" fmla="*/ 0 h 474"/>
                  <a:gd name="T28" fmla="*/ 0 w 65"/>
                  <a:gd name="T29" fmla="*/ 1 h 474"/>
                  <a:gd name="T30" fmla="*/ 0 w 65"/>
                  <a:gd name="T31" fmla="*/ 1 h 474"/>
                  <a:gd name="T32" fmla="*/ 0 w 65"/>
                  <a:gd name="T33" fmla="*/ 1 h 474"/>
                  <a:gd name="T34" fmla="*/ 0 w 65"/>
                  <a:gd name="T35" fmla="*/ 0 h 474"/>
                  <a:gd name="T36" fmla="*/ 0 w 65"/>
                  <a:gd name="T37" fmla="*/ 0 h 474"/>
                  <a:gd name="T38" fmla="*/ 0 w 65"/>
                  <a:gd name="T39" fmla="*/ 0 h 474"/>
                  <a:gd name="T40" fmla="*/ 0 w 65"/>
                  <a:gd name="T41" fmla="*/ 0 h 474"/>
                  <a:gd name="T42" fmla="*/ 0 w 65"/>
                  <a:gd name="T43" fmla="*/ 0 h 474"/>
                  <a:gd name="T44" fmla="*/ 0 w 65"/>
                  <a:gd name="T45" fmla="*/ 1 h 474"/>
                  <a:gd name="T46" fmla="*/ 0 w 65"/>
                  <a:gd name="T47" fmla="*/ 1 h 474"/>
                  <a:gd name="T48" fmla="*/ 0 w 65"/>
                  <a:gd name="T49" fmla="*/ 1 h 474"/>
                  <a:gd name="T50" fmla="*/ 0 w 65"/>
                  <a:gd name="T51" fmla="*/ 1 h 474"/>
                  <a:gd name="T52" fmla="*/ 0 w 65"/>
                  <a:gd name="T53" fmla="*/ 1 h 474"/>
                  <a:gd name="T54" fmla="*/ 0 w 65"/>
                  <a:gd name="T55" fmla="*/ 1 h 474"/>
                  <a:gd name="T56" fmla="*/ 0 w 65"/>
                  <a:gd name="T57" fmla="*/ 1 h 474"/>
                  <a:gd name="T58" fmla="*/ 0 w 65"/>
                  <a:gd name="T59" fmla="*/ 1 h 474"/>
                  <a:gd name="T60" fmla="*/ 0 w 65"/>
                  <a:gd name="T61" fmla="*/ 1 h 474"/>
                  <a:gd name="T62" fmla="*/ 0 w 65"/>
                  <a:gd name="T63" fmla="*/ 1 h 474"/>
                  <a:gd name="T64" fmla="*/ 0 w 65"/>
                  <a:gd name="T65" fmla="*/ 1 h 474"/>
                  <a:gd name="T66" fmla="*/ 0 w 65"/>
                  <a:gd name="T67" fmla="*/ 1 h 474"/>
                  <a:gd name="T68" fmla="*/ 0 w 65"/>
                  <a:gd name="T69" fmla="*/ 1 h 474"/>
                  <a:gd name="T70" fmla="*/ 0 w 65"/>
                  <a:gd name="T71" fmla="*/ 1 h 474"/>
                  <a:gd name="T72" fmla="*/ 0 w 65"/>
                  <a:gd name="T73" fmla="*/ 1 h 474"/>
                  <a:gd name="T74" fmla="*/ 0 w 65"/>
                  <a:gd name="T75" fmla="*/ 1 h 474"/>
                  <a:gd name="T76" fmla="*/ 0 w 65"/>
                  <a:gd name="T77" fmla="*/ 1 h 474"/>
                  <a:gd name="T78" fmla="*/ 0 w 65"/>
                  <a:gd name="T79" fmla="*/ 1 h 474"/>
                  <a:gd name="T80" fmla="*/ 0 w 65"/>
                  <a:gd name="T81" fmla="*/ 1 h 474"/>
                  <a:gd name="T82" fmla="*/ 0 w 65"/>
                  <a:gd name="T83" fmla="*/ 1 h 474"/>
                  <a:gd name="T84" fmla="*/ 0 w 65"/>
                  <a:gd name="T85" fmla="*/ 1 h 474"/>
                  <a:gd name="T86" fmla="*/ 0 w 65"/>
                  <a:gd name="T87" fmla="*/ 1 h 474"/>
                  <a:gd name="T88" fmla="*/ 0 w 65"/>
                  <a:gd name="T89" fmla="*/ 1 h 474"/>
                  <a:gd name="T90" fmla="*/ 0 w 65"/>
                  <a:gd name="T91" fmla="*/ 1 h 47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474">
                    <a:moveTo>
                      <a:pt x="14" y="18"/>
                    </a:moveTo>
                    <a:lnTo>
                      <a:pt x="14" y="14"/>
                    </a:lnTo>
                    <a:lnTo>
                      <a:pt x="16" y="10"/>
                    </a:lnTo>
                    <a:lnTo>
                      <a:pt x="17" y="7"/>
                    </a:lnTo>
                    <a:lnTo>
                      <a:pt x="19" y="4"/>
                    </a:lnTo>
                    <a:lnTo>
                      <a:pt x="22" y="2"/>
                    </a:lnTo>
                    <a:lnTo>
                      <a:pt x="27" y="1"/>
                    </a:lnTo>
                    <a:lnTo>
                      <a:pt x="32" y="0"/>
                    </a:lnTo>
                    <a:lnTo>
                      <a:pt x="40" y="2"/>
                    </a:lnTo>
                    <a:lnTo>
                      <a:pt x="47" y="4"/>
                    </a:lnTo>
                    <a:lnTo>
                      <a:pt x="52" y="6"/>
                    </a:lnTo>
                    <a:lnTo>
                      <a:pt x="55" y="9"/>
                    </a:lnTo>
                    <a:lnTo>
                      <a:pt x="57" y="12"/>
                    </a:lnTo>
                    <a:lnTo>
                      <a:pt x="58" y="16"/>
                    </a:lnTo>
                    <a:lnTo>
                      <a:pt x="58" y="19"/>
                    </a:lnTo>
                    <a:lnTo>
                      <a:pt x="57" y="23"/>
                    </a:lnTo>
                    <a:lnTo>
                      <a:pt x="56" y="28"/>
                    </a:lnTo>
                    <a:lnTo>
                      <a:pt x="14" y="18"/>
                    </a:lnTo>
                    <a:close/>
                    <a:moveTo>
                      <a:pt x="56" y="28"/>
                    </a:moveTo>
                    <a:lnTo>
                      <a:pt x="55" y="34"/>
                    </a:lnTo>
                    <a:lnTo>
                      <a:pt x="52" y="49"/>
                    </a:lnTo>
                    <a:lnTo>
                      <a:pt x="49" y="73"/>
                    </a:lnTo>
                    <a:lnTo>
                      <a:pt x="45" y="101"/>
                    </a:lnTo>
                    <a:lnTo>
                      <a:pt x="44" y="117"/>
                    </a:lnTo>
                    <a:lnTo>
                      <a:pt x="43" y="133"/>
                    </a:lnTo>
                    <a:lnTo>
                      <a:pt x="43" y="148"/>
                    </a:lnTo>
                    <a:lnTo>
                      <a:pt x="43" y="165"/>
                    </a:lnTo>
                    <a:lnTo>
                      <a:pt x="45" y="179"/>
                    </a:lnTo>
                    <a:lnTo>
                      <a:pt x="47" y="193"/>
                    </a:lnTo>
                    <a:lnTo>
                      <a:pt x="50" y="207"/>
                    </a:lnTo>
                    <a:lnTo>
                      <a:pt x="55" y="219"/>
                    </a:lnTo>
                    <a:lnTo>
                      <a:pt x="15" y="237"/>
                    </a:lnTo>
                    <a:lnTo>
                      <a:pt x="10" y="223"/>
                    </a:lnTo>
                    <a:lnTo>
                      <a:pt x="5" y="208"/>
                    </a:lnTo>
                    <a:lnTo>
                      <a:pt x="3" y="191"/>
                    </a:lnTo>
                    <a:lnTo>
                      <a:pt x="1" y="173"/>
                    </a:lnTo>
                    <a:lnTo>
                      <a:pt x="0" y="155"/>
                    </a:lnTo>
                    <a:lnTo>
                      <a:pt x="0" y="137"/>
                    </a:lnTo>
                    <a:lnTo>
                      <a:pt x="1" y="119"/>
                    </a:lnTo>
                    <a:lnTo>
                      <a:pt x="2" y="101"/>
                    </a:lnTo>
                    <a:lnTo>
                      <a:pt x="5" y="68"/>
                    </a:lnTo>
                    <a:lnTo>
                      <a:pt x="9" y="43"/>
                    </a:lnTo>
                    <a:lnTo>
                      <a:pt x="12" y="24"/>
                    </a:lnTo>
                    <a:lnTo>
                      <a:pt x="14" y="18"/>
                    </a:lnTo>
                    <a:lnTo>
                      <a:pt x="56" y="28"/>
                    </a:lnTo>
                    <a:close/>
                    <a:moveTo>
                      <a:pt x="55" y="219"/>
                    </a:moveTo>
                    <a:lnTo>
                      <a:pt x="55" y="219"/>
                    </a:lnTo>
                    <a:lnTo>
                      <a:pt x="55" y="220"/>
                    </a:lnTo>
                    <a:lnTo>
                      <a:pt x="34" y="228"/>
                    </a:lnTo>
                    <a:lnTo>
                      <a:pt x="55" y="219"/>
                    </a:lnTo>
                    <a:close/>
                    <a:moveTo>
                      <a:pt x="55" y="220"/>
                    </a:moveTo>
                    <a:lnTo>
                      <a:pt x="58" y="227"/>
                    </a:lnTo>
                    <a:lnTo>
                      <a:pt x="60" y="235"/>
                    </a:lnTo>
                    <a:lnTo>
                      <a:pt x="61" y="245"/>
                    </a:lnTo>
                    <a:lnTo>
                      <a:pt x="63" y="257"/>
                    </a:lnTo>
                    <a:lnTo>
                      <a:pt x="65" y="282"/>
                    </a:lnTo>
                    <a:lnTo>
                      <a:pt x="65" y="312"/>
                    </a:lnTo>
                    <a:lnTo>
                      <a:pt x="21" y="312"/>
                    </a:lnTo>
                    <a:lnTo>
                      <a:pt x="21" y="286"/>
                    </a:lnTo>
                    <a:lnTo>
                      <a:pt x="20" y="265"/>
                    </a:lnTo>
                    <a:lnTo>
                      <a:pt x="18" y="248"/>
                    </a:lnTo>
                    <a:lnTo>
                      <a:pt x="15" y="236"/>
                    </a:lnTo>
                    <a:lnTo>
                      <a:pt x="55" y="220"/>
                    </a:lnTo>
                    <a:close/>
                    <a:moveTo>
                      <a:pt x="65" y="312"/>
                    </a:moveTo>
                    <a:lnTo>
                      <a:pt x="65" y="344"/>
                    </a:lnTo>
                    <a:lnTo>
                      <a:pt x="64" y="378"/>
                    </a:lnTo>
                    <a:lnTo>
                      <a:pt x="63" y="415"/>
                    </a:lnTo>
                    <a:lnTo>
                      <a:pt x="61" y="453"/>
                    </a:lnTo>
                    <a:lnTo>
                      <a:pt x="18" y="451"/>
                    </a:lnTo>
                    <a:lnTo>
                      <a:pt x="19" y="413"/>
                    </a:lnTo>
                    <a:lnTo>
                      <a:pt x="21" y="377"/>
                    </a:lnTo>
                    <a:lnTo>
                      <a:pt x="21" y="344"/>
                    </a:lnTo>
                    <a:lnTo>
                      <a:pt x="21" y="312"/>
                    </a:lnTo>
                    <a:lnTo>
                      <a:pt x="65" y="312"/>
                    </a:lnTo>
                    <a:close/>
                    <a:moveTo>
                      <a:pt x="61" y="453"/>
                    </a:moveTo>
                    <a:lnTo>
                      <a:pt x="61" y="457"/>
                    </a:lnTo>
                    <a:lnTo>
                      <a:pt x="61" y="461"/>
                    </a:lnTo>
                    <a:lnTo>
                      <a:pt x="60" y="464"/>
                    </a:lnTo>
                    <a:lnTo>
                      <a:pt x="58" y="468"/>
                    </a:lnTo>
                    <a:lnTo>
                      <a:pt x="55" y="471"/>
                    </a:lnTo>
                    <a:lnTo>
                      <a:pt x="52" y="473"/>
                    </a:lnTo>
                    <a:lnTo>
                      <a:pt x="46" y="474"/>
                    </a:lnTo>
                    <a:lnTo>
                      <a:pt x="39" y="474"/>
                    </a:lnTo>
                    <a:lnTo>
                      <a:pt x="31" y="474"/>
                    </a:lnTo>
                    <a:lnTo>
                      <a:pt x="26" y="472"/>
                    </a:lnTo>
                    <a:lnTo>
                      <a:pt x="22" y="470"/>
                    </a:lnTo>
                    <a:lnTo>
                      <a:pt x="20" y="467"/>
                    </a:lnTo>
                    <a:lnTo>
                      <a:pt x="18" y="463"/>
                    </a:lnTo>
                    <a:lnTo>
                      <a:pt x="18" y="459"/>
                    </a:lnTo>
                    <a:lnTo>
                      <a:pt x="17" y="455"/>
                    </a:lnTo>
                    <a:lnTo>
                      <a:pt x="18" y="451"/>
                    </a:lnTo>
                    <a:lnTo>
                      <a:pt x="61" y="453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18" name="Freeform 915">
                <a:extLst>
                  <a:ext uri="{FF2B5EF4-FFF2-40B4-BE49-F238E27FC236}">
                    <a16:creationId xmlns:a16="http://schemas.microsoft.com/office/drawing/2014/main" id="{68065D4D-633B-41EE-904E-7428A77008E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66" y="1742"/>
                <a:ext cx="4" cy="18"/>
              </a:xfrm>
              <a:custGeom>
                <a:avLst/>
                <a:gdLst>
                  <a:gd name="T0" fmla="*/ 0 w 74"/>
                  <a:gd name="T1" fmla="*/ 0 h 349"/>
                  <a:gd name="T2" fmla="*/ 0 w 74"/>
                  <a:gd name="T3" fmla="*/ 0 h 349"/>
                  <a:gd name="T4" fmla="*/ 0 w 74"/>
                  <a:gd name="T5" fmla="*/ 0 h 349"/>
                  <a:gd name="T6" fmla="*/ 0 w 74"/>
                  <a:gd name="T7" fmla="*/ 0 h 349"/>
                  <a:gd name="T8" fmla="*/ 0 w 74"/>
                  <a:gd name="T9" fmla="*/ 0 h 349"/>
                  <a:gd name="T10" fmla="*/ 0 w 74"/>
                  <a:gd name="T11" fmla="*/ 0 h 349"/>
                  <a:gd name="T12" fmla="*/ 0 w 74"/>
                  <a:gd name="T13" fmla="*/ 0 h 349"/>
                  <a:gd name="T14" fmla="*/ 0 w 74"/>
                  <a:gd name="T15" fmla="*/ 0 h 349"/>
                  <a:gd name="T16" fmla="*/ 0 w 74"/>
                  <a:gd name="T17" fmla="*/ 0 h 349"/>
                  <a:gd name="T18" fmla="*/ 0 w 74"/>
                  <a:gd name="T19" fmla="*/ 0 h 349"/>
                  <a:gd name="T20" fmla="*/ 0 w 74"/>
                  <a:gd name="T21" fmla="*/ 0 h 349"/>
                  <a:gd name="T22" fmla="*/ 0 w 74"/>
                  <a:gd name="T23" fmla="*/ 0 h 349"/>
                  <a:gd name="T24" fmla="*/ 0 w 74"/>
                  <a:gd name="T25" fmla="*/ 0 h 349"/>
                  <a:gd name="T26" fmla="*/ 0 w 74"/>
                  <a:gd name="T27" fmla="*/ 0 h 349"/>
                  <a:gd name="T28" fmla="*/ 0 w 74"/>
                  <a:gd name="T29" fmla="*/ 0 h 349"/>
                  <a:gd name="T30" fmla="*/ 0 w 74"/>
                  <a:gd name="T31" fmla="*/ 0 h 349"/>
                  <a:gd name="T32" fmla="*/ 0 w 74"/>
                  <a:gd name="T33" fmla="*/ 0 h 349"/>
                  <a:gd name="T34" fmla="*/ 0 w 74"/>
                  <a:gd name="T35" fmla="*/ 0 h 349"/>
                  <a:gd name="T36" fmla="*/ 0 w 74"/>
                  <a:gd name="T37" fmla="*/ 0 h 349"/>
                  <a:gd name="T38" fmla="*/ 0 w 74"/>
                  <a:gd name="T39" fmla="*/ 0 h 349"/>
                  <a:gd name="T40" fmla="*/ 0 w 74"/>
                  <a:gd name="T41" fmla="*/ 0 h 349"/>
                  <a:gd name="T42" fmla="*/ 0 w 74"/>
                  <a:gd name="T43" fmla="*/ 0 h 349"/>
                  <a:gd name="T44" fmla="*/ 0 w 74"/>
                  <a:gd name="T45" fmla="*/ 1 h 349"/>
                  <a:gd name="T46" fmla="*/ 0 w 74"/>
                  <a:gd name="T47" fmla="*/ 1 h 349"/>
                  <a:gd name="T48" fmla="*/ 0 w 74"/>
                  <a:gd name="T49" fmla="*/ 1 h 349"/>
                  <a:gd name="T50" fmla="*/ 0 w 74"/>
                  <a:gd name="T51" fmla="*/ 1 h 349"/>
                  <a:gd name="T52" fmla="*/ 0 w 74"/>
                  <a:gd name="T53" fmla="*/ 1 h 349"/>
                  <a:gd name="T54" fmla="*/ 0 w 74"/>
                  <a:gd name="T55" fmla="*/ 1 h 349"/>
                  <a:gd name="T56" fmla="*/ 0 w 74"/>
                  <a:gd name="T57" fmla="*/ 1 h 349"/>
                  <a:gd name="T58" fmla="*/ 0 w 74"/>
                  <a:gd name="T59" fmla="*/ 1 h 349"/>
                  <a:gd name="T60" fmla="*/ 0 w 74"/>
                  <a:gd name="T61" fmla="*/ 1 h 349"/>
                  <a:gd name="T62" fmla="*/ 0 w 74"/>
                  <a:gd name="T63" fmla="*/ 1 h 349"/>
                  <a:gd name="T64" fmla="*/ 0 w 74"/>
                  <a:gd name="T65" fmla="*/ 0 h 349"/>
                  <a:gd name="T66" fmla="*/ 0 w 74"/>
                  <a:gd name="T67" fmla="*/ 0 h 349"/>
                  <a:gd name="T68" fmla="*/ 0 w 74"/>
                  <a:gd name="T69" fmla="*/ 0 h 349"/>
                  <a:gd name="T70" fmla="*/ 0 w 74"/>
                  <a:gd name="T71" fmla="*/ 0 h 349"/>
                  <a:gd name="T72" fmla="*/ 0 w 74"/>
                  <a:gd name="T73" fmla="*/ 0 h 349"/>
                  <a:gd name="T74" fmla="*/ 0 w 74"/>
                  <a:gd name="T75" fmla="*/ 1 h 349"/>
                  <a:gd name="T76" fmla="*/ 0 w 74"/>
                  <a:gd name="T77" fmla="*/ 1 h 349"/>
                  <a:gd name="T78" fmla="*/ 0 w 74"/>
                  <a:gd name="T79" fmla="*/ 1 h 349"/>
                  <a:gd name="T80" fmla="*/ 0 w 74"/>
                  <a:gd name="T81" fmla="*/ 1 h 349"/>
                  <a:gd name="T82" fmla="*/ 0 w 74"/>
                  <a:gd name="T83" fmla="*/ 1 h 349"/>
                  <a:gd name="T84" fmla="*/ 0 w 74"/>
                  <a:gd name="T85" fmla="*/ 1 h 349"/>
                  <a:gd name="T86" fmla="*/ 0 w 74"/>
                  <a:gd name="T87" fmla="*/ 1 h 349"/>
                  <a:gd name="T88" fmla="*/ 0 w 74"/>
                  <a:gd name="T89" fmla="*/ 1 h 349"/>
                  <a:gd name="T90" fmla="*/ 0 w 74"/>
                  <a:gd name="T91" fmla="*/ 1 h 349"/>
                  <a:gd name="T92" fmla="*/ 0 w 74"/>
                  <a:gd name="T93" fmla="*/ 1 h 349"/>
                  <a:gd name="T94" fmla="*/ 0 w 74"/>
                  <a:gd name="T95" fmla="*/ 1 h 349"/>
                  <a:gd name="T96" fmla="*/ 0 w 74"/>
                  <a:gd name="T97" fmla="*/ 1 h 349"/>
                  <a:gd name="T98" fmla="*/ 0 w 74"/>
                  <a:gd name="T99" fmla="*/ 1 h 349"/>
                  <a:gd name="T100" fmla="*/ 0 w 74"/>
                  <a:gd name="T101" fmla="*/ 1 h 349"/>
                  <a:gd name="T102" fmla="*/ 0 w 74"/>
                  <a:gd name="T103" fmla="*/ 1 h 349"/>
                  <a:gd name="T104" fmla="*/ 0 w 74"/>
                  <a:gd name="T105" fmla="*/ 1 h 349"/>
                  <a:gd name="T106" fmla="*/ 0 w 74"/>
                  <a:gd name="T107" fmla="*/ 1 h 349"/>
                  <a:gd name="T108" fmla="*/ 0 w 74"/>
                  <a:gd name="T109" fmla="*/ 1 h 34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74" h="349">
                    <a:moveTo>
                      <a:pt x="30" y="20"/>
                    </a:moveTo>
                    <a:lnTo>
                      <a:pt x="30" y="16"/>
                    </a:lnTo>
                    <a:lnTo>
                      <a:pt x="30" y="12"/>
                    </a:lnTo>
                    <a:lnTo>
                      <a:pt x="32" y="9"/>
                    </a:lnTo>
                    <a:lnTo>
                      <a:pt x="33" y="5"/>
                    </a:lnTo>
                    <a:lnTo>
                      <a:pt x="36" y="3"/>
                    </a:lnTo>
                    <a:lnTo>
                      <a:pt x="40" y="1"/>
                    </a:lnTo>
                    <a:lnTo>
                      <a:pt x="45" y="0"/>
                    </a:lnTo>
                    <a:lnTo>
                      <a:pt x="53" y="0"/>
                    </a:lnTo>
                    <a:lnTo>
                      <a:pt x="60" y="1"/>
                    </a:lnTo>
                    <a:lnTo>
                      <a:pt x="66" y="3"/>
                    </a:lnTo>
                    <a:lnTo>
                      <a:pt x="69" y="5"/>
                    </a:lnTo>
                    <a:lnTo>
                      <a:pt x="72" y="8"/>
                    </a:lnTo>
                    <a:lnTo>
                      <a:pt x="73" y="11"/>
                    </a:lnTo>
                    <a:lnTo>
                      <a:pt x="74" y="15"/>
                    </a:lnTo>
                    <a:lnTo>
                      <a:pt x="74" y="19"/>
                    </a:lnTo>
                    <a:lnTo>
                      <a:pt x="73" y="23"/>
                    </a:lnTo>
                    <a:lnTo>
                      <a:pt x="30" y="20"/>
                    </a:lnTo>
                    <a:close/>
                    <a:moveTo>
                      <a:pt x="73" y="23"/>
                    </a:moveTo>
                    <a:lnTo>
                      <a:pt x="70" y="78"/>
                    </a:lnTo>
                    <a:lnTo>
                      <a:pt x="65" y="132"/>
                    </a:lnTo>
                    <a:lnTo>
                      <a:pt x="60" y="184"/>
                    </a:lnTo>
                    <a:lnTo>
                      <a:pt x="56" y="231"/>
                    </a:lnTo>
                    <a:lnTo>
                      <a:pt x="52" y="271"/>
                    </a:lnTo>
                    <a:lnTo>
                      <a:pt x="48" y="302"/>
                    </a:lnTo>
                    <a:lnTo>
                      <a:pt x="45" y="322"/>
                    </a:lnTo>
                    <a:lnTo>
                      <a:pt x="44" y="329"/>
                    </a:lnTo>
                    <a:lnTo>
                      <a:pt x="1" y="324"/>
                    </a:lnTo>
                    <a:lnTo>
                      <a:pt x="2" y="317"/>
                    </a:lnTo>
                    <a:lnTo>
                      <a:pt x="5" y="296"/>
                    </a:lnTo>
                    <a:lnTo>
                      <a:pt x="8" y="266"/>
                    </a:lnTo>
                    <a:lnTo>
                      <a:pt x="12" y="227"/>
                    </a:lnTo>
                    <a:lnTo>
                      <a:pt x="17" y="180"/>
                    </a:lnTo>
                    <a:lnTo>
                      <a:pt x="21" y="129"/>
                    </a:lnTo>
                    <a:lnTo>
                      <a:pt x="26" y="75"/>
                    </a:lnTo>
                    <a:lnTo>
                      <a:pt x="30" y="20"/>
                    </a:lnTo>
                    <a:lnTo>
                      <a:pt x="73" y="23"/>
                    </a:lnTo>
                    <a:close/>
                    <a:moveTo>
                      <a:pt x="44" y="329"/>
                    </a:moveTo>
                    <a:lnTo>
                      <a:pt x="44" y="333"/>
                    </a:lnTo>
                    <a:lnTo>
                      <a:pt x="43" y="337"/>
                    </a:lnTo>
                    <a:lnTo>
                      <a:pt x="42" y="342"/>
                    </a:lnTo>
                    <a:lnTo>
                      <a:pt x="40" y="345"/>
                    </a:lnTo>
                    <a:lnTo>
                      <a:pt x="37" y="347"/>
                    </a:lnTo>
                    <a:lnTo>
                      <a:pt x="33" y="349"/>
                    </a:lnTo>
                    <a:lnTo>
                      <a:pt x="27" y="349"/>
                    </a:lnTo>
                    <a:lnTo>
                      <a:pt x="20" y="349"/>
                    </a:lnTo>
                    <a:lnTo>
                      <a:pt x="13" y="348"/>
                    </a:lnTo>
                    <a:lnTo>
                      <a:pt x="8" y="346"/>
                    </a:lnTo>
                    <a:lnTo>
                      <a:pt x="5" y="343"/>
                    </a:lnTo>
                    <a:lnTo>
                      <a:pt x="2" y="339"/>
                    </a:lnTo>
                    <a:lnTo>
                      <a:pt x="1" y="336"/>
                    </a:lnTo>
                    <a:lnTo>
                      <a:pt x="0" y="332"/>
                    </a:lnTo>
                    <a:lnTo>
                      <a:pt x="0" y="328"/>
                    </a:lnTo>
                    <a:lnTo>
                      <a:pt x="1" y="324"/>
                    </a:lnTo>
                    <a:lnTo>
                      <a:pt x="44" y="329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19" name="Freeform 916">
                <a:extLst>
                  <a:ext uri="{FF2B5EF4-FFF2-40B4-BE49-F238E27FC236}">
                    <a16:creationId xmlns:a16="http://schemas.microsoft.com/office/drawing/2014/main" id="{F3BF58C0-1981-40AE-973C-50343396E1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77" y="1722"/>
                <a:ext cx="7" cy="18"/>
              </a:xfrm>
              <a:custGeom>
                <a:avLst/>
                <a:gdLst>
                  <a:gd name="T0" fmla="*/ 0 w 136"/>
                  <a:gd name="T1" fmla="*/ 0 h 329"/>
                  <a:gd name="T2" fmla="*/ 0 w 136"/>
                  <a:gd name="T3" fmla="*/ 0 h 329"/>
                  <a:gd name="T4" fmla="*/ 0 w 136"/>
                  <a:gd name="T5" fmla="*/ 0 h 329"/>
                  <a:gd name="T6" fmla="*/ 0 w 136"/>
                  <a:gd name="T7" fmla="*/ 0 h 329"/>
                  <a:gd name="T8" fmla="*/ 0 w 136"/>
                  <a:gd name="T9" fmla="*/ 0 h 329"/>
                  <a:gd name="T10" fmla="*/ 0 w 136"/>
                  <a:gd name="T11" fmla="*/ 0 h 329"/>
                  <a:gd name="T12" fmla="*/ 0 w 136"/>
                  <a:gd name="T13" fmla="*/ 0 h 329"/>
                  <a:gd name="T14" fmla="*/ 0 w 136"/>
                  <a:gd name="T15" fmla="*/ 0 h 329"/>
                  <a:gd name="T16" fmla="*/ 0 w 136"/>
                  <a:gd name="T17" fmla="*/ 0 h 329"/>
                  <a:gd name="T18" fmla="*/ 0 w 136"/>
                  <a:gd name="T19" fmla="*/ 0 h 329"/>
                  <a:gd name="T20" fmla="*/ 0 w 136"/>
                  <a:gd name="T21" fmla="*/ 0 h 329"/>
                  <a:gd name="T22" fmla="*/ 0 w 136"/>
                  <a:gd name="T23" fmla="*/ 0 h 329"/>
                  <a:gd name="T24" fmla="*/ 0 w 136"/>
                  <a:gd name="T25" fmla="*/ 0 h 329"/>
                  <a:gd name="T26" fmla="*/ 0 w 136"/>
                  <a:gd name="T27" fmla="*/ 1 h 329"/>
                  <a:gd name="T28" fmla="*/ 0 w 136"/>
                  <a:gd name="T29" fmla="*/ 1 h 329"/>
                  <a:gd name="T30" fmla="*/ 0 w 136"/>
                  <a:gd name="T31" fmla="*/ 1 h 329"/>
                  <a:gd name="T32" fmla="*/ 0 w 136"/>
                  <a:gd name="T33" fmla="*/ 1 h 329"/>
                  <a:gd name="T34" fmla="*/ 0 w 136"/>
                  <a:gd name="T35" fmla="*/ 1 h 329"/>
                  <a:gd name="T36" fmla="*/ 0 w 136"/>
                  <a:gd name="T37" fmla="*/ 1 h 329"/>
                  <a:gd name="T38" fmla="*/ 0 w 136"/>
                  <a:gd name="T39" fmla="*/ 1 h 329"/>
                  <a:gd name="T40" fmla="*/ 0 w 136"/>
                  <a:gd name="T41" fmla="*/ 1 h 329"/>
                  <a:gd name="T42" fmla="*/ 0 w 136"/>
                  <a:gd name="T43" fmla="*/ 1 h 329"/>
                  <a:gd name="T44" fmla="*/ 0 w 136"/>
                  <a:gd name="T45" fmla="*/ 1 h 329"/>
                  <a:gd name="T46" fmla="*/ 0 w 136"/>
                  <a:gd name="T47" fmla="*/ 1 h 329"/>
                  <a:gd name="T48" fmla="*/ 0 w 136"/>
                  <a:gd name="T49" fmla="*/ 0 h 329"/>
                  <a:gd name="T50" fmla="*/ 0 w 136"/>
                  <a:gd name="T51" fmla="*/ 0 h 329"/>
                  <a:gd name="T52" fmla="*/ 0 w 136"/>
                  <a:gd name="T53" fmla="*/ 0 h 329"/>
                  <a:gd name="T54" fmla="*/ 0 w 136"/>
                  <a:gd name="T55" fmla="*/ 0 h 329"/>
                  <a:gd name="T56" fmla="*/ 0 w 136"/>
                  <a:gd name="T57" fmla="*/ 0 h 329"/>
                  <a:gd name="T58" fmla="*/ 0 w 136"/>
                  <a:gd name="T59" fmla="*/ 1 h 329"/>
                  <a:gd name="T60" fmla="*/ 0 w 136"/>
                  <a:gd name="T61" fmla="*/ 1 h 329"/>
                  <a:gd name="T62" fmla="*/ 0 w 136"/>
                  <a:gd name="T63" fmla="*/ 1 h 329"/>
                  <a:gd name="T64" fmla="*/ 0 w 136"/>
                  <a:gd name="T65" fmla="*/ 1 h 329"/>
                  <a:gd name="T66" fmla="*/ 0 w 136"/>
                  <a:gd name="T67" fmla="*/ 1 h 329"/>
                  <a:gd name="T68" fmla="*/ 0 w 136"/>
                  <a:gd name="T69" fmla="*/ 1 h 329"/>
                  <a:gd name="T70" fmla="*/ 0 w 136"/>
                  <a:gd name="T71" fmla="*/ 1 h 329"/>
                  <a:gd name="T72" fmla="*/ 0 w 136"/>
                  <a:gd name="T73" fmla="*/ 1 h 329"/>
                  <a:gd name="T74" fmla="*/ 0 w 136"/>
                  <a:gd name="T75" fmla="*/ 1 h 32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36" h="329">
                    <a:moveTo>
                      <a:pt x="95" y="11"/>
                    </a:moveTo>
                    <a:lnTo>
                      <a:pt x="98" y="8"/>
                    </a:lnTo>
                    <a:lnTo>
                      <a:pt x="100" y="4"/>
                    </a:lnTo>
                    <a:lnTo>
                      <a:pt x="103" y="2"/>
                    </a:lnTo>
                    <a:lnTo>
                      <a:pt x="108" y="0"/>
                    </a:lnTo>
                    <a:lnTo>
                      <a:pt x="111" y="0"/>
                    </a:lnTo>
                    <a:lnTo>
                      <a:pt x="115" y="1"/>
                    </a:lnTo>
                    <a:lnTo>
                      <a:pt x="120" y="3"/>
                    </a:lnTo>
                    <a:lnTo>
                      <a:pt x="126" y="8"/>
                    </a:lnTo>
                    <a:lnTo>
                      <a:pt x="131" y="13"/>
                    </a:lnTo>
                    <a:lnTo>
                      <a:pt x="134" y="18"/>
                    </a:lnTo>
                    <a:lnTo>
                      <a:pt x="136" y="22"/>
                    </a:lnTo>
                    <a:lnTo>
                      <a:pt x="136" y="26"/>
                    </a:lnTo>
                    <a:lnTo>
                      <a:pt x="135" y="29"/>
                    </a:lnTo>
                    <a:lnTo>
                      <a:pt x="133" y="32"/>
                    </a:lnTo>
                    <a:lnTo>
                      <a:pt x="131" y="36"/>
                    </a:lnTo>
                    <a:lnTo>
                      <a:pt x="128" y="39"/>
                    </a:lnTo>
                    <a:lnTo>
                      <a:pt x="95" y="11"/>
                    </a:lnTo>
                    <a:close/>
                    <a:moveTo>
                      <a:pt x="128" y="39"/>
                    </a:moveTo>
                    <a:lnTo>
                      <a:pt x="123" y="44"/>
                    </a:lnTo>
                    <a:lnTo>
                      <a:pt x="111" y="62"/>
                    </a:lnTo>
                    <a:lnTo>
                      <a:pt x="102" y="73"/>
                    </a:lnTo>
                    <a:lnTo>
                      <a:pt x="93" y="87"/>
                    </a:lnTo>
                    <a:lnTo>
                      <a:pt x="84" y="104"/>
                    </a:lnTo>
                    <a:lnTo>
                      <a:pt x="75" y="121"/>
                    </a:lnTo>
                    <a:lnTo>
                      <a:pt x="67" y="141"/>
                    </a:lnTo>
                    <a:lnTo>
                      <a:pt x="58" y="161"/>
                    </a:lnTo>
                    <a:lnTo>
                      <a:pt x="52" y="183"/>
                    </a:lnTo>
                    <a:lnTo>
                      <a:pt x="47" y="205"/>
                    </a:lnTo>
                    <a:lnTo>
                      <a:pt x="45" y="216"/>
                    </a:lnTo>
                    <a:lnTo>
                      <a:pt x="44" y="228"/>
                    </a:lnTo>
                    <a:lnTo>
                      <a:pt x="43" y="240"/>
                    </a:lnTo>
                    <a:lnTo>
                      <a:pt x="44" y="251"/>
                    </a:lnTo>
                    <a:lnTo>
                      <a:pt x="44" y="263"/>
                    </a:lnTo>
                    <a:lnTo>
                      <a:pt x="46" y="276"/>
                    </a:lnTo>
                    <a:lnTo>
                      <a:pt x="48" y="288"/>
                    </a:lnTo>
                    <a:lnTo>
                      <a:pt x="51" y="300"/>
                    </a:lnTo>
                    <a:lnTo>
                      <a:pt x="9" y="312"/>
                    </a:lnTo>
                    <a:lnTo>
                      <a:pt x="6" y="298"/>
                    </a:lnTo>
                    <a:lnTo>
                      <a:pt x="3" y="284"/>
                    </a:lnTo>
                    <a:lnTo>
                      <a:pt x="1" y="269"/>
                    </a:lnTo>
                    <a:lnTo>
                      <a:pt x="0" y="256"/>
                    </a:lnTo>
                    <a:lnTo>
                      <a:pt x="0" y="242"/>
                    </a:lnTo>
                    <a:lnTo>
                      <a:pt x="0" y="228"/>
                    </a:lnTo>
                    <a:lnTo>
                      <a:pt x="1" y="214"/>
                    </a:lnTo>
                    <a:lnTo>
                      <a:pt x="3" y="201"/>
                    </a:lnTo>
                    <a:lnTo>
                      <a:pt x="6" y="188"/>
                    </a:lnTo>
                    <a:lnTo>
                      <a:pt x="9" y="175"/>
                    </a:lnTo>
                    <a:lnTo>
                      <a:pt x="12" y="162"/>
                    </a:lnTo>
                    <a:lnTo>
                      <a:pt x="16" y="150"/>
                    </a:lnTo>
                    <a:lnTo>
                      <a:pt x="25" y="126"/>
                    </a:lnTo>
                    <a:lnTo>
                      <a:pt x="35" y="105"/>
                    </a:lnTo>
                    <a:lnTo>
                      <a:pt x="45" y="84"/>
                    </a:lnTo>
                    <a:lnTo>
                      <a:pt x="55" y="66"/>
                    </a:lnTo>
                    <a:lnTo>
                      <a:pt x="66" y="49"/>
                    </a:lnTo>
                    <a:lnTo>
                      <a:pt x="75" y="36"/>
                    </a:lnTo>
                    <a:lnTo>
                      <a:pt x="89" y="18"/>
                    </a:lnTo>
                    <a:lnTo>
                      <a:pt x="95" y="11"/>
                    </a:lnTo>
                    <a:lnTo>
                      <a:pt x="128" y="39"/>
                    </a:lnTo>
                    <a:close/>
                    <a:moveTo>
                      <a:pt x="51" y="300"/>
                    </a:moveTo>
                    <a:lnTo>
                      <a:pt x="52" y="303"/>
                    </a:lnTo>
                    <a:lnTo>
                      <a:pt x="53" y="307"/>
                    </a:lnTo>
                    <a:lnTo>
                      <a:pt x="54" y="311"/>
                    </a:lnTo>
                    <a:lnTo>
                      <a:pt x="53" y="315"/>
                    </a:lnTo>
                    <a:lnTo>
                      <a:pt x="51" y="319"/>
                    </a:lnTo>
                    <a:lnTo>
                      <a:pt x="48" y="322"/>
                    </a:lnTo>
                    <a:lnTo>
                      <a:pt x="44" y="325"/>
                    </a:lnTo>
                    <a:lnTo>
                      <a:pt x="37" y="327"/>
                    </a:lnTo>
                    <a:lnTo>
                      <a:pt x="30" y="329"/>
                    </a:lnTo>
                    <a:lnTo>
                      <a:pt x="25" y="329"/>
                    </a:lnTo>
                    <a:lnTo>
                      <a:pt x="19" y="328"/>
                    </a:lnTo>
                    <a:lnTo>
                      <a:pt x="16" y="326"/>
                    </a:lnTo>
                    <a:lnTo>
                      <a:pt x="14" y="324"/>
                    </a:lnTo>
                    <a:lnTo>
                      <a:pt x="12" y="320"/>
                    </a:lnTo>
                    <a:lnTo>
                      <a:pt x="11" y="317"/>
                    </a:lnTo>
                    <a:lnTo>
                      <a:pt x="9" y="312"/>
                    </a:lnTo>
                    <a:lnTo>
                      <a:pt x="51" y="300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20" name="Freeform 917">
                <a:extLst>
                  <a:ext uri="{FF2B5EF4-FFF2-40B4-BE49-F238E27FC236}">
                    <a16:creationId xmlns:a16="http://schemas.microsoft.com/office/drawing/2014/main" id="{A5402073-BCEC-4D43-8D40-D932E7AFFA6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77" y="1737"/>
                <a:ext cx="4" cy="18"/>
              </a:xfrm>
              <a:custGeom>
                <a:avLst/>
                <a:gdLst>
                  <a:gd name="T0" fmla="*/ 0 w 68"/>
                  <a:gd name="T1" fmla="*/ 0 h 326"/>
                  <a:gd name="T2" fmla="*/ 0 w 68"/>
                  <a:gd name="T3" fmla="*/ 0 h 326"/>
                  <a:gd name="T4" fmla="*/ 0 w 68"/>
                  <a:gd name="T5" fmla="*/ 0 h 326"/>
                  <a:gd name="T6" fmla="*/ 0 w 68"/>
                  <a:gd name="T7" fmla="*/ 0 h 326"/>
                  <a:gd name="T8" fmla="*/ 0 w 68"/>
                  <a:gd name="T9" fmla="*/ 0 h 326"/>
                  <a:gd name="T10" fmla="*/ 0 w 68"/>
                  <a:gd name="T11" fmla="*/ 0 h 326"/>
                  <a:gd name="T12" fmla="*/ 0 w 68"/>
                  <a:gd name="T13" fmla="*/ 0 h 326"/>
                  <a:gd name="T14" fmla="*/ 0 w 68"/>
                  <a:gd name="T15" fmla="*/ 0 h 326"/>
                  <a:gd name="T16" fmla="*/ 0 w 68"/>
                  <a:gd name="T17" fmla="*/ 0 h 326"/>
                  <a:gd name="T18" fmla="*/ 0 w 68"/>
                  <a:gd name="T19" fmla="*/ 0 h 326"/>
                  <a:gd name="T20" fmla="*/ 0 w 68"/>
                  <a:gd name="T21" fmla="*/ 0 h 326"/>
                  <a:gd name="T22" fmla="*/ 0 w 68"/>
                  <a:gd name="T23" fmla="*/ 0 h 326"/>
                  <a:gd name="T24" fmla="*/ 0 w 68"/>
                  <a:gd name="T25" fmla="*/ 0 h 326"/>
                  <a:gd name="T26" fmla="*/ 0 w 68"/>
                  <a:gd name="T27" fmla="*/ 0 h 326"/>
                  <a:gd name="T28" fmla="*/ 0 w 68"/>
                  <a:gd name="T29" fmla="*/ 0 h 326"/>
                  <a:gd name="T30" fmla="*/ 0 w 68"/>
                  <a:gd name="T31" fmla="*/ 0 h 326"/>
                  <a:gd name="T32" fmla="*/ 0 w 68"/>
                  <a:gd name="T33" fmla="*/ 0 h 326"/>
                  <a:gd name="T34" fmla="*/ 0 w 68"/>
                  <a:gd name="T35" fmla="*/ 0 h 326"/>
                  <a:gd name="T36" fmla="*/ 0 w 68"/>
                  <a:gd name="T37" fmla="*/ 0 h 326"/>
                  <a:gd name="T38" fmla="*/ 0 w 68"/>
                  <a:gd name="T39" fmla="*/ 0 h 326"/>
                  <a:gd name="T40" fmla="*/ 0 w 68"/>
                  <a:gd name="T41" fmla="*/ 0 h 326"/>
                  <a:gd name="T42" fmla="*/ 0 w 68"/>
                  <a:gd name="T43" fmla="*/ 0 h 326"/>
                  <a:gd name="T44" fmla="*/ 0 w 68"/>
                  <a:gd name="T45" fmla="*/ 0 h 326"/>
                  <a:gd name="T46" fmla="*/ 0 w 68"/>
                  <a:gd name="T47" fmla="*/ 0 h 326"/>
                  <a:gd name="T48" fmla="*/ 0 w 68"/>
                  <a:gd name="T49" fmla="*/ 0 h 326"/>
                  <a:gd name="T50" fmla="*/ 0 w 68"/>
                  <a:gd name="T51" fmla="*/ 1 h 326"/>
                  <a:gd name="T52" fmla="*/ 0 w 68"/>
                  <a:gd name="T53" fmla="*/ 1 h 326"/>
                  <a:gd name="T54" fmla="*/ 0 w 68"/>
                  <a:gd name="T55" fmla="*/ 1 h 326"/>
                  <a:gd name="T56" fmla="*/ 0 w 68"/>
                  <a:gd name="T57" fmla="*/ 1 h 326"/>
                  <a:gd name="T58" fmla="*/ 0 w 68"/>
                  <a:gd name="T59" fmla="*/ 1 h 326"/>
                  <a:gd name="T60" fmla="*/ 0 w 68"/>
                  <a:gd name="T61" fmla="*/ 1 h 326"/>
                  <a:gd name="T62" fmla="*/ 0 w 68"/>
                  <a:gd name="T63" fmla="*/ 1 h 326"/>
                  <a:gd name="T64" fmla="*/ 0 w 68"/>
                  <a:gd name="T65" fmla="*/ 1 h 326"/>
                  <a:gd name="T66" fmla="*/ 0 w 68"/>
                  <a:gd name="T67" fmla="*/ 1 h 326"/>
                  <a:gd name="T68" fmla="*/ 0 w 68"/>
                  <a:gd name="T69" fmla="*/ 1 h 326"/>
                  <a:gd name="T70" fmla="*/ 0 w 68"/>
                  <a:gd name="T71" fmla="*/ 1 h 326"/>
                  <a:gd name="T72" fmla="*/ 0 w 68"/>
                  <a:gd name="T73" fmla="*/ 1 h 326"/>
                  <a:gd name="T74" fmla="*/ 0 w 68"/>
                  <a:gd name="T75" fmla="*/ 1 h 326"/>
                  <a:gd name="T76" fmla="*/ 0 w 68"/>
                  <a:gd name="T77" fmla="*/ 0 h 326"/>
                  <a:gd name="T78" fmla="*/ 0 w 68"/>
                  <a:gd name="T79" fmla="*/ 0 h 326"/>
                  <a:gd name="T80" fmla="*/ 0 w 68"/>
                  <a:gd name="T81" fmla="*/ 0 h 326"/>
                  <a:gd name="T82" fmla="*/ 0 w 68"/>
                  <a:gd name="T83" fmla="*/ 0 h 326"/>
                  <a:gd name="T84" fmla="*/ 0 w 68"/>
                  <a:gd name="T85" fmla="*/ 0 h 326"/>
                  <a:gd name="T86" fmla="*/ 0 w 68"/>
                  <a:gd name="T87" fmla="*/ 0 h 326"/>
                  <a:gd name="T88" fmla="*/ 0 w 68"/>
                  <a:gd name="T89" fmla="*/ 0 h 326"/>
                  <a:gd name="T90" fmla="*/ 0 w 68"/>
                  <a:gd name="T91" fmla="*/ 1 h 326"/>
                  <a:gd name="T92" fmla="*/ 0 w 68"/>
                  <a:gd name="T93" fmla="*/ 1 h 326"/>
                  <a:gd name="T94" fmla="*/ 0 w 68"/>
                  <a:gd name="T95" fmla="*/ 1 h 326"/>
                  <a:gd name="T96" fmla="*/ 0 w 68"/>
                  <a:gd name="T97" fmla="*/ 1 h 326"/>
                  <a:gd name="T98" fmla="*/ 0 w 68"/>
                  <a:gd name="T99" fmla="*/ 1 h 326"/>
                  <a:gd name="T100" fmla="*/ 0 w 68"/>
                  <a:gd name="T101" fmla="*/ 1 h 326"/>
                  <a:gd name="T102" fmla="*/ 0 w 68"/>
                  <a:gd name="T103" fmla="*/ 1 h 326"/>
                  <a:gd name="T104" fmla="*/ 0 w 68"/>
                  <a:gd name="T105" fmla="*/ 1 h 326"/>
                  <a:gd name="T106" fmla="*/ 0 w 68"/>
                  <a:gd name="T107" fmla="*/ 1 h 326"/>
                  <a:gd name="T108" fmla="*/ 0 w 68"/>
                  <a:gd name="T109" fmla="*/ 1 h 326"/>
                  <a:gd name="T110" fmla="*/ 0 w 68"/>
                  <a:gd name="T111" fmla="*/ 1 h 326"/>
                  <a:gd name="T112" fmla="*/ 0 w 68"/>
                  <a:gd name="T113" fmla="*/ 1 h 326"/>
                  <a:gd name="T114" fmla="*/ 0 w 68"/>
                  <a:gd name="T115" fmla="*/ 1 h 326"/>
                  <a:gd name="T116" fmla="*/ 0 w 68"/>
                  <a:gd name="T117" fmla="*/ 1 h 326"/>
                  <a:gd name="T118" fmla="*/ 0 w 68"/>
                  <a:gd name="T119" fmla="*/ 1 h 326"/>
                  <a:gd name="T120" fmla="*/ 0 w 68"/>
                  <a:gd name="T121" fmla="*/ 1 h 326"/>
                  <a:gd name="T122" fmla="*/ 0 w 68"/>
                  <a:gd name="T123" fmla="*/ 1 h 326"/>
                  <a:gd name="T124" fmla="*/ 0 w 68"/>
                  <a:gd name="T125" fmla="*/ 1 h 32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68" h="326">
                    <a:moveTo>
                      <a:pt x="2" y="28"/>
                    </a:moveTo>
                    <a:lnTo>
                      <a:pt x="1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2" y="9"/>
                    </a:lnTo>
                    <a:lnTo>
                      <a:pt x="5" y="6"/>
                    </a:lnTo>
                    <a:lnTo>
                      <a:pt x="10" y="4"/>
                    </a:lnTo>
                    <a:lnTo>
                      <a:pt x="18" y="1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4" y="1"/>
                    </a:lnTo>
                    <a:lnTo>
                      <a:pt x="37" y="2"/>
                    </a:lnTo>
                    <a:lnTo>
                      <a:pt x="40" y="5"/>
                    </a:lnTo>
                    <a:lnTo>
                      <a:pt x="42" y="8"/>
                    </a:lnTo>
                    <a:lnTo>
                      <a:pt x="43" y="12"/>
                    </a:lnTo>
                    <a:lnTo>
                      <a:pt x="44" y="16"/>
                    </a:lnTo>
                    <a:lnTo>
                      <a:pt x="2" y="28"/>
                    </a:lnTo>
                    <a:close/>
                    <a:moveTo>
                      <a:pt x="44" y="16"/>
                    </a:moveTo>
                    <a:lnTo>
                      <a:pt x="51" y="44"/>
                    </a:lnTo>
                    <a:lnTo>
                      <a:pt x="57" y="70"/>
                    </a:lnTo>
                    <a:lnTo>
                      <a:pt x="62" y="97"/>
                    </a:lnTo>
                    <a:lnTo>
                      <a:pt x="65" y="123"/>
                    </a:lnTo>
                    <a:lnTo>
                      <a:pt x="67" y="148"/>
                    </a:lnTo>
                    <a:lnTo>
                      <a:pt x="68" y="172"/>
                    </a:lnTo>
                    <a:lnTo>
                      <a:pt x="68" y="195"/>
                    </a:lnTo>
                    <a:lnTo>
                      <a:pt x="68" y="216"/>
                    </a:lnTo>
                    <a:lnTo>
                      <a:pt x="66" y="254"/>
                    </a:lnTo>
                    <a:lnTo>
                      <a:pt x="63" y="282"/>
                    </a:lnTo>
                    <a:lnTo>
                      <a:pt x="61" y="301"/>
                    </a:lnTo>
                    <a:lnTo>
                      <a:pt x="60" y="308"/>
                    </a:lnTo>
                    <a:lnTo>
                      <a:pt x="17" y="300"/>
                    </a:lnTo>
                    <a:lnTo>
                      <a:pt x="18" y="294"/>
                    </a:lnTo>
                    <a:lnTo>
                      <a:pt x="20" y="276"/>
                    </a:lnTo>
                    <a:lnTo>
                      <a:pt x="22" y="250"/>
                    </a:lnTo>
                    <a:lnTo>
                      <a:pt x="24" y="215"/>
                    </a:lnTo>
                    <a:lnTo>
                      <a:pt x="24" y="195"/>
                    </a:lnTo>
                    <a:lnTo>
                      <a:pt x="24" y="174"/>
                    </a:lnTo>
                    <a:lnTo>
                      <a:pt x="23" y="151"/>
                    </a:lnTo>
                    <a:lnTo>
                      <a:pt x="21" y="128"/>
                    </a:lnTo>
                    <a:lnTo>
                      <a:pt x="18" y="103"/>
                    </a:lnTo>
                    <a:lnTo>
                      <a:pt x="14" y="79"/>
                    </a:lnTo>
                    <a:lnTo>
                      <a:pt x="8" y="53"/>
                    </a:lnTo>
                    <a:lnTo>
                      <a:pt x="2" y="28"/>
                    </a:lnTo>
                    <a:lnTo>
                      <a:pt x="44" y="16"/>
                    </a:lnTo>
                    <a:close/>
                    <a:moveTo>
                      <a:pt x="60" y="308"/>
                    </a:moveTo>
                    <a:lnTo>
                      <a:pt x="59" y="312"/>
                    </a:lnTo>
                    <a:lnTo>
                      <a:pt x="57" y="315"/>
                    </a:lnTo>
                    <a:lnTo>
                      <a:pt x="55" y="319"/>
                    </a:lnTo>
                    <a:lnTo>
                      <a:pt x="53" y="322"/>
                    </a:lnTo>
                    <a:lnTo>
                      <a:pt x="50" y="324"/>
                    </a:lnTo>
                    <a:lnTo>
                      <a:pt x="46" y="325"/>
                    </a:lnTo>
                    <a:lnTo>
                      <a:pt x="41" y="326"/>
                    </a:lnTo>
                    <a:lnTo>
                      <a:pt x="34" y="325"/>
                    </a:lnTo>
                    <a:lnTo>
                      <a:pt x="27" y="323"/>
                    </a:lnTo>
                    <a:lnTo>
                      <a:pt x="22" y="321"/>
                    </a:lnTo>
                    <a:lnTo>
                      <a:pt x="18" y="318"/>
                    </a:lnTo>
                    <a:lnTo>
                      <a:pt x="16" y="315"/>
                    </a:lnTo>
                    <a:lnTo>
                      <a:pt x="16" y="311"/>
                    </a:lnTo>
                    <a:lnTo>
                      <a:pt x="14" y="308"/>
                    </a:lnTo>
                    <a:lnTo>
                      <a:pt x="16" y="304"/>
                    </a:lnTo>
                    <a:lnTo>
                      <a:pt x="17" y="300"/>
                    </a:lnTo>
                    <a:lnTo>
                      <a:pt x="60" y="308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21" name="Freeform 918">
                <a:extLst>
                  <a:ext uri="{FF2B5EF4-FFF2-40B4-BE49-F238E27FC236}">
                    <a16:creationId xmlns:a16="http://schemas.microsoft.com/office/drawing/2014/main" id="{512F6985-B846-4BC4-BBD1-E66DCDB658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42" y="1732"/>
                <a:ext cx="5" cy="20"/>
              </a:xfrm>
              <a:custGeom>
                <a:avLst/>
                <a:gdLst>
                  <a:gd name="T0" fmla="*/ 0 w 90"/>
                  <a:gd name="T1" fmla="*/ 0 h 384"/>
                  <a:gd name="T2" fmla="*/ 0 w 90"/>
                  <a:gd name="T3" fmla="*/ 0 h 384"/>
                  <a:gd name="T4" fmla="*/ 0 w 90"/>
                  <a:gd name="T5" fmla="*/ 0 h 384"/>
                  <a:gd name="T6" fmla="*/ 0 w 90"/>
                  <a:gd name="T7" fmla="*/ 0 h 384"/>
                  <a:gd name="T8" fmla="*/ 0 w 90"/>
                  <a:gd name="T9" fmla="*/ 0 h 384"/>
                  <a:gd name="T10" fmla="*/ 0 w 90"/>
                  <a:gd name="T11" fmla="*/ 0 h 384"/>
                  <a:gd name="T12" fmla="*/ 0 w 90"/>
                  <a:gd name="T13" fmla="*/ 0 h 384"/>
                  <a:gd name="T14" fmla="*/ 0 w 90"/>
                  <a:gd name="T15" fmla="*/ 0 h 384"/>
                  <a:gd name="T16" fmla="*/ 0 w 90"/>
                  <a:gd name="T17" fmla="*/ 0 h 384"/>
                  <a:gd name="T18" fmla="*/ 0 w 90"/>
                  <a:gd name="T19" fmla="*/ 0 h 384"/>
                  <a:gd name="T20" fmla="*/ 0 w 90"/>
                  <a:gd name="T21" fmla="*/ 0 h 384"/>
                  <a:gd name="T22" fmla="*/ 0 w 90"/>
                  <a:gd name="T23" fmla="*/ 0 h 384"/>
                  <a:gd name="T24" fmla="*/ 0 w 90"/>
                  <a:gd name="T25" fmla="*/ 0 h 384"/>
                  <a:gd name="T26" fmla="*/ 0 w 90"/>
                  <a:gd name="T27" fmla="*/ 1 h 384"/>
                  <a:gd name="T28" fmla="*/ 0 w 90"/>
                  <a:gd name="T29" fmla="*/ 1 h 384"/>
                  <a:gd name="T30" fmla="*/ 0 w 90"/>
                  <a:gd name="T31" fmla="*/ 1 h 384"/>
                  <a:gd name="T32" fmla="*/ 0 w 90"/>
                  <a:gd name="T33" fmla="*/ 1 h 384"/>
                  <a:gd name="T34" fmla="*/ 0 w 90"/>
                  <a:gd name="T35" fmla="*/ 1 h 384"/>
                  <a:gd name="T36" fmla="*/ 0 w 90"/>
                  <a:gd name="T37" fmla="*/ 1 h 384"/>
                  <a:gd name="T38" fmla="*/ 0 w 90"/>
                  <a:gd name="T39" fmla="*/ 1 h 384"/>
                  <a:gd name="T40" fmla="*/ 0 w 90"/>
                  <a:gd name="T41" fmla="*/ 1 h 384"/>
                  <a:gd name="T42" fmla="*/ 0 w 90"/>
                  <a:gd name="T43" fmla="*/ 1 h 384"/>
                  <a:gd name="T44" fmla="*/ 0 w 90"/>
                  <a:gd name="T45" fmla="*/ 1 h 384"/>
                  <a:gd name="T46" fmla="*/ 0 w 90"/>
                  <a:gd name="T47" fmla="*/ 0 h 384"/>
                  <a:gd name="T48" fmla="*/ 0 w 90"/>
                  <a:gd name="T49" fmla="*/ 0 h 384"/>
                  <a:gd name="T50" fmla="*/ 0 w 90"/>
                  <a:gd name="T51" fmla="*/ 0 h 384"/>
                  <a:gd name="T52" fmla="*/ 0 w 90"/>
                  <a:gd name="T53" fmla="*/ 0 h 384"/>
                  <a:gd name="T54" fmla="*/ 0 w 90"/>
                  <a:gd name="T55" fmla="*/ 0 h 384"/>
                  <a:gd name="T56" fmla="*/ 0 w 90"/>
                  <a:gd name="T57" fmla="*/ 1 h 384"/>
                  <a:gd name="T58" fmla="*/ 0 w 90"/>
                  <a:gd name="T59" fmla="*/ 1 h 384"/>
                  <a:gd name="T60" fmla="*/ 0 w 90"/>
                  <a:gd name="T61" fmla="*/ 1 h 384"/>
                  <a:gd name="T62" fmla="*/ 0 w 90"/>
                  <a:gd name="T63" fmla="*/ 1 h 384"/>
                  <a:gd name="T64" fmla="*/ 0 w 90"/>
                  <a:gd name="T65" fmla="*/ 1 h 384"/>
                  <a:gd name="T66" fmla="*/ 0 w 90"/>
                  <a:gd name="T67" fmla="*/ 1 h 384"/>
                  <a:gd name="T68" fmla="*/ 0 w 90"/>
                  <a:gd name="T69" fmla="*/ 1 h 384"/>
                  <a:gd name="T70" fmla="*/ 0 w 90"/>
                  <a:gd name="T71" fmla="*/ 1 h 384"/>
                  <a:gd name="T72" fmla="*/ 0 w 90"/>
                  <a:gd name="T73" fmla="*/ 1 h 384"/>
                  <a:gd name="T74" fmla="*/ 0 w 90"/>
                  <a:gd name="T75" fmla="*/ 1 h 384"/>
                  <a:gd name="T76" fmla="*/ 0 w 90"/>
                  <a:gd name="T77" fmla="*/ 1 h 384"/>
                  <a:gd name="T78" fmla="*/ 0 w 90"/>
                  <a:gd name="T79" fmla="*/ 1 h 384"/>
                  <a:gd name="T80" fmla="*/ 0 w 90"/>
                  <a:gd name="T81" fmla="*/ 1 h 384"/>
                  <a:gd name="T82" fmla="*/ 0 w 90"/>
                  <a:gd name="T83" fmla="*/ 1 h 384"/>
                  <a:gd name="T84" fmla="*/ 0 w 90"/>
                  <a:gd name="T85" fmla="*/ 1 h 384"/>
                  <a:gd name="T86" fmla="*/ 0 w 90"/>
                  <a:gd name="T87" fmla="*/ 1 h 384"/>
                  <a:gd name="T88" fmla="*/ 0 w 90"/>
                  <a:gd name="T89" fmla="*/ 1 h 384"/>
                  <a:gd name="T90" fmla="*/ 0 w 90"/>
                  <a:gd name="T91" fmla="*/ 1 h 384"/>
                  <a:gd name="T92" fmla="*/ 0 w 90"/>
                  <a:gd name="T93" fmla="*/ 1 h 38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90" h="384">
                    <a:moveTo>
                      <a:pt x="47" y="14"/>
                    </a:moveTo>
                    <a:lnTo>
                      <a:pt x="49" y="10"/>
                    </a:lnTo>
                    <a:lnTo>
                      <a:pt x="51" y="6"/>
                    </a:lnTo>
                    <a:lnTo>
                      <a:pt x="53" y="3"/>
                    </a:lnTo>
                    <a:lnTo>
                      <a:pt x="56" y="1"/>
                    </a:lnTo>
                    <a:lnTo>
                      <a:pt x="60" y="0"/>
                    </a:lnTo>
                    <a:lnTo>
                      <a:pt x="64" y="0"/>
                    </a:lnTo>
                    <a:lnTo>
                      <a:pt x="70" y="1"/>
                    </a:lnTo>
                    <a:lnTo>
                      <a:pt x="77" y="4"/>
                    </a:lnTo>
                    <a:lnTo>
                      <a:pt x="83" y="9"/>
                    </a:lnTo>
                    <a:lnTo>
                      <a:pt x="87" y="12"/>
                    </a:lnTo>
                    <a:lnTo>
                      <a:pt x="89" y="16"/>
                    </a:lnTo>
                    <a:lnTo>
                      <a:pt x="90" y="20"/>
                    </a:lnTo>
                    <a:lnTo>
                      <a:pt x="90" y="23"/>
                    </a:lnTo>
                    <a:lnTo>
                      <a:pt x="89" y="27"/>
                    </a:lnTo>
                    <a:lnTo>
                      <a:pt x="87" y="30"/>
                    </a:lnTo>
                    <a:lnTo>
                      <a:pt x="85" y="34"/>
                    </a:lnTo>
                    <a:lnTo>
                      <a:pt x="47" y="14"/>
                    </a:lnTo>
                    <a:close/>
                    <a:moveTo>
                      <a:pt x="85" y="34"/>
                    </a:moveTo>
                    <a:lnTo>
                      <a:pt x="82" y="40"/>
                    </a:lnTo>
                    <a:lnTo>
                      <a:pt x="74" y="59"/>
                    </a:lnTo>
                    <a:lnTo>
                      <a:pt x="70" y="71"/>
                    </a:lnTo>
                    <a:lnTo>
                      <a:pt x="63" y="85"/>
                    </a:lnTo>
                    <a:lnTo>
                      <a:pt x="58" y="103"/>
                    </a:lnTo>
                    <a:lnTo>
                      <a:pt x="53" y="121"/>
                    </a:lnTo>
                    <a:lnTo>
                      <a:pt x="49" y="142"/>
                    </a:lnTo>
                    <a:lnTo>
                      <a:pt x="46" y="164"/>
                    </a:lnTo>
                    <a:lnTo>
                      <a:pt x="44" y="187"/>
                    </a:lnTo>
                    <a:lnTo>
                      <a:pt x="43" y="211"/>
                    </a:lnTo>
                    <a:lnTo>
                      <a:pt x="44" y="223"/>
                    </a:lnTo>
                    <a:lnTo>
                      <a:pt x="45" y="236"/>
                    </a:lnTo>
                    <a:lnTo>
                      <a:pt x="46" y="249"/>
                    </a:lnTo>
                    <a:lnTo>
                      <a:pt x="48" y="261"/>
                    </a:lnTo>
                    <a:lnTo>
                      <a:pt x="51" y="275"/>
                    </a:lnTo>
                    <a:lnTo>
                      <a:pt x="54" y="288"/>
                    </a:lnTo>
                    <a:lnTo>
                      <a:pt x="58" y="301"/>
                    </a:lnTo>
                    <a:lnTo>
                      <a:pt x="62" y="315"/>
                    </a:lnTo>
                    <a:lnTo>
                      <a:pt x="22" y="330"/>
                    </a:lnTo>
                    <a:lnTo>
                      <a:pt x="16" y="315"/>
                    </a:lnTo>
                    <a:lnTo>
                      <a:pt x="12" y="300"/>
                    </a:lnTo>
                    <a:lnTo>
                      <a:pt x="8" y="285"/>
                    </a:lnTo>
                    <a:lnTo>
                      <a:pt x="5" y="271"/>
                    </a:lnTo>
                    <a:lnTo>
                      <a:pt x="3" y="255"/>
                    </a:lnTo>
                    <a:lnTo>
                      <a:pt x="1" y="241"/>
                    </a:lnTo>
                    <a:lnTo>
                      <a:pt x="0" y="227"/>
                    </a:lnTo>
                    <a:lnTo>
                      <a:pt x="0" y="213"/>
                    </a:lnTo>
                    <a:lnTo>
                      <a:pt x="0" y="186"/>
                    </a:lnTo>
                    <a:lnTo>
                      <a:pt x="3" y="160"/>
                    </a:lnTo>
                    <a:lnTo>
                      <a:pt x="6" y="134"/>
                    </a:lnTo>
                    <a:lnTo>
                      <a:pt x="11" y="112"/>
                    </a:lnTo>
                    <a:lnTo>
                      <a:pt x="16" y="90"/>
                    </a:lnTo>
                    <a:lnTo>
                      <a:pt x="23" y="72"/>
                    </a:lnTo>
                    <a:lnTo>
                      <a:pt x="29" y="55"/>
                    </a:lnTo>
                    <a:lnTo>
                      <a:pt x="34" y="40"/>
                    </a:lnTo>
                    <a:lnTo>
                      <a:pt x="43" y="21"/>
                    </a:lnTo>
                    <a:lnTo>
                      <a:pt x="47" y="14"/>
                    </a:lnTo>
                    <a:lnTo>
                      <a:pt x="85" y="34"/>
                    </a:lnTo>
                    <a:close/>
                    <a:moveTo>
                      <a:pt x="22" y="330"/>
                    </a:moveTo>
                    <a:lnTo>
                      <a:pt x="22" y="328"/>
                    </a:lnTo>
                    <a:lnTo>
                      <a:pt x="22" y="330"/>
                    </a:lnTo>
                    <a:lnTo>
                      <a:pt x="42" y="322"/>
                    </a:lnTo>
                    <a:lnTo>
                      <a:pt x="22" y="330"/>
                    </a:lnTo>
                    <a:close/>
                    <a:moveTo>
                      <a:pt x="62" y="313"/>
                    </a:moveTo>
                    <a:lnTo>
                      <a:pt x="67" y="324"/>
                    </a:lnTo>
                    <a:lnTo>
                      <a:pt x="70" y="336"/>
                    </a:lnTo>
                    <a:lnTo>
                      <a:pt x="28" y="346"/>
                    </a:lnTo>
                    <a:lnTo>
                      <a:pt x="25" y="338"/>
                    </a:lnTo>
                    <a:lnTo>
                      <a:pt x="22" y="330"/>
                    </a:lnTo>
                    <a:lnTo>
                      <a:pt x="62" y="313"/>
                    </a:lnTo>
                    <a:close/>
                    <a:moveTo>
                      <a:pt x="70" y="336"/>
                    </a:moveTo>
                    <a:lnTo>
                      <a:pt x="73" y="349"/>
                    </a:lnTo>
                    <a:lnTo>
                      <a:pt x="74" y="363"/>
                    </a:lnTo>
                    <a:lnTo>
                      <a:pt x="30" y="363"/>
                    </a:lnTo>
                    <a:lnTo>
                      <a:pt x="29" y="354"/>
                    </a:lnTo>
                    <a:lnTo>
                      <a:pt x="28" y="346"/>
                    </a:lnTo>
                    <a:lnTo>
                      <a:pt x="70" y="336"/>
                    </a:lnTo>
                    <a:close/>
                    <a:moveTo>
                      <a:pt x="74" y="363"/>
                    </a:moveTo>
                    <a:lnTo>
                      <a:pt x="74" y="367"/>
                    </a:lnTo>
                    <a:lnTo>
                      <a:pt x="74" y="371"/>
                    </a:lnTo>
                    <a:lnTo>
                      <a:pt x="73" y="374"/>
                    </a:lnTo>
                    <a:lnTo>
                      <a:pt x="71" y="378"/>
                    </a:lnTo>
                    <a:lnTo>
                      <a:pt x="69" y="380"/>
                    </a:lnTo>
                    <a:lnTo>
                      <a:pt x="64" y="382"/>
                    </a:lnTo>
                    <a:lnTo>
                      <a:pt x="59" y="384"/>
                    </a:lnTo>
                    <a:lnTo>
                      <a:pt x="52" y="384"/>
                    </a:lnTo>
                    <a:lnTo>
                      <a:pt x="44" y="384"/>
                    </a:lnTo>
                    <a:lnTo>
                      <a:pt x="39" y="382"/>
                    </a:lnTo>
                    <a:lnTo>
                      <a:pt x="35" y="380"/>
                    </a:lnTo>
                    <a:lnTo>
                      <a:pt x="33" y="378"/>
                    </a:lnTo>
                    <a:lnTo>
                      <a:pt x="31" y="374"/>
                    </a:lnTo>
                    <a:lnTo>
                      <a:pt x="30" y="371"/>
                    </a:lnTo>
                    <a:lnTo>
                      <a:pt x="30" y="367"/>
                    </a:lnTo>
                    <a:lnTo>
                      <a:pt x="30" y="363"/>
                    </a:lnTo>
                    <a:lnTo>
                      <a:pt x="74" y="363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22" name="Freeform 919">
                <a:extLst>
                  <a:ext uri="{FF2B5EF4-FFF2-40B4-BE49-F238E27FC236}">
                    <a16:creationId xmlns:a16="http://schemas.microsoft.com/office/drawing/2014/main" id="{83E33B7D-ABAE-40C4-8B8E-87565C1A07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37" y="1750"/>
                <a:ext cx="9" cy="24"/>
              </a:xfrm>
              <a:custGeom>
                <a:avLst/>
                <a:gdLst>
                  <a:gd name="T0" fmla="*/ 0 w 171"/>
                  <a:gd name="T1" fmla="*/ 0 h 459"/>
                  <a:gd name="T2" fmla="*/ 0 w 171"/>
                  <a:gd name="T3" fmla="*/ 0 h 459"/>
                  <a:gd name="T4" fmla="*/ 0 w 171"/>
                  <a:gd name="T5" fmla="*/ 0 h 459"/>
                  <a:gd name="T6" fmla="*/ 0 w 171"/>
                  <a:gd name="T7" fmla="*/ 0 h 459"/>
                  <a:gd name="T8" fmla="*/ 0 w 171"/>
                  <a:gd name="T9" fmla="*/ 0 h 459"/>
                  <a:gd name="T10" fmla="*/ 0 w 171"/>
                  <a:gd name="T11" fmla="*/ 0 h 459"/>
                  <a:gd name="T12" fmla="*/ 0 w 171"/>
                  <a:gd name="T13" fmla="*/ 0 h 459"/>
                  <a:gd name="T14" fmla="*/ 0 w 171"/>
                  <a:gd name="T15" fmla="*/ 0 h 459"/>
                  <a:gd name="T16" fmla="*/ 0 w 171"/>
                  <a:gd name="T17" fmla="*/ 0 h 459"/>
                  <a:gd name="T18" fmla="*/ 0 w 171"/>
                  <a:gd name="T19" fmla="*/ 0 h 459"/>
                  <a:gd name="T20" fmla="*/ 0 w 171"/>
                  <a:gd name="T21" fmla="*/ 0 h 459"/>
                  <a:gd name="T22" fmla="*/ 0 w 171"/>
                  <a:gd name="T23" fmla="*/ 0 h 459"/>
                  <a:gd name="T24" fmla="*/ 0 w 171"/>
                  <a:gd name="T25" fmla="*/ 0 h 459"/>
                  <a:gd name="T26" fmla="*/ 0 w 171"/>
                  <a:gd name="T27" fmla="*/ 1 h 459"/>
                  <a:gd name="T28" fmla="*/ 0 w 171"/>
                  <a:gd name="T29" fmla="*/ 1 h 459"/>
                  <a:gd name="T30" fmla="*/ 0 w 171"/>
                  <a:gd name="T31" fmla="*/ 1 h 459"/>
                  <a:gd name="T32" fmla="*/ 0 w 171"/>
                  <a:gd name="T33" fmla="*/ 1 h 459"/>
                  <a:gd name="T34" fmla="*/ 0 w 171"/>
                  <a:gd name="T35" fmla="*/ 1 h 459"/>
                  <a:gd name="T36" fmla="*/ 0 w 171"/>
                  <a:gd name="T37" fmla="*/ 1 h 459"/>
                  <a:gd name="T38" fmla="*/ 0 w 171"/>
                  <a:gd name="T39" fmla="*/ 1 h 459"/>
                  <a:gd name="T40" fmla="*/ 0 w 171"/>
                  <a:gd name="T41" fmla="*/ 1 h 459"/>
                  <a:gd name="T42" fmla="*/ 0 w 171"/>
                  <a:gd name="T43" fmla="*/ 1 h 459"/>
                  <a:gd name="T44" fmla="*/ 0 w 171"/>
                  <a:gd name="T45" fmla="*/ 1 h 459"/>
                  <a:gd name="T46" fmla="*/ 0 w 171"/>
                  <a:gd name="T47" fmla="*/ 0 h 459"/>
                  <a:gd name="T48" fmla="*/ 0 w 171"/>
                  <a:gd name="T49" fmla="*/ 0 h 459"/>
                  <a:gd name="T50" fmla="*/ 0 w 171"/>
                  <a:gd name="T51" fmla="*/ 0 h 459"/>
                  <a:gd name="T52" fmla="*/ 0 w 171"/>
                  <a:gd name="T53" fmla="*/ 0 h 459"/>
                  <a:gd name="T54" fmla="*/ 0 w 171"/>
                  <a:gd name="T55" fmla="*/ 0 h 459"/>
                  <a:gd name="T56" fmla="*/ 0 w 171"/>
                  <a:gd name="T57" fmla="*/ 1 h 459"/>
                  <a:gd name="T58" fmla="*/ 0 w 171"/>
                  <a:gd name="T59" fmla="*/ 1 h 459"/>
                  <a:gd name="T60" fmla="*/ 0 w 171"/>
                  <a:gd name="T61" fmla="*/ 1 h 459"/>
                  <a:gd name="T62" fmla="*/ 0 w 171"/>
                  <a:gd name="T63" fmla="*/ 1 h 459"/>
                  <a:gd name="T64" fmla="*/ 0 w 171"/>
                  <a:gd name="T65" fmla="*/ 1 h 459"/>
                  <a:gd name="T66" fmla="*/ 0 w 171"/>
                  <a:gd name="T67" fmla="*/ 1 h 459"/>
                  <a:gd name="T68" fmla="*/ 0 w 171"/>
                  <a:gd name="T69" fmla="*/ 1 h 459"/>
                  <a:gd name="T70" fmla="*/ 0 w 171"/>
                  <a:gd name="T71" fmla="*/ 1 h 459"/>
                  <a:gd name="T72" fmla="*/ 0 w 171"/>
                  <a:gd name="T73" fmla="*/ 1 h 45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71" h="459">
                    <a:moveTo>
                      <a:pt x="126" y="25"/>
                    </a:moveTo>
                    <a:lnTo>
                      <a:pt x="126" y="21"/>
                    </a:lnTo>
                    <a:lnTo>
                      <a:pt x="126" y="16"/>
                    </a:lnTo>
                    <a:lnTo>
                      <a:pt x="126" y="12"/>
                    </a:lnTo>
                    <a:lnTo>
                      <a:pt x="127" y="9"/>
                    </a:lnTo>
                    <a:lnTo>
                      <a:pt x="130" y="6"/>
                    </a:lnTo>
                    <a:lnTo>
                      <a:pt x="133" y="4"/>
                    </a:lnTo>
                    <a:lnTo>
                      <a:pt x="138" y="2"/>
                    </a:lnTo>
                    <a:lnTo>
                      <a:pt x="145" y="1"/>
                    </a:lnTo>
                    <a:lnTo>
                      <a:pt x="152" y="0"/>
                    </a:lnTo>
                    <a:lnTo>
                      <a:pt x="158" y="1"/>
                    </a:lnTo>
                    <a:lnTo>
                      <a:pt x="163" y="3"/>
                    </a:lnTo>
                    <a:lnTo>
                      <a:pt x="166" y="5"/>
                    </a:lnTo>
                    <a:lnTo>
                      <a:pt x="167" y="8"/>
                    </a:lnTo>
                    <a:lnTo>
                      <a:pt x="169" y="12"/>
                    </a:lnTo>
                    <a:lnTo>
                      <a:pt x="169" y="16"/>
                    </a:lnTo>
                    <a:lnTo>
                      <a:pt x="170" y="21"/>
                    </a:lnTo>
                    <a:lnTo>
                      <a:pt x="126" y="25"/>
                    </a:lnTo>
                    <a:close/>
                    <a:moveTo>
                      <a:pt x="170" y="21"/>
                    </a:moveTo>
                    <a:lnTo>
                      <a:pt x="171" y="36"/>
                    </a:lnTo>
                    <a:lnTo>
                      <a:pt x="171" y="52"/>
                    </a:lnTo>
                    <a:lnTo>
                      <a:pt x="171" y="69"/>
                    </a:lnTo>
                    <a:lnTo>
                      <a:pt x="169" y="86"/>
                    </a:lnTo>
                    <a:lnTo>
                      <a:pt x="167" y="102"/>
                    </a:lnTo>
                    <a:lnTo>
                      <a:pt x="165" y="121"/>
                    </a:lnTo>
                    <a:lnTo>
                      <a:pt x="160" y="138"/>
                    </a:lnTo>
                    <a:lnTo>
                      <a:pt x="157" y="156"/>
                    </a:lnTo>
                    <a:lnTo>
                      <a:pt x="148" y="191"/>
                    </a:lnTo>
                    <a:lnTo>
                      <a:pt x="137" y="226"/>
                    </a:lnTo>
                    <a:lnTo>
                      <a:pt x="126" y="261"/>
                    </a:lnTo>
                    <a:lnTo>
                      <a:pt x="112" y="294"/>
                    </a:lnTo>
                    <a:lnTo>
                      <a:pt x="100" y="325"/>
                    </a:lnTo>
                    <a:lnTo>
                      <a:pt x="88" y="354"/>
                    </a:lnTo>
                    <a:lnTo>
                      <a:pt x="76" y="380"/>
                    </a:lnTo>
                    <a:lnTo>
                      <a:pt x="65" y="402"/>
                    </a:lnTo>
                    <a:lnTo>
                      <a:pt x="49" y="434"/>
                    </a:lnTo>
                    <a:lnTo>
                      <a:pt x="43" y="445"/>
                    </a:lnTo>
                    <a:lnTo>
                      <a:pt x="5" y="425"/>
                    </a:lnTo>
                    <a:lnTo>
                      <a:pt x="10" y="413"/>
                    </a:lnTo>
                    <a:lnTo>
                      <a:pt x="25" y="383"/>
                    </a:lnTo>
                    <a:lnTo>
                      <a:pt x="36" y="362"/>
                    </a:lnTo>
                    <a:lnTo>
                      <a:pt x="47" y="338"/>
                    </a:lnTo>
                    <a:lnTo>
                      <a:pt x="59" y="310"/>
                    </a:lnTo>
                    <a:lnTo>
                      <a:pt x="71" y="280"/>
                    </a:lnTo>
                    <a:lnTo>
                      <a:pt x="84" y="250"/>
                    </a:lnTo>
                    <a:lnTo>
                      <a:pt x="95" y="217"/>
                    </a:lnTo>
                    <a:lnTo>
                      <a:pt x="105" y="184"/>
                    </a:lnTo>
                    <a:lnTo>
                      <a:pt x="113" y="151"/>
                    </a:lnTo>
                    <a:lnTo>
                      <a:pt x="118" y="134"/>
                    </a:lnTo>
                    <a:lnTo>
                      <a:pt x="121" y="118"/>
                    </a:lnTo>
                    <a:lnTo>
                      <a:pt x="124" y="101"/>
                    </a:lnTo>
                    <a:lnTo>
                      <a:pt x="126" y="85"/>
                    </a:lnTo>
                    <a:lnTo>
                      <a:pt x="127" y="70"/>
                    </a:lnTo>
                    <a:lnTo>
                      <a:pt x="127" y="54"/>
                    </a:lnTo>
                    <a:lnTo>
                      <a:pt x="127" y="39"/>
                    </a:lnTo>
                    <a:lnTo>
                      <a:pt x="126" y="25"/>
                    </a:lnTo>
                    <a:lnTo>
                      <a:pt x="170" y="21"/>
                    </a:lnTo>
                    <a:close/>
                    <a:moveTo>
                      <a:pt x="43" y="445"/>
                    </a:moveTo>
                    <a:lnTo>
                      <a:pt x="41" y="449"/>
                    </a:lnTo>
                    <a:lnTo>
                      <a:pt x="39" y="452"/>
                    </a:lnTo>
                    <a:lnTo>
                      <a:pt x="37" y="455"/>
                    </a:lnTo>
                    <a:lnTo>
                      <a:pt x="34" y="457"/>
                    </a:lnTo>
                    <a:lnTo>
                      <a:pt x="29" y="459"/>
                    </a:lnTo>
                    <a:lnTo>
                      <a:pt x="25" y="459"/>
                    </a:lnTo>
                    <a:lnTo>
                      <a:pt x="19" y="457"/>
                    </a:lnTo>
                    <a:lnTo>
                      <a:pt x="13" y="454"/>
                    </a:lnTo>
                    <a:lnTo>
                      <a:pt x="7" y="450"/>
                    </a:lnTo>
                    <a:lnTo>
                      <a:pt x="3" y="446"/>
                    </a:lnTo>
                    <a:lnTo>
                      <a:pt x="1" y="443"/>
                    </a:lnTo>
                    <a:lnTo>
                      <a:pt x="0" y="439"/>
                    </a:lnTo>
                    <a:lnTo>
                      <a:pt x="0" y="435"/>
                    </a:lnTo>
                    <a:lnTo>
                      <a:pt x="1" y="432"/>
                    </a:lnTo>
                    <a:lnTo>
                      <a:pt x="3" y="428"/>
                    </a:lnTo>
                    <a:lnTo>
                      <a:pt x="5" y="425"/>
                    </a:lnTo>
                    <a:lnTo>
                      <a:pt x="43" y="445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23" name="Freeform 920">
                <a:extLst>
                  <a:ext uri="{FF2B5EF4-FFF2-40B4-BE49-F238E27FC236}">
                    <a16:creationId xmlns:a16="http://schemas.microsoft.com/office/drawing/2014/main" id="{72E71D2B-469F-43A9-8A3A-13E440E241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32" y="1725"/>
                <a:ext cx="11" cy="27"/>
              </a:xfrm>
              <a:custGeom>
                <a:avLst/>
                <a:gdLst>
                  <a:gd name="T0" fmla="*/ 0 w 200"/>
                  <a:gd name="T1" fmla="*/ 0 h 513"/>
                  <a:gd name="T2" fmla="*/ 0 w 200"/>
                  <a:gd name="T3" fmla="*/ 0 h 513"/>
                  <a:gd name="T4" fmla="*/ 0 w 200"/>
                  <a:gd name="T5" fmla="*/ 0 h 513"/>
                  <a:gd name="T6" fmla="*/ 0 w 200"/>
                  <a:gd name="T7" fmla="*/ 0 h 513"/>
                  <a:gd name="T8" fmla="*/ 0 w 200"/>
                  <a:gd name="T9" fmla="*/ 0 h 513"/>
                  <a:gd name="T10" fmla="*/ 0 w 200"/>
                  <a:gd name="T11" fmla="*/ 0 h 513"/>
                  <a:gd name="T12" fmla="*/ 0 w 200"/>
                  <a:gd name="T13" fmla="*/ 0 h 513"/>
                  <a:gd name="T14" fmla="*/ 0 w 200"/>
                  <a:gd name="T15" fmla="*/ 0 h 513"/>
                  <a:gd name="T16" fmla="*/ 0 w 200"/>
                  <a:gd name="T17" fmla="*/ 0 h 513"/>
                  <a:gd name="T18" fmla="*/ 0 w 200"/>
                  <a:gd name="T19" fmla="*/ 0 h 513"/>
                  <a:gd name="T20" fmla="*/ 0 w 200"/>
                  <a:gd name="T21" fmla="*/ 0 h 513"/>
                  <a:gd name="T22" fmla="*/ 0 w 200"/>
                  <a:gd name="T23" fmla="*/ 0 h 513"/>
                  <a:gd name="T24" fmla="*/ 0 w 200"/>
                  <a:gd name="T25" fmla="*/ 0 h 513"/>
                  <a:gd name="T26" fmla="*/ 0 w 200"/>
                  <a:gd name="T27" fmla="*/ 0 h 513"/>
                  <a:gd name="T28" fmla="*/ 0 w 200"/>
                  <a:gd name="T29" fmla="*/ 1 h 513"/>
                  <a:gd name="T30" fmla="*/ 0 w 200"/>
                  <a:gd name="T31" fmla="*/ 1 h 513"/>
                  <a:gd name="T32" fmla="*/ 0 w 200"/>
                  <a:gd name="T33" fmla="*/ 1 h 513"/>
                  <a:gd name="T34" fmla="*/ 0 w 200"/>
                  <a:gd name="T35" fmla="*/ 1 h 513"/>
                  <a:gd name="T36" fmla="*/ 0 w 200"/>
                  <a:gd name="T37" fmla="*/ 1 h 513"/>
                  <a:gd name="T38" fmla="*/ 0 w 200"/>
                  <a:gd name="T39" fmla="*/ 1 h 513"/>
                  <a:gd name="T40" fmla="*/ 0 w 200"/>
                  <a:gd name="T41" fmla="*/ 1 h 513"/>
                  <a:gd name="T42" fmla="*/ 0 w 200"/>
                  <a:gd name="T43" fmla="*/ 1 h 513"/>
                  <a:gd name="T44" fmla="*/ 0 w 200"/>
                  <a:gd name="T45" fmla="*/ 1 h 513"/>
                  <a:gd name="T46" fmla="*/ 0 w 200"/>
                  <a:gd name="T47" fmla="*/ 0 h 513"/>
                  <a:gd name="T48" fmla="*/ 0 w 200"/>
                  <a:gd name="T49" fmla="*/ 0 h 513"/>
                  <a:gd name="T50" fmla="*/ 0 w 200"/>
                  <a:gd name="T51" fmla="*/ 0 h 513"/>
                  <a:gd name="T52" fmla="*/ 0 w 200"/>
                  <a:gd name="T53" fmla="*/ 0 h 513"/>
                  <a:gd name="T54" fmla="*/ 0 w 200"/>
                  <a:gd name="T55" fmla="*/ 0 h 513"/>
                  <a:gd name="T56" fmla="*/ 0 w 200"/>
                  <a:gd name="T57" fmla="*/ 1 h 513"/>
                  <a:gd name="T58" fmla="*/ 0 w 200"/>
                  <a:gd name="T59" fmla="*/ 1 h 513"/>
                  <a:gd name="T60" fmla="*/ 0 w 200"/>
                  <a:gd name="T61" fmla="*/ 1 h 513"/>
                  <a:gd name="T62" fmla="*/ 0 w 200"/>
                  <a:gd name="T63" fmla="*/ 1 h 513"/>
                  <a:gd name="T64" fmla="*/ 0 w 200"/>
                  <a:gd name="T65" fmla="*/ 1 h 513"/>
                  <a:gd name="T66" fmla="*/ 0 w 200"/>
                  <a:gd name="T67" fmla="*/ 1 h 513"/>
                  <a:gd name="T68" fmla="*/ 0 w 200"/>
                  <a:gd name="T69" fmla="*/ 1 h 513"/>
                  <a:gd name="T70" fmla="*/ 0 w 200"/>
                  <a:gd name="T71" fmla="*/ 1 h 513"/>
                  <a:gd name="T72" fmla="*/ 0 w 200"/>
                  <a:gd name="T73" fmla="*/ 1 h 513"/>
                  <a:gd name="T74" fmla="*/ 0 w 200"/>
                  <a:gd name="T75" fmla="*/ 1 h 513"/>
                  <a:gd name="T76" fmla="*/ 0 w 200"/>
                  <a:gd name="T77" fmla="*/ 1 h 513"/>
                  <a:gd name="T78" fmla="*/ 0 w 200"/>
                  <a:gd name="T79" fmla="*/ 1 h 513"/>
                  <a:gd name="T80" fmla="*/ 0 w 200"/>
                  <a:gd name="T81" fmla="*/ 1 h 513"/>
                  <a:gd name="T82" fmla="*/ 1 w 200"/>
                  <a:gd name="T83" fmla="*/ 1 h 513"/>
                  <a:gd name="T84" fmla="*/ 0 w 200"/>
                  <a:gd name="T85" fmla="*/ 1 h 513"/>
                  <a:gd name="T86" fmla="*/ 0 w 200"/>
                  <a:gd name="T87" fmla="*/ 1 h 513"/>
                  <a:gd name="T88" fmla="*/ 0 w 200"/>
                  <a:gd name="T89" fmla="*/ 1 h 513"/>
                  <a:gd name="T90" fmla="*/ 1 w 200"/>
                  <a:gd name="T91" fmla="*/ 1 h 513"/>
                  <a:gd name="T92" fmla="*/ 1 w 200"/>
                  <a:gd name="T93" fmla="*/ 1 h 513"/>
                  <a:gd name="T94" fmla="*/ 1 w 200"/>
                  <a:gd name="T95" fmla="*/ 1 h 513"/>
                  <a:gd name="T96" fmla="*/ 1 w 200"/>
                  <a:gd name="T97" fmla="*/ 1 h 513"/>
                  <a:gd name="T98" fmla="*/ 1 w 200"/>
                  <a:gd name="T99" fmla="*/ 1 h 513"/>
                  <a:gd name="T100" fmla="*/ 1 w 200"/>
                  <a:gd name="T101" fmla="*/ 1 h 513"/>
                  <a:gd name="T102" fmla="*/ 0 w 200"/>
                  <a:gd name="T103" fmla="*/ 1 h 513"/>
                  <a:gd name="T104" fmla="*/ 0 w 200"/>
                  <a:gd name="T105" fmla="*/ 1 h 513"/>
                  <a:gd name="T106" fmla="*/ 1 w 200"/>
                  <a:gd name="T107" fmla="*/ 1 h 51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00" h="513">
                    <a:moveTo>
                      <a:pt x="56" y="11"/>
                    </a:moveTo>
                    <a:lnTo>
                      <a:pt x="59" y="7"/>
                    </a:lnTo>
                    <a:lnTo>
                      <a:pt x="61" y="5"/>
                    </a:lnTo>
                    <a:lnTo>
                      <a:pt x="64" y="2"/>
                    </a:lnTo>
                    <a:lnTo>
                      <a:pt x="67" y="1"/>
                    </a:lnTo>
                    <a:lnTo>
                      <a:pt x="71" y="0"/>
                    </a:lnTo>
                    <a:lnTo>
                      <a:pt x="75" y="1"/>
                    </a:lnTo>
                    <a:lnTo>
                      <a:pt x="80" y="3"/>
                    </a:lnTo>
                    <a:lnTo>
                      <a:pt x="86" y="7"/>
                    </a:lnTo>
                    <a:lnTo>
                      <a:pt x="92" y="11"/>
                    </a:lnTo>
                    <a:lnTo>
                      <a:pt x="96" y="16"/>
                    </a:lnTo>
                    <a:lnTo>
                      <a:pt x="97" y="20"/>
                    </a:lnTo>
                    <a:lnTo>
                      <a:pt x="98" y="23"/>
                    </a:lnTo>
                    <a:lnTo>
                      <a:pt x="97" y="27"/>
                    </a:lnTo>
                    <a:lnTo>
                      <a:pt x="95" y="30"/>
                    </a:lnTo>
                    <a:lnTo>
                      <a:pt x="93" y="34"/>
                    </a:lnTo>
                    <a:lnTo>
                      <a:pt x="91" y="38"/>
                    </a:lnTo>
                    <a:lnTo>
                      <a:pt x="56" y="11"/>
                    </a:lnTo>
                    <a:close/>
                    <a:moveTo>
                      <a:pt x="91" y="38"/>
                    </a:moveTo>
                    <a:lnTo>
                      <a:pt x="86" y="43"/>
                    </a:lnTo>
                    <a:lnTo>
                      <a:pt x="78" y="56"/>
                    </a:lnTo>
                    <a:lnTo>
                      <a:pt x="73" y="67"/>
                    </a:lnTo>
                    <a:lnTo>
                      <a:pt x="67" y="79"/>
                    </a:lnTo>
                    <a:lnTo>
                      <a:pt x="61" y="94"/>
                    </a:lnTo>
                    <a:lnTo>
                      <a:pt x="56" y="110"/>
                    </a:lnTo>
                    <a:lnTo>
                      <a:pt x="51" y="129"/>
                    </a:lnTo>
                    <a:lnTo>
                      <a:pt x="47" y="149"/>
                    </a:lnTo>
                    <a:lnTo>
                      <a:pt x="44" y="172"/>
                    </a:lnTo>
                    <a:lnTo>
                      <a:pt x="43" y="195"/>
                    </a:lnTo>
                    <a:lnTo>
                      <a:pt x="43" y="207"/>
                    </a:lnTo>
                    <a:lnTo>
                      <a:pt x="44" y="221"/>
                    </a:lnTo>
                    <a:lnTo>
                      <a:pt x="47" y="234"/>
                    </a:lnTo>
                    <a:lnTo>
                      <a:pt x="48" y="247"/>
                    </a:lnTo>
                    <a:lnTo>
                      <a:pt x="51" y="262"/>
                    </a:lnTo>
                    <a:lnTo>
                      <a:pt x="54" y="276"/>
                    </a:lnTo>
                    <a:lnTo>
                      <a:pt x="58" y="290"/>
                    </a:lnTo>
                    <a:lnTo>
                      <a:pt x="63" y="306"/>
                    </a:lnTo>
                    <a:lnTo>
                      <a:pt x="21" y="320"/>
                    </a:lnTo>
                    <a:lnTo>
                      <a:pt x="16" y="303"/>
                    </a:lnTo>
                    <a:lnTo>
                      <a:pt x="12" y="285"/>
                    </a:lnTo>
                    <a:lnTo>
                      <a:pt x="8" y="269"/>
                    </a:lnTo>
                    <a:lnTo>
                      <a:pt x="5" y="253"/>
                    </a:lnTo>
                    <a:lnTo>
                      <a:pt x="2" y="237"/>
                    </a:lnTo>
                    <a:lnTo>
                      <a:pt x="1" y="222"/>
                    </a:lnTo>
                    <a:lnTo>
                      <a:pt x="0" y="207"/>
                    </a:lnTo>
                    <a:lnTo>
                      <a:pt x="0" y="193"/>
                    </a:lnTo>
                    <a:lnTo>
                      <a:pt x="1" y="165"/>
                    </a:lnTo>
                    <a:lnTo>
                      <a:pt x="5" y="141"/>
                    </a:lnTo>
                    <a:lnTo>
                      <a:pt x="9" y="117"/>
                    </a:lnTo>
                    <a:lnTo>
                      <a:pt x="15" y="96"/>
                    </a:lnTo>
                    <a:lnTo>
                      <a:pt x="21" y="76"/>
                    </a:lnTo>
                    <a:lnTo>
                      <a:pt x="28" y="60"/>
                    </a:lnTo>
                    <a:lnTo>
                      <a:pt x="35" y="45"/>
                    </a:lnTo>
                    <a:lnTo>
                      <a:pt x="41" y="32"/>
                    </a:lnTo>
                    <a:lnTo>
                      <a:pt x="52" y="16"/>
                    </a:lnTo>
                    <a:lnTo>
                      <a:pt x="56" y="11"/>
                    </a:lnTo>
                    <a:lnTo>
                      <a:pt x="91" y="38"/>
                    </a:lnTo>
                    <a:close/>
                    <a:moveTo>
                      <a:pt x="63" y="306"/>
                    </a:moveTo>
                    <a:lnTo>
                      <a:pt x="63" y="305"/>
                    </a:lnTo>
                    <a:lnTo>
                      <a:pt x="63" y="306"/>
                    </a:lnTo>
                    <a:lnTo>
                      <a:pt x="42" y="313"/>
                    </a:lnTo>
                    <a:lnTo>
                      <a:pt x="63" y="306"/>
                    </a:lnTo>
                    <a:close/>
                    <a:moveTo>
                      <a:pt x="63" y="306"/>
                    </a:moveTo>
                    <a:lnTo>
                      <a:pt x="67" y="317"/>
                    </a:lnTo>
                    <a:lnTo>
                      <a:pt x="72" y="328"/>
                    </a:lnTo>
                    <a:lnTo>
                      <a:pt x="77" y="339"/>
                    </a:lnTo>
                    <a:lnTo>
                      <a:pt x="83" y="351"/>
                    </a:lnTo>
                    <a:lnTo>
                      <a:pt x="97" y="372"/>
                    </a:lnTo>
                    <a:lnTo>
                      <a:pt x="112" y="393"/>
                    </a:lnTo>
                    <a:lnTo>
                      <a:pt x="77" y="419"/>
                    </a:lnTo>
                    <a:lnTo>
                      <a:pt x="68" y="408"/>
                    </a:lnTo>
                    <a:lnTo>
                      <a:pt x="60" y="396"/>
                    </a:lnTo>
                    <a:lnTo>
                      <a:pt x="52" y="383"/>
                    </a:lnTo>
                    <a:lnTo>
                      <a:pt x="44" y="371"/>
                    </a:lnTo>
                    <a:lnTo>
                      <a:pt x="37" y="359"/>
                    </a:lnTo>
                    <a:lnTo>
                      <a:pt x="31" y="346"/>
                    </a:lnTo>
                    <a:lnTo>
                      <a:pt x="26" y="332"/>
                    </a:lnTo>
                    <a:lnTo>
                      <a:pt x="21" y="319"/>
                    </a:lnTo>
                    <a:lnTo>
                      <a:pt x="63" y="306"/>
                    </a:lnTo>
                    <a:close/>
                    <a:moveTo>
                      <a:pt x="112" y="393"/>
                    </a:moveTo>
                    <a:lnTo>
                      <a:pt x="129" y="413"/>
                    </a:lnTo>
                    <a:lnTo>
                      <a:pt x="149" y="434"/>
                    </a:lnTo>
                    <a:lnTo>
                      <a:pt x="168" y="453"/>
                    </a:lnTo>
                    <a:lnTo>
                      <a:pt x="190" y="472"/>
                    </a:lnTo>
                    <a:lnTo>
                      <a:pt x="161" y="505"/>
                    </a:lnTo>
                    <a:lnTo>
                      <a:pt x="139" y="485"/>
                    </a:lnTo>
                    <a:lnTo>
                      <a:pt x="117" y="464"/>
                    </a:lnTo>
                    <a:lnTo>
                      <a:pt x="97" y="442"/>
                    </a:lnTo>
                    <a:lnTo>
                      <a:pt x="77" y="419"/>
                    </a:lnTo>
                    <a:lnTo>
                      <a:pt x="112" y="393"/>
                    </a:lnTo>
                    <a:close/>
                    <a:moveTo>
                      <a:pt x="190" y="472"/>
                    </a:moveTo>
                    <a:lnTo>
                      <a:pt x="193" y="476"/>
                    </a:lnTo>
                    <a:lnTo>
                      <a:pt x="196" y="479"/>
                    </a:lnTo>
                    <a:lnTo>
                      <a:pt x="198" y="482"/>
                    </a:lnTo>
                    <a:lnTo>
                      <a:pt x="200" y="485"/>
                    </a:lnTo>
                    <a:lnTo>
                      <a:pt x="200" y="489"/>
                    </a:lnTo>
                    <a:lnTo>
                      <a:pt x="199" y="493"/>
                    </a:lnTo>
                    <a:lnTo>
                      <a:pt x="197" y="498"/>
                    </a:lnTo>
                    <a:lnTo>
                      <a:pt x="192" y="503"/>
                    </a:lnTo>
                    <a:lnTo>
                      <a:pt x="187" y="508"/>
                    </a:lnTo>
                    <a:lnTo>
                      <a:pt x="183" y="511"/>
                    </a:lnTo>
                    <a:lnTo>
                      <a:pt x="179" y="513"/>
                    </a:lnTo>
                    <a:lnTo>
                      <a:pt x="174" y="513"/>
                    </a:lnTo>
                    <a:lnTo>
                      <a:pt x="170" y="512"/>
                    </a:lnTo>
                    <a:lnTo>
                      <a:pt x="167" y="510"/>
                    </a:lnTo>
                    <a:lnTo>
                      <a:pt x="164" y="508"/>
                    </a:lnTo>
                    <a:lnTo>
                      <a:pt x="161" y="505"/>
                    </a:lnTo>
                    <a:lnTo>
                      <a:pt x="190" y="472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24" name="Freeform 921">
                <a:extLst>
                  <a:ext uri="{FF2B5EF4-FFF2-40B4-BE49-F238E27FC236}">
                    <a16:creationId xmlns:a16="http://schemas.microsoft.com/office/drawing/2014/main" id="{D3033326-D543-4559-B828-78226F4A132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40" y="1750"/>
                <a:ext cx="15" cy="12"/>
              </a:xfrm>
              <a:custGeom>
                <a:avLst/>
                <a:gdLst>
                  <a:gd name="T0" fmla="*/ 0 w 292"/>
                  <a:gd name="T1" fmla="*/ 0 h 235"/>
                  <a:gd name="T2" fmla="*/ 0 w 292"/>
                  <a:gd name="T3" fmla="*/ 0 h 235"/>
                  <a:gd name="T4" fmla="*/ 0 w 292"/>
                  <a:gd name="T5" fmla="*/ 0 h 235"/>
                  <a:gd name="T6" fmla="*/ 0 w 292"/>
                  <a:gd name="T7" fmla="*/ 0 h 235"/>
                  <a:gd name="T8" fmla="*/ 0 w 292"/>
                  <a:gd name="T9" fmla="*/ 0 h 235"/>
                  <a:gd name="T10" fmla="*/ 0 w 292"/>
                  <a:gd name="T11" fmla="*/ 0 h 235"/>
                  <a:gd name="T12" fmla="*/ 0 w 292"/>
                  <a:gd name="T13" fmla="*/ 0 h 235"/>
                  <a:gd name="T14" fmla="*/ 0 w 292"/>
                  <a:gd name="T15" fmla="*/ 0 h 235"/>
                  <a:gd name="T16" fmla="*/ 0 w 292"/>
                  <a:gd name="T17" fmla="*/ 0 h 235"/>
                  <a:gd name="T18" fmla="*/ 0 w 292"/>
                  <a:gd name="T19" fmla="*/ 0 h 235"/>
                  <a:gd name="T20" fmla="*/ 0 w 292"/>
                  <a:gd name="T21" fmla="*/ 0 h 235"/>
                  <a:gd name="T22" fmla="*/ 0 w 292"/>
                  <a:gd name="T23" fmla="*/ 0 h 235"/>
                  <a:gd name="T24" fmla="*/ 0 w 292"/>
                  <a:gd name="T25" fmla="*/ 0 h 235"/>
                  <a:gd name="T26" fmla="*/ 0 w 292"/>
                  <a:gd name="T27" fmla="*/ 0 h 235"/>
                  <a:gd name="T28" fmla="*/ 0 w 292"/>
                  <a:gd name="T29" fmla="*/ 0 h 235"/>
                  <a:gd name="T30" fmla="*/ 0 w 292"/>
                  <a:gd name="T31" fmla="*/ 0 h 235"/>
                  <a:gd name="T32" fmla="*/ 0 w 292"/>
                  <a:gd name="T33" fmla="*/ 0 h 235"/>
                  <a:gd name="T34" fmla="*/ 0 w 292"/>
                  <a:gd name="T35" fmla="*/ 0 h 235"/>
                  <a:gd name="T36" fmla="*/ 0 w 292"/>
                  <a:gd name="T37" fmla="*/ 0 h 235"/>
                  <a:gd name="T38" fmla="*/ 0 w 292"/>
                  <a:gd name="T39" fmla="*/ 0 h 235"/>
                  <a:gd name="T40" fmla="*/ 0 w 292"/>
                  <a:gd name="T41" fmla="*/ 0 h 235"/>
                  <a:gd name="T42" fmla="*/ 0 w 292"/>
                  <a:gd name="T43" fmla="*/ 0 h 235"/>
                  <a:gd name="T44" fmla="*/ 0 w 292"/>
                  <a:gd name="T45" fmla="*/ 0 h 235"/>
                  <a:gd name="T46" fmla="*/ 0 w 292"/>
                  <a:gd name="T47" fmla="*/ 0 h 235"/>
                  <a:gd name="T48" fmla="*/ 0 w 292"/>
                  <a:gd name="T49" fmla="*/ 0 h 235"/>
                  <a:gd name="T50" fmla="*/ 0 w 292"/>
                  <a:gd name="T51" fmla="*/ 0 h 235"/>
                  <a:gd name="T52" fmla="*/ 0 w 292"/>
                  <a:gd name="T53" fmla="*/ 0 h 235"/>
                  <a:gd name="T54" fmla="*/ 0 w 292"/>
                  <a:gd name="T55" fmla="*/ 0 h 235"/>
                  <a:gd name="T56" fmla="*/ 0 w 292"/>
                  <a:gd name="T57" fmla="*/ 0 h 235"/>
                  <a:gd name="T58" fmla="*/ 0 w 292"/>
                  <a:gd name="T59" fmla="*/ 0 h 235"/>
                  <a:gd name="T60" fmla="*/ 1 w 292"/>
                  <a:gd name="T61" fmla="*/ 0 h 235"/>
                  <a:gd name="T62" fmla="*/ 1 w 292"/>
                  <a:gd name="T63" fmla="*/ 0 h 235"/>
                  <a:gd name="T64" fmla="*/ 1 w 292"/>
                  <a:gd name="T65" fmla="*/ 0 h 235"/>
                  <a:gd name="T66" fmla="*/ 1 w 292"/>
                  <a:gd name="T67" fmla="*/ 0 h 235"/>
                  <a:gd name="T68" fmla="*/ 1 w 292"/>
                  <a:gd name="T69" fmla="*/ 1 h 235"/>
                  <a:gd name="T70" fmla="*/ 1 w 292"/>
                  <a:gd name="T71" fmla="*/ 1 h 235"/>
                  <a:gd name="T72" fmla="*/ 1 w 292"/>
                  <a:gd name="T73" fmla="*/ 1 h 235"/>
                  <a:gd name="T74" fmla="*/ 1 w 292"/>
                  <a:gd name="T75" fmla="*/ 1 h 235"/>
                  <a:gd name="T76" fmla="*/ 1 w 292"/>
                  <a:gd name="T77" fmla="*/ 1 h 235"/>
                  <a:gd name="T78" fmla="*/ 1 w 292"/>
                  <a:gd name="T79" fmla="*/ 1 h 235"/>
                  <a:gd name="T80" fmla="*/ 1 w 292"/>
                  <a:gd name="T81" fmla="*/ 1 h 235"/>
                  <a:gd name="T82" fmla="*/ 0 w 292"/>
                  <a:gd name="T83" fmla="*/ 0 h 235"/>
                  <a:gd name="T84" fmla="*/ 0 w 292"/>
                  <a:gd name="T85" fmla="*/ 0 h 235"/>
                  <a:gd name="T86" fmla="*/ 0 w 292"/>
                  <a:gd name="T87" fmla="*/ 0 h 235"/>
                  <a:gd name="T88" fmla="*/ 1 w 292"/>
                  <a:gd name="T89" fmla="*/ 1 h 235"/>
                  <a:gd name="T90" fmla="*/ 1 w 292"/>
                  <a:gd name="T91" fmla="*/ 1 h 235"/>
                  <a:gd name="T92" fmla="*/ 1 w 292"/>
                  <a:gd name="T93" fmla="*/ 1 h 235"/>
                  <a:gd name="T94" fmla="*/ 1 w 292"/>
                  <a:gd name="T95" fmla="*/ 1 h 235"/>
                  <a:gd name="T96" fmla="*/ 1 w 292"/>
                  <a:gd name="T97" fmla="*/ 1 h 235"/>
                  <a:gd name="T98" fmla="*/ 1 w 292"/>
                  <a:gd name="T99" fmla="*/ 1 h 235"/>
                  <a:gd name="T100" fmla="*/ 1 w 292"/>
                  <a:gd name="T101" fmla="*/ 1 h 235"/>
                  <a:gd name="T102" fmla="*/ 1 w 292"/>
                  <a:gd name="T103" fmla="*/ 1 h 235"/>
                  <a:gd name="T104" fmla="*/ 1 w 292"/>
                  <a:gd name="T105" fmla="*/ 1 h 235"/>
                  <a:gd name="T106" fmla="*/ 1 w 292"/>
                  <a:gd name="T107" fmla="*/ 1 h 235"/>
                  <a:gd name="T108" fmla="*/ 1 w 292"/>
                  <a:gd name="T109" fmla="*/ 1 h 235"/>
                  <a:gd name="T110" fmla="*/ 1 w 292"/>
                  <a:gd name="T111" fmla="*/ 1 h 235"/>
                  <a:gd name="T112" fmla="*/ 1 w 292"/>
                  <a:gd name="T113" fmla="*/ 1 h 235"/>
                  <a:gd name="T114" fmla="*/ 1 w 292"/>
                  <a:gd name="T115" fmla="*/ 1 h 235"/>
                  <a:gd name="T116" fmla="*/ 1 w 292"/>
                  <a:gd name="T117" fmla="*/ 1 h 235"/>
                  <a:gd name="T118" fmla="*/ 1 w 292"/>
                  <a:gd name="T119" fmla="*/ 1 h 235"/>
                  <a:gd name="T120" fmla="*/ 1 w 292"/>
                  <a:gd name="T121" fmla="*/ 1 h 235"/>
                  <a:gd name="T122" fmla="*/ 1 w 292"/>
                  <a:gd name="T123" fmla="*/ 1 h 23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92" h="235">
                    <a:moveTo>
                      <a:pt x="10" y="41"/>
                    </a:moveTo>
                    <a:lnTo>
                      <a:pt x="7" y="38"/>
                    </a:lnTo>
                    <a:lnTo>
                      <a:pt x="4" y="35"/>
                    </a:lnTo>
                    <a:lnTo>
                      <a:pt x="2" y="32"/>
                    </a:lnTo>
                    <a:lnTo>
                      <a:pt x="0" y="29"/>
                    </a:lnTo>
                    <a:lnTo>
                      <a:pt x="0" y="25"/>
                    </a:lnTo>
                    <a:lnTo>
                      <a:pt x="1" y="21"/>
                    </a:lnTo>
                    <a:lnTo>
                      <a:pt x="3" y="16"/>
                    </a:lnTo>
                    <a:lnTo>
                      <a:pt x="7" y="11"/>
                    </a:lnTo>
                    <a:lnTo>
                      <a:pt x="12" y="5"/>
                    </a:lnTo>
                    <a:lnTo>
                      <a:pt x="17" y="1"/>
                    </a:lnTo>
                    <a:lnTo>
                      <a:pt x="21" y="0"/>
                    </a:lnTo>
                    <a:lnTo>
                      <a:pt x="26" y="0"/>
                    </a:lnTo>
                    <a:lnTo>
                      <a:pt x="29" y="1"/>
                    </a:lnTo>
                    <a:lnTo>
                      <a:pt x="32" y="2"/>
                    </a:lnTo>
                    <a:lnTo>
                      <a:pt x="35" y="5"/>
                    </a:lnTo>
                    <a:lnTo>
                      <a:pt x="38" y="7"/>
                    </a:lnTo>
                    <a:lnTo>
                      <a:pt x="10" y="41"/>
                    </a:lnTo>
                    <a:close/>
                    <a:moveTo>
                      <a:pt x="38" y="7"/>
                    </a:moveTo>
                    <a:lnTo>
                      <a:pt x="73" y="35"/>
                    </a:lnTo>
                    <a:lnTo>
                      <a:pt x="107" y="62"/>
                    </a:lnTo>
                    <a:lnTo>
                      <a:pt x="141" y="85"/>
                    </a:lnTo>
                    <a:lnTo>
                      <a:pt x="174" y="108"/>
                    </a:lnTo>
                    <a:lnTo>
                      <a:pt x="149" y="145"/>
                    </a:lnTo>
                    <a:lnTo>
                      <a:pt x="116" y="121"/>
                    </a:lnTo>
                    <a:lnTo>
                      <a:pt x="81" y="97"/>
                    </a:lnTo>
                    <a:lnTo>
                      <a:pt x="45" y="70"/>
                    </a:lnTo>
                    <a:lnTo>
                      <a:pt x="10" y="41"/>
                    </a:lnTo>
                    <a:lnTo>
                      <a:pt x="38" y="7"/>
                    </a:lnTo>
                    <a:close/>
                    <a:moveTo>
                      <a:pt x="174" y="108"/>
                    </a:moveTo>
                    <a:lnTo>
                      <a:pt x="212" y="133"/>
                    </a:lnTo>
                    <a:lnTo>
                      <a:pt x="244" y="157"/>
                    </a:lnTo>
                    <a:lnTo>
                      <a:pt x="257" y="168"/>
                    </a:lnTo>
                    <a:lnTo>
                      <a:pt x="269" y="178"/>
                    </a:lnTo>
                    <a:lnTo>
                      <a:pt x="278" y="189"/>
                    </a:lnTo>
                    <a:lnTo>
                      <a:pt x="286" y="199"/>
                    </a:lnTo>
                    <a:lnTo>
                      <a:pt x="249" y="222"/>
                    </a:lnTo>
                    <a:lnTo>
                      <a:pt x="244" y="215"/>
                    </a:lnTo>
                    <a:lnTo>
                      <a:pt x="235" y="207"/>
                    </a:lnTo>
                    <a:lnTo>
                      <a:pt x="225" y="199"/>
                    </a:lnTo>
                    <a:lnTo>
                      <a:pt x="213" y="189"/>
                    </a:lnTo>
                    <a:lnTo>
                      <a:pt x="184" y="168"/>
                    </a:lnTo>
                    <a:lnTo>
                      <a:pt x="149" y="145"/>
                    </a:lnTo>
                    <a:lnTo>
                      <a:pt x="174" y="108"/>
                    </a:lnTo>
                    <a:close/>
                    <a:moveTo>
                      <a:pt x="286" y="199"/>
                    </a:moveTo>
                    <a:lnTo>
                      <a:pt x="288" y="202"/>
                    </a:lnTo>
                    <a:lnTo>
                      <a:pt x="290" y="205"/>
                    </a:lnTo>
                    <a:lnTo>
                      <a:pt x="292" y="209"/>
                    </a:lnTo>
                    <a:lnTo>
                      <a:pt x="292" y="212"/>
                    </a:lnTo>
                    <a:lnTo>
                      <a:pt x="291" y="216"/>
                    </a:lnTo>
                    <a:lnTo>
                      <a:pt x="289" y="220"/>
                    </a:lnTo>
                    <a:lnTo>
                      <a:pt x="286" y="224"/>
                    </a:lnTo>
                    <a:lnTo>
                      <a:pt x="279" y="229"/>
                    </a:lnTo>
                    <a:lnTo>
                      <a:pt x="273" y="233"/>
                    </a:lnTo>
                    <a:lnTo>
                      <a:pt x="268" y="234"/>
                    </a:lnTo>
                    <a:lnTo>
                      <a:pt x="263" y="235"/>
                    </a:lnTo>
                    <a:lnTo>
                      <a:pt x="260" y="234"/>
                    </a:lnTo>
                    <a:lnTo>
                      <a:pt x="257" y="232"/>
                    </a:lnTo>
                    <a:lnTo>
                      <a:pt x="254" y="229"/>
                    </a:lnTo>
                    <a:lnTo>
                      <a:pt x="252" y="225"/>
                    </a:lnTo>
                    <a:lnTo>
                      <a:pt x="249" y="222"/>
                    </a:lnTo>
                    <a:lnTo>
                      <a:pt x="286" y="199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25" name="Freeform 922">
                <a:extLst>
                  <a:ext uri="{FF2B5EF4-FFF2-40B4-BE49-F238E27FC236}">
                    <a16:creationId xmlns:a16="http://schemas.microsoft.com/office/drawing/2014/main" id="{71CD61AB-9EDF-47F4-92BD-FAAAE845B8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47" y="1710"/>
                <a:ext cx="13" cy="35"/>
              </a:xfrm>
              <a:custGeom>
                <a:avLst/>
                <a:gdLst>
                  <a:gd name="T0" fmla="*/ 0 w 244"/>
                  <a:gd name="T1" fmla="*/ 0 h 681"/>
                  <a:gd name="T2" fmla="*/ 0 w 244"/>
                  <a:gd name="T3" fmla="*/ 0 h 681"/>
                  <a:gd name="T4" fmla="*/ 0 w 244"/>
                  <a:gd name="T5" fmla="*/ 0 h 681"/>
                  <a:gd name="T6" fmla="*/ 0 w 244"/>
                  <a:gd name="T7" fmla="*/ 0 h 681"/>
                  <a:gd name="T8" fmla="*/ 0 w 244"/>
                  <a:gd name="T9" fmla="*/ 0 h 681"/>
                  <a:gd name="T10" fmla="*/ 0 w 244"/>
                  <a:gd name="T11" fmla="*/ 0 h 681"/>
                  <a:gd name="T12" fmla="*/ 0 w 244"/>
                  <a:gd name="T13" fmla="*/ 0 h 681"/>
                  <a:gd name="T14" fmla="*/ 0 w 244"/>
                  <a:gd name="T15" fmla="*/ 0 h 681"/>
                  <a:gd name="T16" fmla="*/ 0 w 244"/>
                  <a:gd name="T17" fmla="*/ 0 h 681"/>
                  <a:gd name="T18" fmla="*/ 0 w 244"/>
                  <a:gd name="T19" fmla="*/ 0 h 681"/>
                  <a:gd name="T20" fmla="*/ 0 w 244"/>
                  <a:gd name="T21" fmla="*/ 0 h 681"/>
                  <a:gd name="T22" fmla="*/ 0 w 244"/>
                  <a:gd name="T23" fmla="*/ 0 h 681"/>
                  <a:gd name="T24" fmla="*/ 0 w 244"/>
                  <a:gd name="T25" fmla="*/ 1 h 681"/>
                  <a:gd name="T26" fmla="*/ 0 w 244"/>
                  <a:gd name="T27" fmla="*/ 1 h 681"/>
                  <a:gd name="T28" fmla="*/ 0 w 244"/>
                  <a:gd name="T29" fmla="*/ 1 h 681"/>
                  <a:gd name="T30" fmla="*/ 0 w 244"/>
                  <a:gd name="T31" fmla="*/ 1 h 681"/>
                  <a:gd name="T32" fmla="*/ 0 w 244"/>
                  <a:gd name="T33" fmla="*/ 1 h 681"/>
                  <a:gd name="T34" fmla="*/ 0 w 244"/>
                  <a:gd name="T35" fmla="*/ 1 h 681"/>
                  <a:gd name="T36" fmla="*/ 0 w 244"/>
                  <a:gd name="T37" fmla="*/ 1 h 681"/>
                  <a:gd name="T38" fmla="*/ 0 w 244"/>
                  <a:gd name="T39" fmla="*/ 1 h 681"/>
                  <a:gd name="T40" fmla="*/ 0 w 244"/>
                  <a:gd name="T41" fmla="*/ 1 h 681"/>
                  <a:gd name="T42" fmla="*/ 0 w 244"/>
                  <a:gd name="T43" fmla="*/ 1 h 681"/>
                  <a:gd name="T44" fmla="*/ 0 w 244"/>
                  <a:gd name="T45" fmla="*/ 1 h 681"/>
                  <a:gd name="T46" fmla="*/ 0 w 244"/>
                  <a:gd name="T47" fmla="*/ 1 h 681"/>
                  <a:gd name="T48" fmla="*/ 0 w 244"/>
                  <a:gd name="T49" fmla="*/ 1 h 681"/>
                  <a:gd name="T50" fmla="*/ 0 w 244"/>
                  <a:gd name="T51" fmla="*/ 0 h 681"/>
                  <a:gd name="T52" fmla="*/ 0 w 244"/>
                  <a:gd name="T53" fmla="*/ 0 h 681"/>
                  <a:gd name="T54" fmla="*/ 0 w 244"/>
                  <a:gd name="T55" fmla="*/ 0 h 681"/>
                  <a:gd name="T56" fmla="*/ 0 w 244"/>
                  <a:gd name="T57" fmla="*/ 1 h 681"/>
                  <a:gd name="T58" fmla="*/ 0 w 244"/>
                  <a:gd name="T59" fmla="*/ 1 h 681"/>
                  <a:gd name="T60" fmla="*/ 0 w 244"/>
                  <a:gd name="T61" fmla="*/ 1 h 681"/>
                  <a:gd name="T62" fmla="*/ 0 w 244"/>
                  <a:gd name="T63" fmla="*/ 1 h 681"/>
                  <a:gd name="T64" fmla="*/ 0 w 244"/>
                  <a:gd name="T65" fmla="*/ 1 h 681"/>
                  <a:gd name="T66" fmla="*/ 0 w 244"/>
                  <a:gd name="T67" fmla="*/ 1 h 681"/>
                  <a:gd name="T68" fmla="*/ 0 w 244"/>
                  <a:gd name="T69" fmla="*/ 1 h 681"/>
                  <a:gd name="T70" fmla="*/ 0 w 244"/>
                  <a:gd name="T71" fmla="*/ 1 h 681"/>
                  <a:gd name="T72" fmla="*/ 1 w 244"/>
                  <a:gd name="T73" fmla="*/ 1 h 681"/>
                  <a:gd name="T74" fmla="*/ 1 w 244"/>
                  <a:gd name="T75" fmla="*/ 2 h 681"/>
                  <a:gd name="T76" fmla="*/ 1 w 244"/>
                  <a:gd name="T77" fmla="*/ 2 h 681"/>
                  <a:gd name="T78" fmla="*/ 1 w 244"/>
                  <a:gd name="T79" fmla="*/ 2 h 681"/>
                  <a:gd name="T80" fmla="*/ 0 w 244"/>
                  <a:gd name="T81" fmla="*/ 2 h 681"/>
                  <a:gd name="T82" fmla="*/ 1 w 244"/>
                  <a:gd name="T83" fmla="*/ 1 h 681"/>
                  <a:gd name="T84" fmla="*/ 1 w 244"/>
                  <a:gd name="T85" fmla="*/ 2 h 681"/>
                  <a:gd name="T86" fmla="*/ 1 w 244"/>
                  <a:gd name="T87" fmla="*/ 2 h 681"/>
                  <a:gd name="T88" fmla="*/ 1 w 244"/>
                  <a:gd name="T89" fmla="*/ 2 h 681"/>
                  <a:gd name="T90" fmla="*/ 1 w 244"/>
                  <a:gd name="T91" fmla="*/ 2 h 681"/>
                  <a:gd name="T92" fmla="*/ 1 w 244"/>
                  <a:gd name="T93" fmla="*/ 2 h 681"/>
                  <a:gd name="T94" fmla="*/ 1 w 244"/>
                  <a:gd name="T95" fmla="*/ 2 h 681"/>
                  <a:gd name="T96" fmla="*/ 1 w 244"/>
                  <a:gd name="T97" fmla="*/ 2 h 681"/>
                  <a:gd name="T98" fmla="*/ 1 w 244"/>
                  <a:gd name="T99" fmla="*/ 2 h 681"/>
                  <a:gd name="T100" fmla="*/ 1 w 244"/>
                  <a:gd name="T101" fmla="*/ 2 h 68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44" h="681">
                    <a:moveTo>
                      <a:pt x="0" y="21"/>
                    </a:moveTo>
                    <a:lnTo>
                      <a:pt x="0" y="17"/>
                    </a:lnTo>
                    <a:lnTo>
                      <a:pt x="1" y="13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30" y="0"/>
                    </a:lnTo>
                    <a:lnTo>
                      <a:pt x="35" y="2"/>
                    </a:lnTo>
                    <a:lnTo>
                      <a:pt x="39" y="4"/>
                    </a:lnTo>
                    <a:lnTo>
                      <a:pt x="41" y="7"/>
                    </a:lnTo>
                    <a:lnTo>
                      <a:pt x="43" y="10"/>
                    </a:lnTo>
                    <a:lnTo>
                      <a:pt x="44" y="14"/>
                    </a:lnTo>
                    <a:lnTo>
                      <a:pt x="44" y="18"/>
                    </a:lnTo>
                    <a:lnTo>
                      <a:pt x="44" y="22"/>
                    </a:lnTo>
                    <a:lnTo>
                      <a:pt x="0" y="21"/>
                    </a:lnTo>
                    <a:close/>
                    <a:moveTo>
                      <a:pt x="44" y="22"/>
                    </a:moveTo>
                    <a:lnTo>
                      <a:pt x="44" y="37"/>
                    </a:lnTo>
                    <a:lnTo>
                      <a:pt x="44" y="73"/>
                    </a:lnTo>
                    <a:lnTo>
                      <a:pt x="45" y="100"/>
                    </a:lnTo>
                    <a:lnTo>
                      <a:pt x="46" y="129"/>
                    </a:lnTo>
                    <a:lnTo>
                      <a:pt x="48" y="160"/>
                    </a:lnTo>
                    <a:lnTo>
                      <a:pt x="51" y="194"/>
                    </a:lnTo>
                    <a:lnTo>
                      <a:pt x="54" y="229"/>
                    </a:lnTo>
                    <a:lnTo>
                      <a:pt x="60" y="265"/>
                    </a:lnTo>
                    <a:lnTo>
                      <a:pt x="66" y="299"/>
                    </a:lnTo>
                    <a:lnTo>
                      <a:pt x="73" y="332"/>
                    </a:lnTo>
                    <a:lnTo>
                      <a:pt x="77" y="348"/>
                    </a:lnTo>
                    <a:lnTo>
                      <a:pt x="82" y="363"/>
                    </a:lnTo>
                    <a:lnTo>
                      <a:pt x="87" y="378"/>
                    </a:lnTo>
                    <a:lnTo>
                      <a:pt x="92" y="392"/>
                    </a:lnTo>
                    <a:lnTo>
                      <a:pt x="98" y="405"/>
                    </a:lnTo>
                    <a:lnTo>
                      <a:pt x="106" y="416"/>
                    </a:lnTo>
                    <a:lnTo>
                      <a:pt x="112" y="426"/>
                    </a:lnTo>
                    <a:lnTo>
                      <a:pt x="120" y="437"/>
                    </a:lnTo>
                    <a:lnTo>
                      <a:pt x="87" y="465"/>
                    </a:lnTo>
                    <a:lnTo>
                      <a:pt x="78" y="455"/>
                    </a:lnTo>
                    <a:lnTo>
                      <a:pt x="71" y="443"/>
                    </a:lnTo>
                    <a:lnTo>
                      <a:pt x="63" y="430"/>
                    </a:lnTo>
                    <a:lnTo>
                      <a:pt x="56" y="415"/>
                    </a:lnTo>
                    <a:lnTo>
                      <a:pt x="49" y="401"/>
                    </a:lnTo>
                    <a:lnTo>
                      <a:pt x="44" y="385"/>
                    </a:lnTo>
                    <a:lnTo>
                      <a:pt x="38" y="368"/>
                    </a:lnTo>
                    <a:lnTo>
                      <a:pt x="34" y="351"/>
                    </a:lnTo>
                    <a:lnTo>
                      <a:pt x="25" y="315"/>
                    </a:lnTo>
                    <a:lnTo>
                      <a:pt x="19" y="278"/>
                    </a:lnTo>
                    <a:lnTo>
                      <a:pt x="12" y="240"/>
                    </a:lnTo>
                    <a:lnTo>
                      <a:pt x="8" y="203"/>
                    </a:lnTo>
                    <a:lnTo>
                      <a:pt x="5" y="168"/>
                    </a:lnTo>
                    <a:lnTo>
                      <a:pt x="3" y="134"/>
                    </a:lnTo>
                    <a:lnTo>
                      <a:pt x="1" y="103"/>
                    </a:lnTo>
                    <a:lnTo>
                      <a:pt x="0" y="76"/>
                    </a:lnTo>
                    <a:lnTo>
                      <a:pt x="0" y="37"/>
                    </a:lnTo>
                    <a:lnTo>
                      <a:pt x="0" y="21"/>
                    </a:lnTo>
                    <a:lnTo>
                      <a:pt x="44" y="22"/>
                    </a:lnTo>
                    <a:close/>
                    <a:moveTo>
                      <a:pt x="87" y="465"/>
                    </a:moveTo>
                    <a:lnTo>
                      <a:pt x="89" y="467"/>
                    </a:lnTo>
                    <a:lnTo>
                      <a:pt x="87" y="465"/>
                    </a:lnTo>
                    <a:lnTo>
                      <a:pt x="104" y="451"/>
                    </a:lnTo>
                    <a:lnTo>
                      <a:pt x="87" y="465"/>
                    </a:lnTo>
                    <a:close/>
                    <a:moveTo>
                      <a:pt x="120" y="436"/>
                    </a:moveTo>
                    <a:lnTo>
                      <a:pt x="136" y="456"/>
                    </a:lnTo>
                    <a:lnTo>
                      <a:pt x="153" y="478"/>
                    </a:lnTo>
                    <a:lnTo>
                      <a:pt x="168" y="502"/>
                    </a:lnTo>
                    <a:lnTo>
                      <a:pt x="183" y="528"/>
                    </a:lnTo>
                    <a:lnTo>
                      <a:pt x="145" y="549"/>
                    </a:lnTo>
                    <a:lnTo>
                      <a:pt x="131" y="526"/>
                    </a:lnTo>
                    <a:lnTo>
                      <a:pt x="117" y="503"/>
                    </a:lnTo>
                    <a:lnTo>
                      <a:pt x="102" y="484"/>
                    </a:lnTo>
                    <a:lnTo>
                      <a:pt x="87" y="465"/>
                    </a:lnTo>
                    <a:lnTo>
                      <a:pt x="120" y="436"/>
                    </a:lnTo>
                    <a:close/>
                    <a:moveTo>
                      <a:pt x="183" y="528"/>
                    </a:moveTo>
                    <a:lnTo>
                      <a:pt x="199" y="557"/>
                    </a:lnTo>
                    <a:lnTo>
                      <a:pt x="214" y="588"/>
                    </a:lnTo>
                    <a:lnTo>
                      <a:pt x="228" y="620"/>
                    </a:lnTo>
                    <a:lnTo>
                      <a:pt x="241" y="651"/>
                    </a:lnTo>
                    <a:lnTo>
                      <a:pt x="200" y="666"/>
                    </a:lnTo>
                    <a:lnTo>
                      <a:pt x="188" y="637"/>
                    </a:lnTo>
                    <a:lnTo>
                      <a:pt x="174" y="608"/>
                    </a:lnTo>
                    <a:lnTo>
                      <a:pt x="160" y="578"/>
                    </a:lnTo>
                    <a:lnTo>
                      <a:pt x="145" y="549"/>
                    </a:lnTo>
                    <a:lnTo>
                      <a:pt x="183" y="528"/>
                    </a:lnTo>
                    <a:close/>
                    <a:moveTo>
                      <a:pt x="241" y="651"/>
                    </a:moveTo>
                    <a:lnTo>
                      <a:pt x="242" y="655"/>
                    </a:lnTo>
                    <a:lnTo>
                      <a:pt x="243" y="658"/>
                    </a:lnTo>
                    <a:lnTo>
                      <a:pt x="244" y="662"/>
                    </a:lnTo>
                    <a:lnTo>
                      <a:pt x="244" y="666"/>
                    </a:lnTo>
                    <a:lnTo>
                      <a:pt x="242" y="669"/>
                    </a:lnTo>
                    <a:lnTo>
                      <a:pt x="239" y="672"/>
                    </a:lnTo>
                    <a:lnTo>
                      <a:pt x="235" y="676"/>
                    </a:lnTo>
                    <a:lnTo>
                      <a:pt x="228" y="679"/>
                    </a:lnTo>
                    <a:lnTo>
                      <a:pt x="221" y="681"/>
                    </a:lnTo>
                    <a:lnTo>
                      <a:pt x="215" y="681"/>
                    </a:lnTo>
                    <a:lnTo>
                      <a:pt x="211" y="681"/>
                    </a:lnTo>
                    <a:lnTo>
                      <a:pt x="208" y="679"/>
                    </a:lnTo>
                    <a:lnTo>
                      <a:pt x="205" y="677"/>
                    </a:lnTo>
                    <a:lnTo>
                      <a:pt x="203" y="674"/>
                    </a:lnTo>
                    <a:lnTo>
                      <a:pt x="201" y="670"/>
                    </a:lnTo>
                    <a:lnTo>
                      <a:pt x="200" y="666"/>
                    </a:lnTo>
                    <a:lnTo>
                      <a:pt x="241" y="651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26" name="Freeform 923">
                <a:extLst>
                  <a:ext uri="{FF2B5EF4-FFF2-40B4-BE49-F238E27FC236}">
                    <a16:creationId xmlns:a16="http://schemas.microsoft.com/office/drawing/2014/main" id="{AB719A26-B7D1-438C-B0FE-EC3F1B66B27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58" y="1743"/>
                <a:ext cx="5" cy="9"/>
              </a:xfrm>
              <a:custGeom>
                <a:avLst/>
                <a:gdLst>
                  <a:gd name="T0" fmla="*/ 0 w 95"/>
                  <a:gd name="T1" fmla="*/ 0 h 177"/>
                  <a:gd name="T2" fmla="*/ 0 w 95"/>
                  <a:gd name="T3" fmla="*/ 0 h 177"/>
                  <a:gd name="T4" fmla="*/ 0 w 95"/>
                  <a:gd name="T5" fmla="*/ 0 h 177"/>
                  <a:gd name="T6" fmla="*/ 0 w 95"/>
                  <a:gd name="T7" fmla="*/ 0 h 177"/>
                  <a:gd name="T8" fmla="*/ 0 w 95"/>
                  <a:gd name="T9" fmla="*/ 0 h 177"/>
                  <a:gd name="T10" fmla="*/ 0 w 95"/>
                  <a:gd name="T11" fmla="*/ 0 h 177"/>
                  <a:gd name="T12" fmla="*/ 0 w 95"/>
                  <a:gd name="T13" fmla="*/ 0 h 177"/>
                  <a:gd name="T14" fmla="*/ 0 w 95"/>
                  <a:gd name="T15" fmla="*/ 0 h 177"/>
                  <a:gd name="T16" fmla="*/ 0 w 95"/>
                  <a:gd name="T17" fmla="*/ 0 h 177"/>
                  <a:gd name="T18" fmla="*/ 0 w 95"/>
                  <a:gd name="T19" fmla="*/ 0 h 177"/>
                  <a:gd name="T20" fmla="*/ 0 w 95"/>
                  <a:gd name="T21" fmla="*/ 0 h 177"/>
                  <a:gd name="T22" fmla="*/ 0 w 95"/>
                  <a:gd name="T23" fmla="*/ 0 h 177"/>
                  <a:gd name="T24" fmla="*/ 0 w 95"/>
                  <a:gd name="T25" fmla="*/ 0 h 177"/>
                  <a:gd name="T26" fmla="*/ 0 w 95"/>
                  <a:gd name="T27" fmla="*/ 0 h 177"/>
                  <a:gd name="T28" fmla="*/ 0 w 95"/>
                  <a:gd name="T29" fmla="*/ 0 h 177"/>
                  <a:gd name="T30" fmla="*/ 0 w 95"/>
                  <a:gd name="T31" fmla="*/ 0 h 177"/>
                  <a:gd name="T32" fmla="*/ 0 w 95"/>
                  <a:gd name="T33" fmla="*/ 0 h 177"/>
                  <a:gd name="T34" fmla="*/ 0 w 95"/>
                  <a:gd name="T35" fmla="*/ 0 h 177"/>
                  <a:gd name="T36" fmla="*/ 0 w 95"/>
                  <a:gd name="T37" fmla="*/ 0 h 177"/>
                  <a:gd name="T38" fmla="*/ 0 w 95"/>
                  <a:gd name="T39" fmla="*/ 0 h 177"/>
                  <a:gd name="T40" fmla="*/ 0 w 95"/>
                  <a:gd name="T41" fmla="*/ 0 h 177"/>
                  <a:gd name="T42" fmla="*/ 0 w 95"/>
                  <a:gd name="T43" fmla="*/ 0 h 177"/>
                  <a:gd name="T44" fmla="*/ 0 w 95"/>
                  <a:gd name="T45" fmla="*/ 0 h 177"/>
                  <a:gd name="T46" fmla="*/ 0 w 95"/>
                  <a:gd name="T47" fmla="*/ 0 h 177"/>
                  <a:gd name="T48" fmla="*/ 0 w 95"/>
                  <a:gd name="T49" fmla="*/ 0 h 177"/>
                  <a:gd name="T50" fmla="*/ 0 w 95"/>
                  <a:gd name="T51" fmla="*/ 0 h 177"/>
                  <a:gd name="T52" fmla="*/ 0 w 95"/>
                  <a:gd name="T53" fmla="*/ 0 h 177"/>
                  <a:gd name="T54" fmla="*/ 0 w 95"/>
                  <a:gd name="T55" fmla="*/ 0 h 177"/>
                  <a:gd name="T56" fmla="*/ 0 w 95"/>
                  <a:gd name="T57" fmla="*/ 0 h 177"/>
                  <a:gd name="T58" fmla="*/ 0 w 95"/>
                  <a:gd name="T59" fmla="*/ 0 h 177"/>
                  <a:gd name="T60" fmla="*/ 0 w 95"/>
                  <a:gd name="T61" fmla="*/ 0 h 177"/>
                  <a:gd name="T62" fmla="*/ 0 w 95"/>
                  <a:gd name="T63" fmla="*/ 0 h 177"/>
                  <a:gd name="T64" fmla="*/ 0 w 95"/>
                  <a:gd name="T65" fmla="*/ 0 h 177"/>
                  <a:gd name="T66" fmla="*/ 0 w 95"/>
                  <a:gd name="T67" fmla="*/ 0 h 177"/>
                  <a:gd name="T68" fmla="*/ 0 w 95"/>
                  <a:gd name="T69" fmla="*/ 0 h 177"/>
                  <a:gd name="T70" fmla="*/ 0 w 95"/>
                  <a:gd name="T71" fmla="*/ 0 h 177"/>
                  <a:gd name="T72" fmla="*/ 0 w 95"/>
                  <a:gd name="T73" fmla="*/ 0 h 177"/>
                  <a:gd name="T74" fmla="*/ 0 w 95"/>
                  <a:gd name="T75" fmla="*/ 0 h 177"/>
                  <a:gd name="T76" fmla="*/ 0 w 95"/>
                  <a:gd name="T77" fmla="*/ 0 h 177"/>
                  <a:gd name="T78" fmla="*/ 0 w 95"/>
                  <a:gd name="T79" fmla="*/ 0 h 177"/>
                  <a:gd name="T80" fmla="*/ 0 w 95"/>
                  <a:gd name="T81" fmla="*/ 0 h 177"/>
                  <a:gd name="T82" fmla="*/ 0 w 95"/>
                  <a:gd name="T83" fmla="*/ 0 h 177"/>
                  <a:gd name="T84" fmla="*/ 0 w 95"/>
                  <a:gd name="T85" fmla="*/ 0 h 177"/>
                  <a:gd name="T86" fmla="*/ 0 w 95"/>
                  <a:gd name="T87" fmla="*/ 0 h 177"/>
                  <a:gd name="T88" fmla="*/ 0 w 95"/>
                  <a:gd name="T89" fmla="*/ 0 h 177"/>
                  <a:gd name="T90" fmla="*/ 0 w 95"/>
                  <a:gd name="T91" fmla="*/ 0 h 177"/>
                  <a:gd name="T92" fmla="*/ 0 w 95"/>
                  <a:gd name="T93" fmla="*/ 0 h 17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95" h="177">
                    <a:moveTo>
                      <a:pt x="3" y="32"/>
                    </a:moveTo>
                    <a:lnTo>
                      <a:pt x="2" y="28"/>
                    </a:lnTo>
                    <a:lnTo>
                      <a:pt x="1" y="24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2" y="13"/>
                    </a:lnTo>
                    <a:lnTo>
                      <a:pt x="4" y="9"/>
                    </a:lnTo>
                    <a:lnTo>
                      <a:pt x="9" y="6"/>
                    </a:lnTo>
                    <a:lnTo>
                      <a:pt x="15" y="3"/>
                    </a:lnTo>
                    <a:lnTo>
                      <a:pt x="22" y="1"/>
                    </a:lnTo>
                    <a:lnTo>
                      <a:pt x="27" y="0"/>
                    </a:lnTo>
                    <a:lnTo>
                      <a:pt x="33" y="0"/>
                    </a:lnTo>
                    <a:lnTo>
                      <a:pt x="36" y="2"/>
                    </a:lnTo>
                    <a:lnTo>
                      <a:pt x="39" y="4"/>
                    </a:lnTo>
                    <a:lnTo>
                      <a:pt x="41" y="8"/>
                    </a:lnTo>
                    <a:lnTo>
                      <a:pt x="43" y="12"/>
                    </a:lnTo>
                    <a:lnTo>
                      <a:pt x="44" y="16"/>
                    </a:lnTo>
                    <a:lnTo>
                      <a:pt x="3" y="32"/>
                    </a:lnTo>
                    <a:close/>
                    <a:moveTo>
                      <a:pt x="44" y="16"/>
                    </a:moveTo>
                    <a:lnTo>
                      <a:pt x="63" y="67"/>
                    </a:lnTo>
                    <a:lnTo>
                      <a:pt x="79" y="109"/>
                    </a:lnTo>
                    <a:lnTo>
                      <a:pt x="89" y="137"/>
                    </a:lnTo>
                    <a:lnTo>
                      <a:pt x="92" y="148"/>
                    </a:lnTo>
                    <a:lnTo>
                      <a:pt x="51" y="162"/>
                    </a:lnTo>
                    <a:lnTo>
                      <a:pt x="47" y="151"/>
                    </a:lnTo>
                    <a:lnTo>
                      <a:pt x="38" y="123"/>
                    </a:lnTo>
                    <a:lnTo>
                      <a:pt x="22" y="81"/>
                    </a:lnTo>
                    <a:lnTo>
                      <a:pt x="3" y="32"/>
                    </a:lnTo>
                    <a:lnTo>
                      <a:pt x="44" y="16"/>
                    </a:lnTo>
                    <a:close/>
                    <a:moveTo>
                      <a:pt x="92" y="148"/>
                    </a:moveTo>
                    <a:lnTo>
                      <a:pt x="93" y="152"/>
                    </a:lnTo>
                    <a:lnTo>
                      <a:pt x="94" y="156"/>
                    </a:lnTo>
                    <a:lnTo>
                      <a:pt x="95" y="159"/>
                    </a:lnTo>
                    <a:lnTo>
                      <a:pt x="94" y="163"/>
                    </a:lnTo>
                    <a:lnTo>
                      <a:pt x="93" y="166"/>
                    </a:lnTo>
                    <a:lnTo>
                      <a:pt x="90" y="170"/>
                    </a:lnTo>
                    <a:lnTo>
                      <a:pt x="85" y="172"/>
                    </a:lnTo>
                    <a:lnTo>
                      <a:pt x="79" y="175"/>
                    </a:lnTo>
                    <a:lnTo>
                      <a:pt x="71" y="177"/>
                    </a:lnTo>
                    <a:lnTo>
                      <a:pt x="65" y="177"/>
                    </a:lnTo>
                    <a:lnTo>
                      <a:pt x="61" y="176"/>
                    </a:lnTo>
                    <a:lnTo>
                      <a:pt x="58" y="175"/>
                    </a:lnTo>
                    <a:lnTo>
                      <a:pt x="55" y="172"/>
                    </a:lnTo>
                    <a:lnTo>
                      <a:pt x="53" y="169"/>
                    </a:lnTo>
                    <a:lnTo>
                      <a:pt x="52" y="165"/>
                    </a:lnTo>
                    <a:lnTo>
                      <a:pt x="51" y="162"/>
                    </a:lnTo>
                    <a:lnTo>
                      <a:pt x="92" y="148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27" name="Freeform 924">
                <a:extLst>
                  <a:ext uri="{FF2B5EF4-FFF2-40B4-BE49-F238E27FC236}">
                    <a16:creationId xmlns:a16="http://schemas.microsoft.com/office/drawing/2014/main" id="{D4F31483-528F-433F-B078-4E1FBE768B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25" y="1736"/>
                <a:ext cx="7" cy="21"/>
              </a:xfrm>
              <a:custGeom>
                <a:avLst/>
                <a:gdLst>
                  <a:gd name="T0" fmla="*/ 0 w 120"/>
                  <a:gd name="T1" fmla="*/ 0 h 408"/>
                  <a:gd name="T2" fmla="*/ 0 w 120"/>
                  <a:gd name="T3" fmla="*/ 0 h 408"/>
                  <a:gd name="T4" fmla="*/ 0 w 120"/>
                  <a:gd name="T5" fmla="*/ 0 h 408"/>
                  <a:gd name="T6" fmla="*/ 0 w 120"/>
                  <a:gd name="T7" fmla="*/ 0 h 408"/>
                  <a:gd name="T8" fmla="*/ 0 w 120"/>
                  <a:gd name="T9" fmla="*/ 0 h 408"/>
                  <a:gd name="T10" fmla="*/ 0 w 120"/>
                  <a:gd name="T11" fmla="*/ 0 h 408"/>
                  <a:gd name="T12" fmla="*/ 0 w 120"/>
                  <a:gd name="T13" fmla="*/ 0 h 408"/>
                  <a:gd name="T14" fmla="*/ 0 w 120"/>
                  <a:gd name="T15" fmla="*/ 0 h 408"/>
                  <a:gd name="T16" fmla="*/ 0 w 120"/>
                  <a:gd name="T17" fmla="*/ 0 h 408"/>
                  <a:gd name="T18" fmla="*/ 0 w 120"/>
                  <a:gd name="T19" fmla="*/ 0 h 408"/>
                  <a:gd name="T20" fmla="*/ 0 w 120"/>
                  <a:gd name="T21" fmla="*/ 0 h 408"/>
                  <a:gd name="T22" fmla="*/ 0 w 120"/>
                  <a:gd name="T23" fmla="*/ 0 h 408"/>
                  <a:gd name="T24" fmla="*/ 0 w 120"/>
                  <a:gd name="T25" fmla="*/ 0 h 408"/>
                  <a:gd name="T26" fmla="*/ 0 w 120"/>
                  <a:gd name="T27" fmla="*/ 1 h 408"/>
                  <a:gd name="T28" fmla="*/ 0 w 120"/>
                  <a:gd name="T29" fmla="*/ 1 h 408"/>
                  <a:gd name="T30" fmla="*/ 0 w 120"/>
                  <a:gd name="T31" fmla="*/ 1 h 408"/>
                  <a:gd name="T32" fmla="*/ 0 w 120"/>
                  <a:gd name="T33" fmla="*/ 1 h 408"/>
                  <a:gd name="T34" fmla="*/ 0 w 120"/>
                  <a:gd name="T35" fmla="*/ 1 h 408"/>
                  <a:gd name="T36" fmla="*/ 0 w 120"/>
                  <a:gd name="T37" fmla="*/ 1 h 408"/>
                  <a:gd name="T38" fmla="*/ 0 w 120"/>
                  <a:gd name="T39" fmla="*/ 1 h 408"/>
                  <a:gd name="T40" fmla="*/ 0 w 120"/>
                  <a:gd name="T41" fmla="*/ 1 h 408"/>
                  <a:gd name="T42" fmla="*/ 0 w 120"/>
                  <a:gd name="T43" fmla="*/ 1 h 408"/>
                  <a:gd name="T44" fmla="*/ 0 w 120"/>
                  <a:gd name="T45" fmla="*/ 1 h 408"/>
                  <a:gd name="T46" fmla="*/ 0 w 120"/>
                  <a:gd name="T47" fmla="*/ 1 h 408"/>
                  <a:gd name="T48" fmla="*/ 0 w 120"/>
                  <a:gd name="T49" fmla="*/ 0 h 408"/>
                  <a:gd name="T50" fmla="*/ 0 w 120"/>
                  <a:gd name="T51" fmla="*/ 0 h 408"/>
                  <a:gd name="T52" fmla="*/ 0 w 120"/>
                  <a:gd name="T53" fmla="*/ 0 h 408"/>
                  <a:gd name="T54" fmla="*/ 0 w 120"/>
                  <a:gd name="T55" fmla="*/ 0 h 408"/>
                  <a:gd name="T56" fmla="*/ 0 w 120"/>
                  <a:gd name="T57" fmla="*/ 1 h 408"/>
                  <a:gd name="T58" fmla="*/ 0 w 120"/>
                  <a:gd name="T59" fmla="*/ 1 h 408"/>
                  <a:gd name="T60" fmla="*/ 0 w 120"/>
                  <a:gd name="T61" fmla="*/ 1 h 408"/>
                  <a:gd name="T62" fmla="*/ 0 w 120"/>
                  <a:gd name="T63" fmla="*/ 1 h 408"/>
                  <a:gd name="T64" fmla="*/ 0 w 120"/>
                  <a:gd name="T65" fmla="*/ 1 h 408"/>
                  <a:gd name="T66" fmla="*/ 0 w 120"/>
                  <a:gd name="T67" fmla="*/ 1 h 408"/>
                  <a:gd name="T68" fmla="*/ 0 w 120"/>
                  <a:gd name="T69" fmla="*/ 1 h 408"/>
                  <a:gd name="T70" fmla="*/ 0 w 120"/>
                  <a:gd name="T71" fmla="*/ 1 h 408"/>
                  <a:gd name="T72" fmla="*/ 0 w 120"/>
                  <a:gd name="T73" fmla="*/ 1 h 40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20" h="408">
                    <a:moveTo>
                      <a:pt x="5" y="35"/>
                    </a:moveTo>
                    <a:lnTo>
                      <a:pt x="3" y="31"/>
                    </a:lnTo>
                    <a:lnTo>
                      <a:pt x="2" y="28"/>
                    </a:lnTo>
                    <a:lnTo>
                      <a:pt x="1" y="24"/>
                    </a:lnTo>
                    <a:lnTo>
                      <a:pt x="0" y="19"/>
                    </a:lnTo>
                    <a:lnTo>
                      <a:pt x="1" y="16"/>
                    </a:lnTo>
                    <a:lnTo>
                      <a:pt x="3" y="12"/>
                    </a:lnTo>
                    <a:lnTo>
                      <a:pt x="7" y="8"/>
                    </a:lnTo>
                    <a:lnTo>
                      <a:pt x="13" y="4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29" y="0"/>
                    </a:lnTo>
                    <a:lnTo>
                      <a:pt x="33" y="1"/>
                    </a:lnTo>
                    <a:lnTo>
                      <a:pt x="36" y="3"/>
                    </a:lnTo>
                    <a:lnTo>
                      <a:pt x="38" y="6"/>
                    </a:lnTo>
                    <a:lnTo>
                      <a:pt x="40" y="9"/>
                    </a:lnTo>
                    <a:lnTo>
                      <a:pt x="44" y="13"/>
                    </a:lnTo>
                    <a:lnTo>
                      <a:pt x="5" y="35"/>
                    </a:lnTo>
                    <a:close/>
                    <a:moveTo>
                      <a:pt x="44" y="13"/>
                    </a:moveTo>
                    <a:lnTo>
                      <a:pt x="48" y="22"/>
                    </a:lnTo>
                    <a:lnTo>
                      <a:pt x="60" y="47"/>
                    </a:lnTo>
                    <a:lnTo>
                      <a:pt x="68" y="64"/>
                    </a:lnTo>
                    <a:lnTo>
                      <a:pt x="76" y="85"/>
                    </a:lnTo>
                    <a:lnTo>
                      <a:pt x="85" y="109"/>
                    </a:lnTo>
                    <a:lnTo>
                      <a:pt x="94" y="134"/>
                    </a:lnTo>
                    <a:lnTo>
                      <a:pt x="101" y="162"/>
                    </a:lnTo>
                    <a:lnTo>
                      <a:pt x="108" y="191"/>
                    </a:lnTo>
                    <a:lnTo>
                      <a:pt x="114" y="223"/>
                    </a:lnTo>
                    <a:lnTo>
                      <a:pt x="118" y="256"/>
                    </a:lnTo>
                    <a:lnTo>
                      <a:pt x="119" y="272"/>
                    </a:lnTo>
                    <a:lnTo>
                      <a:pt x="120" y="289"/>
                    </a:lnTo>
                    <a:lnTo>
                      <a:pt x="120" y="306"/>
                    </a:lnTo>
                    <a:lnTo>
                      <a:pt x="119" y="322"/>
                    </a:lnTo>
                    <a:lnTo>
                      <a:pt x="118" y="340"/>
                    </a:lnTo>
                    <a:lnTo>
                      <a:pt x="116" y="357"/>
                    </a:lnTo>
                    <a:lnTo>
                      <a:pt x="113" y="375"/>
                    </a:lnTo>
                    <a:lnTo>
                      <a:pt x="110" y="391"/>
                    </a:lnTo>
                    <a:lnTo>
                      <a:pt x="67" y="381"/>
                    </a:lnTo>
                    <a:lnTo>
                      <a:pt x="70" y="365"/>
                    </a:lnTo>
                    <a:lnTo>
                      <a:pt x="73" y="350"/>
                    </a:lnTo>
                    <a:lnTo>
                      <a:pt x="75" y="335"/>
                    </a:lnTo>
                    <a:lnTo>
                      <a:pt x="76" y="318"/>
                    </a:lnTo>
                    <a:lnTo>
                      <a:pt x="76" y="303"/>
                    </a:lnTo>
                    <a:lnTo>
                      <a:pt x="76" y="288"/>
                    </a:lnTo>
                    <a:lnTo>
                      <a:pt x="76" y="272"/>
                    </a:lnTo>
                    <a:lnTo>
                      <a:pt x="74" y="257"/>
                    </a:lnTo>
                    <a:lnTo>
                      <a:pt x="71" y="227"/>
                    </a:lnTo>
                    <a:lnTo>
                      <a:pt x="65" y="199"/>
                    </a:lnTo>
                    <a:lnTo>
                      <a:pt x="59" y="171"/>
                    </a:lnTo>
                    <a:lnTo>
                      <a:pt x="52" y="145"/>
                    </a:lnTo>
                    <a:lnTo>
                      <a:pt x="44" y="122"/>
                    </a:lnTo>
                    <a:lnTo>
                      <a:pt x="35" y="100"/>
                    </a:lnTo>
                    <a:lnTo>
                      <a:pt x="27" y="82"/>
                    </a:lnTo>
                    <a:lnTo>
                      <a:pt x="20" y="66"/>
                    </a:lnTo>
                    <a:lnTo>
                      <a:pt x="10" y="43"/>
                    </a:lnTo>
                    <a:lnTo>
                      <a:pt x="5" y="35"/>
                    </a:lnTo>
                    <a:lnTo>
                      <a:pt x="44" y="13"/>
                    </a:lnTo>
                    <a:close/>
                    <a:moveTo>
                      <a:pt x="110" y="391"/>
                    </a:moveTo>
                    <a:lnTo>
                      <a:pt x="109" y="395"/>
                    </a:lnTo>
                    <a:lnTo>
                      <a:pt x="107" y="399"/>
                    </a:lnTo>
                    <a:lnTo>
                      <a:pt x="106" y="402"/>
                    </a:lnTo>
                    <a:lnTo>
                      <a:pt x="103" y="405"/>
                    </a:lnTo>
                    <a:lnTo>
                      <a:pt x="100" y="407"/>
                    </a:lnTo>
                    <a:lnTo>
                      <a:pt x="96" y="408"/>
                    </a:lnTo>
                    <a:lnTo>
                      <a:pt x="91" y="408"/>
                    </a:lnTo>
                    <a:lnTo>
                      <a:pt x="83" y="407"/>
                    </a:lnTo>
                    <a:lnTo>
                      <a:pt x="76" y="405"/>
                    </a:lnTo>
                    <a:lnTo>
                      <a:pt x="71" y="402"/>
                    </a:lnTo>
                    <a:lnTo>
                      <a:pt x="68" y="399"/>
                    </a:lnTo>
                    <a:lnTo>
                      <a:pt x="66" y="396"/>
                    </a:lnTo>
                    <a:lnTo>
                      <a:pt x="65" y="393"/>
                    </a:lnTo>
                    <a:lnTo>
                      <a:pt x="65" y="389"/>
                    </a:lnTo>
                    <a:lnTo>
                      <a:pt x="66" y="385"/>
                    </a:lnTo>
                    <a:lnTo>
                      <a:pt x="67" y="381"/>
                    </a:lnTo>
                    <a:lnTo>
                      <a:pt x="110" y="391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28" name="Freeform 925">
                <a:extLst>
                  <a:ext uri="{FF2B5EF4-FFF2-40B4-BE49-F238E27FC236}">
                    <a16:creationId xmlns:a16="http://schemas.microsoft.com/office/drawing/2014/main" id="{D343F63A-C0F6-42A9-A97F-B32D4C5984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22" y="1755"/>
                <a:ext cx="9" cy="24"/>
              </a:xfrm>
              <a:custGeom>
                <a:avLst/>
                <a:gdLst>
                  <a:gd name="T0" fmla="*/ 0 w 170"/>
                  <a:gd name="T1" fmla="*/ 0 h 459"/>
                  <a:gd name="T2" fmla="*/ 0 w 170"/>
                  <a:gd name="T3" fmla="*/ 0 h 459"/>
                  <a:gd name="T4" fmla="*/ 0 w 170"/>
                  <a:gd name="T5" fmla="*/ 0 h 459"/>
                  <a:gd name="T6" fmla="*/ 0 w 170"/>
                  <a:gd name="T7" fmla="*/ 0 h 459"/>
                  <a:gd name="T8" fmla="*/ 0 w 170"/>
                  <a:gd name="T9" fmla="*/ 0 h 459"/>
                  <a:gd name="T10" fmla="*/ 0 w 170"/>
                  <a:gd name="T11" fmla="*/ 0 h 459"/>
                  <a:gd name="T12" fmla="*/ 0 w 170"/>
                  <a:gd name="T13" fmla="*/ 0 h 459"/>
                  <a:gd name="T14" fmla="*/ 0 w 170"/>
                  <a:gd name="T15" fmla="*/ 0 h 459"/>
                  <a:gd name="T16" fmla="*/ 0 w 170"/>
                  <a:gd name="T17" fmla="*/ 0 h 459"/>
                  <a:gd name="T18" fmla="*/ 0 w 170"/>
                  <a:gd name="T19" fmla="*/ 0 h 459"/>
                  <a:gd name="T20" fmla="*/ 0 w 170"/>
                  <a:gd name="T21" fmla="*/ 0 h 459"/>
                  <a:gd name="T22" fmla="*/ 0 w 170"/>
                  <a:gd name="T23" fmla="*/ 0 h 459"/>
                  <a:gd name="T24" fmla="*/ 0 w 170"/>
                  <a:gd name="T25" fmla="*/ 0 h 459"/>
                  <a:gd name="T26" fmla="*/ 0 w 170"/>
                  <a:gd name="T27" fmla="*/ 0 h 459"/>
                  <a:gd name="T28" fmla="*/ 0 w 170"/>
                  <a:gd name="T29" fmla="*/ 0 h 459"/>
                  <a:gd name="T30" fmla="*/ 0 w 170"/>
                  <a:gd name="T31" fmla="*/ 0 h 459"/>
                  <a:gd name="T32" fmla="*/ 0 w 170"/>
                  <a:gd name="T33" fmla="*/ 0 h 459"/>
                  <a:gd name="T34" fmla="*/ 0 w 170"/>
                  <a:gd name="T35" fmla="*/ 0 h 459"/>
                  <a:gd name="T36" fmla="*/ 0 w 170"/>
                  <a:gd name="T37" fmla="*/ 0 h 459"/>
                  <a:gd name="T38" fmla="*/ 0 w 170"/>
                  <a:gd name="T39" fmla="*/ 0 h 459"/>
                  <a:gd name="T40" fmla="*/ 0 w 170"/>
                  <a:gd name="T41" fmla="*/ 0 h 459"/>
                  <a:gd name="T42" fmla="*/ 0 w 170"/>
                  <a:gd name="T43" fmla="*/ 1 h 459"/>
                  <a:gd name="T44" fmla="*/ 0 w 170"/>
                  <a:gd name="T45" fmla="*/ 1 h 459"/>
                  <a:gd name="T46" fmla="*/ 0 w 170"/>
                  <a:gd name="T47" fmla="*/ 1 h 459"/>
                  <a:gd name="T48" fmla="*/ 0 w 170"/>
                  <a:gd name="T49" fmla="*/ 1 h 459"/>
                  <a:gd name="T50" fmla="*/ 0 w 170"/>
                  <a:gd name="T51" fmla="*/ 1 h 459"/>
                  <a:gd name="T52" fmla="*/ 0 w 170"/>
                  <a:gd name="T53" fmla="*/ 1 h 459"/>
                  <a:gd name="T54" fmla="*/ 0 w 170"/>
                  <a:gd name="T55" fmla="*/ 1 h 459"/>
                  <a:gd name="T56" fmla="*/ 0 w 170"/>
                  <a:gd name="T57" fmla="*/ 1 h 459"/>
                  <a:gd name="T58" fmla="*/ 0 w 170"/>
                  <a:gd name="T59" fmla="*/ 1 h 459"/>
                  <a:gd name="T60" fmla="*/ 0 w 170"/>
                  <a:gd name="T61" fmla="*/ 1 h 459"/>
                  <a:gd name="T62" fmla="*/ 0 w 170"/>
                  <a:gd name="T63" fmla="*/ 1 h 459"/>
                  <a:gd name="T64" fmla="*/ 0 w 170"/>
                  <a:gd name="T65" fmla="*/ 1 h 459"/>
                  <a:gd name="T66" fmla="*/ 0 w 170"/>
                  <a:gd name="T67" fmla="*/ 0 h 459"/>
                  <a:gd name="T68" fmla="*/ 0 w 170"/>
                  <a:gd name="T69" fmla="*/ 0 h 459"/>
                  <a:gd name="T70" fmla="*/ 0 w 170"/>
                  <a:gd name="T71" fmla="*/ 0 h 459"/>
                  <a:gd name="T72" fmla="*/ 0 w 170"/>
                  <a:gd name="T73" fmla="*/ 0 h 459"/>
                  <a:gd name="T74" fmla="*/ 0 w 170"/>
                  <a:gd name="T75" fmla="*/ 1 h 459"/>
                  <a:gd name="T76" fmla="*/ 0 w 170"/>
                  <a:gd name="T77" fmla="*/ 1 h 459"/>
                  <a:gd name="T78" fmla="*/ 0 w 170"/>
                  <a:gd name="T79" fmla="*/ 1 h 459"/>
                  <a:gd name="T80" fmla="*/ 0 w 170"/>
                  <a:gd name="T81" fmla="*/ 1 h 459"/>
                  <a:gd name="T82" fmla="*/ 0 w 170"/>
                  <a:gd name="T83" fmla="*/ 1 h 459"/>
                  <a:gd name="T84" fmla="*/ 0 w 170"/>
                  <a:gd name="T85" fmla="*/ 1 h 459"/>
                  <a:gd name="T86" fmla="*/ 0 w 170"/>
                  <a:gd name="T87" fmla="*/ 1 h 459"/>
                  <a:gd name="T88" fmla="*/ 0 w 170"/>
                  <a:gd name="T89" fmla="*/ 1 h 459"/>
                  <a:gd name="T90" fmla="*/ 0 w 170"/>
                  <a:gd name="T91" fmla="*/ 1 h 459"/>
                  <a:gd name="T92" fmla="*/ 0 w 170"/>
                  <a:gd name="T93" fmla="*/ 1 h 459"/>
                  <a:gd name="T94" fmla="*/ 0 w 170"/>
                  <a:gd name="T95" fmla="*/ 1 h 459"/>
                  <a:gd name="T96" fmla="*/ 0 w 170"/>
                  <a:gd name="T97" fmla="*/ 1 h 459"/>
                  <a:gd name="T98" fmla="*/ 0 w 170"/>
                  <a:gd name="T99" fmla="*/ 1 h 459"/>
                  <a:gd name="T100" fmla="*/ 0 w 170"/>
                  <a:gd name="T101" fmla="*/ 1 h 459"/>
                  <a:gd name="T102" fmla="*/ 0 w 170"/>
                  <a:gd name="T103" fmla="*/ 1 h 459"/>
                  <a:gd name="T104" fmla="*/ 0 w 170"/>
                  <a:gd name="T105" fmla="*/ 1 h 459"/>
                  <a:gd name="T106" fmla="*/ 0 w 170"/>
                  <a:gd name="T107" fmla="*/ 1 h 459"/>
                  <a:gd name="T108" fmla="*/ 0 w 170"/>
                  <a:gd name="T109" fmla="*/ 1 h 45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70" h="459">
                    <a:moveTo>
                      <a:pt x="126" y="18"/>
                    </a:moveTo>
                    <a:lnTo>
                      <a:pt x="127" y="14"/>
                    </a:lnTo>
                    <a:lnTo>
                      <a:pt x="128" y="10"/>
                    </a:lnTo>
                    <a:lnTo>
                      <a:pt x="130" y="7"/>
                    </a:lnTo>
                    <a:lnTo>
                      <a:pt x="132" y="3"/>
                    </a:lnTo>
                    <a:lnTo>
                      <a:pt x="135" y="1"/>
                    </a:lnTo>
                    <a:lnTo>
                      <a:pt x="140" y="0"/>
                    </a:lnTo>
                    <a:lnTo>
                      <a:pt x="146" y="0"/>
                    </a:lnTo>
                    <a:lnTo>
                      <a:pt x="153" y="1"/>
                    </a:lnTo>
                    <a:lnTo>
                      <a:pt x="160" y="3"/>
                    </a:lnTo>
                    <a:lnTo>
                      <a:pt x="165" y="5"/>
                    </a:lnTo>
                    <a:lnTo>
                      <a:pt x="168" y="9"/>
                    </a:lnTo>
                    <a:lnTo>
                      <a:pt x="170" y="13"/>
                    </a:lnTo>
                    <a:lnTo>
                      <a:pt x="170" y="16"/>
                    </a:lnTo>
                    <a:lnTo>
                      <a:pt x="170" y="20"/>
                    </a:lnTo>
                    <a:lnTo>
                      <a:pt x="170" y="24"/>
                    </a:lnTo>
                    <a:lnTo>
                      <a:pt x="169" y="28"/>
                    </a:lnTo>
                    <a:lnTo>
                      <a:pt x="126" y="18"/>
                    </a:lnTo>
                    <a:close/>
                    <a:moveTo>
                      <a:pt x="169" y="28"/>
                    </a:moveTo>
                    <a:lnTo>
                      <a:pt x="152" y="95"/>
                    </a:lnTo>
                    <a:lnTo>
                      <a:pt x="132" y="165"/>
                    </a:lnTo>
                    <a:lnTo>
                      <a:pt x="112" y="235"/>
                    </a:lnTo>
                    <a:lnTo>
                      <a:pt x="91" y="299"/>
                    </a:lnTo>
                    <a:lnTo>
                      <a:pt x="73" y="356"/>
                    </a:lnTo>
                    <a:lnTo>
                      <a:pt x="59" y="401"/>
                    </a:lnTo>
                    <a:lnTo>
                      <a:pt x="48" y="431"/>
                    </a:lnTo>
                    <a:lnTo>
                      <a:pt x="44" y="442"/>
                    </a:lnTo>
                    <a:lnTo>
                      <a:pt x="3" y="428"/>
                    </a:lnTo>
                    <a:lnTo>
                      <a:pt x="6" y="417"/>
                    </a:lnTo>
                    <a:lnTo>
                      <a:pt x="17" y="387"/>
                    </a:lnTo>
                    <a:lnTo>
                      <a:pt x="32" y="343"/>
                    </a:lnTo>
                    <a:lnTo>
                      <a:pt x="49" y="287"/>
                    </a:lnTo>
                    <a:lnTo>
                      <a:pt x="70" y="222"/>
                    </a:lnTo>
                    <a:lnTo>
                      <a:pt x="90" y="154"/>
                    </a:lnTo>
                    <a:lnTo>
                      <a:pt x="110" y="84"/>
                    </a:lnTo>
                    <a:lnTo>
                      <a:pt x="126" y="18"/>
                    </a:lnTo>
                    <a:lnTo>
                      <a:pt x="169" y="28"/>
                    </a:lnTo>
                    <a:close/>
                    <a:moveTo>
                      <a:pt x="44" y="442"/>
                    </a:moveTo>
                    <a:lnTo>
                      <a:pt x="43" y="447"/>
                    </a:lnTo>
                    <a:lnTo>
                      <a:pt x="41" y="450"/>
                    </a:lnTo>
                    <a:lnTo>
                      <a:pt x="39" y="453"/>
                    </a:lnTo>
                    <a:lnTo>
                      <a:pt x="37" y="456"/>
                    </a:lnTo>
                    <a:lnTo>
                      <a:pt x="33" y="458"/>
                    </a:lnTo>
                    <a:lnTo>
                      <a:pt x="29" y="459"/>
                    </a:lnTo>
                    <a:lnTo>
                      <a:pt x="24" y="458"/>
                    </a:lnTo>
                    <a:lnTo>
                      <a:pt x="17" y="456"/>
                    </a:lnTo>
                    <a:lnTo>
                      <a:pt x="9" y="453"/>
                    </a:lnTo>
                    <a:lnTo>
                      <a:pt x="5" y="450"/>
                    </a:lnTo>
                    <a:lnTo>
                      <a:pt x="2" y="447"/>
                    </a:lnTo>
                    <a:lnTo>
                      <a:pt x="0" y="443"/>
                    </a:lnTo>
                    <a:lnTo>
                      <a:pt x="0" y="439"/>
                    </a:lnTo>
                    <a:lnTo>
                      <a:pt x="0" y="435"/>
                    </a:lnTo>
                    <a:lnTo>
                      <a:pt x="1" y="432"/>
                    </a:lnTo>
                    <a:lnTo>
                      <a:pt x="3" y="428"/>
                    </a:lnTo>
                    <a:lnTo>
                      <a:pt x="44" y="442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29" name="Freeform 926">
                <a:extLst>
                  <a:ext uri="{FF2B5EF4-FFF2-40B4-BE49-F238E27FC236}">
                    <a16:creationId xmlns:a16="http://schemas.microsoft.com/office/drawing/2014/main" id="{48B48229-655E-47B9-8A59-5CA990DCB6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99" y="1747"/>
                <a:ext cx="17" cy="17"/>
              </a:xfrm>
              <a:custGeom>
                <a:avLst/>
                <a:gdLst>
                  <a:gd name="T0" fmla="*/ 0 w 317"/>
                  <a:gd name="T1" fmla="*/ 0 h 315"/>
                  <a:gd name="T2" fmla="*/ 0 w 317"/>
                  <a:gd name="T3" fmla="*/ 0 h 315"/>
                  <a:gd name="T4" fmla="*/ 0 w 317"/>
                  <a:gd name="T5" fmla="*/ 0 h 315"/>
                  <a:gd name="T6" fmla="*/ 0 w 317"/>
                  <a:gd name="T7" fmla="*/ 0 h 315"/>
                  <a:gd name="T8" fmla="*/ 0 w 317"/>
                  <a:gd name="T9" fmla="*/ 0 h 315"/>
                  <a:gd name="T10" fmla="*/ 0 w 317"/>
                  <a:gd name="T11" fmla="*/ 0 h 315"/>
                  <a:gd name="T12" fmla="*/ 0 w 317"/>
                  <a:gd name="T13" fmla="*/ 0 h 315"/>
                  <a:gd name="T14" fmla="*/ 0 w 317"/>
                  <a:gd name="T15" fmla="*/ 0 h 315"/>
                  <a:gd name="T16" fmla="*/ 0 w 317"/>
                  <a:gd name="T17" fmla="*/ 0 h 315"/>
                  <a:gd name="T18" fmla="*/ 0 w 317"/>
                  <a:gd name="T19" fmla="*/ 0 h 315"/>
                  <a:gd name="T20" fmla="*/ 0 w 317"/>
                  <a:gd name="T21" fmla="*/ 0 h 315"/>
                  <a:gd name="T22" fmla="*/ 0 w 317"/>
                  <a:gd name="T23" fmla="*/ 0 h 315"/>
                  <a:gd name="T24" fmla="*/ 1 w 317"/>
                  <a:gd name="T25" fmla="*/ 1 h 315"/>
                  <a:gd name="T26" fmla="*/ 1 w 317"/>
                  <a:gd name="T27" fmla="*/ 1 h 315"/>
                  <a:gd name="T28" fmla="*/ 1 w 317"/>
                  <a:gd name="T29" fmla="*/ 1 h 315"/>
                  <a:gd name="T30" fmla="*/ 1 w 317"/>
                  <a:gd name="T31" fmla="*/ 1 h 315"/>
                  <a:gd name="T32" fmla="*/ 0 w 317"/>
                  <a:gd name="T33" fmla="*/ 1 h 315"/>
                  <a:gd name="T34" fmla="*/ 0 w 317"/>
                  <a:gd name="T35" fmla="*/ 0 h 315"/>
                  <a:gd name="T36" fmla="*/ 0 w 317"/>
                  <a:gd name="T37" fmla="*/ 0 h 315"/>
                  <a:gd name="T38" fmla="*/ 0 w 317"/>
                  <a:gd name="T39" fmla="*/ 0 h 315"/>
                  <a:gd name="T40" fmla="*/ 1 w 317"/>
                  <a:gd name="T41" fmla="*/ 1 h 315"/>
                  <a:gd name="T42" fmla="*/ 1 w 317"/>
                  <a:gd name="T43" fmla="*/ 1 h 315"/>
                  <a:gd name="T44" fmla="*/ 1 w 317"/>
                  <a:gd name="T45" fmla="*/ 1 h 315"/>
                  <a:gd name="T46" fmla="*/ 1 w 317"/>
                  <a:gd name="T47" fmla="*/ 1 h 315"/>
                  <a:gd name="T48" fmla="*/ 1 w 317"/>
                  <a:gd name="T49" fmla="*/ 1 h 315"/>
                  <a:gd name="T50" fmla="*/ 1 w 317"/>
                  <a:gd name="T51" fmla="*/ 1 h 315"/>
                  <a:gd name="T52" fmla="*/ 1 w 317"/>
                  <a:gd name="T53" fmla="*/ 1 h 315"/>
                  <a:gd name="T54" fmla="*/ 1 w 317"/>
                  <a:gd name="T55" fmla="*/ 1 h 315"/>
                  <a:gd name="T56" fmla="*/ 1 w 317"/>
                  <a:gd name="T57" fmla="*/ 1 h 315"/>
                  <a:gd name="T58" fmla="*/ 1 w 317"/>
                  <a:gd name="T59" fmla="*/ 1 h 315"/>
                  <a:gd name="T60" fmla="*/ 1 w 317"/>
                  <a:gd name="T61" fmla="*/ 1 h 315"/>
                  <a:gd name="T62" fmla="*/ 1 w 317"/>
                  <a:gd name="T63" fmla="*/ 1 h 315"/>
                  <a:gd name="T64" fmla="*/ 1 w 317"/>
                  <a:gd name="T65" fmla="*/ 1 h 315"/>
                  <a:gd name="T66" fmla="*/ 1 w 317"/>
                  <a:gd name="T67" fmla="*/ 1 h 315"/>
                  <a:gd name="T68" fmla="*/ 1 w 317"/>
                  <a:gd name="T69" fmla="*/ 1 h 315"/>
                  <a:gd name="T70" fmla="*/ 1 w 317"/>
                  <a:gd name="T71" fmla="*/ 1 h 315"/>
                  <a:gd name="T72" fmla="*/ 1 w 317"/>
                  <a:gd name="T73" fmla="*/ 1 h 3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7" h="315">
                    <a:moveTo>
                      <a:pt x="7" y="36"/>
                    </a:moveTo>
                    <a:lnTo>
                      <a:pt x="4" y="33"/>
                    </a:lnTo>
                    <a:lnTo>
                      <a:pt x="2" y="30"/>
                    </a:lnTo>
                    <a:lnTo>
                      <a:pt x="1" y="26"/>
                    </a:lnTo>
                    <a:lnTo>
                      <a:pt x="0" y="23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6" y="10"/>
                    </a:lnTo>
                    <a:lnTo>
                      <a:pt x="12" y="6"/>
                    </a:lnTo>
                    <a:lnTo>
                      <a:pt x="19" y="2"/>
                    </a:lnTo>
                    <a:lnTo>
                      <a:pt x="24" y="0"/>
                    </a:lnTo>
                    <a:lnTo>
                      <a:pt x="28" y="0"/>
                    </a:lnTo>
                    <a:lnTo>
                      <a:pt x="32" y="0"/>
                    </a:lnTo>
                    <a:lnTo>
                      <a:pt x="35" y="2"/>
                    </a:lnTo>
                    <a:lnTo>
                      <a:pt x="38" y="5"/>
                    </a:lnTo>
                    <a:lnTo>
                      <a:pt x="40" y="8"/>
                    </a:lnTo>
                    <a:lnTo>
                      <a:pt x="42" y="11"/>
                    </a:lnTo>
                    <a:lnTo>
                      <a:pt x="7" y="36"/>
                    </a:lnTo>
                    <a:close/>
                    <a:moveTo>
                      <a:pt x="42" y="11"/>
                    </a:moveTo>
                    <a:lnTo>
                      <a:pt x="47" y="19"/>
                    </a:lnTo>
                    <a:lnTo>
                      <a:pt x="62" y="38"/>
                    </a:lnTo>
                    <a:lnTo>
                      <a:pt x="83" y="66"/>
                    </a:lnTo>
                    <a:lnTo>
                      <a:pt x="110" y="100"/>
                    </a:lnTo>
                    <a:lnTo>
                      <a:pt x="141" y="137"/>
                    </a:lnTo>
                    <a:lnTo>
                      <a:pt x="174" y="175"/>
                    </a:lnTo>
                    <a:lnTo>
                      <a:pt x="192" y="193"/>
                    </a:lnTo>
                    <a:lnTo>
                      <a:pt x="209" y="209"/>
                    </a:lnTo>
                    <a:lnTo>
                      <a:pt x="226" y="224"/>
                    </a:lnTo>
                    <a:lnTo>
                      <a:pt x="243" y="238"/>
                    </a:lnTo>
                    <a:lnTo>
                      <a:pt x="217" y="273"/>
                    </a:lnTo>
                    <a:lnTo>
                      <a:pt x="199" y="259"/>
                    </a:lnTo>
                    <a:lnTo>
                      <a:pt x="181" y="243"/>
                    </a:lnTo>
                    <a:lnTo>
                      <a:pt x="163" y="225"/>
                    </a:lnTo>
                    <a:lnTo>
                      <a:pt x="144" y="207"/>
                    </a:lnTo>
                    <a:lnTo>
                      <a:pt x="110" y="168"/>
                    </a:lnTo>
                    <a:lnTo>
                      <a:pt x="77" y="129"/>
                    </a:lnTo>
                    <a:lnTo>
                      <a:pt x="48" y="93"/>
                    </a:lnTo>
                    <a:lnTo>
                      <a:pt x="27" y="64"/>
                    </a:lnTo>
                    <a:lnTo>
                      <a:pt x="12" y="44"/>
                    </a:lnTo>
                    <a:lnTo>
                      <a:pt x="7" y="36"/>
                    </a:lnTo>
                    <a:lnTo>
                      <a:pt x="42" y="11"/>
                    </a:lnTo>
                    <a:close/>
                    <a:moveTo>
                      <a:pt x="218" y="273"/>
                    </a:moveTo>
                    <a:lnTo>
                      <a:pt x="218" y="273"/>
                    </a:lnTo>
                    <a:lnTo>
                      <a:pt x="217" y="273"/>
                    </a:lnTo>
                    <a:lnTo>
                      <a:pt x="229" y="255"/>
                    </a:lnTo>
                    <a:lnTo>
                      <a:pt x="218" y="273"/>
                    </a:lnTo>
                    <a:close/>
                    <a:moveTo>
                      <a:pt x="242" y="237"/>
                    </a:moveTo>
                    <a:lnTo>
                      <a:pt x="256" y="246"/>
                    </a:lnTo>
                    <a:lnTo>
                      <a:pt x="271" y="254"/>
                    </a:lnTo>
                    <a:lnTo>
                      <a:pt x="287" y="263"/>
                    </a:lnTo>
                    <a:lnTo>
                      <a:pt x="304" y="271"/>
                    </a:lnTo>
                    <a:lnTo>
                      <a:pt x="285" y="310"/>
                    </a:lnTo>
                    <a:lnTo>
                      <a:pt x="266" y="301"/>
                    </a:lnTo>
                    <a:lnTo>
                      <a:pt x="250" y="292"/>
                    </a:lnTo>
                    <a:lnTo>
                      <a:pt x="233" y="283"/>
                    </a:lnTo>
                    <a:lnTo>
                      <a:pt x="218" y="273"/>
                    </a:lnTo>
                    <a:lnTo>
                      <a:pt x="242" y="237"/>
                    </a:lnTo>
                    <a:close/>
                    <a:moveTo>
                      <a:pt x="304" y="271"/>
                    </a:moveTo>
                    <a:lnTo>
                      <a:pt x="307" y="273"/>
                    </a:lnTo>
                    <a:lnTo>
                      <a:pt x="311" y="275"/>
                    </a:lnTo>
                    <a:lnTo>
                      <a:pt x="314" y="277"/>
                    </a:lnTo>
                    <a:lnTo>
                      <a:pt x="316" y="281"/>
                    </a:lnTo>
                    <a:lnTo>
                      <a:pt x="317" y="285"/>
                    </a:lnTo>
                    <a:lnTo>
                      <a:pt x="317" y="289"/>
                    </a:lnTo>
                    <a:lnTo>
                      <a:pt x="316" y="294"/>
                    </a:lnTo>
                    <a:lnTo>
                      <a:pt x="314" y="301"/>
                    </a:lnTo>
                    <a:lnTo>
                      <a:pt x="310" y="307"/>
                    </a:lnTo>
                    <a:lnTo>
                      <a:pt x="306" y="311"/>
                    </a:lnTo>
                    <a:lnTo>
                      <a:pt x="303" y="314"/>
                    </a:lnTo>
                    <a:lnTo>
                      <a:pt x="299" y="315"/>
                    </a:lnTo>
                    <a:lnTo>
                      <a:pt x="296" y="315"/>
                    </a:lnTo>
                    <a:lnTo>
                      <a:pt x="292" y="314"/>
                    </a:lnTo>
                    <a:lnTo>
                      <a:pt x="288" y="312"/>
                    </a:lnTo>
                    <a:lnTo>
                      <a:pt x="285" y="310"/>
                    </a:lnTo>
                    <a:lnTo>
                      <a:pt x="304" y="271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30" name="Freeform 927">
                <a:extLst>
                  <a:ext uri="{FF2B5EF4-FFF2-40B4-BE49-F238E27FC236}">
                    <a16:creationId xmlns:a16="http://schemas.microsoft.com/office/drawing/2014/main" id="{1B5D9C30-A1E6-487D-B9F6-917E482E120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14" y="1761"/>
                <a:ext cx="19" cy="12"/>
              </a:xfrm>
              <a:custGeom>
                <a:avLst/>
                <a:gdLst>
                  <a:gd name="T0" fmla="*/ 0 w 363"/>
                  <a:gd name="T1" fmla="*/ 0 h 218"/>
                  <a:gd name="T2" fmla="*/ 0 w 363"/>
                  <a:gd name="T3" fmla="*/ 0 h 218"/>
                  <a:gd name="T4" fmla="*/ 0 w 363"/>
                  <a:gd name="T5" fmla="*/ 0 h 218"/>
                  <a:gd name="T6" fmla="*/ 0 w 363"/>
                  <a:gd name="T7" fmla="*/ 0 h 218"/>
                  <a:gd name="T8" fmla="*/ 0 w 363"/>
                  <a:gd name="T9" fmla="*/ 0 h 218"/>
                  <a:gd name="T10" fmla="*/ 0 w 363"/>
                  <a:gd name="T11" fmla="*/ 0 h 218"/>
                  <a:gd name="T12" fmla="*/ 0 w 363"/>
                  <a:gd name="T13" fmla="*/ 0 h 218"/>
                  <a:gd name="T14" fmla="*/ 0 w 363"/>
                  <a:gd name="T15" fmla="*/ 0 h 218"/>
                  <a:gd name="T16" fmla="*/ 0 w 363"/>
                  <a:gd name="T17" fmla="*/ 0 h 218"/>
                  <a:gd name="T18" fmla="*/ 0 w 363"/>
                  <a:gd name="T19" fmla="*/ 0 h 218"/>
                  <a:gd name="T20" fmla="*/ 0 w 363"/>
                  <a:gd name="T21" fmla="*/ 0 h 218"/>
                  <a:gd name="T22" fmla="*/ 0 w 363"/>
                  <a:gd name="T23" fmla="*/ 0 h 218"/>
                  <a:gd name="T24" fmla="*/ 0 w 363"/>
                  <a:gd name="T25" fmla="*/ 0 h 218"/>
                  <a:gd name="T26" fmla="*/ 0 w 363"/>
                  <a:gd name="T27" fmla="*/ 0 h 218"/>
                  <a:gd name="T28" fmla="*/ 0 w 363"/>
                  <a:gd name="T29" fmla="*/ 0 h 218"/>
                  <a:gd name="T30" fmla="*/ 1 w 363"/>
                  <a:gd name="T31" fmla="*/ 0 h 218"/>
                  <a:gd name="T32" fmla="*/ 1 w 363"/>
                  <a:gd name="T33" fmla="*/ 0 h 218"/>
                  <a:gd name="T34" fmla="*/ 1 w 363"/>
                  <a:gd name="T35" fmla="*/ 0 h 218"/>
                  <a:gd name="T36" fmla="*/ 1 w 363"/>
                  <a:gd name="T37" fmla="*/ 0 h 218"/>
                  <a:gd name="T38" fmla="*/ 1 w 363"/>
                  <a:gd name="T39" fmla="*/ 0 h 218"/>
                  <a:gd name="T40" fmla="*/ 1 w 363"/>
                  <a:gd name="T41" fmla="*/ 1 h 218"/>
                  <a:gd name="T42" fmla="*/ 1 w 363"/>
                  <a:gd name="T43" fmla="*/ 1 h 218"/>
                  <a:gd name="T44" fmla="*/ 1 w 363"/>
                  <a:gd name="T45" fmla="*/ 1 h 218"/>
                  <a:gd name="T46" fmla="*/ 1 w 363"/>
                  <a:gd name="T47" fmla="*/ 0 h 218"/>
                  <a:gd name="T48" fmla="*/ 1 w 363"/>
                  <a:gd name="T49" fmla="*/ 0 h 218"/>
                  <a:gd name="T50" fmla="*/ 0 w 363"/>
                  <a:gd name="T51" fmla="*/ 0 h 218"/>
                  <a:gd name="T52" fmla="*/ 0 w 363"/>
                  <a:gd name="T53" fmla="*/ 0 h 218"/>
                  <a:gd name="T54" fmla="*/ 1 w 363"/>
                  <a:gd name="T55" fmla="*/ 1 h 218"/>
                  <a:gd name="T56" fmla="*/ 1 w 363"/>
                  <a:gd name="T57" fmla="*/ 1 h 218"/>
                  <a:gd name="T58" fmla="*/ 1 w 363"/>
                  <a:gd name="T59" fmla="*/ 1 h 218"/>
                  <a:gd name="T60" fmla="*/ 1 w 363"/>
                  <a:gd name="T61" fmla="*/ 1 h 218"/>
                  <a:gd name="T62" fmla="*/ 1 w 363"/>
                  <a:gd name="T63" fmla="*/ 1 h 218"/>
                  <a:gd name="T64" fmla="*/ 1 w 363"/>
                  <a:gd name="T65" fmla="*/ 1 h 218"/>
                  <a:gd name="T66" fmla="*/ 1 w 363"/>
                  <a:gd name="T67" fmla="*/ 1 h 218"/>
                  <a:gd name="T68" fmla="*/ 1 w 363"/>
                  <a:gd name="T69" fmla="*/ 1 h 218"/>
                  <a:gd name="T70" fmla="*/ 1 w 363"/>
                  <a:gd name="T71" fmla="*/ 1 h 21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63" h="218">
                    <a:moveTo>
                      <a:pt x="15" y="44"/>
                    </a:moveTo>
                    <a:lnTo>
                      <a:pt x="11" y="42"/>
                    </a:lnTo>
                    <a:lnTo>
                      <a:pt x="8" y="40"/>
                    </a:lnTo>
                    <a:lnTo>
                      <a:pt x="4" y="38"/>
                    </a:lnTo>
                    <a:lnTo>
                      <a:pt x="1" y="35"/>
                    </a:lnTo>
                    <a:lnTo>
                      <a:pt x="0" y="32"/>
                    </a:lnTo>
                    <a:lnTo>
                      <a:pt x="0" y="27"/>
                    </a:lnTo>
                    <a:lnTo>
                      <a:pt x="1" y="22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1" y="4"/>
                    </a:lnTo>
                    <a:lnTo>
                      <a:pt x="15" y="1"/>
                    </a:lnTo>
                    <a:lnTo>
                      <a:pt x="18" y="0"/>
                    </a:lnTo>
                    <a:lnTo>
                      <a:pt x="22" y="0"/>
                    </a:lnTo>
                    <a:lnTo>
                      <a:pt x="26" y="1"/>
                    </a:lnTo>
                    <a:lnTo>
                      <a:pt x="29" y="3"/>
                    </a:lnTo>
                    <a:lnTo>
                      <a:pt x="33" y="4"/>
                    </a:lnTo>
                    <a:lnTo>
                      <a:pt x="15" y="44"/>
                    </a:lnTo>
                    <a:close/>
                    <a:moveTo>
                      <a:pt x="33" y="4"/>
                    </a:moveTo>
                    <a:lnTo>
                      <a:pt x="54" y="15"/>
                    </a:lnTo>
                    <a:lnTo>
                      <a:pt x="75" y="24"/>
                    </a:lnTo>
                    <a:lnTo>
                      <a:pt x="98" y="33"/>
                    </a:lnTo>
                    <a:lnTo>
                      <a:pt x="119" y="43"/>
                    </a:lnTo>
                    <a:lnTo>
                      <a:pt x="103" y="83"/>
                    </a:lnTo>
                    <a:lnTo>
                      <a:pt x="79" y="73"/>
                    </a:lnTo>
                    <a:lnTo>
                      <a:pt x="57" y="64"/>
                    </a:lnTo>
                    <a:lnTo>
                      <a:pt x="34" y="53"/>
                    </a:lnTo>
                    <a:lnTo>
                      <a:pt x="15" y="44"/>
                    </a:lnTo>
                    <a:lnTo>
                      <a:pt x="33" y="4"/>
                    </a:lnTo>
                    <a:close/>
                    <a:moveTo>
                      <a:pt x="119" y="43"/>
                    </a:moveTo>
                    <a:lnTo>
                      <a:pt x="155" y="59"/>
                    </a:lnTo>
                    <a:lnTo>
                      <a:pt x="190" y="74"/>
                    </a:lnTo>
                    <a:lnTo>
                      <a:pt x="224" y="89"/>
                    </a:lnTo>
                    <a:lnTo>
                      <a:pt x="256" y="107"/>
                    </a:lnTo>
                    <a:lnTo>
                      <a:pt x="272" y="115"/>
                    </a:lnTo>
                    <a:lnTo>
                      <a:pt x="287" y="123"/>
                    </a:lnTo>
                    <a:lnTo>
                      <a:pt x="301" y="132"/>
                    </a:lnTo>
                    <a:lnTo>
                      <a:pt x="314" y="141"/>
                    </a:lnTo>
                    <a:lnTo>
                      <a:pt x="326" y="151"/>
                    </a:lnTo>
                    <a:lnTo>
                      <a:pt x="337" y="161"/>
                    </a:lnTo>
                    <a:lnTo>
                      <a:pt x="347" y="170"/>
                    </a:lnTo>
                    <a:lnTo>
                      <a:pt x="356" y="180"/>
                    </a:lnTo>
                    <a:lnTo>
                      <a:pt x="322" y="207"/>
                    </a:lnTo>
                    <a:lnTo>
                      <a:pt x="314" y="199"/>
                    </a:lnTo>
                    <a:lnTo>
                      <a:pt x="305" y="191"/>
                    </a:lnTo>
                    <a:lnTo>
                      <a:pt x="295" y="182"/>
                    </a:lnTo>
                    <a:lnTo>
                      <a:pt x="285" y="174"/>
                    </a:lnTo>
                    <a:lnTo>
                      <a:pt x="259" y="158"/>
                    </a:lnTo>
                    <a:lnTo>
                      <a:pt x="232" y="142"/>
                    </a:lnTo>
                    <a:lnTo>
                      <a:pt x="201" y="127"/>
                    </a:lnTo>
                    <a:lnTo>
                      <a:pt x="169" y="112"/>
                    </a:lnTo>
                    <a:lnTo>
                      <a:pt x="136" y="97"/>
                    </a:lnTo>
                    <a:lnTo>
                      <a:pt x="103" y="83"/>
                    </a:lnTo>
                    <a:lnTo>
                      <a:pt x="119" y="43"/>
                    </a:lnTo>
                    <a:close/>
                    <a:moveTo>
                      <a:pt x="356" y="180"/>
                    </a:moveTo>
                    <a:lnTo>
                      <a:pt x="359" y="183"/>
                    </a:lnTo>
                    <a:lnTo>
                      <a:pt x="361" y="186"/>
                    </a:lnTo>
                    <a:lnTo>
                      <a:pt x="362" y="191"/>
                    </a:lnTo>
                    <a:lnTo>
                      <a:pt x="363" y="194"/>
                    </a:lnTo>
                    <a:lnTo>
                      <a:pt x="363" y="198"/>
                    </a:lnTo>
                    <a:lnTo>
                      <a:pt x="361" y="202"/>
                    </a:lnTo>
                    <a:lnTo>
                      <a:pt x="358" y="206"/>
                    </a:lnTo>
                    <a:lnTo>
                      <a:pt x="353" y="211"/>
                    </a:lnTo>
                    <a:lnTo>
                      <a:pt x="346" y="215"/>
                    </a:lnTo>
                    <a:lnTo>
                      <a:pt x="341" y="217"/>
                    </a:lnTo>
                    <a:lnTo>
                      <a:pt x="336" y="218"/>
                    </a:lnTo>
                    <a:lnTo>
                      <a:pt x="333" y="217"/>
                    </a:lnTo>
                    <a:lnTo>
                      <a:pt x="330" y="216"/>
                    </a:lnTo>
                    <a:lnTo>
                      <a:pt x="327" y="213"/>
                    </a:lnTo>
                    <a:lnTo>
                      <a:pt x="324" y="210"/>
                    </a:lnTo>
                    <a:lnTo>
                      <a:pt x="322" y="207"/>
                    </a:lnTo>
                    <a:lnTo>
                      <a:pt x="356" y="180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31" name="Freeform 928">
                <a:extLst>
                  <a:ext uri="{FF2B5EF4-FFF2-40B4-BE49-F238E27FC236}">
                    <a16:creationId xmlns:a16="http://schemas.microsoft.com/office/drawing/2014/main" id="{8A240EA4-FF23-4778-99D8-E0346F81F4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94" y="1748"/>
                <a:ext cx="5" cy="23"/>
              </a:xfrm>
              <a:custGeom>
                <a:avLst/>
                <a:gdLst>
                  <a:gd name="T0" fmla="*/ 0 w 83"/>
                  <a:gd name="T1" fmla="*/ 0 h 426"/>
                  <a:gd name="T2" fmla="*/ 0 w 83"/>
                  <a:gd name="T3" fmla="*/ 0 h 426"/>
                  <a:gd name="T4" fmla="*/ 0 w 83"/>
                  <a:gd name="T5" fmla="*/ 0 h 426"/>
                  <a:gd name="T6" fmla="*/ 0 w 83"/>
                  <a:gd name="T7" fmla="*/ 0 h 426"/>
                  <a:gd name="T8" fmla="*/ 0 w 83"/>
                  <a:gd name="T9" fmla="*/ 0 h 426"/>
                  <a:gd name="T10" fmla="*/ 0 w 83"/>
                  <a:gd name="T11" fmla="*/ 0 h 426"/>
                  <a:gd name="T12" fmla="*/ 0 w 83"/>
                  <a:gd name="T13" fmla="*/ 0 h 426"/>
                  <a:gd name="T14" fmla="*/ 0 w 83"/>
                  <a:gd name="T15" fmla="*/ 0 h 426"/>
                  <a:gd name="T16" fmla="*/ 0 w 83"/>
                  <a:gd name="T17" fmla="*/ 0 h 426"/>
                  <a:gd name="T18" fmla="*/ 0 w 83"/>
                  <a:gd name="T19" fmla="*/ 0 h 426"/>
                  <a:gd name="T20" fmla="*/ 0 w 83"/>
                  <a:gd name="T21" fmla="*/ 0 h 426"/>
                  <a:gd name="T22" fmla="*/ 0 w 83"/>
                  <a:gd name="T23" fmla="*/ 0 h 426"/>
                  <a:gd name="T24" fmla="*/ 0 w 83"/>
                  <a:gd name="T25" fmla="*/ 0 h 426"/>
                  <a:gd name="T26" fmla="*/ 0 w 83"/>
                  <a:gd name="T27" fmla="*/ 1 h 426"/>
                  <a:gd name="T28" fmla="*/ 0 w 83"/>
                  <a:gd name="T29" fmla="*/ 1 h 426"/>
                  <a:gd name="T30" fmla="*/ 0 w 83"/>
                  <a:gd name="T31" fmla="*/ 1 h 426"/>
                  <a:gd name="T32" fmla="*/ 0 w 83"/>
                  <a:gd name="T33" fmla="*/ 1 h 426"/>
                  <a:gd name="T34" fmla="*/ 0 w 83"/>
                  <a:gd name="T35" fmla="*/ 1 h 426"/>
                  <a:gd name="T36" fmla="*/ 0 w 83"/>
                  <a:gd name="T37" fmla="*/ 0 h 426"/>
                  <a:gd name="T38" fmla="*/ 0 w 83"/>
                  <a:gd name="T39" fmla="*/ 0 h 426"/>
                  <a:gd name="T40" fmla="*/ 0 w 83"/>
                  <a:gd name="T41" fmla="*/ 0 h 426"/>
                  <a:gd name="T42" fmla="*/ 0 w 83"/>
                  <a:gd name="T43" fmla="*/ 0 h 426"/>
                  <a:gd name="T44" fmla="*/ 0 w 83"/>
                  <a:gd name="T45" fmla="*/ 1 h 426"/>
                  <a:gd name="T46" fmla="*/ 0 w 83"/>
                  <a:gd name="T47" fmla="*/ 1 h 426"/>
                  <a:gd name="T48" fmla="*/ 0 w 83"/>
                  <a:gd name="T49" fmla="*/ 1 h 426"/>
                  <a:gd name="T50" fmla="*/ 0 w 83"/>
                  <a:gd name="T51" fmla="*/ 1 h 426"/>
                  <a:gd name="T52" fmla="*/ 0 w 83"/>
                  <a:gd name="T53" fmla="*/ 1 h 426"/>
                  <a:gd name="T54" fmla="*/ 0 w 83"/>
                  <a:gd name="T55" fmla="*/ 1 h 426"/>
                  <a:gd name="T56" fmla="*/ 0 w 83"/>
                  <a:gd name="T57" fmla="*/ 1 h 426"/>
                  <a:gd name="T58" fmla="*/ 0 w 83"/>
                  <a:gd name="T59" fmla="*/ 1 h 426"/>
                  <a:gd name="T60" fmla="*/ 0 w 83"/>
                  <a:gd name="T61" fmla="*/ 1 h 426"/>
                  <a:gd name="T62" fmla="*/ 0 w 83"/>
                  <a:gd name="T63" fmla="*/ 1 h 426"/>
                  <a:gd name="T64" fmla="*/ 0 w 83"/>
                  <a:gd name="T65" fmla="*/ 1 h 426"/>
                  <a:gd name="T66" fmla="*/ 0 w 83"/>
                  <a:gd name="T67" fmla="*/ 1 h 426"/>
                  <a:gd name="T68" fmla="*/ 0 w 83"/>
                  <a:gd name="T69" fmla="*/ 1 h 426"/>
                  <a:gd name="T70" fmla="*/ 0 w 83"/>
                  <a:gd name="T71" fmla="*/ 1 h 426"/>
                  <a:gd name="T72" fmla="*/ 0 w 83"/>
                  <a:gd name="T73" fmla="*/ 1 h 426"/>
                  <a:gd name="T74" fmla="*/ 0 w 83"/>
                  <a:gd name="T75" fmla="*/ 1 h 426"/>
                  <a:gd name="T76" fmla="*/ 0 w 83"/>
                  <a:gd name="T77" fmla="*/ 1 h 426"/>
                  <a:gd name="T78" fmla="*/ 0 w 83"/>
                  <a:gd name="T79" fmla="*/ 1 h 426"/>
                  <a:gd name="T80" fmla="*/ 0 w 83"/>
                  <a:gd name="T81" fmla="*/ 1 h 426"/>
                  <a:gd name="T82" fmla="*/ 0 w 83"/>
                  <a:gd name="T83" fmla="*/ 1 h 426"/>
                  <a:gd name="T84" fmla="*/ 0 w 83"/>
                  <a:gd name="T85" fmla="*/ 1 h 426"/>
                  <a:gd name="T86" fmla="*/ 0 w 83"/>
                  <a:gd name="T87" fmla="*/ 1 h 426"/>
                  <a:gd name="T88" fmla="*/ 0 w 83"/>
                  <a:gd name="T89" fmla="*/ 1 h 42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83" h="426">
                    <a:moveTo>
                      <a:pt x="40" y="14"/>
                    </a:moveTo>
                    <a:lnTo>
                      <a:pt x="41" y="10"/>
                    </a:lnTo>
                    <a:lnTo>
                      <a:pt x="43" y="7"/>
                    </a:lnTo>
                    <a:lnTo>
                      <a:pt x="45" y="4"/>
                    </a:lnTo>
                    <a:lnTo>
                      <a:pt x="48" y="2"/>
                    </a:lnTo>
                    <a:lnTo>
                      <a:pt x="51" y="0"/>
                    </a:lnTo>
                    <a:lnTo>
                      <a:pt x="56" y="0"/>
                    </a:lnTo>
                    <a:lnTo>
                      <a:pt x="61" y="1"/>
                    </a:lnTo>
                    <a:lnTo>
                      <a:pt x="69" y="3"/>
                    </a:lnTo>
                    <a:lnTo>
                      <a:pt x="75" y="6"/>
                    </a:lnTo>
                    <a:lnTo>
                      <a:pt x="79" y="10"/>
                    </a:lnTo>
                    <a:lnTo>
                      <a:pt x="82" y="13"/>
                    </a:lnTo>
                    <a:lnTo>
                      <a:pt x="83" y="17"/>
                    </a:lnTo>
                    <a:lnTo>
                      <a:pt x="83" y="20"/>
                    </a:lnTo>
                    <a:lnTo>
                      <a:pt x="83" y="24"/>
                    </a:lnTo>
                    <a:lnTo>
                      <a:pt x="81" y="27"/>
                    </a:lnTo>
                    <a:lnTo>
                      <a:pt x="80" y="31"/>
                    </a:lnTo>
                    <a:lnTo>
                      <a:pt x="40" y="14"/>
                    </a:lnTo>
                    <a:close/>
                    <a:moveTo>
                      <a:pt x="80" y="31"/>
                    </a:moveTo>
                    <a:lnTo>
                      <a:pt x="77" y="37"/>
                    </a:lnTo>
                    <a:lnTo>
                      <a:pt x="72" y="53"/>
                    </a:lnTo>
                    <a:lnTo>
                      <a:pt x="63" y="77"/>
                    </a:lnTo>
                    <a:lnTo>
                      <a:pt x="55" y="109"/>
                    </a:lnTo>
                    <a:lnTo>
                      <a:pt x="51" y="126"/>
                    </a:lnTo>
                    <a:lnTo>
                      <a:pt x="48" y="146"/>
                    </a:lnTo>
                    <a:lnTo>
                      <a:pt x="46" y="165"/>
                    </a:lnTo>
                    <a:lnTo>
                      <a:pt x="44" y="186"/>
                    </a:lnTo>
                    <a:lnTo>
                      <a:pt x="43" y="207"/>
                    </a:lnTo>
                    <a:lnTo>
                      <a:pt x="44" y="230"/>
                    </a:lnTo>
                    <a:lnTo>
                      <a:pt x="46" y="251"/>
                    </a:lnTo>
                    <a:lnTo>
                      <a:pt x="50" y="274"/>
                    </a:lnTo>
                    <a:lnTo>
                      <a:pt x="7" y="282"/>
                    </a:lnTo>
                    <a:lnTo>
                      <a:pt x="3" y="257"/>
                    </a:lnTo>
                    <a:lnTo>
                      <a:pt x="0" y="233"/>
                    </a:lnTo>
                    <a:lnTo>
                      <a:pt x="0" y="209"/>
                    </a:lnTo>
                    <a:lnTo>
                      <a:pt x="0" y="185"/>
                    </a:lnTo>
                    <a:lnTo>
                      <a:pt x="2" y="162"/>
                    </a:lnTo>
                    <a:lnTo>
                      <a:pt x="5" y="140"/>
                    </a:lnTo>
                    <a:lnTo>
                      <a:pt x="8" y="119"/>
                    </a:lnTo>
                    <a:lnTo>
                      <a:pt x="12" y="99"/>
                    </a:lnTo>
                    <a:lnTo>
                      <a:pt x="21" y="64"/>
                    </a:lnTo>
                    <a:lnTo>
                      <a:pt x="31" y="37"/>
                    </a:lnTo>
                    <a:lnTo>
                      <a:pt x="37" y="20"/>
                    </a:lnTo>
                    <a:lnTo>
                      <a:pt x="40" y="14"/>
                    </a:lnTo>
                    <a:lnTo>
                      <a:pt x="80" y="31"/>
                    </a:lnTo>
                    <a:close/>
                    <a:moveTo>
                      <a:pt x="50" y="274"/>
                    </a:moveTo>
                    <a:lnTo>
                      <a:pt x="50" y="274"/>
                    </a:lnTo>
                    <a:lnTo>
                      <a:pt x="50" y="275"/>
                    </a:lnTo>
                    <a:lnTo>
                      <a:pt x="29" y="278"/>
                    </a:lnTo>
                    <a:lnTo>
                      <a:pt x="50" y="274"/>
                    </a:lnTo>
                    <a:close/>
                    <a:moveTo>
                      <a:pt x="50" y="275"/>
                    </a:moveTo>
                    <a:lnTo>
                      <a:pt x="52" y="289"/>
                    </a:lnTo>
                    <a:lnTo>
                      <a:pt x="54" y="303"/>
                    </a:lnTo>
                    <a:lnTo>
                      <a:pt x="55" y="320"/>
                    </a:lnTo>
                    <a:lnTo>
                      <a:pt x="57" y="338"/>
                    </a:lnTo>
                    <a:lnTo>
                      <a:pt x="14" y="342"/>
                    </a:lnTo>
                    <a:lnTo>
                      <a:pt x="12" y="326"/>
                    </a:lnTo>
                    <a:lnTo>
                      <a:pt x="10" y="310"/>
                    </a:lnTo>
                    <a:lnTo>
                      <a:pt x="8" y="295"/>
                    </a:lnTo>
                    <a:lnTo>
                      <a:pt x="7" y="281"/>
                    </a:lnTo>
                    <a:lnTo>
                      <a:pt x="50" y="275"/>
                    </a:lnTo>
                    <a:close/>
                    <a:moveTo>
                      <a:pt x="57" y="338"/>
                    </a:moveTo>
                    <a:lnTo>
                      <a:pt x="59" y="355"/>
                    </a:lnTo>
                    <a:lnTo>
                      <a:pt x="60" y="371"/>
                    </a:lnTo>
                    <a:lnTo>
                      <a:pt x="61" y="387"/>
                    </a:lnTo>
                    <a:lnTo>
                      <a:pt x="62" y="403"/>
                    </a:lnTo>
                    <a:lnTo>
                      <a:pt x="18" y="405"/>
                    </a:lnTo>
                    <a:lnTo>
                      <a:pt x="17" y="388"/>
                    </a:lnTo>
                    <a:lnTo>
                      <a:pt x="16" y="372"/>
                    </a:lnTo>
                    <a:lnTo>
                      <a:pt x="15" y="357"/>
                    </a:lnTo>
                    <a:lnTo>
                      <a:pt x="14" y="342"/>
                    </a:lnTo>
                    <a:lnTo>
                      <a:pt x="57" y="338"/>
                    </a:lnTo>
                    <a:close/>
                    <a:moveTo>
                      <a:pt x="62" y="403"/>
                    </a:moveTo>
                    <a:lnTo>
                      <a:pt x="62" y="407"/>
                    </a:lnTo>
                    <a:lnTo>
                      <a:pt x="62" y="411"/>
                    </a:lnTo>
                    <a:lnTo>
                      <a:pt x="61" y="415"/>
                    </a:lnTo>
                    <a:lnTo>
                      <a:pt x="60" y="418"/>
                    </a:lnTo>
                    <a:lnTo>
                      <a:pt x="57" y="421"/>
                    </a:lnTo>
                    <a:lnTo>
                      <a:pt x="54" y="423"/>
                    </a:lnTo>
                    <a:lnTo>
                      <a:pt x="49" y="425"/>
                    </a:lnTo>
                    <a:lnTo>
                      <a:pt x="41" y="426"/>
                    </a:lnTo>
                    <a:lnTo>
                      <a:pt x="34" y="426"/>
                    </a:lnTo>
                    <a:lnTo>
                      <a:pt x="29" y="425"/>
                    </a:lnTo>
                    <a:lnTo>
                      <a:pt x="25" y="423"/>
                    </a:lnTo>
                    <a:lnTo>
                      <a:pt x="21" y="420"/>
                    </a:lnTo>
                    <a:lnTo>
                      <a:pt x="20" y="417"/>
                    </a:lnTo>
                    <a:lnTo>
                      <a:pt x="19" y="413"/>
                    </a:lnTo>
                    <a:lnTo>
                      <a:pt x="18" y="409"/>
                    </a:lnTo>
                    <a:lnTo>
                      <a:pt x="18" y="405"/>
                    </a:lnTo>
                    <a:lnTo>
                      <a:pt x="62" y="403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32" name="Freeform 929">
                <a:extLst>
                  <a:ext uri="{FF2B5EF4-FFF2-40B4-BE49-F238E27FC236}">
                    <a16:creationId xmlns:a16="http://schemas.microsoft.com/office/drawing/2014/main" id="{3071A3AD-D4F7-4B3A-A7F7-7FF5692E0E5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95" y="1768"/>
                <a:ext cx="3" cy="21"/>
              </a:xfrm>
              <a:custGeom>
                <a:avLst/>
                <a:gdLst>
                  <a:gd name="T0" fmla="*/ 0 w 58"/>
                  <a:gd name="T1" fmla="*/ 0 h 390"/>
                  <a:gd name="T2" fmla="*/ 0 w 58"/>
                  <a:gd name="T3" fmla="*/ 0 h 390"/>
                  <a:gd name="T4" fmla="*/ 0 w 58"/>
                  <a:gd name="T5" fmla="*/ 0 h 390"/>
                  <a:gd name="T6" fmla="*/ 0 w 58"/>
                  <a:gd name="T7" fmla="*/ 0 h 390"/>
                  <a:gd name="T8" fmla="*/ 0 w 58"/>
                  <a:gd name="T9" fmla="*/ 0 h 390"/>
                  <a:gd name="T10" fmla="*/ 0 w 58"/>
                  <a:gd name="T11" fmla="*/ 0 h 390"/>
                  <a:gd name="T12" fmla="*/ 0 w 58"/>
                  <a:gd name="T13" fmla="*/ 0 h 390"/>
                  <a:gd name="T14" fmla="*/ 0 w 58"/>
                  <a:gd name="T15" fmla="*/ 0 h 390"/>
                  <a:gd name="T16" fmla="*/ 0 w 58"/>
                  <a:gd name="T17" fmla="*/ 0 h 390"/>
                  <a:gd name="T18" fmla="*/ 0 w 58"/>
                  <a:gd name="T19" fmla="*/ 0 h 390"/>
                  <a:gd name="T20" fmla="*/ 0 w 58"/>
                  <a:gd name="T21" fmla="*/ 0 h 390"/>
                  <a:gd name="T22" fmla="*/ 0 w 58"/>
                  <a:gd name="T23" fmla="*/ 0 h 390"/>
                  <a:gd name="T24" fmla="*/ 0 w 58"/>
                  <a:gd name="T25" fmla="*/ 1 h 390"/>
                  <a:gd name="T26" fmla="*/ 0 w 58"/>
                  <a:gd name="T27" fmla="*/ 1 h 390"/>
                  <a:gd name="T28" fmla="*/ 0 w 58"/>
                  <a:gd name="T29" fmla="*/ 0 h 390"/>
                  <a:gd name="T30" fmla="*/ 0 w 58"/>
                  <a:gd name="T31" fmla="*/ 0 h 390"/>
                  <a:gd name="T32" fmla="*/ 0 w 58"/>
                  <a:gd name="T33" fmla="*/ 0 h 390"/>
                  <a:gd name="T34" fmla="*/ 0 w 58"/>
                  <a:gd name="T35" fmla="*/ 0 h 390"/>
                  <a:gd name="T36" fmla="*/ 0 w 58"/>
                  <a:gd name="T37" fmla="*/ 1 h 390"/>
                  <a:gd name="T38" fmla="*/ 0 w 58"/>
                  <a:gd name="T39" fmla="*/ 1 h 390"/>
                  <a:gd name="T40" fmla="*/ 0 w 58"/>
                  <a:gd name="T41" fmla="*/ 1 h 390"/>
                  <a:gd name="T42" fmla="*/ 0 w 58"/>
                  <a:gd name="T43" fmla="*/ 1 h 390"/>
                  <a:gd name="T44" fmla="*/ 0 w 58"/>
                  <a:gd name="T45" fmla="*/ 1 h 390"/>
                  <a:gd name="T46" fmla="*/ 0 w 58"/>
                  <a:gd name="T47" fmla="*/ 1 h 390"/>
                  <a:gd name="T48" fmla="*/ 0 w 58"/>
                  <a:gd name="T49" fmla="*/ 1 h 390"/>
                  <a:gd name="T50" fmla="*/ 0 w 58"/>
                  <a:gd name="T51" fmla="*/ 1 h 390"/>
                  <a:gd name="T52" fmla="*/ 0 w 58"/>
                  <a:gd name="T53" fmla="*/ 1 h 390"/>
                  <a:gd name="T54" fmla="*/ 0 w 58"/>
                  <a:gd name="T55" fmla="*/ 1 h 390"/>
                  <a:gd name="T56" fmla="*/ 0 w 58"/>
                  <a:gd name="T57" fmla="*/ 1 h 390"/>
                  <a:gd name="T58" fmla="*/ 0 w 58"/>
                  <a:gd name="T59" fmla="*/ 1 h 390"/>
                  <a:gd name="T60" fmla="*/ 0 w 58"/>
                  <a:gd name="T61" fmla="*/ 1 h 390"/>
                  <a:gd name="T62" fmla="*/ 0 w 58"/>
                  <a:gd name="T63" fmla="*/ 1 h 390"/>
                  <a:gd name="T64" fmla="*/ 0 w 58"/>
                  <a:gd name="T65" fmla="*/ 1 h 39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58" h="390">
                    <a:moveTo>
                      <a:pt x="13" y="23"/>
                    </a:moveTo>
                    <a:lnTo>
                      <a:pt x="13" y="19"/>
                    </a:lnTo>
                    <a:lnTo>
                      <a:pt x="13" y="15"/>
                    </a:lnTo>
                    <a:lnTo>
                      <a:pt x="13" y="11"/>
                    </a:lnTo>
                    <a:lnTo>
                      <a:pt x="15" y="7"/>
                    </a:lnTo>
                    <a:lnTo>
                      <a:pt x="17" y="5"/>
                    </a:lnTo>
                    <a:lnTo>
                      <a:pt x="22" y="2"/>
                    </a:lnTo>
                    <a:lnTo>
                      <a:pt x="27" y="1"/>
                    </a:lnTo>
                    <a:lnTo>
                      <a:pt x="34" y="0"/>
                    </a:lnTo>
                    <a:lnTo>
                      <a:pt x="41" y="0"/>
                    </a:lnTo>
                    <a:lnTo>
                      <a:pt x="47" y="1"/>
                    </a:lnTo>
                    <a:lnTo>
                      <a:pt x="51" y="3"/>
                    </a:lnTo>
                    <a:lnTo>
                      <a:pt x="53" y="6"/>
                    </a:lnTo>
                    <a:lnTo>
                      <a:pt x="55" y="9"/>
                    </a:lnTo>
                    <a:lnTo>
                      <a:pt x="56" y="14"/>
                    </a:lnTo>
                    <a:lnTo>
                      <a:pt x="56" y="18"/>
                    </a:lnTo>
                    <a:lnTo>
                      <a:pt x="57" y="22"/>
                    </a:lnTo>
                    <a:lnTo>
                      <a:pt x="13" y="23"/>
                    </a:lnTo>
                    <a:close/>
                    <a:moveTo>
                      <a:pt x="57" y="22"/>
                    </a:moveTo>
                    <a:lnTo>
                      <a:pt x="57" y="46"/>
                    </a:lnTo>
                    <a:lnTo>
                      <a:pt x="58" y="72"/>
                    </a:lnTo>
                    <a:lnTo>
                      <a:pt x="58" y="97"/>
                    </a:lnTo>
                    <a:lnTo>
                      <a:pt x="58" y="124"/>
                    </a:lnTo>
                    <a:lnTo>
                      <a:pt x="58" y="150"/>
                    </a:lnTo>
                    <a:lnTo>
                      <a:pt x="58" y="175"/>
                    </a:lnTo>
                    <a:lnTo>
                      <a:pt x="57" y="201"/>
                    </a:lnTo>
                    <a:lnTo>
                      <a:pt x="57" y="225"/>
                    </a:lnTo>
                    <a:lnTo>
                      <a:pt x="13" y="223"/>
                    </a:lnTo>
                    <a:lnTo>
                      <a:pt x="14" y="200"/>
                    </a:lnTo>
                    <a:lnTo>
                      <a:pt x="14" y="175"/>
                    </a:lnTo>
                    <a:lnTo>
                      <a:pt x="14" y="150"/>
                    </a:lnTo>
                    <a:lnTo>
                      <a:pt x="14" y="124"/>
                    </a:lnTo>
                    <a:lnTo>
                      <a:pt x="14" y="98"/>
                    </a:lnTo>
                    <a:lnTo>
                      <a:pt x="14" y="73"/>
                    </a:lnTo>
                    <a:lnTo>
                      <a:pt x="13" y="47"/>
                    </a:lnTo>
                    <a:lnTo>
                      <a:pt x="13" y="23"/>
                    </a:lnTo>
                    <a:lnTo>
                      <a:pt x="57" y="22"/>
                    </a:lnTo>
                    <a:close/>
                    <a:moveTo>
                      <a:pt x="57" y="225"/>
                    </a:moveTo>
                    <a:lnTo>
                      <a:pt x="55" y="270"/>
                    </a:lnTo>
                    <a:lnTo>
                      <a:pt x="52" y="310"/>
                    </a:lnTo>
                    <a:lnTo>
                      <a:pt x="49" y="345"/>
                    </a:lnTo>
                    <a:lnTo>
                      <a:pt x="44" y="373"/>
                    </a:lnTo>
                    <a:lnTo>
                      <a:pt x="1" y="364"/>
                    </a:lnTo>
                    <a:lnTo>
                      <a:pt x="5" y="339"/>
                    </a:lnTo>
                    <a:lnTo>
                      <a:pt x="8" y="306"/>
                    </a:lnTo>
                    <a:lnTo>
                      <a:pt x="11" y="267"/>
                    </a:lnTo>
                    <a:lnTo>
                      <a:pt x="13" y="223"/>
                    </a:lnTo>
                    <a:lnTo>
                      <a:pt x="57" y="225"/>
                    </a:lnTo>
                    <a:close/>
                    <a:moveTo>
                      <a:pt x="44" y="373"/>
                    </a:moveTo>
                    <a:lnTo>
                      <a:pt x="44" y="377"/>
                    </a:lnTo>
                    <a:lnTo>
                      <a:pt x="43" y="380"/>
                    </a:lnTo>
                    <a:lnTo>
                      <a:pt x="41" y="384"/>
                    </a:lnTo>
                    <a:lnTo>
                      <a:pt x="39" y="387"/>
                    </a:lnTo>
                    <a:lnTo>
                      <a:pt x="36" y="389"/>
                    </a:lnTo>
                    <a:lnTo>
                      <a:pt x="32" y="390"/>
                    </a:lnTo>
                    <a:lnTo>
                      <a:pt x="26" y="390"/>
                    </a:lnTo>
                    <a:lnTo>
                      <a:pt x="18" y="389"/>
                    </a:lnTo>
                    <a:lnTo>
                      <a:pt x="11" y="388"/>
                    </a:lnTo>
                    <a:lnTo>
                      <a:pt x="6" y="385"/>
                    </a:lnTo>
                    <a:lnTo>
                      <a:pt x="3" y="382"/>
                    </a:lnTo>
                    <a:lnTo>
                      <a:pt x="1" y="379"/>
                    </a:lnTo>
                    <a:lnTo>
                      <a:pt x="0" y="376"/>
                    </a:lnTo>
                    <a:lnTo>
                      <a:pt x="0" y="372"/>
                    </a:lnTo>
                    <a:lnTo>
                      <a:pt x="1" y="368"/>
                    </a:lnTo>
                    <a:lnTo>
                      <a:pt x="1" y="364"/>
                    </a:lnTo>
                    <a:lnTo>
                      <a:pt x="44" y="373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33" name="Freeform 930">
                <a:extLst>
                  <a:ext uri="{FF2B5EF4-FFF2-40B4-BE49-F238E27FC236}">
                    <a16:creationId xmlns:a16="http://schemas.microsoft.com/office/drawing/2014/main" id="{7F7C050F-7CB8-476B-A5A3-7FF96EAAD9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73" y="1740"/>
                <a:ext cx="21" cy="31"/>
              </a:xfrm>
              <a:custGeom>
                <a:avLst/>
                <a:gdLst>
                  <a:gd name="T0" fmla="*/ 0 w 388"/>
                  <a:gd name="T1" fmla="*/ 0 h 587"/>
                  <a:gd name="T2" fmla="*/ 0 w 388"/>
                  <a:gd name="T3" fmla="*/ 0 h 587"/>
                  <a:gd name="T4" fmla="*/ 0 w 388"/>
                  <a:gd name="T5" fmla="*/ 0 h 587"/>
                  <a:gd name="T6" fmla="*/ 0 w 388"/>
                  <a:gd name="T7" fmla="*/ 0 h 587"/>
                  <a:gd name="T8" fmla="*/ 0 w 388"/>
                  <a:gd name="T9" fmla="*/ 0 h 587"/>
                  <a:gd name="T10" fmla="*/ 0 w 388"/>
                  <a:gd name="T11" fmla="*/ 0 h 587"/>
                  <a:gd name="T12" fmla="*/ 0 w 388"/>
                  <a:gd name="T13" fmla="*/ 0 h 587"/>
                  <a:gd name="T14" fmla="*/ 0 w 388"/>
                  <a:gd name="T15" fmla="*/ 0 h 587"/>
                  <a:gd name="T16" fmla="*/ 0 w 388"/>
                  <a:gd name="T17" fmla="*/ 0 h 587"/>
                  <a:gd name="T18" fmla="*/ 0 w 388"/>
                  <a:gd name="T19" fmla="*/ 0 h 587"/>
                  <a:gd name="T20" fmla="*/ 0 w 388"/>
                  <a:gd name="T21" fmla="*/ 0 h 587"/>
                  <a:gd name="T22" fmla="*/ 0 w 388"/>
                  <a:gd name="T23" fmla="*/ 0 h 587"/>
                  <a:gd name="T24" fmla="*/ 0 w 388"/>
                  <a:gd name="T25" fmla="*/ 1 h 587"/>
                  <a:gd name="T26" fmla="*/ 0 w 388"/>
                  <a:gd name="T27" fmla="*/ 1 h 587"/>
                  <a:gd name="T28" fmla="*/ 0 w 388"/>
                  <a:gd name="T29" fmla="*/ 1 h 587"/>
                  <a:gd name="T30" fmla="*/ 0 w 388"/>
                  <a:gd name="T31" fmla="*/ 1 h 587"/>
                  <a:gd name="T32" fmla="*/ 0 w 388"/>
                  <a:gd name="T33" fmla="*/ 1 h 587"/>
                  <a:gd name="T34" fmla="*/ 0 w 388"/>
                  <a:gd name="T35" fmla="*/ 1 h 587"/>
                  <a:gd name="T36" fmla="*/ 1 w 388"/>
                  <a:gd name="T37" fmla="*/ 1 h 587"/>
                  <a:gd name="T38" fmla="*/ 1 w 388"/>
                  <a:gd name="T39" fmla="*/ 1 h 587"/>
                  <a:gd name="T40" fmla="*/ 0 w 388"/>
                  <a:gd name="T41" fmla="*/ 1 h 587"/>
                  <a:gd name="T42" fmla="*/ 0 w 388"/>
                  <a:gd name="T43" fmla="*/ 1 h 587"/>
                  <a:gd name="T44" fmla="*/ 0 w 388"/>
                  <a:gd name="T45" fmla="*/ 1 h 587"/>
                  <a:gd name="T46" fmla="*/ 0 w 388"/>
                  <a:gd name="T47" fmla="*/ 1 h 587"/>
                  <a:gd name="T48" fmla="*/ 0 w 388"/>
                  <a:gd name="T49" fmla="*/ 1 h 587"/>
                  <a:gd name="T50" fmla="*/ 0 w 388"/>
                  <a:gd name="T51" fmla="*/ 1 h 587"/>
                  <a:gd name="T52" fmla="*/ 0 w 388"/>
                  <a:gd name="T53" fmla="*/ 1 h 587"/>
                  <a:gd name="T54" fmla="*/ 0 w 388"/>
                  <a:gd name="T55" fmla="*/ 0 h 587"/>
                  <a:gd name="T56" fmla="*/ 0 w 388"/>
                  <a:gd name="T57" fmla="*/ 0 h 587"/>
                  <a:gd name="T58" fmla="*/ 0 w 388"/>
                  <a:gd name="T59" fmla="*/ 0 h 587"/>
                  <a:gd name="T60" fmla="*/ 1 w 388"/>
                  <a:gd name="T61" fmla="*/ 1 h 587"/>
                  <a:gd name="T62" fmla="*/ 1 w 388"/>
                  <a:gd name="T63" fmla="*/ 1 h 587"/>
                  <a:gd name="T64" fmla="*/ 1 w 388"/>
                  <a:gd name="T65" fmla="*/ 1 h 587"/>
                  <a:gd name="T66" fmla="*/ 1 w 388"/>
                  <a:gd name="T67" fmla="*/ 1 h 587"/>
                  <a:gd name="T68" fmla="*/ 1 w 388"/>
                  <a:gd name="T69" fmla="*/ 1 h 587"/>
                  <a:gd name="T70" fmla="*/ 1 w 388"/>
                  <a:gd name="T71" fmla="*/ 1 h 587"/>
                  <a:gd name="T72" fmla="*/ 1 w 388"/>
                  <a:gd name="T73" fmla="*/ 1 h 587"/>
                  <a:gd name="T74" fmla="*/ 1 w 388"/>
                  <a:gd name="T75" fmla="*/ 1 h 587"/>
                  <a:gd name="T76" fmla="*/ 1 w 388"/>
                  <a:gd name="T77" fmla="*/ 1 h 587"/>
                  <a:gd name="T78" fmla="*/ 1 w 388"/>
                  <a:gd name="T79" fmla="*/ 1 h 587"/>
                  <a:gd name="T80" fmla="*/ 1 w 388"/>
                  <a:gd name="T81" fmla="*/ 2 h 587"/>
                  <a:gd name="T82" fmla="*/ 1 w 388"/>
                  <a:gd name="T83" fmla="*/ 2 h 587"/>
                  <a:gd name="T84" fmla="*/ 1 w 388"/>
                  <a:gd name="T85" fmla="*/ 2 h 587"/>
                  <a:gd name="T86" fmla="*/ 1 w 388"/>
                  <a:gd name="T87" fmla="*/ 1 h 587"/>
                  <a:gd name="T88" fmla="*/ 1 w 388"/>
                  <a:gd name="T89" fmla="*/ 2 h 587"/>
                  <a:gd name="T90" fmla="*/ 1 w 388"/>
                  <a:gd name="T91" fmla="*/ 2 h 587"/>
                  <a:gd name="T92" fmla="*/ 1 w 388"/>
                  <a:gd name="T93" fmla="*/ 2 h 587"/>
                  <a:gd name="T94" fmla="*/ 1 w 388"/>
                  <a:gd name="T95" fmla="*/ 2 h 587"/>
                  <a:gd name="T96" fmla="*/ 1 w 388"/>
                  <a:gd name="T97" fmla="*/ 2 h 587"/>
                  <a:gd name="T98" fmla="*/ 1 w 388"/>
                  <a:gd name="T99" fmla="*/ 2 h 587"/>
                  <a:gd name="T100" fmla="*/ 1 w 388"/>
                  <a:gd name="T101" fmla="*/ 2 h 587"/>
                  <a:gd name="T102" fmla="*/ 1 w 388"/>
                  <a:gd name="T103" fmla="*/ 2 h 587"/>
                  <a:gd name="T104" fmla="*/ 1 w 388"/>
                  <a:gd name="T105" fmla="*/ 2 h 5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388" h="587">
                    <a:moveTo>
                      <a:pt x="1" y="24"/>
                    </a:moveTo>
                    <a:lnTo>
                      <a:pt x="0" y="20"/>
                    </a:lnTo>
                    <a:lnTo>
                      <a:pt x="0" y="15"/>
                    </a:lnTo>
                    <a:lnTo>
                      <a:pt x="1" y="12"/>
                    </a:lnTo>
                    <a:lnTo>
                      <a:pt x="2" y="8"/>
                    </a:lnTo>
                    <a:lnTo>
                      <a:pt x="5" y="6"/>
                    </a:lnTo>
                    <a:lnTo>
                      <a:pt x="8" y="3"/>
                    </a:lnTo>
                    <a:lnTo>
                      <a:pt x="13" y="1"/>
                    </a:lnTo>
                    <a:lnTo>
                      <a:pt x="20" y="0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3"/>
                    </a:lnTo>
                    <a:lnTo>
                      <a:pt x="41" y="6"/>
                    </a:lnTo>
                    <a:lnTo>
                      <a:pt x="43" y="9"/>
                    </a:lnTo>
                    <a:lnTo>
                      <a:pt x="44" y="12"/>
                    </a:lnTo>
                    <a:lnTo>
                      <a:pt x="44" y="17"/>
                    </a:lnTo>
                    <a:lnTo>
                      <a:pt x="45" y="21"/>
                    </a:lnTo>
                    <a:lnTo>
                      <a:pt x="1" y="24"/>
                    </a:lnTo>
                    <a:close/>
                    <a:moveTo>
                      <a:pt x="45" y="21"/>
                    </a:moveTo>
                    <a:lnTo>
                      <a:pt x="46" y="34"/>
                    </a:lnTo>
                    <a:lnTo>
                      <a:pt x="50" y="69"/>
                    </a:lnTo>
                    <a:lnTo>
                      <a:pt x="54" y="93"/>
                    </a:lnTo>
                    <a:lnTo>
                      <a:pt x="59" y="121"/>
                    </a:lnTo>
                    <a:lnTo>
                      <a:pt x="65" y="152"/>
                    </a:lnTo>
                    <a:lnTo>
                      <a:pt x="73" y="183"/>
                    </a:lnTo>
                    <a:lnTo>
                      <a:pt x="83" y="218"/>
                    </a:lnTo>
                    <a:lnTo>
                      <a:pt x="95" y="252"/>
                    </a:lnTo>
                    <a:lnTo>
                      <a:pt x="101" y="269"/>
                    </a:lnTo>
                    <a:lnTo>
                      <a:pt x="108" y="287"/>
                    </a:lnTo>
                    <a:lnTo>
                      <a:pt x="115" y="304"/>
                    </a:lnTo>
                    <a:lnTo>
                      <a:pt x="124" y="320"/>
                    </a:lnTo>
                    <a:lnTo>
                      <a:pt x="132" y="337"/>
                    </a:lnTo>
                    <a:lnTo>
                      <a:pt x="141" y="353"/>
                    </a:lnTo>
                    <a:lnTo>
                      <a:pt x="150" y="369"/>
                    </a:lnTo>
                    <a:lnTo>
                      <a:pt x="160" y="383"/>
                    </a:lnTo>
                    <a:lnTo>
                      <a:pt x="172" y="397"/>
                    </a:lnTo>
                    <a:lnTo>
                      <a:pt x="183" y="410"/>
                    </a:lnTo>
                    <a:lnTo>
                      <a:pt x="195" y="424"/>
                    </a:lnTo>
                    <a:lnTo>
                      <a:pt x="208" y="435"/>
                    </a:lnTo>
                    <a:lnTo>
                      <a:pt x="180" y="469"/>
                    </a:lnTo>
                    <a:lnTo>
                      <a:pt x="166" y="455"/>
                    </a:lnTo>
                    <a:lnTo>
                      <a:pt x="152" y="442"/>
                    </a:lnTo>
                    <a:lnTo>
                      <a:pt x="140" y="428"/>
                    </a:lnTo>
                    <a:lnTo>
                      <a:pt x="128" y="413"/>
                    </a:lnTo>
                    <a:lnTo>
                      <a:pt x="116" y="396"/>
                    </a:lnTo>
                    <a:lnTo>
                      <a:pt x="106" y="379"/>
                    </a:lnTo>
                    <a:lnTo>
                      <a:pt x="96" y="362"/>
                    </a:lnTo>
                    <a:lnTo>
                      <a:pt x="87" y="344"/>
                    </a:lnTo>
                    <a:lnTo>
                      <a:pt x="77" y="327"/>
                    </a:lnTo>
                    <a:lnTo>
                      <a:pt x="69" y="308"/>
                    </a:lnTo>
                    <a:lnTo>
                      <a:pt x="62" y="290"/>
                    </a:lnTo>
                    <a:lnTo>
                      <a:pt x="55" y="271"/>
                    </a:lnTo>
                    <a:lnTo>
                      <a:pt x="43" y="234"/>
                    </a:lnTo>
                    <a:lnTo>
                      <a:pt x="32" y="198"/>
                    </a:lnTo>
                    <a:lnTo>
                      <a:pt x="23" y="163"/>
                    </a:lnTo>
                    <a:lnTo>
                      <a:pt x="16" y="131"/>
                    </a:lnTo>
                    <a:lnTo>
                      <a:pt x="11" y="101"/>
                    </a:lnTo>
                    <a:lnTo>
                      <a:pt x="7" y="76"/>
                    </a:lnTo>
                    <a:lnTo>
                      <a:pt x="2" y="38"/>
                    </a:lnTo>
                    <a:lnTo>
                      <a:pt x="1" y="24"/>
                    </a:lnTo>
                    <a:lnTo>
                      <a:pt x="45" y="21"/>
                    </a:lnTo>
                    <a:close/>
                    <a:moveTo>
                      <a:pt x="180" y="469"/>
                    </a:moveTo>
                    <a:lnTo>
                      <a:pt x="181" y="470"/>
                    </a:lnTo>
                    <a:lnTo>
                      <a:pt x="180" y="469"/>
                    </a:lnTo>
                    <a:lnTo>
                      <a:pt x="194" y="451"/>
                    </a:lnTo>
                    <a:lnTo>
                      <a:pt x="180" y="469"/>
                    </a:lnTo>
                    <a:close/>
                    <a:moveTo>
                      <a:pt x="208" y="435"/>
                    </a:moveTo>
                    <a:lnTo>
                      <a:pt x="228" y="450"/>
                    </a:lnTo>
                    <a:lnTo>
                      <a:pt x="247" y="466"/>
                    </a:lnTo>
                    <a:lnTo>
                      <a:pt x="268" y="480"/>
                    </a:lnTo>
                    <a:lnTo>
                      <a:pt x="287" y="493"/>
                    </a:lnTo>
                    <a:lnTo>
                      <a:pt x="264" y="530"/>
                    </a:lnTo>
                    <a:lnTo>
                      <a:pt x="242" y="516"/>
                    </a:lnTo>
                    <a:lnTo>
                      <a:pt x="222" y="501"/>
                    </a:lnTo>
                    <a:lnTo>
                      <a:pt x="200" y="485"/>
                    </a:lnTo>
                    <a:lnTo>
                      <a:pt x="180" y="469"/>
                    </a:lnTo>
                    <a:lnTo>
                      <a:pt x="208" y="435"/>
                    </a:lnTo>
                    <a:close/>
                    <a:moveTo>
                      <a:pt x="287" y="493"/>
                    </a:moveTo>
                    <a:lnTo>
                      <a:pt x="309" y="508"/>
                    </a:lnTo>
                    <a:lnTo>
                      <a:pt x="331" y="521"/>
                    </a:lnTo>
                    <a:lnTo>
                      <a:pt x="353" y="533"/>
                    </a:lnTo>
                    <a:lnTo>
                      <a:pt x="373" y="545"/>
                    </a:lnTo>
                    <a:lnTo>
                      <a:pt x="354" y="583"/>
                    </a:lnTo>
                    <a:lnTo>
                      <a:pt x="331" y="571"/>
                    </a:lnTo>
                    <a:lnTo>
                      <a:pt x="309" y="559"/>
                    </a:lnTo>
                    <a:lnTo>
                      <a:pt x="286" y="545"/>
                    </a:lnTo>
                    <a:lnTo>
                      <a:pt x="264" y="530"/>
                    </a:lnTo>
                    <a:lnTo>
                      <a:pt x="287" y="493"/>
                    </a:lnTo>
                    <a:close/>
                    <a:moveTo>
                      <a:pt x="373" y="545"/>
                    </a:moveTo>
                    <a:lnTo>
                      <a:pt x="377" y="547"/>
                    </a:lnTo>
                    <a:lnTo>
                      <a:pt x="380" y="549"/>
                    </a:lnTo>
                    <a:lnTo>
                      <a:pt x="384" y="551"/>
                    </a:lnTo>
                    <a:lnTo>
                      <a:pt x="386" y="554"/>
                    </a:lnTo>
                    <a:lnTo>
                      <a:pt x="387" y="558"/>
                    </a:lnTo>
                    <a:lnTo>
                      <a:pt x="388" y="562"/>
                    </a:lnTo>
                    <a:lnTo>
                      <a:pt x="386" y="567"/>
                    </a:lnTo>
                    <a:lnTo>
                      <a:pt x="383" y="574"/>
                    </a:lnTo>
                    <a:lnTo>
                      <a:pt x="379" y="580"/>
                    </a:lnTo>
                    <a:lnTo>
                      <a:pt x="375" y="584"/>
                    </a:lnTo>
                    <a:lnTo>
                      <a:pt x="371" y="586"/>
                    </a:lnTo>
                    <a:lnTo>
                      <a:pt x="368" y="587"/>
                    </a:lnTo>
                    <a:lnTo>
                      <a:pt x="364" y="587"/>
                    </a:lnTo>
                    <a:lnTo>
                      <a:pt x="361" y="586"/>
                    </a:lnTo>
                    <a:lnTo>
                      <a:pt x="357" y="585"/>
                    </a:lnTo>
                    <a:lnTo>
                      <a:pt x="354" y="583"/>
                    </a:lnTo>
                    <a:lnTo>
                      <a:pt x="373" y="545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34" name="Freeform 931">
                <a:extLst>
                  <a:ext uri="{FF2B5EF4-FFF2-40B4-BE49-F238E27FC236}">
                    <a16:creationId xmlns:a16="http://schemas.microsoft.com/office/drawing/2014/main" id="{C6489101-BF0E-415E-B800-F9899BAC41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91" y="1769"/>
                <a:ext cx="12" cy="7"/>
              </a:xfrm>
              <a:custGeom>
                <a:avLst/>
                <a:gdLst>
                  <a:gd name="T0" fmla="*/ 0 w 226"/>
                  <a:gd name="T1" fmla="*/ 0 h 131"/>
                  <a:gd name="T2" fmla="*/ 0 w 226"/>
                  <a:gd name="T3" fmla="*/ 0 h 131"/>
                  <a:gd name="T4" fmla="*/ 0 w 226"/>
                  <a:gd name="T5" fmla="*/ 0 h 131"/>
                  <a:gd name="T6" fmla="*/ 0 w 226"/>
                  <a:gd name="T7" fmla="*/ 0 h 131"/>
                  <a:gd name="T8" fmla="*/ 0 w 226"/>
                  <a:gd name="T9" fmla="*/ 0 h 131"/>
                  <a:gd name="T10" fmla="*/ 0 w 226"/>
                  <a:gd name="T11" fmla="*/ 0 h 131"/>
                  <a:gd name="T12" fmla="*/ 0 w 226"/>
                  <a:gd name="T13" fmla="*/ 0 h 131"/>
                  <a:gd name="T14" fmla="*/ 0 w 226"/>
                  <a:gd name="T15" fmla="*/ 0 h 131"/>
                  <a:gd name="T16" fmla="*/ 0 w 226"/>
                  <a:gd name="T17" fmla="*/ 0 h 131"/>
                  <a:gd name="T18" fmla="*/ 0 w 226"/>
                  <a:gd name="T19" fmla="*/ 0 h 131"/>
                  <a:gd name="T20" fmla="*/ 0 w 226"/>
                  <a:gd name="T21" fmla="*/ 0 h 131"/>
                  <a:gd name="T22" fmla="*/ 0 w 226"/>
                  <a:gd name="T23" fmla="*/ 0 h 131"/>
                  <a:gd name="T24" fmla="*/ 0 w 226"/>
                  <a:gd name="T25" fmla="*/ 0 h 131"/>
                  <a:gd name="T26" fmla="*/ 0 w 226"/>
                  <a:gd name="T27" fmla="*/ 0 h 131"/>
                  <a:gd name="T28" fmla="*/ 0 w 226"/>
                  <a:gd name="T29" fmla="*/ 0 h 131"/>
                  <a:gd name="T30" fmla="*/ 0 w 226"/>
                  <a:gd name="T31" fmla="*/ 0 h 131"/>
                  <a:gd name="T32" fmla="*/ 0 w 226"/>
                  <a:gd name="T33" fmla="*/ 0 h 131"/>
                  <a:gd name="T34" fmla="*/ 0 w 226"/>
                  <a:gd name="T35" fmla="*/ 0 h 131"/>
                  <a:gd name="T36" fmla="*/ 0 w 226"/>
                  <a:gd name="T37" fmla="*/ 0 h 131"/>
                  <a:gd name="T38" fmla="*/ 0 w 226"/>
                  <a:gd name="T39" fmla="*/ 0 h 131"/>
                  <a:gd name="T40" fmla="*/ 0 w 226"/>
                  <a:gd name="T41" fmla="*/ 0 h 131"/>
                  <a:gd name="T42" fmla="*/ 0 w 226"/>
                  <a:gd name="T43" fmla="*/ 0 h 131"/>
                  <a:gd name="T44" fmla="*/ 0 w 226"/>
                  <a:gd name="T45" fmla="*/ 0 h 131"/>
                  <a:gd name="T46" fmla="*/ 1 w 226"/>
                  <a:gd name="T47" fmla="*/ 0 h 131"/>
                  <a:gd name="T48" fmla="*/ 1 w 226"/>
                  <a:gd name="T49" fmla="*/ 0 h 131"/>
                  <a:gd name="T50" fmla="*/ 1 w 226"/>
                  <a:gd name="T51" fmla="*/ 0 h 131"/>
                  <a:gd name="T52" fmla="*/ 1 w 226"/>
                  <a:gd name="T53" fmla="*/ 0 h 131"/>
                  <a:gd name="T54" fmla="*/ 1 w 226"/>
                  <a:gd name="T55" fmla="*/ 0 h 131"/>
                  <a:gd name="T56" fmla="*/ 1 w 226"/>
                  <a:gd name="T57" fmla="*/ 0 h 131"/>
                  <a:gd name="T58" fmla="*/ 1 w 226"/>
                  <a:gd name="T59" fmla="*/ 0 h 131"/>
                  <a:gd name="T60" fmla="*/ 0 w 226"/>
                  <a:gd name="T61" fmla="*/ 0 h 131"/>
                  <a:gd name="T62" fmla="*/ 0 w 226"/>
                  <a:gd name="T63" fmla="*/ 0 h 131"/>
                  <a:gd name="T64" fmla="*/ 0 w 226"/>
                  <a:gd name="T65" fmla="*/ 0 h 131"/>
                  <a:gd name="T66" fmla="*/ 0 w 226"/>
                  <a:gd name="T67" fmla="*/ 0 h 131"/>
                  <a:gd name="T68" fmla="*/ 0 w 226"/>
                  <a:gd name="T69" fmla="*/ 0 h 131"/>
                  <a:gd name="T70" fmla="*/ 0 w 226"/>
                  <a:gd name="T71" fmla="*/ 0 h 131"/>
                  <a:gd name="T72" fmla="*/ 0 w 226"/>
                  <a:gd name="T73" fmla="*/ 0 h 131"/>
                  <a:gd name="T74" fmla="*/ 1 w 226"/>
                  <a:gd name="T75" fmla="*/ 0 h 131"/>
                  <a:gd name="T76" fmla="*/ 1 w 226"/>
                  <a:gd name="T77" fmla="*/ 0 h 131"/>
                  <a:gd name="T78" fmla="*/ 1 w 226"/>
                  <a:gd name="T79" fmla="*/ 0 h 131"/>
                  <a:gd name="T80" fmla="*/ 1 w 226"/>
                  <a:gd name="T81" fmla="*/ 0 h 131"/>
                  <a:gd name="T82" fmla="*/ 1 w 226"/>
                  <a:gd name="T83" fmla="*/ 0 h 131"/>
                  <a:gd name="T84" fmla="*/ 1 w 226"/>
                  <a:gd name="T85" fmla="*/ 0 h 131"/>
                  <a:gd name="T86" fmla="*/ 1 w 226"/>
                  <a:gd name="T87" fmla="*/ 0 h 131"/>
                  <a:gd name="T88" fmla="*/ 1 w 226"/>
                  <a:gd name="T89" fmla="*/ 0 h 131"/>
                  <a:gd name="T90" fmla="*/ 1 w 226"/>
                  <a:gd name="T91" fmla="*/ 0 h 131"/>
                  <a:gd name="T92" fmla="*/ 1 w 226"/>
                  <a:gd name="T93" fmla="*/ 0 h 131"/>
                  <a:gd name="T94" fmla="*/ 1 w 226"/>
                  <a:gd name="T95" fmla="*/ 0 h 131"/>
                  <a:gd name="T96" fmla="*/ 1 w 226"/>
                  <a:gd name="T97" fmla="*/ 0 h 131"/>
                  <a:gd name="T98" fmla="*/ 1 w 226"/>
                  <a:gd name="T99" fmla="*/ 0 h 131"/>
                  <a:gd name="T100" fmla="*/ 1 w 226"/>
                  <a:gd name="T101" fmla="*/ 0 h 131"/>
                  <a:gd name="T102" fmla="*/ 1 w 226"/>
                  <a:gd name="T103" fmla="*/ 0 h 131"/>
                  <a:gd name="T104" fmla="*/ 1 w 226"/>
                  <a:gd name="T105" fmla="*/ 0 h 131"/>
                  <a:gd name="T106" fmla="*/ 1 w 226"/>
                  <a:gd name="T107" fmla="*/ 0 h 131"/>
                  <a:gd name="T108" fmla="*/ 1 w 226"/>
                  <a:gd name="T109" fmla="*/ 0 h 13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226" h="131">
                    <a:moveTo>
                      <a:pt x="13" y="43"/>
                    </a:moveTo>
                    <a:lnTo>
                      <a:pt x="10" y="41"/>
                    </a:lnTo>
                    <a:lnTo>
                      <a:pt x="6" y="39"/>
                    </a:lnTo>
                    <a:lnTo>
                      <a:pt x="4" y="36"/>
                    </a:lnTo>
                    <a:lnTo>
                      <a:pt x="2" y="33"/>
                    </a:lnTo>
                    <a:lnTo>
                      <a:pt x="0" y="30"/>
                    </a:lnTo>
                    <a:lnTo>
                      <a:pt x="0" y="25"/>
                    </a:lnTo>
                    <a:lnTo>
                      <a:pt x="2" y="20"/>
                    </a:lnTo>
                    <a:lnTo>
                      <a:pt x="5" y="14"/>
                    </a:lnTo>
                    <a:lnTo>
                      <a:pt x="9" y="8"/>
                    </a:lnTo>
                    <a:lnTo>
                      <a:pt x="12" y="4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7" y="1"/>
                    </a:lnTo>
                    <a:lnTo>
                      <a:pt x="30" y="4"/>
                    </a:lnTo>
                    <a:lnTo>
                      <a:pt x="34" y="5"/>
                    </a:lnTo>
                    <a:lnTo>
                      <a:pt x="13" y="43"/>
                    </a:lnTo>
                    <a:close/>
                    <a:moveTo>
                      <a:pt x="34" y="5"/>
                    </a:moveTo>
                    <a:lnTo>
                      <a:pt x="69" y="24"/>
                    </a:lnTo>
                    <a:lnTo>
                      <a:pt x="102" y="40"/>
                    </a:lnTo>
                    <a:lnTo>
                      <a:pt x="132" y="55"/>
                    </a:lnTo>
                    <a:lnTo>
                      <a:pt x="158" y="66"/>
                    </a:lnTo>
                    <a:lnTo>
                      <a:pt x="180" y="75"/>
                    </a:lnTo>
                    <a:lnTo>
                      <a:pt x="196" y="81"/>
                    </a:lnTo>
                    <a:lnTo>
                      <a:pt x="206" y="85"/>
                    </a:lnTo>
                    <a:lnTo>
                      <a:pt x="209" y="87"/>
                    </a:lnTo>
                    <a:lnTo>
                      <a:pt x="195" y="128"/>
                    </a:lnTo>
                    <a:lnTo>
                      <a:pt x="192" y="127"/>
                    </a:lnTo>
                    <a:lnTo>
                      <a:pt x="181" y="123"/>
                    </a:lnTo>
                    <a:lnTo>
                      <a:pt x="163" y="116"/>
                    </a:lnTo>
                    <a:lnTo>
                      <a:pt x="141" y="107"/>
                    </a:lnTo>
                    <a:lnTo>
                      <a:pt x="114" y="95"/>
                    </a:lnTo>
                    <a:lnTo>
                      <a:pt x="83" y="80"/>
                    </a:lnTo>
                    <a:lnTo>
                      <a:pt x="50" y="63"/>
                    </a:lnTo>
                    <a:lnTo>
                      <a:pt x="13" y="43"/>
                    </a:lnTo>
                    <a:lnTo>
                      <a:pt x="34" y="5"/>
                    </a:lnTo>
                    <a:close/>
                    <a:moveTo>
                      <a:pt x="209" y="87"/>
                    </a:moveTo>
                    <a:lnTo>
                      <a:pt x="213" y="88"/>
                    </a:lnTo>
                    <a:lnTo>
                      <a:pt x="218" y="89"/>
                    </a:lnTo>
                    <a:lnTo>
                      <a:pt x="221" y="92"/>
                    </a:lnTo>
                    <a:lnTo>
                      <a:pt x="223" y="95"/>
                    </a:lnTo>
                    <a:lnTo>
                      <a:pt x="225" y="98"/>
                    </a:lnTo>
                    <a:lnTo>
                      <a:pt x="226" y="103"/>
                    </a:lnTo>
                    <a:lnTo>
                      <a:pt x="225" y="108"/>
                    </a:lnTo>
                    <a:lnTo>
                      <a:pt x="224" y="115"/>
                    </a:lnTo>
                    <a:lnTo>
                      <a:pt x="221" y="121"/>
                    </a:lnTo>
                    <a:lnTo>
                      <a:pt x="218" y="126"/>
                    </a:lnTo>
                    <a:lnTo>
                      <a:pt x="213" y="129"/>
                    </a:lnTo>
                    <a:lnTo>
                      <a:pt x="210" y="130"/>
                    </a:lnTo>
                    <a:lnTo>
                      <a:pt x="206" y="131"/>
                    </a:lnTo>
                    <a:lnTo>
                      <a:pt x="203" y="130"/>
                    </a:lnTo>
                    <a:lnTo>
                      <a:pt x="199" y="129"/>
                    </a:lnTo>
                    <a:lnTo>
                      <a:pt x="195" y="128"/>
                    </a:lnTo>
                    <a:lnTo>
                      <a:pt x="209" y="87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35" name="Freeform 932">
                <a:extLst>
                  <a:ext uri="{FF2B5EF4-FFF2-40B4-BE49-F238E27FC236}">
                    <a16:creationId xmlns:a16="http://schemas.microsoft.com/office/drawing/2014/main" id="{12989F69-B4CB-4890-9F5A-82D30C34E07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52" y="1780"/>
                <a:ext cx="10" cy="29"/>
              </a:xfrm>
              <a:custGeom>
                <a:avLst/>
                <a:gdLst>
                  <a:gd name="T0" fmla="*/ 0 w 202"/>
                  <a:gd name="T1" fmla="*/ 0 h 546"/>
                  <a:gd name="T2" fmla="*/ 0 w 202"/>
                  <a:gd name="T3" fmla="*/ 0 h 546"/>
                  <a:gd name="T4" fmla="*/ 0 w 202"/>
                  <a:gd name="T5" fmla="*/ 0 h 546"/>
                  <a:gd name="T6" fmla="*/ 0 w 202"/>
                  <a:gd name="T7" fmla="*/ 0 h 546"/>
                  <a:gd name="T8" fmla="*/ 0 w 202"/>
                  <a:gd name="T9" fmla="*/ 0 h 546"/>
                  <a:gd name="T10" fmla="*/ 0 w 202"/>
                  <a:gd name="T11" fmla="*/ 0 h 546"/>
                  <a:gd name="T12" fmla="*/ 0 w 202"/>
                  <a:gd name="T13" fmla="*/ 0 h 546"/>
                  <a:gd name="T14" fmla="*/ 0 w 202"/>
                  <a:gd name="T15" fmla="*/ 0 h 546"/>
                  <a:gd name="T16" fmla="*/ 0 w 202"/>
                  <a:gd name="T17" fmla="*/ 0 h 546"/>
                  <a:gd name="T18" fmla="*/ 0 w 202"/>
                  <a:gd name="T19" fmla="*/ 0 h 546"/>
                  <a:gd name="T20" fmla="*/ 0 w 202"/>
                  <a:gd name="T21" fmla="*/ 0 h 546"/>
                  <a:gd name="T22" fmla="*/ 0 w 202"/>
                  <a:gd name="T23" fmla="*/ 0 h 546"/>
                  <a:gd name="T24" fmla="*/ 0 w 202"/>
                  <a:gd name="T25" fmla="*/ 0 h 546"/>
                  <a:gd name="T26" fmla="*/ 0 w 202"/>
                  <a:gd name="T27" fmla="*/ 0 h 546"/>
                  <a:gd name="T28" fmla="*/ 0 w 202"/>
                  <a:gd name="T29" fmla="*/ 0 h 546"/>
                  <a:gd name="T30" fmla="*/ 0 w 202"/>
                  <a:gd name="T31" fmla="*/ 0 h 546"/>
                  <a:gd name="T32" fmla="*/ 0 w 202"/>
                  <a:gd name="T33" fmla="*/ 0 h 546"/>
                  <a:gd name="T34" fmla="*/ 0 w 202"/>
                  <a:gd name="T35" fmla="*/ 0 h 546"/>
                  <a:gd name="T36" fmla="*/ 0 w 202"/>
                  <a:gd name="T37" fmla="*/ 1 h 546"/>
                  <a:gd name="T38" fmla="*/ 0 w 202"/>
                  <a:gd name="T39" fmla="*/ 1 h 546"/>
                  <a:gd name="T40" fmla="*/ 0 w 202"/>
                  <a:gd name="T41" fmla="*/ 1 h 546"/>
                  <a:gd name="T42" fmla="*/ 0 w 202"/>
                  <a:gd name="T43" fmla="*/ 1 h 546"/>
                  <a:gd name="T44" fmla="*/ 0 w 202"/>
                  <a:gd name="T45" fmla="*/ 1 h 546"/>
                  <a:gd name="T46" fmla="*/ 0 w 202"/>
                  <a:gd name="T47" fmla="*/ 1 h 546"/>
                  <a:gd name="T48" fmla="*/ 0 w 202"/>
                  <a:gd name="T49" fmla="*/ 1 h 546"/>
                  <a:gd name="T50" fmla="*/ 0 w 202"/>
                  <a:gd name="T51" fmla="*/ 1 h 546"/>
                  <a:gd name="T52" fmla="*/ 0 w 202"/>
                  <a:gd name="T53" fmla="*/ 1 h 546"/>
                  <a:gd name="T54" fmla="*/ 0 w 202"/>
                  <a:gd name="T55" fmla="*/ 1 h 546"/>
                  <a:gd name="T56" fmla="*/ 0 w 202"/>
                  <a:gd name="T57" fmla="*/ 1 h 546"/>
                  <a:gd name="T58" fmla="*/ 0 w 202"/>
                  <a:gd name="T59" fmla="*/ 0 h 546"/>
                  <a:gd name="T60" fmla="*/ 0 w 202"/>
                  <a:gd name="T61" fmla="*/ 1 h 546"/>
                  <a:gd name="T62" fmla="*/ 0 w 202"/>
                  <a:gd name="T63" fmla="*/ 1 h 546"/>
                  <a:gd name="T64" fmla="*/ 0 w 202"/>
                  <a:gd name="T65" fmla="*/ 2 h 546"/>
                  <a:gd name="T66" fmla="*/ 0 w 202"/>
                  <a:gd name="T67" fmla="*/ 2 h 546"/>
                  <a:gd name="T68" fmla="*/ 0 w 202"/>
                  <a:gd name="T69" fmla="*/ 2 h 546"/>
                  <a:gd name="T70" fmla="*/ 0 w 202"/>
                  <a:gd name="T71" fmla="*/ 2 h 546"/>
                  <a:gd name="T72" fmla="*/ 0 w 202"/>
                  <a:gd name="T73" fmla="*/ 2 h 546"/>
                  <a:gd name="T74" fmla="*/ 0 w 202"/>
                  <a:gd name="T75" fmla="*/ 1 h 546"/>
                  <a:gd name="T76" fmla="*/ 0 w 202"/>
                  <a:gd name="T77" fmla="*/ 1 h 54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02" h="546">
                    <a:moveTo>
                      <a:pt x="131" y="65"/>
                    </a:moveTo>
                    <a:lnTo>
                      <a:pt x="132" y="62"/>
                    </a:lnTo>
                    <a:lnTo>
                      <a:pt x="134" y="58"/>
                    </a:lnTo>
                    <a:lnTo>
                      <a:pt x="136" y="55"/>
                    </a:lnTo>
                    <a:lnTo>
                      <a:pt x="138" y="53"/>
                    </a:lnTo>
                    <a:lnTo>
                      <a:pt x="142" y="51"/>
                    </a:lnTo>
                    <a:lnTo>
                      <a:pt x="147" y="49"/>
                    </a:lnTo>
                    <a:lnTo>
                      <a:pt x="152" y="51"/>
                    </a:lnTo>
                    <a:lnTo>
                      <a:pt x="159" y="53"/>
                    </a:lnTo>
                    <a:lnTo>
                      <a:pt x="166" y="56"/>
                    </a:lnTo>
                    <a:lnTo>
                      <a:pt x="170" y="59"/>
                    </a:lnTo>
                    <a:lnTo>
                      <a:pt x="173" y="62"/>
                    </a:lnTo>
                    <a:lnTo>
                      <a:pt x="174" y="65"/>
                    </a:lnTo>
                    <a:lnTo>
                      <a:pt x="175" y="69"/>
                    </a:lnTo>
                    <a:lnTo>
                      <a:pt x="174" y="73"/>
                    </a:lnTo>
                    <a:lnTo>
                      <a:pt x="173" y="76"/>
                    </a:lnTo>
                    <a:lnTo>
                      <a:pt x="172" y="80"/>
                    </a:lnTo>
                    <a:lnTo>
                      <a:pt x="131" y="65"/>
                    </a:lnTo>
                    <a:close/>
                    <a:moveTo>
                      <a:pt x="172" y="80"/>
                    </a:moveTo>
                    <a:lnTo>
                      <a:pt x="169" y="89"/>
                    </a:lnTo>
                    <a:lnTo>
                      <a:pt x="165" y="99"/>
                    </a:lnTo>
                    <a:lnTo>
                      <a:pt x="162" y="108"/>
                    </a:lnTo>
                    <a:lnTo>
                      <a:pt x="159" y="117"/>
                    </a:lnTo>
                    <a:lnTo>
                      <a:pt x="117" y="102"/>
                    </a:lnTo>
                    <a:lnTo>
                      <a:pt x="121" y="92"/>
                    </a:lnTo>
                    <a:lnTo>
                      <a:pt x="124" y="83"/>
                    </a:lnTo>
                    <a:lnTo>
                      <a:pt x="127" y="74"/>
                    </a:lnTo>
                    <a:lnTo>
                      <a:pt x="131" y="65"/>
                    </a:lnTo>
                    <a:lnTo>
                      <a:pt x="172" y="80"/>
                    </a:lnTo>
                    <a:close/>
                    <a:moveTo>
                      <a:pt x="159" y="117"/>
                    </a:moveTo>
                    <a:lnTo>
                      <a:pt x="202" y="0"/>
                    </a:lnTo>
                    <a:lnTo>
                      <a:pt x="159" y="117"/>
                    </a:lnTo>
                    <a:lnTo>
                      <a:pt x="138" y="110"/>
                    </a:lnTo>
                    <a:lnTo>
                      <a:pt x="159" y="117"/>
                    </a:lnTo>
                    <a:close/>
                    <a:moveTo>
                      <a:pt x="159" y="117"/>
                    </a:moveTo>
                    <a:lnTo>
                      <a:pt x="136" y="177"/>
                    </a:lnTo>
                    <a:lnTo>
                      <a:pt x="114" y="238"/>
                    </a:lnTo>
                    <a:lnTo>
                      <a:pt x="93" y="296"/>
                    </a:lnTo>
                    <a:lnTo>
                      <a:pt x="76" y="351"/>
                    </a:lnTo>
                    <a:lnTo>
                      <a:pt x="68" y="378"/>
                    </a:lnTo>
                    <a:lnTo>
                      <a:pt x="61" y="403"/>
                    </a:lnTo>
                    <a:lnTo>
                      <a:pt x="55" y="427"/>
                    </a:lnTo>
                    <a:lnTo>
                      <a:pt x="50" y="450"/>
                    </a:lnTo>
                    <a:lnTo>
                      <a:pt x="46" y="470"/>
                    </a:lnTo>
                    <a:lnTo>
                      <a:pt x="44" y="490"/>
                    </a:lnTo>
                    <a:lnTo>
                      <a:pt x="43" y="506"/>
                    </a:lnTo>
                    <a:lnTo>
                      <a:pt x="44" y="521"/>
                    </a:lnTo>
                    <a:lnTo>
                      <a:pt x="1" y="526"/>
                    </a:lnTo>
                    <a:lnTo>
                      <a:pt x="0" y="509"/>
                    </a:lnTo>
                    <a:lnTo>
                      <a:pt x="0" y="491"/>
                    </a:lnTo>
                    <a:lnTo>
                      <a:pt x="3" y="470"/>
                    </a:lnTo>
                    <a:lnTo>
                      <a:pt x="6" y="448"/>
                    </a:lnTo>
                    <a:lnTo>
                      <a:pt x="11" y="424"/>
                    </a:lnTo>
                    <a:lnTo>
                      <a:pt x="18" y="398"/>
                    </a:lnTo>
                    <a:lnTo>
                      <a:pt x="25" y="372"/>
                    </a:lnTo>
                    <a:lnTo>
                      <a:pt x="33" y="344"/>
                    </a:lnTo>
                    <a:lnTo>
                      <a:pt x="51" y="287"/>
                    </a:lnTo>
                    <a:lnTo>
                      <a:pt x="72" y="227"/>
                    </a:lnTo>
                    <a:lnTo>
                      <a:pt x="94" y="164"/>
                    </a:lnTo>
                    <a:lnTo>
                      <a:pt x="118" y="102"/>
                    </a:lnTo>
                    <a:lnTo>
                      <a:pt x="159" y="117"/>
                    </a:lnTo>
                    <a:close/>
                    <a:moveTo>
                      <a:pt x="44" y="521"/>
                    </a:moveTo>
                    <a:lnTo>
                      <a:pt x="45" y="525"/>
                    </a:lnTo>
                    <a:lnTo>
                      <a:pt x="45" y="529"/>
                    </a:lnTo>
                    <a:lnTo>
                      <a:pt x="44" y="534"/>
                    </a:lnTo>
                    <a:lnTo>
                      <a:pt x="43" y="537"/>
                    </a:lnTo>
                    <a:lnTo>
                      <a:pt x="41" y="540"/>
                    </a:lnTo>
                    <a:lnTo>
                      <a:pt x="37" y="542"/>
                    </a:lnTo>
                    <a:lnTo>
                      <a:pt x="32" y="544"/>
                    </a:lnTo>
                    <a:lnTo>
                      <a:pt x="25" y="546"/>
                    </a:lnTo>
                    <a:lnTo>
                      <a:pt x="18" y="546"/>
                    </a:lnTo>
                    <a:lnTo>
                      <a:pt x="12" y="545"/>
                    </a:lnTo>
                    <a:lnTo>
                      <a:pt x="8" y="544"/>
                    </a:lnTo>
                    <a:lnTo>
                      <a:pt x="5" y="541"/>
                    </a:lnTo>
                    <a:lnTo>
                      <a:pt x="3" y="538"/>
                    </a:lnTo>
                    <a:lnTo>
                      <a:pt x="2" y="535"/>
                    </a:lnTo>
                    <a:lnTo>
                      <a:pt x="1" y="530"/>
                    </a:lnTo>
                    <a:lnTo>
                      <a:pt x="1" y="526"/>
                    </a:lnTo>
                    <a:lnTo>
                      <a:pt x="44" y="521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36" name="Freeform 933">
                <a:extLst>
                  <a:ext uri="{FF2B5EF4-FFF2-40B4-BE49-F238E27FC236}">
                    <a16:creationId xmlns:a16="http://schemas.microsoft.com/office/drawing/2014/main" id="{AF1DFD14-5D97-406A-8A1A-253E0AE015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74" y="1781"/>
                <a:ext cx="5" cy="17"/>
              </a:xfrm>
              <a:custGeom>
                <a:avLst/>
                <a:gdLst>
                  <a:gd name="T0" fmla="*/ 0 w 86"/>
                  <a:gd name="T1" fmla="*/ 1 h 333"/>
                  <a:gd name="T2" fmla="*/ 0 w 86"/>
                  <a:gd name="T3" fmla="*/ 1 h 333"/>
                  <a:gd name="T4" fmla="*/ 0 w 86"/>
                  <a:gd name="T5" fmla="*/ 1 h 333"/>
                  <a:gd name="T6" fmla="*/ 0 w 86"/>
                  <a:gd name="T7" fmla="*/ 1 h 333"/>
                  <a:gd name="T8" fmla="*/ 0 w 86"/>
                  <a:gd name="T9" fmla="*/ 1 h 333"/>
                  <a:gd name="T10" fmla="*/ 0 w 86"/>
                  <a:gd name="T11" fmla="*/ 1 h 333"/>
                  <a:gd name="T12" fmla="*/ 0 w 86"/>
                  <a:gd name="T13" fmla="*/ 1 h 333"/>
                  <a:gd name="T14" fmla="*/ 0 w 86"/>
                  <a:gd name="T15" fmla="*/ 1 h 333"/>
                  <a:gd name="T16" fmla="*/ 0 w 86"/>
                  <a:gd name="T17" fmla="*/ 1 h 333"/>
                  <a:gd name="T18" fmla="*/ 0 w 86"/>
                  <a:gd name="T19" fmla="*/ 1 h 333"/>
                  <a:gd name="T20" fmla="*/ 0 w 86"/>
                  <a:gd name="T21" fmla="*/ 1 h 333"/>
                  <a:gd name="T22" fmla="*/ 0 w 86"/>
                  <a:gd name="T23" fmla="*/ 1 h 333"/>
                  <a:gd name="T24" fmla="*/ 0 w 86"/>
                  <a:gd name="T25" fmla="*/ 1 h 333"/>
                  <a:gd name="T26" fmla="*/ 0 w 86"/>
                  <a:gd name="T27" fmla="*/ 1 h 333"/>
                  <a:gd name="T28" fmla="*/ 0 w 86"/>
                  <a:gd name="T29" fmla="*/ 1 h 333"/>
                  <a:gd name="T30" fmla="*/ 0 w 86"/>
                  <a:gd name="T31" fmla="*/ 1 h 333"/>
                  <a:gd name="T32" fmla="*/ 0 w 86"/>
                  <a:gd name="T33" fmla="*/ 1 h 333"/>
                  <a:gd name="T34" fmla="*/ 0 w 86"/>
                  <a:gd name="T35" fmla="*/ 1 h 333"/>
                  <a:gd name="T36" fmla="*/ 0 w 86"/>
                  <a:gd name="T37" fmla="*/ 1 h 333"/>
                  <a:gd name="T38" fmla="*/ 0 w 86"/>
                  <a:gd name="T39" fmla="*/ 1 h 333"/>
                  <a:gd name="T40" fmla="*/ 0 w 86"/>
                  <a:gd name="T41" fmla="*/ 1 h 333"/>
                  <a:gd name="T42" fmla="*/ 0 w 86"/>
                  <a:gd name="T43" fmla="*/ 1 h 333"/>
                  <a:gd name="T44" fmla="*/ 0 w 86"/>
                  <a:gd name="T45" fmla="*/ 1 h 333"/>
                  <a:gd name="T46" fmla="*/ 0 w 86"/>
                  <a:gd name="T47" fmla="*/ 0 h 333"/>
                  <a:gd name="T48" fmla="*/ 0 w 86"/>
                  <a:gd name="T49" fmla="*/ 0 h 333"/>
                  <a:gd name="T50" fmla="*/ 0 w 86"/>
                  <a:gd name="T51" fmla="*/ 0 h 333"/>
                  <a:gd name="T52" fmla="*/ 0 w 86"/>
                  <a:gd name="T53" fmla="*/ 0 h 333"/>
                  <a:gd name="T54" fmla="*/ 0 w 86"/>
                  <a:gd name="T55" fmla="*/ 0 h 333"/>
                  <a:gd name="T56" fmla="*/ 0 w 86"/>
                  <a:gd name="T57" fmla="*/ 0 h 333"/>
                  <a:gd name="T58" fmla="*/ 0 w 86"/>
                  <a:gd name="T59" fmla="*/ 0 h 333"/>
                  <a:gd name="T60" fmla="*/ 0 w 86"/>
                  <a:gd name="T61" fmla="*/ 0 h 333"/>
                  <a:gd name="T62" fmla="*/ 0 w 86"/>
                  <a:gd name="T63" fmla="*/ 1 h 333"/>
                  <a:gd name="T64" fmla="*/ 0 w 86"/>
                  <a:gd name="T65" fmla="*/ 1 h 333"/>
                  <a:gd name="T66" fmla="*/ 0 w 86"/>
                  <a:gd name="T67" fmla="*/ 1 h 333"/>
                  <a:gd name="T68" fmla="*/ 0 w 86"/>
                  <a:gd name="T69" fmla="*/ 1 h 333"/>
                  <a:gd name="T70" fmla="*/ 0 w 86"/>
                  <a:gd name="T71" fmla="*/ 1 h 333"/>
                  <a:gd name="T72" fmla="*/ 0 w 86"/>
                  <a:gd name="T73" fmla="*/ 1 h 333"/>
                  <a:gd name="T74" fmla="*/ 0 w 86"/>
                  <a:gd name="T75" fmla="*/ 0 h 333"/>
                  <a:gd name="T76" fmla="*/ 0 w 86"/>
                  <a:gd name="T77" fmla="*/ 0 h 333"/>
                  <a:gd name="T78" fmla="*/ 0 w 86"/>
                  <a:gd name="T79" fmla="*/ 0 h 333"/>
                  <a:gd name="T80" fmla="*/ 0 w 86"/>
                  <a:gd name="T81" fmla="*/ 0 h 333"/>
                  <a:gd name="T82" fmla="*/ 0 w 86"/>
                  <a:gd name="T83" fmla="*/ 0 h 333"/>
                  <a:gd name="T84" fmla="*/ 0 w 86"/>
                  <a:gd name="T85" fmla="*/ 0 h 333"/>
                  <a:gd name="T86" fmla="*/ 0 w 86"/>
                  <a:gd name="T87" fmla="*/ 0 h 333"/>
                  <a:gd name="T88" fmla="*/ 0 w 86"/>
                  <a:gd name="T89" fmla="*/ 0 h 333"/>
                  <a:gd name="T90" fmla="*/ 0 w 86"/>
                  <a:gd name="T91" fmla="*/ 0 h 333"/>
                  <a:gd name="T92" fmla="*/ 0 w 86"/>
                  <a:gd name="T93" fmla="*/ 0 h 333"/>
                  <a:gd name="T94" fmla="*/ 0 w 86"/>
                  <a:gd name="T95" fmla="*/ 0 h 333"/>
                  <a:gd name="T96" fmla="*/ 0 w 86"/>
                  <a:gd name="T97" fmla="*/ 0 h 333"/>
                  <a:gd name="T98" fmla="*/ 0 w 86"/>
                  <a:gd name="T99" fmla="*/ 0 h 333"/>
                  <a:gd name="T100" fmla="*/ 0 w 86"/>
                  <a:gd name="T101" fmla="*/ 0 h 333"/>
                  <a:gd name="T102" fmla="*/ 0 w 86"/>
                  <a:gd name="T103" fmla="*/ 0 h 333"/>
                  <a:gd name="T104" fmla="*/ 0 w 86"/>
                  <a:gd name="T105" fmla="*/ 0 h 333"/>
                  <a:gd name="T106" fmla="*/ 0 w 86"/>
                  <a:gd name="T107" fmla="*/ 0 h 333"/>
                  <a:gd name="T108" fmla="*/ 0 w 86"/>
                  <a:gd name="T109" fmla="*/ 0 h 33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6" h="333">
                    <a:moveTo>
                      <a:pt x="86" y="310"/>
                    </a:moveTo>
                    <a:lnTo>
                      <a:pt x="86" y="314"/>
                    </a:lnTo>
                    <a:lnTo>
                      <a:pt x="86" y="318"/>
                    </a:lnTo>
                    <a:lnTo>
                      <a:pt x="85" y="322"/>
                    </a:lnTo>
                    <a:lnTo>
                      <a:pt x="84" y="325"/>
                    </a:lnTo>
                    <a:lnTo>
                      <a:pt x="82" y="328"/>
                    </a:lnTo>
                    <a:lnTo>
                      <a:pt x="78" y="330"/>
                    </a:lnTo>
                    <a:lnTo>
                      <a:pt x="73" y="332"/>
                    </a:lnTo>
                    <a:lnTo>
                      <a:pt x="66" y="333"/>
                    </a:lnTo>
                    <a:lnTo>
                      <a:pt x="59" y="333"/>
                    </a:lnTo>
                    <a:lnTo>
                      <a:pt x="52" y="332"/>
                    </a:lnTo>
                    <a:lnTo>
                      <a:pt x="48" y="330"/>
                    </a:lnTo>
                    <a:lnTo>
                      <a:pt x="45" y="328"/>
                    </a:lnTo>
                    <a:lnTo>
                      <a:pt x="44" y="325"/>
                    </a:lnTo>
                    <a:lnTo>
                      <a:pt x="43" y="321"/>
                    </a:lnTo>
                    <a:lnTo>
                      <a:pt x="42" y="317"/>
                    </a:lnTo>
                    <a:lnTo>
                      <a:pt x="42" y="313"/>
                    </a:lnTo>
                    <a:lnTo>
                      <a:pt x="86" y="310"/>
                    </a:lnTo>
                    <a:close/>
                    <a:moveTo>
                      <a:pt x="42" y="313"/>
                    </a:moveTo>
                    <a:lnTo>
                      <a:pt x="41" y="306"/>
                    </a:lnTo>
                    <a:lnTo>
                      <a:pt x="39" y="288"/>
                    </a:lnTo>
                    <a:lnTo>
                      <a:pt x="37" y="259"/>
                    </a:lnTo>
                    <a:lnTo>
                      <a:pt x="32" y="223"/>
                    </a:lnTo>
                    <a:lnTo>
                      <a:pt x="27" y="180"/>
                    </a:lnTo>
                    <a:lnTo>
                      <a:pt x="20" y="131"/>
                    </a:lnTo>
                    <a:lnTo>
                      <a:pt x="11" y="79"/>
                    </a:lnTo>
                    <a:lnTo>
                      <a:pt x="1" y="27"/>
                    </a:lnTo>
                    <a:lnTo>
                      <a:pt x="44" y="18"/>
                    </a:lnTo>
                    <a:lnTo>
                      <a:pt x="54" y="72"/>
                    </a:lnTo>
                    <a:lnTo>
                      <a:pt x="64" y="125"/>
                    </a:lnTo>
                    <a:lnTo>
                      <a:pt x="71" y="174"/>
                    </a:lnTo>
                    <a:lnTo>
                      <a:pt x="76" y="218"/>
                    </a:lnTo>
                    <a:lnTo>
                      <a:pt x="80" y="255"/>
                    </a:lnTo>
                    <a:lnTo>
                      <a:pt x="83" y="284"/>
                    </a:lnTo>
                    <a:lnTo>
                      <a:pt x="85" y="302"/>
                    </a:lnTo>
                    <a:lnTo>
                      <a:pt x="86" y="310"/>
                    </a:lnTo>
                    <a:lnTo>
                      <a:pt x="42" y="313"/>
                    </a:lnTo>
                    <a:close/>
                    <a:moveTo>
                      <a:pt x="1" y="27"/>
                    </a:moveTo>
                    <a:lnTo>
                      <a:pt x="1" y="23"/>
                    </a:lnTo>
                    <a:lnTo>
                      <a:pt x="0" y="19"/>
                    </a:lnTo>
                    <a:lnTo>
                      <a:pt x="0" y="15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6" y="6"/>
                    </a:lnTo>
                    <a:lnTo>
                      <a:pt x="11" y="3"/>
                    </a:lnTo>
                    <a:lnTo>
                      <a:pt x="19" y="2"/>
                    </a:lnTo>
                    <a:lnTo>
                      <a:pt x="26" y="0"/>
                    </a:lnTo>
                    <a:lnTo>
                      <a:pt x="32" y="0"/>
                    </a:lnTo>
                    <a:lnTo>
                      <a:pt x="36" y="2"/>
                    </a:lnTo>
                    <a:lnTo>
                      <a:pt x="39" y="4"/>
                    </a:lnTo>
                    <a:lnTo>
                      <a:pt x="41" y="7"/>
                    </a:lnTo>
                    <a:lnTo>
                      <a:pt x="43" y="11"/>
                    </a:lnTo>
                    <a:lnTo>
                      <a:pt x="44" y="14"/>
                    </a:lnTo>
                    <a:lnTo>
                      <a:pt x="44" y="18"/>
                    </a:lnTo>
                    <a:lnTo>
                      <a:pt x="1" y="27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37" name="Freeform 934">
                <a:extLst>
                  <a:ext uri="{FF2B5EF4-FFF2-40B4-BE49-F238E27FC236}">
                    <a16:creationId xmlns:a16="http://schemas.microsoft.com/office/drawing/2014/main" id="{6D4E4F27-135D-4986-9598-DA18A88AEA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48" y="1756"/>
                <a:ext cx="29" cy="27"/>
              </a:xfrm>
              <a:custGeom>
                <a:avLst/>
                <a:gdLst>
                  <a:gd name="T0" fmla="*/ 2 w 543"/>
                  <a:gd name="T1" fmla="*/ 1 h 515"/>
                  <a:gd name="T2" fmla="*/ 2 w 543"/>
                  <a:gd name="T3" fmla="*/ 1 h 515"/>
                  <a:gd name="T4" fmla="*/ 2 w 543"/>
                  <a:gd name="T5" fmla="*/ 1 h 515"/>
                  <a:gd name="T6" fmla="*/ 1 w 543"/>
                  <a:gd name="T7" fmla="*/ 1 h 515"/>
                  <a:gd name="T8" fmla="*/ 1 w 543"/>
                  <a:gd name="T9" fmla="*/ 1 h 515"/>
                  <a:gd name="T10" fmla="*/ 1 w 543"/>
                  <a:gd name="T11" fmla="*/ 1 h 515"/>
                  <a:gd name="T12" fmla="*/ 1 w 543"/>
                  <a:gd name="T13" fmla="*/ 1 h 515"/>
                  <a:gd name="T14" fmla="*/ 1 w 543"/>
                  <a:gd name="T15" fmla="*/ 1 h 515"/>
                  <a:gd name="T16" fmla="*/ 2 w 543"/>
                  <a:gd name="T17" fmla="*/ 1 h 515"/>
                  <a:gd name="T18" fmla="*/ 1 w 543"/>
                  <a:gd name="T19" fmla="*/ 1 h 515"/>
                  <a:gd name="T20" fmla="*/ 1 w 543"/>
                  <a:gd name="T21" fmla="*/ 1 h 515"/>
                  <a:gd name="T22" fmla="*/ 1 w 543"/>
                  <a:gd name="T23" fmla="*/ 1 h 515"/>
                  <a:gd name="T24" fmla="*/ 1 w 543"/>
                  <a:gd name="T25" fmla="*/ 1 h 515"/>
                  <a:gd name="T26" fmla="*/ 1 w 543"/>
                  <a:gd name="T27" fmla="*/ 1 h 515"/>
                  <a:gd name="T28" fmla="*/ 1 w 543"/>
                  <a:gd name="T29" fmla="*/ 1 h 515"/>
                  <a:gd name="T30" fmla="*/ 2 w 543"/>
                  <a:gd name="T31" fmla="*/ 1 h 515"/>
                  <a:gd name="T32" fmla="*/ 1 w 543"/>
                  <a:gd name="T33" fmla="*/ 1 h 515"/>
                  <a:gd name="T34" fmla="*/ 1 w 543"/>
                  <a:gd name="T35" fmla="*/ 1 h 515"/>
                  <a:gd name="T36" fmla="*/ 1 w 543"/>
                  <a:gd name="T37" fmla="*/ 1 h 515"/>
                  <a:gd name="T38" fmla="*/ 1 w 543"/>
                  <a:gd name="T39" fmla="*/ 1 h 515"/>
                  <a:gd name="T40" fmla="*/ 1 w 543"/>
                  <a:gd name="T41" fmla="*/ 1 h 515"/>
                  <a:gd name="T42" fmla="*/ 1 w 543"/>
                  <a:gd name="T43" fmla="*/ 1 h 515"/>
                  <a:gd name="T44" fmla="*/ 1 w 543"/>
                  <a:gd name="T45" fmla="*/ 1 h 515"/>
                  <a:gd name="T46" fmla="*/ 1 w 543"/>
                  <a:gd name="T47" fmla="*/ 1 h 515"/>
                  <a:gd name="T48" fmla="*/ 1 w 543"/>
                  <a:gd name="T49" fmla="*/ 1 h 515"/>
                  <a:gd name="T50" fmla="*/ 1 w 543"/>
                  <a:gd name="T51" fmla="*/ 1 h 515"/>
                  <a:gd name="T52" fmla="*/ 1 w 543"/>
                  <a:gd name="T53" fmla="*/ 1 h 515"/>
                  <a:gd name="T54" fmla="*/ 1 w 543"/>
                  <a:gd name="T55" fmla="*/ 1 h 515"/>
                  <a:gd name="T56" fmla="*/ 1 w 543"/>
                  <a:gd name="T57" fmla="*/ 1 h 515"/>
                  <a:gd name="T58" fmla="*/ 1 w 543"/>
                  <a:gd name="T59" fmla="*/ 1 h 515"/>
                  <a:gd name="T60" fmla="*/ 1 w 543"/>
                  <a:gd name="T61" fmla="*/ 1 h 515"/>
                  <a:gd name="T62" fmla="*/ 1 w 543"/>
                  <a:gd name="T63" fmla="*/ 0 h 515"/>
                  <a:gd name="T64" fmla="*/ 1 w 543"/>
                  <a:gd name="T65" fmla="*/ 0 h 515"/>
                  <a:gd name="T66" fmla="*/ 1 w 543"/>
                  <a:gd name="T67" fmla="*/ 0 h 515"/>
                  <a:gd name="T68" fmla="*/ 1 w 543"/>
                  <a:gd name="T69" fmla="*/ 0 h 515"/>
                  <a:gd name="T70" fmla="*/ 1 w 543"/>
                  <a:gd name="T71" fmla="*/ 0 h 515"/>
                  <a:gd name="T72" fmla="*/ 1 w 543"/>
                  <a:gd name="T73" fmla="*/ 1 h 515"/>
                  <a:gd name="T74" fmla="*/ 1 w 543"/>
                  <a:gd name="T75" fmla="*/ 1 h 515"/>
                  <a:gd name="T76" fmla="*/ 0 w 543"/>
                  <a:gd name="T77" fmla="*/ 0 h 515"/>
                  <a:gd name="T78" fmla="*/ 0 w 543"/>
                  <a:gd name="T79" fmla="*/ 0 h 515"/>
                  <a:gd name="T80" fmla="*/ 0 w 543"/>
                  <a:gd name="T81" fmla="*/ 0 h 515"/>
                  <a:gd name="T82" fmla="*/ 0 w 543"/>
                  <a:gd name="T83" fmla="*/ 0 h 515"/>
                  <a:gd name="T84" fmla="*/ 0 w 543"/>
                  <a:gd name="T85" fmla="*/ 0 h 515"/>
                  <a:gd name="T86" fmla="*/ 0 w 543"/>
                  <a:gd name="T87" fmla="*/ 0 h 515"/>
                  <a:gd name="T88" fmla="*/ 0 w 543"/>
                  <a:gd name="T89" fmla="*/ 0 h 515"/>
                  <a:gd name="T90" fmla="*/ 0 w 543"/>
                  <a:gd name="T91" fmla="*/ 0 h 515"/>
                  <a:gd name="T92" fmla="*/ 0 w 543"/>
                  <a:gd name="T93" fmla="*/ 0 h 515"/>
                  <a:gd name="T94" fmla="*/ 1 w 543"/>
                  <a:gd name="T95" fmla="*/ 0 h 515"/>
                  <a:gd name="T96" fmla="*/ 0 w 543"/>
                  <a:gd name="T97" fmla="*/ 0 h 515"/>
                  <a:gd name="T98" fmla="*/ 0 w 543"/>
                  <a:gd name="T99" fmla="*/ 0 h 515"/>
                  <a:gd name="T100" fmla="*/ 0 w 543"/>
                  <a:gd name="T101" fmla="*/ 0 h 515"/>
                  <a:gd name="T102" fmla="*/ 0 w 543"/>
                  <a:gd name="T103" fmla="*/ 0 h 515"/>
                  <a:gd name="T104" fmla="*/ 0 w 543"/>
                  <a:gd name="T105" fmla="*/ 0 h 515"/>
                  <a:gd name="T106" fmla="*/ 0 w 543"/>
                  <a:gd name="T107" fmla="*/ 0 h 515"/>
                  <a:gd name="T108" fmla="*/ 0 w 543"/>
                  <a:gd name="T109" fmla="*/ 0 h 515"/>
                  <a:gd name="T110" fmla="*/ 0 w 543"/>
                  <a:gd name="T111" fmla="*/ 0 h 515"/>
                  <a:gd name="T112" fmla="*/ 0 w 543"/>
                  <a:gd name="T113" fmla="*/ 0 h 51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543" h="515">
                    <a:moveTo>
                      <a:pt x="541" y="489"/>
                    </a:moveTo>
                    <a:lnTo>
                      <a:pt x="542" y="493"/>
                    </a:lnTo>
                    <a:lnTo>
                      <a:pt x="543" y="497"/>
                    </a:lnTo>
                    <a:lnTo>
                      <a:pt x="543" y="501"/>
                    </a:lnTo>
                    <a:lnTo>
                      <a:pt x="542" y="504"/>
                    </a:lnTo>
                    <a:lnTo>
                      <a:pt x="540" y="508"/>
                    </a:lnTo>
                    <a:lnTo>
                      <a:pt x="536" y="510"/>
                    </a:lnTo>
                    <a:lnTo>
                      <a:pt x="532" y="513"/>
                    </a:lnTo>
                    <a:lnTo>
                      <a:pt x="525" y="515"/>
                    </a:lnTo>
                    <a:lnTo>
                      <a:pt x="518" y="515"/>
                    </a:lnTo>
                    <a:lnTo>
                      <a:pt x="512" y="515"/>
                    </a:lnTo>
                    <a:lnTo>
                      <a:pt x="507" y="514"/>
                    </a:lnTo>
                    <a:lnTo>
                      <a:pt x="504" y="512"/>
                    </a:lnTo>
                    <a:lnTo>
                      <a:pt x="502" y="509"/>
                    </a:lnTo>
                    <a:lnTo>
                      <a:pt x="500" y="505"/>
                    </a:lnTo>
                    <a:lnTo>
                      <a:pt x="499" y="502"/>
                    </a:lnTo>
                    <a:lnTo>
                      <a:pt x="498" y="498"/>
                    </a:lnTo>
                    <a:lnTo>
                      <a:pt x="541" y="489"/>
                    </a:lnTo>
                    <a:close/>
                    <a:moveTo>
                      <a:pt x="498" y="498"/>
                    </a:moveTo>
                    <a:lnTo>
                      <a:pt x="490" y="458"/>
                    </a:lnTo>
                    <a:lnTo>
                      <a:pt x="482" y="419"/>
                    </a:lnTo>
                    <a:lnTo>
                      <a:pt x="472" y="382"/>
                    </a:lnTo>
                    <a:lnTo>
                      <a:pt x="461" y="349"/>
                    </a:lnTo>
                    <a:lnTo>
                      <a:pt x="502" y="334"/>
                    </a:lnTo>
                    <a:lnTo>
                      <a:pt x="508" y="353"/>
                    </a:lnTo>
                    <a:lnTo>
                      <a:pt x="514" y="371"/>
                    </a:lnTo>
                    <a:lnTo>
                      <a:pt x="519" y="390"/>
                    </a:lnTo>
                    <a:lnTo>
                      <a:pt x="524" y="409"/>
                    </a:lnTo>
                    <a:lnTo>
                      <a:pt x="529" y="429"/>
                    </a:lnTo>
                    <a:lnTo>
                      <a:pt x="533" y="449"/>
                    </a:lnTo>
                    <a:lnTo>
                      <a:pt x="537" y="469"/>
                    </a:lnTo>
                    <a:lnTo>
                      <a:pt x="541" y="489"/>
                    </a:lnTo>
                    <a:lnTo>
                      <a:pt x="498" y="498"/>
                    </a:lnTo>
                    <a:close/>
                    <a:moveTo>
                      <a:pt x="461" y="349"/>
                    </a:moveTo>
                    <a:lnTo>
                      <a:pt x="456" y="334"/>
                    </a:lnTo>
                    <a:lnTo>
                      <a:pt x="451" y="320"/>
                    </a:lnTo>
                    <a:lnTo>
                      <a:pt x="445" y="307"/>
                    </a:lnTo>
                    <a:lnTo>
                      <a:pt x="440" y="295"/>
                    </a:lnTo>
                    <a:lnTo>
                      <a:pt x="434" y="285"/>
                    </a:lnTo>
                    <a:lnTo>
                      <a:pt x="428" y="276"/>
                    </a:lnTo>
                    <a:lnTo>
                      <a:pt x="421" y="268"/>
                    </a:lnTo>
                    <a:lnTo>
                      <a:pt x="415" y="263"/>
                    </a:lnTo>
                    <a:lnTo>
                      <a:pt x="443" y="229"/>
                    </a:lnTo>
                    <a:lnTo>
                      <a:pt x="452" y="237"/>
                    </a:lnTo>
                    <a:lnTo>
                      <a:pt x="460" y="246"/>
                    </a:lnTo>
                    <a:lnTo>
                      <a:pt x="469" y="259"/>
                    </a:lnTo>
                    <a:lnTo>
                      <a:pt x="476" y="271"/>
                    </a:lnTo>
                    <a:lnTo>
                      <a:pt x="483" y="285"/>
                    </a:lnTo>
                    <a:lnTo>
                      <a:pt x="490" y="301"/>
                    </a:lnTo>
                    <a:lnTo>
                      <a:pt x="496" y="317"/>
                    </a:lnTo>
                    <a:lnTo>
                      <a:pt x="502" y="334"/>
                    </a:lnTo>
                    <a:lnTo>
                      <a:pt x="461" y="349"/>
                    </a:lnTo>
                    <a:close/>
                    <a:moveTo>
                      <a:pt x="443" y="229"/>
                    </a:moveTo>
                    <a:lnTo>
                      <a:pt x="442" y="227"/>
                    </a:lnTo>
                    <a:lnTo>
                      <a:pt x="443" y="229"/>
                    </a:lnTo>
                    <a:lnTo>
                      <a:pt x="430" y="245"/>
                    </a:lnTo>
                    <a:lnTo>
                      <a:pt x="443" y="229"/>
                    </a:lnTo>
                    <a:close/>
                    <a:moveTo>
                      <a:pt x="415" y="263"/>
                    </a:moveTo>
                    <a:lnTo>
                      <a:pt x="396" y="248"/>
                    </a:lnTo>
                    <a:lnTo>
                      <a:pt x="372" y="233"/>
                    </a:lnTo>
                    <a:lnTo>
                      <a:pt x="345" y="217"/>
                    </a:lnTo>
                    <a:lnTo>
                      <a:pt x="315" y="200"/>
                    </a:lnTo>
                    <a:lnTo>
                      <a:pt x="283" y="184"/>
                    </a:lnTo>
                    <a:lnTo>
                      <a:pt x="250" y="168"/>
                    </a:lnTo>
                    <a:lnTo>
                      <a:pt x="216" y="151"/>
                    </a:lnTo>
                    <a:lnTo>
                      <a:pt x="182" y="135"/>
                    </a:lnTo>
                    <a:lnTo>
                      <a:pt x="200" y="96"/>
                    </a:lnTo>
                    <a:lnTo>
                      <a:pt x="235" y="112"/>
                    </a:lnTo>
                    <a:lnTo>
                      <a:pt x="270" y="129"/>
                    </a:lnTo>
                    <a:lnTo>
                      <a:pt x="304" y="146"/>
                    </a:lnTo>
                    <a:lnTo>
                      <a:pt x="338" y="163"/>
                    </a:lnTo>
                    <a:lnTo>
                      <a:pt x="368" y="180"/>
                    </a:lnTo>
                    <a:lnTo>
                      <a:pt x="397" y="196"/>
                    </a:lnTo>
                    <a:lnTo>
                      <a:pt x="422" y="213"/>
                    </a:lnTo>
                    <a:lnTo>
                      <a:pt x="443" y="229"/>
                    </a:lnTo>
                    <a:lnTo>
                      <a:pt x="415" y="263"/>
                    </a:lnTo>
                    <a:close/>
                    <a:moveTo>
                      <a:pt x="182" y="135"/>
                    </a:moveTo>
                    <a:lnTo>
                      <a:pt x="151" y="121"/>
                    </a:lnTo>
                    <a:lnTo>
                      <a:pt x="123" y="106"/>
                    </a:lnTo>
                    <a:lnTo>
                      <a:pt x="95" y="93"/>
                    </a:lnTo>
                    <a:lnTo>
                      <a:pt x="70" y="81"/>
                    </a:lnTo>
                    <a:lnTo>
                      <a:pt x="49" y="68"/>
                    </a:lnTo>
                    <a:lnTo>
                      <a:pt x="30" y="57"/>
                    </a:lnTo>
                    <a:lnTo>
                      <a:pt x="23" y="52"/>
                    </a:lnTo>
                    <a:lnTo>
                      <a:pt x="17" y="47"/>
                    </a:lnTo>
                    <a:lnTo>
                      <a:pt x="11" y="42"/>
                    </a:lnTo>
                    <a:lnTo>
                      <a:pt x="7" y="38"/>
                    </a:lnTo>
                    <a:lnTo>
                      <a:pt x="41" y="10"/>
                    </a:lnTo>
                    <a:lnTo>
                      <a:pt x="48" y="16"/>
                    </a:lnTo>
                    <a:lnTo>
                      <a:pt x="60" y="24"/>
                    </a:lnTo>
                    <a:lnTo>
                      <a:pt x="77" y="34"/>
                    </a:lnTo>
                    <a:lnTo>
                      <a:pt x="96" y="45"/>
                    </a:lnTo>
                    <a:lnTo>
                      <a:pt x="120" y="56"/>
                    </a:lnTo>
                    <a:lnTo>
                      <a:pt x="145" y="68"/>
                    </a:lnTo>
                    <a:lnTo>
                      <a:pt x="172" y="82"/>
                    </a:lnTo>
                    <a:lnTo>
                      <a:pt x="200" y="96"/>
                    </a:lnTo>
                    <a:lnTo>
                      <a:pt x="182" y="135"/>
                    </a:lnTo>
                    <a:close/>
                    <a:moveTo>
                      <a:pt x="7" y="38"/>
                    </a:moveTo>
                    <a:lnTo>
                      <a:pt x="5" y="35"/>
                    </a:lnTo>
                    <a:lnTo>
                      <a:pt x="2" y="31"/>
                    </a:lnTo>
                    <a:lnTo>
                      <a:pt x="1" y="27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2" y="16"/>
                    </a:lnTo>
                    <a:lnTo>
                      <a:pt x="5" y="12"/>
                    </a:lnTo>
                    <a:lnTo>
                      <a:pt x="10" y="7"/>
                    </a:lnTo>
                    <a:lnTo>
                      <a:pt x="16" y="3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9" y="0"/>
                    </a:lnTo>
                    <a:lnTo>
                      <a:pt x="32" y="2"/>
                    </a:lnTo>
                    <a:lnTo>
                      <a:pt x="36" y="4"/>
                    </a:lnTo>
                    <a:lnTo>
                      <a:pt x="39" y="7"/>
                    </a:lnTo>
                    <a:lnTo>
                      <a:pt x="41" y="10"/>
                    </a:lnTo>
                    <a:lnTo>
                      <a:pt x="7" y="38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38" name="Freeform 935">
                <a:extLst>
                  <a:ext uri="{FF2B5EF4-FFF2-40B4-BE49-F238E27FC236}">
                    <a16:creationId xmlns:a16="http://schemas.microsoft.com/office/drawing/2014/main" id="{611FB5B7-3C83-4A15-B548-7B96B9DDE7F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72" y="1757"/>
                <a:ext cx="6" cy="12"/>
              </a:xfrm>
              <a:custGeom>
                <a:avLst/>
                <a:gdLst>
                  <a:gd name="T0" fmla="*/ 0 w 122"/>
                  <a:gd name="T1" fmla="*/ 1 h 229"/>
                  <a:gd name="T2" fmla="*/ 0 w 122"/>
                  <a:gd name="T3" fmla="*/ 1 h 229"/>
                  <a:gd name="T4" fmla="*/ 0 w 122"/>
                  <a:gd name="T5" fmla="*/ 1 h 229"/>
                  <a:gd name="T6" fmla="*/ 0 w 122"/>
                  <a:gd name="T7" fmla="*/ 1 h 229"/>
                  <a:gd name="T8" fmla="*/ 0 w 122"/>
                  <a:gd name="T9" fmla="*/ 1 h 229"/>
                  <a:gd name="T10" fmla="*/ 0 w 122"/>
                  <a:gd name="T11" fmla="*/ 1 h 229"/>
                  <a:gd name="T12" fmla="*/ 0 w 122"/>
                  <a:gd name="T13" fmla="*/ 1 h 229"/>
                  <a:gd name="T14" fmla="*/ 0 w 122"/>
                  <a:gd name="T15" fmla="*/ 1 h 229"/>
                  <a:gd name="T16" fmla="*/ 0 w 122"/>
                  <a:gd name="T17" fmla="*/ 1 h 229"/>
                  <a:gd name="T18" fmla="*/ 0 w 122"/>
                  <a:gd name="T19" fmla="*/ 1 h 229"/>
                  <a:gd name="T20" fmla="*/ 0 w 122"/>
                  <a:gd name="T21" fmla="*/ 1 h 229"/>
                  <a:gd name="T22" fmla="*/ 0 w 122"/>
                  <a:gd name="T23" fmla="*/ 1 h 229"/>
                  <a:gd name="T24" fmla="*/ 0 w 122"/>
                  <a:gd name="T25" fmla="*/ 1 h 229"/>
                  <a:gd name="T26" fmla="*/ 0 w 122"/>
                  <a:gd name="T27" fmla="*/ 1 h 229"/>
                  <a:gd name="T28" fmla="*/ 0 w 122"/>
                  <a:gd name="T29" fmla="*/ 1 h 229"/>
                  <a:gd name="T30" fmla="*/ 0 w 122"/>
                  <a:gd name="T31" fmla="*/ 1 h 229"/>
                  <a:gd name="T32" fmla="*/ 0 w 122"/>
                  <a:gd name="T33" fmla="*/ 1 h 229"/>
                  <a:gd name="T34" fmla="*/ 0 w 122"/>
                  <a:gd name="T35" fmla="*/ 1 h 229"/>
                  <a:gd name="T36" fmla="*/ 0 w 122"/>
                  <a:gd name="T37" fmla="*/ 1 h 229"/>
                  <a:gd name="T38" fmla="*/ 0 w 122"/>
                  <a:gd name="T39" fmla="*/ 0 h 229"/>
                  <a:gd name="T40" fmla="*/ 0 w 122"/>
                  <a:gd name="T41" fmla="*/ 0 h 229"/>
                  <a:gd name="T42" fmla="*/ 0 w 122"/>
                  <a:gd name="T43" fmla="*/ 1 h 229"/>
                  <a:gd name="T44" fmla="*/ 0 w 122"/>
                  <a:gd name="T45" fmla="*/ 1 h 229"/>
                  <a:gd name="T46" fmla="*/ 0 w 122"/>
                  <a:gd name="T47" fmla="*/ 0 h 229"/>
                  <a:gd name="T48" fmla="*/ 0 w 122"/>
                  <a:gd name="T49" fmla="*/ 0 h 229"/>
                  <a:gd name="T50" fmla="*/ 0 w 122"/>
                  <a:gd name="T51" fmla="*/ 0 h 229"/>
                  <a:gd name="T52" fmla="*/ 0 w 122"/>
                  <a:gd name="T53" fmla="*/ 0 h 229"/>
                  <a:gd name="T54" fmla="*/ 0 w 122"/>
                  <a:gd name="T55" fmla="*/ 0 h 229"/>
                  <a:gd name="T56" fmla="*/ 0 w 122"/>
                  <a:gd name="T57" fmla="*/ 0 h 229"/>
                  <a:gd name="T58" fmla="*/ 0 w 122"/>
                  <a:gd name="T59" fmla="*/ 0 h 229"/>
                  <a:gd name="T60" fmla="*/ 0 w 122"/>
                  <a:gd name="T61" fmla="*/ 0 h 229"/>
                  <a:gd name="T62" fmla="*/ 0 w 122"/>
                  <a:gd name="T63" fmla="*/ 0 h 229"/>
                  <a:gd name="T64" fmla="*/ 0 w 122"/>
                  <a:gd name="T65" fmla="*/ 0 h 229"/>
                  <a:gd name="T66" fmla="*/ 0 w 122"/>
                  <a:gd name="T67" fmla="*/ 0 h 229"/>
                  <a:gd name="T68" fmla="*/ 0 w 122"/>
                  <a:gd name="T69" fmla="*/ 0 h 229"/>
                  <a:gd name="T70" fmla="*/ 0 w 122"/>
                  <a:gd name="T71" fmla="*/ 0 h 229"/>
                  <a:gd name="T72" fmla="*/ 0 w 122"/>
                  <a:gd name="T73" fmla="*/ 0 h 229"/>
                  <a:gd name="T74" fmla="*/ 0 w 122"/>
                  <a:gd name="T75" fmla="*/ 0 h 229"/>
                  <a:gd name="T76" fmla="*/ 0 w 122"/>
                  <a:gd name="T77" fmla="*/ 0 h 229"/>
                  <a:gd name="T78" fmla="*/ 0 w 122"/>
                  <a:gd name="T79" fmla="*/ 0 h 229"/>
                  <a:gd name="T80" fmla="*/ 0 w 122"/>
                  <a:gd name="T81" fmla="*/ 0 h 22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22" h="229">
                    <a:moveTo>
                      <a:pt x="44" y="213"/>
                    </a:moveTo>
                    <a:lnTo>
                      <a:pt x="43" y="217"/>
                    </a:lnTo>
                    <a:lnTo>
                      <a:pt x="41" y="220"/>
                    </a:lnTo>
                    <a:lnTo>
                      <a:pt x="39" y="223"/>
                    </a:lnTo>
                    <a:lnTo>
                      <a:pt x="36" y="225"/>
                    </a:lnTo>
                    <a:lnTo>
                      <a:pt x="33" y="227"/>
                    </a:lnTo>
                    <a:lnTo>
                      <a:pt x="29" y="229"/>
                    </a:lnTo>
                    <a:lnTo>
                      <a:pt x="23" y="227"/>
                    </a:lnTo>
                    <a:lnTo>
                      <a:pt x="15" y="225"/>
                    </a:lnTo>
                    <a:lnTo>
                      <a:pt x="9" y="222"/>
                    </a:lnTo>
                    <a:lnTo>
                      <a:pt x="5" y="218"/>
                    </a:lnTo>
                    <a:lnTo>
                      <a:pt x="2" y="215"/>
                    </a:lnTo>
                    <a:lnTo>
                      <a:pt x="1" y="211"/>
                    </a:lnTo>
                    <a:lnTo>
                      <a:pt x="0" y="208"/>
                    </a:lnTo>
                    <a:lnTo>
                      <a:pt x="1" y="204"/>
                    </a:lnTo>
                    <a:lnTo>
                      <a:pt x="2" y="201"/>
                    </a:lnTo>
                    <a:lnTo>
                      <a:pt x="4" y="197"/>
                    </a:lnTo>
                    <a:lnTo>
                      <a:pt x="44" y="213"/>
                    </a:lnTo>
                    <a:close/>
                    <a:moveTo>
                      <a:pt x="4" y="197"/>
                    </a:moveTo>
                    <a:lnTo>
                      <a:pt x="78" y="16"/>
                    </a:lnTo>
                    <a:lnTo>
                      <a:pt x="119" y="32"/>
                    </a:lnTo>
                    <a:lnTo>
                      <a:pt x="44" y="213"/>
                    </a:lnTo>
                    <a:lnTo>
                      <a:pt x="4" y="197"/>
                    </a:lnTo>
                    <a:close/>
                    <a:moveTo>
                      <a:pt x="78" y="16"/>
                    </a:moveTo>
                    <a:lnTo>
                      <a:pt x="79" y="12"/>
                    </a:lnTo>
                    <a:lnTo>
                      <a:pt x="81" y="9"/>
                    </a:lnTo>
                    <a:lnTo>
                      <a:pt x="83" y="4"/>
                    </a:lnTo>
                    <a:lnTo>
                      <a:pt x="86" y="2"/>
                    </a:lnTo>
                    <a:lnTo>
                      <a:pt x="89" y="0"/>
                    </a:lnTo>
                    <a:lnTo>
                      <a:pt x="94" y="0"/>
                    </a:lnTo>
                    <a:lnTo>
                      <a:pt x="99" y="1"/>
                    </a:lnTo>
                    <a:lnTo>
                      <a:pt x="106" y="3"/>
                    </a:lnTo>
                    <a:lnTo>
                      <a:pt x="113" y="6"/>
                    </a:lnTo>
                    <a:lnTo>
                      <a:pt x="118" y="10"/>
                    </a:lnTo>
                    <a:lnTo>
                      <a:pt x="120" y="14"/>
                    </a:lnTo>
                    <a:lnTo>
                      <a:pt x="122" y="17"/>
                    </a:lnTo>
                    <a:lnTo>
                      <a:pt x="122" y="21"/>
                    </a:lnTo>
                    <a:lnTo>
                      <a:pt x="121" y="24"/>
                    </a:lnTo>
                    <a:lnTo>
                      <a:pt x="120" y="28"/>
                    </a:lnTo>
                    <a:lnTo>
                      <a:pt x="119" y="32"/>
                    </a:lnTo>
                    <a:lnTo>
                      <a:pt x="78" y="16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39" name="Freeform 936">
                <a:extLst>
                  <a:ext uri="{FF2B5EF4-FFF2-40B4-BE49-F238E27FC236}">
                    <a16:creationId xmlns:a16="http://schemas.microsoft.com/office/drawing/2014/main" id="{3A9EA3B4-1B78-4766-924E-591AE3709C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56" y="1784"/>
                <a:ext cx="13" cy="15"/>
              </a:xfrm>
              <a:custGeom>
                <a:avLst/>
                <a:gdLst>
                  <a:gd name="T0" fmla="*/ 0 w 240"/>
                  <a:gd name="T1" fmla="*/ 0 h 277"/>
                  <a:gd name="T2" fmla="*/ 0 w 240"/>
                  <a:gd name="T3" fmla="*/ 0 h 277"/>
                  <a:gd name="T4" fmla="*/ 0 w 240"/>
                  <a:gd name="T5" fmla="*/ 0 h 277"/>
                  <a:gd name="T6" fmla="*/ 0 w 240"/>
                  <a:gd name="T7" fmla="*/ 0 h 277"/>
                  <a:gd name="T8" fmla="*/ 0 w 240"/>
                  <a:gd name="T9" fmla="*/ 0 h 277"/>
                  <a:gd name="T10" fmla="*/ 0 w 240"/>
                  <a:gd name="T11" fmla="*/ 0 h 277"/>
                  <a:gd name="T12" fmla="*/ 0 w 240"/>
                  <a:gd name="T13" fmla="*/ 0 h 277"/>
                  <a:gd name="T14" fmla="*/ 0 w 240"/>
                  <a:gd name="T15" fmla="*/ 0 h 277"/>
                  <a:gd name="T16" fmla="*/ 0 w 240"/>
                  <a:gd name="T17" fmla="*/ 0 h 277"/>
                  <a:gd name="T18" fmla="*/ 0 w 240"/>
                  <a:gd name="T19" fmla="*/ 0 h 277"/>
                  <a:gd name="T20" fmla="*/ 0 w 240"/>
                  <a:gd name="T21" fmla="*/ 0 h 277"/>
                  <a:gd name="T22" fmla="*/ 0 w 240"/>
                  <a:gd name="T23" fmla="*/ 0 h 277"/>
                  <a:gd name="T24" fmla="*/ 0 w 240"/>
                  <a:gd name="T25" fmla="*/ 0 h 277"/>
                  <a:gd name="T26" fmla="*/ 0 w 240"/>
                  <a:gd name="T27" fmla="*/ 0 h 277"/>
                  <a:gd name="T28" fmla="*/ 0 w 240"/>
                  <a:gd name="T29" fmla="*/ 0 h 277"/>
                  <a:gd name="T30" fmla="*/ 0 w 240"/>
                  <a:gd name="T31" fmla="*/ 0 h 277"/>
                  <a:gd name="T32" fmla="*/ 0 w 240"/>
                  <a:gd name="T33" fmla="*/ 0 h 277"/>
                  <a:gd name="T34" fmla="*/ 0 w 240"/>
                  <a:gd name="T35" fmla="*/ 0 h 277"/>
                  <a:gd name="T36" fmla="*/ 0 w 240"/>
                  <a:gd name="T37" fmla="*/ 0 h 277"/>
                  <a:gd name="T38" fmla="*/ 0 w 240"/>
                  <a:gd name="T39" fmla="*/ 0 h 277"/>
                  <a:gd name="T40" fmla="*/ 0 w 240"/>
                  <a:gd name="T41" fmla="*/ 0 h 277"/>
                  <a:gd name="T42" fmla="*/ 0 w 240"/>
                  <a:gd name="T43" fmla="*/ 0 h 277"/>
                  <a:gd name="T44" fmla="*/ 0 w 240"/>
                  <a:gd name="T45" fmla="*/ 0 h 277"/>
                  <a:gd name="T46" fmla="*/ 1 w 240"/>
                  <a:gd name="T47" fmla="*/ 1 h 277"/>
                  <a:gd name="T48" fmla="*/ 1 w 240"/>
                  <a:gd name="T49" fmla="*/ 1 h 277"/>
                  <a:gd name="T50" fmla="*/ 1 w 240"/>
                  <a:gd name="T51" fmla="*/ 1 h 277"/>
                  <a:gd name="T52" fmla="*/ 1 w 240"/>
                  <a:gd name="T53" fmla="*/ 1 h 277"/>
                  <a:gd name="T54" fmla="*/ 1 w 240"/>
                  <a:gd name="T55" fmla="*/ 1 h 277"/>
                  <a:gd name="T56" fmla="*/ 1 w 240"/>
                  <a:gd name="T57" fmla="*/ 1 h 277"/>
                  <a:gd name="T58" fmla="*/ 1 w 240"/>
                  <a:gd name="T59" fmla="*/ 1 h 277"/>
                  <a:gd name="T60" fmla="*/ 0 w 240"/>
                  <a:gd name="T61" fmla="*/ 1 h 277"/>
                  <a:gd name="T62" fmla="*/ 0 w 240"/>
                  <a:gd name="T63" fmla="*/ 1 h 277"/>
                  <a:gd name="T64" fmla="*/ 0 w 240"/>
                  <a:gd name="T65" fmla="*/ 0 h 277"/>
                  <a:gd name="T66" fmla="*/ 0 w 240"/>
                  <a:gd name="T67" fmla="*/ 0 h 277"/>
                  <a:gd name="T68" fmla="*/ 0 w 240"/>
                  <a:gd name="T69" fmla="*/ 0 h 277"/>
                  <a:gd name="T70" fmla="*/ 0 w 240"/>
                  <a:gd name="T71" fmla="*/ 0 h 277"/>
                  <a:gd name="T72" fmla="*/ 0 w 240"/>
                  <a:gd name="T73" fmla="*/ 0 h 277"/>
                  <a:gd name="T74" fmla="*/ 1 w 240"/>
                  <a:gd name="T75" fmla="*/ 1 h 277"/>
                  <a:gd name="T76" fmla="*/ 1 w 240"/>
                  <a:gd name="T77" fmla="*/ 1 h 277"/>
                  <a:gd name="T78" fmla="*/ 1 w 240"/>
                  <a:gd name="T79" fmla="*/ 1 h 277"/>
                  <a:gd name="T80" fmla="*/ 1 w 240"/>
                  <a:gd name="T81" fmla="*/ 1 h 277"/>
                  <a:gd name="T82" fmla="*/ 1 w 240"/>
                  <a:gd name="T83" fmla="*/ 1 h 277"/>
                  <a:gd name="T84" fmla="*/ 1 w 240"/>
                  <a:gd name="T85" fmla="*/ 1 h 277"/>
                  <a:gd name="T86" fmla="*/ 1 w 240"/>
                  <a:gd name="T87" fmla="*/ 1 h 277"/>
                  <a:gd name="T88" fmla="*/ 1 w 240"/>
                  <a:gd name="T89" fmla="*/ 1 h 277"/>
                  <a:gd name="T90" fmla="*/ 1 w 240"/>
                  <a:gd name="T91" fmla="*/ 1 h 277"/>
                  <a:gd name="T92" fmla="*/ 1 w 240"/>
                  <a:gd name="T93" fmla="*/ 1 h 277"/>
                  <a:gd name="T94" fmla="*/ 1 w 240"/>
                  <a:gd name="T95" fmla="*/ 1 h 277"/>
                  <a:gd name="T96" fmla="*/ 1 w 240"/>
                  <a:gd name="T97" fmla="*/ 1 h 277"/>
                  <a:gd name="T98" fmla="*/ 1 w 240"/>
                  <a:gd name="T99" fmla="*/ 1 h 277"/>
                  <a:gd name="T100" fmla="*/ 1 w 240"/>
                  <a:gd name="T101" fmla="*/ 1 h 277"/>
                  <a:gd name="T102" fmla="*/ 1 w 240"/>
                  <a:gd name="T103" fmla="*/ 1 h 277"/>
                  <a:gd name="T104" fmla="*/ 1 w 240"/>
                  <a:gd name="T105" fmla="*/ 1 h 277"/>
                  <a:gd name="T106" fmla="*/ 1 w 240"/>
                  <a:gd name="T107" fmla="*/ 1 h 277"/>
                  <a:gd name="T108" fmla="*/ 1 w 240"/>
                  <a:gd name="T109" fmla="*/ 1 h 27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240" h="277">
                    <a:moveTo>
                      <a:pt x="7" y="37"/>
                    </a:moveTo>
                    <a:lnTo>
                      <a:pt x="4" y="34"/>
                    </a:lnTo>
                    <a:lnTo>
                      <a:pt x="2" y="31"/>
                    </a:lnTo>
                    <a:lnTo>
                      <a:pt x="1" y="27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5"/>
                    </a:lnTo>
                    <a:lnTo>
                      <a:pt x="6" y="11"/>
                    </a:lnTo>
                    <a:lnTo>
                      <a:pt x="13" y="6"/>
                    </a:lnTo>
                    <a:lnTo>
                      <a:pt x="19" y="3"/>
                    </a:lnTo>
                    <a:lnTo>
                      <a:pt x="24" y="1"/>
                    </a:lnTo>
                    <a:lnTo>
                      <a:pt x="28" y="0"/>
                    </a:lnTo>
                    <a:lnTo>
                      <a:pt x="32" y="1"/>
                    </a:lnTo>
                    <a:lnTo>
                      <a:pt x="35" y="3"/>
                    </a:lnTo>
                    <a:lnTo>
                      <a:pt x="38" y="5"/>
                    </a:lnTo>
                    <a:lnTo>
                      <a:pt x="40" y="8"/>
                    </a:lnTo>
                    <a:lnTo>
                      <a:pt x="43" y="11"/>
                    </a:lnTo>
                    <a:lnTo>
                      <a:pt x="7" y="37"/>
                    </a:lnTo>
                    <a:close/>
                    <a:moveTo>
                      <a:pt x="43" y="11"/>
                    </a:moveTo>
                    <a:lnTo>
                      <a:pt x="77" y="57"/>
                    </a:lnTo>
                    <a:lnTo>
                      <a:pt x="110" y="100"/>
                    </a:lnTo>
                    <a:lnTo>
                      <a:pt x="142" y="138"/>
                    </a:lnTo>
                    <a:lnTo>
                      <a:pt x="171" y="172"/>
                    </a:lnTo>
                    <a:lnTo>
                      <a:pt x="196" y="200"/>
                    </a:lnTo>
                    <a:lnTo>
                      <a:pt x="214" y="220"/>
                    </a:lnTo>
                    <a:lnTo>
                      <a:pt x="228" y="233"/>
                    </a:lnTo>
                    <a:lnTo>
                      <a:pt x="232" y="238"/>
                    </a:lnTo>
                    <a:lnTo>
                      <a:pt x="200" y="268"/>
                    </a:lnTo>
                    <a:lnTo>
                      <a:pt x="196" y="264"/>
                    </a:lnTo>
                    <a:lnTo>
                      <a:pt x="183" y="250"/>
                    </a:lnTo>
                    <a:lnTo>
                      <a:pt x="163" y="229"/>
                    </a:lnTo>
                    <a:lnTo>
                      <a:pt x="137" y="201"/>
                    </a:lnTo>
                    <a:lnTo>
                      <a:pt x="109" y="167"/>
                    </a:lnTo>
                    <a:lnTo>
                      <a:pt x="76" y="127"/>
                    </a:lnTo>
                    <a:lnTo>
                      <a:pt x="41" y="84"/>
                    </a:lnTo>
                    <a:lnTo>
                      <a:pt x="7" y="37"/>
                    </a:lnTo>
                    <a:lnTo>
                      <a:pt x="43" y="11"/>
                    </a:lnTo>
                    <a:close/>
                    <a:moveTo>
                      <a:pt x="232" y="238"/>
                    </a:moveTo>
                    <a:lnTo>
                      <a:pt x="235" y="241"/>
                    </a:lnTo>
                    <a:lnTo>
                      <a:pt x="237" y="245"/>
                    </a:lnTo>
                    <a:lnTo>
                      <a:pt x="239" y="248"/>
                    </a:lnTo>
                    <a:lnTo>
                      <a:pt x="240" y="251"/>
                    </a:lnTo>
                    <a:lnTo>
                      <a:pt x="240" y="255"/>
                    </a:lnTo>
                    <a:lnTo>
                      <a:pt x="239" y="259"/>
                    </a:lnTo>
                    <a:lnTo>
                      <a:pt x="236" y="264"/>
                    </a:lnTo>
                    <a:lnTo>
                      <a:pt x="231" y="269"/>
                    </a:lnTo>
                    <a:lnTo>
                      <a:pt x="226" y="274"/>
                    </a:lnTo>
                    <a:lnTo>
                      <a:pt x="220" y="276"/>
                    </a:lnTo>
                    <a:lnTo>
                      <a:pt x="216" y="277"/>
                    </a:lnTo>
                    <a:lnTo>
                      <a:pt x="212" y="277"/>
                    </a:lnTo>
                    <a:lnTo>
                      <a:pt x="209" y="276"/>
                    </a:lnTo>
                    <a:lnTo>
                      <a:pt x="206" y="274"/>
                    </a:lnTo>
                    <a:lnTo>
                      <a:pt x="203" y="271"/>
                    </a:lnTo>
                    <a:lnTo>
                      <a:pt x="200" y="268"/>
                    </a:lnTo>
                    <a:lnTo>
                      <a:pt x="232" y="238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40" name="Freeform 937">
                <a:extLst>
                  <a:ext uri="{FF2B5EF4-FFF2-40B4-BE49-F238E27FC236}">
                    <a16:creationId xmlns:a16="http://schemas.microsoft.com/office/drawing/2014/main" id="{6E75FA42-A270-4FE2-AA32-BE642C5C89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26" y="1760"/>
                <a:ext cx="14" cy="34"/>
              </a:xfrm>
              <a:custGeom>
                <a:avLst/>
                <a:gdLst>
                  <a:gd name="T0" fmla="*/ 0 w 258"/>
                  <a:gd name="T1" fmla="*/ 0 h 638"/>
                  <a:gd name="T2" fmla="*/ 0 w 258"/>
                  <a:gd name="T3" fmla="*/ 0 h 638"/>
                  <a:gd name="T4" fmla="*/ 0 w 258"/>
                  <a:gd name="T5" fmla="*/ 0 h 638"/>
                  <a:gd name="T6" fmla="*/ 0 w 258"/>
                  <a:gd name="T7" fmla="*/ 0 h 638"/>
                  <a:gd name="T8" fmla="*/ 0 w 258"/>
                  <a:gd name="T9" fmla="*/ 0 h 638"/>
                  <a:gd name="T10" fmla="*/ 0 w 258"/>
                  <a:gd name="T11" fmla="*/ 0 h 638"/>
                  <a:gd name="T12" fmla="*/ 0 w 258"/>
                  <a:gd name="T13" fmla="*/ 0 h 638"/>
                  <a:gd name="T14" fmla="*/ 0 w 258"/>
                  <a:gd name="T15" fmla="*/ 0 h 638"/>
                  <a:gd name="T16" fmla="*/ 0 w 258"/>
                  <a:gd name="T17" fmla="*/ 0 h 638"/>
                  <a:gd name="T18" fmla="*/ 0 w 258"/>
                  <a:gd name="T19" fmla="*/ 0 h 638"/>
                  <a:gd name="T20" fmla="*/ 0 w 258"/>
                  <a:gd name="T21" fmla="*/ 0 h 638"/>
                  <a:gd name="T22" fmla="*/ 0 w 258"/>
                  <a:gd name="T23" fmla="*/ 0 h 638"/>
                  <a:gd name="T24" fmla="*/ 0 w 258"/>
                  <a:gd name="T25" fmla="*/ 1 h 638"/>
                  <a:gd name="T26" fmla="*/ 0 w 258"/>
                  <a:gd name="T27" fmla="*/ 1 h 638"/>
                  <a:gd name="T28" fmla="*/ 0 w 258"/>
                  <a:gd name="T29" fmla="*/ 1 h 638"/>
                  <a:gd name="T30" fmla="*/ 0 w 258"/>
                  <a:gd name="T31" fmla="*/ 1 h 638"/>
                  <a:gd name="T32" fmla="*/ 0 w 258"/>
                  <a:gd name="T33" fmla="*/ 1 h 638"/>
                  <a:gd name="T34" fmla="*/ 0 w 258"/>
                  <a:gd name="T35" fmla="*/ 1 h 638"/>
                  <a:gd name="T36" fmla="*/ 0 w 258"/>
                  <a:gd name="T37" fmla="*/ 1 h 638"/>
                  <a:gd name="T38" fmla="*/ 0 w 258"/>
                  <a:gd name="T39" fmla="*/ 1 h 638"/>
                  <a:gd name="T40" fmla="*/ 0 w 258"/>
                  <a:gd name="T41" fmla="*/ 1 h 638"/>
                  <a:gd name="T42" fmla="*/ 0 w 258"/>
                  <a:gd name="T43" fmla="*/ 1 h 638"/>
                  <a:gd name="T44" fmla="*/ 0 w 258"/>
                  <a:gd name="T45" fmla="*/ 1 h 638"/>
                  <a:gd name="T46" fmla="*/ 0 w 258"/>
                  <a:gd name="T47" fmla="*/ 1 h 638"/>
                  <a:gd name="T48" fmla="*/ 0 w 258"/>
                  <a:gd name="T49" fmla="*/ 1 h 638"/>
                  <a:gd name="T50" fmla="*/ 0 w 258"/>
                  <a:gd name="T51" fmla="*/ 1 h 638"/>
                  <a:gd name="T52" fmla="*/ 0 w 258"/>
                  <a:gd name="T53" fmla="*/ 1 h 638"/>
                  <a:gd name="T54" fmla="*/ 0 w 258"/>
                  <a:gd name="T55" fmla="*/ 0 h 638"/>
                  <a:gd name="T56" fmla="*/ 0 w 258"/>
                  <a:gd name="T57" fmla="*/ 0 h 638"/>
                  <a:gd name="T58" fmla="*/ 0 w 258"/>
                  <a:gd name="T59" fmla="*/ 0 h 638"/>
                  <a:gd name="T60" fmla="*/ 0 w 258"/>
                  <a:gd name="T61" fmla="*/ 0 h 638"/>
                  <a:gd name="T62" fmla="*/ 0 w 258"/>
                  <a:gd name="T63" fmla="*/ 1 h 638"/>
                  <a:gd name="T64" fmla="*/ 0 w 258"/>
                  <a:gd name="T65" fmla="*/ 1 h 638"/>
                  <a:gd name="T66" fmla="*/ 0 w 258"/>
                  <a:gd name="T67" fmla="*/ 1 h 638"/>
                  <a:gd name="T68" fmla="*/ 0 w 258"/>
                  <a:gd name="T69" fmla="*/ 1 h 638"/>
                  <a:gd name="T70" fmla="*/ 0 w 258"/>
                  <a:gd name="T71" fmla="*/ 1 h 638"/>
                  <a:gd name="T72" fmla="*/ 0 w 258"/>
                  <a:gd name="T73" fmla="*/ 1 h 638"/>
                  <a:gd name="T74" fmla="*/ 0 w 258"/>
                  <a:gd name="T75" fmla="*/ 1 h 638"/>
                  <a:gd name="T76" fmla="*/ 0 w 258"/>
                  <a:gd name="T77" fmla="*/ 1 h 638"/>
                  <a:gd name="T78" fmla="*/ 0 w 258"/>
                  <a:gd name="T79" fmla="*/ 1 h 638"/>
                  <a:gd name="T80" fmla="*/ 1 w 258"/>
                  <a:gd name="T81" fmla="*/ 2 h 638"/>
                  <a:gd name="T82" fmla="*/ 1 w 258"/>
                  <a:gd name="T83" fmla="*/ 2 h 638"/>
                  <a:gd name="T84" fmla="*/ 1 w 258"/>
                  <a:gd name="T85" fmla="*/ 2 h 638"/>
                  <a:gd name="T86" fmla="*/ 0 w 258"/>
                  <a:gd name="T87" fmla="*/ 2 h 638"/>
                  <a:gd name="T88" fmla="*/ 0 w 258"/>
                  <a:gd name="T89" fmla="*/ 1 h 638"/>
                  <a:gd name="T90" fmla="*/ 1 w 258"/>
                  <a:gd name="T91" fmla="*/ 2 h 638"/>
                  <a:gd name="T92" fmla="*/ 1 w 258"/>
                  <a:gd name="T93" fmla="*/ 2 h 638"/>
                  <a:gd name="T94" fmla="*/ 1 w 258"/>
                  <a:gd name="T95" fmla="*/ 2 h 638"/>
                  <a:gd name="T96" fmla="*/ 1 w 258"/>
                  <a:gd name="T97" fmla="*/ 2 h 638"/>
                  <a:gd name="T98" fmla="*/ 1 w 258"/>
                  <a:gd name="T99" fmla="*/ 2 h 638"/>
                  <a:gd name="T100" fmla="*/ 1 w 258"/>
                  <a:gd name="T101" fmla="*/ 2 h 638"/>
                  <a:gd name="T102" fmla="*/ 1 w 258"/>
                  <a:gd name="T103" fmla="*/ 2 h 638"/>
                  <a:gd name="T104" fmla="*/ 1 w 258"/>
                  <a:gd name="T105" fmla="*/ 2 h 638"/>
                  <a:gd name="T106" fmla="*/ 1 w 258"/>
                  <a:gd name="T107" fmla="*/ 2 h 63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58" h="638">
                    <a:moveTo>
                      <a:pt x="37" y="16"/>
                    </a:moveTo>
                    <a:lnTo>
                      <a:pt x="38" y="12"/>
                    </a:lnTo>
                    <a:lnTo>
                      <a:pt x="39" y="8"/>
                    </a:lnTo>
                    <a:lnTo>
                      <a:pt x="41" y="5"/>
                    </a:lnTo>
                    <a:lnTo>
                      <a:pt x="44" y="3"/>
                    </a:lnTo>
                    <a:lnTo>
                      <a:pt x="47" y="1"/>
                    </a:lnTo>
                    <a:lnTo>
                      <a:pt x="51" y="0"/>
                    </a:lnTo>
                    <a:lnTo>
                      <a:pt x="57" y="1"/>
                    </a:lnTo>
                    <a:lnTo>
                      <a:pt x="65" y="2"/>
                    </a:lnTo>
                    <a:lnTo>
                      <a:pt x="71" y="5"/>
                    </a:lnTo>
                    <a:lnTo>
                      <a:pt x="76" y="8"/>
                    </a:lnTo>
                    <a:lnTo>
                      <a:pt x="79" y="11"/>
                    </a:lnTo>
                    <a:lnTo>
                      <a:pt x="80" y="15"/>
                    </a:lnTo>
                    <a:lnTo>
                      <a:pt x="81" y="18"/>
                    </a:lnTo>
                    <a:lnTo>
                      <a:pt x="80" y="22"/>
                    </a:lnTo>
                    <a:lnTo>
                      <a:pt x="79" y="26"/>
                    </a:lnTo>
                    <a:lnTo>
                      <a:pt x="78" y="30"/>
                    </a:lnTo>
                    <a:lnTo>
                      <a:pt x="37" y="16"/>
                    </a:lnTo>
                    <a:close/>
                    <a:moveTo>
                      <a:pt x="78" y="30"/>
                    </a:moveTo>
                    <a:lnTo>
                      <a:pt x="74" y="42"/>
                    </a:lnTo>
                    <a:lnTo>
                      <a:pt x="65" y="72"/>
                    </a:lnTo>
                    <a:lnTo>
                      <a:pt x="60" y="94"/>
                    </a:lnTo>
                    <a:lnTo>
                      <a:pt x="54" y="119"/>
                    </a:lnTo>
                    <a:lnTo>
                      <a:pt x="49" y="146"/>
                    </a:lnTo>
                    <a:lnTo>
                      <a:pt x="46" y="176"/>
                    </a:lnTo>
                    <a:lnTo>
                      <a:pt x="43" y="206"/>
                    </a:lnTo>
                    <a:lnTo>
                      <a:pt x="43" y="238"/>
                    </a:lnTo>
                    <a:lnTo>
                      <a:pt x="44" y="253"/>
                    </a:lnTo>
                    <a:lnTo>
                      <a:pt x="45" y="270"/>
                    </a:lnTo>
                    <a:lnTo>
                      <a:pt x="47" y="285"/>
                    </a:lnTo>
                    <a:lnTo>
                      <a:pt x="49" y="301"/>
                    </a:lnTo>
                    <a:lnTo>
                      <a:pt x="52" y="317"/>
                    </a:lnTo>
                    <a:lnTo>
                      <a:pt x="57" y="332"/>
                    </a:lnTo>
                    <a:lnTo>
                      <a:pt x="63" y="347"/>
                    </a:lnTo>
                    <a:lnTo>
                      <a:pt x="69" y="361"/>
                    </a:lnTo>
                    <a:lnTo>
                      <a:pt x="76" y="375"/>
                    </a:lnTo>
                    <a:lnTo>
                      <a:pt x="84" y="388"/>
                    </a:lnTo>
                    <a:lnTo>
                      <a:pt x="93" y="401"/>
                    </a:lnTo>
                    <a:lnTo>
                      <a:pt x="104" y="413"/>
                    </a:lnTo>
                    <a:lnTo>
                      <a:pt x="73" y="444"/>
                    </a:lnTo>
                    <a:lnTo>
                      <a:pt x="61" y="429"/>
                    </a:lnTo>
                    <a:lnTo>
                      <a:pt x="49" y="415"/>
                    </a:lnTo>
                    <a:lnTo>
                      <a:pt x="39" y="400"/>
                    </a:lnTo>
                    <a:lnTo>
                      <a:pt x="31" y="384"/>
                    </a:lnTo>
                    <a:lnTo>
                      <a:pt x="24" y="368"/>
                    </a:lnTo>
                    <a:lnTo>
                      <a:pt x="18" y="351"/>
                    </a:lnTo>
                    <a:lnTo>
                      <a:pt x="12" y="333"/>
                    </a:lnTo>
                    <a:lnTo>
                      <a:pt x="8" y="316"/>
                    </a:lnTo>
                    <a:lnTo>
                      <a:pt x="5" y="298"/>
                    </a:lnTo>
                    <a:lnTo>
                      <a:pt x="3" y="281"/>
                    </a:lnTo>
                    <a:lnTo>
                      <a:pt x="1" y="263"/>
                    </a:lnTo>
                    <a:lnTo>
                      <a:pt x="0" y="245"/>
                    </a:lnTo>
                    <a:lnTo>
                      <a:pt x="0" y="228"/>
                    </a:lnTo>
                    <a:lnTo>
                      <a:pt x="0" y="210"/>
                    </a:lnTo>
                    <a:lnTo>
                      <a:pt x="1" y="193"/>
                    </a:lnTo>
                    <a:lnTo>
                      <a:pt x="2" y="176"/>
                    </a:lnTo>
                    <a:lnTo>
                      <a:pt x="6" y="144"/>
                    </a:lnTo>
                    <a:lnTo>
                      <a:pt x="11" y="113"/>
                    </a:lnTo>
                    <a:lnTo>
                      <a:pt x="17" y="87"/>
                    </a:lnTo>
                    <a:lnTo>
                      <a:pt x="23" y="63"/>
                    </a:lnTo>
                    <a:lnTo>
                      <a:pt x="32" y="28"/>
                    </a:lnTo>
                    <a:lnTo>
                      <a:pt x="37" y="16"/>
                    </a:lnTo>
                    <a:lnTo>
                      <a:pt x="78" y="30"/>
                    </a:lnTo>
                    <a:close/>
                    <a:moveTo>
                      <a:pt x="73" y="444"/>
                    </a:moveTo>
                    <a:lnTo>
                      <a:pt x="73" y="444"/>
                    </a:lnTo>
                    <a:lnTo>
                      <a:pt x="88" y="428"/>
                    </a:lnTo>
                    <a:lnTo>
                      <a:pt x="73" y="444"/>
                    </a:lnTo>
                    <a:close/>
                    <a:moveTo>
                      <a:pt x="104" y="412"/>
                    </a:moveTo>
                    <a:lnTo>
                      <a:pt x="120" y="429"/>
                    </a:lnTo>
                    <a:lnTo>
                      <a:pt x="137" y="449"/>
                    </a:lnTo>
                    <a:lnTo>
                      <a:pt x="156" y="469"/>
                    </a:lnTo>
                    <a:lnTo>
                      <a:pt x="173" y="491"/>
                    </a:lnTo>
                    <a:lnTo>
                      <a:pt x="138" y="518"/>
                    </a:lnTo>
                    <a:lnTo>
                      <a:pt x="122" y="497"/>
                    </a:lnTo>
                    <a:lnTo>
                      <a:pt x="106" y="478"/>
                    </a:lnTo>
                    <a:lnTo>
                      <a:pt x="89" y="460"/>
                    </a:lnTo>
                    <a:lnTo>
                      <a:pt x="73" y="444"/>
                    </a:lnTo>
                    <a:lnTo>
                      <a:pt x="104" y="412"/>
                    </a:lnTo>
                    <a:close/>
                    <a:moveTo>
                      <a:pt x="173" y="491"/>
                    </a:moveTo>
                    <a:lnTo>
                      <a:pt x="194" y="518"/>
                    </a:lnTo>
                    <a:lnTo>
                      <a:pt x="214" y="546"/>
                    </a:lnTo>
                    <a:lnTo>
                      <a:pt x="234" y="574"/>
                    </a:lnTo>
                    <a:lnTo>
                      <a:pt x="252" y="602"/>
                    </a:lnTo>
                    <a:lnTo>
                      <a:pt x="215" y="626"/>
                    </a:lnTo>
                    <a:lnTo>
                      <a:pt x="197" y="598"/>
                    </a:lnTo>
                    <a:lnTo>
                      <a:pt x="177" y="571"/>
                    </a:lnTo>
                    <a:lnTo>
                      <a:pt x="158" y="544"/>
                    </a:lnTo>
                    <a:lnTo>
                      <a:pt x="138" y="518"/>
                    </a:lnTo>
                    <a:lnTo>
                      <a:pt x="173" y="491"/>
                    </a:lnTo>
                    <a:close/>
                    <a:moveTo>
                      <a:pt x="252" y="602"/>
                    </a:moveTo>
                    <a:lnTo>
                      <a:pt x="254" y="605"/>
                    </a:lnTo>
                    <a:lnTo>
                      <a:pt x="256" y="610"/>
                    </a:lnTo>
                    <a:lnTo>
                      <a:pt x="257" y="613"/>
                    </a:lnTo>
                    <a:lnTo>
                      <a:pt x="258" y="617"/>
                    </a:lnTo>
                    <a:lnTo>
                      <a:pt x="257" y="620"/>
                    </a:lnTo>
                    <a:lnTo>
                      <a:pt x="255" y="624"/>
                    </a:lnTo>
                    <a:lnTo>
                      <a:pt x="252" y="628"/>
                    </a:lnTo>
                    <a:lnTo>
                      <a:pt x="246" y="633"/>
                    </a:lnTo>
                    <a:lnTo>
                      <a:pt x="240" y="636"/>
                    </a:lnTo>
                    <a:lnTo>
                      <a:pt x="235" y="638"/>
                    </a:lnTo>
                    <a:lnTo>
                      <a:pt x="229" y="638"/>
                    </a:lnTo>
                    <a:lnTo>
                      <a:pt x="226" y="637"/>
                    </a:lnTo>
                    <a:lnTo>
                      <a:pt x="223" y="635"/>
                    </a:lnTo>
                    <a:lnTo>
                      <a:pt x="220" y="633"/>
                    </a:lnTo>
                    <a:lnTo>
                      <a:pt x="217" y="630"/>
                    </a:lnTo>
                    <a:lnTo>
                      <a:pt x="215" y="626"/>
                    </a:lnTo>
                    <a:lnTo>
                      <a:pt x="252" y="602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41" name="Freeform 938">
                <a:extLst>
                  <a:ext uri="{FF2B5EF4-FFF2-40B4-BE49-F238E27FC236}">
                    <a16:creationId xmlns:a16="http://schemas.microsoft.com/office/drawing/2014/main" id="{284C7615-8F63-4CF4-8A93-F2E171AB33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37" y="1791"/>
                <a:ext cx="11" cy="16"/>
              </a:xfrm>
              <a:custGeom>
                <a:avLst/>
                <a:gdLst>
                  <a:gd name="T0" fmla="*/ 0 w 202"/>
                  <a:gd name="T1" fmla="*/ 0 h 306"/>
                  <a:gd name="T2" fmla="*/ 0 w 202"/>
                  <a:gd name="T3" fmla="*/ 0 h 306"/>
                  <a:gd name="T4" fmla="*/ 0 w 202"/>
                  <a:gd name="T5" fmla="*/ 0 h 306"/>
                  <a:gd name="T6" fmla="*/ 0 w 202"/>
                  <a:gd name="T7" fmla="*/ 0 h 306"/>
                  <a:gd name="T8" fmla="*/ 0 w 202"/>
                  <a:gd name="T9" fmla="*/ 0 h 306"/>
                  <a:gd name="T10" fmla="*/ 0 w 202"/>
                  <a:gd name="T11" fmla="*/ 0 h 306"/>
                  <a:gd name="T12" fmla="*/ 0 w 202"/>
                  <a:gd name="T13" fmla="*/ 0 h 306"/>
                  <a:gd name="T14" fmla="*/ 0 w 202"/>
                  <a:gd name="T15" fmla="*/ 0 h 306"/>
                  <a:gd name="T16" fmla="*/ 0 w 202"/>
                  <a:gd name="T17" fmla="*/ 0 h 306"/>
                  <a:gd name="T18" fmla="*/ 0 w 202"/>
                  <a:gd name="T19" fmla="*/ 0 h 306"/>
                  <a:gd name="T20" fmla="*/ 0 w 202"/>
                  <a:gd name="T21" fmla="*/ 0 h 306"/>
                  <a:gd name="T22" fmla="*/ 0 w 202"/>
                  <a:gd name="T23" fmla="*/ 0 h 306"/>
                  <a:gd name="T24" fmla="*/ 0 w 202"/>
                  <a:gd name="T25" fmla="*/ 0 h 306"/>
                  <a:gd name="T26" fmla="*/ 0 w 202"/>
                  <a:gd name="T27" fmla="*/ 0 h 306"/>
                  <a:gd name="T28" fmla="*/ 0 w 202"/>
                  <a:gd name="T29" fmla="*/ 0 h 306"/>
                  <a:gd name="T30" fmla="*/ 0 w 202"/>
                  <a:gd name="T31" fmla="*/ 0 h 306"/>
                  <a:gd name="T32" fmla="*/ 0 w 202"/>
                  <a:gd name="T33" fmla="*/ 0 h 306"/>
                  <a:gd name="T34" fmla="*/ 0 w 202"/>
                  <a:gd name="T35" fmla="*/ 0 h 306"/>
                  <a:gd name="T36" fmla="*/ 0 w 202"/>
                  <a:gd name="T37" fmla="*/ 0 h 306"/>
                  <a:gd name="T38" fmla="*/ 0 w 202"/>
                  <a:gd name="T39" fmla="*/ 0 h 306"/>
                  <a:gd name="T40" fmla="*/ 0 w 202"/>
                  <a:gd name="T41" fmla="*/ 0 h 306"/>
                  <a:gd name="T42" fmla="*/ 0 w 202"/>
                  <a:gd name="T43" fmla="*/ 0 h 306"/>
                  <a:gd name="T44" fmla="*/ 0 w 202"/>
                  <a:gd name="T45" fmla="*/ 1 h 306"/>
                  <a:gd name="T46" fmla="*/ 0 w 202"/>
                  <a:gd name="T47" fmla="*/ 1 h 306"/>
                  <a:gd name="T48" fmla="*/ 1 w 202"/>
                  <a:gd name="T49" fmla="*/ 1 h 306"/>
                  <a:gd name="T50" fmla="*/ 1 w 202"/>
                  <a:gd name="T51" fmla="*/ 1 h 306"/>
                  <a:gd name="T52" fmla="*/ 1 w 202"/>
                  <a:gd name="T53" fmla="*/ 1 h 306"/>
                  <a:gd name="T54" fmla="*/ 0 w 202"/>
                  <a:gd name="T55" fmla="*/ 1 h 306"/>
                  <a:gd name="T56" fmla="*/ 0 w 202"/>
                  <a:gd name="T57" fmla="*/ 1 h 306"/>
                  <a:gd name="T58" fmla="*/ 0 w 202"/>
                  <a:gd name="T59" fmla="*/ 1 h 306"/>
                  <a:gd name="T60" fmla="*/ 0 w 202"/>
                  <a:gd name="T61" fmla="*/ 1 h 306"/>
                  <a:gd name="T62" fmla="*/ 0 w 202"/>
                  <a:gd name="T63" fmla="*/ 1 h 306"/>
                  <a:gd name="T64" fmla="*/ 0 w 202"/>
                  <a:gd name="T65" fmla="*/ 0 h 306"/>
                  <a:gd name="T66" fmla="*/ 0 w 202"/>
                  <a:gd name="T67" fmla="*/ 0 h 306"/>
                  <a:gd name="T68" fmla="*/ 0 w 202"/>
                  <a:gd name="T69" fmla="*/ 0 h 306"/>
                  <a:gd name="T70" fmla="*/ 0 w 202"/>
                  <a:gd name="T71" fmla="*/ 0 h 306"/>
                  <a:gd name="T72" fmla="*/ 0 w 202"/>
                  <a:gd name="T73" fmla="*/ 0 h 306"/>
                  <a:gd name="T74" fmla="*/ 1 w 202"/>
                  <a:gd name="T75" fmla="*/ 1 h 306"/>
                  <a:gd name="T76" fmla="*/ 1 w 202"/>
                  <a:gd name="T77" fmla="*/ 1 h 306"/>
                  <a:gd name="T78" fmla="*/ 1 w 202"/>
                  <a:gd name="T79" fmla="*/ 1 h 306"/>
                  <a:gd name="T80" fmla="*/ 1 w 202"/>
                  <a:gd name="T81" fmla="*/ 1 h 306"/>
                  <a:gd name="T82" fmla="*/ 1 w 202"/>
                  <a:gd name="T83" fmla="*/ 1 h 306"/>
                  <a:gd name="T84" fmla="*/ 1 w 202"/>
                  <a:gd name="T85" fmla="*/ 1 h 306"/>
                  <a:gd name="T86" fmla="*/ 1 w 202"/>
                  <a:gd name="T87" fmla="*/ 1 h 306"/>
                  <a:gd name="T88" fmla="*/ 1 w 202"/>
                  <a:gd name="T89" fmla="*/ 1 h 306"/>
                  <a:gd name="T90" fmla="*/ 1 w 202"/>
                  <a:gd name="T91" fmla="*/ 1 h 306"/>
                  <a:gd name="T92" fmla="*/ 1 w 202"/>
                  <a:gd name="T93" fmla="*/ 1 h 306"/>
                  <a:gd name="T94" fmla="*/ 1 w 202"/>
                  <a:gd name="T95" fmla="*/ 1 h 306"/>
                  <a:gd name="T96" fmla="*/ 0 w 202"/>
                  <a:gd name="T97" fmla="*/ 1 h 306"/>
                  <a:gd name="T98" fmla="*/ 0 w 202"/>
                  <a:gd name="T99" fmla="*/ 1 h 306"/>
                  <a:gd name="T100" fmla="*/ 0 w 202"/>
                  <a:gd name="T101" fmla="*/ 1 h 306"/>
                  <a:gd name="T102" fmla="*/ 0 w 202"/>
                  <a:gd name="T103" fmla="*/ 1 h 306"/>
                  <a:gd name="T104" fmla="*/ 0 w 202"/>
                  <a:gd name="T105" fmla="*/ 1 h 306"/>
                  <a:gd name="T106" fmla="*/ 0 w 202"/>
                  <a:gd name="T107" fmla="*/ 1 h 306"/>
                  <a:gd name="T108" fmla="*/ 1 w 202"/>
                  <a:gd name="T109" fmla="*/ 1 h 30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202" h="306">
                    <a:moveTo>
                      <a:pt x="6" y="36"/>
                    </a:moveTo>
                    <a:lnTo>
                      <a:pt x="4" y="33"/>
                    </a:lnTo>
                    <a:lnTo>
                      <a:pt x="2" y="30"/>
                    </a:lnTo>
                    <a:lnTo>
                      <a:pt x="1" y="26"/>
                    </a:lnTo>
                    <a:lnTo>
                      <a:pt x="0" y="23"/>
                    </a:lnTo>
                    <a:lnTo>
                      <a:pt x="1" y="18"/>
                    </a:lnTo>
                    <a:lnTo>
                      <a:pt x="3" y="14"/>
                    </a:lnTo>
                    <a:lnTo>
                      <a:pt x="7" y="10"/>
                    </a:lnTo>
                    <a:lnTo>
                      <a:pt x="12" y="6"/>
                    </a:lnTo>
                    <a:lnTo>
                      <a:pt x="19" y="2"/>
                    </a:lnTo>
                    <a:lnTo>
                      <a:pt x="25" y="1"/>
                    </a:lnTo>
                    <a:lnTo>
                      <a:pt x="29" y="0"/>
                    </a:lnTo>
                    <a:lnTo>
                      <a:pt x="33" y="1"/>
                    </a:lnTo>
                    <a:lnTo>
                      <a:pt x="36" y="3"/>
                    </a:lnTo>
                    <a:lnTo>
                      <a:pt x="38" y="6"/>
                    </a:lnTo>
                    <a:lnTo>
                      <a:pt x="41" y="9"/>
                    </a:lnTo>
                    <a:lnTo>
                      <a:pt x="43" y="12"/>
                    </a:lnTo>
                    <a:lnTo>
                      <a:pt x="6" y="36"/>
                    </a:lnTo>
                    <a:close/>
                    <a:moveTo>
                      <a:pt x="43" y="12"/>
                    </a:moveTo>
                    <a:lnTo>
                      <a:pt x="74" y="59"/>
                    </a:lnTo>
                    <a:lnTo>
                      <a:pt x="102" y="106"/>
                    </a:lnTo>
                    <a:lnTo>
                      <a:pt x="129" y="150"/>
                    </a:lnTo>
                    <a:lnTo>
                      <a:pt x="151" y="189"/>
                    </a:lnTo>
                    <a:lnTo>
                      <a:pt x="170" y="223"/>
                    </a:lnTo>
                    <a:lnTo>
                      <a:pt x="184" y="249"/>
                    </a:lnTo>
                    <a:lnTo>
                      <a:pt x="193" y="266"/>
                    </a:lnTo>
                    <a:lnTo>
                      <a:pt x="197" y="271"/>
                    </a:lnTo>
                    <a:lnTo>
                      <a:pt x="158" y="292"/>
                    </a:lnTo>
                    <a:lnTo>
                      <a:pt x="155" y="287"/>
                    </a:lnTo>
                    <a:lnTo>
                      <a:pt x="146" y="269"/>
                    </a:lnTo>
                    <a:lnTo>
                      <a:pt x="132" y="245"/>
                    </a:lnTo>
                    <a:lnTo>
                      <a:pt x="114" y="211"/>
                    </a:lnTo>
                    <a:lnTo>
                      <a:pt x="91" y="172"/>
                    </a:lnTo>
                    <a:lnTo>
                      <a:pt x="66" y="129"/>
                    </a:lnTo>
                    <a:lnTo>
                      <a:pt x="37" y="83"/>
                    </a:lnTo>
                    <a:lnTo>
                      <a:pt x="6" y="36"/>
                    </a:lnTo>
                    <a:lnTo>
                      <a:pt x="43" y="12"/>
                    </a:lnTo>
                    <a:close/>
                    <a:moveTo>
                      <a:pt x="197" y="271"/>
                    </a:moveTo>
                    <a:lnTo>
                      <a:pt x="199" y="275"/>
                    </a:lnTo>
                    <a:lnTo>
                      <a:pt x="201" y="279"/>
                    </a:lnTo>
                    <a:lnTo>
                      <a:pt x="202" y="282"/>
                    </a:lnTo>
                    <a:lnTo>
                      <a:pt x="202" y="287"/>
                    </a:lnTo>
                    <a:lnTo>
                      <a:pt x="201" y="290"/>
                    </a:lnTo>
                    <a:lnTo>
                      <a:pt x="198" y="294"/>
                    </a:lnTo>
                    <a:lnTo>
                      <a:pt x="193" y="298"/>
                    </a:lnTo>
                    <a:lnTo>
                      <a:pt x="187" y="301"/>
                    </a:lnTo>
                    <a:lnTo>
                      <a:pt x="181" y="304"/>
                    </a:lnTo>
                    <a:lnTo>
                      <a:pt x="176" y="306"/>
                    </a:lnTo>
                    <a:lnTo>
                      <a:pt x="171" y="305"/>
                    </a:lnTo>
                    <a:lnTo>
                      <a:pt x="168" y="304"/>
                    </a:lnTo>
                    <a:lnTo>
                      <a:pt x="165" y="302"/>
                    </a:lnTo>
                    <a:lnTo>
                      <a:pt x="162" y="299"/>
                    </a:lnTo>
                    <a:lnTo>
                      <a:pt x="160" y="296"/>
                    </a:lnTo>
                    <a:lnTo>
                      <a:pt x="158" y="292"/>
                    </a:lnTo>
                    <a:lnTo>
                      <a:pt x="197" y="271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42" name="Freeform 939">
                <a:extLst>
                  <a:ext uri="{FF2B5EF4-FFF2-40B4-BE49-F238E27FC236}">
                    <a16:creationId xmlns:a16="http://schemas.microsoft.com/office/drawing/2014/main" id="{EADA4A5C-989E-4DE5-A0C1-9EC78432D4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31" y="1756"/>
                <a:ext cx="17" cy="40"/>
              </a:xfrm>
              <a:custGeom>
                <a:avLst/>
                <a:gdLst>
                  <a:gd name="T0" fmla="*/ 1 w 336"/>
                  <a:gd name="T1" fmla="*/ 0 h 756"/>
                  <a:gd name="T2" fmla="*/ 1 w 336"/>
                  <a:gd name="T3" fmla="*/ 0 h 756"/>
                  <a:gd name="T4" fmla="*/ 1 w 336"/>
                  <a:gd name="T5" fmla="*/ 0 h 756"/>
                  <a:gd name="T6" fmla="*/ 1 w 336"/>
                  <a:gd name="T7" fmla="*/ 0 h 756"/>
                  <a:gd name="T8" fmla="*/ 1 w 336"/>
                  <a:gd name="T9" fmla="*/ 0 h 756"/>
                  <a:gd name="T10" fmla="*/ 1 w 336"/>
                  <a:gd name="T11" fmla="*/ 0 h 756"/>
                  <a:gd name="T12" fmla="*/ 1 w 336"/>
                  <a:gd name="T13" fmla="*/ 0 h 756"/>
                  <a:gd name="T14" fmla="*/ 1 w 336"/>
                  <a:gd name="T15" fmla="*/ 0 h 756"/>
                  <a:gd name="T16" fmla="*/ 1 w 336"/>
                  <a:gd name="T17" fmla="*/ 0 h 756"/>
                  <a:gd name="T18" fmla="*/ 1 w 336"/>
                  <a:gd name="T19" fmla="*/ 0 h 756"/>
                  <a:gd name="T20" fmla="*/ 1 w 336"/>
                  <a:gd name="T21" fmla="*/ 0 h 756"/>
                  <a:gd name="T22" fmla="*/ 1 w 336"/>
                  <a:gd name="T23" fmla="*/ 0 h 756"/>
                  <a:gd name="T24" fmla="*/ 1 w 336"/>
                  <a:gd name="T25" fmla="*/ 0 h 756"/>
                  <a:gd name="T26" fmla="*/ 1 w 336"/>
                  <a:gd name="T27" fmla="*/ 0 h 756"/>
                  <a:gd name="T28" fmla="*/ 1 w 336"/>
                  <a:gd name="T29" fmla="*/ 1 h 756"/>
                  <a:gd name="T30" fmla="*/ 1 w 336"/>
                  <a:gd name="T31" fmla="*/ 1 h 756"/>
                  <a:gd name="T32" fmla="*/ 1 w 336"/>
                  <a:gd name="T33" fmla="*/ 1 h 756"/>
                  <a:gd name="T34" fmla="*/ 1 w 336"/>
                  <a:gd name="T35" fmla="*/ 1 h 756"/>
                  <a:gd name="T36" fmla="*/ 1 w 336"/>
                  <a:gd name="T37" fmla="*/ 1 h 756"/>
                  <a:gd name="T38" fmla="*/ 1 w 336"/>
                  <a:gd name="T39" fmla="*/ 1 h 756"/>
                  <a:gd name="T40" fmla="*/ 1 w 336"/>
                  <a:gd name="T41" fmla="*/ 1 h 756"/>
                  <a:gd name="T42" fmla="*/ 1 w 336"/>
                  <a:gd name="T43" fmla="*/ 1 h 756"/>
                  <a:gd name="T44" fmla="*/ 1 w 336"/>
                  <a:gd name="T45" fmla="*/ 0 h 756"/>
                  <a:gd name="T46" fmla="*/ 1 w 336"/>
                  <a:gd name="T47" fmla="*/ 0 h 756"/>
                  <a:gd name="T48" fmla="*/ 1 w 336"/>
                  <a:gd name="T49" fmla="*/ 0 h 756"/>
                  <a:gd name="T50" fmla="*/ 1 w 336"/>
                  <a:gd name="T51" fmla="*/ 0 h 756"/>
                  <a:gd name="T52" fmla="*/ 1 w 336"/>
                  <a:gd name="T53" fmla="*/ 0 h 756"/>
                  <a:gd name="T54" fmla="*/ 1 w 336"/>
                  <a:gd name="T55" fmla="*/ 1 h 756"/>
                  <a:gd name="T56" fmla="*/ 1 w 336"/>
                  <a:gd name="T57" fmla="*/ 1 h 756"/>
                  <a:gd name="T58" fmla="*/ 1 w 336"/>
                  <a:gd name="T59" fmla="*/ 1 h 756"/>
                  <a:gd name="T60" fmla="*/ 1 w 336"/>
                  <a:gd name="T61" fmla="*/ 1 h 756"/>
                  <a:gd name="T62" fmla="*/ 1 w 336"/>
                  <a:gd name="T63" fmla="*/ 1 h 756"/>
                  <a:gd name="T64" fmla="*/ 1 w 336"/>
                  <a:gd name="T65" fmla="*/ 1 h 756"/>
                  <a:gd name="T66" fmla="*/ 0 w 336"/>
                  <a:gd name="T67" fmla="*/ 1 h 756"/>
                  <a:gd name="T68" fmla="*/ 0 w 336"/>
                  <a:gd name="T69" fmla="*/ 1 h 756"/>
                  <a:gd name="T70" fmla="*/ 0 w 336"/>
                  <a:gd name="T71" fmla="*/ 1 h 756"/>
                  <a:gd name="T72" fmla="*/ 0 w 336"/>
                  <a:gd name="T73" fmla="*/ 1 h 756"/>
                  <a:gd name="T74" fmla="*/ 1 w 336"/>
                  <a:gd name="T75" fmla="*/ 1 h 756"/>
                  <a:gd name="T76" fmla="*/ 1 w 336"/>
                  <a:gd name="T77" fmla="*/ 1 h 756"/>
                  <a:gd name="T78" fmla="*/ 0 w 336"/>
                  <a:gd name="T79" fmla="*/ 1 h 756"/>
                  <a:gd name="T80" fmla="*/ 0 w 336"/>
                  <a:gd name="T81" fmla="*/ 2 h 756"/>
                  <a:gd name="T82" fmla="*/ 0 w 336"/>
                  <a:gd name="T83" fmla="*/ 2 h 756"/>
                  <a:gd name="T84" fmla="*/ 0 w 336"/>
                  <a:gd name="T85" fmla="*/ 2 h 756"/>
                  <a:gd name="T86" fmla="*/ 0 w 336"/>
                  <a:gd name="T87" fmla="*/ 2 h 756"/>
                  <a:gd name="T88" fmla="*/ 0 w 336"/>
                  <a:gd name="T89" fmla="*/ 2 h 756"/>
                  <a:gd name="T90" fmla="*/ 0 w 336"/>
                  <a:gd name="T91" fmla="*/ 2 h 756"/>
                  <a:gd name="T92" fmla="*/ 0 w 336"/>
                  <a:gd name="T93" fmla="*/ 2 h 756"/>
                  <a:gd name="T94" fmla="*/ 0 w 336"/>
                  <a:gd name="T95" fmla="*/ 1 h 756"/>
                  <a:gd name="T96" fmla="*/ 0 w 336"/>
                  <a:gd name="T97" fmla="*/ 1 h 756"/>
                  <a:gd name="T98" fmla="*/ 0 w 336"/>
                  <a:gd name="T99" fmla="*/ 2 h 756"/>
                  <a:gd name="T100" fmla="*/ 0 w 336"/>
                  <a:gd name="T101" fmla="*/ 2 h 756"/>
                  <a:gd name="T102" fmla="*/ 0 w 336"/>
                  <a:gd name="T103" fmla="*/ 2 h 756"/>
                  <a:gd name="T104" fmla="*/ 0 w 336"/>
                  <a:gd name="T105" fmla="*/ 2 h 756"/>
                  <a:gd name="T106" fmla="*/ 0 w 336"/>
                  <a:gd name="T107" fmla="*/ 2 h 756"/>
                  <a:gd name="T108" fmla="*/ 0 w 336"/>
                  <a:gd name="T109" fmla="*/ 2 h 756"/>
                  <a:gd name="T110" fmla="*/ 0 w 336"/>
                  <a:gd name="T111" fmla="*/ 2 h 756"/>
                  <a:gd name="T112" fmla="*/ 0 w 336"/>
                  <a:gd name="T113" fmla="*/ 2 h 756"/>
                  <a:gd name="T114" fmla="*/ 0 w 336"/>
                  <a:gd name="T115" fmla="*/ 2 h 75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336" h="756">
                    <a:moveTo>
                      <a:pt x="280" y="34"/>
                    </a:moveTo>
                    <a:lnTo>
                      <a:pt x="279" y="30"/>
                    </a:lnTo>
                    <a:lnTo>
                      <a:pt x="277" y="27"/>
                    </a:lnTo>
                    <a:lnTo>
                      <a:pt x="276" y="23"/>
                    </a:lnTo>
                    <a:lnTo>
                      <a:pt x="276" y="20"/>
                    </a:lnTo>
                    <a:lnTo>
                      <a:pt x="277" y="15"/>
                    </a:lnTo>
                    <a:lnTo>
                      <a:pt x="279" y="12"/>
                    </a:lnTo>
                    <a:lnTo>
                      <a:pt x="285" y="8"/>
                    </a:lnTo>
                    <a:lnTo>
                      <a:pt x="291" y="4"/>
                    </a:lnTo>
                    <a:lnTo>
                      <a:pt x="297" y="2"/>
                    </a:lnTo>
                    <a:lnTo>
                      <a:pt x="303" y="0"/>
                    </a:lnTo>
                    <a:lnTo>
                      <a:pt x="307" y="0"/>
                    </a:lnTo>
                    <a:lnTo>
                      <a:pt x="310" y="2"/>
                    </a:lnTo>
                    <a:lnTo>
                      <a:pt x="313" y="4"/>
                    </a:lnTo>
                    <a:lnTo>
                      <a:pt x="316" y="7"/>
                    </a:lnTo>
                    <a:lnTo>
                      <a:pt x="318" y="10"/>
                    </a:lnTo>
                    <a:lnTo>
                      <a:pt x="319" y="14"/>
                    </a:lnTo>
                    <a:lnTo>
                      <a:pt x="280" y="34"/>
                    </a:lnTo>
                    <a:close/>
                    <a:moveTo>
                      <a:pt x="319" y="14"/>
                    </a:moveTo>
                    <a:lnTo>
                      <a:pt x="322" y="20"/>
                    </a:lnTo>
                    <a:lnTo>
                      <a:pt x="328" y="36"/>
                    </a:lnTo>
                    <a:lnTo>
                      <a:pt x="331" y="47"/>
                    </a:lnTo>
                    <a:lnTo>
                      <a:pt x="334" y="61"/>
                    </a:lnTo>
                    <a:lnTo>
                      <a:pt x="336" y="78"/>
                    </a:lnTo>
                    <a:lnTo>
                      <a:pt x="336" y="96"/>
                    </a:lnTo>
                    <a:lnTo>
                      <a:pt x="336" y="118"/>
                    </a:lnTo>
                    <a:lnTo>
                      <a:pt x="334" y="140"/>
                    </a:lnTo>
                    <a:lnTo>
                      <a:pt x="329" y="165"/>
                    </a:lnTo>
                    <a:lnTo>
                      <a:pt x="321" y="192"/>
                    </a:lnTo>
                    <a:lnTo>
                      <a:pt x="317" y="207"/>
                    </a:lnTo>
                    <a:lnTo>
                      <a:pt x="312" y="221"/>
                    </a:lnTo>
                    <a:lnTo>
                      <a:pt x="306" y="235"/>
                    </a:lnTo>
                    <a:lnTo>
                      <a:pt x="299" y="252"/>
                    </a:lnTo>
                    <a:lnTo>
                      <a:pt x="291" y="267"/>
                    </a:lnTo>
                    <a:lnTo>
                      <a:pt x="283" y="284"/>
                    </a:lnTo>
                    <a:lnTo>
                      <a:pt x="272" y="300"/>
                    </a:lnTo>
                    <a:lnTo>
                      <a:pt x="261" y="317"/>
                    </a:lnTo>
                    <a:lnTo>
                      <a:pt x="225" y="294"/>
                    </a:lnTo>
                    <a:lnTo>
                      <a:pt x="234" y="278"/>
                    </a:lnTo>
                    <a:lnTo>
                      <a:pt x="243" y="263"/>
                    </a:lnTo>
                    <a:lnTo>
                      <a:pt x="251" y="249"/>
                    </a:lnTo>
                    <a:lnTo>
                      <a:pt x="258" y="235"/>
                    </a:lnTo>
                    <a:lnTo>
                      <a:pt x="270" y="209"/>
                    </a:lnTo>
                    <a:lnTo>
                      <a:pt x="278" y="184"/>
                    </a:lnTo>
                    <a:lnTo>
                      <a:pt x="286" y="161"/>
                    </a:lnTo>
                    <a:lnTo>
                      <a:pt x="290" y="139"/>
                    </a:lnTo>
                    <a:lnTo>
                      <a:pt x="292" y="120"/>
                    </a:lnTo>
                    <a:lnTo>
                      <a:pt x="293" y="102"/>
                    </a:lnTo>
                    <a:lnTo>
                      <a:pt x="293" y="87"/>
                    </a:lnTo>
                    <a:lnTo>
                      <a:pt x="292" y="73"/>
                    </a:lnTo>
                    <a:lnTo>
                      <a:pt x="290" y="61"/>
                    </a:lnTo>
                    <a:lnTo>
                      <a:pt x="288" y="51"/>
                    </a:lnTo>
                    <a:lnTo>
                      <a:pt x="283" y="38"/>
                    </a:lnTo>
                    <a:lnTo>
                      <a:pt x="280" y="34"/>
                    </a:lnTo>
                    <a:lnTo>
                      <a:pt x="319" y="14"/>
                    </a:lnTo>
                    <a:close/>
                    <a:moveTo>
                      <a:pt x="261" y="317"/>
                    </a:moveTo>
                    <a:lnTo>
                      <a:pt x="267" y="308"/>
                    </a:lnTo>
                    <a:lnTo>
                      <a:pt x="261" y="317"/>
                    </a:lnTo>
                    <a:lnTo>
                      <a:pt x="243" y="305"/>
                    </a:lnTo>
                    <a:lnTo>
                      <a:pt x="261" y="317"/>
                    </a:lnTo>
                    <a:close/>
                    <a:moveTo>
                      <a:pt x="261" y="317"/>
                    </a:moveTo>
                    <a:lnTo>
                      <a:pt x="252" y="332"/>
                    </a:lnTo>
                    <a:lnTo>
                      <a:pt x="242" y="349"/>
                    </a:lnTo>
                    <a:lnTo>
                      <a:pt x="231" y="367"/>
                    </a:lnTo>
                    <a:lnTo>
                      <a:pt x="220" y="388"/>
                    </a:lnTo>
                    <a:lnTo>
                      <a:pt x="208" y="410"/>
                    </a:lnTo>
                    <a:lnTo>
                      <a:pt x="194" y="435"/>
                    </a:lnTo>
                    <a:lnTo>
                      <a:pt x="181" y="462"/>
                    </a:lnTo>
                    <a:lnTo>
                      <a:pt x="167" y="488"/>
                    </a:lnTo>
                    <a:lnTo>
                      <a:pt x="128" y="469"/>
                    </a:lnTo>
                    <a:lnTo>
                      <a:pt x="142" y="441"/>
                    </a:lnTo>
                    <a:lnTo>
                      <a:pt x="156" y="415"/>
                    </a:lnTo>
                    <a:lnTo>
                      <a:pt x="169" y="390"/>
                    </a:lnTo>
                    <a:lnTo>
                      <a:pt x="182" y="366"/>
                    </a:lnTo>
                    <a:lnTo>
                      <a:pt x="193" y="345"/>
                    </a:lnTo>
                    <a:lnTo>
                      <a:pt x="205" y="325"/>
                    </a:lnTo>
                    <a:lnTo>
                      <a:pt x="215" y="308"/>
                    </a:lnTo>
                    <a:lnTo>
                      <a:pt x="225" y="294"/>
                    </a:lnTo>
                    <a:lnTo>
                      <a:pt x="261" y="317"/>
                    </a:lnTo>
                    <a:close/>
                    <a:moveTo>
                      <a:pt x="167" y="488"/>
                    </a:moveTo>
                    <a:lnTo>
                      <a:pt x="153" y="517"/>
                    </a:lnTo>
                    <a:lnTo>
                      <a:pt x="138" y="547"/>
                    </a:lnTo>
                    <a:lnTo>
                      <a:pt x="123" y="577"/>
                    </a:lnTo>
                    <a:lnTo>
                      <a:pt x="107" y="609"/>
                    </a:lnTo>
                    <a:lnTo>
                      <a:pt x="92" y="642"/>
                    </a:lnTo>
                    <a:lnTo>
                      <a:pt x="76" y="674"/>
                    </a:lnTo>
                    <a:lnTo>
                      <a:pt x="59" y="708"/>
                    </a:lnTo>
                    <a:lnTo>
                      <a:pt x="43" y="742"/>
                    </a:lnTo>
                    <a:lnTo>
                      <a:pt x="4" y="723"/>
                    </a:lnTo>
                    <a:lnTo>
                      <a:pt x="19" y="690"/>
                    </a:lnTo>
                    <a:lnTo>
                      <a:pt x="36" y="657"/>
                    </a:lnTo>
                    <a:lnTo>
                      <a:pt x="51" y="624"/>
                    </a:lnTo>
                    <a:lnTo>
                      <a:pt x="68" y="592"/>
                    </a:lnTo>
                    <a:lnTo>
                      <a:pt x="83" y="560"/>
                    </a:lnTo>
                    <a:lnTo>
                      <a:pt x="98" y="529"/>
                    </a:lnTo>
                    <a:lnTo>
                      <a:pt x="114" y="498"/>
                    </a:lnTo>
                    <a:lnTo>
                      <a:pt x="128" y="469"/>
                    </a:lnTo>
                    <a:lnTo>
                      <a:pt x="167" y="488"/>
                    </a:lnTo>
                    <a:close/>
                    <a:moveTo>
                      <a:pt x="43" y="742"/>
                    </a:moveTo>
                    <a:lnTo>
                      <a:pt x="42" y="745"/>
                    </a:lnTo>
                    <a:lnTo>
                      <a:pt x="40" y="749"/>
                    </a:lnTo>
                    <a:lnTo>
                      <a:pt x="37" y="752"/>
                    </a:lnTo>
                    <a:lnTo>
                      <a:pt x="35" y="754"/>
                    </a:lnTo>
                    <a:lnTo>
                      <a:pt x="31" y="755"/>
                    </a:lnTo>
                    <a:lnTo>
                      <a:pt x="27" y="756"/>
                    </a:lnTo>
                    <a:lnTo>
                      <a:pt x="20" y="755"/>
                    </a:lnTo>
                    <a:lnTo>
                      <a:pt x="14" y="752"/>
                    </a:lnTo>
                    <a:lnTo>
                      <a:pt x="8" y="748"/>
                    </a:lnTo>
                    <a:lnTo>
                      <a:pt x="3" y="745"/>
                    </a:lnTo>
                    <a:lnTo>
                      <a:pt x="1" y="741"/>
                    </a:lnTo>
                    <a:lnTo>
                      <a:pt x="0" y="738"/>
                    </a:lnTo>
                    <a:lnTo>
                      <a:pt x="0" y="734"/>
                    </a:lnTo>
                    <a:lnTo>
                      <a:pt x="1" y="731"/>
                    </a:lnTo>
                    <a:lnTo>
                      <a:pt x="2" y="727"/>
                    </a:lnTo>
                    <a:lnTo>
                      <a:pt x="4" y="723"/>
                    </a:lnTo>
                    <a:lnTo>
                      <a:pt x="43" y="742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43" name="Freeform 940">
                <a:extLst>
                  <a:ext uri="{FF2B5EF4-FFF2-40B4-BE49-F238E27FC236}">
                    <a16:creationId xmlns:a16="http://schemas.microsoft.com/office/drawing/2014/main" id="{0EB7739D-3592-4363-8710-DEDEB31781C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18" y="1794"/>
                <a:ext cx="15" cy="29"/>
              </a:xfrm>
              <a:custGeom>
                <a:avLst/>
                <a:gdLst>
                  <a:gd name="T0" fmla="*/ 1 w 281"/>
                  <a:gd name="T1" fmla="*/ 0 h 562"/>
                  <a:gd name="T2" fmla="*/ 1 w 281"/>
                  <a:gd name="T3" fmla="*/ 0 h 562"/>
                  <a:gd name="T4" fmla="*/ 1 w 281"/>
                  <a:gd name="T5" fmla="*/ 0 h 562"/>
                  <a:gd name="T6" fmla="*/ 1 w 281"/>
                  <a:gd name="T7" fmla="*/ 0 h 562"/>
                  <a:gd name="T8" fmla="*/ 1 w 281"/>
                  <a:gd name="T9" fmla="*/ 0 h 562"/>
                  <a:gd name="T10" fmla="*/ 1 w 281"/>
                  <a:gd name="T11" fmla="*/ 0 h 562"/>
                  <a:gd name="T12" fmla="*/ 1 w 281"/>
                  <a:gd name="T13" fmla="*/ 0 h 562"/>
                  <a:gd name="T14" fmla="*/ 1 w 281"/>
                  <a:gd name="T15" fmla="*/ 0 h 562"/>
                  <a:gd name="T16" fmla="*/ 1 w 281"/>
                  <a:gd name="T17" fmla="*/ 0 h 562"/>
                  <a:gd name="T18" fmla="*/ 1 w 281"/>
                  <a:gd name="T19" fmla="*/ 0 h 562"/>
                  <a:gd name="T20" fmla="*/ 1 w 281"/>
                  <a:gd name="T21" fmla="*/ 0 h 562"/>
                  <a:gd name="T22" fmla="*/ 1 w 281"/>
                  <a:gd name="T23" fmla="*/ 0 h 562"/>
                  <a:gd name="T24" fmla="*/ 1 w 281"/>
                  <a:gd name="T25" fmla="*/ 0 h 562"/>
                  <a:gd name="T26" fmla="*/ 1 w 281"/>
                  <a:gd name="T27" fmla="*/ 0 h 562"/>
                  <a:gd name="T28" fmla="*/ 1 w 281"/>
                  <a:gd name="T29" fmla="*/ 0 h 562"/>
                  <a:gd name="T30" fmla="*/ 1 w 281"/>
                  <a:gd name="T31" fmla="*/ 0 h 562"/>
                  <a:gd name="T32" fmla="*/ 1 w 281"/>
                  <a:gd name="T33" fmla="*/ 0 h 562"/>
                  <a:gd name="T34" fmla="*/ 1 w 281"/>
                  <a:gd name="T35" fmla="*/ 0 h 562"/>
                  <a:gd name="T36" fmla="*/ 1 w 281"/>
                  <a:gd name="T37" fmla="*/ 0 h 562"/>
                  <a:gd name="T38" fmla="*/ 1 w 281"/>
                  <a:gd name="T39" fmla="*/ 0 h 562"/>
                  <a:gd name="T40" fmla="*/ 1 w 281"/>
                  <a:gd name="T41" fmla="*/ 1 h 562"/>
                  <a:gd name="T42" fmla="*/ 0 w 281"/>
                  <a:gd name="T43" fmla="*/ 1 h 562"/>
                  <a:gd name="T44" fmla="*/ 0 w 281"/>
                  <a:gd name="T45" fmla="*/ 1 h 562"/>
                  <a:gd name="T46" fmla="*/ 0 w 281"/>
                  <a:gd name="T47" fmla="*/ 1 h 562"/>
                  <a:gd name="T48" fmla="*/ 0 w 281"/>
                  <a:gd name="T49" fmla="*/ 1 h 562"/>
                  <a:gd name="T50" fmla="*/ 0 w 281"/>
                  <a:gd name="T51" fmla="*/ 1 h 562"/>
                  <a:gd name="T52" fmla="*/ 0 w 281"/>
                  <a:gd name="T53" fmla="*/ 1 h 562"/>
                  <a:gd name="T54" fmla="*/ 0 w 281"/>
                  <a:gd name="T55" fmla="*/ 1 h 562"/>
                  <a:gd name="T56" fmla="*/ 0 w 281"/>
                  <a:gd name="T57" fmla="*/ 1 h 562"/>
                  <a:gd name="T58" fmla="*/ 0 w 281"/>
                  <a:gd name="T59" fmla="*/ 1 h 562"/>
                  <a:gd name="T60" fmla="*/ 0 w 281"/>
                  <a:gd name="T61" fmla="*/ 1 h 562"/>
                  <a:gd name="T62" fmla="*/ 0 w 281"/>
                  <a:gd name="T63" fmla="*/ 1 h 562"/>
                  <a:gd name="T64" fmla="*/ 0 w 281"/>
                  <a:gd name="T65" fmla="*/ 1 h 562"/>
                  <a:gd name="T66" fmla="*/ 0 w 281"/>
                  <a:gd name="T67" fmla="*/ 1 h 562"/>
                  <a:gd name="T68" fmla="*/ 1 w 281"/>
                  <a:gd name="T69" fmla="*/ 0 h 562"/>
                  <a:gd name="T70" fmla="*/ 1 w 281"/>
                  <a:gd name="T71" fmla="*/ 0 h 562"/>
                  <a:gd name="T72" fmla="*/ 1 w 281"/>
                  <a:gd name="T73" fmla="*/ 0 h 562"/>
                  <a:gd name="T74" fmla="*/ 0 w 281"/>
                  <a:gd name="T75" fmla="*/ 1 h 562"/>
                  <a:gd name="T76" fmla="*/ 0 w 281"/>
                  <a:gd name="T77" fmla="*/ 1 h 562"/>
                  <a:gd name="T78" fmla="*/ 0 w 281"/>
                  <a:gd name="T79" fmla="*/ 1 h 562"/>
                  <a:gd name="T80" fmla="*/ 0 w 281"/>
                  <a:gd name="T81" fmla="*/ 1 h 562"/>
                  <a:gd name="T82" fmla="*/ 0 w 281"/>
                  <a:gd name="T83" fmla="*/ 1 h 562"/>
                  <a:gd name="T84" fmla="*/ 0 w 281"/>
                  <a:gd name="T85" fmla="*/ 1 h 562"/>
                  <a:gd name="T86" fmla="*/ 0 w 281"/>
                  <a:gd name="T87" fmla="*/ 1 h 562"/>
                  <a:gd name="T88" fmla="*/ 0 w 281"/>
                  <a:gd name="T89" fmla="*/ 1 h 562"/>
                  <a:gd name="T90" fmla="*/ 0 w 281"/>
                  <a:gd name="T91" fmla="*/ 1 h 562"/>
                  <a:gd name="T92" fmla="*/ 0 w 281"/>
                  <a:gd name="T93" fmla="*/ 1 h 562"/>
                  <a:gd name="T94" fmla="*/ 0 w 281"/>
                  <a:gd name="T95" fmla="*/ 1 h 562"/>
                  <a:gd name="T96" fmla="*/ 0 w 281"/>
                  <a:gd name="T97" fmla="*/ 1 h 562"/>
                  <a:gd name="T98" fmla="*/ 0 w 281"/>
                  <a:gd name="T99" fmla="*/ 1 h 562"/>
                  <a:gd name="T100" fmla="*/ 0 w 281"/>
                  <a:gd name="T101" fmla="*/ 1 h 562"/>
                  <a:gd name="T102" fmla="*/ 0 w 281"/>
                  <a:gd name="T103" fmla="*/ 1 h 562"/>
                  <a:gd name="T104" fmla="*/ 0 w 281"/>
                  <a:gd name="T105" fmla="*/ 1 h 562"/>
                  <a:gd name="T106" fmla="*/ 0 w 281"/>
                  <a:gd name="T107" fmla="*/ 1 h 562"/>
                  <a:gd name="T108" fmla="*/ 0 w 281"/>
                  <a:gd name="T109" fmla="*/ 1 h 56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281" h="562">
                    <a:moveTo>
                      <a:pt x="238" y="15"/>
                    </a:moveTo>
                    <a:lnTo>
                      <a:pt x="239" y="10"/>
                    </a:lnTo>
                    <a:lnTo>
                      <a:pt x="241" y="7"/>
                    </a:lnTo>
                    <a:lnTo>
                      <a:pt x="244" y="4"/>
                    </a:lnTo>
                    <a:lnTo>
                      <a:pt x="246" y="1"/>
                    </a:lnTo>
                    <a:lnTo>
                      <a:pt x="250" y="0"/>
                    </a:lnTo>
                    <a:lnTo>
                      <a:pt x="254" y="0"/>
                    </a:lnTo>
                    <a:lnTo>
                      <a:pt x="261" y="1"/>
                    </a:lnTo>
                    <a:lnTo>
                      <a:pt x="267" y="3"/>
                    </a:lnTo>
                    <a:lnTo>
                      <a:pt x="273" y="7"/>
                    </a:lnTo>
                    <a:lnTo>
                      <a:pt x="277" y="10"/>
                    </a:lnTo>
                    <a:lnTo>
                      <a:pt x="280" y="15"/>
                    </a:lnTo>
                    <a:lnTo>
                      <a:pt x="281" y="18"/>
                    </a:lnTo>
                    <a:lnTo>
                      <a:pt x="281" y="22"/>
                    </a:lnTo>
                    <a:lnTo>
                      <a:pt x="280" y="26"/>
                    </a:lnTo>
                    <a:lnTo>
                      <a:pt x="279" y="29"/>
                    </a:lnTo>
                    <a:lnTo>
                      <a:pt x="277" y="33"/>
                    </a:lnTo>
                    <a:lnTo>
                      <a:pt x="238" y="15"/>
                    </a:lnTo>
                    <a:close/>
                    <a:moveTo>
                      <a:pt x="277" y="33"/>
                    </a:moveTo>
                    <a:lnTo>
                      <a:pt x="233" y="127"/>
                    </a:lnTo>
                    <a:lnTo>
                      <a:pt x="190" y="220"/>
                    </a:lnTo>
                    <a:lnTo>
                      <a:pt x="151" y="306"/>
                    </a:lnTo>
                    <a:lnTo>
                      <a:pt x="116" y="385"/>
                    </a:lnTo>
                    <a:lnTo>
                      <a:pt x="87" y="450"/>
                    </a:lnTo>
                    <a:lnTo>
                      <a:pt x="63" y="503"/>
                    </a:lnTo>
                    <a:lnTo>
                      <a:pt x="49" y="535"/>
                    </a:lnTo>
                    <a:lnTo>
                      <a:pt x="44" y="548"/>
                    </a:lnTo>
                    <a:lnTo>
                      <a:pt x="4" y="530"/>
                    </a:lnTo>
                    <a:lnTo>
                      <a:pt x="9" y="518"/>
                    </a:lnTo>
                    <a:lnTo>
                      <a:pt x="23" y="484"/>
                    </a:lnTo>
                    <a:lnTo>
                      <a:pt x="47" y="433"/>
                    </a:lnTo>
                    <a:lnTo>
                      <a:pt x="76" y="367"/>
                    </a:lnTo>
                    <a:lnTo>
                      <a:pt x="111" y="288"/>
                    </a:lnTo>
                    <a:lnTo>
                      <a:pt x="151" y="201"/>
                    </a:lnTo>
                    <a:lnTo>
                      <a:pt x="193" y="109"/>
                    </a:lnTo>
                    <a:lnTo>
                      <a:pt x="238" y="15"/>
                    </a:lnTo>
                    <a:lnTo>
                      <a:pt x="277" y="33"/>
                    </a:lnTo>
                    <a:close/>
                    <a:moveTo>
                      <a:pt x="44" y="548"/>
                    </a:moveTo>
                    <a:lnTo>
                      <a:pt x="42" y="551"/>
                    </a:lnTo>
                    <a:lnTo>
                      <a:pt x="41" y="555"/>
                    </a:lnTo>
                    <a:lnTo>
                      <a:pt x="37" y="558"/>
                    </a:lnTo>
                    <a:lnTo>
                      <a:pt x="35" y="560"/>
                    </a:lnTo>
                    <a:lnTo>
                      <a:pt x="31" y="562"/>
                    </a:lnTo>
                    <a:lnTo>
                      <a:pt x="27" y="562"/>
                    </a:lnTo>
                    <a:lnTo>
                      <a:pt x="22" y="561"/>
                    </a:lnTo>
                    <a:lnTo>
                      <a:pt x="15" y="559"/>
                    </a:lnTo>
                    <a:lnTo>
                      <a:pt x="9" y="556"/>
                    </a:lnTo>
                    <a:lnTo>
                      <a:pt x="4" y="552"/>
                    </a:lnTo>
                    <a:lnTo>
                      <a:pt x="2" y="549"/>
                    </a:lnTo>
                    <a:lnTo>
                      <a:pt x="1" y="545"/>
                    </a:lnTo>
                    <a:lnTo>
                      <a:pt x="0" y="542"/>
                    </a:lnTo>
                    <a:lnTo>
                      <a:pt x="1" y="537"/>
                    </a:lnTo>
                    <a:lnTo>
                      <a:pt x="2" y="533"/>
                    </a:lnTo>
                    <a:lnTo>
                      <a:pt x="4" y="530"/>
                    </a:lnTo>
                    <a:lnTo>
                      <a:pt x="44" y="548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44" name="Freeform 941">
                <a:extLst>
                  <a:ext uri="{FF2B5EF4-FFF2-40B4-BE49-F238E27FC236}">
                    <a16:creationId xmlns:a16="http://schemas.microsoft.com/office/drawing/2014/main" id="{EC9F3368-F443-46E0-BB80-0BE0868E90A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3" y="1752"/>
                <a:ext cx="15" cy="53"/>
              </a:xfrm>
              <a:custGeom>
                <a:avLst/>
                <a:gdLst>
                  <a:gd name="T0" fmla="*/ 0 w 270"/>
                  <a:gd name="T1" fmla="*/ 0 h 1003"/>
                  <a:gd name="T2" fmla="*/ 0 w 270"/>
                  <a:gd name="T3" fmla="*/ 0 h 1003"/>
                  <a:gd name="T4" fmla="*/ 0 w 270"/>
                  <a:gd name="T5" fmla="*/ 0 h 1003"/>
                  <a:gd name="T6" fmla="*/ 0 w 270"/>
                  <a:gd name="T7" fmla="*/ 0 h 1003"/>
                  <a:gd name="T8" fmla="*/ 0 w 270"/>
                  <a:gd name="T9" fmla="*/ 0 h 1003"/>
                  <a:gd name="T10" fmla="*/ 0 w 270"/>
                  <a:gd name="T11" fmla="*/ 0 h 1003"/>
                  <a:gd name="T12" fmla="*/ 0 w 270"/>
                  <a:gd name="T13" fmla="*/ 0 h 1003"/>
                  <a:gd name="T14" fmla="*/ 0 w 270"/>
                  <a:gd name="T15" fmla="*/ 0 h 1003"/>
                  <a:gd name="T16" fmla="*/ 0 w 270"/>
                  <a:gd name="T17" fmla="*/ 0 h 1003"/>
                  <a:gd name="T18" fmla="*/ 0 w 270"/>
                  <a:gd name="T19" fmla="*/ 0 h 1003"/>
                  <a:gd name="T20" fmla="*/ 0 w 270"/>
                  <a:gd name="T21" fmla="*/ 0 h 1003"/>
                  <a:gd name="T22" fmla="*/ 0 w 270"/>
                  <a:gd name="T23" fmla="*/ 0 h 1003"/>
                  <a:gd name="T24" fmla="*/ 0 w 270"/>
                  <a:gd name="T25" fmla="*/ 1 h 1003"/>
                  <a:gd name="T26" fmla="*/ 0 w 270"/>
                  <a:gd name="T27" fmla="*/ 1 h 1003"/>
                  <a:gd name="T28" fmla="*/ 0 w 270"/>
                  <a:gd name="T29" fmla="*/ 1 h 1003"/>
                  <a:gd name="T30" fmla="*/ 0 w 270"/>
                  <a:gd name="T31" fmla="*/ 1 h 1003"/>
                  <a:gd name="T32" fmla="*/ 0 w 270"/>
                  <a:gd name="T33" fmla="*/ 1 h 1003"/>
                  <a:gd name="T34" fmla="*/ 0 w 270"/>
                  <a:gd name="T35" fmla="*/ 2 h 1003"/>
                  <a:gd name="T36" fmla="*/ 0 w 270"/>
                  <a:gd name="T37" fmla="*/ 2 h 1003"/>
                  <a:gd name="T38" fmla="*/ 0 w 270"/>
                  <a:gd name="T39" fmla="*/ 2 h 1003"/>
                  <a:gd name="T40" fmla="*/ 0 w 270"/>
                  <a:gd name="T41" fmla="*/ 1 h 1003"/>
                  <a:gd name="T42" fmla="*/ 0 w 270"/>
                  <a:gd name="T43" fmla="*/ 1 h 1003"/>
                  <a:gd name="T44" fmla="*/ 0 w 270"/>
                  <a:gd name="T45" fmla="*/ 1 h 1003"/>
                  <a:gd name="T46" fmla="*/ 0 w 270"/>
                  <a:gd name="T47" fmla="*/ 1 h 1003"/>
                  <a:gd name="T48" fmla="*/ 0 w 270"/>
                  <a:gd name="T49" fmla="*/ 1 h 1003"/>
                  <a:gd name="T50" fmla="*/ 0 w 270"/>
                  <a:gd name="T51" fmla="*/ 0 h 1003"/>
                  <a:gd name="T52" fmla="*/ 0 w 270"/>
                  <a:gd name="T53" fmla="*/ 0 h 1003"/>
                  <a:gd name="T54" fmla="*/ 0 w 270"/>
                  <a:gd name="T55" fmla="*/ 0 h 1003"/>
                  <a:gd name="T56" fmla="*/ 0 w 270"/>
                  <a:gd name="T57" fmla="*/ 2 h 1003"/>
                  <a:gd name="T58" fmla="*/ 0 w 270"/>
                  <a:gd name="T59" fmla="*/ 2 h 1003"/>
                  <a:gd name="T60" fmla="*/ 0 w 270"/>
                  <a:gd name="T61" fmla="*/ 2 h 1003"/>
                  <a:gd name="T62" fmla="*/ 0 w 270"/>
                  <a:gd name="T63" fmla="*/ 2 h 1003"/>
                  <a:gd name="T64" fmla="*/ 0 w 270"/>
                  <a:gd name="T65" fmla="*/ 2 h 1003"/>
                  <a:gd name="T66" fmla="*/ 0 w 270"/>
                  <a:gd name="T67" fmla="*/ 2 h 1003"/>
                  <a:gd name="T68" fmla="*/ 0 w 270"/>
                  <a:gd name="T69" fmla="*/ 2 h 1003"/>
                  <a:gd name="T70" fmla="*/ 0 w 270"/>
                  <a:gd name="T71" fmla="*/ 2 h 1003"/>
                  <a:gd name="T72" fmla="*/ 0 w 270"/>
                  <a:gd name="T73" fmla="*/ 2 h 1003"/>
                  <a:gd name="T74" fmla="*/ 0 w 270"/>
                  <a:gd name="T75" fmla="*/ 2 h 1003"/>
                  <a:gd name="T76" fmla="*/ 0 w 270"/>
                  <a:gd name="T77" fmla="*/ 2 h 1003"/>
                  <a:gd name="T78" fmla="*/ 0 w 270"/>
                  <a:gd name="T79" fmla="*/ 2 h 1003"/>
                  <a:gd name="T80" fmla="*/ 1 w 270"/>
                  <a:gd name="T81" fmla="*/ 2 h 1003"/>
                  <a:gd name="T82" fmla="*/ 1 w 270"/>
                  <a:gd name="T83" fmla="*/ 2 h 1003"/>
                  <a:gd name="T84" fmla="*/ 1 w 270"/>
                  <a:gd name="T85" fmla="*/ 2 h 1003"/>
                  <a:gd name="T86" fmla="*/ 1 w 270"/>
                  <a:gd name="T87" fmla="*/ 3 h 1003"/>
                  <a:gd name="T88" fmla="*/ 1 w 270"/>
                  <a:gd name="T89" fmla="*/ 3 h 1003"/>
                  <a:gd name="T90" fmla="*/ 1 w 270"/>
                  <a:gd name="T91" fmla="*/ 3 h 1003"/>
                  <a:gd name="T92" fmla="*/ 1 w 270"/>
                  <a:gd name="T93" fmla="*/ 3 h 1003"/>
                  <a:gd name="T94" fmla="*/ 1 w 270"/>
                  <a:gd name="T95" fmla="*/ 2 h 1003"/>
                  <a:gd name="T96" fmla="*/ 0 w 270"/>
                  <a:gd name="T97" fmla="*/ 2 h 1003"/>
                  <a:gd name="T98" fmla="*/ 1 w 270"/>
                  <a:gd name="T99" fmla="*/ 2 h 1003"/>
                  <a:gd name="T100" fmla="*/ 1 w 270"/>
                  <a:gd name="T101" fmla="*/ 3 h 1003"/>
                  <a:gd name="T102" fmla="*/ 1 w 270"/>
                  <a:gd name="T103" fmla="*/ 3 h 1003"/>
                  <a:gd name="T104" fmla="*/ 1 w 270"/>
                  <a:gd name="T105" fmla="*/ 3 h 1003"/>
                  <a:gd name="T106" fmla="*/ 1 w 270"/>
                  <a:gd name="T107" fmla="*/ 3 h 1003"/>
                  <a:gd name="T108" fmla="*/ 1 w 270"/>
                  <a:gd name="T109" fmla="*/ 3 h 1003"/>
                  <a:gd name="T110" fmla="*/ 1 w 270"/>
                  <a:gd name="T111" fmla="*/ 3 h 1003"/>
                  <a:gd name="T112" fmla="*/ 1 w 270"/>
                  <a:gd name="T113" fmla="*/ 3 h 1003"/>
                  <a:gd name="T114" fmla="*/ 1 w 270"/>
                  <a:gd name="T115" fmla="*/ 3 h 1003"/>
                  <a:gd name="T116" fmla="*/ 1 w 270"/>
                  <a:gd name="T117" fmla="*/ 3 h 100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70" h="1003">
                    <a:moveTo>
                      <a:pt x="34" y="17"/>
                    </a:moveTo>
                    <a:lnTo>
                      <a:pt x="35" y="13"/>
                    </a:lnTo>
                    <a:lnTo>
                      <a:pt x="36" y="10"/>
                    </a:lnTo>
                    <a:lnTo>
                      <a:pt x="38" y="6"/>
                    </a:lnTo>
                    <a:lnTo>
                      <a:pt x="40" y="3"/>
                    </a:lnTo>
                    <a:lnTo>
                      <a:pt x="43" y="1"/>
                    </a:lnTo>
                    <a:lnTo>
                      <a:pt x="47" y="0"/>
                    </a:lnTo>
                    <a:lnTo>
                      <a:pt x="53" y="0"/>
                    </a:lnTo>
                    <a:lnTo>
                      <a:pt x="60" y="1"/>
                    </a:lnTo>
                    <a:lnTo>
                      <a:pt x="67" y="3"/>
                    </a:lnTo>
                    <a:lnTo>
                      <a:pt x="72" y="5"/>
                    </a:lnTo>
                    <a:lnTo>
                      <a:pt x="75" y="8"/>
                    </a:lnTo>
                    <a:lnTo>
                      <a:pt x="77" y="12"/>
                    </a:lnTo>
                    <a:lnTo>
                      <a:pt x="78" y="15"/>
                    </a:lnTo>
                    <a:lnTo>
                      <a:pt x="78" y="20"/>
                    </a:lnTo>
                    <a:lnTo>
                      <a:pt x="77" y="24"/>
                    </a:lnTo>
                    <a:lnTo>
                      <a:pt x="77" y="27"/>
                    </a:lnTo>
                    <a:lnTo>
                      <a:pt x="34" y="17"/>
                    </a:lnTo>
                    <a:close/>
                    <a:moveTo>
                      <a:pt x="77" y="27"/>
                    </a:moveTo>
                    <a:lnTo>
                      <a:pt x="74" y="42"/>
                    </a:lnTo>
                    <a:lnTo>
                      <a:pt x="67" y="81"/>
                    </a:lnTo>
                    <a:lnTo>
                      <a:pt x="61" y="109"/>
                    </a:lnTo>
                    <a:lnTo>
                      <a:pt x="57" y="141"/>
                    </a:lnTo>
                    <a:lnTo>
                      <a:pt x="53" y="177"/>
                    </a:lnTo>
                    <a:lnTo>
                      <a:pt x="49" y="217"/>
                    </a:lnTo>
                    <a:lnTo>
                      <a:pt x="46" y="260"/>
                    </a:lnTo>
                    <a:lnTo>
                      <a:pt x="44" y="305"/>
                    </a:lnTo>
                    <a:lnTo>
                      <a:pt x="44" y="352"/>
                    </a:lnTo>
                    <a:lnTo>
                      <a:pt x="46" y="401"/>
                    </a:lnTo>
                    <a:lnTo>
                      <a:pt x="47" y="426"/>
                    </a:lnTo>
                    <a:lnTo>
                      <a:pt x="49" y="450"/>
                    </a:lnTo>
                    <a:lnTo>
                      <a:pt x="52" y="475"/>
                    </a:lnTo>
                    <a:lnTo>
                      <a:pt x="55" y="499"/>
                    </a:lnTo>
                    <a:lnTo>
                      <a:pt x="59" y="524"/>
                    </a:lnTo>
                    <a:lnTo>
                      <a:pt x="65" y="548"/>
                    </a:lnTo>
                    <a:lnTo>
                      <a:pt x="70" y="572"/>
                    </a:lnTo>
                    <a:lnTo>
                      <a:pt x="76" y="596"/>
                    </a:lnTo>
                    <a:lnTo>
                      <a:pt x="34" y="608"/>
                    </a:lnTo>
                    <a:lnTo>
                      <a:pt x="28" y="583"/>
                    </a:lnTo>
                    <a:lnTo>
                      <a:pt x="22" y="558"/>
                    </a:lnTo>
                    <a:lnTo>
                      <a:pt x="16" y="532"/>
                    </a:lnTo>
                    <a:lnTo>
                      <a:pt x="12" y="508"/>
                    </a:lnTo>
                    <a:lnTo>
                      <a:pt x="9" y="482"/>
                    </a:lnTo>
                    <a:lnTo>
                      <a:pt x="6" y="456"/>
                    </a:lnTo>
                    <a:lnTo>
                      <a:pt x="4" y="431"/>
                    </a:lnTo>
                    <a:lnTo>
                      <a:pt x="2" y="405"/>
                    </a:lnTo>
                    <a:lnTo>
                      <a:pt x="0" y="355"/>
                    </a:lnTo>
                    <a:lnTo>
                      <a:pt x="1" y="306"/>
                    </a:lnTo>
                    <a:lnTo>
                      <a:pt x="2" y="259"/>
                    </a:lnTo>
                    <a:lnTo>
                      <a:pt x="5" y="215"/>
                    </a:lnTo>
                    <a:lnTo>
                      <a:pt x="9" y="173"/>
                    </a:lnTo>
                    <a:lnTo>
                      <a:pt x="13" y="135"/>
                    </a:lnTo>
                    <a:lnTo>
                      <a:pt x="19" y="102"/>
                    </a:lnTo>
                    <a:lnTo>
                      <a:pt x="24" y="74"/>
                    </a:lnTo>
                    <a:lnTo>
                      <a:pt x="31" y="33"/>
                    </a:lnTo>
                    <a:lnTo>
                      <a:pt x="34" y="17"/>
                    </a:lnTo>
                    <a:lnTo>
                      <a:pt x="77" y="27"/>
                    </a:lnTo>
                    <a:close/>
                    <a:moveTo>
                      <a:pt x="76" y="596"/>
                    </a:moveTo>
                    <a:lnTo>
                      <a:pt x="74" y="588"/>
                    </a:lnTo>
                    <a:lnTo>
                      <a:pt x="76" y="596"/>
                    </a:lnTo>
                    <a:lnTo>
                      <a:pt x="55" y="602"/>
                    </a:lnTo>
                    <a:lnTo>
                      <a:pt x="76" y="596"/>
                    </a:lnTo>
                    <a:close/>
                    <a:moveTo>
                      <a:pt x="76" y="596"/>
                    </a:moveTo>
                    <a:lnTo>
                      <a:pt x="85" y="625"/>
                    </a:lnTo>
                    <a:lnTo>
                      <a:pt x="94" y="653"/>
                    </a:lnTo>
                    <a:lnTo>
                      <a:pt x="103" y="680"/>
                    </a:lnTo>
                    <a:lnTo>
                      <a:pt x="115" y="705"/>
                    </a:lnTo>
                    <a:lnTo>
                      <a:pt x="125" y="730"/>
                    </a:lnTo>
                    <a:lnTo>
                      <a:pt x="136" y="754"/>
                    </a:lnTo>
                    <a:lnTo>
                      <a:pt x="147" y="777"/>
                    </a:lnTo>
                    <a:lnTo>
                      <a:pt x="160" y="799"/>
                    </a:lnTo>
                    <a:lnTo>
                      <a:pt x="122" y="821"/>
                    </a:lnTo>
                    <a:lnTo>
                      <a:pt x="109" y="797"/>
                    </a:lnTo>
                    <a:lnTo>
                      <a:pt x="97" y="773"/>
                    </a:lnTo>
                    <a:lnTo>
                      <a:pt x="85" y="747"/>
                    </a:lnTo>
                    <a:lnTo>
                      <a:pt x="74" y="721"/>
                    </a:lnTo>
                    <a:lnTo>
                      <a:pt x="63" y="695"/>
                    </a:lnTo>
                    <a:lnTo>
                      <a:pt x="52" y="667"/>
                    </a:lnTo>
                    <a:lnTo>
                      <a:pt x="43" y="638"/>
                    </a:lnTo>
                    <a:lnTo>
                      <a:pt x="34" y="608"/>
                    </a:lnTo>
                    <a:lnTo>
                      <a:pt x="76" y="596"/>
                    </a:lnTo>
                    <a:close/>
                    <a:moveTo>
                      <a:pt x="160" y="799"/>
                    </a:moveTo>
                    <a:lnTo>
                      <a:pt x="172" y="822"/>
                    </a:lnTo>
                    <a:lnTo>
                      <a:pt x="185" y="843"/>
                    </a:lnTo>
                    <a:lnTo>
                      <a:pt x="198" y="865"/>
                    </a:lnTo>
                    <a:lnTo>
                      <a:pt x="211" y="885"/>
                    </a:lnTo>
                    <a:lnTo>
                      <a:pt x="224" y="906"/>
                    </a:lnTo>
                    <a:lnTo>
                      <a:pt x="238" y="926"/>
                    </a:lnTo>
                    <a:lnTo>
                      <a:pt x="251" y="947"/>
                    </a:lnTo>
                    <a:lnTo>
                      <a:pt x="264" y="967"/>
                    </a:lnTo>
                    <a:lnTo>
                      <a:pt x="227" y="991"/>
                    </a:lnTo>
                    <a:lnTo>
                      <a:pt x="214" y="971"/>
                    </a:lnTo>
                    <a:lnTo>
                      <a:pt x="201" y="951"/>
                    </a:lnTo>
                    <a:lnTo>
                      <a:pt x="187" y="929"/>
                    </a:lnTo>
                    <a:lnTo>
                      <a:pt x="174" y="909"/>
                    </a:lnTo>
                    <a:lnTo>
                      <a:pt x="161" y="887"/>
                    </a:lnTo>
                    <a:lnTo>
                      <a:pt x="147" y="866"/>
                    </a:lnTo>
                    <a:lnTo>
                      <a:pt x="134" y="843"/>
                    </a:lnTo>
                    <a:lnTo>
                      <a:pt x="122" y="821"/>
                    </a:lnTo>
                    <a:lnTo>
                      <a:pt x="160" y="799"/>
                    </a:lnTo>
                    <a:close/>
                    <a:moveTo>
                      <a:pt x="264" y="967"/>
                    </a:moveTo>
                    <a:lnTo>
                      <a:pt x="266" y="970"/>
                    </a:lnTo>
                    <a:lnTo>
                      <a:pt x="268" y="973"/>
                    </a:lnTo>
                    <a:lnTo>
                      <a:pt x="269" y="977"/>
                    </a:lnTo>
                    <a:lnTo>
                      <a:pt x="270" y="980"/>
                    </a:lnTo>
                    <a:lnTo>
                      <a:pt x="269" y="984"/>
                    </a:lnTo>
                    <a:lnTo>
                      <a:pt x="267" y="989"/>
                    </a:lnTo>
                    <a:lnTo>
                      <a:pt x="264" y="993"/>
                    </a:lnTo>
                    <a:lnTo>
                      <a:pt x="258" y="997"/>
                    </a:lnTo>
                    <a:lnTo>
                      <a:pt x="252" y="1001"/>
                    </a:lnTo>
                    <a:lnTo>
                      <a:pt x="247" y="1003"/>
                    </a:lnTo>
                    <a:lnTo>
                      <a:pt x="242" y="1003"/>
                    </a:lnTo>
                    <a:lnTo>
                      <a:pt x="239" y="1002"/>
                    </a:lnTo>
                    <a:lnTo>
                      <a:pt x="236" y="1000"/>
                    </a:lnTo>
                    <a:lnTo>
                      <a:pt x="232" y="998"/>
                    </a:lnTo>
                    <a:lnTo>
                      <a:pt x="230" y="995"/>
                    </a:lnTo>
                    <a:lnTo>
                      <a:pt x="227" y="991"/>
                    </a:lnTo>
                    <a:lnTo>
                      <a:pt x="264" y="967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45" name="Freeform 942">
                <a:extLst>
                  <a:ext uri="{FF2B5EF4-FFF2-40B4-BE49-F238E27FC236}">
                    <a16:creationId xmlns:a16="http://schemas.microsoft.com/office/drawing/2014/main" id="{A2D2641F-9037-479A-B3DF-16318728D1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15" y="1802"/>
                <a:ext cx="9" cy="13"/>
              </a:xfrm>
              <a:custGeom>
                <a:avLst/>
                <a:gdLst>
                  <a:gd name="T0" fmla="*/ 0 w 169"/>
                  <a:gd name="T1" fmla="*/ 0 h 247"/>
                  <a:gd name="T2" fmla="*/ 0 w 169"/>
                  <a:gd name="T3" fmla="*/ 0 h 247"/>
                  <a:gd name="T4" fmla="*/ 0 w 169"/>
                  <a:gd name="T5" fmla="*/ 0 h 247"/>
                  <a:gd name="T6" fmla="*/ 0 w 169"/>
                  <a:gd name="T7" fmla="*/ 0 h 247"/>
                  <a:gd name="T8" fmla="*/ 0 w 169"/>
                  <a:gd name="T9" fmla="*/ 0 h 247"/>
                  <a:gd name="T10" fmla="*/ 0 w 169"/>
                  <a:gd name="T11" fmla="*/ 0 h 247"/>
                  <a:gd name="T12" fmla="*/ 0 w 169"/>
                  <a:gd name="T13" fmla="*/ 0 h 247"/>
                  <a:gd name="T14" fmla="*/ 0 w 169"/>
                  <a:gd name="T15" fmla="*/ 0 h 247"/>
                  <a:gd name="T16" fmla="*/ 0 w 169"/>
                  <a:gd name="T17" fmla="*/ 0 h 247"/>
                  <a:gd name="T18" fmla="*/ 0 w 169"/>
                  <a:gd name="T19" fmla="*/ 0 h 247"/>
                  <a:gd name="T20" fmla="*/ 0 w 169"/>
                  <a:gd name="T21" fmla="*/ 0 h 247"/>
                  <a:gd name="T22" fmla="*/ 0 w 169"/>
                  <a:gd name="T23" fmla="*/ 0 h 247"/>
                  <a:gd name="T24" fmla="*/ 0 w 169"/>
                  <a:gd name="T25" fmla="*/ 0 h 247"/>
                  <a:gd name="T26" fmla="*/ 0 w 169"/>
                  <a:gd name="T27" fmla="*/ 0 h 247"/>
                  <a:gd name="T28" fmla="*/ 0 w 169"/>
                  <a:gd name="T29" fmla="*/ 0 h 247"/>
                  <a:gd name="T30" fmla="*/ 0 w 169"/>
                  <a:gd name="T31" fmla="*/ 0 h 247"/>
                  <a:gd name="T32" fmla="*/ 0 w 169"/>
                  <a:gd name="T33" fmla="*/ 0 h 247"/>
                  <a:gd name="T34" fmla="*/ 0 w 169"/>
                  <a:gd name="T35" fmla="*/ 0 h 247"/>
                  <a:gd name="T36" fmla="*/ 0 w 169"/>
                  <a:gd name="T37" fmla="*/ 0 h 247"/>
                  <a:gd name="T38" fmla="*/ 0 w 169"/>
                  <a:gd name="T39" fmla="*/ 0 h 247"/>
                  <a:gd name="T40" fmla="*/ 0 w 169"/>
                  <a:gd name="T41" fmla="*/ 0 h 247"/>
                  <a:gd name="T42" fmla="*/ 0 w 169"/>
                  <a:gd name="T43" fmla="*/ 0 h 247"/>
                  <a:gd name="T44" fmla="*/ 0 w 169"/>
                  <a:gd name="T45" fmla="*/ 0 h 247"/>
                  <a:gd name="T46" fmla="*/ 0 w 169"/>
                  <a:gd name="T47" fmla="*/ 0 h 247"/>
                  <a:gd name="T48" fmla="*/ 0 w 169"/>
                  <a:gd name="T49" fmla="*/ 0 h 247"/>
                  <a:gd name="T50" fmla="*/ 0 w 169"/>
                  <a:gd name="T51" fmla="*/ 0 h 247"/>
                  <a:gd name="T52" fmla="*/ 0 w 169"/>
                  <a:gd name="T53" fmla="*/ 0 h 247"/>
                  <a:gd name="T54" fmla="*/ 0 w 169"/>
                  <a:gd name="T55" fmla="*/ 0 h 247"/>
                  <a:gd name="T56" fmla="*/ 0 w 169"/>
                  <a:gd name="T57" fmla="*/ 0 h 247"/>
                  <a:gd name="T58" fmla="*/ 0 w 169"/>
                  <a:gd name="T59" fmla="*/ 0 h 247"/>
                  <a:gd name="T60" fmla="*/ 0 w 169"/>
                  <a:gd name="T61" fmla="*/ 0 h 247"/>
                  <a:gd name="T62" fmla="*/ 0 w 169"/>
                  <a:gd name="T63" fmla="*/ 0 h 247"/>
                  <a:gd name="T64" fmla="*/ 0 w 169"/>
                  <a:gd name="T65" fmla="*/ 1 h 247"/>
                  <a:gd name="T66" fmla="*/ 0 w 169"/>
                  <a:gd name="T67" fmla="*/ 1 h 247"/>
                  <a:gd name="T68" fmla="*/ 0 w 169"/>
                  <a:gd name="T69" fmla="*/ 1 h 247"/>
                  <a:gd name="T70" fmla="*/ 0 w 169"/>
                  <a:gd name="T71" fmla="*/ 1 h 247"/>
                  <a:gd name="T72" fmla="*/ 0 w 169"/>
                  <a:gd name="T73" fmla="*/ 1 h 247"/>
                  <a:gd name="T74" fmla="*/ 0 w 169"/>
                  <a:gd name="T75" fmla="*/ 0 h 247"/>
                  <a:gd name="T76" fmla="*/ 0 w 169"/>
                  <a:gd name="T77" fmla="*/ 0 h 247"/>
                  <a:gd name="T78" fmla="*/ 0 w 169"/>
                  <a:gd name="T79" fmla="*/ 0 h 247"/>
                  <a:gd name="T80" fmla="*/ 0 w 169"/>
                  <a:gd name="T81" fmla="*/ 1 h 247"/>
                  <a:gd name="T82" fmla="*/ 0 w 169"/>
                  <a:gd name="T83" fmla="*/ 1 h 247"/>
                  <a:gd name="T84" fmla="*/ 0 w 169"/>
                  <a:gd name="T85" fmla="*/ 1 h 247"/>
                  <a:gd name="T86" fmla="*/ 0 w 169"/>
                  <a:gd name="T87" fmla="*/ 1 h 247"/>
                  <a:gd name="T88" fmla="*/ 0 w 169"/>
                  <a:gd name="T89" fmla="*/ 1 h 247"/>
                  <a:gd name="T90" fmla="*/ 0 w 169"/>
                  <a:gd name="T91" fmla="*/ 1 h 247"/>
                  <a:gd name="T92" fmla="*/ 0 w 169"/>
                  <a:gd name="T93" fmla="*/ 1 h 247"/>
                  <a:gd name="T94" fmla="*/ 0 w 169"/>
                  <a:gd name="T95" fmla="*/ 1 h 247"/>
                  <a:gd name="T96" fmla="*/ 0 w 169"/>
                  <a:gd name="T97" fmla="*/ 1 h 247"/>
                  <a:gd name="T98" fmla="*/ 0 w 169"/>
                  <a:gd name="T99" fmla="*/ 1 h 247"/>
                  <a:gd name="T100" fmla="*/ 0 w 169"/>
                  <a:gd name="T101" fmla="*/ 1 h 247"/>
                  <a:gd name="T102" fmla="*/ 0 w 169"/>
                  <a:gd name="T103" fmla="*/ 1 h 247"/>
                  <a:gd name="T104" fmla="*/ 0 w 169"/>
                  <a:gd name="T105" fmla="*/ 1 h 247"/>
                  <a:gd name="T106" fmla="*/ 0 w 169"/>
                  <a:gd name="T107" fmla="*/ 1 h 247"/>
                  <a:gd name="T108" fmla="*/ 0 w 169"/>
                  <a:gd name="T109" fmla="*/ 1 h 247"/>
                  <a:gd name="T110" fmla="*/ 0 w 169"/>
                  <a:gd name="T111" fmla="*/ 1 h 247"/>
                  <a:gd name="T112" fmla="*/ 0 w 169"/>
                  <a:gd name="T113" fmla="*/ 1 h 247"/>
                  <a:gd name="T114" fmla="*/ 0 w 169"/>
                  <a:gd name="T115" fmla="*/ 1 h 247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69" h="247">
                    <a:moveTo>
                      <a:pt x="6" y="37"/>
                    </a:moveTo>
                    <a:lnTo>
                      <a:pt x="3" y="33"/>
                    </a:lnTo>
                    <a:lnTo>
                      <a:pt x="1" y="29"/>
                    </a:lnTo>
                    <a:lnTo>
                      <a:pt x="0" y="26"/>
                    </a:lnTo>
                    <a:lnTo>
                      <a:pt x="0" y="22"/>
                    </a:lnTo>
                    <a:lnTo>
                      <a:pt x="0" y="18"/>
                    </a:lnTo>
                    <a:lnTo>
                      <a:pt x="2" y="14"/>
                    </a:lnTo>
                    <a:lnTo>
                      <a:pt x="6" y="10"/>
                    </a:lnTo>
                    <a:lnTo>
                      <a:pt x="11" y="6"/>
                    </a:lnTo>
                    <a:lnTo>
                      <a:pt x="18" y="2"/>
                    </a:lnTo>
                    <a:lnTo>
                      <a:pt x="23" y="0"/>
                    </a:lnTo>
                    <a:lnTo>
                      <a:pt x="28" y="0"/>
                    </a:lnTo>
                    <a:lnTo>
                      <a:pt x="31" y="1"/>
                    </a:lnTo>
                    <a:lnTo>
                      <a:pt x="34" y="3"/>
                    </a:lnTo>
                    <a:lnTo>
                      <a:pt x="37" y="5"/>
                    </a:lnTo>
                    <a:lnTo>
                      <a:pt x="40" y="8"/>
                    </a:lnTo>
                    <a:lnTo>
                      <a:pt x="42" y="11"/>
                    </a:lnTo>
                    <a:lnTo>
                      <a:pt x="6" y="37"/>
                    </a:lnTo>
                    <a:close/>
                    <a:moveTo>
                      <a:pt x="42" y="11"/>
                    </a:moveTo>
                    <a:lnTo>
                      <a:pt x="59" y="36"/>
                    </a:lnTo>
                    <a:lnTo>
                      <a:pt x="75" y="59"/>
                    </a:lnTo>
                    <a:lnTo>
                      <a:pt x="90" y="84"/>
                    </a:lnTo>
                    <a:lnTo>
                      <a:pt x="106" y="108"/>
                    </a:lnTo>
                    <a:lnTo>
                      <a:pt x="69" y="131"/>
                    </a:lnTo>
                    <a:lnTo>
                      <a:pt x="53" y="106"/>
                    </a:lnTo>
                    <a:lnTo>
                      <a:pt x="38" y="83"/>
                    </a:lnTo>
                    <a:lnTo>
                      <a:pt x="22" y="59"/>
                    </a:lnTo>
                    <a:lnTo>
                      <a:pt x="6" y="37"/>
                    </a:lnTo>
                    <a:lnTo>
                      <a:pt x="42" y="11"/>
                    </a:lnTo>
                    <a:close/>
                    <a:moveTo>
                      <a:pt x="106" y="108"/>
                    </a:moveTo>
                    <a:lnTo>
                      <a:pt x="122" y="134"/>
                    </a:lnTo>
                    <a:lnTo>
                      <a:pt x="136" y="159"/>
                    </a:lnTo>
                    <a:lnTo>
                      <a:pt x="152" y="187"/>
                    </a:lnTo>
                    <a:lnTo>
                      <a:pt x="165" y="215"/>
                    </a:lnTo>
                    <a:lnTo>
                      <a:pt x="126" y="234"/>
                    </a:lnTo>
                    <a:lnTo>
                      <a:pt x="113" y="208"/>
                    </a:lnTo>
                    <a:lnTo>
                      <a:pt x="98" y="181"/>
                    </a:lnTo>
                    <a:lnTo>
                      <a:pt x="84" y="155"/>
                    </a:lnTo>
                    <a:lnTo>
                      <a:pt x="69" y="131"/>
                    </a:lnTo>
                    <a:lnTo>
                      <a:pt x="106" y="108"/>
                    </a:lnTo>
                    <a:close/>
                    <a:moveTo>
                      <a:pt x="165" y="215"/>
                    </a:moveTo>
                    <a:lnTo>
                      <a:pt x="167" y="219"/>
                    </a:lnTo>
                    <a:lnTo>
                      <a:pt x="169" y="222"/>
                    </a:lnTo>
                    <a:lnTo>
                      <a:pt x="169" y="226"/>
                    </a:lnTo>
                    <a:lnTo>
                      <a:pt x="169" y="229"/>
                    </a:lnTo>
                    <a:lnTo>
                      <a:pt x="168" y="233"/>
                    </a:lnTo>
                    <a:lnTo>
                      <a:pt x="166" y="237"/>
                    </a:lnTo>
                    <a:lnTo>
                      <a:pt x="162" y="240"/>
                    </a:lnTo>
                    <a:lnTo>
                      <a:pt x="155" y="244"/>
                    </a:lnTo>
                    <a:lnTo>
                      <a:pt x="149" y="246"/>
                    </a:lnTo>
                    <a:lnTo>
                      <a:pt x="144" y="247"/>
                    </a:lnTo>
                    <a:lnTo>
                      <a:pt x="138" y="247"/>
                    </a:lnTo>
                    <a:lnTo>
                      <a:pt x="135" y="246"/>
                    </a:lnTo>
                    <a:lnTo>
                      <a:pt x="132" y="243"/>
                    </a:lnTo>
                    <a:lnTo>
                      <a:pt x="130" y="241"/>
                    </a:lnTo>
                    <a:lnTo>
                      <a:pt x="128" y="237"/>
                    </a:lnTo>
                    <a:lnTo>
                      <a:pt x="126" y="234"/>
                    </a:lnTo>
                    <a:lnTo>
                      <a:pt x="165" y="215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46" name="Freeform 943">
                <a:extLst>
                  <a:ext uri="{FF2B5EF4-FFF2-40B4-BE49-F238E27FC236}">
                    <a16:creationId xmlns:a16="http://schemas.microsoft.com/office/drawing/2014/main" id="{284FCF75-1C09-4C2A-AD3F-56787510E4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98" y="1767"/>
                <a:ext cx="19" cy="45"/>
              </a:xfrm>
              <a:custGeom>
                <a:avLst/>
                <a:gdLst>
                  <a:gd name="T0" fmla="*/ 1 w 370"/>
                  <a:gd name="T1" fmla="*/ 0 h 866"/>
                  <a:gd name="T2" fmla="*/ 1 w 370"/>
                  <a:gd name="T3" fmla="*/ 0 h 866"/>
                  <a:gd name="T4" fmla="*/ 1 w 370"/>
                  <a:gd name="T5" fmla="*/ 0 h 866"/>
                  <a:gd name="T6" fmla="*/ 1 w 370"/>
                  <a:gd name="T7" fmla="*/ 0 h 866"/>
                  <a:gd name="T8" fmla="*/ 1 w 370"/>
                  <a:gd name="T9" fmla="*/ 0 h 866"/>
                  <a:gd name="T10" fmla="*/ 1 w 370"/>
                  <a:gd name="T11" fmla="*/ 0 h 866"/>
                  <a:gd name="T12" fmla="*/ 1 w 370"/>
                  <a:gd name="T13" fmla="*/ 0 h 866"/>
                  <a:gd name="T14" fmla="*/ 1 w 370"/>
                  <a:gd name="T15" fmla="*/ 0 h 866"/>
                  <a:gd name="T16" fmla="*/ 1 w 370"/>
                  <a:gd name="T17" fmla="*/ 0 h 866"/>
                  <a:gd name="T18" fmla="*/ 1 w 370"/>
                  <a:gd name="T19" fmla="*/ 0 h 866"/>
                  <a:gd name="T20" fmla="*/ 1 w 370"/>
                  <a:gd name="T21" fmla="*/ 0 h 866"/>
                  <a:gd name="T22" fmla="*/ 1 w 370"/>
                  <a:gd name="T23" fmla="*/ 1 h 866"/>
                  <a:gd name="T24" fmla="*/ 1 w 370"/>
                  <a:gd name="T25" fmla="*/ 1 h 866"/>
                  <a:gd name="T26" fmla="*/ 1 w 370"/>
                  <a:gd name="T27" fmla="*/ 1 h 866"/>
                  <a:gd name="T28" fmla="*/ 0 w 370"/>
                  <a:gd name="T29" fmla="*/ 1 h 866"/>
                  <a:gd name="T30" fmla="*/ 0 w 370"/>
                  <a:gd name="T31" fmla="*/ 1 h 866"/>
                  <a:gd name="T32" fmla="*/ 1 w 370"/>
                  <a:gd name="T33" fmla="*/ 1 h 866"/>
                  <a:gd name="T34" fmla="*/ 1 w 370"/>
                  <a:gd name="T35" fmla="*/ 0 h 866"/>
                  <a:gd name="T36" fmla="*/ 1 w 370"/>
                  <a:gd name="T37" fmla="*/ 0 h 866"/>
                  <a:gd name="T38" fmla="*/ 1 w 370"/>
                  <a:gd name="T39" fmla="*/ 0 h 866"/>
                  <a:gd name="T40" fmla="*/ 0 w 370"/>
                  <a:gd name="T41" fmla="*/ 1 h 866"/>
                  <a:gd name="T42" fmla="*/ 0 w 370"/>
                  <a:gd name="T43" fmla="*/ 1 h 866"/>
                  <a:gd name="T44" fmla="*/ 0 w 370"/>
                  <a:gd name="T45" fmla="*/ 1 h 866"/>
                  <a:gd name="T46" fmla="*/ 0 w 370"/>
                  <a:gd name="T47" fmla="*/ 1 h 866"/>
                  <a:gd name="T48" fmla="*/ 0 w 370"/>
                  <a:gd name="T49" fmla="*/ 1 h 866"/>
                  <a:gd name="T50" fmla="*/ 0 w 370"/>
                  <a:gd name="T51" fmla="*/ 1 h 866"/>
                  <a:gd name="T52" fmla="*/ 0 w 370"/>
                  <a:gd name="T53" fmla="*/ 1 h 866"/>
                  <a:gd name="T54" fmla="*/ 0 w 370"/>
                  <a:gd name="T55" fmla="*/ 1 h 866"/>
                  <a:gd name="T56" fmla="*/ 0 w 370"/>
                  <a:gd name="T57" fmla="*/ 1 h 866"/>
                  <a:gd name="T58" fmla="*/ 0 w 370"/>
                  <a:gd name="T59" fmla="*/ 1 h 866"/>
                  <a:gd name="T60" fmla="*/ 0 w 370"/>
                  <a:gd name="T61" fmla="*/ 1 h 866"/>
                  <a:gd name="T62" fmla="*/ 0 w 370"/>
                  <a:gd name="T63" fmla="*/ 1 h 866"/>
                  <a:gd name="T64" fmla="*/ 0 w 370"/>
                  <a:gd name="T65" fmla="*/ 1 h 866"/>
                  <a:gd name="T66" fmla="*/ 0 w 370"/>
                  <a:gd name="T67" fmla="*/ 2 h 866"/>
                  <a:gd name="T68" fmla="*/ 0 w 370"/>
                  <a:gd name="T69" fmla="*/ 2 h 866"/>
                  <a:gd name="T70" fmla="*/ 0 w 370"/>
                  <a:gd name="T71" fmla="*/ 2 h 866"/>
                  <a:gd name="T72" fmla="*/ 0 w 370"/>
                  <a:gd name="T73" fmla="*/ 2 h 866"/>
                  <a:gd name="T74" fmla="*/ 0 w 370"/>
                  <a:gd name="T75" fmla="*/ 2 h 866"/>
                  <a:gd name="T76" fmla="*/ 0 w 370"/>
                  <a:gd name="T77" fmla="*/ 2 h 866"/>
                  <a:gd name="T78" fmla="*/ 0 w 370"/>
                  <a:gd name="T79" fmla="*/ 2 h 866"/>
                  <a:gd name="T80" fmla="*/ 0 w 370"/>
                  <a:gd name="T81" fmla="*/ 2 h 866"/>
                  <a:gd name="T82" fmla="*/ 0 w 370"/>
                  <a:gd name="T83" fmla="*/ 1 h 866"/>
                  <a:gd name="T84" fmla="*/ 0 w 370"/>
                  <a:gd name="T85" fmla="*/ 2 h 866"/>
                  <a:gd name="T86" fmla="*/ 0 w 370"/>
                  <a:gd name="T87" fmla="*/ 2 h 866"/>
                  <a:gd name="T88" fmla="*/ 0 w 370"/>
                  <a:gd name="T89" fmla="*/ 2 h 866"/>
                  <a:gd name="T90" fmla="*/ 0 w 370"/>
                  <a:gd name="T91" fmla="*/ 2 h 866"/>
                  <a:gd name="T92" fmla="*/ 0 w 370"/>
                  <a:gd name="T93" fmla="*/ 2 h 866"/>
                  <a:gd name="T94" fmla="*/ 0 w 370"/>
                  <a:gd name="T95" fmla="*/ 2 h 866"/>
                  <a:gd name="T96" fmla="*/ 0 w 370"/>
                  <a:gd name="T97" fmla="*/ 2 h 866"/>
                  <a:gd name="T98" fmla="*/ 0 w 370"/>
                  <a:gd name="T99" fmla="*/ 2 h 866"/>
                  <a:gd name="T100" fmla="*/ 0 w 370"/>
                  <a:gd name="T101" fmla="*/ 2 h 86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70" h="866">
                    <a:moveTo>
                      <a:pt x="327" y="15"/>
                    </a:moveTo>
                    <a:lnTo>
                      <a:pt x="328" y="11"/>
                    </a:lnTo>
                    <a:lnTo>
                      <a:pt x="330" y="8"/>
                    </a:lnTo>
                    <a:lnTo>
                      <a:pt x="333" y="5"/>
                    </a:lnTo>
                    <a:lnTo>
                      <a:pt x="335" y="1"/>
                    </a:lnTo>
                    <a:lnTo>
                      <a:pt x="339" y="0"/>
                    </a:lnTo>
                    <a:lnTo>
                      <a:pt x="343" y="0"/>
                    </a:lnTo>
                    <a:lnTo>
                      <a:pt x="350" y="1"/>
                    </a:lnTo>
                    <a:lnTo>
                      <a:pt x="356" y="5"/>
                    </a:lnTo>
                    <a:lnTo>
                      <a:pt x="362" y="8"/>
                    </a:lnTo>
                    <a:lnTo>
                      <a:pt x="367" y="12"/>
                    </a:lnTo>
                    <a:lnTo>
                      <a:pt x="369" y="15"/>
                    </a:lnTo>
                    <a:lnTo>
                      <a:pt x="370" y="19"/>
                    </a:lnTo>
                    <a:lnTo>
                      <a:pt x="370" y="22"/>
                    </a:lnTo>
                    <a:lnTo>
                      <a:pt x="369" y="26"/>
                    </a:lnTo>
                    <a:lnTo>
                      <a:pt x="368" y="30"/>
                    </a:lnTo>
                    <a:lnTo>
                      <a:pt x="366" y="33"/>
                    </a:lnTo>
                    <a:lnTo>
                      <a:pt x="327" y="15"/>
                    </a:lnTo>
                    <a:close/>
                    <a:moveTo>
                      <a:pt x="366" y="33"/>
                    </a:moveTo>
                    <a:lnTo>
                      <a:pt x="362" y="42"/>
                    </a:lnTo>
                    <a:lnTo>
                      <a:pt x="350" y="66"/>
                    </a:lnTo>
                    <a:lnTo>
                      <a:pt x="331" y="102"/>
                    </a:lnTo>
                    <a:lnTo>
                      <a:pt x="307" y="149"/>
                    </a:lnTo>
                    <a:lnTo>
                      <a:pt x="277" y="202"/>
                    </a:lnTo>
                    <a:lnTo>
                      <a:pt x="243" y="260"/>
                    </a:lnTo>
                    <a:lnTo>
                      <a:pt x="225" y="291"/>
                    </a:lnTo>
                    <a:lnTo>
                      <a:pt x="206" y="322"/>
                    </a:lnTo>
                    <a:lnTo>
                      <a:pt x="187" y="351"/>
                    </a:lnTo>
                    <a:lnTo>
                      <a:pt x="166" y="382"/>
                    </a:lnTo>
                    <a:lnTo>
                      <a:pt x="131" y="358"/>
                    </a:lnTo>
                    <a:lnTo>
                      <a:pt x="150" y="328"/>
                    </a:lnTo>
                    <a:lnTo>
                      <a:pt x="169" y="298"/>
                    </a:lnTo>
                    <a:lnTo>
                      <a:pt x="188" y="268"/>
                    </a:lnTo>
                    <a:lnTo>
                      <a:pt x="206" y="238"/>
                    </a:lnTo>
                    <a:lnTo>
                      <a:pt x="239" y="181"/>
                    </a:lnTo>
                    <a:lnTo>
                      <a:pt x="269" y="127"/>
                    </a:lnTo>
                    <a:lnTo>
                      <a:pt x="292" y="82"/>
                    </a:lnTo>
                    <a:lnTo>
                      <a:pt x="311" y="46"/>
                    </a:lnTo>
                    <a:lnTo>
                      <a:pt x="323" y="23"/>
                    </a:lnTo>
                    <a:lnTo>
                      <a:pt x="327" y="15"/>
                    </a:lnTo>
                    <a:lnTo>
                      <a:pt x="366" y="33"/>
                    </a:lnTo>
                    <a:close/>
                    <a:moveTo>
                      <a:pt x="131" y="358"/>
                    </a:moveTo>
                    <a:lnTo>
                      <a:pt x="126" y="363"/>
                    </a:lnTo>
                    <a:lnTo>
                      <a:pt x="131" y="358"/>
                    </a:lnTo>
                    <a:lnTo>
                      <a:pt x="148" y="370"/>
                    </a:lnTo>
                    <a:lnTo>
                      <a:pt x="131" y="358"/>
                    </a:lnTo>
                    <a:close/>
                    <a:moveTo>
                      <a:pt x="166" y="382"/>
                    </a:moveTo>
                    <a:lnTo>
                      <a:pt x="158" y="395"/>
                    </a:lnTo>
                    <a:lnTo>
                      <a:pt x="150" y="412"/>
                    </a:lnTo>
                    <a:lnTo>
                      <a:pt x="142" y="430"/>
                    </a:lnTo>
                    <a:lnTo>
                      <a:pt x="134" y="451"/>
                    </a:lnTo>
                    <a:lnTo>
                      <a:pt x="125" y="472"/>
                    </a:lnTo>
                    <a:lnTo>
                      <a:pt x="118" y="496"/>
                    </a:lnTo>
                    <a:lnTo>
                      <a:pt x="110" y="520"/>
                    </a:lnTo>
                    <a:lnTo>
                      <a:pt x="103" y="547"/>
                    </a:lnTo>
                    <a:lnTo>
                      <a:pt x="61" y="536"/>
                    </a:lnTo>
                    <a:lnTo>
                      <a:pt x="68" y="507"/>
                    </a:lnTo>
                    <a:lnTo>
                      <a:pt x="76" y="481"/>
                    </a:lnTo>
                    <a:lnTo>
                      <a:pt x="84" y="456"/>
                    </a:lnTo>
                    <a:lnTo>
                      <a:pt x="94" y="432"/>
                    </a:lnTo>
                    <a:lnTo>
                      <a:pt x="102" y="411"/>
                    </a:lnTo>
                    <a:lnTo>
                      <a:pt x="111" y="390"/>
                    </a:lnTo>
                    <a:lnTo>
                      <a:pt x="120" y="373"/>
                    </a:lnTo>
                    <a:lnTo>
                      <a:pt x="131" y="358"/>
                    </a:lnTo>
                    <a:lnTo>
                      <a:pt x="166" y="382"/>
                    </a:lnTo>
                    <a:close/>
                    <a:moveTo>
                      <a:pt x="103" y="547"/>
                    </a:moveTo>
                    <a:lnTo>
                      <a:pt x="95" y="581"/>
                    </a:lnTo>
                    <a:lnTo>
                      <a:pt x="87" y="616"/>
                    </a:lnTo>
                    <a:lnTo>
                      <a:pt x="78" y="653"/>
                    </a:lnTo>
                    <a:lnTo>
                      <a:pt x="70" y="692"/>
                    </a:lnTo>
                    <a:lnTo>
                      <a:pt x="63" y="730"/>
                    </a:lnTo>
                    <a:lnTo>
                      <a:pt x="56" y="770"/>
                    </a:lnTo>
                    <a:lnTo>
                      <a:pt x="50" y="809"/>
                    </a:lnTo>
                    <a:lnTo>
                      <a:pt x="44" y="848"/>
                    </a:lnTo>
                    <a:lnTo>
                      <a:pt x="1" y="841"/>
                    </a:lnTo>
                    <a:lnTo>
                      <a:pt x="7" y="802"/>
                    </a:lnTo>
                    <a:lnTo>
                      <a:pt x="13" y="762"/>
                    </a:lnTo>
                    <a:lnTo>
                      <a:pt x="20" y="723"/>
                    </a:lnTo>
                    <a:lnTo>
                      <a:pt x="27" y="683"/>
                    </a:lnTo>
                    <a:lnTo>
                      <a:pt x="35" y="645"/>
                    </a:lnTo>
                    <a:lnTo>
                      <a:pt x="44" y="607"/>
                    </a:lnTo>
                    <a:lnTo>
                      <a:pt x="52" y="570"/>
                    </a:lnTo>
                    <a:lnTo>
                      <a:pt x="61" y="536"/>
                    </a:lnTo>
                    <a:lnTo>
                      <a:pt x="103" y="547"/>
                    </a:lnTo>
                    <a:close/>
                    <a:moveTo>
                      <a:pt x="44" y="848"/>
                    </a:moveTo>
                    <a:lnTo>
                      <a:pt x="43" y="852"/>
                    </a:lnTo>
                    <a:lnTo>
                      <a:pt x="43" y="856"/>
                    </a:lnTo>
                    <a:lnTo>
                      <a:pt x="40" y="859"/>
                    </a:lnTo>
                    <a:lnTo>
                      <a:pt x="38" y="862"/>
                    </a:lnTo>
                    <a:lnTo>
                      <a:pt x="35" y="864"/>
                    </a:lnTo>
                    <a:lnTo>
                      <a:pt x="31" y="866"/>
                    </a:lnTo>
                    <a:lnTo>
                      <a:pt x="26" y="866"/>
                    </a:lnTo>
                    <a:lnTo>
                      <a:pt x="19" y="866"/>
                    </a:lnTo>
                    <a:lnTo>
                      <a:pt x="12" y="864"/>
                    </a:lnTo>
                    <a:lnTo>
                      <a:pt x="7" y="862"/>
                    </a:lnTo>
                    <a:lnTo>
                      <a:pt x="3" y="860"/>
                    </a:lnTo>
                    <a:lnTo>
                      <a:pt x="1" y="856"/>
                    </a:lnTo>
                    <a:lnTo>
                      <a:pt x="0" y="853"/>
                    </a:lnTo>
                    <a:lnTo>
                      <a:pt x="0" y="849"/>
                    </a:lnTo>
                    <a:lnTo>
                      <a:pt x="0" y="845"/>
                    </a:lnTo>
                    <a:lnTo>
                      <a:pt x="1" y="841"/>
                    </a:lnTo>
                    <a:lnTo>
                      <a:pt x="44" y="848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47" name="Freeform 944">
                <a:extLst>
                  <a:ext uri="{FF2B5EF4-FFF2-40B4-BE49-F238E27FC236}">
                    <a16:creationId xmlns:a16="http://schemas.microsoft.com/office/drawing/2014/main" id="{6289A005-8D9A-4DFE-85AD-14D9C145E7F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96" y="1810"/>
                <a:ext cx="4" cy="22"/>
              </a:xfrm>
              <a:custGeom>
                <a:avLst/>
                <a:gdLst>
                  <a:gd name="T0" fmla="*/ 0 w 83"/>
                  <a:gd name="T1" fmla="*/ 0 h 424"/>
                  <a:gd name="T2" fmla="*/ 0 w 83"/>
                  <a:gd name="T3" fmla="*/ 0 h 424"/>
                  <a:gd name="T4" fmla="*/ 0 w 83"/>
                  <a:gd name="T5" fmla="*/ 0 h 424"/>
                  <a:gd name="T6" fmla="*/ 0 w 83"/>
                  <a:gd name="T7" fmla="*/ 0 h 424"/>
                  <a:gd name="T8" fmla="*/ 0 w 83"/>
                  <a:gd name="T9" fmla="*/ 0 h 424"/>
                  <a:gd name="T10" fmla="*/ 0 w 83"/>
                  <a:gd name="T11" fmla="*/ 0 h 424"/>
                  <a:gd name="T12" fmla="*/ 0 w 83"/>
                  <a:gd name="T13" fmla="*/ 0 h 424"/>
                  <a:gd name="T14" fmla="*/ 0 w 83"/>
                  <a:gd name="T15" fmla="*/ 0 h 424"/>
                  <a:gd name="T16" fmla="*/ 0 w 83"/>
                  <a:gd name="T17" fmla="*/ 0 h 424"/>
                  <a:gd name="T18" fmla="*/ 0 w 83"/>
                  <a:gd name="T19" fmla="*/ 0 h 424"/>
                  <a:gd name="T20" fmla="*/ 0 w 83"/>
                  <a:gd name="T21" fmla="*/ 0 h 424"/>
                  <a:gd name="T22" fmla="*/ 0 w 83"/>
                  <a:gd name="T23" fmla="*/ 0 h 424"/>
                  <a:gd name="T24" fmla="*/ 0 w 83"/>
                  <a:gd name="T25" fmla="*/ 1 h 424"/>
                  <a:gd name="T26" fmla="*/ 0 w 83"/>
                  <a:gd name="T27" fmla="*/ 1 h 424"/>
                  <a:gd name="T28" fmla="*/ 0 w 83"/>
                  <a:gd name="T29" fmla="*/ 1 h 424"/>
                  <a:gd name="T30" fmla="*/ 0 w 83"/>
                  <a:gd name="T31" fmla="*/ 0 h 424"/>
                  <a:gd name="T32" fmla="*/ 0 w 83"/>
                  <a:gd name="T33" fmla="*/ 0 h 424"/>
                  <a:gd name="T34" fmla="*/ 0 w 83"/>
                  <a:gd name="T35" fmla="*/ 0 h 424"/>
                  <a:gd name="T36" fmla="*/ 0 w 83"/>
                  <a:gd name="T37" fmla="*/ 1 h 424"/>
                  <a:gd name="T38" fmla="*/ 0 w 83"/>
                  <a:gd name="T39" fmla="*/ 1 h 424"/>
                  <a:gd name="T40" fmla="*/ 0 w 83"/>
                  <a:gd name="T41" fmla="*/ 1 h 424"/>
                  <a:gd name="T42" fmla="*/ 0 w 83"/>
                  <a:gd name="T43" fmla="*/ 1 h 424"/>
                  <a:gd name="T44" fmla="*/ 0 w 83"/>
                  <a:gd name="T45" fmla="*/ 1 h 424"/>
                  <a:gd name="T46" fmla="*/ 0 w 83"/>
                  <a:gd name="T47" fmla="*/ 1 h 424"/>
                  <a:gd name="T48" fmla="*/ 0 w 83"/>
                  <a:gd name="T49" fmla="*/ 1 h 424"/>
                  <a:gd name="T50" fmla="*/ 0 w 83"/>
                  <a:gd name="T51" fmla="*/ 1 h 424"/>
                  <a:gd name="T52" fmla="*/ 0 w 83"/>
                  <a:gd name="T53" fmla="*/ 1 h 424"/>
                  <a:gd name="T54" fmla="*/ 0 w 83"/>
                  <a:gd name="T55" fmla="*/ 1 h 424"/>
                  <a:gd name="T56" fmla="*/ 0 w 83"/>
                  <a:gd name="T57" fmla="*/ 1 h 424"/>
                  <a:gd name="T58" fmla="*/ 0 w 83"/>
                  <a:gd name="T59" fmla="*/ 1 h 424"/>
                  <a:gd name="T60" fmla="*/ 0 w 83"/>
                  <a:gd name="T61" fmla="*/ 1 h 424"/>
                  <a:gd name="T62" fmla="*/ 0 w 83"/>
                  <a:gd name="T63" fmla="*/ 1 h 424"/>
                  <a:gd name="T64" fmla="*/ 0 w 83"/>
                  <a:gd name="T65" fmla="*/ 1 h 424"/>
                  <a:gd name="T66" fmla="*/ 0 w 83"/>
                  <a:gd name="T67" fmla="*/ 1 h 424"/>
                  <a:gd name="T68" fmla="*/ 0 w 83"/>
                  <a:gd name="T69" fmla="*/ 1 h 424"/>
                  <a:gd name="T70" fmla="*/ 0 w 83"/>
                  <a:gd name="T71" fmla="*/ 1 h 424"/>
                  <a:gd name="T72" fmla="*/ 0 w 83"/>
                  <a:gd name="T73" fmla="*/ 1 h 42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83" h="424">
                    <a:moveTo>
                      <a:pt x="39" y="20"/>
                    </a:moveTo>
                    <a:lnTo>
                      <a:pt x="39" y="15"/>
                    </a:lnTo>
                    <a:lnTo>
                      <a:pt x="40" y="11"/>
                    </a:lnTo>
                    <a:lnTo>
                      <a:pt x="41" y="8"/>
                    </a:lnTo>
                    <a:lnTo>
                      <a:pt x="43" y="5"/>
                    </a:lnTo>
                    <a:lnTo>
                      <a:pt x="46" y="2"/>
                    </a:lnTo>
                    <a:lnTo>
                      <a:pt x="50" y="1"/>
                    </a:lnTo>
                    <a:lnTo>
                      <a:pt x="56" y="0"/>
                    </a:lnTo>
                    <a:lnTo>
                      <a:pt x="63" y="0"/>
                    </a:lnTo>
                    <a:lnTo>
                      <a:pt x="70" y="2"/>
                    </a:lnTo>
                    <a:lnTo>
                      <a:pt x="75" y="4"/>
                    </a:lnTo>
                    <a:lnTo>
                      <a:pt x="78" y="7"/>
                    </a:lnTo>
                    <a:lnTo>
                      <a:pt x="81" y="10"/>
                    </a:lnTo>
                    <a:lnTo>
                      <a:pt x="83" y="13"/>
                    </a:lnTo>
                    <a:lnTo>
                      <a:pt x="83" y="18"/>
                    </a:lnTo>
                    <a:lnTo>
                      <a:pt x="83" y="22"/>
                    </a:lnTo>
                    <a:lnTo>
                      <a:pt x="82" y="26"/>
                    </a:lnTo>
                    <a:lnTo>
                      <a:pt x="39" y="20"/>
                    </a:lnTo>
                    <a:close/>
                    <a:moveTo>
                      <a:pt x="82" y="26"/>
                    </a:moveTo>
                    <a:lnTo>
                      <a:pt x="77" y="54"/>
                    </a:lnTo>
                    <a:lnTo>
                      <a:pt x="74" y="83"/>
                    </a:lnTo>
                    <a:lnTo>
                      <a:pt x="70" y="112"/>
                    </a:lnTo>
                    <a:lnTo>
                      <a:pt x="67" y="139"/>
                    </a:lnTo>
                    <a:lnTo>
                      <a:pt x="64" y="166"/>
                    </a:lnTo>
                    <a:lnTo>
                      <a:pt x="61" y="193"/>
                    </a:lnTo>
                    <a:lnTo>
                      <a:pt x="58" y="218"/>
                    </a:lnTo>
                    <a:lnTo>
                      <a:pt x="56" y="243"/>
                    </a:lnTo>
                    <a:lnTo>
                      <a:pt x="12" y="238"/>
                    </a:lnTo>
                    <a:lnTo>
                      <a:pt x="15" y="213"/>
                    </a:lnTo>
                    <a:lnTo>
                      <a:pt x="18" y="187"/>
                    </a:lnTo>
                    <a:lnTo>
                      <a:pt x="20" y="161"/>
                    </a:lnTo>
                    <a:lnTo>
                      <a:pt x="24" y="134"/>
                    </a:lnTo>
                    <a:lnTo>
                      <a:pt x="27" y="106"/>
                    </a:lnTo>
                    <a:lnTo>
                      <a:pt x="30" y="78"/>
                    </a:lnTo>
                    <a:lnTo>
                      <a:pt x="34" y="48"/>
                    </a:lnTo>
                    <a:lnTo>
                      <a:pt x="39" y="20"/>
                    </a:lnTo>
                    <a:lnTo>
                      <a:pt x="82" y="26"/>
                    </a:lnTo>
                    <a:close/>
                    <a:moveTo>
                      <a:pt x="56" y="243"/>
                    </a:moveTo>
                    <a:lnTo>
                      <a:pt x="53" y="270"/>
                    </a:lnTo>
                    <a:lnTo>
                      <a:pt x="51" y="297"/>
                    </a:lnTo>
                    <a:lnTo>
                      <a:pt x="49" y="321"/>
                    </a:lnTo>
                    <a:lnTo>
                      <a:pt x="47" y="343"/>
                    </a:lnTo>
                    <a:lnTo>
                      <a:pt x="46" y="362"/>
                    </a:lnTo>
                    <a:lnTo>
                      <a:pt x="45" y="379"/>
                    </a:lnTo>
                    <a:lnTo>
                      <a:pt x="44" y="392"/>
                    </a:lnTo>
                    <a:lnTo>
                      <a:pt x="44" y="401"/>
                    </a:lnTo>
                    <a:lnTo>
                      <a:pt x="0" y="401"/>
                    </a:lnTo>
                    <a:lnTo>
                      <a:pt x="0" y="391"/>
                    </a:lnTo>
                    <a:lnTo>
                      <a:pt x="1" y="378"/>
                    </a:lnTo>
                    <a:lnTo>
                      <a:pt x="2" y="361"/>
                    </a:lnTo>
                    <a:lnTo>
                      <a:pt x="3" y="341"/>
                    </a:lnTo>
                    <a:lnTo>
                      <a:pt x="5" y="319"/>
                    </a:lnTo>
                    <a:lnTo>
                      <a:pt x="7" y="294"/>
                    </a:lnTo>
                    <a:lnTo>
                      <a:pt x="10" y="267"/>
                    </a:lnTo>
                    <a:lnTo>
                      <a:pt x="12" y="238"/>
                    </a:lnTo>
                    <a:lnTo>
                      <a:pt x="56" y="243"/>
                    </a:lnTo>
                    <a:close/>
                    <a:moveTo>
                      <a:pt x="44" y="401"/>
                    </a:moveTo>
                    <a:lnTo>
                      <a:pt x="44" y="405"/>
                    </a:lnTo>
                    <a:lnTo>
                      <a:pt x="44" y="409"/>
                    </a:lnTo>
                    <a:lnTo>
                      <a:pt x="43" y="414"/>
                    </a:lnTo>
                    <a:lnTo>
                      <a:pt x="41" y="417"/>
                    </a:lnTo>
                    <a:lnTo>
                      <a:pt x="39" y="420"/>
                    </a:lnTo>
                    <a:lnTo>
                      <a:pt x="34" y="422"/>
                    </a:lnTo>
                    <a:lnTo>
                      <a:pt x="29" y="423"/>
                    </a:lnTo>
                    <a:lnTo>
                      <a:pt x="22" y="424"/>
                    </a:lnTo>
                    <a:lnTo>
                      <a:pt x="15" y="423"/>
                    </a:lnTo>
                    <a:lnTo>
                      <a:pt x="9" y="422"/>
                    </a:lnTo>
                    <a:lnTo>
                      <a:pt x="5" y="420"/>
                    </a:lnTo>
                    <a:lnTo>
                      <a:pt x="3" y="417"/>
                    </a:lnTo>
                    <a:lnTo>
                      <a:pt x="1" y="414"/>
                    </a:lnTo>
                    <a:lnTo>
                      <a:pt x="1" y="409"/>
                    </a:lnTo>
                    <a:lnTo>
                      <a:pt x="0" y="405"/>
                    </a:lnTo>
                    <a:lnTo>
                      <a:pt x="0" y="401"/>
                    </a:lnTo>
                    <a:lnTo>
                      <a:pt x="44" y="401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48" name="Freeform 945">
                <a:extLst>
                  <a:ext uri="{FF2B5EF4-FFF2-40B4-BE49-F238E27FC236}">
                    <a16:creationId xmlns:a16="http://schemas.microsoft.com/office/drawing/2014/main" id="{513B362E-2C65-45CF-83E2-03AA7469B4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16" y="1763"/>
                <a:ext cx="13" cy="35"/>
              </a:xfrm>
              <a:custGeom>
                <a:avLst/>
                <a:gdLst>
                  <a:gd name="T0" fmla="*/ 0 w 249"/>
                  <a:gd name="T1" fmla="*/ 0 h 662"/>
                  <a:gd name="T2" fmla="*/ 0 w 249"/>
                  <a:gd name="T3" fmla="*/ 0 h 662"/>
                  <a:gd name="T4" fmla="*/ 0 w 249"/>
                  <a:gd name="T5" fmla="*/ 0 h 662"/>
                  <a:gd name="T6" fmla="*/ 0 w 249"/>
                  <a:gd name="T7" fmla="*/ 0 h 662"/>
                  <a:gd name="T8" fmla="*/ 0 w 249"/>
                  <a:gd name="T9" fmla="*/ 0 h 662"/>
                  <a:gd name="T10" fmla="*/ 0 w 249"/>
                  <a:gd name="T11" fmla="*/ 0 h 662"/>
                  <a:gd name="T12" fmla="*/ 0 w 249"/>
                  <a:gd name="T13" fmla="*/ 0 h 662"/>
                  <a:gd name="T14" fmla="*/ 0 w 249"/>
                  <a:gd name="T15" fmla="*/ 0 h 662"/>
                  <a:gd name="T16" fmla="*/ 0 w 249"/>
                  <a:gd name="T17" fmla="*/ 0 h 662"/>
                  <a:gd name="T18" fmla="*/ 0 w 249"/>
                  <a:gd name="T19" fmla="*/ 0 h 662"/>
                  <a:gd name="T20" fmla="*/ 0 w 249"/>
                  <a:gd name="T21" fmla="*/ 0 h 662"/>
                  <a:gd name="T22" fmla="*/ 0 w 249"/>
                  <a:gd name="T23" fmla="*/ 0 h 662"/>
                  <a:gd name="T24" fmla="*/ 0 w 249"/>
                  <a:gd name="T25" fmla="*/ 1 h 662"/>
                  <a:gd name="T26" fmla="*/ 0 w 249"/>
                  <a:gd name="T27" fmla="*/ 1 h 662"/>
                  <a:gd name="T28" fmla="*/ 0 w 249"/>
                  <a:gd name="T29" fmla="*/ 1 h 662"/>
                  <a:gd name="T30" fmla="*/ 0 w 249"/>
                  <a:gd name="T31" fmla="*/ 1 h 662"/>
                  <a:gd name="T32" fmla="*/ 0 w 249"/>
                  <a:gd name="T33" fmla="*/ 1 h 662"/>
                  <a:gd name="T34" fmla="*/ 0 w 249"/>
                  <a:gd name="T35" fmla="*/ 1 h 662"/>
                  <a:gd name="T36" fmla="*/ 0 w 249"/>
                  <a:gd name="T37" fmla="*/ 1 h 662"/>
                  <a:gd name="T38" fmla="*/ 0 w 249"/>
                  <a:gd name="T39" fmla="*/ 1 h 662"/>
                  <a:gd name="T40" fmla="*/ 0 w 249"/>
                  <a:gd name="T41" fmla="*/ 1 h 662"/>
                  <a:gd name="T42" fmla="*/ 0 w 249"/>
                  <a:gd name="T43" fmla="*/ 1 h 662"/>
                  <a:gd name="T44" fmla="*/ 0 w 249"/>
                  <a:gd name="T45" fmla="*/ 1 h 662"/>
                  <a:gd name="T46" fmla="*/ 0 w 249"/>
                  <a:gd name="T47" fmla="*/ 1 h 662"/>
                  <a:gd name="T48" fmla="*/ 0 w 249"/>
                  <a:gd name="T49" fmla="*/ 1 h 662"/>
                  <a:gd name="T50" fmla="*/ 0 w 249"/>
                  <a:gd name="T51" fmla="*/ 0 h 662"/>
                  <a:gd name="T52" fmla="*/ 0 w 249"/>
                  <a:gd name="T53" fmla="*/ 0 h 662"/>
                  <a:gd name="T54" fmla="*/ 0 w 249"/>
                  <a:gd name="T55" fmla="*/ 0 h 662"/>
                  <a:gd name="T56" fmla="*/ 0 w 249"/>
                  <a:gd name="T57" fmla="*/ 1 h 662"/>
                  <a:gd name="T58" fmla="*/ 0 w 249"/>
                  <a:gd name="T59" fmla="*/ 1 h 662"/>
                  <a:gd name="T60" fmla="*/ 0 w 249"/>
                  <a:gd name="T61" fmla="*/ 1 h 662"/>
                  <a:gd name="T62" fmla="*/ 0 w 249"/>
                  <a:gd name="T63" fmla="*/ 1 h 662"/>
                  <a:gd name="T64" fmla="*/ 0 w 249"/>
                  <a:gd name="T65" fmla="*/ 1 h 662"/>
                  <a:gd name="T66" fmla="*/ 0 w 249"/>
                  <a:gd name="T67" fmla="*/ 2 h 662"/>
                  <a:gd name="T68" fmla="*/ 0 w 249"/>
                  <a:gd name="T69" fmla="*/ 1 h 662"/>
                  <a:gd name="T70" fmla="*/ 0 w 249"/>
                  <a:gd name="T71" fmla="*/ 1 h 662"/>
                  <a:gd name="T72" fmla="*/ 0 w 249"/>
                  <a:gd name="T73" fmla="*/ 2 h 662"/>
                  <a:gd name="T74" fmla="*/ 1 w 249"/>
                  <a:gd name="T75" fmla="*/ 2 h 662"/>
                  <a:gd name="T76" fmla="*/ 1 w 249"/>
                  <a:gd name="T77" fmla="*/ 2 h 662"/>
                  <a:gd name="T78" fmla="*/ 1 w 249"/>
                  <a:gd name="T79" fmla="*/ 2 h 662"/>
                  <a:gd name="T80" fmla="*/ 0 w 249"/>
                  <a:gd name="T81" fmla="*/ 2 h 662"/>
                  <a:gd name="T82" fmla="*/ 0 w 249"/>
                  <a:gd name="T83" fmla="*/ 2 h 662"/>
                  <a:gd name="T84" fmla="*/ 1 w 249"/>
                  <a:gd name="T85" fmla="*/ 2 h 662"/>
                  <a:gd name="T86" fmla="*/ 1 w 249"/>
                  <a:gd name="T87" fmla="*/ 2 h 662"/>
                  <a:gd name="T88" fmla="*/ 1 w 249"/>
                  <a:gd name="T89" fmla="*/ 2 h 662"/>
                  <a:gd name="T90" fmla="*/ 1 w 249"/>
                  <a:gd name="T91" fmla="*/ 2 h 662"/>
                  <a:gd name="T92" fmla="*/ 1 w 249"/>
                  <a:gd name="T93" fmla="*/ 2 h 662"/>
                  <a:gd name="T94" fmla="*/ 1 w 249"/>
                  <a:gd name="T95" fmla="*/ 2 h 662"/>
                  <a:gd name="T96" fmla="*/ 1 w 249"/>
                  <a:gd name="T97" fmla="*/ 2 h 662"/>
                  <a:gd name="T98" fmla="*/ 1 w 249"/>
                  <a:gd name="T99" fmla="*/ 2 h 662"/>
                  <a:gd name="T100" fmla="*/ 1 w 249"/>
                  <a:gd name="T101" fmla="*/ 2 h 66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49" h="662">
                    <a:moveTo>
                      <a:pt x="10" y="19"/>
                    </a:moveTo>
                    <a:lnTo>
                      <a:pt x="11" y="15"/>
                    </a:lnTo>
                    <a:lnTo>
                      <a:pt x="12" y="11"/>
                    </a:lnTo>
                    <a:lnTo>
                      <a:pt x="13" y="8"/>
                    </a:lnTo>
                    <a:lnTo>
                      <a:pt x="15" y="5"/>
                    </a:lnTo>
                    <a:lnTo>
                      <a:pt x="18" y="2"/>
                    </a:lnTo>
                    <a:lnTo>
                      <a:pt x="22" y="1"/>
                    </a:lnTo>
                    <a:lnTo>
                      <a:pt x="27" y="0"/>
                    </a:lnTo>
                    <a:lnTo>
                      <a:pt x="34" y="0"/>
                    </a:lnTo>
                    <a:lnTo>
                      <a:pt x="41" y="2"/>
                    </a:lnTo>
                    <a:lnTo>
                      <a:pt x="46" y="4"/>
                    </a:lnTo>
                    <a:lnTo>
                      <a:pt x="51" y="6"/>
                    </a:lnTo>
                    <a:lnTo>
                      <a:pt x="53" y="9"/>
                    </a:lnTo>
                    <a:lnTo>
                      <a:pt x="54" y="13"/>
                    </a:lnTo>
                    <a:lnTo>
                      <a:pt x="54" y="17"/>
                    </a:lnTo>
                    <a:lnTo>
                      <a:pt x="54" y="20"/>
                    </a:lnTo>
                    <a:lnTo>
                      <a:pt x="54" y="25"/>
                    </a:lnTo>
                    <a:lnTo>
                      <a:pt x="10" y="19"/>
                    </a:lnTo>
                    <a:close/>
                    <a:moveTo>
                      <a:pt x="54" y="25"/>
                    </a:moveTo>
                    <a:lnTo>
                      <a:pt x="52" y="38"/>
                    </a:lnTo>
                    <a:lnTo>
                      <a:pt x="49" y="73"/>
                    </a:lnTo>
                    <a:lnTo>
                      <a:pt x="46" y="97"/>
                    </a:lnTo>
                    <a:lnTo>
                      <a:pt x="45" y="125"/>
                    </a:lnTo>
                    <a:lnTo>
                      <a:pt x="44" y="155"/>
                    </a:lnTo>
                    <a:lnTo>
                      <a:pt x="44" y="189"/>
                    </a:lnTo>
                    <a:lnTo>
                      <a:pt x="44" y="224"/>
                    </a:lnTo>
                    <a:lnTo>
                      <a:pt x="46" y="260"/>
                    </a:lnTo>
                    <a:lnTo>
                      <a:pt x="51" y="297"/>
                    </a:lnTo>
                    <a:lnTo>
                      <a:pt x="56" y="334"/>
                    </a:lnTo>
                    <a:lnTo>
                      <a:pt x="59" y="351"/>
                    </a:lnTo>
                    <a:lnTo>
                      <a:pt x="63" y="368"/>
                    </a:lnTo>
                    <a:lnTo>
                      <a:pt x="67" y="386"/>
                    </a:lnTo>
                    <a:lnTo>
                      <a:pt x="72" y="403"/>
                    </a:lnTo>
                    <a:lnTo>
                      <a:pt x="78" y="420"/>
                    </a:lnTo>
                    <a:lnTo>
                      <a:pt x="84" y="435"/>
                    </a:lnTo>
                    <a:lnTo>
                      <a:pt x="91" y="450"/>
                    </a:lnTo>
                    <a:lnTo>
                      <a:pt x="99" y="465"/>
                    </a:lnTo>
                    <a:lnTo>
                      <a:pt x="61" y="486"/>
                    </a:lnTo>
                    <a:lnTo>
                      <a:pt x="53" y="471"/>
                    </a:lnTo>
                    <a:lnTo>
                      <a:pt x="44" y="454"/>
                    </a:lnTo>
                    <a:lnTo>
                      <a:pt x="38" y="437"/>
                    </a:lnTo>
                    <a:lnTo>
                      <a:pt x="32" y="420"/>
                    </a:lnTo>
                    <a:lnTo>
                      <a:pt x="26" y="401"/>
                    </a:lnTo>
                    <a:lnTo>
                      <a:pt x="22" y="383"/>
                    </a:lnTo>
                    <a:lnTo>
                      <a:pt x="18" y="364"/>
                    </a:lnTo>
                    <a:lnTo>
                      <a:pt x="14" y="345"/>
                    </a:lnTo>
                    <a:lnTo>
                      <a:pt x="8" y="306"/>
                    </a:lnTo>
                    <a:lnTo>
                      <a:pt x="5" y="268"/>
                    </a:lnTo>
                    <a:lnTo>
                      <a:pt x="1" y="229"/>
                    </a:lnTo>
                    <a:lnTo>
                      <a:pt x="0" y="192"/>
                    </a:lnTo>
                    <a:lnTo>
                      <a:pt x="0" y="158"/>
                    </a:lnTo>
                    <a:lnTo>
                      <a:pt x="1" y="125"/>
                    </a:lnTo>
                    <a:lnTo>
                      <a:pt x="3" y="95"/>
                    </a:lnTo>
                    <a:lnTo>
                      <a:pt x="5" y="70"/>
                    </a:lnTo>
                    <a:lnTo>
                      <a:pt x="9" y="33"/>
                    </a:lnTo>
                    <a:lnTo>
                      <a:pt x="10" y="19"/>
                    </a:lnTo>
                    <a:lnTo>
                      <a:pt x="54" y="25"/>
                    </a:lnTo>
                    <a:close/>
                    <a:moveTo>
                      <a:pt x="61" y="486"/>
                    </a:moveTo>
                    <a:lnTo>
                      <a:pt x="61" y="487"/>
                    </a:lnTo>
                    <a:lnTo>
                      <a:pt x="61" y="486"/>
                    </a:lnTo>
                    <a:lnTo>
                      <a:pt x="79" y="475"/>
                    </a:lnTo>
                    <a:lnTo>
                      <a:pt x="61" y="486"/>
                    </a:lnTo>
                    <a:close/>
                    <a:moveTo>
                      <a:pt x="99" y="465"/>
                    </a:moveTo>
                    <a:lnTo>
                      <a:pt x="113" y="486"/>
                    </a:lnTo>
                    <a:lnTo>
                      <a:pt x="128" y="508"/>
                    </a:lnTo>
                    <a:lnTo>
                      <a:pt x="145" y="528"/>
                    </a:lnTo>
                    <a:lnTo>
                      <a:pt x="162" y="547"/>
                    </a:lnTo>
                    <a:lnTo>
                      <a:pt x="130" y="577"/>
                    </a:lnTo>
                    <a:lnTo>
                      <a:pt x="111" y="557"/>
                    </a:lnTo>
                    <a:lnTo>
                      <a:pt x="94" y="534"/>
                    </a:lnTo>
                    <a:lnTo>
                      <a:pt x="76" y="511"/>
                    </a:lnTo>
                    <a:lnTo>
                      <a:pt x="61" y="486"/>
                    </a:lnTo>
                    <a:lnTo>
                      <a:pt x="99" y="465"/>
                    </a:lnTo>
                    <a:close/>
                    <a:moveTo>
                      <a:pt x="162" y="547"/>
                    </a:moveTo>
                    <a:lnTo>
                      <a:pt x="181" y="567"/>
                    </a:lnTo>
                    <a:lnTo>
                      <a:pt x="200" y="585"/>
                    </a:lnTo>
                    <a:lnTo>
                      <a:pt x="219" y="604"/>
                    </a:lnTo>
                    <a:lnTo>
                      <a:pt x="239" y="621"/>
                    </a:lnTo>
                    <a:lnTo>
                      <a:pt x="210" y="654"/>
                    </a:lnTo>
                    <a:lnTo>
                      <a:pt x="190" y="635"/>
                    </a:lnTo>
                    <a:lnTo>
                      <a:pt x="169" y="617"/>
                    </a:lnTo>
                    <a:lnTo>
                      <a:pt x="149" y="598"/>
                    </a:lnTo>
                    <a:lnTo>
                      <a:pt x="130" y="577"/>
                    </a:lnTo>
                    <a:lnTo>
                      <a:pt x="162" y="547"/>
                    </a:lnTo>
                    <a:close/>
                    <a:moveTo>
                      <a:pt x="239" y="621"/>
                    </a:moveTo>
                    <a:lnTo>
                      <a:pt x="242" y="623"/>
                    </a:lnTo>
                    <a:lnTo>
                      <a:pt x="245" y="626"/>
                    </a:lnTo>
                    <a:lnTo>
                      <a:pt x="247" y="629"/>
                    </a:lnTo>
                    <a:lnTo>
                      <a:pt x="249" y="632"/>
                    </a:lnTo>
                    <a:lnTo>
                      <a:pt x="249" y="636"/>
                    </a:lnTo>
                    <a:lnTo>
                      <a:pt x="248" y="641"/>
                    </a:lnTo>
                    <a:lnTo>
                      <a:pt x="246" y="646"/>
                    </a:lnTo>
                    <a:lnTo>
                      <a:pt x="242" y="652"/>
                    </a:lnTo>
                    <a:lnTo>
                      <a:pt x="237" y="657"/>
                    </a:lnTo>
                    <a:lnTo>
                      <a:pt x="232" y="660"/>
                    </a:lnTo>
                    <a:lnTo>
                      <a:pt x="228" y="662"/>
                    </a:lnTo>
                    <a:lnTo>
                      <a:pt x="224" y="662"/>
                    </a:lnTo>
                    <a:lnTo>
                      <a:pt x="221" y="661"/>
                    </a:lnTo>
                    <a:lnTo>
                      <a:pt x="217" y="659"/>
                    </a:lnTo>
                    <a:lnTo>
                      <a:pt x="213" y="657"/>
                    </a:lnTo>
                    <a:lnTo>
                      <a:pt x="210" y="654"/>
                    </a:lnTo>
                    <a:lnTo>
                      <a:pt x="239" y="621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0834" name="Freeform 946">
              <a:extLst>
                <a:ext uri="{FF2B5EF4-FFF2-40B4-BE49-F238E27FC236}">
                  <a16:creationId xmlns:a16="http://schemas.microsoft.com/office/drawing/2014/main" id="{5C173B84-F7C3-4F10-B03D-EA65A36151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26" y="1795"/>
              <a:ext cx="13" cy="14"/>
            </a:xfrm>
            <a:custGeom>
              <a:avLst/>
              <a:gdLst>
                <a:gd name="T0" fmla="*/ 0 w 241"/>
                <a:gd name="T1" fmla="*/ 0 h 258"/>
                <a:gd name="T2" fmla="*/ 0 w 241"/>
                <a:gd name="T3" fmla="*/ 0 h 258"/>
                <a:gd name="T4" fmla="*/ 0 w 241"/>
                <a:gd name="T5" fmla="*/ 0 h 258"/>
                <a:gd name="T6" fmla="*/ 0 w 241"/>
                <a:gd name="T7" fmla="*/ 0 h 258"/>
                <a:gd name="T8" fmla="*/ 0 w 241"/>
                <a:gd name="T9" fmla="*/ 0 h 258"/>
                <a:gd name="T10" fmla="*/ 0 w 241"/>
                <a:gd name="T11" fmla="*/ 0 h 258"/>
                <a:gd name="T12" fmla="*/ 0 w 241"/>
                <a:gd name="T13" fmla="*/ 0 h 258"/>
                <a:gd name="T14" fmla="*/ 0 w 241"/>
                <a:gd name="T15" fmla="*/ 0 h 258"/>
                <a:gd name="T16" fmla="*/ 0 w 241"/>
                <a:gd name="T17" fmla="*/ 0 h 258"/>
                <a:gd name="T18" fmla="*/ 0 w 241"/>
                <a:gd name="T19" fmla="*/ 0 h 258"/>
                <a:gd name="T20" fmla="*/ 0 w 241"/>
                <a:gd name="T21" fmla="*/ 0 h 258"/>
                <a:gd name="T22" fmla="*/ 0 w 241"/>
                <a:gd name="T23" fmla="*/ 0 h 258"/>
                <a:gd name="T24" fmla="*/ 0 w 241"/>
                <a:gd name="T25" fmla="*/ 0 h 258"/>
                <a:gd name="T26" fmla="*/ 0 w 241"/>
                <a:gd name="T27" fmla="*/ 0 h 258"/>
                <a:gd name="T28" fmla="*/ 0 w 241"/>
                <a:gd name="T29" fmla="*/ 0 h 258"/>
                <a:gd name="T30" fmla="*/ 1 w 241"/>
                <a:gd name="T31" fmla="*/ 0 h 258"/>
                <a:gd name="T32" fmla="*/ 1 w 241"/>
                <a:gd name="T33" fmla="*/ 0 h 258"/>
                <a:gd name="T34" fmla="*/ 1 w 241"/>
                <a:gd name="T35" fmla="*/ 1 h 258"/>
                <a:gd name="T36" fmla="*/ 1 w 241"/>
                <a:gd name="T37" fmla="*/ 1 h 258"/>
                <a:gd name="T38" fmla="*/ 1 w 241"/>
                <a:gd name="T39" fmla="*/ 1 h 258"/>
                <a:gd name="T40" fmla="*/ 1 w 241"/>
                <a:gd name="T41" fmla="*/ 1 h 258"/>
                <a:gd name="T42" fmla="*/ 0 w 241"/>
                <a:gd name="T43" fmla="*/ 1 h 258"/>
                <a:gd name="T44" fmla="*/ 0 w 241"/>
                <a:gd name="T45" fmla="*/ 0 h 258"/>
                <a:gd name="T46" fmla="*/ 0 w 241"/>
                <a:gd name="T47" fmla="*/ 0 h 258"/>
                <a:gd name="T48" fmla="*/ 0 w 241"/>
                <a:gd name="T49" fmla="*/ 0 h 258"/>
                <a:gd name="T50" fmla="*/ 0 w 241"/>
                <a:gd name="T51" fmla="*/ 0 h 258"/>
                <a:gd name="T52" fmla="*/ 1 w 241"/>
                <a:gd name="T53" fmla="*/ 1 h 258"/>
                <a:gd name="T54" fmla="*/ 1 w 241"/>
                <a:gd name="T55" fmla="*/ 1 h 258"/>
                <a:gd name="T56" fmla="*/ 1 w 241"/>
                <a:gd name="T57" fmla="*/ 1 h 258"/>
                <a:gd name="T58" fmla="*/ 1 w 241"/>
                <a:gd name="T59" fmla="*/ 1 h 258"/>
                <a:gd name="T60" fmla="*/ 1 w 241"/>
                <a:gd name="T61" fmla="*/ 1 h 258"/>
                <a:gd name="T62" fmla="*/ 1 w 241"/>
                <a:gd name="T63" fmla="*/ 1 h 258"/>
                <a:gd name="T64" fmla="*/ 1 w 241"/>
                <a:gd name="T65" fmla="*/ 1 h 258"/>
                <a:gd name="T66" fmla="*/ 1 w 241"/>
                <a:gd name="T67" fmla="*/ 1 h 258"/>
                <a:gd name="T68" fmla="*/ 1 w 241"/>
                <a:gd name="T69" fmla="*/ 1 h 25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41" h="258">
                  <a:moveTo>
                    <a:pt x="10" y="41"/>
                  </a:moveTo>
                  <a:lnTo>
                    <a:pt x="7" y="39"/>
                  </a:lnTo>
                  <a:lnTo>
                    <a:pt x="4" y="36"/>
                  </a:lnTo>
                  <a:lnTo>
                    <a:pt x="2" y="33"/>
                  </a:lnTo>
                  <a:lnTo>
                    <a:pt x="0" y="30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3" y="16"/>
                  </a:lnTo>
                  <a:lnTo>
                    <a:pt x="7" y="10"/>
                  </a:lnTo>
                  <a:lnTo>
                    <a:pt x="12" y="5"/>
                  </a:lnTo>
                  <a:lnTo>
                    <a:pt x="16" y="2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9" y="1"/>
                  </a:lnTo>
                  <a:lnTo>
                    <a:pt x="32" y="3"/>
                  </a:lnTo>
                  <a:lnTo>
                    <a:pt x="35" y="5"/>
                  </a:lnTo>
                  <a:lnTo>
                    <a:pt x="38" y="8"/>
                  </a:lnTo>
                  <a:lnTo>
                    <a:pt x="10" y="41"/>
                  </a:lnTo>
                  <a:close/>
                  <a:moveTo>
                    <a:pt x="38" y="8"/>
                  </a:moveTo>
                  <a:lnTo>
                    <a:pt x="49" y="16"/>
                  </a:lnTo>
                  <a:lnTo>
                    <a:pt x="68" y="33"/>
                  </a:lnTo>
                  <a:lnTo>
                    <a:pt x="40" y="66"/>
                  </a:lnTo>
                  <a:lnTo>
                    <a:pt x="29" y="57"/>
                  </a:lnTo>
                  <a:lnTo>
                    <a:pt x="10" y="41"/>
                  </a:lnTo>
                  <a:lnTo>
                    <a:pt x="38" y="8"/>
                  </a:lnTo>
                  <a:close/>
                  <a:moveTo>
                    <a:pt x="68" y="33"/>
                  </a:moveTo>
                  <a:lnTo>
                    <a:pt x="94" y="54"/>
                  </a:lnTo>
                  <a:lnTo>
                    <a:pt x="120" y="77"/>
                  </a:lnTo>
                  <a:lnTo>
                    <a:pt x="144" y="99"/>
                  </a:lnTo>
                  <a:lnTo>
                    <a:pt x="168" y="122"/>
                  </a:lnTo>
                  <a:lnTo>
                    <a:pt x="178" y="134"/>
                  </a:lnTo>
                  <a:lnTo>
                    <a:pt x="188" y="146"/>
                  </a:lnTo>
                  <a:lnTo>
                    <a:pt x="199" y="159"/>
                  </a:lnTo>
                  <a:lnTo>
                    <a:pt x="208" y="171"/>
                  </a:lnTo>
                  <a:lnTo>
                    <a:pt x="216" y="184"/>
                  </a:lnTo>
                  <a:lnTo>
                    <a:pt x="224" y="197"/>
                  </a:lnTo>
                  <a:lnTo>
                    <a:pt x="231" y="212"/>
                  </a:lnTo>
                  <a:lnTo>
                    <a:pt x="238" y="226"/>
                  </a:lnTo>
                  <a:lnTo>
                    <a:pt x="197" y="242"/>
                  </a:lnTo>
                  <a:lnTo>
                    <a:pt x="191" y="230"/>
                  </a:lnTo>
                  <a:lnTo>
                    <a:pt x="185" y="218"/>
                  </a:lnTo>
                  <a:lnTo>
                    <a:pt x="178" y="206"/>
                  </a:lnTo>
                  <a:lnTo>
                    <a:pt x="170" y="194"/>
                  </a:lnTo>
                  <a:lnTo>
                    <a:pt x="162" y="183"/>
                  </a:lnTo>
                  <a:lnTo>
                    <a:pt x="153" y="172"/>
                  </a:lnTo>
                  <a:lnTo>
                    <a:pt x="143" y="161"/>
                  </a:lnTo>
                  <a:lnTo>
                    <a:pt x="133" y="149"/>
                  </a:lnTo>
                  <a:lnTo>
                    <a:pt x="112" y="129"/>
                  </a:lnTo>
                  <a:lnTo>
                    <a:pt x="88" y="107"/>
                  </a:lnTo>
                  <a:lnTo>
                    <a:pt x="65" y="87"/>
                  </a:lnTo>
                  <a:lnTo>
                    <a:pt x="40" y="66"/>
                  </a:lnTo>
                  <a:lnTo>
                    <a:pt x="68" y="33"/>
                  </a:lnTo>
                  <a:close/>
                  <a:moveTo>
                    <a:pt x="238" y="226"/>
                  </a:moveTo>
                  <a:lnTo>
                    <a:pt x="239" y="230"/>
                  </a:lnTo>
                  <a:lnTo>
                    <a:pt x="241" y="234"/>
                  </a:lnTo>
                  <a:lnTo>
                    <a:pt x="241" y="237"/>
                  </a:lnTo>
                  <a:lnTo>
                    <a:pt x="241" y="241"/>
                  </a:lnTo>
                  <a:lnTo>
                    <a:pt x="240" y="244"/>
                  </a:lnTo>
                  <a:lnTo>
                    <a:pt x="237" y="249"/>
                  </a:lnTo>
                  <a:lnTo>
                    <a:pt x="232" y="252"/>
                  </a:lnTo>
                  <a:lnTo>
                    <a:pt x="225" y="255"/>
                  </a:lnTo>
                  <a:lnTo>
                    <a:pt x="218" y="257"/>
                  </a:lnTo>
                  <a:lnTo>
                    <a:pt x="213" y="258"/>
                  </a:lnTo>
                  <a:lnTo>
                    <a:pt x="209" y="257"/>
                  </a:lnTo>
                  <a:lnTo>
                    <a:pt x="205" y="256"/>
                  </a:lnTo>
                  <a:lnTo>
                    <a:pt x="203" y="253"/>
                  </a:lnTo>
                  <a:lnTo>
                    <a:pt x="201" y="250"/>
                  </a:lnTo>
                  <a:lnTo>
                    <a:pt x="199" y="247"/>
                  </a:lnTo>
                  <a:lnTo>
                    <a:pt x="197" y="242"/>
                  </a:lnTo>
                  <a:lnTo>
                    <a:pt x="238" y="226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35" name="Freeform 947">
              <a:extLst>
                <a:ext uri="{FF2B5EF4-FFF2-40B4-BE49-F238E27FC236}">
                  <a16:creationId xmlns:a16="http://schemas.microsoft.com/office/drawing/2014/main" id="{4A5E3246-14F6-4AB7-88BC-37953B63A7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8" y="1767"/>
              <a:ext cx="35" cy="40"/>
            </a:xfrm>
            <a:custGeom>
              <a:avLst/>
              <a:gdLst>
                <a:gd name="T0" fmla="*/ 0 w 676"/>
                <a:gd name="T1" fmla="*/ 0 h 767"/>
                <a:gd name="T2" fmla="*/ 0 w 676"/>
                <a:gd name="T3" fmla="*/ 0 h 767"/>
                <a:gd name="T4" fmla="*/ 0 w 676"/>
                <a:gd name="T5" fmla="*/ 0 h 767"/>
                <a:gd name="T6" fmla="*/ 0 w 676"/>
                <a:gd name="T7" fmla="*/ 0 h 767"/>
                <a:gd name="T8" fmla="*/ 0 w 676"/>
                <a:gd name="T9" fmla="*/ 0 h 767"/>
                <a:gd name="T10" fmla="*/ 0 w 676"/>
                <a:gd name="T11" fmla="*/ 0 h 767"/>
                <a:gd name="T12" fmla="*/ 0 w 676"/>
                <a:gd name="T13" fmla="*/ 0 h 767"/>
                <a:gd name="T14" fmla="*/ 0 w 676"/>
                <a:gd name="T15" fmla="*/ 0 h 767"/>
                <a:gd name="T16" fmla="*/ 0 w 676"/>
                <a:gd name="T17" fmla="*/ 0 h 767"/>
                <a:gd name="T18" fmla="*/ 0 w 676"/>
                <a:gd name="T19" fmla="*/ 0 h 767"/>
                <a:gd name="T20" fmla="*/ 0 w 676"/>
                <a:gd name="T21" fmla="*/ 0 h 767"/>
                <a:gd name="T22" fmla="*/ 0 w 676"/>
                <a:gd name="T23" fmla="*/ 0 h 767"/>
                <a:gd name="T24" fmla="*/ 0 w 676"/>
                <a:gd name="T25" fmla="*/ 1 h 767"/>
                <a:gd name="T26" fmla="*/ 0 w 676"/>
                <a:gd name="T27" fmla="*/ 1 h 767"/>
                <a:gd name="T28" fmla="*/ 0 w 676"/>
                <a:gd name="T29" fmla="*/ 1 h 767"/>
                <a:gd name="T30" fmla="*/ 0 w 676"/>
                <a:gd name="T31" fmla="*/ 1 h 767"/>
                <a:gd name="T32" fmla="*/ 0 w 676"/>
                <a:gd name="T33" fmla="*/ 1 h 767"/>
                <a:gd name="T34" fmla="*/ 0 w 676"/>
                <a:gd name="T35" fmla="*/ 1 h 767"/>
                <a:gd name="T36" fmla="*/ 0 w 676"/>
                <a:gd name="T37" fmla="*/ 1 h 767"/>
                <a:gd name="T38" fmla="*/ 0 w 676"/>
                <a:gd name="T39" fmla="*/ 1 h 767"/>
                <a:gd name="T40" fmla="*/ 0 w 676"/>
                <a:gd name="T41" fmla="*/ 1 h 767"/>
                <a:gd name="T42" fmla="*/ 0 w 676"/>
                <a:gd name="T43" fmla="*/ 1 h 767"/>
                <a:gd name="T44" fmla="*/ 0 w 676"/>
                <a:gd name="T45" fmla="*/ 1 h 767"/>
                <a:gd name="T46" fmla="*/ 0 w 676"/>
                <a:gd name="T47" fmla="*/ 1 h 767"/>
                <a:gd name="T48" fmla="*/ 0 w 676"/>
                <a:gd name="T49" fmla="*/ 1 h 767"/>
                <a:gd name="T50" fmla="*/ 0 w 676"/>
                <a:gd name="T51" fmla="*/ 0 h 767"/>
                <a:gd name="T52" fmla="*/ 0 w 676"/>
                <a:gd name="T53" fmla="*/ 0 h 767"/>
                <a:gd name="T54" fmla="*/ 0 w 676"/>
                <a:gd name="T55" fmla="*/ 0 h 767"/>
                <a:gd name="T56" fmla="*/ 0 w 676"/>
                <a:gd name="T57" fmla="*/ 1 h 767"/>
                <a:gd name="T58" fmla="*/ 0 w 676"/>
                <a:gd name="T59" fmla="*/ 1 h 767"/>
                <a:gd name="T60" fmla="*/ 0 w 676"/>
                <a:gd name="T61" fmla="*/ 1 h 767"/>
                <a:gd name="T62" fmla="*/ 0 w 676"/>
                <a:gd name="T63" fmla="*/ 1 h 767"/>
                <a:gd name="T64" fmla="*/ 0 w 676"/>
                <a:gd name="T65" fmla="*/ 1 h 767"/>
                <a:gd name="T66" fmla="*/ 0 w 676"/>
                <a:gd name="T67" fmla="*/ 1 h 767"/>
                <a:gd name="T68" fmla="*/ 1 w 676"/>
                <a:gd name="T69" fmla="*/ 1 h 767"/>
                <a:gd name="T70" fmla="*/ 1 w 676"/>
                <a:gd name="T71" fmla="*/ 2 h 767"/>
                <a:gd name="T72" fmla="*/ 1 w 676"/>
                <a:gd name="T73" fmla="*/ 2 h 767"/>
                <a:gd name="T74" fmla="*/ 1 w 676"/>
                <a:gd name="T75" fmla="*/ 2 h 767"/>
                <a:gd name="T76" fmla="*/ 1 w 676"/>
                <a:gd name="T77" fmla="*/ 2 h 767"/>
                <a:gd name="T78" fmla="*/ 1 w 676"/>
                <a:gd name="T79" fmla="*/ 2 h 767"/>
                <a:gd name="T80" fmla="*/ 0 w 676"/>
                <a:gd name="T81" fmla="*/ 1 h 767"/>
                <a:gd name="T82" fmla="*/ 0 w 676"/>
                <a:gd name="T83" fmla="*/ 1 h 767"/>
                <a:gd name="T84" fmla="*/ 0 w 676"/>
                <a:gd name="T85" fmla="*/ 1 h 767"/>
                <a:gd name="T86" fmla="*/ 0 w 676"/>
                <a:gd name="T87" fmla="*/ 1 h 767"/>
                <a:gd name="T88" fmla="*/ 2 w 676"/>
                <a:gd name="T89" fmla="*/ 2 h 767"/>
                <a:gd name="T90" fmla="*/ 2 w 676"/>
                <a:gd name="T91" fmla="*/ 2 h 767"/>
                <a:gd name="T92" fmla="*/ 2 w 676"/>
                <a:gd name="T93" fmla="*/ 2 h 767"/>
                <a:gd name="T94" fmla="*/ 2 w 676"/>
                <a:gd name="T95" fmla="*/ 2 h 767"/>
                <a:gd name="T96" fmla="*/ 2 w 676"/>
                <a:gd name="T97" fmla="*/ 2 h 767"/>
                <a:gd name="T98" fmla="*/ 2 w 676"/>
                <a:gd name="T99" fmla="*/ 2 h 767"/>
                <a:gd name="T100" fmla="*/ 2 w 676"/>
                <a:gd name="T101" fmla="*/ 2 h 767"/>
                <a:gd name="T102" fmla="*/ 2 w 676"/>
                <a:gd name="T103" fmla="*/ 2 h 767"/>
                <a:gd name="T104" fmla="*/ 2 w 676"/>
                <a:gd name="T105" fmla="*/ 2 h 767"/>
                <a:gd name="T106" fmla="*/ 2 w 676"/>
                <a:gd name="T107" fmla="*/ 2 h 767"/>
                <a:gd name="T108" fmla="*/ 2 w 676"/>
                <a:gd name="T109" fmla="*/ 2 h 767"/>
                <a:gd name="T110" fmla="*/ 2 w 676"/>
                <a:gd name="T111" fmla="*/ 2 h 767"/>
                <a:gd name="T112" fmla="*/ 2 w 676"/>
                <a:gd name="T113" fmla="*/ 2 h 767"/>
                <a:gd name="T114" fmla="*/ 2 w 676"/>
                <a:gd name="T115" fmla="*/ 2 h 767"/>
                <a:gd name="T116" fmla="*/ 2 w 676"/>
                <a:gd name="T117" fmla="*/ 2 h 76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676" h="767">
                  <a:moveTo>
                    <a:pt x="21" y="19"/>
                  </a:moveTo>
                  <a:lnTo>
                    <a:pt x="21" y="15"/>
                  </a:lnTo>
                  <a:lnTo>
                    <a:pt x="22" y="11"/>
                  </a:lnTo>
                  <a:lnTo>
                    <a:pt x="24" y="8"/>
                  </a:lnTo>
                  <a:lnTo>
                    <a:pt x="26" y="5"/>
                  </a:lnTo>
                  <a:lnTo>
                    <a:pt x="29" y="3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6" y="1"/>
                  </a:lnTo>
                  <a:lnTo>
                    <a:pt x="53" y="3"/>
                  </a:lnTo>
                  <a:lnTo>
                    <a:pt x="58" y="6"/>
                  </a:lnTo>
                  <a:lnTo>
                    <a:pt x="62" y="9"/>
                  </a:lnTo>
                  <a:lnTo>
                    <a:pt x="64" y="12"/>
                  </a:lnTo>
                  <a:lnTo>
                    <a:pt x="65" y="15"/>
                  </a:lnTo>
                  <a:lnTo>
                    <a:pt x="65" y="19"/>
                  </a:lnTo>
                  <a:lnTo>
                    <a:pt x="64" y="23"/>
                  </a:lnTo>
                  <a:lnTo>
                    <a:pt x="64" y="27"/>
                  </a:lnTo>
                  <a:lnTo>
                    <a:pt x="21" y="19"/>
                  </a:lnTo>
                  <a:close/>
                  <a:moveTo>
                    <a:pt x="64" y="27"/>
                  </a:moveTo>
                  <a:lnTo>
                    <a:pt x="61" y="39"/>
                  </a:lnTo>
                  <a:lnTo>
                    <a:pt x="56" y="74"/>
                  </a:lnTo>
                  <a:lnTo>
                    <a:pt x="53" y="98"/>
                  </a:lnTo>
                  <a:lnTo>
                    <a:pt x="50" y="125"/>
                  </a:lnTo>
                  <a:lnTo>
                    <a:pt x="47" y="154"/>
                  </a:lnTo>
                  <a:lnTo>
                    <a:pt x="45" y="185"/>
                  </a:lnTo>
                  <a:lnTo>
                    <a:pt x="43" y="217"/>
                  </a:lnTo>
                  <a:lnTo>
                    <a:pt x="42" y="249"/>
                  </a:lnTo>
                  <a:lnTo>
                    <a:pt x="43" y="281"/>
                  </a:lnTo>
                  <a:lnTo>
                    <a:pt x="45" y="312"/>
                  </a:lnTo>
                  <a:lnTo>
                    <a:pt x="47" y="326"/>
                  </a:lnTo>
                  <a:lnTo>
                    <a:pt x="49" y="339"/>
                  </a:lnTo>
                  <a:lnTo>
                    <a:pt x="51" y="352"/>
                  </a:lnTo>
                  <a:lnTo>
                    <a:pt x="55" y="365"/>
                  </a:lnTo>
                  <a:lnTo>
                    <a:pt x="58" y="377"/>
                  </a:lnTo>
                  <a:lnTo>
                    <a:pt x="63" y="387"/>
                  </a:lnTo>
                  <a:lnTo>
                    <a:pt x="68" y="396"/>
                  </a:lnTo>
                  <a:lnTo>
                    <a:pt x="73" y="405"/>
                  </a:lnTo>
                  <a:lnTo>
                    <a:pt x="40" y="432"/>
                  </a:lnTo>
                  <a:lnTo>
                    <a:pt x="32" y="422"/>
                  </a:lnTo>
                  <a:lnTo>
                    <a:pt x="26" y="412"/>
                  </a:lnTo>
                  <a:lnTo>
                    <a:pt x="21" y="400"/>
                  </a:lnTo>
                  <a:lnTo>
                    <a:pt x="16" y="386"/>
                  </a:lnTo>
                  <a:lnTo>
                    <a:pt x="12" y="373"/>
                  </a:lnTo>
                  <a:lnTo>
                    <a:pt x="9" y="358"/>
                  </a:lnTo>
                  <a:lnTo>
                    <a:pt x="6" y="342"/>
                  </a:lnTo>
                  <a:lnTo>
                    <a:pt x="4" y="326"/>
                  </a:lnTo>
                  <a:lnTo>
                    <a:pt x="1" y="293"/>
                  </a:lnTo>
                  <a:lnTo>
                    <a:pt x="0" y="258"/>
                  </a:lnTo>
                  <a:lnTo>
                    <a:pt x="0" y="224"/>
                  </a:lnTo>
                  <a:lnTo>
                    <a:pt x="1" y="189"/>
                  </a:lnTo>
                  <a:lnTo>
                    <a:pt x="3" y="156"/>
                  </a:lnTo>
                  <a:lnTo>
                    <a:pt x="6" y="124"/>
                  </a:lnTo>
                  <a:lnTo>
                    <a:pt x="9" y="96"/>
                  </a:lnTo>
                  <a:lnTo>
                    <a:pt x="13" y="70"/>
                  </a:lnTo>
                  <a:lnTo>
                    <a:pt x="18" y="33"/>
                  </a:lnTo>
                  <a:lnTo>
                    <a:pt x="21" y="19"/>
                  </a:lnTo>
                  <a:lnTo>
                    <a:pt x="64" y="27"/>
                  </a:lnTo>
                  <a:close/>
                  <a:moveTo>
                    <a:pt x="40" y="432"/>
                  </a:moveTo>
                  <a:lnTo>
                    <a:pt x="39" y="431"/>
                  </a:lnTo>
                  <a:lnTo>
                    <a:pt x="40" y="432"/>
                  </a:lnTo>
                  <a:lnTo>
                    <a:pt x="57" y="419"/>
                  </a:lnTo>
                  <a:lnTo>
                    <a:pt x="40" y="432"/>
                  </a:lnTo>
                  <a:close/>
                  <a:moveTo>
                    <a:pt x="73" y="405"/>
                  </a:moveTo>
                  <a:lnTo>
                    <a:pt x="85" y="416"/>
                  </a:lnTo>
                  <a:lnTo>
                    <a:pt x="100" y="429"/>
                  </a:lnTo>
                  <a:lnTo>
                    <a:pt x="118" y="443"/>
                  </a:lnTo>
                  <a:lnTo>
                    <a:pt x="140" y="457"/>
                  </a:lnTo>
                  <a:lnTo>
                    <a:pt x="164" y="472"/>
                  </a:lnTo>
                  <a:lnTo>
                    <a:pt x="191" y="489"/>
                  </a:lnTo>
                  <a:lnTo>
                    <a:pt x="221" y="505"/>
                  </a:lnTo>
                  <a:lnTo>
                    <a:pt x="253" y="521"/>
                  </a:lnTo>
                  <a:lnTo>
                    <a:pt x="321" y="557"/>
                  </a:lnTo>
                  <a:lnTo>
                    <a:pt x="396" y="595"/>
                  </a:lnTo>
                  <a:lnTo>
                    <a:pt x="475" y="633"/>
                  </a:lnTo>
                  <a:lnTo>
                    <a:pt x="554" y="671"/>
                  </a:lnTo>
                  <a:lnTo>
                    <a:pt x="535" y="711"/>
                  </a:lnTo>
                  <a:lnTo>
                    <a:pt x="454" y="672"/>
                  </a:lnTo>
                  <a:lnTo>
                    <a:pt x="374" y="633"/>
                  </a:lnTo>
                  <a:lnTo>
                    <a:pt x="298" y="594"/>
                  </a:lnTo>
                  <a:lnTo>
                    <a:pt x="227" y="557"/>
                  </a:lnTo>
                  <a:lnTo>
                    <a:pt x="194" y="540"/>
                  </a:lnTo>
                  <a:lnTo>
                    <a:pt x="163" y="522"/>
                  </a:lnTo>
                  <a:lnTo>
                    <a:pt x="136" y="506"/>
                  </a:lnTo>
                  <a:lnTo>
                    <a:pt x="110" y="490"/>
                  </a:lnTo>
                  <a:lnTo>
                    <a:pt x="88" y="474"/>
                  </a:lnTo>
                  <a:lnTo>
                    <a:pt x="68" y="460"/>
                  </a:lnTo>
                  <a:lnTo>
                    <a:pt x="52" y="446"/>
                  </a:lnTo>
                  <a:lnTo>
                    <a:pt x="40" y="432"/>
                  </a:lnTo>
                  <a:lnTo>
                    <a:pt x="73" y="405"/>
                  </a:lnTo>
                  <a:close/>
                  <a:moveTo>
                    <a:pt x="554" y="671"/>
                  </a:moveTo>
                  <a:lnTo>
                    <a:pt x="579" y="683"/>
                  </a:lnTo>
                  <a:lnTo>
                    <a:pt x="605" y="695"/>
                  </a:lnTo>
                  <a:lnTo>
                    <a:pt x="632" y="709"/>
                  </a:lnTo>
                  <a:lnTo>
                    <a:pt x="663" y="724"/>
                  </a:lnTo>
                  <a:lnTo>
                    <a:pt x="644" y="763"/>
                  </a:lnTo>
                  <a:lnTo>
                    <a:pt x="621" y="752"/>
                  </a:lnTo>
                  <a:lnTo>
                    <a:pt x="594" y="739"/>
                  </a:lnTo>
                  <a:lnTo>
                    <a:pt x="566" y="725"/>
                  </a:lnTo>
                  <a:lnTo>
                    <a:pt x="535" y="711"/>
                  </a:lnTo>
                  <a:lnTo>
                    <a:pt x="554" y="671"/>
                  </a:lnTo>
                  <a:close/>
                  <a:moveTo>
                    <a:pt x="663" y="724"/>
                  </a:moveTo>
                  <a:lnTo>
                    <a:pt x="666" y="725"/>
                  </a:lnTo>
                  <a:lnTo>
                    <a:pt x="670" y="727"/>
                  </a:lnTo>
                  <a:lnTo>
                    <a:pt x="672" y="730"/>
                  </a:lnTo>
                  <a:lnTo>
                    <a:pt x="675" y="732"/>
                  </a:lnTo>
                  <a:lnTo>
                    <a:pt x="676" y="736"/>
                  </a:lnTo>
                  <a:lnTo>
                    <a:pt x="676" y="740"/>
                  </a:lnTo>
                  <a:lnTo>
                    <a:pt x="675" y="746"/>
                  </a:lnTo>
                  <a:lnTo>
                    <a:pt x="673" y="753"/>
                  </a:lnTo>
                  <a:lnTo>
                    <a:pt x="669" y="759"/>
                  </a:lnTo>
                  <a:lnTo>
                    <a:pt x="666" y="763"/>
                  </a:lnTo>
                  <a:lnTo>
                    <a:pt x="662" y="766"/>
                  </a:lnTo>
                  <a:lnTo>
                    <a:pt x="658" y="767"/>
                  </a:lnTo>
                  <a:lnTo>
                    <a:pt x="655" y="767"/>
                  </a:lnTo>
                  <a:lnTo>
                    <a:pt x="651" y="766"/>
                  </a:lnTo>
                  <a:lnTo>
                    <a:pt x="648" y="765"/>
                  </a:lnTo>
                  <a:lnTo>
                    <a:pt x="644" y="763"/>
                  </a:lnTo>
                  <a:lnTo>
                    <a:pt x="663" y="724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36" name="Freeform 948">
              <a:extLst>
                <a:ext uri="{FF2B5EF4-FFF2-40B4-BE49-F238E27FC236}">
                  <a16:creationId xmlns:a16="http://schemas.microsoft.com/office/drawing/2014/main" id="{748CAB33-DCF6-4583-BB7A-DF79B55FD5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11" y="1804"/>
              <a:ext cx="21" cy="14"/>
            </a:xfrm>
            <a:custGeom>
              <a:avLst/>
              <a:gdLst>
                <a:gd name="T0" fmla="*/ 0 w 411"/>
                <a:gd name="T1" fmla="*/ 0 h 252"/>
                <a:gd name="T2" fmla="*/ 0 w 411"/>
                <a:gd name="T3" fmla="*/ 0 h 252"/>
                <a:gd name="T4" fmla="*/ 0 w 411"/>
                <a:gd name="T5" fmla="*/ 0 h 252"/>
                <a:gd name="T6" fmla="*/ 0 w 411"/>
                <a:gd name="T7" fmla="*/ 0 h 252"/>
                <a:gd name="T8" fmla="*/ 0 w 411"/>
                <a:gd name="T9" fmla="*/ 0 h 252"/>
                <a:gd name="T10" fmla="*/ 0 w 411"/>
                <a:gd name="T11" fmla="*/ 0 h 252"/>
                <a:gd name="T12" fmla="*/ 0 w 411"/>
                <a:gd name="T13" fmla="*/ 0 h 252"/>
                <a:gd name="T14" fmla="*/ 0 w 411"/>
                <a:gd name="T15" fmla="*/ 0 h 252"/>
                <a:gd name="T16" fmla="*/ 0 w 411"/>
                <a:gd name="T17" fmla="*/ 0 h 252"/>
                <a:gd name="T18" fmla="*/ 0 w 411"/>
                <a:gd name="T19" fmla="*/ 0 h 252"/>
                <a:gd name="T20" fmla="*/ 0 w 411"/>
                <a:gd name="T21" fmla="*/ 0 h 252"/>
                <a:gd name="T22" fmla="*/ 1 w 411"/>
                <a:gd name="T23" fmla="*/ 0 h 252"/>
                <a:gd name="T24" fmla="*/ 1 w 411"/>
                <a:gd name="T25" fmla="*/ 0 h 252"/>
                <a:gd name="T26" fmla="*/ 1 w 411"/>
                <a:gd name="T27" fmla="*/ 1 h 252"/>
                <a:gd name="T28" fmla="*/ 1 w 411"/>
                <a:gd name="T29" fmla="*/ 0 h 252"/>
                <a:gd name="T30" fmla="*/ 0 w 411"/>
                <a:gd name="T31" fmla="*/ 0 h 252"/>
                <a:gd name="T32" fmla="*/ 0 w 411"/>
                <a:gd name="T33" fmla="*/ 0 h 252"/>
                <a:gd name="T34" fmla="*/ 0 w 411"/>
                <a:gd name="T35" fmla="*/ 0 h 252"/>
                <a:gd name="T36" fmla="*/ 1 w 411"/>
                <a:gd name="T37" fmla="*/ 0 h 252"/>
                <a:gd name="T38" fmla="*/ 1 w 411"/>
                <a:gd name="T39" fmla="*/ 0 h 252"/>
                <a:gd name="T40" fmla="*/ 1 w 411"/>
                <a:gd name="T41" fmla="*/ 1 h 252"/>
                <a:gd name="T42" fmla="*/ 1 w 411"/>
                <a:gd name="T43" fmla="*/ 1 h 252"/>
                <a:gd name="T44" fmla="*/ 1 w 411"/>
                <a:gd name="T45" fmla="*/ 1 h 252"/>
                <a:gd name="T46" fmla="*/ 1 w 411"/>
                <a:gd name="T47" fmla="*/ 1 h 252"/>
                <a:gd name="T48" fmla="*/ 1 w 411"/>
                <a:gd name="T49" fmla="*/ 1 h 252"/>
                <a:gd name="T50" fmla="*/ 1 w 411"/>
                <a:gd name="T51" fmla="*/ 1 h 252"/>
                <a:gd name="T52" fmla="*/ 1 w 411"/>
                <a:gd name="T53" fmla="*/ 0 h 252"/>
                <a:gd name="T54" fmla="*/ 1 w 411"/>
                <a:gd name="T55" fmla="*/ 1 h 252"/>
                <a:gd name="T56" fmla="*/ 1 w 411"/>
                <a:gd name="T57" fmla="*/ 1 h 252"/>
                <a:gd name="T58" fmla="*/ 1 w 411"/>
                <a:gd name="T59" fmla="*/ 1 h 252"/>
                <a:gd name="T60" fmla="*/ 1 w 411"/>
                <a:gd name="T61" fmla="*/ 1 h 252"/>
                <a:gd name="T62" fmla="*/ 1 w 411"/>
                <a:gd name="T63" fmla="*/ 1 h 252"/>
                <a:gd name="T64" fmla="*/ 1 w 411"/>
                <a:gd name="T65" fmla="*/ 1 h 252"/>
                <a:gd name="T66" fmla="*/ 1 w 411"/>
                <a:gd name="T67" fmla="*/ 1 h 252"/>
                <a:gd name="T68" fmla="*/ 1 w 411"/>
                <a:gd name="T69" fmla="*/ 1 h 252"/>
                <a:gd name="T70" fmla="*/ 1 w 411"/>
                <a:gd name="T71" fmla="*/ 1 h 2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11" h="252">
                  <a:moveTo>
                    <a:pt x="15" y="43"/>
                  </a:moveTo>
                  <a:lnTo>
                    <a:pt x="11" y="41"/>
                  </a:lnTo>
                  <a:lnTo>
                    <a:pt x="7" y="39"/>
                  </a:lnTo>
                  <a:lnTo>
                    <a:pt x="4" y="37"/>
                  </a:lnTo>
                  <a:lnTo>
                    <a:pt x="1" y="34"/>
                  </a:lnTo>
                  <a:lnTo>
                    <a:pt x="0" y="31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4"/>
                  </a:lnTo>
                  <a:lnTo>
                    <a:pt x="7" y="7"/>
                  </a:lnTo>
                  <a:lnTo>
                    <a:pt x="11" y="3"/>
                  </a:lnTo>
                  <a:lnTo>
                    <a:pt x="15" y="1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29" y="2"/>
                  </a:lnTo>
                  <a:lnTo>
                    <a:pt x="33" y="3"/>
                  </a:lnTo>
                  <a:lnTo>
                    <a:pt x="15" y="43"/>
                  </a:lnTo>
                  <a:close/>
                  <a:moveTo>
                    <a:pt x="33" y="3"/>
                  </a:moveTo>
                  <a:lnTo>
                    <a:pt x="67" y="19"/>
                  </a:lnTo>
                  <a:lnTo>
                    <a:pt x="100" y="36"/>
                  </a:lnTo>
                  <a:lnTo>
                    <a:pt x="131" y="51"/>
                  </a:lnTo>
                  <a:lnTo>
                    <a:pt x="163" y="66"/>
                  </a:lnTo>
                  <a:lnTo>
                    <a:pt x="193" y="81"/>
                  </a:lnTo>
                  <a:lnTo>
                    <a:pt x="221" y="96"/>
                  </a:lnTo>
                  <a:lnTo>
                    <a:pt x="249" y="109"/>
                  </a:lnTo>
                  <a:lnTo>
                    <a:pt x="275" y="124"/>
                  </a:lnTo>
                  <a:lnTo>
                    <a:pt x="253" y="162"/>
                  </a:lnTo>
                  <a:lnTo>
                    <a:pt x="229" y="148"/>
                  </a:lnTo>
                  <a:lnTo>
                    <a:pt x="202" y="135"/>
                  </a:lnTo>
                  <a:lnTo>
                    <a:pt x="173" y="121"/>
                  </a:lnTo>
                  <a:lnTo>
                    <a:pt x="144" y="105"/>
                  </a:lnTo>
                  <a:lnTo>
                    <a:pt x="113" y="90"/>
                  </a:lnTo>
                  <a:lnTo>
                    <a:pt x="81" y="75"/>
                  </a:lnTo>
                  <a:lnTo>
                    <a:pt x="47" y="59"/>
                  </a:lnTo>
                  <a:lnTo>
                    <a:pt x="15" y="43"/>
                  </a:lnTo>
                  <a:lnTo>
                    <a:pt x="33" y="3"/>
                  </a:lnTo>
                  <a:close/>
                  <a:moveTo>
                    <a:pt x="275" y="124"/>
                  </a:moveTo>
                  <a:lnTo>
                    <a:pt x="299" y="137"/>
                  </a:lnTo>
                  <a:lnTo>
                    <a:pt x="322" y="150"/>
                  </a:lnTo>
                  <a:lnTo>
                    <a:pt x="342" y="164"/>
                  </a:lnTo>
                  <a:lnTo>
                    <a:pt x="360" y="175"/>
                  </a:lnTo>
                  <a:lnTo>
                    <a:pt x="375" y="187"/>
                  </a:lnTo>
                  <a:lnTo>
                    <a:pt x="388" y="197"/>
                  </a:lnTo>
                  <a:lnTo>
                    <a:pt x="398" y="208"/>
                  </a:lnTo>
                  <a:lnTo>
                    <a:pt x="405" y="217"/>
                  </a:lnTo>
                  <a:lnTo>
                    <a:pt x="368" y="239"/>
                  </a:lnTo>
                  <a:lnTo>
                    <a:pt x="363" y="233"/>
                  </a:lnTo>
                  <a:lnTo>
                    <a:pt x="354" y="225"/>
                  </a:lnTo>
                  <a:lnTo>
                    <a:pt x="343" y="217"/>
                  </a:lnTo>
                  <a:lnTo>
                    <a:pt x="330" y="208"/>
                  </a:lnTo>
                  <a:lnTo>
                    <a:pt x="296" y="186"/>
                  </a:lnTo>
                  <a:lnTo>
                    <a:pt x="253" y="162"/>
                  </a:lnTo>
                  <a:lnTo>
                    <a:pt x="275" y="124"/>
                  </a:lnTo>
                  <a:close/>
                  <a:moveTo>
                    <a:pt x="405" y="217"/>
                  </a:moveTo>
                  <a:lnTo>
                    <a:pt x="407" y="221"/>
                  </a:lnTo>
                  <a:lnTo>
                    <a:pt x="409" y="224"/>
                  </a:lnTo>
                  <a:lnTo>
                    <a:pt x="410" y="228"/>
                  </a:lnTo>
                  <a:lnTo>
                    <a:pt x="411" y="231"/>
                  </a:lnTo>
                  <a:lnTo>
                    <a:pt x="410" y="235"/>
                  </a:lnTo>
                  <a:lnTo>
                    <a:pt x="408" y="239"/>
                  </a:lnTo>
                  <a:lnTo>
                    <a:pt x="404" y="243"/>
                  </a:lnTo>
                  <a:lnTo>
                    <a:pt x="397" y="247"/>
                  </a:lnTo>
                  <a:lnTo>
                    <a:pt x="391" y="251"/>
                  </a:lnTo>
                  <a:lnTo>
                    <a:pt x="385" y="252"/>
                  </a:lnTo>
                  <a:lnTo>
                    <a:pt x="381" y="252"/>
                  </a:lnTo>
                  <a:lnTo>
                    <a:pt x="377" y="251"/>
                  </a:lnTo>
                  <a:lnTo>
                    <a:pt x="374" y="248"/>
                  </a:lnTo>
                  <a:lnTo>
                    <a:pt x="372" y="246"/>
                  </a:lnTo>
                  <a:lnTo>
                    <a:pt x="370" y="242"/>
                  </a:lnTo>
                  <a:lnTo>
                    <a:pt x="368" y="239"/>
                  </a:lnTo>
                  <a:lnTo>
                    <a:pt x="405" y="217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37" name="Freeform 949">
              <a:extLst>
                <a:ext uri="{FF2B5EF4-FFF2-40B4-BE49-F238E27FC236}">
                  <a16:creationId xmlns:a16="http://schemas.microsoft.com/office/drawing/2014/main" id="{4B1A5BD7-EAAF-44ED-8950-4C68D5CD34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80" y="1756"/>
              <a:ext cx="16" cy="62"/>
            </a:xfrm>
            <a:custGeom>
              <a:avLst/>
              <a:gdLst>
                <a:gd name="T0" fmla="*/ 1 w 318"/>
                <a:gd name="T1" fmla="*/ 0 h 1185"/>
                <a:gd name="T2" fmla="*/ 1 w 318"/>
                <a:gd name="T3" fmla="*/ 0 h 1185"/>
                <a:gd name="T4" fmla="*/ 1 w 318"/>
                <a:gd name="T5" fmla="*/ 0 h 1185"/>
                <a:gd name="T6" fmla="*/ 1 w 318"/>
                <a:gd name="T7" fmla="*/ 0 h 1185"/>
                <a:gd name="T8" fmla="*/ 1 w 318"/>
                <a:gd name="T9" fmla="*/ 0 h 1185"/>
                <a:gd name="T10" fmla="*/ 1 w 318"/>
                <a:gd name="T11" fmla="*/ 0 h 1185"/>
                <a:gd name="T12" fmla="*/ 1 w 318"/>
                <a:gd name="T13" fmla="*/ 0 h 1185"/>
                <a:gd name="T14" fmla="*/ 1 w 318"/>
                <a:gd name="T15" fmla="*/ 1 h 1185"/>
                <a:gd name="T16" fmla="*/ 1 w 318"/>
                <a:gd name="T17" fmla="*/ 1 h 1185"/>
                <a:gd name="T18" fmla="*/ 0 w 318"/>
                <a:gd name="T19" fmla="*/ 1 h 1185"/>
                <a:gd name="T20" fmla="*/ 0 w 318"/>
                <a:gd name="T21" fmla="*/ 1 h 1185"/>
                <a:gd name="T22" fmla="*/ 0 w 318"/>
                <a:gd name="T23" fmla="*/ 1 h 1185"/>
                <a:gd name="T24" fmla="*/ 1 w 318"/>
                <a:gd name="T25" fmla="*/ 0 h 1185"/>
                <a:gd name="T26" fmla="*/ 1 w 318"/>
                <a:gd name="T27" fmla="*/ 0 h 1185"/>
                <a:gd name="T28" fmla="*/ 0 w 318"/>
                <a:gd name="T29" fmla="*/ 1 h 1185"/>
                <a:gd name="T30" fmla="*/ 0 w 318"/>
                <a:gd name="T31" fmla="*/ 1 h 1185"/>
                <a:gd name="T32" fmla="*/ 0 w 318"/>
                <a:gd name="T33" fmla="*/ 2 h 1185"/>
                <a:gd name="T34" fmla="*/ 0 w 318"/>
                <a:gd name="T35" fmla="*/ 2 h 1185"/>
                <a:gd name="T36" fmla="*/ 0 w 318"/>
                <a:gd name="T37" fmla="*/ 1 h 1185"/>
                <a:gd name="T38" fmla="*/ 0 w 318"/>
                <a:gd name="T39" fmla="*/ 1 h 1185"/>
                <a:gd name="T40" fmla="*/ 0 w 318"/>
                <a:gd name="T41" fmla="*/ 2 h 1185"/>
                <a:gd name="T42" fmla="*/ 0 w 318"/>
                <a:gd name="T43" fmla="*/ 2 h 1185"/>
                <a:gd name="T44" fmla="*/ 0 w 318"/>
                <a:gd name="T45" fmla="*/ 2 h 1185"/>
                <a:gd name="T46" fmla="*/ 0 w 318"/>
                <a:gd name="T47" fmla="*/ 2 h 1185"/>
                <a:gd name="T48" fmla="*/ 0 w 318"/>
                <a:gd name="T49" fmla="*/ 2 h 1185"/>
                <a:gd name="T50" fmla="*/ 0 w 318"/>
                <a:gd name="T51" fmla="*/ 2 h 1185"/>
                <a:gd name="T52" fmla="*/ 0 w 318"/>
                <a:gd name="T53" fmla="*/ 2 h 1185"/>
                <a:gd name="T54" fmla="*/ 0 w 318"/>
                <a:gd name="T55" fmla="*/ 2 h 1185"/>
                <a:gd name="T56" fmla="*/ 0 w 318"/>
                <a:gd name="T57" fmla="*/ 2 h 1185"/>
                <a:gd name="T58" fmla="*/ 0 w 318"/>
                <a:gd name="T59" fmla="*/ 2 h 1185"/>
                <a:gd name="T60" fmla="*/ 0 w 318"/>
                <a:gd name="T61" fmla="*/ 3 h 1185"/>
                <a:gd name="T62" fmla="*/ 0 w 318"/>
                <a:gd name="T63" fmla="*/ 3 h 1185"/>
                <a:gd name="T64" fmla="*/ 0 w 318"/>
                <a:gd name="T65" fmla="*/ 2 h 1185"/>
                <a:gd name="T66" fmla="*/ 0 w 318"/>
                <a:gd name="T67" fmla="*/ 2 h 1185"/>
                <a:gd name="T68" fmla="*/ 0 w 318"/>
                <a:gd name="T69" fmla="*/ 3 h 1185"/>
                <a:gd name="T70" fmla="*/ 0 w 318"/>
                <a:gd name="T71" fmla="*/ 3 h 1185"/>
                <a:gd name="T72" fmla="*/ 0 w 318"/>
                <a:gd name="T73" fmla="*/ 3 h 1185"/>
                <a:gd name="T74" fmla="*/ 0 w 318"/>
                <a:gd name="T75" fmla="*/ 3 h 1185"/>
                <a:gd name="T76" fmla="*/ 0 w 318"/>
                <a:gd name="T77" fmla="*/ 3 h 1185"/>
                <a:gd name="T78" fmla="*/ 0 w 318"/>
                <a:gd name="T79" fmla="*/ 3 h 1185"/>
                <a:gd name="T80" fmla="*/ 0 w 318"/>
                <a:gd name="T81" fmla="*/ 3 h 1185"/>
                <a:gd name="T82" fmla="*/ 0 w 318"/>
                <a:gd name="T83" fmla="*/ 3 h 1185"/>
                <a:gd name="T84" fmla="*/ 0 w 318"/>
                <a:gd name="T85" fmla="*/ 3 h 1185"/>
                <a:gd name="T86" fmla="*/ 0 w 318"/>
                <a:gd name="T87" fmla="*/ 3 h 1185"/>
                <a:gd name="T88" fmla="*/ 0 w 318"/>
                <a:gd name="T89" fmla="*/ 3 h 1185"/>
                <a:gd name="T90" fmla="*/ 0 w 318"/>
                <a:gd name="T91" fmla="*/ 3 h 11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18" h="1185">
                  <a:moveTo>
                    <a:pt x="273" y="17"/>
                  </a:moveTo>
                  <a:lnTo>
                    <a:pt x="274" y="13"/>
                  </a:lnTo>
                  <a:lnTo>
                    <a:pt x="276" y="9"/>
                  </a:lnTo>
                  <a:lnTo>
                    <a:pt x="277" y="6"/>
                  </a:lnTo>
                  <a:lnTo>
                    <a:pt x="280" y="3"/>
                  </a:lnTo>
                  <a:lnTo>
                    <a:pt x="283" y="1"/>
                  </a:lnTo>
                  <a:lnTo>
                    <a:pt x="287" y="0"/>
                  </a:lnTo>
                  <a:lnTo>
                    <a:pt x="293" y="0"/>
                  </a:lnTo>
                  <a:lnTo>
                    <a:pt x="301" y="1"/>
                  </a:lnTo>
                  <a:lnTo>
                    <a:pt x="307" y="4"/>
                  </a:lnTo>
                  <a:lnTo>
                    <a:pt x="312" y="6"/>
                  </a:lnTo>
                  <a:lnTo>
                    <a:pt x="315" y="9"/>
                  </a:lnTo>
                  <a:lnTo>
                    <a:pt x="317" y="13"/>
                  </a:lnTo>
                  <a:lnTo>
                    <a:pt x="318" y="16"/>
                  </a:lnTo>
                  <a:lnTo>
                    <a:pt x="317" y="20"/>
                  </a:lnTo>
                  <a:lnTo>
                    <a:pt x="317" y="24"/>
                  </a:lnTo>
                  <a:lnTo>
                    <a:pt x="316" y="29"/>
                  </a:lnTo>
                  <a:lnTo>
                    <a:pt x="273" y="17"/>
                  </a:lnTo>
                  <a:close/>
                  <a:moveTo>
                    <a:pt x="316" y="29"/>
                  </a:moveTo>
                  <a:lnTo>
                    <a:pt x="312" y="43"/>
                  </a:lnTo>
                  <a:lnTo>
                    <a:pt x="301" y="84"/>
                  </a:lnTo>
                  <a:lnTo>
                    <a:pt x="283" y="141"/>
                  </a:lnTo>
                  <a:lnTo>
                    <a:pt x="263" y="211"/>
                  </a:lnTo>
                  <a:lnTo>
                    <a:pt x="250" y="248"/>
                  </a:lnTo>
                  <a:lnTo>
                    <a:pt x="238" y="284"/>
                  </a:lnTo>
                  <a:lnTo>
                    <a:pt x="226" y="321"/>
                  </a:lnTo>
                  <a:lnTo>
                    <a:pt x="214" y="356"/>
                  </a:lnTo>
                  <a:lnTo>
                    <a:pt x="201" y="389"/>
                  </a:lnTo>
                  <a:lnTo>
                    <a:pt x="188" y="417"/>
                  </a:lnTo>
                  <a:lnTo>
                    <a:pt x="177" y="443"/>
                  </a:lnTo>
                  <a:lnTo>
                    <a:pt x="165" y="463"/>
                  </a:lnTo>
                  <a:lnTo>
                    <a:pt x="128" y="440"/>
                  </a:lnTo>
                  <a:lnTo>
                    <a:pt x="139" y="420"/>
                  </a:lnTo>
                  <a:lnTo>
                    <a:pt x="150" y="397"/>
                  </a:lnTo>
                  <a:lnTo>
                    <a:pt x="162" y="368"/>
                  </a:lnTo>
                  <a:lnTo>
                    <a:pt x="174" y="338"/>
                  </a:lnTo>
                  <a:lnTo>
                    <a:pt x="198" y="268"/>
                  </a:lnTo>
                  <a:lnTo>
                    <a:pt x="222" y="196"/>
                  </a:lnTo>
                  <a:lnTo>
                    <a:pt x="242" y="128"/>
                  </a:lnTo>
                  <a:lnTo>
                    <a:pt x="259" y="72"/>
                  </a:lnTo>
                  <a:lnTo>
                    <a:pt x="269" y="32"/>
                  </a:lnTo>
                  <a:lnTo>
                    <a:pt x="273" y="17"/>
                  </a:lnTo>
                  <a:lnTo>
                    <a:pt x="316" y="29"/>
                  </a:lnTo>
                  <a:close/>
                  <a:moveTo>
                    <a:pt x="165" y="463"/>
                  </a:moveTo>
                  <a:lnTo>
                    <a:pt x="155" y="480"/>
                  </a:lnTo>
                  <a:lnTo>
                    <a:pt x="146" y="497"/>
                  </a:lnTo>
                  <a:lnTo>
                    <a:pt x="138" y="517"/>
                  </a:lnTo>
                  <a:lnTo>
                    <a:pt x="130" y="537"/>
                  </a:lnTo>
                  <a:lnTo>
                    <a:pt x="122" y="559"/>
                  </a:lnTo>
                  <a:lnTo>
                    <a:pt x="115" y="580"/>
                  </a:lnTo>
                  <a:lnTo>
                    <a:pt x="109" y="603"/>
                  </a:lnTo>
                  <a:lnTo>
                    <a:pt x="103" y="626"/>
                  </a:lnTo>
                  <a:lnTo>
                    <a:pt x="61" y="616"/>
                  </a:lnTo>
                  <a:lnTo>
                    <a:pt x="67" y="591"/>
                  </a:lnTo>
                  <a:lnTo>
                    <a:pt x="73" y="567"/>
                  </a:lnTo>
                  <a:lnTo>
                    <a:pt x="81" y="543"/>
                  </a:lnTo>
                  <a:lnTo>
                    <a:pt x="90" y="521"/>
                  </a:lnTo>
                  <a:lnTo>
                    <a:pt x="98" y="498"/>
                  </a:lnTo>
                  <a:lnTo>
                    <a:pt x="107" y="478"/>
                  </a:lnTo>
                  <a:lnTo>
                    <a:pt x="117" y="458"/>
                  </a:lnTo>
                  <a:lnTo>
                    <a:pt x="128" y="440"/>
                  </a:lnTo>
                  <a:lnTo>
                    <a:pt x="165" y="463"/>
                  </a:lnTo>
                  <a:close/>
                  <a:moveTo>
                    <a:pt x="103" y="626"/>
                  </a:moveTo>
                  <a:lnTo>
                    <a:pt x="98" y="651"/>
                  </a:lnTo>
                  <a:lnTo>
                    <a:pt x="94" y="676"/>
                  </a:lnTo>
                  <a:lnTo>
                    <a:pt x="90" y="701"/>
                  </a:lnTo>
                  <a:lnTo>
                    <a:pt x="88" y="725"/>
                  </a:lnTo>
                  <a:lnTo>
                    <a:pt x="86" y="749"/>
                  </a:lnTo>
                  <a:lnTo>
                    <a:pt x="85" y="772"/>
                  </a:lnTo>
                  <a:lnTo>
                    <a:pt x="84" y="794"/>
                  </a:lnTo>
                  <a:lnTo>
                    <a:pt x="85" y="815"/>
                  </a:lnTo>
                  <a:lnTo>
                    <a:pt x="41" y="819"/>
                  </a:lnTo>
                  <a:lnTo>
                    <a:pt x="41" y="796"/>
                  </a:lnTo>
                  <a:lnTo>
                    <a:pt x="41" y="772"/>
                  </a:lnTo>
                  <a:lnTo>
                    <a:pt x="42" y="748"/>
                  </a:lnTo>
                  <a:lnTo>
                    <a:pt x="44" y="722"/>
                  </a:lnTo>
                  <a:lnTo>
                    <a:pt x="47" y="696"/>
                  </a:lnTo>
                  <a:lnTo>
                    <a:pt x="51" y="669"/>
                  </a:lnTo>
                  <a:lnTo>
                    <a:pt x="55" y="643"/>
                  </a:lnTo>
                  <a:lnTo>
                    <a:pt x="61" y="616"/>
                  </a:lnTo>
                  <a:lnTo>
                    <a:pt x="103" y="626"/>
                  </a:lnTo>
                  <a:close/>
                  <a:moveTo>
                    <a:pt x="41" y="819"/>
                  </a:moveTo>
                  <a:lnTo>
                    <a:pt x="42" y="820"/>
                  </a:lnTo>
                  <a:lnTo>
                    <a:pt x="41" y="819"/>
                  </a:lnTo>
                  <a:lnTo>
                    <a:pt x="63" y="816"/>
                  </a:lnTo>
                  <a:lnTo>
                    <a:pt x="41" y="819"/>
                  </a:lnTo>
                  <a:close/>
                  <a:moveTo>
                    <a:pt x="85" y="814"/>
                  </a:moveTo>
                  <a:lnTo>
                    <a:pt x="86" y="831"/>
                  </a:lnTo>
                  <a:lnTo>
                    <a:pt x="87" y="848"/>
                  </a:lnTo>
                  <a:lnTo>
                    <a:pt x="86" y="867"/>
                  </a:lnTo>
                  <a:lnTo>
                    <a:pt x="86" y="887"/>
                  </a:lnTo>
                  <a:lnTo>
                    <a:pt x="84" y="908"/>
                  </a:lnTo>
                  <a:lnTo>
                    <a:pt x="83" y="929"/>
                  </a:lnTo>
                  <a:lnTo>
                    <a:pt x="79" y="951"/>
                  </a:lnTo>
                  <a:lnTo>
                    <a:pt x="76" y="974"/>
                  </a:lnTo>
                  <a:lnTo>
                    <a:pt x="33" y="968"/>
                  </a:lnTo>
                  <a:lnTo>
                    <a:pt x="38" y="926"/>
                  </a:lnTo>
                  <a:lnTo>
                    <a:pt x="42" y="886"/>
                  </a:lnTo>
                  <a:lnTo>
                    <a:pt x="43" y="868"/>
                  </a:lnTo>
                  <a:lnTo>
                    <a:pt x="43" y="850"/>
                  </a:lnTo>
                  <a:lnTo>
                    <a:pt x="42" y="834"/>
                  </a:lnTo>
                  <a:lnTo>
                    <a:pt x="41" y="819"/>
                  </a:lnTo>
                  <a:lnTo>
                    <a:pt x="85" y="814"/>
                  </a:lnTo>
                  <a:close/>
                  <a:moveTo>
                    <a:pt x="76" y="974"/>
                  </a:moveTo>
                  <a:lnTo>
                    <a:pt x="73" y="997"/>
                  </a:lnTo>
                  <a:lnTo>
                    <a:pt x="70" y="1020"/>
                  </a:lnTo>
                  <a:lnTo>
                    <a:pt x="66" y="1045"/>
                  </a:lnTo>
                  <a:lnTo>
                    <a:pt x="62" y="1069"/>
                  </a:lnTo>
                  <a:lnTo>
                    <a:pt x="58" y="1093"/>
                  </a:lnTo>
                  <a:lnTo>
                    <a:pt x="54" y="1117"/>
                  </a:lnTo>
                  <a:lnTo>
                    <a:pt x="49" y="1142"/>
                  </a:lnTo>
                  <a:lnTo>
                    <a:pt x="44" y="1166"/>
                  </a:lnTo>
                  <a:lnTo>
                    <a:pt x="1" y="1158"/>
                  </a:lnTo>
                  <a:lnTo>
                    <a:pt x="6" y="1134"/>
                  </a:lnTo>
                  <a:lnTo>
                    <a:pt x="11" y="1109"/>
                  </a:lnTo>
                  <a:lnTo>
                    <a:pt x="15" y="1085"/>
                  </a:lnTo>
                  <a:lnTo>
                    <a:pt x="19" y="1060"/>
                  </a:lnTo>
                  <a:lnTo>
                    <a:pt x="23" y="1036"/>
                  </a:lnTo>
                  <a:lnTo>
                    <a:pt x="27" y="1013"/>
                  </a:lnTo>
                  <a:lnTo>
                    <a:pt x="30" y="990"/>
                  </a:lnTo>
                  <a:lnTo>
                    <a:pt x="33" y="968"/>
                  </a:lnTo>
                  <a:lnTo>
                    <a:pt x="76" y="974"/>
                  </a:lnTo>
                  <a:close/>
                  <a:moveTo>
                    <a:pt x="44" y="1166"/>
                  </a:moveTo>
                  <a:lnTo>
                    <a:pt x="43" y="1171"/>
                  </a:lnTo>
                  <a:lnTo>
                    <a:pt x="42" y="1175"/>
                  </a:lnTo>
                  <a:lnTo>
                    <a:pt x="41" y="1178"/>
                  </a:lnTo>
                  <a:lnTo>
                    <a:pt x="38" y="1181"/>
                  </a:lnTo>
                  <a:lnTo>
                    <a:pt x="35" y="1184"/>
                  </a:lnTo>
                  <a:lnTo>
                    <a:pt x="31" y="1185"/>
                  </a:lnTo>
                  <a:lnTo>
                    <a:pt x="25" y="1185"/>
                  </a:lnTo>
                  <a:lnTo>
                    <a:pt x="18" y="1184"/>
                  </a:lnTo>
                  <a:lnTo>
                    <a:pt x="11" y="1182"/>
                  </a:lnTo>
                  <a:lnTo>
                    <a:pt x="6" y="1180"/>
                  </a:lnTo>
                  <a:lnTo>
                    <a:pt x="3" y="1177"/>
                  </a:lnTo>
                  <a:lnTo>
                    <a:pt x="1" y="1174"/>
                  </a:lnTo>
                  <a:lnTo>
                    <a:pt x="0" y="1171"/>
                  </a:lnTo>
                  <a:lnTo>
                    <a:pt x="0" y="1166"/>
                  </a:lnTo>
                  <a:lnTo>
                    <a:pt x="1" y="1162"/>
                  </a:lnTo>
                  <a:lnTo>
                    <a:pt x="1" y="1158"/>
                  </a:lnTo>
                  <a:lnTo>
                    <a:pt x="44" y="1166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38" name="Freeform 950">
              <a:extLst>
                <a:ext uri="{FF2B5EF4-FFF2-40B4-BE49-F238E27FC236}">
                  <a16:creationId xmlns:a16="http://schemas.microsoft.com/office/drawing/2014/main" id="{73F93C12-8A87-4F90-A6B6-0DDB544B72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4" y="1816"/>
              <a:ext cx="8" cy="24"/>
            </a:xfrm>
            <a:custGeom>
              <a:avLst/>
              <a:gdLst>
                <a:gd name="T0" fmla="*/ 0 w 144"/>
                <a:gd name="T1" fmla="*/ 0 h 443"/>
                <a:gd name="T2" fmla="*/ 0 w 144"/>
                <a:gd name="T3" fmla="*/ 0 h 443"/>
                <a:gd name="T4" fmla="*/ 0 w 144"/>
                <a:gd name="T5" fmla="*/ 0 h 443"/>
                <a:gd name="T6" fmla="*/ 0 w 144"/>
                <a:gd name="T7" fmla="*/ 0 h 443"/>
                <a:gd name="T8" fmla="*/ 0 w 144"/>
                <a:gd name="T9" fmla="*/ 0 h 443"/>
                <a:gd name="T10" fmla="*/ 0 w 144"/>
                <a:gd name="T11" fmla="*/ 0 h 443"/>
                <a:gd name="T12" fmla="*/ 0 w 144"/>
                <a:gd name="T13" fmla="*/ 0 h 443"/>
                <a:gd name="T14" fmla="*/ 0 w 144"/>
                <a:gd name="T15" fmla="*/ 0 h 443"/>
                <a:gd name="T16" fmla="*/ 0 w 144"/>
                <a:gd name="T17" fmla="*/ 0 h 443"/>
                <a:gd name="T18" fmla="*/ 0 w 144"/>
                <a:gd name="T19" fmla="*/ 0 h 443"/>
                <a:gd name="T20" fmla="*/ 0 w 144"/>
                <a:gd name="T21" fmla="*/ 0 h 443"/>
                <a:gd name="T22" fmla="*/ 0 w 144"/>
                <a:gd name="T23" fmla="*/ 0 h 443"/>
                <a:gd name="T24" fmla="*/ 0 w 144"/>
                <a:gd name="T25" fmla="*/ 0 h 443"/>
                <a:gd name="T26" fmla="*/ 0 w 144"/>
                <a:gd name="T27" fmla="*/ 0 h 443"/>
                <a:gd name="T28" fmla="*/ 0 w 144"/>
                <a:gd name="T29" fmla="*/ 0 h 443"/>
                <a:gd name="T30" fmla="*/ 0 w 144"/>
                <a:gd name="T31" fmla="*/ 0 h 443"/>
                <a:gd name="T32" fmla="*/ 0 w 144"/>
                <a:gd name="T33" fmla="*/ 0 h 443"/>
                <a:gd name="T34" fmla="*/ 0 w 144"/>
                <a:gd name="T35" fmla="*/ 0 h 443"/>
                <a:gd name="T36" fmla="*/ 0 w 144"/>
                <a:gd name="T37" fmla="*/ 0 h 443"/>
                <a:gd name="T38" fmla="*/ 0 w 144"/>
                <a:gd name="T39" fmla="*/ 0 h 443"/>
                <a:gd name="T40" fmla="*/ 0 w 144"/>
                <a:gd name="T41" fmla="*/ 0 h 443"/>
                <a:gd name="T42" fmla="*/ 0 w 144"/>
                <a:gd name="T43" fmla="*/ 1 h 443"/>
                <a:gd name="T44" fmla="*/ 0 w 144"/>
                <a:gd name="T45" fmla="*/ 1 h 443"/>
                <a:gd name="T46" fmla="*/ 0 w 144"/>
                <a:gd name="T47" fmla="*/ 1 h 443"/>
                <a:gd name="T48" fmla="*/ 0 w 144"/>
                <a:gd name="T49" fmla="*/ 1 h 443"/>
                <a:gd name="T50" fmla="*/ 0 w 144"/>
                <a:gd name="T51" fmla="*/ 1 h 443"/>
                <a:gd name="T52" fmla="*/ 0 w 144"/>
                <a:gd name="T53" fmla="*/ 1 h 443"/>
                <a:gd name="T54" fmla="*/ 0 w 144"/>
                <a:gd name="T55" fmla="*/ 1 h 443"/>
                <a:gd name="T56" fmla="*/ 0 w 144"/>
                <a:gd name="T57" fmla="*/ 1 h 443"/>
                <a:gd name="T58" fmla="*/ 0 w 144"/>
                <a:gd name="T59" fmla="*/ 1 h 443"/>
                <a:gd name="T60" fmla="*/ 0 w 144"/>
                <a:gd name="T61" fmla="*/ 1 h 443"/>
                <a:gd name="T62" fmla="*/ 0 w 144"/>
                <a:gd name="T63" fmla="*/ 1 h 443"/>
                <a:gd name="T64" fmla="*/ 0 w 144"/>
                <a:gd name="T65" fmla="*/ 1 h 443"/>
                <a:gd name="T66" fmla="*/ 0 w 144"/>
                <a:gd name="T67" fmla="*/ 0 h 443"/>
                <a:gd name="T68" fmla="*/ 0 w 144"/>
                <a:gd name="T69" fmla="*/ 0 h 443"/>
                <a:gd name="T70" fmla="*/ 0 w 144"/>
                <a:gd name="T71" fmla="*/ 0 h 443"/>
                <a:gd name="T72" fmla="*/ 0 w 144"/>
                <a:gd name="T73" fmla="*/ 0 h 443"/>
                <a:gd name="T74" fmla="*/ 0 w 144"/>
                <a:gd name="T75" fmla="*/ 1 h 443"/>
                <a:gd name="T76" fmla="*/ 0 w 144"/>
                <a:gd name="T77" fmla="*/ 1 h 443"/>
                <a:gd name="T78" fmla="*/ 0 w 144"/>
                <a:gd name="T79" fmla="*/ 1 h 443"/>
                <a:gd name="T80" fmla="*/ 0 w 144"/>
                <a:gd name="T81" fmla="*/ 1 h 443"/>
                <a:gd name="T82" fmla="*/ 0 w 144"/>
                <a:gd name="T83" fmla="*/ 1 h 443"/>
                <a:gd name="T84" fmla="*/ 0 w 144"/>
                <a:gd name="T85" fmla="*/ 1 h 443"/>
                <a:gd name="T86" fmla="*/ 0 w 144"/>
                <a:gd name="T87" fmla="*/ 1 h 443"/>
                <a:gd name="T88" fmla="*/ 0 w 144"/>
                <a:gd name="T89" fmla="*/ 1 h 443"/>
                <a:gd name="T90" fmla="*/ 0 w 144"/>
                <a:gd name="T91" fmla="*/ 1 h 443"/>
                <a:gd name="T92" fmla="*/ 0 w 144"/>
                <a:gd name="T93" fmla="*/ 1 h 443"/>
                <a:gd name="T94" fmla="*/ 0 w 144"/>
                <a:gd name="T95" fmla="*/ 1 h 443"/>
                <a:gd name="T96" fmla="*/ 0 w 144"/>
                <a:gd name="T97" fmla="*/ 1 h 443"/>
                <a:gd name="T98" fmla="*/ 0 w 144"/>
                <a:gd name="T99" fmla="*/ 1 h 443"/>
                <a:gd name="T100" fmla="*/ 0 w 144"/>
                <a:gd name="T101" fmla="*/ 1 h 443"/>
                <a:gd name="T102" fmla="*/ 0 w 144"/>
                <a:gd name="T103" fmla="*/ 1 h 443"/>
                <a:gd name="T104" fmla="*/ 0 w 144"/>
                <a:gd name="T105" fmla="*/ 1 h 443"/>
                <a:gd name="T106" fmla="*/ 0 w 144"/>
                <a:gd name="T107" fmla="*/ 1 h 443"/>
                <a:gd name="T108" fmla="*/ 0 w 144"/>
                <a:gd name="T109" fmla="*/ 1 h 44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44" h="443">
                  <a:moveTo>
                    <a:pt x="100" y="17"/>
                  </a:moveTo>
                  <a:lnTo>
                    <a:pt x="101" y="13"/>
                  </a:lnTo>
                  <a:lnTo>
                    <a:pt x="102" y="10"/>
                  </a:lnTo>
                  <a:lnTo>
                    <a:pt x="103" y="6"/>
                  </a:lnTo>
                  <a:lnTo>
                    <a:pt x="105" y="3"/>
                  </a:lnTo>
                  <a:lnTo>
                    <a:pt x="109" y="1"/>
                  </a:lnTo>
                  <a:lnTo>
                    <a:pt x="113" y="0"/>
                  </a:lnTo>
                  <a:lnTo>
                    <a:pt x="118" y="0"/>
                  </a:lnTo>
                  <a:lnTo>
                    <a:pt x="125" y="1"/>
                  </a:lnTo>
                  <a:lnTo>
                    <a:pt x="132" y="2"/>
                  </a:lnTo>
                  <a:lnTo>
                    <a:pt x="137" y="5"/>
                  </a:lnTo>
                  <a:lnTo>
                    <a:pt x="141" y="8"/>
                  </a:lnTo>
                  <a:lnTo>
                    <a:pt x="143" y="11"/>
                  </a:lnTo>
                  <a:lnTo>
                    <a:pt x="144" y="14"/>
                  </a:lnTo>
                  <a:lnTo>
                    <a:pt x="144" y="18"/>
                  </a:lnTo>
                  <a:lnTo>
                    <a:pt x="144" y="22"/>
                  </a:lnTo>
                  <a:lnTo>
                    <a:pt x="143" y="27"/>
                  </a:lnTo>
                  <a:lnTo>
                    <a:pt x="100" y="17"/>
                  </a:lnTo>
                  <a:close/>
                  <a:moveTo>
                    <a:pt x="143" y="27"/>
                  </a:moveTo>
                  <a:lnTo>
                    <a:pt x="126" y="101"/>
                  </a:lnTo>
                  <a:lnTo>
                    <a:pt x="110" y="173"/>
                  </a:lnTo>
                  <a:lnTo>
                    <a:pt x="93" y="240"/>
                  </a:lnTo>
                  <a:lnTo>
                    <a:pt x="78" y="301"/>
                  </a:lnTo>
                  <a:lnTo>
                    <a:pt x="65" y="352"/>
                  </a:lnTo>
                  <a:lnTo>
                    <a:pt x="54" y="392"/>
                  </a:lnTo>
                  <a:lnTo>
                    <a:pt x="46" y="417"/>
                  </a:lnTo>
                  <a:lnTo>
                    <a:pt x="44" y="427"/>
                  </a:lnTo>
                  <a:lnTo>
                    <a:pt x="2" y="414"/>
                  </a:lnTo>
                  <a:lnTo>
                    <a:pt x="4" y="405"/>
                  </a:lnTo>
                  <a:lnTo>
                    <a:pt x="12" y="381"/>
                  </a:lnTo>
                  <a:lnTo>
                    <a:pt x="23" y="342"/>
                  </a:lnTo>
                  <a:lnTo>
                    <a:pt x="36" y="291"/>
                  </a:lnTo>
                  <a:lnTo>
                    <a:pt x="50" y="231"/>
                  </a:lnTo>
                  <a:lnTo>
                    <a:pt x="67" y="164"/>
                  </a:lnTo>
                  <a:lnTo>
                    <a:pt x="83" y="92"/>
                  </a:lnTo>
                  <a:lnTo>
                    <a:pt x="100" y="17"/>
                  </a:lnTo>
                  <a:lnTo>
                    <a:pt x="143" y="27"/>
                  </a:lnTo>
                  <a:close/>
                  <a:moveTo>
                    <a:pt x="44" y="427"/>
                  </a:moveTo>
                  <a:lnTo>
                    <a:pt x="43" y="431"/>
                  </a:lnTo>
                  <a:lnTo>
                    <a:pt x="41" y="434"/>
                  </a:lnTo>
                  <a:lnTo>
                    <a:pt x="40" y="437"/>
                  </a:lnTo>
                  <a:lnTo>
                    <a:pt x="37" y="440"/>
                  </a:lnTo>
                  <a:lnTo>
                    <a:pt x="34" y="442"/>
                  </a:lnTo>
                  <a:lnTo>
                    <a:pt x="30" y="443"/>
                  </a:lnTo>
                  <a:lnTo>
                    <a:pt x="24" y="443"/>
                  </a:lnTo>
                  <a:lnTo>
                    <a:pt x="17" y="441"/>
                  </a:lnTo>
                  <a:lnTo>
                    <a:pt x="11" y="439"/>
                  </a:lnTo>
                  <a:lnTo>
                    <a:pt x="5" y="436"/>
                  </a:lnTo>
                  <a:lnTo>
                    <a:pt x="2" y="433"/>
                  </a:lnTo>
                  <a:lnTo>
                    <a:pt x="0" y="430"/>
                  </a:lnTo>
                  <a:lnTo>
                    <a:pt x="0" y="426"/>
                  </a:lnTo>
                  <a:lnTo>
                    <a:pt x="0" y="423"/>
                  </a:lnTo>
                  <a:lnTo>
                    <a:pt x="1" y="418"/>
                  </a:lnTo>
                  <a:lnTo>
                    <a:pt x="2" y="414"/>
                  </a:lnTo>
                  <a:lnTo>
                    <a:pt x="44" y="427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39" name="Freeform 951">
              <a:extLst>
                <a:ext uri="{FF2B5EF4-FFF2-40B4-BE49-F238E27FC236}">
                  <a16:creationId xmlns:a16="http://schemas.microsoft.com/office/drawing/2014/main" id="{59711C24-8CBF-43C8-836F-3CD34934A9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64" y="1778"/>
              <a:ext cx="14" cy="43"/>
            </a:xfrm>
            <a:custGeom>
              <a:avLst/>
              <a:gdLst>
                <a:gd name="T0" fmla="*/ 0 w 260"/>
                <a:gd name="T1" fmla="*/ 0 h 808"/>
                <a:gd name="T2" fmla="*/ 0 w 260"/>
                <a:gd name="T3" fmla="*/ 0 h 808"/>
                <a:gd name="T4" fmla="*/ 0 w 260"/>
                <a:gd name="T5" fmla="*/ 0 h 808"/>
                <a:gd name="T6" fmla="*/ 0 w 260"/>
                <a:gd name="T7" fmla="*/ 0 h 808"/>
                <a:gd name="T8" fmla="*/ 0 w 260"/>
                <a:gd name="T9" fmla="*/ 0 h 808"/>
                <a:gd name="T10" fmla="*/ 0 w 260"/>
                <a:gd name="T11" fmla="*/ 0 h 808"/>
                <a:gd name="T12" fmla="*/ 0 w 260"/>
                <a:gd name="T13" fmla="*/ 0 h 808"/>
                <a:gd name="T14" fmla="*/ 0 w 260"/>
                <a:gd name="T15" fmla="*/ 0 h 808"/>
                <a:gd name="T16" fmla="*/ 0 w 260"/>
                <a:gd name="T17" fmla="*/ 0 h 808"/>
                <a:gd name="T18" fmla="*/ 0 w 260"/>
                <a:gd name="T19" fmla="*/ 0 h 808"/>
                <a:gd name="T20" fmla="*/ 0 w 260"/>
                <a:gd name="T21" fmla="*/ 0 h 808"/>
                <a:gd name="T22" fmla="*/ 0 w 260"/>
                <a:gd name="T23" fmla="*/ 0 h 808"/>
                <a:gd name="T24" fmla="*/ 0 w 260"/>
                <a:gd name="T25" fmla="*/ 0 h 808"/>
                <a:gd name="T26" fmla="*/ 0 w 260"/>
                <a:gd name="T27" fmla="*/ 1 h 808"/>
                <a:gd name="T28" fmla="*/ 0 w 260"/>
                <a:gd name="T29" fmla="*/ 1 h 808"/>
                <a:gd name="T30" fmla="*/ 0 w 260"/>
                <a:gd name="T31" fmla="*/ 1 h 808"/>
                <a:gd name="T32" fmla="*/ 0 w 260"/>
                <a:gd name="T33" fmla="*/ 1 h 808"/>
                <a:gd name="T34" fmla="*/ 0 w 260"/>
                <a:gd name="T35" fmla="*/ 1 h 808"/>
                <a:gd name="T36" fmla="*/ 0 w 260"/>
                <a:gd name="T37" fmla="*/ 1 h 808"/>
                <a:gd name="T38" fmla="*/ 0 w 260"/>
                <a:gd name="T39" fmla="*/ 1 h 808"/>
                <a:gd name="T40" fmla="*/ 0 w 260"/>
                <a:gd name="T41" fmla="*/ 1 h 808"/>
                <a:gd name="T42" fmla="*/ 0 w 260"/>
                <a:gd name="T43" fmla="*/ 1 h 808"/>
                <a:gd name="T44" fmla="*/ 0 w 260"/>
                <a:gd name="T45" fmla="*/ 1 h 808"/>
                <a:gd name="T46" fmla="*/ 0 w 260"/>
                <a:gd name="T47" fmla="*/ 1 h 808"/>
                <a:gd name="T48" fmla="*/ 0 w 260"/>
                <a:gd name="T49" fmla="*/ 0 h 808"/>
                <a:gd name="T50" fmla="*/ 0 w 260"/>
                <a:gd name="T51" fmla="*/ 0 h 808"/>
                <a:gd name="T52" fmla="*/ 0 w 260"/>
                <a:gd name="T53" fmla="*/ 0 h 808"/>
                <a:gd name="T54" fmla="*/ 0 w 260"/>
                <a:gd name="T55" fmla="*/ 0 h 808"/>
                <a:gd name="T56" fmla="*/ 0 w 260"/>
                <a:gd name="T57" fmla="*/ 1 h 808"/>
                <a:gd name="T58" fmla="*/ 0 w 260"/>
                <a:gd name="T59" fmla="*/ 1 h 808"/>
                <a:gd name="T60" fmla="*/ 0 w 260"/>
                <a:gd name="T61" fmla="*/ 1 h 808"/>
                <a:gd name="T62" fmla="*/ 0 w 260"/>
                <a:gd name="T63" fmla="*/ 1 h 808"/>
                <a:gd name="T64" fmla="*/ 0 w 260"/>
                <a:gd name="T65" fmla="*/ 1 h 808"/>
                <a:gd name="T66" fmla="*/ 0 w 260"/>
                <a:gd name="T67" fmla="*/ 1 h 808"/>
                <a:gd name="T68" fmla="*/ 0 w 260"/>
                <a:gd name="T69" fmla="*/ 1 h 808"/>
                <a:gd name="T70" fmla="*/ 0 w 260"/>
                <a:gd name="T71" fmla="*/ 2 h 808"/>
                <a:gd name="T72" fmla="*/ 0 w 260"/>
                <a:gd name="T73" fmla="*/ 1 h 808"/>
                <a:gd name="T74" fmla="*/ 0 w 260"/>
                <a:gd name="T75" fmla="*/ 1 h 808"/>
                <a:gd name="T76" fmla="*/ 0 w 260"/>
                <a:gd name="T77" fmla="*/ 1 h 808"/>
                <a:gd name="T78" fmla="*/ 0 w 260"/>
                <a:gd name="T79" fmla="*/ 1 h 808"/>
                <a:gd name="T80" fmla="*/ 0 w 260"/>
                <a:gd name="T81" fmla="*/ 1 h 808"/>
                <a:gd name="T82" fmla="*/ 0 w 260"/>
                <a:gd name="T83" fmla="*/ 2 h 808"/>
                <a:gd name="T84" fmla="*/ 1 w 260"/>
                <a:gd name="T85" fmla="*/ 2 h 808"/>
                <a:gd name="T86" fmla="*/ 1 w 260"/>
                <a:gd name="T87" fmla="*/ 2 h 808"/>
                <a:gd name="T88" fmla="*/ 1 w 260"/>
                <a:gd name="T89" fmla="*/ 2 h 808"/>
                <a:gd name="T90" fmla="*/ 1 w 260"/>
                <a:gd name="T91" fmla="*/ 2 h 808"/>
                <a:gd name="T92" fmla="*/ 0 w 260"/>
                <a:gd name="T93" fmla="*/ 2 h 808"/>
                <a:gd name="T94" fmla="*/ 0 w 260"/>
                <a:gd name="T95" fmla="*/ 2 h 808"/>
                <a:gd name="T96" fmla="*/ 0 w 260"/>
                <a:gd name="T97" fmla="*/ 2 h 808"/>
                <a:gd name="T98" fmla="*/ 0 w 260"/>
                <a:gd name="T99" fmla="*/ 1 h 808"/>
                <a:gd name="T100" fmla="*/ 1 w 260"/>
                <a:gd name="T101" fmla="*/ 2 h 808"/>
                <a:gd name="T102" fmla="*/ 1 w 260"/>
                <a:gd name="T103" fmla="*/ 2 h 808"/>
                <a:gd name="T104" fmla="*/ 1 w 260"/>
                <a:gd name="T105" fmla="*/ 2 h 808"/>
                <a:gd name="T106" fmla="*/ 1 w 260"/>
                <a:gd name="T107" fmla="*/ 2 h 808"/>
                <a:gd name="T108" fmla="*/ 1 w 260"/>
                <a:gd name="T109" fmla="*/ 2 h 808"/>
                <a:gd name="T110" fmla="*/ 1 w 260"/>
                <a:gd name="T111" fmla="*/ 2 h 808"/>
                <a:gd name="T112" fmla="*/ 1 w 260"/>
                <a:gd name="T113" fmla="*/ 2 h 808"/>
                <a:gd name="T114" fmla="*/ 1 w 260"/>
                <a:gd name="T115" fmla="*/ 2 h 808"/>
                <a:gd name="T116" fmla="*/ 1 w 260"/>
                <a:gd name="T117" fmla="*/ 2 h 8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60" h="808">
                  <a:moveTo>
                    <a:pt x="60" y="15"/>
                  </a:moveTo>
                  <a:lnTo>
                    <a:pt x="62" y="12"/>
                  </a:lnTo>
                  <a:lnTo>
                    <a:pt x="64" y="8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83" y="2"/>
                  </a:lnTo>
                  <a:lnTo>
                    <a:pt x="89" y="4"/>
                  </a:lnTo>
                  <a:lnTo>
                    <a:pt x="96" y="7"/>
                  </a:lnTo>
                  <a:lnTo>
                    <a:pt x="100" y="11"/>
                  </a:lnTo>
                  <a:lnTo>
                    <a:pt x="103" y="14"/>
                  </a:lnTo>
                  <a:lnTo>
                    <a:pt x="104" y="17"/>
                  </a:lnTo>
                  <a:lnTo>
                    <a:pt x="104" y="21"/>
                  </a:lnTo>
                  <a:lnTo>
                    <a:pt x="103" y="25"/>
                  </a:lnTo>
                  <a:lnTo>
                    <a:pt x="102" y="28"/>
                  </a:lnTo>
                  <a:lnTo>
                    <a:pt x="101" y="32"/>
                  </a:lnTo>
                  <a:lnTo>
                    <a:pt x="60" y="15"/>
                  </a:lnTo>
                  <a:close/>
                  <a:moveTo>
                    <a:pt x="101" y="32"/>
                  </a:moveTo>
                  <a:lnTo>
                    <a:pt x="97" y="41"/>
                  </a:lnTo>
                  <a:lnTo>
                    <a:pt x="88" y="66"/>
                  </a:lnTo>
                  <a:lnTo>
                    <a:pt x="82" y="82"/>
                  </a:lnTo>
                  <a:lnTo>
                    <a:pt x="75" y="103"/>
                  </a:lnTo>
                  <a:lnTo>
                    <a:pt x="68" y="125"/>
                  </a:lnTo>
                  <a:lnTo>
                    <a:pt x="62" y="150"/>
                  </a:lnTo>
                  <a:lnTo>
                    <a:pt x="56" y="175"/>
                  </a:lnTo>
                  <a:lnTo>
                    <a:pt x="51" y="203"/>
                  </a:lnTo>
                  <a:lnTo>
                    <a:pt x="47" y="231"/>
                  </a:lnTo>
                  <a:lnTo>
                    <a:pt x="44" y="259"/>
                  </a:lnTo>
                  <a:lnTo>
                    <a:pt x="43" y="274"/>
                  </a:lnTo>
                  <a:lnTo>
                    <a:pt x="43" y="289"/>
                  </a:lnTo>
                  <a:lnTo>
                    <a:pt x="43" y="303"/>
                  </a:lnTo>
                  <a:lnTo>
                    <a:pt x="44" y="318"/>
                  </a:lnTo>
                  <a:lnTo>
                    <a:pt x="46" y="332"/>
                  </a:lnTo>
                  <a:lnTo>
                    <a:pt x="48" y="345"/>
                  </a:lnTo>
                  <a:lnTo>
                    <a:pt x="50" y="360"/>
                  </a:lnTo>
                  <a:lnTo>
                    <a:pt x="54" y="373"/>
                  </a:lnTo>
                  <a:lnTo>
                    <a:pt x="12" y="385"/>
                  </a:lnTo>
                  <a:lnTo>
                    <a:pt x="8" y="370"/>
                  </a:lnTo>
                  <a:lnTo>
                    <a:pt x="5" y="355"/>
                  </a:lnTo>
                  <a:lnTo>
                    <a:pt x="3" y="339"/>
                  </a:lnTo>
                  <a:lnTo>
                    <a:pt x="1" y="324"/>
                  </a:lnTo>
                  <a:lnTo>
                    <a:pt x="0" y="309"/>
                  </a:lnTo>
                  <a:lnTo>
                    <a:pt x="0" y="292"/>
                  </a:lnTo>
                  <a:lnTo>
                    <a:pt x="0" y="277"/>
                  </a:lnTo>
                  <a:lnTo>
                    <a:pt x="0" y="260"/>
                  </a:lnTo>
                  <a:lnTo>
                    <a:pt x="3" y="230"/>
                  </a:lnTo>
                  <a:lnTo>
                    <a:pt x="7" y="199"/>
                  </a:lnTo>
                  <a:lnTo>
                    <a:pt x="13" y="169"/>
                  </a:lnTo>
                  <a:lnTo>
                    <a:pt x="19" y="141"/>
                  </a:lnTo>
                  <a:lnTo>
                    <a:pt x="25" y="115"/>
                  </a:lnTo>
                  <a:lnTo>
                    <a:pt x="33" y="91"/>
                  </a:lnTo>
                  <a:lnTo>
                    <a:pt x="40" y="69"/>
                  </a:lnTo>
                  <a:lnTo>
                    <a:pt x="46" y="51"/>
                  </a:lnTo>
                  <a:lnTo>
                    <a:pt x="56" y="25"/>
                  </a:lnTo>
                  <a:lnTo>
                    <a:pt x="60" y="15"/>
                  </a:lnTo>
                  <a:lnTo>
                    <a:pt x="101" y="32"/>
                  </a:lnTo>
                  <a:close/>
                  <a:moveTo>
                    <a:pt x="54" y="373"/>
                  </a:moveTo>
                  <a:lnTo>
                    <a:pt x="52" y="367"/>
                  </a:lnTo>
                  <a:lnTo>
                    <a:pt x="54" y="373"/>
                  </a:lnTo>
                  <a:lnTo>
                    <a:pt x="33" y="379"/>
                  </a:lnTo>
                  <a:lnTo>
                    <a:pt x="54" y="373"/>
                  </a:lnTo>
                  <a:close/>
                  <a:moveTo>
                    <a:pt x="54" y="373"/>
                  </a:moveTo>
                  <a:lnTo>
                    <a:pt x="58" y="387"/>
                  </a:lnTo>
                  <a:lnTo>
                    <a:pt x="64" y="403"/>
                  </a:lnTo>
                  <a:lnTo>
                    <a:pt x="72" y="421"/>
                  </a:lnTo>
                  <a:lnTo>
                    <a:pt x="80" y="441"/>
                  </a:lnTo>
                  <a:lnTo>
                    <a:pt x="89" y="461"/>
                  </a:lnTo>
                  <a:lnTo>
                    <a:pt x="99" y="483"/>
                  </a:lnTo>
                  <a:lnTo>
                    <a:pt x="110" y="507"/>
                  </a:lnTo>
                  <a:lnTo>
                    <a:pt x="123" y="532"/>
                  </a:lnTo>
                  <a:lnTo>
                    <a:pt x="83" y="551"/>
                  </a:lnTo>
                  <a:lnTo>
                    <a:pt x="70" y="525"/>
                  </a:lnTo>
                  <a:lnTo>
                    <a:pt x="59" y="501"/>
                  </a:lnTo>
                  <a:lnTo>
                    <a:pt x="48" y="478"/>
                  </a:lnTo>
                  <a:lnTo>
                    <a:pt x="39" y="456"/>
                  </a:lnTo>
                  <a:lnTo>
                    <a:pt x="30" y="435"/>
                  </a:lnTo>
                  <a:lnTo>
                    <a:pt x="22" y="417"/>
                  </a:lnTo>
                  <a:lnTo>
                    <a:pt x="16" y="400"/>
                  </a:lnTo>
                  <a:lnTo>
                    <a:pt x="12" y="385"/>
                  </a:lnTo>
                  <a:lnTo>
                    <a:pt x="54" y="373"/>
                  </a:lnTo>
                  <a:close/>
                  <a:moveTo>
                    <a:pt x="123" y="532"/>
                  </a:moveTo>
                  <a:lnTo>
                    <a:pt x="137" y="560"/>
                  </a:lnTo>
                  <a:lnTo>
                    <a:pt x="152" y="590"/>
                  </a:lnTo>
                  <a:lnTo>
                    <a:pt x="169" y="621"/>
                  </a:lnTo>
                  <a:lnTo>
                    <a:pt x="185" y="651"/>
                  </a:lnTo>
                  <a:lnTo>
                    <a:pt x="203" y="682"/>
                  </a:lnTo>
                  <a:lnTo>
                    <a:pt x="220" y="713"/>
                  </a:lnTo>
                  <a:lnTo>
                    <a:pt x="237" y="743"/>
                  </a:lnTo>
                  <a:lnTo>
                    <a:pt x="255" y="773"/>
                  </a:lnTo>
                  <a:lnTo>
                    <a:pt x="217" y="796"/>
                  </a:lnTo>
                  <a:lnTo>
                    <a:pt x="199" y="765"/>
                  </a:lnTo>
                  <a:lnTo>
                    <a:pt x="181" y="734"/>
                  </a:lnTo>
                  <a:lnTo>
                    <a:pt x="164" y="702"/>
                  </a:lnTo>
                  <a:lnTo>
                    <a:pt x="146" y="672"/>
                  </a:lnTo>
                  <a:lnTo>
                    <a:pt x="130" y="640"/>
                  </a:lnTo>
                  <a:lnTo>
                    <a:pt x="113" y="610"/>
                  </a:lnTo>
                  <a:lnTo>
                    <a:pt x="98" y="580"/>
                  </a:lnTo>
                  <a:lnTo>
                    <a:pt x="83" y="551"/>
                  </a:lnTo>
                  <a:lnTo>
                    <a:pt x="123" y="532"/>
                  </a:lnTo>
                  <a:close/>
                  <a:moveTo>
                    <a:pt x="255" y="773"/>
                  </a:moveTo>
                  <a:lnTo>
                    <a:pt x="257" y="777"/>
                  </a:lnTo>
                  <a:lnTo>
                    <a:pt x="258" y="780"/>
                  </a:lnTo>
                  <a:lnTo>
                    <a:pt x="260" y="784"/>
                  </a:lnTo>
                  <a:lnTo>
                    <a:pt x="260" y="787"/>
                  </a:lnTo>
                  <a:lnTo>
                    <a:pt x="259" y="791"/>
                  </a:lnTo>
                  <a:lnTo>
                    <a:pt x="257" y="796"/>
                  </a:lnTo>
                  <a:lnTo>
                    <a:pt x="253" y="800"/>
                  </a:lnTo>
                  <a:lnTo>
                    <a:pt x="247" y="804"/>
                  </a:lnTo>
                  <a:lnTo>
                    <a:pt x="240" y="807"/>
                  </a:lnTo>
                  <a:lnTo>
                    <a:pt x="235" y="808"/>
                  </a:lnTo>
                  <a:lnTo>
                    <a:pt x="230" y="808"/>
                  </a:lnTo>
                  <a:lnTo>
                    <a:pt x="227" y="807"/>
                  </a:lnTo>
                  <a:lnTo>
                    <a:pt x="224" y="805"/>
                  </a:lnTo>
                  <a:lnTo>
                    <a:pt x="221" y="803"/>
                  </a:lnTo>
                  <a:lnTo>
                    <a:pt x="219" y="799"/>
                  </a:lnTo>
                  <a:lnTo>
                    <a:pt x="217" y="796"/>
                  </a:lnTo>
                  <a:lnTo>
                    <a:pt x="255" y="773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40" name="Freeform 952">
              <a:extLst>
                <a:ext uri="{FF2B5EF4-FFF2-40B4-BE49-F238E27FC236}">
                  <a16:creationId xmlns:a16="http://schemas.microsoft.com/office/drawing/2014/main" id="{D3FF81CA-90A6-451F-8C15-362D5576EE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5" y="1818"/>
              <a:ext cx="11" cy="16"/>
            </a:xfrm>
            <a:custGeom>
              <a:avLst/>
              <a:gdLst>
                <a:gd name="T0" fmla="*/ 0 w 198"/>
                <a:gd name="T1" fmla="*/ 0 h 303"/>
                <a:gd name="T2" fmla="*/ 0 w 198"/>
                <a:gd name="T3" fmla="*/ 0 h 303"/>
                <a:gd name="T4" fmla="*/ 0 w 198"/>
                <a:gd name="T5" fmla="*/ 0 h 303"/>
                <a:gd name="T6" fmla="*/ 0 w 198"/>
                <a:gd name="T7" fmla="*/ 0 h 303"/>
                <a:gd name="T8" fmla="*/ 0 w 198"/>
                <a:gd name="T9" fmla="*/ 0 h 303"/>
                <a:gd name="T10" fmla="*/ 0 w 198"/>
                <a:gd name="T11" fmla="*/ 0 h 303"/>
                <a:gd name="T12" fmla="*/ 0 w 198"/>
                <a:gd name="T13" fmla="*/ 0 h 303"/>
                <a:gd name="T14" fmla="*/ 0 w 198"/>
                <a:gd name="T15" fmla="*/ 0 h 303"/>
                <a:gd name="T16" fmla="*/ 0 w 198"/>
                <a:gd name="T17" fmla="*/ 0 h 303"/>
                <a:gd name="T18" fmla="*/ 0 w 198"/>
                <a:gd name="T19" fmla="*/ 0 h 303"/>
                <a:gd name="T20" fmla="*/ 0 w 198"/>
                <a:gd name="T21" fmla="*/ 0 h 303"/>
                <a:gd name="T22" fmla="*/ 0 w 198"/>
                <a:gd name="T23" fmla="*/ 0 h 303"/>
                <a:gd name="T24" fmla="*/ 0 w 198"/>
                <a:gd name="T25" fmla="*/ 0 h 303"/>
                <a:gd name="T26" fmla="*/ 0 w 198"/>
                <a:gd name="T27" fmla="*/ 0 h 303"/>
                <a:gd name="T28" fmla="*/ 0 w 198"/>
                <a:gd name="T29" fmla="*/ 0 h 303"/>
                <a:gd name="T30" fmla="*/ 0 w 198"/>
                <a:gd name="T31" fmla="*/ 0 h 303"/>
                <a:gd name="T32" fmla="*/ 0 w 198"/>
                <a:gd name="T33" fmla="*/ 0 h 303"/>
                <a:gd name="T34" fmla="*/ 0 w 198"/>
                <a:gd name="T35" fmla="*/ 0 h 303"/>
                <a:gd name="T36" fmla="*/ 0 w 198"/>
                <a:gd name="T37" fmla="*/ 0 h 303"/>
                <a:gd name="T38" fmla="*/ 0 w 198"/>
                <a:gd name="T39" fmla="*/ 0 h 303"/>
                <a:gd name="T40" fmla="*/ 0 w 198"/>
                <a:gd name="T41" fmla="*/ 0 h 303"/>
                <a:gd name="T42" fmla="*/ 0 w 198"/>
                <a:gd name="T43" fmla="*/ 0 h 303"/>
                <a:gd name="T44" fmla="*/ 0 w 198"/>
                <a:gd name="T45" fmla="*/ 1 h 303"/>
                <a:gd name="T46" fmla="*/ 1 w 198"/>
                <a:gd name="T47" fmla="*/ 1 h 303"/>
                <a:gd name="T48" fmla="*/ 1 w 198"/>
                <a:gd name="T49" fmla="*/ 1 h 303"/>
                <a:gd name="T50" fmla="*/ 1 w 198"/>
                <a:gd name="T51" fmla="*/ 1 h 303"/>
                <a:gd name="T52" fmla="*/ 1 w 198"/>
                <a:gd name="T53" fmla="*/ 1 h 303"/>
                <a:gd name="T54" fmla="*/ 1 w 198"/>
                <a:gd name="T55" fmla="*/ 1 h 303"/>
                <a:gd name="T56" fmla="*/ 0 w 198"/>
                <a:gd name="T57" fmla="*/ 1 h 303"/>
                <a:gd name="T58" fmla="*/ 0 w 198"/>
                <a:gd name="T59" fmla="*/ 1 h 303"/>
                <a:gd name="T60" fmla="*/ 0 w 198"/>
                <a:gd name="T61" fmla="*/ 1 h 303"/>
                <a:gd name="T62" fmla="*/ 0 w 198"/>
                <a:gd name="T63" fmla="*/ 1 h 303"/>
                <a:gd name="T64" fmla="*/ 0 w 198"/>
                <a:gd name="T65" fmla="*/ 0 h 303"/>
                <a:gd name="T66" fmla="*/ 0 w 198"/>
                <a:gd name="T67" fmla="*/ 0 h 303"/>
                <a:gd name="T68" fmla="*/ 0 w 198"/>
                <a:gd name="T69" fmla="*/ 0 h 303"/>
                <a:gd name="T70" fmla="*/ 0 w 198"/>
                <a:gd name="T71" fmla="*/ 0 h 303"/>
                <a:gd name="T72" fmla="*/ 0 w 198"/>
                <a:gd name="T73" fmla="*/ 0 h 303"/>
                <a:gd name="T74" fmla="*/ 1 w 198"/>
                <a:gd name="T75" fmla="*/ 1 h 303"/>
                <a:gd name="T76" fmla="*/ 1 w 198"/>
                <a:gd name="T77" fmla="*/ 1 h 303"/>
                <a:gd name="T78" fmla="*/ 1 w 198"/>
                <a:gd name="T79" fmla="*/ 1 h 303"/>
                <a:gd name="T80" fmla="*/ 1 w 198"/>
                <a:gd name="T81" fmla="*/ 1 h 303"/>
                <a:gd name="T82" fmla="*/ 1 w 198"/>
                <a:gd name="T83" fmla="*/ 1 h 303"/>
                <a:gd name="T84" fmla="*/ 1 w 198"/>
                <a:gd name="T85" fmla="*/ 1 h 303"/>
                <a:gd name="T86" fmla="*/ 1 w 198"/>
                <a:gd name="T87" fmla="*/ 1 h 303"/>
                <a:gd name="T88" fmla="*/ 1 w 198"/>
                <a:gd name="T89" fmla="*/ 1 h 303"/>
                <a:gd name="T90" fmla="*/ 1 w 198"/>
                <a:gd name="T91" fmla="*/ 1 h 303"/>
                <a:gd name="T92" fmla="*/ 1 w 198"/>
                <a:gd name="T93" fmla="*/ 1 h 303"/>
                <a:gd name="T94" fmla="*/ 1 w 198"/>
                <a:gd name="T95" fmla="*/ 1 h 303"/>
                <a:gd name="T96" fmla="*/ 1 w 198"/>
                <a:gd name="T97" fmla="*/ 1 h 303"/>
                <a:gd name="T98" fmla="*/ 1 w 198"/>
                <a:gd name="T99" fmla="*/ 1 h 303"/>
                <a:gd name="T100" fmla="*/ 1 w 198"/>
                <a:gd name="T101" fmla="*/ 1 h 303"/>
                <a:gd name="T102" fmla="*/ 1 w 198"/>
                <a:gd name="T103" fmla="*/ 1 h 303"/>
                <a:gd name="T104" fmla="*/ 1 w 198"/>
                <a:gd name="T105" fmla="*/ 1 h 303"/>
                <a:gd name="T106" fmla="*/ 1 w 198"/>
                <a:gd name="T107" fmla="*/ 1 h 303"/>
                <a:gd name="T108" fmla="*/ 1 w 198"/>
                <a:gd name="T109" fmla="*/ 1 h 30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98" h="303">
                  <a:moveTo>
                    <a:pt x="5" y="35"/>
                  </a:moveTo>
                  <a:lnTo>
                    <a:pt x="3" y="32"/>
                  </a:lnTo>
                  <a:lnTo>
                    <a:pt x="1" y="27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1" y="16"/>
                  </a:lnTo>
                  <a:lnTo>
                    <a:pt x="3" y="13"/>
                  </a:lnTo>
                  <a:lnTo>
                    <a:pt x="7" y="9"/>
                  </a:lnTo>
                  <a:lnTo>
                    <a:pt x="13" y="5"/>
                  </a:lnTo>
                  <a:lnTo>
                    <a:pt x="19" y="2"/>
                  </a:lnTo>
                  <a:lnTo>
                    <a:pt x="24" y="0"/>
                  </a:lnTo>
                  <a:lnTo>
                    <a:pt x="29" y="0"/>
                  </a:lnTo>
                  <a:lnTo>
                    <a:pt x="33" y="1"/>
                  </a:lnTo>
                  <a:lnTo>
                    <a:pt x="36" y="4"/>
                  </a:lnTo>
                  <a:lnTo>
                    <a:pt x="39" y="6"/>
                  </a:lnTo>
                  <a:lnTo>
                    <a:pt x="41" y="10"/>
                  </a:lnTo>
                  <a:lnTo>
                    <a:pt x="43" y="13"/>
                  </a:lnTo>
                  <a:lnTo>
                    <a:pt x="5" y="35"/>
                  </a:lnTo>
                  <a:close/>
                  <a:moveTo>
                    <a:pt x="43" y="13"/>
                  </a:moveTo>
                  <a:lnTo>
                    <a:pt x="71" y="63"/>
                  </a:lnTo>
                  <a:lnTo>
                    <a:pt x="99" y="110"/>
                  </a:lnTo>
                  <a:lnTo>
                    <a:pt x="125" y="153"/>
                  </a:lnTo>
                  <a:lnTo>
                    <a:pt x="147" y="191"/>
                  </a:lnTo>
                  <a:lnTo>
                    <a:pt x="166" y="223"/>
                  </a:lnTo>
                  <a:lnTo>
                    <a:pt x="180" y="247"/>
                  </a:lnTo>
                  <a:lnTo>
                    <a:pt x="189" y="263"/>
                  </a:lnTo>
                  <a:lnTo>
                    <a:pt x="193" y="268"/>
                  </a:lnTo>
                  <a:lnTo>
                    <a:pt x="155" y="290"/>
                  </a:lnTo>
                  <a:lnTo>
                    <a:pt x="152" y="285"/>
                  </a:lnTo>
                  <a:lnTo>
                    <a:pt x="143" y="270"/>
                  </a:lnTo>
                  <a:lnTo>
                    <a:pt x="129" y="246"/>
                  </a:lnTo>
                  <a:lnTo>
                    <a:pt x="109" y="215"/>
                  </a:lnTo>
                  <a:lnTo>
                    <a:pt x="87" y="177"/>
                  </a:lnTo>
                  <a:lnTo>
                    <a:pt x="62" y="134"/>
                  </a:lnTo>
                  <a:lnTo>
                    <a:pt x="34" y="86"/>
                  </a:lnTo>
                  <a:lnTo>
                    <a:pt x="5" y="35"/>
                  </a:lnTo>
                  <a:lnTo>
                    <a:pt x="43" y="13"/>
                  </a:lnTo>
                  <a:close/>
                  <a:moveTo>
                    <a:pt x="193" y="268"/>
                  </a:moveTo>
                  <a:lnTo>
                    <a:pt x="195" y="271"/>
                  </a:lnTo>
                  <a:lnTo>
                    <a:pt x="196" y="275"/>
                  </a:lnTo>
                  <a:lnTo>
                    <a:pt x="197" y="278"/>
                  </a:lnTo>
                  <a:lnTo>
                    <a:pt x="198" y="282"/>
                  </a:lnTo>
                  <a:lnTo>
                    <a:pt x="197" y="286"/>
                  </a:lnTo>
                  <a:lnTo>
                    <a:pt x="195" y="289"/>
                  </a:lnTo>
                  <a:lnTo>
                    <a:pt x="191" y="294"/>
                  </a:lnTo>
                  <a:lnTo>
                    <a:pt x="185" y="298"/>
                  </a:lnTo>
                  <a:lnTo>
                    <a:pt x="179" y="301"/>
                  </a:lnTo>
                  <a:lnTo>
                    <a:pt x="174" y="303"/>
                  </a:lnTo>
                  <a:lnTo>
                    <a:pt x="169" y="303"/>
                  </a:lnTo>
                  <a:lnTo>
                    <a:pt x="166" y="302"/>
                  </a:lnTo>
                  <a:lnTo>
                    <a:pt x="163" y="300"/>
                  </a:lnTo>
                  <a:lnTo>
                    <a:pt x="159" y="298"/>
                  </a:lnTo>
                  <a:lnTo>
                    <a:pt x="157" y="294"/>
                  </a:lnTo>
                  <a:lnTo>
                    <a:pt x="155" y="290"/>
                  </a:lnTo>
                  <a:lnTo>
                    <a:pt x="193" y="268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41" name="Freeform 953">
              <a:extLst>
                <a:ext uri="{FF2B5EF4-FFF2-40B4-BE49-F238E27FC236}">
                  <a16:creationId xmlns:a16="http://schemas.microsoft.com/office/drawing/2014/main" id="{904E5902-646F-4EE0-B646-4F5D636EF9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58" y="1802"/>
              <a:ext cx="7" cy="25"/>
            </a:xfrm>
            <a:custGeom>
              <a:avLst/>
              <a:gdLst>
                <a:gd name="T0" fmla="*/ 0 w 140"/>
                <a:gd name="T1" fmla="*/ 0 h 474"/>
                <a:gd name="T2" fmla="*/ 0 w 140"/>
                <a:gd name="T3" fmla="*/ 0 h 474"/>
                <a:gd name="T4" fmla="*/ 0 w 140"/>
                <a:gd name="T5" fmla="*/ 0 h 474"/>
                <a:gd name="T6" fmla="*/ 0 w 140"/>
                <a:gd name="T7" fmla="*/ 0 h 474"/>
                <a:gd name="T8" fmla="*/ 0 w 140"/>
                <a:gd name="T9" fmla="*/ 0 h 474"/>
                <a:gd name="T10" fmla="*/ 0 w 140"/>
                <a:gd name="T11" fmla="*/ 0 h 474"/>
                <a:gd name="T12" fmla="*/ 0 w 140"/>
                <a:gd name="T13" fmla="*/ 0 h 474"/>
                <a:gd name="T14" fmla="*/ 0 w 140"/>
                <a:gd name="T15" fmla="*/ 0 h 474"/>
                <a:gd name="T16" fmla="*/ 0 w 140"/>
                <a:gd name="T17" fmla="*/ 0 h 474"/>
                <a:gd name="T18" fmla="*/ 0 w 140"/>
                <a:gd name="T19" fmla="*/ 0 h 474"/>
                <a:gd name="T20" fmla="*/ 0 w 140"/>
                <a:gd name="T21" fmla="*/ 0 h 474"/>
                <a:gd name="T22" fmla="*/ 0 w 140"/>
                <a:gd name="T23" fmla="*/ 0 h 474"/>
                <a:gd name="T24" fmla="*/ 0 w 140"/>
                <a:gd name="T25" fmla="*/ 0 h 474"/>
                <a:gd name="T26" fmla="*/ 0 w 140"/>
                <a:gd name="T27" fmla="*/ 0 h 474"/>
                <a:gd name="T28" fmla="*/ 0 w 140"/>
                <a:gd name="T29" fmla="*/ 1 h 474"/>
                <a:gd name="T30" fmla="*/ 0 w 140"/>
                <a:gd name="T31" fmla="*/ 1 h 474"/>
                <a:gd name="T32" fmla="*/ 0 w 140"/>
                <a:gd name="T33" fmla="*/ 1 h 474"/>
                <a:gd name="T34" fmla="*/ 0 w 140"/>
                <a:gd name="T35" fmla="*/ 1 h 474"/>
                <a:gd name="T36" fmla="*/ 0 w 140"/>
                <a:gd name="T37" fmla="*/ 1 h 474"/>
                <a:gd name="T38" fmla="*/ 0 w 140"/>
                <a:gd name="T39" fmla="*/ 0 h 474"/>
                <a:gd name="T40" fmla="*/ 0 w 140"/>
                <a:gd name="T41" fmla="*/ 0 h 474"/>
                <a:gd name="T42" fmla="*/ 0 w 140"/>
                <a:gd name="T43" fmla="*/ 0 h 474"/>
                <a:gd name="T44" fmla="*/ 0 w 140"/>
                <a:gd name="T45" fmla="*/ 0 h 474"/>
                <a:gd name="T46" fmla="*/ 0 w 140"/>
                <a:gd name="T47" fmla="*/ 0 h 474"/>
                <a:gd name="T48" fmla="*/ 0 w 140"/>
                <a:gd name="T49" fmla="*/ 1 h 474"/>
                <a:gd name="T50" fmla="*/ 0 w 140"/>
                <a:gd name="T51" fmla="*/ 1 h 474"/>
                <a:gd name="T52" fmla="*/ 0 w 140"/>
                <a:gd name="T53" fmla="*/ 1 h 474"/>
                <a:gd name="T54" fmla="*/ 0 w 140"/>
                <a:gd name="T55" fmla="*/ 1 h 474"/>
                <a:gd name="T56" fmla="*/ 0 w 140"/>
                <a:gd name="T57" fmla="*/ 1 h 474"/>
                <a:gd name="T58" fmla="*/ 0 w 140"/>
                <a:gd name="T59" fmla="*/ 1 h 474"/>
                <a:gd name="T60" fmla="*/ 0 w 140"/>
                <a:gd name="T61" fmla="*/ 1 h 474"/>
                <a:gd name="T62" fmla="*/ 0 w 140"/>
                <a:gd name="T63" fmla="*/ 1 h 474"/>
                <a:gd name="T64" fmla="*/ 0 w 140"/>
                <a:gd name="T65" fmla="*/ 1 h 474"/>
                <a:gd name="T66" fmla="*/ 0 w 140"/>
                <a:gd name="T67" fmla="*/ 1 h 474"/>
                <a:gd name="T68" fmla="*/ 0 w 140"/>
                <a:gd name="T69" fmla="*/ 1 h 474"/>
                <a:gd name="T70" fmla="*/ 0 w 140"/>
                <a:gd name="T71" fmla="*/ 1 h 474"/>
                <a:gd name="T72" fmla="*/ 0 w 140"/>
                <a:gd name="T73" fmla="*/ 1 h 474"/>
                <a:gd name="T74" fmla="*/ 0 w 140"/>
                <a:gd name="T75" fmla="*/ 1 h 474"/>
                <a:gd name="T76" fmla="*/ 0 w 140"/>
                <a:gd name="T77" fmla="*/ 1 h 474"/>
                <a:gd name="T78" fmla="*/ 0 w 140"/>
                <a:gd name="T79" fmla="*/ 1 h 474"/>
                <a:gd name="T80" fmla="*/ 0 w 140"/>
                <a:gd name="T81" fmla="*/ 1 h 474"/>
                <a:gd name="T82" fmla="*/ 0 w 140"/>
                <a:gd name="T83" fmla="*/ 1 h 474"/>
                <a:gd name="T84" fmla="*/ 0 w 140"/>
                <a:gd name="T85" fmla="*/ 1 h 474"/>
                <a:gd name="T86" fmla="*/ 0 w 140"/>
                <a:gd name="T87" fmla="*/ 1 h 4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0" h="474">
                  <a:moveTo>
                    <a:pt x="93" y="26"/>
                  </a:moveTo>
                  <a:lnTo>
                    <a:pt x="93" y="22"/>
                  </a:lnTo>
                  <a:lnTo>
                    <a:pt x="92" y="18"/>
                  </a:lnTo>
                  <a:lnTo>
                    <a:pt x="92" y="14"/>
                  </a:lnTo>
                  <a:lnTo>
                    <a:pt x="93" y="11"/>
                  </a:lnTo>
                  <a:lnTo>
                    <a:pt x="95" y="7"/>
                  </a:lnTo>
                  <a:lnTo>
                    <a:pt x="99" y="5"/>
                  </a:lnTo>
                  <a:lnTo>
                    <a:pt x="105" y="2"/>
                  </a:lnTo>
                  <a:lnTo>
                    <a:pt x="112" y="1"/>
                  </a:lnTo>
                  <a:lnTo>
                    <a:pt x="119" y="0"/>
                  </a:lnTo>
                  <a:lnTo>
                    <a:pt x="124" y="0"/>
                  </a:lnTo>
                  <a:lnTo>
                    <a:pt x="128" y="2"/>
                  </a:lnTo>
                  <a:lnTo>
                    <a:pt x="131" y="4"/>
                  </a:lnTo>
                  <a:lnTo>
                    <a:pt x="133" y="7"/>
                  </a:lnTo>
                  <a:lnTo>
                    <a:pt x="135" y="10"/>
                  </a:lnTo>
                  <a:lnTo>
                    <a:pt x="136" y="14"/>
                  </a:lnTo>
                  <a:lnTo>
                    <a:pt x="136" y="18"/>
                  </a:lnTo>
                  <a:lnTo>
                    <a:pt x="93" y="26"/>
                  </a:lnTo>
                  <a:close/>
                  <a:moveTo>
                    <a:pt x="136" y="18"/>
                  </a:moveTo>
                  <a:lnTo>
                    <a:pt x="137" y="24"/>
                  </a:lnTo>
                  <a:lnTo>
                    <a:pt x="139" y="42"/>
                  </a:lnTo>
                  <a:lnTo>
                    <a:pt x="140" y="54"/>
                  </a:lnTo>
                  <a:lnTo>
                    <a:pt x="140" y="68"/>
                  </a:lnTo>
                  <a:lnTo>
                    <a:pt x="139" y="85"/>
                  </a:lnTo>
                  <a:lnTo>
                    <a:pt x="138" y="103"/>
                  </a:lnTo>
                  <a:lnTo>
                    <a:pt x="136" y="124"/>
                  </a:lnTo>
                  <a:lnTo>
                    <a:pt x="133" y="146"/>
                  </a:lnTo>
                  <a:lnTo>
                    <a:pt x="128" y="170"/>
                  </a:lnTo>
                  <a:lnTo>
                    <a:pt x="122" y="194"/>
                  </a:lnTo>
                  <a:lnTo>
                    <a:pt x="114" y="221"/>
                  </a:lnTo>
                  <a:lnTo>
                    <a:pt x="104" y="248"/>
                  </a:lnTo>
                  <a:lnTo>
                    <a:pt x="91" y="276"/>
                  </a:lnTo>
                  <a:lnTo>
                    <a:pt x="77" y="305"/>
                  </a:lnTo>
                  <a:lnTo>
                    <a:pt x="39" y="283"/>
                  </a:lnTo>
                  <a:lnTo>
                    <a:pt x="52" y="258"/>
                  </a:lnTo>
                  <a:lnTo>
                    <a:pt x="64" y="232"/>
                  </a:lnTo>
                  <a:lnTo>
                    <a:pt x="73" y="208"/>
                  </a:lnTo>
                  <a:lnTo>
                    <a:pt x="80" y="184"/>
                  </a:lnTo>
                  <a:lnTo>
                    <a:pt x="85" y="162"/>
                  </a:lnTo>
                  <a:lnTo>
                    <a:pt x="90" y="140"/>
                  </a:lnTo>
                  <a:lnTo>
                    <a:pt x="93" y="121"/>
                  </a:lnTo>
                  <a:lnTo>
                    <a:pt x="95" y="102"/>
                  </a:lnTo>
                  <a:lnTo>
                    <a:pt x="96" y="86"/>
                  </a:lnTo>
                  <a:lnTo>
                    <a:pt x="96" y="70"/>
                  </a:lnTo>
                  <a:lnTo>
                    <a:pt x="96" y="57"/>
                  </a:lnTo>
                  <a:lnTo>
                    <a:pt x="95" y="47"/>
                  </a:lnTo>
                  <a:lnTo>
                    <a:pt x="94" y="32"/>
                  </a:lnTo>
                  <a:lnTo>
                    <a:pt x="93" y="26"/>
                  </a:lnTo>
                  <a:lnTo>
                    <a:pt x="136" y="18"/>
                  </a:lnTo>
                  <a:close/>
                  <a:moveTo>
                    <a:pt x="77" y="305"/>
                  </a:moveTo>
                  <a:lnTo>
                    <a:pt x="69" y="320"/>
                  </a:lnTo>
                  <a:lnTo>
                    <a:pt x="63" y="337"/>
                  </a:lnTo>
                  <a:lnTo>
                    <a:pt x="56" y="354"/>
                  </a:lnTo>
                  <a:lnTo>
                    <a:pt x="52" y="370"/>
                  </a:lnTo>
                  <a:lnTo>
                    <a:pt x="9" y="361"/>
                  </a:lnTo>
                  <a:lnTo>
                    <a:pt x="15" y="341"/>
                  </a:lnTo>
                  <a:lnTo>
                    <a:pt x="22" y="321"/>
                  </a:lnTo>
                  <a:lnTo>
                    <a:pt x="30" y="302"/>
                  </a:lnTo>
                  <a:lnTo>
                    <a:pt x="39" y="283"/>
                  </a:lnTo>
                  <a:lnTo>
                    <a:pt x="77" y="305"/>
                  </a:lnTo>
                  <a:close/>
                  <a:moveTo>
                    <a:pt x="52" y="370"/>
                  </a:moveTo>
                  <a:lnTo>
                    <a:pt x="48" y="391"/>
                  </a:lnTo>
                  <a:lnTo>
                    <a:pt x="46" y="411"/>
                  </a:lnTo>
                  <a:lnTo>
                    <a:pt x="44" y="432"/>
                  </a:lnTo>
                  <a:lnTo>
                    <a:pt x="44" y="451"/>
                  </a:lnTo>
                  <a:lnTo>
                    <a:pt x="0" y="451"/>
                  </a:lnTo>
                  <a:lnTo>
                    <a:pt x="0" y="430"/>
                  </a:lnTo>
                  <a:lnTo>
                    <a:pt x="2" y="407"/>
                  </a:lnTo>
                  <a:lnTo>
                    <a:pt x="5" y="384"/>
                  </a:lnTo>
                  <a:lnTo>
                    <a:pt x="9" y="361"/>
                  </a:lnTo>
                  <a:lnTo>
                    <a:pt x="52" y="370"/>
                  </a:lnTo>
                  <a:close/>
                  <a:moveTo>
                    <a:pt x="44" y="451"/>
                  </a:moveTo>
                  <a:lnTo>
                    <a:pt x="44" y="455"/>
                  </a:lnTo>
                  <a:lnTo>
                    <a:pt x="43" y="459"/>
                  </a:lnTo>
                  <a:lnTo>
                    <a:pt x="43" y="463"/>
                  </a:lnTo>
                  <a:lnTo>
                    <a:pt x="41" y="467"/>
                  </a:lnTo>
                  <a:lnTo>
                    <a:pt x="39" y="470"/>
                  </a:lnTo>
                  <a:lnTo>
                    <a:pt x="35" y="472"/>
                  </a:lnTo>
                  <a:lnTo>
                    <a:pt x="29" y="473"/>
                  </a:lnTo>
                  <a:lnTo>
                    <a:pt x="22" y="474"/>
                  </a:lnTo>
                  <a:lnTo>
                    <a:pt x="14" y="473"/>
                  </a:lnTo>
                  <a:lnTo>
                    <a:pt x="9" y="472"/>
                  </a:lnTo>
                  <a:lnTo>
                    <a:pt x="5" y="470"/>
                  </a:lnTo>
                  <a:lnTo>
                    <a:pt x="3" y="467"/>
                  </a:lnTo>
                  <a:lnTo>
                    <a:pt x="1" y="463"/>
                  </a:lnTo>
                  <a:lnTo>
                    <a:pt x="0" y="459"/>
                  </a:lnTo>
                  <a:lnTo>
                    <a:pt x="0" y="455"/>
                  </a:lnTo>
                  <a:lnTo>
                    <a:pt x="0" y="451"/>
                  </a:lnTo>
                  <a:lnTo>
                    <a:pt x="44" y="451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42" name="Freeform 954">
              <a:extLst>
                <a:ext uri="{FF2B5EF4-FFF2-40B4-BE49-F238E27FC236}">
                  <a16:creationId xmlns:a16="http://schemas.microsoft.com/office/drawing/2014/main" id="{73804D5D-F1E0-4E12-9833-D863B528EC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58" y="1825"/>
              <a:ext cx="4" cy="14"/>
            </a:xfrm>
            <a:custGeom>
              <a:avLst/>
              <a:gdLst>
                <a:gd name="T0" fmla="*/ 0 w 81"/>
                <a:gd name="T1" fmla="*/ 0 h 260"/>
                <a:gd name="T2" fmla="*/ 0 w 81"/>
                <a:gd name="T3" fmla="*/ 0 h 260"/>
                <a:gd name="T4" fmla="*/ 0 w 81"/>
                <a:gd name="T5" fmla="*/ 0 h 260"/>
                <a:gd name="T6" fmla="*/ 0 w 81"/>
                <a:gd name="T7" fmla="*/ 0 h 260"/>
                <a:gd name="T8" fmla="*/ 0 w 81"/>
                <a:gd name="T9" fmla="*/ 0 h 260"/>
                <a:gd name="T10" fmla="*/ 0 w 81"/>
                <a:gd name="T11" fmla="*/ 0 h 260"/>
                <a:gd name="T12" fmla="*/ 0 w 81"/>
                <a:gd name="T13" fmla="*/ 0 h 260"/>
                <a:gd name="T14" fmla="*/ 0 w 81"/>
                <a:gd name="T15" fmla="*/ 0 h 260"/>
                <a:gd name="T16" fmla="*/ 0 w 81"/>
                <a:gd name="T17" fmla="*/ 0 h 260"/>
                <a:gd name="T18" fmla="*/ 0 w 81"/>
                <a:gd name="T19" fmla="*/ 0 h 260"/>
                <a:gd name="T20" fmla="*/ 0 w 81"/>
                <a:gd name="T21" fmla="*/ 0 h 260"/>
                <a:gd name="T22" fmla="*/ 0 w 81"/>
                <a:gd name="T23" fmla="*/ 0 h 260"/>
                <a:gd name="T24" fmla="*/ 0 w 81"/>
                <a:gd name="T25" fmla="*/ 0 h 260"/>
                <a:gd name="T26" fmla="*/ 0 w 81"/>
                <a:gd name="T27" fmla="*/ 0 h 260"/>
                <a:gd name="T28" fmla="*/ 0 w 81"/>
                <a:gd name="T29" fmla="*/ 0 h 260"/>
                <a:gd name="T30" fmla="*/ 0 w 81"/>
                <a:gd name="T31" fmla="*/ 0 h 260"/>
                <a:gd name="T32" fmla="*/ 0 w 81"/>
                <a:gd name="T33" fmla="*/ 0 h 260"/>
                <a:gd name="T34" fmla="*/ 0 w 81"/>
                <a:gd name="T35" fmla="*/ 0 h 260"/>
                <a:gd name="T36" fmla="*/ 0 w 81"/>
                <a:gd name="T37" fmla="*/ 0 h 260"/>
                <a:gd name="T38" fmla="*/ 0 w 81"/>
                <a:gd name="T39" fmla="*/ 0 h 260"/>
                <a:gd name="T40" fmla="*/ 0 w 81"/>
                <a:gd name="T41" fmla="*/ 0 h 260"/>
                <a:gd name="T42" fmla="*/ 0 w 81"/>
                <a:gd name="T43" fmla="*/ 0 h 260"/>
                <a:gd name="T44" fmla="*/ 0 w 81"/>
                <a:gd name="T45" fmla="*/ 0 h 260"/>
                <a:gd name="T46" fmla="*/ 0 w 81"/>
                <a:gd name="T47" fmla="*/ 0 h 260"/>
                <a:gd name="T48" fmla="*/ 0 w 81"/>
                <a:gd name="T49" fmla="*/ 0 h 260"/>
                <a:gd name="T50" fmla="*/ 0 w 81"/>
                <a:gd name="T51" fmla="*/ 1 h 260"/>
                <a:gd name="T52" fmla="*/ 0 w 81"/>
                <a:gd name="T53" fmla="*/ 1 h 260"/>
                <a:gd name="T54" fmla="*/ 0 w 81"/>
                <a:gd name="T55" fmla="*/ 1 h 260"/>
                <a:gd name="T56" fmla="*/ 0 w 81"/>
                <a:gd name="T57" fmla="*/ 1 h 260"/>
                <a:gd name="T58" fmla="*/ 0 w 81"/>
                <a:gd name="T59" fmla="*/ 1 h 260"/>
                <a:gd name="T60" fmla="*/ 0 w 81"/>
                <a:gd name="T61" fmla="*/ 1 h 260"/>
                <a:gd name="T62" fmla="*/ 0 w 81"/>
                <a:gd name="T63" fmla="*/ 1 h 260"/>
                <a:gd name="T64" fmla="*/ 0 w 81"/>
                <a:gd name="T65" fmla="*/ 1 h 260"/>
                <a:gd name="T66" fmla="*/ 0 w 81"/>
                <a:gd name="T67" fmla="*/ 0 h 260"/>
                <a:gd name="T68" fmla="*/ 0 w 81"/>
                <a:gd name="T69" fmla="*/ 0 h 260"/>
                <a:gd name="T70" fmla="*/ 0 w 81"/>
                <a:gd name="T71" fmla="*/ 0 h 260"/>
                <a:gd name="T72" fmla="*/ 0 w 81"/>
                <a:gd name="T73" fmla="*/ 0 h 260"/>
                <a:gd name="T74" fmla="*/ 0 w 81"/>
                <a:gd name="T75" fmla="*/ 0 h 260"/>
                <a:gd name="T76" fmla="*/ 0 w 81"/>
                <a:gd name="T77" fmla="*/ 0 h 260"/>
                <a:gd name="T78" fmla="*/ 0 w 81"/>
                <a:gd name="T79" fmla="*/ 0 h 260"/>
                <a:gd name="T80" fmla="*/ 0 w 81"/>
                <a:gd name="T81" fmla="*/ 0 h 260"/>
                <a:gd name="T82" fmla="*/ 0 w 81"/>
                <a:gd name="T83" fmla="*/ 1 h 260"/>
                <a:gd name="T84" fmla="*/ 0 w 81"/>
                <a:gd name="T85" fmla="*/ 1 h 260"/>
                <a:gd name="T86" fmla="*/ 0 w 81"/>
                <a:gd name="T87" fmla="*/ 1 h 260"/>
                <a:gd name="T88" fmla="*/ 0 w 81"/>
                <a:gd name="T89" fmla="*/ 1 h 260"/>
                <a:gd name="T90" fmla="*/ 0 w 81"/>
                <a:gd name="T91" fmla="*/ 1 h 260"/>
                <a:gd name="T92" fmla="*/ 0 w 81"/>
                <a:gd name="T93" fmla="*/ 1 h 260"/>
                <a:gd name="T94" fmla="*/ 0 w 81"/>
                <a:gd name="T95" fmla="*/ 1 h 260"/>
                <a:gd name="T96" fmla="*/ 0 w 81"/>
                <a:gd name="T97" fmla="*/ 1 h 260"/>
                <a:gd name="T98" fmla="*/ 0 w 81"/>
                <a:gd name="T99" fmla="*/ 1 h 260"/>
                <a:gd name="T100" fmla="*/ 0 w 81"/>
                <a:gd name="T101" fmla="*/ 1 h 260"/>
                <a:gd name="T102" fmla="*/ 0 w 81"/>
                <a:gd name="T103" fmla="*/ 1 h 260"/>
                <a:gd name="T104" fmla="*/ 0 w 81"/>
                <a:gd name="T105" fmla="*/ 1 h 260"/>
                <a:gd name="T106" fmla="*/ 0 w 81"/>
                <a:gd name="T107" fmla="*/ 1 h 260"/>
                <a:gd name="T108" fmla="*/ 0 w 81"/>
                <a:gd name="T109" fmla="*/ 1 h 260"/>
                <a:gd name="T110" fmla="*/ 0 w 81"/>
                <a:gd name="T111" fmla="*/ 1 h 260"/>
                <a:gd name="T112" fmla="*/ 0 w 81"/>
                <a:gd name="T113" fmla="*/ 1 h 260"/>
                <a:gd name="T114" fmla="*/ 0 w 81"/>
                <a:gd name="T115" fmla="*/ 1 h 260"/>
                <a:gd name="T116" fmla="*/ 0 w 81"/>
                <a:gd name="T117" fmla="*/ 1 h 26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1" h="260">
                  <a:moveTo>
                    <a:pt x="0" y="22"/>
                  </a:moveTo>
                  <a:lnTo>
                    <a:pt x="0" y="18"/>
                  </a:lnTo>
                  <a:lnTo>
                    <a:pt x="0" y="14"/>
                  </a:lnTo>
                  <a:lnTo>
                    <a:pt x="1" y="10"/>
                  </a:lnTo>
                  <a:lnTo>
                    <a:pt x="2" y="7"/>
                  </a:lnTo>
                  <a:lnTo>
                    <a:pt x="5" y="4"/>
                  </a:lnTo>
                  <a:lnTo>
                    <a:pt x="9" y="2"/>
                  </a:lnTo>
                  <a:lnTo>
                    <a:pt x="14" y="1"/>
                  </a:lnTo>
                  <a:lnTo>
                    <a:pt x="22" y="0"/>
                  </a:lnTo>
                  <a:lnTo>
                    <a:pt x="29" y="1"/>
                  </a:lnTo>
                  <a:lnTo>
                    <a:pt x="34" y="2"/>
                  </a:lnTo>
                  <a:lnTo>
                    <a:pt x="38" y="4"/>
                  </a:lnTo>
                  <a:lnTo>
                    <a:pt x="41" y="7"/>
                  </a:lnTo>
                  <a:lnTo>
                    <a:pt x="42" y="10"/>
                  </a:lnTo>
                  <a:lnTo>
                    <a:pt x="43" y="14"/>
                  </a:lnTo>
                  <a:lnTo>
                    <a:pt x="43" y="18"/>
                  </a:lnTo>
                  <a:lnTo>
                    <a:pt x="43" y="22"/>
                  </a:lnTo>
                  <a:lnTo>
                    <a:pt x="0" y="22"/>
                  </a:lnTo>
                  <a:close/>
                  <a:moveTo>
                    <a:pt x="43" y="22"/>
                  </a:moveTo>
                  <a:lnTo>
                    <a:pt x="44" y="42"/>
                  </a:lnTo>
                  <a:lnTo>
                    <a:pt x="45" y="62"/>
                  </a:lnTo>
                  <a:lnTo>
                    <a:pt x="47" y="82"/>
                  </a:lnTo>
                  <a:lnTo>
                    <a:pt x="49" y="100"/>
                  </a:lnTo>
                  <a:lnTo>
                    <a:pt x="54" y="135"/>
                  </a:lnTo>
                  <a:lnTo>
                    <a:pt x="60" y="167"/>
                  </a:lnTo>
                  <a:lnTo>
                    <a:pt x="67" y="192"/>
                  </a:lnTo>
                  <a:lnTo>
                    <a:pt x="73" y="213"/>
                  </a:lnTo>
                  <a:lnTo>
                    <a:pt x="77" y="225"/>
                  </a:lnTo>
                  <a:lnTo>
                    <a:pt x="78" y="230"/>
                  </a:lnTo>
                  <a:lnTo>
                    <a:pt x="37" y="243"/>
                  </a:lnTo>
                  <a:lnTo>
                    <a:pt x="35" y="239"/>
                  </a:lnTo>
                  <a:lnTo>
                    <a:pt x="31" y="225"/>
                  </a:lnTo>
                  <a:lnTo>
                    <a:pt x="25" y="203"/>
                  </a:lnTo>
                  <a:lnTo>
                    <a:pt x="19" y="176"/>
                  </a:lnTo>
                  <a:lnTo>
                    <a:pt x="11" y="143"/>
                  </a:lnTo>
                  <a:lnTo>
                    <a:pt x="5" y="105"/>
                  </a:lnTo>
                  <a:lnTo>
                    <a:pt x="3" y="86"/>
                  </a:lnTo>
                  <a:lnTo>
                    <a:pt x="1" y="64"/>
                  </a:lnTo>
                  <a:lnTo>
                    <a:pt x="0" y="44"/>
                  </a:lnTo>
                  <a:lnTo>
                    <a:pt x="0" y="22"/>
                  </a:lnTo>
                  <a:lnTo>
                    <a:pt x="43" y="22"/>
                  </a:lnTo>
                  <a:close/>
                  <a:moveTo>
                    <a:pt x="78" y="230"/>
                  </a:moveTo>
                  <a:lnTo>
                    <a:pt x="79" y="233"/>
                  </a:lnTo>
                  <a:lnTo>
                    <a:pt x="80" y="237"/>
                  </a:lnTo>
                  <a:lnTo>
                    <a:pt x="81" y="241"/>
                  </a:lnTo>
                  <a:lnTo>
                    <a:pt x="80" y="244"/>
                  </a:lnTo>
                  <a:lnTo>
                    <a:pt x="79" y="248"/>
                  </a:lnTo>
                  <a:lnTo>
                    <a:pt x="76" y="251"/>
                  </a:lnTo>
                  <a:lnTo>
                    <a:pt x="71" y="255"/>
                  </a:lnTo>
                  <a:lnTo>
                    <a:pt x="65" y="258"/>
                  </a:lnTo>
                  <a:lnTo>
                    <a:pt x="57" y="260"/>
                  </a:lnTo>
                  <a:lnTo>
                    <a:pt x="52" y="260"/>
                  </a:lnTo>
                  <a:lnTo>
                    <a:pt x="47" y="259"/>
                  </a:lnTo>
                  <a:lnTo>
                    <a:pt x="44" y="257"/>
                  </a:lnTo>
                  <a:lnTo>
                    <a:pt x="42" y="255"/>
                  </a:lnTo>
                  <a:lnTo>
                    <a:pt x="40" y="251"/>
                  </a:lnTo>
                  <a:lnTo>
                    <a:pt x="38" y="247"/>
                  </a:lnTo>
                  <a:lnTo>
                    <a:pt x="37" y="243"/>
                  </a:lnTo>
                  <a:lnTo>
                    <a:pt x="78" y="230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43" name="Freeform 955">
              <a:extLst>
                <a:ext uri="{FF2B5EF4-FFF2-40B4-BE49-F238E27FC236}">
                  <a16:creationId xmlns:a16="http://schemas.microsoft.com/office/drawing/2014/main" id="{C4BEF7EB-C803-49F0-9619-6AC7D66709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44" y="1801"/>
              <a:ext cx="7" cy="29"/>
            </a:xfrm>
            <a:custGeom>
              <a:avLst/>
              <a:gdLst>
                <a:gd name="T0" fmla="*/ 0 w 141"/>
                <a:gd name="T1" fmla="*/ 0 h 543"/>
                <a:gd name="T2" fmla="*/ 0 w 141"/>
                <a:gd name="T3" fmla="*/ 0 h 543"/>
                <a:gd name="T4" fmla="*/ 0 w 141"/>
                <a:gd name="T5" fmla="*/ 0 h 543"/>
                <a:gd name="T6" fmla="*/ 0 w 141"/>
                <a:gd name="T7" fmla="*/ 0 h 543"/>
                <a:gd name="T8" fmla="*/ 0 w 141"/>
                <a:gd name="T9" fmla="*/ 0 h 543"/>
                <a:gd name="T10" fmla="*/ 0 w 141"/>
                <a:gd name="T11" fmla="*/ 0 h 543"/>
                <a:gd name="T12" fmla="*/ 0 w 141"/>
                <a:gd name="T13" fmla="*/ 0 h 543"/>
                <a:gd name="T14" fmla="*/ 0 w 141"/>
                <a:gd name="T15" fmla="*/ 0 h 543"/>
                <a:gd name="T16" fmla="*/ 0 w 141"/>
                <a:gd name="T17" fmla="*/ 0 h 543"/>
                <a:gd name="T18" fmla="*/ 0 w 141"/>
                <a:gd name="T19" fmla="*/ 0 h 543"/>
                <a:gd name="T20" fmla="*/ 0 w 141"/>
                <a:gd name="T21" fmla="*/ 0 h 543"/>
                <a:gd name="T22" fmla="*/ 0 w 141"/>
                <a:gd name="T23" fmla="*/ 0 h 543"/>
                <a:gd name="T24" fmla="*/ 0 w 141"/>
                <a:gd name="T25" fmla="*/ 0 h 543"/>
                <a:gd name="T26" fmla="*/ 0 w 141"/>
                <a:gd name="T27" fmla="*/ 0 h 543"/>
                <a:gd name="T28" fmla="*/ 0 w 141"/>
                <a:gd name="T29" fmla="*/ 0 h 543"/>
                <a:gd name="T30" fmla="*/ 0 w 141"/>
                <a:gd name="T31" fmla="*/ 1 h 543"/>
                <a:gd name="T32" fmla="*/ 0 w 141"/>
                <a:gd name="T33" fmla="*/ 1 h 543"/>
                <a:gd name="T34" fmla="*/ 0 w 141"/>
                <a:gd name="T35" fmla="*/ 1 h 543"/>
                <a:gd name="T36" fmla="*/ 0 w 141"/>
                <a:gd name="T37" fmla="*/ 1 h 543"/>
                <a:gd name="T38" fmla="*/ 0 w 141"/>
                <a:gd name="T39" fmla="*/ 1 h 543"/>
                <a:gd name="T40" fmla="*/ 0 w 141"/>
                <a:gd name="T41" fmla="*/ 1 h 543"/>
                <a:gd name="T42" fmla="*/ 0 w 141"/>
                <a:gd name="T43" fmla="*/ 1 h 543"/>
                <a:gd name="T44" fmla="*/ 0 w 141"/>
                <a:gd name="T45" fmla="*/ 1 h 543"/>
                <a:gd name="T46" fmla="*/ 0 w 141"/>
                <a:gd name="T47" fmla="*/ 1 h 543"/>
                <a:gd name="T48" fmla="*/ 0 w 141"/>
                <a:gd name="T49" fmla="*/ 1 h 543"/>
                <a:gd name="T50" fmla="*/ 0 w 141"/>
                <a:gd name="T51" fmla="*/ 1 h 543"/>
                <a:gd name="T52" fmla="*/ 0 w 141"/>
                <a:gd name="T53" fmla="*/ 0 h 543"/>
                <a:gd name="T54" fmla="*/ 0 w 141"/>
                <a:gd name="T55" fmla="*/ 0 h 543"/>
                <a:gd name="T56" fmla="*/ 0 w 141"/>
                <a:gd name="T57" fmla="*/ 0 h 543"/>
                <a:gd name="T58" fmla="*/ 0 w 141"/>
                <a:gd name="T59" fmla="*/ 0 h 543"/>
                <a:gd name="T60" fmla="*/ 0 w 141"/>
                <a:gd name="T61" fmla="*/ 0 h 543"/>
                <a:gd name="T62" fmla="*/ 0 w 141"/>
                <a:gd name="T63" fmla="*/ 0 h 543"/>
                <a:gd name="T64" fmla="*/ 0 w 141"/>
                <a:gd name="T65" fmla="*/ 1 h 543"/>
                <a:gd name="T66" fmla="*/ 0 w 141"/>
                <a:gd name="T67" fmla="*/ 1 h 543"/>
                <a:gd name="T68" fmla="*/ 0 w 141"/>
                <a:gd name="T69" fmla="*/ 1 h 543"/>
                <a:gd name="T70" fmla="*/ 0 w 141"/>
                <a:gd name="T71" fmla="*/ 1 h 543"/>
                <a:gd name="T72" fmla="*/ 0 w 141"/>
                <a:gd name="T73" fmla="*/ 1 h 543"/>
                <a:gd name="T74" fmla="*/ 0 w 141"/>
                <a:gd name="T75" fmla="*/ 1 h 543"/>
                <a:gd name="T76" fmla="*/ 0 w 141"/>
                <a:gd name="T77" fmla="*/ 1 h 543"/>
                <a:gd name="T78" fmla="*/ 0 w 141"/>
                <a:gd name="T79" fmla="*/ 1 h 543"/>
                <a:gd name="T80" fmla="*/ 0 w 141"/>
                <a:gd name="T81" fmla="*/ 1 h 543"/>
                <a:gd name="T82" fmla="*/ 0 w 141"/>
                <a:gd name="T83" fmla="*/ 1 h 543"/>
                <a:gd name="T84" fmla="*/ 0 w 141"/>
                <a:gd name="T85" fmla="*/ 1 h 543"/>
                <a:gd name="T86" fmla="*/ 0 w 141"/>
                <a:gd name="T87" fmla="*/ 1 h 543"/>
                <a:gd name="T88" fmla="*/ 0 w 141"/>
                <a:gd name="T89" fmla="*/ 1 h 543"/>
                <a:gd name="T90" fmla="*/ 0 w 141"/>
                <a:gd name="T91" fmla="*/ 1 h 543"/>
                <a:gd name="T92" fmla="*/ 0 w 141"/>
                <a:gd name="T93" fmla="*/ 1 h 543"/>
                <a:gd name="T94" fmla="*/ 0 w 141"/>
                <a:gd name="T95" fmla="*/ 1 h 543"/>
                <a:gd name="T96" fmla="*/ 0 w 141"/>
                <a:gd name="T97" fmla="*/ 2 h 543"/>
                <a:gd name="T98" fmla="*/ 0 w 141"/>
                <a:gd name="T99" fmla="*/ 2 h 543"/>
                <a:gd name="T100" fmla="*/ 0 w 141"/>
                <a:gd name="T101" fmla="*/ 2 h 543"/>
                <a:gd name="T102" fmla="*/ 0 w 141"/>
                <a:gd name="T103" fmla="*/ 2 h 543"/>
                <a:gd name="T104" fmla="*/ 0 w 141"/>
                <a:gd name="T105" fmla="*/ 2 h 543"/>
                <a:gd name="T106" fmla="*/ 0 w 141"/>
                <a:gd name="T107" fmla="*/ 1 h 543"/>
                <a:gd name="T108" fmla="*/ 0 w 141"/>
                <a:gd name="T109" fmla="*/ 1 h 54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41" h="543">
                  <a:moveTo>
                    <a:pt x="103" y="8"/>
                  </a:moveTo>
                  <a:lnTo>
                    <a:pt x="107" y="5"/>
                  </a:lnTo>
                  <a:lnTo>
                    <a:pt x="110" y="3"/>
                  </a:lnTo>
                  <a:lnTo>
                    <a:pt x="113" y="0"/>
                  </a:lnTo>
                  <a:lnTo>
                    <a:pt x="118" y="0"/>
                  </a:lnTo>
                  <a:lnTo>
                    <a:pt x="121" y="0"/>
                  </a:lnTo>
                  <a:lnTo>
                    <a:pt x="125" y="3"/>
                  </a:lnTo>
                  <a:lnTo>
                    <a:pt x="130" y="6"/>
                  </a:lnTo>
                  <a:lnTo>
                    <a:pt x="134" y="11"/>
                  </a:lnTo>
                  <a:lnTo>
                    <a:pt x="138" y="17"/>
                  </a:lnTo>
                  <a:lnTo>
                    <a:pt x="141" y="22"/>
                  </a:lnTo>
                  <a:lnTo>
                    <a:pt x="141" y="27"/>
                  </a:lnTo>
                  <a:lnTo>
                    <a:pt x="141" y="30"/>
                  </a:lnTo>
                  <a:lnTo>
                    <a:pt x="139" y="34"/>
                  </a:lnTo>
                  <a:lnTo>
                    <a:pt x="137" y="36"/>
                  </a:lnTo>
                  <a:lnTo>
                    <a:pt x="134" y="39"/>
                  </a:lnTo>
                  <a:lnTo>
                    <a:pt x="131" y="41"/>
                  </a:lnTo>
                  <a:lnTo>
                    <a:pt x="103" y="8"/>
                  </a:lnTo>
                  <a:close/>
                  <a:moveTo>
                    <a:pt x="131" y="41"/>
                  </a:moveTo>
                  <a:lnTo>
                    <a:pt x="124" y="48"/>
                  </a:lnTo>
                  <a:lnTo>
                    <a:pt x="108" y="63"/>
                  </a:lnTo>
                  <a:lnTo>
                    <a:pt x="98" y="74"/>
                  </a:lnTo>
                  <a:lnTo>
                    <a:pt x="88" y="87"/>
                  </a:lnTo>
                  <a:lnTo>
                    <a:pt x="77" y="104"/>
                  </a:lnTo>
                  <a:lnTo>
                    <a:pt x="66" y="122"/>
                  </a:lnTo>
                  <a:lnTo>
                    <a:pt x="62" y="132"/>
                  </a:lnTo>
                  <a:lnTo>
                    <a:pt x="58" y="143"/>
                  </a:lnTo>
                  <a:lnTo>
                    <a:pt x="54" y="154"/>
                  </a:lnTo>
                  <a:lnTo>
                    <a:pt x="51" y="165"/>
                  </a:lnTo>
                  <a:lnTo>
                    <a:pt x="48" y="177"/>
                  </a:lnTo>
                  <a:lnTo>
                    <a:pt x="46" y="190"/>
                  </a:lnTo>
                  <a:lnTo>
                    <a:pt x="45" y="203"/>
                  </a:lnTo>
                  <a:lnTo>
                    <a:pt x="45" y="216"/>
                  </a:lnTo>
                  <a:lnTo>
                    <a:pt x="45" y="231"/>
                  </a:lnTo>
                  <a:lnTo>
                    <a:pt x="46" y="246"/>
                  </a:lnTo>
                  <a:lnTo>
                    <a:pt x="49" y="260"/>
                  </a:lnTo>
                  <a:lnTo>
                    <a:pt x="52" y="277"/>
                  </a:lnTo>
                  <a:lnTo>
                    <a:pt x="57" y="292"/>
                  </a:lnTo>
                  <a:lnTo>
                    <a:pt x="63" y="308"/>
                  </a:lnTo>
                  <a:lnTo>
                    <a:pt x="70" y="326"/>
                  </a:lnTo>
                  <a:lnTo>
                    <a:pt x="79" y="343"/>
                  </a:lnTo>
                  <a:lnTo>
                    <a:pt x="41" y="364"/>
                  </a:lnTo>
                  <a:lnTo>
                    <a:pt x="31" y="343"/>
                  </a:lnTo>
                  <a:lnTo>
                    <a:pt x="21" y="324"/>
                  </a:lnTo>
                  <a:lnTo>
                    <a:pt x="14" y="304"/>
                  </a:lnTo>
                  <a:lnTo>
                    <a:pt x="9" y="285"/>
                  </a:lnTo>
                  <a:lnTo>
                    <a:pt x="5" y="267"/>
                  </a:lnTo>
                  <a:lnTo>
                    <a:pt x="2" y="249"/>
                  </a:lnTo>
                  <a:lnTo>
                    <a:pt x="1" y="232"/>
                  </a:lnTo>
                  <a:lnTo>
                    <a:pt x="0" y="214"/>
                  </a:lnTo>
                  <a:lnTo>
                    <a:pt x="1" y="199"/>
                  </a:lnTo>
                  <a:lnTo>
                    <a:pt x="3" y="183"/>
                  </a:lnTo>
                  <a:lnTo>
                    <a:pt x="5" y="168"/>
                  </a:lnTo>
                  <a:lnTo>
                    <a:pt x="8" y="154"/>
                  </a:lnTo>
                  <a:lnTo>
                    <a:pt x="12" y="140"/>
                  </a:lnTo>
                  <a:lnTo>
                    <a:pt x="17" y="127"/>
                  </a:lnTo>
                  <a:lnTo>
                    <a:pt x="22" y="114"/>
                  </a:lnTo>
                  <a:lnTo>
                    <a:pt x="27" y="103"/>
                  </a:lnTo>
                  <a:lnTo>
                    <a:pt x="40" y="81"/>
                  </a:lnTo>
                  <a:lnTo>
                    <a:pt x="52" y="62"/>
                  </a:lnTo>
                  <a:lnTo>
                    <a:pt x="65" y="45"/>
                  </a:lnTo>
                  <a:lnTo>
                    <a:pt x="77" y="32"/>
                  </a:lnTo>
                  <a:lnTo>
                    <a:pt x="96" y="14"/>
                  </a:lnTo>
                  <a:lnTo>
                    <a:pt x="103" y="8"/>
                  </a:lnTo>
                  <a:lnTo>
                    <a:pt x="131" y="41"/>
                  </a:lnTo>
                  <a:close/>
                  <a:moveTo>
                    <a:pt x="79" y="343"/>
                  </a:moveTo>
                  <a:lnTo>
                    <a:pt x="83" y="350"/>
                  </a:lnTo>
                  <a:lnTo>
                    <a:pt x="79" y="343"/>
                  </a:lnTo>
                  <a:lnTo>
                    <a:pt x="60" y="353"/>
                  </a:lnTo>
                  <a:lnTo>
                    <a:pt x="79" y="343"/>
                  </a:lnTo>
                  <a:close/>
                  <a:moveTo>
                    <a:pt x="79" y="343"/>
                  </a:moveTo>
                  <a:lnTo>
                    <a:pt x="87" y="360"/>
                  </a:lnTo>
                  <a:lnTo>
                    <a:pt x="95" y="378"/>
                  </a:lnTo>
                  <a:lnTo>
                    <a:pt x="102" y="399"/>
                  </a:lnTo>
                  <a:lnTo>
                    <a:pt x="109" y="420"/>
                  </a:lnTo>
                  <a:lnTo>
                    <a:pt x="67" y="432"/>
                  </a:lnTo>
                  <a:lnTo>
                    <a:pt x="61" y="413"/>
                  </a:lnTo>
                  <a:lnTo>
                    <a:pt x="55" y="395"/>
                  </a:lnTo>
                  <a:lnTo>
                    <a:pt x="48" y="379"/>
                  </a:lnTo>
                  <a:lnTo>
                    <a:pt x="41" y="364"/>
                  </a:lnTo>
                  <a:lnTo>
                    <a:pt x="79" y="343"/>
                  </a:lnTo>
                  <a:close/>
                  <a:moveTo>
                    <a:pt x="109" y="420"/>
                  </a:moveTo>
                  <a:lnTo>
                    <a:pt x="117" y="443"/>
                  </a:lnTo>
                  <a:lnTo>
                    <a:pt x="123" y="467"/>
                  </a:lnTo>
                  <a:lnTo>
                    <a:pt x="129" y="492"/>
                  </a:lnTo>
                  <a:lnTo>
                    <a:pt x="134" y="516"/>
                  </a:lnTo>
                  <a:lnTo>
                    <a:pt x="91" y="524"/>
                  </a:lnTo>
                  <a:lnTo>
                    <a:pt x="86" y="501"/>
                  </a:lnTo>
                  <a:lnTo>
                    <a:pt x="81" y="477"/>
                  </a:lnTo>
                  <a:lnTo>
                    <a:pt x="75" y="455"/>
                  </a:lnTo>
                  <a:lnTo>
                    <a:pt x="67" y="432"/>
                  </a:lnTo>
                  <a:lnTo>
                    <a:pt x="109" y="420"/>
                  </a:lnTo>
                  <a:close/>
                  <a:moveTo>
                    <a:pt x="134" y="516"/>
                  </a:moveTo>
                  <a:lnTo>
                    <a:pt x="135" y="520"/>
                  </a:lnTo>
                  <a:lnTo>
                    <a:pt x="135" y="524"/>
                  </a:lnTo>
                  <a:lnTo>
                    <a:pt x="135" y="528"/>
                  </a:lnTo>
                  <a:lnTo>
                    <a:pt x="134" y="532"/>
                  </a:lnTo>
                  <a:lnTo>
                    <a:pt x="132" y="535"/>
                  </a:lnTo>
                  <a:lnTo>
                    <a:pt x="129" y="538"/>
                  </a:lnTo>
                  <a:lnTo>
                    <a:pt x="124" y="541"/>
                  </a:lnTo>
                  <a:lnTo>
                    <a:pt x="117" y="542"/>
                  </a:lnTo>
                  <a:lnTo>
                    <a:pt x="109" y="543"/>
                  </a:lnTo>
                  <a:lnTo>
                    <a:pt x="103" y="543"/>
                  </a:lnTo>
                  <a:lnTo>
                    <a:pt x="99" y="542"/>
                  </a:lnTo>
                  <a:lnTo>
                    <a:pt x="96" y="539"/>
                  </a:lnTo>
                  <a:lnTo>
                    <a:pt x="94" y="536"/>
                  </a:lnTo>
                  <a:lnTo>
                    <a:pt x="93" y="533"/>
                  </a:lnTo>
                  <a:lnTo>
                    <a:pt x="92" y="528"/>
                  </a:lnTo>
                  <a:lnTo>
                    <a:pt x="91" y="524"/>
                  </a:lnTo>
                  <a:lnTo>
                    <a:pt x="134" y="516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44" name="Freeform 956">
              <a:extLst>
                <a:ext uri="{FF2B5EF4-FFF2-40B4-BE49-F238E27FC236}">
                  <a16:creationId xmlns:a16="http://schemas.microsoft.com/office/drawing/2014/main" id="{B5365347-C627-4ADF-8E96-A153B941EB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48" y="1828"/>
              <a:ext cx="4" cy="13"/>
            </a:xfrm>
            <a:custGeom>
              <a:avLst/>
              <a:gdLst>
                <a:gd name="T0" fmla="*/ 0 w 74"/>
                <a:gd name="T1" fmla="*/ 0 h 250"/>
                <a:gd name="T2" fmla="*/ 0 w 74"/>
                <a:gd name="T3" fmla="*/ 0 h 250"/>
                <a:gd name="T4" fmla="*/ 0 w 74"/>
                <a:gd name="T5" fmla="*/ 0 h 250"/>
                <a:gd name="T6" fmla="*/ 0 w 74"/>
                <a:gd name="T7" fmla="*/ 0 h 250"/>
                <a:gd name="T8" fmla="*/ 0 w 74"/>
                <a:gd name="T9" fmla="*/ 0 h 250"/>
                <a:gd name="T10" fmla="*/ 0 w 74"/>
                <a:gd name="T11" fmla="*/ 0 h 250"/>
                <a:gd name="T12" fmla="*/ 0 w 74"/>
                <a:gd name="T13" fmla="*/ 0 h 250"/>
                <a:gd name="T14" fmla="*/ 0 w 74"/>
                <a:gd name="T15" fmla="*/ 0 h 250"/>
                <a:gd name="T16" fmla="*/ 0 w 74"/>
                <a:gd name="T17" fmla="*/ 0 h 250"/>
                <a:gd name="T18" fmla="*/ 0 w 74"/>
                <a:gd name="T19" fmla="*/ 0 h 250"/>
                <a:gd name="T20" fmla="*/ 0 w 74"/>
                <a:gd name="T21" fmla="*/ 0 h 250"/>
                <a:gd name="T22" fmla="*/ 0 w 74"/>
                <a:gd name="T23" fmla="*/ 0 h 250"/>
                <a:gd name="T24" fmla="*/ 0 w 74"/>
                <a:gd name="T25" fmla="*/ 0 h 250"/>
                <a:gd name="T26" fmla="*/ 0 w 74"/>
                <a:gd name="T27" fmla="*/ 0 h 250"/>
                <a:gd name="T28" fmla="*/ 0 w 74"/>
                <a:gd name="T29" fmla="*/ 0 h 250"/>
                <a:gd name="T30" fmla="*/ 0 w 74"/>
                <a:gd name="T31" fmla="*/ 0 h 250"/>
                <a:gd name="T32" fmla="*/ 0 w 74"/>
                <a:gd name="T33" fmla="*/ 0 h 250"/>
                <a:gd name="T34" fmla="*/ 0 w 74"/>
                <a:gd name="T35" fmla="*/ 0 h 250"/>
                <a:gd name="T36" fmla="*/ 0 w 74"/>
                <a:gd name="T37" fmla="*/ 0 h 250"/>
                <a:gd name="T38" fmla="*/ 0 w 74"/>
                <a:gd name="T39" fmla="*/ 0 h 250"/>
                <a:gd name="T40" fmla="*/ 0 w 74"/>
                <a:gd name="T41" fmla="*/ 0 h 250"/>
                <a:gd name="T42" fmla="*/ 0 w 74"/>
                <a:gd name="T43" fmla="*/ 0 h 250"/>
                <a:gd name="T44" fmla="*/ 0 w 74"/>
                <a:gd name="T45" fmla="*/ 0 h 250"/>
                <a:gd name="T46" fmla="*/ 0 w 74"/>
                <a:gd name="T47" fmla="*/ 1 h 250"/>
                <a:gd name="T48" fmla="*/ 0 w 74"/>
                <a:gd name="T49" fmla="*/ 1 h 250"/>
                <a:gd name="T50" fmla="*/ 0 w 74"/>
                <a:gd name="T51" fmla="*/ 1 h 250"/>
                <a:gd name="T52" fmla="*/ 0 w 74"/>
                <a:gd name="T53" fmla="*/ 1 h 250"/>
                <a:gd name="T54" fmla="*/ 0 w 74"/>
                <a:gd name="T55" fmla="*/ 1 h 250"/>
                <a:gd name="T56" fmla="*/ 0 w 74"/>
                <a:gd name="T57" fmla="*/ 1 h 250"/>
                <a:gd name="T58" fmla="*/ 0 w 74"/>
                <a:gd name="T59" fmla="*/ 1 h 250"/>
                <a:gd name="T60" fmla="*/ 0 w 74"/>
                <a:gd name="T61" fmla="*/ 1 h 250"/>
                <a:gd name="T62" fmla="*/ 0 w 74"/>
                <a:gd name="T63" fmla="*/ 0 h 250"/>
                <a:gd name="T64" fmla="*/ 0 w 74"/>
                <a:gd name="T65" fmla="*/ 0 h 250"/>
                <a:gd name="T66" fmla="*/ 0 w 74"/>
                <a:gd name="T67" fmla="*/ 0 h 250"/>
                <a:gd name="T68" fmla="*/ 0 w 74"/>
                <a:gd name="T69" fmla="*/ 0 h 250"/>
                <a:gd name="T70" fmla="*/ 0 w 74"/>
                <a:gd name="T71" fmla="*/ 0 h 250"/>
                <a:gd name="T72" fmla="*/ 0 w 74"/>
                <a:gd name="T73" fmla="*/ 0 h 250"/>
                <a:gd name="T74" fmla="*/ 0 w 74"/>
                <a:gd name="T75" fmla="*/ 1 h 250"/>
                <a:gd name="T76" fmla="*/ 0 w 74"/>
                <a:gd name="T77" fmla="*/ 1 h 250"/>
                <a:gd name="T78" fmla="*/ 0 w 74"/>
                <a:gd name="T79" fmla="*/ 1 h 250"/>
                <a:gd name="T80" fmla="*/ 0 w 74"/>
                <a:gd name="T81" fmla="*/ 1 h 250"/>
                <a:gd name="T82" fmla="*/ 0 w 74"/>
                <a:gd name="T83" fmla="*/ 1 h 250"/>
                <a:gd name="T84" fmla="*/ 0 w 74"/>
                <a:gd name="T85" fmla="*/ 1 h 250"/>
                <a:gd name="T86" fmla="*/ 0 w 74"/>
                <a:gd name="T87" fmla="*/ 1 h 250"/>
                <a:gd name="T88" fmla="*/ 0 w 74"/>
                <a:gd name="T89" fmla="*/ 1 h 250"/>
                <a:gd name="T90" fmla="*/ 0 w 74"/>
                <a:gd name="T91" fmla="*/ 1 h 250"/>
                <a:gd name="T92" fmla="*/ 0 w 74"/>
                <a:gd name="T93" fmla="*/ 1 h 250"/>
                <a:gd name="T94" fmla="*/ 0 w 74"/>
                <a:gd name="T95" fmla="*/ 1 h 250"/>
                <a:gd name="T96" fmla="*/ 0 w 74"/>
                <a:gd name="T97" fmla="*/ 1 h 250"/>
                <a:gd name="T98" fmla="*/ 0 w 74"/>
                <a:gd name="T99" fmla="*/ 1 h 250"/>
                <a:gd name="T100" fmla="*/ 0 w 74"/>
                <a:gd name="T101" fmla="*/ 1 h 250"/>
                <a:gd name="T102" fmla="*/ 0 w 74"/>
                <a:gd name="T103" fmla="*/ 1 h 250"/>
                <a:gd name="T104" fmla="*/ 0 w 74"/>
                <a:gd name="T105" fmla="*/ 1 h 250"/>
                <a:gd name="T106" fmla="*/ 0 w 74"/>
                <a:gd name="T107" fmla="*/ 1 h 250"/>
                <a:gd name="T108" fmla="*/ 0 w 74"/>
                <a:gd name="T109" fmla="*/ 1 h 25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74" h="250">
                  <a:moveTo>
                    <a:pt x="1" y="26"/>
                  </a:moveTo>
                  <a:lnTo>
                    <a:pt x="0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1" y="11"/>
                  </a:lnTo>
                  <a:lnTo>
                    <a:pt x="3" y="7"/>
                  </a:lnTo>
                  <a:lnTo>
                    <a:pt x="6" y="5"/>
                  </a:lnTo>
                  <a:lnTo>
                    <a:pt x="11" y="2"/>
                  </a:lnTo>
                  <a:lnTo>
                    <a:pt x="18" y="1"/>
                  </a:lnTo>
                  <a:lnTo>
                    <a:pt x="25" y="0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39" y="4"/>
                  </a:lnTo>
                  <a:lnTo>
                    <a:pt x="41" y="7"/>
                  </a:lnTo>
                  <a:lnTo>
                    <a:pt x="42" y="10"/>
                  </a:lnTo>
                  <a:lnTo>
                    <a:pt x="43" y="14"/>
                  </a:lnTo>
                  <a:lnTo>
                    <a:pt x="44" y="18"/>
                  </a:lnTo>
                  <a:lnTo>
                    <a:pt x="1" y="26"/>
                  </a:lnTo>
                  <a:close/>
                  <a:moveTo>
                    <a:pt x="44" y="18"/>
                  </a:moveTo>
                  <a:lnTo>
                    <a:pt x="51" y="57"/>
                  </a:lnTo>
                  <a:lnTo>
                    <a:pt x="56" y="95"/>
                  </a:lnTo>
                  <a:lnTo>
                    <a:pt x="61" y="130"/>
                  </a:lnTo>
                  <a:lnTo>
                    <a:pt x="65" y="161"/>
                  </a:lnTo>
                  <a:lnTo>
                    <a:pt x="68" y="187"/>
                  </a:lnTo>
                  <a:lnTo>
                    <a:pt x="71" y="208"/>
                  </a:lnTo>
                  <a:lnTo>
                    <a:pt x="73" y="221"/>
                  </a:lnTo>
                  <a:lnTo>
                    <a:pt x="73" y="225"/>
                  </a:lnTo>
                  <a:lnTo>
                    <a:pt x="29" y="229"/>
                  </a:lnTo>
                  <a:lnTo>
                    <a:pt x="29" y="224"/>
                  </a:lnTo>
                  <a:lnTo>
                    <a:pt x="28" y="212"/>
                  </a:lnTo>
                  <a:lnTo>
                    <a:pt x="24" y="191"/>
                  </a:lnTo>
                  <a:lnTo>
                    <a:pt x="21" y="165"/>
                  </a:lnTo>
                  <a:lnTo>
                    <a:pt x="18" y="134"/>
                  </a:lnTo>
                  <a:lnTo>
                    <a:pt x="13" y="100"/>
                  </a:lnTo>
                  <a:lnTo>
                    <a:pt x="7" y="63"/>
                  </a:lnTo>
                  <a:lnTo>
                    <a:pt x="1" y="26"/>
                  </a:lnTo>
                  <a:lnTo>
                    <a:pt x="44" y="18"/>
                  </a:lnTo>
                  <a:close/>
                  <a:moveTo>
                    <a:pt x="73" y="225"/>
                  </a:moveTo>
                  <a:lnTo>
                    <a:pt x="74" y="229"/>
                  </a:lnTo>
                  <a:lnTo>
                    <a:pt x="74" y="233"/>
                  </a:lnTo>
                  <a:lnTo>
                    <a:pt x="73" y="237"/>
                  </a:lnTo>
                  <a:lnTo>
                    <a:pt x="72" y="240"/>
                  </a:lnTo>
                  <a:lnTo>
                    <a:pt x="68" y="243"/>
                  </a:lnTo>
                  <a:lnTo>
                    <a:pt x="65" y="246"/>
                  </a:lnTo>
                  <a:lnTo>
                    <a:pt x="60" y="247"/>
                  </a:lnTo>
                  <a:lnTo>
                    <a:pt x="53" y="249"/>
                  </a:lnTo>
                  <a:lnTo>
                    <a:pt x="46" y="250"/>
                  </a:lnTo>
                  <a:lnTo>
                    <a:pt x="40" y="249"/>
                  </a:lnTo>
                  <a:lnTo>
                    <a:pt x="36" y="246"/>
                  </a:lnTo>
                  <a:lnTo>
                    <a:pt x="33" y="243"/>
                  </a:lnTo>
                  <a:lnTo>
                    <a:pt x="32" y="240"/>
                  </a:lnTo>
                  <a:lnTo>
                    <a:pt x="30" y="237"/>
                  </a:lnTo>
                  <a:lnTo>
                    <a:pt x="30" y="233"/>
                  </a:lnTo>
                  <a:lnTo>
                    <a:pt x="29" y="229"/>
                  </a:lnTo>
                  <a:lnTo>
                    <a:pt x="73" y="225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45" name="Freeform 957">
              <a:extLst>
                <a:ext uri="{FF2B5EF4-FFF2-40B4-BE49-F238E27FC236}">
                  <a16:creationId xmlns:a16="http://schemas.microsoft.com/office/drawing/2014/main" id="{B8D87394-A070-44BC-AE5B-6D796B605B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29" y="1797"/>
              <a:ext cx="28" cy="34"/>
            </a:xfrm>
            <a:custGeom>
              <a:avLst/>
              <a:gdLst>
                <a:gd name="T0" fmla="*/ 0 w 524"/>
                <a:gd name="T1" fmla="*/ 0 h 642"/>
                <a:gd name="T2" fmla="*/ 0 w 524"/>
                <a:gd name="T3" fmla="*/ 0 h 642"/>
                <a:gd name="T4" fmla="*/ 0 w 524"/>
                <a:gd name="T5" fmla="*/ 0 h 642"/>
                <a:gd name="T6" fmla="*/ 0 w 524"/>
                <a:gd name="T7" fmla="*/ 0 h 642"/>
                <a:gd name="T8" fmla="*/ 0 w 524"/>
                <a:gd name="T9" fmla="*/ 0 h 642"/>
                <a:gd name="T10" fmla="*/ 0 w 524"/>
                <a:gd name="T11" fmla="*/ 0 h 642"/>
                <a:gd name="T12" fmla="*/ 0 w 524"/>
                <a:gd name="T13" fmla="*/ 0 h 642"/>
                <a:gd name="T14" fmla="*/ 0 w 524"/>
                <a:gd name="T15" fmla="*/ 0 h 642"/>
                <a:gd name="T16" fmla="*/ 0 w 524"/>
                <a:gd name="T17" fmla="*/ 0 h 642"/>
                <a:gd name="T18" fmla="*/ 0 w 524"/>
                <a:gd name="T19" fmla="*/ 0 h 642"/>
                <a:gd name="T20" fmla="*/ 0 w 524"/>
                <a:gd name="T21" fmla="*/ 0 h 642"/>
                <a:gd name="T22" fmla="*/ 0 w 524"/>
                <a:gd name="T23" fmla="*/ 0 h 642"/>
                <a:gd name="T24" fmla="*/ 0 w 524"/>
                <a:gd name="T25" fmla="*/ 1 h 642"/>
                <a:gd name="T26" fmla="*/ 0 w 524"/>
                <a:gd name="T27" fmla="*/ 1 h 642"/>
                <a:gd name="T28" fmla="*/ 0 w 524"/>
                <a:gd name="T29" fmla="*/ 1 h 642"/>
                <a:gd name="T30" fmla="*/ 0 w 524"/>
                <a:gd name="T31" fmla="*/ 1 h 642"/>
                <a:gd name="T32" fmla="*/ 0 w 524"/>
                <a:gd name="T33" fmla="*/ 1 h 642"/>
                <a:gd name="T34" fmla="*/ 0 w 524"/>
                <a:gd name="T35" fmla="*/ 1 h 642"/>
                <a:gd name="T36" fmla="*/ 0 w 524"/>
                <a:gd name="T37" fmla="*/ 1 h 642"/>
                <a:gd name="T38" fmla="*/ 0 w 524"/>
                <a:gd name="T39" fmla="*/ 1 h 642"/>
                <a:gd name="T40" fmla="*/ 0 w 524"/>
                <a:gd name="T41" fmla="*/ 1 h 642"/>
                <a:gd name="T42" fmla="*/ 0 w 524"/>
                <a:gd name="T43" fmla="*/ 1 h 642"/>
                <a:gd name="T44" fmla="*/ 0 w 524"/>
                <a:gd name="T45" fmla="*/ 1 h 642"/>
                <a:gd name="T46" fmla="*/ 0 w 524"/>
                <a:gd name="T47" fmla="*/ 1 h 642"/>
                <a:gd name="T48" fmla="*/ 0 w 524"/>
                <a:gd name="T49" fmla="*/ 1 h 642"/>
                <a:gd name="T50" fmla="*/ 0 w 524"/>
                <a:gd name="T51" fmla="*/ 1 h 642"/>
                <a:gd name="T52" fmla="*/ 0 w 524"/>
                <a:gd name="T53" fmla="*/ 1 h 642"/>
                <a:gd name="T54" fmla="*/ 0 w 524"/>
                <a:gd name="T55" fmla="*/ 0 h 642"/>
                <a:gd name="T56" fmla="*/ 0 w 524"/>
                <a:gd name="T57" fmla="*/ 0 h 642"/>
                <a:gd name="T58" fmla="*/ 0 w 524"/>
                <a:gd name="T59" fmla="*/ 0 h 642"/>
                <a:gd name="T60" fmla="*/ 0 w 524"/>
                <a:gd name="T61" fmla="*/ 1 h 642"/>
                <a:gd name="T62" fmla="*/ 0 w 524"/>
                <a:gd name="T63" fmla="*/ 1 h 642"/>
                <a:gd name="T64" fmla="*/ 1 w 524"/>
                <a:gd name="T65" fmla="*/ 1 h 642"/>
                <a:gd name="T66" fmla="*/ 1 w 524"/>
                <a:gd name="T67" fmla="*/ 1 h 642"/>
                <a:gd name="T68" fmla="*/ 1 w 524"/>
                <a:gd name="T69" fmla="*/ 1 h 642"/>
                <a:gd name="T70" fmla="*/ 1 w 524"/>
                <a:gd name="T71" fmla="*/ 1 h 642"/>
                <a:gd name="T72" fmla="*/ 1 w 524"/>
                <a:gd name="T73" fmla="*/ 1 h 642"/>
                <a:gd name="T74" fmla="*/ 0 w 524"/>
                <a:gd name="T75" fmla="*/ 1 h 642"/>
                <a:gd name="T76" fmla="*/ 0 w 524"/>
                <a:gd name="T77" fmla="*/ 1 h 642"/>
                <a:gd name="T78" fmla="*/ 0 w 524"/>
                <a:gd name="T79" fmla="*/ 1 h 642"/>
                <a:gd name="T80" fmla="*/ 1 w 524"/>
                <a:gd name="T81" fmla="*/ 1 h 642"/>
                <a:gd name="T82" fmla="*/ 1 w 524"/>
                <a:gd name="T83" fmla="*/ 1 h 642"/>
                <a:gd name="T84" fmla="*/ 1 w 524"/>
                <a:gd name="T85" fmla="*/ 1 h 642"/>
                <a:gd name="T86" fmla="*/ 1 w 524"/>
                <a:gd name="T87" fmla="*/ 2 h 642"/>
                <a:gd name="T88" fmla="*/ 1 w 524"/>
                <a:gd name="T89" fmla="*/ 2 h 642"/>
                <a:gd name="T90" fmla="*/ 1 w 524"/>
                <a:gd name="T91" fmla="*/ 2 h 642"/>
                <a:gd name="T92" fmla="*/ 1 w 524"/>
                <a:gd name="T93" fmla="*/ 2 h 642"/>
                <a:gd name="T94" fmla="*/ 1 w 524"/>
                <a:gd name="T95" fmla="*/ 2 h 642"/>
                <a:gd name="T96" fmla="*/ 1 w 524"/>
                <a:gd name="T97" fmla="*/ 2 h 642"/>
                <a:gd name="T98" fmla="*/ 1 w 524"/>
                <a:gd name="T99" fmla="*/ 2 h 642"/>
                <a:gd name="T100" fmla="*/ 1 w 524"/>
                <a:gd name="T101" fmla="*/ 2 h 642"/>
                <a:gd name="T102" fmla="*/ 1 w 524"/>
                <a:gd name="T103" fmla="*/ 1 h 642"/>
                <a:gd name="T104" fmla="*/ 1 w 524"/>
                <a:gd name="T105" fmla="*/ 1 h 642"/>
                <a:gd name="T106" fmla="*/ 1 w 524"/>
                <a:gd name="T107" fmla="*/ 2 h 642"/>
                <a:gd name="T108" fmla="*/ 1 w 524"/>
                <a:gd name="T109" fmla="*/ 2 h 642"/>
                <a:gd name="T110" fmla="*/ 1 w 524"/>
                <a:gd name="T111" fmla="*/ 2 h 642"/>
                <a:gd name="T112" fmla="*/ 1 w 524"/>
                <a:gd name="T113" fmla="*/ 2 h 642"/>
                <a:gd name="T114" fmla="*/ 1 w 524"/>
                <a:gd name="T115" fmla="*/ 2 h 642"/>
                <a:gd name="T116" fmla="*/ 1 w 524"/>
                <a:gd name="T117" fmla="*/ 2 h 642"/>
                <a:gd name="T118" fmla="*/ 1 w 524"/>
                <a:gd name="T119" fmla="*/ 2 h 642"/>
                <a:gd name="T120" fmla="*/ 1 w 524"/>
                <a:gd name="T121" fmla="*/ 2 h 642"/>
                <a:gd name="T122" fmla="*/ 1 w 524"/>
                <a:gd name="T123" fmla="*/ 2 h 64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524" h="642">
                  <a:moveTo>
                    <a:pt x="15" y="18"/>
                  </a:moveTo>
                  <a:lnTo>
                    <a:pt x="16" y="14"/>
                  </a:lnTo>
                  <a:lnTo>
                    <a:pt x="17" y="11"/>
                  </a:lnTo>
                  <a:lnTo>
                    <a:pt x="18" y="7"/>
                  </a:lnTo>
                  <a:lnTo>
                    <a:pt x="21" y="4"/>
                  </a:lnTo>
                  <a:lnTo>
                    <a:pt x="24" y="2"/>
                  </a:lnTo>
                  <a:lnTo>
                    <a:pt x="28" y="1"/>
                  </a:lnTo>
                  <a:lnTo>
                    <a:pt x="33" y="0"/>
                  </a:lnTo>
                  <a:lnTo>
                    <a:pt x="40" y="1"/>
                  </a:lnTo>
                  <a:lnTo>
                    <a:pt x="48" y="3"/>
                  </a:lnTo>
                  <a:lnTo>
                    <a:pt x="53" y="5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59" y="15"/>
                  </a:lnTo>
                  <a:lnTo>
                    <a:pt x="59" y="18"/>
                  </a:lnTo>
                  <a:lnTo>
                    <a:pt x="59" y="22"/>
                  </a:lnTo>
                  <a:lnTo>
                    <a:pt x="58" y="26"/>
                  </a:lnTo>
                  <a:lnTo>
                    <a:pt x="15" y="18"/>
                  </a:lnTo>
                  <a:close/>
                  <a:moveTo>
                    <a:pt x="58" y="26"/>
                  </a:moveTo>
                  <a:lnTo>
                    <a:pt x="56" y="39"/>
                  </a:lnTo>
                  <a:lnTo>
                    <a:pt x="51" y="71"/>
                  </a:lnTo>
                  <a:lnTo>
                    <a:pt x="49" y="94"/>
                  </a:lnTo>
                  <a:lnTo>
                    <a:pt x="47" y="118"/>
                  </a:lnTo>
                  <a:lnTo>
                    <a:pt x="44" y="146"/>
                  </a:lnTo>
                  <a:lnTo>
                    <a:pt x="43" y="175"/>
                  </a:lnTo>
                  <a:lnTo>
                    <a:pt x="44" y="205"/>
                  </a:lnTo>
                  <a:lnTo>
                    <a:pt x="47" y="235"/>
                  </a:lnTo>
                  <a:lnTo>
                    <a:pt x="48" y="250"/>
                  </a:lnTo>
                  <a:lnTo>
                    <a:pt x="50" y="265"/>
                  </a:lnTo>
                  <a:lnTo>
                    <a:pt x="53" y="280"/>
                  </a:lnTo>
                  <a:lnTo>
                    <a:pt x="56" y="294"/>
                  </a:lnTo>
                  <a:lnTo>
                    <a:pt x="60" y="308"/>
                  </a:lnTo>
                  <a:lnTo>
                    <a:pt x="64" y="321"/>
                  </a:lnTo>
                  <a:lnTo>
                    <a:pt x="69" y="333"/>
                  </a:lnTo>
                  <a:lnTo>
                    <a:pt x="75" y="346"/>
                  </a:lnTo>
                  <a:lnTo>
                    <a:pt x="82" y="357"/>
                  </a:lnTo>
                  <a:lnTo>
                    <a:pt x="90" y="367"/>
                  </a:lnTo>
                  <a:lnTo>
                    <a:pt x="98" y="376"/>
                  </a:lnTo>
                  <a:lnTo>
                    <a:pt x="107" y="384"/>
                  </a:lnTo>
                  <a:lnTo>
                    <a:pt x="80" y="419"/>
                  </a:lnTo>
                  <a:lnTo>
                    <a:pt x="69" y="409"/>
                  </a:lnTo>
                  <a:lnTo>
                    <a:pt x="59" y="398"/>
                  </a:lnTo>
                  <a:lnTo>
                    <a:pt x="50" y="386"/>
                  </a:lnTo>
                  <a:lnTo>
                    <a:pt x="41" y="373"/>
                  </a:lnTo>
                  <a:lnTo>
                    <a:pt x="34" y="360"/>
                  </a:lnTo>
                  <a:lnTo>
                    <a:pt x="28" y="346"/>
                  </a:lnTo>
                  <a:lnTo>
                    <a:pt x="22" y="330"/>
                  </a:lnTo>
                  <a:lnTo>
                    <a:pt x="17" y="315"/>
                  </a:lnTo>
                  <a:lnTo>
                    <a:pt x="13" y="298"/>
                  </a:lnTo>
                  <a:lnTo>
                    <a:pt x="10" y="282"/>
                  </a:lnTo>
                  <a:lnTo>
                    <a:pt x="7" y="266"/>
                  </a:lnTo>
                  <a:lnTo>
                    <a:pt x="5" y="249"/>
                  </a:lnTo>
                  <a:lnTo>
                    <a:pt x="2" y="216"/>
                  </a:lnTo>
                  <a:lnTo>
                    <a:pt x="0" y="182"/>
                  </a:lnTo>
                  <a:lnTo>
                    <a:pt x="2" y="150"/>
                  </a:lnTo>
                  <a:lnTo>
                    <a:pt x="3" y="119"/>
                  </a:lnTo>
                  <a:lnTo>
                    <a:pt x="5" y="92"/>
                  </a:lnTo>
                  <a:lnTo>
                    <a:pt x="8" y="67"/>
                  </a:lnTo>
                  <a:lnTo>
                    <a:pt x="13" y="31"/>
                  </a:lnTo>
                  <a:lnTo>
                    <a:pt x="15" y="18"/>
                  </a:lnTo>
                  <a:lnTo>
                    <a:pt x="58" y="26"/>
                  </a:lnTo>
                  <a:close/>
                  <a:moveTo>
                    <a:pt x="107" y="384"/>
                  </a:moveTo>
                  <a:lnTo>
                    <a:pt x="126" y="398"/>
                  </a:lnTo>
                  <a:lnTo>
                    <a:pt x="146" y="410"/>
                  </a:lnTo>
                  <a:lnTo>
                    <a:pt x="167" y="421"/>
                  </a:lnTo>
                  <a:lnTo>
                    <a:pt x="191" y="432"/>
                  </a:lnTo>
                  <a:lnTo>
                    <a:pt x="214" y="443"/>
                  </a:lnTo>
                  <a:lnTo>
                    <a:pt x="239" y="452"/>
                  </a:lnTo>
                  <a:lnTo>
                    <a:pt x="264" y="461"/>
                  </a:lnTo>
                  <a:lnTo>
                    <a:pt x="289" y="470"/>
                  </a:lnTo>
                  <a:lnTo>
                    <a:pt x="274" y="511"/>
                  </a:lnTo>
                  <a:lnTo>
                    <a:pt x="248" y="502"/>
                  </a:lnTo>
                  <a:lnTo>
                    <a:pt x="222" y="492"/>
                  </a:lnTo>
                  <a:lnTo>
                    <a:pt x="196" y="482"/>
                  </a:lnTo>
                  <a:lnTo>
                    <a:pt x="170" y="471"/>
                  </a:lnTo>
                  <a:lnTo>
                    <a:pt x="146" y="459"/>
                  </a:lnTo>
                  <a:lnTo>
                    <a:pt x="122" y="447"/>
                  </a:lnTo>
                  <a:lnTo>
                    <a:pt x="101" y="434"/>
                  </a:lnTo>
                  <a:lnTo>
                    <a:pt x="80" y="419"/>
                  </a:lnTo>
                  <a:lnTo>
                    <a:pt x="107" y="384"/>
                  </a:lnTo>
                  <a:close/>
                  <a:moveTo>
                    <a:pt x="289" y="470"/>
                  </a:moveTo>
                  <a:lnTo>
                    <a:pt x="324" y="484"/>
                  </a:lnTo>
                  <a:lnTo>
                    <a:pt x="359" y="497"/>
                  </a:lnTo>
                  <a:lnTo>
                    <a:pt x="392" y="510"/>
                  </a:lnTo>
                  <a:lnTo>
                    <a:pt x="423" y="526"/>
                  </a:lnTo>
                  <a:lnTo>
                    <a:pt x="438" y="534"/>
                  </a:lnTo>
                  <a:lnTo>
                    <a:pt x="452" y="543"/>
                  </a:lnTo>
                  <a:lnTo>
                    <a:pt x="465" y="552"/>
                  </a:lnTo>
                  <a:lnTo>
                    <a:pt x="477" y="561"/>
                  </a:lnTo>
                  <a:lnTo>
                    <a:pt x="490" y="572"/>
                  </a:lnTo>
                  <a:lnTo>
                    <a:pt x="500" y="583"/>
                  </a:lnTo>
                  <a:lnTo>
                    <a:pt x="509" y="595"/>
                  </a:lnTo>
                  <a:lnTo>
                    <a:pt x="518" y="607"/>
                  </a:lnTo>
                  <a:lnTo>
                    <a:pt x="481" y="630"/>
                  </a:lnTo>
                  <a:lnTo>
                    <a:pt x="473" y="620"/>
                  </a:lnTo>
                  <a:lnTo>
                    <a:pt x="465" y="611"/>
                  </a:lnTo>
                  <a:lnTo>
                    <a:pt x="456" y="601"/>
                  </a:lnTo>
                  <a:lnTo>
                    <a:pt x="447" y="592"/>
                  </a:lnTo>
                  <a:lnTo>
                    <a:pt x="436" y="584"/>
                  </a:lnTo>
                  <a:lnTo>
                    <a:pt x="423" y="577"/>
                  </a:lnTo>
                  <a:lnTo>
                    <a:pt x="411" y="569"/>
                  </a:lnTo>
                  <a:lnTo>
                    <a:pt x="398" y="561"/>
                  </a:lnTo>
                  <a:lnTo>
                    <a:pt x="369" y="548"/>
                  </a:lnTo>
                  <a:lnTo>
                    <a:pt x="338" y="536"/>
                  </a:lnTo>
                  <a:lnTo>
                    <a:pt x="307" y="524"/>
                  </a:lnTo>
                  <a:lnTo>
                    <a:pt x="274" y="511"/>
                  </a:lnTo>
                  <a:lnTo>
                    <a:pt x="289" y="470"/>
                  </a:lnTo>
                  <a:close/>
                  <a:moveTo>
                    <a:pt x="518" y="607"/>
                  </a:moveTo>
                  <a:lnTo>
                    <a:pt x="520" y="611"/>
                  </a:lnTo>
                  <a:lnTo>
                    <a:pt x="522" y="615"/>
                  </a:lnTo>
                  <a:lnTo>
                    <a:pt x="524" y="618"/>
                  </a:lnTo>
                  <a:lnTo>
                    <a:pt x="524" y="622"/>
                  </a:lnTo>
                  <a:lnTo>
                    <a:pt x="523" y="625"/>
                  </a:lnTo>
                  <a:lnTo>
                    <a:pt x="520" y="629"/>
                  </a:lnTo>
                  <a:lnTo>
                    <a:pt x="516" y="633"/>
                  </a:lnTo>
                  <a:lnTo>
                    <a:pt x="511" y="637"/>
                  </a:lnTo>
                  <a:lnTo>
                    <a:pt x="504" y="641"/>
                  </a:lnTo>
                  <a:lnTo>
                    <a:pt x="499" y="642"/>
                  </a:lnTo>
                  <a:lnTo>
                    <a:pt x="495" y="642"/>
                  </a:lnTo>
                  <a:lnTo>
                    <a:pt x="491" y="641"/>
                  </a:lnTo>
                  <a:lnTo>
                    <a:pt x="488" y="639"/>
                  </a:lnTo>
                  <a:lnTo>
                    <a:pt x="486" y="637"/>
                  </a:lnTo>
                  <a:lnTo>
                    <a:pt x="483" y="634"/>
                  </a:lnTo>
                  <a:lnTo>
                    <a:pt x="481" y="630"/>
                  </a:lnTo>
                  <a:lnTo>
                    <a:pt x="518" y="607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46" name="Freeform 958">
              <a:extLst>
                <a:ext uri="{FF2B5EF4-FFF2-40B4-BE49-F238E27FC236}">
                  <a16:creationId xmlns:a16="http://schemas.microsoft.com/office/drawing/2014/main" id="{DD64E09F-1ABC-4883-AAA7-AC744BF582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18" y="1816"/>
              <a:ext cx="15" cy="22"/>
            </a:xfrm>
            <a:custGeom>
              <a:avLst/>
              <a:gdLst>
                <a:gd name="T0" fmla="*/ 0 w 285"/>
                <a:gd name="T1" fmla="*/ 0 h 432"/>
                <a:gd name="T2" fmla="*/ 0 w 285"/>
                <a:gd name="T3" fmla="*/ 0 h 432"/>
                <a:gd name="T4" fmla="*/ 0 w 285"/>
                <a:gd name="T5" fmla="*/ 0 h 432"/>
                <a:gd name="T6" fmla="*/ 0 w 285"/>
                <a:gd name="T7" fmla="*/ 0 h 432"/>
                <a:gd name="T8" fmla="*/ 0 w 285"/>
                <a:gd name="T9" fmla="*/ 0 h 432"/>
                <a:gd name="T10" fmla="*/ 0 w 285"/>
                <a:gd name="T11" fmla="*/ 0 h 432"/>
                <a:gd name="T12" fmla="*/ 0 w 285"/>
                <a:gd name="T13" fmla="*/ 0 h 432"/>
                <a:gd name="T14" fmla="*/ 0 w 285"/>
                <a:gd name="T15" fmla="*/ 0 h 432"/>
                <a:gd name="T16" fmla="*/ 0 w 285"/>
                <a:gd name="T17" fmla="*/ 0 h 432"/>
                <a:gd name="T18" fmla="*/ 0 w 285"/>
                <a:gd name="T19" fmla="*/ 0 h 432"/>
                <a:gd name="T20" fmla="*/ 0 w 285"/>
                <a:gd name="T21" fmla="*/ 0 h 432"/>
                <a:gd name="T22" fmla="*/ 0 w 285"/>
                <a:gd name="T23" fmla="*/ 0 h 432"/>
                <a:gd name="T24" fmla="*/ 0 w 285"/>
                <a:gd name="T25" fmla="*/ 0 h 432"/>
                <a:gd name="T26" fmla="*/ 0 w 285"/>
                <a:gd name="T27" fmla="*/ 0 h 432"/>
                <a:gd name="T28" fmla="*/ 0 w 285"/>
                <a:gd name="T29" fmla="*/ 0 h 432"/>
                <a:gd name="T30" fmla="*/ 0 w 285"/>
                <a:gd name="T31" fmla="*/ 0 h 432"/>
                <a:gd name="T32" fmla="*/ 0 w 285"/>
                <a:gd name="T33" fmla="*/ 0 h 432"/>
                <a:gd name="T34" fmla="*/ 0 w 285"/>
                <a:gd name="T35" fmla="*/ 0 h 432"/>
                <a:gd name="T36" fmla="*/ 0 w 285"/>
                <a:gd name="T37" fmla="*/ 0 h 432"/>
                <a:gd name="T38" fmla="*/ 0 w 285"/>
                <a:gd name="T39" fmla="*/ 0 h 432"/>
                <a:gd name="T40" fmla="*/ 0 w 285"/>
                <a:gd name="T41" fmla="*/ 0 h 432"/>
                <a:gd name="T42" fmla="*/ 0 w 285"/>
                <a:gd name="T43" fmla="*/ 0 h 432"/>
                <a:gd name="T44" fmla="*/ 0 w 285"/>
                <a:gd name="T45" fmla="*/ 0 h 432"/>
                <a:gd name="T46" fmla="*/ 0 w 285"/>
                <a:gd name="T47" fmla="*/ 0 h 432"/>
                <a:gd name="T48" fmla="*/ 0 w 285"/>
                <a:gd name="T49" fmla="*/ 0 h 432"/>
                <a:gd name="T50" fmla="*/ 1 w 285"/>
                <a:gd name="T51" fmla="*/ 1 h 432"/>
                <a:gd name="T52" fmla="*/ 1 w 285"/>
                <a:gd name="T53" fmla="*/ 1 h 432"/>
                <a:gd name="T54" fmla="*/ 1 w 285"/>
                <a:gd name="T55" fmla="*/ 1 h 432"/>
                <a:gd name="T56" fmla="*/ 1 w 285"/>
                <a:gd name="T57" fmla="*/ 1 h 432"/>
                <a:gd name="T58" fmla="*/ 1 w 285"/>
                <a:gd name="T59" fmla="*/ 1 h 432"/>
                <a:gd name="T60" fmla="*/ 1 w 285"/>
                <a:gd name="T61" fmla="*/ 1 h 432"/>
                <a:gd name="T62" fmla="*/ 1 w 285"/>
                <a:gd name="T63" fmla="*/ 1 h 432"/>
                <a:gd name="T64" fmla="*/ 1 w 285"/>
                <a:gd name="T65" fmla="*/ 1 h 432"/>
                <a:gd name="T66" fmla="*/ 1 w 285"/>
                <a:gd name="T67" fmla="*/ 1 h 432"/>
                <a:gd name="T68" fmla="*/ 1 w 285"/>
                <a:gd name="T69" fmla="*/ 1 h 432"/>
                <a:gd name="T70" fmla="*/ 0 w 285"/>
                <a:gd name="T71" fmla="*/ 1 h 432"/>
                <a:gd name="T72" fmla="*/ 0 w 285"/>
                <a:gd name="T73" fmla="*/ 1 h 432"/>
                <a:gd name="T74" fmla="*/ 0 w 285"/>
                <a:gd name="T75" fmla="*/ 1 h 432"/>
                <a:gd name="T76" fmla="*/ 0 w 285"/>
                <a:gd name="T77" fmla="*/ 0 h 432"/>
                <a:gd name="T78" fmla="*/ 0 w 285"/>
                <a:gd name="T79" fmla="*/ 0 h 432"/>
                <a:gd name="T80" fmla="*/ 0 w 285"/>
                <a:gd name="T81" fmla="*/ 0 h 432"/>
                <a:gd name="T82" fmla="*/ 0 w 285"/>
                <a:gd name="T83" fmla="*/ 0 h 432"/>
                <a:gd name="T84" fmla="*/ 0 w 285"/>
                <a:gd name="T85" fmla="*/ 0 h 432"/>
                <a:gd name="T86" fmla="*/ 0 w 285"/>
                <a:gd name="T87" fmla="*/ 0 h 432"/>
                <a:gd name="T88" fmla="*/ 0 w 285"/>
                <a:gd name="T89" fmla="*/ 0 h 432"/>
                <a:gd name="T90" fmla="*/ 1 w 285"/>
                <a:gd name="T91" fmla="*/ 1 h 432"/>
                <a:gd name="T92" fmla="*/ 1 w 285"/>
                <a:gd name="T93" fmla="*/ 1 h 432"/>
                <a:gd name="T94" fmla="*/ 1 w 285"/>
                <a:gd name="T95" fmla="*/ 1 h 432"/>
                <a:gd name="T96" fmla="*/ 1 w 285"/>
                <a:gd name="T97" fmla="*/ 1 h 432"/>
                <a:gd name="T98" fmla="*/ 1 w 285"/>
                <a:gd name="T99" fmla="*/ 1 h 432"/>
                <a:gd name="T100" fmla="*/ 1 w 285"/>
                <a:gd name="T101" fmla="*/ 1 h 432"/>
                <a:gd name="T102" fmla="*/ 1 w 285"/>
                <a:gd name="T103" fmla="*/ 1 h 432"/>
                <a:gd name="T104" fmla="*/ 1 w 285"/>
                <a:gd name="T105" fmla="*/ 1 h 432"/>
                <a:gd name="T106" fmla="*/ 1 w 285"/>
                <a:gd name="T107" fmla="*/ 1 h 432"/>
                <a:gd name="T108" fmla="*/ 1 w 285"/>
                <a:gd name="T109" fmla="*/ 1 h 432"/>
                <a:gd name="T110" fmla="*/ 1 w 285"/>
                <a:gd name="T111" fmla="*/ 1 h 432"/>
                <a:gd name="T112" fmla="*/ 1 w 285"/>
                <a:gd name="T113" fmla="*/ 1 h 432"/>
                <a:gd name="T114" fmla="*/ 1 w 285"/>
                <a:gd name="T115" fmla="*/ 1 h 432"/>
                <a:gd name="T116" fmla="*/ 1 w 285"/>
                <a:gd name="T117" fmla="*/ 1 h 432"/>
                <a:gd name="T118" fmla="*/ 1 w 285"/>
                <a:gd name="T119" fmla="*/ 1 h 432"/>
                <a:gd name="T120" fmla="*/ 1 w 285"/>
                <a:gd name="T121" fmla="*/ 1 h 432"/>
                <a:gd name="T122" fmla="*/ 1 w 285"/>
                <a:gd name="T123" fmla="*/ 1 h 432"/>
                <a:gd name="T124" fmla="*/ 1 w 285"/>
                <a:gd name="T125" fmla="*/ 1 h 4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85" h="432">
                  <a:moveTo>
                    <a:pt x="9" y="39"/>
                  </a:moveTo>
                  <a:lnTo>
                    <a:pt x="7" y="36"/>
                  </a:lnTo>
                  <a:lnTo>
                    <a:pt x="3" y="32"/>
                  </a:lnTo>
                  <a:lnTo>
                    <a:pt x="1" y="29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2" y="17"/>
                  </a:lnTo>
                  <a:lnTo>
                    <a:pt x="6" y="13"/>
                  </a:lnTo>
                  <a:lnTo>
                    <a:pt x="11" y="8"/>
                  </a:lnTo>
                  <a:lnTo>
                    <a:pt x="16" y="3"/>
                  </a:lnTo>
                  <a:lnTo>
                    <a:pt x="21" y="1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3" y="1"/>
                  </a:lnTo>
                  <a:lnTo>
                    <a:pt x="36" y="4"/>
                  </a:lnTo>
                  <a:lnTo>
                    <a:pt x="38" y="6"/>
                  </a:lnTo>
                  <a:lnTo>
                    <a:pt x="41" y="9"/>
                  </a:lnTo>
                  <a:lnTo>
                    <a:pt x="9" y="39"/>
                  </a:lnTo>
                  <a:close/>
                  <a:moveTo>
                    <a:pt x="41" y="9"/>
                  </a:moveTo>
                  <a:lnTo>
                    <a:pt x="49" y="17"/>
                  </a:lnTo>
                  <a:lnTo>
                    <a:pt x="67" y="40"/>
                  </a:lnTo>
                  <a:lnTo>
                    <a:pt x="95" y="74"/>
                  </a:lnTo>
                  <a:lnTo>
                    <a:pt x="129" y="121"/>
                  </a:lnTo>
                  <a:lnTo>
                    <a:pt x="148" y="149"/>
                  </a:lnTo>
                  <a:lnTo>
                    <a:pt x="167" y="179"/>
                  </a:lnTo>
                  <a:lnTo>
                    <a:pt x="188" y="212"/>
                  </a:lnTo>
                  <a:lnTo>
                    <a:pt x="207" y="245"/>
                  </a:lnTo>
                  <a:lnTo>
                    <a:pt x="227" y="282"/>
                  </a:lnTo>
                  <a:lnTo>
                    <a:pt x="246" y="320"/>
                  </a:lnTo>
                  <a:lnTo>
                    <a:pt x="264" y="359"/>
                  </a:lnTo>
                  <a:lnTo>
                    <a:pt x="282" y="400"/>
                  </a:lnTo>
                  <a:lnTo>
                    <a:pt x="241" y="416"/>
                  </a:lnTo>
                  <a:lnTo>
                    <a:pt x="225" y="376"/>
                  </a:lnTo>
                  <a:lnTo>
                    <a:pt x="207" y="338"/>
                  </a:lnTo>
                  <a:lnTo>
                    <a:pt x="188" y="302"/>
                  </a:lnTo>
                  <a:lnTo>
                    <a:pt x="169" y="267"/>
                  </a:lnTo>
                  <a:lnTo>
                    <a:pt x="150" y="234"/>
                  </a:lnTo>
                  <a:lnTo>
                    <a:pt x="130" y="203"/>
                  </a:lnTo>
                  <a:lnTo>
                    <a:pt x="112" y="174"/>
                  </a:lnTo>
                  <a:lnTo>
                    <a:pt x="94" y="147"/>
                  </a:lnTo>
                  <a:lnTo>
                    <a:pt x="60" y="102"/>
                  </a:lnTo>
                  <a:lnTo>
                    <a:pt x="33" y="67"/>
                  </a:lnTo>
                  <a:lnTo>
                    <a:pt x="16" y="46"/>
                  </a:lnTo>
                  <a:lnTo>
                    <a:pt x="9" y="39"/>
                  </a:lnTo>
                  <a:lnTo>
                    <a:pt x="41" y="9"/>
                  </a:lnTo>
                  <a:close/>
                  <a:moveTo>
                    <a:pt x="282" y="400"/>
                  </a:moveTo>
                  <a:lnTo>
                    <a:pt x="283" y="404"/>
                  </a:lnTo>
                  <a:lnTo>
                    <a:pt x="284" y="407"/>
                  </a:lnTo>
                  <a:lnTo>
                    <a:pt x="285" y="411"/>
                  </a:lnTo>
                  <a:lnTo>
                    <a:pt x="285" y="415"/>
                  </a:lnTo>
                  <a:lnTo>
                    <a:pt x="283" y="418"/>
                  </a:lnTo>
                  <a:lnTo>
                    <a:pt x="281" y="421"/>
                  </a:lnTo>
                  <a:lnTo>
                    <a:pt x="276" y="425"/>
                  </a:lnTo>
                  <a:lnTo>
                    <a:pt x="270" y="428"/>
                  </a:lnTo>
                  <a:lnTo>
                    <a:pt x="262" y="431"/>
                  </a:lnTo>
                  <a:lnTo>
                    <a:pt x="257" y="432"/>
                  </a:lnTo>
                  <a:lnTo>
                    <a:pt x="252" y="431"/>
                  </a:lnTo>
                  <a:lnTo>
                    <a:pt x="249" y="428"/>
                  </a:lnTo>
                  <a:lnTo>
                    <a:pt x="246" y="426"/>
                  </a:lnTo>
                  <a:lnTo>
                    <a:pt x="244" y="423"/>
                  </a:lnTo>
                  <a:lnTo>
                    <a:pt x="242" y="419"/>
                  </a:lnTo>
                  <a:lnTo>
                    <a:pt x="241" y="416"/>
                  </a:lnTo>
                  <a:lnTo>
                    <a:pt x="282" y="400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47" name="Freeform 959">
              <a:extLst>
                <a:ext uri="{FF2B5EF4-FFF2-40B4-BE49-F238E27FC236}">
                  <a16:creationId xmlns:a16="http://schemas.microsoft.com/office/drawing/2014/main" id="{EAEC22CF-2B2D-473A-939B-9A98DB214A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0" y="1836"/>
              <a:ext cx="6" cy="17"/>
            </a:xfrm>
            <a:custGeom>
              <a:avLst/>
              <a:gdLst>
                <a:gd name="T0" fmla="*/ 0 w 105"/>
                <a:gd name="T1" fmla="*/ 0 h 328"/>
                <a:gd name="T2" fmla="*/ 0 w 105"/>
                <a:gd name="T3" fmla="*/ 0 h 328"/>
                <a:gd name="T4" fmla="*/ 0 w 105"/>
                <a:gd name="T5" fmla="*/ 0 h 328"/>
                <a:gd name="T6" fmla="*/ 0 w 105"/>
                <a:gd name="T7" fmla="*/ 0 h 328"/>
                <a:gd name="T8" fmla="*/ 0 w 105"/>
                <a:gd name="T9" fmla="*/ 0 h 328"/>
                <a:gd name="T10" fmla="*/ 0 w 105"/>
                <a:gd name="T11" fmla="*/ 0 h 328"/>
                <a:gd name="T12" fmla="*/ 0 w 105"/>
                <a:gd name="T13" fmla="*/ 0 h 328"/>
                <a:gd name="T14" fmla="*/ 0 w 105"/>
                <a:gd name="T15" fmla="*/ 0 h 328"/>
                <a:gd name="T16" fmla="*/ 0 w 105"/>
                <a:gd name="T17" fmla="*/ 0 h 328"/>
                <a:gd name="T18" fmla="*/ 0 w 105"/>
                <a:gd name="T19" fmla="*/ 0 h 328"/>
                <a:gd name="T20" fmla="*/ 0 w 105"/>
                <a:gd name="T21" fmla="*/ 0 h 328"/>
                <a:gd name="T22" fmla="*/ 0 w 105"/>
                <a:gd name="T23" fmla="*/ 0 h 328"/>
                <a:gd name="T24" fmla="*/ 0 w 105"/>
                <a:gd name="T25" fmla="*/ 0 h 328"/>
                <a:gd name="T26" fmla="*/ 0 w 105"/>
                <a:gd name="T27" fmla="*/ 0 h 328"/>
                <a:gd name="T28" fmla="*/ 0 w 105"/>
                <a:gd name="T29" fmla="*/ 0 h 328"/>
                <a:gd name="T30" fmla="*/ 0 w 105"/>
                <a:gd name="T31" fmla="*/ 0 h 328"/>
                <a:gd name="T32" fmla="*/ 0 w 105"/>
                <a:gd name="T33" fmla="*/ 0 h 328"/>
                <a:gd name="T34" fmla="*/ 0 w 105"/>
                <a:gd name="T35" fmla="*/ 0 h 328"/>
                <a:gd name="T36" fmla="*/ 0 w 105"/>
                <a:gd name="T37" fmla="*/ 0 h 328"/>
                <a:gd name="T38" fmla="*/ 0 w 105"/>
                <a:gd name="T39" fmla="*/ 0 h 328"/>
                <a:gd name="T40" fmla="*/ 0 w 105"/>
                <a:gd name="T41" fmla="*/ 0 h 328"/>
                <a:gd name="T42" fmla="*/ 0 w 105"/>
                <a:gd name="T43" fmla="*/ 0 h 328"/>
                <a:gd name="T44" fmla="*/ 0 w 105"/>
                <a:gd name="T45" fmla="*/ 0 h 328"/>
                <a:gd name="T46" fmla="*/ 0 w 105"/>
                <a:gd name="T47" fmla="*/ 0 h 328"/>
                <a:gd name="T48" fmla="*/ 0 w 105"/>
                <a:gd name="T49" fmla="*/ 0 h 328"/>
                <a:gd name="T50" fmla="*/ 0 w 105"/>
                <a:gd name="T51" fmla="*/ 0 h 328"/>
                <a:gd name="T52" fmla="*/ 0 w 105"/>
                <a:gd name="T53" fmla="*/ 0 h 328"/>
                <a:gd name="T54" fmla="*/ 0 w 105"/>
                <a:gd name="T55" fmla="*/ 0 h 328"/>
                <a:gd name="T56" fmla="*/ 0 w 105"/>
                <a:gd name="T57" fmla="*/ 0 h 328"/>
                <a:gd name="T58" fmla="*/ 0 w 105"/>
                <a:gd name="T59" fmla="*/ 0 h 328"/>
                <a:gd name="T60" fmla="*/ 0 w 105"/>
                <a:gd name="T61" fmla="*/ 1 h 328"/>
                <a:gd name="T62" fmla="*/ 0 w 105"/>
                <a:gd name="T63" fmla="*/ 1 h 328"/>
                <a:gd name="T64" fmla="*/ 0 w 105"/>
                <a:gd name="T65" fmla="*/ 1 h 328"/>
                <a:gd name="T66" fmla="*/ 0 w 105"/>
                <a:gd name="T67" fmla="*/ 1 h 328"/>
                <a:gd name="T68" fmla="*/ 0 w 105"/>
                <a:gd name="T69" fmla="*/ 1 h 328"/>
                <a:gd name="T70" fmla="*/ 0 w 105"/>
                <a:gd name="T71" fmla="*/ 1 h 328"/>
                <a:gd name="T72" fmla="*/ 0 w 105"/>
                <a:gd name="T73" fmla="*/ 1 h 328"/>
                <a:gd name="T74" fmla="*/ 0 w 105"/>
                <a:gd name="T75" fmla="*/ 1 h 328"/>
                <a:gd name="T76" fmla="*/ 0 w 105"/>
                <a:gd name="T77" fmla="*/ 1 h 328"/>
                <a:gd name="T78" fmla="*/ 0 w 105"/>
                <a:gd name="T79" fmla="*/ 1 h 328"/>
                <a:gd name="T80" fmla="*/ 0 w 105"/>
                <a:gd name="T81" fmla="*/ 1 h 328"/>
                <a:gd name="T82" fmla="*/ 0 w 105"/>
                <a:gd name="T83" fmla="*/ 1 h 328"/>
                <a:gd name="T84" fmla="*/ 0 w 105"/>
                <a:gd name="T85" fmla="*/ 0 h 328"/>
                <a:gd name="T86" fmla="*/ 0 w 105"/>
                <a:gd name="T87" fmla="*/ 0 h 328"/>
                <a:gd name="T88" fmla="*/ 0 w 105"/>
                <a:gd name="T89" fmla="*/ 1 h 328"/>
                <a:gd name="T90" fmla="*/ 0 w 105"/>
                <a:gd name="T91" fmla="*/ 1 h 328"/>
                <a:gd name="T92" fmla="*/ 0 w 105"/>
                <a:gd name="T93" fmla="*/ 1 h 328"/>
                <a:gd name="T94" fmla="*/ 0 w 105"/>
                <a:gd name="T95" fmla="*/ 1 h 328"/>
                <a:gd name="T96" fmla="*/ 0 w 105"/>
                <a:gd name="T97" fmla="*/ 1 h 328"/>
                <a:gd name="T98" fmla="*/ 0 w 105"/>
                <a:gd name="T99" fmla="*/ 1 h 328"/>
                <a:gd name="T100" fmla="*/ 0 w 105"/>
                <a:gd name="T101" fmla="*/ 1 h 328"/>
                <a:gd name="T102" fmla="*/ 0 w 105"/>
                <a:gd name="T103" fmla="*/ 1 h 328"/>
                <a:gd name="T104" fmla="*/ 0 w 105"/>
                <a:gd name="T105" fmla="*/ 1 h 328"/>
                <a:gd name="T106" fmla="*/ 0 w 105"/>
                <a:gd name="T107" fmla="*/ 1 h 328"/>
                <a:gd name="T108" fmla="*/ 0 w 105"/>
                <a:gd name="T109" fmla="*/ 1 h 328"/>
                <a:gd name="T110" fmla="*/ 0 w 105"/>
                <a:gd name="T111" fmla="*/ 1 h 328"/>
                <a:gd name="T112" fmla="*/ 0 w 105"/>
                <a:gd name="T113" fmla="*/ 1 h 328"/>
                <a:gd name="T114" fmla="*/ 0 w 105"/>
                <a:gd name="T115" fmla="*/ 1 h 328"/>
                <a:gd name="T116" fmla="*/ 0 w 105"/>
                <a:gd name="T117" fmla="*/ 1 h 328"/>
                <a:gd name="T118" fmla="*/ 0 w 105"/>
                <a:gd name="T119" fmla="*/ 1 h 328"/>
                <a:gd name="T120" fmla="*/ 0 w 105"/>
                <a:gd name="T121" fmla="*/ 1 h 328"/>
                <a:gd name="T122" fmla="*/ 0 w 105"/>
                <a:gd name="T123" fmla="*/ 1 h 32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05" h="328">
                  <a:moveTo>
                    <a:pt x="3" y="30"/>
                  </a:moveTo>
                  <a:lnTo>
                    <a:pt x="2" y="26"/>
                  </a:lnTo>
                  <a:lnTo>
                    <a:pt x="1" y="22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5" y="8"/>
                  </a:lnTo>
                  <a:lnTo>
                    <a:pt x="9" y="5"/>
                  </a:lnTo>
                  <a:lnTo>
                    <a:pt x="16" y="2"/>
                  </a:lnTo>
                  <a:lnTo>
                    <a:pt x="22" y="0"/>
                  </a:lnTo>
                  <a:lnTo>
                    <a:pt x="29" y="0"/>
                  </a:lnTo>
                  <a:lnTo>
                    <a:pt x="33" y="0"/>
                  </a:lnTo>
                  <a:lnTo>
                    <a:pt x="36" y="2"/>
                  </a:lnTo>
                  <a:lnTo>
                    <a:pt x="39" y="4"/>
                  </a:lnTo>
                  <a:lnTo>
                    <a:pt x="41" y="7"/>
                  </a:lnTo>
                  <a:lnTo>
                    <a:pt x="43" y="11"/>
                  </a:lnTo>
                  <a:lnTo>
                    <a:pt x="44" y="15"/>
                  </a:lnTo>
                  <a:lnTo>
                    <a:pt x="3" y="30"/>
                  </a:lnTo>
                  <a:close/>
                  <a:moveTo>
                    <a:pt x="44" y="15"/>
                  </a:moveTo>
                  <a:lnTo>
                    <a:pt x="56" y="49"/>
                  </a:lnTo>
                  <a:lnTo>
                    <a:pt x="67" y="83"/>
                  </a:lnTo>
                  <a:lnTo>
                    <a:pt x="79" y="119"/>
                  </a:lnTo>
                  <a:lnTo>
                    <a:pt x="87" y="156"/>
                  </a:lnTo>
                  <a:lnTo>
                    <a:pt x="45" y="165"/>
                  </a:lnTo>
                  <a:lnTo>
                    <a:pt x="36" y="131"/>
                  </a:lnTo>
                  <a:lnTo>
                    <a:pt x="27" y="97"/>
                  </a:lnTo>
                  <a:lnTo>
                    <a:pt x="15" y="63"/>
                  </a:lnTo>
                  <a:lnTo>
                    <a:pt x="3" y="30"/>
                  </a:lnTo>
                  <a:lnTo>
                    <a:pt x="44" y="15"/>
                  </a:lnTo>
                  <a:close/>
                  <a:moveTo>
                    <a:pt x="87" y="156"/>
                  </a:moveTo>
                  <a:lnTo>
                    <a:pt x="95" y="193"/>
                  </a:lnTo>
                  <a:lnTo>
                    <a:pt x="100" y="231"/>
                  </a:lnTo>
                  <a:lnTo>
                    <a:pt x="102" y="249"/>
                  </a:lnTo>
                  <a:lnTo>
                    <a:pt x="104" y="269"/>
                  </a:lnTo>
                  <a:lnTo>
                    <a:pt x="105" y="287"/>
                  </a:lnTo>
                  <a:lnTo>
                    <a:pt x="105" y="307"/>
                  </a:lnTo>
                  <a:lnTo>
                    <a:pt x="61" y="307"/>
                  </a:lnTo>
                  <a:lnTo>
                    <a:pt x="61" y="288"/>
                  </a:lnTo>
                  <a:lnTo>
                    <a:pt x="60" y="271"/>
                  </a:lnTo>
                  <a:lnTo>
                    <a:pt x="59" y="253"/>
                  </a:lnTo>
                  <a:lnTo>
                    <a:pt x="57" y="235"/>
                  </a:lnTo>
                  <a:lnTo>
                    <a:pt x="52" y="200"/>
                  </a:lnTo>
                  <a:lnTo>
                    <a:pt x="45" y="165"/>
                  </a:lnTo>
                  <a:lnTo>
                    <a:pt x="87" y="156"/>
                  </a:lnTo>
                  <a:close/>
                  <a:moveTo>
                    <a:pt x="105" y="307"/>
                  </a:moveTo>
                  <a:lnTo>
                    <a:pt x="105" y="311"/>
                  </a:lnTo>
                  <a:lnTo>
                    <a:pt x="105" y="314"/>
                  </a:lnTo>
                  <a:lnTo>
                    <a:pt x="104" y="318"/>
                  </a:lnTo>
                  <a:lnTo>
                    <a:pt x="102" y="321"/>
                  </a:lnTo>
                  <a:lnTo>
                    <a:pt x="100" y="324"/>
                  </a:lnTo>
                  <a:lnTo>
                    <a:pt x="96" y="326"/>
                  </a:lnTo>
                  <a:lnTo>
                    <a:pt x="91" y="327"/>
                  </a:lnTo>
                  <a:lnTo>
                    <a:pt x="83" y="328"/>
                  </a:lnTo>
                  <a:lnTo>
                    <a:pt x="76" y="327"/>
                  </a:lnTo>
                  <a:lnTo>
                    <a:pt x="71" y="326"/>
                  </a:lnTo>
                  <a:lnTo>
                    <a:pt x="66" y="324"/>
                  </a:lnTo>
                  <a:lnTo>
                    <a:pt x="64" y="321"/>
                  </a:lnTo>
                  <a:lnTo>
                    <a:pt x="62" y="318"/>
                  </a:lnTo>
                  <a:lnTo>
                    <a:pt x="61" y="314"/>
                  </a:lnTo>
                  <a:lnTo>
                    <a:pt x="61" y="311"/>
                  </a:lnTo>
                  <a:lnTo>
                    <a:pt x="61" y="307"/>
                  </a:lnTo>
                  <a:lnTo>
                    <a:pt x="105" y="307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48" name="Freeform 960">
              <a:extLst>
                <a:ext uri="{FF2B5EF4-FFF2-40B4-BE49-F238E27FC236}">
                  <a16:creationId xmlns:a16="http://schemas.microsoft.com/office/drawing/2014/main" id="{363A3B97-198F-4A9A-9681-BAD8F8A969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18" y="1815"/>
              <a:ext cx="13" cy="27"/>
            </a:xfrm>
            <a:custGeom>
              <a:avLst/>
              <a:gdLst>
                <a:gd name="T0" fmla="*/ 1 w 256"/>
                <a:gd name="T1" fmla="*/ 0 h 513"/>
                <a:gd name="T2" fmla="*/ 1 w 256"/>
                <a:gd name="T3" fmla="*/ 0 h 513"/>
                <a:gd name="T4" fmla="*/ 1 w 256"/>
                <a:gd name="T5" fmla="*/ 0 h 513"/>
                <a:gd name="T6" fmla="*/ 1 w 256"/>
                <a:gd name="T7" fmla="*/ 0 h 513"/>
                <a:gd name="T8" fmla="*/ 1 w 256"/>
                <a:gd name="T9" fmla="*/ 0 h 513"/>
                <a:gd name="T10" fmla="*/ 1 w 256"/>
                <a:gd name="T11" fmla="*/ 0 h 513"/>
                <a:gd name="T12" fmla="*/ 1 w 256"/>
                <a:gd name="T13" fmla="*/ 0 h 513"/>
                <a:gd name="T14" fmla="*/ 1 w 256"/>
                <a:gd name="T15" fmla="*/ 0 h 513"/>
                <a:gd name="T16" fmla="*/ 1 w 256"/>
                <a:gd name="T17" fmla="*/ 0 h 513"/>
                <a:gd name="T18" fmla="*/ 1 w 256"/>
                <a:gd name="T19" fmla="*/ 0 h 513"/>
                <a:gd name="T20" fmla="*/ 1 w 256"/>
                <a:gd name="T21" fmla="*/ 0 h 513"/>
                <a:gd name="T22" fmla="*/ 1 w 256"/>
                <a:gd name="T23" fmla="*/ 0 h 513"/>
                <a:gd name="T24" fmla="*/ 1 w 256"/>
                <a:gd name="T25" fmla="*/ 1 h 513"/>
                <a:gd name="T26" fmla="*/ 1 w 256"/>
                <a:gd name="T27" fmla="*/ 1 h 513"/>
                <a:gd name="T28" fmla="*/ 1 w 256"/>
                <a:gd name="T29" fmla="*/ 1 h 513"/>
                <a:gd name="T30" fmla="*/ 0 w 256"/>
                <a:gd name="T31" fmla="*/ 1 h 513"/>
                <a:gd name="T32" fmla="*/ 0 w 256"/>
                <a:gd name="T33" fmla="*/ 1 h 513"/>
                <a:gd name="T34" fmla="*/ 0 w 256"/>
                <a:gd name="T35" fmla="*/ 1 h 513"/>
                <a:gd name="T36" fmla="*/ 0 w 256"/>
                <a:gd name="T37" fmla="*/ 1 h 513"/>
                <a:gd name="T38" fmla="*/ 0 w 256"/>
                <a:gd name="T39" fmla="*/ 1 h 513"/>
                <a:gd name="T40" fmla="*/ 0 w 256"/>
                <a:gd name="T41" fmla="*/ 1 h 513"/>
                <a:gd name="T42" fmla="*/ 0 w 256"/>
                <a:gd name="T43" fmla="*/ 1 h 513"/>
                <a:gd name="T44" fmla="*/ 0 w 256"/>
                <a:gd name="T45" fmla="*/ 1 h 513"/>
                <a:gd name="T46" fmla="*/ 0 w 256"/>
                <a:gd name="T47" fmla="*/ 1 h 513"/>
                <a:gd name="T48" fmla="*/ 0 w 256"/>
                <a:gd name="T49" fmla="*/ 1 h 513"/>
                <a:gd name="T50" fmla="*/ 0 w 256"/>
                <a:gd name="T51" fmla="*/ 0 h 513"/>
                <a:gd name="T52" fmla="*/ 1 w 256"/>
                <a:gd name="T53" fmla="*/ 0 h 513"/>
                <a:gd name="T54" fmla="*/ 1 w 256"/>
                <a:gd name="T55" fmla="*/ 0 h 513"/>
                <a:gd name="T56" fmla="*/ 1 w 256"/>
                <a:gd name="T57" fmla="*/ 0 h 513"/>
                <a:gd name="T58" fmla="*/ 0 w 256"/>
                <a:gd name="T59" fmla="*/ 1 h 513"/>
                <a:gd name="T60" fmla="*/ 0 w 256"/>
                <a:gd name="T61" fmla="*/ 1 h 513"/>
                <a:gd name="T62" fmla="*/ 0 w 256"/>
                <a:gd name="T63" fmla="*/ 1 h 513"/>
                <a:gd name="T64" fmla="*/ 0 w 256"/>
                <a:gd name="T65" fmla="*/ 1 h 513"/>
                <a:gd name="T66" fmla="*/ 0 w 256"/>
                <a:gd name="T67" fmla="*/ 1 h 513"/>
                <a:gd name="T68" fmla="*/ 0 w 256"/>
                <a:gd name="T69" fmla="*/ 1 h 513"/>
                <a:gd name="T70" fmla="*/ 0 w 256"/>
                <a:gd name="T71" fmla="*/ 1 h 513"/>
                <a:gd name="T72" fmla="*/ 0 w 256"/>
                <a:gd name="T73" fmla="*/ 1 h 513"/>
                <a:gd name="T74" fmla="*/ 0 w 256"/>
                <a:gd name="T75" fmla="*/ 1 h 513"/>
                <a:gd name="T76" fmla="*/ 0 w 256"/>
                <a:gd name="T77" fmla="*/ 1 h 513"/>
                <a:gd name="T78" fmla="*/ 0 w 256"/>
                <a:gd name="T79" fmla="*/ 1 h 513"/>
                <a:gd name="T80" fmla="*/ 0 w 256"/>
                <a:gd name="T81" fmla="*/ 1 h 513"/>
                <a:gd name="T82" fmla="*/ 0 w 256"/>
                <a:gd name="T83" fmla="*/ 1 h 513"/>
                <a:gd name="T84" fmla="*/ 0 w 256"/>
                <a:gd name="T85" fmla="*/ 1 h 513"/>
                <a:gd name="T86" fmla="*/ 0 w 256"/>
                <a:gd name="T87" fmla="*/ 1 h 513"/>
                <a:gd name="T88" fmla="*/ 0 w 256"/>
                <a:gd name="T89" fmla="*/ 1 h 513"/>
                <a:gd name="T90" fmla="*/ 0 w 256"/>
                <a:gd name="T91" fmla="*/ 1 h 513"/>
                <a:gd name="T92" fmla="*/ 0 w 256"/>
                <a:gd name="T93" fmla="*/ 1 h 513"/>
                <a:gd name="T94" fmla="*/ 0 w 256"/>
                <a:gd name="T95" fmla="*/ 1 h 513"/>
                <a:gd name="T96" fmla="*/ 0 w 256"/>
                <a:gd name="T97" fmla="*/ 1 h 513"/>
                <a:gd name="T98" fmla="*/ 0 w 256"/>
                <a:gd name="T99" fmla="*/ 1 h 513"/>
                <a:gd name="T100" fmla="*/ 0 w 256"/>
                <a:gd name="T101" fmla="*/ 1 h 513"/>
                <a:gd name="T102" fmla="*/ 0 w 256"/>
                <a:gd name="T103" fmla="*/ 1 h 51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56" h="513">
                  <a:moveTo>
                    <a:pt x="211" y="21"/>
                  </a:moveTo>
                  <a:lnTo>
                    <a:pt x="212" y="17"/>
                  </a:lnTo>
                  <a:lnTo>
                    <a:pt x="212" y="13"/>
                  </a:lnTo>
                  <a:lnTo>
                    <a:pt x="214" y="9"/>
                  </a:lnTo>
                  <a:lnTo>
                    <a:pt x="216" y="5"/>
                  </a:lnTo>
                  <a:lnTo>
                    <a:pt x="219" y="3"/>
                  </a:lnTo>
                  <a:lnTo>
                    <a:pt x="223" y="1"/>
                  </a:lnTo>
                  <a:lnTo>
                    <a:pt x="229" y="0"/>
                  </a:lnTo>
                  <a:lnTo>
                    <a:pt x="236" y="0"/>
                  </a:lnTo>
                  <a:lnTo>
                    <a:pt x="243" y="1"/>
                  </a:lnTo>
                  <a:lnTo>
                    <a:pt x="248" y="3"/>
                  </a:lnTo>
                  <a:lnTo>
                    <a:pt x="252" y="5"/>
                  </a:lnTo>
                  <a:lnTo>
                    <a:pt x="254" y="9"/>
                  </a:lnTo>
                  <a:lnTo>
                    <a:pt x="255" y="12"/>
                  </a:lnTo>
                  <a:lnTo>
                    <a:pt x="256" y="16"/>
                  </a:lnTo>
                  <a:lnTo>
                    <a:pt x="256" y="20"/>
                  </a:lnTo>
                  <a:lnTo>
                    <a:pt x="255" y="24"/>
                  </a:lnTo>
                  <a:lnTo>
                    <a:pt x="211" y="21"/>
                  </a:lnTo>
                  <a:close/>
                  <a:moveTo>
                    <a:pt x="255" y="24"/>
                  </a:moveTo>
                  <a:lnTo>
                    <a:pt x="254" y="37"/>
                  </a:lnTo>
                  <a:lnTo>
                    <a:pt x="250" y="74"/>
                  </a:lnTo>
                  <a:lnTo>
                    <a:pt x="246" y="99"/>
                  </a:lnTo>
                  <a:lnTo>
                    <a:pt x="241" y="126"/>
                  </a:lnTo>
                  <a:lnTo>
                    <a:pt x="235" y="157"/>
                  </a:lnTo>
                  <a:lnTo>
                    <a:pt x="228" y="190"/>
                  </a:lnTo>
                  <a:lnTo>
                    <a:pt x="219" y="222"/>
                  </a:lnTo>
                  <a:lnTo>
                    <a:pt x="208" y="256"/>
                  </a:lnTo>
                  <a:lnTo>
                    <a:pt x="202" y="273"/>
                  </a:lnTo>
                  <a:lnTo>
                    <a:pt x="196" y="289"/>
                  </a:lnTo>
                  <a:lnTo>
                    <a:pt x="189" y="305"/>
                  </a:lnTo>
                  <a:lnTo>
                    <a:pt x="182" y="321"/>
                  </a:lnTo>
                  <a:lnTo>
                    <a:pt x="175" y="336"/>
                  </a:lnTo>
                  <a:lnTo>
                    <a:pt x="166" y="350"/>
                  </a:lnTo>
                  <a:lnTo>
                    <a:pt x="157" y="365"/>
                  </a:lnTo>
                  <a:lnTo>
                    <a:pt x="148" y="377"/>
                  </a:lnTo>
                  <a:lnTo>
                    <a:pt x="138" y="389"/>
                  </a:lnTo>
                  <a:lnTo>
                    <a:pt x="127" y="400"/>
                  </a:lnTo>
                  <a:lnTo>
                    <a:pt x="117" y="411"/>
                  </a:lnTo>
                  <a:lnTo>
                    <a:pt x="106" y="419"/>
                  </a:lnTo>
                  <a:lnTo>
                    <a:pt x="80" y="383"/>
                  </a:lnTo>
                  <a:lnTo>
                    <a:pt x="91" y="376"/>
                  </a:lnTo>
                  <a:lnTo>
                    <a:pt x="100" y="367"/>
                  </a:lnTo>
                  <a:lnTo>
                    <a:pt x="109" y="358"/>
                  </a:lnTo>
                  <a:lnTo>
                    <a:pt x="117" y="346"/>
                  </a:lnTo>
                  <a:lnTo>
                    <a:pt x="125" y="335"/>
                  </a:lnTo>
                  <a:lnTo>
                    <a:pt x="133" y="322"/>
                  </a:lnTo>
                  <a:lnTo>
                    <a:pt x="140" y="309"/>
                  </a:lnTo>
                  <a:lnTo>
                    <a:pt x="147" y="295"/>
                  </a:lnTo>
                  <a:lnTo>
                    <a:pt x="159" y="266"/>
                  </a:lnTo>
                  <a:lnTo>
                    <a:pt x="169" y="236"/>
                  </a:lnTo>
                  <a:lnTo>
                    <a:pt x="179" y="205"/>
                  </a:lnTo>
                  <a:lnTo>
                    <a:pt x="187" y="174"/>
                  </a:lnTo>
                  <a:lnTo>
                    <a:pt x="193" y="145"/>
                  </a:lnTo>
                  <a:lnTo>
                    <a:pt x="199" y="116"/>
                  </a:lnTo>
                  <a:lnTo>
                    <a:pt x="203" y="89"/>
                  </a:lnTo>
                  <a:lnTo>
                    <a:pt x="206" y="67"/>
                  </a:lnTo>
                  <a:lnTo>
                    <a:pt x="210" y="33"/>
                  </a:lnTo>
                  <a:lnTo>
                    <a:pt x="211" y="21"/>
                  </a:lnTo>
                  <a:lnTo>
                    <a:pt x="255" y="24"/>
                  </a:lnTo>
                  <a:close/>
                  <a:moveTo>
                    <a:pt x="80" y="384"/>
                  </a:moveTo>
                  <a:lnTo>
                    <a:pt x="80" y="383"/>
                  </a:lnTo>
                  <a:lnTo>
                    <a:pt x="93" y="402"/>
                  </a:lnTo>
                  <a:lnTo>
                    <a:pt x="80" y="384"/>
                  </a:lnTo>
                  <a:close/>
                  <a:moveTo>
                    <a:pt x="106" y="419"/>
                  </a:moveTo>
                  <a:lnTo>
                    <a:pt x="98" y="426"/>
                  </a:lnTo>
                  <a:lnTo>
                    <a:pt x="89" y="434"/>
                  </a:lnTo>
                  <a:lnTo>
                    <a:pt x="80" y="442"/>
                  </a:lnTo>
                  <a:lnTo>
                    <a:pt x="73" y="452"/>
                  </a:lnTo>
                  <a:lnTo>
                    <a:pt x="38" y="425"/>
                  </a:lnTo>
                  <a:lnTo>
                    <a:pt x="49" y="414"/>
                  </a:lnTo>
                  <a:lnTo>
                    <a:pt x="58" y="403"/>
                  </a:lnTo>
                  <a:lnTo>
                    <a:pt x="69" y="393"/>
                  </a:lnTo>
                  <a:lnTo>
                    <a:pt x="80" y="384"/>
                  </a:lnTo>
                  <a:lnTo>
                    <a:pt x="106" y="419"/>
                  </a:lnTo>
                  <a:close/>
                  <a:moveTo>
                    <a:pt x="73" y="452"/>
                  </a:moveTo>
                  <a:lnTo>
                    <a:pt x="65" y="463"/>
                  </a:lnTo>
                  <a:lnTo>
                    <a:pt x="57" y="475"/>
                  </a:lnTo>
                  <a:lnTo>
                    <a:pt x="50" y="487"/>
                  </a:lnTo>
                  <a:lnTo>
                    <a:pt x="44" y="500"/>
                  </a:lnTo>
                  <a:lnTo>
                    <a:pt x="5" y="480"/>
                  </a:lnTo>
                  <a:lnTo>
                    <a:pt x="12" y="466"/>
                  </a:lnTo>
                  <a:lnTo>
                    <a:pt x="20" y="452"/>
                  </a:lnTo>
                  <a:lnTo>
                    <a:pt x="29" y="438"/>
                  </a:lnTo>
                  <a:lnTo>
                    <a:pt x="38" y="425"/>
                  </a:lnTo>
                  <a:lnTo>
                    <a:pt x="73" y="452"/>
                  </a:lnTo>
                  <a:close/>
                  <a:moveTo>
                    <a:pt x="44" y="500"/>
                  </a:moveTo>
                  <a:lnTo>
                    <a:pt x="41" y="503"/>
                  </a:lnTo>
                  <a:lnTo>
                    <a:pt x="39" y="507"/>
                  </a:lnTo>
                  <a:lnTo>
                    <a:pt x="37" y="509"/>
                  </a:lnTo>
                  <a:lnTo>
                    <a:pt x="34" y="512"/>
                  </a:lnTo>
                  <a:lnTo>
                    <a:pt x="30" y="513"/>
                  </a:lnTo>
                  <a:lnTo>
                    <a:pt x="26" y="513"/>
                  </a:lnTo>
                  <a:lnTo>
                    <a:pt x="21" y="512"/>
                  </a:lnTo>
                  <a:lnTo>
                    <a:pt x="14" y="509"/>
                  </a:lnTo>
                  <a:lnTo>
                    <a:pt x="8" y="506"/>
                  </a:lnTo>
                  <a:lnTo>
                    <a:pt x="4" y="502"/>
                  </a:lnTo>
                  <a:lnTo>
                    <a:pt x="1" y="499"/>
                  </a:lnTo>
                  <a:lnTo>
                    <a:pt x="0" y="495"/>
                  </a:lnTo>
                  <a:lnTo>
                    <a:pt x="0" y="491"/>
                  </a:lnTo>
                  <a:lnTo>
                    <a:pt x="1" y="487"/>
                  </a:lnTo>
                  <a:lnTo>
                    <a:pt x="3" y="483"/>
                  </a:lnTo>
                  <a:lnTo>
                    <a:pt x="5" y="480"/>
                  </a:lnTo>
                  <a:lnTo>
                    <a:pt x="44" y="500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49" name="Freeform 961">
              <a:extLst>
                <a:ext uri="{FF2B5EF4-FFF2-40B4-BE49-F238E27FC236}">
                  <a16:creationId xmlns:a16="http://schemas.microsoft.com/office/drawing/2014/main" id="{511F3514-61E4-4424-8CFF-71A1D80DA8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15" y="1840"/>
              <a:ext cx="5" cy="14"/>
            </a:xfrm>
            <a:custGeom>
              <a:avLst/>
              <a:gdLst>
                <a:gd name="T0" fmla="*/ 0 w 107"/>
                <a:gd name="T1" fmla="*/ 0 h 279"/>
                <a:gd name="T2" fmla="*/ 0 w 107"/>
                <a:gd name="T3" fmla="*/ 0 h 279"/>
                <a:gd name="T4" fmla="*/ 0 w 107"/>
                <a:gd name="T5" fmla="*/ 0 h 279"/>
                <a:gd name="T6" fmla="*/ 0 w 107"/>
                <a:gd name="T7" fmla="*/ 0 h 279"/>
                <a:gd name="T8" fmla="*/ 0 w 107"/>
                <a:gd name="T9" fmla="*/ 0 h 279"/>
                <a:gd name="T10" fmla="*/ 0 w 107"/>
                <a:gd name="T11" fmla="*/ 0 h 279"/>
                <a:gd name="T12" fmla="*/ 0 w 107"/>
                <a:gd name="T13" fmla="*/ 0 h 279"/>
                <a:gd name="T14" fmla="*/ 0 w 107"/>
                <a:gd name="T15" fmla="*/ 0 h 279"/>
                <a:gd name="T16" fmla="*/ 0 w 107"/>
                <a:gd name="T17" fmla="*/ 0 h 279"/>
                <a:gd name="T18" fmla="*/ 0 w 107"/>
                <a:gd name="T19" fmla="*/ 0 h 279"/>
                <a:gd name="T20" fmla="*/ 0 w 107"/>
                <a:gd name="T21" fmla="*/ 0 h 279"/>
                <a:gd name="T22" fmla="*/ 0 w 107"/>
                <a:gd name="T23" fmla="*/ 0 h 279"/>
                <a:gd name="T24" fmla="*/ 0 w 107"/>
                <a:gd name="T25" fmla="*/ 0 h 279"/>
                <a:gd name="T26" fmla="*/ 0 w 107"/>
                <a:gd name="T27" fmla="*/ 0 h 279"/>
                <a:gd name="T28" fmla="*/ 0 w 107"/>
                <a:gd name="T29" fmla="*/ 0 h 279"/>
                <a:gd name="T30" fmla="*/ 0 w 107"/>
                <a:gd name="T31" fmla="*/ 0 h 279"/>
                <a:gd name="T32" fmla="*/ 0 w 107"/>
                <a:gd name="T33" fmla="*/ 0 h 279"/>
                <a:gd name="T34" fmla="*/ 0 w 107"/>
                <a:gd name="T35" fmla="*/ 0 h 279"/>
                <a:gd name="T36" fmla="*/ 0 w 107"/>
                <a:gd name="T37" fmla="*/ 0 h 279"/>
                <a:gd name="T38" fmla="*/ 0 w 107"/>
                <a:gd name="T39" fmla="*/ 0 h 279"/>
                <a:gd name="T40" fmla="*/ 0 w 107"/>
                <a:gd name="T41" fmla="*/ 0 h 279"/>
                <a:gd name="T42" fmla="*/ 0 w 107"/>
                <a:gd name="T43" fmla="*/ 0 h 279"/>
                <a:gd name="T44" fmla="*/ 0 w 107"/>
                <a:gd name="T45" fmla="*/ 0 h 279"/>
                <a:gd name="T46" fmla="*/ 0 w 107"/>
                <a:gd name="T47" fmla="*/ 0 h 279"/>
                <a:gd name="T48" fmla="*/ 0 w 107"/>
                <a:gd name="T49" fmla="*/ 0 h 279"/>
                <a:gd name="T50" fmla="*/ 0 w 107"/>
                <a:gd name="T51" fmla="*/ 1 h 279"/>
                <a:gd name="T52" fmla="*/ 0 w 107"/>
                <a:gd name="T53" fmla="*/ 1 h 279"/>
                <a:gd name="T54" fmla="*/ 0 w 107"/>
                <a:gd name="T55" fmla="*/ 1 h 279"/>
                <a:gd name="T56" fmla="*/ 0 w 107"/>
                <a:gd name="T57" fmla="*/ 1 h 279"/>
                <a:gd name="T58" fmla="*/ 0 w 107"/>
                <a:gd name="T59" fmla="*/ 1 h 279"/>
                <a:gd name="T60" fmla="*/ 0 w 107"/>
                <a:gd name="T61" fmla="*/ 1 h 279"/>
                <a:gd name="T62" fmla="*/ 0 w 107"/>
                <a:gd name="T63" fmla="*/ 1 h 279"/>
                <a:gd name="T64" fmla="*/ 0 w 107"/>
                <a:gd name="T65" fmla="*/ 1 h 279"/>
                <a:gd name="T66" fmla="*/ 0 w 107"/>
                <a:gd name="T67" fmla="*/ 0 h 279"/>
                <a:gd name="T68" fmla="*/ 0 w 107"/>
                <a:gd name="T69" fmla="*/ 0 h 279"/>
                <a:gd name="T70" fmla="*/ 0 w 107"/>
                <a:gd name="T71" fmla="*/ 0 h 279"/>
                <a:gd name="T72" fmla="*/ 0 w 107"/>
                <a:gd name="T73" fmla="*/ 0 h 279"/>
                <a:gd name="T74" fmla="*/ 0 w 107"/>
                <a:gd name="T75" fmla="*/ 0 h 279"/>
                <a:gd name="T76" fmla="*/ 0 w 107"/>
                <a:gd name="T77" fmla="*/ 0 h 279"/>
                <a:gd name="T78" fmla="*/ 0 w 107"/>
                <a:gd name="T79" fmla="*/ 0 h 279"/>
                <a:gd name="T80" fmla="*/ 0 w 107"/>
                <a:gd name="T81" fmla="*/ 0 h 279"/>
                <a:gd name="T82" fmla="*/ 0 w 107"/>
                <a:gd name="T83" fmla="*/ 0 h 279"/>
                <a:gd name="T84" fmla="*/ 0 w 107"/>
                <a:gd name="T85" fmla="*/ 0 h 279"/>
                <a:gd name="T86" fmla="*/ 0 w 107"/>
                <a:gd name="T87" fmla="*/ 1 h 279"/>
                <a:gd name="T88" fmla="*/ 0 w 107"/>
                <a:gd name="T89" fmla="*/ 1 h 279"/>
                <a:gd name="T90" fmla="*/ 0 w 107"/>
                <a:gd name="T91" fmla="*/ 1 h 279"/>
                <a:gd name="T92" fmla="*/ 0 w 107"/>
                <a:gd name="T93" fmla="*/ 1 h 279"/>
                <a:gd name="T94" fmla="*/ 0 w 107"/>
                <a:gd name="T95" fmla="*/ 1 h 279"/>
                <a:gd name="T96" fmla="*/ 0 w 107"/>
                <a:gd name="T97" fmla="*/ 1 h 279"/>
                <a:gd name="T98" fmla="*/ 0 w 107"/>
                <a:gd name="T99" fmla="*/ 1 h 279"/>
                <a:gd name="T100" fmla="*/ 0 w 107"/>
                <a:gd name="T101" fmla="*/ 1 h 279"/>
                <a:gd name="T102" fmla="*/ 0 w 107"/>
                <a:gd name="T103" fmla="*/ 1 h 279"/>
                <a:gd name="T104" fmla="*/ 0 w 107"/>
                <a:gd name="T105" fmla="*/ 1 h 279"/>
                <a:gd name="T106" fmla="*/ 0 w 107"/>
                <a:gd name="T107" fmla="*/ 1 h 279"/>
                <a:gd name="T108" fmla="*/ 0 w 107"/>
                <a:gd name="T109" fmla="*/ 1 h 279"/>
                <a:gd name="T110" fmla="*/ 0 w 107"/>
                <a:gd name="T111" fmla="*/ 1 h 279"/>
                <a:gd name="T112" fmla="*/ 0 w 107"/>
                <a:gd name="T113" fmla="*/ 1 h 279"/>
                <a:gd name="T114" fmla="*/ 0 w 107"/>
                <a:gd name="T115" fmla="*/ 1 h 279"/>
                <a:gd name="T116" fmla="*/ 0 w 107"/>
                <a:gd name="T117" fmla="*/ 1 h 279"/>
                <a:gd name="T118" fmla="*/ 0 w 107"/>
                <a:gd name="T119" fmla="*/ 1 h 279"/>
                <a:gd name="T120" fmla="*/ 0 w 107"/>
                <a:gd name="T121" fmla="*/ 1 h 27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07" h="279">
                  <a:moveTo>
                    <a:pt x="63" y="14"/>
                  </a:moveTo>
                  <a:lnTo>
                    <a:pt x="65" y="10"/>
                  </a:lnTo>
                  <a:lnTo>
                    <a:pt x="67" y="7"/>
                  </a:lnTo>
                  <a:lnTo>
                    <a:pt x="69" y="4"/>
                  </a:lnTo>
                  <a:lnTo>
                    <a:pt x="72" y="2"/>
                  </a:lnTo>
                  <a:lnTo>
                    <a:pt x="76" y="1"/>
                  </a:lnTo>
                  <a:lnTo>
                    <a:pt x="80" y="0"/>
                  </a:lnTo>
                  <a:lnTo>
                    <a:pt x="85" y="2"/>
                  </a:lnTo>
                  <a:lnTo>
                    <a:pt x="92" y="4"/>
                  </a:lnTo>
                  <a:lnTo>
                    <a:pt x="98" y="8"/>
                  </a:lnTo>
                  <a:lnTo>
                    <a:pt x="102" y="11"/>
                  </a:lnTo>
                  <a:lnTo>
                    <a:pt x="106" y="15"/>
                  </a:lnTo>
                  <a:lnTo>
                    <a:pt x="107" y="19"/>
                  </a:lnTo>
                  <a:lnTo>
                    <a:pt x="107" y="23"/>
                  </a:lnTo>
                  <a:lnTo>
                    <a:pt x="106" y="27"/>
                  </a:lnTo>
                  <a:lnTo>
                    <a:pt x="104" y="30"/>
                  </a:lnTo>
                  <a:lnTo>
                    <a:pt x="102" y="34"/>
                  </a:lnTo>
                  <a:lnTo>
                    <a:pt x="63" y="14"/>
                  </a:lnTo>
                  <a:close/>
                  <a:moveTo>
                    <a:pt x="102" y="34"/>
                  </a:moveTo>
                  <a:lnTo>
                    <a:pt x="93" y="52"/>
                  </a:lnTo>
                  <a:lnTo>
                    <a:pt x="86" y="71"/>
                  </a:lnTo>
                  <a:lnTo>
                    <a:pt x="79" y="90"/>
                  </a:lnTo>
                  <a:lnTo>
                    <a:pt x="73" y="110"/>
                  </a:lnTo>
                  <a:lnTo>
                    <a:pt x="63" y="147"/>
                  </a:lnTo>
                  <a:lnTo>
                    <a:pt x="55" y="182"/>
                  </a:lnTo>
                  <a:lnTo>
                    <a:pt x="50" y="213"/>
                  </a:lnTo>
                  <a:lnTo>
                    <a:pt x="47" y="237"/>
                  </a:lnTo>
                  <a:lnTo>
                    <a:pt x="45" y="254"/>
                  </a:lnTo>
                  <a:lnTo>
                    <a:pt x="45" y="260"/>
                  </a:lnTo>
                  <a:lnTo>
                    <a:pt x="1" y="256"/>
                  </a:lnTo>
                  <a:lnTo>
                    <a:pt x="1" y="250"/>
                  </a:lnTo>
                  <a:lnTo>
                    <a:pt x="3" y="232"/>
                  </a:lnTo>
                  <a:lnTo>
                    <a:pt x="6" y="207"/>
                  </a:lnTo>
                  <a:lnTo>
                    <a:pt x="12" y="174"/>
                  </a:lnTo>
                  <a:lnTo>
                    <a:pt x="17" y="156"/>
                  </a:lnTo>
                  <a:lnTo>
                    <a:pt x="21" y="136"/>
                  </a:lnTo>
                  <a:lnTo>
                    <a:pt x="26" y="117"/>
                  </a:lnTo>
                  <a:lnTo>
                    <a:pt x="31" y="96"/>
                  </a:lnTo>
                  <a:lnTo>
                    <a:pt x="38" y="76"/>
                  </a:lnTo>
                  <a:lnTo>
                    <a:pt x="45" y="54"/>
                  </a:lnTo>
                  <a:lnTo>
                    <a:pt x="53" y="34"/>
                  </a:lnTo>
                  <a:lnTo>
                    <a:pt x="63" y="14"/>
                  </a:lnTo>
                  <a:lnTo>
                    <a:pt x="102" y="34"/>
                  </a:lnTo>
                  <a:close/>
                  <a:moveTo>
                    <a:pt x="45" y="260"/>
                  </a:moveTo>
                  <a:lnTo>
                    <a:pt x="44" y="264"/>
                  </a:lnTo>
                  <a:lnTo>
                    <a:pt x="44" y="267"/>
                  </a:lnTo>
                  <a:lnTo>
                    <a:pt x="43" y="271"/>
                  </a:lnTo>
                  <a:lnTo>
                    <a:pt x="41" y="274"/>
                  </a:lnTo>
                  <a:lnTo>
                    <a:pt x="38" y="277"/>
                  </a:lnTo>
                  <a:lnTo>
                    <a:pt x="34" y="278"/>
                  </a:lnTo>
                  <a:lnTo>
                    <a:pt x="28" y="279"/>
                  </a:lnTo>
                  <a:lnTo>
                    <a:pt x="21" y="279"/>
                  </a:lnTo>
                  <a:lnTo>
                    <a:pt x="13" y="278"/>
                  </a:lnTo>
                  <a:lnTo>
                    <a:pt x="8" y="276"/>
                  </a:lnTo>
                  <a:lnTo>
                    <a:pt x="5" y="274"/>
                  </a:lnTo>
                  <a:lnTo>
                    <a:pt x="2" y="271"/>
                  </a:lnTo>
                  <a:lnTo>
                    <a:pt x="1" y="268"/>
                  </a:lnTo>
                  <a:lnTo>
                    <a:pt x="0" y="264"/>
                  </a:lnTo>
                  <a:lnTo>
                    <a:pt x="0" y="260"/>
                  </a:lnTo>
                  <a:lnTo>
                    <a:pt x="1" y="256"/>
                  </a:lnTo>
                  <a:lnTo>
                    <a:pt x="45" y="260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50" name="Freeform 962">
              <a:extLst>
                <a:ext uri="{FF2B5EF4-FFF2-40B4-BE49-F238E27FC236}">
                  <a16:creationId xmlns:a16="http://schemas.microsoft.com/office/drawing/2014/main" id="{8626C412-8D00-4029-A8A4-AB15124202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04" y="1821"/>
              <a:ext cx="6" cy="26"/>
            </a:xfrm>
            <a:custGeom>
              <a:avLst/>
              <a:gdLst>
                <a:gd name="T0" fmla="*/ 0 w 117"/>
                <a:gd name="T1" fmla="*/ 0 h 501"/>
                <a:gd name="T2" fmla="*/ 0 w 117"/>
                <a:gd name="T3" fmla="*/ 0 h 501"/>
                <a:gd name="T4" fmla="*/ 0 w 117"/>
                <a:gd name="T5" fmla="*/ 0 h 501"/>
                <a:gd name="T6" fmla="*/ 0 w 117"/>
                <a:gd name="T7" fmla="*/ 0 h 501"/>
                <a:gd name="T8" fmla="*/ 0 w 117"/>
                <a:gd name="T9" fmla="*/ 0 h 501"/>
                <a:gd name="T10" fmla="*/ 0 w 117"/>
                <a:gd name="T11" fmla="*/ 0 h 501"/>
                <a:gd name="T12" fmla="*/ 0 w 117"/>
                <a:gd name="T13" fmla="*/ 0 h 501"/>
                <a:gd name="T14" fmla="*/ 0 w 117"/>
                <a:gd name="T15" fmla="*/ 0 h 501"/>
                <a:gd name="T16" fmla="*/ 0 w 117"/>
                <a:gd name="T17" fmla="*/ 0 h 501"/>
                <a:gd name="T18" fmla="*/ 0 w 117"/>
                <a:gd name="T19" fmla="*/ 0 h 501"/>
                <a:gd name="T20" fmla="*/ 0 w 117"/>
                <a:gd name="T21" fmla="*/ 0 h 501"/>
                <a:gd name="T22" fmla="*/ 0 w 117"/>
                <a:gd name="T23" fmla="*/ 0 h 501"/>
                <a:gd name="T24" fmla="*/ 0 w 117"/>
                <a:gd name="T25" fmla="*/ 0 h 501"/>
                <a:gd name="T26" fmla="*/ 0 w 117"/>
                <a:gd name="T27" fmla="*/ 1 h 501"/>
                <a:gd name="T28" fmla="*/ 0 w 117"/>
                <a:gd name="T29" fmla="*/ 1 h 501"/>
                <a:gd name="T30" fmla="*/ 0 w 117"/>
                <a:gd name="T31" fmla="*/ 1 h 501"/>
                <a:gd name="T32" fmla="*/ 0 w 117"/>
                <a:gd name="T33" fmla="*/ 1 h 501"/>
                <a:gd name="T34" fmla="*/ 0 w 117"/>
                <a:gd name="T35" fmla="*/ 1 h 501"/>
                <a:gd name="T36" fmla="*/ 0 w 117"/>
                <a:gd name="T37" fmla="*/ 1 h 501"/>
                <a:gd name="T38" fmla="*/ 0 w 117"/>
                <a:gd name="T39" fmla="*/ 1 h 501"/>
                <a:gd name="T40" fmla="*/ 0 w 117"/>
                <a:gd name="T41" fmla="*/ 1 h 501"/>
                <a:gd name="T42" fmla="*/ 0 w 117"/>
                <a:gd name="T43" fmla="*/ 0 h 501"/>
                <a:gd name="T44" fmla="*/ 0 w 117"/>
                <a:gd name="T45" fmla="*/ 0 h 501"/>
                <a:gd name="T46" fmla="*/ 0 w 117"/>
                <a:gd name="T47" fmla="*/ 0 h 501"/>
                <a:gd name="T48" fmla="*/ 0 w 117"/>
                <a:gd name="T49" fmla="*/ 0 h 501"/>
                <a:gd name="T50" fmla="*/ 0 w 117"/>
                <a:gd name="T51" fmla="*/ 0 h 501"/>
                <a:gd name="T52" fmla="*/ 0 w 117"/>
                <a:gd name="T53" fmla="*/ 1 h 501"/>
                <a:gd name="T54" fmla="*/ 0 w 117"/>
                <a:gd name="T55" fmla="*/ 1 h 501"/>
                <a:gd name="T56" fmla="*/ 0 w 117"/>
                <a:gd name="T57" fmla="*/ 1 h 501"/>
                <a:gd name="T58" fmla="*/ 0 w 117"/>
                <a:gd name="T59" fmla="*/ 1 h 501"/>
                <a:gd name="T60" fmla="*/ 0 w 117"/>
                <a:gd name="T61" fmla="*/ 1 h 501"/>
                <a:gd name="T62" fmla="*/ 0 w 117"/>
                <a:gd name="T63" fmla="*/ 1 h 501"/>
                <a:gd name="T64" fmla="*/ 0 w 117"/>
                <a:gd name="T65" fmla="*/ 1 h 501"/>
                <a:gd name="T66" fmla="*/ 0 w 117"/>
                <a:gd name="T67" fmla="*/ 1 h 501"/>
                <a:gd name="T68" fmla="*/ 0 w 117"/>
                <a:gd name="T69" fmla="*/ 1 h 501"/>
                <a:gd name="T70" fmla="*/ 0 w 117"/>
                <a:gd name="T71" fmla="*/ 1 h 501"/>
                <a:gd name="T72" fmla="*/ 0 w 117"/>
                <a:gd name="T73" fmla="*/ 1 h 501"/>
                <a:gd name="T74" fmla="*/ 0 w 117"/>
                <a:gd name="T75" fmla="*/ 1 h 501"/>
                <a:gd name="T76" fmla="*/ 0 w 117"/>
                <a:gd name="T77" fmla="*/ 1 h 501"/>
                <a:gd name="T78" fmla="*/ 0 w 117"/>
                <a:gd name="T79" fmla="*/ 1 h 501"/>
                <a:gd name="T80" fmla="*/ 0 w 117"/>
                <a:gd name="T81" fmla="*/ 1 h 501"/>
                <a:gd name="T82" fmla="*/ 0 w 117"/>
                <a:gd name="T83" fmla="*/ 1 h 501"/>
                <a:gd name="T84" fmla="*/ 0 w 117"/>
                <a:gd name="T85" fmla="*/ 1 h 501"/>
                <a:gd name="T86" fmla="*/ 0 w 117"/>
                <a:gd name="T87" fmla="*/ 1 h 501"/>
                <a:gd name="T88" fmla="*/ 0 w 117"/>
                <a:gd name="T89" fmla="*/ 1 h 501"/>
                <a:gd name="T90" fmla="*/ 0 w 117"/>
                <a:gd name="T91" fmla="*/ 1 h 501"/>
                <a:gd name="T92" fmla="*/ 0 w 117"/>
                <a:gd name="T93" fmla="*/ 1 h 501"/>
                <a:gd name="T94" fmla="*/ 0 w 117"/>
                <a:gd name="T95" fmla="*/ 1 h 501"/>
                <a:gd name="T96" fmla="*/ 0 w 117"/>
                <a:gd name="T97" fmla="*/ 1 h 5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7" h="501">
                  <a:moveTo>
                    <a:pt x="75" y="12"/>
                  </a:moveTo>
                  <a:lnTo>
                    <a:pt x="77" y="8"/>
                  </a:lnTo>
                  <a:lnTo>
                    <a:pt x="79" y="5"/>
                  </a:lnTo>
                  <a:lnTo>
                    <a:pt x="82" y="3"/>
                  </a:lnTo>
                  <a:lnTo>
                    <a:pt x="85" y="1"/>
                  </a:lnTo>
                  <a:lnTo>
                    <a:pt x="88" y="0"/>
                  </a:lnTo>
                  <a:lnTo>
                    <a:pt x="94" y="0"/>
                  </a:lnTo>
                  <a:lnTo>
                    <a:pt x="99" y="2"/>
                  </a:lnTo>
                  <a:lnTo>
                    <a:pt x="105" y="5"/>
                  </a:lnTo>
                  <a:lnTo>
                    <a:pt x="111" y="9"/>
                  </a:lnTo>
                  <a:lnTo>
                    <a:pt x="114" y="13"/>
                  </a:lnTo>
                  <a:lnTo>
                    <a:pt x="117" y="17"/>
                  </a:lnTo>
                  <a:lnTo>
                    <a:pt x="117" y="21"/>
                  </a:lnTo>
                  <a:lnTo>
                    <a:pt x="117" y="24"/>
                  </a:lnTo>
                  <a:lnTo>
                    <a:pt x="116" y="28"/>
                  </a:lnTo>
                  <a:lnTo>
                    <a:pt x="114" y="31"/>
                  </a:lnTo>
                  <a:lnTo>
                    <a:pt x="112" y="36"/>
                  </a:lnTo>
                  <a:lnTo>
                    <a:pt x="75" y="12"/>
                  </a:lnTo>
                  <a:close/>
                  <a:moveTo>
                    <a:pt x="112" y="36"/>
                  </a:moveTo>
                  <a:lnTo>
                    <a:pt x="108" y="42"/>
                  </a:lnTo>
                  <a:lnTo>
                    <a:pt x="98" y="60"/>
                  </a:lnTo>
                  <a:lnTo>
                    <a:pt x="84" y="88"/>
                  </a:lnTo>
                  <a:lnTo>
                    <a:pt x="69" y="123"/>
                  </a:lnTo>
                  <a:lnTo>
                    <a:pt x="62" y="141"/>
                  </a:lnTo>
                  <a:lnTo>
                    <a:pt x="56" y="161"/>
                  </a:lnTo>
                  <a:lnTo>
                    <a:pt x="51" y="183"/>
                  </a:lnTo>
                  <a:lnTo>
                    <a:pt x="46" y="204"/>
                  </a:lnTo>
                  <a:lnTo>
                    <a:pt x="44" y="226"/>
                  </a:lnTo>
                  <a:lnTo>
                    <a:pt x="43" y="247"/>
                  </a:lnTo>
                  <a:lnTo>
                    <a:pt x="44" y="259"/>
                  </a:lnTo>
                  <a:lnTo>
                    <a:pt x="45" y="269"/>
                  </a:lnTo>
                  <a:lnTo>
                    <a:pt x="48" y="279"/>
                  </a:lnTo>
                  <a:lnTo>
                    <a:pt x="50" y="289"/>
                  </a:lnTo>
                  <a:lnTo>
                    <a:pt x="8" y="302"/>
                  </a:lnTo>
                  <a:lnTo>
                    <a:pt x="5" y="289"/>
                  </a:lnTo>
                  <a:lnTo>
                    <a:pt x="2" y="277"/>
                  </a:lnTo>
                  <a:lnTo>
                    <a:pt x="1" y="265"/>
                  </a:lnTo>
                  <a:lnTo>
                    <a:pt x="0" y="253"/>
                  </a:lnTo>
                  <a:lnTo>
                    <a:pt x="0" y="240"/>
                  </a:lnTo>
                  <a:lnTo>
                    <a:pt x="0" y="228"/>
                  </a:lnTo>
                  <a:lnTo>
                    <a:pt x="1" y="216"/>
                  </a:lnTo>
                  <a:lnTo>
                    <a:pt x="2" y="203"/>
                  </a:lnTo>
                  <a:lnTo>
                    <a:pt x="8" y="179"/>
                  </a:lnTo>
                  <a:lnTo>
                    <a:pt x="13" y="154"/>
                  </a:lnTo>
                  <a:lnTo>
                    <a:pt x="20" y="132"/>
                  </a:lnTo>
                  <a:lnTo>
                    <a:pt x="28" y="109"/>
                  </a:lnTo>
                  <a:lnTo>
                    <a:pt x="35" y="89"/>
                  </a:lnTo>
                  <a:lnTo>
                    <a:pt x="43" y="70"/>
                  </a:lnTo>
                  <a:lnTo>
                    <a:pt x="52" y="54"/>
                  </a:lnTo>
                  <a:lnTo>
                    <a:pt x="59" y="40"/>
                  </a:lnTo>
                  <a:lnTo>
                    <a:pt x="70" y="19"/>
                  </a:lnTo>
                  <a:lnTo>
                    <a:pt x="75" y="12"/>
                  </a:lnTo>
                  <a:lnTo>
                    <a:pt x="112" y="36"/>
                  </a:lnTo>
                  <a:close/>
                  <a:moveTo>
                    <a:pt x="50" y="289"/>
                  </a:moveTo>
                  <a:lnTo>
                    <a:pt x="51" y="290"/>
                  </a:lnTo>
                  <a:lnTo>
                    <a:pt x="50" y="289"/>
                  </a:lnTo>
                  <a:lnTo>
                    <a:pt x="29" y="296"/>
                  </a:lnTo>
                  <a:lnTo>
                    <a:pt x="50" y="289"/>
                  </a:lnTo>
                  <a:close/>
                  <a:moveTo>
                    <a:pt x="50" y="289"/>
                  </a:moveTo>
                  <a:lnTo>
                    <a:pt x="56" y="310"/>
                  </a:lnTo>
                  <a:lnTo>
                    <a:pt x="61" y="332"/>
                  </a:lnTo>
                  <a:lnTo>
                    <a:pt x="65" y="355"/>
                  </a:lnTo>
                  <a:lnTo>
                    <a:pt x="70" y="378"/>
                  </a:lnTo>
                  <a:lnTo>
                    <a:pt x="27" y="387"/>
                  </a:lnTo>
                  <a:lnTo>
                    <a:pt x="23" y="364"/>
                  </a:lnTo>
                  <a:lnTo>
                    <a:pt x="18" y="343"/>
                  </a:lnTo>
                  <a:lnTo>
                    <a:pt x="13" y="321"/>
                  </a:lnTo>
                  <a:lnTo>
                    <a:pt x="8" y="301"/>
                  </a:lnTo>
                  <a:lnTo>
                    <a:pt x="50" y="289"/>
                  </a:lnTo>
                  <a:close/>
                  <a:moveTo>
                    <a:pt x="70" y="378"/>
                  </a:moveTo>
                  <a:lnTo>
                    <a:pt x="74" y="403"/>
                  </a:lnTo>
                  <a:lnTo>
                    <a:pt x="78" y="428"/>
                  </a:lnTo>
                  <a:lnTo>
                    <a:pt x="82" y="452"/>
                  </a:lnTo>
                  <a:lnTo>
                    <a:pt x="86" y="476"/>
                  </a:lnTo>
                  <a:lnTo>
                    <a:pt x="43" y="482"/>
                  </a:lnTo>
                  <a:lnTo>
                    <a:pt x="39" y="458"/>
                  </a:lnTo>
                  <a:lnTo>
                    <a:pt x="35" y="434"/>
                  </a:lnTo>
                  <a:lnTo>
                    <a:pt x="31" y="410"/>
                  </a:lnTo>
                  <a:lnTo>
                    <a:pt x="27" y="387"/>
                  </a:lnTo>
                  <a:lnTo>
                    <a:pt x="70" y="378"/>
                  </a:lnTo>
                  <a:close/>
                  <a:moveTo>
                    <a:pt x="86" y="476"/>
                  </a:moveTo>
                  <a:lnTo>
                    <a:pt x="86" y="480"/>
                  </a:lnTo>
                  <a:lnTo>
                    <a:pt x="87" y="484"/>
                  </a:lnTo>
                  <a:lnTo>
                    <a:pt x="86" y="488"/>
                  </a:lnTo>
                  <a:lnTo>
                    <a:pt x="85" y="491"/>
                  </a:lnTo>
                  <a:lnTo>
                    <a:pt x="83" y="494"/>
                  </a:lnTo>
                  <a:lnTo>
                    <a:pt x="80" y="497"/>
                  </a:lnTo>
                  <a:lnTo>
                    <a:pt x="75" y="499"/>
                  </a:lnTo>
                  <a:lnTo>
                    <a:pt x="68" y="501"/>
                  </a:lnTo>
                  <a:lnTo>
                    <a:pt x="61" y="501"/>
                  </a:lnTo>
                  <a:lnTo>
                    <a:pt x="55" y="500"/>
                  </a:lnTo>
                  <a:lnTo>
                    <a:pt x="51" y="499"/>
                  </a:lnTo>
                  <a:lnTo>
                    <a:pt x="48" y="497"/>
                  </a:lnTo>
                  <a:lnTo>
                    <a:pt x="45" y="494"/>
                  </a:lnTo>
                  <a:lnTo>
                    <a:pt x="44" y="490"/>
                  </a:lnTo>
                  <a:lnTo>
                    <a:pt x="43" y="486"/>
                  </a:lnTo>
                  <a:lnTo>
                    <a:pt x="43" y="482"/>
                  </a:lnTo>
                  <a:lnTo>
                    <a:pt x="86" y="476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51" name="Freeform 963">
              <a:extLst>
                <a:ext uri="{FF2B5EF4-FFF2-40B4-BE49-F238E27FC236}">
                  <a16:creationId xmlns:a16="http://schemas.microsoft.com/office/drawing/2014/main" id="{7A181326-6122-4630-B401-776F8E8BE6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06" y="1845"/>
              <a:ext cx="3" cy="11"/>
            </a:xfrm>
            <a:custGeom>
              <a:avLst/>
              <a:gdLst>
                <a:gd name="T0" fmla="*/ 0 w 58"/>
                <a:gd name="T1" fmla="*/ 0 h 225"/>
                <a:gd name="T2" fmla="*/ 0 w 58"/>
                <a:gd name="T3" fmla="*/ 0 h 225"/>
                <a:gd name="T4" fmla="*/ 0 w 58"/>
                <a:gd name="T5" fmla="*/ 0 h 225"/>
                <a:gd name="T6" fmla="*/ 0 w 58"/>
                <a:gd name="T7" fmla="*/ 0 h 225"/>
                <a:gd name="T8" fmla="*/ 0 w 58"/>
                <a:gd name="T9" fmla="*/ 0 h 225"/>
                <a:gd name="T10" fmla="*/ 0 w 58"/>
                <a:gd name="T11" fmla="*/ 0 h 225"/>
                <a:gd name="T12" fmla="*/ 0 w 58"/>
                <a:gd name="T13" fmla="*/ 0 h 225"/>
                <a:gd name="T14" fmla="*/ 0 w 58"/>
                <a:gd name="T15" fmla="*/ 0 h 225"/>
                <a:gd name="T16" fmla="*/ 0 w 58"/>
                <a:gd name="T17" fmla="*/ 0 h 225"/>
                <a:gd name="T18" fmla="*/ 0 w 58"/>
                <a:gd name="T19" fmla="*/ 0 h 225"/>
                <a:gd name="T20" fmla="*/ 0 w 58"/>
                <a:gd name="T21" fmla="*/ 0 h 225"/>
                <a:gd name="T22" fmla="*/ 0 w 58"/>
                <a:gd name="T23" fmla="*/ 0 h 225"/>
                <a:gd name="T24" fmla="*/ 0 w 58"/>
                <a:gd name="T25" fmla="*/ 0 h 225"/>
                <a:gd name="T26" fmla="*/ 0 w 58"/>
                <a:gd name="T27" fmla="*/ 0 h 225"/>
                <a:gd name="T28" fmla="*/ 0 w 58"/>
                <a:gd name="T29" fmla="*/ 0 h 225"/>
                <a:gd name="T30" fmla="*/ 0 w 58"/>
                <a:gd name="T31" fmla="*/ 0 h 225"/>
                <a:gd name="T32" fmla="*/ 0 w 58"/>
                <a:gd name="T33" fmla="*/ 0 h 225"/>
                <a:gd name="T34" fmla="*/ 0 w 58"/>
                <a:gd name="T35" fmla="*/ 0 h 225"/>
                <a:gd name="T36" fmla="*/ 0 w 58"/>
                <a:gd name="T37" fmla="*/ 0 h 225"/>
                <a:gd name="T38" fmla="*/ 0 w 58"/>
                <a:gd name="T39" fmla="*/ 0 h 225"/>
                <a:gd name="T40" fmla="*/ 0 w 58"/>
                <a:gd name="T41" fmla="*/ 0 h 225"/>
                <a:gd name="T42" fmla="*/ 0 w 58"/>
                <a:gd name="T43" fmla="*/ 0 h 225"/>
                <a:gd name="T44" fmla="*/ 0 w 58"/>
                <a:gd name="T45" fmla="*/ 0 h 225"/>
                <a:gd name="T46" fmla="*/ 0 w 58"/>
                <a:gd name="T47" fmla="*/ 0 h 225"/>
                <a:gd name="T48" fmla="*/ 0 w 58"/>
                <a:gd name="T49" fmla="*/ 0 h 225"/>
                <a:gd name="T50" fmla="*/ 0 w 58"/>
                <a:gd name="T51" fmla="*/ 0 h 225"/>
                <a:gd name="T52" fmla="*/ 0 w 58"/>
                <a:gd name="T53" fmla="*/ 0 h 225"/>
                <a:gd name="T54" fmla="*/ 0 w 58"/>
                <a:gd name="T55" fmla="*/ 0 h 225"/>
                <a:gd name="T56" fmla="*/ 0 w 58"/>
                <a:gd name="T57" fmla="*/ 0 h 225"/>
                <a:gd name="T58" fmla="*/ 0 w 58"/>
                <a:gd name="T59" fmla="*/ 0 h 225"/>
                <a:gd name="T60" fmla="*/ 0 w 58"/>
                <a:gd name="T61" fmla="*/ 0 h 225"/>
                <a:gd name="T62" fmla="*/ 0 w 58"/>
                <a:gd name="T63" fmla="*/ 0 h 225"/>
                <a:gd name="T64" fmla="*/ 0 w 58"/>
                <a:gd name="T65" fmla="*/ 0 h 225"/>
                <a:gd name="T66" fmla="*/ 0 w 58"/>
                <a:gd name="T67" fmla="*/ 0 h 225"/>
                <a:gd name="T68" fmla="*/ 0 w 58"/>
                <a:gd name="T69" fmla="*/ 0 h 225"/>
                <a:gd name="T70" fmla="*/ 0 w 58"/>
                <a:gd name="T71" fmla="*/ 0 h 225"/>
                <a:gd name="T72" fmla="*/ 0 w 58"/>
                <a:gd name="T73" fmla="*/ 0 h 225"/>
                <a:gd name="T74" fmla="*/ 0 w 58"/>
                <a:gd name="T75" fmla="*/ 0 h 225"/>
                <a:gd name="T76" fmla="*/ 0 w 58"/>
                <a:gd name="T77" fmla="*/ 0 h 225"/>
                <a:gd name="T78" fmla="*/ 0 w 58"/>
                <a:gd name="T79" fmla="*/ 0 h 225"/>
                <a:gd name="T80" fmla="*/ 0 w 58"/>
                <a:gd name="T81" fmla="*/ 0 h 225"/>
                <a:gd name="T82" fmla="*/ 0 w 58"/>
                <a:gd name="T83" fmla="*/ 0 h 225"/>
                <a:gd name="T84" fmla="*/ 0 w 58"/>
                <a:gd name="T85" fmla="*/ 1 h 225"/>
                <a:gd name="T86" fmla="*/ 0 w 58"/>
                <a:gd name="T87" fmla="*/ 1 h 225"/>
                <a:gd name="T88" fmla="*/ 0 w 58"/>
                <a:gd name="T89" fmla="*/ 1 h 225"/>
                <a:gd name="T90" fmla="*/ 0 w 58"/>
                <a:gd name="T91" fmla="*/ 1 h 225"/>
                <a:gd name="T92" fmla="*/ 0 w 58"/>
                <a:gd name="T93" fmla="*/ 1 h 225"/>
                <a:gd name="T94" fmla="*/ 0 w 58"/>
                <a:gd name="T95" fmla="*/ 1 h 225"/>
                <a:gd name="T96" fmla="*/ 0 w 58"/>
                <a:gd name="T97" fmla="*/ 1 h 225"/>
                <a:gd name="T98" fmla="*/ 0 w 58"/>
                <a:gd name="T99" fmla="*/ 1 h 225"/>
                <a:gd name="T100" fmla="*/ 0 w 58"/>
                <a:gd name="T101" fmla="*/ 1 h 225"/>
                <a:gd name="T102" fmla="*/ 0 w 58"/>
                <a:gd name="T103" fmla="*/ 1 h 225"/>
                <a:gd name="T104" fmla="*/ 0 w 58"/>
                <a:gd name="T105" fmla="*/ 1 h 225"/>
                <a:gd name="T106" fmla="*/ 0 w 58"/>
                <a:gd name="T107" fmla="*/ 0 h 225"/>
                <a:gd name="T108" fmla="*/ 0 w 58"/>
                <a:gd name="T109" fmla="*/ 0 h 225"/>
                <a:gd name="T110" fmla="*/ 0 w 58"/>
                <a:gd name="T111" fmla="*/ 0 h 225"/>
                <a:gd name="T112" fmla="*/ 0 w 58"/>
                <a:gd name="T113" fmla="*/ 0 h 225"/>
                <a:gd name="T114" fmla="*/ 0 w 58"/>
                <a:gd name="T115" fmla="*/ 0 h 22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58" h="225">
                  <a:moveTo>
                    <a:pt x="0" y="25"/>
                  </a:moveTo>
                  <a:lnTo>
                    <a:pt x="0" y="21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1"/>
                  </a:lnTo>
                  <a:lnTo>
                    <a:pt x="20" y="0"/>
                  </a:lnTo>
                  <a:lnTo>
                    <a:pt x="27" y="0"/>
                  </a:lnTo>
                  <a:lnTo>
                    <a:pt x="33" y="0"/>
                  </a:lnTo>
                  <a:lnTo>
                    <a:pt x="37" y="2"/>
                  </a:lnTo>
                  <a:lnTo>
                    <a:pt x="39" y="5"/>
                  </a:lnTo>
                  <a:lnTo>
                    <a:pt x="41" y="8"/>
                  </a:lnTo>
                  <a:lnTo>
                    <a:pt x="43" y="11"/>
                  </a:lnTo>
                  <a:lnTo>
                    <a:pt x="43" y="16"/>
                  </a:lnTo>
                  <a:lnTo>
                    <a:pt x="44" y="20"/>
                  </a:lnTo>
                  <a:lnTo>
                    <a:pt x="0" y="25"/>
                  </a:lnTo>
                  <a:close/>
                  <a:moveTo>
                    <a:pt x="44" y="20"/>
                  </a:moveTo>
                  <a:lnTo>
                    <a:pt x="47" y="49"/>
                  </a:lnTo>
                  <a:lnTo>
                    <a:pt x="51" y="78"/>
                  </a:lnTo>
                  <a:lnTo>
                    <a:pt x="54" y="106"/>
                  </a:lnTo>
                  <a:lnTo>
                    <a:pt x="56" y="130"/>
                  </a:lnTo>
                  <a:lnTo>
                    <a:pt x="12" y="133"/>
                  </a:lnTo>
                  <a:lnTo>
                    <a:pt x="10" y="108"/>
                  </a:lnTo>
                  <a:lnTo>
                    <a:pt x="8" y="81"/>
                  </a:lnTo>
                  <a:lnTo>
                    <a:pt x="4" y="53"/>
                  </a:lnTo>
                  <a:lnTo>
                    <a:pt x="0" y="25"/>
                  </a:lnTo>
                  <a:lnTo>
                    <a:pt x="44" y="20"/>
                  </a:lnTo>
                  <a:close/>
                  <a:moveTo>
                    <a:pt x="56" y="130"/>
                  </a:moveTo>
                  <a:lnTo>
                    <a:pt x="58" y="154"/>
                  </a:lnTo>
                  <a:lnTo>
                    <a:pt x="58" y="174"/>
                  </a:lnTo>
                  <a:lnTo>
                    <a:pt x="58" y="193"/>
                  </a:lnTo>
                  <a:lnTo>
                    <a:pt x="56" y="207"/>
                  </a:lnTo>
                  <a:lnTo>
                    <a:pt x="13" y="200"/>
                  </a:lnTo>
                  <a:lnTo>
                    <a:pt x="14" y="188"/>
                  </a:lnTo>
                  <a:lnTo>
                    <a:pt x="14" y="173"/>
                  </a:lnTo>
                  <a:lnTo>
                    <a:pt x="14" y="155"/>
                  </a:lnTo>
                  <a:lnTo>
                    <a:pt x="12" y="133"/>
                  </a:lnTo>
                  <a:lnTo>
                    <a:pt x="56" y="130"/>
                  </a:lnTo>
                  <a:close/>
                  <a:moveTo>
                    <a:pt x="56" y="207"/>
                  </a:moveTo>
                  <a:lnTo>
                    <a:pt x="56" y="211"/>
                  </a:lnTo>
                  <a:lnTo>
                    <a:pt x="55" y="215"/>
                  </a:lnTo>
                  <a:lnTo>
                    <a:pt x="53" y="218"/>
                  </a:lnTo>
                  <a:lnTo>
                    <a:pt x="51" y="221"/>
                  </a:lnTo>
                  <a:lnTo>
                    <a:pt x="47" y="223"/>
                  </a:lnTo>
                  <a:lnTo>
                    <a:pt x="43" y="225"/>
                  </a:lnTo>
                  <a:lnTo>
                    <a:pt x="38" y="225"/>
                  </a:lnTo>
                  <a:lnTo>
                    <a:pt x="31" y="225"/>
                  </a:lnTo>
                  <a:lnTo>
                    <a:pt x="24" y="223"/>
                  </a:lnTo>
                  <a:lnTo>
                    <a:pt x="19" y="221"/>
                  </a:lnTo>
                  <a:lnTo>
                    <a:pt x="16" y="218"/>
                  </a:lnTo>
                  <a:lnTo>
                    <a:pt x="13" y="215"/>
                  </a:lnTo>
                  <a:lnTo>
                    <a:pt x="12" y="211"/>
                  </a:lnTo>
                  <a:lnTo>
                    <a:pt x="12" y="208"/>
                  </a:lnTo>
                  <a:lnTo>
                    <a:pt x="13" y="204"/>
                  </a:lnTo>
                  <a:lnTo>
                    <a:pt x="13" y="200"/>
                  </a:lnTo>
                  <a:lnTo>
                    <a:pt x="56" y="207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52" name="Freeform 964">
              <a:extLst>
                <a:ext uri="{FF2B5EF4-FFF2-40B4-BE49-F238E27FC236}">
                  <a16:creationId xmlns:a16="http://schemas.microsoft.com/office/drawing/2014/main" id="{CAF8243B-2F45-4EF7-A888-0AC5A2224D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93" y="1829"/>
              <a:ext cx="7" cy="22"/>
            </a:xfrm>
            <a:custGeom>
              <a:avLst/>
              <a:gdLst>
                <a:gd name="T0" fmla="*/ 0 w 136"/>
                <a:gd name="T1" fmla="*/ 0 h 417"/>
                <a:gd name="T2" fmla="*/ 0 w 136"/>
                <a:gd name="T3" fmla="*/ 0 h 417"/>
                <a:gd name="T4" fmla="*/ 0 w 136"/>
                <a:gd name="T5" fmla="*/ 0 h 417"/>
                <a:gd name="T6" fmla="*/ 0 w 136"/>
                <a:gd name="T7" fmla="*/ 0 h 417"/>
                <a:gd name="T8" fmla="*/ 0 w 136"/>
                <a:gd name="T9" fmla="*/ 0 h 417"/>
                <a:gd name="T10" fmla="*/ 0 w 136"/>
                <a:gd name="T11" fmla="*/ 0 h 417"/>
                <a:gd name="T12" fmla="*/ 0 w 136"/>
                <a:gd name="T13" fmla="*/ 0 h 417"/>
                <a:gd name="T14" fmla="*/ 0 w 136"/>
                <a:gd name="T15" fmla="*/ 0 h 417"/>
                <a:gd name="T16" fmla="*/ 0 w 136"/>
                <a:gd name="T17" fmla="*/ 0 h 417"/>
                <a:gd name="T18" fmla="*/ 0 w 136"/>
                <a:gd name="T19" fmla="*/ 0 h 417"/>
                <a:gd name="T20" fmla="*/ 0 w 136"/>
                <a:gd name="T21" fmla="*/ 0 h 417"/>
                <a:gd name="T22" fmla="*/ 0 w 136"/>
                <a:gd name="T23" fmla="*/ 0 h 417"/>
                <a:gd name="T24" fmla="*/ 0 w 136"/>
                <a:gd name="T25" fmla="*/ 0 h 417"/>
                <a:gd name="T26" fmla="*/ 0 w 136"/>
                <a:gd name="T27" fmla="*/ 0 h 417"/>
                <a:gd name="T28" fmla="*/ 0 w 136"/>
                <a:gd name="T29" fmla="*/ 1 h 417"/>
                <a:gd name="T30" fmla="*/ 0 w 136"/>
                <a:gd name="T31" fmla="*/ 1 h 417"/>
                <a:gd name="T32" fmla="*/ 0 w 136"/>
                <a:gd name="T33" fmla="*/ 1 h 417"/>
                <a:gd name="T34" fmla="*/ 0 w 136"/>
                <a:gd name="T35" fmla="*/ 1 h 417"/>
                <a:gd name="T36" fmla="*/ 0 w 136"/>
                <a:gd name="T37" fmla="*/ 1 h 417"/>
                <a:gd name="T38" fmla="*/ 0 w 136"/>
                <a:gd name="T39" fmla="*/ 1 h 417"/>
                <a:gd name="T40" fmla="*/ 0 w 136"/>
                <a:gd name="T41" fmla="*/ 0 h 417"/>
                <a:gd name="T42" fmla="*/ 0 w 136"/>
                <a:gd name="T43" fmla="*/ 0 h 417"/>
                <a:gd name="T44" fmla="*/ 0 w 136"/>
                <a:gd name="T45" fmla="*/ 0 h 417"/>
                <a:gd name="T46" fmla="*/ 0 w 136"/>
                <a:gd name="T47" fmla="*/ 0 h 417"/>
                <a:gd name="T48" fmla="*/ 0 w 136"/>
                <a:gd name="T49" fmla="*/ 0 h 417"/>
                <a:gd name="T50" fmla="*/ 0 w 136"/>
                <a:gd name="T51" fmla="*/ 0 h 417"/>
                <a:gd name="T52" fmla="*/ 0 w 136"/>
                <a:gd name="T53" fmla="*/ 1 h 417"/>
                <a:gd name="T54" fmla="*/ 0 w 136"/>
                <a:gd name="T55" fmla="*/ 1 h 417"/>
                <a:gd name="T56" fmla="*/ 0 w 136"/>
                <a:gd name="T57" fmla="*/ 1 h 417"/>
                <a:gd name="T58" fmla="*/ 0 w 136"/>
                <a:gd name="T59" fmla="*/ 1 h 417"/>
                <a:gd name="T60" fmla="*/ 0 w 136"/>
                <a:gd name="T61" fmla="*/ 1 h 417"/>
                <a:gd name="T62" fmla="*/ 0 w 136"/>
                <a:gd name="T63" fmla="*/ 1 h 417"/>
                <a:gd name="T64" fmla="*/ 0 w 136"/>
                <a:gd name="T65" fmla="*/ 1 h 417"/>
                <a:gd name="T66" fmla="*/ 0 w 136"/>
                <a:gd name="T67" fmla="*/ 1 h 417"/>
                <a:gd name="T68" fmla="*/ 0 w 136"/>
                <a:gd name="T69" fmla="*/ 1 h 417"/>
                <a:gd name="T70" fmla="*/ 0 w 136"/>
                <a:gd name="T71" fmla="*/ 1 h 417"/>
                <a:gd name="T72" fmla="*/ 0 w 136"/>
                <a:gd name="T73" fmla="*/ 1 h 417"/>
                <a:gd name="T74" fmla="*/ 0 w 136"/>
                <a:gd name="T75" fmla="*/ 1 h 417"/>
                <a:gd name="T76" fmla="*/ 0 w 136"/>
                <a:gd name="T77" fmla="*/ 1 h 417"/>
                <a:gd name="T78" fmla="*/ 0 w 136"/>
                <a:gd name="T79" fmla="*/ 1 h 417"/>
                <a:gd name="T80" fmla="*/ 0 w 136"/>
                <a:gd name="T81" fmla="*/ 1 h 417"/>
                <a:gd name="T82" fmla="*/ 0 w 136"/>
                <a:gd name="T83" fmla="*/ 1 h 417"/>
                <a:gd name="T84" fmla="*/ 0 w 136"/>
                <a:gd name="T85" fmla="*/ 1 h 417"/>
                <a:gd name="T86" fmla="*/ 0 w 136"/>
                <a:gd name="T87" fmla="*/ 1 h 417"/>
                <a:gd name="T88" fmla="*/ 0 w 136"/>
                <a:gd name="T89" fmla="*/ 1 h 417"/>
                <a:gd name="T90" fmla="*/ 0 w 136"/>
                <a:gd name="T91" fmla="*/ 1 h 417"/>
                <a:gd name="T92" fmla="*/ 0 w 136"/>
                <a:gd name="T93" fmla="*/ 1 h 417"/>
                <a:gd name="T94" fmla="*/ 0 w 136"/>
                <a:gd name="T95" fmla="*/ 1 h 417"/>
                <a:gd name="T96" fmla="*/ 0 w 136"/>
                <a:gd name="T97" fmla="*/ 1 h 417"/>
                <a:gd name="T98" fmla="*/ 0 w 136"/>
                <a:gd name="T99" fmla="*/ 1 h 41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36" h="417">
                  <a:moveTo>
                    <a:pt x="13" y="16"/>
                  </a:moveTo>
                  <a:lnTo>
                    <a:pt x="15" y="12"/>
                  </a:lnTo>
                  <a:lnTo>
                    <a:pt x="16" y="9"/>
                  </a:lnTo>
                  <a:lnTo>
                    <a:pt x="18" y="5"/>
                  </a:lnTo>
                  <a:lnTo>
                    <a:pt x="20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41" y="2"/>
                  </a:lnTo>
                  <a:lnTo>
                    <a:pt x="48" y="4"/>
                  </a:lnTo>
                  <a:lnTo>
                    <a:pt x="52" y="7"/>
                  </a:lnTo>
                  <a:lnTo>
                    <a:pt x="55" y="10"/>
                  </a:lnTo>
                  <a:lnTo>
                    <a:pt x="57" y="14"/>
                  </a:lnTo>
                  <a:lnTo>
                    <a:pt x="58" y="17"/>
                  </a:lnTo>
                  <a:lnTo>
                    <a:pt x="57" y="21"/>
                  </a:lnTo>
                  <a:lnTo>
                    <a:pt x="57" y="25"/>
                  </a:lnTo>
                  <a:lnTo>
                    <a:pt x="55" y="28"/>
                  </a:lnTo>
                  <a:lnTo>
                    <a:pt x="13" y="16"/>
                  </a:lnTo>
                  <a:close/>
                  <a:moveTo>
                    <a:pt x="55" y="28"/>
                  </a:moveTo>
                  <a:lnTo>
                    <a:pt x="54" y="34"/>
                  </a:lnTo>
                  <a:lnTo>
                    <a:pt x="51" y="49"/>
                  </a:lnTo>
                  <a:lnTo>
                    <a:pt x="47" y="70"/>
                  </a:lnTo>
                  <a:lnTo>
                    <a:pt x="44" y="97"/>
                  </a:lnTo>
                  <a:lnTo>
                    <a:pt x="44" y="111"/>
                  </a:lnTo>
                  <a:lnTo>
                    <a:pt x="44" y="126"/>
                  </a:lnTo>
                  <a:lnTo>
                    <a:pt x="46" y="142"/>
                  </a:lnTo>
                  <a:lnTo>
                    <a:pt x="48" y="157"/>
                  </a:lnTo>
                  <a:lnTo>
                    <a:pt x="52" y="173"/>
                  </a:lnTo>
                  <a:lnTo>
                    <a:pt x="58" y="187"/>
                  </a:lnTo>
                  <a:lnTo>
                    <a:pt x="61" y="194"/>
                  </a:lnTo>
                  <a:lnTo>
                    <a:pt x="65" y="200"/>
                  </a:lnTo>
                  <a:lnTo>
                    <a:pt x="69" y="207"/>
                  </a:lnTo>
                  <a:lnTo>
                    <a:pt x="74" y="213"/>
                  </a:lnTo>
                  <a:lnTo>
                    <a:pt x="42" y="242"/>
                  </a:lnTo>
                  <a:lnTo>
                    <a:pt x="35" y="234"/>
                  </a:lnTo>
                  <a:lnTo>
                    <a:pt x="29" y="226"/>
                  </a:lnTo>
                  <a:lnTo>
                    <a:pt x="24" y="218"/>
                  </a:lnTo>
                  <a:lnTo>
                    <a:pt x="20" y="208"/>
                  </a:lnTo>
                  <a:lnTo>
                    <a:pt x="16" y="199"/>
                  </a:lnTo>
                  <a:lnTo>
                    <a:pt x="12" y="190"/>
                  </a:lnTo>
                  <a:lnTo>
                    <a:pt x="9" y="181"/>
                  </a:lnTo>
                  <a:lnTo>
                    <a:pt x="7" y="172"/>
                  </a:lnTo>
                  <a:lnTo>
                    <a:pt x="3" y="153"/>
                  </a:lnTo>
                  <a:lnTo>
                    <a:pt x="1" y="134"/>
                  </a:lnTo>
                  <a:lnTo>
                    <a:pt x="0" y="115"/>
                  </a:lnTo>
                  <a:lnTo>
                    <a:pt x="1" y="98"/>
                  </a:lnTo>
                  <a:lnTo>
                    <a:pt x="2" y="81"/>
                  </a:lnTo>
                  <a:lnTo>
                    <a:pt x="3" y="66"/>
                  </a:lnTo>
                  <a:lnTo>
                    <a:pt x="5" y="52"/>
                  </a:lnTo>
                  <a:lnTo>
                    <a:pt x="8" y="40"/>
                  </a:lnTo>
                  <a:lnTo>
                    <a:pt x="12" y="22"/>
                  </a:lnTo>
                  <a:lnTo>
                    <a:pt x="13" y="16"/>
                  </a:lnTo>
                  <a:lnTo>
                    <a:pt x="55" y="28"/>
                  </a:lnTo>
                  <a:close/>
                  <a:moveTo>
                    <a:pt x="74" y="213"/>
                  </a:moveTo>
                  <a:lnTo>
                    <a:pt x="76" y="214"/>
                  </a:lnTo>
                  <a:lnTo>
                    <a:pt x="75" y="213"/>
                  </a:lnTo>
                  <a:lnTo>
                    <a:pt x="58" y="228"/>
                  </a:lnTo>
                  <a:lnTo>
                    <a:pt x="74" y="213"/>
                  </a:lnTo>
                  <a:close/>
                  <a:moveTo>
                    <a:pt x="75" y="213"/>
                  </a:moveTo>
                  <a:lnTo>
                    <a:pt x="81" y="221"/>
                  </a:lnTo>
                  <a:lnTo>
                    <a:pt x="85" y="228"/>
                  </a:lnTo>
                  <a:lnTo>
                    <a:pt x="90" y="236"/>
                  </a:lnTo>
                  <a:lnTo>
                    <a:pt x="94" y="245"/>
                  </a:lnTo>
                  <a:lnTo>
                    <a:pt x="102" y="265"/>
                  </a:lnTo>
                  <a:lnTo>
                    <a:pt x="110" y="287"/>
                  </a:lnTo>
                  <a:lnTo>
                    <a:pt x="68" y="300"/>
                  </a:lnTo>
                  <a:lnTo>
                    <a:pt x="62" y="282"/>
                  </a:lnTo>
                  <a:lnTo>
                    <a:pt x="56" y="266"/>
                  </a:lnTo>
                  <a:lnTo>
                    <a:pt x="49" y="252"/>
                  </a:lnTo>
                  <a:lnTo>
                    <a:pt x="42" y="241"/>
                  </a:lnTo>
                  <a:lnTo>
                    <a:pt x="75" y="213"/>
                  </a:lnTo>
                  <a:close/>
                  <a:moveTo>
                    <a:pt x="110" y="287"/>
                  </a:moveTo>
                  <a:lnTo>
                    <a:pt x="116" y="311"/>
                  </a:lnTo>
                  <a:lnTo>
                    <a:pt x="124" y="336"/>
                  </a:lnTo>
                  <a:lnTo>
                    <a:pt x="129" y="363"/>
                  </a:lnTo>
                  <a:lnTo>
                    <a:pt x="135" y="390"/>
                  </a:lnTo>
                  <a:lnTo>
                    <a:pt x="92" y="399"/>
                  </a:lnTo>
                  <a:lnTo>
                    <a:pt x="87" y="372"/>
                  </a:lnTo>
                  <a:lnTo>
                    <a:pt x="81" y="346"/>
                  </a:lnTo>
                  <a:lnTo>
                    <a:pt x="74" y="323"/>
                  </a:lnTo>
                  <a:lnTo>
                    <a:pt x="68" y="300"/>
                  </a:lnTo>
                  <a:lnTo>
                    <a:pt x="110" y="287"/>
                  </a:lnTo>
                  <a:close/>
                  <a:moveTo>
                    <a:pt x="135" y="390"/>
                  </a:moveTo>
                  <a:lnTo>
                    <a:pt x="136" y="395"/>
                  </a:lnTo>
                  <a:lnTo>
                    <a:pt x="136" y="399"/>
                  </a:lnTo>
                  <a:lnTo>
                    <a:pt x="136" y="402"/>
                  </a:lnTo>
                  <a:lnTo>
                    <a:pt x="135" y="406"/>
                  </a:lnTo>
                  <a:lnTo>
                    <a:pt x="133" y="409"/>
                  </a:lnTo>
                  <a:lnTo>
                    <a:pt x="130" y="412"/>
                  </a:lnTo>
                  <a:lnTo>
                    <a:pt x="125" y="414"/>
                  </a:lnTo>
                  <a:lnTo>
                    <a:pt x="117" y="416"/>
                  </a:lnTo>
                  <a:lnTo>
                    <a:pt x="110" y="417"/>
                  </a:lnTo>
                  <a:lnTo>
                    <a:pt x="104" y="416"/>
                  </a:lnTo>
                  <a:lnTo>
                    <a:pt x="100" y="415"/>
                  </a:lnTo>
                  <a:lnTo>
                    <a:pt x="97" y="413"/>
                  </a:lnTo>
                  <a:lnTo>
                    <a:pt x="95" y="410"/>
                  </a:lnTo>
                  <a:lnTo>
                    <a:pt x="94" y="407"/>
                  </a:lnTo>
                  <a:lnTo>
                    <a:pt x="93" y="403"/>
                  </a:lnTo>
                  <a:lnTo>
                    <a:pt x="92" y="399"/>
                  </a:lnTo>
                  <a:lnTo>
                    <a:pt x="135" y="390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53" name="Freeform 965">
              <a:extLst>
                <a:ext uri="{FF2B5EF4-FFF2-40B4-BE49-F238E27FC236}">
                  <a16:creationId xmlns:a16="http://schemas.microsoft.com/office/drawing/2014/main" id="{4D655209-989F-418C-9FC6-88B4D97626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98" y="1849"/>
              <a:ext cx="4" cy="17"/>
            </a:xfrm>
            <a:custGeom>
              <a:avLst/>
              <a:gdLst>
                <a:gd name="T0" fmla="*/ 0 w 70"/>
                <a:gd name="T1" fmla="*/ 0 h 316"/>
                <a:gd name="T2" fmla="*/ 0 w 70"/>
                <a:gd name="T3" fmla="*/ 0 h 316"/>
                <a:gd name="T4" fmla="*/ 0 w 70"/>
                <a:gd name="T5" fmla="*/ 0 h 316"/>
                <a:gd name="T6" fmla="*/ 0 w 70"/>
                <a:gd name="T7" fmla="*/ 0 h 316"/>
                <a:gd name="T8" fmla="*/ 0 w 70"/>
                <a:gd name="T9" fmla="*/ 0 h 316"/>
                <a:gd name="T10" fmla="*/ 0 w 70"/>
                <a:gd name="T11" fmla="*/ 0 h 316"/>
                <a:gd name="T12" fmla="*/ 0 w 70"/>
                <a:gd name="T13" fmla="*/ 0 h 316"/>
                <a:gd name="T14" fmla="*/ 0 w 70"/>
                <a:gd name="T15" fmla="*/ 0 h 316"/>
                <a:gd name="T16" fmla="*/ 0 w 70"/>
                <a:gd name="T17" fmla="*/ 0 h 316"/>
                <a:gd name="T18" fmla="*/ 0 w 70"/>
                <a:gd name="T19" fmla="*/ 0 h 316"/>
                <a:gd name="T20" fmla="*/ 0 w 70"/>
                <a:gd name="T21" fmla="*/ 0 h 316"/>
                <a:gd name="T22" fmla="*/ 0 w 70"/>
                <a:gd name="T23" fmla="*/ 0 h 316"/>
                <a:gd name="T24" fmla="*/ 0 w 70"/>
                <a:gd name="T25" fmla="*/ 0 h 316"/>
                <a:gd name="T26" fmla="*/ 0 w 70"/>
                <a:gd name="T27" fmla="*/ 0 h 316"/>
                <a:gd name="T28" fmla="*/ 0 w 70"/>
                <a:gd name="T29" fmla="*/ 0 h 316"/>
                <a:gd name="T30" fmla="*/ 0 w 70"/>
                <a:gd name="T31" fmla="*/ 0 h 316"/>
                <a:gd name="T32" fmla="*/ 0 w 70"/>
                <a:gd name="T33" fmla="*/ 0 h 316"/>
                <a:gd name="T34" fmla="*/ 0 w 70"/>
                <a:gd name="T35" fmla="*/ 0 h 316"/>
                <a:gd name="T36" fmla="*/ 0 w 70"/>
                <a:gd name="T37" fmla="*/ 0 h 316"/>
                <a:gd name="T38" fmla="*/ 0 w 70"/>
                <a:gd name="T39" fmla="*/ 0 h 316"/>
                <a:gd name="T40" fmla="*/ 0 w 70"/>
                <a:gd name="T41" fmla="*/ 0 h 316"/>
                <a:gd name="T42" fmla="*/ 0 w 70"/>
                <a:gd name="T43" fmla="*/ 0 h 316"/>
                <a:gd name="T44" fmla="*/ 0 w 70"/>
                <a:gd name="T45" fmla="*/ 1 h 316"/>
                <a:gd name="T46" fmla="*/ 0 w 70"/>
                <a:gd name="T47" fmla="*/ 1 h 316"/>
                <a:gd name="T48" fmla="*/ 0 w 70"/>
                <a:gd name="T49" fmla="*/ 1 h 316"/>
                <a:gd name="T50" fmla="*/ 0 w 70"/>
                <a:gd name="T51" fmla="*/ 1 h 316"/>
                <a:gd name="T52" fmla="*/ 0 w 70"/>
                <a:gd name="T53" fmla="*/ 1 h 316"/>
                <a:gd name="T54" fmla="*/ 0 w 70"/>
                <a:gd name="T55" fmla="*/ 1 h 316"/>
                <a:gd name="T56" fmla="*/ 0 w 70"/>
                <a:gd name="T57" fmla="*/ 1 h 316"/>
                <a:gd name="T58" fmla="*/ 0 w 70"/>
                <a:gd name="T59" fmla="*/ 1 h 316"/>
                <a:gd name="T60" fmla="*/ 0 w 70"/>
                <a:gd name="T61" fmla="*/ 1 h 316"/>
                <a:gd name="T62" fmla="*/ 0 w 70"/>
                <a:gd name="T63" fmla="*/ 1 h 316"/>
                <a:gd name="T64" fmla="*/ 0 w 70"/>
                <a:gd name="T65" fmla="*/ 0 h 316"/>
                <a:gd name="T66" fmla="*/ 0 w 70"/>
                <a:gd name="T67" fmla="*/ 0 h 316"/>
                <a:gd name="T68" fmla="*/ 0 w 70"/>
                <a:gd name="T69" fmla="*/ 0 h 316"/>
                <a:gd name="T70" fmla="*/ 0 w 70"/>
                <a:gd name="T71" fmla="*/ 0 h 316"/>
                <a:gd name="T72" fmla="*/ 0 w 70"/>
                <a:gd name="T73" fmla="*/ 0 h 316"/>
                <a:gd name="T74" fmla="*/ 0 w 70"/>
                <a:gd name="T75" fmla="*/ 1 h 316"/>
                <a:gd name="T76" fmla="*/ 0 w 70"/>
                <a:gd name="T77" fmla="*/ 1 h 316"/>
                <a:gd name="T78" fmla="*/ 0 w 70"/>
                <a:gd name="T79" fmla="*/ 1 h 316"/>
                <a:gd name="T80" fmla="*/ 0 w 70"/>
                <a:gd name="T81" fmla="*/ 1 h 316"/>
                <a:gd name="T82" fmla="*/ 0 w 70"/>
                <a:gd name="T83" fmla="*/ 1 h 316"/>
                <a:gd name="T84" fmla="*/ 0 w 70"/>
                <a:gd name="T85" fmla="*/ 1 h 316"/>
                <a:gd name="T86" fmla="*/ 0 w 70"/>
                <a:gd name="T87" fmla="*/ 1 h 316"/>
                <a:gd name="T88" fmla="*/ 0 w 70"/>
                <a:gd name="T89" fmla="*/ 1 h 316"/>
                <a:gd name="T90" fmla="*/ 0 w 70"/>
                <a:gd name="T91" fmla="*/ 1 h 316"/>
                <a:gd name="T92" fmla="*/ 0 w 70"/>
                <a:gd name="T93" fmla="*/ 1 h 316"/>
                <a:gd name="T94" fmla="*/ 0 w 70"/>
                <a:gd name="T95" fmla="*/ 1 h 316"/>
                <a:gd name="T96" fmla="*/ 0 w 70"/>
                <a:gd name="T97" fmla="*/ 1 h 316"/>
                <a:gd name="T98" fmla="*/ 0 w 70"/>
                <a:gd name="T99" fmla="*/ 1 h 316"/>
                <a:gd name="T100" fmla="*/ 0 w 70"/>
                <a:gd name="T101" fmla="*/ 1 h 316"/>
                <a:gd name="T102" fmla="*/ 0 w 70"/>
                <a:gd name="T103" fmla="*/ 1 h 316"/>
                <a:gd name="T104" fmla="*/ 0 w 70"/>
                <a:gd name="T105" fmla="*/ 1 h 316"/>
                <a:gd name="T106" fmla="*/ 0 w 70"/>
                <a:gd name="T107" fmla="*/ 1 h 316"/>
                <a:gd name="T108" fmla="*/ 0 w 70"/>
                <a:gd name="T109" fmla="*/ 1 h 31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70" h="316">
                  <a:moveTo>
                    <a:pt x="1" y="27"/>
                  </a:moveTo>
                  <a:lnTo>
                    <a:pt x="0" y="23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1" y="11"/>
                  </a:lnTo>
                  <a:lnTo>
                    <a:pt x="3" y="7"/>
                  </a:lnTo>
                  <a:lnTo>
                    <a:pt x="6" y="5"/>
                  </a:lnTo>
                  <a:lnTo>
                    <a:pt x="11" y="2"/>
                  </a:lnTo>
                  <a:lnTo>
                    <a:pt x="18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2"/>
                  </a:lnTo>
                  <a:lnTo>
                    <a:pt x="39" y="4"/>
                  </a:lnTo>
                  <a:lnTo>
                    <a:pt x="41" y="7"/>
                  </a:lnTo>
                  <a:lnTo>
                    <a:pt x="42" y="11"/>
                  </a:lnTo>
                  <a:lnTo>
                    <a:pt x="43" y="14"/>
                  </a:lnTo>
                  <a:lnTo>
                    <a:pt x="44" y="18"/>
                  </a:lnTo>
                  <a:lnTo>
                    <a:pt x="1" y="27"/>
                  </a:lnTo>
                  <a:close/>
                  <a:moveTo>
                    <a:pt x="44" y="18"/>
                  </a:moveTo>
                  <a:lnTo>
                    <a:pt x="51" y="67"/>
                  </a:lnTo>
                  <a:lnTo>
                    <a:pt x="57" y="115"/>
                  </a:lnTo>
                  <a:lnTo>
                    <a:pt x="61" y="161"/>
                  </a:lnTo>
                  <a:lnTo>
                    <a:pt x="65" y="204"/>
                  </a:lnTo>
                  <a:lnTo>
                    <a:pt x="67" y="240"/>
                  </a:lnTo>
                  <a:lnTo>
                    <a:pt x="69" y="268"/>
                  </a:lnTo>
                  <a:lnTo>
                    <a:pt x="70" y="287"/>
                  </a:lnTo>
                  <a:lnTo>
                    <a:pt x="70" y="294"/>
                  </a:lnTo>
                  <a:lnTo>
                    <a:pt x="26" y="295"/>
                  </a:lnTo>
                  <a:lnTo>
                    <a:pt x="26" y="289"/>
                  </a:lnTo>
                  <a:lnTo>
                    <a:pt x="25" y="270"/>
                  </a:lnTo>
                  <a:lnTo>
                    <a:pt x="23" y="242"/>
                  </a:lnTo>
                  <a:lnTo>
                    <a:pt x="21" y="207"/>
                  </a:lnTo>
                  <a:lnTo>
                    <a:pt x="18" y="165"/>
                  </a:lnTo>
                  <a:lnTo>
                    <a:pt x="13" y="120"/>
                  </a:lnTo>
                  <a:lnTo>
                    <a:pt x="8" y="73"/>
                  </a:lnTo>
                  <a:lnTo>
                    <a:pt x="1" y="27"/>
                  </a:lnTo>
                  <a:lnTo>
                    <a:pt x="44" y="18"/>
                  </a:lnTo>
                  <a:close/>
                  <a:moveTo>
                    <a:pt x="70" y="294"/>
                  </a:moveTo>
                  <a:lnTo>
                    <a:pt x="70" y="298"/>
                  </a:lnTo>
                  <a:lnTo>
                    <a:pt x="70" y="302"/>
                  </a:lnTo>
                  <a:lnTo>
                    <a:pt x="69" y="306"/>
                  </a:lnTo>
                  <a:lnTo>
                    <a:pt x="68" y="309"/>
                  </a:lnTo>
                  <a:lnTo>
                    <a:pt x="65" y="312"/>
                  </a:lnTo>
                  <a:lnTo>
                    <a:pt x="61" y="314"/>
                  </a:lnTo>
                  <a:lnTo>
                    <a:pt x="56" y="315"/>
                  </a:lnTo>
                  <a:lnTo>
                    <a:pt x="49" y="316"/>
                  </a:lnTo>
                  <a:lnTo>
                    <a:pt x="42" y="316"/>
                  </a:lnTo>
                  <a:lnTo>
                    <a:pt x="37" y="315"/>
                  </a:lnTo>
                  <a:lnTo>
                    <a:pt x="33" y="313"/>
                  </a:lnTo>
                  <a:lnTo>
                    <a:pt x="29" y="310"/>
                  </a:lnTo>
                  <a:lnTo>
                    <a:pt x="28" y="307"/>
                  </a:lnTo>
                  <a:lnTo>
                    <a:pt x="27" y="303"/>
                  </a:lnTo>
                  <a:lnTo>
                    <a:pt x="26" y="299"/>
                  </a:lnTo>
                  <a:lnTo>
                    <a:pt x="26" y="295"/>
                  </a:lnTo>
                  <a:lnTo>
                    <a:pt x="70" y="294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54" name="Freeform 966">
              <a:extLst>
                <a:ext uri="{FF2B5EF4-FFF2-40B4-BE49-F238E27FC236}">
                  <a16:creationId xmlns:a16="http://schemas.microsoft.com/office/drawing/2014/main" id="{11D2CDCF-FE4B-4499-8597-9513AAEF55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81" y="1807"/>
              <a:ext cx="52" cy="33"/>
            </a:xfrm>
            <a:custGeom>
              <a:avLst/>
              <a:gdLst>
                <a:gd name="T0" fmla="*/ 0 w 1006"/>
                <a:gd name="T1" fmla="*/ 0 h 634"/>
                <a:gd name="T2" fmla="*/ 0 w 1006"/>
                <a:gd name="T3" fmla="*/ 0 h 634"/>
                <a:gd name="T4" fmla="*/ 0 w 1006"/>
                <a:gd name="T5" fmla="*/ 0 h 634"/>
                <a:gd name="T6" fmla="*/ 0 w 1006"/>
                <a:gd name="T7" fmla="*/ 0 h 634"/>
                <a:gd name="T8" fmla="*/ 0 w 1006"/>
                <a:gd name="T9" fmla="*/ 0 h 634"/>
                <a:gd name="T10" fmla="*/ 0 w 1006"/>
                <a:gd name="T11" fmla="*/ 0 h 634"/>
                <a:gd name="T12" fmla="*/ 0 w 1006"/>
                <a:gd name="T13" fmla="*/ 0 h 634"/>
                <a:gd name="T14" fmla="*/ 0 w 1006"/>
                <a:gd name="T15" fmla="*/ 0 h 634"/>
                <a:gd name="T16" fmla="*/ 0 w 1006"/>
                <a:gd name="T17" fmla="*/ 0 h 634"/>
                <a:gd name="T18" fmla="*/ 0 w 1006"/>
                <a:gd name="T19" fmla="*/ 0 h 634"/>
                <a:gd name="T20" fmla="*/ 0 w 1006"/>
                <a:gd name="T21" fmla="*/ 0 h 634"/>
                <a:gd name="T22" fmla="*/ 0 w 1006"/>
                <a:gd name="T23" fmla="*/ 0 h 634"/>
                <a:gd name="T24" fmla="*/ 0 w 1006"/>
                <a:gd name="T25" fmla="*/ 1 h 634"/>
                <a:gd name="T26" fmla="*/ 0 w 1006"/>
                <a:gd name="T27" fmla="*/ 1 h 634"/>
                <a:gd name="T28" fmla="*/ 1 w 1006"/>
                <a:gd name="T29" fmla="*/ 1 h 634"/>
                <a:gd name="T30" fmla="*/ 1 w 1006"/>
                <a:gd name="T31" fmla="*/ 1 h 634"/>
                <a:gd name="T32" fmla="*/ 1 w 1006"/>
                <a:gd name="T33" fmla="*/ 1 h 634"/>
                <a:gd name="T34" fmla="*/ 1 w 1006"/>
                <a:gd name="T35" fmla="*/ 1 h 634"/>
                <a:gd name="T36" fmla="*/ 1 w 1006"/>
                <a:gd name="T37" fmla="*/ 1 h 634"/>
                <a:gd name="T38" fmla="*/ 1 w 1006"/>
                <a:gd name="T39" fmla="*/ 1 h 634"/>
                <a:gd name="T40" fmla="*/ 1 w 1006"/>
                <a:gd name="T41" fmla="*/ 1 h 634"/>
                <a:gd name="T42" fmla="*/ 1 w 1006"/>
                <a:gd name="T43" fmla="*/ 1 h 634"/>
                <a:gd name="T44" fmla="*/ 1 w 1006"/>
                <a:gd name="T45" fmla="*/ 1 h 634"/>
                <a:gd name="T46" fmla="*/ 1 w 1006"/>
                <a:gd name="T47" fmla="*/ 1 h 634"/>
                <a:gd name="T48" fmla="*/ 0 w 1006"/>
                <a:gd name="T49" fmla="*/ 1 h 634"/>
                <a:gd name="T50" fmla="*/ 0 w 1006"/>
                <a:gd name="T51" fmla="*/ 1 h 634"/>
                <a:gd name="T52" fmla="*/ 0 w 1006"/>
                <a:gd name="T53" fmla="*/ 1 h 634"/>
                <a:gd name="T54" fmla="*/ 0 w 1006"/>
                <a:gd name="T55" fmla="*/ 0 h 634"/>
                <a:gd name="T56" fmla="*/ 0 w 1006"/>
                <a:gd name="T57" fmla="*/ 0 h 634"/>
                <a:gd name="T58" fmla="*/ 0 w 1006"/>
                <a:gd name="T59" fmla="*/ 0 h 634"/>
                <a:gd name="T60" fmla="*/ 1 w 1006"/>
                <a:gd name="T61" fmla="*/ 1 h 634"/>
                <a:gd name="T62" fmla="*/ 1 w 1006"/>
                <a:gd name="T63" fmla="*/ 1 h 634"/>
                <a:gd name="T64" fmla="*/ 1 w 1006"/>
                <a:gd name="T65" fmla="*/ 1 h 634"/>
                <a:gd name="T66" fmla="*/ 1 w 1006"/>
                <a:gd name="T67" fmla="*/ 1 h 634"/>
                <a:gd name="T68" fmla="*/ 1 w 1006"/>
                <a:gd name="T69" fmla="*/ 1 h 634"/>
                <a:gd name="T70" fmla="*/ 2 w 1006"/>
                <a:gd name="T71" fmla="*/ 1 h 634"/>
                <a:gd name="T72" fmla="*/ 2 w 1006"/>
                <a:gd name="T73" fmla="*/ 1 h 634"/>
                <a:gd name="T74" fmla="*/ 3 w 1006"/>
                <a:gd name="T75" fmla="*/ 2 h 634"/>
                <a:gd name="T76" fmla="*/ 3 w 1006"/>
                <a:gd name="T77" fmla="*/ 2 h 634"/>
                <a:gd name="T78" fmla="*/ 2 w 1006"/>
                <a:gd name="T79" fmla="*/ 2 h 634"/>
                <a:gd name="T80" fmla="*/ 2 w 1006"/>
                <a:gd name="T81" fmla="*/ 1 h 634"/>
                <a:gd name="T82" fmla="*/ 1 w 1006"/>
                <a:gd name="T83" fmla="*/ 1 h 634"/>
                <a:gd name="T84" fmla="*/ 1 w 1006"/>
                <a:gd name="T85" fmla="*/ 1 h 634"/>
                <a:gd name="T86" fmla="*/ 1 w 1006"/>
                <a:gd name="T87" fmla="*/ 1 h 634"/>
                <a:gd name="T88" fmla="*/ 3 w 1006"/>
                <a:gd name="T89" fmla="*/ 2 h 634"/>
                <a:gd name="T90" fmla="*/ 3 w 1006"/>
                <a:gd name="T91" fmla="*/ 2 h 634"/>
                <a:gd name="T92" fmla="*/ 3 w 1006"/>
                <a:gd name="T93" fmla="*/ 2 h 634"/>
                <a:gd name="T94" fmla="*/ 3 w 1006"/>
                <a:gd name="T95" fmla="*/ 2 h 634"/>
                <a:gd name="T96" fmla="*/ 3 w 1006"/>
                <a:gd name="T97" fmla="*/ 2 h 634"/>
                <a:gd name="T98" fmla="*/ 3 w 1006"/>
                <a:gd name="T99" fmla="*/ 2 h 634"/>
                <a:gd name="T100" fmla="*/ 3 w 1006"/>
                <a:gd name="T101" fmla="*/ 2 h 634"/>
                <a:gd name="T102" fmla="*/ 3 w 1006"/>
                <a:gd name="T103" fmla="*/ 2 h 634"/>
                <a:gd name="T104" fmla="*/ 3 w 1006"/>
                <a:gd name="T105" fmla="*/ 2 h 6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006" h="634">
                  <a:moveTo>
                    <a:pt x="4" y="32"/>
                  </a:moveTo>
                  <a:lnTo>
                    <a:pt x="2" y="29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4" y="11"/>
                  </a:lnTo>
                  <a:lnTo>
                    <a:pt x="8" y="7"/>
                  </a:lnTo>
                  <a:lnTo>
                    <a:pt x="16" y="4"/>
                  </a:lnTo>
                  <a:lnTo>
                    <a:pt x="22" y="1"/>
                  </a:lnTo>
                  <a:lnTo>
                    <a:pt x="27" y="0"/>
                  </a:lnTo>
                  <a:lnTo>
                    <a:pt x="32" y="1"/>
                  </a:lnTo>
                  <a:lnTo>
                    <a:pt x="35" y="2"/>
                  </a:lnTo>
                  <a:lnTo>
                    <a:pt x="38" y="5"/>
                  </a:lnTo>
                  <a:lnTo>
                    <a:pt x="40" y="7"/>
                  </a:lnTo>
                  <a:lnTo>
                    <a:pt x="42" y="11"/>
                  </a:lnTo>
                  <a:lnTo>
                    <a:pt x="44" y="14"/>
                  </a:lnTo>
                  <a:lnTo>
                    <a:pt x="4" y="32"/>
                  </a:lnTo>
                  <a:close/>
                  <a:moveTo>
                    <a:pt x="44" y="14"/>
                  </a:moveTo>
                  <a:lnTo>
                    <a:pt x="50" y="26"/>
                  </a:lnTo>
                  <a:lnTo>
                    <a:pt x="67" y="59"/>
                  </a:lnTo>
                  <a:lnTo>
                    <a:pt x="79" y="81"/>
                  </a:lnTo>
                  <a:lnTo>
                    <a:pt x="93" y="105"/>
                  </a:lnTo>
                  <a:lnTo>
                    <a:pt x="110" y="132"/>
                  </a:lnTo>
                  <a:lnTo>
                    <a:pt x="128" y="159"/>
                  </a:lnTo>
                  <a:lnTo>
                    <a:pt x="149" y="187"/>
                  </a:lnTo>
                  <a:lnTo>
                    <a:pt x="171" y="215"/>
                  </a:lnTo>
                  <a:lnTo>
                    <a:pt x="182" y="228"/>
                  </a:lnTo>
                  <a:lnTo>
                    <a:pt x="195" y="241"/>
                  </a:lnTo>
                  <a:lnTo>
                    <a:pt x="207" y="254"/>
                  </a:lnTo>
                  <a:lnTo>
                    <a:pt x="220" y="266"/>
                  </a:lnTo>
                  <a:lnTo>
                    <a:pt x="234" y="277"/>
                  </a:lnTo>
                  <a:lnTo>
                    <a:pt x="247" y="288"/>
                  </a:lnTo>
                  <a:lnTo>
                    <a:pt x="261" y="299"/>
                  </a:lnTo>
                  <a:lnTo>
                    <a:pt x="276" y="307"/>
                  </a:lnTo>
                  <a:lnTo>
                    <a:pt x="290" y="315"/>
                  </a:lnTo>
                  <a:lnTo>
                    <a:pt x="304" y="322"/>
                  </a:lnTo>
                  <a:lnTo>
                    <a:pt x="320" y="327"/>
                  </a:lnTo>
                  <a:lnTo>
                    <a:pt x="335" y="331"/>
                  </a:lnTo>
                  <a:lnTo>
                    <a:pt x="325" y="374"/>
                  </a:lnTo>
                  <a:lnTo>
                    <a:pt x="307" y="369"/>
                  </a:lnTo>
                  <a:lnTo>
                    <a:pt x="291" y="363"/>
                  </a:lnTo>
                  <a:lnTo>
                    <a:pt x="275" y="356"/>
                  </a:lnTo>
                  <a:lnTo>
                    <a:pt x="258" y="348"/>
                  </a:lnTo>
                  <a:lnTo>
                    <a:pt x="242" y="337"/>
                  </a:lnTo>
                  <a:lnTo>
                    <a:pt x="226" y="327"/>
                  </a:lnTo>
                  <a:lnTo>
                    <a:pt x="211" y="315"/>
                  </a:lnTo>
                  <a:lnTo>
                    <a:pt x="197" y="303"/>
                  </a:lnTo>
                  <a:lnTo>
                    <a:pt x="182" y="289"/>
                  </a:lnTo>
                  <a:lnTo>
                    <a:pt x="169" y="276"/>
                  </a:lnTo>
                  <a:lnTo>
                    <a:pt x="155" y="262"/>
                  </a:lnTo>
                  <a:lnTo>
                    <a:pt x="142" y="247"/>
                  </a:lnTo>
                  <a:lnTo>
                    <a:pt x="118" y="218"/>
                  </a:lnTo>
                  <a:lnTo>
                    <a:pt x="95" y="188"/>
                  </a:lnTo>
                  <a:lnTo>
                    <a:pt x="75" y="158"/>
                  </a:lnTo>
                  <a:lnTo>
                    <a:pt x="57" y="130"/>
                  </a:lnTo>
                  <a:lnTo>
                    <a:pt x="41" y="104"/>
                  </a:lnTo>
                  <a:lnTo>
                    <a:pt x="29" y="81"/>
                  </a:lnTo>
                  <a:lnTo>
                    <a:pt x="10" y="46"/>
                  </a:lnTo>
                  <a:lnTo>
                    <a:pt x="4" y="32"/>
                  </a:lnTo>
                  <a:lnTo>
                    <a:pt x="44" y="14"/>
                  </a:lnTo>
                  <a:close/>
                  <a:moveTo>
                    <a:pt x="335" y="331"/>
                  </a:moveTo>
                  <a:lnTo>
                    <a:pt x="333" y="331"/>
                  </a:lnTo>
                  <a:lnTo>
                    <a:pt x="335" y="331"/>
                  </a:lnTo>
                  <a:lnTo>
                    <a:pt x="330" y="353"/>
                  </a:lnTo>
                  <a:lnTo>
                    <a:pt x="335" y="331"/>
                  </a:lnTo>
                  <a:close/>
                  <a:moveTo>
                    <a:pt x="335" y="331"/>
                  </a:moveTo>
                  <a:lnTo>
                    <a:pt x="371" y="342"/>
                  </a:lnTo>
                  <a:lnTo>
                    <a:pt x="414" y="355"/>
                  </a:lnTo>
                  <a:lnTo>
                    <a:pt x="461" y="371"/>
                  </a:lnTo>
                  <a:lnTo>
                    <a:pt x="512" y="391"/>
                  </a:lnTo>
                  <a:lnTo>
                    <a:pt x="619" y="433"/>
                  </a:lnTo>
                  <a:lnTo>
                    <a:pt x="729" y="477"/>
                  </a:lnTo>
                  <a:lnTo>
                    <a:pt x="830" y="520"/>
                  </a:lnTo>
                  <a:lnTo>
                    <a:pt x="913" y="555"/>
                  </a:lnTo>
                  <a:lnTo>
                    <a:pt x="971" y="581"/>
                  </a:lnTo>
                  <a:lnTo>
                    <a:pt x="992" y="590"/>
                  </a:lnTo>
                  <a:lnTo>
                    <a:pt x="975" y="630"/>
                  </a:lnTo>
                  <a:lnTo>
                    <a:pt x="953" y="621"/>
                  </a:lnTo>
                  <a:lnTo>
                    <a:pt x="897" y="596"/>
                  </a:lnTo>
                  <a:lnTo>
                    <a:pt x="814" y="561"/>
                  </a:lnTo>
                  <a:lnTo>
                    <a:pt x="714" y="518"/>
                  </a:lnTo>
                  <a:lnTo>
                    <a:pt x="605" y="474"/>
                  </a:lnTo>
                  <a:lnTo>
                    <a:pt x="499" y="432"/>
                  </a:lnTo>
                  <a:lnTo>
                    <a:pt x="449" y="413"/>
                  </a:lnTo>
                  <a:lnTo>
                    <a:pt x="401" y="397"/>
                  </a:lnTo>
                  <a:lnTo>
                    <a:pt x="360" y="383"/>
                  </a:lnTo>
                  <a:lnTo>
                    <a:pt x="325" y="374"/>
                  </a:lnTo>
                  <a:lnTo>
                    <a:pt x="335" y="331"/>
                  </a:lnTo>
                  <a:close/>
                  <a:moveTo>
                    <a:pt x="992" y="590"/>
                  </a:moveTo>
                  <a:lnTo>
                    <a:pt x="996" y="592"/>
                  </a:lnTo>
                  <a:lnTo>
                    <a:pt x="999" y="594"/>
                  </a:lnTo>
                  <a:lnTo>
                    <a:pt x="1002" y="596"/>
                  </a:lnTo>
                  <a:lnTo>
                    <a:pt x="1005" y="599"/>
                  </a:lnTo>
                  <a:lnTo>
                    <a:pt x="1006" y="602"/>
                  </a:lnTo>
                  <a:lnTo>
                    <a:pt x="1006" y="608"/>
                  </a:lnTo>
                  <a:lnTo>
                    <a:pt x="1005" y="613"/>
                  </a:lnTo>
                  <a:lnTo>
                    <a:pt x="1003" y="620"/>
                  </a:lnTo>
                  <a:lnTo>
                    <a:pt x="1000" y="626"/>
                  </a:lnTo>
                  <a:lnTo>
                    <a:pt x="996" y="630"/>
                  </a:lnTo>
                  <a:lnTo>
                    <a:pt x="993" y="633"/>
                  </a:lnTo>
                  <a:lnTo>
                    <a:pt x="989" y="634"/>
                  </a:lnTo>
                  <a:lnTo>
                    <a:pt x="986" y="634"/>
                  </a:lnTo>
                  <a:lnTo>
                    <a:pt x="982" y="633"/>
                  </a:lnTo>
                  <a:lnTo>
                    <a:pt x="978" y="632"/>
                  </a:lnTo>
                  <a:lnTo>
                    <a:pt x="975" y="630"/>
                  </a:lnTo>
                  <a:lnTo>
                    <a:pt x="992" y="590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55" name="Freeform 967">
              <a:extLst>
                <a:ext uri="{FF2B5EF4-FFF2-40B4-BE49-F238E27FC236}">
                  <a16:creationId xmlns:a16="http://schemas.microsoft.com/office/drawing/2014/main" id="{D0BF3634-F0CE-4F38-B559-C9A7F4F6B7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6" y="1823"/>
              <a:ext cx="21" cy="32"/>
            </a:xfrm>
            <a:custGeom>
              <a:avLst/>
              <a:gdLst>
                <a:gd name="T0" fmla="*/ 0 w 402"/>
                <a:gd name="T1" fmla="*/ 0 h 609"/>
                <a:gd name="T2" fmla="*/ 0 w 402"/>
                <a:gd name="T3" fmla="*/ 0 h 609"/>
                <a:gd name="T4" fmla="*/ 0 w 402"/>
                <a:gd name="T5" fmla="*/ 0 h 609"/>
                <a:gd name="T6" fmla="*/ 0 w 402"/>
                <a:gd name="T7" fmla="*/ 0 h 609"/>
                <a:gd name="T8" fmla="*/ 0 w 402"/>
                <a:gd name="T9" fmla="*/ 0 h 609"/>
                <a:gd name="T10" fmla="*/ 0 w 402"/>
                <a:gd name="T11" fmla="*/ 0 h 609"/>
                <a:gd name="T12" fmla="*/ 0 w 402"/>
                <a:gd name="T13" fmla="*/ 0 h 609"/>
                <a:gd name="T14" fmla="*/ 0 w 402"/>
                <a:gd name="T15" fmla="*/ 0 h 609"/>
                <a:gd name="T16" fmla="*/ 0 w 402"/>
                <a:gd name="T17" fmla="*/ 0 h 609"/>
                <a:gd name="T18" fmla="*/ 0 w 402"/>
                <a:gd name="T19" fmla="*/ 0 h 609"/>
                <a:gd name="T20" fmla="*/ 0 w 402"/>
                <a:gd name="T21" fmla="*/ 0 h 609"/>
                <a:gd name="T22" fmla="*/ 0 w 402"/>
                <a:gd name="T23" fmla="*/ 0 h 609"/>
                <a:gd name="T24" fmla="*/ 1 w 402"/>
                <a:gd name="T25" fmla="*/ 0 h 609"/>
                <a:gd name="T26" fmla="*/ 1 w 402"/>
                <a:gd name="T27" fmla="*/ 0 h 609"/>
                <a:gd name="T28" fmla="*/ 1 w 402"/>
                <a:gd name="T29" fmla="*/ 1 h 609"/>
                <a:gd name="T30" fmla="*/ 1 w 402"/>
                <a:gd name="T31" fmla="*/ 1 h 609"/>
                <a:gd name="T32" fmla="*/ 1 w 402"/>
                <a:gd name="T33" fmla="*/ 1 h 609"/>
                <a:gd name="T34" fmla="*/ 1 w 402"/>
                <a:gd name="T35" fmla="*/ 1 h 609"/>
                <a:gd name="T36" fmla="*/ 1 w 402"/>
                <a:gd name="T37" fmla="*/ 1 h 609"/>
                <a:gd name="T38" fmla="*/ 1 w 402"/>
                <a:gd name="T39" fmla="*/ 1 h 609"/>
                <a:gd name="T40" fmla="*/ 1 w 402"/>
                <a:gd name="T41" fmla="*/ 1 h 609"/>
                <a:gd name="T42" fmla="*/ 1 w 402"/>
                <a:gd name="T43" fmla="*/ 1 h 609"/>
                <a:gd name="T44" fmla="*/ 1 w 402"/>
                <a:gd name="T45" fmla="*/ 1 h 609"/>
                <a:gd name="T46" fmla="*/ 1 w 402"/>
                <a:gd name="T47" fmla="*/ 1 h 609"/>
                <a:gd name="T48" fmla="*/ 1 w 402"/>
                <a:gd name="T49" fmla="*/ 1 h 609"/>
                <a:gd name="T50" fmla="*/ 1 w 402"/>
                <a:gd name="T51" fmla="*/ 1 h 609"/>
                <a:gd name="T52" fmla="*/ 1 w 402"/>
                <a:gd name="T53" fmla="*/ 1 h 609"/>
                <a:gd name="T54" fmla="*/ 0 w 402"/>
                <a:gd name="T55" fmla="*/ 0 h 609"/>
                <a:gd name="T56" fmla="*/ 0 w 402"/>
                <a:gd name="T57" fmla="*/ 0 h 609"/>
                <a:gd name="T58" fmla="*/ 0 w 402"/>
                <a:gd name="T59" fmla="*/ 0 h 609"/>
                <a:gd name="T60" fmla="*/ 0 w 402"/>
                <a:gd name="T61" fmla="*/ 0 h 609"/>
                <a:gd name="T62" fmla="*/ 1 w 402"/>
                <a:gd name="T63" fmla="*/ 1 h 609"/>
                <a:gd name="T64" fmla="*/ 1 w 402"/>
                <a:gd name="T65" fmla="*/ 1 h 609"/>
                <a:gd name="T66" fmla="*/ 1 w 402"/>
                <a:gd name="T67" fmla="*/ 1 h 609"/>
                <a:gd name="T68" fmla="*/ 1 w 402"/>
                <a:gd name="T69" fmla="*/ 1 h 609"/>
                <a:gd name="T70" fmla="*/ 1 w 402"/>
                <a:gd name="T71" fmla="*/ 1 h 609"/>
                <a:gd name="T72" fmla="*/ 1 w 402"/>
                <a:gd name="T73" fmla="*/ 1 h 609"/>
                <a:gd name="T74" fmla="*/ 1 w 402"/>
                <a:gd name="T75" fmla="*/ 1 h 609"/>
                <a:gd name="T76" fmla="*/ 1 w 402"/>
                <a:gd name="T77" fmla="*/ 1 h 609"/>
                <a:gd name="T78" fmla="*/ 1 w 402"/>
                <a:gd name="T79" fmla="*/ 1 h 609"/>
                <a:gd name="T80" fmla="*/ 1 w 402"/>
                <a:gd name="T81" fmla="*/ 1 h 609"/>
                <a:gd name="T82" fmla="*/ 1 w 402"/>
                <a:gd name="T83" fmla="*/ 2 h 609"/>
                <a:gd name="T84" fmla="*/ 1 w 402"/>
                <a:gd name="T85" fmla="*/ 2 h 609"/>
                <a:gd name="T86" fmla="*/ 1 w 402"/>
                <a:gd name="T87" fmla="*/ 1 h 609"/>
                <a:gd name="T88" fmla="*/ 1 w 402"/>
                <a:gd name="T89" fmla="*/ 1 h 609"/>
                <a:gd name="T90" fmla="*/ 1 w 402"/>
                <a:gd name="T91" fmla="*/ 2 h 609"/>
                <a:gd name="T92" fmla="*/ 1 w 402"/>
                <a:gd name="T93" fmla="*/ 2 h 609"/>
                <a:gd name="T94" fmla="*/ 1 w 402"/>
                <a:gd name="T95" fmla="*/ 2 h 609"/>
                <a:gd name="T96" fmla="*/ 1 w 402"/>
                <a:gd name="T97" fmla="*/ 2 h 609"/>
                <a:gd name="T98" fmla="*/ 1 w 402"/>
                <a:gd name="T99" fmla="*/ 2 h 609"/>
                <a:gd name="T100" fmla="*/ 1 w 402"/>
                <a:gd name="T101" fmla="*/ 2 h 609"/>
                <a:gd name="T102" fmla="*/ 1 w 402"/>
                <a:gd name="T103" fmla="*/ 2 h 609"/>
                <a:gd name="T104" fmla="*/ 1 w 402"/>
                <a:gd name="T105" fmla="*/ 2 h 609"/>
                <a:gd name="T106" fmla="*/ 1 w 402"/>
                <a:gd name="T107" fmla="*/ 2 h 60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402" h="609">
                  <a:moveTo>
                    <a:pt x="13" y="43"/>
                  </a:moveTo>
                  <a:lnTo>
                    <a:pt x="10" y="41"/>
                  </a:lnTo>
                  <a:lnTo>
                    <a:pt x="6" y="39"/>
                  </a:lnTo>
                  <a:lnTo>
                    <a:pt x="4" y="36"/>
                  </a:lnTo>
                  <a:lnTo>
                    <a:pt x="1" y="33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9" y="7"/>
                  </a:lnTo>
                  <a:lnTo>
                    <a:pt x="12" y="3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7" y="1"/>
                  </a:lnTo>
                  <a:lnTo>
                    <a:pt x="31" y="3"/>
                  </a:lnTo>
                  <a:lnTo>
                    <a:pt x="35" y="4"/>
                  </a:lnTo>
                  <a:lnTo>
                    <a:pt x="13" y="43"/>
                  </a:lnTo>
                  <a:close/>
                  <a:moveTo>
                    <a:pt x="35" y="4"/>
                  </a:moveTo>
                  <a:lnTo>
                    <a:pt x="49" y="12"/>
                  </a:lnTo>
                  <a:lnTo>
                    <a:pt x="86" y="36"/>
                  </a:lnTo>
                  <a:lnTo>
                    <a:pt x="110" y="52"/>
                  </a:lnTo>
                  <a:lnTo>
                    <a:pt x="138" y="72"/>
                  </a:lnTo>
                  <a:lnTo>
                    <a:pt x="167" y="94"/>
                  </a:lnTo>
                  <a:lnTo>
                    <a:pt x="197" y="119"/>
                  </a:lnTo>
                  <a:lnTo>
                    <a:pt x="213" y="132"/>
                  </a:lnTo>
                  <a:lnTo>
                    <a:pt x="228" y="146"/>
                  </a:lnTo>
                  <a:lnTo>
                    <a:pt x="243" y="161"/>
                  </a:lnTo>
                  <a:lnTo>
                    <a:pt x="258" y="176"/>
                  </a:lnTo>
                  <a:lnTo>
                    <a:pt x="272" y="191"/>
                  </a:lnTo>
                  <a:lnTo>
                    <a:pt x="286" y="207"/>
                  </a:lnTo>
                  <a:lnTo>
                    <a:pt x="300" y="223"/>
                  </a:lnTo>
                  <a:lnTo>
                    <a:pt x="312" y="240"/>
                  </a:lnTo>
                  <a:lnTo>
                    <a:pt x="323" y="257"/>
                  </a:lnTo>
                  <a:lnTo>
                    <a:pt x="334" y="274"/>
                  </a:lnTo>
                  <a:lnTo>
                    <a:pt x="343" y="293"/>
                  </a:lnTo>
                  <a:lnTo>
                    <a:pt x="351" y="310"/>
                  </a:lnTo>
                  <a:lnTo>
                    <a:pt x="357" y="328"/>
                  </a:lnTo>
                  <a:lnTo>
                    <a:pt x="362" y="348"/>
                  </a:lnTo>
                  <a:lnTo>
                    <a:pt x="366" y="366"/>
                  </a:lnTo>
                  <a:lnTo>
                    <a:pt x="368" y="385"/>
                  </a:lnTo>
                  <a:lnTo>
                    <a:pt x="324" y="387"/>
                  </a:lnTo>
                  <a:lnTo>
                    <a:pt x="322" y="370"/>
                  </a:lnTo>
                  <a:lnTo>
                    <a:pt x="319" y="354"/>
                  </a:lnTo>
                  <a:lnTo>
                    <a:pt x="314" y="338"/>
                  </a:lnTo>
                  <a:lnTo>
                    <a:pt x="308" y="321"/>
                  </a:lnTo>
                  <a:lnTo>
                    <a:pt x="301" y="305"/>
                  </a:lnTo>
                  <a:lnTo>
                    <a:pt x="292" y="290"/>
                  </a:lnTo>
                  <a:lnTo>
                    <a:pt x="282" y="273"/>
                  </a:lnTo>
                  <a:lnTo>
                    <a:pt x="272" y="258"/>
                  </a:lnTo>
                  <a:lnTo>
                    <a:pt x="260" y="243"/>
                  </a:lnTo>
                  <a:lnTo>
                    <a:pt x="249" y="228"/>
                  </a:lnTo>
                  <a:lnTo>
                    <a:pt x="235" y="214"/>
                  </a:lnTo>
                  <a:lnTo>
                    <a:pt x="222" y="199"/>
                  </a:lnTo>
                  <a:lnTo>
                    <a:pt x="194" y="173"/>
                  </a:lnTo>
                  <a:lnTo>
                    <a:pt x="166" y="148"/>
                  </a:lnTo>
                  <a:lnTo>
                    <a:pt x="137" y="126"/>
                  </a:lnTo>
                  <a:lnTo>
                    <a:pt x="109" y="104"/>
                  </a:lnTo>
                  <a:lnTo>
                    <a:pt x="84" y="87"/>
                  </a:lnTo>
                  <a:lnTo>
                    <a:pt x="61" y="72"/>
                  </a:lnTo>
                  <a:lnTo>
                    <a:pt x="26" y="50"/>
                  </a:lnTo>
                  <a:lnTo>
                    <a:pt x="13" y="43"/>
                  </a:lnTo>
                  <a:lnTo>
                    <a:pt x="35" y="4"/>
                  </a:lnTo>
                  <a:close/>
                  <a:moveTo>
                    <a:pt x="368" y="385"/>
                  </a:moveTo>
                  <a:lnTo>
                    <a:pt x="367" y="385"/>
                  </a:lnTo>
                  <a:lnTo>
                    <a:pt x="368" y="386"/>
                  </a:lnTo>
                  <a:lnTo>
                    <a:pt x="346" y="386"/>
                  </a:lnTo>
                  <a:lnTo>
                    <a:pt x="368" y="385"/>
                  </a:lnTo>
                  <a:close/>
                  <a:moveTo>
                    <a:pt x="368" y="386"/>
                  </a:moveTo>
                  <a:lnTo>
                    <a:pt x="369" y="409"/>
                  </a:lnTo>
                  <a:lnTo>
                    <a:pt x="371" y="433"/>
                  </a:lnTo>
                  <a:lnTo>
                    <a:pt x="374" y="457"/>
                  </a:lnTo>
                  <a:lnTo>
                    <a:pt x="379" y="483"/>
                  </a:lnTo>
                  <a:lnTo>
                    <a:pt x="336" y="490"/>
                  </a:lnTo>
                  <a:lnTo>
                    <a:pt x="331" y="463"/>
                  </a:lnTo>
                  <a:lnTo>
                    <a:pt x="328" y="438"/>
                  </a:lnTo>
                  <a:lnTo>
                    <a:pt x="325" y="412"/>
                  </a:lnTo>
                  <a:lnTo>
                    <a:pt x="324" y="387"/>
                  </a:lnTo>
                  <a:lnTo>
                    <a:pt x="368" y="386"/>
                  </a:lnTo>
                  <a:close/>
                  <a:moveTo>
                    <a:pt x="379" y="483"/>
                  </a:moveTo>
                  <a:lnTo>
                    <a:pt x="384" y="507"/>
                  </a:lnTo>
                  <a:lnTo>
                    <a:pt x="389" y="533"/>
                  </a:lnTo>
                  <a:lnTo>
                    <a:pt x="395" y="558"/>
                  </a:lnTo>
                  <a:lnTo>
                    <a:pt x="400" y="581"/>
                  </a:lnTo>
                  <a:lnTo>
                    <a:pt x="358" y="592"/>
                  </a:lnTo>
                  <a:lnTo>
                    <a:pt x="352" y="567"/>
                  </a:lnTo>
                  <a:lnTo>
                    <a:pt x="346" y="541"/>
                  </a:lnTo>
                  <a:lnTo>
                    <a:pt x="341" y="516"/>
                  </a:lnTo>
                  <a:lnTo>
                    <a:pt x="336" y="490"/>
                  </a:lnTo>
                  <a:lnTo>
                    <a:pt x="379" y="483"/>
                  </a:lnTo>
                  <a:close/>
                  <a:moveTo>
                    <a:pt x="400" y="581"/>
                  </a:moveTo>
                  <a:lnTo>
                    <a:pt x="401" y="585"/>
                  </a:lnTo>
                  <a:lnTo>
                    <a:pt x="402" y="589"/>
                  </a:lnTo>
                  <a:lnTo>
                    <a:pt x="402" y="592"/>
                  </a:lnTo>
                  <a:lnTo>
                    <a:pt x="402" y="596"/>
                  </a:lnTo>
                  <a:lnTo>
                    <a:pt x="400" y="600"/>
                  </a:lnTo>
                  <a:lnTo>
                    <a:pt x="397" y="603"/>
                  </a:lnTo>
                  <a:lnTo>
                    <a:pt x="392" y="606"/>
                  </a:lnTo>
                  <a:lnTo>
                    <a:pt x="385" y="608"/>
                  </a:lnTo>
                  <a:lnTo>
                    <a:pt x="378" y="609"/>
                  </a:lnTo>
                  <a:lnTo>
                    <a:pt x="372" y="609"/>
                  </a:lnTo>
                  <a:lnTo>
                    <a:pt x="367" y="608"/>
                  </a:lnTo>
                  <a:lnTo>
                    <a:pt x="364" y="606"/>
                  </a:lnTo>
                  <a:lnTo>
                    <a:pt x="362" y="603"/>
                  </a:lnTo>
                  <a:lnTo>
                    <a:pt x="360" y="600"/>
                  </a:lnTo>
                  <a:lnTo>
                    <a:pt x="359" y="595"/>
                  </a:lnTo>
                  <a:lnTo>
                    <a:pt x="358" y="592"/>
                  </a:lnTo>
                  <a:lnTo>
                    <a:pt x="400" y="581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56" name="Freeform 968">
              <a:extLst>
                <a:ext uri="{FF2B5EF4-FFF2-40B4-BE49-F238E27FC236}">
                  <a16:creationId xmlns:a16="http://schemas.microsoft.com/office/drawing/2014/main" id="{8FB09D37-057B-436B-87B0-CD83BE0D2C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85" y="1853"/>
              <a:ext cx="7" cy="15"/>
            </a:xfrm>
            <a:custGeom>
              <a:avLst/>
              <a:gdLst>
                <a:gd name="T0" fmla="*/ 0 w 127"/>
                <a:gd name="T1" fmla="*/ 0 h 282"/>
                <a:gd name="T2" fmla="*/ 0 w 127"/>
                <a:gd name="T3" fmla="*/ 0 h 282"/>
                <a:gd name="T4" fmla="*/ 0 w 127"/>
                <a:gd name="T5" fmla="*/ 0 h 282"/>
                <a:gd name="T6" fmla="*/ 0 w 127"/>
                <a:gd name="T7" fmla="*/ 0 h 282"/>
                <a:gd name="T8" fmla="*/ 0 w 127"/>
                <a:gd name="T9" fmla="*/ 0 h 282"/>
                <a:gd name="T10" fmla="*/ 0 w 127"/>
                <a:gd name="T11" fmla="*/ 0 h 282"/>
                <a:gd name="T12" fmla="*/ 0 w 127"/>
                <a:gd name="T13" fmla="*/ 0 h 282"/>
                <a:gd name="T14" fmla="*/ 0 w 127"/>
                <a:gd name="T15" fmla="*/ 0 h 282"/>
                <a:gd name="T16" fmla="*/ 0 w 127"/>
                <a:gd name="T17" fmla="*/ 0 h 282"/>
                <a:gd name="T18" fmla="*/ 0 w 127"/>
                <a:gd name="T19" fmla="*/ 0 h 282"/>
                <a:gd name="T20" fmla="*/ 0 w 127"/>
                <a:gd name="T21" fmla="*/ 0 h 282"/>
                <a:gd name="T22" fmla="*/ 0 w 127"/>
                <a:gd name="T23" fmla="*/ 0 h 282"/>
                <a:gd name="T24" fmla="*/ 0 w 127"/>
                <a:gd name="T25" fmla="*/ 0 h 282"/>
                <a:gd name="T26" fmla="*/ 0 w 127"/>
                <a:gd name="T27" fmla="*/ 0 h 282"/>
                <a:gd name="T28" fmla="*/ 0 w 127"/>
                <a:gd name="T29" fmla="*/ 0 h 282"/>
                <a:gd name="T30" fmla="*/ 0 w 127"/>
                <a:gd name="T31" fmla="*/ 0 h 282"/>
                <a:gd name="T32" fmla="*/ 0 w 127"/>
                <a:gd name="T33" fmla="*/ 0 h 282"/>
                <a:gd name="T34" fmla="*/ 0 w 127"/>
                <a:gd name="T35" fmla="*/ 0 h 282"/>
                <a:gd name="T36" fmla="*/ 0 w 127"/>
                <a:gd name="T37" fmla="*/ 0 h 282"/>
                <a:gd name="T38" fmla="*/ 0 w 127"/>
                <a:gd name="T39" fmla="*/ 0 h 282"/>
                <a:gd name="T40" fmla="*/ 0 w 127"/>
                <a:gd name="T41" fmla="*/ 0 h 282"/>
                <a:gd name="T42" fmla="*/ 0 w 127"/>
                <a:gd name="T43" fmla="*/ 0 h 282"/>
                <a:gd name="T44" fmla="*/ 0 w 127"/>
                <a:gd name="T45" fmla="*/ 1 h 282"/>
                <a:gd name="T46" fmla="*/ 0 w 127"/>
                <a:gd name="T47" fmla="*/ 1 h 282"/>
                <a:gd name="T48" fmla="*/ 0 w 127"/>
                <a:gd name="T49" fmla="*/ 1 h 282"/>
                <a:gd name="T50" fmla="*/ 0 w 127"/>
                <a:gd name="T51" fmla="*/ 1 h 282"/>
                <a:gd name="T52" fmla="*/ 0 w 127"/>
                <a:gd name="T53" fmla="*/ 1 h 282"/>
                <a:gd name="T54" fmla="*/ 0 w 127"/>
                <a:gd name="T55" fmla="*/ 1 h 282"/>
                <a:gd name="T56" fmla="*/ 0 w 127"/>
                <a:gd name="T57" fmla="*/ 1 h 282"/>
                <a:gd name="T58" fmla="*/ 0 w 127"/>
                <a:gd name="T59" fmla="*/ 1 h 282"/>
                <a:gd name="T60" fmla="*/ 0 w 127"/>
                <a:gd name="T61" fmla="*/ 1 h 282"/>
                <a:gd name="T62" fmla="*/ 0 w 127"/>
                <a:gd name="T63" fmla="*/ 1 h 282"/>
                <a:gd name="T64" fmla="*/ 0 w 127"/>
                <a:gd name="T65" fmla="*/ 0 h 282"/>
                <a:gd name="T66" fmla="*/ 0 w 127"/>
                <a:gd name="T67" fmla="*/ 0 h 282"/>
                <a:gd name="T68" fmla="*/ 0 w 127"/>
                <a:gd name="T69" fmla="*/ 0 h 282"/>
                <a:gd name="T70" fmla="*/ 0 w 127"/>
                <a:gd name="T71" fmla="*/ 0 h 282"/>
                <a:gd name="T72" fmla="*/ 0 w 127"/>
                <a:gd name="T73" fmla="*/ 0 h 282"/>
                <a:gd name="T74" fmla="*/ 0 w 127"/>
                <a:gd name="T75" fmla="*/ 1 h 282"/>
                <a:gd name="T76" fmla="*/ 0 w 127"/>
                <a:gd name="T77" fmla="*/ 1 h 282"/>
                <a:gd name="T78" fmla="*/ 0 w 127"/>
                <a:gd name="T79" fmla="*/ 1 h 282"/>
                <a:gd name="T80" fmla="*/ 0 w 127"/>
                <a:gd name="T81" fmla="*/ 1 h 282"/>
                <a:gd name="T82" fmla="*/ 0 w 127"/>
                <a:gd name="T83" fmla="*/ 1 h 282"/>
                <a:gd name="T84" fmla="*/ 0 w 127"/>
                <a:gd name="T85" fmla="*/ 1 h 282"/>
                <a:gd name="T86" fmla="*/ 0 w 127"/>
                <a:gd name="T87" fmla="*/ 1 h 282"/>
                <a:gd name="T88" fmla="*/ 0 w 127"/>
                <a:gd name="T89" fmla="*/ 1 h 282"/>
                <a:gd name="T90" fmla="*/ 0 w 127"/>
                <a:gd name="T91" fmla="*/ 1 h 282"/>
                <a:gd name="T92" fmla="*/ 0 w 127"/>
                <a:gd name="T93" fmla="*/ 1 h 282"/>
                <a:gd name="T94" fmla="*/ 0 w 127"/>
                <a:gd name="T95" fmla="*/ 1 h 282"/>
                <a:gd name="T96" fmla="*/ 0 w 127"/>
                <a:gd name="T97" fmla="*/ 1 h 282"/>
                <a:gd name="T98" fmla="*/ 0 w 127"/>
                <a:gd name="T99" fmla="*/ 1 h 282"/>
                <a:gd name="T100" fmla="*/ 0 w 127"/>
                <a:gd name="T101" fmla="*/ 1 h 282"/>
                <a:gd name="T102" fmla="*/ 0 w 127"/>
                <a:gd name="T103" fmla="*/ 1 h 282"/>
                <a:gd name="T104" fmla="*/ 0 w 127"/>
                <a:gd name="T105" fmla="*/ 1 h 282"/>
                <a:gd name="T106" fmla="*/ 0 w 127"/>
                <a:gd name="T107" fmla="*/ 1 h 282"/>
                <a:gd name="T108" fmla="*/ 0 w 127"/>
                <a:gd name="T109" fmla="*/ 1 h 28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27" h="282">
                  <a:moveTo>
                    <a:pt x="1" y="28"/>
                  </a:moveTo>
                  <a:lnTo>
                    <a:pt x="0" y="24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5" y="7"/>
                  </a:lnTo>
                  <a:lnTo>
                    <a:pt x="10" y="4"/>
                  </a:lnTo>
                  <a:lnTo>
                    <a:pt x="18" y="2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37" y="4"/>
                  </a:lnTo>
                  <a:lnTo>
                    <a:pt x="40" y="6"/>
                  </a:lnTo>
                  <a:lnTo>
                    <a:pt x="41" y="10"/>
                  </a:lnTo>
                  <a:lnTo>
                    <a:pt x="43" y="13"/>
                  </a:lnTo>
                  <a:lnTo>
                    <a:pt x="44" y="17"/>
                  </a:lnTo>
                  <a:lnTo>
                    <a:pt x="1" y="28"/>
                  </a:lnTo>
                  <a:close/>
                  <a:moveTo>
                    <a:pt x="44" y="17"/>
                  </a:moveTo>
                  <a:lnTo>
                    <a:pt x="56" y="64"/>
                  </a:lnTo>
                  <a:lnTo>
                    <a:pt x="70" y="107"/>
                  </a:lnTo>
                  <a:lnTo>
                    <a:pt x="84" y="147"/>
                  </a:lnTo>
                  <a:lnTo>
                    <a:pt x="96" y="181"/>
                  </a:lnTo>
                  <a:lnTo>
                    <a:pt x="108" y="210"/>
                  </a:lnTo>
                  <a:lnTo>
                    <a:pt x="116" y="231"/>
                  </a:lnTo>
                  <a:lnTo>
                    <a:pt x="122" y="245"/>
                  </a:lnTo>
                  <a:lnTo>
                    <a:pt x="124" y="250"/>
                  </a:lnTo>
                  <a:lnTo>
                    <a:pt x="84" y="268"/>
                  </a:lnTo>
                  <a:lnTo>
                    <a:pt x="82" y="263"/>
                  </a:lnTo>
                  <a:lnTo>
                    <a:pt x="76" y="248"/>
                  </a:lnTo>
                  <a:lnTo>
                    <a:pt x="67" y="226"/>
                  </a:lnTo>
                  <a:lnTo>
                    <a:pt x="55" y="197"/>
                  </a:lnTo>
                  <a:lnTo>
                    <a:pt x="42" y="161"/>
                  </a:lnTo>
                  <a:lnTo>
                    <a:pt x="29" y="121"/>
                  </a:lnTo>
                  <a:lnTo>
                    <a:pt x="14" y="77"/>
                  </a:lnTo>
                  <a:lnTo>
                    <a:pt x="1" y="28"/>
                  </a:lnTo>
                  <a:lnTo>
                    <a:pt x="44" y="17"/>
                  </a:lnTo>
                  <a:close/>
                  <a:moveTo>
                    <a:pt x="124" y="250"/>
                  </a:moveTo>
                  <a:lnTo>
                    <a:pt x="125" y="254"/>
                  </a:lnTo>
                  <a:lnTo>
                    <a:pt x="127" y="258"/>
                  </a:lnTo>
                  <a:lnTo>
                    <a:pt x="127" y="262"/>
                  </a:lnTo>
                  <a:lnTo>
                    <a:pt x="127" y="265"/>
                  </a:lnTo>
                  <a:lnTo>
                    <a:pt x="126" y="269"/>
                  </a:lnTo>
                  <a:lnTo>
                    <a:pt x="124" y="272"/>
                  </a:lnTo>
                  <a:lnTo>
                    <a:pt x="119" y="276"/>
                  </a:lnTo>
                  <a:lnTo>
                    <a:pt x="113" y="279"/>
                  </a:lnTo>
                  <a:lnTo>
                    <a:pt x="106" y="281"/>
                  </a:lnTo>
                  <a:lnTo>
                    <a:pt x="100" y="282"/>
                  </a:lnTo>
                  <a:lnTo>
                    <a:pt x="96" y="282"/>
                  </a:lnTo>
                  <a:lnTo>
                    <a:pt x="92" y="280"/>
                  </a:lnTo>
                  <a:lnTo>
                    <a:pt x="90" y="278"/>
                  </a:lnTo>
                  <a:lnTo>
                    <a:pt x="87" y="275"/>
                  </a:lnTo>
                  <a:lnTo>
                    <a:pt x="85" y="272"/>
                  </a:lnTo>
                  <a:lnTo>
                    <a:pt x="84" y="268"/>
                  </a:lnTo>
                  <a:lnTo>
                    <a:pt x="124" y="250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57" name="Freeform 969">
              <a:extLst>
                <a:ext uri="{FF2B5EF4-FFF2-40B4-BE49-F238E27FC236}">
                  <a16:creationId xmlns:a16="http://schemas.microsoft.com/office/drawing/2014/main" id="{301AC005-1080-4BE8-B7EA-CBD8CEE690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6" y="1813"/>
              <a:ext cx="18" cy="51"/>
            </a:xfrm>
            <a:custGeom>
              <a:avLst/>
              <a:gdLst>
                <a:gd name="T0" fmla="*/ 1 w 332"/>
                <a:gd name="T1" fmla="*/ 0 h 963"/>
                <a:gd name="T2" fmla="*/ 1 w 332"/>
                <a:gd name="T3" fmla="*/ 0 h 963"/>
                <a:gd name="T4" fmla="*/ 1 w 332"/>
                <a:gd name="T5" fmla="*/ 0 h 963"/>
                <a:gd name="T6" fmla="*/ 1 w 332"/>
                <a:gd name="T7" fmla="*/ 0 h 963"/>
                <a:gd name="T8" fmla="*/ 1 w 332"/>
                <a:gd name="T9" fmla="*/ 0 h 963"/>
                <a:gd name="T10" fmla="*/ 1 w 332"/>
                <a:gd name="T11" fmla="*/ 0 h 963"/>
                <a:gd name="T12" fmla="*/ 1 w 332"/>
                <a:gd name="T13" fmla="*/ 0 h 963"/>
                <a:gd name="T14" fmla="*/ 1 w 332"/>
                <a:gd name="T15" fmla="*/ 0 h 963"/>
                <a:gd name="T16" fmla="*/ 1 w 332"/>
                <a:gd name="T17" fmla="*/ 1 h 963"/>
                <a:gd name="T18" fmla="*/ 1 w 332"/>
                <a:gd name="T19" fmla="*/ 1 h 963"/>
                <a:gd name="T20" fmla="*/ 1 w 332"/>
                <a:gd name="T21" fmla="*/ 1 h 963"/>
                <a:gd name="T22" fmla="*/ 1 w 332"/>
                <a:gd name="T23" fmla="*/ 1 h 963"/>
                <a:gd name="T24" fmla="*/ 1 w 332"/>
                <a:gd name="T25" fmla="*/ 0 h 963"/>
                <a:gd name="T26" fmla="*/ 1 w 332"/>
                <a:gd name="T27" fmla="*/ 0 h 963"/>
                <a:gd name="T28" fmla="*/ 1 w 332"/>
                <a:gd name="T29" fmla="*/ 0 h 963"/>
                <a:gd name="T30" fmla="*/ 1 w 332"/>
                <a:gd name="T31" fmla="*/ 1 h 963"/>
                <a:gd name="T32" fmla="*/ 1 w 332"/>
                <a:gd name="T33" fmla="*/ 1 h 963"/>
                <a:gd name="T34" fmla="*/ 1 w 332"/>
                <a:gd name="T35" fmla="*/ 1 h 963"/>
                <a:gd name="T36" fmla="*/ 1 w 332"/>
                <a:gd name="T37" fmla="*/ 1 h 963"/>
                <a:gd name="T38" fmla="*/ 0 w 332"/>
                <a:gd name="T39" fmla="*/ 2 h 963"/>
                <a:gd name="T40" fmla="*/ 0 w 332"/>
                <a:gd name="T41" fmla="*/ 1 h 963"/>
                <a:gd name="T42" fmla="*/ 1 w 332"/>
                <a:gd name="T43" fmla="*/ 1 h 963"/>
                <a:gd name="T44" fmla="*/ 1 w 332"/>
                <a:gd name="T45" fmla="*/ 1 h 963"/>
                <a:gd name="T46" fmla="*/ 0 w 332"/>
                <a:gd name="T47" fmla="*/ 2 h 963"/>
                <a:gd name="T48" fmla="*/ 0 w 332"/>
                <a:gd name="T49" fmla="*/ 2 h 963"/>
                <a:gd name="T50" fmla="*/ 0 w 332"/>
                <a:gd name="T51" fmla="*/ 2 h 963"/>
                <a:gd name="T52" fmla="*/ 0 w 332"/>
                <a:gd name="T53" fmla="*/ 2 h 963"/>
                <a:gd name="T54" fmla="*/ 0 w 332"/>
                <a:gd name="T55" fmla="*/ 2 h 963"/>
                <a:gd name="T56" fmla="*/ 0 w 332"/>
                <a:gd name="T57" fmla="*/ 2 h 963"/>
                <a:gd name="T58" fmla="*/ 0 w 332"/>
                <a:gd name="T59" fmla="*/ 2 h 963"/>
                <a:gd name="T60" fmla="*/ 0 w 332"/>
                <a:gd name="T61" fmla="*/ 2 h 963"/>
                <a:gd name="T62" fmla="*/ 0 w 332"/>
                <a:gd name="T63" fmla="*/ 2 h 963"/>
                <a:gd name="T64" fmla="*/ 0 w 332"/>
                <a:gd name="T65" fmla="*/ 2 h 963"/>
                <a:gd name="T66" fmla="*/ 0 w 332"/>
                <a:gd name="T67" fmla="*/ 2 h 963"/>
                <a:gd name="T68" fmla="*/ 0 w 332"/>
                <a:gd name="T69" fmla="*/ 2 h 963"/>
                <a:gd name="T70" fmla="*/ 0 w 332"/>
                <a:gd name="T71" fmla="*/ 3 h 963"/>
                <a:gd name="T72" fmla="*/ 0 w 332"/>
                <a:gd name="T73" fmla="*/ 3 h 963"/>
                <a:gd name="T74" fmla="*/ 0 w 332"/>
                <a:gd name="T75" fmla="*/ 2 h 963"/>
                <a:gd name="T76" fmla="*/ 0 w 332"/>
                <a:gd name="T77" fmla="*/ 2 h 963"/>
                <a:gd name="T78" fmla="*/ 0 w 332"/>
                <a:gd name="T79" fmla="*/ 3 h 963"/>
                <a:gd name="T80" fmla="*/ 0 w 332"/>
                <a:gd name="T81" fmla="*/ 3 h 963"/>
                <a:gd name="T82" fmla="*/ 0 w 332"/>
                <a:gd name="T83" fmla="*/ 3 h 963"/>
                <a:gd name="T84" fmla="*/ 0 w 332"/>
                <a:gd name="T85" fmla="*/ 3 h 963"/>
                <a:gd name="T86" fmla="*/ 0 w 332"/>
                <a:gd name="T87" fmla="*/ 3 h 963"/>
                <a:gd name="T88" fmla="*/ 0 w 332"/>
                <a:gd name="T89" fmla="*/ 3 h 96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32" h="963">
                  <a:moveTo>
                    <a:pt x="287" y="23"/>
                  </a:moveTo>
                  <a:lnTo>
                    <a:pt x="287" y="19"/>
                  </a:lnTo>
                  <a:lnTo>
                    <a:pt x="287" y="16"/>
                  </a:lnTo>
                  <a:lnTo>
                    <a:pt x="288" y="12"/>
                  </a:lnTo>
                  <a:lnTo>
                    <a:pt x="289" y="8"/>
                  </a:lnTo>
                  <a:lnTo>
                    <a:pt x="291" y="6"/>
                  </a:lnTo>
                  <a:lnTo>
                    <a:pt x="295" y="3"/>
                  </a:lnTo>
                  <a:lnTo>
                    <a:pt x="300" y="1"/>
                  </a:lnTo>
                  <a:lnTo>
                    <a:pt x="307" y="0"/>
                  </a:lnTo>
                  <a:lnTo>
                    <a:pt x="314" y="0"/>
                  </a:lnTo>
                  <a:lnTo>
                    <a:pt x="320" y="1"/>
                  </a:lnTo>
                  <a:lnTo>
                    <a:pt x="323" y="3"/>
                  </a:lnTo>
                  <a:lnTo>
                    <a:pt x="327" y="5"/>
                  </a:lnTo>
                  <a:lnTo>
                    <a:pt x="329" y="9"/>
                  </a:lnTo>
                  <a:lnTo>
                    <a:pt x="330" y="12"/>
                  </a:lnTo>
                  <a:lnTo>
                    <a:pt x="331" y="16"/>
                  </a:lnTo>
                  <a:lnTo>
                    <a:pt x="331" y="20"/>
                  </a:lnTo>
                  <a:lnTo>
                    <a:pt x="287" y="23"/>
                  </a:lnTo>
                  <a:close/>
                  <a:moveTo>
                    <a:pt x="331" y="20"/>
                  </a:moveTo>
                  <a:lnTo>
                    <a:pt x="332" y="27"/>
                  </a:lnTo>
                  <a:lnTo>
                    <a:pt x="332" y="48"/>
                  </a:lnTo>
                  <a:lnTo>
                    <a:pt x="332" y="79"/>
                  </a:lnTo>
                  <a:lnTo>
                    <a:pt x="331" y="119"/>
                  </a:lnTo>
                  <a:lnTo>
                    <a:pt x="329" y="143"/>
                  </a:lnTo>
                  <a:lnTo>
                    <a:pt x="325" y="167"/>
                  </a:lnTo>
                  <a:lnTo>
                    <a:pt x="321" y="193"/>
                  </a:lnTo>
                  <a:lnTo>
                    <a:pt x="316" y="221"/>
                  </a:lnTo>
                  <a:lnTo>
                    <a:pt x="310" y="248"/>
                  </a:lnTo>
                  <a:lnTo>
                    <a:pt x="302" y="277"/>
                  </a:lnTo>
                  <a:lnTo>
                    <a:pt x="293" y="307"/>
                  </a:lnTo>
                  <a:lnTo>
                    <a:pt x="281" y="335"/>
                  </a:lnTo>
                  <a:lnTo>
                    <a:pt x="241" y="319"/>
                  </a:lnTo>
                  <a:lnTo>
                    <a:pt x="252" y="291"/>
                  </a:lnTo>
                  <a:lnTo>
                    <a:pt x="260" y="265"/>
                  </a:lnTo>
                  <a:lnTo>
                    <a:pt x="267" y="238"/>
                  </a:lnTo>
                  <a:lnTo>
                    <a:pt x="273" y="211"/>
                  </a:lnTo>
                  <a:lnTo>
                    <a:pt x="278" y="186"/>
                  </a:lnTo>
                  <a:lnTo>
                    <a:pt x="281" y="161"/>
                  </a:lnTo>
                  <a:lnTo>
                    <a:pt x="285" y="139"/>
                  </a:lnTo>
                  <a:lnTo>
                    <a:pt x="287" y="117"/>
                  </a:lnTo>
                  <a:lnTo>
                    <a:pt x="289" y="78"/>
                  </a:lnTo>
                  <a:lnTo>
                    <a:pt x="289" y="50"/>
                  </a:lnTo>
                  <a:lnTo>
                    <a:pt x="288" y="30"/>
                  </a:lnTo>
                  <a:lnTo>
                    <a:pt x="287" y="23"/>
                  </a:lnTo>
                  <a:lnTo>
                    <a:pt x="331" y="20"/>
                  </a:lnTo>
                  <a:close/>
                  <a:moveTo>
                    <a:pt x="281" y="335"/>
                  </a:moveTo>
                  <a:lnTo>
                    <a:pt x="280" y="336"/>
                  </a:lnTo>
                  <a:lnTo>
                    <a:pt x="281" y="336"/>
                  </a:lnTo>
                  <a:lnTo>
                    <a:pt x="261" y="327"/>
                  </a:lnTo>
                  <a:lnTo>
                    <a:pt x="281" y="335"/>
                  </a:lnTo>
                  <a:close/>
                  <a:moveTo>
                    <a:pt x="281" y="336"/>
                  </a:moveTo>
                  <a:lnTo>
                    <a:pt x="264" y="371"/>
                  </a:lnTo>
                  <a:lnTo>
                    <a:pt x="248" y="405"/>
                  </a:lnTo>
                  <a:lnTo>
                    <a:pt x="230" y="438"/>
                  </a:lnTo>
                  <a:lnTo>
                    <a:pt x="212" y="468"/>
                  </a:lnTo>
                  <a:lnTo>
                    <a:pt x="194" y="498"/>
                  </a:lnTo>
                  <a:lnTo>
                    <a:pt x="177" y="527"/>
                  </a:lnTo>
                  <a:lnTo>
                    <a:pt x="161" y="553"/>
                  </a:lnTo>
                  <a:lnTo>
                    <a:pt x="144" y="578"/>
                  </a:lnTo>
                  <a:lnTo>
                    <a:pt x="107" y="554"/>
                  </a:lnTo>
                  <a:lnTo>
                    <a:pt x="123" y="530"/>
                  </a:lnTo>
                  <a:lnTo>
                    <a:pt x="140" y="503"/>
                  </a:lnTo>
                  <a:lnTo>
                    <a:pt x="157" y="475"/>
                  </a:lnTo>
                  <a:lnTo>
                    <a:pt x="174" y="447"/>
                  </a:lnTo>
                  <a:lnTo>
                    <a:pt x="191" y="416"/>
                  </a:lnTo>
                  <a:lnTo>
                    <a:pt x="209" y="384"/>
                  </a:lnTo>
                  <a:lnTo>
                    <a:pt x="225" y="352"/>
                  </a:lnTo>
                  <a:lnTo>
                    <a:pt x="242" y="318"/>
                  </a:lnTo>
                  <a:lnTo>
                    <a:pt x="281" y="336"/>
                  </a:lnTo>
                  <a:close/>
                  <a:moveTo>
                    <a:pt x="144" y="578"/>
                  </a:moveTo>
                  <a:lnTo>
                    <a:pt x="128" y="604"/>
                  </a:lnTo>
                  <a:lnTo>
                    <a:pt x="113" y="628"/>
                  </a:lnTo>
                  <a:lnTo>
                    <a:pt x="100" y="649"/>
                  </a:lnTo>
                  <a:lnTo>
                    <a:pt x="90" y="669"/>
                  </a:lnTo>
                  <a:lnTo>
                    <a:pt x="51" y="648"/>
                  </a:lnTo>
                  <a:lnTo>
                    <a:pt x="61" y="628"/>
                  </a:lnTo>
                  <a:lnTo>
                    <a:pt x="75" y="605"/>
                  </a:lnTo>
                  <a:lnTo>
                    <a:pt x="90" y="581"/>
                  </a:lnTo>
                  <a:lnTo>
                    <a:pt x="107" y="554"/>
                  </a:lnTo>
                  <a:lnTo>
                    <a:pt x="144" y="578"/>
                  </a:lnTo>
                  <a:close/>
                  <a:moveTo>
                    <a:pt x="90" y="669"/>
                  </a:moveTo>
                  <a:lnTo>
                    <a:pt x="90" y="668"/>
                  </a:lnTo>
                  <a:lnTo>
                    <a:pt x="90" y="669"/>
                  </a:lnTo>
                  <a:lnTo>
                    <a:pt x="71" y="659"/>
                  </a:lnTo>
                  <a:lnTo>
                    <a:pt x="90" y="669"/>
                  </a:lnTo>
                  <a:close/>
                  <a:moveTo>
                    <a:pt x="90" y="669"/>
                  </a:moveTo>
                  <a:lnTo>
                    <a:pt x="87" y="675"/>
                  </a:lnTo>
                  <a:lnTo>
                    <a:pt x="84" y="683"/>
                  </a:lnTo>
                  <a:lnTo>
                    <a:pt x="82" y="693"/>
                  </a:lnTo>
                  <a:lnTo>
                    <a:pt x="79" y="705"/>
                  </a:lnTo>
                  <a:lnTo>
                    <a:pt x="73" y="733"/>
                  </a:lnTo>
                  <a:lnTo>
                    <a:pt x="68" y="767"/>
                  </a:lnTo>
                  <a:lnTo>
                    <a:pt x="24" y="760"/>
                  </a:lnTo>
                  <a:lnTo>
                    <a:pt x="31" y="723"/>
                  </a:lnTo>
                  <a:lnTo>
                    <a:pt x="37" y="691"/>
                  </a:lnTo>
                  <a:lnTo>
                    <a:pt x="41" y="677"/>
                  </a:lnTo>
                  <a:lnTo>
                    <a:pt x="44" y="666"/>
                  </a:lnTo>
                  <a:lnTo>
                    <a:pt x="47" y="656"/>
                  </a:lnTo>
                  <a:lnTo>
                    <a:pt x="51" y="648"/>
                  </a:lnTo>
                  <a:lnTo>
                    <a:pt x="90" y="669"/>
                  </a:lnTo>
                  <a:close/>
                  <a:moveTo>
                    <a:pt x="68" y="767"/>
                  </a:moveTo>
                  <a:lnTo>
                    <a:pt x="64" y="787"/>
                  </a:lnTo>
                  <a:lnTo>
                    <a:pt x="61" y="806"/>
                  </a:lnTo>
                  <a:lnTo>
                    <a:pt x="58" y="827"/>
                  </a:lnTo>
                  <a:lnTo>
                    <a:pt x="55" y="850"/>
                  </a:lnTo>
                  <a:lnTo>
                    <a:pt x="52" y="872"/>
                  </a:lnTo>
                  <a:lnTo>
                    <a:pt x="50" y="895"/>
                  </a:lnTo>
                  <a:lnTo>
                    <a:pt x="47" y="919"/>
                  </a:lnTo>
                  <a:lnTo>
                    <a:pt x="44" y="942"/>
                  </a:lnTo>
                  <a:lnTo>
                    <a:pt x="1" y="938"/>
                  </a:lnTo>
                  <a:lnTo>
                    <a:pt x="3" y="914"/>
                  </a:lnTo>
                  <a:lnTo>
                    <a:pt x="6" y="891"/>
                  </a:lnTo>
                  <a:lnTo>
                    <a:pt x="9" y="867"/>
                  </a:lnTo>
                  <a:lnTo>
                    <a:pt x="12" y="845"/>
                  </a:lnTo>
                  <a:lnTo>
                    <a:pt x="15" y="822"/>
                  </a:lnTo>
                  <a:lnTo>
                    <a:pt x="17" y="801"/>
                  </a:lnTo>
                  <a:lnTo>
                    <a:pt x="20" y="780"/>
                  </a:lnTo>
                  <a:lnTo>
                    <a:pt x="24" y="760"/>
                  </a:lnTo>
                  <a:lnTo>
                    <a:pt x="68" y="767"/>
                  </a:lnTo>
                  <a:close/>
                  <a:moveTo>
                    <a:pt x="44" y="942"/>
                  </a:moveTo>
                  <a:lnTo>
                    <a:pt x="44" y="946"/>
                  </a:lnTo>
                  <a:lnTo>
                    <a:pt x="43" y="950"/>
                  </a:lnTo>
                  <a:lnTo>
                    <a:pt x="42" y="954"/>
                  </a:lnTo>
                  <a:lnTo>
                    <a:pt x="40" y="957"/>
                  </a:lnTo>
                  <a:lnTo>
                    <a:pt x="37" y="959"/>
                  </a:lnTo>
                  <a:lnTo>
                    <a:pt x="33" y="961"/>
                  </a:lnTo>
                  <a:lnTo>
                    <a:pt x="28" y="963"/>
                  </a:lnTo>
                  <a:lnTo>
                    <a:pt x="20" y="961"/>
                  </a:lnTo>
                  <a:lnTo>
                    <a:pt x="13" y="960"/>
                  </a:lnTo>
                  <a:lnTo>
                    <a:pt x="8" y="958"/>
                  </a:lnTo>
                  <a:lnTo>
                    <a:pt x="4" y="956"/>
                  </a:lnTo>
                  <a:lnTo>
                    <a:pt x="2" y="953"/>
                  </a:lnTo>
                  <a:lnTo>
                    <a:pt x="1" y="949"/>
                  </a:lnTo>
                  <a:lnTo>
                    <a:pt x="0" y="946"/>
                  </a:lnTo>
                  <a:lnTo>
                    <a:pt x="0" y="942"/>
                  </a:lnTo>
                  <a:lnTo>
                    <a:pt x="1" y="938"/>
                  </a:lnTo>
                  <a:lnTo>
                    <a:pt x="44" y="942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58" name="Freeform 970">
              <a:extLst>
                <a:ext uri="{FF2B5EF4-FFF2-40B4-BE49-F238E27FC236}">
                  <a16:creationId xmlns:a16="http://schemas.microsoft.com/office/drawing/2014/main" id="{FBDCE6A1-ADF4-4342-BFC5-FA6E35E593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5" y="1862"/>
              <a:ext cx="4" cy="17"/>
            </a:xfrm>
            <a:custGeom>
              <a:avLst/>
              <a:gdLst>
                <a:gd name="T0" fmla="*/ 0 w 71"/>
                <a:gd name="T1" fmla="*/ 0 h 324"/>
                <a:gd name="T2" fmla="*/ 0 w 71"/>
                <a:gd name="T3" fmla="*/ 0 h 324"/>
                <a:gd name="T4" fmla="*/ 0 w 71"/>
                <a:gd name="T5" fmla="*/ 0 h 324"/>
                <a:gd name="T6" fmla="*/ 0 w 71"/>
                <a:gd name="T7" fmla="*/ 0 h 324"/>
                <a:gd name="T8" fmla="*/ 0 w 71"/>
                <a:gd name="T9" fmla="*/ 0 h 324"/>
                <a:gd name="T10" fmla="*/ 0 w 71"/>
                <a:gd name="T11" fmla="*/ 0 h 324"/>
                <a:gd name="T12" fmla="*/ 0 w 71"/>
                <a:gd name="T13" fmla="*/ 0 h 324"/>
                <a:gd name="T14" fmla="*/ 0 w 71"/>
                <a:gd name="T15" fmla="*/ 0 h 324"/>
                <a:gd name="T16" fmla="*/ 0 w 71"/>
                <a:gd name="T17" fmla="*/ 0 h 324"/>
                <a:gd name="T18" fmla="*/ 0 w 71"/>
                <a:gd name="T19" fmla="*/ 0 h 324"/>
                <a:gd name="T20" fmla="*/ 0 w 71"/>
                <a:gd name="T21" fmla="*/ 0 h 324"/>
                <a:gd name="T22" fmla="*/ 0 w 71"/>
                <a:gd name="T23" fmla="*/ 0 h 324"/>
                <a:gd name="T24" fmla="*/ 0 w 71"/>
                <a:gd name="T25" fmla="*/ 0 h 324"/>
                <a:gd name="T26" fmla="*/ 0 w 71"/>
                <a:gd name="T27" fmla="*/ 0 h 324"/>
                <a:gd name="T28" fmla="*/ 0 w 71"/>
                <a:gd name="T29" fmla="*/ 0 h 324"/>
                <a:gd name="T30" fmla="*/ 0 w 71"/>
                <a:gd name="T31" fmla="*/ 0 h 324"/>
                <a:gd name="T32" fmla="*/ 0 w 71"/>
                <a:gd name="T33" fmla="*/ 0 h 324"/>
                <a:gd name="T34" fmla="*/ 0 w 71"/>
                <a:gd name="T35" fmla="*/ 0 h 324"/>
                <a:gd name="T36" fmla="*/ 0 w 71"/>
                <a:gd name="T37" fmla="*/ 0 h 324"/>
                <a:gd name="T38" fmla="*/ 0 w 71"/>
                <a:gd name="T39" fmla="*/ 0 h 324"/>
                <a:gd name="T40" fmla="*/ 0 w 71"/>
                <a:gd name="T41" fmla="*/ 0 h 324"/>
                <a:gd name="T42" fmla="*/ 0 w 71"/>
                <a:gd name="T43" fmla="*/ 0 h 324"/>
                <a:gd name="T44" fmla="*/ 0 w 71"/>
                <a:gd name="T45" fmla="*/ 1 h 324"/>
                <a:gd name="T46" fmla="*/ 0 w 71"/>
                <a:gd name="T47" fmla="*/ 1 h 324"/>
                <a:gd name="T48" fmla="*/ 0 w 71"/>
                <a:gd name="T49" fmla="*/ 1 h 324"/>
                <a:gd name="T50" fmla="*/ 0 w 71"/>
                <a:gd name="T51" fmla="*/ 1 h 324"/>
                <a:gd name="T52" fmla="*/ 0 w 71"/>
                <a:gd name="T53" fmla="*/ 1 h 324"/>
                <a:gd name="T54" fmla="*/ 0 w 71"/>
                <a:gd name="T55" fmla="*/ 1 h 324"/>
                <a:gd name="T56" fmla="*/ 0 w 71"/>
                <a:gd name="T57" fmla="*/ 1 h 324"/>
                <a:gd name="T58" fmla="*/ 0 w 71"/>
                <a:gd name="T59" fmla="*/ 1 h 324"/>
                <a:gd name="T60" fmla="*/ 0 w 71"/>
                <a:gd name="T61" fmla="*/ 1 h 324"/>
                <a:gd name="T62" fmla="*/ 0 w 71"/>
                <a:gd name="T63" fmla="*/ 1 h 324"/>
                <a:gd name="T64" fmla="*/ 0 w 71"/>
                <a:gd name="T65" fmla="*/ 0 h 324"/>
                <a:gd name="T66" fmla="*/ 0 w 71"/>
                <a:gd name="T67" fmla="*/ 0 h 324"/>
                <a:gd name="T68" fmla="*/ 0 w 71"/>
                <a:gd name="T69" fmla="*/ 0 h 324"/>
                <a:gd name="T70" fmla="*/ 0 w 71"/>
                <a:gd name="T71" fmla="*/ 0 h 324"/>
                <a:gd name="T72" fmla="*/ 0 w 71"/>
                <a:gd name="T73" fmla="*/ 0 h 324"/>
                <a:gd name="T74" fmla="*/ 0 w 71"/>
                <a:gd name="T75" fmla="*/ 1 h 324"/>
                <a:gd name="T76" fmla="*/ 0 w 71"/>
                <a:gd name="T77" fmla="*/ 1 h 324"/>
                <a:gd name="T78" fmla="*/ 0 w 71"/>
                <a:gd name="T79" fmla="*/ 1 h 324"/>
                <a:gd name="T80" fmla="*/ 0 w 71"/>
                <a:gd name="T81" fmla="*/ 1 h 324"/>
                <a:gd name="T82" fmla="*/ 0 w 71"/>
                <a:gd name="T83" fmla="*/ 1 h 324"/>
                <a:gd name="T84" fmla="*/ 0 w 71"/>
                <a:gd name="T85" fmla="*/ 1 h 324"/>
                <a:gd name="T86" fmla="*/ 0 w 71"/>
                <a:gd name="T87" fmla="*/ 1 h 324"/>
                <a:gd name="T88" fmla="*/ 0 w 71"/>
                <a:gd name="T89" fmla="*/ 1 h 324"/>
                <a:gd name="T90" fmla="*/ 0 w 71"/>
                <a:gd name="T91" fmla="*/ 1 h 324"/>
                <a:gd name="T92" fmla="*/ 0 w 71"/>
                <a:gd name="T93" fmla="*/ 1 h 324"/>
                <a:gd name="T94" fmla="*/ 0 w 71"/>
                <a:gd name="T95" fmla="*/ 1 h 324"/>
                <a:gd name="T96" fmla="*/ 0 w 71"/>
                <a:gd name="T97" fmla="*/ 1 h 324"/>
                <a:gd name="T98" fmla="*/ 0 w 71"/>
                <a:gd name="T99" fmla="*/ 1 h 324"/>
                <a:gd name="T100" fmla="*/ 0 w 71"/>
                <a:gd name="T101" fmla="*/ 1 h 324"/>
                <a:gd name="T102" fmla="*/ 0 w 71"/>
                <a:gd name="T103" fmla="*/ 1 h 324"/>
                <a:gd name="T104" fmla="*/ 0 w 71"/>
                <a:gd name="T105" fmla="*/ 1 h 324"/>
                <a:gd name="T106" fmla="*/ 0 w 71"/>
                <a:gd name="T107" fmla="*/ 1 h 324"/>
                <a:gd name="T108" fmla="*/ 0 w 71"/>
                <a:gd name="T109" fmla="*/ 1 h 32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71" h="324">
                  <a:moveTo>
                    <a:pt x="27" y="19"/>
                  </a:moveTo>
                  <a:lnTo>
                    <a:pt x="28" y="15"/>
                  </a:lnTo>
                  <a:lnTo>
                    <a:pt x="29" y="11"/>
                  </a:lnTo>
                  <a:lnTo>
                    <a:pt x="30" y="8"/>
                  </a:lnTo>
                  <a:lnTo>
                    <a:pt x="32" y="5"/>
                  </a:lnTo>
                  <a:lnTo>
                    <a:pt x="34" y="2"/>
                  </a:lnTo>
                  <a:lnTo>
                    <a:pt x="38" y="0"/>
                  </a:lnTo>
                  <a:lnTo>
                    <a:pt x="44" y="0"/>
                  </a:lnTo>
                  <a:lnTo>
                    <a:pt x="51" y="0"/>
                  </a:lnTo>
                  <a:lnTo>
                    <a:pt x="59" y="1"/>
                  </a:lnTo>
                  <a:lnTo>
                    <a:pt x="64" y="3"/>
                  </a:lnTo>
                  <a:lnTo>
                    <a:pt x="68" y="5"/>
                  </a:lnTo>
                  <a:lnTo>
                    <a:pt x="70" y="8"/>
                  </a:lnTo>
                  <a:lnTo>
                    <a:pt x="71" y="12"/>
                  </a:lnTo>
                  <a:lnTo>
                    <a:pt x="71" y="15"/>
                  </a:lnTo>
                  <a:lnTo>
                    <a:pt x="71" y="19"/>
                  </a:lnTo>
                  <a:lnTo>
                    <a:pt x="71" y="23"/>
                  </a:lnTo>
                  <a:lnTo>
                    <a:pt x="27" y="19"/>
                  </a:lnTo>
                  <a:close/>
                  <a:moveTo>
                    <a:pt x="71" y="23"/>
                  </a:moveTo>
                  <a:lnTo>
                    <a:pt x="66" y="74"/>
                  </a:lnTo>
                  <a:lnTo>
                    <a:pt x="61" y="124"/>
                  </a:lnTo>
                  <a:lnTo>
                    <a:pt x="57" y="171"/>
                  </a:lnTo>
                  <a:lnTo>
                    <a:pt x="53" y="214"/>
                  </a:lnTo>
                  <a:lnTo>
                    <a:pt x="49" y="251"/>
                  </a:lnTo>
                  <a:lnTo>
                    <a:pt x="47" y="279"/>
                  </a:lnTo>
                  <a:lnTo>
                    <a:pt x="45" y="297"/>
                  </a:lnTo>
                  <a:lnTo>
                    <a:pt x="45" y="304"/>
                  </a:lnTo>
                  <a:lnTo>
                    <a:pt x="1" y="300"/>
                  </a:lnTo>
                  <a:lnTo>
                    <a:pt x="1" y="294"/>
                  </a:lnTo>
                  <a:lnTo>
                    <a:pt x="3" y="277"/>
                  </a:lnTo>
                  <a:lnTo>
                    <a:pt x="5" y="250"/>
                  </a:lnTo>
                  <a:lnTo>
                    <a:pt x="9" y="214"/>
                  </a:lnTo>
                  <a:lnTo>
                    <a:pt x="13" y="171"/>
                  </a:lnTo>
                  <a:lnTo>
                    <a:pt x="17" y="124"/>
                  </a:lnTo>
                  <a:lnTo>
                    <a:pt x="22" y="72"/>
                  </a:lnTo>
                  <a:lnTo>
                    <a:pt x="27" y="19"/>
                  </a:lnTo>
                  <a:lnTo>
                    <a:pt x="71" y="23"/>
                  </a:lnTo>
                  <a:close/>
                  <a:moveTo>
                    <a:pt x="45" y="304"/>
                  </a:moveTo>
                  <a:lnTo>
                    <a:pt x="44" y="309"/>
                  </a:lnTo>
                  <a:lnTo>
                    <a:pt x="44" y="312"/>
                  </a:lnTo>
                  <a:lnTo>
                    <a:pt x="42" y="316"/>
                  </a:lnTo>
                  <a:lnTo>
                    <a:pt x="41" y="319"/>
                  </a:lnTo>
                  <a:lnTo>
                    <a:pt x="38" y="322"/>
                  </a:lnTo>
                  <a:lnTo>
                    <a:pt x="34" y="323"/>
                  </a:lnTo>
                  <a:lnTo>
                    <a:pt x="29" y="324"/>
                  </a:lnTo>
                  <a:lnTo>
                    <a:pt x="21" y="324"/>
                  </a:lnTo>
                  <a:lnTo>
                    <a:pt x="14" y="323"/>
                  </a:lnTo>
                  <a:lnTo>
                    <a:pt x="9" y="322"/>
                  </a:lnTo>
                  <a:lnTo>
                    <a:pt x="5" y="319"/>
                  </a:lnTo>
                  <a:lnTo>
                    <a:pt x="2" y="316"/>
                  </a:lnTo>
                  <a:lnTo>
                    <a:pt x="1" y="313"/>
                  </a:lnTo>
                  <a:lnTo>
                    <a:pt x="0" y="309"/>
                  </a:lnTo>
                  <a:lnTo>
                    <a:pt x="0" y="304"/>
                  </a:lnTo>
                  <a:lnTo>
                    <a:pt x="1" y="300"/>
                  </a:lnTo>
                  <a:lnTo>
                    <a:pt x="45" y="304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59" name="Freeform 971">
              <a:extLst>
                <a:ext uri="{FF2B5EF4-FFF2-40B4-BE49-F238E27FC236}">
                  <a16:creationId xmlns:a16="http://schemas.microsoft.com/office/drawing/2014/main" id="{B87492A9-CFCC-43D1-AD51-B2302CACA4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58" y="1829"/>
              <a:ext cx="21" cy="31"/>
            </a:xfrm>
            <a:custGeom>
              <a:avLst/>
              <a:gdLst>
                <a:gd name="T0" fmla="*/ 0 w 399"/>
                <a:gd name="T1" fmla="*/ 0 h 582"/>
                <a:gd name="T2" fmla="*/ 0 w 399"/>
                <a:gd name="T3" fmla="*/ 0 h 582"/>
                <a:gd name="T4" fmla="*/ 0 w 399"/>
                <a:gd name="T5" fmla="*/ 0 h 582"/>
                <a:gd name="T6" fmla="*/ 0 w 399"/>
                <a:gd name="T7" fmla="*/ 0 h 582"/>
                <a:gd name="T8" fmla="*/ 0 w 399"/>
                <a:gd name="T9" fmla="*/ 0 h 582"/>
                <a:gd name="T10" fmla="*/ 0 w 399"/>
                <a:gd name="T11" fmla="*/ 0 h 582"/>
                <a:gd name="T12" fmla="*/ 0 w 399"/>
                <a:gd name="T13" fmla="*/ 0 h 582"/>
                <a:gd name="T14" fmla="*/ 0 w 399"/>
                <a:gd name="T15" fmla="*/ 0 h 582"/>
                <a:gd name="T16" fmla="*/ 0 w 399"/>
                <a:gd name="T17" fmla="*/ 0 h 582"/>
                <a:gd name="T18" fmla="*/ 0 w 399"/>
                <a:gd name="T19" fmla="*/ 0 h 582"/>
                <a:gd name="T20" fmla="*/ 0 w 399"/>
                <a:gd name="T21" fmla="*/ 0 h 582"/>
                <a:gd name="T22" fmla="*/ 0 w 399"/>
                <a:gd name="T23" fmla="*/ 0 h 582"/>
                <a:gd name="T24" fmla="*/ 0 w 399"/>
                <a:gd name="T25" fmla="*/ 0 h 582"/>
                <a:gd name="T26" fmla="*/ 0 w 399"/>
                <a:gd name="T27" fmla="*/ 1 h 582"/>
                <a:gd name="T28" fmla="*/ 0 w 399"/>
                <a:gd name="T29" fmla="*/ 1 h 582"/>
                <a:gd name="T30" fmla="*/ 0 w 399"/>
                <a:gd name="T31" fmla="*/ 1 h 582"/>
                <a:gd name="T32" fmla="*/ 0 w 399"/>
                <a:gd name="T33" fmla="*/ 1 h 582"/>
                <a:gd name="T34" fmla="*/ 0 w 399"/>
                <a:gd name="T35" fmla="*/ 1 h 582"/>
                <a:gd name="T36" fmla="*/ 0 w 399"/>
                <a:gd name="T37" fmla="*/ 1 h 582"/>
                <a:gd name="T38" fmla="*/ 0 w 399"/>
                <a:gd name="T39" fmla="*/ 1 h 582"/>
                <a:gd name="T40" fmla="*/ 0 w 399"/>
                <a:gd name="T41" fmla="*/ 1 h 582"/>
                <a:gd name="T42" fmla="*/ 0 w 399"/>
                <a:gd name="T43" fmla="*/ 1 h 582"/>
                <a:gd name="T44" fmla="*/ 0 w 399"/>
                <a:gd name="T45" fmla="*/ 1 h 582"/>
                <a:gd name="T46" fmla="*/ 0 w 399"/>
                <a:gd name="T47" fmla="*/ 1 h 582"/>
                <a:gd name="T48" fmla="*/ 0 w 399"/>
                <a:gd name="T49" fmla="*/ 0 h 582"/>
                <a:gd name="T50" fmla="*/ 0 w 399"/>
                <a:gd name="T51" fmla="*/ 0 h 582"/>
                <a:gd name="T52" fmla="*/ 0 w 399"/>
                <a:gd name="T53" fmla="*/ 0 h 582"/>
                <a:gd name="T54" fmla="*/ 0 w 399"/>
                <a:gd name="T55" fmla="*/ 0 h 582"/>
                <a:gd name="T56" fmla="*/ 0 w 399"/>
                <a:gd name="T57" fmla="*/ 1 h 582"/>
                <a:gd name="T58" fmla="*/ 0 w 399"/>
                <a:gd name="T59" fmla="*/ 1 h 582"/>
                <a:gd name="T60" fmla="*/ 0 w 399"/>
                <a:gd name="T61" fmla="*/ 1 h 582"/>
                <a:gd name="T62" fmla="*/ 0 w 399"/>
                <a:gd name="T63" fmla="*/ 1 h 582"/>
                <a:gd name="T64" fmla="*/ 1 w 399"/>
                <a:gd name="T65" fmla="*/ 1 h 582"/>
                <a:gd name="T66" fmla="*/ 1 w 399"/>
                <a:gd name="T67" fmla="*/ 1 h 582"/>
                <a:gd name="T68" fmla="*/ 1 w 399"/>
                <a:gd name="T69" fmla="*/ 1 h 582"/>
                <a:gd name="T70" fmla="*/ 1 w 399"/>
                <a:gd name="T71" fmla="*/ 1 h 582"/>
                <a:gd name="T72" fmla="*/ 0 w 399"/>
                <a:gd name="T73" fmla="*/ 1 h 582"/>
                <a:gd name="T74" fmla="*/ 0 w 399"/>
                <a:gd name="T75" fmla="*/ 1 h 582"/>
                <a:gd name="T76" fmla="*/ 1 w 399"/>
                <a:gd name="T77" fmla="*/ 1 h 582"/>
                <a:gd name="T78" fmla="*/ 1 w 399"/>
                <a:gd name="T79" fmla="*/ 1 h 582"/>
                <a:gd name="T80" fmla="*/ 1 w 399"/>
                <a:gd name="T81" fmla="*/ 1 h 582"/>
                <a:gd name="T82" fmla="*/ 1 w 399"/>
                <a:gd name="T83" fmla="*/ 1 h 582"/>
                <a:gd name="T84" fmla="*/ 1 w 399"/>
                <a:gd name="T85" fmla="*/ 2 h 582"/>
                <a:gd name="T86" fmla="*/ 1 w 399"/>
                <a:gd name="T87" fmla="*/ 2 h 582"/>
                <a:gd name="T88" fmla="*/ 1 w 399"/>
                <a:gd name="T89" fmla="*/ 1 h 582"/>
                <a:gd name="T90" fmla="*/ 1 w 399"/>
                <a:gd name="T91" fmla="*/ 1 h 582"/>
                <a:gd name="T92" fmla="*/ 1 w 399"/>
                <a:gd name="T93" fmla="*/ 1 h 582"/>
                <a:gd name="T94" fmla="*/ 1 w 399"/>
                <a:gd name="T95" fmla="*/ 1 h 582"/>
                <a:gd name="T96" fmla="*/ 1 w 399"/>
                <a:gd name="T97" fmla="*/ 2 h 582"/>
                <a:gd name="T98" fmla="*/ 1 w 399"/>
                <a:gd name="T99" fmla="*/ 2 h 582"/>
                <a:gd name="T100" fmla="*/ 1 w 399"/>
                <a:gd name="T101" fmla="*/ 2 h 582"/>
                <a:gd name="T102" fmla="*/ 1 w 399"/>
                <a:gd name="T103" fmla="*/ 2 h 582"/>
                <a:gd name="T104" fmla="*/ 1 w 399"/>
                <a:gd name="T105" fmla="*/ 2 h 582"/>
                <a:gd name="T106" fmla="*/ 1 w 399"/>
                <a:gd name="T107" fmla="*/ 2 h 582"/>
                <a:gd name="T108" fmla="*/ 1 w 399"/>
                <a:gd name="T109" fmla="*/ 2 h 582"/>
                <a:gd name="T110" fmla="*/ 1 w 399"/>
                <a:gd name="T111" fmla="*/ 2 h 582"/>
                <a:gd name="T112" fmla="*/ 1 w 399"/>
                <a:gd name="T113" fmla="*/ 2 h 58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399" h="582">
                  <a:moveTo>
                    <a:pt x="0" y="24"/>
                  </a:moveTo>
                  <a:lnTo>
                    <a:pt x="0" y="20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7" y="3"/>
                  </a:lnTo>
                  <a:lnTo>
                    <a:pt x="12" y="1"/>
                  </a:lnTo>
                  <a:lnTo>
                    <a:pt x="20" y="0"/>
                  </a:lnTo>
                  <a:lnTo>
                    <a:pt x="27" y="0"/>
                  </a:lnTo>
                  <a:lnTo>
                    <a:pt x="33" y="0"/>
                  </a:lnTo>
                  <a:lnTo>
                    <a:pt x="37" y="2"/>
                  </a:lnTo>
                  <a:lnTo>
                    <a:pt x="39" y="4"/>
                  </a:lnTo>
                  <a:lnTo>
                    <a:pt x="41" y="8"/>
                  </a:lnTo>
                  <a:lnTo>
                    <a:pt x="43" y="11"/>
                  </a:lnTo>
                  <a:lnTo>
                    <a:pt x="43" y="15"/>
                  </a:lnTo>
                  <a:lnTo>
                    <a:pt x="44" y="19"/>
                  </a:lnTo>
                  <a:lnTo>
                    <a:pt x="0" y="24"/>
                  </a:lnTo>
                  <a:close/>
                  <a:moveTo>
                    <a:pt x="44" y="19"/>
                  </a:moveTo>
                  <a:lnTo>
                    <a:pt x="45" y="27"/>
                  </a:lnTo>
                  <a:lnTo>
                    <a:pt x="49" y="51"/>
                  </a:lnTo>
                  <a:lnTo>
                    <a:pt x="52" y="66"/>
                  </a:lnTo>
                  <a:lnTo>
                    <a:pt x="56" y="85"/>
                  </a:lnTo>
                  <a:lnTo>
                    <a:pt x="61" y="105"/>
                  </a:lnTo>
                  <a:lnTo>
                    <a:pt x="68" y="125"/>
                  </a:lnTo>
                  <a:lnTo>
                    <a:pt x="75" y="148"/>
                  </a:lnTo>
                  <a:lnTo>
                    <a:pt x="84" y="169"/>
                  </a:lnTo>
                  <a:lnTo>
                    <a:pt x="93" y="192"/>
                  </a:lnTo>
                  <a:lnTo>
                    <a:pt x="106" y="213"/>
                  </a:lnTo>
                  <a:lnTo>
                    <a:pt x="112" y="224"/>
                  </a:lnTo>
                  <a:lnTo>
                    <a:pt x="118" y="234"/>
                  </a:lnTo>
                  <a:lnTo>
                    <a:pt x="125" y="244"/>
                  </a:lnTo>
                  <a:lnTo>
                    <a:pt x="132" y="253"/>
                  </a:lnTo>
                  <a:lnTo>
                    <a:pt x="140" y="263"/>
                  </a:lnTo>
                  <a:lnTo>
                    <a:pt x="149" y="271"/>
                  </a:lnTo>
                  <a:lnTo>
                    <a:pt x="157" y="278"/>
                  </a:lnTo>
                  <a:lnTo>
                    <a:pt x="166" y="285"/>
                  </a:lnTo>
                  <a:lnTo>
                    <a:pt x="140" y="321"/>
                  </a:lnTo>
                  <a:lnTo>
                    <a:pt x="130" y="313"/>
                  </a:lnTo>
                  <a:lnTo>
                    <a:pt x="120" y="304"/>
                  </a:lnTo>
                  <a:lnTo>
                    <a:pt x="111" y="294"/>
                  </a:lnTo>
                  <a:lnTo>
                    <a:pt x="101" y="284"/>
                  </a:lnTo>
                  <a:lnTo>
                    <a:pt x="93" y="274"/>
                  </a:lnTo>
                  <a:lnTo>
                    <a:pt x="85" y="263"/>
                  </a:lnTo>
                  <a:lnTo>
                    <a:pt x="77" y="251"/>
                  </a:lnTo>
                  <a:lnTo>
                    <a:pt x="70" y="240"/>
                  </a:lnTo>
                  <a:lnTo>
                    <a:pt x="57" y="216"/>
                  </a:lnTo>
                  <a:lnTo>
                    <a:pt x="46" y="191"/>
                  </a:lnTo>
                  <a:lnTo>
                    <a:pt x="36" y="166"/>
                  </a:lnTo>
                  <a:lnTo>
                    <a:pt x="28" y="142"/>
                  </a:lnTo>
                  <a:lnTo>
                    <a:pt x="21" y="118"/>
                  </a:lnTo>
                  <a:lnTo>
                    <a:pt x="14" y="97"/>
                  </a:lnTo>
                  <a:lnTo>
                    <a:pt x="9" y="76"/>
                  </a:lnTo>
                  <a:lnTo>
                    <a:pt x="6" y="59"/>
                  </a:lnTo>
                  <a:lnTo>
                    <a:pt x="2" y="33"/>
                  </a:lnTo>
                  <a:lnTo>
                    <a:pt x="0" y="24"/>
                  </a:lnTo>
                  <a:lnTo>
                    <a:pt x="44" y="19"/>
                  </a:lnTo>
                  <a:close/>
                  <a:moveTo>
                    <a:pt x="141" y="321"/>
                  </a:moveTo>
                  <a:lnTo>
                    <a:pt x="141" y="321"/>
                  </a:lnTo>
                  <a:lnTo>
                    <a:pt x="140" y="321"/>
                  </a:lnTo>
                  <a:lnTo>
                    <a:pt x="154" y="303"/>
                  </a:lnTo>
                  <a:lnTo>
                    <a:pt x="141" y="321"/>
                  </a:lnTo>
                  <a:close/>
                  <a:moveTo>
                    <a:pt x="166" y="285"/>
                  </a:moveTo>
                  <a:lnTo>
                    <a:pt x="176" y="292"/>
                  </a:lnTo>
                  <a:lnTo>
                    <a:pt x="188" y="301"/>
                  </a:lnTo>
                  <a:lnTo>
                    <a:pt x="200" y="313"/>
                  </a:lnTo>
                  <a:lnTo>
                    <a:pt x="213" y="324"/>
                  </a:lnTo>
                  <a:lnTo>
                    <a:pt x="239" y="351"/>
                  </a:lnTo>
                  <a:lnTo>
                    <a:pt x="266" y="381"/>
                  </a:lnTo>
                  <a:lnTo>
                    <a:pt x="233" y="410"/>
                  </a:lnTo>
                  <a:lnTo>
                    <a:pt x="208" y="381"/>
                  </a:lnTo>
                  <a:lnTo>
                    <a:pt x="183" y="357"/>
                  </a:lnTo>
                  <a:lnTo>
                    <a:pt x="172" y="345"/>
                  </a:lnTo>
                  <a:lnTo>
                    <a:pt x="161" y="336"/>
                  </a:lnTo>
                  <a:lnTo>
                    <a:pt x="151" y="328"/>
                  </a:lnTo>
                  <a:lnTo>
                    <a:pt x="141" y="321"/>
                  </a:lnTo>
                  <a:lnTo>
                    <a:pt x="166" y="285"/>
                  </a:lnTo>
                  <a:close/>
                  <a:moveTo>
                    <a:pt x="266" y="381"/>
                  </a:moveTo>
                  <a:lnTo>
                    <a:pt x="283" y="401"/>
                  </a:lnTo>
                  <a:lnTo>
                    <a:pt x="299" y="420"/>
                  </a:lnTo>
                  <a:lnTo>
                    <a:pt x="315" y="441"/>
                  </a:lnTo>
                  <a:lnTo>
                    <a:pt x="332" y="461"/>
                  </a:lnTo>
                  <a:lnTo>
                    <a:pt x="347" y="483"/>
                  </a:lnTo>
                  <a:lnTo>
                    <a:pt x="363" y="503"/>
                  </a:lnTo>
                  <a:lnTo>
                    <a:pt x="379" y="525"/>
                  </a:lnTo>
                  <a:lnTo>
                    <a:pt x="393" y="545"/>
                  </a:lnTo>
                  <a:lnTo>
                    <a:pt x="357" y="571"/>
                  </a:lnTo>
                  <a:lnTo>
                    <a:pt x="343" y="550"/>
                  </a:lnTo>
                  <a:lnTo>
                    <a:pt x="328" y="529"/>
                  </a:lnTo>
                  <a:lnTo>
                    <a:pt x="312" y="508"/>
                  </a:lnTo>
                  <a:lnTo>
                    <a:pt x="296" y="488"/>
                  </a:lnTo>
                  <a:lnTo>
                    <a:pt x="281" y="467"/>
                  </a:lnTo>
                  <a:lnTo>
                    <a:pt x="265" y="448"/>
                  </a:lnTo>
                  <a:lnTo>
                    <a:pt x="249" y="428"/>
                  </a:lnTo>
                  <a:lnTo>
                    <a:pt x="233" y="410"/>
                  </a:lnTo>
                  <a:lnTo>
                    <a:pt x="266" y="381"/>
                  </a:lnTo>
                  <a:close/>
                  <a:moveTo>
                    <a:pt x="393" y="545"/>
                  </a:moveTo>
                  <a:lnTo>
                    <a:pt x="395" y="549"/>
                  </a:lnTo>
                  <a:lnTo>
                    <a:pt x="397" y="552"/>
                  </a:lnTo>
                  <a:lnTo>
                    <a:pt x="399" y="556"/>
                  </a:lnTo>
                  <a:lnTo>
                    <a:pt x="399" y="559"/>
                  </a:lnTo>
                  <a:lnTo>
                    <a:pt x="399" y="563"/>
                  </a:lnTo>
                  <a:lnTo>
                    <a:pt x="397" y="568"/>
                  </a:lnTo>
                  <a:lnTo>
                    <a:pt x="393" y="572"/>
                  </a:lnTo>
                  <a:lnTo>
                    <a:pt x="388" y="576"/>
                  </a:lnTo>
                  <a:lnTo>
                    <a:pt x="382" y="580"/>
                  </a:lnTo>
                  <a:lnTo>
                    <a:pt x="377" y="582"/>
                  </a:lnTo>
                  <a:lnTo>
                    <a:pt x="372" y="582"/>
                  </a:lnTo>
                  <a:lnTo>
                    <a:pt x="369" y="582"/>
                  </a:lnTo>
                  <a:lnTo>
                    <a:pt x="364" y="580"/>
                  </a:lnTo>
                  <a:lnTo>
                    <a:pt x="362" y="577"/>
                  </a:lnTo>
                  <a:lnTo>
                    <a:pt x="359" y="574"/>
                  </a:lnTo>
                  <a:lnTo>
                    <a:pt x="357" y="571"/>
                  </a:lnTo>
                  <a:lnTo>
                    <a:pt x="393" y="545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60" name="Freeform 972">
              <a:extLst>
                <a:ext uri="{FF2B5EF4-FFF2-40B4-BE49-F238E27FC236}">
                  <a16:creationId xmlns:a16="http://schemas.microsoft.com/office/drawing/2014/main" id="{CECAE0B3-FBD4-429E-9FCE-B93CD2B54E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76" y="1858"/>
              <a:ext cx="8" cy="12"/>
            </a:xfrm>
            <a:custGeom>
              <a:avLst/>
              <a:gdLst>
                <a:gd name="T0" fmla="*/ 0 w 154"/>
                <a:gd name="T1" fmla="*/ 0 h 237"/>
                <a:gd name="T2" fmla="*/ 0 w 154"/>
                <a:gd name="T3" fmla="*/ 0 h 237"/>
                <a:gd name="T4" fmla="*/ 0 w 154"/>
                <a:gd name="T5" fmla="*/ 0 h 237"/>
                <a:gd name="T6" fmla="*/ 0 w 154"/>
                <a:gd name="T7" fmla="*/ 0 h 237"/>
                <a:gd name="T8" fmla="*/ 0 w 154"/>
                <a:gd name="T9" fmla="*/ 0 h 237"/>
                <a:gd name="T10" fmla="*/ 0 w 154"/>
                <a:gd name="T11" fmla="*/ 0 h 237"/>
                <a:gd name="T12" fmla="*/ 0 w 154"/>
                <a:gd name="T13" fmla="*/ 0 h 237"/>
                <a:gd name="T14" fmla="*/ 0 w 154"/>
                <a:gd name="T15" fmla="*/ 0 h 237"/>
                <a:gd name="T16" fmla="*/ 0 w 154"/>
                <a:gd name="T17" fmla="*/ 0 h 237"/>
                <a:gd name="T18" fmla="*/ 0 w 154"/>
                <a:gd name="T19" fmla="*/ 0 h 237"/>
                <a:gd name="T20" fmla="*/ 0 w 154"/>
                <a:gd name="T21" fmla="*/ 0 h 237"/>
                <a:gd name="T22" fmla="*/ 0 w 154"/>
                <a:gd name="T23" fmla="*/ 0 h 237"/>
                <a:gd name="T24" fmla="*/ 0 w 154"/>
                <a:gd name="T25" fmla="*/ 0 h 237"/>
                <a:gd name="T26" fmla="*/ 0 w 154"/>
                <a:gd name="T27" fmla="*/ 0 h 237"/>
                <a:gd name="T28" fmla="*/ 0 w 154"/>
                <a:gd name="T29" fmla="*/ 0 h 237"/>
                <a:gd name="T30" fmla="*/ 0 w 154"/>
                <a:gd name="T31" fmla="*/ 0 h 237"/>
                <a:gd name="T32" fmla="*/ 0 w 154"/>
                <a:gd name="T33" fmla="*/ 0 h 237"/>
                <a:gd name="T34" fmla="*/ 0 w 154"/>
                <a:gd name="T35" fmla="*/ 0 h 237"/>
                <a:gd name="T36" fmla="*/ 0 w 154"/>
                <a:gd name="T37" fmla="*/ 0 h 237"/>
                <a:gd name="T38" fmla="*/ 0 w 154"/>
                <a:gd name="T39" fmla="*/ 0 h 237"/>
                <a:gd name="T40" fmla="*/ 0 w 154"/>
                <a:gd name="T41" fmla="*/ 0 h 237"/>
                <a:gd name="T42" fmla="*/ 0 w 154"/>
                <a:gd name="T43" fmla="*/ 0 h 237"/>
                <a:gd name="T44" fmla="*/ 0 w 154"/>
                <a:gd name="T45" fmla="*/ 0 h 237"/>
                <a:gd name="T46" fmla="*/ 0 w 154"/>
                <a:gd name="T47" fmla="*/ 0 h 237"/>
                <a:gd name="T48" fmla="*/ 0 w 154"/>
                <a:gd name="T49" fmla="*/ 0 h 237"/>
                <a:gd name="T50" fmla="*/ 0 w 154"/>
                <a:gd name="T51" fmla="*/ 0 h 237"/>
                <a:gd name="T52" fmla="*/ 0 w 154"/>
                <a:gd name="T53" fmla="*/ 0 h 237"/>
                <a:gd name="T54" fmla="*/ 0 w 154"/>
                <a:gd name="T55" fmla="*/ 0 h 237"/>
                <a:gd name="T56" fmla="*/ 0 w 154"/>
                <a:gd name="T57" fmla="*/ 0 h 237"/>
                <a:gd name="T58" fmla="*/ 0 w 154"/>
                <a:gd name="T59" fmla="*/ 0 h 237"/>
                <a:gd name="T60" fmla="*/ 0 w 154"/>
                <a:gd name="T61" fmla="*/ 0 h 237"/>
                <a:gd name="T62" fmla="*/ 0 w 154"/>
                <a:gd name="T63" fmla="*/ 0 h 237"/>
                <a:gd name="T64" fmla="*/ 0 w 154"/>
                <a:gd name="T65" fmla="*/ 1 h 237"/>
                <a:gd name="T66" fmla="*/ 0 w 154"/>
                <a:gd name="T67" fmla="*/ 1 h 237"/>
                <a:gd name="T68" fmla="*/ 0 w 154"/>
                <a:gd name="T69" fmla="*/ 1 h 237"/>
                <a:gd name="T70" fmla="*/ 0 w 154"/>
                <a:gd name="T71" fmla="*/ 1 h 237"/>
                <a:gd name="T72" fmla="*/ 0 w 154"/>
                <a:gd name="T73" fmla="*/ 1 h 237"/>
                <a:gd name="T74" fmla="*/ 0 w 154"/>
                <a:gd name="T75" fmla="*/ 1 h 237"/>
                <a:gd name="T76" fmla="*/ 0 w 154"/>
                <a:gd name="T77" fmla="*/ 1 h 237"/>
                <a:gd name="T78" fmla="*/ 0 w 154"/>
                <a:gd name="T79" fmla="*/ 0 h 237"/>
                <a:gd name="T80" fmla="*/ 0 w 154"/>
                <a:gd name="T81" fmla="*/ 0 h 237"/>
                <a:gd name="T82" fmla="*/ 0 w 154"/>
                <a:gd name="T83" fmla="*/ 0 h 237"/>
                <a:gd name="T84" fmla="*/ 0 w 154"/>
                <a:gd name="T85" fmla="*/ 1 h 237"/>
                <a:gd name="T86" fmla="*/ 0 w 154"/>
                <a:gd name="T87" fmla="*/ 1 h 237"/>
                <a:gd name="T88" fmla="*/ 0 w 154"/>
                <a:gd name="T89" fmla="*/ 1 h 237"/>
                <a:gd name="T90" fmla="*/ 0 w 154"/>
                <a:gd name="T91" fmla="*/ 1 h 237"/>
                <a:gd name="T92" fmla="*/ 0 w 154"/>
                <a:gd name="T93" fmla="*/ 1 h 237"/>
                <a:gd name="T94" fmla="*/ 0 w 154"/>
                <a:gd name="T95" fmla="*/ 1 h 237"/>
                <a:gd name="T96" fmla="*/ 0 w 154"/>
                <a:gd name="T97" fmla="*/ 1 h 237"/>
                <a:gd name="T98" fmla="*/ 0 w 154"/>
                <a:gd name="T99" fmla="*/ 1 h 237"/>
                <a:gd name="T100" fmla="*/ 0 w 154"/>
                <a:gd name="T101" fmla="*/ 1 h 237"/>
                <a:gd name="T102" fmla="*/ 0 w 154"/>
                <a:gd name="T103" fmla="*/ 1 h 237"/>
                <a:gd name="T104" fmla="*/ 0 w 154"/>
                <a:gd name="T105" fmla="*/ 1 h 237"/>
                <a:gd name="T106" fmla="*/ 0 w 154"/>
                <a:gd name="T107" fmla="*/ 1 h 237"/>
                <a:gd name="T108" fmla="*/ 0 w 154"/>
                <a:gd name="T109" fmla="*/ 1 h 237"/>
                <a:gd name="T110" fmla="*/ 0 w 154"/>
                <a:gd name="T111" fmla="*/ 1 h 237"/>
                <a:gd name="T112" fmla="*/ 0 w 154"/>
                <a:gd name="T113" fmla="*/ 1 h 237"/>
                <a:gd name="T114" fmla="*/ 0 w 154"/>
                <a:gd name="T115" fmla="*/ 1 h 237"/>
                <a:gd name="T116" fmla="*/ 0 w 154"/>
                <a:gd name="T117" fmla="*/ 1 h 237"/>
                <a:gd name="T118" fmla="*/ 0 w 154"/>
                <a:gd name="T119" fmla="*/ 1 h 23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54" h="237">
                  <a:moveTo>
                    <a:pt x="6" y="37"/>
                  </a:moveTo>
                  <a:lnTo>
                    <a:pt x="4" y="34"/>
                  </a:lnTo>
                  <a:lnTo>
                    <a:pt x="2" y="29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2" y="15"/>
                  </a:lnTo>
                  <a:lnTo>
                    <a:pt x="6" y="11"/>
                  </a:lnTo>
                  <a:lnTo>
                    <a:pt x="11" y="6"/>
                  </a:lnTo>
                  <a:lnTo>
                    <a:pt x="18" y="3"/>
                  </a:lnTo>
                  <a:lnTo>
                    <a:pt x="24" y="1"/>
                  </a:lnTo>
                  <a:lnTo>
                    <a:pt x="28" y="0"/>
                  </a:lnTo>
                  <a:lnTo>
                    <a:pt x="32" y="1"/>
                  </a:lnTo>
                  <a:lnTo>
                    <a:pt x="35" y="3"/>
                  </a:lnTo>
                  <a:lnTo>
                    <a:pt x="37" y="5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6" y="37"/>
                  </a:lnTo>
                  <a:close/>
                  <a:moveTo>
                    <a:pt x="42" y="12"/>
                  </a:moveTo>
                  <a:lnTo>
                    <a:pt x="65" y="45"/>
                  </a:lnTo>
                  <a:lnTo>
                    <a:pt x="86" y="78"/>
                  </a:lnTo>
                  <a:lnTo>
                    <a:pt x="106" y="108"/>
                  </a:lnTo>
                  <a:lnTo>
                    <a:pt x="122" y="136"/>
                  </a:lnTo>
                  <a:lnTo>
                    <a:pt x="84" y="157"/>
                  </a:lnTo>
                  <a:lnTo>
                    <a:pt x="68" y="131"/>
                  </a:lnTo>
                  <a:lnTo>
                    <a:pt x="49" y="101"/>
                  </a:lnTo>
                  <a:lnTo>
                    <a:pt x="29" y="69"/>
                  </a:lnTo>
                  <a:lnTo>
                    <a:pt x="6" y="37"/>
                  </a:lnTo>
                  <a:lnTo>
                    <a:pt x="42" y="12"/>
                  </a:lnTo>
                  <a:close/>
                  <a:moveTo>
                    <a:pt x="122" y="136"/>
                  </a:moveTo>
                  <a:lnTo>
                    <a:pt x="135" y="161"/>
                  </a:lnTo>
                  <a:lnTo>
                    <a:pt x="146" y="183"/>
                  </a:lnTo>
                  <a:lnTo>
                    <a:pt x="149" y="192"/>
                  </a:lnTo>
                  <a:lnTo>
                    <a:pt x="152" y="201"/>
                  </a:lnTo>
                  <a:lnTo>
                    <a:pt x="153" y="209"/>
                  </a:lnTo>
                  <a:lnTo>
                    <a:pt x="154" y="215"/>
                  </a:lnTo>
                  <a:lnTo>
                    <a:pt x="110" y="215"/>
                  </a:lnTo>
                  <a:lnTo>
                    <a:pt x="108" y="206"/>
                  </a:lnTo>
                  <a:lnTo>
                    <a:pt x="103" y="194"/>
                  </a:lnTo>
                  <a:lnTo>
                    <a:pt x="94" y="178"/>
                  </a:lnTo>
                  <a:lnTo>
                    <a:pt x="84" y="157"/>
                  </a:lnTo>
                  <a:lnTo>
                    <a:pt x="122" y="136"/>
                  </a:lnTo>
                  <a:close/>
                  <a:moveTo>
                    <a:pt x="154" y="215"/>
                  </a:moveTo>
                  <a:lnTo>
                    <a:pt x="154" y="219"/>
                  </a:lnTo>
                  <a:lnTo>
                    <a:pt x="154" y="223"/>
                  </a:lnTo>
                  <a:lnTo>
                    <a:pt x="153" y="227"/>
                  </a:lnTo>
                  <a:lnTo>
                    <a:pt x="151" y="230"/>
                  </a:lnTo>
                  <a:lnTo>
                    <a:pt x="149" y="233"/>
                  </a:lnTo>
                  <a:lnTo>
                    <a:pt x="145" y="235"/>
                  </a:lnTo>
                  <a:lnTo>
                    <a:pt x="139" y="236"/>
                  </a:lnTo>
                  <a:lnTo>
                    <a:pt x="131" y="237"/>
                  </a:lnTo>
                  <a:lnTo>
                    <a:pt x="124" y="236"/>
                  </a:lnTo>
                  <a:lnTo>
                    <a:pt x="119" y="235"/>
                  </a:lnTo>
                  <a:lnTo>
                    <a:pt x="115" y="233"/>
                  </a:lnTo>
                  <a:lnTo>
                    <a:pt x="113" y="230"/>
                  </a:lnTo>
                  <a:lnTo>
                    <a:pt x="111" y="227"/>
                  </a:lnTo>
                  <a:lnTo>
                    <a:pt x="110" y="223"/>
                  </a:lnTo>
                  <a:lnTo>
                    <a:pt x="110" y="219"/>
                  </a:lnTo>
                  <a:lnTo>
                    <a:pt x="110" y="215"/>
                  </a:lnTo>
                  <a:lnTo>
                    <a:pt x="154" y="215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61" name="Freeform 973">
              <a:extLst>
                <a:ext uri="{FF2B5EF4-FFF2-40B4-BE49-F238E27FC236}">
                  <a16:creationId xmlns:a16="http://schemas.microsoft.com/office/drawing/2014/main" id="{C63E52B0-D0F4-41FF-A4A9-C66A1E7483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38" y="1820"/>
              <a:ext cx="19" cy="49"/>
            </a:xfrm>
            <a:custGeom>
              <a:avLst/>
              <a:gdLst>
                <a:gd name="T0" fmla="*/ 0 w 355"/>
                <a:gd name="T1" fmla="*/ 0 h 922"/>
                <a:gd name="T2" fmla="*/ 0 w 355"/>
                <a:gd name="T3" fmla="*/ 0 h 922"/>
                <a:gd name="T4" fmla="*/ 0 w 355"/>
                <a:gd name="T5" fmla="*/ 0 h 922"/>
                <a:gd name="T6" fmla="*/ 0 w 355"/>
                <a:gd name="T7" fmla="*/ 0 h 922"/>
                <a:gd name="T8" fmla="*/ 0 w 355"/>
                <a:gd name="T9" fmla="*/ 0 h 922"/>
                <a:gd name="T10" fmla="*/ 0 w 355"/>
                <a:gd name="T11" fmla="*/ 0 h 922"/>
                <a:gd name="T12" fmla="*/ 0 w 355"/>
                <a:gd name="T13" fmla="*/ 0 h 922"/>
                <a:gd name="T14" fmla="*/ 0 w 355"/>
                <a:gd name="T15" fmla="*/ 0 h 922"/>
                <a:gd name="T16" fmla="*/ 0 w 355"/>
                <a:gd name="T17" fmla="*/ 0 h 922"/>
                <a:gd name="T18" fmla="*/ 0 w 355"/>
                <a:gd name="T19" fmla="*/ 0 h 922"/>
                <a:gd name="T20" fmla="*/ 0 w 355"/>
                <a:gd name="T21" fmla="*/ 0 h 922"/>
                <a:gd name="T22" fmla="*/ 0 w 355"/>
                <a:gd name="T23" fmla="*/ 0 h 922"/>
                <a:gd name="T24" fmla="*/ 0 w 355"/>
                <a:gd name="T25" fmla="*/ 0 h 922"/>
                <a:gd name="T26" fmla="*/ 0 w 355"/>
                <a:gd name="T27" fmla="*/ 1 h 922"/>
                <a:gd name="T28" fmla="*/ 0 w 355"/>
                <a:gd name="T29" fmla="*/ 1 h 922"/>
                <a:gd name="T30" fmla="*/ 0 w 355"/>
                <a:gd name="T31" fmla="*/ 1 h 922"/>
                <a:gd name="T32" fmla="*/ 0 w 355"/>
                <a:gd name="T33" fmla="*/ 1 h 922"/>
                <a:gd name="T34" fmla="*/ 1 w 355"/>
                <a:gd name="T35" fmla="*/ 1 h 922"/>
                <a:gd name="T36" fmla="*/ 1 w 355"/>
                <a:gd name="T37" fmla="*/ 1 h 922"/>
                <a:gd name="T38" fmla="*/ 0 w 355"/>
                <a:gd name="T39" fmla="*/ 1 h 922"/>
                <a:gd name="T40" fmla="*/ 0 w 355"/>
                <a:gd name="T41" fmla="*/ 1 h 922"/>
                <a:gd name="T42" fmla="*/ 0 w 355"/>
                <a:gd name="T43" fmla="*/ 1 h 922"/>
                <a:gd name="T44" fmla="*/ 0 w 355"/>
                <a:gd name="T45" fmla="*/ 1 h 922"/>
                <a:gd name="T46" fmla="*/ 0 w 355"/>
                <a:gd name="T47" fmla="*/ 1 h 922"/>
                <a:gd name="T48" fmla="*/ 0 w 355"/>
                <a:gd name="T49" fmla="*/ 0 h 922"/>
                <a:gd name="T50" fmla="*/ 0 w 355"/>
                <a:gd name="T51" fmla="*/ 0 h 922"/>
                <a:gd name="T52" fmla="*/ 0 w 355"/>
                <a:gd name="T53" fmla="*/ 0 h 922"/>
                <a:gd name="T54" fmla="*/ 0 w 355"/>
                <a:gd name="T55" fmla="*/ 0 h 922"/>
                <a:gd name="T56" fmla="*/ 1 w 355"/>
                <a:gd name="T57" fmla="*/ 1 h 922"/>
                <a:gd name="T58" fmla="*/ 1 w 355"/>
                <a:gd name="T59" fmla="*/ 1 h 922"/>
                <a:gd name="T60" fmla="*/ 1 w 355"/>
                <a:gd name="T61" fmla="*/ 1 h 922"/>
                <a:gd name="T62" fmla="*/ 1 w 355"/>
                <a:gd name="T63" fmla="*/ 1 h 922"/>
                <a:gd name="T64" fmla="*/ 1 w 355"/>
                <a:gd name="T65" fmla="*/ 1 h 922"/>
                <a:gd name="T66" fmla="*/ 1 w 355"/>
                <a:gd name="T67" fmla="*/ 1 h 922"/>
                <a:gd name="T68" fmla="*/ 1 w 355"/>
                <a:gd name="T69" fmla="*/ 1 h 922"/>
                <a:gd name="T70" fmla="*/ 1 w 355"/>
                <a:gd name="T71" fmla="*/ 1 h 922"/>
                <a:gd name="T72" fmla="*/ 1 w 355"/>
                <a:gd name="T73" fmla="*/ 1 h 922"/>
                <a:gd name="T74" fmla="*/ 1 w 355"/>
                <a:gd name="T75" fmla="*/ 1 h 922"/>
                <a:gd name="T76" fmla="*/ 1 w 355"/>
                <a:gd name="T77" fmla="*/ 1 h 922"/>
                <a:gd name="T78" fmla="*/ 1 w 355"/>
                <a:gd name="T79" fmla="*/ 1 h 922"/>
                <a:gd name="T80" fmla="*/ 1 w 355"/>
                <a:gd name="T81" fmla="*/ 1 h 922"/>
                <a:gd name="T82" fmla="*/ 1 w 355"/>
                <a:gd name="T83" fmla="*/ 1 h 922"/>
                <a:gd name="T84" fmla="*/ 1 w 355"/>
                <a:gd name="T85" fmla="*/ 1 h 922"/>
                <a:gd name="T86" fmla="*/ 1 w 355"/>
                <a:gd name="T87" fmla="*/ 1 h 922"/>
                <a:gd name="T88" fmla="*/ 1 w 355"/>
                <a:gd name="T89" fmla="*/ 2 h 922"/>
                <a:gd name="T90" fmla="*/ 1 w 355"/>
                <a:gd name="T91" fmla="*/ 2 h 922"/>
                <a:gd name="T92" fmla="*/ 1 w 355"/>
                <a:gd name="T93" fmla="*/ 2 h 922"/>
                <a:gd name="T94" fmla="*/ 1 w 355"/>
                <a:gd name="T95" fmla="*/ 3 h 922"/>
                <a:gd name="T96" fmla="*/ 1 w 355"/>
                <a:gd name="T97" fmla="*/ 2 h 922"/>
                <a:gd name="T98" fmla="*/ 1 w 355"/>
                <a:gd name="T99" fmla="*/ 2 h 922"/>
                <a:gd name="T100" fmla="*/ 1 w 355"/>
                <a:gd name="T101" fmla="*/ 2 h 922"/>
                <a:gd name="T102" fmla="*/ 1 w 355"/>
                <a:gd name="T103" fmla="*/ 2 h 922"/>
                <a:gd name="T104" fmla="*/ 1 w 355"/>
                <a:gd name="T105" fmla="*/ 1 h 922"/>
                <a:gd name="T106" fmla="*/ 1 w 355"/>
                <a:gd name="T107" fmla="*/ 3 h 922"/>
                <a:gd name="T108" fmla="*/ 1 w 355"/>
                <a:gd name="T109" fmla="*/ 3 h 922"/>
                <a:gd name="T110" fmla="*/ 1 w 355"/>
                <a:gd name="T111" fmla="*/ 3 h 922"/>
                <a:gd name="T112" fmla="*/ 1 w 355"/>
                <a:gd name="T113" fmla="*/ 3 h 922"/>
                <a:gd name="T114" fmla="*/ 1 w 355"/>
                <a:gd name="T115" fmla="*/ 3 h 922"/>
                <a:gd name="T116" fmla="*/ 1 w 355"/>
                <a:gd name="T117" fmla="*/ 3 h 922"/>
                <a:gd name="T118" fmla="*/ 1 w 355"/>
                <a:gd name="T119" fmla="*/ 3 h 922"/>
                <a:gd name="T120" fmla="*/ 1 w 355"/>
                <a:gd name="T121" fmla="*/ 3 h 922"/>
                <a:gd name="T122" fmla="*/ 1 w 355"/>
                <a:gd name="T123" fmla="*/ 3 h 92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55" h="922">
                  <a:moveTo>
                    <a:pt x="1" y="26"/>
                  </a:moveTo>
                  <a:lnTo>
                    <a:pt x="0" y="22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6" y="5"/>
                  </a:lnTo>
                  <a:lnTo>
                    <a:pt x="11" y="3"/>
                  </a:lnTo>
                  <a:lnTo>
                    <a:pt x="18" y="1"/>
                  </a:lnTo>
                  <a:lnTo>
                    <a:pt x="25" y="0"/>
                  </a:lnTo>
                  <a:lnTo>
                    <a:pt x="30" y="1"/>
                  </a:lnTo>
                  <a:lnTo>
                    <a:pt x="34" y="2"/>
                  </a:lnTo>
                  <a:lnTo>
                    <a:pt x="38" y="4"/>
                  </a:lnTo>
                  <a:lnTo>
                    <a:pt x="40" y="7"/>
                  </a:lnTo>
                  <a:lnTo>
                    <a:pt x="42" y="10"/>
                  </a:lnTo>
                  <a:lnTo>
                    <a:pt x="43" y="14"/>
                  </a:lnTo>
                  <a:lnTo>
                    <a:pt x="44" y="18"/>
                  </a:lnTo>
                  <a:lnTo>
                    <a:pt x="1" y="26"/>
                  </a:lnTo>
                  <a:close/>
                  <a:moveTo>
                    <a:pt x="44" y="18"/>
                  </a:moveTo>
                  <a:lnTo>
                    <a:pt x="46" y="28"/>
                  </a:lnTo>
                  <a:lnTo>
                    <a:pt x="53" y="55"/>
                  </a:lnTo>
                  <a:lnTo>
                    <a:pt x="58" y="74"/>
                  </a:lnTo>
                  <a:lnTo>
                    <a:pt x="64" y="95"/>
                  </a:lnTo>
                  <a:lnTo>
                    <a:pt x="72" y="118"/>
                  </a:lnTo>
                  <a:lnTo>
                    <a:pt x="82" y="143"/>
                  </a:lnTo>
                  <a:lnTo>
                    <a:pt x="92" y="168"/>
                  </a:lnTo>
                  <a:lnTo>
                    <a:pt x="103" y="194"/>
                  </a:lnTo>
                  <a:lnTo>
                    <a:pt x="116" y="220"/>
                  </a:lnTo>
                  <a:lnTo>
                    <a:pt x="132" y="245"/>
                  </a:lnTo>
                  <a:lnTo>
                    <a:pt x="140" y="258"/>
                  </a:lnTo>
                  <a:lnTo>
                    <a:pt x="148" y="269"/>
                  </a:lnTo>
                  <a:lnTo>
                    <a:pt x="156" y="280"/>
                  </a:lnTo>
                  <a:lnTo>
                    <a:pt x="165" y="290"/>
                  </a:lnTo>
                  <a:lnTo>
                    <a:pt x="175" y="300"/>
                  </a:lnTo>
                  <a:lnTo>
                    <a:pt x="185" y="310"/>
                  </a:lnTo>
                  <a:lnTo>
                    <a:pt x="195" y="318"/>
                  </a:lnTo>
                  <a:lnTo>
                    <a:pt x="206" y="326"/>
                  </a:lnTo>
                  <a:lnTo>
                    <a:pt x="182" y="363"/>
                  </a:lnTo>
                  <a:lnTo>
                    <a:pt x="170" y="354"/>
                  </a:lnTo>
                  <a:lnTo>
                    <a:pt x="158" y="344"/>
                  </a:lnTo>
                  <a:lnTo>
                    <a:pt x="147" y="333"/>
                  </a:lnTo>
                  <a:lnTo>
                    <a:pt x="136" y="323"/>
                  </a:lnTo>
                  <a:lnTo>
                    <a:pt x="126" y="311"/>
                  </a:lnTo>
                  <a:lnTo>
                    <a:pt x="116" y="298"/>
                  </a:lnTo>
                  <a:lnTo>
                    <a:pt x="107" y="286"/>
                  </a:lnTo>
                  <a:lnTo>
                    <a:pt x="98" y="273"/>
                  </a:lnTo>
                  <a:lnTo>
                    <a:pt x="82" y="245"/>
                  </a:lnTo>
                  <a:lnTo>
                    <a:pt x="66" y="218"/>
                  </a:lnTo>
                  <a:lnTo>
                    <a:pt x="54" y="189"/>
                  </a:lnTo>
                  <a:lnTo>
                    <a:pt x="42" y="161"/>
                  </a:lnTo>
                  <a:lnTo>
                    <a:pt x="31" y="135"/>
                  </a:lnTo>
                  <a:lnTo>
                    <a:pt x="23" y="110"/>
                  </a:lnTo>
                  <a:lnTo>
                    <a:pt x="16" y="87"/>
                  </a:lnTo>
                  <a:lnTo>
                    <a:pt x="11" y="67"/>
                  </a:lnTo>
                  <a:lnTo>
                    <a:pt x="3" y="37"/>
                  </a:lnTo>
                  <a:lnTo>
                    <a:pt x="1" y="26"/>
                  </a:lnTo>
                  <a:lnTo>
                    <a:pt x="44" y="18"/>
                  </a:lnTo>
                  <a:close/>
                  <a:moveTo>
                    <a:pt x="182" y="363"/>
                  </a:moveTo>
                  <a:lnTo>
                    <a:pt x="185" y="365"/>
                  </a:lnTo>
                  <a:lnTo>
                    <a:pt x="182" y="363"/>
                  </a:lnTo>
                  <a:lnTo>
                    <a:pt x="194" y="344"/>
                  </a:lnTo>
                  <a:lnTo>
                    <a:pt x="182" y="363"/>
                  </a:lnTo>
                  <a:close/>
                  <a:moveTo>
                    <a:pt x="205" y="326"/>
                  </a:moveTo>
                  <a:lnTo>
                    <a:pt x="213" y="331"/>
                  </a:lnTo>
                  <a:lnTo>
                    <a:pt x="220" y="337"/>
                  </a:lnTo>
                  <a:lnTo>
                    <a:pt x="227" y="344"/>
                  </a:lnTo>
                  <a:lnTo>
                    <a:pt x="233" y="353"/>
                  </a:lnTo>
                  <a:lnTo>
                    <a:pt x="240" y="362"/>
                  </a:lnTo>
                  <a:lnTo>
                    <a:pt x="246" y="371"/>
                  </a:lnTo>
                  <a:lnTo>
                    <a:pt x="252" y="382"/>
                  </a:lnTo>
                  <a:lnTo>
                    <a:pt x="258" y="394"/>
                  </a:lnTo>
                  <a:lnTo>
                    <a:pt x="269" y="419"/>
                  </a:lnTo>
                  <a:lnTo>
                    <a:pt x="279" y="447"/>
                  </a:lnTo>
                  <a:lnTo>
                    <a:pt x="288" y="478"/>
                  </a:lnTo>
                  <a:lnTo>
                    <a:pt x="298" y="510"/>
                  </a:lnTo>
                  <a:lnTo>
                    <a:pt x="255" y="520"/>
                  </a:lnTo>
                  <a:lnTo>
                    <a:pt x="247" y="492"/>
                  </a:lnTo>
                  <a:lnTo>
                    <a:pt x="239" y="465"/>
                  </a:lnTo>
                  <a:lnTo>
                    <a:pt x="231" y="441"/>
                  </a:lnTo>
                  <a:lnTo>
                    <a:pt x="222" y="419"/>
                  </a:lnTo>
                  <a:lnTo>
                    <a:pt x="213" y="400"/>
                  </a:lnTo>
                  <a:lnTo>
                    <a:pt x="202" y="384"/>
                  </a:lnTo>
                  <a:lnTo>
                    <a:pt x="198" y="377"/>
                  </a:lnTo>
                  <a:lnTo>
                    <a:pt x="193" y="371"/>
                  </a:lnTo>
                  <a:lnTo>
                    <a:pt x="187" y="367"/>
                  </a:lnTo>
                  <a:lnTo>
                    <a:pt x="182" y="363"/>
                  </a:lnTo>
                  <a:lnTo>
                    <a:pt x="205" y="326"/>
                  </a:lnTo>
                  <a:close/>
                  <a:moveTo>
                    <a:pt x="298" y="510"/>
                  </a:moveTo>
                  <a:lnTo>
                    <a:pt x="308" y="554"/>
                  </a:lnTo>
                  <a:lnTo>
                    <a:pt x="317" y="600"/>
                  </a:lnTo>
                  <a:lnTo>
                    <a:pt x="325" y="649"/>
                  </a:lnTo>
                  <a:lnTo>
                    <a:pt x="332" y="699"/>
                  </a:lnTo>
                  <a:lnTo>
                    <a:pt x="338" y="750"/>
                  </a:lnTo>
                  <a:lnTo>
                    <a:pt x="345" y="800"/>
                  </a:lnTo>
                  <a:lnTo>
                    <a:pt x="350" y="850"/>
                  </a:lnTo>
                  <a:lnTo>
                    <a:pt x="354" y="898"/>
                  </a:lnTo>
                  <a:lnTo>
                    <a:pt x="311" y="902"/>
                  </a:lnTo>
                  <a:lnTo>
                    <a:pt x="306" y="854"/>
                  </a:lnTo>
                  <a:lnTo>
                    <a:pt x="301" y="804"/>
                  </a:lnTo>
                  <a:lnTo>
                    <a:pt x="295" y="755"/>
                  </a:lnTo>
                  <a:lnTo>
                    <a:pt x="288" y="705"/>
                  </a:lnTo>
                  <a:lnTo>
                    <a:pt x="281" y="657"/>
                  </a:lnTo>
                  <a:lnTo>
                    <a:pt x="273" y="608"/>
                  </a:lnTo>
                  <a:lnTo>
                    <a:pt x="265" y="563"/>
                  </a:lnTo>
                  <a:lnTo>
                    <a:pt x="255" y="520"/>
                  </a:lnTo>
                  <a:lnTo>
                    <a:pt x="298" y="510"/>
                  </a:lnTo>
                  <a:close/>
                  <a:moveTo>
                    <a:pt x="354" y="898"/>
                  </a:moveTo>
                  <a:lnTo>
                    <a:pt x="355" y="902"/>
                  </a:lnTo>
                  <a:lnTo>
                    <a:pt x="355" y="906"/>
                  </a:lnTo>
                  <a:lnTo>
                    <a:pt x="354" y="910"/>
                  </a:lnTo>
                  <a:lnTo>
                    <a:pt x="353" y="913"/>
                  </a:lnTo>
                  <a:lnTo>
                    <a:pt x="351" y="916"/>
                  </a:lnTo>
                  <a:lnTo>
                    <a:pt x="347" y="919"/>
                  </a:lnTo>
                  <a:lnTo>
                    <a:pt x="342" y="921"/>
                  </a:lnTo>
                  <a:lnTo>
                    <a:pt x="334" y="922"/>
                  </a:lnTo>
                  <a:lnTo>
                    <a:pt x="327" y="922"/>
                  </a:lnTo>
                  <a:lnTo>
                    <a:pt x="321" y="921"/>
                  </a:lnTo>
                  <a:lnTo>
                    <a:pt x="317" y="920"/>
                  </a:lnTo>
                  <a:lnTo>
                    <a:pt x="314" y="916"/>
                  </a:lnTo>
                  <a:lnTo>
                    <a:pt x="313" y="913"/>
                  </a:lnTo>
                  <a:lnTo>
                    <a:pt x="312" y="909"/>
                  </a:lnTo>
                  <a:lnTo>
                    <a:pt x="311" y="906"/>
                  </a:lnTo>
                  <a:lnTo>
                    <a:pt x="311" y="902"/>
                  </a:lnTo>
                  <a:lnTo>
                    <a:pt x="354" y="898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62" name="Freeform 974">
              <a:extLst>
                <a:ext uri="{FF2B5EF4-FFF2-40B4-BE49-F238E27FC236}">
                  <a16:creationId xmlns:a16="http://schemas.microsoft.com/office/drawing/2014/main" id="{55467B0F-EA06-4783-8A3D-9BC9977B8E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55" y="1866"/>
              <a:ext cx="3" cy="17"/>
            </a:xfrm>
            <a:custGeom>
              <a:avLst/>
              <a:gdLst>
                <a:gd name="T0" fmla="*/ 0 w 55"/>
                <a:gd name="T1" fmla="*/ 0 h 323"/>
                <a:gd name="T2" fmla="*/ 0 w 55"/>
                <a:gd name="T3" fmla="*/ 0 h 323"/>
                <a:gd name="T4" fmla="*/ 0 w 55"/>
                <a:gd name="T5" fmla="*/ 0 h 323"/>
                <a:gd name="T6" fmla="*/ 0 w 55"/>
                <a:gd name="T7" fmla="*/ 0 h 323"/>
                <a:gd name="T8" fmla="*/ 0 w 55"/>
                <a:gd name="T9" fmla="*/ 0 h 323"/>
                <a:gd name="T10" fmla="*/ 0 w 55"/>
                <a:gd name="T11" fmla="*/ 0 h 323"/>
                <a:gd name="T12" fmla="*/ 0 w 55"/>
                <a:gd name="T13" fmla="*/ 0 h 323"/>
                <a:gd name="T14" fmla="*/ 0 w 55"/>
                <a:gd name="T15" fmla="*/ 0 h 323"/>
                <a:gd name="T16" fmla="*/ 0 w 55"/>
                <a:gd name="T17" fmla="*/ 0 h 323"/>
                <a:gd name="T18" fmla="*/ 0 w 55"/>
                <a:gd name="T19" fmla="*/ 0 h 323"/>
                <a:gd name="T20" fmla="*/ 0 w 55"/>
                <a:gd name="T21" fmla="*/ 0 h 323"/>
                <a:gd name="T22" fmla="*/ 0 w 55"/>
                <a:gd name="T23" fmla="*/ 0 h 323"/>
                <a:gd name="T24" fmla="*/ 0 w 55"/>
                <a:gd name="T25" fmla="*/ 1 h 323"/>
                <a:gd name="T26" fmla="*/ 0 w 55"/>
                <a:gd name="T27" fmla="*/ 1 h 323"/>
                <a:gd name="T28" fmla="*/ 0 w 55"/>
                <a:gd name="T29" fmla="*/ 0 h 323"/>
                <a:gd name="T30" fmla="*/ 0 w 55"/>
                <a:gd name="T31" fmla="*/ 0 h 323"/>
                <a:gd name="T32" fmla="*/ 0 w 55"/>
                <a:gd name="T33" fmla="*/ 0 h 323"/>
                <a:gd name="T34" fmla="*/ 0 w 55"/>
                <a:gd name="T35" fmla="*/ 0 h 323"/>
                <a:gd name="T36" fmla="*/ 0 w 55"/>
                <a:gd name="T37" fmla="*/ 1 h 323"/>
                <a:gd name="T38" fmla="*/ 0 w 55"/>
                <a:gd name="T39" fmla="*/ 1 h 323"/>
                <a:gd name="T40" fmla="*/ 0 w 55"/>
                <a:gd name="T41" fmla="*/ 1 h 323"/>
                <a:gd name="T42" fmla="*/ 0 w 55"/>
                <a:gd name="T43" fmla="*/ 1 h 323"/>
                <a:gd name="T44" fmla="*/ 0 w 55"/>
                <a:gd name="T45" fmla="*/ 1 h 323"/>
                <a:gd name="T46" fmla="*/ 0 w 55"/>
                <a:gd name="T47" fmla="*/ 1 h 323"/>
                <a:gd name="T48" fmla="*/ 0 w 55"/>
                <a:gd name="T49" fmla="*/ 1 h 323"/>
                <a:gd name="T50" fmla="*/ 0 w 55"/>
                <a:gd name="T51" fmla="*/ 1 h 323"/>
                <a:gd name="T52" fmla="*/ 0 w 55"/>
                <a:gd name="T53" fmla="*/ 1 h 323"/>
                <a:gd name="T54" fmla="*/ 0 w 55"/>
                <a:gd name="T55" fmla="*/ 1 h 323"/>
                <a:gd name="T56" fmla="*/ 0 w 55"/>
                <a:gd name="T57" fmla="*/ 1 h 323"/>
                <a:gd name="T58" fmla="*/ 0 w 55"/>
                <a:gd name="T59" fmla="*/ 1 h 323"/>
                <a:gd name="T60" fmla="*/ 0 w 55"/>
                <a:gd name="T61" fmla="*/ 1 h 323"/>
                <a:gd name="T62" fmla="*/ 0 w 55"/>
                <a:gd name="T63" fmla="*/ 1 h 323"/>
                <a:gd name="T64" fmla="*/ 0 w 55"/>
                <a:gd name="T65" fmla="*/ 1 h 32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5" h="323">
                  <a:moveTo>
                    <a:pt x="0" y="22"/>
                  </a:moveTo>
                  <a:lnTo>
                    <a:pt x="0" y="18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2" y="7"/>
                  </a:lnTo>
                  <a:lnTo>
                    <a:pt x="4" y="5"/>
                  </a:lnTo>
                  <a:lnTo>
                    <a:pt x="8" y="2"/>
                  </a:lnTo>
                  <a:lnTo>
                    <a:pt x="13" y="1"/>
                  </a:lnTo>
                  <a:lnTo>
                    <a:pt x="20" y="0"/>
                  </a:lnTo>
                  <a:lnTo>
                    <a:pt x="28" y="0"/>
                  </a:lnTo>
                  <a:lnTo>
                    <a:pt x="33" y="1"/>
                  </a:lnTo>
                  <a:lnTo>
                    <a:pt x="37" y="2"/>
                  </a:lnTo>
                  <a:lnTo>
                    <a:pt x="40" y="5"/>
                  </a:lnTo>
                  <a:lnTo>
                    <a:pt x="42" y="8"/>
                  </a:lnTo>
                  <a:lnTo>
                    <a:pt x="43" y="12"/>
                  </a:lnTo>
                  <a:lnTo>
                    <a:pt x="43" y="16"/>
                  </a:lnTo>
                  <a:lnTo>
                    <a:pt x="44" y="19"/>
                  </a:lnTo>
                  <a:lnTo>
                    <a:pt x="0" y="22"/>
                  </a:lnTo>
                  <a:close/>
                  <a:moveTo>
                    <a:pt x="44" y="19"/>
                  </a:moveTo>
                  <a:lnTo>
                    <a:pt x="45" y="46"/>
                  </a:lnTo>
                  <a:lnTo>
                    <a:pt x="47" y="72"/>
                  </a:lnTo>
                  <a:lnTo>
                    <a:pt x="49" y="97"/>
                  </a:lnTo>
                  <a:lnTo>
                    <a:pt x="50" y="121"/>
                  </a:lnTo>
                  <a:lnTo>
                    <a:pt x="51" y="145"/>
                  </a:lnTo>
                  <a:lnTo>
                    <a:pt x="52" y="167"/>
                  </a:lnTo>
                  <a:lnTo>
                    <a:pt x="53" y="188"/>
                  </a:lnTo>
                  <a:lnTo>
                    <a:pt x="54" y="208"/>
                  </a:lnTo>
                  <a:lnTo>
                    <a:pt x="10" y="209"/>
                  </a:lnTo>
                  <a:lnTo>
                    <a:pt x="9" y="191"/>
                  </a:lnTo>
                  <a:lnTo>
                    <a:pt x="8" y="170"/>
                  </a:lnTo>
                  <a:lnTo>
                    <a:pt x="7" y="148"/>
                  </a:lnTo>
                  <a:lnTo>
                    <a:pt x="6" y="124"/>
                  </a:lnTo>
                  <a:lnTo>
                    <a:pt x="5" y="101"/>
                  </a:lnTo>
                  <a:lnTo>
                    <a:pt x="3" y="75"/>
                  </a:lnTo>
                  <a:lnTo>
                    <a:pt x="2" y="50"/>
                  </a:lnTo>
                  <a:lnTo>
                    <a:pt x="0" y="22"/>
                  </a:lnTo>
                  <a:lnTo>
                    <a:pt x="44" y="19"/>
                  </a:lnTo>
                  <a:close/>
                  <a:moveTo>
                    <a:pt x="54" y="208"/>
                  </a:moveTo>
                  <a:lnTo>
                    <a:pt x="55" y="242"/>
                  </a:lnTo>
                  <a:lnTo>
                    <a:pt x="55" y="270"/>
                  </a:lnTo>
                  <a:lnTo>
                    <a:pt x="54" y="290"/>
                  </a:lnTo>
                  <a:lnTo>
                    <a:pt x="53" y="305"/>
                  </a:lnTo>
                  <a:lnTo>
                    <a:pt x="10" y="295"/>
                  </a:lnTo>
                  <a:lnTo>
                    <a:pt x="11" y="284"/>
                  </a:lnTo>
                  <a:lnTo>
                    <a:pt x="11" y="266"/>
                  </a:lnTo>
                  <a:lnTo>
                    <a:pt x="11" y="241"/>
                  </a:lnTo>
                  <a:lnTo>
                    <a:pt x="10" y="209"/>
                  </a:lnTo>
                  <a:lnTo>
                    <a:pt x="54" y="208"/>
                  </a:lnTo>
                  <a:close/>
                  <a:moveTo>
                    <a:pt x="53" y="305"/>
                  </a:moveTo>
                  <a:lnTo>
                    <a:pt x="52" y="309"/>
                  </a:lnTo>
                  <a:lnTo>
                    <a:pt x="51" y="312"/>
                  </a:lnTo>
                  <a:lnTo>
                    <a:pt x="49" y="316"/>
                  </a:lnTo>
                  <a:lnTo>
                    <a:pt x="47" y="319"/>
                  </a:lnTo>
                  <a:lnTo>
                    <a:pt x="44" y="321"/>
                  </a:lnTo>
                  <a:lnTo>
                    <a:pt x="40" y="322"/>
                  </a:lnTo>
                  <a:lnTo>
                    <a:pt x="34" y="323"/>
                  </a:lnTo>
                  <a:lnTo>
                    <a:pt x="26" y="322"/>
                  </a:lnTo>
                  <a:lnTo>
                    <a:pt x="20" y="320"/>
                  </a:lnTo>
                  <a:lnTo>
                    <a:pt x="15" y="317"/>
                  </a:lnTo>
                  <a:lnTo>
                    <a:pt x="11" y="315"/>
                  </a:lnTo>
                  <a:lnTo>
                    <a:pt x="9" y="311"/>
                  </a:lnTo>
                  <a:lnTo>
                    <a:pt x="8" y="308"/>
                  </a:lnTo>
                  <a:lnTo>
                    <a:pt x="8" y="304"/>
                  </a:lnTo>
                  <a:lnTo>
                    <a:pt x="9" y="299"/>
                  </a:lnTo>
                  <a:lnTo>
                    <a:pt x="10" y="295"/>
                  </a:lnTo>
                  <a:lnTo>
                    <a:pt x="53" y="305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63" name="Freeform 975">
              <a:extLst>
                <a:ext uri="{FF2B5EF4-FFF2-40B4-BE49-F238E27FC236}">
                  <a16:creationId xmlns:a16="http://schemas.microsoft.com/office/drawing/2014/main" id="{FD496A2E-73DE-4A7F-8527-616549C8EC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37" y="1830"/>
              <a:ext cx="20" cy="46"/>
            </a:xfrm>
            <a:custGeom>
              <a:avLst/>
              <a:gdLst>
                <a:gd name="T0" fmla="*/ 1 w 387"/>
                <a:gd name="T1" fmla="*/ 0 h 873"/>
                <a:gd name="T2" fmla="*/ 1 w 387"/>
                <a:gd name="T3" fmla="*/ 0 h 873"/>
                <a:gd name="T4" fmla="*/ 1 w 387"/>
                <a:gd name="T5" fmla="*/ 0 h 873"/>
                <a:gd name="T6" fmla="*/ 1 w 387"/>
                <a:gd name="T7" fmla="*/ 0 h 873"/>
                <a:gd name="T8" fmla="*/ 1 w 387"/>
                <a:gd name="T9" fmla="*/ 0 h 873"/>
                <a:gd name="T10" fmla="*/ 1 w 387"/>
                <a:gd name="T11" fmla="*/ 0 h 873"/>
                <a:gd name="T12" fmla="*/ 1 w 387"/>
                <a:gd name="T13" fmla="*/ 0 h 873"/>
                <a:gd name="T14" fmla="*/ 1 w 387"/>
                <a:gd name="T15" fmla="*/ 0 h 873"/>
                <a:gd name="T16" fmla="*/ 1 w 387"/>
                <a:gd name="T17" fmla="*/ 0 h 873"/>
                <a:gd name="T18" fmla="*/ 1 w 387"/>
                <a:gd name="T19" fmla="*/ 0 h 873"/>
                <a:gd name="T20" fmla="*/ 1 w 387"/>
                <a:gd name="T21" fmla="*/ 0 h 873"/>
                <a:gd name="T22" fmla="*/ 1 w 387"/>
                <a:gd name="T23" fmla="*/ 0 h 873"/>
                <a:gd name="T24" fmla="*/ 1 w 387"/>
                <a:gd name="T25" fmla="*/ 0 h 873"/>
                <a:gd name="T26" fmla="*/ 1 w 387"/>
                <a:gd name="T27" fmla="*/ 1 h 873"/>
                <a:gd name="T28" fmla="*/ 1 w 387"/>
                <a:gd name="T29" fmla="*/ 1 h 873"/>
                <a:gd name="T30" fmla="*/ 1 w 387"/>
                <a:gd name="T31" fmla="*/ 1 h 873"/>
                <a:gd name="T32" fmla="*/ 1 w 387"/>
                <a:gd name="T33" fmla="*/ 1 h 873"/>
                <a:gd name="T34" fmla="*/ 1 w 387"/>
                <a:gd name="T35" fmla="*/ 0 h 873"/>
                <a:gd name="T36" fmla="*/ 1 w 387"/>
                <a:gd name="T37" fmla="*/ 0 h 873"/>
                <a:gd name="T38" fmla="*/ 1 w 387"/>
                <a:gd name="T39" fmla="*/ 0 h 873"/>
                <a:gd name="T40" fmla="*/ 1 w 387"/>
                <a:gd name="T41" fmla="*/ 0 h 873"/>
                <a:gd name="T42" fmla="*/ 1 w 387"/>
                <a:gd name="T43" fmla="*/ 0 h 873"/>
                <a:gd name="T44" fmla="*/ 1 w 387"/>
                <a:gd name="T45" fmla="*/ 1 h 873"/>
                <a:gd name="T46" fmla="*/ 1 w 387"/>
                <a:gd name="T47" fmla="*/ 1 h 873"/>
                <a:gd name="T48" fmla="*/ 1 w 387"/>
                <a:gd name="T49" fmla="*/ 1 h 873"/>
                <a:gd name="T50" fmla="*/ 1 w 387"/>
                <a:gd name="T51" fmla="*/ 1 h 873"/>
                <a:gd name="T52" fmla="*/ 1 w 387"/>
                <a:gd name="T53" fmla="*/ 1 h 873"/>
                <a:gd name="T54" fmla="*/ 1 w 387"/>
                <a:gd name="T55" fmla="*/ 1 h 873"/>
                <a:gd name="T56" fmla="*/ 1 w 387"/>
                <a:gd name="T57" fmla="*/ 1 h 873"/>
                <a:gd name="T58" fmla="*/ 0 w 387"/>
                <a:gd name="T59" fmla="*/ 1 h 873"/>
                <a:gd name="T60" fmla="*/ 0 w 387"/>
                <a:gd name="T61" fmla="*/ 1 h 873"/>
                <a:gd name="T62" fmla="*/ 1 w 387"/>
                <a:gd name="T63" fmla="*/ 1 h 873"/>
                <a:gd name="T64" fmla="*/ 1 w 387"/>
                <a:gd name="T65" fmla="*/ 1 h 873"/>
                <a:gd name="T66" fmla="*/ 1 w 387"/>
                <a:gd name="T67" fmla="*/ 1 h 873"/>
                <a:gd name="T68" fmla="*/ 1 w 387"/>
                <a:gd name="T69" fmla="*/ 1 h 873"/>
                <a:gd name="T70" fmla="*/ 0 w 387"/>
                <a:gd name="T71" fmla="*/ 1 h 873"/>
                <a:gd name="T72" fmla="*/ 0 w 387"/>
                <a:gd name="T73" fmla="*/ 2 h 873"/>
                <a:gd name="T74" fmla="*/ 0 w 387"/>
                <a:gd name="T75" fmla="*/ 2 h 873"/>
                <a:gd name="T76" fmla="*/ 0 w 387"/>
                <a:gd name="T77" fmla="*/ 2 h 873"/>
                <a:gd name="T78" fmla="*/ 0 w 387"/>
                <a:gd name="T79" fmla="*/ 2 h 873"/>
                <a:gd name="T80" fmla="*/ 0 w 387"/>
                <a:gd name="T81" fmla="*/ 2 h 873"/>
                <a:gd name="T82" fmla="*/ 0 w 387"/>
                <a:gd name="T83" fmla="*/ 2 h 873"/>
                <a:gd name="T84" fmla="*/ 0 w 387"/>
                <a:gd name="T85" fmla="*/ 2 h 873"/>
                <a:gd name="T86" fmla="*/ 0 w 387"/>
                <a:gd name="T87" fmla="*/ 1 h 873"/>
                <a:gd name="T88" fmla="*/ 0 w 387"/>
                <a:gd name="T89" fmla="*/ 1 h 873"/>
                <a:gd name="T90" fmla="*/ 0 w 387"/>
                <a:gd name="T91" fmla="*/ 2 h 873"/>
                <a:gd name="T92" fmla="*/ 0 w 387"/>
                <a:gd name="T93" fmla="*/ 2 h 873"/>
                <a:gd name="T94" fmla="*/ 0 w 387"/>
                <a:gd name="T95" fmla="*/ 2 h 873"/>
                <a:gd name="T96" fmla="*/ 0 w 387"/>
                <a:gd name="T97" fmla="*/ 2 h 873"/>
                <a:gd name="T98" fmla="*/ 0 w 387"/>
                <a:gd name="T99" fmla="*/ 2 h 873"/>
                <a:gd name="T100" fmla="*/ 0 w 387"/>
                <a:gd name="T101" fmla="*/ 2 h 873"/>
                <a:gd name="T102" fmla="*/ 0 w 387"/>
                <a:gd name="T103" fmla="*/ 2 h 873"/>
                <a:gd name="T104" fmla="*/ 0 w 387"/>
                <a:gd name="T105" fmla="*/ 2 h 873"/>
                <a:gd name="T106" fmla="*/ 0 w 387"/>
                <a:gd name="T107" fmla="*/ 2 h 87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387" h="873">
                  <a:moveTo>
                    <a:pt x="343" y="17"/>
                  </a:moveTo>
                  <a:lnTo>
                    <a:pt x="344" y="13"/>
                  </a:lnTo>
                  <a:lnTo>
                    <a:pt x="345" y="9"/>
                  </a:lnTo>
                  <a:lnTo>
                    <a:pt x="346" y="6"/>
                  </a:lnTo>
                  <a:lnTo>
                    <a:pt x="348" y="3"/>
                  </a:lnTo>
                  <a:lnTo>
                    <a:pt x="352" y="1"/>
                  </a:lnTo>
                  <a:lnTo>
                    <a:pt x="356" y="0"/>
                  </a:lnTo>
                  <a:lnTo>
                    <a:pt x="361" y="0"/>
                  </a:lnTo>
                  <a:lnTo>
                    <a:pt x="369" y="1"/>
                  </a:lnTo>
                  <a:lnTo>
                    <a:pt x="376" y="3"/>
                  </a:lnTo>
                  <a:lnTo>
                    <a:pt x="381" y="5"/>
                  </a:lnTo>
                  <a:lnTo>
                    <a:pt x="384" y="8"/>
                  </a:lnTo>
                  <a:lnTo>
                    <a:pt x="386" y="11"/>
                  </a:lnTo>
                  <a:lnTo>
                    <a:pt x="387" y="15"/>
                  </a:lnTo>
                  <a:lnTo>
                    <a:pt x="387" y="18"/>
                  </a:lnTo>
                  <a:lnTo>
                    <a:pt x="386" y="23"/>
                  </a:lnTo>
                  <a:lnTo>
                    <a:pt x="386" y="27"/>
                  </a:lnTo>
                  <a:lnTo>
                    <a:pt x="343" y="17"/>
                  </a:lnTo>
                  <a:close/>
                  <a:moveTo>
                    <a:pt x="386" y="27"/>
                  </a:moveTo>
                  <a:lnTo>
                    <a:pt x="384" y="34"/>
                  </a:lnTo>
                  <a:lnTo>
                    <a:pt x="379" y="51"/>
                  </a:lnTo>
                  <a:lnTo>
                    <a:pt x="371" y="78"/>
                  </a:lnTo>
                  <a:lnTo>
                    <a:pt x="359" y="111"/>
                  </a:lnTo>
                  <a:lnTo>
                    <a:pt x="352" y="128"/>
                  </a:lnTo>
                  <a:lnTo>
                    <a:pt x="344" y="146"/>
                  </a:lnTo>
                  <a:lnTo>
                    <a:pt x="334" y="166"/>
                  </a:lnTo>
                  <a:lnTo>
                    <a:pt x="323" y="184"/>
                  </a:lnTo>
                  <a:lnTo>
                    <a:pt x="312" y="203"/>
                  </a:lnTo>
                  <a:lnTo>
                    <a:pt x="300" y="220"/>
                  </a:lnTo>
                  <a:lnTo>
                    <a:pt x="287" y="237"/>
                  </a:lnTo>
                  <a:lnTo>
                    <a:pt x="272" y="253"/>
                  </a:lnTo>
                  <a:lnTo>
                    <a:pt x="242" y="221"/>
                  </a:lnTo>
                  <a:lnTo>
                    <a:pt x="254" y="208"/>
                  </a:lnTo>
                  <a:lnTo>
                    <a:pt x="266" y="192"/>
                  </a:lnTo>
                  <a:lnTo>
                    <a:pt x="277" y="177"/>
                  </a:lnTo>
                  <a:lnTo>
                    <a:pt x="288" y="160"/>
                  </a:lnTo>
                  <a:lnTo>
                    <a:pt x="297" y="143"/>
                  </a:lnTo>
                  <a:lnTo>
                    <a:pt x="305" y="126"/>
                  </a:lnTo>
                  <a:lnTo>
                    <a:pt x="312" y="109"/>
                  </a:lnTo>
                  <a:lnTo>
                    <a:pt x="318" y="93"/>
                  </a:lnTo>
                  <a:lnTo>
                    <a:pt x="330" y="63"/>
                  </a:lnTo>
                  <a:lnTo>
                    <a:pt x="337" y="40"/>
                  </a:lnTo>
                  <a:lnTo>
                    <a:pt x="341" y="24"/>
                  </a:lnTo>
                  <a:lnTo>
                    <a:pt x="343" y="17"/>
                  </a:lnTo>
                  <a:lnTo>
                    <a:pt x="386" y="27"/>
                  </a:lnTo>
                  <a:close/>
                  <a:moveTo>
                    <a:pt x="242" y="221"/>
                  </a:moveTo>
                  <a:lnTo>
                    <a:pt x="239" y="224"/>
                  </a:lnTo>
                  <a:lnTo>
                    <a:pt x="242" y="221"/>
                  </a:lnTo>
                  <a:lnTo>
                    <a:pt x="257" y="236"/>
                  </a:lnTo>
                  <a:lnTo>
                    <a:pt x="242" y="221"/>
                  </a:lnTo>
                  <a:close/>
                  <a:moveTo>
                    <a:pt x="272" y="253"/>
                  </a:moveTo>
                  <a:lnTo>
                    <a:pt x="264" y="263"/>
                  </a:lnTo>
                  <a:lnTo>
                    <a:pt x="254" y="279"/>
                  </a:lnTo>
                  <a:lnTo>
                    <a:pt x="242" y="301"/>
                  </a:lnTo>
                  <a:lnTo>
                    <a:pt x="229" y="327"/>
                  </a:lnTo>
                  <a:lnTo>
                    <a:pt x="216" y="358"/>
                  </a:lnTo>
                  <a:lnTo>
                    <a:pt x="201" y="392"/>
                  </a:lnTo>
                  <a:lnTo>
                    <a:pt x="185" y="430"/>
                  </a:lnTo>
                  <a:lnTo>
                    <a:pt x="170" y="471"/>
                  </a:lnTo>
                  <a:lnTo>
                    <a:pt x="129" y="455"/>
                  </a:lnTo>
                  <a:lnTo>
                    <a:pt x="145" y="412"/>
                  </a:lnTo>
                  <a:lnTo>
                    <a:pt x="162" y="372"/>
                  </a:lnTo>
                  <a:lnTo>
                    <a:pt x="177" y="336"/>
                  </a:lnTo>
                  <a:lnTo>
                    <a:pt x="192" y="304"/>
                  </a:lnTo>
                  <a:lnTo>
                    <a:pt x="207" y="275"/>
                  </a:lnTo>
                  <a:lnTo>
                    <a:pt x="219" y="252"/>
                  </a:lnTo>
                  <a:lnTo>
                    <a:pt x="225" y="243"/>
                  </a:lnTo>
                  <a:lnTo>
                    <a:pt x="231" y="233"/>
                  </a:lnTo>
                  <a:lnTo>
                    <a:pt x="236" y="227"/>
                  </a:lnTo>
                  <a:lnTo>
                    <a:pt x="242" y="221"/>
                  </a:lnTo>
                  <a:lnTo>
                    <a:pt x="272" y="253"/>
                  </a:lnTo>
                  <a:close/>
                  <a:moveTo>
                    <a:pt x="170" y="471"/>
                  </a:moveTo>
                  <a:lnTo>
                    <a:pt x="154" y="515"/>
                  </a:lnTo>
                  <a:lnTo>
                    <a:pt x="136" y="561"/>
                  </a:lnTo>
                  <a:lnTo>
                    <a:pt x="120" y="609"/>
                  </a:lnTo>
                  <a:lnTo>
                    <a:pt x="103" y="657"/>
                  </a:lnTo>
                  <a:lnTo>
                    <a:pt x="88" y="707"/>
                  </a:lnTo>
                  <a:lnTo>
                    <a:pt x="73" y="756"/>
                  </a:lnTo>
                  <a:lnTo>
                    <a:pt x="57" y="806"/>
                  </a:lnTo>
                  <a:lnTo>
                    <a:pt x="44" y="855"/>
                  </a:lnTo>
                  <a:lnTo>
                    <a:pt x="2" y="844"/>
                  </a:lnTo>
                  <a:lnTo>
                    <a:pt x="15" y="794"/>
                  </a:lnTo>
                  <a:lnTo>
                    <a:pt x="31" y="744"/>
                  </a:lnTo>
                  <a:lnTo>
                    <a:pt x="46" y="694"/>
                  </a:lnTo>
                  <a:lnTo>
                    <a:pt x="62" y="644"/>
                  </a:lnTo>
                  <a:lnTo>
                    <a:pt x="79" y="595"/>
                  </a:lnTo>
                  <a:lnTo>
                    <a:pt x="95" y="546"/>
                  </a:lnTo>
                  <a:lnTo>
                    <a:pt x="112" y="500"/>
                  </a:lnTo>
                  <a:lnTo>
                    <a:pt x="129" y="455"/>
                  </a:lnTo>
                  <a:lnTo>
                    <a:pt x="170" y="471"/>
                  </a:lnTo>
                  <a:close/>
                  <a:moveTo>
                    <a:pt x="44" y="855"/>
                  </a:moveTo>
                  <a:lnTo>
                    <a:pt x="43" y="860"/>
                  </a:lnTo>
                  <a:lnTo>
                    <a:pt x="42" y="864"/>
                  </a:lnTo>
                  <a:lnTo>
                    <a:pt x="40" y="867"/>
                  </a:lnTo>
                  <a:lnTo>
                    <a:pt x="38" y="870"/>
                  </a:lnTo>
                  <a:lnTo>
                    <a:pt x="34" y="872"/>
                  </a:lnTo>
                  <a:lnTo>
                    <a:pt x="30" y="873"/>
                  </a:lnTo>
                  <a:lnTo>
                    <a:pt x="25" y="872"/>
                  </a:lnTo>
                  <a:lnTo>
                    <a:pt x="17" y="871"/>
                  </a:lnTo>
                  <a:lnTo>
                    <a:pt x="10" y="869"/>
                  </a:lnTo>
                  <a:lnTo>
                    <a:pt x="5" y="866"/>
                  </a:lnTo>
                  <a:lnTo>
                    <a:pt x="2" y="863"/>
                  </a:lnTo>
                  <a:lnTo>
                    <a:pt x="0" y="860"/>
                  </a:lnTo>
                  <a:lnTo>
                    <a:pt x="0" y="855"/>
                  </a:lnTo>
                  <a:lnTo>
                    <a:pt x="0" y="852"/>
                  </a:lnTo>
                  <a:lnTo>
                    <a:pt x="1" y="848"/>
                  </a:lnTo>
                  <a:lnTo>
                    <a:pt x="2" y="844"/>
                  </a:lnTo>
                  <a:lnTo>
                    <a:pt x="44" y="855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64" name="Freeform 976">
              <a:extLst>
                <a:ext uri="{FF2B5EF4-FFF2-40B4-BE49-F238E27FC236}">
                  <a16:creationId xmlns:a16="http://schemas.microsoft.com/office/drawing/2014/main" id="{FE4B9EC4-E94F-4ADD-A1F3-F31A97BFCC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34" y="1874"/>
              <a:ext cx="5" cy="21"/>
            </a:xfrm>
            <a:custGeom>
              <a:avLst/>
              <a:gdLst>
                <a:gd name="T0" fmla="*/ 0 w 104"/>
                <a:gd name="T1" fmla="*/ 0 h 401"/>
                <a:gd name="T2" fmla="*/ 0 w 104"/>
                <a:gd name="T3" fmla="*/ 0 h 401"/>
                <a:gd name="T4" fmla="*/ 0 w 104"/>
                <a:gd name="T5" fmla="*/ 0 h 401"/>
                <a:gd name="T6" fmla="*/ 0 w 104"/>
                <a:gd name="T7" fmla="*/ 0 h 401"/>
                <a:gd name="T8" fmla="*/ 0 w 104"/>
                <a:gd name="T9" fmla="*/ 0 h 401"/>
                <a:gd name="T10" fmla="*/ 0 w 104"/>
                <a:gd name="T11" fmla="*/ 0 h 401"/>
                <a:gd name="T12" fmla="*/ 0 w 104"/>
                <a:gd name="T13" fmla="*/ 0 h 401"/>
                <a:gd name="T14" fmla="*/ 0 w 104"/>
                <a:gd name="T15" fmla="*/ 0 h 401"/>
                <a:gd name="T16" fmla="*/ 0 w 104"/>
                <a:gd name="T17" fmla="*/ 0 h 401"/>
                <a:gd name="T18" fmla="*/ 0 w 104"/>
                <a:gd name="T19" fmla="*/ 0 h 401"/>
                <a:gd name="T20" fmla="*/ 0 w 104"/>
                <a:gd name="T21" fmla="*/ 0 h 401"/>
                <a:gd name="T22" fmla="*/ 0 w 104"/>
                <a:gd name="T23" fmla="*/ 0 h 401"/>
                <a:gd name="T24" fmla="*/ 0 w 104"/>
                <a:gd name="T25" fmla="*/ 1 h 401"/>
                <a:gd name="T26" fmla="*/ 0 w 104"/>
                <a:gd name="T27" fmla="*/ 1 h 401"/>
                <a:gd name="T28" fmla="*/ 0 w 104"/>
                <a:gd name="T29" fmla="*/ 1 h 401"/>
                <a:gd name="T30" fmla="*/ 0 w 104"/>
                <a:gd name="T31" fmla="*/ 0 h 401"/>
                <a:gd name="T32" fmla="*/ 0 w 104"/>
                <a:gd name="T33" fmla="*/ 0 h 401"/>
                <a:gd name="T34" fmla="*/ 0 w 104"/>
                <a:gd name="T35" fmla="*/ 0 h 401"/>
                <a:gd name="T36" fmla="*/ 0 w 104"/>
                <a:gd name="T37" fmla="*/ 1 h 401"/>
                <a:gd name="T38" fmla="*/ 0 w 104"/>
                <a:gd name="T39" fmla="*/ 1 h 401"/>
                <a:gd name="T40" fmla="*/ 0 w 104"/>
                <a:gd name="T41" fmla="*/ 1 h 401"/>
                <a:gd name="T42" fmla="*/ 0 w 104"/>
                <a:gd name="T43" fmla="*/ 1 h 401"/>
                <a:gd name="T44" fmla="*/ 0 w 104"/>
                <a:gd name="T45" fmla="*/ 1 h 401"/>
                <a:gd name="T46" fmla="*/ 0 w 104"/>
                <a:gd name="T47" fmla="*/ 1 h 401"/>
                <a:gd name="T48" fmla="*/ 0 w 104"/>
                <a:gd name="T49" fmla="*/ 1 h 401"/>
                <a:gd name="T50" fmla="*/ 0 w 104"/>
                <a:gd name="T51" fmla="*/ 1 h 401"/>
                <a:gd name="T52" fmla="*/ 0 w 104"/>
                <a:gd name="T53" fmla="*/ 1 h 401"/>
                <a:gd name="T54" fmla="*/ 0 w 104"/>
                <a:gd name="T55" fmla="*/ 1 h 401"/>
                <a:gd name="T56" fmla="*/ 0 w 104"/>
                <a:gd name="T57" fmla="*/ 1 h 401"/>
                <a:gd name="T58" fmla="*/ 0 w 104"/>
                <a:gd name="T59" fmla="*/ 1 h 401"/>
                <a:gd name="T60" fmla="*/ 0 w 104"/>
                <a:gd name="T61" fmla="*/ 1 h 401"/>
                <a:gd name="T62" fmla="*/ 0 w 104"/>
                <a:gd name="T63" fmla="*/ 1 h 401"/>
                <a:gd name="T64" fmla="*/ 0 w 104"/>
                <a:gd name="T65" fmla="*/ 1 h 401"/>
                <a:gd name="T66" fmla="*/ 0 w 104"/>
                <a:gd name="T67" fmla="*/ 1 h 401"/>
                <a:gd name="T68" fmla="*/ 0 w 104"/>
                <a:gd name="T69" fmla="*/ 1 h 401"/>
                <a:gd name="T70" fmla="*/ 0 w 104"/>
                <a:gd name="T71" fmla="*/ 1 h 40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04" h="401">
                  <a:moveTo>
                    <a:pt x="60" y="17"/>
                  </a:moveTo>
                  <a:lnTo>
                    <a:pt x="61" y="13"/>
                  </a:lnTo>
                  <a:lnTo>
                    <a:pt x="62" y="9"/>
                  </a:lnTo>
                  <a:lnTo>
                    <a:pt x="64" y="6"/>
                  </a:lnTo>
                  <a:lnTo>
                    <a:pt x="66" y="3"/>
                  </a:lnTo>
                  <a:lnTo>
                    <a:pt x="69" y="1"/>
                  </a:lnTo>
                  <a:lnTo>
                    <a:pt x="73" y="0"/>
                  </a:lnTo>
                  <a:lnTo>
                    <a:pt x="80" y="0"/>
                  </a:lnTo>
                  <a:lnTo>
                    <a:pt x="87" y="2"/>
                  </a:lnTo>
                  <a:lnTo>
                    <a:pt x="94" y="4"/>
                  </a:lnTo>
                  <a:lnTo>
                    <a:pt x="98" y="7"/>
                  </a:lnTo>
                  <a:lnTo>
                    <a:pt x="101" y="10"/>
                  </a:lnTo>
                  <a:lnTo>
                    <a:pt x="103" y="13"/>
                  </a:lnTo>
                  <a:lnTo>
                    <a:pt x="104" y="17"/>
                  </a:lnTo>
                  <a:lnTo>
                    <a:pt x="104" y="20"/>
                  </a:lnTo>
                  <a:lnTo>
                    <a:pt x="103" y="24"/>
                  </a:lnTo>
                  <a:lnTo>
                    <a:pt x="102" y="28"/>
                  </a:lnTo>
                  <a:lnTo>
                    <a:pt x="60" y="17"/>
                  </a:lnTo>
                  <a:close/>
                  <a:moveTo>
                    <a:pt x="102" y="28"/>
                  </a:moveTo>
                  <a:lnTo>
                    <a:pt x="94" y="60"/>
                  </a:lnTo>
                  <a:lnTo>
                    <a:pt x="86" y="91"/>
                  </a:lnTo>
                  <a:lnTo>
                    <a:pt x="79" y="122"/>
                  </a:lnTo>
                  <a:lnTo>
                    <a:pt x="71" y="151"/>
                  </a:lnTo>
                  <a:lnTo>
                    <a:pt x="65" y="180"/>
                  </a:lnTo>
                  <a:lnTo>
                    <a:pt x="59" y="207"/>
                  </a:lnTo>
                  <a:lnTo>
                    <a:pt x="55" y="233"/>
                  </a:lnTo>
                  <a:lnTo>
                    <a:pt x="51" y="258"/>
                  </a:lnTo>
                  <a:lnTo>
                    <a:pt x="7" y="252"/>
                  </a:lnTo>
                  <a:lnTo>
                    <a:pt x="11" y="226"/>
                  </a:lnTo>
                  <a:lnTo>
                    <a:pt x="16" y="199"/>
                  </a:lnTo>
                  <a:lnTo>
                    <a:pt x="22" y="171"/>
                  </a:lnTo>
                  <a:lnTo>
                    <a:pt x="28" y="142"/>
                  </a:lnTo>
                  <a:lnTo>
                    <a:pt x="36" y="112"/>
                  </a:lnTo>
                  <a:lnTo>
                    <a:pt x="43" y="81"/>
                  </a:lnTo>
                  <a:lnTo>
                    <a:pt x="51" y="49"/>
                  </a:lnTo>
                  <a:lnTo>
                    <a:pt x="60" y="17"/>
                  </a:lnTo>
                  <a:lnTo>
                    <a:pt x="102" y="28"/>
                  </a:lnTo>
                  <a:close/>
                  <a:moveTo>
                    <a:pt x="51" y="258"/>
                  </a:moveTo>
                  <a:lnTo>
                    <a:pt x="46" y="295"/>
                  </a:lnTo>
                  <a:lnTo>
                    <a:pt x="43" y="326"/>
                  </a:lnTo>
                  <a:lnTo>
                    <a:pt x="43" y="341"/>
                  </a:lnTo>
                  <a:lnTo>
                    <a:pt x="44" y="353"/>
                  </a:lnTo>
                  <a:lnTo>
                    <a:pt x="45" y="363"/>
                  </a:lnTo>
                  <a:lnTo>
                    <a:pt x="47" y="371"/>
                  </a:lnTo>
                  <a:lnTo>
                    <a:pt x="5" y="385"/>
                  </a:lnTo>
                  <a:lnTo>
                    <a:pt x="3" y="373"/>
                  </a:lnTo>
                  <a:lnTo>
                    <a:pt x="1" y="360"/>
                  </a:lnTo>
                  <a:lnTo>
                    <a:pt x="0" y="346"/>
                  </a:lnTo>
                  <a:lnTo>
                    <a:pt x="0" y="329"/>
                  </a:lnTo>
                  <a:lnTo>
                    <a:pt x="0" y="312"/>
                  </a:lnTo>
                  <a:lnTo>
                    <a:pt x="2" y="292"/>
                  </a:lnTo>
                  <a:lnTo>
                    <a:pt x="4" y="273"/>
                  </a:lnTo>
                  <a:lnTo>
                    <a:pt x="7" y="252"/>
                  </a:lnTo>
                  <a:lnTo>
                    <a:pt x="51" y="258"/>
                  </a:lnTo>
                  <a:close/>
                  <a:moveTo>
                    <a:pt x="47" y="371"/>
                  </a:moveTo>
                  <a:lnTo>
                    <a:pt x="48" y="375"/>
                  </a:lnTo>
                  <a:lnTo>
                    <a:pt x="49" y="379"/>
                  </a:lnTo>
                  <a:lnTo>
                    <a:pt x="50" y="384"/>
                  </a:lnTo>
                  <a:lnTo>
                    <a:pt x="49" y="387"/>
                  </a:lnTo>
                  <a:lnTo>
                    <a:pt x="47" y="391"/>
                  </a:lnTo>
                  <a:lnTo>
                    <a:pt x="44" y="394"/>
                  </a:lnTo>
                  <a:lnTo>
                    <a:pt x="40" y="397"/>
                  </a:lnTo>
                  <a:lnTo>
                    <a:pt x="32" y="399"/>
                  </a:lnTo>
                  <a:lnTo>
                    <a:pt x="25" y="401"/>
                  </a:lnTo>
                  <a:lnTo>
                    <a:pt x="20" y="401"/>
                  </a:lnTo>
                  <a:lnTo>
                    <a:pt x="16" y="400"/>
                  </a:lnTo>
                  <a:lnTo>
                    <a:pt x="12" y="398"/>
                  </a:lnTo>
                  <a:lnTo>
                    <a:pt x="10" y="396"/>
                  </a:lnTo>
                  <a:lnTo>
                    <a:pt x="8" y="393"/>
                  </a:lnTo>
                  <a:lnTo>
                    <a:pt x="7" y="389"/>
                  </a:lnTo>
                  <a:lnTo>
                    <a:pt x="5" y="385"/>
                  </a:lnTo>
                  <a:lnTo>
                    <a:pt x="47" y="371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65" name="Freeform 977">
              <a:extLst>
                <a:ext uri="{FF2B5EF4-FFF2-40B4-BE49-F238E27FC236}">
                  <a16:creationId xmlns:a16="http://schemas.microsoft.com/office/drawing/2014/main" id="{AE608C9C-9386-419B-92C2-3CEAFCACDA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11" y="1839"/>
              <a:ext cx="9" cy="46"/>
            </a:xfrm>
            <a:custGeom>
              <a:avLst/>
              <a:gdLst>
                <a:gd name="T0" fmla="*/ 0 w 162"/>
                <a:gd name="T1" fmla="*/ 0 h 864"/>
                <a:gd name="T2" fmla="*/ 0 w 162"/>
                <a:gd name="T3" fmla="*/ 0 h 864"/>
                <a:gd name="T4" fmla="*/ 0 w 162"/>
                <a:gd name="T5" fmla="*/ 0 h 864"/>
                <a:gd name="T6" fmla="*/ 0 w 162"/>
                <a:gd name="T7" fmla="*/ 0 h 864"/>
                <a:gd name="T8" fmla="*/ 1 w 162"/>
                <a:gd name="T9" fmla="*/ 0 h 864"/>
                <a:gd name="T10" fmla="*/ 1 w 162"/>
                <a:gd name="T11" fmla="*/ 0 h 864"/>
                <a:gd name="T12" fmla="*/ 1 w 162"/>
                <a:gd name="T13" fmla="*/ 0 h 864"/>
                <a:gd name="T14" fmla="*/ 1 w 162"/>
                <a:gd name="T15" fmla="*/ 0 h 864"/>
                <a:gd name="T16" fmla="*/ 0 w 162"/>
                <a:gd name="T17" fmla="*/ 0 h 864"/>
                <a:gd name="T18" fmla="*/ 0 w 162"/>
                <a:gd name="T19" fmla="*/ 0 h 864"/>
                <a:gd name="T20" fmla="*/ 0 w 162"/>
                <a:gd name="T21" fmla="*/ 0 h 864"/>
                <a:gd name="T22" fmla="*/ 0 w 162"/>
                <a:gd name="T23" fmla="*/ 0 h 864"/>
                <a:gd name="T24" fmla="*/ 0 w 162"/>
                <a:gd name="T25" fmla="*/ 0 h 864"/>
                <a:gd name="T26" fmla="*/ 0 w 162"/>
                <a:gd name="T27" fmla="*/ 1 h 864"/>
                <a:gd name="T28" fmla="*/ 0 w 162"/>
                <a:gd name="T29" fmla="*/ 1 h 864"/>
                <a:gd name="T30" fmla="*/ 0 w 162"/>
                <a:gd name="T31" fmla="*/ 1 h 864"/>
                <a:gd name="T32" fmla="*/ 0 w 162"/>
                <a:gd name="T33" fmla="*/ 1 h 864"/>
                <a:gd name="T34" fmla="*/ 0 w 162"/>
                <a:gd name="T35" fmla="*/ 1 h 864"/>
                <a:gd name="T36" fmla="*/ 0 w 162"/>
                <a:gd name="T37" fmla="*/ 1 h 864"/>
                <a:gd name="T38" fmla="*/ 0 w 162"/>
                <a:gd name="T39" fmla="*/ 1 h 864"/>
                <a:gd name="T40" fmla="*/ 0 w 162"/>
                <a:gd name="T41" fmla="*/ 1 h 864"/>
                <a:gd name="T42" fmla="*/ 0 w 162"/>
                <a:gd name="T43" fmla="*/ 1 h 864"/>
                <a:gd name="T44" fmla="*/ 0 w 162"/>
                <a:gd name="T45" fmla="*/ 1 h 864"/>
                <a:gd name="T46" fmla="*/ 0 w 162"/>
                <a:gd name="T47" fmla="*/ 0 h 864"/>
                <a:gd name="T48" fmla="*/ 0 w 162"/>
                <a:gd name="T49" fmla="*/ 0 h 864"/>
                <a:gd name="T50" fmla="*/ 0 w 162"/>
                <a:gd name="T51" fmla="*/ 0 h 864"/>
                <a:gd name="T52" fmla="*/ 0 w 162"/>
                <a:gd name="T53" fmla="*/ 0 h 864"/>
                <a:gd name="T54" fmla="*/ 0 w 162"/>
                <a:gd name="T55" fmla="*/ 0 h 864"/>
                <a:gd name="T56" fmla="*/ 0 w 162"/>
                <a:gd name="T57" fmla="*/ 0 h 864"/>
                <a:gd name="T58" fmla="*/ 0 w 162"/>
                <a:gd name="T59" fmla="*/ 1 h 864"/>
                <a:gd name="T60" fmla="*/ 0 w 162"/>
                <a:gd name="T61" fmla="*/ 1 h 864"/>
                <a:gd name="T62" fmla="*/ 0 w 162"/>
                <a:gd name="T63" fmla="*/ 1 h 864"/>
                <a:gd name="T64" fmla="*/ 0 w 162"/>
                <a:gd name="T65" fmla="*/ 1 h 864"/>
                <a:gd name="T66" fmla="*/ 0 w 162"/>
                <a:gd name="T67" fmla="*/ 1 h 864"/>
                <a:gd name="T68" fmla="*/ 0 w 162"/>
                <a:gd name="T69" fmla="*/ 1 h 864"/>
                <a:gd name="T70" fmla="*/ 0 w 162"/>
                <a:gd name="T71" fmla="*/ 1 h 864"/>
                <a:gd name="T72" fmla="*/ 0 w 162"/>
                <a:gd name="T73" fmla="*/ 2 h 864"/>
                <a:gd name="T74" fmla="*/ 0 w 162"/>
                <a:gd name="T75" fmla="*/ 1 h 864"/>
                <a:gd name="T76" fmla="*/ 0 w 162"/>
                <a:gd name="T77" fmla="*/ 1 h 864"/>
                <a:gd name="T78" fmla="*/ 0 w 162"/>
                <a:gd name="T79" fmla="*/ 1 h 864"/>
                <a:gd name="T80" fmla="*/ 0 w 162"/>
                <a:gd name="T81" fmla="*/ 1 h 864"/>
                <a:gd name="T82" fmla="*/ 0 w 162"/>
                <a:gd name="T83" fmla="*/ 2 h 864"/>
                <a:gd name="T84" fmla="*/ 0 w 162"/>
                <a:gd name="T85" fmla="*/ 2 h 864"/>
                <a:gd name="T86" fmla="*/ 0 w 162"/>
                <a:gd name="T87" fmla="*/ 2 h 864"/>
                <a:gd name="T88" fmla="*/ 0 w 162"/>
                <a:gd name="T89" fmla="*/ 2 h 864"/>
                <a:gd name="T90" fmla="*/ 0 w 162"/>
                <a:gd name="T91" fmla="*/ 2 h 864"/>
                <a:gd name="T92" fmla="*/ 0 w 162"/>
                <a:gd name="T93" fmla="*/ 2 h 864"/>
                <a:gd name="T94" fmla="*/ 0 w 162"/>
                <a:gd name="T95" fmla="*/ 2 h 864"/>
                <a:gd name="T96" fmla="*/ 0 w 162"/>
                <a:gd name="T97" fmla="*/ 2 h 864"/>
                <a:gd name="T98" fmla="*/ 0 w 162"/>
                <a:gd name="T99" fmla="*/ 2 h 864"/>
                <a:gd name="T100" fmla="*/ 0 w 162"/>
                <a:gd name="T101" fmla="*/ 2 h 864"/>
                <a:gd name="T102" fmla="*/ 0 w 162"/>
                <a:gd name="T103" fmla="*/ 2 h 864"/>
                <a:gd name="T104" fmla="*/ 0 w 162"/>
                <a:gd name="T105" fmla="*/ 2 h 864"/>
                <a:gd name="T106" fmla="*/ 0 w 162"/>
                <a:gd name="T107" fmla="*/ 2 h 864"/>
                <a:gd name="T108" fmla="*/ 0 w 162"/>
                <a:gd name="T109" fmla="*/ 2 h 864"/>
                <a:gd name="T110" fmla="*/ 0 w 162"/>
                <a:gd name="T111" fmla="*/ 2 h 864"/>
                <a:gd name="T112" fmla="*/ 0 w 162"/>
                <a:gd name="T113" fmla="*/ 2 h 864"/>
                <a:gd name="T114" fmla="*/ 0 w 162"/>
                <a:gd name="T115" fmla="*/ 2 h 864"/>
                <a:gd name="T116" fmla="*/ 0 w 162"/>
                <a:gd name="T117" fmla="*/ 2 h 864"/>
                <a:gd name="T118" fmla="*/ 0 w 162"/>
                <a:gd name="T119" fmla="*/ 2 h 86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62" h="864">
                  <a:moveTo>
                    <a:pt x="123" y="8"/>
                  </a:moveTo>
                  <a:lnTo>
                    <a:pt x="126" y="5"/>
                  </a:lnTo>
                  <a:lnTo>
                    <a:pt x="129" y="3"/>
                  </a:lnTo>
                  <a:lnTo>
                    <a:pt x="132" y="1"/>
                  </a:lnTo>
                  <a:lnTo>
                    <a:pt x="135" y="0"/>
                  </a:lnTo>
                  <a:lnTo>
                    <a:pt x="139" y="0"/>
                  </a:lnTo>
                  <a:lnTo>
                    <a:pt x="143" y="1"/>
                  </a:lnTo>
                  <a:lnTo>
                    <a:pt x="148" y="4"/>
                  </a:lnTo>
                  <a:lnTo>
                    <a:pt x="153" y="9"/>
                  </a:lnTo>
                  <a:lnTo>
                    <a:pt x="158" y="14"/>
                  </a:lnTo>
                  <a:lnTo>
                    <a:pt x="160" y="19"/>
                  </a:lnTo>
                  <a:lnTo>
                    <a:pt x="162" y="23"/>
                  </a:lnTo>
                  <a:lnTo>
                    <a:pt x="162" y="27"/>
                  </a:lnTo>
                  <a:lnTo>
                    <a:pt x="160" y="31"/>
                  </a:lnTo>
                  <a:lnTo>
                    <a:pt x="158" y="34"/>
                  </a:lnTo>
                  <a:lnTo>
                    <a:pt x="155" y="37"/>
                  </a:lnTo>
                  <a:lnTo>
                    <a:pt x="152" y="40"/>
                  </a:lnTo>
                  <a:lnTo>
                    <a:pt x="123" y="8"/>
                  </a:lnTo>
                  <a:close/>
                  <a:moveTo>
                    <a:pt x="152" y="40"/>
                  </a:moveTo>
                  <a:lnTo>
                    <a:pt x="147" y="45"/>
                  </a:lnTo>
                  <a:lnTo>
                    <a:pt x="134" y="61"/>
                  </a:lnTo>
                  <a:lnTo>
                    <a:pt x="125" y="73"/>
                  </a:lnTo>
                  <a:lnTo>
                    <a:pt x="114" y="87"/>
                  </a:lnTo>
                  <a:lnTo>
                    <a:pt x="104" y="103"/>
                  </a:lnTo>
                  <a:lnTo>
                    <a:pt x="93" y="122"/>
                  </a:lnTo>
                  <a:lnTo>
                    <a:pt x="82" y="142"/>
                  </a:lnTo>
                  <a:lnTo>
                    <a:pt x="72" y="166"/>
                  </a:lnTo>
                  <a:lnTo>
                    <a:pt x="63" y="190"/>
                  </a:lnTo>
                  <a:lnTo>
                    <a:pt x="55" y="218"/>
                  </a:lnTo>
                  <a:lnTo>
                    <a:pt x="52" y="231"/>
                  </a:lnTo>
                  <a:lnTo>
                    <a:pt x="49" y="246"/>
                  </a:lnTo>
                  <a:lnTo>
                    <a:pt x="47" y="262"/>
                  </a:lnTo>
                  <a:lnTo>
                    <a:pt x="45" y="277"/>
                  </a:lnTo>
                  <a:lnTo>
                    <a:pt x="44" y="294"/>
                  </a:lnTo>
                  <a:lnTo>
                    <a:pt x="44" y="310"/>
                  </a:lnTo>
                  <a:lnTo>
                    <a:pt x="44" y="326"/>
                  </a:lnTo>
                  <a:lnTo>
                    <a:pt x="45" y="344"/>
                  </a:lnTo>
                  <a:lnTo>
                    <a:pt x="1" y="348"/>
                  </a:lnTo>
                  <a:lnTo>
                    <a:pt x="0" y="328"/>
                  </a:lnTo>
                  <a:lnTo>
                    <a:pt x="0" y="310"/>
                  </a:lnTo>
                  <a:lnTo>
                    <a:pt x="0" y="291"/>
                  </a:lnTo>
                  <a:lnTo>
                    <a:pt x="2" y="273"/>
                  </a:lnTo>
                  <a:lnTo>
                    <a:pt x="3" y="256"/>
                  </a:lnTo>
                  <a:lnTo>
                    <a:pt x="6" y="239"/>
                  </a:lnTo>
                  <a:lnTo>
                    <a:pt x="9" y="223"/>
                  </a:lnTo>
                  <a:lnTo>
                    <a:pt x="13" y="207"/>
                  </a:lnTo>
                  <a:lnTo>
                    <a:pt x="17" y="191"/>
                  </a:lnTo>
                  <a:lnTo>
                    <a:pt x="21" y="177"/>
                  </a:lnTo>
                  <a:lnTo>
                    <a:pt x="26" y="163"/>
                  </a:lnTo>
                  <a:lnTo>
                    <a:pt x="32" y="149"/>
                  </a:lnTo>
                  <a:lnTo>
                    <a:pt x="43" y="124"/>
                  </a:lnTo>
                  <a:lnTo>
                    <a:pt x="55" y="100"/>
                  </a:lnTo>
                  <a:lnTo>
                    <a:pt x="67" y="79"/>
                  </a:lnTo>
                  <a:lnTo>
                    <a:pt x="80" y="61"/>
                  </a:lnTo>
                  <a:lnTo>
                    <a:pt x="91" y="45"/>
                  </a:lnTo>
                  <a:lnTo>
                    <a:pt x="101" y="32"/>
                  </a:lnTo>
                  <a:lnTo>
                    <a:pt x="116" y="14"/>
                  </a:lnTo>
                  <a:lnTo>
                    <a:pt x="123" y="8"/>
                  </a:lnTo>
                  <a:lnTo>
                    <a:pt x="152" y="40"/>
                  </a:lnTo>
                  <a:close/>
                  <a:moveTo>
                    <a:pt x="1" y="348"/>
                  </a:moveTo>
                  <a:lnTo>
                    <a:pt x="2" y="350"/>
                  </a:lnTo>
                  <a:lnTo>
                    <a:pt x="1" y="348"/>
                  </a:lnTo>
                  <a:lnTo>
                    <a:pt x="23" y="346"/>
                  </a:lnTo>
                  <a:lnTo>
                    <a:pt x="1" y="348"/>
                  </a:lnTo>
                  <a:close/>
                  <a:moveTo>
                    <a:pt x="45" y="344"/>
                  </a:moveTo>
                  <a:lnTo>
                    <a:pt x="47" y="365"/>
                  </a:lnTo>
                  <a:lnTo>
                    <a:pt x="48" y="388"/>
                  </a:lnTo>
                  <a:lnTo>
                    <a:pt x="50" y="412"/>
                  </a:lnTo>
                  <a:lnTo>
                    <a:pt x="51" y="439"/>
                  </a:lnTo>
                  <a:lnTo>
                    <a:pt x="52" y="467"/>
                  </a:lnTo>
                  <a:lnTo>
                    <a:pt x="53" y="497"/>
                  </a:lnTo>
                  <a:lnTo>
                    <a:pt x="53" y="529"/>
                  </a:lnTo>
                  <a:lnTo>
                    <a:pt x="54" y="561"/>
                  </a:lnTo>
                  <a:lnTo>
                    <a:pt x="10" y="562"/>
                  </a:lnTo>
                  <a:lnTo>
                    <a:pt x="10" y="530"/>
                  </a:lnTo>
                  <a:lnTo>
                    <a:pt x="9" y="499"/>
                  </a:lnTo>
                  <a:lnTo>
                    <a:pt x="8" y="471"/>
                  </a:lnTo>
                  <a:lnTo>
                    <a:pt x="7" y="443"/>
                  </a:lnTo>
                  <a:lnTo>
                    <a:pt x="6" y="416"/>
                  </a:lnTo>
                  <a:lnTo>
                    <a:pt x="4" y="392"/>
                  </a:lnTo>
                  <a:lnTo>
                    <a:pt x="3" y="368"/>
                  </a:lnTo>
                  <a:lnTo>
                    <a:pt x="1" y="348"/>
                  </a:lnTo>
                  <a:lnTo>
                    <a:pt x="45" y="344"/>
                  </a:lnTo>
                  <a:close/>
                  <a:moveTo>
                    <a:pt x="54" y="561"/>
                  </a:moveTo>
                  <a:lnTo>
                    <a:pt x="54" y="594"/>
                  </a:lnTo>
                  <a:lnTo>
                    <a:pt x="54" y="629"/>
                  </a:lnTo>
                  <a:lnTo>
                    <a:pt x="55" y="665"/>
                  </a:lnTo>
                  <a:lnTo>
                    <a:pt x="54" y="701"/>
                  </a:lnTo>
                  <a:lnTo>
                    <a:pt x="54" y="737"/>
                  </a:lnTo>
                  <a:lnTo>
                    <a:pt x="54" y="772"/>
                  </a:lnTo>
                  <a:lnTo>
                    <a:pt x="53" y="807"/>
                  </a:lnTo>
                  <a:lnTo>
                    <a:pt x="52" y="842"/>
                  </a:lnTo>
                  <a:lnTo>
                    <a:pt x="8" y="841"/>
                  </a:lnTo>
                  <a:lnTo>
                    <a:pt x="9" y="806"/>
                  </a:lnTo>
                  <a:lnTo>
                    <a:pt x="10" y="771"/>
                  </a:lnTo>
                  <a:lnTo>
                    <a:pt x="10" y="736"/>
                  </a:lnTo>
                  <a:lnTo>
                    <a:pt x="11" y="700"/>
                  </a:lnTo>
                  <a:lnTo>
                    <a:pt x="11" y="665"/>
                  </a:lnTo>
                  <a:lnTo>
                    <a:pt x="11" y="629"/>
                  </a:lnTo>
                  <a:lnTo>
                    <a:pt x="10" y="595"/>
                  </a:lnTo>
                  <a:lnTo>
                    <a:pt x="10" y="562"/>
                  </a:lnTo>
                  <a:lnTo>
                    <a:pt x="54" y="561"/>
                  </a:lnTo>
                  <a:close/>
                  <a:moveTo>
                    <a:pt x="52" y="842"/>
                  </a:moveTo>
                  <a:lnTo>
                    <a:pt x="52" y="846"/>
                  </a:lnTo>
                  <a:lnTo>
                    <a:pt x="52" y="850"/>
                  </a:lnTo>
                  <a:lnTo>
                    <a:pt x="51" y="854"/>
                  </a:lnTo>
                  <a:lnTo>
                    <a:pt x="49" y="857"/>
                  </a:lnTo>
                  <a:lnTo>
                    <a:pt x="47" y="860"/>
                  </a:lnTo>
                  <a:lnTo>
                    <a:pt x="43" y="862"/>
                  </a:lnTo>
                  <a:lnTo>
                    <a:pt x="37" y="864"/>
                  </a:lnTo>
                  <a:lnTo>
                    <a:pt x="29" y="864"/>
                  </a:lnTo>
                  <a:lnTo>
                    <a:pt x="22" y="864"/>
                  </a:lnTo>
                  <a:lnTo>
                    <a:pt x="17" y="861"/>
                  </a:lnTo>
                  <a:lnTo>
                    <a:pt x="13" y="859"/>
                  </a:lnTo>
                  <a:lnTo>
                    <a:pt x="11" y="856"/>
                  </a:lnTo>
                  <a:lnTo>
                    <a:pt x="9" y="853"/>
                  </a:lnTo>
                  <a:lnTo>
                    <a:pt x="8" y="849"/>
                  </a:lnTo>
                  <a:lnTo>
                    <a:pt x="8" y="845"/>
                  </a:lnTo>
                  <a:lnTo>
                    <a:pt x="8" y="841"/>
                  </a:lnTo>
                  <a:lnTo>
                    <a:pt x="52" y="842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66" name="Freeform 978">
              <a:extLst>
                <a:ext uri="{FF2B5EF4-FFF2-40B4-BE49-F238E27FC236}">
                  <a16:creationId xmlns:a16="http://schemas.microsoft.com/office/drawing/2014/main" id="{B59E5BA0-AF23-4245-8CF9-D8E41B12C3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10" y="1883"/>
              <a:ext cx="4" cy="19"/>
            </a:xfrm>
            <a:custGeom>
              <a:avLst/>
              <a:gdLst>
                <a:gd name="T0" fmla="*/ 0 w 84"/>
                <a:gd name="T1" fmla="*/ 0 h 376"/>
                <a:gd name="T2" fmla="*/ 0 w 84"/>
                <a:gd name="T3" fmla="*/ 0 h 376"/>
                <a:gd name="T4" fmla="*/ 0 w 84"/>
                <a:gd name="T5" fmla="*/ 0 h 376"/>
                <a:gd name="T6" fmla="*/ 0 w 84"/>
                <a:gd name="T7" fmla="*/ 0 h 376"/>
                <a:gd name="T8" fmla="*/ 0 w 84"/>
                <a:gd name="T9" fmla="*/ 0 h 376"/>
                <a:gd name="T10" fmla="*/ 0 w 84"/>
                <a:gd name="T11" fmla="*/ 0 h 376"/>
                <a:gd name="T12" fmla="*/ 0 w 84"/>
                <a:gd name="T13" fmla="*/ 0 h 376"/>
                <a:gd name="T14" fmla="*/ 0 w 84"/>
                <a:gd name="T15" fmla="*/ 0 h 376"/>
                <a:gd name="T16" fmla="*/ 0 w 84"/>
                <a:gd name="T17" fmla="*/ 0 h 376"/>
                <a:gd name="T18" fmla="*/ 0 w 84"/>
                <a:gd name="T19" fmla="*/ 0 h 376"/>
                <a:gd name="T20" fmla="*/ 0 w 84"/>
                <a:gd name="T21" fmla="*/ 0 h 376"/>
                <a:gd name="T22" fmla="*/ 0 w 84"/>
                <a:gd name="T23" fmla="*/ 0 h 376"/>
                <a:gd name="T24" fmla="*/ 0 w 84"/>
                <a:gd name="T25" fmla="*/ 1 h 376"/>
                <a:gd name="T26" fmla="*/ 0 w 84"/>
                <a:gd name="T27" fmla="*/ 1 h 376"/>
                <a:gd name="T28" fmla="*/ 0 w 84"/>
                <a:gd name="T29" fmla="*/ 1 h 376"/>
                <a:gd name="T30" fmla="*/ 0 w 84"/>
                <a:gd name="T31" fmla="*/ 0 h 376"/>
                <a:gd name="T32" fmla="*/ 0 w 84"/>
                <a:gd name="T33" fmla="*/ 0 h 376"/>
                <a:gd name="T34" fmla="*/ 0 w 84"/>
                <a:gd name="T35" fmla="*/ 0 h 376"/>
                <a:gd name="T36" fmla="*/ 0 w 84"/>
                <a:gd name="T37" fmla="*/ 1 h 376"/>
                <a:gd name="T38" fmla="*/ 0 w 84"/>
                <a:gd name="T39" fmla="*/ 1 h 376"/>
                <a:gd name="T40" fmla="*/ 0 w 84"/>
                <a:gd name="T41" fmla="*/ 1 h 376"/>
                <a:gd name="T42" fmla="*/ 0 w 84"/>
                <a:gd name="T43" fmla="*/ 1 h 376"/>
                <a:gd name="T44" fmla="*/ 0 w 84"/>
                <a:gd name="T45" fmla="*/ 1 h 376"/>
                <a:gd name="T46" fmla="*/ 0 w 84"/>
                <a:gd name="T47" fmla="*/ 1 h 376"/>
                <a:gd name="T48" fmla="*/ 0 w 84"/>
                <a:gd name="T49" fmla="*/ 1 h 376"/>
                <a:gd name="T50" fmla="*/ 0 w 84"/>
                <a:gd name="T51" fmla="*/ 1 h 376"/>
                <a:gd name="T52" fmla="*/ 0 w 84"/>
                <a:gd name="T53" fmla="*/ 1 h 376"/>
                <a:gd name="T54" fmla="*/ 0 w 84"/>
                <a:gd name="T55" fmla="*/ 1 h 376"/>
                <a:gd name="T56" fmla="*/ 0 w 84"/>
                <a:gd name="T57" fmla="*/ 1 h 376"/>
                <a:gd name="T58" fmla="*/ 0 w 84"/>
                <a:gd name="T59" fmla="*/ 1 h 376"/>
                <a:gd name="T60" fmla="*/ 0 w 84"/>
                <a:gd name="T61" fmla="*/ 1 h 376"/>
                <a:gd name="T62" fmla="*/ 0 w 84"/>
                <a:gd name="T63" fmla="*/ 1 h 376"/>
                <a:gd name="T64" fmla="*/ 0 w 84"/>
                <a:gd name="T65" fmla="*/ 1 h 376"/>
                <a:gd name="T66" fmla="*/ 0 w 84"/>
                <a:gd name="T67" fmla="*/ 1 h 376"/>
                <a:gd name="T68" fmla="*/ 0 w 84"/>
                <a:gd name="T69" fmla="*/ 1 h 37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84" h="376">
                  <a:moveTo>
                    <a:pt x="40" y="21"/>
                  </a:moveTo>
                  <a:lnTo>
                    <a:pt x="41" y="17"/>
                  </a:lnTo>
                  <a:lnTo>
                    <a:pt x="41" y="13"/>
                  </a:lnTo>
                  <a:lnTo>
                    <a:pt x="42" y="9"/>
                  </a:lnTo>
                  <a:lnTo>
                    <a:pt x="44" y="6"/>
                  </a:lnTo>
                  <a:lnTo>
                    <a:pt x="46" y="3"/>
                  </a:lnTo>
                  <a:lnTo>
                    <a:pt x="50" y="1"/>
                  </a:lnTo>
                  <a:lnTo>
                    <a:pt x="55" y="0"/>
                  </a:lnTo>
                  <a:lnTo>
                    <a:pt x="62" y="0"/>
                  </a:lnTo>
                  <a:lnTo>
                    <a:pt x="71" y="1"/>
                  </a:lnTo>
                  <a:lnTo>
                    <a:pt x="76" y="2"/>
                  </a:lnTo>
                  <a:lnTo>
                    <a:pt x="80" y="4"/>
                  </a:lnTo>
                  <a:lnTo>
                    <a:pt x="82" y="7"/>
                  </a:lnTo>
                  <a:lnTo>
                    <a:pt x="83" y="10"/>
                  </a:lnTo>
                  <a:lnTo>
                    <a:pt x="84" y="14"/>
                  </a:lnTo>
                  <a:lnTo>
                    <a:pt x="84" y="18"/>
                  </a:lnTo>
                  <a:lnTo>
                    <a:pt x="84" y="22"/>
                  </a:lnTo>
                  <a:lnTo>
                    <a:pt x="40" y="21"/>
                  </a:lnTo>
                  <a:close/>
                  <a:moveTo>
                    <a:pt x="84" y="22"/>
                  </a:moveTo>
                  <a:lnTo>
                    <a:pt x="83" y="53"/>
                  </a:lnTo>
                  <a:lnTo>
                    <a:pt x="82" y="82"/>
                  </a:lnTo>
                  <a:lnTo>
                    <a:pt x="81" y="111"/>
                  </a:lnTo>
                  <a:lnTo>
                    <a:pt x="79" y="140"/>
                  </a:lnTo>
                  <a:lnTo>
                    <a:pt x="77" y="166"/>
                  </a:lnTo>
                  <a:lnTo>
                    <a:pt x="75" y="193"/>
                  </a:lnTo>
                  <a:lnTo>
                    <a:pt x="73" y="218"/>
                  </a:lnTo>
                  <a:lnTo>
                    <a:pt x="70" y="241"/>
                  </a:lnTo>
                  <a:lnTo>
                    <a:pt x="27" y="237"/>
                  </a:lnTo>
                  <a:lnTo>
                    <a:pt x="29" y="213"/>
                  </a:lnTo>
                  <a:lnTo>
                    <a:pt x="31" y="189"/>
                  </a:lnTo>
                  <a:lnTo>
                    <a:pt x="33" y="163"/>
                  </a:lnTo>
                  <a:lnTo>
                    <a:pt x="35" y="137"/>
                  </a:lnTo>
                  <a:lnTo>
                    <a:pt x="37" y="109"/>
                  </a:lnTo>
                  <a:lnTo>
                    <a:pt x="38" y="80"/>
                  </a:lnTo>
                  <a:lnTo>
                    <a:pt x="39" y="51"/>
                  </a:lnTo>
                  <a:lnTo>
                    <a:pt x="40" y="21"/>
                  </a:lnTo>
                  <a:lnTo>
                    <a:pt x="84" y="22"/>
                  </a:lnTo>
                  <a:close/>
                  <a:moveTo>
                    <a:pt x="70" y="241"/>
                  </a:moveTo>
                  <a:lnTo>
                    <a:pt x="65" y="281"/>
                  </a:lnTo>
                  <a:lnTo>
                    <a:pt x="58" y="315"/>
                  </a:lnTo>
                  <a:lnTo>
                    <a:pt x="55" y="329"/>
                  </a:lnTo>
                  <a:lnTo>
                    <a:pt x="51" y="342"/>
                  </a:lnTo>
                  <a:lnTo>
                    <a:pt x="48" y="354"/>
                  </a:lnTo>
                  <a:lnTo>
                    <a:pt x="44" y="363"/>
                  </a:lnTo>
                  <a:lnTo>
                    <a:pt x="4" y="343"/>
                  </a:lnTo>
                  <a:lnTo>
                    <a:pt x="8" y="335"/>
                  </a:lnTo>
                  <a:lnTo>
                    <a:pt x="11" y="326"/>
                  </a:lnTo>
                  <a:lnTo>
                    <a:pt x="13" y="315"/>
                  </a:lnTo>
                  <a:lnTo>
                    <a:pt x="16" y="302"/>
                  </a:lnTo>
                  <a:lnTo>
                    <a:pt x="22" y="272"/>
                  </a:lnTo>
                  <a:lnTo>
                    <a:pt x="27" y="237"/>
                  </a:lnTo>
                  <a:lnTo>
                    <a:pt x="70" y="241"/>
                  </a:lnTo>
                  <a:close/>
                  <a:moveTo>
                    <a:pt x="44" y="363"/>
                  </a:moveTo>
                  <a:lnTo>
                    <a:pt x="42" y="366"/>
                  </a:lnTo>
                  <a:lnTo>
                    <a:pt x="40" y="370"/>
                  </a:lnTo>
                  <a:lnTo>
                    <a:pt x="37" y="373"/>
                  </a:lnTo>
                  <a:lnTo>
                    <a:pt x="35" y="375"/>
                  </a:lnTo>
                  <a:lnTo>
                    <a:pt x="31" y="376"/>
                  </a:lnTo>
                  <a:lnTo>
                    <a:pt x="27" y="376"/>
                  </a:lnTo>
                  <a:lnTo>
                    <a:pt x="21" y="375"/>
                  </a:lnTo>
                  <a:lnTo>
                    <a:pt x="14" y="372"/>
                  </a:lnTo>
                  <a:lnTo>
                    <a:pt x="8" y="369"/>
                  </a:lnTo>
                  <a:lnTo>
                    <a:pt x="4" y="365"/>
                  </a:lnTo>
                  <a:lnTo>
                    <a:pt x="1" y="362"/>
                  </a:lnTo>
                  <a:lnTo>
                    <a:pt x="0" y="358"/>
                  </a:lnTo>
                  <a:lnTo>
                    <a:pt x="0" y="355"/>
                  </a:lnTo>
                  <a:lnTo>
                    <a:pt x="1" y="351"/>
                  </a:lnTo>
                  <a:lnTo>
                    <a:pt x="3" y="346"/>
                  </a:lnTo>
                  <a:lnTo>
                    <a:pt x="4" y="343"/>
                  </a:lnTo>
                  <a:lnTo>
                    <a:pt x="44" y="363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67" name="Freeform 979">
              <a:extLst>
                <a:ext uri="{FF2B5EF4-FFF2-40B4-BE49-F238E27FC236}">
                  <a16:creationId xmlns:a16="http://schemas.microsoft.com/office/drawing/2014/main" id="{2839DD24-68B0-4A1F-B11F-4030A5E068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26" y="1830"/>
              <a:ext cx="22" cy="43"/>
            </a:xfrm>
            <a:custGeom>
              <a:avLst/>
              <a:gdLst>
                <a:gd name="T0" fmla="*/ 0 w 423"/>
                <a:gd name="T1" fmla="*/ 0 h 820"/>
                <a:gd name="T2" fmla="*/ 0 w 423"/>
                <a:gd name="T3" fmla="*/ 0 h 820"/>
                <a:gd name="T4" fmla="*/ 0 w 423"/>
                <a:gd name="T5" fmla="*/ 0 h 820"/>
                <a:gd name="T6" fmla="*/ 0 w 423"/>
                <a:gd name="T7" fmla="*/ 0 h 820"/>
                <a:gd name="T8" fmla="*/ 0 w 423"/>
                <a:gd name="T9" fmla="*/ 0 h 820"/>
                <a:gd name="T10" fmla="*/ 0 w 423"/>
                <a:gd name="T11" fmla="*/ 0 h 820"/>
                <a:gd name="T12" fmla="*/ 0 w 423"/>
                <a:gd name="T13" fmla="*/ 0 h 820"/>
                <a:gd name="T14" fmla="*/ 0 w 423"/>
                <a:gd name="T15" fmla="*/ 0 h 820"/>
                <a:gd name="T16" fmla="*/ 0 w 423"/>
                <a:gd name="T17" fmla="*/ 0 h 820"/>
                <a:gd name="T18" fmla="*/ 0 w 423"/>
                <a:gd name="T19" fmla="*/ 0 h 820"/>
                <a:gd name="T20" fmla="*/ 0 w 423"/>
                <a:gd name="T21" fmla="*/ 0 h 820"/>
                <a:gd name="T22" fmla="*/ 0 w 423"/>
                <a:gd name="T23" fmla="*/ 0 h 820"/>
                <a:gd name="T24" fmla="*/ 0 w 423"/>
                <a:gd name="T25" fmla="*/ 1 h 820"/>
                <a:gd name="T26" fmla="*/ 1 w 423"/>
                <a:gd name="T27" fmla="*/ 1 h 820"/>
                <a:gd name="T28" fmla="*/ 1 w 423"/>
                <a:gd name="T29" fmla="*/ 1 h 820"/>
                <a:gd name="T30" fmla="*/ 1 w 423"/>
                <a:gd name="T31" fmla="*/ 2 h 820"/>
                <a:gd name="T32" fmla="*/ 1 w 423"/>
                <a:gd name="T33" fmla="*/ 2 h 820"/>
                <a:gd name="T34" fmla="*/ 1 w 423"/>
                <a:gd name="T35" fmla="*/ 2 h 820"/>
                <a:gd name="T36" fmla="*/ 1 w 423"/>
                <a:gd name="T37" fmla="*/ 2 h 820"/>
                <a:gd name="T38" fmla="*/ 1 w 423"/>
                <a:gd name="T39" fmla="*/ 2 h 820"/>
                <a:gd name="T40" fmla="*/ 0 w 423"/>
                <a:gd name="T41" fmla="*/ 1 h 820"/>
                <a:gd name="T42" fmla="*/ 0 w 423"/>
                <a:gd name="T43" fmla="*/ 1 h 820"/>
                <a:gd name="T44" fmla="*/ 0 w 423"/>
                <a:gd name="T45" fmla="*/ 1 h 820"/>
                <a:gd name="T46" fmla="*/ 0 w 423"/>
                <a:gd name="T47" fmla="*/ 0 h 820"/>
                <a:gd name="T48" fmla="*/ 0 w 423"/>
                <a:gd name="T49" fmla="*/ 0 h 820"/>
                <a:gd name="T50" fmla="*/ 0 w 423"/>
                <a:gd name="T51" fmla="*/ 0 h 820"/>
                <a:gd name="T52" fmla="*/ 1 w 423"/>
                <a:gd name="T53" fmla="*/ 2 h 820"/>
                <a:gd name="T54" fmla="*/ 1 w 423"/>
                <a:gd name="T55" fmla="*/ 2 h 820"/>
                <a:gd name="T56" fmla="*/ 1 w 423"/>
                <a:gd name="T57" fmla="*/ 2 h 820"/>
                <a:gd name="T58" fmla="*/ 1 w 423"/>
                <a:gd name="T59" fmla="*/ 2 h 820"/>
                <a:gd name="T60" fmla="*/ 1 w 423"/>
                <a:gd name="T61" fmla="*/ 2 h 820"/>
                <a:gd name="T62" fmla="*/ 1 w 423"/>
                <a:gd name="T63" fmla="*/ 2 h 820"/>
                <a:gd name="T64" fmla="*/ 1 w 423"/>
                <a:gd name="T65" fmla="*/ 2 h 820"/>
                <a:gd name="T66" fmla="*/ 1 w 423"/>
                <a:gd name="T67" fmla="*/ 2 h 820"/>
                <a:gd name="T68" fmla="*/ 1 w 423"/>
                <a:gd name="T69" fmla="*/ 2 h 8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23" h="820">
                  <a:moveTo>
                    <a:pt x="4" y="32"/>
                  </a:moveTo>
                  <a:lnTo>
                    <a:pt x="2" y="28"/>
                  </a:lnTo>
                  <a:lnTo>
                    <a:pt x="1" y="24"/>
                  </a:lnTo>
                  <a:lnTo>
                    <a:pt x="0" y="21"/>
                  </a:lnTo>
                  <a:lnTo>
                    <a:pt x="1" y="17"/>
                  </a:lnTo>
                  <a:lnTo>
                    <a:pt x="2" y="13"/>
                  </a:lnTo>
                  <a:lnTo>
                    <a:pt x="5" y="10"/>
                  </a:lnTo>
                  <a:lnTo>
                    <a:pt x="9" y="7"/>
                  </a:lnTo>
                  <a:lnTo>
                    <a:pt x="15" y="4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33" y="1"/>
                  </a:lnTo>
                  <a:lnTo>
                    <a:pt x="36" y="2"/>
                  </a:lnTo>
                  <a:lnTo>
                    <a:pt x="39" y="5"/>
                  </a:lnTo>
                  <a:lnTo>
                    <a:pt x="41" y="8"/>
                  </a:lnTo>
                  <a:lnTo>
                    <a:pt x="43" y="11"/>
                  </a:lnTo>
                  <a:lnTo>
                    <a:pt x="44" y="15"/>
                  </a:lnTo>
                  <a:lnTo>
                    <a:pt x="4" y="32"/>
                  </a:lnTo>
                  <a:close/>
                  <a:moveTo>
                    <a:pt x="44" y="15"/>
                  </a:moveTo>
                  <a:lnTo>
                    <a:pt x="46" y="20"/>
                  </a:lnTo>
                  <a:lnTo>
                    <a:pt x="53" y="36"/>
                  </a:lnTo>
                  <a:lnTo>
                    <a:pt x="64" y="59"/>
                  </a:lnTo>
                  <a:lnTo>
                    <a:pt x="77" y="92"/>
                  </a:lnTo>
                  <a:lnTo>
                    <a:pt x="94" y="131"/>
                  </a:lnTo>
                  <a:lnTo>
                    <a:pt x="115" y="176"/>
                  </a:lnTo>
                  <a:lnTo>
                    <a:pt x="137" y="227"/>
                  </a:lnTo>
                  <a:lnTo>
                    <a:pt x="163" y="282"/>
                  </a:lnTo>
                  <a:lnTo>
                    <a:pt x="189" y="342"/>
                  </a:lnTo>
                  <a:lnTo>
                    <a:pt x="219" y="403"/>
                  </a:lnTo>
                  <a:lnTo>
                    <a:pt x="250" y="467"/>
                  </a:lnTo>
                  <a:lnTo>
                    <a:pt x="283" y="532"/>
                  </a:lnTo>
                  <a:lnTo>
                    <a:pt x="315" y="597"/>
                  </a:lnTo>
                  <a:lnTo>
                    <a:pt x="349" y="662"/>
                  </a:lnTo>
                  <a:lnTo>
                    <a:pt x="383" y="724"/>
                  </a:lnTo>
                  <a:lnTo>
                    <a:pt x="418" y="786"/>
                  </a:lnTo>
                  <a:lnTo>
                    <a:pt x="380" y="807"/>
                  </a:lnTo>
                  <a:lnTo>
                    <a:pt x="345" y="746"/>
                  </a:lnTo>
                  <a:lnTo>
                    <a:pt x="311" y="682"/>
                  </a:lnTo>
                  <a:lnTo>
                    <a:pt x="276" y="618"/>
                  </a:lnTo>
                  <a:lnTo>
                    <a:pt x="244" y="552"/>
                  </a:lnTo>
                  <a:lnTo>
                    <a:pt x="211" y="487"/>
                  </a:lnTo>
                  <a:lnTo>
                    <a:pt x="180" y="422"/>
                  </a:lnTo>
                  <a:lnTo>
                    <a:pt x="151" y="360"/>
                  </a:lnTo>
                  <a:lnTo>
                    <a:pt x="123" y="301"/>
                  </a:lnTo>
                  <a:lnTo>
                    <a:pt x="97" y="245"/>
                  </a:lnTo>
                  <a:lnTo>
                    <a:pt x="75" y="194"/>
                  </a:lnTo>
                  <a:lnTo>
                    <a:pt x="54" y="148"/>
                  </a:lnTo>
                  <a:lnTo>
                    <a:pt x="37" y="109"/>
                  </a:lnTo>
                  <a:lnTo>
                    <a:pt x="23" y="76"/>
                  </a:lnTo>
                  <a:lnTo>
                    <a:pt x="12" y="53"/>
                  </a:lnTo>
                  <a:lnTo>
                    <a:pt x="6" y="38"/>
                  </a:lnTo>
                  <a:lnTo>
                    <a:pt x="4" y="32"/>
                  </a:lnTo>
                  <a:lnTo>
                    <a:pt x="44" y="15"/>
                  </a:lnTo>
                  <a:close/>
                  <a:moveTo>
                    <a:pt x="418" y="786"/>
                  </a:moveTo>
                  <a:lnTo>
                    <a:pt x="420" y="789"/>
                  </a:lnTo>
                  <a:lnTo>
                    <a:pt x="422" y="793"/>
                  </a:lnTo>
                  <a:lnTo>
                    <a:pt x="423" y="796"/>
                  </a:lnTo>
                  <a:lnTo>
                    <a:pt x="423" y="800"/>
                  </a:lnTo>
                  <a:lnTo>
                    <a:pt x="422" y="804"/>
                  </a:lnTo>
                  <a:lnTo>
                    <a:pt x="420" y="807"/>
                  </a:lnTo>
                  <a:lnTo>
                    <a:pt x="416" y="811"/>
                  </a:lnTo>
                  <a:lnTo>
                    <a:pt x="409" y="815"/>
                  </a:lnTo>
                  <a:lnTo>
                    <a:pt x="403" y="818"/>
                  </a:lnTo>
                  <a:lnTo>
                    <a:pt x="398" y="820"/>
                  </a:lnTo>
                  <a:lnTo>
                    <a:pt x="393" y="820"/>
                  </a:lnTo>
                  <a:lnTo>
                    <a:pt x="390" y="819"/>
                  </a:lnTo>
                  <a:lnTo>
                    <a:pt x="387" y="817"/>
                  </a:lnTo>
                  <a:lnTo>
                    <a:pt x="384" y="814"/>
                  </a:lnTo>
                  <a:lnTo>
                    <a:pt x="382" y="811"/>
                  </a:lnTo>
                  <a:lnTo>
                    <a:pt x="380" y="807"/>
                  </a:lnTo>
                  <a:lnTo>
                    <a:pt x="418" y="786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68" name="Freeform 980">
              <a:extLst>
                <a:ext uri="{FF2B5EF4-FFF2-40B4-BE49-F238E27FC236}">
                  <a16:creationId xmlns:a16="http://schemas.microsoft.com/office/drawing/2014/main" id="{7A960777-4A11-4E4A-BCC7-2C938F8C5E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45" y="1870"/>
              <a:ext cx="14" cy="17"/>
            </a:xfrm>
            <a:custGeom>
              <a:avLst/>
              <a:gdLst>
                <a:gd name="T0" fmla="*/ 0 w 252"/>
                <a:gd name="T1" fmla="*/ 0 h 326"/>
                <a:gd name="T2" fmla="*/ 0 w 252"/>
                <a:gd name="T3" fmla="*/ 0 h 326"/>
                <a:gd name="T4" fmla="*/ 0 w 252"/>
                <a:gd name="T5" fmla="*/ 0 h 326"/>
                <a:gd name="T6" fmla="*/ 0 w 252"/>
                <a:gd name="T7" fmla="*/ 0 h 326"/>
                <a:gd name="T8" fmla="*/ 0 w 252"/>
                <a:gd name="T9" fmla="*/ 0 h 326"/>
                <a:gd name="T10" fmla="*/ 0 w 252"/>
                <a:gd name="T11" fmla="*/ 0 h 326"/>
                <a:gd name="T12" fmla="*/ 0 w 252"/>
                <a:gd name="T13" fmla="*/ 0 h 326"/>
                <a:gd name="T14" fmla="*/ 0 w 252"/>
                <a:gd name="T15" fmla="*/ 0 h 326"/>
                <a:gd name="T16" fmla="*/ 0 w 252"/>
                <a:gd name="T17" fmla="*/ 0 h 326"/>
                <a:gd name="T18" fmla="*/ 0 w 252"/>
                <a:gd name="T19" fmla="*/ 0 h 326"/>
                <a:gd name="T20" fmla="*/ 0 w 252"/>
                <a:gd name="T21" fmla="*/ 0 h 326"/>
                <a:gd name="T22" fmla="*/ 0 w 252"/>
                <a:gd name="T23" fmla="*/ 0 h 326"/>
                <a:gd name="T24" fmla="*/ 0 w 252"/>
                <a:gd name="T25" fmla="*/ 0 h 326"/>
                <a:gd name="T26" fmla="*/ 0 w 252"/>
                <a:gd name="T27" fmla="*/ 1 h 326"/>
                <a:gd name="T28" fmla="*/ 0 w 252"/>
                <a:gd name="T29" fmla="*/ 0 h 326"/>
                <a:gd name="T30" fmla="*/ 0 w 252"/>
                <a:gd name="T31" fmla="*/ 0 h 326"/>
                <a:gd name="T32" fmla="*/ 0 w 252"/>
                <a:gd name="T33" fmla="*/ 0 h 326"/>
                <a:gd name="T34" fmla="*/ 0 w 252"/>
                <a:gd name="T35" fmla="*/ 0 h 326"/>
                <a:gd name="T36" fmla="*/ 0 w 252"/>
                <a:gd name="T37" fmla="*/ 0 h 326"/>
                <a:gd name="T38" fmla="*/ 1 w 252"/>
                <a:gd name="T39" fmla="*/ 1 h 326"/>
                <a:gd name="T40" fmla="*/ 1 w 252"/>
                <a:gd name="T41" fmla="*/ 1 h 326"/>
                <a:gd name="T42" fmla="*/ 1 w 252"/>
                <a:gd name="T43" fmla="*/ 1 h 326"/>
                <a:gd name="T44" fmla="*/ 1 w 252"/>
                <a:gd name="T45" fmla="*/ 1 h 326"/>
                <a:gd name="T46" fmla="*/ 1 w 252"/>
                <a:gd name="T47" fmla="*/ 1 h 326"/>
                <a:gd name="T48" fmla="*/ 1 w 252"/>
                <a:gd name="T49" fmla="*/ 1 h 326"/>
                <a:gd name="T50" fmla="*/ 0 w 252"/>
                <a:gd name="T51" fmla="*/ 1 h 326"/>
                <a:gd name="T52" fmla="*/ 0 w 252"/>
                <a:gd name="T53" fmla="*/ 0 h 326"/>
                <a:gd name="T54" fmla="*/ 1 w 252"/>
                <a:gd name="T55" fmla="*/ 1 h 326"/>
                <a:gd name="T56" fmla="*/ 1 w 252"/>
                <a:gd name="T57" fmla="*/ 1 h 326"/>
                <a:gd name="T58" fmla="*/ 1 w 252"/>
                <a:gd name="T59" fmla="*/ 1 h 326"/>
                <a:gd name="T60" fmla="*/ 1 w 252"/>
                <a:gd name="T61" fmla="*/ 1 h 326"/>
                <a:gd name="T62" fmla="*/ 1 w 252"/>
                <a:gd name="T63" fmla="*/ 1 h 326"/>
                <a:gd name="T64" fmla="*/ 1 w 252"/>
                <a:gd name="T65" fmla="*/ 1 h 326"/>
                <a:gd name="T66" fmla="*/ 1 w 252"/>
                <a:gd name="T67" fmla="*/ 1 h 326"/>
                <a:gd name="T68" fmla="*/ 1 w 252"/>
                <a:gd name="T69" fmla="*/ 1 h 326"/>
                <a:gd name="T70" fmla="*/ 1 w 252"/>
                <a:gd name="T71" fmla="*/ 1 h 32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2" h="326">
                  <a:moveTo>
                    <a:pt x="5" y="35"/>
                  </a:moveTo>
                  <a:lnTo>
                    <a:pt x="3" y="32"/>
                  </a:lnTo>
                  <a:lnTo>
                    <a:pt x="2" y="28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1" y="17"/>
                  </a:lnTo>
                  <a:lnTo>
                    <a:pt x="3" y="14"/>
                  </a:lnTo>
                  <a:lnTo>
                    <a:pt x="7" y="10"/>
                  </a:lnTo>
                  <a:lnTo>
                    <a:pt x="13" y="5"/>
                  </a:lnTo>
                  <a:lnTo>
                    <a:pt x="20" y="2"/>
                  </a:lnTo>
                  <a:lnTo>
                    <a:pt x="25" y="0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37" y="3"/>
                  </a:lnTo>
                  <a:lnTo>
                    <a:pt x="39" y="6"/>
                  </a:lnTo>
                  <a:lnTo>
                    <a:pt x="41" y="10"/>
                  </a:lnTo>
                  <a:lnTo>
                    <a:pt x="43" y="14"/>
                  </a:lnTo>
                  <a:lnTo>
                    <a:pt x="5" y="35"/>
                  </a:lnTo>
                  <a:close/>
                  <a:moveTo>
                    <a:pt x="43" y="14"/>
                  </a:moveTo>
                  <a:lnTo>
                    <a:pt x="57" y="37"/>
                  </a:lnTo>
                  <a:lnTo>
                    <a:pt x="70" y="61"/>
                  </a:lnTo>
                  <a:lnTo>
                    <a:pt x="84" y="83"/>
                  </a:lnTo>
                  <a:lnTo>
                    <a:pt x="98" y="105"/>
                  </a:lnTo>
                  <a:lnTo>
                    <a:pt x="110" y="125"/>
                  </a:lnTo>
                  <a:lnTo>
                    <a:pt x="124" y="146"/>
                  </a:lnTo>
                  <a:lnTo>
                    <a:pt x="137" y="164"/>
                  </a:lnTo>
                  <a:lnTo>
                    <a:pt x="149" y="182"/>
                  </a:lnTo>
                  <a:lnTo>
                    <a:pt x="114" y="208"/>
                  </a:lnTo>
                  <a:lnTo>
                    <a:pt x="101" y="189"/>
                  </a:lnTo>
                  <a:lnTo>
                    <a:pt x="88" y="169"/>
                  </a:lnTo>
                  <a:lnTo>
                    <a:pt x="74" y="149"/>
                  </a:lnTo>
                  <a:lnTo>
                    <a:pt x="60" y="127"/>
                  </a:lnTo>
                  <a:lnTo>
                    <a:pt x="47" y="106"/>
                  </a:lnTo>
                  <a:lnTo>
                    <a:pt x="32" y="82"/>
                  </a:lnTo>
                  <a:lnTo>
                    <a:pt x="19" y="60"/>
                  </a:lnTo>
                  <a:lnTo>
                    <a:pt x="5" y="35"/>
                  </a:lnTo>
                  <a:lnTo>
                    <a:pt x="43" y="14"/>
                  </a:lnTo>
                  <a:close/>
                  <a:moveTo>
                    <a:pt x="149" y="182"/>
                  </a:moveTo>
                  <a:lnTo>
                    <a:pt x="174" y="214"/>
                  </a:lnTo>
                  <a:lnTo>
                    <a:pt x="197" y="243"/>
                  </a:lnTo>
                  <a:lnTo>
                    <a:pt x="209" y="255"/>
                  </a:lnTo>
                  <a:lnTo>
                    <a:pt x="219" y="265"/>
                  </a:lnTo>
                  <a:lnTo>
                    <a:pt x="230" y="276"/>
                  </a:lnTo>
                  <a:lnTo>
                    <a:pt x="240" y="284"/>
                  </a:lnTo>
                  <a:lnTo>
                    <a:pt x="214" y="319"/>
                  </a:lnTo>
                  <a:lnTo>
                    <a:pt x="202" y="309"/>
                  </a:lnTo>
                  <a:lnTo>
                    <a:pt x="190" y="298"/>
                  </a:lnTo>
                  <a:lnTo>
                    <a:pt x="178" y="287"/>
                  </a:lnTo>
                  <a:lnTo>
                    <a:pt x="166" y="274"/>
                  </a:lnTo>
                  <a:lnTo>
                    <a:pt x="153" y="258"/>
                  </a:lnTo>
                  <a:lnTo>
                    <a:pt x="140" y="243"/>
                  </a:lnTo>
                  <a:lnTo>
                    <a:pt x="128" y="225"/>
                  </a:lnTo>
                  <a:lnTo>
                    <a:pt x="114" y="208"/>
                  </a:lnTo>
                  <a:lnTo>
                    <a:pt x="149" y="182"/>
                  </a:lnTo>
                  <a:close/>
                  <a:moveTo>
                    <a:pt x="240" y="284"/>
                  </a:moveTo>
                  <a:lnTo>
                    <a:pt x="243" y="286"/>
                  </a:lnTo>
                  <a:lnTo>
                    <a:pt x="246" y="289"/>
                  </a:lnTo>
                  <a:lnTo>
                    <a:pt x="248" y="292"/>
                  </a:lnTo>
                  <a:lnTo>
                    <a:pt x="251" y="295"/>
                  </a:lnTo>
                  <a:lnTo>
                    <a:pt x="252" y="298"/>
                  </a:lnTo>
                  <a:lnTo>
                    <a:pt x="251" y="303"/>
                  </a:lnTo>
                  <a:lnTo>
                    <a:pt x="248" y="308"/>
                  </a:lnTo>
                  <a:lnTo>
                    <a:pt x="244" y="314"/>
                  </a:lnTo>
                  <a:lnTo>
                    <a:pt x="239" y="320"/>
                  </a:lnTo>
                  <a:lnTo>
                    <a:pt x="235" y="324"/>
                  </a:lnTo>
                  <a:lnTo>
                    <a:pt x="231" y="325"/>
                  </a:lnTo>
                  <a:lnTo>
                    <a:pt x="228" y="326"/>
                  </a:lnTo>
                  <a:lnTo>
                    <a:pt x="224" y="325"/>
                  </a:lnTo>
                  <a:lnTo>
                    <a:pt x="221" y="323"/>
                  </a:lnTo>
                  <a:lnTo>
                    <a:pt x="217" y="321"/>
                  </a:lnTo>
                  <a:lnTo>
                    <a:pt x="214" y="319"/>
                  </a:lnTo>
                  <a:lnTo>
                    <a:pt x="240" y="284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69" name="Freeform 981">
              <a:extLst>
                <a:ext uri="{FF2B5EF4-FFF2-40B4-BE49-F238E27FC236}">
                  <a16:creationId xmlns:a16="http://schemas.microsoft.com/office/drawing/2014/main" id="{1936B8E1-20C3-4EEF-A6C6-8D3F4368A8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24" y="1844"/>
              <a:ext cx="5" cy="38"/>
            </a:xfrm>
            <a:custGeom>
              <a:avLst/>
              <a:gdLst>
                <a:gd name="T0" fmla="*/ 0 w 91"/>
                <a:gd name="T1" fmla="*/ 0 h 730"/>
                <a:gd name="T2" fmla="*/ 0 w 91"/>
                <a:gd name="T3" fmla="*/ 0 h 730"/>
                <a:gd name="T4" fmla="*/ 0 w 91"/>
                <a:gd name="T5" fmla="*/ 0 h 730"/>
                <a:gd name="T6" fmla="*/ 0 w 91"/>
                <a:gd name="T7" fmla="*/ 0 h 730"/>
                <a:gd name="T8" fmla="*/ 0 w 91"/>
                <a:gd name="T9" fmla="*/ 0 h 730"/>
                <a:gd name="T10" fmla="*/ 0 w 91"/>
                <a:gd name="T11" fmla="*/ 0 h 730"/>
                <a:gd name="T12" fmla="*/ 0 w 91"/>
                <a:gd name="T13" fmla="*/ 0 h 730"/>
                <a:gd name="T14" fmla="*/ 0 w 91"/>
                <a:gd name="T15" fmla="*/ 0 h 730"/>
                <a:gd name="T16" fmla="*/ 0 w 91"/>
                <a:gd name="T17" fmla="*/ 0 h 730"/>
                <a:gd name="T18" fmla="*/ 0 w 91"/>
                <a:gd name="T19" fmla="*/ 0 h 730"/>
                <a:gd name="T20" fmla="*/ 0 w 91"/>
                <a:gd name="T21" fmla="*/ 0 h 730"/>
                <a:gd name="T22" fmla="*/ 0 w 91"/>
                <a:gd name="T23" fmla="*/ 0 h 730"/>
                <a:gd name="T24" fmla="*/ 0 w 91"/>
                <a:gd name="T25" fmla="*/ 0 h 730"/>
                <a:gd name="T26" fmla="*/ 0 w 91"/>
                <a:gd name="T27" fmla="*/ 1 h 730"/>
                <a:gd name="T28" fmla="*/ 0 w 91"/>
                <a:gd name="T29" fmla="*/ 1 h 730"/>
                <a:gd name="T30" fmla="*/ 0 w 91"/>
                <a:gd name="T31" fmla="*/ 1 h 730"/>
                <a:gd name="T32" fmla="*/ 0 w 91"/>
                <a:gd name="T33" fmla="*/ 1 h 730"/>
                <a:gd name="T34" fmla="*/ 0 w 91"/>
                <a:gd name="T35" fmla="*/ 0 h 730"/>
                <a:gd name="T36" fmla="*/ 0 w 91"/>
                <a:gd name="T37" fmla="*/ 0 h 730"/>
                <a:gd name="T38" fmla="*/ 0 w 91"/>
                <a:gd name="T39" fmla="*/ 0 h 730"/>
                <a:gd name="T40" fmla="*/ 0 w 91"/>
                <a:gd name="T41" fmla="*/ 0 h 730"/>
                <a:gd name="T42" fmla="*/ 0 w 91"/>
                <a:gd name="T43" fmla="*/ 0 h 730"/>
                <a:gd name="T44" fmla="*/ 0 w 91"/>
                <a:gd name="T45" fmla="*/ 1 h 730"/>
                <a:gd name="T46" fmla="*/ 0 w 91"/>
                <a:gd name="T47" fmla="*/ 1 h 730"/>
                <a:gd name="T48" fmla="*/ 0 w 91"/>
                <a:gd name="T49" fmla="*/ 1 h 730"/>
                <a:gd name="T50" fmla="*/ 0 w 91"/>
                <a:gd name="T51" fmla="*/ 1 h 730"/>
                <a:gd name="T52" fmla="*/ 0 w 91"/>
                <a:gd name="T53" fmla="*/ 1 h 730"/>
                <a:gd name="T54" fmla="*/ 0 w 91"/>
                <a:gd name="T55" fmla="*/ 1 h 730"/>
                <a:gd name="T56" fmla="*/ 0 w 91"/>
                <a:gd name="T57" fmla="*/ 1 h 730"/>
                <a:gd name="T58" fmla="*/ 0 w 91"/>
                <a:gd name="T59" fmla="*/ 1 h 730"/>
                <a:gd name="T60" fmla="*/ 0 w 91"/>
                <a:gd name="T61" fmla="*/ 1 h 730"/>
                <a:gd name="T62" fmla="*/ 0 w 91"/>
                <a:gd name="T63" fmla="*/ 1 h 730"/>
                <a:gd name="T64" fmla="*/ 0 w 91"/>
                <a:gd name="T65" fmla="*/ 1 h 730"/>
                <a:gd name="T66" fmla="*/ 0 w 91"/>
                <a:gd name="T67" fmla="*/ 1 h 730"/>
                <a:gd name="T68" fmla="*/ 0 w 91"/>
                <a:gd name="T69" fmla="*/ 1 h 730"/>
                <a:gd name="T70" fmla="*/ 0 w 91"/>
                <a:gd name="T71" fmla="*/ 1 h 730"/>
                <a:gd name="T72" fmla="*/ 0 w 91"/>
                <a:gd name="T73" fmla="*/ 2 h 730"/>
                <a:gd name="T74" fmla="*/ 0 w 91"/>
                <a:gd name="T75" fmla="*/ 2 h 730"/>
                <a:gd name="T76" fmla="*/ 0 w 91"/>
                <a:gd name="T77" fmla="*/ 2 h 730"/>
                <a:gd name="T78" fmla="*/ 0 w 91"/>
                <a:gd name="T79" fmla="*/ 2 h 730"/>
                <a:gd name="T80" fmla="*/ 0 w 91"/>
                <a:gd name="T81" fmla="*/ 1 h 730"/>
                <a:gd name="T82" fmla="*/ 0 w 91"/>
                <a:gd name="T83" fmla="*/ 1 h 730"/>
                <a:gd name="T84" fmla="*/ 0 w 91"/>
                <a:gd name="T85" fmla="*/ 1 h 730"/>
                <a:gd name="T86" fmla="*/ 0 w 91"/>
                <a:gd name="T87" fmla="*/ 2 h 730"/>
                <a:gd name="T88" fmla="*/ 0 w 91"/>
                <a:gd name="T89" fmla="*/ 2 h 730"/>
                <a:gd name="T90" fmla="*/ 0 w 91"/>
                <a:gd name="T91" fmla="*/ 2 h 730"/>
                <a:gd name="T92" fmla="*/ 0 w 91"/>
                <a:gd name="T93" fmla="*/ 2 h 730"/>
                <a:gd name="T94" fmla="*/ 0 w 91"/>
                <a:gd name="T95" fmla="*/ 2 h 730"/>
                <a:gd name="T96" fmla="*/ 0 w 91"/>
                <a:gd name="T97" fmla="*/ 2 h 730"/>
                <a:gd name="T98" fmla="*/ 0 w 91"/>
                <a:gd name="T99" fmla="*/ 2 h 730"/>
                <a:gd name="T100" fmla="*/ 0 w 91"/>
                <a:gd name="T101" fmla="*/ 2 h 730"/>
                <a:gd name="T102" fmla="*/ 0 w 91"/>
                <a:gd name="T103" fmla="*/ 2 h 73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91" h="730">
                  <a:moveTo>
                    <a:pt x="44" y="23"/>
                  </a:moveTo>
                  <a:lnTo>
                    <a:pt x="43" y="19"/>
                  </a:lnTo>
                  <a:lnTo>
                    <a:pt x="43" y="15"/>
                  </a:lnTo>
                  <a:lnTo>
                    <a:pt x="44" y="12"/>
                  </a:lnTo>
                  <a:lnTo>
                    <a:pt x="46" y="8"/>
                  </a:lnTo>
                  <a:lnTo>
                    <a:pt x="48" y="5"/>
                  </a:lnTo>
                  <a:lnTo>
                    <a:pt x="52" y="3"/>
                  </a:lnTo>
                  <a:lnTo>
                    <a:pt x="57" y="1"/>
                  </a:lnTo>
                  <a:lnTo>
                    <a:pt x="64" y="0"/>
                  </a:lnTo>
                  <a:lnTo>
                    <a:pt x="71" y="0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83" y="5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5"/>
                  </a:lnTo>
                  <a:lnTo>
                    <a:pt x="87" y="19"/>
                  </a:lnTo>
                  <a:lnTo>
                    <a:pt x="44" y="23"/>
                  </a:lnTo>
                  <a:close/>
                  <a:moveTo>
                    <a:pt x="87" y="19"/>
                  </a:moveTo>
                  <a:lnTo>
                    <a:pt x="89" y="25"/>
                  </a:lnTo>
                  <a:lnTo>
                    <a:pt x="90" y="42"/>
                  </a:lnTo>
                  <a:lnTo>
                    <a:pt x="91" y="67"/>
                  </a:lnTo>
                  <a:lnTo>
                    <a:pt x="90" y="100"/>
                  </a:lnTo>
                  <a:lnTo>
                    <a:pt x="90" y="117"/>
                  </a:lnTo>
                  <a:lnTo>
                    <a:pt x="87" y="136"/>
                  </a:lnTo>
                  <a:lnTo>
                    <a:pt x="85" y="155"/>
                  </a:lnTo>
                  <a:lnTo>
                    <a:pt x="83" y="175"/>
                  </a:lnTo>
                  <a:lnTo>
                    <a:pt x="79" y="194"/>
                  </a:lnTo>
                  <a:lnTo>
                    <a:pt x="75" y="214"/>
                  </a:lnTo>
                  <a:lnTo>
                    <a:pt x="69" y="233"/>
                  </a:lnTo>
                  <a:lnTo>
                    <a:pt x="62" y="252"/>
                  </a:lnTo>
                  <a:lnTo>
                    <a:pt x="22" y="235"/>
                  </a:lnTo>
                  <a:lnTo>
                    <a:pt x="28" y="218"/>
                  </a:lnTo>
                  <a:lnTo>
                    <a:pt x="33" y="201"/>
                  </a:lnTo>
                  <a:lnTo>
                    <a:pt x="37" y="184"/>
                  </a:lnTo>
                  <a:lnTo>
                    <a:pt x="40" y="166"/>
                  </a:lnTo>
                  <a:lnTo>
                    <a:pt x="42" y="148"/>
                  </a:lnTo>
                  <a:lnTo>
                    <a:pt x="44" y="131"/>
                  </a:lnTo>
                  <a:lnTo>
                    <a:pt x="46" y="113"/>
                  </a:lnTo>
                  <a:lnTo>
                    <a:pt x="47" y="97"/>
                  </a:lnTo>
                  <a:lnTo>
                    <a:pt x="47" y="68"/>
                  </a:lnTo>
                  <a:lnTo>
                    <a:pt x="46" y="45"/>
                  </a:lnTo>
                  <a:lnTo>
                    <a:pt x="44" y="29"/>
                  </a:lnTo>
                  <a:lnTo>
                    <a:pt x="44" y="23"/>
                  </a:lnTo>
                  <a:lnTo>
                    <a:pt x="87" y="19"/>
                  </a:lnTo>
                  <a:close/>
                  <a:moveTo>
                    <a:pt x="62" y="252"/>
                  </a:moveTo>
                  <a:lnTo>
                    <a:pt x="61" y="254"/>
                  </a:lnTo>
                  <a:lnTo>
                    <a:pt x="62" y="253"/>
                  </a:lnTo>
                  <a:lnTo>
                    <a:pt x="42" y="243"/>
                  </a:lnTo>
                  <a:lnTo>
                    <a:pt x="62" y="252"/>
                  </a:lnTo>
                  <a:close/>
                  <a:moveTo>
                    <a:pt x="62" y="253"/>
                  </a:moveTo>
                  <a:lnTo>
                    <a:pt x="59" y="261"/>
                  </a:lnTo>
                  <a:lnTo>
                    <a:pt x="56" y="273"/>
                  </a:lnTo>
                  <a:lnTo>
                    <a:pt x="54" y="287"/>
                  </a:lnTo>
                  <a:lnTo>
                    <a:pt x="52" y="304"/>
                  </a:lnTo>
                  <a:lnTo>
                    <a:pt x="48" y="344"/>
                  </a:lnTo>
                  <a:lnTo>
                    <a:pt x="46" y="392"/>
                  </a:lnTo>
                  <a:lnTo>
                    <a:pt x="2" y="391"/>
                  </a:lnTo>
                  <a:lnTo>
                    <a:pt x="3" y="364"/>
                  </a:lnTo>
                  <a:lnTo>
                    <a:pt x="5" y="339"/>
                  </a:lnTo>
                  <a:lnTo>
                    <a:pt x="7" y="315"/>
                  </a:lnTo>
                  <a:lnTo>
                    <a:pt x="9" y="293"/>
                  </a:lnTo>
                  <a:lnTo>
                    <a:pt x="11" y="275"/>
                  </a:lnTo>
                  <a:lnTo>
                    <a:pt x="15" y="259"/>
                  </a:lnTo>
                  <a:lnTo>
                    <a:pt x="18" y="244"/>
                  </a:lnTo>
                  <a:lnTo>
                    <a:pt x="22" y="234"/>
                  </a:lnTo>
                  <a:lnTo>
                    <a:pt x="62" y="253"/>
                  </a:lnTo>
                  <a:close/>
                  <a:moveTo>
                    <a:pt x="46" y="392"/>
                  </a:moveTo>
                  <a:lnTo>
                    <a:pt x="46" y="428"/>
                  </a:lnTo>
                  <a:lnTo>
                    <a:pt x="44" y="464"/>
                  </a:lnTo>
                  <a:lnTo>
                    <a:pt x="44" y="503"/>
                  </a:lnTo>
                  <a:lnTo>
                    <a:pt x="46" y="544"/>
                  </a:lnTo>
                  <a:lnTo>
                    <a:pt x="46" y="585"/>
                  </a:lnTo>
                  <a:lnTo>
                    <a:pt x="47" y="626"/>
                  </a:lnTo>
                  <a:lnTo>
                    <a:pt x="49" y="667"/>
                  </a:lnTo>
                  <a:lnTo>
                    <a:pt x="50" y="708"/>
                  </a:lnTo>
                  <a:lnTo>
                    <a:pt x="6" y="709"/>
                  </a:lnTo>
                  <a:lnTo>
                    <a:pt x="5" y="668"/>
                  </a:lnTo>
                  <a:lnTo>
                    <a:pt x="3" y="627"/>
                  </a:lnTo>
                  <a:lnTo>
                    <a:pt x="3" y="585"/>
                  </a:lnTo>
                  <a:lnTo>
                    <a:pt x="2" y="544"/>
                  </a:lnTo>
                  <a:lnTo>
                    <a:pt x="0" y="503"/>
                  </a:lnTo>
                  <a:lnTo>
                    <a:pt x="0" y="464"/>
                  </a:lnTo>
                  <a:lnTo>
                    <a:pt x="2" y="427"/>
                  </a:lnTo>
                  <a:lnTo>
                    <a:pt x="2" y="391"/>
                  </a:lnTo>
                  <a:lnTo>
                    <a:pt x="46" y="392"/>
                  </a:lnTo>
                  <a:close/>
                  <a:moveTo>
                    <a:pt x="50" y="708"/>
                  </a:moveTo>
                  <a:lnTo>
                    <a:pt x="50" y="712"/>
                  </a:lnTo>
                  <a:lnTo>
                    <a:pt x="50" y="715"/>
                  </a:lnTo>
                  <a:lnTo>
                    <a:pt x="49" y="719"/>
                  </a:lnTo>
                  <a:lnTo>
                    <a:pt x="48" y="722"/>
                  </a:lnTo>
                  <a:lnTo>
                    <a:pt x="44" y="725"/>
                  </a:lnTo>
                  <a:lnTo>
                    <a:pt x="41" y="727"/>
                  </a:lnTo>
                  <a:lnTo>
                    <a:pt x="35" y="729"/>
                  </a:lnTo>
                  <a:lnTo>
                    <a:pt x="28" y="730"/>
                  </a:lnTo>
                  <a:lnTo>
                    <a:pt x="21" y="730"/>
                  </a:lnTo>
                  <a:lnTo>
                    <a:pt x="16" y="728"/>
                  </a:lnTo>
                  <a:lnTo>
                    <a:pt x="12" y="726"/>
                  </a:lnTo>
                  <a:lnTo>
                    <a:pt x="9" y="724"/>
                  </a:lnTo>
                  <a:lnTo>
                    <a:pt x="8" y="721"/>
                  </a:lnTo>
                  <a:lnTo>
                    <a:pt x="7" y="717"/>
                  </a:lnTo>
                  <a:lnTo>
                    <a:pt x="6" y="713"/>
                  </a:lnTo>
                  <a:lnTo>
                    <a:pt x="6" y="709"/>
                  </a:lnTo>
                  <a:lnTo>
                    <a:pt x="50" y="708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70" name="Freeform 982">
              <a:extLst>
                <a:ext uri="{FF2B5EF4-FFF2-40B4-BE49-F238E27FC236}">
                  <a16:creationId xmlns:a16="http://schemas.microsoft.com/office/drawing/2014/main" id="{25D3DA93-3FEB-4859-A7F1-B49DA02CAF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25" y="1880"/>
              <a:ext cx="2" cy="17"/>
            </a:xfrm>
            <a:custGeom>
              <a:avLst/>
              <a:gdLst>
                <a:gd name="T0" fmla="*/ 0 w 56"/>
                <a:gd name="T1" fmla="*/ 0 h 326"/>
                <a:gd name="T2" fmla="*/ 0 w 56"/>
                <a:gd name="T3" fmla="*/ 0 h 326"/>
                <a:gd name="T4" fmla="*/ 0 w 56"/>
                <a:gd name="T5" fmla="*/ 0 h 326"/>
                <a:gd name="T6" fmla="*/ 0 w 56"/>
                <a:gd name="T7" fmla="*/ 0 h 326"/>
                <a:gd name="T8" fmla="*/ 0 w 56"/>
                <a:gd name="T9" fmla="*/ 0 h 326"/>
                <a:gd name="T10" fmla="*/ 0 w 56"/>
                <a:gd name="T11" fmla="*/ 0 h 326"/>
                <a:gd name="T12" fmla="*/ 0 w 56"/>
                <a:gd name="T13" fmla="*/ 0 h 326"/>
                <a:gd name="T14" fmla="*/ 0 w 56"/>
                <a:gd name="T15" fmla="*/ 0 h 326"/>
                <a:gd name="T16" fmla="*/ 0 w 56"/>
                <a:gd name="T17" fmla="*/ 0 h 326"/>
                <a:gd name="T18" fmla="*/ 0 w 56"/>
                <a:gd name="T19" fmla="*/ 0 h 326"/>
                <a:gd name="T20" fmla="*/ 0 w 56"/>
                <a:gd name="T21" fmla="*/ 0 h 326"/>
                <a:gd name="T22" fmla="*/ 0 w 56"/>
                <a:gd name="T23" fmla="*/ 0 h 326"/>
                <a:gd name="T24" fmla="*/ 0 w 56"/>
                <a:gd name="T25" fmla="*/ 0 h 326"/>
                <a:gd name="T26" fmla="*/ 0 w 56"/>
                <a:gd name="T27" fmla="*/ 0 h 326"/>
                <a:gd name="T28" fmla="*/ 0 w 56"/>
                <a:gd name="T29" fmla="*/ 0 h 326"/>
                <a:gd name="T30" fmla="*/ 0 w 56"/>
                <a:gd name="T31" fmla="*/ 0 h 326"/>
                <a:gd name="T32" fmla="*/ 0 w 56"/>
                <a:gd name="T33" fmla="*/ 0 h 326"/>
                <a:gd name="T34" fmla="*/ 0 w 56"/>
                <a:gd name="T35" fmla="*/ 0 h 326"/>
                <a:gd name="T36" fmla="*/ 0 w 56"/>
                <a:gd name="T37" fmla="*/ 0 h 326"/>
                <a:gd name="T38" fmla="*/ 0 w 56"/>
                <a:gd name="T39" fmla="*/ 0 h 326"/>
                <a:gd name="T40" fmla="*/ 0 w 56"/>
                <a:gd name="T41" fmla="*/ 0 h 326"/>
                <a:gd name="T42" fmla="*/ 0 w 56"/>
                <a:gd name="T43" fmla="*/ 0 h 326"/>
                <a:gd name="T44" fmla="*/ 0 w 56"/>
                <a:gd name="T45" fmla="*/ 1 h 326"/>
                <a:gd name="T46" fmla="*/ 0 w 56"/>
                <a:gd name="T47" fmla="*/ 1 h 326"/>
                <a:gd name="T48" fmla="*/ 0 w 56"/>
                <a:gd name="T49" fmla="*/ 1 h 326"/>
                <a:gd name="T50" fmla="*/ 0 w 56"/>
                <a:gd name="T51" fmla="*/ 1 h 326"/>
                <a:gd name="T52" fmla="*/ 0 w 56"/>
                <a:gd name="T53" fmla="*/ 1 h 326"/>
                <a:gd name="T54" fmla="*/ 0 w 56"/>
                <a:gd name="T55" fmla="*/ 1 h 326"/>
                <a:gd name="T56" fmla="*/ 0 w 56"/>
                <a:gd name="T57" fmla="*/ 1 h 326"/>
                <a:gd name="T58" fmla="*/ 0 w 56"/>
                <a:gd name="T59" fmla="*/ 1 h 326"/>
                <a:gd name="T60" fmla="*/ 0 w 56"/>
                <a:gd name="T61" fmla="*/ 1 h 326"/>
                <a:gd name="T62" fmla="*/ 0 w 56"/>
                <a:gd name="T63" fmla="*/ 1 h 326"/>
                <a:gd name="T64" fmla="*/ 0 w 56"/>
                <a:gd name="T65" fmla="*/ 0 h 326"/>
                <a:gd name="T66" fmla="*/ 0 w 56"/>
                <a:gd name="T67" fmla="*/ 0 h 326"/>
                <a:gd name="T68" fmla="*/ 0 w 56"/>
                <a:gd name="T69" fmla="*/ 0 h 326"/>
                <a:gd name="T70" fmla="*/ 0 w 56"/>
                <a:gd name="T71" fmla="*/ 0 h 326"/>
                <a:gd name="T72" fmla="*/ 0 w 56"/>
                <a:gd name="T73" fmla="*/ 0 h 326"/>
                <a:gd name="T74" fmla="*/ 0 w 56"/>
                <a:gd name="T75" fmla="*/ 1 h 326"/>
                <a:gd name="T76" fmla="*/ 0 w 56"/>
                <a:gd name="T77" fmla="*/ 1 h 326"/>
                <a:gd name="T78" fmla="*/ 0 w 56"/>
                <a:gd name="T79" fmla="*/ 1 h 326"/>
                <a:gd name="T80" fmla="*/ 0 w 56"/>
                <a:gd name="T81" fmla="*/ 1 h 326"/>
                <a:gd name="T82" fmla="*/ 0 w 56"/>
                <a:gd name="T83" fmla="*/ 1 h 326"/>
                <a:gd name="T84" fmla="*/ 0 w 56"/>
                <a:gd name="T85" fmla="*/ 1 h 326"/>
                <a:gd name="T86" fmla="*/ 0 w 56"/>
                <a:gd name="T87" fmla="*/ 1 h 326"/>
                <a:gd name="T88" fmla="*/ 0 w 56"/>
                <a:gd name="T89" fmla="*/ 1 h 326"/>
                <a:gd name="T90" fmla="*/ 0 w 56"/>
                <a:gd name="T91" fmla="*/ 1 h 326"/>
                <a:gd name="T92" fmla="*/ 0 w 56"/>
                <a:gd name="T93" fmla="*/ 1 h 326"/>
                <a:gd name="T94" fmla="*/ 0 w 56"/>
                <a:gd name="T95" fmla="*/ 1 h 326"/>
                <a:gd name="T96" fmla="*/ 0 w 56"/>
                <a:gd name="T97" fmla="*/ 1 h 326"/>
                <a:gd name="T98" fmla="*/ 0 w 56"/>
                <a:gd name="T99" fmla="*/ 1 h 326"/>
                <a:gd name="T100" fmla="*/ 0 w 56"/>
                <a:gd name="T101" fmla="*/ 1 h 326"/>
                <a:gd name="T102" fmla="*/ 0 w 56"/>
                <a:gd name="T103" fmla="*/ 1 h 326"/>
                <a:gd name="T104" fmla="*/ 0 w 56"/>
                <a:gd name="T105" fmla="*/ 1 h 326"/>
                <a:gd name="T106" fmla="*/ 0 w 56"/>
                <a:gd name="T107" fmla="*/ 1 h 326"/>
                <a:gd name="T108" fmla="*/ 0 w 56"/>
                <a:gd name="T109" fmla="*/ 1 h 32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56" h="326">
                  <a:moveTo>
                    <a:pt x="0" y="23"/>
                  </a:moveTo>
                  <a:lnTo>
                    <a:pt x="0" y="19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2" y="8"/>
                  </a:lnTo>
                  <a:lnTo>
                    <a:pt x="5" y="5"/>
                  </a:lnTo>
                  <a:lnTo>
                    <a:pt x="9" y="2"/>
                  </a:lnTo>
                  <a:lnTo>
                    <a:pt x="14" y="1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3" y="1"/>
                  </a:lnTo>
                  <a:lnTo>
                    <a:pt x="37" y="4"/>
                  </a:lnTo>
                  <a:lnTo>
                    <a:pt x="41" y="7"/>
                  </a:lnTo>
                  <a:lnTo>
                    <a:pt x="42" y="10"/>
                  </a:lnTo>
                  <a:lnTo>
                    <a:pt x="43" y="14"/>
                  </a:lnTo>
                  <a:lnTo>
                    <a:pt x="44" y="18"/>
                  </a:lnTo>
                  <a:lnTo>
                    <a:pt x="44" y="22"/>
                  </a:lnTo>
                  <a:lnTo>
                    <a:pt x="0" y="23"/>
                  </a:lnTo>
                  <a:close/>
                  <a:moveTo>
                    <a:pt x="44" y="22"/>
                  </a:moveTo>
                  <a:lnTo>
                    <a:pt x="46" y="76"/>
                  </a:lnTo>
                  <a:lnTo>
                    <a:pt x="48" y="128"/>
                  </a:lnTo>
                  <a:lnTo>
                    <a:pt x="50" y="176"/>
                  </a:lnTo>
                  <a:lnTo>
                    <a:pt x="52" y="218"/>
                  </a:lnTo>
                  <a:lnTo>
                    <a:pt x="53" y="253"/>
                  </a:lnTo>
                  <a:lnTo>
                    <a:pt x="54" y="280"/>
                  </a:lnTo>
                  <a:lnTo>
                    <a:pt x="55" y="296"/>
                  </a:lnTo>
                  <a:lnTo>
                    <a:pt x="56" y="302"/>
                  </a:lnTo>
                  <a:lnTo>
                    <a:pt x="12" y="304"/>
                  </a:lnTo>
                  <a:lnTo>
                    <a:pt x="11" y="299"/>
                  </a:lnTo>
                  <a:lnTo>
                    <a:pt x="11" y="282"/>
                  </a:lnTo>
                  <a:lnTo>
                    <a:pt x="9" y="255"/>
                  </a:lnTo>
                  <a:lnTo>
                    <a:pt x="8" y="220"/>
                  </a:lnTo>
                  <a:lnTo>
                    <a:pt x="6" y="178"/>
                  </a:lnTo>
                  <a:lnTo>
                    <a:pt x="4" y="130"/>
                  </a:lnTo>
                  <a:lnTo>
                    <a:pt x="2" y="78"/>
                  </a:lnTo>
                  <a:lnTo>
                    <a:pt x="0" y="23"/>
                  </a:lnTo>
                  <a:lnTo>
                    <a:pt x="44" y="22"/>
                  </a:lnTo>
                  <a:close/>
                  <a:moveTo>
                    <a:pt x="56" y="302"/>
                  </a:moveTo>
                  <a:lnTo>
                    <a:pt x="56" y="306"/>
                  </a:lnTo>
                  <a:lnTo>
                    <a:pt x="56" y="310"/>
                  </a:lnTo>
                  <a:lnTo>
                    <a:pt x="55" y="315"/>
                  </a:lnTo>
                  <a:lnTo>
                    <a:pt x="54" y="318"/>
                  </a:lnTo>
                  <a:lnTo>
                    <a:pt x="51" y="321"/>
                  </a:lnTo>
                  <a:lnTo>
                    <a:pt x="48" y="323"/>
                  </a:lnTo>
                  <a:lnTo>
                    <a:pt x="42" y="325"/>
                  </a:lnTo>
                  <a:lnTo>
                    <a:pt x="34" y="326"/>
                  </a:lnTo>
                  <a:lnTo>
                    <a:pt x="27" y="326"/>
                  </a:lnTo>
                  <a:lnTo>
                    <a:pt x="22" y="325"/>
                  </a:lnTo>
                  <a:lnTo>
                    <a:pt x="18" y="323"/>
                  </a:lnTo>
                  <a:lnTo>
                    <a:pt x="15" y="320"/>
                  </a:lnTo>
                  <a:lnTo>
                    <a:pt x="13" y="317"/>
                  </a:lnTo>
                  <a:lnTo>
                    <a:pt x="12" y="313"/>
                  </a:lnTo>
                  <a:lnTo>
                    <a:pt x="12" y="308"/>
                  </a:lnTo>
                  <a:lnTo>
                    <a:pt x="12" y="304"/>
                  </a:lnTo>
                  <a:lnTo>
                    <a:pt x="56" y="302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71" name="Freeform 983">
              <a:extLst>
                <a:ext uri="{FF2B5EF4-FFF2-40B4-BE49-F238E27FC236}">
                  <a16:creationId xmlns:a16="http://schemas.microsoft.com/office/drawing/2014/main" id="{BEDF0804-A4ED-49A2-B336-72C02CD672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0" y="1844"/>
              <a:ext cx="11" cy="50"/>
            </a:xfrm>
            <a:custGeom>
              <a:avLst/>
              <a:gdLst>
                <a:gd name="T0" fmla="*/ 0 w 222"/>
                <a:gd name="T1" fmla="*/ 0 h 955"/>
                <a:gd name="T2" fmla="*/ 0 w 222"/>
                <a:gd name="T3" fmla="*/ 0 h 955"/>
                <a:gd name="T4" fmla="*/ 0 w 222"/>
                <a:gd name="T5" fmla="*/ 0 h 955"/>
                <a:gd name="T6" fmla="*/ 0 w 222"/>
                <a:gd name="T7" fmla="*/ 0 h 955"/>
                <a:gd name="T8" fmla="*/ 0 w 222"/>
                <a:gd name="T9" fmla="*/ 0 h 955"/>
                <a:gd name="T10" fmla="*/ 0 w 222"/>
                <a:gd name="T11" fmla="*/ 0 h 955"/>
                <a:gd name="T12" fmla="*/ 0 w 222"/>
                <a:gd name="T13" fmla="*/ 0 h 955"/>
                <a:gd name="T14" fmla="*/ 0 w 222"/>
                <a:gd name="T15" fmla="*/ 0 h 955"/>
                <a:gd name="T16" fmla="*/ 0 w 222"/>
                <a:gd name="T17" fmla="*/ 0 h 955"/>
                <a:gd name="T18" fmla="*/ 0 w 222"/>
                <a:gd name="T19" fmla="*/ 0 h 955"/>
                <a:gd name="T20" fmla="*/ 0 w 222"/>
                <a:gd name="T21" fmla="*/ 0 h 955"/>
                <a:gd name="T22" fmla="*/ 0 w 222"/>
                <a:gd name="T23" fmla="*/ 0 h 955"/>
                <a:gd name="T24" fmla="*/ 0 w 222"/>
                <a:gd name="T25" fmla="*/ 1 h 955"/>
                <a:gd name="T26" fmla="*/ 1 w 222"/>
                <a:gd name="T27" fmla="*/ 1 h 955"/>
                <a:gd name="T28" fmla="*/ 1 w 222"/>
                <a:gd name="T29" fmla="*/ 1 h 955"/>
                <a:gd name="T30" fmla="*/ 1 w 222"/>
                <a:gd name="T31" fmla="*/ 1 h 955"/>
                <a:gd name="T32" fmla="*/ 1 w 222"/>
                <a:gd name="T33" fmla="*/ 1 h 955"/>
                <a:gd name="T34" fmla="*/ 1 w 222"/>
                <a:gd name="T35" fmla="*/ 1 h 955"/>
                <a:gd name="T36" fmla="*/ 0 w 222"/>
                <a:gd name="T37" fmla="*/ 1 h 955"/>
                <a:gd name="T38" fmla="*/ 0 w 222"/>
                <a:gd name="T39" fmla="*/ 1 h 955"/>
                <a:gd name="T40" fmla="*/ 0 w 222"/>
                <a:gd name="T41" fmla="*/ 1 h 955"/>
                <a:gd name="T42" fmla="*/ 0 w 222"/>
                <a:gd name="T43" fmla="*/ 1 h 955"/>
                <a:gd name="T44" fmla="*/ 0 w 222"/>
                <a:gd name="T45" fmla="*/ 1 h 955"/>
                <a:gd name="T46" fmla="*/ 0 w 222"/>
                <a:gd name="T47" fmla="*/ 1 h 955"/>
                <a:gd name="T48" fmla="*/ 0 w 222"/>
                <a:gd name="T49" fmla="*/ 1 h 955"/>
                <a:gd name="T50" fmla="*/ 0 w 222"/>
                <a:gd name="T51" fmla="*/ 0 h 955"/>
                <a:gd name="T52" fmla="*/ 0 w 222"/>
                <a:gd name="T53" fmla="*/ 0 h 955"/>
                <a:gd name="T54" fmla="*/ 0 w 222"/>
                <a:gd name="T55" fmla="*/ 0 h 955"/>
                <a:gd name="T56" fmla="*/ 0 w 222"/>
                <a:gd name="T57" fmla="*/ 0 h 955"/>
                <a:gd name="T58" fmla="*/ 0 w 222"/>
                <a:gd name="T59" fmla="*/ 1 h 955"/>
                <a:gd name="T60" fmla="*/ 0 w 222"/>
                <a:gd name="T61" fmla="*/ 1 h 955"/>
                <a:gd name="T62" fmla="*/ 0 w 222"/>
                <a:gd name="T63" fmla="*/ 1 h 955"/>
                <a:gd name="T64" fmla="*/ 0 w 222"/>
                <a:gd name="T65" fmla="*/ 1 h 955"/>
                <a:gd name="T66" fmla="*/ 0 w 222"/>
                <a:gd name="T67" fmla="*/ 1 h 955"/>
                <a:gd name="T68" fmla="*/ 0 w 222"/>
                <a:gd name="T69" fmla="*/ 2 h 955"/>
                <a:gd name="T70" fmla="*/ 0 w 222"/>
                <a:gd name="T71" fmla="*/ 2 h 955"/>
                <a:gd name="T72" fmla="*/ 0 w 222"/>
                <a:gd name="T73" fmla="*/ 2 h 955"/>
                <a:gd name="T74" fmla="*/ 0 w 222"/>
                <a:gd name="T75" fmla="*/ 2 h 955"/>
                <a:gd name="T76" fmla="*/ 0 w 222"/>
                <a:gd name="T77" fmla="*/ 2 h 955"/>
                <a:gd name="T78" fmla="*/ 0 w 222"/>
                <a:gd name="T79" fmla="*/ 1 h 955"/>
                <a:gd name="T80" fmla="*/ 0 w 222"/>
                <a:gd name="T81" fmla="*/ 1 h 955"/>
                <a:gd name="T82" fmla="*/ 0 w 222"/>
                <a:gd name="T83" fmla="*/ 2 h 955"/>
                <a:gd name="T84" fmla="*/ 0 w 222"/>
                <a:gd name="T85" fmla="*/ 2 h 955"/>
                <a:gd name="T86" fmla="*/ 0 w 222"/>
                <a:gd name="T87" fmla="*/ 2 h 955"/>
                <a:gd name="T88" fmla="*/ 0 w 222"/>
                <a:gd name="T89" fmla="*/ 2 h 955"/>
                <a:gd name="T90" fmla="*/ 0 w 222"/>
                <a:gd name="T91" fmla="*/ 3 h 955"/>
                <a:gd name="T92" fmla="*/ 0 w 222"/>
                <a:gd name="T93" fmla="*/ 2 h 955"/>
                <a:gd name="T94" fmla="*/ 0 w 222"/>
                <a:gd name="T95" fmla="*/ 2 h 955"/>
                <a:gd name="T96" fmla="*/ 0 w 222"/>
                <a:gd name="T97" fmla="*/ 2 h 955"/>
                <a:gd name="T98" fmla="*/ 0 w 222"/>
                <a:gd name="T99" fmla="*/ 2 h 955"/>
                <a:gd name="T100" fmla="*/ 0 w 222"/>
                <a:gd name="T101" fmla="*/ 2 h 955"/>
                <a:gd name="T102" fmla="*/ 0 w 222"/>
                <a:gd name="T103" fmla="*/ 3 h 955"/>
                <a:gd name="T104" fmla="*/ 0 w 222"/>
                <a:gd name="T105" fmla="*/ 3 h 955"/>
                <a:gd name="T106" fmla="*/ 0 w 222"/>
                <a:gd name="T107" fmla="*/ 3 h 955"/>
                <a:gd name="T108" fmla="*/ 0 w 222"/>
                <a:gd name="T109" fmla="*/ 3 h 955"/>
                <a:gd name="T110" fmla="*/ 0 w 222"/>
                <a:gd name="T111" fmla="*/ 3 h 955"/>
                <a:gd name="T112" fmla="*/ 0 w 222"/>
                <a:gd name="T113" fmla="*/ 3 h 955"/>
                <a:gd name="T114" fmla="*/ 0 w 222"/>
                <a:gd name="T115" fmla="*/ 3 h 955"/>
                <a:gd name="T116" fmla="*/ 0 w 222"/>
                <a:gd name="T117" fmla="*/ 3 h 955"/>
                <a:gd name="T118" fmla="*/ 0 w 222"/>
                <a:gd name="T119" fmla="*/ 3 h 95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22" h="955">
                  <a:moveTo>
                    <a:pt x="118" y="32"/>
                  </a:moveTo>
                  <a:lnTo>
                    <a:pt x="116" y="28"/>
                  </a:lnTo>
                  <a:lnTo>
                    <a:pt x="115" y="24"/>
                  </a:lnTo>
                  <a:lnTo>
                    <a:pt x="114" y="20"/>
                  </a:lnTo>
                  <a:lnTo>
                    <a:pt x="114" y="16"/>
                  </a:lnTo>
                  <a:lnTo>
                    <a:pt x="116" y="13"/>
                  </a:lnTo>
                  <a:lnTo>
                    <a:pt x="118" y="9"/>
                  </a:lnTo>
                  <a:lnTo>
                    <a:pt x="123" y="6"/>
                  </a:lnTo>
                  <a:lnTo>
                    <a:pt x="129" y="3"/>
                  </a:lnTo>
                  <a:lnTo>
                    <a:pt x="136" y="0"/>
                  </a:lnTo>
                  <a:lnTo>
                    <a:pt x="142" y="0"/>
                  </a:lnTo>
                  <a:lnTo>
                    <a:pt x="146" y="0"/>
                  </a:lnTo>
                  <a:lnTo>
                    <a:pt x="150" y="2"/>
                  </a:lnTo>
                  <a:lnTo>
                    <a:pt x="153" y="4"/>
                  </a:lnTo>
                  <a:lnTo>
                    <a:pt x="155" y="7"/>
                  </a:lnTo>
                  <a:lnTo>
                    <a:pt x="156" y="10"/>
                  </a:lnTo>
                  <a:lnTo>
                    <a:pt x="158" y="14"/>
                  </a:lnTo>
                  <a:lnTo>
                    <a:pt x="118" y="32"/>
                  </a:lnTo>
                  <a:close/>
                  <a:moveTo>
                    <a:pt x="158" y="14"/>
                  </a:moveTo>
                  <a:lnTo>
                    <a:pt x="163" y="26"/>
                  </a:lnTo>
                  <a:lnTo>
                    <a:pt x="174" y="57"/>
                  </a:lnTo>
                  <a:lnTo>
                    <a:pt x="181" y="80"/>
                  </a:lnTo>
                  <a:lnTo>
                    <a:pt x="190" y="106"/>
                  </a:lnTo>
                  <a:lnTo>
                    <a:pt x="197" y="135"/>
                  </a:lnTo>
                  <a:lnTo>
                    <a:pt x="205" y="168"/>
                  </a:lnTo>
                  <a:lnTo>
                    <a:pt x="211" y="202"/>
                  </a:lnTo>
                  <a:lnTo>
                    <a:pt x="216" y="237"/>
                  </a:lnTo>
                  <a:lnTo>
                    <a:pt x="219" y="257"/>
                  </a:lnTo>
                  <a:lnTo>
                    <a:pt x="220" y="275"/>
                  </a:lnTo>
                  <a:lnTo>
                    <a:pt x="221" y="295"/>
                  </a:lnTo>
                  <a:lnTo>
                    <a:pt x="222" y="314"/>
                  </a:lnTo>
                  <a:lnTo>
                    <a:pt x="222" y="334"/>
                  </a:lnTo>
                  <a:lnTo>
                    <a:pt x="221" y="353"/>
                  </a:lnTo>
                  <a:lnTo>
                    <a:pt x="219" y="372"/>
                  </a:lnTo>
                  <a:lnTo>
                    <a:pt x="217" y="392"/>
                  </a:lnTo>
                  <a:lnTo>
                    <a:pt x="214" y="411"/>
                  </a:lnTo>
                  <a:lnTo>
                    <a:pt x="210" y="431"/>
                  </a:lnTo>
                  <a:lnTo>
                    <a:pt x="205" y="450"/>
                  </a:lnTo>
                  <a:lnTo>
                    <a:pt x="199" y="469"/>
                  </a:lnTo>
                  <a:lnTo>
                    <a:pt x="158" y="454"/>
                  </a:lnTo>
                  <a:lnTo>
                    <a:pt x="163" y="437"/>
                  </a:lnTo>
                  <a:lnTo>
                    <a:pt x="168" y="420"/>
                  </a:lnTo>
                  <a:lnTo>
                    <a:pt x="171" y="402"/>
                  </a:lnTo>
                  <a:lnTo>
                    <a:pt x="174" y="384"/>
                  </a:lnTo>
                  <a:lnTo>
                    <a:pt x="176" y="366"/>
                  </a:lnTo>
                  <a:lnTo>
                    <a:pt x="177" y="348"/>
                  </a:lnTo>
                  <a:lnTo>
                    <a:pt x="178" y="329"/>
                  </a:lnTo>
                  <a:lnTo>
                    <a:pt x="178" y="311"/>
                  </a:lnTo>
                  <a:lnTo>
                    <a:pt x="177" y="275"/>
                  </a:lnTo>
                  <a:lnTo>
                    <a:pt x="173" y="240"/>
                  </a:lnTo>
                  <a:lnTo>
                    <a:pt x="168" y="207"/>
                  </a:lnTo>
                  <a:lnTo>
                    <a:pt x="162" y="175"/>
                  </a:lnTo>
                  <a:lnTo>
                    <a:pt x="155" y="145"/>
                  </a:lnTo>
                  <a:lnTo>
                    <a:pt x="148" y="118"/>
                  </a:lnTo>
                  <a:lnTo>
                    <a:pt x="141" y="93"/>
                  </a:lnTo>
                  <a:lnTo>
                    <a:pt x="133" y="72"/>
                  </a:lnTo>
                  <a:lnTo>
                    <a:pt x="122" y="42"/>
                  </a:lnTo>
                  <a:lnTo>
                    <a:pt x="118" y="32"/>
                  </a:lnTo>
                  <a:lnTo>
                    <a:pt x="158" y="14"/>
                  </a:lnTo>
                  <a:close/>
                  <a:moveTo>
                    <a:pt x="199" y="469"/>
                  </a:moveTo>
                  <a:lnTo>
                    <a:pt x="197" y="476"/>
                  </a:lnTo>
                  <a:lnTo>
                    <a:pt x="199" y="469"/>
                  </a:lnTo>
                  <a:lnTo>
                    <a:pt x="178" y="461"/>
                  </a:lnTo>
                  <a:lnTo>
                    <a:pt x="199" y="469"/>
                  </a:lnTo>
                  <a:close/>
                  <a:moveTo>
                    <a:pt x="199" y="469"/>
                  </a:moveTo>
                  <a:lnTo>
                    <a:pt x="192" y="489"/>
                  </a:lnTo>
                  <a:lnTo>
                    <a:pt x="185" y="511"/>
                  </a:lnTo>
                  <a:lnTo>
                    <a:pt x="176" y="535"/>
                  </a:lnTo>
                  <a:lnTo>
                    <a:pt x="167" y="562"/>
                  </a:lnTo>
                  <a:lnTo>
                    <a:pt x="157" y="589"/>
                  </a:lnTo>
                  <a:lnTo>
                    <a:pt x="148" y="619"/>
                  </a:lnTo>
                  <a:lnTo>
                    <a:pt x="136" y="651"/>
                  </a:lnTo>
                  <a:lnTo>
                    <a:pt x="126" y="684"/>
                  </a:lnTo>
                  <a:lnTo>
                    <a:pt x="84" y="669"/>
                  </a:lnTo>
                  <a:lnTo>
                    <a:pt x="95" y="636"/>
                  </a:lnTo>
                  <a:lnTo>
                    <a:pt x="106" y="606"/>
                  </a:lnTo>
                  <a:lnTo>
                    <a:pt x="116" y="575"/>
                  </a:lnTo>
                  <a:lnTo>
                    <a:pt x="125" y="547"/>
                  </a:lnTo>
                  <a:lnTo>
                    <a:pt x="134" y="521"/>
                  </a:lnTo>
                  <a:lnTo>
                    <a:pt x="143" y="496"/>
                  </a:lnTo>
                  <a:lnTo>
                    <a:pt x="151" y="474"/>
                  </a:lnTo>
                  <a:lnTo>
                    <a:pt x="158" y="454"/>
                  </a:lnTo>
                  <a:lnTo>
                    <a:pt x="199" y="469"/>
                  </a:lnTo>
                  <a:close/>
                  <a:moveTo>
                    <a:pt x="126" y="684"/>
                  </a:moveTo>
                  <a:lnTo>
                    <a:pt x="116" y="713"/>
                  </a:lnTo>
                  <a:lnTo>
                    <a:pt x="106" y="745"/>
                  </a:lnTo>
                  <a:lnTo>
                    <a:pt x="95" y="777"/>
                  </a:lnTo>
                  <a:lnTo>
                    <a:pt x="85" y="808"/>
                  </a:lnTo>
                  <a:lnTo>
                    <a:pt x="75" y="841"/>
                  </a:lnTo>
                  <a:lnTo>
                    <a:pt x="65" y="874"/>
                  </a:lnTo>
                  <a:lnTo>
                    <a:pt x="55" y="906"/>
                  </a:lnTo>
                  <a:lnTo>
                    <a:pt x="44" y="938"/>
                  </a:lnTo>
                  <a:lnTo>
                    <a:pt x="2" y="925"/>
                  </a:lnTo>
                  <a:lnTo>
                    <a:pt x="13" y="892"/>
                  </a:lnTo>
                  <a:lnTo>
                    <a:pt x="23" y="860"/>
                  </a:lnTo>
                  <a:lnTo>
                    <a:pt x="34" y="827"/>
                  </a:lnTo>
                  <a:lnTo>
                    <a:pt x="44" y="794"/>
                  </a:lnTo>
                  <a:lnTo>
                    <a:pt x="55" y="761"/>
                  </a:lnTo>
                  <a:lnTo>
                    <a:pt x="65" y="731"/>
                  </a:lnTo>
                  <a:lnTo>
                    <a:pt x="75" y="700"/>
                  </a:lnTo>
                  <a:lnTo>
                    <a:pt x="84" y="669"/>
                  </a:lnTo>
                  <a:lnTo>
                    <a:pt x="126" y="684"/>
                  </a:lnTo>
                  <a:close/>
                  <a:moveTo>
                    <a:pt x="44" y="938"/>
                  </a:moveTo>
                  <a:lnTo>
                    <a:pt x="43" y="942"/>
                  </a:lnTo>
                  <a:lnTo>
                    <a:pt x="41" y="946"/>
                  </a:lnTo>
                  <a:lnTo>
                    <a:pt x="39" y="949"/>
                  </a:lnTo>
                  <a:lnTo>
                    <a:pt x="37" y="952"/>
                  </a:lnTo>
                  <a:lnTo>
                    <a:pt x="34" y="954"/>
                  </a:lnTo>
                  <a:lnTo>
                    <a:pt x="30" y="955"/>
                  </a:lnTo>
                  <a:lnTo>
                    <a:pt x="24" y="955"/>
                  </a:lnTo>
                  <a:lnTo>
                    <a:pt x="17" y="953"/>
                  </a:lnTo>
                  <a:lnTo>
                    <a:pt x="11" y="950"/>
                  </a:lnTo>
                  <a:lnTo>
                    <a:pt x="5" y="947"/>
                  </a:lnTo>
                  <a:lnTo>
                    <a:pt x="2" y="943"/>
                  </a:lnTo>
                  <a:lnTo>
                    <a:pt x="0" y="940"/>
                  </a:lnTo>
                  <a:lnTo>
                    <a:pt x="0" y="936"/>
                  </a:lnTo>
                  <a:lnTo>
                    <a:pt x="0" y="933"/>
                  </a:lnTo>
                  <a:lnTo>
                    <a:pt x="1" y="929"/>
                  </a:lnTo>
                  <a:lnTo>
                    <a:pt x="2" y="925"/>
                  </a:lnTo>
                  <a:lnTo>
                    <a:pt x="44" y="938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72" name="Freeform 984">
              <a:extLst>
                <a:ext uri="{FF2B5EF4-FFF2-40B4-BE49-F238E27FC236}">
                  <a16:creationId xmlns:a16="http://schemas.microsoft.com/office/drawing/2014/main" id="{81BF6038-F8B5-4C66-B58E-0307492106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84" y="1892"/>
              <a:ext cx="8" cy="25"/>
            </a:xfrm>
            <a:custGeom>
              <a:avLst/>
              <a:gdLst>
                <a:gd name="T0" fmla="*/ 0 w 145"/>
                <a:gd name="T1" fmla="*/ 0 h 467"/>
                <a:gd name="T2" fmla="*/ 0 w 145"/>
                <a:gd name="T3" fmla="*/ 0 h 467"/>
                <a:gd name="T4" fmla="*/ 0 w 145"/>
                <a:gd name="T5" fmla="*/ 0 h 467"/>
                <a:gd name="T6" fmla="*/ 0 w 145"/>
                <a:gd name="T7" fmla="*/ 0 h 467"/>
                <a:gd name="T8" fmla="*/ 0 w 145"/>
                <a:gd name="T9" fmla="*/ 0 h 467"/>
                <a:gd name="T10" fmla="*/ 0 w 145"/>
                <a:gd name="T11" fmla="*/ 0 h 467"/>
                <a:gd name="T12" fmla="*/ 0 w 145"/>
                <a:gd name="T13" fmla="*/ 0 h 467"/>
                <a:gd name="T14" fmla="*/ 0 w 145"/>
                <a:gd name="T15" fmla="*/ 0 h 467"/>
                <a:gd name="T16" fmla="*/ 0 w 145"/>
                <a:gd name="T17" fmla="*/ 0 h 467"/>
                <a:gd name="T18" fmla="*/ 0 w 145"/>
                <a:gd name="T19" fmla="*/ 0 h 467"/>
                <a:gd name="T20" fmla="*/ 0 w 145"/>
                <a:gd name="T21" fmla="*/ 0 h 467"/>
                <a:gd name="T22" fmla="*/ 0 w 145"/>
                <a:gd name="T23" fmla="*/ 1 h 467"/>
                <a:gd name="T24" fmla="*/ 0 w 145"/>
                <a:gd name="T25" fmla="*/ 1 h 467"/>
                <a:gd name="T26" fmla="*/ 0 w 145"/>
                <a:gd name="T27" fmla="*/ 1 h 467"/>
                <a:gd name="T28" fmla="*/ 0 w 145"/>
                <a:gd name="T29" fmla="*/ 1 h 467"/>
                <a:gd name="T30" fmla="*/ 0 w 145"/>
                <a:gd name="T31" fmla="*/ 0 h 467"/>
                <a:gd name="T32" fmla="*/ 0 w 145"/>
                <a:gd name="T33" fmla="*/ 0 h 467"/>
                <a:gd name="T34" fmla="*/ 0 w 145"/>
                <a:gd name="T35" fmla="*/ 0 h 467"/>
                <a:gd name="T36" fmla="*/ 0 w 145"/>
                <a:gd name="T37" fmla="*/ 1 h 467"/>
                <a:gd name="T38" fmla="*/ 0 w 145"/>
                <a:gd name="T39" fmla="*/ 1 h 467"/>
                <a:gd name="T40" fmla="*/ 0 w 145"/>
                <a:gd name="T41" fmla="*/ 1 h 467"/>
                <a:gd name="T42" fmla="*/ 0 w 145"/>
                <a:gd name="T43" fmla="*/ 1 h 467"/>
                <a:gd name="T44" fmla="*/ 0 w 145"/>
                <a:gd name="T45" fmla="*/ 1 h 467"/>
                <a:gd name="T46" fmla="*/ 0 w 145"/>
                <a:gd name="T47" fmla="*/ 1 h 467"/>
                <a:gd name="T48" fmla="*/ 0 w 145"/>
                <a:gd name="T49" fmla="*/ 1 h 467"/>
                <a:gd name="T50" fmla="*/ 0 w 145"/>
                <a:gd name="T51" fmla="*/ 1 h 467"/>
                <a:gd name="T52" fmla="*/ 0 w 145"/>
                <a:gd name="T53" fmla="*/ 1 h 467"/>
                <a:gd name="T54" fmla="*/ 0 w 145"/>
                <a:gd name="T55" fmla="*/ 1 h 467"/>
                <a:gd name="T56" fmla="*/ 0 w 145"/>
                <a:gd name="T57" fmla="*/ 1 h 467"/>
                <a:gd name="T58" fmla="*/ 0 w 145"/>
                <a:gd name="T59" fmla="*/ 1 h 467"/>
                <a:gd name="T60" fmla="*/ 0 w 145"/>
                <a:gd name="T61" fmla="*/ 1 h 467"/>
                <a:gd name="T62" fmla="*/ 0 w 145"/>
                <a:gd name="T63" fmla="*/ 1 h 467"/>
                <a:gd name="T64" fmla="*/ 0 w 145"/>
                <a:gd name="T65" fmla="*/ 1 h 467"/>
                <a:gd name="T66" fmla="*/ 0 w 145"/>
                <a:gd name="T67" fmla="*/ 1 h 467"/>
                <a:gd name="T68" fmla="*/ 0 w 145"/>
                <a:gd name="T69" fmla="*/ 1 h 467"/>
                <a:gd name="T70" fmla="*/ 0 w 145"/>
                <a:gd name="T71" fmla="*/ 1 h 467"/>
                <a:gd name="T72" fmla="*/ 0 w 145"/>
                <a:gd name="T73" fmla="*/ 1 h 4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45" h="467">
                  <a:moveTo>
                    <a:pt x="101" y="17"/>
                  </a:moveTo>
                  <a:lnTo>
                    <a:pt x="102" y="13"/>
                  </a:lnTo>
                  <a:lnTo>
                    <a:pt x="104" y="9"/>
                  </a:lnTo>
                  <a:lnTo>
                    <a:pt x="105" y="6"/>
                  </a:lnTo>
                  <a:lnTo>
                    <a:pt x="108" y="3"/>
                  </a:lnTo>
                  <a:lnTo>
                    <a:pt x="112" y="1"/>
                  </a:lnTo>
                  <a:lnTo>
                    <a:pt x="116" y="0"/>
                  </a:lnTo>
                  <a:lnTo>
                    <a:pt x="122" y="1"/>
                  </a:lnTo>
                  <a:lnTo>
                    <a:pt x="129" y="2"/>
                  </a:lnTo>
                  <a:lnTo>
                    <a:pt x="135" y="5"/>
                  </a:lnTo>
                  <a:lnTo>
                    <a:pt x="140" y="8"/>
                  </a:lnTo>
                  <a:lnTo>
                    <a:pt x="143" y="11"/>
                  </a:lnTo>
                  <a:lnTo>
                    <a:pt x="145" y="14"/>
                  </a:lnTo>
                  <a:lnTo>
                    <a:pt x="145" y="18"/>
                  </a:lnTo>
                  <a:lnTo>
                    <a:pt x="145" y="21"/>
                  </a:lnTo>
                  <a:lnTo>
                    <a:pt x="144" y="25"/>
                  </a:lnTo>
                  <a:lnTo>
                    <a:pt x="143" y="29"/>
                  </a:lnTo>
                  <a:lnTo>
                    <a:pt x="101" y="17"/>
                  </a:lnTo>
                  <a:close/>
                  <a:moveTo>
                    <a:pt x="143" y="29"/>
                  </a:moveTo>
                  <a:lnTo>
                    <a:pt x="133" y="63"/>
                  </a:lnTo>
                  <a:lnTo>
                    <a:pt x="123" y="98"/>
                  </a:lnTo>
                  <a:lnTo>
                    <a:pt x="114" y="131"/>
                  </a:lnTo>
                  <a:lnTo>
                    <a:pt x="104" y="163"/>
                  </a:lnTo>
                  <a:lnTo>
                    <a:pt x="95" y="196"/>
                  </a:lnTo>
                  <a:lnTo>
                    <a:pt x="87" y="227"/>
                  </a:lnTo>
                  <a:lnTo>
                    <a:pt x="79" y="257"/>
                  </a:lnTo>
                  <a:lnTo>
                    <a:pt x="72" y="285"/>
                  </a:lnTo>
                  <a:lnTo>
                    <a:pt x="30" y="275"/>
                  </a:lnTo>
                  <a:lnTo>
                    <a:pt x="37" y="245"/>
                  </a:lnTo>
                  <a:lnTo>
                    <a:pt x="45" y="216"/>
                  </a:lnTo>
                  <a:lnTo>
                    <a:pt x="53" y="184"/>
                  </a:lnTo>
                  <a:lnTo>
                    <a:pt x="62" y="152"/>
                  </a:lnTo>
                  <a:lnTo>
                    <a:pt x="72" y="118"/>
                  </a:lnTo>
                  <a:lnTo>
                    <a:pt x="81" y="85"/>
                  </a:lnTo>
                  <a:lnTo>
                    <a:pt x="91" y="51"/>
                  </a:lnTo>
                  <a:lnTo>
                    <a:pt x="101" y="17"/>
                  </a:lnTo>
                  <a:lnTo>
                    <a:pt x="143" y="29"/>
                  </a:lnTo>
                  <a:close/>
                  <a:moveTo>
                    <a:pt x="72" y="285"/>
                  </a:moveTo>
                  <a:lnTo>
                    <a:pt x="65" y="312"/>
                  </a:lnTo>
                  <a:lnTo>
                    <a:pt x="60" y="336"/>
                  </a:lnTo>
                  <a:lnTo>
                    <a:pt x="55" y="360"/>
                  </a:lnTo>
                  <a:lnTo>
                    <a:pt x="51" y="381"/>
                  </a:lnTo>
                  <a:lnTo>
                    <a:pt x="48" y="401"/>
                  </a:lnTo>
                  <a:lnTo>
                    <a:pt x="45" y="417"/>
                  </a:lnTo>
                  <a:lnTo>
                    <a:pt x="44" y="433"/>
                  </a:lnTo>
                  <a:lnTo>
                    <a:pt x="44" y="445"/>
                  </a:lnTo>
                  <a:lnTo>
                    <a:pt x="0" y="446"/>
                  </a:lnTo>
                  <a:lnTo>
                    <a:pt x="0" y="433"/>
                  </a:lnTo>
                  <a:lnTo>
                    <a:pt x="2" y="416"/>
                  </a:lnTo>
                  <a:lnTo>
                    <a:pt x="4" y="398"/>
                  </a:lnTo>
                  <a:lnTo>
                    <a:pt x="7" y="376"/>
                  </a:lnTo>
                  <a:lnTo>
                    <a:pt x="11" y="354"/>
                  </a:lnTo>
                  <a:lnTo>
                    <a:pt x="16" y="329"/>
                  </a:lnTo>
                  <a:lnTo>
                    <a:pt x="22" y="303"/>
                  </a:lnTo>
                  <a:lnTo>
                    <a:pt x="30" y="275"/>
                  </a:lnTo>
                  <a:lnTo>
                    <a:pt x="72" y="285"/>
                  </a:lnTo>
                  <a:close/>
                  <a:moveTo>
                    <a:pt x="44" y="445"/>
                  </a:moveTo>
                  <a:lnTo>
                    <a:pt x="44" y="449"/>
                  </a:lnTo>
                  <a:lnTo>
                    <a:pt x="44" y="452"/>
                  </a:lnTo>
                  <a:lnTo>
                    <a:pt x="43" y="456"/>
                  </a:lnTo>
                  <a:lnTo>
                    <a:pt x="42" y="459"/>
                  </a:lnTo>
                  <a:lnTo>
                    <a:pt x="39" y="462"/>
                  </a:lnTo>
                  <a:lnTo>
                    <a:pt x="36" y="464"/>
                  </a:lnTo>
                  <a:lnTo>
                    <a:pt x="31" y="466"/>
                  </a:lnTo>
                  <a:lnTo>
                    <a:pt x="22" y="467"/>
                  </a:lnTo>
                  <a:lnTo>
                    <a:pt x="15" y="467"/>
                  </a:lnTo>
                  <a:lnTo>
                    <a:pt x="10" y="465"/>
                  </a:lnTo>
                  <a:lnTo>
                    <a:pt x="6" y="463"/>
                  </a:lnTo>
                  <a:lnTo>
                    <a:pt x="3" y="461"/>
                  </a:lnTo>
                  <a:lnTo>
                    <a:pt x="2" y="458"/>
                  </a:lnTo>
                  <a:lnTo>
                    <a:pt x="1" y="454"/>
                  </a:lnTo>
                  <a:lnTo>
                    <a:pt x="0" y="450"/>
                  </a:lnTo>
                  <a:lnTo>
                    <a:pt x="0" y="446"/>
                  </a:lnTo>
                  <a:lnTo>
                    <a:pt x="44" y="445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73" name="Freeform 985">
              <a:extLst>
                <a:ext uri="{FF2B5EF4-FFF2-40B4-BE49-F238E27FC236}">
                  <a16:creationId xmlns:a16="http://schemas.microsoft.com/office/drawing/2014/main" id="{7433742B-F083-41A4-A32C-CF16E8D893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81" y="1862"/>
              <a:ext cx="31" cy="24"/>
            </a:xfrm>
            <a:custGeom>
              <a:avLst/>
              <a:gdLst>
                <a:gd name="T0" fmla="*/ 0 w 592"/>
                <a:gd name="T1" fmla="*/ 0 h 465"/>
                <a:gd name="T2" fmla="*/ 0 w 592"/>
                <a:gd name="T3" fmla="*/ 0 h 465"/>
                <a:gd name="T4" fmla="*/ 0 w 592"/>
                <a:gd name="T5" fmla="*/ 0 h 465"/>
                <a:gd name="T6" fmla="*/ 0 w 592"/>
                <a:gd name="T7" fmla="*/ 0 h 465"/>
                <a:gd name="T8" fmla="*/ 0 w 592"/>
                <a:gd name="T9" fmla="*/ 0 h 465"/>
                <a:gd name="T10" fmla="*/ 0 w 592"/>
                <a:gd name="T11" fmla="*/ 0 h 465"/>
                <a:gd name="T12" fmla="*/ 0 w 592"/>
                <a:gd name="T13" fmla="*/ 0 h 465"/>
                <a:gd name="T14" fmla="*/ 0 w 592"/>
                <a:gd name="T15" fmla="*/ 0 h 465"/>
                <a:gd name="T16" fmla="*/ 0 w 592"/>
                <a:gd name="T17" fmla="*/ 0 h 465"/>
                <a:gd name="T18" fmla="*/ 0 w 592"/>
                <a:gd name="T19" fmla="*/ 0 h 465"/>
                <a:gd name="T20" fmla="*/ 0 w 592"/>
                <a:gd name="T21" fmla="*/ 0 h 465"/>
                <a:gd name="T22" fmla="*/ 1 w 592"/>
                <a:gd name="T23" fmla="*/ 0 h 465"/>
                <a:gd name="T24" fmla="*/ 1 w 592"/>
                <a:gd name="T25" fmla="*/ 1 h 465"/>
                <a:gd name="T26" fmla="*/ 1 w 592"/>
                <a:gd name="T27" fmla="*/ 1 h 465"/>
                <a:gd name="T28" fmla="*/ 1 w 592"/>
                <a:gd name="T29" fmla="*/ 1 h 465"/>
                <a:gd name="T30" fmla="*/ 1 w 592"/>
                <a:gd name="T31" fmla="*/ 1 h 465"/>
                <a:gd name="T32" fmla="*/ 1 w 592"/>
                <a:gd name="T33" fmla="*/ 1 h 465"/>
                <a:gd name="T34" fmla="*/ 1 w 592"/>
                <a:gd name="T35" fmla="*/ 1 h 465"/>
                <a:gd name="T36" fmla="*/ 1 w 592"/>
                <a:gd name="T37" fmla="*/ 1 h 465"/>
                <a:gd name="T38" fmla="*/ 1 w 592"/>
                <a:gd name="T39" fmla="*/ 1 h 465"/>
                <a:gd name="T40" fmla="*/ 1 w 592"/>
                <a:gd name="T41" fmla="*/ 1 h 465"/>
                <a:gd name="T42" fmla="*/ 1 w 592"/>
                <a:gd name="T43" fmla="*/ 0 h 465"/>
                <a:gd name="T44" fmla="*/ 0 w 592"/>
                <a:gd name="T45" fmla="*/ 0 h 465"/>
                <a:gd name="T46" fmla="*/ 0 w 592"/>
                <a:gd name="T47" fmla="*/ 0 h 465"/>
                <a:gd name="T48" fmla="*/ 1 w 592"/>
                <a:gd name="T49" fmla="*/ 1 h 465"/>
                <a:gd name="T50" fmla="*/ 1 w 592"/>
                <a:gd name="T51" fmla="*/ 1 h 465"/>
                <a:gd name="T52" fmla="*/ 1 w 592"/>
                <a:gd name="T53" fmla="*/ 1 h 465"/>
                <a:gd name="T54" fmla="*/ 1 w 592"/>
                <a:gd name="T55" fmla="*/ 1 h 465"/>
                <a:gd name="T56" fmla="*/ 1 w 592"/>
                <a:gd name="T57" fmla="*/ 1 h 465"/>
                <a:gd name="T58" fmla="*/ 1 w 592"/>
                <a:gd name="T59" fmla="*/ 1 h 465"/>
                <a:gd name="T60" fmla="*/ 1 w 592"/>
                <a:gd name="T61" fmla="*/ 1 h 465"/>
                <a:gd name="T62" fmla="*/ 1 w 592"/>
                <a:gd name="T63" fmla="*/ 1 h 465"/>
                <a:gd name="T64" fmla="*/ 2 w 592"/>
                <a:gd name="T65" fmla="*/ 1 h 465"/>
                <a:gd name="T66" fmla="*/ 2 w 592"/>
                <a:gd name="T67" fmla="*/ 1 h 465"/>
                <a:gd name="T68" fmla="*/ 2 w 592"/>
                <a:gd name="T69" fmla="*/ 1 h 465"/>
                <a:gd name="T70" fmla="*/ 1 w 592"/>
                <a:gd name="T71" fmla="*/ 1 h 465"/>
                <a:gd name="T72" fmla="*/ 1 w 592"/>
                <a:gd name="T73" fmla="*/ 1 h 465"/>
                <a:gd name="T74" fmla="*/ 2 w 592"/>
                <a:gd name="T75" fmla="*/ 1 h 465"/>
                <a:gd name="T76" fmla="*/ 2 w 592"/>
                <a:gd name="T77" fmla="*/ 1 h 465"/>
                <a:gd name="T78" fmla="*/ 2 w 592"/>
                <a:gd name="T79" fmla="*/ 1 h 465"/>
                <a:gd name="T80" fmla="*/ 2 w 592"/>
                <a:gd name="T81" fmla="*/ 1 h 465"/>
                <a:gd name="T82" fmla="*/ 2 w 592"/>
                <a:gd name="T83" fmla="*/ 1 h 465"/>
                <a:gd name="T84" fmla="*/ 2 w 592"/>
                <a:gd name="T85" fmla="*/ 1 h 465"/>
                <a:gd name="T86" fmla="*/ 2 w 592"/>
                <a:gd name="T87" fmla="*/ 1 h 465"/>
                <a:gd name="T88" fmla="*/ 2 w 592"/>
                <a:gd name="T89" fmla="*/ 1 h 465"/>
                <a:gd name="T90" fmla="*/ 2 w 592"/>
                <a:gd name="T91" fmla="*/ 1 h 465"/>
                <a:gd name="T92" fmla="*/ 2 w 592"/>
                <a:gd name="T93" fmla="*/ 1 h 46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92" h="465">
                  <a:moveTo>
                    <a:pt x="13" y="43"/>
                  </a:moveTo>
                  <a:lnTo>
                    <a:pt x="10" y="41"/>
                  </a:lnTo>
                  <a:lnTo>
                    <a:pt x="7" y="39"/>
                  </a:lnTo>
                  <a:lnTo>
                    <a:pt x="4" y="37"/>
                  </a:lnTo>
                  <a:lnTo>
                    <a:pt x="2" y="33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2" y="20"/>
                  </a:lnTo>
                  <a:lnTo>
                    <a:pt x="4" y="13"/>
                  </a:lnTo>
                  <a:lnTo>
                    <a:pt x="8" y="7"/>
                  </a:lnTo>
                  <a:lnTo>
                    <a:pt x="12" y="3"/>
                  </a:lnTo>
                  <a:lnTo>
                    <a:pt x="16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6" y="1"/>
                  </a:lnTo>
                  <a:lnTo>
                    <a:pt x="30" y="3"/>
                  </a:lnTo>
                  <a:lnTo>
                    <a:pt x="33" y="4"/>
                  </a:lnTo>
                  <a:lnTo>
                    <a:pt x="13" y="43"/>
                  </a:lnTo>
                  <a:close/>
                  <a:moveTo>
                    <a:pt x="33" y="4"/>
                  </a:moveTo>
                  <a:lnTo>
                    <a:pt x="51" y="14"/>
                  </a:lnTo>
                  <a:lnTo>
                    <a:pt x="97" y="39"/>
                  </a:lnTo>
                  <a:lnTo>
                    <a:pt x="162" y="75"/>
                  </a:lnTo>
                  <a:lnTo>
                    <a:pt x="240" y="121"/>
                  </a:lnTo>
                  <a:lnTo>
                    <a:pt x="281" y="146"/>
                  </a:lnTo>
                  <a:lnTo>
                    <a:pt x="322" y="172"/>
                  </a:lnTo>
                  <a:lnTo>
                    <a:pt x="361" y="197"/>
                  </a:lnTo>
                  <a:lnTo>
                    <a:pt x="398" y="223"/>
                  </a:lnTo>
                  <a:lnTo>
                    <a:pt x="432" y="248"/>
                  </a:lnTo>
                  <a:lnTo>
                    <a:pt x="461" y="273"/>
                  </a:lnTo>
                  <a:lnTo>
                    <a:pt x="475" y="284"/>
                  </a:lnTo>
                  <a:lnTo>
                    <a:pt x="486" y="295"/>
                  </a:lnTo>
                  <a:lnTo>
                    <a:pt x="496" y="306"/>
                  </a:lnTo>
                  <a:lnTo>
                    <a:pt x="504" y="316"/>
                  </a:lnTo>
                  <a:lnTo>
                    <a:pt x="468" y="341"/>
                  </a:lnTo>
                  <a:lnTo>
                    <a:pt x="461" y="332"/>
                  </a:lnTo>
                  <a:lnTo>
                    <a:pt x="452" y="323"/>
                  </a:lnTo>
                  <a:lnTo>
                    <a:pt x="441" y="313"/>
                  </a:lnTo>
                  <a:lnTo>
                    <a:pt x="428" y="302"/>
                  </a:lnTo>
                  <a:lnTo>
                    <a:pt x="401" y="279"/>
                  </a:lnTo>
                  <a:lnTo>
                    <a:pt x="368" y="254"/>
                  </a:lnTo>
                  <a:lnTo>
                    <a:pt x="332" y="230"/>
                  </a:lnTo>
                  <a:lnTo>
                    <a:pt x="293" y="205"/>
                  </a:lnTo>
                  <a:lnTo>
                    <a:pt x="254" y="181"/>
                  </a:lnTo>
                  <a:lnTo>
                    <a:pt x="215" y="156"/>
                  </a:lnTo>
                  <a:lnTo>
                    <a:pt x="139" y="112"/>
                  </a:lnTo>
                  <a:lnTo>
                    <a:pt x="75" y="76"/>
                  </a:lnTo>
                  <a:lnTo>
                    <a:pt x="30" y="52"/>
                  </a:lnTo>
                  <a:lnTo>
                    <a:pt x="13" y="43"/>
                  </a:lnTo>
                  <a:lnTo>
                    <a:pt x="33" y="4"/>
                  </a:lnTo>
                  <a:close/>
                  <a:moveTo>
                    <a:pt x="469" y="341"/>
                  </a:moveTo>
                  <a:lnTo>
                    <a:pt x="467" y="339"/>
                  </a:lnTo>
                  <a:lnTo>
                    <a:pt x="468" y="341"/>
                  </a:lnTo>
                  <a:lnTo>
                    <a:pt x="487" y="329"/>
                  </a:lnTo>
                  <a:lnTo>
                    <a:pt x="469" y="341"/>
                  </a:lnTo>
                  <a:close/>
                  <a:moveTo>
                    <a:pt x="504" y="316"/>
                  </a:moveTo>
                  <a:lnTo>
                    <a:pt x="516" y="333"/>
                  </a:lnTo>
                  <a:lnTo>
                    <a:pt x="529" y="351"/>
                  </a:lnTo>
                  <a:lnTo>
                    <a:pt x="542" y="368"/>
                  </a:lnTo>
                  <a:lnTo>
                    <a:pt x="555" y="388"/>
                  </a:lnTo>
                  <a:lnTo>
                    <a:pt x="521" y="413"/>
                  </a:lnTo>
                  <a:lnTo>
                    <a:pt x="505" y="392"/>
                  </a:lnTo>
                  <a:lnTo>
                    <a:pt x="491" y="373"/>
                  </a:lnTo>
                  <a:lnTo>
                    <a:pt x="480" y="356"/>
                  </a:lnTo>
                  <a:lnTo>
                    <a:pt x="469" y="341"/>
                  </a:lnTo>
                  <a:lnTo>
                    <a:pt x="504" y="316"/>
                  </a:lnTo>
                  <a:close/>
                  <a:moveTo>
                    <a:pt x="555" y="388"/>
                  </a:moveTo>
                  <a:lnTo>
                    <a:pt x="567" y="402"/>
                  </a:lnTo>
                  <a:lnTo>
                    <a:pt x="575" y="414"/>
                  </a:lnTo>
                  <a:lnTo>
                    <a:pt x="581" y="422"/>
                  </a:lnTo>
                  <a:lnTo>
                    <a:pt x="585" y="428"/>
                  </a:lnTo>
                  <a:lnTo>
                    <a:pt x="549" y="454"/>
                  </a:lnTo>
                  <a:lnTo>
                    <a:pt x="536" y="435"/>
                  </a:lnTo>
                  <a:lnTo>
                    <a:pt x="528" y="422"/>
                  </a:lnTo>
                  <a:lnTo>
                    <a:pt x="523" y="416"/>
                  </a:lnTo>
                  <a:lnTo>
                    <a:pt x="521" y="413"/>
                  </a:lnTo>
                  <a:lnTo>
                    <a:pt x="555" y="388"/>
                  </a:lnTo>
                  <a:close/>
                  <a:moveTo>
                    <a:pt x="585" y="428"/>
                  </a:moveTo>
                  <a:lnTo>
                    <a:pt x="587" y="432"/>
                  </a:lnTo>
                  <a:lnTo>
                    <a:pt x="589" y="435"/>
                  </a:lnTo>
                  <a:lnTo>
                    <a:pt x="591" y="439"/>
                  </a:lnTo>
                  <a:lnTo>
                    <a:pt x="592" y="442"/>
                  </a:lnTo>
                  <a:lnTo>
                    <a:pt x="591" y="446"/>
                  </a:lnTo>
                  <a:lnTo>
                    <a:pt x="589" y="450"/>
                  </a:lnTo>
                  <a:lnTo>
                    <a:pt x="586" y="454"/>
                  </a:lnTo>
                  <a:lnTo>
                    <a:pt x="580" y="459"/>
                  </a:lnTo>
                  <a:lnTo>
                    <a:pt x="574" y="462"/>
                  </a:lnTo>
                  <a:lnTo>
                    <a:pt x="569" y="464"/>
                  </a:lnTo>
                  <a:lnTo>
                    <a:pt x="565" y="465"/>
                  </a:lnTo>
                  <a:lnTo>
                    <a:pt x="561" y="464"/>
                  </a:lnTo>
                  <a:lnTo>
                    <a:pt x="557" y="462"/>
                  </a:lnTo>
                  <a:lnTo>
                    <a:pt x="554" y="460"/>
                  </a:lnTo>
                  <a:lnTo>
                    <a:pt x="552" y="457"/>
                  </a:lnTo>
                  <a:lnTo>
                    <a:pt x="549" y="454"/>
                  </a:lnTo>
                  <a:lnTo>
                    <a:pt x="585" y="428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74" name="Freeform 986">
              <a:extLst>
                <a:ext uri="{FF2B5EF4-FFF2-40B4-BE49-F238E27FC236}">
                  <a16:creationId xmlns:a16="http://schemas.microsoft.com/office/drawing/2014/main" id="{A6F3CBCB-EB1A-4AF9-9559-13AEAB8964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10" y="1884"/>
              <a:ext cx="11" cy="15"/>
            </a:xfrm>
            <a:custGeom>
              <a:avLst/>
              <a:gdLst>
                <a:gd name="T0" fmla="*/ 0 w 216"/>
                <a:gd name="T1" fmla="*/ 0 h 292"/>
                <a:gd name="T2" fmla="*/ 0 w 216"/>
                <a:gd name="T3" fmla="*/ 0 h 292"/>
                <a:gd name="T4" fmla="*/ 0 w 216"/>
                <a:gd name="T5" fmla="*/ 0 h 292"/>
                <a:gd name="T6" fmla="*/ 0 w 216"/>
                <a:gd name="T7" fmla="*/ 0 h 292"/>
                <a:gd name="T8" fmla="*/ 0 w 216"/>
                <a:gd name="T9" fmla="*/ 0 h 292"/>
                <a:gd name="T10" fmla="*/ 0 w 216"/>
                <a:gd name="T11" fmla="*/ 0 h 292"/>
                <a:gd name="T12" fmla="*/ 0 w 216"/>
                <a:gd name="T13" fmla="*/ 0 h 292"/>
                <a:gd name="T14" fmla="*/ 0 w 216"/>
                <a:gd name="T15" fmla="*/ 0 h 292"/>
                <a:gd name="T16" fmla="*/ 0 w 216"/>
                <a:gd name="T17" fmla="*/ 0 h 292"/>
                <a:gd name="T18" fmla="*/ 0 w 216"/>
                <a:gd name="T19" fmla="*/ 0 h 292"/>
                <a:gd name="T20" fmla="*/ 0 w 216"/>
                <a:gd name="T21" fmla="*/ 0 h 292"/>
                <a:gd name="T22" fmla="*/ 0 w 216"/>
                <a:gd name="T23" fmla="*/ 0 h 292"/>
                <a:gd name="T24" fmla="*/ 0 w 216"/>
                <a:gd name="T25" fmla="*/ 0 h 292"/>
                <a:gd name="T26" fmla="*/ 0 w 216"/>
                <a:gd name="T27" fmla="*/ 0 h 292"/>
                <a:gd name="T28" fmla="*/ 0 w 216"/>
                <a:gd name="T29" fmla="*/ 0 h 292"/>
                <a:gd name="T30" fmla="*/ 0 w 216"/>
                <a:gd name="T31" fmla="*/ 0 h 292"/>
                <a:gd name="T32" fmla="*/ 0 w 216"/>
                <a:gd name="T33" fmla="*/ 0 h 292"/>
                <a:gd name="T34" fmla="*/ 0 w 216"/>
                <a:gd name="T35" fmla="*/ 0 h 292"/>
                <a:gd name="T36" fmla="*/ 0 w 216"/>
                <a:gd name="T37" fmla="*/ 0 h 292"/>
                <a:gd name="T38" fmla="*/ 0 w 216"/>
                <a:gd name="T39" fmla="*/ 0 h 292"/>
                <a:gd name="T40" fmla="*/ 0 w 216"/>
                <a:gd name="T41" fmla="*/ 0 h 292"/>
                <a:gd name="T42" fmla="*/ 0 w 216"/>
                <a:gd name="T43" fmla="*/ 0 h 292"/>
                <a:gd name="T44" fmla="*/ 0 w 216"/>
                <a:gd name="T45" fmla="*/ 0 h 292"/>
                <a:gd name="T46" fmla="*/ 0 w 216"/>
                <a:gd name="T47" fmla="*/ 1 h 292"/>
                <a:gd name="T48" fmla="*/ 1 w 216"/>
                <a:gd name="T49" fmla="*/ 1 h 292"/>
                <a:gd name="T50" fmla="*/ 1 w 216"/>
                <a:gd name="T51" fmla="*/ 1 h 292"/>
                <a:gd name="T52" fmla="*/ 1 w 216"/>
                <a:gd name="T53" fmla="*/ 1 h 292"/>
                <a:gd name="T54" fmla="*/ 0 w 216"/>
                <a:gd name="T55" fmla="*/ 1 h 292"/>
                <a:gd name="T56" fmla="*/ 0 w 216"/>
                <a:gd name="T57" fmla="*/ 1 h 292"/>
                <a:gd name="T58" fmla="*/ 0 w 216"/>
                <a:gd name="T59" fmla="*/ 1 h 292"/>
                <a:gd name="T60" fmla="*/ 0 w 216"/>
                <a:gd name="T61" fmla="*/ 1 h 292"/>
                <a:gd name="T62" fmla="*/ 0 w 216"/>
                <a:gd name="T63" fmla="*/ 1 h 292"/>
                <a:gd name="T64" fmla="*/ 0 w 216"/>
                <a:gd name="T65" fmla="*/ 0 h 292"/>
                <a:gd name="T66" fmla="*/ 0 w 216"/>
                <a:gd name="T67" fmla="*/ 0 h 292"/>
                <a:gd name="T68" fmla="*/ 0 w 216"/>
                <a:gd name="T69" fmla="*/ 0 h 292"/>
                <a:gd name="T70" fmla="*/ 0 w 216"/>
                <a:gd name="T71" fmla="*/ 0 h 292"/>
                <a:gd name="T72" fmla="*/ 0 w 216"/>
                <a:gd name="T73" fmla="*/ 0 h 292"/>
                <a:gd name="T74" fmla="*/ 1 w 216"/>
                <a:gd name="T75" fmla="*/ 1 h 292"/>
                <a:gd name="T76" fmla="*/ 1 w 216"/>
                <a:gd name="T77" fmla="*/ 1 h 292"/>
                <a:gd name="T78" fmla="*/ 1 w 216"/>
                <a:gd name="T79" fmla="*/ 1 h 292"/>
                <a:gd name="T80" fmla="*/ 1 w 216"/>
                <a:gd name="T81" fmla="*/ 1 h 292"/>
                <a:gd name="T82" fmla="*/ 1 w 216"/>
                <a:gd name="T83" fmla="*/ 1 h 292"/>
                <a:gd name="T84" fmla="*/ 1 w 216"/>
                <a:gd name="T85" fmla="*/ 1 h 292"/>
                <a:gd name="T86" fmla="*/ 1 w 216"/>
                <a:gd name="T87" fmla="*/ 1 h 292"/>
                <a:gd name="T88" fmla="*/ 1 w 216"/>
                <a:gd name="T89" fmla="*/ 1 h 292"/>
                <a:gd name="T90" fmla="*/ 1 w 216"/>
                <a:gd name="T91" fmla="*/ 1 h 292"/>
                <a:gd name="T92" fmla="*/ 1 w 216"/>
                <a:gd name="T93" fmla="*/ 1 h 292"/>
                <a:gd name="T94" fmla="*/ 1 w 216"/>
                <a:gd name="T95" fmla="*/ 1 h 292"/>
                <a:gd name="T96" fmla="*/ 1 w 216"/>
                <a:gd name="T97" fmla="*/ 1 h 292"/>
                <a:gd name="T98" fmla="*/ 0 w 216"/>
                <a:gd name="T99" fmla="*/ 1 h 292"/>
                <a:gd name="T100" fmla="*/ 0 w 216"/>
                <a:gd name="T101" fmla="*/ 1 h 292"/>
                <a:gd name="T102" fmla="*/ 0 w 216"/>
                <a:gd name="T103" fmla="*/ 1 h 292"/>
                <a:gd name="T104" fmla="*/ 0 w 216"/>
                <a:gd name="T105" fmla="*/ 1 h 292"/>
                <a:gd name="T106" fmla="*/ 0 w 216"/>
                <a:gd name="T107" fmla="*/ 1 h 292"/>
                <a:gd name="T108" fmla="*/ 1 w 216"/>
                <a:gd name="T109" fmla="*/ 1 h 29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16" h="292">
                  <a:moveTo>
                    <a:pt x="6" y="36"/>
                  </a:moveTo>
                  <a:lnTo>
                    <a:pt x="4" y="33"/>
                  </a:lnTo>
                  <a:lnTo>
                    <a:pt x="2" y="30"/>
                  </a:lnTo>
                  <a:lnTo>
                    <a:pt x="1" y="26"/>
                  </a:lnTo>
                  <a:lnTo>
                    <a:pt x="0" y="23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6" y="10"/>
                  </a:lnTo>
                  <a:lnTo>
                    <a:pt x="12" y="6"/>
                  </a:lnTo>
                  <a:lnTo>
                    <a:pt x="19" y="2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5" y="2"/>
                  </a:lnTo>
                  <a:lnTo>
                    <a:pt x="38" y="5"/>
                  </a:lnTo>
                  <a:lnTo>
                    <a:pt x="40" y="8"/>
                  </a:lnTo>
                  <a:lnTo>
                    <a:pt x="42" y="11"/>
                  </a:lnTo>
                  <a:lnTo>
                    <a:pt x="6" y="36"/>
                  </a:lnTo>
                  <a:close/>
                  <a:moveTo>
                    <a:pt x="42" y="11"/>
                  </a:moveTo>
                  <a:lnTo>
                    <a:pt x="71" y="52"/>
                  </a:lnTo>
                  <a:lnTo>
                    <a:pt x="99" y="93"/>
                  </a:lnTo>
                  <a:lnTo>
                    <a:pt x="127" y="134"/>
                  </a:lnTo>
                  <a:lnTo>
                    <a:pt x="154" y="172"/>
                  </a:lnTo>
                  <a:lnTo>
                    <a:pt x="176" y="205"/>
                  </a:lnTo>
                  <a:lnTo>
                    <a:pt x="194" y="231"/>
                  </a:lnTo>
                  <a:lnTo>
                    <a:pt x="205" y="249"/>
                  </a:lnTo>
                  <a:lnTo>
                    <a:pt x="210" y="255"/>
                  </a:lnTo>
                  <a:lnTo>
                    <a:pt x="173" y="280"/>
                  </a:lnTo>
                  <a:lnTo>
                    <a:pt x="169" y="273"/>
                  </a:lnTo>
                  <a:lnTo>
                    <a:pt x="159" y="258"/>
                  </a:lnTo>
                  <a:lnTo>
                    <a:pt x="141" y="232"/>
                  </a:lnTo>
                  <a:lnTo>
                    <a:pt x="120" y="201"/>
                  </a:lnTo>
                  <a:lnTo>
                    <a:pt x="94" y="164"/>
                  </a:lnTo>
                  <a:lnTo>
                    <a:pt x="67" y="123"/>
                  </a:lnTo>
                  <a:lnTo>
                    <a:pt x="37" y="80"/>
                  </a:lnTo>
                  <a:lnTo>
                    <a:pt x="6" y="36"/>
                  </a:lnTo>
                  <a:lnTo>
                    <a:pt x="42" y="11"/>
                  </a:lnTo>
                  <a:close/>
                  <a:moveTo>
                    <a:pt x="210" y="255"/>
                  </a:moveTo>
                  <a:lnTo>
                    <a:pt x="212" y="258"/>
                  </a:lnTo>
                  <a:lnTo>
                    <a:pt x="214" y="262"/>
                  </a:lnTo>
                  <a:lnTo>
                    <a:pt x="215" y="265"/>
                  </a:lnTo>
                  <a:lnTo>
                    <a:pt x="216" y="269"/>
                  </a:lnTo>
                  <a:lnTo>
                    <a:pt x="215" y="272"/>
                  </a:lnTo>
                  <a:lnTo>
                    <a:pt x="213" y="276"/>
                  </a:lnTo>
                  <a:lnTo>
                    <a:pt x="210" y="281"/>
                  </a:lnTo>
                  <a:lnTo>
                    <a:pt x="204" y="286"/>
                  </a:lnTo>
                  <a:lnTo>
                    <a:pt x="198" y="289"/>
                  </a:lnTo>
                  <a:lnTo>
                    <a:pt x="193" y="291"/>
                  </a:lnTo>
                  <a:lnTo>
                    <a:pt x="187" y="292"/>
                  </a:lnTo>
                  <a:lnTo>
                    <a:pt x="184" y="291"/>
                  </a:lnTo>
                  <a:lnTo>
                    <a:pt x="181" y="289"/>
                  </a:lnTo>
                  <a:lnTo>
                    <a:pt x="178" y="286"/>
                  </a:lnTo>
                  <a:lnTo>
                    <a:pt x="176" y="283"/>
                  </a:lnTo>
                  <a:lnTo>
                    <a:pt x="173" y="280"/>
                  </a:lnTo>
                  <a:lnTo>
                    <a:pt x="210" y="255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75" name="Freeform 987">
              <a:extLst>
                <a:ext uri="{FF2B5EF4-FFF2-40B4-BE49-F238E27FC236}">
                  <a16:creationId xmlns:a16="http://schemas.microsoft.com/office/drawing/2014/main" id="{B6F2D8D4-09CD-40B7-B135-C51960A550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01" y="1816"/>
              <a:ext cx="13" cy="28"/>
            </a:xfrm>
            <a:custGeom>
              <a:avLst/>
              <a:gdLst>
                <a:gd name="T0" fmla="*/ 1 w 235"/>
                <a:gd name="T1" fmla="*/ 0 h 525"/>
                <a:gd name="T2" fmla="*/ 1 w 235"/>
                <a:gd name="T3" fmla="*/ 0 h 525"/>
                <a:gd name="T4" fmla="*/ 1 w 235"/>
                <a:gd name="T5" fmla="*/ 0 h 525"/>
                <a:gd name="T6" fmla="*/ 1 w 235"/>
                <a:gd name="T7" fmla="*/ 0 h 525"/>
                <a:gd name="T8" fmla="*/ 1 w 235"/>
                <a:gd name="T9" fmla="*/ 0 h 525"/>
                <a:gd name="T10" fmla="*/ 1 w 235"/>
                <a:gd name="T11" fmla="*/ 0 h 525"/>
                <a:gd name="T12" fmla="*/ 1 w 235"/>
                <a:gd name="T13" fmla="*/ 0 h 525"/>
                <a:gd name="T14" fmla="*/ 1 w 235"/>
                <a:gd name="T15" fmla="*/ 0 h 525"/>
                <a:gd name="T16" fmla="*/ 1 w 235"/>
                <a:gd name="T17" fmla="*/ 0 h 525"/>
                <a:gd name="T18" fmla="*/ 1 w 235"/>
                <a:gd name="T19" fmla="*/ 0 h 525"/>
                <a:gd name="T20" fmla="*/ 1 w 235"/>
                <a:gd name="T21" fmla="*/ 0 h 525"/>
                <a:gd name="T22" fmla="*/ 1 w 235"/>
                <a:gd name="T23" fmla="*/ 0 h 525"/>
                <a:gd name="T24" fmla="*/ 1 w 235"/>
                <a:gd name="T25" fmla="*/ 0 h 525"/>
                <a:gd name="T26" fmla="*/ 1 w 235"/>
                <a:gd name="T27" fmla="*/ 0 h 525"/>
                <a:gd name="T28" fmla="*/ 1 w 235"/>
                <a:gd name="T29" fmla="*/ 0 h 525"/>
                <a:gd name="T30" fmla="*/ 1 w 235"/>
                <a:gd name="T31" fmla="*/ 0 h 525"/>
                <a:gd name="T32" fmla="*/ 1 w 235"/>
                <a:gd name="T33" fmla="*/ 0 h 525"/>
                <a:gd name="T34" fmla="*/ 1 w 235"/>
                <a:gd name="T35" fmla="*/ 0 h 525"/>
                <a:gd name="T36" fmla="*/ 1 w 235"/>
                <a:gd name="T37" fmla="*/ 0 h 525"/>
                <a:gd name="T38" fmla="*/ 1 w 235"/>
                <a:gd name="T39" fmla="*/ 0 h 525"/>
                <a:gd name="T40" fmla="*/ 1 w 235"/>
                <a:gd name="T41" fmla="*/ 0 h 525"/>
                <a:gd name="T42" fmla="*/ 1 w 235"/>
                <a:gd name="T43" fmla="*/ 0 h 525"/>
                <a:gd name="T44" fmla="*/ 0 w 235"/>
                <a:gd name="T45" fmla="*/ 1 h 525"/>
                <a:gd name="T46" fmla="*/ 0 w 235"/>
                <a:gd name="T47" fmla="*/ 1 h 525"/>
                <a:gd name="T48" fmla="*/ 0 w 235"/>
                <a:gd name="T49" fmla="*/ 1 h 525"/>
                <a:gd name="T50" fmla="*/ 0 w 235"/>
                <a:gd name="T51" fmla="*/ 1 h 525"/>
                <a:gd name="T52" fmla="*/ 0 w 235"/>
                <a:gd name="T53" fmla="*/ 1 h 525"/>
                <a:gd name="T54" fmla="*/ 0 w 235"/>
                <a:gd name="T55" fmla="*/ 1 h 525"/>
                <a:gd name="T56" fmla="*/ 0 w 235"/>
                <a:gd name="T57" fmla="*/ 1 h 525"/>
                <a:gd name="T58" fmla="*/ 0 w 235"/>
                <a:gd name="T59" fmla="*/ 1 h 525"/>
                <a:gd name="T60" fmla="*/ 0 w 235"/>
                <a:gd name="T61" fmla="*/ 1 h 525"/>
                <a:gd name="T62" fmla="*/ 0 w 235"/>
                <a:gd name="T63" fmla="*/ 1 h 525"/>
                <a:gd name="T64" fmla="*/ 0 w 235"/>
                <a:gd name="T65" fmla="*/ 1 h 525"/>
                <a:gd name="T66" fmla="*/ 0 w 235"/>
                <a:gd name="T67" fmla="*/ 1 h 525"/>
                <a:gd name="T68" fmla="*/ 0 w 235"/>
                <a:gd name="T69" fmla="*/ 1 h 525"/>
                <a:gd name="T70" fmla="*/ 0 w 235"/>
                <a:gd name="T71" fmla="*/ 1 h 525"/>
                <a:gd name="T72" fmla="*/ 0 w 235"/>
                <a:gd name="T73" fmla="*/ 1 h 525"/>
                <a:gd name="T74" fmla="*/ 0 w 235"/>
                <a:gd name="T75" fmla="*/ 1 h 525"/>
                <a:gd name="T76" fmla="*/ 0 w 235"/>
                <a:gd name="T77" fmla="*/ 1 h 525"/>
                <a:gd name="T78" fmla="*/ 0 w 235"/>
                <a:gd name="T79" fmla="*/ 1 h 525"/>
                <a:gd name="T80" fmla="*/ 0 w 235"/>
                <a:gd name="T81" fmla="*/ 0 h 525"/>
                <a:gd name="T82" fmla="*/ 0 w 235"/>
                <a:gd name="T83" fmla="*/ 0 h 525"/>
                <a:gd name="T84" fmla="*/ 1 w 235"/>
                <a:gd name="T85" fmla="*/ 0 h 525"/>
                <a:gd name="T86" fmla="*/ 1 w 235"/>
                <a:gd name="T87" fmla="*/ 0 h 525"/>
                <a:gd name="T88" fmla="*/ 1 w 235"/>
                <a:gd name="T89" fmla="*/ 0 h 525"/>
                <a:gd name="T90" fmla="*/ 0 w 235"/>
                <a:gd name="T91" fmla="*/ 1 h 525"/>
                <a:gd name="T92" fmla="*/ 0 w 235"/>
                <a:gd name="T93" fmla="*/ 1 h 525"/>
                <a:gd name="T94" fmla="*/ 0 w 235"/>
                <a:gd name="T95" fmla="*/ 1 h 525"/>
                <a:gd name="T96" fmla="*/ 0 w 235"/>
                <a:gd name="T97" fmla="*/ 1 h 525"/>
                <a:gd name="T98" fmla="*/ 0 w 235"/>
                <a:gd name="T99" fmla="*/ 1 h 525"/>
                <a:gd name="T100" fmla="*/ 0 w 235"/>
                <a:gd name="T101" fmla="*/ 1 h 525"/>
                <a:gd name="T102" fmla="*/ 0 w 235"/>
                <a:gd name="T103" fmla="*/ 1 h 525"/>
                <a:gd name="T104" fmla="*/ 0 w 235"/>
                <a:gd name="T105" fmla="*/ 1 h 525"/>
                <a:gd name="T106" fmla="*/ 0 w 235"/>
                <a:gd name="T107" fmla="*/ 1 h 525"/>
                <a:gd name="T108" fmla="*/ 0 w 235"/>
                <a:gd name="T109" fmla="*/ 1 h 525"/>
                <a:gd name="T110" fmla="*/ 0 w 235"/>
                <a:gd name="T111" fmla="*/ 1 h 525"/>
                <a:gd name="T112" fmla="*/ 0 w 235"/>
                <a:gd name="T113" fmla="*/ 1 h 525"/>
                <a:gd name="T114" fmla="*/ 0 w 235"/>
                <a:gd name="T115" fmla="*/ 1 h 525"/>
                <a:gd name="T116" fmla="*/ 0 w 235"/>
                <a:gd name="T117" fmla="*/ 1 h 525"/>
                <a:gd name="T118" fmla="*/ 0 w 235"/>
                <a:gd name="T119" fmla="*/ 1 h 525"/>
                <a:gd name="T120" fmla="*/ 0 w 235"/>
                <a:gd name="T121" fmla="*/ 1 h 525"/>
                <a:gd name="T122" fmla="*/ 0 w 235"/>
                <a:gd name="T123" fmla="*/ 1 h 525"/>
                <a:gd name="T124" fmla="*/ 0 w 235"/>
                <a:gd name="T125" fmla="*/ 1 h 52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35" h="525">
                  <a:moveTo>
                    <a:pt x="192" y="13"/>
                  </a:moveTo>
                  <a:lnTo>
                    <a:pt x="194" y="9"/>
                  </a:lnTo>
                  <a:lnTo>
                    <a:pt x="196" y="6"/>
                  </a:lnTo>
                  <a:lnTo>
                    <a:pt x="198" y="3"/>
                  </a:lnTo>
                  <a:lnTo>
                    <a:pt x="201" y="1"/>
                  </a:lnTo>
                  <a:lnTo>
                    <a:pt x="204" y="0"/>
                  </a:lnTo>
                  <a:lnTo>
                    <a:pt x="209" y="0"/>
                  </a:lnTo>
                  <a:lnTo>
                    <a:pt x="214" y="1"/>
                  </a:lnTo>
                  <a:lnTo>
                    <a:pt x="222" y="4"/>
                  </a:lnTo>
                  <a:lnTo>
                    <a:pt x="228" y="7"/>
                  </a:lnTo>
                  <a:lnTo>
                    <a:pt x="232" y="11"/>
                  </a:lnTo>
                  <a:lnTo>
                    <a:pt x="234" y="14"/>
                  </a:lnTo>
                  <a:lnTo>
                    <a:pt x="235" y="18"/>
                  </a:lnTo>
                  <a:lnTo>
                    <a:pt x="235" y="22"/>
                  </a:lnTo>
                  <a:lnTo>
                    <a:pt x="234" y="25"/>
                  </a:lnTo>
                  <a:lnTo>
                    <a:pt x="233" y="30"/>
                  </a:lnTo>
                  <a:lnTo>
                    <a:pt x="231" y="33"/>
                  </a:lnTo>
                  <a:lnTo>
                    <a:pt x="192" y="13"/>
                  </a:lnTo>
                  <a:close/>
                  <a:moveTo>
                    <a:pt x="231" y="33"/>
                  </a:moveTo>
                  <a:lnTo>
                    <a:pt x="224" y="46"/>
                  </a:lnTo>
                  <a:lnTo>
                    <a:pt x="206" y="83"/>
                  </a:lnTo>
                  <a:lnTo>
                    <a:pt x="180" y="136"/>
                  </a:lnTo>
                  <a:lnTo>
                    <a:pt x="150" y="204"/>
                  </a:lnTo>
                  <a:lnTo>
                    <a:pt x="134" y="240"/>
                  </a:lnTo>
                  <a:lnTo>
                    <a:pt x="117" y="278"/>
                  </a:lnTo>
                  <a:lnTo>
                    <a:pt x="102" y="318"/>
                  </a:lnTo>
                  <a:lnTo>
                    <a:pt x="87" y="357"/>
                  </a:lnTo>
                  <a:lnTo>
                    <a:pt x="73" y="397"/>
                  </a:lnTo>
                  <a:lnTo>
                    <a:pt x="62" y="435"/>
                  </a:lnTo>
                  <a:lnTo>
                    <a:pt x="52" y="472"/>
                  </a:lnTo>
                  <a:lnTo>
                    <a:pt x="44" y="506"/>
                  </a:lnTo>
                  <a:lnTo>
                    <a:pt x="1" y="498"/>
                  </a:lnTo>
                  <a:lnTo>
                    <a:pt x="9" y="462"/>
                  </a:lnTo>
                  <a:lnTo>
                    <a:pt x="19" y="425"/>
                  </a:lnTo>
                  <a:lnTo>
                    <a:pt x="31" y="386"/>
                  </a:lnTo>
                  <a:lnTo>
                    <a:pt x="46" y="345"/>
                  </a:lnTo>
                  <a:lnTo>
                    <a:pt x="60" y="304"/>
                  </a:lnTo>
                  <a:lnTo>
                    <a:pt x="76" y="264"/>
                  </a:lnTo>
                  <a:lnTo>
                    <a:pt x="93" y="225"/>
                  </a:lnTo>
                  <a:lnTo>
                    <a:pt x="109" y="187"/>
                  </a:lnTo>
                  <a:lnTo>
                    <a:pt x="140" y="119"/>
                  </a:lnTo>
                  <a:lnTo>
                    <a:pt x="166" y="63"/>
                  </a:lnTo>
                  <a:lnTo>
                    <a:pt x="185" y="26"/>
                  </a:lnTo>
                  <a:lnTo>
                    <a:pt x="192" y="13"/>
                  </a:lnTo>
                  <a:lnTo>
                    <a:pt x="231" y="33"/>
                  </a:lnTo>
                  <a:close/>
                  <a:moveTo>
                    <a:pt x="44" y="506"/>
                  </a:moveTo>
                  <a:lnTo>
                    <a:pt x="43" y="511"/>
                  </a:lnTo>
                  <a:lnTo>
                    <a:pt x="42" y="515"/>
                  </a:lnTo>
                  <a:lnTo>
                    <a:pt x="40" y="518"/>
                  </a:lnTo>
                  <a:lnTo>
                    <a:pt x="38" y="521"/>
                  </a:lnTo>
                  <a:lnTo>
                    <a:pt x="35" y="523"/>
                  </a:lnTo>
                  <a:lnTo>
                    <a:pt x="31" y="525"/>
                  </a:lnTo>
                  <a:lnTo>
                    <a:pt x="26" y="525"/>
                  </a:lnTo>
                  <a:lnTo>
                    <a:pt x="19" y="524"/>
                  </a:lnTo>
                  <a:lnTo>
                    <a:pt x="12" y="522"/>
                  </a:lnTo>
                  <a:lnTo>
                    <a:pt x="7" y="520"/>
                  </a:lnTo>
                  <a:lnTo>
                    <a:pt x="4" y="517"/>
                  </a:lnTo>
                  <a:lnTo>
                    <a:pt x="1" y="514"/>
                  </a:lnTo>
                  <a:lnTo>
                    <a:pt x="0" y="511"/>
                  </a:lnTo>
                  <a:lnTo>
                    <a:pt x="0" y="506"/>
                  </a:lnTo>
                  <a:lnTo>
                    <a:pt x="0" y="502"/>
                  </a:lnTo>
                  <a:lnTo>
                    <a:pt x="1" y="498"/>
                  </a:lnTo>
                  <a:lnTo>
                    <a:pt x="44" y="506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76" name="Freeform 988">
              <a:extLst>
                <a:ext uri="{FF2B5EF4-FFF2-40B4-BE49-F238E27FC236}">
                  <a16:creationId xmlns:a16="http://schemas.microsoft.com/office/drawing/2014/main" id="{EC801E6E-52F4-46F5-B58B-7945D718E3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55" y="1834"/>
              <a:ext cx="18" cy="78"/>
            </a:xfrm>
            <a:custGeom>
              <a:avLst/>
              <a:gdLst>
                <a:gd name="T0" fmla="*/ 0 w 335"/>
                <a:gd name="T1" fmla="*/ 0 h 1470"/>
                <a:gd name="T2" fmla="*/ 0 w 335"/>
                <a:gd name="T3" fmla="*/ 0 h 1470"/>
                <a:gd name="T4" fmla="*/ 0 w 335"/>
                <a:gd name="T5" fmla="*/ 0 h 1470"/>
                <a:gd name="T6" fmla="*/ 0 w 335"/>
                <a:gd name="T7" fmla="*/ 0 h 1470"/>
                <a:gd name="T8" fmla="*/ 0 w 335"/>
                <a:gd name="T9" fmla="*/ 0 h 1470"/>
                <a:gd name="T10" fmla="*/ 0 w 335"/>
                <a:gd name="T11" fmla="*/ 0 h 1470"/>
                <a:gd name="T12" fmla="*/ 0 w 335"/>
                <a:gd name="T13" fmla="*/ 0 h 1470"/>
                <a:gd name="T14" fmla="*/ 0 w 335"/>
                <a:gd name="T15" fmla="*/ 1 h 1470"/>
                <a:gd name="T16" fmla="*/ 0 w 335"/>
                <a:gd name="T17" fmla="*/ 1 h 1470"/>
                <a:gd name="T18" fmla="*/ 0 w 335"/>
                <a:gd name="T19" fmla="*/ 1 h 1470"/>
                <a:gd name="T20" fmla="*/ 0 w 335"/>
                <a:gd name="T21" fmla="*/ 1 h 1470"/>
                <a:gd name="T22" fmla="*/ 0 w 335"/>
                <a:gd name="T23" fmla="*/ 1 h 1470"/>
                <a:gd name="T24" fmla="*/ 0 w 335"/>
                <a:gd name="T25" fmla="*/ 1 h 1470"/>
                <a:gd name="T26" fmla="*/ 0 w 335"/>
                <a:gd name="T27" fmla="*/ 1 h 1470"/>
                <a:gd name="T28" fmla="*/ 0 w 335"/>
                <a:gd name="T29" fmla="*/ 1 h 1470"/>
                <a:gd name="T30" fmla="*/ 0 w 335"/>
                <a:gd name="T31" fmla="*/ 1 h 1470"/>
                <a:gd name="T32" fmla="*/ 0 w 335"/>
                <a:gd name="T33" fmla="*/ 0 h 1470"/>
                <a:gd name="T34" fmla="*/ 0 w 335"/>
                <a:gd name="T35" fmla="*/ 0 h 1470"/>
                <a:gd name="T36" fmla="*/ 0 w 335"/>
                <a:gd name="T37" fmla="*/ 1 h 1470"/>
                <a:gd name="T38" fmla="*/ 0 w 335"/>
                <a:gd name="T39" fmla="*/ 1 h 1470"/>
                <a:gd name="T40" fmla="*/ 1 w 335"/>
                <a:gd name="T41" fmla="*/ 1 h 1470"/>
                <a:gd name="T42" fmla="*/ 1 w 335"/>
                <a:gd name="T43" fmla="*/ 1 h 1470"/>
                <a:gd name="T44" fmla="*/ 0 w 335"/>
                <a:gd name="T45" fmla="*/ 1 h 1470"/>
                <a:gd name="T46" fmla="*/ 1 w 335"/>
                <a:gd name="T47" fmla="*/ 1 h 1470"/>
                <a:gd name="T48" fmla="*/ 1 w 335"/>
                <a:gd name="T49" fmla="*/ 2 h 1470"/>
                <a:gd name="T50" fmla="*/ 1 w 335"/>
                <a:gd name="T51" fmla="*/ 2 h 1470"/>
                <a:gd name="T52" fmla="*/ 1 w 335"/>
                <a:gd name="T53" fmla="*/ 2 h 1470"/>
                <a:gd name="T54" fmla="*/ 1 w 335"/>
                <a:gd name="T55" fmla="*/ 2 h 1470"/>
                <a:gd name="T56" fmla="*/ 1 w 335"/>
                <a:gd name="T57" fmla="*/ 2 h 1470"/>
                <a:gd name="T58" fmla="*/ 1 w 335"/>
                <a:gd name="T59" fmla="*/ 2 h 1470"/>
                <a:gd name="T60" fmla="*/ 1 w 335"/>
                <a:gd name="T61" fmla="*/ 2 h 1470"/>
                <a:gd name="T62" fmla="*/ 1 w 335"/>
                <a:gd name="T63" fmla="*/ 2 h 1470"/>
                <a:gd name="T64" fmla="*/ 1 w 335"/>
                <a:gd name="T65" fmla="*/ 2 h 1470"/>
                <a:gd name="T66" fmla="*/ 1 w 335"/>
                <a:gd name="T67" fmla="*/ 1 h 1470"/>
                <a:gd name="T68" fmla="*/ 1 w 335"/>
                <a:gd name="T69" fmla="*/ 2 h 1470"/>
                <a:gd name="T70" fmla="*/ 1 w 335"/>
                <a:gd name="T71" fmla="*/ 2 h 1470"/>
                <a:gd name="T72" fmla="*/ 1 w 335"/>
                <a:gd name="T73" fmla="*/ 3 h 1470"/>
                <a:gd name="T74" fmla="*/ 1 w 335"/>
                <a:gd name="T75" fmla="*/ 3 h 1470"/>
                <a:gd name="T76" fmla="*/ 0 w 335"/>
                <a:gd name="T77" fmla="*/ 4 h 1470"/>
                <a:gd name="T78" fmla="*/ 0 w 335"/>
                <a:gd name="T79" fmla="*/ 4 h 1470"/>
                <a:gd name="T80" fmla="*/ 0 w 335"/>
                <a:gd name="T81" fmla="*/ 4 h 1470"/>
                <a:gd name="T82" fmla="*/ 0 w 335"/>
                <a:gd name="T83" fmla="*/ 4 h 1470"/>
                <a:gd name="T84" fmla="*/ 0 w 335"/>
                <a:gd name="T85" fmla="*/ 3 h 1470"/>
                <a:gd name="T86" fmla="*/ 1 w 335"/>
                <a:gd name="T87" fmla="*/ 3 h 1470"/>
                <a:gd name="T88" fmla="*/ 1 w 335"/>
                <a:gd name="T89" fmla="*/ 2 h 1470"/>
                <a:gd name="T90" fmla="*/ 1 w 335"/>
                <a:gd name="T91" fmla="*/ 2 h 1470"/>
                <a:gd name="T92" fmla="*/ 1 w 335"/>
                <a:gd name="T93" fmla="*/ 2 h 1470"/>
                <a:gd name="T94" fmla="*/ 0 w 335"/>
                <a:gd name="T95" fmla="*/ 4 h 1470"/>
                <a:gd name="T96" fmla="*/ 0 w 335"/>
                <a:gd name="T97" fmla="*/ 4 h 1470"/>
                <a:gd name="T98" fmla="*/ 0 w 335"/>
                <a:gd name="T99" fmla="*/ 4 h 1470"/>
                <a:gd name="T100" fmla="*/ 0 w 335"/>
                <a:gd name="T101" fmla="*/ 4 h 1470"/>
                <a:gd name="T102" fmla="*/ 0 w 335"/>
                <a:gd name="T103" fmla="*/ 4 h 1470"/>
                <a:gd name="T104" fmla="*/ 0 w 335"/>
                <a:gd name="T105" fmla="*/ 4 h 147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335" h="1470">
                  <a:moveTo>
                    <a:pt x="9" y="24"/>
                  </a:moveTo>
                  <a:lnTo>
                    <a:pt x="9" y="20"/>
                  </a:lnTo>
                  <a:lnTo>
                    <a:pt x="9" y="16"/>
                  </a:lnTo>
                  <a:lnTo>
                    <a:pt x="9" y="12"/>
                  </a:lnTo>
                  <a:lnTo>
                    <a:pt x="10" y="9"/>
                  </a:lnTo>
                  <a:lnTo>
                    <a:pt x="13" y="6"/>
                  </a:lnTo>
                  <a:lnTo>
                    <a:pt x="16" y="4"/>
                  </a:lnTo>
                  <a:lnTo>
                    <a:pt x="22" y="2"/>
                  </a:lnTo>
                  <a:lnTo>
                    <a:pt x="29" y="1"/>
                  </a:lnTo>
                  <a:lnTo>
                    <a:pt x="36" y="0"/>
                  </a:lnTo>
                  <a:lnTo>
                    <a:pt x="42" y="1"/>
                  </a:lnTo>
                  <a:lnTo>
                    <a:pt x="46" y="3"/>
                  </a:lnTo>
                  <a:lnTo>
                    <a:pt x="49" y="5"/>
                  </a:lnTo>
                  <a:lnTo>
                    <a:pt x="50" y="8"/>
                  </a:lnTo>
                  <a:lnTo>
                    <a:pt x="52" y="12"/>
                  </a:lnTo>
                  <a:lnTo>
                    <a:pt x="52" y="16"/>
                  </a:lnTo>
                  <a:lnTo>
                    <a:pt x="53" y="20"/>
                  </a:lnTo>
                  <a:lnTo>
                    <a:pt x="9" y="24"/>
                  </a:lnTo>
                  <a:close/>
                  <a:moveTo>
                    <a:pt x="53" y="20"/>
                  </a:moveTo>
                  <a:lnTo>
                    <a:pt x="54" y="33"/>
                  </a:lnTo>
                  <a:lnTo>
                    <a:pt x="59" y="68"/>
                  </a:lnTo>
                  <a:lnTo>
                    <a:pt x="68" y="120"/>
                  </a:lnTo>
                  <a:lnTo>
                    <a:pt x="79" y="182"/>
                  </a:lnTo>
                  <a:lnTo>
                    <a:pt x="87" y="216"/>
                  </a:lnTo>
                  <a:lnTo>
                    <a:pt x="95" y="249"/>
                  </a:lnTo>
                  <a:lnTo>
                    <a:pt x="106" y="282"/>
                  </a:lnTo>
                  <a:lnTo>
                    <a:pt x="116" y="315"/>
                  </a:lnTo>
                  <a:lnTo>
                    <a:pt x="122" y="330"/>
                  </a:lnTo>
                  <a:lnTo>
                    <a:pt x="128" y="346"/>
                  </a:lnTo>
                  <a:lnTo>
                    <a:pt x="134" y="360"/>
                  </a:lnTo>
                  <a:lnTo>
                    <a:pt x="141" y="374"/>
                  </a:lnTo>
                  <a:lnTo>
                    <a:pt x="149" y="386"/>
                  </a:lnTo>
                  <a:lnTo>
                    <a:pt x="156" y="399"/>
                  </a:lnTo>
                  <a:lnTo>
                    <a:pt x="164" y="410"/>
                  </a:lnTo>
                  <a:lnTo>
                    <a:pt x="172" y="420"/>
                  </a:lnTo>
                  <a:lnTo>
                    <a:pt x="139" y="449"/>
                  </a:lnTo>
                  <a:lnTo>
                    <a:pt x="130" y="438"/>
                  </a:lnTo>
                  <a:lnTo>
                    <a:pt x="121" y="425"/>
                  </a:lnTo>
                  <a:lnTo>
                    <a:pt x="113" y="412"/>
                  </a:lnTo>
                  <a:lnTo>
                    <a:pt x="106" y="399"/>
                  </a:lnTo>
                  <a:lnTo>
                    <a:pt x="97" y="383"/>
                  </a:lnTo>
                  <a:lnTo>
                    <a:pt x="91" y="368"/>
                  </a:lnTo>
                  <a:lnTo>
                    <a:pt x="84" y="352"/>
                  </a:lnTo>
                  <a:lnTo>
                    <a:pt x="78" y="335"/>
                  </a:lnTo>
                  <a:lnTo>
                    <a:pt x="66" y="301"/>
                  </a:lnTo>
                  <a:lnTo>
                    <a:pt x="55" y="266"/>
                  </a:lnTo>
                  <a:lnTo>
                    <a:pt x="46" y="230"/>
                  </a:lnTo>
                  <a:lnTo>
                    <a:pt x="38" y="195"/>
                  </a:lnTo>
                  <a:lnTo>
                    <a:pt x="31" y="161"/>
                  </a:lnTo>
                  <a:lnTo>
                    <a:pt x="25" y="130"/>
                  </a:lnTo>
                  <a:lnTo>
                    <a:pt x="20" y="100"/>
                  </a:lnTo>
                  <a:lnTo>
                    <a:pt x="16" y="75"/>
                  </a:lnTo>
                  <a:lnTo>
                    <a:pt x="11" y="39"/>
                  </a:lnTo>
                  <a:lnTo>
                    <a:pt x="9" y="24"/>
                  </a:lnTo>
                  <a:lnTo>
                    <a:pt x="53" y="20"/>
                  </a:lnTo>
                  <a:close/>
                  <a:moveTo>
                    <a:pt x="172" y="420"/>
                  </a:moveTo>
                  <a:lnTo>
                    <a:pt x="173" y="421"/>
                  </a:lnTo>
                  <a:lnTo>
                    <a:pt x="172" y="420"/>
                  </a:lnTo>
                  <a:lnTo>
                    <a:pt x="156" y="435"/>
                  </a:lnTo>
                  <a:lnTo>
                    <a:pt x="172" y="420"/>
                  </a:lnTo>
                  <a:close/>
                  <a:moveTo>
                    <a:pt x="172" y="420"/>
                  </a:moveTo>
                  <a:lnTo>
                    <a:pt x="183" y="434"/>
                  </a:lnTo>
                  <a:lnTo>
                    <a:pt x="194" y="446"/>
                  </a:lnTo>
                  <a:lnTo>
                    <a:pt x="205" y="458"/>
                  </a:lnTo>
                  <a:lnTo>
                    <a:pt x="216" y="470"/>
                  </a:lnTo>
                  <a:lnTo>
                    <a:pt x="183" y="499"/>
                  </a:lnTo>
                  <a:lnTo>
                    <a:pt x="173" y="488"/>
                  </a:lnTo>
                  <a:lnTo>
                    <a:pt x="163" y="477"/>
                  </a:lnTo>
                  <a:lnTo>
                    <a:pt x="151" y="463"/>
                  </a:lnTo>
                  <a:lnTo>
                    <a:pt x="138" y="449"/>
                  </a:lnTo>
                  <a:lnTo>
                    <a:pt x="172" y="420"/>
                  </a:lnTo>
                  <a:close/>
                  <a:moveTo>
                    <a:pt x="216" y="470"/>
                  </a:moveTo>
                  <a:lnTo>
                    <a:pt x="242" y="498"/>
                  </a:lnTo>
                  <a:lnTo>
                    <a:pt x="264" y="526"/>
                  </a:lnTo>
                  <a:lnTo>
                    <a:pt x="274" y="539"/>
                  </a:lnTo>
                  <a:lnTo>
                    <a:pt x="285" y="553"/>
                  </a:lnTo>
                  <a:lnTo>
                    <a:pt x="294" y="569"/>
                  </a:lnTo>
                  <a:lnTo>
                    <a:pt x="302" y="585"/>
                  </a:lnTo>
                  <a:lnTo>
                    <a:pt x="309" y="601"/>
                  </a:lnTo>
                  <a:lnTo>
                    <a:pt x="315" y="620"/>
                  </a:lnTo>
                  <a:lnTo>
                    <a:pt x="322" y="639"/>
                  </a:lnTo>
                  <a:lnTo>
                    <a:pt x="327" y="661"/>
                  </a:lnTo>
                  <a:lnTo>
                    <a:pt x="330" y="683"/>
                  </a:lnTo>
                  <a:lnTo>
                    <a:pt x="333" y="709"/>
                  </a:lnTo>
                  <a:lnTo>
                    <a:pt x="334" y="736"/>
                  </a:lnTo>
                  <a:lnTo>
                    <a:pt x="335" y="766"/>
                  </a:lnTo>
                  <a:lnTo>
                    <a:pt x="291" y="766"/>
                  </a:lnTo>
                  <a:lnTo>
                    <a:pt x="291" y="740"/>
                  </a:lnTo>
                  <a:lnTo>
                    <a:pt x="289" y="715"/>
                  </a:lnTo>
                  <a:lnTo>
                    <a:pt x="287" y="692"/>
                  </a:lnTo>
                  <a:lnTo>
                    <a:pt x="284" y="671"/>
                  </a:lnTo>
                  <a:lnTo>
                    <a:pt x="279" y="653"/>
                  </a:lnTo>
                  <a:lnTo>
                    <a:pt x="273" y="634"/>
                  </a:lnTo>
                  <a:lnTo>
                    <a:pt x="268" y="618"/>
                  </a:lnTo>
                  <a:lnTo>
                    <a:pt x="261" y="603"/>
                  </a:lnTo>
                  <a:lnTo>
                    <a:pt x="254" y="589"/>
                  </a:lnTo>
                  <a:lnTo>
                    <a:pt x="246" y="575"/>
                  </a:lnTo>
                  <a:lnTo>
                    <a:pt x="237" y="562"/>
                  </a:lnTo>
                  <a:lnTo>
                    <a:pt x="227" y="549"/>
                  </a:lnTo>
                  <a:lnTo>
                    <a:pt x="207" y="525"/>
                  </a:lnTo>
                  <a:lnTo>
                    <a:pt x="183" y="499"/>
                  </a:lnTo>
                  <a:lnTo>
                    <a:pt x="216" y="470"/>
                  </a:lnTo>
                  <a:close/>
                  <a:moveTo>
                    <a:pt x="335" y="766"/>
                  </a:moveTo>
                  <a:lnTo>
                    <a:pt x="334" y="786"/>
                  </a:lnTo>
                  <a:lnTo>
                    <a:pt x="332" y="806"/>
                  </a:lnTo>
                  <a:lnTo>
                    <a:pt x="328" y="829"/>
                  </a:lnTo>
                  <a:lnTo>
                    <a:pt x="323" y="852"/>
                  </a:lnTo>
                  <a:lnTo>
                    <a:pt x="315" y="877"/>
                  </a:lnTo>
                  <a:lnTo>
                    <a:pt x="308" y="903"/>
                  </a:lnTo>
                  <a:lnTo>
                    <a:pt x="299" y="930"/>
                  </a:lnTo>
                  <a:lnTo>
                    <a:pt x="290" y="957"/>
                  </a:lnTo>
                  <a:lnTo>
                    <a:pt x="267" y="1014"/>
                  </a:lnTo>
                  <a:lnTo>
                    <a:pt x="243" y="1071"/>
                  </a:lnTo>
                  <a:lnTo>
                    <a:pt x="216" y="1128"/>
                  </a:lnTo>
                  <a:lnTo>
                    <a:pt x="189" y="1185"/>
                  </a:lnTo>
                  <a:lnTo>
                    <a:pt x="162" y="1239"/>
                  </a:lnTo>
                  <a:lnTo>
                    <a:pt x="135" y="1290"/>
                  </a:lnTo>
                  <a:lnTo>
                    <a:pt x="111" y="1336"/>
                  </a:lnTo>
                  <a:lnTo>
                    <a:pt x="89" y="1376"/>
                  </a:lnTo>
                  <a:lnTo>
                    <a:pt x="55" y="1435"/>
                  </a:lnTo>
                  <a:lnTo>
                    <a:pt x="43" y="1457"/>
                  </a:lnTo>
                  <a:lnTo>
                    <a:pt x="5" y="1435"/>
                  </a:lnTo>
                  <a:lnTo>
                    <a:pt x="18" y="1414"/>
                  </a:lnTo>
                  <a:lnTo>
                    <a:pt x="50" y="1356"/>
                  </a:lnTo>
                  <a:lnTo>
                    <a:pt x="72" y="1317"/>
                  </a:lnTo>
                  <a:lnTo>
                    <a:pt x="96" y="1272"/>
                  </a:lnTo>
                  <a:lnTo>
                    <a:pt x="122" y="1222"/>
                  </a:lnTo>
                  <a:lnTo>
                    <a:pt x="149" y="1169"/>
                  </a:lnTo>
                  <a:lnTo>
                    <a:pt x="175" y="1115"/>
                  </a:lnTo>
                  <a:lnTo>
                    <a:pt x="201" y="1059"/>
                  </a:lnTo>
                  <a:lnTo>
                    <a:pt x="225" y="1002"/>
                  </a:lnTo>
                  <a:lnTo>
                    <a:pt x="247" y="948"/>
                  </a:lnTo>
                  <a:lnTo>
                    <a:pt x="256" y="922"/>
                  </a:lnTo>
                  <a:lnTo>
                    <a:pt x="264" y="896"/>
                  </a:lnTo>
                  <a:lnTo>
                    <a:pt x="272" y="872"/>
                  </a:lnTo>
                  <a:lnTo>
                    <a:pt x="279" y="848"/>
                  </a:lnTo>
                  <a:lnTo>
                    <a:pt x="284" y="825"/>
                  </a:lnTo>
                  <a:lnTo>
                    <a:pt x="288" y="804"/>
                  </a:lnTo>
                  <a:lnTo>
                    <a:pt x="290" y="785"/>
                  </a:lnTo>
                  <a:lnTo>
                    <a:pt x="291" y="766"/>
                  </a:lnTo>
                  <a:lnTo>
                    <a:pt x="335" y="766"/>
                  </a:lnTo>
                  <a:close/>
                  <a:moveTo>
                    <a:pt x="43" y="1457"/>
                  </a:moveTo>
                  <a:lnTo>
                    <a:pt x="41" y="1461"/>
                  </a:lnTo>
                  <a:lnTo>
                    <a:pt x="39" y="1464"/>
                  </a:lnTo>
                  <a:lnTo>
                    <a:pt x="36" y="1467"/>
                  </a:lnTo>
                  <a:lnTo>
                    <a:pt x="33" y="1469"/>
                  </a:lnTo>
                  <a:lnTo>
                    <a:pt x="30" y="1470"/>
                  </a:lnTo>
                  <a:lnTo>
                    <a:pt x="25" y="1470"/>
                  </a:lnTo>
                  <a:lnTo>
                    <a:pt x="20" y="1468"/>
                  </a:lnTo>
                  <a:lnTo>
                    <a:pt x="13" y="1465"/>
                  </a:lnTo>
                  <a:lnTo>
                    <a:pt x="7" y="1461"/>
                  </a:lnTo>
                  <a:lnTo>
                    <a:pt x="3" y="1457"/>
                  </a:lnTo>
                  <a:lnTo>
                    <a:pt x="1" y="1453"/>
                  </a:lnTo>
                  <a:lnTo>
                    <a:pt x="0" y="1450"/>
                  </a:lnTo>
                  <a:lnTo>
                    <a:pt x="0" y="1446"/>
                  </a:lnTo>
                  <a:lnTo>
                    <a:pt x="1" y="1442"/>
                  </a:lnTo>
                  <a:lnTo>
                    <a:pt x="3" y="1438"/>
                  </a:lnTo>
                  <a:lnTo>
                    <a:pt x="5" y="1435"/>
                  </a:lnTo>
                  <a:lnTo>
                    <a:pt x="43" y="1457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77" name="Freeform 989">
              <a:extLst>
                <a:ext uri="{FF2B5EF4-FFF2-40B4-BE49-F238E27FC236}">
                  <a16:creationId xmlns:a16="http://schemas.microsoft.com/office/drawing/2014/main" id="{1B4D9094-9F24-4D47-926D-219C1D0A13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61" y="1838"/>
              <a:ext cx="27" cy="58"/>
            </a:xfrm>
            <a:custGeom>
              <a:avLst/>
              <a:gdLst>
                <a:gd name="T0" fmla="*/ 0 w 515"/>
                <a:gd name="T1" fmla="*/ 0 h 1111"/>
                <a:gd name="T2" fmla="*/ 0 w 515"/>
                <a:gd name="T3" fmla="*/ 0 h 1111"/>
                <a:gd name="T4" fmla="*/ 0 w 515"/>
                <a:gd name="T5" fmla="*/ 0 h 1111"/>
                <a:gd name="T6" fmla="*/ 0 w 515"/>
                <a:gd name="T7" fmla="*/ 0 h 1111"/>
                <a:gd name="T8" fmla="*/ 0 w 515"/>
                <a:gd name="T9" fmla="*/ 0 h 1111"/>
                <a:gd name="T10" fmla="*/ 0 w 515"/>
                <a:gd name="T11" fmla="*/ 0 h 1111"/>
                <a:gd name="T12" fmla="*/ 0 w 515"/>
                <a:gd name="T13" fmla="*/ 0 h 1111"/>
                <a:gd name="T14" fmla="*/ 0 w 515"/>
                <a:gd name="T15" fmla="*/ 0 h 1111"/>
                <a:gd name="T16" fmla="*/ 0 w 515"/>
                <a:gd name="T17" fmla="*/ 0 h 1111"/>
                <a:gd name="T18" fmla="*/ 0 w 515"/>
                <a:gd name="T19" fmla="*/ 0 h 1111"/>
                <a:gd name="T20" fmla="*/ 0 w 515"/>
                <a:gd name="T21" fmla="*/ 0 h 1111"/>
                <a:gd name="T22" fmla="*/ 0 w 515"/>
                <a:gd name="T23" fmla="*/ 1 h 1111"/>
                <a:gd name="T24" fmla="*/ 0 w 515"/>
                <a:gd name="T25" fmla="*/ 1 h 1111"/>
                <a:gd name="T26" fmla="*/ 0 w 515"/>
                <a:gd name="T27" fmla="*/ 1 h 1111"/>
                <a:gd name="T28" fmla="*/ 0 w 515"/>
                <a:gd name="T29" fmla="*/ 1 h 1111"/>
                <a:gd name="T30" fmla="*/ 0 w 515"/>
                <a:gd name="T31" fmla="*/ 1 h 1111"/>
                <a:gd name="T32" fmla="*/ 0 w 515"/>
                <a:gd name="T33" fmla="*/ 1 h 1111"/>
                <a:gd name="T34" fmla="*/ 0 w 515"/>
                <a:gd name="T35" fmla="*/ 2 h 1111"/>
                <a:gd name="T36" fmla="*/ 0 w 515"/>
                <a:gd name="T37" fmla="*/ 2 h 1111"/>
                <a:gd name="T38" fmla="*/ 0 w 515"/>
                <a:gd name="T39" fmla="*/ 2 h 1111"/>
                <a:gd name="T40" fmla="*/ 0 w 515"/>
                <a:gd name="T41" fmla="*/ 2 h 1111"/>
                <a:gd name="T42" fmla="*/ 0 w 515"/>
                <a:gd name="T43" fmla="*/ 2 h 1111"/>
                <a:gd name="T44" fmla="*/ 0 w 515"/>
                <a:gd name="T45" fmla="*/ 1 h 1111"/>
                <a:gd name="T46" fmla="*/ 0 w 515"/>
                <a:gd name="T47" fmla="*/ 1 h 1111"/>
                <a:gd name="T48" fmla="*/ 0 w 515"/>
                <a:gd name="T49" fmla="*/ 1 h 1111"/>
                <a:gd name="T50" fmla="*/ 0 w 515"/>
                <a:gd name="T51" fmla="*/ 1 h 1111"/>
                <a:gd name="T52" fmla="*/ 0 w 515"/>
                <a:gd name="T53" fmla="*/ 1 h 1111"/>
                <a:gd name="T54" fmla="*/ 0 w 515"/>
                <a:gd name="T55" fmla="*/ 0 h 1111"/>
                <a:gd name="T56" fmla="*/ 0 w 515"/>
                <a:gd name="T57" fmla="*/ 0 h 1111"/>
                <a:gd name="T58" fmla="*/ 0 w 515"/>
                <a:gd name="T59" fmla="*/ 0 h 1111"/>
                <a:gd name="T60" fmla="*/ 0 w 515"/>
                <a:gd name="T61" fmla="*/ 2 h 1111"/>
                <a:gd name="T62" fmla="*/ 0 w 515"/>
                <a:gd name="T63" fmla="*/ 2 h 1111"/>
                <a:gd name="T64" fmla="*/ 0 w 515"/>
                <a:gd name="T65" fmla="*/ 2 h 1111"/>
                <a:gd name="T66" fmla="*/ 0 w 515"/>
                <a:gd name="T67" fmla="*/ 2 h 1111"/>
                <a:gd name="T68" fmla="*/ 0 w 515"/>
                <a:gd name="T69" fmla="*/ 2 h 1111"/>
                <a:gd name="T70" fmla="*/ 1 w 515"/>
                <a:gd name="T71" fmla="*/ 2 h 1111"/>
                <a:gd name="T72" fmla="*/ 1 w 515"/>
                <a:gd name="T73" fmla="*/ 2 h 1111"/>
                <a:gd name="T74" fmla="*/ 1 w 515"/>
                <a:gd name="T75" fmla="*/ 2 h 1111"/>
                <a:gd name="T76" fmla="*/ 0 w 515"/>
                <a:gd name="T77" fmla="*/ 2 h 1111"/>
                <a:gd name="T78" fmla="*/ 0 w 515"/>
                <a:gd name="T79" fmla="*/ 2 h 1111"/>
                <a:gd name="T80" fmla="*/ 0 w 515"/>
                <a:gd name="T81" fmla="*/ 2 h 1111"/>
                <a:gd name="T82" fmla="*/ 0 w 515"/>
                <a:gd name="T83" fmla="*/ 2 h 1111"/>
                <a:gd name="T84" fmla="*/ 0 w 515"/>
                <a:gd name="T85" fmla="*/ 2 h 1111"/>
                <a:gd name="T86" fmla="*/ 0 w 515"/>
                <a:gd name="T87" fmla="*/ 2 h 1111"/>
                <a:gd name="T88" fmla="*/ 1 w 515"/>
                <a:gd name="T89" fmla="*/ 3 h 1111"/>
                <a:gd name="T90" fmla="*/ 1 w 515"/>
                <a:gd name="T91" fmla="*/ 3 h 1111"/>
                <a:gd name="T92" fmla="*/ 1 w 515"/>
                <a:gd name="T93" fmla="*/ 3 h 1111"/>
                <a:gd name="T94" fmla="*/ 1 w 515"/>
                <a:gd name="T95" fmla="*/ 3 h 1111"/>
                <a:gd name="T96" fmla="*/ 1 w 515"/>
                <a:gd name="T97" fmla="*/ 3 h 1111"/>
                <a:gd name="T98" fmla="*/ 1 w 515"/>
                <a:gd name="T99" fmla="*/ 3 h 1111"/>
                <a:gd name="T100" fmla="*/ 1 w 515"/>
                <a:gd name="T101" fmla="*/ 3 h 1111"/>
                <a:gd name="T102" fmla="*/ 1 w 515"/>
                <a:gd name="T103" fmla="*/ 3 h 1111"/>
                <a:gd name="T104" fmla="*/ 1 w 515"/>
                <a:gd name="T105" fmla="*/ 3 h 1111"/>
                <a:gd name="T106" fmla="*/ 1 w 515"/>
                <a:gd name="T107" fmla="*/ 3 h 1111"/>
                <a:gd name="T108" fmla="*/ 1 w 515"/>
                <a:gd name="T109" fmla="*/ 3 h 1111"/>
                <a:gd name="T110" fmla="*/ 1 w 515"/>
                <a:gd name="T111" fmla="*/ 3 h 1111"/>
                <a:gd name="T112" fmla="*/ 1 w 515"/>
                <a:gd name="T113" fmla="*/ 3 h 1111"/>
                <a:gd name="T114" fmla="*/ 1 w 515"/>
                <a:gd name="T115" fmla="*/ 3 h 1111"/>
                <a:gd name="T116" fmla="*/ 1 w 515"/>
                <a:gd name="T117" fmla="*/ 3 h 1111"/>
                <a:gd name="T118" fmla="*/ 1 w 515"/>
                <a:gd name="T119" fmla="*/ 3 h 1111"/>
                <a:gd name="T120" fmla="*/ 1 w 515"/>
                <a:gd name="T121" fmla="*/ 3 h 1111"/>
                <a:gd name="T122" fmla="*/ 1 w 515"/>
                <a:gd name="T123" fmla="*/ 3 h 111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515" h="1111">
                  <a:moveTo>
                    <a:pt x="120" y="16"/>
                  </a:moveTo>
                  <a:lnTo>
                    <a:pt x="121" y="12"/>
                  </a:lnTo>
                  <a:lnTo>
                    <a:pt x="123" y="8"/>
                  </a:lnTo>
                  <a:lnTo>
                    <a:pt x="125" y="5"/>
                  </a:lnTo>
                  <a:lnTo>
                    <a:pt x="129" y="3"/>
                  </a:lnTo>
                  <a:lnTo>
                    <a:pt x="132" y="1"/>
                  </a:lnTo>
                  <a:lnTo>
                    <a:pt x="136" y="0"/>
                  </a:lnTo>
                  <a:lnTo>
                    <a:pt x="142" y="1"/>
                  </a:lnTo>
                  <a:lnTo>
                    <a:pt x="149" y="3"/>
                  </a:lnTo>
                  <a:lnTo>
                    <a:pt x="155" y="6"/>
                  </a:lnTo>
                  <a:lnTo>
                    <a:pt x="159" y="9"/>
                  </a:lnTo>
                  <a:lnTo>
                    <a:pt x="162" y="13"/>
                  </a:lnTo>
                  <a:lnTo>
                    <a:pt x="163" y="17"/>
                  </a:lnTo>
                  <a:lnTo>
                    <a:pt x="164" y="21"/>
                  </a:lnTo>
                  <a:lnTo>
                    <a:pt x="163" y="25"/>
                  </a:lnTo>
                  <a:lnTo>
                    <a:pt x="162" y="28"/>
                  </a:lnTo>
                  <a:lnTo>
                    <a:pt x="161" y="32"/>
                  </a:lnTo>
                  <a:lnTo>
                    <a:pt x="120" y="16"/>
                  </a:lnTo>
                  <a:close/>
                  <a:moveTo>
                    <a:pt x="161" y="32"/>
                  </a:moveTo>
                  <a:lnTo>
                    <a:pt x="154" y="50"/>
                  </a:lnTo>
                  <a:lnTo>
                    <a:pt x="136" y="98"/>
                  </a:lnTo>
                  <a:lnTo>
                    <a:pt x="124" y="132"/>
                  </a:lnTo>
                  <a:lnTo>
                    <a:pt x="112" y="171"/>
                  </a:lnTo>
                  <a:lnTo>
                    <a:pt x="100" y="213"/>
                  </a:lnTo>
                  <a:lnTo>
                    <a:pt x="87" y="259"/>
                  </a:lnTo>
                  <a:lnTo>
                    <a:pt x="74" y="307"/>
                  </a:lnTo>
                  <a:lnTo>
                    <a:pt x="63" y="356"/>
                  </a:lnTo>
                  <a:lnTo>
                    <a:pt x="59" y="381"/>
                  </a:lnTo>
                  <a:lnTo>
                    <a:pt x="54" y="405"/>
                  </a:lnTo>
                  <a:lnTo>
                    <a:pt x="51" y="431"/>
                  </a:lnTo>
                  <a:lnTo>
                    <a:pt x="48" y="454"/>
                  </a:lnTo>
                  <a:lnTo>
                    <a:pt x="45" y="479"/>
                  </a:lnTo>
                  <a:lnTo>
                    <a:pt x="44" y="503"/>
                  </a:lnTo>
                  <a:lnTo>
                    <a:pt x="43" y="526"/>
                  </a:lnTo>
                  <a:lnTo>
                    <a:pt x="43" y="548"/>
                  </a:lnTo>
                  <a:lnTo>
                    <a:pt x="44" y="570"/>
                  </a:lnTo>
                  <a:lnTo>
                    <a:pt x="47" y="591"/>
                  </a:lnTo>
                  <a:lnTo>
                    <a:pt x="50" y="610"/>
                  </a:lnTo>
                  <a:lnTo>
                    <a:pt x="54" y="628"/>
                  </a:lnTo>
                  <a:lnTo>
                    <a:pt x="12" y="641"/>
                  </a:lnTo>
                  <a:lnTo>
                    <a:pt x="7" y="620"/>
                  </a:lnTo>
                  <a:lnTo>
                    <a:pt x="4" y="600"/>
                  </a:lnTo>
                  <a:lnTo>
                    <a:pt x="1" y="577"/>
                  </a:lnTo>
                  <a:lnTo>
                    <a:pt x="0" y="555"/>
                  </a:lnTo>
                  <a:lnTo>
                    <a:pt x="0" y="531"/>
                  </a:lnTo>
                  <a:lnTo>
                    <a:pt x="0" y="507"/>
                  </a:lnTo>
                  <a:lnTo>
                    <a:pt x="2" y="482"/>
                  </a:lnTo>
                  <a:lnTo>
                    <a:pt x="4" y="457"/>
                  </a:lnTo>
                  <a:lnTo>
                    <a:pt x="7" y="431"/>
                  </a:lnTo>
                  <a:lnTo>
                    <a:pt x="11" y="405"/>
                  </a:lnTo>
                  <a:lnTo>
                    <a:pt x="15" y="379"/>
                  </a:lnTo>
                  <a:lnTo>
                    <a:pt x="20" y="353"/>
                  </a:lnTo>
                  <a:lnTo>
                    <a:pt x="31" y="302"/>
                  </a:lnTo>
                  <a:lnTo>
                    <a:pt x="44" y="252"/>
                  </a:lnTo>
                  <a:lnTo>
                    <a:pt x="57" y="204"/>
                  </a:lnTo>
                  <a:lnTo>
                    <a:pt x="70" y="160"/>
                  </a:lnTo>
                  <a:lnTo>
                    <a:pt x="82" y="120"/>
                  </a:lnTo>
                  <a:lnTo>
                    <a:pt x="95" y="85"/>
                  </a:lnTo>
                  <a:lnTo>
                    <a:pt x="113" y="35"/>
                  </a:lnTo>
                  <a:lnTo>
                    <a:pt x="120" y="16"/>
                  </a:lnTo>
                  <a:lnTo>
                    <a:pt x="161" y="32"/>
                  </a:lnTo>
                  <a:close/>
                  <a:moveTo>
                    <a:pt x="54" y="628"/>
                  </a:moveTo>
                  <a:lnTo>
                    <a:pt x="59" y="642"/>
                  </a:lnTo>
                  <a:lnTo>
                    <a:pt x="66" y="655"/>
                  </a:lnTo>
                  <a:lnTo>
                    <a:pt x="74" y="669"/>
                  </a:lnTo>
                  <a:lnTo>
                    <a:pt x="86" y="685"/>
                  </a:lnTo>
                  <a:lnTo>
                    <a:pt x="99" y="700"/>
                  </a:lnTo>
                  <a:lnTo>
                    <a:pt x="113" y="716"/>
                  </a:lnTo>
                  <a:lnTo>
                    <a:pt x="129" y="734"/>
                  </a:lnTo>
                  <a:lnTo>
                    <a:pt x="146" y="751"/>
                  </a:lnTo>
                  <a:lnTo>
                    <a:pt x="185" y="788"/>
                  </a:lnTo>
                  <a:lnTo>
                    <a:pt x="228" y="827"/>
                  </a:lnTo>
                  <a:lnTo>
                    <a:pt x="273" y="867"/>
                  </a:lnTo>
                  <a:lnTo>
                    <a:pt x="322" y="908"/>
                  </a:lnTo>
                  <a:lnTo>
                    <a:pt x="293" y="942"/>
                  </a:lnTo>
                  <a:lnTo>
                    <a:pt x="243" y="899"/>
                  </a:lnTo>
                  <a:lnTo>
                    <a:pt x="195" y="857"/>
                  </a:lnTo>
                  <a:lnTo>
                    <a:pt x="151" y="816"/>
                  </a:lnTo>
                  <a:lnTo>
                    <a:pt x="110" y="777"/>
                  </a:lnTo>
                  <a:lnTo>
                    <a:pt x="92" y="758"/>
                  </a:lnTo>
                  <a:lnTo>
                    <a:pt x="75" y="740"/>
                  </a:lnTo>
                  <a:lnTo>
                    <a:pt x="60" y="723"/>
                  </a:lnTo>
                  <a:lnTo>
                    <a:pt x="47" y="705"/>
                  </a:lnTo>
                  <a:lnTo>
                    <a:pt x="35" y="688"/>
                  </a:lnTo>
                  <a:lnTo>
                    <a:pt x="25" y="671"/>
                  </a:lnTo>
                  <a:lnTo>
                    <a:pt x="18" y="656"/>
                  </a:lnTo>
                  <a:lnTo>
                    <a:pt x="12" y="641"/>
                  </a:lnTo>
                  <a:lnTo>
                    <a:pt x="54" y="628"/>
                  </a:lnTo>
                  <a:close/>
                  <a:moveTo>
                    <a:pt x="322" y="908"/>
                  </a:moveTo>
                  <a:lnTo>
                    <a:pt x="345" y="928"/>
                  </a:lnTo>
                  <a:lnTo>
                    <a:pt x="368" y="948"/>
                  </a:lnTo>
                  <a:lnTo>
                    <a:pt x="392" y="968"/>
                  </a:lnTo>
                  <a:lnTo>
                    <a:pt x="415" y="989"/>
                  </a:lnTo>
                  <a:lnTo>
                    <a:pt x="438" y="1009"/>
                  </a:lnTo>
                  <a:lnTo>
                    <a:pt x="461" y="1030"/>
                  </a:lnTo>
                  <a:lnTo>
                    <a:pt x="484" y="1051"/>
                  </a:lnTo>
                  <a:lnTo>
                    <a:pt x="506" y="1072"/>
                  </a:lnTo>
                  <a:lnTo>
                    <a:pt x="477" y="1103"/>
                  </a:lnTo>
                  <a:lnTo>
                    <a:pt x="454" y="1083"/>
                  </a:lnTo>
                  <a:lnTo>
                    <a:pt x="432" y="1062"/>
                  </a:lnTo>
                  <a:lnTo>
                    <a:pt x="409" y="1042"/>
                  </a:lnTo>
                  <a:lnTo>
                    <a:pt x="385" y="1021"/>
                  </a:lnTo>
                  <a:lnTo>
                    <a:pt x="363" y="1001"/>
                  </a:lnTo>
                  <a:lnTo>
                    <a:pt x="339" y="980"/>
                  </a:lnTo>
                  <a:lnTo>
                    <a:pt x="316" y="961"/>
                  </a:lnTo>
                  <a:lnTo>
                    <a:pt x="293" y="942"/>
                  </a:lnTo>
                  <a:lnTo>
                    <a:pt x="322" y="908"/>
                  </a:lnTo>
                  <a:close/>
                  <a:moveTo>
                    <a:pt x="506" y="1072"/>
                  </a:moveTo>
                  <a:lnTo>
                    <a:pt x="509" y="1075"/>
                  </a:lnTo>
                  <a:lnTo>
                    <a:pt x="511" y="1078"/>
                  </a:lnTo>
                  <a:lnTo>
                    <a:pt x="514" y="1081"/>
                  </a:lnTo>
                  <a:lnTo>
                    <a:pt x="515" y="1084"/>
                  </a:lnTo>
                  <a:lnTo>
                    <a:pt x="515" y="1088"/>
                  </a:lnTo>
                  <a:lnTo>
                    <a:pt x="514" y="1092"/>
                  </a:lnTo>
                  <a:lnTo>
                    <a:pt x="511" y="1097"/>
                  </a:lnTo>
                  <a:lnTo>
                    <a:pt x="507" y="1102"/>
                  </a:lnTo>
                  <a:lnTo>
                    <a:pt x="502" y="1107"/>
                  </a:lnTo>
                  <a:lnTo>
                    <a:pt x="497" y="1110"/>
                  </a:lnTo>
                  <a:lnTo>
                    <a:pt x="493" y="1111"/>
                  </a:lnTo>
                  <a:lnTo>
                    <a:pt x="489" y="1111"/>
                  </a:lnTo>
                  <a:lnTo>
                    <a:pt x="486" y="1110"/>
                  </a:lnTo>
                  <a:lnTo>
                    <a:pt x="482" y="1108"/>
                  </a:lnTo>
                  <a:lnTo>
                    <a:pt x="479" y="1106"/>
                  </a:lnTo>
                  <a:lnTo>
                    <a:pt x="477" y="1103"/>
                  </a:lnTo>
                  <a:lnTo>
                    <a:pt x="506" y="1072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78" name="Freeform 990">
              <a:extLst>
                <a:ext uri="{FF2B5EF4-FFF2-40B4-BE49-F238E27FC236}">
                  <a16:creationId xmlns:a16="http://schemas.microsoft.com/office/drawing/2014/main" id="{AD57D233-FD7F-4D44-AC79-60F931188A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85" y="1894"/>
              <a:ext cx="13" cy="15"/>
            </a:xfrm>
            <a:custGeom>
              <a:avLst/>
              <a:gdLst>
                <a:gd name="T0" fmla="*/ 0 w 242"/>
                <a:gd name="T1" fmla="*/ 0 h 298"/>
                <a:gd name="T2" fmla="*/ 0 w 242"/>
                <a:gd name="T3" fmla="*/ 0 h 298"/>
                <a:gd name="T4" fmla="*/ 0 w 242"/>
                <a:gd name="T5" fmla="*/ 0 h 298"/>
                <a:gd name="T6" fmla="*/ 0 w 242"/>
                <a:gd name="T7" fmla="*/ 0 h 298"/>
                <a:gd name="T8" fmla="*/ 0 w 242"/>
                <a:gd name="T9" fmla="*/ 0 h 298"/>
                <a:gd name="T10" fmla="*/ 0 w 242"/>
                <a:gd name="T11" fmla="*/ 0 h 298"/>
                <a:gd name="T12" fmla="*/ 0 w 242"/>
                <a:gd name="T13" fmla="*/ 0 h 298"/>
                <a:gd name="T14" fmla="*/ 0 w 242"/>
                <a:gd name="T15" fmla="*/ 0 h 298"/>
                <a:gd name="T16" fmla="*/ 0 w 242"/>
                <a:gd name="T17" fmla="*/ 0 h 298"/>
                <a:gd name="T18" fmla="*/ 0 w 242"/>
                <a:gd name="T19" fmla="*/ 0 h 298"/>
                <a:gd name="T20" fmla="*/ 0 w 242"/>
                <a:gd name="T21" fmla="*/ 0 h 298"/>
                <a:gd name="T22" fmla="*/ 0 w 242"/>
                <a:gd name="T23" fmla="*/ 0 h 298"/>
                <a:gd name="T24" fmla="*/ 0 w 242"/>
                <a:gd name="T25" fmla="*/ 0 h 298"/>
                <a:gd name="T26" fmla="*/ 0 w 242"/>
                <a:gd name="T27" fmla="*/ 0 h 298"/>
                <a:gd name="T28" fmla="*/ 0 w 242"/>
                <a:gd name="T29" fmla="*/ 0 h 298"/>
                <a:gd name="T30" fmla="*/ 1 w 242"/>
                <a:gd name="T31" fmla="*/ 0 h 298"/>
                <a:gd name="T32" fmla="*/ 1 w 242"/>
                <a:gd name="T33" fmla="*/ 1 h 298"/>
                <a:gd name="T34" fmla="*/ 1 w 242"/>
                <a:gd name="T35" fmla="*/ 1 h 298"/>
                <a:gd name="T36" fmla="*/ 1 w 242"/>
                <a:gd name="T37" fmla="*/ 1 h 298"/>
                <a:gd name="T38" fmla="*/ 1 w 242"/>
                <a:gd name="T39" fmla="*/ 1 h 298"/>
                <a:gd name="T40" fmla="*/ 1 w 242"/>
                <a:gd name="T41" fmla="*/ 1 h 298"/>
                <a:gd name="T42" fmla="*/ 0 w 242"/>
                <a:gd name="T43" fmla="*/ 1 h 298"/>
                <a:gd name="T44" fmla="*/ 0 w 242"/>
                <a:gd name="T45" fmla="*/ 0 h 298"/>
                <a:gd name="T46" fmla="*/ 0 w 242"/>
                <a:gd name="T47" fmla="*/ 0 h 298"/>
                <a:gd name="T48" fmla="*/ 1 w 242"/>
                <a:gd name="T49" fmla="*/ 1 h 298"/>
                <a:gd name="T50" fmla="*/ 1 w 242"/>
                <a:gd name="T51" fmla="*/ 1 h 298"/>
                <a:gd name="T52" fmla="*/ 1 w 242"/>
                <a:gd name="T53" fmla="*/ 1 h 298"/>
                <a:gd name="T54" fmla="*/ 1 w 242"/>
                <a:gd name="T55" fmla="*/ 1 h 298"/>
                <a:gd name="T56" fmla="*/ 1 w 242"/>
                <a:gd name="T57" fmla="*/ 1 h 298"/>
                <a:gd name="T58" fmla="*/ 1 w 242"/>
                <a:gd name="T59" fmla="*/ 1 h 298"/>
                <a:gd name="T60" fmla="*/ 1 w 242"/>
                <a:gd name="T61" fmla="*/ 1 h 298"/>
                <a:gd name="T62" fmla="*/ 1 w 242"/>
                <a:gd name="T63" fmla="*/ 1 h 298"/>
                <a:gd name="T64" fmla="*/ 1 w 242"/>
                <a:gd name="T65" fmla="*/ 1 h 2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42" h="298">
                  <a:moveTo>
                    <a:pt x="11" y="40"/>
                  </a:moveTo>
                  <a:lnTo>
                    <a:pt x="8" y="38"/>
                  </a:lnTo>
                  <a:lnTo>
                    <a:pt x="4" y="35"/>
                  </a:lnTo>
                  <a:lnTo>
                    <a:pt x="2" y="32"/>
                  </a:lnTo>
                  <a:lnTo>
                    <a:pt x="1" y="28"/>
                  </a:lnTo>
                  <a:lnTo>
                    <a:pt x="0" y="24"/>
                  </a:lnTo>
                  <a:lnTo>
                    <a:pt x="2" y="20"/>
                  </a:lnTo>
                  <a:lnTo>
                    <a:pt x="4" y="15"/>
                  </a:lnTo>
                  <a:lnTo>
                    <a:pt x="10" y="10"/>
                  </a:lnTo>
                  <a:lnTo>
                    <a:pt x="15" y="4"/>
                  </a:lnTo>
                  <a:lnTo>
                    <a:pt x="20" y="1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31" y="1"/>
                  </a:lnTo>
                  <a:lnTo>
                    <a:pt x="34" y="3"/>
                  </a:lnTo>
                  <a:lnTo>
                    <a:pt x="37" y="5"/>
                  </a:lnTo>
                  <a:lnTo>
                    <a:pt x="40" y="9"/>
                  </a:lnTo>
                  <a:lnTo>
                    <a:pt x="11" y="40"/>
                  </a:lnTo>
                  <a:close/>
                  <a:moveTo>
                    <a:pt x="40" y="9"/>
                  </a:moveTo>
                  <a:lnTo>
                    <a:pt x="73" y="40"/>
                  </a:lnTo>
                  <a:lnTo>
                    <a:pt x="105" y="73"/>
                  </a:lnTo>
                  <a:lnTo>
                    <a:pt x="133" y="105"/>
                  </a:lnTo>
                  <a:lnTo>
                    <a:pt x="160" y="137"/>
                  </a:lnTo>
                  <a:lnTo>
                    <a:pt x="126" y="164"/>
                  </a:lnTo>
                  <a:lnTo>
                    <a:pt x="101" y="133"/>
                  </a:lnTo>
                  <a:lnTo>
                    <a:pt x="72" y="103"/>
                  </a:lnTo>
                  <a:lnTo>
                    <a:pt x="42" y="72"/>
                  </a:lnTo>
                  <a:lnTo>
                    <a:pt x="11" y="40"/>
                  </a:lnTo>
                  <a:lnTo>
                    <a:pt x="40" y="9"/>
                  </a:lnTo>
                  <a:close/>
                  <a:moveTo>
                    <a:pt x="160" y="137"/>
                  </a:moveTo>
                  <a:lnTo>
                    <a:pt x="173" y="154"/>
                  </a:lnTo>
                  <a:lnTo>
                    <a:pt x="185" y="170"/>
                  </a:lnTo>
                  <a:lnTo>
                    <a:pt x="196" y="187"/>
                  </a:lnTo>
                  <a:lnTo>
                    <a:pt x="206" y="203"/>
                  </a:lnTo>
                  <a:lnTo>
                    <a:pt x="216" y="219"/>
                  </a:lnTo>
                  <a:lnTo>
                    <a:pt x="225" y="235"/>
                  </a:lnTo>
                  <a:lnTo>
                    <a:pt x="233" y="251"/>
                  </a:lnTo>
                  <a:lnTo>
                    <a:pt x="239" y="267"/>
                  </a:lnTo>
                  <a:lnTo>
                    <a:pt x="198" y="283"/>
                  </a:lnTo>
                  <a:lnTo>
                    <a:pt x="192" y="268"/>
                  </a:lnTo>
                  <a:lnTo>
                    <a:pt x="185" y="254"/>
                  </a:lnTo>
                  <a:lnTo>
                    <a:pt x="177" y="239"/>
                  </a:lnTo>
                  <a:lnTo>
                    <a:pt x="168" y="224"/>
                  </a:lnTo>
                  <a:lnTo>
                    <a:pt x="159" y="209"/>
                  </a:lnTo>
                  <a:lnTo>
                    <a:pt x="149" y="195"/>
                  </a:lnTo>
                  <a:lnTo>
                    <a:pt x="138" y="179"/>
                  </a:lnTo>
                  <a:lnTo>
                    <a:pt x="126" y="164"/>
                  </a:lnTo>
                  <a:lnTo>
                    <a:pt x="160" y="137"/>
                  </a:lnTo>
                  <a:close/>
                  <a:moveTo>
                    <a:pt x="239" y="267"/>
                  </a:moveTo>
                  <a:lnTo>
                    <a:pt x="240" y="272"/>
                  </a:lnTo>
                  <a:lnTo>
                    <a:pt x="242" y="275"/>
                  </a:lnTo>
                  <a:lnTo>
                    <a:pt x="242" y="279"/>
                  </a:lnTo>
                  <a:lnTo>
                    <a:pt x="242" y="283"/>
                  </a:lnTo>
                  <a:lnTo>
                    <a:pt x="240" y="286"/>
                  </a:lnTo>
                  <a:lnTo>
                    <a:pt x="238" y="289"/>
                  </a:lnTo>
                  <a:lnTo>
                    <a:pt x="233" y="293"/>
                  </a:lnTo>
                  <a:lnTo>
                    <a:pt x="227" y="295"/>
                  </a:lnTo>
                  <a:lnTo>
                    <a:pt x="219" y="298"/>
                  </a:lnTo>
                  <a:lnTo>
                    <a:pt x="214" y="298"/>
                  </a:lnTo>
                  <a:lnTo>
                    <a:pt x="209" y="298"/>
                  </a:lnTo>
                  <a:lnTo>
                    <a:pt x="206" y="296"/>
                  </a:lnTo>
                  <a:lnTo>
                    <a:pt x="203" y="293"/>
                  </a:lnTo>
                  <a:lnTo>
                    <a:pt x="201" y="290"/>
                  </a:lnTo>
                  <a:lnTo>
                    <a:pt x="200" y="287"/>
                  </a:lnTo>
                  <a:lnTo>
                    <a:pt x="198" y="283"/>
                  </a:lnTo>
                  <a:lnTo>
                    <a:pt x="239" y="267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79" name="Freeform 991">
              <a:extLst>
                <a:ext uri="{FF2B5EF4-FFF2-40B4-BE49-F238E27FC236}">
                  <a16:creationId xmlns:a16="http://schemas.microsoft.com/office/drawing/2014/main" id="{7DEDA743-F41B-463C-B3E2-E1E17F52A0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46" y="1851"/>
              <a:ext cx="16" cy="20"/>
            </a:xfrm>
            <a:custGeom>
              <a:avLst/>
              <a:gdLst>
                <a:gd name="T0" fmla="*/ 1 w 312"/>
                <a:gd name="T1" fmla="*/ 1 h 371"/>
                <a:gd name="T2" fmla="*/ 1 w 312"/>
                <a:gd name="T3" fmla="*/ 1 h 371"/>
                <a:gd name="T4" fmla="*/ 1 w 312"/>
                <a:gd name="T5" fmla="*/ 1 h 371"/>
                <a:gd name="T6" fmla="*/ 1 w 312"/>
                <a:gd name="T7" fmla="*/ 1 h 371"/>
                <a:gd name="T8" fmla="*/ 1 w 312"/>
                <a:gd name="T9" fmla="*/ 1 h 371"/>
                <a:gd name="T10" fmla="*/ 1 w 312"/>
                <a:gd name="T11" fmla="*/ 1 h 371"/>
                <a:gd name="T12" fmla="*/ 1 w 312"/>
                <a:gd name="T13" fmla="*/ 1 h 371"/>
                <a:gd name="T14" fmla="*/ 1 w 312"/>
                <a:gd name="T15" fmla="*/ 1 h 371"/>
                <a:gd name="T16" fmla="*/ 1 w 312"/>
                <a:gd name="T17" fmla="*/ 1 h 371"/>
                <a:gd name="T18" fmla="*/ 1 w 312"/>
                <a:gd name="T19" fmla="*/ 1 h 371"/>
                <a:gd name="T20" fmla="*/ 1 w 312"/>
                <a:gd name="T21" fmla="*/ 1 h 371"/>
                <a:gd name="T22" fmla="*/ 1 w 312"/>
                <a:gd name="T23" fmla="*/ 1 h 371"/>
                <a:gd name="T24" fmla="*/ 0 w 312"/>
                <a:gd name="T25" fmla="*/ 0 h 371"/>
                <a:gd name="T26" fmla="*/ 0 w 312"/>
                <a:gd name="T27" fmla="*/ 0 h 371"/>
                <a:gd name="T28" fmla="*/ 0 w 312"/>
                <a:gd name="T29" fmla="*/ 0 h 371"/>
                <a:gd name="T30" fmla="*/ 0 w 312"/>
                <a:gd name="T31" fmla="*/ 0 h 371"/>
                <a:gd name="T32" fmla="*/ 0 w 312"/>
                <a:gd name="T33" fmla="*/ 0 h 371"/>
                <a:gd name="T34" fmla="*/ 0 w 312"/>
                <a:gd name="T35" fmla="*/ 0 h 371"/>
                <a:gd name="T36" fmla="*/ 0 w 312"/>
                <a:gd name="T37" fmla="*/ 0 h 371"/>
                <a:gd name="T38" fmla="*/ 0 w 312"/>
                <a:gd name="T39" fmla="*/ 0 h 371"/>
                <a:gd name="T40" fmla="*/ 0 w 312"/>
                <a:gd name="T41" fmla="*/ 0 h 371"/>
                <a:gd name="T42" fmla="*/ 0 w 312"/>
                <a:gd name="T43" fmla="*/ 0 h 371"/>
                <a:gd name="T44" fmla="*/ 0 w 312"/>
                <a:gd name="T45" fmla="*/ 0 h 371"/>
                <a:gd name="T46" fmla="*/ 0 w 312"/>
                <a:gd name="T47" fmla="*/ 0 h 371"/>
                <a:gd name="T48" fmla="*/ 0 w 312"/>
                <a:gd name="T49" fmla="*/ 0 h 371"/>
                <a:gd name="T50" fmla="*/ 0 w 312"/>
                <a:gd name="T51" fmla="*/ 0 h 371"/>
                <a:gd name="T52" fmla="*/ 1 w 312"/>
                <a:gd name="T53" fmla="*/ 0 h 371"/>
                <a:gd name="T54" fmla="*/ 1 w 312"/>
                <a:gd name="T55" fmla="*/ 1 h 371"/>
                <a:gd name="T56" fmla="*/ 1 w 312"/>
                <a:gd name="T57" fmla="*/ 1 h 371"/>
                <a:gd name="T58" fmla="*/ 1 w 312"/>
                <a:gd name="T59" fmla="*/ 1 h 371"/>
                <a:gd name="T60" fmla="*/ 0 w 312"/>
                <a:gd name="T61" fmla="*/ 0 h 371"/>
                <a:gd name="T62" fmla="*/ 0 w 312"/>
                <a:gd name="T63" fmla="*/ 0 h 371"/>
                <a:gd name="T64" fmla="*/ 0 w 312"/>
                <a:gd name="T65" fmla="*/ 0 h 371"/>
                <a:gd name="T66" fmla="*/ 0 w 312"/>
                <a:gd name="T67" fmla="*/ 0 h 371"/>
                <a:gd name="T68" fmla="*/ 0 w 312"/>
                <a:gd name="T69" fmla="*/ 0 h 371"/>
                <a:gd name="T70" fmla="*/ 0 w 312"/>
                <a:gd name="T71" fmla="*/ 0 h 371"/>
                <a:gd name="T72" fmla="*/ 0 w 312"/>
                <a:gd name="T73" fmla="*/ 0 h 371"/>
                <a:gd name="T74" fmla="*/ 0 w 312"/>
                <a:gd name="T75" fmla="*/ 0 h 371"/>
                <a:gd name="T76" fmla="*/ 0 w 312"/>
                <a:gd name="T77" fmla="*/ 0 h 37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12" h="371">
                  <a:moveTo>
                    <a:pt x="309" y="339"/>
                  </a:moveTo>
                  <a:lnTo>
                    <a:pt x="310" y="343"/>
                  </a:lnTo>
                  <a:lnTo>
                    <a:pt x="312" y="346"/>
                  </a:lnTo>
                  <a:lnTo>
                    <a:pt x="312" y="350"/>
                  </a:lnTo>
                  <a:lnTo>
                    <a:pt x="312" y="353"/>
                  </a:lnTo>
                  <a:lnTo>
                    <a:pt x="311" y="357"/>
                  </a:lnTo>
                  <a:lnTo>
                    <a:pt x="308" y="360"/>
                  </a:lnTo>
                  <a:lnTo>
                    <a:pt x="304" y="364"/>
                  </a:lnTo>
                  <a:lnTo>
                    <a:pt x="298" y="368"/>
                  </a:lnTo>
                  <a:lnTo>
                    <a:pt x="291" y="371"/>
                  </a:lnTo>
                  <a:lnTo>
                    <a:pt x="286" y="371"/>
                  </a:lnTo>
                  <a:lnTo>
                    <a:pt x="281" y="371"/>
                  </a:lnTo>
                  <a:lnTo>
                    <a:pt x="277" y="370"/>
                  </a:lnTo>
                  <a:lnTo>
                    <a:pt x="274" y="366"/>
                  </a:lnTo>
                  <a:lnTo>
                    <a:pt x="272" y="363"/>
                  </a:lnTo>
                  <a:lnTo>
                    <a:pt x="270" y="360"/>
                  </a:lnTo>
                  <a:lnTo>
                    <a:pt x="269" y="356"/>
                  </a:lnTo>
                  <a:lnTo>
                    <a:pt x="309" y="339"/>
                  </a:lnTo>
                  <a:close/>
                  <a:moveTo>
                    <a:pt x="269" y="356"/>
                  </a:moveTo>
                  <a:lnTo>
                    <a:pt x="262" y="341"/>
                  </a:lnTo>
                  <a:lnTo>
                    <a:pt x="243" y="302"/>
                  </a:lnTo>
                  <a:lnTo>
                    <a:pt x="230" y="275"/>
                  </a:lnTo>
                  <a:lnTo>
                    <a:pt x="215" y="247"/>
                  </a:lnTo>
                  <a:lnTo>
                    <a:pt x="199" y="216"/>
                  </a:lnTo>
                  <a:lnTo>
                    <a:pt x="181" y="185"/>
                  </a:lnTo>
                  <a:lnTo>
                    <a:pt x="162" y="155"/>
                  </a:lnTo>
                  <a:lnTo>
                    <a:pt x="143" y="126"/>
                  </a:lnTo>
                  <a:lnTo>
                    <a:pt x="133" y="113"/>
                  </a:lnTo>
                  <a:lnTo>
                    <a:pt x="124" y="99"/>
                  </a:lnTo>
                  <a:lnTo>
                    <a:pt x="114" y="88"/>
                  </a:lnTo>
                  <a:lnTo>
                    <a:pt x="104" y="77"/>
                  </a:lnTo>
                  <a:lnTo>
                    <a:pt x="94" y="68"/>
                  </a:lnTo>
                  <a:lnTo>
                    <a:pt x="85" y="59"/>
                  </a:lnTo>
                  <a:lnTo>
                    <a:pt x="76" y="52"/>
                  </a:lnTo>
                  <a:lnTo>
                    <a:pt x="67" y="47"/>
                  </a:lnTo>
                  <a:lnTo>
                    <a:pt x="58" y="44"/>
                  </a:lnTo>
                  <a:lnTo>
                    <a:pt x="49" y="42"/>
                  </a:lnTo>
                  <a:lnTo>
                    <a:pt x="41" y="42"/>
                  </a:lnTo>
                  <a:lnTo>
                    <a:pt x="34" y="45"/>
                  </a:lnTo>
                  <a:lnTo>
                    <a:pt x="14" y="6"/>
                  </a:lnTo>
                  <a:lnTo>
                    <a:pt x="26" y="1"/>
                  </a:lnTo>
                  <a:lnTo>
                    <a:pt x="37" y="0"/>
                  </a:lnTo>
                  <a:lnTo>
                    <a:pt x="49" y="0"/>
                  </a:lnTo>
                  <a:lnTo>
                    <a:pt x="62" y="3"/>
                  </a:lnTo>
                  <a:lnTo>
                    <a:pt x="74" y="7"/>
                  </a:lnTo>
                  <a:lnTo>
                    <a:pt x="86" y="14"/>
                  </a:lnTo>
                  <a:lnTo>
                    <a:pt x="98" y="23"/>
                  </a:lnTo>
                  <a:lnTo>
                    <a:pt x="111" y="33"/>
                  </a:lnTo>
                  <a:lnTo>
                    <a:pt x="124" y="44"/>
                  </a:lnTo>
                  <a:lnTo>
                    <a:pt x="136" y="56"/>
                  </a:lnTo>
                  <a:lnTo>
                    <a:pt x="149" y="70"/>
                  </a:lnTo>
                  <a:lnTo>
                    <a:pt x="161" y="84"/>
                  </a:lnTo>
                  <a:lnTo>
                    <a:pt x="184" y="116"/>
                  </a:lnTo>
                  <a:lnTo>
                    <a:pt x="207" y="150"/>
                  </a:lnTo>
                  <a:lnTo>
                    <a:pt x="227" y="183"/>
                  </a:lnTo>
                  <a:lnTo>
                    <a:pt x="247" y="217"/>
                  </a:lnTo>
                  <a:lnTo>
                    <a:pt x="264" y="249"/>
                  </a:lnTo>
                  <a:lnTo>
                    <a:pt x="280" y="277"/>
                  </a:lnTo>
                  <a:lnTo>
                    <a:pt x="301" y="321"/>
                  </a:lnTo>
                  <a:lnTo>
                    <a:pt x="309" y="339"/>
                  </a:lnTo>
                  <a:lnTo>
                    <a:pt x="269" y="356"/>
                  </a:lnTo>
                  <a:close/>
                  <a:moveTo>
                    <a:pt x="34" y="45"/>
                  </a:moveTo>
                  <a:lnTo>
                    <a:pt x="30" y="47"/>
                  </a:lnTo>
                  <a:lnTo>
                    <a:pt x="27" y="48"/>
                  </a:lnTo>
                  <a:lnTo>
                    <a:pt x="23" y="49"/>
                  </a:lnTo>
                  <a:lnTo>
                    <a:pt x="20" y="49"/>
                  </a:lnTo>
                  <a:lnTo>
                    <a:pt x="15" y="48"/>
                  </a:lnTo>
                  <a:lnTo>
                    <a:pt x="11" y="46"/>
                  </a:lnTo>
                  <a:lnTo>
                    <a:pt x="8" y="42"/>
                  </a:lnTo>
                  <a:lnTo>
                    <a:pt x="4" y="35"/>
                  </a:lnTo>
                  <a:lnTo>
                    <a:pt x="1" y="29"/>
                  </a:lnTo>
                  <a:lnTo>
                    <a:pt x="0" y="24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4" y="12"/>
                  </a:lnTo>
                  <a:lnTo>
                    <a:pt x="7" y="10"/>
                  </a:lnTo>
                  <a:lnTo>
                    <a:pt x="10" y="8"/>
                  </a:lnTo>
                  <a:lnTo>
                    <a:pt x="14" y="6"/>
                  </a:lnTo>
                  <a:lnTo>
                    <a:pt x="34" y="45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80" name="Freeform 992">
              <a:extLst>
                <a:ext uri="{FF2B5EF4-FFF2-40B4-BE49-F238E27FC236}">
                  <a16:creationId xmlns:a16="http://schemas.microsoft.com/office/drawing/2014/main" id="{7BE122E4-4F1B-4F37-9EEC-19930FD11D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60" y="1872"/>
              <a:ext cx="6" cy="36"/>
            </a:xfrm>
            <a:custGeom>
              <a:avLst/>
              <a:gdLst>
                <a:gd name="T0" fmla="*/ 0 w 115"/>
                <a:gd name="T1" fmla="*/ 0 h 700"/>
                <a:gd name="T2" fmla="*/ 0 w 115"/>
                <a:gd name="T3" fmla="*/ 0 h 700"/>
                <a:gd name="T4" fmla="*/ 0 w 115"/>
                <a:gd name="T5" fmla="*/ 0 h 700"/>
                <a:gd name="T6" fmla="*/ 0 w 115"/>
                <a:gd name="T7" fmla="*/ 0 h 700"/>
                <a:gd name="T8" fmla="*/ 0 w 115"/>
                <a:gd name="T9" fmla="*/ 0 h 700"/>
                <a:gd name="T10" fmla="*/ 0 w 115"/>
                <a:gd name="T11" fmla="*/ 0 h 700"/>
                <a:gd name="T12" fmla="*/ 0 w 115"/>
                <a:gd name="T13" fmla="*/ 0 h 700"/>
                <a:gd name="T14" fmla="*/ 0 w 115"/>
                <a:gd name="T15" fmla="*/ 0 h 700"/>
                <a:gd name="T16" fmla="*/ 0 w 115"/>
                <a:gd name="T17" fmla="*/ 0 h 700"/>
                <a:gd name="T18" fmla="*/ 0 w 115"/>
                <a:gd name="T19" fmla="*/ 0 h 700"/>
                <a:gd name="T20" fmla="*/ 0 w 115"/>
                <a:gd name="T21" fmla="*/ 0 h 700"/>
                <a:gd name="T22" fmla="*/ 0 w 115"/>
                <a:gd name="T23" fmla="*/ 0 h 700"/>
                <a:gd name="T24" fmla="*/ 0 w 115"/>
                <a:gd name="T25" fmla="*/ 0 h 700"/>
                <a:gd name="T26" fmla="*/ 0 w 115"/>
                <a:gd name="T27" fmla="*/ 0 h 700"/>
                <a:gd name="T28" fmla="*/ 0 w 115"/>
                <a:gd name="T29" fmla="*/ 0 h 700"/>
                <a:gd name="T30" fmla="*/ 0 w 115"/>
                <a:gd name="T31" fmla="*/ 0 h 700"/>
                <a:gd name="T32" fmla="*/ 0 w 115"/>
                <a:gd name="T33" fmla="*/ 0 h 700"/>
                <a:gd name="T34" fmla="*/ 0 w 115"/>
                <a:gd name="T35" fmla="*/ 0 h 700"/>
                <a:gd name="T36" fmla="*/ 0 w 115"/>
                <a:gd name="T37" fmla="*/ 0 h 700"/>
                <a:gd name="T38" fmla="*/ 0 w 115"/>
                <a:gd name="T39" fmla="*/ 0 h 700"/>
                <a:gd name="T40" fmla="*/ 0 w 115"/>
                <a:gd name="T41" fmla="*/ 0 h 700"/>
                <a:gd name="T42" fmla="*/ 0 w 115"/>
                <a:gd name="T43" fmla="*/ 0 h 700"/>
                <a:gd name="T44" fmla="*/ 0 w 115"/>
                <a:gd name="T45" fmla="*/ 1 h 700"/>
                <a:gd name="T46" fmla="*/ 0 w 115"/>
                <a:gd name="T47" fmla="*/ 1 h 700"/>
                <a:gd name="T48" fmla="*/ 0 w 115"/>
                <a:gd name="T49" fmla="*/ 1 h 700"/>
                <a:gd name="T50" fmla="*/ 0 w 115"/>
                <a:gd name="T51" fmla="*/ 1 h 700"/>
                <a:gd name="T52" fmla="*/ 0 w 115"/>
                <a:gd name="T53" fmla="*/ 1 h 700"/>
                <a:gd name="T54" fmla="*/ 0 w 115"/>
                <a:gd name="T55" fmla="*/ 2 h 700"/>
                <a:gd name="T56" fmla="*/ 0 w 115"/>
                <a:gd name="T57" fmla="*/ 2 h 700"/>
                <a:gd name="T58" fmla="*/ 0 w 115"/>
                <a:gd name="T59" fmla="*/ 2 h 700"/>
                <a:gd name="T60" fmla="*/ 0 w 115"/>
                <a:gd name="T61" fmla="*/ 2 h 700"/>
                <a:gd name="T62" fmla="*/ 0 w 115"/>
                <a:gd name="T63" fmla="*/ 2 h 700"/>
                <a:gd name="T64" fmla="*/ 0 w 115"/>
                <a:gd name="T65" fmla="*/ 1 h 700"/>
                <a:gd name="T66" fmla="*/ 0 w 115"/>
                <a:gd name="T67" fmla="*/ 1 h 700"/>
                <a:gd name="T68" fmla="*/ 0 w 115"/>
                <a:gd name="T69" fmla="*/ 1 h 700"/>
                <a:gd name="T70" fmla="*/ 0 w 115"/>
                <a:gd name="T71" fmla="*/ 1 h 700"/>
                <a:gd name="T72" fmla="*/ 0 w 115"/>
                <a:gd name="T73" fmla="*/ 0 h 700"/>
                <a:gd name="T74" fmla="*/ 0 w 115"/>
                <a:gd name="T75" fmla="*/ 0 h 700"/>
                <a:gd name="T76" fmla="*/ 0 w 115"/>
                <a:gd name="T77" fmla="*/ 0 h 700"/>
                <a:gd name="T78" fmla="*/ 0 w 115"/>
                <a:gd name="T79" fmla="*/ 0 h 700"/>
                <a:gd name="T80" fmla="*/ 0 w 115"/>
                <a:gd name="T81" fmla="*/ 0 h 700"/>
                <a:gd name="T82" fmla="*/ 0 w 115"/>
                <a:gd name="T83" fmla="*/ 2 h 700"/>
                <a:gd name="T84" fmla="*/ 0 w 115"/>
                <a:gd name="T85" fmla="*/ 2 h 700"/>
                <a:gd name="T86" fmla="*/ 0 w 115"/>
                <a:gd name="T87" fmla="*/ 2 h 700"/>
                <a:gd name="T88" fmla="*/ 0 w 115"/>
                <a:gd name="T89" fmla="*/ 2 h 700"/>
                <a:gd name="T90" fmla="*/ 0 w 115"/>
                <a:gd name="T91" fmla="*/ 2 h 700"/>
                <a:gd name="T92" fmla="*/ 0 w 115"/>
                <a:gd name="T93" fmla="*/ 2 h 700"/>
                <a:gd name="T94" fmla="*/ 0 w 115"/>
                <a:gd name="T95" fmla="*/ 2 h 700"/>
                <a:gd name="T96" fmla="*/ 0 w 115"/>
                <a:gd name="T97" fmla="*/ 2 h 700"/>
                <a:gd name="T98" fmla="*/ 0 w 115"/>
                <a:gd name="T99" fmla="*/ 2 h 700"/>
                <a:gd name="T100" fmla="*/ 0 w 115"/>
                <a:gd name="T101" fmla="*/ 2 h 700"/>
                <a:gd name="T102" fmla="*/ 0 w 115"/>
                <a:gd name="T103" fmla="*/ 2 h 700"/>
                <a:gd name="T104" fmla="*/ 0 w 115"/>
                <a:gd name="T105" fmla="*/ 2 h 700"/>
                <a:gd name="T106" fmla="*/ 0 w 115"/>
                <a:gd name="T107" fmla="*/ 2 h 700"/>
                <a:gd name="T108" fmla="*/ 0 w 115"/>
                <a:gd name="T109" fmla="*/ 2 h 700"/>
                <a:gd name="T110" fmla="*/ 0 w 115"/>
                <a:gd name="T111" fmla="*/ 2 h 700"/>
                <a:gd name="T112" fmla="*/ 0 w 115"/>
                <a:gd name="T113" fmla="*/ 2 h 700"/>
                <a:gd name="T114" fmla="*/ 0 w 115"/>
                <a:gd name="T115" fmla="*/ 2 h 700"/>
                <a:gd name="T116" fmla="*/ 0 w 115"/>
                <a:gd name="T117" fmla="*/ 2 h 70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15" h="700">
                  <a:moveTo>
                    <a:pt x="1" y="23"/>
                  </a:moveTo>
                  <a:lnTo>
                    <a:pt x="0" y="19"/>
                  </a:lnTo>
                  <a:lnTo>
                    <a:pt x="1" y="15"/>
                  </a:lnTo>
                  <a:lnTo>
                    <a:pt x="1" y="11"/>
                  </a:lnTo>
                  <a:lnTo>
                    <a:pt x="2" y="8"/>
                  </a:lnTo>
                  <a:lnTo>
                    <a:pt x="6" y="5"/>
                  </a:lnTo>
                  <a:lnTo>
                    <a:pt x="10" y="3"/>
                  </a:lnTo>
                  <a:lnTo>
                    <a:pt x="15" y="1"/>
                  </a:lnTo>
                  <a:lnTo>
                    <a:pt x="22" y="0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38" y="3"/>
                  </a:lnTo>
                  <a:lnTo>
                    <a:pt x="41" y="6"/>
                  </a:lnTo>
                  <a:lnTo>
                    <a:pt x="43" y="9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5" y="20"/>
                  </a:lnTo>
                  <a:lnTo>
                    <a:pt x="1" y="23"/>
                  </a:lnTo>
                  <a:close/>
                  <a:moveTo>
                    <a:pt x="45" y="20"/>
                  </a:moveTo>
                  <a:lnTo>
                    <a:pt x="46" y="38"/>
                  </a:lnTo>
                  <a:lnTo>
                    <a:pt x="50" y="85"/>
                  </a:lnTo>
                  <a:lnTo>
                    <a:pt x="55" y="156"/>
                  </a:lnTo>
                  <a:lnTo>
                    <a:pt x="62" y="245"/>
                  </a:lnTo>
                  <a:lnTo>
                    <a:pt x="71" y="348"/>
                  </a:lnTo>
                  <a:lnTo>
                    <a:pt x="83" y="457"/>
                  </a:lnTo>
                  <a:lnTo>
                    <a:pt x="89" y="513"/>
                  </a:lnTo>
                  <a:lnTo>
                    <a:pt x="98" y="568"/>
                  </a:lnTo>
                  <a:lnTo>
                    <a:pt x="105" y="622"/>
                  </a:lnTo>
                  <a:lnTo>
                    <a:pt x="114" y="674"/>
                  </a:lnTo>
                  <a:lnTo>
                    <a:pt x="71" y="681"/>
                  </a:lnTo>
                  <a:lnTo>
                    <a:pt x="62" y="628"/>
                  </a:lnTo>
                  <a:lnTo>
                    <a:pt x="54" y="574"/>
                  </a:lnTo>
                  <a:lnTo>
                    <a:pt x="46" y="519"/>
                  </a:lnTo>
                  <a:lnTo>
                    <a:pt x="39" y="462"/>
                  </a:lnTo>
                  <a:lnTo>
                    <a:pt x="27" y="352"/>
                  </a:lnTo>
                  <a:lnTo>
                    <a:pt x="18" y="250"/>
                  </a:lnTo>
                  <a:lnTo>
                    <a:pt x="11" y="159"/>
                  </a:lnTo>
                  <a:lnTo>
                    <a:pt x="6" y="88"/>
                  </a:lnTo>
                  <a:lnTo>
                    <a:pt x="2" y="41"/>
                  </a:lnTo>
                  <a:lnTo>
                    <a:pt x="1" y="23"/>
                  </a:lnTo>
                  <a:lnTo>
                    <a:pt x="45" y="20"/>
                  </a:lnTo>
                  <a:close/>
                  <a:moveTo>
                    <a:pt x="114" y="674"/>
                  </a:moveTo>
                  <a:lnTo>
                    <a:pt x="114" y="678"/>
                  </a:lnTo>
                  <a:lnTo>
                    <a:pt x="115" y="682"/>
                  </a:lnTo>
                  <a:lnTo>
                    <a:pt x="115" y="685"/>
                  </a:lnTo>
                  <a:lnTo>
                    <a:pt x="114" y="690"/>
                  </a:lnTo>
                  <a:lnTo>
                    <a:pt x="112" y="693"/>
                  </a:lnTo>
                  <a:lnTo>
                    <a:pt x="108" y="696"/>
                  </a:lnTo>
                  <a:lnTo>
                    <a:pt x="103" y="698"/>
                  </a:lnTo>
                  <a:lnTo>
                    <a:pt x="96" y="700"/>
                  </a:lnTo>
                  <a:lnTo>
                    <a:pt x="88" y="700"/>
                  </a:lnTo>
                  <a:lnTo>
                    <a:pt x="83" y="700"/>
                  </a:lnTo>
                  <a:lnTo>
                    <a:pt x="79" y="698"/>
                  </a:lnTo>
                  <a:lnTo>
                    <a:pt x="76" y="696"/>
                  </a:lnTo>
                  <a:lnTo>
                    <a:pt x="74" y="693"/>
                  </a:lnTo>
                  <a:lnTo>
                    <a:pt x="72" y="690"/>
                  </a:lnTo>
                  <a:lnTo>
                    <a:pt x="71" y="685"/>
                  </a:lnTo>
                  <a:lnTo>
                    <a:pt x="71" y="681"/>
                  </a:lnTo>
                  <a:lnTo>
                    <a:pt x="114" y="674"/>
                  </a:lnTo>
                  <a:close/>
                </a:path>
              </a:pathLst>
            </a:custGeom>
            <a:solidFill>
              <a:srgbClr val="9982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81" name="Freeform 993">
              <a:extLst>
                <a:ext uri="{FF2B5EF4-FFF2-40B4-BE49-F238E27FC236}">
                  <a16:creationId xmlns:a16="http://schemas.microsoft.com/office/drawing/2014/main" id="{7860AB81-7744-4190-9BFF-8F9FDDEE60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64" y="1906"/>
              <a:ext cx="7" cy="16"/>
            </a:xfrm>
            <a:custGeom>
              <a:avLst/>
              <a:gdLst>
                <a:gd name="T0" fmla="*/ 0 w 126"/>
                <a:gd name="T1" fmla="*/ 0 h 309"/>
                <a:gd name="T2" fmla="*/ 0 w 126"/>
                <a:gd name="T3" fmla="*/ 0 h 309"/>
                <a:gd name="T4" fmla="*/ 0 w 126"/>
                <a:gd name="T5" fmla="*/ 0 h 309"/>
                <a:gd name="T6" fmla="*/ 0 w 126"/>
                <a:gd name="T7" fmla="*/ 0 h 309"/>
                <a:gd name="T8" fmla="*/ 0 w 126"/>
                <a:gd name="T9" fmla="*/ 0 h 309"/>
                <a:gd name="T10" fmla="*/ 0 w 126"/>
                <a:gd name="T11" fmla="*/ 0 h 309"/>
                <a:gd name="T12" fmla="*/ 0 w 126"/>
                <a:gd name="T13" fmla="*/ 0 h 309"/>
                <a:gd name="T14" fmla="*/ 0 w 126"/>
                <a:gd name="T15" fmla="*/ 0 h 309"/>
                <a:gd name="T16" fmla="*/ 0 w 126"/>
                <a:gd name="T17" fmla="*/ 0 h 309"/>
                <a:gd name="T18" fmla="*/ 0 w 126"/>
                <a:gd name="T19" fmla="*/ 0 h 309"/>
                <a:gd name="T20" fmla="*/ 0 w 126"/>
                <a:gd name="T21" fmla="*/ 0 h 309"/>
                <a:gd name="T22" fmla="*/ 0 w 126"/>
                <a:gd name="T23" fmla="*/ 0 h 309"/>
                <a:gd name="T24" fmla="*/ 0 w 126"/>
                <a:gd name="T25" fmla="*/ 0 h 309"/>
                <a:gd name="T26" fmla="*/ 0 w 126"/>
                <a:gd name="T27" fmla="*/ 1 h 309"/>
                <a:gd name="T28" fmla="*/ 0 w 126"/>
                <a:gd name="T29" fmla="*/ 0 h 309"/>
                <a:gd name="T30" fmla="*/ 0 w 126"/>
                <a:gd name="T31" fmla="*/ 0 h 309"/>
                <a:gd name="T32" fmla="*/ 0 w 126"/>
                <a:gd name="T33" fmla="*/ 0 h 309"/>
                <a:gd name="T34" fmla="*/ 0 w 126"/>
                <a:gd name="T35" fmla="*/ 0 h 309"/>
                <a:gd name="T36" fmla="*/ 0 w 126"/>
                <a:gd name="T37" fmla="*/ 1 h 309"/>
                <a:gd name="T38" fmla="*/ 0 w 126"/>
                <a:gd name="T39" fmla="*/ 1 h 309"/>
                <a:gd name="T40" fmla="*/ 0 w 126"/>
                <a:gd name="T41" fmla="*/ 1 h 309"/>
                <a:gd name="T42" fmla="*/ 0 w 126"/>
                <a:gd name="T43" fmla="*/ 1 h 309"/>
                <a:gd name="T44" fmla="*/ 0 w 126"/>
                <a:gd name="T45" fmla="*/ 1 h 309"/>
                <a:gd name="T46" fmla="*/ 0 w 126"/>
                <a:gd name="T47" fmla="*/ 1 h 309"/>
                <a:gd name="T48" fmla="*/ 0 w 126"/>
                <a:gd name="T49" fmla="*/ 1 h 309"/>
                <a:gd name="T50" fmla="*/ 0 w 126"/>
                <a:gd name="T51" fmla="*/ 1 h 309"/>
                <a:gd name="T52" fmla="*/ 0 w 126"/>
                <a:gd name="T53" fmla="*/ 1 h 309"/>
                <a:gd name="T54" fmla="*/ 0 w 126"/>
                <a:gd name="T55" fmla="*/ 1 h 309"/>
                <a:gd name="T56" fmla="*/ 0 w 126"/>
                <a:gd name="T57" fmla="*/ 1 h 309"/>
                <a:gd name="T58" fmla="*/ 0 w 126"/>
                <a:gd name="T59" fmla="*/ 1 h 309"/>
                <a:gd name="T60" fmla="*/ 0 w 126"/>
                <a:gd name="T61" fmla="*/ 1 h 309"/>
                <a:gd name="T62" fmla="*/ 0 w 126"/>
                <a:gd name="T63" fmla="*/ 1 h 309"/>
                <a:gd name="T64" fmla="*/ 0 w 126"/>
                <a:gd name="T65" fmla="*/ 1 h 309"/>
                <a:gd name="T66" fmla="*/ 0 w 126"/>
                <a:gd name="T67" fmla="*/ 1 h 309"/>
                <a:gd name="T68" fmla="*/ 0 w 126"/>
                <a:gd name="T69" fmla="*/ 1 h 309"/>
                <a:gd name="T70" fmla="*/ 0 w 126"/>
                <a:gd name="T71" fmla="*/ 1 h 30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26" h="309">
                  <a:moveTo>
                    <a:pt x="1" y="25"/>
                  </a:moveTo>
                  <a:lnTo>
                    <a:pt x="0" y="21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3" y="7"/>
                  </a:lnTo>
                  <a:lnTo>
                    <a:pt x="7" y="4"/>
                  </a:lnTo>
                  <a:lnTo>
                    <a:pt x="12" y="2"/>
                  </a:lnTo>
                  <a:lnTo>
                    <a:pt x="19" y="1"/>
                  </a:lnTo>
                  <a:lnTo>
                    <a:pt x="27" y="0"/>
                  </a:lnTo>
                  <a:lnTo>
                    <a:pt x="32" y="1"/>
                  </a:lnTo>
                  <a:lnTo>
                    <a:pt x="36" y="2"/>
                  </a:lnTo>
                  <a:lnTo>
                    <a:pt x="39" y="4"/>
                  </a:lnTo>
                  <a:lnTo>
                    <a:pt x="41" y="7"/>
                  </a:lnTo>
                  <a:lnTo>
                    <a:pt x="43" y="11"/>
                  </a:lnTo>
                  <a:lnTo>
                    <a:pt x="44" y="15"/>
                  </a:lnTo>
                  <a:lnTo>
                    <a:pt x="44" y="19"/>
                  </a:lnTo>
                  <a:lnTo>
                    <a:pt x="1" y="25"/>
                  </a:lnTo>
                  <a:close/>
                  <a:moveTo>
                    <a:pt x="44" y="19"/>
                  </a:moveTo>
                  <a:lnTo>
                    <a:pt x="48" y="43"/>
                  </a:lnTo>
                  <a:lnTo>
                    <a:pt x="52" y="65"/>
                  </a:lnTo>
                  <a:lnTo>
                    <a:pt x="56" y="88"/>
                  </a:lnTo>
                  <a:lnTo>
                    <a:pt x="60" y="109"/>
                  </a:lnTo>
                  <a:lnTo>
                    <a:pt x="66" y="130"/>
                  </a:lnTo>
                  <a:lnTo>
                    <a:pt x="70" y="149"/>
                  </a:lnTo>
                  <a:lnTo>
                    <a:pt x="75" y="169"/>
                  </a:lnTo>
                  <a:lnTo>
                    <a:pt x="80" y="186"/>
                  </a:lnTo>
                  <a:lnTo>
                    <a:pt x="38" y="198"/>
                  </a:lnTo>
                  <a:lnTo>
                    <a:pt x="33" y="180"/>
                  </a:lnTo>
                  <a:lnTo>
                    <a:pt x="28" y="160"/>
                  </a:lnTo>
                  <a:lnTo>
                    <a:pt x="23" y="140"/>
                  </a:lnTo>
                  <a:lnTo>
                    <a:pt x="17" y="119"/>
                  </a:lnTo>
                  <a:lnTo>
                    <a:pt x="13" y="96"/>
                  </a:lnTo>
                  <a:lnTo>
                    <a:pt x="9" y="73"/>
                  </a:lnTo>
                  <a:lnTo>
                    <a:pt x="5" y="50"/>
                  </a:lnTo>
                  <a:lnTo>
                    <a:pt x="1" y="25"/>
                  </a:lnTo>
                  <a:lnTo>
                    <a:pt x="44" y="19"/>
                  </a:lnTo>
                  <a:close/>
                  <a:moveTo>
                    <a:pt x="80" y="186"/>
                  </a:moveTo>
                  <a:lnTo>
                    <a:pt x="89" y="215"/>
                  </a:lnTo>
                  <a:lnTo>
                    <a:pt x="98" y="238"/>
                  </a:lnTo>
                  <a:lnTo>
                    <a:pt x="103" y="247"/>
                  </a:lnTo>
                  <a:lnTo>
                    <a:pt x="108" y="257"/>
                  </a:lnTo>
                  <a:lnTo>
                    <a:pt x="113" y="264"/>
                  </a:lnTo>
                  <a:lnTo>
                    <a:pt x="118" y="270"/>
                  </a:lnTo>
                  <a:lnTo>
                    <a:pt x="85" y="300"/>
                  </a:lnTo>
                  <a:lnTo>
                    <a:pt x="79" y="291"/>
                  </a:lnTo>
                  <a:lnTo>
                    <a:pt x="73" y="282"/>
                  </a:lnTo>
                  <a:lnTo>
                    <a:pt x="67" y="272"/>
                  </a:lnTo>
                  <a:lnTo>
                    <a:pt x="60" y="260"/>
                  </a:lnTo>
                  <a:lnTo>
                    <a:pt x="54" y="246"/>
                  </a:lnTo>
                  <a:lnTo>
                    <a:pt x="49" y="231"/>
                  </a:lnTo>
                  <a:lnTo>
                    <a:pt x="43" y="216"/>
                  </a:lnTo>
                  <a:lnTo>
                    <a:pt x="38" y="198"/>
                  </a:lnTo>
                  <a:lnTo>
                    <a:pt x="80" y="186"/>
                  </a:lnTo>
                  <a:close/>
                  <a:moveTo>
                    <a:pt x="118" y="270"/>
                  </a:moveTo>
                  <a:lnTo>
                    <a:pt x="120" y="273"/>
                  </a:lnTo>
                  <a:lnTo>
                    <a:pt x="123" y="276"/>
                  </a:lnTo>
                  <a:lnTo>
                    <a:pt x="125" y="279"/>
                  </a:lnTo>
                  <a:lnTo>
                    <a:pt x="126" y="282"/>
                  </a:lnTo>
                  <a:lnTo>
                    <a:pt x="126" y="286"/>
                  </a:lnTo>
                  <a:lnTo>
                    <a:pt x="124" y="290"/>
                  </a:lnTo>
                  <a:lnTo>
                    <a:pt x="121" y="296"/>
                  </a:lnTo>
                  <a:lnTo>
                    <a:pt x="117" y="301"/>
                  </a:lnTo>
                  <a:lnTo>
                    <a:pt x="111" y="305"/>
                  </a:lnTo>
                  <a:lnTo>
                    <a:pt x="105" y="308"/>
                  </a:lnTo>
                  <a:lnTo>
                    <a:pt x="101" y="309"/>
                  </a:lnTo>
                  <a:lnTo>
                    <a:pt x="97" y="309"/>
                  </a:lnTo>
                  <a:lnTo>
                    <a:pt x="94" y="307"/>
                  </a:lnTo>
                  <a:lnTo>
                    <a:pt x="91" y="305"/>
                  </a:lnTo>
                  <a:lnTo>
                    <a:pt x="88" y="303"/>
                  </a:lnTo>
                  <a:lnTo>
                    <a:pt x="85" y="300"/>
                  </a:lnTo>
                  <a:lnTo>
                    <a:pt x="118" y="270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82" name="Freeform 994">
              <a:extLst>
                <a:ext uri="{FF2B5EF4-FFF2-40B4-BE49-F238E27FC236}">
                  <a16:creationId xmlns:a16="http://schemas.microsoft.com/office/drawing/2014/main" id="{FFCD0B90-B64C-431B-9CE4-989F32C615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70" y="1865"/>
              <a:ext cx="16" cy="41"/>
            </a:xfrm>
            <a:custGeom>
              <a:avLst/>
              <a:gdLst>
                <a:gd name="T0" fmla="*/ 1 w 302"/>
                <a:gd name="T1" fmla="*/ 0 h 767"/>
                <a:gd name="T2" fmla="*/ 1 w 302"/>
                <a:gd name="T3" fmla="*/ 0 h 767"/>
                <a:gd name="T4" fmla="*/ 1 w 302"/>
                <a:gd name="T5" fmla="*/ 0 h 767"/>
                <a:gd name="T6" fmla="*/ 1 w 302"/>
                <a:gd name="T7" fmla="*/ 0 h 767"/>
                <a:gd name="T8" fmla="*/ 1 w 302"/>
                <a:gd name="T9" fmla="*/ 0 h 767"/>
                <a:gd name="T10" fmla="*/ 1 w 302"/>
                <a:gd name="T11" fmla="*/ 0 h 767"/>
                <a:gd name="T12" fmla="*/ 1 w 302"/>
                <a:gd name="T13" fmla="*/ 0 h 767"/>
                <a:gd name="T14" fmla="*/ 1 w 302"/>
                <a:gd name="T15" fmla="*/ 0 h 767"/>
                <a:gd name="T16" fmla="*/ 1 w 302"/>
                <a:gd name="T17" fmla="*/ 0 h 767"/>
                <a:gd name="T18" fmla="*/ 1 w 302"/>
                <a:gd name="T19" fmla="*/ 0 h 767"/>
                <a:gd name="T20" fmla="*/ 1 w 302"/>
                <a:gd name="T21" fmla="*/ 0 h 767"/>
                <a:gd name="T22" fmla="*/ 1 w 302"/>
                <a:gd name="T23" fmla="*/ 0 h 767"/>
                <a:gd name="T24" fmla="*/ 1 w 302"/>
                <a:gd name="T25" fmla="*/ 1 h 767"/>
                <a:gd name="T26" fmla="*/ 1 w 302"/>
                <a:gd name="T27" fmla="*/ 1 h 767"/>
                <a:gd name="T28" fmla="*/ 0 w 302"/>
                <a:gd name="T29" fmla="*/ 1 h 767"/>
                <a:gd name="T30" fmla="*/ 0 w 302"/>
                <a:gd name="T31" fmla="*/ 2 h 767"/>
                <a:gd name="T32" fmla="*/ 0 w 302"/>
                <a:gd name="T33" fmla="*/ 2 h 767"/>
                <a:gd name="T34" fmla="*/ 0 w 302"/>
                <a:gd name="T35" fmla="*/ 2 h 767"/>
                <a:gd name="T36" fmla="*/ 0 w 302"/>
                <a:gd name="T37" fmla="*/ 2 h 767"/>
                <a:gd name="T38" fmla="*/ 0 w 302"/>
                <a:gd name="T39" fmla="*/ 1 h 767"/>
                <a:gd name="T40" fmla="*/ 0 w 302"/>
                <a:gd name="T41" fmla="*/ 1 h 767"/>
                <a:gd name="T42" fmla="*/ 0 w 302"/>
                <a:gd name="T43" fmla="*/ 1 h 767"/>
                <a:gd name="T44" fmla="*/ 1 w 302"/>
                <a:gd name="T45" fmla="*/ 0 h 767"/>
                <a:gd name="T46" fmla="*/ 1 w 302"/>
                <a:gd name="T47" fmla="*/ 0 h 767"/>
                <a:gd name="T48" fmla="*/ 1 w 302"/>
                <a:gd name="T49" fmla="*/ 0 h 767"/>
                <a:gd name="T50" fmla="*/ 1 w 302"/>
                <a:gd name="T51" fmla="*/ 0 h 767"/>
                <a:gd name="T52" fmla="*/ 0 w 302"/>
                <a:gd name="T53" fmla="*/ 2 h 767"/>
                <a:gd name="T54" fmla="*/ 0 w 302"/>
                <a:gd name="T55" fmla="*/ 2 h 767"/>
                <a:gd name="T56" fmla="*/ 0 w 302"/>
                <a:gd name="T57" fmla="*/ 2 h 767"/>
                <a:gd name="T58" fmla="*/ 0 w 302"/>
                <a:gd name="T59" fmla="*/ 2 h 767"/>
                <a:gd name="T60" fmla="*/ 0 w 302"/>
                <a:gd name="T61" fmla="*/ 2 h 767"/>
                <a:gd name="T62" fmla="*/ 0 w 302"/>
                <a:gd name="T63" fmla="*/ 2 h 767"/>
                <a:gd name="T64" fmla="*/ 0 w 302"/>
                <a:gd name="T65" fmla="*/ 2 h 767"/>
                <a:gd name="T66" fmla="*/ 0 w 302"/>
                <a:gd name="T67" fmla="*/ 2 h 767"/>
                <a:gd name="T68" fmla="*/ 0 w 302"/>
                <a:gd name="T69" fmla="*/ 2 h 76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02" h="767">
                  <a:moveTo>
                    <a:pt x="258" y="17"/>
                  </a:moveTo>
                  <a:lnTo>
                    <a:pt x="259" y="12"/>
                  </a:lnTo>
                  <a:lnTo>
                    <a:pt x="261" y="8"/>
                  </a:lnTo>
                  <a:lnTo>
                    <a:pt x="263" y="5"/>
                  </a:lnTo>
                  <a:lnTo>
                    <a:pt x="266" y="3"/>
                  </a:lnTo>
                  <a:lnTo>
                    <a:pt x="269" y="1"/>
                  </a:lnTo>
                  <a:lnTo>
                    <a:pt x="273" y="0"/>
                  </a:lnTo>
                  <a:lnTo>
                    <a:pt x="279" y="1"/>
                  </a:lnTo>
                  <a:lnTo>
                    <a:pt x="285" y="2"/>
                  </a:lnTo>
                  <a:lnTo>
                    <a:pt x="293" y="5"/>
                  </a:lnTo>
                  <a:lnTo>
                    <a:pt x="297" y="8"/>
                  </a:lnTo>
                  <a:lnTo>
                    <a:pt x="300" y="11"/>
                  </a:lnTo>
                  <a:lnTo>
                    <a:pt x="302" y="16"/>
                  </a:lnTo>
                  <a:lnTo>
                    <a:pt x="302" y="19"/>
                  </a:lnTo>
                  <a:lnTo>
                    <a:pt x="302" y="23"/>
                  </a:lnTo>
                  <a:lnTo>
                    <a:pt x="301" y="27"/>
                  </a:lnTo>
                  <a:lnTo>
                    <a:pt x="299" y="31"/>
                  </a:lnTo>
                  <a:lnTo>
                    <a:pt x="258" y="17"/>
                  </a:lnTo>
                  <a:close/>
                  <a:moveTo>
                    <a:pt x="299" y="31"/>
                  </a:moveTo>
                  <a:lnTo>
                    <a:pt x="298" y="35"/>
                  </a:lnTo>
                  <a:lnTo>
                    <a:pt x="293" y="48"/>
                  </a:lnTo>
                  <a:lnTo>
                    <a:pt x="285" y="70"/>
                  </a:lnTo>
                  <a:lnTo>
                    <a:pt x="275" y="98"/>
                  </a:lnTo>
                  <a:lnTo>
                    <a:pt x="263" y="133"/>
                  </a:lnTo>
                  <a:lnTo>
                    <a:pt x="249" y="174"/>
                  </a:lnTo>
                  <a:lnTo>
                    <a:pt x="233" y="220"/>
                  </a:lnTo>
                  <a:lnTo>
                    <a:pt x="215" y="270"/>
                  </a:lnTo>
                  <a:lnTo>
                    <a:pt x="196" y="325"/>
                  </a:lnTo>
                  <a:lnTo>
                    <a:pt x="176" y="382"/>
                  </a:lnTo>
                  <a:lnTo>
                    <a:pt x="154" y="442"/>
                  </a:lnTo>
                  <a:lnTo>
                    <a:pt x="133" y="503"/>
                  </a:lnTo>
                  <a:lnTo>
                    <a:pt x="110" y="565"/>
                  </a:lnTo>
                  <a:lnTo>
                    <a:pt x="88" y="627"/>
                  </a:lnTo>
                  <a:lnTo>
                    <a:pt x="66" y="690"/>
                  </a:lnTo>
                  <a:lnTo>
                    <a:pt x="44" y="751"/>
                  </a:lnTo>
                  <a:lnTo>
                    <a:pt x="3" y="736"/>
                  </a:lnTo>
                  <a:lnTo>
                    <a:pt x="24" y="675"/>
                  </a:lnTo>
                  <a:lnTo>
                    <a:pt x="47" y="613"/>
                  </a:lnTo>
                  <a:lnTo>
                    <a:pt x="69" y="550"/>
                  </a:lnTo>
                  <a:lnTo>
                    <a:pt x="92" y="487"/>
                  </a:lnTo>
                  <a:lnTo>
                    <a:pt x="113" y="427"/>
                  </a:lnTo>
                  <a:lnTo>
                    <a:pt x="135" y="367"/>
                  </a:lnTo>
                  <a:lnTo>
                    <a:pt x="155" y="309"/>
                  </a:lnTo>
                  <a:lnTo>
                    <a:pt x="174" y="256"/>
                  </a:lnTo>
                  <a:lnTo>
                    <a:pt x="192" y="205"/>
                  </a:lnTo>
                  <a:lnTo>
                    <a:pt x="208" y="160"/>
                  </a:lnTo>
                  <a:lnTo>
                    <a:pt x="222" y="119"/>
                  </a:lnTo>
                  <a:lnTo>
                    <a:pt x="234" y="84"/>
                  </a:lnTo>
                  <a:lnTo>
                    <a:pt x="244" y="55"/>
                  </a:lnTo>
                  <a:lnTo>
                    <a:pt x="252" y="34"/>
                  </a:lnTo>
                  <a:lnTo>
                    <a:pt x="257" y="21"/>
                  </a:lnTo>
                  <a:lnTo>
                    <a:pt x="258" y="17"/>
                  </a:lnTo>
                  <a:lnTo>
                    <a:pt x="299" y="31"/>
                  </a:lnTo>
                  <a:close/>
                  <a:moveTo>
                    <a:pt x="44" y="751"/>
                  </a:moveTo>
                  <a:lnTo>
                    <a:pt x="43" y="755"/>
                  </a:lnTo>
                  <a:lnTo>
                    <a:pt x="41" y="758"/>
                  </a:lnTo>
                  <a:lnTo>
                    <a:pt x="39" y="762"/>
                  </a:lnTo>
                  <a:lnTo>
                    <a:pt x="36" y="765"/>
                  </a:lnTo>
                  <a:lnTo>
                    <a:pt x="33" y="766"/>
                  </a:lnTo>
                  <a:lnTo>
                    <a:pt x="28" y="767"/>
                  </a:lnTo>
                  <a:lnTo>
                    <a:pt x="22" y="767"/>
                  </a:lnTo>
                  <a:lnTo>
                    <a:pt x="16" y="765"/>
                  </a:lnTo>
                  <a:lnTo>
                    <a:pt x="9" y="762"/>
                  </a:lnTo>
                  <a:lnTo>
                    <a:pt x="5" y="758"/>
                  </a:lnTo>
                  <a:lnTo>
                    <a:pt x="2" y="754"/>
                  </a:lnTo>
                  <a:lnTo>
                    <a:pt x="0" y="751"/>
                  </a:lnTo>
                  <a:lnTo>
                    <a:pt x="0" y="747"/>
                  </a:lnTo>
                  <a:lnTo>
                    <a:pt x="0" y="744"/>
                  </a:lnTo>
                  <a:lnTo>
                    <a:pt x="1" y="740"/>
                  </a:lnTo>
                  <a:lnTo>
                    <a:pt x="3" y="736"/>
                  </a:lnTo>
                  <a:lnTo>
                    <a:pt x="44" y="751"/>
                  </a:lnTo>
                  <a:close/>
                </a:path>
              </a:pathLst>
            </a:custGeom>
            <a:solidFill>
              <a:srgbClr val="9982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83" name="Freeform 995">
              <a:extLst>
                <a:ext uri="{FF2B5EF4-FFF2-40B4-BE49-F238E27FC236}">
                  <a16:creationId xmlns:a16="http://schemas.microsoft.com/office/drawing/2014/main" id="{367D0852-18B6-4DB6-BBF7-365CCE5390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63" y="1903"/>
              <a:ext cx="10" cy="22"/>
            </a:xfrm>
            <a:custGeom>
              <a:avLst/>
              <a:gdLst>
                <a:gd name="T0" fmla="*/ 0 w 188"/>
                <a:gd name="T1" fmla="*/ 0 h 402"/>
                <a:gd name="T2" fmla="*/ 0 w 188"/>
                <a:gd name="T3" fmla="*/ 0 h 402"/>
                <a:gd name="T4" fmla="*/ 0 w 188"/>
                <a:gd name="T5" fmla="*/ 0 h 402"/>
                <a:gd name="T6" fmla="*/ 0 w 188"/>
                <a:gd name="T7" fmla="*/ 0 h 402"/>
                <a:gd name="T8" fmla="*/ 0 w 188"/>
                <a:gd name="T9" fmla="*/ 0 h 402"/>
                <a:gd name="T10" fmla="*/ 1 w 188"/>
                <a:gd name="T11" fmla="*/ 0 h 402"/>
                <a:gd name="T12" fmla="*/ 1 w 188"/>
                <a:gd name="T13" fmla="*/ 0 h 402"/>
                <a:gd name="T14" fmla="*/ 1 w 188"/>
                <a:gd name="T15" fmla="*/ 0 h 402"/>
                <a:gd name="T16" fmla="*/ 0 w 188"/>
                <a:gd name="T17" fmla="*/ 0 h 402"/>
                <a:gd name="T18" fmla="*/ 0 w 188"/>
                <a:gd name="T19" fmla="*/ 0 h 402"/>
                <a:gd name="T20" fmla="*/ 0 w 188"/>
                <a:gd name="T21" fmla="*/ 0 h 402"/>
                <a:gd name="T22" fmla="*/ 0 w 188"/>
                <a:gd name="T23" fmla="*/ 0 h 402"/>
                <a:gd name="T24" fmla="*/ 0 w 188"/>
                <a:gd name="T25" fmla="*/ 1 h 402"/>
                <a:gd name="T26" fmla="*/ 0 w 188"/>
                <a:gd name="T27" fmla="*/ 1 h 402"/>
                <a:gd name="T28" fmla="*/ 0 w 188"/>
                <a:gd name="T29" fmla="*/ 1 h 402"/>
                <a:gd name="T30" fmla="*/ 0 w 188"/>
                <a:gd name="T31" fmla="*/ 0 h 402"/>
                <a:gd name="T32" fmla="*/ 0 w 188"/>
                <a:gd name="T33" fmla="*/ 0 h 402"/>
                <a:gd name="T34" fmla="*/ 0 w 188"/>
                <a:gd name="T35" fmla="*/ 0 h 402"/>
                <a:gd name="T36" fmla="*/ 0 w 188"/>
                <a:gd name="T37" fmla="*/ 1 h 402"/>
                <a:gd name="T38" fmla="*/ 0 w 188"/>
                <a:gd name="T39" fmla="*/ 1 h 402"/>
                <a:gd name="T40" fmla="*/ 0 w 188"/>
                <a:gd name="T41" fmla="*/ 1 h 402"/>
                <a:gd name="T42" fmla="*/ 0 w 188"/>
                <a:gd name="T43" fmla="*/ 1 h 402"/>
                <a:gd name="T44" fmla="*/ 0 w 188"/>
                <a:gd name="T45" fmla="*/ 1 h 402"/>
                <a:gd name="T46" fmla="*/ 0 w 188"/>
                <a:gd name="T47" fmla="*/ 1 h 402"/>
                <a:gd name="T48" fmla="*/ 0 w 188"/>
                <a:gd name="T49" fmla="*/ 1 h 402"/>
                <a:gd name="T50" fmla="*/ 0 w 188"/>
                <a:gd name="T51" fmla="*/ 1 h 402"/>
                <a:gd name="T52" fmla="*/ 0 w 188"/>
                <a:gd name="T53" fmla="*/ 1 h 402"/>
                <a:gd name="T54" fmla="*/ 0 w 188"/>
                <a:gd name="T55" fmla="*/ 1 h 402"/>
                <a:gd name="T56" fmla="*/ 0 w 188"/>
                <a:gd name="T57" fmla="*/ 1 h 402"/>
                <a:gd name="T58" fmla="*/ 0 w 188"/>
                <a:gd name="T59" fmla="*/ 1 h 402"/>
                <a:gd name="T60" fmla="*/ 0 w 188"/>
                <a:gd name="T61" fmla="*/ 1 h 402"/>
                <a:gd name="T62" fmla="*/ 0 w 188"/>
                <a:gd name="T63" fmla="*/ 1 h 402"/>
                <a:gd name="T64" fmla="*/ 0 w 188"/>
                <a:gd name="T65" fmla="*/ 1 h 40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88" h="402">
                  <a:moveTo>
                    <a:pt x="143" y="15"/>
                  </a:moveTo>
                  <a:lnTo>
                    <a:pt x="145" y="11"/>
                  </a:lnTo>
                  <a:lnTo>
                    <a:pt x="147" y="8"/>
                  </a:lnTo>
                  <a:lnTo>
                    <a:pt x="149" y="5"/>
                  </a:lnTo>
                  <a:lnTo>
                    <a:pt x="151" y="2"/>
                  </a:lnTo>
                  <a:lnTo>
                    <a:pt x="154" y="1"/>
                  </a:lnTo>
                  <a:lnTo>
                    <a:pt x="159" y="0"/>
                  </a:lnTo>
                  <a:lnTo>
                    <a:pt x="164" y="0"/>
                  </a:lnTo>
                  <a:lnTo>
                    <a:pt x="171" y="2"/>
                  </a:lnTo>
                  <a:lnTo>
                    <a:pt x="178" y="5"/>
                  </a:lnTo>
                  <a:lnTo>
                    <a:pt x="183" y="8"/>
                  </a:lnTo>
                  <a:lnTo>
                    <a:pt x="186" y="12"/>
                  </a:lnTo>
                  <a:lnTo>
                    <a:pt x="187" y="15"/>
                  </a:lnTo>
                  <a:lnTo>
                    <a:pt x="188" y="19"/>
                  </a:lnTo>
                  <a:lnTo>
                    <a:pt x="187" y="22"/>
                  </a:lnTo>
                  <a:lnTo>
                    <a:pt x="186" y="26"/>
                  </a:lnTo>
                  <a:lnTo>
                    <a:pt x="185" y="30"/>
                  </a:lnTo>
                  <a:lnTo>
                    <a:pt x="143" y="15"/>
                  </a:lnTo>
                  <a:close/>
                  <a:moveTo>
                    <a:pt x="185" y="30"/>
                  </a:moveTo>
                  <a:lnTo>
                    <a:pt x="174" y="59"/>
                  </a:lnTo>
                  <a:lnTo>
                    <a:pt x="163" y="88"/>
                  </a:lnTo>
                  <a:lnTo>
                    <a:pt x="153" y="115"/>
                  </a:lnTo>
                  <a:lnTo>
                    <a:pt x="143" y="143"/>
                  </a:lnTo>
                  <a:lnTo>
                    <a:pt x="133" y="168"/>
                  </a:lnTo>
                  <a:lnTo>
                    <a:pt x="122" y="195"/>
                  </a:lnTo>
                  <a:lnTo>
                    <a:pt x="113" y="220"/>
                  </a:lnTo>
                  <a:lnTo>
                    <a:pt x="104" y="243"/>
                  </a:lnTo>
                  <a:lnTo>
                    <a:pt x="63" y="228"/>
                  </a:lnTo>
                  <a:lnTo>
                    <a:pt x="72" y="204"/>
                  </a:lnTo>
                  <a:lnTo>
                    <a:pt x="81" y="180"/>
                  </a:lnTo>
                  <a:lnTo>
                    <a:pt x="92" y="154"/>
                  </a:lnTo>
                  <a:lnTo>
                    <a:pt x="102" y="128"/>
                  </a:lnTo>
                  <a:lnTo>
                    <a:pt x="112" y="100"/>
                  </a:lnTo>
                  <a:lnTo>
                    <a:pt x="122" y="72"/>
                  </a:lnTo>
                  <a:lnTo>
                    <a:pt x="133" y="44"/>
                  </a:lnTo>
                  <a:lnTo>
                    <a:pt x="143" y="15"/>
                  </a:lnTo>
                  <a:lnTo>
                    <a:pt x="185" y="30"/>
                  </a:lnTo>
                  <a:close/>
                  <a:moveTo>
                    <a:pt x="104" y="243"/>
                  </a:moveTo>
                  <a:lnTo>
                    <a:pt x="87" y="288"/>
                  </a:lnTo>
                  <a:lnTo>
                    <a:pt x="70" y="327"/>
                  </a:lnTo>
                  <a:lnTo>
                    <a:pt x="56" y="361"/>
                  </a:lnTo>
                  <a:lnTo>
                    <a:pt x="43" y="387"/>
                  </a:lnTo>
                  <a:lnTo>
                    <a:pt x="4" y="368"/>
                  </a:lnTo>
                  <a:lnTo>
                    <a:pt x="16" y="342"/>
                  </a:lnTo>
                  <a:lnTo>
                    <a:pt x="30" y="310"/>
                  </a:lnTo>
                  <a:lnTo>
                    <a:pt x="46" y="271"/>
                  </a:lnTo>
                  <a:lnTo>
                    <a:pt x="63" y="228"/>
                  </a:lnTo>
                  <a:lnTo>
                    <a:pt x="104" y="243"/>
                  </a:lnTo>
                  <a:close/>
                  <a:moveTo>
                    <a:pt x="43" y="387"/>
                  </a:moveTo>
                  <a:lnTo>
                    <a:pt x="40" y="392"/>
                  </a:lnTo>
                  <a:lnTo>
                    <a:pt x="38" y="395"/>
                  </a:lnTo>
                  <a:lnTo>
                    <a:pt x="36" y="398"/>
                  </a:lnTo>
                  <a:lnTo>
                    <a:pt x="33" y="400"/>
                  </a:lnTo>
                  <a:lnTo>
                    <a:pt x="30" y="402"/>
                  </a:lnTo>
                  <a:lnTo>
                    <a:pt x="25" y="402"/>
                  </a:lnTo>
                  <a:lnTo>
                    <a:pt x="20" y="401"/>
                  </a:lnTo>
                  <a:lnTo>
                    <a:pt x="13" y="398"/>
                  </a:lnTo>
                  <a:lnTo>
                    <a:pt x="7" y="394"/>
                  </a:lnTo>
                  <a:lnTo>
                    <a:pt x="3" y="391"/>
                  </a:lnTo>
                  <a:lnTo>
                    <a:pt x="1" y="386"/>
                  </a:lnTo>
                  <a:lnTo>
                    <a:pt x="0" y="383"/>
                  </a:lnTo>
                  <a:lnTo>
                    <a:pt x="0" y="379"/>
                  </a:lnTo>
                  <a:lnTo>
                    <a:pt x="1" y="376"/>
                  </a:lnTo>
                  <a:lnTo>
                    <a:pt x="2" y="372"/>
                  </a:lnTo>
                  <a:lnTo>
                    <a:pt x="4" y="368"/>
                  </a:lnTo>
                  <a:lnTo>
                    <a:pt x="43" y="387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84" name="Freeform 996">
              <a:extLst>
                <a:ext uri="{FF2B5EF4-FFF2-40B4-BE49-F238E27FC236}">
                  <a16:creationId xmlns:a16="http://schemas.microsoft.com/office/drawing/2014/main" id="{64B144C5-9324-49DF-9B93-67D7CD1188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43" y="1859"/>
              <a:ext cx="16" cy="54"/>
            </a:xfrm>
            <a:custGeom>
              <a:avLst/>
              <a:gdLst>
                <a:gd name="T0" fmla="*/ 0 w 304"/>
                <a:gd name="T1" fmla="*/ 0 h 1014"/>
                <a:gd name="T2" fmla="*/ 0 w 304"/>
                <a:gd name="T3" fmla="*/ 0 h 1014"/>
                <a:gd name="T4" fmla="*/ 0 w 304"/>
                <a:gd name="T5" fmla="*/ 0 h 1014"/>
                <a:gd name="T6" fmla="*/ 0 w 304"/>
                <a:gd name="T7" fmla="*/ 0 h 1014"/>
                <a:gd name="T8" fmla="*/ 0 w 304"/>
                <a:gd name="T9" fmla="*/ 0 h 1014"/>
                <a:gd name="T10" fmla="*/ 0 w 304"/>
                <a:gd name="T11" fmla="*/ 0 h 1014"/>
                <a:gd name="T12" fmla="*/ 0 w 304"/>
                <a:gd name="T13" fmla="*/ 0 h 1014"/>
                <a:gd name="T14" fmla="*/ 0 w 304"/>
                <a:gd name="T15" fmla="*/ 0 h 1014"/>
                <a:gd name="T16" fmla="*/ 0 w 304"/>
                <a:gd name="T17" fmla="*/ 0 h 1014"/>
                <a:gd name="T18" fmla="*/ 0 w 304"/>
                <a:gd name="T19" fmla="*/ 0 h 1014"/>
                <a:gd name="T20" fmla="*/ 0 w 304"/>
                <a:gd name="T21" fmla="*/ 0 h 1014"/>
                <a:gd name="T22" fmla="*/ 0 w 304"/>
                <a:gd name="T23" fmla="*/ 0 h 1014"/>
                <a:gd name="T24" fmla="*/ 0 w 304"/>
                <a:gd name="T25" fmla="*/ 0 h 1014"/>
                <a:gd name="T26" fmla="*/ 0 w 304"/>
                <a:gd name="T27" fmla="*/ 0 h 1014"/>
                <a:gd name="T28" fmla="*/ 0 w 304"/>
                <a:gd name="T29" fmla="*/ 1 h 1014"/>
                <a:gd name="T30" fmla="*/ 0 w 304"/>
                <a:gd name="T31" fmla="*/ 1 h 1014"/>
                <a:gd name="T32" fmla="*/ 0 w 304"/>
                <a:gd name="T33" fmla="*/ 1 h 1014"/>
                <a:gd name="T34" fmla="*/ 0 w 304"/>
                <a:gd name="T35" fmla="*/ 1 h 1014"/>
                <a:gd name="T36" fmla="*/ 0 w 304"/>
                <a:gd name="T37" fmla="*/ 1 h 1014"/>
                <a:gd name="T38" fmla="*/ 0 w 304"/>
                <a:gd name="T39" fmla="*/ 0 h 1014"/>
                <a:gd name="T40" fmla="*/ 0 w 304"/>
                <a:gd name="T41" fmla="*/ 0 h 1014"/>
                <a:gd name="T42" fmla="*/ 0 w 304"/>
                <a:gd name="T43" fmla="*/ 0 h 1014"/>
                <a:gd name="T44" fmla="*/ 0 w 304"/>
                <a:gd name="T45" fmla="*/ 0 h 1014"/>
                <a:gd name="T46" fmla="*/ 0 w 304"/>
                <a:gd name="T47" fmla="*/ 0 h 1014"/>
                <a:gd name="T48" fmla="*/ 0 w 304"/>
                <a:gd name="T49" fmla="*/ 1 h 1014"/>
                <a:gd name="T50" fmla="*/ 0 w 304"/>
                <a:gd name="T51" fmla="*/ 1 h 1014"/>
                <a:gd name="T52" fmla="*/ 0 w 304"/>
                <a:gd name="T53" fmla="*/ 1 h 1014"/>
                <a:gd name="T54" fmla="*/ 0 w 304"/>
                <a:gd name="T55" fmla="*/ 1 h 1014"/>
                <a:gd name="T56" fmla="*/ 0 w 304"/>
                <a:gd name="T57" fmla="*/ 1 h 1014"/>
                <a:gd name="T58" fmla="*/ 0 w 304"/>
                <a:gd name="T59" fmla="*/ 1 h 1014"/>
                <a:gd name="T60" fmla="*/ 0 w 304"/>
                <a:gd name="T61" fmla="*/ 1 h 1014"/>
                <a:gd name="T62" fmla="*/ 0 w 304"/>
                <a:gd name="T63" fmla="*/ 2 h 1014"/>
                <a:gd name="T64" fmla="*/ 0 w 304"/>
                <a:gd name="T65" fmla="*/ 1 h 1014"/>
                <a:gd name="T66" fmla="*/ 0 w 304"/>
                <a:gd name="T67" fmla="*/ 1 h 1014"/>
                <a:gd name="T68" fmla="*/ 0 w 304"/>
                <a:gd name="T69" fmla="*/ 1 h 1014"/>
                <a:gd name="T70" fmla="*/ 0 w 304"/>
                <a:gd name="T71" fmla="*/ 1 h 1014"/>
                <a:gd name="T72" fmla="*/ 1 w 304"/>
                <a:gd name="T73" fmla="*/ 2 h 1014"/>
                <a:gd name="T74" fmla="*/ 1 w 304"/>
                <a:gd name="T75" fmla="*/ 2 h 1014"/>
                <a:gd name="T76" fmla="*/ 1 w 304"/>
                <a:gd name="T77" fmla="*/ 2 h 1014"/>
                <a:gd name="T78" fmla="*/ 1 w 304"/>
                <a:gd name="T79" fmla="*/ 3 h 1014"/>
                <a:gd name="T80" fmla="*/ 1 w 304"/>
                <a:gd name="T81" fmla="*/ 3 h 1014"/>
                <a:gd name="T82" fmla="*/ 1 w 304"/>
                <a:gd name="T83" fmla="*/ 3 h 1014"/>
                <a:gd name="T84" fmla="*/ 1 w 304"/>
                <a:gd name="T85" fmla="*/ 2 h 1014"/>
                <a:gd name="T86" fmla="*/ 1 w 304"/>
                <a:gd name="T87" fmla="*/ 2 h 1014"/>
                <a:gd name="T88" fmla="*/ 0 w 304"/>
                <a:gd name="T89" fmla="*/ 2 h 1014"/>
                <a:gd name="T90" fmla="*/ 1 w 304"/>
                <a:gd name="T91" fmla="*/ 2 h 1014"/>
                <a:gd name="T92" fmla="*/ 1 w 304"/>
                <a:gd name="T93" fmla="*/ 3 h 1014"/>
                <a:gd name="T94" fmla="*/ 1 w 304"/>
                <a:gd name="T95" fmla="*/ 3 h 1014"/>
                <a:gd name="T96" fmla="*/ 1 w 304"/>
                <a:gd name="T97" fmla="*/ 3 h 1014"/>
                <a:gd name="T98" fmla="*/ 1 w 304"/>
                <a:gd name="T99" fmla="*/ 3 h 1014"/>
                <a:gd name="T100" fmla="*/ 1 w 304"/>
                <a:gd name="T101" fmla="*/ 3 h 1014"/>
                <a:gd name="T102" fmla="*/ 1 w 304"/>
                <a:gd name="T103" fmla="*/ 3 h 1014"/>
                <a:gd name="T104" fmla="*/ 1 w 304"/>
                <a:gd name="T105" fmla="*/ 3 h 1014"/>
                <a:gd name="T106" fmla="*/ 1 w 304"/>
                <a:gd name="T107" fmla="*/ 3 h 1014"/>
                <a:gd name="T108" fmla="*/ 1 w 304"/>
                <a:gd name="T109" fmla="*/ 3 h 101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04" h="1014">
                  <a:moveTo>
                    <a:pt x="7" y="17"/>
                  </a:moveTo>
                  <a:lnTo>
                    <a:pt x="8" y="13"/>
                  </a:lnTo>
                  <a:lnTo>
                    <a:pt x="9" y="10"/>
                  </a:lnTo>
                  <a:lnTo>
                    <a:pt x="11" y="6"/>
                  </a:lnTo>
                  <a:lnTo>
                    <a:pt x="13" y="4"/>
                  </a:lnTo>
                  <a:lnTo>
                    <a:pt x="16" y="2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3" y="2"/>
                  </a:lnTo>
                  <a:lnTo>
                    <a:pt x="40" y="4"/>
                  </a:lnTo>
                  <a:lnTo>
                    <a:pt x="45" y="6"/>
                  </a:lnTo>
                  <a:lnTo>
                    <a:pt x="48" y="9"/>
                  </a:lnTo>
                  <a:lnTo>
                    <a:pt x="50" y="13"/>
                  </a:lnTo>
                  <a:lnTo>
                    <a:pt x="51" y="16"/>
                  </a:lnTo>
                  <a:lnTo>
                    <a:pt x="51" y="20"/>
                  </a:lnTo>
                  <a:lnTo>
                    <a:pt x="50" y="24"/>
                  </a:lnTo>
                  <a:lnTo>
                    <a:pt x="49" y="28"/>
                  </a:lnTo>
                  <a:lnTo>
                    <a:pt x="7" y="17"/>
                  </a:lnTo>
                  <a:close/>
                  <a:moveTo>
                    <a:pt x="49" y="28"/>
                  </a:moveTo>
                  <a:lnTo>
                    <a:pt x="48" y="33"/>
                  </a:lnTo>
                  <a:lnTo>
                    <a:pt x="46" y="49"/>
                  </a:lnTo>
                  <a:lnTo>
                    <a:pt x="45" y="59"/>
                  </a:lnTo>
                  <a:lnTo>
                    <a:pt x="44" y="72"/>
                  </a:lnTo>
                  <a:lnTo>
                    <a:pt x="43" y="87"/>
                  </a:lnTo>
                  <a:lnTo>
                    <a:pt x="43" y="104"/>
                  </a:lnTo>
                  <a:lnTo>
                    <a:pt x="44" y="122"/>
                  </a:lnTo>
                  <a:lnTo>
                    <a:pt x="46" y="142"/>
                  </a:lnTo>
                  <a:lnTo>
                    <a:pt x="49" y="163"/>
                  </a:lnTo>
                  <a:lnTo>
                    <a:pt x="53" y="186"/>
                  </a:lnTo>
                  <a:lnTo>
                    <a:pt x="59" y="209"/>
                  </a:lnTo>
                  <a:lnTo>
                    <a:pt x="67" y="234"/>
                  </a:lnTo>
                  <a:lnTo>
                    <a:pt x="76" y="258"/>
                  </a:lnTo>
                  <a:lnTo>
                    <a:pt x="88" y="285"/>
                  </a:lnTo>
                  <a:lnTo>
                    <a:pt x="49" y="303"/>
                  </a:lnTo>
                  <a:lnTo>
                    <a:pt x="35" y="275"/>
                  </a:lnTo>
                  <a:lnTo>
                    <a:pt x="25" y="247"/>
                  </a:lnTo>
                  <a:lnTo>
                    <a:pt x="17" y="220"/>
                  </a:lnTo>
                  <a:lnTo>
                    <a:pt x="10" y="194"/>
                  </a:lnTo>
                  <a:lnTo>
                    <a:pt x="6" y="168"/>
                  </a:lnTo>
                  <a:lnTo>
                    <a:pt x="3" y="145"/>
                  </a:lnTo>
                  <a:lnTo>
                    <a:pt x="1" y="123"/>
                  </a:lnTo>
                  <a:lnTo>
                    <a:pt x="0" y="103"/>
                  </a:lnTo>
                  <a:lnTo>
                    <a:pt x="0" y="83"/>
                  </a:lnTo>
                  <a:lnTo>
                    <a:pt x="0" y="67"/>
                  </a:lnTo>
                  <a:lnTo>
                    <a:pt x="1" y="53"/>
                  </a:lnTo>
                  <a:lnTo>
                    <a:pt x="3" y="40"/>
                  </a:lnTo>
                  <a:lnTo>
                    <a:pt x="5" y="23"/>
                  </a:lnTo>
                  <a:lnTo>
                    <a:pt x="7" y="17"/>
                  </a:lnTo>
                  <a:lnTo>
                    <a:pt x="49" y="28"/>
                  </a:lnTo>
                  <a:close/>
                  <a:moveTo>
                    <a:pt x="49" y="305"/>
                  </a:moveTo>
                  <a:lnTo>
                    <a:pt x="50" y="306"/>
                  </a:lnTo>
                  <a:lnTo>
                    <a:pt x="49" y="303"/>
                  </a:lnTo>
                  <a:lnTo>
                    <a:pt x="68" y="294"/>
                  </a:lnTo>
                  <a:lnTo>
                    <a:pt x="49" y="305"/>
                  </a:lnTo>
                  <a:close/>
                  <a:moveTo>
                    <a:pt x="88" y="284"/>
                  </a:moveTo>
                  <a:lnTo>
                    <a:pt x="98" y="307"/>
                  </a:lnTo>
                  <a:lnTo>
                    <a:pt x="109" y="332"/>
                  </a:lnTo>
                  <a:lnTo>
                    <a:pt x="121" y="363"/>
                  </a:lnTo>
                  <a:lnTo>
                    <a:pt x="134" y="398"/>
                  </a:lnTo>
                  <a:lnTo>
                    <a:pt x="147" y="435"/>
                  </a:lnTo>
                  <a:lnTo>
                    <a:pt x="160" y="475"/>
                  </a:lnTo>
                  <a:lnTo>
                    <a:pt x="174" y="518"/>
                  </a:lnTo>
                  <a:lnTo>
                    <a:pt x="188" y="563"/>
                  </a:lnTo>
                  <a:lnTo>
                    <a:pt x="146" y="577"/>
                  </a:lnTo>
                  <a:lnTo>
                    <a:pt x="133" y="533"/>
                  </a:lnTo>
                  <a:lnTo>
                    <a:pt x="118" y="490"/>
                  </a:lnTo>
                  <a:lnTo>
                    <a:pt x="106" y="451"/>
                  </a:lnTo>
                  <a:lnTo>
                    <a:pt x="93" y="414"/>
                  </a:lnTo>
                  <a:lnTo>
                    <a:pt x="81" y="380"/>
                  </a:lnTo>
                  <a:lnTo>
                    <a:pt x="69" y="351"/>
                  </a:lnTo>
                  <a:lnTo>
                    <a:pt x="59" y="325"/>
                  </a:lnTo>
                  <a:lnTo>
                    <a:pt x="49" y="305"/>
                  </a:lnTo>
                  <a:lnTo>
                    <a:pt x="88" y="284"/>
                  </a:lnTo>
                  <a:close/>
                  <a:moveTo>
                    <a:pt x="188" y="563"/>
                  </a:moveTo>
                  <a:lnTo>
                    <a:pt x="203" y="617"/>
                  </a:lnTo>
                  <a:lnTo>
                    <a:pt x="220" y="671"/>
                  </a:lnTo>
                  <a:lnTo>
                    <a:pt x="235" y="726"/>
                  </a:lnTo>
                  <a:lnTo>
                    <a:pt x="250" y="781"/>
                  </a:lnTo>
                  <a:lnTo>
                    <a:pt x="265" y="836"/>
                  </a:lnTo>
                  <a:lnTo>
                    <a:pt x="278" y="888"/>
                  </a:lnTo>
                  <a:lnTo>
                    <a:pt x="290" y="939"/>
                  </a:lnTo>
                  <a:lnTo>
                    <a:pt x="302" y="986"/>
                  </a:lnTo>
                  <a:lnTo>
                    <a:pt x="260" y="996"/>
                  </a:lnTo>
                  <a:lnTo>
                    <a:pt x="248" y="949"/>
                  </a:lnTo>
                  <a:lnTo>
                    <a:pt x="236" y="899"/>
                  </a:lnTo>
                  <a:lnTo>
                    <a:pt x="223" y="847"/>
                  </a:lnTo>
                  <a:lnTo>
                    <a:pt x="208" y="793"/>
                  </a:lnTo>
                  <a:lnTo>
                    <a:pt x="193" y="738"/>
                  </a:lnTo>
                  <a:lnTo>
                    <a:pt x="178" y="684"/>
                  </a:lnTo>
                  <a:lnTo>
                    <a:pt x="161" y="630"/>
                  </a:lnTo>
                  <a:lnTo>
                    <a:pt x="146" y="577"/>
                  </a:lnTo>
                  <a:lnTo>
                    <a:pt x="188" y="563"/>
                  </a:lnTo>
                  <a:close/>
                  <a:moveTo>
                    <a:pt x="302" y="986"/>
                  </a:moveTo>
                  <a:lnTo>
                    <a:pt x="303" y="990"/>
                  </a:lnTo>
                  <a:lnTo>
                    <a:pt x="304" y="994"/>
                  </a:lnTo>
                  <a:lnTo>
                    <a:pt x="304" y="997"/>
                  </a:lnTo>
                  <a:lnTo>
                    <a:pt x="303" y="1001"/>
                  </a:lnTo>
                  <a:lnTo>
                    <a:pt x="301" y="1004"/>
                  </a:lnTo>
                  <a:lnTo>
                    <a:pt x="298" y="1008"/>
                  </a:lnTo>
                  <a:lnTo>
                    <a:pt x="292" y="1011"/>
                  </a:lnTo>
                  <a:lnTo>
                    <a:pt x="285" y="1013"/>
                  </a:lnTo>
                  <a:lnTo>
                    <a:pt x="278" y="1014"/>
                  </a:lnTo>
                  <a:lnTo>
                    <a:pt x="273" y="1014"/>
                  </a:lnTo>
                  <a:lnTo>
                    <a:pt x="269" y="1012"/>
                  </a:lnTo>
                  <a:lnTo>
                    <a:pt x="266" y="1010"/>
                  </a:lnTo>
                  <a:lnTo>
                    <a:pt x="263" y="1006"/>
                  </a:lnTo>
                  <a:lnTo>
                    <a:pt x="262" y="1003"/>
                  </a:lnTo>
                  <a:lnTo>
                    <a:pt x="261" y="999"/>
                  </a:lnTo>
                  <a:lnTo>
                    <a:pt x="260" y="996"/>
                  </a:lnTo>
                  <a:lnTo>
                    <a:pt x="302" y="986"/>
                  </a:lnTo>
                  <a:close/>
                </a:path>
              </a:pathLst>
            </a:custGeom>
            <a:solidFill>
              <a:srgbClr val="9982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85" name="Freeform 997">
              <a:extLst>
                <a:ext uri="{FF2B5EF4-FFF2-40B4-BE49-F238E27FC236}">
                  <a16:creationId xmlns:a16="http://schemas.microsoft.com/office/drawing/2014/main" id="{7D676D0B-6312-493F-96D0-4F5EDAB580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56" y="1910"/>
              <a:ext cx="4" cy="12"/>
            </a:xfrm>
            <a:custGeom>
              <a:avLst/>
              <a:gdLst>
                <a:gd name="T0" fmla="*/ 0 w 73"/>
                <a:gd name="T1" fmla="*/ 0 h 226"/>
                <a:gd name="T2" fmla="*/ 0 w 73"/>
                <a:gd name="T3" fmla="*/ 0 h 226"/>
                <a:gd name="T4" fmla="*/ 0 w 73"/>
                <a:gd name="T5" fmla="*/ 0 h 226"/>
                <a:gd name="T6" fmla="*/ 0 w 73"/>
                <a:gd name="T7" fmla="*/ 0 h 226"/>
                <a:gd name="T8" fmla="*/ 0 w 73"/>
                <a:gd name="T9" fmla="*/ 0 h 226"/>
                <a:gd name="T10" fmla="*/ 0 w 73"/>
                <a:gd name="T11" fmla="*/ 0 h 226"/>
                <a:gd name="T12" fmla="*/ 0 w 73"/>
                <a:gd name="T13" fmla="*/ 0 h 226"/>
                <a:gd name="T14" fmla="*/ 0 w 73"/>
                <a:gd name="T15" fmla="*/ 0 h 226"/>
                <a:gd name="T16" fmla="*/ 0 w 73"/>
                <a:gd name="T17" fmla="*/ 0 h 226"/>
                <a:gd name="T18" fmla="*/ 0 w 73"/>
                <a:gd name="T19" fmla="*/ 0 h 226"/>
                <a:gd name="T20" fmla="*/ 0 w 73"/>
                <a:gd name="T21" fmla="*/ 0 h 226"/>
                <a:gd name="T22" fmla="*/ 0 w 73"/>
                <a:gd name="T23" fmla="*/ 0 h 226"/>
                <a:gd name="T24" fmla="*/ 0 w 73"/>
                <a:gd name="T25" fmla="*/ 0 h 226"/>
                <a:gd name="T26" fmla="*/ 0 w 73"/>
                <a:gd name="T27" fmla="*/ 0 h 226"/>
                <a:gd name="T28" fmla="*/ 0 w 73"/>
                <a:gd name="T29" fmla="*/ 0 h 226"/>
                <a:gd name="T30" fmla="*/ 0 w 73"/>
                <a:gd name="T31" fmla="*/ 0 h 226"/>
                <a:gd name="T32" fmla="*/ 0 w 73"/>
                <a:gd name="T33" fmla="*/ 0 h 226"/>
                <a:gd name="T34" fmla="*/ 0 w 73"/>
                <a:gd name="T35" fmla="*/ 0 h 226"/>
                <a:gd name="T36" fmla="*/ 0 w 73"/>
                <a:gd name="T37" fmla="*/ 0 h 226"/>
                <a:gd name="T38" fmla="*/ 0 w 73"/>
                <a:gd name="T39" fmla="*/ 0 h 226"/>
                <a:gd name="T40" fmla="*/ 0 w 73"/>
                <a:gd name="T41" fmla="*/ 0 h 226"/>
                <a:gd name="T42" fmla="*/ 0 w 73"/>
                <a:gd name="T43" fmla="*/ 0 h 226"/>
                <a:gd name="T44" fmla="*/ 0 w 73"/>
                <a:gd name="T45" fmla="*/ 0 h 226"/>
                <a:gd name="T46" fmla="*/ 0 w 73"/>
                <a:gd name="T47" fmla="*/ 0 h 226"/>
                <a:gd name="T48" fmla="*/ 0 w 73"/>
                <a:gd name="T49" fmla="*/ 0 h 226"/>
                <a:gd name="T50" fmla="*/ 0 w 73"/>
                <a:gd name="T51" fmla="*/ 0 h 226"/>
                <a:gd name="T52" fmla="*/ 0 w 73"/>
                <a:gd name="T53" fmla="*/ 0 h 226"/>
                <a:gd name="T54" fmla="*/ 0 w 73"/>
                <a:gd name="T55" fmla="*/ 0 h 226"/>
                <a:gd name="T56" fmla="*/ 0 w 73"/>
                <a:gd name="T57" fmla="*/ 0 h 226"/>
                <a:gd name="T58" fmla="*/ 0 w 73"/>
                <a:gd name="T59" fmla="*/ 0 h 226"/>
                <a:gd name="T60" fmla="*/ 0 w 73"/>
                <a:gd name="T61" fmla="*/ 0 h 226"/>
                <a:gd name="T62" fmla="*/ 0 w 73"/>
                <a:gd name="T63" fmla="*/ 0 h 226"/>
                <a:gd name="T64" fmla="*/ 0 w 73"/>
                <a:gd name="T65" fmla="*/ 1 h 226"/>
                <a:gd name="T66" fmla="*/ 0 w 73"/>
                <a:gd name="T67" fmla="*/ 1 h 226"/>
                <a:gd name="T68" fmla="*/ 0 w 73"/>
                <a:gd name="T69" fmla="*/ 1 h 226"/>
                <a:gd name="T70" fmla="*/ 0 w 73"/>
                <a:gd name="T71" fmla="*/ 1 h 226"/>
                <a:gd name="T72" fmla="*/ 0 w 73"/>
                <a:gd name="T73" fmla="*/ 0 h 226"/>
                <a:gd name="T74" fmla="*/ 0 w 73"/>
                <a:gd name="T75" fmla="*/ 0 h 226"/>
                <a:gd name="T76" fmla="*/ 0 w 73"/>
                <a:gd name="T77" fmla="*/ 0 h 226"/>
                <a:gd name="T78" fmla="*/ 0 w 73"/>
                <a:gd name="T79" fmla="*/ 0 h 226"/>
                <a:gd name="T80" fmla="*/ 0 w 73"/>
                <a:gd name="T81" fmla="*/ 1 h 226"/>
                <a:gd name="T82" fmla="*/ 0 w 73"/>
                <a:gd name="T83" fmla="*/ 1 h 226"/>
                <a:gd name="T84" fmla="*/ 0 w 73"/>
                <a:gd name="T85" fmla="*/ 1 h 226"/>
                <a:gd name="T86" fmla="*/ 0 w 73"/>
                <a:gd name="T87" fmla="*/ 1 h 226"/>
                <a:gd name="T88" fmla="*/ 0 w 73"/>
                <a:gd name="T89" fmla="*/ 1 h 226"/>
                <a:gd name="T90" fmla="*/ 0 w 73"/>
                <a:gd name="T91" fmla="*/ 1 h 226"/>
                <a:gd name="T92" fmla="*/ 0 w 73"/>
                <a:gd name="T93" fmla="*/ 1 h 226"/>
                <a:gd name="T94" fmla="*/ 0 w 73"/>
                <a:gd name="T95" fmla="*/ 1 h 226"/>
                <a:gd name="T96" fmla="*/ 0 w 73"/>
                <a:gd name="T97" fmla="*/ 1 h 226"/>
                <a:gd name="T98" fmla="*/ 0 w 73"/>
                <a:gd name="T99" fmla="*/ 1 h 226"/>
                <a:gd name="T100" fmla="*/ 0 w 73"/>
                <a:gd name="T101" fmla="*/ 1 h 226"/>
                <a:gd name="T102" fmla="*/ 0 w 73"/>
                <a:gd name="T103" fmla="*/ 1 h 226"/>
                <a:gd name="T104" fmla="*/ 0 w 73"/>
                <a:gd name="T105" fmla="*/ 1 h 226"/>
                <a:gd name="T106" fmla="*/ 0 w 73"/>
                <a:gd name="T107" fmla="*/ 1 h 226"/>
                <a:gd name="T108" fmla="*/ 0 w 73"/>
                <a:gd name="T109" fmla="*/ 1 h 226"/>
                <a:gd name="T110" fmla="*/ 0 w 73"/>
                <a:gd name="T111" fmla="*/ 1 h 226"/>
                <a:gd name="T112" fmla="*/ 0 w 73"/>
                <a:gd name="T113" fmla="*/ 1 h 226"/>
                <a:gd name="T114" fmla="*/ 0 w 73"/>
                <a:gd name="T115" fmla="*/ 1 h 22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73" h="226">
                  <a:moveTo>
                    <a:pt x="2" y="27"/>
                  </a:moveTo>
                  <a:lnTo>
                    <a:pt x="1" y="23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1" y="12"/>
                  </a:lnTo>
                  <a:lnTo>
                    <a:pt x="3" y="9"/>
                  </a:lnTo>
                  <a:lnTo>
                    <a:pt x="6" y="6"/>
                  </a:lnTo>
                  <a:lnTo>
                    <a:pt x="11" y="3"/>
                  </a:lnTo>
                  <a:lnTo>
                    <a:pt x="18" y="1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39" y="4"/>
                  </a:lnTo>
                  <a:lnTo>
                    <a:pt x="41" y="7"/>
                  </a:lnTo>
                  <a:lnTo>
                    <a:pt x="42" y="10"/>
                  </a:lnTo>
                  <a:lnTo>
                    <a:pt x="43" y="14"/>
                  </a:lnTo>
                  <a:lnTo>
                    <a:pt x="44" y="17"/>
                  </a:lnTo>
                  <a:lnTo>
                    <a:pt x="2" y="27"/>
                  </a:lnTo>
                  <a:close/>
                  <a:moveTo>
                    <a:pt x="44" y="17"/>
                  </a:moveTo>
                  <a:lnTo>
                    <a:pt x="51" y="48"/>
                  </a:lnTo>
                  <a:lnTo>
                    <a:pt x="56" y="76"/>
                  </a:lnTo>
                  <a:lnTo>
                    <a:pt x="61" y="102"/>
                  </a:lnTo>
                  <a:lnTo>
                    <a:pt x="65" y="127"/>
                  </a:lnTo>
                  <a:lnTo>
                    <a:pt x="22" y="133"/>
                  </a:lnTo>
                  <a:lnTo>
                    <a:pt x="18" y="109"/>
                  </a:lnTo>
                  <a:lnTo>
                    <a:pt x="13" y="84"/>
                  </a:lnTo>
                  <a:lnTo>
                    <a:pt x="8" y="56"/>
                  </a:lnTo>
                  <a:lnTo>
                    <a:pt x="2" y="27"/>
                  </a:lnTo>
                  <a:lnTo>
                    <a:pt x="44" y="17"/>
                  </a:lnTo>
                  <a:close/>
                  <a:moveTo>
                    <a:pt x="65" y="127"/>
                  </a:moveTo>
                  <a:lnTo>
                    <a:pt x="68" y="151"/>
                  </a:lnTo>
                  <a:lnTo>
                    <a:pt x="71" y="172"/>
                  </a:lnTo>
                  <a:lnTo>
                    <a:pt x="72" y="190"/>
                  </a:lnTo>
                  <a:lnTo>
                    <a:pt x="73" y="203"/>
                  </a:lnTo>
                  <a:lnTo>
                    <a:pt x="29" y="203"/>
                  </a:lnTo>
                  <a:lnTo>
                    <a:pt x="29" y="191"/>
                  </a:lnTo>
                  <a:lnTo>
                    <a:pt x="27" y="175"/>
                  </a:lnTo>
                  <a:lnTo>
                    <a:pt x="25" y="155"/>
                  </a:lnTo>
                  <a:lnTo>
                    <a:pt x="22" y="133"/>
                  </a:lnTo>
                  <a:lnTo>
                    <a:pt x="65" y="127"/>
                  </a:lnTo>
                  <a:close/>
                  <a:moveTo>
                    <a:pt x="73" y="203"/>
                  </a:moveTo>
                  <a:lnTo>
                    <a:pt x="73" y="207"/>
                  </a:lnTo>
                  <a:lnTo>
                    <a:pt x="73" y="211"/>
                  </a:lnTo>
                  <a:lnTo>
                    <a:pt x="72" y="216"/>
                  </a:lnTo>
                  <a:lnTo>
                    <a:pt x="70" y="219"/>
                  </a:lnTo>
                  <a:lnTo>
                    <a:pt x="68" y="222"/>
                  </a:lnTo>
                  <a:lnTo>
                    <a:pt x="64" y="224"/>
                  </a:lnTo>
                  <a:lnTo>
                    <a:pt x="59" y="225"/>
                  </a:lnTo>
                  <a:lnTo>
                    <a:pt x="51" y="226"/>
                  </a:lnTo>
                  <a:lnTo>
                    <a:pt x="44" y="225"/>
                  </a:lnTo>
                  <a:lnTo>
                    <a:pt x="39" y="224"/>
                  </a:lnTo>
                  <a:lnTo>
                    <a:pt x="34" y="222"/>
                  </a:lnTo>
                  <a:lnTo>
                    <a:pt x="32" y="219"/>
                  </a:lnTo>
                  <a:lnTo>
                    <a:pt x="30" y="216"/>
                  </a:lnTo>
                  <a:lnTo>
                    <a:pt x="29" y="211"/>
                  </a:lnTo>
                  <a:lnTo>
                    <a:pt x="29" y="207"/>
                  </a:lnTo>
                  <a:lnTo>
                    <a:pt x="29" y="203"/>
                  </a:lnTo>
                  <a:lnTo>
                    <a:pt x="73" y="203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86" name="Freeform 998">
              <a:extLst>
                <a:ext uri="{FF2B5EF4-FFF2-40B4-BE49-F238E27FC236}">
                  <a16:creationId xmlns:a16="http://schemas.microsoft.com/office/drawing/2014/main" id="{F1334877-4035-4EE2-9794-9842F4A651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33" y="1868"/>
              <a:ext cx="17" cy="61"/>
            </a:xfrm>
            <a:custGeom>
              <a:avLst/>
              <a:gdLst>
                <a:gd name="T0" fmla="*/ 0 w 333"/>
                <a:gd name="T1" fmla="*/ 0 h 1164"/>
                <a:gd name="T2" fmla="*/ 0 w 333"/>
                <a:gd name="T3" fmla="*/ 0 h 1164"/>
                <a:gd name="T4" fmla="*/ 0 w 333"/>
                <a:gd name="T5" fmla="*/ 0 h 1164"/>
                <a:gd name="T6" fmla="*/ 0 w 333"/>
                <a:gd name="T7" fmla="*/ 0 h 1164"/>
                <a:gd name="T8" fmla="*/ 0 w 333"/>
                <a:gd name="T9" fmla="*/ 0 h 1164"/>
                <a:gd name="T10" fmla="*/ 0 w 333"/>
                <a:gd name="T11" fmla="*/ 0 h 1164"/>
                <a:gd name="T12" fmla="*/ 0 w 333"/>
                <a:gd name="T13" fmla="*/ 0 h 1164"/>
                <a:gd name="T14" fmla="*/ 0 w 333"/>
                <a:gd name="T15" fmla="*/ 0 h 1164"/>
                <a:gd name="T16" fmla="*/ 0 w 333"/>
                <a:gd name="T17" fmla="*/ 0 h 1164"/>
                <a:gd name="T18" fmla="*/ 0 w 333"/>
                <a:gd name="T19" fmla="*/ 1 h 1164"/>
                <a:gd name="T20" fmla="*/ 0 w 333"/>
                <a:gd name="T21" fmla="*/ 1 h 1164"/>
                <a:gd name="T22" fmla="*/ 0 w 333"/>
                <a:gd name="T23" fmla="*/ 1 h 1164"/>
                <a:gd name="T24" fmla="*/ 0 w 333"/>
                <a:gd name="T25" fmla="*/ 1 h 1164"/>
                <a:gd name="T26" fmla="*/ 0 w 333"/>
                <a:gd name="T27" fmla="*/ 0 h 1164"/>
                <a:gd name="T28" fmla="*/ 0 w 333"/>
                <a:gd name="T29" fmla="*/ 0 h 1164"/>
                <a:gd name="T30" fmla="*/ 0 w 333"/>
                <a:gd name="T31" fmla="*/ 1 h 1164"/>
                <a:gd name="T32" fmla="*/ 0 w 333"/>
                <a:gd name="T33" fmla="*/ 1 h 1164"/>
                <a:gd name="T34" fmla="*/ 0 w 333"/>
                <a:gd name="T35" fmla="*/ 1 h 1164"/>
                <a:gd name="T36" fmla="*/ 0 w 333"/>
                <a:gd name="T37" fmla="*/ 1 h 1164"/>
                <a:gd name="T38" fmla="*/ 0 w 333"/>
                <a:gd name="T39" fmla="*/ 1 h 1164"/>
                <a:gd name="T40" fmla="*/ 0 w 333"/>
                <a:gd name="T41" fmla="*/ 1 h 1164"/>
                <a:gd name="T42" fmla="*/ 0 w 333"/>
                <a:gd name="T43" fmla="*/ 2 h 1164"/>
                <a:gd name="T44" fmla="*/ 0 w 333"/>
                <a:gd name="T45" fmla="*/ 2 h 1164"/>
                <a:gd name="T46" fmla="*/ 0 w 333"/>
                <a:gd name="T47" fmla="*/ 1 h 1164"/>
                <a:gd name="T48" fmla="*/ 0 w 333"/>
                <a:gd name="T49" fmla="*/ 1 h 1164"/>
                <a:gd name="T50" fmla="*/ 0 w 333"/>
                <a:gd name="T51" fmla="*/ 1 h 1164"/>
                <a:gd name="T52" fmla="*/ 0 w 333"/>
                <a:gd name="T53" fmla="*/ 1 h 1164"/>
                <a:gd name="T54" fmla="*/ 0 w 333"/>
                <a:gd name="T55" fmla="*/ 2 h 1164"/>
                <a:gd name="T56" fmla="*/ 0 w 333"/>
                <a:gd name="T57" fmla="*/ 2 h 1164"/>
                <a:gd name="T58" fmla="*/ 0 w 333"/>
                <a:gd name="T59" fmla="*/ 2 h 1164"/>
                <a:gd name="T60" fmla="*/ 1 w 333"/>
                <a:gd name="T61" fmla="*/ 3 h 1164"/>
                <a:gd name="T62" fmla="*/ 1 w 333"/>
                <a:gd name="T63" fmla="*/ 3 h 1164"/>
                <a:gd name="T64" fmla="*/ 1 w 333"/>
                <a:gd name="T65" fmla="*/ 3 h 1164"/>
                <a:gd name="T66" fmla="*/ 1 w 333"/>
                <a:gd name="T67" fmla="*/ 3 h 1164"/>
                <a:gd name="T68" fmla="*/ 0 w 333"/>
                <a:gd name="T69" fmla="*/ 3 h 1164"/>
                <a:gd name="T70" fmla="*/ 0 w 333"/>
                <a:gd name="T71" fmla="*/ 2 h 1164"/>
                <a:gd name="T72" fmla="*/ 0 w 333"/>
                <a:gd name="T73" fmla="*/ 2 h 1164"/>
                <a:gd name="T74" fmla="*/ 0 w 333"/>
                <a:gd name="T75" fmla="*/ 2 h 1164"/>
                <a:gd name="T76" fmla="*/ 1 w 333"/>
                <a:gd name="T77" fmla="*/ 3 h 1164"/>
                <a:gd name="T78" fmla="*/ 1 w 333"/>
                <a:gd name="T79" fmla="*/ 3 h 1164"/>
                <a:gd name="T80" fmla="*/ 1 w 333"/>
                <a:gd name="T81" fmla="*/ 3 h 1164"/>
                <a:gd name="T82" fmla="*/ 1 w 333"/>
                <a:gd name="T83" fmla="*/ 3 h 1164"/>
                <a:gd name="T84" fmla="*/ 1 w 333"/>
                <a:gd name="T85" fmla="*/ 3 h 1164"/>
                <a:gd name="T86" fmla="*/ 1 w 333"/>
                <a:gd name="T87" fmla="*/ 3 h 116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33" h="1164">
                  <a:moveTo>
                    <a:pt x="16" y="29"/>
                  </a:moveTo>
                  <a:lnTo>
                    <a:pt x="15" y="26"/>
                  </a:lnTo>
                  <a:lnTo>
                    <a:pt x="14" y="22"/>
                  </a:lnTo>
                  <a:lnTo>
                    <a:pt x="14" y="18"/>
                  </a:lnTo>
                  <a:lnTo>
                    <a:pt x="14" y="13"/>
                  </a:lnTo>
                  <a:lnTo>
                    <a:pt x="16" y="10"/>
                  </a:lnTo>
                  <a:lnTo>
                    <a:pt x="19" y="7"/>
                  </a:lnTo>
                  <a:lnTo>
                    <a:pt x="23" y="4"/>
                  </a:lnTo>
                  <a:lnTo>
                    <a:pt x="30" y="2"/>
                  </a:lnTo>
                  <a:lnTo>
                    <a:pt x="37" y="0"/>
                  </a:lnTo>
                  <a:lnTo>
                    <a:pt x="42" y="0"/>
                  </a:lnTo>
                  <a:lnTo>
                    <a:pt x="48" y="1"/>
                  </a:lnTo>
                  <a:lnTo>
                    <a:pt x="51" y="3"/>
                  </a:lnTo>
                  <a:lnTo>
                    <a:pt x="53" y="5"/>
                  </a:lnTo>
                  <a:lnTo>
                    <a:pt x="55" y="9"/>
                  </a:lnTo>
                  <a:lnTo>
                    <a:pt x="57" y="12"/>
                  </a:lnTo>
                  <a:lnTo>
                    <a:pt x="58" y="17"/>
                  </a:lnTo>
                  <a:lnTo>
                    <a:pt x="16" y="29"/>
                  </a:lnTo>
                  <a:close/>
                  <a:moveTo>
                    <a:pt x="58" y="17"/>
                  </a:moveTo>
                  <a:lnTo>
                    <a:pt x="59" y="23"/>
                  </a:lnTo>
                  <a:lnTo>
                    <a:pt x="63" y="41"/>
                  </a:lnTo>
                  <a:lnTo>
                    <a:pt x="66" y="54"/>
                  </a:lnTo>
                  <a:lnTo>
                    <a:pt x="68" y="71"/>
                  </a:lnTo>
                  <a:lnTo>
                    <a:pt x="71" y="89"/>
                  </a:lnTo>
                  <a:lnTo>
                    <a:pt x="72" y="110"/>
                  </a:lnTo>
                  <a:lnTo>
                    <a:pt x="74" y="133"/>
                  </a:lnTo>
                  <a:lnTo>
                    <a:pt x="74" y="159"/>
                  </a:lnTo>
                  <a:lnTo>
                    <a:pt x="74" y="185"/>
                  </a:lnTo>
                  <a:lnTo>
                    <a:pt x="72" y="215"/>
                  </a:lnTo>
                  <a:lnTo>
                    <a:pt x="69" y="247"/>
                  </a:lnTo>
                  <a:lnTo>
                    <a:pt x="65" y="280"/>
                  </a:lnTo>
                  <a:lnTo>
                    <a:pt x="59" y="314"/>
                  </a:lnTo>
                  <a:lnTo>
                    <a:pt x="51" y="350"/>
                  </a:lnTo>
                  <a:lnTo>
                    <a:pt x="9" y="340"/>
                  </a:lnTo>
                  <a:lnTo>
                    <a:pt x="16" y="306"/>
                  </a:lnTo>
                  <a:lnTo>
                    <a:pt x="22" y="273"/>
                  </a:lnTo>
                  <a:lnTo>
                    <a:pt x="26" y="243"/>
                  </a:lnTo>
                  <a:lnTo>
                    <a:pt x="29" y="213"/>
                  </a:lnTo>
                  <a:lnTo>
                    <a:pt x="30" y="185"/>
                  </a:lnTo>
                  <a:lnTo>
                    <a:pt x="31" y="160"/>
                  </a:lnTo>
                  <a:lnTo>
                    <a:pt x="30" y="136"/>
                  </a:lnTo>
                  <a:lnTo>
                    <a:pt x="29" y="115"/>
                  </a:lnTo>
                  <a:lnTo>
                    <a:pt x="25" y="79"/>
                  </a:lnTo>
                  <a:lnTo>
                    <a:pt x="21" y="51"/>
                  </a:lnTo>
                  <a:lnTo>
                    <a:pt x="17" y="35"/>
                  </a:lnTo>
                  <a:lnTo>
                    <a:pt x="16" y="29"/>
                  </a:lnTo>
                  <a:lnTo>
                    <a:pt x="58" y="17"/>
                  </a:lnTo>
                  <a:close/>
                  <a:moveTo>
                    <a:pt x="51" y="350"/>
                  </a:moveTo>
                  <a:lnTo>
                    <a:pt x="51" y="348"/>
                  </a:lnTo>
                  <a:lnTo>
                    <a:pt x="51" y="350"/>
                  </a:lnTo>
                  <a:lnTo>
                    <a:pt x="29" y="345"/>
                  </a:lnTo>
                  <a:lnTo>
                    <a:pt x="51" y="350"/>
                  </a:lnTo>
                  <a:close/>
                  <a:moveTo>
                    <a:pt x="51" y="350"/>
                  </a:moveTo>
                  <a:lnTo>
                    <a:pt x="48" y="364"/>
                  </a:lnTo>
                  <a:lnTo>
                    <a:pt x="46" y="380"/>
                  </a:lnTo>
                  <a:lnTo>
                    <a:pt x="44" y="396"/>
                  </a:lnTo>
                  <a:lnTo>
                    <a:pt x="44" y="414"/>
                  </a:lnTo>
                  <a:lnTo>
                    <a:pt x="44" y="432"/>
                  </a:lnTo>
                  <a:lnTo>
                    <a:pt x="47" y="450"/>
                  </a:lnTo>
                  <a:lnTo>
                    <a:pt x="49" y="470"/>
                  </a:lnTo>
                  <a:lnTo>
                    <a:pt x="52" y="490"/>
                  </a:lnTo>
                  <a:lnTo>
                    <a:pt x="56" y="511"/>
                  </a:lnTo>
                  <a:lnTo>
                    <a:pt x="61" y="532"/>
                  </a:lnTo>
                  <a:lnTo>
                    <a:pt x="66" y="555"/>
                  </a:lnTo>
                  <a:lnTo>
                    <a:pt x="72" y="577"/>
                  </a:lnTo>
                  <a:lnTo>
                    <a:pt x="85" y="622"/>
                  </a:lnTo>
                  <a:lnTo>
                    <a:pt x="101" y="669"/>
                  </a:lnTo>
                  <a:lnTo>
                    <a:pt x="60" y="684"/>
                  </a:lnTo>
                  <a:lnTo>
                    <a:pt x="43" y="635"/>
                  </a:lnTo>
                  <a:lnTo>
                    <a:pt x="29" y="585"/>
                  </a:lnTo>
                  <a:lnTo>
                    <a:pt x="23" y="562"/>
                  </a:lnTo>
                  <a:lnTo>
                    <a:pt x="18" y="538"/>
                  </a:lnTo>
                  <a:lnTo>
                    <a:pt x="13" y="515"/>
                  </a:lnTo>
                  <a:lnTo>
                    <a:pt x="9" y="493"/>
                  </a:lnTo>
                  <a:lnTo>
                    <a:pt x="6" y="471"/>
                  </a:lnTo>
                  <a:lnTo>
                    <a:pt x="3" y="449"/>
                  </a:lnTo>
                  <a:lnTo>
                    <a:pt x="1" y="429"/>
                  </a:lnTo>
                  <a:lnTo>
                    <a:pt x="0" y="409"/>
                  </a:lnTo>
                  <a:lnTo>
                    <a:pt x="0" y="391"/>
                  </a:lnTo>
                  <a:lnTo>
                    <a:pt x="3" y="373"/>
                  </a:lnTo>
                  <a:lnTo>
                    <a:pt x="5" y="355"/>
                  </a:lnTo>
                  <a:lnTo>
                    <a:pt x="9" y="339"/>
                  </a:lnTo>
                  <a:lnTo>
                    <a:pt x="51" y="350"/>
                  </a:lnTo>
                  <a:close/>
                  <a:moveTo>
                    <a:pt x="101" y="669"/>
                  </a:moveTo>
                  <a:lnTo>
                    <a:pt x="114" y="703"/>
                  </a:lnTo>
                  <a:lnTo>
                    <a:pt x="127" y="738"/>
                  </a:lnTo>
                  <a:lnTo>
                    <a:pt x="141" y="773"/>
                  </a:lnTo>
                  <a:lnTo>
                    <a:pt x="155" y="806"/>
                  </a:lnTo>
                  <a:lnTo>
                    <a:pt x="170" y="840"/>
                  </a:lnTo>
                  <a:lnTo>
                    <a:pt x="186" y="873"/>
                  </a:lnTo>
                  <a:lnTo>
                    <a:pt x="201" y="905"/>
                  </a:lnTo>
                  <a:lnTo>
                    <a:pt x="216" y="935"/>
                  </a:lnTo>
                  <a:lnTo>
                    <a:pt x="246" y="994"/>
                  </a:lnTo>
                  <a:lnTo>
                    <a:pt x="276" y="1046"/>
                  </a:lnTo>
                  <a:lnTo>
                    <a:pt x="289" y="1069"/>
                  </a:lnTo>
                  <a:lnTo>
                    <a:pt x="302" y="1091"/>
                  </a:lnTo>
                  <a:lnTo>
                    <a:pt x="315" y="1110"/>
                  </a:lnTo>
                  <a:lnTo>
                    <a:pt x="326" y="1127"/>
                  </a:lnTo>
                  <a:lnTo>
                    <a:pt x="291" y="1151"/>
                  </a:lnTo>
                  <a:lnTo>
                    <a:pt x="279" y="1135"/>
                  </a:lnTo>
                  <a:lnTo>
                    <a:pt x="267" y="1116"/>
                  </a:lnTo>
                  <a:lnTo>
                    <a:pt x="253" y="1093"/>
                  </a:lnTo>
                  <a:lnTo>
                    <a:pt x="239" y="1069"/>
                  </a:lnTo>
                  <a:lnTo>
                    <a:pt x="208" y="1016"/>
                  </a:lnTo>
                  <a:lnTo>
                    <a:pt x="178" y="956"/>
                  </a:lnTo>
                  <a:lnTo>
                    <a:pt x="162" y="924"/>
                  </a:lnTo>
                  <a:lnTo>
                    <a:pt x="146" y="891"/>
                  </a:lnTo>
                  <a:lnTo>
                    <a:pt x="130" y="858"/>
                  </a:lnTo>
                  <a:lnTo>
                    <a:pt x="115" y="824"/>
                  </a:lnTo>
                  <a:lnTo>
                    <a:pt x="101" y="789"/>
                  </a:lnTo>
                  <a:lnTo>
                    <a:pt x="86" y="754"/>
                  </a:lnTo>
                  <a:lnTo>
                    <a:pt x="73" y="718"/>
                  </a:lnTo>
                  <a:lnTo>
                    <a:pt x="60" y="684"/>
                  </a:lnTo>
                  <a:lnTo>
                    <a:pt x="101" y="669"/>
                  </a:lnTo>
                  <a:close/>
                  <a:moveTo>
                    <a:pt x="326" y="1127"/>
                  </a:moveTo>
                  <a:lnTo>
                    <a:pt x="329" y="1130"/>
                  </a:lnTo>
                  <a:lnTo>
                    <a:pt x="331" y="1133"/>
                  </a:lnTo>
                  <a:lnTo>
                    <a:pt x="332" y="1137"/>
                  </a:lnTo>
                  <a:lnTo>
                    <a:pt x="333" y="1140"/>
                  </a:lnTo>
                  <a:lnTo>
                    <a:pt x="332" y="1144"/>
                  </a:lnTo>
                  <a:lnTo>
                    <a:pt x="330" y="1148"/>
                  </a:lnTo>
                  <a:lnTo>
                    <a:pt x="327" y="1152"/>
                  </a:lnTo>
                  <a:lnTo>
                    <a:pt x="321" y="1157"/>
                  </a:lnTo>
                  <a:lnTo>
                    <a:pt x="315" y="1161"/>
                  </a:lnTo>
                  <a:lnTo>
                    <a:pt x="310" y="1163"/>
                  </a:lnTo>
                  <a:lnTo>
                    <a:pt x="306" y="1164"/>
                  </a:lnTo>
                  <a:lnTo>
                    <a:pt x="301" y="1163"/>
                  </a:lnTo>
                  <a:lnTo>
                    <a:pt x="298" y="1161"/>
                  </a:lnTo>
                  <a:lnTo>
                    <a:pt x="295" y="1159"/>
                  </a:lnTo>
                  <a:lnTo>
                    <a:pt x="293" y="1155"/>
                  </a:lnTo>
                  <a:lnTo>
                    <a:pt x="291" y="1151"/>
                  </a:lnTo>
                  <a:lnTo>
                    <a:pt x="326" y="1127"/>
                  </a:lnTo>
                  <a:close/>
                </a:path>
              </a:pathLst>
            </a:custGeom>
            <a:solidFill>
              <a:srgbClr val="9982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87" name="Freeform 999">
              <a:extLst>
                <a:ext uri="{FF2B5EF4-FFF2-40B4-BE49-F238E27FC236}">
                  <a16:creationId xmlns:a16="http://schemas.microsoft.com/office/drawing/2014/main" id="{4B171B72-3C00-4257-8EF9-762E5D58F7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37" y="1878"/>
              <a:ext cx="10" cy="38"/>
            </a:xfrm>
            <a:custGeom>
              <a:avLst/>
              <a:gdLst>
                <a:gd name="T0" fmla="*/ 0 w 179"/>
                <a:gd name="T1" fmla="*/ 0 h 721"/>
                <a:gd name="T2" fmla="*/ 0 w 179"/>
                <a:gd name="T3" fmla="*/ 0 h 721"/>
                <a:gd name="T4" fmla="*/ 0 w 179"/>
                <a:gd name="T5" fmla="*/ 0 h 721"/>
                <a:gd name="T6" fmla="*/ 0 w 179"/>
                <a:gd name="T7" fmla="*/ 0 h 721"/>
                <a:gd name="T8" fmla="*/ 0 w 179"/>
                <a:gd name="T9" fmla="*/ 0 h 721"/>
                <a:gd name="T10" fmla="*/ 0 w 179"/>
                <a:gd name="T11" fmla="*/ 0 h 721"/>
                <a:gd name="T12" fmla="*/ 0 w 179"/>
                <a:gd name="T13" fmla="*/ 0 h 721"/>
                <a:gd name="T14" fmla="*/ 0 w 179"/>
                <a:gd name="T15" fmla="*/ 0 h 721"/>
                <a:gd name="T16" fmla="*/ 0 w 179"/>
                <a:gd name="T17" fmla="*/ 0 h 721"/>
                <a:gd name="T18" fmla="*/ 0 w 179"/>
                <a:gd name="T19" fmla="*/ 0 h 721"/>
                <a:gd name="T20" fmla="*/ 0 w 179"/>
                <a:gd name="T21" fmla="*/ 0 h 721"/>
                <a:gd name="T22" fmla="*/ 0 w 179"/>
                <a:gd name="T23" fmla="*/ 0 h 721"/>
                <a:gd name="T24" fmla="*/ 0 w 179"/>
                <a:gd name="T25" fmla="*/ 0 h 721"/>
                <a:gd name="T26" fmla="*/ 0 w 179"/>
                <a:gd name="T27" fmla="*/ 0 h 721"/>
                <a:gd name="T28" fmla="*/ 1 w 179"/>
                <a:gd name="T29" fmla="*/ 1 h 721"/>
                <a:gd name="T30" fmla="*/ 1 w 179"/>
                <a:gd name="T31" fmla="*/ 1 h 721"/>
                <a:gd name="T32" fmla="*/ 1 w 179"/>
                <a:gd name="T33" fmla="*/ 1 h 721"/>
                <a:gd name="T34" fmla="*/ 0 w 179"/>
                <a:gd name="T35" fmla="*/ 1 h 721"/>
                <a:gd name="T36" fmla="*/ 0 w 179"/>
                <a:gd name="T37" fmla="*/ 1 h 721"/>
                <a:gd name="T38" fmla="*/ 0 w 179"/>
                <a:gd name="T39" fmla="*/ 1 h 721"/>
                <a:gd name="T40" fmla="*/ 0 w 179"/>
                <a:gd name="T41" fmla="*/ 0 h 721"/>
                <a:gd name="T42" fmla="*/ 0 w 179"/>
                <a:gd name="T43" fmla="*/ 0 h 721"/>
                <a:gd name="T44" fmla="*/ 0 w 179"/>
                <a:gd name="T45" fmla="*/ 0 h 721"/>
                <a:gd name="T46" fmla="*/ 0 w 179"/>
                <a:gd name="T47" fmla="*/ 0 h 721"/>
                <a:gd name="T48" fmla="*/ 1 w 179"/>
                <a:gd name="T49" fmla="*/ 1 h 721"/>
                <a:gd name="T50" fmla="*/ 1 w 179"/>
                <a:gd name="T51" fmla="*/ 1 h 721"/>
                <a:gd name="T52" fmla="*/ 1 w 179"/>
                <a:gd name="T53" fmla="*/ 1 h 721"/>
                <a:gd name="T54" fmla="*/ 1 w 179"/>
                <a:gd name="T55" fmla="*/ 1 h 721"/>
                <a:gd name="T56" fmla="*/ 1 w 179"/>
                <a:gd name="T57" fmla="*/ 1 h 721"/>
                <a:gd name="T58" fmla="*/ 0 w 179"/>
                <a:gd name="T59" fmla="*/ 1 h 721"/>
                <a:gd name="T60" fmla="*/ 0 w 179"/>
                <a:gd name="T61" fmla="*/ 1 h 721"/>
                <a:gd name="T62" fmla="*/ 0 w 179"/>
                <a:gd name="T63" fmla="*/ 1 h 721"/>
                <a:gd name="T64" fmla="*/ 1 w 179"/>
                <a:gd name="T65" fmla="*/ 1 h 721"/>
                <a:gd name="T66" fmla="*/ 1 w 179"/>
                <a:gd name="T67" fmla="*/ 1 h 721"/>
                <a:gd name="T68" fmla="*/ 1 w 179"/>
                <a:gd name="T69" fmla="*/ 2 h 721"/>
                <a:gd name="T70" fmla="*/ 1 w 179"/>
                <a:gd name="T71" fmla="*/ 2 h 721"/>
                <a:gd name="T72" fmla="*/ 0 w 179"/>
                <a:gd name="T73" fmla="*/ 2 h 721"/>
                <a:gd name="T74" fmla="*/ 0 w 179"/>
                <a:gd name="T75" fmla="*/ 2 h 721"/>
                <a:gd name="T76" fmla="*/ 0 w 179"/>
                <a:gd name="T77" fmla="*/ 2 h 721"/>
                <a:gd name="T78" fmla="*/ 0 w 179"/>
                <a:gd name="T79" fmla="*/ 1 h 721"/>
                <a:gd name="T80" fmla="*/ 0 w 179"/>
                <a:gd name="T81" fmla="*/ 1 h 721"/>
                <a:gd name="T82" fmla="*/ 1 w 179"/>
                <a:gd name="T83" fmla="*/ 1 h 721"/>
                <a:gd name="T84" fmla="*/ 0 w 179"/>
                <a:gd name="T85" fmla="*/ 2 h 721"/>
                <a:gd name="T86" fmla="*/ 0 w 179"/>
                <a:gd name="T87" fmla="*/ 2 h 721"/>
                <a:gd name="T88" fmla="*/ 0 w 179"/>
                <a:gd name="T89" fmla="*/ 2 h 721"/>
                <a:gd name="T90" fmla="*/ 0 w 179"/>
                <a:gd name="T91" fmla="*/ 2 h 721"/>
                <a:gd name="T92" fmla="*/ 0 w 179"/>
                <a:gd name="T93" fmla="*/ 2 h 721"/>
                <a:gd name="T94" fmla="*/ 0 w 179"/>
                <a:gd name="T95" fmla="*/ 2 h 721"/>
                <a:gd name="T96" fmla="*/ 0 w 179"/>
                <a:gd name="T97" fmla="*/ 2 h 721"/>
                <a:gd name="T98" fmla="*/ 0 w 179"/>
                <a:gd name="T99" fmla="*/ 2 h 721"/>
                <a:gd name="T100" fmla="*/ 0 w 179"/>
                <a:gd name="T101" fmla="*/ 2 h 72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79" h="721">
                  <a:moveTo>
                    <a:pt x="9" y="40"/>
                  </a:moveTo>
                  <a:lnTo>
                    <a:pt x="7" y="36"/>
                  </a:lnTo>
                  <a:lnTo>
                    <a:pt x="4" y="33"/>
                  </a:lnTo>
                  <a:lnTo>
                    <a:pt x="1" y="30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5" y="14"/>
                  </a:lnTo>
                  <a:lnTo>
                    <a:pt x="10" y="8"/>
                  </a:lnTo>
                  <a:lnTo>
                    <a:pt x="15" y="4"/>
                  </a:lnTo>
                  <a:lnTo>
                    <a:pt x="20" y="1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1" y="1"/>
                  </a:lnTo>
                  <a:lnTo>
                    <a:pt x="34" y="3"/>
                  </a:lnTo>
                  <a:lnTo>
                    <a:pt x="37" y="6"/>
                  </a:lnTo>
                  <a:lnTo>
                    <a:pt x="40" y="9"/>
                  </a:lnTo>
                  <a:lnTo>
                    <a:pt x="9" y="40"/>
                  </a:lnTo>
                  <a:close/>
                  <a:moveTo>
                    <a:pt x="40" y="9"/>
                  </a:moveTo>
                  <a:lnTo>
                    <a:pt x="45" y="14"/>
                  </a:lnTo>
                  <a:lnTo>
                    <a:pt x="59" y="30"/>
                  </a:lnTo>
                  <a:lnTo>
                    <a:pt x="69" y="42"/>
                  </a:lnTo>
                  <a:lnTo>
                    <a:pt x="79" y="55"/>
                  </a:lnTo>
                  <a:lnTo>
                    <a:pt x="91" y="70"/>
                  </a:lnTo>
                  <a:lnTo>
                    <a:pt x="103" y="89"/>
                  </a:lnTo>
                  <a:lnTo>
                    <a:pt x="114" y="108"/>
                  </a:lnTo>
                  <a:lnTo>
                    <a:pt x="126" y="130"/>
                  </a:lnTo>
                  <a:lnTo>
                    <a:pt x="138" y="152"/>
                  </a:lnTo>
                  <a:lnTo>
                    <a:pt x="149" y="177"/>
                  </a:lnTo>
                  <a:lnTo>
                    <a:pt x="158" y="202"/>
                  </a:lnTo>
                  <a:lnTo>
                    <a:pt x="166" y="229"/>
                  </a:lnTo>
                  <a:lnTo>
                    <a:pt x="170" y="243"/>
                  </a:lnTo>
                  <a:lnTo>
                    <a:pt x="173" y="257"/>
                  </a:lnTo>
                  <a:lnTo>
                    <a:pt x="175" y="272"/>
                  </a:lnTo>
                  <a:lnTo>
                    <a:pt x="178" y="286"/>
                  </a:lnTo>
                  <a:lnTo>
                    <a:pt x="134" y="291"/>
                  </a:lnTo>
                  <a:lnTo>
                    <a:pt x="130" y="265"/>
                  </a:lnTo>
                  <a:lnTo>
                    <a:pt x="124" y="239"/>
                  </a:lnTo>
                  <a:lnTo>
                    <a:pt x="116" y="215"/>
                  </a:lnTo>
                  <a:lnTo>
                    <a:pt x="108" y="192"/>
                  </a:lnTo>
                  <a:lnTo>
                    <a:pt x="98" y="169"/>
                  </a:lnTo>
                  <a:lnTo>
                    <a:pt x="87" y="149"/>
                  </a:lnTo>
                  <a:lnTo>
                    <a:pt x="76" y="130"/>
                  </a:lnTo>
                  <a:lnTo>
                    <a:pt x="66" y="112"/>
                  </a:lnTo>
                  <a:lnTo>
                    <a:pt x="44" y="81"/>
                  </a:lnTo>
                  <a:lnTo>
                    <a:pt x="26" y="59"/>
                  </a:lnTo>
                  <a:lnTo>
                    <a:pt x="14" y="45"/>
                  </a:lnTo>
                  <a:lnTo>
                    <a:pt x="9" y="40"/>
                  </a:lnTo>
                  <a:lnTo>
                    <a:pt x="40" y="9"/>
                  </a:lnTo>
                  <a:close/>
                  <a:moveTo>
                    <a:pt x="178" y="286"/>
                  </a:moveTo>
                  <a:lnTo>
                    <a:pt x="178" y="284"/>
                  </a:lnTo>
                  <a:lnTo>
                    <a:pt x="178" y="286"/>
                  </a:lnTo>
                  <a:lnTo>
                    <a:pt x="156" y="288"/>
                  </a:lnTo>
                  <a:lnTo>
                    <a:pt x="178" y="286"/>
                  </a:lnTo>
                  <a:close/>
                  <a:moveTo>
                    <a:pt x="178" y="286"/>
                  </a:moveTo>
                  <a:lnTo>
                    <a:pt x="179" y="316"/>
                  </a:lnTo>
                  <a:lnTo>
                    <a:pt x="179" y="352"/>
                  </a:lnTo>
                  <a:lnTo>
                    <a:pt x="177" y="393"/>
                  </a:lnTo>
                  <a:lnTo>
                    <a:pt x="173" y="439"/>
                  </a:lnTo>
                  <a:lnTo>
                    <a:pt x="129" y="435"/>
                  </a:lnTo>
                  <a:lnTo>
                    <a:pt x="134" y="391"/>
                  </a:lnTo>
                  <a:lnTo>
                    <a:pt x="135" y="351"/>
                  </a:lnTo>
                  <a:lnTo>
                    <a:pt x="136" y="317"/>
                  </a:lnTo>
                  <a:lnTo>
                    <a:pt x="134" y="291"/>
                  </a:lnTo>
                  <a:lnTo>
                    <a:pt x="178" y="286"/>
                  </a:lnTo>
                  <a:close/>
                  <a:moveTo>
                    <a:pt x="173" y="439"/>
                  </a:moveTo>
                  <a:lnTo>
                    <a:pt x="171" y="468"/>
                  </a:lnTo>
                  <a:lnTo>
                    <a:pt x="168" y="499"/>
                  </a:lnTo>
                  <a:lnTo>
                    <a:pt x="165" y="532"/>
                  </a:lnTo>
                  <a:lnTo>
                    <a:pt x="161" y="564"/>
                  </a:lnTo>
                  <a:lnTo>
                    <a:pt x="157" y="598"/>
                  </a:lnTo>
                  <a:lnTo>
                    <a:pt x="153" y="633"/>
                  </a:lnTo>
                  <a:lnTo>
                    <a:pt x="149" y="667"/>
                  </a:lnTo>
                  <a:lnTo>
                    <a:pt x="144" y="702"/>
                  </a:lnTo>
                  <a:lnTo>
                    <a:pt x="101" y="696"/>
                  </a:lnTo>
                  <a:lnTo>
                    <a:pt x="105" y="663"/>
                  </a:lnTo>
                  <a:lnTo>
                    <a:pt x="109" y="629"/>
                  </a:lnTo>
                  <a:lnTo>
                    <a:pt x="113" y="596"/>
                  </a:lnTo>
                  <a:lnTo>
                    <a:pt x="117" y="562"/>
                  </a:lnTo>
                  <a:lnTo>
                    <a:pt x="121" y="530"/>
                  </a:lnTo>
                  <a:lnTo>
                    <a:pt x="124" y="497"/>
                  </a:lnTo>
                  <a:lnTo>
                    <a:pt x="127" y="465"/>
                  </a:lnTo>
                  <a:lnTo>
                    <a:pt x="129" y="435"/>
                  </a:lnTo>
                  <a:lnTo>
                    <a:pt x="173" y="439"/>
                  </a:lnTo>
                  <a:close/>
                  <a:moveTo>
                    <a:pt x="144" y="702"/>
                  </a:moveTo>
                  <a:lnTo>
                    <a:pt x="144" y="706"/>
                  </a:lnTo>
                  <a:lnTo>
                    <a:pt x="143" y="710"/>
                  </a:lnTo>
                  <a:lnTo>
                    <a:pt x="142" y="713"/>
                  </a:lnTo>
                  <a:lnTo>
                    <a:pt x="140" y="716"/>
                  </a:lnTo>
                  <a:lnTo>
                    <a:pt x="137" y="719"/>
                  </a:lnTo>
                  <a:lnTo>
                    <a:pt x="132" y="720"/>
                  </a:lnTo>
                  <a:lnTo>
                    <a:pt x="126" y="721"/>
                  </a:lnTo>
                  <a:lnTo>
                    <a:pt x="119" y="721"/>
                  </a:lnTo>
                  <a:lnTo>
                    <a:pt x="112" y="719"/>
                  </a:lnTo>
                  <a:lnTo>
                    <a:pt x="107" y="717"/>
                  </a:lnTo>
                  <a:lnTo>
                    <a:pt x="104" y="715"/>
                  </a:lnTo>
                  <a:lnTo>
                    <a:pt x="102" y="712"/>
                  </a:lnTo>
                  <a:lnTo>
                    <a:pt x="101" y="708"/>
                  </a:lnTo>
                  <a:lnTo>
                    <a:pt x="100" y="704"/>
                  </a:lnTo>
                  <a:lnTo>
                    <a:pt x="100" y="701"/>
                  </a:lnTo>
                  <a:lnTo>
                    <a:pt x="101" y="696"/>
                  </a:lnTo>
                  <a:lnTo>
                    <a:pt x="144" y="702"/>
                  </a:lnTo>
                  <a:close/>
                </a:path>
              </a:pathLst>
            </a:custGeom>
            <a:solidFill>
              <a:srgbClr val="9982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88" name="Freeform 1000">
              <a:extLst>
                <a:ext uri="{FF2B5EF4-FFF2-40B4-BE49-F238E27FC236}">
                  <a16:creationId xmlns:a16="http://schemas.microsoft.com/office/drawing/2014/main" id="{5B6E6ED2-E1B5-45AC-8564-F1EAC411C6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43" y="1914"/>
              <a:ext cx="2" cy="4"/>
            </a:xfrm>
            <a:custGeom>
              <a:avLst/>
              <a:gdLst>
                <a:gd name="T0" fmla="*/ 0 w 49"/>
                <a:gd name="T1" fmla="*/ 0 h 87"/>
                <a:gd name="T2" fmla="*/ 0 w 49"/>
                <a:gd name="T3" fmla="*/ 0 h 87"/>
                <a:gd name="T4" fmla="*/ 0 w 49"/>
                <a:gd name="T5" fmla="*/ 0 h 87"/>
                <a:gd name="T6" fmla="*/ 0 w 49"/>
                <a:gd name="T7" fmla="*/ 0 h 87"/>
                <a:gd name="T8" fmla="*/ 0 w 49"/>
                <a:gd name="T9" fmla="*/ 0 h 87"/>
                <a:gd name="T10" fmla="*/ 0 w 49"/>
                <a:gd name="T11" fmla="*/ 0 h 87"/>
                <a:gd name="T12" fmla="*/ 0 w 49"/>
                <a:gd name="T13" fmla="*/ 0 h 87"/>
                <a:gd name="T14" fmla="*/ 0 w 49"/>
                <a:gd name="T15" fmla="*/ 0 h 87"/>
                <a:gd name="T16" fmla="*/ 0 w 49"/>
                <a:gd name="T17" fmla="*/ 0 h 87"/>
                <a:gd name="T18" fmla="*/ 0 w 49"/>
                <a:gd name="T19" fmla="*/ 0 h 87"/>
                <a:gd name="T20" fmla="*/ 0 w 49"/>
                <a:gd name="T21" fmla="*/ 0 h 87"/>
                <a:gd name="T22" fmla="*/ 0 w 49"/>
                <a:gd name="T23" fmla="*/ 0 h 87"/>
                <a:gd name="T24" fmla="*/ 0 w 49"/>
                <a:gd name="T25" fmla="*/ 0 h 87"/>
                <a:gd name="T26" fmla="*/ 0 w 49"/>
                <a:gd name="T27" fmla="*/ 0 h 87"/>
                <a:gd name="T28" fmla="*/ 0 w 49"/>
                <a:gd name="T29" fmla="*/ 0 h 87"/>
                <a:gd name="T30" fmla="*/ 0 w 49"/>
                <a:gd name="T31" fmla="*/ 0 h 87"/>
                <a:gd name="T32" fmla="*/ 0 w 49"/>
                <a:gd name="T33" fmla="*/ 0 h 87"/>
                <a:gd name="T34" fmla="*/ 0 w 49"/>
                <a:gd name="T35" fmla="*/ 0 h 87"/>
                <a:gd name="T36" fmla="*/ 0 w 49"/>
                <a:gd name="T37" fmla="*/ 0 h 87"/>
                <a:gd name="T38" fmla="*/ 0 w 49"/>
                <a:gd name="T39" fmla="*/ 0 h 87"/>
                <a:gd name="T40" fmla="*/ 0 w 49"/>
                <a:gd name="T41" fmla="*/ 0 h 87"/>
                <a:gd name="T42" fmla="*/ 0 w 49"/>
                <a:gd name="T43" fmla="*/ 0 h 87"/>
                <a:gd name="T44" fmla="*/ 0 w 49"/>
                <a:gd name="T45" fmla="*/ 0 h 87"/>
                <a:gd name="T46" fmla="*/ 0 w 49"/>
                <a:gd name="T47" fmla="*/ 0 h 87"/>
                <a:gd name="T48" fmla="*/ 0 w 49"/>
                <a:gd name="T49" fmla="*/ 0 h 87"/>
                <a:gd name="T50" fmla="*/ 0 w 49"/>
                <a:gd name="T51" fmla="*/ 0 h 87"/>
                <a:gd name="T52" fmla="*/ 0 w 49"/>
                <a:gd name="T53" fmla="*/ 0 h 87"/>
                <a:gd name="T54" fmla="*/ 0 w 49"/>
                <a:gd name="T55" fmla="*/ 0 h 87"/>
                <a:gd name="T56" fmla="*/ 0 w 49"/>
                <a:gd name="T57" fmla="*/ 0 h 87"/>
                <a:gd name="T58" fmla="*/ 0 w 49"/>
                <a:gd name="T59" fmla="*/ 0 h 87"/>
                <a:gd name="T60" fmla="*/ 0 w 49"/>
                <a:gd name="T61" fmla="*/ 0 h 87"/>
                <a:gd name="T62" fmla="*/ 0 w 49"/>
                <a:gd name="T63" fmla="*/ 0 h 87"/>
                <a:gd name="T64" fmla="*/ 0 w 49"/>
                <a:gd name="T65" fmla="*/ 0 h 87"/>
                <a:gd name="T66" fmla="*/ 0 w 49"/>
                <a:gd name="T67" fmla="*/ 0 h 87"/>
                <a:gd name="T68" fmla="*/ 0 w 49"/>
                <a:gd name="T69" fmla="*/ 0 h 87"/>
                <a:gd name="T70" fmla="*/ 0 w 49"/>
                <a:gd name="T71" fmla="*/ 0 h 87"/>
                <a:gd name="T72" fmla="*/ 0 w 49"/>
                <a:gd name="T73" fmla="*/ 0 h 87"/>
                <a:gd name="T74" fmla="*/ 0 w 49"/>
                <a:gd name="T75" fmla="*/ 0 h 87"/>
                <a:gd name="T76" fmla="*/ 0 w 49"/>
                <a:gd name="T77" fmla="*/ 0 h 87"/>
                <a:gd name="T78" fmla="*/ 0 w 49"/>
                <a:gd name="T79" fmla="*/ 0 h 87"/>
                <a:gd name="T80" fmla="*/ 0 w 49"/>
                <a:gd name="T81" fmla="*/ 0 h 87"/>
                <a:gd name="T82" fmla="*/ 0 w 49"/>
                <a:gd name="T83" fmla="*/ 0 h 87"/>
                <a:gd name="T84" fmla="*/ 0 w 49"/>
                <a:gd name="T85" fmla="*/ 0 h 87"/>
                <a:gd name="T86" fmla="*/ 0 w 49"/>
                <a:gd name="T87" fmla="*/ 0 h 87"/>
                <a:gd name="T88" fmla="*/ 0 w 49"/>
                <a:gd name="T89" fmla="*/ 0 h 87"/>
                <a:gd name="T90" fmla="*/ 0 w 49"/>
                <a:gd name="T91" fmla="*/ 0 h 87"/>
                <a:gd name="T92" fmla="*/ 0 w 49"/>
                <a:gd name="T93" fmla="*/ 0 h 87"/>
                <a:gd name="T94" fmla="*/ 0 w 49"/>
                <a:gd name="T95" fmla="*/ 0 h 87"/>
                <a:gd name="T96" fmla="*/ 0 w 49"/>
                <a:gd name="T97" fmla="*/ 0 h 87"/>
                <a:gd name="T98" fmla="*/ 0 w 49"/>
                <a:gd name="T99" fmla="*/ 0 h 8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9" h="87">
                  <a:moveTo>
                    <a:pt x="5" y="23"/>
                  </a:moveTo>
                  <a:lnTo>
                    <a:pt x="5" y="19"/>
                  </a:lnTo>
                  <a:lnTo>
                    <a:pt x="5" y="14"/>
                  </a:lnTo>
                  <a:lnTo>
                    <a:pt x="6" y="10"/>
                  </a:lnTo>
                  <a:lnTo>
                    <a:pt x="8" y="7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3" y="1"/>
                  </a:lnTo>
                  <a:lnTo>
                    <a:pt x="40" y="2"/>
                  </a:lnTo>
                  <a:lnTo>
                    <a:pt x="44" y="4"/>
                  </a:lnTo>
                  <a:lnTo>
                    <a:pt x="46" y="7"/>
                  </a:lnTo>
                  <a:lnTo>
                    <a:pt x="48" y="10"/>
                  </a:lnTo>
                  <a:lnTo>
                    <a:pt x="48" y="14"/>
                  </a:lnTo>
                  <a:lnTo>
                    <a:pt x="49" y="19"/>
                  </a:lnTo>
                  <a:lnTo>
                    <a:pt x="49" y="23"/>
                  </a:lnTo>
                  <a:lnTo>
                    <a:pt x="5" y="23"/>
                  </a:lnTo>
                  <a:close/>
                  <a:moveTo>
                    <a:pt x="49" y="23"/>
                  </a:moveTo>
                  <a:lnTo>
                    <a:pt x="48" y="35"/>
                  </a:lnTo>
                  <a:lnTo>
                    <a:pt x="47" y="46"/>
                  </a:lnTo>
                  <a:lnTo>
                    <a:pt x="4" y="41"/>
                  </a:lnTo>
                  <a:lnTo>
                    <a:pt x="5" y="32"/>
                  </a:lnTo>
                  <a:lnTo>
                    <a:pt x="5" y="23"/>
                  </a:lnTo>
                  <a:lnTo>
                    <a:pt x="49" y="23"/>
                  </a:lnTo>
                  <a:close/>
                  <a:moveTo>
                    <a:pt x="47" y="46"/>
                  </a:moveTo>
                  <a:lnTo>
                    <a:pt x="46" y="57"/>
                  </a:lnTo>
                  <a:lnTo>
                    <a:pt x="44" y="69"/>
                  </a:lnTo>
                  <a:lnTo>
                    <a:pt x="1" y="61"/>
                  </a:lnTo>
                  <a:lnTo>
                    <a:pt x="2" y="52"/>
                  </a:lnTo>
                  <a:lnTo>
                    <a:pt x="4" y="41"/>
                  </a:lnTo>
                  <a:lnTo>
                    <a:pt x="47" y="46"/>
                  </a:lnTo>
                  <a:close/>
                  <a:moveTo>
                    <a:pt x="44" y="69"/>
                  </a:moveTo>
                  <a:lnTo>
                    <a:pt x="43" y="73"/>
                  </a:lnTo>
                  <a:lnTo>
                    <a:pt x="42" y="77"/>
                  </a:lnTo>
                  <a:lnTo>
                    <a:pt x="41" y="80"/>
                  </a:lnTo>
                  <a:lnTo>
                    <a:pt x="39" y="83"/>
                  </a:lnTo>
                  <a:lnTo>
                    <a:pt x="36" y="85"/>
                  </a:lnTo>
                  <a:lnTo>
                    <a:pt x="31" y="87"/>
                  </a:lnTo>
                  <a:lnTo>
                    <a:pt x="25" y="87"/>
                  </a:lnTo>
                  <a:lnTo>
                    <a:pt x="18" y="87"/>
                  </a:lnTo>
                  <a:lnTo>
                    <a:pt x="11" y="85"/>
                  </a:lnTo>
                  <a:lnTo>
                    <a:pt x="6" y="83"/>
                  </a:lnTo>
                  <a:lnTo>
                    <a:pt x="3" y="80"/>
                  </a:lnTo>
                  <a:lnTo>
                    <a:pt x="1" y="77"/>
                  </a:lnTo>
                  <a:lnTo>
                    <a:pt x="0" y="74"/>
                  </a:lnTo>
                  <a:lnTo>
                    <a:pt x="0" y="70"/>
                  </a:lnTo>
                  <a:lnTo>
                    <a:pt x="0" y="66"/>
                  </a:lnTo>
                  <a:lnTo>
                    <a:pt x="1" y="61"/>
                  </a:lnTo>
                  <a:lnTo>
                    <a:pt x="44" y="69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89" name="Freeform 1001">
              <a:extLst>
                <a:ext uri="{FF2B5EF4-FFF2-40B4-BE49-F238E27FC236}">
                  <a16:creationId xmlns:a16="http://schemas.microsoft.com/office/drawing/2014/main" id="{71F9242A-89B9-461F-BA6F-13EB7BBB24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40" y="1916"/>
              <a:ext cx="5" cy="18"/>
            </a:xfrm>
            <a:custGeom>
              <a:avLst/>
              <a:gdLst>
                <a:gd name="T0" fmla="*/ 0 w 88"/>
                <a:gd name="T1" fmla="*/ 0 h 334"/>
                <a:gd name="T2" fmla="*/ 0 w 88"/>
                <a:gd name="T3" fmla="*/ 0 h 334"/>
                <a:gd name="T4" fmla="*/ 0 w 88"/>
                <a:gd name="T5" fmla="*/ 0 h 334"/>
                <a:gd name="T6" fmla="*/ 0 w 88"/>
                <a:gd name="T7" fmla="*/ 0 h 334"/>
                <a:gd name="T8" fmla="*/ 0 w 88"/>
                <a:gd name="T9" fmla="*/ 0 h 334"/>
                <a:gd name="T10" fmla="*/ 0 w 88"/>
                <a:gd name="T11" fmla="*/ 0 h 334"/>
                <a:gd name="T12" fmla="*/ 0 w 88"/>
                <a:gd name="T13" fmla="*/ 0 h 334"/>
                <a:gd name="T14" fmla="*/ 0 w 88"/>
                <a:gd name="T15" fmla="*/ 0 h 334"/>
                <a:gd name="T16" fmla="*/ 0 w 88"/>
                <a:gd name="T17" fmla="*/ 0 h 334"/>
                <a:gd name="T18" fmla="*/ 0 w 88"/>
                <a:gd name="T19" fmla="*/ 0 h 334"/>
                <a:gd name="T20" fmla="*/ 0 w 88"/>
                <a:gd name="T21" fmla="*/ 0 h 334"/>
                <a:gd name="T22" fmla="*/ 0 w 88"/>
                <a:gd name="T23" fmla="*/ 0 h 334"/>
                <a:gd name="T24" fmla="*/ 0 w 88"/>
                <a:gd name="T25" fmla="*/ 0 h 334"/>
                <a:gd name="T26" fmla="*/ 0 w 88"/>
                <a:gd name="T27" fmla="*/ 0 h 334"/>
                <a:gd name="T28" fmla="*/ 0 w 88"/>
                <a:gd name="T29" fmla="*/ 0 h 334"/>
                <a:gd name="T30" fmla="*/ 0 w 88"/>
                <a:gd name="T31" fmla="*/ 0 h 334"/>
                <a:gd name="T32" fmla="*/ 0 w 88"/>
                <a:gd name="T33" fmla="*/ 0 h 334"/>
                <a:gd name="T34" fmla="*/ 0 w 88"/>
                <a:gd name="T35" fmla="*/ 0 h 334"/>
                <a:gd name="T36" fmla="*/ 0 w 88"/>
                <a:gd name="T37" fmla="*/ 0 h 334"/>
                <a:gd name="T38" fmla="*/ 0 w 88"/>
                <a:gd name="T39" fmla="*/ 0 h 334"/>
                <a:gd name="T40" fmla="*/ 0 w 88"/>
                <a:gd name="T41" fmla="*/ 0 h 334"/>
                <a:gd name="T42" fmla="*/ 0 w 88"/>
                <a:gd name="T43" fmla="*/ 1 h 334"/>
                <a:gd name="T44" fmla="*/ 0 w 88"/>
                <a:gd name="T45" fmla="*/ 1 h 334"/>
                <a:gd name="T46" fmla="*/ 0 w 88"/>
                <a:gd name="T47" fmla="*/ 1 h 334"/>
                <a:gd name="T48" fmla="*/ 0 w 88"/>
                <a:gd name="T49" fmla="*/ 1 h 334"/>
                <a:gd name="T50" fmla="*/ 0 w 88"/>
                <a:gd name="T51" fmla="*/ 1 h 334"/>
                <a:gd name="T52" fmla="*/ 0 w 88"/>
                <a:gd name="T53" fmla="*/ 1 h 334"/>
                <a:gd name="T54" fmla="*/ 0 w 88"/>
                <a:gd name="T55" fmla="*/ 1 h 334"/>
                <a:gd name="T56" fmla="*/ 0 w 88"/>
                <a:gd name="T57" fmla="*/ 1 h 334"/>
                <a:gd name="T58" fmla="*/ 0 w 88"/>
                <a:gd name="T59" fmla="*/ 1 h 334"/>
                <a:gd name="T60" fmla="*/ 0 w 88"/>
                <a:gd name="T61" fmla="*/ 1 h 334"/>
                <a:gd name="T62" fmla="*/ 0 w 88"/>
                <a:gd name="T63" fmla="*/ 1 h 334"/>
                <a:gd name="T64" fmla="*/ 0 w 88"/>
                <a:gd name="T65" fmla="*/ 1 h 334"/>
                <a:gd name="T66" fmla="*/ 0 w 88"/>
                <a:gd name="T67" fmla="*/ 0 h 334"/>
                <a:gd name="T68" fmla="*/ 0 w 88"/>
                <a:gd name="T69" fmla="*/ 0 h 334"/>
                <a:gd name="T70" fmla="*/ 0 w 88"/>
                <a:gd name="T71" fmla="*/ 0 h 334"/>
                <a:gd name="T72" fmla="*/ 0 w 88"/>
                <a:gd name="T73" fmla="*/ 0 h 334"/>
                <a:gd name="T74" fmla="*/ 0 w 88"/>
                <a:gd name="T75" fmla="*/ 1 h 334"/>
                <a:gd name="T76" fmla="*/ 0 w 88"/>
                <a:gd name="T77" fmla="*/ 1 h 334"/>
                <a:gd name="T78" fmla="*/ 0 w 88"/>
                <a:gd name="T79" fmla="*/ 1 h 334"/>
                <a:gd name="T80" fmla="*/ 0 w 88"/>
                <a:gd name="T81" fmla="*/ 1 h 334"/>
                <a:gd name="T82" fmla="*/ 0 w 88"/>
                <a:gd name="T83" fmla="*/ 1 h 334"/>
                <a:gd name="T84" fmla="*/ 0 w 88"/>
                <a:gd name="T85" fmla="*/ 1 h 334"/>
                <a:gd name="T86" fmla="*/ 0 w 88"/>
                <a:gd name="T87" fmla="*/ 1 h 334"/>
                <a:gd name="T88" fmla="*/ 0 w 88"/>
                <a:gd name="T89" fmla="*/ 1 h 334"/>
                <a:gd name="T90" fmla="*/ 0 w 88"/>
                <a:gd name="T91" fmla="*/ 1 h 334"/>
                <a:gd name="T92" fmla="*/ 0 w 88"/>
                <a:gd name="T93" fmla="*/ 1 h 334"/>
                <a:gd name="T94" fmla="*/ 0 w 88"/>
                <a:gd name="T95" fmla="*/ 1 h 334"/>
                <a:gd name="T96" fmla="*/ 0 w 88"/>
                <a:gd name="T97" fmla="*/ 1 h 334"/>
                <a:gd name="T98" fmla="*/ 0 w 88"/>
                <a:gd name="T99" fmla="*/ 1 h 334"/>
                <a:gd name="T100" fmla="*/ 0 w 88"/>
                <a:gd name="T101" fmla="*/ 1 h 334"/>
                <a:gd name="T102" fmla="*/ 0 w 88"/>
                <a:gd name="T103" fmla="*/ 1 h 334"/>
                <a:gd name="T104" fmla="*/ 0 w 88"/>
                <a:gd name="T105" fmla="*/ 1 h 334"/>
                <a:gd name="T106" fmla="*/ 0 w 88"/>
                <a:gd name="T107" fmla="*/ 1 h 334"/>
                <a:gd name="T108" fmla="*/ 0 w 88"/>
                <a:gd name="T109" fmla="*/ 1 h 33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88" h="334">
                  <a:moveTo>
                    <a:pt x="44" y="20"/>
                  </a:moveTo>
                  <a:lnTo>
                    <a:pt x="45" y="15"/>
                  </a:lnTo>
                  <a:lnTo>
                    <a:pt x="46" y="11"/>
                  </a:lnTo>
                  <a:lnTo>
                    <a:pt x="47" y="8"/>
                  </a:lnTo>
                  <a:lnTo>
                    <a:pt x="49" y="5"/>
                  </a:lnTo>
                  <a:lnTo>
                    <a:pt x="52" y="2"/>
                  </a:lnTo>
                  <a:lnTo>
                    <a:pt x="56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5" y="2"/>
                  </a:lnTo>
                  <a:lnTo>
                    <a:pt x="80" y="4"/>
                  </a:lnTo>
                  <a:lnTo>
                    <a:pt x="85" y="7"/>
                  </a:lnTo>
                  <a:lnTo>
                    <a:pt x="87" y="10"/>
                  </a:lnTo>
                  <a:lnTo>
                    <a:pt x="88" y="13"/>
                  </a:lnTo>
                  <a:lnTo>
                    <a:pt x="88" y="18"/>
                  </a:lnTo>
                  <a:lnTo>
                    <a:pt x="88" y="22"/>
                  </a:lnTo>
                  <a:lnTo>
                    <a:pt x="88" y="26"/>
                  </a:lnTo>
                  <a:lnTo>
                    <a:pt x="44" y="20"/>
                  </a:lnTo>
                  <a:close/>
                  <a:moveTo>
                    <a:pt x="88" y="26"/>
                  </a:moveTo>
                  <a:lnTo>
                    <a:pt x="79" y="82"/>
                  </a:lnTo>
                  <a:lnTo>
                    <a:pt x="71" y="136"/>
                  </a:lnTo>
                  <a:lnTo>
                    <a:pt x="64" y="185"/>
                  </a:lnTo>
                  <a:lnTo>
                    <a:pt x="58" y="228"/>
                  </a:lnTo>
                  <a:lnTo>
                    <a:pt x="52" y="264"/>
                  </a:lnTo>
                  <a:lnTo>
                    <a:pt x="48" y="291"/>
                  </a:lnTo>
                  <a:lnTo>
                    <a:pt x="45" y="308"/>
                  </a:lnTo>
                  <a:lnTo>
                    <a:pt x="45" y="314"/>
                  </a:lnTo>
                  <a:lnTo>
                    <a:pt x="1" y="308"/>
                  </a:lnTo>
                  <a:lnTo>
                    <a:pt x="2" y="302"/>
                  </a:lnTo>
                  <a:lnTo>
                    <a:pt x="5" y="285"/>
                  </a:lnTo>
                  <a:lnTo>
                    <a:pt x="9" y="257"/>
                  </a:lnTo>
                  <a:lnTo>
                    <a:pt x="14" y="222"/>
                  </a:lnTo>
                  <a:lnTo>
                    <a:pt x="21" y="179"/>
                  </a:lnTo>
                  <a:lnTo>
                    <a:pt x="28" y="130"/>
                  </a:lnTo>
                  <a:lnTo>
                    <a:pt x="35" y="77"/>
                  </a:lnTo>
                  <a:lnTo>
                    <a:pt x="44" y="20"/>
                  </a:lnTo>
                  <a:lnTo>
                    <a:pt x="88" y="26"/>
                  </a:lnTo>
                  <a:close/>
                  <a:moveTo>
                    <a:pt x="45" y="314"/>
                  </a:moveTo>
                  <a:lnTo>
                    <a:pt x="44" y="318"/>
                  </a:lnTo>
                  <a:lnTo>
                    <a:pt x="43" y="322"/>
                  </a:lnTo>
                  <a:lnTo>
                    <a:pt x="42" y="327"/>
                  </a:lnTo>
                  <a:lnTo>
                    <a:pt x="40" y="330"/>
                  </a:lnTo>
                  <a:lnTo>
                    <a:pt x="36" y="332"/>
                  </a:lnTo>
                  <a:lnTo>
                    <a:pt x="31" y="333"/>
                  </a:lnTo>
                  <a:lnTo>
                    <a:pt x="26" y="334"/>
                  </a:lnTo>
                  <a:lnTo>
                    <a:pt x="19" y="333"/>
                  </a:lnTo>
                  <a:lnTo>
                    <a:pt x="12" y="332"/>
                  </a:lnTo>
                  <a:lnTo>
                    <a:pt x="7" y="329"/>
                  </a:lnTo>
                  <a:lnTo>
                    <a:pt x="4" y="327"/>
                  </a:lnTo>
                  <a:lnTo>
                    <a:pt x="2" y="323"/>
                  </a:lnTo>
                  <a:lnTo>
                    <a:pt x="1" y="319"/>
                  </a:lnTo>
                  <a:lnTo>
                    <a:pt x="0" y="315"/>
                  </a:lnTo>
                  <a:lnTo>
                    <a:pt x="1" y="312"/>
                  </a:lnTo>
                  <a:lnTo>
                    <a:pt x="1" y="308"/>
                  </a:lnTo>
                  <a:lnTo>
                    <a:pt x="45" y="314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90" name="Freeform 1002">
              <a:extLst>
                <a:ext uri="{FF2B5EF4-FFF2-40B4-BE49-F238E27FC236}">
                  <a16:creationId xmlns:a16="http://schemas.microsoft.com/office/drawing/2014/main" id="{F5248EA7-5DF0-4E3F-8A99-EE2B9ACE4D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25" y="1881"/>
              <a:ext cx="8" cy="16"/>
            </a:xfrm>
            <a:custGeom>
              <a:avLst/>
              <a:gdLst>
                <a:gd name="T0" fmla="*/ 0 w 161"/>
                <a:gd name="T1" fmla="*/ 1 h 301"/>
                <a:gd name="T2" fmla="*/ 0 w 161"/>
                <a:gd name="T3" fmla="*/ 1 h 301"/>
                <a:gd name="T4" fmla="*/ 0 w 161"/>
                <a:gd name="T5" fmla="*/ 1 h 301"/>
                <a:gd name="T6" fmla="*/ 0 w 161"/>
                <a:gd name="T7" fmla="*/ 1 h 301"/>
                <a:gd name="T8" fmla="*/ 0 w 161"/>
                <a:gd name="T9" fmla="*/ 1 h 301"/>
                <a:gd name="T10" fmla="*/ 0 w 161"/>
                <a:gd name="T11" fmla="*/ 1 h 301"/>
                <a:gd name="T12" fmla="*/ 0 w 161"/>
                <a:gd name="T13" fmla="*/ 1 h 301"/>
                <a:gd name="T14" fmla="*/ 0 w 161"/>
                <a:gd name="T15" fmla="*/ 1 h 301"/>
                <a:gd name="T16" fmla="*/ 0 w 161"/>
                <a:gd name="T17" fmla="*/ 1 h 301"/>
                <a:gd name="T18" fmla="*/ 0 w 161"/>
                <a:gd name="T19" fmla="*/ 1 h 301"/>
                <a:gd name="T20" fmla="*/ 0 w 161"/>
                <a:gd name="T21" fmla="*/ 1 h 301"/>
                <a:gd name="T22" fmla="*/ 0 w 161"/>
                <a:gd name="T23" fmla="*/ 1 h 301"/>
                <a:gd name="T24" fmla="*/ 0 w 161"/>
                <a:gd name="T25" fmla="*/ 1 h 301"/>
                <a:gd name="T26" fmla="*/ 0 w 161"/>
                <a:gd name="T27" fmla="*/ 1 h 301"/>
                <a:gd name="T28" fmla="*/ 0 w 161"/>
                <a:gd name="T29" fmla="*/ 1 h 301"/>
                <a:gd name="T30" fmla="*/ 0 w 161"/>
                <a:gd name="T31" fmla="*/ 1 h 301"/>
                <a:gd name="T32" fmla="*/ 0 w 161"/>
                <a:gd name="T33" fmla="*/ 1 h 301"/>
                <a:gd name="T34" fmla="*/ 0 w 161"/>
                <a:gd name="T35" fmla="*/ 1 h 301"/>
                <a:gd name="T36" fmla="*/ 0 w 161"/>
                <a:gd name="T37" fmla="*/ 1 h 301"/>
                <a:gd name="T38" fmla="*/ 0 w 161"/>
                <a:gd name="T39" fmla="*/ 1 h 301"/>
                <a:gd name="T40" fmla="*/ 0 w 161"/>
                <a:gd name="T41" fmla="*/ 1 h 301"/>
                <a:gd name="T42" fmla="*/ 0 w 161"/>
                <a:gd name="T43" fmla="*/ 1 h 301"/>
                <a:gd name="T44" fmla="*/ 0 w 161"/>
                <a:gd name="T45" fmla="*/ 1 h 301"/>
                <a:gd name="T46" fmla="*/ 0 w 161"/>
                <a:gd name="T47" fmla="*/ 1 h 301"/>
                <a:gd name="T48" fmla="*/ 0 w 161"/>
                <a:gd name="T49" fmla="*/ 0 h 301"/>
                <a:gd name="T50" fmla="*/ 0 w 161"/>
                <a:gd name="T51" fmla="*/ 0 h 301"/>
                <a:gd name="T52" fmla="*/ 0 w 161"/>
                <a:gd name="T53" fmla="*/ 0 h 301"/>
                <a:gd name="T54" fmla="*/ 0 w 161"/>
                <a:gd name="T55" fmla="*/ 0 h 301"/>
                <a:gd name="T56" fmla="*/ 0 w 161"/>
                <a:gd name="T57" fmla="*/ 0 h 301"/>
                <a:gd name="T58" fmla="*/ 0 w 161"/>
                <a:gd name="T59" fmla="*/ 0 h 301"/>
                <a:gd name="T60" fmla="*/ 0 w 161"/>
                <a:gd name="T61" fmla="*/ 0 h 301"/>
                <a:gd name="T62" fmla="*/ 0 w 161"/>
                <a:gd name="T63" fmla="*/ 0 h 301"/>
                <a:gd name="T64" fmla="*/ 0 w 161"/>
                <a:gd name="T65" fmla="*/ 0 h 301"/>
                <a:gd name="T66" fmla="*/ 0 w 161"/>
                <a:gd name="T67" fmla="*/ 0 h 301"/>
                <a:gd name="T68" fmla="*/ 0 w 161"/>
                <a:gd name="T69" fmla="*/ 0 h 301"/>
                <a:gd name="T70" fmla="*/ 0 w 161"/>
                <a:gd name="T71" fmla="*/ 0 h 301"/>
                <a:gd name="T72" fmla="*/ 0 w 161"/>
                <a:gd name="T73" fmla="*/ 0 h 301"/>
                <a:gd name="T74" fmla="*/ 0 w 161"/>
                <a:gd name="T75" fmla="*/ 0 h 301"/>
                <a:gd name="T76" fmla="*/ 0 w 161"/>
                <a:gd name="T77" fmla="*/ 0 h 301"/>
                <a:gd name="T78" fmla="*/ 0 w 161"/>
                <a:gd name="T79" fmla="*/ 1 h 301"/>
                <a:gd name="T80" fmla="*/ 0 w 161"/>
                <a:gd name="T81" fmla="*/ 1 h 301"/>
                <a:gd name="T82" fmla="*/ 0 w 161"/>
                <a:gd name="T83" fmla="*/ 1 h 301"/>
                <a:gd name="T84" fmla="*/ 0 w 161"/>
                <a:gd name="T85" fmla="*/ 1 h 301"/>
                <a:gd name="T86" fmla="*/ 0 w 161"/>
                <a:gd name="T87" fmla="*/ 1 h 301"/>
                <a:gd name="T88" fmla="*/ 0 w 161"/>
                <a:gd name="T89" fmla="*/ 1 h 301"/>
                <a:gd name="T90" fmla="*/ 0 w 161"/>
                <a:gd name="T91" fmla="*/ 0 h 301"/>
                <a:gd name="T92" fmla="*/ 0 w 161"/>
                <a:gd name="T93" fmla="*/ 0 h 301"/>
                <a:gd name="T94" fmla="*/ 0 w 161"/>
                <a:gd name="T95" fmla="*/ 0 h 301"/>
                <a:gd name="T96" fmla="*/ 0 w 161"/>
                <a:gd name="T97" fmla="*/ 0 h 301"/>
                <a:gd name="T98" fmla="*/ 0 w 161"/>
                <a:gd name="T99" fmla="*/ 0 h 301"/>
                <a:gd name="T100" fmla="*/ 0 w 161"/>
                <a:gd name="T101" fmla="*/ 0 h 301"/>
                <a:gd name="T102" fmla="*/ 0 w 161"/>
                <a:gd name="T103" fmla="*/ 0 h 301"/>
                <a:gd name="T104" fmla="*/ 0 w 161"/>
                <a:gd name="T105" fmla="*/ 0 h 301"/>
                <a:gd name="T106" fmla="*/ 0 w 161"/>
                <a:gd name="T107" fmla="*/ 0 h 301"/>
                <a:gd name="T108" fmla="*/ 0 w 161"/>
                <a:gd name="T109" fmla="*/ 0 h 301"/>
                <a:gd name="T110" fmla="*/ 0 w 161"/>
                <a:gd name="T111" fmla="*/ 0 h 301"/>
                <a:gd name="T112" fmla="*/ 0 w 161"/>
                <a:gd name="T113" fmla="*/ 0 h 301"/>
                <a:gd name="T114" fmla="*/ 0 w 161"/>
                <a:gd name="T115" fmla="*/ 0 h 301"/>
                <a:gd name="T116" fmla="*/ 0 w 161"/>
                <a:gd name="T117" fmla="*/ 0 h 301"/>
                <a:gd name="T118" fmla="*/ 0 w 161"/>
                <a:gd name="T119" fmla="*/ 0 h 301"/>
                <a:gd name="T120" fmla="*/ 0 w 161"/>
                <a:gd name="T121" fmla="*/ 0 h 301"/>
                <a:gd name="T122" fmla="*/ 0 w 161"/>
                <a:gd name="T123" fmla="*/ 0 h 301"/>
                <a:gd name="T124" fmla="*/ 0 w 161"/>
                <a:gd name="T125" fmla="*/ 0 h 30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61" h="301">
                  <a:moveTo>
                    <a:pt x="154" y="264"/>
                  </a:moveTo>
                  <a:lnTo>
                    <a:pt x="156" y="267"/>
                  </a:lnTo>
                  <a:lnTo>
                    <a:pt x="158" y="270"/>
                  </a:lnTo>
                  <a:lnTo>
                    <a:pt x="160" y="273"/>
                  </a:lnTo>
                  <a:lnTo>
                    <a:pt x="161" y="277"/>
                  </a:lnTo>
                  <a:lnTo>
                    <a:pt x="160" y="281"/>
                  </a:lnTo>
                  <a:lnTo>
                    <a:pt x="159" y="285"/>
                  </a:lnTo>
                  <a:lnTo>
                    <a:pt x="155" y="289"/>
                  </a:lnTo>
                  <a:lnTo>
                    <a:pt x="150" y="295"/>
                  </a:lnTo>
                  <a:lnTo>
                    <a:pt x="144" y="298"/>
                  </a:lnTo>
                  <a:lnTo>
                    <a:pt x="139" y="300"/>
                  </a:lnTo>
                  <a:lnTo>
                    <a:pt x="135" y="301"/>
                  </a:lnTo>
                  <a:lnTo>
                    <a:pt x="131" y="300"/>
                  </a:lnTo>
                  <a:lnTo>
                    <a:pt x="128" y="299"/>
                  </a:lnTo>
                  <a:lnTo>
                    <a:pt x="125" y="296"/>
                  </a:lnTo>
                  <a:lnTo>
                    <a:pt x="122" y="293"/>
                  </a:lnTo>
                  <a:lnTo>
                    <a:pt x="120" y="289"/>
                  </a:lnTo>
                  <a:lnTo>
                    <a:pt x="154" y="264"/>
                  </a:lnTo>
                  <a:close/>
                  <a:moveTo>
                    <a:pt x="120" y="289"/>
                  </a:moveTo>
                  <a:lnTo>
                    <a:pt x="114" y="283"/>
                  </a:lnTo>
                  <a:lnTo>
                    <a:pt x="102" y="265"/>
                  </a:lnTo>
                  <a:lnTo>
                    <a:pt x="84" y="237"/>
                  </a:lnTo>
                  <a:lnTo>
                    <a:pt x="62" y="201"/>
                  </a:lnTo>
                  <a:lnTo>
                    <a:pt x="52" y="181"/>
                  </a:lnTo>
                  <a:lnTo>
                    <a:pt x="42" y="161"/>
                  </a:lnTo>
                  <a:lnTo>
                    <a:pt x="31" y="138"/>
                  </a:lnTo>
                  <a:lnTo>
                    <a:pt x="22" y="116"/>
                  </a:lnTo>
                  <a:lnTo>
                    <a:pt x="14" y="92"/>
                  </a:lnTo>
                  <a:lnTo>
                    <a:pt x="8" y="68"/>
                  </a:lnTo>
                  <a:lnTo>
                    <a:pt x="3" y="46"/>
                  </a:lnTo>
                  <a:lnTo>
                    <a:pt x="1" y="22"/>
                  </a:lnTo>
                  <a:lnTo>
                    <a:pt x="45" y="20"/>
                  </a:lnTo>
                  <a:lnTo>
                    <a:pt x="47" y="41"/>
                  </a:lnTo>
                  <a:lnTo>
                    <a:pt x="51" y="61"/>
                  </a:lnTo>
                  <a:lnTo>
                    <a:pt x="57" y="83"/>
                  </a:lnTo>
                  <a:lnTo>
                    <a:pt x="64" y="103"/>
                  </a:lnTo>
                  <a:lnTo>
                    <a:pt x="72" y="125"/>
                  </a:lnTo>
                  <a:lnTo>
                    <a:pt x="82" y="144"/>
                  </a:lnTo>
                  <a:lnTo>
                    <a:pt x="92" y="164"/>
                  </a:lnTo>
                  <a:lnTo>
                    <a:pt x="102" y="182"/>
                  </a:lnTo>
                  <a:lnTo>
                    <a:pt x="122" y="215"/>
                  </a:lnTo>
                  <a:lnTo>
                    <a:pt x="138" y="240"/>
                  </a:lnTo>
                  <a:lnTo>
                    <a:pt x="150" y="258"/>
                  </a:lnTo>
                  <a:lnTo>
                    <a:pt x="154" y="264"/>
                  </a:lnTo>
                  <a:lnTo>
                    <a:pt x="120" y="289"/>
                  </a:lnTo>
                  <a:close/>
                  <a:moveTo>
                    <a:pt x="1" y="22"/>
                  </a:moveTo>
                  <a:lnTo>
                    <a:pt x="0" y="18"/>
                  </a:lnTo>
                  <a:lnTo>
                    <a:pt x="1" y="14"/>
                  </a:lnTo>
                  <a:lnTo>
                    <a:pt x="1" y="11"/>
                  </a:lnTo>
                  <a:lnTo>
                    <a:pt x="2" y="7"/>
                  </a:lnTo>
                  <a:lnTo>
                    <a:pt x="5" y="5"/>
                  </a:lnTo>
                  <a:lnTo>
                    <a:pt x="8" y="2"/>
                  </a:lnTo>
                  <a:lnTo>
                    <a:pt x="14" y="1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8" y="3"/>
                  </a:lnTo>
                  <a:lnTo>
                    <a:pt x="41" y="5"/>
                  </a:lnTo>
                  <a:lnTo>
                    <a:pt x="43" y="8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5" y="20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91" name="Freeform 1003">
              <a:extLst>
                <a:ext uri="{FF2B5EF4-FFF2-40B4-BE49-F238E27FC236}">
                  <a16:creationId xmlns:a16="http://schemas.microsoft.com/office/drawing/2014/main" id="{35ADE3EB-3C6A-4844-9390-18C62D70CC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25" y="1900"/>
              <a:ext cx="8" cy="26"/>
            </a:xfrm>
            <a:custGeom>
              <a:avLst/>
              <a:gdLst>
                <a:gd name="T0" fmla="*/ 0 w 161"/>
                <a:gd name="T1" fmla="*/ 0 h 492"/>
                <a:gd name="T2" fmla="*/ 0 w 161"/>
                <a:gd name="T3" fmla="*/ 0 h 492"/>
                <a:gd name="T4" fmla="*/ 0 w 161"/>
                <a:gd name="T5" fmla="*/ 0 h 492"/>
                <a:gd name="T6" fmla="*/ 0 w 161"/>
                <a:gd name="T7" fmla="*/ 0 h 492"/>
                <a:gd name="T8" fmla="*/ 0 w 161"/>
                <a:gd name="T9" fmla="*/ 0 h 492"/>
                <a:gd name="T10" fmla="*/ 0 w 161"/>
                <a:gd name="T11" fmla="*/ 0 h 492"/>
                <a:gd name="T12" fmla="*/ 0 w 161"/>
                <a:gd name="T13" fmla="*/ 0 h 492"/>
                <a:gd name="T14" fmla="*/ 0 w 161"/>
                <a:gd name="T15" fmla="*/ 0 h 492"/>
                <a:gd name="T16" fmla="*/ 0 w 161"/>
                <a:gd name="T17" fmla="*/ 0 h 492"/>
                <a:gd name="T18" fmla="*/ 0 w 161"/>
                <a:gd name="T19" fmla="*/ 0 h 492"/>
                <a:gd name="T20" fmla="*/ 0 w 161"/>
                <a:gd name="T21" fmla="*/ 0 h 492"/>
                <a:gd name="T22" fmla="*/ 0 w 161"/>
                <a:gd name="T23" fmla="*/ 0 h 492"/>
                <a:gd name="T24" fmla="*/ 0 w 161"/>
                <a:gd name="T25" fmla="*/ 0 h 492"/>
                <a:gd name="T26" fmla="*/ 0 w 161"/>
                <a:gd name="T27" fmla="*/ 0 h 492"/>
                <a:gd name="T28" fmla="*/ 0 w 161"/>
                <a:gd name="T29" fmla="*/ 0 h 492"/>
                <a:gd name="T30" fmla="*/ 0 w 161"/>
                <a:gd name="T31" fmla="*/ 0 h 492"/>
                <a:gd name="T32" fmla="*/ 0 w 161"/>
                <a:gd name="T33" fmla="*/ 0 h 492"/>
                <a:gd name="T34" fmla="*/ 0 w 161"/>
                <a:gd name="T35" fmla="*/ 0 h 492"/>
                <a:gd name="T36" fmla="*/ 0 w 161"/>
                <a:gd name="T37" fmla="*/ 0 h 492"/>
                <a:gd name="T38" fmla="*/ 0 w 161"/>
                <a:gd name="T39" fmla="*/ 0 h 492"/>
                <a:gd name="T40" fmla="*/ 0 w 161"/>
                <a:gd name="T41" fmla="*/ 0 h 492"/>
                <a:gd name="T42" fmla="*/ 0 w 161"/>
                <a:gd name="T43" fmla="*/ 0 h 492"/>
                <a:gd name="T44" fmla="*/ 0 w 161"/>
                <a:gd name="T45" fmla="*/ 0 h 492"/>
                <a:gd name="T46" fmla="*/ 0 w 161"/>
                <a:gd name="T47" fmla="*/ 1 h 492"/>
                <a:gd name="T48" fmla="*/ 0 w 161"/>
                <a:gd name="T49" fmla="*/ 1 h 492"/>
                <a:gd name="T50" fmla="*/ 0 w 161"/>
                <a:gd name="T51" fmla="*/ 1 h 492"/>
                <a:gd name="T52" fmla="*/ 0 w 161"/>
                <a:gd name="T53" fmla="*/ 1 h 492"/>
                <a:gd name="T54" fmla="*/ 0 w 161"/>
                <a:gd name="T55" fmla="*/ 1 h 492"/>
                <a:gd name="T56" fmla="*/ 0 w 161"/>
                <a:gd name="T57" fmla="*/ 1 h 492"/>
                <a:gd name="T58" fmla="*/ 0 w 161"/>
                <a:gd name="T59" fmla="*/ 1 h 492"/>
                <a:gd name="T60" fmla="*/ 0 w 161"/>
                <a:gd name="T61" fmla="*/ 1 h 492"/>
                <a:gd name="T62" fmla="*/ 0 w 161"/>
                <a:gd name="T63" fmla="*/ 0 h 492"/>
                <a:gd name="T64" fmla="*/ 0 w 161"/>
                <a:gd name="T65" fmla="*/ 0 h 492"/>
                <a:gd name="T66" fmla="*/ 0 w 161"/>
                <a:gd name="T67" fmla="*/ 0 h 492"/>
                <a:gd name="T68" fmla="*/ 0 w 161"/>
                <a:gd name="T69" fmla="*/ 0 h 492"/>
                <a:gd name="T70" fmla="*/ 0 w 161"/>
                <a:gd name="T71" fmla="*/ 0 h 492"/>
                <a:gd name="T72" fmla="*/ 0 w 161"/>
                <a:gd name="T73" fmla="*/ 0 h 492"/>
                <a:gd name="T74" fmla="*/ 0 w 161"/>
                <a:gd name="T75" fmla="*/ 1 h 492"/>
                <a:gd name="T76" fmla="*/ 0 w 161"/>
                <a:gd name="T77" fmla="*/ 1 h 492"/>
                <a:gd name="T78" fmla="*/ 0 w 161"/>
                <a:gd name="T79" fmla="*/ 1 h 492"/>
                <a:gd name="T80" fmla="*/ 0 w 161"/>
                <a:gd name="T81" fmla="*/ 1 h 492"/>
                <a:gd name="T82" fmla="*/ 0 w 161"/>
                <a:gd name="T83" fmla="*/ 1 h 492"/>
                <a:gd name="T84" fmla="*/ 0 w 161"/>
                <a:gd name="T85" fmla="*/ 1 h 492"/>
                <a:gd name="T86" fmla="*/ 0 w 161"/>
                <a:gd name="T87" fmla="*/ 1 h 492"/>
                <a:gd name="T88" fmla="*/ 0 w 161"/>
                <a:gd name="T89" fmla="*/ 1 h 492"/>
                <a:gd name="T90" fmla="*/ 0 w 161"/>
                <a:gd name="T91" fmla="*/ 1 h 492"/>
                <a:gd name="T92" fmla="*/ 0 w 161"/>
                <a:gd name="T93" fmla="*/ 1 h 492"/>
                <a:gd name="T94" fmla="*/ 0 w 161"/>
                <a:gd name="T95" fmla="*/ 1 h 492"/>
                <a:gd name="T96" fmla="*/ 0 w 161"/>
                <a:gd name="T97" fmla="*/ 1 h 492"/>
                <a:gd name="T98" fmla="*/ 0 w 161"/>
                <a:gd name="T99" fmla="*/ 1 h 492"/>
                <a:gd name="T100" fmla="*/ 0 w 161"/>
                <a:gd name="T101" fmla="*/ 1 h 492"/>
                <a:gd name="T102" fmla="*/ 0 w 161"/>
                <a:gd name="T103" fmla="*/ 1 h 492"/>
                <a:gd name="T104" fmla="*/ 0 w 161"/>
                <a:gd name="T105" fmla="*/ 1 h 492"/>
                <a:gd name="T106" fmla="*/ 0 w 161"/>
                <a:gd name="T107" fmla="*/ 1 h 492"/>
                <a:gd name="T108" fmla="*/ 0 w 161"/>
                <a:gd name="T109" fmla="*/ 1 h 49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61" h="492">
                  <a:moveTo>
                    <a:pt x="116" y="18"/>
                  </a:moveTo>
                  <a:lnTo>
                    <a:pt x="117" y="14"/>
                  </a:lnTo>
                  <a:lnTo>
                    <a:pt x="119" y="10"/>
                  </a:lnTo>
                  <a:lnTo>
                    <a:pt x="120" y="6"/>
                  </a:lnTo>
                  <a:lnTo>
                    <a:pt x="122" y="3"/>
                  </a:lnTo>
                  <a:lnTo>
                    <a:pt x="126" y="1"/>
                  </a:lnTo>
                  <a:lnTo>
                    <a:pt x="130" y="0"/>
                  </a:lnTo>
                  <a:lnTo>
                    <a:pt x="135" y="0"/>
                  </a:lnTo>
                  <a:lnTo>
                    <a:pt x="142" y="1"/>
                  </a:lnTo>
                  <a:lnTo>
                    <a:pt x="149" y="3"/>
                  </a:lnTo>
                  <a:lnTo>
                    <a:pt x="155" y="5"/>
                  </a:lnTo>
                  <a:lnTo>
                    <a:pt x="158" y="9"/>
                  </a:lnTo>
                  <a:lnTo>
                    <a:pt x="160" y="13"/>
                  </a:lnTo>
                  <a:lnTo>
                    <a:pt x="161" y="16"/>
                  </a:lnTo>
                  <a:lnTo>
                    <a:pt x="161" y="20"/>
                  </a:lnTo>
                  <a:lnTo>
                    <a:pt x="160" y="24"/>
                  </a:lnTo>
                  <a:lnTo>
                    <a:pt x="159" y="27"/>
                  </a:lnTo>
                  <a:lnTo>
                    <a:pt x="116" y="18"/>
                  </a:lnTo>
                  <a:close/>
                  <a:moveTo>
                    <a:pt x="159" y="27"/>
                  </a:moveTo>
                  <a:lnTo>
                    <a:pt x="157" y="38"/>
                  </a:lnTo>
                  <a:lnTo>
                    <a:pt x="148" y="69"/>
                  </a:lnTo>
                  <a:lnTo>
                    <a:pt x="137" y="116"/>
                  </a:lnTo>
                  <a:lnTo>
                    <a:pt x="123" y="175"/>
                  </a:lnTo>
                  <a:lnTo>
                    <a:pt x="105" y="244"/>
                  </a:lnTo>
                  <a:lnTo>
                    <a:pt x="86" y="319"/>
                  </a:lnTo>
                  <a:lnTo>
                    <a:pt x="65" y="396"/>
                  </a:lnTo>
                  <a:lnTo>
                    <a:pt x="44" y="474"/>
                  </a:lnTo>
                  <a:lnTo>
                    <a:pt x="2" y="463"/>
                  </a:lnTo>
                  <a:lnTo>
                    <a:pt x="24" y="385"/>
                  </a:lnTo>
                  <a:lnTo>
                    <a:pt x="44" y="308"/>
                  </a:lnTo>
                  <a:lnTo>
                    <a:pt x="63" y="234"/>
                  </a:lnTo>
                  <a:lnTo>
                    <a:pt x="80" y="164"/>
                  </a:lnTo>
                  <a:lnTo>
                    <a:pt x="95" y="106"/>
                  </a:lnTo>
                  <a:lnTo>
                    <a:pt x="106" y="59"/>
                  </a:lnTo>
                  <a:lnTo>
                    <a:pt x="114" y="29"/>
                  </a:lnTo>
                  <a:lnTo>
                    <a:pt x="116" y="18"/>
                  </a:lnTo>
                  <a:lnTo>
                    <a:pt x="159" y="27"/>
                  </a:lnTo>
                  <a:close/>
                  <a:moveTo>
                    <a:pt x="44" y="474"/>
                  </a:moveTo>
                  <a:lnTo>
                    <a:pt x="43" y="478"/>
                  </a:lnTo>
                  <a:lnTo>
                    <a:pt x="42" y="482"/>
                  </a:lnTo>
                  <a:lnTo>
                    <a:pt x="40" y="485"/>
                  </a:lnTo>
                  <a:lnTo>
                    <a:pt x="37" y="488"/>
                  </a:lnTo>
                  <a:lnTo>
                    <a:pt x="34" y="490"/>
                  </a:lnTo>
                  <a:lnTo>
                    <a:pt x="30" y="492"/>
                  </a:lnTo>
                  <a:lnTo>
                    <a:pt x="25" y="492"/>
                  </a:lnTo>
                  <a:lnTo>
                    <a:pt x="17" y="489"/>
                  </a:lnTo>
                  <a:lnTo>
                    <a:pt x="10" y="487"/>
                  </a:lnTo>
                  <a:lnTo>
                    <a:pt x="5" y="484"/>
                  </a:lnTo>
                  <a:lnTo>
                    <a:pt x="2" y="481"/>
                  </a:lnTo>
                  <a:lnTo>
                    <a:pt x="0" y="478"/>
                  </a:lnTo>
                  <a:lnTo>
                    <a:pt x="0" y="474"/>
                  </a:lnTo>
                  <a:lnTo>
                    <a:pt x="0" y="470"/>
                  </a:lnTo>
                  <a:lnTo>
                    <a:pt x="1" y="467"/>
                  </a:lnTo>
                  <a:lnTo>
                    <a:pt x="2" y="463"/>
                  </a:lnTo>
                  <a:lnTo>
                    <a:pt x="44" y="474"/>
                  </a:lnTo>
                  <a:close/>
                </a:path>
              </a:pathLst>
            </a:custGeom>
            <a:solidFill>
              <a:srgbClr val="9982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92" name="Freeform 1004">
              <a:extLst>
                <a:ext uri="{FF2B5EF4-FFF2-40B4-BE49-F238E27FC236}">
                  <a16:creationId xmlns:a16="http://schemas.microsoft.com/office/drawing/2014/main" id="{924AE8F7-74CB-4A45-B871-3B6FBC90AC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21" y="1924"/>
              <a:ext cx="6" cy="16"/>
            </a:xfrm>
            <a:custGeom>
              <a:avLst/>
              <a:gdLst>
                <a:gd name="T0" fmla="*/ 0 w 131"/>
                <a:gd name="T1" fmla="*/ 0 h 302"/>
                <a:gd name="T2" fmla="*/ 0 w 131"/>
                <a:gd name="T3" fmla="*/ 0 h 302"/>
                <a:gd name="T4" fmla="*/ 0 w 131"/>
                <a:gd name="T5" fmla="*/ 0 h 302"/>
                <a:gd name="T6" fmla="*/ 0 w 131"/>
                <a:gd name="T7" fmla="*/ 0 h 302"/>
                <a:gd name="T8" fmla="*/ 0 w 131"/>
                <a:gd name="T9" fmla="*/ 0 h 302"/>
                <a:gd name="T10" fmla="*/ 0 w 131"/>
                <a:gd name="T11" fmla="*/ 0 h 302"/>
                <a:gd name="T12" fmla="*/ 0 w 131"/>
                <a:gd name="T13" fmla="*/ 0 h 302"/>
                <a:gd name="T14" fmla="*/ 0 w 131"/>
                <a:gd name="T15" fmla="*/ 0 h 302"/>
                <a:gd name="T16" fmla="*/ 0 w 131"/>
                <a:gd name="T17" fmla="*/ 0 h 302"/>
                <a:gd name="T18" fmla="*/ 0 w 131"/>
                <a:gd name="T19" fmla="*/ 0 h 302"/>
                <a:gd name="T20" fmla="*/ 0 w 131"/>
                <a:gd name="T21" fmla="*/ 0 h 302"/>
                <a:gd name="T22" fmla="*/ 0 w 131"/>
                <a:gd name="T23" fmla="*/ 0 h 302"/>
                <a:gd name="T24" fmla="*/ 0 w 131"/>
                <a:gd name="T25" fmla="*/ 0 h 302"/>
                <a:gd name="T26" fmla="*/ 0 w 131"/>
                <a:gd name="T27" fmla="*/ 1 h 302"/>
                <a:gd name="T28" fmla="*/ 0 w 131"/>
                <a:gd name="T29" fmla="*/ 0 h 302"/>
                <a:gd name="T30" fmla="*/ 0 w 131"/>
                <a:gd name="T31" fmla="*/ 0 h 302"/>
                <a:gd name="T32" fmla="*/ 0 w 131"/>
                <a:gd name="T33" fmla="*/ 0 h 302"/>
                <a:gd name="T34" fmla="*/ 0 w 131"/>
                <a:gd name="T35" fmla="*/ 0 h 302"/>
                <a:gd name="T36" fmla="*/ 0 w 131"/>
                <a:gd name="T37" fmla="*/ 1 h 302"/>
                <a:gd name="T38" fmla="*/ 0 w 131"/>
                <a:gd name="T39" fmla="*/ 1 h 302"/>
                <a:gd name="T40" fmla="*/ 0 w 131"/>
                <a:gd name="T41" fmla="*/ 1 h 302"/>
                <a:gd name="T42" fmla="*/ 0 w 131"/>
                <a:gd name="T43" fmla="*/ 1 h 302"/>
                <a:gd name="T44" fmla="*/ 0 w 131"/>
                <a:gd name="T45" fmla="*/ 1 h 302"/>
                <a:gd name="T46" fmla="*/ 0 w 131"/>
                <a:gd name="T47" fmla="*/ 1 h 302"/>
                <a:gd name="T48" fmla="*/ 0 w 131"/>
                <a:gd name="T49" fmla="*/ 1 h 302"/>
                <a:gd name="T50" fmla="*/ 0 w 131"/>
                <a:gd name="T51" fmla="*/ 1 h 302"/>
                <a:gd name="T52" fmla="*/ 0 w 131"/>
                <a:gd name="T53" fmla="*/ 1 h 302"/>
                <a:gd name="T54" fmla="*/ 0 w 131"/>
                <a:gd name="T55" fmla="*/ 1 h 302"/>
                <a:gd name="T56" fmla="*/ 0 w 131"/>
                <a:gd name="T57" fmla="*/ 1 h 302"/>
                <a:gd name="T58" fmla="*/ 0 w 131"/>
                <a:gd name="T59" fmla="*/ 1 h 302"/>
                <a:gd name="T60" fmla="*/ 0 w 131"/>
                <a:gd name="T61" fmla="*/ 1 h 302"/>
                <a:gd name="T62" fmla="*/ 0 w 131"/>
                <a:gd name="T63" fmla="*/ 1 h 302"/>
                <a:gd name="T64" fmla="*/ 0 w 131"/>
                <a:gd name="T65" fmla="*/ 1 h 30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31" h="302">
                  <a:moveTo>
                    <a:pt x="87" y="18"/>
                  </a:moveTo>
                  <a:lnTo>
                    <a:pt x="88" y="14"/>
                  </a:lnTo>
                  <a:lnTo>
                    <a:pt x="89" y="11"/>
                  </a:lnTo>
                  <a:lnTo>
                    <a:pt x="91" y="7"/>
                  </a:lnTo>
                  <a:lnTo>
                    <a:pt x="93" y="5"/>
                  </a:lnTo>
                  <a:lnTo>
                    <a:pt x="96" y="3"/>
                  </a:lnTo>
                  <a:lnTo>
                    <a:pt x="100" y="0"/>
                  </a:lnTo>
                  <a:lnTo>
                    <a:pt x="106" y="0"/>
                  </a:lnTo>
                  <a:lnTo>
                    <a:pt x="114" y="3"/>
                  </a:lnTo>
                  <a:lnTo>
                    <a:pt x="120" y="5"/>
                  </a:lnTo>
                  <a:lnTo>
                    <a:pt x="125" y="8"/>
                  </a:lnTo>
                  <a:lnTo>
                    <a:pt x="128" y="11"/>
                  </a:lnTo>
                  <a:lnTo>
                    <a:pt x="130" y="14"/>
                  </a:lnTo>
                  <a:lnTo>
                    <a:pt x="131" y="17"/>
                  </a:lnTo>
                  <a:lnTo>
                    <a:pt x="131" y="21"/>
                  </a:lnTo>
                  <a:lnTo>
                    <a:pt x="130" y="25"/>
                  </a:lnTo>
                  <a:lnTo>
                    <a:pt x="129" y="29"/>
                  </a:lnTo>
                  <a:lnTo>
                    <a:pt x="87" y="18"/>
                  </a:lnTo>
                  <a:close/>
                  <a:moveTo>
                    <a:pt x="129" y="29"/>
                  </a:moveTo>
                  <a:lnTo>
                    <a:pt x="123" y="52"/>
                  </a:lnTo>
                  <a:lnTo>
                    <a:pt x="117" y="74"/>
                  </a:lnTo>
                  <a:lnTo>
                    <a:pt x="111" y="97"/>
                  </a:lnTo>
                  <a:lnTo>
                    <a:pt x="104" y="118"/>
                  </a:lnTo>
                  <a:lnTo>
                    <a:pt x="98" y="139"/>
                  </a:lnTo>
                  <a:lnTo>
                    <a:pt x="93" y="158"/>
                  </a:lnTo>
                  <a:lnTo>
                    <a:pt x="87" y="176"/>
                  </a:lnTo>
                  <a:lnTo>
                    <a:pt x="81" y="195"/>
                  </a:lnTo>
                  <a:lnTo>
                    <a:pt x="40" y="182"/>
                  </a:lnTo>
                  <a:lnTo>
                    <a:pt x="45" y="163"/>
                  </a:lnTo>
                  <a:lnTo>
                    <a:pt x="51" y="145"/>
                  </a:lnTo>
                  <a:lnTo>
                    <a:pt x="57" y="125"/>
                  </a:lnTo>
                  <a:lnTo>
                    <a:pt x="62" y="105"/>
                  </a:lnTo>
                  <a:lnTo>
                    <a:pt x="69" y="84"/>
                  </a:lnTo>
                  <a:lnTo>
                    <a:pt x="75" y="63"/>
                  </a:lnTo>
                  <a:lnTo>
                    <a:pt x="81" y="40"/>
                  </a:lnTo>
                  <a:lnTo>
                    <a:pt x="87" y="18"/>
                  </a:lnTo>
                  <a:lnTo>
                    <a:pt x="129" y="29"/>
                  </a:lnTo>
                  <a:close/>
                  <a:moveTo>
                    <a:pt x="81" y="195"/>
                  </a:moveTo>
                  <a:lnTo>
                    <a:pt x="71" y="227"/>
                  </a:lnTo>
                  <a:lnTo>
                    <a:pt x="60" y="253"/>
                  </a:lnTo>
                  <a:lnTo>
                    <a:pt x="51" y="275"/>
                  </a:lnTo>
                  <a:lnTo>
                    <a:pt x="43" y="290"/>
                  </a:lnTo>
                  <a:lnTo>
                    <a:pt x="6" y="268"/>
                  </a:lnTo>
                  <a:lnTo>
                    <a:pt x="12" y="254"/>
                  </a:lnTo>
                  <a:lnTo>
                    <a:pt x="20" y="235"/>
                  </a:lnTo>
                  <a:lnTo>
                    <a:pt x="30" y="210"/>
                  </a:lnTo>
                  <a:lnTo>
                    <a:pt x="40" y="182"/>
                  </a:lnTo>
                  <a:lnTo>
                    <a:pt x="81" y="195"/>
                  </a:lnTo>
                  <a:close/>
                  <a:moveTo>
                    <a:pt x="43" y="290"/>
                  </a:moveTo>
                  <a:lnTo>
                    <a:pt x="41" y="293"/>
                  </a:lnTo>
                  <a:lnTo>
                    <a:pt x="39" y="297"/>
                  </a:lnTo>
                  <a:lnTo>
                    <a:pt x="36" y="299"/>
                  </a:lnTo>
                  <a:lnTo>
                    <a:pt x="33" y="301"/>
                  </a:lnTo>
                  <a:lnTo>
                    <a:pt x="29" y="302"/>
                  </a:lnTo>
                  <a:lnTo>
                    <a:pt x="25" y="302"/>
                  </a:lnTo>
                  <a:lnTo>
                    <a:pt x="19" y="300"/>
                  </a:lnTo>
                  <a:lnTo>
                    <a:pt x="13" y="297"/>
                  </a:lnTo>
                  <a:lnTo>
                    <a:pt x="7" y="293"/>
                  </a:lnTo>
                  <a:lnTo>
                    <a:pt x="3" y="289"/>
                  </a:lnTo>
                  <a:lnTo>
                    <a:pt x="1" y="285"/>
                  </a:lnTo>
                  <a:lnTo>
                    <a:pt x="0" y="282"/>
                  </a:lnTo>
                  <a:lnTo>
                    <a:pt x="1" y="278"/>
                  </a:lnTo>
                  <a:lnTo>
                    <a:pt x="2" y="275"/>
                  </a:lnTo>
                  <a:lnTo>
                    <a:pt x="4" y="271"/>
                  </a:lnTo>
                  <a:lnTo>
                    <a:pt x="6" y="268"/>
                  </a:lnTo>
                  <a:lnTo>
                    <a:pt x="43" y="290"/>
                  </a:lnTo>
                  <a:close/>
                </a:path>
              </a:pathLst>
            </a:custGeom>
            <a:solidFill>
              <a:srgbClr val="9982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93" name="Freeform 1005">
              <a:extLst>
                <a:ext uri="{FF2B5EF4-FFF2-40B4-BE49-F238E27FC236}">
                  <a16:creationId xmlns:a16="http://schemas.microsoft.com/office/drawing/2014/main" id="{5622A1BF-2157-4262-A6AB-F90BBAB4E3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18" y="1890"/>
              <a:ext cx="14" cy="22"/>
            </a:xfrm>
            <a:custGeom>
              <a:avLst/>
              <a:gdLst>
                <a:gd name="T0" fmla="*/ 1 w 268"/>
                <a:gd name="T1" fmla="*/ 1 h 425"/>
                <a:gd name="T2" fmla="*/ 1 w 268"/>
                <a:gd name="T3" fmla="*/ 1 h 425"/>
                <a:gd name="T4" fmla="*/ 1 w 268"/>
                <a:gd name="T5" fmla="*/ 1 h 425"/>
                <a:gd name="T6" fmla="*/ 1 w 268"/>
                <a:gd name="T7" fmla="*/ 1 h 425"/>
                <a:gd name="T8" fmla="*/ 1 w 268"/>
                <a:gd name="T9" fmla="*/ 1 h 425"/>
                <a:gd name="T10" fmla="*/ 1 w 268"/>
                <a:gd name="T11" fmla="*/ 1 h 425"/>
                <a:gd name="T12" fmla="*/ 1 w 268"/>
                <a:gd name="T13" fmla="*/ 1 h 425"/>
                <a:gd name="T14" fmla="*/ 1 w 268"/>
                <a:gd name="T15" fmla="*/ 1 h 425"/>
                <a:gd name="T16" fmla="*/ 1 w 268"/>
                <a:gd name="T17" fmla="*/ 1 h 425"/>
                <a:gd name="T18" fmla="*/ 1 w 268"/>
                <a:gd name="T19" fmla="*/ 1 h 425"/>
                <a:gd name="T20" fmla="*/ 0 w 268"/>
                <a:gd name="T21" fmla="*/ 1 h 425"/>
                <a:gd name="T22" fmla="*/ 0 w 268"/>
                <a:gd name="T23" fmla="*/ 1 h 425"/>
                <a:gd name="T24" fmla="*/ 0 w 268"/>
                <a:gd name="T25" fmla="*/ 1 h 425"/>
                <a:gd name="T26" fmla="*/ 0 w 268"/>
                <a:gd name="T27" fmla="*/ 1 h 425"/>
                <a:gd name="T28" fmla="*/ 0 w 268"/>
                <a:gd name="T29" fmla="*/ 0 h 425"/>
                <a:gd name="T30" fmla="*/ 0 w 268"/>
                <a:gd name="T31" fmla="*/ 0 h 425"/>
                <a:gd name="T32" fmla="*/ 0 w 268"/>
                <a:gd name="T33" fmla="*/ 0 h 425"/>
                <a:gd name="T34" fmla="*/ 0 w 268"/>
                <a:gd name="T35" fmla="*/ 0 h 425"/>
                <a:gd name="T36" fmla="*/ 0 w 268"/>
                <a:gd name="T37" fmla="*/ 0 h 425"/>
                <a:gd name="T38" fmla="*/ 0 w 268"/>
                <a:gd name="T39" fmla="*/ 0 h 425"/>
                <a:gd name="T40" fmla="*/ 0 w 268"/>
                <a:gd name="T41" fmla="*/ 0 h 425"/>
                <a:gd name="T42" fmla="*/ 0 w 268"/>
                <a:gd name="T43" fmla="*/ 0 h 425"/>
                <a:gd name="T44" fmla="*/ 0 w 268"/>
                <a:gd name="T45" fmla="*/ 0 h 425"/>
                <a:gd name="T46" fmla="*/ 0 w 268"/>
                <a:gd name="T47" fmla="*/ 0 h 425"/>
                <a:gd name="T48" fmla="*/ 0 w 268"/>
                <a:gd name="T49" fmla="*/ 0 h 425"/>
                <a:gd name="T50" fmla="*/ 0 w 268"/>
                <a:gd name="T51" fmla="*/ 1 h 425"/>
                <a:gd name="T52" fmla="*/ 0 w 268"/>
                <a:gd name="T53" fmla="*/ 1 h 425"/>
                <a:gd name="T54" fmla="*/ 1 w 268"/>
                <a:gd name="T55" fmla="*/ 1 h 425"/>
                <a:gd name="T56" fmla="*/ 1 w 268"/>
                <a:gd name="T57" fmla="*/ 1 h 425"/>
                <a:gd name="T58" fmla="*/ 1 w 268"/>
                <a:gd name="T59" fmla="*/ 1 h 425"/>
                <a:gd name="T60" fmla="*/ 0 w 268"/>
                <a:gd name="T61" fmla="*/ 0 h 425"/>
                <a:gd name="T62" fmla="*/ 0 w 268"/>
                <a:gd name="T63" fmla="*/ 0 h 425"/>
                <a:gd name="T64" fmla="*/ 0 w 268"/>
                <a:gd name="T65" fmla="*/ 0 h 425"/>
                <a:gd name="T66" fmla="*/ 0 w 268"/>
                <a:gd name="T67" fmla="*/ 0 h 425"/>
                <a:gd name="T68" fmla="*/ 0 w 268"/>
                <a:gd name="T69" fmla="*/ 0 h 425"/>
                <a:gd name="T70" fmla="*/ 0 w 268"/>
                <a:gd name="T71" fmla="*/ 0 h 425"/>
                <a:gd name="T72" fmla="*/ 0 w 268"/>
                <a:gd name="T73" fmla="*/ 0 h 425"/>
                <a:gd name="T74" fmla="*/ 0 w 268"/>
                <a:gd name="T75" fmla="*/ 0 h 425"/>
                <a:gd name="T76" fmla="*/ 0 w 268"/>
                <a:gd name="T77" fmla="*/ 0 h 42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68" h="425">
                  <a:moveTo>
                    <a:pt x="259" y="385"/>
                  </a:moveTo>
                  <a:lnTo>
                    <a:pt x="262" y="388"/>
                  </a:lnTo>
                  <a:lnTo>
                    <a:pt x="265" y="390"/>
                  </a:lnTo>
                  <a:lnTo>
                    <a:pt x="267" y="394"/>
                  </a:lnTo>
                  <a:lnTo>
                    <a:pt x="268" y="398"/>
                  </a:lnTo>
                  <a:lnTo>
                    <a:pt x="268" y="401"/>
                  </a:lnTo>
                  <a:lnTo>
                    <a:pt x="267" y="406"/>
                  </a:lnTo>
                  <a:lnTo>
                    <a:pt x="265" y="411"/>
                  </a:lnTo>
                  <a:lnTo>
                    <a:pt x="260" y="416"/>
                  </a:lnTo>
                  <a:lnTo>
                    <a:pt x="255" y="421"/>
                  </a:lnTo>
                  <a:lnTo>
                    <a:pt x="251" y="424"/>
                  </a:lnTo>
                  <a:lnTo>
                    <a:pt x="245" y="425"/>
                  </a:lnTo>
                  <a:lnTo>
                    <a:pt x="242" y="425"/>
                  </a:lnTo>
                  <a:lnTo>
                    <a:pt x="238" y="424"/>
                  </a:lnTo>
                  <a:lnTo>
                    <a:pt x="235" y="422"/>
                  </a:lnTo>
                  <a:lnTo>
                    <a:pt x="232" y="420"/>
                  </a:lnTo>
                  <a:lnTo>
                    <a:pt x="229" y="417"/>
                  </a:lnTo>
                  <a:lnTo>
                    <a:pt x="259" y="385"/>
                  </a:lnTo>
                  <a:close/>
                  <a:moveTo>
                    <a:pt x="229" y="417"/>
                  </a:moveTo>
                  <a:lnTo>
                    <a:pt x="219" y="408"/>
                  </a:lnTo>
                  <a:lnTo>
                    <a:pt x="193" y="381"/>
                  </a:lnTo>
                  <a:lnTo>
                    <a:pt x="176" y="362"/>
                  </a:lnTo>
                  <a:lnTo>
                    <a:pt x="156" y="340"/>
                  </a:lnTo>
                  <a:lnTo>
                    <a:pt x="136" y="316"/>
                  </a:lnTo>
                  <a:lnTo>
                    <a:pt x="114" y="288"/>
                  </a:lnTo>
                  <a:lnTo>
                    <a:pt x="93" y="258"/>
                  </a:lnTo>
                  <a:lnTo>
                    <a:pt x="72" y="228"/>
                  </a:lnTo>
                  <a:lnTo>
                    <a:pt x="62" y="211"/>
                  </a:lnTo>
                  <a:lnTo>
                    <a:pt x="53" y="195"/>
                  </a:lnTo>
                  <a:lnTo>
                    <a:pt x="44" y="178"/>
                  </a:lnTo>
                  <a:lnTo>
                    <a:pt x="36" y="161"/>
                  </a:lnTo>
                  <a:lnTo>
                    <a:pt x="28" y="144"/>
                  </a:lnTo>
                  <a:lnTo>
                    <a:pt x="21" y="126"/>
                  </a:lnTo>
                  <a:lnTo>
                    <a:pt x="15" y="109"/>
                  </a:lnTo>
                  <a:lnTo>
                    <a:pt x="10" y="92"/>
                  </a:lnTo>
                  <a:lnTo>
                    <a:pt x="6" y="74"/>
                  </a:lnTo>
                  <a:lnTo>
                    <a:pt x="3" y="57"/>
                  </a:lnTo>
                  <a:lnTo>
                    <a:pt x="1" y="40"/>
                  </a:lnTo>
                  <a:lnTo>
                    <a:pt x="0" y="22"/>
                  </a:lnTo>
                  <a:lnTo>
                    <a:pt x="44" y="22"/>
                  </a:lnTo>
                  <a:lnTo>
                    <a:pt x="45" y="37"/>
                  </a:lnTo>
                  <a:lnTo>
                    <a:pt x="47" y="53"/>
                  </a:lnTo>
                  <a:lnTo>
                    <a:pt x="49" y="69"/>
                  </a:lnTo>
                  <a:lnTo>
                    <a:pt x="53" y="85"/>
                  </a:lnTo>
                  <a:lnTo>
                    <a:pt x="58" y="101"/>
                  </a:lnTo>
                  <a:lnTo>
                    <a:pt x="64" y="116"/>
                  </a:lnTo>
                  <a:lnTo>
                    <a:pt x="70" y="133"/>
                  </a:lnTo>
                  <a:lnTo>
                    <a:pt x="78" y="148"/>
                  </a:lnTo>
                  <a:lnTo>
                    <a:pt x="86" y="163"/>
                  </a:lnTo>
                  <a:lnTo>
                    <a:pt x="94" y="179"/>
                  </a:lnTo>
                  <a:lnTo>
                    <a:pt x="103" y="194"/>
                  </a:lnTo>
                  <a:lnTo>
                    <a:pt x="112" y="209"/>
                  </a:lnTo>
                  <a:lnTo>
                    <a:pt x="131" y="238"/>
                  </a:lnTo>
                  <a:lnTo>
                    <a:pt x="151" y="265"/>
                  </a:lnTo>
                  <a:lnTo>
                    <a:pt x="172" y="290"/>
                  </a:lnTo>
                  <a:lnTo>
                    <a:pt x="191" y="314"/>
                  </a:lnTo>
                  <a:lnTo>
                    <a:pt x="209" y="334"/>
                  </a:lnTo>
                  <a:lnTo>
                    <a:pt x="225" y="352"/>
                  </a:lnTo>
                  <a:lnTo>
                    <a:pt x="249" y="376"/>
                  </a:lnTo>
                  <a:lnTo>
                    <a:pt x="259" y="385"/>
                  </a:lnTo>
                  <a:lnTo>
                    <a:pt x="229" y="417"/>
                  </a:lnTo>
                  <a:close/>
                  <a:moveTo>
                    <a:pt x="0" y="22"/>
                  </a:moveTo>
                  <a:lnTo>
                    <a:pt x="1" y="18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3" y="7"/>
                  </a:lnTo>
                  <a:lnTo>
                    <a:pt x="6" y="4"/>
                  </a:lnTo>
                  <a:lnTo>
                    <a:pt x="10" y="2"/>
                  </a:lnTo>
                  <a:lnTo>
                    <a:pt x="15" y="1"/>
                  </a:lnTo>
                  <a:lnTo>
                    <a:pt x="22" y="0"/>
                  </a:lnTo>
                  <a:lnTo>
                    <a:pt x="29" y="1"/>
                  </a:lnTo>
                  <a:lnTo>
                    <a:pt x="35" y="2"/>
                  </a:lnTo>
                  <a:lnTo>
                    <a:pt x="39" y="4"/>
                  </a:lnTo>
                  <a:lnTo>
                    <a:pt x="42" y="7"/>
                  </a:lnTo>
                  <a:lnTo>
                    <a:pt x="43" y="10"/>
                  </a:lnTo>
                  <a:lnTo>
                    <a:pt x="44" y="14"/>
                  </a:lnTo>
                  <a:lnTo>
                    <a:pt x="44" y="18"/>
                  </a:lnTo>
                  <a:lnTo>
                    <a:pt x="44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9982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94" name="Freeform 1006">
              <a:extLst>
                <a:ext uri="{FF2B5EF4-FFF2-40B4-BE49-F238E27FC236}">
                  <a16:creationId xmlns:a16="http://schemas.microsoft.com/office/drawing/2014/main" id="{B17C4034-DF62-49D2-A8A4-AA89730305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91" y="1888"/>
              <a:ext cx="34" cy="65"/>
            </a:xfrm>
            <a:custGeom>
              <a:avLst/>
              <a:gdLst>
                <a:gd name="T0" fmla="*/ 2 w 635"/>
                <a:gd name="T1" fmla="*/ 0 h 1227"/>
                <a:gd name="T2" fmla="*/ 2 w 635"/>
                <a:gd name="T3" fmla="*/ 0 h 1227"/>
                <a:gd name="T4" fmla="*/ 2 w 635"/>
                <a:gd name="T5" fmla="*/ 0 h 1227"/>
                <a:gd name="T6" fmla="*/ 2 w 635"/>
                <a:gd name="T7" fmla="*/ 0 h 1227"/>
                <a:gd name="T8" fmla="*/ 2 w 635"/>
                <a:gd name="T9" fmla="*/ 0 h 1227"/>
                <a:gd name="T10" fmla="*/ 2 w 635"/>
                <a:gd name="T11" fmla="*/ 0 h 1227"/>
                <a:gd name="T12" fmla="*/ 2 w 635"/>
                <a:gd name="T13" fmla="*/ 0 h 1227"/>
                <a:gd name="T14" fmla="*/ 2 w 635"/>
                <a:gd name="T15" fmla="*/ 0 h 1227"/>
                <a:gd name="T16" fmla="*/ 2 w 635"/>
                <a:gd name="T17" fmla="*/ 0 h 1227"/>
                <a:gd name="T18" fmla="*/ 2 w 635"/>
                <a:gd name="T19" fmla="*/ 0 h 1227"/>
                <a:gd name="T20" fmla="*/ 2 w 635"/>
                <a:gd name="T21" fmla="*/ 0 h 1227"/>
                <a:gd name="T22" fmla="*/ 2 w 635"/>
                <a:gd name="T23" fmla="*/ 0 h 1227"/>
                <a:gd name="T24" fmla="*/ 2 w 635"/>
                <a:gd name="T25" fmla="*/ 0 h 1227"/>
                <a:gd name="T26" fmla="*/ 2 w 635"/>
                <a:gd name="T27" fmla="*/ 1 h 1227"/>
                <a:gd name="T28" fmla="*/ 2 w 635"/>
                <a:gd name="T29" fmla="*/ 1 h 1227"/>
                <a:gd name="T30" fmla="*/ 2 w 635"/>
                <a:gd name="T31" fmla="*/ 1 h 1227"/>
                <a:gd name="T32" fmla="*/ 2 w 635"/>
                <a:gd name="T33" fmla="*/ 1 h 1227"/>
                <a:gd name="T34" fmla="*/ 2 w 635"/>
                <a:gd name="T35" fmla="*/ 1 h 1227"/>
                <a:gd name="T36" fmla="*/ 2 w 635"/>
                <a:gd name="T37" fmla="*/ 1 h 1227"/>
                <a:gd name="T38" fmla="*/ 1 w 635"/>
                <a:gd name="T39" fmla="*/ 1 h 1227"/>
                <a:gd name="T40" fmla="*/ 1 w 635"/>
                <a:gd name="T41" fmla="*/ 1 h 1227"/>
                <a:gd name="T42" fmla="*/ 2 w 635"/>
                <a:gd name="T43" fmla="*/ 1 h 1227"/>
                <a:gd name="T44" fmla="*/ 2 w 635"/>
                <a:gd name="T45" fmla="*/ 1 h 1227"/>
                <a:gd name="T46" fmla="*/ 2 w 635"/>
                <a:gd name="T47" fmla="*/ 1 h 1227"/>
                <a:gd name="T48" fmla="*/ 2 w 635"/>
                <a:gd name="T49" fmla="*/ 1 h 1227"/>
                <a:gd name="T50" fmla="*/ 2 w 635"/>
                <a:gd name="T51" fmla="*/ 1 h 1227"/>
                <a:gd name="T52" fmla="*/ 2 w 635"/>
                <a:gd name="T53" fmla="*/ 0 h 1227"/>
                <a:gd name="T54" fmla="*/ 2 w 635"/>
                <a:gd name="T55" fmla="*/ 0 h 1227"/>
                <a:gd name="T56" fmla="*/ 2 w 635"/>
                <a:gd name="T57" fmla="*/ 0 h 1227"/>
                <a:gd name="T58" fmla="*/ 2 w 635"/>
                <a:gd name="T59" fmla="*/ 0 h 1227"/>
                <a:gd name="T60" fmla="*/ 2 w 635"/>
                <a:gd name="T61" fmla="*/ 1 h 1227"/>
                <a:gd name="T62" fmla="*/ 2 w 635"/>
                <a:gd name="T63" fmla="*/ 1 h 1227"/>
                <a:gd name="T64" fmla="*/ 2 w 635"/>
                <a:gd name="T65" fmla="*/ 1 h 1227"/>
                <a:gd name="T66" fmla="*/ 1 w 635"/>
                <a:gd name="T67" fmla="*/ 1 h 1227"/>
                <a:gd name="T68" fmla="*/ 1 w 635"/>
                <a:gd name="T69" fmla="*/ 1 h 1227"/>
                <a:gd name="T70" fmla="*/ 1 w 635"/>
                <a:gd name="T71" fmla="*/ 1 h 1227"/>
                <a:gd name="T72" fmla="*/ 1 w 635"/>
                <a:gd name="T73" fmla="*/ 1 h 1227"/>
                <a:gd name="T74" fmla="*/ 1 w 635"/>
                <a:gd name="T75" fmla="*/ 1 h 1227"/>
                <a:gd name="T76" fmla="*/ 1 w 635"/>
                <a:gd name="T77" fmla="*/ 1 h 1227"/>
                <a:gd name="T78" fmla="*/ 1 w 635"/>
                <a:gd name="T79" fmla="*/ 1 h 1227"/>
                <a:gd name="T80" fmla="*/ 1 w 635"/>
                <a:gd name="T81" fmla="*/ 1 h 1227"/>
                <a:gd name="T82" fmla="*/ 1 w 635"/>
                <a:gd name="T83" fmla="*/ 1 h 1227"/>
                <a:gd name="T84" fmla="*/ 1 w 635"/>
                <a:gd name="T85" fmla="*/ 1 h 1227"/>
                <a:gd name="T86" fmla="*/ 1 w 635"/>
                <a:gd name="T87" fmla="*/ 1 h 1227"/>
                <a:gd name="T88" fmla="*/ 1 w 635"/>
                <a:gd name="T89" fmla="*/ 1 h 1227"/>
                <a:gd name="T90" fmla="*/ 1 w 635"/>
                <a:gd name="T91" fmla="*/ 2 h 1227"/>
                <a:gd name="T92" fmla="*/ 1 w 635"/>
                <a:gd name="T93" fmla="*/ 2 h 1227"/>
                <a:gd name="T94" fmla="*/ 1 w 635"/>
                <a:gd name="T95" fmla="*/ 2 h 1227"/>
                <a:gd name="T96" fmla="*/ 1 w 635"/>
                <a:gd name="T97" fmla="*/ 2 h 1227"/>
                <a:gd name="T98" fmla="*/ 1 w 635"/>
                <a:gd name="T99" fmla="*/ 2 h 1227"/>
                <a:gd name="T100" fmla="*/ 1 w 635"/>
                <a:gd name="T101" fmla="*/ 2 h 1227"/>
                <a:gd name="T102" fmla="*/ 1 w 635"/>
                <a:gd name="T103" fmla="*/ 2 h 1227"/>
                <a:gd name="T104" fmla="*/ 1 w 635"/>
                <a:gd name="T105" fmla="*/ 2 h 1227"/>
                <a:gd name="T106" fmla="*/ 1 w 635"/>
                <a:gd name="T107" fmla="*/ 1 h 1227"/>
                <a:gd name="T108" fmla="*/ 1 w 635"/>
                <a:gd name="T109" fmla="*/ 2 h 1227"/>
                <a:gd name="T110" fmla="*/ 1 w 635"/>
                <a:gd name="T111" fmla="*/ 2 h 1227"/>
                <a:gd name="T112" fmla="*/ 1 w 635"/>
                <a:gd name="T113" fmla="*/ 2 h 1227"/>
                <a:gd name="T114" fmla="*/ 1 w 635"/>
                <a:gd name="T115" fmla="*/ 2 h 1227"/>
                <a:gd name="T116" fmla="*/ 1 w 635"/>
                <a:gd name="T117" fmla="*/ 2 h 1227"/>
                <a:gd name="T118" fmla="*/ 1 w 635"/>
                <a:gd name="T119" fmla="*/ 2 h 1227"/>
                <a:gd name="T120" fmla="*/ 1 w 635"/>
                <a:gd name="T121" fmla="*/ 2 h 1227"/>
                <a:gd name="T122" fmla="*/ 1 w 635"/>
                <a:gd name="T123" fmla="*/ 2 h 1227"/>
                <a:gd name="T124" fmla="*/ 1 w 635"/>
                <a:gd name="T125" fmla="*/ 2 h 122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635" h="1227">
                  <a:moveTo>
                    <a:pt x="583" y="28"/>
                  </a:moveTo>
                  <a:lnTo>
                    <a:pt x="582" y="24"/>
                  </a:lnTo>
                  <a:lnTo>
                    <a:pt x="582" y="19"/>
                  </a:lnTo>
                  <a:lnTo>
                    <a:pt x="582" y="15"/>
                  </a:lnTo>
                  <a:lnTo>
                    <a:pt x="583" y="12"/>
                  </a:lnTo>
                  <a:lnTo>
                    <a:pt x="585" y="9"/>
                  </a:lnTo>
                  <a:lnTo>
                    <a:pt x="588" y="6"/>
                  </a:lnTo>
                  <a:lnTo>
                    <a:pt x="593" y="3"/>
                  </a:lnTo>
                  <a:lnTo>
                    <a:pt x="600" y="1"/>
                  </a:lnTo>
                  <a:lnTo>
                    <a:pt x="607" y="0"/>
                  </a:lnTo>
                  <a:lnTo>
                    <a:pt x="612" y="0"/>
                  </a:lnTo>
                  <a:lnTo>
                    <a:pt x="616" y="2"/>
                  </a:lnTo>
                  <a:lnTo>
                    <a:pt x="619" y="4"/>
                  </a:lnTo>
                  <a:lnTo>
                    <a:pt x="623" y="7"/>
                  </a:lnTo>
                  <a:lnTo>
                    <a:pt x="624" y="10"/>
                  </a:lnTo>
                  <a:lnTo>
                    <a:pt x="625" y="14"/>
                  </a:lnTo>
                  <a:lnTo>
                    <a:pt x="626" y="18"/>
                  </a:lnTo>
                  <a:lnTo>
                    <a:pt x="583" y="28"/>
                  </a:lnTo>
                  <a:close/>
                  <a:moveTo>
                    <a:pt x="626" y="18"/>
                  </a:moveTo>
                  <a:lnTo>
                    <a:pt x="628" y="29"/>
                  </a:lnTo>
                  <a:lnTo>
                    <a:pt x="632" y="56"/>
                  </a:lnTo>
                  <a:lnTo>
                    <a:pt x="633" y="76"/>
                  </a:lnTo>
                  <a:lnTo>
                    <a:pt x="635" y="97"/>
                  </a:lnTo>
                  <a:lnTo>
                    <a:pt x="635" y="123"/>
                  </a:lnTo>
                  <a:lnTo>
                    <a:pt x="634" y="149"/>
                  </a:lnTo>
                  <a:lnTo>
                    <a:pt x="631" y="179"/>
                  </a:lnTo>
                  <a:lnTo>
                    <a:pt x="627" y="209"/>
                  </a:lnTo>
                  <a:lnTo>
                    <a:pt x="624" y="224"/>
                  </a:lnTo>
                  <a:lnTo>
                    <a:pt x="619" y="240"/>
                  </a:lnTo>
                  <a:lnTo>
                    <a:pt x="615" y="256"/>
                  </a:lnTo>
                  <a:lnTo>
                    <a:pt x="610" y="271"/>
                  </a:lnTo>
                  <a:lnTo>
                    <a:pt x="604" y="288"/>
                  </a:lnTo>
                  <a:lnTo>
                    <a:pt x="598" y="303"/>
                  </a:lnTo>
                  <a:lnTo>
                    <a:pt x="591" y="318"/>
                  </a:lnTo>
                  <a:lnTo>
                    <a:pt x="583" y="334"/>
                  </a:lnTo>
                  <a:lnTo>
                    <a:pt x="573" y="349"/>
                  </a:lnTo>
                  <a:lnTo>
                    <a:pt x="563" y="364"/>
                  </a:lnTo>
                  <a:lnTo>
                    <a:pt x="552" y="379"/>
                  </a:lnTo>
                  <a:lnTo>
                    <a:pt x="540" y="393"/>
                  </a:lnTo>
                  <a:lnTo>
                    <a:pt x="507" y="363"/>
                  </a:lnTo>
                  <a:lnTo>
                    <a:pt x="518" y="351"/>
                  </a:lnTo>
                  <a:lnTo>
                    <a:pt x="527" y="338"/>
                  </a:lnTo>
                  <a:lnTo>
                    <a:pt x="537" y="324"/>
                  </a:lnTo>
                  <a:lnTo>
                    <a:pt x="545" y="311"/>
                  </a:lnTo>
                  <a:lnTo>
                    <a:pt x="552" y="297"/>
                  </a:lnTo>
                  <a:lnTo>
                    <a:pt x="559" y="283"/>
                  </a:lnTo>
                  <a:lnTo>
                    <a:pt x="565" y="269"/>
                  </a:lnTo>
                  <a:lnTo>
                    <a:pt x="570" y="255"/>
                  </a:lnTo>
                  <a:lnTo>
                    <a:pt x="574" y="240"/>
                  </a:lnTo>
                  <a:lnTo>
                    <a:pt x="579" y="227"/>
                  </a:lnTo>
                  <a:lnTo>
                    <a:pt x="582" y="213"/>
                  </a:lnTo>
                  <a:lnTo>
                    <a:pt x="585" y="199"/>
                  </a:lnTo>
                  <a:lnTo>
                    <a:pt x="588" y="172"/>
                  </a:lnTo>
                  <a:lnTo>
                    <a:pt x="591" y="146"/>
                  </a:lnTo>
                  <a:lnTo>
                    <a:pt x="591" y="122"/>
                  </a:lnTo>
                  <a:lnTo>
                    <a:pt x="591" y="99"/>
                  </a:lnTo>
                  <a:lnTo>
                    <a:pt x="590" y="79"/>
                  </a:lnTo>
                  <a:lnTo>
                    <a:pt x="588" y="61"/>
                  </a:lnTo>
                  <a:lnTo>
                    <a:pt x="585" y="37"/>
                  </a:lnTo>
                  <a:lnTo>
                    <a:pt x="583" y="28"/>
                  </a:lnTo>
                  <a:lnTo>
                    <a:pt x="626" y="18"/>
                  </a:lnTo>
                  <a:close/>
                  <a:moveTo>
                    <a:pt x="540" y="393"/>
                  </a:moveTo>
                  <a:lnTo>
                    <a:pt x="541" y="391"/>
                  </a:lnTo>
                  <a:lnTo>
                    <a:pt x="539" y="393"/>
                  </a:lnTo>
                  <a:lnTo>
                    <a:pt x="523" y="378"/>
                  </a:lnTo>
                  <a:lnTo>
                    <a:pt x="540" y="393"/>
                  </a:lnTo>
                  <a:close/>
                  <a:moveTo>
                    <a:pt x="539" y="393"/>
                  </a:moveTo>
                  <a:lnTo>
                    <a:pt x="527" y="406"/>
                  </a:lnTo>
                  <a:lnTo>
                    <a:pt x="516" y="421"/>
                  </a:lnTo>
                  <a:lnTo>
                    <a:pt x="503" y="438"/>
                  </a:lnTo>
                  <a:lnTo>
                    <a:pt x="490" y="456"/>
                  </a:lnTo>
                  <a:lnTo>
                    <a:pt x="476" y="477"/>
                  </a:lnTo>
                  <a:lnTo>
                    <a:pt x="463" y="499"/>
                  </a:lnTo>
                  <a:lnTo>
                    <a:pt x="449" y="524"/>
                  </a:lnTo>
                  <a:lnTo>
                    <a:pt x="434" y="548"/>
                  </a:lnTo>
                  <a:lnTo>
                    <a:pt x="396" y="527"/>
                  </a:lnTo>
                  <a:lnTo>
                    <a:pt x="412" y="500"/>
                  </a:lnTo>
                  <a:lnTo>
                    <a:pt x="426" y="476"/>
                  </a:lnTo>
                  <a:lnTo>
                    <a:pt x="440" y="452"/>
                  </a:lnTo>
                  <a:lnTo>
                    <a:pt x="455" y="431"/>
                  </a:lnTo>
                  <a:lnTo>
                    <a:pt x="469" y="410"/>
                  </a:lnTo>
                  <a:lnTo>
                    <a:pt x="482" y="393"/>
                  </a:lnTo>
                  <a:lnTo>
                    <a:pt x="495" y="377"/>
                  </a:lnTo>
                  <a:lnTo>
                    <a:pt x="507" y="363"/>
                  </a:lnTo>
                  <a:lnTo>
                    <a:pt x="539" y="393"/>
                  </a:lnTo>
                  <a:close/>
                  <a:moveTo>
                    <a:pt x="396" y="527"/>
                  </a:moveTo>
                  <a:lnTo>
                    <a:pt x="0" y="1227"/>
                  </a:lnTo>
                  <a:lnTo>
                    <a:pt x="396" y="527"/>
                  </a:lnTo>
                  <a:lnTo>
                    <a:pt x="415" y="538"/>
                  </a:lnTo>
                  <a:lnTo>
                    <a:pt x="396" y="527"/>
                  </a:lnTo>
                  <a:close/>
                  <a:moveTo>
                    <a:pt x="434" y="548"/>
                  </a:moveTo>
                  <a:lnTo>
                    <a:pt x="416" y="582"/>
                  </a:lnTo>
                  <a:lnTo>
                    <a:pt x="396" y="618"/>
                  </a:lnTo>
                  <a:lnTo>
                    <a:pt x="377" y="655"/>
                  </a:lnTo>
                  <a:lnTo>
                    <a:pt x="358" y="692"/>
                  </a:lnTo>
                  <a:lnTo>
                    <a:pt x="339" y="730"/>
                  </a:lnTo>
                  <a:lnTo>
                    <a:pt x="321" y="767"/>
                  </a:lnTo>
                  <a:lnTo>
                    <a:pt x="303" y="805"/>
                  </a:lnTo>
                  <a:lnTo>
                    <a:pt x="285" y="843"/>
                  </a:lnTo>
                  <a:lnTo>
                    <a:pt x="246" y="825"/>
                  </a:lnTo>
                  <a:lnTo>
                    <a:pt x="263" y="787"/>
                  </a:lnTo>
                  <a:lnTo>
                    <a:pt x="282" y="748"/>
                  </a:lnTo>
                  <a:lnTo>
                    <a:pt x="301" y="709"/>
                  </a:lnTo>
                  <a:lnTo>
                    <a:pt x="320" y="671"/>
                  </a:lnTo>
                  <a:lnTo>
                    <a:pt x="339" y="633"/>
                  </a:lnTo>
                  <a:lnTo>
                    <a:pt x="358" y="597"/>
                  </a:lnTo>
                  <a:lnTo>
                    <a:pt x="377" y="561"/>
                  </a:lnTo>
                  <a:lnTo>
                    <a:pt x="396" y="527"/>
                  </a:lnTo>
                  <a:lnTo>
                    <a:pt x="434" y="548"/>
                  </a:lnTo>
                  <a:close/>
                  <a:moveTo>
                    <a:pt x="285" y="843"/>
                  </a:moveTo>
                  <a:lnTo>
                    <a:pt x="284" y="846"/>
                  </a:lnTo>
                  <a:lnTo>
                    <a:pt x="282" y="850"/>
                  </a:lnTo>
                  <a:lnTo>
                    <a:pt x="280" y="853"/>
                  </a:lnTo>
                  <a:lnTo>
                    <a:pt x="277" y="855"/>
                  </a:lnTo>
                  <a:lnTo>
                    <a:pt x="272" y="856"/>
                  </a:lnTo>
                  <a:lnTo>
                    <a:pt x="268" y="858"/>
                  </a:lnTo>
                  <a:lnTo>
                    <a:pt x="263" y="856"/>
                  </a:lnTo>
                  <a:lnTo>
                    <a:pt x="256" y="853"/>
                  </a:lnTo>
                  <a:lnTo>
                    <a:pt x="250" y="850"/>
                  </a:lnTo>
                  <a:lnTo>
                    <a:pt x="246" y="846"/>
                  </a:lnTo>
                  <a:lnTo>
                    <a:pt x="243" y="843"/>
                  </a:lnTo>
                  <a:lnTo>
                    <a:pt x="242" y="839"/>
                  </a:lnTo>
                  <a:lnTo>
                    <a:pt x="242" y="836"/>
                  </a:lnTo>
                  <a:lnTo>
                    <a:pt x="243" y="832"/>
                  </a:lnTo>
                  <a:lnTo>
                    <a:pt x="244" y="828"/>
                  </a:lnTo>
                  <a:lnTo>
                    <a:pt x="246" y="825"/>
                  </a:lnTo>
                  <a:lnTo>
                    <a:pt x="285" y="843"/>
                  </a:lnTo>
                  <a:close/>
                </a:path>
              </a:pathLst>
            </a:custGeom>
            <a:solidFill>
              <a:srgbClr val="9982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95" name="Freeform 1007">
              <a:extLst>
                <a:ext uri="{FF2B5EF4-FFF2-40B4-BE49-F238E27FC236}">
                  <a16:creationId xmlns:a16="http://schemas.microsoft.com/office/drawing/2014/main" id="{6E329DF6-E5A1-407B-B627-C6D8CB468D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97" y="1931"/>
              <a:ext cx="9" cy="19"/>
            </a:xfrm>
            <a:custGeom>
              <a:avLst/>
              <a:gdLst>
                <a:gd name="T0" fmla="*/ 0 w 187"/>
                <a:gd name="T1" fmla="*/ 0 h 360"/>
                <a:gd name="T2" fmla="*/ 0 w 187"/>
                <a:gd name="T3" fmla="*/ 0 h 360"/>
                <a:gd name="T4" fmla="*/ 0 w 187"/>
                <a:gd name="T5" fmla="*/ 0 h 360"/>
                <a:gd name="T6" fmla="*/ 0 w 187"/>
                <a:gd name="T7" fmla="*/ 0 h 360"/>
                <a:gd name="T8" fmla="*/ 0 w 187"/>
                <a:gd name="T9" fmla="*/ 0 h 360"/>
                <a:gd name="T10" fmla="*/ 0 w 187"/>
                <a:gd name="T11" fmla="*/ 0 h 360"/>
                <a:gd name="T12" fmla="*/ 0 w 187"/>
                <a:gd name="T13" fmla="*/ 0 h 360"/>
                <a:gd name="T14" fmla="*/ 0 w 187"/>
                <a:gd name="T15" fmla="*/ 0 h 360"/>
                <a:gd name="T16" fmla="*/ 0 w 187"/>
                <a:gd name="T17" fmla="*/ 0 h 360"/>
                <a:gd name="T18" fmla="*/ 0 w 187"/>
                <a:gd name="T19" fmla="*/ 0 h 360"/>
                <a:gd name="T20" fmla="*/ 0 w 187"/>
                <a:gd name="T21" fmla="*/ 0 h 360"/>
                <a:gd name="T22" fmla="*/ 0 w 187"/>
                <a:gd name="T23" fmla="*/ 0 h 360"/>
                <a:gd name="T24" fmla="*/ 0 w 187"/>
                <a:gd name="T25" fmla="*/ 0 h 360"/>
                <a:gd name="T26" fmla="*/ 0 w 187"/>
                <a:gd name="T27" fmla="*/ 0 h 360"/>
                <a:gd name="T28" fmla="*/ 0 w 187"/>
                <a:gd name="T29" fmla="*/ 0 h 360"/>
                <a:gd name="T30" fmla="*/ 0 w 187"/>
                <a:gd name="T31" fmla="*/ 0 h 360"/>
                <a:gd name="T32" fmla="*/ 0 w 187"/>
                <a:gd name="T33" fmla="*/ 0 h 360"/>
                <a:gd name="T34" fmla="*/ 0 w 187"/>
                <a:gd name="T35" fmla="*/ 0 h 360"/>
                <a:gd name="T36" fmla="*/ 0 w 187"/>
                <a:gd name="T37" fmla="*/ 0 h 360"/>
                <a:gd name="T38" fmla="*/ 0 w 187"/>
                <a:gd name="T39" fmla="*/ 0 h 360"/>
                <a:gd name="T40" fmla="*/ 0 w 187"/>
                <a:gd name="T41" fmla="*/ 0 h 360"/>
                <a:gd name="T42" fmla="*/ 0 w 187"/>
                <a:gd name="T43" fmla="*/ 1 h 360"/>
                <a:gd name="T44" fmla="*/ 0 w 187"/>
                <a:gd name="T45" fmla="*/ 1 h 360"/>
                <a:gd name="T46" fmla="*/ 0 w 187"/>
                <a:gd name="T47" fmla="*/ 1 h 360"/>
                <a:gd name="T48" fmla="*/ 0 w 187"/>
                <a:gd name="T49" fmla="*/ 1 h 360"/>
                <a:gd name="T50" fmla="*/ 0 w 187"/>
                <a:gd name="T51" fmla="*/ 1 h 360"/>
                <a:gd name="T52" fmla="*/ 0 w 187"/>
                <a:gd name="T53" fmla="*/ 1 h 360"/>
                <a:gd name="T54" fmla="*/ 0 w 187"/>
                <a:gd name="T55" fmla="*/ 1 h 360"/>
                <a:gd name="T56" fmla="*/ 0 w 187"/>
                <a:gd name="T57" fmla="*/ 1 h 360"/>
                <a:gd name="T58" fmla="*/ 0 w 187"/>
                <a:gd name="T59" fmla="*/ 1 h 360"/>
                <a:gd name="T60" fmla="*/ 0 w 187"/>
                <a:gd name="T61" fmla="*/ 1 h 360"/>
                <a:gd name="T62" fmla="*/ 0 w 187"/>
                <a:gd name="T63" fmla="*/ 1 h 360"/>
                <a:gd name="T64" fmla="*/ 0 w 187"/>
                <a:gd name="T65" fmla="*/ 1 h 360"/>
                <a:gd name="T66" fmla="*/ 0 w 187"/>
                <a:gd name="T67" fmla="*/ 0 h 360"/>
                <a:gd name="T68" fmla="*/ 0 w 187"/>
                <a:gd name="T69" fmla="*/ 0 h 360"/>
                <a:gd name="T70" fmla="*/ 0 w 187"/>
                <a:gd name="T71" fmla="*/ 0 h 360"/>
                <a:gd name="T72" fmla="*/ 0 w 187"/>
                <a:gd name="T73" fmla="*/ 0 h 360"/>
                <a:gd name="T74" fmla="*/ 0 w 187"/>
                <a:gd name="T75" fmla="*/ 1 h 360"/>
                <a:gd name="T76" fmla="*/ 0 w 187"/>
                <a:gd name="T77" fmla="*/ 1 h 360"/>
                <a:gd name="T78" fmla="*/ 0 w 187"/>
                <a:gd name="T79" fmla="*/ 1 h 360"/>
                <a:gd name="T80" fmla="*/ 0 w 187"/>
                <a:gd name="T81" fmla="*/ 1 h 360"/>
                <a:gd name="T82" fmla="*/ 0 w 187"/>
                <a:gd name="T83" fmla="*/ 1 h 360"/>
                <a:gd name="T84" fmla="*/ 0 w 187"/>
                <a:gd name="T85" fmla="*/ 1 h 360"/>
                <a:gd name="T86" fmla="*/ 0 w 187"/>
                <a:gd name="T87" fmla="*/ 1 h 360"/>
                <a:gd name="T88" fmla="*/ 0 w 187"/>
                <a:gd name="T89" fmla="*/ 1 h 360"/>
                <a:gd name="T90" fmla="*/ 0 w 187"/>
                <a:gd name="T91" fmla="*/ 1 h 360"/>
                <a:gd name="T92" fmla="*/ 0 w 187"/>
                <a:gd name="T93" fmla="*/ 1 h 360"/>
                <a:gd name="T94" fmla="*/ 0 w 187"/>
                <a:gd name="T95" fmla="*/ 1 h 360"/>
                <a:gd name="T96" fmla="*/ 0 w 187"/>
                <a:gd name="T97" fmla="*/ 1 h 360"/>
                <a:gd name="T98" fmla="*/ 0 w 187"/>
                <a:gd name="T99" fmla="*/ 1 h 360"/>
                <a:gd name="T100" fmla="*/ 0 w 187"/>
                <a:gd name="T101" fmla="*/ 1 h 360"/>
                <a:gd name="T102" fmla="*/ 0 w 187"/>
                <a:gd name="T103" fmla="*/ 1 h 360"/>
                <a:gd name="T104" fmla="*/ 0 w 187"/>
                <a:gd name="T105" fmla="*/ 1 h 360"/>
                <a:gd name="T106" fmla="*/ 0 w 187"/>
                <a:gd name="T107" fmla="*/ 1 h 360"/>
                <a:gd name="T108" fmla="*/ 0 w 187"/>
                <a:gd name="T109" fmla="*/ 1 h 3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87" h="360">
                  <a:moveTo>
                    <a:pt x="143" y="15"/>
                  </a:moveTo>
                  <a:lnTo>
                    <a:pt x="145" y="11"/>
                  </a:lnTo>
                  <a:lnTo>
                    <a:pt x="147" y="8"/>
                  </a:lnTo>
                  <a:lnTo>
                    <a:pt x="149" y="5"/>
                  </a:lnTo>
                  <a:lnTo>
                    <a:pt x="152" y="3"/>
                  </a:lnTo>
                  <a:lnTo>
                    <a:pt x="156" y="0"/>
                  </a:lnTo>
                  <a:lnTo>
                    <a:pt x="160" y="0"/>
                  </a:lnTo>
                  <a:lnTo>
                    <a:pt x="165" y="2"/>
                  </a:lnTo>
                  <a:lnTo>
                    <a:pt x="172" y="5"/>
                  </a:lnTo>
                  <a:lnTo>
                    <a:pt x="179" y="8"/>
                  </a:lnTo>
                  <a:lnTo>
                    <a:pt x="183" y="12"/>
                  </a:lnTo>
                  <a:lnTo>
                    <a:pt x="186" y="15"/>
                  </a:lnTo>
                  <a:lnTo>
                    <a:pt x="187" y="19"/>
                  </a:lnTo>
                  <a:lnTo>
                    <a:pt x="187" y="22"/>
                  </a:lnTo>
                  <a:lnTo>
                    <a:pt x="186" y="26"/>
                  </a:lnTo>
                  <a:lnTo>
                    <a:pt x="185" y="30"/>
                  </a:lnTo>
                  <a:lnTo>
                    <a:pt x="183" y="33"/>
                  </a:lnTo>
                  <a:lnTo>
                    <a:pt x="143" y="15"/>
                  </a:lnTo>
                  <a:close/>
                  <a:moveTo>
                    <a:pt x="183" y="33"/>
                  </a:moveTo>
                  <a:lnTo>
                    <a:pt x="154" y="95"/>
                  </a:lnTo>
                  <a:lnTo>
                    <a:pt x="128" y="152"/>
                  </a:lnTo>
                  <a:lnTo>
                    <a:pt x="105" y="205"/>
                  </a:lnTo>
                  <a:lnTo>
                    <a:pt x="84" y="251"/>
                  </a:lnTo>
                  <a:lnTo>
                    <a:pt x="68" y="290"/>
                  </a:lnTo>
                  <a:lnTo>
                    <a:pt x="56" y="320"/>
                  </a:lnTo>
                  <a:lnTo>
                    <a:pt x="48" y="338"/>
                  </a:lnTo>
                  <a:lnTo>
                    <a:pt x="45" y="344"/>
                  </a:lnTo>
                  <a:lnTo>
                    <a:pt x="5" y="328"/>
                  </a:lnTo>
                  <a:lnTo>
                    <a:pt x="7" y="322"/>
                  </a:lnTo>
                  <a:lnTo>
                    <a:pt x="15" y="302"/>
                  </a:lnTo>
                  <a:lnTo>
                    <a:pt x="27" y="273"/>
                  </a:lnTo>
                  <a:lnTo>
                    <a:pt x="45" y="235"/>
                  </a:lnTo>
                  <a:lnTo>
                    <a:pt x="65" y="188"/>
                  </a:lnTo>
                  <a:lnTo>
                    <a:pt x="89" y="135"/>
                  </a:lnTo>
                  <a:lnTo>
                    <a:pt x="114" y="76"/>
                  </a:lnTo>
                  <a:lnTo>
                    <a:pt x="143" y="15"/>
                  </a:lnTo>
                  <a:lnTo>
                    <a:pt x="183" y="33"/>
                  </a:lnTo>
                  <a:close/>
                  <a:moveTo>
                    <a:pt x="45" y="344"/>
                  </a:moveTo>
                  <a:lnTo>
                    <a:pt x="43" y="348"/>
                  </a:lnTo>
                  <a:lnTo>
                    <a:pt x="41" y="352"/>
                  </a:lnTo>
                  <a:lnTo>
                    <a:pt x="39" y="356"/>
                  </a:lnTo>
                  <a:lnTo>
                    <a:pt x="36" y="358"/>
                  </a:lnTo>
                  <a:lnTo>
                    <a:pt x="33" y="360"/>
                  </a:lnTo>
                  <a:lnTo>
                    <a:pt x="29" y="360"/>
                  </a:lnTo>
                  <a:lnTo>
                    <a:pt x="23" y="359"/>
                  </a:lnTo>
                  <a:lnTo>
                    <a:pt x="17" y="357"/>
                  </a:lnTo>
                  <a:lnTo>
                    <a:pt x="10" y="354"/>
                  </a:lnTo>
                  <a:lnTo>
                    <a:pt x="6" y="350"/>
                  </a:lnTo>
                  <a:lnTo>
                    <a:pt x="3" y="346"/>
                  </a:lnTo>
                  <a:lnTo>
                    <a:pt x="2" y="343"/>
                  </a:lnTo>
                  <a:lnTo>
                    <a:pt x="0" y="339"/>
                  </a:lnTo>
                  <a:lnTo>
                    <a:pt x="2" y="336"/>
                  </a:lnTo>
                  <a:lnTo>
                    <a:pt x="3" y="332"/>
                  </a:lnTo>
                  <a:lnTo>
                    <a:pt x="5" y="328"/>
                  </a:lnTo>
                  <a:lnTo>
                    <a:pt x="45" y="344"/>
                  </a:lnTo>
                  <a:close/>
                </a:path>
              </a:pathLst>
            </a:custGeom>
            <a:solidFill>
              <a:srgbClr val="9982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96" name="Freeform 1008">
              <a:extLst>
                <a:ext uri="{FF2B5EF4-FFF2-40B4-BE49-F238E27FC236}">
                  <a16:creationId xmlns:a16="http://schemas.microsoft.com/office/drawing/2014/main" id="{82F46843-DBC7-45B2-8899-26FDB10EB6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10" y="1900"/>
              <a:ext cx="19" cy="26"/>
            </a:xfrm>
            <a:custGeom>
              <a:avLst/>
              <a:gdLst>
                <a:gd name="T0" fmla="*/ 0 w 370"/>
                <a:gd name="T1" fmla="*/ 0 h 490"/>
                <a:gd name="T2" fmla="*/ 0 w 370"/>
                <a:gd name="T3" fmla="*/ 0 h 490"/>
                <a:gd name="T4" fmla="*/ 0 w 370"/>
                <a:gd name="T5" fmla="*/ 0 h 490"/>
                <a:gd name="T6" fmla="*/ 0 w 370"/>
                <a:gd name="T7" fmla="*/ 0 h 490"/>
                <a:gd name="T8" fmla="*/ 0 w 370"/>
                <a:gd name="T9" fmla="*/ 0 h 490"/>
                <a:gd name="T10" fmla="*/ 0 w 370"/>
                <a:gd name="T11" fmla="*/ 0 h 490"/>
                <a:gd name="T12" fmla="*/ 0 w 370"/>
                <a:gd name="T13" fmla="*/ 0 h 490"/>
                <a:gd name="T14" fmla="*/ 0 w 370"/>
                <a:gd name="T15" fmla="*/ 0 h 490"/>
                <a:gd name="T16" fmla="*/ 0 w 370"/>
                <a:gd name="T17" fmla="*/ 0 h 490"/>
                <a:gd name="T18" fmla="*/ 0 w 370"/>
                <a:gd name="T19" fmla="*/ 0 h 490"/>
                <a:gd name="T20" fmla="*/ 0 w 370"/>
                <a:gd name="T21" fmla="*/ 0 h 490"/>
                <a:gd name="T22" fmla="*/ 0 w 370"/>
                <a:gd name="T23" fmla="*/ 0 h 490"/>
                <a:gd name="T24" fmla="*/ 0 w 370"/>
                <a:gd name="T25" fmla="*/ 0 h 490"/>
                <a:gd name="T26" fmla="*/ 0 w 370"/>
                <a:gd name="T27" fmla="*/ 1 h 490"/>
                <a:gd name="T28" fmla="*/ 0 w 370"/>
                <a:gd name="T29" fmla="*/ 1 h 490"/>
                <a:gd name="T30" fmla="*/ 0 w 370"/>
                <a:gd name="T31" fmla="*/ 1 h 490"/>
                <a:gd name="T32" fmla="*/ 0 w 370"/>
                <a:gd name="T33" fmla="*/ 1 h 490"/>
                <a:gd name="T34" fmla="*/ 0 w 370"/>
                <a:gd name="T35" fmla="*/ 1 h 490"/>
                <a:gd name="T36" fmla="*/ 0 w 370"/>
                <a:gd name="T37" fmla="*/ 0 h 490"/>
                <a:gd name="T38" fmla="*/ 0 w 370"/>
                <a:gd name="T39" fmla="*/ 0 h 490"/>
                <a:gd name="T40" fmla="*/ 0 w 370"/>
                <a:gd name="T41" fmla="*/ 0 h 490"/>
                <a:gd name="T42" fmla="*/ 0 w 370"/>
                <a:gd name="T43" fmla="*/ 0 h 490"/>
                <a:gd name="T44" fmla="*/ 0 w 370"/>
                <a:gd name="T45" fmla="*/ 1 h 490"/>
                <a:gd name="T46" fmla="*/ 0 w 370"/>
                <a:gd name="T47" fmla="*/ 1 h 490"/>
                <a:gd name="T48" fmla="*/ 0 w 370"/>
                <a:gd name="T49" fmla="*/ 1 h 490"/>
                <a:gd name="T50" fmla="*/ 1 w 370"/>
                <a:gd name="T51" fmla="*/ 1 h 490"/>
                <a:gd name="T52" fmla="*/ 1 w 370"/>
                <a:gd name="T53" fmla="*/ 1 h 490"/>
                <a:gd name="T54" fmla="*/ 1 w 370"/>
                <a:gd name="T55" fmla="*/ 1 h 490"/>
                <a:gd name="T56" fmla="*/ 1 w 370"/>
                <a:gd name="T57" fmla="*/ 1 h 490"/>
                <a:gd name="T58" fmla="*/ 0 w 370"/>
                <a:gd name="T59" fmla="*/ 1 h 490"/>
                <a:gd name="T60" fmla="*/ 1 w 370"/>
                <a:gd name="T61" fmla="*/ 1 h 490"/>
                <a:gd name="T62" fmla="*/ 1 w 370"/>
                <a:gd name="T63" fmla="*/ 1 h 490"/>
                <a:gd name="T64" fmla="*/ 1 w 370"/>
                <a:gd name="T65" fmla="*/ 1 h 490"/>
                <a:gd name="T66" fmla="*/ 1 w 370"/>
                <a:gd name="T67" fmla="*/ 1 h 490"/>
                <a:gd name="T68" fmla="*/ 1 w 370"/>
                <a:gd name="T69" fmla="*/ 1 h 490"/>
                <a:gd name="T70" fmla="*/ 1 w 370"/>
                <a:gd name="T71" fmla="*/ 1 h 490"/>
                <a:gd name="T72" fmla="*/ 1 w 370"/>
                <a:gd name="T73" fmla="*/ 1 h 490"/>
                <a:gd name="T74" fmla="*/ 1 w 370"/>
                <a:gd name="T75" fmla="*/ 1 h 490"/>
                <a:gd name="T76" fmla="*/ 1 w 370"/>
                <a:gd name="T77" fmla="*/ 1 h 490"/>
                <a:gd name="T78" fmla="*/ 1 w 370"/>
                <a:gd name="T79" fmla="*/ 1 h 490"/>
                <a:gd name="T80" fmla="*/ 1 w 370"/>
                <a:gd name="T81" fmla="*/ 1 h 490"/>
                <a:gd name="T82" fmla="*/ 1 w 370"/>
                <a:gd name="T83" fmla="*/ 1 h 490"/>
                <a:gd name="T84" fmla="*/ 1 w 370"/>
                <a:gd name="T85" fmla="*/ 1 h 490"/>
                <a:gd name="T86" fmla="*/ 1 w 370"/>
                <a:gd name="T87" fmla="*/ 1 h 490"/>
                <a:gd name="T88" fmla="*/ 1 w 370"/>
                <a:gd name="T89" fmla="*/ 1 h 49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70" h="490">
                  <a:moveTo>
                    <a:pt x="3" y="31"/>
                  </a:moveTo>
                  <a:lnTo>
                    <a:pt x="2" y="28"/>
                  </a:lnTo>
                  <a:lnTo>
                    <a:pt x="1" y="24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6" y="2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6" y="2"/>
                  </a:lnTo>
                  <a:lnTo>
                    <a:pt x="38" y="4"/>
                  </a:lnTo>
                  <a:lnTo>
                    <a:pt x="40" y="7"/>
                  </a:lnTo>
                  <a:lnTo>
                    <a:pt x="42" y="10"/>
                  </a:lnTo>
                  <a:lnTo>
                    <a:pt x="44" y="14"/>
                  </a:lnTo>
                  <a:lnTo>
                    <a:pt x="3" y="31"/>
                  </a:lnTo>
                  <a:close/>
                  <a:moveTo>
                    <a:pt x="44" y="14"/>
                  </a:moveTo>
                  <a:lnTo>
                    <a:pt x="47" y="22"/>
                  </a:lnTo>
                  <a:lnTo>
                    <a:pt x="56" y="39"/>
                  </a:lnTo>
                  <a:lnTo>
                    <a:pt x="68" y="67"/>
                  </a:lnTo>
                  <a:lnTo>
                    <a:pt x="85" y="99"/>
                  </a:lnTo>
                  <a:lnTo>
                    <a:pt x="96" y="117"/>
                  </a:lnTo>
                  <a:lnTo>
                    <a:pt x="107" y="135"/>
                  </a:lnTo>
                  <a:lnTo>
                    <a:pt x="118" y="154"/>
                  </a:lnTo>
                  <a:lnTo>
                    <a:pt x="130" y="172"/>
                  </a:lnTo>
                  <a:lnTo>
                    <a:pt x="144" y="190"/>
                  </a:lnTo>
                  <a:lnTo>
                    <a:pt x="158" y="208"/>
                  </a:lnTo>
                  <a:lnTo>
                    <a:pt x="172" y="223"/>
                  </a:lnTo>
                  <a:lnTo>
                    <a:pt x="187" y="239"/>
                  </a:lnTo>
                  <a:lnTo>
                    <a:pt x="157" y="270"/>
                  </a:lnTo>
                  <a:lnTo>
                    <a:pt x="141" y="255"/>
                  </a:lnTo>
                  <a:lnTo>
                    <a:pt x="125" y="238"/>
                  </a:lnTo>
                  <a:lnTo>
                    <a:pt x="111" y="219"/>
                  </a:lnTo>
                  <a:lnTo>
                    <a:pt x="97" y="200"/>
                  </a:lnTo>
                  <a:lnTo>
                    <a:pt x="83" y="180"/>
                  </a:lnTo>
                  <a:lnTo>
                    <a:pt x="70" y="160"/>
                  </a:lnTo>
                  <a:lnTo>
                    <a:pt x="59" y="140"/>
                  </a:lnTo>
                  <a:lnTo>
                    <a:pt x="47" y="121"/>
                  </a:lnTo>
                  <a:lnTo>
                    <a:pt x="29" y="86"/>
                  </a:lnTo>
                  <a:lnTo>
                    <a:pt x="16" y="57"/>
                  </a:lnTo>
                  <a:lnTo>
                    <a:pt x="7" y="38"/>
                  </a:lnTo>
                  <a:lnTo>
                    <a:pt x="3" y="31"/>
                  </a:lnTo>
                  <a:lnTo>
                    <a:pt x="44" y="14"/>
                  </a:lnTo>
                  <a:close/>
                  <a:moveTo>
                    <a:pt x="157" y="270"/>
                  </a:moveTo>
                  <a:lnTo>
                    <a:pt x="155" y="268"/>
                  </a:lnTo>
                  <a:lnTo>
                    <a:pt x="157" y="270"/>
                  </a:lnTo>
                  <a:lnTo>
                    <a:pt x="172" y="254"/>
                  </a:lnTo>
                  <a:lnTo>
                    <a:pt x="157" y="270"/>
                  </a:lnTo>
                  <a:close/>
                  <a:moveTo>
                    <a:pt x="187" y="238"/>
                  </a:moveTo>
                  <a:lnTo>
                    <a:pt x="205" y="255"/>
                  </a:lnTo>
                  <a:lnTo>
                    <a:pt x="226" y="276"/>
                  </a:lnTo>
                  <a:lnTo>
                    <a:pt x="248" y="302"/>
                  </a:lnTo>
                  <a:lnTo>
                    <a:pt x="272" y="331"/>
                  </a:lnTo>
                  <a:lnTo>
                    <a:pt x="238" y="358"/>
                  </a:lnTo>
                  <a:lnTo>
                    <a:pt x="215" y="332"/>
                  </a:lnTo>
                  <a:lnTo>
                    <a:pt x="194" y="307"/>
                  </a:lnTo>
                  <a:lnTo>
                    <a:pt x="174" y="287"/>
                  </a:lnTo>
                  <a:lnTo>
                    <a:pt x="157" y="270"/>
                  </a:lnTo>
                  <a:lnTo>
                    <a:pt x="187" y="238"/>
                  </a:lnTo>
                  <a:close/>
                  <a:moveTo>
                    <a:pt x="272" y="331"/>
                  </a:moveTo>
                  <a:lnTo>
                    <a:pt x="295" y="359"/>
                  </a:lnTo>
                  <a:lnTo>
                    <a:pt x="319" y="390"/>
                  </a:lnTo>
                  <a:lnTo>
                    <a:pt x="341" y="422"/>
                  </a:lnTo>
                  <a:lnTo>
                    <a:pt x="364" y="454"/>
                  </a:lnTo>
                  <a:lnTo>
                    <a:pt x="328" y="479"/>
                  </a:lnTo>
                  <a:lnTo>
                    <a:pt x="305" y="447"/>
                  </a:lnTo>
                  <a:lnTo>
                    <a:pt x="283" y="416"/>
                  </a:lnTo>
                  <a:lnTo>
                    <a:pt x="260" y="386"/>
                  </a:lnTo>
                  <a:lnTo>
                    <a:pt x="238" y="358"/>
                  </a:lnTo>
                  <a:lnTo>
                    <a:pt x="272" y="331"/>
                  </a:lnTo>
                  <a:close/>
                  <a:moveTo>
                    <a:pt x="364" y="454"/>
                  </a:moveTo>
                  <a:lnTo>
                    <a:pt x="367" y="458"/>
                  </a:lnTo>
                  <a:lnTo>
                    <a:pt x="369" y="462"/>
                  </a:lnTo>
                  <a:lnTo>
                    <a:pt x="370" y="465"/>
                  </a:lnTo>
                  <a:lnTo>
                    <a:pt x="370" y="469"/>
                  </a:lnTo>
                  <a:lnTo>
                    <a:pt x="370" y="472"/>
                  </a:lnTo>
                  <a:lnTo>
                    <a:pt x="368" y="476"/>
                  </a:lnTo>
                  <a:lnTo>
                    <a:pt x="364" y="480"/>
                  </a:lnTo>
                  <a:lnTo>
                    <a:pt x="359" y="485"/>
                  </a:lnTo>
                  <a:lnTo>
                    <a:pt x="353" y="488"/>
                  </a:lnTo>
                  <a:lnTo>
                    <a:pt x="346" y="490"/>
                  </a:lnTo>
                  <a:lnTo>
                    <a:pt x="342" y="490"/>
                  </a:lnTo>
                  <a:lnTo>
                    <a:pt x="338" y="490"/>
                  </a:lnTo>
                  <a:lnTo>
                    <a:pt x="335" y="488"/>
                  </a:lnTo>
                  <a:lnTo>
                    <a:pt x="333" y="485"/>
                  </a:lnTo>
                  <a:lnTo>
                    <a:pt x="330" y="482"/>
                  </a:lnTo>
                  <a:lnTo>
                    <a:pt x="328" y="479"/>
                  </a:lnTo>
                  <a:lnTo>
                    <a:pt x="364" y="454"/>
                  </a:lnTo>
                  <a:close/>
                </a:path>
              </a:pathLst>
            </a:custGeom>
            <a:solidFill>
              <a:srgbClr val="9982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97" name="Freeform 1009">
              <a:extLst>
                <a:ext uri="{FF2B5EF4-FFF2-40B4-BE49-F238E27FC236}">
                  <a16:creationId xmlns:a16="http://schemas.microsoft.com/office/drawing/2014/main" id="{E2BB6056-7494-472E-9F97-04214E6F12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27" y="1923"/>
              <a:ext cx="8" cy="14"/>
            </a:xfrm>
            <a:custGeom>
              <a:avLst/>
              <a:gdLst>
                <a:gd name="T0" fmla="*/ 0 w 151"/>
                <a:gd name="T1" fmla="*/ 0 h 263"/>
                <a:gd name="T2" fmla="*/ 0 w 151"/>
                <a:gd name="T3" fmla="*/ 0 h 263"/>
                <a:gd name="T4" fmla="*/ 0 w 151"/>
                <a:gd name="T5" fmla="*/ 0 h 263"/>
                <a:gd name="T6" fmla="*/ 0 w 151"/>
                <a:gd name="T7" fmla="*/ 0 h 263"/>
                <a:gd name="T8" fmla="*/ 0 w 151"/>
                <a:gd name="T9" fmla="*/ 0 h 263"/>
                <a:gd name="T10" fmla="*/ 0 w 151"/>
                <a:gd name="T11" fmla="*/ 0 h 263"/>
                <a:gd name="T12" fmla="*/ 0 w 151"/>
                <a:gd name="T13" fmla="*/ 0 h 263"/>
                <a:gd name="T14" fmla="*/ 0 w 151"/>
                <a:gd name="T15" fmla="*/ 0 h 263"/>
                <a:gd name="T16" fmla="*/ 0 w 151"/>
                <a:gd name="T17" fmla="*/ 0 h 263"/>
                <a:gd name="T18" fmla="*/ 0 w 151"/>
                <a:gd name="T19" fmla="*/ 0 h 263"/>
                <a:gd name="T20" fmla="*/ 0 w 151"/>
                <a:gd name="T21" fmla="*/ 0 h 263"/>
                <a:gd name="T22" fmla="*/ 0 w 151"/>
                <a:gd name="T23" fmla="*/ 0 h 263"/>
                <a:gd name="T24" fmla="*/ 0 w 151"/>
                <a:gd name="T25" fmla="*/ 0 h 263"/>
                <a:gd name="T26" fmla="*/ 0 w 151"/>
                <a:gd name="T27" fmla="*/ 0 h 263"/>
                <a:gd name="T28" fmla="*/ 0 w 151"/>
                <a:gd name="T29" fmla="*/ 0 h 263"/>
                <a:gd name="T30" fmla="*/ 0 w 151"/>
                <a:gd name="T31" fmla="*/ 0 h 263"/>
                <a:gd name="T32" fmla="*/ 0 w 151"/>
                <a:gd name="T33" fmla="*/ 1 h 263"/>
                <a:gd name="T34" fmla="*/ 0 w 151"/>
                <a:gd name="T35" fmla="*/ 1 h 263"/>
                <a:gd name="T36" fmla="*/ 0 w 151"/>
                <a:gd name="T37" fmla="*/ 1 h 263"/>
                <a:gd name="T38" fmla="*/ 0 w 151"/>
                <a:gd name="T39" fmla="*/ 1 h 263"/>
                <a:gd name="T40" fmla="*/ 0 w 151"/>
                <a:gd name="T41" fmla="*/ 1 h 263"/>
                <a:gd name="T42" fmla="*/ 0 w 151"/>
                <a:gd name="T43" fmla="*/ 1 h 263"/>
                <a:gd name="T44" fmla="*/ 0 w 151"/>
                <a:gd name="T45" fmla="*/ 0 h 263"/>
                <a:gd name="T46" fmla="*/ 0 w 151"/>
                <a:gd name="T47" fmla="*/ 1 h 263"/>
                <a:gd name="T48" fmla="*/ 0 w 151"/>
                <a:gd name="T49" fmla="*/ 1 h 263"/>
                <a:gd name="T50" fmla="*/ 0 w 151"/>
                <a:gd name="T51" fmla="*/ 1 h 263"/>
                <a:gd name="T52" fmla="*/ 0 w 151"/>
                <a:gd name="T53" fmla="*/ 1 h 263"/>
                <a:gd name="T54" fmla="*/ 0 w 151"/>
                <a:gd name="T55" fmla="*/ 1 h 263"/>
                <a:gd name="T56" fmla="*/ 0 w 151"/>
                <a:gd name="T57" fmla="*/ 1 h 263"/>
                <a:gd name="T58" fmla="*/ 0 w 151"/>
                <a:gd name="T59" fmla="*/ 1 h 263"/>
                <a:gd name="T60" fmla="*/ 0 w 151"/>
                <a:gd name="T61" fmla="*/ 1 h 263"/>
                <a:gd name="T62" fmla="*/ 0 w 151"/>
                <a:gd name="T63" fmla="*/ 1 h 26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51" h="263">
                  <a:moveTo>
                    <a:pt x="6" y="37"/>
                  </a:moveTo>
                  <a:lnTo>
                    <a:pt x="4" y="33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1" y="19"/>
                  </a:lnTo>
                  <a:lnTo>
                    <a:pt x="3" y="16"/>
                  </a:lnTo>
                  <a:lnTo>
                    <a:pt x="6" y="10"/>
                  </a:lnTo>
                  <a:lnTo>
                    <a:pt x="12" y="6"/>
                  </a:lnTo>
                  <a:lnTo>
                    <a:pt x="18" y="3"/>
                  </a:lnTo>
                  <a:lnTo>
                    <a:pt x="23" y="1"/>
                  </a:lnTo>
                  <a:lnTo>
                    <a:pt x="29" y="0"/>
                  </a:lnTo>
                  <a:lnTo>
                    <a:pt x="32" y="1"/>
                  </a:lnTo>
                  <a:lnTo>
                    <a:pt x="35" y="3"/>
                  </a:lnTo>
                  <a:lnTo>
                    <a:pt x="38" y="6"/>
                  </a:lnTo>
                  <a:lnTo>
                    <a:pt x="41" y="9"/>
                  </a:lnTo>
                  <a:lnTo>
                    <a:pt x="43" y="12"/>
                  </a:lnTo>
                  <a:lnTo>
                    <a:pt x="6" y="37"/>
                  </a:lnTo>
                  <a:close/>
                  <a:moveTo>
                    <a:pt x="43" y="12"/>
                  </a:moveTo>
                  <a:lnTo>
                    <a:pt x="63" y="43"/>
                  </a:lnTo>
                  <a:lnTo>
                    <a:pt x="83" y="74"/>
                  </a:lnTo>
                  <a:lnTo>
                    <a:pt x="100" y="105"/>
                  </a:lnTo>
                  <a:lnTo>
                    <a:pt x="117" y="134"/>
                  </a:lnTo>
                  <a:lnTo>
                    <a:pt x="77" y="154"/>
                  </a:lnTo>
                  <a:lnTo>
                    <a:pt x="62" y="126"/>
                  </a:lnTo>
                  <a:lnTo>
                    <a:pt x="45" y="96"/>
                  </a:lnTo>
                  <a:lnTo>
                    <a:pt x="26" y="67"/>
                  </a:lnTo>
                  <a:lnTo>
                    <a:pt x="6" y="37"/>
                  </a:lnTo>
                  <a:lnTo>
                    <a:pt x="43" y="12"/>
                  </a:lnTo>
                  <a:close/>
                  <a:moveTo>
                    <a:pt x="117" y="134"/>
                  </a:moveTo>
                  <a:lnTo>
                    <a:pt x="124" y="149"/>
                  </a:lnTo>
                  <a:lnTo>
                    <a:pt x="130" y="164"/>
                  </a:lnTo>
                  <a:lnTo>
                    <a:pt x="136" y="177"/>
                  </a:lnTo>
                  <a:lnTo>
                    <a:pt x="141" y="192"/>
                  </a:lnTo>
                  <a:lnTo>
                    <a:pt x="145" y="205"/>
                  </a:lnTo>
                  <a:lnTo>
                    <a:pt x="148" y="217"/>
                  </a:lnTo>
                  <a:lnTo>
                    <a:pt x="150" y="229"/>
                  </a:lnTo>
                  <a:lnTo>
                    <a:pt x="151" y="241"/>
                  </a:lnTo>
                  <a:lnTo>
                    <a:pt x="107" y="243"/>
                  </a:lnTo>
                  <a:lnTo>
                    <a:pt x="106" y="233"/>
                  </a:lnTo>
                  <a:lnTo>
                    <a:pt x="105" y="224"/>
                  </a:lnTo>
                  <a:lnTo>
                    <a:pt x="102" y="214"/>
                  </a:lnTo>
                  <a:lnTo>
                    <a:pt x="98" y="203"/>
                  </a:lnTo>
                  <a:lnTo>
                    <a:pt x="89" y="179"/>
                  </a:lnTo>
                  <a:lnTo>
                    <a:pt x="77" y="154"/>
                  </a:lnTo>
                  <a:lnTo>
                    <a:pt x="117" y="134"/>
                  </a:lnTo>
                  <a:close/>
                  <a:moveTo>
                    <a:pt x="151" y="241"/>
                  </a:moveTo>
                  <a:lnTo>
                    <a:pt x="151" y="245"/>
                  </a:lnTo>
                  <a:lnTo>
                    <a:pt x="151" y="249"/>
                  </a:lnTo>
                  <a:lnTo>
                    <a:pt x="150" y="253"/>
                  </a:lnTo>
                  <a:lnTo>
                    <a:pt x="149" y="256"/>
                  </a:lnTo>
                  <a:lnTo>
                    <a:pt x="147" y="259"/>
                  </a:lnTo>
                  <a:lnTo>
                    <a:pt x="143" y="261"/>
                  </a:lnTo>
                  <a:lnTo>
                    <a:pt x="138" y="263"/>
                  </a:lnTo>
                  <a:lnTo>
                    <a:pt x="131" y="263"/>
                  </a:lnTo>
                  <a:lnTo>
                    <a:pt x="123" y="263"/>
                  </a:lnTo>
                  <a:lnTo>
                    <a:pt x="118" y="262"/>
                  </a:lnTo>
                  <a:lnTo>
                    <a:pt x="113" y="260"/>
                  </a:lnTo>
                  <a:lnTo>
                    <a:pt x="111" y="257"/>
                  </a:lnTo>
                  <a:lnTo>
                    <a:pt x="109" y="254"/>
                  </a:lnTo>
                  <a:lnTo>
                    <a:pt x="108" y="251"/>
                  </a:lnTo>
                  <a:lnTo>
                    <a:pt x="107" y="247"/>
                  </a:lnTo>
                  <a:lnTo>
                    <a:pt x="107" y="243"/>
                  </a:lnTo>
                  <a:lnTo>
                    <a:pt x="151" y="241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98" name="Freeform 1010">
              <a:extLst>
                <a:ext uri="{FF2B5EF4-FFF2-40B4-BE49-F238E27FC236}">
                  <a16:creationId xmlns:a16="http://schemas.microsoft.com/office/drawing/2014/main" id="{E26802D3-D454-4200-8246-6AD9CBA912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80" y="1832"/>
              <a:ext cx="8" cy="30"/>
            </a:xfrm>
            <a:custGeom>
              <a:avLst/>
              <a:gdLst>
                <a:gd name="T0" fmla="*/ 0 w 140"/>
                <a:gd name="T1" fmla="*/ 2 h 565"/>
                <a:gd name="T2" fmla="*/ 0 w 140"/>
                <a:gd name="T3" fmla="*/ 2 h 565"/>
                <a:gd name="T4" fmla="*/ 0 w 140"/>
                <a:gd name="T5" fmla="*/ 2 h 565"/>
                <a:gd name="T6" fmla="*/ 0 w 140"/>
                <a:gd name="T7" fmla="*/ 2 h 565"/>
                <a:gd name="T8" fmla="*/ 0 w 140"/>
                <a:gd name="T9" fmla="*/ 2 h 565"/>
                <a:gd name="T10" fmla="*/ 0 w 140"/>
                <a:gd name="T11" fmla="*/ 2 h 565"/>
                <a:gd name="T12" fmla="*/ 0 w 140"/>
                <a:gd name="T13" fmla="*/ 2 h 565"/>
                <a:gd name="T14" fmla="*/ 0 w 140"/>
                <a:gd name="T15" fmla="*/ 2 h 565"/>
                <a:gd name="T16" fmla="*/ 0 w 140"/>
                <a:gd name="T17" fmla="*/ 2 h 565"/>
                <a:gd name="T18" fmla="*/ 0 w 140"/>
                <a:gd name="T19" fmla="*/ 2 h 565"/>
                <a:gd name="T20" fmla="*/ 0 w 140"/>
                <a:gd name="T21" fmla="*/ 1 h 565"/>
                <a:gd name="T22" fmla="*/ 0 w 140"/>
                <a:gd name="T23" fmla="*/ 1 h 565"/>
                <a:gd name="T24" fmla="*/ 0 w 140"/>
                <a:gd name="T25" fmla="*/ 1 h 565"/>
                <a:gd name="T26" fmla="*/ 0 w 140"/>
                <a:gd name="T27" fmla="*/ 1 h 565"/>
                <a:gd name="T28" fmla="*/ 0 w 140"/>
                <a:gd name="T29" fmla="*/ 1 h 565"/>
                <a:gd name="T30" fmla="*/ 0 w 140"/>
                <a:gd name="T31" fmla="*/ 1 h 565"/>
                <a:gd name="T32" fmla="*/ 0 w 140"/>
                <a:gd name="T33" fmla="*/ 1 h 565"/>
                <a:gd name="T34" fmla="*/ 0 w 140"/>
                <a:gd name="T35" fmla="*/ 1 h 565"/>
                <a:gd name="T36" fmla="*/ 0 w 140"/>
                <a:gd name="T37" fmla="*/ 1 h 565"/>
                <a:gd name="T38" fmla="*/ 0 w 140"/>
                <a:gd name="T39" fmla="*/ 1 h 565"/>
                <a:gd name="T40" fmla="*/ 0 w 140"/>
                <a:gd name="T41" fmla="*/ 1 h 565"/>
                <a:gd name="T42" fmla="*/ 0 w 140"/>
                <a:gd name="T43" fmla="*/ 2 h 565"/>
                <a:gd name="T44" fmla="*/ 0 w 140"/>
                <a:gd name="T45" fmla="*/ 1 h 565"/>
                <a:gd name="T46" fmla="*/ 0 w 140"/>
                <a:gd name="T47" fmla="*/ 1 h 565"/>
                <a:gd name="T48" fmla="*/ 0 w 140"/>
                <a:gd name="T49" fmla="*/ 1 h 565"/>
                <a:gd name="T50" fmla="*/ 0 w 140"/>
                <a:gd name="T51" fmla="*/ 1 h 565"/>
                <a:gd name="T52" fmla="*/ 0 w 140"/>
                <a:gd name="T53" fmla="*/ 0 h 565"/>
                <a:gd name="T54" fmla="*/ 0 w 140"/>
                <a:gd name="T55" fmla="*/ 0 h 565"/>
                <a:gd name="T56" fmla="*/ 0 w 140"/>
                <a:gd name="T57" fmla="*/ 0 h 565"/>
                <a:gd name="T58" fmla="*/ 0 w 140"/>
                <a:gd name="T59" fmla="*/ 0 h 565"/>
                <a:gd name="T60" fmla="*/ 0 w 140"/>
                <a:gd name="T61" fmla="*/ 0 h 565"/>
                <a:gd name="T62" fmla="*/ 0 w 140"/>
                <a:gd name="T63" fmla="*/ 0 h 565"/>
                <a:gd name="T64" fmla="*/ 0 w 140"/>
                <a:gd name="T65" fmla="*/ 1 h 565"/>
                <a:gd name="T66" fmla="*/ 0 w 140"/>
                <a:gd name="T67" fmla="*/ 1 h 565"/>
                <a:gd name="T68" fmla="*/ 0 w 140"/>
                <a:gd name="T69" fmla="*/ 0 h 565"/>
                <a:gd name="T70" fmla="*/ 0 w 140"/>
                <a:gd name="T71" fmla="*/ 0 h 565"/>
                <a:gd name="T72" fmla="*/ 0 w 140"/>
                <a:gd name="T73" fmla="*/ 0 h 565"/>
                <a:gd name="T74" fmla="*/ 0 w 140"/>
                <a:gd name="T75" fmla="*/ 0 h 565"/>
                <a:gd name="T76" fmla="*/ 0 w 140"/>
                <a:gd name="T77" fmla="*/ 0 h 565"/>
                <a:gd name="T78" fmla="*/ 0 w 140"/>
                <a:gd name="T79" fmla="*/ 0 h 565"/>
                <a:gd name="T80" fmla="*/ 0 w 140"/>
                <a:gd name="T81" fmla="*/ 0 h 565"/>
                <a:gd name="T82" fmla="*/ 0 w 140"/>
                <a:gd name="T83" fmla="*/ 0 h 565"/>
                <a:gd name="T84" fmla="*/ 0 w 140"/>
                <a:gd name="T85" fmla="*/ 0 h 56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0" h="565">
                  <a:moveTo>
                    <a:pt x="57" y="539"/>
                  </a:moveTo>
                  <a:lnTo>
                    <a:pt x="58" y="543"/>
                  </a:lnTo>
                  <a:lnTo>
                    <a:pt x="58" y="547"/>
                  </a:lnTo>
                  <a:lnTo>
                    <a:pt x="58" y="550"/>
                  </a:lnTo>
                  <a:lnTo>
                    <a:pt x="57" y="554"/>
                  </a:lnTo>
                  <a:lnTo>
                    <a:pt x="55" y="557"/>
                  </a:lnTo>
                  <a:lnTo>
                    <a:pt x="51" y="560"/>
                  </a:lnTo>
                  <a:lnTo>
                    <a:pt x="46" y="563"/>
                  </a:lnTo>
                  <a:lnTo>
                    <a:pt x="39" y="565"/>
                  </a:lnTo>
                  <a:lnTo>
                    <a:pt x="32" y="565"/>
                  </a:lnTo>
                  <a:lnTo>
                    <a:pt x="26" y="565"/>
                  </a:lnTo>
                  <a:lnTo>
                    <a:pt x="22" y="563"/>
                  </a:lnTo>
                  <a:lnTo>
                    <a:pt x="19" y="560"/>
                  </a:lnTo>
                  <a:lnTo>
                    <a:pt x="17" y="557"/>
                  </a:lnTo>
                  <a:lnTo>
                    <a:pt x="16" y="554"/>
                  </a:lnTo>
                  <a:lnTo>
                    <a:pt x="15" y="550"/>
                  </a:lnTo>
                  <a:lnTo>
                    <a:pt x="14" y="546"/>
                  </a:lnTo>
                  <a:lnTo>
                    <a:pt x="57" y="539"/>
                  </a:lnTo>
                  <a:close/>
                  <a:moveTo>
                    <a:pt x="14" y="546"/>
                  </a:moveTo>
                  <a:lnTo>
                    <a:pt x="13" y="537"/>
                  </a:lnTo>
                  <a:lnTo>
                    <a:pt x="10" y="514"/>
                  </a:lnTo>
                  <a:lnTo>
                    <a:pt x="5" y="480"/>
                  </a:lnTo>
                  <a:lnTo>
                    <a:pt x="2" y="439"/>
                  </a:lnTo>
                  <a:lnTo>
                    <a:pt x="0" y="416"/>
                  </a:lnTo>
                  <a:lnTo>
                    <a:pt x="0" y="393"/>
                  </a:lnTo>
                  <a:lnTo>
                    <a:pt x="0" y="370"/>
                  </a:lnTo>
                  <a:lnTo>
                    <a:pt x="1" y="348"/>
                  </a:lnTo>
                  <a:lnTo>
                    <a:pt x="2" y="325"/>
                  </a:lnTo>
                  <a:lnTo>
                    <a:pt x="5" y="305"/>
                  </a:lnTo>
                  <a:lnTo>
                    <a:pt x="10" y="286"/>
                  </a:lnTo>
                  <a:lnTo>
                    <a:pt x="16" y="270"/>
                  </a:lnTo>
                  <a:lnTo>
                    <a:pt x="56" y="286"/>
                  </a:lnTo>
                  <a:lnTo>
                    <a:pt x="51" y="301"/>
                  </a:lnTo>
                  <a:lnTo>
                    <a:pt x="47" y="317"/>
                  </a:lnTo>
                  <a:lnTo>
                    <a:pt x="45" y="335"/>
                  </a:lnTo>
                  <a:lnTo>
                    <a:pt x="44" y="355"/>
                  </a:lnTo>
                  <a:lnTo>
                    <a:pt x="43" y="376"/>
                  </a:lnTo>
                  <a:lnTo>
                    <a:pt x="43" y="397"/>
                  </a:lnTo>
                  <a:lnTo>
                    <a:pt x="44" y="418"/>
                  </a:lnTo>
                  <a:lnTo>
                    <a:pt x="45" y="439"/>
                  </a:lnTo>
                  <a:lnTo>
                    <a:pt x="49" y="478"/>
                  </a:lnTo>
                  <a:lnTo>
                    <a:pt x="53" y="509"/>
                  </a:lnTo>
                  <a:lnTo>
                    <a:pt x="56" y="531"/>
                  </a:lnTo>
                  <a:lnTo>
                    <a:pt x="57" y="539"/>
                  </a:lnTo>
                  <a:lnTo>
                    <a:pt x="14" y="546"/>
                  </a:lnTo>
                  <a:close/>
                  <a:moveTo>
                    <a:pt x="16" y="270"/>
                  </a:moveTo>
                  <a:lnTo>
                    <a:pt x="15" y="271"/>
                  </a:lnTo>
                  <a:lnTo>
                    <a:pt x="16" y="269"/>
                  </a:lnTo>
                  <a:lnTo>
                    <a:pt x="35" y="278"/>
                  </a:lnTo>
                  <a:lnTo>
                    <a:pt x="16" y="270"/>
                  </a:lnTo>
                  <a:close/>
                  <a:moveTo>
                    <a:pt x="16" y="269"/>
                  </a:moveTo>
                  <a:lnTo>
                    <a:pt x="28" y="237"/>
                  </a:lnTo>
                  <a:lnTo>
                    <a:pt x="40" y="199"/>
                  </a:lnTo>
                  <a:lnTo>
                    <a:pt x="54" y="157"/>
                  </a:lnTo>
                  <a:lnTo>
                    <a:pt x="67" y="116"/>
                  </a:lnTo>
                  <a:lnTo>
                    <a:pt x="78" y="78"/>
                  </a:lnTo>
                  <a:lnTo>
                    <a:pt x="87" y="46"/>
                  </a:lnTo>
                  <a:lnTo>
                    <a:pt x="93" y="24"/>
                  </a:lnTo>
                  <a:lnTo>
                    <a:pt x="95" y="16"/>
                  </a:lnTo>
                  <a:lnTo>
                    <a:pt x="137" y="28"/>
                  </a:lnTo>
                  <a:lnTo>
                    <a:pt x="135" y="37"/>
                  </a:lnTo>
                  <a:lnTo>
                    <a:pt x="129" y="58"/>
                  </a:lnTo>
                  <a:lnTo>
                    <a:pt x="120" y="91"/>
                  </a:lnTo>
                  <a:lnTo>
                    <a:pt x="109" y="130"/>
                  </a:lnTo>
                  <a:lnTo>
                    <a:pt x="95" y="172"/>
                  </a:lnTo>
                  <a:lnTo>
                    <a:pt x="82" y="215"/>
                  </a:lnTo>
                  <a:lnTo>
                    <a:pt x="68" y="254"/>
                  </a:lnTo>
                  <a:lnTo>
                    <a:pt x="56" y="286"/>
                  </a:lnTo>
                  <a:lnTo>
                    <a:pt x="16" y="269"/>
                  </a:lnTo>
                  <a:close/>
                  <a:moveTo>
                    <a:pt x="95" y="16"/>
                  </a:moveTo>
                  <a:lnTo>
                    <a:pt x="97" y="13"/>
                  </a:lnTo>
                  <a:lnTo>
                    <a:pt x="98" y="9"/>
                  </a:lnTo>
                  <a:lnTo>
                    <a:pt x="100" y="6"/>
                  </a:lnTo>
                  <a:lnTo>
                    <a:pt x="103" y="3"/>
                  </a:lnTo>
                  <a:lnTo>
                    <a:pt x="106" y="1"/>
                  </a:lnTo>
                  <a:lnTo>
                    <a:pt x="110" y="0"/>
                  </a:lnTo>
                  <a:lnTo>
                    <a:pt x="115" y="0"/>
                  </a:lnTo>
                  <a:lnTo>
                    <a:pt x="122" y="2"/>
                  </a:lnTo>
                  <a:lnTo>
                    <a:pt x="129" y="4"/>
                  </a:lnTo>
                  <a:lnTo>
                    <a:pt x="134" y="7"/>
                  </a:lnTo>
                  <a:lnTo>
                    <a:pt x="137" y="10"/>
                  </a:lnTo>
                  <a:lnTo>
                    <a:pt x="140" y="13"/>
                  </a:lnTo>
                  <a:lnTo>
                    <a:pt x="140" y="17"/>
                  </a:lnTo>
                  <a:lnTo>
                    <a:pt x="140" y="20"/>
                  </a:lnTo>
                  <a:lnTo>
                    <a:pt x="138" y="24"/>
                  </a:lnTo>
                  <a:lnTo>
                    <a:pt x="137" y="28"/>
                  </a:lnTo>
                  <a:lnTo>
                    <a:pt x="95" y="16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99" name="Freeform 1011">
              <a:extLst>
                <a:ext uri="{FF2B5EF4-FFF2-40B4-BE49-F238E27FC236}">
                  <a16:creationId xmlns:a16="http://schemas.microsoft.com/office/drawing/2014/main" id="{286B671D-CEBA-4F1E-A74E-9E6E7D3796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00" y="1920"/>
              <a:ext cx="11" cy="12"/>
            </a:xfrm>
            <a:custGeom>
              <a:avLst/>
              <a:gdLst>
                <a:gd name="T0" fmla="*/ 0 w 213"/>
                <a:gd name="T1" fmla="*/ 0 h 228"/>
                <a:gd name="T2" fmla="*/ 0 w 213"/>
                <a:gd name="T3" fmla="*/ 0 h 228"/>
                <a:gd name="T4" fmla="*/ 0 w 213"/>
                <a:gd name="T5" fmla="*/ 0 h 228"/>
                <a:gd name="T6" fmla="*/ 0 w 213"/>
                <a:gd name="T7" fmla="*/ 0 h 228"/>
                <a:gd name="T8" fmla="*/ 0 w 213"/>
                <a:gd name="T9" fmla="*/ 0 h 228"/>
                <a:gd name="T10" fmla="*/ 0 w 213"/>
                <a:gd name="T11" fmla="*/ 0 h 228"/>
                <a:gd name="T12" fmla="*/ 0 w 213"/>
                <a:gd name="T13" fmla="*/ 0 h 228"/>
                <a:gd name="T14" fmla="*/ 0 w 213"/>
                <a:gd name="T15" fmla="*/ 0 h 228"/>
                <a:gd name="T16" fmla="*/ 0 w 213"/>
                <a:gd name="T17" fmla="*/ 0 h 228"/>
                <a:gd name="T18" fmla="*/ 0 w 213"/>
                <a:gd name="T19" fmla="*/ 0 h 228"/>
                <a:gd name="T20" fmla="*/ 0 w 213"/>
                <a:gd name="T21" fmla="*/ 0 h 228"/>
                <a:gd name="T22" fmla="*/ 0 w 213"/>
                <a:gd name="T23" fmla="*/ 0 h 228"/>
                <a:gd name="T24" fmla="*/ 0 w 213"/>
                <a:gd name="T25" fmla="*/ 0 h 228"/>
                <a:gd name="T26" fmla="*/ 0 w 213"/>
                <a:gd name="T27" fmla="*/ 0 h 228"/>
                <a:gd name="T28" fmla="*/ 0 w 213"/>
                <a:gd name="T29" fmla="*/ 0 h 228"/>
                <a:gd name="T30" fmla="*/ 0 w 213"/>
                <a:gd name="T31" fmla="*/ 0 h 228"/>
                <a:gd name="T32" fmla="*/ 0 w 213"/>
                <a:gd name="T33" fmla="*/ 0 h 228"/>
                <a:gd name="T34" fmla="*/ 0 w 213"/>
                <a:gd name="T35" fmla="*/ 0 h 228"/>
                <a:gd name="T36" fmla="*/ 0 w 213"/>
                <a:gd name="T37" fmla="*/ 0 h 228"/>
                <a:gd name="T38" fmla="*/ 0 w 213"/>
                <a:gd name="T39" fmla="*/ 0 h 228"/>
                <a:gd name="T40" fmla="*/ 0 w 213"/>
                <a:gd name="T41" fmla="*/ 0 h 228"/>
                <a:gd name="T42" fmla="*/ 0 w 213"/>
                <a:gd name="T43" fmla="*/ 0 h 228"/>
                <a:gd name="T44" fmla="*/ 0 w 213"/>
                <a:gd name="T45" fmla="*/ 0 h 228"/>
                <a:gd name="T46" fmla="*/ 0 w 213"/>
                <a:gd name="T47" fmla="*/ 0 h 228"/>
                <a:gd name="T48" fmla="*/ 0 w 213"/>
                <a:gd name="T49" fmla="*/ 0 h 228"/>
                <a:gd name="T50" fmla="*/ 0 w 213"/>
                <a:gd name="T51" fmla="*/ 0 h 228"/>
                <a:gd name="T52" fmla="*/ 1 w 213"/>
                <a:gd name="T53" fmla="*/ 1 h 228"/>
                <a:gd name="T54" fmla="*/ 0 w 213"/>
                <a:gd name="T55" fmla="*/ 1 h 228"/>
                <a:gd name="T56" fmla="*/ 0 w 213"/>
                <a:gd name="T57" fmla="*/ 1 h 228"/>
                <a:gd name="T58" fmla="*/ 0 w 213"/>
                <a:gd name="T59" fmla="*/ 0 h 228"/>
                <a:gd name="T60" fmla="*/ 0 w 213"/>
                <a:gd name="T61" fmla="*/ 0 h 228"/>
                <a:gd name="T62" fmla="*/ 0 w 213"/>
                <a:gd name="T63" fmla="*/ 0 h 228"/>
                <a:gd name="T64" fmla="*/ 0 w 213"/>
                <a:gd name="T65" fmla="*/ 0 h 228"/>
                <a:gd name="T66" fmla="*/ 0 w 213"/>
                <a:gd name="T67" fmla="*/ 0 h 228"/>
                <a:gd name="T68" fmla="*/ 0 w 213"/>
                <a:gd name="T69" fmla="*/ 0 h 228"/>
                <a:gd name="T70" fmla="*/ 0 w 213"/>
                <a:gd name="T71" fmla="*/ 0 h 228"/>
                <a:gd name="T72" fmla="*/ 0 w 213"/>
                <a:gd name="T73" fmla="*/ 0 h 228"/>
                <a:gd name="T74" fmla="*/ 1 w 213"/>
                <a:gd name="T75" fmla="*/ 1 h 228"/>
                <a:gd name="T76" fmla="*/ 1 w 213"/>
                <a:gd name="T77" fmla="*/ 1 h 228"/>
                <a:gd name="T78" fmla="*/ 1 w 213"/>
                <a:gd name="T79" fmla="*/ 1 h 228"/>
                <a:gd name="T80" fmla="*/ 1 w 213"/>
                <a:gd name="T81" fmla="*/ 1 h 228"/>
                <a:gd name="T82" fmla="*/ 1 w 213"/>
                <a:gd name="T83" fmla="*/ 1 h 228"/>
                <a:gd name="T84" fmla="*/ 1 w 213"/>
                <a:gd name="T85" fmla="*/ 1 h 228"/>
                <a:gd name="T86" fmla="*/ 1 w 213"/>
                <a:gd name="T87" fmla="*/ 1 h 228"/>
                <a:gd name="T88" fmla="*/ 1 w 213"/>
                <a:gd name="T89" fmla="*/ 1 h 228"/>
                <a:gd name="T90" fmla="*/ 1 w 213"/>
                <a:gd name="T91" fmla="*/ 1 h 228"/>
                <a:gd name="T92" fmla="*/ 1 w 213"/>
                <a:gd name="T93" fmla="*/ 1 h 228"/>
                <a:gd name="T94" fmla="*/ 1 w 213"/>
                <a:gd name="T95" fmla="*/ 1 h 228"/>
                <a:gd name="T96" fmla="*/ 1 w 213"/>
                <a:gd name="T97" fmla="*/ 1 h 228"/>
                <a:gd name="T98" fmla="*/ 1 w 213"/>
                <a:gd name="T99" fmla="*/ 1 h 228"/>
                <a:gd name="T100" fmla="*/ 0 w 213"/>
                <a:gd name="T101" fmla="*/ 1 h 228"/>
                <a:gd name="T102" fmla="*/ 0 w 213"/>
                <a:gd name="T103" fmla="*/ 1 h 228"/>
                <a:gd name="T104" fmla="*/ 0 w 213"/>
                <a:gd name="T105" fmla="*/ 1 h 228"/>
                <a:gd name="T106" fmla="*/ 0 w 213"/>
                <a:gd name="T107" fmla="*/ 1 h 228"/>
                <a:gd name="T108" fmla="*/ 1 w 213"/>
                <a:gd name="T109" fmla="*/ 1 h 22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13" h="228">
                  <a:moveTo>
                    <a:pt x="8" y="40"/>
                  </a:moveTo>
                  <a:lnTo>
                    <a:pt x="6" y="38"/>
                  </a:lnTo>
                  <a:lnTo>
                    <a:pt x="3" y="35"/>
                  </a:lnTo>
                  <a:lnTo>
                    <a:pt x="1" y="31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1" y="19"/>
                  </a:lnTo>
                  <a:lnTo>
                    <a:pt x="4" y="14"/>
                  </a:lnTo>
                  <a:lnTo>
                    <a:pt x="8" y="9"/>
                  </a:lnTo>
                  <a:lnTo>
                    <a:pt x="14" y="4"/>
                  </a:lnTo>
                  <a:lnTo>
                    <a:pt x="18" y="2"/>
                  </a:lnTo>
                  <a:lnTo>
                    <a:pt x="23" y="0"/>
                  </a:lnTo>
                  <a:lnTo>
                    <a:pt x="26" y="1"/>
                  </a:lnTo>
                  <a:lnTo>
                    <a:pt x="31" y="2"/>
                  </a:lnTo>
                  <a:lnTo>
                    <a:pt x="34" y="4"/>
                  </a:lnTo>
                  <a:lnTo>
                    <a:pt x="37" y="6"/>
                  </a:lnTo>
                  <a:lnTo>
                    <a:pt x="40" y="9"/>
                  </a:lnTo>
                  <a:lnTo>
                    <a:pt x="8" y="40"/>
                  </a:lnTo>
                  <a:close/>
                  <a:moveTo>
                    <a:pt x="40" y="9"/>
                  </a:moveTo>
                  <a:lnTo>
                    <a:pt x="43" y="13"/>
                  </a:lnTo>
                  <a:lnTo>
                    <a:pt x="53" y="23"/>
                  </a:lnTo>
                  <a:lnTo>
                    <a:pt x="69" y="40"/>
                  </a:lnTo>
                  <a:lnTo>
                    <a:pt x="91" y="62"/>
                  </a:lnTo>
                  <a:lnTo>
                    <a:pt x="115" y="89"/>
                  </a:lnTo>
                  <a:lnTo>
                    <a:pt x="144" y="120"/>
                  </a:lnTo>
                  <a:lnTo>
                    <a:pt x="174" y="153"/>
                  </a:lnTo>
                  <a:lnTo>
                    <a:pt x="206" y="189"/>
                  </a:lnTo>
                  <a:lnTo>
                    <a:pt x="172" y="218"/>
                  </a:lnTo>
                  <a:lnTo>
                    <a:pt x="141" y="182"/>
                  </a:lnTo>
                  <a:lnTo>
                    <a:pt x="111" y="149"/>
                  </a:lnTo>
                  <a:lnTo>
                    <a:pt x="84" y="120"/>
                  </a:lnTo>
                  <a:lnTo>
                    <a:pt x="59" y="93"/>
                  </a:lnTo>
                  <a:lnTo>
                    <a:pt x="39" y="71"/>
                  </a:lnTo>
                  <a:lnTo>
                    <a:pt x="22" y="54"/>
                  </a:lnTo>
                  <a:lnTo>
                    <a:pt x="12" y="44"/>
                  </a:lnTo>
                  <a:lnTo>
                    <a:pt x="8" y="40"/>
                  </a:lnTo>
                  <a:lnTo>
                    <a:pt x="40" y="9"/>
                  </a:lnTo>
                  <a:close/>
                  <a:moveTo>
                    <a:pt x="206" y="189"/>
                  </a:moveTo>
                  <a:lnTo>
                    <a:pt x="208" y="192"/>
                  </a:lnTo>
                  <a:lnTo>
                    <a:pt x="210" y="195"/>
                  </a:lnTo>
                  <a:lnTo>
                    <a:pt x="212" y="199"/>
                  </a:lnTo>
                  <a:lnTo>
                    <a:pt x="213" y="203"/>
                  </a:lnTo>
                  <a:lnTo>
                    <a:pt x="213" y="207"/>
                  </a:lnTo>
                  <a:lnTo>
                    <a:pt x="211" y="211"/>
                  </a:lnTo>
                  <a:lnTo>
                    <a:pt x="208" y="215"/>
                  </a:lnTo>
                  <a:lnTo>
                    <a:pt x="202" y="220"/>
                  </a:lnTo>
                  <a:lnTo>
                    <a:pt x="197" y="225"/>
                  </a:lnTo>
                  <a:lnTo>
                    <a:pt x="192" y="227"/>
                  </a:lnTo>
                  <a:lnTo>
                    <a:pt x="187" y="228"/>
                  </a:lnTo>
                  <a:lnTo>
                    <a:pt x="184" y="227"/>
                  </a:lnTo>
                  <a:lnTo>
                    <a:pt x="180" y="226"/>
                  </a:lnTo>
                  <a:lnTo>
                    <a:pt x="178" y="224"/>
                  </a:lnTo>
                  <a:lnTo>
                    <a:pt x="175" y="221"/>
                  </a:lnTo>
                  <a:lnTo>
                    <a:pt x="172" y="218"/>
                  </a:lnTo>
                  <a:lnTo>
                    <a:pt x="206" y="189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00" name="Freeform 1012">
              <a:extLst>
                <a:ext uri="{FF2B5EF4-FFF2-40B4-BE49-F238E27FC236}">
                  <a16:creationId xmlns:a16="http://schemas.microsoft.com/office/drawing/2014/main" id="{E5A637E4-C4B7-4FD9-90C2-E36018842A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08" y="1930"/>
              <a:ext cx="12" cy="21"/>
            </a:xfrm>
            <a:custGeom>
              <a:avLst/>
              <a:gdLst>
                <a:gd name="T0" fmla="*/ 0 w 220"/>
                <a:gd name="T1" fmla="*/ 0 h 403"/>
                <a:gd name="T2" fmla="*/ 0 w 220"/>
                <a:gd name="T3" fmla="*/ 0 h 403"/>
                <a:gd name="T4" fmla="*/ 0 w 220"/>
                <a:gd name="T5" fmla="*/ 0 h 403"/>
                <a:gd name="T6" fmla="*/ 0 w 220"/>
                <a:gd name="T7" fmla="*/ 0 h 403"/>
                <a:gd name="T8" fmla="*/ 0 w 220"/>
                <a:gd name="T9" fmla="*/ 0 h 403"/>
                <a:gd name="T10" fmla="*/ 0 w 220"/>
                <a:gd name="T11" fmla="*/ 0 h 403"/>
                <a:gd name="T12" fmla="*/ 0 w 220"/>
                <a:gd name="T13" fmla="*/ 0 h 403"/>
                <a:gd name="T14" fmla="*/ 0 w 220"/>
                <a:gd name="T15" fmla="*/ 0 h 403"/>
                <a:gd name="T16" fmla="*/ 0 w 220"/>
                <a:gd name="T17" fmla="*/ 0 h 403"/>
                <a:gd name="T18" fmla="*/ 0 w 220"/>
                <a:gd name="T19" fmla="*/ 0 h 403"/>
                <a:gd name="T20" fmla="*/ 0 w 220"/>
                <a:gd name="T21" fmla="*/ 0 h 403"/>
                <a:gd name="T22" fmla="*/ 0 w 220"/>
                <a:gd name="T23" fmla="*/ 0 h 403"/>
                <a:gd name="T24" fmla="*/ 0 w 220"/>
                <a:gd name="T25" fmla="*/ 0 h 403"/>
                <a:gd name="T26" fmla="*/ 0 w 220"/>
                <a:gd name="T27" fmla="*/ 1 h 403"/>
                <a:gd name="T28" fmla="*/ 0 w 220"/>
                <a:gd name="T29" fmla="*/ 0 h 403"/>
                <a:gd name="T30" fmla="*/ 0 w 220"/>
                <a:gd name="T31" fmla="*/ 0 h 403"/>
                <a:gd name="T32" fmla="*/ 0 w 220"/>
                <a:gd name="T33" fmla="*/ 0 h 403"/>
                <a:gd name="T34" fmla="*/ 0 w 220"/>
                <a:gd name="T35" fmla="*/ 0 h 403"/>
                <a:gd name="T36" fmla="*/ 0 w 220"/>
                <a:gd name="T37" fmla="*/ 1 h 403"/>
                <a:gd name="T38" fmla="*/ 1 w 220"/>
                <a:gd name="T39" fmla="*/ 1 h 403"/>
                <a:gd name="T40" fmla="*/ 1 w 220"/>
                <a:gd name="T41" fmla="*/ 1 h 403"/>
                <a:gd name="T42" fmla="*/ 1 w 220"/>
                <a:gd name="T43" fmla="*/ 1 h 403"/>
                <a:gd name="T44" fmla="*/ 1 w 220"/>
                <a:gd name="T45" fmla="*/ 1 h 403"/>
                <a:gd name="T46" fmla="*/ 1 w 220"/>
                <a:gd name="T47" fmla="*/ 1 h 403"/>
                <a:gd name="T48" fmla="*/ 1 w 220"/>
                <a:gd name="T49" fmla="*/ 1 h 403"/>
                <a:gd name="T50" fmla="*/ 0 w 220"/>
                <a:gd name="T51" fmla="*/ 1 h 403"/>
                <a:gd name="T52" fmla="*/ 0 w 220"/>
                <a:gd name="T53" fmla="*/ 1 h 403"/>
                <a:gd name="T54" fmla="*/ 0 w 220"/>
                <a:gd name="T55" fmla="*/ 1 h 403"/>
                <a:gd name="T56" fmla="*/ 0 w 220"/>
                <a:gd name="T57" fmla="*/ 1 h 403"/>
                <a:gd name="T58" fmla="*/ 1 w 220"/>
                <a:gd name="T59" fmla="*/ 1 h 403"/>
                <a:gd name="T60" fmla="*/ 1 w 220"/>
                <a:gd name="T61" fmla="*/ 1 h 403"/>
                <a:gd name="T62" fmla="*/ 1 w 220"/>
                <a:gd name="T63" fmla="*/ 1 h 403"/>
                <a:gd name="T64" fmla="*/ 1 w 220"/>
                <a:gd name="T65" fmla="*/ 1 h 403"/>
                <a:gd name="T66" fmla="*/ 1 w 220"/>
                <a:gd name="T67" fmla="*/ 1 h 403"/>
                <a:gd name="T68" fmla="*/ 1 w 220"/>
                <a:gd name="T69" fmla="*/ 1 h 403"/>
                <a:gd name="T70" fmla="*/ 1 w 220"/>
                <a:gd name="T71" fmla="*/ 1 h 403"/>
                <a:gd name="T72" fmla="*/ 1 w 220"/>
                <a:gd name="T73" fmla="*/ 1 h 403"/>
                <a:gd name="T74" fmla="*/ 1 w 220"/>
                <a:gd name="T75" fmla="*/ 1 h 40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20" h="403">
                  <a:moveTo>
                    <a:pt x="7" y="38"/>
                  </a:moveTo>
                  <a:lnTo>
                    <a:pt x="5" y="35"/>
                  </a:lnTo>
                  <a:lnTo>
                    <a:pt x="2" y="32"/>
                  </a:lnTo>
                  <a:lnTo>
                    <a:pt x="1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1" y="16"/>
                  </a:lnTo>
                  <a:lnTo>
                    <a:pt x="4" y="12"/>
                  </a:lnTo>
                  <a:lnTo>
                    <a:pt x="10" y="7"/>
                  </a:lnTo>
                  <a:lnTo>
                    <a:pt x="15" y="3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1" y="2"/>
                  </a:lnTo>
                  <a:lnTo>
                    <a:pt x="34" y="4"/>
                  </a:lnTo>
                  <a:lnTo>
                    <a:pt x="37" y="7"/>
                  </a:lnTo>
                  <a:lnTo>
                    <a:pt x="41" y="10"/>
                  </a:lnTo>
                  <a:lnTo>
                    <a:pt x="7" y="38"/>
                  </a:lnTo>
                  <a:close/>
                  <a:moveTo>
                    <a:pt x="41" y="10"/>
                  </a:moveTo>
                  <a:lnTo>
                    <a:pt x="56" y="30"/>
                  </a:lnTo>
                  <a:lnTo>
                    <a:pt x="72" y="51"/>
                  </a:lnTo>
                  <a:lnTo>
                    <a:pt x="88" y="75"/>
                  </a:lnTo>
                  <a:lnTo>
                    <a:pt x="104" y="99"/>
                  </a:lnTo>
                  <a:lnTo>
                    <a:pt x="119" y="125"/>
                  </a:lnTo>
                  <a:lnTo>
                    <a:pt x="134" y="151"/>
                  </a:lnTo>
                  <a:lnTo>
                    <a:pt x="148" y="178"/>
                  </a:lnTo>
                  <a:lnTo>
                    <a:pt x="162" y="206"/>
                  </a:lnTo>
                  <a:lnTo>
                    <a:pt x="122" y="224"/>
                  </a:lnTo>
                  <a:lnTo>
                    <a:pt x="109" y="199"/>
                  </a:lnTo>
                  <a:lnTo>
                    <a:pt x="96" y="173"/>
                  </a:lnTo>
                  <a:lnTo>
                    <a:pt x="82" y="147"/>
                  </a:lnTo>
                  <a:lnTo>
                    <a:pt x="67" y="123"/>
                  </a:lnTo>
                  <a:lnTo>
                    <a:pt x="52" y="99"/>
                  </a:lnTo>
                  <a:lnTo>
                    <a:pt x="36" y="77"/>
                  </a:lnTo>
                  <a:lnTo>
                    <a:pt x="22" y="56"/>
                  </a:lnTo>
                  <a:lnTo>
                    <a:pt x="7" y="38"/>
                  </a:lnTo>
                  <a:lnTo>
                    <a:pt x="41" y="10"/>
                  </a:lnTo>
                  <a:close/>
                  <a:moveTo>
                    <a:pt x="162" y="206"/>
                  </a:moveTo>
                  <a:lnTo>
                    <a:pt x="175" y="232"/>
                  </a:lnTo>
                  <a:lnTo>
                    <a:pt x="187" y="260"/>
                  </a:lnTo>
                  <a:lnTo>
                    <a:pt x="197" y="286"/>
                  </a:lnTo>
                  <a:lnTo>
                    <a:pt x="205" y="309"/>
                  </a:lnTo>
                  <a:lnTo>
                    <a:pt x="213" y="332"/>
                  </a:lnTo>
                  <a:lnTo>
                    <a:pt x="217" y="352"/>
                  </a:lnTo>
                  <a:lnTo>
                    <a:pt x="219" y="361"/>
                  </a:lnTo>
                  <a:lnTo>
                    <a:pt x="220" y="369"/>
                  </a:lnTo>
                  <a:lnTo>
                    <a:pt x="220" y="377"/>
                  </a:lnTo>
                  <a:lnTo>
                    <a:pt x="220" y="384"/>
                  </a:lnTo>
                  <a:lnTo>
                    <a:pt x="176" y="380"/>
                  </a:lnTo>
                  <a:lnTo>
                    <a:pt x="176" y="368"/>
                  </a:lnTo>
                  <a:lnTo>
                    <a:pt x="173" y="354"/>
                  </a:lnTo>
                  <a:lnTo>
                    <a:pt x="169" y="337"/>
                  </a:lnTo>
                  <a:lnTo>
                    <a:pt x="162" y="317"/>
                  </a:lnTo>
                  <a:lnTo>
                    <a:pt x="154" y="297"/>
                  </a:lnTo>
                  <a:lnTo>
                    <a:pt x="145" y="273"/>
                  </a:lnTo>
                  <a:lnTo>
                    <a:pt x="135" y="250"/>
                  </a:lnTo>
                  <a:lnTo>
                    <a:pt x="122" y="224"/>
                  </a:lnTo>
                  <a:lnTo>
                    <a:pt x="162" y="206"/>
                  </a:lnTo>
                  <a:close/>
                  <a:moveTo>
                    <a:pt x="220" y="384"/>
                  </a:moveTo>
                  <a:lnTo>
                    <a:pt x="220" y="388"/>
                  </a:lnTo>
                  <a:lnTo>
                    <a:pt x="219" y="391"/>
                  </a:lnTo>
                  <a:lnTo>
                    <a:pt x="218" y="395"/>
                  </a:lnTo>
                  <a:lnTo>
                    <a:pt x="216" y="398"/>
                  </a:lnTo>
                  <a:lnTo>
                    <a:pt x="213" y="401"/>
                  </a:lnTo>
                  <a:lnTo>
                    <a:pt x="208" y="402"/>
                  </a:lnTo>
                  <a:lnTo>
                    <a:pt x="203" y="403"/>
                  </a:lnTo>
                  <a:lnTo>
                    <a:pt x="196" y="403"/>
                  </a:lnTo>
                  <a:lnTo>
                    <a:pt x="189" y="402"/>
                  </a:lnTo>
                  <a:lnTo>
                    <a:pt x="184" y="401"/>
                  </a:lnTo>
                  <a:lnTo>
                    <a:pt x="180" y="398"/>
                  </a:lnTo>
                  <a:lnTo>
                    <a:pt x="178" y="395"/>
                  </a:lnTo>
                  <a:lnTo>
                    <a:pt x="176" y="392"/>
                  </a:lnTo>
                  <a:lnTo>
                    <a:pt x="176" y="388"/>
                  </a:lnTo>
                  <a:lnTo>
                    <a:pt x="176" y="384"/>
                  </a:lnTo>
                  <a:lnTo>
                    <a:pt x="176" y="380"/>
                  </a:lnTo>
                  <a:lnTo>
                    <a:pt x="220" y="384"/>
                  </a:lnTo>
                  <a:close/>
                </a:path>
              </a:pathLst>
            </a:custGeom>
            <a:solidFill>
              <a:srgbClr val="9982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01" name="Freeform 1013">
              <a:extLst>
                <a:ext uri="{FF2B5EF4-FFF2-40B4-BE49-F238E27FC236}">
                  <a16:creationId xmlns:a16="http://schemas.microsoft.com/office/drawing/2014/main" id="{07A90C95-A2C4-422A-83C3-8C23C5A91D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87" y="1932"/>
              <a:ext cx="5" cy="30"/>
            </a:xfrm>
            <a:custGeom>
              <a:avLst/>
              <a:gdLst>
                <a:gd name="T0" fmla="*/ 0 w 92"/>
                <a:gd name="T1" fmla="*/ 0 h 578"/>
                <a:gd name="T2" fmla="*/ 0 w 92"/>
                <a:gd name="T3" fmla="*/ 0 h 578"/>
                <a:gd name="T4" fmla="*/ 0 w 92"/>
                <a:gd name="T5" fmla="*/ 0 h 578"/>
                <a:gd name="T6" fmla="*/ 0 w 92"/>
                <a:gd name="T7" fmla="*/ 0 h 578"/>
                <a:gd name="T8" fmla="*/ 0 w 92"/>
                <a:gd name="T9" fmla="*/ 0 h 578"/>
                <a:gd name="T10" fmla="*/ 0 w 92"/>
                <a:gd name="T11" fmla="*/ 0 h 578"/>
                <a:gd name="T12" fmla="*/ 0 w 92"/>
                <a:gd name="T13" fmla="*/ 0 h 578"/>
                <a:gd name="T14" fmla="*/ 0 w 92"/>
                <a:gd name="T15" fmla="*/ 0 h 578"/>
                <a:gd name="T16" fmla="*/ 0 w 92"/>
                <a:gd name="T17" fmla="*/ 0 h 578"/>
                <a:gd name="T18" fmla="*/ 0 w 92"/>
                <a:gd name="T19" fmla="*/ 0 h 578"/>
                <a:gd name="T20" fmla="*/ 0 w 92"/>
                <a:gd name="T21" fmla="*/ 0 h 578"/>
                <a:gd name="T22" fmla="*/ 0 w 92"/>
                <a:gd name="T23" fmla="*/ 0 h 578"/>
                <a:gd name="T24" fmla="*/ 0 w 92"/>
                <a:gd name="T25" fmla="*/ 0 h 578"/>
                <a:gd name="T26" fmla="*/ 0 w 92"/>
                <a:gd name="T27" fmla="*/ 0 h 578"/>
                <a:gd name="T28" fmla="*/ 0 w 92"/>
                <a:gd name="T29" fmla="*/ 1 h 578"/>
                <a:gd name="T30" fmla="*/ 0 w 92"/>
                <a:gd name="T31" fmla="*/ 1 h 578"/>
                <a:gd name="T32" fmla="*/ 0 w 92"/>
                <a:gd name="T33" fmla="*/ 1 h 578"/>
                <a:gd name="T34" fmla="*/ 0 w 92"/>
                <a:gd name="T35" fmla="*/ 1 h 578"/>
                <a:gd name="T36" fmla="*/ 0 w 92"/>
                <a:gd name="T37" fmla="*/ 1 h 578"/>
                <a:gd name="T38" fmla="*/ 0 w 92"/>
                <a:gd name="T39" fmla="*/ 1 h 578"/>
                <a:gd name="T40" fmla="*/ 0 w 92"/>
                <a:gd name="T41" fmla="*/ 1 h 578"/>
                <a:gd name="T42" fmla="*/ 0 w 92"/>
                <a:gd name="T43" fmla="*/ 1 h 578"/>
                <a:gd name="T44" fmla="*/ 0 w 92"/>
                <a:gd name="T45" fmla="*/ 1 h 578"/>
                <a:gd name="T46" fmla="*/ 0 w 92"/>
                <a:gd name="T47" fmla="*/ 0 h 578"/>
                <a:gd name="T48" fmla="*/ 0 w 92"/>
                <a:gd name="T49" fmla="*/ 0 h 578"/>
                <a:gd name="T50" fmla="*/ 0 w 92"/>
                <a:gd name="T51" fmla="*/ 0 h 578"/>
                <a:gd name="T52" fmla="*/ 0 w 92"/>
                <a:gd name="T53" fmla="*/ 0 h 578"/>
                <a:gd name="T54" fmla="*/ 0 w 92"/>
                <a:gd name="T55" fmla="*/ 0 h 578"/>
                <a:gd name="T56" fmla="*/ 0 w 92"/>
                <a:gd name="T57" fmla="*/ 1 h 578"/>
                <a:gd name="T58" fmla="*/ 0 w 92"/>
                <a:gd name="T59" fmla="*/ 1 h 578"/>
                <a:gd name="T60" fmla="*/ 0 w 92"/>
                <a:gd name="T61" fmla="*/ 2 h 578"/>
                <a:gd name="T62" fmla="*/ 0 w 92"/>
                <a:gd name="T63" fmla="*/ 2 h 578"/>
                <a:gd name="T64" fmla="*/ 0 w 92"/>
                <a:gd name="T65" fmla="*/ 1 h 578"/>
                <a:gd name="T66" fmla="*/ 0 w 92"/>
                <a:gd name="T67" fmla="*/ 1 h 578"/>
                <a:gd name="T68" fmla="*/ 0 w 92"/>
                <a:gd name="T69" fmla="*/ 2 h 578"/>
                <a:gd name="T70" fmla="*/ 0 w 92"/>
                <a:gd name="T71" fmla="*/ 2 h 578"/>
                <a:gd name="T72" fmla="*/ 0 w 92"/>
                <a:gd name="T73" fmla="*/ 2 h 578"/>
                <a:gd name="T74" fmla="*/ 0 w 92"/>
                <a:gd name="T75" fmla="*/ 2 h 578"/>
                <a:gd name="T76" fmla="*/ 0 w 92"/>
                <a:gd name="T77" fmla="*/ 2 h 578"/>
                <a:gd name="T78" fmla="*/ 0 w 92"/>
                <a:gd name="T79" fmla="*/ 2 h 578"/>
                <a:gd name="T80" fmla="*/ 0 w 92"/>
                <a:gd name="T81" fmla="*/ 2 h 578"/>
                <a:gd name="T82" fmla="*/ 0 w 92"/>
                <a:gd name="T83" fmla="*/ 2 h 578"/>
                <a:gd name="T84" fmla="*/ 0 w 92"/>
                <a:gd name="T85" fmla="*/ 2 h 57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2" h="578">
                  <a:moveTo>
                    <a:pt x="9" y="39"/>
                  </a:moveTo>
                  <a:lnTo>
                    <a:pt x="6" y="36"/>
                  </a:lnTo>
                  <a:lnTo>
                    <a:pt x="3" y="33"/>
                  </a:lnTo>
                  <a:lnTo>
                    <a:pt x="1" y="29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2" y="17"/>
                  </a:lnTo>
                  <a:lnTo>
                    <a:pt x="6" y="13"/>
                  </a:lnTo>
                  <a:lnTo>
                    <a:pt x="11" y="8"/>
                  </a:lnTo>
                  <a:lnTo>
                    <a:pt x="17" y="3"/>
                  </a:lnTo>
                  <a:lnTo>
                    <a:pt x="22" y="1"/>
                  </a:lnTo>
                  <a:lnTo>
                    <a:pt x="26" y="0"/>
                  </a:lnTo>
                  <a:lnTo>
                    <a:pt x="30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9" y="7"/>
                  </a:lnTo>
                  <a:lnTo>
                    <a:pt x="41" y="10"/>
                  </a:lnTo>
                  <a:lnTo>
                    <a:pt x="9" y="39"/>
                  </a:lnTo>
                  <a:close/>
                  <a:moveTo>
                    <a:pt x="41" y="10"/>
                  </a:moveTo>
                  <a:lnTo>
                    <a:pt x="49" y="19"/>
                  </a:lnTo>
                  <a:lnTo>
                    <a:pt x="55" y="30"/>
                  </a:lnTo>
                  <a:lnTo>
                    <a:pt x="61" y="42"/>
                  </a:lnTo>
                  <a:lnTo>
                    <a:pt x="66" y="54"/>
                  </a:lnTo>
                  <a:lnTo>
                    <a:pt x="71" y="67"/>
                  </a:lnTo>
                  <a:lnTo>
                    <a:pt x="75" y="82"/>
                  </a:lnTo>
                  <a:lnTo>
                    <a:pt x="78" y="97"/>
                  </a:lnTo>
                  <a:lnTo>
                    <a:pt x="81" y="114"/>
                  </a:lnTo>
                  <a:lnTo>
                    <a:pt x="86" y="147"/>
                  </a:lnTo>
                  <a:lnTo>
                    <a:pt x="89" y="183"/>
                  </a:lnTo>
                  <a:lnTo>
                    <a:pt x="92" y="221"/>
                  </a:lnTo>
                  <a:lnTo>
                    <a:pt x="92" y="260"/>
                  </a:lnTo>
                  <a:lnTo>
                    <a:pt x="92" y="299"/>
                  </a:lnTo>
                  <a:lnTo>
                    <a:pt x="89" y="337"/>
                  </a:lnTo>
                  <a:lnTo>
                    <a:pt x="87" y="374"/>
                  </a:lnTo>
                  <a:lnTo>
                    <a:pt x="85" y="410"/>
                  </a:lnTo>
                  <a:lnTo>
                    <a:pt x="79" y="475"/>
                  </a:lnTo>
                  <a:lnTo>
                    <a:pt x="74" y="526"/>
                  </a:lnTo>
                  <a:lnTo>
                    <a:pt x="30" y="521"/>
                  </a:lnTo>
                  <a:lnTo>
                    <a:pt x="35" y="473"/>
                  </a:lnTo>
                  <a:lnTo>
                    <a:pt x="41" y="410"/>
                  </a:lnTo>
                  <a:lnTo>
                    <a:pt x="43" y="377"/>
                  </a:lnTo>
                  <a:lnTo>
                    <a:pt x="45" y="341"/>
                  </a:lnTo>
                  <a:lnTo>
                    <a:pt x="47" y="305"/>
                  </a:lnTo>
                  <a:lnTo>
                    <a:pt x="49" y="268"/>
                  </a:lnTo>
                  <a:lnTo>
                    <a:pt x="49" y="232"/>
                  </a:lnTo>
                  <a:lnTo>
                    <a:pt x="47" y="196"/>
                  </a:lnTo>
                  <a:lnTo>
                    <a:pt x="44" y="163"/>
                  </a:lnTo>
                  <a:lnTo>
                    <a:pt x="41" y="131"/>
                  </a:lnTo>
                  <a:lnTo>
                    <a:pt x="38" y="117"/>
                  </a:lnTo>
                  <a:lnTo>
                    <a:pt x="36" y="102"/>
                  </a:lnTo>
                  <a:lnTo>
                    <a:pt x="32" y="89"/>
                  </a:lnTo>
                  <a:lnTo>
                    <a:pt x="29" y="77"/>
                  </a:lnTo>
                  <a:lnTo>
                    <a:pt x="24" y="65"/>
                  </a:lnTo>
                  <a:lnTo>
                    <a:pt x="20" y="55"/>
                  </a:lnTo>
                  <a:lnTo>
                    <a:pt x="15" y="46"/>
                  </a:lnTo>
                  <a:lnTo>
                    <a:pt x="9" y="39"/>
                  </a:lnTo>
                  <a:lnTo>
                    <a:pt x="41" y="10"/>
                  </a:lnTo>
                  <a:close/>
                  <a:moveTo>
                    <a:pt x="74" y="526"/>
                  </a:moveTo>
                  <a:lnTo>
                    <a:pt x="73" y="534"/>
                  </a:lnTo>
                  <a:lnTo>
                    <a:pt x="72" y="542"/>
                  </a:lnTo>
                  <a:lnTo>
                    <a:pt x="72" y="550"/>
                  </a:lnTo>
                  <a:lnTo>
                    <a:pt x="71" y="558"/>
                  </a:lnTo>
                  <a:lnTo>
                    <a:pt x="27" y="555"/>
                  </a:lnTo>
                  <a:lnTo>
                    <a:pt x="27" y="550"/>
                  </a:lnTo>
                  <a:lnTo>
                    <a:pt x="28" y="543"/>
                  </a:lnTo>
                  <a:lnTo>
                    <a:pt x="29" y="533"/>
                  </a:lnTo>
                  <a:lnTo>
                    <a:pt x="30" y="521"/>
                  </a:lnTo>
                  <a:lnTo>
                    <a:pt x="74" y="526"/>
                  </a:lnTo>
                  <a:close/>
                  <a:moveTo>
                    <a:pt x="71" y="558"/>
                  </a:moveTo>
                  <a:lnTo>
                    <a:pt x="70" y="562"/>
                  </a:lnTo>
                  <a:lnTo>
                    <a:pt x="70" y="566"/>
                  </a:lnTo>
                  <a:lnTo>
                    <a:pt x="69" y="570"/>
                  </a:lnTo>
                  <a:lnTo>
                    <a:pt x="67" y="573"/>
                  </a:lnTo>
                  <a:lnTo>
                    <a:pt x="64" y="575"/>
                  </a:lnTo>
                  <a:lnTo>
                    <a:pt x="60" y="577"/>
                  </a:lnTo>
                  <a:lnTo>
                    <a:pt x="55" y="578"/>
                  </a:lnTo>
                  <a:lnTo>
                    <a:pt x="47" y="578"/>
                  </a:lnTo>
                  <a:lnTo>
                    <a:pt x="40" y="577"/>
                  </a:lnTo>
                  <a:lnTo>
                    <a:pt x="34" y="575"/>
                  </a:lnTo>
                  <a:lnTo>
                    <a:pt x="31" y="573"/>
                  </a:lnTo>
                  <a:lnTo>
                    <a:pt x="29" y="570"/>
                  </a:lnTo>
                  <a:lnTo>
                    <a:pt x="27" y="567"/>
                  </a:lnTo>
                  <a:lnTo>
                    <a:pt x="27" y="563"/>
                  </a:lnTo>
                  <a:lnTo>
                    <a:pt x="27" y="559"/>
                  </a:lnTo>
                  <a:lnTo>
                    <a:pt x="27" y="555"/>
                  </a:lnTo>
                  <a:lnTo>
                    <a:pt x="71" y="558"/>
                  </a:lnTo>
                  <a:close/>
                </a:path>
              </a:pathLst>
            </a:custGeom>
            <a:solidFill>
              <a:srgbClr val="9982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02" name="Freeform 1014">
              <a:extLst>
                <a:ext uri="{FF2B5EF4-FFF2-40B4-BE49-F238E27FC236}">
                  <a16:creationId xmlns:a16="http://schemas.microsoft.com/office/drawing/2014/main" id="{9103C092-F5BE-48B2-B114-2F1A153F9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9" y="1638"/>
              <a:ext cx="72" cy="53"/>
            </a:xfrm>
            <a:custGeom>
              <a:avLst/>
              <a:gdLst>
                <a:gd name="T0" fmla="*/ 0 w 1378"/>
                <a:gd name="T1" fmla="*/ 0 h 992"/>
                <a:gd name="T2" fmla="*/ 1 w 1378"/>
                <a:gd name="T3" fmla="*/ 0 h 992"/>
                <a:gd name="T4" fmla="*/ 1 w 1378"/>
                <a:gd name="T5" fmla="*/ 0 h 992"/>
                <a:gd name="T6" fmla="*/ 1 w 1378"/>
                <a:gd name="T7" fmla="*/ 1 h 992"/>
                <a:gd name="T8" fmla="*/ 2 w 1378"/>
                <a:gd name="T9" fmla="*/ 1 h 992"/>
                <a:gd name="T10" fmla="*/ 2 w 1378"/>
                <a:gd name="T11" fmla="*/ 2 h 992"/>
                <a:gd name="T12" fmla="*/ 3 w 1378"/>
                <a:gd name="T13" fmla="*/ 2 h 992"/>
                <a:gd name="T14" fmla="*/ 3 w 1378"/>
                <a:gd name="T15" fmla="*/ 2 h 992"/>
                <a:gd name="T16" fmla="*/ 3 w 1378"/>
                <a:gd name="T17" fmla="*/ 2 h 992"/>
                <a:gd name="T18" fmla="*/ 4 w 1378"/>
                <a:gd name="T19" fmla="*/ 3 h 992"/>
                <a:gd name="T20" fmla="*/ 4 w 1378"/>
                <a:gd name="T21" fmla="*/ 3 h 992"/>
                <a:gd name="T22" fmla="*/ 4 w 1378"/>
                <a:gd name="T23" fmla="*/ 3 h 992"/>
                <a:gd name="T24" fmla="*/ 3 w 1378"/>
                <a:gd name="T25" fmla="*/ 2 h 992"/>
                <a:gd name="T26" fmla="*/ 3 w 1378"/>
                <a:gd name="T27" fmla="*/ 2 h 992"/>
                <a:gd name="T28" fmla="*/ 2 w 1378"/>
                <a:gd name="T29" fmla="*/ 2 h 992"/>
                <a:gd name="T30" fmla="*/ 2 w 1378"/>
                <a:gd name="T31" fmla="*/ 1 h 992"/>
                <a:gd name="T32" fmla="*/ 1 w 1378"/>
                <a:gd name="T33" fmla="*/ 1 h 992"/>
                <a:gd name="T34" fmla="*/ 1 w 1378"/>
                <a:gd name="T35" fmla="*/ 1 h 992"/>
                <a:gd name="T36" fmla="*/ 1 w 1378"/>
                <a:gd name="T37" fmla="*/ 1 h 992"/>
                <a:gd name="T38" fmla="*/ 0 w 1378"/>
                <a:gd name="T39" fmla="*/ 1 h 992"/>
                <a:gd name="T40" fmla="*/ 0 w 1378"/>
                <a:gd name="T41" fmla="*/ 0 h 992"/>
                <a:gd name="T42" fmla="*/ 0 w 1378"/>
                <a:gd name="T43" fmla="*/ 0 h 992"/>
                <a:gd name="T44" fmla="*/ 0 w 1378"/>
                <a:gd name="T45" fmla="*/ 0 h 992"/>
                <a:gd name="T46" fmla="*/ 0 w 1378"/>
                <a:gd name="T47" fmla="*/ 0 h 992"/>
                <a:gd name="T48" fmla="*/ 0 w 1378"/>
                <a:gd name="T49" fmla="*/ 0 h 992"/>
                <a:gd name="T50" fmla="*/ 0 w 1378"/>
                <a:gd name="T51" fmla="*/ 0 h 992"/>
                <a:gd name="T52" fmla="*/ 0 w 1378"/>
                <a:gd name="T53" fmla="*/ 0 h 992"/>
                <a:gd name="T54" fmla="*/ 0 w 1378"/>
                <a:gd name="T55" fmla="*/ 0 h 992"/>
                <a:gd name="T56" fmla="*/ 0 w 1378"/>
                <a:gd name="T57" fmla="*/ 0 h 992"/>
                <a:gd name="T58" fmla="*/ 0 w 1378"/>
                <a:gd name="T59" fmla="*/ 0 h 992"/>
                <a:gd name="T60" fmla="*/ 0 w 1378"/>
                <a:gd name="T61" fmla="*/ 0 h 992"/>
                <a:gd name="T62" fmla="*/ 0 w 1378"/>
                <a:gd name="T63" fmla="*/ 0 h 992"/>
                <a:gd name="T64" fmla="*/ 0 w 1378"/>
                <a:gd name="T65" fmla="*/ 0 h 9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378" h="992">
                  <a:moveTo>
                    <a:pt x="133" y="0"/>
                  </a:moveTo>
                  <a:lnTo>
                    <a:pt x="142" y="6"/>
                  </a:lnTo>
                  <a:lnTo>
                    <a:pt x="169" y="25"/>
                  </a:lnTo>
                  <a:lnTo>
                    <a:pt x="212" y="55"/>
                  </a:lnTo>
                  <a:lnTo>
                    <a:pt x="270" y="95"/>
                  </a:lnTo>
                  <a:lnTo>
                    <a:pt x="338" y="144"/>
                  </a:lnTo>
                  <a:lnTo>
                    <a:pt x="418" y="202"/>
                  </a:lnTo>
                  <a:lnTo>
                    <a:pt x="506" y="266"/>
                  </a:lnTo>
                  <a:lnTo>
                    <a:pt x="601" y="337"/>
                  </a:lnTo>
                  <a:lnTo>
                    <a:pt x="701" y="412"/>
                  </a:lnTo>
                  <a:lnTo>
                    <a:pt x="804" y="491"/>
                  </a:lnTo>
                  <a:lnTo>
                    <a:pt x="907" y="574"/>
                  </a:lnTo>
                  <a:lnTo>
                    <a:pt x="1011" y="658"/>
                  </a:lnTo>
                  <a:lnTo>
                    <a:pt x="1061" y="700"/>
                  </a:lnTo>
                  <a:lnTo>
                    <a:pt x="1111" y="743"/>
                  </a:lnTo>
                  <a:lnTo>
                    <a:pt x="1159" y="785"/>
                  </a:lnTo>
                  <a:lnTo>
                    <a:pt x="1206" y="828"/>
                  </a:lnTo>
                  <a:lnTo>
                    <a:pt x="1252" y="870"/>
                  </a:lnTo>
                  <a:lnTo>
                    <a:pt x="1296" y="911"/>
                  </a:lnTo>
                  <a:lnTo>
                    <a:pt x="1338" y="952"/>
                  </a:lnTo>
                  <a:lnTo>
                    <a:pt x="1378" y="992"/>
                  </a:lnTo>
                  <a:lnTo>
                    <a:pt x="1368" y="986"/>
                  </a:lnTo>
                  <a:lnTo>
                    <a:pt x="1339" y="970"/>
                  </a:lnTo>
                  <a:lnTo>
                    <a:pt x="1293" y="946"/>
                  </a:lnTo>
                  <a:lnTo>
                    <a:pt x="1232" y="912"/>
                  </a:lnTo>
                  <a:lnTo>
                    <a:pt x="1158" y="870"/>
                  </a:lnTo>
                  <a:lnTo>
                    <a:pt x="1073" y="822"/>
                  </a:lnTo>
                  <a:lnTo>
                    <a:pt x="980" y="767"/>
                  </a:lnTo>
                  <a:lnTo>
                    <a:pt x="879" y="709"/>
                  </a:lnTo>
                  <a:lnTo>
                    <a:pt x="772" y="646"/>
                  </a:lnTo>
                  <a:lnTo>
                    <a:pt x="664" y="580"/>
                  </a:lnTo>
                  <a:lnTo>
                    <a:pt x="553" y="512"/>
                  </a:lnTo>
                  <a:lnTo>
                    <a:pt x="444" y="442"/>
                  </a:lnTo>
                  <a:lnTo>
                    <a:pt x="390" y="407"/>
                  </a:lnTo>
                  <a:lnTo>
                    <a:pt x="337" y="373"/>
                  </a:lnTo>
                  <a:lnTo>
                    <a:pt x="286" y="339"/>
                  </a:lnTo>
                  <a:lnTo>
                    <a:pt x="236" y="304"/>
                  </a:lnTo>
                  <a:lnTo>
                    <a:pt x="187" y="270"/>
                  </a:lnTo>
                  <a:lnTo>
                    <a:pt x="141" y="236"/>
                  </a:lnTo>
                  <a:lnTo>
                    <a:pt x="96" y="204"/>
                  </a:lnTo>
                  <a:lnTo>
                    <a:pt x="54" y="171"/>
                  </a:lnTo>
                  <a:lnTo>
                    <a:pt x="43" y="163"/>
                  </a:lnTo>
                  <a:lnTo>
                    <a:pt x="34" y="154"/>
                  </a:lnTo>
                  <a:lnTo>
                    <a:pt x="26" y="145"/>
                  </a:lnTo>
                  <a:lnTo>
                    <a:pt x="19" y="136"/>
                  </a:lnTo>
                  <a:lnTo>
                    <a:pt x="14" y="128"/>
                  </a:lnTo>
                  <a:lnTo>
                    <a:pt x="9" y="120"/>
                  </a:lnTo>
                  <a:lnTo>
                    <a:pt x="6" y="113"/>
                  </a:lnTo>
                  <a:lnTo>
                    <a:pt x="4" y="104"/>
                  </a:lnTo>
                  <a:lnTo>
                    <a:pt x="2" y="96"/>
                  </a:lnTo>
                  <a:lnTo>
                    <a:pt x="0" y="89"/>
                  </a:lnTo>
                  <a:lnTo>
                    <a:pt x="2" y="82"/>
                  </a:lnTo>
                  <a:lnTo>
                    <a:pt x="3" y="75"/>
                  </a:lnTo>
                  <a:lnTo>
                    <a:pt x="5" y="69"/>
                  </a:lnTo>
                  <a:lnTo>
                    <a:pt x="7" y="62"/>
                  </a:lnTo>
                  <a:lnTo>
                    <a:pt x="11" y="55"/>
                  </a:lnTo>
                  <a:lnTo>
                    <a:pt x="15" y="50"/>
                  </a:lnTo>
                  <a:lnTo>
                    <a:pt x="19" y="44"/>
                  </a:lnTo>
                  <a:lnTo>
                    <a:pt x="24" y="39"/>
                  </a:lnTo>
                  <a:lnTo>
                    <a:pt x="30" y="34"/>
                  </a:lnTo>
                  <a:lnTo>
                    <a:pt x="36" y="29"/>
                  </a:lnTo>
                  <a:lnTo>
                    <a:pt x="50" y="20"/>
                  </a:lnTo>
                  <a:lnTo>
                    <a:pt x="65" y="13"/>
                  </a:lnTo>
                  <a:lnTo>
                    <a:pt x="81" y="7"/>
                  </a:lnTo>
                  <a:lnTo>
                    <a:pt x="99" y="3"/>
                  </a:lnTo>
                  <a:lnTo>
                    <a:pt x="115" y="1"/>
                  </a:lnTo>
                  <a:lnTo>
                    <a:pt x="133" y="0"/>
                  </a:lnTo>
                  <a:close/>
                </a:path>
              </a:pathLst>
            </a:custGeom>
            <a:solidFill>
              <a:srgbClr val="DED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03" name="Freeform 1015">
              <a:extLst>
                <a:ext uri="{FF2B5EF4-FFF2-40B4-BE49-F238E27FC236}">
                  <a16:creationId xmlns:a16="http://schemas.microsoft.com/office/drawing/2014/main" id="{330B7E5D-30AE-4626-8D73-EFCA2DE39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9" y="1638"/>
              <a:ext cx="72" cy="53"/>
            </a:xfrm>
            <a:custGeom>
              <a:avLst/>
              <a:gdLst>
                <a:gd name="T0" fmla="*/ 0 w 1378"/>
                <a:gd name="T1" fmla="*/ 0 h 992"/>
                <a:gd name="T2" fmla="*/ 1 w 1378"/>
                <a:gd name="T3" fmla="*/ 0 h 992"/>
                <a:gd name="T4" fmla="*/ 1 w 1378"/>
                <a:gd name="T5" fmla="*/ 0 h 992"/>
                <a:gd name="T6" fmla="*/ 1 w 1378"/>
                <a:gd name="T7" fmla="*/ 1 h 992"/>
                <a:gd name="T8" fmla="*/ 2 w 1378"/>
                <a:gd name="T9" fmla="*/ 1 h 992"/>
                <a:gd name="T10" fmla="*/ 2 w 1378"/>
                <a:gd name="T11" fmla="*/ 2 h 992"/>
                <a:gd name="T12" fmla="*/ 3 w 1378"/>
                <a:gd name="T13" fmla="*/ 2 h 992"/>
                <a:gd name="T14" fmla="*/ 3 w 1378"/>
                <a:gd name="T15" fmla="*/ 2 h 992"/>
                <a:gd name="T16" fmla="*/ 3 w 1378"/>
                <a:gd name="T17" fmla="*/ 2 h 992"/>
                <a:gd name="T18" fmla="*/ 4 w 1378"/>
                <a:gd name="T19" fmla="*/ 3 h 992"/>
                <a:gd name="T20" fmla="*/ 4 w 1378"/>
                <a:gd name="T21" fmla="*/ 3 h 992"/>
                <a:gd name="T22" fmla="*/ 4 w 1378"/>
                <a:gd name="T23" fmla="*/ 3 h 992"/>
                <a:gd name="T24" fmla="*/ 3 w 1378"/>
                <a:gd name="T25" fmla="*/ 2 h 992"/>
                <a:gd name="T26" fmla="*/ 3 w 1378"/>
                <a:gd name="T27" fmla="*/ 2 h 992"/>
                <a:gd name="T28" fmla="*/ 2 w 1378"/>
                <a:gd name="T29" fmla="*/ 2 h 992"/>
                <a:gd name="T30" fmla="*/ 2 w 1378"/>
                <a:gd name="T31" fmla="*/ 1 h 992"/>
                <a:gd name="T32" fmla="*/ 1 w 1378"/>
                <a:gd name="T33" fmla="*/ 1 h 992"/>
                <a:gd name="T34" fmla="*/ 1 w 1378"/>
                <a:gd name="T35" fmla="*/ 1 h 992"/>
                <a:gd name="T36" fmla="*/ 1 w 1378"/>
                <a:gd name="T37" fmla="*/ 1 h 992"/>
                <a:gd name="T38" fmla="*/ 0 w 1378"/>
                <a:gd name="T39" fmla="*/ 1 h 992"/>
                <a:gd name="T40" fmla="*/ 0 w 1378"/>
                <a:gd name="T41" fmla="*/ 0 h 992"/>
                <a:gd name="T42" fmla="*/ 0 w 1378"/>
                <a:gd name="T43" fmla="*/ 0 h 992"/>
                <a:gd name="T44" fmla="*/ 0 w 1378"/>
                <a:gd name="T45" fmla="*/ 0 h 992"/>
                <a:gd name="T46" fmla="*/ 0 w 1378"/>
                <a:gd name="T47" fmla="*/ 0 h 992"/>
                <a:gd name="T48" fmla="*/ 0 w 1378"/>
                <a:gd name="T49" fmla="*/ 0 h 992"/>
                <a:gd name="T50" fmla="*/ 0 w 1378"/>
                <a:gd name="T51" fmla="*/ 0 h 992"/>
                <a:gd name="T52" fmla="*/ 0 w 1378"/>
                <a:gd name="T53" fmla="*/ 0 h 992"/>
                <a:gd name="T54" fmla="*/ 0 w 1378"/>
                <a:gd name="T55" fmla="*/ 0 h 992"/>
                <a:gd name="T56" fmla="*/ 0 w 1378"/>
                <a:gd name="T57" fmla="*/ 0 h 992"/>
                <a:gd name="T58" fmla="*/ 0 w 1378"/>
                <a:gd name="T59" fmla="*/ 0 h 992"/>
                <a:gd name="T60" fmla="*/ 0 w 1378"/>
                <a:gd name="T61" fmla="*/ 0 h 992"/>
                <a:gd name="T62" fmla="*/ 0 w 1378"/>
                <a:gd name="T63" fmla="*/ 0 h 992"/>
                <a:gd name="T64" fmla="*/ 0 w 1378"/>
                <a:gd name="T65" fmla="*/ 0 h 9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378" h="992">
                  <a:moveTo>
                    <a:pt x="133" y="0"/>
                  </a:moveTo>
                  <a:lnTo>
                    <a:pt x="142" y="6"/>
                  </a:lnTo>
                  <a:lnTo>
                    <a:pt x="169" y="25"/>
                  </a:lnTo>
                  <a:lnTo>
                    <a:pt x="212" y="55"/>
                  </a:lnTo>
                  <a:lnTo>
                    <a:pt x="270" y="95"/>
                  </a:lnTo>
                  <a:lnTo>
                    <a:pt x="338" y="144"/>
                  </a:lnTo>
                  <a:lnTo>
                    <a:pt x="418" y="202"/>
                  </a:lnTo>
                  <a:lnTo>
                    <a:pt x="506" y="266"/>
                  </a:lnTo>
                  <a:lnTo>
                    <a:pt x="601" y="337"/>
                  </a:lnTo>
                  <a:lnTo>
                    <a:pt x="701" y="412"/>
                  </a:lnTo>
                  <a:lnTo>
                    <a:pt x="804" y="491"/>
                  </a:lnTo>
                  <a:lnTo>
                    <a:pt x="907" y="574"/>
                  </a:lnTo>
                  <a:lnTo>
                    <a:pt x="1011" y="658"/>
                  </a:lnTo>
                  <a:lnTo>
                    <a:pt x="1061" y="700"/>
                  </a:lnTo>
                  <a:lnTo>
                    <a:pt x="1111" y="743"/>
                  </a:lnTo>
                  <a:lnTo>
                    <a:pt x="1159" y="785"/>
                  </a:lnTo>
                  <a:lnTo>
                    <a:pt x="1206" y="828"/>
                  </a:lnTo>
                  <a:lnTo>
                    <a:pt x="1252" y="870"/>
                  </a:lnTo>
                  <a:lnTo>
                    <a:pt x="1296" y="911"/>
                  </a:lnTo>
                  <a:lnTo>
                    <a:pt x="1338" y="952"/>
                  </a:lnTo>
                  <a:lnTo>
                    <a:pt x="1378" y="992"/>
                  </a:lnTo>
                  <a:lnTo>
                    <a:pt x="1368" y="986"/>
                  </a:lnTo>
                  <a:lnTo>
                    <a:pt x="1339" y="970"/>
                  </a:lnTo>
                  <a:lnTo>
                    <a:pt x="1293" y="946"/>
                  </a:lnTo>
                  <a:lnTo>
                    <a:pt x="1232" y="912"/>
                  </a:lnTo>
                  <a:lnTo>
                    <a:pt x="1158" y="870"/>
                  </a:lnTo>
                  <a:lnTo>
                    <a:pt x="1073" y="822"/>
                  </a:lnTo>
                  <a:lnTo>
                    <a:pt x="980" y="767"/>
                  </a:lnTo>
                  <a:lnTo>
                    <a:pt x="879" y="709"/>
                  </a:lnTo>
                  <a:lnTo>
                    <a:pt x="772" y="646"/>
                  </a:lnTo>
                  <a:lnTo>
                    <a:pt x="664" y="580"/>
                  </a:lnTo>
                  <a:lnTo>
                    <a:pt x="553" y="512"/>
                  </a:lnTo>
                  <a:lnTo>
                    <a:pt x="444" y="442"/>
                  </a:lnTo>
                  <a:lnTo>
                    <a:pt x="390" y="407"/>
                  </a:lnTo>
                  <a:lnTo>
                    <a:pt x="337" y="373"/>
                  </a:lnTo>
                  <a:lnTo>
                    <a:pt x="286" y="339"/>
                  </a:lnTo>
                  <a:lnTo>
                    <a:pt x="236" y="304"/>
                  </a:lnTo>
                  <a:lnTo>
                    <a:pt x="187" y="270"/>
                  </a:lnTo>
                  <a:lnTo>
                    <a:pt x="141" y="236"/>
                  </a:lnTo>
                  <a:lnTo>
                    <a:pt x="96" y="204"/>
                  </a:lnTo>
                  <a:lnTo>
                    <a:pt x="54" y="171"/>
                  </a:lnTo>
                  <a:lnTo>
                    <a:pt x="43" y="163"/>
                  </a:lnTo>
                  <a:lnTo>
                    <a:pt x="34" y="154"/>
                  </a:lnTo>
                  <a:lnTo>
                    <a:pt x="26" y="145"/>
                  </a:lnTo>
                  <a:lnTo>
                    <a:pt x="19" y="136"/>
                  </a:lnTo>
                  <a:lnTo>
                    <a:pt x="14" y="128"/>
                  </a:lnTo>
                  <a:lnTo>
                    <a:pt x="9" y="120"/>
                  </a:lnTo>
                  <a:lnTo>
                    <a:pt x="6" y="113"/>
                  </a:lnTo>
                  <a:lnTo>
                    <a:pt x="4" y="104"/>
                  </a:lnTo>
                  <a:lnTo>
                    <a:pt x="2" y="96"/>
                  </a:lnTo>
                  <a:lnTo>
                    <a:pt x="0" y="89"/>
                  </a:lnTo>
                  <a:lnTo>
                    <a:pt x="2" y="82"/>
                  </a:lnTo>
                  <a:lnTo>
                    <a:pt x="3" y="75"/>
                  </a:lnTo>
                  <a:lnTo>
                    <a:pt x="5" y="69"/>
                  </a:lnTo>
                  <a:lnTo>
                    <a:pt x="7" y="62"/>
                  </a:lnTo>
                  <a:lnTo>
                    <a:pt x="11" y="55"/>
                  </a:lnTo>
                  <a:lnTo>
                    <a:pt x="15" y="50"/>
                  </a:lnTo>
                  <a:lnTo>
                    <a:pt x="19" y="44"/>
                  </a:lnTo>
                  <a:lnTo>
                    <a:pt x="24" y="39"/>
                  </a:lnTo>
                  <a:lnTo>
                    <a:pt x="30" y="34"/>
                  </a:lnTo>
                  <a:lnTo>
                    <a:pt x="36" y="29"/>
                  </a:lnTo>
                  <a:lnTo>
                    <a:pt x="50" y="20"/>
                  </a:lnTo>
                  <a:lnTo>
                    <a:pt x="65" y="13"/>
                  </a:lnTo>
                  <a:lnTo>
                    <a:pt x="81" y="7"/>
                  </a:lnTo>
                  <a:lnTo>
                    <a:pt x="99" y="3"/>
                  </a:lnTo>
                  <a:lnTo>
                    <a:pt x="115" y="1"/>
                  </a:lnTo>
                  <a:lnTo>
                    <a:pt x="133" y="0"/>
                  </a:lnTo>
                </a:path>
              </a:pathLst>
            </a:custGeom>
            <a:noFill/>
            <a:ln w="0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04" name="Freeform 1016">
              <a:extLst>
                <a:ext uri="{FF2B5EF4-FFF2-40B4-BE49-F238E27FC236}">
                  <a16:creationId xmlns:a16="http://schemas.microsoft.com/office/drawing/2014/main" id="{1BFD5BAA-0F2E-47F0-AB35-7984EAC68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" y="1658"/>
              <a:ext cx="80" cy="52"/>
            </a:xfrm>
            <a:custGeom>
              <a:avLst/>
              <a:gdLst>
                <a:gd name="T0" fmla="*/ 2 w 1512"/>
                <a:gd name="T1" fmla="*/ 1 h 996"/>
                <a:gd name="T2" fmla="*/ 3 w 1512"/>
                <a:gd name="T3" fmla="*/ 1 h 996"/>
                <a:gd name="T4" fmla="*/ 4 w 1512"/>
                <a:gd name="T5" fmla="*/ 1 h 996"/>
                <a:gd name="T6" fmla="*/ 4 w 1512"/>
                <a:gd name="T7" fmla="*/ 1 h 996"/>
                <a:gd name="T8" fmla="*/ 4 w 1512"/>
                <a:gd name="T9" fmla="*/ 1 h 996"/>
                <a:gd name="T10" fmla="*/ 3 w 1512"/>
                <a:gd name="T11" fmla="*/ 1 h 996"/>
                <a:gd name="T12" fmla="*/ 3 w 1512"/>
                <a:gd name="T13" fmla="*/ 0 h 996"/>
                <a:gd name="T14" fmla="*/ 4 w 1512"/>
                <a:gd name="T15" fmla="*/ 0 h 996"/>
                <a:gd name="T16" fmla="*/ 4 w 1512"/>
                <a:gd name="T17" fmla="*/ 1 h 996"/>
                <a:gd name="T18" fmla="*/ 4 w 1512"/>
                <a:gd name="T19" fmla="*/ 1 h 996"/>
                <a:gd name="T20" fmla="*/ 3 w 1512"/>
                <a:gd name="T21" fmla="*/ 1 h 996"/>
                <a:gd name="T22" fmla="*/ 3 w 1512"/>
                <a:gd name="T23" fmla="*/ 1 h 996"/>
                <a:gd name="T24" fmla="*/ 3 w 1512"/>
                <a:gd name="T25" fmla="*/ 1 h 996"/>
                <a:gd name="T26" fmla="*/ 3 w 1512"/>
                <a:gd name="T27" fmla="*/ 2 h 996"/>
                <a:gd name="T28" fmla="*/ 4 w 1512"/>
                <a:gd name="T29" fmla="*/ 2 h 996"/>
                <a:gd name="T30" fmla="*/ 4 w 1512"/>
                <a:gd name="T31" fmla="*/ 2 h 996"/>
                <a:gd name="T32" fmla="*/ 4 w 1512"/>
                <a:gd name="T33" fmla="*/ 2 h 996"/>
                <a:gd name="T34" fmla="*/ 4 w 1512"/>
                <a:gd name="T35" fmla="*/ 1 h 996"/>
                <a:gd name="T36" fmla="*/ 4 w 1512"/>
                <a:gd name="T37" fmla="*/ 1 h 996"/>
                <a:gd name="T38" fmla="*/ 4 w 1512"/>
                <a:gd name="T39" fmla="*/ 1 h 996"/>
                <a:gd name="T40" fmla="*/ 4 w 1512"/>
                <a:gd name="T41" fmla="*/ 2 h 996"/>
                <a:gd name="T42" fmla="*/ 4 w 1512"/>
                <a:gd name="T43" fmla="*/ 2 h 996"/>
                <a:gd name="T44" fmla="*/ 3 w 1512"/>
                <a:gd name="T45" fmla="*/ 2 h 996"/>
                <a:gd name="T46" fmla="*/ 3 w 1512"/>
                <a:gd name="T47" fmla="*/ 2 h 996"/>
                <a:gd name="T48" fmla="*/ 3 w 1512"/>
                <a:gd name="T49" fmla="*/ 2 h 996"/>
                <a:gd name="T50" fmla="*/ 3 w 1512"/>
                <a:gd name="T51" fmla="*/ 2 h 996"/>
                <a:gd name="T52" fmla="*/ 3 w 1512"/>
                <a:gd name="T53" fmla="*/ 2 h 996"/>
                <a:gd name="T54" fmla="*/ 3 w 1512"/>
                <a:gd name="T55" fmla="*/ 3 h 996"/>
                <a:gd name="T56" fmla="*/ 2 w 1512"/>
                <a:gd name="T57" fmla="*/ 3 h 996"/>
                <a:gd name="T58" fmla="*/ 2 w 1512"/>
                <a:gd name="T59" fmla="*/ 3 h 996"/>
                <a:gd name="T60" fmla="*/ 2 w 1512"/>
                <a:gd name="T61" fmla="*/ 3 h 996"/>
                <a:gd name="T62" fmla="*/ 2 w 1512"/>
                <a:gd name="T63" fmla="*/ 2 h 996"/>
                <a:gd name="T64" fmla="*/ 2 w 1512"/>
                <a:gd name="T65" fmla="*/ 3 h 996"/>
                <a:gd name="T66" fmla="*/ 3 w 1512"/>
                <a:gd name="T67" fmla="*/ 2 h 996"/>
                <a:gd name="T68" fmla="*/ 3 w 1512"/>
                <a:gd name="T69" fmla="*/ 2 h 996"/>
                <a:gd name="T70" fmla="*/ 3 w 1512"/>
                <a:gd name="T71" fmla="*/ 2 h 996"/>
                <a:gd name="T72" fmla="*/ 2 w 1512"/>
                <a:gd name="T73" fmla="*/ 2 h 996"/>
                <a:gd name="T74" fmla="*/ 2 w 1512"/>
                <a:gd name="T75" fmla="*/ 2 h 996"/>
                <a:gd name="T76" fmla="*/ 2 w 1512"/>
                <a:gd name="T77" fmla="*/ 2 h 996"/>
                <a:gd name="T78" fmla="*/ 2 w 1512"/>
                <a:gd name="T79" fmla="*/ 2 h 996"/>
                <a:gd name="T80" fmla="*/ 2 w 1512"/>
                <a:gd name="T81" fmla="*/ 2 h 996"/>
                <a:gd name="T82" fmla="*/ 2 w 1512"/>
                <a:gd name="T83" fmla="*/ 2 h 996"/>
                <a:gd name="T84" fmla="*/ 1 w 1512"/>
                <a:gd name="T85" fmla="*/ 2 h 996"/>
                <a:gd name="T86" fmla="*/ 1 w 1512"/>
                <a:gd name="T87" fmla="*/ 2 h 996"/>
                <a:gd name="T88" fmla="*/ 1 w 1512"/>
                <a:gd name="T89" fmla="*/ 2 h 996"/>
                <a:gd name="T90" fmla="*/ 1 w 1512"/>
                <a:gd name="T91" fmla="*/ 2 h 996"/>
                <a:gd name="T92" fmla="*/ 1 w 1512"/>
                <a:gd name="T93" fmla="*/ 2 h 996"/>
                <a:gd name="T94" fmla="*/ 1 w 1512"/>
                <a:gd name="T95" fmla="*/ 2 h 996"/>
                <a:gd name="T96" fmla="*/ 1 w 1512"/>
                <a:gd name="T97" fmla="*/ 2 h 996"/>
                <a:gd name="T98" fmla="*/ 2 w 1512"/>
                <a:gd name="T99" fmla="*/ 2 h 996"/>
                <a:gd name="T100" fmla="*/ 2 w 1512"/>
                <a:gd name="T101" fmla="*/ 2 h 996"/>
                <a:gd name="T102" fmla="*/ 2 w 1512"/>
                <a:gd name="T103" fmla="*/ 2 h 996"/>
                <a:gd name="T104" fmla="*/ 1 w 1512"/>
                <a:gd name="T105" fmla="*/ 1 h 996"/>
                <a:gd name="T106" fmla="*/ 1 w 1512"/>
                <a:gd name="T107" fmla="*/ 1 h 996"/>
                <a:gd name="T108" fmla="*/ 0 w 1512"/>
                <a:gd name="T109" fmla="*/ 0 h 996"/>
                <a:gd name="T110" fmla="*/ 0 w 1512"/>
                <a:gd name="T111" fmla="*/ 0 h 996"/>
                <a:gd name="T112" fmla="*/ 0 w 1512"/>
                <a:gd name="T113" fmla="*/ 0 h 996"/>
                <a:gd name="T114" fmla="*/ 0 w 1512"/>
                <a:gd name="T115" fmla="*/ 0 h 996"/>
                <a:gd name="T116" fmla="*/ 1 w 1512"/>
                <a:gd name="T117" fmla="*/ 0 h 9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512" h="996">
                  <a:moveTo>
                    <a:pt x="576" y="307"/>
                  </a:moveTo>
                  <a:lnTo>
                    <a:pt x="584" y="311"/>
                  </a:lnTo>
                  <a:lnTo>
                    <a:pt x="605" y="322"/>
                  </a:lnTo>
                  <a:lnTo>
                    <a:pt x="636" y="337"/>
                  </a:lnTo>
                  <a:lnTo>
                    <a:pt x="676" y="354"/>
                  </a:lnTo>
                  <a:lnTo>
                    <a:pt x="720" y="373"/>
                  </a:lnTo>
                  <a:lnTo>
                    <a:pt x="766" y="390"/>
                  </a:lnTo>
                  <a:lnTo>
                    <a:pt x="788" y="397"/>
                  </a:lnTo>
                  <a:lnTo>
                    <a:pt x="811" y="404"/>
                  </a:lnTo>
                  <a:lnTo>
                    <a:pt x="832" y="409"/>
                  </a:lnTo>
                  <a:lnTo>
                    <a:pt x="853" y="413"/>
                  </a:lnTo>
                  <a:lnTo>
                    <a:pt x="901" y="418"/>
                  </a:lnTo>
                  <a:lnTo>
                    <a:pt x="959" y="424"/>
                  </a:lnTo>
                  <a:lnTo>
                    <a:pt x="1026" y="429"/>
                  </a:lnTo>
                  <a:lnTo>
                    <a:pt x="1094" y="432"/>
                  </a:lnTo>
                  <a:lnTo>
                    <a:pt x="1129" y="433"/>
                  </a:lnTo>
                  <a:lnTo>
                    <a:pt x="1162" y="433"/>
                  </a:lnTo>
                  <a:lnTo>
                    <a:pt x="1194" y="433"/>
                  </a:lnTo>
                  <a:lnTo>
                    <a:pt x="1223" y="431"/>
                  </a:lnTo>
                  <a:lnTo>
                    <a:pt x="1251" y="429"/>
                  </a:lnTo>
                  <a:lnTo>
                    <a:pt x="1275" y="425"/>
                  </a:lnTo>
                  <a:lnTo>
                    <a:pt x="1285" y="423"/>
                  </a:lnTo>
                  <a:lnTo>
                    <a:pt x="1295" y="421"/>
                  </a:lnTo>
                  <a:lnTo>
                    <a:pt x="1303" y="418"/>
                  </a:lnTo>
                  <a:lnTo>
                    <a:pt x="1311" y="415"/>
                  </a:lnTo>
                  <a:lnTo>
                    <a:pt x="1328" y="406"/>
                  </a:lnTo>
                  <a:lnTo>
                    <a:pt x="1341" y="396"/>
                  </a:lnTo>
                  <a:lnTo>
                    <a:pt x="1351" y="386"/>
                  </a:lnTo>
                  <a:lnTo>
                    <a:pt x="1359" y="377"/>
                  </a:lnTo>
                  <a:lnTo>
                    <a:pt x="1363" y="367"/>
                  </a:lnTo>
                  <a:lnTo>
                    <a:pt x="1365" y="355"/>
                  </a:lnTo>
                  <a:lnTo>
                    <a:pt x="1365" y="345"/>
                  </a:lnTo>
                  <a:lnTo>
                    <a:pt x="1362" y="334"/>
                  </a:lnTo>
                  <a:lnTo>
                    <a:pt x="1357" y="323"/>
                  </a:lnTo>
                  <a:lnTo>
                    <a:pt x="1350" y="312"/>
                  </a:lnTo>
                  <a:lnTo>
                    <a:pt x="1343" y="301"/>
                  </a:lnTo>
                  <a:lnTo>
                    <a:pt x="1333" y="290"/>
                  </a:lnTo>
                  <a:lnTo>
                    <a:pt x="1323" y="279"/>
                  </a:lnTo>
                  <a:lnTo>
                    <a:pt x="1310" y="268"/>
                  </a:lnTo>
                  <a:lnTo>
                    <a:pt x="1298" y="258"/>
                  </a:lnTo>
                  <a:lnTo>
                    <a:pt x="1285" y="247"/>
                  </a:lnTo>
                  <a:lnTo>
                    <a:pt x="1256" y="228"/>
                  </a:lnTo>
                  <a:lnTo>
                    <a:pt x="1226" y="209"/>
                  </a:lnTo>
                  <a:lnTo>
                    <a:pt x="1198" y="193"/>
                  </a:lnTo>
                  <a:lnTo>
                    <a:pt x="1171" y="178"/>
                  </a:lnTo>
                  <a:lnTo>
                    <a:pt x="1129" y="158"/>
                  </a:lnTo>
                  <a:lnTo>
                    <a:pt x="1113" y="150"/>
                  </a:lnTo>
                  <a:lnTo>
                    <a:pt x="1109" y="42"/>
                  </a:lnTo>
                  <a:lnTo>
                    <a:pt x="1116" y="47"/>
                  </a:lnTo>
                  <a:lnTo>
                    <a:pt x="1138" y="60"/>
                  </a:lnTo>
                  <a:lnTo>
                    <a:pt x="1171" y="79"/>
                  </a:lnTo>
                  <a:lnTo>
                    <a:pt x="1211" y="105"/>
                  </a:lnTo>
                  <a:lnTo>
                    <a:pt x="1233" y="119"/>
                  </a:lnTo>
                  <a:lnTo>
                    <a:pt x="1255" y="135"/>
                  </a:lnTo>
                  <a:lnTo>
                    <a:pt x="1278" y="152"/>
                  </a:lnTo>
                  <a:lnTo>
                    <a:pt x="1300" y="169"/>
                  </a:lnTo>
                  <a:lnTo>
                    <a:pt x="1323" y="188"/>
                  </a:lnTo>
                  <a:lnTo>
                    <a:pt x="1343" y="207"/>
                  </a:lnTo>
                  <a:lnTo>
                    <a:pt x="1363" y="226"/>
                  </a:lnTo>
                  <a:lnTo>
                    <a:pt x="1381" y="246"/>
                  </a:lnTo>
                  <a:lnTo>
                    <a:pt x="1396" y="265"/>
                  </a:lnTo>
                  <a:lnTo>
                    <a:pt x="1410" y="286"/>
                  </a:lnTo>
                  <a:lnTo>
                    <a:pt x="1420" y="305"/>
                  </a:lnTo>
                  <a:lnTo>
                    <a:pt x="1427" y="325"/>
                  </a:lnTo>
                  <a:lnTo>
                    <a:pt x="1430" y="344"/>
                  </a:lnTo>
                  <a:lnTo>
                    <a:pt x="1429" y="364"/>
                  </a:lnTo>
                  <a:lnTo>
                    <a:pt x="1423" y="381"/>
                  </a:lnTo>
                  <a:lnTo>
                    <a:pt x="1413" y="398"/>
                  </a:lnTo>
                  <a:lnTo>
                    <a:pt x="1396" y="416"/>
                  </a:lnTo>
                  <a:lnTo>
                    <a:pt x="1374" y="431"/>
                  </a:lnTo>
                  <a:lnTo>
                    <a:pt x="1346" y="445"/>
                  </a:lnTo>
                  <a:lnTo>
                    <a:pt x="1311" y="459"/>
                  </a:lnTo>
                  <a:lnTo>
                    <a:pt x="1269" y="470"/>
                  </a:lnTo>
                  <a:lnTo>
                    <a:pt x="1220" y="480"/>
                  </a:lnTo>
                  <a:lnTo>
                    <a:pt x="1164" y="489"/>
                  </a:lnTo>
                  <a:lnTo>
                    <a:pt x="1099" y="496"/>
                  </a:lnTo>
                  <a:lnTo>
                    <a:pt x="1089" y="496"/>
                  </a:lnTo>
                  <a:lnTo>
                    <a:pt x="1065" y="495"/>
                  </a:lnTo>
                  <a:lnTo>
                    <a:pt x="1031" y="495"/>
                  </a:lnTo>
                  <a:lnTo>
                    <a:pt x="995" y="496"/>
                  </a:lnTo>
                  <a:lnTo>
                    <a:pt x="977" y="497"/>
                  </a:lnTo>
                  <a:lnTo>
                    <a:pt x="961" y="499"/>
                  </a:lnTo>
                  <a:lnTo>
                    <a:pt x="947" y="501"/>
                  </a:lnTo>
                  <a:lnTo>
                    <a:pt x="937" y="504"/>
                  </a:lnTo>
                  <a:lnTo>
                    <a:pt x="933" y="506"/>
                  </a:lnTo>
                  <a:lnTo>
                    <a:pt x="930" y="508"/>
                  </a:lnTo>
                  <a:lnTo>
                    <a:pt x="928" y="510"/>
                  </a:lnTo>
                  <a:lnTo>
                    <a:pt x="928" y="512"/>
                  </a:lnTo>
                  <a:lnTo>
                    <a:pt x="928" y="515"/>
                  </a:lnTo>
                  <a:lnTo>
                    <a:pt x="930" y="518"/>
                  </a:lnTo>
                  <a:lnTo>
                    <a:pt x="934" y="521"/>
                  </a:lnTo>
                  <a:lnTo>
                    <a:pt x="939" y="524"/>
                  </a:lnTo>
                  <a:lnTo>
                    <a:pt x="969" y="543"/>
                  </a:lnTo>
                  <a:lnTo>
                    <a:pt x="1006" y="566"/>
                  </a:lnTo>
                  <a:lnTo>
                    <a:pt x="1029" y="580"/>
                  </a:lnTo>
                  <a:lnTo>
                    <a:pt x="1052" y="593"/>
                  </a:lnTo>
                  <a:lnTo>
                    <a:pt x="1077" y="605"/>
                  </a:lnTo>
                  <a:lnTo>
                    <a:pt x="1104" y="618"/>
                  </a:lnTo>
                  <a:lnTo>
                    <a:pt x="1132" y="630"/>
                  </a:lnTo>
                  <a:lnTo>
                    <a:pt x="1161" y="641"/>
                  </a:lnTo>
                  <a:lnTo>
                    <a:pt x="1192" y="650"/>
                  </a:lnTo>
                  <a:lnTo>
                    <a:pt x="1222" y="658"/>
                  </a:lnTo>
                  <a:lnTo>
                    <a:pt x="1238" y="661"/>
                  </a:lnTo>
                  <a:lnTo>
                    <a:pt x="1254" y="663"/>
                  </a:lnTo>
                  <a:lnTo>
                    <a:pt x="1269" y="665"/>
                  </a:lnTo>
                  <a:lnTo>
                    <a:pt x="1286" y="666"/>
                  </a:lnTo>
                  <a:lnTo>
                    <a:pt x="1302" y="668"/>
                  </a:lnTo>
                  <a:lnTo>
                    <a:pt x="1319" y="668"/>
                  </a:lnTo>
                  <a:lnTo>
                    <a:pt x="1335" y="666"/>
                  </a:lnTo>
                  <a:lnTo>
                    <a:pt x="1351" y="665"/>
                  </a:lnTo>
                  <a:lnTo>
                    <a:pt x="1366" y="662"/>
                  </a:lnTo>
                  <a:lnTo>
                    <a:pt x="1379" y="659"/>
                  </a:lnTo>
                  <a:lnTo>
                    <a:pt x="1390" y="654"/>
                  </a:lnTo>
                  <a:lnTo>
                    <a:pt x="1400" y="649"/>
                  </a:lnTo>
                  <a:lnTo>
                    <a:pt x="1410" y="643"/>
                  </a:lnTo>
                  <a:lnTo>
                    <a:pt x="1418" y="636"/>
                  </a:lnTo>
                  <a:lnTo>
                    <a:pt x="1424" y="628"/>
                  </a:lnTo>
                  <a:lnTo>
                    <a:pt x="1430" y="619"/>
                  </a:lnTo>
                  <a:lnTo>
                    <a:pt x="1434" y="610"/>
                  </a:lnTo>
                  <a:lnTo>
                    <a:pt x="1438" y="601"/>
                  </a:lnTo>
                  <a:lnTo>
                    <a:pt x="1441" y="592"/>
                  </a:lnTo>
                  <a:lnTo>
                    <a:pt x="1443" y="582"/>
                  </a:lnTo>
                  <a:lnTo>
                    <a:pt x="1446" y="571"/>
                  </a:lnTo>
                  <a:lnTo>
                    <a:pt x="1447" y="561"/>
                  </a:lnTo>
                  <a:lnTo>
                    <a:pt x="1447" y="551"/>
                  </a:lnTo>
                  <a:lnTo>
                    <a:pt x="1447" y="541"/>
                  </a:lnTo>
                  <a:lnTo>
                    <a:pt x="1444" y="519"/>
                  </a:lnTo>
                  <a:lnTo>
                    <a:pt x="1441" y="500"/>
                  </a:lnTo>
                  <a:lnTo>
                    <a:pt x="1437" y="481"/>
                  </a:lnTo>
                  <a:lnTo>
                    <a:pt x="1432" y="465"/>
                  </a:lnTo>
                  <a:lnTo>
                    <a:pt x="1424" y="440"/>
                  </a:lnTo>
                  <a:lnTo>
                    <a:pt x="1421" y="431"/>
                  </a:lnTo>
                  <a:lnTo>
                    <a:pt x="1476" y="386"/>
                  </a:lnTo>
                  <a:lnTo>
                    <a:pt x="1478" y="391"/>
                  </a:lnTo>
                  <a:lnTo>
                    <a:pt x="1483" y="406"/>
                  </a:lnTo>
                  <a:lnTo>
                    <a:pt x="1491" y="427"/>
                  </a:lnTo>
                  <a:lnTo>
                    <a:pt x="1499" y="455"/>
                  </a:lnTo>
                  <a:lnTo>
                    <a:pt x="1502" y="470"/>
                  </a:lnTo>
                  <a:lnTo>
                    <a:pt x="1506" y="486"/>
                  </a:lnTo>
                  <a:lnTo>
                    <a:pt x="1508" y="504"/>
                  </a:lnTo>
                  <a:lnTo>
                    <a:pt x="1511" y="522"/>
                  </a:lnTo>
                  <a:lnTo>
                    <a:pt x="1512" y="540"/>
                  </a:lnTo>
                  <a:lnTo>
                    <a:pt x="1512" y="559"/>
                  </a:lnTo>
                  <a:lnTo>
                    <a:pt x="1512" y="577"/>
                  </a:lnTo>
                  <a:lnTo>
                    <a:pt x="1509" y="596"/>
                  </a:lnTo>
                  <a:lnTo>
                    <a:pt x="1506" y="613"/>
                  </a:lnTo>
                  <a:lnTo>
                    <a:pt x="1501" y="632"/>
                  </a:lnTo>
                  <a:lnTo>
                    <a:pt x="1494" y="648"/>
                  </a:lnTo>
                  <a:lnTo>
                    <a:pt x="1484" y="664"/>
                  </a:lnTo>
                  <a:lnTo>
                    <a:pt x="1473" y="679"/>
                  </a:lnTo>
                  <a:lnTo>
                    <a:pt x="1459" y="692"/>
                  </a:lnTo>
                  <a:lnTo>
                    <a:pt x="1443" y="704"/>
                  </a:lnTo>
                  <a:lnTo>
                    <a:pt x="1424" y="715"/>
                  </a:lnTo>
                  <a:lnTo>
                    <a:pt x="1403" y="724"/>
                  </a:lnTo>
                  <a:lnTo>
                    <a:pt x="1378" y="730"/>
                  </a:lnTo>
                  <a:lnTo>
                    <a:pt x="1350" y="735"/>
                  </a:lnTo>
                  <a:lnTo>
                    <a:pt x="1320" y="737"/>
                  </a:lnTo>
                  <a:lnTo>
                    <a:pt x="1285" y="736"/>
                  </a:lnTo>
                  <a:lnTo>
                    <a:pt x="1247" y="733"/>
                  </a:lnTo>
                  <a:lnTo>
                    <a:pt x="1205" y="727"/>
                  </a:lnTo>
                  <a:lnTo>
                    <a:pt x="1159" y="718"/>
                  </a:lnTo>
                  <a:lnTo>
                    <a:pt x="1143" y="714"/>
                  </a:lnTo>
                  <a:lnTo>
                    <a:pt x="1125" y="707"/>
                  </a:lnTo>
                  <a:lnTo>
                    <a:pt x="1106" y="700"/>
                  </a:lnTo>
                  <a:lnTo>
                    <a:pt x="1085" y="692"/>
                  </a:lnTo>
                  <a:lnTo>
                    <a:pt x="1044" y="675"/>
                  </a:lnTo>
                  <a:lnTo>
                    <a:pt x="1005" y="660"/>
                  </a:lnTo>
                  <a:lnTo>
                    <a:pt x="988" y="654"/>
                  </a:lnTo>
                  <a:lnTo>
                    <a:pt x="974" y="650"/>
                  </a:lnTo>
                  <a:lnTo>
                    <a:pt x="961" y="647"/>
                  </a:lnTo>
                  <a:lnTo>
                    <a:pt x="953" y="647"/>
                  </a:lnTo>
                  <a:lnTo>
                    <a:pt x="951" y="648"/>
                  </a:lnTo>
                  <a:lnTo>
                    <a:pt x="949" y="650"/>
                  </a:lnTo>
                  <a:lnTo>
                    <a:pt x="948" y="653"/>
                  </a:lnTo>
                  <a:lnTo>
                    <a:pt x="949" y="656"/>
                  </a:lnTo>
                  <a:lnTo>
                    <a:pt x="951" y="660"/>
                  </a:lnTo>
                  <a:lnTo>
                    <a:pt x="954" y="665"/>
                  </a:lnTo>
                  <a:lnTo>
                    <a:pt x="959" y="672"/>
                  </a:lnTo>
                  <a:lnTo>
                    <a:pt x="965" y="680"/>
                  </a:lnTo>
                  <a:lnTo>
                    <a:pt x="978" y="694"/>
                  </a:lnTo>
                  <a:lnTo>
                    <a:pt x="988" y="708"/>
                  </a:lnTo>
                  <a:lnTo>
                    <a:pt x="996" y="723"/>
                  </a:lnTo>
                  <a:lnTo>
                    <a:pt x="1002" y="736"/>
                  </a:lnTo>
                  <a:lnTo>
                    <a:pt x="1007" y="750"/>
                  </a:lnTo>
                  <a:lnTo>
                    <a:pt x="1011" y="766"/>
                  </a:lnTo>
                  <a:lnTo>
                    <a:pt x="1014" y="781"/>
                  </a:lnTo>
                  <a:lnTo>
                    <a:pt x="1016" y="799"/>
                  </a:lnTo>
                  <a:lnTo>
                    <a:pt x="1016" y="816"/>
                  </a:lnTo>
                  <a:lnTo>
                    <a:pt x="1014" y="836"/>
                  </a:lnTo>
                  <a:lnTo>
                    <a:pt x="1011" y="848"/>
                  </a:lnTo>
                  <a:lnTo>
                    <a:pt x="1009" y="859"/>
                  </a:lnTo>
                  <a:lnTo>
                    <a:pt x="1005" y="871"/>
                  </a:lnTo>
                  <a:lnTo>
                    <a:pt x="1001" y="883"/>
                  </a:lnTo>
                  <a:lnTo>
                    <a:pt x="996" y="895"/>
                  </a:lnTo>
                  <a:lnTo>
                    <a:pt x="990" y="907"/>
                  </a:lnTo>
                  <a:lnTo>
                    <a:pt x="983" y="918"/>
                  </a:lnTo>
                  <a:lnTo>
                    <a:pt x="975" y="929"/>
                  </a:lnTo>
                  <a:lnTo>
                    <a:pt x="964" y="940"/>
                  </a:lnTo>
                  <a:lnTo>
                    <a:pt x="953" y="949"/>
                  </a:lnTo>
                  <a:lnTo>
                    <a:pt x="941" y="958"/>
                  </a:lnTo>
                  <a:lnTo>
                    <a:pt x="927" y="965"/>
                  </a:lnTo>
                  <a:lnTo>
                    <a:pt x="909" y="973"/>
                  </a:lnTo>
                  <a:lnTo>
                    <a:pt x="891" y="981"/>
                  </a:lnTo>
                  <a:lnTo>
                    <a:pt x="873" y="987"/>
                  </a:lnTo>
                  <a:lnTo>
                    <a:pt x="856" y="991"/>
                  </a:lnTo>
                  <a:lnTo>
                    <a:pt x="839" y="994"/>
                  </a:lnTo>
                  <a:lnTo>
                    <a:pt x="823" y="995"/>
                  </a:lnTo>
                  <a:lnTo>
                    <a:pt x="809" y="996"/>
                  </a:lnTo>
                  <a:lnTo>
                    <a:pt x="794" y="995"/>
                  </a:lnTo>
                  <a:lnTo>
                    <a:pt x="782" y="993"/>
                  </a:lnTo>
                  <a:lnTo>
                    <a:pt x="771" y="991"/>
                  </a:lnTo>
                  <a:lnTo>
                    <a:pt x="761" y="987"/>
                  </a:lnTo>
                  <a:lnTo>
                    <a:pt x="754" y="982"/>
                  </a:lnTo>
                  <a:lnTo>
                    <a:pt x="749" y="979"/>
                  </a:lnTo>
                  <a:lnTo>
                    <a:pt x="747" y="976"/>
                  </a:lnTo>
                  <a:lnTo>
                    <a:pt x="744" y="971"/>
                  </a:lnTo>
                  <a:lnTo>
                    <a:pt x="742" y="968"/>
                  </a:lnTo>
                  <a:lnTo>
                    <a:pt x="741" y="964"/>
                  </a:lnTo>
                  <a:lnTo>
                    <a:pt x="740" y="960"/>
                  </a:lnTo>
                  <a:lnTo>
                    <a:pt x="740" y="956"/>
                  </a:lnTo>
                  <a:lnTo>
                    <a:pt x="741" y="951"/>
                  </a:lnTo>
                  <a:lnTo>
                    <a:pt x="779" y="887"/>
                  </a:lnTo>
                  <a:lnTo>
                    <a:pt x="779" y="890"/>
                  </a:lnTo>
                  <a:lnTo>
                    <a:pt x="781" y="896"/>
                  </a:lnTo>
                  <a:lnTo>
                    <a:pt x="784" y="904"/>
                  </a:lnTo>
                  <a:lnTo>
                    <a:pt x="790" y="914"/>
                  </a:lnTo>
                  <a:lnTo>
                    <a:pt x="794" y="918"/>
                  </a:lnTo>
                  <a:lnTo>
                    <a:pt x="800" y="922"/>
                  </a:lnTo>
                  <a:lnTo>
                    <a:pt x="806" y="926"/>
                  </a:lnTo>
                  <a:lnTo>
                    <a:pt x="812" y="929"/>
                  </a:lnTo>
                  <a:lnTo>
                    <a:pt x="820" y="932"/>
                  </a:lnTo>
                  <a:lnTo>
                    <a:pt x="829" y="933"/>
                  </a:lnTo>
                  <a:lnTo>
                    <a:pt x="840" y="932"/>
                  </a:lnTo>
                  <a:lnTo>
                    <a:pt x="851" y="929"/>
                  </a:lnTo>
                  <a:lnTo>
                    <a:pt x="865" y="925"/>
                  </a:lnTo>
                  <a:lnTo>
                    <a:pt x="877" y="920"/>
                  </a:lnTo>
                  <a:lnTo>
                    <a:pt x="889" y="914"/>
                  </a:lnTo>
                  <a:lnTo>
                    <a:pt x="899" y="908"/>
                  </a:lnTo>
                  <a:lnTo>
                    <a:pt x="907" y="902"/>
                  </a:lnTo>
                  <a:lnTo>
                    <a:pt x="915" y="895"/>
                  </a:lnTo>
                  <a:lnTo>
                    <a:pt x="921" y="887"/>
                  </a:lnTo>
                  <a:lnTo>
                    <a:pt x="927" y="879"/>
                  </a:lnTo>
                  <a:lnTo>
                    <a:pt x="931" y="872"/>
                  </a:lnTo>
                  <a:lnTo>
                    <a:pt x="934" y="865"/>
                  </a:lnTo>
                  <a:lnTo>
                    <a:pt x="936" y="857"/>
                  </a:lnTo>
                  <a:lnTo>
                    <a:pt x="938" y="851"/>
                  </a:lnTo>
                  <a:lnTo>
                    <a:pt x="939" y="837"/>
                  </a:lnTo>
                  <a:lnTo>
                    <a:pt x="939" y="827"/>
                  </a:lnTo>
                  <a:lnTo>
                    <a:pt x="937" y="812"/>
                  </a:lnTo>
                  <a:lnTo>
                    <a:pt x="934" y="797"/>
                  </a:lnTo>
                  <a:lnTo>
                    <a:pt x="929" y="785"/>
                  </a:lnTo>
                  <a:lnTo>
                    <a:pt x="923" y="774"/>
                  </a:lnTo>
                  <a:lnTo>
                    <a:pt x="917" y="763"/>
                  </a:lnTo>
                  <a:lnTo>
                    <a:pt x="910" y="753"/>
                  </a:lnTo>
                  <a:lnTo>
                    <a:pt x="902" y="744"/>
                  </a:lnTo>
                  <a:lnTo>
                    <a:pt x="893" y="736"/>
                  </a:lnTo>
                  <a:lnTo>
                    <a:pt x="884" y="729"/>
                  </a:lnTo>
                  <a:lnTo>
                    <a:pt x="872" y="722"/>
                  </a:lnTo>
                  <a:lnTo>
                    <a:pt x="861" y="715"/>
                  </a:lnTo>
                  <a:lnTo>
                    <a:pt x="849" y="707"/>
                  </a:lnTo>
                  <a:lnTo>
                    <a:pt x="822" y="694"/>
                  </a:lnTo>
                  <a:lnTo>
                    <a:pt x="793" y="680"/>
                  </a:lnTo>
                  <a:lnTo>
                    <a:pt x="766" y="666"/>
                  </a:lnTo>
                  <a:lnTo>
                    <a:pt x="741" y="656"/>
                  </a:lnTo>
                  <a:lnTo>
                    <a:pt x="731" y="653"/>
                  </a:lnTo>
                  <a:lnTo>
                    <a:pt x="721" y="650"/>
                  </a:lnTo>
                  <a:lnTo>
                    <a:pt x="713" y="649"/>
                  </a:lnTo>
                  <a:lnTo>
                    <a:pt x="704" y="649"/>
                  </a:lnTo>
                  <a:lnTo>
                    <a:pt x="697" y="650"/>
                  </a:lnTo>
                  <a:lnTo>
                    <a:pt x="691" y="653"/>
                  </a:lnTo>
                  <a:lnTo>
                    <a:pt x="686" y="657"/>
                  </a:lnTo>
                  <a:lnTo>
                    <a:pt x="682" y="664"/>
                  </a:lnTo>
                  <a:lnTo>
                    <a:pt x="678" y="672"/>
                  </a:lnTo>
                  <a:lnTo>
                    <a:pt x="676" y="682"/>
                  </a:lnTo>
                  <a:lnTo>
                    <a:pt x="675" y="694"/>
                  </a:lnTo>
                  <a:lnTo>
                    <a:pt x="674" y="708"/>
                  </a:lnTo>
                  <a:lnTo>
                    <a:pt x="674" y="716"/>
                  </a:lnTo>
                  <a:lnTo>
                    <a:pt x="672" y="723"/>
                  </a:lnTo>
                  <a:lnTo>
                    <a:pt x="670" y="730"/>
                  </a:lnTo>
                  <a:lnTo>
                    <a:pt x="667" y="737"/>
                  </a:lnTo>
                  <a:lnTo>
                    <a:pt x="661" y="744"/>
                  </a:lnTo>
                  <a:lnTo>
                    <a:pt x="656" y="751"/>
                  </a:lnTo>
                  <a:lnTo>
                    <a:pt x="651" y="759"/>
                  </a:lnTo>
                  <a:lnTo>
                    <a:pt x="644" y="766"/>
                  </a:lnTo>
                  <a:lnTo>
                    <a:pt x="637" y="772"/>
                  </a:lnTo>
                  <a:lnTo>
                    <a:pt x="630" y="778"/>
                  </a:lnTo>
                  <a:lnTo>
                    <a:pt x="620" y="783"/>
                  </a:lnTo>
                  <a:lnTo>
                    <a:pt x="611" y="788"/>
                  </a:lnTo>
                  <a:lnTo>
                    <a:pt x="602" y="793"/>
                  </a:lnTo>
                  <a:lnTo>
                    <a:pt x="592" y="797"/>
                  </a:lnTo>
                  <a:lnTo>
                    <a:pt x="582" y="802"/>
                  </a:lnTo>
                  <a:lnTo>
                    <a:pt x="571" y="805"/>
                  </a:lnTo>
                  <a:lnTo>
                    <a:pt x="560" y="808"/>
                  </a:lnTo>
                  <a:lnTo>
                    <a:pt x="549" y="810"/>
                  </a:lnTo>
                  <a:lnTo>
                    <a:pt x="537" y="811"/>
                  </a:lnTo>
                  <a:lnTo>
                    <a:pt x="525" y="812"/>
                  </a:lnTo>
                  <a:lnTo>
                    <a:pt x="513" y="811"/>
                  </a:lnTo>
                  <a:lnTo>
                    <a:pt x="501" y="810"/>
                  </a:lnTo>
                  <a:lnTo>
                    <a:pt x="488" y="809"/>
                  </a:lnTo>
                  <a:lnTo>
                    <a:pt x="477" y="806"/>
                  </a:lnTo>
                  <a:lnTo>
                    <a:pt x="465" y="802"/>
                  </a:lnTo>
                  <a:lnTo>
                    <a:pt x="453" y="797"/>
                  </a:lnTo>
                  <a:lnTo>
                    <a:pt x="441" y="791"/>
                  </a:lnTo>
                  <a:lnTo>
                    <a:pt x="429" y="785"/>
                  </a:lnTo>
                  <a:lnTo>
                    <a:pt x="418" y="777"/>
                  </a:lnTo>
                  <a:lnTo>
                    <a:pt x="407" y="768"/>
                  </a:lnTo>
                  <a:lnTo>
                    <a:pt x="396" y="758"/>
                  </a:lnTo>
                  <a:lnTo>
                    <a:pt x="385" y="746"/>
                  </a:lnTo>
                  <a:lnTo>
                    <a:pt x="372" y="730"/>
                  </a:lnTo>
                  <a:lnTo>
                    <a:pt x="360" y="715"/>
                  </a:lnTo>
                  <a:lnTo>
                    <a:pt x="351" y="700"/>
                  </a:lnTo>
                  <a:lnTo>
                    <a:pt x="343" y="687"/>
                  </a:lnTo>
                  <a:lnTo>
                    <a:pt x="338" y="676"/>
                  </a:lnTo>
                  <a:lnTo>
                    <a:pt x="334" y="664"/>
                  </a:lnTo>
                  <a:lnTo>
                    <a:pt x="331" y="655"/>
                  </a:lnTo>
                  <a:lnTo>
                    <a:pt x="329" y="647"/>
                  </a:lnTo>
                  <a:lnTo>
                    <a:pt x="328" y="639"/>
                  </a:lnTo>
                  <a:lnTo>
                    <a:pt x="327" y="633"/>
                  </a:lnTo>
                  <a:lnTo>
                    <a:pt x="328" y="628"/>
                  </a:lnTo>
                  <a:lnTo>
                    <a:pt x="328" y="622"/>
                  </a:lnTo>
                  <a:lnTo>
                    <a:pt x="330" y="617"/>
                  </a:lnTo>
                  <a:lnTo>
                    <a:pt x="331" y="615"/>
                  </a:lnTo>
                  <a:lnTo>
                    <a:pt x="378" y="529"/>
                  </a:lnTo>
                  <a:lnTo>
                    <a:pt x="379" y="541"/>
                  </a:lnTo>
                  <a:lnTo>
                    <a:pt x="381" y="569"/>
                  </a:lnTo>
                  <a:lnTo>
                    <a:pt x="383" y="589"/>
                  </a:lnTo>
                  <a:lnTo>
                    <a:pt x="387" y="609"/>
                  </a:lnTo>
                  <a:lnTo>
                    <a:pt x="392" y="632"/>
                  </a:lnTo>
                  <a:lnTo>
                    <a:pt x="399" y="654"/>
                  </a:lnTo>
                  <a:lnTo>
                    <a:pt x="403" y="665"/>
                  </a:lnTo>
                  <a:lnTo>
                    <a:pt x="409" y="677"/>
                  </a:lnTo>
                  <a:lnTo>
                    <a:pt x="414" y="687"/>
                  </a:lnTo>
                  <a:lnTo>
                    <a:pt x="420" y="697"/>
                  </a:lnTo>
                  <a:lnTo>
                    <a:pt x="427" y="707"/>
                  </a:lnTo>
                  <a:lnTo>
                    <a:pt x="434" y="717"/>
                  </a:lnTo>
                  <a:lnTo>
                    <a:pt x="442" y="725"/>
                  </a:lnTo>
                  <a:lnTo>
                    <a:pt x="451" y="732"/>
                  </a:lnTo>
                  <a:lnTo>
                    <a:pt x="460" y="739"/>
                  </a:lnTo>
                  <a:lnTo>
                    <a:pt x="470" y="744"/>
                  </a:lnTo>
                  <a:lnTo>
                    <a:pt x="481" y="749"/>
                  </a:lnTo>
                  <a:lnTo>
                    <a:pt x="494" y="752"/>
                  </a:lnTo>
                  <a:lnTo>
                    <a:pt x="506" y="754"/>
                  </a:lnTo>
                  <a:lnTo>
                    <a:pt x="520" y="754"/>
                  </a:lnTo>
                  <a:lnTo>
                    <a:pt x="534" y="753"/>
                  </a:lnTo>
                  <a:lnTo>
                    <a:pt x="550" y="751"/>
                  </a:lnTo>
                  <a:lnTo>
                    <a:pt x="559" y="748"/>
                  </a:lnTo>
                  <a:lnTo>
                    <a:pt x="566" y="745"/>
                  </a:lnTo>
                  <a:lnTo>
                    <a:pt x="573" y="741"/>
                  </a:lnTo>
                  <a:lnTo>
                    <a:pt x="580" y="737"/>
                  </a:lnTo>
                  <a:lnTo>
                    <a:pt x="586" y="733"/>
                  </a:lnTo>
                  <a:lnTo>
                    <a:pt x="591" y="728"/>
                  </a:lnTo>
                  <a:lnTo>
                    <a:pt x="595" y="723"/>
                  </a:lnTo>
                  <a:lnTo>
                    <a:pt x="598" y="717"/>
                  </a:lnTo>
                  <a:lnTo>
                    <a:pt x="601" y="710"/>
                  </a:lnTo>
                  <a:lnTo>
                    <a:pt x="603" y="704"/>
                  </a:lnTo>
                  <a:lnTo>
                    <a:pt x="605" y="697"/>
                  </a:lnTo>
                  <a:lnTo>
                    <a:pt x="606" y="690"/>
                  </a:lnTo>
                  <a:lnTo>
                    <a:pt x="606" y="676"/>
                  </a:lnTo>
                  <a:lnTo>
                    <a:pt x="605" y="660"/>
                  </a:lnTo>
                  <a:lnTo>
                    <a:pt x="603" y="645"/>
                  </a:lnTo>
                  <a:lnTo>
                    <a:pt x="599" y="629"/>
                  </a:lnTo>
                  <a:lnTo>
                    <a:pt x="593" y="613"/>
                  </a:lnTo>
                  <a:lnTo>
                    <a:pt x="587" y="599"/>
                  </a:lnTo>
                  <a:lnTo>
                    <a:pt x="580" y="585"/>
                  </a:lnTo>
                  <a:lnTo>
                    <a:pt x="572" y="571"/>
                  </a:lnTo>
                  <a:lnTo>
                    <a:pt x="565" y="559"/>
                  </a:lnTo>
                  <a:lnTo>
                    <a:pt x="557" y="548"/>
                  </a:lnTo>
                  <a:lnTo>
                    <a:pt x="547" y="536"/>
                  </a:lnTo>
                  <a:lnTo>
                    <a:pt x="534" y="522"/>
                  </a:lnTo>
                  <a:lnTo>
                    <a:pt x="522" y="509"/>
                  </a:lnTo>
                  <a:lnTo>
                    <a:pt x="509" y="497"/>
                  </a:lnTo>
                  <a:lnTo>
                    <a:pt x="482" y="471"/>
                  </a:lnTo>
                  <a:lnTo>
                    <a:pt x="455" y="446"/>
                  </a:lnTo>
                  <a:lnTo>
                    <a:pt x="431" y="426"/>
                  </a:lnTo>
                  <a:lnTo>
                    <a:pt x="411" y="410"/>
                  </a:lnTo>
                  <a:lnTo>
                    <a:pt x="397" y="399"/>
                  </a:lnTo>
                  <a:lnTo>
                    <a:pt x="392" y="395"/>
                  </a:lnTo>
                  <a:lnTo>
                    <a:pt x="299" y="336"/>
                  </a:lnTo>
                  <a:lnTo>
                    <a:pt x="233" y="293"/>
                  </a:lnTo>
                  <a:lnTo>
                    <a:pt x="173" y="264"/>
                  </a:lnTo>
                  <a:lnTo>
                    <a:pt x="1" y="123"/>
                  </a:lnTo>
                  <a:lnTo>
                    <a:pt x="0" y="117"/>
                  </a:lnTo>
                  <a:lnTo>
                    <a:pt x="0" y="100"/>
                  </a:lnTo>
                  <a:lnTo>
                    <a:pt x="0" y="88"/>
                  </a:lnTo>
                  <a:lnTo>
                    <a:pt x="2" y="76"/>
                  </a:lnTo>
                  <a:lnTo>
                    <a:pt x="5" y="63"/>
                  </a:lnTo>
                  <a:lnTo>
                    <a:pt x="9" y="50"/>
                  </a:lnTo>
                  <a:lnTo>
                    <a:pt x="12" y="43"/>
                  </a:lnTo>
                  <a:lnTo>
                    <a:pt x="17" y="37"/>
                  </a:lnTo>
                  <a:lnTo>
                    <a:pt x="21" y="32"/>
                  </a:lnTo>
                  <a:lnTo>
                    <a:pt x="25" y="26"/>
                  </a:lnTo>
                  <a:lnTo>
                    <a:pt x="31" y="21"/>
                  </a:lnTo>
                  <a:lnTo>
                    <a:pt x="37" y="16"/>
                  </a:lnTo>
                  <a:lnTo>
                    <a:pt x="44" y="12"/>
                  </a:lnTo>
                  <a:lnTo>
                    <a:pt x="51" y="8"/>
                  </a:lnTo>
                  <a:lnTo>
                    <a:pt x="61" y="4"/>
                  </a:lnTo>
                  <a:lnTo>
                    <a:pt x="70" y="2"/>
                  </a:lnTo>
                  <a:lnTo>
                    <a:pt x="80" y="1"/>
                  </a:lnTo>
                  <a:lnTo>
                    <a:pt x="91" y="0"/>
                  </a:lnTo>
                  <a:lnTo>
                    <a:pt x="104" y="0"/>
                  </a:lnTo>
                  <a:lnTo>
                    <a:pt x="117" y="1"/>
                  </a:lnTo>
                  <a:lnTo>
                    <a:pt x="131" y="3"/>
                  </a:lnTo>
                  <a:lnTo>
                    <a:pt x="147" y="6"/>
                  </a:lnTo>
                  <a:lnTo>
                    <a:pt x="155" y="9"/>
                  </a:lnTo>
                  <a:lnTo>
                    <a:pt x="163" y="13"/>
                  </a:lnTo>
                  <a:lnTo>
                    <a:pt x="172" y="17"/>
                  </a:lnTo>
                  <a:lnTo>
                    <a:pt x="182" y="22"/>
                  </a:lnTo>
                  <a:lnTo>
                    <a:pt x="206" y="35"/>
                  </a:lnTo>
                  <a:lnTo>
                    <a:pt x="230" y="52"/>
                  </a:lnTo>
                  <a:lnTo>
                    <a:pt x="258" y="70"/>
                  </a:lnTo>
                  <a:lnTo>
                    <a:pt x="288" y="91"/>
                  </a:lnTo>
                  <a:lnTo>
                    <a:pt x="319" y="114"/>
                  </a:lnTo>
                  <a:lnTo>
                    <a:pt x="350" y="137"/>
                  </a:lnTo>
                  <a:lnTo>
                    <a:pt x="414" y="187"/>
                  </a:lnTo>
                  <a:lnTo>
                    <a:pt x="474" y="234"/>
                  </a:lnTo>
                  <a:lnTo>
                    <a:pt x="503" y="255"/>
                  </a:lnTo>
                  <a:lnTo>
                    <a:pt x="530" y="276"/>
                  </a:lnTo>
                  <a:lnTo>
                    <a:pt x="555" y="293"/>
                  </a:lnTo>
                  <a:lnTo>
                    <a:pt x="576" y="307"/>
                  </a:lnTo>
                  <a:close/>
                </a:path>
              </a:pathLst>
            </a:custGeom>
            <a:solidFill>
              <a:srgbClr val="004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05" name="Freeform 1017">
              <a:extLst>
                <a:ext uri="{FF2B5EF4-FFF2-40B4-BE49-F238E27FC236}">
                  <a16:creationId xmlns:a16="http://schemas.microsoft.com/office/drawing/2014/main" id="{0E5BF2D7-E76B-4DD7-8F2F-684A06707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" y="1658"/>
              <a:ext cx="80" cy="52"/>
            </a:xfrm>
            <a:custGeom>
              <a:avLst/>
              <a:gdLst>
                <a:gd name="T0" fmla="*/ 2 w 1512"/>
                <a:gd name="T1" fmla="*/ 1 h 996"/>
                <a:gd name="T2" fmla="*/ 3 w 1512"/>
                <a:gd name="T3" fmla="*/ 1 h 996"/>
                <a:gd name="T4" fmla="*/ 4 w 1512"/>
                <a:gd name="T5" fmla="*/ 1 h 996"/>
                <a:gd name="T6" fmla="*/ 4 w 1512"/>
                <a:gd name="T7" fmla="*/ 1 h 996"/>
                <a:gd name="T8" fmla="*/ 4 w 1512"/>
                <a:gd name="T9" fmla="*/ 1 h 996"/>
                <a:gd name="T10" fmla="*/ 3 w 1512"/>
                <a:gd name="T11" fmla="*/ 1 h 996"/>
                <a:gd name="T12" fmla="*/ 3 w 1512"/>
                <a:gd name="T13" fmla="*/ 0 h 996"/>
                <a:gd name="T14" fmla="*/ 4 w 1512"/>
                <a:gd name="T15" fmla="*/ 0 h 996"/>
                <a:gd name="T16" fmla="*/ 4 w 1512"/>
                <a:gd name="T17" fmla="*/ 1 h 996"/>
                <a:gd name="T18" fmla="*/ 4 w 1512"/>
                <a:gd name="T19" fmla="*/ 1 h 996"/>
                <a:gd name="T20" fmla="*/ 3 w 1512"/>
                <a:gd name="T21" fmla="*/ 1 h 996"/>
                <a:gd name="T22" fmla="*/ 3 w 1512"/>
                <a:gd name="T23" fmla="*/ 1 h 996"/>
                <a:gd name="T24" fmla="*/ 3 w 1512"/>
                <a:gd name="T25" fmla="*/ 1 h 996"/>
                <a:gd name="T26" fmla="*/ 3 w 1512"/>
                <a:gd name="T27" fmla="*/ 2 h 996"/>
                <a:gd name="T28" fmla="*/ 4 w 1512"/>
                <a:gd name="T29" fmla="*/ 2 h 996"/>
                <a:gd name="T30" fmla="*/ 4 w 1512"/>
                <a:gd name="T31" fmla="*/ 2 h 996"/>
                <a:gd name="T32" fmla="*/ 4 w 1512"/>
                <a:gd name="T33" fmla="*/ 2 h 996"/>
                <a:gd name="T34" fmla="*/ 4 w 1512"/>
                <a:gd name="T35" fmla="*/ 1 h 996"/>
                <a:gd name="T36" fmla="*/ 4 w 1512"/>
                <a:gd name="T37" fmla="*/ 1 h 996"/>
                <a:gd name="T38" fmla="*/ 4 w 1512"/>
                <a:gd name="T39" fmla="*/ 1 h 996"/>
                <a:gd name="T40" fmla="*/ 4 w 1512"/>
                <a:gd name="T41" fmla="*/ 2 h 996"/>
                <a:gd name="T42" fmla="*/ 4 w 1512"/>
                <a:gd name="T43" fmla="*/ 2 h 996"/>
                <a:gd name="T44" fmla="*/ 3 w 1512"/>
                <a:gd name="T45" fmla="*/ 2 h 996"/>
                <a:gd name="T46" fmla="*/ 3 w 1512"/>
                <a:gd name="T47" fmla="*/ 2 h 996"/>
                <a:gd name="T48" fmla="*/ 3 w 1512"/>
                <a:gd name="T49" fmla="*/ 2 h 996"/>
                <a:gd name="T50" fmla="*/ 3 w 1512"/>
                <a:gd name="T51" fmla="*/ 2 h 996"/>
                <a:gd name="T52" fmla="*/ 3 w 1512"/>
                <a:gd name="T53" fmla="*/ 2 h 996"/>
                <a:gd name="T54" fmla="*/ 3 w 1512"/>
                <a:gd name="T55" fmla="*/ 3 h 996"/>
                <a:gd name="T56" fmla="*/ 2 w 1512"/>
                <a:gd name="T57" fmla="*/ 3 h 996"/>
                <a:gd name="T58" fmla="*/ 2 w 1512"/>
                <a:gd name="T59" fmla="*/ 3 h 996"/>
                <a:gd name="T60" fmla="*/ 2 w 1512"/>
                <a:gd name="T61" fmla="*/ 3 h 996"/>
                <a:gd name="T62" fmla="*/ 2 w 1512"/>
                <a:gd name="T63" fmla="*/ 2 h 996"/>
                <a:gd name="T64" fmla="*/ 2 w 1512"/>
                <a:gd name="T65" fmla="*/ 3 h 996"/>
                <a:gd name="T66" fmla="*/ 3 w 1512"/>
                <a:gd name="T67" fmla="*/ 2 h 996"/>
                <a:gd name="T68" fmla="*/ 3 w 1512"/>
                <a:gd name="T69" fmla="*/ 2 h 996"/>
                <a:gd name="T70" fmla="*/ 3 w 1512"/>
                <a:gd name="T71" fmla="*/ 2 h 996"/>
                <a:gd name="T72" fmla="*/ 2 w 1512"/>
                <a:gd name="T73" fmla="*/ 2 h 996"/>
                <a:gd name="T74" fmla="*/ 2 w 1512"/>
                <a:gd name="T75" fmla="*/ 2 h 996"/>
                <a:gd name="T76" fmla="*/ 2 w 1512"/>
                <a:gd name="T77" fmla="*/ 2 h 996"/>
                <a:gd name="T78" fmla="*/ 2 w 1512"/>
                <a:gd name="T79" fmla="*/ 2 h 996"/>
                <a:gd name="T80" fmla="*/ 2 w 1512"/>
                <a:gd name="T81" fmla="*/ 2 h 996"/>
                <a:gd name="T82" fmla="*/ 2 w 1512"/>
                <a:gd name="T83" fmla="*/ 2 h 996"/>
                <a:gd name="T84" fmla="*/ 1 w 1512"/>
                <a:gd name="T85" fmla="*/ 2 h 996"/>
                <a:gd name="T86" fmla="*/ 1 w 1512"/>
                <a:gd name="T87" fmla="*/ 2 h 996"/>
                <a:gd name="T88" fmla="*/ 1 w 1512"/>
                <a:gd name="T89" fmla="*/ 2 h 996"/>
                <a:gd name="T90" fmla="*/ 1 w 1512"/>
                <a:gd name="T91" fmla="*/ 2 h 996"/>
                <a:gd name="T92" fmla="*/ 1 w 1512"/>
                <a:gd name="T93" fmla="*/ 2 h 996"/>
                <a:gd name="T94" fmla="*/ 1 w 1512"/>
                <a:gd name="T95" fmla="*/ 2 h 996"/>
                <a:gd name="T96" fmla="*/ 1 w 1512"/>
                <a:gd name="T97" fmla="*/ 2 h 996"/>
                <a:gd name="T98" fmla="*/ 2 w 1512"/>
                <a:gd name="T99" fmla="*/ 2 h 996"/>
                <a:gd name="T100" fmla="*/ 2 w 1512"/>
                <a:gd name="T101" fmla="*/ 2 h 996"/>
                <a:gd name="T102" fmla="*/ 2 w 1512"/>
                <a:gd name="T103" fmla="*/ 2 h 996"/>
                <a:gd name="T104" fmla="*/ 1 w 1512"/>
                <a:gd name="T105" fmla="*/ 1 h 996"/>
                <a:gd name="T106" fmla="*/ 1 w 1512"/>
                <a:gd name="T107" fmla="*/ 1 h 996"/>
                <a:gd name="T108" fmla="*/ 0 w 1512"/>
                <a:gd name="T109" fmla="*/ 0 h 996"/>
                <a:gd name="T110" fmla="*/ 0 w 1512"/>
                <a:gd name="T111" fmla="*/ 0 h 996"/>
                <a:gd name="T112" fmla="*/ 0 w 1512"/>
                <a:gd name="T113" fmla="*/ 0 h 996"/>
                <a:gd name="T114" fmla="*/ 0 w 1512"/>
                <a:gd name="T115" fmla="*/ 0 h 996"/>
                <a:gd name="T116" fmla="*/ 1 w 1512"/>
                <a:gd name="T117" fmla="*/ 0 h 9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512" h="996">
                  <a:moveTo>
                    <a:pt x="576" y="307"/>
                  </a:moveTo>
                  <a:lnTo>
                    <a:pt x="584" y="311"/>
                  </a:lnTo>
                  <a:lnTo>
                    <a:pt x="605" y="322"/>
                  </a:lnTo>
                  <a:lnTo>
                    <a:pt x="636" y="337"/>
                  </a:lnTo>
                  <a:lnTo>
                    <a:pt x="676" y="354"/>
                  </a:lnTo>
                  <a:lnTo>
                    <a:pt x="720" y="373"/>
                  </a:lnTo>
                  <a:lnTo>
                    <a:pt x="766" y="390"/>
                  </a:lnTo>
                  <a:lnTo>
                    <a:pt x="788" y="397"/>
                  </a:lnTo>
                  <a:lnTo>
                    <a:pt x="811" y="404"/>
                  </a:lnTo>
                  <a:lnTo>
                    <a:pt x="832" y="409"/>
                  </a:lnTo>
                  <a:lnTo>
                    <a:pt x="853" y="413"/>
                  </a:lnTo>
                  <a:lnTo>
                    <a:pt x="901" y="418"/>
                  </a:lnTo>
                  <a:lnTo>
                    <a:pt x="959" y="424"/>
                  </a:lnTo>
                  <a:lnTo>
                    <a:pt x="1026" y="429"/>
                  </a:lnTo>
                  <a:lnTo>
                    <a:pt x="1094" y="432"/>
                  </a:lnTo>
                  <a:lnTo>
                    <a:pt x="1129" y="433"/>
                  </a:lnTo>
                  <a:lnTo>
                    <a:pt x="1162" y="433"/>
                  </a:lnTo>
                  <a:lnTo>
                    <a:pt x="1194" y="433"/>
                  </a:lnTo>
                  <a:lnTo>
                    <a:pt x="1223" y="431"/>
                  </a:lnTo>
                  <a:lnTo>
                    <a:pt x="1251" y="429"/>
                  </a:lnTo>
                  <a:lnTo>
                    <a:pt x="1275" y="425"/>
                  </a:lnTo>
                  <a:lnTo>
                    <a:pt x="1285" y="423"/>
                  </a:lnTo>
                  <a:lnTo>
                    <a:pt x="1295" y="421"/>
                  </a:lnTo>
                  <a:lnTo>
                    <a:pt x="1303" y="418"/>
                  </a:lnTo>
                  <a:lnTo>
                    <a:pt x="1311" y="415"/>
                  </a:lnTo>
                  <a:lnTo>
                    <a:pt x="1328" y="406"/>
                  </a:lnTo>
                  <a:lnTo>
                    <a:pt x="1341" y="396"/>
                  </a:lnTo>
                  <a:lnTo>
                    <a:pt x="1351" y="386"/>
                  </a:lnTo>
                  <a:lnTo>
                    <a:pt x="1359" y="377"/>
                  </a:lnTo>
                  <a:lnTo>
                    <a:pt x="1363" y="367"/>
                  </a:lnTo>
                  <a:lnTo>
                    <a:pt x="1365" y="355"/>
                  </a:lnTo>
                  <a:lnTo>
                    <a:pt x="1365" y="345"/>
                  </a:lnTo>
                  <a:lnTo>
                    <a:pt x="1362" y="334"/>
                  </a:lnTo>
                  <a:lnTo>
                    <a:pt x="1357" y="323"/>
                  </a:lnTo>
                  <a:lnTo>
                    <a:pt x="1350" y="312"/>
                  </a:lnTo>
                  <a:lnTo>
                    <a:pt x="1343" y="301"/>
                  </a:lnTo>
                  <a:lnTo>
                    <a:pt x="1333" y="290"/>
                  </a:lnTo>
                  <a:lnTo>
                    <a:pt x="1323" y="279"/>
                  </a:lnTo>
                  <a:lnTo>
                    <a:pt x="1310" y="268"/>
                  </a:lnTo>
                  <a:lnTo>
                    <a:pt x="1298" y="258"/>
                  </a:lnTo>
                  <a:lnTo>
                    <a:pt x="1285" y="247"/>
                  </a:lnTo>
                  <a:lnTo>
                    <a:pt x="1256" y="228"/>
                  </a:lnTo>
                  <a:lnTo>
                    <a:pt x="1226" y="209"/>
                  </a:lnTo>
                  <a:lnTo>
                    <a:pt x="1198" y="193"/>
                  </a:lnTo>
                  <a:lnTo>
                    <a:pt x="1171" y="178"/>
                  </a:lnTo>
                  <a:lnTo>
                    <a:pt x="1129" y="158"/>
                  </a:lnTo>
                  <a:lnTo>
                    <a:pt x="1113" y="150"/>
                  </a:lnTo>
                  <a:lnTo>
                    <a:pt x="1109" y="42"/>
                  </a:lnTo>
                  <a:lnTo>
                    <a:pt x="1116" y="47"/>
                  </a:lnTo>
                  <a:lnTo>
                    <a:pt x="1138" y="60"/>
                  </a:lnTo>
                  <a:lnTo>
                    <a:pt x="1171" y="79"/>
                  </a:lnTo>
                  <a:lnTo>
                    <a:pt x="1211" y="105"/>
                  </a:lnTo>
                  <a:lnTo>
                    <a:pt x="1233" y="119"/>
                  </a:lnTo>
                  <a:lnTo>
                    <a:pt x="1255" y="135"/>
                  </a:lnTo>
                  <a:lnTo>
                    <a:pt x="1278" y="152"/>
                  </a:lnTo>
                  <a:lnTo>
                    <a:pt x="1300" y="169"/>
                  </a:lnTo>
                  <a:lnTo>
                    <a:pt x="1323" y="188"/>
                  </a:lnTo>
                  <a:lnTo>
                    <a:pt x="1343" y="207"/>
                  </a:lnTo>
                  <a:lnTo>
                    <a:pt x="1363" y="226"/>
                  </a:lnTo>
                  <a:lnTo>
                    <a:pt x="1381" y="246"/>
                  </a:lnTo>
                  <a:lnTo>
                    <a:pt x="1396" y="265"/>
                  </a:lnTo>
                  <a:lnTo>
                    <a:pt x="1410" y="286"/>
                  </a:lnTo>
                  <a:lnTo>
                    <a:pt x="1420" y="305"/>
                  </a:lnTo>
                  <a:lnTo>
                    <a:pt x="1427" y="325"/>
                  </a:lnTo>
                  <a:lnTo>
                    <a:pt x="1430" y="344"/>
                  </a:lnTo>
                  <a:lnTo>
                    <a:pt x="1429" y="364"/>
                  </a:lnTo>
                  <a:lnTo>
                    <a:pt x="1423" y="381"/>
                  </a:lnTo>
                  <a:lnTo>
                    <a:pt x="1413" y="398"/>
                  </a:lnTo>
                  <a:lnTo>
                    <a:pt x="1396" y="416"/>
                  </a:lnTo>
                  <a:lnTo>
                    <a:pt x="1374" y="431"/>
                  </a:lnTo>
                  <a:lnTo>
                    <a:pt x="1346" y="445"/>
                  </a:lnTo>
                  <a:lnTo>
                    <a:pt x="1311" y="459"/>
                  </a:lnTo>
                  <a:lnTo>
                    <a:pt x="1269" y="470"/>
                  </a:lnTo>
                  <a:lnTo>
                    <a:pt x="1220" y="480"/>
                  </a:lnTo>
                  <a:lnTo>
                    <a:pt x="1164" y="489"/>
                  </a:lnTo>
                  <a:lnTo>
                    <a:pt x="1099" y="496"/>
                  </a:lnTo>
                  <a:lnTo>
                    <a:pt x="1089" y="496"/>
                  </a:lnTo>
                  <a:lnTo>
                    <a:pt x="1065" y="495"/>
                  </a:lnTo>
                  <a:lnTo>
                    <a:pt x="1031" y="495"/>
                  </a:lnTo>
                  <a:lnTo>
                    <a:pt x="995" y="496"/>
                  </a:lnTo>
                  <a:lnTo>
                    <a:pt x="977" y="497"/>
                  </a:lnTo>
                  <a:lnTo>
                    <a:pt x="961" y="499"/>
                  </a:lnTo>
                  <a:lnTo>
                    <a:pt x="947" y="501"/>
                  </a:lnTo>
                  <a:lnTo>
                    <a:pt x="937" y="504"/>
                  </a:lnTo>
                  <a:lnTo>
                    <a:pt x="933" y="506"/>
                  </a:lnTo>
                  <a:lnTo>
                    <a:pt x="930" y="508"/>
                  </a:lnTo>
                  <a:lnTo>
                    <a:pt x="928" y="510"/>
                  </a:lnTo>
                  <a:lnTo>
                    <a:pt x="928" y="512"/>
                  </a:lnTo>
                  <a:lnTo>
                    <a:pt x="928" y="515"/>
                  </a:lnTo>
                  <a:lnTo>
                    <a:pt x="930" y="518"/>
                  </a:lnTo>
                  <a:lnTo>
                    <a:pt x="934" y="521"/>
                  </a:lnTo>
                  <a:lnTo>
                    <a:pt x="939" y="524"/>
                  </a:lnTo>
                  <a:lnTo>
                    <a:pt x="969" y="543"/>
                  </a:lnTo>
                  <a:lnTo>
                    <a:pt x="1006" y="566"/>
                  </a:lnTo>
                  <a:lnTo>
                    <a:pt x="1029" y="580"/>
                  </a:lnTo>
                  <a:lnTo>
                    <a:pt x="1052" y="593"/>
                  </a:lnTo>
                  <a:lnTo>
                    <a:pt x="1077" y="605"/>
                  </a:lnTo>
                  <a:lnTo>
                    <a:pt x="1104" y="618"/>
                  </a:lnTo>
                  <a:lnTo>
                    <a:pt x="1132" y="630"/>
                  </a:lnTo>
                  <a:lnTo>
                    <a:pt x="1161" y="641"/>
                  </a:lnTo>
                  <a:lnTo>
                    <a:pt x="1192" y="650"/>
                  </a:lnTo>
                  <a:lnTo>
                    <a:pt x="1222" y="658"/>
                  </a:lnTo>
                  <a:lnTo>
                    <a:pt x="1238" y="661"/>
                  </a:lnTo>
                  <a:lnTo>
                    <a:pt x="1254" y="663"/>
                  </a:lnTo>
                  <a:lnTo>
                    <a:pt x="1269" y="665"/>
                  </a:lnTo>
                  <a:lnTo>
                    <a:pt x="1286" y="666"/>
                  </a:lnTo>
                  <a:lnTo>
                    <a:pt x="1302" y="668"/>
                  </a:lnTo>
                  <a:lnTo>
                    <a:pt x="1319" y="668"/>
                  </a:lnTo>
                  <a:lnTo>
                    <a:pt x="1335" y="666"/>
                  </a:lnTo>
                  <a:lnTo>
                    <a:pt x="1351" y="665"/>
                  </a:lnTo>
                  <a:lnTo>
                    <a:pt x="1366" y="662"/>
                  </a:lnTo>
                  <a:lnTo>
                    <a:pt x="1379" y="659"/>
                  </a:lnTo>
                  <a:lnTo>
                    <a:pt x="1390" y="654"/>
                  </a:lnTo>
                  <a:lnTo>
                    <a:pt x="1400" y="649"/>
                  </a:lnTo>
                  <a:lnTo>
                    <a:pt x="1410" y="643"/>
                  </a:lnTo>
                  <a:lnTo>
                    <a:pt x="1418" y="636"/>
                  </a:lnTo>
                  <a:lnTo>
                    <a:pt x="1424" y="628"/>
                  </a:lnTo>
                  <a:lnTo>
                    <a:pt x="1430" y="619"/>
                  </a:lnTo>
                  <a:lnTo>
                    <a:pt x="1434" y="610"/>
                  </a:lnTo>
                  <a:lnTo>
                    <a:pt x="1438" y="601"/>
                  </a:lnTo>
                  <a:lnTo>
                    <a:pt x="1441" y="592"/>
                  </a:lnTo>
                  <a:lnTo>
                    <a:pt x="1443" y="582"/>
                  </a:lnTo>
                  <a:lnTo>
                    <a:pt x="1446" y="571"/>
                  </a:lnTo>
                  <a:lnTo>
                    <a:pt x="1447" y="561"/>
                  </a:lnTo>
                  <a:lnTo>
                    <a:pt x="1447" y="551"/>
                  </a:lnTo>
                  <a:lnTo>
                    <a:pt x="1447" y="541"/>
                  </a:lnTo>
                  <a:lnTo>
                    <a:pt x="1444" y="519"/>
                  </a:lnTo>
                  <a:lnTo>
                    <a:pt x="1441" y="500"/>
                  </a:lnTo>
                  <a:lnTo>
                    <a:pt x="1437" y="481"/>
                  </a:lnTo>
                  <a:lnTo>
                    <a:pt x="1432" y="465"/>
                  </a:lnTo>
                  <a:lnTo>
                    <a:pt x="1424" y="440"/>
                  </a:lnTo>
                  <a:lnTo>
                    <a:pt x="1421" y="431"/>
                  </a:lnTo>
                  <a:lnTo>
                    <a:pt x="1476" y="386"/>
                  </a:lnTo>
                  <a:lnTo>
                    <a:pt x="1478" y="391"/>
                  </a:lnTo>
                  <a:lnTo>
                    <a:pt x="1483" y="406"/>
                  </a:lnTo>
                  <a:lnTo>
                    <a:pt x="1491" y="427"/>
                  </a:lnTo>
                  <a:lnTo>
                    <a:pt x="1499" y="455"/>
                  </a:lnTo>
                  <a:lnTo>
                    <a:pt x="1502" y="470"/>
                  </a:lnTo>
                  <a:lnTo>
                    <a:pt x="1506" y="486"/>
                  </a:lnTo>
                  <a:lnTo>
                    <a:pt x="1508" y="504"/>
                  </a:lnTo>
                  <a:lnTo>
                    <a:pt x="1511" y="522"/>
                  </a:lnTo>
                  <a:lnTo>
                    <a:pt x="1512" y="540"/>
                  </a:lnTo>
                  <a:lnTo>
                    <a:pt x="1512" y="559"/>
                  </a:lnTo>
                  <a:lnTo>
                    <a:pt x="1512" y="577"/>
                  </a:lnTo>
                  <a:lnTo>
                    <a:pt x="1509" y="596"/>
                  </a:lnTo>
                  <a:lnTo>
                    <a:pt x="1506" y="613"/>
                  </a:lnTo>
                  <a:lnTo>
                    <a:pt x="1501" y="632"/>
                  </a:lnTo>
                  <a:lnTo>
                    <a:pt x="1494" y="648"/>
                  </a:lnTo>
                  <a:lnTo>
                    <a:pt x="1484" y="664"/>
                  </a:lnTo>
                  <a:lnTo>
                    <a:pt x="1473" y="679"/>
                  </a:lnTo>
                  <a:lnTo>
                    <a:pt x="1459" y="692"/>
                  </a:lnTo>
                  <a:lnTo>
                    <a:pt x="1443" y="704"/>
                  </a:lnTo>
                  <a:lnTo>
                    <a:pt x="1424" y="715"/>
                  </a:lnTo>
                  <a:lnTo>
                    <a:pt x="1403" y="724"/>
                  </a:lnTo>
                  <a:lnTo>
                    <a:pt x="1378" y="730"/>
                  </a:lnTo>
                  <a:lnTo>
                    <a:pt x="1350" y="735"/>
                  </a:lnTo>
                  <a:lnTo>
                    <a:pt x="1320" y="737"/>
                  </a:lnTo>
                  <a:lnTo>
                    <a:pt x="1285" y="736"/>
                  </a:lnTo>
                  <a:lnTo>
                    <a:pt x="1247" y="733"/>
                  </a:lnTo>
                  <a:lnTo>
                    <a:pt x="1205" y="727"/>
                  </a:lnTo>
                  <a:lnTo>
                    <a:pt x="1159" y="718"/>
                  </a:lnTo>
                  <a:lnTo>
                    <a:pt x="1143" y="714"/>
                  </a:lnTo>
                  <a:lnTo>
                    <a:pt x="1125" y="707"/>
                  </a:lnTo>
                  <a:lnTo>
                    <a:pt x="1106" y="700"/>
                  </a:lnTo>
                  <a:lnTo>
                    <a:pt x="1085" y="692"/>
                  </a:lnTo>
                  <a:lnTo>
                    <a:pt x="1044" y="675"/>
                  </a:lnTo>
                  <a:lnTo>
                    <a:pt x="1005" y="660"/>
                  </a:lnTo>
                  <a:lnTo>
                    <a:pt x="988" y="654"/>
                  </a:lnTo>
                  <a:lnTo>
                    <a:pt x="974" y="650"/>
                  </a:lnTo>
                  <a:lnTo>
                    <a:pt x="961" y="647"/>
                  </a:lnTo>
                  <a:lnTo>
                    <a:pt x="953" y="647"/>
                  </a:lnTo>
                  <a:lnTo>
                    <a:pt x="951" y="648"/>
                  </a:lnTo>
                  <a:lnTo>
                    <a:pt x="949" y="650"/>
                  </a:lnTo>
                  <a:lnTo>
                    <a:pt x="948" y="653"/>
                  </a:lnTo>
                  <a:lnTo>
                    <a:pt x="949" y="656"/>
                  </a:lnTo>
                  <a:lnTo>
                    <a:pt x="951" y="660"/>
                  </a:lnTo>
                  <a:lnTo>
                    <a:pt x="954" y="665"/>
                  </a:lnTo>
                  <a:lnTo>
                    <a:pt x="959" y="672"/>
                  </a:lnTo>
                  <a:lnTo>
                    <a:pt x="965" y="680"/>
                  </a:lnTo>
                  <a:lnTo>
                    <a:pt x="978" y="694"/>
                  </a:lnTo>
                  <a:lnTo>
                    <a:pt x="988" y="708"/>
                  </a:lnTo>
                  <a:lnTo>
                    <a:pt x="996" y="723"/>
                  </a:lnTo>
                  <a:lnTo>
                    <a:pt x="1002" y="736"/>
                  </a:lnTo>
                  <a:lnTo>
                    <a:pt x="1007" y="750"/>
                  </a:lnTo>
                  <a:lnTo>
                    <a:pt x="1011" y="766"/>
                  </a:lnTo>
                  <a:lnTo>
                    <a:pt x="1014" y="781"/>
                  </a:lnTo>
                  <a:lnTo>
                    <a:pt x="1016" y="799"/>
                  </a:lnTo>
                  <a:lnTo>
                    <a:pt x="1016" y="816"/>
                  </a:lnTo>
                  <a:lnTo>
                    <a:pt x="1014" y="836"/>
                  </a:lnTo>
                  <a:lnTo>
                    <a:pt x="1011" y="848"/>
                  </a:lnTo>
                  <a:lnTo>
                    <a:pt x="1009" y="859"/>
                  </a:lnTo>
                  <a:lnTo>
                    <a:pt x="1005" y="871"/>
                  </a:lnTo>
                  <a:lnTo>
                    <a:pt x="1001" y="883"/>
                  </a:lnTo>
                  <a:lnTo>
                    <a:pt x="996" y="895"/>
                  </a:lnTo>
                  <a:lnTo>
                    <a:pt x="990" y="907"/>
                  </a:lnTo>
                  <a:lnTo>
                    <a:pt x="983" y="918"/>
                  </a:lnTo>
                  <a:lnTo>
                    <a:pt x="975" y="929"/>
                  </a:lnTo>
                  <a:lnTo>
                    <a:pt x="964" y="940"/>
                  </a:lnTo>
                  <a:lnTo>
                    <a:pt x="953" y="949"/>
                  </a:lnTo>
                  <a:lnTo>
                    <a:pt x="941" y="958"/>
                  </a:lnTo>
                  <a:lnTo>
                    <a:pt x="927" y="965"/>
                  </a:lnTo>
                  <a:lnTo>
                    <a:pt x="909" y="973"/>
                  </a:lnTo>
                  <a:lnTo>
                    <a:pt x="891" y="981"/>
                  </a:lnTo>
                  <a:lnTo>
                    <a:pt x="873" y="987"/>
                  </a:lnTo>
                  <a:lnTo>
                    <a:pt x="856" y="991"/>
                  </a:lnTo>
                  <a:lnTo>
                    <a:pt x="839" y="994"/>
                  </a:lnTo>
                  <a:lnTo>
                    <a:pt x="823" y="995"/>
                  </a:lnTo>
                  <a:lnTo>
                    <a:pt x="809" y="996"/>
                  </a:lnTo>
                  <a:lnTo>
                    <a:pt x="794" y="995"/>
                  </a:lnTo>
                  <a:lnTo>
                    <a:pt x="782" y="993"/>
                  </a:lnTo>
                  <a:lnTo>
                    <a:pt x="771" y="991"/>
                  </a:lnTo>
                  <a:lnTo>
                    <a:pt x="761" y="987"/>
                  </a:lnTo>
                  <a:lnTo>
                    <a:pt x="754" y="982"/>
                  </a:lnTo>
                  <a:lnTo>
                    <a:pt x="749" y="979"/>
                  </a:lnTo>
                  <a:lnTo>
                    <a:pt x="747" y="976"/>
                  </a:lnTo>
                  <a:lnTo>
                    <a:pt x="744" y="971"/>
                  </a:lnTo>
                  <a:lnTo>
                    <a:pt x="742" y="968"/>
                  </a:lnTo>
                  <a:lnTo>
                    <a:pt x="741" y="964"/>
                  </a:lnTo>
                  <a:lnTo>
                    <a:pt x="740" y="960"/>
                  </a:lnTo>
                  <a:lnTo>
                    <a:pt x="740" y="956"/>
                  </a:lnTo>
                  <a:lnTo>
                    <a:pt x="741" y="951"/>
                  </a:lnTo>
                  <a:lnTo>
                    <a:pt x="779" y="887"/>
                  </a:lnTo>
                  <a:lnTo>
                    <a:pt x="779" y="890"/>
                  </a:lnTo>
                  <a:lnTo>
                    <a:pt x="781" y="896"/>
                  </a:lnTo>
                  <a:lnTo>
                    <a:pt x="784" y="904"/>
                  </a:lnTo>
                  <a:lnTo>
                    <a:pt x="790" y="914"/>
                  </a:lnTo>
                  <a:lnTo>
                    <a:pt x="794" y="918"/>
                  </a:lnTo>
                  <a:lnTo>
                    <a:pt x="800" y="922"/>
                  </a:lnTo>
                  <a:lnTo>
                    <a:pt x="806" y="926"/>
                  </a:lnTo>
                  <a:lnTo>
                    <a:pt x="812" y="929"/>
                  </a:lnTo>
                  <a:lnTo>
                    <a:pt x="820" y="932"/>
                  </a:lnTo>
                  <a:lnTo>
                    <a:pt x="829" y="933"/>
                  </a:lnTo>
                  <a:lnTo>
                    <a:pt x="840" y="932"/>
                  </a:lnTo>
                  <a:lnTo>
                    <a:pt x="851" y="929"/>
                  </a:lnTo>
                  <a:lnTo>
                    <a:pt x="865" y="925"/>
                  </a:lnTo>
                  <a:lnTo>
                    <a:pt x="877" y="920"/>
                  </a:lnTo>
                  <a:lnTo>
                    <a:pt x="889" y="914"/>
                  </a:lnTo>
                  <a:lnTo>
                    <a:pt x="899" y="908"/>
                  </a:lnTo>
                  <a:lnTo>
                    <a:pt x="907" y="902"/>
                  </a:lnTo>
                  <a:lnTo>
                    <a:pt x="915" y="895"/>
                  </a:lnTo>
                  <a:lnTo>
                    <a:pt x="921" y="887"/>
                  </a:lnTo>
                  <a:lnTo>
                    <a:pt x="927" y="879"/>
                  </a:lnTo>
                  <a:lnTo>
                    <a:pt x="931" y="872"/>
                  </a:lnTo>
                  <a:lnTo>
                    <a:pt x="934" y="865"/>
                  </a:lnTo>
                  <a:lnTo>
                    <a:pt x="936" y="857"/>
                  </a:lnTo>
                  <a:lnTo>
                    <a:pt x="938" y="851"/>
                  </a:lnTo>
                  <a:lnTo>
                    <a:pt x="939" y="837"/>
                  </a:lnTo>
                  <a:lnTo>
                    <a:pt x="939" y="827"/>
                  </a:lnTo>
                  <a:lnTo>
                    <a:pt x="937" y="812"/>
                  </a:lnTo>
                  <a:lnTo>
                    <a:pt x="934" y="797"/>
                  </a:lnTo>
                  <a:lnTo>
                    <a:pt x="929" y="785"/>
                  </a:lnTo>
                  <a:lnTo>
                    <a:pt x="923" y="774"/>
                  </a:lnTo>
                  <a:lnTo>
                    <a:pt x="917" y="763"/>
                  </a:lnTo>
                  <a:lnTo>
                    <a:pt x="910" y="753"/>
                  </a:lnTo>
                  <a:lnTo>
                    <a:pt x="902" y="744"/>
                  </a:lnTo>
                  <a:lnTo>
                    <a:pt x="893" y="736"/>
                  </a:lnTo>
                  <a:lnTo>
                    <a:pt x="884" y="729"/>
                  </a:lnTo>
                  <a:lnTo>
                    <a:pt x="872" y="722"/>
                  </a:lnTo>
                  <a:lnTo>
                    <a:pt x="861" y="715"/>
                  </a:lnTo>
                  <a:lnTo>
                    <a:pt x="849" y="707"/>
                  </a:lnTo>
                  <a:lnTo>
                    <a:pt x="822" y="694"/>
                  </a:lnTo>
                  <a:lnTo>
                    <a:pt x="793" y="680"/>
                  </a:lnTo>
                  <a:lnTo>
                    <a:pt x="766" y="666"/>
                  </a:lnTo>
                  <a:lnTo>
                    <a:pt x="741" y="656"/>
                  </a:lnTo>
                  <a:lnTo>
                    <a:pt x="731" y="653"/>
                  </a:lnTo>
                  <a:lnTo>
                    <a:pt x="721" y="650"/>
                  </a:lnTo>
                  <a:lnTo>
                    <a:pt x="713" y="649"/>
                  </a:lnTo>
                  <a:lnTo>
                    <a:pt x="704" y="649"/>
                  </a:lnTo>
                  <a:lnTo>
                    <a:pt x="697" y="650"/>
                  </a:lnTo>
                  <a:lnTo>
                    <a:pt x="691" y="653"/>
                  </a:lnTo>
                  <a:lnTo>
                    <a:pt x="686" y="657"/>
                  </a:lnTo>
                  <a:lnTo>
                    <a:pt x="682" y="664"/>
                  </a:lnTo>
                  <a:lnTo>
                    <a:pt x="678" y="672"/>
                  </a:lnTo>
                  <a:lnTo>
                    <a:pt x="676" y="682"/>
                  </a:lnTo>
                  <a:lnTo>
                    <a:pt x="675" y="694"/>
                  </a:lnTo>
                  <a:lnTo>
                    <a:pt x="674" y="708"/>
                  </a:lnTo>
                  <a:lnTo>
                    <a:pt x="674" y="716"/>
                  </a:lnTo>
                  <a:lnTo>
                    <a:pt x="672" y="723"/>
                  </a:lnTo>
                  <a:lnTo>
                    <a:pt x="670" y="730"/>
                  </a:lnTo>
                  <a:lnTo>
                    <a:pt x="667" y="737"/>
                  </a:lnTo>
                  <a:lnTo>
                    <a:pt x="661" y="744"/>
                  </a:lnTo>
                  <a:lnTo>
                    <a:pt x="656" y="751"/>
                  </a:lnTo>
                  <a:lnTo>
                    <a:pt x="651" y="759"/>
                  </a:lnTo>
                  <a:lnTo>
                    <a:pt x="644" y="766"/>
                  </a:lnTo>
                  <a:lnTo>
                    <a:pt x="637" y="772"/>
                  </a:lnTo>
                  <a:lnTo>
                    <a:pt x="630" y="778"/>
                  </a:lnTo>
                  <a:lnTo>
                    <a:pt x="620" y="783"/>
                  </a:lnTo>
                  <a:lnTo>
                    <a:pt x="611" y="788"/>
                  </a:lnTo>
                  <a:lnTo>
                    <a:pt x="602" y="793"/>
                  </a:lnTo>
                  <a:lnTo>
                    <a:pt x="592" y="797"/>
                  </a:lnTo>
                  <a:lnTo>
                    <a:pt x="582" y="802"/>
                  </a:lnTo>
                  <a:lnTo>
                    <a:pt x="571" y="805"/>
                  </a:lnTo>
                  <a:lnTo>
                    <a:pt x="560" y="808"/>
                  </a:lnTo>
                  <a:lnTo>
                    <a:pt x="549" y="810"/>
                  </a:lnTo>
                  <a:lnTo>
                    <a:pt x="537" y="811"/>
                  </a:lnTo>
                  <a:lnTo>
                    <a:pt x="525" y="812"/>
                  </a:lnTo>
                  <a:lnTo>
                    <a:pt x="513" y="811"/>
                  </a:lnTo>
                  <a:lnTo>
                    <a:pt x="501" y="810"/>
                  </a:lnTo>
                  <a:lnTo>
                    <a:pt x="488" y="809"/>
                  </a:lnTo>
                  <a:lnTo>
                    <a:pt x="477" y="806"/>
                  </a:lnTo>
                  <a:lnTo>
                    <a:pt x="465" y="802"/>
                  </a:lnTo>
                  <a:lnTo>
                    <a:pt x="453" y="797"/>
                  </a:lnTo>
                  <a:lnTo>
                    <a:pt x="441" y="791"/>
                  </a:lnTo>
                  <a:lnTo>
                    <a:pt x="429" y="785"/>
                  </a:lnTo>
                  <a:lnTo>
                    <a:pt x="418" y="777"/>
                  </a:lnTo>
                  <a:lnTo>
                    <a:pt x="407" y="768"/>
                  </a:lnTo>
                  <a:lnTo>
                    <a:pt x="396" y="758"/>
                  </a:lnTo>
                  <a:lnTo>
                    <a:pt x="385" y="746"/>
                  </a:lnTo>
                  <a:lnTo>
                    <a:pt x="372" y="730"/>
                  </a:lnTo>
                  <a:lnTo>
                    <a:pt x="360" y="715"/>
                  </a:lnTo>
                  <a:lnTo>
                    <a:pt x="351" y="700"/>
                  </a:lnTo>
                  <a:lnTo>
                    <a:pt x="343" y="687"/>
                  </a:lnTo>
                  <a:lnTo>
                    <a:pt x="338" y="676"/>
                  </a:lnTo>
                  <a:lnTo>
                    <a:pt x="334" y="664"/>
                  </a:lnTo>
                  <a:lnTo>
                    <a:pt x="331" y="655"/>
                  </a:lnTo>
                  <a:lnTo>
                    <a:pt x="329" y="647"/>
                  </a:lnTo>
                  <a:lnTo>
                    <a:pt x="328" y="639"/>
                  </a:lnTo>
                  <a:lnTo>
                    <a:pt x="327" y="633"/>
                  </a:lnTo>
                  <a:lnTo>
                    <a:pt x="328" y="628"/>
                  </a:lnTo>
                  <a:lnTo>
                    <a:pt x="328" y="622"/>
                  </a:lnTo>
                  <a:lnTo>
                    <a:pt x="330" y="617"/>
                  </a:lnTo>
                  <a:lnTo>
                    <a:pt x="331" y="615"/>
                  </a:lnTo>
                  <a:lnTo>
                    <a:pt x="378" y="529"/>
                  </a:lnTo>
                  <a:lnTo>
                    <a:pt x="379" y="541"/>
                  </a:lnTo>
                  <a:lnTo>
                    <a:pt x="381" y="569"/>
                  </a:lnTo>
                  <a:lnTo>
                    <a:pt x="383" y="589"/>
                  </a:lnTo>
                  <a:lnTo>
                    <a:pt x="387" y="609"/>
                  </a:lnTo>
                  <a:lnTo>
                    <a:pt x="392" y="632"/>
                  </a:lnTo>
                  <a:lnTo>
                    <a:pt x="399" y="654"/>
                  </a:lnTo>
                  <a:lnTo>
                    <a:pt x="403" y="665"/>
                  </a:lnTo>
                  <a:lnTo>
                    <a:pt x="409" y="677"/>
                  </a:lnTo>
                  <a:lnTo>
                    <a:pt x="414" y="687"/>
                  </a:lnTo>
                  <a:lnTo>
                    <a:pt x="420" y="697"/>
                  </a:lnTo>
                  <a:lnTo>
                    <a:pt x="427" y="707"/>
                  </a:lnTo>
                  <a:lnTo>
                    <a:pt x="434" y="717"/>
                  </a:lnTo>
                  <a:lnTo>
                    <a:pt x="442" y="725"/>
                  </a:lnTo>
                  <a:lnTo>
                    <a:pt x="451" y="732"/>
                  </a:lnTo>
                  <a:lnTo>
                    <a:pt x="460" y="739"/>
                  </a:lnTo>
                  <a:lnTo>
                    <a:pt x="470" y="744"/>
                  </a:lnTo>
                  <a:lnTo>
                    <a:pt x="481" y="749"/>
                  </a:lnTo>
                  <a:lnTo>
                    <a:pt x="494" y="752"/>
                  </a:lnTo>
                  <a:lnTo>
                    <a:pt x="506" y="754"/>
                  </a:lnTo>
                  <a:lnTo>
                    <a:pt x="520" y="754"/>
                  </a:lnTo>
                  <a:lnTo>
                    <a:pt x="534" y="753"/>
                  </a:lnTo>
                  <a:lnTo>
                    <a:pt x="550" y="751"/>
                  </a:lnTo>
                  <a:lnTo>
                    <a:pt x="559" y="748"/>
                  </a:lnTo>
                  <a:lnTo>
                    <a:pt x="566" y="745"/>
                  </a:lnTo>
                  <a:lnTo>
                    <a:pt x="573" y="741"/>
                  </a:lnTo>
                  <a:lnTo>
                    <a:pt x="580" y="737"/>
                  </a:lnTo>
                  <a:lnTo>
                    <a:pt x="586" y="733"/>
                  </a:lnTo>
                  <a:lnTo>
                    <a:pt x="591" y="728"/>
                  </a:lnTo>
                  <a:lnTo>
                    <a:pt x="595" y="723"/>
                  </a:lnTo>
                  <a:lnTo>
                    <a:pt x="598" y="717"/>
                  </a:lnTo>
                  <a:lnTo>
                    <a:pt x="601" y="710"/>
                  </a:lnTo>
                  <a:lnTo>
                    <a:pt x="603" y="704"/>
                  </a:lnTo>
                  <a:lnTo>
                    <a:pt x="605" y="697"/>
                  </a:lnTo>
                  <a:lnTo>
                    <a:pt x="606" y="690"/>
                  </a:lnTo>
                  <a:lnTo>
                    <a:pt x="606" y="676"/>
                  </a:lnTo>
                  <a:lnTo>
                    <a:pt x="605" y="660"/>
                  </a:lnTo>
                  <a:lnTo>
                    <a:pt x="603" y="645"/>
                  </a:lnTo>
                  <a:lnTo>
                    <a:pt x="599" y="629"/>
                  </a:lnTo>
                  <a:lnTo>
                    <a:pt x="593" y="613"/>
                  </a:lnTo>
                  <a:lnTo>
                    <a:pt x="587" y="599"/>
                  </a:lnTo>
                  <a:lnTo>
                    <a:pt x="580" y="585"/>
                  </a:lnTo>
                  <a:lnTo>
                    <a:pt x="572" y="571"/>
                  </a:lnTo>
                  <a:lnTo>
                    <a:pt x="565" y="559"/>
                  </a:lnTo>
                  <a:lnTo>
                    <a:pt x="557" y="548"/>
                  </a:lnTo>
                  <a:lnTo>
                    <a:pt x="547" y="536"/>
                  </a:lnTo>
                  <a:lnTo>
                    <a:pt x="534" y="522"/>
                  </a:lnTo>
                  <a:lnTo>
                    <a:pt x="522" y="509"/>
                  </a:lnTo>
                  <a:lnTo>
                    <a:pt x="509" y="497"/>
                  </a:lnTo>
                  <a:lnTo>
                    <a:pt x="482" y="471"/>
                  </a:lnTo>
                  <a:lnTo>
                    <a:pt x="455" y="446"/>
                  </a:lnTo>
                  <a:lnTo>
                    <a:pt x="431" y="426"/>
                  </a:lnTo>
                  <a:lnTo>
                    <a:pt x="411" y="410"/>
                  </a:lnTo>
                  <a:lnTo>
                    <a:pt x="397" y="399"/>
                  </a:lnTo>
                  <a:lnTo>
                    <a:pt x="392" y="395"/>
                  </a:lnTo>
                  <a:lnTo>
                    <a:pt x="299" y="336"/>
                  </a:lnTo>
                  <a:lnTo>
                    <a:pt x="233" y="293"/>
                  </a:lnTo>
                  <a:lnTo>
                    <a:pt x="173" y="264"/>
                  </a:lnTo>
                  <a:lnTo>
                    <a:pt x="1" y="123"/>
                  </a:lnTo>
                  <a:lnTo>
                    <a:pt x="0" y="117"/>
                  </a:lnTo>
                  <a:lnTo>
                    <a:pt x="0" y="100"/>
                  </a:lnTo>
                  <a:lnTo>
                    <a:pt x="0" y="88"/>
                  </a:lnTo>
                  <a:lnTo>
                    <a:pt x="2" y="76"/>
                  </a:lnTo>
                  <a:lnTo>
                    <a:pt x="5" y="63"/>
                  </a:lnTo>
                  <a:lnTo>
                    <a:pt x="9" y="50"/>
                  </a:lnTo>
                  <a:lnTo>
                    <a:pt x="12" y="43"/>
                  </a:lnTo>
                  <a:lnTo>
                    <a:pt x="17" y="37"/>
                  </a:lnTo>
                  <a:lnTo>
                    <a:pt x="21" y="32"/>
                  </a:lnTo>
                  <a:lnTo>
                    <a:pt x="25" y="26"/>
                  </a:lnTo>
                  <a:lnTo>
                    <a:pt x="31" y="21"/>
                  </a:lnTo>
                  <a:lnTo>
                    <a:pt x="37" y="16"/>
                  </a:lnTo>
                  <a:lnTo>
                    <a:pt x="44" y="12"/>
                  </a:lnTo>
                  <a:lnTo>
                    <a:pt x="51" y="8"/>
                  </a:lnTo>
                  <a:lnTo>
                    <a:pt x="61" y="4"/>
                  </a:lnTo>
                  <a:lnTo>
                    <a:pt x="70" y="2"/>
                  </a:lnTo>
                  <a:lnTo>
                    <a:pt x="80" y="1"/>
                  </a:lnTo>
                  <a:lnTo>
                    <a:pt x="91" y="0"/>
                  </a:lnTo>
                  <a:lnTo>
                    <a:pt x="104" y="0"/>
                  </a:lnTo>
                  <a:lnTo>
                    <a:pt x="117" y="1"/>
                  </a:lnTo>
                  <a:lnTo>
                    <a:pt x="131" y="3"/>
                  </a:lnTo>
                  <a:lnTo>
                    <a:pt x="147" y="6"/>
                  </a:lnTo>
                  <a:lnTo>
                    <a:pt x="155" y="9"/>
                  </a:lnTo>
                  <a:lnTo>
                    <a:pt x="163" y="13"/>
                  </a:lnTo>
                  <a:lnTo>
                    <a:pt x="172" y="17"/>
                  </a:lnTo>
                  <a:lnTo>
                    <a:pt x="182" y="22"/>
                  </a:lnTo>
                  <a:lnTo>
                    <a:pt x="206" y="35"/>
                  </a:lnTo>
                  <a:lnTo>
                    <a:pt x="230" y="52"/>
                  </a:lnTo>
                  <a:lnTo>
                    <a:pt x="258" y="70"/>
                  </a:lnTo>
                  <a:lnTo>
                    <a:pt x="288" y="91"/>
                  </a:lnTo>
                  <a:lnTo>
                    <a:pt x="319" y="114"/>
                  </a:lnTo>
                  <a:lnTo>
                    <a:pt x="350" y="137"/>
                  </a:lnTo>
                  <a:lnTo>
                    <a:pt x="414" y="187"/>
                  </a:lnTo>
                  <a:lnTo>
                    <a:pt x="474" y="234"/>
                  </a:lnTo>
                  <a:lnTo>
                    <a:pt x="503" y="255"/>
                  </a:lnTo>
                  <a:lnTo>
                    <a:pt x="530" y="276"/>
                  </a:lnTo>
                  <a:lnTo>
                    <a:pt x="555" y="293"/>
                  </a:lnTo>
                  <a:lnTo>
                    <a:pt x="576" y="307"/>
                  </a:lnTo>
                </a:path>
              </a:pathLst>
            </a:custGeom>
            <a:noFill/>
            <a:ln w="0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06" name="Freeform 1018">
              <a:extLst>
                <a:ext uri="{FF2B5EF4-FFF2-40B4-BE49-F238E27FC236}">
                  <a16:creationId xmlns:a16="http://schemas.microsoft.com/office/drawing/2014/main" id="{E1660C5E-B55D-4221-BBDE-044872931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" y="1705"/>
              <a:ext cx="28" cy="13"/>
            </a:xfrm>
            <a:custGeom>
              <a:avLst/>
              <a:gdLst>
                <a:gd name="T0" fmla="*/ 1 w 527"/>
                <a:gd name="T1" fmla="*/ 0 h 254"/>
                <a:gd name="T2" fmla="*/ 1 w 527"/>
                <a:gd name="T3" fmla="*/ 0 h 254"/>
                <a:gd name="T4" fmla="*/ 1 w 527"/>
                <a:gd name="T5" fmla="*/ 0 h 254"/>
                <a:gd name="T6" fmla="*/ 1 w 527"/>
                <a:gd name="T7" fmla="*/ 0 h 254"/>
                <a:gd name="T8" fmla="*/ 1 w 527"/>
                <a:gd name="T9" fmla="*/ 0 h 254"/>
                <a:gd name="T10" fmla="*/ 1 w 527"/>
                <a:gd name="T11" fmla="*/ 0 h 254"/>
                <a:gd name="T12" fmla="*/ 1 w 527"/>
                <a:gd name="T13" fmla="*/ 0 h 254"/>
                <a:gd name="T14" fmla="*/ 1 w 527"/>
                <a:gd name="T15" fmla="*/ 0 h 254"/>
                <a:gd name="T16" fmla="*/ 1 w 527"/>
                <a:gd name="T17" fmla="*/ 1 h 254"/>
                <a:gd name="T18" fmla="*/ 1 w 527"/>
                <a:gd name="T19" fmla="*/ 1 h 254"/>
                <a:gd name="T20" fmla="*/ 1 w 527"/>
                <a:gd name="T21" fmla="*/ 1 h 254"/>
                <a:gd name="T22" fmla="*/ 1 w 527"/>
                <a:gd name="T23" fmla="*/ 1 h 254"/>
                <a:gd name="T24" fmla="*/ 1 w 527"/>
                <a:gd name="T25" fmla="*/ 1 h 254"/>
                <a:gd name="T26" fmla="*/ 1 w 527"/>
                <a:gd name="T27" fmla="*/ 1 h 254"/>
                <a:gd name="T28" fmla="*/ 1 w 527"/>
                <a:gd name="T29" fmla="*/ 1 h 254"/>
                <a:gd name="T30" fmla="*/ 1 w 527"/>
                <a:gd name="T31" fmla="*/ 1 h 254"/>
                <a:gd name="T32" fmla="*/ 1 w 527"/>
                <a:gd name="T33" fmla="*/ 1 h 254"/>
                <a:gd name="T34" fmla="*/ 0 w 527"/>
                <a:gd name="T35" fmla="*/ 1 h 254"/>
                <a:gd name="T36" fmla="*/ 0 w 527"/>
                <a:gd name="T37" fmla="*/ 1 h 254"/>
                <a:gd name="T38" fmla="*/ 0 w 527"/>
                <a:gd name="T39" fmla="*/ 1 h 254"/>
                <a:gd name="T40" fmla="*/ 0 w 527"/>
                <a:gd name="T41" fmla="*/ 1 h 254"/>
                <a:gd name="T42" fmla="*/ 0 w 527"/>
                <a:gd name="T43" fmla="*/ 1 h 254"/>
                <a:gd name="T44" fmla="*/ 0 w 527"/>
                <a:gd name="T45" fmla="*/ 1 h 254"/>
                <a:gd name="T46" fmla="*/ 0 w 527"/>
                <a:gd name="T47" fmla="*/ 1 h 254"/>
                <a:gd name="T48" fmla="*/ 0 w 527"/>
                <a:gd name="T49" fmla="*/ 1 h 254"/>
                <a:gd name="T50" fmla="*/ 0 w 527"/>
                <a:gd name="T51" fmla="*/ 0 h 254"/>
                <a:gd name="T52" fmla="*/ 0 w 527"/>
                <a:gd name="T53" fmla="*/ 0 h 254"/>
                <a:gd name="T54" fmla="*/ 0 w 527"/>
                <a:gd name="T55" fmla="*/ 0 h 254"/>
                <a:gd name="T56" fmla="*/ 0 w 527"/>
                <a:gd name="T57" fmla="*/ 0 h 254"/>
                <a:gd name="T58" fmla="*/ 0 w 527"/>
                <a:gd name="T59" fmla="*/ 0 h 254"/>
                <a:gd name="T60" fmla="*/ 0 w 527"/>
                <a:gd name="T61" fmla="*/ 0 h 254"/>
                <a:gd name="T62" fmla="*/ 1 w 527"/>
                <a:gd name="T63" fmla="*/ 0 h 254"/>
                <a:gd name="T64" fmla="*/ 1 w 527"/>
                <a:gd name="T65" fmla="*/ 0 h 254"/>
                <a:gd name="T66" fmla="*/ 1 w 527"/>
                <a:gd name="T67" fmla="*/ 0 h 254"/>
                <a:gd name="T68" fmla="*/ 1 w 527"/>
                <a:gd name="T69" fmla="*/ 0 h 254"/>
                <a:gd name="T70" fmla="*/ 1 w 527"/>
                <a:gd name="T71" fmla="*/ 0 h 254"/>
                <a:gd name="T72" fmla="*/ 1 w 527"/>
                <a:gd name="T73" fmla="*/ 0 h 254"/>
                <a:gd name="T74" fmla="*/ 1 w 527"/>
                <a:gd name="T75" fmla="*/ 0 h 254"/>
                <a:gd name="T76" fmla="*/ 1 w 527"/>
                <a:gd name="T77" fmla="*/ 0 h 254"/>
                <a:gd name="T78" fmla="*/ 1 w 527"/>
                <a:gd name="T79" fmla="*/ 0 h 254"/>
                <a:gd name="T80" fmla="*/ 1 w 527"/>
                <a:gd name="T81" fmla="*/ 0 h 254"/>
                <a:gd name="T82" fmla="*/ 1 w 527"/>
                <a:gd name="T83" fmla="*/ 0 h 254"/>
                <a:gd name="T84" fmla="*/ 1 w 527"/>
                <a:gd name="T85" fmla="*/ 0 h 254"/>
                <a:gd name="T86" fmla="*/ 1 w 527"/>
                <a:gd name="T87" fmla="*/ 0 h 254"/>
                <a:gd name="T88" fmla="*/ 1 w 527"/>
                <a:gd name="T89" fmla="*/ 0 h 254"/>
                <a:gd name="T90" fmla="*/ 1 w 527"/>
                <a:gd name="T91" fmla="*/ 0 h 254"/>
                <a:gd name="T92" fmla="*/ 1 w 527"/>
                <a:gd name="T93" fmla="*/ 0 h 254"/>
                <a:gd name="T94" fmla="*/ 1 w 527"/>
                <a:gd name="T95" fmla="*/ 0 h 254"/>
                <a:gd name="T96" fmla="*/ 1 w 527"/>
                <a:gd name="T97" fmla="*/ 0 h 254"/>
                <a:gd name="T98" fmla="*/ 1 w 527"/>
                <a:gd name="T99" fmla="*/ 0 h 254"/>
                <a:gd name="T100" fmla="*/ 1 w 527"/>
                <a:gd name="T101" fmla="*/ 0 h 254"/>
                <a:gd name="T102" fmla="*/ 1 w 527"/>
                <a:gd name="T103" fmla="*/ 0 h 254"/>
                <a:gd name="T104" fmla="*/ 1 w 527"/>
                <a:gd name="T105" fmla="*/ 0 h 254"/>
                <a:gd name="T106" fmla="*/ 1 w 527"/>
                <a:gd name="T107" fmla="*/ 0 h 254"/>
                <a:gd name="T108" fmla="*/ 1 w 527"/>
                <a:gd name="T109" fmla="*/ 0 h 254"/>
                <a:gd name="T110" fmla="*/ 1 w 527"/>
                <a:gd name="T111" fmla="*/ 0 h 254"/>
                <a:gd name="T112" fmla="*/ 1 w 527"/>
                <a:gd name="T113" fmla="*/ 0 h 254"/>
                <a:gd name="T114" fmla="*/ 1 w 527"/>
                <a:gd name="T115" fmla="*/ 0 h 254"/>
                <a:gd name="T116" fmla="*/ 1 w 527"/>
                <a:gd name="T117" fmla="*/ 0 h 2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27" h="254">
                  <a:moveTo>
                    <a:pt x="522" y="91"/>
                  </a:moveTo>
                  <a:lnTo>
                    <a:pt x="519" y="95"/>
                  </a:lnTo>
                  <a:lnTo>
                    <a:pt x="508" y="108"/>
                  </a:lnTo>
                  <a:lnTo>
                    <a:pt x="492" y="127"/>
                  </a:lnTo>
                  <a:lnTo>
                    <a:pt x="468" y="148"/>
                  </a:lnTo>
                  <a:lnTo>
                    <a:pt x="455" y="160"/>
                  </a:lnTo>
                  <a:lnTo>
                    <a:pt x="439" y="173"/>
                  </a:lnTo>
                  <a:lnTo>
                    <a:pt x="421" y="185"/>
                  </a:lnTo>
                  <a:lnTo>
                    <a:pt x="403" y="196"/>
                  </a:lnTo>
                  <a:lnTo>
                    <a:pt x="382" y="207"/>
                  </a:lnTo>
                  <a:lnTo>
                    <a:pt x="361" y="219"/>
                  </a:lnTo>
                  <a:lnTo>
                    <a:pt x="337" y="228"/>
                  </a:lnTo>
                  <a:lnTo>
                    <a:pt x="312" y="236"/>
                  </a:lnTo>
                  <a:lnTo>
                    <a:pt x="285" y="242"/>
                  </a:lnTo>
                  <a:lnTo>
                    <a:pt x="258" y="247"/>
                  </a:lnTo>
                  <a:lnTo>
                    <a:pt x="231" y="250"/>
                  </a:lnTo>
                  <a:lnTo>
                    <a:pt x="203" y="253"/>
                  </a:lnTo>
                  <a:lnTo>
                    <a:pt x="177" y="254"/>
                  </a:lnTo>
                  <a:lnTo>
                    <a:pt x="151" y="254"/>
                  </a:lnTo>
                  <a:lnTo>
                    <a:pt x="127" y="254"/>
                  </a:lnTo>
                  <a:lnTo>
                    <a:pt x="103" y="252"/>
                  </a:lnTo>
                  <a:lnTo>
                    <a:pt x="61" y="249"/>
                  </a:lnTo>
                  <a:lnTo>
                    <a:pt x="28" y="245"/>
                  </a:lnTo>
                  <a:lnTo>
                    <a:pt x="7" y="242"/>
                  </a:lnTo>
                  <a:lnTo>
                    <a:pt x="0" y="241"/>
                  </a:lnTo>
                  <a:lnTo>
                    <a:pt x="32" y="162"/>
                  </a:lnTo>
                  <a:lnTo>
                    <a:pt x="45" y="164"/>
                  </a:lnTo>
                  <a:lnTo>
                    <a:pt x="79" y="171"/>
                  </a:lnTo>
                  <a:lnTo>
                    <a:pt x="103" y="174"/>
                  </a:lnTo>
                  <a:lnTo>
                    <a:pt x="130" y="177"/>
                  </a:lnTo>
                  <a:lnTo>
                    <a:pt x="160" y="179"/>
                  </a:lnTo>
                  <a:lnTo>
                    <a:pt x="193" y="180"/>
                  </a:lnTo>
                  <a:lnTo>
                    <a:pt x="227" y="180"/>
                  </a:lnTo>
                  <a:lnTo>
                    <a:pt x="263" y="178"/>
                  </a:lnTo>
                  <a:lnTo>
                    <a:pt x="280" y="176"/>
                  </a:lnTo>
                  <a:lnTo>
                    <a:pt x="297" y="174"/>
                  </a:lnTo>
                  <a:lnTo>
                    <a:pt x="316" y="171"/>
                  </a:lnTo>
                  <a:lnTo>
                    <a:pt x="333" y="167"/>
                  </a:lnTo>
                  <a:lnTo>
                    <a:pt x="351" y="163"/>
                  </a:lnTo>
                  <a:lnTo>
                    <a:pt x="368" y="158"/>
                  </a:lnTo>
                  <a:lnTo>
                    <a:pt x="385" y="152"/>
                  </a:lnTo>
                  <a:lnTo>
                    <a:pt x="402" y="146"/>
                  </a:lnTo>
                  <a:lnTo>
                    <a:pt x="418" y="138"/>
                  </a:lnTo>
                  <a:lnTo>
                    <a:pt x="434" y="130"/>
                  </a:lnTo>
                  <a:lnTo>
                    <a:pt x="448" y="120"/>
                  </a:lnTo>
                  <a:lnTo>
                    <a:pt x="462" y="110"/>
                  </a:lnTo>
                  <a:lnTo>
                    <a:pt x="474" y="100"/>
                  </a:lnTo>
                  <a:lnTo>
                    <a:pt x="484" y="91"/>
                  </a:lnTo>
                  <a:lnTo>
                    <a:pt x="492" y="82"/>
                  </a:lnTo>
                  <a:lnTo>
                    <a:pt x="499" y="71"/>
                  </a:lnTo>
                  <a:lnTo>
                    <a:pt x="505" y="62"/>
                  </a:lnTo>
                  <a:lnTo>
                    <a:pt x="510" y="53"/>
                  </a:lnTo>
                  <a:lnTo>
                    <a:pt x="515" y="45"/>
                  </a:lnTo>
                  <a:lnTo>
                    <a:pt x="519" y="37"/>
                  </a:lnTo>
                  <a:lnTo>
                    <a:pt x="523" y="21"/>
                  </a:lnTo>
                  <a:lnTo>
                    <a:pt x="526" y="10"/>
                  </a:lnTo>
                  <a:lnTo>
                    <a:pt x="527" y="3"/>
                  </a:lnTo>
                  <a:lnTo>
                    <a:pt x="527" y="0"/>
                  </a:lnTo>
                  <a:lnTo>
                    <a:pt x="522" y="91"/>
                  </a:lnTo>
                  <a:close/>
                </a:path>
              </a:pathLst>
            </a:custGeom>
            <a:solidFill>
              <a:srgbClr val="0033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07" name="Freeform 1019">
              <a:extLst>
                <a:ext uri="{FF2B5EF4-FFF2-40B4-BE49-F238E27FC236}">
                  <a16:creationId xmlns:a16="http://schemas.microsoft.com/office/drawing/2014/main" id="{D441E875-3676-4E8B-84D6-79AE67E36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" y="1705"/>
              <a:ext cx="28" cy="13"/>
            </a:xfrm>
            <a:custGeom>
              <a:avLst/>
              <a:gdLst>
                <a:gd name="T0" fmla="*/ 1 w 527"/>
                <a:gd name="T1" fmla="*/ 0 h 254"/>
                <a:gd name="T2" fmla="*/ 1 w 527"/>
                <a:gd name="T3" fmla="*/ 0 h 254"/>
                <a:gd name="T4" fmla="*/ 1 w 527"/>
                <a:gd name="T5" fmla="*/ 0 h 254"/>
                <a:gd name="T6" fmla="*/ 1 w 527"/>
                <a:gd name="T7" fmla="*/ 0 h 254"/>
                <a:gd name="T8" fmla="*/ 1 w 527"/>
                <a:gd name="T9" fmla="*/ 0 h 254"/>
                <a:gd name="T10" fmla="*/ 1 w 527"/>
                <a:gd name="T11" fmla="*/ 0 h 254"/>
                <a:gd name="T12" fmla="*/ 1 w 527"/>
                <a:gd name="T13" fmla="*/ 0 h 254"/>
                <a:gd name="T14" fmla="*/ 1 w 527"/>
                <a:gd name="T15" fmla="*/ 0 h 254"/>
                <a:gd name="T16" fmla="*/ 1 w 527"/>
                <a:gd name="T17" fmla="*/ 1 h 254"/>
                <a:gd name="T18" fmla="*/ 1 w 527"/>
                <a:gd name="T19" fmla="*/ 1 h 254"/>
                <a:gd name="T20" fmla="*/ 1 w 527"/>
                <a:gd name="T21" fmla="*/ 1 h 254"/>
                <a:gd name="T22" fmla="*/ 1 w 527"/>
                <a:gd name="T23" fmla="*/ 1 h 254"/>
                <a:gd name="T24" fmla="*/ 1 w 527"/>
                <a:gd name="T25" fmla="*/ 1 h 254"/>
                <a:gd name="T26" fmla="*/ 1 w 527"/>
                <a:gd name="T27" fmla="*/ 1 h 254"/>
                <a:gd name="T28" fmla="*/ 1 w 527"/>
                <a:gd name="T29" fmla="*/ 1 h 254"/>
                <a:gd name="T30" fmla="*/ 1 w 527"/>
                <a:gd name="T31" fmla="*/ 1 h 254"/>
                <a:gd name="T32" fmla="*/ 1 w 527"/>
                <a:gd name="T33" fmla="*/ 1 h 254"/>
                <a:gd name="T34" fmla="*/ 0 w 527"/>
                <a:gd name="T35" fmla="*/ 1 h 254"/>
                <a:gd name="T36" fmla="*/ 0 w 527"/>
                <a:gd name="T37" fmla="*/ 1 h 254"/>
                <a:gd name="T38" fmla="*/ 0 w 527"/>
                <a:gd name="T39" fmla="*/ 1 h 254"/>
                <a:gd name="T40" fmla="*/ 0 w 527"/>
                <a:gd name="T41" fmla="*/ 1 h 254"/>
                <a:gd name="T42" fmla="*/ 0 w 527"/>
                <a:gd name="T43" fmla="*/ 1 h 254"/>
                <a:gd name="T44" fmla="*/ 0 w 527"/>
                <a:gd name="T45" fmla="*/ 1 h 254"/>
                <a:gd name="T46" fmla="*/ 0 w 527"/>
                <a:gd name="T47" fmla="*/ 1 h 254"/>
                <a:gd name="T48" fmla="*/ 0 w 527"/>
                <a:gd name="T49" fmla="*/ 1 h 254"/>
                <a:gd name="T50" fmla="*/ 0 w 527"/>
                <a:gd name="T51" fmla="*/ 0 h 254"/>
                <a:gd name="T52" fmla="*/ 0 w 527"/>
                <a:gd name="T53" fmla="*/ 0 h 254"/>
                <a:gd name="T54" fmla="*/ 0 w 527"/>
                <a:gd name="T55" fmla="*/ 0 h 254"/>
                <a:gd name="T56" fmla="*/ 0 w 527"/>
                <a:gd name="T57" fmla="*/ 0 h 254"/>
                <a:gd name="T58" fmla="*/ 0 w 527"/>
                <a:gd name="T59" fmla="*/ 0 h 254"/>
                <a:gd name="T60" fmla="*/ 0 w 527"/>
                <a:gd name="T61" fmla="*/ 0 h 254"/>
                <a:gd name="T62" fmla="*/ 1 w 527"/>
                <a:gd name="T63" fmla="*/ 0 h 254"/>
                <a:gd name="T64" fmla="*/ 1 w 527"/>
                <a:gd name="T65" fmla="*/ 0 h 254"/>
                <a:gd name="T66" fmla="*/ 1 w 527"/>
                <a:gd name="T67" fmla="*/ 0 h 254"/>
                <a:gd name="T68" fmla="*/ 1 w 527"/>
                <a:gd name="T69" fmla="*/ 0 h 254"/>
                <a:gd name="T70" fmla="*/ 1 w 527"/>
                <a:gd name="T71" fmla="*/ 0 h 254"/>
                <a:gd name="T72" fmla="*/ 1 w 527"/>
                <a:gd name="T73" fmla="*/ 0 h 254"/>
                <a:gd name="T74" fmla="*/ 1 w 527"/>
                <a:gd name="T75" fmla="*/ 0 h 254"/>
                <a:gd name="T76" fmla="*/ 1 w 527"/>
                <a:gd name="T77" fmla="*/ 0 h 254"/>
                <a:gd name="T78" fmla="*/ 1 w 527"/>
                <a:gd name="T79" fmla="*/ 0 h 254"/>
                <a:gd name="T80" fmla="*/ 1 w 527"/>
                <a:gd name="T81" fmla="*/ 0 h 254"/>
                <a:gd name="T82" fmla="*/ 1 w 527"/>
                <a:gd name="T83" fmla="*/ 0 h 254"/>
                <a:gd name="T84" fmla="*/ 1 w 527"/>
                <a:gd name="T85" fmla="*/ 0 h 254"/>
                <a:gd name="T86" fmla="*/ 1 w 527"/>
                <a:gd name="T87" fmla="*/ 0 h 254"/>
                <a:gd name="T88" fmla="*/ 1 w 527"/>
                <a:gd name="T89" fmla="*/ 0 h 254"/>
                <a:gd name="T90" fmla="*/ 1 w 527"/>
                <a:gd name="T91" fmla="*/ 0 h 254"/>
                <a:gd name="T92" fmla="*/ 1 w 527"/>
                <a:gd name="T93" fmla="*/ 0 h 254"/>
                <a:gd name="T94" fmla="*/ 1 w 527"/>
                <a:gd name="T95" fmla="*/ 0 h 254"/>
                <a:gd name="T96" fmla="*/ 1 w 527"/>
                <a:gd name="T97" fmla="*/ 0 h 254"/>
                <a:gd name="T98" fmla="*/ 1 w 527"/>
                <a:gd name="T99" fmla="*/ 0 h 254"/>
                <a:gd name="T100" fmla="*/ 1 w 527"/>
                <a:gd name="T101" fmla="*/ 0 h 254"/>
                <a:gd name="T102" fmla="*/ 1 w 527"/>
                <a:gd name="T103" fmla="*/ 0 h 254"/>
                <a:gd name="T104" fmla="*/ 1 w 527"/>
                <a:gd name="T105" fmla="*/ 0 h 254"/>
                <a:gd name="T106" fmla="*/ 1 w 527"/>
                <a:gd name="T107" fmla="*/ 0 h 254"/>
                <a:gd name="T108" fmla="*/ 1 w 527"/>
                <a:gd name="T109" fmla="*/ 0 h 254"/>
                <a:gd name="T110" fmla="*/ 1 w 527"/>
                <a:gd name="T111" fmla="*/ 0 h 254"/>
                <a:gd name="T112" fmla="*/ 1 w 527"/>
                <a:gd name="T113" fmla="*/ 0 h 254"/>
                <a:gd name="T114" fmla="*/ 1 w 527"/>
                <a:gd name="T115" fmla="*/ 0 h 254"/>
                <a:gd name="T116" fmla="*/ 1 w 527"/>
                <a:gd name="T117" fmla="*/ 0 h 2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27" h="254">
                  <a:moveTo>
                    <a:pt x="522" y="91"/>
                  </a:moveTo>
                  <a:lnTo>
                    <a:pt x="519" y="95"/>
                  </a:lnTo>
                  <a:lnTo>
                    <a:pt x="508" y="108"/>
                  </a:lnTo>
                  <a:lnTo>
                    <a:pt x="492" y="127"/>
                  </a:lnTo>
                  <a:lnTo>
                    <a:pt x="468" y="148"/>
                  </a:lnTo>
                  <a:lnTo>
                    <a:pt x="455" y="160"/>
                  </a:lnTo>
                  <a:lnTo>
                    <a:pt x="439" y="173"/>
                  </a:lnTo>
                  <a:lnTo>
                    <a:pt x="421" y="185"/>
                  </a:lnTo>
                  <a:lnTo>
                    <a:pt x="403" y="196"/>
                  </a:lnTo>
                  <a:lnTo>
                    <a:pt x="382" y="207"/>
                  </a:lnTo>
                  <a:lnTo>
                    <a:pt x="361" y="219"/>
                  </a:lnTo>
                  <a:lnTo>
                    <a:pt x="337" y="228"/>
                  </a:lnTo>
                  <a:lnTo>
                    <a:pt x="312" y="236"/>
                  </a:lnTo>
                  <a:lnTo>
                    <a:pt x="285" y="242"/>
                  </a:lnTo>
                  <a:lnTo>
                    <a:pt x="258" y="247"/>
                  </a:lnTo>
                  <a:lnTo>
                    <a:pt x="231" y="250"/>
                  </a:lnTo>
                  <a:lnTo>
                    <a:pt x="203" y="253"/>
                  </a:lnTo>
                  <a:lnTo>
                    <a:pt x="177" y="254"/>
                  </a:lnTo>
                  <a:lnTo>
                    <a:pt x="151" y="254"/>
                  </a:lnTo>
                  <a:lnTo>
                    <a:pt x="127" y="254"/>
                  </a:lnTo>
                  <a:lnTo>
                    <a:pt x="103" y="252"/>
                  </a:lnTo>
                  <a:lnTo>
                    <a:pt x="61" y="249"/>
                  </a:lnTo>
                  <a:lnTo>
                    <a:pt x="28" y="245"/>
                  </a:lnTo>
                  <a:lnTo>
                    <a:pt x="7" y="242"/>
                  </a:lnTo>
                  <a:lnTo>
                    <a:pt x="0" y="241"/>
                  </a:lnTo>
                  <a:lnTo>
                    <a:pt x="32" y="162"/>
                  </a:lnTo>
                  <a:lnTo>
                    <a:pt x="45" y="164"/>
                  </a:lnTo>
                  <a:lnTo>
                    <a:pt x="79" y="171"/>
                  </a:lnTo>
                  <a:lnTo>
                    <a:pt x="103" y="174"/>
                  </a:lnTo>
                  <a:lnTo>
                    <a:pt x="130" y="177"/>
                  </a:lnTo>
                  <a:lnTo>
                    <a:pt x="160" y="179"/>
                  </a:lnTo>
                  <a:lnTo>
                    <a:pt x="193" y="180"/>
                  </a:lnTo>
                  <a:lnTo>
                    <a:pt x="227" y="180"/>
                  </a:lnTo>
                  <a:lnTo>
                    <a:pt x="263" y="178"/>
                  </a:lnTo>
                  <a:lnTo>
                    <a:pt x="280" y="176"/>
                  </a:lnTo>
                  <a:lnTo>
                    <a:pt x="297" y="174"/>
                  </a:lnTo>
                  <a:lnTo>
                    <a:pt x="316" y="171"/>
                  </a:lnTo>
                  <a:lnTo>
                    <a:pt x="333" y="167"/>
                  </a:lnTo>
                  <a:lnTo>
                    <a:pt x="351" y="163"/>
                  </a:lnTo>
                  <a:lnTo>
                    <a:pt x="368" y="158"/>
                  </a:lnTo>
                  <a:lnTo>
                    <a:pt x="385" y="152"/>
                  </a:lnTo>
                  <a:lnTo>
                    <a:pt x="402" y="146"/>
                  </a:lnTo>
                  <a:lnTo>
                    <a:pt x="418" y="138"/>
                  </a:lnTo>
                  <a:lnTo>
                    <a:pt x="434" y="130"/>
                  </a:lnTo>
                  <a:lnTo>
                    <a:pt x="448" y="120"/>
                  </a:lnTo>
                  <a:lnTo>
                    <a:pt x="462" y="110"/>
                  </a:lnTo>
                  <a:lnTo>
                    <a:pt x="474" y="100"/>
                  </a:lnTo>
                  <a:lnTo>
                    <a:pt x="484" y="91"/>
                  </a:lnTo>
                  <a:lnTo>
                    <a:pt x="492" y="82"/>
                  </a:lnTo>
                  <a:lnTo>
                    <a:pt x="499" y="71"/>
                  </a:lnTo>
                  <a:lnTo>
                    <a:pt x="505" y="62"/>
                  </a:lnTo>
                  <a:lnTo>
                    <a:pt x="510" y="53"/>
                  </a:lnTo>
                  <a:lnTo>
                    <a:pt x="515" y="45"/>
                  </a:lnTo>
                  <a:lnTo>
                    <a:pt x="519" y="37"/>
                  </a:lnTo>
                  <a:lnTo>
                    <a:pt x="523" y="21"/>
                  </a:lnTo>
                  <a:lnTo>
                    <a:pt x="526" y="10"/>
                  </a:lnTo>
                  <a:lnTo>
                    <a:pt x="527" y="3"/>
                  </a:lnTo>
                  <a:lnTo>
                    <a:pt x="527" y="0"/>
                  </a:lnTo>
                  <a:lnTo>
                    <a:pt x="522" y="91"/>
                  </a:lnTo>
                </a:path>
              </a:pathLst>
            </a:custGeom>
            <a:noFill/>
            <a:ln w="0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08" name="Freeform 1020">
              <a:extLst>
                <a:ext uri="{FF2B5EF4-FFF2-40B4-BE49-F238E27FC236}">
                  <a16:creationId xmlns:a16="http://schemas.microsoft.com/office/drawing/2014/main" id="{ABCD5BC2-6E95-4E2E-AA81-C8457B12E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4" y="1697"/>
              <a:ext cx="30" cy="13"/>
            </a:xfrm>
            <a:custGeom>
              <a:avLst/>
              <a:gdLst>
                <a:gd name="T0" fmla="*/ 0 w 567"/>
                <a:gd name="T1" fmla="*/ 0 h 254"/>
                <a:gd name="T2" fmla="*/ 0 w 567"/>
                <a:gd name="T3" fmla="*/ 0 h 254"/>
                <a:gd name="T4" fmla="*/ 0 w 567"/>
                <a:gd name="T5" fmla="*/ 0 h 254"/>
                <a:gd name="T6" fmla="*/ 0 w 567"/>
                <a:gd name="T7" fmla="*/ 0 h 254"/>
                <a:gd name="T8" fmla="*/ 1 w 567"/>
                <a:gd name="T9" fmla="*/ 0 h 254"/>
                <a:gd name="T10" fmla="*/ 1 w 567"/>
                <a:gd name="T11" fmla="*/ 0 h 254"/>
                <a:gd name="T12" fmla="*/ 1 w 567"/>
                <a:gd name="T13" fmla="*/ 0 h 254"/>
                <a:gd name="T14" fmla="*/ 1 w 567"/>
                <a:gd name="T15" fmla="*/ 0 h 254"/>
                <a:gd name="T16" fmla="*/ 1 w 567"/>
                <a:gd name="T17" fmla="*/ 0 h 254"/>
                <a:gd name="T18" fmla="*/ 1 w 567"/>
                <a:gd name="T19" fmla="*/ 0 h 254"/>
                <a:gd name="T20" fmla="*/ 1 w 567"/>
                <a:gd name="T21" fmla="*/ 0 h 254"/>
                <a:gd name="T22" fmla="*/ 1 w 567"/>
                <a:gd name="T23" fmla="*/ 0 h 254"/>
                <a:gd name="T24" fmla="*/ 1 w 567"/>
                <a:gd name="T25" fmla="*/ 0 h 254"/>
                <a:gd name="T26" fmla="*/ 1 w 567"/>
                <a:gd name="T27" fmla="*/ 0 h 254"/>
                <a:gd name="T28" fmla="*/ 2 w 567"/>
                <a:gd name="T29" fmla="*/ 0 h 254"/>
                <a:gd name="T30" fmla="*/ 2 w 567"/>
                <a:gd name="T31" fmla="*/ 0 h 254"/>
                <a:gd name="T32" fmla="*/ 2 w 567"/>
                <a:gd name="T33" fmla="*/ 0 h 254"/>
                <a:gd name="T34" fmla="*/ 2 w 567"/>
                <a:gd name="T35" fmla="*/ 0 h 254"/>
                <a:gd name="T36" fmla="*/ 2 w 567"/>
                <a:gd name="T37" fmla="*/ 0 h 254"/>
                <a:gd name="T38" fmla="*/ 1 w 567"/>
                <a:gd name="T39" fmla="*/ 1 h 254"/>
                <a:gd name="T40" fmla="*/ 1 w 567"/>
                <a:gd name="T41" fmla="*/ 1 h 254"/>
                <a:gd name="T42" fmla="*/ 1 w 567"/>
                <a:gd name="T43" fmla="*/ 1 h 254"/>
                <a:gd name="T44" fmla="*/ 1 w 567"/>
                <a:gd name="T45" fmla="*/ 1 h 254"/>
                <a:gd name="T46" fmla="*/ 1 w 567"/>
                <a:gd name="T47" fmla="*/ 1 h 254"/>
                <a:gd name="T48" fmla="*/ 1 w 567"/>
                <a:gd name="T49" fmla="*/ 0 h 254"/>
                <a:gd name="T50" fmla="*/ 1 w 567"/>
                <a:gd name="T51" fmla="*/ 0 h 254"/>
                <a:gd name="T52" fmla="*/ 1 w 567"/>
                <a:gd name="T53" fmla="*/ 0 h 254"/>
                <a:gd name="T54" fmla="*/ 1 w 567"/>
                <a:gd name="T55" fmla="*/ 0 h 254"/>
                <a:gd name="T56" fmla="*/ 1 w 567"/>
                <a:gd name="T57" fmla="*/ 0 h 254"/>
                <a:gd name="T58" fmla="*/ 1 w 567"/>
                <a:gd name="T59" fmla="*/ 0 h 254"/>
                <a:gd name="T60" fmla="*/ 1 w 567"/>
                <a:gd name="T61" fmla="*/ 0 h 254"/>
                <a:gd name="T62" fmla="*/ 1 w 567"/>
                <a:gd name="T63" fmla="*/ 0 h 254"/>
                <a:gd name="T64" fmla="*/ 1 w 567"/>
                <a:gd name="T65" fmla="*/ 0 h 254"/>
                <a:gd name="T66" fmla="*/ 1 w 567"/>
                <a:gd name="T67" fmla="*/ 0 h 254"/>
                <a:gd name="T68" fmla="*/ 1 w 567"/>
                <a:gd name="T69" fmla="*/ 0 h 254"/>
                <a:gd name="T70" fmla="*/ 0 w 567"/>
                <a:gd name="T71" fmla="*/ 0 h 254"/>
                <a:gd name="T72" fmla="*/ 0 w 567"/>
                <a:gd name="T73" fmla="*/ 0 h 254"/>
                <a:gd name="T74" fmla="*/ 0 w 567"/>
                <a:gd name="T75" fmla="*/ 0 h 254"/>
                <a:gd name="T76" fmla="*/ 0 w 567"/>
                <a:gd name="T77" fmla="*/ 0 h 254"/>
                <a:gd name="T78" fmla="*/ 0 w 567"/>
                <a:gd name="T79" fmla="*/ 1 h 254"/>
                <a:gd name="T80" fmla="*/ 0 w 567"/>
                <a:gd name="T81" fmla="*/ 1 h 25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567" h="254">
                  <a:moveTo>
                    <a:pt x="31" y="96"/>
                  </a:moveTo>
                  <a:lnTo>
                    <a:pt x="38" y="89"/>
                  </a:lnTo>
                  <a:lnTo>
                    <a:pt x="59" y="73"/>
                  </a:lnTo>
                  <a:lnTo>
                    <a:pt x="75" y="63"/>
                  </a:lnTo>
                  <a:lnTo>
                    <a:pt x="93" y="51"/>
                  </a:lnTo>
                  <a:lnTo>
                    <a:pt x="116" y="39"/>
                  </a:lnTo>
                  <a:lnTo>
                    <a:pt x="142" y="29"/>
                  </a:lnTo>
                  <a:lnTo>
                    <a:pt x="156" y="24"/>
                  </a:lnTo>
                  <a:lnTo>
                    <a:pt x="170" y="19"/>
                  </a:lnTo>
                  <a:lnTo>
                    <a:pt x="187" y="15"/>
                  </a:lnTo>
                  <a:lnTo>
                    <a:pt x="203" y="10"/>
                  </a:lnTo>
                  <a:lnTo>
                    <a:pt x="220" y="6"/>
                  </a:lnTo>
                  <a:lnTo>
                    <a:pt x="238" y="4"/>
                  </a:lnTo>
                  <a:lnTo>
                    <a:pt x="257" y="2"/>
                  </a:lnTo>
                  <a:lnTo>
                    <a:pt x="277" y="0"/>
                  </a:lnTo>
                  <a:lnTo>
                    <a:pt x="297" y="0"/>
                  </a:lnTo>
                  <a:lnTo>
                    <a:pt x="319" y="0"/>
                  </a:lnTo>
                  <a:lnTo>
                    <a:pt x="341" y="2"/>
                  </a:lnTo>
                  <a:lnTo>
                    <a:pt x="364" y="4"/>
                  </a:lnTo>
                  <a:lnTo>
                    <a:pt x="387" y="8"/>
                  </a:lnTo>
                  <a:lnTo>
                    <a:pt x="412" y="14"/>
                  </a:lnTo>
                  <a:lnTo>
                    <a:pt x="437" y="20"/>
                  </a:lnTo>
                  <a:lnTo>
                    <a:pt x="463" y="27"/>
                  </a:lnTo>
                  <a:lnTo>
                    <a:pt x="468" y="29"/>
                  </a:lnTo>
                  <a:lnTo>
                    <a:pt x="481" y="36"/>
                  </a:lnTo>
                  <a:lnTo>
                    <a:pt x="500" y="47"/>
                  </a:lnTo>
                  <a:lnTo>
                    <a:pt x="520" y="62"/>
                  </a:lnTo>
                  <a:lnTo>
                    <a:pt x="530" y="71"/>
                  </a:lnTo>
                  <a:lnTo>
                    <a:pt x="540" y="80"/>
                  </a:lnTo>
                  <a:lnTo>
                    <a:pt x="548" y="91"/>
                  </a:lnTo>
                  <a:lnTo>
                    <a:pt x="556" y="103"/>
                  </a:lnTo>
                  <a:lnTo>
                    <a:pt x="559" y="109"/>
                  </a:lnTo>
                  <a:lnTo>
                    <a:pt x="561" y="115"/>
                  </a:lnTo>
                  <a:lnTo>
                    <a:pt x="563" y="121"/>
                  </a:lnTo>
                  <a:lnTo>
                    <a:pt x="565" y="128"/>
                  </a:lnTo>
                  <a:lnTo>
                    <a:pt x="566" y="134"/>
                  </a:lnTo>
                  <a:lnTo>
                    <a:pt x="567" y="141"/>
                  </a:lnTo>
                  <a:lnTo>
                    <a:pt x="566" y="149"/>
                  </a:lnTo>
                  <a:lnTo>
                    <a:pt x="565" y="156"/>
                  </a:lnTo>
                  <a:lnTo>
                    <a:pt x="527" y="254"/>
                  </a:lnTo>
                  <a:lnTo>
                    <a:pt x="530" y="250"/>
                  </a:lnTo>
                  <a:lnTo>
                    <a:pt x="534" y="239"/>
                  </a:lnTo>
                  <a:lnTo>
                    <a:pt x="535" y="232"/>
                  </a:lnTo>
                  <a:lnTo>
                    <a:pt x="536" y="222"/>
                  </a:lnTo>
                  <a:lnTo>
                    <a:pt x="535" y="213"/>
                  </a:lnTo>
                  <a:lnTo>
                    <a:pt x="533" y="202"/>
                  </a:lnTo>
                  <a:lnTo>
                    <a:pt x="531" y="197"/>
                  </a:lnTo>
                  <a:lnTo>
                    <a:pt x="527" y="191"/>
                  </a:lnTo>
                  <a:lnTo>
                    <a:pt x="524" y="185"/>
                  </a:lnTo>
                  <a:lnTo>
                    <a:pt x="520" y="179"/>
                  </a:lnTo>
                  <a:lnTo>
                    <a:pt x="516" y="173"/>
                  </a:lnTo>
                  <a:lnTo>
                    <a:pt x="511" y="167"/>
                  </a:lnTo>
                  <a:lnTo>
                    <a:pt x="505" y="161"/>
                  </a:lnTo>
                  <a:lnTo>
                    <a:pt x="498" y="155"/>
                  </a:lnTo>
                  <a:lnTo>
                    <a:pt x="490" y="149"/>
                  </a:lnTo>
                  <a:lnTo>
                    <a:pt x="480" y="142"/>
                  </a:lnTo>
                  <a:lnTo>
                    <a:pt x="470" y="136"/>
                  </a:lnTo>
                  <a:lnTo>
                    <a:pt x="459" y="131"/>
                  </a:lnTo>
                  <a:lnTo>
                    <a:pt x="446" y="125"/>
                  </a:lnTo>
                  <a:lnTo>
                    <a:pt x="432" y="119"/>
                  </a:lnTo>
                  <a:lnTo>
                    <a:pt x="417" y="114"/>
                  </a:lnTo>
                  <a:lnTo>
                    <a:pt x="402" y="108"/>
                  </a:lnTo>
                  <a:lnTo>
                    <a:pt x="380" y="104"/>
                  </a:lnTo>
                  <a:lnTo>
                    <a:pt x="356" y="100"/>
                  </a:lnTo>
                  <a:lnTo>
                    <a:pt x="330" y="97"/>
                  </a:lnTo>
                  <a:lnTo>
                    <a:pt x="302" y="97"/>
                  </a:lnTo>
                  <a:lnTo>
                    <a:pt x="273" y="98"/>
                  </a:lnTo>
                  <a:lnTo>
                    <a:pt x="244" y="102"/>
                  </a:lnTo>
                  <a:lnTo>
                    <a:pt x="213" y="106"/>
                  </a:lnTo>
                  <a:lnTo>
                    <a:pt x="184" y="112"/>
                  </a:lnTo>
                  <a:lnTo>
                    <a:pt x="154" y="119"/>
                  </a:lnTo>
                  <a:lnTo>
                    <a:pt x="126" y="127"/>
                  </a:lnTo>
                  <a:lnTo>
                    <a:pt x="99" y="137"/>
                  </a:lnTo>
                  <a:lnTo>
                    <a:pt x="74" y="149"/>
                  </a:lnTo>
                  <a:lnTo>
                    <a:pt x="62" y="156"/>
                  </a:lnTo>
                  <a:lnTo>
                    <a:pt x="51" y="162"/>
                  </a:lnTo>
                  <a:lnTo>
                    <a:pt x="40" y="169"/>
                  </a:lnTo>
                  <a:lnTo>
                    <a:pt x="31" y="176"/>
                  </a:lnTo>
                  <a:lnTo>
                    <a:pt x="22" y="183"/>
                  </a:lnTo>
                  <a:lnTo>
                    <a:pt x="14" y="192"/>
                  </a:lnTo>
                  <a:lnTo>
                    <a:pt x="6" y="200"/>
                  </a:lnTo>
                  <a:lnTo>
                    <a:pt x="0" y="208"/>
                  </a:lnTo>
                  <a:lnTo>
                    <a:pt x="31" y="96"/>
                  </a:lnTo>
                  <a:close/>
                </a:path>
              </a:pathLst>
            </a:custGeom>
            <a:solidFill>
              <a:srgbClr val="004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09" name="Freeform 1021">
              <a:extLst>
                <a:ext uri="{FF2B5EF4-FFF2-40B4-BE49-F238E27FC236}">
                  <a16:creationId xmlns:a16="http://schemas.microsoft.com/office/drawing/2014/main" id="{A0052013-AD36-489D-9A56-196B0C501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4" y="1697"/>
              <a:ext cx="30" cy="13"/>
            </a:xfrm>
            <a:custGeom>
              <a:avLst/>
              <a:gdLst>
                <a:gd name="T0" fmla="*/ 0 w 567"/>
                <a:gd name="T1" fmla="*/ 0 h 254"/>
                <a:gd name="T2" fmla="*/ 0 w 567"/>
                <a:gd name="T3" fmla="*/ 0 h 254"/>
                <a:gd name="T4" fmla="*/ 0 w 567"/>
                <a:gd name="T5" fmla="*/ 0 h 254"/>
                <a:gd name="T6" fmla="*/ 0 w 567"/>
                <a:gd name="T7" fmla="*/ 0 h 254"/>
                <a:gd name="T8" fmla="*/ 1 w 567"/>
                <a:gd name="T9" fmla="*/ 0 h 254"/>
                <a:gd name="T10" fmla="*/ 1 w 567"/>
                <a:gd name="T11" fmla="*/ 0 h 254"/>
                <a:gd name="T12" fmla="*/ 1 w 567"/>
                <a:gd name="T13" fmla="*/ 0 h 254"/>
                <a:gd name="T14" fmla="*/ 1 w 567"/>
                <a:gd name="T15" fmla="*/ 0 h 254"/>
                <a:gd name="T16" fmla="*/ 1 w 567"/>
                <a:gd name="T17" fmla="*/ 0 h 254"/>
                <a:gd name="T18" fmla="*/ 1 w 567"/>
                <a:gd name="T19" fmla="*/ 0 h 254"/>
                <a:gd name="T20" fmla="*/ 1 w 567"/>
                <a:gd name="T21" fmla="*/ 0 h 254"/>
                <a:gd name="T22" fmla="*/ 1 w 567"/>
                <a:gd name="T23" fmla="*/ 0 h 254"/>
                <a:gd name="T24" fmla="*/ 1 w 567"/>
                <a:gd name="T25" fmla="*/ 0 h 254"/>
                <a:gd name="T26" fmla="*/ 1 w 567"/>
                <a:gd name="T27" fmla="*/ 0 h 254"/>
                <a:gd name="T28" fmla="*/ 2 w 567"/>
                <a:gd name="T29" fmla="*/ 0 h 254"/>
                <a:gd name="T30" fmla="*/ 2 w 567"/>
                <a:gd name="T31" fmla="*/ 0 h 254"/>
                <a:gd name="T32" fmla="*/ 2 w 567"/>
                <a:gd name="T33" fmla="*/ 0 h 254"/>
                <a:gd name="T34" fmla="*/ 2 w 567"/>
                <a:gd name="T35" fmla="*/ 0 h 254"/>
                <a:gd name="T36" fmla="*/ 2 w 567"/>
                <a:gd name="T37" fmla="*/ 0 h 254"/>
                <a:gd name="T38" fmla="*/ 1 w 567"/>
                <a:gd name="T39" fmla="*/ 1 h 254"/>
                <a:gd name="T40" fmla="*/ 1 w 567"/>
                <a:gd name="T41" fmla="*/ 1 h 254"/>
                <a:gd name="T42" fmla="*/ 1 w 567"/>
                <a:gd name="T43" fmla="*/ 1 h 254"/>
                <a:gd name="T44" fmla="*/ 1 w 567"/>
                <a:gd name="T45" fmla="*/ 1 h 254"/>
                <a:gd name="T46" fmla="*/ 1 w 567"/>
                <a:gd name="T47" fmla="*/ 1 h 254"/>
                <a:gd name="T48" fmla="*/ 1 w 567"/>
                <a:gd name="T49" fmla="*/ 0 h 254"/>
                <a:gd name="T50" fmla="*/ 1 w 567"/>
                <a:gd name="T51" fmla="*/ 0 h 254"/>
                <a:gd name="T52" fmla="*/ 1 w 567"/>
                <a:gd name="T53" fmla="*/ 0 h 254"/>
                <a:gd name="T54" fmla="*/ 1 w 567"/>
                <a:gd name="T55" fmla="*/ 0 h 254"/>
                <a:gd name="T56" fmla="*/ 1 w 567"/>
                <a:gd name="T57" fmla="*/ 0 h 254"/>
                <a:gd name="T58" fmla="*/ 1 w 567"/>
                <a:gd name="T59" fmla="*/ 0 h 254"/>
                <a:gd name="T60" fmla="*/ 1 w 567"/>
                <a:gd name="T61" fmla="*/ 0 h 254"/>
                <a:gd name="T62" fmla="*/ 1 w 567"/>
                <a:gd name="T63" fmla="*/ 0 h 254"/>
                <a:gd name="T64" fmla="*/ 1 w 567"/>
                <a:gd name="T65" fmla="*/ 0 h 254"/>
                <a:gd name="T66" fmla="*/ 1 w 567"/>
                <a:gd name="T67" fmla="*/ 0 h 254"/>
                <a:gd name="T68" fmla="*/ 1 w 567"/>
                <a:gd name="T69" fmla="*/ 0 h 254"/>
                <a:gd name="T70" fmla="*/ 0 w 567"/>
                <a:gd name="T71" fmla="*/ 0 h 254"/>
                <a:gd name="T72" fmla="*/ 0 w 567"/>
                <a:gd name="T73" fmla="*/ 0 h 254"/>
                <a:gd name="T74" fmla="*/ 0 w 567"/>
                <a:gd name="T75" fmla="*/ 0 h 254"/>
                <a:gd name="T76" fmla="*/ 0 w 567"/>
                <a:gd name="T77" fmla="*/ 0 h 254"/>
                <a:gd name="T78" fmla="*/ 0 w 567"/>
                <a:gd name="T79" fmla="*/ 1 h 254"/>
                <a:gd name="T80" fmla="*/ 0 w 567"/>
                <a:gd name="T81" fmla="*/ 1 h 25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567" h="254">
                  <a:moveTo>
                    <a:pt x="31" y="96"/>
                  </a:moveTo>
                  <a:lnTo>
                    <a:pt x="38" y="89"/>
                  </a:lnTo>
                  <a:lnTo>
                    <a:pt x="59" y="73"/>
                  </a:lnTo>
                  <a:lnTo>
                    <a:pt x="75" y="63"/>
                  </a:lnTo>
                  <a:lnTo>
                    <a:pt x="93" y="51"/>
                  </a:lnTo>
                  <a:lnTo>
                    <a:pt x="116" y="39"/>
                  </a:lnTo>
                  <a:lnTo>
                    <a:pt x="142" y="29"/>
                  </a:lnTo>
                  <a:lnTo>
                    <a:pt x="156" y="24"/>
                  </a:lnTo>
                  <a:lnTo>
                    <a:pt x="170" y="19"/>
                  </a:lnTo>
                  <a:lnTo>
                    <a:pt x="187" y="15"/>
                  </a:lnTo>
                  <a:lnTo>
                    <a:pt x="203" y="10"/>
                  </a:lnTo>
                  <a:lnTo>
                    <a:pt x="220" y="6"/>
                  </a:lnTo>
                  <a:lnTo>
                    <a:pt x="238" y="4"/>
                  </a:lnTo>
                  <a:lnTo>
                    <a:pt x="257" y="2"/>
                  </a:lnTo>
                  <a:lnTo>
                    <a:pt x="277" y="0"/>
                  </a:lnTo>
                  <a:lnTo>
                    <a:pt x="297" y="0"/>
                  </a:lnTo>
                  <a:lnTo>
                    <a:pt x="319" y="0"/>
                  </a:lnTo>
                  <a:lnTo>
                    <a:pt x="341" y="2"/>
                  </a:lnTo>
                  <a:lnTo>
                    <a:pt x="364" y="4"/>
                  </a:lnTo>
                  <a:lnTo>
                    <a:pt x="387" y="8"/>
                  </a:lnTo>
                  <a:lnTo>
                    <a:pt x="412" y="14"/>
                  </a:lnTo>
                  <a:lnTo>
                    <a:pt x="437" y="20"/>
                  </a:lnTo>
                  <a:lnTo>
                    <a:pt x="463" y="27"/>
                  </a:lnTo>
                  <a:lnTo>
                    <a:pt x="468" y="29"/>
                  </a:lnTo>
                  <a:lnTo>
                    <a:pt x="481" y="36"/>
                  </a:lnTo>
                  <a:lnTo>
                    <a:pt x="500" y="47"/>
                  </a:lnTo>
                  <a:lnTo>
                    <a:pt x="520" y="62"/>
                  </a:lnTo>
                  <a:lnTo>
                    <a:pt x="530" y="71"/>
                  </a:lnTo>
                  <a:lnTo>
                    <a:pt x="540" y="80"/>
                  </a:lnTo>
                  <a:lnTo>
                    <a:pt x="548" y="91"/>
                  </a:lnTo>
                  <a:lnTo>
                    <a:pt x="556" y="103"/>
                  </a:lnTo>
                  <a:lnTo>
                    <a:pt x="559" y="109"/>
                  </a:lnTo>
                  <a:lnTo>
                    <a:pt x="561" y="115"/>
                  </a:lnTo>
                  <a:lnTo>
                    <a:pt x="563" y="121"/>
                  </a:lnTo>
                  <a:lnTo>
                    <a:pt x="565" y="128"/>
                  </a:lnTo>
                  <a:lnTo>
                    <a:pt x="566" y="134"/>
                  </a:lnTo>
                  <a:lnTo>
                    <a:pt x="567" y="141"/>
                  </a:lnTo>
                  <a:lnTo>
                    <a:pt x="566" y="149"/>
                  </a:lnTo>
                  <a:lnTo>
                    <a:pt x="565" y="156"/>
                  </a:lnTo>
                  <a:lnTo>
                    <a:pt x="527" y="254"/>
                  </a:lnTo>
                  <a:lnTo>
                    <a:pt x="530" y="250"/>
                  </a:lnTo>
                  <a:lnTo>
                    <a:pt x="534" y="239"/>
                  </a:lnTo>
                  <a:lnTo>
                    <a:pt x="535" y="232"/>
                  </a:lnTo>
                  <a:lnTo>
                    <a:pt x="536" y="222"/>
                  </a:lnTo>
                  <a:lnTo>
                    <a:pt x="535" y="213"/>
                  </a:lnTo>
                  <a:lnTo>
                    <a:pt x="533" y="202"/>
                  </a:lnTo>
                  <a:lnTo>
                    <a:pt x="531" y="197"/>
                  </a:lnTo>
                  <a:lnTo>
                    <a:pt x="527" y="191"/>
                  </a:lnTo>
                  <a:lnTo>
                    <a:pt x="524" y="185"/>
                  </a:lnTo>
                  <a:lnTo>
                    <a:pt x="520" y="179"/>
                  </a:lnTo>
                  <a:lnTo>
                    <a:pt x="516" y="173"/>
                  </a:lnTo>
                  <a:lnTo>
                    <a:pt x="511" y="167"/>
                  </a:lnTo>
                  <a:lnTo>
                    <a:pt x="505" y="161"/>
                  </a:lnTo>
                  <a:lnTo>
                    <a:pt x="498" y="155"/>
                  </a:lnTo>
                  <a:lnTo>
                    <a:pt x="490" y="149"/>
                  </a:lnTo>
                  <a:lnTo>
                    <a:pt x="480" y="142"/>
                  </a:lnTo>
                  <a:lnTo>
                    <a:pt x="470" y="136"/>
                  </a:lnTo>
                  <a:lnTo>
                    <a:pt x="459" y="131"/>
                  </a:lnTo>
                  <a:lnTo>
                    <a:pt x="446" y="125"/>
                  </a:lnTo>
                  <a:lnTo>
                    <a:pt x="432" y="119"/>
                  </a:lnTo>
                  <a:lnTo>
                    <a:pt x="417" y="114"/>
                  </a:lnTo>
                  <a:lnTo>
                    <a:pt x="402" y="108"/>
                  </a:lnTo>
                  <a:lnTo>
                    <a:pt x="380" y="104"/>
                  </a:lnTo>
                  <a:lnTo>
                    <a:pt x="356" y="100"/>
                  </a:lnTo>
                  <a:lnTo>
                    <a:pt x="330" y="97"/>
                  </a:lnTo>
                  <a:lnTo>
                    <a:pt x="302" y="97"/>
                  </a:lnTo>
                  <a:lnTo>
                    <a:pt x="273" y="98"/>
                  </a:lnTo>
                  <a:lnTo>
                    <a:pt x="244" y="102"/>
                  </a:lnTo>
                  <a:lnTo>
                    <a:pt x="213" y="106"/>
                  </a:lnTo>
                  <a:lnTo>
                    <a:pt x="184" y="112"/>
                  </a:lnTo>
                  <a:lnTo>
                    <a:pt x="154" y="119"/>
                  </a:lnTo>
                  <a:lnTo>
                    <a:pt x="126" y="127"/>
                  </a:lnTo>
                  <a:lnTo>
                    <a:pt x="99" y="137"/>
                  </a:lnTo>
                  <a:lnTo>
                    <a:pt x="74" y="149"/>
                  </a:lnTo>
                  <a:lnTo>
                    <a:pt x="62" y="156"/>
                  </a:lnTo>
                  <a:lnTo>
                    <a:pt x="51" y="162"/>
                  </a:lnTo>
                  <a:lnTo>
                    <a:pt x="40" y="169"/>
                  </a:lnTo>
                  <a:lnTo>
                    <a:pt x="31" y="176"/>
                  </a:lnTo>
                  <a:lnTo>
                    <a:pt x="22" y="183"/>
                  </a:lnTo>
                  <a:lnTo>
                    <a:pt x="14" y="192"/>
                  </a:lnTo>
                  <a:lnTo>
                    <a:pt x="6" y="200"/>
                  </a:lnTo>
                  <a:lnTo>
                    <a:pt x="0" y="208"/>
                  </a:lnTo>
                  <a:lnTo>
                    <a:pt x="31" y="96"/>
                  </a:lnTo>
                  <a:close/>
                </a:path>
              </a:pathLst>
            </a:custGeom>
            <a:noFill/>
            <a:ln w="0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10" name="Freeform 1022">
              <a:extLst>
                <a:ext uri="{FF2B5EF4-FFF2-40B4-BE49-F238E27FC236}">
                  <a16:creationId xmlns:a16="http://schemas.microsoft.com/office/drawing/2014/main" id="{BA63EA6F-970F-47B4-A5AC-CA404A932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8" y="1715"/>
              <a:ext cx="21" cy="12"/>
            </a:xfrm>
            <a:custGeom>
              <a:avLst/>
              <a:gdLst>
                <a:gd name="T0" fmla="*/ 1 w 403"/>
                <a:gd name="T1" fmla="*/ 0 h 222"/>
                <a:gd name="T2" fmla="*/ 1 w 403"/>
                <a:gd name="T3" fmla="*/ 0 h 222"/>
                <a:gd name="T4" fmla="*/ 1 w 403"/>
                <a:gd name="T5" fmla="*/ 0 h 222"/>
                <a:gd name="T6" fmla="*/ 1 w 403"/>
                <a:gd name="T7" fmla="*/ 0 h 222"/>
                <a:gd name="T8" fmla="*/ 1 w 403"/>
                <a:gd name="T9" fmla="*/ 0 h 222"/>
                <a:gd name="T10" fmla="*/ 1 w 403"/>
                <a:gd name="T11" fmla="*/ 0 h 222"/>
                <a:gd name="T12" fmla="*/ 1 w 403"/>
                <a:gd name="T13" fmla="*/ 0 h 222"/>
                <a:gd name="T14" fmla="*/ 1 w 403"/>
                <a:gd name="T15" fmla="*/ 0 h 222"/>
                <a:gd name="T16" fmla="*/ 1 w 403"/>
                <a:gd name="T17" fmla="*/ 0 h 222"/>
                <a:gd name="T18" fmla="*/ 1 w 403"/>
                <a:gd name="T19" fmla="*/ 0 h 222"/>
                <a:gd name="T20" fmla="*/ 1 w 403"/>
                <a:gd name="T21" fmla="*/ 0 h 222"/>
                <a:gd name="T22" fmla="*/ 1 w 403"/>
                <a:gd name="T23" fmla="*/ 0 h 222"/>
                <a:gd name="T24" fmla="*/ 1 w 403"/>
                <a:gd name="T25" fmla="*/ 0 h 222"/>
                <a:gd name="T26" fmla="*/ 1 w 403"/>
                <a:gd name="T27" fmla="*/ 1 h 222"/>
                <a:gd name="T28" fmla="*/ 0 w 403"/>
                <a:gd name="T29" fmla="*/ 1 h 222"/>
                <a:gd name="T30" fmla="*/ 0 w 403"/>
                <a:gd name="T31" fmla="*/ 1 h 222"/>
                <a:gd name="T32" fmla="*/ 0 w 403"/>
                <a:gd name="T33" fmla="*/ 1 h 222"/>
                <a:gd name="T34" fmla="*/ 0 w 403"/>
                <a:gd name="T35" fmla="*/ 1 h 222"/>
                <a:gd name="T36" fmla="*/ 0 w 403"/>
                <a:gd name="T37" fmla="*/ 1 h 222"/>
                <a:gd name="T38" fmla="*/ 0 w 403"/>
                <a:gd name="T39" fmla="*/ 1 h 222"/>
                <a:gd name="T40" fmla="*/ 0 w 403"/>
                <a:gd name="T41" fmla="*/ 1 h 222"/>
                <a:gd name="T42" fmla="*/ 0 w 403"/>
                <a:gd name="T43" fmla="*/ 0 h 222"/>
                <a:gd name="T44" fmla="*/ 0 w 403"/>
                <a:gd name="T45" fmla="*/ 0 h 222"/>
                <a:gd name="T46" fmla="*/ 0 w 403"/>
                <a:gd name="T47" fmla="*/ 0 h 222"/>
                <a:gd name="T48" fmla="*/ 0 w 403"/>
                <a:gd name="T49" fmla="*/ 0 h 222"/>
                <a:gd name="T50" fmla="*/ 0 w 403"/>
                <a:gd name="T51" fmla="*/ 0 h 222"/>
                <a:gd name="T52" fmla="*/ 0 w 403"/>
                <a:gd name="T53" fmla="*/ 0 h 222"/>
                <a:gd name="T54" fmla="*/ 1 w 403"/>
                <a:gd name="T55" fmla="*/ 0 h 222"/>
                <a:gd name="T56" fmla="*/ 1 w 403"/>
                <a:gd name="T57" fmla="*/ 0 h 222"/>
                <a:gd name="T58" fmla="*/ 1 w 403"/>
                <a:gd name="T59" fmla="*/ 0 h 222"/>
                <a:gd name="T60" fmla="*/ 1 w 403"/>
                <a:gd name="T61" fmla="*/ 0 h 222"/>
                <a:gd name="T62" fmla="*/ 1 w 403"/>
                <a:gd name="T63" fmla="*/ 0 h 222"/>
                <a:gd name="T64" fmla="*/ 1 w 403"/>
                <a:gd name="T65" fmla="*/ 0 h 222"/>
                <a:gd name="T66" fmla="*/ 1 w 403"/>
                <a:gd name="T67" fmla="*/ 0 h 222"/>
                <a:gd name="T68" fmla="*/ 1 w 403"/>
                <a:gd name="T69" fmla="*/ 0 h 222"/>
                <a:gd name="T70" fmla="*/ 1 w 403"/>
                <a:gd name="T71" fmla="*/ 0 h 222"/>
                <a:gd name="T72" fmla="*/ 1 w 403"/>
                <a:gd name="T73" fmla="*/ 0 h 222"/>
                <a:gd name="T74" fmla="*/ 1 w 403"/>
                <a:gd name="T75" fmla="*/ 0 h 222"/>
                <a:gd name="T76" fmla="*/ 1 w 403"/>
                <a:gd name="T77" fmla="*/ 0 h 222"/>
                <a:gd name="T78" fmla="*/ 1 w 403"/>
                <a:gd name="T79" fmla="*/ 0 h 222"/>
                <a:gd name="T80" fmla="*/ 1 w 403"/>
                <a:gd name="T81" fmla="*/ 0 h 222"/>
                <a:gd name="T82" fmla="*/ 1 w 403"/>
                <a:gd name="T83" fmla="*/ 0 h 222"/>
                <a:gd name="T84" fmla="*/ 1 w 403"/>
                <a:gd name="T85" fmla="*/ 0 h 22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03" h="222">
                  <a:moveTo>
                    <a:pt x="400" y="65"/>
                  </a:moveTo>
                  <a:lnTo>
                    <a:pt x="399" y="69"/>
                  </a:lnTo>
                  <a:lnTo>
                    <a:pt x="392" y="81"/>
                  </a:lnTo>
                  <a:lnTo>
                    <a:pt x="385" y="90"/>
                  </a:lnTo>
                  <a:lnTo>
                    <a:pt x="374" y="100"/>
                  </a:lnTo>
                  <a:lnTo>
                    <a:pt x="361" y="111"/>
                  </a:lnTo>
                  <a:lnTo>
                    <a:pt x="344" y="123"/>
                  </a:lnTo>
                  <a:lnTo>
                    <a:pt x="321" y="135"/>
                  </a:lnTo>
                  <a:lnTo>
                    <a:pt x="295" y="148"/>
                  </a:lnTo>
                  <a:lnTo>
                    <a:pt x="279" y="155"/>
                  </a:lnTo>
                  <a:lnTo>
                    <a:pt x="262" y="161"/>
                  </a:lnTo>
                  <a:lnTo>
                    <a:pt x="243" y="168"/>
                  </a:lnTo>
                  <a:lnTo>
                    <a:pt x="223" y="174"/>
                  </a:lnTo>
                  <a:lnTo>
                    <a:pt x="201" y="180"/>
                  </a:lnTo>
                  <a:lnTo>
                    <a:pt x="178" y="188"/>
                  </a:lnTo>
                  <a:lnTo>
                    <a:pt x="153" y="194"/>
                  </a:lnTo>
                  <a:lnTo>
                    <a:pt x="127" y="200"/>
                  </a:lnTo>
                  <a:lnTo>
                    <a:pt x="98" y="205"/>
                  </a:lnTo>
                  <a:lnTo>
                    <a:pt x="67" y="211"/>
                  </a:lnTo>
                  <a:lnTo>
                    <a:pt x="35" y="216"/>
                  </a:lnTo>
                  <a:lnTo>
                    <a:pt x="0" y="222"/>
                  </a:lnTo>
                  <a:lnTo>
                    <a:pt x="31" y="153"/>
                  </a:lnTo>
                  <a:lnTo>
                    <a:pt x="44" y="153"/>
                  </a:lnTo>
                  <a:lnTo>
                    <a:pt x="79" y="151"/>
                  </a:lnTo>
                  <a:lnTo>
                    <a:pt x="102" y="149"/>
                  </a:lnTo>
                  <a:lnTo>
                    <a:pt x="129" y="146"/>
                  </a:lnTo>
                  <a:lnTo>
                    <a:pt x="158" y="141"/>
                  </a:lnTo>
                  <a:lnTo>
                    <a:pt x="189" y="134"/>
                  </a:lnTo>
                  <a:lnTo>
                    <a:pt x="221" y="126"/>
                  </a:lnTo>
                  <a:lnTo>
                    <a:pt x="253" y="117"/>
                  </a:lnTo>
                  <a:lnTo>
                    <a:pt x="268" y="111"/>
                  </a:lnTo>
                  <a:lnTo>
                    <a:pt x="283" y="105"/>
                  </a:lnTo>
                  <a:lnTo>
                    <a:pt x="299" y="98"/>
                  </a:lnTo>
                  <a:lnTo>
                    <a:pt x="314" y="89"/>
                  </a:lnTo>
                  <a:lnTo>
                    <a:pt x="327" y="81"/>
                  </a:lnTo>
                  <a:lnTo>
                    <a:pt x="341" y="72"/>
                  </a:lnTo>
                  <a:lnTo>
                    <a:pt x="354" y="62"/>
                  </a:lnTo>
                  <a:lnTo>
                    <a:pt x="365" y="52"/>
                  </a:lnTo>
                  <a:lnTo>
                    <a:pt x="376" y="40"/>
                  </a:lnTo>
                  <a:lnTo>
                    <a:pt x="387" y="27"/>
                  </a:lnTo>
                  <a:lnTo>
                    <a:pt x="395" y="15"/>
                  </a:lnTo>
                  <a:lnTo>
                    <a:pt x="403" y="0"/>
                  </a:lnTo>
                  <a:lnTo>
                    <a:pt x="400" y="65"/>
                  </a:lnTo>
                  <a:close/>
                </a:path>
              </a:pathLst>
            </a:custGeom>
            <a:solidFill>
              <a:srgbClr val="0033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11" name="Freeform 1023">
              <a:extLst>
                <a:ext uri="{FF2B5EF4-FFF2-40B4-BE49-F238E27FC236}">
                  <a16:creationId xmlns:a16="http://schemas.microsoft.com/office/drawing/2014/main" id="{65AD60C0-F505-4785-8CF4-BBFFE96AF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8" y="1715"/>
              <a:ext cx="21" cy="12"/>
            </a:xfrm>
            <a:custGeom>
              <a:avLst/>
              <a:gdLst>
                <a:gd name="T0" fmla="*/ 1 w 403"/>
                <a:gd name="T1" fmla="*/ 0 h 222"/>
                <a:gd name="T2" fmla="*/ 1 w 403"/>
                <a:gd name="T3" fmla="*/ 0 h 222"/>
                <a:gd name="T4" fmla="*/ 1 w 403"/>
                <a:gd name="T5" fmla="*/ 0 h 222"/>
                <a:gd name="T6" fmla="*/ 1 w 403"/>
                <a:gd name="T7" fmla="*/ 0 h 222"/>
                <a:gd name="T8" fmla="*/ 1 w 403"/>
                <a:gd name="T9" fmla="*/ 0 h 222"/>
                <a:gd name="T10" fmla="*/ 1 w 403"/>
                <a:gd name="T11" fmla="*/ 0 h 222"/>
                <a:gd name="T12" fmla="*/ 1 w 403"/>
                <a:gd name="T13" fmla="*/ 0 h 222"/>
                <a:gd name="T14" fmla="*/ 1 w 403"/>
                <a:gd name="T15" fmla="*/ 0 h 222"/>
                <a:gd name="T16" fmla="*/ 1 w 403"/>
                <a:gd name="T17" fmla="*/ 0 h 222"/>
                <a:gd name="T18" fmla="*/ 1 w 403"/>
                <a:gd name="T19" fmla="*/ 0 h 222"/>
                <a:gd name="T20" fmla="*/ 1 w 403"/>
                <a:gd name="T21" fmla="*/ 0 h 222"/>
                <a:gd name="T22" fmla="*/ 1 w 403"/>
                <a:gd name="T23" fmla="*/ 0 h 222"/>
                <a:gd name="T24" fmla="*/ 1 w 403"/>
                <a:gd name="T25" fmla="*/ 0 h 222"/>
                <a:gd name="T26" fmla="*/ 1 w 403"/>
                <a:gd name="T27" fmla="*/ 1 h 222"/>
                <a:gd name="T28" fmla="*/ 0 w 403"/>
                <a:gd name="T29" fmla="*/ 1 h 222"/>
                <a:gd name="T30" fmla="*/ 0 w 403"/>
                <a:gd name="T31" fmla="*/ 1 h 222"/>
                <a:gd name="T32" fmla="*/ 0 w 403"/>
                <a:gd name="T33" fmla="*/ 1 h 222"/>
                <a:gd name="T34" fmla="*/ 0 w 403"/>
                <a:gd name="T35" fmla="*/ 1 h 222"/>
                <a:gd name="T36" fmla="*/ 0 w 403"/>
                <a:gd name="T37" fmla="*/ 1 h 222"/>
                <a:gd name="T38" fmla="*/ 0 w 403"/>
                <a:gd name="T39" fmla="*/ 1 h 222"/>
                <a:gd name="T40" fmla="*/ 0 w 403"/>
                <a:gd name="T41" fmla="*/ 1 h 222"/>
                <a:gd name="T42" fmla="*/ 0 w 403"/>
                <a:gd name="T43" fmla="*/ 0 h 222"/>
                <a:gd name="T44" fmla="*/ 0 w 403"/>
                <a:gd name="T45" fmla="*/ 0 h 222"/>
                <a:gd name="T46" fmla="*/ 0 w 403"/>
                <a:gd name="T47" fmla="*/ 0 h 222"/>
                <a:gd name="T48" fmla="*/ 0 w 403"/>
                <a:gd name="T49" fmla="*/ 0 h 222"/>
                <a:gd name="T50" fmla="*/ 0 w 403"/>
                <a:gd name="T51" fmla="*/ 0 h 222"/>
                <a:gd name="T52" fmla="*/ 0 w 403"/>
                <a:gd name="T53" fmla="*/ 0 h 222"/>
                <a:gd name="T54" fmla="*/ 1 w 403"/>
                <a:gd name="T55" fmla="*/ 0 h 222"/>
                <a:gd name="T56" fmla="*/ 1 w 403"/>
                <a:gd name="T57" fmla="*/ 0 h 222"/>
                <a:gd name="T58" fmla="*/ 1 w 403"/>
                <a:gd name="T59" fmla="*/ 0 h 222"/>
                <a:gd name="T60" fmla="*/ 1 w 403"/>
                <a:gd name="T61" fmla="*/ 0 h 222"/>
                <a:gd name="T62" fmla="*/ 1 w 403"/>
                <a:gd name="T63" fmla="*/ 0 h 222"/>
                <a:gd name="T64" fmla="*/ 1 w 403"/>
                <a:gd name="T65" fmla="*/ 0 h 222"/>
                <a:gd name="T66" fmla="*/ 1 w 403"/>
                <a:gd name="T67" fmla="*/ 0 h 222"/>
                <a:gd name="T68" fmla="*/ 1 w 403"/>
                <a:gd name="T69" fmla="*/ 0 h 222"/>
                <a:gd name="T70" fmla="*/ 1 w 403"/>
                <a:gd name="T71" fmla="*/ 0 h 222"/>
                <a:gd name="T72" fmla="*/ 1 w 403"/>
                <a:gd name="T73" fmla="*/ 0 h 222"/>
                <a:gd name="T74" fmla="*/ 1 w 403"/>
                <a:gd name="T75" fmla="*/ 0 h 222"/>
                <a:gd name="T76" fmla="*/ 1 w 403"/>
                <a:gd name="T77" fmla="*/ 0 h 222"/>
                <a:gd name="T78" fmla="*/ 1 w 403"/>
                <a:gd name="T79" fmla="*/ 0 h 222"/>
                <a:gd name="T80" fmla="*/ 1 w 403"/>
                <a:gd name="T81" fmla="*/ 0 h 222"/>
                <a:gd name="T82" fmla="*/ 1 w 403"/>
                <a:gd name="T83" fmla="*/ 0 h 222"/>
                <a:gd name="T84" fmla="*/ 1 w 403"/>
                <a:gd name="T85" fmla="*/ 0 h 22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03" h="222">
                  <a:moveTo>
                    <a:pt x="400" y="65"/>
                  </a:moveTo>
                  <a:lnTo>
                    <a:pt x="399" y="69"/>
                  </a:lnTo>
                  <a:lnTo>
                    <a:pt x="392" y="81"/>
                  </a:lnTo>
                  <a:lnTo>
                    <a:pt x="385" y="90"/>
                  </a:lnTo>
                  <a:lnTo>
                    <a:pt x="374" y="100"/>
                  </a:lnTo>
                  <a:lnTo>
                    <a:pt x="361" y="111"/>
                  </a:lnTo>
                  <a:lnTo>
                    <a:pt x="344" y="123"/>
                  </a:lnTo>
                  <a:lnTo>
                    <a:pt x="321" y="135"/>
                  </a:lnTo>
                  <a:lnTo>
                    <a:pt x="295" y="148"/>
                  </a:lnTo>
                  <a:lnTo>
                    <a:pt x="279" y="155"/>
                  </a:lnTo>
                  <a:lnTo>
                    <a:pt x="262" y="161"/>
                  </a:lnTo>
                  <a:lnTo>
                    <a:pt x="243" y="168"/>
                  </a:lnTo>
                  <a:lnTo>
                    <a:pt x="223" y="174"/>
                  </a:lnTo>
                  <a:lnTo>
                    <a:pt x="201" y="180"/>
                  </a:lnTo>
                  <a:lnTo>
                    <a:pt x="178" y="188"/>
                  </a:lnTo>
                  <a:lnTo>
                    <a:pt x="153" y="194"/>
                  </a:lnTo>
                  <a:lnTo>
                    <a:pt x="127" y="200"/>
                  </a:lnTo>
                  <a:lnTo>
                    <a:pt x="98" y="205"/>
                  </a:lnTo>
                  <a:lnTo>
                    <a:pt x="67" y="211"/>
                  </a:lnTo>
                  <a:lnTo>
                    <a:pt x="35" y="216"/>
                  </a:lnTo>
                  <a:lnTo>
                    <a:pt x="0" y="222"/>
                  </a:lnTo>
                  <a:lnTo>
                    <a:pt x="31" y="153"/>
                  </a:lnTo>
                  <a:lnTo>
                    <a:pt x="44" y="153"/>
                  </a:lnTo>
                  <a:lnTo>
                    <a:pt x="79" y="151"/>
                  </a:lnTo>
                  <a:lnTo>
                    <a:pt x="102" y="149"/>
                  </a:lnTo>
                  <a:lnTo>
                    <a:pt x="129" y="146"/>
                  </a:lnTo>
                  <a:lnTo>
                    <a:pt x="158" y="141"/>
                  </a:lnTo>
                  <a:lnTo>
                    <a:pt x="189" y="134"/>
                  </a:lnTo>
                  <a:lnTo>
                    <a:pt x="221" y="126"/>
                  </a:lnTo>
                  <a:lnTo>
                    <a:pt x="253" y="117"/>
                  </a:lnTo>
                  <a:lnTo>
                    <a:pt x="268" y="111"/>
                  </a:lnTo>
                  <a:lnTo>
                    <a:pt x="283" y="105"/>
                  </a:lnTo>
                  <a:lnTo>
                    <a:pt x="299" y="98"/>
                  </a:lnTo>
                  <a:lnTo>
                    <a:pt x="314" y="89"/>
                  </a:lnTo>
                  <a:lnTo>
                    <a:pt x="327" y="81"/>
                  </a:lnTo>
                  <a:lnTo>
                    <a:pt x="341" y="72"/>
                  </a:lnTo>
                  <a:lnTo>
                    <a:pt x="354" y="62"/>
                  </a:lnTo>
                  <a:lnTo>
                    <a:pt x="365" y="52"/>
                  </a:lnTo>
                  <a:lnTo>
                    <a:pt x="376" y="40"/>
                  </a:lnTo>
                  <a:lnTo>
                    <a:pt x="387" y="27"/>
                  </a:lnTo>
                  <a:lnTo>
                    <a:pt x="395" y="15"/>
                  </a:lnTo>
                  <a:lnTo>
                    <a:pt x="403" y="0"/>
                  </a:lnTo>
                  <a:lnTo>
                    <a:pt x="400" y="65"/>
                  </a:lnTo>
                  <a:close/>
                </a:path>
              </a:pathLst>
            </a:custGeom>
            <a:noFill/>
            <a:ln w="0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12" name="Freeform 1024">
              <a:extLst>
                <a:ext uri="{FF2B5EF4-FFF2-40B4-BE49-F238E27FC236}">
                  <a16:creationId xmlns:a16="http://schemas.microsoft.com/office/drawing/2014/main" id="{2BE75AAB-F034-4507-8E60-73BB2813D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" y="1710"/>
              <a:ext cx="25" cy="9"/>
            </a:xfrm>
            <a:custGeom>
              <a:avLst/>
              <a:gdLst>
                <a:gd name="T0" fmla="*/ 0 w 469"/>
                <a:gd name="T1" fmla="*/ 0 h 174"/>
                <a:gd name="T2" fmla="*/ 0 w 469"/>
                <a:gd name="T3" fmla="*/ 0 h 174"/>
                <a:gd name="T4" fmla="*/ 0 w 469"/>
                <a:gd name="T5" fmla="*/ 0 h 174"/>
                <a:gd name="T6" fmla="*/ 0 w 469"/>
                <a:gd name="T7" fmla="*/ 0 h 174"/>
                <a:gd name="T8" fmla="*/ 0 w 469"/>
                <a:gd name="T9" fmla="*/ 0 h 174"/>
                <a:gd name="T10" fmla="*/ 0 w 469"/>
                <a:gd name="T11" fmla="*/ 0 h 174"/>
                <a:gd name="T12" fmla="*/ 0 w 469"/>
                <a:gd name="T13" fmla="*/ 0 h 174"/>
                <a:gd name="T14" fmla="*/ 0 w 469"/>
                <a:gd name="T15" fmla="*/ 0 h 174"/>
                <a:gd name="T16" fmla="*/ 0 w 469"/>
                <a:gd name="T17" fmla="*/ 0 h 174"/>
                <a:gd name="T18" fmla="*/ 0 w 469"/>
                <a:gd name="T19" fmla="*/ 0 h 174"/>
                <a:gd name="T20" fmla="*/ 0 w 469"/>
                <a:gd name="T21" fmla="*/ 0 h 174"/>
                <a:gd name="T22" fmla="*/ 0 w 469"/>
                <a:gd name="T23" fmla="*/ 0 h 174"/>
                <a:gd name="T24" fmla="*/ 0 w 469"/>
                <a:gd name="T25" fmla="*/ 0 h 174"/>
                <a:gd name="T26" fmla="*/ 0 w 469"/>
                <a:gd name="T27" fmla="*/ 0 h 174"/>
                <a:gd name="T28" fmla="*/ 1 w 469"/>
                <a:gd name="T29" fmla="*/ 0 h 174"/>
                <a:gd name="T30" fmla="*/ 1 w 469"/>
                <a:gd name="T31" fmla="*/ 0 h 174"/>
                <a:gd name="T32" fmla="*/ 1 w 469"/>
                <a:gd name="T33" fmla="*/ 0 h 174"/>
                <a:gd name="T34" fmla="*/ 1 w 469"/>
                <a:gd name="T35" fmla="*/ 0 h 174"/>
                <a:gd name="T36" fmla="*/ 1 w 469"/>
                <a:gd name="T37" fmla="*/ 0 h 174"/>
                <a:gd name="T38" fmla="*/ 1 w 469"/>
                <a:gd name="T39" fmla="*/ 0 h 174"/>
                <a:gd name="T40" fmla="*/ 1 w 469"/>
                <a:gd name="T41" fmla="*/ 0 h 174"/>
                <a:gd name="T42" fmla="*/ 1 w 469"/>
                <a:gd name="T43" fmla="*/ 0 h 174"/>
                <a:gd name="T44" fmla="*/ 1 w 469"/>
                <a:gd name="T45" fmla="*/ 0 h 174"/>
                <a:gd name="T46" fmla="*/ 1 w 469"/>
                <a:gd name="T47" fmla="*/ 0 h 174"/>
                <a:gd name="T48" fmla="*/ 1 w 469"/>
                <a:gd name="T49" fmla="*/ 0 h 174"/>
                <a:gd name="T50" fmla="*/ 1 w 469"/>
                <a:gd name="T51" fmla="*/ 0 h 174"/>
                <a:gd name="T52" fmla="*/ 1 w 469"/>
                <a:gd name="T53" fmla="*/ 0 h 174"/>
                <a:gd name="T54" fmla="*/ 1 w 469"/>
                <a:gd name="T55" fmla="*/ 0 h 174"/>
                <a:gd name="T56" fmla="*/ 1 w 469"/>
                <a:gd name="T57" fmla="*/ 0 h 174"/>
                <a:gd name="T58" fmla="*/ 1 w 469"/>
                <a:gd name="T59" fmla="*/ 0 h 174"/>
                <a:gd name="T60" fmla="*/ 1 w 469"/>
                <a:gd name="T61" fmla="*/ 0 h 174"/>
                <a:gd name="T62" fmla="*/ 1 w 469"/>
                <a:gd name="T63" fmla="*/ 0 h 174"/>
                <a:gd name="T64" fmla="*/ 1 w 469"/>
                <a:gd name="T65" fmla="*/ 0 h 174"/>
                <a:gd name="T66" fmla="*/ 1 w 469"/>
                <a:gd name="T67" fmla="*/ 0 h 174"/>
                <a:gd name="T68" fmla="*/ 1 w 469"/>
                <a:gd name="T69" fmla="*/ 0 h 174"/>
                <a:gd name="T70" fmla="*/ 1 w 469"/>
                <a:gd name="T71" fmla="*/ 0 h 174"/>
                <a:gd name="T72" fmla="*/ 1 w 469"/>
                <a:gd name="T73" fmla="*/ 0 h 174"/>
                <a:gd name="T74" fmla="*/ 1 w 469"/>
                <a:gd name="T75" fmla="*/ 0 h 174"/>
                <a:gd name="T76" fmla="*/ 1 w 469"/>
                <a:gd name="T77" fmla="*/ 0 h 174"/>
                <a:gd name="T78" fmla="*/ 1 w 469"/>
                <a:gd name="T79" fmla="*/ 0 h 174"/>
                <a:gd name="T80" fmla="*/ 1 w 469"/>
                <a:gd name="T81" fmla="*/ 0 h 174"/>
                <a:gd name="T82" fmla="*/ 1 w 469"/>
                <a:gd name="T83" fmla="*/ 0 h 174"/>
                <a:gd name="T84" fmla="*/ 1 w 469"/>
                <a:gd name="T85" fmla="*/ 0 h 174"/>
                <a:gd name="T86" fmla="*/ 1 w 469"/>
                <a:gd name="T87" fmla="*/ 0 h 174"/>
                <a:gd name="T88" fmla="*/ 1 w 469"/>
                <a:gd name="T89" fmla="*/ 0 h 174"/>
                <a:gd name="T90" fmla="*/ 1 w 469"/>
                <a:gd name="T91" fmla="*/ 0 h 174"/>
                <a:gd name="T92" fmla="*/ 1 w 469"/>
                <a:gd name="T93" fmla="*/ 0 h 174"/>
                <a:gd name="T94" fmla="*/ 1 w 469"/>
                <a:gd name="T95" fmla="*/ 0 h 174"/>
                <a:gd name="T96" fmla="*/ 0 w 469"/>
                <a:gd name="T97" fmla="*/ 0 h 174"/>
                <a:gd name="T98" fmla="*/ 0 w 469"/>
                <a:gd name="T99" fmla="*/ 0 h 174"/>
                <a:gd name="T100" fmla="*/ 0 w 469"/>
                <a:gd name="T101" fmla="*/ 0 h 174"/>
                <a:gd name="T102" fmla="*/ 0 w 469"/>
                <a:gd name="T103" fmla="*/ 0 h 174"/>
                <a:gd name="T104" fmla="*/ 0 w 469"/>
                <a:gd name="T105" fmla="*/ 0 h 174"/>
                <a:gd name="T106" fmla="*/ 0 w 469"/>
                <a:gd name="T107" fmla="*/ 0 h 174"/>
                <a:gd name="T108" fmla="*/ 0 w 469"/>
                <a:gd name="T109" fmla="*/ 0 h 174"/>
                <a:gd name="T110" fmla="*/ 0 w 469"/>
                <a:gd name="T111" fmla="*/ 0 h 174"/>
                <a:gd name="T112" fmla="*/ 0 w 469"/>
                <a:gd name="T113" fmla="*/ 0 h 174"/>
                <a:gd name="T114" fmla="*/ 0 w 469"/>
                <a:gd name="T115" fmla="*/ 0 h 174"/>
                <a:gd name="T116" fmla="*/ 0 w 469"/>
                <a:gd name="T117" fmla="*/ 0 h 174"/>
                <a:gd name="T118" fmla="*/ 0 w 469"/>
                <a:gd name="T119" fmla="*/ 0 h 174"/>
                <a:gd name="T120" fmla="*/ 0 w 469"/>
                <a:gd name="T121" fmla="*/ 0 h 17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469" h="174">
                  <a:moveTo>
                    <a:pt x="0" y="136"/>
                  </a:moveTo>
                  <a:lnTo>
                    <a:pt x="2" y="134"/>
                  </a:lnTo>
                  <a:lnTo>
                    <a:pt x="9" y="128"/>
                  </a:lnTo>
                  <a:lnTo>
                    <a:pt x="21" y="119"/>
                  </a:lnTo>
                  <a:lnTo>
                    <a:pt x="37" y="107"/>
                  </a:lnTo>
                  <a:lnTo>
                    <a:pt x="47" y="102"/>
                  </a:lnTo>
                  <a:lnTo>
                    <a:pt x="58" y="97"/>
                  </a:lnTo>
                  <a:lnTo>
                    <a:pt x="69" y="92"/>
                  </a:lnTo>
                  <a:lnTo>
                    <a:pt x="81" y="87"/>
                  </a:lnTo>
                  <a:lnTo>
                    <a:pt x="95" y="83"/>
                  </a:lnTo>
                  <a:lnTo>
                    <a:pt x="109" y="79"/>
                  </a:lnTo>
                  <a:lnTo>
                    <a:pt x="124" y="76"/>
                  </a:lnTo>
                  <a:lnTo>
                    <a:pt x="140" y="75"/>
                  </a:lnTo>
                  <a:lnTo>
                    <a:pt x="171" y="73"/>
                  </a:lnTo>
                  <a:lnTo>
                    <a:pt x="199" y="72"/>
                  </a:lnTo>
                  <a:lnTo>
                    <a:pt x="227" y="73"/>
                  </a:lnTo>
                  <a:lnTo>
                    <a:pt x="253" y="75"/>
                  </a:lnTo>
                  <a:lnTo>
                    <a:pt x="278" y="78"/>
                  </a:lnTo>
                  <a:lnTo>
                    <a:pt x="302" y="81"/>
                  </a:lnTo>
                  <a:lnTo>
                    <a:pt x="323" y="86"/>
                  </a:lnTo>
                  <a:lnTo>
                    <a:pt x="344" y="92"/>
                  </a:lnTo>
                  <a:lnTo>
                    <a:pt x="362" y="99"/>
                  </a:lnTo>
                  <a:lnTo>
                    <a:pt x="378" y="107"/>
                  </a:lnTo>
                  <a:lnTo>
                    <a:pt x="394" y="116"/>
                  </a:lnTo>
                  <a:lnTo>
                    <a:pt x="408" y="126"/>
                  </a:lnTo>
                  <a:lnTo>
                    <a:pt x="420" y="137"/>
                  </a:lnTo>
                  <a:lnTo>
                    <a:pt x="432" y="148"/>
                  </a:lnTo>
                  <a:lnTo>
                    <a:pt x="440" y="161"/>
                  </a:lnTo>
                  <a:lnTo>
                    <a:pt x="448" y="174"/>
                  </a:lnTo>
                  <a:lnTo>
                    <a:pt x="469" y="105"/>
                  </a:lnTo>
                  <a:lnTo>
                    <a:pt x="466" y="101"/>
                  </a:lnTo>
                  <a:lnTo>
                    <a:pt x="459" y="90"/>
                  </a:lnTo>
                  <a:lnTo>
                    <a:pt x="453" y="83"/>
                  </a:lnTo>
                  <a:lnTo>
                    <a:pt x="446" y="74"/>
                  </a:lnTo>
                  <a:lnTo>
                    <a:pt x="438" y="65"/>
                  </a:lnTo>
                  <a:lnTo>
                    <a:pt x="426" y="55"/>
                  </a:lnTo>
                  <a:lnTo>
                    <a:pt x="415" y="46"/>
                  </a:lnTo>
                  <a:lnTo>
                    <a:pt x="401" y="37"/>
                  </a:lnTo>
                  <a:lnTo>
                    <a:pt x="385" y="29"/>
                  </a:lnTo>
                  <a:lnTo>
                    <a:pt x="368" y="20"/>
                  </a:lnTo>
                  <a:lnTo>
                    <a:pt x="350" y="14"/>
                  </a:lnTo>
                  <a:lnTo>
                    <a:pt x="328" y="8"/>
                  </a:lnTo>
                  <a:lnTo>
                    <a:pt x="317" y="6"/>
                  </a:lnTo>
                  <a:lnTo>
                    <a:pt x="306" y="5"/>
                  </a:lnTo>
                  <a:lnTo>
                    <a:pt x="293" y="3"/>
                  </a:lnTo>
                  <a:lnTo>
                    <a:pt x="281" y="3"/>
                  </a:lnTo>
                  <a:lnTo>
                    <a:pt x="231" y="1"/>
                  </a:lnTo>
                  <a:lnTo>
                    <a:pt x="188" y="0"/>
                  </a:lnTo>
                  <a:lnTo>
                    <a:pt x="168" y="0"/>
                  </a:lnTo>
                  <a:lnTo>
                    <a:pt x="150" y="1"/>
                  </a:lnTo>
                  <a:lnTo>
                    <a:pt x="133" y="2"/>
                  </a:lnTo>
                  <a:lnTo>
                    <a:pt x="116" y="4"/>
                  </a:lnTo>
                  <a:lnTo>
                    <a:pt x="101" y="7"/>
                  </a:lnTo>
                  <a:lnTo>
                    <a:pt x="86" y="10"/>
                  </a:lnTo>
                  <a:lnTo>
                    <a:pt x="72" y="14"/>
                  </a:lnTo>
                  <a:lnTo>
                    <a:pt x="59" y="19"/>
                  </a:lnTo>
                  <a:lnTo>
                    <a:pt x="46" y="26"/>
                  </a:lnTo>
                  <a:lnTo>
                    <a:pt x="33" y="33"/>
                  </a:lnTo>
                  <a:lnTo>
                    <a:pt x="21" y="41"/>
                  </a:lnTo>
                  <a:lnTo>
                    <a:pt x="9" y="5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004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13" name="Freeform 1025">
              <a:extLst>
                <a:ext uri="{FF2B5EF4-FFF2-40B4-BE49-F238E27FC236}">
                  <a16:creationId xmlns:a16="http://schemas.microsoft.com/office/drawing/2014/main" id="{E07EB733-89E7-4A27-B0C8-393586A31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" y="1710"/>
              <a:ext cx="25" cy="9"/>
            </a:xfrm>
            <a:custGeom>
              <a:avLst/>
              <a:gdLst>
                <a:gd name="T0" fmla="*/ 0 w 469"/>
                <a:gd name="T1" fmla="*/ 0 h 174"/>
                <a:gd name="T2" fmla="*/ 0 w 469"/>
                <a:gd name="T3" fmla="*/ 0 h 174"/>
                <a:gd name="T4" fmla="*/ 0 w 469"/>
                <a:gd name="T5" fmla="*/ 0 h 174"/>
                <a:gd name="T6" fmla="*/ 0 w 469"/>
                <a:gd name="T7" fmla="*/ 0 h 174"/>
                <a:gd name="T8" fmla="*/ 0 w 469"/>
                <a:gd name="T9" fmla="*/ 0 h 174"/>
                <a:gd name="T10" fmla="*/ 0 w 469"/>
                <a:gd name="T11" fmla="*/ 0 h 174"/>
                <a:gd name="T12" fmla="*/ 0 w 469"/>
                <a:gd name="T13" fmla="*/ 0 h 174"/>
                <a:gd name="T14" fmla="*/ 0 w 469"/>
                <a:gd name="T15" fmla="*/ 0 h 174"/>
                <a:gd name="T16" fmla="*/ 0 w 469"/>
                <a:gd name="T17" fmla="*/ 0 h 174"/>
                <a:gd name="T18" fmla="*/ 0 w 469"/>
                <a:gd name="T19" fmla="*/ 0 h 174"/>
                <a:gd name="T20" fmla="*/ 0 w 469"/>
                <a:gd name="T21" fmla="*/ 0 h 174"/>
                <a:gd name="T22" fmla="*/ 0 w 469"/>
                <a:gd name="T23" fmla="*/ 0 h 174"/>
                <a:gd name="T24" fmla="*/ 0 w 469"/>
                <a:gd name="T25" fmla="*/ 0 h 174"/>
                <a:gd name="T26" fmla="*/ 0 w 469"/>
                <a:gd name="T27" fmla="*/ 0 h 174"/>
                <a:gd name="T28" fmla="*/ 1 w 469"/>
                <a:gd name="T29" fmla="*/ 0 h 174"/>
                <a:gd name="T30" fmla="*/ 1 w 469"/>
                <a:gd name="T31" fmla="*/ 0 h 174"/>
                <a:gd name="T32" fmla="*/ 1 w 469"/>
                <a:gd name="T33" fmla="*/ 0 h 174"/>
                <a:gd name="T34" fmla="*/ 1 w 469"/>
                <a:gd name="T35" fmla="*/ 0 h 174"/>
                <a:gd name="T36" fmla="*/ 1 w 469"/>
                <a:gd name="T37" fmla="*/ 0 h 174"/>
                <a:gd name="T38" fmla="*/ 1 w 469"/>
                <a:gd name="T39" fmla="*/ 0 h 174"/>
                <a:gd name="T40" fmla="*/ 1 w 469"/>
                <a:gd name="T41" fmla="*/ 0 h 174"/>
                <a:gd name="T42" fmla="*/ 1 w 469"/>
                <a:gd name="T43" fmla="*/ 0 h 174"/>
                <a:gd name="T44" fmla="*/ 1 w 469"/>
                <a:gd name="T45" fmla="*/ 0 h 174"/>
                <a:gd name="T46" fmla="*/ 1 w 469"/>
                <a:gd name="T47" fmla="*/ 0 h 174"/>
                <a:gd name="T48" fmla="*/ 1 w 469"/>
                <a:gd name="T49" fmla="*/ 0 h 174"/>
                <a:gd name="T50" fmla="*/ 1 w 469"/>
                <a:gd name="T51" fmla="*/ 0 h 174"/>
                <a:gd name="T52" fmla="*/ 1 w 469"/>
                <a:gd name="T53" fmla="*/ 0 h 174"/>
                <a:gd name="T54" fmla="*/ 1 w 469"/>
                <a:gd name="T55" fmla="*/ 0 h 174"/>
                <a:gd name="T56" fmla="*/ 1 w 469"/>
                <a:gd name="T57" fmla="*/ 0 h 174"/>
                <a:gd name="T58" fmla="*/ 1 w 469"/>
                <a:gd name="T59" fmla="*/ 0 h 174"/>
                <a:gd name="T60" fmla="*/ 1 w 469"/>
                <a:gd name="T61" fmla="*/ 0 h 174"/>
                <a:gd name="T62" fmla="*/ 1 w 469"/>
                <a:gd name="T63" fmla="*/ 0 h 174"/>
                <a:gd name="T64" fmla="*/ 1 w 469"/>
                <a:gd name="T65" fmla="*/ 0 h 174"/>
                <a:gd name="T66" fmla="*/ 1 w 469"/>
                <a:gd name="T67" fmla="*/ 0 h 174"/>
                <a:gd name="T68" fmla="*/ 1 w 469"/>
                <a:gd name="T69" fmla="*/ 0 h 174"/>
                <a:gd name="T70" fmla="*/ 1 w 469"/>
                <a:gd name="T71" fmla="*/ 0 h 174"/>
                <a:gd name="T72" fmla="*/ 1 w 469"/>
                <a:gd name="T73" fmla="*/ 0 h 174"/>
                <a:gd name="T74" fmla="*/ 1 w 469"/>
                <a:gd name="T75" fmla="*/ 0 h 174"/>
                <a:gd name="T76" fmla="*/ 1 w 469"/>
                <a:gd name="T77" fmla="*/ 0 h 174"/>
                <a:gd name="T78" fmla="*/ 1 w 469"/>
                <a:gd name="T79" fmla="*/ 0 h 174"/>
                <a:gd name="T80" fmla="*/ 1 w 469"/>
                <a:gd name="T81" fmla="*/ 0 h 174"/>
                <a:gd name="T82" fmla="*/ 1 w 469"/>
                <a:gd name="T83" fmla="*/ 0 h 174"/>
                <a:gd name="T84" fmla="*/ 1 w 469"/>
                <a:gd name="T85" fmla="*/ 0 h 174"/>
                <a:gd name="T86" fmla="*/ 1 w 469"/>
                <a:gd name="T87" fmla="*/ 0 h 174"/>
                <a:gd name="T88" fmla="*/ 1 w 469"/>
                <a:gd name="T89" fmla="*/ 0 h 174"/>
                <a:gd name="T90" fmla="*/ 1 w 469"/>
                <a:gd name="T91" fmla="*/ 0 h 174"/>
                <a:gd name="T92" fmla="*/ 1 w 469"/>
                <a:gd name="T93" fmla="*/ 0 h 174"/>
                <a:gd name="T94" fmla="*/ 1 w 469"/>
                <a:gd name="T95" fmla="*/ 0 h 174"/>
                <a:gd name="T96" fmla="*/ 0 w 469"/>
                <a:gd name="T97" fmla="*/ 0 h 174"/>
                <a:gd name="T98" fmla="*/ 0 w 469"/>
                <a:gd name="T99" fmla="*/ 0 h 174"/>
                <a:gd name="T100" fmla="*/ 0 w 469"/>
                <a:gd name="T101" fmla="*/ 0 h 174"/>
                <a:gd name="T102" fmla="*/ 0 w 469"/>
                <a:gd name="T103" fmla="*/ 0 h 174"/>
                <a:gd name="T104" fmla="*/ 0 w 469"/>
                <a:gd name="T105" fmla="*/ 0 h 174"/>
                <a:gd name="T106" fmla="*/ 0 w 469"/>
                <a:gd name="T107" fmla="*/ 0 h 174"/>
                <a:gd name="T108" fmla="*/ 0 w 469"/>
                <a:gd name="T109" fmla="*/ 0 h 174"/>
                <a:gd name="T110" fmla="*/ 0 w 469"/>
                <a:gd name="T111" fmla="*/ 0 h 174"/>
                <a:gd name="T112" fmla="*/ 0 w 469"/>
                <a:gd name="T113" fmla="*/ 0 h 174"/>
                <a:gd name="T114" fmla="*/ 0 w 469"/>
                <a:gd name="T115" fmla="*/ 0 h 174"/>
                <a:gd name="T116" fmla="*/ 0 w 469"/>
                <a:gd name="T117" fmla="*/ 0 h 174"/>
                <a:gd name="T118" fmla="*/ 0 w 469"/>
                <a:gd name="T119" fmla="*/ 0 h 174"/>
                <a:gd name="T120" fmla="*/ 0 w 469"/>
                <a:gd name="T121" fmla="*/ 0 h 17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469" h="174">
                  <a:moveTo>
                    <a:pt x="0" y="136"/>
                  </a:moveTo>
                  <a:lnTo>
                    <a:pt x="2" y="134"/>
                  </a:lnTo>
                  <a:lnTo>
                    <a:pt x="9" y="128"/>
                  </a:lnTo>
                  <a:lnTo>
                    <a:pt x="21" y="119"/>
                  </a:lnTo>
                  <a:lnTo>
                    <a:pt x="37" y="107"/>
                  </a:lnTo>
                  <a:lnTo>
                    <a:pt x="47" y="102"/>
                  </a:lnTo>
                  <a:lnTo>
                    <a:pt x="58" y="97"/>
                  </a:lnTo>
                  <a:lnTo>
                    <a:pt x="69" y="92"/>
                  </a:lnTo>
                  <a:lnTo>
                    <a:pt x="81" y="87"/>
                  </a:lnTo>
                  <a:lnTo>
                    <a:pt x="95" y="83"/>
                  </a:lnTo>
                  <a:lnTo>
                    <a:pt x="109" y="79"/>
                  </a:lnTo>
                  <a:lnTo>
                    <a:pt x="124" y="76"/>
                  </a:lnTo>
                  <a:lnTo>
                    <a:pt x="140" y="75"/>
                  </a:lnTo>
                  <a:lnTo>
                    <a:pt x="171" y="73"/>
                  </a:lnTo>
                  <a:lnTo>
                    <a:pt x="199" y="72"/>
                  </a:lnTo>
                  <a:lnTo>
                    <a:pt x="227" y="73"/>
                  </a:lnTo>
                  <a:lnTo>
                    <a:pt x="253" y="75"/>
                  </a:lnTo>
                  <a:lnTo>
                    <a:pt x="278" y="78"/>
                  </a:lnTo>
                  <a:lnTo>
                    <a:pt x="302" y="81"/>
                  </a:lnTo>
                  <a:lnTo>
                    <a:pt x="323" y="86"/>
                  </a:lnTo>
                  <a:lnTo>
                    <a:pt x="344" y="92"/>
                  </a:lnTo>
                  <a:lnTo>
                    <a:pt x="362" y="99"/>
                  </a:lnTo>
                  <a:lnTo>
                    <a:pt x="378" y="107"/>
                  </a:lnTo>
                  <a:lnTo>
                    <a:pt x="394" y="116"/>
                  </a:lnTo>
                  <a:lnTo>
                    <a:pt x="408" y="126"/>
                  </a:lnTo>
                  <a:lnTo>
                    <a:pt x="420" y="137"/>
                  </a:lnTo>
                  <a:lnTo>
                    <a:pt x="432" y="148"/>
                  </a:lnTo>
                  <a:lnTo>
                    <a:pt x="440" y="161"/>
                  </a:lnTo>
                  <a:lnTo>
                    <a:pt x="448" y="174"/>
                  </a:lnTo>
                  <a:lnTo>
                    <a:pt x="469" y="105"/>
                  </a:lnTo>
                  <a:lnTo>
                    <a:pt x="466" y="101"/>
                  </a:lnTo>
                  <a:lnTo>
                    <a:pt x="459" y="90"/>
                  </a:lnTo>
                  <a:lnTo>
                    <a:pt x="453" y="83"/>
                  </a:lnTo>
                  <a:lnTo>
                    <a:pt x="446" y="74"/>
                  </a:lnTo>
                  <a:lnTo>
                    <a:pt x="438" y="65"/>
                  </a:lnTo>
                  <a:lnTo>
                    <a:pt x="426" y="55"/>
                  </a:lnTo>
                  <a:lnTo>
                    <a:pt x="415" y="46"/>
                  </a:lnTo>
                  <a:lnTo>
                    <a:pt x="401" y="37"/>
                  </a:lnTo>
                  <a:lnTo>
                    <a:pt x="385" y="29"/>
                  </a:lnTo>
                  <a:lnTo>
                    <a:pt x="368" y="20"/>
                  </a:lnTo>
                  <a:lnTo>
                    <a:pt x="350" y="14"/>
                  </a:lnTo>
                  <a:lnTo>
                    <a:pt x="328" y="8"/>
                  </a:lnTo>
                  <a:lnTo>
                    <a:pt x="317" y="6"/>
                  </a:lnTo>
                  <a:lnTo>
                    <a:pt x="306" y="5"/>
                  </a:lnTo>
                  <a:lnTo>
                    <a:pt x="293" y="3"/>
                  </a:lnTo>
                  <a:lnTo>
                    <a:pt x="281" y="3"/>
                  </a:lnTo>
                  <a:lnTo>
                    <a:pt x="231" y="1"/>
                  </a:lnTo>
                  <a:lnTo>
                    <a:pt x="188" y="0"/>
                  </a:lnTo>
                  <a:lnTo>
                    <a:pt x="168" y="0"/>
                  </a:lnTo>
                  <a:lnTo>
                    <a:pt x="150" y="1"/>
                  </a:lnTo>
                  <a:lnTo>
                    <a:pt x="133" y="2"/>
                  </a:lnTo>
                  <a:lnTo>
                    <a:pt x="116" y="4"/>
                  </a:lnTo>
                  <a:lnTo>
                    <a:pt x="101" y="7"/>
                  </a:lnTo>
                  <a:lnTo>
                    <a:pt x="86" y="10"/>
                  </a:lnTo>
                  <a:lnTo>
                    <a:pt x="72" y="14"/>
                  </a:lnTo>
                  <a:lnTo>
                    <a:pt x="59" y="19"/>
                  </a:lnTo>
                  <a:lnTo>
                    <a:pt x="46" y="26"/>
                  </a:lnTo>
                  <a:lnTo>
                    <a:pt x="33" y="33"/>
                  </a:lnTo>
                  <a:lnTo>
                    <a:pt x="21" y="41"/>
                  </a:lnTo>
                  <a:lnTo>
                    <a:pt x="9" y="50"/>
                  </a:lnTo>
                  <a:lnTo>
                    <a:pt x="0" y="136"/>
                  </a:lnTo>
                </a:path>
              </a:pathLst>
            </a:custGeom>
            <a:noFill/>
            <a:ln w="0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14" name="Freeform 1026">
              <a:extLst>
                <a:ext uri="{FF2B5EF4-FFF2-40B4-BE49-F238E27FC236}">
                  <a16:creationId xmlns:a16="http://schemas.microsoft.com/office/drawing/2014/main" id="{F69A585D-FF24-4444-966A-EE90A6F46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" y="1695"/>
              <a:ext cx="21" cy="9"/>
            </a:xfrm>
            <a:custGeom>
              <a:avLst/>
              <a:gdLst>
                <a:gd name="T0" fmla="*/ 1 w 396"/>
                <a:gd name="T1" fmla="*/ 0 h 169"/>
                <a:gd name="T2" fmla="*/ 1 w 396"/>
                <a:gd name="T3" fmla="*/ 0 h 169"/>
                <a:gd name="T4" fmla="*/ 1 w 396"/>
                <a:gd name="T5" fmla="*/ 0 h 169"/>
                <a:gd name="T6" fmla="*/ 1 w 396"/>
                <a:gd name="T7" fmla="*/ 0 h 169"/>
                <a:gd name="T8" fmla="*/ 1 w 396"/>
                <a:gd name="T9" fmla="*/ 0 h 169"/>
                <a:gd name="T10" fmla="*/ 1 w 396"/>
                <a:gd name="T11" fmla="*/ 0 h 169"/>
                <a:gd name="T12" fmla="*/ 1 w 396"/>
                <a:gd name="T13" fmla="*/ 0 h 169"/>
                <a:gd name="T14" fmla="*/ 1 w 396"/>
                <a:gd name="T15" fmla="*/ 0 h 169"/>
                <a:gd name="T16" fmla="*/ 1 w 396"/>
                <a:gd name="T17" fmla="*/ 0 h 169"/>
                <a:gd name="T18" fmla="*/ 1 w 396"/>
                <a:gd name="T19" fmla="*/ 0 h 169"/>
                <a:gd name="T20" fmla="*/ 1 w 396"/>
                <a:gd name="T21" fmla="*/ 0 h 169"/>
                <a:gd name="T22" fmla="*/ 1 w 396"/>
                <a:gd name="T23" fmla="*/ 0 h 169"/>
                <a:gd name="T24" fmla="*/ 1 w 396"/>
                <a:gd name="T25" fmla="*/ 0 h 169"/>
                <a:gd name="T26" fmla="*/ 1 w 396"/>
                <a:gd name="T27" fmla="*/ 0 h 169"/>
                <a:gd name="T28" fmla="*/ 0 w 396"/>
                <a:gd name="T29" fmla="*/ 0 h 169"/>
                <a:gd name="T30" fmla="*/ 0 w 396"/>
                <a:gd name="T31" fmla="*/ 0 h 169"/>
                <a:gd name="T32" fmla="*/ 0 w 396"/>
                <a:gd name="T33" fmla="*/ 0 h 169"/>
                <a:gd name="T34" fmla="*/ 0 w 396"/>
                <a:gd name="T35" fmla="*/ 0 h 169"/>
                <a:gd name="T36" fmla="*/ 0 w 396"/>
                <a:gd name="T37" fmla="*/ 0 h 169"/>
                <a:gd name="T38" fmla="*/ 0 w 396"/>
                <a:gd name="T39" fmla="*/ 0 h 169"/>
                <a:gd name="T40" fmla="*/ 0 w 396"/>
                <a:gd name="T41" fmla="*/ 0 h 169"/>
                <a:gd name="T42" fmla="*/ 0 w 396"/>
                <a:gd name="T43" fmla="*/ 0 h 169"/>
                <a:gd name="T44" fmla="*/ 0 w 396"/>
                <a:gd name="T45" fmla="*/ 0 h 169"/>
                <a:gd name="T46" fmla="*/ 0 w 396"/>
                <a:gd name="T47" fmla="*/ 0 h 169"/>
                <a:gd name="T48" fmla="*/ 0 w 396"/>
                <a:gd name="T49" fmla="*/ 0 h 169"/>
                <a:gd name="T50" fmla="*/ 0 w 396"/>
                <a:gd name="T51" fmla="*/ 0 h 169"/>
                <a:gd name="T52" fmla="*/ 0 w 396"/>
                <a:gd name="T53" fmla="*/ 0 h 169"/>
                <a:gd name="T54" fmla="*/ 0 w 396"/>
                <a:gd name="T55" fmla="*/ 0 h 169"/>
                <a:gd name="T56" fmla="*/ 0 w 396"/>
                <a:gd name="T57" fmla="*/ 0 h 169"/>
                <a:gd name="T58" fmla="*/ 0 w 396"/>
                <a:gd name="T59" fmla="*/ 0 h 169"/>
                <a:gd name="T60" fmla="*/ 0 w 396"/>
                <a:gd name="T61" fmla="*/ 0 h 169"/>
                <a:gd name="T62" fmla="*/ 0 w 396"/>
                <a:gd name="T63" fmla="*/ 0 h 169"/>
                <a:gd name="T64" fmla="*/ 0 w 396"/>
                <a:gd name="T65" fmla="*/ 0 h 169"/>
                <a:gd name="T66" fmla="*/ 1 w 396"/>
                <a:gd name="T67" fmla="*/ 0 h 169"/>
                <a:gd name="T68" fmla="*/ 1 w 396"/>
                <a:gd name="T69" fmla="*/ 0 h 169"/>
                <a:gd name="T70" fmla="*/ 1 w 396"/>
                <a:gd name="T71" fmla="*/ 0 h 169"/>
                <a:gd name="T72" fmla="*/ 1 w 396"/>
                <a:gd name="T73" fmla="*/ 0 h 169"/>
                <a:gd name="T74" fmla="*/ 1 w 396"/>
                <a:gd name="T75" fmla="*/ 0 h 169"/>
                <a:gd name="T76" fmla="*/ 1 w 396"/>
                <a:gd name="T77" fmla="*/ 0 h 169"/>
                <a:gd name="T78" fmla="*/ 1 w 396"/>
                <a:gd name="T79" fmla="*/ 0 h 169"/>
                <a:gd name="T80" fmla="*/ 1 w 396"/>
                <a:gd name="T81" fmla="*/ 0 h 169"/>
                <a:gd name="T82" fmla="*/ 1 w 396"/>
                <a:gd name="T83" fmla="*/ 0 h 169"/>
                <a:gd name="T84" fmla="*/ 1 w 396"/>
                <a:gd name="T85" fmla="*/ 0 h 169"/>
                <a:gd name="T86" fmla="*/ 1 w 396"/>
                <a:gd name="T87" fmla="*/ 0 h 169"/>
                <a:gd name="T88" fmla="*/ 1 w 396"/>
                <a:gd name="T89" fmla="*/ 0 h 169"/>
                <a:gd name="T90" fmla="*/ 1 w 396"/>
                <a:gd name="T91" fmla="*/ 0 h 169"/>
                <a:gd name="T92" fmla="*/ 1 w 396"/>
                <a:gd name="T93" fmla="*/ 0 h 169"/>
                <a:gd name="T94" fmla="*/ 1 w 396"/>
                <a:gd name="T95" fmla="*/ 0 h 169"/>
                <a:gd name="T96" fmla="*/ 1 w 396"/>
                <a:gd name="T97" fmla="*/ 0 h 169"/>
                <a:gd name="T98" fmla="*/ 1 w 396"/>
                <a:gd name="T99" fmla="*/ 0 h 169"/>
                <a:gd name="T100" fmla="*/ 1 w 396"/>
                <a:gd name="T101" fmla="*/ 0 h 169"/>
                <a:gd name="T102" fmla="*/ 1 w 396"/>
                <a:gd name="T103" fmla="*/ 0 h 169"/>
                <a:gd name="T104" fmla="*/ 1 w 396"/>
                <a:gd name="T105" fmla="*/ 0 h 169"/>
                <a:gd name="T106" fmla="*/ 1 w 396"/>
                <a:gd name="T107" fmla="*/ 0 h 169"/>
                <a:gd name="T108" fmla="*/ 1 w 396"/>
                <a:gd name="T109" fmla="*/ 0 h 169"/>
                <a:gd name="T110" fmla="*/ 1 w 396"/>
                <a:gd name="T111" fmla="*/ 0 h 169"/>
                <a:gd name="T112" fmla="*/ 1 w 396"/>
                <a:gd name="T113" fmla="*/ 0 h 16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396" h="169">
                  <a:moveTo>
                    <a:pt x="375" y="88"/>
                  </a:moveTo>
                  <a:lnTo>
                    <a:pt x="372" y="92"/>
                  </a:lnTo>
                  <a:lnTo>
                    <a:pt x="363" y="101"/>
                  </a:lnTo>
                  <a:lnTo>
                    <a:pt x="348" y="113"/>
                  </a:lnTo>
                  <a:lnTo>
                    <a:pt x="329" y="129"/>
                  </a:lnTo>
                  <a:lnTo>
                    <a:pt x="317" y="136"/>
                  </a:lnTo>
                  <a:lnTo>
                    <a:pt x="304" y="143"/>
                  </a:lnTo>
                  <a:lnTo>
                    <a:pt x="291" y="150"/>
                  </a:lnTo>
                  <a:lnTo>
                    <a:pt x="277" y="156"/>
                  </a:lnTo>
                  <a:lnTo>
                    <a:pt x="260" y="161"/>
                  </a:lnTo>
                  <a:lnTo>
                    <a:pt x="244" y="165"/>
                  </a:lnTo>
                  <a:lnTo>
                    <a:pt x="226" y="167"/>
                  </a:lnTo>
                  <a:lnTo>
                    <a:pt x="208" y="169"/>
                  </a:lnTo>
                  <a:lnTo>
                    <a:pt x="189" y="169"/>
                  </a:lnTo>
                  <a:lnTo>
                    <a:pt x="170" y="165"/>
                  </a:lnTo>
                  <a:lnTo>
                    <a:pt x="152" y="161"/>
                  </a:lnTo>
                  <a:lnTo>
                    <a:pt x="133" y="156"/>
                  </a:lnTo>
                  <a:lnTo>
                    <a:pt x="115" y="151"/>
                  </a:lnTo>
                  <a:lnTo>
                    <a:pt x="98" y="144"/>
                  </a:lnTo>
                  <a:lnTo>
                    <a:pt x="82" y="137"/>
                  </a:lnTo>
                  <a:lnTo>
                    <a:pt x="67" y="130"/>
                  </a:lnTo>
                  <a:lnTo>
                    <a:pt x="39" y="115"/>
                  </a:lnTo>
                  <a:lnTo>
                    <a:pt x="19" y="102"/>
                  </a:lnTo>
                  <a:lnTo>
                    <a:pt x="5" y="94"/>
                  </a:lnTo>
                  <a:lnTo>
                    <a:pt x="0" y="90"/>
                  </a:lnTo>
                  <a:lnTo>
                    <a:pt x="36" y="23"/>
                  </a:lnTo>
                  <a:lnTo>
                    <a:pt x="44" y="29"/>
                  </a:lnTo>
                  <a:lnTo>
                    <a:pt x="66" y="45"/>
                  </a:lnTo>
                  <a:lnTo>
                    <a:pt x="81" y="54"/>
                  </a:lnTo>
                  <a:lnTo>
                    <a:pt x="98" y="64"/>
                  </a:lnTo>
                  <a:lnTo>
                    <a:pt x="118" y="74"/>
                  </a:lnTo>
                  <a:lnTo>
                    <a:pt x="139" y="85"/>
                  </a:lnTo>
                  <a:lnTo>
                    <a:pt x="162" y="94"/>
                  </a:lnTo>
                  <a:lnTo>
                    <a:pt x="185" y="102"/>
                  </a:lnTo>
                  <a:lnTo>
                    <a:pt x="198" y="105"/>
                  </a:lnTo>
                  <a:lnTo>
                    <a:pt x="210" y="107"/>
                  </a:lnTo>
                  <a:lnTo>
                    <a:pt x="223" y="109"/>
                  </a:lnTo>
                  <a:lnTo>
                    <a:pt x="236" y="111"/>
                  </a:lnTo>
                  <a:lnTo>
                    <a:pt x="248" y="111"/>
                  </a:lnTo>
                  <a:lnTo>
                    <a:pt x="260" y="111"/>
                  </a:lnTo>
                  <a:lnTo>
                    <a:pt x="272" y="110"/>
                  </a:lnTo>
                  <a:lnTo>
                    <a:pt x="285" y="108"/>
                  </a:lnTo>
                  <a:lnTo>
                    <a:pt x="297" y="106"/>
                  </a:lnTo>
                  <a:lnTo>
                    <a:pt x="309" y="102"/>
                  </a:lnTo>
                  <a:lnTo>
                    <a:pt x="321" y="97"/>
                  </a:lnTo>
                  <a:lnTo>
                    <a:pt x="332" y="90"/>
                  </a:lnTo>
                  <a:lnTo>
                    <a:pt x="341" y="84"/>
                  </a:lnTo>
                  <a:lnTo>
                    <a:pt x="349" y="77"/>
                  </a:lnTo>
                  <a:lnTo>
                    <a:pt x="357" y="70"/>
                  </a:lnTo>
                  <a:lnTo>
                    <a:pt x="365" y="63"/>
                  </a:lnTo>
                  <a:lnTo>
                    <a:pt x="370" y="56"/>
                  </a:lnTo>
                  <a:lnTo>
                    <a:pt x="375" y="48"/>
                  </a:lnTo>
                  <a:lnTo>
                    <a:pt x="380" y="41"/>
                  </a:lnTo>
                  <a:lnTo>
                    <a:pt x="384" y="33"/>
                  </a:lnTo>
                  <a:lnTo>
                    <a:pt x="393" y="9"/>
                  </a:lnTo>
                  <a:lnTo>
                    <a:pt x="396" y="0"/>
                  </a:lnTo>
                  <a:lnTo>
                    <a:pt x="375" y="88"/>
                  </a:lnTo>
                  <a:close/>
                </a:path>
              </a:pathLst>
            </a:custGeom>
            <a:solidFill>
              <a:srgbClr val="0033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15" name="Freeform 1027">
              <a:extLst>
                <a:ext uri="{FF2B5EF4-FFF2-40B4-BE49-F238E27FC236}">
                  <a16:creationId xmlns:a16="http://schemas.microsoft.com/office/drawing/2014/main" id="{2B12CB64-825C-4CB9-A341-8F7C7CBCD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" y="1695"/>
              <a:ext cx="21" cy="9"/>
            </a:xfrm>
            <a:custGeom>
              <a:avLst/>
              <a:gdLst>
                <a:gd name="T0" fmla="*/ 1 w 396"/>
                <a:gd name="T1" fmla="*/ 0 h 169"/>
                <a:gd name="T2" fmla="*/ 1 w 396"/>
                <a:gd name="T3" fmla="*/ 0 h 169"/>
                <a:gd name="T4" fmla="*/ 1 w 396"/>
                <a:gd name="T5" fmla="*/ 0 h 169"/>
                <a:gd name="T6" fmla="*/ 1 w 396"/>
                <a:gd name="T7" fmla="*/ 0 h 169"/>
                <a:gd name="T8" fmla="*/ 1 w 396"/>
                <a:gd name="T9" fmla="*/ 0 h 169"/>
                <a:gd name="T10" fmla="*/ 1 w 396"/>
                <a:gd name="T11" fmla="*/ 0 h 169"/>
                <a:gd name="T12" fmla="*/ 1 w 396"/>
                <a:gd name="T13" fmla="*/ 0 h 169"/>
                <a:gd name="T14" fmla="*/ 1 w 396"/>
                <a:gd name="T15" fmla="*/ 0 h 169"/>
                <a:gd name="T16" fmla="*/ 1 w 396"/>
                <a:gd name="T17" fmla="*/ 0 h 169"/>
                <a:gd name="T18" fmla="*/ 1 w 396"/>
                <a:gd name="T19" fmla="*/ 0 h 169"/>
                <a:gd name="T20" fmla="*/ 1 w 396"/>
                <a:gd name="T21" fmla="*/ 0 h 169"/>
                <a:gd name="T22" fmla="*/ 1 w 396"/>
                <a:gd name="T23" fmla="*/ 0 h 169"/>
                <a:gd name="T24" fmla="*/ 1 w 396"/>
                <a:gd name="T25" fmla="*/ 0 h 169"/>
                <a:gd name="T26" fmla="*/ 1 w 396"/>
                <a:gd name="T27" fmla="*/ 0 h 169"/>
                <a:gd name="T28" fmla="*/ 0 w 396"/>
                <a:gd name="T29" fmla="*/ 0 h 169"/>
                <a:gd name="T30" fmla="*/ 0 w 396"/>
                <a:gd name="T31" fmla="*/ 0 h 169"/>
                <a:gd name="T32" fmla="*/ 0 w 396"/>
                <a:gd name="T33" fmla="*/ 0 h 169"/>
                <a:gd name="T34" fmla="*/ 0 w 396"/>
                <a:gd name="T35" fmla="*/ 0 h 169"/>
                <a:gd name="T36" fmla="*/ 0 w 396"/>
                <a:gd name="T37" fmla="*/ 0 h 169"/>
                <a:gd name="T38" fmla="*/ 0 w 396"/>
                <a:gd name="T39" fmla="*/ 0 h 169"/>
                <a:gd name="T40" fmla="*/ 0 w 396"/>
                <a:gd name="T41" fmla="*/ 0 h 169"/>
                <a:gd name="T42" fmla="*/ 0 w 396"/>
                <a:gd name="T43" fmla="*/ 0 h 169"/>
                <a:gd name="T44" fmla="*/ 0 w 396"/>
                <a:gd name="T45" fmla="*/ 0 h 169"/>
                <a:gd name="T46" fmla="*/ 0 w 396"/>
                <a:gd name="T47" fmla="*/ 0 h 169"/>
                <a:gd name="T48" fmla="*/ 0 w 396"/>
                <a:gd name="T49" fmla="*/ 0 h 169"/>
                <a:gd name="T50" fmla="*/ 0 w 396"/>
                <a:gd name="T51" fmla="*/ 0 h 169"/>
                <a:gd name="T52" fmla="*/ 0 w 396"/>
                <a:gd name="T53" fmla="*/ 0 h 169"/>
                <a:gd name="T54" fmla="*/ 0 w 396"/>
                <a:gd name="T55" fmla="*/ 0 h 169"/>
                <a:gd name="T56" fmla="*/ 0 w 396"/>
                <a:gd name="T57" fmla="*/ 0 h 169"/>
                <a:gd name="T58" fmla="*/ 0 w 396"/>
                <a:gd name="T59" fmla="*/ 0 h 169"/>
                <a:gd name="T60" fmla="*/ 0 w 396"/>
                <a:gd name="T61" fmla="*/ 0 h 169"/>
                <a:gd name="T62" fmla="*/ 0 w 396"/>
                <a:gd name="T63" fmla="*/ 0 h 169"/>
                <a:gd name="T64" fmla="*/ 0 w 396"/>
                <a:gd name="T65" fmla="*/ 0 h 169"/>
                <a:gd name="T66" fmla="*/ 1 w 396"/>
                <a:gd name="T67" fmla="*/ 0 h 169"/>
                <a:gd name="T68" fmla="*/ 1 w 396"/>
                <a:gd name="T69" fmla="*/ 0 h 169"/>
                <a:gd name="T70" fmla="*/ 1 w 396"/>
                <a:gd name="T71" fmla="*/ 0 h 169"/>
                <a:gd name="T72" fmla="*/ 1 w 396"/>
                <a:gd name="T73" fmla="*/ 0 h 169"/>
                <a:gd name="T74" fmla="*/ 1 w 396"/>
                <a:gd name="T75" fmla="*/ 0 h 169"/>
                <a:gd name="T76" fmla="*/ 1 w 396"/>
                <a:gd name="T77" fmla="*/ 0 h 169"/>
                <a:gd name="T78" fmla="*/ 1 w 396"/>
                <a:gd name="T79" fmla="*/ 0 h 169"/>
                <a:gd name="T80" fmla="*/ 1 w 396"/>
                <a:gd name="T81" fmla="*/ 0 h 169"/>
                <a:gd name="T82" fmla="*/ 1 w 396"/>
                <a:gd name="T83" fmla="*/ 0 h 169"/>
                <a:gd name="T84" fmla="*/ 1 w 396"/>
                <a:gd name="T85" fmla="*/ 0 h 169"/>
                <a:gd name="T86" fmla="*/ 1 w 396"/>
                <a:gd name="T87" fmla="*/ 0 h 169"/>
                <a:gd name="T88" fmla="*/ 1 w 396"/>
                <a:gd name="T89" fmla="*/ 0 h 169"/>
                <a:gd name="T90" fmla="*/ 1 w 396"/>
                <a:gd name="T91" fmla="*/ 0 h 169"/>
                <a:gd name="T92" fmla="*/ 1 w 396"/>
                <a:gd name="T93" fmla="*/ 0 h 169"/>
                <a:gd name="T94" fmla="*/ 1 w 396"/>
                <a:gd name="T95" fmla="*/ 0 h 169"/>
                <a:gd name="T96" fmla="*/ 1 w 396"/>
                <a:gd name="T97" fmla="*/ 0 h 169"/>
                <a:gd name="T98" fmla="*/ 1 w 396"/>
                <a:gd name="T99" fmla="*/ 0 h 169"/>
                <a:gd name="T100" fmla="*/ 1 w 396"/>
                <a:gd name="T101" fmla="*/ 0 h 169"/>
                <a:gd name="T102" fmla="*/ 1 w 396"/>
                <a:gd name="T103" fmla="*/ 0 h 169"/>
                <a:gd name="T104" fmla="*/ 1 w 396"/>
                <a:gd name="T105" fmla="*/ 0 h 169"/>
                <a:gd name="T106" fmla="*/ 1 w 396"/>
                <a:gd name="T107" fmla="*/ 0 h 169"/>
                <a:gd name="T108" fmla="*/ 1 w 396"/>
                <a:gd name="T109" fmla="*/ 0 h 169"/>
                <a:gd name="T110" fmla="*/ 1 w 396"/>
                <a:gd name="T111" fmla="*/ 0 h 169"/>
                <a:gd name="T112" fmla="*/ 1 w 396"/>
                <a:gd name="T113" fmla="*/ 0 h 16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396" h="169">
                  <a:moveTo>
                    <a:pt x="375" y="88"/>
                  </a:moveTo>
                  <a:lnTo>
                    <a:pt x="372" y="92"/>
                  </a:lnTo>
                  <a:lnTo>
                    <a:pt x="363" y="101"/>
                  </a:lnTo>
                  <a:lnTo>
                    <a:pt x="348" y="113"/>
                  </a:lnTo>
                  <a:lnTo>
                    <a:pt x="329" y="129"/>
                  </a:lnTo>
                  <a:lnTo>
                    <a:pt x="317" y="136"/>
                  </a:lnTo>
                  <a:lnTo>
                    <a:pt x="304" y="143"/>
                  </a:lnTo>
                  <a:lnTo>
                    <a:pt x="291" y="150"/>
                  </a:lnTo>
                  <a:lnTo>
                    <a:pt x="277" y="156"/>
                  </a:lnTo>
                  <a:lnTo>
                    <a:pt x="260" y="161"/>
                  </a:lnTo>
                  <a:lnTo>
                    <a:pt x="244" y="165"/>
                  </a:lnTo>
                  <a:lnTo>
                    <a:pt x="226" y="167"/>
                  </a:lnTo>
                  <a:lnTo>
                    <a:pt x="208" y="169"/>
                  </a:lnTo>
                  <a:lnTo>
                    <a:pt x="189" y="169"/>
                  </a:lnTo>
                  <a:lnTo>
                    <a:pt x="170" y="165"/>
                  </a:lnTo>
                  <a:lnTo>
                    <a:pt x="152" y="161"/>
                  </a:lnTo>
                  <a:lnTo>
                    <a:pt x="133" y="156"/>
                  </a:lnTo>
                  <a:lnTo>
                    <a:pt x="115" y="151"/>
                  </a:lnTo>
                  <a:lnTo>
                    <a:pt x="98" y="144"/>
                  </a:lnTo>
                  <a:lnTo>
                    <a:pt x="82" y="137"/>
                  </a:lnTo>
                  <a:lnTo>
                    <a:pt x="67" y="130"/>
                  </a:lnTo>
                  <a:lnTo>
                    <a:pt x="39" y="115"/>
                  </a:lnTo>
                  <a:lnTo>
                    <a:pt x="19" y="102"/>
                  </a:lnTo>
                  <a:lnTo>
                    <a:pt x="5" y="94"/>
                  </a:lnTo>
                  <a:lnTo>
                    <a:pt x="0" y="90"/>
                  </a:lnTo>
                  <a:lnTo>
                    <a:pt x="36" y="23"/>
                  </a:lnTo>
                  <a:lnTo>
                    <a:pt x="44" y="29"/>
                  </a:lnTo>
                  <a:lnTo>
                    <a:pt x="66" y="45"/>
                  </a:lnTo>
                  <a:lnTo>
                    <a:pt x="81" y="54"/>
                  </a:lnTo>
                  <a:lnTo>
                    <a:pt x="98" y="64"/>
                  </a:lnTo>
                  <a:lnTo>
                    <a:pt x="118" y="74"/>
                  </a:lnTo>
                  <a:lnTo>
                    <a:pt x="139" y="85"/>
                  </a:lnTo>
                  <a:lnTo>
                    <a:pt x="162" y="94"/>
                  </a:lnTo>
                  <a:lnTo>
                    <a:pt x="185" y="102"/>
                  </a:lnTo>
                  <a:lnTo>
                    <a:pt x="198" y="105"/>
                  </a:lnTo>
                  <a:lnTo>
                    <a:pt x="210" y="107"/>
                  </a:lnTo>
                  <a:lnTo>
                    <a:pt x="223" y="109"/>
                  </a:lnTo>
                  <a:lnTo>
                    <a:pt x="236" y="111"/>
                  </a:lnTo>
                  <a:lnTo>
                    <a:pt x="248" y="111"/>
                  </a:lnTo>
                  <a:lnTo>
                    <a:pt x="260" y="111"/>
                  </a:lnTo>
                  <a:lnTo>
                    <a:pt x="272" y="110"/>
                  </a:lnTo>
                  <a:lnTo>
                    <a:pt x="285" y="108"/>
                  </a:lnTo>
                  <a:lnTo>
                    <a:pt x="297" y="106"/>
                  </a:lnTo>
                  <a:lnTo>
                    <a:pt x="309" y="102"/>
                  </a:lnTo>
                  <a:lnTo>
                    <a:pt x="321" y="97"/>
                  </a:lnTo>
                  <a:lnTo>
                    <a:pt x="332" y="90"/>
                  </a:lnTo>
                  <a:lnTo>
                    <a:pt x="341" y="84"/>
                  </a:lnTo>
                  <a:lnTo>
                    <a:pt x="349" y="77"/>
                  </a:lnTo>
                  <a:lnTo>
                    <a:pt x="357" y="70"/>
                  </a:lnTo>
                  <a:lnTo>
                    <a:pt x="365" y="63"/>
                  </a:lnTo>
                  <a:lnTo>
                    <a:pt x="370" y="56"/>
                  </a:lnTo>
                  <a:lnTo>
                    <a:pt x="375" y="48"/>
                  </a:lnTo>
                  <a:lnTo>
                    <a:pt x="380" y="41"/>
                  </a:lnTo>
                  <a:lnTo>
                    <a:pt x="384" y="33"/>
                  </a:lnTo>
                  <a:lnTo>
                    <a:pt x="393" y="9"/>
                  </a:lnTo>
                  <a:lnTo>
                    <a:pt x="396" y="0"/>
                  </a:lnTo>
                  <a:lnTo>
                    <a:pt x="375" y="88"/>
                  </a:lnTo>
                  <a:close/>
                </a:path>
              </a:pathLst>
            </a:custGeom>
            <a:noFill/>
            <a:ln w="0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16" name="Freeform 1028">
              <a:extLst>
                <a:ext uri="{FF2B5EF4-FFF2-40B4-BE49-F238E27FC236}">
                  <a16:creationId xmlns:a16="http://schemas.microsoft.com/office/drawing/2014/main" id="{803AE211-7836-4407-BAE4-C60FEBBDD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2" y="1683"/>
              <a:ext cx="21" cy="17"/>
            </a:xfrm>
            <a:custGeom>
              <a:avLst/>
              <a:gdLst>
                <a:gd name="T0" fmla="*/ 0 w 396"/>
                <a:gd name="T1" fmla="*/ 0 h 328"/>
                <a:gd name="T2" fmla="*/ 0 w 396"/>
                <a:gd name="T3" fmla="*/ 0 h 328"/>
                <a:gd name="T4" fmla="*/ 0 w 396"/>
                <a:gd name="T5" fmla="*/ 0 h 328"/>
                <a:gd name="T6" fmla="*/ 0 w 396"/>
                <a:gd name="T7" fmla="*/ 0 h 328"/>
                <a:gd name="T8" fmla="*/ 0 w 396"/>
                <a:gd name="T9" fmla="*/ 0 h 328"/>
                <a:gd name="T10" fmla="*/ 1 w 396"/>
                <a:gd name="T11" fmla="*/ 0 h 328"/>
                <a:gd name="T12" fmla="*/ 1 w 396"/>
                <a:gd name="T13" fmla="*/ 0 h 328"/>
                <a:gd name="T14" fmla="*/ 1 w 396"/>
                <a:gd name="T15" fmla="*/ 0 h 328"/>
                <a:gd name="T16" fmla="*/ 1 w 396"/>
                <a:gd name="T17" fmla="*/ 0 h 328"/>
                <a:gd name="T18" fmla="*/ 1 w 396"/>
                <a:gd name="T19" fmla="*/ 0 h 328"/>
                <a:gd name="T20" fmla="*/ 1 w 396"/>
                <a:gd name="T21" fmla="*/ 0 h 328"/>
                <a:gd name="T22" fmla="*/ 1 w 396"/>
                <a:gd name="T23" fmla="*/ 0 h 328"/>
                <a:gd name="T24" fmla="*/ 1 w 396"/>
                <a:gd name="T25" fmla="*/ 0 h 328"/>
                <a:gd name="T26" fmla="*/ 1 w 396"/>
                <a:gd name="T27" fmla="*/ 0 h 328"/>
                <a:gd name="T28" fmla="*/ 1 w 396"/>
                <a:gd name="T29" fmla="*/ 0 h 328"/>
                <a:gd name="T30" fmla="*/ 1 w 396"/>
                <a:gd name="T31" fmla="*/ 1 h 328"/>
                <a:gd name="T32" fmla="*/ 1 w 396"/>
                <a:gd name="T33" fmla="*/ 1 h 328"/>
                <a:gd name="T34" fmla="*/ 1 w 396"/>
                <a:gd name="T35" fmla="*/ 1 h 328"/>
                <a:gd name="T36" fmla="*/ 1 w 396"/>
                <a:gd name="T37" fmla="*/ 1 h 328"/>
                <a:gd name="T38" fmla="*/ 1 w 396"/>
                <a:gd name="T39" fmla="*/ 1 h 328"/>
                <a:gd name="T40" fmla="*/ 1 w 396"/>
                <a:gd name="T41" fmla="*/ 1 h 328"/>
                <a:gd name="T42" fmla="*/ 1 w 396"/>
                <a:gd name="T43" fmla="*/ 1 h 328"/>
                <a:gd name="T44" fmla="*/ 1 w 396"/>
                <a:gd name="T45" fmla="*/ 1 h 328"/>
                <a:gd name="T46" fmla="*/ 1 w 396"/>
                <a:gd name="T47" fmla="*/ 1 h 328"/>
                <a:gd name="T48" fmla="*/ 1 w 396"/>
                <a:gd name="T49" fmla="*/ 0 h 328"/>
                <a:gd name="T50" fmla="*/ 1 w 396"/>
                <a:gd name="T51" fmla="*/ 0 h 328"/>
                <a:gd name="T52" fmla="*/ 1 w 396"/>
                <a:gd name="T53" fmla="*/ 0 h 328"/>
                <a:gd name="T54" fmla="*/ 1 w 396"/>
                <a:gd name="T55" fmla="*/ 0 h 328"/>
                <a:gd name="T56" fmla="*/ 0 w 396"/>
                <a:gd name="T57" fmla="*/ 0 h 328"/>
                <a:gd name="T58" fmla="*/ 0 w 396"/>
                <a:gd name="T59" fmla="*/ 0 h 328"/>
                <a:gd name="T60" fmla="*/ 0 w 396"/>
                <a:gd name="T61" fmla="*/ 0 h 328"/>
                <a:gd name="T62" fmla="*/ 0 w 396"/>
                <a:gd name="T63" fmla="*/ 0 h 328"/>
                <a:gd name="T64" fmla="*/ 0 w 396"/>
                <a:gd name="T65" fmla="*/ 0 h 328"/>
                <a:gd name="T66" fmla="*/ 0 w 396"/>
                <a:gd name="T67" fmla="*/ 0 h 328"/>
                <a:gd name="T68" fmla="*/ 0 w 396"/>
                <a:gd name="T69" fmla="*/ 0 h 32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96" h="328">
                  <a:moveTo>
                    <a:pt x="48" y="37"/>
                  </a:moveTo>
                  <a:lnTo>
                    <a:pt x="53" y="33"/>
                  </a:lnTo>
                  <a:lnTo>
                    <a:pt x="70" y="22"/>
                  </a:lnTo>
                  <a:lnTo>
                    <a:pt x="83" y="17"/>
                  </a:lnTo>
                  <a:lnTo>
                    <a:pt x="97" y="11"/>
                  </a:lnTo>
                  <a:lnTo>
                    <a:pt x="114" y="6"/>
                  </a:lnTo>
                  <a:lnTo>
                    <a:pt x="134" y="1"/>
                  </a:lnTo>
                  <a:lnTo>
                    <a:pt x="144" y="0"/>
                  </a:lnTo>
                  <a:lnTo>
                    <a:pt x="154" y="0"/>
                  </a:lnTo>
                  <a:lnTo>
                    <a:pt x="165" y="0"/>
                  </a:lnTo>
                  <a:lnTo>
                    <a:pt x="178" y="0"/>
                  </a:lnTo>
                  <a:lnTo>
                    <a:pt x="190" y="2"/>
                  </a:lnTo>
                  <a:lnTo>
                    <a:pt x="202" y="5"/>
                  </a:lnTo>
                  <a:lnTo>
                    <a:pt x="216" y="8"/>
                  </a:lnTo>
                  <a:lnTo>
                    <a:pt x="229" y="13"/>
                  </a:lnTo>
                  <a:lnTo>
                    <a:pt x="242" y="18"/>
                  </a:lnTo>
                  <a:lnTo>
                    <a:pt x="257" y="24"/>
                  </a:lnTo>
                  <a:lnTo>
                    <a:pt x="271" y="31"/>
                  </a:lnTo>
                  <a:lnTo>
                    <a:pt x="286" y="40"/>
                  </a:lnTo>
                  <a:lnTo>
                    <a:pt x="301" y="51"/>
                  </a:lnTo>
                  <a:lnTo>
                    <a:pt x="316" y="62"/>
                  </a:lnTo>
                  <a:lnTo>
                    <a:pt x="332" y="75"/>
                  </a:lnTo>
                  <a:lnTo>
                    <a:pt x="348" y="89"/>
                  </a:lnTo>
                  <a:lnTo>
                    <a:pt x="351" y="94"/>
                  </a:lnTo>
                  <a:lnTo>
                    <a:pt x="358" y="104"/>
                  </a:lnTo>
                  <a:lnTo>
                    <a:pt x="368" y="119"/>
                  </a:lnTo>
                  <a:lnTo>
                    <a:pt x="378" y="139"/>
                  </a:lnTo>
                  <a:lnTo>
                    <a:pt x="384" y="150"/>
                  </a:lnTo>
                  <a:lnTo>
                    <a:pt x="388" y="162"/>
                  </a:lnTo>
                  <a:lnTo>
                    <a:pt x="392" y="174"/>
                  </a:lnTo>
                  <a:lnTo>
                    <a:pt x="395" y="188"/>
                  </a:lnTo>
                  <a:lnTo>
                    <a:pt x="396" y="201"/>
                  </a:lnTo>
                  <a:lnTo>
                    <a:pt x="396" y="214"/>
                  </a:lnTo>
                  <a:lnTo>
                    <a:pt x="395" y="229"/>
                  </a:lnTo>
                  <a:lnTo>
                    <a:pt x="391" y="243"/>
                  </a:lnTo>
                  <a:lnTo>
                    <a:pt x="346" y="328"/>
                  </a:lnTo>
                  <a:lnTo>
                    <a:pt x="348" y="325"/>
                  </a:lnTo>
                  <a:lnTo>
                    <a:pt x="353" y="316"/>
                  </a:lnTo>
                  <a:lnTo>
                    <a:pt x="355" y="309"/>
                  </a:lnTo>
                  <a:lnTo>
                    <a:pt x="357" y="301"/>
                  </a:lnTo>
                  <a:lnTo>
                    <a:pt x="359" y="291"/>
                  </a:lnTo>
                  <a:lnTo>
                    <a:pt x="359" y="281"/>
                  </a:lnTo>
                  <a:lnTo>
                    <a:pt x="359" y="269"/>
                  </a:lnTo>
                  <a:lnTo>
                    <a:pt x="356" y="255"/>
                  </a:lnTo>
                  <a:lnTo>
                    <a:pt x="352" y="240"/>
                  </a:lnTo>
                  <a:lnTo>
                    <a:pt x="346" y="225"/>
                  </a:lnTo>
                  <a:lnTo>
                    <a:pt x="336" y="208"/>
                  </a:lnTo>
                  <a:lnTo>
                    <a:pt x="324" y="191"/>
                  </a:lnTo>
                  <a:lnTo>
                    <a:pt x="310" y="171"/>
                  </a:lnTo>
                  <a:lnTo>
                    <a:pt x="290" y="152"/>
                  </a:lnTo>
                  <a:lnTo>
                    <a:pt x="277" y="141"/>
                  </a:lnTo>
                  <a:lnTo>
                    <a:pt x="262" y="129"/>
                  </a:lnTo>
                  <a:lnTo>
                    <a:pt x="244" y="120"/>
                  </a:lnTo>
                  <a:lnTo>
                    <a:pt x="226" y="111"/>
                  </a:lnTo>
                  <a:lnTo>
                    <a:pt x="205" y="104"/>
                  </a:lnTo>
                  <a:lnTo>
                    <a:pt x="185" y="98"/>
                  </a:lnTo>
                  <a:lnTo>
                    <a:pt x="163" y="94"/>
                  </a:lnTo>
                  <a:lnTo>
                    <a:pt x="143" y="90"/>
                  </a:lnTo>
                  <a:lnTo>
                    <a:pt x="121" y="88"/>
                  </a:lnTo>
                  <a:lnTo>
                    <a:pt x="100" y="88"/>
                  </a:lnTo>
                  <a:lnTo>
                    <a:pt x="81" y="90"/>
                  </a:lnTo>
                  <a:lnTo>
                    <a:pt x="61" y="95"/>
                  </a:lnTo>
                  <a:lnTo>
                    <a:pt x="52" y="98"/>
                  </a:lnTo>
                  <a:lnTo>
                    <a:pt x="43" y="101"/>
                  </a:lnTo>
                  <a:lnTo>
                    <a:pt x="34" y="104"/>
                  </a:lnTo>
                  <a:lnTo>
                    <a:pt x="26" y="108"/>
                  </a:lnTo>
                  <a:lnTo>
                    <a:pt x="19" y="113"/>
                  </a:lnTo>
                  <a:lnTo>
                    <a:pt x="12" y="118"/>
                  </a:lnTo>
                  <a:lnTo>
                    <a:pt x="6" y="124"/>
                  </a:lnTo>
                  <a:lnTo>
                    <a:pt x="0" y="130"/>
                  </a:lnTo>
                  <a:lnTo>
                    <a:pt x="48" y="37"/>
                  </a:lnTo>
                  <a:close/>
                </a:path>
              </a:pathLst>
            </a:custGeom>
            <a:solidFill>
              <a:srgbClr val="004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17" name="Freeform 1029">
              <a:extLst>
                <a:ext uri="{FF2B5EF4-FFF2-40B4-BE49-F238E27FC236}">
                  <a16:creationId xmlns:a16="http://schemas.microsoft.com/office/drawing/2014/main" id="{3FC0FCC0-620C-4108-94CE-3F7A308E1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2" y="1683"/>
              <a:ext cx="21" cy="17"/>
            </a:xfrm>
            <a:custGeom>
              <a:avLst/>
              <a:gdLst>
                <a:gd name="T0" fmla="*/ 0 w 396"/>
                <a:gd name="T1" fmla="*/ 0 h 328"/>
                <a:gd name="T2" fmla="*/ 0 w 396"/>
                <a:gd name="T3" fmla="*/ 0 h 328"/>
                <a:gd name="T4" fmla="*/ 0 w 396"/>
                <a:gd name="T5" fmla="*/ 0 h 328"/>
                <a:gd name="T6" fmla="*/ 0 w 396"/>
                <a:gd name="T7" fmla="*/ 0 h 328"/>
                <a:gd name="T8" fmla="*/ 0 w 396"/>
                <a:gd name="T9" fmla="*/ 0 h 328"/>
                <a:gd name="T10" fmla="*/ 1 w 396"/>
                <a:gd name="T11" fmla="*/ 0 h 328"/>
                <a:gd name="T12" fmla="*/ 1 w 396"/>
                <a:gd name="T13" fmla="*/ 0 h 328"/>
                <a:gd name="T14" fmla="*/ 1 w 396"/>
                <a:gd name="T15" fmla="*/ 0 h 328"/>
                <a:gd name="T16" fmla="*/ 1 w 396"/>
                <a:gd name="T17" fmla="*/ 0 h 328"/>
                <a:gd name="T18" fmla="*/ 1 w 396"/>
                <a:gd name="T19" fmla="*/ 0 h 328"/>
                <a:gd name="T20" fmla="*/ 1 w 396"/>
                <a:gd name="T21" fmla="*/ 0 h 328"/>
                <a:gd name="T22" fmla="*/ 1 w 396"/>
                <a:gd name="T23" fmla="*/ 0 h 328"/>
                <a:gd name="T24" fmla="*/ 1 w 396"/>
                <a:gd name="T25" fmla="*/ 0 h 328"/>
                <a:gd name="T26" fmla="*/ 1 w 396"/>
                <a:gd name="T27" fmla="*/ 0 h 328"/>
                <a:gd name="T28" fmla="*/ 1 w 396"/>
                <a:gd name="T29" fmla="*/ 0 h 328"/>
                <a:gd name="T30" fmla="*/ 1 w 396"/>
                <a:gd name="T31" fmla="*/ 1 h 328"/>
                <a:gd name="T32" fmla="*/ 1 w 396"/>
                <a:gd name="T33" fmla="*/ 1 h 328"/>
                <a:gd name="T34" fmla="*/ 1 w 396"/>
                <a:gd name="T35" fmla="*/ 1 h 328"/>
                <a:gd name="T36" fmla="*/ 1 w 396"/>
                <a:gd name="T37" fmla="*/ 1 h 328"/>
                <a:gd name="T38" fmla="*/ 1 w 396"/>
                <a:gd name="T39" fmla="*/ 1 h 328"/>
                <a:gd name="T40" fmla="*/ 1 w 396"/>
                <a:gd name="T41" fmla="*/ 1 h 328"/>
                <a:gd name="T42" fmla="*/ 1 w 396"/>
                <a:gd name="T43" fmla="*/ 1 h 328"/>
                <a:gd name="T44" fmla="*/ 1 w 396"/>
                <a:gd name="T45" fmla="*/ 1 h 328"/>
                <a:gd name="T46" fmla="*/ 1 w 396"/>
                <a:gd name="T47" fmla="*/ 1 h 328"/>
                <a:gd name="T48" fmla="*/ 1 w 396"/>
                <a:gd name="T49" fmla="*/ 0 h 328"/>
                <a:gd name="T50" fmla="*/ 1 w 396"/>
                <a:gd name="T51" fmla="*/ 0 h 328"/>
                <a:gd name="T52" fmla="*/ 1 w 396"/>
                <a:gd name="T53" fmla="*/ 0 h 328"/>
                <a:gd name="T54" fmla="*/ 1 w 396"/>
                <a:gd name="T55" fmla="*/ 0 h 328"/>
                <a:gd name="T56" fmla="*/ 0 w 396"/>
                <a:gd name="T57" fmla="*/ 0 h 328"/>
                <a:gd name="T58" fmla="*/ 0 w 396"/>
                <a:gd name="T59" fmla="*/ 0 h 328"/>
                <a:gd name="T60" fmla="*/ 0 w 396"/>
                <a:gd name="T61" fmla="*/ 0 h 328"/>
                <a:gd name="T62" fmla="*/ 0 w 396"/>
                <a:gd name="T63" fmla="*/ 0 h 328"/>
                <a:gd name="T64" fmla="*/ 0 w 396"/>
                <a:gd name="T65" fmla="*/ 0 h 328"/>
                <a:gd name="T66" fmla="*/ 0 w 396"/>
                <a:gd name="T67" fmla="*/ 0 h 328"/>
                <a:gd name="T68" fmla="*/ 0 w 396"/>
                <a:gd name="T69" fmla="*/ 0 h 32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96" h="328">
                  <a:moveTo>
                    <a:pt x="48" y="37"/>
                  </a:moveTo>
                  <a:lnTo>
                    <a:pt x="53" y="33"/>
                  </a:lnTo>
                  <a:lnTo>
                    <a:pt x="70" y="22"/>
                  </a:lnTo>
                  <a:lnTo>
                    <a:pt x="83" y="17"/>
                  </a:lnTo>
                  <a:lnTo>
                    <a:pt x="97" y="11"/>
                  </a:lnTo>
                  <a:lnTo>
                    <a:pt x="114" y="6"/>
                  </a:lnTo>
                  <a:lnTo>
                    <a:pt x="134" y="1"/>
                  </a:lnTo>
                  <a:lnTo>
                    <a:pt x="144" y="0"/>
                  </a:lnTo>
                  <a:lnTo>
                    <a:pt x="154" y="0"/>
                  </a:lnTo>
                  <a:lnTo>
                    <a:pt x="165" y="0"/>
                  </a:lnTo>
                  <a:lnTo>
                    <a:pt x="178" y="0"/>
                  </a:lnTo>
                  <a:lnTo>
                    <a:pt x="190" y="2"/>
                  </a:lnTo>
                  <a:lnTo>
                    <a:pt x="202" y="5"/>
                  </a:lnTo>
                  <a:lnTo>
                    <a:pt x="216" y="8"/>
                  </a:lnTo>
                  <a:lnTo>
                    <a:pt x="229" y="13"/>
                  </a:lnTo>
                  <a:lnTo>
                    <a:pt x="242" y="18"/>
                  </a:lnTo>
                  <a:lnTo>
                    <a:pt x="257" y="24"/>
                  </a:lnTo>
                  <a:lnTo>
                    <a:pt x="271" y="31"/>
                  </a:lnTo>
                  <a:lnTo>
                    <a:pt x="286" y="40"/>
                  </a:lnTo>
                  <a:lnTo>
                    <a:pt x="301" y="51"/>
                  </a:lnTo>
                  <a:lnTo>
                    <a:pt x="316" y="62"/>
                  </a:lnTo>
                  <a:lnTo>
                    <a:pt x="332" y="75"/>
                  </a:lnTo>
                  <a:lnTo>
                    <a:pt x="348" y="89"/>
                  </a:lnTo>
                  <a:lnTo>
                    <a:pt x="351" y="94"/>
                  </a:lnTo>
                  <a:lnTo>
                    <a:pt x="358" y="104"/>
                  </a:lnTo>
                  <a:lnTo>
                    <a:pt x="368" y="119"/>
                  </a:lnTo>
                  <a:lnTo>
                    <a:pt x="378" y="139"/>
                  </a:lnTo>
                  <a:lnTo>
                    <a:pt x="384" y="150"/>
                  </a:lnTo>
                  <a:lnTo>
                    <a:pt x="388" y="162"/>
                  </a:lnTo>
                  <a:lnTo>
                    <a:pt x="392" y="174"/>
                  </a:lnTo>
                  <a:lnTo>
                    <a:pt x="395" y="188"/>
                  </a:lnTo>
                  <a:lnTo>
                    <a:pt x="396" y="201"/>
                  </a:lnTo>
                  <a:lnTo>
                    <a:pt x="396" y="214"/>
                  </a:lnTo>
                  <a:lnTo>
                    <a:pt x="395" y="229"/>
                  </a:lnTo>
                  <a:lnTo>
                    <a:pt x="391" y="243"/>
                  </a:lnTo>
                  <a:lnTo>
                    <a:pt x="346" y="328"/>
                  </a:lnTo>
                  <a:lnTo>
                    <a:pt x="348" y="325"/>
                  </a:lnTo>
                  <a:lnTo>
                    <a:pt x="353" y="316"/>
                  </a:lnTo>
                  <a:lnTo>
                    <a:pt x="355" y="309"/>
                  </a:lnTo>
                  <a:lnTo>
                    <a:pt x="357" y="301"/>
                  </a:lnTo>
                  <a:lnTo>
                    <a:pt x="359" y="291"/>
                  </a:lnTo>
                  <a:lnTo>
                    <a:pt x="359" y="281"/>
                  </a:lnTo>
                  <a:lnTo>
                    <a:pt x="359" y="269"/>
                  </a:lnTo>
                  <a:lnTo>
                    <a:pt x="356" y="255"/>
                  </a:lnTo>
                  <a:lnTo>
                    <a:pt x="352" y="240"/>
                  </a:lnTo>
                  <a:lnTo>
                    <a:pt x="346" y="225"/>
                  </a:lnTo>
                  <a:lnTo>
                    <a:pt x="336" y="208"/>
                  </a:lnTo>
                  <a:lnTo>
                    <a:pt x="324" y="191"/>
                  </a:lnTo>
                  <a:lnTo>
                    <a:pt x="310" y="171"/>
                  </a:lnTo>
                  <a:lnTo>
                    <a:pt x="290" y="152"/>
                  </a:lnTo>
                  <a:lnTo>
                    <a:pt x="277" y="141"/>
                  </a:lnTo>
                  <a:lnTo>
                    <a:pt x="262" y="129"/>
                  </a:lnTo>
                  <a:lnTo>
                    <a:pt x="244" y="120"/>
                  </a:lnTo>
                  <a:lnTo>
                    <a:pt x="226" y="111"/>
                  </a:lnTo>
                  <a:lnTo>
                    <a:pt x="205" y="104"/>
                  </a:lnTo>
                  <a:lnTo>
                    <a:pt x="185" y="98"/>
                  </a:lnTo>
                  <a:lnTo>
                    <a:pt x="163" y="94"/>
                  </a:lnTo>
                  <a:lnTo>
                    <a:pt x="143" y="90"/>
                  </a:lnTo>
                  <a:lnTo>
                    <a:pt x="121" y="88"/>
                  </a:lnTo>
                  <a:lnTo>
                    <a:pt x="100" y="88"/>
                  </a:lnTo>
                  <a:lnTo>
                    <a:pt x="81" y="90"/>
                  </a:lnTo>
                  <a:lnTo>
                    <a:pt x="61" y="95"/>
                  </a:lnTo>
                  <a:lnTo>
                    <a:pt x="52" y="98"/>
                  </a:lnTo>
                  <a:lnTo>
                    <a:pt x="43" y="101"/>
                  </a:lnTo>
                  <a:lnTo>
                    <a:pt x="34" y="104"/>
                  </a:lnTo>
                  <a:lnTo>
                    <a:pt x="26" y="108"/>
                  </a:lnTo>
                  <a:lnTo>
                    <a:pt x="19" y="113"/>
                  </a:lnTo>
                  <a:lnTo>
                    <a:pt x="12" y="118"/>
                  </a:lnTo>
                  <a:lnTo>
                    <a:pt x="6" y="124"/>
                  </a:lnTo>
                  <a:lnTo>
                    <a:pt x="0" y="130"/>
                  </a:lnTo>
                  <a:lnTo>
                    <a:pt x="48" y="37"/>
                  </a:lnTo>
                  <a:close/>
                </a:path>
              </a:pathLst>
            </a:custGeom>
            <a:noFill/>
            <a:ln w="0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18" name="Freeform 1030">
              <a:extLst>
                <a:ext uri="{FF2B5EF4-FFF2-40B4-BE49-F238E27FC236}">
                  <a16:creationId xmlns:a16="http://schemas.microsoft.com/office/drawing/2014/main" id="{ABB5161C-7C3F-4B5C-BE93-B67843757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" y="1705"/>
              <a:ext cx="17" cy="6"/>
            </a:xfrm>
            <a:custGeom>
              <a:avLst/>
              <a:gdLst>
                <a:gd name="T0" fmla="*/ 1 w 310"/>
                <a:gd name="T1" fmla="*/ 0 h 120"/>
                <a:gd name="T2" fmla="*/ 1 w 310"/>
                <a:gd name="T3" fmla="*/ 0 h 120"/>
                <a:gd name="T4" fmla="*/ 1 w 310"/>
                <a:gd name="T5" fmla="*/ 0 h 120"/>
                <a:gd name="T6" fmla="*/ 1 w 310"/>
                <a:gd name="T7" fmla="*/ 0 h 120"/>
                <a:gd name="T8" fmla="*/ 1 w 310"/>
                <a:gd name="T9" fmla="*/ 0 h 120"/>
                <a:gd name="T10" fmla="*/ 1 w 310"/>
                <a:gd name="T11" fmla="*/ 0 h 120"/>
                <a:gd name="T12" fmla="*/ 1 w 310"/>
                <a:gd name="T13" fmla="*/ 0 h 120"/>
                <a:gd name="T14" fmla="*/ 1 w 310"/>
                <a:gd name="T15" fmla="*/ 0 h 120"/>
                <a:gd name="T16" fmla="*/ 1 w 310"/>
                <a:gd name="T17" fmla="*/ 0 h 120"/>
                <a:gd name="T18" fmla="*/ 1 w 310"/>
                <a:gd name="T19" fmla="*/ 0 h 120"/>
                <a:gd name="T20" fmla="*/ 1 w 310"/>
                <a:gd name="T21" fmla="*/ 0 h 120"/>
                <a:gd name="T22" fmla="*/ 0 w 310"/>
                <a:gd name="T23" fmla="*/ 0 h 120"/>
                <a:gd name="T24" fmla="*/ 0 w 310"/>
                <a:gd name="T25" fmla="*/ 0 h 120"/>
                <a:gd name="T26" fmla="*/ 0 w 310"/>
                <a:gd name="T27" fmla="*/ 0 h 120"/>
                <a:gd name="T28" fmla="*/ 0 w 310"/>
                <a:gd name="T29" fmla="*/ 0 h 120"/>
                <a:gd name="T30" fmla="*/ 0 w 310"/>
                <a:gd name="T31" fmla="*/ 0 h 120"/>
                <a:gd name="T32" fmla="*/ 0 w 310"/>
                <a:gd name="T33" fmla="*/ 0 h 120"/>
                <a:gd name="T34" fmla="*/ 0 w 310"/>
                <a:gd name="T35" fmla="*/ 0 h 120"/>
                <a:gd name="T36" fmla="*/ 0 w 310"/>
                <a:gd name="T37" fmla="*/ 0 h 120"/>
                <a:gd name="T38" fmla="*/ 0 w 310"/>
                <a:gd name="T39" fmla="*/ 0 h 120"/>
                <a:gd name="T40" fmla="*/ 0 w 310"/>
                <a:gd name="T41" fmla="*/ 0 h 120"/>
                <a:gd name="T42" fmla="*/ 0 w 310"/>
                <a:gd name="T43" fmla="*/ 0 h 120"/>
                <a:gd name="T44" fmla="*/ 0 w 310"/>
                <a:gd name="T45" fmla="*/ 0 h 120"/>
                <a:gd name="T46" fmla="*/ 0 w 310"/>
                <a:gd name="T47" fmla="*/ 0 h 120"/>
                <a:gd name="T48" fmla="*/ 0 w 310"/>
                <a:gd name="T49" fmla="*/ 0 h 120"/>
                <a:gd name="T50" fmla="*/ 0 w 310"/>
                <a:gd name="T51" fmla="*/ 0 h 120"/>
                <a:gd name="T52" fmla="*/ 0 w 310"/>
                <a:gd name="T53" fmla="*/ 0 h 120"/>
                <a:gd name="T54" fmla="*/ 0 w 310"/>
                <a:gd name="T55" fmla="*/ 0 h 120"/>
                <a:gd name="T56" fmla="*/ 0 w 310"/>
                <a:gd name="T57" fmla="*/ 0 h 120"/>
                <a:gd name="T58" fmla="*/ 1 w 310"/>
                <a:gd name="T59" fmla="*/ 0 h 120"/>
                <a:gd name="T60" fmla="*/ 1 w 310"/>
                <a:gd name="T61" fmla="*/ 0 h 120"/>
                <a:gd name="T62" fmla="*/ 1 w 310"/>
                <a:gd name="T63" fmla="*/ 0 h 120"/>
                <a:gd name="T64" fmla="*/ 1 w 310"/>
                <a:gd name="T65" fmla="*/ 0 h 120"/>
                <a:gd name="T66" fmla="*/ 1 w 310"/>
                <a:gd name="T67" fmla="*/ 0 h 120"/>
                <a:gd name="T68" fmla="*/ 1 w 310"/>
                <a:gd name="T69" fmla="*/ 0 h 120"/>
                <a:gd name="T70" fmla="*/ 1 w 310"/>
                <a:gd name="T71" fmla="*/ 0 h 120"/>
                <a:gd name="T72" fmla="*/ 1 w 310"/>
                <a:gd name="T73" fmla="*/ 0 h 120"/>
                <a:gd name="T74" fmla="*/ 1 w 310"/>
                <a:gd name="T75" fmla="*/ 0 h 120"/>
                <a:gd name="T76" fmla="*/ 1 w 310"/>
                <a:gd name="T77" fmla="*/ 0 h 120"/>
                <a:gd name="T78" fmla="*/ 1 w 310"/>
                <a:gd name="T79" fmla="*/ 0 h 120"/>
                <a:gd name="T80" fmla="*/ 1 w 310"/>
                <a:gd name="T81" fmla="*/ 0 h 120"/>
                <a:gd name="T82" fmla="*/ 1 w 310"/>
                <a:gd name="T83" fmla="*/ 0 h 120"/>
                <a:gd name="T84" fmla="*/ 1 w 310"/>
                <a:gd name="T85" fmla="*/ 0 h 1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10" h="120">
                  <a:moveTo>
                    <a:pt x="296" y="62"/>
                  </a:moveTo>
                  <a:lnTo>
                    <a:pt x="294" y="65"/>
                  </a:lnTo>
                  <a:lnTo>
                    <a:pt x="287" y="76"/>
                  </a:lnTo>
                  <a:lnTo>
                    <a:pt x="281" y="82"/>
                  </a:lnTo>
                  <a:lnTo>
                    <a:pt x="272" y="89"/>
                  </a:lnTo>
                  <a:lnTo>
                    <a:pt x="261" y="96"/>
                  </a:lnTo>
                  <a:lnTo>
                    <a:pt x="248" y="102"/>
                  </a:lnTo>
                  <a:lnTo>
                    <a:pt x="230" y="108"/>
                  </a:lnTo>
                  <a:lnTo>
                    <a:pt x="210" y="113"/>
                  </a:lnTo>
                  <a:lnTo>
                    <a:pt x="199" y="115"/>
                  </a:lnTo>
                  <a:lnTo>
                    <a:pt x="186" y="117"/>
                  </a:lnTo>
                  <a:lnTo>
                    <a:pt x="173" y="118"/>
                  </a:lnTo>
                  <a:lnTo>
                    <a:pt x="158" y="120"/>
                  </a:lnTo>
                  <a:lnTo>
                    <a:pt x="142" y="120"/>
                  </a:lnTo>
                  <a:lnTo>
                    <a:pt x="126" y="120"/>
                  </a:lnTo>
                  <a:lnTo>
                    <a:pt x="108" y="118"/>
                  </a:lnTo>
                  <a:lnTo>
                    <a:pt x="89" y="117"/>
                  </a:lnTo>
                  <a:lnTo>
                    <a:pt x="69" y="115"/>
                  </a:lnTo>
                  <a:lnTo>
                    <a:pt x="47" y="112"/>
                  </a:lnTo>
                  <a:lnTo>
                    <a:pt x="25" y="109"/>
                  </a:lnTo>
                  <a:lnTo>
                    <a:pt x="0" y="105"/>
                  </a:lnTo>
                  <a:lnTo>
                    <a:pt x="34" y="48"/>
                  </a:lnTo>
                  <a:lnTo>
                    <a:pt x="42" y="51"/>
                  </a:lnTo>
                  <a:lnTo>
                    <a:pt x="66" y="58"/>
                  </a:lnTo>
                  <a:lnTo>
                    <a:pt x="82" y="63"/>
                  </a:lnTo>
                  <a:lnTo>
                    <a:pt x="100" y="67"/>
                  </a:lnTo>
                  <a:lnTo>
                    <a:pt x="121" y="70"/>
                  </a:lnTo>
                  <a:lnTo>
                    <a:pt x="142" y="72"/>
                  </a:lnTo>
                  <a:lnTo>
                    <a:pt x="165" y="73"/>
                  </a:lnTo>
                  <a:lnTo>
                    <a:pt x="189" y="72"/>
                  </a:lnTo>
                  <a:lnTo>
                    <a:pt x="200" y="71"/>
                  </a:lnTo>
                  <a:lnTo>
                    <a:pt x="211" y="69"/>
                  </a:lnTo>
                  <a:lnTo>
                    <a:pt x="222" y="66"/>
                  </a:lnTo>
                  <a:lnTo>
                    <a:pt x="234" y="62"/>
                  </a:lnTo>
                  <a:lnTo>
                    <a:pt x="245" y="58"/>
                  </a:lnTo>
                  <a:lnTo>
                    <a:pt x="256" y="53"/>
                  </a:lnTo>
                  <a:lnTo>
                    <a:pt x="266" y="47"/>
                  </a:lnTo>
                  <a:lnTo>
                    <a:pt x="276" y="40"/>
                  </a:lnTo>
                  <a:lnTo>
                    <a:pt x="286" y="32"/>
                  </a:lnTo>
                  <a:lnTo>
                    <a:pt x="294" y="22"/>
                  </a:lnTo>
                  <a:lnTo>
                    <a:pt x="303" y="11"/>
                  </a:lnTo>
                  <a:lnTo>
                    <a:pt x="310" y="0"/>
                  </a:lnTo>
                  <a:lnTo>
                    <a:pt x="296" y="62"/>
                  </a:lnTo>
                  <a:close/>
                </a:path>
              </a:pathLst>
            </a:custGeom>
            <a:solidFill>
              <a:srgbClr val="0033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19" name="Freeform 1031">
              <a:extLst>
                <a:ext uri="{FF2B5EF4-FFF2-40B4-BE49-F238E27FC236}">
                  <a16:creationId xmlns:a16="http://schemas.microsoft.com/office/drawing/2014/main" id="{80B9DC9A-BCCD-48B3-BBE0-4B728C351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" y="1705"/>
              <a:ext cx="17" cy="6"/>
            </a:xfrm>
            <a:custGeom>
              <a:avLst/>
              <a:gdLst>
                <a:gd name="T0" fmla="*/ 1 w 310"/>
                <a:gd name="T1" fmla="*/ 0 h 120"/>
                <a:gd name="T2" fmla="*/ 1 w 310"/>
                <a:gd name="T3" fmla="*/ 0 h 120"/>
                <a:gd name="T4" fmla="*/ 1 w 310"/>
                <a:gd name="T5" fmla="*/ 0 h 120"/>
                <a:gd name="T6" fmla="*/ 1 w 310"/>
                <a:gd name="T7" fmla="*/ 0 h 120"/>
                <a:gd name="T8" fmla="*/ 1 w 310"/>
                <a:gd name="T9" fmla="*/ 0 h 120"/>
                <a:gd name="T10" fmla="*/ 1 w 310"/>
                <a:gd name="T11" fmla="*/ 0 h 120"/>
                <a:gd name="T12" fmla="*/ 1 w 310"/>
                <a:gd name="T13" fmla="*/ 0 h 120"/>
                <a:gd name="T14" fmla="*/ 1 w 310"/>
                <a:gd name="T15" fmla="*/ 0 h 120"/>
                <a:gd name="T16" fmla="*/ 1 w 310"/>
                <a:gd name="T17" fmla="*/ 0 h 120"/>
                <a:gd name="T18" fmla="*/ 1 w 310"/>
                <a:gd name="T19" fmla="*/ 0 h 120"/>
                <a:gd name="T20" fmla="*/ 1 w 310"/>
                <a:gd name="T21" fmla="*/ 0 h 120"/>
                <a:gd name="T22" fmla="*/ 0 w 310"/>
                <a:gd name="T23" fmla="*/ 0 h 120"/>
                <a:gd name="T24" fmla="*/ 0 w 310"/>
                <a:gd name="T25" fmla="*/ 0 h 120"/>
                <a:gd name="T26" fmla="*/ 0 w 310"/>
                <a:gd name="T27" fmla="*/ 0 h 120"/>
                <a:gd name="T28" fmla="*/ 0 w 310"/>
                <a:gd name="T29" fmla="*/ 0 h 120"/>
                <a:gd name="T30" fmla="*/ 0 w 310"/>
                <a:gd name="T31" fmla="*/ 0 h 120"/>
                <a:gd name="T32" fmla="*/ 0 w 310"/>
                <a:gd name="T33" fmla="*/ 0 h 120"/>
                <a:gd name="T34" fmla="*/ 0 w 310"/>
                <a:gd name="T35" fmla="*/ 0 h 120"/>
                <a:gd name="T36" fmla="*/ 0 w 310"/>
                <a:gd name="T37" fmla="*/ 0 h 120"/>
                <a:gd name="T38" fmla="*/ 0 w 310"/>
                <a:gd name="T39" fmla="*/ 0 h 120"/>
                <a:gd name="T40" fmla="*/ 0 w 310"/>
                <a:gd name="T41" fmla="*/ 0 h 120"/>
                <a:gd name="T42" fmla="*/ 0 w 310"/>
                <a:gd name="T43" fmla="*/ 0 h 120"/>
                <a:gd name="T44" fmla="*/ 0 w 310"/>
                <a:gd name="T45" fmla="*/ 0 h 120"/>
                <a:gd name="T46" fmla="*/ 0 w 310"/>
                <a:gd name="T47" fmla="*/ 0 h 120"/>
                <a:gd name="T48" fmla="*/ 0 w 310"/>
                <a:gd name="T49" fmla="*/ 0 h 120"/>
                <a:gd name="T50" fmla="*/ 0 w 310"/>
                <a:gd name="T51" fmla="*/ 0 h 120"/>
                <a:gd name="T52" fmla="*/ 0 w 310"/>
                <a:gd name="T53" fmla="*/ 0 h 120"/>
                <a:gd name="T54" fmla="*/ 0 w 310"/>
                <a:gd name="T55" fmla="*/ 0 h 120"/>
                <a:gd name="T56" fmla="*/ 0 w 310"/>
                <a:gd name="T57" fmla="*/ 0 h 120"/>
                <a:gd name="T58" fmla="*/ 1 w 310"/>
                <a:gd name="T59" fmla="*/ 0 h 120"/>
                <a:gd name="T60" fmla="*/ 1 w 310"/>
                <a:gd name="T61" fmla="*/ 0 h 120"/>
                <a:gd name="T62" fmla="*/ 1 w 310"/>
                <a:gd name="T63" fmla="*/ 0 h 120"/>
                <a:gd name="T64" fmla="*/ 1 w 310"/>
                <a:gd name="T65" fmla="*/ 0 h 120"/>
                <a:gd name="T66" fmla="*/ 1 w 310"/>
                <a:gd name="T67" fmla="*/ 0 h 120"/>
                <a:gd name="T68" fmla="*/ 1 w 310"/>
                <a:gd name="T69" fmla="*/ 0 h 120"/>
                <a:gd name="T70" fmla="*/ 1 w 310"/>
                <a:gd name="T71" fmla="*/ 0 h 120"/>
                <a:gd name="T72" fmla="*/ 1 w 310"/>
                <a:gd name="T73" fmla="*/ 0 h 120"/>
                <a:gd name="T74" fmla="*/ 1 w 310"/>
                <a:gd name="T75" fmla="*/ 0 h 120"/>
                <a:gd name="T76" fmla="*/ 1 w 310"/>
                <a:gd name="T77" fmla="*/ 0 h 120"/>
                <a:gd name="T78" fmla="*/ 1 w 310"/>
                <a:gd name="T79" fmla="*/ 0 h 120"/>
                <a:gd name="T80" fmla="*/ 1 w 310"/>
                <a:gd name="T81" fmla="*/ 0 h 120"/>
                <a:gd name="T82" fmla="*/ 1 w 310"/>
                <a:gd name="T83" fmla="*/ 0 h 120"/>
                <a:gd name="T84" fmla="*/ 1 w 310"/>
                <a:gd name="T85" fmla="*/ 0 h 1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10" h="120">
                  <a:moveTo>
                    <a:pt x="296" y="62"/>
                  </a:moveTo>
                  <a:lnTo>
                    <a:pt x="294" y="65"/>
                  </a:lnTo>
                  <a:lnTo>
                    <a:pt x="287" y="76"/>
                  </a:lnTo>
                  <a:lnTo>
                    <a:pt x="281" y="82"/>
                  </a:lnTo>
                  <a:lnTo>
                    <a:pt x="272" y="89"/>
                  </a:lnTo>
                  <a:lnTo>
                    <a:pt x="261" y="96"/>
                  </a:lnTo>
                  <a:lnTo>
                    <a:pt x="248" y="102"/>
                  </a:lnTo>
                  <a:lnTo>
                    <a:pt x="230" y="108"/>
                  </a:lnTo>
                  <a:lnTo>
                    <a:pt x="210" y="113"/>
                  </a:lnTo>
                  <a:lnTo>
                    <a:pt x="199" y="115"/>
                  </a:lnTo>
                  <a:lnTo>
                    <a:pt x="186" y="117"/>
                  </a:lnTo>
                  <a:lnTo>
                    <a:pt x="173" y="118"/>
                  </a:lnTo>
                  <a:lnTo>
                    <a:pt x="158" y="120"/>
                  </a:lnTo>
                  <a:lnTo>
                    <a:pt x="142" y="120"/>
                  </a:lnTo>
                  <a:lnTo>
                    <a:pt x="126" y="120"/>
                  </a:lnTo>
                  <a:lnTo>
                    <a:pt x="108" y="118"/>
                  </a:lnTo>
                  <a:lnTo>
                    <a:pt x="89" y="117"/>
                  </a:lnTo>
                  <a:lnTo>
                    <a:pt x="69" y="115"/>
                  </a:lnTo>
                  <a:lnTo>
                    <a:pt x="47" y="112"/>
                  </a:lnTo>
                  <a:lnTo>
                    <a:pt x="25" y="109"/>
                  </a:lnTo>
                  <a:lnTo>
                    <a:pt x="0" y="105"/>
                  </a:lnTo>
                  <a:lnTo>
                    <a:pt x="34" y="48"/>
                  </a:lnTo>
                  <a:lnTo>
                    <a:pt x="42" y="51"/>
                  </a:lnTo>
                  <a:lnTo>
                    <a:pt x="66" y="58"/>
                  </a:lnTo>
                  <a:lnTo>
                    <a:pt x="82" y="63"/>
                  </a:lnTo>
                  <a:lnTo>
                    <a:pt x="100" y="67"/>
                  </a:lnTo>
                  <a:lnTo>
                    <a:pt x="121" y="70"/>
                  </a:lnTo>
                  <a:lnTo>
                    <a:pt x="142" y="72"/>
                  </a:lnTo>
                  <a:lnTo>
                    <a:pt x="165" y="73"/>
                  </a:lnTo>
                  <a:lnTo>
                    <a:pt x="189" y="72"/>
                  </a:lnTo>
                  <a:lnTo>
                    <a:pt x="200" y="71"/>
                  </a:lnTo>
                  <a:lnTo>
                    <a:pt x="211" y="69"/>
                  </a:lnTo>
                  <a:lnTo>
                    <a:pt x="222" y="66"/>
                  </a:lnTo>
                  <a:lnTo>
                    <a:pt x="234" y="62"/>
                  </a:lnTo>
                  <a:lnTo>
                    <a:pt x="245" y="58"/>
                  </a:lnTo>
                  <a:lnTo>
                    <a:pt x="256" y="53"/>
                  </a:lnTo>
                  <a:lnTo>
                    <a:pt x="266" y="47"/>
                  </a:lnTo>
                  <a:lnTo>
                    <a:pt x="276" y="40"/>
                  </a:lnTo>
                  <a:lnTo>
                    <a:pt x="286" y="32"/>
                  </a:lnTo>
                  <a:lnTo>
                    <a:pt x="294" y="22"/>
                  </a:lnTo>
                  <a:lnTo>
                    <a:pt x="303" y="11"/>
                  </a:lnTo>
                  <a:lnTo>
                    <a:pt x="310" y="0"/>
                  </a:lnTo>
                  <a:lnTo>
                    <a:pt x="296" y="62"/>
                  </a:lnTo>
                </a:path>
              </a:pathLst>
            </a:custGeom>
            <a:noFill/>
            <a:ln w="0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20" name="Freeform 1032">
              <a:extLst>
                <a:ext uri="{FF2B5EF4-FFF2-40B4-BE49-F238E27FC236}">
                  <a16:creationId xmlns:a16="http://schemas.microsoft.com/office/drawing/2014/main" id="{A473ED50-2032-49FB-9F56-1E51B67D5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" y="1695"/>
              <a:ext cx="17" cy="13"/>
            </a:xfrm>
            <a:custGeom>
              <a:avLst/>
              <a:gdLst>
                <a:gd name="T0" fmla="*/ 0 w 317"/>
                <a:gd name="T1" fmla="*/ 0 h 261"/>
                <a:gd name="T2" fmla="*/ 0 w 317"/>
                <a:gd name="T3" fmla="*/ 0 h 261"/>
                <a:gd name="T4" fmla="*/ 0 w 317"/>
                <a:gd name="T5" fmla="*/ 0 h 261"/>
                <a:gd name="T6" fmla="*/ 0 w 317"/>
                <a:gd name="T7" fmla="*/ 0 h 261"/>
                <a:gd name="T8" fmla="*/ 0 w 317"/>
                <a:gd name="T9" fmla="*/ 0 h 261"/>
                <a:gd name="T10" fmla="*/ 0 w 317"/>
                <a:gd name="T11" fmla="*/ 0 h 261"/>
                <a:gd name="T12" fmla="*/ 0 w 317"/>
                <a:gd name="T13" fmla="*/ 0 h 261"/>
                <a:gd name="T14" fmla="*/ 0 w 317"/>
                <a:gd name="T15" fmla="*/ 0 h 261"/>
                <a:gd name="T16" fmla="*/ 0 w 317"/>
                <a:gd name="T17" fmla="*/ 0 h 261"/>
                <a:gd name="T18" fmla="*/ 0 w 317"/>
                <a:gd name="T19" fmla="*/ 0 h 261"/>
                <a:gd name="T20" fmla="*/ 0 w 317"/>
                <a:gd name="T21" fmla="*/ 0 h 261"/>
                <a:gd name="T22" fmla="*/ 0 w 317"/>
                <a:gd name="T23" fmla="*/ 0 h 261"/>
                <a:gd name="T24" fmla="*/ 0 w 317"/>
                <a:gd name="T25" fmla="*/ 0 h 261"/>
                <a:gd name="T26" fmla="*/ 0 w 317"/>
                <a:gd name="T27" fmla="*/ 0 h 261"/>
                <a:gd name="T28" fmla="*/ 1 w 317"/>
                <a:gd name="T29" fmla="*/ 0 h 261"/>
                <a:gd name="T30" fmla="*/ 1 w 317"/>
                <a:gd name="T31" fmla="*/ 0 h 261"/>
                <a:gd name="T32" fmla="*/ 1 w 317"/>
                <a:gd name="T33" fmla="*/ 0 h 261"/>
                <a:gd name="T34" fmla="*/ 1 w 317"/>
                <a:gd name="T35" fmla="*/ 0 h 261"/>
                <a:gd name="T36" fmla="*/ 1 w 317"/>
                <a:gd name="T37" fmla="*/ 0 h 261"/>
                <a:gd name="T38" fmla="*/ 1 w 317"/>
                <a:gd name="T39" fmla="*/ 0 h 261"/>
                <a:gd name="T40" fmla="*/ 1 w 317"/>
                <a:gd name="T41" fmla="*/ 0 h 261"/>
                <a:gd name="T42" fmla="*/ 1 w 317"/>
                <a:gd name="T43" fmla="*/ 0 h 261"/>
                <a:gd name="T44" fmla="*/ 1 w 317"/>
                <a:gd name="T45" fmla="*/ 0 h 261"/>
                <a:gd name="T46" fmla="*/ 1 w 317"/>
                <a:gd name="T47" fmla="*/ 1 h 261"/>
                <a:gd name="T48" fmla="*/ 1 w 317"/>
                <a:gd name="T49" fmla="*/ 1 h 261"/>
                <a:gd name="T50" fmla="*/ 1 w 317"/>
                <a:gd name="T51" fmla="*/ 1 h 261"/>
                <a:gd name="T52" fmla="*/ 1 w 317"/>
                <a:gd name="T53" fmla="*/ 1 h 261"/>
                <a:gd name="T54" fmla="*/ 1 w 317"/>
                <a:gd name="T55" fmla="*/ 0 h 261"/>
                <a:gd name="T56" fmla="*/ 1 w 317"/>
                <a:gd name="T57" fmla="*/ 0 h 261"/>
                <a:gd name="T58" fmla="*/ 1 w 317"/>
                <a:gd name="T59" fmla="*/ 0 h 261"/>
                <a:gd name="T60" fmla="*/ 1 w 317"/>
                <a:gd name="T61" fmla="*/ 0 h 261"/>
                <a:gd name="T62" fmla="*/ 1 w 317"/>
                <a:gd name="T63" fmla="*/ 0 h 261"/>
                <a:gd name="T64" fmla="*/ 1 w 317"/>
                <a:gd name="T65" fmla="*/ 0 h 261"/>
                <a:gd name="T66" fmla="*/ 1 w 317"/>
                <a:gd name="T67" fmla="*/ 0 h 261"/>
                <a:gd name="T68" fmla="*/ 1 w 317"/>
                <a:gd name="T69" fmla="*/ 0 h 261"/>
                <a:gd name="T70" fmla="*/ 1 w 317"/>
                <a:gd name="T71" fmla="*/ 0 h 261"/>
                <a:gd name="T72" fmla="*/ 1 w 317"/>
                <a:gd name="T73" fmla="*/ 0 h 261"/>
                <a:gd name="T74" fmla="*/ 1 w 317"/>
                <a:gd name="T75" fmla="*/ 0 h 261"/>
                <a:gd name="T76" fmla="*/ 1 w 317"/>
                <a:gd name="T77" fmla="*/ 0 h 261"/>
                <a:gd name="T78" fmla="*/ 1 w 317"/>
                <a:gd name="T79" fmla="*/ 0 h 261"/>
                <a:gd name="T80" fmla="*/ 1 w 317"/>
                <a:gd name="T81" fmla="*/ 0 h 261"/>
                <a:gd name="T82" fmla="*/ 0 w 317"/>
                <a:gd name="T83" fmla="*/ 0 h 261"/>
                <a:gd name="T84" fmla="*/ 0 w 317"/>
                <a:gd name="T85" fmla="*/ 0 h 261"/>
                <a:gd name="T86" fmla="*/ 0 w 317"/>
                <a:gd name="T87" fmla="*/ 0 h 261"/>
                <a:gd name="T88" fmla="*/ 0 w 317"/>
                <a:gd name="T89" fmla="*/ 0 h 261"/>
                <a:gd name="T90" fmla="*/ 0 w 317"/>
                <a:gd name="T91" fmla="*/ 0 h 261"/>
                <a:gd name="T92" fmla="*/ 0 w 317"/>
                <a:gd name="T93" fmla="*/ 0 h 261"/>
                <a:gd name="T94" fmla="*/ 0 w 317"/>
                <a:gd name="T95" fmla="*/ 0 h 261"/>
                <a:gd name="T96" fmla="*/ 0 w 317"/>
                <a:gd name="T97" fmla="*/ 0 h 261"/>
                <a:gd name="T98" fmla="*/ 0 w 317"/>
                <a:gd name="T99" fmla="*/ 0 h 261"/>
                <a:gd name="T100" fmla="*/ 0 w 317"/>
                <a:gd name="T101" fmla="*/ 0 h 261"/>
                <a:gd name="T102" fmla="*/ 0 w 317"/>
                <a:gd name="T103" fmla="*/ 0 h 261"/>
                <a:gd name="T104" fmla="*/ 0 w 317"/>
                <a:gd name="T105" fmla="*/ 0 h 261"/>
                <a:gd name="T106" fmla="*/ 0 w 317"/>
                <a:gd name="T107" fmla="*/ 0 h 261"/>
                <a:gd name="T108" fmla="*/ 0 w 317"/>
                <a:gd name="T109" fmla="*/ 0 h 26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17" h="261">
                  <a:moveTo>
                    <a:pt x="0" y="99"/>
                  </a:moveTo>
                  <a:lnTo>
                    <a:pt x="8" y="93"/>
                  </a:lnTo>
                  <a:lnTo>
                    <a:pt x="31" y="82"/>
                  </a:lnTo>
                  <a:lnTo>
                    <a:pt x="39" y="79"/>
                  </a:lnTo>
                  <a:lnTo>
                    <a:pt x="47" y="77"/>
                  </a:lnTo>
                  <a:lnTo>
                    <a:pt x="55" y="75"/>
                  </a:lnTo>
                  <a:lnTo>
                    <a:pt x="65" y="74"/>
                  </a:lnTo>
                  <a:lnTo>
                    <a:pt x="74" y="73"/>
                  </a:lnTo>
                  <a:lnTo>
                    <a:pt x="84" y="74"/>
                  </a:lnTo>
                  <a:lnTo>
                    <a:pt x="94" y="75"/>
                  </a:lnTo>
                  <a:lnTo>
                    <a:pt x="106" y="77"/>
                  </a:lnTo>
                  <a:lnTo>
                    <a:pt x="126" y="84"/>
                  </a:lnTo>
                  <a:lnTo>
                    <a:pt x="145" y="91"/>
                  </a:lnTo>
                  <a:lnTo>
                    <a:pt x="163" y="99"/>
                  </a:lnTo>
                  <a:lnTo>
                    <a:pt x="180" y="108"/>
                  </a:lnTo>
                  <a:lnTo>
                    <a:pt x="196" y="117"/>
                  </a:lnTo>
                  <a:lnTo>
                    <a:pt x="211" y="127"/>
                  </a:lnTo>
                  <a:lnTo>
                    <a:pt x="224" y="138"/>
                  </a:lnTo>
                  <a:lnTo>
                    <a:pt x="237" y="150"/>
                  </a:lnTo>
                  <a:lnTo>
                    <a:pt x="248" y="162"/>
                  </a:lnTo>
                  <a:lnTo>
                    <a:pt x="258" y="174"/>
                  </a:lnTo>
                  <a:lnTo>
                    <a:pt x="266" y="188"/>
                  </a:lnTo>
                  <a:lnTo>
                    <a:pt x="273" y="202"/>
                  </a:lnTo>
                  <a:lnTo>
                    <a:pt x="281" y="216"/>
                  </a:lnTo>
                  <a:lnTo>
                    <a:pt x="285" y="231"/>
                  </a:lnTo>
                  <a:lnTo>
                    <a:pt x="289" y="246"/>
                  </a:lnTo>
                  <a:lnTo>
                    <a:pt x="291" y="261"/>
                  </a:lnTo>
                  <a:lnTo>
                    <a:pt x="317" y="197"/>
                  </a:lnTo>
                  <a:lnTo>
                    <a:pt x="316" y="193"/>
                  </a:lnTo>
                  <a:lnTo>
                    <a:pt x="313" y="179"/>
                  </a:lnTo>
                  <a:lnTo>
                    <a:pt x="308" y="161"/>
                  </a:lnTo>
                  <a:lnTo>
                    <a:pt x="299" y="138"/>
                  </a:lnTo>
                  <a:lnTo>
                    <a:pt x="293" y="126"/>
                  </a:lnTo>
                  <a:lnTo>
                    <a:pt x="286" y="114"/>
                  </a:lnTo>
                  <a:lnTo>
                    <a:pt x="278" y="102"/>
                  </a:lnTo>
                  <a:lnTo>
                    <a:pt x="267" y="89"/>
                  </a:lnTo>
                  <a:lnTo>
                    <a:pt x="256" y="77"/>
                  </a:lnTo>
                  <a:lnTo>
                    <a:pt x="243" y="66"/>
                  </a:lnTo>
                  <a:lnTo>
                    <a:pt x="228" y="56"/>
                  </a:lnTo>
                  <a:lnTo>
                    <a:pt x="212" y="46"/>
                  </a:lnTo>
                  <a:lnTo>
                    <a:pt x="180" y="31"/>
                  </a:lnTo>
                  <a:lnTo>
                    <a:pt x="152" y="19"/>
                  </a:lnTo>
                  <a:lnTo>
                    <a:pt x="138" y="14"/>
                  </a:lnTo>
                  <a:lnTo>
                    <a:pt x="126" y="8"/>
                  </a:lnTo>
                  <a:lnTo>
                    <a:pt x="114" y="5"/>
                  </a:lnTo>
                  <a:lnTo>
                    <a:pt x="103" y="2"/>
                  </a:lnTo>
                  <a:lnTo>
                    <a:pt x="92" y="1"/>
                  </a:lnTo>
                  <a:lnTo>
                    <a:pt x="82" y="0"/>
                  </a:lnTo>
                  <a:lnTo>
                    <a:pt x="72" y="0"/>
                  </a:lnTo>
                  <a:lnTo>
                    <a:pt x="62" y="2"/>
                  </a:lnTo>
                  <a:lnTo>
                    <a:pt x="51" y="4"/>
                  </a:lnTo>
                  <a:lnTo>
                    <a:pt x="42" y="7"/>
                  </a:lnTo>
                  <a:lnTo>
                    <a:pt x="32" y="13"/>
                  </a:lnTo>
                  <a:lnTo>
                    <a:pt x="22" y="18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004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21" name="Freeform 1033">
              <a:extLst>
                <a:ext uri="{FF2B5EF4-FFF2-40B4-BE49-F238E27FC236}">
                  <a16:creationId xmlns:a16="http://schemas.microsoft.com/office/drawing/2014/main" id="{103575A8-C2CF-4800-B167-0F725DC75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" y="1695"/>
              <a:ext cx="17" cy="13"/>
            </a:xfrm>
            <a:custGeom>
              <a:avLst/>
              <a:gdLst>
                <a:gd name="T0" fmla="*/ 0 w 317"/>
                <a:gd name="T1" fmla="*/ 0 h 261"/>
                <a:gd name="T2" fmla="*/ 0 w 317"/>
                <a:gd name="T3" fmla="*/ 0 h 261"/>
                <a:gd name="T4" fmla="*/ 0 w 317"/>
                <a:gd name="T5" fmla="*/ 0 h 261"/>
                <a:gd name="T6" fmla="*/ 0 w 317"/>
                <a:gd name="T7" fmla="*/ 0 h 261"/>
                <a:gd name="T8" fmla="*/ 0 w 317"/>
                <a:gd name="T9" fmla="*/ 0 h 261"/>
                <a:gd name="T10" fmla="*/ 0 w 317"/>
                <a:gd name="T11" fmla="*/ 0 h 261"/>
                <a:gd name="T12" fmla="*/ 0 w 317"/>
                <a:gd name="T13" fmla="*/ 0 h 261"/>
                <a:gd name="T14" fmla="*/ 0 w 317"/>
                <a:gd name="T15" fmla="*/ 0 h 261"/>
                <a:gd name="T16" fmla="*/ 0 w 317"/>
                <a:gd name="T17" fmla="*/ 0 h 261"/>
                <a:gd name="T18" fmla="*/ 0 w 317"/>
                <a:gd name="T19" fmla="*/ 0 h 261"/>
                <a:gd name="T20" fmla="*/ 0 w 317"/>
                <a:gd name="T21" fmla="*/ 0 h 261"/>
                <a:gd name="T22" fmla="*/ 0 w 317"/>
                <a:gd name="T23" fmla="*/ 0 h 261"/>
                <a:gd name="T24" fmla="*/ 0 w 317"/>
                <a:gd name="T25" fmla="*/ 0 h 261"/>
                <a:gd name="T26" fmla="*/ 0 w 317"/>
                <a:gd name="T27" fmla="*/ 0 h 261"/>
                <a:gd name="T28" fmla="*/ 1 w 317"/>
                <a:gd name="T29" fmla="*/ 0 h 261"/>
                <a:gd name="T30" fmla="*/ 1 w 317"/>
                <a:gd name="T31" fmla="*/ 0 h 261"/>
                <a:gd name="T32" fmla="*/ 1 w 317"/>
                <a:gd name="T33" fmla="*/ 0 h 261"/>
                <a:gd name="T34" fmla="*/ 1 w 317"/>
                <a:gd name="T35" fmla="*/ 0 h 261"/>
                <a:gd name="T36" fmla="*/ 1 w 317"/>
                <a:gd name="T37" fmla="*/ 0 h 261"/>
                <a:gd name="T38" fmla="*/ 1 w 317"/>
                <a:gd name="T39" fmla="*/ 0 h 261"/>
                <a:gd name="T40" fmla="*/ 1 w 317"/>
                <a:gd name="T41" fmla="*/ 0 h 261"/>
                <a:gd name="T42" fmla="*/ 1 w 317"/>
                <a:gd name="T43" fmla="*/ 0 h 261"/>
                <a:gd name="T44" fmla="*/ 1 w 317"/>
                <a:gd name="T45" fmla="*/ 0 h 261"/>
                <a:gd name="T46" fmla="*/ 1 w 317"/>
                <a:gd name="T47" fmla="*/ 1 h 261"/>
                <a:gd name="T48" fmla="*/ 1 w 317"/>
                <a:gd name="T49" fmla="*/ 1 h 261"/>
                <a:gd name="T50" fmla="*/ 1 w 317"/>
                <a:gd name="T51" fmla="*/ 1 h 261"/>
                <a:gd name="T52" fmla="*/ 1 w 317"/>
                <a:gd name="T53" fmla="*/ 1 h 261"/>
                <a:gd name="T54" fmla="*/ 1 w 317"/>
                <a:gd name="T55" fmla="*/ 0 h 261"/>
                <a:gd name="T56" fmla="*/ 1 w 317"/>
                <a:gd name="T57" fmla="*/ 0 h 261"/>
                <a:gd name="T58" fmla="*/ 1 w 317"/>
                <a:gd name="T59" fmla="*/ 0 h 261"/>
                <a:gd name="T60" fmla="*/ 1 w 317"/>
                <a:gd name="T61" fmla="*/ 0 h 261"/>
                <a:gd name="T62" fmla="*/ 1 w 317"/>
                <a:gd name="T63" fmla="*/ 0 h 261"/>
                <a:gd name="T64" fmla="*/ 1 w 317"/>
                <a:gd name="T65" fmla="*/ 0 h 261"/>
                <a:gd name="T66" fmla="*/ 1 w 317"/>
                <a:gd name="T67" fmla="*/ 0 h 261"/>
                <a:gd name="T68" fmla="*/ 1 w 317"/>
                <a:gd name="T69" fmla="*/ 0 h 261"/>
                <a:gd name="T70" fmla="*/ 1 w 317"/>
                <a:gd name="T71" fmla="*/ 0 h 261"/>
                <a:gd name="T72" fmla="*/ 1 w 317"/>
                <a:gd name="T73" fmla="*/ 0 h 261"/>
                <a:gd name="T74" fmla="*/ 1 w 317"/>
                <a:gd name="T75" fmla="*/ 0 h 261"/>
                <a:gd name="T76" fmla="*/ 1 w 317"/>
                <a:gd name="T77" fmla="*/ 0 h 261"/>
                <a:gd name="T78" fmla="*/ 1 w 317"/>
                <a:gd name="T79" fmla="*/ 0 h 261"/>
                <a:gd name="T80" fmla="*/ 1 w 317"/>
                <a:gd name="T81" fmla="*/ 0 h 261"/>
                <a:gd name="T82" fmla="*/ 0 w 317"/>
                <a:gd name="T83" fmla="*/ 0 h 261"/>
                <a:gd name="T84" fmla="*/ 0 w 317"/>
                <a:gd name="T85" fmla="*/ 0 h 261"/>
                <a:gd name="T86" fmla="*/ 0 w 317"/>
                <a:gd name="T87" fmla="*/ 0 h 261"/>
                <a:gd name="T88" fmla="*/ 0 w 317"/>
                <a:gd name="T89" fmla="*/ 0 h 261"/>
                <a:gd name="T90" fmla="*/ 0 w 317"/>
                <a:gd name="T91" fmla="*/ 0 h 261"/>
                <a:gd name="T92" fmla="*/ 0 w 317"/>
                <a:gd name="T93" fmla="*/ 0 h 261"/>
                <a:gd name="T94" fmla="*/ 0 w 317"/>
                <a:gd name="T95" fmla="*/ 0 h 261"/>
                <a:gd name="T96" fmla="*/ 0 w 317"/>
                <a:gd name="T97" fmla="*/ 0 h 261"/>
                <a:gd name="T98" fmla="*/ 0 w 317"/>
                <a:gd name="T99" fmla="*/ 0 h 261"/>
                <a:gd name="T100" fmla="*/ 0 w 317"/>
                <a:gd name="T101" fmla="*/ 0 h 261"/>
                <a:gd name="T102" fmla="*/ 0 w 317"/>
                <a:gd name="T103" fmla="*/ 0 h 261"/>
                <a:gd name="T104" fmla="*/ 0 w 317"/>
                <a:gd name="T105" fmla="*/ 0 h 261"/>
                <a:gd name="T106" fmla="*/ 0 w 317"/>
                <a:gd name="T107" fmla="*/ 0 h 261"/>
                <a:gd name="T108" fmla="*/ 0 w 317"/>
                <a:gd name="T109" fmla="*/ 0 h 26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17" h="261">
                  <a:moveTo>
                    <a:pt x="0" y="99"/>
                  </a:moveTo>
                  <a:lnTo>
                    <a:pt x="8" y="93"/>
                  </a:lnTo>
                  <a:lnTo>
                    <a:pt x="31" y="82"/>
                  </a:lnTo>
                  <a:lnTo>
                    <a:pt x="39" y="79"/>
                  </a:lnTo>
                  <a:lnTo>
                    <a:pt x="47" y="77"/>
                  </a:lnTo>
                  <a:lnTo>
                    <a:pt x="55" y="75"/>
                  </a:lnTo>
                  <a:lnTo>
                    <a:pt x="65" y="74"/>
                  </a:lnTo>
                  <a:lnTo>
                    <a:pt x="74" y="73"/>
                  </a:lnTo>
                  <a:lnTo>
                    <a:pt x="84" y="74"/>
                  </a:lnTo>
                  <a:lnTo>
                    <a:pt x="94" y="75"/>
                  </a:lnTo>
                  <a:lnTo>
                    <a:pt x="106" y="77"/>
                  </a:lnTo>
                  <a:lnTo>
                    <a:pt x="126" y="84"/>
                  </a:lnTo>
                  <a:lnTo>
                    <a:pt x="145" y="91"/>
                  </a:lnTo>
                  <a:lnTo>
                    <a:pt x="163" y="99"/>
                  </a:lnTo>
                  <a:lnTo>
                    <a:pt x="180" y="108"/>
                  </a:lnTo>
                  <a:lnTo>
                    <a:pt x="196" y="117"/>
                  </a:lnTo>
                  <a:lnTo>
                    <a:pt x="211" y="127"/>
                  </a:lnTo>
                  <a:lnTo>
                    <a:pt x="224" y="138"/>
                  </a:lnTo>
                  <a:lnTo>
                    <a:pt x="237" y="150"/>
                  </a:lnTo>
                  <a:lnTo>
                    <a:pt x="248" y="162"/>
                  </a:lnTo>
                  <a:lnTo>
                    <a:pt x="258" y="174"/>
                  </a:lnTo>
                  <a:lnTo>
                    <a:pt x="266" y="188"/>
                  </a:lnTo>
                  <a:lnTo>
                    <a:pt x="273" y="202"/>
                  </a:lnTo>
                  <a:lnTo>
                    <a:pt x="281" y="216"/>
                  </a:lnTo>
                  <a:lnTo>
                    <a:pt x="285" y="231"/>
                  </a:lnTo>
                  <a:lnTo>
                    <a:pt x="289" y="246"/>
                  </a:lnTo>
                  <a:lnTo>
                    <a:pt x="291" y="261"/>
                  </a:lnTo>
                  <a:lnTo>
                    <a:pt x="317" y="197"/>
                  </a:lnTo>
                  <a:lnTo>
                    <a:pt x="316" y="193"/>
                  </a:lnTo>
                  <a:lnTo>
                    <a:pt x="313" y="179"/>
                  </a:lnTo>
                  <a:lnTo>
                    <a:pt x="308" y="161"/>
                  </a:lnTo>
                  <a:lnTo>
                    <a:pt x="299" y="138"/>
                  </a:lnTo>
                  <a:lnTo>
                    <a:pt x="293" y="126"/>
                  </a:lnTo>
                  <a:lnTo>
                    <a:pt x="286" y="114"/>
                  </a:lnTo>
                  <a:lnTo>
                    <a:pt x="278" y="102"/>
                  </a:lnTo>
                  <a:lnTo>
                    <a:pt x="267" y="89"/>
                  </a:lnTo>
                  <a:lnTo>
                    <a:pt x="256" y="77"/>
                  </a:lnTo>
                  <a:lnTo>
                    <a:pt x="243" y="66"/>
                  </a:lnTo>
                  <a:lnTo>
                    <a:pt x="228" y="56"/>
                  </a:lnTo>
                  <a:lnTo>
                    <a:pt x="212" y="46"/>
                  </a:lnTo>
                  <a:lnTo>
                    <a:pt x="180" y="31"/>
                  </a:lnTo>
                  <a:lnTo>
                    <a:pt x="152" y="19"/>
                  </a:lnTo>
                  <a:lnTo>
                    <a:pt x="138" y="14"/>
                  </a:lnTo>
                  <a:lnTo>
                    <a:pt x="126" y="8"/>
                  </a:lnTo>
                  <a:lnTo>
                    <a:pt x="114" y="5"/>
                  </a:lnTo>
                  <a:lnTo>
                    <a:pt x="103" y="2"/>
                  </a:lnTo>
                  <a:lnTo>
                    <a:pt x="92" y="1"/>
                  </a:lnTo>
                  <a:lnTo>
                    <a:pt x="82" y="0"/>
                  </a:lnTo>
                  <a:lnTo>
                    <a:pt x="72" y="0"/>
                  </a:lnTo>
                  <a:lnTo>
                    <a:pt x="62" y="2"/>
                  </a:lnTo>
                  <a:lnTo>
                    <a:pt x="51" y="4"/>
                  </a:lnTo>
                  <a:lnTo>
                    <a:pt x="42" y="7"/>
                  </a:lnTo>
                  <a:lnTo>
                    <a:pt x="32" y="13"/>
                  </a:lnTo>
                  <a:lnTo>
                    <a:pt x="22" y="18"/>
                  </a:lnTo>
                  <a:lnTo>
                    <a:pt x="0" y="99"/>
                  </a:lnTo>
                  <a:close/>
                </a:path>
              </a:pathLst>
            </a:custGeom>
            <a:noFill/>
            <a:ln w="0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22" name="Freeform 1034">
              <a:extLst>
                <a:ext uri="{FF2B5EF4-FFF2-40B4-BE49-F238E27FC236}">
                  <a16:creationId xmlns:a16="http://schemas.microsoft.com/office/drawing/2014/main" id="{3ADB4D0D-FF5A-4707-A1B3-FB7E353C4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7" y="1675"/>
              <a:ext cx="7" cy="24"/>
            </a:xfrm>
            <a:custGeom>
              <a:avLst/>
              <a:gdLst>
                <a:gd name="T0" fmla="*/ 0 w 143"/>
                <a:gd name="T1" fmla="*/ 1 h 453"/>
                <a:gd name="T2" fmla="*/ 0 w 143"/>
                <a:gd name="T3" fmla="*/ 1 h 453"/>
                <a:gd name="T4" fmla="*/ 0 w 143"/>
                <a:gd name="T5" fmla="*/ 1 h 453"/>
                <a:gd name="T6" fmla="*/ 0 w 143"/>
                <a:gd name="T7" fmla="*/ 1 h 453"/>
                <a:gd name="T8" fmla="*/ 0 w 143"/>
                <a:gd name="T9" fmla="*/ 1 h 453"/>
                <a:gd name="T10" fmla="*/ 0 w 143"/>
                <a:gd name="T11" fmla="*/ 1 h 453"/>
                <a:gd name="T12" fmla="*/ 0 w 143"/>
                <a:gd name="T13" fmla="*/ 1 h 453"/>
                <a:gd name="T14" fmla="*/ 0 w 143"/>
                <a:gd name="T15" fmla="*/ 1 h 453"/>
                <a:gd name="T16" fmla="*/ 0 w 143"/>
                <a:gd name="T17" fmla="*/ 1 h 453"/>
                <a:gd name="T18" fmla="*/ 0 w 143"/>
                <a:gd name="T19" fmla="*/ 1 h 453"/>
                <a:gd name="T20" fmla="*/ 0 w 143"/>
                <a:gd name="T21" fmla="*/ 1 h 453"/>
                <a:gd name="T22" fmla="*/ 0 w 143"/>
                <a:gd name="T23" fmla="*/ 1 h 453"/>
                <a:gd name="T24" fmla="*/ 0 w 143"/>
                <a:gd name="T25" fmla="*/ 1 h 453"/>
                <a:gd name="T26" fmla="*/ 0 w 143"/>
                <a:gd name="T27" fmla="*/ 1 h 453"/>
                <a:gd name="T28" fmla="*/ 0 w 143"/>
                <a:gd name="T29" fmla="*/ 0 h 453"/>
                <a:gd name="T30" fmla="*/ 0 w 143"/>
                <a:gd name="T31" fmla="*/ 0 h 453"/>
                <a:gd name="T32" fmla="*/ 0 w 143"/>
                <a:gd name="T33" fmla="*/ 0 h 453"/>
                <a:gd name="T34" fmla="*/ 0 w 143"/>
                <a:gd name="T35" fmla="*/ 0 h 453"/>
                <a:gd name="T36" fmla="*/ 0 w 143"/>
                <a:gd name="T37" fmla="*/ 0 h 453"/>
                <a:gd name="T38" fmla="*/ 0 w 143"/>
                <a:gd name="T39" fmla="*/ 0 h 453"/>
                <a:gd name="T40" fmla="*/ 0 w 143"/>
                <a:gd name="T41" fmla="*/ 0 h 453"/>
                <a:gd name="T42" fmla="*/ 0 w 143"/>
                <a:gd name="T43" fmla="*/ 0 h 453"/>
                <a:gd name="T44" fmla="*/ 0 w 143"/>
                <a:gd name="T45" fmla="*/ 0 h 453"/>
                <a:gd name="T46" fmla="*/ 0 w 143"/>
                <a:gd name="T47" fmla="*/ 0 h 453"/>
                <a:gd name="T48" fmla="*/ 0 w 143"/>
                <a:gd name="T49" fmla="*/ 0 h 453"/>
                <a:gd name="T50" fmla="*/ 0 w 143"/>
                <a:gd name="T51" fmla="*/ 0 h 453"/>
                <a:gd name="T52" fmla="*/ 0 w 143"/>
                <a:gd name="T53" fmla="*/ 0 h 453"/>
                <a:gd name="T54" fmla="*/ 0 w 143"/>
                <a:gd name="T55" fmla="*/ 0 h 453"/>
                <a:gd name="T56" fmla="*/ 0 w 143"/>
                <a:gd name="T57" fmla="*/ 0 h 453"/>
                <a:gd name="T58" fmla="*/ 0 w 143"/>
                <a:gd name="T59" fmla="*/ 0 h 453"/>
                <a:gd name="T60" fmla="*/ 0 w 143"/>
                <a:gd name="T61" fmla="*/ 0 h 453"/>
                <a:gd name="T62" fmla="*/ 0 w 143"/>
                <a:gd name="T63" fmla="*/ 0 h 453"/>
                <a:gd name="T64" fmla="*/ 0 w 143"/>
                <a:gd name="T65" fmla="*/ 0 h 453"/>
                <a:gd name="T66" fmla="*/ 0 w 143"/>
                <a:gd name="T67" fmla="*/ 1 h 453"/>
                <a:gd name="T68" fmla="*/ 0 w 143"/>
                <a:gd name="T69" fmla="*/ 1 h 453"/>
                <a:gd name="T70" fmla="*/ 0 w 143"/>
                <a:gd name="T71" fmla="*/ 1 h 453"/>
                <a:gd name="T72" fmla="*/ 0 w 143"/>
                <a:gd name="T73" fmla="*/ 1 h 453"/>
                <a:gd name="T74" fmla="*/ 0 w 143"/>
                <a:gd name="T75" fmla="*/ 1 h 453"/>
                <a:gd name="T76" fmla="*/ 0 w 143"/>
                <a:gd name="T77" fmla="*/ 1 h 453"/>
                <a:gd name="T78" fmla="*/ 0 w 143"/>
                <a:gd name="T79" fmla="*/ 1 h 453"/>
                <a:gd name="T80" fmla="*/ 0 w 143"/>
                <a:gd name="T81" fmla="*/ 1 h 453"/>
                <a:gd name="T82" fmla="*/ 0 w 143"/>
                <a:gd name="T83" fmla="*/ 1 h 453"/>
                <a:gd name="T84" fmla="*/ 0 w 143"/>
                <a:gd name="T85" fmla="*/ 1 h 453"/>
                <a:gd name="T86" fmla="*/ 0 w 143"/>
                <a:gd name="T87" fmla="*/ 1 h 453"/>
                <a:gd name="T88" fmla="*/ 0 w 143"/>
                <a:gd name="T89" fmla="*/ 1 h 453"/>
                <a:gd name="T90" fmla="*/ 0 w 143"/>
                <a:gd name="T91" fmla="*/ 1 h 453"/>
                <a:gd name="T92" fmla="*/ 0 w 143"/>
                <a:gd name="T93" fmla="*/ 1 h 453"/>
                <a:gd name="T94" fmla="*/ 0 w 143"/>
                <a:gd name="T95" fmla="*/ 1 h 453"/>
                <a:gd name="T96" fmla="*/ 0 w 143"/>
                <a:gd name="T97" fmla="*/ 1 h 453"/>
                <a:gd name="T98" fmla="*/ 0 w 143"/>
                <a:gd name="T99" fmla="*/ 1 h 453"/>
                <a:gd name="T100" fmla="*/ 0 w 143"/>
                <a:gd name="T101" fmla="*/ 1 h 453"/>
                <a:gd name="T102" fmla="*/ 0 w 143"/>
                <a:gd name="T103" fmla="*/ 1 h 453"/>
                <a:gd name="T104" fmla="*/ 0 w 143"/>
                <a:gd name="T105" fmla="*/ 1 h 453"/>
                <a:gd name="T106" fmla="*/ 0 w 143"/>
                <a:gd name="T107" fmla="*/ 1 h 453"/>
                <a:gd name="T108" fmla="*/ 0 w 143"/>
                <a:gd name="T109" fmla="*/ 1 h 453"/>
                <a:gd name="T110" fmla="*/ 0 w 143"/>
                <a:gd name="T111" fmla="*/ 1 h 453"/>
                <a:gd name="T112" fmla="*/ 0 w 143"/>
                <a:gd name="T113" fmla="*/ 1 h 453"/>
                <a:gd name="T114" fmla="*/ 0 w 143"/>
                <a:gd name="T115" fmla="*/ 1 h 453"/>
                <a:gd name="T116" fmla="*/ 0 w 143"/>
                <a:gd name="T117" fmla="*/ 1 h 45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43" h="453">
                  <a:moveTo>
                    <a:pt x="74" y="415"/>
                  </a:moveTo>
                  <a:lnTo>
                    <a:pt x="77" y="412"/>
                  </a:lnTo>
                  <a:lnTo>
                    <a:pt x="84" y="403"/>
                  </a:lnTo>
                  <a:lnTo>
                    <a:pt x="95" y="388"/>
                  </a:lnTo>
                  <a:lnTo>
                    <a:pt x="106" y="366"/>
                  </a:lnTo>
                  <a:lnTo>
                    <a:pt x="114" y="353"/>
                  </a:lnTo>
                  <a:lnTo>
                    <a:pt x="120" y="339"/>
                  </a:lnTo>
                  <a:lnTo>
                    <a:pt x="125" y="322"/>
                  </a:lnTo>
                  <a:lnTo>
                    <a:pt x="130" y="304"/>
                  </a:lnTo>
                  <a:lnTo>
                    <a:pt x="135" y="284"/>
                  </a:lnTo>
                  <a:lnTo>
                    <a:pt x="139" y="264"/>
                  </a:lnTo>
                  <a:lnTo>
                    <a:pt x="141" y="241"/>
                  </a:lnTo>
                  <a:lnTo>
                    <a:pt x="143" y="217"/>
                  </a:lnTo>
                  <a:lnTo>
                    <a:pt x="143" y="196"/>
                  </a:lnTo>
                  <a:lnTo>
                    <a:pt x="142" y="176"/>
                  </a:lnTo>
                  <a:lnTo>
                    <a:pt x="139" y="156"/>
                  </a:lnTo>
                  <a:lnTo>
                    <a:pt x="135" y="137"/>
                  </a:lnTo>
                  <a:lnTo>
                    <a:pt x="130" y="117"/>
                  </a:lnTo>
                  <a:lnTo>
                    <a:pt x="124" y="100"/>
                  </a:lnTo>
                  <a:lnTo>
                    <a:pt x="118" y="83"/>
                  </a:lnTo>
                  <a:lnTo>
                    <a:pt x="112" y="67"/>
                  </a:lnTo>
                  <a:lnTo>
                    <a:pt x="99" y="40"/>
                  </a:lnTo>
                  <a:lnTo>
                    <a:pt x="88" y="18"/>
                  </a:lnTo>
                  <a:lnTo>
                    <a:pt x="80" y="5"/>
                  </a:lnTo>
                  <a:lnTo>
                    <a:pt x="77" y="0"/>
                  </a:lnTo>
                  <a:lnTo>
                    <a:pt x="21" y="52"/>
                  </a:lnTo>
                  <a:lnTo>
                    <a:pt x="27" y="59"/>
                  </a:lnTo>
                  <a:lnTo>
                    <a:pt x="39" y="80"/>
                  </a:lnTo>
                  <a:lnTo>
                    <a:pt x="47" y="94"/>
                  </a:lnTo>
                  <a:lnTo>
                    <a:pt x="55" y="111"/>
                  </a:lnTo>
                  <a:lnTo>
                    <a:pt x="63" y="131"/>
                  </a:lnTo>
                  <a:lnTo>
                    <a:pt x="72" y="152"/>
                  </a:lnTo>
                  <a:lnTo>
                    <a:pt x="80" y="176"/>
                  </a:lnTo>
                  <a:lnTo>
                    <a:pt x="86" y="201"/>
                  </a:lnTo>
                  <a:lnTo>
                    <a:pt x="88" y="215"/>
                  </a:lnTo>
                  <a:lnTo>
                    <a:pt x="90" y="228"/>
                  </a:lnTo>
                  <a:lnTo>
                    <a:pt x="92" y="241"/>
                  </a:lnTo>
                  <a:lnTo>
                    <a:pt x="93" y="256"/>
                  </a:lnTo>
                  <a:lnTo>
                    <a:pt x="93" y="270"/>
                  </a:lnTo>
                  <a:lnTo>
                    <a:pt x="93" y="284"/>
                  </a:lnTo>
                  <a:lnTo>
                    <a:pt x="92" y="299"/>
                  </a:lnTo>
                  <a:lnTo>
                    <a:pt x="90" y="314"/>
                  </a:lnTo>
                  <a:lnTo>
                    <a:pt x="88" y="329"/>
                  </a:lnTo>
                  <a:lnTo>
                    <a:pt x="84" y="344"/>
                  </a:lnTo>
                  <a:lnTo>
                    <a:pt x="80" y="359"/>
                  </a:lnTo>
                  <a:lnTo>
                    <a:pt x="74" y="374"/>
                  </a:lnTo>
                  <a:lnTo>
                    <a:pt x="70" y="386"/>
                  </a:lnTo>
                  <a:lnTo>
                    <a:pt x="64" y="396"/>
                  </a:lnTo>
                  <a:lnTo>
                    <a:pt x="58" y="405"/>
                  </a:lnTo>
                  <a:lnTo>
                    <a:pt x="52" y="413"/>
                  </a:lnTo>
                  <a:lnTo>
                    <a:pt x="46" y="421"/>
                  </a:lnTo>
                  <a:lnTo>
                    <a:pt x="40" y="428"/>
                  </a:lnTo>
                  <a:lnTo>
                    <a:pt x="34" y="433"/>
                  </a:lnTo>
                  <a:lnTo>
                    <a:pt x="29" y="438"/>
                  </a:lnTo>
                  <a:lnTo>
                    <a:pt x="17" y="445"/>
                  </a:lnTo>
                  <a:lnTo>
                    <a:pt x="8" y="450"/>
                  </a:lnTo>
                  <a:lnTo>
                    <a:pt x="2" y="452"/>
                  </a:lnTo>
                  <a:lnTo>
                    <a:pt x="0" y="453"/>
                  </a:lnTo>
                  <a:lnTo>
                    <a:pt x="74" y="415"/>
                  </a:lnTo>
                  <a:close/>
                </a:path>
              </a:pathLst>
            </a:custGeom>
            <a:solidFill>
              <a:srgbClr val="0033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23" name="Freeform 1035">
              <a:extLst>
                <a:ext uri="{FF2B5EF4-FFF2-40B4-BE49-F238E27FC236}">
                  <a16:creationId xmlns:a16="http://schemas.microsoft.com/office/drawing/2014/main" id="{6CC2C0B0-E2CB-4579-9BAD-51661C761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7" y="1675"/>
              <a:ext cx="7" cy="24"/>
            </a:xfrm>
            <a:custGeom>
              <a:avLst/>
              <a:gdLst>
                <a:gd name="T0" fmla="*/ 0 w 143"/>
                <a:gd name="T1" fmla="*/ 1 h 453"/>
                <a:gd name="T2" fmla="*/ 0 w 143"/>
                <a:gd name="T3" fmla="*/ 1 h 453"/>
                <a:gd name="T4" fmla="*/ 0 w 143"/>
                <a:gd name="T5" fmla="*/ 1 h 453"/>
                <a:gd name="T6" fmla="*/ 0 w 143"/>
                <a:gd name="T7" fmla="*/ 1 h 453"/>
                <a:gd name="T8" fmla="*/ 0 w 143"/>
                <a:gd name="T9" fmla="*/ 1 h 453"/>
                <a:gd name="T10" fmla="*/ 0 w 143"/>
                <a:gd name="T11" fmla="*/ 1 h 453"/>
                <a:gd name="T12" fmla="*/ 0 w 143"/>
                <a:gd name="T13" fmla="*/ 1 h 453"/>
                <a:gd name="T14" fmla="*/ 0 w 143"/>
                <a:gd name="T15" fmla="*/ 1 h 453"/>
                <a:gd name="T16" fmla="*/ 0 w 143"/>
                <a:gd name="T17" fmla="*/ 1 h 453"/>
                <a:gd name="T18" fmla="*/ 0 w 143"/>
                <a:gd name="T19" fmla="*/ 1 h 453"/>
                <a:gd name="T20" fmla="*/ 0 w 143"/>
                <a:gd name="T21" fmla="*/ 1 h 453"/>
                <a:gd name="T22" fmla="*/ 0 w 143"/>
                <a:gd name="T23" fmla="*/ 1 h 453"/>
                <a:gd name="T24" fmla="*/ 0 w 143"/>
                <a:gd name="T25" fmla="*/ 1 h 453"/>
                <a:gd name="T26" fmla="*/ 0 w 143"/>
                <a:gd name="T27" fmla="*/ 1 h 453"/>
                <a:gd name="T28" fmla="*/ 0 w 143"/>
                <a:gd name="T29" fmla="*/ 0 h 453"/>
                <a:gd name="T30" fmla="*/ 0 w 143"/>
                <a:gd name="T31" fmla="*/ 0 h 453"/>
                <a:gd name="T32" fmla="*/ 0 w 143"/>
                <a:gd name="T33" fmla="*/ 0 h 453"/>
                <a:gd name="T34" fmla="*/ 0 w 143"/>
                <a:gd name="T35" fmla="*/ 0 h 453"/>
                <a:gd name="T36" fmla="*/ 0 w 143"/>
                <a:gd name="T37" fmla="*/ 0 h 453"/>
                <a:gd name="T38" fmla="*/ 0 w 143"/>
                <a:gd name="T39" fmla="*/ 0 h 453"/>
                <a:gd name="T40" fmla="*/ 0 w 143"/>
                <a:gd name="T41" fmla="*/ 0 h 453"/>
                <a:gd name="T42" fmla="*/ 0 w 143"/>
                <a:gd name="T43" fmla="*/ 0 h 453"/>
                <a:gd name="T44" fmla="*/ 0 w 143"/>
                <a:gd name="T45" fmla="*/ 0 h 453"/>
                <a:gd name="T46" fmla="*/ 0 w 143"/>
                <a:gd name="T47" fmla="*/ 0 h 453"/>
                <a:gd name="T48" fmla="*/ 0 w 143"/>
                <a:gd name="T49" fmla="*/ 0 h 453"/>
                <a:gd name="T50" fmla="*/ 0 w 143"/>
                <a:gd name="T51" fmla="*/ 0 h 453"/>
                <a:gd name="T52" fmla="*/ 0 w 143"/>
                <a:gd name="T53" fmla="*/ 0 h 453"/>
                <a:gd name="T54" fmla="*/ 0 w 143"/>
                <a:gd name="T55" fmla="*/ 0 h 453"/>
                <a:gd name="T56" fmla="*/ 0 w 143"/>
                <a:gd name="T57" fmla="*/ 0 h 453"/>
                <a:gd name="T58" fmla="*/ 0 w 143"/>
                <a:gd name="T59" fmla="*/ 0 h 453"/>
                <a:gd name="T60" fmla="*/ 0 w 143"/>
                <a:gd name="T61" fmla="*/ 0 h 453"/>
                <a:gd name="T62" fmla="*/ 0 w 143"/>
                <a:gd name="T63" fmla="*/ 0 h 453"/>
                <a:gd name="T64" fmla="*/ 0 w 143"/>
                <a:gd name="T65" fmla="*/ 0 h 453"/>
                <a:gd name="T66" fmla="*/ 0 w 143"/>
                <a:gd name="T67" fmla="*/ 1 h 453"/>
                <a:gd name="T68" fmla="*/ 0 w 143"/>
                <a:gd name="T69" fmla="*/ 1 h 453"/>
                <a:gd name="T70" fmla="*/ 0 w 143"/>
                <a:gd name="T71" fmla="*/ 1 h 453"/>
                <a:gd name="T72" fmla="*/ 0 w 143"/>
                <a:gd name="T73" fmla="*/ 1 h 453"/>
                <a:gd name="T74" fmla="*/ 0 w 143"/>
                <a:gd name="T75" fmla="*/ 1 h 453"/>
                <a:gd name="T76" fmla="*/ 0 w 143"/>
                <a:gd name="T77" fmla="*/ 1 h 453"/>
                <a:gd name="T78" fmla="*/ 0 w 143"/>
                <a:gd name="T79" fmla="*/ 1 h 453"/>
                <a:gd name="T80" fmla="*/ 0 w 143"/>
                <a:gd name="T81" fmla="*/ 1 h 453"/>
                <a:gd name="T82" fmla="*/ 0 w 143"/>
                <a:gd name="T83" fmla="*/ 1 h 453"/>
                <a:gd name="T84" fmla="*/ 0 w 143"/>
                <a:gd name="T85" fmla="*/ 1 h 453"/>
                <a:gd name="T86" fmla="*/ 0 w 143"/>
                <a:gd name="T87" fmla="*/ 1 h 453"/>
                <a:gd name="T88" fmla="*/ 0 w 143"/>
                <a:gd name="T89" fmla="*/ 1 h 453"/>
                <a:gd name="T90" fmla="*/ 0 w 143"/>
                <a:gd name="T91" fmla="*/ 1 h 453"/>
                <a:gd name="T92" fmla="*/ 0 w 143"/>
                <a:gd name="T93" fmla="*/ 1 h 453"/>
                <a:gd name="T94" fmla="*/ 0 w 143"/>
                <a:gd name="T95" fmla="*/ 1 h 453"/>
                <a:gd name="T96" fmla="*/ 0 w 143"/>
                <a:gd name="T97" fmla="*/ 1 h 453"/>
                <a:gd name="T98" fmla="*/ 0 w 143"/>
                <a:gd name="T99" fmla="*/ 1 h 453"/>
                <a:gd name="T100" fmla="*/ 0 w 143"/>
                <a:gd name="T101" fmla="*/ 1 h 453"/>
                <a:gd name="T102" fmla="*/ 0 w 143"/>
                <a:gd name="T103" fmla="*/ 1 h 453"/>
                <a:gd name="T104" fmla="*/ 0 w 143"/>
                <a:gd name="T105" fmla="*/ 1 h 453"/>
                <a:gd name="T106" fmla="*/ 0 w 143"/>
                <a:gd name="T107" fmla="*/ 1 h 453"/>
                <a:gd name="T108" fmla="*/ 0 w 143"/>
                <a:gd name="T109" fmla="*/ 1 h 453"/>
                <a:gd name="T110" fmla="*/ 0 w 143"/>
                <a:gd name="T111" fmla="*/ 1 h 453"/>
                <a:gd name="T112" fmla="*/ 0 w 143"/>
                <a:gd name="T113" fmla="*/ 1 h 453"/>
                <a:gd name="T114" fmla="*/ 0 w 143"/>
                <a:gd name="T115" fmla="*/ 1 h 453"/>
                <a:gd name="T116" fmla="*/ 0 w 143"/>
                <a:gd name="T117" fmla="*/ 1 h 45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43" h="453">
                  <a:moveTo>
                    <a:pt x="74" y="415"/>
                  </a:moveTo>
                  <a:lnTo>
                    <a:pt x="77" y="412"/>
                  </a:lnTo>
                  <a:lnTo>
                    <a:pt x="84" y="403"/>
                  </a:lnTo>
                  <a:lnTo>
                    <a:pt x="95" y="388"/>
                  </a:lnTo>
                  <a:lnTo>
                    <a:pt x="106" y="366"/>
                  </a:lnTo>
                  <a:lnTo>
                    <a:pt x="114" y="353"/>
                  </a:lnTo>
                  <a:lnTo>
                    <a:pt x="120" y="339"/>
                  </a:lnTo>
                  <a:lnTo>
                    <a:pt x="125" y="322"/>
                  </a:lnTo>
                  <a:lnTo>
                    <a:pt x="130" y="304"/>
                  </a:lnTo>
                  <a:lnTo>
                    <a:pt x="135" y="284"/>
                  </a:lnTo>
                  <a:lnTo>
                    <a:pt x="139" y="264"/>
                  </a:lnTo>
                  <a:lnTo>
                    <a:pt x="141" y="241"/>
                  </a:lnTo>
                  <a:lnTo>
                    <a:pt x="143" y="217"/>
                  </a:lnTo>
                  <a:lnTo>
                    <a:pt x="143" y="196"/>
                  </a:lnTo>
                  <a:lnTo>
                    <a:pt x="142" y="176"/>
                  </a:lnTo>
                  <a:lnTo>
                    <a:pt x="139" y="156"/>
                  </a:lnTo>
                  <a:lnTo>
                    <a:pt x="135" y="137"/>
                  </a:lnTo>
                  <a:lnTo>
                    <a:pt x="130" y="117"/>
                  </a:lnTo>
                  <a:lnTo>
                    <a:pt x="124" y="100"/>
                  </a:lnTo>
                  <a:lnTo>
                    <a:pt x="118" y="83"/>
                  </a:lnTo>
                  <a:lnTo>
                    <a:pt x="112" y="67"/>
                  </a:lnTo>
                  <a:lnTo>
                    <a:pt x="99" y="40"/>
                  </a:lnTo>
                  <a:lnTo>
                    <a:pt x="88" y="18"/>
                  </a:lnTo>
                  <a:lnTo>
                    <a:pt x="80" y="5"/>
                  </a:lnTo>
                  <a:lnTo>
                    <a:pt x="77" y="0"/>
                  </a:lnTo>
                  <a:lnTo>
                    <a:pt x="21" y="52"/>
                  </a:lnTo>
                  <a:lnTo>
                    <a:pt x="27" y="59"/>
                  </a:lnTo>
                  <a:lnTo>
                    <a:pt x="39" y="80"/>
                  </a:lnTo>
                  <a:lnTo>
                    <a:pt x="47" y="94"/>
                  </a:lnTo>
                  <a:lnTo>
                    <a:pt x="55" y="111"/>
                  </a:lnTo>
                  <a:lnTo>
                    <a:pt x="63" y="131"/>
                  </a:lnTo>
                  <a:lnTo>
                    <a:pt x="72" y="152"/>
                  </a:lnTo>
                  <a:lnTo>
                    <a:pt x="80" y="176"/>
                  </a:lnTo>
                  <a:lnTo>
                    <a:pt x="86" y="201"/>
                  </a:lnTo>
                  <a:lnTo>
                    <a:pt x="88" y="215"/>
                  </a:lnTo>
                  <a:lnTo>
                    <a:pt x="90" y="228"/>
                  </a:lnTo>
                  <a:lnTo>
                    <a:pt x="92" y="241"/>
                  </a:lnTo>
                  <a:lnTo>
                    <a:pt x="93" y="256"/>
                  </a:lnTo>
                  <a:lnTo>
                    <a:pt x="93" y="270"/>
                  </a:lnTo>
                  <a:lnTo>
                    <a:pt x="93" y="284"/>
                  </a:lnTo>
                  <a:lnTo>
                    <a:pt x="92" y="299"/>
                  </a:lnTo>
                  <a:lnTo>
                    <a:pt x="90" y="314"/>
                  </a:lnTo>
                  <a:lnTo>
                    <a:pt x="88" y="329"/>
                  </a:lnTo>
                  <a:lnTo>
                    <a:pt x="84" y="344"/>
                  </a:lnTo>
                  <a:lnTo>
                    <a:pt x="80" y="359"/>
                  </a:lnTo>
                  <a:lnTo>
                    <a:pt x="74" y="374"/>
                  </a:lnTo>
                  <a:lnTo>
                    <a:pt x="70" y="386"/>
                  </a:lnTo>
                  <a:lnTo>
                    <a:pt x="64" y="396"/>
                  </a:lnTo>
                  <a:lnTo>
                    <a:pt x="58" y="405"/>
                  </a:lnTo>
                  <a:lnTo>
                    <a:pt x="52" y="413"/>
                  </a:lnTo>
                  <a:lnTo>
                    <a:pt x="46" y="421"/>
                  </a:lnTo>
                  <a:lnTo>
                    <a:pt x="40" y="428"/>
                  </a:lnTo>
                  <a:lnTo>
                    <a:pt x="34" y="433"/>
                  </a:lnTo>
                  <a:lnTo>
                    <a:pt x="29" y="438"/>
                  </a:lnTo>
                  <a:lnTo>
                    <a:pt x="17" y="445"/>
                  </a:lnTo>
                  <a:lnTo>
                    <a:pt x="8" y="450"/>
                  </a:lnTo>
                  <a:lnTo>
                    <a:pt x="2" y="452"/>
                  </a:lnTo>
                  <a:lnTo>
                    <a:pt x="0" y="453"/>
                  </a:lnTo>
                  <a:lnTo>
                    <a:pt x="74" y="415"/>
                  </a:lnTo>
                  <a:close/>
                </a:path>
              </a:pathLst>
            </a:custGeom>
            <a:noFill/>
            <a:ln w="0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24" name="Freeform 1036">
              <a:extLst>
                <a:ext uri="{FF2B5EF4-FFF2-40B4-BE49-F238E27FC236}">
                  <a16:creationId xmlns:a16="http://schemas.microsoft.com/office/drawing/2014/main" id="{79EBF5D5-5B08-43E1-AB2A-FEE984FEE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7" y="1678"/>
              <a:ext cx="14" cy="22"/>
            </a:xfrm>
            <a:custGeom>
              <a:avLst/>
              <a:gdLst>
                <a:gd name="T0" fmla="*/ 0 w 277"/>
                <a:gd name="T1" fmla="*/ 0 h 422"/>
                <a:gd name="T2" fmla="*/ 0 w 277"/>
                <a:gd name="T3" fmla="*/ 0 h 422"/>
                <a:gd name="T4" fmla="*/ 0 w 277"/>
                <a:gd name="T5" fmla="*/ 0 h 422"/>
                <a:gd name="T6" fmla="*/ 0 w 277"/>
                <a:gd name="T7" fmla="*/ 0 h 422"/>
                <a:gd name="T8" fmla="*/ 0 w 277"/>
                <a:gd name="T9" fmla="*/ 1 h 422"/>
                <a:gd name="T10" fmla="*/ 0 w 277"/>
                <a:gd name="T11" fmla="*/ 1 h 422"/>
                <a:gd name="T12" fmla="*/ 0 w 277"/>
                <a:gd name="T13" fmla="*/ 1 h 422"/>
                <a:gd name="T14" fmla="*/ 0 w 277"/>
                <a:gd name="T15" fmla="*/ 1 h 422"/>
                <a:gd name="T16" fmla="*/ 0 w 277"/>
                <a:gd name="T17" fmla="*/ 1 h 422"/>
                <a:gd name="T18" fmla="*/ 0 w 277"/>
                <a:gd name="T19" fmla="*/ 1 h 422"/>
                <a:gd name="T20" fmla="*/ 0 w 277"/>
                <a:gd name="T21" fmla="*/ 1 h 422"/>
                <a:gd name="T22" fmla="*/ 0 w 277"/>
                <a:gd name="T23" fmla="*/ 1 h 422"/>
                <a:gd name="T24" fmla="*/ 0 w 277"/>
                <a:gd name="T25" fmla="*/ 1 h 422"/>
                <a:gd name="T26" fmla="*/ 0 w 277"/>
                <a:gd name="T27" fmla="*/ 1 h 422"/>
                <a:gd name="T28" fmla="*/ 0 w 277"/>
                <a:gd name="T29" fmla="*/ 1 h 422"/>
                <a:gd name="T30" fmla="*/ 0 w 277"/>
                <a:gd name="T31" fmla="*/ 1 h 422"/>
                <a:gd name="T32" fmla="*/ 1 w 277"/>
                <a:gd name="T33" fmla="*/ 1 h 422"/>
                <a:gd name="T34" fmla="*/ 1 w 277"/>
                <a:gd name="T35" fmla="*/ 1 h 422"/>
                <a:gd name="T36" fmla="*/ 1 w 277"/>
                <a:gd name="T37" fmla="*/ 1 h 422"/>
                <a:gd name="T38" fmla="*/ 1 w 277"/>
                <a:gd name="T39" fmla="*/ 1 h 422"/>
                <a:gd name="T40" fmla="*/ 1 w 277"/>
                <a:gd name="T41" fmla="*/ 1 h 422"/>
                <a:gd name="T42" fmla="*/ 1 w 277"/>
                <a:gd name="T43" fmla="*/ 1 h 422"/>
                <a:gd name="T44" fmla="*/ 1 w 277"/>
                <a:gd name="T45" fmla="*/ 1 h 422"/>
                <a:gd name="T46" fmla="*/ 0 w 277"/>
                <a:gd name="T47" fmla="*/ 1 h 422"/>
                <a:gd name="T48" fmla="*/ 0 w 277"/>
                <a:gd name="T49" fmla="*/ 1 h 422"/>
                <a:gd name="T50" fmla="*/ 0 w 277"/>
                <a:gd name="T51" fmla="*/ 1 h 422"/>
                <a:gd name="T52" fmla="*/ 0 w 277"/>
                <a:gd name="T53" fmla="*/ 1 h 422"/>
                <a:gd name="T54" fmla="*/ 0 w 277"/>
                <a:gd name="T55" fmla="*/ 1 h 422"/>
                <a:gd name="T56" fmla="*/ 0 w 277"/>
                <a:gd name="T57" fmla="*/ 1 h 422"/>
                <a:gd name="T58" fmla="*/ 0 w 277"/>
                <a:gd name="T59" fmla="*/ 1 h 422"/>
                <a:gd name="T60" fmla="*/ 0 w 277"/>
                <a:gd name="T61" fmla="*/ 0 h 422"/>
                <a:gd name="T62" fmla="*/ 0 w 277"/>
                <a:gd name="T63" fmla="*/ 0 h 422"/>
                <a:gd name="T64" fmla="*/ 0 w 277"/>
                <a:gd name="T65" fmla="*/ 0 h 422"/>
                <a:gd name="T66" fmla="*/ 0 w 277"/>
                <a:gd name="T67" fmla="*/ 0 h 422"/>
                <a:gd name="T68" fmla="*/ 0 w 277"/>
                <a:gd name="T69" fmla="*/ 0 h 422"/>
                <a:gd name="T70" fmla="*/ 0 w 277"/>
                <a:gd name="T71" fmla="*/ 0 h 42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77" h="422">
                  <a:moveTo>
                    <a:pt x="31" y="63"/>
                  </a:moveTo>
                  <a:lnTo>
                    <a:pt x="27" y="70"/>
                  </a:lnTo>
                  <a:lnTo>
                    <a:pt x="18" y="90"/>
                  </a:lnTo>
                  <a:lnTo>
                    <a:pt x="14" y="105"/>
                  </a:lnTo>
                  <a:lnTo>
                    <a:pt x="9" y="122"/>
                  </a:lnTo>
                  <a:lnTo>
                    <a:pt x="5" y="142"/>
                  </a:lnTo>
                  <a:lnTo>
                    <a:pt x="2" y="164"/>
                  </a:lnTo>
                  <a:lnTo>
                    <a:pt x="1" y="175"/>
                  </a:lnTo>
                  <a:lnTo>
                    <a:pt x="0" y="187"/>
                  </a:lnTo>
                  <a:lnTo>
                    <a:pt x="0" y="200"/>
                  </a:lnTo>
                  <a:lnTo>
                    <a:pt x="1" y="213"/>
                  </a:lnTo>
                  <a:lnTo>
                    <a:pt x="2" y="226"/>
                  </a:lnTo>
                  <a:lnTo>
                    <a:pt x="4" y="240"/>
                  </a:lnTo>
                  <a:lnTo>
                    <a:pt x="7" y="254"/>
                  </a:lnTo>
                  <a:lnTo>
                    <a:pt x="10" y="267"/>
                  </a:lnTo>
                  <a:lnTo>
                    <a:pt x="14" y="282"/>
                  </a:lnTo>
                  <a:lnTo>
                    <a:pt x="19" y="297"/>
                  </a:lnTo>
                  <a:lnTo>
                    <a:pt x="25" y="311"/>
                  </a:lnTo>
                  <a:lnTo>
                    <a:pt x="33" y="327"/>
                  </a:lnTo>
                  <a:lnTo>
                    <a:pt x="41" y="341"/>
                  </a:lnTo>
                  <a:lnTo>
                    <a:pt x="51" y="356"/>
                  </a:lnTo>
                  <a:lnTo>
                    <a:pt x="62" y="372"/>
                  </a:lnTo>
                  <a:lnTo>
                    <a:pt x="74" y="387"/>
                  </a:lnTo>
                  <a:lnTo>
                    <a:pt x="77" y="389"/>
                  </a:lnTo>
                  <a:lnTo>
                    <a:pt x="85" y="396"/>
                  </a:lnTo>
                  <a:lnTo>
                    <a:pt x="98" y="404"/>
                  </a:lnTo>
                  <a:lnTo>
                    <a:pt x="115" y="413"/>
                  </a:lnTo>
                  <a:lnTo>
                    <a:pt x="124" y="417"/>
                  </a:lnTo>
                  <a:lnTo>
                    <a:pt x="135" y="420"/>
                  </a:lnTo>
                  <a:lnTo>
                    <a:pt x="145" y="422"/>
                  </a:lnTo>
                  <a:lnTo>
                    <a:pt x="156" y="422"/>
                  </a:lnTo>
                  <a:lnTo>
                    <a:pt x="167" y="422"/>
                  </a:lnTo>
                  <a:lnTo>
                    <a:pt x="180" y="419"/>
                  </a:lnTo>
                  <a:lnTo>
                    <a:pt x="191" y="415"/>
                  </a:lnTo>
                  <a:lnTo>
                    <a:pt x="202" y="408"/>
                  </a:lnTo>
                  <a:lnTo>
                    <a:pt x="277" y="346"/>
                  </a:lnTo>
                  <a:lnTo>
                    <a:pt x="274" y="349"/>
                  </a:lnTo>
                  <a:lnTo>
                    <a:pt x="266" y="355"/>
                  </a:lnTo>
                  <a:lnTo>
                    <a:pt x="260" y="359"/>
                  </a:lnTo>
                  <a:lnTo>
                    <a:pt x="253" y="362"/>
                  </a:lnTo>
                  <a:lnTo>
                    <a:pt x="245" y="365"/>
                  </a:lnTo>
                  <a:lnTo>
                    <a:pt x="236" y="368"/>
                  </a:lnTo>
                  <a:lnTo>
                    <a:pt x="225" y="369"/>
                  </a:lnTo>
                  <a:lnTo>
                    <a:pt x="213" y="369"/>
                  </a:lnTo>
                  <a:lnTo>
                    <a:pt x="201" y="366"/>
                  </a:lnTo>
                  <a:lnTo>
                    <a:pt x="188" y="361"/>
                  </a:lnTo>
                  <a:lnTo>
                    <a:pt x="181" y="358"/>
                  </a:lnTo>
                  <a:lnTo>
                    <a:pt x="174" y="354"/>
                  </a:lnTo>
                  <a:lnTo>
                    <a:pt x="166" y="349"/>
                  </a:lnTo>
                  <a:lnTo>
                    <a:pt x="159" y="344"/>
                  </a:lnTo>
                  <a:lnTo>
                    <a:pt x="151" y="338"/>
                  </a:lnTo>
                  <a:lnTo>
                    <a:pt x="143" y="330"/>
                  </a:lnTo>
                  <a:lnTo>
                    <a:pt x="135" y="322"/>
                  </a:lnTo>
                  <a:lnTo>
                    <a:pt x="126" y="313"/>
                  </a:lnTo>
                  <a:lnTo>
                    <a:pt x="117" y="300"/>
                  </a:lnTo>
                  <a:lnTo>
                    <a:pt x="108" y="285"/>
                  </a:lnTo>
                  <a:lnTo>
                    <a:pt x="101" y="267"/>
                  </a:lnTo>
                  <a:lnTo>
                    <a:pt x="95" y="249"/>
                  </a:lnTo>
                  <a:lnTo>
                    <a:pt x="89" y="228"/>
                  </a:lnTo>
                  <a:lnTo>
                    <a:pt x="84" y="207"/>
                  </a:lnTo>
                  <a:lnTo>
                    <a:pt x="81" y="184"/>
                  </a:lnTo>
                  <a:lnTo>
                    <a:pt x="79" y="162"/>
                  </a:lnTo>
                  <a:lnTo>
                    <a:pt x="79" y="139"/>
                  </a:lnTo>
                  <a:lnTo>
                    <a:pt x="79" y="117"/>
                  </a:lnTo>
                  <a:lnTo>
                    <a:pt x="82" y="94"/>
                  </a:lnTo>
                  <a:lnTo>
                    <a:pt x="85" y="73"/>
                  </a:lnTo>
                  <a:lnTo>
                    <a:pt x="91" y="52"/>
                  </a:lnTo>
                  <a:lnTo>
                    <a:pt x="98" y="33"/>
                  </a:lnTo>
                  <a:lnTo>
                    <a:pt x="102" y="25"/>
                  </a:lnTo>
                  <a:lnTo>
                    <a:pt x="106" y="16"/>
                  </a:lnTo>
                  <a:lnTo>
                    <a:pt x="111" y="8"/>
                  </a:lnTo>
                  <a:lnTo>
                    <a:pt x="117" y="0"/>
                  </a:lnTo>
                  <a:lnTo>
                    <a:pt x="31" y="63"/>
                  </a:lnTo>
                  <a:close/>
                </a:path>
              </a:pathLst>
            </a:custGeom>
            <a:solidFill>
              <a:srgbClr val="004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25" name="Freeform 1037">
              <a:extLst>
                <a:ext uri="{FF2B5EF4-FFF2-40B4-BE49-F238E27FC236}">
                  <a16:creationId xmlns:a16="http://schemas.microsoft.com/office/drawing/2014/main" id="{7076E2C6-3E49-4B1B-8D27-EE96D614D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7" y="1678"/>
              <a:ext cx="14" cy="22"/>
            </a:xfrm>
            <a:custGeom>
              <a:avLst/>
              <a:gdLst>
                <a:gd name="T0" fmla="*/ 0 w 277"/>
                <a:gd name="T1" fmla="*/ 0 h 422"/>
                <a:gd name="T2" fmla="*/ 0 w 277"/>
                <a:gd name="T3" fmla="*/ 0 h 422"/>
                <a:gd name="T4" fmla="*/ 0 w 277"/>
                <a:gd name="T5" fmla="*/ 0 h 422"/>
                <a:gd name="T6" fmla="*/ 0 w 277"/>
                <a:gd name="T7" fmla="*/ 0 h 422"/>
                <a:gd name="T8" fmla="*/ 0 w 277"/>
                <a:gd name="T9" fmla="*/ 1 h 422"/>
                <a:gd name="T10" fmla="*/ 0 w 277"/>
                <a:gd name="T11" fmla="*/ 1 h 422"/>
                <a:gd name="T12" fmla="*/ 0 w 277"/>
                <a:gd name="T13" fmla="*/ 1 h 422"/>
                <a:gd name="T14" fmla="*/ 0 w 277"/>
                <a:gd name="T15" fmla="*/ 1 h 422"/>
                <a:gd name="T16" fmla="*/ 0 w 277"/>
                <a:gd name="T17" fmla="*/ 1 h 422"/>
                <a:gd name="T18" fmla="*/ 0 w 277"/>
                <a:gd name="T19" fmla="*/ 1 h 422"/>
                <a:gd name="T20" fmla="*/ 0 w 277"/>
                <a:gd name="T21" fmla="*/ 1 h 422"/>
                <a:gd name="T22" fmla="*/ 0 w 277"/>
                <a:gd name="T23" fmla="*/ 1 h 422"/>
                <a:gd name="T24" fmla="*/ 0 w 277"/>
                <a:gd name="T25" fmla="*/ 1 h 422"/>
                <a:gd name="T26" fmla="*/ 0 w 277"/>
                <a:gd name="T27" fmla="*/ 1 h 422"/>
                <a:gd name="T28" fmla="*/ 0 w 277"/>
                <a:gd name="T29" fmla="*/ 1 h 422"/>
                <a:gd name="T30" fmla="*/ 0 w 277"/>
                <a:gd name="T31" fmla="*/ 1 h 422"/>
                <a:gd name="T32" fmla="*/ 1 w 277"/>
                <a:gd name="T33" fmla="*/ 1 h 422"/>
                <a:gd name="T34" fmla="*/ 1 w 277"/>
                <a:gd name="T35" fmla="*/ 1 h 422"/>
                <a:gd name="T36" fmla="*/ 1 w 277"/>
                <a:gd name="T37" fmla="*/ 1 h 422"/>
                <a:gd name="T38" fmla="*/ 1 w 277"/>
                <a:gd name="T39" fmla="*/ 1 h 422"/>
                <a:gd name="T40" fmla="*/ 1 w 277"/>
                <a:gd name="T41" fmla="*/ 1 h 422"/>
                <a:gd name="T42" fmla="*/ 1 w 277"/>
                <a:gd name="T43" fmla="*/ 1 h 422"/>
                <a:gd name="T44" fmla="*/ 1 w 277"/>
                <a:gd name="T45" fmla="*/ 1 h 422"/>
                <a:gd name="T46" fmla="*/ 0 w 277"/>
                <a:gd name="T47" fmla="*/ 1 h 422"/>
                <a:gd name="T48" fmla="*/ 0 w 277"/>
                <a:gd name="T49" fmla="*/ 1 h 422"/>
                <a:gd name="T50" fmla="*/ 0 w 277"/>
                <a:gd name="T51" fmla="*/ 1 h 422"/>
                <a:gd name="T52" fmla="*/ 0 w 277"/>
                <a:gd name="T53" fmla="*/ 1 h 422"/>
                <a:gd name="T54" fmla="*/ 0 w 277"/>
                <a:gd name="T55" fmla="*/ 1 h 422"/>
                <a:gd name="T56" fmla="*/ 0 w 277"/>
                <a:gd name="T57" fmla="*/ 1 h 422"/>
                <a:gd name="T58" fmla="*/ 0 w 277"/>
                <a:gd name="T59" fmla="*/ 1 h 422"/>
                <a:gd name="T60" fmla="*/ 0 w 277"/>
                <a:gd name="T61" fmla="*/ 0 h 422"/>
                <a:gd name="T62" fmla="*/ 0 w 277"/>
                <a:gd name="T63" fmla="*/ 0 h 422"/>
                <a:gd name="T64" fmla="*/ 0 w 277"/>
                <a:gd name="T65" fmla="*/ 0 h 422"/>
                <a:gd name="T66" fmla="*/ 0 w 277"/>
                <a:gd name="T67" fmla="*/ 0 h 422"/>
                <a:gd name="T68" fmla="*/ 0 w 277"/>
                <a:gd name="T69" fmla="*/ 0 h 422"/>
                <a:gd name="T70" fmla="*/ 0 w 277"/>
                <a:gd name="T71" fmla="*/ 0 h 42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77" h="422">
                  <a:moveTo>
                    <a:pt x="31" y="63"/>
                  </a:moveTo>
                  <a:lnTo>
                    <a:pt x="27" y="70"/>
                  </a:lnTo>
                  <a:lnTo>
                    <a:pt x="18" y="90"/>
                  </a:lnTo>
                  <a:lnTo>
                    <a:pt x="14" y="105"/>
                  </a:lnTo>
                  <a:lnTo>
                    <a:pt x="9" y="122"/>
                  </a:lnTo>
                  <a:lnTo>
                    <a:pt x="5" y="142"/>
                  </a:lnTo>
                  <a:lnTo>
                    <a:pt x="2" y="164"/>
                  </a:lnTo>
                  <a:lnTo>
                    <a:pt x="1" y="175"/>
                  </a:lnTo>
                  <a:lnTo>
                    <a:pt x="0" y="187"/>
                  </a:lnTo>
                  <a:lnTo>
                    <a:pt x="0" y="200"/>
                  </a:lnTo>
                  <a:lnTo>
                    <a:pt x="1" y="213"/>
                  </a:lnTo>
                  <a:lnTo>
                    <a:pt x="2" y="226"/>
                  </a:lnTo>
                  <a:lnTo>
                    <a:pt x="4" y="240"/>
                  </a:lnTo>
                  <a:lnTo>
                    <a:pt x="7" y="254"/>
                  </a:lnTo>
                  <a:lnTo>
                    <a:pt x="10" y="267"/>
                  </a:lnTo>
                  <a:lnTo>
                    <a:pt x="14" y="282"/>
                  </a:lnTo>
                  <a:lnTo>
                    <a:pt x="19" y="297"/>
                  </a:lnTo>
                  <a:lnTo>
                    <a:pt x="25" y="311"/>
                  </a:lnTo>
                  <a:lnTo>
                    <a:pt x="33" y="327"/>
                  </a:lnTo>
                  <a:lnTo>
                    <a:pt x="41" y="341"/>
                  </a:lnTo>
                  <a:lnTo>
                    <a:pt x="51" y="356"/>
                  </a:lnTo>
                  <a:lnTo>
                    <a:pt x="62" y="372"/>
                  </a:lnTo>
                  <a:lnTo>
                    <a:pt x="74" y="387"/>
                  </a:lnTo>
                  <a:lnTo>
                    <a:pt x="77" y="389"/>
                  </a:lnTo>
                  <a:lnTo>
                    <a:pt x="85" y="396"/>
                  </a:lnTo>
                  <a:lnTo>
                    <a:pt x="98" y="404"/>
                  </a:lnTo>
                  <a:lnTo>
                    <a:pt x="115" y="413"/>
                  </a:lnTo>
                  <a:lnTo>
                    <a:pt x="124" y="417"/>
                  </a:lnTo>
                  <a:lnTo>
                    <a:pt x="135" y="420"/>
                  </a:lnTo>
                  <a:lnTo>
                    <a:pt x="145" y="422"/>
                  </a:lnTo>
                  <a:lnTo>
                    <a:pt x="156" y="422"/>
                  </a:lnTo>
                  <a:lnTo>
                    <a:pt x="167" y="422"/>
                  </a:lnTo>
                  <a:lnTo>
                    <a:pt x="180" y="419"/>
                  </a:lnTo>
                  <a:lnTo>
                    <a:pt x="191" y="415"/>
                  </a:lnTo>
                  <a:lnTo>
                    <a:pt x="202" y="408"/>
                  </a:lnTo>
                  <a:lnTo>
                    <a:pt x="277" y="346"/>
                  </a:lnTo>
                  <a:lnTo>
                    <a:pt x="274" y="349"/>
                  </a:lnTo>
                  <a:lnTo>
                    <a:pt x="266" y="355"/>
                  </a:lnTo>
                  <a:lnTo>
                    <a:pt x="260" y="359"/>
                  </a:lnTo>
                  <a:lnTo>
                    <a:pt x="253" y="362"/>
                  </a:lnTo>
                  <a:lnTo>
                    <a:pt x="245" y="365"/>
                  </a:lnTo>
                  <a:lnTo>
                    <a:pt x="236" y="368"/>
                  </a:lnTo>
                  <a:lnTo>
                    <a:pt x="225" y="369"/>
                  </a:lnTo>
                  <a:lnTo>
                    <a:pt x="213" y="369"/>
                  </a:lnTo>
                  <a:lnTo>
                    <a:pt x="201" y="366"/>
                  </a:lnTo>
                  <a:lnTo>
                    <a:pt x="188" y="361"/>
                  </a:lnTo>
                  <a:lnTo>
                    <a:pt x="181" y="358"/>
                  </a:lnTo>
                  <a:lnTo>
                    <a:pt x="174" y="354"/>
                  </a:lnTo>
                  <a:lnTo>
                    <a:pt x="166" y="349"/>
                  </a:lnTo>
                  <a:lnTo>
                    <a:pt x="159" y="344"/>
                  </a:lnTo>
                  <a:lnTo>
                    <a:pt x="151" y="338"/>
                  </a:lnTo>
                  <a:lnTo>
                    <a:pt x="143" y="330"/>
                  </a:lnTo>
                  <a:lnTo>
                    <a:pt x="135" y="322"/>
                  </a:lnTo>
                  <a:lnTo>
                    <a:pt x="126" y="313"/>
                  </a:lnTo>
                  <a:lnTo>
                    <a:pt x="117" y="300"/>
                  </a:lnTo>
                  <a:lnTo>
                    <a:pt x="108" y="285"/>
                  </a:lnTo>
                  <a:lnTo>
                    <a:pt x="101" y="267"/>
                  </a:lnTo>
                  <a:lnTo>
                    <a:pt x="95" y="249"/>
                  </a:lnTo>
                  <a:lnTo>
                    <a:pt x="89" y="228"/>
                  </a:lnTo>
                  <a:lnTo>
                    <a:pt x="84" y="207"/>
                  </a:lnTo>
                  <a:lnTo>
                    <a:pt x="81" y="184"/>
                  </a:lnTo>
                  <a:lnTo>
                    <a:pt x="79" y="162"/>
                  </a:lnTo>
                  <a:lnTo>
                    <a:pt x="79" y="139"/>
                  </a:lnTo>
                  <a:lnTo>
                    <a:pt x="79" y="117"/>
                  </a:lnTo>
                  <a:lnTo>
                    <a:pt x="82" y="94"/>
                  </a:lnTo>
                  <a:lnTo>
                    <a:pt x="85" y="73"/>
                  </a:lnTo>
                  <a:lnTo>
                    <a:pt x="91" y="52"/>
                  </a:lnTo>
                  <a:lnTo>
                    <a:pt x="98" y="33"/>
                  </a:lnTo>
                  <a:lnTo>
                    <a:pt x="102" y="25"/>
                  </a:lnTo>
                  <a:lnTo>
                    <a:pt x="106" y="16"/>
                  </a:lnTo>
                  <a:lnTo>
                    <a:pt x="111" y="8"/>
                  </a:lnTo>
                  <a:lnTo>
                    <a:pt x="117" y="0"/>
                  </a:lnTo>
                  <a:lnTo>
                    <a:pt x="31" y="63"/>
                  </a:lnTo>
                  <a:close/>
                </a:path>
              </a:pathLst>
            </a:custGeom>
            <a:noFill/>
            <a:ln w="0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26" name="Freeform 1038">
              <a:extLst>
                <a:ext uri="{FF2B5EF4-FFF2-40B4-BE49-F238E27FC236}">
                  <a16:creationId xmlns:a16="http://schemas.microsoft.com/office/drawing/2014/main" id="{9588C3D9-1341-4A80-94F8-AF97494D2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" y="1673"/>
              <a:ext cx="6" cy="19"/>
            </a:xfrm>
            <a:custGeom>
              <a:avLst/>
              <a:gdLst>
                <a:gd name="T0" fmla="*/ 0 w 119"/>
                <a:gd name="T1" fmla="*/ 1 h 360"/>
                <a:gd name="T2" fmla="*/ 0 w 119"/>
                <a:gd name="T3" fmla="*/ 1 h 360"/>
                <a:gd name="T4" fmla="*/ 0 w 119"/>
                <a:gd name="T5" fmla="*/ 1 h 360"/>
                <a:gd name="T6" fmla="*/ 0 w 119"/>
                <a:gd name="T7" fmla="*/ 1 h 360"/>
                <a:gd name="T8" fmla="*/ 0 w 119"/>
                <a:gd name="T9" fmla="*/ 1 h 360"/>
                <a:gd name="T10" fmla="*/ 0 w 119"/>
                <a:gd name="T11" fmla="*/ 1 h 360"/>
                <a:gd name="T12" fmla="*/ 0 w 119"/>
                <a:gd name="T13" fmla="*/ 1 h 360"/>
                <a:gd name="T14" fmla="*/ 0 w 119"/>
                <a:gd name="T15" fmla="*/ 1 h 360"/>
                <a:gd name="T16" fmla="*/ 0 w 119"/>
                <a:gd name="T17" fmla="*/ 1 h 360"/>
                <a:gd name="T18" fmla="*/ 0 w 119"/>
                <a:gd name="T19" fmla="*/ 1 h 360"/>
                <a:gd name="T20" fmla="*/ 0 w 119"/>
                <a:gd name="T21" fmla="*/ 1 h 360"/>
                <a:gd name="T22" fmla="*/ 0 w 119"/>
                <a:gd name="T23" fmla="*/ 1 h 360"/>
                <a:gd name="T24" fmla="*/ 0 w 119"/>
                <a:gd name="T25" fmla="*/ 1 h 360"/>
                <a:gd name="T26" fmla="*/ 0 w 119"/>
                <a:gd name="T27" fmla="*/ 0 h 360"/>
                <a:gd name="T28" fmla="*/ 0 w 119"/>
                <a:gd name="T29" fmla="*/ 0 h 360"/>
                <a:gd name="T30" fmla="*/ 0 w 119"/>
                <a:gd name="T31" fmla="*/ 0 h 360"/>
                <a:gd name="T32" fmla="*/ 0 w 119"/>
                <a:gd name="T33" fmla="*/ 0 h 360"/>
                <a:gd name="T34" fmla="*/ 0 w 119"/>
                <a:gd name="T35" fmla="*/ 0 h 360"/>
                <a:gd name="T36" fmla="*/ 0 w 119"/>
                <a:gd name="T37" fmla="*/ 0 h 360"/>
                <a:gd name="T38" fmla="*/ 0 w 119"/>
                <a:gd name="T39" fmla="*/ 0 h 360"/>
                <a:gd name="T40" fmla="*/ 0 w 119"/>
                <a:gd name="T41" fmla="*/ 0 h 360"/>
                <a:gd name="T42" fmla="*/ 0 w 119"/>
                <a:gd name="T43" fmla="*/ 0 h 360"/>
                <a:gd name="T44" fmla="*/ 0 w 119"/>
                <a:gd name="T45" fmla="*/ 0 h 360"/>
                <a:gd name="T46" fmla="*/ 0 w 119"/>
                <a:gd name="T47" fmla="*/ 0 h 360"/>
                <a:gd name="T48" fmla="*/ 0 w 119"/>
                <a:gd name="T49" fmla="*/ 0 h 360"/>
                <a:gd name="T50" fmla="*/ 0 w 119"/>
                <a:gd name="T51" fmla="*/ 0 h 360"/>
                <a:gd name="T52" fmla="*/ 0 w 119"/>
                <a:gd name="T53" fmla="*/ 0 h 360"/>
                <a:gd name="T54" fmla="*/ 0 w 119"/>
                <a:gd name="T55" fmla="*/ 0 h 360"/>
                <a:gd name="T56" fmla="*/ 0 w 119"/>
                <a:gd name="T57" fmla="*/ 0 h 360"/>
                <a:gd name="T58" fmla="*/ 0 w 119"/>
                <a:gd name="T59" fmla="*/ 1 h 360"/>
                <a:gd name="T60" fmla="*/ 0 w 119"/>
                <a:gd name="T61" fmla="*/ 1 h 360"/>
                <a:gd name="T62" fmla="*/ 0 w 119"/>
                <a:gd name="T63" fmla="*/ 1 h 360"/>
                <a:gd name="T64" fmla="*/ 0 w 119"/>
                <a:gd name="T65" fmla="*/ 1 h 360"/>
                <a:gd name="T66" fmla="*/ 0 w 119"/>
                <a:gd name="T67" fmla="*/ 1 h 360"/>
                <a:gd name="T68" fmla="*/ 0 w 119"/>
                <a:gd name="T69" fmla="*/ 1 h 360"/>
                <a:gd name="T70" fmla="*/ 0 w 119"/>
                <a:gd name="T71" fmla="*/ 1 h 360"/>
                <a:gd name="T72" fmla="*/ 0 w 119"/>
                <a:gd name="T73" fmla="*/ 1 h 360"/>
                <a:gd name="T74" fmla="*/ 0 w 119"/>
                <a:gd name="T75" fmla="*/ 1 h 360"/>
                <a:gd name="T76" fmla="*/ 0 w 119"/>
                <a:gd name="T77" fmla="*/ 1 h 360"/>
                <a:gd name="T78" fmla="*/ 0 w 119"/>
                <a:gd name="T79" fmla="*/ 1 h 360"/>
                <a:gd name="T80" fmla="*/ 0 w 119"/>
                <a:gd name="T81" fmla="*/ 1 h 360"/>
                <a:gd name="T82" fmla="*/ 0 w 119"/>
                <a:gd name="T83" fmla="*/ 1 h 360"/>
                <a:gd name="T84" fmla="*/ 0 w 119"/>
                <a:gd name="T85" fmla="*/ 1 h 360"/>
                <a:gd name="T86" fmla="*/ 0 w 119"/>
                <a:gd name="T87" fmla="*/ 1 h 360"/>
                <a:gd name="T88" fmla="*/ 0 w 119"/>
                <a:gd name="T89" fmla="*/ 1 h 36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9" h="360">
                  <a:moveTo>
                    <a:pt x="54" y="335"/>
                  </a:moveTo>
                  <a:lnTo>
                    <a:pt x="58" y="330"/>
                  </a:lnTo>
                  <a:lnTo>
                    <a:pt x="71" y="316"/>
                  </a:lnTo>
                  <a:lnTo>
                    <a:pt x="78" y="305"/>
                  </a:lnTo>
                  <a:lnTo>
                    <a:pt x="86" y="292"/>
                  </a:lnTo>
                  <a:lnTo>
                    <a:pt x="95" y="276"/>
                  </a:lnTo>
                  <a:lnTo>
                    <a:pt x="103" y="258"/>
                  </a:lnTo>
                  <a:lnTo>
                    <a:pt x="106" y="248"/>
                  </a:lnTo>
                  <a:lnTo>
                    <a:pt x="109" y="236"/>
                  </a:lnTo>
                  <a:lnTo>
                    <a:pt x="112" y="224"/>
                  </a:lnTo>
                  <a:lnTo>
                    <a:pt x="114" y="212"/>
                  </a:lnTo>
                  <a:lnTo>
                    <a:pt x="116" y="199"/>
                  </a:lnTo>
                  <a:lnTo>
                    <a:pt x="118" y="184"/>
                  </a:lnTo>
                  <a:lnTo>
                    <a:pt x="118" y="170"/>
                  </a:lnTo>
                  <a:lnTo>
                    <a:pt x="119" y="155"/>
                  </a:lnTo>
                  <a:lnTo>
                    <a:pt x="118" y="138"/>
                  </a:lnTo>
                  <a:lnTo>
                    <a:pt x="117" y="121"/>
                  </a:lnTo>
                  <a:lnTo>
                    <a:pt x="114" y="102"/>
                  </a:lnTo>
                  <a:lnTo>
                    <a:pt x="111" y="84"/>
                  </a:lnTo>
                  <a:lnTo>
                    <a:pt x="108" y="65"/>
                  </a:lnTo>
                  <a:lnTo>
                    <a:pt x="103" y="44"/>
                  </a:lnTo>
                  <a:lnTo>
                    <a:pt x="97" y="23"/>
                  </a:lnTo>
                  <a:lnTo>
                    <a:pt x="90" y="0"/>
                  </a:lnTo>
                  <a:lnTo>
                    <a:pt x="51" y="84"/>
                  </a:lnTo>
                  <a:lnTo>
                    <a:pt x="54" y="91"/>
                  </a:lnTo>
                  <a:lnTo>
                    <a:pt x="60" y="112"/>
                  </a:lnTo>
                  <a:lnTo>
                    <a:pt x="63" y="126"/>
                  </a:lnTo>
                  <a:lnTo>
                    <a:pt x="66" y="142"/>
                  </a:lnTo>
                  <a:lnTo>
                    <a:pt x="69" y="161"/>
                  </a:lnTo>
                  <a:lnTo>
                    <a:pt x="70" y="180"/>
                  </a:lnTo>
                  <a:lnTo>
                    <a:pt x="71" y="202"/>
                  </a:lnTo>
                  <a:lnTo>
                    <a:pt x="69" y="224"/>
                  </a:lnTo>
                  <a:lnTo>
                    <a:pt x="67" y="235"/>
                  </a:lnTo>
                  <a:lnTo>
                    <a:pt x="65" y="247"/>
                  </a:lnTo>
                  <a:lnTo>
                    <a:pt x="63" y="258"/>
                  </a:lnTo>
                  <a:lnTo>
                    <a:pt x="59" y="270"/>
                  </a:lnTo>
                  <a:lnTo>
                    <a:pt x="55" y="281"/>
                  </a:lnTo>
                  <a:lnTo>
                    <a:pt x="50" y="294"/>
                  </a:lnTo>
                  <a:lnTo>
                    <a:pt x="43" y="305"/>
                  </a:lnTo>
                  <a:lnTo>
                    <a:pt x="37" y="316"/>
                  </a:lnTo>
                  <a:lnTo>
                    <a:pt x="29" y="327"/>
                  </a:lnTo>
                  <a:lnTo>
                    <a:pt x="21" y="339"/>
                  </a:lnTo>
                  <a:lnTo>
                    <a:pt x="12" y="350"/>
                  </a:lnTo>
                  <a:lnTo>
                    <a:pt x="0" y="360"/>
                  </a:lnTo>
                  <a:lnTo>
                    <a:pt x="54" y="335"/>
                  </a:lnTo>
                  <a:close/>
                </a:path>
              </a:pathLst>
            </a:custGeom>
            <a:solidFill>
              <a:srgbClr val="0033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27" name="Freeform 1039">
              <a:extLst>
                <a:ext uri="{FF2B5EF4-FFF2-40B4-BE49-F238E27FC236}">
                  <a16:creationId xmlns:a16="http://schemas.microsoft.com/office/drawing/2014/main" id="{6CBE3778-808D-46AF-9917-A58EC9903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" y="1673"/>
              <a:ext cx="6" cy="19"/>
            </a:xfrm>
            <a:custGeom>
              <a:avLst/>
              <a:gdLst>
                <a:gd name="T0" fmla="*/ 0 w 119"/>
                <a:gd name="T1" fmla="*/ 1 h 360"/>
                <a:gd name="T2" fmla="*/ 0 w 119"/>
                <a:gd name="T3" fmla="*/ 1 h 360"/>
                <a:gd name="T4" fmla="*/ 0 w 119"/>
                <a:gd name="T5" fmla="*/ 1 h 360"/>
                <a:gd name="T6" fmla="*/ 0 w 119"/>
                <a:gd name="T7" fmla="*/ 1 h 360"/>
                <a:gd name="T8" fmla="*/ 0 w 119"/>
                <a:gd name="T9" fmla="*/ 1 h 360"/>
                <a:gd name="T10" fmla="*/ 0 w 119"/>
                <a:gd name="T11" fmla="*/ 1 h 360"/>
                <a:gd name="T12" fmla="*/ 0 w 119"/>
                <a:gd name="T13" fmla="*/ 1 h 360"/>
                <a:gd name="T14" fmla="*/ 0 w 119"/>
                <a:gd name="T15" fmla="*/ 1 h 360"/>
                <a:gd name="T16" fmla="*/ 0 w 119"/>
                <a:gd name="T17" fmla="*/ 1 h 360"/>
                <a:gd name="T18" fmla="*/ 0 w 119"/>
                <a:gd name="T19" fmla="*/ 1 h 360"/>
                <a:gd name="T20" fmla="*/ 0 w 119"/>
                <a:gd name="T21" fmla="*/ 1 h 360"/>
                <a:gd name="T22" fmla="*/ 0 w 119"/>
                <a:gd name="T23" fmla="*/ 1 h 360"/>
                <a:gd name="T24" fmla="*/ 0 w 119"/>
                <a:gd name="T25" fmla="*/ 1 h 360"/>
                <a:gd name="T26" fmla="*/ 0 w 119"/>
                <a:gd name="T27" fmla="*/ 0 h 360"/>
                <a:gd name="T28" fmla="*/ 0 w 119"/>
                <a:gd name="T29" fmla="*/ 0 h 360"/>
                <a:gd name="T30" fmla="*/ 0 w 119"/>
                <a:gd name="T31" fmla="*/ 0 h 360"/>
                <a:gd name="T32" fmla="*/ 0 w 119"/>
                <a:gd name="T33" fmla="*/ 0 h 360"/>
                <a:gd name="T34" fmla="*/ 0 w 119"/>
                <a:gd name="T35" fmla="*/ 0 h 360"/>
                <a:gd name="T36" fmla="*/ 0 w 119"/>
                <a:gd name="T37" fmla="*/ 0 h 360"/>
                <a:gd name="T38" fmla="*/ 0 w 119"/>
                <a:gd name="T39" fmla="*/ 0 h 360"/>
                <a:gd name="T40" fmla="*/ 0 w 119"/>
                <a:gd name="T41" fmla="*/ 0 h 360"/>
                <a:gd name="T42" fmla="*/ 0 w 119"/>
                <a:gd name="T43" fmla="*/ 0 h 360"/>
                <a:gd name="T44" fmla="*/ 0 w 119"/>
                <a:gd name="T45" fmla="*/ 0 h 360"/>
                <a:gd name="T46" fmla="*/ 0 w 119"/>
                <a:gd name="T47" fmla="*/ 0 h 360"/>
                <a:gd name="T48" fmla="*/ 0 w 119"/>
                <a:gd name="T49" fmla="*/ 0 h 360"/>
                <a:gd name="T50" fmla="*/ 0 w 119"/>
                <a:gd name="T51" fmla="*/ 0 h 360"/>
                <a:gd name="T52" fmla="*/ 0 w 119"/>
                <a:gd name="T53" fmla="*/ 0 h 360"/>
                <a:gd name="T54" fmla="*/ 0 w 119"/>
                <a:gd name="T55" fmla="*/ 0 h 360"/>
                <a:gd name="T56" fmla="*/ 0 w 119"/>
                <a:gd name="T57" fmla="*/ 0 h 360"/>
                <a:gd name="T58" fmla="*/ 0 w 119"/>
                <a:gd name="T59" fmla="*/ 1 h 360"/>
                <a:gd name="T60" fmla="*/ 0 w 119"/>
                <a:gd name="T61" fmla="*/ 1 h 360"/>
                <a:gd name="T62" fmla="*/ 0 w 119"/>
                <a:gd name="T63" fmla="*/ 1 h 360"/>
                <a:gd name="T64" fmla="*/ 0 w 119"/>
                <a:gd name="T65" fmla="*/ 1 h 360"/>
                <a:gd name="T66" fmla="*/ 0 w 119"/>
                <a:gd name="T67" fmla="*/ 1 h 360"/>
                <a:gd name="T68" fmla="*/ 0 w 119"/>
                <a:gd name="T69" fmla="*/ 1 h 360"/>
                <a:gd name="T70" fmla="*/ 0 w 119"/>
                <a:gd name="T71" fmla="*/ 1 h 360"/>
                <a:gd name="T72" fmla="*/ 0 w 119"/>
                <a:gd name="T73" fmla="*/ 1 h 360"/>
                <a:gd name="T74" fmla="*/ 0 w 119"/>
                <a:gd name="T75" fmla="*/ 1 h 360"/>
                <a:gd name="T76" fmla="*/ 0 w 119"/>
                <a:gd name="T77" fmla="*/ 1 h 360"/>
                <a:gd name="T78" fmla="*/ 0 w 119"/>
                <a:gd name="T79" fmla="*/ 1 h 360"/>
                <a:gd name="T80" fmla="*/ 0 w 119"/>
                <a:gd name="T81" fmla="*/ 1 h 360"/>
                <a:gd name="T82" fmla="*/ 0 w 119"/>
                <a:gd name="T83" fmla="*/ 1 h 360"/>
                <a:gd name="T84" fmla="*/ 0 w 119"/>
                <a:gd name="T85" fmla="*/ 1 h 360"/>
                <a:gd name="T86" fmla="*/ 0 w 119"/>
                <a:gd name="T87" fmla="*/ 1 h 360"/>
                <a:gd name="T88" fmla="*/ 0 w 119"/>
                <a:gd name="T89" fmla="*/ 1 h 36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9" h="360">
                  <a:moveTo>
                    <a:pt x="54" y="335"/>
                  </a:moveTo>
                  <a:lnTo>
                    <a:pt x="58" y="330"/>
                  </a:lnTo>
                  <a:lnTo>
                    <a:pt x="71" y="316"/>
                  </a:lnTo>
                  <a:lnTo>
                    <a:pt x="78" y="305"/>
                  </a:lnTo>
                  <a:lnTo>
                    <a:pt x="86" y="292"/>
                  </a:lnTo>
                  <a:lnTo>
                    <a:pt x="95" y="276"/>
                  </a:lnTo>
                  <a:lnTo>
                    <a:pt x="103" y="258"/>
                  </a:lnTo>
                  <a:lnTo>
                    <a:pt x="106" y="248"/>
                  </a:lnTo>
                  <a:lnTo>
                    <a:pt x="109" y="236"/>
                  </a:lnTo>
                  <a:lnTo>
                    <a:pt x="112" y="224"/>
                  </a:lnTo>
                  <a:lnTo>
                    <a:pt x="114" y="212"/>
                  </a:lnTo>
                  <a:lnTo>
                    <a:pt x="116" y="199"/>
                  </a:lnTo>
                  <a:lnTo>
                    <a:pt x="118" y="184"/>
                  </a:lnTo>
                  <a:lnTo>
                    <a:pt x="118" y="170"/>
                  </a:lnTo>
                  <a:lnTo>
                    <a:pt x="119" y="155"/>
                  </a:lnTo>
                  <a:lnTo>
                    <a:pt x="118" y="138"/>
                  </a:lnTo>
                  <a:lnTo>
                    <a:pt x="117" y="121"/>
                  </a:lnTo>
                  <a:lnTo>
                    <a:pt x="114" y="102"/>
                  </a:lnTo>
                  <a:lnTo>
                    <a:pt x="111" y="84"/>
                  </a:lnTo>
                  <a:lnTo>
                    <a:pt x="108" y="65"/>
                  </a:lnTo>
                  <a:lnTo>
                    <a:pt x="103" y="44"/>
                  </a:lnTo>
                  <a:lnTo>
                    <a:pt x="97" y="23"/>
                  </a:lnTo>
                  <a:lnTo>
                    <a:pt x="90" y="0"/>
                  </a:lnTo>
                  <a:lnTo>
                    <a:pt x="51" y="84"/>
                  </a:lnTo>
                  <a:lnTo>
                    <a:pt x="54" y="91"/>
                  </a:lnTo>
                  <a:lnTo>
                    <a:pt x="60" y="112"/>
                  </a:lnTo>
                  <a:lnTo>
                    <a:pt x="63" y="126"/>
                  </a:lnTo>
                  <a:lnTo>
                    <a:pt x="66" y="142"/>
                  </a:lnTo>
                  <a:lnTo>
                    <a:pt x="69" y="161"/>
                  </a:lnTo>
                  <a:lnTo>
                    <a:pt x="70" y="180"/>
                  </a:lnTo>
                  <a:lnTo>
                    <a:pt x="71" y="202"/>
                  </a:lnTo>
                  <a:lnTo>
                    <a:pt x="69" y="224"/>
                  </a:lnTo>
                  <a:lnTo>
                    <a:pt x="67" y="235"/>
                  </a:lnTo>
                  <a:lnTo>
                    <a:pt x="65" y="247"/>
                  </a:lnTo>
                  <a:lnTo>
                    <a:pt x="63" y="258"/>
                  </a:lnTo>
                  <a:lnTo>
                    <a:pt x="59" y="270"/>
                  </a:lnTo>
                  <a:lnTo>
                    <a:pt x="55" y="281"/>
                  </a:lnTo>
                  <a:lnTo>
                    <a:pt x="50" y="294"/>
                  </a:lnTo>
                  <a:lnTo>
                    <a:pt x="43" y="305"/>
                  </a:lnTo>
                  <a:lnTo>
                    <a:pt x="37" y="316"/>
                  </a:lnTo>
                  <a:lnTo>
                    <a:pt x="29" y="327"/>
                  </a:lnTo>
                  <a:lnTo>
                    <a:pt x="21" y="339"/>
                  </a:lnTo>
                  <a:lnTo>
                    <a:pt x="12" y="350"/>
                  </a:lnTo>
                  <a:lnTo>
                    <a:pt x="0" y="360"/>
                  </a:lnTo>
                  <a:lnTo>
                    <a:pt x="54" y="335"/>
                  </a:lnTo>
                  <a:close/>
                </a:path>
              </a:pathLst>
            </a:custGeom>
            <a:noFill/>
            <a:ln w="0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28" name="Freeform 1040">
              <a:extLst>
                <a:ext uri="{FF2B5EF4-FFF2-40B4-BE49-F238E27FC236}">
                  <a16:creationId xmlns:a16="http://schemas.microsoft.com/office/drawing/2014/main" id="{3B6F6662-DB47-4B2F-A9BB-7BFCF608A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6" y="1675"/>
              <a:ext cx="12" cy="18"/>
            </a:xfrm>
            <a:custGeom>
              <a:avLst/>
              <a:gdLst>
                <a:gd name="T0" fmla="*/ 0 w 220"/>
                <a:gd name="T1" fmla="*/ 0 h 339"/>
                <a:gd name="T2" fmla="*/ 0 w 220"/>
                <a:gd name="T3" fmla="*/ 0 h 339"/>
                <a:gd name="T4" fmla="*/ 0 w 220"/>
                <a:gd name="T5" fmla="*/ 0 h 339"/>
                <a:gd name="T6" fmla="*/ 0 w 220"/>
                <a:gd name="T7" fmla="*/ 0 h 339"/>
                <a:gd name="T8" fmla="*/ 0 w 220"/>
                <a:gd name="T9" fmla="*/ 0 h 339"/>
                <a:gd name="T10" fmla="*/ 0 w 220"/>
                <a:gd name="T11" fmla="*/ 0 h 339"/>
                <a:gd name="T12" fmla="*/ 0 w 220"/>
                <a:gd name="T13" fmla="*/ 0 h 339"/>
                <a:gd name="T14" fmla="*/ 0 w 220"/>
                <a:gd name="T15" fmla="*/ 0 h 339"/>
                <a:gd name="T16" fmla="*/ 0 w 220"/>
                <a:gd name="T17" fmla="*/ 0 h 339"/>
                <a:gd name="T18" fmla="*/ 0 w 220"/>
                <a:gd name="T19" fmla="*/ 0 h 339"/>
                <a:gd name="T20" fmla="*/ 0 w 220"/>
                <a:gd name="T21" fmla="*/ 0 h 339"/>
                <a:gd name="T22" fmla="*/ 0 w 220"/>
                <a:gd name="T23" fmla="*/ 1 h 339"/>
                <a:gd name="T24" fmla="*/ 0 w 220"/>
                <a:gd name="T25" fmla="*/ 1 h 339"/>
                <a:gd name="T26" fmla="*/ 0 w 220"/>
                <a:gd name="T27" fmla="*/ 1 h 339"/>
                <a:gd name="T28" fmla="*/ 0 w 220"/>
                <a:gd name="T29" fmla="*/ 1 h 339"/>
                <a:gd name="T30" fmla="*/ 0 w 220"/>
                <a:gd name="T31" fmla="*/ 1 h 339"/>
                <a:gd name="T32" fmla="*/ 0 w 220"/>
                <a:gd name="T33" fmla="*/ 1 h 339"/>
                <a:gd name="T34" fmla="*/ 0 w 220"/>
                <a:gd name="T35" fmla="*/ 1 h 339"/>
                <a:gd name="T36" fmla="*/ 0 w 220"/>
                <a:gd name="T37" fmla="*/ 1 h 339"/>
                <a:gd name="T38" fmla="*/ 0 w 220"/>
                <a:gd name="T39" fmla="*/ 1 h 339"/>
                <a:gd name="T40" fmla="*/ 0 w 220"/>
                <a:gd name="T41" fmla="*/ 1 h 339"/>
                <a:gd name="T42" fmla="*/ 1 w 220"/>
                <a:gd name="T43" fmla="*/ 1 h 339"/>
                <a:gd name="T44" fmla="*/ 1 w 220"/>
                <a:gd name="T45" fmla="*/ 1 h 339"/>
                <a:gd name="T46" fmla="*/ 1 w 220"/>
                <a:gd name="T47" fmla="*/ 1 h 339"/>
                <a:gd name="T48" fmla="*/ 1 w 220"/>
                <a:gd name="T49" fmla="*/ 1 h 339"/>
                <a:gd name="T50" fmla="*/ 0 w 220"/>
                <a:gd name="T51" fmla="*/ 1 h 339"/>
                <a:gd name="T52" fmla="*/ 0 w 220"/>
                <a:gd name="T53" fmla="*/ 1 h 339"/>
                <a:gd name="T54" fmla="*/ 0 w 220"/>
                <a:gd name="T55" fmla="*/ 1 h 339"/>
                <a:gd name="T56" fmla="*/ 0 w 220"/>
                <a:gd name="T57" fmla="*/ 1 h 339"/>
                <a:gd name="T58" fmla="*/ 0 w 220"/>
                <a:gd name="T59" fmla="*/ 1 h 339"/>
                <a:gd name="T60" fmla="*/ 0 w 220"/>
                <a:gd name="T61" fmla="*/ 1 h 339"/>
                <a:gd name="T62" fmla="*/ 0 w 220"/>
                <a:gd name="T63" fmla="*/ 1 h 339"/>
                <a:gd name="T64" fmla="*/ 0 w 220"/>
                <a:gd name="T65" fmla="*/ 1 h 339"/>
                <a:gd name="T66" fmla="*/ 0 w 220"/>
                <a:gd name="T67" fmla="*/ 1 h 339"/>
                <a:gd name="T68" fmla="*/ 0 w 220"/>
                <a:gd name="T69" fmla="*/ 1 h 339"/>
                <a:gd name="T70" fmla="*/ 0 w 220"/>
                <a:gd name="T71" fmla="*/ 1 h 339"/>
                <a:gd name="T72" fmla="*/ 0 w 220"/>
                <a:gd name="T73" fmla="*/ 1 h 339"/>
                <a:gd name="T74" fmla="*/ 0 w 220"/>
                <a:gd name="T75" fmla="*/ 1 h 339"/>
                <a:gd name="T76" fmla="*/ 0 w 220"/>
                <a:gd name="T77" fmla="*/ 1 h 339"/>
                <a:gd name="T78" fmla="*/ 0 w 220"/>
                <a:gd name="T79" fmla="*/ 1 h 339"/>
                <a:gd name="T80" fmla="*/ 0 w 220"/>
                <a:gd name="T81" fmla="*/ 1 h 339"/>
                <a:gd name="T82" fmla="*/ 0 w 220"/>
                <a:gd name="T83" fmla="*/ 1 h 339"/>
                <a:gd name="T84" fmla="*/ 0 w 220"/>
                <a:gd name="T85" fmla="*/ 0 h 339"/>
                <a:gd name="T86" fmla="*/ 0 w 220"/>
                <a:gd name="T87" fmla="*/ 0 h 339"/>
                <a:gd name="T88" fmla="*/ 0 w 220"/>
                <a:gd name="T89" fmla="*/ 0 h 339"/>
                <a:gd name="T90" fmla="*/ 0 w 220"/>
                <a:gd name="T91" fmla="*/ 0 h 339"/>
                <a:gd name="T92" fmla="*/ 0 w 220"/>
                <a:gd name="T93" fmla="*/ 0 h 339"/>
                <a:gd name="T94" fmla="*/ 0 w 220"/>
                <a:gd name="T95" fmla="*/ 0 h 339"/>
                <a:gd name="T96" fmla="*/ 0 w 220"/>
                <a:gd name="T97" fmla="*/ 0 h 339"/>
                <a:gd name="T98" fmla="*/ 0 w 220"/>
                <a:gd name="T99" fmla="*/ 0 h 339"/>
                <a:gd name="T100" fmla="*/ 0 w 220"/>
                <a:gd name="T101" fmla="*/ 0 h 339"/>
                <a:gd name="T102" fmla="*/ 0 w 220"/>
                <a:gd name="T103" fmla="*/ 0 h 339"/>
                <a:gd name="T104" fmla="*/ 0 w 220"/>
                <a:gd name="T105" fmla="*/ 0 h 339"/>
                <a:gd name="T106" fmla="*/ 0 w 220"/>
                <a:gd name="T107" fmla="*/ 0 h 339"/>
                <a:gd name="T108" fmla="*/ 0 w 220"/>
                <a:gd name="T109" fmla="*/ 0 h 3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20" h="339">
                  <a:moveTo>
                    <a:pt x="89" y="0"/>
                  </a:moveTo>
                  <a:lnTo>
                    <a:pt x="84" y="9"/>
                  </a:lnTo>
                  <a:lnTo>
                    <a:pt x="74" y="36"/>
                  </a:lnTo>
                  <a:lnTo>
                    <a:pt x="70" y="55"/>
                  </a:lnTo>
                  <a:lnTo>
                    <a:pt x="67" y="77"/>
                  </a:lnTo>
                  <a:lnTo>
                    <a:pt x="67" y="88"/>
                  </a:lnTo>
                  <a:lnTo>
                    <a:pt x="67" y="100"/>
                  </a:lnTo>
                  <a:lnTo>
                    <a:pt x="68" y="113"/>
                  </a:lnTo>
                  <a:lnTo>
                    <a:pt x="69" y="126"/>
                  </a:lnTo>
                  <a:lnTo>
                    <a:pt x="73" y="146"/>
                  </a:lnTo>
                  <a:lnTo>
                    <a:pt x="79" y="166"/>
                  </a:lnTo>
                  <a:lnTo>
                    <a:pt x="85" y="184"/>
                  </a:lnTo>
                  <a:lnTo>
                    <a:pt x="91" y="200"/>
                  </a:lnTo>
                  <a:lnTo>
                    <a:pt x="99" y="216"/>
                  </a:lnTo>
                  <a:lnTo>
                    <a:pt x="107" y="230"/>
                  </a:lnTo>
                  <a:lnTo>
                    <a:pt x="115" y="243"/>
                  </a:lnTo>
                  <a:lnTo>
                    <a:pt x="126" y="255"/>
                  </a:lnTo>
                  <a:lnTo>
                    <a:pt x="136" y="265"/>
                  </a:lnTo>
                  <a:lnTo>
                    <a:pt x="146" y="274"/>
                  </a:lnTo>
                  <a:lnTo>
                    <a:pt x="157" y="281"/>
                  </a:lnTo>
                  <a:lnTo>
                    <a:pt x="169" y="287"/>
                  </a:lnTo>
                  <a:lnTo>
                    <a:pt x="181" y="292"/>
                  </a:lnTo>
                  <a:lnTo>
                    <a:pt x="194" y="296"/>
                  </a:lnTo>
                  <a:lnTo>
                    <a:pt x="207" y="298"/>
                  </a:lnTo>
                  <a:lnTo>
                    <a:pt x="220" y="298"/>
                  </a:lnTo>
                  <a:lnTo>
                    <a:pt x="166" y="339"/>
                  </a:lnTo>
                  <a:lnTo>
                    <a:pt x="161" y="337"/>
                  </a:lnTo>
                  <a:lnTo>
                    <a:pt x="150" y="334"/>
                  </a:lnTo>
                  <a:lnTo>
                    <a:pt x="133" y="329"/>
                  </a:lnTo>
                  <a:lnTo>
                    <a:pt x="113" y="320"/>
                  </a:lnTo>
                  <a:lnTo>
                    <a:pt x="102" y="315"/>
                  </a:lnTo>
                  <a:lnTo>
                    <a:pt x="91" y="309"/>
                  </a:lnTo>
                  <a:lnTo>
                    <a:pt x="81" y="301"/>
                  </a:lnTo>
                  <a:lnTo>
                    <a:pt x="69" y="292"/>
                  </a:lnTo>
                  <a:lnTo>
                    <a:pt x="59" y="282"/>
                  </a:lnTo>
                  <a:lnTo>
                    <a:pt x="50" y="271"/>
                  </a:lnTo>
                  <a:lnTo>
                    <a:pt x="42" y="259"/>
                  </a:lnTo>
                  <a:lnTo>
                    <a:pt x="34" y="245"/>
                  </a:lnTo>
                  <a:lnTo>
                    <a:pt x="27" y="231"/>
                  </a:lnTo>
                  <a:lnTo>
                    <a:pt x="21" y="217"/>
                  </a:lnTo>
                  <a:lnTo>
                    <a:pt x="16" y="202"/>
                  </a:lnTo>
                  <a:lnTo>
                    <a:pt x="11" y="189"/>
                  </a:lnTo>
                  <a:lnTo>
                    <a:pt x="7" y="176"/>
                  </a:lnTo>
                  <a:lnTo>
                    <a:pt x="4" y="163"/>
                  </a:lnTo>
                  <a:lnTo>
                    <a:pt x="2" y="150"/>
                  </a:lnTo>
                  <a:lnTo>
                    <a:pt x="1" y="138"/>
                  </a:lnTo>
                  <a:lnTo>
                    <a:pt x="0" y="125"/>
                  </a:lnTo>
                  <a:lnTo>
                    <a:pt x="0" y="112"/>
                  </a:lnTo>
                  <a:lnTo>
                    <a:pt x="0" y="100"/>
                  </a:lnTo>
                  <a:lnTo>
                    <a:pt x="2" y="89"/>
                  </a:lnTo>
                  <a:lnTo>
                    <a:pt x="4" y="77"/>
                  </a:lnTo>
                  <a:lnTo>
                    <a:pt x="7" y="64"/>
                  </a:lnTo>
                  <a:lnTo>
                    <a:pt x="10" y="52"/>
                  </a:lnTo>
                  <a:lnTo>
                    <a:pt x="15" y="41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004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29" name="Freeform 1041">
              <a:extLst>
                <a:ext uri="{FF2B5EF4-FFF2-40B4-BE49-F238E27FC236}">
                  <a16:creationId xmlns:a16="http://schemas.microsoft.com/office/drawing/2014/main" id="{CCAF6FE8-E83A-4257-AFFE-BE4CD9A06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6" y="1675"/>
              <a:ext cx="12" cy="18"/>
            </a:xfrm>
            <a:custGeom>
              <a:avLst/>
              <a:gdLst>
                <a:gd name="T0" fmla="*/ 0 w 220"/>
                <a:gd name="T1" fmla="*/ 0 h 339"/>
                <a:gd name="T2" fmla="*/ 0 w 220"/>
                <a:gd name="T3" fmla="*/ 0 h 339"/>
                <a:gd name="T4" fmla="*/ 0 w 220"/>
                <a:gd name="T5" fmla="*/ 0 h 339"/>
                <a:gd name="T6" fmla="*/ 0 w 220"/>
                <a:gd name="T7" fmla="*/ 0 h 339"/>
                <a:gd name="T8" fmla="*/ 0 w 220"/>
                <a:gd name="T9" fmla="*/ 0 h 339"/>
                <a:gd name="T10" fmla="*/ 0 w 220"/>
                <a:gd name="T11" fmla="*/ 0 h 339"/>
                <a:gd name="T12" fmla="*/ 0 w 220"/>
                <a:gd name="T13" fmla="*/ 0 h 339"/>
                <a:gd name="T14" fmla="*/ 0 w 220"/>
                <a:gd name="T15" fmla="*/ 0 h 339"/>
                <a:gd name="T16" fmla="*/ 0 w 220"/>
                <a:gd name="T17" fmla="*/ 0 h 339"/>
                <a:gd name="T18" fmla="*/ 0 w 220"/>
                <a:gd name="T19" fmla="*/ 0 h 339"/>
                <a:gd name="T20" fmla="*/ 0 w 220"/>
                <a:gd name="T21" fmla="*/ 0 h 339"/>
                <a:gd name="T22" fmla="*/ 0 w 220"/>
                <a:gd name="T23" fmla="*/ 1 h 339"/>
                <a:gd name="T24" fmla="*/ 0 w 220"/>
                <a:gd name="T25" fmla="*/ 1 h 339"/>
                <a:gd name="T26" fmla="*/ 0 w 220"/>
                <a:gd name="T27" fmla="*/ 1 h 339"/>
                <a:gd name="T28" fmla="*/ 0 w 220"/>
                <a:gd name="T29" fmla="*/ 1 h 339"/>
                <a:gd name="T30" fmla="*/ 0 w 220"/>
                <a:gd name="T31" fmla="*/ 1 h 339"/>
                <a:gd name="T32" fmla="*/ 0 w 220"/>
                <a:gd name="T33" fmla="*/ 1 h 339"/>
                <a:gd name="T34" fmla="*/ 0 w 220"/>
                <a:gd name="T35" fmla="*/ 1 h 339"/>
                <a:gd name="T36" fmla="*/ 0 w 220"/>
                <a:gd name="T37" fmla="*/ 1 h 339"/>
                <a:gd name="T38" fmla="*/ 0 w 220"/>
                <a:gd name="T39" fmla="*/ 1 h 339"/>
                <a:gd name="T40" fmla="*/ 0 w 220"/>
                <a:gd name="T41" fmla="*/ 1 h 339"/>
                <a:gd name="T42" fmla="*/ 1 w 220"/>
                <a:gd name="T43" fmla="*/ 1 h 339"/>
                <a:gd name="T44" fmla="*/ 1 w 220"/>
                <a:gd name="T45" fmla="*/ 1 h 339"/>
                <a:gd name="T46" fmla="*/ 1 w 220"/>
                <a:gd name="T47" fmla="*/ 1 h 339"/>
                <a:gd name="T48" fmla="*/ 1 w 220"/>
                <a:gd name="T49" fmla="*/ 1 h 339"/>
                <a:gd name="T50" fmla="*/ 0 w 220"/>
                <a:gd name="T51" fmla="*/ 1 h 339"/>
                <a:gd name="T52" fmla="*/ 0 w 220"/>
                <a:gd name="T53" fmla="*/ 1 h 339"/>
                <a:gd name="T54" fmla="*/ 0 w 220"/>
                <a:gd name="T55" fmla="*/ 1 h 339"/>
                <a:gd name="T56" fmla="*/ 0 w 220"/>
                <a:gd name="T57" fmla="*/ 1 h 339"/>
                <a:gd name="T58" fmla="*/ 0 w 220"/>
                <a:gd name="T59" fmla="*/ 1 h 339"/>
                <a:gd name="T60" fmla="*/ 0 w 220"/>
                <a:gd name="T61" fmla="*/ 1 h 339"/>
                <a:gd name="T62" fmla="*/ 0 w 220"/>
                <a:gd name="T63" fmla="*/ 1 h 339"/>
                <a:gd name="T64" fmla="*/ 0 w 220"/>
                <a:gd name="T65" fmla="*/ 1 h 339"/>
                <a:gd name="T66" fmla="*/ 0 w 220"/>
                <a:gd name="T67" fmla="*/ 1 h 339"/>
                <a:gd name="T68" fmla="*/ 0 w 220"/>
                <a:gd name="T69" fmla="*/ 1 h 339"/>
                <a:gd name="T70" fmla="*/ 0 w 220"/>
                <a:gd name="T71" fmla="*/ 1 h 339"/>
                <a:gd name="T72" fmla="*/ 0 w 220"/>
                <a:gd name="T73" fmla="*/ 1 h 339"/>
                <a:gd name="T74" fmla="*/ 0 w 220"/>
                <a:gd name="T75" fmla="*/ 1 h 339"/>
                <a:gd name="T76" fmla="*/ 0 w 220"/>
                <a:gd name="T77" fmla="*/ 1 h 339"/>
                <a:gd name="T78" fmla="*/ 0 w 220"/>
                <a:gd name="T79" fmla="*/ 1 h 339"/>
                <a:gd name="T80" fmla="*/ 0 w 220"/>
                <a:gd name="T81" fmla="*/ 1 h 339"/>
                <a:gd name="T82" fmla="*/ 0 w 220"/>
                <a:gd name="T83" fmla="*/ 1 h 339"/>
                <a:gd name="T84" fmla="*/ 0 w 220"/>
                <a:gd name="T85" fmla="*/ 0 h 339"/>
                <a:gd name="T86" fmla="*/ 0 w 220"/>
                <a:gd name="T87" fmla="*/ 0 h 339"/>
                <a:gd name="T88" fmla="*/ 0 w 220"/>
                <a:gd name="T89" fmla="*/ 0 h 339"/>
                <a:gd name="T90" fmla="*/ 0 w 220"/>
                <a:gd name="T91" fmla="*/ 0 h 339"/>
                <a:gd name="T92" fmla="*/ 0 w 220"/>
                <a:gd name="T93" fmla="*/ 0 h 339"/>
                <a:gd name="T94" fmla="*/ 0 w 220"/>
                <a:gd name="T95" fmla="*/ 0 h 339"/>
                <a:gd name="T96" fmla="*/ 0 w 220"/>
                <a:gd name="T97" fmla="*/ 0 h 339"/>
                <a:gd name="T98" fmla="*/ 0 w 220"/>
                <a:gd name="T99" fmla="*/ 0 h 339"/>
                <a:gd name="T100" fmla="*/ 0 w 220"/>
                <a:gd name="T101" fmla="*/ 0 h 339"/>
                <a:gd name="T102" fmla="*/ 0 w 220"/>
                <a:gd name="T103" fmla="*/ 0 h 339"/>
                <a:gd name="T104" fmla="*/ 0 w 220"/>
                <a:gd name="T105" fmla="*/ 0 h 339"/>
                <a:gd name="T106" fmla="*/ 0 w 220"/>
                <a:gd name="T107" fmla="*/ 0 h 339"/>
                <a:gd name="T108" fmla="*/ 0 w 220"/>
                <a:gd name="T109" fmla="*/ 0 h 3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20" h="339">
                  <a:moveTo>
                    <a:pt x="89" y="0"/>
                  </a:moveTo>
                  <a:lnTo>
                    <a:pt x="84" y="9"/>
                  </a:lnTo>
                  <a:lnTo>
                    <a:pt x="74" y="36"/>
                  </a:lnTo>
                  <a:lnTo>
                    <a:pt x="70" y="55"/>
                  </a:lnTo>
                  <a:lnTo>
                    <a:pt x="67" y="77"/>
                  </a:lnTo>
                  <a:lnTo>
                    <a:pt x="67" y="88"/>
                  </a:lnTo>
                  <a:lnTo>
                    <a:pt x="67" y="100"/>
                  </a:lnTo>
                  <a:lnTo>
                    <a:pt x="68" y="113"/>
                  </a:lnTo>
                  <a:lnTo>
                    <a:pt x="69" y="126"/>
                  </a:lnTo>
                  <a:lnTo>
                    <a:pt x="73" y="146"/>
                  </a:lnTo>
                  <a:lnTo>
                    <a:pt x="79" y="166"/>
                  </a:lnTo>
                  <a:lnTo>
                    <a:pt x="85" y="184"/>
                  </a:lnTo>
                  <a:lnTo>
                    <a:pt x="91" y="200"/>
                  </a:lnTo>
                  <a:lnTo>
                    <a:pt x="99" y="216"/>
                  </a:lnTo>
                  <a:lnTo>
                    <a:pt x="107" y="230"/>
                  </a:lnTo>
                  <a:lnTo>
                    <a:pt x="115" y="243"/>
                  </a:lnTo>
                  <a:lnTo>
                    <a:pt x="126" y="255"/>
                  </a:lnTo>
                  <a:lnTo>
                    <a:pt x="136" y="265"/>
                  </a:lnTo>
                  <a:lnTo>
                    <a:pt x="146" y="274"/>
                  </a:lnTo>
                  <a:lnTo>
                    <a:pt x="157" y="281"/>
                  </a:lnTo>
                  <a:lnTo>
                    <a:pt x="169" y="287"/>
                  </a:lnTo>
                  <a:lnTo>
                    <a:pt x="181" y="292"/>
                  </a:lnTo>
                  <a:lnTo>
                    <a:pt x="194" y="296"/>
                  </a:lnTo>
                  <a:lnTo>
                    <a:pt x="207" y="298"/>
                  </a:lnTo>
                  <a:lnTo>
                    <a:pt x="220" y="298"/>
                  </a:lnTo>
                  <a:lnTo>
                    <a:pt x="166" y="339"/>
                  </a:lnTo>
                  <a:lnTo>
                    <a:pt x="161" y="337"/>
                  </a:lnTo>
                  <a:lnTo>
                    <a:pt x="150" y="334"/>
                  </a:lnTo>
                  <a:lnTo>
                    <a:pt x="133" y="329"/>
                  </a:lnTo>
                  <a:lnTo>
                    <a:pt x="113" y="320"/>
                  </a:lnTo>
                  <a:lnTo>
                    <a:pt x="102" y="315"/>
                  </a:lnTo>
                  <a:lnTo>
                    <a:pt x="91" y="309"/>
                  </a:lnTo>
                  <a:lnTo>
                    <a:pt x="81" y="301"/>
                  </a:lnTo>
                  <a:lnTo>
                    <a:pt x="69" y="292"/>
                  </a:lnTo>
                  <a:lnTo>
                    <a:pt x="59" y="282"/>
                  </a:lnTo>
                  <a:lnTo>
                    <a:pt x="50" y="271"/>
                  </a:lnTo>
                  <a:lnTo>
                    <a:pt x="42" y="259"/>
                  </a:lnTo>
                  <a:lnTo>
                    <a:pt x="34" y="245"/>
                  </a:lnTo>
                  <a:lnTo>
                    <a:pt x="27" y="231"/>
                  </a:lnTo>
                  <a:lnTo>
                    <a:pt x="21" y="217"/>
                  </a:lnTo>
                  <a:lnTo>
                    <a:pt x="16" y="202"/>
                  </a:lnTo>
                  <a:lnTo>
                    <a:pt x="11" y="189"/>
                  </a:lnTo>
                  <a:lnTo>
                    <a:pt x="7" y="176"/>
                  </a:lnTo>
                  <a:lnTo>
                    <a:pt x="4" y="163"/>
                  </a:lnTo>
                  <a:lnTo>
                    <a:pt x="2" y="150"/>
                  </a:lnTo>
                  <a:lnTo>
                    <a:pt x="1" y="138"/>
                  </a:lnTo>
                  <a:lnTo>
                    <a:pt x="0" y="125"/>
                  </a:lnTo>
                  <a:lnTo>
                    <a:pt x="0" y="112"/>
                  </a:lnTo>
                  <a:lnTo>
                    <a:pt x="0" y="100"/>
                  </a:lnTo>
                  <a:lnTo>
                    <a:pt x="2" y="89"/>
                  </a:lnTo>
                  <a:lnTo>
                    <a:pt x="4" y="77"/>
                  </a:lnTo>
                  <a:lnTo>
                    <a:pt x="7" y="64"/>
                  </a:lnTo>
                  <a:lnTo>
                    <a:pt x="10" y="52"/>
                  </a:lnTo>
                  <a:lnTo>
                    <a:pt x="15" y="41"/>
                  </a:lnTo>
                  <a:lnTo>
                    <a:pt x="89" y="0"/>
                  </a:lnTo>
                  <a:close/>
                </a:path>
              </a:pathLst>
            </a:custGeom>
            <a:noFill/>
            <a:ln w="0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30" name="Freeform 1042">
              <a:extLst>
                <a:ext uri="{FF2B5EF4-FFF2-40B4-BE49-F238E27FC236}">
                  <a16:creationId xmlns:a16="http://schemas.microsoft.com/office/drawing/2014/main" id="{AD818B38-E518-4B92-94A9-E8513E274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7" y="1652"/>
              <a:ext cx="16" cy="19"/>
            </a:xfrm>
            <a:custGeom>
              <a:avLst/>
              <a:gdLst>
                <a:gd name="T0" fmla="*/ 1 w 303"/>
                <a:gd name="T1" fmla="*/ 1 h 365"/>
                <a:gd name="T2" fmla="*/ 1 w 303"/>
                <a:gd name="T3" fmla="*/ 1 h 365"/>
                <a:gd name="T4" fmla="*/ 1 w 303"/>
                <a:gd name="T5" fmla="*/ 1 h 365"/>
                <a:gd name="T6" fmla="*/ 1 w 303"/>
                <a:gd name="T7" fmla="*/ 1 h 365"/>
                <a:gd name="T8" fmla="*/ 1 w 303"/>
                <a:gd name="T9" fmla="*/ 1 h 365"/>
                <a:gd name="T10" fmla="*/ 1 w 303"/>
                <a:gd name="T11" fmla="*/ 1 h 365"/>
                <a:gd name="T12" fmla="*/ 1 w 303"/>
                <a:gd name="T13" fmla="*/ 1 h 365"/>
                <a:gd name="T14" fmla="*/ 1 w 303"/>
                <a:gd name="T15" fmla="*/ 1 h 365"/>
                <a:gd name="T16" fmla="*/ 1 w 303"/>
                <a:gd name="T17" fmla="*/ 0 h 365"/>
                <a:gd name="T18" fmla="*/ 1 w 303"/>
                <a:gd name="T19" fmla="*/ 0 h 365"/>
                <a:gd name="T20" fmla="*/ 1 w 303"/>
                <a:gd name="T21" fmla="*/ 0 h 365"/>
                <a:gd name="T22" fmla="*/ 1 w 303"/>
                <a:gd name="T23" fmla="*/ 0 h 365"/>
                <a:gd name="T24" fmla="*/ 1 w 303"/>
                <a:gd name="T25" fmla="*/ 0 h 365"/>
                <a:gd name="T26" fmla="*/ 1 w 303"/>
                <a:gd name="T27" fmla="*/ 0 h 365"/>
                <a:gd name="T28" fmla="*/ 0 w 303"/>
                <a:gd name="T29" fmla="*/ 0 h 365"/>
                <a:gd name="T30" fmla="*/ 0 w 303"/>
                <a:gd name="T31" fmla="*/ 0 h 365"/>
                <a:gd name="T32" fmla="*/ 0 w 303"/>
                <a:gd name="T33" fmla="*/ 0 h 365"/>
                <a:gd name="T34" fmla="*/ 0 w 303"/>
                <a:gd name="T35" fmla="*/ 0 h 365"/>
                <a:gd name="T36" fmla="*/ 0 w 303"/>
                <a:gd name="T37" fmla="*/ 0 h 365"/>
                <a:gd name="T38" fmla="*/ 0 w 303"/>
                <a:gd name="T39" fmla="*/ 0 h 365"/>
                <a:gd name="T40" fmla="*/ 0 w 303"/>
                <a:gd name="T41" fmla="*/ 0 h 365"/>
                <a:gd name="T42" fmla="*/ 0 w 303"/>
                <a:gd name="T43" fmla="*/ 0 h 365"/>
                <a:gd name="T44" fmla="*/ 0 w 303"/>
                <a:gd name="T45" fmla="*/ 0 h 365"/>
                <a:gd name="T46" fmla="*/ 0 w 303"/>
                <a:gd name="T47" fmla="*/ 0 h 365"/>
                <a:gd name="T48" fmla="*/ 0 w 303"/>
                <a:gd name="T49" fmla="*/ 0 h 365"/>
                <a:gd name="T50" fmla="*/ 0 w 303"/>
                <a:gd name="T51" fmla="*/ 0 h 365"/>
                <a:gd name="T52" fmla="*/ 0 w 303"/>
                <a:gd name="T53" fmla="*/ 0 h 365"/>
                <a:gd name="T54" fmla="*/ 0 w 303"/>
                <a:gd name="T55" fmla="*/ 0 h 365"/>
                <a:gd name="T56" fmla="*/ 0 w 303"/>
                <a:gd name="T57" fmla="*/ 0 h 365"/>
                <a:gd name="T58" fmla="*/ 0 w 303"/>
                <a:gd name="T59" fmla="*/ 0 h 365"/>
                <a:gd name="T60" fmla="*/ 0 w 303"/>
                <a:gd name="T61" fmla="*/ 0 h 365"/>
                <a:gd name="T62" fmla="*/ 0 w 303"/>
                <a:gd name="T63" fmla="*/ 0 h 365"/>
                <a:gd name="T64" fmla="*/ 0 w 303"/>
                <a:gd name="T65" fmla="*/ 0 h 365"/>
                <a:gd name="T66" fmla="*/ 0 w 303"/>
                <a:gd name="T67" fmla="*/ 0 h 365"/>
                <a:gd name="T68" fmla="*/ 0 w 303"/>
                <a:gd name="T69" fmla="*/ 0 h 365"/>
                <a:gd name="T70" fmla="*/ 0 w 303"/>
                <a:gd name="T71" fmla="*/ 0 h 365"/>
                <a:gd name="T72" fmla="*/ 1 w 303"/>
                <a:gd name="T73" fmla="*/ 0 h 365"/>
                <a:gd name="T74" fmla="*/ 1 w 303"/>
                <a:gd name="T75" fmla="*/ 0 h 365"/>
                <a:gd name="T76" fmla="*/ 1 w 303"/>
                <a:gd name="T77" fmla="*/ 0 h 365"/>
                <a:gd name="T78" fmla="*/ 1 w 303"/>
                <a:gd name="T79" fmla="*/ 0 h 365"/>
                <a:gd name="T80" fmla="*/ 1 w 303"/>
                <a:gd name="T81" fmla="*/ 1 h 365"/>
                <a:gd name="T82" fmla="*/ 1 w 303"/>
                <a:gd name="T83" fmla="*/ 1 h 365"/>
                <a:gd name="T84" fmla="*/ 1 w 303"/>
                <a:gd name="T85" fmla="*/ 1 h 365"/>
                <a:gd name="T86" fmla="*/ 1 w 303"/>
                <a:gd name="T87" fmla="*/ 1 h 365"/>
                <a:gd name="T88" fmla="*/ 1 w 303"/>
                <a:gd name="T89" fmla="*/ 1 h 365"/>
                <a:gd name="T90" fmla="*/ 1 w 303"/>
                <a:gd name="T91" fmla="*/ 1 h 365"/>
                <a:gd name="T92" fmla="*/ 1 w 303"/>
                <a:gd name="T93" fmla="*/ 1 h 365"/>
                <a:gd name="T94" fmla="*/ 1 w 303"/>
                <a:gd name="T95" fmla="*/ 1 h 365"/>
                <a:gd name="T96" fmla="*/ 1 w 303"/>
                <a:gd name="T97" fmla="*/ 1 h 365"/>
                <a:gd name="T98" fmla="*/ 1 w 303"/>
                <a:gd name="T99" fmla="*/ 1 h 365"/>
                <a:gd name="T100" fmla="*/ 1 w 303"/>
                <a:gd name="T101" fmla="*/ 1 h 365"/>
                <a:gd name="T102" fmla="*/ 1 w 303"/>
                <a:gd name="T103" fmla="*/ 1 h 365"/>
                <a:gd name="T104" fmla="*/ 1 w 303"/>
                <a:gd name="T105" fmla="*/ 1 h 365"/>
                <a:gd name="T106" fmla="*/ 1 w 303"/>
                <a:gd name="T107" fmla="*/ 1 h 365"/>
                <a:gd name="T108" fmla="*/ 1 w 303"/>
                <a:gd name="T109" fmla="*/ 1 h 365"/>
                <a:gd name="T110" fmla="*/ 1 w 303"/>
                <a:gd name="T111" fmla="*/ 1 h 365"/>
                <a:gd name="T112" fmla="*/ 1 w 303"/>
                <a:gd name="T113" fmla="*/ 1 h 3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303" h="365">
                  <a:moveTo>
                    <a:pt x="303" y="286"/>
                  </a:moveTo>
                  <a:lnTo>
                    <a:pt x="303" y="282"/>
                  </a:lnTo>
                  <a:lnTo>
                    <a:pt x="301" y="270"/>
                  </a:lnTo>
                  <a:lnTo>
                    <a:pt x="298" y="253"/>
                  </a:lnTo>
                  <a:lnTo>
                    <a:pt x="291" y="229"/>
                  </a:lnTo>
                  <a:lnTo>
                    <a:pt x="286" y="216"/>
                  </a:lnTo>
                  <a:lnTo>
                    <a:pt x="279" y="200"/>
                  </a:lnTo>
                  <a:lnTo>
                    <a:pt x="271" y="185"/>
                  </a:lnTo>
                  <a:lnTo>
                    <a:pt x="262" y="170"/>
                  </a:lnTo>
                  <a:lnTo>
                    <a:pt x="251" y="152"/>
                  </a:lnTo>
                  <a:lnTo>
                    <a:pt x="239" y="136"/>
                  </a:lnTo>
                  <a:lnTo>
                    <a:pt x="224" y="118"/>
                  </a:lnTo>
                  <a:lnTo>
                    <a:pt x="208" y="100"/>
                  </a:lnTo>
                  <a:lnTo>
                    <a:pt x="193" y="86"/>
                  </a:lnTo>
                  <a:lnTo>
                    <a:pt x="176" y="74"/>
                  </a:lnTo>
                  <a:lnTo>
                    <a:pt x="160" y="61"/>
                  </a:lnTo>
                  <a:lnTo>
                    <a:pt x="142" y="51"/>
                  </a:lnTo>
                  <a:lnTo>
                    <a:pt x="125" y="42"/>
                  </a:lnTo>
                  <a:lnTo>
                    <a:pt x="109" y="34"/>
                  </a:lnTo>
                  <a:lnTo>
                    <a:pt x="91" y="26"/>
                  </a:lnTo>
                  <a:lnTo>
                    <a:pt x="76" y="20"/>
                  </a:lnTo>
                  <a:lnTo>
                    <a:pt x="47" y="11"/>
                  </a:lnTo>
                  <a:lnTo>
                    <a:pt x="24" y="5"/>
                  </a:lnTo>
                  <a:lnTo>
                    <a:pt x="8" y="1"/>
                  </a:lnTo>
                  <a:lnTo>
                    <a:pt x="3" y="0"/>
                  </a:lnTo>
                  <a:lnTo>
                    <a:pt x="0" y="77"/>
                  </a:lnTo>
                  <a:lnTo>
                    <a:pt x="9" y="78"/>
                  </a:lnTo>
                  <a:lnTo>
                    <a:pt x="33" y="83"/>
                  </a:lnTo>
                  <a:lnTo>
                    <a:pt x="49" y="87"/>
                  </a:lnTo>
                  <a:lnTo>
                    <a:pt x="69" y="92"/>
                  </a:lnTo>
                  <a:lnTo>
                    <a:pt x="89" y="99"/>
                  </a:lnTo>
                  <a:lnTo>
                    <a:pt x="111" y="108"/>
                  </a:lnTo>
                  <a:lnTo>
                    <a:pt x="133" y="119"/>
                  </a:lnTo>
                  <a:lnTo>
                    <a:pt x="157" y="131"/>
                  </a:lnTo>
                  <a:lnTo>
                    <a:pt x="168" y="138"/>
                  </a:lnTo>
                  <a:lnTo>
                    <a:pt x="179" y="146"/>
                  </a:lnTo>
                  <a:lnTo>
                    <a:pt x="191" y="154"/>
                  </a:lnTo>
                  <a:lnTo>
                    <a:pt x="202" y="163"/>
                  </a:lnTo>
                  <a:lnTo>
                    <a:pt x="212" y="172"/>
                  </a:lnTo>
                  <a:lnTo>
                    <a:pt x="223" y="182"/>
                  </a:lnTo>
                  <a:lnTo>
                    <a:pt x="233" y="193"/>
                  </a:lnTo>
                  <a:lnTo>
                    <a:pt x="243" y="204"/>
                  </a:lnTo>
                  <a:lnTo>
                    <a:pt x="251" y="217"/>
                  </a:lnTo>
                  <a:lnTo>
                    <a:pt x="260" y="229"/>
                  </a:lnTo>
                  <a:lnTo>
                    <a:pt x="267" y="243"/>
                  </a:lnTo>
                  <a:lnTo>
                    <a:pt x="274" y="258"/>
                  </a:lnTo>
                  <a:lnTo>
                    <a:pt x="280" y="269"/>
                  </a:lnTo>
                  <a:lnTo>
                    <a:pt x="284" y="280"/>
                  </a:lnTo>
                  <a:lnTo>
                    <a:pt x="286" y="290"/>
                  </a:lnTo>
                  <a:lnTo>
                    <a:pt x="288" y="301"/>
                  </a:lnTo>
                  <a:lnTo>
                    <a:pt x="289" y="310"/>
                  </a:lnTo>
                  <a:lnTo>
                    <a:pt x="290" y="319"/>
                  </a:lnTo>
                  <a:lnTo>
                    <a:pt x="290" y="327"/>
                  </a:lnTo>
                  <a:lnTo>
                    <a:pt x="289" y="334"/>
                  </a:lnTo>
                  <a:lnTo>
                    <a:pt x="285" y="357"/>
                  </a:lnTo>
                  <a:lnTo>
                    <a:pt x="282" y="365"/>
                  </a:lnTo>
                  <a:lnTo>
                    <a:pt x="303" y="286"/>
                  </a:lnTo>
                  <a:close/>
                </a:path>
              </a:pathLst>
            </a:custGeom>
            <a:solidFill>
              <a:srgbClr val="0033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31" name="Freeform 1043">
              <a:extLst>
                <a:ext uri="{FF2B5EF4-FFF2-40B4-BE49-F238E27FC236}">
                  <a16:creationId xmlns:a16="http://schemas.microsoft.com/office/drawing/2014/main" id="{3D2E17D5-C7C5-4A98-B715-4D08EDB88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7" y="1652"/>
              <a:ext cx="16" cy="19"/>
            </a:xfrm>
            <a:custGeom>
              <a:avLst/>
              <a:gdLst>
                <a:gd name="T0" fmla="*/ 1 w 303"/>
                <a:gd name="T1" fmla="*/ 1 h 365"/>
                <a:gd name="T2" fmla="*/ 1 w 303"/>
                <a:gd name="T3" fmla="*/ 1 h 365"/>
                <a:gd name="T4" fmla="*/ 1 w 303"/>
                <a:gd name="T5" fmla="*/ 1 h 365"/>
                <a:gd name="T6" fmla="*/ 1 w 303"/>
                <a:gd name="T7" fmla="*/ 1 h 365"/>
                <a:gd name="T8" fmla="*/ 1 w 303"/>
                <a:gd name="T9" fmla="*/ 1 h 365"/>
                <a:gd name="T10" fmla="*/ 1 w 303"/>
                <a:gd name="T11" fmla="*/ 1 h 365"/>
                <a:gd name="T12" fmla="*/ 1 w 303"/>
                <a:gd name="T13" fmla="*/ 1 h 365"/>
                <a:gd name="T14" fmla="*/ 1 w 303"/>
                <a:gd name="T15" fmla="*/ 1 h 365"/>
                <a:gd name="T16" fmla="*/ 1 w 303"/>
                <a:gd name="T17" fmla="*/ 0 h 365"/>
                <a:gd name="T18" fmla="*/ 1 w 303"/>
                <a:gd name="T19" fmla="*/ 0 h 365"/>
                <a:gd name="T20" fmla="*/ 1 w 303"/>
                <a:gd name="T21" fmla="*/ 0 h 365"/>
                <a:gd name="T22" fmla="*/ 1 w 303"/>
                <a:gd name="T23" fmla="*/ 0 h 365"/>
                <a:gd name="T24" fmla="*/ 1 w 303"/>
                <a:gd name="T25" fmla="*/ 0 h 365"/>
                <a:gd name="T26" fmla="*/ 1 w 303"/>
                <a:gd name="T27" fmla="*/ 0 h 365"/>
                <a:gd name="T28" fmla="*/ 0 w 303"/>
                <a:gd name="T29" fmla="*/ 0 h 365"/>
                <a:gd name="T30" fmla="*/ 0 w 303"/>
                <a:gd name="T31" fmla="*/ 0 h 365"/>
                <a:gd name="T32" fmla="*/ 0 w 303"/>
                <a:gd name="T33" fmla="*/ 0 h 365"/>
                <a:gd name="T34" fmla="*/ 0 w 303"/>
                <a:gd name="T35" fmla="*/ 0 h 365"/>
                <a:gd name="T36" fmla="*/ 0 w 303"/>
                <a:gd name="T37" fmla="*/ 0 h 365"/>
                <a:gd name="T38" fmla="*/ 0 w 303"/>
                <a:gd name="T39" fmla="*/ 0 h 365"/>
                <a:gd name="T40" fmla="*/ 0 w 303"/>
                <a:gd name="T41" fmla="*/ 0 h 365"/>
                <a:gd name="T42" fmla="*/ 0 w 303"/>
                <a:gd name="T43" fmla="*/ 0 h 365"/>
                <a:gd name="T44" fmla="*/ 0 w 303"/>
                <a:gd name="T45" fmla="*/ 0 h 365"/>
                <a:gd name="T46" fmla="*/ 0 w 303"/>
                <a:gd name="T47" fmla="*/ 0 h 365"/>
                <a:gd name="T48" fmla="*/ 0 w 303"/>
                <a:gd name="T49" fmla="*/ 0 h 365"/>
                <a:gd name="T50" fmla="*/ 0 w 303"/>
                <a:gd name="T51" fmla="*/ 0 h 365"/>
                <a:gd name="T52" fmla="*/ 0 w 303"/>
                <a:gd name="T53" fmla="*/ 0 h 365"/>
                <a:gd name="T54" fmla="*/ 0 w 303"/>
                <a:gd name="T55" fmla="*/ 0 h 365"/>
                <a:gd name="T56" fmla="*/ 0 w 303"/>
                <a:gd name="T57" fmla="*/ 0 h 365"/>
                <a:gd name="T58" fmla="*/ 0 w 303"/>
                <a:gd name="T59" fmla="*/ 0 h 365"/>
                <a:gd name="T60" fmla="*/ 0 w 303"/>
                <a:gd name="T61" fmla="*/ 0 h 365"/>
                <a:gd name="T62" fmla="*/ 0 w 303"/>
                <a:gd name="T63" fmla="*/ 0 h 365"/>
                <a:gd name="T64" fmla="*/ 0 w 303"/>
                <a:gd name="T65" fmla="*/ 0 h 365"/>
                <a:gd name="T66" fmla="*/ 0 w 303"/>
                <a:gd name="T67" fmla="*/ 0 h 365"/>
                <a:gd name="T68" fmla="*/ 0 w 303"/>
                <a:gd name="T69" fmla="*/ 0 h 365"/>
                <a:gd name="T70" fmla="*/ 0 w 303"/>
                <a:gd name="T71" fmla="*/ 0 h 365"/>
                <a:gd name="T72" fmla="*/ 1 w 303"/>
                <a:gd name="T73" fmla="*/ 0 h 365"/>
                <a:gd name="T74" fmla="*/ 1 w 303"/>
                <a:gd name="T75" fmla="*/ 0 h 365"/>
                <a:gd name="T76" fmla="*/ 1 w 303"/>
                <a:gd name="T77" fmla="*/ 0 h 365"/>
                <a:gd name="T78" fmla="*/ 1 w 303"/>
                <a:gd name="T79" fmla="*/ 0 h 365"/>
                <a:gd name="T80" fmla="*/ 1 w 303"/>
                <a:gd name="T81" fmla="*/ 1 h 365"/>
                <a:gd name="T82" fmla="*/ 1 w 303"/>
                <a:gd name="T83" fmla="*/ 1 h 365"/>
                <a:gd name="T84" fmla="*/ 1 w 303"/>
                <a:gd name="T85" fmla="*/ 1 h 365"/>
                <a:gd name="T86" fmla="*/ 1 w 303"/>
                <a:gd name="T87" fmla="*/ 1 h 365"/>
                <a:gd name="T88" fmla="*/ 1 w 303"/>
                <a:gd name="T89" fmla="*/ 1 h 365"/>
                <a:gd name="T90" fmla="*/ 1 w 303"/>
                <a:gd name="T91" fmla="*/ 1 h 365"/>
                <a:gd name="T92" fmla="*/ 1 w 303"/>
                <a:gd name="T93" fmla="*/ 1 h 365"/>
                <a:gd name="T94" fmla="*/ 1 w 303"/>
                <a:gd name="T95" fmla="*/ 1 h 365"/>
                <a:gd name="T96" fmla="*/ 1 w 303"/>
                <a:gd name="T97" fmla="*/ 1 h 365"/>
                <a:gd name="T98" fmla="*/ 1 w 303"/>
                <a:gd name="T99" fmla="*/ 1 h 365"/>
                <a:gd name="T100" fmla="*/ 1 w 303"/>
                <a:gd name="T101" fmla="*/ 1 h 365"/>
                <a:gd name="T102" fmla="*/ 1 w 303"/>
                <a:gd name="T103" fmla="*/ 1 h 365"/>
                <a:gd name="T104" fmla="*/ 1 w 303"/>
                <a:gd name="T105" fmla="*/ 1 h 365"/>
                <a:gd name="T106" fmla="*/ 1 w 303"/>
                <a:gd name="T107" fmla="*/ 1 h 365"/>
                <a:gd name="T108" fmla="*/ 1 w 303"/>
                <a:gd name="T109" fmla="*/ 1 h 365"/>
                <a:gd name="T110" fmla="*/ 1 w 303"/>
                <a:gd name="T111" fmla="*/ 1 h 365"/>
                <a:gd name="T112" fmla="*/ 1 w 303"/>
                <a:gd name="T113" fmla="*/ 1 h 3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303" h="365">
                  <a:moveTo>
                    <a:pt x="303" y="286"/>
                  </a:moveTo>
                  <a:lnTo>
                    <a:pt x="303" y="282"/>
                  </a:lnTo>
                  <a:lnTo>
                    <a:pt x="301" y="270"/>
                  </a:lnTo>
                  <a:lnTo>
                    <a:pt x="298" y="253"/>
                  </a:lnTo>
                  <a:lnTo>
                    <a:pt x="291" y="229"/>
                  </a:lnTo>
                  <a:lnTo>
                    <a:pt x="286" y="216"/>
                  </a:lnTo>
                  <a:lnTo>
                    <a:pt x="279" y="200"/>
                  </a:lnTo>
                  <a:lnTo>
                    <a:pt x="271" y="185"/>
                  </a:lnTo>
                  <a:lnTo>
                    <a:pt x="262" y="170"/>
                  </a:lnTo>
                  <a:lnTo>
                    <a:pt x="251" y="152"/>
                  </a:lnTo>
                  <a:lnTo>
                    <a:pt x="239" y="136"/>
                  </a:lnTo>
                  <a:lnTo>
                    <a:pt x="224" y="118"/>
                  </a:lnTo>
                  <a:lnTo>
                    <a:pt x="208" y="100"/>
                  </a:lnTo>
                  <a:lnTo>
                    <a:pt x="193" y="86"/>
                  </a:lnTo>
                  <a:lnTo>
                    <a:pt x="176" y="74"/>
                  </a:lnTo>
                  <a:lnTo>
                    <a:pt x="160" y="61"/>
                  </a:lnTo>
                  <a:lnTo>
                    <a:pt x="142" y="51"/>
                  </a:lnTo>
                  <a:lnTo>
                    <a:pt x="125" y="42"/>
                  </a:lnTo>
                  <a:lnTo>
                    <a:pt x="109" y="34"/>
                  </a:lnTo>
                  <a:lnTo>
                    <a:pt x="91" y="26"/>
                  </a:lnTo>
                  <a:lnTo>
                    <a:pt x="76" y="20"/>
                  </a:lnTo>
                  <a:lnTo>
                    <a:pt x="47" y="11"/>
                  </a:lnTo>
                  <a:lnTo>
                    <a:pt x="24" y="5"/>
                  </a:lnTo>
                  <a:lnTo>
                    <a:pt x="8" y="1"/>
                  </a:lnTo>
                  <a:lnTo>
                    <a:pt x="3" y="0"/>
                  </a:lnTo>
                  <a:lnTo>
                    <a:pt x="0" y="77"/>
                  </a:lnTo>
                  <a:lnTo>
                    <a:pt x="9" y="78"/>
                  </a:lnTo>
                  <a:lnTo>
                    <a:pt x="33" y="83"/>
                  </a:lnTo>
                  <a:lnTo>
                    <a:pt x="49" y="87"/>
                  </a:lnTo>
                  <a:lnTo>
                    <a:pt x="69" y="92"/>
                  </a:lnTo>
                  <a:lnTo>
                    <a:pt x="89" y="99"/>
                  </a:lnTo>
                  <a:lnTo>
                    <a:pt x="111" y="108"/>
                  </a:lnTo>
                  <a:lnTo>
                    <a:pt x="133" y="119"/>
                  </a:lnTo>
                  <a:lnTo>
                    <a:pt x="157" y="131"/>
                  </a:lnTo>
                  <a:lnTo>
                    <a:pt x="168" y="138"/>
                  </a:lnTo>
                  <a:lnTo>
                    <a:pt x="179" y="146"/>
                  </a:lnTo>
                  <a:lnTo>
                    <a:pt x="191" y="154"/>
                  </a:lnTo>
                  <a:lnTo>
                    <a:pt x="202" y="163"/>
                  </a:lnTo>
                  <a:lnTo>
                    <a:pt x="212" y="172"/>
                  </a:lnTo>
                  <a:lnTo>
                    <a:pt x="223" y="182"/>
                  </a:lnTo>
                  <a:lnTo>
                    <a:pt x="233" y="193"/>
                  </a:lnTo>
                  <a:lnTo>
                    <a:pt x="243" y="204"/>
                  </a:lnTo>
                  <a:lnTo>
                    <a:pt x="251" y="217"/>
                  </a:lnTo>
                  <a:lnTo>
                    <a:pt x="260" y="229"/>
                  </a:lnTo>
                  <a:lnTo>
                    <a:pt x="267" y="243"/>
                  </a:lnTo>
                  <a:lnTo>
                    <a:pt x="274" y="258"/>
                  </a:lnTo>
                  <a:lnTo>
                    <a:pt x="280" y="269"/>
                  </a:lnTo>
                  <a:lnTo>
                    <a:pt x="284" y="280"/>
                  </a:lnTo>
                  <a:lnTo>
                    <a:pt x="286" y="290"/>
                  </a:lnTo>
                  <a:lnTo>
                    <a:pt x="288" y="301"/>
                  </a:lnTo>
                  <a:lnTo>
                    <a:pt x="289" y="310"/>
                  </a:lnTo>
                  <a:lnTo>
                    <a:pt x="290" y="319"/>
                  </a:lnTo>
                  <a:lnTo>
                    <a:pt x="290" y="327"/>
                  </a:lnTo>
                  <a:lnTo>
                    <a:pt x="289" y="334"/>
                  </a:lnTo>
                  <a:lnTo>
                    <a:pt x="285" y="357"/>
                  </a:lnTo>
                  <a:lnTo>
                    <a:pt x="282" y="365"/>
                  </a:lnTo>
                  <a:lnTo>
                    <a:pt x="303" y="286"/>
                  </a:lnTo>
                </a:path>
              </a:pathLst>
            </a:custGeom>
            <a:noFill/>
            <a:ln w="0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32" name="Freeform 1044">
              <a:extLst>
                <a:ext uri="{FF2B5EF4-FFF2-40B4-BE49-F238E27FC236}">
                  <a16:creationId xmlns:a16="http://schemas.microsoft.com/office/drawing/2014/main" id="{F23E0E2C-1719-4892-9CA1-D73DA7F92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3" y="1660"/>
              <a:ext cx="20" cy="15"/>
            </a:xfrm>
            <a:custGeom>
              <a:avLst/>
              <a:gdLst>
                <a:gd name="T0" fmla="*/ 0 w 375"/>
                <a:gd name="T1" fmla="*/ 0 h 296"/>
                <a:gd name="T2" fmla="*/ 0 w 375"/>
                <a:gd name="T3" fmla="*/ 0 h 296"/>
                <a:gd name="T4" fmla="*/ 0 w 375"/>
                <a:gd name="T5" fmla="*/ 0 h 296"/>
                <a:gd name="T6" fmla="*/ 0 w 375"/>
                <a:gd name="T7" fmla="*/ 1 h 296"/>
                <a:gd name="T8" fmla="*/ 0 w 375"/>
                <a:gd name="T9" fmla="*/ 1 h 296"/>
                <a:gd name="T10" fmla="*/ 0 w 375"/>
                <a:gd name="T11" fmla="*/ 1 h 296"/>
                <a:gd name="T12" fmla="*/ 0 w 375"/>
                <a:gd name="T13" fmla="*/ 1 h 296"/>
                <a:gd name="T14" fmla="*/ 0 w 375"/>
                <a:gd name="T15" fmla="*/ 1 h 296"/>
                <a:gd name="T16" fmla="*/ 0 w 375"/>
                <a:gd name="T17" fmla="*/ 1 h 296"/>
                <a:gd name="T18" fmla="*/ 1 w 375"/>
                <a:gd name="T19" fmla="*/ 1 h 296"/>
                <a:gd name="T20" fmla="*/ 1 w 375"/>
                <a:gd name="T21" fmla="*/ 1 h 296"/>
                <a:gd name="T22" fmla="*/ 1 w 375"/>
                <a:gd name="T23" fmla="*/ 1 h 296"/>
                <a:gd name="T24" fmla="*/ 1 w 375"/>
                <a:gd name="T25" fmla="*/ 1 h 296"/>
                <a:gd name="T26" fmla="*/ 1 w 375"/>
                <a:gd name="T27" fmla="*/ 1 h 296"/>
                <a:gd name="T28" fmla="*/ 1 w 375"/>
                <a:gd name="T29" fmla="*/ 1 h 296"/>
                <a:gd name="T30" fmla="*/ 1 w 375"/>
                <a:gd name="T31" fmla="*/ 1 h 296"/>
                <a:gd name="T32" fmla="*/ 1 w 375"/>
                <a:gd name="T33" fmla="*/ 1 h 296"/>
                <a:gd name="T34" fmla="*/ 1 w 375"/>
                <a:gd name="T35" fmla="*/ 0 h 296"/>
                <a:gd name="T36" fmla="*/ 1 w 375"/>
                <a:gd name="T37" fmla="*/ 0 h 296"/>
                <a:gd name="T38" fmla="*/ 1 w 375"/>
                <a:gd name="T39" fmla="*/ 0 h 296"/>
                <a:gd name="T40" fmla="*/ 1 w 375"/>
                <a:gd name="T41" fmla="*/ 0 h 296"/>
                <a:gd name="T42" fmla="*/ 1 w 375"/>
                <a:gd name="T43" fmla="*/ 0 h 296"/>
                <a:gd name="T44" fmla="*/ 1 w 375"/>
                <a:gd name="T45" fmla="*/ 1 h 296"/>
                <a:gd name="T46" fmla="*/ 1 w 375"/>
                <a:gd name="T47" fmla="*/ 1 h 296"/>
                <a:gd name="T48" fmla="*/ 1 w 375"/>
                <a:gd name="T49" fmla="*/ 1 h 296"/>
                <a:gd name="T50" fmla="*/ 1 w 375"/>
                <a:gd name="T51" fmla="*/ 1 h 296"/>
                <a:gd name="T52" fmla="*/ 1 w 375"/>
                <a:gd name="T53" fmla="*/ 1 h 296"/>
                <a:gd name="T54" fmla="*/ 1 w 375"/>
                <a:gd name="T55" fmla="*/ 1 h 296"/>
                <a:gd name="T56" fmla="*/ 1 w 375"/>
                <a:gd name="T57" fmla="*/ 1 h 296"/>
                <a:gd name="T58" fmla="*/ 0 w 375"/>
                <a:gd name="T59" fmla="*/ 0 h 296"/>
                <a:gd name="T60" fmla="*/ 0 w 375"/>
                <a:gd name="T61" fmla="*/ 0 h 296"/>
                <a:gd name="T62" fmla="*/ 0 w 375"/>
                <a:gd name="T63" fmla="*/ 0 h 296"/>
                <a:gd name="T64" fmla="*/ 0 w 375"/>
                <a:gd name="T65" fmla="*/ 0 h 296"/>
                <a:gd name="T66" fmla="*/ 0 w 375"/>
                <a:gd name="T67" fmla="*/ 0 h 296"/>
                <a:gd name="T68" fmla="*/ 0 w 375"/>
                <a:gd name="T69" fmla="*/ 0 h 296"/>
                <a:gd name="T70" fmla="*/ 0 w 375"/>
                <a:gd name="T71" fmla="*/ 0 h 29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75" h="296">
                  <a:moveTo>
                    <a:pt x="0" y="108"/>
                  </a:moveTo>
                  <a:lnTo>
                    <a:pt x="4" y="115"/>
                  </a:lnTo>
                  <a:lnTo>
                    <a:pt x="12" y="135"/>
                  </a:lnTo>
                  <a:lnTo>
                    <a:pt x="19" y="150"/>
                  </a:lnTo>
                  <a:lnTo>
                    <a:pt x="28" y="165"/>
                  </a:lnTo>
                  <a:lnTo>
                    <a:pt x="39" y="181"/>
                  </a:lnTo>
                  <a:lnTo>
                    <a:pt x="53" y="198"/>
                  </a:lnTo>
                  <a:lnTo>
                    <a:pt x="61" y="207"/>
                  </a:lnTo>
                  <a:lnTo>
                    <a:pt x="69" y="215"/>
                  </a:lnTo>
                  <a:lnTo>
                    <a:pt x="78" y="223"/>
                  </a:lnTo>
                  <a:lnTo>
                    <a:pt x="88" y="233"/>
                  </a:lnTo>
                  <a:lnTo>
                    <a:pt x="99" y="241"/>
                  </a:lnTo>
                  <a:lnTo>
                    <a:pt x="110" y="248"/>
                  </a:lnTo>
                  <a:lnTo>
                    <a:pt x="121" y="255"/>
                  </a:lnTo>
                  <a:lnTo>
                    <a:pt x="135" y="262"/>
                  </a:lnTo>
                  <a:lnTo>
                    <a:pt x="148" y="269"/>
                  </a:lnTo>
                  <a:lnTo>
                    <a:pt x="162" y="274"/>
                  </a:lnTo>
                  <a:lnTo>
                    <a:pt x="177" y="281"/>
                  </a:lnTo>
                  <a:lnTo>
                    <a:pt x="193" y="285"/>
                  </a:lnTo>
                  <a:lnTo>
                    <a:pt x="209" y="289"/>
                  </a:lnTo>
                  <a:lnTo>
                    <a:pt x="228" y="292"/>
                  </a:lnTo>
                  <a:lnTo>
                    <a:pt x="246" y="295"/>
                  </a:lnTo>
                  <a:lnTo>
                    <a:pt x="266" y="296"/>
                  </a:lnTo>
                  <a:lnTo>
                    <a:pt x="270" y="296"/>
                  </a:lnTo>
                  <a:lnTo>
                    <a:pt x="280" y="294"/>
                  </a:lnTo>
                  <a:lnTo>
                    <a:pt x="295" y="290"/>
                  </a:lnTo>
                  <a:lnTo>
                    <a:pt x="314" y="284"/>
                  </a:lnTo>
                  <a:lnTo>
                    <a:pt x="323" y="279"/>
                  </a:lnTo>
                  <a:lnTo>
                    <a:pt x="332" y="273"/>
                  </a:lnTo>
                  <a:lnTo>
                    <a:pt x="341" y="267"/>
                  </a:lnTo>
                  <a:lnTo>
                    <a:pt x="350" y="260"/>
                  </a:lnTo>
                  <a:lnTo>
                    <a:pt x="358" y="251"/>
                  </a:lnTo>
                  <a:lnTo>
                    <a:pt x="364" y="241"/>
                  </a:lnTo>
                  <a:lnTo>
                    <a:pt x="369" y="229"/>
                  </a:lnTo>
                  <a:lnTo>
                    <a:pt x="373" y="217"/>
                  </a:lnTo>
                  <a:lnTo>
                    <a:pt x="375" y="122"/>
                  </a:lnTo>
                  <a:lnTo>
                    <a:pt x="375" y="126"/>
                  </a:lnTo>
                  <a:lnTo>
                    <a:pt x="375" y="136"/>
                  </a:lnTo>
                  <a:lnTo>
                    <a:pt x="373" y="142"/>
                  </a:lnTo>
                  <a:lnTo>
                    <a:pt x="371" y="151"/>
                  </a:lnTo>
                  <a:lnTo>
                    <a:pt x="368" y="158"/>
                  </a:lnTo>
                  <a:lnTo>
                    <a:pt x="364" y="166"/>
                  </a:lnTo>
                  <a:lnTo>
                    <a:pt x="358" y="175"/>
                  </a:lnTo>
                  <a:lnTo>
                    <a:pt x="350" y="182"/>
                  </a:lnTo>
                  <a:lnTo>
                    <a:pt x="339" y="190"/>
                  </a:lnTo>
                  <a:lnTo>
                    <a:pt x="327" y="197"/>
                  </a:lnTo>
                  <a:lnTo>
                    <a:pt x="320" y="199"/>
                  </a:lnTo>
                  <a:lnTo>
                    <a:pt x="312" y="202"/>
                  </a:lnTo>
                  <a:lnTo>
                    <a:pt x="303" y="204"/>
                  </a:lnTo>
                  <a:lnTo>
                    <a:pt x="293" y="205"/>
                  </a:lnTo>
                  <a:lnTo>
                    <a:pt x="284" y="207"/>
                  </a:lnTo>
                  <a:lnTo>
                    <a:pt x="273" y="208"/>
                  </a:lnTo>
                  <a:lnTo>
                    <a:pt x="261" y="208"/>
                  </a:lnTo>
                  <a:lnTo>
                    <a:pt x="248" y="208"/>
                  </a:lnTo>
                  <a:lnTo>
                    <a:pt x="233" y="206"/>
                  </a:lnTo>
                  <a:lnTo>
                    <a:pt x="215" y="202"/>
                  </a:lnTo>
                  <a:lnTo>
                    <a:pt x="198" y="196"/>
                  </a:lnTo>
                  <a:lnTo>
                    <a:pt x="180" y="188"/>
                  </a:lnTo>
                  <a:lnTo>
                    <a:pt x="161" y="177"/>
                  </a:lnTo>
                  <a:lnTo>
                    <a:pt x="143" y="166"/>
                  </a:lnTo>
                  <a:lnTo>
                    <a:pt x="124" y="154"/>
                  </a:lnTo>
                  <a:lnTo>
                    <a:pt x="106" y="139"/>
                  </a:lnTo>
                  <a:lnTo>
                    <a:pt x="90" y="125"/>
                  </a:lnTo>
                  <a:lnTo>
                    <a:pt x="73" y="109"/>
                  </a:lnTo>
                  <a:lnTo>
                    <a:pt x="58" y="91"/>
                  </a:lnTo>
                  <a:lnTo>
                    <a:pt x="44" y="74"/>
                  </a:lnTo>
                  <a:lnTo>
                    <a:pt x="33" y="57"/>
                  </a:lnTo>
                  <a:lnTo>
                    <a:pt x="24" y="38"/>
                  </a:lnTo>
                  <a:lnTo>
                    <a:pt x="20" y="28"/>
                  </a:lnTo>
                  <a:lnTo>
                    <a:pt x="17" y="19"/>
                  </a:lnTo>
                  <a:lnTo>
                    <a:pt x="14" y="9"/>
                  </a:lnTo>
                  <a:lnTo>
                    <a:pt x="13" y="0"/>
                  </a:lnTo>
                  <a:lnTo>
                    <a:pt x="0" y="108"/>
                  </a:lnTo>
                  <a:close/>
                </a:path>
              </a:pathLst>
            </a:custGeom>
            <a:solidFill>
              <a:srgbClr val="004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33" name="Freeform 1045">
              <a:extLst>
                <a:ext uri="{FF2B5EF4-FFF2-40B4-BE49-F238E27FC236}">
                  <a16:creationId xmlns:a16="http://schemas.microsoft.com/office/drawing/2014/main" id="{08DBAD0E-6C57-4DD7-9577-24661010C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3" y="1660"/>
              <a:ext cx="20" cy="15"/>
            </a:xfrm>
            <a:custGeom>
              <a:avLst/>
              <a:gdLst>
                <a:gd name="T0" fmla="*/ 0 w 375"/>
                <a:gd name="T1" fmla="*/ 0 h 296"/>
                <a:gd name="T2" fmla="*/ 0 w 375"/>
                <a:gd name="T3" fmla="*/ 0 h 296"/>
                <a:gd name="T4" fmla="*/ 0 w 375"/>
                <a:gd name="T5" fmla="*/ 0 h 296"/>
                <a:gd name="T6" fmla="*/ 0 w 375"/>
                <a:gd name="T7" fmla="*/ 1 h 296"/>
                <a:gd name="T8" fmla="*/ 0 w 375"/>
                <a:gd name="T9" fmla="*/ 1 h 296"/>
                <a:gd name="T10" fmla="*/ 0 w 375"/>
                <a:gd name="T11" fmla="*/ 1 h 296"/>
                <a:gd name="T12" fmla="*/ 0 w 375"/>
                <a:gd name="T13" fmla="*/ 1 h 296"/>
                <a:gd name="T14" fmla="*/ 0 w 375"/>
                <a:gd name="T15" fmla="*/ 1 h 296"/>
                <a:gd name="T16" fmla="*/ 0 w 375"/>
                <a:gd name="T17" fmla="*/ 1 h 296"/>
                <a:gd name="T18" fmla="*/ 1 w 375"/>
                <a:gd name="T19" fmla="*/ 1 h 296"/>
                <a:gd name="T20" fmla="*/ 1 w 375"/>
                <a:gd name="T21" fmla="*/ 1 h 296"/>
                <a:gd name="T22" fmla="*/ 1 w 375"/>
                <a:gd name="T23" fmla="*/ 1 h 296"/>
                <a:gd name="T24" fmla="*/ 1 w 375"/>
                <a:gd name="T25" fmla="*/ 1 h 296"/>
                <a:gd name="T26" fmla="*/ 1 w 375"/>
                <a:gd name="T27" fmla="*/ 1 h 296"/>
                <a:gd name="T28" fmla="*/ 1 w 375"/>
                <a:gd name="T29" fmla="*/ 1 h 296"/>
                <a:gd name="T30" fmla="*/ 1 w 375"/>
                <a:gd name="T31" fmla="*/ 1 h 296"/>
                <a:gd name="T32" fmla="*/ 1 w 375"/>
                <a:gd name="T33" fmla="*/ 1 h 296"/>
                <a:gd name="T34" fmla="*/ 1 w 375"/>
                <a:gd name="T35" fmla="*/ 0 h 296"/>
                <a:gd name="T36" fmla="*/ 1 w 375"/>
                <a:gd name="T37" fmla="*/ 0 h 296"/>
                <a:gd name="T38" fmla="*/ 1 w 375"/>
                <a:gd name="T39" fmla="*/ 0 h 296"/>
                <a:gd name="T40" fmla="*/ 1 w 375"/>
                <a:gd name="T41" fmla="*/ 0 h 296"/>
                <a:gd name="T42" fmla="*/ 1 w 375"/>
                <a:gd name="T43" fmla="*/ 0 h 296"/>
                <a:gd name="T44" fmla="*/ 1 w 375"/>
                <a:gd name="T45" fmla="*/ 1 h 296"/>
                <a:gd name="T46" fmla="*/ 1 w 375"/>
                <a:gd name="T47" fmla="*/ 1 h 296"/>
                <a:gd name="T48" fmla="*/ 1 w 375"/>
                <a:gd name="T49" fmla="*/ 1 h 296"/>
                <a:gd name="T50" fmla="*/ 1 w 375"/>
                <a:gd name="T51" fmla="*/ 1 h 296"/>
                <a:gd name="T52" fmla="*/ 1 w 375"/>
                <a:gd name="T53" fmla="*/ 1 h 296"/>
                <a:gd name="T54" fmla="*/ 1 w 375"/>
                <a:gd name="T55" fmla="*/ 1 h 296"/>
                <a:gd name="T56" fmla="*/ 1 w 375"/>
                <a:gd name="T57" fmla="*/ 1 h 296"/>
                <a:gd name="T58" fmla="*/ 0 w 375"/>
                <a:gd name="T59" fmla="*/ 0 h 296"/>
                <a:gd name="T60" fmla="*/ 0 w 375"/>
                <a:gd name="T61" fmla="*/ 0 h 296"/>
                <a:gd name="T62" fmla="*/ 0 w 375"/>
                <a:gd name="T63" fmla="*/ 0 h 296"/>
                <a:gd name="T64" fmla="*/ 0 w 375"/>
                <a:gd name="T65" fmla="*/ 0 h 296"/>
                <a:gd name="T66" fmla="*/ 0 w 375"/>
                <a:gd name="T67" fmla="*/ 0 h 296"/>
                <a:gd name="T68" fmla="*/ 0 w 375"/>
                <a:gd name="T69" fmla="*/ 0 h 296"/>
                <a:gd name="T70" fmla="*/ 0 w 375"/>
                <a:gd name="T71" fmla="*/ 0 h 29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75" h="296">
                  <a:moveTo>
                    <a:pt x="0" y="108"/>
                  </a:moveTo>
                  <a:lnTo>
                    <a:pt x="4" y="115"/>
                  </a:lnTo>
                  <a:lnTo>
                    <a:pt x="12" y="135"/>
                  </a:lnTo>
                  <a:lnTo>
                    <a:pt x="19" y="150"/>
                  </a:lnTo>
                  <a:lnTo>
                    <a:pt x="28" y="165"/>
                  </a:lnTo>
                  <a:lnTo>
                    <a:pt x="39" y="181"/>
                  </a:lnTo>
                  <a:lnTo>
                    <a:pt x="53" y="198"/>
                  </a:lnTo>
                  <a:lnTo>
                    <a:pt x="61" y="207"/>
                  </a:lnTo>
                  <a:lnTo>
                    <a:pt x="69" y="215"/>
                  </a:lnTo>
                  <a:lnTo>
                    <a:pt x="78" y="223"/>
                  </a:lnTo>
                  <a:lnTo>
                    <a:pt x="88" y="233"/>
                  </a:lnTo>
                  <a:lnTo>
                    <a:pt x="99" y="241"/>
                  </a:lnTo>
                  <a:lnTo>
                    <a:pt x="110" y="248"/>
                  </a:lnTo>
                  <a:lnTo>
                    <a:pt x="121" y="255"/>
                  </a:lnTo>
                  <a:lnTo>
                    <a:pt x="135" y="262"/>
                  </a:lnTo>
                  <a:lnTo>
                    <a:pt x="148" y="269"/>
                  </a:lnTo>
                  <a:lnTo>
                    <a:pt x="162" y="274"/>
                  </a:lnTo>
                  <a:lnTo>
                    <a:pt x="177" y="281"/>
                  </a:lnTo>
                  <a:lnTo>
                    <a:pt x="193" y="285"/>
                  </a:lnTo>
                  <a:lnTo>
                    <a:pt x="209" y="289"/>
                  </a:lnTo>
                  <a:lnTo>
                    <a:pt x="228" y="292"/>
                  </a:lnTo>
                  <a:lnTo>
                    <a:pt x="246" y="295"/>
                  </a:lnTo>
                  <a:lnTo>
                    <a:pt x="266" y="296"/>
                  </a:lnTo>
                  <a:lnTo>
                    <a:pt x="270" y="296"/>
                  </a:lnTo>
                  <a:lnTo>
                    <a:pt x="280" y="294"/>
                  </a:lnTo>
                  <a:lnTo>
                    <a:pt x="295" y="290"/>
                  </a:lnTo>
                  <a:lnTo>
                    <a:pt x="314" y="284"/>
                  </a:lnTo>
                  <a:lnTo>
                    <a:pt x="323" y="279"/>
                  </a:lnTo>
                  <a:lnTo>
                    <a:pt x="332" y="273"/>
                  </a:lnTo>
                  <a:lnTo>
                    <a:pt x="341" y="267"/>
                  </a:lnTo>
                  <a:lnTo>
                    <a:pt x="350" y="260"/>
                  </a:lnTo>
                  <a:lnTo>
                    <a:pt x="358" y="251"/>
                  </a:lnTo>
                  <a:lnTo>
                    <a:pt x="364" y="241"/>
                  </a:lnTo>
                  <a:lnTo>
                    <a:pt x="369" y="229"/>
                  </a:lnTo>
                  <a:lnTo>
                    <a:pt x="373" y="217"/>
                  </a:lnTo>
                  <a:lnTo>
                    <a:pt x="375" y="122"/>
                  </a:lnTo>
                  <a:lnTo>
                    <a:pt x="375" y="126"/>
                  </a:lnTo>
                  <a:lnTo>
                    <a:pt x="375" y="136"/>
                  </a:lnTo>
                  <a:lnTo>
                    <a:pt x="373" y="142"/>
                  </a:lnTo>
                  <a:lnTo>
                    <a:pt x="371" y="151"/>
                  </a:lnTo>
                  <a:lnTo>
                    <a:pt x="368" y="158"/>
                  </a:lnTo>
                  <a:lnTo>
                    <a:pt x="364" y="166"/>
                  </a:lnTo>
                  <a:lnTo>
                    <a:pt x="358" y="175"/>
                  </a:lnTo>
                  <a:lnTo>
                    <a:pt x="350" y="182"/>
                  </a:lnTo>
                  <a:lnTo>
                    <a:pt x="339" y="190"/>
                  </a:lnTo>
                  <a:lnTo>
                    <a:pt x="327" y="197"/>
                  </a:lnTo>
                  <a:lnTo>
                    <a:pt x="320" y="199"/>
                  </a:lnTo>
                  <a:lnTo>
                    <a:pt x="312" y="202"/>
                  </a:lnTo>
                  <a:lnTo>
                    <a:pt x="303" y="204"/>
                  </a:lnTo>
                  <a:lnTo>
                    <a:pt x="293" y="205"/>
                  </a:lnTo>
                  <a:lnTo>
                    <a:pt x="284" y="207"/>
                  </a:lnTo>
                  <a:lnTo>
                    <a:pt x="273" y="208"/>
                  </a:lnTo>
                  <a:lnTo>
                    <a:pt x="261" y="208"/>
                  </a:lnTo>
                  <a:lnTo>
                    <a:pt x="248" y="208"/>
                  </a:lnTo>
                  <a:lnTo>
                    <a:pt x="233" y="206"/>
                  </a:lnTo>
                  <a:lnTo>
                    <a:pt x="215" y="202"/>
                  </a:lnTo>
                  <a:lnTo>
                    <a:pt x="198" y="196"/>
                  </a:lnTo>
                  <a:lnTo>
                    <a:pt x="180" y="188"/>
                  </a:lnTo>
                  <a:lnTo>
                    <a:pt x="161" y="177"/>
                  </a:lnTo>
                  <a:lnTo>
                    <a:pt x="143" y="166"/>
                  </a:lnTo>
                  <a:lnTo>
                    <a:pt x="124" y="154"/>
                  </a:lnTo>
                  <a:lnTo>
                    <a:pt x="106" y="139"/>
                  </a:lnTo>
                  <a:lnTo>
                    <a:pt x="90" y="125"/>
                  </a:lnTo>
                  <a:lnTo>
                    <a:pt x="73" y="109"/>
                  </a:lnTo>
                  <a:lnTo>
                    <a:pt x="58" y="91"/>
                  </a:lnTo>
                  <a:lnTo>
                    <a:pt x="44" y="74"/>
                  </a:lnTo>
                  <a:lnTo>
                    <a:pt x="33" y="57"/>
                  </a:lnTo>
                  <a:lnTo>
                    <a:pt x="24" y="38"/>
                  </a:lnTo>
                  <a:lnTo>
                    <a:pt x="20" y="28"/>
                  </a:lnTo>
                  <a:lnTo>
                    <a:pt x="17" y="19"/>
                  </a:lnTo>
                  <a:lnTo>
                    <a:pt x="14" y="9"/>
                  </a:lnTo>
                  <a:lnTo>
                    <a:pt x="13" y="0"/>
                  </a:lnTo>
                  <a:lnTo>
                    <a:pt x="0" y="108"/>
                  </a:lnTo>
                </a:path>
              </a:pathLst>
            </a:custGeom>
            <a:noFill/>
            <a:ln w="0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34" name="Freeform 1046">
              <a:extLst>
                <a:ext uri="{FF2B5EF4-FFF2-40B4-BE49-F238E27FC236}">
                  <a16:creationId xmlns:a16="http://schemas.microsoft.com/office/drawing/2014/main" id="{8DEB0B0F-CCAE-4396-BD7C-9E46C6712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2" y="1644"/>
              <a:ext cx="11" cy="17"/>
            </a:xfrm>
            <a:custGeom>
              <a:avLst/>
              <a:gdLst>
                <a:gd name="T0" fmla="*/ 1 w 217"/>
                <a:gd name="T1" fmla="*/ 1 h 313"/>
                <a:gd name="T2" fmla="*/ 1 w 217"/>
                <a:gd name="T3" fmla="*/ 1 h 313"/>
                <a:gd name="T4" fmla="*/ 1 w 217"/>
                <a:gd name="T5" fmla="*/ 1 h 313"/>
                <a:gd name="T6" fmla="*/ 1 w 217"/>
                <a:gd name="T7" fmla="*/ 1 h 313"/>
                <a:gd name="T8" fmla="*/ 1 w 217"/>
                <a:gd name="T9" fmla="*/ 1 h 313"/>
                <a:gd name="T10" fmla="*/ 1 w 217"/>
                <a:gd name="T11" fmla="*/ 1 h 313"/>
                <a:gd name="T12" fmla="*/ 1 w 217"/>
                <a:gd name="T13" fmla="*/ 0 h 313"/>
                <a:gd name="T14" fmla="*/ 1 w 217"/>
                <a:gd name="T15" fmla="*/ 0 h 313"/>
                <a:gd name="T16" fmla="*/ 0 w 217"/>
                <a:gd name="T17" fmla="*/ 0 h 313"/>
                <a:gd name="T18" fmla="*/ 0 w 217"/>
                <a:gd name="T19" fmla="*/ 0 h 313"/>
                <a:gd name="T20" fmla="*/ 0 w 217"/>
                <a:gd name="T21" fmla="*/ 0 h 313"/>
                <a:gd name="T22" fmla="*/ 0 w 217"/>
                <a:gd name="T23" fmla="*/ 0 h 313"/>
                <a:gd name="T24" fmla="*/ 0 w 217"/>
                <a:gd name="T25" fmla="*/ 0 h 313"/>
                <a:gd name="T26" fmla="*/ 0 w 217"/>
                <a:gd name="T27" fmla="*/ 0 h 313"/>
                <a:gd name="T28" fmla="*/ 0 w 217"/>
                <a:gd name="T29" fmla="*/ 0 h 313"/>
                <a:gd name="T30" fmla="*/ 0 w 217"/>
                <a:gd name="T31" fmla="*/ 0 h 313"/>
                <a:gd name="T32" fmla="*/ 0 w 217"/>
                <a:gd name="T33" fmla="*/ 0 h 313"/>
                <a:gd name="T34" fmla="*/ 0 w 217"/>
                <a:gd name="T35" fmla="*/ 0 h 313"/>
                <a:gd name="T36" fmla="*/ 0 w 217"/>
                <a:gd name="T37" fmla="*/ 0 h 313"/>
                <a:gd name="T38" fmla="*/ 0 w 217"/>
                <a:gd name="T39" fmla="*/ 0 h 313"/>
                <a:gd name="T40" fmla="*/ 0 w 217"/>
                <a:gd name="T41" fmla="*/ 0 h 313"/>
                <a:gd name="T42" fmla="*/ 0 w 217"/>
                <a:gd name="T43" fmla="*/ 0 h 313"/>
                <a:gd name="T44" fmla="*/ 0 w 217"/>
                <a:gd name="T45" fmla="*/ 0 h 313"/>
                <a:gd name="T46" fmla="*/ 0 w 217"/>
                <a:gd name="T47" fmla="*/ 0 h 313"/>
                <a:gd name="T48" fmla="*/ 0 w 217"/>
                <a:gd name="T49" fmla="*/ 0 h 313"/>
                <a:gd name="T50" fmla="*/ 0 w 217"/>
                <a:gd name="T51" fmla="*/ 0 h 313"/>
                <a:gd name="T52" fmla="*/ 0 w 217"/>
                <a:gd name="T53" fmla="*/ 0 h 313"/>
                <a:gd name="T54" fmla="*/ 0 w 217"/>
                <a:gd name="T55" fmla="*/ 0 h 313"/>
                <a:gd name="T56" fmla="*/ 0 w 217"/>
                <a:gd name="T57" fmla="*/ 0 h 313"/>
                <a:gd name="T58" fmla="*/ 0 w 217"/>
                <a:gd name="T59" fmla="*/ 0 h 313"/>
                <a:gd name="T60" fmla="*/ 0 w 217"/>
                <a:gd name="T61" fmla="*/ 0 h 313"/>
                <a:gd name="T62" fmla="*/ 0 w 217"/>
                <a:gd name="T63" fmla="*/ 0 h 313"/>
                <a:gd name="T64" fmla="*/ 0 w 217"/>
                <a:gd name="T65" fmla="*/ 1 h 313"/>
                <a:gd name="T66" fmla="*/ 0 w 217"/>
                <a:gd name="T67" fmla="*/ 1 h 313"/>
                <a:gd name="T68" fmla="*/ 0 w 217"/>
                <a:gd name="T69" fmla="*/ 1 h 313"/>
                <a:gd name="T70" fmla="*/ 0 w 217"/>
                <a:gd name="T71" fmla="*/ 1 h 313"/>
                <a:gd name="T72" fmla="*/ 0 w 217"/>
                <a:gd name="T73" fmla="*/ 1 h 313"/>
                <a:gd name="T74" fmla="*/ 0 w 217"/>
                <a:gd name="T75" fmla="*/ 1 h 313"/>
                <a:gd name="T76" fmla="*/ 1 w 217"/>
                <a:gd name="T77" fmla="*/ 1 h 313"/>
                <a:gd name="T78" fmla="*/ 1 w 217"/>
                <a:gd name="T79" fmla="*/ 1 h 313"/>
                <a:gd name="T80" fmla="*/ 1 w 217"/>
                <a:gd name="T81" fmla="*/ 1 h 313"/>
                <a:gd name="T82" fmla="*/ 1 w 217"/>
                <a:gd name="T83" fmla="*/ 1 h 313"/>
                <a:gd name="T84" fmla="*/ 1 w 217"/>
                <a:gd name="T85" fmla="*/ 1 h 313"/>
                <a:gd name="T86" fmla="*/ 1 w 217"/>
                <a:gd name="T87" fmla="*/ 1 h 313"/>
                <a:gd name="T88" fmla="*/ 1 w 217"/>
                <a:gd name="T89" fmla="*/ 1 h 3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17" h="313">
                  <a:moveTo>
                    <a:pt x="217" y="255"/>
                  </a:moveTo>
                  <a:lnTo>
                    <a:pt x="217" y="248"/>
                  </a:lnTo>
                  <a:lnTo>
                    <a:pt x="216" y="230"/>
                  </a:lnTo>
                  <a:lnTo>
                    <a:pt x="213" y="217"/>
                  </a:lnTo>
                  <a:lnTo>
                    <a:pt x="209" y="202"/>
                  </a:lnTo>
                  <a:lnTo>
                    <a:pt x="203" y="185"/>
                  </a:lnTo>
                  <a:lnTo>
                    <a:pt x="195" y="166"/>
                  </a:lnTo>
                  <a:lnTo>
                    <a:pt x="190" y="157"/>
                  </a:lnTo>
                  <a:lnTo>
                    <a:pt x="184" y="147"/>
                  </a:lnTo>
                  <a:lnTo>
                    <a:pt x="177" y="137"/>
                  </a:lnTo>
                  <a:lnTo>
                    <a:pt x="170" y="126"/>
                  </a:lnTo>
                  <a:lnTo>
                    <a:pt x="161" y="116"/>
                  </a:lnTo>
                  <a:lnTo>
                    <a:pt x="152" y="106"/>
                  </a:lnTo>
                  <a:lnTo>
                    <a:pt x="143" y="95"/>
                  </a:lnTo>
                  <a:lnTo>
                    <a:pt x="131" y="83"/>
                  </a:lnTo>
                  <a:lnTo>
                    <a:pt x="119" y="73"/>
                  </a:lnTo>
                  <a:lnTo>
                    <a:pt x="106" y="62"/>
                  </a:lnTo>
                  <a:lnTo>
                    <a:pt x="91" y="52"/>
                  </a:lnTo>
                  <a:lnTo>
                    <a:pt x="75" y="40"/>
                  </a:lnTo>
                  <a:lnTo>
                    <a:pt x="59" y="30"/>
                  </a:lnTo>
                  <a:lnTo>
                    <a:pt x="40" y="20"/>
                  </a:lnTo>
                  <a:lnTo>
                    <a:pt x="21" y="10"/>
                  </a:lnTo>
                  <a:lnTo>
                    <a:pt x="0" y="0"/>
                  </a:lnTo>
                  <a:lnTo>
                    <a:pt x="34" y="86"/>
                  </a:lnTo>
                  <a:lnTo>
                    <a:pt x="41" y="89"/>
                  </a:lnTo>
                  <a:lnTo>
                    <a:pt x="61" y="98"/>
                  </a:lnTo>
                  <a:lnTo>
                    <a:pt x="73" y="105"/>
                  </a:lnTo>
                  <a:lnTo>
                    <a:pt x="87" y="113"/>
                  </a:lnTo>
                  <a:lnTo>
                    <a:pt x="103" y="123"/>
                  </a:lnTo>
                  <a:lnTo>
                    <a:pt x="118" y="137"/>
                  </a:lnTo>
                  <a:lnTo>
                    <a:pt x="133" y="151"/>
                  </a:lnTo>
                  <a:lnTo>
                    <a:pt x="149" y="167"/>
                  </a:lnTo>
                  <a:lnTo>
                    <a:pt x="156" y="177"/>
                  </a:lnTo>
                  <a:lnTo>
                    <a:pt x="163" y="186"/>
                  </a:lnTo>
                  <a:lnTo>
                    <a:pt x="169" y="196"/>
                  </a:lnTo>
                  <a:lnTo>
                    <a:pt x="175" y="206"/>
                  </a:lnTo>
                  <a:lnTo>
                    <a:pt x="181" y="218"/>
                  </a:lnTo>
                  <a:lnTo>
                    <a:pt x="187" y="230"/>
                  </a:lnTo>
                  <a:lnTo>
                    <a:pt x="191" y="242"/>
                  </a:lnTo>
                  <a:lnTo>
                    <a:pt x="195" y="254"/>
                  </a:lnTo>
                  <a:lnTo>
                    <a:pt x="197" y="268"/>
                  </a:lnTo>
                  <a:lnTo>
                    <a:pt x="199" y="282"/>
                  </a:lnTo>
                  <a:lnTo>
                    <a:pt x="201" y="297"/>
                  </a:lnTo>
                  <a:lnTo>
                    <a:pt x="201" y="313"/>
                  </a:lnTo>
                  <a:lnTo>
                    <a:pt x="217" y="255"/>
                  </a:lnTo>
                  <a:close/>
                </a:path>
              </a:pathLst>
            </a:custGeom>
            <a:solidFill>
              <a:srgbClr val="0033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35" name="Freeform 1047">
              <a:extLst>
                <a:ext uri="{FF2B5EF4-FFF2-40B4-BE49-F238E27FC236}">
                  <a16:creationId xmlns:a16="http://schemas.microsoft.com/office/drawing/2014/main" id="{4F605998-4B88-46CE-8F29-22B690677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2" y="1644"/>
              <a:ext cx="11" cy="17"/>
            </a:xfrm>
            <a:custGeom>
              <a:avLst/>
              <a:gdLst>
                <a:gd name="T0" fmla="*/ 1 w 217"/>
                <a:gd name="T1" fmla="*/ 1 h 313"/>
                <a:gd name="T2" fmla="*/ 1 w 217"/>
                <a:gd name="T3" fmla="*/ 1 h 313"/>
                <a:gd name="T4" fmla="*/ 1 w 217"/>
                <a:gd name="T5" fmla="*/ 1 h 313"/>
                <a:gd name="T6" fmla="*/ 1 w 217"/>
                <a:gd name="T7" fmla="*/ 1 h 313"/>
                <a:gd name="T8" fmla="*/ 1 w 217"/>
                <a:gd name="T9" fmla="*/ 1 h 313"/>
                <a:gd name="T10" fmla="*/ 1 w 217"/>
                <a:gd name="T11" fmla="*/ 1 h 313"/>
                <a:gd name="T12" fmla="*/ 1 w 217"/>
                <a:gd name="T13" fmla="*/ 0 h 313"/>
                <a:gd name="T14" fmla="*/ 1 w 217"/>
                <a:gd name="T15" fmla="*/ 0 h 313"/>
                <a:gd name="T16" fmla="*/ 0 w 217"/>
                <a:gd name="T17" fmla="*/ 0 h 313"/>
                <a:gd name="T18" fmla="*/ 0 w 217"/>
                <a:gd name="T19" fmla="*/ 0 h 313"/>
                <a:gd name="T20" fmla="*/ 0 w 217"/>
                <a:gd name="T21" fmla="*/ 0 h 313"/>
                <a:gd name="T22" fmla="*/ 0 w 217"/>
                <a:gd name="T23" fmla="*/ 0 h 313"/>
                <a:gd name="T24" fmla="*/ 0 w 217"/>
                <a:gd name="T25" fmla="*/ 0 h 313"/>
                <a:gd name="T26" fmla="*/ 0 w 217"/>
                <a:gd name="T27" fmla="*/ 0 h 313"/>
                <a:gd name="T28" fmla="*/ 0 w 217"/>
                <a:gd name="T29" fmla="*/ 0 h 313"/>
                <a:gd name="T30" fmla="*/ 0 w 217"/>
                <a:gd name="T31" fmla="*/ 0 h 313"/>
                <a:gd name="T32" fmla="*/ 0 w 217"/>
                <a:gd name="T33" fmla="*/ 0 h 313"/>
                <a:gd name="T34" fmla="*/ 0 w 217"/>
                <a:gd name="T35" fmla="*/ 0 h 313"/>
                <a:gd name="T36" fmla="*/ 0 w 217"/>
                <a:gd name="T37" fmla="*/ 0 h 313"/>
                <a:gd name="T38" fmla="*/ 0 w 217"/>
                <a:gd name="T39" fmla="*/ 0 h 313"/>
                <a:gd name="T40" fmla="*/ 0 w 217"/>
                <a:gd name="T41" fmla="*/ 0 h 313"/>
                <a:gd name="T42" fmla="*/ 0 w 217"/>
                <a:gd name="T43" fmla="*/ 0 h 313"/>
                <a:gd name="T44" fmla="*/ 0 w 217"/>
                <a:gd name="T45" fmla="*/ 0 h 313"/>
                <a:gd name="T46" fmla="*/ 0 w 217"/>
                <a:gd name="T47" fmla="*/ 0 h 313"/>
                <a:gd name="T48" fmla="*/ 0 w 217"/>
                <a:gd name="T49" fmla="*/ 0 h 313"/>
                <a:gd name="T50" fmla="*/ 0 w 217"/>
                <a:gd name="T51" fmla="*/ 0 h 313"/>
                <a:gd name="T52" fmla="*/ 0 w 217"/>
                <a:gd name="T53" fmla="*/ 0 h 313"/>
                <a:gd name="T54" fmla="*/ 0 w 217"/>
                <a:gd name="T55" fmla="*/ 0 h 313"/>
                <a:gd name="T56" fmla="*/ 0 w 217"/>
                <a:gd name="T57" fmla="*/ 0 h 313"/>
                <a:gd name="T58" fmla="*/ 0 w 217"/>
                <a:gd name="T59" fmla="*/ 0 h 313"/>
                <a:gd name="T60" fmla="*/ 0 w 217"/>
                <a:gd name="T61" fmla="*/ 0 h 313"/>
                <a:gd name="T62" fmla="*/ 0 w 217"/>
                <a:gd name="T63" fmla="*/ 0 h 313"/>
                <a:gd name="T64" fmla="*/ 0 w 217"/>
                <a:gd name="T65" fmla="*/ 1 h 313"/>
                <a:gd name="T66" fmla="*/ 0 w 217"/>
                <a:gd name="T67" fmla="*/ 1 h 313"/>
                <a:gd name="T68" fmla="*/ 0 w 217"/>
                <a:gd name="T69" fmla="*/ 1 h 313"/>
                <a:gd name="T70" fmla="*/ 0 w 217"/>
                <a:gd name="T71" fmla="*/ 1 h 313"/>
                <a:gd name="T72" fmla="*/ 0 w 217"/>
                <a:gd name="T73" fmla="*/ 1 h 313"/>
                <a:gd name="T74" fmla="*/ 0 w 217"/>
                <a:gd name="T75" fmla="*/ 1 h 313"/>
                <a:gd name="T76" fmla="*/ 1 w 217"/>
                <a:gd name="T77" fmla="*/ 1 h 313"/>
                <a:gd name="T78" fmla="*/ 1 w 217"/>
                <a:gd name="T79" fmla="*/ 1 h 313"/>
                <a:gd name="T80" fmla="*/ 1 w 217"/>
                <a:gd name="T81" fmla="*/ 1 h 313"/>
                <a:gd name="T82" fmla="*/ 1 w 217"/>
                <a:gd name="T83" fmla="*/ 1 h 313"/>
                <a:gd name="T84" fmla="*/ 1 w 217"/>
                <a:gd name="T85" fmla="*/ 1 h 313"/>
                <a:gd name="T86" fmla="*/ 1 w 217"/>
                <a:gd name="T87" fmla="*/ 1 h 313"/>
                <a:gd name="T88" fmla="*/ 1 w 217"/>
                <a:gd name="T89" fmla="*/ 1 h 3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17" h="313">
                  <a:moveTo>
                    <a:pt x="217" y="255"/>
                  </a:moveTo>
                  <a:lnTo>
                    <a:pt x="217" y="248"/>
                  </a:lnTo>
                  <a:lnTo>
                    <a:pt x="216" y="230"/>
                  </a:lnTo>
                  <a:lnTo>
                    <a:pt x="213" y="217"/>
                  </a:lnTo>
                  <a:lnTo>
                    <a:pt x="209" y="202"/>
                  </a:lnTo>
                  <a:lnTo>
                    <a:pt x="203" y="185"/>
                  </a:lnTo>
                  <a:lnTo>
                    <a:pt x="195" y="166"/>
                  </a:lnTo>
                  <a:lnTo>
                    <a:pt x="190" y="157"/>
                  </a:lnTo>
                  <a:lnTo>
                    <a:pt x="184" y="147"/>
                  </a:lnTo>
                  <a:lnTo>
                    <a:pt x="177" y="137"/>
                  </a:lnTo>
                  <a:lnTo>
                    <a:pt x="170" y="126"/>
                  </a:lnTo>
                  <a:lnTo>
                    <a:pt x="161" y="116"/>
                  </a:lnTo>
                  <a:lnTo>
                    <a:pt x="152" y="106"/>
                  </a:lnTo>
                  <a:lnTo>
                    <a:pt x="143" y="95"/>
                  </a:lnTo>
                  <a:lnTo>
                    <a:pt x="131" y="83"/>
                  </a:lnTo>
                  <a:lnTo>
                    <a:pt x="119" y="73"/>
                  </a:lnTo>
                  <a:lnTo>
                    <a:pt x="106" y="62"/>
                  </a:lnTo>
                  <a:lnTo>
                    <a:pt x="91" y="52"/>
                  </a:lnTo>
                  <a:lnTo>
                    <a:pt x="75" y="40"/>
                  </a:lnTo>
                  <a:lnTo>
                    <a:pt x="59" y="30"/>
                  </a:lnTo>
                  <a:lnTo>
                    <a:pt x="40" y="20"/>
                  </a:lnTo>
                  <a:lnTo>
                    <a:pt x="21" y="10"/>
                  </a:lnTo>
                  <a:lnTo>
                    <a:pt x="0" y="0"/>
                  </a:lnTo>
                  <a:lnTo>
                    <a:pt x="34" y="86"/>
                  </a:lnTo>
                  <a:lnTo>
                    <a:pt x="41" y="89"/>
                  </a:lnTo>
                  <a:lnTo>
                    <a:pt x="61" y="98"/>
                  </a:lnTo>
                  <a:lnTo>
                    <a:pt x="73" y="105"/>
                  </a:lnTo>
                  <a:lnTo>
                    <a:pt x="87" y="113"/>
                  </a:lnTo>
                  <a:lnTo>
                    <a:pt x="103" y="123"/>
                  </a:lnTo>
                  <a:lnTo>
                    <a:pt x="118" y="137"/>
                  </a:lnTo>
                  <a:lnTo>
                    <a:pt x="133" y="151"/>
                  </a:lnTo>
                  <a:lnTo>
                    <a:pt x="149" y="167"/>
                  </a:lnTo>
                  <a:lnTo>
                    <a:pt x="156" y="177"/>
                  </a:lnTo>
                  <a:lnTo>
                    <a:pt x="163" y="186"/>
                  </a:lnTo>
                  <a:lnTo>
                    <a:pt x="169" y="196"/>
                  </a:lnTo>
                  <a:lnTo>
                    <a:pt x="175" y="206"/>
                  </a:lnTo>
                  <a:lnTo>
                    <a:pt x="181" y="218"/>
                  </a:lnTo>
                  <a:lnTo>
                    <a:pt x="187" y="230"/>
                  </a:lnTo>
                  <a:lnTo>
                    <a:pt x="191" y="242"/>
                  </a:lnTo>
                  <a:lnTo>
                    <a:pt x="195" y="254"/>
                  </a:lnTo>
                  <a:lnTo>
                    <a:pt x="197" y="268"/>
                  </a:lnTo>
                  <a:lnTo>
                    <a:pt x="199" y="282"/>
                  </a:lnTo>
                  <a:lnTo>
                    <a:pt x="201" y="297"/>
                  </a:lnTo>
                  <a:lnTo>
                    <a:pt x="201" y="313"/>
                  </a:lnTo>
                  <a:lnTo>
                    <a:pt x="217" y="255"/>
                  </a:lnTo>
                  <a:close/>
                </a:path>
              </a:pathLst>
            </a:custGeom>
            <a:noFill/>
            <a:ln w="0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36" name="Freeform 1048">
              <a:extLst>
                <a:ext uri="{FF2B5EF4-FFF2-40B4-BE49-F238E27FC236}">
                  <a16:creationId xmlns:a16="http://schemas.microsoft.com/office/drawing/2014/main" id="{4986CE5C-052B-4564-A5F4-1F3ADDD1E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6" y="1652"/>
              <a:ext cx="17" cy="11"/>
            </a:xfrm>
            <a:custGeom>
              <a:avLst/>
              <a:gdLst>
                <a:gd name="T0" fmla="*/ 0 w 326"/>
                <a:gd name="T1" fmla="*/ 0 h 214"/>
                <a:gd name="T2" fmla="*/ 0 w 326"/>
                <a:gd name="T3" fmla="*/ 0 h 214"/>
                <a:gd name="T4" fmla="*/ 0 w 326"/>
                <a:gd name="T5" fmla="*/ 0 h 214"/>
                <a:gd name="T6" fmla="*/ 0 w 326"/>
                <a:gd name="T7" fmla="*/ 0 h 214"/>
                <a:gd name="T8" fmla="*/ 0 w 326"/>
                <a:gd name="T9" fmla="*/ 0 h 214"/>
                <a:gd name="T10" fmla="*/ 0 w 326"/>
                <a:gd name="T11" fmla="*/ 0 h 214"/>
                <a:gd name="T12" fmla="*/ 0 w 326"/>
                <a:gd name="T13" fmla="*/ 0 h 214"/>
                <a:gd name="T14" fmla="*/ 0 w 326"/>
                <a:gd name="T15" fmla="*/ 0 h 214"/>
                <a:gd name="T16" fmla="*/ 0 w 326"/>
                <a:gd name="T17" fmla="*/ 0 h 214"/>
                <a:gd name="T18" fmla="*/ 0 w 326"/>
                <a:gd name="T19" fmla="*/ 0 h 214"/>
                <a:gd name="T20" fmla="*/ 0 w 326"/>
                <a:gd name="T21" fmla="*/ 0 h 214"/>
                <a:gd name="T22" fmla="*/ 0 w 326"/>
                <a:gd name="T23" fmla="*/ 0 h 214"/>
                <a:gd name="T24" fmla="*/ 0 w 326"/>
                <a:gd name="T25" fmla="*/ 0 h 214"/>
                <a:gd name="T26" fmla="*/ 0 w 326"/>
                <a:gd name="T27" fmla="*/ 0 h 214"/>
                <a:gd name="T28" fmla="*/ 0 w 326"/>
                <a:gd name="T29" fmla="*/ 0 h 214"/>
                <a:gd name="T30" fmla="*/ 0 w 326"/>
                <a:gd name="T31" fmla="*/ 0 h 214"/>
                <a:gd name="T32" fmla="*/ 1 w 326"/>
                <a:gd name="T33" fmla="*/ 0 h 214"/>
                <a:gd name="T34" fmla="*/ 1 w 326"/>
                <a:gd name="T35" fmla="*/ 0 h 214"/>
                <a:gd name="T36" fmla="*/ 1 w 326"/>
                <a:gd name="T37" fmla="*/ 0 h 214"/>
                <a:gd name="T38" fmla="*/ 1 w 326"/>
                <a:gd name="T39" fmla="*/ 0 h 214"/>
                <a:gd name="T40" fmla="*/ 1 w 326"/>
                <a:gd name="T41" fmla="*/ 0 h 214"/>
                <a:gd name="T42" fmla="*/ 1 w 326"/>
                <a:gd name="T43" fmla="*/ 0 h 214"/>
                <a:gd name="T44" fmla="*/ 1 w 326"/>
                <a:gd name="T45" fmla="*/ 0 h 214"/>
                <a:gd name="T46" fmla="*/ 1 w 326"/>
                <a:gd name="T47" fmla="*/ 0 h 214"/>
                <a:gd name="T48" fmla="*/ 1 w 326"/>
                <a:gd name="T49" fmla="*/ 0 h 214"/>
                <a:gd name="T50" fmla="*/ 1 w 326"/>
                <a:gd name="T51" fmla="*/ 0 h 214"/>
                <a:gd name="T52" fmla="*/ 1 w 326"/>
                <a:gd name="T53" fmla="*/ 0 h 214"/>
                <a:gd name="T54" fmla="*/ 1 w 326"/>
                <a:gd name="T55" fmla="*/ 0 h 214"/>
                <a:gd name="T56" fmla="*/ 1 w 326"/>
                <a:gd name="T57" fmla="*/ 0 h 214"/>
                <a:gd name="T58" fmla="*/ 1 w 326"/>
                <a:gd name="T59" fmla="*/ 0 h 214"/>
                <a:gd name="T60" fmla="*/ 1 w 326"/>
                <a:gd name="T61" fmla="*/ 1 h 214"/>
                <a:gd name="T62" fmla="*/ 1 w 326"/>
                <a:gd name="T63" fmla="*/ 1 h 214"/>
                <a:gd name="T64" fmla="*/ 1 w 326"/>
                <a:gd name="T65" fmla="*/ 1 h 214"/>
                <a:gd name="T66" fmla="*/ 1 w 326"/>
                <a:gd name="T67" fmla="*/ 1 h 214"/>
                <a:gd name="T68" fmla="*/ 1 w 326"/>
                <a:gd name="T69" fmla="*/ 1 h 214"/>
                <a:gd name="T70" fmla="*/ 1 w 326"/>
                <a:gd name="T71" fmla="*/ 1 h 214"/>
                <a:gd name="T72" fmla="*/ 1 w 326"/>
                <a:gd name="T73" fmla="*/ 1 h 214"/>
                <a:gd name="T74" fmla="*/ 1 w 326"/>
                <a:gd name="T75" fmla="*/ 1 h 214"/>
                <a:gd name="T76" fmla="*/ 0 w 326"/>
                <a:gd name="T77" fmla="*/ 1 h 214"/>
                <a:gd name="T78" fmla="*/ 0 w 326"/>
                <a:gd name="T79" fmla="*/ 1 h 214"/>
                <a:gd name="T80" fmla="*/ 0 w 326"/>
                <a:gd name="T81" fmla="*/ 1 h 214"/>
                <a:gd name="T82" fmla="*/ 0 w 326"/>
                <a:gd name="T83" fmla="*/ 1 h 214"/>
                <a:gd name="T84" fmla="*/ 0 w 326"/>
                <a:gd name="T85" fmla="*/ 1 h 214"/>
                <a:gd name="T86" fmla="*/ 0 w 326"/>
                <a:gd name="T87" fmla="*/ 1 h 214"/>
                <a:gd name="T88" fmla="*/ 0 w 326"/>
                <a:gd name="T89" fmla="*/ 0 h 214"/>
                <a:gd name="T90" fmla="*/ 0 w 326"/>
                <a:gd name="T91" fmla="*/ 0 h 214"/>
                <a:gd name="T92" fmla="*/ 0 w 326"/>
                <a:gd name="T93" fmla="*/ 0 h 214"/>
                <a:gd name="T94" fmla="*/ 0 w 326"/>
                <a:gd name="T95" fmla="*/ 0 h 214"/>
                <a:gd name="T96" fmla="*/ 0 w 326"/>
                <a:gd name="T97" fmla="*/ 0 h 214"/>
                <a:gd name="T98" fmla="*/ 0 w 326"/>
                <a:gd name="T99" fmla="*/ 0 h 214"/>
                <a:gd name="T100" fmla="*/ 0 w 326"/>
                <a:gd name="T101" fmla="*/ 0 h 214"/>
                <a:gd name="T102" fmla="*/ 0 w 326"/>
                <a:gd name="T103" fmla="*/ 0 h 214"/>
                <a:gd name="T104" fmla="*/ 0 w 326"/>
                <a:gd name="T105" fmla="*/ 0 h 214"/>
                <a:gd name="T106" fmla="*/ 0 w 326"/>
                <a:gd name="T107" fmla="*/ 0 h 214"/>
                <a:gd name="T108" fmla="*/ 0 w 326"/>
                <a:gd name="T109" fmla="*/ 0 h 214"/>
                <a:gd name="T110" fmla="*/ 0 w 326"/>
                <a:gd name="T111" fmla="*/ 0 h 214"/>
                <a:gd name="T112" fmla="*/ 0 w 326"/>
                <a:gd name="T113" fmla="*/ 0 h 21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326" h="214">
                  <a:moveTo>
                    <a:pt x="19" y="0"/>
                  </a:moveTo>
                  <a:lnTo>
                    <a:pt x="22" y="10"/>
                  </a:lnTo>
                  <a:lnTo>
                    <a:pt x="35" y="36"/>
                  </a:lnTo>
                  <a:lnTo>
                    <a:pt x="40" y="44"/>
                  </a:lnTo>
                  <a:lnTo>
                    <a:pt x="45" y="52"/>
                  </a:lnTo>
                  <a:lnTo>
                    <a:pt x="52" y="60"/>
                  </a:lnTo>
                  <a:lnTo>
                    <a:pt x="59" y="69"/>
                  </a:lnTo>
                  <a:lnTo>
                    <a:pt x="67" y="78"/>
                  </a:lnTo>
                  <a:lnTo>
                    <a:pt x="77" y="86"/>
                  </a:lnTo>
                  <a:lnTo>
                    <a:pt x="87" y="94"/>
                  </a:lnTo>
                  <a:lnTo>
                    <a:pt x="97" y="102"/>
                  </a:lnTo>
                  <a:lnTo>
                    <a:pt x="114" y="113"/>
                  </a:lnTo>
                  <a:lnTo>
                    <a:pt x="132" y="123"/>
                  </a:lnTo>
                  <a:lnTo>
                    <a:pt x="149" y="130"/>
                  </a:lnTo>
                  <a:lnTo>
                    <a:pt x="166" y="136"/>
                  </a:lnTo>
                  <a:lnTo>
                    <a:pt x="182" y="141"/>
                  </a:lnTo>
                  <a:lnTo>
                    <a:pt x="198" y="145"/>
                  </a:lnTo>
                  <a:lnTo>
                    <a:pt x="214" y="147"/>
                  </a:lnTo>
                  <a:lnTo>
                    <a:pt x="229" y="147"/>
                  </a:lnTo>
                  <a:lnTo>
                    <a:pt x="243" y="147"/>
                  </a:lnTo>
                  <a:lnTo>
                    <a:pt x="258" y="145"/>
                  </a:lnTo>
                  <a:lnTo>
                    <a:pt x="271" y="141"/>
                  </a:lnTo>
                  <a:lnTo>
                    <a:pt x="283" y="137"/>
                  </a:lnTo>
                  <a:lnTo>
                    <a:pt x="296" y="131"/>
                  </a:lnTo>
                  <a:lnTo>
                    <a:pt x="307" y="125"/>
                  </a:lnTo>
                  <a:lnTo>
                    <a:pt x="317" y="116"/>
                  </a:lnTo>
                  <a:lnTo>
                    <a:pt x="326" y="107"/>
                  </a:lnTo>
                  <a:lnTo>
                    <a:pt x="317" y="174"/>
                  </a:lnTo>
                  <a:lnTo>
                    <a:pt x="314" y="176"/>
                  </a:lnTo>
                  <a:lnTo>
                    <a:pt x="304" y="183"/>
                  </a:lnTo>
                  <a:lnTo>
                    <a:pt x="288" y="191"/>
                  </a:lnTo>
                  <a:lnTo>
                    <a:pt x="269" y="200"/>
                  </a:lnTo>
                  <a:lnTo>
                    <a:pt x="258" y="204"/>
                  </a:lnTo>
                  <a:lnTo>
                    <a:pt x="245" y="208"/>
                  </a:lnTo>
                  <a:lnTo>
                    <a:pt x="232" y="211"/>
                  </a:lnTo>
                  <a:lnTo>
                    <a:pt x="219" y="213"/>
                  </a:lnTo>
                  <a:lnTo>
                    <a:pt x="205" y="214"/>
                  </a:lnTo>
                  <a:lnTo>
                    <a:pt x="189" y="213"/>
                  </a:lnTo>
                  <a:lnTo>
                    <a:pt x="175" y="211"/>
                  </a:lnTo>
                  <a:lnTo>
                    <a:pt x="159" y="208"/>
                  </a:lnTo>
                  <a:lnTo>
                    <a:pt x="144" y="202"/>
                  </a:lnTo>
                  <a:lnTo>
                    <a:pt x="130" y="197"/>
                  </a:lnTo>
                  <a:lnTo>
                    <a:pt x="116" y="192"/>
                  </a:lnTo>
                  <a:lnTo>
                    <a:pt x="103" y="186"/>
                  </a:lnTo>
                  <a:lnTo>
                    <a:pt x="91" y="180"/>
                  </a:lnTo>
                  <a:lnTo>
                    <a:pt x="80" y="174"/>
                  </a:lnTo>
                  <a:lnTo>
                    <a:pt x="68" y="167"/>
                  </a:lnTo>
                  <a:lnTo>
                    <a:pt x="58" y="159"/>
                  </a:lnTo>
                  <a:lnTo>
                    <a:pt x="49" y="151"/>
                  </a:lnTo>
                  <a:lnTo>
                    <a:pt x="40" y="143"/>
                  </a:lnTo>
                  <a:lnTo>
                    <a:pt x="32" y="134"/>
                  </a:lnTo>
                  <a:lnTo>
                    <a:pt x="24" y="125"/>
                  </a:lnTo>
                  <a:lnTo>
                    <a:pt x="17" y="114"/>
                  </a:lnTo>
                  <a:lnTo>
                    <a:pt x="11" y="103"/>
                  </a:lnTo>
                  <a:lnTo>
                    <a:pt x="5" y="92"/>
                  </a:lnTo>
                  <a:lnTo>
                    <a:pt x="0" y="8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4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37" name="Freeform 1049">
              <a:extLst>
                <a:ext uri="{FF2B5EF4-FFF2-40B4-BE49-F238E27FC236}">
                  <a16:creationId xmlns:a16="http://schemas.microsoft.com/office/drawing/2014/main" id="{8CC2E1AC-E69E-44E9-99C7-7DAFE1DA5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6" y="1652"/>
              <a:ext cx="17" cy="11"/>
            </a:xfrm>
            <a:custGeom>
              <a:avLst/>
              <a:gdLst>
                <a:gd name="T0" fmla="*/ 0 w 326"/>
                <a:gd name="T1" fmla="*/ 0 h 214"/>
                <a:gd name="T2" fmla="*/ 0 w 326"/>
                <a:gd name="T3" fmla="*/ 0 h 214"/>
                <a:gd name="T4" fmla="*/ 0 w 326"/>
                <a:gd name="T5" fmla="*/ 0 h 214"/>
                <a:gd name="T6" fmla="*/ 0 w 326"/>
                <a:gd name="T7" fmla="*/ 0 h 214"/>
                <a:gd name="T8" fmla="*/ 0 w 326"/>
                <a:gd name="T9" fmla="*/ 0 h 214"/>
                <a:gd name="T10" fmla="*/ 0 w 326"/>
                <a:gd name="T11" fmla="*/ 0 h 214"/>
                <a:gd name="T12" fmla="*/ 0 w 326"/>
                <a:gd name="T13" fmla="*/ 0 h 214"/>
                <a:gd name="T14" fmla="*/ 0 w 326"/>
                <a:gd name="T15" fmla="*/ 0 h 214"/>
                <a:gd name="T16" fmla="*/ 0 w 326"/>
                <a:gd name="T17" fmla="*/ 0 h 214"/>
                <a:gd name="T18" fmla="*/ 0 w 326"/>
                <a:gd name="T19" fmla="*/ 0 h 214"/>
                <a:gd name="T20" fmla="*/ 0 w 326"/>
                <a:gd name="T21" fmla="*/ 0 h 214"/>
                <a:gd name="T22" fmla="*/ 0 w 326"/>
                <a:gd name="T23" fmla="*/ 0 h 214"/>
                <a:gd name="T24" fmla="*/ 0 w 326"/>
                <a:gd name="T25" fmla="*/ 0 h 214"/>
                <a:gd name="T26" fmla="*/ 0 w 326"/>
                <a:gd name="T27" fmla="*/ 0 h 214"/>
                <a:gd name="T28" fmla="*/ 0 w 326"/>
                <a:gd name="T29" fmla="*/ 0 h 214"/>
                <a:gd name="T30" fmla="*/ 0 w 326"/>
                <a:gd name="T31" fmla="*/ 0 h 214"/>
                <a:gd name="T32" fmla="*/ 1 w 326"/>
                <a:gd name="T33" fmla="*/ 0 h 214"/>
                <a:gd name="T34" fmla="*/ 1 w 326"/>
                <a:gd name="T35" fmla="*/ 0 h 214"/>
                <a:gd name="T36" fmla="*/ 1 w 326"/>
                <a:gd name="T37" fmla="*/ 0 h 214"/>
                <a:gd name="T38" fmla="*/ 1 w 326"/>
                <a:gd name="T39" fmla="*/ 0 h 214"/>
                <a:gd name="T40" fmla="*/ 1 w 326"/>
                <a:gd name="T41" fmla="*/ 0 h 214"/>
                <a:gd name="T42" fmla="*/ 1 w 326"/>
                <a:gd name="T43" fmla="*/ 0 h 214"/>
                <a:gd name="T44" fmla="*/ 1 w 326"/>
                <a:gd name="T45" fmla="*/ 0 h 214"/>
                <a:gd name="T46" fmla="*/ 1 w 326"/>
                <a:gd name="T47" fmla="*/ 0 h 214"/>
                <a:gd name="T48" fmla="*/ 1 w 326"/>
                <a:gd name="T49" fmla="*/ 0 h 214"/>
                <a:gd name="T50" fmla="*/ 1 w 326"/>
                <a:gd name="T51" fmla="*/ 0 h 214"/>
                <a:gd name="T52" fmla="*/ 1 w 326"/>
                <a:gd name="T53" fmla="*/ 0 h 214"/>
                <a:gd name="T54" fmla="*/ 1 w 326"/>
                <a:gd name="T55" fmla="*/ 0 h 214"/>
                <a:gd name="T56" fmla="*/ 1 w 326"/>
                <a:gd name="T57" fmla="*/ 0 h 214"/>
                <a:gd name="T58" fmla="*/ 1 w 326"/>
                <a:gd name="T59" fmla="*/ 0 h 214"/>
                <a:gd name="T60" fmla="*/ 1 w 326"/>
                <a:gd name="T61" fmla="*/ 1 h 214"/>
                <a:gd name="T62" fmla="*/ 1 w 326"/>
                <a:gd name="T63" fmla="*/ 1 h 214"/>
                <a:gd name="T64" fmla="*/ 1 w 326"/>
                <a:gd name="T65" fmla="*/ 1 h 214"/>
                <a:gd name="T66" fmla="*/ 1 w 326"/>
                <a:gd name="T67" fmla="*/ 1 h 214"/>
                <a:gd name="T68" fmla="*/ 1 w 326"/>
                <a:gd name="T69" fmla="*/ 1 h 214"/>
                <a:gd name="T70" fmla="*/ 1 w 326"/>
                <a:gd name="T71" fmla="*/ 1 h 214"/>
                <a:gd name="T72" fmla="*/ 1 w 326"/>
                <a:gd name="T73" fmla="*/ 1 h 214"/>
                <a:gd name="T74" fmla="*/ 1 w 326"/>
                <a:gd name="T75" fmla="*/ 1 h 214"/>
                <a:gd name="T76" fmla="*/ 0 w 326"/>
                <a:gd name="T77" fmla="*/ 1 h 214"/>
                <a:gd name="T78" fmla="*/ 0 w 326"/>
                <a:gd name="T79" fmla="*/ 1 h 214"/>
                <a:gd name="T80" fmla="*/ 0 w 326"/>
                <a:gd name="T81" fmla="*/ 1 h 214"/>
                <a:gd name="T82" fmla="*/ 0 w 326"/>
                <a:gd name="T83" fmla="*/ 1 h 214"/>
                <a:gd name="T84" fmla="*/ 0 w 326"/>
                <a:gd name="T85" fmla="*/ 1 h 214"/>
                <a:gd name="T86" fmla="*/ 0 w 326"/>
                <a:gd name="T87" fmla="*/ 1 h 214"/>
                <a:gd name="T88" fmla="*/ 0 w 326"/>
                <a:gd name="T89" fmla="*/ 0 h 214"/>
                <a:gd name="T90" fmla="*/ 0 w 326"/>
                <a:gd name="T91" fmla="*/ 0 h 214"/>
                <a:gd name="T92" fmla="*/ 0 w 326"/>
                <a:gd name="T93" fmla="*/ 0 h 214"/>
                <a:gd name="T94" fmla="*/ 0 w 326"/>
                <a:gd name="T95" fmla="*/ 0 h 214"/>
                <a:gd name="T96" fmla="*/ 0 w 326"/>
                <a:gd name="T97" fmla="*/ 0 h 214"/>
                <a:gd name="T98" fmla="*/ 0 w 326"/>
                <a:gd name="T99" fmla="*/ 0 h 214"/>
                <a:gd name="T100" fmla="*/ 0 w 326"/>
                <a:gd name="T101" fmla="*/ 0 h 214"/>
                <a:gd name="T102" fmla="*/ 0 w 326"/>
                <a:gd name="T103" fmla="*/ 0 h 214"/>
                <a:gd name="T104" fmla="*/ 0 w 326"/>
                <a:gd name="T105" fmla="*/ 0 h 214"/>
                <a:gd name="T106" fmla="*/ 0 w 326"/>
                <a:gd name="T107" fmla="*/ 0 h 214"/>
                <a:gd name="T108" fmla="*/ 0 w 326"/>
                <a:gd name="T109" fmla="*/ 0 h 214"/>
                <a:gd name="T110" fmla="*/ 0 w 326"/>
                <a:gd name="T111" fmla="*/ 0 h 214"/>
                <a:gd name="T112" fmla="*/ 0 w 326"/>
                <a:gd name="T113" fmla="*/ 0 h 21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326" h="214">
                  <a:moveTo>
                    <a:pt x="19" y="0"/>
                  </a:moveTo>
                  <a:lnTo>
                    <a:pt x="22" y="10"/>
                  </a:lnTo>
                  <a:lnTo>
                    <a:pt x="35" y="36"/>
                  </a:lnTo>
                  <a:lnTo>
                    <a:pt x="40" y="44"/>
                  </a:lnTo>
                  <a:lnTo>
                    <a:pt x="45" y="52"/>
                  </a:lnTo>
                  <a:lnTo>
                    <a:pt x="52" y="60"/>
                  </a:lnTo>
                  <a:lnTo>
                    <a:pt x="59" y="69"/>
                  </a:lnTo>
                  <a:lnTo>
                    <a:pt x="67" y="78"/>
                  </a:lnTo>
                  <a:lnTo>
                    <a:pt x="77" y="86"/>
                  </a:lnTo>
                  <a:lnTo>
                    <a:pt x="87" y="94"/>
                  </a:lnTo>
                  <a:lnTo>
                    <a:pt x="97" y="102"/>
                  </a:lnTo>
                  <a:lnTo>
                    <a:pt x="114" y="113"/>
                  </a:lnTo>
                  <a:lnTo>
                    <a:pt x="132" y="123"/>
                  </a:lnTo>
                  <a:lnTo>
                    <a:pt x="149" y="130"/>
                  </a:lnTo>
                  <a:lnTo>
                    <a:pt x="166" y="136"/>
                  </a:lnTo>
                  <a:lnTo>
                    <a:pt x="182" y="141"/>
                  </a:lnTo>
                  <a:lnTo>
                    <a:pt x="198" y="145"/>
                  </a:lnTo>
                  <a:lnTo>
                    <a:pt x="214" y="147"/>
                  </a:lnTo>
                  <a:lnTo>
                    <a:pt x="229" y="147"/>
                  </a:lnTo>
                  <a:lnTo>
                    <a:pt x="243" y="147"/>
                  </a:lnTo>
                  <a:lnTo>
                    <a:pt x="258" y="145"/>
                  </a:lnTo>
                  <a:lnTo>
                    <a:pt x="271" y="141"/>
                  </a:lnTo>
                  <a:lnTo>
                    <a:pt x="283" y="137"/>
                  </a:lnTo>
                  <a:lnTo>
                    <a:pt x="296" y="131"/>
                  </a:lnTo>
                  <a:lnTo>
                    <a:pt x="307" y="125"/>
                  </a:lnTo>
                  <a:lnTo>
                    <a:pt x="317" y="116"/>
                  </a:lnTo>
                  <a:lnTo>
                    <a:pt x="326" y="107"/>
                  </a:lnTo>
                  <a:lnTo>
                    <a:pt x="317" y="174"/>
                  </a:lnTo>
                  <a:lnTo>
                    <a:pt x="314" y="176"/>
                  </a:lnTo>
                  <a:lnTo>
                    <a:pt x="304" y="183"/>
                  </a:lnTo>
                  <a:lnTo>
                    <a:pt x="288" y="191"/>
                  </a:lnTo>
                  <a:lnTo>
                    <a:pt x="269" y="200"/>
                  </a:lnTo>
                  <a:lnTo>
                    <a:pt x="258" y="204"/>
                  </a:lnTo>
                  <a:lnTo>
                    <a:pt x="245" y="208"/>
                  </a:lnTo>
                  <a:lnTo>
                    <a:pt x="232" y="211"/>
                  </a:lnTo>
                  <a:lnTo>
                    <a:pt x="219" y="213"/>
                  </a:lnTo>
                  <a:lnTo>
                    <a:pt x="205" y="214"/>
                  </a:lnTo>
                  <a:lnTo>
                    <a:pt x="189" y="213"/>
                  </a:lnTo>
                  <a:lnTo>
                    <a:pt x="175" y="211"/>
                  </a:lnTo>
                  <a:lnTo>
                    <a:pt x="159" y="208"/>
                  </a:lnTo>
                  <a:lnTo>
                    <a:pt x="144" y="202"/>
                  </a:lnTo>
                  <a:lnTo>
                    <a:pt x="130" y="197"/>
                  </a:lnTo>
                  <a:lnTo>
                    <a:pt x="116" y="192"/>
                  </a:lnTo>
                  <a:lnTo>
                    <a:pt x="103" y="186"/>
                  </a:lnTo>
                  <a:lnTo>
                    <a:pt x="91" y="180"/>
                  </a:lnTo>
                  <a:lnTo>
                    <a:pt x="80" y="174"/>
                  </a:lnTo>
                  <a:lnTo>
                    <a:pt x="68" y="167"/>
                  </a:lnTo>
                  <a:lnTo>
                    <a:pt x="58" y="159"/>
                  </a:lnTo>
                  <a:lnTo>
                    <a:pt x="49" y="151"/>
                  </a:lnTo>
                  <a:lnTo>
                    <a:pt x="40" y="143"/>
                  </a:lnTo>
                  <a:lnTo>
                    <a:pt x="32" y="134"/>
                  </a:lnTo>
                  <a:lnTo>
                    <a:pt x="24" y="125"/>
                  </a:lnTo>
                  <a:lnTo>
                    <a:pt x="17" y="114"/>
                  </a:lnTo>
                  <a:lnTo>
                    <a:pt x="11" y="103"/>
                  </a:lnTo>
                  <a:lnTo>
                    <a:pt x="5" y="92"/>
                  </a:lnTo>
                  <a:lnTo>
                    <a:pt x="0" y="81"/>
                  </a:lnTo>
                  <a:lnTo>
                    <a:pt x="19" y="0"/>
                  </a:lnTo>
                </a:path>
              </a:pathLst>
            </a:custGeom>
            <a:noFill/>
            <a:ln w="0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38" name="Freeform 1050">
              <a:extLst>
                <a:ext uri="{FF2B5EF4-FFF2-40B4-BE49-F238E27FC236}">
                  <a16:creationId xmlns:a16="http://schemas.microsoft.com/office/drawing/2014/main" id="{BF49AA5A-4F44-4485-8782-DE2E95DF0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1" y="1661"/>
              <a:ext cx="41" cy="26"/>
            </a:xfrm>
            <a:custGeom>
              <a:avLst/>
              <a:gdLst>
                <a:gd name="T0" fmla="*/ 0 w 784"/>
                <a:gd name="T1" fmla="*/ 0 h 496"/>
                <a:gd name="T2" fmla="*/ 1 w 784"/>
                <a:gd name="T3" fmla="*/ 0 h 496"/>
                <a:gd name="T4" fmla="*/ 1 w 784"/>
                <a:gd name="T5" fmla="*/ 1 h 496"/>
                <a:gd name="T6" fmla="*/ 1 w 784"/>
                <a:gd name="T7" fmla="*/ 1 h 496"/>
                <a:gd name="T8" fmla="*/ 1 w 784"/>
                <a:gd name="T9" fmla="*/ 1 h 496"/>
                <a:gd name="T10" fmla="*/ 1 w 784"/>
                <a:gd name="T11" fmla="*/ 1 h 496"/>
                <a:gd name="T12" fmla="*/ 2 w 784"/>
                <a:gd name="T13" fmla="*/ 1 h 496"/>
                <a:gd name="T14" fmla="*/ 2 w 784"/>
                <a:gd name="T15" fmla="*/ 1 h 496"/>
                <a:gd name="T16" fmla="*/ 2 w 784"/>
                <a:gd name="T17" fmla="*/ 1 h 496"/>
                <a:gd name="T18" fmla="*/ 2 w 784"/>
                <a:gd name="T19" fmla="*/ 1 h 496"/>
                <a:gd name="T20" fmla="*/ 2 w 784"/>
                <a:gd name="T21" fmla="*/ 1 h 496"/>
                <a:gd name="T22" fmla="*/ 2 w 784"/>
                <a:gd name="T23" fmla="*/ 1 h 496"/>
                <a:gd name="T24" fmla="*/ 2 w 784"/>
                <a:gd name="T25" fmla="*/ 1 h 496"/>
                <a:gd name="T26" fmla="*/ 2 w 784"/>
                <a:gd name="T27" fmla="*/ 1 h 496"/>
                <a:gd name="T28" fmla="*/ 2 w 784"/>
                <a:gd name="T29" fmla="*/ 1 h 496"/>
                <a:gd name="T30" fmla="*/ 2 w 784"/>
                <a:gd name="T31" fmla="*/ 1 h 496"/>
                <a:gd name="T32" fmla="*/ 2 w 784"/>
                <a:gd name="T33" fmla="*/ 1 h 496"/>
                <a:gd name="T34" fmla="*/ 2 w 784"/>
                <a:gd name="T35" fmla="*/ 1 h 496"/>
                <a:gd name="T36" fmla="*/ 2 w 784"/>
                <a:gd name="T37" fmla="*/ 1 h 496"/>
                <a:gd name="T38" fmla="*/ 2 w 784"/>
                <a:gd name="T39" fmla="*/ 1 h 496"/>
                <a:gd name="T40" fmla="*/ 2 w 784"/>
                <a:gd name="T41" fmla="*/ 1 h 496"/>
                <a:gd name="T42" fmla="*/ 1 w 784"/>
                <a:gd name="T43" fmla="*/ 1 h 496"/>
                <a:gd name="T44" fmla="*/ 1 w 784"/>
                <a:gd name="T45" fmla="*/ 1 h 496"/>
                <a:gd name="T46" fmla="*/ 1 w 784"/>
                <a:gd name="T47" fmla="*/ 1 h 496"/>
                <a:gd name="T48" fmla="*/ 1 w 784"/>
                <a:gd name="T49" fmla="*/ 1 h 496"/>
                <a:gd name="T50" fmla="*/ 1 w 784"/>
                <a:gd name="T51" fmla="*/ 1 h 496"/>
                <a:gd name="T52" fmla="*/ 1 w 784"/>
                <a:gd name="T53" fmla="*/ 1 h 496"/>
                <a:gd name="T54" fmla="*/ 1 w 784"/>
                <a:gd name="T55" fmla="*/ 1 h 496"/>
                <a:gd name="T56" fmla="*/ 1 w 784"/>
                <a:gd name="T57" fmla="*/ 1 h 496"/>
                <a:gd name="T58" fmla="*/ 1 w 784"/>
                <a:gd name="T59" fmla="*/ 1 h 496"/>
                <a:gd name="T60" fmla="*/ 1 w 784"/>
                <a:gd name="T61" fmla="*/ 1 h 496"/>
                <a:gd name="T62" fmla="*/ 1 w 784"/>
                <a:gd name="T63" fmla="*/ 1 h 496"/>
                <a:gd name="T64" fmla="*/ 0 w 784"/>
                <a:gd name="T65" fmla="*/ 0 h 496"/>
                <a:gd name="T66" fmla="*/ 0 w 784"/>
                <a:gd name="T67" fmla="*/ 0 h 496"/>
                <a:gd name="T68" fmla="*/ 0 w 784"/>
                <a:gd name="T69" fmla="*/ 0 h 496"/>
                <a:gd name="T70" fmla="*/ 0 w 784"/>
                <a:gd name="T71" fmla="*/ 0 h 496"/>
                <a:gd name="T72" fmla="*/ 0 w 784"/>
                <a:gd name="T73" fmla="*/ 0 h 496"/>
                <a:gd name="T74" fmla="*/ 0 w 784"/>
                <a:gd name="T75" fmla="*/ 0 h 496"/>
                <a:gd name="T76" fmla="*/ 0 w 784"/>
                <a:gd name="T77" fmla="*/ 0 h 496"/>
                <a:gd name="T78" fmla="*/ 0 w 784"/>
                <a:gd name="T79" fmla="*/ 0 h 496"/>
                <a:gd name="T80" fmla="*/ 0 w 784"/>
                <a:gd name="T81" fmla="*/ 0 h 496"/>
                <a:gd name="T82" fmla="*/ 0 w 784"/>
                <a:gd name="T83" fmla="*/ 0 h 496"/>
                <a:gd name="T84" fmla="*/ 0 w 784"/>
                <a:gd name="T85" fmla="*/ 0 h 496"/>
                <a:gd name="T86" fmla="*/ 0 w 784"/>
                <a:gd name="T87" fmla="*/ 0 h 496"/>
                <a:gd name="T88" fmla="*/ 0 w 784"/>
                <a:gd name="T89" fmla="*/ 0 h 49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784" h="496">
                  <a:moveTo>
                    <a:pt x="58" y="14"/>
                  </a:moveTo>
                  <a:lnTo>
                    <a:pt x="91" y="40"/>
                  </a:lnTo>
                  <a:lnTo>
                    <a:pt x="148" y="84"/>
                  </a:lnTo>
                  <a:lnTo>
                    <a:pt x="222" y="140"/>
                  </a:lnTo>
                  <a:lnTo>
                    <a:pt x="303" y="201"/>
                  </a:lnTo>
                  <a:lnTo>
                    <a:pt x="345" y="233"/>
                  </a:lnTo>
                  <a:lnTo>
                    <a:pt x="386" y="263"/>
                  </a:lnTo>
                  <a:lnTo>
                    <a:pt x="426" y="291"/>
                  </a:lnTo>
                  <a:lnTo>
                    <a:pt x="463" y="317"/>
                  </a:lnTo>
                  <a:lnTo>
                    <a:pt x="497" y="340"/>
                  </a:lnTo>
                  <a:lnTo>
                    <a:pt x="526" y="357"/>
                  </a:lnTo>
                  <a:lnTo>
                    <a:pt x="538" y="364"/>
                  </a:lnTo>
                  <a:lnTo>
                    <a:pt x="549" y="370"/>
                  </a:lnTo>
                  <a:lnTo>
                    <a:pt x="558" y="374"/>
                  </a:lnTo>
                  <a:lnTo>
                    <a:pt x="566" y="376"/>
                  </a:lnTo>
                  <a:lnTo>
                    <a:pt x="581" y="381"/>
                  </a:lnTo>
                  <a:lnTo>
                    <a:pt x="599" y="389"/>
                  </a:lnTo>
                  <a:lnTo>
                    <a:pt x="619" y="397"/>
                  </a:lnTo>
                  <a:lnTo>
                    <a:pt x="639" y="406"/>
                  </a:lnTo>
                  <a:lnTo>
                    <a:pt x="682" y="425"/>
                  </a:lnTo>
                  <a:lnTo>
                    <a:pt x="723" y="447"/>
                  </a:lnTo>
                  <a:lnTo>
                    <a:pt x="742" y="457"/>
                  </a:lnTo>
                  <a:lnTo>
                    <a:pt x="757" y="467"/>
                  </a:lnTo>
                  <a:lnTo>
                    <a:pt x="769" y="476"/>
                  </a:lnTo>
                  <a:lnTo>
                    <a:pt x="778" y="484"/>
                  </a:lnTo>
                  <a:lnTo>
                    <a:pt x="782" y="487"/>
                  </a:lnTo>
                  <a:lnTo>
                    <a:pt x="784" y="490"/>
                  </a:lnTo>
                  <a:lnTo>
                    <a:pt x="784" y="492"/>
                  </a:lnTo>
                  <a:lnTo>
                    <a:pt x="784" y="494"/>
                  </a:lnTo>
                  <a:lnTo>
                    <a:pt x="782" y="495"/>
                  </a:lnTo>
                  <a:lnTo>
                    <a:pt x="777" y="496"/>
                  </a:lnTo>
                  <a:lnTo>
                    <a:pt x="773" y="496"/>
                  </a:lnTo>
                  <a:lnTo>
                    <a:pt x="766" y="496"/>
                  </a:lnTo>
                  <a:lnTo>
                    <a:pt x="750" y="494"/>
                  </a:lnTo>
                  <a:lnTo>
                    <a:pt x="731" y="490"/>
                  </a:lnTo>
                  <a:lnTo>
                    <a:pt x="712" y="485"/>
                  </a:lnTo>
                  <a:lnTo>
                    <a:pt x="690" y="478"/>
                  </a:lnTo>
                  <a:lnTo>
                    <a:pt x="669" y="468"/>
                  </a:lnTo>
                  <a:lnTo>
                    <a:pt x="645" y="459"/>
                  </a:lnTo>
                  <a:lnTo>
                    <a:pt x="623" y="449"/>
                  </a:lnTo>
                  <a:lnTo>
                    <a:pt x="599" y="439"/>
                  </a:lnTo>
                  <a:lnTo>
                    <a:pt x="554" y="416"/>
                  </a:lnTo>
                  <a:lnTo>
                    <a:pt x="513" y="396"/>
                  </a:lnTo>
                  <a:lnTo>
                    <a:pt x="479" y="378"/>
                  </a:lnTo>
                  <a:lnTo>
                    <a:pt x="454" y="365"/>
                  </a:lnTo>
                  <a:lnTo>
                    <a:pt x="431" y="355"/>
                  </a:lnTo>
                  <a:lnTo>
                    <a:pt x="406" y="346"/>
                  </a:lnTo>
                  <a:lnTo>
                    <a:pt x="377" y="334"/>
                  </a:lnTo>
                  <a:lnTo>
                    <a:pt x="348" y="322"/>
                  </a:lnTo>
                  <a:lnTo>
                    <a:pt x="333" y="315"/>
                  </a:lnTo>
                  <a:lnTo>
                    <a:pt x="319" y="308"/>
                  </a:lnTo>
                  <a:lnTo>
                    <a:pt x="306" y="300"/>
                  </a:lnTo>
                  <a:lnTo>
                    <a:pt x="293" y="290"/>
                  </a:lnTo>
                  <a:lnTo>
                    <a:pt x="282" y="281"/>
                  </a:lnTo>
                  <a:lnTo>
                    <a:pt x="272" y="270"/>
                  </a:lnTo>
                  <a:lnTo>
                    <a:pt x="263" y="259"/>
                  </a:lnTo>
                  <a:lnTo>
                    <a:pt x="255" y="245"/>
                  </a:lnTo>
                  <a:lnTo>
                    <a:pt x="249" y="233"/>
                  </a:lnTo>
                  <a:lnTo>
                    <a:pt x="243" y="222"/>
                  </a:lnTo>
                  <a:lnTo>
                    <a:pt x="236" y="212"/>
                  </a:lnTo>
                  <a:lnTo>
                    <a:pt x="229" y="203"/>
                  </a:lnTo>
                  <a:lnTo>
                    <a:pt x="222" y="197"/>
                  </a:lnTo>
                  <a:lnTo>
                    <a:pt x="213" y="191"/>
                  </a:lnTo>
                  <a:lnTo>
                    <a:pt x="206" y="186"/>
                  </a:lnTo>
                  <a:lnTo>
                    <a:pt x="198" y="182"/>
                  </a:lnTo>
                  <a:lnTo>
                    <a:pt x="164" y="171"/>
                  </a:lnTo>
                  <a:lnTo>
                    <a:pt x="129" y="159"/>
                  </a:lnTo>
                  <a:lnTo>
                    <a:pt x="115" y="152"/>
                  </a:lnTo>
                  <a:lnTo>
                    <a:pt x="104" y="146"/>
                  </a:lnTo>
                  <a:lnTo>
                    <a:pt x="96" y="140"/>
                  </a:lnTo>
                  <a:lnTo>
                    <a:pt x="89" y="133"/>
                  </a:lnTo>
                  <a:lnTo>
                    <a:pt x="70" y="114"/>
                  </a:lnTo>
                  <a:lnTo>
                    <a:pt x="38" y="86"/>
                  </a:lnTo>
                  <a:lnTo>
                    <a:pt x="28" y="78"/>
                  </a:lnTo>
                  <a:lnTo>
                    <a:pt x="20" y="68"/>
                  </a:lnTo>
                  <a:lnTo>
                    <a:pt x="13" y="58"/>
                  </a:lnTo>
                  <a:lnTo>
                    <a:pt x="8" y="49"/>
                  </a:lnTo>
                  <a:lnTo>
                    <a:pt x="4" y="40"/>
                  </a:lnTo>
                  <a:lnTo>
                    <a:pt x="2" y="32"/>
                  </a:lnTo>
                  <a:lnTo>
                    <a:pt x="0" y="23"/>
                  </a:lnTo>
                  <a:lnTo>
                    <a:pt x="2" y="16"/>
                  </a:lnTo>
                  <a:lnTo>
                    <a:pt x="4" y="10"/>
                  </a:lnTo>
                  <a:lnTo>
                    <a:pt x="8" y="5"/>
                  </a:lnTo>
                  <a:lnTo>
                    <a:pt x="10" y="3"/>
                  </a:lnTo>
                  <a:lnTo>
                    <a:pt x="13" y="2"/>
                  </a:lnTo>
                  <a:lnTo>
                    <a:pt x="16" y="1"/>
                  </a:lnTo>
                  <a:lnTo>
                    <a:pt x="19" y="0"/>
                  </a:lnTo>
                  <a:lnTo>
                    <a:pt x="27" y="0"/>
                  </a:lnTo>
                  <a:lnTo>
                    <a:pt x="36" y="3"/>
                  </a:lnTo>
                  <a:lnTo>
                    <a:pt x="47" y="7"/>
                  </a:lnTo>
                  <a:lnTo>
                    <a:pt x="58" y="14"/>
                  </a:lnTo>
                  <a:close/>
                </a:path>
              </a:pathLst>
            </a:custGeom>
            <a:solidFill>
              <a:srgbClr val="004F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39" name="Freeform 1051">
              <a:extLst>
                <a:ext uri="{FF2B5EF4-FFF2-40B4-BE49-F238E27FC236}">
                  <a16:creationId xmlns:a16="http://schemas.microsoft.com/office/drawing/2014/main" id="{FC507828-B0BD-431D-AF31-B86A62240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1" y="1685"/>
              <a:ext cx="8" cy="5"/>
            </a:xfrm>
            <a:custGeom>
              <a:avLst/>
              <a:gdLst>
                <a:gd name="T0" fmla="*/ 0 w 162"/>
                <a:gd name="T1" fmla="*/ 0 h 102"/>
                <a:gd name="T2" fmla="*/ 0 w 162"/>
                <a:gd name="T3" fmla="*/ 0 h 102"/>
                <a:gd name="T4" fmla="*/ 0 w 162"/>
                <a:gd name="T5" fmla="*/ 0 h 102"/>
                <a:gd name="T6" fmla="*/ 0 w 162"/>
                <a:gd name="T7" fmla="*/ 0 h 102"/>
                <a:gd name="T8" fmla="*/ 0 w 162"/>
                <a:gd name="T9" fmla="*/ 0 h 102"/>
                <a:gd name="T10" fmla="*/ 0 w 162"/>
                <a:gd name="T11" fmla="*/ 0 h 102"/>
                <a:gd name="T12" fmla="*/ 0 w 162"/>
                <a:gd name="T13" fmla="*/ 0 h 102"/>
                <a:gd name="T14" fmla="*/ 0 w 162"/>
                <a:gd name="T15" fmla="*/ 0 h 102"/>
                <a:gd name="T16" fmla="*/ 0 w 162"/>
                <a:gd name="T17" fmla="*/ 0 h 102"/>
                <a:gd name="T18" fmla="*/ 0 w 162"/>
                <a:gd name="T19" fmla="*/ 0 h 102"/>
                <a:gd name="T20" fmla="*/ 0 w 162"/>
                <a:gd name="T21" fmla="*/ 0 h 102"/>
                <a:gd name="T22" fmla="*/ 0 w 162"/>
                <a:gd name="T23" fmla="*/ 0 h 102"/>
                <a:gd name="T24" fmla="*/ 0 w 162"/>
                <a:gd name="T25" fmla="*/ 0 h 102"/>
                <a:gd name="T26" fmla="*/ 0 w 162"/>
                <a:gd name="T27" fmla="*/ 0 h 102"/>
                <a:gd name="T28" fmla="*/ 0 w 162"/>
                <a:gd name="T29" fmla="*/ 0 h 102"/>
                <a:gd name="T30" fmla="*/ 0 w 162"/>
                <a:gd name="T31" fmla="*/ 0 h 102"/>
                <a:gd name="T32" fmla="*/ 0 w 162"/>
                <a:gd name="T33" fmla="*/ 0 h 102"/>
                <a:gd name="T34" fmla="*/ 0 w 162"/>
                <a:gd name="T35" fmla="*/ 0 h 102"/>
                <a:gd name="T36" fmla="*/ 0 w 162"/>
                <a:gd name="T37" fmla="*/ 0 h 102"/>
                <a:gd name="T38" fmla="*/ 0 w 162"/>
                <a:gd name="T39" fmla="*/ 0 h 102"/>
                <a:gd name="T40" fmla="*/ 0 w 162"/>
                <a:gd name="T41" fmla="*/ 0 h 102"/>
                <a:gd name="T42" fmla="*/ 0 w 162"/>
                <a:gd name="T43" fmla="*/ 0 h 102"/>
                <a:gd name="T44" fmla="*/ 0 w 162"/>
                <a:gd name="T45" fmla="*/ 0 h 102"/>
                <a:gd name="T46" fmla="*/ 0 w 162"/>
                <a:gd name="T47" fmla="*/ 0 h 102"/>
                <a:gd name="T48" fmla="*/ 0 w 162"/>
                <a:gd name="T49" fmla="*/ 0 h 102"/>
                <a:gd name="T50" fmla="*/ 0 w 162"/>
                <a:gd name="T51" fmla="*/ 0 h 102"/>
                <a:gd name="T52" fmla="*/ 0 w 162"/>
                <a:gd name="T53" fmla="*/ 0 h 102"/>
                <a:gd name="T54" fmla="*/ 0 w 162"/>
                <a:gd name="T55" fmla="*/ 0 h 102"/>
                <a:gd name="T56" fmla="*/ 0 w 162"/>
                <a:gd name="T57" fmla="*/ 0 h 102"/>
                <a:gd name="T58" fmla="*/ 0 w 162"/>
                <a:gd name="T59" fmla="*/ 0 h 102"/>
                <a:gd name="T60" fmla="*/ 0 w 162"/>
                <a:gd name="T61" fmla="*/ 0 h 102"/>
                <a:gd name="T62" fmla="*/ 0 w 162"/>
                <a:gd name="T63" fmla="*/ 0 h 102"/>
                <a:gd name="T64" fmla="*/ 0 w 162"/>
                <a:gd name="T65" fmla="*/ 0 h 102"/>
                <a:gd name="T66" fmla="*/ 0 w 162"/>
                <a:gd name="T67" fmla="*/ 0 h 102"/>
                <a:gd name="T68" fmla="*/ 0 w 162"/>
                <a:gd name="T69" fmla="*/ 0 h 102"/>
                <a:gd name="T70" fmla="*/ 0 w 162"/>
                <a:gd name="T71" fmla="*/ 0 h 102"/>
                <a:gd name="T72" fmla="*/ 0 w 162"/>
                <a:gd name="T73" fmla="*/ 0 h 102"/>
                <a:gd name="T74" fmla="*/ 0 w 162"/>
                <a:gd name="T75" fmla="*/ 0 h 102"/>
                <a:gd name="T76" fmla="*/ 0 w 162"/>
                <a:gd name="T77" fmla="*/ 0 h 102"/>
                <a:gd name="T78" fmla="*/ 0 w 162"/>
                <a:gd name="T79" fmla="*/ 0 h 102"/>
                <a:gd name="T80" fmla="*/ 0 w 162"/>
                <a:gd name="T81" fmla="*/ 0 h 102"/>
                <a:gd name="T82" fmla="*/ 0 w 162"/>
                <a:gd name="T83" fmla="*/ 0 h 102"/>
                <a:gd name="T84" fmla="*/ 0 w 162"/>
                <a:gd name="T85" fmla="*/ 0 h 102"/>
                <a:gd name="T86" fmla="*/ 0 w 162"/>
                <a:gd name="T87" fmla="*/ 0 h 102"/>
                <a:gd name="T88" fmla="*/ 0 w 162"/>
                <a:gd name="T89" fmla="*/ 0 h 102"/>
                <a:gd name="T90" fmla="*/ 0 w 162"/>
                <a:gd name="T91" fmla="*/ 0 h 102"/>
                <a:gd name="T92" fmla="*/ 0 w 162"/>
                <a:gd name="T93" fmla="*/ 0 h 102"/>
                <a:gd name="T94" fmla="*/ 0 w 162"/>
                <a:gd name="T95" fmla="*/ 0 h 102"/>
                <a:gd name="T96" fmla="*/ 0 w 162"/>
                <a:gd name="T97" fmla="*/ 0 h 102"/>
                <a:gd name="T98" fmla="*/ 0 w 162"/>
                <a:gd name="T99" fmla="*/ 0 h 102"/>
                <a:gd name="T100" fmla="*/ 0 w 162"/>
                <a:gd name="T101" fmla="*/ 0 h 102"/>
                <a:gd name="T102" fmla="*/ 0 w 162"/>
                <a:gd name="T103" fmla="*/ 0 h 102"/>
                <a:gd name="T104" fmla="*/ 0 w 162"/>
                <a:gd name="T105" fmla="*/ 0 h 1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62" h="102">
                  <a:moveTo>
                    <a:pt x="39" y="0"/>
                  </a:moveTo>
                  <a:lnTo>
                    <a:pt x="47" y="0"/>
                  </a:lnTo>
                  <a:lnTo>
                    <a:pt x="54" y="2"/>
                  </a:lnTo>
                  <a:lnTo>
                    <a:pt x="62" y="4"/>
                  </a:lnTo>
                  <a:lnTo>
                    <a:pt x="70" y="6"/>
                  </a:lnTo>
                  <a:lnTo>
                    <a:pt x="86" y="13"/>
                  </a:lnTo>
                  <a:lnTo>
                    <a:pt x="103" y="22"/>
                  </a:lnTo>
                  <a:lnTo>
                    <a:pt x="119" y="32"/>
                  </a:lnTo>
                  <a:lnTo>
                    <a:pt x="134" y="42"/>
                  </a:lnTo>
                  <a:lnTo>
                    <a:pt x="140" y="48"/>
                  </a:lnTo>
                  <a:lnTo>
                    <a:pt x="145" y="53"/>
                  </a:lnTo>
                  <a:lnTo>
                    <a:pt x="150" y="59"/>
                  </a:lnTo>
                  <a:lnTo>
                    <a:pt x="154" y="65"/>
                  </a:lnTo>
                  <a:lnTo>
                    <a:pt x="157" y="71"/>
                  </a:lnTo>
                  <a:lnTo>
                    <a:pt x="159" y="76"/>
                  </a:lnTo>
                  <a:lnTo>
                    <a:pt x="161" y="80"/>
                  </a:lnTo>
                  <a:lnTo>
                    <a:pt x="162" y="85"/>
                  </a:lnTo>
                  <a:lnTo>
                    <a:pt x="162" y="89"/>
                  </a:lnTo>
                  <a:lnTo>
                    <a:pt x="161" y="92"/>
                  </a:lnTo>
                  <a:lnTo>
                    <a:pt x="160" y="95"/>
                  </a:lnTo>
                  <a:lnTo>
                    <a:pt x="158" y="98"/>
                  </a:lnTo>
                  <a:lnTo>
                    <a:pt x="156" y="100"/>
                  </a:lnTo>
                  <a:lnTo>
                    <a:pt x="153" y="101"/>
                  </a:lnTo>
                  <a:lnTo>
                    <a:pt x="150" y="102"/>
                  </a:lnTo>
                  <a:lnTo>
                    <a:pt x="147" y="102"/>
                  </a:lnTo>
                  <a:lnTo>
                    <a:pt x="143" y="101"/>
                  </a:lnTo>
                  <a:lnTo>
                    <a:pt x="139" y="100"/>
                  </a:lnTo>
                  <a:lnTo>
                    <a:pt x="135" y="98"/>
                  </a:lnTo>
                  <a:lnTo>
                    <a:pt x="130" y="95"/>
                  </a:lnTo>
                  <a:lnTo>
                    <a:pt x="110" y="80"/>
                  </a:lnTo>
                  <a:lnTo>
                    <a:pt x="83" y="64"/>
                  </a:lnTo>
                  <a:lnTo>
                    <a:pt x="70" y="55"/>
                  </a:lnTo>
                  <a:lnTo>
                    <a:pt x="57" y="49"/>
                  </a:lnTo>
                  <a:lnTo>
                    <a:pt x="51" y="46"/>
                  </a:lnTo>
                  <a:lnTo>
                    <a:pt x="44" y="45"/>
                  </a:lnTo>
                  <a:lnTo>
                    <a:pt x="39" y="43"/>
                  </a:lnTo>
                  <a:lnTo>
                    <a:pt x="34" y="43"/>
                  </a:lnTo>
                  <a:lnTo>
                    <a:pt x="30" y="43"/>
                  </a:lnTo>
                  <a:lnTo>
                    <a:pt x="25" y="41"/>
                  </a:lnTo>
                  <a:lnTo>
                    <a:pt x="20" y="39"/>
                  </a:lnTo>
                  <a:lnTo>
                    <a:pt x="15" y="36"/>
                  </a:lnTo>
                  <a:lnTo>
                    <a:pt x="11" y="33"/>
                  </a:lnTo>
                  <a:lnTo>
                    <a:pt x="7" y="29"/>
                  </a:lnTo>
                  <a:lnTo>
                    <a:pt x="4" y="25"/>
                  </a:lnTo>
                  <a:lnTo>
                    <a:pt x="1" y="21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2" y="9"/>
                  </a:lnTo>
                  <a:lnTo>
                    <a:pt x="6" y="6"/>
                  </a:lnTo>
                  <a:lnTo>
                    <a:pt x="11" y="3"/>
                  </a:lnTo>
                  <a:lnTo>
                    <a:pt x="18" y="1"/>
                  </a:lnTo>
                  <a:lnTo>
                    <a:pt x="28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4F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40" name="Freeform 1052">
              <a:extLst>
                <a:ext uri="{FF2B5EF4-FFF2-40B4-BE49-F238E27FC236}">
                  <a16:creationId xmlns:a16="http://schemas.microsoft.com/office/drawing/2014/main" id="{2B9B5F3D-8205-4D57-AA85-4B6F3FD3A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9" y="1697"/>
              <a:ext cx="3" cy="2"/>
            </a:xfrm>
            <a:custGeom>
              <a:avLst/>
              <a:gdLst>
                <a:gd name="T0" fmla="*/ 0 w 61"/>
                <a:gd name="T1" fmla="*/ 0 h 34"/>
                <a:gd name="T2" fmla="*/ 0 w 61"/>
                <a:gd name="T3" fmla="*/ 0 h 34"/>
                <a:gd name="T4" fmla="*/ 0 w 61"/>
                <a:gd name="T5" fmla="*/ 0 h 34"/>
                <a:gd name="T6" fmla="*/ 0 w 61"/>
                <a:gd name="T7" fmla="*/ 0 h 34"/>
                <a:gd name="T8" fmla="*/ 0 w 61"/>
                <a:gd name="T9" fmla="*/ 0 h 34"/>
                <a:gd name="T10" fmla="*/ 0 w 61"/>
                <a:gd name="T11" fmla="*/ 0 h 34"/>
                <a:gd name="T12" fmla="*/ 0 w 61"/>
                <a:gd name="T13" fmla="*/ 0 h 34"/>
                <a:gd name="T14" fmla="*/ 0 w 61"/>
                <a:gd name="T15" fmla="*/ 0 h 34"/>
                <a:gd name="T16" fmla="*/ 0 w 61"/>
                <a:gd name="T17" fmla="*/ 0 h 34"/>
                <a:gd name="T18" fmla="*/ 0 w 61"/>
                <a:gd name="T19" fmla="*/ 0 h 34"/>
                <a:gd name="T20" fmla="*/ 0 w 61"/>
                <a:gd name="T21" fmla="*/ 0 h 34"/>
                <a:gd name="T22" fmla="*/ 0 w 61"/>
                <a:gd name="T23" fmla="*/ 0 h 34"/>
                <a:gd name="T24" fmla="*/ 0 w 61"/>
                <a:gd name="T25" fmla="*/ 0 h 34"/>
                <a:gd name="T26" fmla="*/ 0 w 61"/>
                <a:gd name="T27" fmla="*/ 0 h 34"/>
                <a:gd name="T28" fmla="*/ 0 w 61"/>
                <a:gd name="T29" fmla="*/ 0 h 34"/>
                <a:gd name="T30" fmla="*/ 0 w 61"/>
                <a:gd name="T31" fmla="*/ 0 h 34"/>
                <a:gd name="T32" fmla="*/ 0 w 61"/>
                <a:gd name="T33" fmla="*/ 0 h 34"/>
                <a:gd name="T34" fmla="*/ 0 w 61"/>
                <a:gd name="T35" fmla="*/ 0 h 34"/>
                <a:gd name="T36" fmla="*/ 0 w 61"/>
                <a:gd name="T37" fmla="*/ 0 h 34"/>
                <a:gd name="T38" fmla="*/ 0 w 61"/>
                <a:gd name="T39" fmla="*/ 0 h 34"/>
                <a:gd name="T40" fmla="*/ 0 w 61"/>
                <a:gd name="T41" fmla="*/ 0 h 34"/>
                <a:gd name="T42" fmla="*/ 0 w 61"/>
                <a:gd name="T43" fmla="*/ 0 h 34"/>
                <a:gd name="T44" fmla="*/ 0 w 61"/>
                <a:gd name="T45" fmla="*/ 0 h 34"/>
                <a:gd name="T46" fmla="*/ 0 w 61"/>
                <a:gd name="T47" fmla="*/ 0 h 34"/>
                <a:gd name="T48" fmla="*/ 0 w 61"/>
                <a:gd name="T49" fmla="*/ 0 h 34"/>
                <a:gd name="T50" fmla="*/ 0 w 61"/>
                <a:gd name="T51" fmla="*/ 0 h 34"/>
                <a:gd name="T52" fmla="*/ 0 w 61"/>
                <a:gd name="T53" fmla="*/ 0 h 34"/>
                <a:gd name="T54" fmla="*/ 0 w 61"/>
                <a:gd name="T55" fmla="*/ 0 h 34"/>
                <a:gd name="T56" fmla="*/ 0 w 61"/>
                <a:gd name="T57" fmla="*/ 0 h 34"/>
                <a:gd name="T58" fmla="*/ 0 w 61"/>
                <a:gd name="T59" fmla="*/ 0 h 34"/>
                <a:gd name="T60" fmla="*/ 0 w 61"/>
                <a:gd name="T61" fmla="*/ 0 h 3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61" h="34">
                  <a:moveTo>
                    <a:pt x="38" y="8"/>
                  </a:moveTo>
                  <a:lnTo>
                    <a:pt x="45" y="11"/>
                  </a:lnTo>
                  <a:lnTo>
                    <a:pt x="50" y="15"/>
                  </a:lnTo>
                  <a:lnTo>
                    <a:pt x="55" y="18"/>
                  </a:lnTo>
                  <a:lnTo>
                    <a:pt x="58" y="20"/>
                  </a:lnTo>
                  <a:lnTo>
                    <a:pt x="60" y="23"/>
                  </a:lnTo>
                  <a:lnTo>
                    <a:pt x="61" y="25"/>
                  </a:lnTo>
                  <a:lnTo>
                    <a:pt x="60" y="28"/>
                  </a:lnTo>
                  <a:lnTo>
                    <a:pt x="59" y="29"/>
                  </a:lnTo>
                  <a:lnTo>
                    <a:pt x="58" y="31"/>
                  </a:lnTo>
                  <a:lnTo>
                    <a:pt x="55" y="32"/>
                  </a:lnTo>
                  <a:lnTo>
                    <a:pt x="52" y="33"/>
                  </a:lnTo>
                  <a:lnTo>
                    <a:pt x="48" y="34"/>
                  </a:lnTo>
                  <a:lnTo>
                    <a:pt x="38" y="34"/>
                  </a:lnTo>
                  <a:lnTo>
                    <a:pt x="26" y="33"/>
                  </a:lnTo>
                  <a:lnTo>
                    <a:pt x="19" y="32"/>
                  </a:lnTo>
                  <a:lnTo>
                    <a:pt x="14" y="29"/>
                  </a:lnTo>
                  <a:lnTo>
                    <a:pt x="9" y="27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6"/>
                  </a:lnTo>
                  <a:lnTo>
                    <a:pt x="3" y="4"/>
                  </a:lnTo>
                  <a:lnTo>
                    <a:pt x="6" y="1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1" y="1"/>
                  </a:lnTo>
                  <a:lnTo>
                    <a:pt x="29" y="4"/>
                  </a:lnTo>
                  <a:lnTo>
                    <a:pt x="38" y="8"/>
                  </a:lnTo>
                  <a:close/>
                </a:path>
              </a:pathLst>
            </a:custGeom>
            <a:solidFill>
              <a:srgbClr val="004F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41" name="Freeform 1053">
              <a:extLst>
                <a:ext uri="{FF2B5EF4-FFF2-40B4-BE49-F238E27FC236}">
                  <a16:creationId xmlns:a16="http://schemas.microsoft.com/office/drawing/2014/main" id="{E008A60B-F0D5-4309-B706-9898878F8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5" y="1698"/>
              <a:ext cx="15" cy="4"/>
            </a:xfrm>
            <a:custGeom>
              <a:avLst/>
              <a:gdLst>
                <a:gd name="T0" fmla="*/ 0 w 279"/>
                <a:gd name="T1" fmla="*/ 0 h 90"/>
                <a:gd name="T2" fmla="*/ 0 w 279"/>
                <a:gd name="T3" fmla="*/ 0 h 90"/>
                <a:gd name="T4" fmla="*/ 0 w 279"/>
                <a:gd name="T5" fmla="*/ 0 h 90"/>
                <a:gd name="T6" fmla="*/ 0 w 279"/>
                <a:gd name="T7" fmla="*/ 0 h 90"/>
                <a:gd name="T8" fmla="*/ 1 w 279"/>
                <a:gd name="T9" fmla="*/ 0 h 90"/>
                <a:gd name="T10" fmla="*/ 1 w 279"/>
                <a:gd name="T11" fmla="*/ 0 h 90"/>
                <a:gd name="T12" fmla="*/ 1 w 279"/>
                <a:gd name="T13" fmla="*/ 0 h 90"/>
                <a:gd name="T14" fmla="*/ 1 w 279"/>
                <a:gd name="T15" fmla="*/ 0 h 90"/>
                <a:gd name="T16" fmla="*/ 1 w 279"/>
                <a:gd name="T17" fmla="*/ 0 h 90"/>
                <a:gd name="T18" fmla="*/ 1 w 279"/>
                <a:gd name="T19" fmla="*/ 0 h 90"/>
                <a:gd name="T20" fmla="*/ 1 w 279"/>
                <a:gd name="T21" fmla="*/ 0 h 90"/>
                <a:gd name="T22" fmla="*/ 1 w 279"/>
                <a:gd name="T23" fmla="*/ 0 h 90"/>
                <a:gd name="T24" fmla="*/ 1 w 279"/>
                <a:gd name="T25" fmla="*/ 0 h 90"/>
                <a:gd name="T26" fmla="*/ 1 w 279"/>
                <a:gd name="T27" fmla="*/ 0 h 90"/>
                <a:gd name="T28" fmla="*/ 1 w 279"/>
                <a:gd name="T29" fmla="*/ 0 h 90"/>
                <a:gd name="T30" fmla="*/ 1 w 279"/>
                <a:gd name="T31" fmla="*/ 0 h 90"/>
                <a:gd name="T32" fmla="*/ 1 w 279"/>
                <a:gd name="T33" fmla="*/ 0 h 90"/>
                <a:gd name="T34" fmla="*/ 1 w 279"/>
                <a:gd name="T35" fmla="*/ 0 h 90"/>
                <a:gd name="T36" fmla="*/ 1 w 279"/>
                <a:gd name="T37" fmla="*/ 0 h 90"/>
                <a:gd name="T38" fmla="*/ 1 w 279"/>
                <a:gd name="T39" fmla="*/ 0 h 90"/>
                <a:gd name="T40" fmla="*/ 1 w 279"/>
                <a:gd name="T41" fmla="*/ 0 h 90"/>
                <a:gd name="T42" fmla="*/ 1 w 279"/>
                <a:gd name="T43" fmla="*/ 0 h 90"/>
                <a:gd name="T44" fmla="*/ 1 w 279"/>
                <a:gd name="T45" fmla="*/ 0 h 90"/>
                <a:gd name="T46" fmla="*/ 1 w 279"/>
                <a:gd name="T47" fmla="*/ 0 h 90"/>
                <a:gd name="T48" fmla="*/ 1 w 279"/>
                <a:gd name="T49" fmla="*/ 0 h 90"/>
                <a:gd name="T50" fmla="*/ 1 w 279"/>
                <a:gd name="T51" fmla="*/ 0 h 90"/>
                <a:gd name="T52" fmla="*/ 1 w 279"/>
                <a:gd name="T53" fmla="*/ 0 h 90"/>
                <a:gd name="T54" fmla="*/ 1 w 279"/>
                <a:gd name="T55" fmla="*/ 0 h 90"/>
                <a:gd name="T56" fmla="*/ 1 w 279"/>
                <a:gd name="T57" fmla="*/ 0 h 90"/>
                <a:gd name="T58" fmla="*/ 1 w 279"/>
                <a:gd name="T59" fmla="*/ 0 h 90"/>
                <a:gd name="T60" fmla="*/ 1 w 279"/>
                <a:gd name="T61" fmla="*/ 0 h 90"/>
                <a:gd name="T62" fmla="*/ 1 w 279"/>
                <a:gd name="T63" fmla="*/ 0 h 90"/>
                <a:gd name="T64" fmla="*/ 1 w 279"/>
                <a:gd name="T65" fmla="*/ 0 h 90"/>
                <a:gd name="T66" fmla="*/ 1 w 279"/>
                <a:gd name="T67" fmla="*/ 0 h 90"/>
                <a:gd name="T68" fmla="*/ 0 w 279"/>
                <a:gd name="T69" fmla="*/ 0 h 90"/>
                <a:gd name="T70" fmla="*/ 0 w 279"/>
                <a:gd name="T71" fmla="*/ 0 h 90"/>
                <a:gd name="T72" fmla="*/ 0 w 279"/>
                <a:gd name="T73" fmla="*/ 0 h 90"/>
                <a:gd name="T74" fmla="*/ 0 w 279"/>
                <a:gd name="T75" fmla="*/ 0 h 90"/>
                <a:gd name="T76" fmla="*/ 0 w 279"/>
                <a:gd name="T77" fmla="*/ 0 h 90"/>
                <a:gd name="T78" fmla="*/ 0 w 279"/>
                <a:gd name="T79" fmla="*/ 0 h 90"/>
                <a:gd name="T80" fmla="*/ 0 w 279"/>
                <a:gd name="T81" fmla="*/ 0 h 90"/>
                <a:gd name="T82" fmla="*/ 0 w 279"/>
                <a:gd name="T83" fmla="*/ 0 h 90"/>
                <a:gd name="T84" fmla="*/ 0 w 279"/>
                <a:gd name="T85" fmla="*/ 0 h 90"/>
                <a:gd name="T86" fmla="*/ 0 w 279"/>
                <a:gd name="T87" fmla="*/ 0 h 90"/>
                <a:gd name="T88" fmla="*/ 0 w 279"/>
                <a:gd name="T89" fmla="*/ 0 h 90"/>
                <a:gd name="T90" fmla="*/ 0 w 279"/>
                <a:gd name="T91" fmla="*/ 0 h 90"/>
                <a:gd name="T92" fmla="*/ 0 w 279"/>
                <a:gd name="T93" fmla="*/ 0 h 90"/>
                <a:gd name="T94" fmla="*/ 0 w 279"/>
                <a:gd name="T95" fmla="*/ 0 h 90"/>
                <a:gd name="T96" fmla="*/ 0 w 279"/>
                <a:gd name="T97" fmla="*/ 0 h 90"/>
                <a:gd name="T98" fmla="*/ 0 w 279"/>
                <a:gd name="T99" fmla="*/ 0 h 90"/>
                <a:gd name="T100" fmla="*/ 0 w 279"/>
                <a:gd name="T101" fmla="*/ 0 h 90"/>
                <a:gd name="T102" fmla="*/ 0 w 279"/>
                <a:gd name="T103" fmla="*/ 0 h 90"/>
                <a:gd name="T104" fmla="*/ 0 w 279"/>
                <a:gd name="T105" fmla="*/ 0 h 90"/>
                <a:gd name="T106" fmla="*/ 0 w 279"/>
                <a:gd name="T107" fmla="*/ 0 h 90"/>
                <a:gd name="T108" fmla="*/ 0 w 279"/>
                <a:gd name="T109" fmla="*/ 0 h 90"/>
                <a:gd name="T110" fmla="*/ 0 w 279"/>
                <a:gd name="T111" fmla="*/ 0 h 90"/>
                <a:gd name="T112" fmla="*/ 0 w 279"/>
                <a:gd name="T113" fmla="*/ 0 h 90"/>
                <a:gd name="T114" fmla="*/ 0 w 279"/>
                <a:gd name="T115" fmla="*/ 0 h 90"/>
                <a:gd name="T116" fmla="*/ 0 w 279"/>
                <a:gd name="T117" fmla="*/ 0 h 90"/>
                <a:gd name="T118" fmla="*/ 0 w 279"/>
                <a:gd name="T119" fmla="*/ 0 h 90"/>
                <a:gd name="T120" fmla="*/ 0 w 279"/>
                <a:gd name="T121" fmla="*/ 0 h 90"/>
                <a:gd name="T122" fmla="*/ 0 w 279"/>
                <a:gd name="T123" fmla="*/ 0 h 90"/>
                <a:gd name="T124" fmla="*/ 0 w 279"/>
                <a:gd name="T125" fmla="*/ 0 h 9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79" h="90">
                  <a:moveTo>
                    <a:pt x="103" y="0"/>
                  </a:moveTo>
                  <a:lnTo>
                    <a:pt x="126" y="1"/>
                  </a:lnTo>
                  <a:lnTo>
                    <a:pt x="146" y="3"/>
                  </a:lnTo>
                  <a:lnTo>
                    <a:pt x="165" y="5"/>
                  </a:lnTo>
                  <a:lnTo>
                    <a:pt x="181" y="7"/>
                  </a:lnTo>
                  <a:lnTo>
                    <a:pt x="196" y="9"/>
                  </a:lnTo>
                  <a:lnTo>
                    <a:pt x="209" y="12"/>
                  </a:lnTo>
                  <a:lnTo>
                    <a:pt x="220" y="15"/>
                  </a:lnTo>
                  <a:lnTo>
                    <a:pt x="230" y="18"/>
                  </a:lnTo>
                  <a:lnTo>
                    <a:pt x="239" y="21"/>
                  </a:lnTo>
                  <a:lnTo>
                    <a:pt x="246" y="25"/>
                  </a:lnTo>
                  <a:lnTo>
                    <a:pt x="252" y="28"/>
                  </a:lnTo>
                  <a:lnTo>
                    <a:pt x="257" y="31"/>
                  </a:lnTo>
                  <a:lnTo>
                    <a:pt x="265" y="39"/>
                  </a:lnTo>
                  <a:lnTo>
                    <a:pt x="270" y="45"/>
                  </a:lnTo>
                  <a:lnTo>
                    <a:pt x="273" y="49"/>
                  </a:lnTo>
                  <a:lnTo>
                    <a:pt x="275" y="53"/>
                  </a:lnTo>
                  <a:lnTo>
                    <a:pt x="276" y="57"/>
                  </a:lnTo>
                  <a:lnTo>
                    <a:pt x="277" y="61"/>
                  </a:lnTo>
                  <a:lnTo>
                    <a:pt x="279" y="65"/>
                  </a:lnTo>
                  <a:lnTo>
                    <a:pt x="279" y="69"/>
                  </a:lnTo>
                  <a:lnTo>
                    <a:pt x="279" y="74"/>
                  </a:lnTo>
                  <a:lnTo>
                    <a:pt x="277" y="78"/>
                  </a:lnTo>
                  <a:lnTo>
                    <a:pt x="275" y="82"/>
                  </a:lnTo>
                  <a:lnTo>
                    <a:pt x="273" y="85"/>
                  </a:lnTo>
                  <a:lnTo>
                    <a:pt x="270" y="87"/>
                  </a:lnTo>
                  <a:lnTo>
                    <a:pt x="266" y="89"/>
                  </a:lnTo>
                  <a:lnTo>
                    <a:pt x="262" y="90"/>
                  </a:lnTo>
                  <a:lnTo>
                    <a:pt x="257" y="90"/>
                  </a:lnTo>
                  <a:lnTo>
                    <a:pt x="251" y="89"/>
                  </a:lnTo>
                  <a:lnTo>
                    <a:pt x="244" y="86"/>
                  </a:lnTo>
                  <a:lnTo>
                    <a:pt x="228" y="80"/>
                  </a:lnTo>
                  <a:lnTo>
                    <a:pt x="208" y="73"/>
                  </a:lnTo>
                  <a:lnTo>
                    <a:pt x="184" y="67"/>
                  </a:lnTo>
                  <a:lnTo>
                    <a:pt x="158" y="62"/>
                  </a:lnTo>
                  <a:lnTo>
                    <a:pt x="130" y="59"/>
                  </a:lnTo>
                  <a:lnTo>
                    <a:pt x="102" y="57"/>
                  </a:lnTo>
                  <a:lnTo>
                    <a:pt x="88" y="57"/>
                  </a:lnTo>
                  <a:lnTo>
                    <a:pt x="75" y="58"/>
                  </a:lnTo>
                  <a:lnTo>
                    <a:pt x="61" y="60"/>
                  </a:lnTo>
                  <a:lnTo>
                    <a:pt x="48" y="62"/>
                  </a:lnTo>
                  <a:lnTo>
                    <a:pt x="36" y="63"/>
                  </a:lnTo>
                  <a:lnTo>
                    <a:pt x="26" y="62"/>
                  </a:lnTo>
                  <a:lnTo>
                    <a:pt x="16" y="60"/>
                  </a:lnTo>
                  <a:lnTo>
                    <a:pt x="9" y="57"/>
                  </a:lnTo>
                  <a:lnTo>
                    <a:pt x="6" y="54"/>
                  </a:lnTo>
                  <a:lnTo>
                    <a:pt x="4" y="52"/>
                  </a:lnTo>
                  <a:lnTo>
                    <a:pt x="2" y="49"/>
                  </a:lnTo>
                  <a:lnTo>
                    <a:pt x="1" y="47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0" y="37"/>
                  </a:lnTo>
                  <a:lnTo>
                    <a:pt x="1" y="33"/>
                  </a:lnTo>
                  <a:lnTo>
                    <a:pt x="2" y="30"/>
                  </a:lnTo>
                  <a:lnTo>
                    <a:pt x="4" y="27"/>
                  </a:lnTo>
                  <a:lnTo>
                    <a:pt x="7" y="23"/>
                  </a:lnTo>
                  <a:lnTo>
                    <a:pt x="10" y="20"/>
                  </a:lnTo>
                  <a:lnTo>
                    <a:pt x="19" y="15"/>
                  </a:lnTo>
                  <a:lnTo>
                    <a:pt x="30" y="9"/>
                  </a:lnTo>
                  <a:lnTo>
                    <a:pt x="44" y="5"/>
                  </a:lnTo>
                  <a:lnTo>
                    <a:pt x="60" y="2"/>
                  </a:lnTo>
                  <a:lnTo>
                    <a:pt x="80" y="0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004F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42" name="Freeform 1054">
              <a:extLst>
                <a:ext uri="{FF2B5EF4-FFF2-40B4-BE49-F238E27FC236}">
                  <a16:creationId xmlns:a16="http://schemas.microsoft.com/office/drawing/2014/main" id="{17B155E9-EFDD-4119-8A41-F05E27C09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2" y="1711"/>
              <a:ext cx="12" cy="3"/>
            </a:xfrm>
            <a:custGeom>
              <a:avLst/>
              <a:gdLst>
                <a:gd name="T0" fmla="*/ 1 w 237"/>
                <a:gd name="T1" fmla="*/ 0 h 59"/>
                <a:gd name="T2" fmla="*/ 1 w 237"/>
                <a:gd name="T3" fmla="*/ 0 h 59"/>
                <a:gd name="T4" fmla="*/ 1 w 237"/>
                <a:gd name="T5" fmla="*/ 0 h 59"/>
                <a:gd name="T6" fmla="*/ 1 w 237"/>
                <a:gd name="T7" fmla="*/ 0 h 59"/>
                <a:gd name="T8" fmla="*/ 1 w 237"/>
                <a:gd name="T9" fmla="*/ 0 h 59"/>
                <a:gd name="T10" fmla="*/ 1 w 237"/>
                <a:gd name="T11" fmla="*/ 0 h 59"/>
                <a:gd name="T12" fmla="*/ 1 w 237"/>
                <a:gd name="T13" fmla="*/ 0 h 59"/>
                <a:gd name="T14" fmla="*/ 1 w 237"/>
                <a:gd name="T15" fmla="*/ 0 h 59"/>
                <a:gd name="T16" fmla="*/ 1 w 237"/>
                <a:gd name="T17" fmla="*/ 0 h 59"/>
                <a:gd name="T18" fmla="*/ 1 w 237"/>
                <a:gd name="T19" fmla="*/ 0 h 59"/>
                <a:gd name="T20" fmla="*/ 1 w 237"/>
                <a:gd name="T21" fmla="*/ 0 h 59"/>
                <a:gd name="T22" fmla="*/ 1 w 237"/>
                <a:gd name="T23" fmla="*/ 0 h 59"/>
                <a:gd name="T24" fmla="*/ 1 w 237"/>
                <a:gd name="T25" fmla="*/ 0 h 59"/>
                <a:gd name="T26" fmla="*/ 1 w 237"/>
                <a:gd name="T27" fmla="*/ 0 h 59"/>
                <a:gd name="T28" fmla="*/ 1 w 237"/>
                <a:gd name="T29" fmla="*/ 0 h 59"/>
                <a:gd name="T30" fmla="*/ 1 w 237"/>
                <a:gd name="T31" fmla="*/ 0 h 59"/>
                <a:gd name="T32" fmla="*/ 1 w 237"/>
                <a:gd name="T33" fmla="*/ 0 h 59"/>
                <a:gd name="T34" fmla="*/ 1 w 237"/>
                <a:gd name="T35" fmla="*/ 0 h 59"/>
                <a:gd name="T36" fmla="*/ 0 w 237"/>
                <a:gd name="T37" fmla="*/ 0 h 59"/>
                <a:gd name="T38" fmla="*/ 0 w 237"/>
                <a:gd name="T39" fmla="*/ 0 h 59"/>
                <a:gd name="T40" fmla="*/ 0 w 237"/>
                <a:gd name="T41" fmla="*/ 0 h 59"/>
                <a:gd name="T42" fmla="*/ 0 w 237"/>
                <a:gd name="T43" fmla="*/ 0 h 59"/>
                <a:gd name="T44" fmla="*/ 0 w 237"/>
                <a:gd name="T45" fmla="*/ 0 h 59"/>
                <a:gd name="T46" fmla="*/ 0 w 237"/>
                <a:gd name="T47" fmla="*/ 0 h 59"/>
                <a:gd name="T48" fmla="*/ 0 w 237"/>
                <a:gd name="T49" fmla="*/ 0 h 59"/>
                <a:gd name="T50" fmla="*/ 0 w 237"/>
                <a:gd name="T51" fmla="*/ 0 h 59"/>
                <a:gd name="T52" fmla="*/ 0 w 237"/>
                <a:gd name="T53" fmla="*/ 0 h 59"/>
                <a:gd name="T54" fmla="*/ 0 w 237"/>
                <a:gd name="T55" fmla="*/ 0 h 59"/>
                <a:gd name="T56" fmla="*/ 0 w 237"/>
                <a:gd name="T57" fmla="*/ 0 h 59"/>
                <a:gd name="T58" fmla="*/ 0 w 237"/>
                <a:gd name="T59" fmla="*/ 0 h 59"/>
                <a:gd name="T60" fmla="*/ 0 w 237"/>
                <a:gd name="T61" fmla="*/ 0 h 59"/>
                <a:gd name="T62" fmla="*/ 0 w 237"/>
                <a:gd name="T63" fmla="*/ 0 h 59"/>
                <a:gd name="T64" fmla="*/ 0 w 237"/>
                <a:gd name="T65" fmla="*/ 0 h 59"/>
                <a:gd name="T66" fmla="*/ 0 w 237"/>
                <a:gd name="T67" fmla="*/ 0 h 59"/>
                <a:gd name="T68" fmla="*/ 0 w 237"/>
                <a:gd name="T69" fmla="*/ 0 h 59"/>
                <a:gd name="T70" fmla="*/ 0 w 237"/>
                <a:gd name="T71" fmla="*/ 0 h 59"/>
                <a:gd name="T72" fmla="*/ 0 w 237"/>
                <a:gd name="T73" fmla="*/ 0 h 59"/>
                <a:gd name="T74" fmla="*/ 0 w 237"/>
                <a:gd name="T75" fmla="*/ 0 h 59"/>
                <a:gd name="T76" fmla="*/ 0 w 237"/>
                <a:gd name="T77" fmla="*/ 0 h 59"/>
                <a:gd name="T78" fmla="*/ 0 w 237"/>
                <a:gd name="T79" fmla="*/ 0 h 59"/>
                <a:gd name="T80" fmla="*/ 0 w 237"/>
                <a:gd name="T81" fmla="*/ 0 h 59"/>
                <a:gd name="T82" fmla="*/ 0 w 237"/>
                <a:gd name="T83" fmla="*/ 0 h 59"/>
                <a:gd name="T84" fmla="*/ 0 w 237"/>
                <a:gd name="T85" fmla="*/ 0 h 59"/>
                <a:gd name="T86" fmla="*/ 0 w 237"/>
                <a:gd name="T87" fmla="*/ 0 h 59"/>
                <a:gd name="T88" fmla="*/ 0 w 237"/>
                <a:gd name="T89" fmla="*/ 0 h 59"/>
                <a:gd name="T90" fmla="*/ 0 w 237"/>
                <a:gd name="T91" fmla="*/ 0 h 59"/>
                <a:gd name="T92" fmla="*/ 0 w 237"/>
                <a:gd name="T93" fmla="*/ 0 h 59"/>
                <a:gd name="T94" fmla="*/ 0 w 237"/>
                <a:gd name="T95" fmla="*/ 0 h 59"/>
                <a:gd name="T96" fmla="*/ 1 w 237"/>
                <a:gd name="T97" fmla="*/ 0 h 59"/>
                <a:gd name="T98" fmla="*/ 1 w 237"/>
                <a:gd name="T99" fmla="*/ 0 h 59"/>
                <a:gd name="T100" fmla="*/ 1 w 237"/>
                <a:gd name="T101" fmla="*/ 0 h 5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37" h="59">
                  <a:moveTo>
                    <a:pt x="222" y="20"/>
                  </a:moveTo>
                  <a:lnTo>
                    <a:pt x="226" y="21"/>
                  </a:lnTo>
                  <a:lnTo>
                    <a:pt x="230" y="24"/>
                  </a:lnTo>
                  <a:lnTo>
                    <a:pt x="232" y="26"/>
                  </a:lnTo>
                  <a:lnTo>
                    <a:pt x="235" y="30"/>
                  </a:lnTo>
                  <a:lnTo>
                    <a:pt x="236" y="33"/>
                  </a:lnTo>
                  <a:lnTo>
                    <a:pt x="237" y="37"/>
                  </a:lnTo>
                  <a:lnTo>
                    <a:pt x="237" y="41"/>
                  </a:lnTo>
                  <a:lnTo>
                    <a:pt x="237" y="44"/>
                  </a:lnTo>
                  <a:lnTo>
                    <a:pt x="236" y="48"/>
                  </a:lnTo>
                  <a:lnTo>
                    <a:pt x="234" y="51"/>
                  </a:lnTo>
                  <a:lnTo>
                    <a:pt x="232" y="54"/>
                  </a:lnTo>
                  <a:lnTo>
                    <a:pt x="229" y="57"/>
                  </a:lnTo>
                  <a:lnTo>
                    <a:pt x="226" y="59"/>
                  </a:lnTo>
                  <a:lnTo>
                    <a:pt x="222" y="59"/>
                  </a:lnTo>
                  <a:lnTo>
                    <a:pt x="218" y="59"/>
                  </a:lnTo>
                  <a:lnTo>
                    <a:pt x="212" y="58"/>
                  </a:lnTo>
                  <a:lnTo>
                    <a:pt x="199" y="54"/>
                  </a:lnTo>
                  <a:lnTo>
                    <a:pt x="182" y="51"/>
                  </a:lnTo>
                  <a:lnTo>
                    <a:pt x="160" y="48"/>
                  </a:lnTo>
                  <a:lnTo>
                    <a:pt x="138" y="46"/>
                  </a:lnTo>
                  <a:lnTo>
                    <a:pt x="113" y="45"/>
                  </a:lnTo>
                  <a:lnTo>
                    <a:pt x="89" y="45"/>
                  </a:lnTo>
                  <a:lnTo>
                    <a:pt x="65" y="46"/>
                  </a:lnTo>
                  <a:lnTo>
                    <a:pt x="43" y="48"/>
                  </a:lnTo>
                  <a:lnTo>
                    <a:pt x="33" y="48"/>
                  </a:lnTo>
                  <a:lnTo>
                    <a:pt x="25" y="48"/>
                  </a:lnTo>
                  <a:lnTo>
                    <a:pt x="19" y="47"/>
                  </a:lnTo>
                  <a:lnTo>
                    <a:pt x="13" y="45"/>
                  </a:lnTo>
                  <a:lnTo>
                    <a:pt x="8" y="43"/>
                  </a:lnTo>
                  <a:lnTo>
                    <a:pt x="5" y="40"/>
                  </a:lnTo>
                  <a:lnTo>
                    <a:pt x="2" y="37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1" y="25"/>
                  </a:lnTo>
                  <a:lnTo>
                    <a:pt x="2" y="22"/>
                  </a:lnTo>
                  <a:lnTo>
                    <a:pt x="5" y="18"/>
                  </a:lnTo>
                  <a:lnTo>
                    <a:pt x="8" y="15"/>
                  </a:lnTo>
                  <a:lnTo>
                    <a:pt x="12" y="11"/>
                  </a:lnTo>
                  <a:lnTo>
                    <a:pt x="18" y="9"/>
                  </a:lnTo>
                  <a:lnTo>
                    <a:pt x="24" y="7"/>
                  </a:lnTo>
                  <a:lnTo>
                    <a:pt x="39" y="4"/>
                  </a:lnTo>
                  <a:lnTo>
                    <a:pt x="58" y="2"/>
                  </a:lnTo>
                  <a:lnTo>
                    <a:pt x="79" y="0"/>
                  </a:lnTo>
                  <a:lnTo>
                    <a:pt x="103" y="0"/>
                  </a:lnTo>
                  <a:lnTo>
                    <a:pt x="130" y="1"/>
                  </a:lnTo>
                  <a:lnTo>
                    <a:pt x="159" y="4"/>
                  </a:lnTo>
                  <a:lnTo>
                    <a:pt x="174" y="7"/>
                  </a:lnTo>
                  <a:lnTo>
                    <a:pt x="190" y="10"/>
                  </a:lnTo>
                  <a:lnTo>
                    <a:pt x="205" y="15"/>
                  </a:lnTo>
                  <a:lnTo>
                    <a:pt x="222" y="20"/>
                  </a:lnTo>
                  <a:close/>
                </a:path>
              </a:pathLst>
            </a:custGeom>
            <a:solidFill>
              <a:srgbClr val="004F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43" name="Freeform 1055">
              <a:extLst>
                <a:ext uri="{FF2B5EF4-FFF2-40B4-BE49-F238E27FC236}">
                  <a16:creationId xmlns:a16="http://schemas.microsoft.com/office/drawing/2014/main" id="{01300B90-392F-463C-808A-5BA5550B9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8" y="1681"/>
              <a:ext cx="3" cy="8"/>
            </a:xfrm>
            <a:custGeom>
              <a:avLst/>
              <a:gdLst>
                <a:gd name="T0" fmla="*/ 0 w 64"/>
                <a:gd name="T1" fmla="*/ 0 h 156"/>
                <a:gd name="T2" fmla="*/ 0 w 64"/>
                <a:gd name="T3" fmla="*/ 0 h 156"/>
                <a:gd name="T4" fmla="*/ 0 w 64"/>
                <a:gd name="T5" fmla="*/ 0 h 156"/>
                <a:gd name="T6" fmla="*/ 0 w 64"/>
                <a:gd name="T7" fmla="*/ 0 h 156"/>
                <a:gd name="T8" fmla="*/ 0 w 64"/>
                <a:gd name="T9" fmla="*/ 0 h 156"/>
                <a:gd name="T10" fmla="*/ 0 w 64"/>
                <a:gd name="T11" fmla="*/ 0 h 156"/>
                <a:gd name="T12" fmla="*/ 0 w 64"/>
                <a:gd name="T13" fmla="*/ 0 h 156"/>
                <a:gd name="T14" fmla="*/ 0 w 64"/>
                <a:gd name="T15" fmla="*/ 0 h 156"/>
                <a:gd name="T16" fmla="*/ 0 w 64"/>
                <a:gd name="T17" fmla="*/ 0 h 156"/>
                <a:gd name="T18" fmla="*/ 0 w 64"/>
                <a:gd name="T19" fmla="*/ 0 h 156"/>
                <a:gd name="T20" fmla="*/ 0 w 64"/>
                <a:gd name="T21" fmla="*/ 0 h 156"/>
                <a:gd name="T22" fmla="*/ 0 w 64"/>
                <a:gd name="T23" fmla="*/ 0 h 156"/>
                <a:gd name="T24" fmla="*/ 0 w 64"/>
                <a:gd name="T25" fmla="*/ 0 h 156"/>
                <a:gd name="T26" fmla="*/ 0 w 64"/>
                <a:gd name="T27" fmla="*/ 0 h 156"/>
                <a:gd name="T28" fmla="*/ 0 w 64"/>
                <a:gd name="T29" fmla="*/ 0 h 156"/>
                <a:gd name="T30" fmla="*/ 0 w 64"/>
                <a:gd name="T31" fmla="*/ 0 h 156"/>
                <a:gd name="T32" fmla="*/ 0 w 64"/>
                <a:gd name="T33" fmla="*/ 0 h 156"/>
                <a:gd name="T34" fmla="*/ 0 w 64"/>
                <a:gd name="T35" fmla="*/ 0 h 156"/>
                <a:gd name="T36" fmla="*/ 0 w 64"/>
                <a:gd name="T37" fmla="*/ 0 h 156"/>
                <a:gd name="T38" fmla="*/ 0 w 64"/>
                <a:gd name="T39" fmla="*/ 0 h 156"/>
                <a:gd name="T40" fmla="*/ 0 w 64"/>
                <a:gd name="T41" fmla="*/ 0 h 156"/>
                <a:gd name="T42" fmla="*/ 0 w 64"/>
                <a:gd name="T43" fmla="*/ 0 h 156"/>
                <a:gd name="T44" fmla="*/ 0 w 64"/>
                <a:gd name="T45" fmla="*/ 0 h 156"/>
                <a:gd name="T46" fmla="*/ 0 w 64"/>
                <a:gd name="T47" fmla="*/ 0 h 156"/>
                <a:gd name="T48" fmla="*/ 0 w 64"/>
                <a:gd name="T49" fmla="*/ 0 h 156"/>
                <a:gd name="T50" fmla="*/ 0 w 64"/>
                <a:gd name="T51" fmla="*/ 0 h 156"/>
                <a:gd name="T52" fmla="*/ 0 w 64"/>
                <a:gd name="T53" fmla="*/ 0 h 156"/>
                <a:gd name="T54" fmla="*/ 0 w 64"/>
                <a:gd name="T55" fmla="*/ 0 h 156"/>
                <a:gd name="T56" fmla="*/ 0 w 64"/>
                <a:gd name="T57" fmla="*/ 0 h 156"/>
                <a:gd name="T58" fmla="*/ 0 w 64"/>
                <a:gd name="T59" fmla="*/ 0 h 156"/>
                <a:gd name="T60" fmla="*/ 0 w 64"/>
                <a:gd name="T61" fmla="*/ 0 h 156"/>
                <a:gd name="T62" fmla="*/ 0 w 64"/>
                <a:gd name="T63" fmla="*/ 0 h 156"/>
                <a:gd name="T64" fmla="*/ 0 w 64"/>
                <a:gd name="T65" fmla="*/ 0 h 156"/>
                <a:gd name="T66" fmla="*/ 0 w 64"/>
                <a:gd name="T67" fmla="*/ 0 h 156"/>
                <a:gd name="T68" fmla="*/ 0 w 64"/>
                <a:gd name="T69" fmla="*/ 0 h 156"/>
                <a:gd name="T70" fmla="*/ 0 w 64"/>
                <a:gd name="T71" fmla="*/ 0 h 156"/>
                <a:gd name="T72" fmla="*/ 0 w 64"/>
                <a:gd name="T73" fmla="*/ 0 h 156"/>
                <a:gd name="T74" fmla="*/ 0 w 64"/>
                <a:gd name="T75" fmla="*/ 0 h 156"/>
                <a:gd name="T76" fmla="*/ 0 w 64"/>
                <a:gd name="T77" fmla="*/ 0 h 156"/>
                <a:gd name="T78" fmla="*/ 0 w 64"/>
                <a:gd name="T79" fmla="*/ 0 h 156"/>
                <a:gd name="T80" fmla="*/ 0 w 64"/>
                <a:gd name="T81" fmla="*/ 0 h 156"/>
                <a:gd name="T82" fmla="*/ 0 w 64"/>
                <a:gd name="T83" fmla="*/ 0 h 156"/>
                <a:gd name="T84" fmla="*/ 0 w 64"/>
                <a:gd name="T85" fmla="*/ 0 h 156"/>
                <a:gd name="T86" fmla="*/ 0 w 64"/>
                <a:gd name="T87" fmla="*/ 0 h 156"/>
                <a:gd name="T88" fmla="*/ 0 w 64"/>
                <a:gd name="T89" fmla="*/ 0 h 15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4" h="156">
                  <a:moveTo>
                    <a:pt x="22" y="17"/>
                  </a:moveTo>
                  <a:lnTo>
                    <a:pt x="23" y="31"/>
                  </a:lnTo>
                  <a:lnTo>
                    <a:pt x="26" y="47"/>
                  </a:lnTo>
                  <a:lnTo>
                    <a:pt x="30" y="64"/>
                  </a:lnTo>
                  <a:lnTo>
                    <a:pt x="34" y="80"/>
                  </a:lnTo>
                  <a:lnTo>
                    <a:pt x="39" y="96"/>
                  </a:lnTo>
                  <a:lnTo>
                    <a:pt x="45" y="111"/>
                  </a:lnTo>
                  <a:lnTo>
                    <a:pt x="51" y="122"/>
                  </a:lnTo>
                  <a:lnTo>
                    <a:pt x="58" y="131"/>
                  </a:lnTo>
                  <a:lnTo>
                    <a:pt x="60" y="135"/>
                  </a:lnTo>
                  <a:lnTo>
                    <a:pt x="62" y="138"/>
                  </a:lnTo>
                  <a:lnTo>
                    <a:pt x="64" y="141"/>
                  </a:lnTo>
                  <a:lnTo>
                    <a:pt x="64" y="146"/>
                  </a:lnTo>
                  <a:lnTo>
                    <a:pt x="64" y="149"/>
                  </a:lnTo>
                  <a:lnTo>
                    <a:pt x="64" y="151"/>
                  </a:lnTo>
                  <a:lnTo>
                    <a:pt x="63" y="153"/>
                  </a:lnTo>
                  <a:lnTo>
                    <a:pt x="61" y="155"/>
                  </a:lnTo>
                  <a:lnTo>
                    <a:pt x="59" y="156"/>
                  </a:lnTo>
                  <a:lnTo>
                    <a:pt x="56" y="156"/>
                  </a:lnTo>
                  <a:lnTo>
                    <a:pt x="52" y="156"/>
                  </a:lnTo>
                  <a:lnTo>
                    <a:pt x="49" y="154"/>
                  </a:lnTo>
                  <a:lnTo>
                    <a:pt x="46" y="152"/>
                  </a:lnTo>
                  <a:lnTo>
                    <a:pt x="42" y="149"/>
                  </a:lnTo>
                  <a:lnTo>
                    <a:pt x="38" y="145"/>
                  </a:lnTo>
                  <a:lnTo>
                    <a:pt x="33" y="138"/>
                  </a:lnTo>
                  <a:lnTo>
                    <a:pt x="26" y="125"/>
                  </a:lnTo>
                  <a:lnTo>
                    <a:pt x="19" y="111"/>
                  </a:lnTo>
                  <a:lnTo>
                    <a:pt x="14" y="95"/>
                  </a:lnTo>
                  <a:lnTo>
                    <a:pt x="8" y="80"/>
                  </a:lnTo>
                  <a:lnTo>
                    <a:pt x="5" y="65"/>
                  </a:lnTo>
                  <a:lnTo>
                    <a:pt x="2" y="50"/>
                  </a:lnTo>
                  <a:lnTo>
                    <a:pt x="0" y="37"/>
                  </a:lnTo>
                  <a:lnTo>
                    <a:pt x="0" y="26"/>
                  </a:lnTo>
                  <a:lnTo>
                    <a:pt x="1" y="18"/>
                  </a:lnTo>
                  <a:lnTo>
                    <a:pt x="3" y="10"/>
                  </a:lnTo>
                  <a:lnTo>
                    <a:pt x="6" y="4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20" y="7"/>
                  </a:lnTo>
                  <a:lnTo>
                    <a:pt x="21" y="12"/>
                  </a:lnTo>
                  <a:lnTo>
                    <a:pt x="22" y="17"/>
                  </a:lnTo>
                  <a:close/>
                </a:path>
              </a:pathLst>
            </a:custGeom>
            <a:solidFill>
              <a:srgbClr val="004F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44" name="Freeform 1056">
              <a:extLst>
                <a:ext uri="{FF2B5EF4-FFF2-40B4-BE49-F238E27FC236}">
                  <a16:creationId xmlns:a16="http://schemas.microsoft.com/office/drawing/2014/main" id="{8B9BBA57-1E4C-4098-AD2D-F4FEC0EFA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" y="1686"/>
              <a:ext cx="5" cy="11"/>
            </a:xfrm>
            <a:custGeom>
              <a:avLst/>
              <a:gdLst>
                <a:gd name="T0" fmla="*/ 0 w 87"/>
                <a:gd name="T1" fmla="*/ 0 h 208"/>
                <a:gd name="T2" fmla="*/ 0 w 87"/>
                <a:gd name="T3" fmla="*/ 0 h 208"/>
                <a:gd name="T4" fmla="*/ 0 w 87"/>
                <a:gd name="T5" fmla="*/ 0 h 208"/>
                <a:gd name="T6" fmla="*/ 0 w 87"/>
                <a:gd name="T7" fmla="*/ 0 h 208"/>
                <a:gd name="T8" fmla="*/ 0 w 87"/>
                <a:gd name="T9" fmla="*/ 0 h 208"/>
                <a:gd name="T10" fmla="*/ 0 w 87"/>
                <a:gd name="T11" fmla="*/ 0 h 208"/>
                <a:gd name="T12" fmla="*/ 0 w 87"/>
                <a:gd name="T13" fmla="*/ 0 h 208"/>
                <a:gd name="T14" fmla="*/ 0 w 87"/>
                <a:gd name="T15" fmla="*/ 0 h 208"/>
                <a:gd name="T16" fmla="*/ 0 w 87"/>
                <a:gd name="T17" fmla="*/ 0 h 208"/>
                <a:gd name="T18" fmla="*/ 0 w 87"/>
                <a:gd name="T19" fmla="*/ 0 h 208"/>
                <a:gd name="T20" fmla="*/ 0 w 87"/>
                <a:gd name="T21" fmla="*/ 1 h 208"/>
                <a:gd name="T22" fmla="*/ 0 w 87"/>
                <a:gd name="T23" fmla="*/ 1 h 208"/>
                <a:gd name="T24" fmla="*/ 0 w 87"/>
                <a:gd name="T25" fmla="*/ 1 h 208"/>
                <a:gd name="T26" fmla="*/ 0 w 87"/>
                <a:gd name="T27" fmla="*/ 1 h 208"/>
                <a:gd name="T28" fmla="*/ 0 w 87"/>
                <a:gd name="T29" fmla="*/ 1 h 208"/>
                <a:gd name="T30" fmla="*/ 0 w 87"/>
                <a:gd name="T31" fmla="*/ 1 h 208"/>
                <a:gd name="T32" fmla="*/ 0 w 87"/>
                <a:gd name="T33" fmla="*/ 1 h 208"/>
                <a:gd name="T34" fmla="*/ 0 w 87"/>
                <a:gd name="T35" fmla="*/ 1 h 208"/>
                <a:gd name="T36" fmla="*/ 0 w 87"/>
                <a:gd name="T37" fmla="*/ 1 h 208"/>
                <a:gd name="T38" fmla="*/ 0 w 87"/>
                <a:gd name="T39" fmla="*/ 1 h 208"/>
                <a:gd name="T40" fmla="*/ 0 w 87"/>
                <a:gd name="T41" fmla="*/ 1 h 208"/>
                <a:gd name="T42" fmla="*/ 0 w 87"/>
                <a:gd name="T43" fmla="*/ 1 h 208"/>
                <a:gd name="T44" fmla="*/ 0 w 87"/>
                <a:gd name="T45" fmla="*/ 1 h 208"/>
                <a:gd name="T46" fmla="*/ 0 w 87"/>
                <a:gd name="T47" fmla="*/ 1 h 208"/>
                <a:gd name="T48" fmla="*/ 0 w 87"/>
                <a:gd name="T49" fmla="*/ 1 h 208"/>
                <a:gd name="T50" fmla="*/ 0 w 87"/>
                <a:gd name="T51" fmla="*/ 0 h 208"/>
                <a:gd name="T52" fmla="*/ 0 w 87"/>
                <a:gd name="T53" fmla="*/ 0 h 208"/>
                <a:gd name="T54" fmla="*/ 0 w 87"/>
                <a:gd name="T55" fmla="*/ 0 h 208"/>
                <a:gd name="T56" fmla="*/ 0 w 87"/>
                <a:gd name="T57" fmla="*/ 0 h 208"/>
                <a:gd name="T58" fmla="*/ 0 w 87"/>
                <a:gd name="T59" fmla="*/ 0 h 208"/>
                <a:gd name="T60" fmla="*/ 0 w 87"/>
                <a:gd name="T61" fmla="*/ 0 h 208"/>
                <a:gd name="T62" fmla="*/ 0 w 87"/>
                <a:gd name="T63" fmla="*/ 0 h 208"/>
                <a:gd name="T64" fmla="*/ 0 w 87"/>
                <a:gd name="T65" fmla="*/ 0 h 208"/>
                <a:gd name="T66" fmla="*/ 0 w 87"/>
                <a:gd name="T67" fmla="*/ 0 h 208"/>
                <a:gd name="T68" fmla="*/ 0 w 87"/>
                <a:gd name="T69" fmla="*/ 0 h 208"/>
                <a:gd name="T70" fmla="*/ 0 w 87"/>
                <a:gd name="T71" fmla="*/ 0 h 208"/>
                <a:gd name="T72" fmla="*/ 0 w 87"/>
                <a:gd name="T73" fmla="*/ 0 h 208"/>
                <a:gd name="T74" fmla="*/ 0 w 87"/>
                <a:gd name="T75" fmla="*/ 0 h 208"/>
                <a:gd name="T76" fmla="*/ 0 w 87"/>
                <a:gd name="T77" fmla="*/ 0 h 208"/>
                <a:gd name="T78" fmla="*/ 0 w 87"/>
                <a:gd name="T79" fmla="*/ 0 h 208"/>
                <a:gd name="T80" fmla="*/ 0 w 87"/>
                <a:gd name="T81" fmla="*/ 0 h 208"/>
                <a:gd name="T82" fmla="*/ 0 w 87"/>
                <a:gd name="T83" fmla="*/ 0 h 208"/>
                <a:gd name="T84" fmla="*/ 0 w 87"/>
                <a:gd name="T85" fmla="*/ 0 h 208"/>
                <a:gd name="T86" fmla="*/ 0 w 87"/>
                <a:gd name="T87" fmla="*/ 0 h 208"/>
                <a:gd name="T88" fmla="*/ 0 w 87"/>
                <a:gd name="T89" fmla="*/ 0 h 208"/>
                <a:gd name="T90" fmla="*/ 0 w 87"/>
                <a:gd name="T91" fmla="*/ 0 h 208"/>
                <a:gd name="T92" fmla="*/ 0 w 87"/>
                <a:gd name="T93" fmla="*/ 0 h 208"/>
                <a:gd name="T94" fmla="*/ 0 w 87"/>
                <a:gd name="T95" fmla="*/ 0 h 208"/>
                <a:gd name="T96" fmla="*/ 0 w 87"/>
                <a:gd name="T97" fmla="*/ 0 h 20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87" h="208">
                  <a:moveTo>
                    <a:pt x="30" y="13"/>
                  </a:moveTo>
                  <a:lnTo>
                    <a:pt x="34" y="43"/>
                  </a:lnTo>
                  <a:lnTo>
                    <a:pt x="40" y="83"/>
                  </a:lnTo>
                  <a:lnTo>
                    <a:pt x="45" y="104"/>
                  </a:lnTo>
                  <a:lnTo>
                    <a:pt x="52" y="125"/>
                  </a:lnTo>
                  <a:lnTo>
                    <a:pt x="56" y="135"/>
                  </a:lnTo>
                  <a:lnTo>
                    <a:pt x="62" y="145"/>
                  </a:lnTo>
                  <a:lnTo>
                    <a:pt x="67" y="154"/>
                  </a:lnTo>
                  <a:lnTo>
                    <a:pt x="73" y="163"/>
                  </a:lnTo>
                  <a:lnTo>
                    <a:pt x="78" y="172"/>
                  </a:lnTo>
                  <a:lnTo>
                    <a:pt x="82" y="180"/>
                  </a:lnTo>
                  <a:lnTo>
                    <a:pt x="85" y="186"/>
                  </a:lnTo>
                  <a:lnTo>
                    <a:pt x="86" y="192"/>
                  </a:lnTo>
                  <a:lnTo>
                    <a:pt x="87" y="197"/>
                  </a:lnTo>
                  <a:lnTo>
                    <a:pt x="86" y="202"/>
                  </a:lnTo>
                  <a:lnTo>
                    <a:pt x="85" y="205"/>
                  </a:lnTo>
                  <a:lnTo>
                    <a:pt x="83" y="207"/>
                  </a:lnTo>
                  <a:lnTo>
                    <a:pt x="80" y="208"/>
                  </a:lnTo>
                  <a:lnTo>
                    <a:pt x="77" y="208"/>
                  </a:lnTo>
                  <a:lnTo>
                    <a:pt x="72" y="206"/>
                  </a:lnTo>
                  <a:lnTo>
                    <a:pt x="67" y="204"/>
                  </a:lnTo>
                  <a:lnTo>
                    <a:pt x="62" y="200"/>
                  </a:lnTo>
                  <a:lnTo>
                    <a:pt x="55" y="194"/>
                  </a:lnTo>
                  <a:lnTo>
                    <a:pt x="48" y="188"/>
                  </a:lnTo>
                  <a:lnTo>
                    <a:pt x="42" y="180"/>
                  </a:lnTo>
                  <a:lnTo>
                    <a:pt x="33" y="167"/>
                  </a:lnTo>
                  <a:lnTo>
                    <a:pt x="26" y="152"/>
                  </a:lnTo>
                  <a:lnTo>
                    <a:pt x="19" y="138"/>
                  </a:lnTo>
                  <a:lnTo>
                    <a:pt x="13" y="123"/>
                  </a:lnTo>
                  <a:lnTo>
                    <a:pt x="8" y="107"/>
                  </a:lnTo>
                  <a:lnTo>
                    <a:pt x="5" y="92"/>
                  </a:lnTo>
                  <a:lnTo>
                    <a:pt x="2" y="75"/>
                  </a:lnTo>
                  <a:lnTo>
                    <a:pt x="1" y="60"/>
                  </a:lnTo>
                  <a:lnTo>
                    <a:pt x="0" y="51"/>
                  </a:lnTo>
                  <a:lnTo>
                    <a:pt x="1" y="42"/>
                  </a:lnTo>
                  <a:lnTo>
                    <a:pt x="1" y="33"/>
                  </a:lnTo>
                  <a:lnTo>
                    <a:pt x="3" y="26"/>
                  </a:lnTo>
                  <a:lnTo>
                    <a:pt x="4" y="20"/>
                  </a:lnTo>
                  <a:lnTo>
                    <a:pt x="7" y="14"/>
                  </a:lnTo>
                  <a:lnTo>
                    <a:pt x="9" y="9"/>
                  </a:lnTo>
                  <a:lnTo>
                    <a:pt x="11" y="5"/>
                  </a:lnTo>
                  <a:lnTo>
                    <a:pt x="14" y="3"/>
                  </a:lnTo>
                  <a:lnTo>
                    <a:pt x="17" y="1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5" y="1"/>
                  </a:lnTo>
                  <a:lnTo>
                    <a:pt x="27" y="4"/>
                  </a:lnTo>
                  <a:lnTo>
                    <a:pt x="29" y="8"/>
                  </a:lnTo>
                  <a:lnTo>
                    <a:pt x="30" y="13"/>
                  </a:lnTo>
                  <a:close/>
                </a:path>
              </a:pathLst>
            </a:custGeom>
            <a:solidFill>
              <a:srgbClr val="004F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45" name="Freeform 1057">
              <a:extLst>
                <a:ext uri="{FF2B5EF4-FFF2-40B4-BE49-F238E27FC236}">
                  <a16:creationId xmlns:a16="http://schemas.microsoft.com/office/drawing/2014/main" id="{1CE3ADA6-4307-4B1D-85FB-F8C33058C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8" y="1657"/>
              <a:ext cx="5" cy="3"/>
            </a:xfrm>
            <a:custGeom>
              <a:avLst/>
              <a:gdLst>
                <a:gd name="T0" fmla="*/ 0 w 101"/>
                <a:gd name="T1" fmla="*/ 0 h 67"/>
                <a:gd name="T2" fmla="*/ 0 w 101"/>
                <a:gd name="T3" fmla="*/ 0 h 67"/>
                <a:gd name="T4" fmla="*/ 0 w 101"/>
                <a:gd name="T5" fmla="*/ 0 h 67"/>
                <a:gd name="T6" fmla="*/ 0 w 101"/>
                <a:gd name="T7" fmla="*/ 0 h 67"/>
                <a:gd name="T8" fmla="*/ 0 w 101"/>
                <a:gd name="T9" fmla="*/ 0 h 67"/>
                <a:gd name="T10" fmla="*/ 0 w 101"/>
                <a:gd name="T11" fmla="*/ 0 h 67"/>
                <a:gd name="T12" fmla="*/ 0 w 101"/>
                <a:gd name="T13" fmla="*/ 0 h 67"/>
                <a:gd name="T14" fmla="*/ 0 w 101"/>
                <a:gd name="T15" fmla="*/ 0 h 67"/>
                <a:gd name="T16" fmla="*/ 0 w 101"/>
                <a:gd name="T17" fmla="*/ 0 h 67"/>
                <a:gd name="T18" fmla="*/ 0 w 101"/>
                <a:gd name="T19" fmla="*/ 0 h 67"/>
                <a:gd name="T20" fmla="*/ 0 w 101"/>
                <a:gd name="T21" fmla="*/ 0 h 67"/>
                <a:gd name="T22" fmla="*/ 0 w 101"/>
                <a:gd name="T23" fmla="*/ 0 h 67"/>
                <a:gd name="T24" fmla="*/ 0 w 101"/>
                <a:gd name="T25" fmla="*/ 0 h 67"/>
                <a:gd name="T26" fmla="*/ 0 w 101"/>
                <a:gd name="T27" fmla="*/ 0 h 67"/>
                <a:gd name="T28" fmla="*/ 0 w 101"/>
                <a:gd name="T29" fmla="*/ 0 h 67"/>
                <a:gd name="T30" fmla="*/ 0 w 101"/>
                <a:gd name="T31" fmla="*/ 0 h 67"/>
                <a:gd name="T32" fmla="*/ 0 w 101"/>
                <a:gd name="T33" fmla="*/ 0 h 67"/>
                <a:gd name="T34" fmla="*/ 0 w 101"/>
                <a:gd name="T35" fmla="*/ 0 h 67"/>
                <a:gd name="T36" fmla="*/ 0 w 101"/>
                <a:gd name="T37" fmla="*/ 0 h 67"/>
                <a:gd name="T38" fmla="*/ 0 w 101"/>
                <a:gd name="T39" fmla="*/ 0 h 67"/>
                <a:gd name="T40" fmla="*/ 0 w 101"/>
                <a:gd name="T41" fmla="*/ 0 h 67"/>
                <a:gd name="T42" fmla="*/ 0 w 101"/>
                <a:gd name="T43" fmla="*/ 0 h 67"/>
                <a:gd name="T44" fmla="*/ 0 w 101"/>
                <a:gd name="T45" fmla="*/ 0 h 67"/>
                <a:gd name="T46" fmla="*/ 0 w 101"/>
                <a:gd name="T47" fmla="*/ 0 h 67"/>
                <a:gd name="T48" fmla="*/ 0 w 101"/>
                <a:gd name="T49" fmla="*/ 0 h 67"/>
                <a:gd name="T50" fmla="*/ 0 w 101"/>
                <a:gd name="T51" fmla="*/ 0 h 67"/>
                <a:gd name="T52" fmla="*/ 0 w 101"/>
                <a:gd name="T53" fmla="*/ 0 h 67"/>
                <a:gd name="T54" fmla="*/ 0 w 101"/>
                <a:gd name="T55" fmla="*/ 0 h 67"/>
                <a:gd name="T56" fmla="*/ 0 w 101"/>
                <a:gd name="T57" fmla="*/ 0 h 67"/>
                <a:gd name="T58" fmla="*/ 0 w 101"/>
                <a:gd name="T59" fmla="*/ 0 h 67"/>
                <a:gd name="T60" fmla="*/ 0 w 101"/>
                <a:gd name="T61" fmla="*/ 0 h 67"/>
                <a:gd name="T62" fmla="*/ 0 w 101"/>
                <a:gd name="T63" fmla="*/ 0 h 67"/>
                <a:gd name="T64" fmla="*/ 0 w 101"/>
                <a:gd name="T65" fmla="*/ 0 h 67"/>
                <a:gd name="T66" fmla="*/ 0 w 101"/>
                <a:gd name="T67" fmla="*/ 0 h 67"/>
                <a:gd name="T68" fmla="*/ 0 w 101"/>
                <a:gd name="T69" fmla="*/ 0 h 67"/>
                <a:gd name="T70" fmla="*/ 0 w 101"/>
                <a:gd name="T71" fmla="*/ 0 h 67"/>
                <a:gd name="T72" fmla="*/ 0 w 101"/>
                <a:gd name="T73" fmla="*/ 0 h 67"/>
                <a:gd name="T74" fmla="*/ 0 w 101"/>
                <a:gd name="T75" fmla="*/ 0 h 67"/>
                <a:gd name="T76" fmla="*/ 0 w 101"/>
                <a:gd name="T77" fmla="*/ 0 h 67"/>
                <a:gd name="T78" fmla="*/ 0 w 101"/>
                <a:gd name="T79" fmla="*/ 0 h 67"/>
                <a:gd name="T80" fmla="*/ 0 w 101"/>
                <a:gd name="T81" fmla="*/ 0 h 67"/>
                <a:gd name="T82" fmla="*/ 0 w 101"/>
                <a:gd name="T83" fmla="*/ 0 h 67"/>
                <a:gd name="T84" fmla="*/ 0 w 101"/>
                <a:gd name="T85" fmla="*/ 0 h 67"/>
                <a:gd name="T86" fmla="*/ 0 w 101"/>
                <a:gd name="T87" fmla="*/ 0 h 67"/>
                <a:gd name="T88" fmla="*/ 0 w 101"/>
                <a:gd name="T89" fmla="*/ 0 h 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01" h="67">
                  <a:moveTo>
                    <a:pt x="19" y="0"/>
                  </a:moveTo>
                  <a:lnTo>
                    <a:pt x="23" y="0"/>
                  </a:lnTo>
                  <a:lnTo>
                    <a:pt x="26" y="1"/>
                  </a:lnTo>
                  <a:lnTo>
                    <a:pt x="28" y="2"/>
                  </a:lnTo>
                  <a:lnTo>
                    <a:pt x="29" y="4"/>
                  </a:lnTo>
                  <a:lnTo>
                    <a:pt x="32" y="9"/>
                  </a:lnTo>
                  <a:lnTo>
                    <a:pt x="35" y="15"/>
                  </a:lnTo>
                  <a:lnTo>
                    <a:pt x="38" y="18"/>
                  </a:lnTo>
                  <a:lnTo>
                    <a:pt x="42" y="23"/>
                  </a:lnTo>
                  <a:lnTo>
                    <a:pt x="46" y="26"/>
                  </a:lnTo>
                  <a:lnTo>
                    <a:pt x="52" y="30"/>
                  </a:lnTo>
                  <a:lnTo>
                    <a:pt x="59" y="34"/>
                  </a:lnTo>
                  <a:lnTo>
                    <a:pt x="68" y="38"/>
                  </a:lnTo>
                  <a:lnTo>
                    <a:pt x="78" y="41"/>
                  </a:lnTo>
                  <a:lnTo>
                    <a:pt x="91" y="45"/>
                  </a:lnTo>
                  <a:lnTo>
                    <a:pt x="95" y="46"/>
                  </a:lnTo>
                  <a:lnTo>
                    <a:pt x="98" y="47"/>
                  </a:lnTo>
                  <a:lnTo>
                    <a:pt x="100" y="49"/>
                  </a:lnTo>
                  <a:lnTo>
                    <a:pt x="101" y="51"/>
                  </a:lnTo>
                  <a:lnTo>
                    <a:pt x="101" y="53"/>
                  </a:lnTo>
                  <a:lnTo>
                    <a:pt x="101" y="55"/>
                  </a:lnTo>
                  <a:lnTo>
                    <a:pt x="100" y="57"/>
                  </a:lnTo>
                  <a:lnTo>
                    <a:pt x="99" y="59"/>
                  </a:lnTo>
                  <a:lnTo>
                    <a:pt x="97" y="61"/>
                  </a:lnTo>
                  <a:lnTo>
                    <a:pt x="94" y="64"/>
                  </a:lnTo>
                  <a:lnTo>
                    <a:pt x="91" y="65"/>
                  </a:lnTo>
                  <a:lnTo>
                    <a:pt x="87" y="66"/>
                  </a:lnTo>
                  <a:lnTo>
                    <a:pt x="82" y="67"/>
                  </a:lnTo>
                  <a:lnTo>
                    <a:pt x="78" y="67"/>
                  </a:lnTo>
                  <a:lnTo>
                    <a:pt x="73" y="66"/>
                  </a:lnTo>
                  <a:lnTo>
                    <a:pt x="67" y="65"/>
                  </a:lnTo>
                  <a:lnTo>
                    <a:pt x="55" y="58"/>
                  </a:lnTo>
                  <a:lnTo>
                    <a:pt x="40" y="49"/>
                  </a:lnTo>
                  <a:lnTo>
                    <a:pt x="25" y="39"/>
                  </a:lnTo>
                  <a:lnTo>
                    <a:pt x="12" y="28"/>
                  </a:lnTo>
                  <a:lnTo>
                    <a:pt x="7" y="22"/>
                  </a:lnTo>
                  <a:lnTo>
                    <a:pt x="3" y="16"/>
                  </a:lnTo>
                  <a:lnTo>
                    <a:pt x="1" y="11"/>
                  </a:lnTo>
                  <a:lnTo>
                    <a:pt x="0" y="7"/>
                  </a:lnTo>
                  <a:lnTo>
                    <a:pt x="1" y="5"/>
                  </a:lnTo>
                  <a:lnTo>
                    <a:pt x="1" y="4"/>
                  </a:lnTo>
                  <a:lnTo>
                    <a:pt x="3" y="2"/>
                  </a:lnTo>
                  <a:lnTo>
                    <a:pt x="5" y="1"/>
                  </a:lnTo>
                  <a:lnTo>
                    <a:pt x="11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4F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46" name="Freeform 1058">
              <a:extLst>
                <a:ext uri="{FF2B5EF4-FFF2-40B4-BE49-F238E27FC236}">
                  <a16:creationId xmlns:a16="http://schemas.microsoft.com/office/drawing/2014/main" id="{9B364F59-6B28-47E1-B86E-33CC06691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5" y="1665"/>
              <a:ext cx="5" cy="6"/>
            </a:xfrm>
            <a:custGeom>
              <a:avLst/>
              <a:gdLst>
                <a:gd name="T0" fmla="*/ 0 w 103"/>
                <a:gd name="T1" fmla="*/ 0 h 114"/>
                <a:gd name="T2" fmla="*/ 0 w 103"/>
                <a:gd name="T3" fmla="*/ 0 h 114"/>
                <a:gd name="T4" fmla="*/ 0 w 103"/>
                <a:gd name="T5" fmla="*/ 0 h 114"/>
                <a:gd name="T6" fmla="*/ 0 w 103"/>
                <a:gd name="T7" fmla="*/ 0 h 114"/>
                <a:gd name="T8" fmla="*/ 0 w 103"/>
                <a:gd name="T9" fmla="*/ 0 h 114"/>
                <a:gd name="T10" fmla="*/ 0 w 103"/>
                <a:gd name="T11" fmla="*/ 0 h 114"/>
                <a:gd name="T12" fmla="*/ 0 w 103"/>
                <a:gd name="T13" fmla="*/ 0 h 114"/>
                <a:gd name="T14" fmla="*/ 0 w 103"/>
                <a:gd name="T15" fmla="*/ 0 h 114"/>
                <a:gd name="T16" fmla="*/ 0 w 103"/>
                <a:gd name="T17" fmla="*/ 0 h 114"/>
                <a:gd name="T18" fmla="*/ 0 w 103"/>
                <a:gd name="T19" fmla="*/ 0 h 114"/>
                <a:gd name="T20" fmla="*/ 0 w 103"/>
                <a:gd name="T21" fmla="*/ 0 h 114"/>
                <a:gd name="T22" fmla="*/ 0 w 103"/>
                <a:gd name="T23" fmla="*/ 0 h 114"/>
                <a:gd name="T24" fmla="*/ 0 w 103"/>
                <a:gd name="T25" fmla="*/ 0 h 114"/>
                <a:gd name="T26" fmla="*/ 0 w 103"/>
                <a:gd name="T27" fmla="*/ 0 h 114"/>
                <a:gd name="T28" fmla="*/ 0 w 103"/>
                <a:gd name="T29" fmla="*/ 0 h 114"/>
                <a:gd name="T30" fmla="*/ 0 w 103"/>
                <a:gd name="T31" fmla="*/ 0 h 114"/>
                <a:gd name="T32" fmla="*/ 0 w 103"/>
                <a:gd name="T33" fmla="*/ 0 h 114"/>
                <a:gd name="T34" fmla="*/ 0 w 103"/>
                <a:gd name="T35" fmla="*/ 0 h 114"/>
                <a:gd name="T36" fmla="*/ 0 w 103"/>
                <a:gd name="T37" fmla="*/ 0 h 114"/>
                <a:gd name="T38" fmla="*/ 0 w 103"/>
                <a:gd name="T39" fmla="*/ 0 h 114"/>
                <a:gd name="T40" fmla="*/ 0 w 103"/>
                <a:gd name="T41" fmla="*/ 0 h 114"/>
                <a:gd name="T42" fmla="*/ 0 w 103"/>
                <a:gd name="T43" fmla="*/ 0 h 114"/>
                <a:gd name="T44" fmla="*/ 0 w 103"/>
                <a:gd name="T45" fmla="*/ 0 h 114"/>
                <a:gd name="T46" fmla="*/ 0 w 103"/>
                <a:gd name="T47" fmla="*/ 0 h 114"/>
                <a:gd name="T48" fmla="*/ 0 w 103"/>
                <a:gd name="T49" fmla="*/ 0 h 114"/>
                <a:gd name="T50" fmla="*/ 0 w 103"/>
                <a:gd name="T51" fmla="*/ 0 h 114"/>
                <a:gd name="T52" fmla="*/ 0 w 103"/>
                <a:gd name="T53" fmla="*/ 0 h 114"/>
                <a:gd name="T54" fmla="*/ 0 w 103"/>
                <a:gd name="T55" fmla="*/ 0 h 114"/>
                <a:gd name="T56" fmla="*/ 0 w 103"/>
                <a:gd name="T57" fmla="*/ 0 h 114"/>
                <a:gd name="T58" fmla="*/ 0 w 103"/>
                <a:gd name="T59" fmla="*/ 0 h 114"/>
                <a:gd name="T60" fmla="*/ 0 w 103"/>
                <a:gd name="T61" fmla="*/ 0 h 114"/>
                <a:gd name="T62" fmla="*/ 0 w 103"/>
                <a:gd name="T63" fmla="*/ 0 h 114"/>
                <a:gd name="T64" fmla="*/ 0 w 103"/>
                <a:gd name="T65" fmla="*/ 0 h 114"/>
                <a:gd name="T66" fmla="*/ 0 w 103"/>
                <a:gd name="T67" fmla="*/ 0 h 114"/>
                <a:gd name="T68" fmla="*/ 0 w 103"/>
                <a:gd name="T69" fmla="*/ 0 h 114"/>
                <a:gd name="T70" fmla="*/ 0 w 103"/>
                <a:gd name="T71" fmla="*/ 0 h 114"/>
                <a:gd name="T72" fmla="*/ 0 w 103"/>
                <a:gd name="T73" fmla="*/ 0 h 114"/>
                <a:gd name="T74" fmla="*/ 0 w 103"/>
                <a:gd name="T75" fmla="*/ 0 h 114"/>
                <a:gd name="T76" fmla="*/ 0 w 103"/>
                <a:gd name="T77" fmla="*/ 0 h 114"/>
                <a:gd name="T78" fmla="*/ 0 w 103"/>
                <a:gd name="T79" fmla="*/ 0 h 114"/>
                <a:gd name="T80" fmla="*/ 0 w 103"/>
                <a:gd name="T81" fmla="*/ 0 h 114"/>
                <a:gd name="T82" fmla="*/ 0 w 103"/>
                <a:gd name="T83" fmla="*/ 0 h 114"/>
                <a:gd name="T84" fmla="*/ 0 w 103"/>
                <a:gd name="T85" fmla="*/ 0 h 114"/>
                <a:gd name="T86" fmla="*/ 0 w 103"/>
                <a:gd name="T87" fmla="*/ 0 h 114"/>
                <a:gd name="T88" fmla="*/ 0 w 103"/>
                <a:gd name="T89" fmla="*/ 0 h 11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03" h="114">
                  <a:moveTo>
                    <a:pt x="15" y="4"/>
                  </a:moveTo>
                  <a:lnTo>
                    <a:pt x="31" y="22"/>
                  </a:lnTo>
                  <a:lnTo>
                    <a:pt x="50" y="45"/>
                  </a:lnTo>
                  <a:lnTo>
                    <a:pt x="61" y="55"/>
                  </a:lnTo>
                  <a:lnTo>
                    <a:pt x="70" y="65"/>
                  </a:lnTo>
                  <a:lnTo>
                    <a:pt x="79" y="72"/>
                  </a:lnTo>
                  <a:lnTo>
                    <a:pt x="88" y="77"/>
                  </a:lnTo>
                  <a:lnTo>
                    <a:pt x="92" y="80"/>
                  </a:lnTo>
                  <a:lnTo>
                    <a:pt x="95" y="84"/>
                  </a:lnTo>
                  <a:lnTo>
                    <a:pt x="99" y="87"/>
                  </a:lnTo>
                  <a:lnTo>
                    <a:pt x="101" y="90"/>
                  </a:lnTo>
                  <a:lnTo>
                    <a:pt x="102" y="94"/>
                  </a:lnTo>
                  <a:lnTo>
                    <a:pt x="103" y="98"/>
                  </a:lnTo>
                  <a:lnTo>
                    <a:pt x="103" y="101"/>
                  </a:lnTo>
                  <a:lnTo>
                    <a:pt x="102" y="104"/>
                  </a:lnTo>
                  <a:lnTo>
                    <a:pt x="101" y="107"/>
                  </a:lnTo>
                  <a:lnTo>
                    <a:pt x="99" y="110"/>
                  </a:lnTo>
                  <a:lnTo>
                    <a:pt x="96" y="112"/>
                  </a:lnTo>
                  <a:lnTo>
                    <a:pt x="93" y="113"/>
                  </a:lnTo>
                  <a:lnTo>
                    <a:pt x="90" y="114"/>
                  </a:lnTo>
                  <a:lnTo>
                    <a:pt x="86" y="114"/>
                  </a:lnTo>
                  <a:lnTo>
                    <a:pt x="81" y="113"/>
                  </a:lnTo>
                  <a:lnTo>
                    <a:pt x="76" y="111"/>
                  </a:lnTo>
                  <a:lnTo>
                    <a:pt x="71" y="109"/>
                  </a:lnTo>
                  <a:lnTo>
                    <a:pt x="65" y="105"/>
                  </a:lnTo>
                  <a:lnTo>
                    <a:pt x="60" y="102"/>
                  </a:lnTo>
                  <a:lnTo>
                    <a:pt x="54" y="98"/>
                  </a:lnTo>
                  <a:lnTo>
                    <a:pt x="45" y="89"/>
                  </a:lnTo>
                  <a:lnTo>
                    <a:pt x="37" y="79"/>
                  </a:lnTo>
                  <a:lnTo>
                    <a:pt x="24" y="62"/>
                  </a:lnTo>
                  <a:lnTo>
                    <a:pt x="15" y="52"/>
                  </a:lnTo>
                  <a:lnTo>
                    <a:pt x="11" y="49"/>
                  </a:lnTo>
                  <a:lnTo>
                    <a:pt x="9" y="46"/>
                  </a:lnTo>
                  <a:lnTo>
                    <a:pt x="7" y="42"/>
                  </a:lnTo>
                  <a:lnTo>
                    <a:pt x="5" y="38"/>
                  </a:lnTo>
                  <a:lnTo>
                    <a:pt x="2" y="26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1" y="4"/>
                  </a:lnTo>
                  <a:lnTo>
                    <a:pt x="3" y="1"/>
                  </a:lnTo>
                  <a:lnTo>
                    <a:pt x="5" y="0"/>
                  </a:lnTo>
                  <a:lnTo>
                    <a:pt x="7" y="0"/>
                  </a:lnTo>
                  <a:lnTo>
                    <a:pt x="10" y="1"/>
                  </a:lnTo>
                  <a:lnTo>
                    <a:pt x="15" y="4"/>
                  </a:lnTo>
                  <a:close/>
                </a:path>
              </a:pathLst>
            </a:custGeom>
            <a:solidFill>
              <a:srgbClr val="004F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47" name="Freeform 1059">
              <a:extLst>
                <a:ext uri="{FF2B5EF4-FFF2-40B4-BE49-F238E27FC236}">
                  <a16:creationId xmlns:a16="http://schemas.microsoft.com/office/drawing/2014/main" id="{77B68F7B-8616-453D-9CA3-371388920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" y="1418"/>
              <a:ext cx="716" cy="558"/>
            </a:xfrm>
            <a:custGeom>
              <a:avLst/>
              <a:gdLst>
                <a:gd name="T0" fmla="*/ 18 w 13598"/>
                <a:gd name="T1" fmla="*/ 1 h 10591"/>
                <a:gd name="T2" fmla="*/ 21 w 13598"/>
                <a:gd name="T3" fmla="*/ 2 h 10591"/>
                <a:gd name="T4" fmla="*/ 24 w 13598"/>
                <a:gd name="T5" fmla="*/ 4 h 10591"/>
                <a:gd name="T6" fmla="*/ 28 w 13598"/>
                <a:gd name="T7" fmla="*/ 7 h 10591"/>
                <a:gd name="T8" fmla="*/ 31 w 13598"/>
                <a:gd name="T9" fmla="*/ 8 h 10591"/>
                <a:gd name="T10" fmla="*/ 31 w 13598"/>
                <a:gd name="T11" fmla="*/ 9 h 10591"/>
                <a:gd name="T12" fmla="*/ 32 w 13598"/>
                <a:gd name="T13" fmla="*/ 9 h 10591"/>
                <a:gd name="T14" fmla="*/ 32 w 13598"/>
                <a:gd name="T15" fmla="*/ 10 h 10591"/>
                <a:gd name="T16" fmla="*/ 33 w 13598"/>
                <a:gd name="T17" fmla="*/ 10 h 10591"/>
                <a:gd name="T18" fmla="*/ 34 w 13598"/>
                <a:gd name="T19" fmla="*/ 11 h 10591"/>
                <a:gd name="T20" fmla="*/ 34 w 13598"/>
                <a:gd name="T21" fmla="*/ 11 h 10591"/>
                <a:gd name="T22" fmla="*/ 34 w 13598"/>
                <a:gd name="T23" fmla="*/ 11 h 10591"/>
                <a:gd name="T24" fmla="*/ 34 w 13598"/>
                <a:gd name="T25" fmla="*/ 11 h 10591"/>
                <a:gd name="T26" fmla="*/ 35 w 13598"/>
                <a:gd name="T27" fmla="*/ 11 h 10591"/>
                <a:gd name="T28" fmla="*/ 35 w 13598"/>
                <a:gd name="T29" fmla="*/ 12 h 10591"/>
                <a:gd name="T30" fmla="*/ 35 w 13598"/>
                <a:gd name="T31" fmla="*/ 12 h 10591"/>
                <a:gd name="T32" fmla="*/ 36 w 13598"/>
                <a:gd name="T33" fmla="*/ 12 h 10591"/>
                <a:gd name="T34" fmla="*/ 36 w 13598"/>
                <a:gd name="T35" fmla="*/ 12 h 10591"/>
                <a:gd name="T36" fmla="*/ 36 w 13598"/>
                <a:gd name="T37" fmla="*/ 12 h 10591"/>
                <a:gd name="T38" fmla="*/ 36 w 13598"/>
                <a:gd name="T39" fmla="*/ 12 h 10591"/>
                <a:gd name="T40" fmla="*/ 37 w 13598"/>
                <a:gd name="T41" fmla="*/ 13 h 10591"/>
                <a:gd name="T42" fmla="*/ 38 w 13598"/>
                <a:gd name="T43" fmla="*/ 13 h 10591"/>
                <a:gd name="T44" fmla="*/ 38 w 13598"/>
                <a:gd name="T45" fmla="*/ 14 h 10591"/>
                <a:gd name="T46" fmla="*/ 38 w 13598"/>
                <a:gd name="T47" fmla="*/ 14 h 10591"/>
                <a:gd name="T48" fmla="*/ 38 w 13598"/>
                <a:gd name="T49" fmla="*/ 14 h 10591"/>
                <a:gd name="T50" fmla="*/ 38 w 13598"/>
                <a:gd name="T51" fmla="*/ 14 h 10591"/>
                <a:gd name="T52" fmla="*/ 37 w 13598"/>
                <a:gd name="T53" fmla="*/ 14 h 10591"/>
                <a:gd name="T54" fmla="*/ 37 w 13598"/>
                <a:gd name="T55" fmla="*/ 14 h 10591"/>
                <a:gd name="T56" fmla="*/ 37 w 13598"/>
                <a:gd name="T57" fmla="*/ 14 h 10591"/>
                <a:gd name="T58" fmla="*/ 37 w 13598"/>
                <a:gd name="T59" fmla="*/ 14 h 10591"/>
                <a:gd name="T60" fmla="*/ 35 w 13598"/>
                <a:gd name="T61" fmla="*/ 15 h 10591"/>
                <a:gd name="T62" fmla="*/ 34 w 13598"/>
                <a:gd name="T63" fmla="*/ 16 h 10591"/>
                <a:gd name="T64" fmla="*/ 32 w 13598"/>
                <a:gd name="T65" fmla="*/ 16 h 10591"/>
                <a:gd name="T66" fmla="*/ 30 w 13598"/>
                <a:gd name="T67" fmla="*/ 17 h 10591"/>
                <a:gd name="T68" fmla="*/ 29 w 13598"/>
                <a:gd name="T69" fmla="*/ 17 h 10591"/>
                <a:gd name="T70" fmla="*/ 27 w 13598"/>
                <a:gd name="T71" fmla="*/ 18 h 10591"/>
                <a:gd name="T72" fmla="*/ 25 w 13598"/>
                <a:gd name="T73" fmla="*/ 19 h 10591"/>
                <a:gd name="T74" fmla="*/ 23 w 13598"/>
                <a:gd name="T75" fmla="*/ 20 h 10591"/>
                <a:gd name="T76" fmla="*/ 21 w 13598"/>
                <a:gd name="T77" fmla="*/ 21 h 10591"/>
                <a:gd name="T78" fmla="*/ 21 w 13598"/>
                <a:gd name="T79" fmla="*/ 21 h 10591"/>
                <a:gd name="T80" fmla="*/ 20 w 13598"/>
                <a:gd name="T81" fmla="*/ 21 h 10591"/>
                <a:gd name="T82" fmla="*/ 18 w 13598"/>
                <a:gd name="T83" fmla="*/ 22 h 10591"/>
                <a:gd name="T84" fmla="*/ 17 w 13598"/>
                <a:gd name="T85" fmla="*/ 22 h 10591"/>
                <a:gd name="T86" fmla="*/ 16 w 13598"/>
                <a:gd name="T87" fmla="*/ 23 h 10591"/>
                <a:gd name="T88" fmla="*/ 15 w 13598"/>
                <a:gd name="T89" fmla="*/ 23 h 10591"/>
                <a:gd name="T90" fmla="*/ 14 w 13598"/>
                <a:gd name="T91" fmla="*/ 24 h 10591"/>
                <a:gd name="T92" fmla="*/ 12 w 13598"/>
                <a:gd name="T93" fmla="*/ 24 h 10591"/>
                <a:gd name="T94" fmla="*/ 10 w 13598"/>
                <a:gd name="T95" fmla="*/ 25 h 10591"/>
                <a:gd name="T96" fmla="*/ 8 w 13598"/>
                <a:gd name="T97" fmla="*/ 26 h 10591"/>
                <a:gd name="T98" fmla="*/ 7 w 13598"/>
                <a:gd name="T99" fmla="*/ 26 h 10591"/>
                <a:gd name="T100" fmla="*/ 7 w 13598"/>
                <a:gd name="T101" fmla="*/ 27 h 10591"/>
                <a:gd name="T102" fmla="*/ 6 w 13598"/>
                <a:gd name="T103" fmla="*/ 27 h 10591"/>
                <a:gd name="T104" fmla="*/ 6 w 13598"/>
                <a:gd name="T105" fmla="*/ 27 h 10591"/>
                <a:gd name="T106" fmla="*/ 5 w 13598"/>
                <a:gd name="T107" fmla="*/ 28 h 10591"/>
                <a:gd name="T108" fmla="*/ 3 w 13598"/>
                <a:gd name="T109" fmla="*/ 28 h 10591"/>
                <a:gd name="T110" fmla="*/ 2 w 13598"/>
                <a:gd name="T111" fmla="*/ 29 h 10591"/>
                <a:gd name="T112" fmla="*/ 1 w 13598"/>
                <a:gd name="T113" fmla="*/ 29 h 10591"/>
                <a:gd name="T114" fmla="*/ 0 w 13598"/>
                <a:gd name="T115" fmla="*/ 29 h 10591"/>
                <a:gd name="T116" fmla="*/ 0 w 13598"/>
                <a:gd name="T117" fmla="*/ 29 h 10591"/>
                <a:gd name="T118" fmla="*/ 0 w 13598"/>
                <a:gd name="T119" fmla="*/ 29 h 10591"/>
                <a:gd name="T120" fmla="*/ 0 w 13598"/>
                <a:gd name="T121" fmla="*/ 29 h 10591"/>
                <a:gd name="T122" fmla="*/ 0 w 13598"/>
                <a:gd name="T123" fmla="*/ 29 h 10591"/>
                <a:gd name="T124" fmla="*/ 0 w 13598"/>
                <a:gd name="T125" fmla="*/ 29 h 1059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3598" h="10591">
                  <a:moveTo>
                    <a:pt x="6302" y="0"/>
                  </a:moveTo>
                  <a:lnTo>
                    <a:pt x="6407" y="64"/>
                  </a:lnTo>
                  <a:lnTo>
                    <a:pt x="6596" y="183"/>
                  </a:lnTo>
                  <a:lnTo>
                    <a:pt x="6857" y="348"/>
                  </a:lnTo>
                  <a:lnTo>
                    <a:pt x="7178" y="553"/>
                  </a:lnTo>
                  <a:lnTo>
                    <a:pt x="7546" y="788"/>
                  </a:lnTo>
                  <a:lnTo>
                    <a:pt x="7951" y="1047"/>
                  </a:lnTo>
                  <a:lnTo>
                    <a:pt x="8377" y="1321"/>
                  </a:lnTo>
                  <a:lnTo>
                    <a:pt x="8816" y="1603"/>
                  </a:lnTo>
                  <a:lnTo>
                    <a:pt x="9254" y="1887"/>
                  </a:lnTo>
                  <a:lnTo>
                    <a:pt x="9678" y="2162"/>
                  </a:lnTo>
                  <a:lnTo>
                    <a:pt x="10078" y="2422"/>
                  </a:lnTo>
                  <a:lnTo>
                    <a:pt x="10441" y="2659"/>
                  </a:lnTo>
                  <a:lnTo>
                    <a:pt x="10754" y="2865"/>
                  </a:lnTo>
                  <a:lnTo>
                    <a:pt x="11006" y="3033"/>
                  </a:lnTo>
                  <a:lnTo>
                    <a:pt x="11105" y="3100"/>
                  </a:lnTo>
                  <a:lnTo>
                    <a:pt x="11185" y="3155"/>
                  </a:lnTo>
                  <a:lnTo>
                    <a:pt x="11244" y="3196"/>
                  </a:lnTo>
                  <a:lnTo>
                    <a:pt x="11278" y="3222"/>
                  </a:lnTo>
                  <a:lnTo>
                    <a:pt x="11332" y="3264"/>
                  </a:lnTo>
                  <a:lnTo>
                    <a:pt x="11395" y="3312"/>
                  </a:lnTo>
                  <a:lnTo>
                    <a:pt x="11467" y="3364"/>
                  </a:lnTo>
                  <a:lnTo>
                    <a:pt x="11547" y="3422"/>
                  </a:lnTo>
                  <a:lnTo>
                    <a:pt x="11633" y="3481"/>
                  </a:lnTo>
                  <a:lnTo>
                    <a:pt x="11721" y="3543"/>
                  </a:lnTo>
                  <a:lnTo>
                    <a:pt x="11812" y="3604"/>
                  </a:lnTo>
                  <a:lnTo>
                    <a:pt x="11902" y="3666"/>
                  </a:lnTo>
                  <a:lnTo>
                    <a:pt x="11990" y="3726"/>
                  </a:lnTo>
                  <a:lnTo>
                    <a:pt x="12075" y="3784"/>
                  </a:lnTo>
                  <a:lnTo>
                    <a:pt x="12154" y="3837"/>
                  </a:lnTo>
                  <a:lnTo>
                    <a:pt x="12225" y="3887"/>
                  </a:lnTo>
                  <a:lnTo>
                    <a:pt x="12288" y="3930"/>
                  </a:lnTo>
                  <a:lnTo>
                    <a:pt x="12339" y="3967"/>
                  </a:lnTo>
                  <a:lnTo>
                    <a:pt x="12359" y="3983"/>
                  </a:lnTo>
                  <a:lnTo>
                    <a:pt x="12377" y="3997"/>
                  </a:lnTo>
                  <a:lnTo>
                    <a:pt x="12390" y="4008"/>
                  </a:lnTo>
                  <a:lnTo>
                    <a:pt x="12400" y="4016"/>
                  </a:lnTo>
                  <a:lnTo>
                    <a:pt x="12417" y="4033"/>
                  </a:lnTo>
                  <a:lnTo>
                    <a:pt x="12438" y="4051"/>
                  </a:lnTo>
                  <a:lnTo>
                    <a:pt x="12463" y="4071"/>
                  </a:lnTo>
                  <a:lnTo>
                    <a:pt x="12490" y="4092"/>
                  </a:lnTo>
                  <a:lnTo>
                    <a:pt x="12520" y="4115"/>
                  </a:lnTo>
                  <a:lnTo>
                    <a:pt x="12553" y="4138"/>
                  </a:lnTo>
                  <a:lnTo>
                    <a:pt x="12587" y="4163"/>
                  </a:lnTo>
                  <a:lnTo>
                    <a:pt x="12621" y="4186"/>
                  </a:lnTo>
                  <a:lnTo>
                    <a:pt x="12657" y="4210"/>
                  </a:lnTo>
                  <a:lnTo>
                    <a:pt x="12692" y="4232"/>
                  </a:lnTo>
                  <a:lnTo>
                    <a:pt x="12728" y="4255"/>
                  </a:lnTo>
                  <a:lnTo>
                    <a:pt x="12763" y="4275"/>
                  </a:lnTo>
                  <a:lnTo>
                    <a:pt x="12795" y="4294"/>
                  </a:lnTo>
                  <a:lnTo>
                    <a:pt x="12827" y="4311"/>
                  </a:lnTo>
                  <a:lnTo>
                    <a:pt x="12856" y="4324"/>
                  </a:lnTo>
                  <a:lnTo>
                    <a:pt x="12882" y="4336"/>
                  </a:lnTo>
                  <a:lnTo>
                    <a:pt x="12896" y="4342"/>
                  </a:lnTo>
                  <a:lnTo>
                    <a:pt x="12912" y="4350"/>
                  </a:lnTo>
                  <a:lnTo>
                    <a:pt x="12931" y="4361"/>
                  </a:lnTo>
                  <a:lnTo>
                    <a:pt x="12951" y="4372"/>
                  </a:lnTo>
                  <a:lnTo>
                    <a:pt x="12998" y="4402"/>
                  </a:lnTo>
                  <a:lnTo>
                    <a:pt x="13050" y="4437"/>
                  </a:lnTo>
                  <a:lnTo>
                    <a:pt x="13108" y="4476"/>
                  </a:lnTo>
                  <a:lnTo>
                    <a:pt x="13167" y="4519"/>
                  </a:lnTo>
                  <a:lnTo>
                    <a:pt x="13228" y="4563"/>
                  </a:lnTo>
                  <a:lnTo>
                    <a:pt x="13290" y="4608"/>
                  </a:lnTo>
                  <a:lnTo>
                    <a:pt x="13407" y="4694"/>
                  </a:lnTo>
                  <a:lnTo>
                    <a:pt x="13505" y="4768"/>
                  </a:lnTo>
                  <a:lnTo>
                    <a:pt x="13572" y="4820"/>
                  </a:lnTo>
                  <a:lnTo>
                    <a:pt x="13598" y="4839"/>
                  </a:lnTo>
                  <a:lnTo>
                    <a:pt x="13598" y="4847"/>
                  </a:lnTo>
                  <a:lnTo>
                    <a:pt x="13596" y="4870"/>
                  </a:lnTo>
                  <a:lnTo>
                    <a:pt x="13594" y="4885"/>
                  </a:lnTo>
                  <a:lnTo>
                    <a:pt x="13591" y="4902"/>
                  </a:lnTo>
                  <a:lnTo>
                    <a:pt x="13587" y="4922"/>
                  </a:lnTo>
                  <a:lnTo>
                    <a:pt x="13582" y="4942"/>
                  </a:lnTo>
                  <a:lnTo>
                    <a:pt x="13574" y="4964"/>
                  </a:lnTo>
                  <a:lnTo>
                    <a:pt x="13566" y="4985"/>
                  </a:lnTo>
                  <a:lnTo>
                    <a:pt x="13555" y="5008"/>
                  </a:lnTo>
                  <a:lnTo>
                    <a:pt x="13543" y="5029"/>
                  </a:lnTo>
                  <a:lnTo>
                    <a:pt x="13535" y="5041"/>
                  </a:lnTo>
                  <a:lnTo>
                    <a:pt x="13527" y="5051"/>
                  </a:lnTo>
                  <a:lnTo>
                    <a:pt x="13519" y="5060"/>
                  </a:lnTo>
                  <a:lnTo>
                    <a:pt x="13510" y="5070"/>
                  </a:lnTo>
                  <a:lnTo>
                    <a:pt x="13500" y="5080"/>
                  </a:lnTo>
                  <a:lnTo>
                    <a:pt x="13489" y="5088"/>
                  </a:lnTo>
                  <a:lnTo>
                    <a:pt x="13478" y="5097"/>
                  </a:lnTo>
                  <a:lnTo>
                    <a:pt x="13467" y="5104"/>
                  </a:lnTo>
                  <a:lnTo>
                    <a:pt x="13450" y="5113"/>
                  </a:lnTo>
                  <a:lnTo>
                    <a:pt x="13423" y="5127"/>
                  </a:lnTo>
                  <a:lnTo>
                    <a:pt x="13387" y="5142"/>
                  </a:lnTo>
                  <a:lnTo>
                    <a:pt x="13343" y="5161"/>
                  </a:lnTo>
                  <a:lnTo>
                    <a:pt x="13234" y="5207"/>
                  </a:lnTo>
                  <a:lnTo>
                    <a:pt x="13095" y="5264"/>
                  </a:lnTo>
                  <a:lnTo>
                    <a:pt x="12935" y="5327"/>
                  </a:lnTo>
                  <a:lnTo>
                    <a:pt x="12755" y="5399"/>
                  </a:lnTo>
                  <a:lnTo>
                    <a:pt x="12560" y="5476"/>
                  </a:lnTo>
                  <a:lnTo>
                    <a:pt x="12353" y="5556"/>
                  </a:lnTo>
                  <a:lnTo>
                    <a:pt x="12138" y="5639"/>
                  </a:lnTo>
                  <a:lnTo>
                    <a:pt x="11921" y="5723"/>
                  </a:lnTo>
                  <a:lnTo>
                    <a:pt x="11703" y="5807"/>
                  </a:lnTo>
                  <a:lnTo>
                    <a:pt x="11491" y="5888"/>
                  </a:lnTo>
                  <a:lnTo>
                    <a:pt x="11287" y="5967"/>
                  </a:lnTo>
                  <a:lnTo>
                    <a:pt x="11094" y="6039"/>
                  </a:lnTo>
                  <a:lnTo>
                    <a:pt x="10919" y="6107"/>
                  </a:lnTo>
                  <a:lnTo>
                    <a:pt x="10764" y="6165"/>
                  </a:lnTo>
                  <a:lnTo>
                    <a:pt x="10604" y="6227"/>
                  </a:lnTo>
                  <a:lnTo>
                    <a:pt x="10418" y="6299"/>
                  </a:lnTo>
                  <a:lnTo>
                    <a:pt x="10208" y="6382"/>
                  </a:lnTo>
                  <a:lnTo>
                    <a:pt x="9981" y="6472"/>
                  </a:lnTo>
                  <a:lnTo>
                    <a:pt x="9740" y="6569"/>
                  </a:lnTo>
                  <a:lnTo>
                    <a:pt x="9490" y="6671"/>
                  </a:lnTo>
                  <a:lnTo>
                    <a:pt x="9236" y="6774"/>
                  </a:lnTo>
                  <a:lnTo>
                    <a:pt x="8981" y="6878"/>
                  </a:lnTo>
                  <a:lnTo>
                    <a:pt x="8731" y="6982"/>
                  </a:lnTo>
                  <a:lnTo>
                    <a:pt x="8489" y="7082"/>
                  </a:lnTo>
                  <a:lnTo>
                    <a:pt x="8261" y="7177"/>
                  </a:lnTo>
                  <a:lnTo>
                    <a:pt x="8051" y="7266"/>
                  </a:lnTo>
                  <a:lnTo>
                    <a:pt x="7863" y="7346"/>
                  </a:lnTo>
                  <a:lnTo>
                    <a:pt x="7701" y="7417"/>
                  </a:lnTo>
                  <a:lnTo>
                    <a:pt x="7570" y="7474"/>
                  </a:lnTo>
                  <a:lnTo>
                    <a:pt x="7476" y="7518"/>
                  </a:lnTo>
                  <a:lnTo>
                    <a:pt x="7413" y="7546"/>
                  </a:lnTo>
                  <a:lnTo>
                    <a:pt x="7327" y="7581"/>
                  </a:lnTo>
                  <a:lnTo>
                    <a:pt x="7220" y="7625"/>
                  </a:lnTo>
                  <a:lnTo>
                    <a:pt x="7095" y="7675"/>
                  </a:lnTo>
                  <a:lnTo>
                    <a:pt x="6955" y="7730"/>
                  </a:lnTo>
                  <a:lnTo>
                    <a:pt x="6804" y="7789"/>
                  </a:lnTo>
                  <a:lnTo>
                    <a:pt x="6644" y="7851"/>
                  </a:lnTo>
                  <a:lnTo>
                    <a:pt x="6481" y="7914"/>
                  </a:lnTo>
                  <a:lnTo>
                    <a:pt x="6315" y="7977"/>
                  </a:lnTo>
                  <a:lnTo>
                    <a:pt x="6151" y="8041"/>
                  </a:lnTo>
                  <a:lnTo>
                    <a:pt x="5992" y="8102"/>
                  </a:lnTo>
                  <a:lnTo>
                    <a:pt x="5841" y="8160"/>
                  </a:lnTo>
                  <a:lnTo>
                    <a:pt x="5702" y="8214"/>
                  </a:lnTo>
                  <a:lnTo>
                    <a:pt x="5576" y="8262"/>
                  </a:lnTo>
                  <a:lnTo>
                    <a:pt x="5469" y="8304"/>
                  </a:lnTo>
                  <a:lnTo>
                    <a:pt x="5382" y="8339"/>
                  </a:lnTo>
                  <a:lnTo>
                    <a:pt x="5287" y="8377"/>
                  </a:lnTo>
                  <a:lnTo>
                    <a:pt x="5152" y="8431"/>
                  </a:lnTo>
                  <a:lnTo>
                    <a:pt x="4985" y="8497"/>
                  </a:lnTo>
                  <a:lnTo>
                    <a:pt x="4791" y="8575"/>
                  </a:lnTo>
                  <a:lnTo>
                    <a:pt x="4574" y="8661"/>
                  </a:lnTo>
                  <a:lnTo>
                    <a:pt x="4341" y="8755"/>
                  </a:lnTo>
                  <a:lnTo>
                    <a:pt x="4097" y="8853"/>
                  </a:lnTo>
                  <a:lnTo>
                    <a:pt x="3848" y="8955"/>
                  </a:lnTo>
                  <a:lnTo>
                    <a:pt x="3599" y="9056"/>
                  </a:lnTo>
                  <a:lnTo>
                    <a:pt x="3357" y="9156"/>
                  </a:lnTo>
                  <a:lnTo>
                    <a:pt x="3125" y="9253"/>
                  </a:lnTo>
                  <a:lnTo>
                    <a:pt x="2910" y="9344"/>
                  </a:lnTo>
                  <a:lnTo>
                    <a:pt x="2812" y="9387"/>
                  </a:lnTo>
                  <a:lnTo>
                    <a:pt x="2719" y="9427"/>
                  </a:lnTo>
                  <a:lnTo>
                    <a:pt x="2633" y="9465"/>
                  </a:lnTo>
                  <a:lnTo>
                    <a:pt x="2555" y="9501"/>
                  </a:lnTo>
                  <a:lnTo>
                    <a:pt x="2485" y="9533"/>
                  </a:lnTo>
                  <a:lnTo>
                    <a:pt x="2424" y="9563"/>
                  </a:lnTo>
                  <a:lnTo>
                    <a:pt x="2374" y="9588"/>
                  </a:lnTo>
                  <a:lnTo>
                    <a:pt x="2333" y="9610"/>
                  </a:lnTo>
                  <a:lnTo>
                    <a:pt x="2295" y="9631"/>
                  </a:lnTo>
                  <a:lnTo>
                    <a:pt x="2249" y="9656"/>
                  </a:lnTo>
                  <a:lnTo>
                    <a:pt x="2197" y="9682"/>
                  </a:lnTo>
                  <a:lnTo>
                    <a:pt x="2138" y="9712"/>
                  </a:lnTo>
                  <a:lnTo>
                    <a:pt x="2004" y="9776"/>
                  </a:lnTo>
                  <a:lnTo>
                    <a:pt x="1852" y="9849"/>
                  </a:lnTo>
                  <a:lnTo>
                    <a:pt x="1686" y="9926"/>
                  </a:lnTo>
                  <a:lnTo>
                    <a:pt x="1510" y="10007"/>
                  </a:lnTo>
                  <a:lnTo>
                    <a:pt x="1328" y="10088"/>
                  </a:lnTo>
                  <a:lnTo>
                    <a:pt x="1145" y="10169"/>
                  </a:lnTo>
                  <a:lnTo>
                    <a:pt x="964" y="10249"/>
                  </a:lnTo>
                  <a:lnTo>
                    <a:pt x="790" y="10324"/>
                  </a:lnTo>
                  <a:lnTo>
                    <a:pt x="629" y="10393"/>
                  </a:lnTo>
                  <a:lnTo>
                    <a:pt x="481" y="10456"/>
                  </a:lnTo>
                  <a:lnTo>
                    <a:pt x="354" y="10508"/>
                  </a:lnTo>
                  <a:lnTo>
                    <a:pt x="251" y="10549"/>
                  </a:lnTo>
                  <a:lnTo>
                    <a:pt x="210" y="10565"/>
                  </a:lnTo>
                  <a:lnTo>
                    <a:pt x="176" y="10577"/>
                  </a:lnTo>
                  <a:lnTo>
                    <a:pt x="151" y="10586"/>
                  </a:lnTo>
                  <a:lnTo>
                    <a:pt x="133" y="10590"/>
                  </a:lnTo>
                  <a:lnTo>
                    <a:pt x="128" y="10590"/>
                  </a:lnTo>
                  <a:lnTo>
                    <a:pt x="116" y="10591"/>
                  </a:lnTo>
                  <a:lnTo>
                    <a:pt x="96" y="10590"/>
                  </a:lnTo>
                  <a:lnTo>
                    <a:pt x="75" y="10588"/>
                  </a:lnTo>
                  <a:lnTo>
                    <a:pt x="63" y="10587"/>
                  </a:lnTo>
                  <a:lnTo>
                    <a:pt x="51" y="10584"/>
                  </a:lnTo>
                  <a:lnTo>
                    <a:pt x="40" y="10581"/>
                  </a:lnTo>
                  <a:lnTo>
                    <a:pt x="30" y="10576"/>
                  </a:lnTo>
                  <a:lnTo>
                    <a:pt x="21" y="10570"/>
                  </a:lnTo>
                  <a:lnTo>
                    <a:pt x="11" y="10564"/>
                  </a:lnTo>
                  <a:lnTo>
                    <a:pt x="8" y="10560"/>
                  </a:lnTo>
                  <a:lnTo>
                    <a:pt x="5" y="10556"/>
                  </a:lnTo>
                  <a:lnTo>
                    <a:pt x="2" y="10552"/>
                  </a:lnTo>
                  <a:lnTo>
                    <a:pt x="0" y="10547"/>
                  </a:lnTo>
                </a:path>
              </a:pathLst>
            </a:custGeom>
            <a:noFill/>
            <a:ln w="0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48" name="Freeform 1060">
              <a:extLst>
                <a:ext uri="{FF2B5EF4-FFF2-40B4-BE49-F238E27FC236}">
                  <a16:creationId xmlns:a16="http://schemas.microsoft.com/office/drawing/2014/main" id="{3C06F881-0FAF-47FC-A738-F7123435F1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76" y="1949"/>
              <a:ext cx="39" cy="6"/>
            </a:xfrm>
            <a:custGeom>
              <a:avLst/>
              <a:gdLst>
                <a:gd name="T0" fmla="*/ 0 w 751"/>
                <a:gd name="T1" fmla="*/ 0 h 109"/>
                <a:gd name="T2" fmla="*/ 0 w 751"/>
                <a:gd name="T3" fmla="*/ 0 h 109"/>
                <a:gd name="T4" fmla="*/ 0 w 751"/>
                <a:gd name="T5" fmla="*/ 0 h 109"/>
                <a:gd name="T6" fmla="*/ 0 w 751"/>
                <a:gd name="T7" fmla="*/ 0 h 109"/>
                <a:gd name="T8" fmla="*/ 0 w 751"/>
                <a:gd name="T9" fmla="*/ 0 h 109"/>
                <a:gd name="T10" fmla="*/ 0 w 751"/>
                <a:gd name="T11" fmla="*/ 0 h 109"/>
                <a:gd name="T12" fmla="*/ 0 w 751"/>
                <a:gd name="T13" fmla="*/ 0 h 109"/>
                <a:gd name="T14" fmla="*/ 0 w 751"/>
                <a:gd name="T15" fmla="*/ 0 h 109"/>
                <a:gd name="T16" fmla="*/ 0 w 751"/>
                <a:gd name="T17" fmla="*/ 0 h 109"/>
                <a:gd name="T18" fmla="*/ 0 w 751"/>
                <a:gd name="T19" fmla="*/ 0 h 109"/>
                <a:gd name="T20" fmla="*/ 0 w 751"/>
                <a:gd name="T21" fmla="*/ 0 h 109"/>
                <a:gd name="T22" fmla="*/ 0 w 751"/>
                <a:gd name="T23" fmla="*/ 0 h 109"/>
                <a:gd name="T24" fmla="*/ 1 w 751"/>
                <a:gd name="T25" fmla="*/ 0 h 109"/>
                <a:gd name="T26" fmla="*/ 1 w 751"/>
                <a:gd name="T27" fmla="*/ 0 h 109"/>
                <a:gd name="T28" fmla="*/ 1 w 751"/>
                <a:gd name="T29" fmla="*/ 0 h 109"/>
                <a:gd name="T30" fmla="*/ 1 w 751"/>
                <a:gd name="T31" fmla="*/ 0 h 109"/>
                <a:gd name="T32" fmla="*/ 1 w 751"/>
                <a:gd name="T33" fmla="*/ 0 h 109"/>
                <a:gd name="T34" fmla="*/ 1 w 751"/>
                <a:gd name="T35" fmla="*/ 0 h 109"/>
                <a:gd name="T36" fmla="*/ 1 w 751"/>
                <a:gd name="T37" fmla="*/ 0 h 109"/>
                <a:gd name="T38" fmla="*/ 1 w 751"/>
                <a:gd name="T39" fmla="*/ 0 h 109"/>
                <a:gd name="T40" fmla="*/ 1 w 751"/>
                <a:gd name="T41" fmla="*/ 0 h 109"/>
                <a:gd name="T42" fmla="*/ 0 w 751"/>
                <a:gd name="T43" fmla="*/ 0 h 109"/>
                <a:gd name="T44" fmla="*/ 0 w 751"/>
                <a:gd name="T45" fmla="*/ 0 h 109"/>
                <a:gd name="T46" fmla="*/ 0 w 751"/>
                <a:gd name="T47" fmla="*/ 0 h 109"/>
                <a:gd name="T48" fmla="*/ 1 w 751"/>
                <a:gd name="T49" fmla="*/ 0 h 109"/>
                <a:gd name="T50" fmla="*/ 1 w 751"/>
                <a:gd name="T51" fmla="*/ 0 h 109"/>
                <a:gd name="T52" fmla="*/ 1 w 751"/>
                <a:gd name="T53" fmla="*/ 0 h 109"/>
                <a:gd name="T54" fmla="*/ 2 w 751"/>
                <a:gd name="T55" fmla="*/ 0 h 109"/>
                <a:gd name="T56" fmla="*/ 2 w 751"/>
                <a:gd name="T57" fmla="*/ 0 h 109"/>
                <a:gd name="T58" fmla="*/ 2 w 751"/>
                <a:gd name="T59" fmla="*/ 0 h 109"/>
                <a:gd name="T60" fmla="*/ 2 w 751"/>
                <a:gd name="T61" fmla="*/ 0 h 109"/>
                <a:gd name="T62" fmla="*/ 2 w 751"/>
                <a:gd name="T63" fmla="*/ 0 h 109"/>
                <a:gd name="T64" fmla="*/ 2 w 751"/>
                <a:gd name="T65" fmla="*/ 0 h 109"/>
                <a:gd name="T66" fmla="*/ 2 w 751"/>
                <a:gd name="T67" fmla="*/ 0 h 109"/>
                <a:gd name="T68" fmla="*/ 2 w 751"/>
                <a:gd name="T69" fmla="*/ 0 h 109"/>
                <a:gd name="T70" fmla="*/ 2 w 751"/>
                <a:gd name="T71" fmla="*/ 0 h 109"/>
                <a:gd name="T72" fmla="*/ 1 w 751"/>
                <a:gd name="T73" fmla="*/ 0 h 109"/>
                <a:gd name="T74" fmla="*/ 1 w 751"/>
                <a:gd name="T75" fmla="*/ 0 h 109"/>
                <a:gd name="T76" fmla="*/ 1 w 751"/>
                <a:gd name="T77" fmla="*/ 0 h 109"/>
                <a:gd name="T78" fmla="*/ 1 w 751"/>
                <a:gd name="T79" fmla="*/ 0 h 109"/>
                <a:gd name="T80" fmla="*/ 2 w 751"/>
                <a:gd name="T81" fmla="*/ 0 h 109"/>
                <a:gd name="T82" fmla="*/ 2 w 751"/>
                <a:gd name="T83" fmla="*/ 0 h 109"/>
                <a:gd name="T84" fmla="*/ 2 w 751"/>
                <a:gd name="T85" fmla="*/ 0 h 109"/>
                <a:gd name="T86" fmla="*/ 2 w 751"/>
                <a:gd name="T87" fmla="*/ 0 h 109"/>
                <a:gd name="T88" fmla="*/ 2 w 751"/>
                <a:gd name="T89" fmla="*/ 0 h 109"/>
                <a:gd name="T90" fmla="*/ 2 w 751"/>
                <a:gd name="T91" fmla="*/ 0 h 109"/>
                <a:gd name="T92" fmla="*/ 2 w 751"/>
                <a:gd name="T93" fmla="*/ 0 h 109"/>
                <a:gd name="T94" fmla="*/ 2 w 751"/>
                <a:gd name="T95" fmla="*/ 0 h 109"/>
                <a:gd name="T96" fmla="*/ 2 w 751"/>
                <a:gd name="T97" fmla="*/ 0 h 10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751" h="109">
                  <a:moveTo>
                    <a:pt x="15" y="42"/>
                  </a:moveTo>
                  <a:lnTo>
                    <a:pt x="11" y="40"/>
                  </a:lnTo>
                  <a:lnTo>
                    <a:pt x="8" y="38"/>
                  </a:lnTo>
                  <a:lnTo>
                    <a:pt x="5" y="36"/>
                  </a:lnTo>
                  <a:lnTo>
                    <a:pt x="3" y="33"/>
                  </a:lnTo>
                  <a:lnTo>
                    <a:pt x="0" y="30"/>
                  </a:lnTo>
                  <a:lnTo>
                    <a:pt x="0" y="25"/>
                  </a:lnTo>
                  <a:lnTo>
                    <a:pt x="1" y="20"/>
                  </a:lnTo>
                  <a:lnTo>
                    <a:pt x="5" y="13"/>
                  </a:lnTo>
                  <a:lnTo>
                    <a:pt x="9" y="7"/>
                  </a:lnTo>
                  <a:lnTo>
                    <a:pt x="12" y="3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7" y="1"/>
                  </a:lnTo>
                  <a:lnTo>
                    <a:pt x="30" y="2"/>
                  </a:lnTo>
                  <a:lnTo>
                    <a:pt x="34" y="4"/>
                  </a:lnTo>
                  <a:lnTo>
                    <a:pt x="15" y="42"/>
                  </a:lnTo>
                  <a:close/>
                  <a:moveTo>
                    <a:pt x="34" y="4"/>
                  </a:moveTo>
                  <a:lnTo>
                    <a:pt x="65" y="18"/>
                  </a:lnTo>
                  <a:lnTo>
                    <a:pt x="95" y="31"/>
                  </a:lnTo>
                  <a:lnTo>
                    <a:pt x="122" y="41"/>
                  </a:lnTo>
                  <a:lnTo>
                    <a:pt x="149" y="50"/>
                  </a:lnTo>
                  <a:lnTo>
                    <a:pt x="174" y="56"/>
                  </a:lnTo>
                  <a:lnTo>
                    <a:pt x="199" y="60"/>
                  </a:lnTo>
                  <a:lnTo>
                    <a:pt x="223" y="63"/>
                  </a:lnTo>
                  <a:lnTo>
                    <a:pt x="245" y="65"/>
                  </a:lnTo>
                  <a:lnTo>
                    <a:pt x="267" y="65"/>
                  </a:lnTo>
                  <a:lnTo>
                    <a:pt x="288" y="64"/>
                  </a:lnTo>
                  <a:lnTo>
                    <a:pt x="309" y="62"/>
                  </a:lnTo>
                  <a:lnTo>
                    <a:pt x="329" y="60"/>
                  </a:lnTo>
                  <a:lnTo>
                    <a:pt x="369" y="53"/>
                  </a:lnTo>
                  <a:lnTo>
                    <a:pt x="408" y="45"/>
                  </a:lnTo>
                  <a:lnTo>
                    <a:pt x="417" y="88"/>
                  </a:lnTo>
                  <a:lnTo>
                    <a:pt x="375" y="96"/>
                  </a:lnTo>
                  <a:lnTo>
                    <a:pt x="332" y="104"/>
                  </a:lnTo>
                  <a:lnTo>
                    <a:pt x="311" y="107"/>
                  </a:lnTo>
                  <a:lnTo>
                    <a:pt x="289" y="108"/>
                  </a:lnTo>
                  <a:lnTo>
                    <a:pt x="266" y="109"/>
                  </a:lnTo>
                  <a:lnTo>
                    <a:pt x="242" y="109"/>
                  </a:lnTo>
                  <a:lnTo>
                    <a:pt x="218" y="107"/>
                  </a:lnTo>
                  <a:lnTo>
                    <a:pt x="193" y="104"/>
                  </a:lnTo>
                  <a:lnTo>
                    <a:pt x="166" y="99"/>
                  </a:lnTo>
                  <a:lnTo>
                    <a:pt x="139" y="93"/>
                  </a:lnTo>
                  <a:lnTo>
                    <a:pt x="110" y="83"/>
                  </a:lnTo>
                  <a:lnTo>
                    <a:pt x="79" y="72"/>
                  </a:lnTo>
                  <a:lnTo>
                    <a:pt x="48" y="59"/>
                  </a:lnTo>
                  <a:lnTo>
                    <a:pt x="15" y="42"/>
                  </a:lnTo>
                  <a:lnTo>
                    <a:pt x="34" y="4"/>
                  </a:lnTo>
                  <a:close/>
                  <a:moveTo>
                    <a:pt x="408" y="45"/>
                  </a:moveTo>
                  <a:lnTo>
                    <a:pt x="442" y="37"/>
                  </a:lnTo>
                  <a:lnTo>
                    <a:pt x="477" y="30"/>
                  </a:lnTo>
                  <a:lnTo>
                    <a:pt x="495" y="27"/>
                  </a:lnTo>
                  <a:lnTo>
                    <a:pt x="513" y="25"/>
                  </a:lnTo>
                  <a:lnTo>
                    <a:pt x="533" y="23"/>
                  </a:lnTo>
                  <a:lnTo>
                    <a:pt x="552" y="22"/>
                  </a:lnTo>
                  <a:lnTo>
                    <a:pt x="572" y="21"/>
                  </a:lnTo>
                  <a:lnTo>
                    <a:pt x="593" y="21"/>
                  </a:lnTo>
                  <a:lnTo>
                    <a:pt x="614" y="23"/>
                  </a:lnTo>
                  <a:lnTo>
                    <a:pt x="636" y="25"/>
                  </a:lnTo>
                  <a:lnTo>
                    <a:pt x="660" y="28"/>
                  </a:lnTo>
                  <a:lnTo>
                    <a:pt x="683" y="32"/>
                  </a:lnTo>
                  <a:lnTo>
                    <a:pt x="709" y="38"/>
                  </a:lnTo>
                  <a:lnTo>
                    <a:pt x="734" y="45"/>
                  </a:lnTo>
                  <a:lnTo>
                    <a:pt x="722" y="86"/>
                  </a:lnTo>
                  <a:lnTo>
                    <a:pt x="699" y="80"/>
                  </a:lnTo>
                  <a:lnTo>
                    <a:pt x="675" y="75"/>
                  </a:lnTo>
                  <a:lnTo>
                    <a:pt x="653" y="71"/>
                  </a:lnTo>
                  <a:lnTo>
                    <a:pt x="631" y="68"/>
                  </a:lnTo>
                  <a:lnTo>
                    <a:pt x="611" y="66"/>
                  </a:lnTo>
                  <a:lnTo>
                    <a:pt x="591" y="65"/>
                  </a:lnTo>
                  <a:lnTo>
                    <a:pt x="572" y="65"/>
                  </a:lnTo>
                  <a:lnTo>
                    <a:pt x="552" y="66"/>
                  </a:lnTo>
                  <a:lnTo>
                    <a:pt x="535" y="67"/>
                  </a:lnTo>
                  <a:lnTo>
                    <a:pt x="516" y="69"/>
                  </a:lnTo>
                  <a:lnTo>
                    <a:pt x="499" y="71"/>
                  </a:lnTo>
                  <a:lnTo>
                    <a:pt x="483" y="74"/>
                  </a:lnTo>
                  <a:lnTo>
                    <a:pt x="450" y="80"/>
                  </a:lnTo>
                  <a:lnTo>
                    <a:pt x="417" y="88"/>
                  </a:lnTo>
                  <a:lnTo>
                    <a:pt x="408" y="45"/>
                  </a:lnTo>
                  <a:close/>
                  <a:moveTo>
                    <a:pt x="734" y="45"/>
                  </a:moveTo>
                  <a:lnTo>
                    <a:pt x="738" y="47"/>
                  </a:lnTo>
                  <a:lnTo>
                    <a:pt x="742" y="48"/>
                  </a:lnTo>
                  <a:lnTo>
                    <a:pt x="746" y="50"/>
                  </a:lnTo>
                  <a:lnTo>
                    <a:pt x="748" y="52"/>
                  </a:lnTo>
                  <a:lnTo>
                    <a:pt x="750" y="55"/>
                  </a:lnTo>
                  <a:lnTo>
                    <a:pt x="751" y="60"/>
                  </a:lnTo>
                  <a:lnTo>
                    <a:pt x="751" y="65"/>
                  </a:lnTo>
                  <a:lnTo>
                    <a:pt x="750" y="72"/>
                  </a:lnTo>
                  <a:lnTo>
                    <a:pt x="747" y="79"/>
                  </a:lnTo>
                  <a:lnTo>
                    <a:pt x="744" y="83"/>
                  </a:lnTo>
                  <a:lnTo>
                    <a:pt x="741" y="86"/>
                  </a:lnTo>
                  <a:lnTo>
                    <a:pt x="737" y="89"/>
                  </a:lnTo>
                  <a:lnTo>
                    <a:pt x="733" y="90"/>
                  </a:lnTo>
                  <a:lnTo>
                    <a:pt x="730" y="89"/>
                  </a:lnTo>
                  <a:lnTo>
                    <a:pt x="726" y="89"/>
                  </a:lnTo>
                  <a:lnTo>
                    <a:pt x="722" y="86"/>
                  </a:lnTo>
                  <a:lnTo>
                    <a:pt x="734" y="45"/>
                  </a:lnTo>
                  <a:close/>
                </a:path>
              </a:pathLst>
            </a:custGeom>
            <a:solidFill>
              <a:srgbClr val="9982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9354" name="Group 1061">
            <a:extLst>
              <a:ext uri="{FF2B5EF4-FFF2-40B4-BE49-F238E27FC236}">
                <a16:creationId xmlns:a16="http://schemas.microsoft.com/office/drawing/2014/main" id="{C5FC5C04-BA60-493B-AB68-8C699484769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778500" y="3352800"/>
            <a:ext cx="1511300" cy="836613"/>
            <a:chOff x="4059" y="2069"/>
            <a:chExt cx="952" cy="527"/>
          </a:xfrm>
        </p:grpSpPr>
        <p:sp>
          <p:nvSpPr>
            <p:cNvPr id="100339" name="AutoShape 1062">
              <a:extLst>
                <a:ext uri="{FF2B5EF4-FFF2-40B4-BE49-F238E27FC236}">
                  <a16:creationId xmlns:a16="http://schemas.microsoft.com/office/drawing/2014/main" id="{95A1F419-74EA-4DA4-972B-7276DF7F7FE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059" y="2069"/>
              <a:ext cx="952" cy="5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0340" name="Group 1063">
              <a:extLst>
                <a:ext uri="{FF2B5EF4-FFF2-40B4-BE49-F238E27FC236}">
                  <a16:creationId xmlns:a16="http://schemas.microsoft.com/office/drawing/2014/main" id="{D046000E-F4FA-4623-9CB0-02BBA2E460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59" y="2069"/>
              <a:ext cx="952" cy="514"/>
              <a:chOff x="4059" y="2069"/>
              <a:chExt cx="952" cy="514"/>
            </a:xfrm>
          </p:grpSpPr>
          <p:sp>
            <p:nvSpPr>
              <p:cNvPr id="100630" name="Freeform 1064">
                <a:extLst>
                  <a:ext uri="{FF2B5EF4-FFF2-40B4-BE49-F238E27FC236}">
                    <a16:creationId xmlns:a16="http://schemas.microsoft.com/office/drawing/2014/main" id="{7CE893BB-DCF0-4620-B022-754E84EAE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4" y="2210"/>
                <a:ext cx="153" cy="88"/>
              </a:xfrm>
              <a:custGeom>
                <a:avLst/>
                <a:gdLst>
                  <a:gd name="T0" fmla="*/ 0 w 2603"/>
                  <a:gd name="T1" fmla="*/ 0 h 1497"/>
                  <a:gd name="T2" fmla="*/ 0 w 2603"/>
                  <a:gd name="T3" fmla="*/ 0 h 1497"/>
                  <a:gd name="T4" fmla="*/ 1 w 2603"/>
                  <a:gd name="T5" fmla="*/ 1 h 1497"/>
                  <a:gd name="T6" fmla="*/ 1 w 2603"/>
                  <a:gd name="T7" fmla="*/ 1 h 1497"/>
                  <a:gd name="T8" fmla="*/ 2 w 2603"/>
                  <a:gd name="T9" fmla="*/ 1 h 1497"/>
                  <a:gd name="T10" fmla="*/ 2 w 2603"/>
                  <a:gd name="T11" fmla="*/ 1 h 1497"/>
                  <a:gd name="T12" fmla="*/ 3 w 2603"/>
                  <a:gd name="T13" fmla="*/ 1 h 1497"/>
                  <a:gd name="T14" fmla="*/ 3 w 2603"/>
                  <a:gd name="T15" fmla="*/ 1 h 1497"/>
                  <a:gd name="T16" fmla="*/ 4 w 2603"/>
                  <a:gd name="T17" fmla="*/ 1 h 1497"/>
                  <a:gd name="T18" fmla="*/ 5 w 2603"/>
                  <a:gd name="T19" fmla="*/ 0 h 1497"/>
                  <a:gd name="T20" fmla="*/ 6 w 2603"/>
                  <a:gd name="T21" fmla="*/ 0 h 1497"/>
                  <a:gd name="T22" fmla="*/ 7 w 2603"/>
                  <a:gd name="T23" fmla="*/ 0 h 1497"/>
                  <a:gd name="T24" fmla="*/ 7 w 2603"/>
                  <a:gd name="T25" fmla="*/ 0 h 1497"/>
                  <a:gd name="T26" fmla="*/ 8 w 2603"/>
                  <a:gd name="T27" fmla="*/ 0 h 1497"/>
                  <a:gd name="T28" fmla="*/ 8 w 2603"/>
                  <a:gd name="T29" fmla="*/ 0 h 1497"/>
                  <a:gd name="T30" fmla="*/ 8 w 2603"/>
                  <a:gd name="T31" fmla="*/ 0 h 1497"/>
                  <a:gd name="T32" fmla="*/ 8 w 2603"/>
                  <a:gd name="T33" fmla="*/ 0 h 1497"/>
                  <a:gd name="T34" fmla="*/ 9 w 2603"/>
                  <a:gd name="T35" fmla="*/ 1 h 1497"/>
                  <a:gd name="T36" fmla="*/ 9 w 2603"/>
                  <a:gd name="T37" fmla="*/ 1 h 1497"/>
                  <a:gd name="T38" fmla="*/ 9 w 2603"/>
                  <a:gd name="T39" fmla="*/ 1 h 1497"/>
                  <a:gd name="T40" fmla="*/ 9 w 2603"/>
                  <a:gd name="T41" fmla="*/ 2 h 1497"/>
                  <a:gd name="T42" fmla="*/ 9 w 2603"/>
                  <a:gd name="T43" fmla="*/ 2 h 1497"/>
                  <a:gd name="T44" fmla="*/ 9 w 2603"/>
                  <a:gd name="T45" fmla="*/ 2 h 1497"/>
                  <a:gd name="T46" fmla="*/ 9 w 2603"/>
                  <a:gd name="T47" fmla="*/ 3 h 1497"/>
                  <a:gd name="T48" fmla="*/ 9 w 2603"/>
                  <a:gd name="T49" fmla="*/ 3 h 1497"/>
                  <a:gd name="T50" fmla="*/ 9 w 2603"/>
                  <a:gd name="T51" fmla="*/ 3 h 1497"/>
                  <a:gd name="T52" fmla="*/ 8 w 2603"/>
                  <a:gd name="T53" fmla="*/ 4 h 1497"/>
                  <a:gd name="T54" fmla="*/ 8 w 2603"/>
                  <a:gd name="T55" fmla="*/ 4 h 1497"/>
                  <a:gd name="T56" fmla="*/ 8 w 2603"/>
                  <a:gd name="T57" fmla="*/ 4 h 1497"/>
                  <a:gd name="T58" fmla="*/ 8 w 2603"/>
                  <a:gd name="T59" fmla="*/ 4 h 1497"/>
                  <a:gd name="T60" fmla="*/ 8 w 2603"/>
                  <a:gd name="T61" fmla="*/ 4 h 1497"/>
                  <a:gd name="T62" fmla="*/ 8 w 2603"/>
                  <a:gd name="T63" fmla="*/ 5 h 1497"/>
                  <a:gd name="T64" fmla="*/ 8 w 2603"/>
                  <a:gd name="T65" fmla="*/ 5 h 1497"/>
                  <a:gd name="T66" fmla="*/ 7 w 2603"/>
                  <a:gd name="T67" fmla="*/ 5 h 1497"/>
                  <a:gd name="T68" fmla="*/ 7 w 2603"/>
                  <a:gd name="T69" fmla="*/ 5 h 1497"/>
                  <a:gd name="T70" fmla="*/ 7 w 2603"/>
                  <a:gd name="T71" fmla="*/ 5 h 1497"/>
                  <a:gd name="T72" fmla="*/ 7 w 2603"/>
                  <a:gd name="T73" fmla="*/ 5 h 1497"/>
                  <a:gd name="T74" fmla="*/ 6 w 2603"/>
                  <a:gd name="T75" fmla="*/ 5 h 1497"/>
                  <a:gd name="T76" fmla="*/ 6 w 2603"/>
                  <a:gd name="T77" fmla="*/ 5 h 1497"/>
                  <a:gd name="T78" fmla="*/ 6 w 2603"/>
                  <a:gd name="T79" fmla="*/ 5 h 1497"/>
                  <a:gd name="T80" fmla="*/ 5 w 2603"/>
                  <a:gd name="T81" fmla="*/ 5 h 1497"/>
                  <a:gd name="T82" fmla="*/ 5 w 2603"/>
                  <a:gd name="T83" fmla="*/ 5 h 1497"/>
                  <a:gd name="T84" fmla="*/ 4 w 2603"/>
                  <a:gd name="T85" fmla="*/ 4 h 1497"/>
                  <a:gd name="T86" fmla="*/ 3 w 2603"/>
                  <a:gd name="T87" fmla="*/ 3 h 1497"/>
                  <a:gd name="T88" fmla="*/ 2 w 2603"/>
                  <a:gd name="T89" fmla="*/ 3 h 1497"/>
                  <a:gd name="T90" fmla="*/ 2 w 2603"/>
                  <a:gd name="T91" fmla="*/ 2 h 1497"/>
                  <a:gd name="T92" fmla="*/ 1 w 2603"/>
                  <a:gd name="T93" fmla="*/ 1 h 1497"/>
                  <a:gd name="T94" fmla="*/ 0 w 2603"/>
                  <a:gd name="T95" fmla="*/ 0 h 149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603" h="1497">
                    <a:moveTo>
                      <a:pt x="0" y="75"/>
                    </a:moveTo>
                    <a:lnTo>
                      <a:pt x="6" y="79"/>
                    </a:lnTo>
                    <a:lnTo>
                      <a:pt x="22" y="89"/>
                    </a:lnTo>
                    <a:lnTo>
                      <a:pt x="48" y="105"/>
                    </a:lnTo>
                    <a:lnTo>
                      <a:pt x="87" y="123"/>
                    </a:lnTo>
                    <a:lnTo>
                      <a:pt x="109" y="134"/>
                    </a:lnTo>
                    <a:lnTo>
                      <a:pt x="135" y="145"/>
                    </a:lnTo>
                    <a:lnTo>
                      <a:pt x="163" y="156"/>
                    </a:lnTo>
                    <a:lnTo>
                      <a:pt x="194" y="167"/>
                    </a:lnTo>
                    <a:lnTo>
                      <a:pt x="228" y="178"/>
                    </a:lnTo>
                    <a:lnTo>
                      <a:pt x="265" y="190"/>
                    </a:lnTo>
                    <a:lnTo>
                      <a:pt x="303" y="200"/>
                    </a:lnTo>
                    <a:lnTo>
                      <a:pt x="345" y="210"/>
                    </a:lnTo>
                    <a:lnTo>
                      <a:pt x="390" y="220"/>
                    </a:lnTo>
                    <a:lnTo>
                      <a:pt x="436" y="228"/>
                    </a:lnTo>
                    <a:lnTo>
                      <a:pt x="486" y="235"/>
                    </a:lnTo>
                    <a:lnTo>
                      <a:pt x="539" y="242"/>
                    </a:lnTo>
                    <a:lnTo>
                      <a:pt x="594" y="247"/>
                    </a:lnTo>
                    <a:lnTo>
                      <a:pt x="652" y="250"/>
                    </a:lnTo>
                    <a:lnTo>
                      <a:pt x="713" y="252"/>
                    </a:lnTo>
                    <a:lnTo>
                      <a:pt x="775" y="252"/>
                    </a:lnTo>
                    <a:lnTo>
                      <a:pt x="841" y="249"/>
                    </a:lnTo>
                    <a:lnTo>
                      <a:pt x="910" y="245"/>
                    </a:lnTo>
                    <a:lnTo>
                      <a:pt x="981" y="239"/>
                    </a:lnTo>
                    <a:lnTo>
                      <a:pt x="1055" y="230"/>
                    </a:lnTo>
                    <a:lnTo>
                      <a:pt x="1131" y="218"/>
                    </a:lnTo>
                    <a:lnTo>
                      <a:pt x="1210" y="203"/>
                    </a:lnTo>
                    <a:lnTo>
                      <a:pt x="1292" y="186"/>
                    </a:lnTo>
                    <a:lnTo>
                      <a:pt x="1376" y="164"/>
                    </a:lnTo>
                    <a:lnTo>
                      <a:pt x="1538" y="123"/>
                    </a:lnTo>
                    <a:lnTo>
                      <a:pt x="1682" y="86"/>
                    </a:lnTo>
                    <a:lnTo>
                      <a:pt x="1747" y="70"/>
                    </a:lnTo>
                    <a:lnTo>
                      <a:pt x="1809" y="56"/>
                    </a:lnTo>
                    <a:lnTo>
                      <a:pt x="1866" y="43"/>
                    </a:lnTo>
                    <a:lnTo>
                      <a:pt x="1919" y="32"/>
                    </a:lnTo>
                    <a:lnTo>
                      <a:pt x="1970" y="23"/>
                    </a:lnTo>
                    <a:lnTo>
                      <a:pt x="2016" y="15"/>
                    </a:lnTo>
                    <a:lnTo>
                      <a:pt x="2060" y="8"/>
                    </a:lnTo>
                    <a:lnTo>
                      <a:pt x="2101" y="3"/>
                    </a:lnTo>
                    <a:lnTo>
                      <a:pt x="2139" y="0"/>
                    </a:lnTo>
                    <a:lnTo>
                      <a:pt x="2174" y="0"/>
                    </a:lnTo>
                    <a:lnTo>
                      <a:pt x="2207" y="1"/>
                    </a:lnTo>
                    <a:lnTo>
                      <a:pt x="2237" y="3"/>
                    </a:lnTo>
                    <a:lnTo>
                      <a:pt x="2264" y="8"/>
                    </a:lnTo>
                    <a:lnTo>
                      <a:pt x="2291" y="16"/>
                    </a:lnTo>
                    <a:lnTo>
                      <a:pt x="2315" y="25"/>
                    </a:lnTo>
                    <a:lnTo>
                      <a:pt x="2338" y="36"/>
                    </a:lnTo>
                    <a:lnTo>
                      <a:pt x="2359" y="49"/>
                    </a:lnTo>
                    <a:lnTo>
                      <a:pt x="2379" y="64"/>
                    </a:lnTo>
                    <a:lnTo>
                      <a:pt x="2398" y="81"/>
                    </a:lnTo>
                    <a:lnTo>
                      <a:pt x="2416" y="102"/>
                    </a:lnTo>
                    <a:lnTo>
                      <a:pt x="2433" y="123"/>
                    </a:lnTo>
                    <a:lnTo>
                      <a:pt x="2449" y="148"/>
                    </a:lnTo>
                    <a:lnTo>
                      <a:pt x="2466" y="174"/>
                    </a:lnTo>
                    <a:lnTo>
                      <a:pt x="2482" y="204"/>
                    </a:lnTo>
                    <a:lnTo>
                      <a:pt x="2497" y="235"/>
                    </a:lnTo>
                    <a:lnTo>
                      <a:pt x="2513" y="270"/>
                    </a:lnTo>
                    <a:lnTo>
                      <a:pt x="2529" y="306"/>
                    </a:lnTo>
                    <a:lnTo>
                      <a:pt x="2546" y="345"/>
                    </a:lnTo>
                    <a:lnTo>
                      <a:pt x="2562" y="385"/>
                    </a:lnTo>
                    <a:lnTo>
                      <a:pt x="2575" y="424"/>
                    </a:lnTo>
                    <a:lnTo>
                      <a:pt x="2585" y="462"/>
                    </a:lnTo>
                    <a:lnTo>
                      <a:pt x="2593" y="498"/>
                    </a:lnTo>
                    <a:lnTo>
                      <a:pt x="2598" y="535"/>
                    </a:lnTo>
                    <a:lnTo>
                      <a:pt x="2602" y="569"/>
                    </a:lnTo>
                    <a:lnTo>
                      <a:pt x="2603" y="602"/>
                    </a:lnTo>
                    <a:lnTo>
                      <a:pt x="2603" y="636"/>
                    </a:lnTo>
                    <a:lnTo>
                      <a:pt x="2601" y="667"/>
                    </a:lnTo>
                    <a:lnTo>
                      <a:pt x="2597" y="699"/>
                    </a:lnTo>
                    <a:lnTo>
                      <a:pt x="2592" y="728"/>
                    </a:lnTo>
                    <a:lnTo>
                      <a:pt x="2585" y="757"/>
                    </a:lnTo>
                    <a:lnTo>
                      <a:pt x="2578" y="786"/>
                    </a:lnTo>
                    <a:lnTo>
                      <a:pt x="2569" y="813"/>
                    </a:lnTo>
                    <a:lnTo>
                      <a:pt x="2560" y="840"/>
                    </a:lnTo>
                    <a:lnTo>
                      <a:pt x="2549" y="867"/>
                    </a:lnTo>
                    <a:lnTo>
                      <a:pt x="2537" y="892"/>
                    </a:lnTo>
                    <a:lnTo>
                      <a:pt x="2525" y="916"/>
                    </a:lnTo>
                    <a:lnTo>
                      <a:pt x="2513" y="939"/>
                    </a:lnTo>
                    <a:lnTo>
                      <a:pt x="2501" y="963"/>
                    </a:lnTo>
                    <a:lnTo>
                      <a:pt x="2476" y="1007"/>
                    </a:lnTo>
                    <a:lnTo>
                      <a:pt x="2451" y="1050"/>
                    </a:lnTo>
                    <a:lnTo>
                      <a:pt x="2428" y="1089"/>
                    </a:lnTo>
                    <a:lnTo>
                      <a:pt x="2408" y="1128"/>
                    </a:lnTo>
                    <a:lnTo>
                      <a:pt x="2400" y="1146"/>
                    </a:lnTo>
                    <a:lnTo>
                      <a:pt x="2392" y="1164"/>
                    </a:lnTo>
                    <a:lnTo>
                      <a:pt x="2386" y="1181"/>
                    </a:lnTo>
                    <a:lnTo>
                      <a:pt x="2381" y="1199"/>
                    </a:lnTo>
                    <a:lnTo>
                      <a:pt x="2376" y="1215"/>
                    </a:lnTo>
                    <a:lnTo>
                      <a:pt x="2368" y="1232"/>
                    </a:lnTo>
                    <a:lnTo>
                      <a:pt x="2360" y="1247"/>
                    </a:lnTo>
                    <a:lnTo>
                      <a:pt x="2351" y="1263"/>
                    </a:lnTo>
                    <a:lnTo>
                      <a:pt x="2340" y="1278"/>
                    </a:lnTo>
                    <a:lnTo>
                      <a:pt x="2328" y="1293"/>
                    </a:lnTo>
                    <a:lnTo>
                      <a:pt x="2315" y="1308"/>
                    </a:lnTo>
                    <a:lnTo>
                      <a:pt x="2300" y="1321"/>
                    </a:lnTo>
                    <a:lnTo>
                      <a:pt x="2285" y="1335"/>
                    </a:lnTo>
                    <a:lnTo>
                      <a:pt x="2267" y="1348"/>
                    </a:lnTo>
                    <a:lnTo>
                      <a:pt x="2248" y="1360"/>
                    </a:lnTo>
                    <a:lnTo>
                      <a:pt x="2229" y="1373"/>
                    </a:lnTo>
                    <a:lnTo>
                      <a:pt x="2209" y="1384"/>
                    </a:lnTo>
                    <a:lnTo>
                      <a:pt x="2187" y="1395"/>
                    </a:lnTo>
                    <a:lnTo>
                      <a:pt x="2164" y="1406"/>
                    </a:lnTo>
                    <a:lnTo>
                      <a:pt x="2141" y="1416"/>
                    </a:lnTo>
                    <a:lnTo>
                      <a:pt x="2117" y="1425"/>
                    </a:lnTo>
                    <a:lnTo>
                      <a:pt x="2091" y="1434"/>
                    </a:lnTo>
                    <a:lnTo>
                      <a:pt x="2066" y="1442"/>
                    </a:lnTo>
                    <a:lnTo>
                      <a:pt x="2039" y="1451"/>
                    </a:lnTo>
                    <a:lnTo>
                      <a:pt x="2011" y="1458"/>
                    </a:lnTo>
                    <a:lnTo>
                      <a:pt x="1983" y="1465"/>
                    </a:lnTo>
                    <a:lnTo>
                      <a:pt x="1955" y="1471"/>
                    </a:lnTo>
                    <a:lnTo>
                      <a:pt x="1925" y="1476"/>
                    </a:lnTo>
                    <a:lnTo>
                      <a:pt x="1896" y="1481"/>
                    </a:lnTo>
                    <a:lnTo>
                      <a:pt x="1866" y="1485"/>
                    </a:lnTo>
                    <a:lnTo>
                      <a:pt x="1834" y="1489"/>
                    </a:lnTo>
                    <a:lnTo>
                      <a:pt x="1803" y="1492"/>
                    </a:lnTo>
                    <a:lnTo>
                      <a:pt x="1772" y="1494"/>
                    </a:lnTo>
                    <a:lnTo>
                      <a:pt x="1740" y="1496"/>
                    </a:lnTo>
                    <a:lnTo>
                      <a:pt x="1708" y="1497"/>
                    </a:lnTo>
                    <a:lnTo>
                      <a:pt x="1676" y="1497"/>
                    </a:lnTo>
                    <a:lnTo>
                      <a:pt x="1640" y="1493"/>
                    </a:lnTo>
                    <a:lnTo>
                      <a:pt x="1600" y="1482"/>
                    </a:lnTo>
                    <a:lnTo>
                      <a:pt x="1555" y="1463"/>
                    </a:lnTo>
                    <a:lnTo>
                      <a:pt x="1505" y="1436"/>
                    </a:lnTo>
                    <a:lnTo>
                      <a:pt x="1451" y="1404"/>
                    </a:lnTo>
                    <a:lnTo>
                      <a:pt x="1393" y="1367"/>
                    </a:lnTo>
                    <a:lnTo>
                      <a:pt x="1333" y="1323"/>
                    </a:lnTo>
                    <a:lnTo>
                      <a:pt x="1269" y="1275"/>
                    </a:lnTo>
                    <a:lnTo>
                      <a:pt x="1203" y="1224"/>
                    </a:lnTo>
                    <a:lnTo>
                      <a:pt x="1134" y="1168"/>
                    </a:lnTo>
                    <a:lnTo>
                      <a:pt x="1065" y="1109"/>
                    </a:lnTo>
                    <a:lnTo>
                      <a:pt x="995" y="1048"/>
                    </a:lnTo>
                    <a:lnTo>
                      <a:pt x="923" y="984"/>
                    </a:lnTo>
                    <a:lnTo>
                      <a:pt x="851" y="919"/>
                    </a:lnTo>
                    <a:lnTo>
                      <a:pt x="779" y="853"/>
                    </a:lnTo>
                    <a:lnTo>
                      <a:pt x="709" y="787"/>
                    </a:lnTo>
                    <a:lnTo>
                      <a:pt x="639" y="720"/>
                    </a:lnTo>
                    <a:lnTo>
                      <a:pt x="570" y="654"/>
                    </a:lnTo>
                    <a:lnTo>
                      <a:pt x="504" y="589"/>
                    </a:lnTo>
                    <a:lnTo>
                      <a:pt x="440" y="526"/>
                    </a:lnTo>
                    <a:lnTo>
                      <a:pt x="319" y="405"/>
                    </a:lnTo>
                    <a:lnTo>
                      <a:pt x="213" y="298"/>
                    </a:lnTo>
                    <a:lnTo>
                      <a:pt x="125" y="207"/>
                    </a:lnTo>
                    <a:lnTo>
                      <a:pt x="58" y="137"/>
                    </a:lnTo>
                    <a:lnTo>
                      <a:pt x="15" y="91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AC74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31" name="Freeform 1065">
                <a:extLst>
                  <a:ext uri="{FF2B5EF4-FFF2-40B4-BE49-F238E27FC236}">
                    <a16:creationId xmlns:a16="http://schemas.microsoft.com/office/drawing/2014/main" id="{84E8ECD5-8271-4B9B-8FAF-232C4F7C1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4" y="2210"/>
                <a:ext cx="153" cy="88"/>
              </a:xfrm>
              <a:custGeom>
                <a:avLst/>
                <a:gdLst>
                  <a:gd name="T0" fmla="*/ 0 w 2603"/>
                  <a:gd name="T1" fmla="*/ 0 h 1497"/>
                  <a:gd name="T2" fmla="*/ 0 w 2603"/>
                  <a:gd name="T3" fmla="*/ 0 h 1497"/>
                  <a:gd name="T4" fmla="*/ 1 w 2603"/>
                  <a:gd name="T5" fmla="*/ 1 h 1497"/>
                  <a:gd name="T6" fmla="*/ 1 w 2603"/>
                  <a:gd name="T7" fmla="*/ 1 h 1497"/>
                  <a:gd name="T8" fmla="*/ 2 w 2603"/>
                  <a:gd name="T9" fmla="*/ 1 h 1497"/>
                  <a:gd name="T10" fmla="*/ 2 w 2603"/>
                  <a:gd name="T11" fmla="*/ 1 h 1497"/>
                  <a:gd name="T12" fmla="*/ 3 w 2603"/>
                  <a:gd name="T13" fmla="*/ 1 h 1497"/>
                  <a:gd name="T14" fmla="*/ 3 w 2603"/>
                  <a:gd name="T15" fmla="*/ 1 h 1497"/>
                  <a:gd name="T16" fmla="*/ 4 w 2603"/>
                  <a:gd name="T17" fmla="*/ 1 h 1497"/>
                  <a:gd name="T18" fmla="*/ 5 w 2603"/>
                  <a:gd name="T19" fmla="*/ 0 h 1497"/>
                  <a:gd name="T20" fmla="*/ 6 w 2603"/>
                  <a:gd name="T21" fmla="*/ 0 h 1497"/>
                  <a:gd name="T22" fmla="*/ 7 w 2603"/>
                  <a:gd name="T23" fmla="*/ 0 h 1497"/>
                  <a:gd name="T24" fmla="*/ 7 w 2603"/>
                  <a:gd name="T25" fmla="*/ 0 h 1497"/>
                  <a:gd name="T26" fmla="*/ 8 w 2603"/>
                  <a:gd name="T27" fmla="*/ 0 h 1497"/>
                  <a:gd name="T28" fmla="*/ 8 w 2603"/>
                  <a:gd name="T29" fmla="*/ 0 h 1497"/>
                  <a:gd name="T30" fmla="*/ 8 w 2603"/>
                  <a:gd name="T31" fmla="*/ 0 h 1497"/>
                  <a:gd name="T32" fmla="*/ 8 w 2603"/>
                  <a:gd name="T33" fmla="*/ 0 h 1497"/>
                  <a:gd name="T34" fmla="*/ 9 w 2603"/>
                  <a:gd name="T35" fmla="*/ 1 h 1497"/>
                  <a:gd name="T36" fmla="*/ 9 w 2603"/>
                  <a:gd name="T37" fmla="*/ 1 h 1497"/>
                  <a:gd name="T38" fmla="*/ 9 w 2603"/>
                  <a:gd name="T39" fmla="*/ 1 h 1497"/>
                  <a:gd name="T40" fmla="*/ 9 w 2603"/>
                  <a:gd name="T41" fmla="*/ 2 h 1497"/>
                  <a:gd name="T42" fmla="*/ 9 w 2603"/>
                  <a:gd name="T43" fmla="*/ 2 h 1497"/>
                  <a:gd name="T44" fmla="*/ 9 w 2603"/>
                  <a:gd name="T45" fmla="*/ 2 h 1497"/>
                  <a:gd name="T46" fmla="*/ 9 w 2603"/>
                  <a:gd name="T47" fmla="*/ 3 h 1497"/>
                  <a:gd name="T48" fmla="*/ 9 w 2603"/>
                  <a:gd name="T49" fmla="*/ 3 h 1497"/>
                  <a:gd name="T50" fmla="*/ 9 w 2603"/>
                  <a:gd name="T51" fmla="*/ 3 h 1497"/>
                  <a:gd name="T52" fmla="*/ 8 w 2603"/>
                  <a:gd name="T53" fmla="*/ 4 h 1497"/>
                  <a:gd name="T54" fmla="*/ 8 w 2603"/>
                  <a:gd name="T55" fmla="*/ 4 h 1497"/>
                  <a:gd name="T56" fmla="*/ 8 w 2603"/>
                  <a:gd name="T57" fmla="*/ 4 h 1497"/>
                  <a:gd name="T58" fmla="*/ 8 w 2603"/>
                  <a:gd name="T59" fmla="*/ 4 h 1497"/>
                  <a:gd name="T60" fmla="*/ 8 w 2603"/>
                  <a:gd name="T61" fmla="*/ 4 h 1497"/>
                  <a:gd name="T62" fmla="*/ 8 w 2603"/>
                  <a:gd name="T63" fmla="*/ 5 h 1497"/>
                  <a:gd name="T64" fmla="*/ 8 w 2603"/>
                  <a:gd name="T65" fmla="*/ 5 h 1497"/>
                  <a:gd name="T66" fmla="*/ 7 w 2603"/>
                  <a:gd name="T67" fmla="*/ 5 h 1497"/>
                  <a:gd name="T68" fmla="*/ 7 w 2603"/>
                  <a:gd name="T69" fmla="*/ 5 h 1497"/>
                  <a:gd name="T70" fmla="*/ 7 w 2603"/>
                  <a:gd name="T71" fmla="*/ 5 h 1497"/>
                  <a:gd name="T72" fmla="*/ 7 w 2603"/>
                  <a:gd name="T73" fmla="*/ 5 h 1497"/>
                  <a:gd name="T74" fmla="*/ 6 w 2603"/>
                  <a:gd name="T75" fmla="*/ 5 h 1497"/>
                  <a:gd name="T76" fmla="*/ 6 w 2603"/>
                  <a:gd name="T77" fmla="*/ 5 h 1497"/>
                  <a:gd name="T78" fmla="*/ 6 w 2603"/>
                  <a:gd name="T79" fmla="*/ 5 h 1497"/>
                  <a:gd name="T80" fmla="*/ 5 w 2603"/>
                  <a:gd name="T81" fmla="*/ 5 h 1497"/>
                  <a:gd name="T82" fmla="*/ 5 w 2603"/>
                  <a:gd name="T83" fmla="*/ 5 h 1497"/>
                  <a:gd name="T84" fmla="*/ 4 w 2603"/>
                  <a:gd name="T85" fmla="*/ 4 h 1497"/>
                  <a:gd name="T86" fmla="*/ 3 w 2603"/>
                  <a:gd name="T87" fmla="*/ 3 h 1497"/>
                  <a:gd name="T88" fmla="*/ 2 w 2603"/>
                  <a:gd name="T89" fmla="*/ 3 h 1497"/>
                  <a:gd name="T90" fmla="*/ 2 w 2603"/>
                  <a:gd name="T91" fmla="*/ 2 h 1497"/>
                  <a:gd name="T92" fmla="*/ 1 w 2603"/>
                  <a:gd name="T93" fmla="*/ 1 h 1497"/>
                  <a:gd name="T94" fmla="*/ 0 w 2603"/>
                  <a:gd name="T95" fmla="*/ 0 h 149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603" h="1497">
                    <a:moveTo>
                      <a:pt x="0" y="75"/>
                    </a:moveTo>
                    <a:lnTo>
                      <a:pt x="6" y="79"/>
                    </a:lnTo>
                    <a:lnTo>
                      <a:pt x="22" y="89"/>
                    </a:lnTo>
                    <a:lnTo>
                      <a:pt x="48" y="105"/>
                    </a:lnTo>
                    <a:lnTo>
                      <a:pt x="87" y="123"/>
                    </a:lnTo>
                    <a:lnTo>
                      <a:pt x="109" y="134"/>
                    </a:lnTo>
                    <a:lnTo>
                      <a:pt x="135" y="145"/>
                    </a:lnTo>
                    <a:lnTo>
                      <a:pt x="163" y="156"/>
                    </a:lnTo>
                    <a:lnTo>
                      <a:pt x="194" y="167"/>
                    </a:lnTo>
                    <a:lnTo>
                      <a:pt x="228" y="178"/>
                    </a:lnTo>
                    <a:lnTo>
                      <a:pt x="265" y="190"/>
                    </a:lnTo>
                    <a:lnTo>
                      <a:pt x="303" y="200"/>
                    </a:lnTo>
                    <a:lnTo>
                      <a:pt x="345" y="210"/>
                    </a:lnTo>
                    <a:lnTo>
                      <a:pt x="390" y="220"/>
                    </a:lnTo>
                    <a:lnTo>
                      <a:pt x="436" y="228"/>
                    </a:lnTo>
                    <a:lnTo>
                      <a:pt x="486" y="235"/>
                    </a:lnTo>
                    <a:lnTo>
                      <a:pt x="539" y="242"/>
                    </a:lnTo>
                    <a:lnTo>
                      <a:pt x="594" y="247"/>
                    </a:lnTo>
                    <a:lnTo>
                      <a:pt x="652" y="250"/>
                    </a:lnTo>
                    <a:lnTo>
                      <a:pt x="713" y="252"/>
                    </a:lnTo>
                    <a:lnTo>
                      <a:pt x="775" y="252"/>
                    </a:lnTo>
                    <a:lnTo>
                      <a:pt x="841" y="249"/>
                    </a:lnTo>
                    <a:lnTo>
                      <a:pt x="910" y="245"/>
                    </a:lnTo>
                    <a:lnTo>
                      <a:pt x="981" y="239"/>
                    </a:lnTo>
                    <a:lnTo>
                      <a:pt x="1055" y="230"/>
                    </a:lnTo>
                    <a:lnTo>
                      <a:pt x="1131" y="218"/>
                    </a:lnTo>
                    <a:lnTo>
                      <a:pt x="1210" y="203"/>
                    </a:lnTo>
                    <a:lnTo>
                      <a:pt x="1292" y="186"/>
                    </a:lnTo>
                    <a:lnTo>
                      <a:pt x="1376" y="164"/>
                    </a:lnTo>
                    <a:lnTo>
                      <a:pt x="1538" y="123"/>
                    </a:lnTo>
                    <a:lnTo>
                      <a:pt x="1682" y="86"/>
                    </a:lnTo>
                    <a:lnTo>
                      <a:pt x="1747" y="70"/>
                    </a:lnTo>
                    <a:lnTo>
                      <a:pt x="1809" y="56"/>
                    </a:lnTo>
                    <a:lnTo>
                      <a:pt x="1866" y="43"/>
                    </a:lnTo>
                    <a:lnTo>
                      <a:pt x="1919" y="32"/>
                    </a:lnTo>
                    <a:lnTo>
                      <a:pt x="1970" y="23"/>
                    </a:lnTo>
                    <a:lnTo>
                      <a:pt x="2016" y="15"/>
                    </a:lnTo>
                    <a:lnTo>
                      <a:pt x="2060" y="8"/>
                    </a:lnTo>
                    <a:lnTo>
                      <a:pt x="2101" y="3"/>
                    </a:lnTo>
                    <a:lnTo>
                      <a:pt x="2139" y="0"/>
                    </a:lnTo>
                    <a:lnTo>
                      <a:pt x="2174" y="0"/>
                    </a:lnTo>
                    <a:lnTo>
                      <a:pt x="2207" y="1"/>
                    </a:lnTo>
                    <a:lnTo>
                      <a:pt x="2237" y="3"/>
                    </a:lnTo>
                    <a:lnTo>
                      <a:pt x="2264" y="8"/>
                    </a:lnTo>
                    <a:lnTo>
                      <a:pt x="2291" y="16"/>
                    </a:lnTo>
                    <a:lnTo>
                      <a:pt x="2315" y="25"/>
                    </a:lnTo>
                    <a:lnTo>
                      <a:pt x="2338" y="36"/>
                    </a:lnTo>
                    <a:lnTo>
                      <a:pt x="2359" y="49"/>
                    </a:lnTo>
                    <a:lnTo>
                      <a:pt x="2379" y="64"/>
                    </a:lnTo>
                    <a:lnTo>
                      <a:pt x="2398" y="81"/>
                    </a:lnTo>
                    <a:lnTo>
                      <a:pt x="2416" y="102"/>
                    </a:lnTo>
                    <a:lnTo>
                      <a:pt x="2433" y="123"/>
                    </a:lnTo>
                    <a:lnTo>
                      <a:pt x="2449" y="148"/>
                    </a:lnTo>
                    <a:lnTo>
                      <a:pt x="2466" y="174"/>
                    </a:lnTo>
                    <a:lnTo>
                      <a:pt x="2482" y="204"/>
                    </a:lnTo>
                    <a:lnTo>
                      <a:pt x="2497" y="235"/>
                    </a:lnTo>
                    <a:lnTo>
                      <a:pt x="2513" y="270"/>
                    </a:lnTo>
                    <a:lnTo>
                      <a:pt x="2529" y="306"/>
                    </a:lnTo>
                    <a:lnTo>
                      <a:pt x="2546" y="345"/>
                    </a:lnTo>
                    <a:lnTo>
                      <a:pt x="2562" y="385"/>
                    </a:lnTo>
                    <a:lnTo>
                      <a:pt x="2575" y="424"/>
                    </a:lnTo>
                    <a:lnTo>
                      <a:pt x="2585" y="462"/>
                    </a:lnTo>
                    <a:lnTo>
                      <a:pt x="2593" y="498"/>
                    </a:lnTo>
                    <a:lnTo>
                      <a:pt x="2598" y="535"/>
                    </a:lnTo>
                    <a:lnTo>
                      <a:pt x="2602" y="569"/>
                    </a:lnTo>
                    <a:lnTo>
                      <a:pt x="2603" y="602"/>
                    </a:lnTo>
                    <a:lnTo>
                      <a:pt x="2603" y="636"/>
                    </a:lnTo>
                    <a:lnTo>
                      <a:pt x="2601" y="667"/>
                    </a:lnTo>
                    <a:lnTo>
                      <a:pt x="2597" y="699"/>
                    </a:lnTo>
                    <a:lnTo>
                      <a:pt x="2592" y="728"/>
                    </a:lnTo>
                    <a:lnTo>
                      <a:pt x="2585" y="757"/>
                    </a:lnTo>
                    <a:lnTo>
                      <a:pt x="2578" y="786"/>
                    </a:lnTo>
                    <a:lnTo>
                      <a:pt x="2569" y="813"/>
                    </a:lnTo>
                    <a:lnTo>
                      <a:pt x="2560" y="840"/>
                    </a:lnTo>
                    <a:lnTo>
                      <a:pt x="2549" y="867"/>
                    </a:lnTo>
                    <a:lnTo>
                      <a:pt x="2537" y="892"/>
                    </a:lnTo>
                    <a:lnTo>
                      <a:pt x="2525" y="916"/>
                    </a:lnTo>
                    <a:lnTo>
                      <a:pt x="2513" y="939"/>
                    </a:lnTo>
                    <a:lnTo>
                      <a:pt x="2501" y="963"/>
                    </a:lnTo>
                    <a:lnTo>
                      <a:pt x="2476" y="1007"/>
                    </a:lnTo>
                    <a:lnTo>
                      <a:pt x="2451" y="1050"/>
                    </a:lnTo>
                    <a:lnTo>
                      <a:pt x="2428" y="1089"/>
                    </a:lnTo>
                    <a:lnTo>
                      <a:pt x="2408" y="1128"/>
                    </a:lnTo>
                    <a:lnTo>
                      <a:pt x="2400" y="1146"/>
                    </a:lnTo>
                    <a:lnTo>
                      <a:pt x="2392" y="1164"/>
                    </a:lnTo>
                    <a:lnTo>
                      <a:pt x="2386" y="1181"/>
                    </a:lnTo>
                    <a:lnTo>
                      <a:pt x="2381" y="1199"/>
                    </a:lnTo>
                    <a:lnTo>
                      <a:pt x="2376" y="1215"/>
                    </a:lnTo>
                    <a:lnTo>
                      <a:pt x="2368" y="1232"/>
                    </a:lnTo>
                    <a:lnTo>
                      <a:pt x="2360" y="1247"/>
                    </a:lnTo>
                    <a:lnTo>
                      <a:pt x="2351" y="1263"/>
                    </a:lnTo>
                    <a:lnTo>
                      <a:pt x="2340" y="1278"/>
                    </a:lnTo>
                    <a:lnTo>
                      <a:pt x="2328" y="1293"/>
                    </a:lnTo>
                    <a:lnTo>
                      <a:pt x="2315" y="1308"/>
                    </a:lnTo>
                    <a:lnTo>
                      <a:pt x="2300" y="1321"/>
                    </a:lnTo>
                    <a:lnTo>
                      <a:pt x="2285" y="1335"/>
                    </a:lnTo>
                    <a:lnTo>
                      <a:pt x="2267" y="1348"/>
                    </a:lnTo>
                    <a:lnTo>
                      <a:pt x="2248" y="1360"/>
                    </a:lnTo>
                    <a:lnTo>
                      <a:pt x="2229" y="1373"/>
                    </a:lnTo>
                    <a:lnTo>
                      <a:pt x="2209" y="1384"/>
                    </a:lnTo>
                    <a:lnTo>
                      <a:pt x="2187" y="1395"/>
                    </a:lnTo>
                    <a:lnTo>
                      <a:pt x="2164" y="1406"/>
                    </a:lnTo>
                    <a:lnTo>
                      <a:pt x="2141" y="1416"/>
                    </a:lnTo>
                    <a:lnTo>
                      <a:pt x="2117" y="1425"/>
                    </a:lnTo>
                    <a:lnTo>
                      <a:pt x="2091" y="1434"/>
                    </a:lnTo>
                    <a:lnTo>
                      <a:pt x="2066" y="1442"/>
                    </a:lnTo>
                    <a:lnTo>
                      <a:pt x="2039" y="1451"/>
                    </a:lnTo>
                    <a:lnTo>
                      <a:pt x="2011" y="1458"/>
                    </a:lnTo>
                    <a:lnTo>
                      <a:pt x="1983" y="1465"/>
                    </a:lnTo>
                    <a:lnTo>
                      <a:pt x="1955" y="1471"/>
                    </a:lnTo>
                    <a:lnTo>
                      <a:pt x="1925" y="1476"/>
                    </a:lnTo>
                    <a:lnTo>
                      <a:pt x="1896" y="1481"/>
                    </a:lnTo>
                    <a:lnTo>
                      <a:pt x="1866" y="1485"/>
                    </a:lnTo>
                    <a:lnTo>
                      <a:pt x="1834" y="1489"/>
                    </a:lnTo>
                    <a:lnTo>
                      <a:pt x="1803" y="1492"/>
                    </a:lnTo>
                    <a:lnTo>
                      <a:pt x="1772" y="1494"/>
                    </a:lnTo>
                    <a:lnTo>
                      <a:pt x="1740" y="1496"/>
                    </a:lnTo>
                    <a:lnTo>
                      <a:pt x="1708" y="1497"/>
                    </a:lnTo>
                    <a:lnTo>
                      <a:pt x="1676" y="1497"/>
                    </a:lnTo>
                    <a:lnTo>
                      <a:pt x="1640" y="1493"/>
                    </a:lnTo>
                    <a:lnTo>
                      <a:pt x="1600" y="1482"/>
                    </a:lnTo>
                    <a:lnTo>
                      <a:pt x="1555" y="1463"/>
                    </a:lnTo>
                    <a:lnTo>
                      <a:pt x="1505" y="1436"/>
                    </a:lnTo>
                    <a:lnTo>
                      <a:pt x="1451" y="1404"/>
                    </a:lnTo>
                    <a:lnTo>
                      <a:pt x="1393" y="1367"/>
                    </a:lnTo>
                    <a:lnTo>
                      <a:pt x="1333" y="1323"/>
                    </a:lnTo>
                    <a:lnTo>
                      <a:pt x="1269" y="1275"/>
                    </a:lnTo>
                    <a:lnTo>
                      <a:pt x="1203" y="1224"/>
                    </a:lnTo>
                    <a:lnTo>
                      <a:pt x="1134" y="1168"/>
                    </a:lnTo>
                    <a:lnTo>
                      <a:pt x="1065" y="1109"/>
                    </a:lnTo>
                    <a:lnTo>
                      <a:pt x="995" y="1048"/>
                    </a:lnTo>
                    <a:lnTo>
                      <a:pt x="923" y="984"/>
                    </a:lnTo>
                    <a:lnTo>
                      <a:pt x="851" y="919"/>
                    </a:lnTo>
                    <a:lnTo>
                      <a:pt x="779" y="853"/>
                    </a:lnTo>
                    <a:lnTo>
                      <a:pt x="709" y="787"/>
                    </a:lnTo>
                    <a:lnTo>
                      <a:pt x="639" y="720"/>
                    </a:lnTo>
                    <a:lnTo>
                      <a:pt x="570" y="654"/>
                    </a:lnTo>
                    <a:lnTo>
                      <a:pt x="504" y="589"/>
                    </a:lnTo>
                    <a:lnTo>
                      <a:pt x="440" y="526"/>
                    </a:lnTo>
                    <a:lnTo>
                      <a:pt x="319" y="405"/>
                    </a:lnTo>
                    <a:lnTo>
                      <a:pt x="213" y="298"/>
                    </a:lnTo>
                    <a:lnTo>
                      <a:pt x="125" y="207"/>
                    </a:lnTo>
                    <a:lnTo>
                      <a:pt x="58" y="137"/>
                    </a:lnTo>
                    <a:lnTo>
                      <a:pt x="15" y="91"/>
                    </a:lnTo>
                    <a:lnTo>
                      <a:pt x="0" y="75"/>
                    </a:lnTo>
                  </a:path>
                </a:pathLst>
              </a:custGeom>
              <a:noFill/>
              <a:ln w="0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32" name="Freeform 1066">
                <a:extLst>
                  <a:ext uri="{FF2B5EF4-FFF2-40B4-BE49-F238E27FC236}">
                    <a16:creationId xmlns:a16="http://schemas.microsoft.com/office/drawing/2014/main" id="{3AA9A4DD-F9C2-47B9-93A6-DB5B9418B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2239"/>
                <a:ext cx="64" cy="44"/>
              </a:xfrm>
              <a:custGeom>
                <a:avLst/>
                <a:gdLst>
                  <a:gd name="T0" fmla="*/ 0 w 1092"/>
                  <a:gd name="T1" fmla="*/ 2 h 762"/>
                  <a:gd name="T2" fmla="*/ 0 w 1092"/>
                  <a:gd name="T3" fmla="*/ 2 h 762"/>
                  <a:gd name="T4" fmla="*/ 1 w 1092"/>
                  <a:gd name="T5" fmla="*/ 2 h 762"/>
                  <a:gd name="T6" fmla="*/ 1 w 1092"/>
                  <a:gd name="T7" fmla="*/ 1 h 762"/>
                  <a:gd name="T8" fmla="*/ 1 w 1092"/>
                  <a:gd name="T9" fmla="*/ 1 h 762"/>
                  <a:gd name="T10" fmla="*/ 1 w 1092"/>
                  <a:gd name="T11" fmla="*/ 1 h 762"/>
                  <a:gd name="T12" fmla="*/ 2 w 1092"/>
                  <a:gd name="T13" fmla="*/ 1 h 762"/>
                  <a:gd name="T14" fmla="*/ 2 w 1092"/>
                  <a:gd name="T15" fmla="*/ 1 h 762"/>
                  <a:gd name="T16" fmla="*/ 2 w 1092"/>
                  <a:gd name="T17" fmla="*/ 1 h 762"/>
                  <a:gd name="T18" fmla="*/ 3 w 1092"/>
                  <a:gd name="T19" fmla="*/ 0 h 762"/>
                  <a:gd name="T20" fmla="*/ 3 w 1092"/>
                  <a:gd name="T21" fmla="*/ 0 h 762"/>
                  <a:gd name="T22" fmla="*/ 3 w 1092"/>
                  <a:gd name="T23" fmla="*/ 0 h 762"/>
                  <a:gd name="T24" fmla="*/ 3 w 1092"/>
                  <a:gd name="T25" fmla="*/ 0 h 762"/>
                  <a:gd name="T26" fmla="*/ 3 w 1092"/>
                  <a:gd name="T27" fmla="*/ 0 h 762"/>
                  <a:gd name="T28" fmla="*/ 3 w 1092"/>
                  <a:gd name="T29" fmla="*/ 0 h 762"/>
                  <a:gd name="T30" fmla="*/ 3 w 1092"/>
                  <a:gd name="T31" fmla="*/ 0 h 762"/>
                  <a:gd name="T32" fmla="*/ 3 w 1092"/>
                  <a:gd name="T33" fmla="*/ 0 h 762"/>
                  <a:gd name="T34" fmla="*/ 3 w 1092"/>
                  <a:gd name="T35" fmla="*/ 0 h 762"/>
                  <a:gd name="T36" fmla="*/ 3 w 1092"/>
                  <a:gd name="T37" fmla="*/ 1 h 762"/>
                  <a:gd name="T38" fmla="*/ 3 w 1092"/>
                  <a:gd name="T39" fmla="*/ 1 h 762"/>
                  <a:gd name="T40" fmla="*/ 2 w 1092"/>
                  <a:gd name="T41" fmla="*/ 1 h 762"/>
                  <a:gd name="T42" fmla="*/ 2 w 1092"/>
                  <a:gd name="T43" fmla="*/ 1 h 762"/>
                  <a:gd name="T44" fmla="*/ 2 w 1092"/>
                  <a:gd name="T45" fmla="*/ 1 h 762"/>
                  <a:gd name="T46" fmla="*/ 1 w 1092"/>
                  <a:gd name="T47" fmla="*/ 2 h 762"/>
                  <a:gd name="T48" fmla="*/ 1 w 1092"/>
                  <a:gd name="T49" fmla="*/ 2 h 762"/>
                  <a:gd name="T50" fmla="*/ 1 w 1092"/>
                  <a:gd name="T51" fmla="*/ 2 h 762"/>
                  <a:gd name="T52" fmla="*/ 1 w 1092"/>
                  <a:gd name="T53" fmla="*/ 2 h 762"/>
                  <a:gd name="T54" fmla="*/ 1 w 1092"/>
                  <a:gd name="T55" fmla="*/ 2 h 762"/>
                  <a:gd name="T56" fmla="*/ 1 w 1092"/>
                  <a:gd name="T57" fmla="*/ 2 h 762"/>
                  <a:gd name="T58" fmla="*/ 2 w 1092"/>
                  <a:gd name="T59" fmla="*/ 2 h 762"/>
                  <a:gd name="T60" fmla="*/ 2 w 1092"/>
                  <a:gd name="T61" fmla="*/ 2 h 762"/>
                  <a:gd name="T62" fmla="*/ 3 w 1092"/>
                  <a:gd name="T63" fmla="*/ 2 h 762"/>
                  <a:gd name="T64" fmla="*/ 3 w 1092"/>
                  <a:gd name="T65" fmla="*/ 2 h 762"/>
                  <a:gd name="T66" fmla="*/ 3 w 1092"/>
                  <a:gd name="T67" fmla="*/ 2 h 762"/>
                  <a:gd name="T68" fmla="*/ 4 w 1092"/>
                  <a:gd name="T69" fmla="*/ 2 h 762"/>
                  <a:gd name="T70" fmla="*/ 4 w 1092"/>
                  <a:gd name="T71" fmla="*/ 2 h 762"/>
                  <a:gd name="T72" fmla="*/ 4 w 1092"/>
                  <a:gd name="T73" fmla="*/ 2 h 762"/>
                  <a:gd name="T74" fmla="*/ 4 w 1092"/>
                  <a:gd name="T75" fmla="*/ 2 h 762"/>
                  <a:gd name="T76" fmla="*/ 4 w 1092"/>
                  <a:gd name="T77" fmla="*/ 3 h 762"/>
                  <a:gd name="T78" fmla="*/ 4 w 1092"/>
                  <a:gd name="T79" fmla="*/ 3 h 762"/>
                  <a:gd name="T80" fmla="*/ 4 w 1092"/>
                  <a:gd name="T81" fmla="*/ 3 h 762"/>
                  <a:gd name="T82" fmla="*/ 3 w 1092"/>
                  <a:gd name="T83" fmla="*/ 2 h 762"/>
                  <a:gd name="T84" fmla="*/ 3 w 1092"/>
                  <a:gd name="T85" fmla="*/ 2 h 762"/>
                  <a:gd name="T86" fmla="*/ 2 w 1092"/>
                  <a:gd name="T87" fmla="*/ 2 h 762"/>
                  <a:gd name="T88" fmla="*/ 2 w 1092"/>
                  <a:gd name="T89" fmla="*/ 2 h 762"/>
                  <a:gd name="T90" fmla="*/ 1 w 1092"/>
                  <a:gd name="T91" fmla="*/ 2 h 762"/>
                  <a:gd name="T92" fmla="*/ 1 w 1092"/>
                  <a:gd name="T93" fmla="*/ 2 h 76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92" h="762">
                    <a:moveTo>
                      <a:pt x="0" y="459"/>
                    </a:moveTo>
                    <a:lnTo>
                      <a:pt x="9" y="459"/>
                    </a:lnTo>
                    <a:lnTo>
                      <a:pt x="34" y="460"/>
                    </a:lnTo>
                    <a:lnTo>
                      <a:pt x="51" y="459"/>
                    </a:lnTo>
                    <a:lnTo>
                      <a:pt x="72" y="458"/>
                    </a:lnTo>
                    <a:lnTo>
                      <a:pt x="96" y="456"/>
                    </a:lnTo>
                    <a:lnTo>
                      <a:pt x="123" y="453"/>
                    </a:lnTo>
                    <a:lnTo>
                      <a:pt x="152" y="448"/>
                    </a:lnTo>
                    <a:lnTo>
                      <a:pt x="183" y="443"/>
                    </a:lnTo>
                    <a:lnTo>
                      <a:pt x="217" y="436"/>
                    </a:lnTo>
                    <a:lnTo>
                      <a:pt x="251" y="427"/>
                    </a:lnTo>
                    <a:lnTo>
                      <a:pt x="288" y="416"/>
                    </a:lnTo>
                    <a:lnTo>
                      <a:pt x="325" y="403"/>
                    </a:lnTo>
                    <a:lnTo>
                      <a:pt x="344" y="396"/>
                    </a:lnTo>
                    <a:lnTo>
                      <a:pt x="363" y="388"/>
                    </a:lnTo>
                    <a:lnTo>
                      <a:pt x="384" y="379"/>
                    </a:lnTo>
                    <a:lnTo>
                      <a:pt x="403" y="369"/>
                    </a:lnTo>
                    <a:lnTo>
                      <a:pt x="423" y="359"/>
                    </a:lnTo>
                    <a:lnTo>
                      <a:pt x="442" y="347"/>
                    </a:lnTo>
                    <a:lnTo>
                      <a:pt x="463" y="335"/>
                    </a:lnTo>
                    <a:lnTo>
                      <a:pt x="482" y="321"/>
                    </a:lnTo>
                    <a:lnTo>
                      <a:pt x="502" y="307"/>
                    </a:lnTo>
                    <a:lnTo>
                      <a:pt x="521" y="292"/>
                    </a:lnTo>
                    <a:lnTo>
                      <a:pt x="541" y="275"/>
                    </a:lnTo>
                    <a:lnTo>
                      <a:pt x="561" y="259"/>
                    </a:lnTo>
                    <a:lnTo>
                      <a:pt x="599" y="225"/>
                    </a:lnTo>
                    <a:lnTo>
                      <a:pt x="636" y="190"/>
                    </a:lnTo>
                    <a:lnTo>
                      <a:pt x="674" y="156"/>
                    </a:lnTo>
                    <a:lnTo>
                      <a:pt x="708" y="123"/>
                    </a:lnTo>
                    <a:lnTo>
                      <a:pt x="742" y="91"/>
                    </a:lnTo>
                    <a:lnTo>
                      <a:pt x="774" y="64"/>
                    </a:lnTo>
                    <a:lnTo>
                      <a:pt x="789" y="51"/>
                    </a:lnTo>
                    <a:lnTo>
                      <a:pt x="803" y="40"/>
                    </a:lnTo>
                    <a:lnTo>
                      <a:pt x="818" y="29"/>
                    </a:lnTo>
                    <a:lnTo>
                      <a:pt x="831" y="20"/>
                    </a:lnTo>
                    <a:lnTo>
                      <a:pt x="844" y="12"/>
                    </a:lnTo>
                    <a:lnTo>
                      <a:pt x="856" y="7"/>
                    </a:lnTo>
                    <a:lnTo>
                      <a:pt x="867" y="3"/>
                    </a:lnTo>
                    <a:lnTo>
                      <a:pt x="877" y="0"/>
                    </a:lnTo>
                    <a:lnTo>
                      <a:pt x="887" y="0"/>
                    </a:lnTo>
                    <a:lnTo>
                      <a:pt x="896" y="1"/>
                    </a:lnTo>
                    <a:lnTo>
                      <a:pt x="905" y="5"/>
                    </a:lnTo>
                    <a:lnTo>
                      <a:pt x="913" y="11"/>
                    </a:lnTo>
                    <a:lnTo>
                      <a:pt x="919" y="18"/>
                    </a:lnTo>
                    <a:lnTo>
                      <a:pt x="923" y="26"/>
                    </a:lnTo>
                    <a:lnTo>
                      <a:pt x="925" y="36"/>
                    </a:lnTo>
                    <a:lnTo>
                      <a:pt x="925" y="45"/>
                    </a:lnTo>
                    <a:lnTo>
                      <a:pt x="924" y="55"/>
                    </a:lnTo>
                    <a:lnTo>
                      <a:pt x="920" y="65"/>
                    </a:lnTo>
                    <a:lnTo>
                      <a:pt x="916" y="76"/>
                    </a:lnTo>
                    <a:lnTo>
                      <a:pt x="910" y="88"/>
                    </a:lnTo>
                    <a:lnTo>
                      <a:pt x="902" y="99"/>
                    </a:lnTo>
                    <a:lnTo>
                      <a:pt x="892" y="111"/>
                    </a:lnTo>
                    <a:lnTo>
                      <a:pt x="883" y="125"/>
                    </a:lnTo>
                    <a:lnTo>
                      <a:pt x="872" y="137"/>
                    </a:lnTo>
                    <a:lnTo>
                      <a:pt x="847" y="163"/>
                    </a:lnTo>
                    <a:lnTo>
                      <a:pt x="820" y="188"/>
                    </a:lnTo>
                    <a:lnTo>
                      <a:pt x="790" y="215"/>
                    </a:lnTo>
                    <a:lnTo>
                      <a:pt x="759" y="240"/>
                    </a:lnTo>
                    <a:lnTo>
                      <a:pt x="727" y="264"/>
                    </a:lnTo>
                    <a:lnTo>
                      <a:pt x="695" y="287"/>
                    </a:lnTo>
                    <a:lnTo>
                      <a:pt x="666" y="308"/>
                    </a:lnTo>
                    <a:lnTo>
                      <a:pt x="638" y="326"/>
                    </a:lnTo>
                    <a:lnTo>
                      <a:pt x="611" y="342"/>
                    </a:lnTo>
                    <a:lnTo>
                      <a:pt x="589" y="355"/>
                    </a:lnTo>
                    <a:lnTo>
                      <a:pt x="569" y="367"/>
                    </a:lnTo>
                    <a:lnTo>
                      <a:pt x="545" y="382"/>
                    </a:lnTo>
                    <a:lnTo>
                      <a:pt x="520" y="399"/>
                    </a:lnTo>
                    <a:lnTo>
                      <a:pt x="495" y="417"/>
                    </a:lnTo>
                    <a:lnTo>
                      <a:pt x="469" y="437"/>
                    </a:lnTo>
                    <a:lnTo>
                      <a:pt x="444" y="458"/>
                    </a:lnTo>
                    <a:lnTo>
                      <a:pt x="422" y="479"/>
                    </a:lnTo>
                    <a:lnTo>
                      <a:pt x="402" y="499"/>
                    </a:lnTo>
                    <a:lnTo>
                      <a:pt x="393" y="509"/>
                    </a:lnTo>
                    <a:lnTo>
                      <a:pt x="386" y="520"/>
                    </a:lnTo>
                    <a:lnTo>
                      <a:pt x="380" y="530"/>
                    </a:lnTo>
                    <a:lnTo>
                      <a:pt x="374" y="540"/>
                    </a:lnTo>
                    <a:lnTo>
                      <a:pt x="370" y="550"/>
                    </a:lnTo>
                    <a:lnTo>
                      <a:pt x="367" y="559"/>
                    </a:lnTo>
                    <a:lnTo>
                      <a:pt x="366" y="567"/>
                    </a:lnTo>
                    <a:lnTo>
                      <a:pt x="367" y="576"/>
                    </a:lnTo>
                    <a:lnTo>
                      <a:pt x="370" y="584"/>
                    </a:lnTo>
                    <a:lnTo>
                      <a:pt x="375" y="591"/>
                    </a:lnTo>
                    <a:lnTo>
                      <a:pt x="381" y="598"/>
                    </a:lnTo>
                    <a:lnTo>
                      <a:pt x="390" y="604"/>
                    </a:lnTo>
                    <a:lnTo>
                      <a:pt x="401" y="609"/>
                    </a:lnTo>
                    <a:lnTo>
                      <a:pt x="414" y="614"/>
                    </a:lnTo>
                    <a:lnTo>
                      <a:pt x="429" y="618"/>
                    </a:lnTo>
                    <a:lnTo>
                      <a:pt x="447" y="621"/>
                    </a:lnTo>
                    <a:lnTo>
                      <a:pt x="487" y="627"/>
                    </a:lnTo>
                    <a:lnTo>
                      <a:pt x="526" y="631"/>
                    </a:lnTo>
                    <a:lnTo>
                      <a:pt x="565" y="635"/>
                    </a:lnTo>
                    <a:lnTo>
                      <a:pt x="603" y="638"/>
                    </a:lnTo>
                    <a:lnTo>
                      <a:pt x="678" y="643"/>
                    </a:lnTo>
                    <a:lnTo>
                      <a:pt x="750" y="647"/>
                    </a:lnTo>
                    <a:lnTo>
                      <a:pt x="818" y="649"/>
                    </a:lnTo>
                    <a:lnTo>
                      <a:pt x="880" y="652"/>
                    </a:lnTo>
                    <a:lnTo>
                      <a:pt x="938" y="655"/>
                    </a:lnTo>
                    <a:lnTo>
                      <a:pt x="990" y="660"/>
                    </a:lnTo>
                    <a:lnTo>
                      <a:pt x="997" y="661"/>
                    </a:lnTo>
                    <a:lnTo>
                      <a:pt x="1005" y="663"/>
                    </a:lnTo>
                    <a:lnTo>
                      <a:pt x="1012" y="665"/>
                    </a:lnTo>
                    <a:lnTo>
                      <a:pt x="1020" y="668"/>
                    </a:lnTo>
                    <a:lnTo>
                      <a:pt x="1034" y="675"/>
                    </a:lnTo>
                    <a:lnTo>
                      <a:pt x="1048" y="683"/>
                    </a:lnTo>
                    <a:lnTo>
                      <a:pt x="1060" y="692"/>
                    </a:lnTo>
                    <a:lnTo>
                      <a:pt x="1071" y="702"/>
                    </a:lnTo>
                    <a:lnTo>
                      <a:pt x="1081" y="713"/>
                    </a:lnTo>
                    <a:lnTo>
                      <a:pt x="1088" y="724"/>
                    </a:lnTo>
                    <a:lnTo>
                      <a:pt x="1090" y="729"/>
                    </a:lnTo>
                    <a:lnTo>
                      <a:pt x="1092" y="733"/>
                    </a:lnTo>
                    <a:lnTo>
                      <a:pt x="1092" y="738"/>
                    </a:lnTo>
                    <a:lnTo>
                      <a:pt x="1092" y="742"/>
                    </a:lnTo>
                    <a:lnTo>
                      <a:pt x="1091" y="746"/>
                    </a:lnTo>
                    <a:lnTo>
                      <a:pt x="1089" y="750"/>
                    </a:lnTo>
                    <a:lnTo>
                      <a:pt x="1086" y="753"/>
                    </a:lnTo>
                    <a:lnTo>
                      <a:pt x="1082" y="756"/>
                    </a:lnTo>
                    <a:lnTo>
                      <a:pt x="1077" y="759"/>
                    </a:lnTo>
                    <a:lnTo>
                      <a:pt x="1069" y="760"/>
                    </a:lnTo>
                    <a:lnTo>
                      <a:pt x="1062" y="762"/>
                    </a:lnTo>
                    <a:lnTo>
                      <a:pt x="1053" y="762"/>
                    </a:lnTo>
                    <a:lnTo>
                      <a:pt x="1043" y="762"/>
                    </a:lnTo>
                    <a:lnTo>
                      <a:pt x="1032" y="761"/>
                    </a:lnTo>
                    <a:lnTo>
                      <a:pt x="1019" y="760"/>
                    </a:lnTo>
                    <a:lnTo>
                      <a:pt x="1004" y="758"/>
                    </a:lnTo>
                    <a:lnTo>
                      <a:pt x="968" y="752"/>
                    </a:lnTo>
                    <a:lnTo>
                      <a:pt x="924" y="745"/>
                    </a:lnTo>
                    <a:lnTo>
                      <a:pt x="873" y="737"/>
                    </a:lnTo>
                    <a:lnTo>
                      <a:pt x="817" y="729"/>
                    </a:lnTo>
                    <a:lnTo>
                      <a:pt x="757" y="720"/>
                    </a:lnTo>
                    <a:lnTo>
                      <a:pt x="694" y="711"/>
                    </a:lnTo>
                    <a:lnTo>
                      <a:pt x="630" y="702"/>
                    </a:lnTo>
                    <a:lnTo>
                      <a:pt x="568" y="693"/>
                    </a:lnTo>
                    <a:lnTo>
                      <a:pt x="506" y="685"/>
                    </a:lnTo>
                    <a:lnTo>
                      <a:pt x="448" y="677"/>
                    </a:lnTo>
                    <a:lnTo>
                      <a:pt x="395" y="670"/>
                    </a:lnTo>
                    <a:lnTo>
                      <a:pt x="348" y="664"/>
                    </a:lnTo>
                    <a:lnTo>
                      <a:pt x="310" y="658"/>
                    </a:lnTo>
                    <a:lnTo>
                      <a:pt x="280" y="655"/>
                    </a:lnTo>
                    <a:lnTo>
                      <a:pt x="261" y="652"/>
                    </a:lnTo>
                    <a:lnTo>
                      <a:pt x="255" y="651"/>
                    </a:lnTo>
                    <a:lnTo>
                      <a:pt x="0" y="459"/>
                    </a:lnTo>
                    <a:close/>
                  </a:path>
                </a:pathLst>
              </a:custGeom>
              <a:solidFill>
                <a:srgbClr val="8F63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33" name="Freeform 1067">
                <a:extLst>
                  <a:ext uri="{FF2B5EF4-FFF2-40B4-BE49-F238E27FC236}">
                    <a16:creationId xmlns:a16="http://schemas.microsoft.com/office/drawing/2014/main" id="{094D7EB4-05E1-4455-A53F-89B6DDBE6B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0" y="2231"/>
                <a:ext cx="42" cy="10"/>
              </a:xfrm>
              <a:custGeom>
                <a:avLst/>
                <a:gdLst>
                  <a:gd name="T0" fmla="*/ 0 w 722"/>
                  <a:gd name="T1" fmla="*/ 0 h 174"/>
                  <a:gd name="T2" fmla="*/ 0 w 722"/>
                  <a:gd name="T3" fmla="*/ 0 h 174"/>
                  <a:gd name="T4" fmla="*/ 0 w 722"/>
                  <a:gd name="T5" fmla="*/ 0 h 174"/>
                  <a:gd name="T6" fmla="*/ 0 w 722"/>
                  <a:gd name="T7" fmla="*/ 0 h 174"/>
                  <a:gd name="T8" fmla="*/ 0 w 722"/>
                  <a:gd name="T9" fmla="*/ 0 h 174"/>
                  <a:gd name="T10" fmla="*/ 0 w 722"/>
                  <a:gd name="T11" fmla="*/ 0 h 174"/>
                  <a:gd name="T12" fmla="*/ 1 w 722"/>
                  <a:gd name="T13" fmla="*/ 0 h 174"/>
                  <a:gd name="T14" fmla="*/ 1 w 722"/>
                  <a:gd name="T15" fmla="*/ 0 h 174"/>
                  <a:gd name="T16" fmla="*/ 1 w 722"/>
                  <a:gd name="T17" fmla="*/ 0 h 174"/>
                  <a:gd name="T18" fmla="*/ 1 w 722"/>
                  <a:gd name="T19" fmla="*/ 0 h 174"/>
                  <a:gd name="T20" fmla="*/ 1 w 722"/>
                  <a:gd name="T21" fmla="*/ 0 h 174"/>
                  <a:gd name="T22" fmla="*/ 1 w 722"/>
                  <a:gd name="T23" fmla="*/ 0 h 174"/>
                  <a:gd name="T24" fmla="*/ 1 w 722"/>
                  <a:gd name="T25" fmla="*/ 0 h 174"/>
                  <a:gd name="T26" fmla="*/ 1 w 722"/>
                  <a:gd name="T27" fmla="*/ 0 h 174"/>
                  <a:gd name="T28" fmla="*/ 1 w 722"/>
                  <a:gd name="T29" fmla="*/ 0 h 174"/>
                  <a:gd name="T30" fmla="*/ 1 w 722"/>
                  <a:gd name="T31" fmla="*/ 0 h 174"/>
                  <a:gd name="T32" fmla="*/ 2 w 722"/>
                  <a:gd name="T33" fmla="*/ 0 h 174"/>
                  <a:gd name="T34" fmla="*/ 2 w 722"/>
                  <a:gd name="T35" fmla="*/ 0 h 174"/>
                  <a:gd name="T36" fmla="*/ 2 w 722"/>
                  <a:gd name="T37" fmla="*/ 0 h 174"/>
                  <a:gd name="T38" fmla="*/ 2 w 722"/>
                  <a:gd name="T39" fmla="*/ 0 h 174"/>
                  <a:gd name="T40" fmla="*/ 2 w 722"/>
                  <a:gd name="T41" fmla="*/ 0 h 174"/>
                  <a:gd name="T42" fmla="*/ 2 w 722"/>
                  <a:gd name="T43" fmla="*/ 0 h 174"/>
                  <a:gd name="T44" fmla="*/ 2 w 722"/>
                  <a:gd name="T45" fmla="*/ 0 h 174"/>
                  <a:gd name="T46" fmla="*/ 2 w 722"/>
                  <a:gd name="T47" fmla="*/ 0 h 174"/>
                  <a:gd name="T48" fmla="*/ 2 w 722"/>
                  <a:gd name="T49" fmla="*/ 0 h 174"/>
                  <a:gd name="T50" fmla="*/ 2 w 722"/>
                  <a:gd name="T51" fmla="*/ 0 h 174"/>
                  <a:gd name="T52" fmla="*/ 2 w 722"/>
                  <a:gd name="T53" fmla="*/ 0 h 174"/>
                  <a:gd name="T54" fmla="*/ 2 w 722"/>
                  <a:gd name="T55" fmla="*/ 0 h 174"/>
                  <a:gd name="T56" fmla="*/ 2 w 722"/>
                  <a:gd name="T57" fmla="*/ 0 h 174"/>
                  <a:gd name="T58" fmla="*/ 2 w 722"/>
                  <a:gd name="T59" fmla="*/ 0 h 174"/>
                  <a:gd name="T60" fmla="*/ 2 w 722"/>
                  <a:gd name="T61" fmla="*/ 0 h 174"/>
                  <a:gd name="T62" fmla="*/ 2 w 722"/>
                  <a:gd name="T63" fmla="*/ 0 h 174"/>
                  <a:gd name="T64" fmla="*/ 2 w 722"/>
                  <a:gd name="T65" fmla="*/ 0 h 174"/>
                  <a:gd name="T66" fmla="*/ 2 w 722"/>
                  <a:gd name="T67" fmla="*/ 0 h 174"/>
                  <a:gd name="T68" fmla="*/ 2 w 722"/>
                  <a:gd name="T69" fmla="*/ 0 h 174"/>
                  <a:gd name="T70" fmla="*/ 2 w 722"/>
                  <a:gd name="T71" fmla="*/ 0 h 174"/>
                  <a:gd name="T72" fmla="*/ 2 w 722"/>
                  <a:gd name="T73" fmla="*/ 0 h 174"/>
                  <a:gd name="T74" fmla="*/ 2 w 722"/>
                  <a:gd name="T75" fmla="*/ 0 h 174"/>
                  <a:gd name="T76" fmla="*/ 2 w 722"/>
                  <a:gd name="T77" fmla="*/ 0 h 174"/>
                  <a:gd name="T78" fmla="*/ 2 w 722"/>
                  <a:gd name="T79" fmla="*/ 0 h 174"/>
                  <a:gd name="T80" fmla="*/ 2 w 722"/>
                  <a:gd name="T81" fmla="*/ 0 h 174"/>
                  <a:gd name="T82" fmla="*/ 2 w 722"/>
                  <a:gd name="T83" fmla="*/ 0 h 174"/>
                  <a:gd name="T84" fmla="*/ 2 w 722"/>
                  <a:gd name="T85" fmla="*/ 0 h 174"/>
                  <a:gd name="T86" fmla="*/ 2 w 722"/>
                  <a:gd name="T87" fmla="*/ 0 h 174"/>
                  <a:gd name="T88" fmla="*/ 2 w 722"/>
                  <a:gd name="T89" fmla="*/ 0 h 174"/>
                  <a:gd name="T90" fmla="*/ 2 w 722"/>
                  <a:gd name="T91" fmla="*/ 0 h 174"/>
                  <a:gd name="T92" fmla="*/ 2 w 722"/>
                  <a:gd name="T93" fmla="*/ 0 h 174"/>
                  <a:gd name="T94" fmla="*/ 1 w 722"/>
                  <a:gd name="T95" fmla="*/ 0 h 174"/>
                  <a:gd name="T96" fmla="*/ 1 w 722"/>
                  <a:gd name="T97" fmla="*/ 0 h 174"/>
                  <a:gd name="T98" fmla="*/ 1 w 722"/>
                  <a:gd name="T99" fmla="*/ 1 h 174"/>
                  <a:gd name="T100" fmla="*/ 1 w 722"/>
                  <a:gd name="T101" fmla="*/ 1 h 174"/>
                  <a:gd name="T102" fmla="*/ 1 w 722"/>
                  <a:gd name="T103" fmla="*/ 1 h 174"/>
                  <a:gd name="T104" fmla="*/ 1 w 722"/>
                  <a:gd name="T105" fmla="*/ 1 h 174"/>
                  <a:gd name="T106" fmla="*/ 1 w 722"/>
                  <a:gd name="T107" fmla="*/ 1 h 174"/>
                  <a:gd name="T108" fmla="*/ 1 w 722"/>
                  <a:gd name="T109" fmla="*/ 1 h 174"/>
                  <a:gd name="T110" fmla="*/ 1 w 722"/>
                  <a:gd name="T111" fmla="*/ 1 h 174"/>
                  <a:gd name="T112" fmla="*/ 0 w 722"/>
                  <a:gd name="T113" fmla="*/ 1 h 174"/>
                  <a:gd name="T114" fmla="*/ 0 w 722"/>
                  <a:gd name="T115" fmla="*/ 1 h 174"/>
                  <a:gd name="T116" fmla="*/ 0 w 722"/>
                  <a:gd name="T117" fmla="*/ 1 h 174"/>
                  <a:gd name="T118" fmla="*/ 0 w 722"/>
                  <a:gd name="T119" fmla="*/ 0 h 17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722" h="174">
                    <a:moveTo>
                      <a:pt x="0" y="65"/>
                    </a:moveTo>
                    <a:lnTo>
                      <a:pt x="14" y="67"/>
                    </a:lnTo>
                    <a:lnTo>
                      <a:pt x="50" y="73"/>
                    </a:lnTo>
                    <a:lnTo>
                      <a:pt x="75" y="77"/>
                    </a:lnTo>
                    <a:lnTo>
                      <a:pt x="104" y="80"/>
                    </a:lnTo>
                    <a:lnTo>
                      <a:pt x="137" y="84"/>
                    </a:lnTo>
                    <a:lnTo>
                      <a:pt x="172" y="87"/>
                    </a:lnTo>
                    <a:lnTo>
                      <a:pt x="210" y="89"/>
                    </a:lnTo>
                    <a:lnTo>
                      <a:pt x="248" y="90"/>
                    </a:lnTo>
                    <a:lnTo>
                      <a:pt x="289" y="90"/>
                    </a:lnTo>
                    <a:lnTo>
                      <a:pt x="328" y="88"/>
                    </a:lnTo>
                    <a:lnTo>
                      <a:pt x="348" y="87"/>
                    </a:lnTo>
                    <a:lnTo>
                      <a:pt x="369" y="85"/>
                    </a:lnTo>
                    <a:lnTo>
                      <a:pt x="388" y="82"/>
                    </a:lnTo>
                    <a:lnTo>
                      <a:pt x="407" y="78"/>
                    </a:lnTo>
                    <a:lnTo>
                      <a:pt x="426" y="74"/>
                    </a:lnTo>
                    <a:lnTo>
                      <a:pt x="445" y="70"/>
                    </a:lnTo>
                    <a:lnTo>
                      <a:pt x="463" y="65"/>
                    </a:lnTo>
                    <a:lnTo>
                      <a:pt x="480" y="59"/>
                    </a:lnTo>
                    <a:lnTo>
                      <a:pt x="513" y="47"/>
                    </a:lnTo>
                    <a:lnTo>
                      <a:pt x="546" y="36"/>
                    </a:lnTo>
                    <a:lnTo>
                      <a:pt x="577" y="26"/>
                    </a:lnTo>
                    <a:lnTo>
                      <a:pt x="607" y="18"/>
                    </a:lnTo>
                    <a:lnTo>
                      <a:pt x="636" y="11"/>
                    </a:lnTo>
                    <a:lnTo>
                      <a:pt x="660" y="6"/>
                    </a:lnTo>
                    <a:lnTo>
                      <a:pt x="682" y="2"/>
                    </a:lnTo>
                    <a:lnTo>
                      <a:pt x="699" y="1"/>
                    </a:lnTo>
                    <a:lnTo>
                      <a:pt x="707" y="0"/>
                    </a:lnTo>
                    <a:lnTo>
                      <a:pt x="713" y="1"/>
                    </a:lnTo>
                    <a:lnTo>
                      <a:pt x="717" y="2"/>
                    </a:lnTo>
                    <a:lnTo>
                      <a:pt x="720" y="3"/>
                    </a:lnTo>
                    <a:lnTo>
                      <a:pt x="722" y="5"/>
                    </a:lnTo>
                    <a:lnTo>
                      <a:pt x="722" y="7"/>
                    </a:lnTo>
                    <a:lnTo>
                      <a:pt x="720" y="10"/>
                    </a:lnTo>
                    <a:lnTo>
                      <a:pt x="717" y="14"/>
                    </a:lnTo>
                    <a:lnTo>
                      <a:pt x="712" y="18"/>
                    </a:lnTo>
                    <a:lnTo>
                      <a:pt x="705" y="23"/>
                    </a:lnTo>
                    <a:lnTo>
                      <a:pt x="696" y="28"/>
                    </a:lnTo>
                    <a:lnTo>
                      <a:pt x="686" y="34"/>
                    </a:lnTo>
                    <a:lnTo>
                      <a:pt x="658" y="48"/>
                    </a:lnTo>
                    <a:lnTo>
                      <a:pt x="622" y="65"/>
                    </a:lnTo>
                    <a:lnTo>
                      <a:pt x="592" y="78"/>
                    </a:lnTo>
                    <a:lnTo>
                      <a:pt x="564" y="90"/>
                    </a:lnTo>
                    <a:lnTo>
                      <a:pt x="536" y="101"/>
                    </a:lnTo>
                    <a:lnTo>
                      <a:pt x="509" y="111"/>
                    </a:lnTo>
                    <a:lnTo>
                      <a:pt x="482" y="120"/>
                    </a:lnTo>
                    <a:lnTo>
                      <a:pt x="457" y="128"/>
                    </a:lnTo>
                    <a:lnTo>
                      <a:pt x="432" y="135"/>
                    </a:lnTo>
                    <a:lnTo>
                      <a:pt x="408" y="141"/>
                    </a:lnTo>
                    <a:lnTo>
                      <a:pt x="363" y="152"/>
                    </a:lnTo>
                    <a:lnTo>
                      <a:pt x="320" y="160"/>
                    </a:lnTo>
                    <a:lnTo>
                      <a:pt x="282" y="167"/>
                    </a:lnTo>
                    <a:lnTo>
                      <a:pt x="247" y="171"/>
                    </a:lnTo>
                    <a:lnTo>
                      <a:pt x="216" y="173"/>
                    </a:lnTo>
                    <a:lnTo>
                      <a:pt x="188" y="174"/>
                    </a:lnTo>
                    <a:lnTo>
                      <a:pt x="164" y="174"/>
                    </a:lnTo>
                    <a:lnTo>
                      <a:pt x="145" y="173"/>
                    </a:lnTo>
                    <a:lnTo>
                      <a:pt x="119" y="171"/>
                    </a:lnTo>
                    <a:lnTo>
                      <a:pt x="110" y="169"/>
                    </a:ln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F1C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34" name="Freeform 1068">
                <a:extLst>
                  <a:ext uri="{FF2B5EF4-FFF2-40B4-BE49-F238E27FC236}">
                    <a16:creationId xmlns:a16="http://schemas.microsoft.com/office/drawing/2014/main" id="{18A39782-752F-40AC-BF3A-AAB96B1ED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8" y="2215"/>
                <a:ext cx="54" cy="22"/>
              </a:xfrm>
              <a:custGeom>
                <a:avLst/>
                <a:gdLst>
                  <a:gd name="T0" fmla="*/ 0 w 906"/>
                  <a:gd name="T1" fmla="*/ 0 h 374"/>
                  <a:gd name="T2" fmla="*/ 1 w 906"/>
                  <a:gd name="T3" fmla="*/ 0 h 374"/>
                  <a:gd name="T4" fmla="*/ 1 w 906"/>
                  <a:gd name="T5" fmla="*/ 0 h 374"/>
                  <a:gd name="T6" fmla="*/ 1 w 906"/>
                  <a:gd name="T7" fmla="*/ 0 h 374"/>
                  <a:gd name="T8" fmla="*/ 1 w 906"/>
                  <a:gd name="T9" fmla="*/ 0 h 374"/>
                  <a:gd name="T10" fmla="*/ 1 w 906"/>
                  <a:gd name="T11" fmla="*/ 0 h 374"/>
                  <a:gd name="T12" fmla="*/ 2 w 906"/>
                  <a:gd name="T13" fmla="*/ 0 h 374"/>
                  <a:gd name="T14" fmla="*/ 2 w 906"/>
                  <a:gd name="T15" fmla="*/ 0 h 374"/>
                  <a:gd name="T16" fmla="*/ 2 w 906"/>
                  <a:gd name="T17" fmla="*/ 0 h 374"/>
                  <a:gd name="T18" fmla="*/ 3 w 906"/>
                  <a:gd name="T19" fmla="*/ 0 h 374"/>
                  <a:gd name="T20" fmla="*/ 3 w 906"/>
                  <a:gd name="T21" fmla="*/ 0 h 374"/>
                  <a:gd name="T22" fmla="*/ 3 w 906"/>
                  <a:gd name="T23" fmla="*/ 0 h 374"/>
                  <a:gd name="T24" fmla="*/ 3 w 906"/>
                  <a:gd name="T25" fmla="*/ 0 h 374"/>
                  <a:gd name="T26" fmla="*/ 3 w 906"/>
                  <a:gd name="T27" fmla="*/ 0 h 374"/>
                  <a:gd name="T28" fmla="*/ 3 w 906"/>
                  <a:gd name="T29" fmla="*/ 0 h 374"/>
                  <a:gd name="T30" fmla="*/ 3 w 906"/>
                  <a:gd name="T31" fmla="*/ 0 h 374"/>
                  <a:gd name="T32" fmla="*/ 3 w 906"/>
                  <a:gd name="T33" fmla="*/ 1 h 374"/>
                  <a:gd name="T34" fmla="*/ 3 w 906"/>
                  <a:gd name="T35" fmla="*/ 1 h 374"/>
                  <a:gd name="T36" fmla="*/ 3 w 906"/>
                  <a:gd name="T37" fmla="*/ 1 h 374"/>
                  <a:gd name="T38" fmla="*/ 3 w 906"/>
                  <a:gd name="T39" fmla="*/ 1 h 374"/>
                  <a:gd name="T40" fmla="*/ 3 w 906"/>
                  <a:gd name="T41" fmla="*/ 1 h 374"/>
                  <a:gd name="T42" fmla="*/ 3 w 906"/>
                  <a:gd name="T43" fmla="*/ 1 h 374"/>
                  <a:gd name="T44" fmla="*/ 3 w 906"/>
                  <a:gd name="T45" fmla="*/ 1 h 374"/>
                  <a:gd name="T46" fmla="*/ 3 w 906"/>
                  <a:gd name="T47" fmla="*/ 1 h 374"/>
                  <a:gd name="T48" fmla="*/ 3 w 906"/>
                  <a:gd name="T49" fmla="*/ 1 h 374"/>
                  <a:gd name="T50" fmla="*/ 3 w 906"/>
                  <a:gd name="T51" fmla="*/ 1 h 374"/>
                  <a:gd name="T52" fmla="*/ 3 w 906"/>
                  <a:gd name="T53" fmla="*/ 1 h 374"/>
                  <a:gd name="T54" fmla="*/ 3 w 906"/>
                  <a:gd name="T55" fmla="*/ 0 h 374"/>
                  <a:gd name="T56" fmla="*/ 3 w 906"/>
                  <a:gd name="T57" fmla="*/ 0 h 374"/>
                  <a:gd name="T58" fmla="*/ 3 w 906"/>
                  <a:gd name="T59" fmla="*/ 0 h 374"/>
                  <a:gd name="T60" fmla="*/ 2 w 906"/>
                  <a:gd name="T61" fmla="*/ 0 h 374"/>
                  <a:gd name="T62" fmla="*/ 2 w 906"/>
                  <a:gd name="T63" fmla="*/ 0 h 374"/>
                  <a:gd name="T64" fmla="*/ 2 w 906"/>
                  <a:gd name="T65" fmla="*/ 0 h 374"/>
                  <a:gd name="T66" fmla="*/ 2 w 906"/>
                  <a:gd name="T67" fmla="*/ 0 h 374"/>
                  <a:gd name="T68" fmla="*/ 2 w 906"/>
                  <a:gd name="T69" fmla="*/ 0 h 374"/>
                  <a:gd name="T70" fmla="*/ 1 w 906"/>
                  <a:gd name="T71" fmla="*/ 1 h 374"/>
                  <a:gd name="T72" fmla="*/ 1 w 906"/>
                  <a:gd name="T73" fmla="*/ 1 h 374"/>
                  <a:gd name="T74" fmla="*/ 1 w 906"/>
                  <a:gd name="T75" fmla="*/ 1 h 374"/>
                  <a:gd name="T76" fmla="*/ 0 w 906"/>
                  <a:gd name="T77" fmla="*/ 1 h 374"/>
                  <a:gd name="T78" fmla="*/ 0 w 906"/>
                  <a:gd name="T79" fmla="*/ 1 h 374"/>
                  <a:gd name="T80" fmla="*/ 0 w 906"/>
                  <a:gd name="T81" fmla="*/ 1 h 374"/>
                  <a:gd name="T82" fmla="*/ 0 w 906"/>
                  <a:gd name="T83" fmla="*/ 1 h 374"/>
                  <a:gd name="T84" fmla="*/ 0 w 906"/>
                  <a:gd name="T85" fmla="*/ 1 h 374"/>
                  <a:gd name="T86" fmla="*/ 0 w 906"/>
                  <a:gd name="T87" fmla="*/ 1 h 37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906" h="374">
                    <a:moveTo>
                      <a:pt x="52" y="160"/>
                    </a:moveTo>
                    <a:lnTo>
                      <a:pt x="86" y="151"/>
                    </a:lnTo>
                    <a:lnTo>
                      <a:pt x="119" y="142"/>
                    </a:lnTo>
                    <a:lnTo>
                      <a:pt x="153" y="132"/>
                    </a:lnTo>
                    <a:lnTo>
                      <a:pt x="184" y="123"/>
                    </a:lnTo>
                    <a:lnTo>
                      <a:pt x="214" y="112"/>
                    </a:lnTo>
                    <a:lnTo>
                      <a:pt x="244" y="101"/>
                    </a:lnTo>
                    <a:lnTo>
                      <a:pt x="258" y="94"/>
                    </a:lnTo>
                    <a:lnTo>
                      <a:pt x="272" y="87"/>
                    </a:lnTo>
                    <a:lnTo>
                      <a:pt x="285" y="79"/>
                    </a:lnTo>
                    <a:lnTo>
                      <a:pt x="298" y="71"/>
                    </a:lnTo>
                    <a:lnTo>
                      <a:pt x="311" y="63"/>
                    </a:lnTo>
                    <a:lnTo>
                      <a:pt x="327" y="55"/>
                    </a:lnTo>
                    <a:lnTo>
                      <a:pt x="344" y="48"/>
                    </a:lnTo>
                    <a:lnTo>
                      <a:pt x="361" y="40"/>
                    </a:lnTo>
                    <a:lnTo>
                      <a:pt x="380" y="33"/>
                    </a:lnTo>
                    <a:lnTo>
                      <a:pt x="401" y="27"/>
                    </a:lnTo>
                    <a:lnTo>
                      <a:pt x="423" y="21"/>
                    </a:lnTo>
                    <a:lnTo>
                      <a:pt x="444" y="16"/>
                    </a:lnTo>
                    <a:lnTo>
                      <a:pt x="467" y="11"/>
                    </a:lnTo>
                    <a:lnTo>
                      <a:pt x="490" y="6"/>
                    </a:lnTo>
                    <a:lnTo>
                      <a:pt x="515" y="3"/>
                    </a:lnTo>
                    <a:lnTo>
                      <a:pt x="539" y="1"/>
                    </a:lnTo>
                    <a:lnTo>
                      <a:pt x="563" y="0"/>
                    </a:lnTo>
                    <a:lnTo>
                      <a:pt x="588" y="0"/>
                    </a:lnTo>
                    <a:lnTo>
                      <a:pt x="612" y="1"/>
                    </a:lnTo>
                    <a:lnTo>
                      <a:pt x="635" y="3"/>
                    </a:lnTo>
                    <a:lnTo>
                      <a:pt x="684" y="7"/>
                    </a:lnTo>
                    <a:lnTo>
                      <a:pt x="730" y="12"/>
                    </a:lnTo>
                    <a:lnTo>
                      <a:pt x="752" y="13"/>
                    </a:lnTo>
                    <a:lnTo>
                      <a:pt x="775" y="16"/>
                    </a:lnTo>
                    <a:lnTo>
                      <a:pt x="796" y="18"/>
                    </a:lnTo>
                    <a:lnTo>
                      <a:pt x="815" y="22"/>
                    </a:lnTo>
                    <a:lnTo>
                      <a:pt x="832" y="26"/>
                    </a:lnTo>
                    <a:lnTo>
                      <a:pt x="849" y="31"/>
                    </a:lnTo>
                    <a:lnTo>
                      <a:pt x="857" y="35"/>
                    </a:lnTo>
                    <a:lnTo>
                      <a:pt x="864" y="38"/>
                    </a:lnTo>
                    <a:lnTo>
                      <a:pt x="870" y="42"/>
                    </a:lnTo>
                    <a:lnTo>
                      <a:pt x="876" y="47"/>
                    </a:lnTo>
                    <a:lnTo>
                      <a:pt x="881" y="52"/>
                    </a:lnTo>
                    <a:lnTo>
                      <a:pt x="886" y="57"/>
                    </a:lnTo>
                    <a:lnTo>
                      <a:pt x="889" y="63"/>
                    </a:lnTo>
                    <a:lnTo>
                      <a:pt x="893" y="69"/>
                    </a:lnTo>
                    <a:lnTo>
                      <a:pt x="895" y="76"/>
                    </a:lnTo>
                    <a:lnTo>
                      <a:pt x="897" y="84"/>
                    </a:lnTo>
                    <a:lnTo>
                      <a:pt x="898" y="92"/>
                    </a:lnTo>
                    <a:lnTo>
                      <a:pt x="899" y="102"/>
                    </a:lnTo>
                    <a:lnTo>
                      <a:pt x="900" y="137"/>
                    </a:lnTo>
                    <a:lnTo>
                      <a:pt x="902" y="171"/>
                    </a:lnTo>
                    <a:lnTo>
                      <a:pt x="904" y="205"/>
                    </a:lnTo>
                    <a:lnTo>
                      <a:pt x="905" y="236"/>
                    </a:lnTo>
                    <a:lnTo>
                      <a:pt x="906" y="251"/>
                    </a:lnTo>
                    <a:lnTo>
                      <a:pt x="906" y="267"/>
                    </a:lnTo>
                    <a:lnTo>
                      <a:pt x="905" y="280"/>
                    </a:lnTo>
                    <a:lnTo>
                      <a:pt x="904" y="293"/>
                    </a:lnTo>
                    <a:lnTo>
                      <a:pt x="902" y="306"/>
                    </a:lnTo>
                    <a:lnTo>
                      <a:pt x="899" y="317"/>
                    </a:lnTo>
                    <a:lnTo>
                      <a:pt x="895" y="328"/>
                    </a:lnTo>
                    <a:lnTo>
                      <a:pt x="890" y="338"/>
                    </a:lnTo>
                    <a:lnTo>
                      <a:pt x="884" y="347"/>
                    </a:lnTo>
                    <a:lnTo>
                      <a:pt x="879" y="356"/>
                    </a:lnTo>
                    <a:lnTo>
                      <a:pt x="873" y="363"/>
                    </a:lnTo>
                    <a:lnTo>
                      <a:pt x="867" y="368"/>
                    </a:lnTo>
                    <a:lnTo>
                      <a:pt x="861" y="371"/>
                    </a:lnTo>
                    <a:lnTo>
                      <a:pt x="855" y="373"/>
                    </a:lnTo>
                    <a:lnTo>
                      <a:pt x="848" y="374"/>
                    </a:lnTo>
                    <a:lnTo>
                      <a:pt x="843" y="372"/>
                    </a:lnTo>
                    <a:lnTo>
                      <a:pt x="837" y="369"/>
                    </a:lnTo>
                    <a:lnTo>
                      <a:pt x="832" y="364"/>
                    </a:lnTo>
                    <a:lnTo>
                      <a:pt x="827" y="357"/>
                    </a:lnTo>
                    <a:lnTo>
                      <a:pt x="822" y="346"/>
                    </a:lnTo>
                    <a:lnTo>
                      <a:pt x="818" y="335"/>
                    </a:lnTo>
                    <a:lnTo>
                      <a:pt x="814" y="322"/>
                    </a:lnTo>
                    <a:lnTo>
                      <a:pt x="810" y="306"/>
                    </a:lnTo>
                    <a:lnTo>
                      <a:pt x="807" y="288"/>
                    </a:lnTo>
                    <a:lnTo>
                      <a:pt x="802" y="249"/>
                    </a:lnTo>
                    <a:lnTo>
                      <a:pt x="797" y="214"/>
                    </a:lnTo>
                    <a:lnTo>
                      <a:pt x="794" y="197"/>
                    </a:lnTo>
                    <a:lnTo>
                      <a:pt x="790" y="182"/>
                    </a:lnTo>
                    <a:lnTo>
                      <a:pt x="786" y="167"/>
                    </a:lnTo>
                    <a:lnTo>
                      <a:pt x="780" y="154"/>
                    </a:lnTo>
                    <a:lnTo>
                      <a:pt x="774" y="142"/>
                    </a:lnTo>
                    <a:lnTo>
                      <a:pt x="766" y="131"/>
                    </a:lnTo>
                    <a:lnTo>
                      <a:pt x="761" y="126"/>
                    </a:lnTo>
                    <a:lnTo>
                      <a:pt x="756" y="121"/>
                    </a:lnTo>
                    <a:lnTo>
                      <a:pt x="750" y="117"/>
                    </a:lnTo>
                    <a:lnTo>
                      <a:pt x="745" y="113"/>
                    </a:lnTo>
                    <a:lnTo>
                      <a:pt x="739" y="110"/>
                    </a:lnTo>
                    <a:lnTo>
                      <a:pt x="732" y="106"/>
                    </a:lnTo>
                    <a:lnTo>
                      <a:pt x="725" y="104"/>
                    </a:lnTo>
                    <a:lnTo>
                      <a:pt x="717" y="101"/>
                    </a:lnTo>
                    <a:lnTo>
                      <a:pt x="700" y="98"/>
                    </a:lnTo>
                    <a:lnTo>
                      <a:pt x="680" y="96"/>
                    </a:lnTo>
                    <a:lnTo>
                      <a:pt x="659" y="93"/>
                    </a:lnTo>
                    <a:lnTo>
                      <a:pt x="639" y="92"/>
                    </a:lnTo>
                    <a:lnTo>
                      <a:pt x="619" y="92"/>
                    </a:lnTo>
                    <a:lnTo>
                      <a:pt x="600" y="92"/>
                    </a:lnTo>
                    <a:lnTo>
                      <a:pt x="579" y="93"/>
                    </a:lnTo>
                    <a:lnTo>
                      <a:pt x="560" y="94"/>
                    </a:lnTo>
                    <a:lnTo>
                      <a:pt x="540" y="98"/>
                    </a:lnTo>
                    <a:lnTo>
                      <a:pt x="521" y="101"/>
                    </a:lnTo>
                    <a:lnTo>
                      <a:pt x="500" y="104"/>
                    </a:lnTo>
                    <a:lnTo>
                      <a:pt x="478" y="109"/>
                    </a:lnTo>
                    <a:lnTo>
                      <a:pt x="456" y="115"/>
                    </a:lnTo>
                    <a:lnTo>
                      <a:pt x="433" y="122"/>
                    </a:lnTo>
                    <a:lnTo>
                      <a:pt x="408" y="130"/>
                    </a:lnTo>
                    <a:lnTo>
                      <a:pt x="383" y="139"/>
                    </a:lnTo>
                    <a:lnTo>
                      <a:pt x="356" y="149"/>
                    </a:lnTo>
                    <a:lnTo>
                      <a:pt x="328" y="160"/>
                    </a:lnTo>
                    <a:lnTo>
                      <a:pt x="312" y="166"/>
                    </a:lnTo>
                    <a:lnTo>
                      <a:pt x="296" y="171"/>
                    </a:lnTo>
                    <a:lnTo>
                      <a:pt x="280" y="176"/>
                    </a:lnTo>
                    <a:lnTo>
                      <a:pt x="264" y="182"/>
                    </a:lnTo>
                    <a:lnTo>
                      <a:pt x="229" y="189"/>
                    </a:lnTo>
                    <a:lnTo>
                      <a:pt x="194" y="195"/>
                    </a:lnTo>
                    <a:lnTo>
                      <a:pt x="160" y="200"/>
                    </a:lnTo>
                    <a:lnTo>
                      <a:pt x="126" y="203"/>
                    </a:lnTo>
                    <a:lnTo>
                      <a:pt x="95" y="204"/>
                    </a:lnTo>
                    <a:lnTo>
                      <a:pt x="67" y="204"/>
                    </a:lnTo>
                    <a:lnTo>
                      <a:pt x="42" y="203"/>
                    </a:lnTo>
                    <a:lnTo>
                      <a:pt x="22" y="200"/>
                    </a:lnTo>
                    <a:lnTo>
                      <a:pt x="15" y="198"/>
                    </a:lnTo>
                    <a:lnTo>
                      <a:pt x="8" y="196"/>
                    </a:lnTo>
                    <a:lnTo>
                      <a:pt x="4" y="194"/>
                    </a:lnTo>
                    <a:lnTo>
                      <a:pt x="1" y="191"/>
                    </a:lnTo>
                    <a:lnTo>
                      <a:pt x="0" y="188"/>
                    </a:lnTo>
                    <a:lnTo>
                      <a:pt x="0" y="185"/>
                    </a:lnTo>
                    <a:lnTo>
                      <a:pt x="3" y="182"/>
                    </a:lnTo>
                    <a:lnTo>
                      <a:pt x="8" y="177"/>
                    </a:lnTo>
                    <a:lnTo>
                      <a:pt x="15" y="173"/>
                    </a:lnTo>
                    <a:lnTo>
                      <a:pt x="25" y="169"/>
                    </a:lnTo>
                    <a:lnTo>
                      <a:pt x="37" y="165"/>
                    </a:lnTo>
                    <a:lnTo>
                      <a:pt x="52" y="160"/>
                    </a:lnTo>
                    <a:close/>
                  </a:path>
                </a:pathLst>
              </a:custGeom>
              <a:solidFill>
                <a:srgbClr val="F1C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35" name="Freeform 1069">
                <a:extLst>
                  <a:ext uri="{FF2B5EF4-FFF2-40B4-BE49-F238E27FC236}">
                    <a16:creationId xmlns:a16="http://schemas.microsoft.com/office/drawing/2014/main" id="{8EB235BC-CE1C-40A3-881A-FE3C282C4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2220"/>
                <a:ext cx="70" cy="11"/>
              </a:xfrm>
              <a:custGeom>
                <a:avLst/>
                <a:gdLst>
                  <a:gd name="T0" fmla="*/ 0 w 1191"/>
                  <a:gd name="T1" fmla="*/ 0 h 187"/>
                  <a:gd name="T2" fmla="*/ 0 w 1191"/>
                  <a:gd name="T3" fmla="*/ 0 h 187"/>
                  <a:gd name="T4" fmla="*/ 0 w 1191"/>
                  <a:gd name="T5" fmla="*/ 0 h 187"/>
                  <a:gd name="T6" fmla="*/ 1 w 1191"/>
                  <a:gd name="T7" fmla="*/ 0 h 187"/>
                  <a:gd name="T8" fmla="*/ 1 w 1191"/>
                  <a:gd name="T9" fmla="*/ 0 h 187"/>
                  <a:gd name="T10" fmla="*/ 1 w 1191"/>
                  <a:gd name="T11" fmla="*/ 0 h 187"/>
                  <a:gd name="T12" fmla="*/ 2 w 1191"/>
                  <a:gd name="T13" fmla="*/ 0 h 187"/>
                  <a:gd name="T14" fmla="*/ 2 w 1191"/>
                  <a:gd name="T15" fmla="*/ 0 h 187"/>
                  <a:gd name="T16" fmla="*/ 2 w 1191"/>
                  <a:gd name="T17" fmla="*/ 0 h 187"/>
                  <a:gd name="T18" fmla="*/ 2 w 1191"/>
                  <a:gd name="T19" fmla="*/ 0 h 187"/>
                  <a:gd name="T20" fmla="*/ 2 w 1191"/>
                  <a:gd name="T21" fmla="*/ 0 h 187"/>
                  <a:gd name="T22" fmla="*/ 3 w 1191"/>
                  <a:gd name="T23" fmla="*/ 0 h 187"/>
                  <a:gd name="T24" fmla="*/ 3 w 1191"/>
                  <a:gd name="T25" fmla="*/ 0 h 187"/>
                  <a:gd name="T26" fmla="*/ 4 w 1191"/>
                  <a:gd name="T27" fmla="*/ 0 h 187"/>
                  <a:gd name="T28" fmla="*/ 4 w 1191"/>
                  <a:gd name="T29" fmla="*/ 0 h 187"/>
                  <a:gd name="T30" fmla="*/ 4 w 1191"/>
                  <a:gd name="T31" fmla="*/ 0 h 187"/>
                  <a:gd name="T32" fmla="*/ 4 w 1191"/>
                  <a:gd name="T33" fmla="*/ 0 h 187"/>
                  <a:gd name="T34" fmla="*/ 4 w 1191"/>
                  <a:gd name="T35" fmla="*/ 0 h 187"/>
                  <a:gd name="T36" fmla="*/ 4 w 1191"/>
                  <a:gd name="T37" fmla="*/ 0 h 187"/>
                  <a:gd name="T38" fmla="*/ 4 w 1191"/>
                  <a:gd name="T39" fmla="*/ 0 h 187"/>
                  <a:gd name="T40" fmla="*/ 4 w 1191"/>
                  <a:gd name="T41" fmla="*/ 0 h 187"/>
                  <a:gd name="T42" fmla="*/ 4 w 1191"/>
                  <a:gd name="T43" fmla="*/ 0 h 187"/>
                  <a:gd name="T44" fmla="*/ 4 w 1191"/>
                  <a:gd name="T45" fmla="*/ 0 h 187"/>
                  <a:gd name="T46" fmla="*/ 4 w 1191"/>
                  <a:gd name="T47" fmla="*/ 0 h 187"/>
                  <a:gd name="T48" fmla="*/ 3 w 1191"/>
                  <a:gd name="T49" fmla="*/ 1 h 187"/>
                  <a:gd name="T50" fmla="*/ 3 w 1191"/>
                  <a:gd name="T51" fmla="*/ 1 h 187"/>
                  <a:gd name="T52" fmla="*/ 3 w 1191"/>
                  <a:gd name="T53" fmla="*/ 1 h 187"/>
                  <a:gd name="T54" fmla="*/ 2 w 1191"/>
                  <a:gd name="T55" fmla="*/ 1 h 187"/>
                  <a:gd name="T56" fmla="*/ 2 w 1191"/>
                  <a:gd name="T57" fmla="*/ 1 h 187"/>
                  <a:gd name="T58" fmla="*/ 2 w 1191"/>
                  <a:gd name="T59" fmla="*/ 1 h 187"/>
                  <a:gd name="T60" fmla="*/ 1 w 1191"/>
                  <a:gd name="T61" fmla="*/ 1 h 187"/>
                  <a:gd name="T62" fmla="*/ 1 w 1191"/>
                  <a:gd name="T63" fmla="*/ 1 h 187"/>
                  <a:gd name="T64" fmla="*/ 1 w 1191"/>
                  <a:gd name="T65" fmla="*/ 1 h 187"/>
                  <a:gd name="T66" fmla="*/ 1 w 1191"/>
                  <a:gd name="T67" fmla="*/ 0 h 187"/>
                  <a:gd name="T68" fmla="*/ 1 w 1191"/>
                  <a:gd name="T69" fmla="*/ 0 h 187"/>
                  <a:gd name="T70" fmla="*/ 0 w 1191"/>
                  <a:gd name="T71" fmla="*/ 0 h 187"/>
                  <a:gd name="T72" fmla="*/ 0 w 1191"/>
                  <a:gd name="T73" fmla="*/ 0 h 187"/>
                  <a:gd name="T74" fmla="*/ 0 w 1191"/>
                  <a:gd name="T75" fmla="*/ 0 h 187"/>
                  <a:gd name="T76" fmla="*/ 0 w 1191"/>
                  <a:gd name="T77" fmla="*/ 0 h 187"/>
                  <a:gd name="T78" fmla="*/ 0 w 1191"/>
                  <a:gd name="T79" fmla="*/ 0 h 18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191" h="187">
                    <a:moveTo>
                      <a:pt x="0" y="0"/>
                    </a:moveTo>
                    <a:lnTo>
                      <a:pt x="4" y="2"/>
                    </a:lnTo>
                    <a:lnTo>
                      <a:pt x="17" y="7"/>
                    </a:lnTo>
                    <a:lnTo>
                      <a:pt x="37" y="15"/>
                    </a:lnTo>
                    <a:lnTo>
                      <a:pt x="65" y="25"/>
                    </a:lnTo>
                    <a:lnTo>
                      <a:pt x="98" y="36"/>
                    </a:lnTo>
                    <a:lnTo>
                      <a:pt x="138" y="48"/>
                    </a:lnTo>
                    <a:lnTo>
                      <a:pt x="184" y="61"/>
                    </a:lnTo>
                    <a:lnTo>
                      <a:pt x="235" y="74"/>
                    </a:lnTo>
                    <a:lnTo>
                      <a:pt x="289" y="86"/>
                    </a:lnTo>
                    <a:lnTo>
                      <a:pt x="349" y="99"/>
                    </a:lnTo>
                    <a:lnTo>
                      <a:pt x="379" y="104"/>
                    </a:lnTo>
                    <a:lnTo>
                      <a:pt x="411" y="109"/>
                    </a:lnTo>
                    <a:lnTo>
                      <a:pt x="443" y="113"/>
                    </a:lnTo>
                    <a:lnTo>
                      <a:pt x="476" y="117"/>
                    </a:lnTo>
                    <a:lnTo>
                      <a:pt x="510" y="120"/>
                    </a:lnTo>
                    <a:lnTo>
                      <a:pt x="544" y="122"/>
                    </a:lnTo>
                    <a:lnTo>
                      <a:pt x="578" y="124"/>
                    </a:lnTo>
                    <a:lnTo>
                      <a:pt x="613" y="125"/>
                    </a:lnTo>
                    <a:lnTo>
                      <a:pt x="648" y="125"/>
                    </a:lnTo>
                    <a:lnTo>
                      <a:pt x="684" y="124"/>
                    </a:lnTo>
                    <a:lnTo>
                      <a:pt x="719" y="122"/>
                    </a:lnTo>
                    <a:lnTo>
                      <a:pt x="755" y="119"/>
                    </a:lnTo>
                    <a:lnTo>
                      <a:pt x="822" y="112"/>
                    </a:lnTo>
                    <a:lnTo>
                      <a:pt x="883" y="105"/>
                    </a:lnTo>
                    <a:lnTo>
                      <a:pt x="936" y="98"/>
                    </a:lnTo>
                    <a:lnTo>
                      <a:pt x="981" y="91"/>
                    </a:lnTo>
                    <a:lnTo>
                      <a:pt x="1055" y="80"/>
                    </a:lnTo>
                    <a:lnTo>
                      <a:pt x="1107" y="71"/>
                    </a:lnTo>
                    <a:lnTo>
                      <a:pt x="1127" y="68"/>
                    </a:lnTo>
                    <a:lnTo>
                      <a:pt x="1143" y="65"/>
                    </a:lnTo>
                    <a:lnTo>
                      <a:pt x="1156" y="64"/>
                    </a:lnTo>
                    <a:lnTo>
                      <a:pt x="1166" y="63"/>
                    </a:lnTo>
                    <a:lnTo>
                      <a:pt x="1174" y="64"/>
                    </a:lnTo>
                    <a:lnTo>
                      <a:pt x="1180" y="66"/>
                    </a:lnTo>
                    <a:lnTo>
                      <a:pt x="1185" y="69"/>
                    </a:lnTo>
                    <a:lnTo>
                      <a:pt x="1190" y="74"/>
                    </a:lnTo>
                    <a:lnTo>
                      <a:pt x="1191" y="77"/>
                    </a:lnTo>
                    <a:lnTo>
                      <a:pt x="1190" y="80"/>
                    </a:lnTo>
                    <a:lnTo>
                      <a:pt x="1187" y="84"/>
                    </a:lnTo>
                    <a:lnTo>
                      <a:pt x="1182" y="87"/>
                    </a:lnTo>
                    <a:lnTo>
                      <a:pt x="1176" y="91"/>
                    </a:lnTo>
                    <a:lnTo>
                      <a:pt x="1167" y="96"/>
                    </a:lnTo>
                    <a:lnTo>
                      <a:pt x="1157" y="101"/>
                    </a:lnTo>
                    <a:lnTo>
                      <a:pt x="1146" y="105"/>
                    </a:lnTo>
                    <a:lnTo>
                      <a:pt x="1118" y="114"/>
                    </a:lnTo>
                    <a:lnTo>
                      <a:pt x="1085" y="123"/>
                    </a:lnTo>
                    <a:lnTo>
                      <a:pt x="1048" y="133"/>
                    </a:lnTo>
                    <a:lnTo>
                      <a:pt x="1007" y="142"/>
                    </a:lnTo>
                    <a:lnTo>
                      <a:pt x="964" y="151"/>
                    </a:lnTo>
                    <a:lnTo>
                      <a:pt x="918" y="159"/>
                    </a:lnTo>
                    <a:lnTo>
                      <a:pt x="872" y="167"/>
                    </a:lnTo>
                    <a:lnTo>
                      <a:pt x="824" y="173"/>
                    </a:lnTo>
                    <a:lnTo>
                      <a:pt x="777" y="180"/>
                    </a:lnTo>
                    <a:lnTo>
                      <a:pt x="730" y="184"/>
                    </a:lnTo>
                    <a:lnTo>
                      <a:pt x="685" y="186"/>
                    </a:lnTo>
                    <a:lnTo>
                      <a:pt x="642" y="187"/>
                    </a:lnTo>
                    <a:lnTo>
                      <a:pt x="601" y="187"/>
                    </a:lnTo>
                    <a:lnTo>
                      <a:pt x="555" y="186"/>
                    </a:lnTo>
                    <a:lnTo>
                      <a:pt x="509" y="184"/>
                    </a:lnTo>
                    <a:lnTo>
                      <a:pt x="460" y="181"/>
                    </a:lnTo>
                    <a:lnTo>
                      <a:pt x="411" y="176"/>
                    </a:lnTo>
                    <a:lnTo>
                      <a:pt x="362" y="171"/>
                    </a:lnTo>
                    <a:lnTo>
                      <a:pt x="312" y="163"/>
                    </a:lnTo>
                    <a:lnTo>
                      <a:pt x="265" y="155"/>
                    </a:lnTo>
                    <a:lnTo>
                      <a:pt x="242" y="149"/>
                    </a:lnTo>
                    <a:lnTo>
                      <a:pt x="218" y="144"/>
                    </a:lnTo>
                    <a:lnTo>
                      <a:pt x="196" y="138"/>
                    </a:lnTo>
                    <a:lnTo>
                      <a:pt x="175" y="131"/>
                    </a:lnTo>
                    <a:lnTo>
                      <a:pt x="155" y="124"/>
                    </a:lnTo>
                    <a:lnTo>
                      <a:pt x="134" y="116"/>
                    </a:lnTo>
                    <a:lnTo>
                      <a:pt x="115" y="108"/>
                    </a:lnTo>
                    <a:lnTo>
                      <a:pt x="98" y="99"/>
                    </a:lnTo>
                    <a:lnTo>
                      <a:pt x="81" y="88"/>
                    </a:lnTo>
                    <a:lnTo>
                      <a:pt x="65" y="78"/>
                    </a:lnTo>
                    <a:lnTo>
                      <a:pt x="50" y="67"/>
                    </a:lnTo>
                    <a:lnTo>
                      <a:pt x="37" y="55"/>
                    </a:lnTo>
                    <a:lnTo>
                      <a:pt x="26" y="43"/>
                    </a:lnTo>
                    <a:lnTo>
                      <a:pt x="16" y="30"/>
                    </a:lnTo>
                    <a:lnTo>
                      <a:pt x="7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C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36" name="Freeform 1070">
                <a:extLst>
                  <a:ext uri="{FF2B5EF4-FFF2-40B4-BE49-F238E27FC236}">
                    <a16:creationId xmlns:a16="http://schemas.microsoft.com/office/drawing/2014/main" id="{FF18F890-D421-4C37-B6AA-6C2839FF86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9" y="2069"/>
                <a:ext cx="952" cy="514"/>
              </a:xfrm>
              <a:custGeom>
                <a:avLst/>
                <a:gdLst>
                  <a:gd name="T0" fmla="*/ 0 w 16176"/>
                  <a:gd name="T1" fmla="*/ 21 h 8726"/>
                  <a:gd name="T2" fmla="*/ 0 w 16176"/>
                  <a:gd name="T3" fmla="*/ 18 h 8726"/>
                  <a:gd name="T4" fmla="*/ 1 w 16176"/>
                  <a:gd name="T5" fmla="*/ 15 h 8726"/>
                  <a:gd name="T6" fmla="*/ 2 w 16176"/>
                  <a:gd name="T7" fmla="*/ 12 h 8726"/>
                  <a:gd name="T8" fmla="*/ 4 w 16176"/>
                  <a:gd name="T9" fmla="*/ 10 h 8726"/>
                  <a:gd name="T10" fmla="*/ 6 w 16176"/>
                  <a:gd name="T11" fmla="*/ 7 h 8726"/>
                  <a:gd name="T12" fmla="*/ 9 w 16176"/>
                  <a:gd name="T13" fmla="*/ 5 h 8726"/>
                  <a:gd name="T14" fmla="*/ 12 w 16176"/>
                  <a:gd name="T15" fmla="*/ 3 h 8726"/>
                  <a:gd name="T16" fmla="*/ 15 w 16176"/>
                  <a:gd name="T17" fmla="*/ 2 h 8726"/>
                  <a:gd name="T18" fmla="*/ 18 w 16176"/>
                  <a:gd name="T19" fmla="*/ 1 h 8726"/>
                  <a:gd name="T20" fmla="*/ 23 w 16176"/>
                  <a:gd name="T21" fmla="*/ 0 h 8726"/>
                  <a:gd name="T22" fmla="*/ 30 w 16176"/>
                  <a:gd name="T23" fmla="*/ 0 h 8726"/>
                  <a:gd name="T24" fmla="*/ 36 w 16176"/>
                  <a:gd name="T25" fmla="*/ 2 h 8726"/>
                  <a:gd name="T26" fmla="*/ 38 w 16176"/>
                  <a:gd name="T27" fmla="*/ 3 h 8726"/>
                  <a:gd name="T28" fmla="*/ 40 w 16176"/>
                  <a:gd name="T29" fmla="*/ 4 h 8726"/>
                  <a:gd name="T30" fmla="*/ 40 w 16176"/>
                  <a:gd name="T31" fmla="*/ 6 h 8726"/>
                  <a:gd name="T32" fmla="*/ 39 w 16176"/>
                  <a:gd name="T33" fmla="*/ 6 h 8726"/>
                  <a:gd name="T34" fmla="*/ 39 w 16176"/>
                  <a:gd name="T35" fmla="*/ 7 h 8726"/>
                  <a:gd name="T36" fmla="*/ 40 w 16176"/>
                  <a:gd name="T37" fmla="*/ 9 h 8726"/>
                  <a:gd name="T38" fmla="*/ 42 w 16176"/>
                  <a:gd name="T39" fmla="*/ 11 h 8726"/>
                  <a:gd name="T40" fmla="*/ 45 w 16176"/>
                  <a:gd name="T41" fmla="*/ 13 h 8726"/>
                  <a:gd name="T42" fmla="*/ 46 w 16176"/>
                  <a:gd name="T43" fmla="*/ 14 h 8726"/>
                  <a:gd name="T44" fmla="*/ 48 w 16176"/>
                  <a:gd name="T45" fmla="*/ 15 h 8726"/>
                  <a:gd name="T46" fmla="*/ 49 w 16176"/>
                  <a:gd name="T47" fmla="*/ 15 h 8726"/>
                  <a:gd name="T48" fmla="*/ 50 w 16176"/>
                  <a:gd name="T49" fmla="*/ 14 h 8726"/>
                  <a:gd name="T50" fmla="*/ 51 w 16176"/>
                  <a:gd name="T51" fmla="*/ 13 h 8726"/>
                  <a:gd name="T52" fmla="*/ 52 w 16176"/>
                  <a:gd name="T53" fmla="*/ 13 h 8726"/>
                  <a:gd name="T54" fmla="*/ 54 w 16176"/>
                  <a:gd name="T55" fmla="*/ 12 h 8726"/>
                  <a:gd name="T56" fmla="*/ 54 w 16176"/>
                  <a:gd name="T57" fmla="*/ 13 h 8726"/>
                  <a:gd name="T58" fmla="*/ 54 w 16176"/>
                  <a:gd name="T59" fmla="*/ 14 h 8726"/>
                  <a:gd name="T60" fmla="*/ 55 w 16176"/>
                  <a:gd name="T61" fmla="*/ 15 h 8726"/>
                  <a:gd name="T62" fmla="*/ 56 w 16176"/>
                  <a:gd name="T63" fmla="*/ 15 h 8726"/>
                  <a:gd name="T64" fmla="*/ 56 w 16176"/>
                  <a:gd name="T65" fmla="*/ 16 h 8726"/>
                  <a:gd name="T66" fmla="*/ 56 w 16176"/>
                  <a:gd name="T67" fmla="*/ 17 h 8726"/>
                  <a:gd name="T68" fmla="*/ 55 w 16176"/>
                  <a:gd name="T69" fmla="*/ 17 h 8726"/>
                  <a:gd name="T70" fmla="*/ 54 w 16176"/>
                  <a:gd name="T71" fmla="*/ 18 h 8726"/>
                  <a:gd name="T72" fmla="*/ 53 w 16176"/>
                  <a:gd name="T73" fmla="*/ 19 h 8726"/>
                  <a:gd name="T74" fmla="*/ 51 w 16176"/>
                  <a:gd name="T75" fmla="*/ 19 h 8726"/>
                  <a:gd name="T76" fmla="*/ 50 w 16176"/>
                  <a:gd name="T77" fmla="*/ 18 h 8726"/>
                  <a:gd name="T78" fmla="*/ 50 w 16176"/>
                  <a:gd name="T79" fmla="*/ 20 h 8726"/>
                  <a:gd name="T80" fmla="*/ 49 w 16176"/>
                  <a:gd name="T81" fmla="*/ 21 h 8726"/>
                  <a:gd name="T82" fmla="*/ 49 w 16176"/>
                  <a:gd name="T83" fmla="*/ 22 h 8726"/>
                  <a:gd name="T84" fmla="*/ 48 w 16176"/>
                  <a:gd name="T85" fmla="*/ 23 h 8726"/>
                  <a:gd name="T86" fmla="*/ 47 w 16176"/>
                  <a:gd name="T87" fmla="*/ 24 h 8726"/>
                  <a:gd name="T88" fmla="*/ 45 w 16176"/>
                  <a:gd name="T89" fmla="*/ 25 h 8726"/>
                  <a:gd name="T90" fmla="*/ 43 w 16176"/>
                  <a:gd name="T91" fmla="*/ 26 h 8726"/>
                  <a:gd name="T92" fmla="*/ 41 w 16176"/>
                  <a:gd name="T93" fmla="*/ 27 h 8726"/>
                  <a:gd name="T94" fmla="*/ 39 w 16176"/>
                  <a:gd name="T95" fmla="*/ 28 h 8726"/>
                  <a:gd name="T96" fmla="*/ 37 w 16176"/>
                  <a:gd name="T97" fmla="*/ 28 h 8726"/>
                  <a:gd name="T98" fmla="*/ 36 w 16176"/>
                  <a:gd name="T99" fmla="*/ 30 h 8726"/>
                  <a:gd name="T100" fmla="*/ 35 w 16176"/>
                  <a:gd name="T101" fmla="*/ 30 h 8726"/>
                  <a:gd name="T102" fmla="*/ 34 w 16176"/>
                  <a:gd name="T103" fmla="*/ 30 h 8726"/>
                  <a:gd name="T104" fmla="*/ 32 w 16176"/>
                  <a:gd name="T105" fmla="*/ 30 h 8726"/>
                  <a:gd name="T106" fmla="*/ 23 w 16176"/>
                  <a:gd name="T107" fmla="*/ 30 h 8726"/>
                  <a:gd name="T108" fmla="*/ 15 w 16176"/>
                  <a:gd name="T109" fmla="*/ 29 h 8726"/>
                  <a:gd name="T110" fmla="*/ 12 w 16176"/>
                  <a:gd name="T111" fmla="*/ 28 h 8726"/>
                  <a:gd name="T112" fmla="*/ 9 w 16176"/>
                  <a:gd name="T113" fmla="*/ 28 h 8726"/>
                  <a:gd name="T114" fmla="*/ 7 w 16176"/>
                  <a:gd name="T115" fmla="*/ 27 h 8726"/>
                  <a:gd name="T116" fmla="*/ 4 w 16176"/>
                  <a:gd name="T117" fmla="*/ 27 h 8726"/>
                  <a:gd name="T118" fmla="*/ 2 w 16176"/>
                  <a:gd name="T119" fmla="*/ 25 h 872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6176" h="8726">
                    <a:moveTo>
                      <a:pt x="243" y="6754"/>
                    </a:moveTo>
                    <a:lnTo>
                      <a:pt x="234" y="6734"/>
                    </a:lnTo>
                    <a:lnTo>
                      <a:pt x="218" y="6690"/>
                    </a:lnTo>
                    <a:lnTo>
                      <a:pt x="195" y="6624"/>
                    </a:lnTo>
                    <a:lnTo>
                      <a:pt x="169" y="6539"/>
                    </a:lnTo>
                    <a:lnTo>
                      <a:pt x="155" y="6490"/>
                    </a:lnTo>
                    <a:lnTo>
                      <a:pt x="140" y="6435"/>
                    </a:lnTo>
                    <a:lnTo>
                      <a:pt x="124" y="6378"/>
                    </a:lnTo>
                    <a:lnTo>
                      <a:pt x="109" y="6316"/>
                    </a:lnTo>
                    <a:lnTo>
                      <a:pt x="94" y="6251"/>
                    </a:lnTo>
                    <a:lnTo>
                      <a:pt x="79" y="6182"/>
                    </a:lnTo>
                    <a:lnTo>
                      <a:pt x="66" y="6109"/>
                    </a:lnTo>
                    <a:lnTo>
                      <a:pt x="53" y="6034"/>
                    </a:lnTo>
                    <a:lnTo>
                      <a:pt x="39" y="5958"/>
                    </a:lnTo>
                    <a:lnTo>
                      <a:pt x="29" y="5878"/>
                    </a:lnTo>
                    <a:lnTo>
                      <a:pt x="19" y="5796"/>
                    </a:lnTo>
                    <a:lnTo>
                      <a:pt x="11" y="5711"/>
                    </a:lnTo>
                    <a:lnTo>
                      <a:pt x="5" y="5625"/>
                    </a:lnTo>
                    <a:lnTo>
                      <a:pt x="2" y="5538"/>
                    </a:lnTo>
                    <a:lnTo>
                      <a:pt x="0" y="5449"/>
                    </a:lnTo>
                    <a:lnTo>
                      <a:pt x="1" y="5358"/>
                    </a:lnTo>
                    <a:lnTo>
                      <a:pt x="4" y="5267"/>
                    </a:lnTo>
                    <a:lnTo>
                      <a:pt x="11" y="5176"/>
                    </a:lnTo>
                    <a:lnTo>
                      <a:pt x="20" y="5084"/>
                    </a:lnTo>
                    <a:lnTo>
                      <a:pt x="33" y="4992"/>
                    </a:lnTo>
                    <a:lnTo>
                      <a:pt x="51" y="4900"/>
                    </a:lnTo>
                    <a:lnTo>
                      <a:pt x="71" y="4809"/>
                    </a:lnTo>
                    <a:lnTo>
                      <a:pt x="95" y="4718"/>
                    </a:lnTo>
                    <a:lnTo>
                      <a:pt x="123" y="4627"/>
                    </a:lnTo>
                    <a:lnTo>
                      <a:pt x="156" y="4538"/>
                    </a:lnTo>
                    <a:lnTo>
                      <a:pt x="188" y="4450"/>
                    </a:lnTo>
                    <a:lnTo>
                      <a:pt x="223" y="4362"/>
                    </a:lnTo>
                    <a:lnTo>
                      <a:pt x="259" y="4276"/>
                    </a:lnTo>
                    <a:lnTo>
                      <a:pt x="296" y="4191"/>
                    </a:lnTo>
                    <a:lnTo>
                      <a:pt x="335" y="4108"/>
                    </a:lnTo>
                    <a:lnTo>
                      <a:pt x="374" y="4025"/>
                    </a:lnTo>
                    <a:lnTo>
                      <a:pt x="414" y="3945"/>
                    </a:lnTo>
                    <a:lnTo>
                      <a:pt x="455" y="3865"/>
                    </a:lnTo>
                    <a:lnTo>
                      <a:pt x="497" y="3788"/>
                    </a:lnTo>
                    <a:lnTo>
                      <a:pt x="538" y="3712"/>
                    </a:lnTo>
                    <a:lnTo>
                      <a:pt x="581" y="3638"/>
                    </a:lnTo>
                    <a:lnTo>
                      <a:pt x="623" y="3565"/>
                    </a:lnTo>
                    <a:lnTo>
                      <a:pt x="666" y="3495"/>
                    </a:lnTo>
                    <a:lnTo>
                      <a:pt x="708" y="3427"/>
                    </a:lnTo>
                    <a:lnTo>
                      <a:pt x="751" y="3361"/>
                    </a:lnTo>
                    <a:lnTo>
                      <a:pt x="792" y="3297"/>
                    </a:lnTo>
                    <a:lnTo>
                      <a:pt x="834" y="3235"/>
                    </a:lnTo>
                    <a:lnTo>
                      <a:pt x="875" y="3176"/>
                    </a:lnTo>
                    <a:lnTo>
                      <a:pt x="914" y="3118"/>
                    </a:lnTo>
                    <a:lnTo>
                      <a:pt x="954" y="3063"/>
                    </a:lnTo>
                    <a:lnTo>
                      <a:pt x="992" y="3012"/>
                    </a:lnTo>
                    <a:lnTo>
                      <a:pt x="1030" y="2962"/>
                    </a:lnTo>
                    <a:lnTo>
                      <a:pt x="1065" y="2916"/>
                    </a:lnTo>
                    <a:lnTo>
                      <a:pt x="1100" y="2871"/>
                    </a:lnTo>
                    <a:lnTo>
                      <a:pt x="1133" y="2830"/>
                    </a:lnTo>
                    <a:lnTo>
                      <a:pt x="1164" y="2791"/>
                    </a:lnTo>
                    <a:lnTo>
                      <a:pt x="1194" y="2756"/>
                    </a:lnTo>
                    <a:lnTo>
                      <a:pt x="1246" y="2694"/>
                    </a:lnTo>
                    <a:lnTo>
                      <a:pt x="1291" y="2645"/>
                    </a:lnTo>
                    <a:lnTo>
                      <a:pt x="1336" y="2598"/>
                    </a:lnTo>
                    <a:lnTo>
                      <a:pt x="1395" y="2539"/>
                    </a:lnTo>
                    <a:lnTo>
                      <a:pt x="1464" y="2472"/>
                    </a:lnTo>
                    <a:lnTo>
                      <a:pt x="1543" y="2396"/>
                    </a:lnTo>
                    <a:lnTo>
                      <a:pt x="1632" y="2314"/>
                    </a:lnTo>
                    <a:lnTo>
                      <a:pt x="1728" y="2227"/>
                    </a:lnTo>
                    <a:lnTo>
                      <a:pt x="1830" y="2135"/>
                    </a:lnTo>
                    <a:lnTo>
                      <a:pt x="1938" y="2040"/>
                    </a:lnTo>
                    <a:lnTo>
                      <a:pt x="2051" y="1943"/>
                    </a:lnTo>
                    <a:lnTo>
                      <a:pt x="2168" y="1845"/>
                    </a:lnTo>
                    <a:lnTo>
                      <a:pt x="2227" y="1796"/>
                    </a:lnTo>
                    <a:lnTo>
                      <a:pt x="2287" y="1748"/>
                    </a:lnTo>
                    <a:lnTo>
                      <a:pt x="2347" y="1700"/>
                    </a:lnTo>
                    <a:lnTo>
                      <a:pt x="2406" y="1653"/>
                    </a:lnTo>
                    <a:lnTo>
                      <a:pt x="2467" y="1606"/>
                    </a:lnTo>
                    <a:lnTo>
                      <a:pt x="2527" y="1561"/>
                    </a:lnTo>
                    <a:lnTo>
                      <a:pt x="2586" y="1515"/>
                    </a:lnTo>
                    <a:lnTo>
                      <a:pt x="2646" y="1471"/>
                    </a:lnTo>
                    <a:lnTo>
                      <a:pt x="2705" y="1430"/>
                    </a:lnTo>
                    <a:lnTo>
                      <a:pt x="2763" y="1388"/>
                    </a:lnTo>
                    <a:lnTo>
                      <a:pt x="2821" y="1350"/>
                    </a:lnTo>
                    <a:lnTo>
                      <a:pt x="2878" y="1313"/>
                    </a:lnTo>
                    <a:lnTo>
                      <a:pt x="2991" y="1239"/>
                    </a:lnTo>
                    <a:lnTo>
                      <a:pt x="3104" y="1166"/>
                    </a:lnTo>
                    <a:lnTo>
                      <a:pt x="3221" y="1092"/>
                    </a:lnTo>
                    <a:lnTo>
                      <a:pt x="3338" y="1019"/>
                    </a:lnTo>
                    <a:lnTo>
                      <a:pt x="3399" y="984"/>
                    </a:lnTo>
                    <a:lnTo>
                      <a:pt x="3458" y="947"/>
                    </a:lnTo>
                    <a:lnTo>
                      <a:pt x="3520" y="912"/>
                    </a:lnTo>
                    <a:lnTo>
                      <a:pt x="3582" y="876"/>
                    </a:lnTo>
                    <a:lnTo>
                      <a:pt x="3644" y="842"/>
                    </a:lnTo>
                    <a:lnTo>
                      <a:pt x="3708" y="807"/>
                    </a:lnTo>
                    <a:lnTo>
                      <a:pt x="3773" y="772"/>
                    </a:lnTo>
                    <a:lnTo>
                      <a:pt x="3839" y="739"/>
                    </a:lnTo>
                    <a:lnTo>
                      <a:pt x="3905" y="705"/>
                    </a:lnTo>
                    <a:lnTo>
                      <a:pt x="3973" y="672"/>
                    </a:lnTo>
                    <a:lnTo>
                      <a:pt x="4042" y="640"/>
                    </a:lnTo>
                    <a:lnTo>
                      <a:pt x="4112" y="608"/>
                    </a:lnTo>
                    <a:lnTo>
                      <a:pt x="4184" y="577"/>
                    </a:lnTo>
                    <a:lnTo>
                      <a:pt x="4256" y="546"/>
                    </a:lnTo>
                    <a:lnTo>
                      <a:pt x="4330" y="516"/>
                    </a:lnTo>
                    <a:lnTo>
                      <a:pt x="4406" y="487"/>
                    </a:lnTo>
                    <a:lnTo>
                      <a:pt x="4483" y="457"/>
                    </a:lnTo>
                    <a:lnTo>
                      <a:pt x="4562" y="429"/>
                    </a:lnTo>
                    <a:lnTo>
                      <a:pt x="4642" y="402"/>
                    </a:lnTo>
                    <a:lnTo>
                      <a:pt x="4724" y="375"/>
                    </a:lnTo>
                    <a:lnTo>
                      <a:pt x="4807" y="350"/>
                    </a:lnTo>
                    <a:lnTo>
                      <a:pt x="4893" y="325"/>
                    </a:lnTo>
                    <a:lnTo>
                      <a:pt x="4980" y="302"/>
                    </a:lnTo>
                    <a:lnTo>
                      <a:pt x="5069" y="278"/>
                    </a:lnTo>
                    <a:lnTo>
                      <a:pt x="5162" y="256"/>
                    </a:lnTo>
                    <a:lnTo>
                      <a:pt x="5263" y="233"/>
                    </a:lnTo>
                    <a:lnTo>
                      <a:pt x="5372" y="210"/>
                    </a:lnTo>
                    <a:lnTo>
                      <a:pt x="5486" y="187"/>
                    </a:lnTo>
                    <a:lnTo>
                      <a:pt x="5609" y="164"/>
                    </a:lnTo>
                    <a:lnTo>
                      <a:pt x="5736" y="143"/>
                    </a:lnTo>
                    <a:lnTo>
                      <a:pt x="5870" y="121"/>
                    </a:lnTo>
                    <a:lnTo>
                      <a:pt x="6008" y="101"/>
                    </a:lnTo>
                    <a:lnTo>
                      <a:pt x="6152" y="82"/>
                    </a:lnTo>
                    <a:lnTo>
                      <a:pt x="6302" y="65"/>
                    </a:lnTo>
                    <a:lnTo>
                      <a:pt x="6454" y="49"/>
                    </a:lnTo>
                    <a:lnTo>
                      <a:pt x="6612" y="34"/>
                    </a:lnTo>
                    <a:lnTo>
                      <a:pt x="6773" y="23"/>
                    </a:lnTo>
                    <a:lnTo>
                      <a:pt x="6938" y="13"/>
                    </a:lnTo>
                    <a:lnTo>
                      <a:pt x="7106" y="6"/>
                    </a:lnTo>
                    <a:lnTo>
                      <a:pt x="7277" y="1"/>
                    </a:lnTo>
                    <a:lnTo>
                      <a:pt x="7450" y="0"/>
                    </a:lnTo>
                    <a:lnTo>
                      <a:pt x="7625" y="2"/>
                    </a:lnTo>
                    <a:lnTo>
                      <a:pt x="7802" y="6"/>
                    </a:lnTo>
                    <a:lnTo>
                      <a:pt x="7981" y="15"/>
                    </a:lnTo>
                    <a:lnTo>
                      <a:pt x="8160" y="27"/>
                    </a:lnTo>
                    <a:lnTo>
                      <a:pt x="8341" y="44"/>
                    </a:lnTo>
                    <a:lnTo>
                      <a:pt x="8522" y="64"/>
                    </a:lnTo>
                    <a:lnTo>
                      <a:pt x="8703" y="88"/>
                    </a:lnTo>
                    <a:lnTo>
                      <a:pt x="8884" y="118"/>
                    </a:lnTo>
                    <a:lnTo>
                      <a:pt x="9065" y="152"/>
                    </a:lnTo>
                    <a:lnTo>
                      <a:pt x="9244" y="191"/>
                    </a:lnTo>
                    <a:lnTo>
                      <a:pt x="9423" y="236"/>
                    </a:lnTo>
                    <a:lnTo>
                      <a:pt x="9600" y="286"/>
                    </a:lnTo>
                    <a:lnTo>
                      <a:pt x="9775" y="342"/>
                    </a:lnTo>
                    <a:lnTo>
                      <a:pt x="9949" y="404"/>
                    </a:lnTo>
                    <a:lnTo>
                      <a:pt x="10119" y="471"/>
                    </a:lnTo>
                    <a:lnTo>
                      <a:pt x="10210" y="508"/>
                    </a:lnTo>
                    <a:lnTo>
                      <a:pt x="10307" y="544"/>
                    </a:lnTo>
                    <a:lnTo>
                      <a:pt x="10408" y="583"/>
                    </a:lnTo>
                    <a:lnTo>
                      <a:pt x="10514" y="622"/>
                    </a:lnTo>
                    <a:lnTo>
                      <a:pt x="10620" y="663"/>
                    </a:lnTo>
                    <a:lnTo>
                      <a:pt x="10727" y="705"/>
                    </a:lnTo>
                    <a:lnTo>
                      <a:pt x="10780" y="728"/>
                    </a:lnTo>
                    <a:lnTo>
                      <a:pt x="10832" y="750"/>
                    </a:lnTo>
                    <a:lnTo>
                      <a:pt x="10884" y="774"/>
                    </a:lnTo>
                    <a:lnTo>
                      <a:pt x="10934" y="798"/>
                    </a:lnTo>
                    <a:lnTo>
                      <a:pt x="10984" y="823"/>
                    </a:lnTo>
                    <a:lnTo>
                      <a:pt x="11031" y="849"/>
                    </a:lnTo>
                    <a:lnTo>
                      <a:pt x="11079" y="875"/>
                    </a:lnTo>
                    <a:lnTo>
                      <a:pt x="11124" y="904"/>
                    </a:lnTo>
                    <a:lnTo>
                      <a:pt x="11167" y="932"/>
                    </a:lnTo>
                    <a:lnTo>
                      <a:pt x="11208" y="961"/>
                    </a:lnTo>
                    <a:lnTo>
                      <a:pt x="11247" y="993"/>
                    </a:lnTo>
                    <a:lnTo>
                      <a:pt x="11284" y="1025"/>
                    </a:lnTo>
                    <a:lnTo>
                      <a:pt x="11318" y="1058"/>
                    </a:lnTo>
                    <a:lnTo>
                      <a:pt x="11349" y="1092"/>
                    </a:lnTo>
                    <a:lnTo>
                      <a:pt x="11377" y="1127"/>
                    </a:lnTo>
                    <a:lnTo>
                      <a:pt x="11403" y="1165"/>
                    </a:lnTo>
                    <a:lnTo>
                      <a:pt x="11424" y="1203"/>
                    </a:lnTo>
                    <a:lnTo>
                      <a:pt x="11442" y="1243"/>
                    </a:lnTo>
                    <a:lnTo>
                      <a:pt x="11456" y="1284"/>
                    </a:lnTo>
                    <a:lnTo>
                      <a:pt x="11466" y="1327"/>
                    </a:lnTo>
                    <a:lnTo>
                      <a:pt x="11475" y="1369"/>
                    </a:lnTo>
                    <a:lnTo>
                      <a:pt x="11480" y="1410"/>
                    </a:lnTo>
                    <a:lnTo>
                      <a:pt x="11483" y="1448"/>
                    </a:lnTo>
                    <a:lnTo>
                      <a:pt x="11484" y="1486"/>
                    </a:lnTo>
                    <a:lnTo>
                      <a:pt x="11484" y="1520"/>
                    </a:lnTo>
                    <a:lnTo>
                      <a:pt x="11482" y="1552"/>
                    </a:lnTo>
                    <a:lnTo>
                      <a:pt x="11478" y="1583"/>
                    </a:lnTo>
                    <a:lnTo>
                      <a:pt x="11472" y="1612"/>
                    </a:lnTo>
                    <a:lnTo>
                      <a:pt x="11466" y="1639"/>
                    </a:lnTo>
                    <a:lnTo>
                      <a:pt x="11458" y="1665"/>
                    </a:lnTo>
                    <a:lnTo>
                      <a:pt x="11450" y="1689"/>
                    </a:lnTo>
                    <a:lnTo>
                      <a:pt x="11440" y="1711"/>
                    </a:lnTo>
                    <a:lnTo>
                      <a:pt x="11430" y="1733"/>
                    </a:lnTo>
                    <a:lnTo>
                      <a:pt x="11419" y="1752"/>
                    </a:lnTo>
                    <a:lnTo>
                      <a:pt x="11408" y="1770"/>
                    </a:lnTo>
                    <a:lnTo>
                      <a:pt x="11396" y="1786"/>
                    </a:lnTo>
                    <a:lnTo>
                      <a:pt x="11383" y="1801"/>
                    </a:lnTo>
                    <a:lnTo>
                      <a:pt x="11371" y="1815"/>
                    </a:lnTo>
                    <a:lnTo>
                      <a:pt x="11359" y="1828"/>
                    </a:lnTo>
                    <a:lnTo>
                      <a:pt x="11347" y="1839"/>
                    </a:lnTo>
                    <a:lnTo>
                      <a:pt x="11335" y="1849"/>
                    </a:lnTo>
                    <a:lnTo>
                      <a:pt x="11324" y="1858"/>
                    </a:lnTo>
                    <a:lnTo>
                      <a:pt x="11313" y="1865"/>
                    </a:lnTo>
                    <a:lnTo>
                      <a:pt x="11303" y="1872"/>
                    </a:lnTo>
                    <a:lnTo>
                      <a:pt x="11283" y="1883"/>
                    </a:lnTo>
                    <a:lnTo>
                      <a:pt x="11269" y="1890"/>
                    </a:lnTo>
                    <a:lnTo>
                      <a:pt x="11260" y="1894"/>
                    </a:lnTo>
                    <a:lnTo>
                      <a:pt x="11256" y="1895"/>
                    </a:lnTo>
                    <a:lnTo>
                      <a:pt x="11259" y="1905"/>
                    </a:lnTo>
                    <a:lnTo>
                      <a:pt x="11268" y="1930"/>
                    </a:lnTo>
                    <a:lnTo>
                      <a:pt x="11282" y="1969"/>
                    </a:lnTo>
                    <a:lnTo>
                      <a:pt x="11304" y="2023"/>
                    </a:lnTo>
                    <a:lnTo>
                      <a:pt x="11330" y="2088"/>
                    </a:lnTo>
                    <a:lnTo>
                      <a:pt x="11364" y="2163"/>
                    </a:lnTo>
                    <a:lnTo>
                      <a:pt x="11383" y="2203"/>
                    </a:lnTo>
                    <a:lnTo>
                      <a:pt x="11405" y="2246"/>
                    </a:lnTo>
                    <a:lnTo>
                      <a:pt x="11427" y="2290"/>
                    </a:lnTo>
                    <a:lnTo>
                      <a:pt x="11451" y="2337"/>
                    </a:lnTo>
                    <a:lnTo>
                      <a:pt x="11478" y="2383"/>
                    </a:lnTo>
                    <a:lnTo>
                      <a:pt x="11506" y="2432"/>
                    </a:lnTo>
                    <a:lnTo>
                      <a:pt x="11535" y="2481"/>
                    </a:lnTo>
                    <a:lnTo>
                      <a:pt x="11567" y="2532"/>
                    </a:lnTo>
                    <a:lnTo>
                      <a:pt x="11601" y="2583"/>
                    </a:lnTo>
                    <a:lnTo>
                      <a:pt x="11636" y="2634"/>
                    </a:lnTo>
                    <a:lnTo>
                      <a:pt x="11673" y="2686"/>
                    </a:lnTo>
                    <a:lnTo>
                      <a:pt x="11712" y="2737"/>
                    </a:lnTo>
                    <a:lnTo>
                      <a:pt x="11754" y="2788"/>
                    </a:lnTo>
                    <a:lnTo>
                      <a:pt x="11796" y="2839"/>
                    </a:lnTo>
                    <a:lnTo>
                      <a:pt x="11842" y="2889"/>
                    </a:lnTo>
                    <a:lnTo>
                      <a:pt x="11888" y="2939"/>
                    </a:lnTo>
                    <a:lnTo>
                      <a:pt x="11938" y="2987"/>
                    </a:lnTo>
                    <a:lnTo>
                      <a:pt x="11988" y="3035"/>
                    </a:lnTo>
                    <a:lnTo>
                      <a:pt x="12042" y="3080"/>
                    </a:lnTo>
                    <a:lnTo>
                      <a:pt x="12098" y="3125"/>
                    </a:lnTo>
                    <a:lnTo>
                      <a:pt x="12207" y="3209"/>
                    </a:lnTo>
                    <a:lnTo>
                      <a:pt x="12313" y="3288"/>
                    </a:lnTo>
                    <a:lnTo>
                      <a:pt x="12414" y="3362"/>
                    </a:lnTo>
                    <a:lnTo>
                      <a:pt x="12512" y="3433"/>
                    </a:lnTo>
                    <a:lnTo>
                      <a:pt x="12607" y="3500"/>
                    </a:lnTo>
                    <a:lnTo>
                      <a:pt x="12699" y="3565"/>
                    </a:lnTo>
                    <a:lnTo>
                      <a:pt x="12787" y="3630"/>
                    </a:lnTo>
                    <a:lnTo>
                      <a:pt x="12874" y="3694"/>
                    </a:lnTo>
                    <a:lnTo>
                      <a:pt x="12916" y="3726"/>
                    </a:lnTo>
                    <a:lnTo>
                      <a:pt x="12958" y="3759"/>
                    </a:lnTo>
                    <a:lnTo>
                      <a:pt x="12999" y="3791"/>
                    </a:lnTo>
                    <a:lnTo>
                      <a:pt x="13040" y="3824"/>
                    </a:lnTo>
                    <a:lnTo>
                      <a:pt x="13081" y="3858"/>
                    </a:lnTo>
                    <a:lnTo>
                      <a:pt x="13120" y="3892"/>
                    </a:lnTo>
                    <a:lnTo>
                      <a:pt x="13160" y="3927"/>
                    </a:lnTo>
                    <a:lnTo>
                      <a:pt x="13199" y="3963"/>
                    </a:lnTo>
                    <a:lnTo>
                      <a:pt x="13239" y="4000"/>
                    </a:lnTo>
                    <a:lnTo>
                      <a:pt x="13277" y="4038"/>
                    </a:lnTo>
                    <a:lnTo>
                      <a:pt x="13315" y="4077"/>
                    </a:lnTo>
                    <a:lnTo>
                      <a:pt x="13354" y="4118"/>
                    </a:lnTo>
                    <a:lnTo>
                      <a:pt x="13392" y="4160"/>
                    </a:lnTo>
                    <a:lnTo>
                      <a:pt x="13431" y="4204"/>
                    </a:lnTo>
                    <a:lnTo>
                      <a:pt x="13468" y="4248"/>
                    </a:lnTo>
                    <a:lnTo>
                      <a:pt x="13507" y="4295"/>
                    </a:lnTo>
                    <a:lnTo>
                      <a:pt x="13528" y="4299"/>
                    </a:lnTo>
                    <a:lnTo>
                      <a:pt x="13587" y="4306"/>
                    </a:lnTo>
                    <a:lnTo>
                      <a:pt x="13627" y="4311"/>
                    </a:lnTo>
                    <a:lnTo>
                      <a:pt x="13674" y="4316"/>
                    </a:lnTo>
                    <a:lnTo>
                      <a:pt x="13724" y="4320"/>
                    </a:lnTo>
                    <a:lnTo>
                      <a:pt x="13779" y="4324"/>
                    </a:lnTo>
                    <a:lnTo>
                      <a:pt x="13834" y="4327"/>
                    </a:lnTo>
                    <a:lnTo>
                      <a:pt x="13892" y="4329"/>
                    </a:lnTo>
                    <a:lnTo>
                      <a:pt x="13950" y="4329"/>
                    </a:lnTo>
                    <a:lnTo>
                      <a:pt x="14006" y="4328"/>
                    </a:lnTo>
                    <a:lnTo>
                      <a:pt x="14034" y="4326"/>
                    </a:lnTo>
                    <a:lnTo>
                      <a:pt x="14060" y="4324"/>
                    </a:lnTo>
                    <a:lnTo>
                      <a:pt x="14086" y="4321"/>
                    </a:lnTo>
                    <a:lnTo>
                      <a:pt x="14110" y="4317"/>
                    </a:lnTo>
                    <a:lnTo>
                      <a:pt x="14134" y="4313"/>
                    </a:lnTo>
                    <a:lnTo>
                      <a:pt x="14156" y="4308"/>
                    </a:lnTo>
                    <a:lnTo>
                      <a:pt x="14177" y="4302"/>
                    </a:lnTo>
                    <a:lnTo>
                      <a:pt x="14196" y="4295"/>
                    </a:lnTo>
                    <a:lnTo>
                      <a:pt x="14215" y="4288"/>
                    </a:lnTo>
                    <a:lnTo>
                      <a:pt x="14233" y="4279"/>
                    </a:lnTo>
                    <a:lnTo>
                      <a:pt x="14252" y="4268"/>
                    </a:lnTo>
                    <a:lnTo>
                      <a:pt x="14270" y="4255"/>
                    </a:lnTo>
                    <a:lnTo>
                      <a:pt x="14290" y="4241"/>
                    </a:lnTo>
                    <a:lnTo>
                      <a:pt x="14309" y="4227"/>
                    </a:lnTo>
                    <a:lnTo>
                      <a:pt x="14329" y="4211"/>
                    </a:lnTo>
                    <a:lnTo>
                      <a:pt x="14348" y="4195"/>
                    </a:lnTo>
                    <a:lnTo>
                      <a:pt x="14388" y="4158"/>
                    </a:lnTo>
                    <a:lnTo>
                      <a:pt x="14428" y="4120"/>
                    </a:lnTo>
                    <a:lnTo>
                      <a:pt x="14469" y="4078"/>
                    </a:lnTo>
                    <a:lnTo>
                      <a:pt x="14509" y="4037"/>
                    </a:lnTo>
                    <a:lnTo>
                      <a:pt x="14549" y="3994"/>
                    </a:lnTo>
                    <a:lnTo>
                      <a:pt x="14590" y="3953"/>
                    </a:lnTo>
                    <a:lnTo>
                      <a:pt x="14630" y="3912"/>
                    </a:lnTo>
                    <a:lnTo>
                      <a:pt x="14671" y="3874"/>
                    </a:lnTo>
                    <a:lnTo>
                      <a:pt x="14690" y="3856"/>
                    </a:lnTo>
                    <a:lnTo>
                      <a:pt x="14710" y="3838"/>
                    </a:lnTo>
                    <a:lnTo>
                      <a:pt x="14730" y="3821"/>
                    </a:lnTo>
                    <a:lnTo>
                      <a:pt x="14749" y="3806"/>
                    </a:lnTo>
                    <a:lnTo>
                      <a:pt x="14768" y="3792"/>
                    </a:lnTo>
                    <a:lnTo>
                      <a:pt x="14787" y="3779"/>
                    </a:lnTo>
                    <a:lnTo>
                      <a:pt x="14805" y="3767"/>
                    </a:lnTo>
                    <a:lnTo>
                      <a:pt x="14825" y="3756"/>
                    </a:lnTo>
                    <a:lnTo>
                      <a:pt x="14862" y="3735"/>
                    </a:lnTo>
                    <a:lnTo>
                      <a:pt x="14903" y="3714"/>
                    </a:lnTo>
                    <a:lnTo>
                      <a:pt x="14948" y="3691"/>
                    </a:lnTo>
                    <a:lnTo>
                      <a:pt x="14996" y="3667"/>
                    </a:lnTo>
                    <a:lnTo>
                      <a:pt x="15020" y="3657"/>
                    </a:lnTo>
                    <a:lnTo>
                      <a:pt x="15045" y="3646"/>
                    </a:lnTo>
                    <a:lnTo>
                      <a:pt x="15070" y="3636"/>
                    </a:lnTo>
                    <a:lnTo>
                      <a:pt x="15097" y="3626"/>
                    </a:lnTo>
                    <a:lnTo>
                      <a:pt x="15123" y="3618"/>
                    </a:lnTo>
                    <a:lnTo>
                      <a:pt x="15149" y="3610"/>
                    </a:lnTo>
                    <a:lnTo>
                      <a:pt x="15177" y="3602"/>
                    </a:lnTo>
                    <a:lnTo>
                      <a:pt x="15205" y="3596"/>
                    </a:lnTo>
                    <a:lnTo>
                      <a:pt x="15232" y="3591"/>
                    </a:lnTo>
                    <a:lnTo>
                      <a:pt x="15261" y="3587"/>
                    </a:lnTo>
                    <a:lnTo>
                      <a:pt x="15289" y="3584"/>
                    </a:lnTo>
                    <a:lnTo>
                      <a:pt x="15317" y="3583"/>
                    </a:lnTo>
                    <a:lnTo>
                      <a:pt x="15347" y="3584"/>
                    </a:lnTo>
                    <a:lnTo>
                      <a:pt x="15376" y="3586"/>
                    </a:lnTo>
                    <a:lnTo>
                      <a:pt x="15404" y="3591"/>
                    </a:lnTo>
                    <a:lnTo>
                      <a:pt x="15434" y="3597"/>
                    </a:lnTo>
                    <a:lnTo>
                      <a:pt x="15463" y="3605"/>
                    </a:lnTo>
                    <a:lnTo>
                      <a:pt x="15492" y="3615"/>
                    </a:lnTo>
                    <a:lnTo>
                      <a:pt x="15522" y="3627"/>
                    </a:lnTo>
                    <a:lnTo>
                      <a:pt x="15550" y="3642"/>
                    </a:lnTo>
                    <a:lnTo>
                      <a:pt x="15579" y="3659"/>
                    </a:lnTo>
                    <a:lnTo>
                      <a:pt x="15607" y="3679"/>
                    </a:lnTo>
                    <a:lnTo>
                      <a:pt x="15637" y="3702"/>
                    </a:lnTo>
                    <a:lnTo>
                      <a:pt x="15665" y="3726"/>
                    </a:lnTo>
                    <a:lnTo>
                      <a:pt x="15665" y="3739"/>
                    </a:lnTo>
                    <a:lnTo>
                      <a:pt x="15667" y="3773"/>
                    </a:lnTo>
                    <a:lnTo>
                      <a:pt x="15668" y="3795"/>
                    </a:lnTo>
                    <a:lnTo>
                      <a:pt x="15671" y="3821"/>
                    </a:lnTo>
                    <a:lnTo>
                      <a:pt x="15675" y="3850"/>
                    </a:lnTo>
                    <a:lnTo>
                      <a:pt x="15679" y="3880"/>
                    </a:lnTo>
                    <a:lnTo>
                      <a:pt x="15686" y="3911"/>
                    </a:lnTo>
                    <a:lnTo>
                      <a:pt x="15693" y="3943"/>
                    </a:lnTo>
                    <a:lnTo>
                      <a:pt x="15699" y="3959"/>
                    </a:lnTo>
                    <a:lnTo>
                      <a:pt x="15704" y="3974"/>
                    </a:lnTo>
                    <a:lnTo>
                      <a:pt x="15709" y="3989"/>
                    </a:lnTo>
                    <a:lnTo>
                      <a:pt x="15715" y="4004"/>
                    </a:lnTo>
                    <a:lnTo>
                      <a:pt x="15722" y="4019"/>
                    </a:lnTo>
                    <a:lnTo>
                      <a:pt x="15729" y="4033"/>
                    </a:lnTo>
                    <a:lnTo>
                      <a:pt x="15736" y="4046"/>
                    </a:lnTo>
                    <a:lnTo>
                      <a:pt x="15744" y="4058"/>
                    </a:lnTo>
                    <a:lnTo>
                      <a:pt x="15753" y="4070"/>
                    </a:lnTo>
                    <a:lnTo>
                      <a:pt x="15762" y="4081"/>
                    </a:lnTo>
                    <a:lnTo>
                      <a:pt x="15772" y="4091"/>
                    </a:lnTo>
                    <a:lnTo>
                      <a:pt x="15783" y="4100"/>
                    </a:lnTo>
                    <a:lnTo>
                      <a:pt x="15808" y="4117"/>
                    </a:lnTo>
                    <a:lnTo>
                      <a:pt x="15836" y="4135"/>
                    </a:lnTo>
                    <a:lnTo>
                      <a:pt x="15867" y="4152"/>
                    </a:lnTo>
                    <a:lnTo>
                      <a:pt x="15900" y="4170"/>
                    </a:lnTo>
                    <a:lnTo>
                      <a:pt x="15934" y="4191"/>
                    </a:lnTo>
                    <a:lnTo>
                      <a:pt x="15969" y="4211"/>
                    </a:lnTo>
                    <a:lnTo>
                      <a:pt x="16002" y="4233"/>
                    </a:lnTo>
                    <a:lnTo>
                      <a:pt x="16035" y="4256"/>
                    </a:lnTo>
                    <a:lnTo>
                      <a:pt x="16052" y="4269"/>
                    </a:lnTo>
                    <a:lnTo>
                      <a:pt x="16067" y="4282"/>
                    </a:lnTo>
                    <a:lnTo>
                      <a:pt x="16082" y="4296"/>
                    </a:lnTo>
                    <a:lnTo>
                      <a:pt x="16095" y="4310"/>
                    </a:lnTo>
                    <a:lnTo>
                      <a:pt x="16109" y="4324"/>
                    </a:lnTo>
                    <a:lnTo>
                      <a:pt x="16121" y="4340"/>
                    </a:lnTo>
                    <a:lnTo>
                      <a:pt x="16132" y="4356"/>
                    </a:lnTo>
                    <a:lnTo>
                      <a:pt x="16143" y="4373"/>
                    </a:lnTo>
                    <a:lnTo>
                      <a:pt x="16152" y="4390"/>
                    </a:lnTo>
                    <a:lnTo>
                      <a:pt x="16160" y="4408"/>
                    </a:lnTo>
                    <a:lnTo>
                      <a:pt x="16166" y="4427"/>
                    </a:lnTo>
                    <a:lnTo>
                      <a:pt x="16171" y="4448"/>
                    </a:lnTo>
                    <a:lnTo>
                      <a:pt x="16174" y="4468"/>
                    </a:lnTo>
                    <a:lnTo>
                      <a:pt x="16176" y="4489"/>
                    </a:lnTo>
                    <a:lnTo>
                      <a:pt x="16176" y="4511"/>
                    </a:lnTo>
                    <a:lnTo>
                      <a:pt x="16174" y="4536"/>
                    </a:lnTo>
                    <a:lnTo>
                      <a:pt x="16168" y="4582"/>
                    </a:lnTo>
                    <a:lnTo>
                      <a:pt x="16161" y="4626"/>
                    </a:lnTo>
                    <a:lnTo>
                      <a:pt x="16157" y="4648"/>
                    </a:lnTo>
                    <a:lnTo>
                      <a:pt x="16152" y="4668"/>
                    </a:lnTo>
                    <a:lnTo>
                      <a:pt x="16147" y="4689"/>
                    </a:lnTo>
                    <a:lnTo>
                      <a:pt x="16142" y="4709"/>
                    </a:lnTo>
                    <a:lnTo>
                      <a:pt x="16135" y="4728"/>
                    </a:lnTo>
                    <a:lnTo>
                      <a:pt x="16128" y="4747"/>
                    </a:lnTo>
                    <a:lnTo>
                      <a:pt x="16121" y="4766"/>
                    </a:lnTo>
                    <a:lnTo>
                      <a:pt x="16114" y="4785"/>
                    </a:lnTo>
                    <a:lnTo>
                      <a:pt x="16106" y="4803"/>
                    </a:lnTo>
                    <a:lnTo>
                      <a:pt x="16097" y="4820"/>
                    </a:lnTo>
                    <a:lnTo>
                      <a:pt x="16088" y="4837"/>
                    </a:lnTo>
                    <a:lnTo>
                      <a:pt x="16078" y="4854"/>
                    </a:lnTo>
                    <a:lnTo>
                      <a:pt x="16068" y="4872"/>
                    </a:lnTo>
                    <a:lnTo>
                      <a:pt x="16056" y="4888"/>
                    </a:lnTo>
                    <a:lnTo>
                      <a:pt x="16044" y="4904"/>
                    </a:lnTo>
                    <a:lnTo>
                      <a:pt x="16031" y="4920"/>
                    </a:lnTo>
                    <a:lnTo>
                      <a:pt x="16018" y="4936"/>
                    </a:lnTo>
                    <a:lnTo>
                      <a:pt x="16004" y="4953"/>
                    </a:lnTo>
                    <a:lnTo>
                      <a:pt x="15989" y="4968"/>
                    </a:lnTo>
                    <a:lnTo>
                      <a:pt x="15973" y="4984"/>
                    </a:lnTo>
                    <a:lnTo>
                      <a:pt x="15955" y="4999"/>
                    </a:lnTo>
                    <a:lnTo>
                      <a:pt x="15938" y="5014"/>
                    </a:lnTo>
                    <a:lnTo>
                      <a:pt x="15920" y="5030"/>
                    </a:lnTo>
                    <a:lnTo>
                      <a:pt x="15901" y="5046"/>
                    </a:lnTo>
                    <a:lnTo>
                      <a:pt x="15880" y="5061"/>
                    </a:lnTo>
                    <a:lnTo>
                      <a:pt x="15858" y="5076"/>
                    </a:lnTo>
                    <a:lnTo>
                      <a:pt x="15836" y="5091"/>
                    </a:lnTo>
                    <a:lnTo>
                      <a:pt x="15813" y="5107"/>
                    </a:lnTo>
                    <a:lnTo>
                      <a:pt x="15765" y="5138"/>
                    </a:lnTo>
                    <a:lnTo>
                      <a:pt x="15716" y="5168"/>
                    </a:lnTo>
                    <a:lnTo>
                      <a:pt x="15666" y="5199"/>
                    </a:lnTo>
                    <a:lnTo>
                      <a:pt x="15616" y="5228"/>
                    </a:lnTo>
                    <a:lnTo>
                      <a:pt x="15565" y="5256"/>
                    </a:lnTo>
                    <a:lnTo>
                      <a:pt x="15512" y="5284"/>
                    </a:lnTo>
                    <a:lnTo>
                      <a:pt x="15486" y="5296"/>
                    </a:lnTo>
                    <a:lnTo>
                      <a:pt x="15459" y="5308"/>
                    </a:lnTo>
                    <a:lnTo>
                      <a:pt x="15433" y="5320"/>
                    </a:lnTo>
                    <a:lnTo>
                      <a:pt x="15405" y="5331"/>
                    </a:lnTo>
                    <a:lnTo>
                      <a:pt x="15378" y="5341"/>
                    </a:lnTo>
                    <a:lnTo>
                      <a:pt x="15350" y="5350"/>
                    </a:lnTo>
                    <a:lnTo>
                      <a:pt x="15322" y="5359"/>
                    </a:lnTo>
                    <a:lnTo>
                      <a:pt x="15294" y="5367"/>
                    </a:lnTo>
                    <a:lnTo>
                      <a:pt x="15265" y="5374"/>
                    </a:lnTo>
                    <a:lnTo>
                      <a:pt x="15236" y="5380"/>
                    </a:lnTo>
                    <a:lnTo>
                      <a:pt x="15207" y="5385"/>
                    </a:lnTo>
                    <a:lnTo>
                      <a:pt x="15178" y="5389"/>
                    </a:lnTo>
                    <a:lnTo>
                      <a:pt x="15148" y="5392"/>
                    </a:lnTo>
                    <a:lnTo>
                      <a:pt x="15118" y="5393"/>
                    </a:lnTo>
                    <a:lnTo>
                      <a:pt x="15088" y="5394"/>
                    </a:lnTo>
                    <a:lnTo>
                      <a:pt x="15057" y="5393"/>
                    </a:lnTo>
                    <a:lnTo>
                      <a:pt x="15026" y="5391"/>
                    </a:lnTo>
                    <a:lnTo>
                      <a:pt x="14995" y="5388"/>
                    </a:lnTo>
                    <a:lnTo>
                      <a:pt x="14963" y="5383"/>
                    </a:lnTo>
                    <a:lnTo>
                      <a:pt x="14931" y="5377"/>
                    </a:lnTo>
                    <a:lnTo>
                      <a:pt x="14909" y="5372"/>
                    </a:lnTo>
                    <a:lnTo>
                      <a:pt x="14850" y="5360"/>
                    </a:lnTo>
                    <a:lnTo>
                      <a:pt x="14768" y="5344"/>
                    </a:lnTo>
                    <a:lnTo>
                      <a:pt x="14674" y="5327"/>
                    </a:lnTo>
                    <a:lnTo>
                      <a:pt x="14626" y="5319"/>
                    </a:lnTo>
                    <a:lnTo>
                      <a:pt x="14580" y="5311"/>
                    </a:lnTo>
                    <a:lnTo>
                      <a:pt x="14537" y="5305"/>
                    </a:lnTo>
                    <a:lnTo>
                      <a:pt x="14499" y="5299"/>
                    </a:lnTo>
                    <a:lnTo>
                      <a:pt x="14467" y="5296"/>
                    </a:lnTo>
                    <a:lnTo>
                      <a:pt x="14441" y="5295"/>
                    </a:lnTo>
                    <a:lnTo>
                      <a:pt x="14432" y="5295"/>
                    </a:lnTo>
                    <a:lnTo>
                      <a:pt x="14426" y="5296"/>
                    </a:lnTo>
                    <a:lnTo>
                      <a:pt x="14422" y="5297"/>
                    </a:lnTo>
                    <a:lnTo>
                      <a:pt x="14421" y="5300"/>
                    </a:lnTo>
                    <a:lnTo>
                      <a:pt x="14426" y="5338"/>
                    </a:lnTo>
                    <a:lnTo>
                      <a:pt x="14430" y="5375"/>
                    </a:lnTo>
                    <a:lnTo>
                      <a:pt x="14432" y="5410"/>
                    </a:lnTo>
                    <a:lnTo>
                      <a:pt x="14434" y="5443"/>
                    </a:lnTo>
                    <a:lnTo>
                      <a:pt x="14434" y="5476"/>
                    </a:lnTo>
                    <a:lnTo>
                      <a:pt x="14433" y="5506"/>
                    </a:lnTo>
                    <a:lnTo>
                      <a:pt x="14431" y="5536"/>
                    </a:lnTo>
                    <a:lnTo>
                      <a:pt x="14428" y="5564"/>
                    </a:lnTo>
                    <a:lnTo>
                      <a:pt x="14425" y="5591"/>
                    </a:lnTo>
                    <a:lnTo>
                      <a:pt x="14421" y="5618"/>
                    </a:lnTo>
                    <a:lnTo>
                      <a:pt x="14416" y="5643"/>
                    </a:lnTo>
                    <a:lnTo>
                      <a:pt x="14410" y="5667"/>
                    </a:lnTo>
                    <a:lnTo>
                      <a:pt x="14404" y="5690"/>
                    </a:lnTo>
                    <a:lnTo>
                      <a:pt x="14397" y="5714"/>
                    </a:lnTo>
                    <a:lnTo>
                      <a:pt x="14389" y="5736"/>
                    </a:lnTo>
                    <a:lnTo>
                      <a:pt x="14382" y="5757"/>
                    </a:lnTo>
                    <a:lnTo>
                      <a:pt x="14364" y="5799"/>
                    </a:lnTo>
                    <a:lnTo>
                      <a:pt x="14346" y="5839"/>
                    </a:lnTo>
                    <a:lnTo>
                      <a:pt x="14327" y="5878"/>
                    </a:lnTo>
                    <a:lnTo>
                      <a:pt x="14309" y="5917"/>
                    </a:lnTo>
                    <a:lnTo>
                      <a:pt x="14291" y="5957"/>
                    </a:lnTo>
                    <a:lnTo>
                      <a:pt x="14272" y="5996"/>
                    </a:lnTo>
                    <a:lnTo>
                      <a:pt x="14264" y="6017"/>
                    </a:lnTo>
                    <a:lnTo>
                      <a:pt x="14256" y="6037"/>
                    </a:lnTo>
                    <a:lnTo>
                      <a:pt x="14248" y="6060"/>
                    </a:lnTo>
                    <a:lnTo>
                      <a:pt x="14241" y="6082"/>
                    </a:lnTo>
                    <a:lnTo>
                      <a:pt x="14233" y="6104"/>
                    </a:lnTo>
                    <a:lnTo>
                      <a:pt x="14224" y="6129"/>
                    </a:lnTo>
                    <a:lnTo>
                      <a:pt x="14213" y="6154"/>
                    </a:lnTo>
                    <a:lnTo>
                      <a:pt x="14200" y="6179"/>
                    </a:lnTo>
                    <a:lnTo>
                      <a:pt x="14187" y="6206"/>
                    </a:lnTo>
                    <a:lnTo>
                      <a:pt x="14172" y="6234"/>
                    </a:lnTo>
                    <a:lnTo>
                      <a:pt x="14156" y="6261"/>
                    </a:lnTo>
                    <a:lnTo>
                      <a:pt x="14139" y="6290"/>
                    </a:lnTo>
                    <a:lnTo>
                      <a:pt x="14121" y="6319"/>
                    </a:lnTo>
                    <a:lnTo>
                      <a:pt x="14101" y="6348"/>
                    </a:lnTo>
                    <a:lnTo>
                      <a:pt x="14080" y="6378"/>
                    </a:lnTo>
                    <a:lnTo>
                      <a:pt x="14059" y="6407"/>
                    </a:lnTo>
                    <a:lnTo>
                      <a:pt x="14037" y="6436"/>
                    </a:lnTo>
                    <a:lnTo>
                      <a:pt x="14012" y="6466"/>
                    </a:lnTo>
                    <a:lnTo>
                      <a:pt x="13988" y="6495"/>
                    </a:lnTo>
                    <a:lnTo>
                      <a:pt x="13963" y="6524"/>
                    </a:lnTo>
                    <a:lnTo>
                      <a:pt x="13936" y="6554"/>
                    </a:lnTo>
                    <a:lnTo>
                      <a:pt x="13909" y="6582"/>
                    </a:lnTo>
                    <a:lnTo>
                      <a:pt x="13881" y="6609"/>
                    </a:lnTo>
                    <a:lnTo>
                      <a:pt x="13853" y="6638"/>
                    </a:lnTo>
                    <a:lnTo>
                      <a:pt x="13822" y="6664"/>
                    </a:lnTo>
                    <a:lnTo>
                      <a:pt x="13793" y="6690"/>
                    </a:lnTo>
                    <a:lnTo>
                      <a:pt x="13762" y="6714"/>
                    </a:lnTo>
                    <a:lnTo>
                      <a:pt x="13730" y="6739"/>
                    </a:lnTo>
                    <a:lnTo>
                      <a:pt x="13699" y="6762"/>
                    </a:lnTo>
                    <a:lnTo>
                      <a:pt x="13665" y="6784"/>
                    </a:lnTo>
                    <a:lnTo>
                      <a:pt x="13633" y="6805"/>
                    </a:lnTo>
                    <a:lnTo>
                      <a:pt x="13600" y="6824"/>
                    </a:lnTo>
                    <a:lnTo>
                      <a:pt x="13565" y="6842"/>
                    </a:lnTo>
                    <a:lnTo>
                      <a:pt x="13532" y="6859"/>
                    </a:lnTo>
                    <a:lnTo>
                      <a:pt x="13496" y="6874"/>
                    </a:lnTo>
                    <a:lnTo>
                      <a:pt x="13462" y="6888"/>
                    </a:lnTo>
                    <a:lnTo>
                      <a:pt x="13427" y="6901"/>
                    </a:lnTo>
                    <a:lnTo>
                      <a:pt x="13390" y="6915"/>
                    </a:lnTo>
                    <a:lnTo>
                      <a:pt x="13354" y="6930"/>
                    </a:lnTo>
                    <a:lnTo>
                      <a:pt x="13317" y="6945"/>
                    </a:lnTo>
                    <a:lnTo>
                      <a:pt x="13243" y="6980"/>
                    </a:lnTo>
                    <a:lnTo>
                      <a:pt x="13167" y="7015"/>
                    </a:lnTo>
                    <a:lnTo>
                      <a:pt x="13091" y="7054"/>
                    </a:lnTo>
                    <a:lnTo>
                      <a:pt x="13015" y="7094"/>
                    </a:lnTo>
                    <a:lnTo>
                      <a:pt x="12940" y="7134"/>
                    </a:lnTo>
                    <a:lnTo>
                      <a:pt x="12867" y="7177"/>
                    </a:lnTo>
                    <a:lnTo>
                      <a:pt x="12796" y="7219"/>
                    </a:lnTo>
                    <a:lnTo>
                      <a:pt x="12727" y="7261"/>
                    </a:lnTo>
                    <a:lnTo>
                      <a:pt x="12661" y="7303"/>
                    </a:lnTo>
                    <a:lnTo>
                      <a:pt x="12598" y="7344"/>
                    </a:lnTo>
                    <a:lnTo>
                      <a:pt x="12541" y="7383"/>
                    </a:lnTo>
                    <a:lnTo>
                      <a:pt x="12487" y="7421"/>
                    </a:lnTo>
                    <a:lnTo>
                      <a:pt x="12438" y="7456"/>
                    </a:lnTo>
                    <a:lnTo>
                      <a:pt x="12396" y="7489"/>
                    </a:lnTo>
                    <a:lnTo>
                      <a:pt x="12353" y="7522"/>
                    </a:lnTo>
                    <a:lnTo>
                      <a:pt x="12304" y="7558"/>
                    </a:lnTo>
                    <a:lnTo>
                      <a:pt x="12247" y="7599"/>
                    </a:lnTo>
                    <a:lnTo>
                      <a:pt x="12185" y="7642"/>
                    </a:lnTo>
                    <a:lnTo>
                      <a:pt x="12151" y="7665"/>
                    </a:lnTo>
                    <a:lnTo>
                      <a:pt x="12117" y="7688"/>
                    </a:lnTo>
                    <a:lnTo>
                      <a:pt x="12080" y="7710"/>
                    </a:lnTo>
                    <a:lnTo>
                      <a:pt x="12042" y="7734"/>
                    </a:lnTo>
                    <a:lnTo>
                      <a:pt x="12003" y="7757"/>
                    </a:lnTo>
                    <a:lnTo>
                      <a:pt x="11962" y="7780"/>
                    </a:lnTo>
                    <a:lnTo>
                      <a:pt x="11921" y="7803"/>
                    </a:lnTo>
                    <a:lnTo>
                      <a:pt x="11877" y="7827"/>
                    </a:lnTo>
                    <a:lnTo>
                      <a:pt x="11833" y="7849"/>
                    </a:lnTo>
                    <a:lnTo>
                      <a:pt x="11787" y="7872"/>
                    </a:lnTo>
                    <a:lnTo>
                      <a:pt x="11740" y="7893"/>
                    </a:lnTo>
                    <a:lnTo>
                      <a:pt x="11691" y="7915"/>
                    </a:lnTo>
                    <a:lnTo>
                      <a:pt x="11642" y="7935"/>
                    </a:lnTo>
                    <a:lnTo>
                      <a:pt x="11592" y="7955"/>
                    </a:lnTo>
                    <a:lnTo>
                      <a:pt x="11540" y="7973"/>
                    </a:lnTo>
                    <a:lnTo>
                      <a:pt x="11488" y="7992"/>
                    </a:lnTo>
                    <a:lnTo>
                      <a:pt x="11434" y="8008"/>
                    </a:lnTo>
                    <a:lnTo>
                      <a:pt x="11379" y="8024"/>
                    </a:lnTo>
                    <a:lnTo>
                      <a:pt x="11324" y="8038"/>
                    </a:lnTo>
                    <a:lnTo>
                      <a:pt x="11267" y="8051"/>
                    </a:lnTo>
                    <a:lnTo>
                      <a:pt x="11209" y="8062"/>
                    </a:lnTo>
                    <a:lnTo>
                      <a:pt x="11151" y="8073"/>
                    </a:lnTo>
                    <a:lnTo>
                      <a:pt x="11091" y="8081"/>
                    </a:lnTo>
                    <a:lnTo>
                      <a:pt x="11031" y="8087"/>
                    </a:lnTo>
                    <a:lnTo>
                      <a:pt x="10973" y="8095"/>
                    </a:lnTo>
                    <a:lnTo>
                      <a:pt x="10917" y="8105"/>
                    </a:lnTo>
                    <a:lnTo>
                      <a:pt x="10865" y="8118"/>
                    </a:lnTo>
                    <a:lnTo>
                      <a:pt x="10816" y="8135"/>
                    </a:lnTo>
                    <a:lnTo>
                      <a:pt x="10769" y="8154"/>
                    </a:lnTo>
                    <a:lnTo>
                      <a:pt x="10725" y="8175"/>
                    </a:lnTo>
                    <a:lnTo>
                      <a:pt x="10684" y="8198"/>
                    </a:lnTo>
                    <a:lnTo>
                      <a:pt x="10645" y="8223"/>
                    </a:lnTo>
                    <a:lnTo>
                      <a:pt x="10609" y="8250"/>
                    </a:lnTo>
                    <a:lnTo>
                      <a:pt x="10574" y="8278"/>
                    </a:lnTo>
                    <a:lnTo>
                      <a:pt x="10542" y="8306"/>
                    </a:lnTo>
                    <a:lnTo>
                      <a:pt x="10512" y="8336"/>
                    </a:lnTo>
                    <a:lnTo>
                      <a:pt x="10483" y="8366"/>
                    </a:lnTo>
                    <a:lnTo>
                      <a:pt x="10457" y="8397"/>
                    </a:lnTo>
                    <a:lnTo>
                      <a:pt x="10432" y="8428"/>
                    </a:lnTo>
                    <a:lnTo>
                      <a:pt x="10408" y="8458"/>
                    </a:lnTo>
                    <a:lnTo>
                      <a:pt x="10365" y="8518"/>
                    </a:lnTo>
                    <a:lnTo>
                      <a:pt x="10326" y="8573"/>
                    </a:lnTo>
                    <a:lnTo>
                      <a:pt x="10309" y="8599"/>
                    </a:lnTo>
                    <a:lnTo>
                      <a:pt x="10292" y="8623"/>
                    </a:lnTo>
                    <a:lnTo>
                      <a:pt x="10275" y="8645"/>
                    </a:lnTo>
                    <a:lnTo>
                      <a:pt x="10259" y="8666"/>
                    </a:lnTo>
                    <a:lnTo>
                      <a:pt x="10244" y="8683"/>
                    </a:lnTo>
                    <a:lnTo>
                      <a:pt x="10228" y="8698"/>
                    </a:lnTo>
                    <a:lnTo>
                      <a:pt x="10213" y="8710"/>
                    </a:lnTo>
                    <a:lnTo>
                      <a:pt x="10197" y="8719"/>
                    </a:lnTo>
                    <a:lnTo>
                      <a:pt x="10182" y="8724"/>
                    </a:lnTo>
                    <a:lnTo>
                      <a:pt x="10167" y="8726"/>
                    </a:lnTo>
                    <a:lnTo>
                      <a:pt x="10150" y="8724"/>
                    </a:lnTo>
                    <a:lnTo>
                      <a:pt x="10134" y="8718"/>
                    </a:lnTo>
                    <a:lnTo>
                      <a:pt x="10116" y="8709"/>
                    </a:lnTo>
                    <a:lnTo>
                      <a:pt x="10096" y="8701"/>
                    </a:lnTo>
                    <a:lnTo>
                      <a:pt x="10075" y="8692"/>
                    </a:lnTo>
                    <a:lnTo>
                      <a:pt x="10050" y="8683"/>
                    </a:lnTo>
                    <a:lnTo>
                      <a:pt x="9998" y="8665"/>
                    </a:lnTo>
                    <a:lnTo>
                      <a:pt x="9940" y="8646"/>
                    </a:lnTo>
                    <a:lnTo>
                      <a:pt x="9877" y="8628"/>
                    </a:lnTo>
                    <a:lnTo>
                      <a:pt x="9812" y="8611"/>
                    </a:lnTo>
                    <a:lnTo>
                      <a:pt x="9743" y="8595"/>
                    </a:lnTo>
                    <a:lnTo>
                      <a:pt x="9673" y="8579"/>
                    </a:lnTo>
                    <a:lnTo>
                      <a:pt x="9603" y="8563"/>
                    </a:lnTo>
                    <a:lnTo>
                      <a:pt x="9533" y="8550"/>
                    </a:lnTo>
                    <a:lnTo>
                      <a:pt x="9466" y="8538"/>
                    </a:lnTo>
                    <a:lnTo>
                      <a:pt x="9401" y="8528"/>
                    </a:lnTo>
                    <a:lnTo>
                      <a:pt x="9339" y="8519"/>
                    </a:lnTo>
                    <a:lnTo>
                      <a:pt x="9284" y="8513"/>
                    </a:lnTo>
                    <a:lnTo>
                      <a:pt x="9257" y="8511"/>
                    </a:lnTo>
                    <a:lnTo>
                      <a:pt x="9233" y="8509"/>
                    </a:lnTo>
                    <a:lnTo>
                      <a:pt x="9211" y="8508"/>
                    </a:lnTo>
                    <a:lnTo>
                      <a:pt x="9190" y="8508"/>
                    </a:lnTo>
                    <a:lnTo>
                      <a:pt x="9105" y="8510"/>
                    </a:lnTo>
                    <a:lnTo>
                      <a:pt x="8935" y="8514"/>
                    </a:lnTo>
                    <a:lnTo>
                      <a:pt x="8691" y="8519"/>
                    </a:lnTo>
                    <a:lnTo>
                      <a:pt x="8385" y="8526"/>
                    </a:lnTo>
                    <a:lnTo>
                      <a:pt x="8028" y="8532"/>
                    </a:lnTo>
                    <a:lnTo>
                      <a:pt x="7630" y="8536"/>
                    </a:lnTo>
                    <a:lnTo>
                      <a:pt x="7419" y="8538"/>
                    </a:lnTo>
                    <a:lnTo>
                      <a:pt x="7203" y="8539"/>
                    </a:lnTo>
                    <a:lnTo>
                      <a:pt x="6981" y="8539"/>
                    </a:lnTo>
                    <a:lnTo>
                      <a:pt x="6758" y="8539"/>
                    </a:lnTo>
                    <a:lnTo>
                      <a:pt x="6531" y="8537"/>
                    </a:lnTo>
                    <a:lnTo>
                      <a:pt x="6305" y="8534"/>
                    </a:lnTo>
                    <a:lnTo>
                      <a:pt x="6079" y="8530"/>
                    </a:lnTo>
                    <a:lnTo>
                      <a:pt x="5856" y="8525"/>
                    </a:lnTo>
                    <a:lnTo>
                      <a:pt x="5635" y="8518"/>
                    </a:lnTo>
                    <a:lnTo>
                      <a:pt x="5421" y="8510"/>
                    </a:lnTo>
                    <a:lnTo>
                      <a:pt x="5212" y="8500"/>
                    </a:lnTo>
                    <a:lnTo>
                      <a:pt x="5012" y="8487"/>
                    </a:lnTo>
                    <a:lnTo>
                      <a:pt x="4821" y="8473"/>
                    </a:lnTo>
                    <a:lnTo>
                      <a:pt x="4640" y="8458"/>
                    </a:lnTo>
                    <a:lnTo>
                      <a:pt x="4471" y="8440"/>
                    </a:lnTo>
                    <a:lnTo>
                      <a:pt x="4316" y="8420"/>
                    </a:lnTo>
                    <a:lnTo>
                      <a:pt x="4175" y="8396"/>
                    </a:lnTo>
                    <a:lnTo>
                      <a:pt x="4050" y="8371"/>
                    </a:lnTo>
                    <a:lnTo>
                      <a:pt x="3943" y="8343"/>
                    </a:lnTo>
                    <a:lnTo>
                      <a:pt x="3855" y="8312"/>
                    </a:lnTo>
                    <a:lnTo>
                      <a:pt x="3776" y="8281"/>
                    </a:lnTo>
                    <a:lnTo>
                      <a:pt x="3699" y="8252"/>
                    </a:lnTo>
                    <a:lnTo>
                      <a:pt x="3623" y="8225"/>
                    </a:lnTo>
                    <a:lnTo>
                      <a:pt x="3548" y="8200"/>
                    </a:lnTo>
                    <a:lnTo>
                      <a:pt x="3475" y="8178"/>
                    </a:lnTo>
                    <a:lnTo>
                      <a:pt x="3403" y="8157"/>
                    </a:lnTo>
                    <a:lnTo>
                      <a:pt x="3331" y="8136"/>
                    </a:lnTo>
                    <a:lnTo>
                      <a:pt x="3261" y="8118"/>
                    </a:lnTo>
                    <a:lnTo>
                      <a:pt x="3192" y="8102"/>
                    </a:lnTo>
                    <a:lnTo>
                      <a:pt x="3126" y="8087"/>
                    </a:lnTo>
                    <a:lnTo>
                      <a:pt x="3059" y="8073"/>
                    </a:lnTo>
                    <a:lnTo>
                      <a:pt x="2994" y="8059"/>
                    </a:lnTo>
                    <a:lnTo>
                      <a:pt x="2930" y="8047"/>
                    </a:lnTo>
                    <a:lnTo>
                      <a:pt x="2869" y="8036"/>
                    </a:lnTo>
                    <a:lnTo>
                      <a:pt x="2807" y="8026"/>
                    </a:lnTo>
                    <a:lnTo>
                      <a:pt x="2747" y="8017"/>
                    </a:lnTo>
                    <a:lnTo>
                      <a:pt x="2632" y="8000"/>
                    </a:lnTo>
                    <a:lnTo>
                      <a:pt x="2522" y="7984"/>
                    </a:lnTo>
                    <a:lnTo>
                      <a:pt x="2418" y="7969"/>
                    </a:lnTo>
                    <a:lnTo>
                      <a:pt x="2318" y="7954"/>
                    </a:lnTo>
                    <a:lnTo>
                      <a:pt x="2271" y="7946"/>
                    </a:lnTo>
                    <a:lnTo>
                      <a:pt x="2225" y="7938"/>
                    </a:lnTo>
                    <a:lnTo>
                      <a:pt x="2181" y="7930"/>
                    </a:lnTo>
                    <a:lnTo>
                      <a:pt x="2137" y="7921"/>
                    </a:lnTo>
                    <a:lnTo>
                      <a:pt x="2096" y="7911"/>
                    </a:lnTo>
                    <a:lnTo>
                      <a:pt x="2056" y="7901"/>
                    </a:lnTo>
                    <a:lnTo>
                      <a:pt x="2017" y="7889"/>
                    </a:lnTo>
                    <a:lnTo>
                      <a:pt x="1981" y="7876"/>
                    </a:lnTo>
                    <a:lnTo>
                      <a:pt x="1942" y="7864"/>
                    </a:lnTo>
                    <a:lnTo>
                      <a:pt x="1901" y="7852"/>
                    </a:lnTo>
                    <a:lnTo>
                      <a:pt x="1857" y="7839"/>
                    </a:lnTo>
                    <a:lnTo>
                      <a:pt x="1812" y="7826"/>
                    </a:lnTo>
                    <a:lnTo>
                      <a:pt x="1712" y="7798"/>
                    </a:lnTo>
                    <a:lnTo>
                      <a:pt x="1604" y="7767"/>
                    </a:lnTo>
                    <a:lnTo>
                      <a:pt x="1549" y="7750"/>
                    </a:lnTo>
                    <a:lnTo>
                      <a:pt x="1491" y="7733"/>
                    </a:lnTo>
                    <a:lnTo>
                      <a:pt x="1432" y="7712"/>
                    </a:lnTo>
                    <a:lnTo>
                      <a:pt x="1373" y="7692"/>
                    </a:lnTo>
                    <a:lnTo>
                      <a:pt x="1312" y="7670"/>
                    </a:lnTo>
                    <a:lnTo>
                      <a:pt x="1250" y="7646"/>
                    </a:lnTo>
                    <a:lnTo>
                      <a:pt x="1189" y="7619"/>
                    </a:lnTo>
                    <a:lnTo>
                      <a:pt x="1127" y="7591"/>
                    </a:lnTo>
                    <a:lnTo>
                      <a:pt x="1065" y="7561"/>
                    </a:lnTo>
                    <a:lnTo>
                      <a:pt x="1002" y="7528"/>
                    </a:lnTo>
                    <a:lnTo>
                      <a:pt x="941" y="7493"/>
                    </a:lnTo>
                    <a:lnTo>
                      <a:pt x="879" y="7455"/>
                    </a:lnTo>
                    <a:lnTo>
                      <a:pt x="818" y="7416"/>
                    </a:lnTo>
                    <a:lnTo>
                      <a:pt x="759" y="7372"/>
                    </a:lnTo>
                    <a:lnTo>
                      <a:pt x="699" y="7326"/>
                    </a:lnTo>
                    <a:lnTo>
                      <a:pt x="641" y="7277"/>
                    </a:lnTo>
                    <a:lnTo>
                      <a:pt x="585" y="7225"/>
                    </a:lnTo>
                    <a:lnTo>
                      <a:pt x="530" y="7169"/>
                    </a:lnTo>
                    <a:lnTo>
                      <a:pt x="476" y="7109"/>
                    </a:lnTo>
                    <a:lnTo>
                      <a:pt x="425" y="7046"/>
                    </a:lnTo>
                    <a:lnTo>
                      <a:pt x="376" y="6979"/>
                    </a:lnTo>
                    <a:lnTo>
                      <a:pt x="329" y="6908"/>
                    </a:lnTo>
                    <a:lnTo>
                      <a:pt x="284" y="6833"/>
                    </a:lnTo>
                    <a:lnTo>
                      <a:pt x="243" y="6754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37" name="Freeform 1071">
                <a:extLst>
                  <a:ext uri="{FF2B5EF4-FFF2-40B4-BE49-F238E27FC236}">
                    <a16:creationId xmlns:a16="http://schemas.microsoft.com/office/drawing/2014/main" id="{19B99581-6C9B-4B5F-8D65-7A0F011B3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9" y="2069"/>
                <a:ext cx="952" cy="514"/>
              </a:xfrm>
              <a:custGeom>
                <a:avLst/>
                <a:gdLst>
                  <a:gd name="T0" fmla="*/ 0 w 16176"/>
                  <a:gd name="T1" fmla="*/ 21 h 8726"/>
                  <a:gd name="T2" fmla="*/ 0 w 16176"/>
                  <a:gd name="T3" fmla="*/ 18 h 8726"/>
                  <a:gd name="T4" fmla="*/ 1 w 16176"/>
                  <a:gd name="T5" fmla="*/ 15 h 8726"/>
                  <a:gd name="T6" fmla="*/ 2 w 16176"/>
                  <a:gd name="T7" fmla="*/ 12 h 8726"/>
                  <a:gd name="T8" fmla="*/ 4 w 16176"/>
                  <a:gd name="T9" fmla="*/ 10 h 8726"/>
                  <a:gd name="T10" fmla="*/ 6 w 16176"/>
                  <a:gd name="T11" fmla="*/ 7 h 8726"/>
                  <a:gd name="T12" fmla="*/ 9 w 16176"/>
                  <a:gd name="T13" fmla="*/ 5 h 8726"/>
                  <a:gd name="T14" fmla="*/ 12 w 16176"/>
                  <a:gd name="T15" fmla="*/ 3 h 8726"/>
                  <a:gd name="T16" fmla="*/ 15 w 16176"/>
                  <a:gd name="T17" fmla="*/ 2 h 8726"/>
                  <a:gd name="T18" fmla="*/ 18 w 16176"/>
                  <a:gd name="T19" fmla="*/ 1 h 8726"/>
                  <a:gd name="T20" fmla="*/ 23 w 16176"/>
                  <a:gd name="T21" fmla="*/ 0 h 8726"/>
                  <a:gd name="T22" fmla="*/ 30 w 16176"/>
                  <a:gd name="T23" fmla="*/ 0 h 8726"/>
                  <a:gd name="T24" fmla="*/ 36 w 16176"/>
                  <a:gd name="T25" fmla="*/ 2 h 8726"/>
                  <a:gd name="T26" fmla="*/ 38 w 16176"/>
                  <a:gd name="T27" fmla="*/ 3 h 8726"/>
                  <a:gd name="T28" fmla="*/ 40 w 16176"/>
                  <a:gd name="T29" fmla="*/ 4 h 8726"/>
                  <a:gd name="T30" fmla="*/ 40 w 16176"/>
                  <a:gd name="T31" fmla="*/ 6 h 8726"/>
                  <a:gd name="T32" fmla="*/ 39 w 16176"/>
                  <a:gd name="T33" fmla="*/ 6 h 8726"/>
                  <a:gd name="T34" fmla="*/ 39 w 16176"/>
                  <a:gd name="T35" fmla="*/ 7 h 8726"/>
                  <a:gd name="T36" fmla="*/ 40 w 16176"/>
                  <a:gd name="T37" fmla="*/ 9 h 8726"/>
                  <a:gd name="T38" fmla="*/ 42 w 16176"/>
                  <a:gd name="T39" fmla="*/ 11 h 8726"/>
                  <a:gd name="T40" fmla="*/ 45 w 16176"/>
                  <a:gd name="T41" fmla="*/ 13 h 8726"/>
                  <a:gd name="T42" fmla="*/ 46 w 16176"/>
                  <a:gd name="T43" fmla="*/ 14 h 8726"/>
                  <a:gd name="T44" fmla="*/ 48 w 16176"/>
                  <a:gd name="T45" fmla="*/ 15 h 8726"/>
                  <a:gd name="T46" fmla="*/ 49 w 16176"/>
                  <a:gd name="T47" fmla="*/ 15 h 8726"/>
                  <a:gd name="T48" fmla="*/ 50 w 16176"/>
                  <a:gd name="T49" fmla="*/ 14 h 8726"/>
                  <a:gd name="T50" fmla="*/ 51 w 16176"/>
                  <a:gd name="T51" fmla="*/ 13 h 8726"/>
                  <a:gd name="T52" fmla="*/ 52 w 16176"/>
                  <a:gd name="T53" fmla="*/ 13 h 8726"/>
                  <a:gd name="T54" fmla="*/ 54 w 16176"/>
                  <a:gd name="T55" fmla="*/ 12 h 8726"/>
                  <a:gd name="T56" fmla="*/ 54 w 16176"/>
                  <a:gd name="T57" fmla="*/ 13 h 8726"/>
                  <a:gd name="T58" fmla="*/ 54 w 16176"/>
                  <a:gd name="T59" fmla="*/ 14 h 8726"/>
                  <a:gd name="T60" fmla="*/ 55 w 16176"/>
                  <a:gd name="T61" fmla="*/ 15 h 8726"/>
                  <a:gd name="T62" fmla="*/ 56 w 16176"/>
                  <a:gd name="T63" fmla="*/ 15 h 8726"/>
                  <a:gd name="T64" fmla="*/ 56 w 16176"/>
                  <a:gd name="T65" fmla="*/ 16 h 8726"/>
                  <a:gd name="T66" fmla="*/ 56 w 16176"/>
                  <a:gd name="T67" fmla="*/ 17 h 8726"/>
                  <a:gd name="T68" fmla="*/ 55 w 16176"/>
                  <a:gd name="T69" fmla="*/ 17 h 8726"/>
                  <a:gd name="T70" fmla="*/ 54 w 16176"/>
                  <a:gd name="T71" fmla="*/ 18 h 8726"/>
                  <a:gd name="T72" fmla="*/ 53 w 16176"/>
                  <a:gd name="T73" fmla="*/ 19 h 8726"/>
                  <a:gd name="T74" fmla="*/ 51 w 16176"/>
                  <a:gd name="T75" fmla="*/ 19 h 8726"/>
                  <a:gd name="T76" fmla="*/ 50 w 16176"/>
                  <a:gd name="T77" fmla="*/ 18 h 8726"/>
                  <a:gd name="T78" fmla="*/ 50 w 16176"/>
                  <a:gd name="T79" fmla="*/ 20 h 8726"/>
                  <a:gd name="T80" fmla="*/ 49 w 16176"/>
                  <a:gd name="T81" fmla="*/ 21 h 8726"/>
                  <a:gd name="T82" fmla="*/ 49 w 16176"/>
                  <a:gd name="T83" fmla="*/ 22 h 8726"/>
                  <a:gd name="T84" fmla="*/ 48 w 16176"/>
                  <a:gd name="T85" fmla="*/ 23 h 8726"/>
                  <a:gd name="T86" fmla="*/ 47 w 16176"/>
                  <a:gd name="T87" fmla="*/ 24 h 8726"/>
                  <a:gd name="T88" fmla="*/ 45 w 16176"/>
                  <a:gd name="T89" fmla="*/ 25 h 8726"/>
                  <a:gd name="T90" fmla="*/ 43 w 16176"/>
                  <a:gd name="T91" fmla="*/ 26 h 8726"/>
                  <a:gd name="T92" fmla="*/ 41 w 16176"/>
                  <a:gd name="T93" fmla="*/ 27 h 8726"/>
                  <a:gd name="T94" fmla="*/ 39 w 16176"/>
                  <a:gd name="T95" fmla="*/ 28 h 8726"/>
                  <a:gd name="T96" fmla="*/ 37 w 16176"/>
                  <a:gd name="T97" fmla="*/ 28 h 8726"/>
                  <a:gd name="T98" fmla="*/ 36 w 16176"/>
                  <a:gd name="T99" fmla="*/ 30 h 8726"/>
                  <a:gd name="T100" fmla="*/ 35 w 16176"/>
                  <a:gd name="T101" fmla="*/ 30 h 8726"/>
                  <a:gd name="T102" fmla="*/ 34 w 16176"/>
                  <a:gd name="T103" fmla="*/ 30 h 8726"/>
                  <a:gd name="T104" fmla="*/ 32 w 16176"/>
                  <a:gd name="T105" fmla="*/ 30 h 8726"/>
                  <a:gd name="T106" fmla="*/ 23 w 16176"/>
                  <a:gd name="T107" fmla="*/ 30 h 8726"/>
                  <a:gd name="T108" fmla="*/ 15 w 16176"/>
                  <a:gd name="T109" fmla="*/ 29 h 8726"/>
                  <a:gd name="T110" fmla="*/ 12 w 16176"/>
                  <a:gd name="T111" fmla="*/ 28 h 8726"/>
                  <a:gd name="T112" fmla="*/ 9 w 16176"/>
                  <a:gd name="T113" fmla="*/ 28 h 8726"/>
                  <a:gd name="T114" fmla="*/ 7 w 16176"/>
                  <a:gd name="T115" fmla="*/ 27 h 8726"/>
                  <a:gd name="T116" fmla="*/ 4 w 16176"/>
                  <a:gd name="T117" fmla="*/ 27 h 8726"/>
                  <a:gd name="T118" fmla="*/ 2 w 16176"/>
                  <a:gd name="T119" fmla="*/ 25 h 872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6176" h="8726">
                    <a:moveTo>
                      <a:pt x="243" y="6754"/>
                    </a:moveTo>
                    <a:lnTo>
                      <a:pt x="234" y="6734"/>
                    </a:lnTo>
                    <a:lnTo>
                      <a:pt x="218" y="6690"/>
                    </a:lnTo>
                    <a:lnTo>
                      <a:pt x="195" y="6624"/>
                    </a:lnTo>
                    <a:lnTo>
                      <a:pt x="169" y="6539"/>
                    </a:lnTo>
                    <a:lnTo>
                      <a:pt x="155" y="6490"/>
                    </a:lnTo>
                    <a:lnTo>
                      <a:pt x="140" y="6435"/>
                    </a:lnTo>
                    <a:lnTo>
                      <a:pt x="124" y="6378"/>
                    </a:lnTo>
                    <a:lnTo>
                      <a:pt x="109" y="6316"/>
                    </a:lnTo>
                    <a:lnTo>
                      <a:pt x="94" y="6251"/>
                    </a:lnTo>
                    <a:lnTo>
                      <a:pt x="79" y="6182"/>
                    </a:lnTo>
                    <a:lnTo>
                      <a:pt x="66" y="6109"/>
                    </a:lnTo>
                    <a:lnTo>
                      <a:pt x="53" y="6034"/>
                    </a:lnTo>
                    <a:lnTo>
                      <a:pt x="39" y="5958"/>
                    </a:lnTo>
                    <a:lnTo>
                      <a:pt x="29" y="5878"/>
                    </a:lnTo>
                    <a:lnTo>
                      <a:pt x="19" y="5796"/>
                    </a:lnTo>
                    <a:lnTo>
                      <a:pt x="11" y="5711"/>
                    </a:lnTo>
                    <a:lnTo>
                      <a:pt x="5" y="5625"/>
                    </a:lnTo>
                    <a:lnTo>
                      <a:pt x="2" y="5538"/>
                    </a:lnTo>
                    <a:lnTo>
                      <a:pt x="0" y="5449"/>
                    </a:lnTo>
                    <a:lnTo>
                      <a:pt x="1" y="5358"/>
                    </a:lnTo>
                    <a:lnTo>
                      <a:pt x="4" y="5267"/>
                    </a:lnTo>
                    <a:lnTo>
                      <a:pt x="11" y="5176"/>
                    </a:lnTo>
                    <a:lnTo>
                      <a:pt x="20" y="5084"/>
                    </a:lnTo>
                    <a:lnTo>
                      <a:pt x="33" y="4992"/>
                    </a:lnTo>
                    <a:lnTo>
                      <a:pt x="51" y="4900"/>
                    </a:lnTo>
                    <a:lnTo>
                      <a:pt x="71" y="4809"/>
                    </a:lnTo>
                    <a:lnTo>
                      <a:pt x="95" y="4718"/>
                    </a:lnTo>
                    <a:lnTo>
                      <a:pt x="123" y="4627"/>
                    </a:lnTo>
                    <a:lnTo>
                      <a:pt x="156" y="4538"/>
                    </a:lnTo>
                    <a:lnTo>
                      <a:pt x="188" y="4450"/>
                    </a:lnTo>
                    <a:lnTo>
                      <a:pt x="223" y="4362"/>
                    </a:lnTo>
                    <a:lnTo>
                      <a:pt x="259" y="4276"/>
                    </a:lnTo>
                    <a:lnTo>
                      <a:pt x="296" y="4191"/>
                    </a:lnTo>
                    <a:lnTo>
                      <a:pt x="335" y="4108"/>
                    </a:lnTo>
                    <a:lnTo>
                      <a:pt x="374" y="4025"/>
                    </a:lnTo>
                    <a:lnTo>
                      <a:pt x="414" y="3945"/>
                    </a:lnTo>
                    <a:lnTo>
                      <a:pt x="455" y="3865"/>
                    </a:lnTo>
                    <a:lnTo>
                      <a:pt x="497" y="3788"/>
                    </a:lnTo>
                    <a:lnTo>
                      <a:pt x="538" y="3712"/>
                    </a:lnTo>
                    <a:lnTo>
                      <a:pt x="581" y="3638"/>
                    </a:lnTo>
                    <a:lnTo>
                      <a:pt x="623" y="3565"/>
                    </a:lnTo>
                    <a:lnTo>
                      <a:pt x="666" y="3495"/>
                    </a:lnTo>
                    <a:lnTo>
                      <a:pt x="708" y="3427"/>
                    </a:lnTo>
                    <a:lnTo>
                      <a:pt x="751" y="3361"/>
                    </a:lnTo>
                    <a:lnTo>
                      <a:pt x="792" y="3297"/>
                    </a:lnTo>
                    <a:lnTo>
                      <a:pt x="834" y="3235"/>
                    </a:lnTo>
                    <a:lnTo>
                      <a:pt x="875" y="3176"/>
                    </a:lnTo>
                    <a:lnTo>
                      <a:pt x="914" y="3118"/>
                    </a:lnTo>
                    <a:lnTo>
                      <a:pt x="954" y="3063"/>
                    </a:lnTo>
                    <a:lnTo>
                      <a:pt x="992" y="3012"/>
                    </a:lnTo>
                    <a:lnTo>
                      <a:pt x="1030" y="2962"/>
                    </a:lnTo>
                    <a:lnTo>
                      <a:pt x="1065" y="2916"/>
                    </a:lnTo>
                    <a:lnTo>
                      <a:pt x="1100" y="2871"/>
                    </a:lnTo>
                    <a:lnTo>
                      <a:pt x="1133" y="2830"/>
                    </a:lnTo>
                    <a:lnTo>
                      <a:pt x="1164" y="2791"/>
                    </a:lnTo>
                    <a:lnTo>
                      <a:pt x="1194" y="2756"/>
                    </a:lnTo>
                    <a:lnTo>
                      <a:pt x="1246" y="2694"/>
                    </a:lnTo>
                    <a:lnTo>
                      <a:pt x="1291" y="2645"/>
                    </a:lnTo>
                    <a:lnTo>
                      <a:pt x="1336" y="2598"/>
                    </a:lnTo>
                    <a:lnTo>
                      <a:pt x="1395" y="2539"/>
                    </a:lnTo>
                    <a:lnTo>
                      <a:pt x="1464" y="2472"/>
                    </a:lnTo>
                    <a:lnTo>
                      <a:pt x="1543" y="2396"/>
                    </a:lnTo>
                    <a:lnTo>
                      <a:pt x="1632" y="2314"/>
                    </a:lnTo>
                    <a:lnTo>
                      <a:pt x="1728" y="2227"/>
                    </a:lnTo>
                    <a:lnTo>
                      <a:pt x="1830" y="2135"/>
                    </a:lnTo>
                    <a:lnTo>
                      <a:pt x="1938" y="2040"/>
                    </a:lnTo>
                    <a:lnTo>
                      <a:pt x="2051" y="1943"/>
                    </a:lnTo>
                    <a:lnTo>
                      <a:pt x="2168" y="1845"/>
                    </a:lnTo>
                    <a:lnTo>
                      <a:pt x="2227" y="1796"/>
                    </a:lnTo>
                    <a:lnTo>
                      <a:pt x="2287" y="1748"/>
                    </a:lnTo>
                    <a:lnTo>
                      <a:pt x="2347" y="1700"/>
                    </a:lnTo>
                    <a:lnTo>
                      <a:pt x="2406" y="1653"/>
                    </a:lnTo>
                    <a:lnTo>
                      <a:pt x="2467" y="1606"/>
                    </a:lnTo>
                    <a:lnTo>
                      <a:pt x="2527" y="1561"/>
                    </a:lnTo>
                    <a:lnTo>
                      <a:pt x="2586" y="1515"/>
                    </a:lnTo>
                    <a:lnTo>
                      <a:pt x="2646" y="1471"/>
                    </a:lnTo>
                    <a:lnTo>
                      <a:pt x="2705" y="1430"/>
                    </a:lnTo>
                    <a:lnTo>
                      <a:pt x="2763" y="1388"/>
                    </a:lnTo>
                    <a:lnTo>
                      <a:pt x="2821" y="1350"/>
                    </a:lnTo>
                    <a:lnTo>
                      <a:pt x="2878" y="1313"/>
                    </a:lnTo>
                    <a:lnTo>
                      <a:pt x="2991" y="1239"/>
                    </a:lnTo>
                    <a:lnTo>
                      <a:pt x="3104" y="1166"/>
                    </a:lnTo>
                    <a:lnTo>
                      <a:pt x="3221" y="1092"/>
                    </a:lnTo>
                    <a:lnTo>
                      <a:pt x="3338" y="1019"/>
                    </a:lnTo>
                    <a:lnTo>
                      <a:pt x="3399" y="984"/>
                    </a:lnTo>
                    <a:lnTo>
                      <a:pt x="3458" y="947"/>
                    </a:lnTo>
                    <a:lnTo>
                      <a:pt x="3520" y="912"/>
                    </a:lnTo>
                    <a:lnTo>
                      <a:pt x="3582" y="876"/>
                    </a:lnTo>
                    <a:lnTo>
                      <a:pt x="3644" y="842"/>
                    </a:lnTo>
                    <a:lnTo>
                      <a:pt x="3708" y="807"/>
                    </a:lnTo>
                    <a:lnTo>
                      <a:pt x="3773" y="772"/>
                    </a:lnTo>
                    <a:lnTo>
                      <a:pt x="3839" y="739"/>
                    </a:lnTo>
                    <a:lnTo>
                      <a:pt x="3905" y="705"/>
                    </a:lnTo>
                    <a:lnTo>
                      <a:pt x="3973" y="672"/>
                    </a:lnTo>
                    <a:lnTo>
                      <a:pt x="4042" y="640"/>
                    </a:lnTo>
                    <a:lnTo>
                      <a:pt x="4112" y="608"/>
                    </a:lnTo>
                    <a:lnTo>
                      <a:pt x="4184" y="577"/>
                    </a:lnTo>
                    <a:lnTo>
                      <a:pt x="4256" y="546"/>
                    </a:lnTo>
                    <a:lnTo>
                      <a:pt x="4330" y="516"/>
                    </a:lnTo>
                    <a:lnTo>
                      <a:pt x="4406" y="487"/>
                    </a:lnTo>
                    <a:lnTo>
                      <a:pt x="4483" y="457"/>
                    </a:lnTo>
                    <a:lnTo>
                      <a:pt x="4562" y="429"/>
                    </a:lnTo>
                    <a:lnTo>
                      <a:pt x="4642" y="402"/>
                    </a:lnTo>
                    <a:lnTo>
                      <a:pt x="4724" y="375"/>
                    </a:lnTo>
                    <a:lnTo>
                      <a:pt x="4807" y="350"/>
                    </a:lnTo>
                    <a:lnTo>
                      <a:pt x="4893" y="325"/>
                    </a:lnTo>
                    <a:lnTo>
                      <a:pt x="4980" y="302"/>
                    </a:lnTo>
                    <a:lnTo>
                      <a:pt x="5069" y="278"/>
                    </a:lnTo>
                    <a:lnTo>
                      <a:pt x="5162" y="256"/>
                    </a:lnTo>
                    <a:lnTo>
                      <a:pt x="5263" y="233"/>
                    </a:lnTo>
                    <a:lnTo>
                      <a:pt x="5372" y="210"/>
                    </a:lnTo>
                    <a:lnTo>
                      <a:pt x="5486" y="187"/>
                    </a:lnTo>
                    <a:lnTo>
                      <a:pt x="5609" y="164"/>
                    </a:lnTo>
                    <a:lnTo>
                      <a:pt x="5736" y="143"/>
                    </a:lnTo>
                    <a:lnTo>
                      <a:pt x="5870" y="121"/>
                    </a:lnTo>
                    <a:lnTo>
                      <a:pt x="6008" y="101"/>
                    </a:lnTo>
                    <a:lnTo>
                      <a:pt x="6152" y="82"/>
                    </a:lnTo>
                    <a:lnTo>
                      <a:pt x="6302" y="65"/>
                    </a:lnTo>
                    <a:lnTo>
                      <a:pt x="6454" y="49"/>
                    </a:lnTo>
                    <a:lnTo>
                      <a:pt x="6612" y="34"/>
                    </a:lnTo>
                    <a:lnTo>
                      <a:pt x="6773" y="23"/>
                    </a:lnTo>
                    <a:lnTo>
                      <a:pt x="6938" y="13"/>
                    </a:lnTo>
                    <a:lnTo>
                      <a:pt x="7106" y="6"/>
                    </a:lnTo>
                    <a:lnTo>
                      <a:pt x="7277" y="1"/>
                    </a:lnTo>
                    <a:lnTo>
                      <a:pt x="7450" y="0"/>
                    </a:lnTo>
                    <a:lnTo>
                      <a:pt x="7625" y="2"/>
                    </a:lnTo>
                    <a:lnTo>
                      <a:pt x="7802" y="6"/>
                    </a:lnTo>
                    <a:lnTo>
                      <a:pt x="7981" y="15"/>
                    </a:lnTo>
                    <a:lnTo>
                      <a:pt x="8160" y="27"/>
                    </a:lnTo>
                    <a:lnTo>
                      <a:pt x="8341" y="44"/>
                    </a:lnTo>
                    <a:lnTo>
                      <a:pt x="8522" y="64"/>
                    </a:lnTo>
                    <a:lnTo>
                      <a:pt x="8703" y="88"/>
                    </a:lnTo>
                    <a:lnTo>
                      <a:pt x="8884" y="118"/>
                    </a:lnTo>
                    <a:lnTo>
                      <a:pt x="9065" y="152"/>
                    </a:lnTo>
                    <a:lnTo>
                      <a:pt x="9244" y="191"/>
                    </a:lnTo>
                    <a:lnTo>
                      <a:pt x="9423" y="236"/>
                    </a:lnTo>
                    <a:lnTo>
                      <a:pt x="9600" y="286"/>
                    </a:lnTo>
                    <a:lnTo>
                      <a:pt x="9775" y="342"/>
                    </a:lnTo>
                    <a:lnTo>
                      <a:pt x="9949" y="404"/>
                    </a:lnTo>
                    <a:lnTo>
                      <a:pt x="10119" y="471"/>
                    </a:lnTo>
                    <a:lnTo>
                      <a:pt x="10210" y="508"/>
                    </a:lnTo>
                    <a:lnTo>
                      <a:pt x="10307" y="544"/>
                    </a:lnTo>
                    <a:lnTo>
                      <a:pt x="10408" y="583"/>
                    </a:lnTo>
                    <a:lnTo>
                      <a:pt x="10514" y="622"/>
                    </a:lnTo>
                    <a:lnTo>
                      <a:pt x="10620" y="663"/>
                    </a:lnTo>
                    <a:lnTo>
                      <a:pt x="10727" y="705"/>
                    </a:lnTo>
                    <a:lnTo>
                      <a:pt x="10780" y="728"/>
                    </a:lnTo>
                    <a:lnTo>
                      <a:pt x="10832" y="750"/>
                    </a:lnTo>
                    <a:lnTo>
                      <a:pt x="10884" y="774"/>
                    </a:lnTo>
                    <a:lnTo>
                      <a:pt x="10934" y="798"/>
                    </a:lnTo>
                    <a:lnTo>
                      <a:pt x="10984" y="823"/>
                    </a:lnTo>
                    <a:lnTo>
                      <a:pt x="11031" y="849"/>
                    </a:lnTo>
                    <a:lnTo>
                      <a:pt x="11079" y="875"/>
                    </a:lnTo>
                    <a:lnTo>
                      <a:pt x="11124" y="904"/>
                    </a:lnTo>
                    <a:lnTo>
                      <a:pt x="11167" y="932"/>
                    </a:lnTo>
                    <a:lnTo>
                      <a:pt x="11208" y="961"/>
                    </a:lnTo>
                    <a:lnTo>
                      <a:pt x="11247" y="993"/>
                    </a:lnTo>
                    <a:lnTo>
                      <a:pt x="11284" y="1025"/>
                    </a:lnTo>
                    <a:lnTo>
                      <a:pt x="11318" y="1058"/>
                    </a:lnTo>
                    <a:lnTo>
                      <a:pt x="11349" y="1092"/>
                    </a:lnTo>
                    <a:lnTo>
                      <a:pt x="11377" y="1127"/>
                    </a:lnTo>
                    <a:lnTo>
                      <a:pt x="11403" y="1165"/>
                    </a:lnTo>
                    <a:lnTo>
                      <a:pt x="11424" y="1203"/>
                    </a:lnTo>
                    <a:lnTo>
                      <a:pt x="11442" y="1243"/>
                    </a:lnTo>
                    <a:lnTo>
                      <a:pt x="11456" y="1284"/>
                    </a:lnTo>
                    <a:lnTo>
                      <a:pt x="11466" y="1327"/>
                    </a:lnTo>
                    <a:lnTo>
                      <a:pt x="11475" y="1369"/>
                    </a:lnTo>
                    <a:lnTo>
                      <a:pt x="11480" y="1410"/>
                    </a:lnTo>
                    <a:lnTo>
                      <a:pt x="11483" y="1448"/>
                    </a:lnTo>
                    <a:lnTo>
                      <a:pt x="11484" y="1486"/>
                    </a:lnTo>
                    <a:lnTo>
                      <a:pt x="11484" y="1520"/>
                    </a:lnTo>
                    <a:lnTo>
                      <a:pt x="11482" y="1552"/>
                    </a:lnTo>
                    <a:lnTo>
                      <a:pt x="11478" y="1583"/>
                    </a:lnTo>
                    <a:lnTo>
                      <a:pt x="11472" y="1612"/>
                    </a:lnTo>
                    <a:lnTo>
                      <a:pt x="11466" y="1639"/>
                    </a:lnTo>
                    <a:lnTo>
                      <a:pt x="11458" y="1665"/>
                    </a:lnTo>
                    <a:lnTo>
                      <a:pt x="11450" y="1689"/>
                    </a:lnTo>
                    <a:lnTo>
                      <a:pt x="11440" y="1711"/>
                    </a:lnTo>
                    <a:lnTo>
                      <a:pt x="11430" y="1733"/>
                    </a:lnTo>
                    <a:lnTo>
                      <a:pt x="11419" y="1752"/>
                    </a:lnTo>
                    <a:lnTo>
                      <a:pt x="11408" y="1770"/>
                    </a:lnTo>
                    <a:lnTo>
                      <a:pt x="11396" y="1786"/>
                    </a:lnTo>
                    <a:lnTo>
                      <a:pt x="11383" y="1801"/>
                    </a:lnTo>
                    <a:lnTo>
                      <a:pt x="11371" y="1815"/>
                    </a:lnTo>
                    <a:lnTo>
                      <a:pt x="11359" y="1828"/>
                    </a:lnTo>
                    <a:lnTo>
                      <a:pt x="11347" y="1839"/>
                    </a:lnTo>
                    <a:lnTo>
                      <a:pt x="11335" y="1849"/>
                    </a:lnTo>
                    <a:lnTo>
                      <a:pt x="11324" y="1858"/>
                    </a:lnTo>
                    <a:lnTo>
                      <a:pt x="11313" y="1865"/>
                    </a:lnTo>
                    <a:lnTo>
                      <a:pt x="11303" y="1872"/>
                    </a:lnTo>
                    <a:lnTo>
                      <a:pt x="11283" y="1883"/>
                    </a:lnTo>
                    <a:lnTo>
                      <a:pt x="11269" y="1890"/>
                    </a:lnTo>
                    <a:lnTo>
                      <a:pt x="11260" y="1894"/>
                    </a:lnTo>
                    <a:lnTo>
                      <a:pt x="11256" y="1895"/>
                    </a:lnTo>
                    <a:lnTo>
                      <a:pt x="11259" y="1905"/>
                    </a:lnTo>
                    <a:lnTo>
                      <a:pt x="11268" y="1930"/>
                    </a:lnTo>
                    <a:lnTo>
                      <a:pt x="11282" y="1969"/>
                    </a:lnTo>
                    <a:lnTo>
                      <a:pt x="11304" y="2023"/>
                    </a:lnTo>
                    <a:lnTo>
                      <a:pt x="11330" y="2088"/>
                    </a:lnTo>
                    <a:lnTo>
                      <a:pt x="11364" y="2163"/>
                    </a:lnTo>
                    <a:lnTo>
                      <a:pt x="11383" y="2203"/>
                    </a:lnTo>
                    <a:lnTo>
                      <a:pt x="11405" y="2246"/>
                    </a:lnTo>
                    <a:lnTo>
                      <a:pt x="11427" y="2290"/>
                    </a:lnTo>
                    <a:lnTo>
                      <a:pt x="11451" y="2337"/>
                    </a:lnTo>
                    <a:lnTo>
                      <a:pt x="11478" y="2383"/>
                    </a:lnTo>
                    <a:lnTo>
                      <a:pt x="11506" y="2432"/>
                    </a:lnTo>
                    <a:lnTo>
                      <a:pt x="11535" y="2481"/>
                    </a:lnTo>
                    <a:lnTo>
                      <a:pt x="11567" y="2532"/>
                    </a:lnTo>
                    <a:lnTo>
                      <a:pt x="11601" y="2583"/>
                    </a:lnTo>
                    <a:lnTo>
                      <a:pt x="11636" y="2634"/>
                    </a:lnTo>
                    <a:lnTo>
                      <a:pt x="11673" y="2686"/>
                    </a:lnTo>
                    <a:lnTo>
                      <a:pt x="11712" y="2737"/>
                    </a:lnTo>
                    <a:lnTo>
                      <a:pt x="11754" y="2788"/>
                    </a:lnTo>
                    <a:lnTo>
                      <a:pt x="11796" y="2839"/>
                    </a:lnTo>
                    <a:lnTo>
                      <a:pt x="11842" y="2889"/>
                    </a:lnTo>
                    <a:lnTo>
                      <a:pt x="11888" y="2939"/>
                    </a:lnTo>
                    <a:lnTo>
                      <a:pt x="11938" y="2987"/>
                    </a:lnTo>
                    <a:lnTo>
                      <a:pt x="11988" y="3035"/>
                    </a:lnTo>
                    <a:lnTo>
                      <a:pt x="12042" y="3080"/>
                    </a:lnTo>
                    <a:lnTo>
                      <a:pt x="12098" y="3125"/>
                    </a:lnTo>
                    <a:lnTo>
                      <a:pt x="12207" y="3209"/>
                    </a:lnTo>
                    <a:lnTo>
                      <a:pt x="12313" y="3288"/>
                    </a:lnTo>
                    <a:lnTo>
                      <a:pt x="12414" y="3362"/>
                    </a:lnTo>
                    <a:lnTo>
                      <a:pt x="12512" y="3433"/>
                    </a:lnTo>
                    <a:lnTo>
                      <a:pt x="12607" y="3500"/>
                    </a:lnTo>
                    <a:lnTo>
                      <a:pt x="12699" y="3565"/>
                    </a:lnTo>
                    <a:lnTo>
                      <a:pt x="12787" y="3630"/>
                    </a:lnTo>
                    <a:lnTo>
                      <a:pt x="12874" y="3694"/>
                    </a:lnTo>
                    <a:lnTo>
                      <a:pt x="12916" y="3726"/>
                    </a:lnTo>
                    <a:lnTo>
                      <a:pt x="12958" y="3759"/>
                    </a:lnTo>
                    <a:lnTo>
                      <a:pt x="12999" y="3791"/>
                    </a:lnTo>
                    <a:lnTo>
                      <a:pt x="13040" y="3824"/>
                    </a:lnTo>
                    <a:lnTo>
                      <a:pt x="13081" y="3858"/>
                    </a:lnTo>
                    <a:lnTo>
                      <a:pt x="13120" y="3892"/>
                    </a:lnTo>
                    <a:lnTo>
                      <a:pt x="13160" y="3927"/>
                    </a:lnTo>
                    <a:lnTo>
                      <a:pt x="13199" y="3963"/>
                    </a:lnTo>
                    <a:lnTo>
                      <a:pt x="13239" y="4000"/>
                    </a:lnTo>
                    <a:lnTo>
                      <a:pt x="13277" y="4038"/>
                    </a:lnTo>
                    <a:lnTo>
                      <a:pt x="13315" y="4077"/>
                    </a:lnTo>
                    <a:lnTo>
                      <a:pt x="13354" y="4118"/>
                    </a:lnTo>
                    <a:lnTo>
                      <a:pt x="13392" y="4160"/>
                    </a:lnTo>
                    <a:lnTo>
                      <a:pt x="13431" y="4204"/>
                    </a:lnTo>
                    <a:lnTo>
                      <a:pt x="13468" y="4248"/>
                    </a:lnTo>
                    <a:lnTo>
                      <a:pt x="13507" y="4295"/>
                    </a:lnTo>
                    <a:lnTo>
                      <a:pt x="13528" y="4299"/>
                    </a:lnTo>
                    <a:lnTo>
                      <a:pt x="13587" y="4306"/>
                    </a:lnTo>
                    <a:lnTo>
                      <a:pt x="13627" y="4311"/>
                    </a:lnTo>
                    <a:lnTo>
                      <a:pt x="13674" y="4316"/>
                    </a:lnTo>
                    <a:lnTo>
                      <a:pt x="13724" y="4320"/>
                    </a:lnTo>
                    <a:lnTo>
                      <a:pt x="13779" y="4324"/>
                    </a:lnTo>
                    <a:lnTo>
                      <a:pt x="13834" y="4327"/>
                    </a:lnTo>
                    <a:lnTo>
                      <a:pt x="13892" y="4329"/>
                    </a:lnTo>
                    <a:lnTo>
                      <a:pt x="13950" y="4329"/>
                    </a:lnTo>
                    <a:lnTo>
                      <a:pt x="14006" y="4328"/>
                    </a:lnTo>
                    <a:lnTo>
                      <a:pt x="14034" y="4326"/>
                    </a:lnTo>
                    <a:lnTo>
                      <a:pt x="14060" y="4324"/>
                    </a:lnTo>
                    <a:lnTo>
                      <a:pt x="14086" y="4321"/>
                    </a:lnTo>
                    <a:lnTo>
                      <a:pt x="14110" y="4317"/>
                    </a:lnTo>
                    <a:lnTo>
                      <a:pt x="14134" y="4313"/>
                    </a:lnTo>
                    <a:lnTo>
                      <a:pt x="14156" y="4308"/>
                    </a:lnTo>
                    <a:lnTo>
                      <a:pt x="14177" y="4302"/>
                    </a:lnTo>
                    <a:lnTo>
                      <a:pt x="14196" y="4295"/>
                    </a:lnTo>
                    <a:lnTo>
                      <a:pt x="14215" y="4288"/>
                    </a:lnTo>
                    <a:lnTo>
                      <a:pt x="14233" y="4279"/>
                    </a:lnTo>
                    <a:lnTo>
                      <a:pt x="14252" y="4268"/>
                    </a:lnTo>
                    <a:lnTo>
                      <a:pt x="14270" y="4255"/>
                    </a:lnTo>
                    <a:lnTo>
                      <a:pt x="14290" y="4241"/>
                    </a:lnTo>
                    <a:lnTo>
                      <a:pt x="14309" y="4227"/>
                    </a:lnTo>
                    <a:lnTo>
                      <a:pt x="14329" y="4211"/>
                    </a:lnTo>
                    <a:lnTo>
                      <a:pt x="14348" y="4195"/>
                    </a:lnTo>
                    <a:lnTo>
                      <a:pt x="14388" y="4158"/>
                    </a:lnTo>
                    <a:lnTo>
                      <a:pt x="14428" y="4120"/>
                    </a:lnTo>
                    <a:lnTo>
                      <a:pt x="14469" y="4078"/>
                    </a:lnTo>
                    <a:lnTo>
                      <a:pt x="14509" y="4037"/>
                    </a:lnTo>
                    <a:lnTo>
                      <a:pt x="14549" y="3994"/>
                    </a:lnTo>
                    <a:lnTo>
                      <a:pt x="14590" y="3953"/>
                    </a:lnTo>
                    <a:lnTo>
                      <a:pt x="14630" y="3912"/>
                    </a:lnTo>
                    <a:lnTo>
                      <a:pt x="14671" y="3874"/>
                    </a:lnTo>
                    <a:lnTo>
                      <a:pt x="14690" y="3856"/>
                    </a:lnTo>
                    <a:lnTo>
                      <a:pt x="14710" y="3838"/>
                    </a:lnTo>
                    <a:lnTo>
                      <a:pt x="14730" y="3821"/>
                    </a:lnTo>
                    <a:lnTo>
                      <a:pt x="14749" y="3806"/>
                    </a:lnTo>
                    <a:lnTo>
                      <a:pt x="14768" y="3792"/>
                    </a:lnTo>
                    <a:lnTo>
                      <a:pt x="14787" y="3779"/>
                    </a:lnTo>
                    <a:lnTo>
                      <a:pt x="14805" y="3767"/>
                    </a:lnTo>
                    <a:lnTo>
                      <a:pt x="14825" y="3756"/>
                    </a:lnTo>
                    <a:lnTo>
                      <a:pt x="14862" y="3735"/>
                    </a:lnTo>
                    <a:lnTo>
                      <a:pt x="14903" y="3714"/>
                    </a:lnTo>
                    <a:lnTo>
                      <a:pt x="14948" y="3691"/>
                    </a:lnTo>
                    <a:lnTo>
                      <a:pt x="14996" y="3667"/>
                    </a:lnTo>
                    <a:lnTo>
                      <a:pt x="15020" y="3657"/>
                    </a:lnTo>
                    <a:lnTo>
                      <a:pt x="15045" y="3646"/>
                    </a:lnTo>
                    <a:lnTo>
                      <a:pt x="15070" y="3636"/>
                    </a:lnTo>
                    <a:lnTo>
                      <a:pt x="15097" y="3626"/>
                    </a:lnTo>
                    <a:lnTo>
                      <a:pt x="15123" y="3618"/>
                    </a:lnTo>
                    <a:lnTo>
                      <a:pt x="15149" y="3610"/>
                    </a:lnTo>
                    <a:lnTo>
                      <a:pt x="15177" y="3602"/>
                    </a:lnTo>
                    <a:lnTo>
                      <a:pt x="15205" y="3596"/>
                    </a:lnTo>
                    <a:lnTo>
                      <a:pt x="15232" y="3591"/>
                    </a:lnTo>
                    <a:lnTo>
                      <a:pt x="15261" y="3587"/>
                    </a:lnTo>
                    <a:lnTo>
                      <a:pt x="15289" y="3584"/>
                    </a:lnTo>
                    <a:lnTo>
                      <a:pt x="15317" y="3583"/>
                    </a:lnTo>
                    <a:lnTo>
                      <a:pt x="15347" y="3584"/>
                    </a:lnTo>
                    <a:lnTo>
                      <a:pt x="15376" y="3586"/>
                    </a:lnTo>
                    <a:lnTo>
                      <a:pt x="15404" y="3591"/>
                    </a:lnTo>
                    <a:lnTo>
                      <a:pt x="15434" y="3597"/>
                    </a:lnTo>
                    <a:lnTo>
                      <a:pt x="15463" y="3605"/>
                    </a:lnTo>
                    <a:lnTo>
                      <a:pt x="15492" y="3615"/>
                    </a:lnTo>
                    <a:lnTo>
                      <a:pt x="15522" y="3627"/>
                    </a:lnTo>
                    <a:lnTo>
                      <a:pt x="15550" y="3642"/>
                    </a:lnTo>
                    <a:lnTo>
                      <a:pt x="15579" y="3659"/>
                    </a:lnTo>
                    <a:lnTo>
                      <a:pt x="15607" y="3679"/>
                    </a:lnTo>
                    <a:lnTo>
                      <a:pt x="15637" y="3702"/>
                    </a:lnTo>
                    <a:lnTo>
                      <a:pt x="15665" y="3726"/>
                    </a:lnTo>
                    <a:lnTo>
                      <a:pt x="15665" y="3739"/>
                    </a:lnTo>
                    <a:lnTo>
                      <a:pt x="15667" y="3773"/>
                    </a:lnTo>
                    <a:lnTo>
                      <a:pt x="15668" y="3795"/>
                    </a:lnTo>
                    <a:lnTo>
                      <a:pt x="15671" y="3821"/>
                    </a:lnTo>
                    <a:lnTo>
                      <a:pt x="15675" y="3850"/>
                    </a:lnTo>
                    <a:lnTo>
                      <a:pt x="15679" y="3880"/>
                    </a:lnTo>
                    <a:lnTo>
                      <a:pt x="15686" y="3911"/>
                    </a:lnTo>
                    <a:lnTo>
                      <a:pt x="15693" y="3943"/>
                    </a:lnTo>
                    <a:lnTo>
                      <a:pt x="15699" y="3959"/>
                    </a:lnTo>
                    <a:lnTo>
                      <a:pt x="15704" y="3974"/>
                    </a:lnTo>
                    <a:lnTo>
                      <a:pt x="15709" y="3989"/>
                    </a:lnTo>
                    <a:lnTo>
                      <a:pt x="15715" y="4004"/>
                    </a:lnTo>
                    <a:lnTo>
                      <a:pt x="15722" y="4019"/>
                    </a:lnTo>
                    <a:lnTo>
                      <a:pt x="15729" y="4033"/>
                    </a:lnTo>
                    <a:lnTo>
                      <a:pt x="15736" y="4046"/>
                    </a:lnTo>
                    <a:lnTo>
                      <a:pt x="15744" y="4058"/>
                    </a:lnTo>
                    <a:lnTo>
                      <a:pt x="15753" y="4070"/>
                    </a:lnTo>
                    <a:lnTo>
                      <a:pt x="15762" y="4081"/>
                    </a:lnTo>
                    <a:lnTo>
                      <a:pt x="15772" y="4091"/>
                    </a:lnTo>
                    <a:lnTo>
                      <a:pt x="15783" y="4100"/>
                    </a:lnTo>
                    <a:lnTo>
                      <a:pt x="15808" y="4117"/>
                    </a:lnTo>
                    <a:lnTo>
                      <a:pt x="15836" y="4135"/>
                    </a:lnTo>
                    <a:lnTo>
                      <a:pt x="15867" y="4152"/>
                    </a:lnTo>
                    <a:lnTo>
                      <a:pt x="15900" y="4170"/>
                    </a:lnTo>
                    <a:lnTo>
                      <a:pt x="15934" y="4191"/>
                    </a:lnTo>
                    <a:lnTo>
                      <a:pt x="15969" y="4211"/>
                    </a:lnTo>
                    <a:lnTo>
                      <a:pt x="16002" y="4233"/>
                    </a:lnTo>
                    <a:lnTo>
                      <a:pt x="16035" y="4256"/>
                    </a:lnTo>
                    <a:lnTo>
                      <a:pt x="16052" y="4269"/>
                    </a:lnTo>
                    <a:lnTo>
                      <a:pt x="16067" y="4282"/>
                    </a:lnTo>
                    <a:lnTo>
                      <a:pt x="16082" y="4296"/>
                    </a:lnTo>
                    <a:lnTo>
                      <a:pt x="16095" y="4310"/>
                    </a:lnTo>
                    <a:lnTo>
                      <a:pt x="16109" y="4324"/>
                    </a:lnTo>
                    <a:lnTo>
                      <a:pt x="16121" y="4340"/>
                    </a:lnTo>
                    <a:lnTo>
                      <a:pt x="16132" y="4356"/>
                    </a:lnTo>
                    <a:lnTo>
                      <a:pt x="16143" y="4373"/>
                    </a:lnTo>
                    <a:lnTo>
                      <a:pt x="16152" y="4390"/>
                    </a:lnTo>
                    <a:lnTo>
                      <a:pt x="16160" y="4408"/>
                    </a:lnTo>
                    <a:lnTo>
                      <a:pt x="16166" y="4427"/>
                    </a:lnTo>
                    <a:lnTo>
                      <a:pt x="16171" y="4448"/>
                    </a:lnTo>
                    <a:lnTo>
                      <a:pt x="16174" y="4468"/>
                    </a:lnTo>
                    <a:lnTo>
                      <a:pt x="16176" y="4489"/>
                    </a:lnTo>
                    <a:lnTo>
                      <a:pt x="16176" y="4511"/>
                    </a:lnTo>
                    <a:lnTo>
                      <a:pt x="16174" y="4536"/>
                    </a:lnTo>
                    <a:lnTo>
                      <a:pt x="16168" y="4582"/>
                    </a:lnTo>
                    <a:lnTo>
                      <a:pt x="16161" y="4626"/>
                    </a:lnTo>
                    <a:lnTo>
                      <a:pt x="16157" y="4648"/>
                    </a:lnTo>
                    <a:lnTo>
                      <a:pt x="16152" y="4668"/>
                    </a:lnTo>
                    <a:lnTo>
                      <a:pt x="16147" y="4689"/>
                    </a:lnTo>
                    <a:lnTo>
                      <a:pt x="16142" y="4709"/>
                    </a:lnTo>
                    <a:lnTo>
                      <a:pt x="16135" y="4728"/>
                    </a:lnTo>
                    <a:lnTo>
                      <a:pt x="16128" y="4747"/>
                    </a:lnTo>
                    <a:lnTo>
                      <a:pt x="16121" y="4766"/>
                    </a:lnTo>
                    <a:lnTo>
                      <a:pt x="16114" y="4785"/>
                    </a:lnTo>
                    <a:lnTo>
                      <a:pt x="16106" y="4803"/>
                    </a:lnTo>
                    <a:lnTo>
                      <a:pt x="16097" y="4820"/>
                    </a:lnTo>
                    <a:lnTo>
                      <a:pt x="16088" y="4837"/>
                    </a:lnTo>
                    <a:lnTo>
                      <a:pt x="16078" y="4854"/>
                    </a:lnTo>
                    <a:lnTo>
                      <a:pt x="16068" y="4872"/>
                    </a:lnTo>
                    <a:lnTo>
                      <a:pt x="16056" y="4888"/>
                    </a:lnTo>
                    <a:lnTo>
                      <a:pt x="16044" y="4904"/>
                    </a:lnTo>
                    <a:lnTo>
                      <a:pt x="16031" y="4920"/>
                    </a:lnTo>
                    <a:lnTo>
                      <a:pt x="16018" y="4936"/>
                    </a:lnTo>
                    <a:lnTo>
                      <a:pt x="16004" y="4953"/>
                    </a:lnTo>
                    <a:lnTo>
                      <a:pt x="15989" y="4968"/>
                    </a:lnTo>
                    <a:lnTo>
                      <a:pt x="15973" y="4984"/>
                    </a:lnTo>
                    <a:lnTo>
                      <a:pt x="15955" y="4999"/>
                    </a:lnTo>
                    <a:lnTo>
                      <a:pt x="15938" y="5014"/>
                    </a:lnTo>
                    <a:lnTo>
                      <a:pt x="15920" y="5030"/>
                    </a:lnTo>
                    <a:lnTo>
                      <a:pt x="15901" y="5046"/>
                    </a:lnTo>
                    <a:lnTo>
                      <a:pt x="15880" y="5061"/>
                    </a:lnTo>
                    <a:lnTo>
                      <a:pt x="15858" y="5076"/>
                    </a:lnTo>
                    <a:lnTo>
                      <a:pt x="15836" y="5091"/>
                    </a:lnTo>
                    <a:lnTo>
                      <a:pt x="15813" y="5107"/>
                    </a:lnTo>
                    <a:lnTo>
                      <a:pt x="15765" y="5138"/>
                    </a:lnTo>
                    <a:lnTo>
                      <a:pt x="15716" y="5168"/>
                    </a:lnTo>
                    <a:lnTo>
                      <a:pt x="15666" y="5199"/>
                    </a:lnTo>
                    <a:lnTo>
                      <a:pt x="15616" y="5228"/>
                    </a:lnTo>
                    <a:lnTo>
                      <a:pt x="15565" y="5256"/>
                    </a:lnTo>
                    <a:lnTo>
                      <a:pt x="15512" y="5284"/>
                    </a:lnTo>
                    <a:lnTo>
                      <a:pt x="15486" y="5296"/>
                    </a:lnTo>
                    <a:lnTo>
                      <a:pt x="15459" y="5308"/>
                    </a:lnTo>
                    <a:lnTo>
                      <a:pt x="15433" y="5320"/>
                    </a:lnTo>
                    <a:lnTo>
                      <a:pt x="15405" y="5331"/>
                    </a:lnTo>
                    <a:lnTo>
                      <a:pt x="15378" y="5341"/>
                    </a:lnTo>
                    <a:lnTo>
                      <a:pt x="15350" y="5350"/>
                    </a:lnTo>
                    <a:lnTo>
                      <a:pt x="15322" y="5359"/>
                    </a:lnTo>
                    <a:lnTo>
                      <a:pt x="15294" y="5367"/>
                    </a:lnTo>
                    <a:lnTo>
                      <a:pt x="15265" y="5374"/>
                    </a:lnTo>
                    <a:lnTo>
                      <a:pt x="15236" y="5380"/>
                    </a:lnTo>
                    <a:lnTo>
                      <a:pt x="15207" y="5385"/>
                    </a:lnTo>
                    <a:lnTo>
                      <a:pt x="15178" y="5389"/>
                    </a:lnTo>
                    <a:lnTo>
                      <a:pt x="15148" y="5392"/>
                    </a:lnTo>
                    <a:lnTo>
                      <a:pt x="15118" y="5393"/>
                    </a:lnTo>
                    <a:lnTo>
                      <a:pt x="15088" y="5394"/>
                    </a:lnTo>
                    <a:lnTo>
                      <a:pt x="15057" y="5393"/>
                    </a:lnTo>
                    <a:lnTo>
                      <a:pt x="15026" y="5391"/>
                    </a:lnTo>
                    <a:lnTo>
                      <a:pt x="14995" y="5388"/>
                    </a:lnTo>
                    <a:lnTo>
                      <a:pt x="14963" y="5383"/>
                    </a:lnTo>
                    <a:lnTo>
                      <a:pt x="14931" y="5377"/>
                    </a:lnTo>
                    <a:lnTo>
                      <a:pt x="14909" y="5372"/>
                    </a:lnTo>
                    <a:lnTo>
                      <a:pt x="14850" y="5360"/>
                    </a:lnTo>
                    <a:lnTo>
                      <a:pt x="14768" y="5344"/>
                    </a:lnTo>
                    <a:lnTo>
                      <a:pt x="14674" y="5327"/>
                    </a:lnTo>
                    <a:lnTo>
                      <a:pt x="14626" y="5319"/>
                    </a:lnTo>
                    <a:lnTo>
                      <a:pt x="14580" y="5311"/>
                    </a:lnTo>
                    <a:lnTo>
                      <a:pt x="14537" y="5305"/>
                    </a:lnTo>
                    <a:lnTo>
                      <a:pt x="14499" y="5299"/>
                    </a:lnTo>
                    <a:lnTo>
                      <a:pt x="14467" y="5296"/>
                    </a:lnTo>
                    <a:lnTo>
                      <a:pt x="14441" y="5295"/>
                    </a:lnTo>
                    <a:lnTo>
                      <a:pt x="14432" y="5295"/>
                    </a:lnTo>
                    <a:lnTo>
                      <a:pt x="14426" y="5296"/>
                    </a:lnTo>
                    <a:lnTo>
                      <a:pt x="14422" y="5297"/>
                    </a:lnTo>
                    <a:lnTo>
                      <a:pt x="14421" y="5300"/>
                    </a:lnTo>
                    <a:lnTo>
                      <a:pt x="14426" y="5338"/>
                    </a:lnTo>
                    <a:lnTo>
                      <a:pt x="14430" y="5375"/>
                    </a:lnTo>
                    <a:lnTo>
                      <a:pt x="14432" y="5410"/>
                    </a:lnTo>
                    <a:lnTo>
                      <a:pt x="14434" y="5443"/>
                    </a:lnTo>
                    <a:lnTo>
                      <a:pt x="14434" y="5476"/>
                    </a:lnTo>
                    <a:lnTo>
                      <a:pt x="14433" y="5506"/>
                    </a:lnTo>
                    <a:lnTo>
                      <a:pt x="14431" y="5536"/>
                    </a:lnTo>
                    <a:lnTo>
                      <a:pt x="14428" y="5564"/>
                    </a:lnTo>
                    <a:lnTo>
                      <a:pt x="14425" y="5591"/>
                    </a:lnTo>
                    <a:lnTo>
                      <a:pt x="14421" y="5618"/>
                    </a:lnTo>
                    <a:lnTo>
                      <a:pt x="14416" y="5643"/>
                    </a:lnTo>
                    <a:lnTo>
                      <a:pt x="14410" y="5667"/>
                    </a:lnTo>
                    <a:lnTo>
                      <a:pt x="14404" y="5690"/>
                    </a:lnTo>
                    <a:lnTo>
                      <a:pt x="14397" y="5714"/>
                    </a:lnTo>
                    <a:lnTo>
                      <a:pt x="14389" y="5736"/>
                    </a:lnTo>
                    <a:lnTo>
                      <a:pt x="14382" y="5757"/>
                    </a:lnTo>
                    <a:lnTo>
                      <a:pt x="14364" y="5799"/>
                    </a:lnTo>
                    <a:lnTo>
                      <a:pt x="14346" y="5839"/>
                    </a:lnTo>
                    <a:lnTo>
                      <a:pt x="14327" y="5878"/>
                    </a:lnTo>
                    <a:lnTo>
                      <a:pt x="14309" y="5917"/>
                    </a:lnTo>
                    <a:lnTo>
                      <a:pt x="14291" y="5957"/>
                    </a:lnTo>
                    <a:lnTo>
                      <a:pt x="14272" y="5996"/>
                    </a:lnTo>
                    <a:lnTo>
                      <a:pt x="14264" y="6017"/>
                    </a:lnTo>
                    <a:lnTo>
                      <a:pt x="14256" y="6037"/>
                    </a:lnTo>
                    <a:lnTo>
                      <a:pt x="14248" y="6060"/>
                    </a:lnTo>
                    <a:lnTo>
                      <a:pt x="14241" y="6082"/>
                    </a:lnTo>
                    <a:lnTo>
                      <a:pt x="14233" y="6104"/>
                    </a:lnTo>
                    <a:lnTo>
                      <a:pt x="14224" y="6129"/>
                    </a:lnTo>
                    <a:lnTo>
                      <a:pt x="14213" y="6154"/>
                    </a:lnTo>
                    <a:lnTo>
                      <a:pt x="14200" y="6179"/>
                    </a:lnTo>
                    <a:lnTo>
                      <a:pt x="14187" y="6206"/>
                    </a:lnTo>
                    <a:lnTo>
                      <a:pt x="14172" y="6234"/>
                    </a:lnTo>
                    <a:lnTo>
                      <a:pt x="14156" y="6261"/>
                    </a:lnTo>
                    <a:lnTo>
                      <a:pt x="14139" y="6290"/>
                    </a:lnTo>
                    <a:lnTo>
                      <a:pt x="14121" y="6319"/>
                    </a:lnTo>
                    <a:lnTo>
                      <a:pt x="14101" y="6348"/>
                    </a:lnTo>
                    <a:lnTo>
                      <a:pt x="14080" y="6378"/>
                    </a:lnTo>
                    <a:lnTo>
                      <a:pt x="14059" y="6407"/>
                    </a:lnTo>
                    <a:lnTo>
                      <a:pt x="14037" y="6436"/>
                    </a:lnTo>
                    <a:lnTo>
                      <a:pt x="14012" y="6466"/>
                    </a:lnTo>
                    <a:lnTo>
                      <a:pt x="13988" y="6495"/>
                    </a:lnTo>
                    <a:lnTo>
                      <a:pt x="13963" y="6524"/>
                    </a:lnTo>
                    <a:lnTo>
                      <a:pt x="13936" y="6554"/>
                    </a:lnTo>
                    <a:lnTo>
                      <a:pt x="13909" y="6582"/>
                    </a:lnTo>
                    <a:lnTo>
                      <a:pt x="13881" y="6609"/>
                    </a:lnTo>
                    <a:lnTo>
                      <a:pt x="13853" y="6638"/>
                    </a:lnTo>
                    <a:lnTo>
                      <a:pt x="13822" y="6664"/>
                    </a:lnTo>
                    <a:lnTo>
                      <a:pt x="13793" y="6690"/>
                    </a:lnTo>
                    <a:lnTo>
                      <a:pt x="13762" y="6714"/>
                    </a:lnTo>
                    <a:lnTo>
                      <a:pt x="13730" y="6739"/>
                    </a:lnTo>
                    <a:lnTo>
                      <a:pt x="13699" y="6762"/>
                    </a:lnTo>
                    <a:lnTo>
                      <a:pt x="13665" y="6784"/>
                    </a:lnTo>
                    <a:lnTo>
                      <a:pt x="13633" y="6805"/>
                    </a:lnTo>
                    <a:lnTo>
                      <a:pt x="13600" y="6824"/>
                    </a:lnTo>
                    <a:lnTo>
                      <a:pt x="13565" y="6842"/>
                    </a:lnTo>
                    <a:lnTo>
                      <a:pt x="13532" y="6859"/>
                    </a:lnTo>
                    <a:lnTo>
                      <a:pt x="13496" y="6874"/>
                    </a:lnTo>
                    <a:lnTo>
                      <a:pt x="13462" y="6888"/>
                    </a:lnTo>
                    <a:lnTo>
                      <a:pt x="13427" y="6901"/>
                    </a:lnTo>
                    <a:lnTo>
                      <a:pt x="13390" y="6915"/>
                    </a:lnTo>
                    <a:lnTo>
                      <a:pt x="13354" y="6930"/>
                    </a:lnTo>
                    <a:lnTo>
                      <a:pt x="13317" y="6945"/>
                    </a:lnTo>
                    <a:lnTo>
                      <a:pt x="13243" y="6980"/>
                    </a:lnTo>
                    <a:lnTo>
                      <a:pt x="13167" y="7015"/>
                    </a:lnTo>
                    <a:lnTo>
                      <a:pt x="13091" y="7054"/>
                    </a:lnTo>
                    <a:lnTo>
                      <a:pt x="13015" y="7094"/>
                    </a:lnTo>
                    <a:lnTo>
                      <a:pt x="12940" y="7134"/>
                    </a:lnTo>
                    <a:lnTo>
                      <a:pt x="12867" y="7177"/>
                    </a:lnTo>
                    <a:lnTo>
                      <a:pt x="12796" y="7219"/>
                    </a:lnTo>
                    <a:lnTo>
                      <a:pt x="12727" y="7261"/>
                    </a:lnTo>
                    <a:lnTo>
                      <a:pt x="12661" y="7303"/>
                    </a:lnTo>
                    <a:lnTo>
                      <a:pt x="12598" y="7344"/>
                    </a:lnTo>
                    <a:lnTo>
                      <a:pt x="12541" y="7383"/>
                    </a:lnTo>
                    <a:lnTo>
                      <a:pt x="12487" y="7421"/>
                    </a:lnTo>
                    <a:lnTo>
                      <a:pt x="12438" y="7456"/>
                    </a:lnTo>
                    <a:lnTo>
                      <a:pt x="12396" y="7489"/>
                    </a:lnTo>
                    <a:lnTo>
                      <a:pt x="12353" y="7522"/>
                    </a:lnTo>
                    <a:lnTo>
                      <a:pt x="12304" y="7558"/>
                    </a:lnTo>
                    <a:lnTo>
                      <a:pt x="12247" y="7599"/>
                    </a:lnTo>
                    <a:lnTo>
                      <a:pt x="12185" y="7642"/>
                    </a:lnTo>
                    <a:lnTo>
                      <a:pt x="12151" y="7665"/>
                    </a:lnTo>
                    <a:lnTo>
                      <a:pt x="12117" y="7688"/>
                    </a:lnTo>
                    <a:lnTo>
                      <a:pt x="12080" y="7710"/>
                    </a:lnTo>
                    <a:lnTo>
                      <a:pt x="12042" y="7734"/>
                    </a:lnTo>
                    <a:lnTo>
                      <a:pt x="12003" y="7757"/>
                    </a:lnTo>
                    <a:lnTo>
                      <a:pt x="11962" y="7780"/>
                    </a:lnTo>
                    <a:lnTo>
                      <a:pt x="11921" y="7803"/>
                    </a:lnTo>
                    <a:lnTo>
                      <a:pt x="11877" y="7827"/>
                    </a:lnTo>
                    <a:lnTo>
                      <a:pt x="11833" y="7849"/>
                    </a:lnTo>
                    <a:lnTo>
                      <a:pt x="11787" y="7872"/>
                    </a:lnTo>
                    <a:lnTo>
                      <a:pt x="11740" y="7893"/>
                    </a:lnTo>
                    <a:lnTo>
                      <a:pt x="11691" y="7915"/>
                    </a:lnTo>
                    <a:lnTo>
                      <a:pt x="11642" y="7935"/>
                    </a:lnTo>
                    <a:lnTo>
                      <a:pt x="11592" y="7955"/>
                    </a:lnTo>
                    <a:lnTo>
                      <a:pt x="11540" y="7973"/>
                    </a:lnTo>
                    <a:lnTo>
                      <a:pt x="11488" y="7992"/>
                    </a:lnTo>
                    <a:lnTo>
                      <a:pt x="11434" y="8008"/>
                    </a:lnTo>
                    <a:lnTo>
                      <a:pt x="11379" y="8024"/>
                    </a:lnTo>
                    <a:lnTo>
                      <a:pt x="11324" y="8038"/>
                    </a:lnTo>
                    <a:lnTo>
                      <a:pt x="11267" y="8051"/>
                    </a:lnTo>
                    <a:lnTo>
                      <a:pt x="11209" y="8062"/>
                    </a:lnTo>
                    <a:lnTo>
                      <a:pt x="11151" y="8073"/>
                    </a:lnTo>
                    <a:lnTo>
                      <a:pt x="11091" y="8081"/>
                    </a:lnTo>
                    <a:lnTo>
                      <a:pt x="11031" y="8087"/>
                    </a:lnTo>
                    <a:lnTo>
                      <a:pt x="10973" y="8095"/>
                    </a:lnTo>
                    <a:lnTo>
                      <a:pt x="10917" y="8105"/>
                    </a:lnTo>
                    <a:lnTo>
                      <a:pt x="10865" y="8118"/>
                    </a:lnTo>
                    <a:lnTo>
                      <a:pt x="10816" y="8135"/>
                    </a:lnTo>
                    <a:lnTo>
                      <a:pt x="10769" y="8154"/>
                    </a:lnTo>
                    <a:lnTo>
                      <a:pt x="10725" y="8175"/>
                    </a:lnTo>
                    <a:lnTo>
                      <a:pt x="10684" y="8198"/>
                    </a:lnTo>
                    <a:lnTo>
                      <a:pt x="10645" y="8223"/>
                    </a:lnTo>
                    <a:lnTo>
                      <a:pt x="10609" y="8250"/>
                    </a:lnTo>
                    <a:lnTo>
                      <a:pt x="10574" y="8278"/>
                    </a:lnTo>
                    <a:lnTo>
                      <a:pt x="10542" y="8306"/>
                    </a:lnTo>
                    <a:lnTo>
                      <a:pt x="10512" y="8336"/>
                    </a:lnTo>
                    <a:lnTo>
                      <a:pt x="10483" y="8366"/>
                    </a:lnTo>
                    <a:lnTo>
                      <a:pt x="10457" y="8397"/>
                    </a:lnTo>
                    <a:lnTo>
                      <a:pt x="10432" y="8428"/>
                    </a:lnTo>
                    <a:lnTo>
                      <a:pt x="10408" y="8458"/>
                    </a:lnTo>
                    <a:lnTo>
                      <a:pt x="10365" y="8518"/>
                    </a:lnTo>
                    <a:lnTo>
                      <a:pt x="10326" y="8573"/>
                    </a:lnTo>
                    <a:lnTo>
                      <a:pt x="10309" y="8599"/>
                    </a:lnTo>
                    <a:lnTo>
                      <a:pt x="10292" y="8623"/>
                    </a:lnTo>
                    <a:lnTo>
                      <a:pt x="10275" y="8645"/>
                    </a:lnTo>
                    <a:lnTo>
                      <a:pt x="10259" y="8666"/>
                    </a:lnTo>
                    <a:lnTo>
                      <a:pt x="10244" y="8683"/>
                    </a:lnTo>
                    <a:lnTo>
                      <a:pt x="10228" y="8698"/>
                    </a:lnTo>
                    <a:lnTo>
                      <a:pt x="10213" y="8710"/>
                    </a:lnTo>
                    <a:lnTo>
                      <a:pt x="10197" y="8719"/>
                    </a:lnTo>
                    <a:lnTo>
                      <a:pt x="10182" y="8724"/>
                    </a:lnTo>
                    <a:lnTo>
                      <a:pt x="10167" y="8726"/>
                    </a:lnTo>
                    <a:lnTo>
                      <a:pt x="10150" y="8724"/>
                    </a:lnTo>
                    <a:lnTo>
                      <a:pt x="10134" y="8718"/>
                    </a:lnTo>
                    <a:lnTo>
                      <a:pt x="10116" y="8709"/>
                    </a:lnTo>
                    <a:lnTo>
                      <a:pt x="10096" y="8701"/>
                    </a:lnTo>
                    <a:lnTo>
                      <a:pt x="10075" y="8692"/>
                    </a:lnTo>
                    <a:lnTo>
                      <a:pt x="10050" y="8683"/>
                    </a:lnTo>
                    <a:lnTo>
                      <a:pt x="9998" y="8665"/>
                    </a:lnTo>
                    <a:lnTo>
                      <a:pt x="9940" y="8646"/>
                    </a:lnTo>
                    <a:lnTo>
                      <a:pt x="9877" y="8628"/>
                    </a:lnTo>
                    <a:lnTo>
                      <a:pt x="9812" y="8611"/>
                    </a:lnTo>
                    <a:lnTo>
                      <a:pt x="9743" y="8595"/>
                    </a:lnTo>
                    <a:lnTo>
                      <a:pt x="9673" y="8579"/>
                    </a:lnTo>
                    <a:lnTo>
                      <a:pt x="9603" y="8563"/>
                    </a:lnTo>
                    <a:lnTo>
                      <a:pt x="9533" y="8550"/>
                    </a:lnTo>
                    <a:lnTo>
                      <a:pt x="9466" y="8538"/>
                    </a:lnTo>
                    <a:lnTo>
                      <a:pt x="9401" y="8528"/>
                    </a:lnTo>
                    <a:lnTo>
                      <a:pt x="9339" y="8519"/>
                    </a:lnTo>
                    <a:lnTo>
                      <a:pt x="9284" y="8513"/>
                    </a:lnTo>
                    <a:lnTo>
                      <a:pt x="9257" y="8511"/>
                    </a:lnTo>
                    <a:lnTo>
                      <a:pt x="9233" y="8509"/>
                    </a:lnTo>
                    <a:lnTo>
                      <a:pt x="9211" y="8508"/>
                    </a:lnTo>
                    <a:lnTo>
                      <a:pt x="9190" y="8508"/>
                    </a:lnTo>
                    <a:lnTo>
                      <a:pt x="9105" y="8510"/>
                    </a:lnTo>
                    <a:lnTo>
                      <a:pt x="8935" y="8514"/>
                    </a:lnTo>
                    <a:lnTo>
                      <a:pt x="8691" y="8519"/>
                    </a:lnTo>
                    <a:lnTo>
                      <a:pt x="8385" y="8526"/>
                    </a:lnTo>
                    <a:lnTo>
                      <a:pt x="8028" y="8532"/>
                    </a:lnTo>
                    <a:lnTo>
                      <a:pt x="7630" y="8536"/>
                    </a:lnTo>
                    <a:lnTo>
                      <a:pt x="7419" y="8538"/>
                    </a:lnTo>
                    <a:lnTo>
                      <a:pt x="7203" y="8539"/>
                    </a:lnTo>
                    <a:lnTo>
                      <a:pt x="6981" y="8539"/>
                    </a:lnTo>
                    <a:lnTo>
                      <a:pt x="6758" y="8539"/>
                    </a:lnTo>
                    <a:lnTo>
                      <a:pt x="6531" y="8537"/>
                    </a:lnTo>
                    <a:lnTo>
                      <a:pt x="6305" y="8534"/>
                    </a:lnTo>
                    <a:lnTo>
                      <a:pt x="6079" y="8530"/>
                    </a:lnTo>
                    <a:lnTo>
                      <a:pt x="5856" y="8525"/>
                    </a:lnTo>
                    <a:lnTo>
                      <a:pt x="5635" y="8518"/>
                    </a:lnTo>
                    <a:lnTo>
                      <a:pt x="5421" y="8510"/>
                    </a:lnTo>
                    <a:lnTo>
                      <a:pt x="5212" y="8500"/>
                    </a:lnTo>
                    <a:lnTo>
                      <a:pt x="5012" y="8487"/>
                    </a:lnTo>
                    <a:lnTo>
                      <a:pt x="4821" y="8473"/>
                    </a:lnTo>
                    <a:lnTo>
                      <a:pt x="4640" y="8458"/>
                    </a:lnTo>
                    <a:lnTo>
                      <a:pt x="4471" y="8440"/>
                    </a:lnTo>
                    <a:lnTo>
                      <a:pt x="4316" y="8420"/>
                    </a:lnTo>
                    <a:lnTo>
                      <a:pt x="4175" y="8396"/>
                    </a:lnTo>
                    <a:lnTo>
                      <a:pt x="4050" y="8371"/>
                    </a:lnTo>
                    <a:lnTo>
                      <a:pt x="3943" y="8343"/>
                    </a:lnTo>
                    <a:lnTo>
                      <a:pt x="3855" y="8312"/>
                    </a:lnTo>
                    <a:lnTo>
                      <a:pt x="3776" y="8281"/>
                    </a:lnTo>
                    <a:lnTo>
                      <a:pt x="3699" y="8252"/>
                    </a:lnTo>
                    <a:lnTo>
                      <a:pt x="3623" y="8225"/>
                    </a:lnTo>
                    <a:lnTo>
                      <a:pt x="3548" y="8200"/>
                    </a:lnTo>
                    <a:lnTo>
                      <a:pt x="3475" y="8178"/>
                    </a:lnTo>
                    <a:lnTo>
                      <a:pt x="3403" y="8157"/>
                    </a:lnTo>
                    <a:lnTo>
                      <a:pt x="3331" y="8136"/>
                    </a:lnTo>
                    <a:lnTo>
                      <a:pt x="3261" y="8118"/>
                    </a:lnTo>
                    <a:lnTo>
                      <a:pt x="3192" y="8102"/>
                    </a:lnTo>
                    <a:lnTo>
                      <a:pt x="3126" y="8087"/>
                    </a:lnTo>
                    <a:lnTo>
                      <a:pt x="3059" y="8073"/>
                    </a:lnTo>
                    <a:lnTo>
                      <a:pt x="2994" y="8059"/>
                    </a:lnTo>
                    <a:lnTo>
                      <a:pt x="2930" y="8047"/>
                    </a:lnTo>
                    <a:lnTo>
                      <a:pt x="2869" y="8036"/>
                    </a:lnTo>
                    <a:lnTo>
                      <a:pt x="2807" y="8026"/>
                    </a:lnTo>
                    <a:lnTo>
                      <a:pt x="2747" y="8017"/>
                    </a:lnTo>
                    <a:lnTo>
                      <a:pt x="2632" y="8000"/>
                    </a:lnTo>
                    <a:lnTo>
                      <a:pt x="2522" y="7984"/>
                    </a:lnTo>
                    <a:lnTo>
                      <a:pt x="2418" y="7969"/>
                    </a:lnTo>
                    <a:lnTo>
                      <a:pt x="2318" y="7954"/>
                    </a:lnTo>
                    <a:lnTo>
                      <a:pt x="2271" y="7946"/>
                    </a:lnTo>
                    <a:lnTo>
                      <a:pt x="2225" y="7938"/>
                    </a:lnTo>
                    <a:lnTo>
                      <a:pt x="2181" y="7930"/>
                    </a:lnTo>
                    <a:lnTo>
                      <a:pt x="2137" y="7921"/>
                    </a:lnTo>
                    <a:lnTo>
                      <a:pt x="2096" y="7911"/>
                    </a:lnTo>
                    <a:lnTo>
                      <a:pt x="2056" y="7901"/>
                    </a:lnTo>
                    <a:lnTo>
                      <a:pt x="2017" y="7889"/>
                    </a:lnTo>
                    <a:lnTo>
                      <a:pt x="1981" y="7876"/>
                    </a:lnTo>
                    <a:lnTo>
                      <a:pt x="1942" y="7864"/>
                    </a:lnTo>
                    <a:lnTo>
                      <a:pt x="1901" y="7852"/>
                    </a:lnTo>
                    <a:lnTo>
                      <a:pt x="1857" y="7839"/>
                    </a:lnTo>
                    <a:lnTo>
                      <a:pt x="1812" y="7826"/>
                    </a:lnTo>
                    <a:lnTo>
                      <a:pt x="1712" y="7798"/>
                    </a:lnTo>
                    <a:lnTo>
                      <a:pt x="1604" y="7767"/>
                    </a:lnTo>
                    <a:lnTo>
                      <a:pt x="1549" y="7750"/>
                    </a:lnTo>
                    <a:lnTo>
                      <a:pt x="1491" y="7733"/>
                    </a:lnTo>
                    <a:lnTo>
                      <a:pt x="1432" y="7712"/>
                    </a:lnTo>
                    <a:lnTo>
                      <a:pt x="1373" y="7692"/>
                    </a:lnTo>
                    <a:lnTo>
                      <a:pt x="1312" y="7670"/>
                    </a:lnTo>
                    <a:lnTo>
                      <a:pt x="1250" y="7646"/>
                    </a:lnTo>
                    <a:lnTo>
                      <a:pt x="1189" y="7619"/>
                    </a:lnTo>
                    <a:lnTo>
                      <a:pt x="1127" y="7591"/>
                    </a:lnTo>
                    <a:lnTo>
                      <a:pt x="1065" y="7561"/>
                    </a:lnTo>
                    <a:lnTo>
                      <a:pt x="1002" y="7528"/>
                    </a:lnTo>
                    <a:lnTo>
                      <a:pt x="941" y="7493"/>
                    </a:lnTo>
                    <a:lnTo>
                      <a:pt x="879" y="7455"/>
                    </a:lnTo>
                    <a:lnTo>
                      <a:pt x="818" y="7416"/>
                    </a:lnTo>
                    <a:lnTo>
                      <a:pt x="759" y="7372"/>
                    </a:lnTo>
                    <a:lnTo>
                      <a:pt x="699" y="7326"/>
                    </a:lnTo>
                    <a:lnTo>
                      <a:pt x="641" y="7277"/>
                    </a:lnTo>
                    <a:lnTo>
                      <a:pt x="585" y="7225"/>
                    </a:lnTo>
                    <a:lnTo>
                      <a:pt x="530" y="7169"/>
                    </a:lnTo>
                    <a:lnTo>
                      <a:pt x="476" y="7109"/>
                    </a:lnTo>
                    <a:lnTo>
                      <a:pt x="425" y="7046"/>
                    </a:lnTo>
                    <a:lnTo>
                      <a:pt x="376" y="6979"/>
                    </a:lnTo>
                    <a:lnTo>
                      <a:pt x="329" y="6908"/>
                    </a:lnTo>
                    <a:lnTo>
                      <a:pt x="284" y="6833"/>
                    </a:lnTo>
                    <a:lnTo>
                      <a:pt x="243" y="6754"/>
                    </a:lnTo>
                  </a:path>
                </a:pathLst>
              </a:custGeom>
              <a:noFill/>
              <a:ln w="0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38" name="Freeform 1072">
                <a:extLst>
                  <a:ext uri="{FF2B5EF4-FFF2-40B4-BE49-F238E27FC236}">
                    <a16:creationId xmlns:a16="http://schemas.microsoft.com/office/drawing/2014/main" id="{376AEF6A-492F-4090-BA8F-43970F7A08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3" y="2185"/>
                <a:ext cx="203" cy="131"/>
              </a:xfrm>
              <a:custGeom>
                <a:avLst/>
                <a:gdLst>
                  <a:gd name="T0" fmla="*/ 2 w 3455"/>
                  <a:gd name="T1" fmla="*/ 6 h 2235"/>
                  <a:gd name="T2" fmla="*/ 2 w 3455"/>
                  <a:gd name="T3" fmla="*/ 6 h 2235"/>
                  <a:gd name="T4" fmla="*/ 1 w 3455"/>
                  <a:gd name="T5" fmla="*/ 6 h 2235"/>
                  <a:gd name="T6" fmla="*/ 1 w 3455"/>
                  <a:gd name="T7" fmla="*/ 6 h 2235"/>
                  <a:gd name="T8" fmla="*/ 1 w 3455"/>
                  <a:gd name="T9" fmla="*/ 6 h 2235"/>
                  <a:gd name="T10" fmla="*/ 1 w 3455"/>
                  <a:gd name="T11" fmla="*/ 6 h 2235"/>
                  <a:gd name="T12" fmla="*/ 0 w 3455"/>
                  <a:gd name="T13" fmla="*/ 5 h 2235"/>
                  <a:gd name="T14" fmla="*/ 0 w 3455"/>
                  <a:gd name="T15" fmla="*/ 4 h 2235"/>
                  <a:gd name="T16" fmla="*/ 0 w 3455"/>
                  <a:gd name="T17" fmla="*/ 4 h 2235"/>
                  <a:gd name="T18" fmla="*/ 0 w 3455"/>
                  <a:gd name="T19" fmla="*/ 3 h 2235"/>
                  <a:gd name="T20" fmla="*/ 0 w 3455"/>
                  <a:gd name="T21" fmla="*/ 3 h 2235"/>
                  <a:gd name="T22" fmla="*/ 1 w 3455"/>
                  <a:gd name="T23" fmla="*/ 2 h 2235"/>
                  <a:gd name="T24" fmla="*/ 1 w 3455"/>
                  <a:gd name="T25" fmla="*/ 2 h 2235"/>
                  <a:gd name="T26" fmla="*/ 2 w 3455"/>
                  <a:gd name="T27" fmla="*/ 1 h 2235"/>
                  <a:gd name="T28" fmla="*/ 2 w 3455"/>
                  <a:gd name="T29" fmla="*/ 1 h 2235"/>
                  <a:gd name="T30" fmla="*/ 2 w 3455"/>
                  <a:gd name="T31" fmla="*/ 1 h 2235"/>
                  <a:gd name="T32" fmla="*/ 3 w 3455"/>
                  <a:gd name="T33" fmla="*/ 1 h 2235"/>
                  <a:gd name="T34" fmla="*/ 3 w 3455"/>
                  <a:gd name="T35" fmla="*/ 1 h 2235"/>
                  <a:gd name="T36" fmla="*/ 4 w 3455"/>
                  <a:gd name="T37" fmla="*/ 1 h 2235"/>
                  <a:gd name="T38" fmla="*/ 4 w 3455"/>
                  <a:gd name="T39" fmla="*/ 0 h 2235"/>
                  <a:gd name="T40" fmla="*/ 4 w 3455"/>
                  <a:gd name="T41" fmla="*/ 0 h 2235"/>
                  <a:gd name="T42" fmla="*/ 5 w 3455"/>
                  <a:gd name="T43" fmla="*/ 0 h 2235"/>
                  <a:gd name="T44" fmla="*/ 5 w 3455"/>
                  <a:gd name="T45" fmla="*/ 0 h 2235"/>
                  <a:gd name="T46" fmla="*/ 5 w 3455"/>
                  <a:gd name="T47" fmla="*/ 1 h 2235"/>
                  <a:gd name="T48" fmla="*/ 6 w 3455"/>
                  <a:gd name="T49" fmla="*/ 2 h 2235"/>
                  <a:gd name="T50" fmla="*/ 6 w 3455"/>
                  <a:gd name="T51" fmla="*/ 2 h 2235"/>
                  <a:gd name="T52" fmla="*/ 7 w 3455"/>
                  <a:gd name="T53" fmla="*/ 3 h 2235"/>
                  <a:gd name="T54" fmla="*/ 7 w 3455"/>
                  <a:gd name="T55" fmla="*/ 3 h 2235"/>
                  <a:gd name="T56" fmla="*/ 7 w 3455"/>
                  <a:gd name="T57" fmla="*/ 4 h 2235"/>
                  <a:gd name="T58" fmla="*/ 8 w 3455"/>
                  <a:gd name="T59" fmla="*/ 4 h 2235"/>
                  <a:gd name="T60" fmla="*/ 8 w 3455"/>
                  <a:gd name="T61" fmla="*/ 4 h 2235"/>
                  <a:gd name="T62" fmla="*/ 8 w 3455"/>
                  <a:gd name="T63" fmla="*/ 5 h 2235"/>
                  <a:gd name="T64" fmla="*/ 9 w 3455"/>
                  <a:gd name="T65" fmla="*/ 5 h 2235"/>
                  <a:gd name="T66" fmla="*/ 10 w 3455"/>
                  <a:gd name="T67" fmla="*/ 6 h 2235"/>
                  <a:gd name="T68" fmla="*/ 11 w 3455"/>
                  <a:gd name="T69" fmla="*/ 6 h 2235"/>
                  <a:gd name="T70" fmla="*/ 11 w 3455"/>
                  <a:gd name="T71" fmla="*/ 7 h 2235"/>
                  <a:gd name="T72" fmla="*/ 12 w 3455"/>
                  <a:gd name="T73" fmla="*/ 8 h 2235"/>
                  <a:gd name="T74" fmla="*/ 12 w 3455"/>
                  <a:gd name="T75" fmla="*/ 8 h 2235"/>
                  <a:gd name="T76" fmla="*/ 11 w 3455"/>
                  <a:gd name="T77" fmla="*/ 8 h 2235"/>
                  <a:gd name="T78" fmla="*/ 11 w 3455"/>
                  <a:gd name="T79" fmla="*/ 8 h 2235"/>
                  <a:gd name="T80" fmla="*/ 10 w 3455"/>
                  <a:gd name="T81" fmla="*/ 7 h 2235"/>
                  <a:gd name="T82" fmla="*/ 9 w 3455"/>
                  <a:gd name="T83" fmla="*/ 7 h 2235"/>
                  <a:gd name="T84" fmla="*/ 9 w 3455"/>
                  <a:gd name="T85" fmla="*/ 7 h 2235"/>
                  <a:gd name="T86" fmla="*/ 8 w 3455"/>
                  <a:gd name="T87" fmla="*/ 7 h 2235"/>
                  <a:gd name="T88" fmla="*/ 7 w 3455"/>
                  <a:gd name="T89" fmla="*/ 7 h 2235"/>
                  <a:gd name="T90" fmla="*/ 6 w 3455"/>
                  <a:gd name="T91" fmla="*/ 7 h 2235"/>
                  <a:gd name="T92" fmla="*/ 5 w 3455"/>
                  <a:gd name="T93" fmla="*/ 6 h 2235"/>
                  <a:gd name="T94" fmla="*/ 4 w 3455"/>
                  <a:gd name="T95" fmla="*/ 6 h 2235"/>
                  <a:gd name="T96" fmla="*/ 3 w 3455"/>
                  <a:gd name="T97" fmla="*/ 6 h 2235"/>
                  <a:gd name="T98" fmla="*/ 3 w 3455"/>
                  <a:gd name="T99" fmla="*/ 6 h 223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3455" h="2235">
                    <a:moveTo>
                      <a:pt x="705" y="1839"/>
                    </a:moveTo>
                    <a:lnTo>
                      <a:pt x="668" y="1841"/>
                    </a:lnTo>
                    <a:lnTo>
                      <a:pt x="631" y="1842"/>
                    </a:lnTo>
                    <a:lnTo>
                      <a:pt x="597" y="1841"/>
                    </a:lnTo>
                    <a:lnTo>
                      <a:pt x="563" y="1839"/>
                    </a:lnTo>
                    <a:lnTo>
                      <a:pt x="532" y="1836"/>
                    </a:lnTo>
                    <a:lnTo>
                      <a:pt x="502" y="1831"/>
                    </a:lnTo>
                    <a:lnTo>
                      <a:pt x="473" y="1826"/>
                    </a:lnTo>
                    <a:lnTo>
                      <a:pt x="446" y="1820"/>
                    </a:lnTo>
                    <a:lnTo>
                      <a:pt x="420" y="1813"/>
                    </a:lnTo>
                    <a:lnTo>
                      <a:pt x="394" y="1806"/>
                    </a:lnTo>
                    <a:lnTo>
                      <a:pt x="371" y="1798"/>
                    </a:lnTo>
                    <a:lnTo>
                      <a:pt x="349" y="1788"/>
                    </a:lnTo>
                    <a:lnTo>
                      <a:pt x="329" y="1779"/>
                    </a:lnTo>
                    <a:lnTo>
                      <a:pt x="308" y="1770"/>
                    </a:lnTo>
                    <a:lnTo>
                      <a:pt x="290" y="1760"/>
                    </a:lnTo>
                    <a:lnTo>
                      <a:pt x="273" y="1750"/>
                    </a:lnTo>
                    <a:lnTo>
                      <a:pt x="256" y="1740"/>
                    </a:lnTo>
                    <a:lnTo>
                      <a:pt x="242" y="1730"/>
                    </a:lnTo>
                    <a:lnTo>
                      <a:pt x="228" y="1720"/>
                    </a:lnTo>
                    <a:lnTo>
                      <a:pt x="214" y="1710"/>
                    </a:lnTo>
                    <a:lnTo>
                      <a:pt x="191" y="1690"/>
                    </a:lnTo>
                    <a:lnTo>
                      <a:pt x="173" y="1672"/>
                    </a:lnTo>
                    <a:lnTo>
                      <a:pt x="147" y="1644"/>
                    </a:lnTo>
                    <a:lnTo>
                      <a:pt x="134" y="1630"/>
                    </a:lnTo>
                    <a:lnTo>
                      <a:pt x="102" y="1571"/>
                    </a:lnTo>
                    <a:lnTo>
                      <a:pt x="76" y="1514"/>
                    </a:lnTo>
                    <a:lnTo>
                      <a:pt x="54" y="1459"/>
                    </a:lnTo>
                    <a:lnTo>
                      <a:pt x="35" y="1405"/>
                    </a:lnTo>
                    <a:lnTo>
                      <a:pt x="21" y="1352"/>
                    </a:lnTo>
                    <a:lnTo>
                      <a:pt x="11" y="1301"/>
                    </a:lnTo>
                    <a:lnTo>
                      <a:pt x="4" y="1250"/>
                    </a:lnTo>
                    <a:lnTo>
                      <a:pt x="1" y="1202"/>
                    </a:lnTo>
                    <a:lnTo>
                      <a:pt x="0" y="1154"/>
                    </a:lnTo>
                    <a:lnTo>
                      <a:pt x="3" y="1107"/>
                    </a:lnTo>
                    <a:lnTo>
                      <a:pt x="8" y="1063"/>
                    </a:lnTo>
                    <a:lnTo>
                      <a:pt x="16" y="1019"/>
                    </a:lnTo>
                    <a:lnTo>
                      <a:pt x="26" y="977"/>
                    </a:lnTo>
                    <a:lnTo>
                      <a:pt x="38" y="936"/>
                    </a:lnTo>
                    <a:lnTo>
                      <a:pt x="53" y="897"/>
                    </a:lnTo>
                    <a:lnTo>
                      <a:pt x="69" y="857"/>
                    </a:lnTo>
                    <a:lnTo>
                      <a:pt x="87" y="821"/>
                    </a:lnTo>
                    <a:lnTo>
                      <a:pt x="106" y="785"/>
                    </a:lnTo>
                    <a:lnTo>
                      <a:pt x="126" y="750"/>
                    </a:lnTo>
                    <a:lnTo>
                      <a:pt x="149" y="717"/>
                    </a:lnTo>
                    <a:lnTo>
                      <a:pt x="171" y="684"/>
                    </a:lnTo>
                    <a:lnTo>
                      <a:pt x="193" y="653"/>
                    </a:lnTo>
                    <a:lnTo>
                      <a:pt x="217" y="624"/>
                    </a:lnTo>
                    <a:lnTo>
                      <a:pt x="241" y="595"/>
                    </a:lnTo>
                    <a:lnTo>
                      <a:pt x="265" y="568"/>
                    </a:lnTo>
                    <a:lnTo>
                      <a:pt x="288" y="542"/>
                    </a:lnTo>
                    <a:lnTo>
                      <a:pt x="312" y="516"/>
                    </a:lnTo>
                    <a:lnTo>
                      <a:pt x="335" y="492"/>
                    </a:lnTo>
                    <a:lnTo>
                      <a:pt x="378" y="449"/>
                    </a:lnTo>
                    <a:lnTo>
                      <a:pt x="418" y="409"/>
                    </a:lnTo>
                    <a:lnTo>
                      <a:pt x="452" y="379"/>
                    </a:lnTo>
                    <a:lnTo>
                      <a:pt x="483" y="354"/>
                    </a:lnTo>
                    <a:lnTo>
                      <a:pt x="514" y="331"/>
                    </a:lnTo>
                    <a:lnTo>
                      <a:pt x="541" y="312"/>
                    </a:lnTo>
                    <a:lnTo>
                      <a:pt x="567" y="296"/>
                    </a:lnTo>
                    <a:lnTo>
                      <a:pt x="593" y="282"/>
                    </a:lnTo>
                    <a:lnTo>
                      <a:pt x="616" y="271"/>
                    </a:lnTo>
                    <a:lnTo>
                      <a:pt x="639" y="260"/>
                    </a:lnTo>
                    <a:lnTo>
                      <a:pt x="662" y="252"/>
                    </a:lnTo>
                    <a:lnTo>
                      <a:pt x="683" y="245"/>
                    </a:lnTo>
                    <a:lnTo>
                      <a:pt x="705" y="239"/>
                    </a:lnTo>
                    <a:lnTo>
                      <a:pt x="726" y="234"/>
                    </a:lnTo>
                    <a:lnTo>
                      <a:pt x="772" y="223"/>
                    </a:lnTo>
                    <a:lnTo>
                      <a:pt x="820" y="211"/>
                    </a:lnTo>
                    <a:lnTo>
                      <a:pt x="847" y="203"/>
                    </a:lnTo>
                    <a:lnTo>
                      <a:pt x="872" y="197"/>
                    </a:lnTo>
                    <a:lnTo>
                      <a:pt x="897" y="192"/>
                    </a:lnTo>
                    <a:lnTo>
                      <a:pt x="922" y="187"/>
                    </a:lnTo>
                    <a:lnTo>
                      <a:pt x="971" y="177"/>
                    </a:lnTo>
                    <a:lnTo>
                      <a:pt x="1019" y="169"/>
                    </a:lnTo>
                    <a:lnTo>
                      <a:pt x="1042" y="164"/>
                    </a:lnTo>
                    <a:lnTo>
                      <a:pt x="1065" y="158"/>
                    </a:lnTo>
                    <a:lnTo>
                      <a:pt x="1087" y="152"/>
                    </a:lnTo>
                    <a:lnTo>
                      <a:pt x="1110" y="144"/>
                    </a:lnTo>
                    <a:lnTo>
                      <a:pt x="1132" y="136"/>
                    </a:lnTo>
                    <a:lnTo>
                      <a:pt x="1154" y="126"/>
                    </a:lnTo>
                    <a:lnTo>
                      <a:pt x="1175" y="115"/>
                    </a:lnTo>
                    <a:lnTo>
                      <a:pt x="1197" y="101"/>
                    </a:lnTo>
                    <a:lnTo>
                      <a:pt x="1236" y="74"/>
                    </a:lnTo>
                    <a:lnTo>
                      <a:pt x="1271" y="53"/>
                    </a:lnTo>
                    <a:lnTo>
                      <a:pt x="1304" y="35"/>
                    </a:lnTo>
                    <a:lnTo>
                      <a:pt x="1331" y="22"/>
                    </a:lnTo>
                    <a:lnTo>
                      <a:pt x="1354" y="11"/>
                    </a:lnTo>
                    <a:lnTo>
                      <a:pt x="1372" y="5"/>
                    </a:lnTo>
                    <a:lnTo>
                      <a:pt x="1384" y="1"/>
                    </a:lnTo>
                    <a:lnTo>
                      <a:pt x="1389" y="0"/>
                    </a:lnTo>
                    <a:lnTo>
                      <a:pt x="1415" y="52"/>
                    </a:lnTo>
                    <a:lnTo>
                      <a:pt x="1441" y="103"/>
                    </a:lnTo>
                    <a:lnTo>
                      <a:pt x="1468" y="152"/>
                    </a:lnTo>
                    <a:lnTo>
                      <a:pt x="1493" y="199"/>
                    </a:lnTo>
                    <a:lnTo>
                      <a:pt x="1517" y="244"/>
                    </a:lnTo>
                    <a:lnTo>
                      <a:pt x="1542" y="289"/>
                    </a:lnTo>
                    <a:lnTo>
                      <a:pt x="1565" y="331"/>
                    </a:lnTo>
                    <a:lnTo>
                      <a:pt x="1587" y="374"/>
                    </a:lnTo>
                    <a:lnTo>
                      <a:pt x="1630" y="446"/>
                    </a:lnTo>
                    <a:lnTo>
                      <a:pt x="1671" y="515"/>
                    </a:lnTo>
                    <a:lnTo>
                      <a:pt x="1711" y="582"/>
                    </a:lnTo>
                    <a:lnTo>
                      <a:pt x="1751" y="647"/>
                    </a:lnTo>
                    <a:lnTo>
                      <a:pt x="1791" y="709"/>
                    </a:lnTo>
                    <a:lnTo>
                      <a:pt x="1833" y="768"/>
                    </a:lnTo>
                    <a:lnTo>
                      <a:pt x="1853" y="798"/>
                    </a:lnTo>
                    <a:lnTo>
                      <a:pt x="1875" y="827"/>
                    </a:lnTo>
                    <a:lnTo>
                      <a:pt x="1897" y="855"/>
                    </a:lnTo>
                    <a:lnTo>
                      <a:pt x="1919" y="884"/>
                    </a:lnTo>
                    <a:lnTo>
                      <a:pt x="1942" y="912"/>
                    </a:lnTo>
                    <a:lnTo>
                      <a:pt x="1965" y="940"/>
                    </a:lnTo>
                    <a:lnTo>
                      <a:pt x="1989" y="968"/>
                    </a:lnTo>
                    <a:lnTo>
                      <a:pt x="2014" y="995"/>
                    </a:lnTo>
                    <a:lnTo>
                      <a:pt x="2039" y="1022"/>
                    </a:lnTo>
                    <a:lnTo>
                      <a:pt x="2065" y="1051"/>
                    </a:lnTo>
                    <a:lnTo>
                      <a:pt x="2094" y="1078"/>
                    </a:lnTo>
                    <a:lnTo>
                      <a:pt x="2122" y="1105"/>
                    </a:lnTo>
                    <a:lnTo>
                      <a:pt x="2151" y="1133"/>
                    </a:lnTo>
                    <a:lnTo>
                      <a:pt x="2182" y="1160"/>
                    </a:lnTo>
                    <a:lnTo>
                      <a:pt x="2213" y="1188"/>
                    </a:lnTo>
                    <a:lnTo>
                      <a:pt x="2247" y="1216"/>
                    </a:lnTo>
                    <a:lnTo>
                      <a:pt x="2281" y="1244"/>
                    </a:lnTo>
                    <a:lnTo>
                      <a:pt x="2316" y="1272"/>
                    </a:lnTo>
                    <a:lnTo>
                      <a:pt x="2354" y="1301"/>
                    </a:lnTo>
                    <a:lnTo>
                      <a:pt x="2392" y="1330"/>
                    </a:lnTo>
                    <a:lnTo>
                      <a:pt x="2411" y="1344"/>
                    </a:lnTo>
                    <a:lnTo>
                      <a:pt x="2431" y="1359"/>
                    </a:lnTo>
                    <a:lnTo>
                      <a:pt x="2450" y="1375"/>
                    </a:lnTo>
                    <a:lnTo>
                      <a:pt x="2469" y="1390"/>
                    </a:lnTo>
                    <a:lnTo>
                      <a:pt x="2488" y="1405"/>
                    </a:lnTo>
                    <a:lnTo>
                      <a:pt x="2509" y="1420"/>
                    </a:lnTo>
                    <a:lnTo>
                      <a:pt x="2529" y="1436"/>
                    </a:lnTo>
                    <a:lnTo>
                      <a:pt x="2549" y="1451"/>
                    </a:lnTo>
                    <a:lnTo>
                      <a:pt x="2635" y="1515"/>
                    </a:lnTo>
                    <a:lnTo>
                      <a:pt x="2715" y="1576"/>
                    </a:lnTo>
                    <a:lnTo>
                      <a:pt x="2791" y="1636"/>
                    </a:lnTo>
                    <a:lnTo>
                      <a:pt x="2863" y="1692"/>
                    </a:lnTo>
                    <a:lnTo>
                      <a:pt x="2930" y="1746"/>
                    </a:lnTo>
                    <a:lnTo>
                      <a:pt x="2994" y="1799"/>
                    </a:lnTo>
                    <a:lnTo>
                      <a:pt x="3056" y="1847"/>
                    </a:lnTo>
                    <a:lnTo>
                      <a:pt x="3115" y="1893"/>
                    </a:lnTo>
                    <a:lnTo>
                      <a:pt x="3159" y="1931"/>
                    </a:lnTo>
                    <a:lnTo>
                      <a:pt x="3199" y="1968"/>
                    </a:lnTo>
                    <a:lnTo>
                      <a:pt x="3236" y="2002"/>
                    </a:lnTo>
                    <a:lnTo>
                      <a:pt x="3269" y="2033"/>
                    </a:lnTo>
                    <a:lnTo>
                      <a:pt x="3327" y="2091"/>
                    </a:lnTo>
                    <a:lnTo>
                      <a:pt x="3373" y="2139"/>
                    </a:lnTo>
                    <a:lnTo>
                      <a:pt x="3408" y="2177"/>
                    </a:lnTo>
                    <a:lnTo>
                      <a:pt x="3433" y="2205"/>
                    </a:lnTo>
                    <a:lnTo>
                      <a:pt x="3448" y="2223"/>
                    </a:lnTo>
                    <a:lnTo>
                      <a:pt x="3455" y="2231"/>
                    </a:lnTo>
                    <a:lnTo>
                      <a:pt x="3436" y="2233"/>
                    </a:lnTo>
                    <a:lnTo>
                      <a:pt x="3413" y="2235"/>
                    </a:lnTo>
                    <a:lnTo>
                      <a:pt x="3385" y="2235"/>
                    </a:lnTo>
                    <a:lnTo>
                      <a:pt x="3355" y="2234"/>
                    </a:lnTo>
                    <a:lnTo>
                      <a:pt x="3319" y="2232"/>
                    </a:lnTo>
                    <a:lnTo>
                      <a:pt x="3279" y="2228"/>
                    </a:lnTo>
                    <a:lnTo>
                      <a:pt x="3235" y="2223"/>
                    </a:lnTo>
                    <a:lnTo>
                      <a:pt x="3186" y="2215"/>
                    </a:lnTo>
                    <a:lnTo>
                      <a:pt x="3134" y="2205"/>
                    </a:lnTo>
                    <a:lnTo>
                      <a:pt x="3075" y="2193"/>
                    </a:lnTo>
                    <a:lnTo>
                      <a:pt x="3012" y="2179"/>
                    </a:lnTo>
                    <a:lnTo>
                      <a:pt x="2945" y="2163"/>
                    </a:lnTo>
                    <a:lnTo>
                      <a:pt x="2874" y="2144"/>
                    </a:lnTo>
                    <a:lnTo>
                      <a:pt x="2796" y="2121"/>
                    </a:lnTo>
                    <a:lnTo>
                      <a:pt x="2714" y="2096"/>
                    </a:lnTo>
                    <a:lnTo>
                      <a:pt x="2627" y="2068"/>
                    </a:lnTo>
                    <a:lnTo>
                      <a:pt x="2613" y="2064"/>
                    </a:lnTo>
                    <a:lnTo>
                      <a:pt x="2598" y="2059"/>
                    </a:lnTo>
                    <a:lnTo>
                      <a:pt x="2582" y="2055"/>
                    </a:lnTo>
                    <a:lnTo>
                      <a:pt x="2567" y="2050"/>
                    </a:lnTo>
                    <a:lnTo>
                      <a:pt x="2514" y="2033"/>
                    </a:lnTo>
                    <a:lnTo>
                      <a:pt x="2459" y="2017"/>
                    </a:lnTo>
                    <a:lnTo>
                      <a:pt x="2401" y="2002"/>
                    </a:lnTo>
                    <a:lnTo>
                      <a:pt x="2343" y="1988"/>
                    </a:lnTo>
                    <a:lnTo>
                      <a:pt x="2283" y="1974"/>
                    </a:lnTo>
                    <a:lnTo>
                      <a:pt x="2222" y="1962"/>
                    </a:lnTo>
                    <a:lnTo>
                      <a:pt x="2160" y="1948"/>
                    </a:lnTo>
                    <a:lnTo>
                      <a:pt x="2097" y="1937"/>
                    </a:lnTo>
                    <a:lnTo>
                      <a:pt x="2033" y="1926"/>
                    </a:lnTo>
                    <a:lnTo>
                      <a:pt x="1968" y="1916"/>
                    </a:lnTo>
                    <a:lnTo>
                      <a:pt x="1904" y="1906"/>
                    </a:lnTo>
                    <a:lnTo>
                      <a:pt x="1838" y="1897"/>
                    </a:lnTo>
                    <a:lnTo>
                      <a:pt x="1773" y="1889"/>
                    </a:lnTo>
                    <a:lnTo>
                      <a:pt x="1707" y="1881"/>
                    </a:lnTo>
                    <a:lnTo>
                      <a:pt x="1642" y="1873"/>
                    </a:lnTo>
                    <a:lnTo>
                      <a:pt x="1577" y="1867"/>
                    </a:lnTo>
                    <a:lnTo>
                      <a:pt x="1513" y="1861"/>
                    </a:lnTo>
                    <a:lnTo>
                      <a:pt x="1448" y="1855"/>
                    </a:lnTo>
                    <a:lnTo>
                      <a:pt x="1386" y="1851"/>
                    </a:lnTo>
                    <a:lnTo>
                      <a:pt x="1323" y="1847"/>
                    </a:lnTo>
                    <a:lnTo>
                      <a:pt x="1203" y="1840"/>
                    </a:lnTo>
                    <a:lnTo>
                      <a:pt x="1087" y="1836"/>
                    </a:lnTo>
                    <a:lnTo>
                      <a:pt x="1032" y="1834"/>
                    </a:lnTo>
                    <a:lnTo>
                      <a:pt x="978" y="1834"/>
                    </a:lnTo>
                    <a:lnTo>
                      <a:pt x="927" y="1833"/>
                    </a:lnTo>
                    <a:lnTo>
                      <a:pt x="878" y="1834"/>
                    </a:lnTo>
                    <a:lnTo>
                      <a:pt x="830" y="1834"/>
                    </a:lnTo>
                    <a:lnTo>
                      <a:pt x="786" y="1836"/>
                    </a:lnTo>
                    <a:lnTo>
                      <a:pt x="744" y="1837"/>
                    </a:lnTo>
                    <a:lnTo>
                      <a:pt x="705" y="1839"/>
                    </a:lnTo>
                    <a:close/>
                  </a:path>
                </a:pathLst>
              </a:custGeom>
              <a:solidFill>
                <a:srgbClr val="B97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39" name="Freeform 1073">
                <a:extLst>
                  <a:ext uri="{FF2B5EF4-FFF2-40B4-BE49-F238E27FC236}">
                    <a16:creationId xmlns:a16="http://schemas.microsoft.com/office/drawing/2014/main" id="{3C328267-C734-43D2-9B29-0AA24F4B1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6" y="2189"/>
                <a:ext cx="185" cy="123"/>
              </a:xfrm>
              <a:custGeom>
                <a:avLst/>
                <a:gdLst>
                  <a:gd name="T0" fmla="*/ 2 w 3151"/>
                  <a:gd name="T1" fmla="*/ 6 h 2100"/>
                  <a:gd name="T2" fmla="*/ 2 w 3151"/>
                  <a:gd name="T3" fmla="*/ 6 h 2100"/>
                  <a:gd name="T4" fmla="*/ 1 w 3151"/>
                  <a:gd name="T5" fmla="*/ 6 h 2100"/>
                  <a:gd name="T6" fmla="*/ 1 w 3151"/>
                  <a:gd name="T7" fmla="*/ 6 h 2100"/>
                  <a:gd name="T8" fmla="*/ 1 w 3151"/>
                  <a:gd name="T9" fmla="*/ 6 h 2100"/>
                  <a:gd name="T10" fmla="*/ 1 w 3151"/>
                  <a:gd name="T11" fmla="*/ 6 h 2100"/>
                  <a:gd name="T12" fmla="*/ 1 w 3151"/>
                  <a:gd name="T13" fmla="*/ 6 h 2100"/>
                  <a:gd name="T14" fmla="*/ 1 w 3151"/>
                  <a:gd name="T15" fmla="*/ 5 h 2100"/>
                  <a:gd name="T16" fmla="*/ 0 w 3151"/>
                  <a:gd name="T17" fmla="*/ 5 h 2100"/>
                  <a:gd name="T18" fmla="*/ 0 w 3151"/>
                  <a:gd name="T19" fmla="*/ 5 h 2100"/>
                  <a:gd name="T20" fmla="*/ 0 w 3151"/>
                  <a:gd name="T21" fmla="*/ 4 h 2100"/>
                  <a:gd name="T22" fmla="*/ 0 w 3151"/>
                  <a:gd name="T23" fmla="*/ 4 h 2100"/>
                  <a:gd name="T24" fmla="*/ 0 w 3151"/>
                  <a:gd name="T25" fmla="*/ 3 h 2100"/>
                  <a:gd name="T26" fmla="*/ 0 w 3151"/>
                  <a:gd name="T27" fmla="*/ 3 h 2100"/>
                  <a:gd name="T28" fmla="*/ 0 w 3151"/>
                  <a:gd name="T29" fmla="*/ 3 h 2100"/>
                  <a:gd name="T30" fmla="*/ 1 w 3151"/>
                  <a:gd name="T31" fmla="*/ 2 h 2100"/>
                  <a:gd name="T32" fmla="*/ 1 w 3151"/>
                  <a:gd name="T33" fmla="*/ 2 h 2100"/>
                  <a:gd name="T34" fmla="*/ 1 w 3151"/>
                  <a:gd name="T35" fmla="*/ 1 h 2100"/>
                  <a:gd name="T36" fmla="*/ 2 w 3151"/>
                  <a:gd name="T37" fmla="*/ 1 h 2100"/>
                  <a:gd name="T38" fmla="*/ 2 w 3151"/>
                  <a:gd name="T39" fmla="*/ 1 h 2100"/>
                  <a:gd name="T40" fmla="*/ 2 w 3151"/>
                  <a:gd name="T41" fmla="*/ 1 h 2100"/>
                  <a:gd name="T42" fmla="*/ 2 w 3151"/>
                  <a:gd name="T43" fmla="*/ 1 h 2100"/>
                  <a:gd name="T44" fmla="*/ 3 w 3151"/>
                  <a:gd name="T45" fmla="*/ 1 h 2100"/>
                  <a:gd name="T46" fmla="*/ 3 w 3151"/>
                  <a:gd name="T47" fmla="*/ 1 h 2100"/>
                  <a:gd name="T48" fmla="*/ 3 w 3151"/>
                  <a:gd name="T49" fmla="*/ 1 h 2100"/>
                  <a:gd name="T50" fmla="*/ 4 w 3151"/>
                  <a:gd name="T51" fmla="*/ 0 h 2100"/>
                  <a:gd name="T52" fmla="*/ 4 w 3151"/>
                  <a:gd name="T53" fmla="*/ 0 h 2100"/>
                  <a:gd name="T54" fmla="*/ 4 w 3151"/>
                  <a:gd name="T55" fmla="*/ 0 h 2100"/>
                  <a:gd name="T56" fmla="*/ 4 w 3151"/>
                  <a:gd name="T57" fmla="*/ 0 h 2100"/>
                  <a:gd name="T58" fmla="*/ 4 w 3151"/>
                  <a:gd name="T59" fmla="*/ 0 h 2100"/>
                  <a:gd name="T60" fmla="*/ 5 w 3151"/>
                  <a:gd name="T61" fmla="*/ 1 h 2100"/>
                  <a:gd name="T62" fmla="*/ 5 w 3151"/>
                  <a:gd name="T63" fmla="*/ 1 h 2100"/>
                  <a:gd name="T64" fmla="*/ 5 w 3151"/>
                  <a:gd name="T65" fmla="*/ 2 h 2100"/>
                  <a:gd name="T66" fmla="*/ 6 w 3151"/>
                  <a:gd name="T67" fmla="*/ 2 h 2100"/>
                  <a:gd name="T68" fmla="*/ 6 w 3151"/>
                  <a:gd name="T69" fmla="*/ 3 h 2100"/>
                  <a:gd name="T70" fmla="*/ 6 w 3151"/>
                  <a:gd name="T71" fmla="*/ 3 h 2100"/>
                  <a:gd name="T72" fmla="*/ 6 w 3151"/>
                  <a:gd name="T73" fmla="*/ 3 h 2100"/>
                  <a:gd name="T74" fmla="*/ 7 w 3151"/>
                  <a:gd name="T75" fmla="*/ 4 h 2100"/>
                  <a:gd name="T76" fmla="*/ 7 w 3151"/>
                  <a:gd name="T77" fmla="*/ 4 h 2100"/>
                  <a:gd name="T78" fmla="*/ 7 w 3151"/>
                  <a:gd name="T79" fmla="*/ 4 h 2100"/>
                  <a:gd name="T80" fmla="*/ 8 w 3151"/>
                  <a:gd name="T81" fmla="*/ 4 h 2100"/>
                  <a:gd name="T82" fmla="*/ 8 w 3151"/>
                  <a:gd name="T83" fmla="*/ 5 h 2100"/>
                  <a:gd name="T84" fmla="*/ 9 w 3151"/>
                  <a:gd name="T85" fmla="*/ 5 h 2100"/>
                  <a:gd name="T86" fmla="*/ 10 w 3151"/>
                  <a:gd name="T87" fmla="*/ 6 h 2100"/>
                  <a:gd name="T88" fmla="*/ 10 w 3151"/>
                  <a:gd name="T89" fmla="*/ 6 h 2100"/>
                  <a:gd name="T90" fmla="*/ 10 w 3151"/>
                  <a:gd name="T91" fmla="*/ 7 h 2100"/>
                  <a:gd name="T92" fmla="*/ 11 w 3151"/>
                  <a:gd name="T93" fmla="*/ 7 h 2100"/>
                  <a:gd name="T94" fmla="*/ 11 w 3151"/>
                  <a:gd name="T95" fmla="*/ 7 h 2100"/>
                  <a:gd name="T96" fmla="*/ 11 w 3151"/>
                  <a:gd name="T97" fmla="*/ 7 h 2100"/>
                  <a:gd name="T98" fmla="*/ 11 w 3151"/>
                  <a:gd name="T99" fmla="*/ 7 h 2100"/>
                  <a:gd name="T100" fmla="*/ 10 w 3151"/>
                  <a:gd name="T101" fmla="*/ 7 h 2100"/>
                  <a:gd name="T102" fmla="*/ 10 w 3151"/>
                  <a:gd name="T103" fmla="*/ 7 h 2100"/>
                  <a:gd name="T104" fmla="*/ 9 w 3151"/>
                  <a:gd name="T105" fmla="*/ 7 h 2100"/>
                  <a:gd name="T106" fmla="*/ 8 w 3151"/>
                  <a:gd name="T107" fmla="*/ 7 h 2100"/>
                  <a:gd name="T108" fmla="*/ 8 w 3151"/>
                  <a:gd name="T109" fmla="*/ 7 h 2100"/>
                  <a:gd name="T110" fmla="*/ 8 w 3151"/>
                  <a:gd name="T111" fmla="*/ 7 h 2100"/>
                  <a:gd name="T112" fmla="*/ 7 w 3151"/>
                  <a:gd name="T113" fmla="*/ 6 h 2100"/>
                  <a:gd name="T114" fmla="*/ 7 w 3151"/>
                  <a:gd name="T115" fmla="*/ 6 h 2100"/>
                  <a:gd name="T116" fmla="*/ 6 w 3151"/>
                  <a:gd name="T117" fmla="*/ 6 h 2100"/>
                  <a:gd name="T118" fmla="*/ 5 w 3151"/>
                  <a:gd name="T119" fmla="*/ 6 h 2100"/>
                  <a:gd name="T120" fmla="*/ 4 w 3151"/>
                  <a:gd name="T121" fmla="*/ 6 h 2100"/>
                  <a:gd name="T122" fmla="*/ 3 w 3151"/>
                  <a:gd name="T123" fmla="*/ 6 h 2100"/>
                  <a:gd name="T124" fmla="*/ 2 w 3151"/>
                  <a:gd name="T125" fmla="*/ 6 h 210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3151" h="2100">
                    <a:moveTo>
                      <a:pt x="661" y="1777"/>
                    </a:moveTo>
                    <a:lnTo>
                      <a:pt x="627" y="1779"/>
                    </a:lnTo>
                    <a:lnTo>
                      <a:pt x="594" y="1779"/>
                    </a:lnTo>
                    <a:lnTo>
                      <a:pt x="563" y="1779"/>
                    </a:lnTo>
                    <a:lnTo>
                      <a:pt x="534" y="1777"/>
                    </a:lnTo>
                    <a:lnTo>
                      <a:pt x="504" y="1774"/>
                    </a:lnTo>
                    <a:lnTo>
                      <a:pt x="478" y="1770"/>
                    </a:lnTo>
                    <a:lnTo>
                      <a:pt x="452" y="1766"/>
                    </a:lnTo>
                    <a:lnTo>
                      <a:pt x="426" y="1760"/>
                    </a:lnTo>
                    <a:lnTo>
                      <a:pt x="403" y="1754"/>
                    </a:lnTo>
                    <a:lnTo>
                      <a:pt x="381" y="1747"/>
                    </a:lnTo>
                    <a:lnTo>
                      <a:pt x="360" y="1740"/>
                    </a:lnTo>
                    <a:lnTo>
                      <a:pt x="339" y="1732"/>
                    </a:lnTo>
                    <a:lnTo>
                      <a:pt x="321" y="1723"/>
                    </a:lnTo>
                    <a:lnTo>
                      <a:pt x="303" y="1714"/>
                    </a:lnTo>
                    <a:lnTo>
                      <a:pt x="286" y="1705"/>
                    </a:lnTo>
                    <a:lnTo>
                      <a:pt x="270" y="1696"/>
                    </a:lnTo>
                    <a:lnTo>
                      <a:pt x="255" y="1687"/>
                    </a:lnTo>
                    <a:lnTo>
                      <a:pt x="241" y="1677"/>
                    </a:lnTo>
                    <a:lnTo>
                      <a:pt x="228" y="1668"/>
                    </a:lnTo>
                    <a:lnTo>
                      <a:pt x="216" y="1658"/>
                    </a:lnTo>
                    <a:lnTo>
                      <a:pt x="194" y="1638"/>
                    </a:lnTo>
                    <a:lnTo>
                      <a:pt x="176" y="1621"/>
                    </a:lnTo>
                    <a:lnTo>
                      <a:pt x="146" y="1590"/>
                    </a:lnTo>
                    <a:lnTo>
                      <a:pt x="128" y="1571"/>
                    </a:lnTo>
                    <a:lnTo>
                      <a:pt x="100" y="1518"/>
                    </a:lnTo>
                    <a:lnTo>
                      <a:pt x="74" y="1466"/>
                    </a:lnTo>
                    <a:lnTo>
                      <a:pt x="53" y="1416"/>
                    </a:lnTo>
                    <a:lnTo>
                      <a:pt x="36" y="1367"/>
                    </a:lnTo>
                    <a:lnTo>
                      <a:pt x="23" y="1319"/>
                    </a:lnTo>
                    <a:lnTo>
                      <a:pt x="12" y="1272"/>
                    </a:lnTo>
                    <a:lnTo>
                      <a:pt x="5" y="1227"/>
                    </a:lnTo>
                    <a:lnTo>
                      <a:pt x="1" y="1182"/>
                    </a:lnTo>
                    <a:lnTo>
                      <a:pt x="0" y="1139"/>
                    </a:lnTo>
                    <a:lnTo>
                      <a:pt x="1" y="1096"/>
                    </a:lnTo>
                    <a:lnTo>
                      <a:pt x="4" y="1055"/>
                    </a:lnTo>
                    <a:lnTo>
                      <a:pt x="10" y="1014"/>
                    </a:lnTo>
                    <a:lnTo>
                      <a:pt x="19" y="975"/>
                    </a:lnTo>
                    <a:lnTo>
                      <a:pt x="29" y="936"/>
                    </a:lnTo>
                    <a:lnTo>
                      <a:pt x="41" y="899"/>
                    </a:lnTo>
                    <a:lnTo>
                      <a:pt x="54" y="862"/>
                    </a:lnTo>
                    <a:lnTo>
                      <a:pt x="69" y="827"/>
                    </a:lnTo>
                    <a:lnTo>
                      <a:pt x="87" y="792"/>
                    </a:lnTo>
                    <a:lnTo>
                      <a:pt x="104" y="759"/>
                    </a:lnTo>
                    <a:lnTo>
                      <a:pt x="123" y="727"/>
                    </a:lnTo>
                    <a:lnTo>
                      <a:pt x="142" y="695"/>
                    </a:lnTo>
                    <a:lnTo>
                      <a:pt x="162" y="665"/>
                    </a:lnTo>
                    <a:lnTo>
                      <a:pt x="183" y="636"/>
                    </a:lnTo>
                    <a:lnTo>
                      <a:pt x="204" y="607"/>
                    </a:lnTo>
                    <a:lnTo>
                      <a:pt x="246" y="553"/>
                    </a:lnTo>
                    <a:lnTo>
                      <a:pt x="289" y="502"/>
                    </a:lnTo>
                    <a:lnTo>
                      <a:pt x="328" y="455"/>
                    </a:lnTo>
                    <a:lnTo>
                      <a:pt x="365" y="412"/>
                    </a:lnTo>
                    <a:lnTo>
                      <a:pt x="395" y="385"/>
                    </a:lnTo>
                    <a:lnTo>
                      <a:pt x="423" y="360"/>
                    </a:lnTo>
                    <a:lnTo>
                      <a:pt x="450" y="339"/>
                    </a:lnTo>
                    <a:lnTo>
                      <a:pt x="474" y="321"/>
                    </a:lnTo>
                    <a:lnTo>
                      <a:pt x="497" y="305"/>
                    </a:lnTo>
                    <a:lnTo>
                      <a:pt x="520" y="290"/>
                    </a:lnTo>
                    <a:lnTo>
                      <a:pt x="542" y="279"/>
                    </a:lnTo>
                    <a:lnTo>
                      <a:pt x="562" y="269"/>
                    </a:lnTo>
                    <a:lnTo>
                      <a:pt x="583" y="260"/>
                    </a:lnTo>
                    <a:lnTo>
                      <a:pt x="602" y="252"/>
                    </a:lnTo>
                    <a:lnTo>
                      <a:pt x="623" y="245"/>
                    </a:lnTo>
                    <a:lnTo>
                      <a:pt x="643" y="239"/>
                    </a:lnTo>
                    <a:lnTo>
                      <a:pt x="684" y="226"/>
                    </a:lnTo>
                    <a:lnTo>
                      <a:pt x="729" y="211"/>
                    </a:lnTo>
                    <a:lnTo>
                      <a:pt x="752" y="203"/>
                    </a:lnTo>
                    <a:lnTo>
                      <a:pt x="775" y="196"/>
                    </a:lnTo>
                    <a:lnTo>
                      <a:pt x="799" y="191"/>
                    </a:lnTo>
                    <a:lnTo>
                      <a:pt x="821" y="185"/>
                    </a:lnTo>
                    <a:lnTo>
                      <a:pt x="866" y="175"/>
                    </a:lnTo>
                    <a:lnTo>
                      <a:pt x="910" y="165"/>
                    </a:lnTo>
                    <a:lnTo>
                      <a:pt x="931" y="159"/>
                    </a:lnTo>
                    <a:lnTo>
                      <a:pt x="953" y="153"/>
                    </a:lnTo>
                    <a:lnTo>
                      <a:pt x="975" y="146"/>
                    </a:lnTo>
                    <a:lnTo>
                      <a:pt x="995" y="139"/>
                    </a:lnTo>
                    <a:lnTo>
                      <a:pt x="1015" y="130"/>
                    </a:lnTo>
                    <a:lnTo>
                      <a:pt x="1036" y="119"/>
                    </a:lnTo>
                    <a:lnTo>
                      <a:pt x="1056" y="108"/>
                    </a:lnTo>
                    <a:lnTo>
                      <a:pt x="1076" y="95"/>
                    </a:lnTo>
                    <a:lnTo>
                      <a:pt x="1111" y="71"/>
                    </a:lnTo>
                    <a:lnTo>
                      <a:pt x="1145" y="51"/>
                    </a:lnTo>
                    <a:lnTo>
                      <a:pt x="1175" y="34"/>
                    </a:lnTo>
                    <a:lnTo>
                      <a:pt x="1200" y="22"/>
                    </a:lnTo>
                    <a:lnTo>
                      <a:pt x="1221" y="13"/>
                    </a:lnTo>
                    <a:lnTo>
                      <a:pt x="1239" y="6"/>
                    </a:lnTo>
                    <a:lnTo>
                      <a:pt x="1250" y="2"/>
                    </a:lnTo>
                    <a:lnTo>
                      <a:pt x="1256" y="0"/>
                    </a:lnTo>
                    <a:lnTo>
                      <a:pt x="1283" y="44"/>
                    </a:lnTo>
                    <a:lnTo>
                      <a:pt x="1310" y="85"/>
                    </a:lnTo>
                    <a:lnTo>
                      <a:pt x="1337" y="127"/>
                    </a:lnTo>
                    <a:lnTo>
                      <a:pt x="1362" y="166"/>
                    </a:lnTo>
                    <a:lnTo>
                      <a:pt x="1387" y="205"/>
                    </a:lnTo>
                    <a:lnTo>
                      <a:pt x="1412" y="244"/>
                    </a:lnTo>
                    <a:lnTo>
                      <a:pt x="1435" y="281"/>
                    </a:lnTo>
                    <a:lnTo>
                      <a:pt x="1457" y="317"/>
                    </a:lnTo>
                    <a:lnTo>
                      <a:pt x="1500" y="382"/>
                    </a:lnTo>
                    <a:lnTo>
                      <a:pt x="1539" y="445"/>
                    </a:lnTo>
                    <a:lnTo>
                      <a:pt x="1576" y="507"/>
                    </a:lnTo>
                    <a:lnTo>
                      <a:pt x="1613" y="568"/>
                    </a:lnTo>
                    <a:lnTo>
                      <a:pt x="1648" y="626"/>
                    </a:lnTo>
                    <a:lnTo>
                      <a:pt x="1684" y="685"/>
                    </a:lnTo>
                    <a:lnTo>
                      <a:pt x="1719" y="742"/>
                    </a:lnTo>
                    <a:lnTo>
                      <a:pt x="1755" y="799"/>
                    </a:lnTo>
                    <a:lnTo>
                      <a:pt x="1775" y="827"/>
                    </a:lnTo>
                    <a:lnTo>
                      <a:pt x="1794" y="854"/>
                    </a:lnTo>
                    <a:lnTo>
                      <a:pt x="1813" y="882"/>
                    </a:lnTo>
                    <a:lnTo>
                      <a:pt x="1834" y="910"/>
                    </a:lnTo>
                    <a:lnTo>
                      <a:pt x="1856" y="937"/>
                    </a:lnTo>
                    <a:lnTo>
                      <a:pt x="1877" y="964"/>
                    </a:lnTo>
                    <a:lnTo>
                      <a:pt x="1900" y="992"/>
                    </a:lnTo>
                    <a:lnTo>
                      <a:pt x="1923" y="1019"/>
                    </a:lnTo>
                    <a:lnTo>
                      <a:pt x="1949" y="1045"/>
                    </a:lnTo>
                    <a:lnTo>
                      <a:pt x="1974" y="1073"/>
                    </a:lnTo>
                    <a:lnTo>
                      <a:pt x="2001" y="1100"/>
                    </a:lnTo>
                    <a:lnTo>
                      <a:pt x="2030" y="1127"/>
                    </a:lnTo>
                    <a:lnTo>
                      <a:pt x="2059" y="1154"/>
                    </a:lnTo>
                    <a:lnTo>
                      <a:pt x="2089" y="1181"/>
                    </a:lnTo>
                    <a:lnTo>
                      <a:pt x="2122" y="1208"/>
                    </a:lnTo>
                    <a:lnTo>
                      <a:pt x="2156" y="1236"/>
                    </a:lnTo>
                    <a:lnTo>
                      <a:pt x="2189" y="1263"/>
                    </a:lnTo>
                    <a:lnTo>
                      <a:pt x="2225" y="1292"/>
                    </a:lnTo>
                    <a:lnTo>
                      <a:pt x="2261" y="1323"/>
                    </a:lnTo>
                    <a:lnTo>
                      <a:pt x="2298" y="1354"/>
                    </a:lnTo>
                    <a:lnTo>
                      <a:pt x="2372" y="1413"/>
                    </a:lnTo>
                    <a:lnTo>
                      <a:pt x="2444" y="1470"/>
                    </a:lnTo>
                    <a:lnTo>
                      <a:pt x="2512" y="1527"/>
                    </a:lnTo>
                    <a:lnTo>
                      <a:pt x="2578" y="1581"/>
                    </a:lnTo>
                    <a:lnTo>
                      <a:pt x="2642" y="1632"/>
                    </a:lnTo>
                    <a:lnTo>
                      <a:pt x="2704" y="1681"/>
                    </a:lnTo>
                    <a:lnTo>
                      <a:pt x="2765" y="1727"/>
                    </a:lnTo>
                    <a:lnTo>
                      <a:pt x="2826" y="1772"/>
                    </a:lnTo>
                    <a:lnTo>
                      <a:pt x="2865" y="1805"/>
                    </a:lnTo>
                    <a:lnTo>
                      <a:pt x="2903" y="1837"/>
                    </a:lnTo>
                    <a:lnTo>
                      <a:pt x="2936" y="1867"/>
                    </a:lnTo>
                    <a:lnTo>
                      <a:pt x="2967" y="1895"/>
                    </a:lnTo>
                    <a:lnTo>
                      <a:pt x="3022" y="1947"/>
                    </a:lnTo>
                    <a:lnTo>
                      <a:pt x="3065" y="1991"/>
                    </a:lnTo>
                    <a:lnTo>
                      <a:pt x="3100" y="2025"/>
                    </a:lnTo>
                    <a:lnTo>
                      <a:pt x="3125" y="2052"/>
                    </a:lnTo>
                    <a:lnTo>
                      <a:pt x="3141" y="2071"/>
                    </a:lnTo>
                    <a:lnTo>
                      <a:pt x="3151" y="2080"/>
                    </a:lnTo>
                    <a:lnTo>
                      <a:pt x="3145" y="2083"/>
                    </a:lnTo>
                    <a:lnTo>
                      <a:pt x="3139" y="2086"/>
                    </a:lnTo>
                    <a:lnTo>
                      <a:pt x="3132" y="2088"/>
                    </a:lnTo>
                    <a:lnTo>
                      <a:pt x="3124" y="2091"/>
                    </a:lnTo>
                    <a:lnTo>
                      <a:pt x="3105" y="2095"/>
                    </a:lnTo>
                    <a:lnTo>
                      <a:pt x="3082" y="2098"/>
                    </a:lnTo>
                    <a:lnTo>
                      <a:pt x="3054" y="2100"/>
                    </a:lnTo>
                    <a:lnTo>
                      <a:pt x="3024" y="2100"/>
                    </a:lnTo>
                    <a:lnTo>
                      <a:pt x="2988" y="2099"/>
                    </a:lnTo>
                    <a:lnTo>
                      <a:pt x="2949" y="2095"/>
                    </a:lnTo>
                    <a:lnTo>
                      <a:pt x="2906" y="2090"/>
                    </a:lnTo>
                    <a:lnTo>
                      <a:pt x="2858" y="2083"/>
                    </a:lnTo>
                    <a:lnTo>
                      <a:pt x="2805" y="2073"/>
                    </a:lnTo>
                    <a:lnTo>
                      <a:pt x="2749" y="2060"/>
                    </a:lnTo>
                    <a:lnTo>
                      <a:pt x="2687" y="2045"/>
                    </a:lnTo>
                    <a:lnTo>
                      <a:pt x="2620" y="2027"/>
                    </a:lnTo>
                    <a:lnTo>
                      <a:pt x="2550" y="2007"/>
                    </a:lnTo>
                    <a:lnTo>
                      <a:pt x="2473" y="1981"/>
                    </a:lnTo>
                    <a:lnTo>
                      <a:pt x="2459" y="1978"/>
                    </a:lnTo>
                    <a:lnTo>
                      <a:pt x="2446" y="1974"/>
                    </a:lnTo>
                    <a:lnTo>
                      <a:pt x="2433" y="1971"/>
                    </a:lnTo>
                    <a:lnTo>
                      <a:pt x="2420" y="1967"/>
                    </a:lnTo>
                    <a:lnTo>
                      <a:pt x="2367" y="1952"/>
                    </a:lnTo>
                    <a:lnTo>
                      <a:pt x="2314" y="1938"/>
                    </a:lnTo>
                    <a:lnTo>
                      <a:pt x="2258" y="1924"/>
                    </a:lnTo>
                    <a:lnTo>
                      <a:pt x="2202" y="1911"/>
                    </a:lnTo>
                    <a:lnTo>
                      <a:pt x="2144" y="1899"/>
                    </a:lnTo>
                    <a:lnTo>
                      <a:pt x="2084" y="1886"/>
                    </a:lnTo>
                    <a:lnTo>
                      <a:pt x="2025" y="1875"/>
                    </a:lnTo>
                    <a:lnTo>
                      <a:pt x="1964" y="1865"/>
                    </a:lnTo>
                    <a:lnTo>
                      <a:pt x="1903" y="1855"/>
                    </a:lnTo>
                    <a:lnTo>
                      <a:pt x="1841" y="1846"/>
                    </a:lnTo>
                    <a:lnTo>
                      <a:pt x="1779" y="1837"/>
                    </a:lnTo>
                    <a:lnTo>
                      <a:pt x="1717" y="1829"/>
                    </a:lnTo>
                    <a:lnTo>
                      <a:pt x="1654" y="1822"/>
                    </a:lnTo>
                    <a:lnTo>
                      <a:pt x="1593" y="1815"/>
                    </a:lnTo>
                    <a:lnTo>
                      <a:pt x="1531" y="1808"/>
                    </a:lnTo>
                    <a:lnTo>
                      <a:pt x="1469" y="1802"/>
                    </a:lnTo>
                    <a:lnTo>
                      <a:pt x="1348" y="1792"/>
                    </a:lnTo>
                    <a:lnTo>
                      <a:pt x="1231" y="1785"/>
                    </a:lnTo>
                    <a:lnTo>
                      <a:pt x="1117" y="1779"/>
                    </a:lnTo>
                    <a:lnTo>
                      <a:pt x="1010" y="1775"/>
                    </a:lnTo>
                    <a:lnTo>
                      <a:pt x="909" y="1773"/>
                    </a:lnTo>
                    <a:lnTo>
                      <a:pt x="817" y="1773"/>
                    </a:lnTo>
                    <a:lnTo>
                      <a:pt x="734" y="1774"/>
                    </a:lnTo>
                    <a:lnTo>
                      <a:pt x="661" y="1777"/>
                    </a:lnTo>
                    <a:close/>
                  </a:path>
                </a:pathLst>
              </a:custGeom>
              <a:solidFill>
                <a:srgbClr val="B27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40" name="Freeform 1074">
                <a:extLst>
                  <a:ext uri="{FF2B5EF4-FFF2-40B4-BE49-F238E27FC236}">
                    <a16:creationId xmlns:a16="http://schemas.microsoft.com/office/drawing/2014/main" id="{1B7D1A61-35AC-4155-A9B0-77B23E1F9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9" y="2192"/>
                <a:ext cx="167" cy="116"/>
              </a:xfrm>
              <a:custGeom>
                <a:avLst/>
                <a:gdLst>
                  <a:gd name="T0" fmla="*/ 2 w 2850"/>
                  <a:gd name="T1" fmla="*/ 6 h 1976"/>
                  <a:gd name="T2" fmla="*/ 1 w 2850"/>
                  <a:gd name="T3" fmla="*/ 6 h 1976"/>
                  <a:gd name="T4" fmla="*/ 1 w 2850"/>
                  <a:gd name="T5" fmla="*/ 6 h 1976"/>
                  <a:gd name="T6" fmla="*/ 1 w 2850"/>
                  <a:gd name="T7" fmla="*/ 6 h 1976"/>
                  <a:gd name="T8" fmla="*/ 1 w 2850"/>
                  <a:gd name="T9" fmla="*/ 6 h 1976"/>
                  <a:gd name="T10" fmla="*/ 1 w 2850"/>
                  <a:gd name="T11" fmla="*/ 5 h 1976"/>
                  <a:gd name="T12" fmla="*/ 0 w 2850"/>
                  <a:gd name="T13" fmla="*/ 5 h 1976"/>
                  <a:gd name="T14" fmla="*/ 0 w 2850"/>
                  <a:gd name="T15" fmla="*/ 4 h 1976"/>
                  <a:gd name="T16" fmla="*/ 0 w 2850"/>
                  <a:gd name="T17" fmla="*/ 4 h 1976"/>
                  <a:gd name="T18" fmla="*/ 0 w 2850"/>
                  <a:gd name="T19" fmla="*/ 3 h 1976"/>
                  <a:gd name="T20" fmla="*/ 0 w 2850"/>
                  <a:gd name="T21" fmla="*/ 3 h 1976"/>
                  <a:gd name="T22" fmla="*/ 1 w 2850"/>
                  <a:gd name="T23" fmla="*/ 2 h 1976"/>
                  <a:gd name="T24" fmla="*/ 1 w 2850"/>
                  <a:gd name="T25" fmla="*/ 2 h 1976"/>
                  <a:gd name="T26" fmla="*/ 1 w 2850"/>
                  <a:gd name="T27" fmla="*/ 1 h 1976"/>
                  <a:gd name="T28" fmla="*/ 2 w 2850"/>
                  <a:gd name="T29" fmla="*/ 1 h 1976"/>
                  <a:gd name="T30" fmla="*/ 2 w 2850"/>
                  <a:gd name="T31" fmla="*/ 1 h 1976"/>
                  <a:gd name="T32" fmla="*/ 2 w 2850"/>
                  <a:gd name="T33" fmla="*/ 1 h 1976"/>
                  <a:gd name="T34" fmla="*/ 3 w 2850"/>
                  <a:gd name="T35" fmla="*/ 1 h 1976"/>
                  <a:gd name="T36" fmla="*/ 3 w 2850"/>
                  <a:gd name="T37" fmla="*/ 0 h 1976"/>
                  <a:gd name="T38" fmla="*/ 3 w 2850"/>
                  <a:gd name="T39" fmla="*/ 0 h 1976"/>
                  <a:gd name="T40" fmla="*/ 4 w 2850"/>
                  <a:gd name="T41" fmla="*/ 0 h 1976"/>
                  <a:gd name="T42" fmla="*/ 4 w 2850"/>
                  <a:gd name="T43" fmla="*/ 0 h 1976"/>
                  <a:gd name="T44" fmla="*/ 4 w 2850"/>
                  <a:gd name="T45" fmla="*/ 0 h 1976"/>
                  <a:gd name="T46" fmla="*/ 5 w 2850"/>
                  <a:gd name="T47" fmla="*/ 1 h 1976"/>
                  <a:gd name="T48" fmla="*/ 5 w 2850"/>
                  <a:gd name="T49" fmla="*/ 1 h 1976"/>
                  <a:gd name="T50" fmla="*/ 5 w 2850"/>
                  <a:gd name="T51" fmla="*/ 2 h 1976"/>
                  <a:gd name="T52" fmla="*/ 5 w 2850"/>
                  <a:gd name="T53" fmla="*/ 2 h 1976"/>
                  <a:gd name="T54" fmla="*/ 6 w 2850"/>
                  <a:gd name="T55" fmla="*/ 3 h 1976"/>
                  <a:gd name="T56" fmla="*/ 6 w 2850"/>
                  <a:gd name="T57" fmla="*/ 3 h 1976"/>
                  <a:gd name="T58" fmla="*/ 6 w 2850"/>
                  <a:gd name="T59" fmla="*/ 4 h 1976"/>
                  <a:gd name="T60" fmla="*/ 7 w 2850"/>
                  <a:gd name="T61" fmla="*/ 4 h 1976"/>
                  <a:gd name="T62" fmla="*/ 7 w 2850"/>
                  <a:gd name="T63" fmla="*/ 5 h 1976"/>
                  <a:gd name="T64" fmla="*/ 8 w 2850"/>
                  <a:gd name="T65" fmla="*/ 5 h 1976"/>
                  <a:gd name="T66" fmla="*/ 9 w 2850"/>
                  <a:gd name="T67" fmla="*/ 6 h 1976"/>
                  <a:gd name="T68" fmla="*/ 9 w 2850"/>
                  <a:gd name="T69" fmla="*/ 6 h 1976"/>
                  <a:gd name="T70" fmla="*/ 10 w 2850"/>
                  <a:gd name="T71" fmla="*/ 7 h 1976"/>
                  <a:gd name="T72" fmla="*/ 10 w 2850"/>
                  <a:gd name="T73" fmla="*/ 7 h 1976"/>
                  <a:gd name="T74" fmla="*/ 10 w 2850"/>
                  <a:gd name="T75" fmla="*/ 7 h 1976"/>
                  <a:gd name="T76" fmla="*/ 10 w 2850"/>
                  <a:gd name="T77" fmla="*/ 7 h 1976"/>
                  <a:gd name="T78" fmla="*/ 9 w 2850"/>
                  <a:gd name="T79" fmla="*/ 7 h 1976"/>
                  <a:gd name="T80" fmla="*/ 9 w 2850"/>
                  <a:gd name="T81" fmla="*/ 7 h 1976"/>
                  <a:gd name="T82" fmla="*/ 8 w 2850"/>
                  <a:gd name="T83" fmla="*/ 7 h 1976"/>
                  <a:gd name="T84" fmla="*/ 8 w 2850"/>
                  <a:gd name="T85" fmla="*/ 7 h 1976"/>
                  <a:gd name="T86" fmla="*/ 7 w 2850"/>
                  <a:gd name="T87" fmla="*/ 6 h 1976"/>
                  <a:gd name="T88" fmla="*/ 7 w 2850"/>
                  <a:gd name="T89" fmla="*/ 6 h 1976"/>
                  <a:gd name="T90" fmla="*/ 6 w 2850"/>
                  <a:gd name="T91" fmla="*/ 6 h 1976"/>
                  <a:gd name="T92" fmla="*/ 4 w 2850"/>
                  <a:gd name="T93" fmla="*/ 6 h 1976"/>
                  <a:gd name="T94" fmla="*/ 3 w 2850"/>
                  <a:gd name="T95" fmla="*/ 6 h 19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850" h="1976">
                    <a:moveTo>
                      <a:pt x="618" y="1715"/>
                    </a:moveTo>
                    <a:lnTo>
                      <a:pt x="588" y="1716"/>
                    </a:lnTo>
                    <a:lnTo>
                      <a:pt x="558" y="1716"/>
                    </a:lnTo>
                    <a:lnTo>
                      <a:pt x="530" y="1715"/>
                    </a:lnTo>
                    <a:lnTo>
                      <a:pt x="504" y="1713"/>
                    </a:lnTo>
                    <a:lnTo>
                      <a:pt x="478" y="1710"/>
                    </a:lnTo>
                    <a:lnTo>
                      <a:pt x="454" y="1707"/>
                    </a:lnTo>
                    <a:lnTo>
                      <a:pt x="431" y="1703"/>
                    </a:lnTo>
                    <a:lnTo>
                      <a:pt x="409" y="1698"/>
                    </a:lnTo>
                    <a:lnTo>
                      <a:pt x="388" y="1692"/>
                    </a:lnTo>
                    <a:lnTo>
                      <a:pt x="368" y="1686"/>
                    </a:lnTo>
                    <a:lnTo>
                      <a:pt x="349" y="1679"/>
                    </a:lnTo>
                    <a:lnTo>
                      <a:pt x="332" y="1672"/>
                    </a:lnTo>
                    <a:lnTo>
                      <a:pt x="315" y="1664"/>
                    </a:lnTo>
                    <a:lnTo>
                      <a:pt x="298" y="1656"/>
                    </a:lnTo>
                    <a:lnTo>
                      <a:pt x="283" y="1647"/>
                    </a:lnTo>
                    <a:lnTo>
                      <a:pt x="269" y="1639"/>
                    </a:lnTo>
                    <a:lnTo>
                      <a:pt x="255" y="1630"/>
                    </a:lnTo>
                    <a:lnTo>
                      <a:pt x="243" y="1621"/>
                    </a:lnTo>
                    <a:lnTo>
                      <a:pt x="231" y="1612"/>
                    </a:lnTo>
                    <a:lnTo>
                      <a:pt x="220" y="1603"/>
                    </a:lnTo>
                    <a:lnTo>
                      <a:pt x="198" y="1585"/>
                    </a:lnTo>
                    <a:lnTo>
                      <a:pt x="180" y="1567"/>
                    </a:lnTo>
                    <a:lnTo>
                      <a:pt x="150" y="1535"/>
                    </a:lnTo>
                    <a:lnTo>
                      <a:pt x="126" y="1511"/>
                    </a:lnTo>
                    <a:lnTo>
                      <a:pt x="100" y="1463"/>
                    </a:lnTo>
                    <a:lnTo>
                      <a:pt x="77" y="1418"/>
                    </a:lnTo>
                    <a:lnTo>
                      <a:pt x="57" y="1373"/>
                    </a:lnTo>
                    <a:lnTo>
                      <a:pt x="41" y="1328"/>
                    </a:lnTo>
                    <a:lnTo>
                      <a:pt x="27" y="1285"/>
                    </a:lnTo>
                    <a:lnTo>
                      <a:pt x="16" y="1242"/>
                    </a:lnTo>
                    <a:lnTo>
                      <a:pt x="8" y="1201"/>
                    </a:lnTo>
                    <a:lnTo>
                      <a:pt x="3" y="1160"/>
                    </a:lnTo>
                    <a:lnTo>
                      <a:pt x="1" y="1121"/>
                    </a:lnTo>
                    <a:lnTo>
                      <a:pt x="0" y="1082"/>
                    </a:lnTo>
                    <a:lnTo>
                      <a:pt x="2" y="1044"/>
                    </a:lnTo>
                    <a:lnTo>
                      <a:pt x="6" y="1007"/>
                    </a:lnTo>
                    <a:lnTo>
                      <a:pt x="12" y="970"/>
                    </a:lnTo>
                    <a:lnTo>
                      <a:pt x="20" y="934"/>
                    </a:lnTo>
                    <a:lnTo>
                      <a:pt x="29" y="899"/>
                    </a:lnTo>
                    <a:lnTo>
                      <a:pt x="41" y="865"/>
                    </a:lnTo>
                    <a:lnTo>
                      <a:pt x="53" y="832"/>
                    </a:lnTo>
                    <a:lnTo>
                      <a:pt x="67" y="799"/>
                    </a:lnTo>
                    <a:lnTo>
                      <a:pt x="81" y="767"/>
                    </a:lnTo>
                    <a:lnTo>
                      <a:pt x="97" y="735"/>
                    </a:lnTo>
                    <a:lnTo>
                      <a:pt x="113" y="705"/>
                    </a:lnTo>
                    <a:lnTo>
                      <a:pt x="131" y="676"/>
                    </a:lnTo>
                    <a:lnTo>
                      <a:pt x="148" y="646"/>
                    </a:lnTo>
                    <a:lnTo>
                      <a:pt x="166" y="618"/>
                    </a:lnTo>
                    <a:lnTo>
                      <a:pt x="203" y="564"/>
                    </a:lnTo>
                    <a:lnTo>
                      <a:pt x="241" y="513"/>
                    </a:lnTo>
                    <a:lnTo>
                      <a:pt x="276" y="463"/>
                    </a:lnTo>
                    <a:lnTo>
                      <a:pt x="310" y="417"/>
                    </a:lnTo>
                    <a:lnTo>
                      <a:pt x="337" y="391"/>
                    </a:lnTo>
                    <a:lnTo>
                      <a:pt x="362" y="368"/>
                    </a:lnTo>
                    <a:lnTo>
                      <a:pt x="385" y="347"/>
                    </a:lnTo>
                    <a:lnTo>
                      <a:pt x="408" y="329"/>
                    </a:lnTo>
                    <a:lnTo>
                      <a:pt x="428" y="313"/>
                    </a:lnTo>
                    <a:lnTo>
                      <a:pt x="448" y="299"/>
                    </a:lnTo>
                    <a:lnTo>
                      <a:pt x="467" y="286"/>
                    </a:lnTo>
                    <a:lnTo>
                      <a:pt x="486" y="276"/>
                    </a:lnTo>
                    <a:lnTo>
                      <a:pt x="504" y="266"/>
                    </a:lnTo>
                    <a:lnTo>
                      <a:pt x="522" y="257"/>
                    </a:lnTo>
                    <a:lnTo>
                      <a:pt x="540" y="249"/>
                    </a:lnTo>
                    <a:lnTo>
                      <a:pt x="558" y="242"/>
                    </a:lnTo>
                    <a:lnTo>
                      <a:pt x="596" y="226"/>
                    </a:lnTo>
                    <a:lnTo>
                      <a:pt x="635" y="210"/>
                    </a:lnTo>
                    <a:lnTo>
                      <a:pt x="658" y="202"/>
                    </a:lnTo>
                    <a:lnTo>
                      <a:pt x="679" y="195"/>
                    </a:lnTo>
                    <a:lnTo>
                      <a:pt x="700" y="188"/>
                    </a:lnTo>
                    <a:lnTo>
                      <a:pt x="721" y="182"/>
                    </a:lnTo>
                    <a:lnTo>
                      <a:pt x="763" y="171"/>
                    </a:lnTo>
                    <a:lnTo>
                      <a:pt x="803" y="159"/>
                    </a:lnTo>
                    <a:lnTo>
                      <a:pt x="823" y="153"/>
                    </a:lnTo>
                    <a:lnTo>
                      <a:pt x="844" y="146"/>
                    </a:lnTo>
                    <a:lnTo>
                      <a:pt x="864" y="139"/>
                    </a:lnTo>
                    <a:lnTo>
                      <a:pt x="883" y="131"/>
                    </a:lnTo>
                    <a:lnTo>
                      <a:pt x="902" y="122"/>
                    </a:lnTo>
                    <a:lnTo>
                      <a:pt x="922" y="112"/>
                    </a:lnTo>
                    <a:lnTo>
                      <a:pt x="940" y="101"/>
                    </a:lnTo>
                    <a:lnTo>
                      <a:pt x="958" y="89"/>
                    </a:lnTo>
                    <a:lnTo>
                      <a:pt x="990" y="67"/>
                    </a:lnTo>
                    <a:lnTo>
                      <a:pt x="1021" y="49"/>
                    </a:lnTo>
                    <a:lnTo>
                      <a:pt x="1047" y="34"/>
                    </a:lnTo>
                    <a:lnTo>
                      <a:pt x="1071" y="23"/>
                    </a:lnTo>
                    <a:lnTo>
                      <a:pt x="1091" y="14"/>
                    </a:lnTo>
                    <a:lnTo>
                      <a:pt x="1107" y="7"/>
                    </a:lnTo>
                    <a:lnTo>
                      <a:pt x="1118" y="3"/>
                    </a:lnTo>
                    <a:lnTo>
                      <a:pt x="1124" y="0"/>
                    </a:lnTo>
                    <a:lnTo>
                      <a:pt x="1153" y="33"/>
                    </a:lnTo>
                    <a:lnTo>
                      <a:pt x="1180" y="68"/>
                    </a:lnTo>
                    <a:lnTo>
                      <a:pt x="1208" y="101"/>
                    </a:lnTo>
                    <a:lnTo>
                      <a:pt x="1234" y="133"/>
                    </a:lnTo>
                    <a:lnTo>
                      <a:pt x="1260" y="166"/>
                    </a:lnTo>
                    <a:lnTo>
                      <a:pt x="1285" y="198"/>
                    </a:lnTo>
                    <a:lnTo>
                      <a:pt x="1309" y="230"/>
                    </a:lnTo>
                    <a:lnTo>
                      <a:pt x="1331" y="263"/>
                    </a:lnTo>
                    <a:lnTo>
                      <a:pt x="1353" y="291"/>
                    </a:lnTo>
                    <a:lnTo>
                      <a:pt x="1374" y="320"/>
                    </a:lnTo>
                    <a:lnTo>
                      <a:pt x="1393" y="348"/>
                    </a:lnTo>
                    <a:lnTo>
                      <a:pt x="1411" y="376"/>
                    </a:lnTo>
                    <a:lnTo>
                      <a:pt x="1429" y="404"/>
                    </a:lnTo>
                    <a:lnTo>
                      <a:pt x="1446" y="432"/>
                    </a:lnTo>
                    <a:lnTo>
                      <a:pt x="1463" y="460"/>
                    </a:lnTo>
                    <a:lnTo>
                      <a:pt x="1479" y="489"/>
                    </a:lnTo>
                    <a:lnTo>
                      <a:pt x="1508" y="545"/>
                    </a:lnTo>
                    <a:lnTo>
                      <a:pt x="1538" y="602"/>
                    </a:lnTo>
                    <a:lnTo>
                      <a:pt x="1566" y="658"/>
                    </a:lnTo>
                    <a:lnTo>
                      <a:pt x="1595" y="713"/>
                    </a:lnTo>
                    <a:lnTo>
                      <a:pt x="1626" y="769"/>
                    </a:lnTo>
                    <a:lnTo>
                      <a:pt x="1657" y="824"/>
                    </a:lnTo>
                    <a:lnTo>
                      <a:pt x="1673" y="851"/>
                    </a:lnTo>
                    <a:lnTo>
                      <a:pt x="1691" y="878"/>
                    </a:lnTo>
                    <a:lnTo>
                      <a:pt x="1709" y="904"/>
                    </a:lnTo>
                    <a:lnTo>
                      <a:pt x="1728" y="932"/>
                    </a:lnTo>
                    <a:lnTo>
                      <a:pt x="1748" y="958"/>
                    </a:lnTo>
                    <a:lnTo>
                      <a:pt x="1769" y="984"/>
                    </a:lnTo>
                    <a:lnTo>
                      <a:pt x="1791" y="1010"/>
                    </a:lnTo>
                    <a:lnTo>
                      <a:pt x="1815" y="1036"/>
                    </a:lnTo>
                    <a:lnTo>
                      <a:pt x="1840" y="1061"/>
                    </a:lnTo>
                    <a:lnTo>
                      <a:pt x="1866" y="1087"/>
                    </a:lnTo>
                    <a:lnTo>
                      <a:pt x="1894" y="1112"/>
                    </a:lnTo>
                    <a:lnTo>
                      <a:pt x="1924" y="1137"/>
                    </a:lnTo>
                    <a:lnTo>
                      <a:pt x="1953" y="1165"/>
                    </a:lnTo>
                    <a:lnTo>
                      <a:pt x="1983" y="1194"/>
                    </a:lnTo>
                    <a:lnTo>
                      <a:pt x="2014" y="1224"/>
                    </a:lnTo>
                    <a:lnTo>
                      <a:pt x="2045" y="1256"/>
                    </a:lnTo>
                    <a:lnTo>
                      <a:pt x="2111" y="1311"/>
                    </a:lnTo>
                    <a:lnTo>
                      <a:pt x="2174" y="1365"/>
                    </a:lnTo>
                    <a:lnTo>
                      <a:pt x="2235" y="1418"/>
                    </a:lnTo>
                    <a:lnTo>
                      <a:pt x="2295" y="1468"/>
                    </a:lnTo>
                    <a:lnTo>
                      <a:pt x="2355" y="1516"/>
                    </a:lnTo>
                    <a:lnTo>
                      <a:pt x="2413" y="1561"/>
                    </a:lnTo>
                    <a:lnTo>
                      <a:pt x="2444" y="1583"/>
                    </a:lnTo>
                    <a:lnTo>
                      <a:pt x="2474" y="1606"/>
                    </a:lnTo>
                    <a:lnTo>
                      <a:pt x="2506" y="1626"/>
                    </a:lnTo>
                    <a:lnTo>
                      <a:pt x="2537" y="1646"/>
                    </a:lnTo>
                    <a:lnTo>
                      <a:pt x="2607" y="1705"/>
                    </a:lnTo>
                    <a:lnTo>
                      <a:pt x="2666" y="1757"/>
                    </a:lnTo>
                    <a:lnTo>
                      <a:pt x="2717" y="1802"/>
                    </a:lnTo>
                    <a:lnTo>
                      <a:pt x="2758" y="1842"/>
                    </a:lnTo>
                    <a:lnTo>
                      <a:pt x="2792" y="1874"/>
                    </a:lnTo>
                    <a:lnTo>
                      <a:pt x="2818" y="1899"/>
                    </a:lnTo>
                    <a:lnTo>
                      <a:pt x="2837" y="1917"/>
                    </a:lnTo>
                    <a:lnTo>
                      <a:pt x="2850" y="1928"/>
                    </a:lnTo>
                    <a:lnTo>
                      <a:pt x="2848" y="1933"/>
                    </a:lnTo>
                    <a:lnTo>
                      <a:pt x="2845" y="1937"/>
                    </a:lnTo>
                    <a:lnTo>
                      <a:pt x="2841" y="1942"/>
                    </a:lnTo>
                    <a:lnTo>
                      <a:pt x="2837" y="1946"/>
                    </a:lnTo>
                    <a:lnTo>
                      <a:pt x="2832" y="1950"/>
                    </a:lnTo>
                    <a:lnTo>
                      <a:pt x="2825" y="1954"/>
                    </a:lnTo>
                    <a:lnTo>
                      <a:pt x="2819" y="1958"/>
                    </a:lnTo>
                    <a:lnTo>
                      <a:pt x="2811" y="1961"/>
                    </a:lnTo>
                    <a:lnTo>
                      <a:pt x="2802" y="1964"/>
                    </a:lnTo>
                    <a:lnTo>
                      <a:pt x="2792" y="1967"/>
                    </a:lnTo>
                    <a:lnTo>
                      <a:pt x="2782" y="1970"/>
                    </a:lnTo>
                    <a:lnTo>
                      <a:pt x="2770" y="1972"/>
                    </a:lnTo>
                    <a:lnTo>
                      <a:pt x="2757" y="1974"/>
                    </a:lnTo>
                    <a:lnTo>
                      <a:pt x="2744" y="1975"/>
                    </a:lnTo>
                    <a:lnTo>
                      <a:pt x="2729" y="1976"/>
                    </a:lnTo>
                    <a:lnTo>
                      <a:pt x="2714" y="1976"/>
                    </a:lnTo>
                    <a:lnTo>
                      <a:pt x="2681" y="1976"/>
                    </a:lnTo>
                    <a:lnTo>
                      <a:pt x="2642" y="1973"/>
                    </a:lnTo>
                    <a:lnTo>
                      <a:pt x="2600" y="1968"/>
                    </a:lnTo>
                    <a:lnTo>
                      <a:pt x="2553" y="1960"/>
                    </a:lnTo>
                    <a:lnTo>
                      <a:pt x="2501" y="1950"/>
                    </a:lnTo>
                    <a:lnTo>
                      <a:pt x="2446" y="1936"/>
                    </a:lnTo>
                    <a:lnTo>
                      <a:pt x="2385" y="1918"/>
                    </a:lnTo>
                    <a:lnTo>
                      <a:pt x="2320" y="1898"/>
                    </a:lnTo>
                    <a:lnTo>
                      <a:pt x="2308" y="1894"/>
                    </a:lnTo>
                    <a:lnTo>
                      <a:pt x="2296" y="1889"/>
                    </a:lnTo>
                    <a:lnTo>
                      <a:pt x="2283" y="1885"/>
                    </a:lnTo>
                    <a:lnTo>
                      <a:pt x="2270" y="1880"/>
                    </a:lnTo>
                    <a:lnTo>
                      <a:pt x="2219" y="1867"/>
                    </a:lnTo>
                    <a:lnTo>
                      <a:pt x="2167" y="1854"/>
                    </a:lnTo>
                    <a:lnTo>
                      <a:pt x="2113" y="1842"/>
                    </a:lnTo>
                    <a:lnTo>
                      <a:pt x="2058" y="1830"/>
                    </a:lnTo>
                    <a:lnTo>
                      <a:pt x="2003" y="1819"/>
                    </a:lnTo>
                    <a:lnTo>
                      <a:pt x="1947" y="1809"/>
                    </a:lnTo>
                    <a:lnTo>
                      <a:pt x="1890" y="1799"/>
                    </a:lnTo>
                    <a:lnTo>
                      <a:pt x="1832" y="1790"/>
                    </a:lnTo>
                    <a:lnTo>
                      <a:pt x="1773" y="1781"/>
                    </a:lnTo>
                    <a:lnTo>
                      <a:pt x="1715" y="1773"/>
                    </a:lnTo>
                    <a:lnTo>
                      <a:pt x="1656" y="1766"/>
                    </a:lnTo>
                    <a:lnTo>
                      <a:pt x="1596" y="1759"/>
                    </a:lnTo>
                    <a:lnTo>
                      <a:pt x="1479" y="1745"/>
                    </a:lnTo>
                    <a:lnTo>
                      <a:pt x="1363" y="1735"/>
                    </a:lnTo>
                    <a:lnTo>
                      <a:pt x="1249" y="1727"/>
                    </a:lnTo>
                    <a:lnTo>
                      <a:pt x="1139" y="1720"/>
                    </a:lnTo>
                    <a:lnTo>
                      <a:pt x="1034" y="1715"/>
                    </a:lnTo>
                    <a:lnTo>
                      <a:pt x="935" y="1712"/>
                    </a:lnTo>
                    <a:lnTo>
                      <a:pt x="843" y="1711"/>
                    </a:lnTo>
                    <a:lnTo>
                      <a:pt x="758" y="1711"/>
                    </a:lnTo>
                    <a:lnTo>
                      <a:pt x="683" y="1712"/>
                    </a:lnTo>
                    <a:lnTo>
                      <a:pt x="618" y="1715"/>
                    </a:lnTo>
                    <a:close/>
                  </a:path>
                </a:pathLst>
              </a:custGeom>
              <a:solidFill>
                <a:srgbClr val="AE75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41" name="Freeform 1075">
                <a:extLst>
                  <a:ext uri="{FF2B5EF4-FFF2-40B4-BE49-F238E27FC236}">
                    <a16:creationId xmlns:a16="http://schemas.microsoft.com/office/drawing/2014/main" id="{D63AB10F-B75C-455D-9628-125027E5E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1" y="2196"/>
                <a:ext cx="150" cy="109"/>
              </a:xfrm>
              <a:custGeom>
                <a:avLst/>
                <a:gdLst>
                  <a:gd name="T0" fmla="*/ 2 w 2548"/>
                  <a:gd name="T1" fmla="*/ 6 h 1864"/>
                  <a:gd name="T2" fmla="*/ 1 w 2548"/>
                  <a:gd name="T3" fmla="*/ 6 h 1864"/>
                  <a:gd name="T4" fmla="*/ 1 w 2548"/>
                  <a:gd name="T5" fmla="*/ 6 h 1864"/>
                  <a:gd name="T6" fmla="*/ 1 w 2548"/>
                  <a:gd name="T7" fmla="*/ 5 h 1864"/>
                  <a:gd name="T8" fmla="*/ 1 w 2548"/>
                  <a:gd name="T9" fmla="*/ 5 h 1864"/>
                  <a:gd name="T10" fmla="*/ 0 w 2548"/>
                  <a:gd name="T11" fmla="*/ 5 h 1864"/>
                  <a:gd name="T12" fmla="*/ 0 w 2548"/>
                  <a:gd name="T13" fmla="*/ 4 h 1864"/>
                  <a:gd name="T14" fmla="*/ 0 w 2548"/>
                  <a:gd name="T15" fmla="*/ 4 h 1864"/>
                  <a:gd name="T16" fmla="*/ 0 w 2548"/>
                  <a:gd name="T17" fmla="*/ 3 h 1864"/>
                  <a:gd name="T18" fmla="*/ 0 w 2548"/>
                  <a:gd name="T19" fmla="*/ 3 h 1864"/>
                  <a:gd name="T20" fmla="*/ 0 w 2548"/>
                  <a:gd name="T21" fmla="*/ 2 h 1864"/>
                  <a:gd name="T22" fmla="*/ 1 w 2548"/>
                  <a:gd name="T23" fmla="*/ 2 h 1864"/>
                  <a:gd name="T24" fmla="*/ 1 w 2548"/>
                  <a:gd name="T25" fmla="*/ 1 h 1864"/>
                  <a:gd name="T26" fmla="*/ 1 w 2548"/>
                  <a:gd name="T27" fmla="*/ 1 h 1864"/>
                  <a:gd name="T28" fmla="*/ 1 w 2548"/>
                  <a:gd name="T29" fmla="*/ 1 h 1864"/>
                  <a:gd name="T30" fmla="*/ 2 w 2548"/>
                  <a:gd name="T31" fmla="*/ 1 h 1864"/>
                  <a:gd name="T32" fmla="*/ 2 w 2548"/>
                  <a:gd name="T33" fmla="*/ 1 h 1864"/>
                  <a:gd name="T34" fmla="*/ 3 w 2548"/>
                  <a:gd name="T35" fmla="*/ 0 h 1864"/>
                  <a:gd name="T36" fmla="*/ 3 w 2548"/>
                  <a:gd name="T37" fmla="*/ 0 h 1864"/>
                  <a:gd name="T38" fmla="*/ 3 w 2548"/>
                  <a:gd name="T39" fmla="*/ 0 h 1864"/>
                  <a:gd name="T40" fmla="*/ 4 w 2548"/>
                  <a:gd name="T41" fmla="*/ 0 h 1864"/>
                  <a:gd name="T42" fmla="*/ 4 w 2548"/>
                  <a:gd name="T43" fmla="*/ 0 h 1864"/>
                  <a:gd name="T44" fmla="*/ 4 w 2548"/>
                  <a:gd name="T45" fmla="*/ 1 h 1864"/>
                  <a:gd name="T46" fmla="*/ 4 w 2548"/>
                  <a:gd name="T47" fmla="*/ 1 h 1864"/>
                  <a:gd name="T48" fmla="*/ 5 w 2548"/>
                  <a:gd name="T49" fmla="*/ 2 h 1864"/>
                  <a:gd name="T50" fmla="*/ 5 w 2548"/>
                  <a:gd name="T51" fmla="*/ 2 h 1864"/>
                  <a:gd name="T52" fmla="*/ 5 w 2548"/>
                  <a:gd name="T53" fmla="*/ 3 h 1864"/>
                  <a:gd name="T54" fmla="*/ 5 w 2548"/>
                  <a:gd name="T55" fmla="*/ 3 h 1864"/>
                  <a:gd name="T56" fmla="*/ 6 w 2548"/>
                  <a:gd name="T57" fmla="*/ 3 h 1864"/>
                  <a:gd name="T58" fmla="*/ 6 w 2548"/>
                  <a:gd name="T59" fmla="*/ 4 h 1864"/>
                  <a:gd name="T60" fmla="*/ 6 w 2548"/>
                  <a:gd name="T61" fmla="*/ 4 h 1864"/>
                  <a:gd name="T62" fmla="*/ 7 w 2548"/>
                  <a:gd name="T63" fmla="*/ 5 h 1864"/>
                  <a:gd name="T64" fmla="*/ 7 w 2548"/>
                  <a:gd name="T65" fmla="*/ 5 h 1864"/>
                  <a:gd name="T66" fmla="*/ 8 w 2548"/>
                  <a:gd name="T67" fmla="*/ 5 h 1864"/>
                  <a:gd name="T68" fmla="*/ 9 w 2548"/>
                  <a:gd name="T69" fmla="*/ 6 h 1864"/>
                  <a:gd name="T70" fmla="*/ 9 w 2548"/>
                  <a:gd name="T71" fmla="*/ 6 h 1864"/>
                  <a:gd name="T72" fmla="*/ 9 w 2548"/>
                  <a:gd name="T73" fmla="*/ 6 h 1864"/>
                  <a:gd name="T74" fmla="*/ 9 w 2548"/>
                  <a:gd name="T75" fmla="*/ 6 h 1864"/>
                  <a:gd name="T76" fmla="*/ 9 w 2548"/>
                  <a:gd name="T77" fmla="*/ 6 h 1864"/>
                  <a:gd name="T78" fmla="*/ 9 w 2548"/>
                  <a:gd name="T79" fmla="*/ 6 h 1864"/>
                  <a:gd name="T80" fmla="*/ 8 w 2548"/>
                  <a:gd name="T81" fmla="*/ 6 h 1864"/>
                  <a:gd name="T82" fmla="*/ 8 w 2548"/>
                  <a:gd name="T83" fmla="*/ 6 h 1864"/>
                  <a:gd name="T84" fmla="*/ 8 w 2548"/>
                  <a:gd name="T85" fmla="*/ 6 h 1864"/>
                  <a:gd name="T86" fmla="*/ 7 w 2548"/>
                  <a:gd name="T87" fmla="*/ 6 h 1864"/>
                  <a:gd name="T88" fmla="*/ 7 w 2548"/>
                  <a:gd name="T89" fmla="*/ 6 h 1864"/>
                  <a:gd name="T90" fmla="*/ 6 w 2548"/>
                  <a:gd name="T91" fmla="*/ 6 h 1864"/>
                  <a:gd name="T92" fmla="*/ 6 w 2548"/>
                  <a:gd name="T93" fmla="*/ 6 h 1864"/>
                  <a:gd name="T94" fmla="*/ 5 w 2548"/>
                  <a:gd name="T95" fmla="*/ 6 h 1864"/>
                  <a:gd name="T96" fmla="*/ 3 w 2548"/>
                  <a:gd name="T97" fmla="*/ 6 h 1864"/>
                  <a:gd name="T98" fmla="*/ 2 w 2548"/>
                  <a:gd name="T99" fmla="*/ 6 h 186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548" h="1864">
                    <a:moveTo>
                      <a:pt x="573" y="1654"/>
                    </a:moveTo>
                    <a:lnTo>
                      <a:pt x="546" y="1654"/>
                    </a:lnTo>
                    <a:lnTo>
                      <a:pt x="520" y="1655"/>
                    </a:lnTo>
                    <a:lnTo>
                      <a:pt x="496" y="1654"/>
                    </a:lnTo>
                    <a:lnTo>
                      <a:pt x="472" y="1652"/>
                    </a:lnTo>
                    <a:lnTo>
                      <a:pt x="450" y="1650"/>
                    </a:lnTo>
                    <a:lnTo>
                      <a:pt x="428" y="1647"/>
                    </a:lnTo>
                    <a:lnTo>
                      <a:pt x="408" y="1643"/>
                    </a:lnTo>
                    <a:lnTo>
                      <a:pt x="389" y="1639"/>
                    </a:lnTo>
                    <a:lnTo>
                      <a:pt x="371" y="1634"/>
                    </a:lnTo>
                    <a:lnTo>
                      <a:pt x="354" y="1628"/>
                    </a:lnTo>
                    <a:lnTo>
                      <a:pt x="336" y="1622"/>
                    </a:lnTo>
                    <a:lnTo>
                      <a:pt x="321" y="1616"/>
                    </a:lnTo>
                    <a:lnTo>
                      <a:pt x="306" y="1609"/>
                    </a:lnTo>
                    <a:lnTo>
                      <a:pt x="292" y="1601"/>
                    </a:lnTo>
                    <a:lnTo>
                      <a:pt x="279" y="1593"/>
                    </a:lnTo>
                    <a:lnTo>
                      <a:pt x="266" y="1585"/>
                    </a:lnTo>
                    <a:lnTo>
                      <a:pt x="242" y="1569"/>
                    </a:lnTo>
                    <a:lnTo>
                      <a:pt x="220" y="1552"/>
                    </a:lnTo>
                    <a:lnTo>
                      <a:pt x="201" y="1535"/>
                    </a:lnTo>
                    <a:lnTo>
                      <a:pt x="183" y="1517"/>
                    </a:lnTo>
                    <a:lnTo>
                      <a:pt x="151" y="1484"/>
                    </a:lnTo>
                    <a:lnTo>
                      <a:pt x="123" y="1455"/>
                    </a:lnTo>
                    <a:lnTo>
                      <a:pt x="99" y="1414"/>
                    </a:lnTo>
                    <a:lnTo>
                      <a:pt x="77" y="1374"/>
                    </a:lnTo>
                    <a:lnTo>
                      <a:pt x="58" y="1334"/>
                    </a:lnTo>
                    <a:lnTo>
                      <a:pt x="43" y="1295"/>
                    </a:lnTo>
                    <a:lnTo>
                      <a:pt x="30" y="1256"/>
                    </a:lnTo>
                    <a:lnTo>
                      <a:pt x="19" y="1218"/>
                    </a:lnTo>
                    <a:lnTo>
                      <a:pt x="11" y="1180"/>
                    </a:lnTo>
                    <a:lnTo>
                      <a:pt x="5" y="1144"/>
                    </a:lnTo>
                    <a:lnTo>
                      <a:pt x="2" y="1108"/>
                    </a:lnTo>
                    <a:lnTo>
                      <a:pt x="0" y="1072"/>
                    </a:lnTo>
                    <a:lnTo>
                      <a:pt x="0" y="1038"/>
                    </a:lnTo>
                    <a:lnTo>
                      <a:pt x="2" y="1002"/>
                    </a:lnTo>
                    <a:lnTo>
                      <a:pt x="6" y="969"/>
                    </a:lnTo>
                    <a:lnTo>
                      <a:pt x="11" y="936"/>
                    </a:lnTo>
                    <a:lnTo>
                      <a:pt x="18" y="903"/>
                    </a:lnTo>
                    <a:lnTo>
                      <a:pt x="26" y="871"/>
                    </a:lnTo>
                    <a:lnTo>
                      <a:pt x="35" y="838"/>
                    </a:lnTo>
                    <a:lnTo>
                      <a:pt x="46" y="807"/>
                    </a:lnTo>
                    <a:lnTo>
                      <a:pt x="57" y="777"/>
                    </a:lnTo>
                    <a:lnTo>
                      <a:pt x="70" y="746"/>
                    </a:lnTo>
                    <a:lnTo>
                      <a:pt x="84" y="717"/>
                    </a:lnTo>
                    <a:lnTo>
                      <a:pt x="98" y="688"/>
                    </a:lnTo>
                    <a:lnTo>
                      <a:pt x="113" y="659"/>
                    </a:lnTo>
                    <a:lnTo>
                      <a:pt x="128" y="631"/>
                    </a:lnTo>
                    <a:lnTo>
                      <a:pt x="159" y="575"/>
                    </a:lnTo>
                    <a:lnTo>
                      <a:pt x="191" y="523"/>
                    </a:lnTo>
                    <a:lnTo>
                      <a:pt x="223" y="471"/>
                    </a:lnTo>
                    <a:lnTo>
                      <a:pt x="253" y="421"/>
                    </a:lnTo>
                    <a:lnTo>
                      <a:pt x="276" y="397"/>
                    </a:lnTo>
                    <a:lnTo>
                      <a:pt x="298" y="375"/>
                    </a:lnTo>
                    <a:lnTo>
                      <a:pt x="318" y="356"/>
                    </a:lnTo>
                    <a:lnTo>
                      <a:pt x="338" y="338"/>
                    </a:lnTo>
                    <a:lnTo>
                      <a:pt x="357" y="322"/>
                    </a:lnTo>
                    <a:lnTo>
                      <a:pt x="375" y="308"/>
                    </a:lnTo>
                    <a:lnTo>
                      <a:pt x="392" y="296"/>
                    </a:lnTo>
                    <a:lnTo>
                      <a:pt x="408" y="284"/>
                    </a:lnTo>
                    <a:lnTo>
                      <a:pt x="425" y="274"/>
                    </a:lnTo>
                    <a:lnTo>
                      <a:pt x="442" y="265"/>
                    </a:lnTo>
                    <a:lnTo>
                      <a:pt x="458" y="256"/>
                    </a:lnTo>
                    <a:lnTo>
                      <a:pt x="475" y="247"/>
                    </a:lnTo>
                    <a:lnTo>
                      <a:pt x="509" y="231"/>
                    </a:lnTo>
                    <a:lnTo>
                      <a:pt x="546" y="214"/>
                    </a:lnTo>
                    <a:lnTo>
                      <a:pt x="584" y="198"/>
                    </a:lnTo>
                    <a:lnTo>
                      <a:pt x="621" y="184"/>
                    </a:lnTo>
                    <a:lnTo>
                      <a:pt x="658" y="171"/>
                    </a:lnTo>
                    <a:lnTo>
                      <a:pt x="694" y="157"/>
                    </a:lnTo>
                    <a:lnTo>
                      <a:pt x="731" y="143"/>
                    </a:lnTo>
                    <a:lnTo>
                      <a:pt x="766" y="127"/>
                    </a:lnTo>
                    <a:lnTo>
                      <a:pt x="784" y="119"/>
                    </a:lnTo>
                    <a:lnTo>
                      <a:pt x="802" y="109"/>
                    </a:lnTo>
                    <a:lnTo>
                      <a:pt x="819" y="99"/>
                    </a:lnTo>
                    <a:lnTo>
                      <a:pt x="836" y="87"/>
                    </a:lnTo>
                    <a:lnTo>
                      <a:pt x="865" y="67"/>
                    </a:lnTo>
                    <a:lnTo>
                      <a:pt x="893" y="50"/>
                    </a:lnTo>
                    <a:lnTo>
                      <a:pt x="917" y="36"/>
                    </a:lnTo>
                    <a:lnTo>
                      <a:pt x="939" y="25"/>
                    </a:lnTo>
                    <a:lnTo>
                      <a:pt x="957" y="16"/>
                    </a:lnTo>
                    <a:lnTo>
                      <a:pt x="973" y="9"/>
                    </a:lnTo>
                    <a:lnTo>
                      <a:pt x="984" y="4"/>
                    </a:lnTo>
                    <a:lnTo>
                      <a:pt x="990" y="0"/>
                    </a:lnTo>
                    <a:lnTo>
                      <a:pt x="1021" y="26"/>
                    </a:lnTo>
                    <a:lnTo>
                      <a:pt x="1050" y="52"/>
                    </a:lnTo>
                    <a:lnTo>
                      <a:pt x="1079" y="77"/>
                    </a:lnTo>
                    <a:lnTo>
                      <a:pt x="1105" y="104"/>
                    </a:lnTo>
                    <a:lnTo>
                      <a:pt x="1131" y="129"/>
                    </a:lnTo>
                    <a:lnTo>
                      <a:pt x="1156" y="155"/>
                    </a:lnTo>
                    <a:lnTo>
                      <a:pt x="1179" y="182"/>
                    </a:lnTo>
                    <a:lnTo>
                      <a:pt x="1200" y="208"/>
                    </a:lnTo>
                    <a:lnTo>
                      <a:pt x="1222" y="232"/>
                    </a:lnTo>
                    <a:lnTo>
                      <a:pt x="1243" y="257"/>
                    </a:lnTo>
                    <a:lnTo>
                      <a:pt x="1262" y="281"/>
                    </a:lnTo>
                    <a:lnTo>
                      <a:pt x="1280" y="306"/>
                    </a:lnTo>
                    <a:lnTo>
                      <a:pt x="1296" y="332"/>
                    </a:lnTo>
                    <a:lnTo>
                      <a:pt x="1312" y="358"/>
                    </a:lnTo>
                    <a:lnTo>
                      <a:pt x="1327" y="384"/>
                    </a:lnTo>
                    <a:lnTo>
                      <a:pt x="1341" y="411"/>
                    </a:lnTo>
                    <a:lnTo>
                      <a:pt x="1354" y="438"/>
                    </a:lnTo>
                    <a:lnTo>
                      <a:pt x="1366" y="465"/>
                    </a:lnTo>
                    <a:lnTo>
                      <a:pt x="1378" y="492"/>
                    </a:lnTo>
                    <a:lnTo>
                      <a:pt x="1389" y="520"/>
                    </a:lnTo>
                    <a:lnTo>
                      <a:pt x="1411" y="574"/>
                    </a:lnTo>
                    <a:lnTo>
                      <a:pt x="1433" y="630"/>
                    </a:lnTo>
                    <a:lnTo>
                      <a:pt x="1454" y="685"/>
                    </a:lnTo>
                    <a:lnTo>
                      <a:pt x="1477" y="739"/>
                    </a:lnTo>
                    <a:lnTo>
                      <a:pt x="1489" y="767"/>
                    </a:lnTo>
                    <a:lnTo>
                      <a:pt x="1503" y="793"/>
                    </a:lnTo>
                    <a:lnTo>
                      <a:pt x="1516" y="819"/>
                    </a:lnTo>
                    <a:lnTo>
                      <a:pt x="1531" y="845"/>
                    </a:lnTo>
                    <a:lnTo>
                      <a:pt x="1546" y="872"/>
                    </a:lnTo>
                    <a:lnTo>
                      <a:pt x="1562" y="897"/>
                    </a:lnTo>
                    <a:lnTo>
                      <a:pt x="1581" y="922"/>
                    </a:lnTo>
                    <a:lnTo>
                      <a:pt x="1599" y="947"/>
                    </a:lnTo>
                    <a:lnTo>
                      <a:pt x="1619" y="971"/>
                    </a:lnTo>
                    <a:lnTo>
                      <a:pt x="1641" y="995"/>
                    </a:lnTo>
                    <a:lnTo>
                      <a:pt x="1664" y="1018"/>
                    </a:lnTo>
                    <a:lnTo>
                      <a:pt x="1689" y="1041"/>
                    </a:lnTo>
                    <a:lnTo>
                      <a:pt x="1714" y="1069"/>
                    </a:lnTo>
                    <a:lnTo>
                      <a:pt x="1739" y="1098"/>
                    </a:lnTo>
                    <a:lnTo>
                      <a:pt x="1766" y="1127"/>
                    </a:lnTo>
                    <a:lnTo>
                      <a:pt x="1793" y="1156"/>
                    </a:lnTo>
                    <a:lnTo>
                      <a:pt x="1849" y="1209"/>
                    </a:lnTo>
                    <a:lnTo>
                      <a:pt x="1902" y="1259"/>
                    </a:lnTo>
                    <a:lnTo>
                      <a:pt x="1956" y="1309"/>
                    </a:lnTo>
                    <a:lnTo>
                      <a:pt x="2009" y="1357"/>
                    </a:lnTo>
                    <a:lnTo>
                      <a:pt x="2037" y="1380"/>
                    </a:lnTo>
                    <a:lnTo>
                      <a:pt x="2065" y="1402"/>
                    </a:lnTo>
                    <a:lnTo>
                      <a:pt x="2092" y="1424"/>
                    </a:lnTo>
                    <a:lnTo>
                      <a:pt x="2121" y="1446"/>
                    </a:lnTo>
                    <a:lnTo>
                      <a:pt x="2150" y="1467"/>
                    </a:lnTo>
                    <a:lnTo>
                      <a:pt x="2180" y="1487"/>
                    </a:lnTo>
                    <a:lnTo>
                      <a:pt x="2211" y="1507"/>
                    </a:lnTo>
                    <a:lnTo>
                      <a:pt x="2243" y="1527"/>
                    </a:lnTo>
                    <a:lnTo>
                      <a:pt x="2307" y="1575"/>
                    </a:lnTo>
                    <a:lnTo>
                      <a:pt x="2362" y="1621"/>
                    </a:lnTo>
                    <a:lnTo>
                      <a:pt x="2410" y="1660"/>
                    </a:lnTo>
                    <a:lnTo>
                      <a:pt x="2450" y="1696"/>
                    </a:lnTo>
                    <a:lnTo>
                      <a:pt x="2483" y="1726"/>
                    </a:lnTo>
                    <a:lnTo>
                      <a:pt x="2509" y="1750"/>
                    </a:lnTo>
                    <a:lnTo>
                      <a:pt x="2530" y="1768"/>
                    </a:lnTo>
                    <a:lnTo>
                      <a:pt x="2544" y="1781"/>
                    </a:lnTo>
                    <a:lnTo>
                      <a:pt x="2547" y="1787"/>
                    </a:lnTo>
                    <a:lnTo>
                      <a:pt x="2548" y="1793"/>
                    </a:lnTo>
                    <a:lnTo>
                      <a:pt x="2548" y="1799"/>
                    </a:lnTo>
                    <a:lnTo>
                      <a:pt x="2547" y="1805"/>
                    </a:lnTo>
                    <a:lnTo>
                      <a:pt x="2545" y="1811"/>
                    </a:lnTo>
                    <a:lnTo>
                      <a:pt x="2543" y="1817"/>
                    </a:lnTo>
                    <a:lnTo>
                      <a:pt x="2540" y="1822"/>
                    </a:lnTo>
                    <a:lnTo>
                      <a:pt x="2536" y="1827"/>
                    </a:lnTo>
                    <a:lnTo>
                      <a:pt x="2532" y="1832"/>
                    </a:lnTo>
                    <a:lnTo>
                      <a:pt x="2526" y="1837"/>
                    </a:lnTo>
                    <a:lnTo>
                      <a:pt x="2520" y="1841"/>
                    </a:lnTo>
                    <a:lnTo>
                      <a:pt x="2513" y="1845"/>
                    </a:lnTo>
                    <a:lnTo>
                      <a:pt x="2505" y="1849"/>
                    </a:lnTo>
                    <a:lnTo>
                      <a:pt x="2497" y="1852"/>
                    </a:lnTo>
                    <a:lnTo>
                      <a:pt x="2487" y="1855"/>
                    </a:lnTo>
                    <a:lnTo>
                      <a:pt x="2476" y="1858"/>
                    </a:lnTo>
                    <a:lnTo>
                      <a:pt x="2465" y="1860"/>
                    </a:lnTo>
                    <a:lnTo>
                      <a:pt x="2452" y="1862"/>
                    </a:lnTo>
                    <a:lnTo>
                      <a:pt x="2438" y="1863"/>
                    </a:lnTo>
                    <a:lnTo>
                      <a:pt x="2424" y="1864"/>
                    </a:lnTo>
                    <a:lnTo>
                      <a:pt x="2408" y="1864"/>
                    </a:lnTo>
                    <a:lnTo>
                      <a:pt x="2392" y="1863"/>
                    </a:lnTo>
                    <a:lnTo>
                      <a:pt x="2374" y="1862"/>
                    </a:lnTo>
                    <a:lnTo>
                      <a:pt x="2355" y="1858"/>
                    </a:lnTo>
                    <a:lnTo>
                      <a:pt x="2335" y="1856"/>
                    </a:lnTo>
                    <a:lnTo>
                      <a:pt x="2315" y="1852"/>
                    </a:lnTo>
                    <a:lnTo>
                      <a:pt x="2293" y="1848"/>
                    </a:lnTo>
                    <a:lnTo>
                      <a:pt x="2269" y="1843"/>
                    </a:lnTo>
                    <a:lnTo>
                      <a:pt x="2245" y="1837"/>
                    </a:lnTo>
                    <a:lnTo>
                      <a:pt x="2220" y="1830"/>
                    </a:lnTo>
                    <a:lnTo>
                      <a:pt x="2193" y="1822"/>
                    </a:lnTo>
                    <a:lnTo>
                      <a:pt x="2166" y="1814"/>
                    </a:lnTo>
                    <a:lnTo>
                      <a:pt x="2154" y="1810"/>
                    </a:lnTo>
                    <a:lnTo>
                      <a:pt x="2143" y="1806"/>
                    </a:lnTo>
                    <a:lnTo>
                      <a:pt x="2131" y="1803"/>
                    </a:lnTo>
                    <a:lnTo>
                      <a:pt x="2119" y="1799"/>
                    </a:lnTo>
                    <a:lnTo>
                      <a:pt x="2069" y="1787"/>
                    </a:lnTo>
                    <a:lnTo>
                      <a:pt x="2019" y="1774"/>
                    </a:lnTo>
                    <a:lnTo>
                      <a:pt x="1967" y="1763"/>
                    </a:lnTo>
                    <a:lnTo>
                      <a:pt x="1914" y="1753"/>
                    </a:lnTo>
                    <a:lnTo>
                      <a:pt x="1861" y="1743"/>
                    </a:lnTo>
                    <a:lnTo>
                      <a:pt x="1807" y="1734"/>
                    </a:lnTo>
                    <a:lnTo>
                      <a:pt x="1751" y="1725"/>
                    </a:lnTo>
                    <a:lnTo>
                      <a:pt x="1697" y="1717"/>
                    </a:lnTo>
                    <a:lnTo>
                      <a:pt x="1641" y="1709"/>
                    </a:lnTo>
                    <a:lnTo>
                      <a:pt x="1586" y="1702"/>
                    </a:lnTo>
                    <a:lnTo>
                      <a:pt x="1529" y="1696"/>
                    </a:lnTo>
                    <a:lnTo>
                      <a:pt x="1473" y="1689"/>
                    </a:lnTo>
                    <a:lnTo>
                      <a:pt x="1362" y="1678"/>
                    </a:lnTo>
                    <a:lnTo>
                      <a:pt x="1254" y="1669"/>
                    </a:lnTo>
                    <a:lnTo>
                      <a:pt x="1148" y="1662"/>
                    </a:lnTo>
                    <a:lnTo>
                      <a:pt x="1044" y="1657"/>
                    </a:lnTo>
                    <a:lnTo>
                      <a:pt x="947" y="1653"/>
                    </a:lnTo>
                    <a:lnTo>
                      <a:pt x="856" y="1651"/>
                    </a:lnTo>
                    <a:lnTo>
                      <a:pt x="772" y="1650"/>
                    </a:lnTo>
                    <a:lnTo>
                      <a:pt x="696" y="1650"/>
                    </a:lnTo>
                    <a:lnTo>
                      <a:pt x="630" y="1651"/>
                    </a:lnTo>
                    <a:lnTo>
                      <a:pt x="573" y="1654"/>
                    </a:lnTo>
                    <a:close/>
                  </a:path>
                </a:pathLst>
              </a:custGeom>
              <a:solidFill>
                <a:srgbClr val="AB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42" name="Freeform 1076">
                <a:extLst>
                  <a:ext uri="{FF2B5EF4-FFF2-40B4-BE49-F238E27FC236}">
                    <a16:creationId xmlns:a16="http://schemas.microsoft.com/office/drawing/2014/main" id="{C920EEF8-50FE-44DC-B7EF-7369F100A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4" y="2199"/>
                <a:ext cx="133" cy="104"/>
              </a:xfrm>
              <a:custGeom>
                <a:avLst/>
                <a:gdLst>
                  <a:gd name="T0" fmla="*/ 2 w 2265"/>
                  <a:gd name="T1" fmla="*/ 6 h 1757"/>
                  <a:gd name="T2" fmla="*/ 1 w 2265"/>
                  <a:gd name="T3" fmla="*/ 6 h 1757"/>
                  <a:gd name="T4" fmla="*/ 1 w 2265"/>
                  <a:gd name="T5" fmla="*/ 6 h 1757"/>
                  <a:gd name="T6" fmla="*/ 1 w 2265"/>
                  <a:gd name="T7" fmla="*/ 5 h 1757"/>
                  <a:gd name="T8" fmla="*/ 1 w 2265"/>
                  <a:gd name="T9" fmla="*/ 5 h 1757"/>
                  <a:gd name="T10" fmla="*/ 0 w 2265"/>
                  <a:gd name="T11" fmla="*/ 5 h 1757"/>
                  <a:gd name="T12" fmla="*/ 0 w 2265"/>
                  <a:gd name="T13" fmla="*/ 4 h 1757"/>
                  <a:gd name="T14" fmla="*/ 0 w 2265"/>
                  <a:gd name="T15" fmla="*/ 4 h 1757"/>
                  <a:gd name="T16" fmla="*/ 0 w 2265"/>
                  <a:gd name="T17" fmla="*/ 3 h 1757"/>
                  <a:gd name="T18" fmla="*/ 0 w 2265"/>
                  <a:gd name="T19" fmla="*/ 3 h 1757"/>
                  <a:gd name="T20" fmla="*/ 0 w 2265"/>
                  <a:gd name="T21" fmla="*/ 3 h 1757"/>
                  <a:gd name="T22" fmla="*/ 0 w 2265"/>
                  <a:gd name="T23" fmla="*/ 2 h 1757"/>
                  <a:gd name="T24" fmla="*/ 1 w 2265"/>
                  <a:gd name="T25" fmla="*/ 1 h 1757"/>
                  <a:gd name="T26" fmla="*/ 1 w 2265"/>
                  <a:gd name="T27" fmla="*/ 1 h 1757"/>
                  <a:gd name="T28" fmla="*/ 1 w 2265"/>
                  <a:gd name="T29" fmla="*/ 1 h 1757"/>
                  <a:gd name="T30" fmla="*/ 2 w 2265"/>
                  <a:gd name="T31" fmla="*/ 1 h 1757"/>
                  <a:gd name="T32" fmla="*/ 2 w 2265"/>
                  <a:gd name="T33" fmla="*/ 0 h 1757"/>
                  <a:gd name="T34" fmla="*/ 2 w 2265"/>
                  <a:gd name="T35" fmla="*/ 0 h 1757"/>
                  <a:gd name="T36" fmla="*/ 3 w 2265"/>
                  <a:gd name="T37" fmla="*/ 0 h 1757"/>
                  <a:gd name="T38" fmla="*/ 3 w 2265"/>
                  <a:gd name="T39" fmla="*/ 0 h 1757"/>
                  <a:gd name="T40" fmla="*/ 3 w 2265"/>
                  <a:gd name="T41" fmla="*/ 0 h 1757"/>
                  <a:gd name="T42" fmla="*/ 4 w 2265"/>
                  <a:gd name="T43" fmla="*/ 1 h 1757"/>
                  <a:gd name="T44" fmla="*/ 4 w 2265"/>
                  <a:gd name="T45" fmla="*/ 1 h 1757"/>
                  <a:gd name="T46" fmla="*/ 4 w 2265"/>
                  <a:gd name="T47" fmla="*/ 1 h 1757"/>
                  <a:gd name="T48" fmla="*/ 4 w 2265"/>
                  <a:gd name="T49" fmla="*/ 2 h 1757"/>
                  <a:gd name="T50" fmla="*/ 5 w 2265"/>
                  <a:gd name="T51" fmla="*/ 2 h 1757"/>
                  <a:gd name="T52" fmla="*/ 5 w 2265"/>
                  <a:gd name="T53" fmla="*/ 3 h 1757"/>
                  <a:gd name="T54" fmla="*/ 5 w 2265"/>
                  <a:gd name="T55" fmla="*/ 3 h 1757"/>
                  <a:gd name="T56" fmla="*/ 5 w 2265"/>
                  <a:gd name="T57" fmla="*/ 3 h 1757"/>
                  <a:gd name="T58" fmla="*/ 5 w 2265"/>
                  <a:gd name="T59" fmla="*/ 4 h 1757"/>
                  <a:gd name="T60" fmla="*/ 6 w 2265"/>
                  <a:gd name="T61" fmla="*/ 4 h 1757"/>
                  <a:gd name="T62" fmla="*/ 6 w 2265"/>
                  <a:gd name="T63" fmla="*/ 5 h 1757"/>
                  <a:gd name="T64" fmla="*/ 7 w 2265"/>
                  <a:gd name="T65" fmla="*/ 5 h 1757"/>
                  <a:gd name="T66" fmla="*/ 7 w 2265"/>
                  <a:gd name="T67" fmla="*/ 5 h 1757"/>
                  <a:gd name="T68" fmla="*/ 8 w 2265"/>
                  <a:gd name="T69" fmla="*/ 6 h 1757"/>
                  <a:gd name="T70" fmla="*/ 8 w 2265"/>
                  <a:gd name="T71" fmla="*/ 6 h 1757"/>
                  <a:gd name="T72" fmla="*/ 8 w 2265"/>
                  <a:gd name="T73" fmla="*/ 6 h 1757"/>
                  <a:gd name="T74" fmla="*/ 8 w 2265"/>
                  <a:gd name="T75" fmla="*/ 6 h 1757"/>
                  <a:gd name="T76" fmla="*/ 8 w 2265"/>
                  <a:gd name="T77" fmla="*/ 6 h 1757"/>
                  <a:gd name="T78" fmla="*/ 8 w 2265"/>
                  <a:gd name="T79" fmla="*/ 6 h 1757"/>
                  <a:gd name="T80" fmla="*/ 8 w 2265"/>
                  <a:gd name="T81" fmla="*/ 6 h 1757"/>
                  <a:gd name="T82" fmla="*/ 7 w 2265"/>
                  <a:gd name="T83" fmla="*/ 6 h 1757"/>
                  <a:gd name="T84" fmla="*/ 7 w 2265"/>
                  <a:gd name="T85" fmla="*/ 6 h 1757"/>
                  <a:gd name="T86" fmla="*/ 7 w 2265"/>
                  <a:gd name="T87" fmla="*/ 6 h 1757"/>
                  <a:gd name="T88" fmla="*/ 6 w 2265"/>
                  <a:gd name="T89" fmla="*/ 6 h 1757"/>
                  <a:gd name="T90" fmla="*/ 6 w 2265"/>
                  <a:gd name="T91" fmla="*/ 6 h 1757"/>
                  <a:gd name="T92" fmla="*/ 4 w 2265"/>
                  <a:gd name="T93" fmla="*/ 6 h 1757"/>
                  <a:gd name="T94" fmla="*/ 3 w 2265"/>
                  <a:gd name="T95" fmla="*/ 6 h 1757"/>
                  <a:gd name="T96" fmla="*/ 2 w 2265"/>
                  <a:gd name="T97" fmla="*/ 6 h 175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265" h="1757">
                    <a:moveTo>
                      <a:pt x="531" y="1591"/>
                    </a:moveTo>
                    <a:lnTo>
                      <a:pt x="508" y="1591"/>
                    </a:lnTo>
                    <a:lnTo>
                      <a:pt x="486" y="1591"/>
                    </a:lnTo>
                    <a:lnTo>
                      <a:pt x="464" y="1591"/>
                    </a:lnTo>
                    <a:lnTo>
                      <a:pt x="444" y="1589"/>
                    </a:lnTo>
                    <a:lnTo>
                      <a:pt x="425" y="1587"/>
                    </a:lnTo>
                    <a:lnTo>
                      <a:pt x="407" y="1584"/>
                    </a:lnTo>
                    <a:lnTo>
                      <a:pt x="388" y="1581"/>
                    </a:lnTo>
                    <a:lnTo>
                      <a:pt x="372" y="1577"/>
                    </a:lnTo>
                    <a:lnTo>
                      <a:pt x="357" y="1573"/>
                    </a:lnTo>
                    <a:lnTo>
                      <a:pt x="342" y="1568"/>
                    </a:lnTo>
                    <a:lnTo>
                      <a:pt x="328" y="1563"/>
                    </a:lnTo>
                    <a:lnTo>
                      <a:pt x="314" y="1557"/>
                    </a:lnTo>
                    <a:lnTo>
                      <a:pt x="300" y="1551"/>
                    </a:lnTo>
                    <a:lnTo>
                      <a:pt x="288" y="1543"/>
                    </a:lnTo>
                    <a:lnTo>
                      <a:pt x="276" y="1536"/>
                    </a:lnTo>
                    <a:lnTo>
                      <a:pt x="265" y="1529"/>
                    </a:lnTo>
                    <a:lnTo>
                      <a:pt x="244" y="1514"/>
                    </a:lnTo>
                    <a:lnTo>
                      <a:pt x="225" y="1498"/>
                    </a:lnTo>
                    <a:lnTo>
                      <a:pt x="206" y="1481"/>
                    </a:lnTo>
                    <a:lnTo>
                      <a:pt x="189" y="1464"/>
                    </a:lnTo>
                    <a:lnTo>
                      <a:pt x="156" y="1429"/>
                    </a:lnTo>
                    <a:lnTo>
                      <a:pt x="122" y="1395"/>
                    </a:lnTo>
                    <a:lnTo>
                      <a:pt x="100" y="1360"/>
                    </a:lnTo>
                    <a:lnTo>
                      <a:pt x="81" y="1325"/>
                    </a:lnTo>
                    <a:lnTo>
                      <a:pt x="63" y="1290"/>
                    </a:lnTo>
                    <a:lnTo>
                      <a:pt x="49" y="1256"/>
                    </a:lnTo>
                    <a:lnTo>
                      <a:pt x="35" y="1223"/>
                    </a:lnTo>
                    <a:lnTo>
                      <a:pt x="24" y="1189"/>
                    </a:lnTo>
                    <a:lnTo>
                      <a:pt x="16" y="1156"/>
                    </a:lnTo>
                    <a:lnTo>
                      <a:pt x="9" y="1123"/>
                    </a:lnTo>
                    <a:lnTo>
                      <a:pt x="4" y="1091"/>
                    </a:lnTo>
                    <a:lnTo>
                      <a:pt x="1" y="1059"/>
                    </a:lnTo>
                    <a:lnTo>
                      <a:pt x="0" y="1027"/>
                    </a:lnTo>
                    <a:lnTo>
                      <a:pt x="0" y="995"/>
                    </a:lnTo>
                    <a:lnTo>
                      <a:pt x="1" y="965"/>
                    </a:lnTo>
                    <a:lnTo>
                      <a:pt x="4" y="933"/>
                    </a:lnTo>
                    <a:lnTo>
                      <a:pt x="9" y="903"/>
                    </a:lnTo>
                    <a:lnTo>
                      <a:pt x="14" y="874"/>
                    </a:lnTo>
                    <a:lnTo>
                      <a:pt x="21" y="843"/>
                    </a:lnTo>
                    <a:lnTo>
                      <a:pt x="29" y="814"/>
                    </a:lnTo>
                    <a:lnTo>
                      <a:pt x="37" y="784"/>
                    </a:lnTo>
                    <a:lnTo>
                      <a:pt x="48" y="755"/>
                    </a:lnTo>
                    <a:lnTo>
                      <a:pt x="58" y="727"/>
                    </a:lnTo>
                    <a:lnTo>
                      <a:pt x="69" y="698"/>
                    </a:lnTo>
                    <a:lnTo>
                      <a:pt x="81" y="670"/>
                    </a:lnTo>
                    <a:lnTo>
                      <a:pt x="93" y="642"/>
                    </a:lnTo>
                    <a:lnTo>
                      <a:pt x="119" y="587"/>
                    </a:lnTo>
                    <a:lnTo>
                      <a:pt x="147" y="532"/>
                    </a:lnTo>
                    <a:lnTo>
                      <a:pt x="175" y="479"/>
                    </a:lnTo>
                    <a:lnTo>
                      <a:pt x="202" y="426"/>
                    </a:lnTo>
                    <a:lnTo>
                      <a:pt x="221" y="404"/>
                    </a:lnTo>
                    <a:lnTo>
                      <a:pt x="239" y="383"/>
                    </a:lnTo>
                    <a:lnTo>
                      <a:pt x="256" y="365"/>
                    </a:lnTo>
                    <a:lnTo>
                      <a:pt x="273" y="347"/>
                    </a:lnTo>
                    <a:lnTo>
                      <a:pt x="288" y="331"/>
                    </a:lnTo>
                    <a:lnTo>
                      <a:pt x="304" y="317"/>
                    </a:lnTo>
                    <a:lnTo>
                      <a:pt x="319" y="304"/>
                    </a:lnTo>
                    <a:lnTo>
                      <a:pt x="334" y="292"/>
                    </a:lnTo>
                    <a:lnTo>
                      <a:pt x="363" y="270"/>
                    </a:lnTo>
                    <a:lnTo>
                      <a:pt x="393" y="251"/>
                    </a:lnTo>
                    <a:lnTo>
                      <a:pt x="424" y="233"/>
                    </a:lnTo>
                    <a:lnTo>
                      <a:pt x="457" y="213"/>
                    </a:lnTo>
                    <a:lnTo>
                      <a:pt x="490" y="196"/>
                    </a:lnTo>
                    <a:lnTo>
                      <a:pt x="523" y="180"/>
                    </a:lnTo>
                    <a:lnTo>
                      <a:pt x="556" y="165"/>
                    </a:lnTo>
                    <a:lnTo>
                      <a:pt x="589" y="151"/>
                    </a:lnTo>
                    <a:lnTo>
                      <a:pt x="622" y="136"/>
                    </a:lnTo>
                    <a:lnTo>
                      <a:pt x="655" y="120"/>
                    </a:lnTo>
                    <a:lnTo>
                      <a:pt x="670" y="111"/>
                    </a:lnTo>
                    <a:lnTo>
                      <a:pt x="686" y="101"/>
                    </a:lnTo>
                    <a:lnTo>
                      <a:pt x="702" y="91"/>
                    </a:lnTo>
                    <a:lnTo>
                      <a:pt x="717" y="80"/>
                    </a:lnTo>
                    <a:lnTo>
                      <a:pt x="744" y="62"/>
                    </a:lnTo>
                    <a:lnTo>
                      <a:pt x="768" y="48"/>
                    </a:lnTo>
                    <a:lnTo>
                      <a:pt x="790" y="35"/>
                    </a:lnTo>
                    <a:lnTo>
                      <a:pt x="810" y="24"/>
                    </a:lnTo>
                    <a:lnTo>
                      <a:pt x="843" y="9"/>
                    </a:lnTo>
                    <a:lnTo>
                      <a:pt x="863" y="0"/>
                    </a:lnTo>
                    <a:lnTo>
                      <a:pt x="893" y="16"/>
                    </a:lnTo>
                    <a:lnTo>
                      <a:pt x="923" y="35"/>
                    </a:lnTo>
                    <a:lnTo>
                      <a:pt x="951" y="53"/>
                    </a:lnTo>
                    <a:lnTo>
                      <a:pt x="978" y="71"/>
                    </a:lnTo>
                    <a:lnTo>
                      <a:pt x="1004" y="90"/>
                    </a:lnTo>
                    <a:lnTo>
                      <a:pt x="1029" y="109"/>
                    </a:lnTo>
                    <a:lnTo>
                      <a:pt x="1052" y="130"/>
                    </a:lnTo>
                    <a:lnTo>
                      <a:pt x="1072" y="151"/>
                    </a:lnTo>
                    <a:lnTo>
                      <a:pt x="1095" y="170"/>
                    </a:lnTo>
                    <a:lnTo>
                      <a:pt x="1115" y="191"/>
                    </a:lnTo>
                    <a:lnTo>
                      <a:pt x="1133" y="213"/>
                    </a:lnTo>
                    <a:lnTo>
                      <a:pt x="1150" y="235"/>
                    </a:lnTo>
                    <a:lnTo>
                      <a:pt x="1165" y="258"/>
                    </a:lnTo>
                    <a:lnTo>
                      <a:pt x="1179" y="282"/>
                    </a:lnTo>
                    <a:lnTo>
                      <a:pt x="1193" y="306"/>
                    </a:lnTo>
                    <a:lnTo>
                      <a:pt x="1205" y="331"/>
                    </a:lnTo>
                    <a:lnTo>
                      <a:pt x="1215" y="356"/>
                    </a:lnTo>
                    <a:lnTo>
                      <a:pt x="1225" y="383"/>
                    </a:lnTo>
                    <a:lnTo>
                      <a:pt x="1234" y="409"/>
                    </a:lnTo>
                    <a:lnTo>
                      <a:pt x="1242" y="435"/>
                    </a:lnTo>
                    <a:lnTo>
                      <a:pt x="1257" y="490"/>
                    </a:lnTo>
                    <a:lnTo>
                      <a:pt x="1272" y="545"/>
                    </a:lnTo>
                    <a:lnTo>
                      <a:pt x="1285" y="599"/>
                    </a:lnTo>
                    <a:lnTo>
                      <a:pt x="1300" y="653"/>
                    </a:lnTo>
                    <a:lnTo>
                      <a:pt x="1307" y="680"/>
                    </a:lnTo>
                    <a:lnTo>
                      <a:pt x="1316" y="707"/>
                    </a:lnTo>
                    <a:lnTo>
                      <a:pt x="1325" y="733"/>
                    </a:lnTo>
                    <a:lnTo>
                      <a:pt x="1334" y="758"/>
                    </a:lnTo>
                    <a:lnTo>
                      <a:pt x="1345" y="783"/>
                    </a:lnTo>
                    <a:lnTo>
                      <a:pt x="1356" y="809"/>
                    </a:lnTo>
                    <a:lnTo>
                      <a:pt x="1370" y="832"/>
                    </a:lnTo>
                    <a:lnTo>
                      <a:pt x="1384" y="856"/>
                    </a:lnTo>
                    <a:lnTo>
                      <a:pt x="1399" y="879"/>
                    </a:lnTo>
                    <a:lnTo>
                      <a:pt x="1416" y="901"/>
                    </a:lnTo>
                    <a:lnTo>
                      <a:pt x="1434" y="922"/>
                    </a:lnTo>
                    <a:lnTo>
                      <a:pt x="1455" y="942"/>
                    </a:lnTo>
                    <a:lnTo>
                      <a:pt x="1476" y="971"/>
                    </a:lnTo>
                    <a:lnTo>
                      <a:pt x="1498" y="1000"/>
                    </a:lnTo>
                    <a:lnTo>
                      <a:pt x="1520" y="1028"/>
                    </a:lnTo>
                    <a:lnTo>
                      <a:pt x="1544" y="1058"/>
                    </a:lnTo>
                    <a:lnTo>
                      <a:pt x="1589" y="1105"/>
                    </a:lnTo>
                    <a:lnTo>
                      <a:pt x="1635" y="1153"/>
                    </a:lnTo>
                    <a:lnTo>
                      <a:pt x="1658" y="1176"/>
                    </a:lnTo>
                    <a:lnTo>
                      <a:pt x="1680" y="1198"/>
                    </a:lnTo>
                    <a:lnTo>
                      <a:pt x="1704" y="1221"/>
                    </a:lnTo>
                    <a:lnTo>
                      <a:pt x="1728" y="1243"/>
                    </a:lnTo>
                    <a:lnTo>
                      <a:pt x="1753" y="1264"/>
                    </a:lnTo>
                    <a:lnTo>
                      <a:pt x="1778" y="1285"/>
                    </a:lnTo>
                    <a:lnTo>
                      <a:pt x="1805" y="1306"/>
                    </a:lnTo>
                    <a:lnTo>
                      <a:pt x="1832" y="1326"/>
                    </a:lnTo>
                    <a:lnTo>
                      <a:pt x="1860" y="1345"/>
                    </a:lnTo>
                    <a:lnTo>
                      <a:pt x="1891" y="1364"/>
                    </a:lnTo>
                    <a:lnTo>
                      <a:pt x="1922" y="1383"/>
                    </a:lnTo>
                    <a:lnTo>
                      <a:pt x="1955" y="1401"/>
                    </a:lnTo>
                    <a:lnTo>
                      <a:pt x="2012" y="1443"/>
                    </a:lnTo>
                    <a:lnTo>
                      <a:pt x="2063" y="1483"/>
                    </a:lnTo>
                    <a:lnTo>
                      <a:pt x="2106" y="1517"/>
                    </a:lnTo>
                    <a:lnTo>
                      <a:pt x="2144" y="1549"/>
                    </a:lnTo>
                    <a:lnTo>
                      <a:pt x="2176" y="1575"/>
                    </a:lnTo>
                    <a:lnTo>
                      <a:pt x="2203" y="1598"/>
                    </a:lnTo>
                    <a:lnTo>
                      <a:pt x="2224" y="1615"/>
                    </a:lnTo>
                    <a:lnTo>
                      <a:pt x="2243" y="1629"/>
                    </a:lnTo>
                    <a:lnTo>
                      <a:pt x="2248" y="1637"/>
                    </a:lnTo>
                    <a:lnTo>
                      <a:pt x="2252" y="1645"/>
                    </a:lnTo>
                    <a:lnTo>
                      <a:pt x="2256" y="1653"/>
                    </a:lnTo>
                    <a:lnTo>
                      <a:pt x="2259" y="1661"/>
                    </a:lnTo>
                    <a:lnTo>
                      <a:pt x="2262" y="1668"/>
                    </a:lnTo>
                    <a:lnTo>
                      <a:pt x="2264" y="1676"/>
                    </a:lnTo>
                    <a:lnTo>
                      <a:pt x="2265" y="1683"/>
                    </a:lnTo>
                    <a:lnTo>
                      <a:pt x="2265" y="1690"/>
                    </a:lnTo>
                    <a:lnTo>
                      <a:pt x="2265" y="1698"/>
                    </a:lnTo>
                    <a:lnTo>
                      <a:pt x="2264" y="1704"/>
                    </a:lnTo>
                    <a:lnTo>
                      <a:pt x="2262" y="1711"/>
                    </a:lnTo>
                    <a:lnTo>
                      <a:pt x="2260" y="1718"/>
                    </a:lnTo>
                    <a:lnTo>
                      <a:pt x="2256" y="1724"/>
                    </a:lnTo>
                    <a:lnTo>
                      <a:pt x="2252" y="1730"/>
                    </a:lnTo>
                    <a:lnTo>
                      <a:pt x="2247" y="1735"/>
                    </a:lnTo>
                    <a:lnTo>
                      <a:pt x="2241" y="1739"/>
                    </a:lnTo>
                    <a:lnTo>
                      <a:pt x="2233" y="1744"/>
                    </a:lnTo>
                    <a:lnTo>
                      <a:pt x="2226" y="1747"/>
                    </a:lnTo>
                    <a:lnTo>
                      <a:pt x="2217" y="1750"/>
                    </a:lnTo>
                    <a:lnTo>
                      <a:pt x="2208" y="1753"/>
                    </a:lnTo>
                    <a:lnTo>
                      <a:pt x="2197" y="1755"/>
                    </a:lnTo>
                    <a:lnTo>
                      <a:pt x="2186" y="1756"/>
                    </a:lnTo>
                    <a:lnTo>
                      <a:pt x="2174" y="1757"/>
                    </a:lnTo>
                    <a:lnTo>
                      <a:pt x="2161" y="1757"/>
                    </a:lnTo>
                    <a:lnTo>
                      <a:pt x="2146" y="1756"/>
                    </a:lnTo>
                    <a:lnTo>
                      <a:pt x="2131" y="1755"/>
                    </a:lnTo>
                    <a:lnTo>
                      <a:pt x="2114" y="1752"/>
                    </a:lnTo>
                    <a:lnTo>
                      <a:pt x="2097" y="1749"/>
                    </a:lnTo>
                    <a:lnTo>
                      <a:pt x="2079" y="1745"/>
                    </a:lnTo>
                    <a:lnTo>
                      <a:pt x="2059" y="1740"/>
                    </a:lnTo>
                    <a:lnTo>
                      <a:pt x="2038" y="1734"/>
                    </a:lnTo>
                    <a:lnTo>
                      <a:pt x="2017" y="1727"/>
                    </a:lnTo>
                    <a:lnTo>
                      <a:pt x="2004" y="1725"/>
                    </a:lnTo>
                    <a:lnTo>
                      <a:pt x="1993" y="1721"/>
                    </a:lnTo>
                    <a:lnTo>
                      <a:pt x="1981" y="1718"/>
                    </a:lnTo>
                    <a:lnTo>
                      <a:pt x="1969" y="1715"/>
                    </a:lnTo>
                    <a:lnTo>
                      <a:pt x="1922" y="1704"/>
                    </a:lnTo>
                    <a:lnTo>
                      <a:pt x="1873" y="1693"/>
                    </a:lnTo>
                    <a:lnTo>
                      <a:pt x="1824" y="1684"/>
                    </a:lnTo>
                    <a:lnTo>
                      <a:pt x="1772" y="1674"/>
                    </a:lnTo>
                    <a:lnTo>
                      <a:pt x="1722" y="1666"/>
                    </a:lnTo>
                    <a:lnTo>
                      <a:pt x="1669" y="1658"/>
                    </a:lnTo>
                    <a:lnTo>
                      <a:pt x="1617" y="1650"/>
                    </a:lnTo>
                    <a:lnTo>
                      <a:pt x="1565" y="1643"/>
                    </a:lnTo>
                    <a:lnTo>
                      <a:pt x="1459" y="1630"/>
                    </a:lnTo>
                    <a:lnTo>
                      <a:pt x="1353" y="1619"/>
                    </a:lnTo>
                    <a:lnTo>
                      <a:pt x="1249" y="1610"/>
                    </a:lnTo>
                    <a:lnTo>
                      <a:pt x="1147" y="1603"/>
                    </a:lnTo>
                    <a:lnTo>
                      <a:pt x="1048" y="1597"/>
                    </a:lnTo>
                    <a:lnTo>
                      <a:pt x="954" y="1593"/>
                    </a:lnTo>
                    <a:lnTo>
                      <a:pt x="864" y="1590"/>
                    </a:lnTo>
                    <a:lnTo>
                      <a:pt x="781" y="1588"/>
                    </a:lnTo>
                    <a:lnTo>
                      <a:pt x="705" y="1587"/>
                    </a:lnTo>
                    <a:lnTo>
                      <a:pt x="637" y="1588"/>
                    </a:lnTo>
                    <a:lnTo>
                      <a:pt x="579" y="1589"/>
                    </a:lnTo>
                    <a:lnTo>
                      <a:pt x="531" y="1591"/>
                    </a:lnTo>
                    <a:close/>
                  </a:path>
                </a:pathLst>
              </a:custGeom>
              <a:solidFill>
                <a:srgbClr val="A872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43" name="Freeform 1077">
                <a:extLst>
                  <a:ext uri="{FF2B5EF4-FFF2-40B4-BE49-F238E27FC236}">
                    <a16:creationId xmlns:a16="http://schemas.microsoft.com/office/drawing/2014/main" id="{83ED4D0C-B4B8-4CFA-BF88-03CC2DEBB1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2203"/>
                <a:ext cx="118" cy="97"/>
              </a:xfrm>
              <a:custGeom>
                <a:avLst/>
                <a:gdLst>
                  <a:gd name="T0" fmla="*/ 2 w 2009"/>
                  <a:gd name="T1" fmla="*/ 5 h 1657"/>
                  <a:gd name="T2" fmla="*/ 1 w 2009"/>
                  <a:gd name="T3" fmla="*/ 5 h 1657"/>
                  <a:gd name="T4" fmla="*/ 1 w 2009"/>
                  <a:gd name="T5" fmla="*/ 5 h 1657"/>
                  <a:gd name="T6" fmla="*/ 1 w 2009"/>
                  <a:gd name="T7" fmla="*/ 5 h 1657"/>
                  <a:gd name="T8" fmla="*/ 1 w 2009"/>
                  <a:gd name="T9" fmla="*/ 5 h 1657"/>
                  <a:gd name="T10" fmla="*/ 0 w 2009"/>
                  <a:gd name="T11" fmla="*/ 5 h 1657"/>
                  <a:gd name="T12" fmla="*/ 0 w 2009"/>
                  <a:gd name="T13" fmla="*/ 4 h 1657"/>
                  <a:gd name="T14" fmla="*/ 0 w 2009"/>
                  <a:gd name="T15" fmla="*/ 4 h 1657"/>
                  <a:gd name="T16" fmla="*/ 0 w 2009"/>
                  <a:gd name="T17" fmla="*/ 3 h 1657"/>
                  <a:gd name="T18" fmla="*/ 0 w 2009"/>
                  <a:gd name="T19" fmla="*/ 3 h 1657"/>
                  <a:gd name="T20" fmla="*/ 0 w 2009"/>
                  <a:gd name="T21" fmla="*/ 3 h 1657"/>
                  <a:gd name="T22" fmla="*/ 0 w 2009"/>
                  <a:gd name="T23" fmla="*/ 2 h 1657"/>
                  <a:gd name="T24" fmla="*/ 1 w 2009"/>
                  <a:gd name="T25" fmla="*/ 1 h 1657"/>
                  <a:gd name="T26" fmla="*/ 1 w 2009"/>
                  <a:gd name="T27" fmla="*/ 1 h 1657"/>
                  <a:gd name="T28" fmla="*/ 1 w 2009"/>
                  <a:gd name="T29" fmla="*/ 1 h 1657"/>
                  <a:gd name="T30" fmla="*/ 2 w 2009"/>
                  <a:gd name="T31" fmla="*/ 1 h 1657"/>
                  <a:gd name="T32" fmla="*/ 2 w 2009"/>
                  <a:gd name="T33" fmla="*/ 0 h 1657"/>
                  <a:gd name="T34" fmla="*/ 2 w 2009"/>
                  <a:gd name="T35" fmla="*/ 0 h 1657"/>
                  <a:gd name="T36" fmla="*/ 3 w 2009"/>
                  <a:gd name="T37" fmla="*/ 0 h 1657"/>
                  <a:gd name="T38" fmla="*/ 3 w 2009"/>
                  <a:gd name="T39" fmla="*/ 0 h 1657"/>
                  <a:gd name="T40" fmla="*/ 3 w 2009"/>
                  <a:gd name="T41" fmla="*/ 0 h 1657"/>
                  <a:gd name="T42" fmla="*/ 3 w 2009"/>
                  <a:gd name="T43" fmla="*/ 1 h 1657"/>
                  <a:gd name="T44" fmla="*/ 4 w 2009"/>
                  <a:gd name="T45" fmla="*/ 1 h 1657"/>
                  <a:gd name="T46" fmla="*/ 4 w 2009"/>
                  <a:gd name="T47" fmla="*/ 1 h 1657"/>
                  <a:gd name="T48" fmla="*/ 4 w 2009"/>
                  <a:gd name="T49" fmla="*/ 1 h 1657"/>
                  <a:gd name="T50" fmla="*/ 4 w 2009"/>
                  <a:gd name="T51" fmla="*/ 2 h 1657"/>
                  <a:gd name="T52" fmla="*/ 4 w 2009"/>
                  <a:gd name="T53" fmla="*/ 2 h 1657"/>
                  <a:gd name="T54" fmla="*/ 4 w 2009"/>
                  <a:gd name="T55" fmla="*/ 3 h 1657"/>
                  <a:gd name="T56" fmla="*/ 4 w 2009"/>
                  <a:gd name="T57" fmla="*/ 3 h 1657"/>
                  <a:gd name="T58" fmla="*/ 5 w 2009"/>
                  <a:gd name="T59" fmla="*/ 3 h 1657"/>
                  <a:gd name="T60" fmla="*/ 5 w 2009"/>
                  <a:gd name="T61" fmla="*/ 4 h 1657"/>
                  <a:gd name="T62" fmla="*/ 5 w 2009"/>
                  <a:gd name="T63" fmla="*/ 4 h 1657"/>
                  <a:gd name="T64" fmla="*/ 6 w 2009"/>
                  <a:gd name="T65" fmla="*/ 4 h 1657"/>
                  <a:gd name="T66" fmla="*/ 6 w 2009"/>
                  <a:gd name="T67" fmla="*/ 5 h 1657"/>
                  <a:gd name="T68" fmla="*/ 7 w 2009"/>
                  <a:gd name="T69" fmla="*/ 5 h 1657"/>
                  <a:gd name="T70" fmla="*/ 7 w 2009"/>
                  <a:gd name="T71" fmla="*/ 5 h 1657"/>
                  <a:gd name="T72" fmla="*/ 7 w 2009"/>
                  <a:gd name="T73" fmla="*/ 5 h 1657"/>
                  <a:gd name="T74" fmla="*/ 7 w 2009"/>
                  <a:gd name="T75" fmla="*/ 6 h 1657"/>
                  <a:gd name="T76" fmla="*/ 7 w 2009"/>
                  <a:gd name="T77" fmla="*/ 6 h 1657"/>
                  <a:gd name="T78" fmla="*/ 7 w 2009"/>
                  <a:gd name="T79" fmla="*/ 6 h 1657"/>
                  <a:gd name="T80" fmla="*/ 7 w 2009"/>
                  <a:gd name="T81" fmla="*/ 6 h 1657"/>
                  <a:gd name="T82" fmla="*/ 7 w 2009"/>
                  <a:gd name="T83" fmla="*/ 6 h 1657"/>
                  <a:gd name="T84" fmla="*/ 6 w 2009"/>
                  <a:gd name="T85" fmla="*/ 6 h 1657"/>
                  <a:gd name="T86" fmla="*/ 6 w 2009"/>
                  <a:gd name="T87" fmla="*/ 6 h 1657"/>
                  <a:gd name="T88" fmla="*/ 5 w 2009"/>
                  <a:gd name="T89" fmla="*/ 5 h 1657"/>
                  <a:gd name="T90" fmla="*/ 4 w 2009"/>
                  <a:gd name="T91" fmla="*/ 5 h 1657"/>
                  <a:gd name="T92" fmla="*/ 3 w 2009"/>
                  <a:gd name="T93" fmla="*/ 5 h 1657"/>
                  <a:gd name="T94" fmla="*/ 2 w 2009"/>
                  <a:gd name="T95" fmla="*/ 5 h 165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009" h="1657">
                    <a:moveTo>
                      <a:pt x="492" y="1529"/>
                    </a:moveTo>
                    <a:lnTo>
                      <a:pt x="472" y="1529"/>
                    </a:lnTo>
                    <a:lnTo>
                      <a:pt x="454" y="1529"/>
                    </a:lnTo>
                    <a:lnTo>
                      <a:pt x="435" y="1529"/>
                    </a:lnTo>
                    <a:lnTo>
                      <a:pt x="418" y="1527"/>
                    </a:lnTo>
                    <a:lnTo>
                      <a:pt x="402" y="1526"/>
                    </a:lnTo>
                    <a:lnTo>
                      <a:pt x="387" y="1523"/>
                    </a:lnTo>
                    <a:lnTo>
                      <a:pt x="373" y="1521"/>
                    </a:lnTo>
                    <a:lnTo>
                      <a:pt x="359" y="1517"/>
                    </a:lnTo>
                    <a:lnTo>
                      <a:pt x="345" y="1514"/>
                    </a:lnTo>
                    <a:lnTo>
                      <a:pt x="333" y="1510"/>
                    </a:lnTo>
                    <a:lnTo>
                      <a:pt x="321" y="1505"/>
                    </a:lnTo>
                    <a:lnTo>
                      <a:pt x="309" y="1500"/>
                    </a:lnTo>
                    <a:lnTo>
                      <a:pt x="299" y="1495"/>
                    </a:lnTo>
                    <a:lnTo>
                      <a:pt x="288" y="1489"/>
                    </a:lnTo>
                    <a:lnTo>
                      <a:pt x="278" y="1482"/>
                    </a:lnTo>
                    <a:lnTo>
                      <a:pt x="269" y="1476"/>
                    </a:lnTo>
                    <a:lnTo>
                      <a:pt x="249" y="1462"/>
                    </a:lnTo>
                    <a:lnTo>
                      <a:pt x="232" y="1447"/>
                    </a:lnTo>
                    <a:lnTo>
                      <a:pt x="215" y="1431"/>
                    </a:lnTo>
                    <a:lnTo>
                      <a:pt x="198" y="1414"/>
                    </a:lnTo>
                    <a:lnTo>
                      <a:pt x="163" y="1377"/>
                    </a:lnTo>
                    <a:lnTo>
                      <a:pt x="125" y="1339"/>
                    </a:lnTo>
                    <a:lnTo>
                      <a:pt x="105" y="1309"/>
                    </a:lnTo>
                    <a:lnTo>
                      <a:pt x="86" y="1279"/>
                    </a:lnTo>
                    <a:lnTo>
                      <a:pt x="70" y="1250"/>
                    </a:lnTo>
                    <a:lnTo>
                      <a:pt x="56" y="1220"/>
                    </a:lnTo>
                    <a:lnTo>
                      <a:pt x="43" y="1191"/>
                    </a:lnTo>
                    <a:lnTo>
                      <a:pt x="32" y="1163"/>
                    </a:lnTo>
                    <a:lnTo>
                      <a:pt x="23" y="1133"/>
                    </a:lnTo>
                    <a:lnTo>
                      <a:pt x="16" y="1105"/>
                    </a:lnTo>
                    <a:lnTo>
                      <a:pt x="10" y="1076"/>
                    </a:lnTo>
                    <a:lnTo>
                      <a:pt x="5" y="1047"/>
                    </a:lnTo>
                    <a:lnTo>
                      <a:pt x="2" y="1019"/>
                    </a:lnTo>
                    <a:lnTo>
                      <a:pt x="0" y="991"/>
                    </a:lnTo>
                    <a:lnTo>
                      <a:pt x="0" y="962"/>
                    </a:lnTo>
                    <a:lnTo>
                      <a:pt x="0" y="934"/>
                    </a:lnTo>
                    <a:lnTo>
                      <a:pt x="2" y="906"/>
                    </a:lnTo>
                    <a:lnTo>
                      <a:pt x="5" y="877"/>
                    </a:lnTo>
                    <a:lnTo>
                      <a:pt x="9" y="850"/>
                    </a:lnTo>
                    <a:lnTo>
                      <a:pt x="14" y="822"/>
                    </a:lnTo>
                    <a:lnTo>
                      <a:pt x="20" y="793"/>
                    </a:lnTo>
                    <a:lnTo>
                      <a:pt x="26" y="766"/>
                    </a:lnTo>
                    <a:lnTo>
                      <a:pt x="34" y="738"/>
                    </a:lnTo>
                    <a:lnTo>
                      <a:pt x="42" y="710"/>
                    </a:lnTo>
                    <a:lnTo>
                      <a:pt x="51" y="682"/>
                    </a:lnTo>
                    <a:lnTo>
                      <a:pt x="60" y="655"/>
                    </a:lnTo>
                    <a:lnTo>
                      <a:pt x="81" y="598"/>
                    </a:lnTo>
                    <a:lnTo>
                      <a:pt x="104" y="542"/>
                    </a:lnTo>
                    <a:lnTo>
                      <a:pt x="127" y="486"/>
                    </a:lnTo>
                    <a:lnTo>
                      <a:pt x="151" y="430"/>
                    </a:lnTo>
                    <a:lnTo>
                      <a:pt x="182" y="390"/>
                    </a:lnTo>
                    <a:lnTo>
                      <a:pt x="209" y="355"/>
                    </a:lnTo>
                    <a:lnTo>
                      <a:pt x="222" y="340"/>
                    </a:lnTo>
                    <a:lnTo>
                      <a:pt x="235" y="326"/>
                    </a:lnTo>
                    <a:lnTo>
                      <a:pt x="248" y="312"/>
                    </a:lnTo>
                    <a:lnTo>
                      <a:pt x="260" y="299"/>
                    </a:lnTo>
                    <a:lnTo>
                      <a:pt x="287" y="276"/>
                    </a:lnTo>
                    <a:lnTo>
                      <a:pt x="313" y="255"/>
                    </a:lnTo>
                    <a:lnTo>
                      <a:pt x="340" y="234"/>
                    </a:lnTo>
                    <a:lnTo>
                      <a:pt x="371" y="213"/>
                    </a:lnTo>
                    <a:lnTo>
                      <a:pt x="400" y="194"/>
                    </a:lnTo>
                    <a:lnTo>
                      <a:pt x="429" y="178"/>
                    </a:lnTo>
                    <a:lnTo>
                      <a:pt x="459" y="162"/>
                    </a:lnTo>
                    <a:lnTo>
                      <a:pt x="488" y="147"/>
                    </a:lnTo>
                    <a:lnTo>
                      <a:pt x="516" y="130"/>
                    </a:lnTo>
                    <a:lnTo>
                      <a:pt x="546" y="114"/>
                    </a:lnTo>
                    <a:lnTo>
                      <a:pt x="573" y="97"/>
                    </a:lnTo>
                    <a:lnTo>
                      <a:pt x="601" y="77"/>
                    </a:lnTo>
                    <a:lnTo>
                      <a:pt x="624" y="62"/>
                    </a:lnTo>
                    <a:lnTo>
                      <a:pt x="646" y="49"/>
                    </a:lnTo>
                    <a:lnTo>
                      <a:pt x="665" y="36"/>
                    </a:lnTo>
                    <a:lnTo>
                      <a:pt x="683" y="26"/>
                    </a:lnTo>
                    <a:lnTo>
                      <a:pt x="714" y="11"/>
                    </a:lnTo>
                    <a:lnTo>
                      <a:pt x="735" y="0"/>
                    </a:lnTo>
                    <a:lnTo>
                      <a:pt x="766" y="8"/>
                    </a:lnTo>
                    <a:lnTo>
                      <a:pt x="797" y="17"/>
                    </a:lnTo>
                    <a:lnTo>
                      <a:pt x="827" y="27"/>
                    </a:lnTo>
                    <a:lnTo>
                      <a:pt x="854" y="38"/>
                    </a:lnTo>
                    <a:lnTo>
                      <a:pt x="881" y="51"/>
                    </a:lnTo>
                    <a:lnTo>
                      <a:pt x="905" y="65"/>
                    </a:lnTo>
                    <a:lnTo>
                      <a:pt x="917" y="72"/>
                    </a:lnTo>
                    <a:lnTo>
                      <a:pt x="928" y="79"/>
                    </a:lnTo>
                    <a:lnTo>
                      <a:pt x="938" y="87"/>
                    </a:lnTo>
                    <a:lnTo>
                      <a:pt x="947" y="95"/>
                    </a:lnTo>
                    <a:lnTo>
                      <a:pt x="971" y="110"/>
                    </a:lnTo>
                    <a:lnTo>
                      <a:pt x="991" y="127"/>
                    </a:lnTo>
                    <a:lnTo>
                      <a:pt x="1009" y="146"/>
                    </a:lnTo>
                    <a:lnTo>
                      <a:pt x="1025" y="165"/>
                    </a:lnTo>
                    <a:lnTo>
                      <a:pt x="1039" y="185"/>
                    </a:lnTo>
                    <a:lnTo>
                      <a:pt x="1051" y="206"/>
                    </a:lnTo>
                    <a:lnTo>
                      <a:pt x="1063" y="229"/>
                    </a:lnTo>
                    <a:lnTo>
                      <a:pt x="1073" y="252"/>
                    </a:lnTo>
                    <a:lnTo>
                      <a:pt x="1081" y="276"/>
                    </a:lnTo>
                    <a:lnTo>
                      <a:pt x="1089" y="300"/>
                    </a:lnTo>
                    <a:lnTo>
                      <a:pt x="1095" y="326"/>
                    </a:lnTo>
                    <a:lnTo>
                      <a:pt x="1100" y="352"/>
                    </a:lnTo>
                    <a:lnTo>
                      <a:pt x="1105" y="378"/>
                    </a:lnTo>
                    <a:lnTo>
                      <a:pt x="1109" y="405"/>
                    </a:lnTo>
                    <a:lnTo>
                      <a:pt x="1112" y="432"/>
                    </a:lnTo>
                    <a:lnTo>
                      <a:pt x="1116" y="459"/>
                    </a:lnTo>
                    <a:lnTo>
                      <a:pt x="1121" y="513"/>
                    </a:lnTo>
                    <a:lnTo>
                      <a:pt x="1127" y="568"/>
                    </a:lnTo>
                    <a:lnTo>
                      <a:pt x="1131" y="594"/>
                    </a:lnTo>
                    <a:lnTo>
                      <a:pt x="1134" y="620"/>
                    </a:lnTo>
                    <a:lnTo>
                      <a:pt x="1139" y="647"/>
                    </a:lnTo>
                    <a:lnTo>
                      <a:pt x="1145" y="672"/>
                    </a:lnTo>
                    <a:lnTo>
                      <a:pt x="1151" y="697"/>
                    </a:lnTo>
                    <a:lnTo>
                      <a:pt x="1157" y="720"/>
                    </a:lnTo>
                    <a:lnTo>
                      <a:pt x="1165" y="745"/>
                    </a:lnTo>
                    <a:lnTo>
                      <a:pt x="1174" y="767"/>
                    </a:lnTo>
                    <a:lnTo>
                      <a:pt x="1185" y="788"/>
                    </a:lnTo>
                    <a:lnTo>
                      <a:pt x="1197" y="810"/>
                    </a:lnTo>
                    <a:lnTo>
                      <a:pt x="1210" y="829"/>
                    </a:lnTo>
                    <a:lnTo>
                      <a:pt x="1226" y="847"/>
                    </a:lnTo>
                    <a:lnTo>
                      <a:pt x="1244" y="874"/>
                    </a:lnTo>
                    <a:lnTo>
                      <a:pt x="1261" y="903"/>
                    </a:lnTo>
                    <a:lnTo>
                      <a:pt x="1278" y="931"/>
                    </a:lnTo>
                    <a:lnTo>
                      <a:pt x="1297" y="960"/>
                    </a:lnTo>
                    <a:lnTo>
                      <a:pt x="1333" y="1004"/>
                    </a:lnTo>
                    <a:lnTo>
                      <a:pt x="1369" y="1047"/>
                    </a:lnTo>
                    <a:lnTo>
                      <a:pt x="1388" y="1069"/>
                    </a:lnTo>
                    <a:lnTo>
                      <a:pt x="1408" y="1090"/>
                    </a:lnTo>
                    <a:lnTo>
                      <a:pt x="1428" y="1110"/>
                    </a:lnTo>
                    <a:lnTo>
                      <a:pt x="1449" y="1131"/>
                    </a:lnTo>
                    <a:lnTo>
                      <a:pt x="1471" y="1152"/>
                    </a:lnTo>
                    <a:lnTo>
                      <a:pt x="1496" y="1171"/>
                    </a:lnTo>
                    <a:lnTo>
                      <a:pt x="1520" y="1190"/>
                    </a:lnTo>
                    <a:lnTo>
                      <a:pt x="1546" y="1209"/>
                    </a:lnTo>
                    <a:lnTo>
                      <a:pt x="1574" y="1227"/>
                    </a:lnTo>
                    <a:lnTo>
                      <a:pt x="1605" y="1246"/>
                    </a:lnTo>
                    <a:lnTo>
                      <a:pt x="1636" y="1263"/>
                    </a:lnTo>
                    <a:lnTo>
                      <a:pt x="1671" y="1280"/>
                    </a:lnTo>
                    <a:lnTo>
                      <a:pt x="1721" y="1314"/>
                    </a:lnTo>
                    <a:lnTo>
                      <a:pt x="1766" y="1346"/>
                    </a:lnTo>
                    <a:lnTo>
                      <a:pt x="1806" y="1376"/>
                    </a:lnTo>
                    <a:lnTo>
                      <a:pt x="1841" y="1403"/>
                    </a:lnTo>
                    <a:lnTo>
                      <a:pt x="1873" y="1427"/>
                    </a:lnTo>
                    <a:lnTo>
                      <a:pt x="1900" y="1448"/>
                    </a:lnTo>
                    <a:lnTo>
                      <a:pt x="1923" y="1466"/>
                    </a:lnTo>
                    <a:lnTo>
                      <a:pt x="1943" y="1481"/>
                    </a:lnTo>
                    <a:lnTo>
                      <a:pt x="1959" y="1500"/>
                    </a:lnTo>
                    <a:lnTo>
                      <a:pt x="1974" y="1519"/>
                    </a:lnTo>
                    <a:lnTo>
                      <a:pt x="1986" y="1537"/>
                    </a:lnTo>
                    <a:lnTo>
                      <a:pt x="1996" y="1555"/>
                    </a:lnTo>
                    <a:lnTo>
                      <a:pt x="2000" y="1564"/>
                    </a:lnTo>
                    <a:lnTo>
                      <a:pt x="2003" y="1574"/>
                    </a:lnTo>
                    <a:lnTo>
                      <a:pt x="2005" y="1583"/>
                    </a:lnTo>
                    <a:lnTo>
                      <a:pt x="2007" y="1591"/>
                    </a:lnTo>
                    <a:lnTo>
                      <a:pt x="2008" y="1599"/>
                    </a:lnTo>
                    <a:lnTo>
                      <a:pt x="2009" y="1606"/>
                    </a:lnTo>
                    <a:lnTo>
                      <a:pt x="2008" y="1613"/>
                    </a:lnTo>
                    <a:lnTo>
                      <a:pt x="2007" y="1620"/>
                    </a:lnTo>
                    <a:lnTo>
                      <a:pt x="2005" y="1626"/>
                    </a:lnTo>
                    <a:lnTo>
                      <a:pt x="2003" y="1632"/>
                    </a:lnTo>
                    <a:lnTo>
                      <a:pt x="1999" y="1637"/>
                    </a:lnTo>
                    <a:lnTo>
                      <a:pt x="1995" y="1642"/>
                    </a:lnTo>
                    <a:lnTo>
                      <a:pt x="1990" y="1646"/>
                    </a:lnTo>
                    <a:lnTo>
                      <a:pt x="1983" y="1650"/>
                    </a:lnTo>
                    <a:lnTo>
                      <a:pt x="1976" y="1652"/>
                    </a:lnTo>
                    <a:lnTo>
                      <a:pt x="1968" y="1655"/>
                    </a:lnTo>
                    <a:lnTo>
                      <a:pt x="1960" y="1657"/>
                    </a:lnTo>
                    <a:lnTo>
                      <a:pt x="1950" y="1657"/>
                    </a:lnTo>
                    <a:lnTo>
                      <a:pt x="1939" y="1657"/>
                    </a:lnTo>
                    <a:lnTo>
                      <a:pt x="1926" y="1656"/>
                    </a:lnTo>
                    <a:lnTo>
                      <a:pt x="1913" y="1653"/>
                    </a:lnTo>
                    <a:lnTo>
                      <a:pt x="1900" y="1650"/>
                    </a:lnTo>
                    <a:lnTo>
                      <a:pt x="1885" y="1646"/>
                    </a:lnTo>
                    <a:lnTo>
                      <a:pt x="1869" y="1641"/>
                    </a:lnTo>
                    <a:lnTo>
                      <a:pt x="1858" y="1639"/>
                    </a:lnTo>
                    <a:lnTo>
                      <a:pt x="1847" y="1636"/>
                    </a:lnTo>
                    <a:lnTo>
                      <a:pt x="1835" y="1634"/>
                    </a:lnTo>
                    <a:lnTo>
                      <a:pt x="1824" y="1632"/>
                    </a:lnTo>
                    <a:lnTo>
                      <a:pt x="1778" y="1623"/>
                    </a:lnTo>
                    <a:lnTo>
                      <a:pt x="1731" y="1614"/>
                    </a:lnTo>
                    <a:lnTo>
                      <a:pt x="1684" y="1606"/>
                    </a:lnTo>
                    <a:lnTo>
                      <a:pt x="1635" y="1598"/>
                    </a:lnTo>
                    <a:lnTo>
                      <a:pt x="1586" y="1591"/>
                    </a:lnTo>
                    <a:lnTo>
                      <a:pt x="1537" y="1584"/>
                    </a:lnTo>
                    <a:lnTo>
                      <a:pt x="1486" y="1578"/>
                    </a:lnTo>
                    <a:lnTo>
                      <a:pt x="1437" y="1572"/>
                    </a:lnTo>
                    <a:lnTo>
                      <a:pt x="1337" y="1560"/>
                    </a:lnTo>
                    <a:lnTo>
                      <a:pt x="1238" y="1551"/>
                    </a:lnTo>
                    <a:lnTo>
                      <a:pt x="1139" y="1544"/>
                    </a:lnTo>
                    <a:lnTo>
                      <a:pt x="1044" y="1538"/>
                    </a:lnTo>
                    <a:lnTo>
                      <a:pt x="953" y="1534"/>
                    </a:lnTo>
                    <a:lnTo>
                      <a:pt x="866" y="1530"/>
                    </a:lnTo>
                    <a:lnTo>
                      <a:pt x="784" y="1528"/>
                    </a:lnTo>
                    <a:lnTo>
                      <a:pt x="710" y="1527"/>
                    </a:lnTo>
                    <a:lnTo>
                      <a:pt x="641" y="1526"/>
                    </a:lnTo>
                    <a:lnTo>
                      <a:pt x="582" y="1526"/>
                    </a:lnTo>
                    <a:lnTo>
                      <a:pt x="532" y="1527"/>
                    </a:lnTo>
                    <a:lnTo>
                      <a:pt x="492" y="1529"/>
                    </a:lnTo>
                    <a:close/>
                  </a:path>
                </a:pathLst>
              </a:custGeom>
              <a:solidFill>
                <a:srgbClr val="A570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44" name="Freeform 1078">
                <a:extLst>
                  <a:ext uri="{FF2B5EF4-FFF2-40B4-BE49-F238E27FC236}">
                    <a16:creationId xmlns:a16="http://schemas.microsoft.com/office/drawing/2014/main" id="{0661A909-78D7-43AC-94E7-8033234E8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206"/>
                <a:ext cx="106" cy="92"/>
              </a:xfrm>
              <a:custGeom>
                <a:avLst/>
                <a:gdLst>
                  <a:gd name="T0" fmla="*/ 1 w 1787"/>
                  <a:gd name="T1" fmla="*/ 5 h 1562"/>
                  <a:gd name="T2" fmla="*/ 1 w 1787"/>
                  <a:gd name="T3" fmla="*/ 5 h 1562"/>
                  <a:gd name="T4" fmla="*/ 1 w 1787"/>
                  <a:gd name="T5" fmla="*/ 5 h 1562"/>
                  <a:gd name="T6" fmla="*/ 1 w 1787"/>
                  <a:gd name="T7" fmla="*/ 5 h 1562"/>
                  <a:gd name="T8" fmla="*/ 1 w 1787"/>
                  <a:gd name="T9" fmla="*/ 5 h 1562"/>
                  <a:gd name="T10" fmla="*/ 1 w 1787"/>
                  <a:gd name="T11" fmla="*/ 5 h 1562"/>
                  <a:gd name="T12" fmla="*/ 0 w 1787"/>
                  <a:gd name="T13" fmla="*/ 4 h 1562"/>
                  <a:gd name="T14" fmla="*/ 0 w 1787"/>
                  <a:gd name="T15" fmla="*/ 4 h 1562"/>
                  <a:gd name="T16" fmla="*/ 0 w 1787"/>
                  <a:gd name="T17" fmla="*/ 4 h 1562"/>
                  <a:gd name="T18" fmla="*/ 0 w 1787"/>
                  <a:gd name="T19" fmla="*/ 3 h 1562"/>
                  <a:gd name="T20" fmla="*/ 0 w 1787"/>
                  <a:gd name="T21" fmla="*/ 3 h 1562"/>
                  <a:gd name="T22" fmla="*/ 0 w 1787"/>
                  <a:gd name="T23" fmla="*/ 3 h 1562"/>
                  <a:gd name="T24" fmla="*/ 0 w 1787"/>
                  <a:gd name="T25" fmla="*/ 3 h 1562"/>
                  <a:gd name="T26" fmla="*/ 0 w 1787"/>
                  <a:gd name="T27" fmla="*/ 2 h 1562"/>
                  <a:gd name="T28" fmla="*/ 0 w 1787"/>
                  <a:gd name="T29" fmla="*/ 2 h 1562"/>
                  <a:gd name="T30" fmla="*/ 0 w 1787"/>
                  <a:gd name="T31" fmla="*/ 1 h 1562"/>
                  <a:gd name="T32" fmla="*/ 1 w 1787"/>
                  <a:gd name="T33" fmla="*/ 1 h 1562"/>
                  <a:gd name="T34" fmla="*/ 1 w 1787"/>
                  <a:gd name="T35" fmla="*/ 1 h 1562"/>
                  <a:gd name="T36" fmla="*/ 1 w 1787"/>
                  <a:gd name="T37" fmla="*/ 1 h 1562"/>
                  <a:gd name="T38" fmla="*/ 1 w 1787"/>
                  <a:gd name="T39" fmla="*/ 0 h 1562"/>
                  <a:gd name="T40" fmla="*/ 2 w 1787"/>
                  <a:gd name="T41" fmla="*/ 0 h 1562"/>
                  <a:gd name="T42" fmla="*/ 2 w 1787"/>
                  <a:gd name="T43" fmla="*/ 0 h 1562"/>
                  <a:gd name="T44" fmla="*/ 2 w 1787"/>
                  <a:gd name="T45" fmla="*/ 0 h 1562"/>
                  <a:gd name="T46" fmla="*/ 3 w 1787"/>
                  <a:gd name="T47" fmla="*/ 0 h 1562"/>
                  <a:gd name="T48" fmla="*/ 3 w 1787"/>
                  <a:gd name="T49" fmla="*/ 0 h 1562"/>
                  <a:gd name="T50" fmla="*/ 3 w 1787"/>
                  <a:gd name="T51" fmla="*/ 0 h 1562"/>
                  <a:gd name="T52" fmla="*/ 3 w 1787"/>
                  <a:gd name="T53" fmla="*/ 0 h 1562"/>
                  <a:gd name="T54" fmla="*/ 3 w 1787"/>
                  <a:gd name="T55" fmla="*/ 0 h 1562"/>
                  <a:gd name="T56" fmla="*/ 3 w 1787"/>
                  <a:gd name="T57" fmla="*/ 1 h 1562"/>
                  <a:gd name="T58" fmla="*/ 3 w 1787"/>
                  <a:gd name="T59" fmla="*/ 1 h 1562"/>
                  <a:gd name="T60" fmla="*/ 3 w 1787"/>
                  <a:gd name="T61" fmla="*/ 1 h 1562"/>
                  <a:gd name="T62" fmla="*/ 3 w 1787"/>
                  <a:gd name="T63" fmla="*/ 1 h 1562"/>
                  <a:gd name="T64" fmla="*/ 3 w 1787"/>
                  <a:gd name="T65" fmla="*/ 2 h 1562"/>
                  <a:gd name="T66" fmla="*/ 3 w 1787"/>
                  <a:gd name="T67" fmla="*/ 2 h 1562"/>
                  <a:gd name="T68" fmla="*/ 3 w 1787"/>
                  <a:gd name="T69" fmla="*/ 2 h 1562"/>
                  <a:gd name="T70" fmla="*/ 4 w 1787"/>
                  <a:gd name="T71" fmla="*/ 3 h 1562"/>
                  <a:gd name="T72" fmla="*/ 4 w 1787"/>
                  <a:gd name="T73" fmla="*/ 3 h 1562"/>
                  <a:gd name="T74" fmla="*/ 4 w 1787"/>
                  <a:gd name="T75" fmla="*/ 3 h 1562"/>
                  <a:gd name="T76" fmla="*/ 4 w 1787"/>
                  <a:gd name="T77" fmla="*/ 4 h 1562"/>
                  <a:gd name="T78" fmla="*/ 4 w 1787"/>
                  <a:gd name="T79" fmla="*/ 4 h 1562"/>
                  <a:gd name="T80" fmla="*/ 5 w 1787"/>
                  <a:gd name="T81" fmla="*/ 4 h 1562"/>
                  <a:gd name="T82" fmla="*/ 5 w 1787"/>
                  <a:gd name="T83" fmla="*/ 4 h 1562"/>
                  <a:gd name="T84" fmla="*/ 5 w 1787"/>
                  <a:gd name="T85" fmla="*/ 4 h 1562"/>
                  <a:gd name="T86" fmla="*/ 6 w 1787"/>
                  <a:gd name="T87" fmla="*/ 5 h 1562"/>
                  <a:gd name="T88" fmla="*/ 6 w 1787"/>
                  <a:gd name="T89" fmla="*/ 5 h 1562"/>
                  <a:gd name="T90" fmla="*/ 6 w 1787"/>
                  <a:gd name="T91" fmla="*/ 5 h 1562"/>
                  <a:gd name="T92" fmla="*/ 6 w 1787"/>
                  <a:gd name="T93" fmla="*/ 5 h 1562"/>
                  <a:gd name="T94" fmla="*/ 6 w 1787"/>
                  <a:gd name="T95" fmla="*/ 5 h 1562"/>
                  <a:gd name="T96" fmla="*/ 6 w 1787"/>
                  <a:gd name="T97" fmla="*/ 5 h 1562"/>
                  <a:gd name="T98" fmla="*/ 6 w 1787"/>
                  <a:gd name="T99" fmla="*/ 5 h 1562"/>
                  <a:gd name="T100" fmla="*/ 6 w 1787"/>
                  <a:gd name="T101" fmla="*/ 5 h 1562"/>
                  <a:gd name="T102" fmla="*/ 6 w 1787"/>
                  <a:gd name="T103" fmla="*/ 5 h 1562"/>
                  <a:gd name="T104" fmla="*/ 6 w 1787"/>
                  <a:gd name="T105" fmla="*/ 5 h 1562"/>
                  <a:gd name="T106" fmla="*/ 6 w 1787"/>
                  <a:gd name="T107" fmla="*/ 5 h 1562"/>
                  <a:gd name="T108" fmla="*/ 5 w 1787"/>
                  <a:gd name="T109" fmla="*/ 5 h 1562"/>
                  <a:gd name="T110" fmla="*/ 4 w 1787"/>
                  <a:gd name="T111" fmla="*/ 5 h 1562"/>
                  <a:gd name="T112" fmla="*/ 3 w 1787"/>
                  <a:gd name="T113" fmla="*/ 5 h 1562"/>
                  <a:gd name="T114" fmla="*/ 2 w 1787"/>
                  <a:gd name="T115" fmla="*/ 5 h 1562"/>
                  <a:gd name="T116" fmla="*/ 2 w 1787"/>
                  <a:gd name="T117" fmla="*/ 5 h 156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787" h="1562">
                    <a:moveTo>
                      <a:pt x="458" y="1467"/>
                    </a:moveTo>
                    <a:lnTo>
                      <a:pt x="426" y="1467"/>
                    </a:lnTo>
                    <a:lnTo>
                      <a:pt x="398" y="1465"/>
                    </a:lnTo>
                    <a:lnTo>
                      <a:pt x="385" y="1464"/>
                    </a:lnTo>
                    <a:lnTo>
                      <a:pt x="373" y="1462"/>
                    </a:lnTo>
                    <a:lnTo>
                      <a:pt x="361" y="1460"/>
                    </a:lnTo>
                    <a:lnTo>
                      <a:pt x="350" y="1457"/>
                    </a:lnTo>
                    <a:lnTo>
                      <a:pt x="340" y="1454"/>
                    </a:lnTo>
                    <a:lnTo>
                      <a:pt x="330" y="1451"/>
                    </a:lnTo>
                    <a:lnTo>
                      <a:pt x="320" y="1447"/>
                    </a:lnTo>
                    <a:lnTo>
                      <a:pt x="310" y="1443"/>
                    </a:lnTo>
                    <a:lnTo>
                      <a:pt x="293" y="1433"/>
                    </a:lnTo>
                    <a:lnTo>
                      <a:pt x="277" y="1421"/>
                    </a:lnTo>
                    <a:lnTo>
                      <a:pt x="261" y="1408"/>
                    </a:lnTo>
                    <a:lnTo>
                      <a:pt x="245" y="1394"/>
                    </a:lnTo>
                    <a:lnTo>
                      <a:pt x="229" y="1378"/>
                    </a:lnTo>
                    <a:lnTo>
                      <a:pt x="211" y="1362"/>
                    </a:lnTo>
                    <a:lnTo>
                      <a:pt x="174" y="1323"/>
                    </a:lnTo>
                    <a:lnTo>
                      <a:pt x="129" y="1280"/>
                    </a:lnTo>
                    <a:lnTo>
                      <a:pt x="111" y="1255"/>
                    </a:lnTo>
                    <a:lnTo>
                      <a:pt x="95" y="1231"/>
                    </a:lnTo>
                    <a:lnTo>
                      <a:pt x="81" y="1207"/>
                    </a:lnTo>
                    <a:lnTo>
                      <a:pt x="68" y="1183"/>
                    </a:lnTo>
                    <a:lnTo>
                      <a:pt x="56" y="1158"/>
                    </a:lnTo>
                    <a:lnTo>
                      <a:pt x="44" y="1134"/>
                    </a:lnTo>
                    <a:lnTo>
                      <a:pt x="35" y="1109"/>
                    </a:lnTo>
                    <a:lnTo>
                      <a:pt x="26" y="1084"/>
                    </a:lnTo>
                    <a:lnTo>
                      <a:pt x="19" y="1059"/>
                    </a:lnTo>
                    <a:lnTo>
                      <a:pt x="14" y="1035"/>
                    </a:lnTo>
                    <a:lnTo>
                      <a:pt x="9" y="1010"/>
                    </a:lnTo>
                    <a:lnTo>
                      <a:pt x="5" y="984"/>
                    </a:lnTo>
                    <a:lnTo>
                      <a:pt x="3" y="959"/>
                    </a:lnTo>
                    <a:lnTo>
                      <a:pt x="1" y="933"/>
                    </a:lnTo>
                    <a:lnTo>
                      <a:pt x="0" y="907"/>
                    </a:lnTo>
                    <a:lnTo>
                      <a:pt x="1" y="881"/>
                    </a:lnTo>
                    <a:lnTo>
                      <a:pt x="2" y="855"/>
                    </a:lnTo>
                    <a:lnTo>
                      <a:pt x="4" y="828"/>
                    </a:lnTo>
                    <a:lnTo>
                      <a:pt x="7" y="802"/>
                    </a:lnTo>
                    <a:lnTo>
                      <a:pt x="11" y="776"/>
                    </a:lnTo>
                    <a:lnTo>
                      <a:pt x="15" y="748"/>
                    </a:lnTo>
                    <a:lnTo>
                      <a:pt x="20" y="721"/>
                    </a:lnTo>
                    <a:lnTo>
                      <a:pt x="26" y="694"/>
                    </a:lnTo>
                    <a:lnTo>
                      <a:pt x="33" y="667"/>
                    </a:lnTo>
                    <a:lnTo>
                      <a:pt x="47" y="611"/>
                    </a:lnTo>
                    <a:lnTo>
                      <a:pt x="66" y="553"/>
                    </a:lnTo>
                    <a:lnTo>
                      <a:pt x="85" y="495"/>
                    </a:lnTo>
                    <a:lnTo>
                      <a:pt x="105" y="436"/>
                    </a:lnTo>
                    <a:lnTo>
                      <a:pt x="129" y="398"/>
                    </a:lnTo>
                    <a:lnTo>
                      <a:pt x="152" y="365"/>
                    </a:lnTo>
                    <a:lnTo>
                      <a:pt x="173" y="335"/>
                    </a:lnTo>
                    <a:lnTo>
                      <a:pt x="194" y="307"/>
                    </a:lnTo>
                    <a:lnTo>
                      <a:pt x="216" y="283"/>
                    </a:lnTo>
                    <a:lnTo>
                      <a:pt x="239" y="260"/>
                    </a:lnTo>
                    <a:lnTo>
                      <a:pt x="261" y="237"/>
                    </a:lnTo>
                    <a:lnTo>
                      <a:pt x="286" y="216"/>
                    </a:lnTo>
                    <a:lnTo>
                      <a:pt x="311" y="196"/>
                    </a:lnTo>
                    <a:lnTo>
                      <a:pt x="338" y="178"/>
                    </a:lnTo>
                    <a:lnTo>
                      <a:pt x="363" y="161"/>
                    </a:lnTo>
                    <a:lnTo>
                      <a:pt x="389" y="143"/>
                    </a:lnTo>
                    <a:lnTo>
                      <a:pt x="416" y="126"/>
                    </a:lnTo>
                    <a:lnTo>
                      <a:pt x="442" y="109"/>
                    </a:lnTo>
                    <a:lnTo>
                      <a:pt x="467" y="91"/>
                    </a:lnTo>
                    <a:lnTo>
                      <a:pt x="494" y="71"/>
                    </a:lnTo>
                    <a:lnTo>
                      <a:pt x="530" y="47"/>
                    </a:lnTo>
                    <a:lnTo>
                      <a:pt x="562" y="27"/>
                    </a:lnTo>
                    <a:lnTo>
                      <a:pt x="591" y="12"/>
                    </a:lnTo>
                    <a:lnTo>
                      <a:pt x="612" y="1"/>
                    </a:lnTo>
                    <a:lnTo>
                      <a:pt x="644" y="0"/>
                    </a:lnTo>
                    <a:lnTo>
                      <a:pt x="677" y="1"/>
                    </a:lnTo>
                    <a:lnTo>
                      <a:pt x="707" y="4"/>
                    </a:lnTo>
                    <a:lnTo>
                      <a:pt x="735" y="8"/>
                    </a:lnTo>
                    <a:lnTo>
                      <a:pt x="748" y="10"/>
                    </a:lnTo>
                    <a:lnTo>
                      <a:pt x="762" y="13"/>
                    </a:lnTo>
                    <a:lnTo>
                      <a:pt x="775" y="16"/>
                    </a:lnTo>
                    <a:lnTo>
                      <a:pt x="787" y="20"/>
                    </a:lnTo>
                    <a:lnTo>
                      <a:pt x="798" y="24"/>
                    </a:lnTo>
                    <a:lnTo>
                      <a:pt x="808" y="29"/>
                    </a:lnTo>
                    <a:lnTo>
                      <a:pt x="818" y="34"/>
                    </a:lnTo>
                    <a:lnTo>
                      <a:pt x="827" y="39"/>
                    </a:lnTo>
                    <a:lnTo>
                      <a:pt x="851" y="50"/>
                    </a:lnTo>
                    <a:lnTo>
                      <a:pt x="871" y="63"/>
                    </a:lnTo>
                    <a:lnTo>
                      <a:pt x="888" y="78"/>
                    </a:lnTo>
                    <a:lnTo>
                      <a:pt x="903" y="94"/>
                    </a:lnTo>
                    <a:lnTo>
                      <a:pt x="916" y="112"/>
                    </a:lnTo>
                    <a:lnTo>
                      <a:pt x="927" y="131"/>
                    </a:lnTo>
                    <a:lnTo>
                      <a:pt x="937" y="151"/>
                    </a:lnTo>
                    <a:lnTo>
                      <a:pt x="945" y="174"/>
                    </a:lnTo>
                    <a:lnTo>
                      <a:pt x="951" y="196"/>
                    </a:lnTo>
                    <a:lnTo>
                      <a:pt x="956" y="219"/>
                    </a:lnTo>
                    <a:lnTo>
                      <a:pt x="959" y="244"/>
                    </a:lnTo>
                    <a:lnTo>
                      <a:pt x="962" y="269"/>
                    </a:lnTo>
                    <a:lnTo>
                      <a:pt x="963" y="295"/>
                    </a:lnTo>
                    <a:lnTo>
                      <a:pt x="964" y="321"/>
                    </a:lnTo>
                    <a:lnTo>
                      <a:pt x="964" y="348"/>
                    </a:lnTo>
                    <a:lnTo>
                      <a:pt x="963" y="374"/>
                    </a:lnTo>
                    <a:lnTo>
                      <a:pt x="961" y="429"/>
                    </a:lnTo>
                    <a:lnTo>
                      <a:pt x="959" y="482"/>
                    </a:lnTo>
                    <a:lnTo>
                      <a:pt x="957" y="535"/>
                    </a:lnTo>
                    <a:lnTo>
                      <a:pt x="957" y="586"/>
                    </a:lnTo>
                    <a:lnTo>
                      <a:pt x="959" y="610"/>
                    </a:lnTo>
                    <a:lnTo>
                      <a:pt x="961" y="633"/>
                    </a:lnTo>
                    <a:lnTo>
                      <a:pt x="964" y="655"/>
                    </a:lnTo>
                    <a:lnTo>
                      <a:pt x="969" y="677"/>
                    </a:lnTo>
                    <a:lnTo>
                      <a:pt x="975" y="697"/>
                    </a:lnTo>
                    <a:lnTo>
                      <a:pt x="982" y="716"/>
                    </a:lnTo>
                    <a:lnTo>
                      <a:pt x="991" y="733"/>
                    </a:lnTo>
                    <a:lnTo>
                      <a:pt x="1002" y="749"/>
                    </a:lnTo>
                    <a:lnTo>
                      <a:pt x="1015" y="777"/>
                    </a:lnTo>
                    <a:lnTo>
                      <a:pt x="1028" y="803"/>
                    </a:lnTo>
                    <a:lnTo>
                      <a:pt x="1040" y="831"/>
                    </a:lnTo>
                    <a:lnTo>
                      <a:pt x="1053" y="860"/>
                    </a:lnTo>
                    <a:lnTo>
                      <a:pt x="1080" y="900"/>
                    </a:lnTo>
                    <a:lnTo>
                      <a:pt x="1109" y="941"/>
                    </a:lnTo>
                    <a:lnTo>
                      <a:pt x="1124" y="960"/>
                    </a:lnTo>
                    <a:lnTo>
                      <a:pt x="1139" y="979"/>
                    </a:lnTo>
                    <a:lnTo>
                      <a:pt x="1156" y="998"/>
                    </a:lnTo>
                    <a:lnTo>
                      <a:pt x="1175" y="1018"/>
                    </a:lnTo>
                    <a:lnTo>
                      <a:pt x="1195" y="1036"/>
                    </a:lnTo>
                    <a:lnTo>
                      <a:pt x="1217" y="1054"/>
                    </a:lnTo>
                    <a:lnTo>
                      <a:pt x="1240" y="1072"/>
                    </a:lnTo>
                    <a:lnTo>
                      <a:pt x="1265" y="1090"/>
                    </a:lnTo>
                    <a:lnTo>
                      <a:pt x="1293" y="1107"/>
                    </a:lnTo>
                    <a:lnTo>
                      <a:pt x="1323" y="1124"/>
                    </a:lnTo>
                    <a:lnTo>
                      <a:pt x="1355" y="1140"/>
                    </a:lnTo>
                    <a:lnTo>
                      <a:pt x="1391" y="1155"/>
                    </a:lnTo>
                    <a:lnTo>
                      <a:pt x="1433" y="1182"/>
                    </a:lnTo>
                    <a:lnTo>
                      <a:pt x="1473" y="1208"/>
                    </a:lnTo>
                    <a:lnTo>
                      <a:pt x="1509" y="1232"/>
                    </a:lnTo>
                    <a:lnTo>
                      <a:pt x="1542" y="1255"/>
                    </a:lnTo>
                    <a:lnTo>
                      <a:pt x="1573" y="1277"/>
                    </a:lnTo>
                    <a:lnTo>
                      <a:pt x="1601" y="1297"/>
                    </a:lnTo>
                    <a:lnTo>
                      <a:pt x="1625" y="1315"/>
                    </a:lnTo>
                    <a:lnTo>
                      <a:pt x="1648" y="1330"/>
                    </a:lnTo>
                    <a:lnTo>
                      <a:pt x="1672" y="1353"/>
                    </a:lnTo>
                    <a:lnTo>
                      <a:pt x="1694" y="1375"/>
                    </a:lnTo>
                    <a:lnTo>
                      <a:pt x="1714" y="1398"/>
                    </a:lnTo>
                    <a:lnTo>
                      <a:pt x="1733" y="1420"/>
                    </a:lnTo>
                    <a:lnTo>
                      <a:pt x="1749" y="1443"/>
                    </a:lnTo>
                    <a:lnTo>
                      <a:pt x="1762" y="1463"/>
                    </a:lnTo>
                    <a:lnTo>
                      <a:pt x="1773" y="1483"/>
                    </a:lnTo>
                    <a:lnTo>
                      <a:pt x="1781" y="1501"/>
                    </a:lnTo>
                    <a:lnTo>
                      <a:pt x="1783" y="1510"/>
                    </a:lnTo>
                    <a:lnTo>
                      <a:pt x="1786" y="1519"/>
                    </a:lnTo>
                    <a:lnTo>
                      <a:pt x="1787" y="1526"/>
                    </a:lnTo>
                    <a:lnTo>
                      <a:pt x="1787" y="1533"/>
                    </a:lnTo>
                    <a:lnTo>
                      <a:pt x="1787" y="1540"/>
                    </a:lnTo>
                    <a:lnTo>
                      <a:pt x="1786" y="1545"/>
                    </a:lnTo>
                    <a:lnTo>
                      <a:pt x="1784" y="1550"/>
                    </a:lnTo>
                    <a:lnTo>
                      <a:pt x="1781" y="1554"/>
                    </a:lnTo>
                    <a:lnTo>
                      <a:pt x="1778" y="1557"/>
                    </a:lnTo>
                    <a:lnTo>
                      <a:pt x="1773" y="1560"/>
                    </a:lnTo>
                    <a:lnTo>
                      <a:pt x="1768" y="1562"/>
                    </a:lnTo>
                    <a:lnTo>
                      <a:pt x="1761" y="1562"/>
                    </a:lnTo>
                    <a:lnTo>
                      <a:pt x="1754" y="1562"/>
                    </a:lnTo>
                    <a:lnTo>
                      <a:pt x="1745" y="1561"/>
                    </a:lnTo>
                    <a:lnTo>
                      <a:pt x="1736" y="1559"/>
                    </a:lnTo>
                    <a:lnTo>
                      <a:pt x="1725" y="1556"/>
                    </a:lnTo>
                    <a:lnTo>
                      <a:pt x="1714" y="1553"/>
                    </a:lnTo>
                    <a:lnTo>
                      <a:pt x="1704" y="1552"/>
                    </a:lnTo>
                    <a:lnTo>
                      <a:pt x="1695" y="1550"/>
                    </a:lnTo>
                    <a:lnTo>
                      <a:pt x="1686" y="1550"/>
                    </a:lnTo>
                    <a:lnTo>
                      <a:pt x="1642" y="1542"/>
                    </a:lnTo>
                    <a:lnTo>
                      <a:pt x="1596" y="1534"/>
                    </a:lnTo>
                    <a:lnTo>
                      <a:pt x="1550" y="1527"/>
                    </a:lnTo>
                    <a:lnTo>
                      <a:pt x="1503" y="1521"/>
                    </a:lnTo>
                    <a:lnTo>
                      <a:pt x="1409" y="1508"/>
                    </a:lnTo>
                    <a:lnTo>
                      <a:pt x="1314" y="1498"/>
                    </a:lnTo>
                    <a:lnTo>
                      <a:pt x="1220" y="1490"/>
                    </a:lnTo>
                    <a:lnTo>
                      <a:pt x="1126" y="1483"/>
                    </a:lnTo>
                    <a:lnTo>
                      <a:pt x="1035" y="1477"/>
                    </a:lnTo>
                    <a:lnTo>
                      <a:pt x="947" y="1473"/>
                    </a:lnTo>
                    <a:lnTo>
                      <a:pt x="863" y="1469"/>
                    </a:lnTo>
                    <a:lnTo>
                      <a:pt x="783" y="1467"/>
                    </a:lnTo>
                    <a:lnTo>
                      <a:pt x="709" y="1465"/>
                    </a:lnTo>
                    <a:lnTo>
                      <a:pt x="642" y="1465"/>
                    </a:lnTo>
                    <a:lnTo>
                      <a:pt x="583" y="1465"/>
                    </a:lnTo>
                    <a:lnTo>
                      <a:pt x="531" y="1465"/>
                    </a:lnTo>
                    <a:lnTo>
                      <a:pt x="489" y="1466"/>
                    </a:lnTo>
                    <a:lnTo>
                      <a:pt x="458" y="1467"/>
                    </a:lnTo>
                    <a:close/>
                  </a:path>
                </a:pathLst>
              </a:custGeom>
              <a:solidFill>
                <a:srgbClr val="A16D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45" name="Freeform 1079">
                <a:extLst>
                  <a:ext uri="{FF2B5EF4-FFF2-40B4-BE49-F238E27FC236}">
                    <a16:creationId xmlns:a16="http://schemas.microsoft.com/office/drawing/2014/main" id="{34DEF625-1C8F-4F2D-AC88-F48482EB2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2208"/>
                <a:ext cx="94" cy="89"/>
              </a:xfrm>
              <a:custGeom>
                <a:avLst/>
                <a:gdLst>
                  <a:gd name="T0" fmla="*/ 1 w 1602"/>
                  <a:gd name="T1" fmla="*/ 5 h 1498"/>
                  <a:gd name="T2" fmla="*/ 1 w 1602"/>
                  <a:gd name="T3" fmla="*/ 5 h 1498"/>
                  <a:gd name="T4" fmla="*/ 1 w 1602"/>
                  <a:gd name="T5" fmla="*/ 5 h 1498"/>
                  <a:gd name="T6" fmla="*/ 1 w 1602"/>
                  <a:gd name="T7" fmla="*/ 5 h 1498"/>
                  <a:gd name="T8" fmla="*/ 0 w 1602"/>
                  <a:gd name="T9" fmla="*/ 4 h 1498"/>
                  <a:gd name="T10" fmla="*/ 0 w 1602"/>
                  <a:gd name="T11" fmla="*/ 4 h 1498"/>
                  <a:gd name="T12" fmla="*/ 0 w 1602"/>
                  <a:gd name="T13" fmla="*/ 4 h 1498"/>
                  <a:gd name="T14" fmla="*/ 0 w 1602"/>
                  <a:gd name="T15" fmla="*/ 4 h 1498"/>
                  <a:gd name="T16" fmla="*/ 0 w 1602"/>
                  <a:gd name="T17" fmla="*/ 4 h 1498"/>
                  <a:gd name="T18" fmla="*/ 0 w 1602"/>
                  <a:gd name="T19" fmla="*/ 3 h 1498"/>
                  <a:gd name="T20" fmla="*/ 0 w 1602"/>
                  <a:gd name="T21" fmla="*/ 3 h 1498"/>
                  <a:gd name="T22" fmla="*/ 0 w 1602"/>
                  <a:gd name="T23" fmla="*/ 3 h 1498"/>
                  <a:gd name="T24" fmla="*/ 0 w 1602"/>
                  <a:gd name="T25" fmla="*/ 2 h 1498"/>
                  <a:gd name="T26" fmla="*/ 0 w 1602"/>
                  <a:gd name="T27" fmla="*/ 2 h 1498"/>
                  <a:gd name="T28" fmla="*/ 0 w 1602"/>
                  <a:gd name="T29" fmla="*/ 2 h 1498"/>
                  <a:gd name="T30" fmla="*/ 0 w 1602"/>
                  <a:gd name="T31" fmla="*/ 2 h 1498"/>
                  <a:gd name="T32" fmla="*/ 0 w 1602"/>
                  <a:gd name="T33" fmla="*/ 1 h 1498"/>
                  <a:gd name="T34" fmla="*/ 1 w 1602"/>
                  <a:gd name="T35" fmla="*/ 1 h 1498"/>
                  <a:gd name="T36" fmla="*/ 1 w 1602"/>
                  <a:gd name="T37" fmla="*/ 1 h 1498"/>
                  <a:gd name="T38" fmla="*/ 1 w 1602"/>
                  <a:gd name="T39" fmla="*/ 1 h 1498"/>
                  <a:gd name="T40" fmla="*/ 1 w 1602"/>
                  <a:gd name="T41" fmla="*/ 0 h 1498"/>
                  <a:gd name="T42" fmla="*/ 1 w 1602"/>
                  <a:gd name="T43" fmla="*/ 0 h 1498"/>
                  <a:gd name="T44" fmla="*/ 2 w 1602"/>
                  <a:gd name="T45" fmla="*/ 0 h 1498"/>
                  <a:gd name="T46" fmla="*/ 2 w 1602"/>
                  <a:gd name="T47" fmla="*/ 0 h 1498"/>
                  <a:gd name="T48" fmla="*/ 2 w 1602"/>
                  <a:gd name="T49" fmla="*/ 0 h 1498"/>
                  <a:gd name="T50" fmla="*/ 2 w 1602"/>
                  <a:gd name="T51" fmla="*/ 0 h 1498"/>
                  <a:gd name="T52" fmla="*/ 2 w 1602"/>
                  <a:gd name="T53" fmla="*/ 0 h 1498"/>
                  <a:gd name="T54" fmla="*/ 3 w 1602"/>
                  <a:gd name="T55" fmla="*/ 0 h 1498"/>
                  <a:gd name="T56" fmla="*/ 3 w 1602"/>
                  <a:gd name="T57" fmla="*/ 0 h 1498"/>
                  <a:gd name="T58" fmla="*/ 3 w 1602"/>
                  <a:gd name="T59" fmla="*/ 0 h 1498"/>
                  <a:gd name="T60" fmla="*/ 3 w 1602"/>
                  <a:gd name="T61" fmla="*/ 1 h 1498"/>
                  <a:gd name="T62" fmla="*/ 3 w 1602"/>
                  <a:gd name="T63" fmla="*/ 1 h 1498"/>
                  <a:gd name="T64" fmla="*/ 3 w 1602"/>
                  <a:gd name="T65" fmla="*/ 2 h 1498"/>
                  <a:gd name="T66" fmla="*/ 3 w 1602"/>
                  <a:gd name="T67" fmla="*/ 2 h 1498"/>
                  <a:gd name="T68" fmla="*/ 3 w 1602"/>
                  <a:gd name="T69" fmla="*/ 2 h 1498"/>
                  <a:gd name="T70" fmla="*/ 3 w 1602"/>
                  <a:gd name="T71" fmla="*/ 2 h 1498"/>
                  <a:gd name="T72" fmla="*/ 3 w 1602"/>
                  <a:gd name="T73" fmla="*/ 3 h 1498"/>
                  <a:gd name="T74" fmla="*/ 3 w 1602"/>
                  <a:gd name="T75" fmla="*/ 3 h 1498"/>
                  <a:gd name="T76" fmla="*/ 3 w 1602"/>
                  <a:gd name="T77" fmla="*/ 3 h 1498"/>
                  <a:gd name="T78" fmla="*/ 3 w 1602"/>
                  <a:gd name="T79" fmla="*/ 3 h 1498"/>
                  <a:gd name="T80" fmla="*/ 3 w 1602"/>
                  <a:gd name="T81" fmla="*/ 4 h 1498"/>
                  <a:gd name="T82" fmla="*/ 4 w 1602"/>
                  <a:gd name="T83" fmla="*/ 4 h 1498"/>
                  <a:gd name="T84" fmla="*/ 4 w 1602"/>
                  <a:gd name="T85" fmla="*/ 4 h 1498"/>
                  <a:gd name="T86" fmla="*/ 4 w 1602"/>
                  <a:gd name="T87" fmla="*/ 4 h 1498"/>
                  <a:gd name="T88" fmla="*/ 5 w 1602"/>
                  <a:gd name="T89" fmla="*/ 4 h 1498"/>
                  <a:gd name="T90" fmla="*/ 5 w 1602"/>
                  <a:gd name="T91" fmla="*/ 5 h 1498"/>
                  <a:gd name="T92" fmla="*/ 5 w 1602"/>
                  <a:gd name="T93" fmla="*/ 5 h 1498"/>
                  <a:gd name="T94" fmla="*/ 5 w 1602"/>
                  <a:gd name="T95" fmla="*/ 5 h 1498"/>
                  <a:gd name="T96" fmla="*/ 6 w 1602"/>
                  <a:gd name="T97" fmla="*/ 5 h 1498"/>
                  <a:gd name="T98" fmla="*/ 6 w 1602"/>
                  <a:gd name="T99" fmla="*/ 5 h 1498"/>
                  <a:gd name="T100" fmla="*/ 6 w 1602"/>
                  <a:gd name="T101" fmla="*/ 5 h 1498"/>
                  <a:gd name="T102" fmla="*/ 5 w 1602"/>
                  <a:gd name="T103" fmla="*/ 5 h 1498"/>
                  <a:gd name="T104" fmla="*/ 5 w 1602"/>
                  <a:gd name="T105" fmla="*/ 5 h 1498"/>
                  <a:gd name="T106" fmla="*/ 5 w 1602"/>
                  <a:gd name="T107" fmla="*/ 5 h 1498"/>
                  <a:gd name="T108" fmla="*/ 4 w 1602"/>
                  <a:gd name="T109" fmla="*/ 5 h 1498"/>
                  <a:gd name="T110" fmla="*/ 3 w 1602"/>
                  <a:gd name="T111" fmla="*/ 5 h 1498"/>
                  <a:gd name="T112" fmla="*/ 2 w 1602"/>
                  <a:gd name="T113" fmla="*/ 5 h 1498"/>
                  <a:gd name="T114" fmla="*/ 2 w 1602"/>
                  <a:gd name="T115" fmla="*/ 5 h 1498"/>
                  <a:gd name="T116" fmla="*/ 1 w 1602"/>
                  <a:gd name="T117" fmla="*/ 5 h 149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602" h="1498">
                    <a:moveTo>
                      <a:pt x="429" y="1431"/>
                    </a:moveTo>
                    <a:lnTo>
                      <a:pt x="404" y="1431"/>
                    </a:lnTo>
                    <a:lnTo>
                      <a:pt x="383" y="1429"/>
                    </a:lnTo>
                    <a:lnTo>
                      <a:pt x="363" y="1427"/>
                    </a:lnTo>
                    <a:lnTo>
                      <a:pt x="346" y="1423"/>
                    </a:lnTo>
                    <a:lnTo>
                      <a:pt x="331" y="1418"/>
                    </a:lnTo>
                    <a:lnTo>
                      <a:pt x="317" y="1411"/>
                    </a:lnTo>
                    <a:lnTo>
                      <a:pt x="303" y="1403"/>
                    </a:lnTo>
                    <a:lnTo>
                      <a:pt x="290" y="1393"/>
                    </a:lnTo>
                    <a:lnTo>
                      <a:pt x="276" y="1380"/>
                    </a:lnTo>
                    <a:lnTo>
                      <a:pt x="262" y="1367"/>
                    </a:lnTo>
                    <a:lnTo>
                      <a:pt x="247" y="1352"/>
                    </a:lnTo>
                    <a:lnTo>
                      <a:pt x="231" y="1335"/>
                    </a:lnTo>
                    <a:lnTo>
                      <a:pt x="191" y="1295"/>
                    </a:lnTo>
                    <a:lnTo>
                      <a:pt x="142" y="1247"/>
                    </a:lnTo>
                    <a:lnTo>
                      <a:pt x="126" y="1229"/>
                    </a:lnTo>
                    <a:lnTo>
                      <a:pt x="112" y="1210"/>
                    </a:lnTo>
                    <a:lnTo>
                      <a:pt x="98" y="1191"/>
                    </a:lnTo>
                    <a:lnTo>
                      <a:pt x="85" y="1172"/>
                    </a:lnTo>
                    <a:lnTo>
                      <a:pt x="74" y="1153"/>
                    </a:lnTo>
                    <a:lnTo>
                      <a:pt x="63" y="1132"/>
                    </a:lnTo>
                    <a:lnTo>
                      <a:pt x="53" y="1112"/>
                    </a:lnTo>
                    <a:lnTo>
                      <a:pt x="44" y="1092"/>
                    </a:lnTo>
                    <a:lnTo>
                      <a:pt x="36" y="1071"/>
                    </a:lnTo>
                    <a:lnTo>
                      <a:pt x="29" y="1048"/>
                    </a:lnTo>
                    <a:lnTo>
                      <a:pt x="23" y="1027"/>
                    </a:lnTo>
                    <a:lnTo>
                      <a:pt x="16" y="1005"/>
                    </a:lnTo>
                    <a:lnTo>
                      <a:pt x="11" y="982"/>
                    </a:lnTo>
                    <a:lnTo>
                      <a:pt x="8" y="959"/>
                    </a:lnTo>
                    <a:lnTo>
                      <a:pt x="4" y="935"/>
                    </a:lnTo>
                    <a:lnTo>
                      <a:pt x="2" y="912"/>
                    </a:lnTo>
                    <a:lnTo>
                      <a:pt x="1" y="888"/>
                    </a:lnTo>
                    <a:lnTo>
                      <a:pt x="0" y="862"/>
                    </a:lnTo>
                    <a:lnTo>
                      <a:pt x="0" y="837"/>
                    </a:lnTo>
                    <a:lnTo>
                      <a:pt x="1" y="812"/>
                    </a:lnTo>
                    <a:lnTo>
                      <a:pt x="2" y="785"/>
                    </a:lnTo>
                    <a:lnTo>
                      <a:pt x="4" y="759"/>
                    </a:lnTo>
                    <a:lnTo>
                      <a:pt x="7" y="732"/>
                    </a:lnTo>
                    <a:lnTo>
                      <a:pt x="11" y="703"/>
                    </a:lnTo>
                    <a:lnTo>
                      <a:pt x="16" y="676"/>
                    </a:lnTo>
                    <a:lnTo>
                      <a:pt x="22" y="647"/>
                    </a:lnTo>
                    <a:lnTo>
                      <a:pt x="28" y="618"/>
                    </a:lnTo>
                    <a:lnTo>
                      <a:pt x="34" y="588"/>
                    </a:lnTo>
                    <a:lnTo>
                      <a:pt x="42" y="559"/>
                    </a:lnTo>
                    <a:lnTo>
                      <a:pt x="50" y="528"/>
                    </a:lnTo>
                    <a:lnTo>
                      <a:pt x="58" y="497"/>
                    </a:lnTo>
                    <a:lnTo>
                      <a:pt x="67" y="465"/>
                    </a:lnTo>
                    <a:lnTo>
                      <a:pt x="83" y="431"/>
                    </a:lnTo>
                    <a:lnTo>
                      <a:pt x="98" y="399"/>
                    </a:lnTo>
                    <a:lnTo>
                      <a:pt x="116" y="369"/>
                    </a:lnTo>
                    <a:lnTo>
                      <a:pt x="132" y="342"/>
                    </a:lnTo>
                    <a:lnTo>
                      <a:pt x="150" y="316"/>
                    </a:lnTo>
                    <a:lnTo>
                      <a:pt x="168" y="290"/>
                    </a:lnTo>
                    <a:lnTo>
                      <a:pt x="188" y="266"/>
                    </a:lnTo>
                    <a:lnTo>
                      <a:pt x="210" y="243"/>
                    </a:lnTo>
                    <a:lnTo>
                      <a:pt x="231" y="222"/>
                    </a:lnTo>
                    <a:lnTo>
                      <a:pt x="253" y="201"/>
                    </a:lnTo>
                    <a:lnTo>
                      <a:pt x="275" y="182"/>
                    </a:lnTo>
                    <a:lnTo>
                      <a:pt x="298" y="164"/>
                    </a:lnTo>
                    <a:lnTo>
                      <a:pt x="321" y="147"/>
                    </a:lnTo>
                    <a:lnTo>
                      <a:pt x="344" y="130"/>
                    </a:lnTo>
                    <a:lnTo>
                      <a:pt x="366" y="112"/>
                    </a:lnTo>
                    <a:lnTo>
                      <a:pt x="391" y="95"/>
                    </a:lnTo>
                    <a:lnTo>
                      <a:pt x="405" y="83"/>
                    </a:lnTo>
                    <a:lnTo>
                      <a:pt x="419" y="73"/>
                    </a:lnTo>
                    <a:lnTo>
                      <a:pt x="433" y="63"/>
                    </a:lnTo>
                    <a:lnTo>
                      <a:pt x="447" y="54"/>
                    </a:lnTo>
                    <a:lnTo>
                      <a:pt x="473" y="39"/>
                    </a:lnTo>
                    <a:lnTo>
                      <a:pt x="497" y="26"/>
                    </a:lnTo>
                    <a:lnTo>
                      <a:pt x="513" y="21"/>
                    </a:lnTo>
                    <a:lnTo>
                      <a:pt x="530" y="16"/>
                    </a:lnTo>
                    <a:lnTo>
                      <a:pt x="545" y="12"/>
                    </a:lnTo>
                    <a:lnTo>
                      <a:pt x="562" y="9"/>
                    </a:lnTo>
                    <a:lnTo>
                      <a:pt x="593" y="4"/>
                    </a:lnTo>
                    <a:lnTo>
                      <a:pt x="622" y="1"/>
                    </a:lnTo>
                    <a:lnTo>
                      <a:pt x="650" y="0"/>
                    </a:lnTo>
                    <a:lnTo>
                      <a:pt x="674" y="1"/>
                    </a:lnTo>
                    <a:lnTo>
                      <a:pt x="686" y="2"/>
                    </a:lnTo>
                    <a:lnTo>
                      <a:pt x="696" y="4"/>
                    </a:lnTo>
                    <a:lnTo>
                      <a:pt x="706" y="6"/>
                    </a:lnTo>
                    <a:lnTo>
                      <a:pt x="716" y="9"/>
                    </a:lnTo>
                    <a:lnTo>
                      <a:pt x="739" y="16"/>
                    </a:lnTo>
                    <a:lnTo>
                      <a:pt x="758" y="25"/>
                    </a:lnTo>
                    <a:lnTo>
                      <a:pt x="775" y="36"/>
                    </a:lnTo>
                    <a:lnTo>
                      <a:pt x="789" y="50"/>
                    </a:lnTo>
                    <a:lnTo>
                      <a:pt x="801" y="65"/>
                    </a:lnTo>
                    <a:lnTo>
                      <a:pt x="811" y="82"/>
                    </a:lnTo>
                    <a:lnTo>
                      <a:pt x="819" y="100"/>
                    </a:lnTo>
                    <a:lnTo>
                      <a:pt x="824" y="120"/>
                    </a:lnTo>
                    <a:lnTo>
                      <a:pt x="828" y="142"/>
                    </a:lnTo>
                    <a:lnTo>
                      <a:pt x="830" y="164"/>
                    </a:lnTo>
                    <a:lnTo>
                      <a:pt x="831" y="187"/>
                    </a:lnTo>
                    <a:lnTo>
                      <a:pt x="830" y="212"/>
                    </a:lnTo>
                    <a:lnTo>
                      <a:pt x="828" y="237"/>
                    </a:lnTo>
                    <a:lnTo>
                      <a:pt x="825" y="263"/>
                    </a:lnTo>
                    <a:lnTo>
                      <a:pt x="821" y="289"/>
                    </a:lnTo>
                    <a:lnTo>
                      <a:pt x="817" y="316"/>
                    </a:lnTo>
                    <a:lnTo>
                      <a:pt x="795" y="423"/>
                    </a:lnTo>
                    <a:lnTo>
                      <a:pt x="776" y="525"/>
                    </a:lnTo>
                    <a:lnTo>
                      <a:pt x="772" y="549"/>
                    </a:lnTo>
                    <a:lnTo>
                      <a:pt x="770" y="571"/>
                    </a:lnTo>
                    <a:lnTo>
                      <a:pt x="769" y="593"/>
                    </a:lnTo>
                    <a:lnTo>
                      <a:pt x="769" y="613"/>
                    </a:lnTo>
                    <a:lnTo>
                      <a:pt x="770" y="632"/>
                    </a:lnTo>
                    <a:lnTo>
                      <a:pt x="773" y="649"/>
                    </a:lnTo>
                    <a:lnTo>
                      <a:pt x="777" y="665"/>
                    </a:lnTo>
                    <a:lnTo>
                      <a:pt x="784" y="678"/>
                    </a:lnTo>
                    <a:lnTo>
                      <a:pt x="792" y="705"/>
                    </a:lnTo>
                    <a:lnTo>
                      <a:pt x="800" y="732"/>
                    </a:lnTo>
                    <a:lnTo>
                      <a:pt x="808" y="759"/>
                    </a:lnTo>
                    <a:lnTo>
                      <a:pt x="817" y="788"/>
                    </a:lnTo>
                    <a:lnTo>
                      <a:pt x="825" y="807"/>
                    </a:lnTo>
                    <a:lnTo>
                      <a:pt x="833" y="825"/>
                    </a:lnTo>
                    <a:lnTo>
                      <a:pt x="842" y="843"/>
                    </a:lnTo>
                    <a:lnTo>
                      <a:pt x="852" y="861"/>
                    </a:lnTo>
                    <a:lnTo>
                      <a:pt x="863" y="878"/>
                    </a:lnTo>
                    <a:lnTo>
                      <a:pt x="875" y="897"/>
                    </a:lnTo>
                    <a:lnTo>
                      <a:pt x="889" y="914"/>
                    </a:lnTo>
                    <a:lnTo>
                      <a:pt x="905" y="931"/>
                    </a:lnTo>
                    <a:lnTo>
                      <a:pt x="923" y="948"/>
                    </a:lnTo>
                    <a:lnTo>
                      <a:pt x="942" y="965"/>
                    </a:lnTo>
                    <a:lnTo>
                      <a:pt x="964" y="982"/>
                    </a:lnTo>
                    <a:lnTo>
                      <a:pt x="988" y="998"/>
                    </a:lnTo>
                    <a:lnTo>
                      <a:pt x="1016" y="1013"/>
                    </a:lnTo>
                    <a:lnTo>
                      <a:pt x="1046" y="1028"/>
                    </a:lnTo>
                    <a:lnTo>
                      <a:pt x="1080" y="1043"/>
                    </a:lnTo>
                    <a:lnTo>
                      <a:pt x="1116" y="1058"/>
                    </a:lnTo>
                    <a:lnTo>
                      <a:pt x="1151" y="1077"/>
                    </a:lnTo>
                    <a:lnTo>
                      <a:pt x="1186" y="1096"/>
                    </a:lnTo>
                    <a:lnTo>
                      <a:pt x="1218" y="1115"/>
                    </a:lnTo>
                    <a:lnTo>
                      <a:pt x="1249" y="1134"/>
                    </a:lnTo>
                    <a:lnTo>
                      <a:pt x="1279" y="1153"/>
                    </a:lnTo>
                    <a:lnTo>
                      <a:pt x="1307" y="1172"/>
                    </a:lnTo>
                    <a:lnTo>
                      <a:pt x="1333" y="1190"/>
                    </a:lnTo>
                    <a:lnTo>
                      <a:pt x="1359" y="1208"/>
                    </a:lnTo>
                    <a:lnTo>
                      <a:pt x="1390" y="1234"/>
                    </a:lnTo>
                    <a:lnTo>
                      <a:pt x="1420" y="1259"/>
                    </a:lnTo>
                    <a:lnTo>
                      <a:pt x="1449" y="1285"/>
                    </a:lnTo>
                    <a:lnTo>
                      <a:pt x="1475" y="1312"/>
                    </a:lnTo>
                    <a:lnTo>
                      <a:pt x="1499" y="1337"/>
                    </a:lnTo>
                    <a:lnTo>
                      <a:pt x="1522" y="1362"/>
                    </a:lnTo>
                    <a:lnTo>
                      <a:pt x="1542" y="1386"/>
                    </a:lnTo>
                    <a:lnTo>
                      <a:pt x="1559" y="1409"/>
                    </a:lnTo>
                    <a:lnTo>
                      <a:pt x="1574" y="1430"/>
                    </a:lnTo>
                    <a:lnTo>
                      <a:pt x="1585" y="1448"/>
                    </a:lnTo>
                    <a:lnTo>
                      <a:pt x="1594" y="1464"/>
                    </a:lnTo>
                    <a:lnTo>
                      <a:pt x="1599" y="1479"/>
                    </a:lnTo>
                    <a:lnTo>
                      <a:pt x="1601" y="1484"/>
                    </a:lnTo>
                    <a:lnTo>
                      <a:pt x="1602" y="1489"/>
                    </a:lnTo>
                    <a:lnTo>
                      <a:pt x="1601" y="1492"/>
                    </a:lnTo>
                    <a:lnTo>
                      <a:pt x="1600" y="1495"/>
                    </a:lnTo>
                    <a:lnTo>
                      <a:pt x="1598" y="1497"/>
                    </a:lnTo>
                    <a:lnTo>
                      <a:pt x="1595" y="1498"/>
                    </a:lnTo>
                    <a:lnTo>
                      <a:pt x="1591" y="1497"/>
                    </a:lnTo>
                    <a:lnTo>
                      <a:pt x="1586" y="1496"/>
                    </a:lnTo>
                    <a:lnTo>
                      <a:pt x="1577" y="1496"/>
                    </a:lnTo>
                    <a:lnTo>
                      <a:pt x="1569" y="1494"/>
                    </a:lnTo>
                    <a:lnTo>
                      <a:pt x="1560" y="1492"/>
                    </a:lnTo>
                    <a:lnTo>
                      <a:pt x="1551" y="1490"/>
                    </a:lnTo>
                    <a:lnTo>
                      <a:pt x="1507" y="1484"/>
                    </a:lnTo>
                    <a:lnTo>
                      <a:pt x="1464" y="1478"/>
                    </a:lnTo>
                    <a:lnTo>
                      <a:pt x="1419" y="1471"/>
                    </a:lnTo>
                    <a:lnTo>
                      <a:pt x="1375" y="1466"/>
                    </a:lnTo>
                    <a:lnTo>
                      <a:pt x="1285" y="1456"/>
                    </a:lnTo>
                    <a:lnTo>
                      <a:pt x="1195" y="1449"/>
                    </a:lnTo>
                    <a:lnTo>
                      <a:pt x="1106" y="1443"/>
                    </a:lnTo>
                    <a:lnTo>
                      <a:pt x="1019" y="1438"/>
                    </a:lnTo>
                    <a:lnTo>
                      <a:pt x="935" y="1434"/>
                    </a:lnTo>
                    <a:lnTo>
                      <a:pt x="853" y="1431"/>
                    </a:lnTo>
                    <a:lnTo>
                      <a:pt x="776" y="1430"/>
                    </a:lnTo>
                    <a:lnTo>
                      <a:pt x="704" y="1429"/>
                    </a:lnTo>
                    <a:lnTo>
                      <a:pt x="639" y="1428"/>
                    </a:lnTo>
                    <a:lnTo>
                      <a:pt x="580" y="1428"/>
                    </a:lnTo>
                    <a:lnTo>
                      <a:pt x="528" y="1429"/>
                    </a:lnTo>
                    <a:lnTo>
                      <a:pt x="486" y="1429"/>
                    </a:lnTo>
                    <a:lnTo>
                      <a:pt x="452" y="1430"/>
                    </a:lnTo>
                    <a:lnTo>
                      <a:pt x="429" y="1431"/>
                    </a:lnTo>
                    <a:close/>
                  </a:path>
                </a:pathLst>
              </a:custGeom>
              <a:solidFill>
                <a:srgbClr val="996A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46" name="Freeform 1080">
                <a:extLst>
                  <a:ext uri="{FF2B5EF4-FFF2-40B4-BE49-F238E27FC236}">
                    <a16:creationId xmlns:a16="http://schemas.microsoft.com/office/drawing/2014/main" id="{2438104F-0D92-4FA3-B3F2-90565755D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1" y="2209"/>
                <a:ext cx="86" cy="86"/>
              </a:xfrm>
              <a:custGeom>
                <a:avLst/>
                <a:gdLst>
                  <a:gd name="T0" fmla="*/ 2 w 1460"/>
                  <a:gd name="T1" fmla="*/ 2 h 1457"/>
                  <a:gd name="T2" fmla="*/ 2 w 1460"/>
                  <a:gd name="T3" fmla="*/ 3 h 1457"/>
                  <a:gd name="T4" fmla="*/ 2 w 1460"/>
                  <a:gd name="T5" fmla="*/ 3 h 1457"/>
                  <a:gd name="T6" fmla="*/ 2 w 1460"/>
                  <a:gd name="T7" fmla="*/ 3 h 1457"/>
                  <a:gd name="T8" fmla="*/ 2 w 1460"/>
                  <a:gd name="T9" fmla="*/ 3 h 1457"/>
                  <a:gd name="T10" fmla="*/ 2 w 1460"/>
                  <a:gd name="T11" fmla="*/ 3 h 1457"/>
                  <a:gd name="T12" fmla="*/ 2 w 1460"/>
                  <a:gd name="T13" fmla="*/ 3 h 1457"/>
                  <a:gd name="T14" fmla="*/ 3 w 1460"/>
                  <a:gd name="T15" fmla="*/ 3 h 1457"/>
                  <a:gd name="T16" fmla="*/ 3 w 1460"/>
                  <a:gd name="T17" fmla="*/ 3 h 1457"/>
                  <a:gd name="T18" fmla="*/ 3 w 1460"/>
                  <a:gd name="T19" fmla="*/ 4 h 1457"/>
                  <a:gd name="T20" fmla="*/ 4 w 1460"/>
                  <a:gd name="T21" fmla="*/ 4 h 1457"/>
                  <a:gd name="T22" fmla="*/ 4 w 1460"/>
                  <a:gd name="T23" fmla="*/ 4 h 1457"/>
                  <a:gd name="T24" fmla="*/ 4 w 1460"/>
                  <a:gd name="T25" fmla="*/ 4 h 1457"/>
                  <a:gd name="T26" fmla="*/ 5 w 1460"/>
                  <a:gd name="T27" fmla="*/ 4 h 1457"/>
                  <a:gd name="T28" fmla="*/ 5 w 1460"/>
                  <a:gd name="T29" fmla="*/ 5 h 1457"/>
                  <a:gd name="T30" fmla="*/ 5 w 1460"/>
                  <a:gd name="T31" fmla="*/ 5 h 1457"/>
                  <a:gd name="T32" fmla="*/ 4 w 1460"/>
                  <a:gd name="T33" fmla="*/ 5 h 1457"/>
                  <a:gd name="T34" fmla="*/ 3 w 1460"/>
                  <a:gd name="T35" fmla="*/ 5 h 1457"/>
                  <a:gd name="T36" fmla="*/ 2 w 1460"/>
                  <a:gd name="T37" fmla="*/ 5 h 1457"/>
                  <a:gd name="T38" fmla="*/ 2 w 1460"/>
                  <a:gd name="T39" fmla="*/ 5 h 1457"/>
                  <a:gd name="T40" fmla="*/ 1 w 1460"/>
                  <a:gd name="T41" fmla="*/ 5 h 1457"/>
                  <a:gd name="T42" fmla="*/ 1 w 1460"/>
                  <a:gd name="T43" fmla="*/ 5 h 1457"/>
                  <a:gd name="T44" fmla="*/ 1 w 1460"/>
                  <a:gd name="T45" fmla="*/ 5 h 1457"/>
                  <a:gd name="T46" fmla="*/ 1 w 1460"/>
                  <a:gd name="T47" fmla="*/ 5 h 1457"/>
                  <a:gd name="T48" fmla="*/ 1 w 1460"/>
                  <a:gd name="T49" fmla="*/ 4 h 1457"/>
                  <a:gd name="T50" fmla="*/ 1 w 1460"/>
                  <a:gd name="T51" fmla="*/ 4 h 1457"/>
                  <a:gd name="T52" fmla="*/ 0 w 1460"/>
                  <a:gd name="T53" fmla="*/ 4 h 1457"/>
                  <a:gd name="T54" fmla="*/ 0 w 1460"/>
                  <a:gd name="T55" fmla="*/ 4 h 1457"/>
                  <a:gd name="T56" fmla="*/ 0 w 1460"/>
                  <a:gd name="T57" fmla="*/ 4 h 1457"/>
                  <a:gd name="T58" fmla="*/ 0 w 1460"/>
                  <a:gd name="T59" fmla="*/ 4 h 1457"/>
                  <a:gd name="T60" fmla="*/ 0 w 1460"/>
                  <a:gd name="T61" fmla="*/ 3 h 1457"/>
                  <a:gd name="T62" fmla="*/ 0 w 1460"/>
                  <a:gd name="T63" fmla="*/ 3 h 1457"/>
                  <a:gd name="T64" fmla="*/ 0 w 1460"/>
                  <a:gd name="T65" fmla="*/ 3 h 1457"/>
                  <a:gd name="T66" fmla="*/ 0 w 1460"/>
                  <a:gd name="T67" fmla="*/ 3 h 1457"/>
                  <a:gd name="T68" fmla="*/ 0 w 1460"/>
                  <a:gd name="T69" fmla="*/ 2 h 1457"/>
                  <a:gd name="T70" fmla="*/ 0 w 1460"/>
                  <a:gd name="T71" fmla="*/ 2 h 1457"/>
                  <a:gd name="T72" fmla="*/ 0 w 1460"/>
                  <a:gd name="T73" fmla="*/ 2 h 1457"/>
                  <a:gd name="T74" fmla="*/ 0 w 1460"/>
                  <a:gd name="T75" fmla="*/ 1 h 1457"/>
                  <a:gd name="T76" fmla="*/ 1 w 1460"/>
                  <a:gd name="T77" fmla="*/ 1 h 1457"/>
                  <a:gd name="T78" fmla="*/ 1 w 1460"/>
                  <a:gd name="T79" fmla="*/ 1 h 1457"/>
                  <a:gd name="T80" fmla="*/ 1 w 1460"/>
                  <a:gd name="T81" fmla="*/ 1 h 1457"/>
                  <a:gd name="T82" fmla="*/ 1 w 1460"/>
                  <a:gd name="T83" fmla="*/ 0 h 1457"/>
                  <a:gd name="T84" fmla="*/ 1 w 1460"/>
                  <a:gd name="T85" fmla="*/ 0 h 1457"/>
                  <a:gd name="T86" fmla="*/ 2 w 1460"/>
                  <a:gd name="T87" fmla="*/ 0 h 1457"/>
                  <a:gd name="T88" fmla="*/ 2 w 1460"/>
                  <a:gd name="T89" fmla="*/ 0 h 1457"/>
                  <a:gd name="T90" fmla="*/ 2 w 1460"/>
                  <a:gd name="T91" fmla="*/ 0 h 1457"/>
                  <a:gd name="T92" fmla="*/ 2 w 1460"/>
                  <a:gd name="T93" fmla="*/ 0 h 1457"/>
                  <a:gd name="T94" fmla="*/ 2 w 1460"/>
                  <a:gd name="T95" fmla="*/ 0 h 1457"/>
                  <a:gd name="T96" fmla="*/ 2 w 1460"/>
                  <a:gd name="T97" fmla="*/ 0 h 1457"/>
                  <a:gd name="T98" fmla="*/ 2 w 1460"/>
                  <a:gd name="T99" fmla="*/ 0 h 1457"/>
                  <a:gd name="T100" fmla="*/ 2 w 1460"/>
                  <a:gd name="T101" fmla="*/ 1 h 1457"/>
                  <a:gd name="T102" fmla="*/ 2 w 1460"/>
                  <a:gd name="T103" fmla="*/ 1 h 1457"/>
                  <a:gd name="T104" fmla="*/ 2 w 1460"/>
                  <a:gd name="T105" fmla="*/ 2 h 1457"/>
                  <a:gd name="T106" fmla="*/ 2 w 1460"/>
                  <a:gd name="T107" fmla="*/ 2 h 1457"/>
                  <a:gd name="T108" fmla="*/ 2 w 1460"/>
                  <a:gd name="T109" fmla="*/ 2 h 145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460" h="1457">
                    <a:moveTo>
                      <a:pt x="577" y="628"/>
                    </a:moveTo>
                    <a:lnTo>
                      <a:pt x="582" y="649"/>
                    </a:lnTo>
                    <a:lnTo>
                      <a:pt x="586" y="670"/>
                    </a:lnTo>
                    <a:lnTo>
                      <a:pt x="588" y="692"/>
                    </a:lnTo>
                    <a:lnTo>
                      <a:pt x="591" y="716"/>
                    </a:lnTo>
                    <a:lnTo>
                      <a:pt x="595" y="738"/>
                    </a:lnTo>
                    <a:lnTo>
                      <a:pt x="599" y="761"/>
                    </a:lnTo>
                    <a:lnTo>
                      <a:pt x="602" y="773"/>
                    </a:lnTo>
                    <a:lnTo>
                      <a:pt x="606" y="784"/>
                    </a:lnTo>
                    <a:lnTo>
                      <a:pt x="610" y="797"/>
                    </a:lnTo>
                    <a:lnTo>
                      <a:pt x="615" y="808"/>
                    </a:lnTo>
                    <a:lnTo>
                      <a:pt x="621" y="820"/>
                    </a:lnTo>
                    <a:lnTo>
                      <a:pt x="628" y="831"/>
                    </a:lnTo>
                    <a:lnTo>
                      <a:pt x="635" y="842"/>
                    </a:lnTo>
                    <a:lnTo>
                      <a:pt x="644" y="854"/>
                    </a:lnTo>
                    <a:lnTo>
                      <a:pt x="653" y="865"/>
                    </a:lnTo>
                    <a:lnTo>
                      <a:pt x="664" y="877"/>
                    </a:lnTo>
                    <a:lnTo>
                      <a:pt x="676" y="888"/>
                    </a:lnTo>
                    <a:lnTo>
                      <a:pt x="689" y="898"/>
                    </a:lnTo>
                    <a:lnTo>
                      <a:pt x="703" y="909"/>
                    </a:lnTo>
                    <a:lnTo>
                      <a:pt x="720" y="919"/>
                    </a:lnTo>
                    <a:lnTo>
                      <a:pt x="738" y="929"/>
                    </a:lnTo>
                    <a:lnTo>
                      <a:pt x="757" y="939"/>
                    </a:lnTo>
                    <a:lnTo>
                      <a:pt x="778" y="949"/>
                    </a:lnTo>
                    <a:lnTo>
                      <a:pt x="802" y="959"/>
                    </a:lnTo>
                    <a:lnTo>
                      <a:pt x="826" y="969"/>
                    </a:lnTo>
                    <a:lnTo>
                      <a:pt x="853" y="978"/>
                    </a:lnTo>
                    <a:lnTo>
                      <a:pt x="880" y="987"/>
                    </a:lnTo>
                    <a:lnTo>
                      <a:pt x="909" y="999"/>
                    </a:lnTo>
                    <a:lnTo>
                      <a:pt x="937" y="1012"/>
                    </a:lnTo>
                    <a:lnTo>
                      <a:pt x="964" y="1026"/>
                    </a:lnTo>
                    <a:lnTo>
                      <a:pt x="993" y="1042"/>
                    </a:lnTo>
                    <a:lnTo>
                      <a:pt x="1020" y="1058"/>
                    </a:lnTo>
                    <a:lnTo>
                      <a:pt x="1047" y="1075"/>
                    </a:lnTo>
                    <a:lnTo>
                      <a:pt x="1074" y="1093"/>
                    </a:lnTo>
                    <a:lnTo>
                      <a:pt x="1100" y="1112"/>
                    </a:lnTo>
                    <a:lnTo>
                      <a:pt x="1126" y="1132"/>
                    </a:lnTo>
                    <a:lnTo>
                      <a:pt x="1152" y="1152"/>
                    </a:lnTo>
                    <a:lnTo>
                      <a:pt x="1176" y="1172"/>
                    </a:lnTo>
                    <a:lnTo>
                      <a:pt x="1223" y="1214"/>
                    </a:lnTo>
                    <a:lnTo>
                      <a:pt x="1269" y="1254"/>
                    </a:lnTo>
                    <a:lnTo>
                      <a:pt x="1309" y="1293"/>
                    </a:lnTo>
                    <a:lnTo>
                      <a:pt x="1347" y="1331"/>
                    </a:lnTo>
                    <a:lnTo>
                      <a:pt x="1379" y="1365"/>
                    </a:lnTo>
                    <a:lnTo>
                      <a:pt x="1407" y="1396"/>
                    </a:lnTo>
                    <a:lnTo>
                      <a:pt x="1446" y="1440"/>
                    </a:lnTo>
                    <a:lnTo>
                      <a:pt x="1460" y="1457"/>
                    </a:lnTo>
                    <a:lnTo>
                      <a:pt x="1374" y="1446"/>
                    </a:lnTo>
                    <a:lnTo>
                      <a:pt x="1288" y="1436"/>
                    </a:lnTo>
                    <a:lnTo>
                      <a:pt x="1201" y="1429"/>
                    </a:lnTo>
                    <a:lnTo>
                      <a:pt x="1114" y="1423"/>
                    </a:lnTo>
                    <a:lnTo>
                      <a:pt x="1029" y="1418"/>
                    </a:lnTo>
                    <a:lnTo>
                      <a:pt x="945" y="1415"/>
                    </a:lnTo>
                    <a:lnTo>
                      <a:pt x="865" y="1412"/>
                    </a:lnTo>
                    <a:lnTo>
                      <a:pt x="788" y="1411"/>
                    </a:lnTo>
                    <a:lnTo>
                      <a:pt x="717" y="1410"/>
                    </a:lnTo>
                    <a:lnTo>
                      <a:pt x="650" y="1410"/>
                    </a:lnTo>
                    <a:lnTo>
                      <a:pt x="590" y="1410"/>
                    </a:lnTo>
                    <a:lnTo>
                      <a:pt x="538" y="1411"/>
                    </a:lnTo>
                    <a:lnTo>
                      <a:pt x="492" y="1411"/>
                    </a:lnTo>
                    <a:lnTo>
                      <a:pt x="457" y="1412"/>
                    </a:lnTo>
                    <a:lnTo>
                      <a:pt x="430" y="1413"/>
                    </a:lnTo>
                    <a:lnTo>
                      <a:pt x="414" y="1413"/>
                    </a:lnTo>
                    <a:lnTo>
                      <a:pt x="397" y="1413"/>
                    </a:lnTo>
                    <a:lnTo>
                      <a:pt x="381" y="1412"/>
                    </a:lnTo>
                    <a:lnTo>
                      <a:pt x="368" y="1411"/>
                    </a:lnTo>
                    <a:lnTo>
                      <a:pt x="356" y="1408"/>
                    </a:lnTo>
                    <a:lnTo>
                      <a:pt x="345" y="1404"/>
                    </a:lnTo>
                    <a:lnTo>
                      <a:pt x="335" y="1399"/>
                    </a:lnTo>
                    <a:lnTo>
                      <a:pt x="325" y="1392"/>
                    </a:lnTo>
                    <a:lnTo>
                      <a:pt x="315" y="1383"/>
                    </a:lnTo>
                    <a:lnTo>
                      <a:pt x="292" y="1359"/>
                    </a:lnTo>
                    <a:lnTo>
                      <a:pt x="261" y="1328"/>
                    </a:lnTo>
                    <a:lnTo>
                      <a:pt x="242" y="1309"/>
                    </a:lnTo>
                    <a:lnTo>
                      <a:pt x="221" y="1287"/>
                    </a:lnTo>
                    <a:lnTo>
                      <a:pt x="196" y="1262"/>
                    </a:lnTo>
                    <a:lnTo>
                      <a:pt x="166" y="1235"/>
                    </a:lnTo>
                    <a:lnTo>
                      <a:pt x="153" y="1223"/>
                    </a:lnTo>
                    <a:lnTo>
                      <a:pt x="140" y="1208"/>
                    </a:lnTo>
                    <a:lnTo>
                      <a:pt x="128" y="1195"/>
                    </a:lnTo>
                    <a:lnTo>
                      <a:pt x="116" y="1180"/>
                    </a:lnTo>
                    <a:lnTo>
                      <a:pt x="105" y="1166"/>
                    </a:lnTo>
                    <a:lnTo>
                      <a:pt x="94" y="1150"/>
                    </a:lnTo>
                    <a:lnTo>
                      <a:pt x="83" y="1134"/>
                    </a:lnTo>
                    <a:lnTo>
                      <a:pt x="73" y="1116"/>
                    </a:lnTo>
                    <a:lnTo>
                      <a:pt x="64" y="1099"/>
                    </a:lnTo>
                    <a:lnTo>
                      <a:pt x="55" y="1081"/>
                    </a:lnTo>
                    <a:lnTo>
                      <a:pt x="47" y="1063"/>
                    </a:lnTo>
                    <a:lnTo>
                      <a:pt x="40" y="1044"/>
                    </a:lnTo>
                    <a:lnTo>
                      <a:pt x="33" y="1023"/>
                    </a:lnTo>
                    <a:lnTo>
                      <a:pt x="27" y="1003"/>
                    </a:lnTo>
                    <a:lnTo>
                      <a:pt x="21" y="982"/>
                    </a:lnTo>
                    <a:lnTo>
                      <a:pt x="16" y="960"/>
                    </a:lnTo>
                    <a:lnTo>
                      <a:pt x="12" y="937"/>
                    </a:lnTo>
                    <a:lnTo>
                      <a:pt x="8" y="914"/>
                    </a:lnTo>
                    <a:lnTo>
                      <a:pt x="5" y="891"/>
                    </a:lnTo>
                    <a:lnTo>
                      <a:pt x="3" y="866"/>
                    </a:lnTo>
                    <a:lnTo>
                      <a:pt x="0" y="841"/>
                    </a:lnTo>
                    <a:lnTo>
                      <a:pt x="0" y="815"/>
                    </a:lnTo>
                    <a:lnTo>
                      <a:pt x="0" y="789"/>
                    </a:lnTo>
                    <a:lnTo>
                      <a:pt x="2" y="761"/>
                    </a:lnTo>
                    <a:lnTo>
                      <a:pt x="3" y="734"/>
                    </a:lnTo>
                    <a:lnTo>
                      <a:pt x="6" y="705"/>
                    </a:lnTo>
                    <a:lnTo>
                      <a:pt x="9" y="675"/>
                    </a:lnTo>
                    <a:lnTo>
                      <a:pt x="13" y="646"/>
                    </a:lnTo>
                    <a:lnTo>
                      <a:pt x="18" y="614"/>
                    </a:lnTo>
                    <a:lnTo>
                      <a:pt x="24" y="583"/>
                    </a:lnTo>
                    <a:lnTo>
                      <a:pt x="31" y="551"/>
                    </a:lnTo>
                    <a:lnTo>
                      <a:pt x="39" y="518"/>
                    </a:lnTo>
                    <a:lnTo>
                      <a:pt x="48" y="485"/>
                    </a:lnTo>
                    <a:lnTo>
                      <a:pt x="59" y="453"/>
                    </a:lnTo>
                    <a:lnTo>
                      <a:pt x="71" y="422"/>
                    </a:lnTo>
                    <a:lnTo>
                      <a:pt x="85" y="392"/>
                    </a:lnTo>
                    <a:lnTo>
                      <a:pt x="101" y="363"/>
                    </a:lnTo>
                    <a:lnTo>
                      <a:pt x="117" y="335"/>
                    </a:lnTo>
                    <a:lnTo>
                      <a:pt x="134" y="309"/>
                    </a:lnTo>
                    <a:lnTo>
                      <a:pt x="151" y="284"/>
                    </a:lnTo>
                    <a:lnTo>
                      <a:pt x="170" y="259"/>
                    </a:lnTo>
                    <a:lnTo>
                      <a:pt x="191" y="237"/>
                    </a:lnTo>
                    <a:lnTo>
                      <a:pt x="211" y="215"/>
                    </a:lnTo>
                    <a:lnTo>
                      <a:pt x="232" y="193"/>
                    </a:lnTo>
                    <a:lnTo>
                      <a:pt x="253" y="174"/>
                    </a:lnTo>
                    <a:lnTo>
                      <a:pt x="275" y="155"/>
                    </a:lnTo>
                    <a:lnTo>
                      <a:pt x="297" y="138"/>
                    </a:lnTo>
                    <a:lnTo>
                      <a:pt x="319" y="122"/>
                    </a:lnTo>
                    <a:lnTo>
                      <a:pt x="341" y="105"/>
                    </a:lnTo>
                    <a:lnTo>
                      <a:pt x="364" y="91"/>
                    </a:lnTo>
                    <a:lnTo>
                      <a:pt x="386" y="78"/>
                    </a:lnTo>
                    <a:lnTo>
                      <a:pt x="407" y="66"/>
                    </a:lnTo>
                    <a:lnTo>
                      <a:pt x="428" y="55"/>
                    </a:lnTo>
                    <a:lnTo>
                      <a:pt x="450" y="45"/>
                    </a:lnTo>
                    <a:lnTo>
                      <a:pt x="470" y="36"/>
                    </a:lnTo>
                    <a:lnTo>
                      <a:pt x="490" y="28"/>
                    </a:lnTo>
                    <a:lnTo>
                      <a:pt x="509" y="20"/>
                    </a:lnTo>
                    <a:lnTo>
                      <a:pt x="527" y="14"/>
                    </a:lnTo>
                    <a:lnTo>
                      <a:pt x="545" y="9"/>
                    </a:lnTo>
                    <a:lnTo>
                      <a:pt x="561" y="5"/>
                    </a:lnTo>
                    <a:lnTo>
                      <a:pt x="576" y="2"/>
                    </a:lnTo>
                    <a:lnTo>
                      <a:pt x="589" y="0"/>
                    </a:lnTo>
                    <a:lnTo>
                      <a:pt x="602" y="0"/>
                    </a:lnTo>
                    <a:lnTo>
                      <a:pt x="613" y="0"/>
                    </a:lnTo>
                    <a:lnTo>
                      <a:pt x="636" y="2"/>
                    </a:lnTo>
                    <a:lnTo>
                      <a:pt x="656" y="8"/>
                    </a:lnTo>
                    <a:lnTo>
                      <a:pt x="672" y="16"/>
                    </a:lnTo>
                    <a:lnTo>
                      <a:pt x="686" y="27"/>
                    </a:lnTo>
                    <a:lnTo>
                      <a:pt x="696" y="39"/>
                    </a:lnTo>
                    <a:lnTo>
                      <a:pt x="706" y="54"/>
                    </a:lnTo>
                    <a:lnTo>
                      <a:pt x="711" y="70"/>
                    </a:lnTo>
                    <a:lnTo>
                      <a:pt x="715" y="88"/>
                    </a:lnTo>
                    <a:lnTo>
                      <a:pt x="716" y="108"/>
                    </a:lnTo>
                    <a:lnTo>
                      <a:pt x="716" y="130"/>
                    </a:lnTo>
                    <a:lnTo>
                      <a:pt x="714" y="152"/>
                    </a:lnTo>
                    <a:lnTo>
                      <a:pt x="710" y="176"/>
                    </a:lnTo>
                    <a:lnTo>
                      <a:pt x="704" y="201"/>
                    </a:lnTo>
                    <a:lnTo>
                      <a:pt x="698" y="226"/>
                    </a:lnTo>
                    <a:lnTo>
                      <a:pt x="691" y="252"/>
                    </a:lnTo>
                    <a:lnTo>
                      <a:pt x="683" y="278"/>
                    </a:lnTo>
                    <a:lnTo>
                      <a:pt x="645" y="385"/>
                    </a:lnTo>
                    <a:lnTo>
                      <a:pt x="607" y="486"/>
                    </a:lnTo>
                    <a:lnTo>
                      <a:pt x="599" y="508"/>
                    </a:lnTo>
                    <a:lnTo>
                      <a:pt x="592" y="530"/>
                    </a:lnTo>
                    <a:lnTo>
                      <a:pt x="586" y="551"/>
                    </a:lnTo>
                    <a:lnTo>
                      <a:pt x="581" y="570"/>
                    </a:lnTo>
                    <a:lnTo>
                      <a:pt x="578" y="587"/>
                    </a:lnTo>
                    <a:lnTo>
                      <a:pt x="576" y="602"/>
                    </a:lnTo>
                    <a:lnTo>
                      <a:pt x="576" y="616"/>
                    </a:lnTo>
                    <a:lnTo>
                      <a:pt x="577" y="628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47" name="Freeform 1081">
                <a:extLst>
                  <a:ext uri="{FF2B5EF4-FFF2-40B4-BE49-F238E27FC236}">
                    <a16:creationId xmlns:a16="http://schemas.microsoft.com/office/drawing/2014/main" id="{F075C8C0-1597-421C-AF77-46EF94E919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1" y="2379"/>
                <a:ext cx="213" cy="79"/>
              </a:xfrm>
              <a:custGeom>
                <a:avLst/>
                <a:gdLst>
                  <a:gd name="T0" fmla="*/ 8 w 3621"/>
                  <a:gd name="T1" fmla="*/ 4 h 1349"/>
                  <a:gd name="T2" fmla="*/ 7 w 3621"/>
                  <a:gd name="T3" fmla="*/ 4 h 1349"/>
                  <a:gd name="T4" fmla="*/ 5 w 3621"/>
                  <a:gd name="T5" fmla="*/ 4 h 1349"/>
                  <a:gd name="T6" fmla="*/ 3 w 3621"/>
                  <a:gd name="T7" fmla="*/ 4 h 1349"/>
                  <a:gd name="T8" fmla="*/ 3 w 3621"/>
                  <a:gd name="T9" fmla="*/ 5 h 1349"/>
                  <a:gd name="T10" fmla="*/ 2 w 3621"/>
                  <a:gd name="T11" fmla="*/ 5 h 1349"/>
                  <a:gd name="T12" fmla="*/ 1 w 3621"/>
                  <a:gd name="T13" fmla="*/ 5 h 1349"/>
                  <a:gd name="T14" fmla="*/ 1 w 3621"/>
                  <a:gd name="T15" fmla="*/ 5 h 1349"/>
                  <a:gd name="T16" fmla="*/ 1 w 3621"/>
                  <a:gd name="T17" fmla="*/ 5 h 1349"/>
                  <a:gd name="T18" fmla="*/ 1 w 3621"/>
                  <a:gd name="T19" fmla="*/ 5 h 1349"/>
                  <a:gd name="T20" fmla="*/ 0 w 3621"/>
                  <a:gd name="T21" fmla="*/ 4 h 1349"/>
                  <a:gd name="T22" fmla="*/ 0 w 3621"/>
                  <a:gd name="T23" fmla="*/ 4 h 1349"/>
                  <a:gd name="T24" fmla="*/ 0 w 3621"/>
                  <a:gd name="T25" fmla="*/ 4 h 1349"/>
                  <a:gd name="T26" fmla="*/ 0 w 3621"/>
                  <a:gd name="T27" fmla="*/ 4 h 1349"/>
                  <a:gd name="T28" fmla="*/ 0 w 3621"/>
                  <a:gd name="T29" fmla="*/ 4 h 1349"/>
                  <a:gd name="T30" fmla="*/ 0 w 3621"/>
                  <a:gd name="T31" fmla="*/ 4 h 1349"/>
                  <a:gd name="T32" fmla="*/ 0 w 3621"/>
                  <a:gd name="T33" fmla="*/ 4 h 1349"/>
                  <a:gd name="T34" fmla="*/ 0 w 3621"/>
                  <a:gd name="T35" fmla="*/ 4 h 1349"/>
                  <a:gd name="T36" fmla="*/ 0 w 3621"/>
                  <a:gd name="T37" fmla="*/ 3 h 1349"/>
                  <a:gd name="T38" fmla="*/ 0 w 3621"/>
                  <a:gd name="T39" fmla="*/ 3 h 1349"/>
                  <a:gd name="T40" fmla="*/ 1 w 3621"/>
                  <a:gd name="T41" fmla="*/ 3 h 1349"/>
                  <a:gd name="T42" fmla="*/ 1 w 3621"/>
                  <a:gd name="T43" fmla="*/ 3 h 1349"/>
                  <a:gd name="T44" fmla="*/ 1 w 3621"/>
                  <a:gd name="T45" fmla="*/ 3 h 1349"/>
                  <a:gd name="T46" fmla="*/ 2 w 3621"/>
                  <a:gd name="T47" fmla="*/ 3 h 1349"/>
                  <a:gd name="T48" fmla="*/ 4 w 3621"/>
                  <a:gd name="T49" fmla="*/ 2 h 1349"/>
                  <a:gd name="T50" fmla="*/ 5 w 3621"/>
                  <a:gd name="T51" fmla="*/ 2 h 1349"/>
                  <a:gd name="T52" fmla="*/ 7 w 3621"/>
                  <a:gd name="T53" fmla="*/ 1 h 1349"/>
                  <a:gd name="T54" fmla="*/ 8 w 3621"/>
                  <a:gd name="T55" fmla="*/ 1 h 1349"/>
                  <a:gd name="T56" fmla="*/ 9 w 3621"/>
                  <a:gd name="T57" fmla="*/ 0 h 1349"/>
                  <a:gd name="T58" fmla="*/ 9 w 3621"/>
                  <a:gd name="T59" fmla="*/ 0 h 1349"/>
                  <a:gd name="T60" fmla="*/ 10 w 3621"/>
                  <a:gd name="T61" fmla="*/ 0 h 1349"/>
                  <a:gd name="T62" fmla="*/ 10 w 3621"/>
                  <a:gd name="T63" fmla="*/ 0 h 1349"/>
                  <a:gd name="T64" fmla="*/ 11 w 3621"/>
                  <a:gd name="T65" fmla="*/ 0 h 1349"/>
                  <a:gd name="T66" fmla="*/ 11 w 3621"/>
                  <a:gd name="T67" fmla="*/ 0 h 1349"/>
                  <a:gd name="T68" fmla="*/ 12 w 3621"/>
                  <a:gd name="T69" fmla="*/ 0 h 1349"/>
                  <a:gd name="T70" fmla="*/ 12 w 3621"/>
                  <a:gd name="T71" fmla="*/ 0 h 1349"/>
                  <a:gd name="T72" fmla="*/ 12 w 3621"/>
                  <a:gd name="T73" fmla="*/ 0 h 1349"/>
                  <a:gd name="T74" fmla="*/ 12 w 3621"/>
                  <a:gd name="T75" fmla="*/ 0 h 1349"/>
                  <a:gd name="T76" fmla="*/ 12 w 3621"/>
                  <a:gd name="T77" fmla="*/ 0 h 1349"/>
                  <a:gd name="T78" fmla="*/ 12 w 3621"/>
                  <a:gd name="T79" fmla="*/ 0 h 1349"/>
                  <a:gd name="T80" fmla="*/ 12 w 3621"/>
                  <a:gd name="T81" fmla="*/ 1 h 1349"/>
                  <a:gd name="T82" fmla="*/ 13 w 3621"/>
                  <a:gd name="T83" fmla="*/ 1 h 1349"/>
                  <a:gd name="T84" fmla="*/ 13 w 3621"/>
                  <a:gd name="T85" fmla="*/ 1 h 1349"/>
                  <a:gd name="T86" fmla="*/ 13 w 3621"/>
                  <a:gd name="T87" fmla="*/ 1 h 1349"/>
                  <a:gd name="T88" fmla="*/ 12 w 3621"/>
                  <a:gd name="T89" fmla="*/ 1 h 1349"/>
                  <a:gd name="T90" fmla="*/ 12 w 3621"/>
                  <a:gd name="T91" fmla="*/ 2 h 1349"/>
                  <a:gd name="T92" fmla="*/ 12 w 3621"/>
                  <a:gd name="T93" fmla="*/ 2 h 1349"/>
                  <a:gd name="T94" fmla="*/ 12 w 3621"/>
                  <a:gd name="T95" fmla="*/ 2 h 1349"/>
                  <a:gd name="T96" fmla="*/ 12 w 3621"/>
                  <a:gd name="T97" fmla="*/ 2 h 1349"/>
                  <a:gd name="T98" fmla="*/ 12 w 3621"/>
                  <a:gd name="T99" fmla="*/ 2 h 1349"/>
                  <a:gd name="T100" fmla="*/ 12 w 3621"/>
                  <a:gd name="T101" fmla="*/ 3 h 1349"/>
                  <a:gd name="T102" fmla="*/ 12 w 3621"/>
                  <a:gd name="T103" fmla="*/ 3 h 1349"/>
                  <a:gd name="T104" fmla="*/ 11 w 3621"/>
                  <a:gd name="T105" fmla="*/ 3 h 1349"/>
                  <a:gd name="T106" fmla="*/ 11 w 3621"/>
                  <a:gd name="T107" fmla="*/ 3 h 1349"/>
                  <a:gd name="T108" fmla="*/ 10 w 3621"/>
                  <a:gd name="T109" fmla="*/ 3 h 1349"/>
                  <a:gd name="T110" fmla="*/ 10 w 3621"/>
                  <a:gd name="T111" fmla="*/ 3 h 1349"/>
                  <a:gd name="T112" fmla="*/ 9 w 3621"/>
                  <a:gd name="T113" fmla="*/ 3 h 134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621" h="1349">
                    <a:moveTo>
                      <a:pt x="2519" y="985"/>
                    </a:moveTo>
                    <a:lnTo>
                      <a:pt x="2421" y="1008"/>
                    </a:lnTo>
                    <a:lnTo>
                      <a:pt x="2308" y="1034"/>
                    </a:lnTo>
                    <a:lnTo>
                      <a:pt x="2184" y="1061"/>
                    </a:lnTo>
                    <a:lnTo>
                      <a:pt x="2050" y="1090"/>
                    </a:lnTo>
                    <a:lnTo>
                      <a:pt x="1908" y="1120"/>
                    </a:lnTo>
                    <a:lnTo>
                      <a:pt x="1760" y="1150"/>
                    </a:lnTo>
                    <a:lnTo>
                      <a:pt x="1608" y="1179"/>
                    </a:lnTo>
                    <a:lnTo>
                      <a:pt x="1456" y="1209"/>
                    </a:lnTo>
                    <a:lnTo>
                      <a:pt x="1302" y="1236"/>
                    </a:lnTo>
                    <a:lnTo>
                      <a:pt x="1151" y="1262"/>
                    </a:lnTo>
                    <a:lnTo>
                      <a:pt x="1006" y="1286"/>
                    </a:lnTo>
                    <a:lnTo>
                      <a:pt x="866" y="1307"/>
                    </a:lnTo>
                    <a:lnTo>
                      <a:pt x="799" y="1316"/>
                    </a:lnTo>
                    <a:lnTo>
                      <a:pt x="734" y="1324"/>
                    </a:lnTo>
                    <a:lnTo>
                      <a:pt x="673" y="1331"/>
                    </a:lnTo>
                    <a:lnTo>
                      <a:pt x="614" y="1337"/>
                    </a:lnTo>
                    <a:lnTo>
                      <a:pt x="558" y="1342"/>
                    </a:lnTo>
                    <a:lnTo>
                      <a:pt x="507" y="1346"/>
                    </a:lnTo>
                    <a:lnTo>
                      <a:pt x="458" y="1348"/>
                    </a:lnTo>
                    <a:lnTo>
                      <a:pt x="414" y="1349"/>
                    </a:lnTo>
                    <a:lnTo>
                      <a:pt x="385" y="1349"/>
                    </a:lnTo>
                    <a:lnTo>
                      <a:pt x="359" y="1348"/>
                    </a:lnTo>
                    <a:lnTo>
                      <a:pt x="333" y="1346"/>
                    </a:lnTo>
                    <a:lnTo>
                      <a:pt x="309" y="1343"/>
                    </a:lnTo>
                    <a:lnTo>
                      <a:pt x="286" y="1340"/>
                    </a:lnTo>
                    <a:lnTo>
                      <a:pt x="264" y="1336"/>
                    </a:lnTo>
                    <a:lnTo>
                      <a:pt x="244" y="1331"/>
                    </a:lnTo>
                    <a:lnTo>
                      <a:pt x="225" y="1326"/>
                    </a:lnTo>
                    <a:lnTo>
                      <a:pt x="200" y="1319"/>
                    </a:lnTo>
                    <a:lnTo>
                      <a:pt x="178" y="1311"/>
                    </a:lnTo>
                    <a:lnTo>
                      <a:pt x="157" y="1302"/>
                    </a:lnTo>
                    <a:lnTo>
                      <a:pt x="137" y="1293"/>
                    </a:lnTo>
                    <a:lnTo>
                      <a:pt x="118" y="1283"/>
                    </a:lnTo>
                    <a:lnTo>
                      <a:pt x="101" y="1271"/>
                    </a:lnTo>
                    <a:lnTo>
                      <a:pt x="85" y="1260"/>
                    </a:lnTo>
                    <a:lnTo>
                      <a:pt x="70" y="1249"/>
                    </a:lnTo>
                    <a:lnTo>
                      <a:pt x="57" y="1236"/>
                    </a:lnTo>
                    <a:lnTo>
                      <a:pt x="45" y="1224"/>
                    </a:lnTo>
                    <a:lnTo>
                      <a:pt x="34" y="1211"/>
                    </a:lnTo>
                    <a:lnTo>
                      <a:pt x="25" y="1198"/>
                    </a:lnTo>
                    <a:lnTo>
                      <a:pt x="17" y="1183"/>
                    </a:lnTo>
                    <a:lnTo>
                      <a:pt x="11" y="1170"/>
                    </a:lnTo>
                    <a:lnTo>
                      <a:pt x="6" y="1156"/>
                    </a:lnTo>
                    <a:lnTo>
                      <a:pt x="2" y="1143"/>
                    </a:lnTo>
                    <a:lnTo>
                      <a:pt x="0" y="1129"/>
                    </a:lnTo>
                    <a:lnTo>
                      <a:pt x="0" y="1115"/>
                    </a:lnTo>
                    <a:lnTo>
                      <a:pt x="0" y="1101"/>
                    </a:lnTo>
                    <a:lnTo>
                      <a:pt x="3" y="1087"/>
                    </a:lnTo>
                    <a:lnTo>
                      <a:pt x="6" y="1074"/>
                    </a:lnTo>
                    <a:lnTo>
                      <a:pt x="11" y="1061"/>
                    </a:lnTo>
                    <a:lnTo>
                      <a:pt x="18" y="1049"/>
                    </a:lnTo>
                    <a:lnTo>
                      <a:pt x="26" y="1037"/>
                    </a:lnTo>
                    <a:lnTo>
                      <a:pt x="37" y="1024"/>
                    </a:lnTo>
                    <a:lnTo>
                      <a:pt x="48" y="1013"/>
                    </a:lnTo>
                    <a:lnTo>
                      <a:pt x="60" y="1002"/>
                    </a:lnTo>
                    <a:lnTo>
                      <a:pt x="75" y="992"/>
                    </a:lnTo>
                    <a:lnTo>
                      <a:pt x="90" y="983"/>
                    </a:lnTo>
                    <a:lnTo>
                      <a:pt x="107" y="974"/>
                    </a:lnTo>
                    <a:lnTo>
                      <a:pt x="127" y="966"/>
                    </a:lnTo>
                    <a:lnTo>
                      <a:pt x="148" y="959"/>
                    </a:lnTo>
                    <a:lnTo>
                      <a:pt x="162" y="951"/>
                    </a:lnTo>
                    <a:lnTo>
                      <a:pt x="179" y="942"/>
                    </a:lnTo>
                    <a:lnTo>
                      <a:pt x="201" y="930"/>
                    </a:lnTo>
                    <a:lnTo>
                      <a:pt x="228" y="919"/>
                    </a:lnTo>
                    <a:lnTo>
                      <a:pt x="258" y="907"/>
                    </a:lnTo>
                    <a:lnTo>
                      <a:pt x="291" y="893"/>
                    </a:lnTo>
                    <a:lnTo>
                      <a:pt x="330" y="879"/>
                    </a:lnTo>
                    <a:lnTo>
                      <a:pt x="372" y="864"/>
                    </a:lnTo>
                    <a:lnTo>
                      <a:pt x="456" y="838"/>
                    </a:lnTo>
                    <a:lnTo>
                      <a:pt x="556" y="808"/>
                    </a:lnTo>
                    <a:lnTo>
                      <a:pt x="669" y="773"/>
                    </a:lnTo>
                    <a:lnTo>
                      <a:pt x="793" y="733"/>
                    </a:lnTo>
                    <a:lnTo>
                      <a:pt x="927" y="690"/>
                    </a:lnTo>
                    <a:lnTo>
                      <a:pt x="1067" y="644"/>
                    </a:lnTo>
                    <a:lnTo>
                      <a:pt x="1214" y="595"/>
                    </a:lnTo>
                    <a:lnTo>
                      <a:pt x="1365" y="545"/>
                    </a:lnTo>
                    <a:lnTo>
                      <a:pt x="1516" y="493"/>
                    </a:lnTo>
                    <a:lnTo>
                      <a:pt x="1668" y="442"/>
                    </a:lnTo>
                    <a:lnTo>
                      <a:pt x="1819" y="390"/>
                    </a:lnTo>
                    <a:lnTo>
                      <a:pt x="1964" y="340"/>
                    </a:lnTo>
                    <a:lnTo>
                      <a:pt x="2105" y="291"/>
                    </a:lnTo>
                    <a:lnTo>
                      <a:pt x="2238" y="244"/>
                    </a:lnTo>
                    <a:lnTo>
                      <a:pt x="2360" y="200"/>
                    </a:lnTo>
                    <a:lnTo>
                      <a:pt x="2471" y="159"/>
                    </a:lnTo>
                    <a:lnTo>
                      <a:pt x="2518" y="142"/>
                    </a:lnTo>
                    <a:lnTo>
                      <a:pt x="2562" y="126"/>
                    </a:lnTo>
                    <a:lnTo>
                      <a:pt x="2606" y="111"/>
                    </a:lnTo>
                    <a:lnTo>
                      <a:pt x="2648" y="98"/>
                    </a:lnTo>
                    <a:lnTo>
                      <a:pt x="2689" y="84"/>
                    </a:lnTo>
                    <a:lnTo>
                      <a:pt x="2727" y="73"/>
                    </a:lnTo>
                    <a:lnTo>
                      <a:pt x="2765" y="64"/>
                    </a:lnTo>
                    <a:lnTo>
                      <a:pt x="2800" y="55"/>
                    </a:lnTo>
                    <a:lnTo>
                      <a:pt x="2834" y="48"/>
                    </a:lnTo>
                    <a:lnTo>
                      <a:pt x="2868" y="41"/>
                    </a:lnTo>
                    <a:lnTo>
                      <a:pt x="2900" y="35"/>
                    </a:lnTo>
                    <a:lnTo>
                      <a:pt x="2931" y="29"/>
                    </a:lnTo>
                    <a:lnTo>
                      <a:pt x="2994" y="20"/>
                    </a:lnTo>
                    <a:lnTo>
                      <a:pt x="3053" y="12"/>
                    </a:lnTo>
                    <a:lnTo>
                      <a:pt x="3109" y="6"/>
                    </a:lnTo>
                    <a:lnTo>
                      <a:pt x="3162" y="3"/>
                    </a:lnTo>
                    <a:lnTo>
                      <a:pt x="3213" y="1"/>
                    </a:lnTo>
                    <a:lnTo>
                      <a:pt x="3259" y="0"/>
                    </a:lnTo>
                    <a:lnTo>
                      <a:pt x="3302" y="0"/>
                    </a:lnTo>
                    <a:lnTo>
                      <a:pt x="3340" y="0"/>
                    </a:lnTo>
                    <a:lnTo>
                      <a:pt x="3375" y="2"/>
                    </a:lnTo>
                    <a:lnTo>
                      <a:pt x="3406" y="3"/>
                    </a:lnTo>
                    <a:lnTo>
                      <a:pt x="3454" y="5"/>
                    </a:lnTo>
                    <a:lnTo>
                      <a:pt x="3484" y="4"/>
                    </a:lnTo>
                    <a:lnTo>
                      <a:pt x="3507" y="19"/>
                    </a:lnTo>
                    <a:lnTo>
                      <a:pt x="3527" y="33"/>
                    </a:lnTo>
                    <a:lnTo>
                      <a:pt x="3536" y="40"/>
                    </a:lnTo>
                    <a:lnTo>
                      <a:pt x="3546" y="48"/>
                    </a:lnTo>
                    <a:lnTo>
                      <a:pt x="3555" y="56"/>
                    </a:lnTo>
                    <a:lnTo>
                      <a:pt x="3563" y="64"/>
                    </a:lnTo>
                    <a:lnTo>
                      <a:pt x="3571" y="73"/>
                    </a:lnTo>
                    <a:lnTo>
                      <a:pt x="3578" y="82"/>
                    </a:lnTo>
                    <a:lnTo>
                      <a:pt x="3584" y="92"/>
                    </a:lnTo>
                    <a:lnTo>
                      <a:pt x="3590" y="103"/>
                    </a:lnTo>
                    <a:lnTo>
                      <a:pt x="3596" y="114"/>
                    </a:lnTo>
                    <a:lnTo>
                      <a:pt x="3601" y="125"/>
                    </a:lnTo>
                    <a:lnTo>
                      <a:pt x="3605" y="136"/>
                    </a:lnTo>
                    <a:lnTo>
                      <a:pt x="3609" y="148"/>
                    </a:lnTo>
                    <a:lnTo>
                      <a:pt x="3613" y="161"/>
                    </a:lnTo>
                    <a:lnTo>
                      <a:pt x="3616" y="174"/>
                    </a:lnTo>
                    <a:lnTo>
                      <a:pt x="3618" y="188"/>
                    </a:lnTo>
                    <a:lnTo>
                      <a:pt x="3619" y="203"/>
                    </a:lnTo>
                    <a:lnTo>
                      <a:pt x="3620" y="218"/>
                    </a:lnTo>
                    <a:lnTo>
                      <a:pt x="3621" y="233"/>
                    </a:lnTo>
                    <a:lnTo>
                      <a:pt x="3621" y="249"/>
                    </a:lnTo>
                    <a:lnTo>
                      <a:pt x="3620" y="267"/>
                    </a:lnTo>
                    <a:lnTo>
                      <a:pt x="3619" y="285"/>
                    </a:lnTo>
                    <a:lnTo>
                      <a:pt x="3617" y="303"/>
                    </a:lnTo>
                    <a:lnTo>
                      <a:pt x="3614" y="322"/>
                    </a:lnTo>
                    <a:lnTo>
                      <a:pt x="3611" y="342"/>
                    </a:lnTo>
                    <a:lnTo>
                      <a:pt x="3602" y="386"/>
                    </a:lnTo>
                    <a:lnTo>
                      <a:pt x="3591" y="431"/>
                    </a:lnTo>
                    <a:lnTo>
                      <a:pt x="3587" y="442"/>
                    </a:lnTo>
                    <a:lnTo>
                      <a:pt x="3584" y="454"/>
                    </a:lnTo>
                    <a:lnTo>
                      <a:pt x="3581" y="467"/>
                    </a:lnTo>
                    <a:lnTo>
                      <a:pt x="3579" y="482"/>
                    </a:lnTo>
                    <a:lnTo>
                      <a:pt x="3571" y="507"/>
                    </a:lnTo>
                    <a:lnTo>
                      <a:pt x="3561" y="533"/>
                    </a:lnTo>
                    <a:lnTo>
                      <a:pt x="3549" y="557"/>
                    </a:lnTo>
                    <a:lnTo>
                      <a:pt x="3537" y="582"/>
                    </a:lnTo>
                    <a:lnTo>
                      <a:pt x="3523" y="607"/>
                    </a:lnTo>
                    <a:lnTo>
                      <a:pt x="3507" y="630"/>
                    </a:lnTo>
                    <a:lnTo>
                      <a:pt x="3490" y="654"/>
                    </a:lnTo>
                    <a:lnTo>
                      <a:pt x="3470" y="677"/>
                    </a:lnTo>
                    <a:lnTo>
                      <a:pt x="3451" y="693"/>
                    </a:lnTo>
                    <a:lnTo>
                      <a:pt x="3433" y="708"/>
                    </a:lnTo>
                    <a:lnTo>
                      <a:pt x="3414" y="722"/>
                    </a:lnTo>
                    <a:lnTo>
                      <a:pt x="3393" y="736"/>
                    </a:lnTo>
                    <a:lnTo>
                      <a:pt x="3371" y="749"/>
                    </a:lnTo>
                    <a:lnTo>
                      <a:pt x="3349" y="761"/>
                    </a:lnTo>
                    <a:lnTo>
                      <a:pt x="3327" y="773"/>
                    </a:lnTo>
                    <a:lnTo>
                      <a:pt x="3303" y="785"/>
                    </a:lnTo>
                    <a:lnTo>
                      <a:pt x="3278" y="795"/>
                    </a:lnTo>
                    <a:lnTo>
                      <a:pt x="3253" y="805"/>
                    </a:lnTo>
                    <a:lnTo>
                      <a:pt x="3227" y="815"/>
                    </a:lnTo>
                    <a:lnTo>
                      <a:pt x="3199" y="824"/>
                    </a:lnTo>
                    <a:lnTo>
                      <a:pt x="3143" y="842"/>
                    </a:lnTo>
                    <a:lnTo>
                      <a:pt x="3084" y="860"/>
                    </a:lnTo>
                    <a:lnTo>
                      <a:pt x="3022" y="875"/>
                    </a:lnTo>
                    <a:lnTo>
                      <a:pt x="2958" y="890"/>
                    </a:lnTo>
                    <a:lnTo>
                      <a:pt x="2890" y="905"/>
                    </a:lnTo>
                    <a:lnTo>
                      <a:pt x="2820" y="920"/>
                    </a:lnTo>
                    <a:lnTo>
                      <a:pt x="2748" y="935"/>
                    </a:lnTo>
                    <a:lnTo>
                      <a:pt x="2674" y="952"/>
                    </a:lnTo>
                    <a:lnTo>
                      <a:pt x="2598" y="968"/>
                    </a:lnTo>
                    <a:lnTo>
                      <a:pt x="2519" y="985"/>
                    </a:lnTo>
                    <a:close/>
                  </a:path>
                </a:pathLst>
              </a:custGeom>
              <a:solidFill>
                <a:srgbClr val="B17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48" name="Freeform 1082">
                <a:extLst>
                  <a:ext uri="{FF2B5EF4-FFF2-40B4-BE49-F238E27FC236}">
                    <a16:creationId xmlns:a16="http://schemas.microsoft.com/office/drawing/2014/main" id="{8648AEEF-EACE-4F4A-899A-05D02678F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4" y="2380"/>
                <a:ext cx="208" cy="75"/>
              </a:xfrm>
              <a:custGeom>
                <a:avLst/>
                <a:gdLst>
                  <a:gd name="T0" fmla="*/ 8 w 3546"/>
                  <a:gd name="T1" fmla="*/ 3 h 1275"/>
                  <a:gd name="T2" fmla="*/ 7 w 3546"/>
                  <a:gd name="T3" fmla="*/ 3 h 1275"/>
                  <a:gd name="T4" fmla="*/ 5 w 3546"/>
                  <a:gd name="T5" fmla="*/ 4 h 1275"/>
                  <a:gd name="T6" fmla="*/ 4 w 3546"/>
                  <a:gd name="T7" fmla="*/ 4 h 1275"/>
                  <a:gd name="T8" fmla="*/ 2 w 3546"/>
                  <a:gd name="T9" fmla="*/ 4 h 1275"/>
                  <a:gd name="T10" fmla="*/ 2 w 3546"/>
                  <a:gd name="T11" fmla="*/ 4 h 1275"/>
                  <a:gd name="T12" fmla="*/ 2 w 3546"/>
                  <a:gd name="T13" fmla="*/ 4 h 1275"/>
                  <a:gd name="T14" fmla="*/ 1 w 3546"/>
                  <a:gd name="T15" fmla="*/ 4 h 1275"/>
                  <a:gd name="T16" fmla="*/ 1 w 3546"/>
                  <a:gd name="T17" fmla="*/ 4 h 1275"/>
                  <a:gd name="T18" fmla="*/ 1 w 3546"/>
                  <a:gd name="T19" fmla="*/ 4 h 1275"/>
                  <a:gd name="T20" fmla="*/ 1 w 3546"/>
                  <a:gd name="T21" fmla="*/ 4 h 1275"/>
                  <a:gd name="T22" fmla="*/ 0 w 3546"/>
                  <a:gd name="T23" fmla="*/ 4 h 1275"/>
                  <a:gd name="T24" fmla="*/ 0 w 3546"/>
                  <a:gd name="T25" fmla="*/ 4 h 1275"/>
                  <a:gd name="T26" fmla="*/ 0 w 3546"/>
                  <a:gd name="T27" fmla="*/ 4 h 1275"/>
                  <a:gd name="T28" fmla="*/ 0 w 3546"/>
                  <a:gd name="T29" fmla="*/ 4 h 1275"/>
                  <a:gd name="T30" fmla="*/ 0 w 3546"/>
                  <a:gd name="T31" fmla="*/ 4 h 1275"/>
                  <a:gd name="T32" fmla="*/ 0 w 3546"/>
                  <a:gd name="T33" fmla="*/ 4 h 1275"/>
                  <a:gd name="T34" fmla="*/ 0 w 3546"/>
                  <a:gd name="T35" fmla="*/ 4 h 1275"/>
                  <a:gd name="T36" fmla="*/ 0 w 3546"/>
                  <a:gd name="T37" fmla="*/ 4 h 1275"/>
                  <a:gd name="T38" fmla="*/ 0 w 3546"/>
                  <a:gd name="T39" fmla="*/ 3 h 1275"/>
                  <a:gd name="T40" fmla="*/ 0 w 3546"/>
                  <a:gd name="T41" fmla="*/ 3 h 1275"/>
                  <a:gd name="T42" fmla="*/ 0 w 3546"/>
                  <a:gd name="T43" fmla="*/ 3 h 1275"/>
                  <a:gd name="T44" fmla="*/ 0 w 3546"/>
                  <a:gd name="T45" fmla="*/ 3 h 1275"/>
                  <a:gd name="T46" fmla="*/ 1 w 3546"/>
                  <a:gd name="T47" fmla="*/ 3 h 1275"/>
                  <a:gd name="T48" fmla="*/ 1 w 3546"/>
                  <a:gd name="T49" fmla="*/ 3 h 1275"/>
                  <a:gd name="T50" fmla="*/ 3 w 3546"/>
                  <a:gd name="T51" fmla="*/ 3 h 1275"/>
                  <a:gd name="T52" fmla="*/ 4 w 3546"/>
                  <a:gd name="T53" fmla="*/ 2 h 1275"/>
                  <a:gd name="T54" fmla="*/ 6 w 3546"/>
                  <a:gd name="T55" fmla="*/ 1 h 1275"/>
                  <a:gd name="T56" fmla="*/ 7 w 3546"/>
                  <a:gd name="T57" fmla="*/ 1 h 1275"/>
                  <a:gd name="T58" fmla="*/ 8 w 3546"/>
                  <a:gd name="T59" fmla="*/ 1 h 1275"/>
                  <a:gd name="T60" fmla="*/ 9 w 3546"/>
                  <a:gd name="T61" fmla="*/ 0 h 1275"/>
                  <a:gd name="T62" fmla="*/ 9 w 3546"/>
                  <a:gd name="T63" fmla="*/ 0 h 1275"/>
                  <a:gd name="T64" fmla="*/ 10 w 3546"/>
                  <a:gd name="T65" fmla="*/ 0 h 1275"/>
                  <a:gd name="T66" fmla="*/ 10 w 3546"/>
                  <a:gd name="T67" fmla="*/ 0 h 1275"/>
                  <a:gd name="T68" fmla="*/ 10 w 3546"/>
                  <a:gd name="T69" fmla="*/ 0 h 1275"/>
                  <a:gd name="T70" fmla="*/ 11 w 3546"/>
                  <a:gd name="T71" fmla="*/ 0 h 1275"/>
                  <a:gd name="T72" fmla="*/ 12 w 3546"/>
                  <a:gd name="T73" fmla="*/ 0 h 1275"/>
                  <a:gd name="T74" fmla="*/ 12 w 3546"/>
                  <a:gd name="T75" fmla="*/ 0 h 1275"/>
                  <a:gd name="T76" fmla="*/ 12 w 3546"/>
                  <a:gd name="T77" fmla="*/ 0 h 1275"/>
                  <a:gd name="T78" fmla="*/ 12 w 3546"/>
                  <a:gd name="T79" fmla="*/ 0 h 1275"/>
                  <a:gd name="T80" fmla="*/ 12 w 3546"/>
                  <a:gd name="T81" fmla="*/ 0 h 1275"/>
                  <a:gd name="T82" fmla="*/ 12 w 3546"/>
                  <a:gd name="T83" fmla="*/ 1 h 1275"/>
                  <a:gd name="T84" fmla="*/ 12 w 3546"/>
                  <a:gd name="T85" fmla="*/ 1 h 1275"/>
                  <a:gd name="T86" fmla="*/ 12 w 3546"/>
                  <a:gd name="T87" fmla="*/ 1 h 1275"/>
                  <a:gd name="T88" fmla="*/ 12 w 3546"/>
                  <a:gd name="T89" fmla="*/ 1 h 1275"/>
                  <a:gd name="T90" fmla="*/ 12 w 3546"/>
                  <a:gd name="T91" fmla="*/ 1 h 1275"/>
                  <a:gd name="T92" fmla="*/ 12 w 3546"/>
                  <a:gd name="T93" fmla="*/ 1 h 1275"/>
                  <a:gd name="T94" fmla="*/ 12 w 3546"/>
                  <a:gd name="T95" fmla="*/ 2 h 1275"/>
                  <a:gd name="T96" fmla="*/ 12 w 3546"/>
                  <a:gd name="T97" fmla="*/ 2 h 1275"/>
                  <a:gd name="T98" fmla="*/ 12 w 3546"/>
                  <a:gd name="T99" fmla="*/ 2 h 1275"/>
                  <a:gd name="T100" fmla="*/ 12 w 3546"/>
                  <a:gd name="T101" fmla="*/ 2 h 1275"/>
                  <a:gd name="T102" fmla="*/ 11 w 3546"/>
                  <a:gd name="T103" fmla="*/ 2 h 1275"/>
                  <a:gd name="T104" fmla="*/ 11 w 3546"/>
                  <a:gd name="T105" fmla="*/ 2 h 1275"/>
                  <a:gd name="T106" fmla="*/ 11 w 3546"/>
                  <a:gd name="T107" fmla="*/ 3 h 1275"/>
                  <a:gd name="T108" fmla="*/ 10 w 3546"/>
                  <a:gd name="T109" fmla="*/ 3 h 1275"/>
                  <a:gd name="T110" fmla="*/ 10 w 3546"/>
                  <a:gd name="T111" fmla="*/ 3 h 1275"/>
                  <a:gd name="T112" fmla="*/ 9 w 3546"/>
                  <a:gd name="T113" fmla="*/ 3 h 127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46" h="1275">
                    <a:moveTo>
                      <a:pt x="2592" y="872"/>
                    </a:moveTo>
                    <a:lnTo>
                      <a:pt x="2493" y="894"/>
                    </a:lnTo>
                    <a:lnTo>
                      <a:pt x="2381" y="918"/>
                    </a:lnTo>
                    <a:lnTo>
                      <a:pt x="2256" y="946"/>
                    </a:lnTo>
                    <a:lnTo>
                      <a:pt x="2122" y="975"/>
                    </a:lnTo>
                    <a:lnTo>
                      <a:pt x="1980" y="1004"/>
                    </a:lnTo>
                    <a:lnTo>
                      <a:pt x="1834" y="1036"/>
                    </a:lnTo>
                    <a:lnTo>
                      <a:pt x="1683" y="1066"/>
                    </a:lnTo>
                    <a:lnTo>
                      <a:pt x="1530" y="1097"/>
                    </a:lnTo>
                    <a:lnTo>
                      <a:pt x="1378" y="1127"/>
                    </a:lnTo>
                    <a:lnTo>
                      <a:pt x="1228" y="1156"/>
                    </a:lnTo>
                    <a:lnTo>
                      <a:pt x="1083" y="1182"/>
                    </a:lnTo>
                    <a:lnTo>
                      <a:pt x="943" y="1207"/>
                    </a:lnTo>
                    <a:lnTo>
                      <a:pt x="813" y="1229"/>
                    </a:lnTo>
                    <a:lnTo>
                      <a:pt x="693" y="1247"/>
                    </a:lnTo>
                    <a:lnTo>
                      <a:pt x="636" y="1255"/>
                    </a:lnTo>
                    <a:lnTo>
                      <a:pt x="584" y="1261"/>
                    </a:lnTo>
                    <a:lnTo>
                      <a:pt x="535" y="1267"/>
                    </a:lnTo>
                    <a:lnTo>
                      <a:pt x="490" y="1272"/>
                    </a:lnTo>
                    <a:lnTo>
                      <a:pt x="463" y="1274"/>
                    </a:lnTo>
                    <a:lnTo>
                      <a:pt x="437" y="1275"/>
                    </a:lnTo>
                    <a:lnTo>
                      <a:pt x="412" y="1275"/>
                    </a:lnTo>
                    <a:lnTo>
                      <a:pt x="389" y="1275"/>
                    </a:lnTo>
                    <a:lnTo>
                      <a:pt x="367" y="1274"/>
                    </a:lnTo>
                    <a:lnTo>
                      <a:pt x="346" y="1273"/>
                    </a:lnTo>
                    <a:lnTo>
                      <a:pt x="327" y="1270"/>
                    </a:lnTo>
                    <a:lnTo>
                      <a:pt x="309" y="1268"/>
                    </a:lnTo>
                    <a:lnTo>
                      <a:pt x="285" y="1265"/>
                    </a:lnTo>
                    <a:lnTo>
                      <a:pt x="262" y="1262"/>
                    </a:lnTo>
                    <a:lnTo>
                      <a:pt x="238" y="1258"/>
                    </a:lnTo>
                    <a:lnTo>
                      <a:pt x="216" y="1253"/>
                    </a:lnTo>
                    <a:lnTo>
                      <a:pt x="196" y="1247"/>
                    </a:lnTo>
                    <a:lnTo>
                      <a:pt x="176" y="1241"/>
                    </a:lnTo>
                    <a:lnTo>
                      <a:pt x="156" y="1235"/>
                    </a:lnTo>
                    <a:lnTo>
                      <a:pt x="138" y="1228"/>
                    </a:lnTo>
                    <a:lnTo>
                      <a:pt x="121" y="1220"/>
                    </a:lnTo>
                    <a:lnTo>
                      <a:pt x="106" y="1212"/>
                    </a:lnTo>
                    <a:lnTo>
                      <a:pt x="91" y="1204"/>
                    </a:lnTo>
                    <a:lnTo>
                      <a:pt x="77" y="1195"/>
                    </a:lnTo>
                    <a:lnTo>
                      <a:pt x="63" y="1186"/>
                    </a:lnTo>
                    <a:lnTo>
                      <a:pt x="52" y="1176"/>
                    </a:lnTo>
                    <a:lnTo>
                      <a:pt x="41" y="1167"/>
                    </a:lnTo>
                    <a:lnTo>
                      <a:pt x="32" y="1157"/>
                    </a:lnTo>
                    <a:lnTo>
                      <a:pt x="24" y="1148"/>
                    </a:lnTo>
                    <a:lnTo>
                      <a:pt x="17" y="1138"/>
                    </a:lnTo>
                    <a:lnTo>
                      <a:pt x="11" y="1128"/>
                    </a:lnTo>
                    <a:lnTo>
                      <a:pt x="6" y="1118"/>
                    </a:lnTo>
                    <a:lnTo>
                      <a:pt x="3" y="1109"/>
                    </a:lnTo>
                    <a:lnTo>
                      <a:pt x="1" y="1098"/>
                    </a:lnTo>
                    <a:lnTo>
                      <a:pt x="0" y="1088"/>
                    </a:lnTo>
                    <a:lnTo>
                      <a:pt x="0" y="1079"/>
                    </a:lnTo>
                    <a:lnTo>
                      <a:pt x="2" y="1069"/>
                    </a:lnTo>
                    <a:lnTo>
                      <a:pt x="5" y="1060"/>
                    </a:lnTo>
                    <a:lnTo>
                      <a:pt x="9" y="1051"/>
                    </a:lnTo>
                    <a:lnTo>
                      <a:pt x="15" y="1042"/>
                    </a:lnTo>
                    <a:lnTo>
                      <a:pt x="22" y="1034"/>
                    </a:lnTo>
                    <a:lnTo>
                      <a:pt x="30" y="1026"/>
                    </a:lnTo>
                    <a:lnTo>
                      <a:pt x="40" y="1019"/>
                    </a:lnTo>
                    <a:lnTo>
                      <a:pt x="52" y="1011"/>
                    </a:lnTo>
                    <a:lnTo>
                      <a:pt x="54" y="1005"/>
                    </a:lnTo>
                    <a:lnTo>
                      <a:pt x="57" y="999"/>
                    </a:lnTo>
                    <a:lnTo>
                      <a:pt x="62" y="993"/>
                    </a:lnTo>
                    <a:lnTo>
                      <a:pt x="69" y="986"/>
                    </a:lnTo>
                    <a:lnTo>
                      <a:pt x="77" y="979"/>
                    </a:lnTo>
                    <a:lnTo>
                      <a:pt x="86" y="972"/>
                    </a:lnTo>
                    <a:lnTo>
                      <a:pt x="97" y="964"/>
                    </a:lnTo>
                    <a:lnTo>
                      <a:pt x="109" y="956"/>
                    </a:lnTo>
                    <a:lnTo>
                      <a:pt x="123" y="948"/>
                    </a:lnTo>
                    <a:lnTo>
                      <a:pt x="138" y="940"/>
                    </a:lnTo>
                    <a:lnTo>
                      <a:pt x="155" y="930"/>
                    </a:lnTo>
                    <a:lnTo>
                      <a:pt x="175" y="921"/>
                    </a:lnTo>
                    <a:lnTo>
                      <a:pt x="217" y="903"/>
                    </a:lnTo>
                    <a:lnTo>
                      <a:pt x="268" y="884"/>
                    </a:lnTo>
                    <a:lnTo>
                      <a:pt x="329" y="866"/>
                    </a:lnTo>
                    <a:lnTo>
                      <a:pt x="410" y="840"/>
                    </a:lnTo>
                    <a:lnTo>
                      <a:pt x="509" y="809"/>
                    </a:lnTo>
                    <a:lnTo>
                      <a:pt x="624" y="773"/>
                    </a:lnTo>
                    <a:lnTo>
                      <a:pt x="751" y="732"/>
                    </a:lnTo>
                    <a:lnTo>
                      <a:pt x="890" y="687"/>
                    </a:lnTo>
                    <a:lnTo>
                      <a:pt x="1036" y="639"/>
                    </a:lnTo>
                    <a:lnTo>
                      <a:pt x="1188" y="588"/>
                    </a:lnTo>
                    <a:lnTo>
                      <a:pt x="1345" y="536"/>
                    </a:lnTo>
                    <a:lnTo>
                      <a:pt x="1503" y="483"/>
                    </a:lnTo>
                    <a:lnTo>
                      <a:pt x="1659" y="431"/>
                    </a:lnTo>
                    <a:lnTo>
                      <a:pt x="1812" y="378"/>
                    </a:lnTo>
                    <a:lnTo>
                      <a:pt x="1960" y="327"/>
                    </a:lnTo>
                    <a:lnTo>
                      <a:pt x="2100" y="279"/>
                    </a:lnTo>
                    <a:lnTo>
                      <a:pt x="2229" y="232"/>
                    </a:lnTo>
                    <a:lnTo>
                      <a:pt x="2346" y="191"/>
                    </a:lnTo>
                    <a:lnTo>
                      <a:pt x="2394" y="174"/>
                    </a:lnTo>
                    <a:lnTo>
                      <a:pt x="2439" y="157"/>
                    </a:lnTo>
                    <a:lnTo>
                      <a:pt x="2483" y="142"/>
                    </a:lnTo>
                    <a:lnTo>
                      <a:pt x="2523" y="129"/>
                    </a:lnTo>
                    <a:lnTo>
                      <a:pt x="2562" y="116"/>
                    </a:lnTo>
                    <a:lnTo>
                      <a:pt x="2597" y="105"/>
                    </a:lnTo>
                    <a:lnTo>
                      <a:pt x="2630" y="96"/>
                    </a:lnTo>
                    <a:lnTo>
                      <a:pt x="2660" y="86"/>
                    </a:lnTo>
                    <a:lnTo>
                      <a:pt x="2715" y="73"/>
                    </a:lnTo>
                    <a:lnTo>
                      <a:pt x="2768" y="61"/>
                    </a:lnTo>
                    <a:lnTo>
                      <a:pt x="2820" y="51"/>
                    </a:lnTo>
                    <a:lnTo>
                      <a:pt x="2870" y="43"/>
                    </a:lnTo>
                    <a:lnTo>
                      <a:pt x="2920" y="36"/>
                    </a:lnTo>
                    <a:lnTo>
                      <a:pt x="2967" y="30"/>
                    </a:lnTo>
                    <a:lnTo>
                      <a:pt x="3013" y="25"/>
                    </a:lnTo>
                    <a:lnTo>
                      <a:pt x="3056" y="21"/>
                    </a:lnTo>
                    <a:lnTo>
                      <a:pt x="3136" y="15"/>
                    </a:lnTo>
                    <a:lnTo>
                      <a:pt x="3206" y="10"/>
                    </a:lnTo>
                    <a:lnTo>
                      <a:pt x="3265" y="6"/>
                    </a:lnTo>
                    <a:lnTo>
                      <a:pt x="3311" y="0"/>
                    </a:lnTo>
                    <a:lnTo>
                      <a:pt x="3339" y="9"/>
                    </a:lnTo>
                    <a:lnTo>
                      <a:pt x="3364" y="17"/>
                    </a:lnTo>
                    <a:lnTo>
                      <a:pt x="3387" y="27"/>
                    </a:lnTo>
                    <a:lnTo>
                      <a:pt x="3410" y="37"/>
                    </a:lnTo>
                    <a:lnTo>
                      <a:pt x="3432" y="49"/>
                    </a:lnTo>
                    <a:lnTo>
                      <a:pt x="3451" y="62"/>
                    </a:lnTo>
                    <a:lnTo>
                      <a:pt x="3460" y="69"/>
                    </a:lnTo>
                    <a:lnTo>
                      <a:pt x="3469" y="77"/>
                    </a:lnTo>
                    <a:lnTo>
                      <a:pt x="3477" y="85"/>
                    </a:lnTo>
                    <a:lnTo>
                      <a:pt x="3485" y="94"/>
                    </a:lnTo>
                    <a:lnTo>
                      <a:pt x="3492" y="103"/>
                    </a:lnTo>
                    <a:lnTo>
                      <a:pt x="3499" y="112"/>
                    </a:lnTo>
                    <a:lnTo>
                      <a:pt x="3507" y="121"/>
                    </a:lnTo>
                    <a:lnTo>
                      <a:pt x="3513" y="131"/>
                    </a:lnTo>
                    <a:lnTo>
                      <a:pt x="3518" y="142"/>
                    </a:lnTo>
                    <a:lnTo>
                      <a:pt x="3523" y="153"/>
                    </a:lnTo>
                    <a:lnTo>
                      <a:pt x="3528" y="165"/>
                    </a:lnTo>
                    <a:lnTo>
                      <a:pt x="3532" y="178"/>
                    </a:lnTo>
                    <a:lnTo>
                      <a:pt x="3536" y="191"/>
                    </a:lnTo>
                    <a:lnTo>
                      <a:pt x="3539" y="204"/>
                    </a:lnTo>
                    <a:lnTo>
                      <a:pt x="3541" y="218"/>
                    </a:lnTo>
                    <a:lnTo>
                      <a:pt x="3543" y="232"/>
                    </a:lnTo>
                    <a:lnTo>
                      <a:pt x="3545" y="247"/>
                    </a:lnTo>
                    <a:lnTo>
                      <a:pt x="3546" y="264"/>
                    </a:lnTo>
                    <a:lnTo>
                      <a:pt x="3546" y="280"/>
                    </a:lnTo>
                    <a:lnTo>
                      <a:pt x="3546" y="297"/>
                    </a:lnTo>
                    <a:lnTo>
                      <a:pt x="3544" y="305"/>
                    </a:lnTo>
                    <a:lnTo>
                      <a:pt x="3545" y="315"/>
                    </a:lnTo>
                    <a:lnTo>
                      <a:pt x="3545" y="327"/>
                    </a:lnTo>
                    <a:lnTo>
                      <a:pt x="3546" y="341"/>
                    </a:lnTo>
                    <a:lnTo>
                      <a:pt x="3543" y="364"/>
                    </a:lnTo>
                    <a:lnTo>
                      <a:pt x="3539" y="387"/>
                    </a:lnTo>
                    <a:lnTo>
                      <a:pt x="3534" y="411"/>
                    </a:lnTo>
                    <a:lnTo>
                      <a:pt x="3528" y="436"/>
                    </a:lnTo>
                    <a:lnTo>
                      <a:pt x="3519" y="461"/>
                    </a:lnTo>
                    <a:lnTo>
                      <a:pt x="3509" y="487"/>
                    </a:lnTo>
                    <a:lnTo>
                      <a:pt x="3495" y="515"/>
                    </a:lnTo>
                    <a:lnTo>
                      <a:pt x="3480" y="543"/>
                    </a:lnTo>
                    <a:lnTo>
                      <a:pt x="3467" y="558"/>
                    </a:lnTo>
                    <a:lnTo>
                      <a:pt x="3454" y="573"/>
                    </a:lnTo>
                    <a:lnTo>
                      <a:pt x="3439" y="587"/>
                    </a:lnTo>
                    <a:lnTo>
                      <a:pt x="3424" y="602"/>
                    </a:lnTo>
                    <a:lnTo>
                      <a:pt x="3407" y="615"/>
                    </a:lnTo>
                    <a:lnTo>
                      <a:pt x="3390" y="627"/>
                    </a:lnTo>
                    <a:lnTo>
                      <a:pt x="3372" y="639"/>
                    </a:lnTo>
                    <a:lnTo>
                      <a:pt x="3353" y="651"/>
                    </a:lnTo>
                    <a:lnTo>
                      <a:pt x="3333" y="662"/>
                    </a:lnTo>
                    <a:lnTo>
                      <a:pt x="3311" y="673"/>
                    </a:lnTo>
                    <a:lnTo>
                      <a:pt x="3289" y="684"/>
                    </a:lnTo>
                    <a:lnTo>
                      <a:pt x="3267" y="694"/>
                    </a:lnTo>
                    <a:lnTo>
                      <a:pt x="3243" y="704"/>
                    </a:lnTo>
                    <a:lnTo>
                      <a:pt x="3218" y="713"/>
                    </a:lnTo>
                    <a:lnTo>
                      <a:pt x="3192" y="723"/>
                    </a:lnTo>
                    <a:lnTo>
                      <a:pt x="3165" y="732"/>
                    </a:lnTo>
                    <a:lnTo>
                      <a:pt x="3108" y="749"/>
                    </a:lnTo>
                    <a:lnTo>
                      <a:pt x="3047" y="767"/>
                    </a:lnTo>
                    <a:lnTo>
                      <a:pt x="2983" y="784"/>
                    </a:lnTo>
                    <a:lnTo>
                      <a:pt x="2914" y="800"/>
                    </a:lnTo>
                    <a:lnTo>
                      <a:pt x="2840" y="817"/>
                    </a:lnTo>
                    <a:lnTo>
                      <a:pt x="2762" y="834"/>
                    </a:lnTo>
                    <a:lnTo>
                      <a:pt x="2679" y="853"/>
                    </a:lnTo>
                    <a:lnTo>
                      <a:pt x="2592" y="872"/>
                    </a:lnTo>
                    <a:close/>
                  </a:path>
                </a:pathLst>
              </a:custGeom>
              <a:solidFill>
                <a:srgbClr val="AA73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49" name="Freeform 1083">
                <a:extLst>
                  <a:ext uri="{FF2B5EF4-FFF2-40B4-BE49-F238E27FC236}">
                    <a16:creationId xmlns:a16="http://schemas.microsoft.com/office/drawing/2014/main" id="{3DA1ECF4-394E-431B-9B6D-9222B6ED8D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4" y="2380"/>
                <a:ext cx="209" cy="71"/>
              </a:xfrm>
              <a:custGeom>
                <a:avLst/>
                <a:gdLst>
                  <a:gd name="T0" fmla="*/ 9 w 3563"/>
                  <a:gd name="T1" fmla="*/ 3 h 1214"/>
                  <a:gd name="T2" fmla="*/ 7 w 3563"/>
                  <a:gd name="T3" fmla="*/ 3 h 1214"/>
                  <a:gd name="T4" fmla="*/ 6 w 3563"/>
                  <a:gd name="T5" fmla="*/ 3 h 1214"/>
                  <a:gd name="T6" fmla="*/ 4 w 3563"/>
                  <a:gd name="T7" fmla="*/ 4 h 1214"/>
                  <a:gd name="T8" fmla="*/ 3 w 3563"/>
                  <a:gd name="T9" fmla="*/ 4 h 1214"/>
                  <a:gd name="T10" fmla="*/ 2 w 3563"/>
                  <a:gd name="T11" fmla="*/ 4 h 1214"/>
                  <a:gd name="T12" fmla="*/ 2 w 3563"/>
                  <a:gd name="T13" fmla="*/ 4 h 1214"/>
                  <a:gd name="T14" fmla="*/ 2 w 3563"/>
                  <a:gd name="T15" fmla="*/ 4 h 1214"/>
                  <a:gd name="T16" fmla="*/ 1 w 3563"/>
                  <a:gd name="T17" fmla="*/ 4 h 1214"/>
                  <a:gd name="T18" fmla="*/ 1 w 3563"/>
                  <a:gd name="T19" fmla="*/ 4 h 1214"/>
                  <a:gd name="T20" fmla="*/ 1 w 3563"/>
                  <a:gd name="T21" fmla="*/ 4 h 1214"/>
                  <a:gd name="T22" fmla="*/ 1 w 3563"/>
                  <a:gd name="T23" fmla="*/ 4 h 1214"/>
                  <a:gd name="T24" fmla="*/ 0 w 3563"/>
                  <a:gd name="T25" fmla="*/ 4 h 1214"/>
                  <a:gd name="T26" fmla="*/ 0 w 3563"/>
                  <a:gd name="T27" fmla="*/ 4 h 1214"/>
                  <a:gd name="T28" fmla="*/ 0 w 3563"/>
                  <a:gd name="T29" fmla="*/ 4 h 1214"/>
                  <a:gd name="T30" fmla="*/ 0 w 3563"/>
                  <a:gd name="T31" fmla="*/ 4 h 1214"/>
                  <a:gd name="T32" fmla="*/ 0 w 3563"/>
                  <a:gd name="T33" fmla="*/ 4 h 1214"/>
                  <a:gd name="T34" fmla="*/ 0 w 3563"/>
                  <a:gd name="T35" fmla="*/ 4 h 1214"/>
                  <a:gd name="T36" fmla="*/ 0 w 3563"/>
                  <a:gd name="T37" fmla="*/ 4 h 1214"/>
                  <a:gd name="T38" fmla="*/ 0 w 3563"/>
                  <a:gd name="T39" fmla="*/ 4 h 1214"/>
                  <a:gd name="T40" fmla="*/ 0 w 3563"/>
                  <a:gd name="T41" fmla="*/ 3 h 1214"/>
                  <a:gd name="T42" fmla="*/ 0 w 3563"/>
                  <a:gd name="T43" fmla="*/ 3 h 1214"/>
                  <a:gd name="T44" fmla="*/ 0 w 3563"/>
                  <a:gd name="T45" fmla="*/ 3 h 1214"/>
                  <a:gd name="T46" fmla="*/ 1 w 3563"/>
                  <a:gd name="T47" fmla="*/ 3 h 1214"/>
                  <a:gd name="T48" fmla="*/ 1 w 3563"/>
                  <a:gd name="T49" fmla="*/ 3 h 1214"/>
                  <a:gd name="T50" fmla="*/ 2 w 3563"/>
                  <a:gd name="T51" fmla="*/ 3 h 1214"/>
                  <a:gd name="T52" fmla="*/ 4 w 3563"/>
                  <a:gd name="T53" fmla="*/ 2 h 1214"/>
                  <a:gd name="T54" fmla="*/ 5 w 3563"/>
                  <a:gd name="T55" fmla="*/ 2 h 1214"/>
                  <a:gd name="T56" fmla="*/ 7 w 3563"/>
                  <a:gd name="T57" fmla="*/ 1 h 1214"/>
                  <a:gd name="T58" fmla="*/ 8 w 3563"/>
                  <a:gd name="T59" fmla="*/ 1 h 1214"/>
                  <a:gd name="T60" fmla="*/ 8 w 3563"/>
                  <a:gd name="T61" fmla="*/ 1 h 1214"/>
                  <a:gd name="T62" fmla="*/ 9 w 3563"/>
                  <a:gd name="T63" fmla="*/ 0 h 1214"/>
                  <a:gd name="T64" fmla="*/ 9 w 3563"/>
                  <a:gd name="T65" fmla="*/ 0 h 1214"/>
                  <a:gd name="T66" fmla="*/ 10 w 3563"/>
                  <a:gd name="T67" fmla="*/ 0 h 1214"/>
                  <a:gd name="T68" fmla="*/ 10 w 3563"/>
                  <a:gd name="T69" fmla="*/ 0 h 1214"/>
                  <a:gd name="T70" fmla="*/ 11 w 3563"/>
                  <a:gd name="T71" fmla="*/ 0 h 1214"/>
                  <a:gd name="T72" fmla="*/ 11 w 3563"/>
                  <a:gd name="T73" fmla="*/ 0 h 1214"/>
                  <a:gd name="T74" fmla="*/ 11 w 3563"/>
                  <a:gd name="T75" fmla="*/ 0 h 1214"/>
                  <a:gd name="T76" fmla="*/ 12 w 3563"/>
                  <a:gd name="T77" fmla="*/ 0 h 1214"/>
                  <a:gd name="T78" fmla="*/ 12 w 3563"/>
                  <a:gd name="T79" fmla="*/ 0 h 1214"/>
                  <a:gd name="T80" fmla="*/ 12 w 3563"/>
                  <a:gd name="T81" fmla="*/ 0 h 1214"/>
                  <a:gd name="T82" fmla="*/ 12 w 3563"/>
                  <a:gd name="T83" fmla="*/ 0 h 1214"/>
                  <a:gd name="T84" fmla="*/ 12 w 3563"/>
                  <a:gd name="T85" fmla="*/ 0 h 1214"/>
                  <a:gd name="T86" fmla="*/ 12 w 3563"/>
                  <a:gd name="T87" fmla="*/ 1 h 1214"/>
                  <a:gd name="T88" fmla="*/ 12 w 3563"/>
                  <a:gd name="T89" fmla="*/ 1 h 1214"/>
                  <a:gd name="T90" fmla="*/ 12 w 3563"/>
                  <a:gd name="T91" fmla="*/ 1 h 1214"/>
                  <a:gd name="T92" fmla="*/ 12 w 3563"/>
                  <a:gd name="T93" fmla="*/ 1 h 1214"/>
                  <a:gd name="T94" fmla="*/ 12 w 3563"/>
                  <a:gd name="T95" fmla="*/ 1 h 1214"/>
                  <a:gd name="T96" fmla="*/ 12 w 3563"/>
                  <a:gd name="T97" fmla="*/ 2 h 1214"/>
                  <a:gd name="T98" fmla="*/ 12 w 3563"/>
                  <a:gd name="T99" fmla="*/ 2 h 1214"/>
                  <a:gd name="T100" fmla="*/ 12 w 3563"/>
                  <a:gd name="T101" fmla="*/ 2 h 1214"/>
                  <a:gd name="T102" fmla="*/ 12 w 3563"/>
                  <a:gd name="T103" fmla="*/ 2 h 1214"/>
                  <a:gd name="T104" fmla="*/ 11 w 3563"/>
                  <a:gd name="T105" fmla="*/ 2 h 1214"/>
                  <a:gd name="T106" fmla="*/ 11 w 3563"/>
                  <a:gd name="T107" fmla="*/ 2 h 1214"/>
                  <a:gd name="T108" fmla="*/ 11 w 3563"/>
                  <a:gd name="T109" fmla="*/ 2 h 1214"/>
                  <a:gd name="T110" fmla="*/ 10 w 3563"/>
                  <a:gd name="T111" fmla="*/ 2 h 1214"/>
                  <a:gd name="T112" fmla="*/ 9 w 3563"/>
                  <a:gd name="T113" fmla="*/ 3 h 121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63" h="1214">
                    <a:moveTo>
                      <a:pt x="2713" y="758"/>
                    </a:moveTo>
                    <a:lnTo>
                      <a:pt x="2612" y="780"/>
                    </a:lnTo>
                    <a:lnTo>
                      <a:pt x="2500" y="804"/>
                    </a:lnTo>
                    <a:lnTo>
                      <a:pt x="2376" y="831"/>
                    </a:lnTo>
                    <a:lnTo>
                      <a:pt x="2242" y="861"/>
                    </a:lnTo>
                    <a:lnTo>
                      <a:pt x="2101" y="891"/>
                    </a:lnTo>
                    <a:lnTo>
                      <a:pt x="1955" y="922"/>
                    </a:lnTo>
                    <a:lnTo>
                      <a:pt x="1805" y="955"/>
                    </a:lnTo>
                    <a:lnTo>
                      <a:pt x="1653" y="986"/>
                    </a:lnTo>
                    <a:lnTo>
                      <a:pt x="1503" y="1019"/>
                    </a:lnTo>
                    <a:lnTo>
                      <a:pt x="1353" y="1049"/>
                    </a:lnTo>
                    <a:lnTo>
                      <a:pt x="1209" y="1079"/>
                    </a:lnTo>
                    <a:lnTo>
                      <a:pt x="1071" y="1107"/>
                    </a:lnTo>
                    <a:lnTo>
                      <a:pt x="940" y="1132"/>
                    </a:lnTo>
                    <a:lnTo>
                      <a:pt x="820" y="1155"/>
                    </a:lnTo>
                    <a:lnTo>
                      <a:pt x="711" y="1174"/>
                    </a:lnTo>
                    <a:lnTo>
                      <a:pt x="617" y="1191"/>
                    </a:lnTo>
                    <a:lnTo>
                      <a:pt x="588" y="1195"/>
                    </a:lnTo>
                    <a:lnTo>
                      <a:pt x="562" y="1199"/>
                    </a:lnTo>
                    <a:lnTo>
                      <a:pt x="538" y="1203"/>
                    </a:lnTo>
                    <a:lnTo>
                      <a:pt x="515" y="1206"/>
                    </a:lnTo>
                    <a:lnTo>
                      <a:pt x="493" y="1208"/>
                    </a:lnTo>
                    <a:lnTo>
                      <a:pt x="474" y="1210"/>
                    </a:lnTo>
                    <a:lnTo>
                      <a:pt x="457" y="1211"/>
                    </a:lnTo>
                    <a:lnTo>
                      <a:pt x="442" y="1212"/>
                    </a:lnTo>
                    <a:lnTo>
                      <a:pt x="416" y="1213"/>
                    </a:lnTo>
                    <a:lnTo>
                      <a:pt x="391" y="1214"/>
                    </a:lnTo>
                    <a:lnTo>
                      <a:pt x="367" y="1214"/>
                    </a:lnTo>
                    <a:lnTo>
                      <a:pt x="344" y="1213"/>
                    </a:lnTo>
                    <a:lnTo>
                      <a:pt x="320" y="1212"/>
                    </a:lnTo>
                    <a:lnTo>
                      <a:pt x="297" y="1211"/>
                    </a:lnTo>
                    <a:lnTo>
                      <a:pt x="275" y="1209"/>
                    </a:lnTo>
                    <a:lnTo>
                      <a:pt x="254" y="1206"/>
                    </a:lnTo>
                    <a:lnTo>
                      <a:pt x="233" y="1203"/>
                    </a:lnTo>
                    <a:lnTo>
                      <a:pt x="213" y="1200"/>
                    </a:lnTo>
                    <a:lnTo>
                      <a:pt x="194" y="1196"/>
                    </a:lnTo>
                    <a:lnTo>
                      <a:pt x="175" y="1192"/>
                    </a:lnTo>
                    <a:lnTo>
                      <a:pt x="156" y="1188"/>
                    </a:lnTo>
                    <a:lnTo>
                      <a:pt x="140" y="1182"/>
                    </a:lnTo>
                    <a:lnTo>
                      <a:pt x="124" y="1177"/>
                    </a:lnTo>
                    <a:lnTo>
                      <a:pt x="108" y="1171"/>
                    </a:lnTo>
                    <a:lnTo>
                      <a:pt x="94" y="1166"/>
                    </a:lnTo>
                    <a:lnTo>
                      <a:pt x="81" y="1160"/>
                    </a:lnTo>
                    <a:lnTo>
                      <a:pt x="67" y="1154"/>
                    </a:lnTo>
                    <a:lnTo>
                      <a:pt x="56" y="1147"/>
                    </a:lnTo>
                    <a:lnTo>
                      <a:pt x="45" y="1141"/>
                    </a:lnTo>
                    <a:lnTo>
                      <a:pt x="36" y="1134"/>
                    </a:lnTo>
                    <a:lnTo>
                      <a:pt x="27" y="1127"/>
                    </a:lnTo>
                    <a:lnTo>
                      <a:pt x="20" y="1120"/>
                    </a:lnTo>
                    <a:lnTo>
                      <a:pt x="14" y="1113"/>
                    </a:lnTo>
                    <a:lnTo>
                      <a:pt x="9" y="1106"/>
                    </a:lnTo>
                    <a:lnTo>
                      <a:pt x="5" y="1099"/>
                    </a:lnTo>
                    <a:lnTo>
                      <a:pt x="2" y="1091"/>
                    </a:lnTo>
                    <a:lnTo>
                      <a:pt x="1" y="1084"/>
                    </a:lnTo>
                    <a:lnTo>
                      <a:pt x="0" y="1077"/>
                    </a:lnTo>
                    <a:lnTo>
                      <a:pt x="1" y="1070"/>
                    </a:lnTo>
                    <a:lnTo>
                      <a:pt x="4" y="1063"/>
                    </a:lnTo>
                    <a:lnTo>
                      <a:pt x="1" y="1056"/>
                    </a:lnTo>
                    <a:lnTo>
                      <a:pt x="1" y="1048"/>
                    </a:lnTo>
                    <a:lnTo>
                      <a:pt x="2" y="1040"/>
                    </a:lnTo>
                    <a:lnTo>
                      <a:pt x="5" y="1032"/>
                    </a:lnTo>
                    <a:lnTo>
                      <a:pt x="10" y="1023"/>
                    </a:lnTo>
                    <a:lnTo>
                      <a:pt x="17" y="1013"/>
                    </a:lnTo>
                    <a:lnTo>
                      <a:pt x="26" y="1003"/>
                    </a:lnTo>
                    <a:lnTo>
                      <a:pt x="37" y="993"/>
                    </a:lnTo>
                    <a:lnTo>
                      <a:pt x="50" y="983"/>
                    </a:lnTo>
                    <a:lnTo>
                      <a:pt x="66" y="973"/>
                    </a:lnTo>
                    <a:lnTo>
                      <a:pt x="85" y="963"/>
                    </a:lnTo>
                    <a:lnTo>
                      <a:pt x="105" y="952"/>
                    </a:lnTo>
                    <a:lnTo>
                      <a:pt x="127" y="941"/>
                    </a:lnTo>
                    <a:lnTo>
                      <a:pt x="152" y="930"/>
                    </a:lnTo>
                    <a:lnTo>
                      <a:pt x="181" y="917"/>
                    </a:lnTo>
                    <a:lnTo>
                      <a:pt x="211" y="906"/>
                    </a:lnTo>
                    <a:lnTo>
                      <a:pt x="250" y="895"/>
                    </a:lnTo>
                    <a:lnTo>
                      <a:pt x="312" y="875"/>
                    </a:lnTo>
                    <a:lnTo>
                      <a:pt x="397" y="848"/>
                    </a:lnTo>
                    <a:lnTo>
                      <a:pt x="502" y="814"/>
                    </a:lnTo>
                    <a:lnTo>
                      <a:pt x="624" y="775"/>
                    </a:lnTo>
                    <a:lnTo>
                      <a:pt x="758" y="730"/>
                    </a:lnTo>
                    <a:lnTo>
                      <a:pt x="905" y="683"/>
                    </a:lnTo>
                    <a:lnTo>
                      <a:pt x="1060" y="632"/>
                    </a:lnTo>
                    <a:lnTo>
                      <a:pt x="1220" y="579"/>
                    </a:lnTo>
                    <a:lnTo>
                      <a:pt x="1383" y="525"/>
                    </a:lnTo>
                    <a:lnTo>
                      <a:pt x="1546" y="470"/>
                    </a:lnTo>
                    <a:lnTo>
                      <a:pt x="1707" y="416"/>
                    </a:lnTo>
                    <a:lnTo>
                      <a:pt x="1863" y="363"/>
                    </a:lnTo>
                    <a:lnTo>
                      <a:pt x="2010" y="313"/>
                    </a:lnTo>
                    <a:lnTo>
                      <a:pt x="2146" y="266"/>
                    </a:lnTo>
                    <a:lnTo>
                      <a:pt x="2268" y="222"/>
                    </a:lnTo>
                    <a:lnTo>
                      <a:pt x="2317" y="205"/>
                    </a:lnTo>
                    <a:lnTo>
                      <a:pt x="2363" y="189"/>
                    </a:lnTo>
                    <a:lnTo>
                      <a:pt x="2405" y="174"/>
                    </a:lnTo>
                    <a:lnTo>
                      <a:pt x="2444" y="160"/>
                    </a:lnTo>
                    <a:lnTo>
                      <a:pt x="2481" y="147"/>
                    </a:lnTo>
                    <a:lnTo>
                      <a:pt x="2513" y="136"/>
                    </a:lnTo>
                    <a:lnTo>
                      <a:pt x="2543" y="127"/>
                    </a:lnTo>
                    <a:lnTo>
                      <a:pt x="2568" y="118"/>
                    </a:lnTo>
                    <a:lnTo>
                      <a:pt x="2608" y="106"/>
                    </a:lnTo>
                    <a:lnTo>
                      <a:pt x="2651" y="94"/>
                    </a:lnTo>
                    <a:lnTo>
                      <a:pt x="2692" y="82"/>
                    </a:lnTo>
                    <a:lnTo>
                      <a:pt x="2734" y="72"/>
                    </a:lnTo>
                    <a:lnTo>
                      <a:pt x="2775" y="63"/>
                    </a:lnTo>
                    <a:lnTo>
                      <a:pt x="2817" y="55"/>
                    </a:lnTo>
                    <a:lnTo>
                      <a:pt x="2857" y="47"/>
                    </a:lnTo>
                    <a:lnTo>
                      <a:pt x="2898" y="40"/>
                    </a:lnTo>
                    <a:lnTo>
                      <a:pt x="2976" y="28"/>
                    </a:lnTo>
                    <a:lnTo>
                      <a:pt x="3050" y="17"/>
                    </a:lnTo>
                    <a:lnTo>
                      <a:pt x="3120" y="8"/>
                    </a:lnTo>
                    <a:lnTo>
                      <a:pt x="3183" y="0"/>
                    </a:lnTo>
                    <a:lnTo>
                      <a:pt x="3215" y="2"/>
                    </a:lnTo>
                    <a:lnTo>
                      <a:pt x="3247" y="4"/>
                    </a:lnTo>
                    <a:lnTo>
                      <a:pt x="3276" y="7"/>
                    </a:lnTo>
                    <a:lnTo>
                      <a:pt x="3305" y="11"/>
                    </a:lnTo>
                    <a:lnTo>
                      <a:pt x="3334" y="16"/>
                    </a:lnTo>
                    <a:lnTo>
                      <a:pt x="3360" y="22"/>
                    </a:lnTo>
                    <a:lnTo>
                      <a:pt x="3385" y="30"/>
                    </a:lnTo>
                    <a:lnTo>
                      <a:pt x="3409" y="38"/>
                    </a:lnTo>
                    <a:lnTo>
                      <a:pt x="3433" y="48"/>
                    </a:lnTo>
                    <a:lnTo>
                      <a:pt x="3454" y="60"/>
                    </a:lnTo>
                    <a:lnTo>
                      <a:pt x="3464" y="66"/>
                    </a:lnTo>
                    <a:lnTo>
                      <a:pt x="3474" y="73"/>
                    </a:lnTo>
                    <a:lnTo>
                      <a:pt x="3483" y="80"/>
                    </a:lnTo>
                    <a:lnTo>
                      <a:pt x="3492" y="89"/>
                    </a:lnTo>
                    <a:lnTo>
                      <a:pt x="3500" y="97"/>
                    </a:lnTo>
                    <a:lnTo>
                      <a:pt x="3509" y="105"/>
                    </a:lnTo>
                    <a:lnTo>
                      <a:pt x="3517" y="114"/>
                    </a:lnTo>
                    <a:lnTo>
                      <a:pt x="3524" y="123"/>
                    </a:lnTo>
                    <a:lnTo>
                      <a:pt x="3531" y="133"/>
                    </a:lnTo>
                    <a:lnTo>
                      <a:pt x="3537" y="143"/>
                    </a:lnTo>
                    <a:lnTo>
                      <a:pt x="3542" y="154"/>
                    </a:lnTo>
                    <a:lnTo>
                      <a:pt x="3548" y="165"/>
                    </a:lnTo>
                    <a:lnTo>
                      <a:pt x="3549" y="170"/>
                    </a:lnTo>
                    <a:lnTo>
                      <a:pt x="3551" y="178"/>
                    </a:lnTo>
                    <a:lnTo>
                      <a:pt x="3555" y="189"/>
                    </a:lnTo>
                    <a:lnTo>
                      <a:pt x="3559" y="204"/>
                    </a:lnTo>
                    <a:lnTo>
                      <a:pt x="3561" y="223"/>
                    </a:lnTo>
                    <a:lnTo>
                      <a:pt x="3563" y="243"/>
                    </a:lnTo>
                    <a:lnTo>
                      <a:pt x="3563" y="266"/>
                    </a:lnTo>
                    <a:lnTo>
                      <a:pt x="3562" y="289"/>
                    </a:lnTo>
                    <a:lnTo>
                      <a:pt x="3560" y="315"/>
                    </a:lnTo>
                    <a:lnTo>
                      <a:pt x="3555" y="344"/>
                    </a:lnTo>
                    <a:lnTo>
                      <a:pt x="3552" y="358"/>
                    </a:lnTo>
                    <a:lnTo>
                      <a:pt x="3548" y="373"/>
                    </a:lnTo>
                    <a:lnTo>
                      <a:pt x="3544" y="389"/>
                    </a:lnTo>
                    <a:lnTo>
                      <a:pt x="3539" y="405"/>
                    </a:lnTo>
                    <a:lnTo>
                      <a:pt x="3531" y="421"/>
                    </a:lnTo>
                    <a:lnTo>
                      <a:pt x="3522" y="437"/>
                    </a:lnTo>
                    <a:lnTo>
                      <a:pt x="3512" y="451"/>
                    </a:lnTo>
                    <a:lnTo>
                      <a:pt x="3502" y="465"/>
                    </a:lnTo>
                    <a:lnTo>
                      <a:pt x="3489" y="478"/>
                    </a:lnTo>
                    <a:lnTo>
                      <a:pt x="3477" y="491"/>
                    </a:lnTo>
                    <a:lnTo>
                      <a:pt x="3464" y="503"/>
                    </a:lnTo>
                    <a:lnTo>
                      <a:pt x="3449" y="517"/>
                    </a:lnTo>
                    <a:lnTo>
                      <a:pt x="3434" y="528"/>
                    </a:lnTo>
                    <a:lnTo>
                      <a:pt x="3418" y="540"/>
                    </a:lnTo>
                    <a:lnTo>
                      <a:pt x="3399" y="551"/>
                    </a:lnTo>
                    <a:lnTo>
                      <a:pt x="3380" y="562"/>
                    </a:lnTo>
                    <a:lnTo>
                      <a:pt x="3361" y="572"/>
                    </a:lnTo>
                    <a:lnTo>
                      <a:pt x="3340" y="582"/>
                    </a:lnTo>
                    <a:lnTo>
                      <a:pt x="3317" y="593"/>
                    </a:lnTo>
                    <a:lnTo>
                      <a:pt x="3293" y="603"/>
                    </a:lnTo>
                    <a:lnTo>
                      <a:pt x="3268" y="613"/>
                    </a:lnTo>
                    <a:lnTo>
                      <a:pt x="3242" y="623"/>
                    </a:lnTo>
                    <a:lnTo>
                      <a:pt x="3214" y="632"/>
                    </a:lnTo>
                    <a:lnTo>
                      <a:pt x="3185" y="642"/>
                    </a:lnTo>
                    <a:lnTo>
                      <a:pt x="3122" y="660"/>
                    </a:lnTo>
                    <a:lnTo>
                      <a:pt x="3053" y="680"/>
                    </a:lnTo>
                    <a:lnTo>
                      <a:pt x="2979" y="699"/>
                    </a:lnTo>
                    <a:lnTo>
                      <a:pt x="2897" y="718"/>
                    </a:lnTo>
                    <a:lnTo>
                      <a:pt x="2809" y="737"/>
                    </a:lnTo>
                    <a:lnTo>
                      <a:pt x="2713" y="758"/>
                    </a:lnTo>
                    <a:close/>
                  </a:path>
                </a:pathLst>
              </a:custGeom>
              <a:solidFill>
                <a:srgbClr val="A16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50" name="Freeform 1084">
                <a:extLst>
                  <a:ext uri="{FF2B5EF4-FFF2-40B4-BE49-F238E27FC236}">
                    <a16:creationId xmlns:a16="http://schemas.microsoft.com/office/drawing/2014/main" id="{DA52DE2C-8787-4AFF-B9D9-F49642D95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0" y="2379"/>
                <a:ext cx="216" cy="71"/>
              </a:xfrm>
              <a:custGeom>
                <a:avLst/>
                <a:gdLst>
                  <a:gd name="T0" fmla="*/ 1 w 3666"/>
                  <a:gd name="T1" fmla="*/ 3 h 1208"/>
                  <a:gd name="T2" fmla="*/ 2 w 3666"/>
                  <a:gd name="T3" fmla="*/ 3 h 1208"/>
                  <a:gd name="T4" fmla="*/ 4 w 3666"/>
                  <a:gd name="T5" fmla="*/ 2 h 1208"/>
                  <a:gd name="T6" fmla="*/ 6 w 3666"/>
                  <a:gd name="T7" fmla="*/ 1 h 1208"/>
                  <a:gd name="T8" fmla="*/ 8 w 3666"/>
                  <a:gd name="T9" fmla="*/ 1 h 1208"/>
                  <a:gd name="T10" fmla="*/ 9 w 3666"/>
                  <a:gd name="T11" fmla="*/ 1 h 1208"/>
                  <a:gd name="T12" fmla="*/ 9 w 3666"/>
                  <a:gd name="T13" fmla="*/ 1 h 1208"/>
                  <a:gd name="T14" fmla="*/ 9 w 3666"/>
                  <a:gd name="T15" fmla="*/ 0 h 1208"/>
                  <a:gd name="T16" fmla="*/ 10 w 3666"/>
                  <a:gd name="T17" fmla="*/ 0 h 1208"/>
                  <a:gd name="T18" fmla="*/ 10 w 3666"/>
                  <a:gd name="T19" fmla="*/ 0 h 1208"/>
                  <a:gd name="T20" fmla="*/ 10 w 3666"/>
                  <a:gd name="T21" fmla="*/ 0 h 1208"/>
                  <a:gd name="T22" fmla="*/ 11 w 3666"/>
                  <a:gd name="T23" fmla="*/ 0 h 1208"/>
                  <a:gd name="T24" fmla="*/ 11 w 3666"/>
                  <a:gd name="T25" fmla="*/ 0 h 1208"/>
                  <a:gd name="T26" fmla="*/ 12 w 3666"/>
                  <a:gd name="T27" fmla="*/ 0 h 1208"/>
                  <a:gd name="T28" fmla="*/ 12 w 3666"/>
                  <a:gd name="T29" fmla="*/ 0 h 1208"/>
                  <a:gd name="T30" fmla="*/ 12 w 3666"/>
                  <a:gd name="T31" fmla="*/ 0 h 1208"/>
                  <a:gd name="T32" fmla="*/ 13 w 3666"/>
                  <a:gd name="T33" fmla="*/ 0 h 1208"/>
                  <a:gd name="T34" fmla="*/ 13 w 3666"/>
                  <a:gd name="T35" fmla="*/ 0 h 1208"/>
                  <a:gd name="T36" fmla="*/ 13 w 3666"/>
                  <a:gd name="T37" fmla="*/ 0 h 1208"/>
                  <a:gd name="T38" fmla="*/ 13 w 3666"/>
                  <a:gd name="T39" fmla="*/ 1 h 1208"/>
                  <a:gd name="T40" fmla="*/ 13 w 3666"/>
                  <a:gd name="T41" fmla="*/ 1 h 1208"/>
                  <a:gd name="T42" fmla="*/ 13 w 3666"/>
                  <a:gd name="T43" fmla="*/ 1 h 1208"/>
                  <a:gd name="T44" fmla="*/ 13 w 3666"/>
                  <a:gd name="T45" fmla="*/ 1 h 1208"/>
                  <a:gd name="T46" fmla="*/ 13 w 3666"/>
                  <a:gd name="T47" fmla="*/ 1 h 1208"/>
                  <a:gd name="T48" fmla="*/ 12 w 3666"/>
                  <a:gd name="T49" fmla="*/ 1 h 1208"/>
                  <a:gd name="T50" fmla="*/ 12 w 3666"/>
                  <a:gd name="T51" fmla="*/ 2 h 1208"/>
                  <a:gd name="T52" fmla="*/ 12 w 3666"/>
                  <a:gd name="T53" fmla="*/ 2 h 1208"/>
                  <a:gd name="T54" fmla="*/ 12 w 3666"/>
                  <a:gd name="T55" fmla="*/ 2 h 1208"/>
                  <a:gd name="T56" fmla="*/ 12 w 3666"/>
                  <a:gd name="T57" fmla="*/ 2 h 1208"/>
                  <a:gd name="T58" fmla="*/ 11 w 3666"/>
                  <a:gd name="T59" fmla="*/ 2 h 1208"/>
                  <a:gd name="T60" fmla="*/ 10 w 3666"/>
                  <a:gd name="T61" fmla="*/ 2 h 1208"/>
                  <a:gd name="T62" fmla="*/ 9 w 3666"/>
                  <a:gd name="T63" fmla="*/ 3 h 1208"/>
                  <a:gd name="T64" fmla="*/ 7 w 3666"/>
                  <a:gd name="T65" fmla="*/ 3 h 1208"/>
                  <a:gd name="T66" fmla="*/ 5 w 3666"/>
                  <a:gd name="T67" fmla="*/ 3 h 1208"/>
                  <a:gd name="T68" fmla="*/ 3 w 3666"/>
                  <a:gd name="T69" fmla="*/ 4 h 1208"/>
                  <a:gd name="T70" fmla="*/ 2 w 3666"/>
                  <a:gd name="T71" fmla="*/ 4 h 1208"/>
                  <a:gd name="T72" fmla="*/ 2 w 3666"/>
                  <a:gd name="T73" fmla="*/ 4 h 1208"/>
                  <a:gd name="T74" fmla="*/ 1 w 3666"/>
                  <a:gd name="T75" fmla="*/ 4 h 1208"/>
                  <a:gd name="T76" fmla="*/ 1 w 3666"/>
                  <a:gd name="T77" fmla="*/ 4 h 1208"/>
                  <a:gd name="T78" fmla="*/ 1 w 3666"/>
                  <a:gd name="T79" fmla="*/ 4 h 1208"/>
                  <a:gd name="T80" fmla="*/ 0 w 3666"/>
                  <a:gd name="T81" fmla="*/ 4 h 1208"/>
                  <a:gd name="T82" fmla="*/ 0 w 3666"/>
                  <a:gd name="T83" fmla="*/ 4 h 1208"/>
                  <a:gd name="T84" fmla="*/ 0 w 3666"/>
                  <a:gd name="T85" fmla="*/ 4 h 1208"/>
                  <a:gd name="T86" fmla="*/ 0 w 3666"/>
                  <a:gd name="T87" fmla="*/ 4 h 1208"/>
                  <a:gd name="T88" fmla="*/ 0 w 3666"/>
                  <a:gd name="T89" fmla="*/ 4 h 1208"/>
                  <a:gd name="T90" fmla="*/ 0 w 3666"/>
                  <a:gd name="T91" fmla="*/ 3 h 1208"/>
                  <a:gd name="T92" fmla="*/ 1 w 3666"/>
                  <a:gd name="T93" fmla="*/ 3 h 120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666" h="1208">
                    <a:moveTo>
                      <a:pt x="212" y="948"/>
                    </a:moveTo>
                    <a:lnTo>
                      <a:pt x="236" y="940"/>
                    </a:lnTo>
                    <a:lnTo>
                      <a:pt x="300" y="919"/>
                    </a:lnTo>
                    <a:lnTo>
                      <a:pt x="403" y="887"/>
                    </a:lnTo>
                    <a:lnTo>
                      <a:pt x="535" y="843"/>
                    </a:lnTo>
                    <a:lnTo>
                      <a:pt x="694" y="792"/>
                    </a:lnTo>
                    <a:lnTo>
                      <a:pt x="872" y="733"/>
                    </a:lnTo>
                    <a:lnTo>
                      <a:pt x="1065" y="670"/>
                    </a:lnTo>
                    <a:lnTo>
                      <a:pt x="1266" y="604"/>
                    </a:lnTo>
                    <a:lnTo>
                      <a:pt x="1472" y="536"/>
                    </a:lnTo>
                    <a:lnTo>
                      <a:pt x="1674" y="469"/>
                    </a:lnTo>
                    <a:lnTo>
                      <a:pt x="1869" y="403"/>
                    </a:lnTo>
                    <a:lnTo>
                      <a:pt x="2051" y="341"/>
                    </a:lnTo>
                    <a:lnTo>
                      <a:pt x="2214" y="286"/>
                    </a:lnTo>
                    <a:lnTo>
                      <a:pt x="2353" y="237"/>
                    </a:lnTo>
                    <a:lnTo>
                      <a:pt x="2410" y="216"/>
                    </a:lnTo>
                    <a:lnTo>
                      <a:pt x="2461" y="198"/>
                    </a:lnTo>
                    <a:lnTo>
                      <a:pt x="2502" y="182"/>
                    </a:lnTo>
                    <a:lnTo>
                      <a:pt x="2534" y="168"/>
                    </a:lnTo>
                    <a:lnTo>
                      <a:pt x="2561" y="157"/>
                    </a:lnTo>
                    <a:lnTo>
                      <a:pt x="2590" y="147"/>
                    </a:lnTo>
                    <a:lnTo>
                      <a:pt x="2621" y="136"/>
                    </a:lnTo>
                    <a:lnTo>
                      <a:pt x="2652" y="125"/>
                    </a:lnTo>
                    <a:lnTo>
                      <a:pt x="2685" y="114"/>
                    </a:lnTo>
                    <a:lnTo>
                      <a:pt x="2719" y="104"/>
                    </a:lnTo>
                    <a:lnTo>
                      <a:pt x="2753" y="93"/>
                    </a:lnTo>
                    <a:lnTo>
                      <a:pt x="2789" y="83"/>
                    </a:lnTo>
                    <a:lnTo>
                      <a:pt x="2825" y="73"/>
                    </a:lnTo>
                    <a:lnTo>
                      <a:pt x="2862" y="64"/>
                    </a:lnTo>
                    <a:lnTo>
                      <a:pt x="2899" y="56"/>
                    </a:lnTo>
                    <a:lnTo>
                      <a:pt x="2937" y="47"/>
                    </a:lnTo>
                    <a:lnTo>
                      <a:pt x="2976" y="40"/>
                    </a:lnTo>
                    <a:lnTo>
                      <a:pt x="3014" y="32"/>
                    </a:lnTo>
                    <a:lnTo>
                      <a:pt x="3053" y="26"/>
                    </a:lnTo>
                    <a:lnTo>
                      <a:pt x="3091" y="20"/>
                    </a:lnTo>
                    <a:lnTo>
                      <a:pt x="3129" y="15"/>
                    </a:lnTo>
                    <a:lnTo>
                      <a:pt x="3167" y="9"/>
                    </a:lnTo>
                    <a:lnTo>
                      <a:pt x="3204" y="6"/>
                    </a:lnTo>
                    <a:lnTo>
                      <a:pt x="3242" y="3"/>
                    </a:lnTo>
                    <a:lnTo>
                      <a:pt x="3278" y="1"/>
                    </a:lnTo>
                    <a:lnTo>
                      <a:pt x="3315" y="0"/>
                    </a:lnTo>
                    <a:lnTo>
                      <a:pt x="3350" y="0"/>
                    </a:lnTo>
                    <a:lnTo>
                      <a:pt x="3385" y="1"/>
                    </a:lnTo>
                    <a:lnTo>
                      <a:pt x="3418" y="3"/>
                    </a:lnTo>
                    <a:lnTo>
                      <a:pt x="3450" y="6"/>
                    </a:lnTo>
                    <a:lnTo>
                      <a:pt x="3481" y="10"/>
                    </a:lnTo>
                    <a:lnTo>
                      <a:pt x="3511" y="16"/>
                    </a:lnTo>
                    <a:lnTo>
                      <a:pt x="3539" y="23"/>
                    </a:lnTo>
                    <a:lnTo>
                      <a:pt x="3566" y="31"/>
                    </a:lnTo>
                    <a:lnTo>
                      <a:pt x="3591" y="40"/>
                    </a:lnTo>
                    <a:lnTo>
                      <a:pt x="3614" y="50"/>
                    </a:lnTo>
                    <a:lnTo>
                      <a:pt x="3617" y="54"/>
                    </a:lnTo>
                    <a:lnTo>
                      <a:pt x="3625" y="64"/>
                    </a:lnTo>
                    <a:lnTo>
                      <a:pt x="3630" y="72"/>
                    </a:lnTo>
                    <a:lnTo>
                      <a:pt x="3636" y="82"/>
                    </a:lnTo>
                    <a:lnTo>
                      <a:pt x="3642" y="94"/>
                    </a:lnTo>
                    <a:lnTo>
                      <a:pt x="3648" y="108"/>
                    </a:lnTo>
                    <a:lnTo>
                      <a:pt x="3654" y="124"/>
                    </a:lnTo>
                    <a:lnTo>
                      <a:pt x="3658" y="141"/>
                    </a:lnTo>
                    <a:lnTo>
                      <a:pt x="3662" y="161"/>
                    </a:lnTo>
                    <a:lnTo>
                      <a:pt x="3665" y="183"/>
                    </a:lnTo>
                    <a:lnTo>
                      <a:pt x="3666" y="207"/>
                    </a:lnTo>
                    <a:lnTo>
                      <a:pt x="3666" y="232"/>
                    </a:lnTo>
                    <a:lnTo>
                      <a:pt x="3664" y="260"/>
                    </a:lnTo>
                    <a:lnTo>
                      <a:pt x="3659" y="290"/>
                    </a:lnTo>
                    <a:lnTo>
                      <a:pt x="3656" y="305"/>
                    </a:lnTo>
                    <a:lnTo>
                      <a:pt x="3652" y="320"/>
                    </a:lnTo>
                    <a:lnTo>
                      <a:pt x="3648" y="334"/>
                    </a:lnTo>
                    <a:lnTo>
                      <a:pt x="3641" y="348"/>
                    </a:lnTo>
                    <a:lnTo>
                      <a:pt x="3635" y="362"/>
                    </a:lnTo>
                    <a:lnTo>
                      <a:pt x="3627" y="375"/>
                    </a:lnTo>
                    <a:lnTo>
                      <a:pt x="3619" y="388"/>
                    </a:lnTo>
                    <a:lnTo>
                      <a:pt x="3609" y="401"/>
                    </a:lnTo>
                    <a:lnTo>
                      <a:pt x="3598" y="413"/>
                    </a:lnTo>
                    <a:lnTo>
                      <a:pt x="3586" y="425"/>
                    </a:lnTo>
                    <a:lnTo>
                      <a:pt x="3573" y="438"/>
                    </a:lnTo>
                    <a:lnTo>
                      <a:pt x="3557" y="449"/>
                    </a:lnTo>
                    <a:lnTo>
                      <a:pt x="3541" y="460"/>
                    </a:lnTo>
                    <a:lnTo>
                      <a:pt x="3524" y="472"/>
                    </a:lnTo>
                    <a:lnTo>
                      <a:pt x="3505" y="483"/>
                    </a:lnTo>
                    <a:lnTo>
                      <a:pt x="3485" y="493"/>
                    </a:lnTo>
                    <a:lnTo>
                      <a:pt x="3462" y="504"/>
                    </a:lnTo>
                    <a:lnTo>
                      <a:pt x="3438" y="515"/>
                    </a:lnTo>
                    <a:lnTo>
                      <a:pt x="3413" y="526"/>
                    </a:lnTo>
                    <a:lnTo>
                      <a:pt x="3386" y="537"/>
                    </a:lnTo>
                    <a:lnTo>
                      <a:pt x="3356" y="547"/>
                    </a:lnTo>
                    <a:lnTo>
                      <a:pt x="3325" y="557"/>
                    </a:lnTo>
                    <a:lnTo>
                      <a:pt x="3291" y="568"/>
                    </a:lnTo>
                    <a:lnTo>
                      <a:pt x="3256" y="578"/>
                    </a:lnTo>
                    <a:lnTo>
                      <a:pt x="3179" y="599"/>
                    </a:lnTo>
                    <a:lnTo>
                      <a:pt x="3094" y="620"/>
                    </a:lnTo>
                    <a:lnTo>
                      <a:pt x="2999" y="642"/>
                    </a:lnTo>
                    <a:lnTo>
                      <a:pt x="2895" y="663"/>
                    </a:lnTo>
                    <a:lnTo>
                      <a:pt x="2776" y="689"/>
                    </a:lnTo>
                    <a:lnTo>
                      <a:pt x="2640" y="718"/>
                    </a:lnTo>
                    <a:lnTo>
                      <a:pt x="2490" y="750"/>
                    </a:lnTo>
                    <a:lnTo>
                      <a:pt x="2330" y="786"/>
                    </a:lnTo>
                    <a:lnTo>
                      <a:pt x="2162" y="823"/>
                    </a:lnTo>
                    <a:lnTo>
                      <a:pt x="1988" y="862"/>
                    </a:lnTo>
                    <a:lnTo>
                      <a:pt x="1813" y="901"/>
                    </a:lnTo>
                    <a:lnTo>
                      <a:pt x="1638" y="940"/>
                    </a:lnTo>
                    <a:lnTo>
                      <a:pt x="1468" y="979"/>
                    </a:lnTo>
                    <a:lnTo>
                      <a:pt x="1304" y="1015"/>
                    </a:lnTo>
                    <a:lnTo>
                      <a:pt x="1150" y="1051"/>
                    </a:lnTo>
                    <a:lnTo>
                      <a:pt x="1009" y="1083"/>
                    </a:lnTo>
                    <a:lnTo>
                      <a:pt x="883" y="1112"/>
                    </a:lnTo>
                    <a:lnTo>
                      <a:pt x="777" y="1136"/>
                    </a:lnTo>
                    <a:lnTo>
                      <a:pt x="691" y="1156"/>
                    </a:lnTo>
                    <a:lnTo>
                      <a:pt x="630" y="1170"/>
                    </a:lnTo>
                    <a:lnTo>
                      <a:pt x="588" y="1179"/>
                    </a:lnTo>
                    <a:lnTo>
                      <a:pt x="546" y="1187"/>
                    </a:lnTo>
                    <a:lnTo>
                      <a:pt x="505" y="1193"/>
                    </a:lnTo>
                    <a:lnTo>
                      <a:pt x="463" y="1199"/>
                    </a:lnTo>
                    <a:lnTo>
                      <a:pt x="423" y="1203"/>
                    </a:lnTo>
                    <a:lnTo>
                      <a:pt x="383" y="1206"/>
                    </a:lnTo>
                    <a:lnTo>
                      <a:pt x="344" y="1207"/>
                    </a:lnTo>
                    <a:lnTo>
                      <a:pt x="307" y="1208"/>
                    </a:lnTo>
                    <a:lnTo>
                      <a:pt x="270" y="1207"/>
                    </a:lnTo>
                    <a:lnTo>
                      <a:pt x="236" y="1205"/>
                    </a:lnTo>
                    <a:lnTo>
                      <a:pt x="202" y="1202"/>
                    </a:lnTo>
                    <a:lnTo>
                      <a:pt x="171" y="1198"/>
                    </a:lnTo>
                    <a:lnTo>
                      <a:pt x="142" y="1192"/>
                    </a:lnTo>
                    <a:lnTo>
                      <a:pt x="114" y="1186"/>
                    </a:lnTo>
                    <a:lnTo>
                      <a:pt x="90" y="1179"/>
                    </a:lnTo>
                    <a:lnTo>
                      <a:pt x="68" y="1171"/>
                    </a:lnTo>
                    <a:lnTo>
                      <a:pt x="49" y="1162"/>
                    </a:lnTo>
                    <a:lnTo>
                      <a:pt x="32" y="1153"/>
                    </a:lnTo>
                    <a:lnTo>
                      <a:pt x="19" y="1142"/>
                    </a:lnTo>
                    <a:lnTo>
                      <a:pt x="9" y="1131"/>
                    </a:lnTo>
                    <a:lnTo>
                      <a:pt x="3" y="1119"/>
                    </a:lnTo>
                    <a:lnTo>
                      <a:pt x="0" y="1106"/>
                    </a:lnTo>
                    <a:lnTo>
                      <a:pt x="1" y="1093"/>
                    </a:lnTo>
                    <a:lnTo>
                      <a:pt x="6" y="1079"/>
                    </a:lnTo>
                    <a:lnTo>
                      <a:pt x="15" y="1064"/>
                    </a:lnTo>
                    <a:lnTo>
                      <a:pt x="29" y="1049"/>
                    </a:lnTo>
                    <a:lnTo>
                      <a:pt x="48" y="1034"/>
                    </a:lnTo>
                    <a:lnTo>
                      <a:pt x="70" y="1017"/>
                    </a:lnTo>
                    <a:lnTo>
                      <a:pt x="98" y="1000"/>
                    </a:lnTo>
                    <a:lnTo>
                      <a:pt x="131" y="983"/>
                    </a:lnTo>
                    <a:lnTo>
                      <a:pt x="169" y="966"/>
                    </a:lnTo>
                    <a:lnTo>
                      <a:pt x="212" y="948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51" name="Freeform 1085">
                <a:extLst>
                  <a:ext uri="{FF2B5EF4-FFF2-40B4-BE49-F238E27FC236}">
                    <a16:creationId xmlns:a16="http://schemas.microsoft.com/office/drawing/2014/main" id="{3515678B-964C-4DFD-A7EF-281DDBCE0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2288"/>
                <a:ext cx="68" cy="59"/>
              </a:xfrm>
              <a:custGeom>
                <a:avLst/>
                <a:gdLst>
                  <a:gd name="T0" fmla="*/ 0 w 1153"/>
                  <a:gd name="T1" fmla="*/ 1 h 997"/>
                  <a:gd name="T2" fmla="*/ 1 w 1153"/>
                  <a:gd name="T3" fmla="*/ 1 h 997"/>
                  <a:gd name="T4" fmla="*/ 1 w 1153"/>
                  <a:gd name="T5" fmla="*/ 0 h 997"/>
                  <a:gd name="T6" fmla="*/ 1 w 1153"/>
                  <a:gd name="T7" fmla="*/ 0 h 997"/>
                  <a:gd name="T8" fmla="*/ 1 w 1153"/>
                  <a:gd name="T9" fmla="*/ 0 h 997"/>
                  <a:gd name="T10" fmla="*/ 2 w 1153"/>
                  <a:gd name="T11" fmla="*/ 0 h 997"/>
                  <a:gd name="T12" fmla="*/ 2 w 1153"/>
                  <a:gd name="T13" fmla="*/ 0 h 997"/>
                  <a:gd name="T14" fmla="*/ 2 w 1153"/>
                  <a:gd name="T15" fmla="*/ 0 h 997"/>
                  <a:gd name="T16" fmla="*/ 2 w 1153"/>
                  <a:gd name="T17" fmla="*/ 0 h 997"/>
                  <a:gd name="T18" fmla="*/ 3 w 1153"/>
                  <a:gd name="T19" fmla="*/ 0 h 997"/>
                  <a:gd name="T20" fmla="*/ 3 w 1153"/>
                  <a:gd name="T21" fmla="*/ 0 h 997"/>
                  <a:gd name="T22" fmla="*/ 3 w 1153"/>
                  <a:gd name="T23" fmla="*/ 0 h 997"/>
                  <a:gd name="T24" fmla="*/ 3 w 1153"/>
                  <a:gd name="T25" fmla="*/ 1 h 997"/>
                  <a:gd name="T26" fmla="*/ 3 w 1153"/>
                  <a:gd name="T27" fmla="*/ 1 h 997"/>
                  <a:gd name="T28" fmla="*/ 2 w 1153"/>
                  <a:gd name="T29" fmla="*/ 1 h 997"/>
                  <a:gd name="T30" fmla="*/ 2 w 1153"/>
                  <a:gd name="T31" fmla="*/ 1 h 997"/>
                  <a:gd name="T32" fmla="*/ 2 w 1153"/>
                  <a:gd name="T33" fmla="*/ 1 h 997"/>
                  <a:gd name="T34" fmla="*/ 2 w 1153"/>
                  <a:gd name="T35" fmla="*/ 1 h 997"/>
                  <a:gd name="T36" fmla="*/ 2 w 1153"/>
                  <a:gd name="T37" fmla="*/ 1 h 997"/>
                  <a:gd name="T38" fmla="*/ 2 w 1153"/>
                  <a:gd name="T39" fmla="*/ 1 h 997"/>
                  <a:gd name="T40" fmla="*/ 2 w 1153"/>
                  <a:gd name="T41" fmla="*/ 1 h 997"/>
                  <a:gd name="T42" fmla="*/ 3 w 1153"/>
                  <a:gd name="T43" fmla="*/ 2 h 997"/>
                  <a:gd name="T44" fmla="*/ 3 w 1153"/>
                  <a:gd name="T45" fmla="*/ 2 h 997"/>
                  <a:gd name="T46" fmla="*/ 3 w 1153"/>
                  <a:gd name="T47" fmla="*/ 2 h 997"/>
                  <a:gd name="T48" fmla="*/ 3 w 1153"/>
                  <a:gd name="T49" fmla="*/ 2 h 997"/>
                  <a:gd name="T50" fmla="*/ 3 w 1153"/>
                  <a:gd name="T51" fmla="*/ 2 h 997"/>
                  <a:gd name="T52" fmla="*/ 4 w 1153"/>
                  <a:gd name="T53" fmla="*/ 2 h 997"/>
                  <a:gd name="T54" fmla="*/ 4 w 1153"/>
                  <a:gd name="T55" fmla="*/ 2 h 997"/>
                  <a:gd name="T56" fmla="*/ 4 w 1153"/>
                  <a:gd name="T57" fmla="*/ 3 h 997"/>
                  <a:gd name="T58" fmla="*/ 4 w 1153"/>
                  <a:gd name="T59" fmla="*/ 3 h 997"/>
                  <a:gd name="T60" fmla="*/ 4 w 1153"/>
                  <a:gd name="T61" fmla="*/ 3 h 997"/>
                  <a:gd name="T62" fmla="*/ 4 w 1153"/>
                  <a:gd name="T63" fmla="*/ 3 h 997"/>
                  <a:gd name="T64" fmla="*/ 3 w 1153"/>
                  <a:gd name="T65" fmla="*/ 3 h 997"/>
                  <a:gd name="T66" fmla="*/ 3 w 1153"/>
                  <a:gd name="T67" fmla="*/ 3 h 997"/>
                  <a:gd name="T68" fmla="*/ 2 w 1153"/>
                  <a:gd name="T69" fmla="*/ 3 h 997"/>
                  <a:gd name="T70" fmla="*/ 2 w 1153"/>
                  <a:gd name="T71" fmla="*/ 3 h 997"/>
                  <a:gd name="T72" fmla="*/ 2 w 1153"/>
                  <a:gd name="T73" fmla="*/ 3 h 997"/>
                  <a:gd name="T74" fmla="*/ 2 w 1153"/>
                  <a:gd name="T75" fmla="*/ 3 h 997"/>
                  <a:gd name="T76" fmla="*/ 2 w 1153"/>
                  <a:gd name="T77" fmla="*/ 3 h 997"/>
                  <a:gd name="T78" fmla="*/ 2 w 1153"/>
                  <a:gd name="T79" fmla="*/ 3 h 997"/>
                  <a:gd name="T80" fmla="*/ 2 w 1153"/>
                  <a:gd name="T81" fmla="*/ 3 h 997"/>
                  <a:gd name="T82" fmla="*/ 2 w 1153"/>
                  <a:gd name="T83" fmla="*/ 3 h 997"/>
                  <a:gd name="T84" fmla="*/ 2 w 1153"/>
                  <a:gd name="T85" fmla="*/ 3 h 997"/>
                  <a:gd name="T86" fmla="*/ 3 w 1153"/>
                  <a:gd name="T87" fmla="*/ 3 h 997"/>
                  <a:gd name="T88" fmla="*/ 3 w 1153"/>
                  <a:gd name="T89" fmla="*/ 3 h 997"/>
                  <a:gd name="T90" fmla="*/ 3 w 1153"/>
                  <a:gd name="T91" fmla="*/ 3 h 997"/>
                  <a:gd name="T92" fmla="*/ 3 w 1153"/>
                  <a:gd name="T93" fmla="*/ 2 h 997"/>
                  <a:gd name="T94" fmla="*/ 2 w 1153"/>
                  <a:gd name="T95" fmla="*/ 2 h 997"/>
                  <a:gd name="T96" fmla="*/ 2 w 1153"/>
                  <a:gd name="T97" fmla="*/ 2 h 997"/>
                  <a:gd name="T98" fmla="*/ 2 w 1153"/>
                  <a:gd name="T99" fmla="*/ 1 h 997"/>
                  <a:gd name="T100" fmla="*/ 2 w 1153"/>
                  <a:gd name="T101" fmla="*/ 1 h 997"/>
                  <a:gd name="T102" fmla="*/ 1 w 1153"/>
                  <a:gd name="T103" fmla="*/ 1 h 997"/>
                  <a:gd name="T104" fmla="*/ 1 w 1153"/>
                  <a:gd name="T105" fmla="*/ 1 h 997"/>
                  <a:gd name="T106" fmla="*/ 1 w 1153"/>
                  <a:gd name="T107" fmla="*/ 1 h 997"/>
                  <a:gd name="T108" fmla="*/ 0 w 1153"/>
                  <a:gd name="T109" fmla="*/ 1 h 997"/>
                  <a:gd name="T110" fmla="*/ 0 w 1153"/>
                  <a:gd name="T111" fmla="*/ 1 h 997"/>
                  <a:gd name="T112" fmla="*/ 0 w 1153"/>
                  <a:gd name="T113" fmla="*/ 1 h 997"/>
                  <a:gd name="T114" fmla="*/ 0 w 1153"/>
                  <a:gd name="T115" fmla="*/ 1 h 997"/>
                  <a:gd name="T116" fmla="*/ 0 w 1153"/>
                  <a:gd name="T117" fmla="*/ 1 h 99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3" h="997">
                    <a:moveTo>
                      <a:pt x="73" y="277"/>
                    </a:moveTo>
                    <a:lnTo>
                      <a:pt x="84" y="263"/>
                    </a:lnTo>
                    <a:lnTo>
                      <a:pt x="95" y="250"/>
                    </a:lnTo>
                    <a:lnTo>
                      <a:pt x="108" y="236"/>
                    </a:lnTo>
                    <a:lnTo>
                      <a:pt x="121" y="222"/>
                    </a:lnTo>
                    <a:lnTo>
                      <a:pt x="135" y="209"/>
                    </a:lnTo>
                    <a:lnTo>
                      <a:pt x="150" y="194"/>
                    </a:lnTo>
                    <a:lnTo>
                      <a:pt x="165" y="181"/>
                    </a:lnTo>
                    <a:lnTo>
                      <a:pt x="181" y="168"/>
                    </a:lnTo>
                    <a:lnTo>
                      <a:pt x="198" y="154"/>
                    </a:lnTo>
                    <a:lnTo>
                      <a:pt x="215" y="142"/>
                    </a:lnTo>
                    <a:lnTo>
                      <a:pt x="233" y="129"/>
                    </a:lnTo>
                    <a:lnTo>
                      <a:pt x="251" y="116"/>
                    </a:lnTo>
                    <a:lnTo>
                      <a:pt x="269" y="104"/>
                    </a:lnTo>
                    <a:lnTo>
                      <a:pt x="288" y="93"/>
                    </a:lnTo>
                    <a:lnTo>
                      <a:pt x="307" y="82"/>
                    </a:lnTo>
                    <a:lnTo>
                      <a:pt x="326" y="71"/>
                    </a:lnTo>
                    <a:lnTo>
                      <a:pt x="345" y="62"/>
                    </a:lnTo>
                    <a:lnTo>
                      <a:pt x="365" y="52"/>
                    </a:lnTo>
                    <a:lnTo>
                      <a:pt x="384" y="44"/>
                    </a:lnTo>
                    <a:lnTo>
                      <a:pt x="404" y="35"/>
                    </a:lnTo>
                    <a:lnTo>
                      <a:pt x="423" y="27"/>
                    </a:lnTo>
                    <a:lnTo>
                      <a:pt x="441" y="21"/>
                    </a:lnTo>
                    <a:lnTo>
                      <a:pt x="461" y="15"/>
                    </a:lnTo>
                    <a:lnTo>
                      <a:pt x="480" y="10"/>
                    </a:lnTo>
                    <a:lnTo>
                      <a:pt x="498" y="6"/>
                    </a:lnTo>
                    <a:lnTo>
                      <a:pt x="515" y="3"/>
                    </a:lnTo>
                    <a:lnTo>
                      <a:pt x="533" y="1"/>
                    </a:lnTo>
                    <a:lnTo>
                      <a:pt x="551" y="0"/>
                    </a:lnTo>
                    <a:lnTo>
                      <a:pt x="567" y="0"/>
                    </a:lnTo>
                    <a:lnTo>
                      <a:pt x="583" y="2"/>
                    </a:lnTo>
                    <a:lnTo>
                      <a:pt x="598" y="4"/>
                    </a:lnTo>
                    <a:lnTo>
                      <a:pt x="612" y="7"/>
                    </a:lnTo>
                    <a:lnTo>
                      <a:pt x="640" y="17"/>
                    </a:lnTo>
                    <a:lnTo>
                      <a:pt x="665" y="27"/>
                    </a:lnTo>
                    <a:lnTo>
                      <a:pt x="689" y="40"/>
                    </a:lnTo>
                    <a:lnTo>
                      <a:pt x="710" y="52"/>
                    </a:lnTo>
                    <a:lnTo>
                      <a:pt x="731" y="64"/>
                    </a:lnTo>
                    <a:lnTo>
                      <a:pt x="749" y="77"/>
                    </a:lnTo>
                    <a:lnTo>
                      <a:pt x="764" y="90"/>
                    </a:lnTo>
                    <a:lnTo>
                      <a:pt x="776" y="102"/>
                    </a:lnTo>
                    <a:lnTo>
                      <a:pt x="781" y="109"/>
                    </a:lnTo>
                    <a:lnTo>
                      <a:pt x="786" y="115"/>
                    </a:lnTo>
                    <a:lnTo>
                      <a:pt x="789" y="121"/>
                    </a:lnTo>
                    <a:lnTo>
                      <a:pt x="792" y="127"/>
                    </a:lnTo>
                    <a:lnTo>
                      <a:pt x="795" y="133"/>
                    </a:lnTo>
                    <a:lnTo>
                      <a:pt x="796" y="138"/>
                    </a:lnTo>
                    <a:lnTo>
                      <a:pt x="797" y="143"/>
                    </a:lnTo>
                    <a:lnTo>
                      <a:pt x="796" y="148"/>
                    </a:lnTo>
                    <a:lnTo>
                      <a:pt x="795" y="153"/>
                    </a:lnTo>
                    <a:lnTo>
                      <a:pt x="793" y="157"/>
                    </a:lnTo>
                    <a:lnTo>
                      <a:pt x="790" y="161"/>
                    </a:lnTo>
                    <a:lnTo>
                      <a:pt x="786" y="164"/>
                    </a:lnTo>
                    <a:lnTo>
                      <a:pt x="781" y="167"/>
                    </a:lnTo>
                    <a:lnTo>
                      <a:pt x="775" y="170"/>
                    </a:lnTo>
                    <a:lnTo>
                      <a:pt x="768" y="172"/>
                    </a:lnTo>
                    <a:lnTo>
                      <a:pt x="760" y="173"/>
                    </a:lnTo>
                    <a:lnTo>
                      <a:pt x="726" y="180"/>
                    </a:lnTo>
                    <a:lnTo>
                      <a:pt x="689" y="188"/>
                    </a:lnTo>
                    <a:lnTo>
                      <a:pt x="672" y="192"/>
                    </a:lnTo>
                    <a:lnTo>
                      <a:pt x="655" y="198"/>
                    </a:lnTo>
                    <a:lnTo>
                      <a:pt x="640" y="203"/>
                    </a:lnTo>
                    <a:lnTo>
                      <a:pt x="626" y="211"/>
                    </a:lnTo>
                    <a:lnTo>
                      <a:pt x="620" y="215"/>
                    </a:lnTo>
                    <a:lnTo>
                      <a:pt x="614" y="218"/>
                    </a:lnTo>
                    <a:lnTo>
                      <a:pt x="609" y="222"/>
                    </a:lnTo>
                    <a:lnTo>
                      <a:pt x="605" y="226"/>
                    </a:lnTo>
                    <a:lnTo>
                      <a:pt x="602" y="230"/>
                    </a:lnTo>
                    <a:lnTo>
                      <a:pt x="599" y="235"/>
                    </a:lnTo>
                    <a:lnTo>
                      <a:pt x="597" y="240"/>
                    </a:lnTo>
                    <a:lnTo>
                      <a:pt x="597" y="244"/>
                    </a:lnTo>
                    <a:lnTo>
                      <a:pt x="597" y="249"/>
                    </a:lnTo>
                    <a:lnTo>
                      <a:pt x="598" y="255"/>
                    </a:lnTo>
                    <a:lnTo>
                      <a:pt x="600" y="260"/>
                    </a:lnTo>
                    <a:lnTo>
                      <a:pt x="603" y="266"/>
                    </a:lnTo>
                    <a:lnTo>
                      <a:pt x="607" y="272"/>
                    </a:lnTo>
                    <a:lnTo>
                      <a:pt x="612" y="278"/>
                    </a:lnTo>
                    <a:lnTo>
                      <a:pt x="619" y="285"/>
                    </a:lnTo>
                    <a:lnTo>
                      <a:pt x="628" y="291"/>
                    </a:lnTo>
                    <a:lnTo>
                      <a:pt x="636" y="300"/>
                    </a:lnTo>
                    <a:lnTo>
                      <a:pt x="644" y="309"/>
                    </a:lnTo>
                    <a:lnTo>
                      <a:pt x="652" y="318"/>
                    </a:lnTo>
                    <a:lnTo>
                      <a:pt x="661" y="329"/>
                    </a:lnTo>
                    <a:lnTo>
                      <a:pt x="677" y="354"/>
                    </a:lnTo>
                    <a:lnTo>
                      <a:pt x="694" y="382"/>
                    </a:lnTo>
                    <a:lnTo>
                      <a:pt x="729" y="442"/>
                    </a:lnTo>
                    <a:lnTo>
                      <a:pt x="764" y="506"/>
                    </a:lnTo>
                    <a:lnTo>
                      <a:pt x="781" y="537"/>
                    </a:lnTo>
                    <a:lnTo>
                      <a:pt x="800" y="567"/>
                    </a:lnTo>
                    <a:lnTo>
                      <a:pt x="809" y="581"/>
                    </a:lnTo>
                    <a:lnTo>
                      <a:pt x="818" y="594"/>
                    </a:lnTo>
                    <a:lnTo>
                      <a:pt x="827" y="606"/>
                    </a:lnTo>
                    <a:lnTo>
                      <a:pt x="836" y="617"/>
                    </a:lnTo>
                    <a:lnTo>
                      <a:pt x="845" y="627"/>
                    </a:lnTo>
                    <a:lnTo>
                      <a:pt x="854" y="638"/>
                    </a:lnTo>
                    <a:lnTo>
                      <a:pt x="863" y="646"/>
                    </a:lnTo>
                    <a:lnTo>
                      <a:pt x="873" y="652"/>
                    </a:lnTo>
                    <a:lnTo>
                      <a:pt x="882" y="658"/>
                    </a:lnTo>
                    <a:lnTo>
                      <a:pt x="893" y="662"/>
                    </a:lnTo>
                    <a:lnTo>
                      <a:pt x="902" y="664"/>
                    </a:lnTo>
                    <a:lnTo>
                      <a:pt x="912" y="665"/>
                    </a:lnTo>
                    <a:lnTo>
                      <a:pt x="933" y="666"/>
                    </a:lnTo>
                    <a:lnTo>
                      <a:pt x="956" y="668"/>
                    </a:lnTo>
                    <a:lnTo>
                      <a:pt x="983" y="672"/>
                    </a:lnTo>
                    <a:lnTo>
                      <a:pt x="1010" y="676"/>
                    </a:lnTo>
                    <a:lnTo>
                      <a:pt x="1037" y="682"/>
                    </a:lnTo>
                    <a:lnTo>
                      <a:pt x="1064" y="689"/>
                    </a:lnTo>
                    <a:lnTo>
                      <a:pt x="1088" y="696"/>
                    </a:lnTo>
                    <a:lnTo>
                      <a:pt x="1110" y="704"/>
                    </a:lnTo>
                    <a:lnTo>
                      <a:pt x="1119" y="708"/>
                    </a:lnTo>
                    <a:lnTo>
                      <a:pt x="1128" y="712"/>
                    </a:lnTo>
                    <a:lnTo>
                      <a:pt x="1135" y="717"/>
                    </a:lnTo>
                    <a:lnTo>
                      <a:pt x="1141" y="722"/>
                    </a:lnTo>
                    <a:lnTo>
                      <a:pt x="1146" y="726"/>
                    </a:lnTo>
                    <a:lnTo>
                      <a:pt x="1150" y="730"/>
                    </a:lnTo>
                    <a:lnTo>
                      <a:pt x="1152" y="735"/>
                    </a:lnTo>
                    <a:lnTo>
                      <a:pt x="1153" y="739"/>
                    </a:lnTo>
                    <a:lnTo>
                      <a:pt x="1150" y="744"/>
                    </a:lnTo>
                    <a:lnTo>
                      <a:pt x="1146" y="748"/>
                    </a:lnTo>
                    <a:lnTo>
                      <a:pt x="1140" y="752"/>
                    </a:lnTo>
                    <a:lnTo>
                      <a:pt x="1133" y="756"/>
                    </a:lnTo>
                    <a:lnTo>
                      <a:pt x="1123" y="760"/>
                    </a:lnTo>
                    <a:lnTo>
                      <a:pt x="1110" y="764"/>
                    </a:lnTo>
                    <a:lnTo>
                      <a:pt x="1095" y="768"/>
                    </a:lnTo>
                    <a:lnTo>
                      <a:pt x="1078" y="772"/>
                    </a:lnTo>
                    <a:lnTo>
                      <a:pt x="1055" y="776"/>
                    </a:lnTo>
                    <a:lnTo>
                      <a:pt x="1033" y="781"/>
                    </a:lnTo>
                    <a:lnTo>
                      <a:pt x="1012" y="787"/>
                    </a:lnTo>
                    <a:lnTo>
                      <a:pt x="992" y="794"/>
                    </a:lnTo>
                    <a:lnTo>
                      <a:pt x="971" y="802"/>
                    </a:lnTo>
                    <a:lnTo>
                      <a:pt x="951" y="810"/>
                    </a:lnTo>
                    <a:lnTo>
                      <a:pt x="932" y="818"/>
                    </a:lnTo>
                    <a:lnTo>
                      <a:pt x="914" y="826"/>
                    </a:lnTo>
                    <a:lnTo>
                      <a:pt x="877" y="844"/>
                    </a:lnTo>
                    <a:lnTo>
                      <a:pt x="843" y="862"/>
                    </a:lnTo>
                    <a:lnTo>
                      <a:pt x="812" y="881"/>
                    </a:lnTo>
                    <a:lnTo>
                      <a:pt x="780" y="901"/>
                    </a:lnTo>
                    <a:lnTo>
                      <a:pt x="725" y="937"/>
                    </a:lnTo>
                    <a:lnTo>
                      <a:pt x="676" y="969"/>
                    </a:lnTo>
                    <a:lnTo>
                      <a:pt x="654" y="980"/>
                    </a:lnTo>
                    <a:lnTo>
                      <a:pt x="634" y="989"/>
                    </a:lnTo>
                    <a:lnTo>
                      <a:pt x="625" y="993"/>
                    </a:lnTo>
                    <a:lnTo>
                      <a:pt x="615" y="995"/>
                    </a:lnTo>
                    <a:lnTo>
                      <a:pt x="606" y="997"/>
                    </a:lnTo>
                    <a:lnTo>
                      <a:pt x="597" y="997"/>
                    </a:lnTo>
                    <a:lnTo>
                      <a:pt x="581" y="997"/>
                    </a:lnTo>
                    <a:lnTo>
                      <a:pt x="566" y="995"/>
                    </a:lnTo>
                    <a:lnTo>
                      <a:pt x="553" y="993"/>
                    </a:lnTo>
                    <a:lnTo>
                      <a:pt x="541" y="990"/>
                    </a:lnTo>
                    <a:lnTo>
                      <a:pt x="536" y="987"/>
                    </a:lnTo>
                    <a:lnTo>
                      <a:pt x="531" y="985"/>
                    </a:lnTo>
                    <a:lnTo>
                      <a:pt x="527" y="982"/>
                    </a:lnTo>
                    <a:lnTo>
                      <a:pt x="524" y="980"/>
                    </a:lnTo>
                    <a:lnTo>
                      <a:pt x="521" y="976"/>
                    </a:lnTo>
                    <a:lnTo>
                      <a:pt x="518" y="973"/>
                    </a:lnTo>
                    <a:lnTo>
                      <a:pt x="517" y="969"/>
                    </a:lnTo>
                    <a:lnTo>
                      <a:pt x="516" y="964"/>
                    </a:lnTo>
                    <a:lnTo>
                      <a:pt x="515" y="960"/>
                    </a:lnTo>
                    <a:lnTo>
                      <a:pt x="516" y="955"/>
                    </a:lnTo>
                    <a:lnTo>
                      <a:pt x="517" y="950"/>
                    </a:lnTo>
                    <a:lnTo>
                      <a:pt x="519" y="944"/>
                    </a:lnTo>
                    <a:lnTo>
                      <a:pt x="524" y="933"/>
                    </a:lnTo>
                    <a:lnTo>
                      <a:pt x="533" y="920"/>
                    </a:lnTo>
                    <a:lnTo>
                      <a:pt x="546" y="905"/>
                    </a:lnTo>
                    <a:lnTo>
                      <a:pt x="561" y="889"/>
                    </a:lnTo>
                    <a:lnTo>
                      <a:pt x="580" y="871"/>
                    </a:lnTo>
                    <a:lnTo>
                      <a:pt x="603" y="852"/>
                    </a:lnTo>
                    <a:lnTo>
                      <a:pt x="616" y="843"/>
                    </a:lnTo>
                    <a:lnTo>
                      <a:pt x="629" y="835"/>
                    </a:lnTo>
                    <a:lnTo>
                      <a:pt x="642" y="828"/>
                    </a:lnTo>
                    <a:lnTo>
                      <a:pt x="654" y="821"/>
                    </a:lnTo>
                    <a:lnTo>
                      <a:pt x="677" y="811"/>
                    </a:lnTo>
                    <a:lnTo>
                      <a:pt x="699" y="803"/>
                    </a:lnTo>
                    <a:lnTo>
                      <a:pt x="719" y="795"/>
                    </a:lnTo>
                    <a:lnTo>
                      <a:pt x="737" y="788"/>
                    </a:lnTo>
                    <a:lnTo>
                      <a:pt x="744" y="785"/>
                    </a:lnTo>
                    <a:lnTo>
                      <a:pt x="751" y="781"/>
                    </a:lnTo>
                    <a:lnTo>
                      <a:pt x="757" y="777"/>
                    </a:lnTo>
                    <a:lnTo>
                      <a:pt x="762" y="772"/>
                    </a:lnTo>
                    <a:lnTo>
                      <a:pt x="766" y="767"/>
                    </a:lnTo>
                    <a:lnTo>
                      <a:pt x="769" y="762"/>
                    </a:lnTo>
                    <a:lnTo>
                      <a:pt x="771" y="755"/>
                    </a:lnTo>
                    <a:lnTo>
                      <a:pt x="772" y="748"/>
                    </a:lnTo>
                    <a:lnTo>
                      <a:pt x="771" y="739"/>
                    </a:lnTo>
                    <a:lnTo>
                      <a:pt x="770" y="730"/>
                    </a:lnTo>
                    <a:lnTo>
                      <a:pt x="767" y="719"/>
                    </a:lnTo>
                    <a:lnTo>
                      <a:pt x="762" y="706"/>
                    </a:lnTo>
                    <a:lnTo>
                      <a:pt x="757" y="692"/>
                    </a:lnTo>
                    <a:lnTo>
                      <a:pt x="750" y="677"/>
                    </a:lnTo>
                    <a:lnTo>
                      <a:pt x="741" y="660"/>
                    </a:lnTo>
                    <a:lnTo>
                      <a:pt x="731" y="642"/>
                    </a:lnTo>
                    <a:lnTo>
                      <a:pt x="704" y="598"/>
                    </a:lnTo>
                    <a:lnTo>
                      <a:pt x="672" y="547"/>
                    </a:lnTo>
                    <a:lnTo>
                      <a:pt x="658" y="526"/>
                    </a:lnTo>
                    <a:lnTo>
                      <a:pt x="643" y="503"/>
                    </a:lnTo>
                    <a:lnTo>
                      <a:pt x="626" y="478"/>
                    </a:lnTo>
                    <a:lnTo>
                      <a:pt x="606" y="451"/>
                    </a:lnTo>
                    <a:lnTo>
                      <a:pt x="586" y="425"/>
                    </a:lnTo>
                    <a:lnTo>
                      <a:pt x="564" y="399"/>
                    </a:lnTo>
                    <a:lnTo>
                      <a:pt x="541" y="373"/>
                    </a:lnTo>
                    <a:lnTo>
                      <a:pt x="515" y="349"/>
                    </a:lnTo>
                    <a:lnTo>
                      <a:pt x="503" y="338"/>
                    </a:lnTo>
                    <a:lnTo>
                      <a:pt x="490" y="327"/>
                    </a:lnTo>
                    <a:lnTo>
                      <a:pt x="477" y="317"/>
                    </a:lnTo>
                    <a:lnTo>
                      <a:pt x="464" y="308"/>
                    </a:lnTo>
                    <a:lnTo>
                      <a:pt x="451" y="300"/>
                    </a:lnTo>
                    <a:lnTo>
                      <a:pt x="436" y="291"/>
                    </a:lnTo>
                    <a:lnTo>
                      <a:pt x="423" y="285"/>
                    </a:lnTo>
                    <a:lnTo>
                      <a:pt x="409" y="279"/>
                    </a:lnTo>
                    <a:lnTo>
                      <a:pt x="395" y="275"/>
                    </a:lnTo>
                    <a:lnTo>
                      <a:pt x="381" y="272"/>
                    </a:lnTo>
                    <a:lnTo>
                      <a:pt x="367" y="270"/>
                    </a:lnTo>
                    <a:lnTo>
                      <a:pt x="352" y="270"/>
                    </a:lnTo>
                    <a:lnTo>
                      <a:pt x="338" y="270"/>
                    </a:lnTo>
                    <a:lnTo>
                      <a:pt x="324" y="273"/>
                    </a:lnTo>
                    <a:lnTo>
                      <a:pt x="310" y="277"/>
                    </a:lnTo>
                    <a:lnTo>
                      <a:pt x="296" y="283"/>
                    </a:lnTo>
                    <a:lnTo>
                      <a:pt x="235" y="316"/>
                    </a:lnTo>
                    <a:lnTo>
                      <a:pt x="169" y="353"/>
                    </a:lnTo>
                    <a:lnTo>
                      <a:pt x="137" y="371"/>
                    </a:lnTo>
                    <a:lnTo>
                      <a:pt x="106" y="389"/>
                    </a:lnTo>
                    <a:lnTo>
                      <a:pt x="76" y="403"/>
                    </a:lnTo>
                    <a:lnTo>
                      <a:pt x="51" y="415"/>
                    </a:lnTo>
                    <a:lnTo>
                      <a:pt x="40" y="419"/>
                    </a:lnTo>
                    <a:lnTo>
                      <a:pt x="30" y="422"/>
                    </a:lnTo>
                    <a:lnTo>
                      <a:pt x="21" y="423"/>
                    </a:lnTo>
                    <a:lnTo>
                      <a:pt x="14" y="423"/>
                    </a:lnTo>
                    <a:lnTo>
                      <a:pt x="7" y="422"/>
                    </a:lnTo>
                    <a:lnTo>
                      <a:pt x="3" y="419"/>
                    </a:lnTo>
                    <a:lnTo>
                      <a:pt x="0" y="415"/>
                    </a:lnTo>
                    <a:lnTo>
                      <a:pt x="0" y="409"/>
                    </a:lnTo>
                    <a:lnTo>
                      <a:pt x="1" y="400"/>
                    </a:lnTo>
                    <a:lnTo>
                      <a:pt x="4" y="390"/>
                    </a:lnTo>
                    <a:lnTo>
                      <a:pt x="10" y="378"/>
                    </a:lnTo>
                    <a:lnTo>
                      <a:pt x="18" y="362"/>
                    </a:lnTo>
                    <a:lnTo>
                      <a:pt x="28" y="345"/>
                    </a:lnTo>
                    <a:lnTo>
                      <a:pt x="40" y="325"/>
                    </a:lnTo>
                    <a:lnTo>
                      <a:pt x="55" y="303"/>
                    </a:lnTo>
                    <a:lnTo>
                      <a:pt x="73" y="277"/>
                    </a:lnTo>
                    <a:close/>
                  </a:path>
                </a:pathLst>
              </a:custGeom>
              <a:solidFill>
                <a:srgbClr val="F1C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52" name="Freeform 1086">
                <a:extLst>
                  <a:ext uri="{FF2B5EF4-FFF2-40B4-BE49-F238E27FC236}">
                    <a16:creationId xmlns:a16="http://schemas.microsoft.com/office/drawing/2014/main" id="{055F48F4-E44F-4929-9401-004840EE2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1" y="2243"/>
                <a:ext cx="14" cy="36"/>
              </a:xfrm>
              <a:custGeom>
                <a:avLst/>
                <a:gdLst>
                  <a:gd name="T0" fmla="*/ 1 w 227"/>
                  <a:gd name="T1" fmla="*/ 1 h 617"/>
                  <a:gd name="T2" fmla="*/ 1 w 227"/>
                  <a:gd name="T3" fmla="*/ 0 h 617"/>
                  <a:gd name="T4" fmla="*/ 1 w 227"/>
                  <a:gd name="T5" fmla="*/ 0 h 617"/>
                  <a:gd name="T6" fmla="*/ 1 w 227"/>
                  <a:gd name="T7" fmla="*/ 0 h 617"/>
                  <a:gd name="T8" fmla="*/ 1 w 227"/>
                  <a:gd name="T9" fmla="*/ 0 h 617"/>
                  <a:gd name="T10" fmla="*/ 1 w 227"/>
                  <a:gd name="T11" fmla="*/ 0 h 617"/>
                  <a:gd name="T12" fmla="*/ 1 w 227"/>
                  <a:gd name="T13" fmla="*/ 0 h 617"/>
                  <a:gd name="T14" fmla="*/ 1 w 227"/>
                  <a:gd name="T15" fmla="*/ 0 h 617"/>
                  <a:gd name="T16" fmla="*/ 1 w 227"/>
                  <a:gd name="T17" fmla="*/ 0 h 617"/>
                  <a:gd name="T18" fmla="*/ 1 w 227"/>
                  <a:gd name="T19" fmla="*/ 0 h 617"/>
                  <a:gd name="T20" fmla="*/ 0 w 227"/>
                  <a:gd name="T21" fmla="*/ 0 h 617"/>
                  <a:gd name="T22" fmla="*/ 0 w 227"/>
                  <a:gd name="T23" fmla="*/ 0 h 617"/>
                  <a:gd name="T24" fmla="*/ 0 w 227"/>
                  <a:gd name="T25" fmla="*/ 0 h 617"/>
                  <a:gd name="T26" fmla="*/ 0 w 227"/>
                  <a:gd name="T27" fmla="*/ 1 h 617"/>
                  <a:gd name="T28" fmla="*/ 0 w 227"/>
                  <a:gd name="T29" fmla="*/ 1 h 617"/>
                  <a:gd name="T30" fmla="*/ 0 w 227"/>
                  <a:gd name="T31" fmla="*/ 1 h 617"/>
                  <a:gd name="T32" fmla="*/ 0 w 227"/>
                  <a:gd name="T33" fmla="*/ 1 h 617"/>
                  <a:gd name="T34" fmla="*/ 0 w 227"/>
                  <a:gd name="T35" fmla="*/ 1 h 617"/>
                  <a:gd name="T36" fmla="*/ 0 w 227"/>
                  <a:gd name="T37" fmla="*/ 1 h 617"/>
                  <a:gd name="T38" fmla="*/ 0 w 227"/>
                  <a:gd name="T39" fmla="*/ 2 h 617"/>
                  <a:gd name="T40" fmla="*/ 0 w 227"/>
                  <a:gd name="T41" fmla="*/ 2 h 617"/>
                  <a:gd name="T42" fmla="*/ 0 w 227"/>
                  <a:gd name="T43" fmla="*/ 2 h 617"/>
                  <a:gd name="T44" fmla="*/ 0 w 227"/>
                  <a:gd name="T45" fmla="*/ 2 h 617"/>
                  <a:gd name="T46" fmla="*/ 0 w 227"/>
                  <a:gd name="T47" fmla="*/ 2 h 617"/>
                  <a:gd name="T48" fmla="*/ 0 w 227"/>
                  <a:gd name="T49" fmla="*/ 2 h 617"/>
                  <a:gd name="T50" fmla="*/ 0 w 227"/>
                  <a:gd name="T51" fmla="*/ 2 h 617"/>
                  <a:gd name="T52" fmla="*/ 0 w 227"/>
                  <a:gd name="T53" fmla="*/ 2 h 617"/>
                  <a:gd name="T54" fmla="*/ 0 w 227"/>
                  <a:gd name="T55" fmla="*/ 2 h 617"/>
                  <a:gd name="T56" fmla="*/ 0 w 227"/>
                  <a:gd name="T57" fmla="*/ 2 h 617"/>
                  <a:gd name="T58" fmla="*/ 0 w 227"/>
                  <a:gd name="T59" fmla="*/ 2 h 617"/>
                  <a:gd name="T60" fmla="*/ 0 w 227"/>
                  <a:gd name="T61" fmla="*/ 2 h 617"/>
                  <a:gd name="T62" fmla="*/ 1 w 227"/>
                  <a:gd name="T63" fmla="*/ 1 h 617"/>
                  <a:gd name="T64" fmla="*/ 1 w 227"/>
                  <a:gd name="T65" fmla="*/ 1 h 617"/>
                  <a:gd name="T66" fmla="*/ 1 w 227"/>
                  <a:gd name="T67" fmla="*/ 1 h 617"/>
                  <a:gd name="T68" fmla="*/ 1 w 227"/>
                  <a:gd name="T69" fmla="*/ 1 h 617"/>
                  <a:gd name="T70" fmla="*/ 1 w 227"/>
                  <a:gd name="T71" fmla="*/ 1 h 61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27" h="617">
                    <a:moveTo>
                      <a:pt x="227" y="164"/>
                    </a:moveTo>
                    <a:lnTo>
                      <a:pt x="222" y="146"/>
                    </a:lnTo>
                    <a:lnTo>
                      <a:pt x="218" y="126"/>
                    </a:lnTo>
                    <a:lnTo>
                      <a:pt x="214" y="105"/>
                    </a:lnTo>
                    <a:lnTo>
                      <a:pt x="210" y="85"/>
                    </a:lnTo>
                    <a:lnTo>
                      <a:pt x="206" y="65"/>
                    </a:lnTo>
                    <a:lnTo>
                      <a:pt x="202" y="47"/>
                    </a:lnTo>
                    <a:lnTo>
                      <a:pt x="198" y="29"/>
                    </a:lnTo>
                    <a:lnTo>
                      <a:pt x="193" y="16"/>
                    </a:lnTo>
                    <a:lnTo>
                      <a:pt x="190" y="10"/>
                    </a:lnTo>
                    <a:lnTo>
                      <a:pt x="187" y="6"/>
                    </a:lnTo>
                    <a:lnTo>
                      <a:pt x="184" y="3"/>
                    </a:lnTo>
                    <a:lnTo>
                      <a:pt x="180" y="1"/>
                    </a:lnTo>
                    <a:lnTo>
                      <a:pt x="176" y="0"/>
                    </a:lnTo>
                    <a:lnTo>
                      <a:pt x="171" y="0"/>
                    </a:lnTo>
                    <a:lnTo>
                      <a:pt x="166" y="2"/>
                    </a:lnTo>
                    <a:lnTo>
                      <a:pt x="160" y="6"/>
                    </a:lnTo>
                    <a:lnTo>
                      <a:pt x="154" y="11"/>
                    </a:lnTo>
                    <a:lnTo>
                      <a:pt x="148" y="18"/>
                    </a:lnTo>
                    <a:lnTo>
                      <a:pt x="140" y="27"/>
                    </a:lnTo>
                    <a:lnTo>
                      <a:pt x="132" y="38"/>
                    </a:lnTo>
                    <a:lnTo>
                      <a:pt x="124" y="52"/>
                    </a:lnTo>
                    <a:lnTo>
                      <a:pt x="114" y="67"/>
                    </a:lnTo>
                    <a:lnTo>
                      <a:pt x="104" y="84"/>
                    </a:lnTo>
                    <a:lnTo>
                      <a:pt x="93" y="104"/>
                    </a:lnTo>
                    <a:lnTo>
                      <a:pt x="73" y="143"/>
                    </a:lnTo>
                    <a:lnTo>
                      <a:pt x="56" y="177"/>
                    </a:lnTo>
                    <a:lnTo>
                      <a:pt x="42" y="205"/>
                    </a:lnTo>
                    <a:lnTo>
                      <a:pt x="30" y="231"/>
                    </a:lnTo>
                    <a:lnTo>
                      <a:pt x="22" y="253"/>
                    </a:lnTo>
                    <a:lnTo>
                      <a:pt x="16" y="272"/>
                    </a:lnTo>
                    <a:lnTo>
                      <a:pt x="12" y="289"/>
                    </a:lnTo>
                    <a:lnTo>
                      <a:pt x="9" y="307"/>
                    </a:lnTo>
                    <a:lnTo>
                      <a:pt x="8" y="323"/>
                    </a:lnTo>
                    <a:lnTo>
                      <a:pt x="7" y="339"/>
                    </a:lnTo>
                    <a:lnTo>
                      <a:pt x="7" y="355"/>
                    </a:lnTo>
                    <a:lnTo>
                      <a:pt x="8" y="374"/>
                    </a:lnTo>
                    <a:lnTo>
                      <a:pt x="8" y="395"/>
                    </a:lnTo>
                    <a:lnTo>
                      <a:pt x="8" y="419"/>
                    </a:lnTo>
                    <a:lnTo>
                      <a:pt x="7" y="446"/>
                    </a:lnTo>
                    <a:lnTo>
                      <a:pt x="5" y="478"/>
                    </a:lnTo>
                    <a:lnTo>
                      <a:pt x="2" y="509"/>
                    </a:lnTo>
                    <a:lnTo>
                      <a:pt x="0" y="536"/>
                    </a:lnTo>
                    <a:lnTo>
                      <a:pt x="0" y="561"/>
                    </a:lnTo>
                    <a:lnTo>
                      <a:pt x="1" y="580"/>
                    </a:lnTo>
                    <a:lnTo>
                      <a:pt x="3" y="595"/>
                    </a:lnTo>
                    <a:lnTo>
                      <a:pt x="6" y="606"/>
                    </a:lnTo>
                    <a:lnTo>
                      <a:pt x="8" y="610"/>
                    </a:lnTo>
                    <a:lnTo>
                      <a:pt x="11" y="613"/>
                    </a:lnTo>
                    <a:lnTo>
                      <a:pt x="13" y="615"/>
                    </a:lnTo>
                    <a:lnTo>
                      <a:pt x="16" y="616"/>
                    </a:lnTo>
                    <a:lnTo>
                      <a:pt x="20" y="617"/>
                    </a:lnTo>
                    <a:lnTo>
                      <a:pt x="23" y="616"/>
                    </a:lnTo>
                    <a:lnTo>
                      <a:pt x="27" y="614"/>
                    </a:lnTo>
                    <a:lnTo>
                      <a:pt x="31" y="612"/>
                    </a:lnTo>
                    <a:lnTo>
                      <a:pt x="42" y="603"/>
                    </a:lnTo>
                    <a:lnTo>
                      <a:pt x="53" y="592"/>
                    </a:lnTo>
                    <a:lnTo>
                      <a:pt x="64" y="576"/>
                    </a:lnTo>
                    <a:lnTo>
                      <a:pt x="78" y="557"/>
                    </a:lnTo>
                    <a:lnTo>
                      <a:pt x="92" y="533"/>
                    </a:lnTo>
                    <a:lnTo>
                      <a:pt x="108" y="507"/>
                    </a:lnTo>
                    <a:lnTo>
                      <a:pt x="125" y="479"/>
                    </a:lnTo>
                    <a:lnTo>
                      <a:pt x="139" y="449"/>
                    </a:lnTo>
                    <a:lnTo>
                      <a:pt x="152" y="419"/>
                    </a:lnTo>
                    <a:lnTo>
                      <a:pt x="164" y="390"/>
                    </a:lnTo>
                    <a:lnTo>
                      <a:pt x="175" y="360"/>
                    </a:lnTo>
                    <a:lnTo>
                      <a:pt x="185" y="332"/>
                    </a:lnTo>
                    <a:lnTo>
                      <a:pt x="193" y="305"/>
                    </a:lnTo>
                    <a:lnTo>
                      <a:pt x="200" y="278"/>
                    </a:lnTo>
                    <a:lnTo>
                      <a:pt x="213" y="233"/>
                    </a:lnTo>
                    <a:lnTo>
                      <a:pt x="221" y="196"/>
                    </a:lnTo>
                    <a:lnTo>
                      <a:pt x="226" y="172"/>
                    </a:lnTo>
                    <a:lnTo>
                      <a:pt x="227" y="164"/>
                    </a:lnTo>
                    <a:close/>
                  </a:path>
                </a:pathLst>
              </a:custGeom>
              <a:solidFill>
                <a:srgbClr val="B176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53" name="Freeform 1087">
                <a:extLst>
                  <a:ext uri="{FF2B5EF4-FFF2-40B4-BE49-F238E27FC236}">
                    <a16:creationId xmlns:a16="http://schemas.microsoft.com/office/drawing/2014/main" id="{86BF2868-5E4B-42C4-91F8-7B0E9FB85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6" y="2350"/>
                <a:ext cx="93" cy="29"/>
              </a:xfrm>
              <a:custGeom>
                <a:avLst/>
                <a:gdLst>
                  <a:gd name="T0" fmla="*/ 4 w 1579"/>
                  <a:gd name="T1" fmla="*/ 0 h 490"/>
                  <a:gd name="T2" fmla="*/ 4 w 1579"/>
                  <a:gd name="T3" fmla="*/ 0 h 490"/>
                  <a:gd name="T4" fmla="*/ 4 w 1579"/>
                  <a:gd name="T5" fmla="*/ 1 h 490"/>
                  <a:gd name="T6" fmla="*/ 3 w 1579"/>
                  <a:gd name="T7" fmla="*/ 1 h 490"/>
                  <a:gd name="T8" fmla="*/ 3 w 1579"/>
                  <a:gd name="T9" fmla="*/ 1 h 490"/>
                  <a:gd name="T10" fmla="*/ 2 w 1579"/>
                  <a:gd name="T11" fmla="*/ 1 h 490"/>
                  <a:gd name="T12" fmla="*/ 2 w 1579"/>
                  <a:gd name="T13" fmla="*/ 1 h 490"/>
                  <a:gd name="T14" fmla="*/ 1 w 1579"/>
                  <a:gd name="T15" fmla="*/ 1 h 490"/>
                  <a:gd name="T16" fmla="*/ 1 w 1579"/>
                  <a:gd name="T17" fmla="*/ 1 h 490"/>
                  <a:gd name="T18" fmla="*/ 0 w 1579"/>
                  <a:gd name="T19" fmla="*/ 1 h 490"/>
                  <a:gd name="T20" fmla="*/ 0 w 1579"/>
                  <a:gd name="T21" fmla="*/ 1 h 490"/>
                  <a:gd name="T22" fmla="*/ 0 w 1579"/>
                  <a:gd name="T23" fmla="*/ 1 h 490"/>
                  <a:gd name="T24" fmla="*/ 0 w 1579"/>
                  <a:gd name="T25" fmla="*/ 1 h 490"/>
                  <a:gd name="T26" fmla="*/ 0 w 1579"/>
                  <a:gd name="T27" fmla="*/ 1 h 490"/>
                  <a:gd name="T28" fmla="*/ 1 w 1579"/>
                  <a:gd name="T29" fmla="*/ 2 h 490"/>
                  <a:gd name="T30" fmla="*/ 1 w 1579"/>
                  <a:gd name="T31" fmla="*/ 2 h 490"/>
                  <a:gd name="T32" fmla="*/ 2 w 1579"/>
                  <a:gd name="T33" fmla="*/ 2 h 490"/>
                  <a:gd name="T34" fmla="*/ 2 w 1579"/>
                  <a:gd name="T35" fmla="*/ 2 h 490"/>
                  <a:gd name="T36" fmla="*/ 3 w 1579"/>
                  <a:gd name="T37" fmla="*/ 2 h 490"/>
                  <a:gd name="T38" fmla="*/ 3 w 1579"/>
                  <a:gd name="T39" fmla="*/ 2 h 490"/>
                  <a:gd name="T40" fmla="*/ 3 w 1579"/>
                  <a:gd name="T41" fmla="*/ 2 h 490"/>
                  <a:gd name="T42" fmla="*/ 3 w 1579"/>
                  <a:gd name="T43" fmla="*/ 2 h 490"/>
                  <a:gd name="T44" fmla="*/ 3 w 1579"/>
                  <a:gd name="T45" fmla="*/ 1 h 490"/>
                  <a:gd name="T46" fmla="*/ 4 w 1579"/>
                  <a:gd name="T47" fmla="*/ 1 h 490"/>
                  <a:gd name="T48" fmla="*/ 4 w 1579"/>
                  <a:gd name="T49" fmla="*/ 1 h 490"/>
                  <a:gd name="T50" fmla="*/ 4 w 1579"/>
                  <a:gd name="T51" fmla="*/ 1 h 490"/>
                  <a:gd name="T52" fmla="*/ 4 w 1579"/>
                  <a:gd name="T53" fmla="*/ 1 h 490"/>
                  <a:gd name="T54" fmla="*/ 5 w 1579"/>
                  <a:gd name="T55" fmla="*/ 1 h 490"/>
                  <a:gd name="T56" fmla="*/ 5 w 1579"/>
                  <a:gd name="T57" fmla="*/ 1 h 490"/>
                  <a:gd name="T58" fmla="*/ 5 w 1579"/>
                  <a:gd name="T59" fmla="*/ 1 h 490"/>
                  <a:gd name="T60" fmla="*/ 5 w 1579"/>
                  <a:gd name="T61" fmla="*/ 1 h 490"/>
                  <a:gd name="T62" fmla="*/ 5 w 1579"/>
                  <a:gd name="T63" fmla="*/ 0 h 490"/>
                  <a:gd name="T64" fmla="*/ 5 w 1579"/>
                  <a:gd name="T65" fmla="*/ 0 h 490"/>
                  <a:gd name="T66" fmla="*/ 5 w 1579"/>
                  <a:gd name="T67" fmla="*/ 0 h 490"/>
                  <a:gd name="T68" fmla="*/ 5 w 1579"/>
                  <a:gd name="T69" fmla="*/ 0 h 490"/>
                  <a:gd name="T70" fmla="*/ 5 w 1579"/>
                  <a:gd name="T71" fmla="*/ 0 h 490"/>
                  <a:gd name="T72" fmla="*/ 5 w 1579"/>
                  <a:gd name="T73" fmla="*/ 0 h 490"/>
                  <a:gd name="T74" fmla="*/ 5 w 1579"/>
                  <a:gd name="T75" fmla="*/ 0 h 490"/>
                  <a:gd name="T76" fmla="*/ 5 w 1579"/>
                  <a:gd name="T77" fmla="*/ 0 h 490"/>
                  <a:gd name="T78" fmla="*/ 5 w 1579"/>
                  <a:gd name="T79" fmla="*/ 0 h 490"/>
                  <a:gd name="T80" fmla="*/ 5 w 1579"/>
                  <a:gd name="T81" fmla="*/ 0 h 490"/>
                  <a:gd name="T82" fmla="*/ 5 w 1579"/>
                  <a:gd name="T83" fmla="*/ 0 h 490"/>
                  <a:gd name="T84" fmla="*/ 4 w 1579"/>
                  <a:gd name="T85" fmla="*/ 0 h 49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579" h="490">
                    <a:moveTo>
                      <a:pt x="1280" y="56"/>
                    </a:moveTo>
                    <a:lnTo>
                      <a:pt x="1246" y="78"/>
                    </a:lnTo>
                    <a:lnTo>
                      <a:pt x="1213" y="97"/>
                    </a:lnTo>
                    <a:lnTo>
                      <a:pt x="1182" y="113"/>
                    </a:lnTo>
                    <a:lnTo>
                      <a:pt x="1152" y="129"/>
                    </a:lnTo>
                    <a:lnTo>
                      <a:pt x="1124" y="142"/>
                    </a:lnTo>
                    <a:lnTo>
                      <a:pt x="1096" y="155"/>
                    </a:lnTo>
                    <a:lnTo>
                      <a:pt x="1069" y="168"/>
                    </a:lnTo>
                    <a:lnTo>
                      <a:pt x="1042" y="179"/>
                    </a:lnTo>
                    <a:lnTo>
                      <a:pt x="988" y="201"/>
                    </a:lnTo>
                    <a:lnTo>
                      <a:pt x="931" y="223"/>
                    </a:lnTo>
                    <a:lnTo>
                      <a:pt x="870" y="249"/>
                    </a:lnTo>
                    <a:lnTo>
                      <a:pt x="801" y="279"/>
                    </a:lnTo>
                    <a:lnTo>
                      <a:pt x="783" y="287"/>
                    </a:lnTo>
                    <a:lnTo>
                      <a:pt x="763" y="295"/>
                    </a:lnTo>
                    <a:lnTo>
                      <a:pt x="743" y="303"/>
                    </a:lnTo>
                    <a:lnTo>
                      <a:pt x="722" y="310"/>
                    </a:lnTo>
                    <a:lnTo>
                      <a:pt x="678" y="323"/>
                    </a:lnTo>
                    <a:lnTo>
                      <a:pt x="632" y="337"/>
                    </a:lnTo>
                    <a:lnTo>
                      <a:pt x="584" y="347"/>
                    </a:lnTo>
                    <a:lnTo>
                      <a:pt x="535" y="357"/>
                    </a:lnTo>
                    <a:lnTo>
                      <a:pt x="484" y="365"/>
                    </a:lnTo>
                    <a:lnTo>
                      <a:pt x="434" y="372"/>
                    </a:lnTo>
                    <a:lnTo>
                      <a:pt x="382" y="378"/>
                    </a:lnTo>
                    <a:lnTo>
                      <a:pt x="331" y="382"/>
                    </a:lnTo>
                    <a:lnTo>
                      <a:pt x="280" y="385"/>
                    </a:lnTo>
                    <a:lnTo>
                      <a:pt x="230" y="388"/>
                    </a:lnTo>
                    <a:lnTo>
                      <a:pt x="183" y="389"/>
                    </a:lnTo>
                    <a:lnTo>
                      <a:pt x="136" y="388"/>
                    </a:lnTo>
                    <a:lnTo>
                      <a:pt x="93" y="387"/>
                    </a:lnTo>
                    <a:lnTo>
                      <a:pt x="52" y="385"/>
                    </a:lnTo>
                    <a:lnTo>
                      <a:pt x="34" y="384"/>
                    </a:lnTo>
                    <a:lnTo>
                      <a:pt x="21" y="384"/>
                    </a:lnTo>
                    <a:lnTo>
                      <a:pt x="11" y="384"/>
                    </a:lnTo>
                    <a:lnTo>
                      <a:pt x="4" y="385"/>
                    </a:lnTo>
                    <a:lnTo>
                      <a:pt x="1" y="386"/>
                    </a:lnTo>
                    <a:lnTo>
                      <a:pt x="0" y="388"/>
                    </a:lnTo>
                    <a:lnTo>
                      <a:pt x="3" y="391"/>
                    </a:lnTo>
                    <a:lnTo>
                      <a:pt x="8" y="394"/>
                    </a:lnTo>
                    <a:lnTo>
                      <a:pt x="26" y="401"/>
                    </a:lnTo>
                    <a:lnTo>
                      <a:pt x="54" y="409"/>
                    </a:lnTo>
                    <a:lnTo>
                      <a:pt x="90" y="419"/>
                    </a:lnTo>
                    <a:lnTo>
                      <a:pt x="131" y="429"/>
                    </a:lnTo>
                    <a:lnTo>
                      <a:pt x="179" y="439"/>
                    </a:lnTo>
                    <a:lnTo>
                      <a:pt x="230" y="448"/>
                    </a:lnTo>
                    <a:lnTo>
                      <a:pt x="284" y="458"/>
                    </a:lnTo>
                    <a:lnTo>
                      <a:pt x="339" y="467"/>
                    </a:lnTo>
                    <a:lnTo>
                      <a:pt x="394" y="475"/>
                    </a:lnTo>
                    <a:lnTo>
                      <a:pt x="448" y="481"/>
                    </a:lnTo>
                    <a:lnTo>
                      <a:pt x="499" y="486"/>
                    </a:lnTo>
                    <a:lnTo>
                      <a:pt x="547" y="489"/>
                    </a:lnTo>
                    <a:lnTo>
                      <a:pt x="582" y="489"/>
                    </a:lnTo>
                    <a:lnTo>
                      <a:pt x="616" y="490"/>
                    </a:lnTo>
                    <a:lnTo>
                      <a:pt x="647" y="489"/>
                    </a:lnTo>
                    <a:lnTo>
                      <a:pt x="677" y="488"/>
                    </a:lnTo>
                    <a:lnTo>
                      <a:pt x="705" y="485"/>
                    </a:lnTo>
                    <a:lnTo>
                      <a:pt x="732" y="483"/>
                    </a:lnTo>
                    <a:lnTo>
                      <a:pt x="756" y="479"/>
                    </a:lnTo>
                    <a:lnTo>
                      <a:pt x="780" y="475"/>
                    </a:lnTo>
                    <a:lnTo>
                      <a:pt x="802" y="470"/>
                    </a:lnTo>
                    <a:lnTo>
                      <a:pt x="823" y="465"/>
                    </a:lnTo>
                    <a:lnTo>
                      <a:pt x="842" y="459"/>
                    </a:lnTo>
                    <a:lnTo>
                      <a:pt x="861" y="453"/>
                    </a:lnTo>
                    <a:lnTo>
                      <a:pt x="879" y="446"/>
                    </a:lnTo>
                    <a:lnTo>
                      <a:pt x="895" y="439"/>
                    </a:lnTo>
                    <a:lnTo>
                      <a:pt x="911" y="432"/>
                    </a:lnTo>
                    <a:lnTo>
                      <a:pt x="926" y="424"/>
                    </a:lnTo>
                    <a:lnTo>
                      <a:pt x="955" y="407"/>
                    </a:lnTo>
                    <a:lnTo>
                      <a:pt x="981" y="389"/>
                    </a:lnTo>
                    <a:lnTo>
                      <a:pt x="1007" y="371"/>
                    </a:lnTo>
                    <a:lnTo>
                      <a:pt x="1032" y="353"/>
                    </a:lnTo>
                    <a:lnTo>
                      <a:pt x="1059" y="334"/>
                    </a:lnTo>
                    <a:lnTo>
                      <a:pt x="1086" y="314"/>
                    </a:lnTo>
                    <a:lnTo>
                      <a:pt x="1115" y="296"/>
                    </a:lnTo>
                    <a:lnTo>
                      <a:pt x="1148" y="279"/>
                    </a:lnTo>
                    <a:lnTo>
                      <a:pt x="1159" y="274"/>
                    </a:lnTo>
                    <a:lnTo>
                      <a:pt x="1170" y="269"/>
                    </a:lnTo>
                    <a:lnTo>
                      <a:pt x="1182" y="265"/>
                    </a:lnTo>
                    <a:lnTo>
                      <a:pt x="1195" y="261"/>
                    </a:lnTo>
                    <a:lnTo>
                      <a:pt x="1221" y="255"/>
                    </a:lnTo>
                    <a:lnTo>
                      <a:pt x="1248" y="249"/>
                    </a:lnTo>
                    <a:lnTo>
                      <a:pt x="1304" y="240"/>
                    </a:lnTo>
                    <a:lnTo>
                      <a:pt x="1360" y="230"/>
                    </a:lnTo>
                    <a:lnTo>
                      <a:pt x="1390" y="224"/>
                    </a:lnTo>
                    <a:lnTo>
                      <a:pt x="1417" y="217"/>
                    </a:lnTo>
                    <a:lnTo>
                      <a:pt x="1431" y="212"/>
                    </a:lnTo>
                    <a:lnTo>
                      <a:pt x="1445" y="207"/>
                    </a:lnTo>
                    <a:lnTo>
                      <a:pt x="1458" y="202"/>
                    </a:lnTo>
                    <a:lnTo>
                      <a:pt x="1471" y="195"/>
                    </a:lnTo>
                    <a:lnTo>
                      <a:pt x="1485" y="189"/>
                    </a:lnTo>
                    <a:lnTo>
                      <a:pt x="1497" y="181"/>
                    </a:lnTo>
                    <a:lnTo>
                      <a:pt x="1509" y="173"/>
                    </a:lnTo>
                    <a:lnTo>
                      <a:pt x="1521" y="163"/>
                    </a:lnTo>
                    <a:lnTo>
                      <a:pt x="1533" y="152"/>
                    </a:lnTo>
                    <a:lnTo>
                      <a:pt x="1544" y="141"/>
                    </a:lnTo>
                    <a:lnTo>
                      <a:pt x="1554" y="129"/>
                    </a:lnTo>
                    <a:lnTo>
                      <a:pt x="1565" y="116"/>
                    </a:lnTo>
                    <a:lnTo>
                      <a:pt x="1571" y="108"/>
                    </a:lnTo>
                    <a:lnTo>
                      <a:pt x="1574" y="100"/>
                    </a:lnTo>
                    <a:lnTo>
                      <a:pt x="1577" y="92"/>
                    </a:lnTo>
                    <a:lnTo>
                      <a:pt x="1579" y="84"/>
                    </a:lnTo>
                    <a:lnTo>
                      <a:pt x="1579" y="76"/>
                    </a:lnTo>
                    <a:lnTo>
                      <a:pt x="1579" y="68"/>
                    </a:lnTo>
                    <a:lnTo>
                      <a:pt x="1577" y="60"/>
                    </a:lnTo>
                    <a:lnTo>
                      <a:pt x="1574" y="53"/>
                    </a:lnTo>
                    <a:lnTo>
                      <a:pt x="1570" y="46"/>
                    </a:lnTo>
                    <a:lnTo>
                      <a:pt x="1566" y="40"/>
                    </a:lnTo>
                    <a:lnTo>
                      <a:pt x="1559" y="34"/>
                    </a:lnTo>
                    <a:lnTo>
                      <a:pt x="1553" y="28"/>
                    </a:lnTo>
                    <a:lnTo>
                      <a:pt x="1545" y="23"/>
                    </a:lnTo>
                    <a:lnTo>
                      <a:pt x="1537" y="18"/>
                    </a:lnTo>
                    <a:lnTo>
                      <a:pt x="1528" y="13"/>
                    </a:lnTo>
                    <a:lnTo>
                      <a:pt x="1518" y="10"/>
                    </a:lnTo>
                    <a:lnTo>
                      <a:pt x="1508" y="7"/>
                    </a:lnTo>
                    <a:lnTo>
                      <a:pt x="1497" y="4"/>
                    </a:lnTo>
                    <a:lnTo>
                      <a:pt x="1485" y="2"/>
                    </a:lnTo>
                    <a:lnTo>
                      <a:pt x="1471" y="1"/>
                    </a:lnTo>
                    <a:lnTo>
                      <a:pt x="1458" y="0"/>
                    </a:lnTo>
                    <a:lnTo>
                      <a:pt x="1444" y="1"/>
                    </a:lnTo>
                    <a:lnTo>
                      <a:pt x="1430" y="2"/>
                    </a:lnTo>
                    <a:lnTo>
                      <a:pt x="1415" y="4"/>
                    </a:lnTo>
                    <a:lnTo>
                      <a:pt x="1400" y="7"/>
                    </a:lnTo>
                    <a:lnTo>
                      <a:pt x="1383" y="11"/>
                    </a:lnTo>
                    <a:lnTo>
                      <a:pt x="1367" y="16"/>
                    </a:lnTo>
                    <a:lnTo>
                      <a:pt x="1351" y="22"/>
                    </a:lnTo>
                    <a:lnTo>
                      <a:pt x="1334" y="29"/>
                    </a:lnTo>
                    <a:lnTo>
                      <a:pt x="1317" y="37"/>
                    </a:lnTo>
                    <a:lnTo>
                      <a:pt x="1299" y="46"/>
                    </a:lnTo>
                    <a:lnTo>
                      <a:pt x="1280" y="56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54" name="Freeform 1088">
                <a:extLst>
                  <a:ext uri="{FF2B5EF4-FFF2-40B4-BE49-F238E27FC236}">
                    <a16:creationId xmlns:a16="http://schemas.microsoft.com/office/drawing/2014/main" id="{5CFAF416-8F13-4390-B3AF-E4DF93C38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4" y="2341"/>
                <a:ext cx="29" cy="7"/>
              </a:xfrm>
              <a:custGeom>
                <a:avLst/>
                <a:gdLst>
                  <a:gd name="T0" fmla="*/ 2 w 503"/>
                  <a:gd name="T1" fmla="*/ 0 h 108"/>
                  <a:gd name="T2" fmla="*/ 2 w 503"/>
                  <a:gd name="T3" fmla="*/ 0 h 108"/>
                  <a:gd name="T4" fmla="*/ 2 w 503"/>
                  <a:gd name="T5" fmla="*/ 0 h 108"/>
                  <a:gd name="T6" fmla="*/ 2 w 503"/>
                  <a:gd name="T7" fmla="*/ 0 h 108"/>
                  <a:gd name="T8" fmla="*/ 2 w 503"/>
                  <a:gd name="T9" fmla="*/ 0 h 108"/>
                  <a:gd name="T10" fmla="*/ 2 w 503"/>
                  <a:gd name="T11" fmla="*/ 0 h 108"/>
                  <a:gd name="T12" fmla="*/ 2 w 503"/>
                  <a:gd name="T13" fmla="*/ 0 h 108"/>
                  <a:gd name="T14" fmla="*/ 2 w 503"/>
                  <a:gd name="T15" fmla="*/ 0 h 108"/>
                  <a:gd name="T16" fmla="*/ 2 w 503"/>
                  <a:gd name="T17" fmla="*/ 0 h 108"/>
                  <a:gd name="T18" fmla="*/ 2 w 503"/>
                  <a:gd name="T19" fmla="*/ 0 h 108"/>
                  <a:gd name="T20" fmla="*/ 2 w 503"/>
                  <a:gd name="T21" fmla="*/ 0 h 108"/>
                  <a:gd name="T22" fmla="*/ 2 w 503"/>
                  <a:gd name="T23" fmla="*/ 0 h 108"/>
                  <a:gd name="T24" fmla="*/ 2 w 503"/>
                  <a:gd name="T25" fmla="*/ 0 h 108"/>
                  <a:gd name="T26" fmla="*/ 1 w 503"/>
                  <a:gd name="T27" fmla="*/ 0 h 108"/>
                  <a:gd name="T28" fmla="*/ 1 w 503"/>
                  <a:gd name="T29" fmla="*/ 0 h 108"/>
                  <a:gd name="T30" fmla="*/ 1 w 503"/>
                  <a:gd name="T31" fmla="*/ 0 h 108"/>
                  <a:gd name="T32" fmla="*/ 1 w 503"/>
                  <a:gd name="T33" fmla="*/ 0 h 108"/>
                  <a:gd name="T34" fmla="*/ 1 w 503"/>
                  <a:gd name="T35" fmla="*/ 0 h 108"/>
                  <a:gd name="T36" fmla="*/ 1 w 503"/>
                  <a:gd name="T37" fmla="*/ 0 h 108"/>
                  <a:gd name="T38" fmla="*/ 1 w 503"/>
                  <a:gd name="T39" fmla="*/ 0 h 108"/>
                  <a:gd name="T40" fmla="*/ 1 w 503"/>
                  <a:gd name="T41" fmla="*/ 0 h 108"/>
                  <a:gd name="T42" fmla="*/ 1 w 503"/>
                  <a:gd name="T43" fmla="*/ 0 h 108"/>
                  <a:gd name="T44" fmla="*/ 1 w 503"/>
                  <a:gd name="T45" fmla="*/ 0 h 108"/>
                  <a:gd name="T46" fmla="*/ 1 w 503"/>
                  <a:gd name="T47" fmla="*/ 0 h 108"/>
                  <a:gd name="T48" fmla="*/ 0 w 503"/>
                  <a:gd name="T49" fmla="*/ 0 h 108"/>
                  <a:gd name="T50" fmla="*/ 0 w 503"/>
                  <a:gd name="T51" fmla="*/ 0 h 108"/>
                  <a:gd name="T52" fmla="*/ 0 w 503"/>
                  <a:gd name="T53" fmla="*/ 0 h 108"/>
                  <a:gd name="T54" fmla="*/ 0 w 503"/>
                  <a:gd name="T55" fmla="*/ 0 h 108"/>
                  <a:gd name="T56" fmla="*/ 0 w 503"/>
                  <a:gd name="T57" fmla="*/ 0 h 108"/>
                  <a:gd name="T58" fmla="*/ 0 w 503"/>
                  <a:gd name="T59" fmla="*/ 0 h 108"/>
                  <a:gd name="T60" fmla="*/ 0 w 503"/>
                  <a:gd name="T61" fmla="*/ 0 h 108"/>
                  <a:gd name="T62" fmla="*/ 0 w 503"/>
                  <a:gd name="T63" fmla="*/ 0 h 108"/>
                  <a:gd name="T64" fmla="*/ 0 w 503"/>
                  <a:gd name="T65" fmla="*/ 0 h 108"/>
                  <a:gd name="T66" fmla="*/ 0 w 503"/>
                  <a:gd name="T67" fmla="*/ 0 h 108"/>
                  <a:gd name="T68" fmla="*/ 0 w 503"/>
                  <a:gd name="T69" fmla="*/ 0 h 108"/>
                  <a:gd name="T70" fmla="*/ 0 w 503"/>
                  <a:gd name="T71" fmla="*/ 0 h 108"/>
                  <a:gd name="T72" fmla="*/ 0 w 503"/>
                  <a:gd name="T73" fmla="*/ 0 h 108"/>
                  <a:gd name="T74" fmla="*/ 0 w 503"/>
                  <a:gd name="T75" fmla="*/ 0 h 108"/>
                  <a:gd name="T76" fmla="*/ 0 w 503"/>
                  <a:gd name="T77" fmla="*/ 0 h 108"/>
                  <a:gd name="T78" fmla="*/ 0 w 503"/>
                  <a:gd name="T79" fmla="*/ 0 h 108"/>
                  <a:gd name="T80" fmla="*/ 0 w 503"/>
                  <a:gd name="T81" fmla="*/ 0 h 108"/>
                  <a:gd name="T82" fmla="*/ 0 w 503"/>
                  <a:gd name="T83" fmla="*/ 0 h 108"/>
                  <a:gd name="T84" fmla="*/ 1 w 503"/>
                  <a:gd name="T85" fmla="*/ 0 h 108"/>
                  <a:gd name="T86" fmla="*/ 1 w 503"/>
                  <a:gd name="T87" fmla="*/ 0 h 108"/>
                  <a:gd name="T88" fmla="*/ 1 w 503"/>
                  <a:gd name="T89" fmla="*/ 0 h 108"/>
                  <a:gd name="T90" fmla="*/ 1 w 503"/>
                  <a:gd name="T91" fmla="*/ 0 h 108"/>
                  <a:gd name="T92" fmla="*/ 1 w 503"/>
                  <a:gd name="T93" fmla="*/ 0 h 108"/>
                  <a:gd name="T94" fmla="*/ 1 w 503"/>
                  <a:gd name="T95" fmla="*/ 0 h 108"/>
                  <a:gd name="T96" fmla="*/ 1 w 503"/>
                  <a:gd name="T97" fmla="*/ 0 h 108"/>
                  <a:gd name="T98" fmla="*/ 1 w 503"/>
                  <a:gd name="T99" fmla="*/ 0 h 108"/>
                  <a:gd name="T100" fmla="*/ 2 w 503"/>
                  <a:gd name="T101" fmla="*/ 0 h 108"/>
                  <a:gd name="T102" fmla="*/ 2 w 503"/>
                  <a:gd name="T103" fmla="*/ 0 h 108"/>
                  <a:gd name="T104" fmla="*/ 2 w 503"/>
                  <a:gd name="T105" fmla="*/ 0 h 108"/>
                  <a:gd name="T106" fmla="*/ 2 w 503"/>
                  <a:gd name="T107" fmla="*/ 0 h 108"/>
                  <a:gd name="T108" fmla="*/ 2 w 503"/>
                  <a:gd name="T109" fmla="*/ 0 h 10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503" h="108">
                    <a:moveTo>
                      <a:pt x="493" y="8"/>
                    </a:moveTo>
                    <a:lnTo>
                      <a:pt x="498" y="14"/>
                    </a:lnTo>
                    <a:lnTo>
                      <a:pt x="501" y="19"/>
                    </a:lnTo>
                    <a:lnTo>
                      <a:pt x="503" y="25"/>
                    </a:lnTo>
                    <a:lnTo>
                      <a:pt x="503" y="30"/>
                    </a:lnTo>
                    <a:lnTo>
                      <a:pt x="502" y="35"/>
                    </a:lnTo>
                    <a:lnTo>
                      <a:pt x="500" y="41"/>
                    </a:lnTo>
                    <a:lnTo>
                      <a:pt x="496" y="46"/>
                    </a:lnTo>
                    <a:lnTo>
                      <a:pt x="491" y="51"/>
                    </a:lnTo>
                    <a:lnTo>
                      <a:pt x="485" y="56"/>
                    </a:lnTo>
                    <a:lnTo>
                      <a:pt x="478" y="61"/>
                    </a:lnTo>
                    <a:lnTo>
                      <a:pt x="471" y="66"/>
                    </a:lnTo>
                    <a:lnTo>
                      <a:pt x="461" y="71"/>
                    </a:lnTo>
                    <a:lnTo>
                      <a:pt x="441" y="79"/>
                    </a:lnTo>
                    <a:lnTo>
                      <a:pt x="419" y="87"/>
                    </a:lnTo>
                    <a:lnTo>
                      <a:pt x="394" y="93"/>
                    </a:lnTo>
                    <a:lnTo>
                      <a:pt x="368" y="99"/>
                    </a:lnTo>
                    <a:lnTo>
                      <a:pt x="341" y="103"/>
                    </a:lnTo>
                    <a:lnTo>
                      <a:pt x="313" y="106"/>
                    </a:lnTo>
                    <a:lnTo>
                      <a:pt x="285" y="108"/>
                    </a:lnTo>
                    <a:lnTo>
                      <a:pt x="258" y="108"/>
                    </a:lnTo>
                    <a:lnTo>
                      <a:pt x="233" y="106"/>
                    </a:lnTo>
                    <a:lnTo>
                      <a:pt x="209" y="103"/>
                    </a:lnTo>
                    <a:lnTo>
                      <a:pt x="163" y="95"/>
                    </a:lnTo>
                    <a:lnTo>
                      <a:pt x="116" y="86"/>
                    </a:lnTo>
                    <a:lnTo>
                      <a:pt x="73" y="77"/>
                    </a:lnTo>
                    <a:lnTo>
                      <a:pt x="37" y="67"/>
                    </a:lnTo>
                    <a:lnTo>
                      <a:pt x="22" y="63"/>
                    </a:lnTo>
                    <a:lnTo>
                      <a:pt x="11" y="57"/>
                    </a:lnTo>
                    <a:lnTo>
                      <a:pt x="6" y="54"/>
                    </a:lnTo>
                    <a:lnTo>
                      <a:pt x="3" y="52"/>
                    </a:lnTo>
                    <a:lnTo>
                      <a:pt x="1" y="50"/>
                    </a:lnTo>
                    <a:lnTo>
                      <a:pt x="0" y="47"/>
                    </a:lnTo>
                    <a:lnTo>
                      <a:pt x="0" y="45"/>
                    </a:lnTo>
                    <a:lnTo>
                      <a:pt x="1" y="42"/>
                    </a:lnTo>
                    <a:lnTo>
                      <a:pt x="3" y="40"/>
                    </a:lnTo>
                    <a:lnTo>
                      <a:pt x="7" y="38"/>
                    </a:lnTo>
                    <a:lnTo>
                      <a:pt x="19" y="33"/>
                    </a:lnTo>
                    <a:lnTo>
                      <a:pt x="38" y="29"/>
                    </a:lnTo>
                    <a:lnTo>
                      <a:pt x="61" y="25"/>
                    </a:lnTo>
                    <a:lnTo>
                      <a:pt x="88" y="21"/>
                    </a:lnTo>
                    <a:lnTo>
                      <a:pt x="120" y="17"/>
                    </a:lnTo>
                    <a:lnTo>
                      <a:pt x="153" y="14"/>
                    </a:lnTo>
                    <a:lnTo>
                      <a:pt x="226" y="8"/>
                    </a:lnTo>
                    <a:lnTo>
                      <a:pt x="300" y="3"/>
                    </a:lnTo>
                    <a:lnTo>
                      <a:pt x="336" y="1"/>
                    </a:lnTo>
                    <a:lnTo>
                      <a:pt x="369" y="0"/>
                    </a:lnTo>
                    <a:lnTo>
                      <a:pt x="401" y="0"/>
                    </a:lnTo>
                    <a:lnTo>
                      <a:pt x="429" y="0"/>
                    </a:lnTo>
                    <a:lnTo>
                      <a:pt x="453" y="1"/>
                    </a:lnTo>
                    <a:lnTo>
                      <a:pt x="473" y="2"/>
                    </a:lnTo>
                    <a:lnTo>
                      <a:pt x="480" y="3"/>
                    </a:lnTo>
                    <a:lnTo>
                      <a:pt x="486" y="5"/>
                    </a:lnTo>
                    <a:lnTo>
                      <a:pt x="491" y="6"/>
                    </a:lnTo>
                    <a:lnTo>
                      <a:pt x="493" y="8"/>
                    </a:lnTo>
                    <a:close/>
                  </a:path>
                </a:pathLst>
              </a:custGeom>
              <a:solidFill>
                <a:srgbClr val="F1C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55" name="Freeform 1089">
                <a:extLst>
                  <a:ext uri="{FF2B5EF4-FFF2-40B4-BE49-F238E27FC236}">
                    <a16:creationId xmlns:a16="http://schemas.microsoft.com/office/drawing/2014/main" id="{90DB7B9B-13FB-4649-9568-7855D8963D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2" y="2318"/>
                <a:ext cx="9" cy="4"/>
              </a:xfrm>
              <a:custGeom>
                <a:avLst/>
                <a:gdLst>
                  <a:gd name="T0" fmla="*/ 0 w 150"/>
                  <a:gd name="T1" fmla="*/ 0 h 69"/>
                  <a:gd name="T2" fmla="*/ 0 w 150"/>
                  <a:gd name="T3" fmla="*/ 0 h 69"/>
                  <a:gd name="T4" fmla="*/ 0 w 150"/>
                  <a:gd name="T5" fmla="*/ 0 h 69"/>
                  <a:gd name="T6" fmla="*/ 0 w 150"/>
                  <a:gd name="T7" fmla="*/ 0 h 69"/>
                  <a:gd name="T8" fmla="*/ 0 w 150"/>
                  <a:gd name="T9" fmla="*/ 0 h 69"/>
                  <a:gd name="T10" fmla="*/ 0 w 150"/>
                  <a:gd name="T11" fmla="*/ 0 h 69"/>
                  <a:gd name="T12" fmla="*/ 0 w 150"/>
                  <a:gd name="T13" fmla="*/ 0 h 69"/>
                  <a:gd name="T14" fmla="*/ 1 w 150"/>
                  <a:gd name="T15" fmla="*/ 0 h 69"/>
                  <a:gd name="T16" fmla="*/ 1 w 150"/>
                  <a:gd name="T17" fmla="*/ 0 h 69"/>
                  <a:gd name="T18" fmla="*/ 1 w 150"/>
                  <a:gd name="T19" fmla="*/ 0 h 69"/>
                  <a:gd name="T20" fmla="*/ 1 w 150"/>
                  <a:gd name="T21" fmla="*/ 0 h 69"/>
                  <a:gd name="T22" fmla="*/ 1 w 150"/>
                  <a:gd name="T23" fmla="*/ 0 h 69"/>
                  <a:gd name="T24" fmla="*/ 1 w 150"/>
                  <a:gd name="T25" fmla="*/ 0 h 69"/>
                  <a:gd name="T26" fmla="*/ 1 w 150"/>
                  <a:gd name="T27" fmla="*/ 0 h 69"/>
                  <a:gd name="T28" fmla="*/ 1 w 150"/>
                  <a:gd name="T29" fmla="*/ 0 h 69"/>
                  <a:gd name="T30" fmla="*/ 1 w 150"/>
                  <a:gd name="T31" fmla="*/ 0 h 69"/>
                  <a:gd name="T32" fmla="*/ 0 w 150"/>
                  <a:gd name="T33" fmla="*/ 0 h 69"/>
                  <a:gd name="T34" fmla="*/ 0 w 150"/>
                  <a:gd name="T35" fmla="*/ 0 h 69"/>
                  <a:gd name="T36" fmla="*/ 0 w 150"/>
                  <a:gd name="T37" fmla="*/ 0 h 69"/>
                  <a:gd name="T38" fmla="*/ 0 w 150"/>
                  <a:gd name="T39" fmla="*/ 0 h 69"/>
                  <a:gd name="T40" fmla="*/ 0 w 150"/>
                  <a:gd name="T41" fmla="*/ 0 h 69"/>
                  <a:gd name="T42" fmla="*/ 0 w 150"/>
                  <a:gd name="T43" fmla="*/ 0 h 69"/>
                  <a:gd name="T44" fmla="*/ 0 w 150"/>
                  <a:gd name="T45" fmla="*/ 0 h 69"/>
                  <a:gd name="T46" fmla="*/ 0 w 150"/>
                  <a:gd name="T47" fmla="*/ 0 h 69"/>
                  <a:gd name="T48" fmla="*/ 0 w 150"/>
                  <a:gd name="T49" fmla="*/ 0 h 69"/>
                  <a:gd name="T50" fmla="*/ 0 w 150"/>
                  <a:gd name="T51" fmla="*/ 0 h 69"/>
                  <a:gd name="T52" fmla="*/ 0 w 150"/>
                  <a:gd name="T53" fmla="*/ 0 h 69"/>
                  <a:gd name="T54" fmla="*/ 0 w 150"/>
                  <a:gd name="T55" fmla="*/ 0 h 69"/>
                  <a:gd name="T56" fmla="*/ 0 w 150"/>
                  <a:gd name="T57" fmla="*/ 0 h 69"/>
                  <a:gd name="T58" fmla="*/ 0 w 150"/>
                  <a:gd name="T59" fmla="*/ 0 h 69"/>
                  <a:gd name="T60" fmla="*/ 0 w 150"/>
                  <a:gd name="T61" fmla="*/ 0 h 69"/>
                  <a:gd name="T62" fmla="*/ 0 w 150"/>
                  <a:gd name="T63" fmla="*/ 0 h 69"/>
                  <a:gd name="T64" fmla="*/ 0 w 150"/>
                  <a:gd name="T65" fmla="*/ 0 h 69"/>
                  <a:gd name="T66" fmla="*/ 0 w 150"/>
                  <a:gd name="T67" fmla="*/ 0 h 69"/>
                  <a:gd name="T68" fmla="*/ 0 w 150"/>
                  <a:gd name="T69" fmla="*/ 0 h 69"/>
                  <a:gd name="T70" fmla="*/ 0 w 150"/>
                  <a:gd name="T71" fmla="*/ 0 h 69"/>
                  <a:gd name="T72" fmla="*/ 0 w 150"/>
                  <a:gd name="T73" fmla="*/ 0 h 69"/>
                  <a:gd name="T74" fmla="*/ 0 w 150"/>
                  <a:gd name="T75" fmla="*/ 0 h 69"/>
                  <a:gd name="T76" fmla="*/ 0 w 150"/>
                  <a:gd name="T77" fmla="*/ 0 h 69"/>
                  <a:gd name="T78" fmla="*/ 0 w 150"/>
                  <a:gd name="T79" fmla="*/ 0 h 69"/>
                  <a:gd name="T80" fmla="*/ 0 w 150"/>
                  <a:gd name="T81" fmla="*/ 0 h 6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50" h="69">
                    <a:moveTo>
                      <a:pt x="73" y="67"/>
                    </a:moveTo>
                    <a:lnTo>
                      <a:pt x="88" y="65"/>
                    </a:lnTo>
                    <a:lnTo>
                      <a:pt x="101" y="62"/>
                    </a:lnTo>
                    <a:lnTo>
                      <a:pt x="113" y="57"/>
                    </a:lnTo>
                    <a:lnTo>
                      <a:pt x="123" y="52"/>
                    </a:lnTo>
                    <a:lnTo>
                      <a:pt x="132" y="46"/>
                    </a:lnTo>
                    <a:lnTo>
                      <a:pt x="140" y="39"/>
                    </a:lnTo>
                    <a:lnTo>
                      <a:pt x="145" y="32"/>
                    </a:lnTo>
                    <a:lnTo>
                      <a:pt x="149" y="25"/>
                    </a:lnTo>
                    <a:lnTo>
                      <a:pt x="150" y="22"/>
                    </a:lnTo>
                    <a:lnTo>
                      <a:pt x="150" y="19"/>
                    </a:lnTo>
                    <a:lnTo>
                      <a:pt x="150" y="16"/>
                    </a:lnTo>
                    <a:lnTo>
                      <a:pt x="149" y="14"/>
                    </a:lnTo>
                    <a:lnTo>
                      <a:pt x="148" y="11"/>
                    </a:lnTo>
                    <a:lnTo>
                      <a:pt x="146" y="9"/>
                    </a:lnTo>
                    <a:lnTo>
                      <a:pt x="143" y="7"/>
                    </a:lnTo>
                    <a:lnTo>
                      <a:pt x="140" y="5"/>
                    </a:lnTo>
                    <a:lnTo>
                      <a:pt x="132" y="2"/>
                    </a:lnTo>
                    <a:lnTo>
                      <a:pt x="120" y="0"/>
                    </a:lnTo>
                    <a:lnTo>
                      <a:pt x="106" y="0"/>
                    </a:lnTo>
                    <a:lnTo>
                      <a:pt x="88" y="2"/>
                    </a:lnTo>
                    <a:lnTo>
                      <a:pt x="69" y="5"/>
                    </a:lnTo>
                    <a:lnTo>
                      <a:pt x="53" y="10"/>
                    </a:lnTo>
                    <a:lnTo>
                      <a:pt x="38" y="15"/>
                    </a:lnTo>
                    <a:lnTo>
                      <a:pt x="26" y="20"/>
                    </a:lnTo>
                    <a:lnTo>
                      <a:pt x="16" y="26"/>
                    </a:lnTo>
                    <a:lnTo>
                      <a:pt x="9" y="34"/>
                    </a:lnTo>
                    <a:lnTo>
                      <a:pt x="4" y="40"/>
                    </a:lnTo>
                    <a:lnTo>
                      <a:pt x="1" y="46"/>
                    </a:lnTo>
                    <a:lnTo>
                      <a:pt x="0" y="49"/>
                    </a:lnTo>
                    <a:lnTo>
                      <a:pt x="0" y="52"/>
                    </a:lnTo>
                    <a:lnTo>
                      <a:pt x="1" y="55"/>
                    </a:lnTo>
                    <a:lnTo>
                      <a:pt x="2" y="57"/>
                    </a:lnTo>
                    <a:lnTo>
                      <a:pt x="5" y="60"/>
                    </a:lnTo>
                    <a:lnTo>
                      <a:pt x="7" y="62"/>
                    </a:lnTo>
                    <a:lnTo>
                      <a:pt x="11" y="64"/>
                    </a:lnTo>
                    <a:lnTo>
                      <a:pt x="15" y="66"/>
                    </a:lnTo>
                    <a:lnTo>
                      <a:pt x="25" y="68"/>
                    </a:lnTo>
                    <a:lnTo>
                      <a:pt x="38" y="69"/>
                    </a:lnTo>
                    <a:lnTo>
                      <a:pt x="54" y="69"/>
                    </a:lnTo>
                    <a:lnTo>
                      <a:pt x="73" y="67"/>
                    </a:lnTo>
                    <a:close/>
                  </a:path>
                </a:pathLst>
              </a:custGeom>
              <a:solidFill>
                <a:srgbClr val="F1C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56" name="Freeform 1090">
                <a:extLst>
                  <a:ext uri="{FF2B5EF4-FFF2-40B4-BE49-F238E27FC236}">
                    <a16:creationId xmlns:a16="http://schemas.microsoft.com/office/drawing/2014/main" id="{FA13A111-05C6-46C0-99BB-5A85E5C1F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0" y="2313"/>
                <a:ext cx="24" cy="12"/>
              </a:xfrm>
              <a:custGeom>
                <a:avLst/>
                <a:gdLst>
                  <a:gd name="T0" fmla="*/ 1 w 406"/>
                  <a:gd name="T1" fmla="*/ 0 h 209"/>
                  <a:gd name="T2" fmla="*/ 1 w 406"/>
                  <a:gd name="T3" fmla="*/ 0 h 209"/>
                  <a:gd name="T4" fmla="*/ 1 w 406"/>
                  <a:gd name="T5" fmla="*/ 0 h 209"/>
                  <a:gd name="T6" fmla="*/ 1 w 406"/>
                  <a:gd name="T7" fmla="*/ 0 h 209"/>
                  <a:gd name="T8" fmla="*/ 1 w 406"/>
                  <a:gd name="T9" fmla="*/ 0 h 209"/>
                  <a:gd name="T10" fmla="*/ 0 w 406"/>
                  <a:gd name="T11" fmla="*/ 0 h 209"/>
                  <a:gd name="T12" fmla="*/ 0 w 406"/>
                  <a:gd name="T13" fmla="*/ 0 h 209"/>
                  <a:gd name="T14" fmla="*/ 0 w 406"/>
                  <a:gd name="T15" fmla="*/ 1 h 209"/>
                  <a:gd name="T16" fmla="*/ 0 w 406"/>
                  <a:gd name="T17" fmla="*/ 1 h 209"/>
                  <a:gd name="T18" fmla="*/ 0 w 406"/>
                  <a:gd name="T19" fmla="*/ 1 h 209"/>
                  <a:gd name="T20" fmla="*/ 0 w 406"/>
                  <a:gd name="T21" fmla="*/ 1 h 209"/>
                  <a:gd name="T22" fmla="*/ 0 w 406"/>
                  <a:gd name="T23" fmla="*/ 1 h 209"/>
                  <a:gd name="T24" fmla="*/ 0 w 406"/>
                  <a:gd name="T25" fmla="*/ 1 h 209"/>
                  <a:gd name="T26" fmla="*/ 0 w 406"/>
                  <a:gd name="T27" fmla="*/ 1 h 209"/>
                  <a:gd name="T28" fmla="*/ 0 w 406"/>
                  <a:gd name="T29" fmla="*/ 1 h 209"/>
                  <a:gd name="T30" fmla="*/ 0 w 406"/>
                  <a:gd name="T31" fmla="*/ 1 h 209"/>
                  <a:gd name="T32" fmla="*/ 0 w 406"/>
                  <a:gd name="T33" fmla="*/ 1 h 209"/>
                  <a:gd name="T34" fmla="*/ 0 w 406"/>
                  <a:gd name="T35" fmla="*/ 1 h 209"/>
                  <a:gd name="T36" fmla="*/ 0 w 406"/>
                  <a:gd name="T37" fmla="*/ 1 h 209"/>
                  <a:gd name="T38" fmla="*/ 0 w 406"/>
                  <a:gd name="T39" fmla="*/ 1 h 209"/>
                  <a:gd name="T40" fmla="*/ 0 w 406"/>
                  <a:gd name="T41" fmla="*/ 1 h 209"/>
                  <a:gd name="T42" fmla="*/ 0 w 406"/>
                  <a:gd name="T43" fmla="*/ 1 h 209"/>
                  <a:gd name="T44" fmla="*/ 0 w 406"/>
                  <a:gd name="T45" fmla="*/ 1 h 209"/>
                  <a:gd name="T46" fmla="*/ 0 w 406"/>
                  <a:gd name="T47" fmla="*/ 1 h 209"/>
                  <a:gd name="T48" fmla="*/ 0 w 406"/>
                  <a:gd name="T49" fmla="*/ 1 h 209"/>
                  <a:gd name="T50" fmla="*/ 0 w 406"/>
                  <a:gd name="T51" fmla="*/ 1 h 209"/>
                  <a:gd name="T52" fmla="*/ 0 w 406"/>
                  <a:gd name="T53" fmla="*/ 1 h 209"/>
                  <a:gd name="T54" fmla="*/ 0 w 406"/>
                  <a:gd name="T55" fmla="*/ 1 h 209"/>
                  <a:gd name="T56" fmla="*/ 0 w 406"/>
                  <a:gd name="T57" fmla="*/ 1 h 209"/>
                  <a:gd name="T58" fmla="*/ 0 w 406"/>
                  <a:gd name="T59" fmla="*/ 1 h 209"/>
                  <a:gd name="T60" fmla="*/ 0 w 406"/>
                  <a:gd name="T61" fmla="*/ 1 h 209"/>
                  <a:gd name="T62" fmla="*/ 1 w 406"/>
                  <a:gd name="T63" fmla="*/ 1 h 209"/>
                  <a:gd name="T64" fmla="*/ 1 w 406"/>
                  <a:gd name="T65" fmla="*/ 1 h 209"/>
                  <a:gd name="T66" fmla="*/ 1 w 406"/>
                  <a:gd name="T67" fmla="*/ 1 h 209"/>
                  <a:gd name="T68" fmla="*/ 1 w 406"/>
                  <a:gd name="T69" fmla="*/ 0 h 209"/>
                  <a:gd name="T70" fmla="*/ 1 w 406"/>
                  <a:gd name="T71" fmla="*/ 0 h 209"/>
                  <a:gd name="T72" fmla="*/ 1 w 406"/>
                  <a:gd name="T73" fmla="*/ 0 h 209"/>
                  <a:gd name="T74" fmla="*/ 1 w 406"/>
                  <a:gd name="T75" fmla="*/ 0 h 209"/>
                  <a:gd name="T76" fmla="*/ 1 w 406"/>
                  <a:gd name="T77" fmla="*/ 0 h 209"/>
                  <a:gd name="T78" fmla="*/ 1 w 406"/>
                  <a:gd name="T79" fmla="*/ 0 h 209"/>
                  <a:gd name="T80" fmla="*/ 1 w 406"/>
                  <a:gd name="T81" fmla="*/ 0 h 209"/>
                  <a:gd name="T82" fmla="*/ 1 w 406"/>
                  <a:gd name="T83" fmla="*/ 0 h 209"/>
                  <a:gd name="T84" fmla="*/ 1 w 406"/>
                  <a:gd name="T85" fmla="*/ 0 h 209"/>
                  <a:gd name="T86" fmla="*/ 1 w 406"/>
                  <a:gd name="T87" fmla="*/ 0 h 209"/>
                  <a:gd name="T88" fmla="*/ 1 w 406"/>
                  <a:gd name="T89" fmla="*/ 0 h 209"/>
                  <a:gd name="T90" fmla="*/ 1 w 406"/>
                  <a:gd name="T91" fmla="*/ 0 h 209"/>
                  <a:gd name="T92" fmla="*/ 1 w 406"/>
                  <a:gd name="T93" fmla="*/ 0 h 209"/>
                  <a:gd name="T94" fmla="*/ 1 w 406"/>
                  <a:gd name="T95" fmla="*/ 0 h 209"/>
                  <a:gd name="T96" fmla="*/ 1 w 406"/>
                  <a:gd name="T97" fmla="*/ 0 h 209"/>
                  <a:gd name="T98" fmla="*/ 1 w 406"/>
                  <a:gd name="T99" fmla="*/ 0 h 209"/>
                  <a:gd name="T100" fmla="*/ 1 w 406"/>
                  <a:gd name="T101" fmla="*/ 0 h 209"/>
                  <a:gd name="T102" fmla="*/ 1 w 406"/>
                  <a:gd name="T103" fmla="*/ 0 h 209"/>
                  <a:gd name="T104" fmla="*/ 1 w 406"/>
                  <a:gd name="T105" fmla="*/ 0 h 209"/>
                  <a:gd name="T106" fmla="*/ 1 w 406"/>
                  <a:gd name="T107" fmla="*/ 0 h 209"/>
                  <a:gd name="T108" fmla="*/ 1 w 406"/>
                  <a:gd name="T109" fmla="*/ 0 h 209"/>
                  <a:gd name="T110" fmla="*/ 1 w 406"/>
                  <a:gd name="T111" fmla="*/ 0 h 209"/>
                  <a:gd name="T112" fmla="*/ 1 w 406"/>
                  <a:gd name="T113" fmla="*/ 0 h 209"/>
                  <a:gd name="T114" fmla="*/ 1 w 406"/>
                  <a:gd name="T115" fmla="*/ 0 h 209"/>
                  <a:gd name="T116" fmla="*/ 1 w 406"/>
                  <a:gd name="T117" fmla="*/ 0 h 209"/>
                  <a:gd name="T118" fmla="*/ 1 w 406"/>
                  <a:gd name="T119" fmla="*/ 0 h 209"/>
                  <a:gd name="T120" fmla="*/ 1 w 406"/>
                  <a:gd name="T121" fmla="*/ 0 h 20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406" h="209">
                    <a:moveTo>
                      <a:pt x="299" y="15"/>
                    </a:moveTo>
                    <a:lnTo>
                      <a:pt x="264" y="36"/>
                    </a:lnTo>
                    <a:lnTo>
                      <a:pt x="229" y="59"/>
                    </a:lnTo>
                    <a:lnTo>
                      <a:pt x="195" y="83"/>
                    </a:lnTo>
                    <a:lnTo>
                      <a:pt x="160" y="105"/>
                    </a:lnTo>
                    <a:lnTo>
                      <a:pt x="127" y="127"/>
                    </a:lnTo>
                    <a:lnTo>
                      <a:pt x="95" y="145"/>
                    </a:lnTo>
                    <a:lnTo>
                      <a:pt x="78" y="153"/>
                    </a:lnTo>
                    <a:lnTo>
                      <a:pt x="63" y="160"/>
                    </a:lnTo>
                    <a:lnTo>
                      <a:pt x="48" y="165"/>
                    </a:lnTo>
                    <a:lnTo>
                      <a:pt x="33" y="169"/>
                    </a:lnTo>
                    <a:lnTo>
                      <a:pt x="20" y="173"/>
                    </a:lnTo>
                    <a:lnTo>
                      <a:pt x="10" y="177"/>
                    </a:lnTo>
                    <a:lnTo>
                      <a:pt x="6" y="179"/>
                    </a:lnTo>
                    <a:lnTo>
                      <a:pt x="4" y="181"/>
                    </a:lnTo>
                    <a:lnTo>
                      <a:pt x="2" y="183"/>
                    </a:lnTo>
                    <a:lnTo>
                      <a:pt x="0" y="186"/>
                    </a:lnTo>
                    <a:lnTo>
                      <a:pt x="0" y="188"/>
                    </a:lnTo>
                    <a:lnTo>
                      <a:pt x="0" y="190"/>
                    </a:lnTo>
                    <a:lnTo>
                      <a:pt x="1" y="192"/>
                    </a:lnTo>
                    <a:lnTo>
                      <a:pt x="2" y="194"/>
                    </a:lnTo>
                    <a:lnTo>
                      <a:pt x="7" y="198"/>
                    </a:lnTo>
                    <a:lnTo>
                      <a:pt x="14" y="202"/>
                    </a:lnTo>
                    <a:lnTo>
                      <a:pt x="24" y="204"/>
                    </a:lnTo>
                    <a:lnTo>
                      <a:pt x="36" y="206"/>
                    </a:lnTo>
                    <a:lnTo>
                      <a:pt x="49" y="209"/>
                    </a:lnTo>
                    <a:lnTo>
                      <a:pt x="65" y="207"/>
                    </a:lnTo>
                    <a:lnTo>
                      <a:pt x="82" y="206"/>
                    </a:lnTo>
                    <a:lnTo>
                      <a:pt x="101" y="203"/>
                    </a:lnTo>
                    <a:lnTo>
                      <a:pt x="121" y="199"/>
                    </a:lnTo>
                    <a:lnTo>
                      <a:pt x="142" y="193"/>
                    </a:lnTo>
                    <a:lnTo>
                      <a:pt x="187" y="179"/>
                    </a:lnTo>
                    <a:lnTo>
                      <a:pt x="232" y="165"/>
                    </a:lnTo>
                    <a:lnTo>
                      <a:pt x="277" y="152"/>
                    </a:lnTo>
                    <a:lnTo>
                      <a:pt x="318" y="138"/>
                    </a:lnTo>
                    <a:lnTo>
                      <a:pt x="337" y="132"/>
                    </a:lnTo>
                    <a:lnTo>
                      <a:pt x="355" y="125"/>
                    </a:lnTo>
                    <a:lnTo>
                      <a:pt x="369" y="118"/>
                    </a:lnTo>
                    <a:lnTo>
                      <a:pt x="382" y="111"/>
                    </a:lnTo>
                    <a:lnTo>
                      <a:pt x="392" y="104"/>
                    </a:lnTo>
                    <a:lnTo>
                      <a:pt x="400" y="97"/>
                    </a:lnTo>
                    <a:lnTo>
                      <a:pt x="403" y="94"/>
                    </a:lnTo>
                    <a:lnTo>
                      <a:pt x="404" y="90"/>
                    </a:lnTo>
                    <a:lnTo>
                      <a:pt x="405" y="87"/>
                    </a:lnTo>
                    <a:lnTo>
                      <a:pt x="406" y="83"/>
                    </a:lnTo>
                    <a:lnTo>
                      <a:pt x="403" y="67"/>
                    </a:lnTo>
                    <a:lnTo>
                      <a:pt x="398" y="50"/>
                    </a:lnTo>
                    <a:lnTo>
                      <a:pt x="395" y="41"/>
                    </a:lnTo>
                    <a:lnTo>
                      <a:pt x="391" y="32"/>
                    </a:lnTo>
                    <a:lnTo>
                      <a:pt x="387" y="24"/>
                    </a:lnTo>
                    <a:lnTo>
                      <a:pt x="381" y="17"/>
                    </a:lnTo>
                    <a:lnTo>
                      <a:pt x="375" y="11"/>
                    </a:lnTo>
                    <a:lnTo>
                      <a:pt x="368" y="6"/>
                    </a:lnTo>
                    <a:lnTo>
                      <a:pt x="360" y="2"/>
                    </a:lnTo>
                    <a:lnTo>
                      <a:pt x="350" y="0"/>
                    </a:lnTo>
                    <a:lnTo>
                      <a:pt x="344" y="0"/>
                    </a:lnTo>
                    <a:lnTo>
                      <a:pt x="339" y="0"/>
                    </a:lnTo>
                    <a:lnTo>
                      <a:pt x="333" y="1"/>
                    </a:lnTo>
                    <a:lnTo>
                      <a:pt x="327" y="3"/>
                    </a:lnTo>
                    <a:lnTo>
                      <a:pt x="314" y="8"/>
                    </a:lnTo>
                    <a:lnTo>
                      <a:pt x="299" y="15"/>
                    </a:lnTo>
                    <a:close/>
                  </a:path>
                </a:pathLst>
              </a:custGeom>
              <a:solidFill>
                <a:srgbClr val="F1C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57" name="Freeform 1091">
                <a:extLst>
                  <a:ext uri="{FF2B5EF4-FFF2-40B4-BE49-F238E27FC236}">
                    <a16:creationId xmlns:a16="http://schemas.microsoft.com/office/drawing/2014/main" id="{C151228C-679B-48BB-B269-59874E8CD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5" y="2322"/>
                <a:ext cx="9" cy="4"/>
              </a:xfrm>
              <a:custGeom>
                <a:avLst/>
                <a:gdLst>
                  <a:gd name="T0" fmla="*/ 0 w 151"/>
                  <a:gd name="T1" fmla="*/ 0 h 69"/>
                  <a:gd name="T2" fmla="*/ 0 w 151"/>
                  <a:gd name="T3" fmla="*/ 0 h 69"/>
                  <a:gd name="T4" fmla="*/ 0 w 151"/>
                  <a:gd name="T5" fmla="*/ 0 h 69"/>
                  <a:gd name="T6" fmla="*/ 0 w 151"/>
                  <a:gd name="T7" fmla="*/ 0 h 69"/>
                  <a:gd name="T8" fmla="*/ 0 w 151"/>
                  <a:gd name="T9" fmla="*/ 0 h 69"/>
                  <a:gd name="T10" fmla="*/ 0 w 151"/>
                  <a:gd name="T11" fmla="*/ 0 h 69"/>
                  <a:gd name="T12" fmla="*/ 0 w 151"/>
                  <a:gd name="T13" fmla="*/ 0 h 69"/>
                  <a:gd name="T14" fmla="*/ 1 w 151"/>
                  <a:gd name="T15" fmla="*/ 0 h 69"/>
                  <a:gd name="T16" fmla="*/ 1 w 151"/>
                  <a:gd name="T17" fmla="*/ 0 h 69"/>
                  <a:gd name="T18" fmla="*/ 1 w 151"/>
                  <a:gd name="T19" fmla="*/ 0 h 69"/>
                  <a:gd name="T20" fmla="*/ 1 w 151"/>
                  <a:gd name="T21" fmla="*/ 0 h 69"/>
                  <a:gd name="T22" fmla="*/ 1 w 151"/>
                  <a:gd name="T23" fmla="*/ 0 h 69"/>
                  <a:gd name="T24" fmla="*/ 1 w 151"/>
                  <a:gd name="T25" fmla="*/ 0 h 69"/>
                  <a:gd name="T26" fmla="*/ 1 w 151"/>
                  <a:gd name="T27" fmla="*/ 0 h 69"/>
                  <a:gd name="T28" fmla="*/ 1 w 151"/>
                  <a:gd name="T29" fmla="*/ 0 h 69"/>
                  <a:gd name="T30" fmla="*/ 1 w 151"/>
                  <a:gd name="T31" fmla="*/ 0 h 69"/>
                  <a:gd name="T32" fmla="*/ 0 w 151"/>
                  <a:gd name="T33" fmla="*/ 0 h 69"/>
                  <a:gd name="T34" fmla="*/ 0 w 151"/>
                  <a:gd name="T35" fmla="*/ 0 h 69"/>
                  <a:gd name="T36" fmla="*/ 0 w 151"/>
                  <a:gd name="T37" fmla="*/ 0 h 69"/>
                  <a:gd name="T38" fmla="*/ 0 w 151"/>
                  <a:gd name="T39" fmla="*/ 0 h 69"/>
                  <a:gd name="T40" fmla="*/ 0 w 151"/>
                  <a:gd name="T41" fmla="*/ 0 h 69"/>
                  <a:gd name="T42" fmla="*/ 0 w 151"/>
                  <a:gd name="T43" fmla="*/ 0 h 69"/>
                  <a:gd name="T44" fmla="*/ 0 w 151"/>
                  <a:gd name="T45" fmla="*/ 0 h 69"/>
                  <a:gd name="T46" fmla="*/ 0 w 151"/>
                  <a:gd name="T47" fmla="*/ 0 h 69"/>
                  <a:gd name="T48" fmla="*/ 0 w 151"/>
                  <a:gd name="T49" fmla="*/ 0 h 69"/>
                  <a:gd name="T50" fmla="*/ 0 w 151"/>
                  <a:gd name="T51" fmla="*/ 0 h 69"/>
                  <a:gd name="T52" fmla="*/ 0 w 151"/>
                  <a:gd name="T53" fmla="*/ 0 h 69"/>
                  <a:gd name="T54" fmla="*/ 0 w 151"/>
                  <a:gd name="T55" fmla="*/ 0 h 69"/>
                  <a:gd name="T56" fmla="*/ 0 w 151"/>
                  <a:gd name="T57" fmla="*/ 0 h 69"/>
                  <a:gd name="T58" fmla="*/ 0 w 151"/>
                  <a:gd name="T59" fmla="*/ 0 h 69"/>
                  <a:gd name="T60" fmla="*/ 0 w 151"/>
                  <a:gd name="T61" fmla="*/ 0 h 69"/>
                  <a:gd name="T62" fmla="*/ 0 w 151"/>
                  <a:gd name="T63" fmla="*/ 0 h 69"/>
                  <a:gd name="T64" fmla="*/ 0 w 151"/>
                  <a:gd name="T65" fmla="*/ 0 h 69"/>
                  <a:gd name="T66" fmla="*/ 0 w 151"/>
                  <a:gd name="T67" fmla="*/ 0 h 69"/>
                  <a:gd name="T68" fmla="*/ 0 w 151"/>
                  <a:gd name="T69" fmla="*/ 0 h 69"/>
                  <a:gd name="T70" fmla="*/ 0 w 151"/>
                  <a:gd name="T71" fmla="*/ 0 h 69"/>
                  <a:gd name="T72" fmla="*/ 0 w 151"/>
                  <a:gd name="T73" fmla="*/ 0 h 69"/>
                  <a:gd name="T74" fmla="*/ 0 w 151"/>
                  <a:gd name="T75" fmla="*/ 0 h 69"/>
                  <a:gd name="T76" fmla="*/ 0 w 151"/>
                  <a:gd name="T77" fmla="*/ 0 h 69"/>
                  <a:gd name="T78" fmla="*/ 0 w 151"/>
                  <a:gd name="T79" fmla="*/ 0 h 69"/>
                  <a:gd name="T80" fmla="*/ 0 w 151"/>
                  <a:gd name="T81" fmla="*/ 0 h 6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51" h="69">
                    <a:moveTo>
                      <a:pt x="73" y="67"/>
                    </a:moveTo>
                    <a:lnTo>
                      <a:pt x="87" y="65"/>
                    </a:lnTo>
                    <a:lnTo>
                      <a:pt x="102" y="61"/>
                    </a:lnTo>
                    <a:lnTo>
                      <a:pt x="113" y="56"/>
                    </a:lnTo>
                    <a:lnTo>
                      <a:pt x="124" y="50"/>
                    </a:lnTo>
                    <a:lnTo>
                      <a:pt x="133" y="44"/>
                    </a:lnTo>
                    <a:lnTo>
                      <a:pt x="140" y="38"/>
                    </a:lnTo>
                    <a:lnTo>
                      <a:pt x="146" y="31"/>
                    </a:lnTo>
                    <a:lnTo>
                      <a:pt x="149" y="25"/>
                    </a:lnTo>
                    <a:lnTo>
                      <a:pt x="150" y="22"/>
                    </a:lnTo>
                    <a:lnTo>
                      <a:pt x="151" y="19"/>
                    </a:lnTo>
                    <a:lnTo>
                      <a:pt x="151" y="16"/>
                    </a:lnTo>
                    <a:lnTo>
                      <a:pt x="150" y="13"/>
                    </a:lnTo>
                    <a:lnTo>
                      <a:pt x="149" y="11"/>
                    </a:lnTo>
                    <a:lnTo>
                      <a:pt x="147" y="8"/>
                    </a:lnTo>
                    <a:lnTo>
                      <a:pt x="144" y="6"/>
                    </a:lnTo>
                    <a:lnTo>
                      <a:pt x="141" y="4"/>
                    </a:lnTo>
                    <a:lnTo>
                      <a:pt x="132" y="1"/>
                    </a:lnTo>
                    <a:lnTo>
                      <a:pt x="121" y="0"/>
                    </a:lnTo>
                    <a:lnTo>
                      <a:pt x="106" y="0"/>
                    </a:lnTo>
                    <a:lnTo>
                      <a:pt x="88" y="2"/>
                    </a:lnTo>
                    <a:lnTo>
                      <a:pt x="69" y="5"/>
                    </a:lnTo>
                    <a:lnTo>
                      <a:pt x="53" y="9"/>
                    </a:lnTo>
                    <a:lnTo>
                      <a:pt x="39" y="14"/>
                    </a:lnTo>
                    <a:lnTo>
                      <a:pt x="27" y="20"/>
                    </a:lnTo>
                    <a:lnTo>
                      <a:pt x="17" y="26"/>
                    </a:lnTo>
                    <a:lnTo>
                      <a:pt x="8" y="32"/>
                    </a:lnTo>
                    <a:lnTo>
                      <a:pt x="3" y="39"/>
                    </a:lnTo>
                    <a:lnTo>
                      <a:pt x="0" y="45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1" y="53"/>
                    </a:lnTo>
                    <a:lnTo>
                      <a:pt x="2" y="56"/>
                    </a:lnTo>
                    <a:lnTo>
                      <a:pt x="4" y="59"/>
                    </a:lnTo>
                    <a:lnTo>
                      <a:pt x="7" y="61"/>
                    </a:lnTo>
                    <a:lnTo>
                      <a:pt x="10" y="63"/>
                    </a:lnTo>
                    <a:lnTo>
                      <a:pt x="15" y="65"/>
                    </a:lnTo>
                    <a:lnTo>
                      <a:pt x="25" y="68"/>
                    </a:lnTo>
                    <a:lnTo>
                      <a:pt x="38" y="69"/>
                    </a:lnTo>
                    <a:lnTo>
                      <a:pt x="54" y="69"/>
                    </a:lnTo>
                    <a:lnTo>
                      <a:pt x="73" y="67"/>
                    </a:lnTo>
                    <a:close/>
                  </a:path>
                </a:pathLst>
              </a:custGeom>
              <a:solidFill>
                <a:srgbClr val="F1C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58" name="Freeform 1092">
                <a:extLst>
                  <a:ext uri="{FF2B5EF4-FFF2-40B4-BE49-F238E27FC236}">
                    <a16:creationId xmlns:a16="http://schemas.microsoft.com/office/drawing/2014/main" id="{2FD5C40B-E4CB-4444-BCED-79ABBBC0EC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8" y="2325"/>
                <a:ext cx="9" cy="4"/>
              </a:xfrm>
              <a:custGeom>
                <a:avLst/>
                <a:gdLst>
                  <a:gd name="T0" fmla="*/ 0 w 156"/>
                  <a:gd name="T1" fmla="*/ 0 h 69"/>
                  <a:gd name="T2" fmla="*/ 0 w 156"/>
                  <a:gd name="T3" fmla="*/ 0 h 69"/>
                  <a:gd name="T4" fmla="*/ 0 w 156"/>
                  <a:gd name="T5" fmla="*/ 0 h 69"/>
                  <a:gd name="T6" fmla="*/ 0 w 156"/>
                  <a:gd name="T7" fmla="*/ 0 h 69"/>
                  <a:gd name="T8" fmla="*/ 0 w 156"/>
                  <a:gd name="T9" fmla="*/ 0 h 69"/>
                  <a:gd name="T10" fmla="*/ 0 w 156"/>
                  <a:gd name="T11" fmla="*/ 0 h 69"/>
                  <a:gd name="T12" fmla="*/ 0 w 156"/>
                  <a:gd name="T13" fmla="*/ 0 h 69"/>
                  <a:gd name="T14" fmla="*/ 1 w 156"/>
                  <a:gd name="T15" fmla="*/ 0 h 69"/>
                  <a:gd name="T16" fmla="*/ 1 w 156"/>
                  <a:gd name="T17" fmla="*/ 0 h 69"/>
                  <a:gd name="T18" fmla="*/ 1 w 156"/>
                  <a:gd name="T19" fmla="*/ 0 h 69"/>
                  <a:gd name="T20" fmla="*/ 1 w 156"/>
                  <a:gd name="T21" fmla="*/ 0 h 69"/>
                  <a:gd name="T22" fmla="*/ 1 w 156"/>
                  <a:gd name="T23" fmla="*/ 0 h 69"/>
                  <a:gd name="T24" fmla="*/ 1 w 156"/>
                  <a:gd name="T25" fmla="*/ 0 h 69"/>
                  <a:gd name="T26" fmla="*/ 1 w 156"/>
                  <a:gd name="T27" fmla="*/ 0 h 69"/>
                  <a:gd name="T28" fmla="*/ 1 w 156"/>
                  <a:gd name="T29" fmla="*/ 0 h 69"/>
                  <a:gd name="T30" fmla="*/ 1 w 156"/>
                  <a:gd name="T31" fmla="*/ 0 h 69"/>
                  <a:gd name="T32" fmla="*/ 0 w 156"/>
                  <a:gd name="T33" fmla="*/ 0 h 69"/>
                  <a:gd name="T34" fmla="*/ 0 w 156"/>
                  <a:gd name="T35" fmla="*/ 0 h 69"/>
                  <a:gd name="T36" fmla="*/ 0 w 156"/>
                  <a:gd name="T37" fmla="*/ 0 h 69"/>
                  <a:gd name="T38" fmla="*/ 0 w 156"/>
                  <a:gd name="T39" fmla="*/ 0 h 69"/>
                  <a:gd name="T40" fmla="*/ 0 w 156"/>
                  <a:gd name="T41" fmla="*/ 0 h 69"/>
                  <a:gd name="T42" fmla="*/ 0 w 156"/>
                  <a:gd name="T43" fmla="*/ 0 h 69"/>
                  <a:gd name="T44" fmla="*/ 0 w 156"/>
                  <a:gd name="T45" fmla="*/ 0 h 69"/>
                  <a:gd name="T46" fmla="*/ 0 w 156"/>
                  <a:gd name="T47" fmla="*/ 0 h 69"/>
                  <a:gd name="T48" fmla="*/ 0 w 156"/>
                  <a:gd name="T49" fmla="*/ 0 h 69"/>
                  <a:gd name="T50" fmla="*/ 0 w 156"/>
                  <a:gd name="T51" fmla="*/ 0 h 69"/>
                  <a:gd name="T52" fmla="*/ 0 w 156"/>
                  <a:gd name="T53" fmla="*/ 0 h 69"/>
                  <a:gd name="T54" fmla="*/ 0 w 156"/>
                  <a:gd name="T55" fmla="*/ 0 h 69"/>
                  <a:gd name="T56" fmla="*/ 0 w 156"/>
                  <a:gd name="T57" fmla="*/ 0 h 69"/>
                  <a:gd name="T58" fmla="*/ 0 w 156"/>
                  <a:gd name="T59" fmla="*/ 0 h 69"/>
                  <a:gd name="T60" fmla="*/ 0 w 156"/>
                  <a:gd name="T61" fmla="*/ 0 h 69"/>
                  <a:gd name="T62" fmla="*/ 0 w 156"/>
                  <a:gd name="T63" fmla="*/ 0 h 69"/>
                  <a:gd name="T64" fmla="*/ 0 w 156"/>
                  <a:gd name="T65" fmla="*/ 0 h 69"/>
                  <a:gd name="T66" fmla="*/ 0 w 156"/>
                  <a:gd name="T67" fmla="*/ 0 h 69"/>
                  <a:gd name="T68" fmla="*/ 0 w 156"/>
                  <a:gd name="T69" fmla="*/ 0 h 69"/>
                  <a:gd name="T70" fmla="*/ 0 w 156"/>
                  <a:gd name="T71" fmla="*/ 0 h 69"/>
                  <a:gd name="T72" fmla="*/ 0 w 156"/>
                  <a:gd name="T73" fmla="*/ 0 h 69"/>
                  <a:gd name="T74" fmla="*/ 0 w 156"/>
                  <a:gd name="T75" fmla="*/ 0 h 69"/>
                  <a:gd name="T76" fmla="*/ 0 w 156"/>
                  <a:gd name="T77" fmla="*/ 0 h 69"/>
                  <a:gd name="T78" fmla="*/ 0 w 156"/>
                  <a:gd name="T79" fmla="*/ 0 h 69"/>
                  <a:gd name="T80" fmla="*/ 0 w 156"/>
                  <a:gd name="T81" fmla="*/ 0 h 69"/>
                  <a:gd name="T82" fmla="*/ 0 w 156"/>
                  <a:gd name="T83" fmla="*/ 0 h 69"/>
                  <a:gd name="T84" fmla="*/ 0 w 156"/>
                  <a:gd name="T85" fmla="*/ 0 h 6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56" h="69">
                    <a:moveTo>
                      <a:pt x="79" y="67"/>
                    </a:moveTo>
                    <a:lnTo>
                      <a:pt x="93" y="64"/>
                    </a:lnTo>
                    <a:lnTo>
                      <a:pt x="106" y="61"/>
                    </a:lnTo>
                    <a:lnTo>
                      <a:pt x="118" y="56"/>
                    </a:lnTo>
                    <a:lnTo>
                      <a:pt x="129" y="51"/>
                    </a:lnTo>
                    <a:lnTo>
                      <a:pt x="138" y="45"/>
                    </a:lnTo>
                    <a:lnTo>
                      <a:pt x="146" y="39"/>
                    </a:lnTo>
                    <a:lnTo>
                      <a:pt x="152" y="33"/>
                    </a:lnTo>
                    <a:lnTo>
                      <a:pt x="155" y="27"/>
                    </a:lnTo>
                    <a:lnTo>
                      <a:pt x="156" y="24"/>
                    </a:lnTo>
                    <a:lnTo>
                      <a:pt x="156" y="21"/>
                    </a:lnTo>
                    <a:lnTo>
                      <a:pt x="156" y="18"/>
                    </a:lnTo>
                    <a:lnTo>
                      <a:pt x="156" y="15"/>
                    </a:lnTo>
                    <a:lnTo>
                      <a:pt x="154" y="13"/>
                    </a:lnTo>
                    <a:lnTo>
                      <a:pt x="152" y="10"/>
                    </a:lnTo>
                    <a:lnTo>
                      <a:pt x="150" y="8"/>
                    </a:lnTo>
                    <a:lnTo>
                      <a:pt x="146" y="6"/>
                    </a:lnTo>
                    <a:lnTo>
                      <a:pt x="137" y="2"/>
                    </a:lnTo>
                    <a:lnTo>
                      <a:pt x="125" y="0"/>
                    </a:lnTo>
                    <a:lnTo>
                      <a:pt x="111" y="0"/>
                    </a:lnTo>
                    <a:lnTo>
                      <a:pt x="93" y="1"/>
                    </a:lnTo>
                    <a:lnTo>
                      <a:pt x="73" y="4"/>
                    </a:lnTo>
                    <a:lnTo>
                      <a:pt x="55" y="9"/>
                    </a:lnTo>
                    <a:lnTo>
                      <a:pt x="38" y="14"/>
                    </a:lnTo>
                    <a:lnTo>
                      <a:pt x="25" y="19"/>
                    </a:lnTo>
                    <a:lnTo>
                      <a:pt x="15" y="25"/>
                    </a:lnTo>
                    <a:lnTo>
                      <a:pt x="8" y="32"/>
                    </a:lnTo>
                    <a:lnTo>
                      <a:pt x="5" y="35"/>
                    </a:lnTo>
                    <a:lnTo>
                      <a:pt x="3" y="38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0" y="47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6"/>
                    </a:lnTo>
                    <a:lnTo>
                      <a:pt x="6" y="58"/>
                    </a:lnTo>
                    <a:lnTo>
                      <a:pt x="9" y="61"/>
                    </a:lnTo>
                    <a:lnTo>
                      <a:pt x="13" y="63"/>
                    </a:lnTo>
                    <a:lnTo>
                      <a:pt x="18" y="64"/>
                    </a:lnTo>
                    <a:lnTo>
                      <a:pt x="29" y="67"/>
                    </a:lnTo>
                    <a:lnTo>
                      <a:pt x="42" y="69"/>
                    </a:lnTo>
                    <a:lnTo>
                      <a:pt x="60" y="68"/>
                    </a:lnTo>
                    <a:lnTo>
                      <a:pt x="79" y="67"/>
                    </a:lnTo>
                    <a:close/>
                  </a:path>
                </a:pathLst>
              </a:custGeom>
              <a:solidFill>
                <a:srgbClr val="F1C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59" name="Freeform 1093">
                <a:extLst>
                  <a:ext uri="{FF2B5EF4-FFF2-40B4-BE49-F238E27FC236}">
                    <a16:creationId xmlns:a16="http://schemas.microsoft.com/office/drawing/2014/main" id="{462B5E39-C763-491A-9E38-E663C9479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2" y="2328"/>
                <a:ext cx="9" cy="4"/>
              </a:xfrm>
              <a:custGeom>
                <a:avLst/>
                <a:gdLst>
                  <a:gd name="T0" fmla="*/ 0 w 144"/>
                  <a:gd name="T1" fmla="*/ 0 h 69"/>
                  <a:gd name="T2" fmla="*/ 0 w 144"/>
                  <a:gd name="T3" fmla="*/ 0 h 69"/>
                  <a:gd name="T4" fmla="*/ 0 w 144"/>
                  <a:gd name="T5" fmla="*/ 0 h 69"/>
                  <a:gd name="T6" fmla="*/ 0 w 144"/>
                  <a:gd name="T7" fmla="*/ 0 h 69"/>
                  <a:gd name="T8" fmla="*/ 0 w 144"/>
                  <a:gd name="T9" fmla="*/ 0 h 69"/>
                  <a:gd name="T10" fmla="*/ 1 w 144"/>
                  <a:gd name="T11" fmla="*/ 0 h 69"/>
                  <a:gd name="T12" fmla="*/ 1 w 144"/>
                  <a:gd name="T13" fmla="*/ 0 h 69"/>
                  <a:gd name="T14" fmla="*/ 1 w 144"/>
                  <a:gd name="T15" fmla="*/ 0 h 69"/>
                  <a:gd name="T16" fmla="*/ 1 w 144"/>
                  <a:gd name="T17" fmla="*/ 0 h 69"/>
                  <a:gd name="T18" fmla="*/ 1 w 144"/>
                  <a:gd name="T19" fmla="*/ 0 h 69"/>
                  <a:gd name="T20" fmla="*/ 1 w 144"/>
                  <a:gd name="T21" fmla="*/ 0 h 69"/>
                  <a:gd name="T22" fmla="*/ 1 w 144"/>
                  <a:gd name="T23" fmla="*/ 0 h 69"/>
                  <a:gd name="T24" fmla="*/ 1 w 144"/>
                  <a:gd name="T25" fmla="*/ 0 h 69"/>
                  <a:gd name="T26" fmla="*/ 1 w 144"/>
                  <a:gd name="T27" fmla="*/ 0 h 69"/>
                  <a:gd name="T28" fmla="*/ 1 w 144"/>
                  <a:gd name="T29" fmla="*/ 0 h 69"/>
                  <a:gd name="T30" fmla="*/ 1 w 144"/>
                  <a:gd name="T31" fmla="*/ 0 h 69"/>
                  <a:gd name="T32" fmla="*/ 1 w 144"/>
                  <a:gd name="T33" fmla="*/ 0 h 69"/>
                  <a:gd name="T34" fmla="*/ 1 w 144"/>
                  <a:gd name="T35" fmla="*/ 0 h 69"/>
                  <a:gd name="T36" fmla="*/ 0 w 144"/>
                  <a:gd name="T37" fmla="*/ 0 h 69"/>
                  <a:gd name="T38" fmla="*/ 0 w 144"/>
                  <a:gd name="T39" fmla="*/ 0 h 69"/>
                  <a:gd name="T40" fmla="*/ 0 w 144"/>
                  <a:gd name="T41" fmla="*/ 0 h 69"/>
                  <a:gd name="T42" fmla="*/ 0 w 144"/>
                  <a:gd name="T43" fmla="*/ 0 h 69"/>
                  <a:gd name="T44" fmla="*/ 0 w 144"/>
                  <a:gd name="T45" fmla="*/ 0 h 69"/>
                  <a:gd name="T46" fmla="*/ 0 w 144"/>
                  <a:gd name="T47" fmla="*/ 0 h 69"/>
                  <a:gd name="T48" fmla="*/ 0 w 144"/>
                  <a:gd name="T49" fmla="*/ 0 h 69"/>
                  <a:gd name="T50" fmla="*/ 0 w 144"/>
                  <a:gd name="T51" fmla="*/ 0 h 69"/>
                  <a:gd name="T52" fmla="*/ 0 w 144"/>
                  <a:gd name="T53" fmla="*/ 0 h 69"/>
                  <a:gd name="T54" fmla="*/ 0 w 144"/>
                  <a:gd name="T55" fmla="*/ 0 h 69"/>
                  <a:gd name="T56" fmla="*/ 0 w 144"/>
                  <a:gd name="T57" fmla="*/ 0 h 69"/>
                  <a:gd name="T58" fmla="*/ 0 w 144"/>
                  <a:gd name="T59" fmla="*/ 0 h 69"/>
                  <a:gd name="T60" fmla="*/ 0 w 144"/>
                  <a:gd name="T61" fmla="*/ 0 h 69"/>
                  <a:gd name="T62" fmla="*/ 0 w 144"/>
                  <a:gd name="T63" fmla="*/ 0 h 69"/>
                  <a:gd name="T64" fmla="*/ 0 w 144"/>
                  <a:gd name="T65" fmla="*/ 0 h 69"/>
                  <a:gd name="T66" fmla="*/ 0 w 144"/>
                  <a:gd name="T67" fmla="*/ 0 h 69"/>
                  <a:gd name="T68" fmla="*/ 0 w 144"/>
                  <a:gd name="T69" fmla="*/ 0 h 69"/>
                  <a:gd name="T70" fmla="*/ 0 w 144"/>
                  <a:gd name="T71" fmla="*/ 0 h 69"/>
                  <a:gd name="T72" fmla="*/ 0 w 144"/>
                  <a:gd name="T73" fmla="*/ 0 h 69"/>
                  <a:gd name="T74" fmla="*/ 0 w 144"/>
                  <a:gd name="T75" fmla="*/ 0 h 69"/>
                  <a:gd name="T76" fmla="*/ 0 w 144"/>
                  <a:gd name="T77" fmla="*/ 0 h 69"/>
                  <a:gd name="T78" fmla="*/ 0 w 144"/>
                  <a:gd name="T79" fmla="*/ 0 h 69"/>
                  <a:gd name="T80" fmla="*/ 0 w 144"/>
                  <a:gd name="T81" fmla="*/ 0 h 6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4" h="69">
                    <a:moveTo>
                      <a:pt x="66" y="67"/>
                    </a:moveTo>
                    <a:lnTo>
                      <a:pt x="82" y="65"/>
                    </a:lnTo>
                    <a:lnTo>
                      <a:pt x="95" y="62"/>
                    </a:lnTo>
                    <a:lnTo>
                      <a:pt x="107" y="57"/>
                    </a:lnTo>
                    <a:lnTo>
                      <a:pt x="117" y="52"/>
                    </a:lnTo>
                    <a:lnTo>
                      <a:pt x="126" y="46"/>
                    </a:lnTo>
                    <a:lnTo>
                      <a:pt x="134" y="38"/>
                    </a:lnTo>
                    <a:lnTo>
                      <a:pt x="139" y="32"/>
                    </a:lnTo>
                    <a:lnTo>
                      <a:pt x="143" y="25"/>
                    </a:lnTo>
                    <a:lnTo>
                      <a:pt x="144" y="22"/>
                    </a:lnTo>
                    <a:lnTo>
                      <a:pt x="144" y="19"/>
                    </a:lnTo>
                    <a:lnTo>
                      <a:pt x="144" y="16"/>
                    </a:lnTo>
                    <a:lnTo>
                      <a:pt x="143" y="14"/>
                    </a:lnTo>
                    <a:lnTo>
                      <a:pt x="142" y="11"/>
                    </a:lnTo>
                    <a:lnTo>
                      <a:pt x="140" y="9"/>
                    </a:lnTo>
                    <a:lnTo>
                      <a:pt x="137" y="7"/>
                    </a:lnTo>
                    <a:lnTo>
                      <a:pt x="134" y="5"/>
                    </a:lnTo>
                    <a:lnTo>
                      <a:pt x="125" y="2"/>
                    </a:lnTo>
                    <a:lnTo>
                      <a:pt x="114" y="0"/>
                    </a:lnTo>
                    <a:lnTo>
                      <a:pt x="99" y="0"/>
                    </a:lnTo>
                    <a:lnTo>
                      <a:pt x="82" y="2"/>
                    </a:lnTo>
                    <a:lnTo>
                      <a:pt x="66" y="5"/>
                    </a:lnTo>
                    <a:lnTo>
                      <a:pt x="51" y="9"/>
                    </a:lnTo>
                    <a:lnTo>
                      <a:pt x="39" y="14"/>
                    </a:lnTo>
                    <a:lnTo>
                      <a:pt x="28" y="19"/>
                    </a:lnTo>
                    <a:lnTo>
                      <a:pt x="18" y="25"/>
                    </a:lnTo>
                    <a:lnTo>
                      <a:pt x="10" y="31"/>
                    </a:lnTo>
                    <a:lnTo>
                      <a:pt x="5" y="38"/>
                    </a:lnTo>
                    <a:lnTo>
                      <a:pt x="1" y="45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2" y="59"/>
                    </a:lnTo>
                    <a:lnTo>
                      <a:pt x="5" y="61"/>
                    </a:lnTo>
                    <a:lnTo>
                      <a:pt x="7" y="63"/>
                    </a:lnTo>
                    <a:lnTo>
                      <a:pt x="11" y="65"/>
                    </a:lnTo>
                    <a:lnTo>
                      <a:pt x="20" y="68"/>
                    </a:lnTo>
                    <a:lnTo>
                      <a:pt x="32" y="69"/>
                    </a:lnTo>
                    <a:lnTo>
                      <a:pt x="48" y="69"/>
                    </a:lnTo>
                    <a:lnTo>
                      <a:pt x="66" y="67"/>
                    </a:lnTo>
                    <a:close/>
                  </a:path>
                </a:pathLst>
              </a:custGeom>
              <a:solidFill>
                <a:srgbClr val="F1C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60" name="Freeform 1094">
                <a:extLst>
                  <a:ext uri="{FF2B5EF4-FFF2-40B4-BE49-F238E27FC236}">
                    <a16:creationId xmlns:a16="http://schemas.microsoft.com/office/drawing/2014/main" id="{8B5E65B5-6FC8-4B25-A885-A14013DFB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9" y="2442"/>
                <a:ext cx="254" cy="103"/>
              </a:xfrm>
              <a:custGeom>
                <a:avLst/>
                <a:gdLst>
                  <a:gd name="T0" fmla="*/ 10 w 4318"/>
                  <a:gd name="T1" fmla="*/ 2 h 1742"/>
                  <a:gd name="T2" fmla="*/ 11 w 4318"/>
                  <a:gd name="T3" fmla="*/ 2 h 1742"/>
                  <a:gd name="T4" fmla="*/ 12 w 4318"/>
                  <a:gd name="T5" fmla="*/ 1 h 1742"/>
                  <a:gd name="T6" fmla="*/ 13 w 4318"/>
                  <a:gd name="T7" fmla="*/ 1 h 1742"/>
                  <a:gd name="T8" fmla="*/ 13 w 4318"/>
                  <a:gd name="T9" fmla="*/ 1 h 1742"/>
                  <a:gd name="T10" fmla="*/ 14 w 4318"/>
                  <a:gd name="T11" fmla="*/ 0 h 1742"/>
                  <a:gd name="T12" fmla="*/ 15 w 4318"/>
                  <a:gd name="T13" fmla="*/ 0 h 1742"/>
                  <a:gd name="T14" fmla="*/ 15 w 4318"/>
                  <a:gd name="T15" fmla="*/ 0 h 1742"/>
                  <a:gd name="T16" fmla="*/ 15 w 4318"/>
                  <a:gd name="T17" fmla="*/ 0 h 1742"/>
                  <a:gd name="T18" fmla="*/ 15 w 4318"/>
                  <a:gd name="T19" fmla="*/ 0 h 1742"/>
                  <a:gd name="T20" fmla="*/ 15 w 4318"/>
                  <a:gd name="T21" fmla="*/ 0 h 1742"/>
                  <a:gd name="T22" fmla="*/ 15 w 4318"/>
                  <a:gd name="T23" fmla="*/ 0 h 1742"/>
                  <a:gd name="T24" fmla="*/ 15 w 4318"/>
                  <a:gd name="T25" fmla="*/ 1 h 1742"/>
                  <a:gd name="T26" fmla="*/ 14 w 4318"/>
                  <a:gd name="T27" fmla="*/ 1 h 1742"/>
                  <a:gd name="T28" fmla="*/ 14 w 4318"/>
                  <a:gd name="T29" fmla="*/ 1 h 1742"/>
                  <a:gd name="T30" fmla="*/ 13 w 4318"/>
                  <a:gd name="T31" fmla="*/ 2 h 1742"/>
                  <a:gd name="T32" fmla="*/ 12 w 4318"/>
                  <a:gd name="T33" fmla="*/ 2 h 1742"/>
                  <a:gd name="T34" fmla="*/ 12 w 4318"/>
                  <a:gd name="T35" fmla="*/ 2 h 1742"/>
                  <a:gd name="T36" fmla="*/ 11 w 4318"/>
                  <a:gd name="T37" fmla="*/ 3 h 1742"/>
                  <a:gd name="T38" fmla="*/ 10 w 4318"/>
                  <a:gd name="T39" fmla="*/ 3 h 1742"/>
                  <a:gd name="T40" fmla="*/ 9 w 4318"/>
                  <a:gd name="T41" fmla="*/ 4 h 1742"/>
                  <a:gd name="T42" fmla="*/ 8 w 4318"/>
                  <a:gd name="T43" fmla="*/ 5 h 1742"/>
                  <a:gd name="T44" fmla="*/ 7 w 4318"/>
                  <a:gd name="T45" fmla="*/ 5 h 1742"/>
                  <a:gd name="T46" fmla="*/ 6 w 4318"/>
                  <a:gd name="T47" fmla="*/ 5 h 1742"/>
                  <a:gd name="T48" fmla="*/ 6 w 4318"/>
                  <a:gd name="T49" fmla="*/ 6 h 1742"/>
                  <a:gd name="T50" fmla="*/ 5 w 4318"/>
                  <a:gd name="T51" fmla="*/ 6 h 1742"/>
                  <a:gd name="T52" fmla="*/ 4 w 4318"/>
                  <a:gd name="T53" fmla="*/ 6 h 1742"/>
                  <a:gd name="T54" fmla="*/ 3 w 4318"/>
                  <a:gd name="T55" fmla="*/ 6 h 1742"/>
                  <a:gd name="T56" fmla="*/ 2 w 4318"/>
                  <a:gd name="T57" fmla="*/ 6 h 1742"/>
                  <a:gd name="T58" fmla="*/ 2 w 4318"/>
                  <a:gd name="T59" fmla="*/ 6 h 1742"/>
                  <a:gd name="T60" fmla="*/ 2 w 4318"/>
                  <a:gd name="T61" fmla="*/ 6 h 1742"/>
                  <a:gd name="T62" fmla="*/ 1 w 4318"/>
                  <a:gd name="T63" fmla="*/ 6 h 1742"/>
                  <a:gd name="T64" fmla="*/ 1 w 4318"/>
                  <a:gd name="T65" fmla="*/ 6 h 1742"/>
                  <a:gd name="T66" fmla="*/ 0 w 4318"/>
                  <a:gd name="T67" fmla="*/ 5 h 1742"/>
                  <a:gd name="T68" fmla="*/ 0 w 4318"/>
                  <a:gd name="T69" fmla="*/ 5 h 1742"/>
                  <a:gd name="T70" fmla="*/ 0 w 4318"/>
                  <a:gd name="T71" fmla="*/ 5 h 1742"/>
                  <a:gd name="T72" fmla="*/ 0 w 4318"/>
                  <a:gd name="T73" fmla="*/ 5 h 1742"/>
                  <a:gd name="T74" fmla="*/ 0 w 4318"/>
                  <a:gd name="T75" fmla="*/ 5 h 1742"/>
                  <a:gd name="T76" fmla="*/ 1 w 4318"/>
                  <a:gd name="T77" fmla="*/ 5 h 1742"/>
                  <a:gd name="T78" fmla="*/ 1 w 4318"/>
                  <a:gd name="T79" fmla="*/ 5 h 1742"/>
                  <a:gd name="T80" fmla="*/ 1 w 4318"/>
                  <a:gd name="T81" fmla="*/ 5 h 1742"/>
                  <a:gd name="T82" fmla="*/ 2 w 4318"/>
                  <a:gd name="T83" fmla="*/ 5 h 1742"/>
                  <a:gd name="T84" fmla="*/ 3 w 4318"/>
                  <a:gd name="T85" fmla="*/ 4 h 1742"/>
                  <a:gd name="T86" fmla="*/ 4 w 4318"/>
                  <a:gd name="T87" fmla="*/ 4 h 1742"/>
                  <a:gd name="T88" fmla="*/ 5 w 4318"/>
                  <a:gd name="T89" fmla="*/ 4 h 1742"/>
                  <a:gd name="T90" fmla="*/ 6 w 4318"/>
                  <a:gd name="T91" fmla="*/ 4 h 1742"/>
                  <a:gd name="T92" fmla="*/ 6 w 4318"/>
                  <a:gd name="T93" fmla="*/ 4 h 1742"/>
                  <a:gd name="T94" fmla="*/ 8 w 4318"/>
                  <a:gd name="T95" fmla="*/ 3 h 1742"/>
                  <a:gd name="T96" fmla="*/ 9 w 4318"/>
                  <a:gd name="T97" fmla="*/ 3 h 174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18" h="1742">
                    <a:moveTo>
                      <a:pt x="2544" y="800"/>
                    </a:moveTo>
                    <a:lnTo>
                      <a:pt x="2622" y="760"/>
                    </a:lnTo>
                    <a:lnTo>
                      <a:pt x="2700" y="720"/>
                    </a:lnTo>
                    <a:lnTo>
                      <a:pt x="2778" y="678"/>
                    </a:lnTo>
                    <a:lnTo>
                      <a:pt x="2856" y="636"/>
                    </a:lnTo>
                    <a:lnTo>
                      <a:pt x="2935" y="592"/>
                    </a:lnTo>
                    <a:lnTo>
                      <a:pt x="3012" y="550"/>
                    </a:lnTo>
                    <a:lnTo>
                      <a:pt x="3091" y="507"/>
                    </a:lnTo>
                    <a:lnTo>
                      <a:pt x="3170" y="465"/>
                    </a:lnTo>
                    <a:lnTo>
                      <a:pt x="3248" y="423"/>
                    </a:lnTo>
                    <a:lnTo>
                      <a:pt x="3326" y="383"/>
                    </a:lnTo>
                    <a:lnTo>
                      <a:pt x="3403" y="344"/>
                    </a:lnTo>
                    <a:lnTo>
                      <a:pt x="3481" y="307"/>
                    </a:lnTo>
                    <a:lnTo>
                      <a:pt x="3557" y="272"/>
                    </a:lnTo>
                    <a:lnTo>
                      <a:pt x="3633" y="239"/>
                    </a:lnTo>
                    <a:lnTo>
                      <a:pt x="3670" y="224"/>
                    </a:lnTo>
                    <a:lnTo>
                      <a:pt x="3707" y="210"/>
                    </a:lnTo>
                    <a:lnTo>
                      <a:pt x="3745" y="196"/>
                    </a:lnTo>
                    <a:lnTo>
                      <a:pt x="3782" y="183"/>
                    </a:lnTo>
                    <a:lnTo>
                      <a:pt x="3843" y="163"/>
                    </a:lnTo>
                    <a:lnTo>
                      <a:pt x="3902" y="143"/>
                    </a:lnTo>
                    <a:lnTo>
                      <a:pt x="3956" y="124"/>
                    </a:lnTo>
                    <a:lnTo>
                      <a:pt x="4008" y="104"/>
                    </a:lnTo>
                    <a:lnTo>
                      <a:pt x="4101" y="69"/>
                    </a:lnTo>
                    <a:lnTo>
                      <a:pt x="4179" y="40"/>
                    </a:lnTo>
                    <a:lnTo>
                      <a:pt x="4211" y="27"/>
                    </a:lnTo>
                    <a:lnTo>
                      <a:pt x="4239" y="16"/>
                    </a:lnTo>
                    <a:lnTo>
                      <a:pt x="4264" y="8"/>
                    </a:lnTo>
                    <a:lnTo>
                      <a:pt x="4284" y="3"/>
                    </a:lnTo>
                    <a:lnTo>
                      <a:pt x="4292" y="1"/>
                    </a:lnTo>
                    <a:lnTo>
                      <a:pt x="4299" y="0"/>
                    </a:lnTo>
                    <a:lnTo>
                      <a:pt x="4304" y="0"/>
                    </a:lnTo>
                    <a:lnTo>
                      <a:pt x="4309" y="1"/>
                    </a:lnTo>
                    <a:lnTo>
                      <a:pt x="4312" y="2"/>
                    </a:lnTo>
                    <a:lnTo>
                      <a:pt x="4314" y="4"/>
                    </a:lnTo>
                    <a:lnTo>
                      <a:pt x="4315" y="7"/>
                    </a:lnTo>
                    <a:lnTo>
                      <a:pt x="4315" y="11"/>
                    </a:lnTo>
                    <a:lnTo>
                      <a:pt x="4317" y="15"/>
                    </a:lnTo>
                    <a:lnTo>
                      <a:pt x="4318" y="20"/>
                    </a:lnTo>
                    <a:lnTo>
                      <a:pt x="4318" y="26"/>
                    </a:lnTo>
                    <a:lnTo>
                      <a:pt x="4316" y="34"/>
                    </a:lnTo>
                    <a:lnTo>
                      <a:pt x="4312" y="44"/>
                    </a:lnTo>
                    <a:lnTo>
                      <a:pt x="4307" y="55"/>
                    </a:lnTo>
                    <a:lnTo>
                      <a:pt x="4301" y="67"/>
                    </a:lnTo>
                    <a:lnTo>
                      <a:pt x="4293" y="79"/>
                    </a:lnTo>
                    <a:lnTo>
                      <a:pt x="4284" y="93"/>
                    </a:lnTo>
                    <a:lnTo>
                      <a:pt x="4273" y="107"/>
                    </a:lnTo>
                    <a:lnTo>
                      <a:pt x="4260" y="124"/>
                    </a:lnTo>
                    <a:lnTo>
                      <a:pt x="4247" y="140"/>
                    </a:lnTo>
                    <a:lnTo>
                      <a:pt x="4230" y="156"/>
                    </a:lnTo>
                    <a:lnTo>
                      <a:pt x="4214" y="174"/>
                    </a:lnTo>
                    <a:lnTo>
                      <a:pt x="4196" y="191"/>
                    </a:lnTo>
                    <a:lnTo>
                      <a:pt x="4176" y="210"/>
                    </a:lnTo>
                    <a:lnTo>
                      <a:pt x="4144" y="242"/>
                    </a:lnTo>
                    <a:lnTo>
                      <a:pt x="4111" y="272"/>
                    </a:lnTo>
                    <a:lnTo>
                      <a:pt x="4078" y="303"/>
                    </a:lnTo>
                    <a:lnTo>
                      <a:pt x="4043" y="332"/>
                    </a:lnTo>
                    <a:lnTo>
                      <a:pt x="4007" y="359"/>
                    </a:lnTo>
                    <a:lnTo>
                      <a:pt x="3970" y="386"/>
                    </a:lnTo>
                    <a:lnTo>
                      <a:pt x="3952" y="398"/>
                    </a:lnTo>
                    <a:lnTo>
                      <a:pt x="3933" y="410"/>
                    </a:lnTo>
                    <a:lnTo>
                      <a:pt x="3914" y="421"/>
                    </a:lnTo>
                    <a:lnTo>
                      <a:pt x="3895" y="432"/>
                    </a:lnTo>
                    <a:lnTo>
                      <a:pt x="3836" y="467"/>
                    </a:lnTo>
                    <a:lnTo>
                      <a:pt x="3776" y="499"/>
                    </a:lnTo>
                    <a:lnTo>
                      <a:pt x="3718" y="530"/>
                    </a:lnTo>
                    <a:lnTo>
                      <a:pt x="3659" y="561"/>
                    </a:lnTo>
                    <a:lnTo>
                      <a:pt x="3600" y="590"/>
                    </a:lnTo>
                    <a:lnTo>
                      <a:pt x="3544" y="617"/>
                    </a:lnTo>
                    <a:lnTo>
                      <a:pt x="3489" y="645"/>
                    </a:lnTo>
                    <a:lnTo>
                      <a:pt x="3435" y="672"/>
                    </a:lnTo>
                    <a:lnTo>
                      <a:pt x="3377" y="703"/>
                    </a:lnTo>
                    <a:lnTo>
                      <a:pt x="3312" y="738"/>
                    </a:lnTo>
                    <a:lnTo>
                      <a:pt x="3242" y="776"/>
                    </a:lnTo>
                    <a:lnTo>
                      <a:pt x="3168" y="818"/>
                    </a:lnTo>
                    <a:lnTo>
                      <a:pt x="3088" y="864"/>
                    </a:lnTo>
                    <a:lnTo>
                      <a:pt x="3004" y="916"/>
                    </a:lnTo>
                    <a:lnTo>
                      <a:pt x="2961" y="943"/>
                    </a:lnTo>
                    <a:lnTo>
                      <a:pt x="2916" y="972"/>
                    </a:lnTo>
                    <a:lnTo>
                      <a:pt x="2870" y="1002"/>
                    </a:lnTo>
                    <a:lnTo>
                      <a:pt x="2822" y="1033"/>
                    </a:lnTo>
                    <a:lnTo>
                      <a:pt x="2744" y="1085"/>
                    </a:lnTo>
                    <a:lnTo>
                      <a:pt x="2667" y="1135"/>
                    </a:lnTo>
                    <a:lnTo>
                      <a:pt x="2591" y="1184"/>
                    </a:lnTo>
                    <a:lnTo>
                      <a:pt x="2515" y="1232"/>
                    </a:lnTo>
                    <a:lnTo>
                      <a:pt x="2439" y="1277"/>
                    </a:lnTo>
                    <a:lnTo>
                      <a:pt x="2363" y="1322"/>
                    </a:lnTo>
                    <a:lnTo>
                      <a:pt x="2288" y="1363"/>
                    </a:lnTo>
                    <a:lnTo>
                      <a:pt x="2212" y="1404"/>
                    </a:lnTo>
                    <a:lnTo>
                      <a:pt x="2165" y="1428"/>
                    </a:lnTo>
                    <a:lnTo>
                      <a:pt x="2116" y="1452"/>
                    </a:lnTo>
                    <a:lnTo>
                      <a:pt x="2068" y="1475"/>
                    </a:lnTo>
                    <a:lnTo>
                      <a:pt x="2019" y="1496"/>
                    </a:lnTo>
                    <a:lnTo>
                      <a:pt x="1971" y="1516"/>
                    </a:lnTo>
                    <a:lnTo>
                      <a:pt x="1922" y="1535"/>
                    </a:lnTo>
                    <a:lnTo>
                      <a:pt x="1873" y="1553"/>
                    </a:lnTo>
                    <a:lnTo>
                      <a:pt x="1823" y="1570"/>
                    </a:lnTo>
                    <a:lnTo>
                      <a:pt x="1773" y="1586"/>
                    </a:lnTo>
                    <a:lnTo>
                      <a:pt x="1723" y="1600"/>
                    </a:lnTo>
                    <a:lnTo>
                      <a:pt x="1672" y="1613"/>
                    </a:lnTo>
                    <a:lnTo>
                      <a:pt x="1621" y="1625"/>
                    </a:lnTo>
                    <a:lnTo>
                      <a:pt x="1568" y="1635"/>
                    </a:lnTo>
                    <a:lnTo>
                      <a:pt x="1515" y="1646"/>
                    </a:lnTo>
                    <a:lnTo>
                      <a:pt x="1462" y="1654"/>
                    </a:lnTo>
                    <a:lnTo>
                      <a:pt x="1407" y="1661"/>
                    </a:lnTo>
                    <a:lnTo>
                      <a:pt x="1326" y="1677"/>
                    </a:lnTo>
                    <a:lnTo>
                      <a:pt x="1243" y="1691"/>
                    </a:lnTo>
                    <a:lnTo>
                      <a:pt x="1159" y="1704"/>
                    </a:lnTo>
                    <a:lnTo>
                      <a:pt x="1074" y="1716"/>
                    </a:lnTo>
                    <a:lnTo>
                      <a:pt x="990" y="1725"/>
                    </a:lnTo>
                    <a:lnTo>
                      <a:pt x="908" y="1734"/>
                    </a:lnTo>
                    <a:lnTo>
                      <a:pt x="867" y="1737"/>
                    </a:lnTo>
                    <a:lnTo>
                      <a:pt x="828" y="1739"/>
                    </a:lnTo>
                    <a:lnTo>
                      <a:pt x="788" y="1741"/>
                    </a:lnTo>
                    <a:lnTo>
                      <a:pt x="750" y="1742"/>
                    </a:lnTo>
                    <a:lnTo>
                      <a:pt x="712" y="1742"/>
                    </a:lnTo>
                    <a:lnTo>
                      <a:pt x="675" y="1742"/>
                    </a:lnTo>
                    <a:lnTo>
                      <a:pt x="640" y="1741"/>
                    </a:lnTo>
                    <a:lnTo>
                      <a:pt x="606" y="1739"/>
                    </a:lnTo>
                    <a:lnTo>
                      <a:pt x="573" y="1737"/>
                    </a:lnTo>
                    <a:lnTo>
                      <a:pt x="541" y="1733"/>
                    </a:lnTo>
                    <a:lnTo>
                      <a:pt x="511" y="1729"/>
                    </a:lnTo>
                    <a:lnTo>
                      <a:pt x="483" y="1723"/>
                    </a:lnTo>
                    <a:lnTo>
                      <a:pt x="456" y="1717"/>
                    </a:lnTo>
                    <a:lnTo>
                      <a:pt x="432" y="1710"/>
                    </a:lnTo>
                    <a:lnTo>
                      <a:pt x="409" y="1702"/>
                    </a:lnTo>
                    <a:lnTo>
                      <a:pt x="388" y="1693"/>
                    </a:lnTo>
                    <a:lnTo>
                      <a:pt x="369" y="1683"/>
                    </a:lnTo>
                    <a:lnTo>
                      <a:pt x="353" y="1672"/>
                    </a:lnTo>
                    <a:lnTo>
                      <a:pt x="338" y="1660"/>
                    </a:lnTo>
                    <a:lnTo>
                      <a:pt x="327" y="1647"/>
                    </a:lnTo>
                    <a:lnTo>
                      <a:pt x="291" y="1622"/>
                    </a:lnTo>
                    <a:lnTo>
                      <a:pt x="251" y="1599"/>
                    </a:lnTo>
                    <a:lnTo>
                      <a:pt x="210" y="1577"/>
                    </a:lnTo>
                    <a:lnTo>
                      <a:pt x="168" y="1553"/>
                    </a:lnTo>
                    <a:lnTo>
                      <a:pt x="129" y="1532"/>
                    </a:lnTo>
                    <a:lnTo>
                      <a:pt x="91" y="1511"/>
                    </a:lnTo>
                    <a:lnTo>
                      <a:pt x="74" y="1501"/>
                    </a:lnTo>
                    <a:lnTo>
                      <a:pt x="59" y="1491"/>
                    </a:lnTo>
                    <a:lnTo>
                      <a:pt x="45" y="1481"/>
                    </a:lnTo>
                    <a:lnTo>
                      <a:pt x="32" y="1470"/>
                    </a:lnTo>
                    <a:lnTo>
                      <a:pt x="21" y="1461"/>
                    </a:lnTo>
                    <a:lnTo>
                      <a:pt x="12" y="1452"/>
                    </a:lnTo>
                    <a:lnTo>
                      <a:pt x="5" y="1443"/>
                    </a:lnTo>
                    <a:lnTo>
                      <a:pt x="1" y="1434"/>
                    </a:lnTo>
                    <a:lnTo>
                      <a:pt x="0" y="1426"/>
                    </a:lnTo>
                    <a:lnTo>
                      <a:pt x="1" y="1418"/>
                    </a:lnTo>
                    <a:lnTo>
                      <a:pt x="5" y="1410"/>
                    </a:lnTo>
                    <a:lnTo>
                      <a:pt x="12" y="1403"/>
                    </a:lnTo>
                    <a:lnTo>
                      <a:pt x="22" y="1395"/>
                    </a:lnTo>
                    <a:lnTo>
                      <a:pt x="37" y="1387"/>
                    </a:lnTo>
                    <a:lnTo>
                      <a:pt x="55" y="1381"/>
                    </a:lnTo>
                    <a:lnTo>
                      <a:pt x="76" y="1375"/>
                    </a:lnTo>
                    <a:lnTo>
                      <a:pt x="102" y="1369"/>
                    </a:lnTo>
                    <a:lnTo>
                      <a:pt x="132" y="1363"/>
                    </a:lnTo>
                    <a:lnTo>
                      <a:pt x="166" y="1358"/>
                    </a:lnTo>
                    <a:lnTo>
                      <a:pt x="206" y="1353"/>
                    </a:lnTo>
                    <a:lnTo>
                      <a:pt x="218" y="1350"/>
                    </a:lnTo>
                    <a:lnTo>
                      <a:pt x="232" y="1346"/>
                    </a:lnTo>
                    <a:lnTo>
                      <a:pt x="248" y="1343"/>
                    </a:lnTo>
                    <a:lnTo>
                      <a:pt x="267" y="1340"/>
                    </a:lnTo>
                    <a:lnTo>
                      <a:pt x="288" y="1337"/>
                    </a:lnTo>
                    <a:lnTo>
                      <a:pt x="311" y="1334"/>
                    </a:lnTo>
                    <a:lnTo>
                      <a:pt x="335" y="1332"/>
                    </a:lnTo>
                    <a:lnTo>
                      <a:pt x="362" y="1330"/>
                    </a:lnTo>
                    <a:lnTo>
                      <a:pt x="439" y="1325"/>
                    </a:lnTo>
                    <a:lnTo>
                      <a:pt x="518" y="1320"/>
                    </a:lnTo>
                    <a:lnTo>
                      <a:pt x="599" y="1314"/>
                    </a:lnTo>
                    <a:lnTo>
                      <a:pt x="682" y="1308"/>
                    </a:lnTo>
                    <a:lnTo>
                      <a:pt x="766" y="1300"/>
                    </a:lnTo>
                    <a:lnTo>
                      <a:pt x="852" y="1292"/>
                    </a:lnTo>
                    <a:lnTo>
                      <a:pt x="938" y="1284"/>
                    </a:lnTo>
                    <a:lnTo>
                      <a:pt x="1026" y="1276"/>
                    </a:lnTo>
                    <a:lnTo>
                      <a:pt x="1082" y="1269"/>
                    </a:lnTo>
                    <a:lnTo>
                      <a:pt x="1137" y="1261"/>
                    </a:lnTo>
                    <a:lnTo>
                      <a:pt x="1194" y="1252"/>
                    </a:lnTo>
                    <a:lnTo>
                      <a:pt x="1249" y="1242"/>
                    </a:lnTo>
                    <a:lnTo>
                      <a:pt x="1305" y="1231"/>
                    </a:lnTo>
                    <a:lnTo>
                      <a:pt x="1361" y="1219"/>
                    </a:lnTo>
                    <a:lnTo>
                      <a:pt x="1415" y="1207"/>
                    </a:lnTo>
                    <a:lnTo>
                      <a:pt x="1471" y="1194"/>
                    </a:lnTo>
                    <a:lnTo>
                      <a:pt x="1525" y="1181"/>
                    </a:lnTo>
                    <a:lnTo>
                      <a:pt x="1579" y="1167"/>
                    </a:lnTo>
                    <a:lnTo>
                      <a:pt x="1633" y="1152"/>
                    </a:lnTo>
                    <a:lnTo>
                      <a:pt x="1685" y="1137"/>
                    </a:lnTo>
                    <a:lnTo>
                      <a:pt x="1738" y="1121"/>
                    </a:lnTo>
                    <a:lnTo>
                      <a:pt x="1790" y="1105"/>
                    </a:lnTo>
                    <a:lnTo>
                      <a:pt x="1840" y="1089"/>
                    </a:lnTo>
                    <a:lnTo>
                      <a:pt x="1891" y="1072"/>
                    </a:lnTo>
                    <a:lnTo>
                      <a:pt x="1988" y="1037"/>
                    </a:lnTo>
                    <a:lnTo>
                      <a:pt x="2082" y="1003"/>
                    </a:lnTo>
                    <a:lnTo>
                      <a:pt x="2172" y="968"/>
                    </a:lnTo>
                    <a:lnTo>
                      <a:pt x="2258" y="932"/>
                    </a:lnTo>
                    <a:lnTo>
                      <a:pt x="2338" y="898"/>
                    </a:lnTo>
                    <a:lnTo>
                      <a:pt x="2413" y="863"/>
                    </a:lnTo>
                    <a:lnTo>
                      <a:pt x="2481" y="831"/>
                    </a:lnTo>
                    <a:lnTo>
                      <a:pt x="2544" y="800"/>
                    </a:lnTo>
                    <a:close/>
                  </a:path>
                </a:pathLst>
              </a:custGeom>
              <a:solidFill>
                <a:srgbClr val="B77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61" name="Freeform 1095">
                <a:extLst>
                  <a:ext uri="{FF2B5EF4-FFF2-40B4-BE49-F238E27FC236}">
                    <a16:creationId xmlns:a16="http://schemas.microsoft.com/office/drawing/2014/main" id="{0F6D2417-DB9D-4630-8C56-4708E7C9C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2445"/>
                <a:ext cx="239" cy="99"/>
              </a:xfrm>
              <a:custGeom>
                <a:avLst/>
                <a:gdLst>
                  <a:gd name="T0" fmla="*/ 9 w 4059"/>
                  <a:gd name="T1" fmla="*/ 2 h 1677"/>
                  <a:gd name="T2" fmla="*/ 10 w 4059"/>
                  <a:gd name="T3" fmla="*/ 2 h 1677"/>
                  <a:gd name="T4" fmla="*/ 11 w 4059"/>
                  <a:gd name="T5" fmla="*/ 1 h 1677"/>
                  <a:gd name="T6" fmla="*/ 12 w 4059"/>
                  <a:gd name="T7" fmla="*/ 1 h 1677"/>
                  <a:gd name="T8" fmla="*/ 13 w 4059"/>
                  <a:gd name="T9" fmla="*/ 1 h 1677"/>
                  <a:gd name="T10" fmla="*/ 13 w 4059"/>
                  <a:gd name="T11" fmla="*/ 0 h 1677"/>
                  <a:gd name="T12" fmla="*/ 14 w 4059"/>
                  <a:gd name="T13" fmla="*/ 0 h 1677"/>
                  <a:gd name="T14" fmla="*/ 14 w 4059"/>
                  <a:gd name="T15" fmla="*/ 0 h 1677"/>
                  <a:gd name="T16" fmla="*/ 14 w 4059"/>
                  <a:gd name="T17" fmla="*/ 0 h 1677"/>
                  <a:gd name="T18" fmla="*/ 14 w 4059"/>
                  <a:gd name="T19" fmla="*/ 0 h 1677"/>
                  <a:gd name="T20" fmla="*/ 14 w 4059"/>
                  <a:gd name="T21" fmla="*/ 0 h 1677"/>
                  <a:gd name="T22" fmla="*/ 14 w 4059"/>
                  <a:gd name="T23" fmla="*/ 1 h 1677"/>
                  <a:gd name="T24" fmla="*/ 13 w 4059"/>
                  <a:gd name="T25" fmla="*/ 1 h 1677"/>
                  <a:gd name="T26" fmla="*/ 13 w 4059"/>
                  <a:gd name="T27" fmla="*/ 1 h 1677"/>
                  <a:gd name="T28" fmla="*/ 12 w 4059"/>
                  <a:gd name="T29" fmla="*/ 2 h 1677"/>
                  <a:gd name="T30" fmla="*/ 12 w 4059"/>
                  <a:gd name="T31" fmla="*/ 2 h 1677"/>
                  <a:gd name="T32" fmla="*/ 11 w 4059"/>
                  <a:gd name="T33" fmla="*/ 2 h 1677"/>
                  <a:gd name="T34" fmla="*/ 10 w 4059"/>
                  <a:gd name="T35" fmla="*/ 3 h 1677"/>
                  <a:gd name="T36" fmla="*/ 9 w 4059"/>
                  <a:gd name="T37" fmla="*/ 4 h 1677"/>
                  <a:gd name="T38" fmla="*/ 8 w 4059"/>
                  <a:gd name="T39" fmla="*/ 4 h 1677"/>
                  <a:gd name="T40" fmla="*/ 7 w 4059"/>
                  <a:gd name="T41" fmla="*/ 5 h 1677"/>
                  <a:gd name="T42" fmla="*/ 6 w 4059"/>
                  <a:gd name="T43" fmla="*/ 5 h 1677"/>
                  <a:gd name="T44" fmla="*/ 6 w 4059"/>
                  <a:gd name="T45" fmla="*/ 5 h 1677"/>
                  <a:gd name="T46" fmla="*/ 5 w 4059"/>
                  <a:gd name="T47" fmla="*/ 5 h 1677"/>
                  <a:gd name="T48" fmla="*/ 4 w 4059"/>
                  <a:gd name="T49" fmla="*/ 5 h 1677"/>
                  <a:gd name="T50" fmla="*/ 4 w 4059"/>
                  <a:gd name="T51" fmla="*/ 6 h 1677"/>
                  <a:gd name="T52" fmla="*/ 3 w 4059"/>
                  <a:gd name="T53" fmla="*/ 6 h 1677"/>
                  <a:gd name="T54" fmla="*/ 3 w 4059"/>
                  <a:gd name="T55" fmla="*/ 6 h 1677"/>
                  <a:gd name="T56" fmla="*/ 2 w 4059"/>
                  <a:gd name="T57" fmla="*/ 6 h 1677"/>
                  <a:gd name="T58" fmla="*/ 2 w 4059"/>
                  <a:gd name="T59" fmla="*/ 6 h 1677"/>
                  <a:gd name="T60" fmla="*/ 2 w 4059"/>
                  <a:gd name="T61" fmla="*/ 6 h 1677"/>
                  <a:gd name="T62" fmla="*/ 1 w 4059"/>
                  <a:gd name="T63" fmla="*/ 6 h 1677"/>
                  <a:gd name="T64" fmla="*/ 1 w 4059"/>
                  <a:gd name="T65" fmla="*/ 5 h 1677"/>
                  <a:gd name="T66" fmla="*/ 0 w 4059"/>
                  <a:gd name="T67" fmla="*/ 5 h 1677"/>
                  <a:gd name="T68" fmla="*/ 0 w 4059"/>
                  <a:gd name="T69" fmla="*/ 5 h 1677"/>
                  <a:gd name="T70" fmla="*/ 0 w 4059"/>
                  <a:gd name="T71" fmla="*/ 5 h 1677"/>
                  <a:gd name="T72" fmla="*/ 0 w 4059"/>
                  <a:gd name="T73" fmla="*/ 5 h 1677"/>
                  <a:gd name="T74" fmla="*/ 0 w 4059"/>
                  <a:gd name="T75" fmla="*/ 5 h 1677"/>
                  <a:gd name="T76" fmla="*/ 0 w 4059"/>
                  <a:gd name="T77" fmla="*/ 5 h 1677"/>
                  <a:gd name="T78" fmla="*/ 1 w 4059"/>
                  <a:gd name="T79" fmla="*/ 5 h 1677"/>
                  <a:gd name="T80" fmla="*/ 1 w 4059"/>
                  <a:gd name="T81" fmla="*/ 5 h 1677"/>
                  <a:gd name="T82" fmla="*/ 2 w 4059"/>
                  <a:gd name="T83" fmla="*/ 5 h 1677"/>
                  <a:gd name="T84" fmla="*/ 3 w 4059"/>
                  <a:gd name="T85" fmla="*/ 5 h 1677"/>
                  <a:gd name="T86" fmla="*/ 4 w 4059"/>
                  <a:gd name="T87" fmla="*/ 4 h 1677"/>
                  <a:gd name="T88" fmla="*/ 5 w 4059"/>
                  <a:gd name="T89" fmla="*/ 4 h 1677"/>
                  <a:gd name="T90" fmla="*/ 5 w 4059"/>
                  <a:gd name="T91" fmla="*/ 4 h 1677"/>
                  <a:gd name="T92" fmla="*/ 6 w 4059"/>
                  <a:gd name="T93" fmla="*/ 4 h 1677"/>
                  <a:gd name="T94" fmla="*/ 7 w 4059"/>
                  <a:gd name="T95" fmla="*/ 4 h 1677"/>
                  <a:gd name="T96" fmla="*/ 7 w 4059"/>
                  <a:gd name="T97" fmla="*/ 3 h 167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059" h="1677">
                    <a:moveTo>
                      <a:pt x="2300" y="806"/>
                    </a:moveTo>
                    <a:lnTo>
                      <a:pt x="2366" y="768"/>
                    </a:lnTo>
                    <a:lnTo>
                      <a:pt x="2434" y="728"/>
                    </a:lnTo>
                    <a:lnTo>
                      <a:pt x="2503" y="689"/>
                    </a:lnTo>
                    <a:lnTo>
                      <a:pt x="2575" y="648"/>
                    </a:lnTo>
                    <a:lnTo>
                      <a:pt x="2648" y="607"/>
                    </a:lnTo>
                    <a:lnTo>
                      <a:pt x="2723" y="566"/>
                    </a:lnTo>
                    <a:lnTo>
                      <a:pt x="2798" y="525"/>
                    </a:lnTo>
                    <a:lnTo>
                      <a:pt x="2875" y="484"/>
                    </a:lnTo>
                    <a:lnTo>
                      <a:pt x="2951" y="445"/>
                    </a:lnTo>
                    <a:lnTo>
                      <a:pt x="3028" y="406"/>
                    </a:lnTo>
                    <a:lnTo>
                      <a:pt x="3106" y="368"/>
                    </a:lnTo>
                    <a:lnTo>
                      <a:pt x="3183" y="332"/>
                    </a:lnTo>
                    <a:lnTo>
                      <a:pt x="3260" y="297"/>
                    </a:lnTo>
                    <a:lnTo>
                      <a:pt x="3337" y="265"/>
                    </a:lnTo>
                    <a:lnTo>
                      <a:pt x="3413" y="233"/>
                    </a:lnTo>
                    <a:lnTo>
                      <a:pt x="3488" y="205"/>
                    </a:lnTo>
                    <a:lnTo>
                      <a:pt x="3539" y="187"/>
                    </a:lnTo>
                    <a:lnTo>
                      <a:pt x="3588" y="169"/>
                    </a:lnTo>
                    <a:lnTo>
                      <a:pt x="3635" y="150"/>
                    </a:lnTo>
                    <a:lnTo>
                      <a:pt x="3680" y="132"/>
                    </a:lnTo>
                    <a:lnTo>
                      <a:pt x="3762" y="99"/>
                    </a:lnTo>
                    <a:lnTo>
                      <a:pt x="3833" y="68"/>
                    </a:lnTo>
                    <a:lnTo>
                      <a:pt x="3893" y="43"/>
                    </a:lnTo>
                    <a:lnTo>
                      <a:pt x="3942" y="24"/>
                    </a:lnTo>
                    <a:lnTo>
                      <a:pt x="3961" y="17"/>
                    </a:lnTo>
                    <a:lnTo>
                      <a:pt x="3976" y="12"/>
                    </a:lnTo>
                    <a:lnTo>
                      <a:pt x="3988" y="10"/>
                    </a:lnTo>
                    <a:lnTo>
                      <a:pt x="3997" y="10"/>
                    </a:lnTo>
                    <a:lnTo>
                      <a:pt x="4011" y="5"/>
                    </a:lnTo>
                    <a:lnTo>
                      <a:pt x="4022" y="2"/>
                    </a:lnTo>
                    <a:lnTo>
                      <a:pt x="4032" y="0"/>
                    </a:lnTo>
                    <a:lnTo>
                      <a:pt x="4041" y="0"/>
                    </a:lnTo>
                    <a:lnTo>
                      <a:pt x="4048" y="0"/>
                    </a:lnTo>
                    <a:lnTo>
                      <a:pt x="4053" y="2"/>
                    </a:lnTo>
                    <a:lnTo>
                      <a:pt x="4056" y="5"/>
                    </a:lnTo>
                    <a:lnTo>
                      <a:pt x="4058" y="8"/>
                    </a:lnTo>
                    <a:lnTo>
                      <a:pt x="4059" y="13"/>
                    </a:lnTo>
                    <a:lnTo>
                      <a:pt x="4057" y="19"/>
                    </a:lnTo>
                    <a:lnTo>
                      <a:pt x="4054" y="26"/>
                    </a:lnTo>
                    <a:lnTo>
                      <a:pt x="4049" y="34"/>
                    </a:lnTo>
                    <a:lnTo>
                      <a:pt x="4042" y="44"/>
                    </a:lnTo>
                    <a:lnTo>
                      <a:pt x="4033" y="54"/>
                    </a:lnTo>
                    <a:lnTo>
                      <a:pt x="4022" y="65"/>
                    </a:lnTo>
                    <a:lnTo>
                      <a:pt x="4008" y="78"/>
                    </a:lnTo>
                    <a:lnTo>
                      <a:pt x="3981" y="111"/>
                    </a:lnTo>
                    <a:lnTo>
                      <a:pt x="3953" y="142"/>
                    </a:lnTo>
                    <a:lnTo>
                      <a:pt x="3924" y="174"/>
                    </a:lnTo>
                    <a:lnTo>
                      <a:pt x="3892" y="203"/>
                    </a:lnTo>
                    <a:lnTo>
                      <a:pt x="3861" y="231"/>
                    </a:lnTo>
                    <a:lnTo>
                      <a:pt x="3827" y="259"/>
                    </a:lnTo>
                    <a:lnTo>
                      <a:pt x="3794" y="285"/>
                    </a:lnTo>
                    <a:lnTo>
                      <a:pt x="3760" y="308"/>
                    </a:lnTo>
                    <a:lnTo>
                      <a:pt x="3729" y="332"/>
                    </a:lnTo>
                    <a:lnTo>
                      <a:pt x="3698" y="353"/>
                    </a:lnTo>
                    <a:lnTo>
                      <a:pt x="3667" y="374"/>
                    </a:lnTo>
                    <a:lnTo>
                      <a:pt x="3636" y="393"/>
                    </a:lnTo>
                    <a:lnTo>
                      <a:pt x="3606" y="413"/>
                    </a:lnTo>
                    <a:lnTo>
                      <a:pt x="3576" y="430"/>
                    </a:lnTo>
                    <a:lnTo>
                      <a:pt x="3546" y="446"/>
                    </a:lnTo>
                    <a:lnTo>
                      <a:pt x="3518" y="462"/>
                    </a:lnTo>
                    <a:lnTo>
                      <a:pt x="3463" y="490"/>
                    </a:lnTo>
                    <a:lnTo>
                      <a:pt x="3414" y="516"/>
                    </a:lnTo>
                    <a:lnTo>
                      <a:pt x="3369" y="538"/>
                    </a:lnTo>
                    <a:lnTo>
                      <a:pt x="3331" y="557"/>
                    </a:lnTo>
                    <a:lnTo>
                      <a:pt x="3280" y="584"/>
                    </a:lnTo>
                    <a:lnTo>
                      <a:pt x="3222" y="614"/>
                    </a:lnTo>
                    <a:lnTo>
                      <a:pt x="3157" y="648"/>
                    </a:lnTo>
                    <a:lnTo>
                      <a:pt x="3084" y="686"/>
                    </a:lnTo>
                    <a:lnTo>
                      <a:pt x="3006" y="728"/>
                    </a:lnTo>
                    <a:lnTo>
                      <a:pt x="2921" y="776"/>
                    </a:lnTo>
                    <a:lnTo>
                      <a:pt x="2831" y="827"/>
                    </a:lnTo>
                    <a:lnTo>
                      <a:pt x="2736" y="883"/>
                    </a:lnTo>
                    <a:lnTo>
                      <a:pt x="2663" y="930"/>
                    </a:lnTo>
                    <a:lnTo>
                      <a:pt x="2591" y="975"/>
                    </a:lnTo>
                    <a:lnTo>
                      <a:pt x="2519" y="1021"/>
                    </a:lnTo>
                    <a:lnTo>
                      <a:pt x="2446" y="1066"/>
                    </a:lnTo>
                    <a:lnTo>
                      <a:pt x="2373" y="1111"/>
                    </a:lnTo>
                    <a:lnTo>
                      <a:pt x="2300" y="1154"/>
                    </a:lnTo>
                    <a:lnTo>
                      <a:pt x="2227" y="1199"/>
                    </a:lnTo>
                    <a:lnTo>
                      <a:pt x="2155" y="1242"/>
                    </a:lnTo>
                    <a:lnTo>
                      <a:pt x="2108" y="1269"/>
                    </a:lnTo>
                    <a:lnTo>
                      <a:pt x="2061" y="1295"/>
                    </a:lnTo>
                    <a:lnTo>
                      <a:pt x="2015" y="1320"/>
                    </a:lnTo>
                    <a:lnTo>
                      <a:pt x="1968" y="1344"/>
                    </a:lnTo>
                    <a:lnTo>
                      <a:pt x="1922" y="1366"/>
                    </a:lnTo>
                    <a:lnTo>
                      <a:pt x="1875" y="1388"/>
                    </a:lnTo>
                    <a:lnTo>
                      <a:pt x="1830" y="1408"/>
                    </a:lnTo>
                    <a:lnTo>
                      <a:pt x="1783" y="1428"/>
                    </a:lnTo>
                    <a:lnTo>
                      <a:pt x="1737" y="1446"/>
                    </a:lnTo>
                    <a:lnTo>
                      <a:pt x="1690" y="1463"/>
                    </a:lnTo>
                    <a:lnTo>
                      <a:pt x="1644" y="1479"/>
                    </a:lnTo>
                    <a:lnTo>
                      <a:pt x="1597" y="1494"/>
                    </a:lnTo>
                    <a:lnTo>
                      <a:pt x="1550" y="1507"/>
                    </a:lnTo>
                    <a:lnTo>
                      <a:pt x="1502" y="1521"/>
                    </a:lnTo>
                    <a:lnTo>
                      <a:pt x="1454" y="1533"/>
                    </a:lnTo>
                    <a:lnTo>
                      <a:pt x="1406" y="1544"/>
                    </a:lnTo>
                    <a:lnTo>
                      <a:pt x="1361" y="1558"/>
                    </a:lnTo>
                    <a:lnTo>
                      <a:pt x="1317" y="1571"/>
                    </a:lnTo>
                    <a:lnTo>
                      <a:pt x="1272" y="1583"/>
                    </a:lnTo>
                    <a:lnTo>
                      <a:pt x="1228" y="1595"/>
                    </a:lnTo>
                    <a:lnTo>
                      <a:pt x="1183" y="1606"/>
                    </a:lnTo>
                    <a:lnTo>
                      <a:pt x="1140" y="1616"/>
                    </a:lnTo>
                    <a:lnTo>
                      <a:pt x="1097" y="1625"/>
                    </a:lnTo>
                    <a:lnTo>
                      <a:pt x="1055" y="1633"/>
                    </a:lnTo>
                    <a:lnTo>
                      <a:pt x="1013" y="1641"/>
                    </a:lnTo>
                    <a:lnTo>
                      <a:pt x="972" y="1648"/>
                    </a:lnTo>
                    <a:lnTo>
                      <a:pt x="931" y="1654"/>
                    </a:lnTo>
                    <a:lnTo>
                      <a:pt x="892" y="1659"/>
                    </a:lnTo>
                    <a:lnTo>
                      <a:pt x="854" y="1664"/>
                    </a:lnTo>
                    <a:lnTo>
                      <a:pt x="815" y="1668"/>
                    </a:lnTo>
                    <a:lnTo>
                      <a:pt x="779" y="1671"/>
                    </a:lnTo>
                    <a:lnTo>
                      <a:pt x="743" y="1674"/>
                    </a:lnTo>
                    <a:lnTo>
                      <a:pt x="709" y="1676"/>
                    </a:lnTo>
                    <a:lnTo>
                      <a:pt x="677" y="1677"/>
                    </a:lnTo>
                    <a:lnTo>
                      <a:pt x="644" y="1677"/>
                    </a:lnTo>
                    <a:lnTo>
                      <a:pt x="614" y="1677"/>
                    </a:lnTo>
                    <a:lnTo>
                      <a:pt x="586" y="1676"/>
                    </a:lnTo>
                    <a:lnTo>
                      <a:pt x="558" y="1674"/>
                    </a:lnTo>
                    <a:lnTo>
                      <a:pt x="532" y="1672"/>
                    </a:lnTo>
                    <a:lnTo>
                      <a:pt x="509" y="1669"/>
                    </a:lnTo>
                    <a:lnTo>
                      <a:pt x="486" y="1665"/>
                    </a:lnTo>
                    <a:lnTo>
                      <a:pt x="465" y="1660"/>
                    </a:lnTo>
                    <a:lnTo>
                      <a:pt x="447" y="1655"/>
                    </a:lnTo>
                    <a:lnTo>
                      <a:pt x="431" y="1649"/>
                    </a:lnTo>
                    <a:lnTo>
                      <a:pt x="416" y="1642"/>
                    </a:lnTo>
                    <a:lnTo>
                      <a:pt x="403" y="1635"/>
                    </a:lnTo>
                    <a:lnTo>
                      <a:pt x="393" y="1627"/>
                    </a:lnTo>
                    <a:lnTo>
                      <a:pt x="385" y="1618"/>
                    </a:lnTo>
                    <a:lnTo>
                      <a:pt x="341" y="1604"/>
                    </a:lnTo>
                    <a:lnTo>
                      <a:pt x="295" y="1588"/>
                    </a:lnTo>
                    <a:lnTo>
                      <a:pt x="251" y="1572"/>
                    </a:lnTo>
                    <a:lnTo>
                      <a:pt x="206" y="1557"/>
                    </a:lnTo>
                    <a:lnTo>
                      <a:pt x="164" y="1541"/>
                    </a:lnTo>
                    <a:lnTo>
                      <a:pt x="124" y="1525"/>
                    </a:lnTo>
                    <a:lnTo>
                      <a:pt x="88" y="1509"/>
                    </a:lnTo>
                    <a:lnTo>
                      <a:pt x="57" y="1493"/>
                    </a:lnTo>
                    <a:lnTo>
                      <a:pt x="43" y="1485"/>
                    </a:lnTo>
                    <a:lnTo>
                      <a:pt x="31" y="1478"/>
                    </a:lnTo>
                    <a:lnTo>
                      <a:pt x="21" y="1470"/>
                    </a:lnTo>
                    <a:lnTo>
                      <a:pt x="13" y="1463"/>
                    </a:lnTo>
                    <a:lnTo>
                      <a:pt x="7" y="1455"/>
                    </a:lnTo>
                    <a:lnTo>
                      <a:pt x="2" y="1448"/>
                    </a:lnTo>
                    <a:lnTo>
                      <a:pt x="0" y="1441"/>
                    </a:lnTo>
                    <a:lnTo>
                      <a:pt x="0" y="1434"/>
                    </a:lnTo>
                    <a:lnTo>
                      <a:pt x="3" y="1427"/>
                    </a:lnTo>
                    <a:lnTo>
                      <a:pt x="8" y="1420"/>
                    </a:lnTo>
                    <a:lnTo>
                      <a:pt x="15" y="1413"/>
                    </a:lnTo>
                    <a:lnTo>
                      <a:pt x="26" y="1407"/>
                    </a:lnTo>
                    <a:lnTo>
                      <a:pt x="39" y="1401"/>
                    </a:lnTo>
                    <a:lnTo>
                      <a:pt x="56" y="1395"/>
                    </a:lnTo>
                    <a:lnTo>
                      <a:pt x="75" y="1389"/>
                    </a:lnTo>
                    <a:lnTo>
                      <a:pt x="98" y="1384"/>
                    </a:lnTo>
                    <a:lnTo>
                      <a:pt x="99" y="1381"/>
                    </a:lnTo>
                    <a:lnTo>
                      <a:pt x="101" y="1378"/>
                    </a:lnTo>
                    <a:lnTo>
                      <a:pt x="104" y="1374"/>
                    </a:lnTo>
                    <a:lnTo>
                      <a:pt x="108" y="1371"/>
                    </a:lnTo>
                    <a:lnTo>
                      <a:pt x="119" y="1366"/>
                    </a:lnTo>
                    <a:lnTo>
                      <a:pt x="133" y="1360"/>
                    </a:lnTo>
                    <a:lnTo>
                      <a:pt x="152" y="1355"/>
                    </a:lnTo>
                    <a:lnTo>
                      <a:pt x="173" y="1351"/>
                    </a:lnTo>
                    <a:lnTo>
                      <a:pt x="197" y="1347"/>
                    </a:lnTo>
                    <a:lnTo>
                      <a:pt x="225" y="1343"/>
                    </a:lnTo>
                    <a:lnTo>
                      <a:pt x="292" y="1338"/>
                    </a:lnTo>
                    <a:lnTo>
                      <a:pt x="364" y="1333"/>
                    </a:lnTo>
                    <a:lnTo>
                      <a:pt x="440" y="1328"/>
                    </a:lnTo>
                    <a:lnTo>
                      <a:pt x="519" y="1323"/>
                    </a:lnTo>
                    <a:lnTo>
                      <a:pt x="602" y="1319"/>
                    </a:lnTo>
                    <a:lnTo>
                      <a:pt x="687" y="1314"/>
                    </a:lnTo>
                    <a:lnTo>
                      <a:pt x="775" y="1310"/>
                    </a:lnTo>
                    <a:lnTo>
                      <a:pt x="865" y="1307"/>
                    </a:lnTo>
                    <a:lnTo>
                      <a:pt x="916" y="1303"/>
                    </a:lnTo>
                    <a:lnTo>
                      <a:pt x="968" y="1297"/>
                    </a:lnTo>
                    <a:lnTo>
                      <a:pt x="1019" y="1290"/>
                    </a:lnTo>
                    <a:lnTo>
                      <a:pt x="1072" y="1282"/>
                    </a:lnTo>
                    <a:lnTo>
                      <a:pt x="1124" y="1272"/>
                    </a:lnTo>
                    <a:lnTo>
                      <a:pt x="1176" y="1262"/>
                    </a:lnTo>
                    <a:lnTo>
                      <a:pt x="1229" y="1249"/>
                    </a:lnTo>
                    <a:lnTo>
                      <a:pt x="1280" y="1237"/>
                    </a:lnTo>
                    <a:lnTo>
                      <a:pt x="1332" y="1223"/>
                    </a:lnTo>
                    <a:lnTo>
                      <a:pt x="1384" y="1209"/>
                    </a:lnTo>
                    <a:lnTo>
                      <a:pt x="1435" y="1194"/>
                    </a:lnTo>
                    <a:lnTo>
                      <a:pt x="1486" y="1178"/>
                    </a:lnTo>
                    <a:lnTo>
                      <a:pt x="1535" y="1161"/>
                    </a:lnTo>
                    <a:lnTo>
                      <a:pt x="1585" y="1144"/>
                    </a:lnTo>
                    <a:lnTo>
                      <a:pt x="1634" y="1126"/>
                    </a:lnTo>
                    <a:lnTo>
                      <a:pt x="1682" y="1108"/>
                    </a:lnTo>
                    <a:lnTo>
                      <a:pt x="1730" y="1090"/>
                    </a:lnTo>
                    <a:lnTo>
                      <a:pt x="1776" y="1070"/>
                    </a:lnTo>
                    <a:lnTo>
                      <a:pt x="1823" y="1051"/>
                    </a:lnTo>
                    <a:lnTo>
                      <a:pt x="1867" y="1032"/>
                    </a:lnTo>
                    <a:lnTo>
                      <a:pt x="1911" y="1012"/>
                    </a:lnTo>
                    <a:lnTo>
                      <a:pt x="1953" y="992"/>
                    </a:lnTo>
                    <a:lnTo>
                      <a:pt x="1995" y="972"/>
                    </a:lnTo>
                    <a:lnTo>
                      <a:pt x="2034" y="953"/>
                    </a:lnTo>
                    <a:lnTo>
                      <a:pt x="2111" y="914"/>
                    </a:lnTo>
                    <a:lnTo>
                      <a:pt x="2181" y="877"/>
                    </a:lnTo>
                    <a:lnTo>
                      <a:pt x="2244" y="841"/>
                    </a:lnTo>
                    <a:lnTo>
                      <a:pt x="2300" y="806"/>
                    </a:lnTo>
                    <a:close/>
                  </a:path>
                </a:pathLst>
              </a:custGeom>
              <a:solidFill>
                <a:srgbClr val="B176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62" name="Freeform 1096">
                <a:extLst>
                  <a:ext uri="{FF2B5EF4-FFF2-40B4-BE49-F238E27FC236}">
                    <a16:creationId xmlns:a16="http://schemas.microsoft.com/office/drawing/2014/main" id="{E979F5BC-35FE-4602-A5E8-B03FD7D63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6" y="2444"/>
                <a:ext cx="228" cy="99"/>
              </a:xfrm>
              <a:custGeom>
                <a:avLst/>
                <a:gdLst>
                  <a:gd name="T0" fmla="*/ 8 w 3877"/>
                  <a:gd name="T1" fmla="*/ 3 h 1688"/>
                  <a:gd name="T2" fmla="*/ 9 w 3877"/>
                  <a:gd name="T3" fmla="*/ 2 h 1688"/>
                  <a:gd name="T4" fmla="*/ 10 w 3877"/>
                  <a:gd name="T5" fmla="*/ 2 h 1688"/>
                  <a:gd name="T6" fmla="*/ 11 w 3877"/>
                  <a:gd name="T7" fmla="*/ 1 h 1688"/>
                  <a:gd name="T8" fmla="*/ 12 w 3877"/>
                  <a:gd name="T9" fmla="*/ 1 h 1688"/>
                  <a:gd name="T10" fmla="*/ 12 w 3877"/>
                  <a:gd name="T11" fmla="*/ 0 h 1688"/>
                  <a:gd name="T12" fmla="*/ 13 w 3877"/>
                  <a:gd name="T13" fmla="*/ 0 h 1688"/>
                  <a:gd name="T14" fmla="*/ 13 w 3877"/>
                  <a:gd name="T15" fmla="*/ 0 h 1688"/>
                  <a:gd name="T16" fmla="*/ 13 w 3877"/>
                  <a:gd name="T17" fmla="*/ 0 h 1688"/>
                  <a:gd name="T18" fmla="*/ 13 w 3877"/>
                  <a:gd name="T19" fmla="*/ 0 h 1688"/>
                  <a:gd name="T20" fmla="*/ 13 w 3877"/>
                  <a:gd name="T21" fmla="*/ 0 h 1688"/>
                  <a:gd name="T22" fmla="*/ 13 w 3877"/>
                  <a:gd name="T23" fmla="*/ 1 h 1688"/>
                  <a:gd name="T24" fmla="*/ 12 w 3877"/>
                  <a:gd name="T25" fmla="*/ 1 h 1688"/>
                  <a:gd name="T26" fmla="*/ 12 w 3877"/>
                  <a:gd name="T27" fmla="*/ 1 h 1688"/>
                  <a:gd name="T28" fmla="*/ 11 w 3877"/>
                  <a:gd name="T29" fmla="*/ 2 h 1688"/>
                  <a:gd name="T30" fmla="*/ 11 w 3877"/>
                  <a:gd name="T31" fmla="*/ 2 h 1688"/>
                  <a:gd name="T32" fmla="*/ 10 w 3877"/>
                  <a:gd name="T33" fmla="*/ 3 h 1688"/>
                  <a:gd name="T34" fmla="*/ 9 w 3877"/>
                  <a:gd name="T35" fmla="*/ 3 h 1688"/>
                  <a:gd name="T36" fmla="*/ 8 w 3877"/>
                  <a:gd name="T37" fmla="*/ 4 h 1688"/>
                  <a:gd name="T38" fmla="*/ 7 w 3877"/>
                  <a:gd name="T39" fmla="*/ 4 h 1688"/>
                  <a:gd name="T40" fmla="*/ 6 w 3877"/>
                  <a:gd name="T41" fmla="*/ 5 h 1688"/>
                  <a:gd name="T42" fmla="*/ 6 w 3877"/>
                  <a:gd name="T43" fmla="*/ 5 h 1688"/>
                  <a:gd name="T44" fmla="*/ 5 w 3877"/>
                  <a:gd name="T45" fmla="*/ 5 h 1688"/>
                  <a:gd name="T46" fmla="*/ 4 w 3877"/>
                  <a:gd name="T47" fmla="*/ 5 h 1688"/>
                  <a:gd name="T48" fmla="*/ 4 w 3877"/>
                  <a:gd name="T49" fmla="*/ 6 h 1688"/>
                  <a:gd name="T50" fmla="*/ 3 w 3877"/>
                  <a:gd name="T51" fmla="*/ 6 h 1688"/>
                  <a:gd name="T52" fmla="*/ 3 w 3877"/>
                  <a:gd name="T53" fmla="*/ 6 h 1688"/>
                  <a:gd name="T54" fmla="*/ 2 w 3877"/>
                  <a:gd name="T55" fmla="*/ 6 h 1688"/>
                  <a:gd name="T56" fmla="*/ 2 w 3877"/>
                  <a:gd name="T57" fmla="*/ 6 h 1688"/>
                  <a:gd name="T58" fmla="*/ 2 w 3877"/>
                  <a:gd name="T59" fmla="*/ 6 h 1688"/>
                  <a:gd name="T60" fmla="*/ 2 w 3877"/>
                  <a:gd name="T61" fmla="*/ 6 h 1688"/>
                  <a:gd name="T62" fmla="*/ 1 w 3877"/>
                  <a:gd name="T63" fmla="*/ 6 h 1688"/>
                  <a:gd name="T64" fmla="*/ 0 w 3877"/>
                  <a:gd name="T65" fmla="*/ 6 h 1688"/>
                  <a:gd name="T66" fmla="*/ 0 w 3877"/>
                  <a:gd name="T67" fmla="*/ 5 h 1688"/>
                  <a:gd name="T68" fmla="*/ 0 w 3877"/>
                  <a:gd name="T69" fmla="*/ 5 h 1688"/>
                  <a:gd name="T70" fmla="*/ 0 w 3877"/>
                  <a:gd name="T71" fmla="*/ 5 h 1688"/>
                  <a:gd name="T72" fmla="*/ 0 w 3877"/>
                  <a:gd name="T73" fmla="*/ 5 h 1688"/>
                  <a:gd name="T74" fmla="*/ 0 w 3877"/>
                  <a:gd name="T75" fmla="*/ 5 h 1688"/>
                  <a:gd name="T76" fmla="*/ 0 w 3877"/>
                  <a:gd name="T77" fmla="*/ 5 h 1688"/>
                  <a:gd name="T78" fmla="*/ 0 w 3877"/>
                  <a:gd name="T79" fmla="*/ 5 h 1688"/>
                  <a:gd name="T80" fmla="*/ 1 w 3877"/>
                  <a:gd name="T81" fmla="*/ 5 h 1688"/>
                  <a:gd name="T82" fmla="*/ 2 w 3877"/>
                  <a:gd name="T83" fmla="*/ 5 h 1688"/>
                  <a:gd name="T84" fmla="*/ 3 w 3877"/>
                  <a:gd name="T85" fmla="*/ 5 h 1688"/>
                  <a:gd name="T86" fmla="*/ 3 w 3877"/>
                  <a:gd name="T87" fmla="*/ 5 h 1688"/>
                  <a:gd name="T88" fmla="*/ 4 w 3877"/>
                  <a:gd name="T89" fmla="*/ 5 h 1688"/>
                  <a:gd name="T90" fmla="*/ 5 w 3877"/>
                  <a:gd name="T91" fmla="*/ 4 h 1688"/>
                  <a:gd name="T92" fmla="*/ 5 w 3877"/>
                  <a:gd name="T93" fmla="*/ 4 h 1688"/>
                  <a:gd name="T94" fmla="*/ 6 w 3877"/>
                  <a:gd name="T95" fmla="*/ 4 h 1688"/>
                  <a:gd name="T96" fmla="*/ 6 w 3877"/>
                  <a:gd name="T97" fmla="*/ 4 h 1688"/>
                  <a:gd name="T98" fmla="*/ 7 w 3877"/>
                  <a:gd name="T99" fmla="*/ 3 h 168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3877" h="1688">
                    <a:moveTo>
                      <a:pt x="2082" y="884"/>
                    </a:moveTo>
                    <a:lnTo>
                      <a:pt x="2136" y="846"/>
                    </a:lnTo>
                    <a:lnTo>
                      <a:pt x="2193" y="808"/>
                    </a:lnTo>
                    <a:lnTo>
                      <a:pt x="2254" y="769"/>
                    </a:lnTo>
                    <a:lnTo>
                      <a:pt x="2319" y="730"/>
                    </a:lnTo>
                    <a:lnTo>
                      <a:pt x="2386" y="692"/>
                    </a:lnTo>
                    <a:lnTo>
                      <a:pt x="2456" y="652"/>
                    </a:lnTo>
                    <a:lnTo>
                      <a:pt x="2528" y="614"/>
                    </a:lnTo>
                    <a:lnTo>
                      <a:pt x="2602" y="574"/>
                    </a:lnTo>
                    <a:lnTo>
                      <a:pt x="2678" y="537"/>
                    </a:lnTo>
                    <a:lnTo>
                      <a:pt x="2755" y="498"/>
                    </a:lnTo>
                    <a:lnTo>
                      <a:pt x="2831" y="462"/>
                    </a:lnTo>
                    <a:lnTo>
                      <a:pt x="2909" y="425"/>
                    </a:lnTo>
                    <a:lnTo>
                      <a:pt x="2987" y="391"/>
                    </a:lnTo>
                    <a:lnTo>
                      <a:pt x="3065" y="358"/>
                    </a:lnTo>
                    <a:lnTo>
                      <a:pt x="3142" y="325"/>
                    </a:lnTo>
                    <a:lnTo>
                      <a:pt x="3219" y="294"/>
                    </a:lnTo>
                    <a:lnTo>
                      <a:pt x="3259" y="279"/>
                    </a:lnTo>
                    <a:lnTo>
                      <a:pt x="3300" y="262"/>
                    </a:lnTo>
                    <a:lnTo>
                      <a:pt x="3338" y="246"/>
                    </a:lnTo>
                    <a:lnTo>
                      <a:pt x="3377" y="230"/>
                    </a:lnTo>
                    <a:lnTo>
                      <a:pt x="3449" y="199"/>
                    </a:lnTo>
                    <a:lnTo>
                      <a:pt x="3514" y="168"/>
                    </a:lnTo>
                    <a:lnTo>
                      <a:pt x="3573" y="140"/>
                    </a:lnTo>
                    <a:lnTo>
                      <a:pt x="3626" y="115"/>
                    </a:lnTo>
                    <a:lnTo>
                      <a:pt x="3671" y="95"/>
                    </a:lnTo>
                    <a:lnTo>
                      <a:pt x="3707" y="78"/>
                    </a:lnTo>
                    <a:lnTo>
                      <a:pt x="3753" y="55"/>
                    </a:lnTo>
                    <a:lnTo>
                      <a:pt x="3792" y="36"/>
                    </a:lnTo>
                    <a:lnTo>
                      <a:pt x="3825" y="20"/>
                    </a:lnTo>
                    <a:lnTo>
                      <a:pt x="3850" y="8"/>
                    </a:lnTo>
                    <a:lnTo>
                      <a:pt x="3860" y="4"/>
                    </a:lnTo>
                    <a:lnTo>
                      <a:pt x="3867" y="1"/>
                    </a:lnTo>
                    <a:lnTo>
                      <a:pt x="3873" y="0"/>
                    </a:lnTo>
                    <a:lnTo>
                      <a:pt x="3876" y="0"/>
                    </a:lnTo>
                    <a:lnTo>
                      <a:pt x="3877" y="0"/>
                    </a:lnTo>
                    <a:lnTo>
                      <a:pt x="3877" y="1"/>
                    </a:lnTo>
                    <a:lnTo>
                      <a:pt x="3877" y="2"/>
                    </a:lnTo>
                    <a:lnTo>
                      <a:pt x="3876" y="3"/>
                    </a:lnTo>
                    <a:lnTo>
                      <a:pt x="3873" y="7"/>
                    </a:lnTo>
                    <a:lnTo>
                      <a:pt x="3867" y="13"/>
                    </a:lnTo>
                    <a:lnTo>
                      <a:pt x="3843" y="48"/>
                    </a:lnTo>
                    <a:lnTo>
                      <a:pt x="3818" y="81"/>
                    </a:lnTo>
                    <a:lnTo>
                      <a:pt x="3791" y="114"/>
                    </a:lnTo>
                    <a:lnTo>
                      <a:pt x="3764" y="145"/>
                    </a:lnTo>
                    <a:lnTo>
                      <a:pt x="3737" y="175"/>
                    </a:lnTo>
                    <a:lnTo>
                      <a:pt x="3708" y="204"/>
                    </a:lnTo>
                    <a:lnTo>
                      <a:pt x="3680" y="230"/>
                    </a:lnTo>
                    <a:lnTo>
                      <a:pt x="3651" y="255"/>
                    </a:lnTo>
                    <a:lnTo>
                      <a:pt x="3618" y="284"/>
                    </a:lnTo>
                    <a:lnTo>
                      <a:pt x="3586" y="310"/>
                    </a:lnTo>
                    <a:lnTo>
                      <a:pt x="3555" y="334"/>
                    </a:lnTo>
                    <a:lnTo>
                      <a:pt x="3522" y="358"/>
                    </a:lnTo>
                    <a:lnTo>
                      <a:pt x="3492" y="378"/>
                    </a:lnTo>
                    <a:lnTo>
                      <a:pt x="3462" y="398"/>
                    </a:lnTo>
                    <a:lnTo>
                      <a:pt x="3432" y="416"/>
                    </a:lnTo>
                    <a:lnTo>
                      <a:pt x="3404" y="433"/>
                    </a:lnTo>
                    <a:lnTo>
                      <a:pt x="3353" y="461"/>
                    </a:lnTo>
                    <a:lnTo>
                      <a:pt x="3309" y="483"/>
                    </a:lnTo>
                    <a:lnTo>
                      <a:pt x="3275" y="501"/>
                    </a:lnTo>
                    <a:lnTo>
                      <a:pt x="3251" y="513"/>
                    </a:lnTo>
                    <a:lnTo>
                      <a:pt x="3209" y="534"/>
                    </a:lnTo>
                    <a:lnTo>
                      <a:pt x="3156" y="558"/>
                    </a:lnTo>
                    <a:lnTo>
                      <a:pt x="3094" y="587"/>
                    </a:lnTo>
                    <a:lnTo>
                      <a:pt x="3025" y="622"/>
                    </a:lnTo>
                    <a:lnTo>
                      <a:pt x="2948" y="661"/>
                    </a:lnTo>
                    <a:lnTo>
                      <a:pt x="2864" y="705"/>
                    </a:lnTo>
                    <a:lnTo>
                      <a:pt x="2773" y="754"/>
                    </a:lnTo>
                    <a:lnTo>
                      <a:pt x="2677" y="810"/>
                    </a:lnTo>
                    <a:lnTo>
                      <a:pt x="2610" y="848"/>
                    </a:lnTo>
                    <a:lnTo>
                      <a:pt x="2541" y="888"/>
                    </a:lnTo>
                    <a:lnTo>
                      <a:pt x="2472" y="928"/>
                    </a:lnTo>
                    <a:lnTo>
                      <a:pt x="2403" y="971"/>
                    </a:lnTo>
                    <a:lnTo>
                      <a:pt x="2333" y="1014"/>
                    </a:lnTo>
                    <a:lnTo>
                      <a:pt x="2262" y="1059"/>
                    </a:lnTo>
                    <a:lnTo>
                      <a:pt x="2191" y="1104"/>
                    </a:lnTo>
                    <a:lnTo>
                      <a:pt x="2120" y="1150"/>
                    </a:lnTo>
                    <a:lnTo>
                      <a:pt x="2075" y="1179"/>
                    </a:lnTo>
                    <a:lnTo>
                      <a:pt x="2029" y="1207"/>
                    </a:lnTo>
                    <a:lnTo>
                      <a:pt x="1985" y="1234"/>
                    </a:lnTo>
                    <a:lnTo>
                      <a:pt x="1940" y="1260"/>
                    </a:lnTo>
                    <a:lnTo>
                      <a:pt x="1897" y="1285"/>
                    </a:lnTo>
                    <a:lnTo>
                      <a:pt x="1853" y="1309"/>
                    </a:lnTo>
                    <a:lnTo>
                      <a:pt x="1810" y="1331"/>
                    </a:lnTo>
                    <a:lnTo>
                      <a:pt x="1766" y="1353"/>
                    </a:lnTo>
                    <a:lnTo>
                      <a:pt x="1724" y="1374"/>
                    </a:lnTo>
                    <a:lnTo>
                      <a:pt x="1680" y="1394"/>
                    </a:lnTo>
                    <a:lnTo>
                      <a:pt x="1638" y="1413"/>
                    </a:lnTo>
                    <a:lnTo>
                      <a:pt x="1596" y="1431"/>
                    </a:lnTo>
                    <a:lnTo>
                      <a:pt x="1554" y="1449"/>
                    </a:lnTo>
                    <a:lnTo>
                      <a:pt x="1512" y="1465"/>
                    </a:lnTo>
                    <a:lnTo>
                      <a:pt x="1471" y="1480"/>
                    </a:lnTo>
                    <a:lnTo>
                      <a:pt x="1431" y="1494"/>
                    </a:lnTo>
                    <a:lnTo>
                      <a:pt x="1381" y="1514"/>
                    </a:lnTo>
                    <a:lnTo>
                      <a:pt x="1332" y="1533"/>
                    </a:lnTo>
                    <a:lnTo>
                      <a:pt x="1285" y="1551"/>
                    </a:lnTo>
                    <a:lnTo>
                      <a:pt x="1238" y="1567"/>
                    </a:lnTo>
                    <a:lnTo>
                      <a:pt x="1192" y="1582"/>
                    </a:lnTo>
                    <a:lnTo>
                      <a:pt x="1147" y="1596"/>
                    </a:lnTo>
                    <a:lnTo>
                      <a:pt x="1104" y="1608"/>
                    </a:lnTo>
                    <a:lnTo>
                      <a:pt x="1060" y="1621"/>
                    </a:lnTo>
                    <a:lnTo>
                      <a:pt x="1019" y="1632"/>
                    </a:lnTo>
                    <a:lnTo>
                      <a:pt x="978" y="1641"/>
                    </a:lnTo>
                    <a:lnTo>
                      <a:pt x="939" y="1650"/>
                    </a:lnTo>
                    <a:lnTo>
                      <a:pt x="902" y="1657"/>
                    </a:lnTo>
                    <a:lnTo>
                      <a:pt x="864" y="1664"/>
                    </a:lnTo>
                    <a:lnTo>
                      <a:pt x="829" y="1670"/>
                    </a:lnTo>
                    <a:lnTo>
                      <a:pt x="795" y="1675"/>
                    </a:lnTo>
                    <a:lnTo>
                      <a:pt x="762" y="1679"/>
                    </a:lnTo>
                    <a:lnTo>
                      <a:pt x="731" y="1682"/>
                    </a:lnTo>
                    <a:lnTo>
                      <a:pt x="701" y="1685"/>
                    </a:lnTo>
                    <a:lnTo>
                      <a:pt x="673" y="1687"/>
                    </a:lnTo>
                    <a:lnTo>
                      <a:pt x="647" y="1688"/>
                    </a:lnTo>
                    <a:lnTo>
                      <a:pt x="621" y="1688"/>
                    </a:lnTo>
                    <a:lnTo>
                      <a:pt x="598" y="1688"/>
                    </a:lnTo>
                    <a:lnTo>
                      <a:pt x="576" y="1687"/>
                    </a:lnTo>
                    <a:lnTo>
                      <a:pt x="557" y="1686"/>
                    </a:lnTo>
                    <a:lnTo>
                      <a:pt x="538" y="1684"/>
                    </a:lnTo>
                    <a:lnTo>
                      <a:pt x="522" y="1682"/>
                    </a:lnTo>
                    <a:lnTo>
                      <a:pt x="507" y="1679"/>
                    </a:lnTo>
                    <a:lnTo>
                      <a:pt x="495" y="1676"/>
                    </a:lnTo>
                    <a:lnTo>
                      <a:pt x="485" y="1672"/>
                    </a:lnTo>
                    <a:lnTo>
                      <a:pt x="476" y="1669"/>
                    </a:lnTo>
                    <a:lnTo>
                      <a:pt x="470" y="1664"/>
                    </a:lnTo>
                    <a:lnTo>
                      <a:pt x="465" y="1660"/>
                    </a:lnTo>
                    <a:lnTo>
                      <a:pt x="413" y="1654"/>
                    </a:lnTo>
                    <a:lnTo>
                      <a:pt x="362" y="1647"/>
                    </a:lnTo>
                    <a:lnTo>
                      <a:pt x="313" y="1640"/>
                    </a:lnTo>
                    <a:lnTo>
                      <a:pt x="266" y="1631"/>
                    </a:lnTo>
                    <a:lnTo>
                      <a:pt x="221" y="1621"/>
                    </a:lnTo>
                    <a:lnTo>
                      <a:pt x="179" y="1609"/>
                    </a:lnTo>
                    <a:lnTo>
                      <a:pt x="141" y="1598"/>
                    </a:lnTo>
                    <a:lnTo>
                      <a:pt x="105" y="1586"/>
                    </a:lnTo>
                    <a:lnTo>
                      <a:pt x="89" y="1580"/>
                    </a:lnTo>
                    <a:lnTo>
                      <a:pt x="75" y="1574"/>
                    </a:lnTo>
                    <a:lnTo>
                      <a:pt x="61" y="1568"/>
                    </a:lnTo>
                    <a:lnTo>
                      <a:pt x="49" y="1561"/>
                    </a:lnTo>
                    <a:lnTo>
                      <a:pt x="38" y="1555"/>
                    </a:lnTo>
                    <a:lnTo>
                      <a:pt x="28" y="1548"/>
                    </a:lnTo>
                    <a:lnTo>
                      <a:pt x="20" y="1542"/>
                    </a:lnTo>
                    <a:lnTo>
                      <a:pt x="12" y="1535"/>
                    </a:lnTo>
                    <a:lnTo>
                      <a:pt x="7" y="1528"/>
                    </a:lnTo>
                    <a:lnTo>
                      <a:pt x="3" y="1521"/>
                    </a:lnTo>
                    <a:lnTo>
                      <a:pt x="0" y="1515"/>
                    </a:lnTo>
                    <a:lnTo>
                      <a:pt x="0" y="1508"/>
                    </a:lnTo>
                    <a:lnTo>
                      <a:pt x="1" y="1501"/>
                    </a:lnTo>
                    <a:lnTo>
                      <a:pt x="3" y="1495"/>
                    </a:lnTo>
                    <a:lnTo>
                      <a:pt x="8" y="1488"/>
                    </a:lnTo>
                    <a:lnTo>
                      <a:pt x="15" y="1482"/>
                    </a:lnTo>
                    <a:lnTo>
                      <a:pt x="11" y="1478"/>
                    </a:lnTo>
                    <a:lnTo>
                      <a:pt x="10" y="1474"/>
                    </a:lnTo>
                    <a:lnTo>
                      <a:pt x="9" y="1469"/>
                    </a:lnTo>
                    <a:lnTo>
                      <a:pt x="10" y="1465"/>
                    </a:lnTo>
                    <a:lnTo>
                      <a:pt x="12" y="1461"/>
                    </a:lnTo>
                    <a:lnTo>
                      <a:pt x="15" y="1457"/>
                    </a:lnTo>
                    <a:lnTo>
                      <a:pt x="21" y="1454"/>
                    </a:lnTo>
                    <a:lnTo>
                      <a:pt x="27" y="1450"/>
                    </a:lnTo>
                    <a:lnTo>
                      <a:pt x="34" y="1447"/>
                    </a:lnTo>
                    <a:lnTo>
                      <a:pt x="42" y="1443"/>
                    </a:lnTo>
                    <a:lnTo>
                      <a:pt x="52" y="1440"/>
                    </a:lnTo>
                    <a:lnTo>
                      <a:pt x="62" y="1437"/>
                    </a:lnTo>
                    <a:lnTo>
                      <a:pt x="86" y="1432"/>
                    </a:lnTo>
                    <a:lnTo>
                      <a:pt x="116" y="1428"/>
                    </a:lnTo>
                    <a:lnTo>
                      <a:pt x="172" y="1422"/>
                    </a:lnTo>
                    <a:lnTo>
                      <a:pt x="236" y="1417"/>
                    </a:lnTo>
                    <a:lnTo>
                      <a:pt x="306" y="1413"/>
                    </a:lnTo>
                    <a:lnTo>
                      <a:pt x="381" y="1409"/>
                    </a:lnTo>
                    <a:lnTo>
                      <a:pt x="461" y="1407"/>
                    </a:lnTo>
                    <a:lnTo>
                      <a:pt x="545" y="1406"/>
                    </a:lnTo>
                    <a:lnTo>
                      <a:pt x="633" y="1406"/>
                    </a:lnTo>
                    <a:lnTo>
                      <a:pt x="726" y="1408"/>
                    </a:lnTo>
                    <a:lnTo>
                      <a:pt x="773" y="1406"/>
                    </a:lnTo>
                    <a:lnTo>
                      <a:pt x="821" y="1403"/>
                    </a:lnTo>
                    <a:lnTo>
                      <a:pt x="869" y="1398"/>
                    </a:lnTo>
                    <a:lnTo>
                      <a:pt x="918" y="1391"/>
                    </a:lnTo>
                    <a:lnTo>
                      <a:pt x="966" y="1383"/>
                    </a:lnTo>
                    <a:lnTo>
                      <a:pt x="1016" y="1374"/>
                    </a:lnTo>
                    <a:lnTo>
                      <a:pt x="1064" y="1362"/>
                    </a:lnTo>
                    <a:lnTo>
                      <a:pt x="1114" y="1349"/>
                    </a:lnTo>
                    <a:lnTo>
                      <a:pt x="1164" y="1335"/>
                    </a:lnTo>
                    <a:lnTo>
                      <a:pt x="1212" y="1321"/>
                    </a:lnTo>
                    <a:lnTo>
                      <a:pt x="1262" y="1305"/>
                    </a:lnTo>
                    <a:lnTo>
                      <a:pt x="1310" y="1288"/>
                    </a:lnTo>
                    <a:lnTo>
                      <a:pt x="1358" y="1270"/>
                    </a:lnTo>
                    <a:lnTo>
                      <a:pt x="1405" y="1251"/>
                    </a:lnTo>
                    <a:lnTo>
                      <a:pt x="1453" y="1232"/>
                    </a:lnTo>
                    <a:lnTo>
                      <a:pt x="1499" y="1213"/>
                    </a:lnTo>
                    <a:lnTo>
                      <a:pt x="1545" y="1193"/>
                    </a:lnTo>
                    <a:lnTo>
                      <a:pt x="1589" y="1171"/>
                    </a:lnTo>
                    <a:lnTo>
                      <a:pt x="1634" y="1150"/>
                    </a:lnTo>
                    <a:lnTo>
                      <a:pt x="1676" y="1129"/>
                    </a:lnTo>
                    <a:lnTo>
                      <a:pt x="1719" y="1107"/>
                    </a:lnTo>
                    <a:lnTo>
                      <a:pt x="1759" y="1085"/>
                    </a:lnTo>
                    <a:lnTo>
                      <a:pt x="1799" y="1064"/>
                    </a:lnTo>
                    <a:lnTo>
                      <a:pt x="1836" y="1043"/>
                    </a:lnTo>
                    <a:lnTo>
                      <a:pt x="1873" y="1020"/>
                    </a:lnTo>
                    <a:lnTo>
                      <a:pt x="1908" y="1000"/>
                    </a:lnTo>
                    <a:lnTo>
                      <a:pt x="1941" y="979"/>
                    </a:lnTo>
                    <a:lnTo>
                      <a:pt x="1974" y="959"/>
                    </a:lnTo>
                    <a:lnTo>
                      <a:pt x="2003" y="938"/>
                    </a:lnTo>
                    <a:lnTo>
                      <a:pt x="2031" y="920"/>
                    </a:lnTo>
                    <a:lnTo>
                      <a:pt x="2058" y="901"/>
                    </a:lnTo>
                    <a:lnTo>
                      <a:pt x="2082" y="884"/>
                    </a:lnTo>
                    <a:close/>
                  </a:path>
                </a:pathLst>
              </a:custGeom>
              <a:solidFill>
                <a:srgbClr val="AE75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63" name="Freeform 1097">
                <a:extLst>
                  <a:ext uri="{FF2B5EF4-FFF2-40B4-BE49-F238E27FC236}">
                    <a16:creationId xmlns:a16="http://schemas.microsoft.com/office/drawing/2014/main" id="{00D12BFC-539E-4AB4-8EBD-78173958F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3" y="2440"/>
                <a:ext cx="224" cy="103"/>
              </a:xfrm>
              <a:custGeom>
                <a:avLst/>
                <a:gdLst>
                  <a:gd name="T0" fmla="*/ 0 w 3818"/>
                  <a:gd name="T1" fmla="*/ 6 h 1755"/>
                  <a:gd name="T2" fmla="*/ 0 w 3818"/>
                  <a:gd name="T3" fmla="*/ 6 h 1755"/>
                  <a:gd name="T4" fmla="*/ 0 w 3818"/>
                  <a:gd name="T5" fmla="*/ 5 h 1755"/>
                  <a:gd name="T6" fmla="*/ 0 w 3818"/>
                  <a:gd name="T7" fmla="*/ 5 h 1755"/>
                  <a:gd name="T8" fmla="*/ 0 w 3818"/>
                  <a:gd name="T9" fmla="*/ 5 h 1755"/>
                  <a:gd name="T10" fmla="*/ 1 w 3818"/>
                  <a:gd name="T11" fmla="*/ 5 h 1755"/>
                  <a:gd name="T12" fmla="*/ 1 w 3818"/>
                  <a:gd name="T13" fmla="*/ 5 h 1755"/>
                  <a:gd name="T14" fmla="*/ 2 w 3818"/>
                  <a:gd name="T15" fmla="*/ 5 h 1755"/>
                  <a:gd name="T16" fmla="*/ 3 w 3818"/>
                  <a:gd name="T17" fmla="*/ 5 h 1755"/>
                  <a:gd name="T18" fmla="*/ 3 w 3818"/>
                  <a:gd name="T19" fmla="*/ 5 h 1755"/>
                  <a:gd name="T20" fmla="*/ 4 w 3818"/>
                  <a:gd name="T21" fmla="*/ 5 h 1755"/>
                  <a:gd name="T22" fmla="*/ 4 w 3818"/>
                  <a:gd name="T23" fmla="*/ 5 h 1755"/>
                  <a:gd name="T24" fmla="*/ 5 w 3818"/>
                  <a:gd name="T25" fmla="*/ 5 h 1755"/>
                  <a:gd name="T26" fmla="*/ 5 w 3818"/>
                  <a:gd name="T27" fmla="*/ 5 h 1755"/>
                  <a:gd name="T28" fmla="*/ 5 w 3818"/>
                  <a:gd name="T29" fmla="*/ 4 h 1755"/>
                  <a:gd name="T30" fmla="*/ 6 w 3818"/>
                  <a:gd name="T31" fmla="*/ 4 h 1755"/>
                  <a:gd name="T32" fmla="*/ 6 w 3818"/>
                  <a:gd name="T33" fmla="*/ 4 h 1755"/>
                  <a:gd name="T34" fmla="*/ 6 w 3818"/>
                  <a:gd name="T35" fmla="*/ 4 h 1755"/>
                  <a:gd name="T36" fmla="*/ 7 w 3818"/>
                  <a:gd name="T37" fmla="*/ 3 h 1755"/>
                  <a:gd name="T38" fmla="*/ 7 w 3818"/>
                  <a:gd name="T39" fmla="*/ 3 h 1755"/>
                  <a:gd name="T40" fmla="*/ 7 w 3818"/>
                  <a:gd name="T41" fmla="*/ 3 h 1755"/>
                  <a:gd name="T42" fmla="*/ 8 w 3818"/>
                  <a:gd name="T43" fmla="*/ 3 h 1755"/>
                  <a:gd name="T44" fmla="*/ 8 w 3818"/>
                  <a:gd name="T45" fmla="*/ 2 h 1755"/>
                  <a:gd name="T46" fmla="*/ 9 w 3818"/>
                  <a:gd name="T47" fmla="*/ 2 h 1755"/>
                  <a:gd name="T48" fmla="*/ 10 w 3818"/>
                  <a:gd name="T49" fmla="*/ 2 h 1755"/>
                  <a:gd name="T50" fmla="*/ 11 w 3818"/>
                  <a:gd name="T51" fmla="*/ 1 h 1755"/>
                  <a:gd name="T52" fmla="*/ 11 w 3818"/>
                  <a:gd name="T53" fmla="*/ 1 h 1755"/>
                  <a:gd name="T54" fmla="*/ 12 w 3818"/>
                  <a:gd name="T55" fmla="*/ 1 h 1755"/>
                  <a:gd name="T56" fmla="*/ 13 w 3818"/>
                  <a:gd name="T57" fmla="*/ 0 h 1755"/>
                  <a:gd name="T58" fmla="*/ 13 w 3818"/>
                  <a:gd name="T59" fmla="*/ 0 h 1755"/>
                  <a:gd name="T60" fmla="*/ 13 w 3818"/>
                  <a:gd name="T61" fmla="*/ 0 h 1755"/>
                  <a:gd name="T62" fmla="*/ 13 w 3818"/>
                  <a:gd name="T63" fmla="*/ 0 h 1755"/>
                  <a:gd name="T64" fmla="*/ 13 w 3818"/>
                  <a:gd name="T65" fmla="*/ 1 h 1755"/>
                  <a:gd name="T66" fmla="*/ 12 w 3818"/>
                  <a:gd name="T67" fmla="*/ 1 h 1755"/>
                  <a:gd name="T68" fmla="*/ 12 w 3818"/>
                  <a:gd name="T69" fmla="*/ 1 h 1755"/>
                  <a:gd name="T70" fmla="*/ 12 w 3818"/>
                  <a:gd name="T71" fmla="*/ 1 h 1755"/>
                  <a:gd name="T72" fmla="*/ 12 w 3818"/>
                  <a:gd name="T73" fmla="*/ 2 h 1755"/>
                  <a:gd name="T74" fmla="*/ 11 w 3818"/>
                  <a:gd name="T75" fmla="*/ 2 h 1755"/>
                  <a:gd name="T76" fmla="*/ 11 w 3818"/>
                  <a:gd name="T77" fmla="*/ 2 h 1755"/>
                  <a:gd name="T78" fmla="*/ 11 w 3818"/>
                  <a:gd name="T79" fmla="*/ 2 h 1755"/>
                  <a:gd name="T80" fmla="*/ 10 w 3818"/>
                  <a:gd name="T81" fmla="*/ 2 h 1755"/>
                  <a:gd name="T82" fmla="*/ 9 w 3818"/>
                  <a:gd name="T83" fmla="*/ 3 h 1755"/>
                  <a:gd name="T84" fmla="*/ 8 w 3818"/>
                  <a:gd name="T85" fmla="*/ 3 h 1755"/>
                  <a:gd name="T86" fmla="*/ 8 w 3818"/>
                  <a:gd name="T87" fmla="*/ 4 h 1755"/>
                  <a:gd name="T88" fmla="*/ 8 w 3818"/>
                  <a:gd name="T89" fmla="*/ 4 h 1755"/>
                  <a:gd name="T90" fmla="*/ 7 w 3818"/>
                  <a:gd name="T91" fmla="*/ 4 h 1755"/>
                  <a:gd name="T92" fmla="*/ 6 w 3818"/>
                  <a:gd name="T93" fmla="*/ 5 h 1755"/>
                  <a:gd name="T94" fmla="*/ 5 w 3818"/>
                  <a:gd name="T95" fmla="*/ 5 h 1755"/>
                  <a:gd name="T96" fmla="*/ 4 w 3818"/>
                  <a:gd name="T97" fmla="*/ 6 h 1755"/>
                  <a:gd name="T98" fmla="*/ 4 w 3818"/>
                  <a:gd name="T99" fmla="*/ 6 h 1755"/>
                  <a:gd name="T100" fmla="*/ 3 w 3818"/>
                  <a:gd name="T101" fmla="*/ 6 h 1755"/>
                  <a:gd name="T102" fmla="*/ 3 w 3818"/>
                  <a:gd name="T103" fmla="*/ 6 h 1755"/>
                  <a:gd name="T104" fmla="*/ 3 w 3818"/>
                  <a:gd name="T105" fmla="*/ 6 h 1755"/>
                  <a:gd name="T106" fmla="*/ 2 w 3818"/>
                  <a:gd name="T107" fmla="*/ 6 h 1755"/>
                  <a:gd name="T108" fmla="*/ 2 w 3818"/>
                  <a:gd name="T109" fmla="*/ 6 h 1755"/>
                  <a:gd name="T110" fmla="*/ 1 w 3818"/>
                  <a:gd name="T111" fmla="*/ 6 h 1755"/>
                  <a:gd name="T112" fmla="*/ 1 w 3818"/>
                  <a:gd name="T113" fmla="*/ 6 h 1755"/>
                  <a:gd name="T114" fmla="*/ 0 w 3818"/>
                  <a:gd name="T115" fmla="*/ 6 h 1755"/>
                  <a:gd name="T116" fmla="*/ 0 w 3818"/>
                  <a:gd name="T117" fmla="*/ 6 h 17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818" h="1755">
                    <a:moveTo>
                      <a:pt x="19" y="1632"/>
                    </a:moveTo>
                    <a:lnTo>
                      <a:pt x="11" y="1625"/>
                    </a:lnTo>
                    <a:lnTo>
                      <a:pt x="5" y="1619"/>
                    </a:lnTo>
                    <a:lnTo>
                      <a:pt x="1" y="1613"/>
                    </a:lnTo>
                    <a:lnTo>
                      <a:pt x="0" y="1607"/>
                    </a:lnTo>
                    <a:lnTo>
                      <a:pt x="0" y="1600"/>
                    </a:lnTo>
                    <a:lnTo>
                      <a:pt x="3" y="1595"/>
                    </a:lnTo>
                    <a:lnTo>
                      <a:pt x="8" y="1590"/>
                    </a:lnTo>
                    <a:lnTo>
                      <a:pt x="15" y="1585"/>
                    </a:lnTo>
                    <a:lnTo>
                      <a:pt x="24" y="1580"/>
                    </a:lnTo>
                    <a:lnTo>
                      <a:pt x="35" y="1576"/>
                    </a:lnTo>
                    <a:lnTo>
                      <a:pt x="48" y="1572"/>
                    </a:lnTo>
                    <a:lnTo>
                      <a:pt x="63" y="1568"/>
                    </a:lnTo>
                    <a:lnTo>
                      <a:pt x="80" y="1565"/>
                    </a:lnTo>
                    <a:lnTo>
                      <a:pt x="99" y="1562"/>
                    </a:lnTo>
                    <a:lnTo>
                      <a:pt x="119" y="1559"/>
                    </a:lnTo>
                    <a:lnTo>
                      <a:pt x="140" y="1556"/>
                    </a:lnTo>
                    <a:lnTo>
                      <a:pt x="189" y="1552"/>
                    </a:lnTo>
                    <a:lnTo>
                      <a:pt x="243" y="1549"/>
                    </a:lnTo>
                    <a:lnTo>
                      <a:pt x="304" y="1547"/>
                    </a:lnTo>
                    <a:lnTo>
                      <a:pt x="370" y="1547"/>
                    </a:lnTo>
                    <a:lnTo>
                      <a:pt x="440" y="1548"/>
                    </a:lnTo>
                    <a:lnTo>
                      <a:pt x="515" y="1550"/>
                    </a:lnTo>
                    <a:lnTo>
                      <a:pt x="594" y="1553"/>
                    </a:lnTo>
                    <a:lnTo>
                      <a:pt x="676" y="1558"/>
                    </a:lnTo>
                    <a:lnTo>
                      <a:pt x="719" y="1560"/>
                    </a:lnTo>
                    <a:lnTo>
                      <a:pt x="762" y="1559"/>
                    </a:lnTo>
                    <a:lnTo>
                      <a:pt x="807" y="1556"/>
                    </a:lnTo>
                    <a:lnTo>
                      <a:pt x="852" y="1551"/>
                    </a:lnTo>
                    <a:lnTo>
                      <a:pt x="898" y="1544"/>
                    </a:lnTo>
                    <a:lnTo>
                      <a:pt x="943" y="1535"/>
                    </a:lnTo>
                    <a:lnTo>
                      <a:pt x="990" y="1525"/>
                    </a:lnTo>
                    <a:lnTo>
                      <a:pt x="1036" y="1512"/>
                    </a:lnTo>
                    <a:lnTo>
                      <a:pt x="1083" y="1498"/>
                    </a:lnTo>
                    <a:lnTo>
                      <a:pt x="1130" y="1483"/>
                    </a:lnTo>
                    <a:lnTo>
                      <a:pt x="1176" y="1467"/>
                    </a:lnTo>
                    <a:lnTo>
                      <a:pt x="1223" y="1449"/>
                    </a:lnTo>
                    <a:lnTo>
                      <a:pt x="1269" y="1430"/>
                    </a:lnTo>
                    <a:lnTo>
                      <a:pt x="1315" y="1410"/>
                    </a:lnTo>
                    <a:lnTo>
                      <a:pt x="1360" y="1390"/>
                    </a:lnTo>
                    <a:lnTo>
                      <a:pt x="1405" y="1369"/>
                    </a:lnTo>
                    <a:lnTo>
                      <a:pt x="1448" y="1346"/>
                    </a:lnTo>
                    <a:lnTo>
                      <a:pt x="1492" y="1323"/>
                    </a:lnTo>
                    <a:lnTo>
                      <a:pt x="1534" y="1301"/>
                    </a:lnTo>
                    <a:lnTo>
                      <a:pt x="1576" y="1277"/>
                    </a:lnTo>
                    <a:lnTo>
                      <a:pt x="1615" y="1253"/>
                    </a:lnTo>
                    <a:lnTo>
                      <a:pt x="1654" y="1230"/>
                    </a:lnTo>
                    <a:lnTo>
                      <a:pt x="1692" y="1206"/>
                    </a:lnTo>
                    <a:lnTo>
                      <a:pt x="1728" y="1183"/>
                    </a:lnTo>
                    <a:lnTo>
                      <a:pt x="1763" y="1159"/>
                    </a:lnTo>
                    <a:lnTo>
                      <a:pt x="1795" y="1136"/>
                    </a:lnTo>
                    <a:lnTo>
                      <a:pt x="1826" y="1113"/>
                    </a:lnTo>
                    <a:lnTo>
                      <a:pt x="1856" y="1090"/>
                    </a:lnTo>
                    <a:lnTo>
                      <a:pt x="1883" y="1069"/>
                    </a:lnTo>
                    <a:lnTo>
                      <a:pt x="1908" y="1049"/>
                    </a:lnTo>
                    <a:lnTo>
                      <a:pt x="1932" y="1029"/>
                    </a:lnTo>
                    <a:lnTo>
                      <a:pt x="1953" y="1010"/>
                    </a:lnTo>
                    <a:lnTo>
                      <a:pt x="1973" y="992"/>
                    </a:lnTo>
                    <a:lnTo>
                      <a:pt x="1994" y="974"/>
                    </a:lnTo>
                    <a:lnTo>
                      <a:pt x="2018" y="956"/>
                    </a:lnTo>
                    <a:lnTo>
                      <a:pt x="2042" y="937"/>
                    </a:lnTo>
                    <a:lnTo>
                      <a:pt x="2068" y="918"/>
                    </a:lnTo>
                    <a:lnTo>
                      <a:pt x="2095" y="900"/>
                    </a:lnTo>
                    <a:lnTo>
                      <a:pt x="2124" y="882"/>
                    </a:lnTo>
                    <a:lnTo>
                      <a:pt x="2153" y="863"/>
                    </a:lnTo>
                    <a:lnTo>
                      <a:pt x="2215" y="826"/>
                    </a:lnTo>
                    <a:lnTo>
                      <a:pt x="2281" y="789"/>
                    </a:lnTo>
                    <a:lnTo>
                      <a:pt x="2349" y="751"/>
                    </a:lnTo>
                    <a:lnTo>
                      <a:pt x="2421" y="715"/>
                    </a:lnTo>
                    <a:lnTo>
                      <a:pt x="2496" y="679"/>
                    </a:lnTo>
                    <a:lnTo>
                      <a:pt x="2572" y="642"/>
                    </a:lnTo>
                    <a:lnTo>
                      <a:pt x="2650" y="606"/>
                    </a:lnTo>
                    <a:lnTo>
                      <a:pt x="2728" y="570"/>
                    </a:lnTo>
                    <a:lnTo>
                      <a:pt x="2807" y="536"/>
                    </a:lnTo>
                    <a:lnTo>
                      <a:pt x="2884" y="501"/>
                    </a:lnTo>
                    <a:lnTo>
                      <a:pt x="2962" y="468"/>
                    </a:lnTo>
                    <a:lnTo>
                      <a:pt x="3039" y="436"/>
                    </a:lnTo>
                    <a:lnTo>
                      <a:pt x="3114" y="401"/>
                    </a:lnTo>
                    <a:lnTo>
                      <a:pt x="3188" y="367"/>
                    </a:lnTo>
                    <a:lnTo>
                      <a:pt x="3261" y="330"/>
                    </a:lnTo>
                    <a:lnTo>
                      <a:pt x="3331" y="293"/>
                    </a:lnTo>
                    <a:lnTo>
                      <a:pt x="3398" y="257"/>
                    </a:lnTo>
                    <a:lnTo>
                      <a:pt x="3463" y="221"/>
                    </a:lnTo>
                    <a:lnTo>
                      <a:pt x="3524" y="186"/>
                    </a:lnTo>
                    <a:lnTo>
                      <a:pt x="3579" y="152"/>
                    </a:lnTo>
                    <a:lnTo>
                      <a:pt x="3631" y="121"/>
                    </a:lnTo>
                    <a:lnTo>
                      <a:pt x="3677" y="92"/>
                    </a:lnTo>
                    <a:lnTo>
                      <a:pt x="3719" y="65"/>
                    </a:lnTo>
                    <a:lnTo>
                      <a:pt x="3753" y="43"/>
                    </a:lnTo>
                    <a:lnTo>
                      <a:pt x="3781" y="25"/>
                    </a:lnTo>
                    <a:lnTo>
                      <a:pt x="3801" y="12"/>
                    </a:lnTo>
                    <a:lnTo>
                      <a:pt x="3814" y="3"/>
                    </a:lnTo>
                    <a:lnTo>
                      <a:pt x="3818" y="0"/>
                    </a:lnTo>
                    <a:lnTo>
                      <a:pt x="3799" y="33"/>
                    </a:lnTo>
                    <a:lnTo>
                      <a:pt x="3780" y="64"/>
                    </a:lnTo>
                    <a:lnTo>
                      <a:pt x="3759" y="96"/>
                    </a:lnTo>
                    <a:lnTo>
                      <a:pt x="3738" y="125"/>
                    </a:lnTo>
                    <a:lnTo>
                      <a:pt x="3717" y="153"/>
                    </a:lnTo>
                    <a:lnTo>
                      <a:pt x="3695" y="181"/>
                    </a:lnTo>
                    <a:lnTo>
                      <a:pt x="3671" y="207"/>
                    </a:lnTo>
                    <a:lnTo>
                      <a:pt x="3649" y="231"/>
                    </a:lnTo>
                    <a:lnTo>
                      <a:pt x="3626" y="256"/>
                    </a:lnTo>
                    <a:lnTo>
                      <a:pt x="3603" y="278"/>
                    </a:lnTo>
                    <a:lnTo>
                      <a:pt x="3580" y="300"/>
                    </a:lnTo>
                    <a:lnTo>
                      <a:pt x="3557" y="320"/>
                    </a:lnTo>
                    <a:lnTo>
                      <a:pt x="3534" y="340"/>
                    </a:lnTo>
                    <a:lnTo>
                      <a:pt x="3512" y="359"/>
                    </a:lnTo>
                    <a:lnTo>
                      <a:pt x="3489" y="376"/>
                    </a:lnTo>
                    <a:lnTo>
                      <a:pt x="3468" y="392"/>
                    </a:lnTo>
                    <a:lnTo>
                      <a:pt x="3427" y="422"/>
                    </a:lnTo>
                    <a:lnTo>
                      <a:pt x="3388" y="447"/>
                    </a:lnTo>
                    <a:lnTo>
                      <a:pt x="3354" y="468"/>
                    </a:lnTo>
                    <a:lnTo>
                      <a:pt x="3323" y="485"/>
                    </a:lnTo>
                    <a:lnTo>
                      <a:pt x="3280" y="508"/>
                    </a:lnTo>
                    <a:lnTo>
                      <a:pt x="3265" y="516"/>
                    </a:lnTo>
                    <a:lnTo>
                      <a:pt x="3237" y="527"/>
                    </a:lnTo>
                    <a:lnTo>
                      <a:pt x="3203" y="542"/>
                    </a:lnTo>
                    <a:lnTo>
                      <a:pt x="3161" y="560"/>
                    </a:lnTo>
                    <a:lnTo>
                      <a:pt x="3112" y="581"/>
                    </a:lnTo>
                    <a:lnTo>
                      <a:pt x="3056" y="606"/>
                    </a:lnTo>
                    <a:lnTo>
                      <a:pt x="2996" y="634"/>
                    </a:lnTo>
                    <a:lnTo>
                      <a:pt x="2930" y="665"/>
                    </a:lnTo>
                    <a:lnTo>
                      <a:pt x="2858" y="701"/>
                    </a:lnTo>
                    <a:lnTo>
                      <a:pt x="2783" y="739"/>
                    </a:lnTo>
                    <a:lnTo>
                      <a:pt x="2703" y="781"/>
                    </a:lnTo>
                    <a:lnTo>
                      <a:pt x="2620" y="826"/>
                    </a:lnTo>
                    <a:lnTo>
                      <a:pt x="2535" y="875"/>
                    </a:lnTo>
                    <a:lnTo>
                      <a:pt x="2492" y="901"/>
                    </a:lnTo>
                    <a:lnTo>
                      <a:pt x="2447" y="928"/>
                    </a:lnTo>
                    <a:lnTo>
                      <a:pt x="2403" y="956"/>
                    </a:lnTo>
                    <a:lnTo>
                      <a:pt x="2357" y="984"/>
                    </a:lnTo>
                    <a:lnTo>
                      <a:pt x="2312" y="1014"/>
                    </a:lnTo>
                    <a:lnTo>
                      <a:pt x="2266" y="1044"/>
                    </a:lnTo>
                    <a:lnTo>
                      <a:pt x="2221" y="1075"/>
                    </a:lnTo>
                    <a:lnTo>
                      <a:pt x="2174" y="1108"/>
                    </a:lnTo>
                    <a:lnTo>
                      <a:pt x="2084" y="1171"/>
                    </a:lnTo>
                    <a:lnTo>
                      <a:pt x="1997" y="1230"/>
                    </a:lnTo>
                    <a:lnTo>
                      <a:pt x="1911" y="1285"/>
                    </a:lnTo>
                    <a:lnTo>
                      <a:pt x="1828" y="1336"/>
                    </a:lnTo>
                    <a:lnTo>
                      <a:pt x="1749" y="1383"/>
                    </a:lnTo>
                    <a:lnTo>
                      <a:pt x="1671" y="1426"/>
                    </a:lnTo>
                    <a:lnTo>
                      <a:pt x="1596" y="1467"/>
                    </a:lnTo>
                    <a:lnTo>
                      <a:pt x="1523" y="1503"/>
                    </a:lnTo>
                    <a:lnTo>
                      <a:pt x="1453" y="1537"/>
                    </a:lnTo>
                    <a:lnTo>
                      <a:pt x="1385" y="1566"/>
                    </a:lnTo>
                    <a:lnTo>
                      <a:pt x="1321" y="1593"/>
                    </a:lnTo>
                    <a:lnTo>
                      <a:pt x="1259" y="1619"/>
                    </a:lnTo>
                    <a:lnTo>
                      <a:pt x="1199" y="1640"/>
                    </a:lnTo>
                    <a:lnTo>
                      <a:pt x="1143" y="1659"/>
                    </a:lnTo>
                    <a:lnTo>
                      <a:pt x="1089" y="1676"/>
                    </a:lnTo>
                    <a:lnTo>
                      <a:pt x="1038" y="1692"/>
                    </a:lnTo>
                    <a:lnTo>
                      <a:pt x="990" y="1704"/>
                    </a:lnTo>
                    <a:lnTo>
                      <a:pt x="945" y="1715"/>
                    </a:lnTo>
                    <a:lnTo>
                      <a:pt x="903" y="1724"/>
                    </a:lnTo>
                    <a:lnTo>
                      <a:pt x="863" y="1731"/>
                    </a:lnTo>
                    <a:lnTo>
                      <a:pt x="827" y="1737"/>
                    </a:lnTo>
                    <a:lnTo>
                      <a:pt x="794" y="1742"/>
                    </a:lnTo>
                    <a:lnTo>
                      <a:pt x="763" y="1746"/>
                    </a:lnTo>
                    <a:lnTo>
                      <a:pt x="736" y="1748"/>
                    </a:lnTo>
                    <a:lnTo>
                      <a:pt x="692" y="1751"/>
                    </a:lnTo>
                    <a:lnTo>
                      <a:pt x="658" y="1751"/>
                    </a:lnTo>
                    <a:lnTo>
                      <a:pt x="639" y="1751"/>
                    </a:lnTo>
                    <a:lnTo>
                      <a:pt x="632" y="1750"/>
                    </a:lnTo>
                    <a:lnTo>
                      <a:pt x="573" y="1754"/>
                    </a:lnTo>
                    <a:lnTo>
                      <a:pt x="518" y="1755"/>
                    </a:lnTo>
                    <a:lnTo>
                      <a:pt x="465" y="1754"/>
                    </a:lnTo>
                    <a:lnTo>
                      <a:pt x="415" y="1752"/>
                    </a:lnTo>
                    <a:lnTo>
                      <a:pt x="368" y="1748"/>
                    </a:lnTo>
                    <a:lnTo>
                      <a:pt x="323" y="1743"/>
                    </a:lnTo>
                    <a:lnTo>
                      <a:pt x="283" y="1736"/>
                    </a:lnTo>
                    <a:lnTo>
                      <a:pt x="243" y="1728"/>
                    </a:lnTo>
                    <a:lnTo>
                      <a:pt x="207" y="1719"/>
                    </a:lnTo>
                    <a:lnTo>
                      <a:pt x="174" y="1709"/>
                    </a:lnTo>
                    <a:lnTo>
                      <a:pt x="142" y="1697"/>
                    </a:lnTo>
                    <a:lnTo>
                      <a:pt x="114" y="1686"/>
                    </a:lnTo>
                    <a:lnTo>
                      <a:pt x="87" y="1672"/>
                    </a:lnTo>
                    <a:lnTo>
                      <a:pt x="62" y="1659"/>
                    </a:lnTo>
                    <a:lnTo>
                      <a:pt x="40" y="1646"/>
                    </a:lnTo>
                    <a:lnTo>
                      <a:pt x="19" y="1632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64" name="Freeform 1098">
                <a:extLst>
                  <a:ext uri="{FF2B5EF4-FFF2-40B4-BE49-F238E27FC236}">
                    <a16:creationId xmlns:a16="http://schemas.microsoft.com/office/drawing/2014/main" id="{E3EEBD5B-0ACB-4430-8FFE-7C9963BEB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4" y="2304"/>
                <a:ext cx="378" cy="141"/>
              </a:xfrm>
              <a:custGeom>
                <a:avLst/>
                <a:gdLst>
                  <a:gd name="T0" fmla="*/ 0 w 6411"/>
                  <a:gd name="T1" fmla="*/ 7 h 2402"/>
                  <a:gd name="T2" fmla="*/ 0 w 6411"/>
                  <a:gd name="T3" fmla="*/ 6 h 2402"/>
                  <a:gd name="T4" fmla="*/ 0 w 6411"/>
                  <a:gd name="T5" fmla="*/ 6 h 2402"/>
                  <a:gd name="T6" fmla="*/ 0 w 6411"/>
                  <a:gd name="T7" fmla="*/ 5 h 2402"/>
                  <a:gd name="T8" fmla="*/ 0 w 6411"/>
                  <a:gd name="T9" fmla="*/ 4 h 2402"/>
                  <a:gd name="T10" fmla="*/ 1 w 6411"/>
                  <a:gd name="T11" fmla="*/ 3 h 2402"/>
                  <a:gd name="T12" fmla="*/ 1 w 6411"/>
                  <a:gd name="T13" fmla="*/ 3 h 2402"/>
                  <a:gd name="T14" fmla="*/ 1 w 6411"/>
                  <a:gd name="T15" fmla="*/ 3 h 2402"/>
                  <a:gd name="T16" fmla="*/ 1 w 6411"/>
                  <a:gd name="T17" fmla="*/ 2 h 2402"/>
                  <a:gd name="T18" fmla="*/ 2 w 6411"/>
                  <a:gd name="T19" fmla="*/ 2 h 2402"/>
                  <a:gd name="T20" fmla="*/ 2 w 6411"/>
                  <a:gd name="T21" fmla="*/ 2 h 2402"/>
                  <a:gd name="T22" fmla="*/ 3 w 6411"/>
                  <a:gd name="T23" fmla="*/ 1 h 2402"/>
                  <a:gd name="T24" fmla="*/ 4 w 6411"/>
                  <a:gd name="T25" fmla="*/ 1 h 2402"/>
                  <a:gd name="T26" fmla="*/ 5 w 6411"/>
                  <a:gd name="T27" fmla="*/ 1 h 2402"/>
                  <a:gd name="T28" fmla="*/ 6 w 6411"/>
                  <a:gd name="T29" fmla="*/ 1 h 2402"/>
                  <a:gd name="T30" fmla="*/ 7 w 6411"/>
                  <a:gd name="T31" fmla="*/ 0 h 2402"/>
                  <a:gd name="T32" fmla="*/ 9 w 6411"/>
                  <a:gd name="T33" fmla="*/ 0 h 2402"/>
                  <a:gd name="T34" fmla="*/ 10 w 6411"/>
                  <a:gd name="T35" fmla="*/ 0 h 2402"/>
                  <a:gd name="T36" fmla="*/ 11 w 6411"/>
                  <a:gd name="T37" fmla="*/ 0 h 2402"/>
                  <a:gd name="T38" fmla="*/ 12 w 6411"/>
                  <a:gd name="T39" fmla="*/ 0 h 2402"/>
                  <a:gd name="T40" fmla="*/ 14 w 6411"/>
                  <a:gd name="T41" fmla="*/ 0 h 2402"/>
                  <a:gd name="T42" fmla="*/ 15 w 6411"/>
                  <a:gd name="T43" fmla="*/ 1 h 2402"/>
                  <a:gd name="T44" fmla="*/ 16 w 6411"/>
                  <a:gd name="T45" fmla="*/ 1 h 2402"/>
                  <a:gd name="T46" fmla="*/ 17 w 6411"/>
                  <a:gd name="T47" fmla="*/ 1 h 2402"/>
                  <a:gd name="T48" fmla="*/ 19 w 6411"/>
                  <a:gd name="T49" fmla="*/ 1 h 2402"/>
                  <a:gd name="T50" fmla="*/ 20 w 6411"/>
                  <a:gd name="T51" fmla="*/ 2 h 2402"/>
                  <a:gd name="T52" fmla="*/ 21 w 6411"/>
                  <a:gd name="T53" fmla="*/ 2 h 2402"/>
                  <a:gd name="T54" fmla="*/ 22 w 6411"/>
                  <a:gd name="T55" fmla="*/ 2 h 2402"/>
                  <a:gd name="T56" fmla="*/ 22 w 6411"/>
                  <a:gd name="T57" fmla="*/ 2 h 2402"/>
                  <a:gd name="T58" fmla="*/ 22 w 6411"/>
                  <a:gd name="T59" fmla="*/ 2 h 2402"/>
                  <a:gd name="T60" fmla="*/ 22 w 6411"/>
                  <a:gd name="T61" fmla="*/ 2 h 2402"/>
                  <a:gd name="T62" fmla="*/ 22 w 6411"/>
                  <a:gd name="T63" fmla="*/ 2 h 2402"/>
                  <a:gd name="T64" fmla="*/ 22 w 6411"/>
                  <a:gd name="T65" fmla="*/ 3 h 2402"/>
                  <a:gd name="T66" fmla="*/ 21 w 6411"/>
                  <a:gd name="T67" fmla="*/ 3 h 2402"/>
                  <a:gd name="T68" fmla="*/ 20 w 6411"/>
                  <a:gd name="T69" fmla="*/ 3 h 2402"/>
                  <a:gd name="T70" fmla="*/ 19 w 6411"/>
                  <a:gd name="T71" fmla="*/ 3 h 2402"/>
                  <a:gd name="T72" fmla="*/ 16 w 6411"/>
                  <a:gd name="T73" fmla="*/ 3 h 2402"/>
                  <a:gd name="T74" fmla="*/ 14 w 6411"/>
                  <a:gd name="T75" fmla="*/ 3 h 2402"/>
                  <a:gd name="T76" fmla="*/ 13 w 6411"/>
                  <a:gd name="T77" fmla="*/ 3 h 2402"/>
                  <a:gd name="T78" fmla="*/ 12 w 6411"/>
                  <a:gd name="T79" fmla="*/ 4 h 2402"/>
                  <a:gd name="T80" fmla="*/ 11 w 6411"/>
                  <a:gd name="T81" fmla="*/ 4 h 2402"/>
                  <a:gd name="T82" fmla="*/ 10 w 6411"/>
                  <a:gd name="T83" fmla="*/ 4 h 2402"/>
                  <a:gd name="T84" fmla="*/ 9 w 6411"/>
                  <a:gd name="T85" fmla="*/ 4 h 2402"/>
                  <a:gd name="T86" fmla="*/ 9 w 6411"/>
                  <a:gd name="T87" fmla="*/ 4 h 2402"/>
                  <a:gd name="T88" fmla="*/ 8 w 6411"/>
                  <a:gd name="T89" fmla="*/ 4 h 2402"/>
                  <a:gd name="T90" fmla="*/ 7 w 6411"/>
                  <a:gd name="T91" fmla="*/ 5 h 2402"/>
                  <a:gd name="T92" fmla="*/ 7 w 6411"/>
                  <a:gd name="T93" fmla="*/ 5 h 2402"/>
                  <a:gd name="T94" fmla="*/ 6 w 6411"/>
                  <a:gd name="T95" fmla="*/ 6 h 2402"/>
                  <a:gd name="T96" fmla="*/ 6 w 6411"/>
                  <a:gd name="T97" fmla="*/ 6 h 2402"/>
                  <a:gd name="T98" fmla="*/ 5 w 6411"/>
                  <a:gd name="T99" fmla="*/ 7 h 2402"/>
                  <a:gd name="T100" fmla="*/ 4 w 6411"/>
                  <a:gd name="T101" fmla="*/ 8 h 2402"/>
                  <a:gd name="T102" fmla="*/ 3 w 6411"/>
                  <a:gd name="T103" fmla="*/ 8 h 2402"/>
                  <a:gd name="T104" fmla="*/ 2 w 6411"/>
                  <a:gd name="T105" fmla="*/ 8 h 2402"/>
                  <a:gd name="T106" fmla="*/ 1 w 6411"/>
                  <a:gd name="T107" fmla="*/ 8 h 240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11" h="2402">
                    <a:moveTo>
                      <a:pt x="257" y="2151"/>
                    </a:moveTo>
                    <a:lnTo>
                      <a:pt x="218" y="2109"/>
                    </a:lnTo>
                    <a:lnTo>
                      <a:pt x="182" y="2070"/>
                    </a:lnTo>
                    <a:lnTo>
                      <a:pt x="151" y="2032"/>
                    </a:lnTo>
                    <a:lnTo>
                      <a:pt x="122" y="1996"/>
                    </a:lnTo>
                    <a:lnTo>
                      <a:pt x="97" y="1961"/>
                    </a:lnTo>
                    <a:lnTo>
                      <a:pt x="76" y="1928"/>
                    </a:lnTo>
                    <a:lnTo>
                      <a:pt x="57" y="1896"/>
                    </a:lnTo>
                    <a:lnTo>
                      <a:pt x="42" y="1865"/>
                    </a:lnTo>
                    <a:lnTo>
                      <a:pt x="28" y="1835"/>
                    </a:lnTo>
                    <a:lnTo>
                      <a:pt x="18" y="1807"/>
                    </a:lnTo>
                    <a:lnTo>
                      <a:pt x="10" y="1777"/>
                    </a:lnTo>
                    <a:lnTo>
                      <a:pt x="4" y="1749"/>
                    </a:lnTo>
                    <a:lnTo>
                      <a:pt x="1" y="1722"/>
                    </a:lnTo>
                    <a:lnTo>
                      <a:pt x="0" y="1693"/>
                    </a:lnTo>
                    <a:lnTo>
                      <a:pt x="1" y="1665"/>
                    </a:lnTo>
                    <a:lnTo>
                      <a:pt x="3" y="1637"/>
                    </a:lnTo>
                    <a:lnTo>
                      <a:pt x="7" y="1608"/>
                    </a:lnTo>
                    <a:lnTo>
                      <a:pt x="13" y="1579"/>
                    </a:lnTo>
                    <a:lnTo>
                      <a:pt x="20" y="1549"/>
                    </a:lnTo>
                    <a:lnTo>
                      <a:pt x="28" y="1518"/>
                    </a:lnTo>
                    <a:lnTo>
                      <a:pt x="49" y="1452"/>
                    </a:lnTo>
                    <a:lnTo>
                      <a:pt x="72" y="1382"/>
                    </a:lnTo>
                    <a:lnTo>
                      <a:pt x="97" y="1304"/>
                    </a:lnTo>
                    <a:lnTo>
                      <a:pt x="123" y="1219"/>
                    </a:lnTo>
                    <a:lnTo>
                      <a:pt x="136" y="1172"/>
                    </a:lnTo>
                    <a:lnTo>
                      <a:pt x="149" y="1123"/>
                    </a:lnTo>
                    <a:lnTo>
                      <a:pt x="162" y="1071"/>
                    </a:lnTo>
                    <a:lnTo>
                      <a:pt x="174" y="1016"/>
                    </a:lnTo>
                    <a:lnTo>
                      <a:pt x="179" y="996"/>
                    </a:lnTo>
                    <a:lnTo>
                      <a:pt x="185" y="976"/>
                    </a:lnTo>
                    <a:lnTo>
                      <a:pt x="192" y="956"/>
                    </a:lnTo>
                    <a:lnTo>
                      <a:pt x="199" y="936"/>
                    </a:lnTo>
                    <a:lnTo>
                      <a:pt x="208" y="917"/>
                    </a:lnTo>
                    <a:lnTo>
                      <a:pt x="218" y="898"/>
                    </a:lnTo>
                    <a:lnTo>
                      <a:pt x="228" y="879"/>
                    </a:lnTo>
                    <a:lnTo>
                      <a:pt x="239" y="860"/>
                    </a:lnTo>
                    <a:lnTo>
                      <a:pt x="251" y="841"/>
                    </a:lnTo>
                    <a:lnTo>
                      <a:pt x="263" y="824"/>
                    </a:lnTo>
                    <a:lnTo>
                      <a:pt x="276" y="806"/>
                    </a:lnTo>
                    <a:lnTo>
                      <a:pt x="290" y="788"/>
                    </a:lnTo>
                    <a:lnTo>
                      <a:pt x="306" y="770"/>
                    </a:lnTo>
                    <a:lnTo>
                      <a:pt x="321" y="753"/>
                    </a:lnTo>
                    <a:lnTo>
                      <a:pt x="337" y="736"/>
                    </a:lnTo>
                    <a:lnTo>
                      <a:pt x="353" y="720"/>
                    </a:lnTo>
                    <a:lnTo>
                      <a:pt x="371" y="703"/>
                    </a:lnTo>
                    <a:lnTo>
                      <a:pt x="390" y="686"/>
                    </a:lnTo>
                    <a:lnTo>
                      <a:pt x="408" y="670"/>
                    </a:lnTo>
                    <a:lnTo>
                      <a:pt x="427" y="655"/>
                    </a:lnTo>
                    <a:lnTo>
                      <a:pt x="447" y="639"/>
                    </a:lnTo>
                    <a:lnTo>
                      <a:pt x="467" y="624"/>
                    </a:lnTo>
                    <a:lnTo>
                      <a:pt x="489" y="608"/>
                    </a:lnTo>
                    <a:lnTo>
                      <a:pt x="511" y="593"/>
                    </a:lnTo>
                    <a:lnTo>
                      <a:pt x="556" y="564"/>
                    </a:lnTo>
                    <a:lnTo>
                      <a:pt x="603" y="535"/>
                    </a:lnTo>
                    <a:lnTo>
                      <a:pt x="653" y="507"/>
                    </a:lnTo>
                    <a:lnTo>
                      <a:pt x="704" y="480"/>
                    </a:lnTo>
                    <a:lnTo>
                      <a:pt x="751" y="458"/>
                    </a:lnTo>
                    <a:lnTo>
                      <a:pt x="799" y="434"/>
                    </a:lnTo>
                    <a:lnTo>
                      <a:pt x="849" y="413"/>
                    </a:lnTo>
                    <a:lnTo>
                      <a:pt x="899" y="392"/>
                    </a:lnTo>
                    <a:lnTo>
                      <a:pt x="951" y="372"/>
                    </a:lnTo>
                    <a:lnTo>
                      <a:pt x="1003" y="351"/>
                    </a:lnTo>
                    <a:lnTo>
                      <a:pt x="1057" y="332"/>
                    </a:lnTo>
                    <a:lnTo>
                      <a:pt x="1112" y="313"/>
                    </a:lnTo>
                    <a:lnTo>
                      <a:pt x="1167" y="295"/>
                    </a:lnTo>
                    <a:lnTo>
                      <a:pt x="1223" y="278"/>
                    </a:lnTo>
                    <a:lnTo>
                      <a:pt x="1281" y="260"/>
                    </a:lnTo>
                    <a:lnTo>
                      <a:pt x="1337" y="244"/>
                    </a:lnTo>
                    <a:lnTo>
                      <a:pt x="1395" y="228"/>
                    </a:lnTo>
                    <a:lnTo>
                      <a:pt x="1454" y="213"/>
                    </a:lnTo>
                    <a:lnTo>
                      <a:pt x="1511" y="198"/>
                    </a:lnTo>
                    <a:lnTo>
                      <a:pt x="1570" y="183"/>
                    </a:lnTo>
                    <a:lnTo>
                      <a:pt x="1629" y="170"/>
                    </a:lnTo>
                    <a:lnTo>
                      <a:pt x="1687" y="157"/>
                    </a:lnTo>
                    <a:lnTo>
                      <a:pt x="1746" y="144"/>
                    </a:lnTo>
                    <a:lnTo>
                      <a:pt x="1805" y="132"/>
                    </a:lnTo>
                    <a:lnTo>
                      <a:pt x="1920" y="110"/>
                    </a:lnTo>
                    <a:lnTo>
                      <a:pt x="2034" y="89"/>
                    </a:lnTo>
                    <a:lnTo>
                      <a:pt x="2146" y="70"/>
                    </a:lnTo>
                    <a:lnTo>
                      <a:pt x="2256" y="54"/>
                    </a:lnTo>
                    <a:lnTo>
                      <a:pt x="2361" y="40"/>
                    </a:lnTo>
                    <a:lnTo>
                      <a:pt x="2463" y="27"/>
                    </a:lnTo>
                    <a:lnTo>
                      <a:pt x="2520" y="20"/>
                    </a:lnTo>
                    <a:lnTo>
                      <a:pt x="2576" y="15"/>
                    </a:lnTo>
                    <a:lnTo>
                      <a:pt x="2633" y="10"/>
                    </a:lnTo>
                    <a:lnTo>
                      <a:pt x="2690" y="6"/>
                    </a:lnTo>
                    <a:lnTo>
                      <a:pt x="2745" y="3"/>
                    </a:lnTo>
                    <a:lnTo>
                      <a:pt x="2801" y="1"/>
                    </a:lnTo>
                    <a:lnTo>
                      <a:pt x="2857" y="0"/>
                    </a:lnTo>
                    <a:lnTo>
                      <a:pt x="2911" y="0"/>
                    </a:lnTo>
                    <a:lnTo>
                      <a:pt x="2966" y="0"/>
                    </a:lnTo>
                    <a:lnTo>
                      <a:pt x="3020" y="1"/>
                    </a:lnTo>
                    <a:lnTo>
                      <a:pt x="3074" y="2"/>
                    </a:lnTo>
                    <a:lnTo>
                      <a:pt x="3128" y="4"/>
                    </a:lnTo>
                    <a:lnTo>
                      <a:pt x="3181" y="7"/>
                    </a:lnTo>
                    <a:lnTo>
                      <a:pt x="3234" y="10"/>
                    </a:lnTo>
                    <a:lnTo>
                      <a:pt x="3286" y="14"/>
                    </a:lnTo>
                    <a:lnTo>
                      <a:pt x="3339" y="18"/>
                    </a:lnTo>
                    <a:lnTo>
                      <a:pt x="3441" y="29"/>
                    </a:lnTo>
                    <a:lnTo>
                      <a:pt x="3542" y="41"/>
                    </a:lnTo>
                    <a:lnTo>
                      <a:pt x="3641" y="54"/>
                    </a:lnTo>
                    <a:lnTo>
                      <a:pt x="3739" y="68"/>
                    </a:lnTo>
                    <a:lnTo>
                      <a:pt x="3834" y="83"/>
                    </a:lnTo>
                    <a:lnTo>
                      <a:pt x="3927" y="98"/>
                    </a:lnTo>
                    <a:lnTo>
                      <a:pt x="4018" y="115"/>
                    </a:lnTo>
                    <a:lnTo>
                      <a:pt x="4106" y="131"/>
                    </a:lnTo>
                    <a:lnTo>
                      <a:pt x="4159" y="141"/>
                    </a:lnTo>
                    <a:lnTo>
                      <a:pt x="4213" y="151"/>
                    </a:lnTo>
                    <a:lnTo>
                      <a:pt x="4265" y="160"/>
                    </a:lnTo>
                    <a:lnTo>
                      <a:pt x="4315" y="170"/>
                    </a:lnTo>
                    <a:lnTo>
                      <a:pt x="4366" y="179"/>
                    </a:lnTo>
                    <a:lnTo>
                      <a:pt x="4414" y="188"/>
                    </a:lnTo>
                    <a:lnTo>
                      <a:pt x="4464" y="197"/>
                    </a:lnTo>
                    <a:lnTo>
                      <a:pt x="4511" y="205"/>
                    </a:lnTo>
                    <a:lnTo>
                      <a:pt x="4613" y="222"/>
                    </a:lnTo>
                    <a:lnTo>
                      <a:pt x="4716" y="239"/>
                    </a:lnTo>
                    <a:lnTo>
                      <a:pt x="4819" y="257"/>
                    </a:lnTo>
                    <a:lnTo>
                      <a:pt x="4923" y="276"/>
                    </a:lnTo>
                    <a:lnTo>
                      <a:pt x="5027" y="295"/>
                    </a:lnTo>
                    <a:lnTo>
                      <a:pt x="5129" y="314"/>
                    </a:lnTo>
                    <a:lnTo>
                      <a:pt x="5231" y="333"/>
                    </a:lnTo>
                    <a:lnTo>
                      <a:pt x="5328" y="351"/>
                    </a:lnTo>
                    <a:lnTo>
                      <a:pt x="5422" y="370"/>
                    </a:lnTo>
                    <a:lnTo>
                      <a:pt x="5512" y="387"/>
                    </a:lnTo>
                    <a:lnTo>
                      <a:pt x="5597" y="402"/>
                    </a:lnTo>
                    <a:lnTo>
                      <a:pt x="5676" y="417"/>
                    </a:lnTo>
                    <a:lnTo>
                      <a:pt x="5748" y="429"/>
                    </a:lnTo>
                    <a:lnTo>
                      <a:pt x="5813" y="440"/>
                    </a:lnTo>
                    <a:lnTo>
                      <a:pt x="5870" y="450"/>
                    </a:lnTo>
                    <a:lnTo>
                      <a:pt x="5917" y="457"/>
                    </a:lnTo>
                    <a:lnTo>
                      <a:pt x="5971" y="461"/>
                    </a:lnTo>
                    <a:lnTo>
                      <a:pt x="6020" y="466"/>
                    </a:lnTo>
                    <a:lnTo>
                      <a:pt x="6066" y="472"/>
                    </a:lnTo>
                    <a:lnTo>
                      <a:pt x="6109" y="478"/>
                    </a:lnTo>
                    <a:lnTo>
                      <a:pt x="6148" y="484"/>
                    </a:lnTo>
                    <a:lnTo>
                      <a:pt x="6185" y="490"/>
                    </a:lnTo>
                    <a:lnTo>
                      <a:pt x="6219" y="497"/>
                    </a:lnTo>
                    <a:lnTo>
                      <a:pt x="6249" y="504"/>
                    </a:lnTo>
                    <a:lnTo>
                      <a:pt x="6276" y="512"/>
                    </a:lnTo>
                    <a:lnTo>
                      <a:pt x="6302" y="519"/>
                    </a:lnTo>
                    <a:lnTo>
                      <a:pt x="6324" y="527"/>
                    </a:lnTo>
                    <a:lnTo>
                      <a:pt x="6343" y="537"/>
                    </a:lnTo>
                    <a:lnTo>
                      <a:pt x="6360" y="545"/>
                    </a:lnTo>
                    <a:lnTo>
                      <a:pt x="6375" y="554"/>
                    </a:lnTo>
                    <a:lnTo>
                      <a:pt x="6387" y="563"/>
                    </a:lnTo>
                    <a:lnTo>
                      <a:pt x="6396" y="572"/>
                    </a:lnTo>
                    <a:lnTo>
                      <a:pt x="6403" y="581"/>
                    </a:lnTo>
                    <a:lnTo>
                      <a:pt x="6408" y="590"/>
                    </a:lnTo>
                    <a:lnTo>
                      <a:pt x="6411" y="600"/>
                    </a:lnTo>
                    <a:lnTo>
                      <a:pt x="6411" y="609"/>
                    </a:lnTo>
                    <a:lnTo>
                      <a:pt x="6410" y="620"/>
                    </a:lnTo>
                    <a:lnTo>
                      <a:pt x="6407" y="630"/>
                    </a:lnTo>
                    <a:lnTo>
                      <a:pt x="6401" y="640"/>
                    </a:lnTo>
                    <a:lnTo>
                      <a:pt x="6394" y="649"/>
                    </a:lnTo>
                    <a:lnTo>
                      <a:pt x="6386" y="659"/>
                    </a:lnTo>
                    <a:lnTo>
                      <a:pt x="6375" y="669"/>
                    </a:lnTo>
                    <a:lnTo>
                      <a:pt x="6362" y="679"/>
                    </a:lnTo>
                    <a:lnTo>
                      <a:pt x="6348" y="689"/>
                    </a:lnTo>
                    <a:lnTo>
                      <a:pt x="6333" y="699"/>
                    </a:lnTo>
                    <a:lnTo>
                      <a:pt x="6317" y="710"/>
                    </a:lnTo>
                    <a:lnTo>
                      <a:pt x="6299" y="719"/>
                    </a:lnTo>
                    <a:lnTo>
                      <a:pt x="6279" y="729"/>
                    </a:lnTo>
                    <a:lnTo>
                      <a:pt x="6241" y="748"/>
                    </a:lnTo>
                    <a:lnTo>
                      <a:pt x="6200" y="766"/>
                    </a:lnTo>
                    <a:lnTo>
                      <a:pt x="6154" y="783"/>
                    </a:lnTo>
                    <a:lnTo>
                      <a:pt x="6107" y="801"/>
                    </a:lnTo>
                    <a:lnTo>
                      <a:pt x="6058" y="817"/>
                    </a:lnTo>
                    <a:lnTo>
                      <a:pt x="6006" y="832"/>
                    </a:lnTo>
                    <a:lnTo>
                      <a:pt x="5955" y="846"/>
                    </a:lnTo>
                    <a:lnTo>
                      <a:pt x="5902" y="859"/>
                    </a:lnTo>
                    <a:lnTo>
                      <a:pt x="5850" y="872"/>
                    </a:lnTo>
                    <a:lnTo>
                      <a:pt x="5797" y="883"/>
                    </a:lnTo>
                    <a:lnTo>
                      <a:pt x="5746" y="892"/>
                    </a:lnTo>
                    <a:lnTo>
                      <a:pt x="5698" y="900"/>
                    </a:lnTo>
                    <a:lnTo>
                      <a:pt x="5650" y="906"/>
                    </a:lnTo>
                    <a:lnTo>
                      <a:pt x="5606" y="910"/>
                    </a:lnTo>
                    <a:lnTo>
                      <a:pt x="5564" y="912"/>
                    </a:lnTo>
                    <a:lnTo>
                      <a:pt x="5527" y="913"/>
                    </a:lnTo>
                    <a:lnTo>
                      <a:pt x="5421" y="912"/>
                    </a:lnTo>
                    <a:lnTo>
                      <a:pt x="5300" y="912"/>
                    </a:lnTo>
                    <a:lnTo>
                      <a:pt x="5169" y="914"/>
                    </a:lnTo>
                    <a:lnTo>
                      <a:pt x="5028" y="917"/>
                    </a:lnTo>
                    <a:lnTo>
                      <a:pt x="4882" y="922"/>
                    </a:lnTo>
                    <a:lnTo>
                      <a:pt x="4730" y="927"/>
                    </a:lnTo>
                    <a:lnTo>
                      <a:pt x="4577" y="934"/>
                    </a:lnTo>
                    <a:lnTo>
                      <a:pt x="4424" y="942"/>
                    </a:lnTo>
                    <a:lnTo>
                      <a:pt x="4275" y="951"/>
                    </a:lnTo>
                    <a:lnTo>
                      <a:pt x="4130" y="961"/>
                    </a:lnTo>
                    <a:lnTo>
                      <a:pt x="3993" y="972"/>
                    </a:lnTo>
                    <a:lnTo>
                      <a:pt x="3867" y="983"/>
                    </a:lnTo>
                    <a:lnTo>
                      <a:pt x="3807" y="989"/>
                    </a:lnTo>
                    <a:lnTo>
                      <a:pt x="3753" y="995"/>
                    </a:lnTo>
                    <a:lnTo>
                      <a:pt x="3700" y="1001"/>
                    </a:lnTo>
                    <a:lnTo>
                      <a:pt x="3653" y="1007"/>
                    </a:lnTo>
                    <a:lnTo>
                      <a:pt x="3609" y="1014"/>
                    </a:lnTo>
                    <a:lnTo>
                      <a:pt x="3571" y="1020"/>
                    </a:lnTo>
                    <a:lnTo>
                      <a:pt x="3536" y="1027"/>
                    </a:lnTo>
                    <a:lnTo>
                      <a:pt x="3508" y="1034"/>
                    </a:lnTo>
                    <a:lnTo>
                      <a:pt x="3486" y="1039"/>
                    </a:lnTo>
                    <a:lnTo>
                      <a:pt x="3462" y="1043"/>
                    </a:lnTo>
                    <a:lnTo>
                      <a:pt x="3436" y="1047"/>
                    </a:lnTo>
                    <a:lnTo>
                      <a:pt x="3409" y="1049"/>
                    </a:lnTo>
                    <a:lnTo>
                      <a:pt x="3348" y="1053"/>
                    </a:lnTo>
                    <a:lnTo>
                      <a:pt x="3280" y="1056"/>
                    </a:lnTo>
                    <a:lnTo>
                      <a:pt x="3208" y="1058"/>
                    </a:lnTo>
                    <a:lnTo>
                      <a:pt x="3130" y="1061"/>
                    </a:lnTo>
                    <a:lnTo>
                      <a:pt x="3048" y="1064"/>
                    </a:lnTo>
                    <a:lnTo>
                      <a:pt x="2962" y="1069"/>
                    </a:lnTo>
                    <a:lnTo>
                      <a:pt x="2917" y="1072"/>
                    </a:lnTo>
                    <a:lnTo>
                      <a:pt x="2873" y="1076"/>
                    </a:lnTo>
                    <a:lnTo>
                      <a:pt x="2827" y="1081"/>
                    </a:lnTo>
                    <a:lnTo>
                      <a:pt x="2782" y="1086"/>
                    </a:lnTo>
                    <a:lnTo>
                      <a:pt x="2735" y="1093"/>
                    </a:lnTo>
                    <a:lnTo>
                      <a:pt x="2689" y="1100"/>
                    </a:lnTo>
                    <a:lnTo>
                      <a:pt x="2642" y="1109"/>
                    </a:lnTo>
                    <a:lnTo>
                      <a:pt x="2595" y="1119"/>
                    </a:lnTo>
                    <a:lnTo>
                      <a:pt x="2548" y="1131"/>
                    </a:lnTo>
                    <a:lnTo>
                      <a:pt x="2501" y="1144"/>
                    </a:lnTo>
                    <a:lnTo>
                      <a:pt x="2453" y="1158"/>
                    </a:lnTo>
                    <a:lnTo>
                      <a:pt x="2406" y="1174"/>
                    </a:lnTo>
                    <a:lnTo>
                      <a:pt x="2360" y="1192"/>
                    </a:lnTo>
                    <a:lnTo>
                      <a:pt x="2313" y="1212"/>
                    </a:lnTo>
                    <a:lnTo>
                      <a:pt x="2268" y="1233"/>
                    </a:lnTo>
                    <a:lnTo>
                      <a:pt x="2222" y="1256"/>
                    </a:lnTo>
                    <a:lnTo>
                      <a:pt x="2195" y="1272"/>
                    </a:lnTo>
                    <a:lnTo>
                      <a:pt x="2167" y="1289"/>
                    </a:lnTo>
                    <a:lnTo>
                      <a:pt x="2138" y="1307"/>
                    </a:lnTo>
                    <a:lnTo>
                      <a:pt x="2111" y="1326"/>
                    </a:lnTo>
                    <a:lnTo>
                      <a:pt x="2084" y="1345"/>
                    </a:lnTo>
                    <a:lnTo>
                      <a:pt x="2056" y="1366"/>
                    </a:lnTo>
                    <a:lnTo>
                      <a:pt x="2029" y="1388"/>
                    </a:lnTo>
                    <a:lnTo>
                      <a:pt x="2003" y="1411"/>
                    </a:lnTo>
                    <a:lnTo>
                      <a:pt x="1977" y="1434"/>
                    </a:lnTo>
                    <a:lnTo>
                      <a:pt x="1950" y="1459"/>
                    </a:lnTo>
                    <a:lnTo>
                      <a:pt x="1925" y="1485"/>
                    </a:lnTo>
                    <a:lnTo>
                      <a:pt x="1900" y="1512"/>
                    </a:lnTo>
                    <a:lnTo>
                      <a:pt x="1874" y="1539"/>
                    </a:lnTo>
                    <a:lnTo>
                      <a:pt x="1850" y="1569"/>
                    </a:lnTo>
                    <a:lnTo>
                      <a:pt x="1826" y="1598"/>
                    </a:lnTo>
                    <a:lnTo>
                      <a:pt x="1803" y="1629"/>
                    </a:lnTo>
                    <a:lnTo>
                      <a:pt x="1754" y="1694"/>
                    </a:lnTo>
                    <a:lnTo>
                      <a:pt x="1704" y="1758"/>
                    </a:lnTo>
                    <a:lnTo>
                      <a:pt x="1655" y="1819"/>
                    </a:lnTo>
                    <a:lnTo>
                      <a:pt x="1605" y="1876"/>
                    </a:lnTo>
                    <a:lnTo>
                      <a:pt x="1556" y="1932"/>
                    </a:lnTo>
                    <a:lnTo>
                      <a:pt x="1505" y="1985"/>
                    </a:lnTo>
                    <a:lnTo>
                      <a:pt x="1455" y="2035"/>
                    </a:lnTo>
                    <a:lnTo>
                      <a:pt x="1405" y="2082"/>
                    </a:lnTo>
                    <a:lnTo>
                      <a:pt x="1354" y="2126"/>
                    </a:lnTo>
                    <a:lnTo>
                      <a:pt x="1304" y="2168"/>
                    </a:lnTo>
                    <a:lnTo>
                      <a:pt x="1253" y="2206"/>
                    </a:lnTo>
                    <a:lnTo>
                      <a:pt x="1203" y="2242"/>
                    </a:lnTo>
                    <a:lnTo>
                      <a:pt x="1152" y="2273"/>
                    </a:lnTo>
                    <a:lnTo>
                      <a:pt x="1102" y="2302"/>
                    </a:lnTo>
                    <a:lnTo>
                      <a:pt x="1052" y="2328"/>
                    </a:lnTo>
                    <a:lnTo>
                      <a:pt x="1001" y="2349"/>
                    </a:lnTo>
                    <a:lnTo>
                      <a:pt x="952" y="2367"/>
                    </a:lnTo>
                    <a:lnTo>
                      <a:pt x="902" y="2381"/>
                    </a:lnTo>
                    <a:lnTo>
                      <a:pt x="854" y="2393"/>
                    </a:lnTo>
                    <a:lnTo>
                      <a:pt x="804" y="2400"/>
                    </a:lnTo>
                    <a:lnTo>
                      <a:pt x="756" y="2402"/>
                    </a:lnTo>
                    <a:lnTo>
                      <a:pt x="708" y="2401"/>
                    </a:lnTo>
                    <a:lnTo>
                      <a:pt x="660" y="2396"/>
                    </a:lnTo>
                    <a:lnTo>
                      <a:pt x="613" y="2386"/>
                    </a:lnTo>
                    <a:lnTo>
                      <a:pt x="567" y="2373"/>
                    </a:lnTo>
                    <a:lnTo>
                      <a:pt x="520" y="2355"/>
                    </a:lnTo>
                    <a:lnTo>
                      <a:pt x="474" y="2333"/>
                    </a:lnTo>
                    <a:lnTo>
                      <a:pt x="430" y="2305"/>
                    </a:lnTo>
                    <a:lnTo>
                      <a:pt x="385" y="2274"/>
                    </a:lnTo>
                    <a:lnTo>
                      <a:pt x="342" y="2238"/>
                    </a:lnTo>
                    <a:lnTo>
                      <a:pt x="298" y="2197"/>
                    </a:lnTo>
                    <a:lnTo>
                      <a:pt x="257" y="2151"/>
                    </a:lnTo>
                    <a:close/>
                  </a:path>
                </a:pathLst>
              </a:custGeom>
              <a:solidFill>
                <a:srgbClr val="C27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65" name="Freeform 1099">
                <a:extLst>
                  <a:ext uri="{FF2B5EF4-FFF2-40B4-BE49-F238E27FC236}">
                    <a16:creationId xmlns:a16="http://schemas.microsoft.com/office/drawing/2014/main" id="{148E5D6D-A502-4811-A397-476DFECB4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9" y="2307"/>
                <a:ext cx="350" cy="130"/>
              </a:xfrm>
              <a:custGeom>
                <a:avLst/>
                <a:gdLst>
                  <a:gd name="T0" fmla="*/ 0 w 5944"/>
                  <a:gd name="T1" fmla="*/ 6 h 2221"/>
                  <a:gd name="T2" fmla="*/ 0 w 5944"/>
                  <a:gd name="T3" fmla="*/ 6 h 2221"/>
                  <a:gd name="T4" fmla="*/ 0 w 5944"/>
                  <a:gd name="T5" fmla="*/ 5 h 2221"/>
                  <a:gd name="T6" fmla="*/ 0 w 5944"/>
                  <a:gd name="T7" fmla="*/ 5 h 2221"/>
                  <a:gd name="T8" fmla="*/ 0 w 5944"/>
                  <a:gd name="T9" fmla="*/ 4 h 2221"/>
                  <a:gd name="T10" fmla="*/ 1 w 5944"/>
                  <a:gd name="T11" fmla="*/ 3 h 2221"/>
                  <a:gd name="T12" fmla="*/ 1 w 5944"/>
                  <a:gd name="T13" fmla="*/ 3 h 2221"/>
                  <a:gd name="T14" fmla="*/ 1 w 5944"/>
                  <a:gd name="T15" fmla="*/ 2 h 2221"/>
                  <a:gd name="T16" fmla="*/ 1 w 5944"/>
                  <a:gd name="T17" fmla="*/ 2 h 2221"/>
                  <a:gd name="T18" fmla="*/ 2 w 5944"/>
                  <a:gd name="T19" fmla="*/ 2 h 2221"/>
                  <a:gd name="T20" fmla="*/ 2 w 5944"/>
                  <a:gd name="T21" fmla="*/ 2 h 2221"/>
                  <a:gd name="T22" fmla="*/ 3 w 5944"/>
                  <a:gd name="T23" fmla="*/ 1 h 2221"/>
                  <a:gd name="T24" fmla="*/ 4 w 5944"/>
                  <a:gd name="T25" fmla="*/ 1 h 2221"/>
                  <a:gd name="T26" fmla="*/ 5 w 5944"/>
                  <a:gd name="T27" fmla="*/ 1 h 2221"/>
                  <a:gd name="T28" fmla="*/ 7 w 5944"/>
                  <a:gd name="T29" fmla="*/ 0 h 2221"/>
                  <a:gd name="T30" fmla="*/ 8 w 5944"/>
                  <a:gd name="T31" fmla="*/ 0 h 2221"/>
                  <a:gd name="T32" fmla="*/ 9 w 5944"/>
                  <a:gd name="T33" fmla="*/ 0 h 2221"/>
                  <a:gd name="T34" fmla="*/ 10 w 5944"/>
                  <a:gd name="T35" fmla="*/ 0 h 2221"/>
                  <a:gd name="T36" fmla="*/ 12 w 5944"/>
                  <a:gd name="T37" fmla="*/ 0 h 2221"/>
                  <a:gd name="T38" fmla="*/ 13 w 5944"/>
                  <a:gd name="T39" fmla="*/ 0 h 2221"/>
                  <a:gd name="T40" fmla="*/ 14 w 5944"/>
                  <a:gd name="T41" fmla="*/ 0 h 2221"/>
                  <a:gd name="T42" fmla="*/ 15 w 5944"/>
                  <a:gd name="T43" fmla="*/ 1 h 2221"/>
                  <a:gd name="T44" fmla="*/ 17 w 5944"/>
                  <a:gd name="T45" fmla="*/ 1 h 2221"/>
                  <a:gd name="T46" fmla="*/ 18 w 5944"/>
                  <a:gd name="T47" fmla="*/ 1 h 2221"/>
                  <a:gd name="T48" fmla="*/ 19 w 5944"/>
                  <a:gd name="T49" fmla="*/ 1 h 2221"/>
                  <a:gd name="T50" fmla="*/ 20 w 5944"/>
                  <a:gd name="T51" fmla="*/ 2 h 2221"/>
                  <a:gd name="T52" fmla="*/ 20 w 5944"/>
                  <a:gd name="T53" fmla="*/ 2 h 2221"/>
                  <a:gd name="T54" fmla="*/ 21 w 5944"/>
                  <a:gd name="T55" fmla="*/ 2 h 2221"/>
                  <a:gd name="T56" fmla="*/ 21 w 5944"/>
                  <a:gd name="T57" fmla="*/ 2 h 2221"/>
                  <a:gd name="T58" fmla="*/ 20 w 5944"/>
                  <a:gd name="T59" fmla="*/ 2 h 2221"/>
                  <a:gd name="T60" fmla="*/ 20 w 5944"/>
                  <a:gd name="T61" fmla="*/ 2 h 2221"/>
                  <a:gd name="T62" fmla="*/ 20 w 5944"/>
                  <a:gd name="T63" fmla="*/ 2 h 2221"/>
                  <a:gd name="T64" fmla="*/ 19 w 5944"/>
                  <a:gd name="T65" fmla="*/ 3 h 2221"/>
                  <a:gd name="T66" fmla="*/ 18 w 5944"/>
                  <a:gd name="T67" fmla="*/ 3 h 2221"/>
                  <a:gd name="T68" fmla="*/ 17 w 5944"/>
                  <a:gd name="T69" fmla="*/ 3 h 2221"/>
                  <a:gd name="T70" fmla="*/ 15 w 5944"/>
                  <a:gd name="T71" fmla="*/ 3 h 2221"/>
                  <a:gd name="T72" fmla="*/ 12 w 5944"/>
                  <a:gd name="T73" fmla="*/ 3 h 2221"/>
                  <a:gd name="T74" fmla="*/ 11 w 5944"/>
                  <a:gd name="T75" fmla="*/ 3 h 2221"/>
                  <a:gd name="T76" fmla="*/ 11 w 5944"/>
                  <a:gd name="T77" fmla="*/ 3 h 2221"/>
                  <a:gd name="T78" fmla="*/ 10 w 5944"/>
                  <a:gd name="T79" fmla="*/ 3 h 2221"/>
                  <a:gd name="T80" fmla="*/ 9 w 5944"/>
                  <a:gd name="T81" fmla="*/ 3 h 2221"/>
                  <a:gd name="T82" fmla="*/ 8 w 5944"/>
                  <a:gd name="T83" fmla="*/ 4 h 2221"/>
                  <a:gd name="T84" fmla="*/ 8 w 5944"/>
                  <a:gd name="T85" fmla="*/ 4 h 2221"/>
                  <a:gd name="T86" fmla="*/ 7 w 5944"/>
                  <a:gd name="T87" fmla="*/ 4 h 2221"/>
                  <a:gd name="T88" fmla="*/ 6 w 5944"/>
                  <a:gd name="T89" fmla="*/ 4 h 2221"/>
                  <a:gd name="T90" fmla="*/ 6 w 5944"/>
                  <a:gd name="T91" fmla="*/ 5 h 2221"/>
                  <a:gd name="T92" fmla="*/ 6 w 5944"/>
                  <a:gd name="T93" fmla="*/ 5 h 2221"/>
                  <a:gd name="T94" fmla="*/ 5 w 5944"/>
                  <a:gd name="T95" fmla="*/ 6 h 2221"/>
                  <a:gd name="T96" fmla="*/ 4 w 5944"/>
                  <a:gd name="T97" fmla="*/ 7 h 2221"/>
                  <a:gd name="T98" fmla="*/ 3 w 5944"/>
                  <a:gd name="T99" fmla="*/ 7 h 2221"/>
                  <a:gd name="T100" fmla="*/ 2 w 5944"/>
                  <a:gd name="T101" fmla="*/ 8 h 2221"/>
                  <a:gd name="T102" fmla="*/ 2 w 5944"/>
                  <a:gd name="T103" fmla="*/ 7 h 2221"/>
                  <a:gd name="T104" fmla="*/ 1 w 5944"/>
                  <a:gd name="T105" fmla="*/ 7 h 222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5944" h="2221">
                    <a:moveTo>
                      <a:pt x="203" y="1955"/>
                    </a:moveTo>
                    <a:lnTo>
                      <a:pt x="170" y="1916"/>
                    </a:lnTo>
                    <a:lnTo>
                      <a:pt x="141" y="1880"/>
                    </a:lnTo>
                    <a:lnTo>
                      <a:pt x="114" y="1845"/>
                    </a:lnTo>
                    <a:lnTo>
                      <a:pt x="91" y="1811"/>
                    </a:lnTo>
                    <a:lnTo>
                      <a:pt x="71" y="1780"/>
                    </a:lnTo>
                    <a:lnTo>
                      <a:pt x="53" y="1748"/>
                    </a:lnTo>
                    <a:lnTo>
                      <a:pt x="38" y="1718"/>
                    </a:lnTo>
                    <a:lnTo>
                      <a:pt x="26" y="1690"/>
                    </a:lnTo>
                    <a:lnTo>
                      <a:pt x="16" y="1661"/>
                    </a:lnTo>
                    <a:lnTo>
                      <a:pt x="9" y="1633"/>
                    </a:lnTo>
                    <a:lnTo>
                      <a:pt x="4" y="1607"/>
                    </a:lnTo>
                    <a:lnTo>
                      <a:pt x="1" y="1579"/>
                    </a:lnTo>
                    <a:lnTo>
                      <a:pt x="0" y="1553"/>
                    </a:lnTo>
                    <a:lnTo>
                      <a:pt x="1" y="1527"/>
                    </a:lnTo>
                    <a:lnTo>
                      <a:pt x="3" y="1501"/>
                    </a:lnTo>
                    <a:lnTo>
                      <a:pt x="8" y="1474"/>
                    </a:lnTo>
                    <a:lnTo>
                      <a:pt x="13" y="1447"/>
                    </a:lnTo>
                    <a:lnTo>
                      <a:pt x="20" y="1420"/>
                    </a:lnTo>
                    <a:lnTo>
                      <a:pt x="29" y="1391"/>
                    </a:lnTo>
                    <a:lnTo>
                      <a:pt x="38" y="1363"/>
                    </a:lnTo>
                    <a:lnTo>
                      <a:pt x="61" y="1303"/>
                    </a:lnTo>
                    <a:lnTo>
                      <a:pt x="86" y="1238"/>
                    </a:lnTo>
                    <a:lnTo>
                      <a:pt x="114" y="1169"/>
                    </a:lnTo>
                    <a:lnTo>
                      <a:pt x="143" y="1093"/>
                    </a:lnTo>
                    <a:lnTo>
                      <a:pt x="158" y="1051"/>
                    </a:lnTo>
                    <a:lnTo>
                      <a:pt x="172" y="1008"/>
                    </a:lnTo>
                    <a:lnTo>
                      <a:pt x="186" y="963"/>
                    </a:lnTo>
                    <a:lnTo>
                      <a:pt x="200" y="915"/>
                    </a:lnTo>
                    <a:lnTo>
                      <a:pt x="206" y="896"/>
                    </a:lnTo>
                    <a:lnTo>
                      <a:pt x="213" y="879"/>
                    </a:lnTo>
                    <a:lnTo>
                      <a:pt x="221" y="861"/>
                    </a:lnTo>
                    <a:lnTo>
                      <a:pt x="229" y="844"/>
                    </a:lnTo>
                    <a:lnTo>
                      <a:pt x="238" y="827"/>
                    </a:lnTo>
                    <a:lnTo>
                      <a:pt x="248" y="809"/>
                    </a:lnTo>
                    <a:lnTo>
                      <a:pt x="258" y="792"/>
                    </a:lnTo>
                    <a:lnTo>
                      <a:pt x="269" y="776"/>
                    </a:lnTo>
                    <a:lnTo>
                      <a:pt x="281" y="759"/>
                    </a:lnTo>
                    <a:lnTo>
                      <a:pt x="293" y="743"/>
                    </a:lnTo>
                    <a:lnTo>
                      <a:pt x="307" y="726"/>
                    </a:lnTo>
                    <a:lnTo>
                      <a:pt x="321" y="711"/>
                    </a:lnTo>
                    <a:lnTo>
                      <a:pt x="335" y="695"/>
                    </a:lnTo>
                    <a:lnTo>
                      <a:pt x="350" y="680"/>
                    </a:lnTo>
                    <a:lnTo>
                      <a:pt x="366" y="665"/>
                    </a:lnTo>
                    <a:lnTo>
                      <a:pt x="382" y="649"/>
                    </a:lnTo>
                    <a:lnTo>
                      <a:pt x="400" y="635"/>
                    </a:lnTo>
                    <a:lnTo>
                      <a:pt x="417" y="620"/>
                    </a:lnTo>
                    <a:lnTo>
                      <a:pt x="435" y="606"/>
                    </a:lnTo>
                    <a:lnTo>
                      <a:pt x="453" y="592"/>
                    </a:lnTo>
                    <a:lnTo>
                      <a:pt x="492" y="564"/>
                    </a:lnTo>
                    <a:lnTo>
                      <a:pt x="532" y="537"/>
                    </a:lnTo>
                    <a:lnTo>
                      <a:pt x="575" y="512"/>
                    </a:lnTo>
                    <a:lnTo>
                      <a:pt x="619" y="487"/>
                    </a:lnTo>
                    <a:lnTo>
                      <a:pt x="666" y="462"/>
                    </a:lnTo>
                    <a:lnTo>
                      <a:pt x="713" y="438"/>
                    </a:lnTo>
                    <a:lnTo>
                      <a:pt x="756" y="418"/>
                    </a:lnTo>
                    <a:lnTo>
                      <a:pt x="800" y="399"/>
                    </a:lnTo>
                    <a:lnTo>
                      <a:pt x="846" y="378"/>
                    </a:lnTo>
                    <a:lnTo>
                      <a:pt x="892" y="360"/>
                    </a:lnTo>
                    <a:lnTo>
                      <a:pt x="941" y="342"/>
                    </a:lnTo>
                    <a:lnTo>
                      <a:pt x="989" y="324"/>
                    </a:lnTo>
                    <a:lnTo>
                      <a:pt x="1039" y="306"/>
                    </a:lnTo>
                    <a:lnTo>
                      <a:pt x="1089" y="290"/>
                    </a:lnTo>
                    <a:lnTo>
                      <a:pt x="1141" y="274"/>
                    </a:lnTo>
                    <a:lnTo>
                      <a:pt x="1193" y="258"/>
                    </a:lnTo>
                    <a:lnTo>
                      <a:pt x="1245" y="243"/>
                    </a:lnTo>
                    <a:lnTo>
                      <a:pt x="1298" y="227"/>
                    </a:lnTo>
                    <a:lnTo>
                      <a:pt x="1351" y="213"/>
                    </a:lnTo>
                    <a:lnTo>
                      <a:pt x="1406" y="200"/>
                    </a:lnTo>
                    <a:lnTo>
                      <a:pt x="1460" y="186"/>
                    </a:lnTo>
                    <a:lnTo>
                      <a:pt x="1514" y="173"/>
                    </a:lnTo>
                    <a:lnTo>
                      <a:pt x="1623" y="149"/>
                    </a:lnTo>
                    <a:lnTo>
                      <a:pt x="1733" y="126"/>
                    </a:lnTo>
                    <a:lnTo>
                      <a:pt x="1842" y="105"/>
                    </a:lnTo>
                    <a:lnTo>
                      <a:pt x="1949" y="86"/>
                    </a:lnTo>
                    <a:lnTo>
                      <a:pt x="2055" y="69"/>
                    </a:lnTo>
                    <a:lnTo>
                      <a:pt x="2159" y="52"/>
                    </a:lnTo>
                    <a:lnTo>
                      <a:pt x="2259" y="39"/>
                    </a:lnTo>
                    <a:lnTo>
                      <a:pt x="2356" y="26"/>
                    </a:lnTo>
                    <a:lnTo>
                      <a:pt x="2408" y="20"/>
                    </a:lnTo>
                    <a:lnTo>
                      <a:pt x="2461" y="15"/>
                    </a:lnTo>
                    <a:lnTo>
                      <a:pt x="2514" y="11"/>
                    </a:lnTo>
                    <a:lnTo>
                      <a:pt x="2565" y="7"/>
                    </a:lnTo>
                    <a:lnTo>
                      <a:pt x="2617" y="5"/>
                    </a:lnTo>
                    <a:lnTo>
                      <a:pt x="2668" y="3"/>
                    </a:lnTo>
                    <a:lnTo>
                      <a:pt x="2720" y="1"/>
                    </a:lnTo>
                    <a:lnTo>
                      <a:pt x="2772" y="0"/>
                    </a:lnTo>
                    <a:lnTo>
                      <a:pt x="2822" y="0"/>
                    </a:lnTo>
                    <a:lnTo>
                      <a:pt x="2873" y="1"/>
                    </a:lnTo>
                    <a:lnTo>
                      <a:pt x="2922" y="2"/>
                    </a:lnTo>
                    <a:lnTo>
                      <a:pt x="2973" y="3"/>
                    </a:lnTo>
                    <a:lnTo>
                      <a:pt x="3071" y="8"/>
                    </a:lnTo>
                    <a:lnTo>
                      <a:pt x="3169" y="15"/>
                    </a:lnTo>
                    <a:lnTo>
                      <a:pt x="3264" y="23"/>
                    </a:lnTo>
                    <a:lnTo>
                      <a:pt x="3358" y="32"/>
                    </a:lnTo>
                    <a:lnTo>
                      <a:pt x="3451" y="43"/>
                    </a:lnTo>
                    <a:lnTo>
                      <a:pt x="3541" y="55"/>
                    </a:lnTo>
                    <a:lnTo>
                      <a:pt x="3630" y="69"/>
                    </a:lnTo>
                    <a:lnTo>
                      <a:pt x="3717" y="82"/>
                    </a:lnTo>
                    <a:lnTo>
                      <a:pt x="3801" y="95"/>
                    </a:lnTo>
                    <a:lnTo>
                      <a:pt x="3884" y="109"/>
                    </a:lnTo>
                    <a:lnTo>
                      <a:pt x="3933" y="118"/>
                    </a:lnTo>
                    <a:lnTo>
                      <a:pt x="3980" y="127"/>
                    </a:lnTo>
                    <a:lnTo>
                      <a:pt x="4029" y="135"/>
                    </a:lnTo>
                    <a:lnTo>
                      <a:pt x="4076" y="144"/>
                    </a:lnTo>
                    <a:lnTo>
                      <a:pt x="4123" y="153"/>
                    </a:lnTo>
                    <a:lnTo>
                      <a:pt x="4169" y="160"/>
                    </a:lnTo>
                    <a:lnTo>
                      <a:pt x="4215" y="168"/>
                    </a:lnTo>
                    <a:lnTo>
                      <a:pt x="4259" y="175"/>
                    </a:lnTo>
                    <a:lnTo>
                      <a:pt x="4357" y="190"/>
                    </a:lnTo>
                    <a:lnTo>
                      <a:pt x="4456" y="206"/>
                    </a:lnTo>
                    <a:lnTo>
                      <a:pt x="4555" y="224"/>
                    </a:lnTo>
                    <a:lnTo>
                      <a:pt x="4654" y="242"/>
                    </a:lnTo>
                    <a:lnTo>
                      <a:pt x="4753" y="261"/>
                    </a:lnTo>
                    <a:lnTo>
                      <a:pt x="4850" y="279"/>
                    </a:lnTo>
                    <a:lnTo>
                      <a:pt x="4945" y="297"/>
                    </a:lnTo>
                    <a:lnTo>
                      <a:pt x="5036" y="316"/>
                    </a:lnTo>
                    <a:lnTo>
                      <a:pt x="5124" y="333"/>
                    </a:lnTo>
                    <a:lnTo>
                      <a:pt x="5207" y="350"/>
                    </a:lnTo>
                    <a:lnTo>
                      <a:pt x="5285" y="366"/>
                    </a:lnTo>
                    <a:lnTo>
                      <a:pt x="5356" y="380"/>
                    </a:lnTo>
                    <a:lnTo>
                      <a:pt x="5420" y="394"/>
                    </a:lnTo>
                    <a:lnTo>
                      <a:pt x="5476" y="406"/>
                    </a:lnTo>
                    <a:lnTo>
                      <a:pt x="5524" y="416"/>
                    </a:lnTo>
                    <a:lnTo>
                      <a:pt x="5562" y="423"/>
                    </a:lnTo>
                    <a:lnTo>
                      <a:pt x="5606" y="428"/>
                    </a:lnTo>
                    <a:lnTo>
                      <a:pt x="5646" y="432"/>
                    </a:lnTo>
                    <a:lnTo>
                      <a:pt x="5684" y="437"/>
                    </a:lnTo>
                    <a:lnTo>
                      <a:pt x="5718" y="443"/>
                    </a:lnTo>
                    <a:lnTo>
                      <a:pt x="5750" y="448"/>
                    </a:lnTo>
                    <a:lnTo>
                      <a:pt x="5780" y="454"/>
                    </a:lnTo>
                    <a:lnTo>
                      <a:pt x="5806" y="460"/>
                    </a:lnTo>
                    <a:lnTo>
                      <a:pt x="5830" y="466"/>
                    </a:lnTo>
                    <a:lnTo>
                      <a:pt x="5852" y="473"/>
                    </a:lnTo>
                    <a:lnTo>
                      <a:pt x="5871" y="479"/>
                    </a:lnTo>
                    <a:lnTo>
                      <a:pt x="5888" y="487"/>
                    </a:lnTo>
                    <a:lnTo>
                      <a:pt x="5902" y="495"/>
                    </a:lnTo>
                    <a:lnTo>
                      <a:pt x="5914" y="502"/>
                    </a:lnTo>
                    <a:lnTo>
                      <a:pt x="5924" y="509"/>
                    </a:lnTo>
                    <a:lnTo>
                      <a:pt x="5932" y="517"/>
                    </a:lnTo>
                    <a:lnTo>
                      <a:pt x="5939" y="525"/>
                    </a:lnTo>
                    <a:lnTo>
                      <a:pt x="5942" y="533"/>
                    </a:lnTo>
                    <a:lnTo>
                      <a:pt x="5944" y="541"/>
                    </a:lnTo>
                    <a:lnTo>
                      <a:pt x="5943" y="549"/>
                    </a:lnTo>
                    <a:lnTo>
                      <a:pt x="5941" y="557"/>
                    </a:lnTo>
                    <a:lnTo>
                      <a:pt x="5937" y="565"/>
                    </a:lnTo>
                    <a:lnTo>
                      <a:pt x="5931" y="574"/>
                    </a:lnTo>
                    <a:lnTo>
                      <a:pt x="5923" y="583"/>
                    </a:lnTo>
                    <a:lnTo>
                      <a:pt x="5914" y="591"/>
                    </a:lnTo>
                    <a:lnTo>
                      <a:pt x="5903" y="599"/>
                    </a:lnTo>
                    <a:lnTo>
                      <a:pt x="5891" y="608"/>
                    </a:lnTo>
                    <a:lnTo>
                      <a:pt x="5877" y="616"/>
                    </a:lnTo>
                    <a:lnTo>
                      <a:pt x="5862" y="624"/>
                    </a:lnTo>
                    <a:lnTo>
                      <a:pt x="5845" y="632"/>
                    </a:lnTo>
                    <a:lnTo>
                      <a:pt x="5827" y="641"/>
                    </a:lnTo>
                    <a:lnTo>
                      <a:pt x="5808" y="649"/>
                    </a:lnTo>
                    <a:lnTo>
                      <a:pt x="5788" y="658"/>
                    </a:lnTo>
                    <a:lnTo>
                      <a:pt x="5750" y="673"/>
                    </a:lnTo>
                    <a:lnTo>
                      <a:pt x="5710" y="688"/>
                    </a:lnTo>
                    <a:lnTo>
                      <a:pt x="5667" y="702"/>
                    </a:lnTo>
                    <a:lnTo>
                      <a:pt x="5623" y="717"/>
                    </a:lnTo>
                    <a:lnTo>
                      <a:pt x="5576" y="730"/>
                    </a:lnTo>
                    <a:lnTo>
                      <a:pt x="5529" y="744"/>
                    </a:lnTo>
                    <a:lnTo>
                      <a:pt x="5480" y="756"/>
                    </a:lnTo>
                    <a:lnTo>
                      <a:pt x="5432" y="767"/>
                    </a:lnTo>
                    <a:lnTo>
                      <a:pt x="5382" y="777"/>
                    </a:lnTo>
                    <a:lnTo>
                      <a:pt x="5335" y="786"/>
                    </a:lnTo>
                    <a:lnTo>
                      <a:pt x="5287" y="793"/>
                    </a:lnTo>
                    <a:lnTo>
                      <a:pt x="5242" y="800"/>
                    </a:lnTo>
                    <a:lnTo>
                      <a:pt x="5197" y="805"/>
                    </a:lnTo>
                    <a:lnTo>
                      <a:pt x="5156" y="809"/>
                    </a:lnTo>
                    <a:lnTo>
                      <a:pt x="5116" y="811"/>
                    </a:lnTo>
                    <a:lnTo>
                      <a:pt x="5080" y="811"/>
                    </a:lnTo>
                    <a:lnTo>
                      <a:pt x="4977" y="811"/>
                    </a:lnTo>
                    <a:lnTo>
                      <a:pt x="4863" y="812"/>
                    </a:lnTo>
                    <a:lnTo>
                      <a:pt x="4740" y="814"/>
                    </a:lnTo>
                    <a:lnTo>
                      <a:pt x="4609" y="817"/>
                    </a:lnTo>
                    <a:lnTo>
                      <a:pt x="4474" y="823"/>
                    </a:lnTo>
                    <a:lnTo>
                      <a:pt x="4334" y="829"/>
                    </a:lnTo>
                    <a:lnTo>
                      <a:pt x="4194" y="836"/>
                    </a:lnTo>
                    <a:lnTo>
                      <a:pt x="4055" y="843"/>
                    </a:lnTo>
                    <a:lnTo>
                      <a:pt x="3918" y="852"/>
                    </a:lnTo>
                    <a:lnTo>
                      <a:pt x="3786" y="862"/>
                    </a:lnTo>
                    <a:lnTo>
                      <a:pt x="3661" y="872"/>
                    </a:lnTo>
                    <a:lnTo>
                      <a:pt x="3543" y="883"/>
                    </a:lnTo>
                    <a:lnTo>
                      <a:pt x="3489" y="888"/>
                    </a:lnTo>
                    <a:lnTo>
                      <a:pt x="3437" y="894"/>
                    </a:lnTo>
                    <a:lnTo>
                      <a:pt x="3389" y="900"/>
                    </a:lnTo>
                    <a:lnTo>
                      <a:pt x="3344" y="907"/>
                    </a:lnTo>
                    <a:lnTo>
                      <a:pt x="3303" y="914"/>
                    </a:lnTo>
                    <a:lnTo>
                      <a:pt x="3265" y="920"/>
                    </a:lnTo>
                    <a:lnTo>
                      <a:pt x="3232" y="926"/>
                    </a:lnTo>
                    <a:lnTo>
                      <a:pt x="3202" y="933"/>
                    </a:lnTo>
                    <a:lnTo>
                      <a:pt x="3179" y="938"/>
                    </a:lnTo>
                    <a:lnTo>
                      <a:pt x="3154" y="943"/>
                    </a:lnTo>
                    <a:lnTo>
                      <a:pt x="3128" y="947"/>
                    </a:lnTo>
                    <a:lnTo>
                      <a:pt x="3099" y="950"/>
                    </a:lnTo>
                    <a:lnTo>
                      <a:pt x="3039" y="956"/>
                    </a:lnTo>
                    <a:lnTo>
                      <a:pt x="2974" y="960"/>
                    </a:lnTo>
                    <a:lnTo>
                      <a:pt x="2904" y="965"/>
                    </a:lnTo>
                    <a:lnTo>
                      <a:pt x="2831" y="969"/>
                    </a:lnTo>
                    <a:lnTo>
                      <a:pt x="2754" y="975"/>
                    </a:lnTo>
                    <a:lnTo>
                      <a:pt x="2674" y="981"/>
                    </a:lnTo>
                    <a:lnTo>
                      <a:pt x="2634" y="985"/>
                    </a:lnTo>
                    <a:lnTo>
                      <a:pt x="2593" y="991"/>
                    </a:lnTo>
                    <a:lnTo>
                      <a:pt x="2551" y="996"/>
                    </a:lnTo>
                    <a:lnTo>
                      <a:pt x="2510" y="1003"/>
                    </a:lnTo>
                    <a:lnTo>
                      <a:pt x="2468" y="1010"/>
                    </a:lnTo>
                    <a:lnTo>
                      <a:pt x="2426" y="1017"/>
                    </a:lnTo>
                    <a:lnTo>
                      <a:pt x="2383" y="1026"/>
                    </a:lnTo>
                    <a:lnTo>
                      <a:pt x="2341" y="1036"/>
                    </a:lnTo>
                    <a:lnTo>
                      <a:pt x="2298" y="1047"/>
                    </a:lnTo>
                    <a:lnTo>
                      <a:pt x="2256" y="1059"/>
                    </a:lnTo>
                    <a:lnTo>
                      <a:pt x="2213" y="1073"/>
                    </a:lnTo>
                    <a:lnTo>
                      <a:pt x="2172" y="1089"/>
                    </a:lnTo>
                    <a:lnTo>
                      <a:pt x="2129" y="1105"/>
                    </a:lnTo>
                    <a:lnTo>
                      <a:pt x="2088" y="1123"/>
                    </a:lnTo>
                    <a:lnTo>
                      <a:pt x="2047" y="1142"/>
                    </a:lnTo>
                    <a:lnTo>
                      <a:pt x="2007" y="1164"/>
                    </a:lnTo>
                    <a:lnTo>
                      <a:pt x="1982" y="1178"/>
                    </a:lnTo>
                    <a:lnTo>
                      <a:pt x="1956" y="1194"/>
                    </a:lnTo>
                    <a:lnTo>
                      <a:pt x="1932" y="1210"/>
                    </a:lnTo>
                    <a:lnTo>
                      <a:pt x="1907" y="1227"/>
                    </a:lnTo>
                    <a:lnTo>
                      <a:pt x="1882" y="1246"/>
                    </a:lnTo>
                    <a:lnTo>
                      <a:pt x="1857" y="1265"/>
                    </a:lnTo>
                    <a:lnTo>
                      <a:pt x="1833" y="1285"/>
                    </a:lnTo>
                    <a:lnTo>
                      <a:pt x="1809" y="1306"/>
                    </a:lnTo>
                    <a:lnTo>
                      <a:pt x="1784" y="1329"/>
                    </a:lnTo>
                    <a:lnTo>
                      <a:pt x="1760" y="1352"/>
                    </a:lnTo>
                    <a:lnTo>
                      <a:pt x="1736" y="1375"/>
                    </a:lnTo>
                    <a:lnTo>
                      <a:pt x="1711" y="1400"/>
                    </a:lnTo>
                    <a:lnTo>
                      <a:pt x="1688" y="1427"/>
                    </a:lnTo>
                    <a:lnTo>
                      <a:pt x="1665" y="1454"/>
                    </a:lnTo>
                    <a:lnTo>
                      <a:pt x="1642" y="1481"/>
                    </a:lnTo>
                    <a:lnTo>
                      <a:pt x="1618" y="1511"/>
                    </a:lnTo>
                    <a:lnTo>
                      <a:pt x="1573" y="1569"/>
                    </a:lnTo>
                    <a:lnTo>
                      <a:pt x="1527" y="1627"/>
                    </a:lnTo>
                    <a:lnTo>
                      <a:pt x="1481" y="1683"/>
                    </a:lnTo>
                    <a:lnTo>
                      <a:pt x="1435" y="1736"/>
                    </a:lnTo>
                    <a:lnTo>
                      <a:pt x="1389" y="1787"/>
                    </a:lnTo>
                    <a:lnTo>
                      <a:pt x="1341" y="1837"/>
                    </a:lnTo>
                    <a:lnTo>
                      <a:pt x="1295" y="1882"/>
                    </a:lnTo>
                    <a:lnTo>
                      <a:pt x="1247" y="1927"/>
                    </a:lnTo>
                    <a:lnTo>
                      <a:pt x="1201" y="1968"/>
                    </a:lnTo>
                    <a:lnTo>
                      <a:pt x="1153" y="2007"/>
                    </a:lnTo>
                    <a:lnTo>
                      <a:pt x="1107" y="2042"/>
                    </a:lnTo>
                    <a:lnTo>
                      <a:pt x="1059" y="2075"/>
                    </a:lnTo>
                    <a:lnTo>
                      <a:pt x="1013" y="2105"/>
                    </a:lnTo>
                    <a:lnTo>
                      <a:pt x="966" y="2131"/>
                    </a:lnTo>
                    <a:lnTo>
                      <a:pt x="919" y="2154"/>
                    </a:lnTo>
                    <a:lnTo>
                      <a:pt x="873" y="2175"/>
                    </a:lnTo>
                    <a:lnTo>
                      <a:pt x="827" y="2192"/>
                    </a:lnTo>
                    <a:lnTo>
                      <a:pt x="782" y="2204"/>
                    </a:lnTo>
                    <a:lnTo>
                      <a:pt x="736" y="2214"/>
                    </a:lnTo>
                    <a:lnTo>
                      <a:pt x="692" y="2219"/>
                    </a:lnTo>
                    <a:lnTo>
                      <a:pt x="647" y="2221"/>
                    </a:lnTo>
                    <a:lnTo>
                      <a:pt x="604" y="2219"/>
                    </a:lnTo>
                    <a:lnTo>
                      <a:pt x="560" y="2212"/>
                    </a:lnTo>
                    <a:lnTo>
                      <a:pt x="518" y="2202"/>
                    </a:lnTo>
                    <a:lnTo>
                      <a:pt x="475" y="2187"/>
                    </a:lnTo>
                    <a:lnTo>
                      <a:pt x="435" y="2168"/>
                    </a:lnTo>
                    <a:lnTo>
                      <a:pt x="394" y="2144"/>
                    </a:lnTo>
                    <a:lnTo>
                      <a:pt x="354" y="2116"/>
                    </a:lnTo>
                    <a:lnTo>
                      <a:pt x="316" y="2083"/>
                    </a:lnTo>
                    <a:lnTo>
                      <a:pt x="277" y="2045"/>
                    </a:lnTo>
                    <a:lnTo>
                      <a:pt x="240" y="2002"/>
                    </a:lnTo>
                    <a:lnTo>
                      <a:pt x="203" y="1955"/>
                    </a:lnTo>
                    <a:close/>
                  </a:path>
                </a:pathLst>
              </a:custGeom>
              <a:solidFill>
                <a:srgbClr val="C28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66" name="Freeform 1100">
                <a:extLst>
                  <a:ext uri="{FF2B5EF4-FFF2-40B4-BE49-F238E27FC236}">
                    <a16:creationId xmlns:a16="http://schemas.microsoft.com/office/drawing/2014/main" id="{665A0CF6-7606-4F33-96A4-CD878F3E8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2309"/>
                <a:ext cx="322" cy="120"/>
              </a:xfrm>
              <a:custGeom>
                <a:avLst/>
                <a:gdLst>
                  <a:gd name="T0" fmla="*/ 0 w 5480"/>
                  <a:gd name="T1" fmla="*/ 6 h 2038"/>
                  <a:gd name="T2" fmla="*/ 0 w 5480"/>
                  <a:gd name="T3" fmla="*/ 5 h 2038"/>
                  <a:gd name="T4" fmla="*/ 0 w 5480"/>
                  <a:gd name="T5" fmla="*/ 5 h 2038"/>
                  <a:gd name="T6" fmla="*/ 0 w 5480"/>
                  <a:gd name="T7" fmla="*/ 5 h 2038"/>
                  <a:gd name="T8" fmla="*/ 0 w 5480"/>
                  <a:gd name="T9" fmla="*/ 4 h 2038"/>
                  <a:gd name="T10" fmla="*/ 0 w 5480"/>
                  <a:gd name="T11" fmla="*/ 4 h 2038"/>
                  <a:gd name="T12" fmla="*/ 1 w 5480"/>
                  <a:gd name="T13" fmla="*/ 3 h 2038"/>
                  <a:gd name="T14" fmla="*/ 1 w 5480"/>
                  <a:gd name="T15" fmla="*/ 3 h 2038"/>
                  <a:gd name="T16" fmla="*/ 1 w 5480"/>
                  <a:gd name="T17" fmla="*/ 2 h 2038"/>
                  <a:gd name="T18" fmla="*/ 1 w 5480"/>
                  <a:gd name="T19" fmla="*/ 2 h 2038"/>
                  <a:gd name="T20" fmla="*/ 2 w 5480"/>
                  <a:gd name="T21" fmla="*/ 2 h 2038"/>
                  <a:gd name="T22" fmla="*/ 2 w 5480"/>
                  <a:gd name="T23" fmla="*/ 2 h 2038"/>
                  <a:gd name="T24" fmla="*/ 3 w 5480"/>
                  <a:gd name="T25" fmla="*/ 1 h 2038"/>
                  <a:gd name="T26" fmla="*/ 3 w 5480"/>
                  <a:gd name="T27" fmla="*/ 1 h 2038"/>
                  <a:gd name="T28" fmla="*/ 4 w 5480"/>
                  <a:gd name="T29" fmla="*/ 1 h 2038"/>
                  <a:gd name="T30" fmla="*/ 5 w 5480"/>
                  <a:gd name="T31" fmla="*/ 1 h 2038"/>
                  <a:gd name="T32" fmla="*/ 6 w 5480"/>
                  <a:gd name="T33" fmla="*/ 0 h 2038"/>
                  <a:gd name="T34" fmla="*/ 7 w 5480"/>
                  <a:gd name="T35" fmla="*/ 0 h 2038"/>
                  <a:gd name="T36" fmla="*/ 8 w 5480"/>
                  <a:gd name="T37" fmla="*/ 0 h 2038"/>
                  <a:gd name="T38" fmla="*/ 9 w 5480"/>
                  <a:gd name="T39" fmla="*/ 0 h 2038"/>
                  <a:gd name="T40" fmla="*/ 10 w 5480"/>
                  <a:gd name="T41" fmla="*/ 0 h 2038"/>
                  <a:gd name="T42" fmla="*/ 11 w 5480"/>
                  <a:gd name="T43" fmla="*/ 0 h 2038"/>
                  <a:gd name="T44" fmla="*/ 12 w 5480"/>
                  <a:gd name="T45" fmla="*/ 0 h 2038"/>
                  <a:gd name="T46" fmla="*/ 13 w 5480"/>
                  <a:gd name="T47" fmla="*/ 0 h 2038"/>
                  <a:gd name="T48" fmla="*/ 14 w 5480"/>
                  <a:gd name="T49" fmla="*/ 0 h 2038"/>
                  <a:gd name="T50" fmla="*/ 15 w 5480"/>
                  <a:gd name="T51" fmla="*/ 1 h 2038"/>
                  <a:gd name="T52" fmla="*/ 16 w 5480"/>
                  <a:gd name="T53" fmla="*/ 1 h 2038"/>
                  <a:gd name="T54" fmla="*/ 17 w 5480"/>
                  <a:gd name="T55" fmla="*/ 1 h 2038"/>
                  <a:gd name="T56" fmla="*/ 18 w 5480"/>
                  <a:gd name="T57" fmla="*/ 1 h 2038"/>
                  <a:gd name="T58" fmla="*/ 18 w 5480"/>
                  <a:gd name="T59" fmla="*/ 1 h 2038"/>
                  <a:gd name="T60" fmla="*/ 19 w 5480"/>
                  <a:gd name="T61" fmla="*/ 1 h 2038"/>
                  <a:gd name="T62" fmla="*/ 19 w 5480"/>
                  <a:gd name="T63" fmla="*/ 2 h 2038"/>
                  <a:gd name="T64" fmla="*/ 19 w 5480"/>
                  <a:gd name="T65" fmla="*/ 2 h 2038"/>
                  <a:gd name="T66" fmla="*/ 19 w 5480"/>
                  <a:gd name="T67" fmla="*/ 2 h 2038"/>
                  <a:gd name="T68" fmla="*/ 19 w 5480"/>
                  <a:gd name="T69" fmla="*/ 2 h 2038"/>
                  <a:gd name="T70" fmla="*/ 19 w 5480"/>
                  <a:gd name="T71" fmla="*/ 2 h 2038"/>
                  <a:gd name="T72" fmla="*/ 18 w 5480"/>
                  <a:gd name="T73" fmla="*/ 2 h 2038"/>
                  <a:gd name="T74" fmla="*/ 18 w 5480"/>
                  <a:gd name="T75" fmla="*/ 2 h 2038"/>
                  <a:gd name="T76" fmla="*/ 17 w 5480"/>
                  <a:gd name="T77" fmla="*/ 2 h 2038"/>
                  <a:gd name="T78" fmla="*/ 16 w 5480"/>
                  <a:gd name="T79" fmla="*/ 2 h 2038"/>
                  <a:gd name="T80" fmla="*/ 16 w 5480"/>
                  <a:gd name="T81" fmla="*/ 2 h 2038"/>
                  <a:gd name="T82" fmla="*/ 14 w 5480"/>
                  <a:gd name="T83" fmla="*/ 3 h 2038"/>
                  <a:gd name="T84" fmla="*/ 12 w 5480"/>
                  <a:gd name="T85" fmla="*/ 3 h 2038"/>
                  <a:gd name="T86" fmla="*/ 11 w 5480"/>
                  <a:gd name="T87" fmla="*/ 3 h 2038"/>
                  <a:gd name="T88" fmla="*/ 10 w 5480"/>
                  <a:gd name="T89" fmla="*/ 3 h 2038"/>
                  <a:gd name="T90" fmla="*/ 10 w 5480"/>
                  <a:gd name="T91" fmla="*/ 3 h 2038"/>
                  <a:gd name="T92" fmla="*/ 9 w 5480"/>
                  <a:gd name="T93" fmla="*/ 3 h 2038"/>
                  <a:gd name="T94" fmla="*/ 8 w 5480"/>
                  <a:gd name="T95" fmla="*/ 3 h 2038"/>
                  <a:gd name="T96" fmla="*/ 8 w 5480"/>
                  <a:gd name="T97" fmla="*/ 3 h 2038"/>
                  <a:gd name="T98" fmla="*/ 7 w 5480"/>
                  <a:gd name="T99" fmla="*/ 3 h 2038"/>
                  <a:gd name="T100" fmla="*/ 7 w 5480"/>
                  <a:gd name="T101" fmla="*/ 4 h 2038"/>
                  <a:gd name="T102" fmla="*/ 6 w 5480"/>
                  <a:gd name="T103" fmla="*/ 4 h 2038"/>
                  <a:gd name="T104" fmla="*/ 6 w 5480"/>
                  <a:gd name="T105" fmla="*/ 4 h 2038"/>
                  <a:gd name="T106" fmla="*/ 6 w 5480"/>
                  <a:gd name="T107" fmla="*/ 4 h 2038"/>
                  <a:gd name="T108" fmla="*/ 5 w 5480"/>
                  <a:gd name="T109" fmla="*/ 5 h 2038"/>
                  <a:gd name="T110" fmla="*/ 5 w 5480"/>
                  <a:gd name="T111" fmla="*/ 5 h 2038"/>
                  <a:gd name="T112" fmla="*/ 4 w 5480"/>
                  <a:gd name="T113" fmla="*/ 6 h 2038"/>
                  <a:gd name="T114" fmla="*/ 4 w 5480"/>
                  <a:gd name="T115" fmla="*/ 6 h 2038"/>
                  <a:gd name="T116" fmla="*/ 3 w 5480"/>
                  <a:gd name="T117" fmla="*/ 7 h 2038"/>
                  <a:gd name="T118" fmla="*/ 2 w 5480"/>
                  <a:gd name="T119" fmla="*/ 7 h 2038"/>
                  <a:gd name="T120" fmla="*/ 2 w 5480"/>
                  <a:gd name="T121" fmla="*/ 7 h 2038"/>
                  <a:gd name="T122" fmla="*/ 1 w 5480"/>
                  <a:gd name="T123" fmla="*/ 7 h 2038"/>
                  <a:gd name="T124" fmla="*/ 1 w 5480"/>
                  <a:gd name="T125" fmla="*/ 7 h 203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5480" h="2038">
                    <a:moveTo>
                      <a:pt x="152" y="1758"/>
                    </a:moveTo>
                    <a:lnTo>
                      <a:pt x="125" y="1723"/>
                    </a:lnTo>
                    <a:lnTo>
                      <a:pt x="102" y="1689"/>
                    </a:lnTo>
                    <a:lnTo>
                      <a:pt x="81" y="1657"/>
                    </a:lnTo>
                    <a:lnTo>
                      <a:pt x="63" y="1626"/>
                    </a:lnTo>
                    <a:lnTo>
                      <a:pt x="46" y="1595"/>
                    </a:lnTo>
                    <a:lnTo>
                      <a:pt x="33" y="1567"/>
                    </a:lnTo>
                    <a:lnTo>
                      <a:pt x="23" y="1539"/>
                    </a:lnTo>
                    <a:lnTo>
                      <a:pt x="14" y="1511"/>
                    </a:lnTo>
                    <a:lnTo>
                      <a:pt x="8" y="1485"/>
                    </a:lnTo>
                    <a:lnTo>
                      <a:pt x="3" y="1459"/>
                    </a:lnTo>
                    <a:lnTo>
                      <a:pt x="1" y="1433"/>
                    </a:lnTo>
                    <a:lnTo>
                      <a:pt x="0" y="1408"/>
                    </a:lnTo>
                    <a:lnTo>
                      <a:pt x="2" y="1383"/>
                    </a:lnTo>
                    <a:lnTo>
                      <a:pt x="4" y="1358"/>
                    </a:lnTo>
                    <a:lnTo>
                      <a:pt x="9" y="1333"/>
                    </a:lnTo>
                    <a:lnTo>
                      <a:pt x="15" y="1308"/>
                    </a:lnTo>
                    <a:lnTo>
                      <a:pt x="22" y="1284"/>
                    </a:lnTo>
                    <a:lnTo>
                      <a:pt x="30" y="1257"/>
                    </a:lnTo>
                    <a:lnTo>
                      <a:pt x="40" y="1232"/>
                    </a:lnTo>
                    <a:lnTo>
                      <a:pt x="51" y="1206"/>
                    </a:lnTo>
                    <a:lnTo>
                      <a:pt x="75" y="1151"/>
                    </a:lnTo>
                    <a:lnTo>
                      <a:pt x="102" y="1093"/>
                    </a:lnTo>
                    <a:lnTo>
                      <a:pt x="132" y="1031"/>
                    </a:lnTo>
                    <a:lnTo>
                      <a:pt x="163" y="964"/>
                    </a:lnTo>
                    <a:lnTo>
                      <a:pt x="179" y="927"/>
                    </a:lnTo>
                    <a:lnTo>
                      <a:pt x="194" y="890"/>
                    </a:lnTo>
                    <a:lnTo>
                      <a:pt x="210" y="850"/>
                    </a:lnTo>
                    <a:lnTo>
                      <a:pt x="227" y="810"/>
                    </a:lnTo>
                    <a:lnTo>
                      <a:pt x="234" y="794"/>
                    </a:lnTo>
                    <a:lnTo>
                      <a:pt x="242" y="779"/>
                    </a:lnTo>
                    <a:lnTo>
                      <a:pt x="251" y="763"/>
                    </a:lnTo>
                    <a:lnTo>
                      <a:pt x="260" y="748"/>
                    </a:lnTo>
                    <a:lnTo>
                      <a:pt x="270" y="733"/>
                    </a:lnTo>
                    <a:lnTo>
                      <a:pt x="280" y="718"/>
                    </a:lnTo>
                    <a:lnTo>
                      <a:pt x="291" y="704"/>
                    </a:lnTo>
                    <a:lnTo>
                      <a:pt x="303" y="689"/>
                    </a:lnTo>
                    <a:lnTo>
                      <a:pt x="316" y="675"/>
                    </a:lnTo>
                    <a:lnTo>
                      <a:pt x="328" y="661"/>
                    </a:lnTo>
                    <a:lnTo>
                      <a:pt x="341" y="647"/>
                    </a:lnTo>
                    <a:lnTo>
                      <a:pt x="355" y="633"/>
                    </a:lnTo>
                    <a:lnTo>
                      <a:pt x="384" y="607"/>
                    </a:lnTo>
                    <a:lnTo>
                      <a:pt x="415" y="580"/>
                    </a:lnTo>
                    <a:lnTo>
                      <a:pt x="448" y="555"/>
                    </a:lnTo>
                    <a:lnTo>
                      <a:pt x="482" y="530"/>
                    </a:lnTo>
                    <a:lnTo>
                      <a:pt x="519" y="505"/>
                    </a:lnTo>
                    <a:lnTo>
                      <a:pt x="556" y="482"/>
                    </a:lnTo>
                    <a:lnTo>
                      <a:pt x="597" y="460"/>
                    </a:lnTo>
                    <a:lnTo>
                      <a:pt x="637" y="438"/>
                    </a:lnTo>
                    <a:lnTo>
                      <a:pt x="680" y="416"/>
                    </a:lnTo>
                    <a:lnTo>
                      <a:pt x="723" y="395"/>
                    </a:lnTo>
                    <a:lnTo>
                      <a:pt x="763" y="378"/>
                    </a:lnTo>
                    <a:lnTo>
                      <a:pt x="803" y="361"/>
                    </a:lnTo>
                    <a:lnTo>
                      <a:pt x="845" y="343"/>
                    </a:lnTo>
                    <a:lnTo>
                      <a:pt x="887" y="327"/>
                    </a:lnTo>
                    <a:lnTo>
                      <a:pt x="931" y="311"/>
                    </a:lnTo>
                    <a:lnTo>
                      <a:pt x="975" y="296"/>
                    </a:lnTo>
                    <a:lnTo>
                      <a:pt x="1021" y="281"/>
                    </a:lnTo>
                    <a:lnTo>
                      <a:pt x="1067" y="265"/>
                    </a:lnTo>
                    <a:lnTo>
                      <a:pt x="1114" y="251"/>
                    </a:lnTo>
                    <a:lnTo>
                      <a:pt x="1162" y="237"/>
                    </a:lnTo>
                    <a:lnTo>
                      <a:pt x="1210" y="224"/>
                    </a:lnTo>
                    <a:lnTo>
                      <a:pt x="1259" y="211"/>
                    </a:lnTo>
                    <a:lnTo>
                      <a:pt x="1358" y="186"/>
                    </a:lnTo>
                    <a:lnTo>
                      <a:pt x="1459" y="161"/>
                    </a:lnTo>
                    <a:lnTo>
                      <a:pt x="1560" y="139"/>
                    </a:lnTo>
                    <a:lnTo>
                      <a:pt x="1662" y="119"/>
                    </a:lnTo>
                    <a:lnTo>
                      <a:pt x="1763" y="100"/>
                    </a:lnTo>
                    <a:lnTo>
                      <a:pt x="1864" y="82"/>
                    </a:lnTo>
                    <a:lnTo>
                      <a:pt x="1964" y="66"/>
                    </a:lnTo>
                    <a:lnTo>
                      <a:pt x="2062" y="52"/>
                    </a:lnTo>
                    <a:lnTo>
                      <a:pt x="2158" y="39"/>
                    </a:lnTo>
                    <a:lnTo>
                      <a:pt x="2252" y="28"/>
                    </a:lnTo>
                    <a:lnTo>
                      <a:pt x="2300" y="23"/>
                    </a:lnTo>
                    <a:lnTo>
                      <a:pt x="2348" y="18"/>
                    </a:lnTo>
                    <a:lnTo>
                      <a:pt x="2396" y="13"/>
                    </a:lnTo>
                    <a:lnTo>
                      <a:pt x="2445" y="9"/>
                    </a:lnTo>
                    <a:lnTo>
                      <a:pt x="2492" y="6"/>
                    </a:lnTo>
                    <a:lnTo>
                      <a:pt x="2540" y="4"/>
                    </a:lnTo>
                    <a:lnTo>
                      <a:pt x="2587" y="2"/>
                    </a:lnTo>
                    <a:lnTo>
                      <a:pt x="2634" y="1"/>
                    </a:lnTo>
                    <a:lnTo>
                      <a:pt x="2728" y="0"/>
                    </a:lnTo>
                    <a:lnTo>
                      <a:pt x="2820" y="2"/>
                    </a:lnTo>
                    <a:lnTo>
                      <a:pt x="2912" y="5"/>
                    </a:lnTo>
                    <a:lnTo>
                      <a:pt x="3002" y="9"/>
                    </a:lnTo>
                    <a:lnTo>
                      <a:pt x="3090" y="16"/>
                    </a:lnTo>
                    <a:lnTo>
                      <a:pt x="3178" y="24"/>
                    </a:lnTo>
                    <a:lnTo>
                      <a:pt x="3263" y="32"/>
                    </a:lnTo>
                    <a:lnTo>
                      <a:pt x="3347" y="42"/>
                    </a:lnTo>
                    <a:lnTo>
                      <a:pt x="3429" y="52"/>
                    </a:lnTo>
                    <a:lnTo>
                      <a:pt x="3509" y="63"/>
                    </a:lnTo>
                    <a:lnTo>
                      <a:pt x="3588" y="75"/>
                    </a:lnTo>
                    <a:lnTo>
                      <a:pt x="3664" y="87"/>
                    </a:lnTo>
                    <a:lnTo>
                      <a:pt x="3708" y="94"/>
                    </a:lnTo>
                    <a:lnTo>
                      <a:pt x="3753" y="103"/>
                    </a:lnTo>
                    <a:lnTo>
                      <a:pt x="3796" y="110"/>
                    </a:lnTo>
                    <a:lnTo>
                      <a:pt x="3841" y="118"/>
                    </a:lnTo>
                    <a:lnTo>
                      <a:pt x="3884" y="125"/>
                    </a:lnTo>
                    <a:lnTo>
                      <a:pt x="3928" y="131"/>
                    </a:lnTo>
                    <a:lnTo>
                      <a:pt x="3970" y="137"/>
                    </a:lnTo>
                    <a:lnTo>
                      <a:pt x="4013" y="143"/>
                    </a:lnTo>
                    <a:lnTo>
                      <a:pt x="4106" y="158"/>
                    </a:lnTo>
                    <a:lnTo>
                      <a:pt x="4200" y="174"/>
                    </a:lnTo>
                    <a:lnTo>
                      <a:pt x="4294" y="191"/>
                    </a:lnTo>
                    <a:lnTo>
                      <a:pt x="4388" y="209"/>
                    </a:lnTo>
                    <a:lnTo>
                      <a:pt x="4481" y="226"/>
                    </a:lnTo>
                    <a:lnTo>
                      <a:pt x="4573" y="244"/>
                    </a:lnTo>
                    <a:lnTo>
                      <a:pt x="4661" y="261"/>
                    </a:lnTo>
                    <a:lnTo>
                      <a:pt x="4747" y="280"/>
                    </a:lnTo>
                    <a:lnTo>
                      <a:pt x="4828" y="297"/>
                    </a:lnTo>
                    <a:lnTo>
                      <a:pt x="4904" y="313"/>
                    </a:lnTo>
                    <a:lnTo>
                      <a:pt x="4973" y="329"/>
                    </a:lnTo>
                    <a:lnTo>
                      <a:pt x="5037" y="344"/>
                    </a:lnTo>
                    <a:lnTo>
                      <a:pt x="5093" y="358"/>
                    </a:lnTo>
                    <a:lnTo>
                      <a:pt x="5141" y="370"/>
                    </a:lnTo>
                    <a:lnTo>
                      <a:pt x="5180" y="381"/>
                    </a:lnTo>
                    <a:lnTo>
                      <a:pt x="5209" y="389"/>
                    </a:lnTo>
                    <a:lnTo>
                      <a:pt x="5243" y="393"/>
                    </a:lnTo>
                    <a:lnTo>
                      <a:pt x="5274" y="397"/>
                    </a:lnTo>
                    <a:lnTo>
                      <a:pt x="5303" y="402"/>
                    </a:lnTo>
                    <a:lnTo>
                      <a:pt x="5330" y="406"/>
                    </a:lnTo>
                    <a:lnTo>
                      <a:pt x="5354" y="411"/>
                    </a:lnTo>
                    <a:lnTo>
                      <a:pt x="5376" y="416"/>
                    </a:lnTo>
                    <a:lnTo>
                      <a:pt x="5395" y="422"/>
                    </a:lnTo>
                    <a:lnTo>
                      <a:pt x="5414" y="427"/>
                    </a:lnTo>
                    <a:lnTo>
                      <a:pt x="5429" y="433"/>
                    </a:lnTo>
                    <a:lnTo>
                      <a:pt x="5442" y="440"/>
                    </a:lnTo>
                    <a:lnTo>
                      <a:pt x="5453" y="446"/>
                    </a:lnTo>
                    <a:lnTo>
                      <a:pt x="5463" y="452"/>
                    </a:lnTo>
                    <a:lnTo>
                      <a:pt x="5470" y="458"/>
                    </a:lnTo>
                    <a:lnTo>
                      <a:pt x="5475" y="464"/>
                    </a:lnTo>
                    <a:lnTo>
                      <a:pt x="5479" y="470"/>
                    </a:lnTo>
                    <a:lnTo>
                      <a:pt x="5480" y="477"/>
                    </a:lnTo>
                    <a:lnTo>
                      <a:pt x="5480" y="483"/>
                    </a:lnTo>
                    <a:lnTo>
                      <a:pt x="5479" y="490"/>
                    </a:lnTo>
                    <a:lnTo>
                      <a:pt x="5475" y="497"/>
                    </a:lnTo>
                    <a:lnTo>
                      <a:pt x="5470" y="503"/>
                    </a:lnTo>
                    <a:lnTo>
                      <a:pt x="5463" y="510"/>
                    </a:lnTo>
                    <a:lnTo>
                      <a:pt x="5455" y="517"/>
                    </a:lnTo>
                    <a:lnTo>
                      <a:pt x="5445" y="525"/>
                    </a:lnTo>
                    <a:lnTo>
                      <a:pt x="5434" y="532"/>
                    </a:lnTo>
                    <a:lnTo>
                      <a:pt x="5421" y="538"/>
                    </a:lnTo>
                    <a:lnTo>
                      <a:pt x="5406" y="545"/>
                    </a:lnTo>
                    <a:lnTo>
                      <a:pt x="5391" y="552"/>
                    </a:lnTo>
                    <a:lnTo>
                      <a:pt x="5374" y="558"/>
                    </a:lnTo>
                    <a:lnTo>
                      <a:pt x="5337" y="572"/>
                    </a:lnTo>
                    <a:lnTo>
                      <a:pt x="5295" y="584"/>
                    </a:lnTo>
                    <a:lnTo>
                      <a:pt x="5259" y="597"/>
                    </a:lnTo>
                    <a:lnTo>
                      <a:pt x="5221" y="610"/>
                    </a:lnTo>
                    <a:lnTo>
                      <a:pt x="5181" y="622"/>
                    </a:lnTo>
                    <a:lnTo>
                      <a:pt x="5139" y="633"/>
                    </a:lnTo>
                    <a:lnTo>
                      <a:pt x="5096" y="644"/>
                    </a:lnTo>
                    <a:lnTo>
                      <a:pt x="5052" y="655"/>
                    </a:lnTo>
                    <a:lnTo>
                      <a:pt x="5008" y="665"/>
                    </a:lnTo>
                    <a:lnTo>
                      <a:pt x="4963" y="674"/>
                    </a:lnTo>
                    <a:lnTo>
                      <a:pt x="4918" y="682"/>
                    </a:lnTo>
                    <a:lnTo>
                      <a:pt x="4874" y="689"/>
                    </a:lnTo>
                    <a:lnTo>
                      <a:pt x="4831" y="697"/>
                    </a:lnTo>
                    <a:lnTo>
                      <a:pt x="4788" y="702"/>
                    </a:lnTo>
                    <a:lnTo>
                      <a:pt x="4747" y="706"/>
                    </a:lnTo>
                    <a:lnTo>
                      <a:pt x="4708" y="710"/>
                    </a:lnTo>
                    <a:lnTo>
                      <a:pt x="4672" y="712"/>
                    </a:lnTo>
                    <a:lnTo>
                      <a:pt x="4638" y="712"/>
                    </a:lnTo>
                    <a:lnTo>
                      <a:pt x="4538" y="712"/>
                    </a:lnTo>
                    <a:lnTo>
                      <a:pt x="4429" y="714"/>
                    </a:lnTo>
                    <a:lnTo>
                      <a:pt x="4314" y="716"/>
                    </a:lnTo>
                    <a:lnTo>
                      <a:pt x="4194" y="719"/>
                    </a:lnTo>
                    <a:lnTo>
                      <a:pt x="4068" y="724"/>
                    </a:lnTo>
                    <a:lnTo>
                      <a:pt x="3942" y="729"/>
                    </a:lnTo>
                    <a:lnTo>
                      <a:pt x="3814" y="736"/>
                    </a:lnTo>
                    <a:lnTo>
                      <a:pt x="3687" y="743"/>
                    </a:lnTo>
                    <a:lnTo>
                      <a:pt x="3563" y="752"/>
                    </a:lnTo>
                    <a:lnTo>
                      <a:pt x="3443" y="761"/>
                    </a:lnTo>
                    <a:lnTo>
                      <a:pt x="3329" y="770"/>
                    </a:lnTo>
                    <a:lnTo>
                      <a:pt x="3222" y="782"/>
                    </a:lnTo>
                    <a:lnTo>
                      <a:pt x="3122" y="793"/>
                    </a:lnTo>
                    <a:lnTo>
                      <a:pt x="3034" y="805"/>
                    </a:lnTo>
                    <a:lnTo>
                      <a:pt x="2995" y="811"/>
                    </a:lnTo>
                    <a:lnTo>
                      <a:pt x="2959" y="817"/>
                    </a:lnTo>
                    <a:lnTo>
                      <a:pt x="2926" y="824"/>
                    </a:lnTo>
                    <a:lnTo>
                      <a:pt x="2897" y="830"/>
                    </a:lnTo>
                    <a:lnTo>
                      <a:pt x="2872" y="836"/>
                    </a:lnTo>
                    <a:lnTo>
                      <a:pt x="2846" y="840"/>
                    </a:lnTo>
                    <a:lnTo>
                      <a:pt x="2819" y="845"/>
                    </a:lnTo>
                    <a:lnTo>
                      <a:pt x="2791" y="849"/>
                    </a:lnTo>
                    <a:lnTo>
                      <a:pt x="2731" y="856"/>
                    </a:lnTo>
                    <a:lnTo>
                      <a:pt x="2668" y="863"/>
                    </a:lnTo>
                    <a:lnTo>
                      <a:pt x="2603" y="870"/>
                    </a:lnTo>
                    <a:lnTo>
                      <a:pt x="2534" y="876"/>
                    </a:lnTo>
                    <a:lnTo>
                      <a:pt x="2462" y="884"/>
                    </a:lnTo>
                    <a:lnTo>
                      <a:pt x="2389" y="892"/>
                    </a:lnTo>
                    <a:lnTo>
                      <a:pt x="2353" y="897"/>
                    </a:lnTo>
                    <a:lnTo>
                      <a:pt x="2315" y="903"/>
                    </a:lnTo>
                    <a:lnTo>
                      <a:pt x="2278" y="909"/>
                    </a:lnTo>
                    <a:lnTo>
                      <a:pt x="2239" y="916"/>
                    </a:lnTo>
                    <a:lnTo>
                      <a:pt x="2202" y="923"/>
                    </a:lnTo>
                    <a:lnTo>
                      <a:pt x="2165" y="931"/>
                    </a:lnTo>
                    <a:lnTo>
                      <a:pt x="2126" y="940"/>
                    </a:lnTo>
                    <a:lnTo>
                      <a:pt x="2089" y="950"/>
                    </a:lnTo>
                    <a:lnTo>
                      <a:pt x="2051" y="961"/>
                    </a:lnTo>
                    <a:lnTo>
                      <a:pt x="2014" y="973"/>
                    </a:lnTo>
                    <a:lnTo>
                      <a:pt x="1976" y="985"/>
                    </a:lnTo>
                    <a:lnTo>
                      <a:pt x="1939" y="999"/>
                    </a:lnTo>
                    <a:lnTo>
                      <a:pt x="1903" y="1014"/>
                    </a:lnTo>
                    <a:lnTo>
                      <a:pt x="1866" y="1031"/>
                    </a:lnTo>
                    <a:lnTo>
                      <a:pt x="1831" y="1049"/>
                    </a:lnTo>
                    <a:lnTo>
                      <a:pt x="1795" y="1068"/>
                    </a:lnTo>
                    <a:lnTo>
                      <a:pt x="1773" y="1081"/>
                    </a:lnTo>
                    <a:lnTo>
                      <a:pt x="1751" y="1095"/>
                    </a:lnTo>
                    <a:lnTo>
                      <a:pt x="1729" y="1110"/>
                    </a:lnTo>
                    <a:lnTo>
                      <a:pt x="1705" y="1127"/>
                    </a:lnTo>
                    <a:lnTo>
                      <a:pt x="1683" y="1143"/>
                    </a:lnTo>
                    <a:lnTo>
                      <a:pt x="1660" y="1161"/>
                    </a:lnTo>
                    <a:lnTo>
                      <a:pt x="1638" y="1180"/>
                    </a:lnTo>
                    <a:lnTo>
                      <a:pt x="1615" y="1201"/>
                    </a:lnTo>
                    <a:lnTo>
                      <a:pt x="1592" y="1221"/>
                    </a:lnTo>
                    <a:lnTo>
                      <a:pt x="1570" y="1242"/>
                    </a:lnTo>
                    <a:lnTo>
                      <a:pt x="1548" y="1265"/>
                    </a:lnTo>
                    <a:lnTo>
                      <a:pt x="1525" y="1289"/>
                    </a:lnTo>
                    <a:lnTo>
                      <a:pt x="1503" y="1313"/>
                    </a:lnTo>
                    <a:lnTo>
                      <a:pt x="1481" y="1337"/>
                    </a:lnTo>
                    <a:lnTo>
                      <a:pt x="1459" y="1363"/>
                    </a:lnTo>
                    <a:lnTo>
                      <a:pt x="1437" y="1391"/>
                    </a:lnTo>
                    <a:lnTo>
                      <a:pt x="1395" y="1443"/>
                    </a:lnTo>
                    <a:lnTo>
                      <a:pt x="1353" y="1495"/>
                    </a:lnTo>
                    <a:lnTo>
                      <a:pt x="1310" y="1546"/>
                    </a:lnTo>
                    <a:lnTo>
                      <a:pt x="1267" y="1594"/>
                    </a:lnTo>
                    <a:lnTo>
                      <a:pt x="1224" y="1641"/>
                    </a:lnTo>
                    <a:lnTo>
                      <a:pt x="1181" y="1685"/>
                    </a:lnTo>
                    <a:lnTo>
                      <a:pt x="1138" y="1728"/>
                    </a:lnTo>
                    <a:lnTo>
                      <a:pt x="1093" y="1768"/>
                    </a:lnTo>
                    <a:lnTo>
                      <a:pt x="1050" y="1807"/>
                    </a:lnTo>
                    <a:lnTo>
                      <a:pt x="1006" y="1842"/>
                    </a:lnTo>
                    <a:lnTo>
                      <a:pt x="963" y="1876"/>
                    </a:lnTo>
                    <a:lnTo>
                      <a:pt x="919" y="1906"/>
                    </a:lnTo>
                    <a:lnTo>
                      <a:pt x="876" y="1933"/>
                    </a:lnTo>
                    <a:lnTo>
                      <a:pt x="833" y="1959"/>
                    </a:lnTo>
                    <a:lnTo>
                      <a:pt x="790" y="1980"/>
                    </a:lnTo>
                    <a:lnTo>
                      <a:pt x="747" y="1998"/>
                    </a:lnTo>
                    <a:lnTo>
                      <a:pt x="706" y="2013"/>
                    </a:lnTo>
                    <a:lnTo>
                      <a:pt x="665" y="2025"/>
                    </a:lnTo>
                    <a:lnTo>
                      <a:pt x="623" y="2033"/>
                    </a:lnTo>
                    <a:lnTo>
                      <a:pt x="582" y="2037"/>
                    </a:lnTo>
                    <a:lnTo>
                      <a:pt x="542" y="2038"/>
                    </a:lnTo>
                    <a:lnTo>
                      <a:pt x="503" y="2035"/>
                    </a:lnTo>
                    <a:lnTo>
                      <a:pt x="463" y="2027"/>
                    </a:lnTo>
                    <a:lnTo>
                      <a:pt x="426" y="2016"/>
                    </a:lnTo>
                    <a:lnTo>
                      <a:pt x="388" y="2000"/>
                    </a:lnTo>
                    <a:lnTo>
                      <a:pt x="351" y="1980"/>
                    </a:lnTo>
                    <a:lnTo>
                      <a:pt x="316" y="1954"/>
                    </a:lnTo>
                    <a:lnTo>
                      <a:pt x="281" y="1925"/>
                    </a:lnTo>
                    <a:lnTo>
                      <a:pt x="247" y="1891"/>
                    </a:lnTo>
                    <a:lnTo>
                      <a:pt x="214" y="1851"/>
                    </a:lnTo>
                    <a:lnTo>
                      <a:pt x="183" y="1808"/>
                    </a:lnTo>
                    <a:lnTo>
                      <a:pt x="152" y="1758"/>
                    </a:lnTo>
                    <a:close/>
                  </a:path>
                </a:pathLst>
              </a:custGeom>
              <a:solidFill>
                <a:srgbClr val="C484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67" name="Freeform 1101">
                <a:extLst>
                  <a:ext uri="{FF2B5EF4-FFF2-40B4-BE49-F238E27FC236}">
                    <a16:creationId xmlns:a16="http://schemas.microsoft.com/office/drawing/2014/main" id="{A90A44E7-87FE-46B8-A868-9146AA0DD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9" y="2312"/>
                <a:ext cx="296" cy="109"/>
              </a:xfrm>
              <a:custGeom>
                <a:avLst/>
                <a:gdLst>
                  <a:gd name="T0" fmla="*/ 0 w 5030"/>
                  <a:gd name="T1" fmla="*/ 5 h 1854"/>
                  <a:gd name="T2" fmla="*/ 0 w 5030"/>
                  <a:gd name="T3" fmla="*/ 5 h 1854"/>
                  <a:gd name="T4" fmla="*/ 0 w 5030"/>
                  <a:gd name="T5" fmla="*/ 4 h 1854"/>
                  <a:gd name="T6" fmla="*/ 0 w 5030"/>
                  <a:gd name="T7" fmla="*/ 4 h 1854"/>
                  <a:gd name="T8" fmla="*/ 0 w 5030"/>
                  <a:gd name="T9" fmla="*/ 4 h 1854"/>
                  <a:gd name="T10" fmla="*/ 1 w 5030"/>
                  <a:gd name="T11" fmla="*/ 3 h 1854"/>
                  <a:gd name="T12" fmla="*/ 1 w 5030"/>
                  <a:gd name="T13" fmla="*/ 2 h 1854"/>
                  <a:gd name="T14" fmla="*/ 1 w 5030"/>
                  <a:gd name="T15" fmla="*/ 2 h 1854"/>
                  <a:gd name="T16" fmla="*/ 2 w 5030"/>
                  <a:gd name="T17" fmla="*/ 2 h 1854"/>
                  <a:gd name="T18" fmla="*/ 2 w 5030"/>
                  <a:gd name="T19" fmla="*/ 1 h 1854"/>
                  <a:gd name="T20" fmla="*/ 3 w 5030"/>
                  <a:gd name="T21" fmla="*/ 1 h 1854"/>
                  <a:gd name="T22" fmla="*/ 3 w 5030"/>
                  <a:gd name="T23" fmla="*/ 1 h 1854"/>
                  <a:gd name="T24" fmla="*/ 4 w 5030"/>
                  <a:gd name="T25" fmla="*/ 1 h 1854"/>
                  <a:gd name="T26" fmla="*/ 5 w 5030"/>
                  <a:gd name="T27" fmla="*/ 0 h 1854"/>
                  <a:gd name="T28" fmla="*/ 6 w 5030"/>
                  <a:gd name="T29" fmla="*/ 0 h 1854"/>
                  <a:gd name="T30" fmla="*/ 8 w 5030"/>
                  <a:gd name="T31" fmla="*/ 0 h 1854"/>
                  <a:gd name="T32" fmla="*/ 8 w 5030"/>
                  <a:gd name="T33" fmla="*/ 0 h 1854"/>
                  <a:gd name="T34" fmla="*/ 10 w 5030"/>
                  <a:gd name="T35" fmla="*/ 0 h 1854"/>
                  <a:gd name="T36" fmla="*/ 11 w 5030"/>
                  <a:gd name="T37" fmla="*/ 0 h 1854"/>
                  <a:gd name="T38" fmla="*/ 12 w 5030"/>
                  <a:gd name="T39" fmla="*/ 0 h 1854"/>
                  <a:gd name="T40" fmla="*/ 12 w 5030"/>
                  <a:gd name="T41" fmla="*/ 0 h 1854"/>
                  <a:gd name="T42" fmla="*/ 13 w 5030"/>
                  <a:gd name="T43" fmla="*/ 0 h 1854"/>
                  <a:gd name="T44" fmla="*/ 14 w 5030"/>
                  <a:gd name="T45" fmla="*/ 1 h 1854"/>
                  <a:gd name="T46" fmla="*/ 15 w 5030"/>
                  <a:gd name="T47" fmla="*/ 1 h 1854"/>
                  <a:gd name="T48" fmla="*/ 16 w 5030"/>
                  <a:gd name="T49" fmla="*/ 1 h 1854"/>
                  <a:gd name="T50" fmla="*/ 17 w 5030"/>
                  <a:gd name="T51" fmla="*/ 1 h 1854"/>
                  <a:gd name="T52" fmla="*/ 17 w 5030"/>
                  <a:gd name="T53" fmla="*/ 1 h 1854"/>
                  <a:gd name="T54" fmla="*/ 17 w 5030"/>
                  <a:gd name="T55" fmla="*/ 1 h 1854"/>
                  <a:gd name="T56" fmla="*/ 17 w 5030"/>
                  <a:gd name="T57" fmla="*/ 1 h 1854"/>
                  <a:gd name="T58" fmla="*/ 17 w 5030"/>
                  <a:gd name="T59" fmla="*/ 1 h 1854"/>
                  <a:gd name="T60" fmla="*/ 17 w 5030"/>
                  <a:gd name="T61" fmla="*/ 2 h 1854"/>
                  <a:gd name="T62" fmla="*/ 17 w 5030"/>
                  <a:gd name="T63" fmla="*/ 2 h 1854"/>
                  <a:gd name="T64" fmla="*/ 17 w 5030"/>
                  <a:gd name="T65" fmla="*/ 2 h 1854"/>
                  <a:gd name="T66" fmla="*/ 16 w 5030"/>
                  <a:gd name="T67" fmla="*/ 2 h 1854"/>
                  <a:gd name="T68" fmla="*/ 16 w 5030"/>
                  <a:gd name="T69" fmla="*/ 2 h 1854"/>
                  <a:gd name="T70" fmla="*/ 15 w 5030"/>
                  <a:gd name="T71" fmla="*/ 2 h 1854"/>
                  <a:gd name="T72" fmla="*/ 15 w 5030"/>
                  <a:gd name="T73" fmla="*/ 2 h 1854"/>
                  <a:gd name="T74" fmla="*/ 13 w 5030"/>
                  <a:gd name="T75" fmla="*/ 2 h 1854"/>
                  <a:gd name="T76" fmla="*/ 12 w 5030"/>
                  <a:gd name="T77" fmla="*/ 2 h 1854"/>
                  <a:gd name="T78" fmla="*/ 10 w 5030"/>
                  <a:gd name="T79" fmla="*/ 2 h 1854"/>
                  <a:gd name="T80" fmla="*/ 9 w 5030"/>
                  <a:gd name="T81" fmla="*/ 2 h 1854"/>
                  <a:gd name="T82" fmla="*/ 9 w 5030"/>
                  <a:gd name="T83" fmla="*/ 3 h 1854"/>
                  <a:gd name="T84" fmla="*/ 8 w 5030"/>
                  <a:gd name="T85" fmla="*/ 3 h 1854"/>
                  <a:gd name="T86" fmla="*/ 7 w 5030"/>
                  <a:gd name="T87" fmla="*/ 3 h 1854"/>
                  <a:gd name="T88" fmla="*/ 6 w 5030"/>
                  <a:gd name="T89" fmla="*/ 3 h 1854"/>
                  <a:gd name="T90" fmla="*/ 6 w 5030"/>
                  <a:gd name="T91" fmla="*/ 3 h 1854"/>
                  <a:gd name="T92" fmla="*/ 6 w 5030"/>
                  <a:gd name="T93" fmla="*/ 3 h 1854"/>
                  <a:gd name="T94" fmla="*/ 5 w 5030"/>
                  <a:gd name="T95" fmla="*/ 3 h 1854"/>
                  <a:gd name="T96" fmla="*/ 5 w 5030"/>
                  <a:gd name="T97" fmla="*/ 4 h 1854"/>
                  <a:gd name="T98" fmla="*/ 5 w 5030"/>
                  <a:gd name="T99" fmla="*/ 4 h 1854"/>
                  <a:gd name="T100" fmla="*/ 4 w 5030"/>
                  <a:gd name="T101" fmla="*/ 5 h 1854"/>
                  <a:gd name="T102" fmla="*/ 4 w 5030"/>
                  <a:gd name="T103" fmla="*/ 5 h 1854"/>
                  <a:gd name="T104" fmla="*/ 3 w 5030"/>
                  <a:gd name="T105" fmla="*/ 6 h 1854"/>
                  <a:gd name="T106" fmla="*/ 3 w 5030"/>
                  <a:gd name="T107" fmla="*/ 6 h 1854"/>
                  <a:gd name="T108" fmla="*/ 2 w 5030"/>
                  <a:gd name="T109" fmla="*/ 6 h 1854"/>
                  <a:gd name="T110" fmla="*/ 2 w 5030"/>
                  <a:gd name="T111" fmla="*/ 6 h 1854"/>
                  <a:gd name="T112" fmla="*/ 1 w 5030"/>
                  <a:gd name="T113" fmla="*/ 6 h 1854"/>
                  <a:gd name="T114" fmla="*/ 1 w 5030"/>
                  <a:gd name="T115" fmla="*/ 6 h 185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5030" h="1854">
                    <a:moveTo>
                      <a:pt x="104" y="1558"/>
                    </a:moveTo>
                    <a:lnTo>
                      <a:pt x="83" y="1527"/>
                    </a:lnTo>
                    <a:lnTo>
                      <a:pt x="66" y="1497"/>
                    </a:lnTo>
                    <a:lnTo>
                      <a:pt x="49" y="1467"/>
                    </a:lnTo>
                    <a:lnTo>
                      <a:pt x="36" y="1439"/>
                    </a:lnTo>
                    <a:lnTo>
                      <a:pt x="25" y="1411"/>
                    </a:lnTo>
                    <a:lnTo>
                      <a:pt x="16" y="1384"/>
                    </a:lnTo>
                    <a:lnTo>
                      <a:pt x="9" y="1358"/>
                    </a:lnTo>
                    <a:lnTo>
                      <a:pt x="4" y="1333"/>
                    </a:lnTo>
                    <a:lnTo>
                      <a:pt x="1" y="1307"/>
                    </a:lnTo>
                    <a:lnTo>
                      <a:pt x="0" y="1283"/>
                    </a:lnTo>
                    <a:lnTo>
                      <a:pt x="0" y="1259"/>
                    </a:lnTo>
                    <a:lnTo>
                      <a:pt x="2" y="1236"/>
                    </a:lnTo>
                    <a:lnTo>
                      <a:pt x="5" y="1212"/>
                    </a:lnTo>
                    <a:lnTo>
                      <a:pt x="10" y="1189"/>
                    </a:lnTo>
                    <a:lnTo>
                      <a:pt x="16" y="1166"/>
                    </a:lnTo>
                    <a:lnTo>
                      <a:pt x="24" y="1142"/>
                    </a:lnTo>
                    <a:lnTo>
                      <a:pt x="33" y="1119"/>
                    </a:lnTo>
                    <a:lnTo>
                      <a:pt x="43" y="1095"/>
                    </a:lnTo>
                    <a:lnTo>
                      <a:pt x="54" y="1072"/>
                    </a:lnTo>
                    <a:lnTo>
                      <a:pt x="66" y="1047"/>
                    </a:lnTo>
                    <a:lnTo>
                      <a:pt x="93" y="999"/>
                    </a:lnTo>
                    <a:lnTo>
                      <a:pt x="122" y="947"/>
                    </a:lnTo>
                    <a:lnTo>
                      <a:pt x="155" y="892"/>
                    </a:lnTo>
                    <a:lnTo>
                      <a:pt x="188" y="835"/>
                    </a:lnTo>
                    <a:lnTo>
                      <a:pt x="222" y="772"/>
                    </a:lnTo>
                    <a:lnTo>
                      <a:pt x="258" y="705"/>
                    </a:lnTo>
                    <a:lnTo>
                      <a:pt x="275" y="679"/>
                    </a:lnTo>
                    <a:lnTo>
                      <a:pt x="295" y="653"/>
                    </a:lnTo>
                    <a:lnTo>
                      <a:pt x="316" y="626"/>
                    </a:lnTo>
                    <a:lnTo>
                      <a:pt x="340" y="602"/>
                    </a:lnTo>
                    <a:lnTo>
                      <a:pt x="365" y="577"/>
                    </a:lnTo>
                    <a:lnTo>
                      <a:pt x="391" y="553"/>
                    </a:lnTo>
                    <a:lnTo>
                      <a:pt x="420" y="530"/>
                    </a:lnTo>
                    <a:lnTo>
                      <a:pt x="450" y="508"/>
                    </a:lnTo>
                    <a:lnTo>
                      <a:pt x="481" y="486"/>
                    </a:lnTo>
                    <a:lnTo>
                      <a:pt x="514" y="464"/>
                    </a:lnTo>
                    <a:lnTo>
                      <a:pt x="548" y="444"/>
                    </a:lnTo>
                    <a:lnTo>
                      <a:pt x="583" y="424"/>
                    </a:lnTo>
                    <a:lnTo>
                      <a:pt x="620" y="405"/>
                    </a:lnTo>
                    <a:lnTo>
                      <a:pt x="658" y="385"/>
                    </a:lnTo>
                    <a:lnTo>
                      <a:pt x="697" y="367"/>
                    </a:lnTo>
                    <a:lnTo>
                      <a:pt x="737" y="350"/>
                    </a:lnTo>
                    <a:lnTo>
                      <a:pt x="773" y="335"/>
                    </a:lnTo>
                    <a:lnTo>
                      <a:pt x="809" y="320"/>
                    </a:lnTo>
                    <a:lnTo>
                      <a:pt x="847" y="306"/>
                    </a:lnTo>
                    <a:lnTo>
                      <a:pt x="886" y="291"/>
                    </a:lnTo>
                    <a:lnTo>
                      <a:pt x="925" y="278"/>
                    </a:lnTo>
                    <a:lnTo>
                      <a:pt x="966" y="264"/>
                    </a:lnTo>
                    <a:lnTo>
                      <a:pt x="1007" y="251"/>
                    </a:lnTo>
                    <a:lnTo>
                      <a:pt x="1050" y="239"/>
                    </a:lnTo>
                    <a:lnTo>
                      <a:pt x="1136" y="213"/>
                    </a:lnTo>
                    <a:lnTo>
                      <a:pt x="1225" y="190"/>
                    </a:lnTo>
                    <a:lnTo>
                      <a:pt x="1315" y="168"/>
                    </a:lnTo>
                    <a:lnTo>
                      <a:pt x="1408" y="148"/>
                    </a:lnTo>
                    <a:lnTo>
                      <a:pt x="1501" y="128"/>
                    </a:lnTo>
                    <a:lnTo>
                      <a:pt x="1595" y="110"/>
                    </a:lnTo>
                    <a:lnTo>
                      <a:pt x="1689" y="93"/>
                    </a:lnTo>
                    <a:lnTo>
                      <a:pt x="1783" y="77"/>
                    </a:lnTo>
                    <a:lnTo>
                      <a:pt x="1876" y="63"/>
                    </a:lnTo>
                    <a:lnTo>
                      <a:pt x="1968" y="49"/>
                    </a:lnTo>
                    <a:lnTo>
                      <a:pt x="2058" y="37"/>
                    </a:lnTo>
                    <a:lnTo>
                      <a:pt x="2146" y="27"/>
                    </a:lnTo>
                    <a:lnTo>
                      <a:pt x="2191" y="22"/>
                    </a:lnTo>
                    <a:lnTo>
                      <a:pt x="2235" y="18"/>
                    </a:lnTo>
                    <a:lnTo>
                      <a:pt x="2280" y="14"/>
                    </a:lnTo>
                    <a:lnTo>
                      <a:pt x="2323" y="10"/>
                    </a:lnTo>
                    <a:lnTo>
                      <a:pt x="2411" y="5"/>
                    </a:lnTo>
                    <a:lnTo>
                      <a:pt x="2498" y="2"/>
                    </a:lnTo>
                    <a:lnTo>
                      <a:pt x="2584" y="0"/>
                    </a:lnTo>
                    <a:lnTo>
                      <a:pt x="2669" y="0"/>
                    </a:lnTo>
                    <a:lnTo>
                      <a:pt x="2753" y="1"/>
                    </a:lnTo>
                    <a:lnTo>
                      <a:pt x="2836" y="4"/>
                    </a:lnTo>
                    <a:lnTo>
                      <a:pt x="2918" y="8"/>
                    </a:lnTo>
                    <a:lnTo>
                      <a:pt x="2998" y="13"/>
                    </a:lnTo>
                    <a:lnTo>
                      <a:pt x="3077" y="19"/>
                    </a:lnTo>
                    <a:lnTo>
                      <a:pt x="3154" y="26"/>
                    </a:lnTo>
                    <a:lnTo>
                      <a:pt x="3230" y="34"/>
                    </a:lnTo>
                    <a:lnTo>
                      <a:pt x="3302" y="43"/>
                    </a:lnTo>
                    <a:lnTo>
                      <a:pt x="3374" y="53"/>
                    </a:lnTo>
                    <a:lnTo>
                      <a:pt x="3443" y="63"/>
                    </a:lnTo>
                    <a:lnTo>
                      <a:pt x="3484" y="69"/>
                    </a:lnTo>
                    <a:lnTo>
                      <a:pt x="3526" y="75"/>
                    </a:lnTo>
                    <a:lnTo>
                      <a:pt x="3566" y="81"/>
                    </a:lnTo>
                    <a:lnTo>
                      <a:pt x="3607" y="87"/>
                    </a:lnTo>
                    <a:lnTo>
                      <a:pt x="3647" y="93"/>
                    </a:lnTo>
                    <a:lnTo>
                      <a:pt x="3688" y="100"/>
                    </a:lnTo>
                    <a:lnTo>
                      <a:pt x="3727" y="106"/>
                    </a:lnTo>
                    <a:lnTo>
                      <a:pt x="3766" y="113"/>
                    </a:lnTo>
                    <a:lnTo>
                      <a:pt x="3855" y="126"/>
                    </a:lnTo>
                    <a:lnTo>
                      <a:pt x="3945" y="142"/>
                    </a:lnTo>
                    <a:lnTo>
                      <a:pt x="4035" y="157"/>
                    </a:lnTo>
                    <a:lnTo>
                      <a:pt x="4124" y="173"/>
                    </a:lnTo>
                    <a:lnTo>
                      <a:pt x="4212" y="190"/>
                    </a:lnTo>
                    <a:lnTo>
                      <a:pt x="4298" y="207"/>
                    </a:lnTo>
                    <a:lnTo>
                      <a:pt x="4381" y="225"/>
                    </a:lnTo>
                    <a:lnTo>
                      <a:pt x="4460" y="242"/>
                    </a:lnTo>
                    <a:lnTo>
                      <a:pt x="4534" y="259"/>
                    </a:lnTo>
                    <a:lnTo>
                      <a:pt x="4603" y="275"/>
                    </a:lnTo>
                    <a:lnTo>
                      <a:pt x="4666" y="291"/>
                    </a:lnTo>
                    <a:lnTo>
                      <a:pt x="4722" y="307"/>
                    </a:lnTo>
                    <a:lnTo>
                      <a:pt x="4769" y="320"/>
                    </a:lnTo>
                    <a:lnTo>
                      <a:pt x="4807" y="333"/>
                    </a:lnTo>
                    <a:lnTo>
                      <a:pt x="4824" y="339"/>
                    </a:lnTo>
                    <a:lnTo>
                      <a:pt x="4837" y="344"/>
                    </a:lnTo>
                    <a:lnTo>
                      <a:pt x="4848" y="349"/>
                    </a:lnTo>
                    <a:lnTo>
                      <a:pt x="4856" y="353"/>
                    </a:lnTo>
                    <a:lnTo>
                      <a:pt x="4903" y="360"/>
                    </a:lnTo>
                    <a:lnTo>
                      <a:pt x="4942" y="368"/>
                    </a:lnTo>
                    <a:lnTo>
                      <a:pt x="4959" y="373"/>
                    </a:lnTo>
                    <a:lnTo>
                      <a:pt x="4973" y="377"/>
                    </a:lnTo>
                    <a:lnTo>
                      <a:pt x="4987" y="382"/>
                    </a:lnTo>
                    <a:lnTo>
                      <a:pt x="4999" y="386"/>
                    </a:lnTo>
                    <a:lnTo>
                      <a:pt x="5008" y="392"/>
                    </a:lnTo>
                    <a:lnTo>
                      <a:pt x="5016" y="397"/>
                    </a:lnTo>
                    <a:lnTo>
                      <a:pt x="5022" y="402"/>
                    </a:lnTo>
                    <a:lnTo>
                      <a:pt x="5026" y="407"/>
                    </a:lnTo>
                    <a:lnTo>
                      <a:pt x="5029" y="412"/>
                    </a:lnTo>
                    <a:lnTo>
                      <a:pt x="5030" y="417"/>
                    </a:lnTo>
                    <a:lnTo>
                      <a:pt x="5029" y="422"/>
                    </a:lnTo>
                    <a:lnTo>
                      <a:pt x="5027" y="427"/>
                    </a:lnTo>
                    <a:lnTo>
                      <a:pt x="5024" y="432"/>
                    </a:lnTo>
                    <a:lnTo>
                      <a:pt x="5019" y="438"/>
                    </a:lnTo>
                    <a:lnTo>
                      <a:pt x="5013" y="443"/>
                    </a:lnTo>
                    <a:lnTo>
                      <a:pt x="5005" y="448"/>
                    </a:lnTo>
                    <a:lnTo>
                      <a:pt x="4995" y="453"/>
                    </a:lnTo>
                    <a:lnTo>
                      <a:pt x="4985" y="459"/>
                    </a:lnTo>
                    <a:lnTo>
                      <a:pt x="4972" y="464"/>
                    </a:lnTo>
                    <a:lnTo>
                      <a:pt x="4959" y="469"/>
                    </a:lnTo>
                    <a:lnTo>
                      <a:pt x="4929" y="481"/>
                    </a:lnTo>
                    <a:lnTo>
                      <a:pt x="4892" y="491"/>
                    </a:lnTo>
                    <a:lnTo>
                      <a:pt x="4853" y="501"/>
                    </a:lnTo>
                    <a:lnTo>
                      <a:pt x="4809" y="510"/>
                    </a:lnTo>
                    <a:lnTo>
                      <a:pt x="4774" y="519"/>
                    </a:lnTo>
                    <a:lnTo>
                      <a:pt x="4738" y="528"/>
                    </a:lnTo>
                    <a:lnTo>
                      <a:pt x="4700" y="537"/>
                    </a:lnTo>
                    <a:lnTo>
                      <a:pt x="4662" y="546"/>
                    </a:lnTo>
                    <a:lnTo>
                      <a:pt x="4621" y="555"/>
                    </a:lnTo>
                    <a:lnTo>
                      <a:pt x="4581" y="563"/>
                    </a:lnTo>
                    <a:lnTo>
                      <a:pt x="4539" y="571"/>
                    </a:lnTo>
                    <a:lnTo>
                      <a:pt x="4499" y="578"/>
                    </a:lnTo>
                    <a:lnTo>
                      <a:pt x="4458" y="584"/>
                    </a:lnTo>
                    <a:lnTo>
                      <a:pt x="4417" y="590"/>
                    </a:lnTo>
                    <a:lnTo>
                      <a:pt x="4377" y="595"/>
                    </a:lnTo>
                    <a:lnTo>
                      <a:pt x="4337" y="600"/>
                    </a:lnTo>
                    <a:lnTo>
                      <a:pt x="4300" y="603"/>
                    </a:lnTo>
                    <a:lnTo>
                      <a:pt x="4263" y="606"/>
                    </a:lnTo>
                    <a:lnTo>
                      <a:pt x="4228" y="607"/>
                    </a:lnTo>
                    <a:lnTo>
                      <a:pt x="4196" y="608"/>
                    </a:lnTo>
                    <a:lnTo>
                      <a:pt x="4099" y="609"/>
                    </a:lnTo>
                    <a:lnTo>
                      <a:pt x="3997" y="611"/>
                    </a:lnTo>
                    <a:lnTo>
                      <a:pt x="3890" y="614"/>
                    </a:lnTo>
                    <a:lnTo>
                      <a:pt x="3779" y="618"/>
                    </a:lnTo>
                    <a:lnTo>
                      <a:pt x="3666" y="623"/>
                    </a:lnTo>
                    <a:lnTo>
                      <a:pt x="3550" y="628"/>
                    </a:lnTo>
                    <a:lnTo>
                      <a:pt x="3435" y="635"/>
                    </a:lnTo>
                    <a:lnTo>
                      <a:pt x="3322" y="643"/>
                    </a:lnTo>
                    <a:lnTo>
                      <a:pt x="3209" y="651"/>
                    </a:lnTo>
                    <a:lnTo>
                      <a:pt x="3101" y="660"/>
                    </a:lnTo>
                    <a:lnTo>
                      <a:pt x="2998" y="669"/>
                    </a:lnTo>
                    <a:lnTo>
                      <a:pt x="2901" y="679"/>
                    </a:lnTo>
                    <a:lnTo>
                      <a:pt x="2810" y="690"/>
                    </a:lnTo>
                    <a:lnTo>
                      <a:pt x="2728" y="701"/>
                    </a:lnTo>
                    <a:lnTo>
                      <a:pt x="2690" y="707"/>
                    </a:lnTo>
                    <a:lnTo>
                      <a:pt x="2655" y="713"/>
                    </a:lnTo>
                    <a:lnTo>
                      <a:pt x="2624" y="719"/>
                    </a:lnTo>
                    <a:lnTo>
                      <a:pt x="2593" y="726"/>
                    </a:lnTo>
                    <a:lnTo>
                      <a:pt x="2541" y="738"/>
                    </a:lnTo>
                    <a:lnTo>
                      <a:pt x="2485" y="747"/>
                    </a:lnTo>
                    <a:lnTo>
                      <a:pt x="2427" y="756"/>
                    </a:lnTo>
                    <a:lnTo>
                      <a:pt x="2367" y="764"/>
                    </a:lnTo>
                    <a:lnTo>
                      <a:pt x="2304" y="773"/>
                    </a:lnTo>
                    <a:lnTo>
                      <a:pt x="2239" y="781"/>
                    </a:lnTo>
                    <a:lnTo>
                      <a:pt x="2175" y="790"/>
                    </a:lnTo>
                    <a:lnTo>
                      <a:pt x="2108" y="801"/>
                    </a:lnTo>
                    <a:lnTo>
                      <a:pt x="2041" y="813"/>
                    </a:lnTo>
                    <a:lnTo>
                      <a:pt x="1974" y="827"/>
                    </a:lnTo>
                    <a:lnTo>
                      <a:pt x="1941" y="835"/>
                    </a:lnTo>
                    <a:lnTo>
                      <a:pt x="1908" y="843"/>
                    </a:lnTo>
                    <a:lnTo>
                      <a:pt x="1874" y="852"/>
                    </a:lnTo>
                    <a:lnTo>
                      <a:pt x="1841" y="861"/>
                    </a:lnTo>
                    <a:lnTo>
                      <a:pt x="1808" y="871"/>
                    </a:lnTo>
                    <a:lnTo>
                      <a:pt x="1775" y="882"/>
                    </a:lnTo>
                    <a:lnTo>
                      <a:pt x="1743" y="894"/>
                    </a:lnTo>
                    <a:lnTo>
                      <a:pt x="1711" y="908"/>
                    </a:lnTo>
                    <a:lnTo>
                      <a:pt x="1679" y="922"/>
                    </a:lnTo>
                    <a:lnTo>
                      <a:pt x="1648" y="936"/>
                    </a:lnTo>
                    <a:lnTo>
                      <a:pt x="1617" y="952"/>
                    </a:lnTo>
                    <a:lnTo>
                      <a:pt x="1587" y="969"/>
                    </a:lnTo>
                    <a:lnTo>
                      <a:pt x="1567" y="982"/>
                    </a:lnTo>
                    <a:lnTo>
                      <a:pt x="1546" y="996"/>
                    </a:lnTo>
                    <a:lnTo>
                      <a:pt x="1526" y="1010"/>
                    </a:lnTo>
                    <a:lnTo>
                      <a:pt x="1506" y="1025"/>
                    </a:lnTo>
                    <a:lnTo>
                      <a:pt x="1486" y="1041"/>
                    </a:lnTo>
                    <a:lnTo>
                      <a:pt x="1466" y="1058"/>
                    </a:lnTo>
                    <a:lnTo>
                      <a:pt x="1444" y="1076"/>
                    </a:lnTo>
                    <a:lnTo>
                      <a:pt x="1424" y="1094"/>
                    </a:lnTo>
                    <a:lnTo>
                      <a:pt x="1403" y="1113"/>
                    </a:lnTo>
                    <a:lnTo>
                      <a:pt x="1383" y="1133"/>
                    </a:lnTo>
                    <a:lnTo>
                      <a:pt x="1361" y="1155"/>
                    </a:lnTo>
                    <a:lnTo>
                      <a:pt x="1341" y="1176"/>
                    </a:lnTo>
                    <a:lnTo>
                      <a:pt x="1300" y="1220"/>
                    </a:lnTo>
                    <a:lnTo>
                      <a:pt x="1258" y="1268"/>
                    </a:lnTo>
                    <a:lnTo>
                      <a:pt x="1220" y="1315"/>
                    </a:lnTo>
                    <a:lnTo>
                      <a:pt x="1181" y="1361"/>
                    </a:lnTo>
                    <a:lnTo>
                      <a:pt x="1142" y="1407"/>
                    </a:lnTo>
                    <a:lnTo>
                      <a:pt x="1102" y="1450"/>
                    </a:lnTo>
                    <a:lnTo>
                      <a:pt x="1062" y="1493"/>
                    </a:lnTo>
                    <a:lnTo>
                      <a:pt x="1022" y="1533"/>
                    </a:lnTo>
                    <a:lnTo>
                      <a:pt x="982" y="1571"/>
                    </a:lnTo>
                    <a:lnTo>
                      <a:pt x="942" y="1609"/>
                    </a:lnTo>
                    <a:lnTo>
                      <a:pt x="901" y="1643"/>
                    </a:lnTo>
                    <a:lnTo>
                      <a:pt x="862" y="1677"/>
                    </a:lnTo>
                    <a:lnTo>
                      <a:pt x="821" y="1707"/>
                    </a:lnTo>
                    <a:lnTo>
                      <a:pt x="782" y="1735"/>
                    </a:lnTo>
                    <a:lnTo>
                      <a:pt x="741" y="1761"/>
                    </a:lnTo>
                    <a:lnTo>
                      <a:pt x="702" y="1783"/>
                    </a:lnTo>
                    <a:lnTo>
                      <a:pt x="663" y="1803"/>
                    </a:lnTo>
                    <a:lnTo>
                      <a:pt x="624" y="1820"/>
                    </a:lnTo>
                    <a:lnTo>
                      <a:pt x="587" y="1834"/>
                    </a:lnTo>
                    <a:lnTo>
                      <a:pt x="548" y="1844"/>
                    </a:lnTo>
                    <a:lnTo>
                      <a:pt x="511" y="1851"/>
                    </a:lnTo>
                    <a:lnTo>
                      <a:pt x="474" y="1854"/>
                    </a:lnTo>
                    <a:lnTo>
                      <a:pt x="439" y="1854"/>
                    </a:lnTo>
                    <a:lnTo>
                      <a:pt x="403" y="1850"/>
                    </a:lnTo>
                    <a:lnTo>
                      <a:pt x="369" y="1841"/>
                    </a:lnTo>
                    <a:lnTo>
                      <a:pt x="336" y="1829"/>
                    </a:lnTo>
                    <a:lnTo>
                      <a:pt x="302" y="1811"/>
                    </a:lnTo>
                    <a:lnTo>
                      <a:pt x="271" y="1790"/>
                    </a:lnTo>
                    <a:lnTo>
                      <a:pt x="241" y="1764"/>
                    </a:lnTo>
                    <a:lnTo>
                      <a:pt x="210" y="1732"/>
                    </a:lnTo>
                    <a:lnTo>
                      <a:pt x="182" y="1697"/>
                    </a:lnTo>
                    <a:lnTo>
                      <a:pt x="155" y="1656"/>
                    </a:lnTo>
                    <a:lnTo>
                      <a:pt x="128" y="1610"/>
                    </a:lnTo>
                    <a:lnTo>
                      <a:pt x="104" y="1558"/>
                    </a:lnTo>
                    <a:close/>
                  </a:path>
                </a:pathLst>
              </a:custGeom>
              <a:solidFill>
                <a:srgbClr val="C687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68" name="Freeform 1102">
                <a:extLst>
                  <a:ext uri="{FF2B5EF4-FFF2-40B4-BE49-F238E27FC236}">
                    <a16:creationId xmlns:a16="http://schemas.microsoft.com/office/drawing/2014/main" id="{34EE7197-C2C4-4583-92E7-D692C97B2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" y="2315"/>
                <a:ext cx="270" cy="98"/>
              </a:xfrm>
              <a:custGeom>
                <a:avLst/>
                <a:gdLst>
                  <a:gd name="T0" fmla="*/ 0 w 4597"/>
                  <a:gd name="T1" fmla="*/ 4 h 1675"/>
                  <a:gd name="T2" fmla="*/ 0 w 4597"/>
                  <a:gd name="T3" fmla="*/ 4 h 1675"/>
                  <a:gd name="T4" fmla="*/ 0 w 4597"/>
                  <a:gd name="T5" fmla="*/ 4 h 1675"/>
                  <a:gd name="T6" fmla="*/ 0 w 4597"/>
                  <a:gd name="T7" fmla="*/ 3 h 1675"/>
                  <a:gd name="T8" fmla="*/ 0 w 4597"/>
                  <a:gd name="T9" fmla="*/ 3 h 1675"/>
                  <a:gd name="T10" fmla="*/ 1 w 4597"/>
                  <a:gd name="T11" fmla="*/ 3 h 1675"/>
                  <a:gd name="T12" fmla="*/ 1 w 4597"/>
                  <a:gd name="T13" fmla="*/ 2 h 1675"/>
                  <a:gd name="T14" fmla="*/ 1 w 4597"/>
                  <a:gd name="T15" fmla="*/ 2 h 1675"/>
                  <a:gd name="T16" fmla="*/ 2 w 4597"/>
                  <a:gd name="T17" fmla="*/ 1 h 1675"/>
                  <a:gd name="T18" fmla="*/ 2 w 4597"/>
                  <a:gd name="T19" fmla="*/ 1 h 1675"/>
                  <a:gd name="T20" fmla="*/ 3 w 4597"/>
                  <a:gd name="T21" fmla="*/ 1 h 1675"/>
                  <a:gd name="T22" fmla="*/ 3 w 4597"/>
                  <a:gd name="T23" fmla="*/ 1 h 1675"/>
                  <a:gd name="T24" fmla="*/ 4 w 4597"/>
                  <a:gd name="T25" fmla="*/ 1 h 1675"/>
                  <a:gd name="T26" fmla="*/ 6 w 4597"/>
                  <a:gd name="T27" fmla="*/ 0 h 1675"/>
                  <a:gd name="T28" fmla="*/ 7 w 4597"/>
                  <a:gd name="T29" fmla="*/ 0 h 1675"/>
                  <a:gd name="T30" fmla="*/ 8 w 4597"/>
                  <a:gd name="T31" fmla="*/ 0 h 1675"/>
                  <a:gd name="T32" fmla="*/ 9 w 4597"/>
                  <a:gd name="T33" fmla="*/ 0 h 1675"/>
                  <a:gd name="T34" fmla="*/ 10 w 4597"/>
                  <a:gd name="T35" fmla="*/ 0 h 1675"/>
                  <a:gd name="T36" fmla="*/ 11 w 4597"/>
                  <a:gd name="T37" fmla="*/ 0 h 1675"/>
                  <a:gd name="T38" fmla="*/ 12 w 4597"/>
                  <a:gd name="T39" fmla="*/ 0 h 1675"/>
                  <a:gd name="T40" fmla="*/ 12 w 4597"/>
                  <a:gd name="T41" fmla="*/ 0 h 1675"/>
                  <a:gd name="T42" fmla="*/ 13 w 4597"/>
                  <a:gd name="T43" fmla="*/ 0 h 1675"/>
                  <a:gd name="T44" fmla="*/ 14 w 4597"/>
                  <a:gd name="T45" fmla="*/ 1 h 1675"/>
                  <a:gd name="T46" fmla="*/ 15 w 4597"/>
                  <a:gd name="T47" fmla="*/ 1 h 1675"/>
                  <a:gd name="T48" fmla="*/ 15 w 4597"/>
                  <a:gd name="T49" fmla="*/ 1 h 1675"/>
                  <a:gd name="T50" fmla="*/ 16 w 4597"/>
                  <a:gd name="T51" fmla="*/ 1 h 1675"/>
                  <a:gd name="T52" fmla="*/ 16 w 4597"/>
                  <a:gd name="T53" fmla="*/ 1 h 1675"/>
                  <a:gd name="T54" fmla="*/ 16 w 4597"/>
                  <a:gd name="T55" fmla="*/ 1 h 1675"/>
                  <a:gd name="T56" fmla="*/ 16 w 4597"/>
                  <a:gd name="T57" fmla="*/ 1 h 1675"/>
                  <a:gd name="T58" fmla="*/ 16 w 4597"/>
                  <a:gd name="T59" fmla="*/ 1 h 1675"/>
                  <a:gd name="T60" fmla="*/ 16 w 4597"/>
                  <a:gd name="T61" fmla="*/ 1 h 1675"/>
                  <a:gd name="T62" fmla="*/ 15 w 4597"/>
                  <a:gd name="T63" fmla="*/ 1 h 1675"/>
                  <a:gd name="T64" fmla="*/ 14 w 4597"/>
                  <a:gd name="T65" fmla="*/ 2 h 1675"/>
                  <a:gd name="T66" fmla="*/ 13 w 4597"/>
                  <a:gd name="T67" fmla="*/ 2 h 1675"/>
                  <a:gd name="T68" fmla="*/ 13 w 4597"/>
                  <a:gd name="T69" fmla="*/ 2 h 1675"/>
                  <a:gd name="T70" fmla="*/ 11 w 4597"/>
                  <a:gd name="T71" fmla="*/ 2 h 1675"/>
                  <a:gd name="T72" fmla="*/ 10 w 4597"/>
                  <a:gd name="T73" fmla="*/ 2 h 1675"/>
                  <a:gd name="T74" fmla="*/ 9 w 4597"/>
                  <a:gd name="T75" fmla="*/ 2 h 1675"/>
                  <a:gd name="T76" fmla="*/ 8 w 4597"/>
                  <a:gd name="T77" fmla="*/ 2 h 1675"/>
                  <a:gd name="T78" fmla="*/ 7 w 4597"/>
                  <a:gd name="T79" fmla="*/ 2 h 1675"/>
                  <a:gd name="T80" fmla="*/ 6 w 4597"/>
                  <a:gd name="T81" fmla="*/ 3 h 1675"/>
                  <a:gd name="T82" fmla="*/ 6 w 4597"/>
                  <a:gd name="T83" fmla="*/ 3 h 1675"/>
                  <a:gd name="T84" fmla="*/ 5 w 4597"/>
                  <a:gd name="T85" fmla="*/ 3 h 1675"/>
                  <a:gd name="T86" fmla="*/ 5 w 4597"/>
                  <a:gd name="T87" fmla="*/ 3 h 1675"/>
                  <a:gd name="T88" fmla="*/ 5 w 4597"/>
                  <a:gd name="T89" fmla="*/ 3 h 1675"/>
                  <a:gd name="T90" fmla="*/ 4 w 4597"/>
                  <a:gd name="T91" fmla="*/ 3 h 1675"/>
                  <a:gd name="T92" fmla="*/ 4 w 4597"/>
                  <a:gd name="T93" fmla="*/ 4 h 1675"/>
                  <a:gd name="T94" fmla="*/ 3 w 4597"/>
                  <a:gd name="T95" fmla="*/ 4 h 1675"/>
                  <a:gd name="T96" fmla="*/ 3 w 4597"/>
                  <a:gd name="T97" fmla="*/ 5 h 1675"/>
                  <a:gd name="T98" fmla="*/ 2 w 4597"/>
                  <a:gd name="T99" fmla="*/ 5 h 1675"/>
                  <a:gd name="T100" fmla="*/ 2 w 4597"/>
                  <a:gd name="T101" fmla="*/ 6 h 1675"/>
                  <a:gd name="T102" fmla="*/ 1 w 4597"/>
                  <a:gd name="T103" fmla="*/ 6 h 1675"/>
                  <a:gd name="T104" fmla="*/ 1 w 4597"/>
                  <a:gd name="T105" fmla="*/ 6 h 1675"/>
                  <a:gd name="T106" fmla="*/ 1 w 4597"/>
                  <a:gd name="T107" fmla="*/ 5 h 1675"/>
                  <a:gd name="T108" fmla="*/ 0 w 4597"/>
                  <a:gd name="T109" fmla="*/ 5 h 167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4597" h="1675">
                    <a:moveTo>
                      <a:pt x="61" y="1365"/>
                    </a:moveTo>
                    <a:lnTo>
                      <a:pt x="47" y="1336"/>
                    </a:lnTo>
                    <a:lnTo>
                      <a:pt x="35" y="1309"/>
                    </a:lnTo>
                    <a:lnTo>
                      <a:pt x="24" y="1282"/>
                    </a:lnTo>
                    <a:lnTo>
                      <a:pt x="16" y="1255"/>
                    </a:lnTo>
                    <a:lnTo>
                      <a:pt x="10" y="1230"/>
                    </a:lnTo>
                    <a:lnTo>
                      <a:pt x="5" y="1206"/>
                    </a:lnTo>
                    <a:lnTo>
                      <a:pt x="2" y="1181"/>
                    </a:lnTo>
                    <a:lnTo>
                      <a:pt x="0" y="1157"/>
                    </a:lnTo>
                    <a:lnTo>
                      <a:pt x="0" y="1134"/>
                    </a:lnTo>
                    <a:lnTo>
                      <a:pt x="1" y="1112"/>
                    </a:lnTo>
                    <a:lnTo>
                      <a:pt x="4" y="1088"/>
                    </a:lnTo>
                    <a:lnTo>
                      <a:pt x="9" y="1066"/>
                    </a:lnTo>
                    <a:lnTo>
                      <a:pt x="14" y="1045"/>
                    </a:lnTo>
                    <a:lnTo>
                      <a:pt x="21" y="1023"/>
                    </a:lnTo>
                    <a:lnTo>
                      <a:pt x="29" y="1001"/>
                    </a:lnTo>
                    <a:lnTo>
                      <a:pt x="39" y="979"/>
                    </a:lnTo>
                    <a:lnTo>
                      <a:pt x="49" y="958"/>
                    </a:lnTo>
                    <a:lnTo>
                      <a:pt x="60" y="937"/>
                    </a:lnTo>
                    <a:lnTo>
                      <a:pt x="73" y="914"/>
                    </a:lnTo>
                    <a:lnTo>
                      <a:pt x="87" y="893"/>
                    </a:lnTo>
                    <a:lnTo>
                      <a:pt x="116" y="848"/>
                    </a:lnTo>
                    <a:lnTo>
                      <a:pt x="148" y="804"/>
                    </a:lnTo>
                    <a:lnTo>
                      <a:pt x="183" y="757"/>
                    </a:lnTo>
                    <a:lnTo>
                      <a:pt x="220" y="709"/>
                    </a:lnTo>
                    <a:lnTo>
                      <a:pt x="259" y="657"/>
                    </a:lnTo>
                    <a:lnTo>
                      <a:pt x="298" y="604"/>
                    </a:lnTo>
                    <a:lnTo>
                      <a:pt x="317" y="581"/>
                    </a:lnTo>
                    <a:lnTo>
                      <a:pt x="339" y="560"/>
                    </a:lnTo>
                    <a:lnTo>
                      <a:pt x="362" y="539"/>
                    </a:lnTo>
                    <a:lnTo>
                      <a:pt x="385" y="519"/>
                    </a:lnTo>
                    <a:lnTo>
                      <a:pt x="410" y="498"/>
                    </a:lnTo>
                    <a:lnTo>
                      <a:pt x="437" y="479"/>
                    </a:lnTo>
                    <a:lnTo>
                      <a:pt x="465" y="460"/>
                    </a:lnTo>
                    <a:lnTo>
                      <a:pt x="493" y="441"/>
                    </a:lnTo>
                    <a:lnTo>
                      <a:pt x="524" y="422"/>
                    </a:lnTo>
                    <a:lnTo>
                      <a:pt x="555" y="405"/>
                    </a:lnTo>
                    <a:lnTo>
                      <a:pt x="586" y="388"/>
                    </a:lnTo>
                    <a:lnTo>
                      <a:pt x="620" y="372"/>
                    </a:lnTo>
                    <a:lnTo>
                      <a:pt x="653" y="356"/>
                    </a:lnTo>
                    <a:lnTo>
                      <a:pt x="688" y="339"/>
                    </a:lnTo>
                    <a:lnTo>
                      <a:pt x="724" y="324"/>
                    </a:lnTo>
                    <a:lnTo>
                      <a:pt x="760" y="310"/>
                    </a:lnTo>
                    <a:lnTo>
                      <a:pt x="792" y="298"/>
                    </a:lnTo>
                    <a:lnTo>
                      <a:pt x="824" y="286"/>
                    </a:lnTo>
                    <a:lnTo>
                      <a:pt x="857" y="274"/>
                    </a:lnTo>
                    <a:lnTo>
                      <a:pt x="893" y="262"/>
                    </a:lnTo>
                    <a:lnTo>
                      <a:pt x="964" y="239"/>
                    </a:lnTo>
                    <a:lnTo>
                      <a:pt x="1038" y="217"/>
                    </a:lnTo>
                    <a:lnTo>
                      <a:pt x="1116" y="197"/>
                    </a:lnTo>
                    <a:lnTo>
                      <a:pt x="1196" y="177"/>
                    </a:lnTo>
                    <a:lnTo>
                      <a:pt x="1278" y="157"/>
                    </a:lnTo>
                    <a:lnTo>
                      <a:pt x="1362" y="139"/>
                    </a:lnTo>
                    <a:lnTo>
                      <a:pt x="1447" y="122"/>
                    </a:lnTo>
                    <a:lnTo>
                      <a:pt x="1533" y="106"/>
                    </a:lnTo>
                    <a:lnTo>
                      <a:pt x="1620" y="91"/>
                    </a:lnTo>
                    <a:lnTo>
                      <a:pt x="1707" y="76"/>
                    </a:lnTo>
                    <a:lnTo>
                      <a:pt x="1794" y="63"/>
                    </a:lnTo>
                    <a:lnTo>
                      <a:pt x="1881" y="50"/>
                    </a:lnTo>
                    <a:lnTo>
                      <a:pt x="1966" y="39"/>
                    </a:lnTo>
                    <a:lnTo>
                      <a:pt x="2051" y="29"/>
                    </a:lnTo>
                    <a:lnTo>
                      <a:pt x="2131" y="21"/>
                    </a:lnTo>
                    <a:lnTo>
                      <a:pt x="2212" y="14"/>
                    </a:lnTo>
                    <a:lnTo>
                      <a:pt x="2291" y="9"/>
                    </a:lnTo>
                    <a:lnTo>
                      <a:pt x="2370" y="4"/>
                    </a:lnTo>
                    <a:lnTo>
                      <a:pt x="2448" y="2"/>
                    </a:lnTo>
                    <a:lnTo>
                      <a:pt x="2526" y="0"/>
                    </a:lnTo>
                    <a:lnTo>
                      <a:pt x="2602" y="0"/>
                    </a:lnTo>
                    <a:lnTo>
                      <a:pt x="2678" y="1"/>
                    </a:lnTo>
                    <a:lnTo>
                      <a:pt x="2753" y="3"/>
                    </a:lnTo>
                    <a:lnTo>
                      <a:pt x="2826" y="7"/>
                    </a:lnTo>
                    <a:lnTo>
                      <a:pt x="2898" y="11"/>
                    </a:lnTo>
                    <a:lnTo>
                      <a:pt x="2968" y="16"/>
                    </a:lnTo>
                    <a:lnTo>
                      <a:pt x="3037" y="22"/>
                    </a:lnTo>
                    <a:lnTo>
                      <a:pt x="3104" y="28"/>
                    </a:lnTo>
                    <a:lnTo>
                      <a:pt x="3169" y="35"/>
                    </a:lnTo>
                    <a:lnTo>
                      <a:pt x="3232" y="43"/>
                    </a:lnTo>
                    <a:lnTo>
                      <a:pt x="3269" y="48"/>
                    </a:lnTo>
                    <a:lnTo>
                      <a:pt x="3306" y="53"/>
                    </a:lnTo>
                    <a:lnTo>
                      <a:pt x="3343" y="58"/>
                    </a:lnTo>
                    <a:lnTo>
                      <a:pt x="3380" y="63"/>
                    </a:lnTo>
                    <a:lnTo>
                      <a:pt x="3418" y="68"/>
                    </a:lnTo>
                    <a:lnTo>
                      <a:pt x="3455" y="73"/>
                    </a:lnTo>
                    <a:lnTo>
                      <a:pt x="3491" y="79"/>
                    </a:lnTo>
                    <a:lnTo>
                      <a:pt x="3529" y="84"/>
                    </a:lnTo>
                    <a:lnTo>
                      <a:pt x="3613" y="98"/>
                    </a:lnTo>
                    <a:lnTo>
                      <a:pt x="3698" y="112"/>
                    </a:lnTo>
                    <a:lnTo>
                      <a:pt x="3783" y="127"/>
                    </a:lnTo>
                    <a:lnTo>
                      <a:pt x="3867" y="142"/>
                    </a:lnTo>
                    <a:lnTo>
                      <a:pt x="3949" y="158"/>
                    </a:lnTo>
                    <a:lnTo>
                      <a:pt x="4029" y="176"/>
                    </a:lnTo>
                    <a:lnTo>
                      <a:pt x="4106" y="192"/>
                    </a:lnTo>
                    <a:lnTo>
                      <a:pt x="4178" y="209"/>
                    </a:lnTo>
                    <a:lnTo>
                      <a:pt x="4246" y="225"/>
                    </a:lnTo>
                    <a:lnTo>
                      <a:pt x="4309" y="242"/>
                    </a:lnTo>
                    <a:lnTo>
                      <a:pt x="4363" y="257"/>
                    </a:lnTo>
                    <a:lnTo>
                      <a:pt x="4412" y="273"/>
                    </a:lnTo>
                    <a:lnTo>
                      <a:pt x="4432" y="280"/>
                    </a:lnTo>
                    <a:lnTo>
                      <a:pt x="4451" y="287"/>
                    </a:lnTo>
                    <a:lnTo>
                      <a:pt x="4467" y="294"/>
                    </a:lnTo>
                    <a:lnTo>
                      <a:pt x="4482" y="300"/>
                    </a:lnTo>
                    <a:lnTo>
                      <a:pt x="4493" y="306"/>
                    </a:lnTo>
                    <a:lnTo>
                      <a:pt x="4502" y="311"/>
                    </a:lnTo>
                    <a:lnTo>
                      <a:pt x="4508" y="317"/>
                    </a:lnTo>
                    <a:lnTo>
                      <a:pt x="4511" y="322"/>
                    </a:lnTo>
                    <a:lnTo>
                      <a:pt x="4540" y="328"/>
                    </a:lnTo>
                    <a:lnTo>
                      <a:pt x="4563" y="334"/>
                    </a:lnTo>
                    <a:lnTo>
                      <a:pt x="4572" y="338"/>
                    </a:lnTo>
                    <a:lnTo>
                      <a:pt x="4580" y="342"/>
                    </a:lnTo>
                    <a:lnTo>
                      <a:pt x="4586" y="346"/>
                    </a:lnTo>
                    <a:lnTo>
                      <a:pt x="4591" y="350"/>
                    </a:lnTo>
                    <a:lnTo>
                      <a:pt x="4594" y="354"/>
                    </a:lnTo>
                    <a:lnTo>
                      <a:pt x="4596" y="357"/>
                    </a:lnTo>
                    <a:lnTo>
                      <a:pt x="4597" y="361"/>
                    </a:lnTo>
                    <a:lnTo>
                      <a:pt x="4596" y="365"/>
                    </a:lnTo>
                    <a:lnTo>
                      <a:pt x="4594" y="369"/>
                    </a:lnTo>
                    <a:lnTo>
                      <a:pt x="4591" y="373"/>
                    </a:lnTo>
                    <a:lnTo>
                      <a:pt x="4586" y="377"/>
                    </a:lnTo>
                    <a:lnTo>
                      <a:pt x="4580" y="381"/>
                    </a:lnTo>
                    <a:lnTo>
                      <a:pt x="4573" y="385"/>
                    </a:lnTo>
                    <a:lnTo>
                      <a:pt x="4565" y="389"/>
                    </a:lnTo>
                    <a:lnTo>
                      <a:pt x="4554" y="393"/>
                    </a:lnTo>
                    <a:lnTo>
                      <a:pt x="4544" y="397"/>
                    </a:lnTo>
                    <a:lnTo>
                      <a:pt x="4519" y="405"/>
                    </a:lnTo>
                    <a:lnTo>
                      <a:pt x="4489" y="412"/>
                    </a:lnTo>
                    <a:lnTo>
                      <a:pt x="4454" y="420"/>
                    </a:lnTo>
                    <a:lnTo>
                      <a:pt x="4416" y="428"/>
                    </a:lnTo>
                    <a:lnTo>
                      <a:pt x="4372" y="434"/>
                    </a:lnTo>
                    <a:lnTo>
                      <a:pt x="4325" y="441"/>
                    </a:lnTo>
                    <a:lnTo>
                      <a:pt x="4258" y="453"/>
                    </a:lnTo>
                    <a:lnTo>
                      <a:pt x="4187" y="466"/>
                    </a:lnTo>
                    <a:lnTo>
                      <a:pt x="4114" y="477"/>
                    </a:lnTo>
                    <a:lnTo>
                      <a:pt x="4040" y="486"/>
                    </a:lnTo>
                    <a:lnTo>
                      <a:pt x="3966" y="495"/>
                    </a:lnTo>
                    <a:lnTo>
                      <a:pt x="3893" y="501"/>
                    </a:lnTo>
                    <a:lnTo>
                      <a:pt x="3859" y="504"/>
                    </a:lnTo>
                    <a:lnTo>
                      <a:pt x="3824" y="506"/>
                    </a:lnTo>
                    <a:lnTo>
                      <a:pt x="3791" y="507"/>
                    </a:lnTo>
                    <a:lnTo>
                      <a:pt x="3759" y="508"/>
                    </a:lnTo>
                    <a:lnTo>
                      <a:pt x="3666" y="510"/>
                    </a:lnTo>
                    <a:lnTo>
                      <a:pt x="3570" y="513"/>
                    </a:lnTo>
                    <a:lnTo>
                      <a:pt x="3471" y="516"/>
                    </a:lnTo>
                    <a:lnTo>
                      <a:pt x="3370" y="521"/>
                    </a:lnTo>
                    <a:lnTo>
                      <a:pt x="3268" y="526"/>
                    </a:lnTo>
                    <a:lnTo>
                      <a:pt x="3166" y="532"/>
                    </a:lnTo>
                    <a:lnTo>
                      <a:pt x="3063" y="538"/>
                    </a:lnTo>
                    <a:lnTo>
                      <a:pt x="2962" y="546"/>
                    </a:lnTo>
                    <a:lnTo>
                      <a:pt x="2863" y="554"/>
                    </a:lnTo>
                    <a:lnTo>
                      <a:pt x="2767" y="563"/>
                    </a:lnTo>
                    <a:lnTo>
                      <a:pt x="2675" y="572"/>
                    </a:lnTo>
                    <a:lnTo>
                      <a:pt x="2587" y="583"/>
                    </a:lnTo>
                    <a:lnTo>
                      <a:pt x="2504" y="593"/>
                    </a:lnTo>
                    <a:lnTo>
                      <a:pt x="2428" y="606"/>
                    </a:lnTo>
                    <a:lnTo>
                      <a:pt x="2358" y="618"/>
                    </a:lnTo>
                    <a:lnTo>
                      <a:pt x="2297" y="630"/>
                    </a:lnTo>
                    <a:lnTo>
                      <a:pt x="2241" y="641"/>
                    </a:lnTo>
                    <a:lnTo>
                      <a:pt x="2184" y="652"/>
                    </a:lnTo>
                    <a:lnTo>
                      <a:pt x="2127" y="662"/>
                    </a:lnTo>
                    <a:lnTo>
                      <a:pt x="2069" y="672"/>
                    </a:lnTo>
                    <a:lnTo>
                      <a:pt x="2010" y="683"/>
                    </a:lnTo>
                    <a:lnTo>
                      <a:pt x="1950" y="693"/>
                    </a:lnTo>
                    <a:lnTo>
                      <a:pt x="1890" y="705"/>
                    </a:lnTo>
                    <a:lnTo>
                      <a:pt x="1830" y="717"/>
                    </a:lnTo>
                    <a:lnTo>
                      <a:pt x="1772" y="730"/>
                    </a:lnTo>
                    <a:lnTo>
                      <a:pt x="1712" y="745"/>
                    </a:lnTo>
                    <a:lnTo>
                      <a:pt x="1684" y="752"/>
                    </a:lnTo>
                    <a:lnTo>
                      <a:pt x="1654" y="761"/>
                    </a:lnTo>
                    <a:lnTo>
                      <a:pt x="1626" y="771"/>
                    </a:lnTo>
                    <a:lnTo>
                      <a:pt x="1598" y="780"/>
                    </a:lnTo>
                    <a:lnTo>
                      <a:pt x="1570" y="790"/>
                    </a:lnTo>
                    <a:lnTo>
                      <a:pt x="1542" y="801"/>
                    </a:lnTo>
                    <a:lnTo>
                      <a:pt x="1515" y="812"/>
                    </a:lnTo>
                    <a:lnTo>
                      <a:pt x="1488" y="824"/>
                    </a:lnTo>
                    <a:lnTo>
                      <a:pt x="1461" y="836"/>
                    </a:lnTo>
                    <a:lnTo>
                      <a:pt x="1435" y="849"/>
                    </a:lnTo>
                    <a:lnTo>
                      <a:pt x="1410" y="864"/>
                    </a:lnTo>
                    <a:lnTo>
                      <a:pt x="1384" y="879"/>
                    </a:lnTo>
                    <a:lnTo>
                      <a:pt x="1367" y="890"/>
                    </a:lnTo>
                    <a:lnTo>
                      <a:pt x="1350" y="902"/>
                    </a:lnTo>
                    <a:lnTo>
                      <a:pt x="1332" y="914"/>
                    </a:lnTo>
                    <a:lnTo>
                      <a:pt x="1314" y="928"/>
                    </a:lnTo>
                    <a:lnTo>
                      <a:pt x="1295" y="943"/>
                    </a:lnTo>
                    <a:lnTo>
                      <a:pt x="1277" y="959"/>
                    </a:lnTo>
                    <a:lnTo>
                      <a:pt x="1258" y="975"/>
                    </a:lnTo>
                    <a:lnTo>
                      <a:pt x="1240" y="992"/>
                    </a:lnTo>
                    <a:lnTo>
                      <a:pt x="1201" y="1029"/>
                    </a:lnTo>
                    <a:lnTo>
                      <a:pt x="1163" y="1068"/>
                    </a:lnTo>
                    <a:lnTo>
                      <a:pt x="1124" y="1110"/>
                    </a:lnTo>
                    <a:lnTo>
                      <a:pt x="1086" y="1154"/>
                    </a:lnTo>
                    <a:lnTo>
                      <a:pt x="1051" y="1195"/>
                    </a:lnTo>
                    <a:lnTo>
                      <a:pt x="1015" y="1235"/>
                    </a:lnTo>
                    <a:lnTo>
                      <a:pt x="979" y="1275"/>
                    </a:lnTo>
                    <a:lnTo>
                      <a:pt x="942" y="1313"/>
                    </a:lnTo>
                    <a:lnTo>
                      <a:pt x="906" y="1350"/>
                    </a:lnTo>
                    <a:lnTo>
                      <a:pt x="870" y="1387"/>
                    </a:lnTo>
                    <a:lnTo>
                      <a:pt x="832" y="1421"/>
                    </a:lnTo>
                    <a:lnTo>
                      <a:pt x="796" y="1455"/>
                    </a:lnTo>
                    <a:lnTo>
                      <a:pt x="758" y="1487"/>
                    </a:lnTo>
                    <a:lnTo>
                      <a:pt x="722" y="1516"/>
                    </a:lnTo>
                    <a:lnTo>
                      <a:pt x="684" y="1545"/>
                    </a:lnTo>
                    <a:lnTo>
                      <a:pt x="648" y="1570"/>
                    </a:lnTo>
                    <a:lnTo>
                      <a:pt x="613" y="1593"/>
                    </a:lnTo>
                    <a:lnTo>
                      <a:pt x="576" y="1614"/>
                    </a:lnTo>
                    <a:lnTo>
                      <a:pt x="541" y="1632"/>
                    </a:lnTo>
                    <a:lnTo>
                      <a:pt x="505" y="1647"/>
                    </a:lnTo>
                    <a:lnTo>
                      <a:pt x="471" y="1659"/>
                    </a:lnTo>
                    <a:lnTo>
                      <a:pt x="438" y="1668"/>
                    </a:lnTo>
                    <a:lnTo>
                      <a:pt x="404" y="1673"/>
                    </a:lnTo>
                    <a:lnTo>
                      <a:pt x="372" y="1675"/>
                    </a:lnTo>
                    <a:lnTo>
                      <a:pt x="340" y="1674"/>
                    </a:lnTo>
                    <a:lnTo>
                      <a:pt x="309" y="1668"/>
                    </a:lnTo>
                    <a:lnTo>
                      <a:pt x="279" y="1659"/>
                    </a:lnTo>
                    <a:lnTo>
                      <a:pt x="251" y="1645"/>
                    </a:lnTo>
                    <a:lnTo>
                      <a:pt x="222" y="1628"/>
                    </a:lnTo>
                    <a:lnTo>
                      <a:pt x="195" y="1604"/>
                    </a:lnTo>
                    <a:lnTo>
                      <a:pt x="170" y="1577"/>
                    </a:lnTo>
                    <a:lnTo>
                      <a:pt x="145" y="1545"/>
                    </a:lnTo>
                    <a:lnTo>
                      <a:pt x="122" y="1508"/>
                    </a:lnTo>
                    <a:lnTo>
                      <a:pt x="101" y="1466"/>
                    </a:lnTo>
                    <a:lnTo>
                      <a:pt x="81" y="1418"/>
                    </a:lnTo>
                    <a:lnTo>
                      <a:pt x="61" y="1365"/>
                    </a:lnTo>
                    <a:close/>
                  </a:path>
                </a:pathLst>
              </a:custGeom>
              <a:solidFill>
                <a:srgbClr val="C88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69" name="Freeform 1103">
                <a:extLst>
                  <a:ext uri="{FF2B5EF4-FFF2-40B4-BE49-F238E27FC236}">
                    <a16:creationId xmlns:a16="http://schemas.microsoft.com/office/drawing/2014/main" id="{D51C7E91-7607-4646-8DFA-D991D6804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7" y="2317"/>
                <a:ext cx="246" cy="88"/>
              </a:xfrm>
              <a:custGeom>
                <a:avLst/>
                <a:gdLst>
                  <a:gd name="T0" fmla="*/ 0 w 4191"/>
                  <a:gd name="T1" fmla="*/ 4 h 1498"/>
                  <a:gd name="T2" fmla="*/ 0 w 4191"/>
                  <a:gd name="T3" fmla="*/ 3 h 1498"/>
                  <a:gd name="T4" fmla="*/ 0 w 4191"/>
                  <a:gd name="T5" fmla="*/ 3 h 1498"/>
                  <a:gd name="T6" fmla="*/ 0 w 4191"/>
                  <a:gd name="T7" fmla="*/ 3 h 1498"/>
                  <a:gd name="T8" fmla="*/ 0 w 4191"/>
                  <a:gd name="T9" fmla="*/ 3 h 1498"/>
                  <a:gd name="T10" fmla="*/ 1 w 4191"/>
                  <a:gd name="T11" fmla="*/ 2 h 1498"/>
                  <a:gd name="T12" fmla="*/ 1 w 4191"/>
                  <a:gd name="T13" fmla="*/ 2 h 1498"/>
                  <a:gd name="T14" fmla="*/ 1 w 4191"/>
                  <a:gd name="T15" fmla="*/ 2 h 1498"/>
                  <a:gd name="T16" fmla="*/ 2 w 4191"/>
                  <a:gd name="T17" fmla="*/ 1 h 1498"/>
                  <a:gd name="T18" fmla="*/ 2 w 4191"/>
                  <a:gd name="T19" fmla="*/ 1 h 1498"/>
                  <a:gd name="T20" fmla="*/ 3 w 4191"/>
                  <a:gd name="T21" fmla="*/ 1 h 1498"/>
                  <a:gd name="T22" fmla="*/ 3 w 4191"/>
                  <a:gd name="T23" fmla="*/ 1 h 1498"/>
                  <a:gd name="T24" fmla="*/ 4 w 4191"/>
                  <a:gd name="T25" fmla="*/ 1 h 1498"/>
                  <a:gd name="T26" fmla="*/ 5 w 4191"/>
                  <a:gd name="T27" fmla="*/ 0 h 1498"/>
                  <a:gd name="T28" fmla="*/ 6 w 4191"/>
                  <a:gd name="T29" fmla="*/ 0 h 1498"/>
                  <a:gd name="T30" fmla="*/ 8 w 4191"/>
                  <a:gd name="T31" fmla="*/ 0 h 1498"/>
                  <a:gd name="T32" fmla="*/ 8 w 4191"/>
                  <a:gd name="T33" fmla="*/ 0 h 1498"/>
                  <a:gd name="T34" fmla="*/ 9 w 4191"/>
                  <a:gd name="T35" fmla="*/ 0 h 1498"/>
                  <a:gd name="T36" fmla="*/ 10 w 4191"/>
                  <a:gd name="T37" fmla="*/ 0 h 1498"/>
                  <a:gd name="T38" fmla="*/ 11 w 4191"/>
                  <a:gd name="T39" fmla="*/ 0 h 1498"/>
                  <a:gd name="T40" fmla="*/ 11 w 4191"/>
                  <a:gd name="T41" fmla="*/ 0 h 1498"/>
                  <a:gd name="T42" fmla="*/ 12 w 4191"/>
                  <a:gd name="T43" fmla="*/ 0 h 1498"/>
                  <a:gd name="T44" fmla="*/ 13 w 4191"/>
                  <a:gd name="T45" fmla="*/ 1 h 1498"/>
                  <a:gd name="T46" fmla="*/ 14 w 4191"/>
                  <a:gd name="T47" fmla="*/ 1 h 1498"/>
                  <a:gd name="T48" fmla="*/ 14 w 4191"/>
                  <a:gd name="T49" fmla="*/ 1 h 1498"/>
                  <a:gd name="T50" fmla="*/ 14 w 4191"/>
                  <a:gd name="T51" fmla="*/ 1 h 1498"/>
                  <a:gd name="T52" fmla="*/ 14 w 4191"/>
                  <a:gd name="T53" fmla="*/ 1 h 1498"/>
                  <a:gd name="T54" fmla="*/ 14 w 4191"/>
                  <a:gd name="T55" fmla="*/ 1 h 1498"/>
                  <a:gd name="T56" fmla="*/ 14 w 4191"/>
                  <a:gd name="T57" fmla="*/ 1 h 1498"/>
                  <a:gd name="T58" fmla="*/ 14 w 4191"/>
                  <a:gd name="T59" fmla="*/ 1 h 1498"/>
                  <a:gd name="T60" fmla="*/ 14 w 4191"/>
                  <a:gd name="T61" fmla="*/ 1 h 1498"/>
                  <a:gd name="T62" fmla="*/ 13 w 4191"/>
                  <a:gd name="T63" fmla="*/ 1 h 1498"/>
                  <a:gd name="T64" fmla="*/ 13 w 4191"/>
                  <a:gd name="T65" fmla="*/ 1 h 1498"/>
                  <a:gd name="T66" fmla="*/ 12 w 4191"/>
                  <a:gd name="T67" fmla="*/ 1 h 1498"/>
                  <a:gd name="T68" fmla="*/ 11 w 4191"/>
                  <a:gd name="T69" fmla="*/ 1 h 1498"/>
                  <a:gd name="T70" fmla="*/ 9 w 4191"/>
                  <a:gd name="T71" fmla="*/ 2 h 1498"/>
                  <a:gd name="T72" fmla="*/ 8 w 4191"/>
                  <a:gd name="T73" fmla="*/ 2 h 1498"/>
                  <a:gd name="T74" fmla="*/ 7 w 4191"/>
                  <a:gd name="T75" fmla="*/ 2 h 1498"/>
                  <a:gd name="T76" fmla="*/ 6 w 4191"/>
                  <a:gd name="T77" fmla="*/ 2 h 1498"/>
                  <a:gd name="T78" fmla="*/ 6 w 4191"/>
                  <a:gd name="T79" fmla="*/ 2 h 1498"/>
                  <a:gd name="T80" fmla="*/ 5 w 4191"/>
                  <a:gd name="T81" fmla="*/ 2 h 1498"/>
                  <a:gd name="T82" fmla="*/ 4 w 4191"/>
                  <a:gd name="T83" fmla="*/ 3 h 1498"/>
                  <a:gd name="T84" fmla="*/ 4 w 4191"/>
                  <a:gd name="T85" fmla="*/ 3 h 1498"/>
                  <a:gd name="T86" fmla="*/ 4 w 4191"/>
                  <a:gd name="T87" fmla="*/ 3 h 1498"/>
                  <a:gd name="T88" fmla="*/ 3 w 4191"/>
                  <a:gd name="T89" fmla="*/ 3 h 1498"/>
                  <a:gd name="T90" fmla="*/ 3 w 4191"/>
                  <a:gd name="T91" fmla="*/ 4 h 1498"/>
                  <a:gd name="T92" fmla="*/ 2 w 4191"/>
                  <a:gd name="T93" fmla="*/ 5 h 1498"/>
                  <a:gd name="T94" fmla="*/ 2 w 4191"/>
                  <a:gd name="T95" fmla="*/ 5 h 1498"/>
                  <a:gd name="T96" fmla="*/ 1 w 4191"/>
                  <a:gd name="T97" fmla="*/ 5 h 1498"/>
                  <a:gd name="T98" fmla="*/ 1 w 4191"/>
                  <a:gd name="T99" fmla="*/ 5 h 1498"/>
                  <a:gd name="T100" fmla="*/ 1 w 4191"/>
                  <a:gd name="T101" fmla="*/ 5 h 1498"/>
                  <a:gd name="T102" fmla="*/ 0 w 4191"/>
                  <a:gd name="T103" fmla="*/ 5 h 149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4191" h="1498">
                    <a:moveTo>
                      <a:pt x="25" y="1171"/>
                    </a:moveTo>
                    <a:lnTo>
                      <a:pt x="17" y="1146"/>
                    </a:lnTo>
                    <a:lnTo>
                      <a:pt x="11" y="1121"/>
                    </a:lnTo>
                    <a:lnTo>
                      <a:pt x="6" y="1097"/>
                    </a:lnTo>
                    <a:lnTo>
                      <a:pt x="2" y="1074"/>
                    </a:lnTo>
                    <a:lnTo>
                      <a:pt x="0" y="1050"/>
                    </a:lnTo>
                    <a:lnTo>
                      <a:pt x="0" y="1028"/>
                    </a:lnTo>
                    <a:lnTo>
                      <a:pt x="0" y="1005"/>
                    </a:lnTo>
                    <a:lnTo>
                      <a:pt x="2" y="984"/>
                    </a:lnTo>
                    <a:lnTo>
                      <a:pt x="7" y="961"/>
                    </a:lnTo>
                    <a:lnTo>
                      <a:pt x="11" y="940"/>
                    </a:lnTo>
                    <a:lnTo>
                      <a:pt x="17" y="920"/>
                    </a:lnTo>
                    <a:lnTo>
                      <a:pt x="23" y="899"/>
                    </a:lnTo>
                    <a:lnTo>
                      <a:pt x="31" y="878"/>
                    </a:lnTo>
                    <a:lnTo>
                      <a:pt x="40" y="858"/>
                    </a:lnTo>
                    <a:lnTo>
                      <a:pt x="50" y="838"/>
                    </a:lnTo>
                    <a:lnTo>
                      <a:pt x="61" y="819"/>
                    </a:lnTo>
                    <a:lnTo>
                      <a:pt x="73" y="798"/>
                    </a:lnTo>
                    <a:lnTo>
                      <a:pt x="86" y="779"/>
                    </a:lnTo>
                    <a:lnTo>
                      <a:pt x="100" y="760"/>
                    </a:lnTo>
                    <a:lnTo>
                      <a:pt x="115" y="740"/>
                    </a:lnTo>
                    <a:lnTo>
                      <a:pt x="130" y="720"/>
                    </a:lnTo>
                    <a:lnTo>
                      <a:pt x="146" y="701"/>
                    </a:lnTo>
                    <a:lnTo>
                      <a:pt x="163" y="682"/>
                    </a:lnTo>
                    <a:lnTo>
                      <a:pt x="180" y="663"/>
                    </a:lnTo>
                    <a:lnTo>
                      <a:pt x="218" y="623"/>
                    </a:lnTo>
                    <a:lnTo>
                      <a:pt x="257" y="585"/>
                    </a:lnTo>
                    <a:lnTo>
                      <a:pt x="299" y="544"/>
                    </a:lnTo>
                    <a:lnTo>
                      <a:pt x="341" y="504"/>
                    </a:lnTo>
                    <a:lnTo>
                      <a:pt x="364" y="487"/>
                    </a:lnTo>
                    <a:lnTo>
                      <a:pt x="386" y="470"/>
                    </a:lnTo>
                    <a:lnTo>
                      <a:pt x="409" y="452"/>
                    </a:lnTo>
                    <a:lnTo>
                      <a:pt x="434" y="436"/>
                    </a:lnTo>
                    <a:lnTo>
                      <a:pt x="460" y="420"/>
                    </a:lnTo>
                    <a:lnTo>
                      <a:pt x="486" y="404"/>
                    </a:lnTo>
                    <a:lnTo>
                      <a:pt x="512" y="389"/>
                    </a:lnTo>
                    <a:lnTo>
                      <a:pt x="541" y="373"/>
                    </a:lnTo>
                    <a:lnTo>
                      <a:pt x="569" y="359"/>
                    </a:lnTo>
                    <a:lnTo>
                      <a:pt x="598" y="345"/>
                    </a:lnTo>
                    <a:lnTo>
                      <a:pt x="628" y="331"/>
                    </a:lnTo>
                    <a:lnTo>
                      <a:pt x="659" y="318"/>
                    </a:lnTo>
                    <a:lnTo>
                      <a:pt x="689" y="306"/>
                    </a:lnTo>
                    <a:lnTo>
                      <a:pt x="722" y="293"/>
                    </a:lnTo>
                    <a:lnTo>
                      <a:pt x="753" y="281"/>
                    </a:lnTo>
                    <a:lnTo>
                      <a:pt x="785" y="270"/>
                    </a:lnTo>
                    <a:lnTo>
                      <a:pt x="842" y="251"/>
                    </a:lnTo>
                    <a:lnTo>
                      <a:pt x="902" y="232"/>
                    </a:lnTo>
                    <a:lnTo>
                      <a:pt x="965" y="213"/>
                    </a:lnTo>
                    <a:lnTo>
                      <a:pt x="1031" y="196"/>
                    </a:lnTo>
                    <a:lnTo>
                      <a:pt x="1100" y="178"/>
                    </a:lnTo>
                    <a:lnTo>
                      <a:pt x="1172" y="162"/>
                    </a:lnTo>
                    <a:lnTo>
                      <a:pt x="1246" y="146"/>
                    </a:lnTo>
                    <a:lnTo>
                      <a:pt x="1320" y="130"/>
                    </a:lnTo>
                    <a:lnTo>
                      <a:pt x="1398" y="115"/>
                    </a:lnTo>
                    <a:lnTo>
                      <a:pt x="1476" y="101"/>
                    </a:lnTo>
                    <a:lnTo>
                      <a:pt x="1556" y="88"/>
                    </a:lnTo>
                    <a:lnTo>
                      <a:pt x="1636" y="76"/>
                    </a:lnTo>
                    <a:lnTo>
                      <a:pt x="1717" y="64"/>
                    </a:lnTo>
                    <a:lnTo>
                      <a:pt x="1797" y="53"/>
                    </a:lnTo>
                    <a:lnTo>
                      <a:pt x="1878" y="42"/>
                    </a:lnTo>
                    <a:lnTo>
                      <a:pt x="1959" y="33"/>
                    </a:lnTo>
                    <a:lnTo>
                      <a:pt x="2031" y="25"/>
                    </a:lnTo>
                    <a:lnTo>
                      <a:pt x="2102" y="18"/>
                    </a:lnTo>
                    <a:lnTo>
                      <a:pt x="2174" y="13"/>
                    </a:lnTo>
                    <a:lnTo>
                      <a:pt x="2245" y="8"/>
                    </a:lnTo>
                    <a:lnTo>
                      <a:pt x="2316" y="5"/>
                    </a:lnTo>
                    <a:lnTo>
                      <a:pt x="2386" y="2"/>
                    </a:lnTo>
                    <a:lnTo>
                      <a:pt x="2455" y="0"/>
                    </a:lnTo>
                    <a:lnTo>
                      <a:pt x="2524" y="0"/>
                    </a:lnTo>
                    <a:lnTo>
                      <a:pt x="2591" y="0"/>
                    </a:lnTo>
                    <a:lnTo>
                      <a:pt x="2658" y="1"/>
                    </a:lnTo>
                    <a:lnTo>
                      <a:pt x="2722" y="3"/>
                    </a:lnTo>
                    <a:lnTo>
                      <a:pt x="2787" y="5"/>
                    </a:lnTo>
                    <a:lnTo>
                      <a:pt x="2849" y="9"/>
                    </a:lnTo>
                    <a:lnTo>
                      <a:pt x="2911" y="13"/>
                    </a:lnTo>
                    <a:lnTo>
                      <a:pt x="2969" y="18"/>
                    </a:lnTo>
                    <a:lnTo>
                      <a:pt x="3027" y="24"/>
                    </a:lnTo>
                    <a:lnTo>
                      <a:pt x="3059" y="27"/>
                    </a:lnTo>
                    <a:lnTo>
                      <a:pt x="3092" y="31"/>
                    </a:lnTo>
                    <a:lnTo>
                      <a:pt x="3125" y="35"/>
                    </a:lnTo>
                    <a:lnTo>
                      <a:pt x="3158" y="39"/>
                    </a:lnTo>
                    <a:lnTo>
                      <a:pt x="3192" y="43"/>
                    </a:lnTo>
                    <a:lnTo>
                      <a:pt x="3225" y="48"/>
                    </a:lnTo>
                    <a:lnTo>
                      <a:pt x="3260" y="53"/>
                    </a:lnTo>
                    <a:lnTo>
                      <a:pt x="3294" y="57"/>
                    </a:lnTo>
                    <a:lnTo>
                      <a:pt x="3374" y="69"/>
                    </a:lnTo>
                    <a:lnTo>
                      <a:pt x="3455" y="81"/>
                    </a:lnTo>
                    <a:lnTo>
                      <a:pt x="3536" y="95"/>
                    </a:lnTo>
                    <a:lnTo>
                      <a:pt x="3616" y="110"/>
                    </a:lnTo>
                    <a:lnTo>
                      <a:pt x="3693" y="125"/>
                    </a:lnTo>
                    <a:lnTo>
                      <a:pt x="3767" y="142"/>
                    </a:lnTo>
                    <a:lnTo>
                      <a:pt x="3839" y="158"/>
                    </a:lnTo>
                    <a:lnTo>
                      <a:pt x="3905" y="175"/>
                    </a:lnTo>
                    <a:lnTo>
                      <a:pt x="3967" y="191"/>
                    </a:lnTo>
                    <a:lnTo>
                      <a:pt x="4021" y="207"/>
                    </a:lnTo>
                    <a:lnTo>
                      <a:pt x="4046" y="216"/>
                    </a:lnTo>
                    <a:lnTo>
                      <a:pt x="4070" y="224"/>
                    </a:lnTo>
                    <a:lnTo>
                      <a:pt x="4090" y="231"/>
                    </a:lnTo>
                    <a:lnTo>
                      <a:pt x="4109" y="239"/>
                    </a:lnTo>
                    <a:lnTo>
                      <a:pt x="4126" y="246"/>
                    </a:lnTo>
                    <a:lnTo>
                      <a:pt x="4141" y="253"/>
                    </a:lnTo>
                    <a:lnTo>
                      <a:pt x="4153" y="260"/>
                    </a:lnTo>
                    <a:lnTo>
                      <a:pt x="4162" y="267"/>
                    </a:lnTo>
                    <a:lnTo>
                      <a:pt x="4169" y="273"/>
                    </a:lnTo>
                    <a:lnTo>
                      <a:pt x="4173" y="279"/>
                    </a:lnTo>
                    <a:lnTo>
                      <a:pt x="4175" y="285"/>
                    </a:lnTo>
                    <a:lnTo>
                      <a:pt x="4173" y="290"/>
                    </a:lnTo>
                    <a:lnTo>
                      <a:pt x="4178" y="293"/>
                    </a:lnTo>
                    <a:lnTo>
                      <a:pt x="4183" y="296"/>
                    </a:lnTo>
                    <a:lnTo>
                      <a:pt x="4186" y="299"/>
                    </a:lnTo>
                    <a:lnTo>
                      <a:pt x="4189" y="302"/>
                    </a:lnTo>
                    <a:lnTo>
                      <a:pt x="4190" y="305"/>
                    </a:lnTo>
                    <a:lnTo>
                      <a:pt x="4191" y="308"/>
                    </a:lnTo>
                    <a:lnTo>
                      <a:pt x="4190" y="311"/>
                    </a:lnTo>
                    <a:lnTo>
                      <a:pt x="4188" y="314"/>
                    </a:lnTo>
                    <a:lnTo>
                      <a:pt x="4185" y="317"/>
                    </a:lnTo>
                    <a:lnTo>
                      <a:pt x="4182" y="320"/>
                    </a:lnTo>
                    <a:lnTo>
                      <a:pt x="4177" y="322"/>
                    </a:lnTo>
                    <a:lnTo>
                      <a:pt x="4171" y="325"/>
                    </a:lnTo>
                    <a:lnTo>
                      <a:pt x="4157" y="331"/>
                    </a:lnTo>
                    <a:lnTo>
                      <a:pt x="4138" y="336"/>
                    </a:lnTo>
                    <a:lnTo>
                      <a:pt x="4115" y="342"/>
                    </a:lnTo>
                    <a:lnTo>
                      <a:pt x="4089" y="347"/>
                    </a:lnTo>
                    <a:lnTo>
                      <a:pt x="4059" y="351"/>
                    </a:lnTo>
                    <a:lnTo>
                      <a:pt x="4024" y="356"/>
                    </a:lnTo>
                    <a:lnTo>
                      <a:pt x="3987" y="360"/>
                    </a:lnTo>
                    <a:lnTo>
                      <a:pt x="3945" y="364"/>
                    </a:lnTo>
                    <a:lnTo>
                      <a:pt x="3900" y="367"/>
                    </a:lnTo>
                    <a:lnTo>
                      <a:pt x="3850" y="370"/>
                    </a:lnTo>
                    <a:lnTo>
                      <a:pt x="3785" y="377"/>
                    </a:lnTo>
                    <a:lnTo>
                      <a:pt x="3720" y="383"/>
                    </a:lnTo>
                    <a:lnTo>
                      <a:pt x="3653" y="390"/>
                    </a:lnTo>
                    <a:lnTo>
                      <a:pt x="3586" y="396"/>
                    </a:lnTo>
                    <a:lnTo>
                      <a:pt x="3519" y="401"/>
                    </a:lnTo>
                    <a:lnTo>
                      <a:pt x="3454" y="405"/>
                    </a:lnTo>
                    <a:lnTo>
                      <a:pt x="3390" y="408"/>
                    </a:lnTo>
                    <a:lnTo>
                      <a:pt x="3329" y="409"/>
                    </a:lnTo>
                    <a:lnTo>
                      <a:pt x="3240" y="412"/>
                    </a:lnTo>
                    <a:lnTo>
                      <a:pt x="3150" y="415"/>
                    </a:lnTo>
                    <a:lnTo>
                      <a:pt x="3059" y="419"/>
                    </a:lnTo>
                    <a:lnTo>
                      <a:pt x="2968" y="424"/>
                    </a:lnTo>
                    <a:lnTo>
                      <a:pt x="2877" y="429"/>
                    </a:lnTo>
                    <a:lnTo>
                      <a:pt x="2787" y="435"/>
                    </a:lnTo>
                    <a:lnTo>
                      <a:pt x="2698" y="442"/>
                    </a:lnTo>
                    <a:lnTo>
                      <a:pt x="2610" y="450"/>
                    </a:lnTo>
                    <a:lnTo>
                      <a:pt x="2524" y="458"/>
                    </a:lnTo>
                    <a:lnTo>
                      <a:pt x="2440" y="466"/>
                    </a:lnTo>
                    <a:lnTo>
                      <a:pt x="2359" y="476"/>
                    </a:lnTo>
                    <a:lnTo>
                      <a:pt x="2281" y="486"/>
                    </a:lnTo>
                    <a:lnTo>
                      <a:pt x="2207" y="496"/>
                    </a:lnTo>
                    <a:lnTo>
                      <a:pt x="2136" y="507"/>
                    </a:lnTo>
                    <a:lnTo>
                      <a:pt x="2070" y="519"/>
                    </a:lnTo>
                    <a:lnTo>
                      <a:pt x="2008" y="530"/>
                    </a:lnTo>
                    <a:lnTo>
                      <a:pt x="1951" y="542"/>
                    </a:lnTo>
                    <a:lnTo>
                      <a:pt x="1894" y="554"/>
                    </a:lnTo>
                    <a:lnTo>
                      <a:pt x="1836" y="566"/>
                    </a:lnTo>
                    <a:lnTo>
                      <a:pt x="1780" y="578"/>
                    </a:lnTo>
                    <a:lnTo>
                      <a:pt x="1724" y="590"/>
                    </a:lnTo>
                    <a:lnTo>
                      <a:pt x="1669" y="603"/>
                    </a:lnTo>
                    <a:lnTo>
                      <a:pt x="1615" y="616"/>
                    </a:lnTo>
                    <a:lnTo>
                      <a:pt x="1562" y="630"/>
                    </a:lnTo>
                    <a:lnTo>
                      <a:pt x="1510" y="646"/>
                    </a:lnTo>
                    <a:lnTo>
                      <a:pt x="1459" y="661"/>
                    </a:lnTo>
                    <a:lnTo>
                      <a:pt x="1409" y="678"/>
                    </a:lnTo>
                    <a:lnTo>
                      <a:pt x="1362" y="697"/>
                    </a:lnTo>
                    <a:lnTo>
                      <a:pt x="1339" y="706"/>
                    </a:lnTo>
                    <a:lnTo>
                      <a:pt x="1315" y="716"/>
                    </a:lnTo>
                    <a:lnTo>
                      <a:pt x="1293" y="727"/>
                    </a:lnTo>
                    <a:lnTo>
                      <a:pt x="1271" y="738"/>
                    </a:lnTo>
                    <a:lnTo>
                      <a:pt x="1250" y="749"/>
                    </a:lnTo>
                    <a:lnTo>
                      <a:pt x="1228" y="761"/>
                    </a:lnTo>
                    <a:lnTo>
                      <a:pt x="1208" y="773"/>
                    </a:lnTo>
                    <a:lnTo>
                      <a:pt x="1188" y="785"/>
                    </a:lnTo>
                    <a:lnTo>
                      <a:pt x="1159" y="806"/>
                    </a:lnTo>
                    <a:lnTo>
                      <a:pt x="1127" y="831"/>
                    </a:lnTo>
                    <a:lnTo>
                      <a:pt x="1095" y="858"/>
                    </a:lnTo>
                    <a:lnTo>
                      <a:pt x="1062" y="889"/>
                    </a:lnTo>
                    <a:lnTo>
                      <a:pt x="1027" y="923"/>
                    </a:lnTo>
                    <a:lnTo>
                      <a:pt x="992" y="958"/>
                    </a:lnTo>
                    <a:lnTo>
                      <a:pt x="955" y="997"/>
                    </a:lnTo>
                    <a:lnTo>
                      <a:pt x="919" y="1037"/>
                    </a:lnTo>
                    <a:lnTo>
                      <a:pt x="855" y="1106"/>
                    </a:lnTo>
                    <a:lnTo>
                      <a:pt x="789" y="1175"/>
                    </a:lnTo>
                    <a:lnTo>
                      <a:pt x="756" y="1207"/>
                    </a:lnTo>
                    <a:lnTo>
                      <a:pt x="723" y="1240"/>
                    </a:lnTo>
                    <a:lnTo>
                      <a:pt x="688" y="1271"/>
                    </a:lnTo>
                    <a:lnTo>
                      <a:pt x="655" y="1301"/>
                    </a:lnTo>
                    <a:lnTo>
                      <a:pt x="622" y="1330"/>
                    </a:lnTo>
                    <a:lnTo>
                      <a:pt x="588" y="1357"/>
                    </a:lnTo>
                    <a:lnTo>
                      <a:pt x="555" y="1382"/>
                    </a:lnTo>
                    <a:lnTo>
                      <a:pt x="522" y="1406"/>
                    </a:lnTo>
                    <a:lnTo>
                      <a:pt x="489" y="1427"/>
                    </a:lnTo>
                    <a:lnTo>
                      <a:pt x="458" y="1445"/>
                    </a:lnTo>
                    <a:lnTo>
                      <a:pt x="425" y="1461"/>
                    </a:lnTo>
                    <a:lnTo>
                      <a:pt x="394" y="1474"/>
                    </a:lnTo>
                    <a:lnTo>
                      <a:pt x="364" y="1486"/>
                    </a:lnTo>
                    <a:lnTo>
                      <a:pt x="333" y="1493"/>
                    </a:lnTo>
                    <a:lnTo>
                      <a:pt x="304" y="1498"/>
                    </a:lnTo>
                    <a:lnTo>
                      <a:pt x="276" y="1498"/>
                    </a:lnTo>
                    <a:lnTo>
                      <a:pt x="248" y="1495"/>
                    </a:lnTo>
                    <a:lnTo>
                      <a:pt x="222" y="1489"/>
                    </a:lnTo>
                    <a:lnTo>
                      <a:pt x="197" y="1477"/>
                    </a:lnTo>
                    <a:lnTo>
                      <a:pt x="172" y="1463"/>
                    </a:lnTo>
                    <a:lnTo>
                      <a:pt x="149" y="1444"/>
                    </a:lnTo>
                    <a:lnTo>
                      <a:pt x="127" y="1420"/>
                    </a:lnTo>
                    <a:lnTo>
                      <a:pt x="106" y="1391"/>
                    </a:lnTo>
                    <a:lnTo>
                      <a:pt x="86" y="1358"/>
                    </a:lnTo>
                    <a:lnTo>
                      <a:pt x="69" y="1319"/>
                    </a:lnTo>
                    <a:lnTo>
                      <a:pt x="53" y="1275"/>
                    </a:lnTo>
                    <a:lnTo>
                      <a:pt x="38" y="1225"/>
                    </a:lnTo>
                    <a:lnTo>
                      <a:pt x="25" y="1171"/>
                    </a:lnTo>
                    <a:close/>
                  </a:path>
                </a:pathLst>
              </a:custGeom>
              <a:solidFill>
                <a:srgbClr val="C98E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70" name="Freeform 1104">
                <a:extLst>
                  <a:ext uri="{FF2B5EF4-FFF2-40B4-BE49-F238E27FC236}">
                    <a16:creationId xmlns:a16="http://schemas.microsoft.com/office/drawing/2014/main" id="{13E0279F-7762-4C44-83E2-F9BD11C78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0" y="2320"/>
                <a:ext cx="227" cy="78"/>
              </a:xfrm>
              <a:custGeom>
                <a:avLst/>
                <a:gdLst>
                  <a:gd name="T0" fmla="*/ 0 w 3858"/>
                  <a:gd name="T1" fmla="*/ 3 h 1326"/>
                  <a:gd name="T2" fmla="*/ 0 w 3858"/>
                  <a:gd name="T3" fmla="*/ 3 h 1326"/>
                  <a:gd name="T4" fmla="*/ 0 w 3858"/>
                  <a:gd name="T5" fmla="*/ 3 h 1326"/>
                  <a:gd name="T6" fmla="*/ 0 w 3858"/>
                  <a:gd name="T7" fmla="*/ 2 h 1326"/>
                  <a:gd name="T8" fmla="*/ 1 w 3858"/>
                  <a:gd name="T9" fmla="*/ 2 h 1326"/>
                  <a:gd name="T10" fmla="*/ 1 w 3858"/>
                  <a:gd name="T11" fmla="*/ 2 h 1326"/>
                  <a:gd name="T12" fmla="*/ 1 w 3858"/>
                  <a:gd name="T13" fmla="*/ 2 h 1326"/>
                  <a:gd name="T14" fmla="*/ 2 w 3858"/>
                  <a:gd name="T15" fmla="*/ 1 h 1326"/>
                  <a:gd name="T16" fmla="*/ 2 w 3858"/>
                  <a:gd name="T17" fmla="*/ 1 h 1326"/>
                  <a:gd name="T18" fmla="*/ 2 w 3858"/>
                  <a:gd name="T19" fmla="*/ 1 h 1326"/>
                  <a:gd name="T20" fmla="*/ 3 w 3858"/>
                  <a:gd name="T21" fmla="*/ 1 h 1326"/>
                  <a:gd name="T22" fmla="*/ 3 w 3858"/>
                  <a:gd name="T23" fmla="*/ 1 h 1326"/>
                  <a:gd name="T24" fmla="*/ 4 w 3858"/>
                  <a:gd name="T25" fmla="*/ 1 h 1326"/>
                  <a:gd name="T26" fmla="*/ 5 w 3858"/>
                  <a:gd name="T27" fmla="*/ 0 h 1326"/>
                  <a:gd name="T28" fmla="*/ 5 w 3858"/>
                  <a:gd name="T29" fmla="*/ 0 h 1326"/>
                  <a:gd name="T30" fmla="*/ 6 w 3858"/>
                  <a:gd name="T31" fmla="*/ 0 h 1326"/>
                  <a:gd name="T32" fmla="*/ 7 w 3858"/>
                  <a:gd name="T33" fmla="*/ 0 h 1326"/>
                  <a:gd name="T34" fmla="*/ 7 w 3858"/>
                  <a:gd name="T35" fmla="*/ 0 h 1326"/>
                  <a:gd name="T36" fmla="*/ 8 w 3858"/>
                  <a:gd name="T37" fmla="*/ 0 h 1326"/>
                  <a:gd name="T38" fmla="*/ 9 w 3858"/>
                  <a:gd name="T39" fmla="*/ 0 h 1326"/>
                  <a:gd name="T40" fmla="*/ 9 w 3858"/>
                  <a:gd name="T41" fmla="*/ 0 h 1326"/>
                  <a:gd name="T42" fmla="*/ 10 w 3858"/>
                  <a:gd name="T43" fmla="*/ 0 h 1326"/>
                  <a:gd name="T44" fmla="*/ 11 w 3858"/>
                  <a:gd name="T45" fmla="*/ 0 h 1326"/>
                  <a:gd name="T46" fmla="*/ 11 w 3858"/>
                  <a:gd name="T47" fmla="*/ 0 h 1326"/>
                  <a:gd name="T48" fmla="*/ 12 w 3858"/>
                  <a:gd name="T49" fmla="*/ 0 h 1326"/>
                  <a:gd name="T50" fmla="*/ 12 w 3858"/>
                  <a:gd name="T51" fmla="*/ 0 h 1326"/>
                  <a:gd name="T52" fmla="*/ 13 w 3858"/>
                  <a:gd name="T53" fmla="*/ 1 h 1326"/>
                  <a:gd name="T54" fmla="*/ 13 w 3858"/>
                  <a:gd name="T55" fmla="*/ 1 h 1326"/>
                  <a:gd name="T56" fmla="*/ 13 w 3858"/>
                  <a:gd name="T57" fmla="*/ 1 h 1326"/>
                  <a:gd name="T58" fmla="*/ 13 w 3858"/>
                  <a:gd name="T59" fmla="*/ 1 h 1326"/>
                  <a:gd name="T60" fmla="*/ 13 w 3858"/>
                  <a:gd name="T61" fmla="*/ 1 h 1326"/>
                  <a:gd name="T62" fmla="*/ 12 w 3858"/>
                  <a:gd name="T63" fmla="*/ 1 h 1326"/>
                  <a:gd name="T64" fmla="*/ 11 w 3858"/>
                  <a:gd name="T65" fmla="*/ 1 h 1326"/>
                  <a:gd name="T66" fmla="*/ 10 w 3858"/>
                  <a:gd name="T67" fmla="*/ 1 h 1326"/>
                  <a:gd name="T68" fmla="*/ 9 w 3858"/>
                  <a:gd name="T69" fmla="*/ 1 h 1326"/>
                  <a:gd name="T70" fmla="*/ 8 w 3858"/>
                  <a:gd name="T71" fmla="*/ 1 h 1326"/>
                  <a:gd name="T72" fmla="*/ 7 w 3858"/>
                  <a:gd name="T73" fmla="*/ 1 h 1326"/>
                  <a:gd name="T74" fmla="*/ 6 w 3858"/>
                  <a:gd name="T75" fmla="*/ 1 h 1326"/>
                  <a:gd name="T76" fmla="*/ 6 w 3858"/>
                  <a:gd name="T77" fmla="*/ 2 h 1326"/>
                  <a:gd name="T78" fmla="*/ 5 w 3858"/>
                  <a:gd name="T79" fmla="*/ 2 h 1326"/>
                  <a:gd name="T80" fmla="*/ 4 w 3858"/>
                  <a:gd name="T81" fmla="*/ 2 h 1326"/>
                  <a:gd name="T82" fmla="*/ 4 w 3858"/>
                  <a:gd name="T83" fmla="*/ 2 h 1326"/>
                  <a:gd name="T84" fmla="*/ 3 w 3858"/>
                  <a:gd name="T85" fmla="*/ 2 h 1326"/>
                  <a:gd name="T86" fmla="*/ 3 w 3858"/>
                  <a:gd name="T87" fmla="*/ 3 h 1326"/>
                  <a:gd name="T88" fmla="*/ 3 w 3858"/>
                  <a:gd name="T89" fmla="*/ 3 h 1326"/>
                  <a:gd name="T90" fmla="*/ 2 w 3858"/>
                  <a:gd name="T91" fmla="*/ 4 h 1326"/>
                  <a:gd name="T92" fmla="*/ 2 w 3858"/>
                  <a:gd name="T93" fmla="*/ 4 h 1326"/>
                  <a:gd name="T94" fmla="*/ 1 w 3858"/>
                  <a:gd name="T95" fmla="*/ 4 h 1326"/>
                  <a:gd name="T96" fmla="*/ 1 w 3858"/>
                  <a:gd name="T97" fmla="*/ 5 h 1326"/>
                  <a:gd name="T98" fmla="*/ 1 w 3858"/>
                  <a:gd name="T99" fmla="*/ 5 h 1326"/>
                  <a:gd name="T100" fmla="*/ 0 w 3858"/>
                  <a:gd name="T101" fmla="*/ 4 h 1326"/>
                  <a:gd name="T102" fmla="*/ 0 w 3858"/>
                  <a:gd name="T103" fmla="*/ 4 h 1326"/>
                  <a:gd name="T104" fmla="*/ 0 w 3858"/>
                  <a:gd name="T105" fmla="*/ 3 h 13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3858" h="1326">
                    <a:moveTo>
                      <a:pt x="2" y="983"/>
                    </a:moveTo>
                    <a:lnTo>
                      <a:pt x="0" y="951"/>
                    </a:lnTo>
                    <a:lnTo>
                      <a:pt x="1" y="919"/>
                    </a:lnTo>
                    <a:lnTo>
                      <a:pt x="3" y="888"/>
                    </a:lnTo>
                    <a:lnTo>
                      <a:pt x="8" y="858"/>
                    </a:lnTo>
                    <a:lnTo>
                      <a:pt x="16" y="827"/>
                    </a:lnTo>
                    <a:lnTo>
                      <a:pt x="25" y="797"/>
                    </a:lnTo>
                    <a:lnTo>
                      <a:pt x="37" y="767"/>
                    </a:lnTo>
                    <a:lnTo>
                      <a:pt x="51" y="739"/>
                    </a:lnTo>
                    <a:lnTo>
                      <a:pt x="67" y="711"/>
                    </a:lnTo>
                    <a:lnTo>
                      <a:pt x="84" y="684"/>
                    </a:lnTo>
                    <a:lnTo>
                      <a:pt x="103" y="656"/>
                    </a:lnTo>
                    <a:lnTo>
                      <a:pt x="124" y="630"/>
                    </a:lnTo>
                    <a:lnTo>
                      <a:pt x="148" y="604"/>
                    </a:lnTo>
                    <a:lnTo>
                      <a:pt x="172" y="578"/>
                    </a:lnTo>
                    <a:lnTo>
                      <a:pt x="198" y="554"/>
                    </a:lnTo>
                    <a:lnTo>
                      <a:pt x="227" y="530"/>
                    </a:lnTo>
                    <a:lnTo>
                      <a:pt x="256" y="506"/>
                    </a:lnTo>
                    <a:lnTo>
                      <a:pt x="286" y="483"/>
                    </a:lnTo>
                    <a:lnTo>
                      <a:pt x="319" y="461"/>
                    </a:lnTo>
                    <a:lnTo>
                      <a:pt x="351" y="440"/>
                    </a:lnTo>
                    <a:lnTo>
                      <a:pt x="386" y="418"/>
                    </a:lnTo>
                    <a:lnTo>
                      <a:pt x="422" y="398"/>
                    </a:lnTo>
                    <a:lnTo>
                      <a:pt x="458" y="379"/>
                    </a:lnTo>
                    <a:lnTo>
                      <a:pt x="496" y="360"/>
                    </a:lnTo>
                    <a:lnTo>
                      <a:pt x="534" y="341"/>
                    </a:lnTo>
                    <a:lnTo>
                      <a:pt x="574" y="324"/>
                    </a:lnTo>
                    <a:lnTo>
                      <a:pt x="614" y="307"/>
                    </a:lnTo>
                    <a:lnTo>
                      <a:pt x="655" y="291"/>
                    </a:lnTo>
                    <a:lnTo>
                      <a:pt x="697" y="276"/>
                    </a:lnTo>
                    <a:lnTo>
                      <a:pt x="739" y="260"/>
                    </a:lnTo>
                    <a:lnTo>
                      <a:pt x="782" y="247"/>
                    </a:lnTo>
                    <a:lnTo>
                      <a:pt x="825" y="234"/>
                    </a:lnTo>
                    <a:lnTo>
                      <a:pt x="871" y="221"/>
                    </a:lnTo>
                    <a:lnTo>
                      <a:pt x="918" y="209"/>
                    </a:lnTo>
                    <a:lnTo>
                      <a:pt x="969" y="197"/>
                    </a:lnTo>
                    <a:lnTo>
                      <a:pt x="1022" y="184"/>
                    </a:lnTo>
                    <a:lnTo>
                      <a:pt x="1076" y="171"/>
                    </a:lnTo>
                    <a:lnTo>
                      <a:pt x="1134" y="159"/>
                    </a:lnTo>
                    <a:lnTo>
                      <a:pt x="1193" y="148"/>
                    </a:lnTo>
                    <a:lnTo>
                      <a:pt x="1253" y="136"/>
                    </a:lnTo>
                    <a:lnTo>
                      <a:pt x="1316" y="125"/>
                    </a:lnTo>
                    <a:lnTo>
                      <a:pt x="1380" y="114"/>
                    </a:lnTo>
                    <a:lnTo>
                      <a:pt x="1444" y="103"/>
                    </a:lnTo>
                    <a:lnTo>
                      <a:pt x="1511" y="93"/>
                    </a:lnTo>
                    <a:lnTo>
                      <a:pt x="1579" y="82"/>
                    </a:lnTo>
                    <a:lnTo>
                      <a:pt x="1647" y="72"/>
                    </a:lnTo>
                    <a:lnTo>
                      <a:pt x="1716" y="63"/>
                    </a:lnTo>
                    <a:lnTo>
                      <a:pt x="1785" y="55"/>
                    </a:lnTo>
                    <a:lnTo>
                      <a:pt x="1854" y="46"/>
                    </a:lnTo>
                    <a:lnTo>
                      <a:pt x="1924" y="39"/>
                    </a:lnTo>
                    <a:lnTo>
                      <a:pt x="1995" y="32"/>
                    </a:lnTo>
                    <a:lnTo>
                      <a:pt x="2065" y="26"/>
                    </a:lnTo>
                    <a:lnTo>
                      <a:pt x="2133" y="20"/>
                    </a:lnTo>
                    <a:lnTo>
                      <a:pt x="2202" y="15"/>
                    </a:lnTo>
                    <a:lnTo>
                      <a:pt x="2271" y="11"/>
                    </a:lnTo>
                    <a:lnTo>
                      <a:pt x="2339" y="6"/>
                    </a:lnTo>
                    <a:lnTo>
                      <a:pt x="2405" y="3"/>
                    </a:lnTo>
                    <a:lnTo>
                      <a:pt x="2471" y="1"/>
                    </a:lnTo>
                    <a:lnTo>
                      <a:pt x="2535" y="0"/>
                    </a:lnTo>
                    <a:lnTo>
                      <a:pt x="2599" y="0"/>
                    </a:lnTo>
                    <a:lnTo>
                      <a:pt x="2659" y="0"/>
                    </a:lnTo>
                    <a:lnTo>
                      <a:pt x="2719" y="2"/>
                    </a:lnTo>
                    <a:lnTo>
                      <a:pt x="2778" y="5"/>
                    </a:lnTo>
                    <a:lnTo>
                      <a:pt x="2833" y="9"/>
                    </a:lnTo>
                    <a:lnTo>
                      <a:pt x="2889" y="14"/>
                    </a:lnTo>
                    <a:lnTo>
                      <a:pt x="2948" y="20"/>
                    </a:lnTo>
                    <a:lnTo>
                      <a:pt x="3008" y="27"/>
                    </a:lnTo>
                    <a:lnTo>
                      <a:pt x="3070" y="35"/>
                    </a:lnTo>
                    <a:lnTo>
                      <a:pt x="3132" y="44"/>
                    </a:lnTo>
                    <a:lnTo>
                      <a:pt x="3194" y="54"/>
                    </a:lnTo>
                    <a:lnTo>
                      <a:pt x="3257" y="65"/>
                    </a:lnTo>
                    <a:lnTo>
                      <a:pt x="3319" y="76"/>
                    </a:lnTo>
                    <a:lnTo>
                      <a:pt x="3380" y="87"/>
                    </a:lnTo>
                    <a:lnTo>
                      <a:pt x="3439" y="100"/>
                    </a:lnTo>
                    <a:lnTo>
                      <a:pt x="3497" y="113"/>
                    </a:lnTo>
                    <a:lnTo>
                      <a:pt x="3551" y="125"/>
                    </a:lnTo>
                    <a:lnTo>
                      <a:pt x="3603" y="138"/>
                    </a:lnTo>
                    <a:lnTo>
                      <a:pt x="3652" y="151"/>
                    </a:lnTo>
                    <a:lnTo>
                      <a:pt x="3696" y="164"/>
                    </a:lnTo>
                    <a:lnTo>
                      <a:pt x="3737" y="178"/>
                    </a:lnTo>
                    <a:lnTo>
                      <a:pt x="3772" y="191"/>
                    </a:lnTo>
                    <a:lnTo>
                      <a:pt x="3801" y="203"/>
                    </a:lnTo>
                    <a:lnTo>
                      <a:pt x="3826" y="216"/>
                    </a:lnTo>
                    <a:lnTo>
                      <a:pt x="3843" y="228"/>
                    </a:lnTo>
                    <a:lnTo>
                      <a:pt x="3854" y="239"/>
                    </a:lnTo>
                    <a:lnTo>
                      <a:pt x="3858" y="250"/>
                    </a:lnTo>
                    <a:lnTo>
                      <a:pt x="3853" y="260"/>
                    </a:lnTo>
                    <a:lnTo>
                      <a:pt x="3841" y="271"/>
                    </a:lnTo>
                    <a:lnTo>
                      <a:pt x="3819" y="279"/>
                    </a:lnTo>
                    <a:lnTo>
                      <a:pt x="3790" y="287"/>
                    </a:lnTo>
                    <a:lnTo>
                      <a:pt x="3750" y="294"/>
                    </a:lnTo>
                    <a:lnTo>
                      <a:pt x="3700" y="300"/>
                    </a:lnTo>
                    <a:lnTo>
                      <a:pt x="3639" y="305"/>
                    </a:lnTo>
                    <a:lnTo>
                      <a:pt x="3568" y="308"/>
                    </a:lnTo>
                    <a:lnTo>
                      <a:pt x="3485" y="310"/>
                    </a:lnTo>
                    <a:lnTo>
                      <a:pt x="3390" y="311"/>
                    </a:lnTo>
                    <a:lnTo>
                      <a:pt x="3281" y="311"/>
                    </a:lnTo>
                    <a:lnTo>
                      <a:pt x="3174" y="312"/>
                    </a:lnTo>
                    <a:lnTo>
                      <a:pt x="3069" y="314"/>
                    </a:lnTo>
                    <a:lnTo>
                      <a:pt x="2966" y="317"/>
                    </a:lnTo>
                    <a:lnTo>
                      <a:pt x="2865" y="320"/>
                    </a:lnTo>
                    <a:lnTo>
                      <a:pt x="2766" y="325"/>
                    </a:lnTo>
                    <a:lnTo>
                      <a:pt x="2669" y="330"/>
                    </a:lnTo>
                    <a:lnTo>
                      <a:pt x="2574" y="335"/>
                    </a:lnTo>
                    <a:lnTo>
                      <a:pt x="2481" y="342"/>
                    </a:lnTo>
                    <a:lnTo>
                      <a:pt x="2390" y="350"/>
                    </a:lnTo>
                    <a:lnTo>
                      <a:pt x="2302" y="358"/>
                    </a:lnTo>
                    <a:lnTo>
                      <a:pt x="2216" y="367"/>
                    </a:lnTo>
                    <a:lnTo>
                      <a:pt x="2132" y="376"/>
                    </a:lnTo>
                    <a:lnTo>
                      <a:pt x="2050" y="386"/>
                    </a:lnTo>
                    <a:lnTo>
                      <a:pt x="1970" y="397"/>
                    </a:lnTo>
                    <a:lnTo>
                      <a:pt x="1894" y="409"/>
                    </a:lnTo>
                    <a:lnTo>
                      <a:pt x="1819" y="422"/>
                    </a:lnTo>
                    <a:lnTo>
                      <a:pt x="1747" y="436"/>
                    </a:lnTo>
                    <a:lnTo>
                      <a:pt x="1677" y="450"/>
                    </a:lnTo>
                    <a:lnTo>
                      <a:pt x="1609" y="464"/>
                    </a:lnTo>
                    <a:lnTo>
                      <a:pt x="1545" y="480"/>
                    </a:lnTo>
                    <a:lnTo>
                      <a:pt x="1482" y="496"/>
                    </a:lnTo>
                    <a:lnTo>
                      <a:pt x="1422" y="513"/>
                    </a:lnTo>
                    <a:lnTo>
                      <a:pt x="1366" y="531"/>
                    </a:lnTo>
                    <a:lnTo>
                      <a:pt x="1311" y="549"/>
                    </a:lnTo>
                    <a:lnTo>
                      <a:pt x="1259" y="568"/>
                    </a:lnTo>
                    <a:lnTo>
                      <a:pt x="1210" y="588"/>
                    </a:lnTo>
                    <a:lnTo>
                      <a:pt x="1163" y="609"/>
                    </a:lnTo>
                    <a:lnTo>
                      <a:pt x="1120" y="631"/>
                    </a:lnTo>
                    <a:lnTo>
                      <a:pt x="1079" y="652"/>
                    </a:lnTo>
                    <a:lnTo>
                      <a:pt x="1041" y="675"/>
                    </a:lnTo>
                    <a:lnTo>
                      <a:pt x="1006" y="699"/>
                    </a:lnTo>
                    <a:lnTo>
                      <a:pt x="980" y="719"/>
                    </a:lnTo>
                    <a:lnTo>
                      <a:pt x="953" y="742"/>
                    </a:lnTo>
                    <a:lnTo>
                      <a:pt x="923" y="770"/>
                    </a:lnTo>
                    <a:lnTo>
                      <a:pt x="891" y="799"/>
                    </a:lnTo>
                    <a:lnTo>
                      <a:pt x="823" y="867"/>
                    </a:lnTo>
                    <a:lnTo>
                      <a:pt x="751" y="940"/>
                    </a:lnTo>
                    <a:lnTo>
                      <a:pt x="713" y="978"/>
                    </a:lnTo>
                    <a:lnTo>
                      <a:pt x="675" y="1016"/>
                    </a:lnTo>
                    <a:lnTo>
                      <a:pt x="635" y="1055"/>
                    </a:lnTo>
                    <a:lnTo>
                      <a:pt x="596" y="1092"/>
                    </a:lnTo>
                    <a:lnTo>
                      <a:pt x="556" y="1128"/>
                    </a:lnTo>
                    <a:lnTo>
                      <a:pt x="517" y="1163"/>
                    </a:lnTo>
                    <a:lnTo>
                      <a:pt x="477" y="1196"/>
                    </a:lnTo>
                    <a:lnTo>
                      <a:pt x="439" y="1226"/>
                    </a:lnTo>
                    <a:lnTo>
                      <a:pt x="401" y="1252"/>
                    </a:lnTo>
                    <a:lnTo>
                      <a:pt x="362" y="1277"/>
                    </a:lnTo>
                    <a:lnTo>
                      <a:pt x="326" y="1296"/>
                    </a:lnTo>
                    <a:lnTo>
                      <a:pt x="289" y="1311"/>
                    </a:lnTo>
                    <a:lnTo>
                      <a:pt x="255" y="1321"/>
                    </a:lnTo>
                    <a:lnTo>
                      <a:pt x="222" y="1326"/>
                    </a:lnTo>
                    <a:lnTo>
                      <a:pt x="190" y="1326"/>
                    </a:lnTo>
                    <a:lnTo>
                      <a:pt x="160" y="1319"/>
                    </a:lnTo>
                    <a:lnTo>
                      <a:pt x="132" y="1305"/>
                    </a:lnTo>
                    <a:lnTo>
                      <a:pt x="105" y="1285"/>
                    </a:lnTo>
                    <a:lnTo>
                      <a:pt x="82" y="1256"/>
                    </a:lnTo>
                    <a:lnTo>
                      <a:pt x="61" y="1220"/>
                    </a:lnTo>
                    <a:lnTo>
                      <a:pt x="42" y="1174"/>
                    </a:lnTo>
                    <a:lnTo>
                      <a:pt x="25" y="1121"/>
                    </a:lnTo>
                    <a:lnTo>
                      <a:pt x="12" y="1057"/>
                    </a:lnTo>
                    <a:lnTo>
                      <a:pt x="2" y="983"/>
                    </a:lnTo>
                    <a:close/>
                  </a:path>
                </a:pathLst>
              </a:custGeom>
              <a:solidFill>
                <a:srgbClr val="CB9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71" name="Freeform 1105">
                <a:extLst>
                  <a:ext uri="{FF2B5EF4-FFF2-40B4-BE49-F238E27FC236}">
                    <a16:creationId xmlns:a16="http://schemas.microsoft.com/office/drawing/2014/main" id="{C6DCD99A-FA9F-45D9-80C4-5DF35258F8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5" y="2432"/>
                <a:ext cx="222" cy="130"/>
              </a:xfrm>
              <a:custGeom>
                <a:avLst/>
                <a:gdLst>
                  <a:gd name="T0" fmla="*/ 13 w 3776"/>
                  <a:gd name="T1" fmla="*/ 5 h 2210"/>
                  <a:gd name="T2" fmla="*/ 12 w 3776"/>
                  <a:gd name="T3" fmla="*/ 5 h 2210"/>
                  <a:gd name="T4" fmla="*/ 12 w 3776"/>
                  <a:gd name="T5" fmla="*/ 5 h 2210"/>
                  <a:gd name="T6" fmla="*/ 12 w 3776"/>
                  <a:gd name="T7" fmla="*/ 5 h 2210"/>
                  <a:gd name="T8" fmla="*/ 12 w 3776"/>
                  <a:gd name="T9" fmla="*/ 5 h 2210"/>
                  <a:gd name="T10" fmla="*/ 11 w 3776"/>
                  <a:gd name="T11" fmla="*/ 4 h 2210"/>
                  <a:gd name="T12" fmla="*/ 11 w 3776"/>
                  <a:gd name="T13" fmla="*/ 4 h 2210"/>
                  <a:gd name="T14" fmla="*/ 10 w 3776"/>
                  <a:gd name="T15" fmla="*/ 4 h 2210"/>
                  <a:gd name="T16" fmla="*/ 10 w 3776"/>
                  <a:gd name="T17" fmla="*/ 3 h 2210"/>
                  <a:gd name="T18" fmla="*/ 9 w 3776"/>
                  <a:gd name="T19" fmla="*/ 3 h 2210"/>
                  <a:gd name="T20" fmla="*/ 9 w 3776"/>
                  <a:gd name="T21" fmla="*/ 2 h 2210"/>
                  <a:gd name="T22" fmla="*/ 8 w 3776"/>
                  <a:gd name="T23" fmla="*/ 2 h 2210"/>
                  <a:gd name="T24" fmla="*/ 8 w 3776"/>
                  <a:gd name="T25" fmla="*/ 1 h 2210"/>
                  <a:gd name="T26" fmla="*/ 8 w 3776"/>
                  <a:gd name="T27" fmla="*/ 1 h 2210"/>
                  <a:gd name="T28" fmla="*/ 7 w 3776"/>
                  <a:gd name="T29" fmla="*/ 1 h 2210"/>
                  <a:gd name="T30" fmla="*/ 7 w 3776"/>
                  <a:gd name="T31" fmla="*/ 0 h 2210"/>
                  <a:gd name="T32" fmla="*/ 7 w 3776"/>
                  <a:gd name="T33" fmla="*/ 0 h 2210"/>
                  <a:gd name="T34" fmla="*/ 6 w 3776"/>
                  <a:gd name="T35" fmla="*/ 0 h 2210"/>
                  <a:gd name="T36" fmla="*/ 6 w 3776"/>
                  <a:gd name="T37" fmla="*/ 0 h 2210"/>
                  <a:gd name="T38" fmla="*/ 6 w 3776"/>
                  <a:gd name="T39" fmla="*/ 0 h 2210"/>
                  <a:gd name="T40" fmla="*/ 5 w 3776"/>
                  <a:gd name="T41" fmla="*/ 0 h 2210"/>
                  <a:gd name="T42" fmla="*/ 5 w 3776"/>
                  <a:gd name="T43" fmla="*/ 0 h 2210"/>
                  <a:gd name="T44" fmla="*/ 5 w 3776"/>
                  <a:gd name="T45" fmla="*/ 0 h 2210"/>
                  <a:gd name="T46" fmla="*/ 5 w 3776"/>
                  <a:gd name="T47" fmla="*/ 1 h 2210"/>
                  <a:gd name="T48" fmla="*/ 4 w 3776"/>
                  <a:gd name="T49" fmla="*/ 1 h 2210"/>
                  <a:gd name="T50" fmla="*/ 4 w 3776"/>
                  <a:gd name="T51" fmla="*/ 1 h 2210"/>
                  <a:gd name="T52" fmla="*/ 4 w 3776"/>
                  <a:gd name="T53" fmla="*/ 1 h 2210"/>
                  <a:gd name="T54" fmla="*/ 4 w 3776"/>
                  <a:gd name="T55" fmla="*/ 1 h 2210"/>
                  <a:gd name="T56" fmla="*/ 3 w 3776"/>
                  <a:gd name="T57" fmla="*/ 2 h 2210"/>
                  <a:gd name="T58" fmla="*/ 3 w 3776"/>
                  <a:gd name="T59" fmla="*/ 2 h 2210"/>
                  <a:gd name="T60" fmla="*/ 2 w 3776"/>
                  <a:gd name="T61" fmla="*/ 2 h 2210"/>
                  <a:gd name="T62" fmla="*/ 1 w 3776"/>
                  <a:gd name="T63" fmla="*/ 2 h 2210"/>
                  <a:gd name="T64" fmla="*/ 1 w 3776"/>
                  <a:gd name="T65" fmla="*/ 2 h 2210"/>
                  <a:gd name="T66" fmla="*/ 0 w 3776"/>
                  <a:gd name="T67" fmla="*/ 2 h 2210"/>
                  <a:gd name="T68" fmla="*/ 0 w 3776"/>
                  <a:gd name="T69" fmla="*/ 2 h 2210"/>
                  <a:gd name="T70" fmla="*/ 0 w 3776"/>
                  <a:gd name="T71" fmla="*/ 2 h 2210"/>
                  <a:gd name="T72" fmla="*/ 0 w 3776"/>
                  <a:gd name="T73" fmla="*/ 2 h 2210"/>
                  <a:gd name="T74" fmla="*/ 0 w 3776"/>
                  <a:gd name="T75" fmla="*/ 2 h 2210"/>
                  <a:gd name="T76" fmla="*/ 0 w 3776"/>
                  <a:gd name="T77" fmla="*/ 3 h 2210"/>
                  <a:gd name="T78" fmla="*/ 0 w 3776"/>
                  <a:gd name="T79" fmla="*/ 3 h 2210"/>
                  <a:gd name="T80" fmla="*/ 0 w 3776"/>
                  <a:gd name="T81" fmla="*/ 3 h 2210"/>
                  <a:gd name="T82" fmla="*/ 1 w 3776"/>
                  <a:gd name="T83" fmla="*/ 4 h 2210"/>
                  <a:gd name="T84" fmla="*/ 2 w 3776"/>
                  <a:gd name="T85" fmla="*/ 4 h 2210"/>
                  <a:gd name="T86" fmla="*/ 2 w 3776"/>
                  <a:gd name="T87" fmla="*/ 4 h 2210"/>
                  <a:gd name="T88" fmla="*/ 2 w 3776"/>
                  <a:gd name="T89" fmla="*/ 5 h 2210"/>
                  <a:gd name="T90" fmla="*/ 3 w 3776"/>
                  <a:gd name="T91" fmla="*/ 5 h 2210"/>
                  <a:gd name="T92" fmla="*/ 4 w 3776"/>
                  <a:gd name="T93" fmla="*/ 6 h 2210"/>
                  <a:gd name="T94" fmla="*/ 4 w 3776"/>
                  <a:gd name="T95" fmla="*/ 6 h 2210"/>
                  <a:gd name="T96" fmla="*/ 5 w 3776"/>
                  <a:gd name="T97" fmla="*/ 7 h 2210"/>
                  <a:gd name="T98" fmla="*/ 5 w 3776"/>
                  <a:gd name="T99" fmla="*/ 7 h 2210"/>
                  <a:gd name="T100" fmla="*/ 6 w 3776"/>
                  <a:gd name="T101" fmla="*/ 7 h 2210"/>
                  <a:gd name="T102" fmla="*/ 6 w 3776"/>
                  <a:gd name="T103" fmla="*/ 8 h 2210"/>
                  <a:gd name="T104" fmla="*/ 7 w 3776"/>
                  <a:gd name="T105" fmla="*/ 8 h 2210"/>
                  <a:gd name="T106" fmla="*/ 8 w 3776"/>
                  <a:gd name="T107" fmla="*/ 8 h 2210"/>
                  <a:gd name="T108" fmla="*/ 9 w 3776"/>
                  <a:gd name="T109" fmla="*/ 7 h 2210"/>
                  <a:gd name="T110" fmla="*/ 11 w 3776"/>
                  <a:gd name="T111" fmla="*/ 7 h 2210"/>
                  <a:gd name="T112" fmla="*/ 13 w 3776"/>
                  <a:gd name="T113" fmla="*/ 6 h 221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776" h="2210">
                    <a:moveTo>
                      <a:pt x="3776" y="1523"/>
                    </a:moveTo>
                    <a:lnTo>
                      <a:pt x="3736" y="1515"/>
                    </a:lnTo>
                    <a:lnTo>
                      <a:pt x="3698" y="1508"/>
                    </a:lnTo>
                    <a:lnTo>
                      <a:pt x="3663" y="1500"/>
                    </a:lnTo>
                    <a:lnTo>
                      <a:pt x="3630" y="1492"/>
                    </a:lnTo>
                    <a:lnTo>
                      <a:pt x="3598" y="1484"/>
                    </a:lnTo>
                    <a:lnTo>
                      <a:pt x="3569" y="1475"/>
                    </a:lnTo>
                    <a:lnTo>
                      <a:pt x="3542" y="1467"/>
                    </a:lnTo>
                    <a:lnTo>
                      <a:pt x="3515" y="1459"/>
                    </a:lnTo>
                    <a:lnTo>
                      <a:pt x="3492" y="1451"/>
                    </a:lnTo>
                    <a:lnTo>
                      <a:pt x="3470" y="1443"/>
                    </a:lnTo>
                    <a:lnTo>
                      <a:pt x="3449" y="1434"/>
                    </a:lnTo>
                    <a:lnTo>
                      <a:pt x="3429" y="1426"/>
                    </a:lnTo>
                    <a:lnTo>
                      <a:pt x="3411" y="1418"/>
                    </a:lnTo>
                    <a:lnTo>
                      <a:pt x="3395" y="1409"/>
                    </a:lnTo>
                    <a:lnTo>
                      <a:pt x="3380" y="1401"/>
                    </a:lnTo>
                    <a:lnTo>
                      <a:pt x="3365" y="1392"/>
                    </a:lnTo>
                    <a:lnTo>
                      <a:pt x="3351" y="1383"/>
                    </a:lnTo>
                    <a:lnTo>
                      <a:pt x="3339" y="1374"/>
                    </a:lnTo>
                    <a:lnTo>
                      <a:pt x="3327" y="1366"/>
                    </a:lnTo>
                    <a:lnTo>
                      <a:pt x="3316" y="1357"/>
                    </a:lnTo>
                    <a:lnTo>
                      <a:pt x="3296" y="1340"/>
                    </a:lnTo>
                    <a:lnTo>
                      <a:pt x="3277" y="1322"/>
                    </a:lnTo>
                    <a:lnTo>
                      <a:pt x="3242" y="1285"/>
                    </a:lnTo>
                    <a:lnTo>
                      <a:pt x="3205" y="1248"/>
                    </a:lnTo>
                    <a:lnTo>
                      <a:pt x="3171" y="1219"/>
                    </a:lnTo>
                    <a:lnTo>
                      <a:pt x="3133" y="1189"/>
                    </a:lnTo>
                    <a:lnTo>
                      <a:pt x="3092" y="1159"/>
                    </a:lnTo>
                    <a:lnTo>
                      <a:pt x="3048" y="1126"/>
                    </a:lnTo>
                    <a:lnTo>
                      <a:pt x="3001" y="1093"/>
                    </a:lnTo>
                    <a:lnTo>
                      <a:pt x="2952" y="1057"/>
                    </a:lnTo>
                    <a:lnTo>
                      <a:pt x="2900" y="1017"/>
                    </a:lnTo>
                    <a:lnTo>
                      <a:pt x="2848" y="976"/>
                    </a:lnTo>
                    <a:lnTo>
                      <a:pt x="2821" y="953"/>
                    </a:lnTo>
                    <a:lnTo>
                      <a:pt x="2794" y="930"/>
                    </a:lnTo>
                    <a:lnTo>
                      <a:pt x="2767" y="906"/>
                    </a:lnTo>
                    <a:lnTo>
                      <a:pt x="2738" y="880"/>
                    </a:lnTo>
                    <a:lnTo>
                      <a:pt x="2711" y="855"/>
                    </a:lnTo>
                    <a:lnTo>
                      <a:pt x="2683" y="828"/>
                    </a:lnTo>
                    <a:lnTo>
                      <a:pt x="2656" y="799"/>
                    </a:lnTo>
                    <a:lnTo>
                      <a:pt x="2627" y="770"/>
                    </a:lnTo>
                    <a:lnTo>
                      <a:pt x="2600" y="740"/>
                    </a:lnTo>
                    <a:lnTo>
                      <a:pt x="2573" y="708"/>
                    </a:lnTo>
                    <a:lnTo>
                      <a:pt x="2544" y="675"/>
                    </a:lnTo>
                    <a:lnTo>
                      <a:pt x="2517" y="641"/>
                    </a:lnTo>
                    <a:lnTo>
                      <a:pt x="2491" y="605"/>
                    </a:lnTo>
                    <a:lnTo>
                      <a:pt x="2463" y="568"/>
                    </a:lnTo>
                    <a:lnTo>
                      <a:pt x="2437" y="529"/>
                    </a:lnTo>
                    <a:lnTo>
                      <a:pt x="2411" y="489"/>
                    </a:lnTo>
                    <a:lnTo>
                      <a:pt x="2384" y="449"/>
                    </a:lnTo>
                    <a:lnTo>
                      <a:pt x="2359" y="412"/>
                    </a:lnTo>
                    <a:lnTo>
                      <a:pt x="2333" y="376"/>
                    </a:lnTo>
                    <a:lnTo>
                      <a:pt x="2308" y="343"/>
                    </a:lnTo>
                    <a:lnTo>
                      <a:pt x="2282" y="312"/>
                    </a:lnTo>
                    <a:lnTo>
                      <a:pt x="2258" y="282"/>
                    </a:lnTo>
                    <a:lnTo>
                      <a:pt x="2234" y="254"/>
                    </a:lnTo>
                    <a:lnTo>
                      <a:pt x="2209" y="229"/>
                    </a:lnTo>
                    <a:lnTo>
                      <a:pt x="2185" y="205"/>
                    </a:lnTo>
                    <a:lnTo>
                      <a:pt x="2161" y="183"/>
                    </a:lnTo>
                    <a:lnTo>
                      <a:pt x="2138" y="163"/>
                    </a:lnTo>
                    <a:lnTo>
                      <a:pt x="2114" y="145"/>
                    </a:lnTo>
                    <a:lnTo>
                      <a:pt x="2090" y="128"/>
                    </a:lnTo>
                    <a:lnTo>
                      <a:pt x="2067" y="112"/>
                    </a:lnTo>
                    <a:lnTo>
                      <a:pt x="2044" y="99"/>
                    </a:lnTo>
                    <a:lnTo>
                      <a:pt x="2020" y="86"/>
                    </a:lnTo>
                    <a:lnTo>
                      <a:pt x="1996" y="75"/>
                    </a:lnTo>
                    <a:lnTo>
                      <a:pt x="1972" y="66"/>
                    </a:lnTo>
                    <a:lnTo>
                      <a:pt x="1947" y="57"/>
                    </a:lnTo>
                    <a:lnTo>
                      <a:pt x="1923" y="49"/>
                    </a:lnTo>
                    <a:lnTo>
                      <a:pt x="1899" y="42"/>
                    </a:lnTo>
                    <a:lnTo>
                      <a:pt x="1875" y="35"/>
                    </a:lnTo>
                    <a:lnTo>
                      <a:pt x="1850" y="29"/>
                    </a:lnTo>
                    <a:lnTo>
                      <a:pt x="1826" y="25"/>
                    </a:lnTo>
                    <a:lnTo>
                      <a:pt x="1802" y="21"/>
                    </a:lnTo>
                    <a:lnTo>
                      <a:pt x="1778" y="17"/>
                    </a:lnTo>
                    <a:lnTo>
                      <a:pt x="1752" y="14"/>
                    </a:lnTo>
                    <a:lnTo>
                      <a:pt x="1727" y="11"/>
                    </a:lnTo>
                    <a:lnTo>
                      <a:pt x="1676" y="7"/>
                    </a:lnTo>
                    <a:lnTo>
                      <a:pt x="1624" y="3"/>
                    </a:lnTo>
                    <a:lnTo>
                      <a:pt x="1601" y="1"/>
                    </a:lnTo>
                    <a:lnTo>
                      <a:pt x="1578" y="0"/>
                    </a:lnTo>
                    <a:lnTo>
                      <a:pt x="1558" y="1"/>
                    </a:lnTo>
                    <a:lnTo>
                      <a:pt x="1538" y="3"/>
                    </a:lnTo>
                    <a:lnTo>
                      <a:pt x="1520" y="6"/>
                    </a:lnTo>
                    <a:lnTo>
                      <a:pt x="1501" y="11"/>
                    </a:lnTo>
                    <a:lnTo>
                      <a:pt x="1485" y="18"/>
                    </a:lnTo>
                    <a:lnTo>
                      <a:pt x="1469" y="25"/>
                    </a:lnTo>
                    <a:lnTo>
                      <a:pt x="1454" y="34"/>
                    </a:lnTo>
                    <a:lnTo>
                      <a:pt x="1440" y="45"/>
                    </a:lnTo>
                    <a:lnTo>
                      <a:pt x="1426" y="55"/>
                    </a:lnTo>
                    <a:lnTo>
                      <a:pt x="1412" y="67"/>
                    </a:lnTo>
                    <a:lnTo>
                      <a:pt x="1399" y="80"/>
                    </a:lnTo>
                    <a:lnTo>
                      <a:pt x="1387" y="94"/>
                    </a:lnTo>
                    <a:lnTo>
                      <a:pt x="1375" y="109"/>
                    </a:lnTo>
                    <a:lnTo>
                      <a:pt x="1363" y="124"/>
                    </a:lnTo>
                    <a:lnTo>
                      <a:pt x="1330" y="174"/>
                    </a:lnTo>
                    <a:lnTo>
                      <a:pt x="1297" y="225"/>
                    </a:lnTo>
                    <a:lnTo>
                      <a:pt x="1279" y="250"/>
                    </a:lnTo>
                    <a:lnTo>
                      <a:pt x="1260" y="275"/>
                    </a:lnTo>
                    <a:lnTo>
                      <a:pt x="1240" y="300"/>
                    </a:lnTo>
                    <a:lnTo>
                      <a:pt x="1219" y="323"/>
                    </a:lnTo>
                    <a:lnTo>
                      <a:pt x="1207" y="335"/>
                    </a:lnTo>
                    <a:lnTo>
                      <a:pt x="1196" y="346"/>
                    </a:lnTo>
                    <a:lnTo>
                      <a:pt x="1184" y="356"/>
                    </a:lnTo>
                    <a:lnTo>
                      <a:pt x="1172" y="367"/>
                    </a:lnTo>
                    <a:lnTo>
                      <a:pt x="1159" y="377"/>
                    </a:lnTo>
                    <a:lnTo>
                      <a:pt x="1145" y="387"/>
                    </a:lnTo>
                    <a:lnTo>
                      <a:pt x="1132" y="397"/>
                    </a:lnTo>
                    <a:lnTo>
                      <a:pt x="1117" y="405"/>
                    </a:lnTo>
                    <a:lnTo>
                      <a:pt x="1103" y="414"/>
                    </a:lnTo>
                    <a:lnTo>
                      <a:pt x="1087" y="422"/>
                    </a:lnTo>
                    <a:lnTo>
                      <a:pt x="1072" y="429"/>
                    </a:lnTo>
                    <a:lnTo>
                      <a:pt x="1054" y="436"/>
                    </a:lnTo>
                    <a:lnTo>
                      <a:pt x="1037" y="442"/>
                    </a:lnTo>
                    <a:lnTo>
                      <a:pt x="1019" y="447"/>
                    </a:lnTo>
                    <a:lnTo>
                      <a:pt x="1001" y="452"/>
                    </a:lnTo>
                    <a:lnTo>
                      <a:pt x="981" y="456"/>
                    </a:lnTo>
                    <a:lnTo>
                      <a:pt x="936" y="465"/>
                    </a:lnTo>
                    <a:lnTo>
                      <a:pt x="890" y="472"/>
                    </a:lnTo>
                    <a:lnTo>
                      <a:pt x="845" y="478"/>
                    </a:lnTo>
                    <a:lnTo>
                      <a:pt x="798" y="483"/>
                    </a:lnTo>
                    <a:lnTo>
                      <a:pt x="752" y="487"/>
                    </a:lnTo>
                    <a:lnTo>
                      <a:pt x="705" y="490"/>
                    </a:lnTo>
                    <a:lnTo>
                      <a:pt x="660" y="493"/>
                    </a:lnTo>
                    <a:lnTo>
                      <a:pt x="613" y="495"/>
                    </a:lnTo>
                    <a:lnTo>
                      <a:pt x="523" y="499"/>
                    </a:lnTo>
                    <a:lnTo>
                      <a:pt x="437" y="503"/>
                    </a:lnTo>
                    <a:lnTo>
                      <a:pt x="395" y="506"/>
                    </a:lnTo>
                    <a:lnTo>
                      <a:pt x="355" y="509"/>
                    </a:lnTo>
                    <a:lnTo>
                      <a:pt x="316" y="512"/>
                    </a:lnTo>
                    <a:lnTo>
                      <a:pt x="280" y="516"/>
                    </a:lnTo>
                    <a:lnTo>
                      <a:pt x="243" y="521"/>
                    </a:lnTo>
                    <a:lnTo>
                      <a:pt x="209" y="527"/>
                    </a:lnTo>
                    <a:lnTo>
                      <a:pt x="176" y="535"/>
                    </a:lnTo>
                    <a:lnTo>
                      <a:pt x="145" y="545"/>
                    </a:lnTo>
                    <a:lnTo>
                      <a:pt x="131" y="551"/>
                    </a:lnTo>
                    <a:lnTo>
                      <a:pt x="117" y="557"/>
                    </a:lnTo>
                    <a:lnTo>
                      <a:pt x="104" y="563"/>
                    </a:lnTo>
                    <a:lnTo>
                      <a:pt x="90" y="569"/>
                    </a:lnTo>
                    <a:lnTo>
                      <a:pt x="78" y="576"/>
                    </a:lnTo>
                    <a:lnTo>
                      <a:pt x="66" y="583"/>
                    </a:lnTo>
                    <a:lnTo>
                      <a:pt x="54" y="591"/>
                    </a:lnTo>
                    <a:lnTo>
                      <a:pt x="43" y="599"/>
                    </a:lnTo>
                    <a:lnTo>
                      <a:pt x="32" y="607"/>
                    </a:lnTo>
                    <a:lnTo>
                      <a:pt x="23" y="616"/>
                    </a:lnTo>
                    <a:lnTo>
                      <a:pt x="14" y="626"/>
                    </a:lnTo>
                    <a:lnTo>
                      <a:pt x="8" y="637"/>
                    </a:lnTo>
                    <a:lnTo>
                      <a:pt x="4" y="648"/>
                    </a:lnTo>
                    <a:lnTo>
                      <a:pt x="2" y="659"/>
                    </a:lnTo>
                    <a:lnTo>
                      <a:pt x="0" y="672"/>
                    </a:lnTo>
                    <a:lnTo>
                      <a:pt x="1" y="684"/>
                    </a:lnTo>
                    <a:lnTo>
                      <a:pt x="2" y="697"/>
                    </a:lnTo>
                    <a:lnTo>
                      <a:pt x="6" y="711"/>
                    </a:lnTo>
                    <a:lnTo>
                      <a:pt x="10" y="726"/>
                    </a:lnTo>
                    <a:lnTo>
                      <a:pt x="17" y="740"/>
                    </a:lnTo>
                    <a:lnTo>
                      <a:pt x="23" y="755"/>
                    </a:lnTo>
                    <a:lnTo>
                      <a:pt x="31" y="770"/>
                    </a:lnTo>
                    <a:lnTo>
                      <a:pt x="41" y="785"/>
                    </a:lnTo>
                    <a:lnTo>
                      <a:pt x="51" y="801"/>
                    </a:lnTo>
                    <a:lnTo>
                      <a:pt x="62" y="818"/>
                    </a:lnTo>
                    <a:lnTo>
                      <a:pt x="74" y="834"/>
                    </a:lnTo>
                    <a:lnTo>
                      <a:pt x="87" y="851"/>
                    </a:lnTo>
                    <a:lnTo>
                      <a:pt x="101" y="867"/>
                    </a:lnTo>
                    <a:lnTo>
                      <a:pt x="132" y="902"/>
                    </a:lnTo>
                    <a:lnTo>
                      <a:pt x="166" y="936"/>
                    </a:lnTo>
                    <a:lnTo>
                      <a:pt x="202" y="970"/>
                    </a:lnTo>
                    <a:lnTo>
                      <a:pt x="240" y="1005"/>
                    </a:lnTo>
                    <a:lnTo>
                      <a:pt x="280" y="1039"/>
                    </a:lnTo>
                    <a:lnTo>
                      <a:pt x="321" y="1073"/>
                    </a:lnTo>
                    <a:lnTo>
                      <a:pt x="358" y="1103"/>
                    </a:lnTo>
                    <a:lnTo>
                      <a:pt x="397" y="1132"/>
                    </a:lnTo>
                    <a:lnTo>
                      <a:pt x="435" y="1161"/>
                    </a:lnTo>
                    <a:lnTo>
                      <a:pt x="474" y="1189"/>
                    </a:lnTo>
                    <a:lnTo>
                      <a:pt x="512" y="1215"/>
                    </a:lnTo>
                    <a:lnTo>
                      <a:pt x="550" y="1242"/>
                    </a:lnTo>
                    <a:lnTo>
                      <a:pt x="587" y="1266"/>
                    </a:lnTo>
                    <a:lnTo>
                      <a:pt x="622" y="1289"/>
                    </a:lnTo>
                    <a:lnTo>
                      <a:pt x="656" y="1312"/>
                    </a:lnTo>
                    <a:lnTo>
                      <a:pt x="688" y="1336"/>
                    </a:lnTo>
                    <a:lnTo>
                      <a:pt x="722" y="1362"/>
                    </a:lnTo>
                    <a:lnTo>
                      <a:pt x="755" y="1389"/>
                    </a:lnTo>
                    <a:lnTo>
                      <a:pt x="788" y="1417"/>
                    </a:lnTo>
                    <a:lnTo>
                      <a:pt x="823" y="1446"/>
                    </a:lnTo>
                    <a:lnTo>
                      <a:pt x="856" y="1475"/>
                    </a:lnTo>
                    <a:lnTo>
                      <a:pt x="888" y="1506"/>
                    </a:lnTo>
                    <a:lnTo>
                      <a:pt x="953" y="1567"/>
                    </a:lnTo>
                    <a:lnTo>
                      <a:pt x="1014" y="1626"/>
                    </a:lnTo>
                    <a:lnTo>
                      <a:pt x="1072" y="1684"/>
                    </a:lnTo>
                    <a:lnTo>
                      <a:pt x="1123" y="1737"/>
                    </a:lnTo>
                    <a:lnTo>
                      <a:pt x="1168" y="1782"/>
                    </a:lnTo>
                    <a:lnTo>
                      <a:pt x="1208" y="1824"/>
                    </a:lnTo>
                    <a:lnTo>
                      <a:pt x="1244" y="1862"/>
                    </a:lnTo>
                    <a:lnTo>
                      <a:pt x="1277" y="1895"/>
                    </a:lnTo>
                    <a:lnTo>
                      <a:pt x="1304" y="1923"/>
                    </a:lnTo>
                    <a:lnTo>
                      <a:pt x="1325" y="1945"/>
                    </a:lnTo>
                    <a:lnTo>
                      <a:pt x="1341" y="1960"/>
                    </a:lnTo>
                    <a:lnTo>
                      <a:pt x="1349" y="1967"/>
                    </a:lnTo>
                    <a:lnTo>
                      <a:pt x="1378" y="1989"/>
                    </a:lnTo>
                    <a:lnTo>
                      <a:pt x="1410" y="2011"/>
                    </a:lnTo>
                    <a:lnTo>
                      <a:pt x="1443" y="2033"/>
                    </a:lnTo>
                    <a:lnTo>
                      <a:pt x="1477" y="2054"/>
                    </a:lnTo>
                    <a:lnTo>
                      <a:pt x="1514" y="2076"/>
                    </a:lnTo>
                    <a:lnTo>
                      <a:pt x="1551" y="2097"/>
                    </a:lnTo>
                    <a:lnTo>
                      <a:pt x="1591" y="2117"/>
                    </a:lnTo>
                    <a:lnTo>
                      <a:pt x="1634" y="2135"/>
                    </a:lnTo>
                    <a:lnTo>
                      <a:pt x="1678" y="2152"/>
                    </a:lnTo>
                    <a:lnTo>
                      <a:pt x="1726" y="2169"/>
                    </a:lnTo>
                    <a:lnTo>
                      <a:pt x="1776" y="2182"/>
                    </a:lnTo>
                    <a:lnTo>
                      <a:pt x="1828" y="2193"/>
                    </a:lnTo>
                    <a:lnTo>
                      <a:pt x="1885" y="2202"/>
                    </a:lnTo>
                    <a:lnTo>
                      <a:pt x="1944" y="2207"/>
                    </a:lnTo>
                    <a:lnTo>
                      <a:pt x="2007" y="2210"/>
                    </a:lnTo>
                    <a:lnTo>
                      <a:pt x="2074" y="2209"/>
                    </a:lnTo>
                    <a:lnTo>
                      <a:pt x="2144" y="2205"/>
                    </a:lnTo>
                    <a:lnTo>
                      <a:pt x="2219" y="2197"/>
                    </a:lnTo>
                    <a:lnTo>
                      <a:pt x="2296" y="2185"/>
                    </a:lnTo>
                    <a:lnTo>
                      <a:pt x="2379" y="2169"/>
                    </a:lnTo>
                    <a:lnTo>
                      <a:pt x="2467" y="2146"/>
                    </a:lnTo>
                    <a:lnTo>
                      <a:pt x="2559" y="2120"/>
                    </a:lnTo>
                    <a:lnTo>
                      <a:pt x="2657" y="2089"/>
                    </a:lnTo>
                    <a:lnTo>
                      <a:pt x="2758" y="2051"/>
                    </a:lnTo>
                    <a:lnTo>
                      <a:pt x="2865" y="2009"/>
                    </a:lnTo>
                    <a:lnTo>
                      <a:pt x="2978" y="1959"/>
                    </a:lnTo>
                    <a:lnTo>
                      <a:pt x="3096" y="1905"/>
                    </a:lnTo>
                    <a:lnTo>
                      <a:pt x="3220" y="1842"/>
                    </a:lnTo>
                    <a:lnTo>
                      <a:pt x="3349" y="1773"/>
                    </a:lnTo>
                    <a:lnTo>
                      <a:pt x="3485" y="1697"/>
                    </a:lnTo>
                    <a:lnTo>
                      <a:pt x="3628" y="1614"/>
                    </a:lnTo>
                    <a:lnTo>
                      <a:pt x="3776" y="1523"/>
                    </a:lnTo>
                    <a:close/>
                  </a:path>
                </a:pathLst>
              </a:custGeom>
              <a:solidFill>
                <a:srgbClr val="A874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72" name="Freeform 1106">
                <a:extLst>
                  <a:ext uri="{FF2B5EF4-FFF2-40B4-BE49-F238E27FC236}">
                    <a16:creationId xmlns:a16="http://schemas.microsoft.com/office/drawing/2014/main" id="{001A338C-4BC5-4159-9F0E-8988F4CFBB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" y="2441"/>
                <a:ext cx="198" cy="113"/>
              </a:xfrm>
              <a:custGeom>
                <a:avLst/>
                <a:gdLst>
                  <a:gd name="T0" fmla="*/ 11 w 3357"/>
                  <a:gd name="T1" fmla="*/ 4 h 1909"/>
                  <a:gd name="T2" fmla="*/ 10 w 3357"/>
                  <a:gd name="T3" fmla="*/ 4 h 1909"/>
                  <a:gd name="T4" fmla="*/ 10 w 3357"/>
                  <a:gd name="T5" fmla="*/ 4 h 1909"/>
                  <a:gd name="T6" fmla="*/ 9 w 3357"/>
                  <a:gd name="T7" fmla="*/ 3 h 1909"/>
                  <a:gd name="T8" fmla="*/ 9 w 3357"/>
                  <a:gd name="T9" fmla="*/ 3 h 1909"/>
                  <a:gd name="T10" fmla="*/ 8 w 3357"/>
                  <a:gd name="T11" fmla="*/ 3 h 1909"/>
                  <a:gd name="T12" fmla="*/ 8 w 3357"/>
                  <a:gd name="T13" fmla="*/ 2 h 1909"/>
                  <a:gd name="T14" fmla="*/ 8 w 3357"/>
                  <a:gd name="T15" fmla="*/ 2 h 1909"/>
                  <a:gd name="T16" fmla="*/ 7 w 3357"/>
                  <a:gd name="T17" fmla="*/ 1 h 1909"/>
                  <a:gd name="T18" fmla="*/ 7 w 3357"/>
                  <a:gd name="T19" fmla="*/ 1 h 1909"/>
                  <a:gd name="T20" fmla="*/ 7 w 3357"/>
                  <a:gd name="T21" fmla="*/ 1 h 1909"/>
                  <a:gd name="T22" fmla="*/ 6 w 3357"/>
                  <a:gd name="T23" fmla="*/ 1 h 1909"/>
                  <a:gd name="T24" fmla="*/ 6 w 3357"/>
                  <a:gd name="T25" fmla="*/ 0 h 1909"/>
                  <a:gd name="T26" fmla="*/ 5 w 3357"/>
                  <a:gd name="T27" fmla="*/ 0 h 1909"/>
                  <a:gd name="T28" fmla="*/ 5 w 3357"/>
                  <a:gd name="T29" fmla="*/ 0 h 1909"/>
                  <a:gd name="T30" fmla="*/ 5 w 3357"/>
                  <a:gd name="T31" fmla="*/ 0 h 1909"/>
                  <a:gd name="T32" fmla="*/ 4 w 3357"/>
                  <a:gd name="T33" fmla="*/ 0 h 1909"/>
                  <a:gd name="T34" fmla="*/ 4 w 3357"/>
                  <a:gd name="T35" fmla="*/ 0 h 1909"/>
                  <a:gd name="T36" fmla="*/ 4 w 3357"/>
                  <a:gd name="T37" fmla="*/ 0 h 1909"/>
                  <a:gd name="T38" fmla="*/ 4 w 3357"/>
                  <a:gd name="T39" fmla="*/ 1 h 1909"/>
                  <a:gd name="T40" fmla="*/ 4 w 3357"/>
                  <a:gd name="T41" fmla="*/ 1 h 1909"/>
                  <a:gd name="T42" fmla="*/ 3 w 3357"/>
                  <a:gd name="T43" fmla="*/ 1 h 1909"/>
                  <a:gd name="T44" fmla="*/ 3 w 3357"/>
                  <a:gd name="T45" fmla="*/ 1 h 1909"/>
                  <a:gd name="T46" fmla="*/ 3 w 3357"/>
                  <a:gd name="T47" fmla="*/ 1 h 1909"/>
                  <a:gd name="T48" fmla="*/ 2 w 3357"/>
                  <a:gd name="T49" fmla="*/ 1 h 1909"/>
                  <a:gd name="T50" fmla="*/ 2 w 3357"/>
                  <a:gd name="T51" fmla="*/ 1 h 1909"/>
                  <a:gd name="T52" fmla="*/ 1 w 3357"/>
                  <a:gd name="T53" fmla="*/ 1 h 1909"/>
                  <a:gd name="T54" fmla="*/ 1 w 3357"/>
                  <a:gd name="T55" fmla="*/ 2 h 1909"/>
                  <a:gd name="T56" fmla="*/ 0 w 3357"/>
                  <a:gd name="T57" fmla="*/ 2 h 1909"/>
                  <a:gd name="T58" fmla="*/ 0 w 3357"/>
                  <a:gd name="T59" fmla="*/ 2 h 1909"/>
                  <a:gd name="T60" fmla="*/ 0 w 3357"/>
                  <a:gd name="T61" fmla="*/ 2 h 1909"/>
                  <a:gd name="T62" fmla="*/ 0 w 3357"/>
                  <a:gd name="T63" fmla="*/ 2 h 1909"/>
                  <a:gd name="T64" fmla="*/ 0 w 3357"/>
                  <a:gd name="T65" fmla="*/ 2 h 1909"/>
                  <a:gd name="T66" fmla="*/ 0 w 3357"/>
                  <a:gd name="T67" fmla="*/ 2 h 1909"/>
                  <a:gd name="T68" fmla="*/ 0 w 3357"/>
                  <a:gd name="T69" fmla="*/ 2 h 1909"/>
                  <a:gd name="T70" fmla="*/ 0 w 3357"/>
                  <a:gd name="T71" fmla="*/ 3 h 1909"/>
                  <a:gd name="T72" fmla="*/ 1 w 3357"/>
                  <a:gd name="T73" fmla="*/ 3 h 1909"/>
                  <a:gd name="T74" fmla="*/ 1 w 3357"/>
                  <a:gd name="T75" fmla="*/ 3 h 1909"/>
                  <a:gd name="T76" fmla="*/ 2 w 3357"/>
                  <a:gd name="T77" fmla="*/ 4 h 1909"/>
                  <a:gd name="T78" fmla="*/ 2 w 3357"/>
                  <a:gd name="T79" fmla="*/ 4 h 1909"/>
                  <a:gd name="T80" fmla="*/ 3 w 3357"/>
                  <a:gd name="T81" fmla="*/ 5 h 1909"/>
                  <a:gd name="T82" fmla="*/ 3 w 3357"/>
                  <a:gd name="T83" fmla="*/ 5 h 1909"/>
                  <a:gd name="T84" fmla="*/ 4 w 3357"/>
                  <a:gd name="T85" fmla="*/ 6 h 1909"/>
                  <a:gd name="T86" fmla="*/ 4 w 3357"/>
                  <a:gd name="T87" fmla="*/ 6 h 1909"/>
                  <a:gd name="T88" fmla="*/ 5 w 3357"/>
                  <a:gd name="T89" fmla="*/ 6 h 1909"/>
                  <a:gd name="T90" fmla="*/ 5 w 3357"/>
                  <a:gd name="T91" fmla="*/ 7 h 1909"/>
                  <a:gd name="T92" fmla="*/ 6 w 3357"/>
                  <a:gd name="T93" fmla="*/ 7 h 1909"/>
                  <a:gd name="T94" fmla="*/ 6 w 3357"/>
                  <a:gd name="T95" fmla="*/ 7 h 1909"/>
                  <a:gd name="T96" fmla="*/ 7 w 3357"/>
                  <a:gd name="T97" fmla="*/ 7 h 1909"/>
                  <a:gd name="T98" fmla="*/ 9 w 3357"/>
                  <a:gd name="T99" fmla="*/ 6 h 1909"/>
                  <a:gd name="T100" fmla="*/ 10 w 3357"/>
                  <a:gd name="T101" fmla="*/ 6 h 1909"/>
                  <a:gd name="T102" fmla="*/ 11 w 3357"/>
                  <a:gd name="T103" fmla="*/ 5 h 190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3357" h="1909">
                    <a:moveTo>
                      <a:pt x="3357" y="1356"/>
                    </a:moveTo>
                    <a:lnTo>
                      <a:pt x="3294" y="1329"/>
                    </a:lnTo>
                    <a:lnTo>
                      <a:pt x="3234" y="1300"/>
                    </a:lnTo>
                    <a:lnTo>
                      <a:pt x="3179" y="1273"/>
                    </a:lnTo>
                    <a:lnTo>
                      <a:pt x="3130" y="1247"/>
                    </a:lnTo>
                    <a:lnTo>
                      <a:pt x="3085" y="1221"/>
                    </a:lnTo>
                    <a:lnTo>
                      <a:pt x="3045" y="1198"/>
                    </a:lnTo>
                    <a:lnTo>
                      <a:pt x="3010" y="1178"/>
                    </a:lnTo>
                    <a:lnTo>
                      <a:pt x="2981" y="1161"/>
                    </a:lnTo>
                    <a:lnTo>
                      <a:pt x="2942" y="1140"/>
                    </a:lnTo>
                    <a:lnTo>
                      <a:pt x="2899" y="1118"/>
                    </a:lnTo>
                    <a:lnTo>
                      <a:pt x="2854" y="1094"/>
                    </a:lnTo>
                    <a:lnTo>
                      <a:pt x="2806" y="1068"/>
                    </a:lnTo>
                    <a:lnTo>
                      <a:pt x="2757" y="1039"/>
                    </a:lnTo>
                    <a:lnTo>
                      <a:pt x="2706" y="1009"/>
                    </a:lnTo>
                    <a:lnTo>
                      <a:pt x="2653" y="975"/>
                    </a:lnTo>
                    <a:lnTo>
                      <a:pt x="2601" y="939"/>
                    </a:lnTo>
                    <a:lnTo>
                      <a:pt x="2573" y="919"/>
                    </a:lnTo>
                    <a:lnTo>
                      <a:pt x="2546" y="899"/>
                    </a:lnTo>
                    <a:lnTo>
                      <a:pt x="2519" y="877"/>
                    </a:lnTo>
                    <a:lnTo>
                      <a:pt x="2491" y="856"/>
                    </a:lnTo>
                    <a:lnTo>
                      <a:pt x="2464" y="833"/>
                    </a:lnTo>
                    <a:lnTo>
                      <a:pt x="2437" y="809"/>
                    </a:lnTo>
                    <a:lnTo>
                      <a:pt x="2409" y="784"/>
                    </a:lnTo>
                    <a:lnTo>
                      <a:pt x="2382" y="758"/>
                    </a:lnTo>
                    <a:lnTo>
                      <a:pt x="2355" y="732"/>
                    </a:lnTo>
                    <a:lnTo>
                      <a:pt x="2328" y="703"/>
                    </a:lnTo>
                    <a:lnTo>
                      <a:pt x="2300" y="675"/>
                    </a:lnTo>
                    <a:lnTo>
                      <a:pt x="2274" y="645"/>
                    </a:lnTo>
                    <a:lnTo>
                      <a:pt x="2248" y="613"/>
                    </a:lnTo>
                    <a:lnTo>
                      <a:pt x="2221" y="581"/>
                    </a:lnTo>
                    <a:lnTo>
                      <a:pt x="2196" y="547"/>
                    </a:lnTo>
                    <a:lnTo>
                      <a:pt x="2170" y="512"/>
                    </a:lnTo>
                    <a:lnTo>
                      <a:pt x="2143" y="477"/>
                    </a:lnTo>
                    <a:lnTo>
                      <a:pt x="2118" y="443"/>
                    </a:lnTo>
                    <a:lnTo>
                      <a:pt x="2092" y="412"/>
                    </a:lnTo>
                    <a:lnTo>
                      <a:pt x="2067" y="381"/>
                    </a:lnTo>
                    <a:lnTo>
                      <a:pt x="2041" y="353"/>
                    </a:lnTo>
                    <a:lnTo>
                      <a:pt x="2017" y="326"/>
                    </a:lnTo>
                    <a:lnTo>
                      <a:pt x="1993" y="300"/>
                    </a:lnTo>
                    <a:lnTo>
                      <a:pt x="1968" y="276"/>
                    </a:lnTo>
                    <a:lnTo>
                      <a:pt x="1945" y="254"/>
                    </a:lnTo>
                    <a:lnTo>
                      <a:pt x="1922" y="234"/>
                    </a:lnTo>
                    <a:lnTo>
                      <a:pt x="1899" y="214"/>
                    </a:lnTo>
                    <a:lnTo>
                      <a:pt x="1875" y="196"/>
                    </a:lnTo>
                    <a:lnTo>
                      <a:pt x="1852" y="180"/>
                    </a:lnTo>
                    <a:lnTo>
                      <a:pt x="1830" y="165"/>
                    </a:lnTo>
                    <a:lnTo>
                      <a:pt x="1808" y="151"/>
                    </a:lnTo>
                    <a:lnTo>
                      <a:pt x="1785" y="139"/>
                    </a:lnTo>
                    <a:lnTo>
                      <a:pt x="1762" y="127"/>
                    </a:lnTo>
                    <a:lnTo>
                      <a:pt x="1739" y="117"/>
                    </a:lnTo>
                    <a:lnTo>
                      <a:pt x="1717" y="107"/>
                    </a:lnTo>
                    <a:lnTo>
                      <a:pt x="1693" y="98"/>
                    </a:lnTo>
                    <a:lnTo>
                      <a:pt x="1648" y="81"/>
                    </a:lnTo>
                    <a:lnTo>
                      <a:pt x="1603" y="66"/>
                    </a:lnTo>
                    <a:lnTo>
                      <a:pt x="1558" y="54"/>
                    </a:lnTo>
                    <a:lnTo>
                      <a:pt x="1513" y="41"/>
                    </a:lnTo>
                    <a:lnTo>
                      <a:pt x="1468" y="30"/>
                    </a:lnTo>
                    <a:lnTo>
                      <a:pt x="1421" y="20"/>
                    </a:lnTo>
                    <a:lnTo>
                      <a:pt x="1400" y="14"/>
                    </a:lnTo>
                    <a:lnTo>
                      <a:pt x="1379" y="8"/>
                    </a:lnTo>
                    <a:lnTo>
                      <a:pt x="1361" y="5"/>
                    </a:lnTo>
                    <a:lnTo>
                      <a:pt x="1342" y="2"/>
                    </a:lnTo>
                    <a:lnTo>
                      <a:pt x="1325" y="1"/>
                    </a:lnTo>
                    <a:lnTo>
                      <a:pt x="1309" y="0"/>
                    </a:lnTo>
                    <a:lnTo>
                      <a:pt x="1294" y="2"/>
                    </a:lnTo>
                    <a:lnTo>
                      <a:pt x="1280" y="4"/>
                    </a:lnTo>
                    <a:lnTo>
                      <a:pt x="1266" y="8"/>
                    </a:lnTo>
                    <a:lnTo>
                      <a:pt x="1254" y="13"/>
                    </a:lnTo>
                    <a:lnTo>
                      <a:pt x="1242" y="19"/>
                    </a:lnTo>
                    <a:lnTo>
                      <a:pt x="1231" y="26"/>
                    </a:lnTo>
                    <a:lnTo>
                      <a:pt x="1220" y="34"/>
                    </a:lnTo>
                    <a:lnTo>
                      <a:pt x="1210" y="44"/>
                    </a:lnTo>
                    <a:lnTo>
                      <a:pt x="1200" y="56"/>
                    </a:lnTo>
                    <a:lnTo>
                      <a:pt x="1191" y="68"/>
                    </a:lnTo>
                    <a:lnTo>
                      <a:pt x="1161" y="115"/>
                    </a:lnTo>
                    <a:lnTo>
                      <a:pt x="1131" y="164"/>
                    </a:lnTo>
                    <a:lnTo>
                      <a:pt x="1115" y="188"/>
                    </a:lnTo>
                    <a:lnTo>
                      <a:pt x="1098" y="213"/>
                    </a:lnTo>
                    <a:lnTo>
                      <a:pt x="1078" y="237"/>
                    </a:lnTo>
                    <a:lnTo>
                      <a:pt x="1058" y="260"/>
                    </a:lnTo>
                    <a:lnTo>
                      <a:pt x="1048" y="271"/>
                    </a:lnTo>
                    <a:lnTo>
                      <a:pt x="1037" y="282"/>
                    </a:lnTo>
                    <a:lnTo>
                      <a:pt x="1026" y="293"/>
                    </a:lnTo>
                    <a:lnTo>
                      <a:pt x="1014" y="303"/>
                    </a:lnTo>
                    <a:lnTo>
                      <a:pt x="1001" y="314"/>
                    </a:lnTo>
                    <a:lnTo>
                      <a:pt x="988" y="323"/>
                    </a:lnTo>
                    <a:lnTo>
                      <a:pt x="975" y="332"/>
                    </a:lnTo>
                    <a:lnTo>
                      <a:pt x="961" y="341"/>
                    </a:lnTo>
                    <a:lnTo>
                      <a:pt x="947" y="349"/>
                    </a:lnTo>
                    <a:lnTo>
                      <a:pt x="932" y="357"/>
                    </a:lnTo>
                    <a:lnTo>
                      <a:pt x="916" y="364"/>
                    </a:lnTo>
                    <a:lnTo>
                      <a:pt x="900" y="370"/>
                    </a:lnTo>
                    <a:lnTo>
                      <a:pt x="883" y="376"/>
                    </a:lnTo>
                    <a:lnTo>
                      <a:pt x="866" y="381"/>
                    </a:lnTo>
                    <a:lnTo>
                      <a:pt x="848" y="386"/>
                    </a:lnTo>
                    <a:lnTo>
                      <a:pt x="828" y="391"/>
                    </a:lnTo>
                    <a:lnTo>
                      <a:pt x="785" y="398"/>
                    </a:lnTo>
                    <a:lnTo>
                      <a:pt x="740" y="404"/>
                    </a:lnTo>
                    <a:lnTo>
                      <a:pt x="695" y="409"/>
                    </a:lnTo>
                    <a:lnTo>
                      <a:pt x="649" y="413"/>
                    </a:lnTo>
                    <a:lnTo>
                      <a:pt x="604" y="416"/>
                    </a:lnTo>
                    <a:lnTo>
                      <a:pt x="558" y="418"/>
                    </a:lnTo>
                    <a:lnTo>
                      <a:pt x="513" y="420"/>
                    </a:lnTo>
                    <a:lnTo>
                      <a:pt x="468" y="422"/>
                    </a:lnTo>
                    <a:lnTo>
                      <a:pt x="382" y="424"/>
                    </a:lnTo>
                    <a:lnTo>
                      <a:pt x="302" y="426"/>
                    </a:lnTo>
                    <a:lnTo>
                      <a:pt x="264" y="428"/>
                    </a:lnTo>
                    <a:lnTo>
                      <a:pt x="229" y="430"/>
                    </a:lnTo>
                    <a:lnTo>
                      <a:pt x="196" y="432"/>
                    </a:lnTo>
                    <a:lnTo>
                      <a:pt x="166" y="435"/>
                    </a:lnTo>
                    <a:lnTo>
                      <a:pt x="152" y="437"/>
                    </a:lnTo>
                    <a:lnTo>
                      <a:pt x="139" y="439"/>
                    </a:lnTo>
                    <a:lnTo>
                      <a:pt x="126" y="442"/>
                    </a:lnTo>
                    <a:lnTo>
                      <a:pt x="113" y="445"/>
                    </a:lnTo>
                    <a:lnTo>
                      <a:pt x="102" y="449"/>
                    </a:lnTo>
                    <a:lnTo>
                      <a:pt x="91" y="453"/>
                    </a:lnTo>
                    <a:lnTo>
                      <a:pt x="81" y="458"/>
                    </a:lnTo>
                    <a:lnTo>
                      <a:pt x="71" y="463"/>
                    </a:lnTo>
                    <a:lnTo>
                      <a:pt x="63" y="469"/>
                    </a:lnTo>
                    <a:lnTo>
                      <a:pt x="54" y="476"/>
                    </a:lnTo>
                    <a:lnTo>
                      <a:pt x="46" y="483"/>
                    </a:lnTo>
                    <a:lnTo>
                      <a:pt x="39" y="490"/>
                    </a:lnTo>
                    <a:lnTo>
                      <a:pt x="32" y="498"/>
                    </a:lnTo>
                    <a:lnTo>
                      <a:pt x="25" y="506"/>
                    </a:lnTo>
                    <a:lnTo>
                      <a:pt x="20" y="515"/>
                    </a:lnTo>
                    <a:lnTo>
                      <a:pt x="14" y="524"/>
                    </a:lnTo>
                    <a:lnTo>
                      <a:pt x="9" y="532"/>
                    </a:lnTo>
                    <a:lnTo>
                      <a:pt x="4" y="541"/>
                    </a:lnTo>
                    <a:lnTo>
                      <a:pt x="1" y="551"/>
                    </a:lnTo>
                    <a:lnTo>
                      <a:pt x="0" y="562"/>
                    </a:lnTo>
                    <a:lnTo>
                      <a:pt x="0" y="573"/>
                    </a:lnTo>
                    <a:lnTo>
                      <a:pt x="1" y="585"/>
                    </a:lnTo>
                    <a:lnTo>
                      <a:pt x="3" y="596"/>
                    </a:lnTo>
                    <a:lnTo>
                      <a:pt x="7" y="609"/>
                    </a:lnTo>
                    <a:lnTo>
                      <a:pt x="12" y="621"/>
                    </a:lnTo>
                    <a:lnTo>
                      <a:pt x="18" y="634"/>
                    </a:lnTo>
                    <a:lnTo>
                      <a:pt x="25" y="649"/>
                    </a:lnTo>
                    <a:lnTo>
                      <a:pt x="33" y="663"/>
                    </a:lnTo>
                    <a:lnTo>
                      <a:pt x="43" y="677"/>
                    </a:lnTo>
                    <a:lnTo>
                      <a:pt x="53" y="691"/>
                    </a:lnTo>
                    <a:lnTo>
                      <a:pt x="63" y="706"/>
                    </a:lnTo>
                    <a:lnTo>
                      <a:pt x="75" y="721"/>
                    </a:lnTo>
                    <a:lnTo>
                      <a:pt x="101" y="752"/>
                    </a:lnTo>
                    <a:lnTo>
                      <a:pt x="131" y="783"/>
                    </a:lnTo>
                    <a:lnTo>
                      <a:pt x="162" y="816"/>
                    </a:lnTo>
                    <a:lnTo>
                      <a:pt x="196" y="848"/>
                    </a:lnTo>
                    <a:lnTo>
                      <a:pt x="232" y="879"/>
                    </a:lnTo>
                    <a:lnTo>
                      <a:pt x="269" y="912"/>
                    </a:lnTo>
                    <a:lnTo>
                      <a:pt x="308" y="943"/>
                    </a:lnTo>
                    <a:lnTo>
                      <a:pt x="346" y="974"/>
                    </a:lnTo>
                    <a:lnTo>
                      <a:pt x="383" y="1002"/>
                    </a:lnTo>
                    <a:lnTo>
                      <a:pt x="420" y="1029"/>
                    </a:lnTo>
                    <a:lnTo>
                      <a:pt x="456" y="1057"/>
                    </a:lnTo>
                    <a:lnTo>
                      <a:pt x="494" y="1084"/>
                    </a:lnTo>
                    <a:lnTo>
                      <a:pt x="529" y="1111"/>
                    </a:lnTo>
                    <a:lnTo>
                      <a:pt x="564" y="1137"/>
                    </a:lnTo>
                    <a:lnTo>
                      <a:pt x="600" y="1163"/>
                    </a:lnTo>
                    <a:lnTo>
                      <a:pt x="633" y="1187"/>
                    </a:lnTo>
                    <a:lnTo>
                      <a:pt x="667" y="1212"/>
                    </a:lnTo>
                    <a:lnTo>
                      <a:pt x="700" y="1240"/>
                    </a:lnTo>
                    <a:lnTo>
                      <a:pt x="732" y="1268"/>
                    </a:lnTo>
                    <a:lnTo>
                      <a:pt x="766" y="1297"/>
                    </a:lnTo>
                    <a:lnTo>
                      <a:pt x="798" y="1328"/>
                    </a:lnTo>
                    <a:lnTo>
                      <a:pt x="831" y="1358"/>
                    </a:lnTo>
                    <a:lnTo>
                      <a:pt x="863" y="1388"/>
                    </a:lnTo>
                    <a:lnTo>
                      <a:pt x="894" y="1420"/>
                    </a:lnTo>
                    <a:lnTo>
                      <a:pt x="954" y="1480"/>
                    </a:lnTo>
                    <a:lnTo>
                      <a:pt x="1010" y="1537"/>
                    </a:lnTo>
                    <a:lnTo>
                      <a:pt x="1059" y="1589"/>
                    </a:lnTo>
                    <a:lnTo>
                      <a:pt x="1102" y="1632"/>
                    </a:lnTo>
                    <a:lnTo>
                      <a:pt x="1135" y="1668"/>
                    </a:lnTo>
                    <a:lnTo>
                      <a:pt x="1167" y="1701"/>
                    </a:lnTo>
                    <a:lnTo>
                      <a:pt x="1197" y="1732"/>
                    </a:lnTo>
                    <a:lnTo>
                      <a:pt x="1225" y="1762"/>
                    </a:lnTo>
                    <a:lnTo>
                      <a:pt x="1249" y="1787"/>
                    </a:lnTo>
                    <a:lnTo>
                      <a:pt x="1272" y="1809"/>
                    </a:lnTo>
                    <a:lnTo>
                      <a:pt x="1291" y="1828"/>
                    </a:lnTo>
                    <a:lnTo>
                      <a:pt x="1306" y="1842"/>
                    </a:lnTo>
                    <a:lnTo>
                      <a:pt x="1316" y="1846"/>
                    </a:lnTo>
                    <a:lnTo>
                      <a:pt x="1348" y="1855"/>
                    </a:lnTo>
                    <a:lnTo>
                      <a:pt x="1372" y="1861"/>
                    </a:lnTo>
                    <a:lnTo>
                      <a:pt x="1400" y="1868"/>
                    </a:lnTo>
                    <a:lnTo>
                      <a:pt x="1432" y="1874"/>
                    </a:lnTo>
                    <a:lnTo>
                      <a:pt x="1470" y="1881"/>
                    </a:lnTo>
                    <a:lnTo>
                      <a:pt x="1512" y="1888"/>
                    </a:lnTo>
                    <a:lnTo>
                      <a:pt x="1558" y="1894"/>
                    </a:lnTo>
                    <a:lnTo>
                      <a:pt x="1608" y="1900"/>
                    </a:lnTo>
                    <a:lnTo>
                      <a:pt x="1662" y="1904"/>
                    </a:lnTo>
                    <a:lnTo>
                      <a:pt x="1720" y="1907"/>
                    </a:lnTo>
                    <a:lnTo>
                      <a:pt x="1781" y="1909"/>
                    </a:lnTo>
                    <a:lnTo>
                      <a:pt x="1847" y="1909"/>
                    </a:lnTo>
                    <a:lnTo>
                      <a:pt x="1915" y="1906"/>
                    </a:lnTo>
                    <a:lnTo>
                      <a:pt x="1987" y="1902"/>
                    </a:lnTo>
                    <a:lnTo>
                      <a:pt x="2062" y="1894"/>
                    </a:lnTo>
                    <a:lnTo>
                      <a:pt x="2139" y="1884"/>
                    </a:lnTo>
                    <a:lnTo>
                      <a:pt x="2220" y="1871"/>
                    </a:lnTo>
                    <a:lnTo>
                      <a:pt x="2303" y="1854"/>
                    </a:lnTo>
                    <a:lnTo>
                      <a:pt x="2389" y="1833"/>
                    </a:lnTo>
                    <a:lnTo>
                      <a:pt x="2478" y="1807"/>
                    </a:lnTo>
                    <a:lnTo>
                      <a:pt x="2568" y="1778"/>
                    </a:lnTo>
                    <a:lnTo>
                      <a:pt x="2661" y="1745"/>
                    </a:lnTo>
                    <a:lnTo>
                      <a:pt x="2755" y="1706"/>
                    </a:lnTo>
                    <a:lnTo>
                      <a:pt x="2853" y="1662"/>
                    </a:lnTo>
                    <a:lnTo>
                      <a:pt x="2951" y="1613"/>
                    </a:lnTo>
                    <a:lnTo>
                      <a:pt x="3050" y="1557"/>
                    </a:lnTo>
                    <a:lnTo>
                      <a:pt x="3151" y="1497"/>
                    </a:lnTo>
                    <a:lnTo>
                      <a:pt x="3254" y="1430"/>
                    </a:lnTo>
                    <a:lnTo>
                      <a:pt x="3357" y="1356"/>
                    </a:lnTo>
                    <a:close/>
                  </a:path>
                </a:pathLst>
              </a:custGeom>
              <a:solidFill>
                <a:srgbClr val="936A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73" name="Freeform 1107">
                <a:extLst>
                  <a:ext uri="{FF2B5EF4-FFF2-40B4-BE49-F238E27FC236}">
                    <a16:creationId xmlns:a16="http://schemas.microsoft.com/office/drawing/2014/main" id="{136A2313-01E7-4664-B252-22B442BFD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3" y="2449"/>
                <a:ext cx="175" cy="100"/>
              </a:xfrm>
              <a:custGeom>
                <a:avLst/>
                <a:gdLst>
                  <a:gd name="T0" fmla="*/ 10 w 2985"/>
                  <a:gd name="T1" fmla="*/ 4 h 1701"/>
                  <a:gd name="T2" fmla="*/ 10 w 2985"/>
                  <a:gd name="T3" fmla="*/ 4 h 1701"/>
                  <a:gd name="T4" fmla="*/ 9 w 2985"/>
                  <a:gd name="T5" fmla="*/ 4 h 1701"/>
                  <a:gd name="T6" fmla="*/ 9 w 2985"/>
                  <a:gd name="T7" fmla="*/ 3 h 1701"/>
                  <a:gd name="T8" fmla="*/ 8 w 2985"/>
                  <a:gd name="T9" fmla="*/ 3 h 1701"/>
                  <a:gd name="T10" fmla="*/ 8 w 2985"/>
                  <a:gd name="T11" fmla="*/ 3 h 1701"/>
                  <a:gd name="T12" fmla="*/ 8 w 2985"/>
                  <a:gd name="T13" fmla="*/ 3 h 1701"/>
                  <a:gd name="T14" fmla="*/ 7 w 2985"/>
                  <a:gd name="T15" fmla="*/ 2 h 1701"/>
                  <a:gd name="T16" fmla="*/ 7 w 2985"/>
                  <a:gd name="T17" fmla="*/ 2 h 1701"/>
                  <a:gd name="T18" fmla="*/ 6 w 2985"/>
                  <a:gd name="T19" fmla="*/ 2 h 1701"/>
                  <a:gd name="T20" fmla="*/ 6 w 2985"/>
                  <a:gd name="T21" fmla="*/ 1 h 1701"/>
                  <a:gd name="T22" fmla="*/ 6 w 2985"/>
                  <a:gd name="T23" fmla="*/ 1 h 1701"/>
                  <a:gd name="T24" fmla="*/ 5 w 2985"/>
                  <a:gd name="T25" fmla="*/ 1 h 1701"/>
                  <a:gd name="T26" fmla="*/ 5 w 2985"/>
                  <a:gd name="T27" fmla="*/ 1 h 1701"/>
                  <a:gd name="T28" fmla="*/ 4 w 2985"/>
                  <a:gd name="T29" fmla="*/ 0 h 1701"/>
                  <a:gd name="T30" fmla="*/ 4 w 2985"/>
                  <a:gd name="T31" fmla="*/ 0 h 1701"/>
                  <a:gd name="T32" fmla="*/ 4 w 2985"/>
                  <a:gd name="T33" fmla="*/ 0 h 1701"/>
                  <a:gd name="T34" fmla="*/ 4 w 2985"/>
                  <a:gd name="T35" fmla="*/ 0 h 1701"/>
                  <a:gd name="T36" fmla="*/ 3 w 2985"/>
                  <a:gd name="T37" fmla="*/ 0 h 1701"/>
                  <a:gd name="T38" fmla="*/ 3 w 2985"/>
                  <a:gd name="T39" fmla="*/ 1 h 1701"/>
                  <a:gd name="T40" fmla="*/ 3 w 2985"/>
                  <a:gd name="T41" fmla="*/ 1 h 1701"/>
                  <a:gd name="T42" fmla="*/ 3 w 2985"/>
                  <a:gd name="T43" fmla="*/ 1 h 1701"/>
                  <a:gd name="T44" fmla="*/ 3 w 2985"/>
                  <a:gd name="T45" fmla="*/ 1 h 1701"/>
                  <a:gd name="T46" fmla="*/ 2 w 2985"/>
                  <a:gd name="T47" fmla="*/ 1 h 1701"/>
                  <a:gd name="T48" fmla="*/ 2 w 2985"/>
                  <a:gd name="T49" fmla="*/ 1 h 1701"/>
                  <a:gd name="T50" fmla="*/ 1 w 2985"/>
                  <a:gd name="T51" fmla="*/ 1 h 1701"/>
                  <a:gd name="T52" fmla="*/ 1 w 2985"/>
                  <a:gd name="T53" fmla="*/ 1 h 1701"/>
                  <a:gd name="T54" fmla="*/ 0 w 2985"/>
                  <a:gd name="T55" fmla="*/ 1 h 1701"/>
                  <a:gd name="T56" fmla="*/ 0 w 2985"/>
                  <a:gd name="T57" fmla="*/ 1 h 1701"/>
                  <a:gd name="T58" fmla="*/ 0 w 2985"/>
                  <a:gd name="T59" fmla="*/ 1 h 1701"/>
                  <a:gd name="T60" fmla="*/ 0 w 2985"/>
                  <a:gd name="T61" fmla="*/ 2 h 1701"/>
                  <a:gd name="T62" fmla="*/ 0 w 2985"/>
                  <a:gd name="T63" fmla="*/ 2 h 1701"/>
                  <a:gd name="T64" fmla="*/ 0 w 2985"/>
                  <a:gd name="T65" fmla="*/ 2 h 1701"/>
                  <a:gd name="T66" fmla="*/ 0 w 2985"/>
                  <a:gd name="T67" fmla="*/ 2 h 1701"/>
                  <a:gd name="T68" fmla="*/ 0 w 2985"/>
                  <a:gd name="T69" fmla="*/ 2 h 1701"/>
                  <a:gd name="T70" fmla="*/ 1 w 2985"/>
                  <a:gd name="T71" fmla="*/ 3 h 1701"/>
                  <a:gd name="T72" fmla="*/ 1 w 2985"/>
                  <a:gd name="T73" fmla="*/ 3 h 1701"/>
                  <a:gd name="T74" fmla="*/ 2 w 2985"/>
                  <a:gd name="T75" fmla="*/ 3 h 1701"/>
                  <a:gd name="T76" fmla="*/ 2 w 2985"/>
                  <a:gd name="T77" fmla="*/ 4 h 1701"/>
                  <a:gd name="T78" fmla="*/ 3 w 2985"/>
                  <a:gd name="T79" fmla="*/ 4 h 1701"/>
                  <a:gd name="T80" fmla="*/ 3 w 2985"/>
                  <a:gd name="T81" fmla="*/ 5 h 1701"/>
                  <a:gd name="T82" fmla="*/ 4 w 2985"/>
                  <a:gd name="T83" fmla="*/ 5 h 1701"/>
                  <a:gd name="T84" fmla="*/ 4 w 2985"/>
                  <a:gd name="T85" fmla="*/ 6 h 1701"/>
                  <a:gd name="T86" fmla="*/ 4 w 2985"/>
                  <a:gd name="T87" fmla="*/ 6 h 1701"/>
                  <a:gd name="T88" fmla="*/ 6 w 2985"/>
                  <a:gd name="T89" fmla="*/ 6 h 1701"/>
                  <a:gd name="T90" fmla="*/ 7 w 2985"/>
                  <a:gd name="T91" fmla="*/ 5 h 1701"/>
                  <a:gd name="T92" fmla="*/ 8 w 2985"/>
                  <a:gd name="T93" fmla="*/ 5 h 1701"/>
                  <a:gd name="T94" fmla="*/ 9 w 2985"/>
                  <a:gd name="T95" fmla="*/ 5 h 1701"/>
                  <a:gd name="T96" fmla="*/ 10 w 2985"/>
                  <a:gd name="T97" fmla="*/ 4 h 1701"/>
                  <a:gd name="T98" fmla="*/ 10 w 2985"/>
                  <a:gd name="T99" fmla="*/ 4 h 170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985" h="1701">
                    <a:moveTo>
                      <a:pt x="2979" y="1150"/>
                    </a:moveTo>
                    <a:lnTo>
                      <a:pt x="2946" y="1142"/>
                    </a:lnTo>
                    <a:lnTo>
                      <a:pt x="2915" y="1135"/>
                    </a:lnTo>
                    <a:lnTo>
                      <a:pt x="2885" y="1127"/>
                    </a:lnTo>
                    <a:lnTo>
                      <a:pt x="2858" y="1120"/>
                    </a:lnTo>
                    <a:lnTo>
                      <a:pt x="2833" y="1113"/>
                    </a:lnTo>
                    <a:lnTo>
                      <a:pt x="2810" y="1106"/>
                    </a:lnTo>
                    <a:lnTo>
                      <a:pt x="2789" y="1100"/>
                    </a:lnTo>
                    <a:lnTo>
                      <a:pt x="2771" y="1093"/>
                    </a:lnTo>
                    <a:lnTo>
                      <a:pt x="2726" y="1081"/>
                    </a:lnTo>
                    <a:lnTo>
                      <a:pt x="2677" y="1066"/>
                    </a:lnTo>
                    <a:lnTo>
                      <a:pt x="2629" y="1049"/>
                    </a:lnTo>
                    <a:lnTo>
                      <a:pt x="2578" y="1029"/>
                    </a:lnTo>
                    <a:lnTo>
                      <a:pt x="2552" y="1018"/>
                    </a:lnTo>
                    <a:lnTo>
                      <a:pt x="2525" y="1006"/>
                    </a:lnTo>
                    <a:lnTo>
                      <a:pt x="2499" y="994"/>
                    </a:lnTo>
                    <a:lnTo>
                      <a:pt x="2473" y="981"/>
                    </a:lnTo>
                    <a:lnTo>
                      <a:pt x="2446" y="968"/>
                    </a:lnTo>
                    <a:lnTo>
                      <a:pt x="2420" y="953"/>
                    </a:lnTo>
                    <a:lnTo>
                      <a:pt x="2393" y="939"/>
                    </a:lnTo>
                    <a:lnTo>
                      <a:pt x="2366" y="922"/>
                    </a:lnTo>
                    <a:lnTo>
                      <a:pt x="2339" y="906"/>
                    </a:lnTo>
                    <a:lnTo>
                      <a:pt x="2312" y="888"/>
                    </a:lnTo>
                    <a:lnTo>
                      <a:pt x="2285" y="871"/>
                    </a:lnTo>
                    <a:lnTo>
                      <a:pt x="2257" y="852"/>
                    </a:lnTo>
                    <a:lnTo>
                      <a:pt x="2231" y="831"/>
                    </a:lnTo>
                    <a:lnTo>
                      <a:pt x="2204" y="811"/>
                    </a:lnTo>
                    <a:lnTo>
                      <a:pt x="2177" y="790"/>
                    </a:lnTo>
                    <a:lnTo>
                      <a:pt x="2150" y="768"/>
                    </a:lnTo>
                    <a:lnTo>
                      <a:pt x="2124" y="744"/>
                    </a:lnTo>
                    <a:lnTo>
                      <a:pt x="2098" y="721"/>
                    </a:lnTo>
                    <a:lnTo>
                      <a:pt x="2071" y="696"/>
                    </a:lnTo>
                    <a:lnTo>
                      <a:pt x="2046" y="670"/>
                    </a:lnTo>
                    <a:lnTo>
                      <a:pt x="2020" y="643"/>
                    </a:lnTo>
                    <a:lnTo>
                      <a:pt x="1994" y="616"/>
                    </a:lnTo>
                    <a:lnTo>
                      <a:pt x="1970" y="587"/>
                    </a:lnTo>
                    <a:lnTo>
                      <a:pt x="1945" y="558"/>
                    </a:lnTo>
                    <a:lnTo>
                      <a:pt x="1918" y="527"/>
                    </a:lnTo>
                    <a:lnTo>
                      <a:pt x="1892" y="496"/>
                    </a:lnTo>
                    <a:lnTo>
                      <a:pt x="1867" y="468"/>
                    </a:lnTo>
                    <a:lnTo>
                      <a:pt x="1842" y="441"/>
                    </a:lnTo>
                    <a:lnTo>
                      <a:pt x="1816" y="415"/>
                    </a:lnTo>
                    <a:lnTo>
                      <a:pt x="1791" y="390"/>
                    </a:lnTo>
                    <a:lnTo>
                      <a:pt x="1767" y="367"/>
                    </a:lnTo>
                    <a:lnTo>
                      <a:pt x="1743" y="345"/>
                    </a:lnTo>
                    <a:lnTo>
                      <a:pt x="1719" y="323"/>
                    </a:lnTo>
                    <a:lnTo>
                      <a:pt x="1696" y="303"/>
                    </a:lnTo>
                    <a:lnTo>
                      <a:pt x="1673" y="285"/>
                    </a:lnTo>
                    <a:lnTo>
                      <a:pt x="1650" y="268"/>
                    </a:lnTo>
                    <a:lnTo>
                      <a:pt x="1628" y="251"/>
                    </a:lnTo>
                    <a:lnTo>
                      <a:pt x="1606" y="237"/>
                    </a:lnTo>
                    <a:lnTo>
                      <a:pt x="1585" y="223"/>
                    </a:lnTo>
                    <a:lnTo>
                      <a:pt x="1563" y="211"/>
                    </a:lnTo>
                    <a:lnTo>
                      <a:pt x="1519" y="188"/>
                    </a:lnTo>
                    <a:lnTo>
                      <a:pt x="1476" y="165"/>
                    </a:lnTo>
                    <a:lnTo>
                      <a:pt x="1434" y="145"/>
                    </a:lnTo>
                    <a:lnTo>
                      <a:pt x="1392" y="127"/>
                    </a:lnTo>
                    <a:lnTo>
                      <a:pt x="1352" y="109"/>
                    </a:lnTo>
                    <a:lnTo>
                      <a:pt x="1312" y="92"/>
                    </a:lnTo>
                    <a:lnTo>
                      <a:pt x="1271" y="75"/>
                    </a:lnTo>
                    <a:lnTo>
                      <a:pt x="1232" y="60"/>
                    </a:lnTo>
                    <a:lnTo>
                      <a:pt x="1193" y="38"/>
                    </a:lnTo>
                    <a:lnTo>
                      <a:pt x="1159" y="21"/>
                    </a:lnTo>
                    <a:lnTo>
                      <a:pt x="1144" y="14"/>
                    </a:lnTo>
                    <a:lnTo>
                      <a:pt x="1130" y="8"/>
                    </a:lnTo>
                    <a:lnTo>
                      <a:pt x="1116" y="4"/>
                    </a:lnTo>
                    <a:lnTo>
                      <a:pt x="1104" y="1"/>
                    </a:lnTo>
                    <a:lnTo>
                      <a:pt x="1093" y="0"/>
                    </a:lnTo>
                    <a:lnTo>
                      <a:pt x="1082" y="0"/>
                    </a:lnTo>
                    <a:lnTo>
                      <a:pt x="1072" y="1"/>
                    </a:lnTo>
                    <a:lnTo>
                      <a:pt x="1063" y="4"/>
                    </a:lnTo>
                    <a:lnTo>
                      <a:pt x="1054" y="8"/>
                    </a:lnTo>
                    <a:lnTo>
                      <a:pt x="1046" y="14"/>
                    </a:lnTo>
                    <a:lnTo>
                      <a:pt x="1037" y="21"/>
                    </a:lnTo>
                    <a:lnTo>
                      <a:pt x="1030" y="30"/>
                    </a:lnTo>
                    <a:lnTo>
                      <a:pt x="1006" y="74"/>
                    </a:lnTo>
                    <a:lnTo>
                      <a:pt x="979" y="122"/>
                    </a:lnTo>
                    <a:lnTo>
                      <a:pt x="965" y="145"/>
                    </a:lnTo>
                    <a:lnTo>
                      <a:pt x="948" y="170"/>
                    </a:lnTo>
                    <a:lnTo>
                      <a:pt x="930" y="193"/>
                    </a:lnTo>
                    <a:lnTo>
                      <a:pt x="912" y="215"/>
                    </a:lnTo>
                    <a:lnTo>
                      <a:pt x="902" y="226"/>
                    </a:lnTo>
                    <a:lnTo>
                      <a:pt x="891" y="237"/>
                    </a:lnTo>
                    <a:lnTo>
                      <a:pt x="881" y="247"/>
                    </a:lnTo>
                    <a:lnTo>
                      <a:pt x="869" y="258"/>
                    </a:lnTo>
                    <a:lnTo>
                      <a:pt x="856" y="268"/>
                    </a:lnTo>
                    <a:lnTo>
                      <a:pt x="844" y="277"/>
                    </a:lnTo>
                    <a:lnTo>
                      <a:pt x="831" y="286"/>
                    </a:lnTo>
                    <a:lnTo>
                      <a:pt x="818" y="295"/>
                    </a:lnTo>
                    <a:lnTo>
                      <a:pt x="804" y="303"/>
                    </a:lnTo>
                    <a:lnTo>
                      <a:pt x="789" y="311"/>
                    </a:lnTo>
                    <a:lnTo>
                      <a:pt x="773" y="318"/>
                    </a:lnTo>
                    <a:lnTo>
                      <a:pt x="757" y="324"/>
                    </a:lnTo>
                    <a:lnTo>
                      <a:pt x="741" y="330"/>
                    </a:lnTo>
                    <a:lnTo>
                      <a:pt x="724" y="335"/>
                    </a:lnTo>
                    <a:lnTo>
                      <a:pt x="706" y="341"/>
                    </a:lnTo>
                    <a:lnTo>
                      <a:pt x="686" y="345"/>
                    </a:lnTo>
                    <a:lnTo>
                      <a:pt x="645" y="351"/>
                    </a:lnTo>
                    <a:lnTo>
                      <a:pt x="603" y="356"/>
                    </a:lnTo>
                    <a:lnTo>
                      <a:pt x="558" y="360"/>
                    </a:lnTo>
                    <a:lnTo>
                      <a:pt x="514" y="363"/>
                    </a:lnTo>
                    <a:lnTo>
                      <a:pt x="469" y="365"/>
                    </a:lnTo>
                    <a:lnTo>
                      <a:pt x="426" y="367"/>
                    </a:lnTo>
                    <a:lnTo>
                      <a:pt x="381" y="368"/>
                    </a:lnTo>
                    <a:lnTo>
                      <a:pt x="339" y="368"/>
                    </a:lnTo>
                    <a:lnTo>
                      <a:pt x="257" y="368"/>
                    </a:lnTo>
                    <a:lnTo>
                      <a:pt x="183" y="367"/>
                    </a:lnTo>
                    <a:lnTo>
                      <a:pt x="149" y="368"/>
                    </a:lnTo>
                    <a:lnTo>
                      <a:pt x="119" y="368"/>
                    </a:lnTo>
                    <a:lnTo>
                      <a:pt x="92" y="369"/>
                    </a:lnTo>
                    <a:lnTo>
                      <a:pt x="68" y="371"/>
                    </a:lnTo>
                    <a:lnTo>
                      <a:pt x="57" y="373"/>
                    </a:lnTo>
                    <a:lnTo>
                      <a:pt x="47" y="376"/>
                    </a:lnTo>
                    <a:lnTo>
                      <a:pt x="39" y="379"/>
                    </a:lnTo>
                    <a:lnTo>
                      <a:pt x="31" y="382"/>
                    </a:lnTo>
                    <a:lnTo>
                      <a:pt x="24" y="387"/>
                    </a:lnTo>
                    <a:lnTo>
                      <a:pt x="18" y="392"/>
                    </a:lnTo>
                    <a:lnTo>
                      <a:pt x="13" y="397"/>
                    </a:lnTo>
                    <a:lnTo>
                      <a:pt x="9" y="403"/>
                    </a:lnTo>
                    <a:lnTo>
                      <a:pt x="6" y="409"/>
                    </a:lnTo>
                    <a:lnTo>
                      <a:pt x="3" y="416"/>
                    </a:lnTo>
                    <a:lnTo>
                      <a:pt x="1" y="425"/>
                    </a:lnTo>
                    <a:lnTo>
                      <a:pt x="0" y="433"/>
                    </a:lnTo>
                    <a:lnTo>
                      <a:pt x="0" y="441"/>
                    </a:lnTo>
                    <a:lnTo>
                      <a:pt x="0" y="450"/>
                    </a:lnTo>
                    <a:lnTo>
                      <a:pt x="1" y="459"/>
                    </a:lnTo>
                    <a:lnTo>
                      <a:pt x="3" y="469"/>
                    </a:lnTo>
                    <a:lnTo>
                      <a:pt x="2" y="477"/>
                    </a:lnTo>
                    <a:lnTo>
                      <a:pt x="3" y="487"/>
                    </a:lnTo>
                    <a:lnTo>
                      <a:pt x="4" y="497"/>
                    </a:lnTo>
                    <a:lnTo>
                      <a:pt x="7" y="508"/>
                    </a:lnTo>
                    <a:lnTo>
                      <a:pt x="11" y="518"/>
                    </a:lnTo>
                    <a:lnTo>
                      <a:pt x="16" y="529"/>
                    </a:lnTo>
                    <a:lnTo>
                      <a:pt x="22" y="541"/>
                    </a:lnTo>
                    <a:lnTo>
                      <a:pt x="28" y="553"/>
                    </a:lnTo>
                    <a:lnTo>
                      <a:pt x="36" y="565"/>
                    </a:lnTo>
                    <a:lnTo>
                      <a:pt x="45" y="578"/>
                    </a:lnTo>
                    <a:lnTo>
                      <a:pt x="54" y="591"/>
                    </a:lnTo>
                    <a:lnTo>
                      <a:pt x="65" y="604"/>
                    </a:lnTo>
                    <a:lnTo>
                      <a:pt x="89" y="631"/>
                    </a:lnTo>
                    <a:lnTo>
                      <a:pt x="114" y="659"/>
                    </a:lnTo>
                    <a:lnTo>
                      <a:pt x="143" y="689"/>
                    </a:lnTo>
                    <a:lnTo>
                      <a:pt x="174" y="717"/>
                    </a:lnTo>
                    <a:lnTo>
                      <a:pt x="206" y="747"/>
                    </a:lnTo>
                    <a:lnTo>
                      <a:pt x="240" y="777"/>
                    </a:lnTo>
                    <a:lnTo>
                      <a:pt x="276" y="806"/>
                    </a:lnTo>
                    <a:lnTo>
                      <a:pt x="313" y="835"/>
                    </a:lnTo>
                    <a:lnTo>
                      <a:pt x="350" y="864"/>
                    </a:lnTo>
                    <a:lnTo>
                      <a:pt x="388" y="892"/>
                    </a:lnTo>
                    <a:lnTo>
                      <a:pt x="422" y="918"/>
                    </a:lnTo>
                    <a:lnTo>
                      <a:pt x="457" y="945"/>
                    </a:lnTo>
                    <a:lnTo>
                      <a:pt x="491" y="971"/>
                    </a:lnTo>
                    <a:lnTo>
                      <a:pt x="527" y="997"/>
                    </a:lnTo>
                    <a:lnTo>
                      <a:pt x="560" y="1025"/>
                    </a:lnTo>
                    <a:lnTo>
                      <a:pt x="594" y="1051"/>
                    </a:lnTo>
                    <a:lnTo>
                      <a:pt x="628" y="1077"/>
                    </a:lnTo>
                    <a:lnTo>
                      <a:pt x="660" y="1103"/>
                    </a:lnTo>
                    <a:lnTo>
                      <a:pt x="694" y="1131"/>
                    </a:lnTo>
                    <a:lnTo>
                      <a:pt x="727" y="1161"/>
                    </a:lnTo>
                    <a:lnTo>
                      <a:pt x="759" y="1192"/>
                    </a:lnTo>
                    <a:lnTo>
                      <a:pt x="792" y="1223"/>
                    </a:lnTo>
                    <a:lnTo>
                      <a:pt x="854" y="1288"/>
                    </a:lnTo>
                    <a:lnTo>
                      <a:pt x="913" y="1350"/>
                    </a:lnTo>
                    <a:lnTo>
                      <a:pt x="968" y="1410"/>
                    </a:lnTo>
                    <a:lnTo>
                      <a:pt x="1016" y="1465"/>
                    </a:lnTo>
                    <a:lnTo>
                      <a:pt x="1058" y="1511"/>
                    </a:lnTo>
                    <a:lnTo>
                      <a:pt x="1092" y="1547"/>
                    </a:lnTo>
                    <a:lnTo>
                      <a:pt x="1113" y="1570"/>
                    </a:lnTo>
                    <a:lnTo>
                      <a:pt x="1134" y="1592"/>
                    </a:lnTo>
                    <a:lnTo>
                      <a:pt x="1153" y="1613"/>
                    </a:lnTo>
                    <a:lnTo>
                      <a:pt x="1172" y="1633"/>
                    </a:lnTo>
                    <a:lnTo>
                      <a:pt x="1190" y="1652"/>
                    </a:lnTo>
                    <a:lnTo>
                      <a:pt x="1207" y="1669"/>
                    </a:lnTo>
                    <a:lnTo>
                      <a:pt x="1225" y="1685"/>
                    </a:lnTo>
                    <a:lnTo>
                      <a:pt x="1241" y="1701"/>
                    </a:lnTo>
                    <a:lnTo>
                      <a:pt x="1261" y="1699"/>
                    </a:lnTo>
                    <a:lnTo>
                      <a:pt x="1320" y="1692"/>
                    </a:lnTo>
                    <a:lnTo>
                      <a:pt x="1412" y="1679"/>
                    </a:lnTo>
                    <a:lnTo>
                      <a:pt x="1529" y="1662"/>
                    </a:lnTo>
                    <a:lnTo>
                      <a:pt x="1668" y="1641"/>
                    </a:lnTo>
                    <a:lnTo>
                      <a:pt x="1822" y="1616"/>
                    </a:lnTo>
                    <a:lnTo>
                      <a:pt x="1903" y="1601"/>
                    </a:lnTo>
                    <a:lnTo>
                      <a:pt x="1986" y="1586"/>
                    </a:lnTo>
                    <a:lnTo>
                      <a:pt x="2070" y="1570"/>
                    </a:lnTo>
                    <a:lnTo>
                      <a:pt x="2155" y="1552"/>
                    </a:lnTo>
                    <a:lnTo>
                      <a:pt x="2239" y="1534"/>
                    </a:lnTo>
                    <a:lnTo>
                      <a:pt x="2322" y="1514"/>
                    </a:lnTo>
                    <a:lnTo>
                      <a:pt x="2403" y="1494"/>
                    </a:lnTo>
                    <a:lnTo>
                      <a:pt x="2482" y="1473"/>
                    </a:lnTo>
                    <a:lnTo>
                      <a:pt x="2558" y="1451"/>
                    </a:lnTo>
                    <a:lnTo>
                      <a:pt x="2630" y="1427"/>
                    </a:lnTo>
                    <a:lnTo>
                      <a:pt x="2696" y="1403"/>
                    </a:lnTo>
                    <a:lnTo>
                      <a:pt x="2758" y="1379"/>
                    </a:lnTo>
                    <a:lnTo>
                      <a:pt x="2814" y="1353"/>
                    </a:lnTo>
                    <a:lnTo>
                      <a:pt x="2863" y="1326"/>
                    </a:lnTo>
                    <a:lnTo>
                      <a:pt x="2905" y="1299"/>
                    </a:lnTo>
                    <a:lnTo>
                      <a:pt x="2939" y="1271"/>
                    </a:lnTo>
                    <a:lnTo>
                      <a:pt x="2963" y="1242"/>
                    </a:lnTo>
                    <a:lnTo>
                      <a:pt x="2979" y="1212"/>
                    </a:lnTo>
                    <a:lnTo>
                      <a:pt x="2985" y="1181"/>
                    </a:lnTo>
                    <a:lnTo>
                      <a:pt x="2979" y="1150"/>
                    </a:lnTo>
                    <a:close/>
                  </a:path>
                </a:pathLst>
              </a:custGeom>
              <a:solidFill>
                <a:srgbClr val="805E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74" name="Freeform 1108">
                <a:extLst>
                  <a:ext uri="{FF2B5EF4-FFF2-40B4-BE49-F238E27FC236}">
                    <a16:creationId xmlns:a16="http://schemas.microsoft.com/office/drawing/2014/main" id="{CE7C5F18-76D3-425B-BC14-5CCC6A910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3" y="2457"/>
                <a:ext cx="142" cy="87"/>
              </a:xfrm>
              <a:custGeom>
                <a:avLst/>
                <a:gdLst>
                  <a:gd name="T0" fmla="*/ 4 w 2414"/>
                  <a:gd name="T1" fmla="*/ 5 h 1484"/>
                  <a:gd name="T2" fmla="*/ 4 w 2414"/>
                  <a:gd name="T3" fmla="*/ 5 h 1484"/>
                  <a:gd name="T4" fmla="*/ 4 w 2414"/>
                  <a:gd name="T5" fmla="*/ 5 h 1484"/>
                  <a:gd name="T6" fmla="*/ 3 w 2414"/>
                  <a:gd name="T7" fmla="*/ 5 h 1484"/>
                  <a:gd name="T8" fmla="*/ 3 w 2414"/>
                  <a:gd name="T9" fmla="*/ 4 h 1484"/>
                  <a:gd name="T10" fmla="*/ 3 w 2414"/>
                  <a:gd name="T11" fmla="*/ 4 h 1484"/>
                  <a:gd name="T12" fmla="*/ 3 w 2414"/>
                  <a:gd name="T13" fmla="*/ 4 h 1484"/>
                  <a:gd name="T14" fmla="*/ 2 w 2414"/>
                  <a:gd name="T15" fmla="*/ 3 h 1484"/>
                  <a:gd name="T16" fmla="*/ 2 w 2414"/>
                  <a:gd name="T17" fmla="*/ 3 h 1484"/>
                  <a:gd name="T18" fmla="*/ 1 w 2414"/>
                  <a:gd name="T19" fmla="*/ 3 h 1484"/>
                  <a:gd name="T20" fmla="*/ 1 w 2414"/>
                  <a:gd name="T21" fmla="*/ 2 h 1484"/>
                  <a:gd name="T22" fmla="*/ 1 w 2414"/>
                  <a:gd name="T23" fmla="*/ 2 h 1484"/>
                  <a:gd name="T24" fmla="*/ 0 w 2414"/>
                  <a:gd name="T25" fmla="*/ 2 h 1484"/>
                  <a:gd name="T26" fmla="*/ 0 w 2414"/>
                  <a:gd name="T27" fmla="*/ 2 h 1484"/>
                  <a:gd name="T28" fmla="*/ 0 w 2414"/>
                  <a:gd name="T29" fmla="*/ 2 h 1484"/>
                  <a:gd name="T30" fmla="*/ 0 w 2414"/>
                  <a:gd name="T31" fmla="*/ 1 h 1484"/>
                  <a:gd name="T32" fmla="*/ 0 w 2414"/>
                  <a:gd name="T33" fmla="*/ 1 h 1484"/>
                  <a:gd name="T34" fmla="*/ 0 w 2414"/>
                  <a:gd name="T35" fmla="*/ 1 h 1484"/>
                  <a:gd name="T36" fmla="*/ 0 w 2414"/>
                  <a:gd name="T37" fmla="*/ 1 h 1484"/>
                  <a:gd name="T38" fmla="*/ 0 w 2414"/>
                  <a:gd name="T39" fmla="*/ 1 h 1484"/>
                  <a:gd name="T40" fmla="*/ 0 w 2414"/>
                  <a:gd name="T41" fmla="*/ 1 h 1484"/>
                  <a:gd name="T42" fmla="*/ 1 w 2414"/>
                  <a:gd name="T43" fmla="*/ 1 h 1484"/>
                  <a:gd name="T44" fmla="*/ 1 w 2414"/>
                  <a:gd name="T45" fmla="*/ 1 h 1484"/>
                  <a:gd name="T46" fmla="*/ 2 w 2414"/>
                  <a:gd name="T47" fmla="*/ 1 h 1484"/>
                  <a:gd name="T48" fmla="*/ 2 w 2414"/>
                  <a:gd name="T49" fmla="*/ 1 h 1484"/>
                  <a:gd name="T50" fmla="*/ 2 w 2414"/>
                  <a:gd name="T51" fmla="*/ 1 h 1484"/>
                  <a:gd name="T52" fmla="*/ 3 w 2414"/>
                  <a:gd name="T53" fmla="*/ 1 h 1484"/>
                  <a:gd name="T54" fmla="*/ 3 w 2414"/>
                  <a:gd name="T55" fmla="*/ 1 h 1484"/>
                  <a:gd name="T56" fmla="*/ 3 w 2414"/>
                  <a:gd name="T57" fmla="*/ 1 h 1484"/>
                  <a:gd name="T58" fmla="*/ 3 w 2414"/>
                  <a:gd name="T59" fmla="*/ 1 h 1484"/>
                  <a:gd name="T60" fmla="*/ 3 w 2414"/>
                  <a:gd name="T61" fmla="*/ 0 h 1484"/>
                  <a:gd name="T62" fmla="*/ 3 w 2414"/>
                  <a:gd name="T63" fmla="*/ 0 h 1484"/>
                  <a:gd name="T64" fmla="*/ 3 w 2414"/>
                  <a:gd name="T65" fmla="*/ 0 h 1484"/>
                  <a:gd name="T66" fmla="*/ 3 w 2414"/>
                  <a:gd name="T67" fmla="*/ 0 h 1484"/>
                  <a:gd name="T68" fmla="*/ 4 w 2414"/>
                  <a:gd name="T69" fmla="*/ 0 h 1484"/>
                  <a:gd name="T70" fmla="*/ 4 w 2414"/>
                  <a:gd name="T71" fmla="*/ 0 h 1484"/>
                  <a:gd name="T72" fmla="*/ 4 w 2414"/>
                  <a:gd name="T73" fmla="*/ 1 h 1484"/>
                  <a:gd name="T74" fmla="*/ 5 w 2414"/>
                  <a:gd name="T75" fmla="*/ 1 h 1484"/>
                  <a:gd name="T76" fmla="*/ 5 w 2414"/>
                  <a:gd name="T77" fmla="*/ 1 h 1484"/>
                  <a:gd name="T78" fmla="*/ 5 w 2414"/>
                  <a:gd name="T79" fmla="*/ 1 h 1484"/>
                  <a:gd name="T80" fmla="*/ 6 w 2414"/>
                  <a:gd name="T81" fmla="*/ 2 h 1484"/>
                  <a:gd name="T82" fmla="*/ 6 w 2414"/>
                  <a:gd name="T83" fmla="*/ 2 h 1484"/>
                  <a:gd name="T84" fmla="*/ 7 w 2414"/>
                  <a:gd name="T85" fmla="*/ 3 h 1484"/>
                  <a:gd name="T86" fmla="*/ 7 w 2414"/>
                  <a:gd name="T87" fmla="*/ 3 h 1484"/>
                  <a:gd name="T88" fmla="*/ 7 w 2414"/>
                  <a:gd name="T89" fmla="*/ 3 h 1484"/>
                  <a:gd name="T90" fmla="*/ 8 w 2414"/>
                  <a:gd name="T91" fmla="*/ 3 h 1484"/>
                  <a:gd name="T92" fmla="*/ 8 w 2414"/>
                  <a:gd name="T93" fmla="*/ 3 h 1484"/>
                  <a:gd name="T94" fmla="*/ 8 w 2414"/>
                  <a:gd name="T95" fmla="*/ 4 h 1484"/>
                  <a:gd name="T96" fmla="*/ 8 w 2414"/>
                  <a:gd name="T97" fmla="*/ 4 h 1484"/>
                  <a:gd name="T98" fmla="*/ 8 w 2414"/>
                  <a:gd name="T99" fmla="*/ 4 h 1484"/>
                  <a:gd name="T100" fmla="*/ 8 w 2414"/>
                  <a:gd name="T101" fmla="*/ 4 h 1484"/>
                  <a:gd name="T102" fmla="*/ 8 w 2414"/>
                  <a:gd name="T103" fmla="*/ 4 h 1484"/>
                  <a:gd name="T104" fmla="*/ 7 w 2414"/>
                  <a:gd name="T105" fmla="*/ 4 h 1484"/>
                  <a:gd name="T106" fmla="*/ 7 w 2414"/>
                  <a:gd name="T107" fmla="*/ 5 h 1484"/>
                  <a:gd name="T108" fmla="*/ 6 w 2414"/>
                  <a:gd name="T109" fmla="*/ 5 h 1484"/>
                  <a:gd name="T110" fmla="*/ 5 w 2414"/>
                  <a:gd name="T111" fmla="*/ 5 h 1484"/>
                  <a:gd name="T112" fmla="*/ 4 w 2414"/>
                  <a:gd name="T113" fmla="*/ 5 h 148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414" h="1484">
                    <a:moveTo>
                      <a:pt x="1133" y="1484"/>
                    </a:moveTo>
                    <a:lnTo>
                      <a:pt x="1125" y="1483"/>
                    </a:lnTo>
                    <a:lnTo>
                      <a:pt x="1118" y="1481"/>
                    </a:lnTo>
                    <a:lnTo>
                      <a:pt x="1110" y="1477"/>
                    </a:lnTo>
                    <a:lnTo>
                      <a:pt x="1102" y="1472"/>
                    </a:lnTo>
                    <a:lnTo>
                      <a:pt x="1094" y="1466"/>
                    </a:lnTo>
                    <a:lnTo>
                      <a:pt x="1085" y="1458"/>
                    </a:lnTo>
                    <a:lnTo>
                      <a:pt x="1076" y="1450"/>
                    </a:lnTo>
                    <a:lnTo>
                      <a:pt x="1066" y="1440"/>
                    </a:lnTo>
                    <a:lnTo>
                      <a:pt x="1046" y="1417"/>
                    </a:lnTo>
                    <a:lnTo>
                      <a:pt x="1023" y="1389"/>
                    </a:lnTo>
                    <a:lnTo>
                      <a:pt x="1000" y="1359"/>
                    </a:lnTo>
                    <a:lnTo>
                      <a:pt x="975" y="1326"/>
                    </a:lnTo>
                    <a:lnTo>
                      <a:pt x="922" y="1254"/>
                    </a:lnTo>
                    <a:lnTo>
                      <a:pt x="864" y="1179"/>
                    </a:lnTo>
                    <a:lnTo>
                      <a:pt x="833" y="1142"/>
                    </a:lnTo>
                    <a:lnTo>
                      <a:pt x="802" y="1106"/>
                    </a:lnTo>
                    <a:lnTo>
                      <a:pt x="786" y="1089"/>
                    </a:lnTo>
                    <a:lnTo>
                      <a:pt x="769" y="1072"/>
                    </a:lnTo>
                    <a:lnTo>
                      <a:pt x="752" y="1054"/>
                    </a:lnTo>
                    <a:lnTo>
                      <a:pt x="736" y="1039"/>
                    </a:lnTo>
                    <a:lnTo>
                      <a:pt x="706" y="1012"/>
                    </a:lnTo>
                    <a:lnTo>
                      <a:pt x="674" y="986"/>
                    </a:lnTo>
                    <a:lnTo>
                      <a:pt x="643" y="958"/>
                    </a:lnTo>
                    <a:lnTo>
                      <a:pt x="611" y="932"/>
                    </a:lnTo>
                    <a:lnTo>
                      <a:pt x="578" y="906"/>
                    </a:lnTo>
                    <a:lnTo>
                      <a:pt x="546" y="880"/>
                    </a:lnTo>
                    <a:lnTo>
                      <a:pt x="514" y="855"/>
                    </a:lnTo>
                    <a:lnTo>
                      <a:pt x="481" y="832"/>
                    </a:lnTo>
                    <a:lnTo>
                      <a:pt x="409" y="780"/>
                    </a:lnTo>
                    <a:lnTo>
                      <a:pt x="339" y="727"/>
                    </a:lnTo>
                    <a:lnTo>
                      <a:pt x="303" y="699"/>
                    </a:lnTo>
                    <a:lnTo>
                      <a:pt x="269" y="672"/>
                    </a:lnTo>
                    <a:lnTo>
                      <a:pt x="236" y="645"/>
                    </a:lnTo>
                    <a:lnTo>
                      <a:pt x="205" y="617"/>
                    </a:lnTo>
                    <a:lnTo>
                      <a:pt x="176" y="591"/>
                    </a:lnTo>
                    <a:lnTo>
                      <a:pt x="147" y="566"/>
                    </a:lnTo>
                    <a:lnTo>
                      <a:pt x="122" y="540"/>
                    </a:lnTo>
                    <a:lnTo>
                      <a:pt x="100" y="517"/>
                    </a:lnTo>
                    <a:lnTo>
                      <a:pt x="80" y="494"/>
                    </a:lnTo>
                    <a:lnTo>
                      <a:pt x="63" y="473"/>
                    </a:lnTo>
                    <a:lnTo>
                      <a:pt x="56" y="462"/>
                    </a:lnTo>
                    <a:lnTo>
                      <a:pt x="49" y="452"/>
                    </a:lnTo>
                    <a:lnTo>
                      <a:pt x="44" y="443"/>
                    </a:lnTo>
                    <a:lnTo>
                      <a:pt x="40" y="435"/>
                    </a:lnTo>
                    <a:lnTo>
                      <a:pt x="26" y="413"/>
                    </a:lnTo>
                    <a:lnTo>
                      <a:pt x="14" y="394"/>
                    </a:lnTo>
                    <a:lnTo>
                      <a:pt x="10" y="385"/>
                    </a:lnTo>
                    <a:lnTo>
                      <a:pt x="6" y="376"/>
                    </a:lnTo>
                    <a:lnTo>
                      <a:pt x="3" y="368"/>
                    </a:lnTo>
                    <a:lnTo>
                      <a:pt x="1" y="361"/>
                    </a:lnTo>
                    <a:lnTo>
                      <a:pt x="0" y="355"/>
                    </a:lnTo>
                    <a:lnTo>
                      <a:pt x="0" y="349"/>
                    </a:lnTo>
                    <a:lnTo>
                      <a:pt x="1" y="344"/>
                    </a:lnTo>
                    <a:lnTo>
                      <a:pt x="3" y="340"/>
                    </a:lnTo>
                    <a:lnTo>
                      <a:pt x="6" y="337"/>
                    </a:lnTo>
                    <a:lnTo>
                      <a:pt x="10" y="334"/>
                    </a:lnTo>
                    <a:lnTo>
                      <a:pt x="16" y="332"/>
                    </a:lnTo>
                    <a:lnTo>
                      <a:pt x="22" y="331"/>
                    </a:lnTo>
                    <a:lnTo>
                      <a:pt x="39" y="330"/>
                    </a:lnTo>
                    <a:lnTo>
                      <a:pt x="60" y="329"/>
                    </a:lnTo>
                    <a:lnTo>
                      <a:pt x="86" y="329"/>
                    </a:lnTo>
                    <a:lnTo>
                      <a:pt x="115" y="330"/>
                    </a:lnTo>
                    <a:lnTo>
                      <a:pt x="183" y="332"/>
                    </a:lnTo>
                    <a:lnTo>
                      <a:pt x="260" y="334"/>
                    </a:lnTo>
                    <a:lnTo>
                      <a:pt x="301" y="334"/>
                    </a:lnTo>
                    <a:lnTo>
                      <a:pt x="344" y="334"/>
                    </a:lnTo>
                    <a:lnTo>
                      <a:pt x="387" y="334"/>
                    </a:lnTo>
                    <a:lnTo>
                      <a:pt x="431" y="332"/>
                    </a:lnTo>
                    <a:lnTo>
                      <a:pt x="474" y="330"/>
                    </a:lnTo>
                    <a:lnTo>
                      <a:pt x="517" y="327"/>
                    </a:lnTo>
                    <a:lnTo>
                      <a:pt x="559" y="322"/>
                    </a:lnTo>
                    <a:lnTo>
                      <a:pt x="600" y="316"/>
                    </a:lnTo>
                    <a:lnTo>
                      <a:pt x="618" y="313"/>
                    </a:lnTo>
                    <a:lnTo>
                      <a:pt x="636" y="308"/>
                    </a:lnTo>
                    <a:lnTo>
                      <a:pt x="653" y="303"/>
                    </a:lnTo>
                    <a:lnTo>
                      <a:pt x="669" y="297"/>
                    </a:lnTo>
                    <a:lnTo>
                      <a:pt x="684" y="290"/>
                    </a:lnTo>
                    <a:lnTo>
                      <a:pt x="700" y="284"/>
                    </a:lnTo>
                    <a:lnTo>
                      <a:pt x="714" y="276"/>
                    </a:lnTo>
                    <a:lnTo>
                      <a:pt x="728" y="268"/>
                    </a:lnTo>
                    <a:lnTo>
                      <a:pt x="741" y="260"/>
                    </a:lnTo>
                    <a:lnTo>
                      <a:pt x="753" y="251"/>
                    </a:lnTo>
                    <a:lnTo>
                      <a:pt x="765" y="242"/>
                    </a:lnTo>
                    <a:lnTo>
                      <a:pt x="777" y="232"/>
                    </a:lnTo>
                    <a:lnTo>
                      <a:pt x="788" y="222"/>
                    </a:lnTo>
                    <a:lnTo>
                      <a:pt x="798" y="211"/>
                    </a:lnTo>
                    <a:lnTo>
                      <a:pt x="808" y="201"/>
                    </a:lnTo>
                    <a:lnTo>
                      <a:pt x="818" y="190"/>
                    </a:lnTo>
                    <a:lnTo>
                      <a:pt x="835" y="168"/>
                    </a:lnTo>
                    <a:lnTo>
                      <a:pt x="851" y="145"/>
                    </a:lnTo>
                    <a:lnTo>
                      <a:pt x="866" y="121"/>
                    </a:lnTo>
                    <a:lnTo>
                      <a:pt x="879" y="99"/>
                    </a:lnTo>
                    <a:lnTo>
                      <a:pt x="902" y="54"/>
                    </a:lnTo>
                    <a:lnTo>
                      <a:pt x="922" y="11"/>
                    </a:lnTo>
                    <a:lnTo>
                      <a:pt x="927" y="5"/>
                    </a:lnTo>
                    <a:lnTo>
                      <a:pt x="933" y="2"/>
                    </a:lnTo>
                    <a:lnTo>
                      <a:pt x="939" y="0"/>
                    </a:lnTo>
                    <a:lnTo>
                      <a:pt x="946" y="0"/>
                    </a:lnTo>
                    <a:lnTo>
                      <a:pt x="955" y="2"/>
                    </a:lnTo>
                    <a:lnTo>
                      <a:pt x="963" y="6"/>
                    </a:lnTo>
                    <a:lnTo>
                      <a:pt x="972" y="11"/>
                    </a:lnTo>
                    <a:lnTo>
                      <a:pt x="982" y="18"/>
                    </a:lnTo>
                    <a:lnTo>
                      <a:pt x="1004" y="35"/>
                    </a:lnTo>
                    <a:lnTo>
                      <a:pt x="1029" y="59"/>
                    </a:lnTo>
                    <a:lnTo>
                      <a:pt x="1060" y="86"/>
                    </a:lnTo>
                    <a:lnTo>
                      <a:pt x="1094" y="117"/>
                    </a:lnTo>
                    <a:lnTo>
                      <a:pt x="1128" y="139"/>
                    </a:lnTo>
                    <a:lnTo>
                      <a:pt x="1162" y="161"/>
                    </a:lnTo>
                    <a:lnTo>
                      <a:pt x="1197" y="183"/>
                    </a:lnTo>
                    <a:lnTo>
                      <a:pt x="1233" y="206"/>
                    </a:lnTo>
                    <a:lnTo>
                      <a:pt x="1270" y="230"/>
                    </a:lnTo>
                    <a:lnTo>
                      <a:pt x="1309" y="253"/>
                    </a:lnTo>
                    <a:lnTo>
                      <a:pt x="1349" y="277"/>
                    </a:lnTo>
                    <a:lnTo>
                      <a:pt x="1391" y="302"/>
                    </a:lnTo>
                    <a:lnTo>
                      <a:pt x="1411" y="314"/>
                    </a:lnTo>
                    <a:lnTo>
                      <a:pt x="1432" y="328"/>
                    </a:lnTo>
                    <a:lnTo>
                      <a:pt x="1453" y="343"/>
                    </a:lnTo>
                    <a:lnTo>
                      <a:pt x="1475" y="358"/>
                    </a:lnTo>
                    <a:lnTo>
                      <a:pt x="1520" y="393"/>
                    </a:lnTo>
                    <a:lnTo>
                      <a:pt x="1567" y="431"/>
                    </a:lnTo>
                    <a:lnTo>
                      <a:pt x="1615" y="474"/>
                    </a:lnTo>
                    <a:lnTo>
                      <a:pt x="1666" y="519"/>
                    </a:lnTo>
                    <a:lnTo>
                      <a:pt x="1717" y="569"/>
                    </a:lnTo>
                    <a:lnTo>
                      <a:pt x="1772" y="621"/>
                    </a:lnTo>
                    <a:lnTo>
                      <a:pt x="1808" y="658"/>
                    </a:lnTo>
                    <a:lnTo>
                      <a:pt x="1845" y="693"/>
                    </a:lnTo>
                    <a:lnTo>
                      <a:pt x="1882" y="727"/>
                    </a:lnTo>
                    <a:lnTo>
                      <a:pt x="1921" y="759"/>
                    </a:lnTo>
                    <a:lnTo>
                      <a:pt x="1960" y="789"/>
                    </a:lnTo>
                    <a:lnTo>
                      <a:pt x="1999" y="818"/>
                    </a:lnTo>
                    <a:lnTo>
                      <a:pt x="2039" y="845"/>
                    </a:lnTo>
                    <a:lnTo>
                      <a:pt x="2079" y="870"/>
                    </a:lnTo>
                    <a:lnTo>
                      <a:pt x="2121" y="894"/>
                    </a:lnTo>
                    <a:lnTo>
                      <a:pt x="2161" y="916"/>
                    </a:lnTo>
                    <a:lnTo>
                      <a:pt x="2203" y="936"/>
                    </a:lnTo>
                    <a:lnTo>
                      <a:pt x="2244" y="954"/>
                    </a:lnTo>
                    <a:lnTo>
                      <a:pt x="2287" y="971"/>
                    </a:lnTo>
                    <a:lnTo>
                      <a:pt x="2328" y="987"/>
                    </a:lnTo>
                    <a:lnTo>
                      <a:pt x="2370" y="1001"/>
                    </a:lnTo>
                    <a:lnTo>
                      <a:pt x="2411" y="1012"/>
                    </a:lnTo>
                    <a:lnTo>
                      <a:pt x="2412" y="1016"/>
                    </a:lnTo>
                    <a:lnTo>
                      <a:pt x="2414" y="1027"/>
                    </a:lnTo>
                    <a:lnTo>
                      <a:pt x="2414" y="1035"/>
                    </a:lnTo>
                    <a:lnTo>
                      <a:pt x="2413" y="1044"/>
                    </a:lnTo>
                    <a:lnTo>
                      <a:pt x="2411" y="1055"/>
                    </a:lnTo>
                    <a:lnTo>
                      <a:pt x="2408" y="1068"/>
                    </a:lnTo>
                    <a:lnTo>
                      <a:pt x="2403" y="1081"/>
                    </a:lnTo>
                    <a:lnTo>
                      <a:pt x="2396" y="1095"/>
                    </a:lnTo>
                    <a:lnTo>
                      <a:pt x="2387" y="1110"/>
                    </a:lnTo>
                    <a:lnTo>
                      <a:pt x="2376" y="1126"/>
                    </a:lnTo>
                    <a:lnTo>
                      <a:pt x="2361" y="1144"/>
                    </a:lnTo>
                    <a:lnTo>
                      <a:pt x="2342" y="1161"/>
                    </a:lnTo>
                    <a:lnTo>
                      <a:pt x="2321" y="1179"/>
                    </a:lnTo>
                    <a:lnTo>
                      <a:pt x="2296" y="1198"/>
                    </a:lnTo>
                    <a:lnTo>
                      <a:pt x="2266" y="1217"/>
                    </a:lnTo>
                    <a:lnTo>
                      <a:pt x="2233" y="1237"/>
                    </a:lnTo>
                    <a:lnTo>
                      <a:pt x="2195" y="1256"/>
                    </a:lnTo>
                    <a:lnTo>
                      <a:pt x="2151" y="1276"/>
                    </a:lnTo>
                    <a:lnTo>
                      <a:pt x="2103" y="1295"/>
                    </a:lnTo>
                    <a:lnTo>
                      <a:pt x="2048" y="1315"/>
                    </a:lnTo>
                    <a:lnTo>
                      <a:pt x="1988" y="1335"/>
                    </a:lnTo>
                    <a:lnTo>
                      <a:pt x="1922" y="1353"/>
                    </a:lnTo>
                    <a:lnTo>
                      <a:pt x="1849" y="1372"/>
                    </a:lnTo>
                    <a:lnTo>
                      <a:pt x="1770" y="1390"/>
                    </a:lnTo>
                    <a:lnTo>
                      <a:pt x="1683" y="1408"/>
                    </a:lnTo>
                    <a:lnTo>
                      <a:pt x="1589" y="1425"/>
                    </a:lnTo>
                    <a:lnTo>
                      <a:pt x="1487" y="1441"/>
                    </a:lnTo>
                    <a:lnTo>
                      <a:pt x="1377" y="1456"/>
                    </a:lnTo>
                    <a:lnTo>
                      <a:pt x="1259" y="1470"/>
                    </a:lnTo>
                    <a:lnTo>
                      <a:pt x="1133" y="1484"/>
                    </a:lnTo>
                    <a:close/>
                  </a:path>
                </a:pathLst>
              </a:custGeom>
              <a:solidFill>
                <a:srgbClr val="7255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75" name="Freeform 1109">
                <a:extLst>
                  <a:ext uri="{FF2B5EF4-FFF2-40B4-BE49-F238E27FC236}">
                    <a16:creationId xmlns:a16="http://schemas.microsoft.com/office/drawing/2014/main" id="{35DD8559-6C61-4B6A-AF3E-28E6883E3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2" y="2463"/>
                <a:ext cx="126" cy="74"/>
              </a:xfrm>
              <a:custGeom>
                <a:avLst/>
                <a:gdLst>
                  <a:gd name="T0" fmla="*/ 7 w 2149"/>
                  <a:gd name="T1" fmla="*/ 3 h 1253"/>
                  <a:gd name="T2" fmla="*/ 6 w 2149"/>
                  <a:gd name="T3" fmla="*/ 3 h 1253"/>
                  <a:gd name="T4" fmla="*/ 6 w 2149"/>
                  <a:gd name="T5" fmla="*/ 3 h 1253"/>
                  <a:gd name="T6" fmla="*/ 6 w 2149"/>
                  <a:gd name="T7" fmla="*/ 2 h 1253"/>
                  <a:gd name="T8" fmla="*/ 5 w 2149"/>
                  <a:gd name="T9" fmla="*/ 2 h 1253"/>
                  <a:gd name="T10" fmla="*/ 5 w 2149"/>
                  <a:gd name="T11" fmla="*/ 2 h 1253"/>
                  <a:gd name="T12" fmla="*/ 4 w 2149"/>
                  <a:gd name="T13" fmla="*/ 1 h 1253"/>
                  <a:gd name="T14" fmla="*/ 4 w 2149"/>
                  <a:gd name="T15" fmla="*/ 1 h 1253"/>
                  <a:gd name="T16" fmla="*/ 4 w 2149"/>
                  <a:gd name="T17" fmla="*/ 1 h 1253"/>
                  <a:gd name="T18" fmla="*/ 3 w 2149"/>
                  <a:gd name="T19" fmla="*/ 1 h 1253"/>
                  <a:gd name="T20" fmla="*/ 3 w 2149"/>
                  <a:gd name="T21" fmla="*/ 0 h 1253"/>
                  <a:gd name="T22" fmla="*/ 3 w 2149"/>
                  <a:gd name="T23" fmla="*/ 0 h 1253"/>
                  <a:gd name="T24" fmla="*/ 3 w 2149"/>
                  <a:gd name="T25" fmla="*/ 0 h 1253"/>
                  <a:gd name="T26" fmla="*/ 3 w 2149"/>
                  <a:gd name="T27" fmla="*/ 0 h 1253"/>
                  <a:gd name="T28" fmla="*/ 3 w 2149"/>
                  <a:gd name="T29" fmla="*/ 0 h 1253"/>
                  <a:gd name="T30" fmla="*/ 3 w 2149"/>
                  <a:gd name="T31" fmla="*/ 1 h 1253"/>
                  <a:gd name="T32" fmla="*/ 2 w 2149"/>
                  <a:gd name="T33" fmla="*/ 1 h 1253"/>
                  <a:gd name="T34" fmla="*/ 2 w 2149"/>
                  <a:gd name="T35" fmla="*/ 1 h 1253"/>
                  <a:gd name="T36" fmla="*/ 2 w 2149"/>
                  <a:gd name="T37" fmla="*/ 1 h 1253"/>
                  <a:gd name="T38" fmla="*/ 2 w 2149"/>
                  <a:gd name="T39" fmla="*/ 1 h 1253"/>
                  <a:gd name="T40" fmla="*/ 2 w 2149"/>
                  <a:gd name="T41" fmla="*/ 1 h 1253"/>
                  <a:gd name="T42" fmla="*/ 1 w 2149"/>
                  <a:gd name="T43" fmla="*/ 1 h 1253"/>
                  <a:gd name="T44" fmla="*/ 1 w 2149"/>
                  <a:gd name="T45" fmla="*/ 1 h 1253"/>
                  <a:gd name="T46" fmla="*/ 0 w 2149"/>
                  <a:gd name="T47" fmla="*/ 1 h 1253"/>
                  <a:gd name="T48" fmla="*/ 0 w 2149"/>
                  <a:gd name="T49" fmla="*/ 1 h 1253"/>
                  <a:gd name="T50" fmla="*/ 0 w 2149"/>
                  <a:gd name="T51" fmla="*/ 1 h 1253"/>
                  <a:gd name="T52" fmla="*/ 0 w 2149"/>
                  <a:gd name="T53" fmla="*/ 1 h 1253"/>
                  <a:gd name="T54" fmla="*/ 0 w 2149"/>
                  <a:gd name="T55" fmla="*/ 1 h 1253"/>
                  <a:gd name="T56" fmla="*/ 0 w 2149"/>
                  <a:gd name="T57" fmla="*/ 1 h 1253"/>
                  <a:gd name="T58" fmla="*/ 1 w 2149"/>
                  <a:gd name="T59" fmla="*/ 2 h 1253"/>
                  <a:gd name="T60" fmla="*/ 1 w 2149"/>
                  <a:gd name="T61" fmla="*/ 2 h 1253"/>
                  <a:gd name="T62" fmla="*/ 2 w 2149"/>
                  <a:gd name="T63" fmla="*/ 3 h 1253"/>
                  <a:gd name="T64" fmla="*/ 2 w 2149"/>
                  <a:gd name="T65" fmla="*/ 3 h 1253"/>
                  <a:gd name="T66" fmla="*/ 3 w 2149"/>
                  <a:gd name="T67" fmla="*/ 3 h 1253"/>
                  <a:gd name="T68" fmla="*/ 3 w 2149"/>
                  <a:gd name="T69" fmla="*/ 3 h 1253"/>
                  <a:gd name="T70" fmla="*/ 3 w 2149"/>
                  <a:gd name="T71" fmla="*/ 4 h 1253"/>
                  <a:gd name="T72" fmla="*/ 4 w 2149"/>
                  <a:gd name="T73" fmla="*/ 4 h 1253"/>
                  <a:gd name="T74" fmla="*/ 4 w 2149"/>
                  <a:gd name="T75" fmla="*/ 4 h 1253"/>
                  <a:gd name="T76" fmla="*/ 4 w 2149"/>
                  <a:gd name="T77" fmla="*/ 4 h 1253"/>
                  <a:gd name="T78" fmla="*/ 5 w 2149"/>
                  <a:gd name="T79" fmla="*/ 4 h 1253"/>
                  <a:gd name="T80" fmla="*/ 6 w 2149"/>
                  <a:gd name="T81" fmla="*/ 4 h 1253"/>
                  <a:gd name="T82" fmla="*/ 7 w 2149"/>
                  <a:gd name="T83" fmla="*/ 4 h 1253"/>
                  <a:gd name="T84" fmla="*/ 7 w 2149"/>
                  <a:gd name="T85" fmla="*/ 4 h 1253"/>
                  <a:gd name="T86" fmla="*/ 7 w 2149"/>
                  <a:gd name="T87" fmla="*/ 4 h 1253"/>
                  <a:gd name="T88" fmla="*/ 7 w 2149"/>
                  <a:gd name="T89" fmla="*/ 3 h 125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149" h="1253">
                    <a:moveTo>
                      <a:pt x="2122" y="969"/>
                    </a:moveTo>
                    <a:lnTo>
                      <a:pt x="2061" y="936"/>
                    </a:lnTo>
                    <a:lnTo>
                      <a:pt x="1997" y="905"/>
                    </a:lnTo>
                    <a:lnTo>
                      <a:pt x="1933" y="875"/>
                    </a:lnTo>
                    <a:lnTo>
                      <a:pt x="1870" y="844"/>
                    </a:lnTo>
                    <a:lnTo>
                      <a:pt x="1838" y="828"/>
                    </a:lnTo>
                    <a:lnTo>
                      <a:pt x="1807" y="812"/>
                    </a:lnTo>
                    <a:lnTo>
                      <a:pt x="1777" y="794"/>
                    </a:lnTo>
                    <a:lnTo>
                      <a:pt x="1746" y="776"/>
                    </a:lnTo>
                    <a:lnTo>
                      <a:pt x="1716" y="757"/>
                    </a:lnTo>
                    <a:lnTo>
                      <a:pt x="1688" y="737"/>
                    </a:lnTo>
                    <a:lnTo>
                      <a:pt x="1658" y="716"/>
                    </a:lnTo>
                    <a:lnTo>
                      <a:pt x="1631" y="692"/>
                    </a:lnTo>
                    <a:lnTo>
                      <a:pt x="1576" y="649"/>
                    </a:lnTo>
                    <a:lnTo>
                      <a:pt x="1524" y="606"/>
                    </a:lnTo>
                    <a:lnTo>
                      <a:pt x="1473" y="566"/>
                    </a:lnTo>
                    <a:lnTo>
                      <a:pt x="1425" y="528"/>
                    </a:lnTo>
                    <a:lnTo>
                      <a:pt x="1378" y="492"/>
                    </a:lnTo>
                    <a:lnTo>
                      <a:pt x="1335" y="459"/>
                    </a:lnTo>
                    <a:lnTo>
                      <a:pt x="1292" y="429"/>
                    </a:lnTo>
                    <a:lnTo>
                      <a:pt x="1252" y="403"/>
                    </a:lnTo>
                    <a:lnTo>
                      <a:pt x="1213" y="378"/>
                    </a:lnTo>
                    <a:lnTo>
                      <a:pt x="1176" y="351"/>
                    </a:lnTo>
                    <a:lnTo>
                      <a:pt x="1140" y="324"/>
                    </a:lnTo>
                    <a:lnTo>
                      <a:pt x="1107" y="297"/>
                    </a:lnTo>
                    <a:lnTo>
                      <a:pt x="1075" y="268"/>
                    </a:lnTo>
                    <a:lnTo>
                      <a:pt x="1043" y="240"/>
                    </a:lnTo>
                    <a:lnTo>
                      <a:pt x="1014" y="212"/>
                    </a:lnTo>
                    <a:lnTo>
                      <a:pt x="986" y="183"/>
                    </a:lnTo>
                    <a:lnTo>
                      <a:pt x="954" y="144"/>
                    </a:lnTo>
                    <a:lnTo>
                      <a:pt x="928" y="107"/>
                    </a:lnTo>
                    <a:lnTo>
                      <a:pt x="906" y="73"/>
                    </a:lnTo>
                    <a:lnTo>
                      <a:pt x="886" y="46"/>
                    </a:lnTo>
                    <a:lnTo>
                      <a:pt x="871" y="24"/>
                    </a:lnTo>
                    <a:lnTo>
                      <a:pt x="859" y="8"/>
                    </a:lnTo>
                    <a:lnTo>
                      <a:pt x="854" y="3"/>
                    </a:lnTo>
                    <a:lnTo>
                      <a:pt x="850" y="1"/>
                    </a:lnTo>
                    <a:lnTo>
                      <a:pt x="848" y="0"/>
                    </a:lnTo>
                    <a:lnTo>
                      <a:pt x="847" y="0"/>
                    </a:lnTo>
                    <a:lnTo>
                      <a:pt x="845" y="1"/>
                    </a:lnTo>
                    <a:lnTo>
                      <a:pt x="844" y="2"/>
                    </a:lnTo>
                    <a:lnTo>
                      <a:pt x="828" y="42"/>
                    </a:lnTo>
                    <a:lnTo>
                      <a:pt x="808" y="85"/>
                    </a:lnTo>
                    <a:lnTo>
                      <a:pt x="796" y="109"/>
                    </a:lnTo>
                    <a:lnTo>
                      <a:pt x="783" y="131"/>
                    </a:lnTo>
                    <a:lnTo>
                      <a:pt x="769" y="153"/>
                    </a:lnTo>
                    <a:lnTo>
                      <a:pt x="753" y="175"/>
                    </a:lnTo>
                    <a:lnTo>
                      <a:pt x="744" y="185"/>
                    </a:lnTo>
                    <a:lnTo>
                      <a:pt x="735" y="196"/>
                    </a:lnTo>
                    <a:lnTo>
                      <a:pt x="725" y="206"/>
                    </a:lnTo>
                    <a:lnTo>
                      <a:pt x="714" y="216"/>
                    </a:lnTo>
                    <a:lnTo>
                      <a:pt x="703" y="226"/>
                    </a:lnTo>
                    <a:lnTo>
                      <a:pt x="691" y="235"/>
                    </a:lnTo>
                    <a:lnTo>
                      <a:pt x="680" y="243"/>
                    </a:lnTo>
                    <a:lnTo>
                      <a:pt x="667" y="251"/>
                    </a:lnTo>
                    <a:lnTo>
                      <a:pt x="654" y="259"/>
                    </a:lnTo>
                    <a:lnTo>
                      <a:pt x="640" y="266"/>
                    </a:lnTo>
                    <a:lnTo>
                      <a:pt x="625" y="272"/>
                    </a:lnTo>
                    <a:lnTo>
                      <a:pt x="610" y="279"/>
                    </a:lnTo>
                    <a:lnTo>
                      <a:pt x="594" y="285"/>
                    </a:lnTo>
                    <a:lnTo>
                      <a:pt x="577" y="289"/>
                    </a:lnTo>
                    <a:lnTo>
                      <a:pt x="560" y="293"/>
                    </a:lnTo>
                    <a:lnTo>
                      <a:pt x="541" y="296"/>
                    </a:lnTo>
                    <a:lnTo>
                      <a:pt x="502" y="302"/>
                    </a:lnTo>
                    <a:lnTo>
                      <a:pt x="462" y="306"/>
                    </a:lnTo>
                    <a:lnTo>
                      <a:pt x="419" y="309"/>
                    </a:lnTo>
                    <a:lnTo>
                      <a:pt x="377" y="311"/>
                    </a:lnTo>
                    <a:lnTo>
                      <a:pt x="334" y="311"/>
                    </a:lnTo>
                    <a:lnTo>
                      <a:pt x="293" y="311"/>
                    </a:lnTo>
                    <a:lnTo>
                      <a:pt x="251" y="310"/>
                    </a:lnTo>
                    <a:lnTo>
                      <a:pt x="212" y="308"/>
                    </a:lnTo>
                    <a:lnTo>
                      <a:pt x="138" y="304"/>
                    </a:lnTo>
                    <a:lnTo>
                      <a:pt x="77" y="300"/>
                    </a:lnTo>
                    <a:lnTo>
                      <a:pt x="32" y="297"/>
                    </a:lnTo>
                    <a:lnTo>
                      <a:pt x="5" y="296"/>
                    </a:lnTo>
                    <a:lnTo>
                      <a:pt x="2" y="297"/>
                    </a:lnTo>
                    <a:lnTo>
                      <a:pt x="0" y="299"/>
                    </a:lnTo>
                    <a:lnTo>
                      <a:pt x="0" y="302"/>
                    </a:lnTo>
                    <a:lnTo>
                      <a:pt x="1" y="306"/>
                    </a:lnTo>
                    <a:lnTo>
                      <a:pt x="4" y="310"/>
                    </a:lnTo>
                    <a:lnTo>
                      <a:pt x="8" y="316"/>
                    </a:lnTo>
                    <a:lnTo>
                      <a:pt x="13" y="322"/>
                    </a:lnTo>
                    <a:lnTo>
                      <a:pt x="20" y="329"/>
                    </a:lnTo>
                    <a:lnTo>
                      <a:pt x="35" y="345"/>
                    </a:lnTo>
                    <a:lnTo>
                      <a:pt x="55" y="364"/>
                    </a:lnTo>
                    <a:lnTo>
                      <a:pt x="79" y="385"/>
                    </a:lnTo>
                    <a:lnTo>
                      <a:pt x="107" y="408"/>
                    </a:lnTo>
                    <a:lnTo>
                      <a:pt x="127" y="427"/>
                    </a:lnTo>
                    <a:lnTo>
                      <a:pt x="149" y="447"/>
                    </a:lnTo>
                    <a:lnTo>
                      <a:pt x="174" y="468"/>
                    </a:lnTo>
                    <a:lnTo>
                      <a:pt x="201" y="490"/>
                    </a:lnTo>
                    <a:lnTo>
                      <a:pt x="260" y="537"/>
                    </a:lnTo>
                    <a:lnTo>
                      <a:pt x="325" y="585"/>
                    </a:lnTo>
                    <a:lnTo>
                      <a:pt x="393" y="635"/>
                    </a:lnTo>
                    <a:lnTo>
                      <a:pt x="463" y="684"/>
                    </a:lnTo>
                    <a:lnTo>
                      <a:pt x="532" y="733"/>
                    </a:lnTo>
                    <a:lnTo>
                      <a:pt x="600" y="778"/>
                    </a:lnTo>
                    <a:lnTo>
                      <a:pt x="632" y="801"/>
                    </a:lnTo>
                    <a:lnTo>
                      <a:pt x="663" y="824"/>
                    </a:lnTo>
                    <a:lnTo>
                      <a:pt x="693" y="848"/>
                    </a:lnTo>
                    <a:lnTo>
                      <a:pt x="725" y="874"/>
                    </a:lnTo>
                    <a:lnTo>
                      <a:pt x="755" y="900"/>
                    </a:lnTo>
                    <a:lnTo>
                      <a:pt x="784" y="927"/>
                    </a:lnTo>
                    <a:lnTo>
                      <a:pt x="815" y="954"/>
                    </a:lnTo>
                    <a:lnTo>
                      <a:pt x="844" y="980"/>
                    </a:lnTo>
                    <a:lnTo>
                      <a:pt x="875" y="1014"/>
                    </a:lnTo>
                    <a:lnTo>
                      <a:pt x="907" y="1049"/>
                    </a:lnTo>
                    <a:lnTo>
                      <a:pt x="938" y="1084"/>
                    </a:lnTo>
                    <a:lnTo>
                      <a:pt x="967" y="1118"/>
                    </a:lnTo>
                    <a:lnTo>
                      <a:pt x="997" y="1154"/>
                    </a:lnTo>
                    <a:lnTo>
                      <a:pt x="1024" y="1187"/>
                    </a:lnTo>
                    <a:lnTo>
                      <a:pt x="1050" y="1221"/>
                    </a:lnTo>
                    <a:lnTo>
                      <a:pt x="1075" y="1253"/>
                    </a:lnTo>
                    <a:lnTo>
                      <a:pt x="1089" y="1251"/>
                    </a:lnTo>
                    <a:lnTo>
                      <a:pt x="1128" y="1246"/>
                    </a:lnTo>
                    <a:lnTo>
                      <a:pt x="1191" y="1237"/>
                    </a:lnTo>
                    <a:lnTo>
                      <a:pt x="1270" y="1226"/>
                    </a:lnTo>
                    <a:lnTo>
                      <a:pt x="1363" y="1212"/>
                    </a:lnTo>
                    <a:lnTo>
                      <a:pt x="1465" y="1194"/>
                    </a:lnTo>
                    <a:lnTo>
                      <a:pt x="1573" y="1176"/>
                    </a:lnTo>
                    <a:lnTo>
                      <a:pt x="1682" y="1156"/>
                    </a:lnTo>
                    <a:lnTo>
                      <a:pt x="1737" y="1146"/>
                    </a:lnTo>
                    <a:lnTo>
                      <a:pt x="1790" y="1135"/>
                    </a:lnTo>
                    <a:lnTo>
                      <a:pt x="1840" y="1124"/>
                    </a:lnTo>
                    <a:lnTo>
                      <a:pt x="1890" y="1111"/>
                    </a:lnTo>
                    <a:lnTo>
                      <a:pt x="1936" y="1100"/>
                    </a:lnTo>
                    <a:lnTo>
                      <a:pt x="1979" y="1088"/>
                    </a:lnTo>
                    <a:lnTo>
                      <a:pt x="2018" y="1076"/>
                    </a:lnTo>
                    <a:lnTo>
                      <a:pt x="2054" y="1064"/>
                    </a:lnTo>
                    <a:lnTo>
                      <a:pt x="2084" y="1052"/>
                    </a:lnTo>
                    <a:lnTo>
                      <a:pt x="2109" y="1040"/>
                    </a:lnTo>
                    <a:lnTo>
                      <a:pt x="2129" y="1027"/>
                    </a:lnTo>
                    <a:lnTo>
                      <a:pt x="2142" y="1015"/>
                    </a:lnTo>
                    <a:lnTo>
                      <a:pt x="2149" y="1003"/>
                    </a:lnTo>
                    <a:lnTo>
                      <a:pt x="2148" y="992"/>
                    </a:lnTo>
                    <a:lnTo>
                      <a:pt x="2140" y="980"/>
                    </a:lnTo>
                    <a:lnTo>
                      <a:pt x="2122" y="969"/>
                    </a:lnTo>
                    <a:close/>
                  </a:path>
                </a:pathLst>
              </a:custGeom>
              <a:solidFill>
                <a:srgbClr val="604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76" name="Freeform 1110">
                <a:extLst>
                  <a:ext uri="{FF2B5EF4-FFF2-40B4-BE49-F238E27FC236}">
                    <a16:creationId xmlns:a16="http://schemas.microsoft.com/office/drawing/2014/main" id="{24BD74F1-44D4-4D34-89BD-286987D362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0" y="2469"/>
                <a:ext cx="105" cy="59"/>
              </a:xfrm>
              <a:custGeom>
                <a:avLst/>
                <a:gdLst>
                  <a:gd name="T0" fmla="*/ 6 w 1793"/>
                  <a:gd name="T1" fmla="*/ 3 h 1000"/>
                  <a:gd name="T2" fmla="*/ 6 w 1793"/>
                  <a:gd name="T3" fmla="*/ 3 h 1000"/>
                  <a:gd name="T4" fmla="*/ 6 w 1793"/>
                  <a:gd name="T5" fmla="*/ 3 h 1000"/>
                  <a:gd name="T6" fmla="*/ 5 w 1793"/>
                  <a:gd name="T7" fmla="*/ 3 h 1000"/>
                  <a:gd name="T8" fmla="*/ 5 w 1793"/>
                  <a:gd name="T9" fmla="*/ 3 h 1000"/>
                  <a:gd name="T10" fmla="*/ 5 w 1793"/>
                  <a:gd name="T11" fmla="*/ 2 h 1000"/>
                  <a:gd name="T12" fmla="*/ 4 w 1793"/>
                  <a:gd name="T13" fmla="*/ 2 h 1000"/>
                  <a:gd name="T14" fmla="*/ 4 w 1793"/>
                  <a:gd name="T15" fmla="*/ 2 h 1000"/>
                  <a:gd name="T16" fmla="*/ 4 w 1793"/>
                  <a:gd name="T17" fmla="*/ 2 h 1000"/>
                  <a:gd name="T18" fmla="*/ 4 w 1793"/>
                  <a:gd name="T19" fmla="*/ 2 h 1000"/>
                  <a:gd name="T20" fmla="*/ 4 w 1793"/>
                  <a:gd name="T21" fmla="*/ 1 h 1000"/>
                  <a:gd name="T22" fmla="*/ 3 w 1793"/>
                  <a:gd name="T23" fmla="*/ 1 h 1000"/>
                  <a:gd name="T24" fmla="*/ 3 w 1793"/>
                  <a:gd name="T25" fmla="*/ 1 h 1000"/>
                  <a:gd name="T26" fmla="*/ 3 w 1793"/>
                  <a:gd name="T27" fmla="*/ 1 h 1000"/>
                  <a:gd name="T28" fmla="*/ 3 w 1793"/>
                  <a:gd name="T29" fmla="*/ 1 h 1000"/>
                  <a:gd name="T30" fmla="*/ 3 w 1793"/>
                  <a:gd name="T31" fmla="*/ 1 h 1000"/>
                  <a:gd name="T32" fmla="*/ 3 w 1793"/>
                  <a:gd name="T33" fmla="*/ 1 h 1000"/>
                  <a:gd name="T34" fmla="*/ 3 w 1793"/>
                  <a:gd name="T35" fmla="*/ 0 h 1000"/>
                  <a:gd name="T36" fmla="*/ 3 w 1793"/>
                  <a:gd name="T37" fmla="*/ 0 h 1000"/>
                  <a:gd name="T38" fmla="*/ 3 w 1793"/>
                  <a:gd name="T39" fmla="*/ 0 h 1000"/>
                  <a:gd name="T40" fmla="*/ 3 w 1793"/>
                  <a:gd name="T41" fmla="*/ 0 h 1000"/>
                  <a:gd name="T42" fmla="*/ 3 w 1793"/>
                  <a:gd name="T43" fmla="*/ 0 h 1000"/>
                  <a:gd name="T44" fmla="*/ 2 w 1793"/>
                  <a:gd name="T45" fmla="*/ 0 h 1000"/>
                  <a:gd name="T46" fmla="*/ 2 w 1793"/>
                  <a:gd name="T47" fmla="*/ 1 h 1000"/>
                  <a:gd name="T48" fmla="*/ 2 w 1793"/>
                  <a:gd name="T49" fmla="*/ 1 h 1000"/>
                  <a:gd name="T50" fmla="*/ 2 w 1793"/>
                  <a:gd name="T51" fmla="*/ 1 h 1000"/>
                  <a:gd name="T52" fmla="*/ 2 w 1793"/>
                  <a:gd name="T53" fmla="*/ 1 h 1000"/>
                  <a:gd name="T54" fmla="*/ 2 w 1793"/>
                  <a:gd name="T55" fmla="*/ 1 h 1000"/>
                  <a:gd name="T56" fmla="*/ 2 w 1793"/>
                  <a:gd name="T57" fmla="*/ 1 h 1000"/>
                  <a:gd name="T58" fmla="*/ 2 w 1793"/>
                  <a:gd name="T59" fmla="*/ 1 h 1000"/>
                  <a:gd name="T60" fmla="*/ 2 w 1793"/>
                  <a:gd name="T61" fmla="*/ 1 h 1000"/>
                  <a:gd name="T62" fmla="*/ 2 w 1793"/>
                  <a:gd name="T63" fmla="*/ 1 h 1000"/>
                  <a:gd name="T64" fmla="*/ 1 w 1793"/>
                  <a:gd name="T65" fmla="*/ 1 h 1000"/>
                  <a:gd name="T66" fmla="*/ 1 w 1793"/>
                  <a:gd name="T67" fmla="*/ 1 h 1000"/>
                  <a:gd name="T68" fmla="*/ 1 w 1793"/>
                  <a:gd name="T69" fmla="*/ 1 h 1000"/>
                  <a:gd name="T70" fmla="*/ 0 w 1793"/>
                  <a:gd name="T71" fmla="*/ 1 h 1000"/>
                  <a:gd name="T72" fmla="*/ 0 w 1793"/>
                  <a:gd name="T73" fmla="*/ 1 h 1000"/>
                  <a:gd name="T74" fmla="*/ 0 w 1793"/>
                  <a:gd name="T75" fmla="*/ 1 h 1000"/>
                  <a:gd name="T76" fmla="*/ 0 w 1793"/>
                  <a:gd name="T77" fmla="*/ 1 h 1000"/>
                  <a:gd name="T78" fmla="*/ 0 w 1793"/>
                  <a:gd name="T79" fmla="*/ 1 h 1000"/>
                  <a:gd name="T80" fmla="*/ 1 w 1793"/>
                  <a:gd name="T81" fmla="*/ 1 h 1000"/>
                  <a:gd name="T82" fmla="*/ 1 w 1793"/>
                  <a:gd name="T83" fmla="*/ 2 h 1000"/>
                  <a:gd name="T84" fmla="*/ 2 w 1793"/>
                  <a:gd name="T85" fmla="*/ 2 h 1000"/>
                  <a:gd name="T86" fmla="*/ 2 w 1793"/>
                  <a:gd name="T87" fmla="*/ 2 h 1000"/>
                  <a:gd name="T88" fmla="*/ 2 w 1793"/>
                  <a:gd name="T89" fmla="*/ 2 h 1000"/>
                  <a:gd name="T90" fmla="*/ 3 w 1793"/>
                  <a:gd name="T91" fmla="*/ 3 h 1000"/>
                  <a:gd name="T92" fmla="*/ 3 w 1793"/>
                  <a:gd name="T93" fmla="*/ 3 h 1000"/>
                  <a:gd name="T94" fmla="*/ 3 w 1793"/>
                  <a:gd name="T95" fmla="*/ 3 h 1000"/>
                  <a:gd name="T96" fmla="*/ 3 w 1793"/>
                  <a:gd name="T97" fmla="*/ 3 h 1000"/>
                  <a:gd name="T98" fmla="*/ 3 w 1793"/>
                  <a:gd name="T99" fmla="*/ 3 h 1000"/>
                  <a:gd name="T100" fmla="*/ 4 w 1793"/>
                  <a:gd name="T101" fmla="*/ 3 h 1000"/>
                  <a:gd name="T102" fmla="*/ 4 w 1793"/>
                  <a:gd name="T103" fmla="*/ 3 h 1000"/>
                  <a:gd name="T104" fmla="*/ 4 w 1793"/>
                  <a:gd name="T105" fmla="*/ 3 h 1000"/>
                  <a:gd name="T106" fmla="*/ 4 w 1793"/>
                  <a:gd name="T107" fmla="*/ 3 h 1000"/>
                  <a:gd name="T108" fmla="*/ 4 w 1793"/>
                  <a:gd name="T109" fmla="*/ 3 h 1000"/>
                  <a:gd name="T110" fmla="*/ 5 w 1793"/>
                  <a:gd name="T111" fmla="*/ 3 h 1000"/>
                  <a:gd name="T112" fmla="*/ 5 w 1793"/>
                  <a:gd name="T113" fmla="*/ 3 h 1000"/>
                  <a:gd name="T114" fmla="*/ 6 w 1793"/>
                  <a:gd name="T115" fmla="*/ 3 h 1000"/>
                  <a:gd name="T116" fmla="*/ 6 w 1793"/>
                  <a:gd name="T117" fmla="*/ 3 h 1000"/>
                  <a:gd name="T118" fmla="*/ 6 w 1793"/>
                  <a:gd name="T119" fmla="*/ 3 h 1000"/>
                  <a:gd name="T120" fmla="*/ 6 w 1793"/>
                  <a:gd name="T121" fmla="*/ 3 h 100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793" h="1000">
                    <a:moveTo>
                      <a:pt x="1791" y="920"/>
                    </a:moveTo>
                    <a:lnTo>
                      <a:pt x="1765" y="910"/>
                    </a:lnTo>
                    <a:lnTo>
                      <a:pt x="1739" y="898"/>
                    </a:lnTo>
                    <a:lnTo>
                      <a:pt x="1713" y="887"/>
                    </a:lnTo>
                    <a:lnTo>
                      <a:pt x="1688" y="875"/>
                    </a:lnTo>
                    <a:lnTo>
                      <a:pt x="1638" y="850"/>
                    </a:lnTo>
                    <a:lnTo>
                      <a:pt x="1591" y="823"/>
                    </a:lnTo>
                    <a:lnTo>
                      <a:pt x="1544" y="796"/>
                    </a:lnTo>
                    <a:lnTo>
                      <a:pt x="1499" y="768"/>
                    </a:lnTo>
                    <a:lnTo>
                      <a:pt x="1455" y="739"/>
                    </a:lnTo>
                    <a:lnTo>
                      <a:pt x="1413" y="710"/>
                    </a:lnTo>
                    <a:lnTo>
                      <a:pt x="1332" y="654"/>
                    </a:lnTo>
                    <a:lnTo>
                      <a:pt x="1257" y="600"/>
                    </a:lnTo>
                    <a:lnTo>
                      <a:pt x="1222" y="574"/>
                    </a:lnTo>
                    <a:lnTo>
                      <a:pt x="1188" y="551"/>
                    </a:lnTo>
                    <a:lnTo>
                      <a:pt x="1156" y="529"/>
                    </a:lnTo>
                    <a:lnTo>
                      <a:pt x="1125" y="509"/>
                    </a:lnTo>
                    <a:lnTo>
                      <a:pt x="1101" y="493"/>
                    </a:lnTo>
                    <a:lnTo>
                      <a:pt x="1079" y="476"/>
                    </a:lnTo>
                    <a:lnTo>
                      <a:pt x="1058" y="458"/>
                    </a:lnTo>
                    <a:lnTo>
                      <a:pt x="1037" y="440"/>
                    </a:lnTo>
                    <a:lnTo>
                      <a:pt x="1017" y="421"/>
                    </a:lnTo>
                    <a:lnTo>
                      <a:pt x="998" y="400"/>
                    </a:lnTo>
                    <a:lnTo>
                      <a:pt x="980" y="380"/>
                    </a:lnTo>
                    <a:lnTo>
                      <a:pt x="964" y="360"/>
                    </a:lnTo>
                    <a:lnTo>
                      <a:pt x="948" y="339"/>
                    </a:lnTo>
                    <a:lnTo>
                      <a:pt x="931" y="317"/>
                    </a:lnTo>
                    <a:lnTo>
                      <a:pt x="917" y="296"/>
                    </a:lnTo>
                    <a:lnTo>
                      <a:pt x="903" y="275"/>
                    </a:lnTo>
                    <a:lnTo>
                      <a:pt x="890" y="254"/>
                    </a:lnTo>
                    <a:lnTo>
                      <a:pt x="878" y="233"/>
                    </a:lnTo>
                    <a:lnTo>
                      <a:pt x="867" y="212"/>
                    </a:lnTo>
                    <a:lnTo>
                      <a:pt x="857" y="192"/>
                    </a:lnTo>
                    <a:lnTo>
                      <a:pt x="837" y="153"/>
                    </a:lnTo>
                    <a:lnTo>
                      <a:pt x="821" y="117"/>
                    </a:lnTo>
                    <a:lnTo>
                      <a:pt x="808" y="85"/>
                    </a:lnTo>
                    <a:lnTo>
                      <a:pt x="797" y="56"/>
                    </a:lnTo>
                    <a:lnTo>
                      <a:pt x="783" y="15"/>
                    </a:lnTo>
                    <a:lnTo>
                      <a:pt x="779" y="0"/>
                    </a:lnTo>
                    <a:lnTo>
                      <a:pt x="773" y="17"/>
                    </a:lnTo>
                    <a:lnTo>
                      <a:pt x="766" y="36"/>
                    </a:lnTo>
                    <a:lnTo>
                      <a:pt x="758" y="56"/>
                    </a:lnTo>
                    <a:lnTo>
                      <a:pt x="749" y="77"/>
                    </a:lnTo>
                    <a:lnTo>
                      <a:pt x="739" y="99"/>
                    </a:lnTo>
                    <a:lnTo>
                      <a:pt x="727" y="121"/>
                    </a:lnTo>
                    <a:lnTo>
                      <a:pt x="714" y="142"/>
                    </a:lnTo>
                    <a:lnTo>
                      <a:pt x="699" y="163"/>
                    </a:lnTo>
                    <a:lnTo>
                      <a:pt x="691" y="175"/>
                    </a:lnTo>
                    <a:lnTo>
                      <a:pt x="682" y="185"/>
                    </a:lnTo>
                    <a:lnTo>
                      <a:pt x="672" y="195"/>
                    </a:lnTo>
                    <a:lnTo>
                      <a:pt x="662" y="204"/>
                    </a:lnTo>
                    <a:lnTo>
                      <a:pt x="652" y="214"/>
                    </a:lnTo>
                    <a:lnTo>
                      <a:pt x="641" y="222"/>
                    </a:lnTo>
                    <a:lnTo>
                      <a:pt x="629" y="231"/>
                    </a:lnTo>
                    <a:lnTo>
                      <a:pt x="617" y="239"/>
                    </a:lnTo>
                    <a:lnTo>
                      <a:pt x="604" y="247"/>
                    </a:lnTo>
                    <a:lnTo>
                      <a:pt x="591" y="255"/>
                    </a:lnTo>
                    <a:lnTo>
                      <a:pt x="576" y="261"/>
                    </a:lnTo>
                    <a:lnTo>
                      <a:pt x="561" y="267"/>
                    </a:lnTo>
                    <a:lnTo>
                      <a:pt x="546" y="272"/>
                    </a:lnTo>
                    <a:lnTo>
                      <a:pt x="530" y="277"/>
                    </a:lnTo>
                    <a:lnTo>
                      <a:pt x="513" y="281"/>
                    </a:lnTo>
                    <a:lnTo>
                      <a:pt x="494" y="284"/>
                    </a:lnTo>
                    <a:lnTo>
                      <a:pt x="457" y="289"/>
                    </a:lnTo>
                    <a:lnTo>
                      <a:pt x="417" y="292"/>
                    </a:lnTo>
                    <a:lnTo>
                      <a:pt x="376" y="293"/>
                    </a:lnTo>
                    <a:lnTo>
                      <a:pt x="335" y="294"/>
                    </a:lnTo>
                    <a:lnTo>
                      <a:pt x="293" y="294"/>
                    </a:lnTo>
                    <a:lnTo>
                      <a:pt x="252" y="292"/>
                    </a:lnTo>
                    <a:lnTo>
                      <a:pt x="212" y="290"/>
                    </a:lnTo>
                    <a:lnTo>
                      <a:pt x="174" y="288"/>
                    </a:lnTo>
                    <a:lnTo>
                      <a:pt x="105" y="282"/>
                    </a:lnTo>
                    <a:lnTo>
                      <a:pt x="49" y="276"/>
                    </a:lnTo>
                    <a:lnTo>
                      <a:pt x="13" y="271"/>
                    </a:lnTo>
                    <a:lnTo>
                      <a:pt x="0" y="269"/>
                    </a:lnTo>
                    <a:lnTo>
                      <a:pt x="5" y="272"/>
                    </a:lnTo>
                    <a:lnTo>
                      <a:pt x="20" y="282"/>
                    </a:lnTo>
                    <a:lnTo>
                      <a:pt x="43" y="296"/>
                    </a:lnTo>
                    <a:lnTo>
                      <a:pt x="75" y="316"/>
                    </a:lnTo>
                    <a:lnTo>
                      <a:pt x="113" y="341"/>
                    </a:lnTo>
                    <a:lnTo>
                      <a:pt x="158" y="369"/>
                    </a:lnTo>
                    <a:lnTo>
                      <a:pt x="206" y="400"/>
                    </a:lnTo>
                    <a:lnTo>
                      <a:pt x="261" y="434"/>
                    </a:lnTo>
                    <a:lnTo>
                      <a:pt x="317" y="470"/>
                    </a:lnTo>
                    <a:lnTo>
                      <a:pt x="377" y="508"/>
                    </a:lnTo>
                    <a:lnTo>
                      <a:pt x="438" y="546"/>
                    </a:lnTo>
                    <a:lnTo>
                      <a:pt x="500" y="585"/>
                    </a:lnTo>
                    <a:lnTo>
                      <a:pt x="561" y="624"/>
                    </a:lnTo>
                    <a:lnTo>
                      <a:pt x="621" y="662"/>
                    </a:lnTo>
                    <a:lnTo>
                      <a:pt x="679" y="699"/>
                    </a:lnTo>
                    <a:lnTo>
                      <a:pt x="734" y="734"/>
                    </a:lnTo>
                    <a:lnTo>
                      <a:pt x="752" y="745"/>
                    </a:lnTo>
                    <a:lnTo>
                      <a:pt x="771" y="759"/>
                    </a:lnTo>
                    <a:lnTo>
                      <a:pt x="788" y="772"/>
                    </a:lnTo>
                    <a:lnTo>
                      <a:pt x="806" y="786"/>
                    </a:lnTo>
                    <a:lnTo>
                      <a:pt x="841" y="816"/>
                    </a:lnTo>
                    <a:lnTo>
                      <a:pt x="876" y="849"/>
                    </a:lnTo>
                    <a:lnTo>
                      <a:pt x="910" y="883"/>
                    </a:lnTo>
                    <a:lnTo>
                      <a:pt x="944" y="917"/>
                    </a:lnTo>
                    <a:lnTo>
                      <a:pt x="978" y="952"/>
                    </a:lnTo>
                    <a:lnTo>
                      <a:pt x="1012" y="986"/>
                    </a:lnTo>
                    <a:lnTo>
                      <a:pt x="1019" y="990"/>
                    </a:lnTo>
                    <a:lnTo>
                      <a:pt x="1030" y="993"/>
                    </a:lnTo>
                    <a:lnTo>
                      <a:pt x="1045" y="996"/>
                    </a:lnTo>
                    <a:lnTo>
                      <a:pt x="1062" y="998"/>
                    </a:lnTo>
                    <a:lnTo>
                      <a:pt x="1083" y="999"/>
                    </a:lnTo>
                    <a:lnTo>
                      <a:pt x="1107" y="1000"/>
                    </a:lnTo>
                    <a:lnTo>
                      <a:pt x="1134" y="1000"/>
                    </a:lnTo>
                    <a:lnTo>
                      <a:pt x="1162" y="999"/>
                    </a:lnTo>
                    <a:lnTo>
                      <a:pt x="1226" y="996"/>
                    </a:lnTo>
                    <a:lnTo>
                      <a:pt x="1295" y="992"/>
                    </a:lnTo>
                    <a:lnTo>
                      <a:pt x="1366" y="986"/>
                    </a:lnTo>
                    <a:lnTo>
                      <a:pt x="1439" y="979"/>
                    </a:lnTo>
                    <a:lnTo>
                      <a:pt x="1512" y="971"/>
                    </a:lnTo>
                    <a:lnTo>
                      <a:pt x="1580" y="962"/>
                    </a:lnTo>
                    <a:lnTo>
                      <a:pt x="1643" y="954"/>
                    </a:lnTo>
                    <a:lnTo>
                      <a:pt x="1698" y="946"/>
                    </a:lnTo>
                    <a:lnTo>
                      <a:pt x="1743" y="938"/>
                    </a:lnTo>
                    <a:lnTo>
                      <a:pt x="1774" y="931"/>
                    </a:lnTo>
                    <a:lnTo>
                      <a:pt x="1785" y="928"/>
                    </a:lnTo>
                    <a:lnTo>
                      <a:pt x="1791" y="924"/>
                    </a:lnTo>
                    <a:lnTo>
                      <a:pt x="1793" y="922"/>
                    </a:lnTo>
                    <a:lnTo>
                      <a:pt x="1791" y="920"/>
                    </a:lnTo>
                    <a:close/>
                  </a:path>
                </a:pathLst>
              </a:custGeom>
              <a:solidFill>
                <a:srgbClr val="4E3C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77" name="Freeform 1111">
                <a:extLst>
                  <a:ext uri="{FF2B5EF4-FFF2-40B4-BE49-F238E27FC236}">
                    <a16:creationId xmlns:a16="http://schemas.microsoft.com/office/drawing/2014/main" id="{1BAEDEE4-AFE9-4BC9-B259-F0DA1C279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2103"/>
                <a:ext cx="562" cy="380"/>
              </a:xfrm>
              <a:custGeom>
                <a:avLst/>
                <a:gdLst>
                  <a:gd name="T0" fmla="*/ 15 w 9559"/>
                  <a:gd name="T1" fmla="*/ 20 h 6445"/>
                  <a:gd name="T2" fmla="*/ 12 w 9559"/>
                  <a:gd name="T3" fmla="*/ 21 h 6445"/>
                  <a:gd name="T4" fmla="*/ 9 w 9559"/>
                  <a:gd name="T5" fmla="*/ 22 h 6445"/>
                  <a:gd name="T6" fmla="*/ 5 w 9559"/>
                  <a:gd name="T7" fmla="*/ 22 h 6445"/>
                  <a:gd name="T8" fmla="*/ 2 w 9559"/>
                  <a:gd name="T9" fmla="*/ 22 h 6445"/>
                  <a:gd name="T10" fmla="*/ 1 w 9559"/>
                  <a:gd name="T11" fmla="*/ 19 h 6445"/>
                  <a:gd name="T12" fmla="*/ 0 w 9559"/>
                  <a:gd name="T13" fmla="*/ 18 h 6445"/>
                  <a:gd name="T14" fmla="*/ 0 w 9559"/>
                  <a:gd name="T15" fmla="*/ 18 h 6445"/>
                  <a:gd name="T16" fmla="*/ 0 w 9559"/>
                  <a:gd name="T17" fmla="*/ 17 h 6445"/>
                  <a:gd name="T18" fmla="*/ 0 w 9559"/>
                  <a:gd name="T19" fmla="*/ 16 h 6445"/>
                  <a:gd name="T20" fmla="*/ 0 w 9559"/>
                  <a:gd name="T21" fmla="*/ 15 h 6445"/>
                  <a:gd name="T22" fmla="*/ 0 w 9559"/>
                  <a:gd name="T23" fmla="*/ 15 h 6445"/>
                  <a:gd name="T24" fmla="*/ 1 w 9559"/>
                  <a:gd name="T25" fmla="*/ 14 h 6445"/>
                  <a:gd name="T26" fmla="*/ 1 w 9559"/>
                  <a:gd name="T27" fmla="*/ 13 h 6445"/>
                  <a:gd name="T28" fmla="*/ 1 w 9559"/>
                  <a:gd name="T29" fmla="*/ 12 h 6445"/>
                  <a:gd name="T30" fmla="*/ 2 w 9559"/>
                  <a:gd name="T31" fmla="*/ 11 h 6445"/>
                  <a:gd name="T32" fmla="*/ 2 w 9559"/>
                  <a:gd name="T33" fmla="*/ 10 h 6445"/>
                  <a:gd name="T34" fmla="*/ 3 w 9559"/>
                  <a:gd name="T35" fmla="*/ 9 h 6445"/>
                  <a:gd name="T36" fmla="*/ 4 w 9559"/>
                  <a:gd name="T37" fmla="*/ 8 h 6445"/>
                  <a:gd name="T38" fmla="*/ 6 w 9559"/>
                  <a:gd name="T39" fmla="*/ 6 h 6445"/>
                  <a:gd name="T40" fmla="*/ 8 w 9559"/>
                  <a:gd name="T41" fmla="*/ 5 h 6445"/>
                  <a:gd name="T42" fmla="*/ 9 w 9559"/>
                  <a:gd name="T43" fmla="*/ 4 h 6445"/>
                  <a:gd name="T44" fmla="*/ 11 w 9559"/>
                  <a:gd name="T45" fmla="*/ 3 h 6445"/>
                  <a:gd name="T46" fmla="*/ 13 w 9559"/>
                  <a:gd name="T47" fmla="*/ 2 h 6445"/>
                  <a:gd name="T48" fmla="*/ 14 w 9559"/>
                  <a:gd name="T49" fmla="*/ 1 h 6445"/>
                  <a:gd name="T50" fmla="*/ 15 w 9559"/>
                  <a:gd name="T51" fmla="*/ 1 h 6445"/>
                  <a:gd name="T52" fmla="*/ 16 w 9559"/>
                  <a:gd name="T53" fmla="*/ 1 h 6445"/>
                  <a:gd name="T54" fmla="*/ 18 w 9559"/>
                  <a:gd name="T55" fmla="*/ 0 h 6445"/>
                  <a:gd name="T56" fmla="*/ 20 w 9559"/>
                  <a:gd name="T57" fmla="*/ 0 h 6445"/>
                  <a:gd name="T58" fmla="*/ 22 w 9559"/>
                  <a:gd name="T59" fmla="*/ 0 h 6445"/>
                  <a:gd name="T60" fmla="*/ 24 w 9559"/>
                  <a:gd name="T61" fmla="*/ 0 h 6445"/>
                  <a:gd name="T62" fmla="*/ 26 w 9559"/>
                  <a:gd name="T63" fmla="*/ 0 h 6445"/>
                  <a:gd name="T64" fmla="*/ 27 w 9559"/>
                  <a:gd name="T65" fmla="*/ 0 h 6445"/>
                  <a:gd name="T66" fmla="*/ 28 w 9559"/>
                  <a:gd name="T67" fmla="*/ 1 h 6445"/>
                  <a:gd name="T68" fmla="*/ 30 w 9559"/>
                  <a:gd name="T69" fmla="*/ 1 h 6445"/>
                  <a:gd name="T70" fmla="*/ 31 w 9559"/>
                  <a:gd name="T71" fmla="*/ 2 h 6445"/>
                  <a:gd name="T72" fmla="*/ 32 w 9559"/>
                  <a:gd name="T73" fmla="*/ 2 h 6445"/>
                  <a:gd name="T74" fmla="*/ 32 w 9559"/>
                  <a:gd name="T75" fmla="*/ 2 h 6445"/>
                  <a:gd name="T76" fmla="*/ 33 w 9559"/>
                  <a:gd name="T77" fmla="*/ 3 h 6445"/>
                  <a:gd name="T78" fmla="*/ 33 w 9559"/>
                  <a:gd name="T79" fmla="*/ 3 h 6445"/>
                  <a:gd name="T80" fmla="*/ 33 w 9559"/>
                  <a:gd name="T81" fmla="*/ 4 h 6445"/>
                  <a:gd name="T82" fmla="*/ 33 w 9559"/>
                  <a:gd name="T83" fmla="*/ 4 h 6445"/>
                  <a:gd name="T84" fmla="*/ 32 w 9559"/>
                  <a:gd name="T85" fmla="*/ 5 h 6445"/>
                  <a:gd name="T86" fmla="*/ 31 w 9559"/>
                  <a:gd name="T87" fmla="*/ 6 h 6445"/>
                  <a:gd name="T88" fmla="*/ 30 w 9559"/>
                  <a:gd name="T89" fmla="*/ 7 h 6445"/>
                  <a:gd name="T90" fmla="*/ 29 w 9559"/>
                  <a:gd name="T91" fmla="*/ 9 h 6445"/>
                  <a:gd name="T92" fmla="*/ 29 w 9559"/>
                  <a:gd name="T93" fmla="*/ 10 h 6445"/>
                  <a:gd name="T94" fmla="*/ 30 w 9559"/>
                  <a:gd name="T95" fmla="*/ 11 h 6445"/>
                  <a:gd name="T96" fmla="*/ 30 w 9559"/>
                  <a:gd name="T97" fmla="*/ 12 h 6445"/>
                  <a:gd name="T98" fmla="*/ 28 w 9559"/>
                  <a:gd name="T99" fmla="*/ 12 h 6445"/>
                  <a:gd name="T100" fmla="*/ 25 w 9559"/>
                  <a:gd name="T101" fmla="*/ 13 h 6445"/>
                  <a:gd name="T102" fmla="*/ 23 w 9559"/>
                  <a:gd name="T103" fmla="*/ 15 h 6445"/>
                  <a:gd name="T104" fmla="*/ 21 w 9559"/>
                  <a:gd name="T105" fmla="*/ 16 h 6445"/>
                  <a:gd name="T106" fmla="*/ 19 w 9559"/>
                  <a:gd name="T107" fmla="*/ 18 h 6445"/>
                  <a:gd name="T108" fmla="*/ 18 w 9559"/>
                  <a:gd name="T109" fmla="*/ 19 h 644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9559" h="6445">
                    <a:moveTo>
                      <a:pt x="5123" y="5462"/>
                    </a:moveTo>
                    <a:lnTo>
                      <a:pt x="4903" y="5554"/>
                    </a:lnTo>
                    <a:lnTo>
                      <a:pt x="4638" y="5666"/>
                    </a:lnTo>
                    <a:lnTo>
                      <a:pt x="4491" y="5728"/>
                    </a:lnTo>
                    <a:lnTo>
                      <a:pt x="4334" y="5791"/>
                    </a:lnTo>
                    <a:lnTo>
                      <a:pt x="4170" y="5857"/>
                    </a:lnTo>
                    <a:lnTo>
                      <a:pt x="3999" y="5923"/>
                    </a:lnTo>
                    <a:lnTo>
                      <a:pt x="3821" y="5989"/>
                    </a:lnTo>
                    <a:lnTo>
                      <a:pt x="3639" y="6054"/>
                    </a:lnTo>
                    <a:lnTo>
                      <a:pt x="3452" y="6116"/>
                    </a:lnTo>
                    <a:lnTo>
                      <a:pt x="3261" y="6176"/>
                    </a:lnTo>
                    <a:lnTo>
                      <a:pt x="3067" y="6232"/>
                    </a:lnTo>
                    <a:lnTo>
                      <a:pt x="2873" y="6283"/>
                    </a:lnTo>
                    <a:lnTo>
                      <a:pt x="2677" y="6329"/>
                    </a:lnTo>
                    <a:lnTo>
                      <a:pt x="2482" y="6368"/>
                    </a:lnTo>
                    <a:lnTo>
                      <a:pt x="2287" y="6401"/>
                    </a:lnTo>
                    <a:lnTo>
                      <a:pt x="2094" y="6425"/>
                    </a:lnTo>
                    <a:lnTo>
                      <a:pt x="1903" y="6440"/>
                    </a:lnTo>
                    <a:lnTo>
                      <a:pt x="1717" y="6445"/>
                    </a:lnTo>
                    <a:lnTo>
                      <a:pt x="1535" y="6439"/>
                    </a:lnTo>
                    <a:lnTo>
                      <a:pt x="1358" y="6423"/>
                    </a:lnTo>
                    <a:lnTo>
                      <a:pt x="1187" y="6393"/>
                    </a:lnTo>
                    <a:lnTo>
                      <a:pt x="1024" y="6350"/>
                    </a:lnTo>
                    <a:lnTo>
                      <a:pt x="868" y="6293"/>
                    </a:lnTo>
                    <a:lnTo>
                      <a:pt x="722" y="6221"/>
                    </a:lnTo>
                    <a:lnTo>
                      <a:pt x="585" y="6132"/>
                    </a:lnTo>
                    <a:lnTo>
                      <a:pt x="459" y="6028"/>
                    </a:lnTo>
                    <a:lnTo>
                      <a:pt x="343" y="5905"/>
                    </a:lnTo>
                    <a:lnTo>
                      <a:pt x="241" y="5764"/>
                    </a:lnTo>
                    <a:lnTo>
                      <a:pt x="152" y="5603"/>
                    </a:lnTo>
                    <a:lnTo>
                      <a:pt x="77" y="5422"/>
                    </a:lnTo>
                    <a:lnTo>
                      <a:pt x="68" y="5395"/>
                    </a:lnTo>
                    <a:lnTo>
                      <a:pt x="59" y="5364"/>
                    </a:lnTo>
                    <a:lnTo>
                      <a:pt x="50" y="5334"/>
                    </a:lnTo>
                    <a:lnTo>
                      <a:pt x="42" y="5302"/>
                    </a:lnTo>
                    <a:lnTo>
                      <a:pt x="35" y="5268"/>
                    </a:lnTo>
                    <a:lnTo>
                      <a:pt x="29" y="5234"/>
                    </a:lnTo>
                    <a:lnTo>
                      <a:pt x="23" y="5198"/>
                    </a:lnTo>
                    <a:lnTo>
                      <a:pt x="17" y="5161"/>
                    </a:lnTo>
                    <a:lnTo>
                      <a:pt x="13" y="5124"/>
                    </a:lnTo>
                    <a:lnTo>
                      <a:pt x="9" y="5084"/>
                    </a:lnTo>
                    <a:lnTo>
                      <a:pt x="6" y="5045"/>
                    </a:lnTo>
                    <a:lnTo>
                      <a:pt x="3" y="5003"/>
                    </a:lnTo>
                    <a:lnTo>
                      <a:pt x="1" y="4961"/>
                    </a:lnTo>
                    <a:lnTo>
                      <a:pt x="0" y="4918"/>
                    </a:lnTo>
                    <a:lnTo>
                      <a:pt x="0" y="4874"/>
                    </a:lnTo>
                    <a:lnTo>
                      <a:pt x="0" y="4829"/>
                    </a:lnTo>
                    <a:lnTo>
                      <a:pt x="2" y="4784"/>
                    </a:lnTo>
                    <a:lnTo>
                      <a:pt x="4" y="4737"/>
                    </a:lnTo>
                    <a:lnTo>
                      <a:pt x="6" y="4689"/>
                    </a:lnTo>
                    <a:lnTo>
                      <a:pt x="10" y="4641"/>
                    </a:lnTo>
                    <a:lnTo>
                      <a:pt x="14" y="4592"/>
                    </a:lnTo>
                    <a:lnTo>
                      <a:pt x="20" y="4543"/>
                    </a:lnTo>
                    <a:lnTo>
                      <a:pt x="26" y="4492"/>
                    </a:lnTo>
                    <a:lnTo>
                      <a:pt x="33" y="4441"/>
                    </a:lnTo>
                    <a:lnTo>
                      <a:pt x="41" y="4390"/>
                    </a:lnTo>
                    <a:lnTo>
                      <a:pt x="49" y="4338"/>
                    </a:lnTo>
                    <a:lnTo>
                      <a:pt x="59" y="4286"/>
                    </a:lnTo>
                    <a:lnTo>
                      <a:pt x="70" y="4232"/>
                    </a:lnTo>
                    <a:lnTo>
                      <a:pt x="81" y="4178"/>
                    </a:lnTo>
                    <a:lnTo>
                      <a:pt x="95" y="4125"/>
                    </a:lnTo>
                    <a:lnTo>
                      <a:pt x="108" y="4070"/>
                    </a:lnTo>
                    <a:lnTo>
                      <a:pt x="122" y="4015"/>
                    </a:lnTo>
                    <a:lnTo>
                      <a:pt x="137" y="3962"/>
                    </a:lnTo>
                    <a:lnTo>
                      <a:pt x="153" y="3908"/>
                    </a:lnTo>
                    <a:lnTo>
                      <a:pt x="169" y="3854"/>
                    </a:lnTo>
                    <a:lnTo>
                      <a:pt x="188" y="3799"/>
                    </a:lnTo>
                    <a:lnTo>
                      <a:pt x="207" y="3744"/>
                    </a:lnTo>
                    <a:lnTo>
                      <a:pt x="227" y="3689"/>
                    </a:lnTo>
                    <a:lnTo>
                      <a:pt x="248" y="3634"/>
                    </a:lnTo>
                    <a:lnTo>
                      <a:pt x="271" y="3578"/>
                    </a:lnTo>
                    <a:lnTo>
                      <a:pt x="293" y="3524"/>
                    </a:lnTo>
                    <a:lnTo>
                      <a:pt x="317" y="3468"/>
                    </a:lnTo>
                    <a:lnTo>
                      <a:pt x="343" y="3412"/>
                    </a:lnTo>
                    <a:lnTo>
                      <a:pt x="370" y="3358"/>
                    </a:lnTo>
                    <a:lnTo>
                      <a:pt x="397" y="3302"/>
                    </a:lnTo>
                    <a:lnTo>
                      <a:pt x="425" y="3246"/>
                    </a:lnTo>
                    <a:lnTo>
                      <a:pt x="456" y="3192"/>
                    </a:lnTo>
                    <a:lnTo>
                      <a:pt x="487" y="3136"/>
                    </a:lnTo>
                    <a:lnTo>
                      <a:pt x="518" y="3081"/>
                    </a:lnTo>
                    <a:lnTo>
                      <a:pt x="552" y="3027"/>
                    </a:lnTo>
                    <a:lnTo>
                      <a:pt x="586" y="2972"/>
                    </a:lnTo>
                    <a:lnTo>
                      <a:pt x="623" y="2918"/>
                    </a:lnTo>
                    <a:lnTo>
                      <a:pt x="659" y="2864"/>
                    </a:lnTo>
                    <a:lnTo>
                      <a:pt x="698" y="2810"/>
                    </a:lnTo>
                    <a:lnTo>
                      <a:pt x="737" y="2758"/>
                    </a:lnTo>
                    <a:lnTo>
                      <a:pt x="777" y="2704"/>
                    </a:lnTo>
                    <a:lnTo>
                      <a:pt x="819" y="2651"/>
                    </a:lnTo>
                    <a:lnTo>
                      <a:pt x="861" y="2600"/>
                    </a:lnTo>
                    <a:lnTo>
                      <a:pt x="906" y="2548"/>
                    </a:lnTo>
                    <a:lnTo>
                      <a:pt x="951" y="2496"/>
                    </a:lnTo>
                    <a:lnTo>
                      <a:pt x="999" y="2446"/>
                    </a:lnTo>
                    <a:lnTo>
                      <a:pt x="1046" y="2396"/>
                    </a:lnTo>
                    <a:lnTo>
                      <a:pt x="1096" y="2347"/>
                    </a:lnTo>
                    <a:lnTo>
                      <a:pt x="1147" y="2297"/>
                    </a:lnTo>
                    <a:lnTo>
                      <a:pt x="1249" y="2201"/>
                    </a:lnTo>
                    <a:lnTo>
                      <a:pt x="1352" y="2106"/>
                    </a:lnTo>
                    <a:lnTo>
                      <a:pt x="1455" y="2012"/>
                    </a:lnTo>
                    <a:lnTo>
                      <a:pt x="1557" y="1921"/>
                    </a:lnTo>
                    <a:lnTo>
                      <a:pt x="1660" y="1832"/>
                    </a:lnTo>
                    <a:lnTo>
                      <a:pt x="1764" y="1744"/>
                    </a:lnTo>
                    <a:lnTo>
                      <a:pt x="1867" y="1658"/>
                    </a:lnTo>
                    <a:lnTo>
                      <a:pt x="1969" y="1575"/>
                    </a:lnTo>
                    <a:lnTo>
                      <a:pt x="2072" y="1493"/>
                    </a:lnTo>
                    <a:lnTo>
                      <a:pt x="2174" y="1413"/>
                    </a:lnTo>
                    <a:lnTo>
                      <a:pt x="2276" y="1336"/>
                    </a:lnTo>
                    <a:lnTo>
                      <a:pt x="2378" y="1261"/>
                    </a:lnTo>
                    <a:lnTo>
                      <a:pt x="2479" y="1188"/>
                    </a:lnTo>
                    <a:lnTo>
                      <a:pt x="2580" y="1117"/>
                    </a:lnTo>
                    <a:lnTo>
                      <a:pt x="2680" y="1048"/>
                    </a:lnTo>
                    <a:lnTo>
                      <a:pt x="2780" y="983"/>
                    </a:lnTo>
                    <a:lnTo>
                      <a:pt x="2879" y="919"/>
                    </a:lnTo>
                    <a:lnTo>
                      <a:pt x="2977" y="857"/>
                    </a:lnTo>
                    <a:lnTo>
                      <a:pt x="3076" y="798"/>
                    </a:lnTo>
                    <a:lnTo>
                      <a:pt x="3173" y="742"/>
                    </a:lnTo>
                    <a:lnTo>
                      <a:pt x="3269" y="687"/>
                    </a:lnTo>
                    <a:lnTo>
                      <a:pt x="3365" y="636"/>
                    </a:lnTo>
                    <a:lnTo>
                      <a:pt x="3459" y="587"/>
                    </a:lnTo>
                    <a:lnTo>
                      <a:pt x="3552" y="541"/>
                    </a:lnTo>
                    <a:lnTo>
                      <a:pt x="3645" y="498"/>
                    </a:lnTo>
                    <a:lnTo>
                      <a:pt x="3736" y="457"/>
                    </a:lnTo>
                    <a:lnTo>
                      <a:pt x="3826" y="419"/>
                    </a:lnTo>
                    <a:lnTo>
                      <a:pt x="3915" y="383"/>
                    </a:lnTo>
                    <a:lnTo>
                      <a:pt x="4003" y="351"/>
                    </a:lnTo>
                    <a:lnTo>
                      <a:pt x="4089" y="322"/>
                    </a:lnTo>
                    <a:lnTo>
                      <a:pt x="4175" y="294"/>
                    </a:lnTo>
                    <a:lnTo>
                      <a:pt x="4258" y="271"/>
                    </a:lnTo>
                    <a:lnTo>
                      <a:pt x="4309" y="258"/>
                    </a:lnTo>
                    <a:lnTo>
                      <a:pt x="4360" y="245"/>
                    </a:lnTo>
                    <a:lnTo>
                      <a:pt x="4414" y="233"/>
                    </a:lnTo>
                    <a:lnTo>
                      <a:pt x="4469" y="220"/>
                    </a:lnTo>
                    <a:lnTo>
                      <a:pt x="4526" y="207"/>
                    </a:lnTo>
                    <a:lnTo>
                      <a:pt x="4585" y="195"/>
                    </a:lnTo>
                    <a:lnTo>
                      <a:pt x="4646" y="183"/>
                    </a:lnTo>
                    <a:lnTo>
                      <a:pt x="4708" y="171"/>
                    </a:lnTo>
                    <a:lnTo>
                      <a:pt x="4802" y="155"/>
                    </a:lnTo>
                    <a:lnTo>
                      <a:pt x="4899" y="140"/>
                    </a:lnTo>
                    <a:lnTo>
                      <a:pt x="4999" y="125"/>
                    </a:lnTo>
                    <a:lnTo>
                      <a:pt x="5102" y="111"/>
                    </a:lnTo>
                    <a:lnTo>
                      <a:pt x="5205" y="98"/>
                    </a:lnTo>
                    <a:lnTo>
                      <a:pt x="5311" y="85"/>
                    </a:lnTo>
                    <a:lnTo>
                      <a:pt x="5419" y="73"/>
                    </a:lnTo>
                    <a:lnTo>
                      <a:pt x="5528" y="62"/>
                    </a:lnTo>
                    <a:lnTo>
                      <a:pt x="5639" y="52"/>
                    </a:lnTo>
                    <a:lnTo>
                      <a:pt x="5750" y="41"/>
                    </a:lnTo>
                    <a:lnTo>
                      <a:pt x="5862" y="33"/>
                    </a:lnTo>
                    <a:lnTo>
                      <a:pt x="5974" y="25"/>
                    </a:lnTo>
                    <a:lnTo>
                      <a:pt x="6088" y="18"/>
                    </a:lnTo>
                    <a:lnTo>
                      <a:pt x="6201" y="12"/>
                    </a:lnTo>
                    <a:lnTo>
                      <a:pt x="6313" y="8"/>
                    </a:lnTo>
                    <a:lnTo>
                      <a:pt x="6427" y="4"/>
                    </a:lnTo>
                    <a:lnTo>
                      <a:pt x="6539" y="1"/>
                    </a:lnTo>
                    <a:lnTo>
                      <a:pt x="6650" y="0"/>
                    </a:lnTo>
                    <a:lnTo>
                      <a:pt x="6760" y="0"/>
                    </a:lnTo>
                    <a:lnTo>
                      <a:pt x="6869" y="1"/>
                    </a:lnTo>
                    <a:lnTo>
                      <a:pt x="6977" y="3"/>
                    </a:lnTo>
                    <a:lnTo>
                      <a:pt x="7082" y="7"/>
                    </a:lnTo>
                    <a:lnTo>
                      <a:pt x="7186" y="12"/>
                    </a:lnTo>
                    <a:lnTo>
                      <a:pt x="7288" y="18"/>
                    </a:lnTo>
                    <a:lnTo>
                      <a:pt x="7388" y="26"/>
                    </a:lnTo>
                    <a:lnTo>
                      <a:pt x="7485" y="35"/>
                    </a:lnTo>
                    <a:lnTo>
                      <a:pt x="7579" y="46"/>
                    </a:lnTo>
                    <a:lnTo>
                      <a:pt x="7669" y="59"/>
                    </a:lnTo>
                    <a:lnTo>
                      <a:pt x="7757" y="73"/>
                    </a:lnTo>
                    <a:lnTo>
                      <a:pt x="7841" y="89"/>
                    </a:lnTo>
                    <a:lnTo>
                      <a:pt x="7922" y="106"/>
                    </a:lnTo>
                    <a:lnTo>
                      <a:pt x="7997" y="126"/>
                    </a:lnTo>
                    <a:lnTo>
                      <a:pt x="8071" y="146"/>
                    </a:lnTo>
                    <a:lnTo>
                      <a:pt x="8145" y="167"/>
                    </a:lnTo>
                    <a:lnTo>
                      <a:pt x="8220" y="189"/>
                    </a:lnTo>
                    <a:lnTo>
                      <a:pt x="8296" y="213"/>
                    </a:lnTo>
                    <a:lnTo>
                      <a:pt x="8371" y="238"/>
                    </a:lnTo>
                    <a:lnTo>
                      <a:pt x="8447" y="263"/>
                    </a:lnTo>
                    <a:lnTo>
                      <a:pt x="8521" y="289"/>
                    </a:lnTo>
                    <a:lnTo>
                      <a:pt x="8595" y="318"/>
                    </a:lnTo>
                    <a:lnTo>
                      <a:pt x="8669" y="346"/>
                    </a:lnTo>
                    <a:lnTo>
                      <a:pt x="8741" y="375"/>
                    </a:lnTo>
                    <a:lnTo>
                      <a:pt x="8811" y="407"/>
                    </a:lnTo>
                    <a:lnTo>
                      <a:pt x="8880" y="438"/>
                    </a:lnTo>
                    <a:lnTo>
                      <a:pt x="8945" y="471"/>
                    </a:lnTo>
                    <a:lnTo>
                      <a:pt x="9009" y="504"/>
                    </a:lnTo>
                    <a:lnTo>
                      <a:pt x="9040" y="521"/>
                    </a:lnTo>
                    <a:lnTo>
                      <a:pt x="9071" y="538"/>
                    </a:lnTo>
                    <a:lnTo>
                      <a:pt x="9100" y="556"/>
                    </a:lnTo>
                    <a:lnTo>
                      <a:pt x="9128" y="574"/>
                    </a:lnTo>
                    <a:lnTo>
                      <a:pt x="9170" y="597"/>
                    </a:lnTo>
                    <a:lnTo>
                      <a:pt x="9208" y="620"/>
                    </a:lnTo>
                    <a:lnTo>
                      <a:pt x="9247" y="645"/>
                    </a:lnTo>
                    <a:lnTo>
                      <a:pt x="9282" y="670"/>
                    </a:lnTo>
                    <a:lnTo>
                      <a:pt x="9316" y="694"/>
                    </a:lnTo>
                    <a:lnTo>
                      <a:pt x="9349" y="719"/>
                    </a:lnTo>
                    <a:lnTo>
                      <a:pt x="9379" y="745"/>
                    </a:lnTo>
                    <a:lnTo>
                      <a:pt x="9408" y="771"/>
                    </a:lnTo>
                    <a:lnTo>
                      <a:pt x="9434" y="797"/>
                    </a:lnTo>
                    <a:lnTo>
                      <a:pt x="9458" y="824"/>
                    </a:lnTo>
                    <a:lnTo>
                      <a:pt x="9479" y="851"/>
                    </a:lnTo>
                    <a:lnTo>
                      <a:pt x="9499" y="877"/>
                    </a:lnTo>
                    <a:lnTo>
                      <a:pt x="9516" y="905"/>
                    </a:lnTo>
                    <a:lnTo>
                      <a:pt x="9530" y="933"/>
                    </a:lnTo>
                    <a:lnTo>
                      <a:pt x="9541" y="960"/>
                    </a:lnTo>
                    <a:lnTo>
                      <a:pt x="9550" y="989"/>
                    </a:lnTo>
                    <a:lnTo>
                      <a:pt x="9556" y="1017"/>
                    </a:lnTo>
                    <a:lnTo>
                      <a:pt x="9559" y="1046"/>
                    </a:lnTo>
                    <a:lnTo>
                      <a:pt x="9558" y="1075"/>
                    </a:lnTo>
                    <a:lnTo>
                      <a:pt x="9555" y="1104"/>
                    </a:lnTo>
                    <a:lnTo>
                      <a:pt x="9549" y="1133"/>
                    </a:lnTo>
                    <a:lnTo>
                      <a:pt x="9539" y="1164"/>
                    </a:lnTo>
                    <a:lnTo>
                      <a:pt x="9526" y="1193"/>
                    </a:lnTo>
                    <a:lnTo>
                      <a:pt x="9510" y="1223"/>
                    </a:lnTo>
                    <a:lnTo>
                      <a:pt x="9489" y="1254"/>
                    </a:lnTo>
                    <a:lnTo>
                      <a:pt x="9465" y="1284"/>
                    </a:lnTo>
                    <a:lnTo>
                      <a:pt x="9437" y="1314"/>
                    </a:lnTo>
                    <a:lnTo>
                      <a:pt x="9406" y="1346"/>
                    </a:lnTo>
                    <a:lnTo>
                      <a:pt x="9370" y="1376"/>
                    </a:lnTo>
                    <a:lnTo>
                      <a:pt x="9331" y="1408"/>
                    </a:lnTo>
                    <a:lnTo>
                      <a:pt x="9286" y="1439"/>
                    </a:lnTo>
                    <a:lnTo>
                      <a:pt x="9239" y="1471"/>
                    </a:lnTo>
                    <a:lnTo>
                      <a:pt x="9135" y="1539"/>
                    </a:lnTo>
                    <a:lnTo>
                      <a:pt x="9042" y="1610"/>
                    </a:lnTo>
                    <a:lnTo>
                      <a:pt x="8957" y="1683"/>
                    </a:lnTo>
                    <a:lnTo>
                      <a:pt x="8882" y="1757"/>
                    </a:lnTo>
                    <a:lnTo>
                      <a:pt x="8814" y="1833"/>
                    </a:lnTo>
                    <a:lnTo>
                      <a:pt x="8754" y="1909"/>
                    </a:lnTo>
                    <a:lnTo>
                      <a:pt x="8703" y="1986"/>
                    </a:lnTo>
                    <a:lnTo>
                      <a:pt x="8657" y="2064"/>
                    </a:lnTo>
                    <a:lnTo>
                      <a:pt x="8618" y="2142"/>
                    </a:lnTo>
                    <a:lnTo>
                      <a:pt x="8585" y="2220"/>
                    </a:lnTo>
                    <a:lnTo>
                      <a:pt x="8558" y="2298"/>
                    </a:lnTo>
                    <a:lnTo>
                      <a:pt x="8537" y="2376"/>
                    </a:lnTo>
                    <a:lnTo>
                      <a:pt x="8519" y="2452"/>
                    </a:lnTo>
                    <a:lnTo>
                      <a:pt x="8507" y="2527"/>
                    </a:lnTo>
                    <a:lnTo>
                      <a:pt x="8499" y="2601"/>
                    </a:lnTo>
                    <a:lnTo>
                      <a:pt x="8494" y="2673"/>
                    </a:lnTo>
                    <a:lnTo>
                      <a:pt x="8493" y="2742"/>
                    </a:lnTo>
                    <a:lnTo>
                      <a:pt x="8495" y="2810"/>
                    </a:lnTo>
                    <a:lnTo>
                      <a:pt x="8499" y="2875"/>
                    </a:lnTo>
                    <a:lnTo>
                      <a:pt x="8505" y="2937"/>
                    </a:lnTo>
                    <a:lnTo>
                      <a:pt x="8513" y="2995"/>
                    </a:lnTo>
                    <a:lnTo>
                      <a:pt x="8522" y="3051"/>
                    </a:lnTo>
                    <a:lnTo>
                      <a:pt x="8532" y="3103"/>
                    </a:lnTo>
                    <a:lnTo>
                      <a:pt x="8543" y="3150"/>
                    </a:lnTo>
                    <a:lnTo>
                      <a:pt x="8562" y="3232"/>
                    </a:lnTo>
                    <a:lnTo>
                      <a:pt x="8579" y="3295"/>
                    </a:lnTo>
                    <a:lnTo>
                      <a:pt x="8585" y="3318"/>
                    </a:lnTo>
                    <a:lnTo>
                      <a:pt x="8589" y="3335"/>
                    </a:lnTo>
                    <a:lnTo>
                      <a:pt x="8591" y="3347"/>
                    </a:lnTo>
                    <a:lnTo>
                      <a:pt x="8590" y="3352"/>
                    </a:lnTo>
                    <a:lnTo>
                      <a:pt x="8432" y="3383"/>
                    </a:lnTo>
                    <a:lnTo>
                      <a:pt x="8276" y="3422"/>
                    </a:lnTo>
                    <a:lnTo>
                      <a:pt x="8118" y="3469"/>
                    </a:lnTo>
                    <a:lnTo>
                      <a:pt x="7962" y="3523"/>
                    </a:lnTo>
                    <a:lnTo>
                      <a:pt x="7806" y="3583"/>
                    </a:lnTo>
                    <a:lnTo>
                      <a:pt x="7653" y="3650"/>
                    </a:lnTo>
                    <a:lnTo>
                      <a:pt x="7501" y="3722"/>
                    </a:lnTo>
                    <a:lnTo>
                      <a:pt x="7350" y="3799"/>
                    </a:lnTo>
                    <a:lnTo>
                      <a:pt x="7202" y="3880"/>
                    </a:lnTo>
                    <a:lnTo>
                      <a:pt x="7057" y="3964"/>
                    </a:lnTo>
                    <a:lnTo>
                      <a:pt x="6914" y="4051"/>
                    </a:lnTo>
                    <a:lnTo>
                      <a:pt x="6775" y="4141"/>
                    </a:lnTo>
                    <a:lnTo>
                      <a:pt x="6639" y="4232"/>
                    </a:lnTo>
                    <a:lnTo>
                      <a:pt x="6507" y="4324"/>
                    </a:lnTo>
                    <a:lnTo>
                      <a:pt x="6378" y="4416"/>
                    </a:lnTo>
                    <a:lnTo>
                      <a:pt x="6255" y="4508"/>
                    </a:lnTo>
                    <a:lnTo>
                      <a:pt x="6135" y="4600"/>
                    </a:lnTo>
                    <a:lnTo>
                      <a:pt x="6022" y="4690"/>
                    </a:lnTo>
                    <a:lnTo>
                      <a:pt x="5913" y="4778"/>
                    </a:lnTo>
                    <a:lnTo>
                      <a:pt x="5810" y="4864"/>
                    </a:lnTo>
                    <a:lnTo>
                      <a:pt x="5713" y="4946"/>
                    </a:lnTo>
                    <a:lnTo>
                      <a:pt x="5621" y="5024"/>
                    </a:lnTo>
                    <a:lnTo>
                      <a:pt x="5538" y="5098"/>
                    </a:lnTo>
                    <a:lnTo>
                      <a:pt x="5460" y="5167"/>
                    </a:lnTo>
                    <a:lnTo>
                      <a:pt x="5326" y="5287"/>
                    </a:lnTo>
                    <a:lnTo>
                      <a:pt x="5224" y="5380"/>
                    </a:lnTo>
                    <a:lnTo>
                      <a:pt x="5186" y="5414"/>
                    </a:lnTo>
                    <a:lnTo>
                      <a:pt x="5155" y="5439"/>
                    </a:lnTo>
                    <a:lnTo>
                      <a:pt x="5135" y="5455"/>
                    </a:lnTo>
                    <a:lnTo>
                      <a:pt x="5123" y="5462"/>
                    </a:lnTo>
                    <a:close/>
                  </a:path>
                </a:pathLst>
              </a:custGeom>
              <a:solidFill>
                <a:srgbClr val="BD7B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78" name="Freeform 1112">
                <a:extLst>
                  <a:ext uri="{FF2B5EF4-FFF2-40B4-BE49-F238E27FC236}">
                    <a16:creationId xmlns:a16="http://schemas.microsoft.com/office/drawing/2014/main" id="{121D93A3-F3F8-4B1C-B5BB-AA77941D45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" y="2123"/>
                <a:ext cx="519" cy="348"/>
              </a:xfrm>
              <a:custGeom>
                <a:avLst/>
                <a:gdLst>
                  <a:gd name="T0" fmla="*/ 13 w 8813"/>
                  <a:gd name="T1" fmla="*/ 19 h 5913"/>
                  <a:gd name="T2" fmla="*/ 10 w 8813"/>
                  <a:gd name="T3" fmla="*/ 20 h 5913"/>
                  <a:gd name="T4" fmla="*/ 7 w 8813"/>
                  <a:gd name="T5" fmla="*/ 20 h 5913"/>
                  <a:gd name="T6" fmla="*/ 4 w 8813"/>
                  <a:gd name="T7" fmla="*/ 20 h 5913"/>
                  <a:gd name="T8" fmla="*/ 2 w 8813"/>
                  <a:gd name="T9" fmla="*/ 20 h 5913"/>
                  <a:gd name="T10" fmla="*/ 0 w 8813"/>
                  <a:gd name="T11" fmla="*/ 18 h 5913"/>
                  <a:gd name="T12" fmla="*/ 0 w 8813"/>
                  <a:gd name="T13" fmla="*/ 17 h 5913"/>
                  <a:gd name="T14" fmla="*/ 0 w 8813"/>
                  <a:gd name="T15" fmla="*/ 16 h 5913"/>
                  <a:gd name="T16" fmla="*/ 0 w 8813"/>
                  <a:gd name="T17" fmla="*/ 15 h 5913"/>
                  <a:gd name="T18" fmla="*/ 0 w 8813"/>
                  <a:gd name="T19" fmla="*/ 15 h 5913"/>
                  <a:gd name="T20" fmla="*/ 0 w 8813"/>
                  <a:gd name="T21" fmla="*/ 14 h 5913"/>
                  <a:gd name="T22" fmla="*/ 0 w 8813"/>
                  <a:gd name="T23" fmla="*/ 13 h 5913"/>
                  <a:gd name="T24" fmla="*/ 1 w 8813"/>
                  <a:gd name="T25" fmla="*/ 12 h 5913"/>
                  <a:gd name="T26" fmla="*/ 1 w 8813"/>
                  <a:gd name="T27" fmla="*/ 11 h 5913"/>
                  <a:gd name="T28" fmla="*/ 1 w 8813"/>
                  <a:gd name="T29" fmla="*/ 10 h 5913"/>
                  <a:gd name="T30" fmla="*/ 2 w 8813"/>
                  <a:gd name="T31" fmla="*/ 10 h 5913"/>
                  <a:gd name="T32" fmla="*/ 2 w 8813"/>
                  <a:gd name="T33" fmla="*/ 9 h 5913"/>
                  <a:gd name="T34" fmla="*/ 3 w 8813"/>
                  <a:gd name="T35" fmla="*/ 8 h 5913"/>
                  <a:gd name="T36" fmla="*/ 4 w 8813"/>
                  <a:gd name="T37" fmla="*/ 7 h 5913"/>
                  <a:gd name="T38" fmla="*/ 6 w 8813"/>
                  <a:gd name="T39" fmla="*/ 6 h 5913"/>
                  <a:gd name="T40" fmla="*/ 7 w 8813"/>
                  <a:gd name="T41" fmla="*/ 4 h 5913"/>
                  <a:gd name="T42" fmla="*/ 9 w 8813"/>
                  <a:gd name="T43" fmla="*/ 3 h 5913"/>
                  <a:gd name="T44" fmla="*/ 11 w 8813"/>
                  <a:gd name="T45" fmla="*/ 2 h 5913"/>
                  <a:gd name="T46" fmla="*/ 12 w 8813"/>
                  <a:gd name="T47" fmla="*/ 1 h 5913"/>
                  <a:gd name="T48" fmla="*/ 14 w 8813"/>
                  <a:gd name="T49" fmla="*/ 1 h 5913"/>
                  <a:gd name="T50" fmla="*/ 15 w 8813"/>
                  <a:gd name="T51" fmla="*/ 1 h 5913"/>
                  <a:gd name="T52" fmla="*/ 16 w 8813"/>
                  <a:gd name="T53" fmla="*/ 0 h 5913"/>
                  <a:gd name="T54" fmla="*/ 17 w 8813"/>
                  <a:gd name="T55" fmla="*/ 0 h 5913"/>
                  <a:gd name="T56" fmla="*/ 19 w 8813"/>
                  <a:gd name="T57" fmla="*/ 0 h 5913"/>
                  <a:gd name="T58" fmla="*/ 21 w 8813"/>
                  <a:gd name="T59" fmla="*/ 0 h 5913"/>
                  <a:gd name="T60" fmla="*/ 23 w 8813"/>
                  <a:gd name="T61" fmla="*/ 0 h 5913"/>
                  <a:gd name="T62" fmla="*/ 24 w 8813"/>
                  <a:gd name="T63" fmla="*/ 0 h 5913"/>
                  <a:gd name="T64" fmla="*/ 26 w 8813"/>
                  <a:gd name="T65" fmla="*/ 0 h 5913"/>
                  <a:gd name="T66" fmla="*/ 27 w 8813"/>
                  <a:gd name="T67" fmla="*/ 1 h 5913"/>
                  <a:gd name="T68" fmla="*/ 28 w 8813"/>
                  <a:gd name="T69" fmla="*/ 1 h 5913"/>
                  <a:gd name="T70" fmla="*/ 29 w 8813"/>
                  <a:gd name="T71" fmla="*/ 2 h 5913"/>
                  <a:gd name="T72" fmla="*/ 29 w 8813"/>
                  <a:gd name="T73" fmla="*/ 2 h 5913"/>
                  <a:gd name="T74" fmla="*/ 30 w 8813"/>
                  <a:gd name="T75" fmla="*/ 2 h 5913"/>
                  <a:gd name="T76" fmla="*/ 30 w 8813"/>
                  <a:gd name="T77" fmla="*/ 3 h 5913"/>
                  <a:gd name="T78" fmla="*/ 30 w 8813"/>
                  <a:gd name="T79" fmla="*/ 3 h 5913"/>
                  <a:gd name="T80" fmla="*/ 31 w 8813"/>
                  <a:gd name="T81" fmla="*/ 4 h 5913"/>
                  <a:gd name="T82" fmla="*/ 30 w 8813"/>
                  <a:gd name="T83" fmla="*/ 4 h 5913"/>
                  <a:gd name="T84" fmla="*/ 30 w 8813"/>
                  <a:gd name="T85" fmla="*/ 5 h 5913"/>
                  <a:gd name="T86" fmla="*/ 29 w 8813"/>
                  <a:gd name="T87" fmla="*/ 5 h 5913"/>
                  <a:gd name="T88" fmla="*/ 28 w 8813"/>
                  <a:gd name="T89" fmla="*/ 6 h 5913"/>
                  <a:gd name="T90" fmla="*/ 27 w 8813"/>
                  <a:gd name="T91" fmla="*/ 8 h 5913"/>
                  <a:gd name="T92" fmla="*/ 27 w 8813"/>
                  <a:gd name="T93" fmla="*/ 9 h 5913"/>
                  <a:gd name="T94" fmla="*/ 27 w 8813"/>
                  <a:gd name="T95" fmla="*/ 10 h 5913"/>
                  <a:gd name="T96" fmla="*/ 27 w 8813"/>
                  <a:gd name="T97" fmla="*/ 11 h 5913"/>
                  <a:gd name="T98" fmla="*/ 27 w 8813"/>
                  <a:gd name="T99" fmla="*/ 11 h 5913"/>
                  <a:gd name="T100" fmla="*/ 24 w 8813"/>
                  <a:gd name="T101" fmla="*/ 12 h 5913"/>
                  <a:gd name="T102" fmla="*/ 22 w 8813"/>
                  <a:gd name="T103" fmla="*/ 13 h 5913"/>
                  <a:gd name="T104" fmla="*/ 20 w 8813"/>
                  <a:gd name="T105" fmla="*/ 15 h 5913"/>
                  <a:gd name="T106" fmla="*/ 18 w 8813"/>
                  <a:gd name="T107" fmla="*/ 16 h 5913"/>
                  <a:gd name="T108" fmla="*/ 16 w 8813"/>
                  <a:gd name="T109" fmla="*/ 17 h 591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813" h="5913">
                    <a:moveTo>
                      <a:pt x="4593" y="5095"/>
                    </a:moveTo>
                    <a:lnTo>
                      <a:pt x="4375" y="5180"/>
                    </a:lnTo>
                    <a:lnTo>
                      <a:pt x="4118" y="5280"/>
                    </a:lnTo>
                    <a:lnTo>
                      <a:pt x="3977" y="5334"/>
                    </a:lnTo>
                    <a:lnTo>
                      <a:pt x="3828" y="5390"/>
                    </a:lnTo>
                    <a:lnTo>
                      <a:pt x="3673" y="5446"/>
                    </a:lnTo>
                    <a:lnTo>
                      <a:pt x="3513" y="5503"/>
                    </a:lnTo>
                    <a:lnTo>
                      <a:pt x="3348" y="5559"/>
                    </a:lnTo>
                    <a:lnTo>
                      <a:pt x="3178" y="5613"/>
                    </a:lnTo>
                    <a:lnTo>
                      <a:pt x="3005" y="5666"/>
                    </a:lnTo>
                    <a:lnTo>
                      <a:pt x="2830" y="5714"/>
                    </a:lnTo>
                    <a:lnTo>
                      <a:pt x="2653" y="5761"/>
                    </a:lnTo>
                    <a:lnTo>
                      <a:pt x="2475" y="5801"/>
                    </a:lnTo>
                    <a:lnTo>
                      <a:pt x="2297" y="5838"/>
                    </a:lnTo>
                    <a:lnTo>
                      <a:pt x="2120" y="5867"/>
                    </a:lnTo>
                    <a:lnTo>
                      <a:pt x="1944" y="5890"/>
                    </a:lnTo>
                    <a:lnTo>
                      <a:pt x="1771" y="5906"/>
                    </a:lnTo>
                    <a:lnTo>
                      <a:pt x="1601" y="5913"/>
                    </a:lnTo>
                    <a:lnTo>
                      <a:pt x="1434" y="5911"/>
                    </a:lnTo>
                    <a:lnTo>
                      <a:pt x="1273" y="5899"/>
                    </a:lnTo>
                    <a:lnTo>
                      <a:pt x="1117" y="5876"/>
                    </a:lnTo>
                    <a:lnTo>
                      <a:pt x="968" y="5842"/>
                    </a:lnTo>
                    <a:lnTo>
                      <a:pt x="826" y="5796"/>
                    </a:lnTo>
                    <a:lnTo>
                      <a:pt x="692" y="5738"/>
                    </a:lnTo>
                    <a:lnTo>
                      <a:pt x="567" y="5665"/>
                    </a:lnTo>
                    <a:lnTo>
                      <a:pt x="451" y="5577"/>
                    </a:lnTo>
                    <a:lnTo>
                      <a:pt x="346" y="5475"/>
                    </a:lnTo>
                    <a:lnTo>
                      <a:pt x="252" y="5356"/>
                    </a:lnTo>
                    <a:lnTo>
                      <a:pt x="170" y="5221"/>
                    </a:lnTo>
                    <a:lnTo>
                      <a:pt x="101" y="5068"/>
                    </a:lnTo>
                    <a:lnTo>
                      <a:pt x="45" y="4897"/>
                    </a:lnTo>
                    <a:lnTo>
                      <a:pt x="38" y="4870"/>
                    </a:lnTo>
                    <a:lnTo>
                      <a:pt x="32" y="4843"/>
                    </a:lnTo>
                    <a:lnTo>
                      <a:pt x="26" y="4815"/>
                    </a:lnTo>
                    <a:lnTo>
                      <a:pt x="21" y="4784"/>
                    </a:lnTo>
                    <a:lnTo>
                      <a:pt x="16" y="4754"/>
                    </a:lnTo>
                    <a:lnTo>
                      <a:pt x="12" y="4722"/>
                    </a:lnTo>
                    <a:lnTo>
                      <a:pt x="9" y="4688"/>
                    </a:lnTo>
                    <a:lnTo>
                      <a:pt x="6" y="4655"/>
                    </a:lnTo>
                    <a:lnTo>
                      <a:pt x="3" y="4619"/>
                    </a:lnTo>
                    <a:lnTo>
                      <a:pt x="2" y="4583"/>
                    </a:lnTo>
                    <a:lnTo>
                      <a:pt x="0" y="4547"/>
                    </a:lnTo>
                    <a:lnTo>
                      <a:pt x="0" y="4509"/>
                    </a:lnTo>
                    <a:lnTo>
                      <a:pt x="0" y="4470"/>
                    </a:lnTo>
                    <a:lnTo>
                      <a:pt x="1" y="4430"/>
                    </a:lnTo>
                    <a:lnTo>
                      <a:pt x="2" y="4390"/>
                    </a:lnTo>
                    <a:lnTo>
                      <a:pt x="5" y="4349"/>
                    </a:lnTo>
                    <a:lnTo>
                      <a:pt x="8" y="4307"/>
                    </a:lnTo>
                    <a:lnTo>
                      <a:pt x="11" y="4264"/>
                    </a:lnTo>
                    <a:lnTo>
                      <a:pt x="15" y="4221"/>
                    </a:lnTo>
                    <a:lnTo>
                      <a:pt x="21" y="4177"/>
                    </a:lnTo>
                    <a:lnTo>
                      <a:pt x="26" y="4133"/>
                    </a:lnTo>
                    <a:lnTo>
                      <a:pt x="33" y="4087"/>
                    </a:lnTo>
                    <a:lnTo>
                      <a:pt x="40" y="4042"/>
                    </a:lnTo>
                    <a:lnTo>
                      <a:pt x="48" y="3995"/>
                    </a:lnTo>
                    <a:lnTo>
                      <a:pt x="57" y="3948"/>
                    </a:lnTo>
                    <a:lnTo>
                      <a:pt x="67" y="3900"/>
                    </a:lnTo>
                    <a:lnTo>
                      <a:pt x="78" y="3852"/>
                    </a:lnTo>
                    <a:lnTo>
                      <a:pt x="89" y="3804"/>
                    </a:lnTo>
                    <a:lnTo>
                      <a:pt x="101" y="3755"/>
                    </a:lnTo>
                    <a:lnTo>
                      <a:pt x="114" y="3706"/>
                    </a:lnTo>
                    <a:lnTo>
                      <a:pt x="128" y="3656"/>
                    </a:lnTo>
                    <a:lnTo>
                      <a:pt x="143" y="3605"/>
                    </a:lnTo>
                    <a:lnTo>
                      <a:pt x="158" y="3557"/>
                    </a:lnTo>
                    <a:lnTo>
                      <a:pt x="175" y="3507"/>
                    </a:lnTo>
                    <a:lnTo>
                      <a:pt x="192" y="3459"/>
                    </a:lnTo>
                    <a:lnTo>
                      <a:pt x="209" y="3409"/>
                    </a:lnTo>
                    <a:lnTo>
                      <a:pt x="228" y="3359"/>
                    </a:lnTo>
                    <a:lnTo>
                      <a:pt x="248" y="3309"/>
                    </a:lnTo>
                    <a:lnTo>
                      <a:pt x="269" y="3259"/>
                    </a:lnTo>
                    <a:lnTo>
                      <a:pt x="291" y="3209"/>
                    </a:lnTo>
                    <a:lnTo>
                      <a:pt x="314" y="3158"/>
                    </a:lnTo>
                    <a:lnTo>
                      <a:pt x="337" y="3108"/>
                    </a:lnTo>
                    <a:lnTo>
                      <a:pt x="363" y="3057"/>
                    </a:lnTo>
                    <a:lnTo>
                      <a:pt x="388" y="3006"/>
                    </a:lnTo>
                    <a:lnTo>
                      <a:pt x="415" y="2956"/>
                    </a:lnTo>
                    <a:lnTo>
                      <a:pt x="444" y="2906"/>
                    </a:lnTo>
                    <a:lnTo>
                      <a:pt x="472" y="2856"/>
                    </a:lnTo>
                    <a:lnTo>
                      <a:pt x="502" y="2805"/>
                    </a:lnTo>
                    <a:lnTo>
                      <a:pt x="534" y="2754"/>
                    </a:lnTo>
                    <a:lnTo>
                      <a:pt x="565" y="2705"/>
                    </a:lnTo>
                    <a:lnTo>
                      <a:pt x="598" y="2655"/>
                    </a:lnTo>
                    <a:lnTo>
                      <a:pt x="633" y="2606"/>
                    </a:lnTo>
                    <a:lnTo>
                      <a:pt x="668" y="2556"/>
                    </a:lnTo>
                    <a:lnTo>
                      <a:pt x="705" y="2506"/>
                    </a:lnTo>
                    <a:lnTo>
                      <a:pt x="742" y="2458"/>
                    </a:lnTo>
                    <a:lnTo>
                      <a:pt x="781" y="2409"/>
                    </a:lnTo>
                    <a:lnTo>
                      <a:pt x="821" y="2361"/>
                    </a:lnTo>
                    <a:lnTo>
                      <a:pt x="861" y="2313"/>
                    </a:lnTo>
                    <a:lnTo>
                      <a:pt x="904" y="2266"/>
                    </a:lnTo>
                    <a:lnTo>
                      <a:pt x="947" y="2219"/>
                    </a:lnTo>
                    <a:lnTo>
                      <a:pt x="992" y="2173"/>
                    </a:lnTo>
                    <a:lnTo>
                      <a:pt x="1037" y="2126"/>
                    </a:lnTo>
                    <a:lnTo>
                      <a:pt x="1084" y="2080"/>
                    </a:lnTo>
                    <a:lnTo>
                      <a:pt x="1133" y="2036"/>
                    </a:lnTo>
                    <a:lnTo>
                      <a:pt x="1228" y="1948"/>
                    </a:lnTo>
                    <a:lnTo>
                      <a:pt x="1324" y="1861"/>
                    </a:lnTo>
                    <a:lnTo>
                      <a:pt x="1420" y="1776"/>
                    </a:lnTo>
                    <a:lnTo>
                      <a:pt x="1516" y="1693"/>
                    </a:lnTo>
                    <a:lnTo>
                      <a:pt x="1612" y="1612"/>
                    </a:lnTo>
                    <a:lnTo>
                      <a:pt x="1708" y="1532"/>
                    </a:lnTo>
                    <a:lnTo>
                      <a:pt x="1805" y="1454"/>
                    </a:lnTo>
                    <a:lnTo>
                      <a:pt x="1901" y="1378"/>
                    </a:lnTo>
                    <a:lnTo>
                      <a:pt x="1997" y="1303"/>
                    </a:lnTo>
                    <a:lnTo>
                      <a:pt x="2093" y="1231"/>
                    </a:lnTo>
                    <a:lnTo>
                      <a:pt x="2189" y="1162"/>
                    </a:lnTo>
                    <a:lnTo>
                      <a:pt x="2285" y="1093"/>
                    </a:lnTo>
                    <a:lnTo>
                      <a:pt x="2380" y="1026"/>
                    </a:lnTo>
                    <a:lnTo>
                      <a:pt x="2475" y="962"/>
                    </a:lnTo>
                    <a:lnTo>
                      <a:pt x="2569" y="900"/>
                    </a:lnTo>
                    <a:lnTo>
                      <a:pt x="2663" y="840"/>
                    </a:lnTo>
                    <a:lnTo>
                      <a:pt x="2756" y="782"/>
                    </a:lnTo>
                    <a:lnTo>
                      <a:pt x="2849" y="726"/>
                    </a:lnTo>
                    <a:lnTo>
                      <a:pt x="2941" y="673"/>
                    </a:lnTo>
                    <a:lnTo>
                      <a:pt x="3033" y="622"/>
                    </a:lnTo>
                    <a:lnTo>
                      <a:pt x="3123" y="574"/>
                    </a:lnTo>
                    <a:lnTo>
                      <a:pt x="3213" y="527"/>
                    </a:lnTo>
                    <a:lnTo>
                      <a:pt x="3303" y="483"/>
                    </a:lnTo>
                    <a:lnTo>
                      <a:pt x="3391" y="441"/>
                    </a:lnTo>
                    <a:lnTo>
                      <a:pt x="3478" y="403"/>
                    </a:lnTo>
                    <a:lnTo>
                      <a:pt x="3565" y="366"/>
                    </a:lnTo>
                    <a:lnTo>
                      <a:pt x="3650" y="332"/>
                    </a:lnTo>
                    <a:lnTo>
                      <a:pt x="3735" y="300"/>
                    </a:lnTo>
                    <a:lnTo>
                      <a:pt x="3818" y="272"/>
                    </a:lnTo>
                    <a:lnTo>
                      <a:pt x="3900" y="246"/>
                    </a:lnTo>
                    <a:lnTo>
                      <a:pt x="3981" y="222"/>
                    </a:lnTo>
                    <a:lnTo>
                      <a:pt x="4060" y="202"/>
                    </a:lnTo>
                    <a:lnTo>
                      <a:pt x="4107" y="191"/>
                    </a:lnTo>
                    <a:lnTo>
                      <a:pt x="4157" y="180"/>
                    </a:lnTo>
                    <a:lnTo>
                      <a:pt x="4207" y="169"/>
                    </a:lnTo>
                    <a:lnTo>
                      <a:pt x="4259" y="159"/>
                    </a:lnTo>
                    <a:lnTo>
                      <a:pt x="4313" y="148"/>
                    </a:lnTo>
                    <a:lnTo>
                      <a:pt x="4367" y="137"/>
                    </a:lnTo>
                    <a:lnTo>
                      <a:pt x="4424" y="128"/>
                    </a:lnTo>
                    <a:lnTo>
                      <a:pt x="4481" y="119"/>
                    </a:lnTo>
                    <a:lnTo>
                      <a:pt x="4571" y="107"/>
                    </a:lnTo>
                    <a:lnTo>
                      <a:pt x="4664" y="95"/>
                    </a:lnTo>
                    <a:lnTo>
                      <a:pt x="4759" y="84"/>
                    </a:lnTo>
                    <a:lnTo>
                      <a:pt x="4856" y="73"/>
                    </a:lnTo>
                    <a:lnTo>
                      <a:pt x="4955" y="63"/>
                    </a:lnTo>
                    <a:lnTo>
                      <a:pt x="5055" y="53"/>
                    </a:lnTo>
                    <a:lnTo>
                      <a:pt x="5157" y="44"/>
                    </a:lnTo>
                    <a:lnTo>
                      <a:pt x="5260" y="36"/>
                    </a:lnTo>
                    <a:lnTo>
                      <a:pt x="5364" y="28"/>
                    </a:lnTo>
                    <a:lnTo>
                      <a:pt x="5469" y="22"/>
                    </a:lnTo>
                    <a:lnTo>
                      <a:pt x="5574" y="16"/>
                    </a:lnTo>
                    <a:lnTo>
                      <a:pt x="5679" y="11"/>
                    </a:lnTo>
                    <a:lnTo>
                      <a:pt x="5785" y="7"/>
                    </a:lnTo>
                    <a:lnTo>
                      <a:pt x="5891" y="4"/>
                    </a:lnTo>
                    <a:lnTo>
                      <a:pt x="5996" y="1"/>
                    </a:lnTo>
                    <a:lnTo>
                      <a:pt x="6100" y="0"/>
                    </a:lnTo>
                    <a:lnTo>
                      <a:pt x="6204" y="0"/>
                    </a:lnTo>
                    <a:lnTo>
                      <a:pt x="6306" y="1"/>
                    </a:lnTo>
                    <a:lnTo>
                      <a:pt x="6409" y="3"/>
                    </a:lnTo>
                    <a:lnTo>
                      <a:pt x="6509" y="7"/>
                    </a:lnTo>
                    <a:lnTo>
                      <a:pt x="6608" y="11"/>
                    </a:lnTo>
                    <a:lnTo>
                      <a:pt x="6704" y="17"/>
                    </a:lnTo>
                    <a:lnTo>
                      <a:pt x="6799" y="24"/>
                    </a:lnTo>
                    <a:lnTo>
                      <a:pt x="6891" y="33"/>
                    </a:lnTo>
                    <a:lnTo>
                      <a:pt x="6981" y="42"/>
                    </a:lnTo>
                    <a:lnTo>
                      <a:pt x="7069" y="54"/>
                    </a:lnTo>
                    <a:lnTo>
                      <a:pt x="7153" y="67"/>
                    </a:lnTo>
                    <a:lnTo>
                      <a:pt x="7235" y="81"/>
                    </a:lnTo>
                    <a:lnTo>
                      <a:pt x="7313" y="97"/>
                    </a:lnTo>
                    <a:lnTo>
                      <a:pt x="7387" y="114"/>
                    </a:lnTo>
                    <a:lnTo>
                      <a:pt x="7457" y="133"/>
                    </a:lnTo>
                    <a:lnTo>
                      <a:pt x="7524" y="155"/>
                    </a:lnTo>
                    <a:lnTo>
                      <a:pt x="7589" y="175"/>
                    </a:lnTo>
                    <a:lnTo>
                      <a:pt x="7653" y="196"/>
                    </a:lnTo>
                    <a:lnTo>
                      <a:pt x="7717" y="218"/>
                    </a:lnTo>
                    <a:lnTo>
                      <a:pt x="7783" y="242"/>
                    </a:lnTo>
                    <a:lnTo>
                      <a:pt x="7847" y="266"/>
                    </a:lnTo>
                    <a:lnTo>
                      <a:pt x="7912" y="291"/>
                    </a:lnTo>
                    <a:lnTo>
                      <a:pt x="7974" y="319"/>
                    </a:lnTo>
                    <a:lnTo>
                      <a:pt x="8037" y="346"/>
                    </a:lnTo>
                    <a:lnTo>
                      <a:pt x="8098" y="374"/>
                    </a:lnTo>
                    <a:lnTo>
                      <a:pt x="8157" y="405"/>
                    </a:lnTo>
                    <a:lnTo>
                      <a:pt x="8215" y="435"/>
                    </a:lnTo>
                    <a:lnTo>
                      <a:pt x="8271" y="466"/>
                    </a:lnTo>
                    <a:lnTo>
                      <a:pt x="8298" y="483"/>
                    </a:lnTo>
                    <a:lnTo>
                      <a:pt x="8324" y="499"/>
                    </a:lnTo>
                    <a:lnTo>
                      <a:pt x="8350" y="516"/>
                    </a:lnTo>
                    <a:lnTo>
                      <a:pt x="8375" y="532"/>
                    </a:lnTo>
                    <a:lnTo>
                      <a:pt x="8399" y="549"/>
                    </a:lnTo>
                    <a:lnTo>
                      <a:pt x="8423" y="567"/>
                    </a:lnTo>
                    <a:lnTo>
                      <a:pt x="8447" y="584"/>
                    </a:lnTo>
                    <a:lnTo>
                      <a:pt x="8469" y="602"/>
                    </a:lnTo>
                    <a:lnTo>
                      <a:pt x="8502" y="623"/>
                    </a:lnTo>
                    <a:lnTo>
                      <a:pt x="8535" y="645"/>
                    </a:lnTo>
                    <a:lnTo>
                      <a:pt x="8566" y="669"/>
                    </a:lnTo>
                    <a:lnTo>
                      <a:pt x="8596" y="691"/>
                    </a:lnTo>
                    <a:lnTo>
                      <a:pt x="8624" y="714"/>
                    </a:lnTo>
                    <a:lnTo>
                      <a:pt x="8651" y="738"/>
                    </a:lnTo>
                    <a:lnTo>
                      <a:pt x="8675" y="762"/>
                    </a:lnTo>
                    <a:lnTo>
                      <a:pt x="8699" y="785"/>
                    </a:lnTo>
                    <a:lnTo>
                      <a:pt x="8720" y="810"/>
                    </a:lnTo>
                    <a:lnTo>
                      <a:pt x="8739" y="835"/>
                    </a:lnTo>
                    <a:lnTo>
                      <a:pt x="8756" y="859"/>
                    </a:lnTo>
                    <a:lnTo>
                      <a:pt x="8771" y="884"/>
                    </a:lnTo>
                    <a:lnTo>
                      <a:pt x="8785" y="910"/>
                    </a:lnTo>
                    <a:lnTo>
                      <a:pt x="8795" y="936"/>
                    </a:lnTo>
                    <a:lnTo>
                      <a:pt x="8803" y="961"/>
                    </a:lnTo>
                    <a:lnTo>
                      <a:pt x="8809" y="987"/>
                    </a:lnTo>
                    <a:lnTo>
                      <a:pt x="8812" y="1014"/>
                    </a:lnTo>
                    <a:lnTo>
                      <a:pt x="8813" y="1040"/>
                    </a:lnTo>
                    <a:lnTo>
                      <a:pt x="8811" y="1067"/>
                    </a:lnTo>
                    <a:lnTo>
                      <a:pt x="8807" y="1095"/>
                    </a:lnTo>
                    <a:lnTo>
                      <a:pt x="8799" y="1121"/>
                    </a:lnTo>
                    <a:lnTo>
                      <a:pt x="8789" y="1149"/>
                    </a:lnTo>
                    <a:lnTo>
                      <a:pt x="8775" y="1177"/>
                    </a:lnTo>
                    <a:lnTo>
                      <a:pt x="8759" y="1204"/>
                    </a:lnTo>
                    <a:lnTo>
                      <a:pt x="8739" y="1232"/>
                    </a:lnTo>
                    <a:lnTo>
                      <a:pt x="8717" y="1260"/>
                    </a:lnTo>
                    <a:lnTo>
                      <a:pt x="8690" y="1288"/>
                    </a:lnTo>
                    <a:lnTo>
                      <a:pt x="8661" y="1316"/>
                    </a:lnTo>
                    <a:lnTo>
                      <a:pt x="8628" y="1345"/>
                    </a:lnTo>
                    <a:lnTo>
                      <a:pt x="8591" y="1374"/>
                    </a:lnTo>
                    <a:lnTo>
                      <a:pt x="8551" y="1402"/>
                    </a:lnTo>
                    <a:lnTo>
                      <a:pt x="8507" y="1432"/>
                    </a:lnTo>
                    <a:lnTo>
                      <a:pt x="8414" y="1493"/>
                    </a:lnTo>
                    <a:lnTo>
                      <a:pt x="8329" y="1557"/>
                    </a:lnTo>
                    <a:lnTo>
                      <a:pt x="8252" y="1623"/>
                    </a:lnTo>
                    <a:lnTo>
                      <a:pt x="8184" y="1691"/>
                    </a:lnTo>
                    <a:lnTo>
                      <a:pt x="8122" y="1760"/>
                    </a:lnTo>
                    <a:lnTo>
                      <a:pt x="8066" y="1828"/>
                    </a:lnTo>
                    <a:lnTo>
                      <a:pt x="8018" y="1898"/>
                    </a:lnTo>
                    <a:lnTo>
                      <a:pt x="7974" y="1969"/>
                    </a:lnTo>
                    <a:lnTo>
                      <a:pt x="7938" y="2040"/>
                    </a:lnTo>
                    <a:lnTo>
                      <a:pt x="7907" y="2111"/>
                    </a:lnTo>
                    <a:lnTo>
                      <a:pt x="7879" y="2182"/>
                    </a:lnTo>
                    <a:lnTo>
                      <a:pt x="7858" y="2251"/>
                    </a:lnTo>
                    <a:lnTo>
                      <a:pt x="7840" y="2320"/>
                    </a:lnTo>
                    <a:lnTo>
                      <a:pt x="7826" y="2389"/>
                    </a:lnTo>
                    <a:lnTo>
                      <a:pt x="7815" y="2456"/>
                    </a:lnTo>
                    <a:lnTo>
                      <a:pt x="7808" y="2521"/>
                    </a:lnTo>
                    <a:lnTo>
                      <a:pt x="7804" y="2584"/>
                    </a:lnTo>
                    <a:lnTo>
                      <a:pt x="7803" y="2646"/>
                    </a:lnTo>
                    <a:lnTo>
                      <a:pt x="7803" y="2706"/>
                    </a:lnTo>
                    <a:lnTo>
                      <a:pt x="7806" y="2762"/>
                    </a:lnTo>
                    <a:lnTo>
                      <a:pt x="7809" y="2816"/>
                    </a:lnTo>
                    <a:lnTo>
                      <a:pt x="7814" y="2867"/>
                    </a:lnTo>
                    <a:lnTo>
                      <a:pt x="7820" y="2914"/>
                    </a:lnTo>
                    <a:lnTo>
                      <a:pt x="7826" y="2959"/>
                    </a:lnTo>
                    <a:lnTo>
                      <a:pt x="7837" y="3036"/>
                    </a:lnTo>
                    <a:lnTo>
                      <a:pt x="7845" y="3095"/>
                    </a:lnTo>
                    <a:lnTo>
                      <a:pt x="7847" y="3118"/>
                    </a:lnTo>
                    <a:lnTo>
                      <a:pt x="7848" y="3136"/>
                    </a:lnTo>
                    <a:lnTo>
                      <a:pt x="7846" y="3148"/>
                    </a:lnTo>
                    <a:lnTo>
                      <a:pt x="7841" y="3155"/>
                    </a:lnTo>
                    <a:lnTo>
                      <a:pt x="7697" y="3187"/>
                    </a:lnTo>
                    <a:lnTo>
                      <a:pt x="7555" y="3225"/>
                    </a:lnTo>
                    <a:lnTo>
                      <a:pt x="7411" y="3269"/>
                    </a:lnTo>
                    <a:lnTo>
                      <a:pt x="7268" y="3321"/>
                    </a:lnTo>
                    <a:lnTo>
                      <a:pt x="7127" y="3378"/>
                    </a:lnTo>
                    <a:lnTo>
                      <a:pt x="6986" y="3441"/>
                    </a:lnTo>
                    <a:lnTo>
                      <a:pt x="6846" y="3507"/>
                    </a:lnTo>
                    <a:lnTo>
                      <a:pt x="6709" y="3578"/>
                    </a:lnTo>
                    <a:lnTo>
                      <a:pt x="6573" y="3652"/>
                    </a:lnTo>
                    <a:lnTo>
                      <a:pt x="6440" y="3730"/>
                    </a:lnTo>
                    <a:lnTo>
                      <a:pt x="6309" y="3810"/>
                    </a:lnTo>
                    <a:lnTo>
                      <a:pt x="6181" y="3891"/>
                    </a:lnTo>
                    <a:lnTo>
                      <a:pt x="6055" y="3975"/>
                    </a:lnTo>
                    <a:lnTo>
                      <a:pt x="5933" y="4059"/>
                    </a:lnTo>
                    <a:lnTo>
                      <a:pt x="5815" y="4143"/>
                    </a:lnTo>
                    <a:lnTo>
                      <a:pt x="5699" y="4227"/>
                    </a:lnTo>
                    <a:lnTo>
                      <a:pt x="5589" y="4310"/>
                    </a:lnTo>
                    <a:lnTo>
                      <a:pt x="5483" y="4392"/>
                    </a:lnTo>
                    <a:lnTo>
                      <a:pt x="5381" y="4472"/>
                    </a:lnTo>
                    <a:lnTo>
                      <a:pt x="5284" y="4549"/>
                    </a:lnTo>
                    <a:lnTo>
                      <a:pt x="5105" y="4695"/>
                    </a:lnTo>
                    <a:lnTo>
                      <a:pt x="4949" y="4825"/>
                    </a:lnTo>
                    <a:lnTo>
                      <a:pt x="4880" y="4882"/>
                    </a:lnTo>
                    <a:lnTo>
                      <a:pt x="4817" y="4934"/>
                    </a:lnTo>
                    <a:lnTo>
                      <a:pt x="4762" y="4980"/>
                    </a:lnTo>
                    <a:lnTo>
                      <a:pt x="4713" y="5018"/>
                    </a:lnTo>
                    <a:lnTo>
                      <a:pt x="4672" y="5050"/>
                    </a:lnTo>
                    <a:lnTo>
                      <a:pt x="4637" y="5074"/>
                    </a:lnTo>
                    <a:lnTo>
                      <a:pt x="4611" y="5089"/>
                    </a:lnTo>
                    <a:lnTo>
                      <a:pt x="4593" y="5095"/>
                    </a:lnTo>
                    <a:close/>
                  </a:path>
                </a:pathLst>
              </a:custGeom>
              <a:solidFill>
                <a:srgbClr val="B97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79" name="Freeform 1113">
                <a:extLst>
                  <a:ext uri="{FF2B5EF4-FFF2-40B4-BE49-F238E27FC236}">
                    <a16:creationId xmlns:a16="http://schemas.microsoft.com/office/drawing/2014/main" id="{A655B5A1-FB60-4C7E-AEF5-104D08AAAB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0" y="2142"/>
                <a:ext cx="475" cy="317"/>
              </a:xfrm>
              <a:custGeom>
                <a:avLst/>
                <a:gdLst>
                  <a:gd name="T0" fmla="*/ 12 w 8074"/>
                  <a:gd name="T1" fmla="*/ 17 h 5390"/>
                  <a:gd name="T2" fmla="*/ 9 w 8074"/>
                  <a:gd name="T3" fmla="*/ 18 h 5390"/>
                  <a:gd name="T4" fmla="*/ 6 w 8074"/>
                  <a:gd name="T5" fmla="*/ 19 h 5390"/>
                  <a:gd name="T6" fmla="*/ 4 w 8074"/>
                  <a:gd name="T7" fmla="*/ 19 h 5390"/>
                  <a:gd name="T8" fmla="*/ 1 w 8074"/>
                  <a:gd name="T9" fmla="*/ 18 h 5390"/>
                  <a:gd name="T10" fmla="*/ 0 w 8074"/>
                  <a:gd name="T11" fmla="*/ 16 h 5390"/>
                  <a:gd name="T12" fmla="*/ 0 w 8074"/>
                  <a:gd name="T13" fmla="*/ 15 h 5390"/>
                  <a:gd name="T14" fmla="*/ 0 w 8074"/>
                  <a:gd name="T15" fmla="*/ 14 h 5390"/>
                  <a:gd name="T16" fmla="*/ 0 w 8074"/>
                  <a:gd name="T17" fmla="*/ 14 h 5390"/>
                  <a:gd name="T18" fmla="*/ 0 w 8074"/>
                  <a:gd name="T19" fmla="*/ 13 h 5390"/>
                  <a:gd name="T20" fmla="*/ 0 w 8074"/>
                  <a:gd name="T21" fmla="*/ 12 h 5390"/>
                  <a:gd name="T22" fmla="*/ 0 w 8074"/>
                  <a:gd name="T23" fmla="*/ 12 h 5390"/>
                  <a:gd name="T24" fmla="*/ 1 w 8074"/>
                  <a:gd name="T25" fmla="*/ 11 h 5390"/>
                  <a:gd name="T26" fmla="*/ 1 w 8074"/>
                  <a:gd name="T27" fmla="*/ 10 h 5390"/>
                  <a:gd name="T28" fmla="*/ 1 w 8074"/>
                  <a:gd name="T29" fmla="*/ 9 h 5390"/>
                  <a:gd name="T30" fmla="*/ 2 w 8074"/>
                  <a:gd name="T31" fmla="*/ 8 h 5390"/>
                  <a:gd name="T32" fmla="*/ 2 w 8074"/>
                  <a:gd name="T33" fmla="*/ 8 h 5390"/>
                  <a:gd name="T34" fmla="*/ 3 w 8074"/>
                  <a:gd name="T35" fmla="*/ 7 h 5390"/>
                  <a:gd name="T36" fmla="*/ 4 w 8074"/>
                  <a:gd name="T37" fmla="*/ 6 h 5390"/>
                  <a:gd name="T38" fmla="*/ 5 w 8074"/>
                  <a:gd name="T39" fmla="*/ 5 h 5390"/>
                  <a:gd name="T40" fmla="*/ 7 w 8074"/>
                  <a:gd name="T41" fmla="*/ 4 h 5390"/>
                  <a:gd name="T42" fmla="*/ 9 w 8074"/>
                  <a:gd name="T43" fmla="*/ 3 h 5390"/>
                  <a:gd name="T44" fmla="*/ 10 w 8074"/>
                  <a:gd name="T45" fmla="*/ 2 h 5390"/>
                  <a:gd name="T46" fmla="*/ 11 w 8074"/>
                  <a:gd name="T47" fmla="*/ 1 h 5390"/>
                  <a:gd name="T48" fmla="*/ 13 w 8074"/>
                  <a:gd name="T49" fmla="*/ 1 h 5390"/>
                  <a:gd name="T50" fmla="*/ 14 w 8074"/>
                  <a:gd name="T51" fmla="*/ 0 h 5390"/>
                  <a:gd name="T52" fmla="*/ 15 w 8074"/>
                  <a:gd name="T53" fmla="*/ 0 h 5390"/>
                  <a:gd name="T54" fmla="*/ 16 w 8074"/>
                  <a:gd name="T55" fmla="*/ 0 h 5390"/>
                  <a:gd name="T56" fmla="*/ 18 w 8074"/>
                  <a:gd name="T57" fmla="*/ 0 h 5390"/>
                  <a:gd name="T58" fmla="*/ 20 w 8074"/>
                  <a:gd name="T59" fmla="*/ 0 h 5390"/>
                  <a:gd name="T60" fmla="*/ 21 w 8074"/>
                  <a:gd name="T61" fmla="*/ 0 h 5390"/>
                  <a:gd name="T62" fmla="*/ 23 w 8074"/>
                  <a:gd name="T63" fmla="*/ 0 h 5390"/>
                  <a:gd name="T64" fmla="*/ 24 w 8074"/>
                  <a:gd name="T65" fmla="*/ 0 h 5390"/>
                  <a:gd name="T66" fmla="*/ 25 w 8074"/>
                  <a:gd name="T67" fmla="*/ 1 h 5390"/>
                  <a:gd name="T68" fmla="*/ 26 w 8074"/>
                  <a:gd name="T69" fmla="*/ 1 h 5390"/>
                  <a:gd name="T70" fmla="*/ 27 w 8074"/>
                  <a:gd name="T71" fmla="*/ 2 h 5390"/>
                  <a:gd name="T72" fmla="*/ 27 w 8074"/>
                  <a:gd name="T73" fmla="*/ 2 h 5390"/>
                  <a:gd name="T74" fmla="*/ 27 w 8074"/>
                  <a:gd name="T75" fmla="*/ 2 h 5390"/>
                  <a:gd name="T76" fmla="*/ 28 w 8074"/>
                  <a:gd name="T77" fmla="*/ 3 h 5390"/>
                  <a:gd name="T78" fmla="*/ 28 w 8074"/>
                  <a:gd name="T79" fmla="*/ 3 h 5390"/>
                  <a:gd name="T80" fmla="*/ 28 w 8074"/>
                  <a:gd name="T81" fmla="*/ 4 h 5390"/>
                  <a:gd name="T82" fmla="*/ 28 w 8074"/>
                  <a:gd name="T83" fmla="*/ 4 h 5390"/>
                  <a:gd name="T84" fmla="*/ 27 w 8074"/>
                  <a:gd name="T85" fmla="*/ 4 h 5390"/>
                  <a:gd name="T86" fmla="*/ 27 w 8074"/>
                  <a:gd name="T87" fmla="*/ 5 h 5390"/>
                  <a:gd name="T88" fmla="*/ 26 w 8074"/>
                  <a:gd name="T89" fmla="*/ 6 h 5390"/>
                  <a:gd name="T90" fmla="*/ 25 w 8074"/>
                  <a:gd name="T91" fmla="*/ 7 h 5390"/>
                  <a:gd name="T92" fmla="*/ 25 w 8074"/>
                  <a:gd name="T93" fmla="*/ 8 h 5390"/>
                  <a:gd name="T94" fmla="*/ 25 w 8074"/>
                  <a:gd name="T95" fmla="*/ 9 h 5390"/>
                  <a:gd name="T96" fmla="*/ 25 w 8074"/>
                  <a:gd name="T97" fmla="*/ 10 h 5390"/>
                  <a:gd name="T98" fmla="*/ 25 w 8074"/>
                  <a:gd name="T99" fmla="*/ 10 h 5390"/>
                  <a:gd name="T100" fmla="*/ 23 w 8074"/>
                  <a:gd name="T101" fmla="*/ 11 h 5390"/>
                  <a:gd name="T102" fmla="*/ 21 w 8074"/>
                  <a:gd name="T103" fmla="*/ 12 h 5390"/>
                  <a:gd name="T104" fmla="*/ 19 w 8074"/>
                  <a:gd name="T105" fmla="*/ 13 h 5390"/>
                  <a:gd name="T106" fmla="*/ 17 w 8074"/>
                  <a:gd name="T107" fmla="*/ 14 h 5390"/>
                  <a:gd name="T108" fmla="*/ 15 w 8074"/>
                  <a:gd name="T109" fmla="*/ 16 h 5390"/>
                  <a:gd name="T110" fmla="*/ 14 w 8074"/>
                  <a:gd name="T111" fmla="*/ 16 h 539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8074" h="5390">
                    <a:moveTo>
                      <a:pt x="4069" y="4735"/>
                    </a:moveTo>
                    <a:lnTo>
                      <a:pt x="3852" y="4811"/>
                    </a:lnTo>
                    <a:lnTo>
                      <a:pt x="3603" y="4898"/>
                    </a:lnTo>
                    <a:lnTo>
                      <a:pt x="3468" y="4944"/>
                    </a:lnTo>
                    <a:lnTo>
                      <a:pt x="3328" y="4992"/>
                    </a:lnTo>
                    <a:lnTo>
                      <a:pt x="3182" y="5039"/>
                    </a:lnTo>
                    <a:lnTo>
                      <a:pt x="3031" y="5086"/>
                    </a:lnTo>
                    <a:lnTo>
                      <a:pt x="2877" y="5132"/>
                    </a:lnTo>
                    <a:lnTo>
                      <a:pt x="2721" y="5177"/>
                    </a:lnTo>
                    <a:lnTo>
                      <a:pt x="2562" y="5218"/>
                    </a:lnTo>
                    <a:lnTo>
                      <a:pt x="2402" y="5258"/>
                    </a:lnTo>
                    <a:lnTo>
                      <a:pt x="2241" y="5293"/>
                    </a:lnTo>
                    <a:lnTo>
                      <a:pt x="2080" y="5324"/>
                    </a:lnTo>
                    <a:lnTo>
                      <a:pt x="1920" y="5350"/>
                    </a:lnTo>
                    <a:lnTo>
                      <a:pt x="1761" y="5370"/>
                    </a:lnTo>
                    <a:lnTo>
                      <a:pt x="1605" y="5384"/>
                    </a:lnTo>
                    <a:lnTo>
                      <a:pt x="1451" y="5390"/>
                    </a:lnTo>
                    <a:lnTo>
                      <a:pt x="1301" y="5389"/>
                    </a:lnTo>
                    <a:lnTo>
                      <a:pt x="1156" y="5380"/>
                    </a:lnTo>
                    <a:lnTo>
                      <a:pt x="1015" y="5362"/>
                    </a:lnTo>
                    <a:lnTo>
                      <a:pt x="881" y="5335"/>
                    </a:lnTo>
                    <a:lnTo>
                      <a:pt x="753" y="5296"/>
                    </a:lnTo>
                    <a:lnTo>
                      <a:pt x="633" y="5247"/>
                    </a:lnTo>
                    <a:lnTo>
                      <a:pt x="520" y="5186"/>
                    </a:lnTo>
                    <a:lnTo>
                      <a:pt x="416" y="5113"/>
                    </a:lnTo>
                    <a:lnTo>
                      <a:pt x="322" y="5026"/>
                    </a:lnTo>
                    <a:lnTo>
                      <a:pt x="238" y="4927"/>
                    </a:lnTo>
                    <a:lnTo>
                      <a:pt x="165" y="4813"/>
                    </a:lnTo>
                    <a:lnTo>
                      <a:pt x="104" y="4683"/>
                    </a:lnTo>
                    <a:lnTo>
                      <a:pt x="54" y="4538"/>
                    </a:lnTo>
                    <a:lnTo>
                      <a:pt x="19" y="4376"/>
                    </a:lnTo>
                    <a:lnTo>
                      <a:pt x="15" y="4352"/>
                    </a:lnTo>
                    <a:lnTo>
                      <a:pt x="11" y="4327"/>
                    </a:lnTo>
                    <a:lnTo>
                      <a:pt x="8" y="4301"/>
                    </a:lnTo>
                    <a:lnTo>
                      <a:pt x="5" y="4273"/>
                    </a:lnTo>
                    <a:lnTo>
                      <a:pt x="3" y="4244"/>
                    </a:lnTo>
                    <a:lnTo>
                      <a:pt x="2" y="4215"/>
                    </a:lnTo>
                    <a:lnTo>
                      <a:pt x="0" y="4184"/>
                    </a:lnTo>
                    <a:lnTo>
                      <a:pt x="0" y="4153"/>
                    </a:lnTo>
                    <a:lnTo>
                      <a:pt x="0" y="4121"/>
                    </a:lnTo>
                    <a:lnTo>
                      <a:pt x="0" y="4088"/>
                    </a:lnTo>
                    <a:lnTo>
                      <a:pt x="1" y="4055"/>
                    </a:lnTo>
                    <a:lnTo>
                      <a:pt x="3" y="4020"/>
                    </a:lnTo>
                    <a:lnTo>
                      <a:pt x="5" y="3985"/>
                    </a:lnTo>
                    <a:lnTo>
                      <a:pt x="8" y="3948"/>
                    </a:lnTo>
                    <a:lnTo>
                      <a:pt x="11" y="3912"/>
                    </a:lnTo>
                    <a:lnTo>
                      <a:pt x="15" y="3874"/>
                    </a:lnTo>
                    <a:lnTo>
                      <a:pt x="19" y="3836"/>
                    </a:lnTo>
                    <a:lnTo>
                      <a:pt x="25" y="3798"/>
                    </a:lnTo>
                    <a:lnTo>
                      <a:pt x="30" y="3758"/>
                    </a:lnTo>
                    <a:lnTo>
                      <a:pt x="37" y="3718"/>
                    </a:lnTo>
                    <a:lnTo>
                      <a:pt x="44" y="3677"/>
                    </a:lnTo>
                    <a:lnTo>
                      <a:pt x="52" y="3636"/>
                    </a:lnTo>
                    <a:lnTo>
                      <a:pt x="60" y="3594"/>
                    </a:lnTo>
                    <a:lnTo>
                      <a:pt x="69" y="3553"/>
                    </a:lnTo>
                    <a:lnTo>
                      <a:pt x="80" y="3509"/>
                    </a:lnTo>
                    <a:lnTo>
                      <a:pt x="91" y="3467"/>
                    </a:lnTo>
                    <a:lnTo>
                      <a:pt x="102" y="3423"/>
                    </a:lnTo>
                    <a:lnTo>
                      <a:pt x="114" y="3380"/>
                    </a:lnTo>
                    <a:lnTo>
                      <a:pt x="127" y="3335"/>
                    </a:lnTo>
                    <a:lnTo>
                      <a:pt x="140" y="3291"/>
                    </a:lnTo>
                    <a:lnTo>
                      <a:pt x="154" y="3246"/>
                    </a:lnTo>
                    <a:lnTo>
                      <a:pt x="170" y="3201"/>
                    </a:lnTo>
                    <a:lnTo>
                      <a:pt x="185" y="3157"/>
                    </a:lnTo>
                    <a:lnTo>
                      <a:pt x="201" y="3112"/>
                    </a:lnTo>
                    <a:lnTo>
                      <a:pt x="218" y="3068"/>
                    </a:lnTo>
                    <a:lnTo>
                      <a:pt x="236" y="3022"/>
                    </a:lnTo>
                    <a:lnTo>
                      <a:pt x="255" y="2978"/>
                    </a:lnTo>
                    <a:lnTo>
                      <a:pt x="275" y="2932"/>
                    </a:lnTo>
                    <a:lnTo>
                      <a:pt x="295" y="2887"/>
                    </a:lnTo>
                    <a:lnTo>
                      <a:pt x="316" y="2842"/>
                    </a:lnTo>
                    <a:lnTo>
                      <a:pt x="340" y="2796"/>
                    </a:lnTo>
                    <a:lnTo>
                      <a:pt x="363" y="2750"/>
                    </a:lnTo>
                    <a:lnTo>
                      <a:pt x="387" y="2705"/>
                    </a:lnTo>
                    <a:lnTo>
                      <a:pt x="412" y="2659"/>
                    </a:lnTo>
                    <a:lnTo>
                      <a:pt x="439" y="2614"/>
                    </a:lnTo>
                    <a:lnTo>
                      <a:pt x="466" y="2568"/>
                    </a:lnTo>
                    <a:lnTo>
                      <a:pt x="493" y="2521"/>
                    </a:lnTo>
                    <a:lnTo>
                      <a:pt x="523" y="2476"/>
                    </a:lnTo>
                    <a:lnTo>
                      <a:pt x="553" y="2430"/>
                    </a:lnTo>
                    <a:lnTo>
                      <a:pt x="584" y="2386"/>
                    </a:lnTo>
                    <a:lnTo>
                      <a:pt x="616" y="2340"/>
                    </a:lnTo>
                    <a:lnTo>
                      <a:pt x="649" y="2295"/>
                    </a:lnTo>
                    <a:lnTo>
                      <a:pt x="683" y="2250"/>
                    </a:lnTo>
                    <a:lnTo>
                      <a:pt x="719" y="2206"/>
                    </a:lnTo>
                    <a:lnTo>
                      <a:pt x="754" y="2161"/>
                    </a:lnTo>
                    <a:lnTo>
                      <a:pt x="792" y="2118"/>
                    </a:lnTo>
                    <a:lnTo>
                      <a:pt x="830" y="2074"/>
                    </a:lnTo>
                    <a:lnTo>
                      <a:pt x="870" y="2031"/>
                    </a:lnTo>
                    <a:lnTo>
                      <a:pt x="909" y="1987"/>
                    </a:lnTo>
                    <a:lnTo>
                      <a:pt x="950" y="1945"/>
                    </a:lnTo>
                    <a:lnTo>
                      <a:pt x="993" y="1902"/>
                    </a:lnTo>
                    <a:lnTo>
                      <a:pt x="1036" y="1861"/>
                    </a:lnTo>
                    <a:lnTo>
                      <a:pt x="1081" y="1819"/>
                    </a:lnTo>
                    <a:lnTo>
                      <a:pt x="1126" y="1779"/>
                    </a:lnTo>
                    <a:lnTo>
                      <a:pt x="1215" y="1700"/>
                    </a:lnTo>
                    <a:lnTo>
                      <a:pt x="1305" y="1622"/>
                    </a:lnTo>
                    <a:lnTo>
                      <a:pt x="1394" y="1545"/>
                    </a:lnTo>
                    <a:lnTo>
                      <a:pt x="1483" y="1470"/>
                    </a:lnTo>
                    <a:lnTo>
                      <a:pt x="1573" y="1397"/>
                    </a:lnTo>
                    <a:lnTo>
                      <a:pt x="1662" y="1325"/>
                    </a:lnTo>
                    <a:lnTo>
                      <a:pt x="1752" y="1256"/>
                    </a:lnTo>
                    <a:lnTo>
                      <a:pt x="1842" y="1187"/>
                    </a:lnTo>
                    <a:lnTo>
                      <a:pt x="1931" y="1120"/>
                    </a:lnTo>
                    <a:lnTo>
                      <a:pt x="2021" y="1055"/>
                    </a:lnTo>
                    <a:lnTo>
                      <a:pt x="2110" y="991"/>
                    </a:lnTo>
                    <a:lnTo>
                      <a:pt x="2199" y="930"/>
                    </a:lnTo>
                    <a:lnTo>
                      <a:pt x="2288" y="870"/>
                    </a:lnTo>
                    <a:lnTo>
                      <a:pt x="2377" y="812"/>
                    </a:lnTo>
                    <a:lnTo>
                      <a:pt x="2465" y="757"/>
                    </a:lnTo>
                    <a:lnTo>
                      <a:pt x="2553" y="703"/>
                    </a:lnTo>
                    <a:lnTo>
                      <a:pt x="2641" y="651"/>
                    </a:lnTo>
                    <a:lnTo>
                      <a:pt x="2728" y="602"/>
                    </a:lnTo>
                    <a:lnTo>
                      <a:pt x="2815" y="554"/>
                    </a:lnTo>
                    <a:lnTo>
                      <a:pt x="2901" y="508"/>
                    </a:lnTo>
                    <a:lnTo>
                      <a:pt x="2986" y="465"/>
                    </a:lnTo>
                    <a:lnTo>
                      <a:pt x="3071" y="424"/>
                    </a:lnTo>
                    <a:lnTo>
                      <a:pt x="3155" y="384"/>
                    </a:lnTo>
                    <a:lnTo>
                      <a:pt x="3237" y="348"/>
                    </a:lnTo>
                    <a:lnTo>
                      <a:pt x="3320" y="313"/>
                    </a:lnTo>
                    <a:lnTo>
                      <a:pt x="3401" y="281"/>
                    </a:lnTo>
                    <a:lnTo>
                      <a:pt x="3482" y="252"/>
                    </a:lnTo>
                    <a:lnTo>
                      <a:pt x="3562" y="224"/>
                    </a:lnTo>
                    <a:lnTo>
                      <a:pt x="3641" y="200"/>
                    </a:lnTo>
                    <a:lnTo>
                      <a:pt x="3719" y="178"/>
                    </a:lnTo>
                    <a:lnTo>
                      <a:pt x="3796" y="158"/>
                    </a:lnTo>
                    <a:lnTo>
                      <a:pt x="3871" y="140"/>
                    </a:lnTo>
                    <a:lnTo>
                      <a:pt x="3915" y="131"/>
                    </a:lnTo>
                    <a:lnTo>
                      <a:pt x="3960" y="121"/>
                    </a:lnTo>
                    <a:lnTo>
                      <a:pt x="4006" y="112"/>
                    </a:lnTo>
                    <a:lnTo>
                      <a:pt x="4054" y="103"/>
                    </a:lnTo>
                    <a:lnTo>
                      <a:pt x="4103" y="95"/>
                    </a:lnTo>
                    <a:lnTo>
                      <a:pt x="4153" y="87"/>
                    </a:lnTo>
                    <a:lnTo>
                      <a:pt x="4205" y="80"/>
                    </a:lnTo>
                    <a:lnTo>
                      <a:pt x="4259" y="73"/>
                    </a:lnTo>
                    <a:lnTo>
                      <a:pt x="4345" y="63"/>
                    </a:lnTo>
                    <a:lnTo>
                      <a:pt x="4434" y="55"/>
                    </a:lnTo>
                    <a:lnTo>
                      <a:pt x="4524" y="47"/>
                    </a:lnTo>
                    <a:lnTo>
                      <a:pt x="4617" y="39"/>
                    </a:lnTo>
                    <a:lnTo>
                      <a:pt x="4710" y="32"/>
                    </a:lnTo>
                    <a:lnTo>
                      <a:pt x="4805" y="26"/>
                    </a:lnTo>
                    <a:lnTo>
                      <a:pt x="4901" y="20"/>
                    </a:lnTo>
                    <a:lnTo>
                      <a:pt x="4997" y="15"/>
                    </a:lnTo>
                    <a:lnTo>
                      <a:pt x="5096" y="10"/>
                    </a:lnTo>
                    <a:lnTo>
                      <a:pt x="5194" y="7"/>
                    </a:lnTo>
                    <a:lnTo>
                      <a:pt x="5292" y="4"/>
                    </a:lnTo>
                    <a:lnTo>
                      <a:pt x="5390" y="1"/>
                    </a:lnTo>
                    <a:lnTo>
                      <a:pt x="5488" y="0"/>
                    </a:lnTo>
                    <a:lnTo>
                      <a:pt x="5585" y="0"/>
                    </a:lnTo>
                    <a:lnTo>
                      <a:pt x="5682" y="0"/>
                    </a:lnTo>
                    <a:lnTo>
                      <a:pt x="5778" y="1"/>
                    </a:lnTo>
                    <a:lnTo>
                      <a:pt x="5874" y="4"/>
                    </a:lnTo>
                    <a:lnTo>
                      <a:pt x="5969" y="7"/>
                    </a:lnTo>
                    <a:lnTo>
                      <a:pt x="6062" y="11"/>
                    </a:lnTo>
                    <a:lnTo>
                      <a:pt x="6153" y="17"/>
                    </a:lnTo>
                    <a:lnTo>
                      <a:pt x="6243" y="24"/>
                    </a:lnTo>
                    <a:lnTo>
                      <a:pt x="6331" y="32"/>
                    </a:lnTo>
                    <a:lnTo>
                      <a:pt x="6416" y="41"/>
                    </a:lnTo>
                    <a:lnTo>
                      <a:pt x="6500" y="51"/>
                    </a:lnTo>
                    <a:lnTo>
                      <a:pt x="6580" y="63"/>
                    </a:lnTo>
                    <a:lnTo>
                      <a:pt x="6658" y="76"/>
                    </a:lnTo>
                    <a:lnTo>
                      <a:pt x="6733" y="91"/>
                    </a:lnTo>
                    <a:lnTo>
                      <a:pt x="6805" y="107"/>
                    </a:lnTo>
                    <a:lnTo>
                      <a:pt x="6874" y="124"/>
                    </a:lnTo>
                    <a:lnTo>
                      <a:pt x="6939" y="142"/>
                    </a:lnTo>
                    <a:lnTo>
                      <a:pt x="6999" y="163"/>
                    </a:lnTo>
                    <a:lnTo>
                      <a:pt x="7057" y="185"/>
                    </a:lnTo>
                    <a:lnTo>
                      <a:pt x="7112" y="206"/>
                    </a:lnTo>
                    <a:lnTo>
                      <a:pt x="7166" y="228"/>
                    </a:lnTo>
                    <a:lnTo>
                      <a:pt x="7221" y="251"/>
                    </a:lnTo>
                    <a:lnTo>
                      <a:pt x="7274" y="275"/>
                    </a:lnTo>
                    <a:lnTo>
                      <a:pt x="7328" y="300"/>
                    </a:lnTo>
                    <a:lnTo>
                      <a:pt x="7382" y="325"/>
                    </a:lnTo>
                    <a:lnTo>
                      <a:pt x="7433" y="353"/>
                    </a:lnTo>
                    <a:lnTo>
                      <a:pt x="7484" y="380"/>
                    </a:lnTo>
                    <a:lnTo>
                      <a:pt x="7532" y="408"/>
                    </a:lnTo>
                    <a:lnTo>
                      <a:pt x="7580" y="439"/>
                    </a:lnTo>
                    <a:lnTo>
                      <a:pt x="7625" y="469"/>
                    </a:lnTo>
                    <a:lnTo>
                      <a:pt x="7669" y="501"/>
                    </a:lnTo>
                    <a:lnTo>
                      <a:pt x="7689" y="517"/>
                    </a:lnTo>
                    <a:lnTo>
                      <a:pt x="7709" y="533"/>
                    </a:lnTo>
                    <a:lnTo>
                      <a:pt x="7729" y="549"/>
                    </a:lnTo>
                    <a:lnTo>
                      <a:pt x="7748" y="566"/>
                    </a:lnTo>
                    <a:lnTo>
                      <a:pt x="7765" y="583"/>
                    </a:lnTo>
                    <a:lnTo>
                      <a:pt x="7782" y="600"/>
                    </a:lnTo>
                    <a:lnTo>
                      <a:pt x="7799" y="618"/>
                    </a:lnTo>
                    <a:lnTo>
                      <a:pt x="7815" y="635"/>
                    </a:lnTo>
                    <a:lnTo>
                      <a:pt x="7842" y="655"/>
                    </a:lnTo>
                    <a:lnTo>
                      <a:pt x="7867" y="676"/>
                    </a:lnTo>
                    <a:lnTo>
                      <a:pt x="7892" y="697"/>
                    </a:lnTo>
                    <a:lnTo>
                      <a:pt x="7916" y="718"/>
                    </a:lnTo>
                    <a:lnTo>
                      <a:pt x="7938" y="739"/>
                    </a:lnTo>
                    <a:lnTo>
                      <a:pt x="7958" y="761"/>
                    </a:lnTo>
                    <a:lnTo>
                      <a:pt x="7977" y="783"/>
                    </a:lnTo>
                    <a:lnTo>
                      <a:pt x="7996" y="804"/>
                    </a:lnTo>
                    <a:lnTo>
                      <a:pt x="8012" y="827"/>
                    </a:lnTo>
                    <a:lnTo>
                      <a:pt x="8026" y="850"/>
                    </a:lnTo>
                    <a:lnTo>
                      <a:pt x="8039" y="873"/>
                    </a:lnTo>
                    <a:lnTo>
                      <a:pt x="8049" y="895"/>
                    </a:lnTo>
                    <a:lnTo>
                      <a:pt x="8058" y="920"/>
                    </a:lnTo>
                    <a:lnTo>
                      <a:pt x="8065" y="943"/>
                    </a:lnTo>
                    <a:lnTo>
                      <a:pt x="8070" y="966"/>
                    </a:lnTo>
                    <a:lnTo>
                      <a:pt x="8073" y="990"/>
                    </a:lnTo>
                    <a:lnTo>
                      <a:pt x="8074" y="1015"/>
                    </a:lnTo>
                    <a:lnTo>
                      <a:pt x="8073" y="1039"/>
                    </a:lnTo>
                    <a:lnTo>
                      <a:pt x="8069" y="1063"/>
                    </a:lnTo>
                    <a:lnTo>
                      <a:pt x="8063" y="1089"/>
                    </a:lnTo>
                    <a:lnTo>
                      <a:pt x="8055" y="1113"/>
                    </a:lnTo>
                    <a:lnTo>
                      <a:pt x="8044" y="1138"/>
                    </a:lnTo>
                    <a:lnTo>
                      <a:pt x="8031" y="1163"/>
                    </a:lnTo>
                    <a:lnTo>
                      <a:pt x="8015" y="1189"/>
                    </a:lnTo>
                    <a:lnTo>
                      <a:pt x="7996" y="1214"/>
                    </a:lnTo>
                    <a:lnTo>
                      <a:pt x="7974" y="1240"/>
                    </a:lnTo>
                    <a:lnTo>
                      <a:pt x="7950" y="1266"/>
                    </a:lnTo>
                    <a:lnTo>
                      <a:pt x="7923" y="1292"/>
                    </a:lnTo>
                    <a:lnTo>
                      <a:pt x="7891" y="1318"/>
                    </a:lnTo>
                    <a:lnTo>
                      <a:pt x="7858" y="1344"/>
                    </a:lnTo>
                    <a:lnTo>
                      <a:pt x="7822" y="1370"/>
                    </a:lnTo>
                    <a:lnTo>
                      <a:pt x="7782" y="1396"/>
                    </a:lnTo>
                    <a:lnTo>
                      <a:pt x="7699" y="1453"/>
                    </a:lnTo>
                    <a:lnTo>
                      <a:pt x="7623" y="1511"/>
                    </a:lnTo>
                    <a:lnTo>
                      <a:pt x="7555" y="1570"/>
                    </a:lnTo>
                    <a:lnTo>
                      <a:pt x="7491" y="1631"/>
                    </a:lnTo>
                    <a:lnTo>
                      <a:pt x="7435" y="1692"/>
                    </a:lnTo>
                    <a:lnTo>
                      <a:pt x="7384" y="1754"/>
                    </a:lnTo>
                    <a:lnTo>
                      <a:pt x="7338" y="1817"/>
                    </a:lnTo>
                    <a:lnTo>
                      <a:pt x="7299" y="1881"/>
                    </a:lnTo>
                    <a:lnTo>
                      <a:pt x="7263" y="1945"/>
                    </a:lnTo>
                    <a:lnTo>
                      <a:pt x="7233" y="2008"/>
                    </a:lnTo>
                    <a:lnTo>
                      <a:pt x="7207" y="2071"/>
                    </a:lnTo>
                    <a:lnTo>
                      <a:pt x="7184" y="2135"/>
                    </a:lnTo>
                    <a:lnTo>
                      <a:pt x="7165" y="2197"/>
                    </a:lnTo>
                    <a:lnTo>
                      <a:pt x="7150" y="2258"/>
                    </a:lnTo>
                    <a:lnTo>
                      <a:pt x="7138" y="2318"/>
                    </a:lnTo>
                    <a:lnTo>
                      <a:pt x="7129" y="2377"/>
                    </a:lnTo>
                    <a:lnTo>
                      <a:pt x="7122" y="2434"/>
                    </a:lnTo>
                    <a:lnTo>
                      <a:pt x="7117" y="2490"/>
                    </a:lnTo>
                    <a:lnTo>
                      <a:pt x="7113" y="2544"/>
                    </a:lnTo>
                    <a:lnTo>
                      <a:pt x="7112" y="2595"/>
                    </a:lnTo>
                    <a:lnTo>
                      <a:pt x="7111" y="2645"/>
                    </a:lnTo>
                    <a:lnTo>
                      <a:pt x="7112" y="2690"/>
                    </a:lnTo>
                    <a:lnTo>
                      <a:pt x="7113" y="2735"/>
                    </a:lnTo>
                    <a:lnTo>
                      <a:pt x="7114" y="2775"/>
                    </a:lnTo>
                    <a:lnTo>
                      <a:pt x="7116" y="2813"/>
                    </a:lnTo>
                    <a:lnTo>
                      <a:pt x="7117" y="2847"/>
                    </a:lnTo>
                    <a:lnTo>
                      <a:pt x="7117" y="2878"/>
                    </a:lnTo>
                    <a:lnTo>
                      <a:pt x="7117" y="2904"/>
                    </a:lnTo>
                    <a:lnTo>
                      <a:pt x="7115" y="2926"/>
                    </a:lnTo>
                    <a:lnTo>
                      <a:pt x="7111" y="2944"/>
                    </a:lnTo>
                    <a:lnTo>
                      <a:pt x="7105" y="2958"/>
                    </a:lnTo>
                    <a:lnTo>
                      <a:pt x="7098" y="2967"/>
                    </a:lnTo>
                    <a:lnTo>
                      <a:pt x="6969" y="2998"/>
                    </a:lnTo>
                    <a:lnTo>
                      <a:pt x="6838" y="3036"/>
                    </a:lnTo>
                    <a:lnTo>
                      <a:pt x="6709" y="3079"/>
                    </a:lnTo>
                    <a:lnTo>
                      <a:pt x="6580" y="3128"/>
                    </a:lnTo>
                    <a:lnTo>
                      <a:pt x="6452" y="3180"/>
                    </a:lnTo>
                    <a:lnTo>
                      <a:pt x="6325" y="3238"/>
                    </a:lnTo>
                    <a:lnTo>
                      <a:pt x="6198" y="3300"/>
                    </a:lnTo>
                    <a:lnTo>
                      <a:pt x="6074" y="3364"/>
                    </a:lnTo>
                    <a:lnTo>
                      <a:pt x="5950" y="3433"/>
                    </a:lnTo>
                    <a:lnTo>
                      <a:pt x="5829" y="3503"/>
                    </a:lnTo>
                    <a:lnTo>
                      <a:pt x="5710" y="3576"/>
                    </a:lnTo>
                    <a:lnTo>
                      <a:pt x="5592" y="3650"/>
                    </a:lnTo>
                    <a:lnTo>
                      <a:pt x="5478" y="3725"/>
                    </a:lnTo>
                    <a:lnTo>
                      <a:pt x="5366" y="3801"/>
                    </a:lnTo>
                    <a:lnTo>
                      <a:pt x="5256" y="3877"/>
                    </a:lnTo>
                    <a:lnTo>
                      <a:pt x="5151" y="3951"/>
                    </a:lnTo>
                    <a:lnTo>
                      <a:pt x="5048" y="4026"/>
                    </a:lnTo>
                    <a:lnTo>
                      <a:pt x="4949" y="4100"/>
                    </a:lnTo>
                    <a:lnTo>
                      <a:pt x="4854" y="4172"/>
                    </a:lnTo>
                    <a:lnTo>
                      <a:pt x="4764" y="4242"/>
                    </a:lnTo>
                    <a:lnTo>
                      <a:pt x="4595" y="4372"/>
                    </a:lnTo>
                    <a:lnTo>
                      <a:pt x="4444" y="4489"/>
                    </a:lnTo>
                    <a:lnTo>
                      <a:pt x="4377" y="4540"/>
                    </a:lnTo>
                    <a:lnTo>
                      <a:pt x="4315" y="4587"/>
                    </a:lnTo>
                    <a:lnTo>
                      <a:pt x="4259" y="4627"/>
                    </a:lnTo>
                    <a:lnTo>
                      <a:pt x="4209" y="4663"/>
                    </a:lnTo>
                    <a:lnTo>
                      <a:pt x="4164" y="4691"/>
                    </a:lnTo>
                    <a:lnTo>
                      <a:pt x="4126" y="4713"/>
                    </a:lnTo>
                    <a:lnTo>
                      <a:pt x="4094" y="4729"/>
                    </a:lnTo>
                    <a:lnTo>
                      <a:pt x="4069" y="4735"/>
                    </a:lnTo>
                    <a:close/>
                  </a:path>
                </a:pathLst>
              </a:custGeom>
              <a:solidFill>
                <a:srgbClr val="B679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80" name="Freeform 1114">
                <a:extLst>
                  <a:ext uri="{FF2B5EF4-FFF2-40B4-BE49-F238E27FC236}">
                    <a16:creationId xmlns:a16="http://schemas.microsoft.com/office/drawing/2014/main" id="{308D7166-BC35-441A-BFC8-AFB12AB3A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2160"/>
                <a:ext cx="432" cy="288"/>
              </a:xfrm>
              <a:custGeom>
                <a:avLst/>
                <a:gdLst>
                  <a:gd name="T0" fmla="*/ 10 w 7347"/>
                  <a:gd name="T1" fmla="*/ 16 h 4887"/>
                  <a:gd name="T2" fmla="*/ 7 w 7347"/>
                  <a:gd name="T3" fmla="*/ 17 h 4887"/>
                  <a:gd name="T4" fmla="*/ 5 w 7347"/>
                  <a:gd name="T5" fmla="*/ 17 h 4887"/>
                  <a:gd name="T6" fmla="*/ 3 w 7347"/>
                  <a:gd name="T7" fmla="*/ 17 h 4887"/>
                  <a:gd name="T8" fmla="*/ 1 w 7347"/>
                  <a:gd name="T9" fmla="*/ 16 h 4887"/>
                  <a:gd name="T10" fmla="*/ 0 w 7347"/>
                  <a:gd name="T11" fmla="*/ 14 h 4887"/>
                  <a:gd name="T12" fmla="*/ 0 w 7347"/>
                  <a:gd name="T13" fmla="*/ 13 h 4887"/>
                  <a:gd name="T14" fmla="*/ 0 w 7347"/>
                  <a:gd name="T15" fmla="*/ 12 h 4887"/>
                  <a:gd name="T16" fmla="*/ 0 w 7347"/>
                  <a:gd name="T17" fmla="*/ 11 h 4887"/>
                  <a:gd name="T18" fmla="*/ 1 w 7347"/>
                  <a:gd name="T19" fmla="*/ 10 h 4887"/>
                  <a:gd name="T20" fmla="*/ 1 w 7347"/>
                  <a:gd name="T21" fmla="*/ 9 h 4887"/>
                  <a:gd name="T22" fmla="*/ 1 w 7347"/>
                  <a:gd name="T23" fmla="*/ 8 h 4887"/>
                  <a:gd name="T24" fmla="*/ 2 w 7347"/>
                  <a:gd name="T25" fmla="*/ 8 h 4887"/>
                  <a:gd name="T26" fmla="*/ 2 w 7347"/>
                  <a:gd name="T27" fmla="*/ 7 h 4887"/>
                  <a:gd name="T28" fmla="*/ 3 w 7347"/>
                  <a:gd name="T29" fmla="*/ 6 h 4887"/>
                  <a:gd name="T30" fmla="*/ 3 w 7347"/>
                  <a:gd name="T31" fmla="*/ 6 h 4887"/>
                  <a:gd name="T32" fmla="*/ 4 w 7347"/>
                  <a:gd name="T33" fmla="*/ 5 h 4887"/>
                  <a:gd name="T34" fmla="*/ 6 w 7347"/>
                  <a:gd name="T35" fmla="*/ 4 h 4887"/>
                  <a:gd name="T36" fmla="*/ 7 w 7347"/>
                  <a:gd name="T37" fmla="*/ 3 h 4887"/>
                  <a:gd name="T38" fmla="*/ 9 w 7347"/>
                  <a:gd name="T39" fmla="*/ 2 h 4887"/>
                  <a:gd name="T40" fmla="*/ 10 w 7347"/>
                  <a:gd name="T41" fmla="*/ 1 h 4887"/>
                  <a:gd name="T42" fmla="*/ 11 w 7347"/>
                  <a:gd name="T43" fmla="*/ 1 h 4887"/>
                  <a:gd name="T44" fmla="*/ 13 w 7347"/>
                  <a:gd name="T45" fmla="*/ 0 h 4887"/>
                  <a:gd name="T46" fmla="*/ 13 w 7347"/>
                  <a:gd name="T47" fmla="*/ 0 h 4887"/>
                  <a:gd name="T48" fmla="*/ 15 w 7347"/>
                  <a:gd name="T49" fmla="*/ 0 h 4887"/>
                  <a:gd name="T50" fmla="*/ 17 w 7347"/>
                  <a:gd name="T51" fmla="*/ 0 h 4887"/>
                  <a:gd name="T52" fmla="*/ 18 w 7347"/>
                  <a:gd name="T53" fmla="*/ 0 h 4887"/>
                  <a:gd name="T54" fmla="*/ 20 w 7347"/>
                  <a:gd name="T55" fmla="*/ 0 h 4887"/>
                  <a:gd name="T56" fmla="*/ 21 w 7347"/>
                  <a:gd name="T57" fmla="*/ 0 h 4887"/>
                  <a:gd name="T58" fmla="*/ 22 w 7347"/>
                  <a:gd name="T59" fmla="*/ 1 h 4887"/>
                  <a:gd name="T60" fmla="*/ 23 w 7347"/>
                  <a:gd name="T61" fmla="*/ 1 h 4887"/>
                  <a:gd name="T62" fmla="*/ 24 w 7347"/>
                  <a:gd name="T63" fmla="*/ 1 h 4887"/>
                  <a:gd name="T64" fmla="*/ 24 w 7347"/>
                  <a:gd name="T65" fmla="*/ 2 h 4887"/>
                  <a:gd name="T66" fmla="*/ 25 w 7347"/>
                  <a:gd name="T67" fmla="*/ 2 h 4887"/>
                  <a:gd name="T68" fmla="*/ 25 w 7347"/>
                  <a:gd name="T69" fmla="*/ 2 h 4887"/>
                  <a:gd name="T70" fmla="*/ 25 w 7347"/>
                  <a:gd name="T71" fmla="*/ 3 h 4887"/>
                  <a:gd name="T72" fmla="*/ 25 w 7347"/>
                  <a:gd name="T73" fmla="*/ 3 h 4887"/>
                  <a:gd name="T74" fmla="*/ 25 w 7347"/>
                  <a:gd name="T75" fmla="*/ 3 h 4887"/>
                  <a:gd name="T76" fmla="*/ 25 w 7347"/>
                  <a:gd name="T77" fmla="*/ 4 h 4887"/>
                  <a:gd name="T78" fmla="*/ 25 w 7347"/>
                  <a:gd name="T79" fmla="*/ 4 h 4887"/>
                  <a:gd name="T80" fmla="*/ 25 w 7347"/>
                  <a:gd name="T81" fmla="*/ 5 h 4887"/>
                  <a:gd name="T82" fmla="*/ 24 w 7347"/>
                  <a:gd name="T83" fmla="*/ 5 h 4887"/>
                  <a:gd name="T84" fmla="*/ 23 w 7347"/>
                  <a:gd name="T85" fmla="*/ 6 h 4887"/>
                  <a:gd name="T86" fmla="*/ 22 w 7347"/>
                  <a:gd name="T87" fmla="*/ 7 h 4887"/>
                  <a:gd name="T88" fmla="*/ 22 w 7347"/>
                  <a:gd name="T89" fmla="*/ 8 h 4887"/>
                  <a:gd name="T90" fmla="*/ 22 w 7347"/>
                  <a:gd name="T91" fmla="*/ 9 h 4887"/>
                  <a:gd name="T92" fmla="*/ 22 w 7347"/>
                  <a:gd name="T93" fmla="*/ 10 h 4887"/>
                  <a:gd name="T94" fmla="*/ 21 w 7347"/>
                  <a:gd name="T95" fmla="*/ 10 h 4887"/>
                  <a:gd name="T96" fmla="*/ 19 w 7347"/>
                  <a:gd name="T97" fmla="*/ 11 h 4887"/>
                  <a:gd name="T98" fmla="*/ 17 w 7347"/>
                  <a:gd name="T99" fmla="*/ 12 h 4887"/>
                  <a:gd name="T100" fmla="*/ 15 w 7347"/>
                  <a:gd name="T101" fmla="*/ 13 h 4887"/>
                  <a:gd name="T102" fmla="*/ 13 w 7347"/>
                  <a:gd name="T103" fmla="*/ 15 h 4887"/>
                  <a:gd name="T104" fmla="*/ 13 w 7347"/>
                  <a:gd name="T105" fmla="*/ 15 h 48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7347" h="4887">
                    <a:moveTo>
                      <a:pt x="3554" y="4382"/>
                    </a:moveTo>
                    <a:lnTo>
                      <a:pt x="3338" y="4449"/>
                    </a:lnTo>
                    <a:lnTo>
                      <a:pt x="3097" y="4524"/>
                    </a:lnTo>
                    <a:lnTo>
                      <a:pt x="2968" y="4563"/>
                    </a:lnTo>
                    <a:lnTo>
                      <a:pt x="2835" y="4602"/>
                    </a:lnTo>
                    <a:lnTo>
                      <a:pt x="2699" y="4640"/>
                    </a:lnTo>
                    <a:lnTo>
                      <a:pt x="2560" y="4679"/>
                    </a:lnTo>
                    <a:lnTo>
                      <a:pt x="2417" y="4715"/>
                    </a:lnTo>
                    <a:lnTo>
                      <a:pt x="2273" y="4750"/>
                    </a:lnTo>
                    <a:lnTo>
                      <a:pt x="2129" y="4781"/>
                    </a:lnTo>
                    <a:lnTo>
                      <a:pt x="1984" y="4809"/>
                    </a:lnTo>
                    <a:lnTo>
                      <a:pt x="1839" y="4835"/>
                    </a:lnTo>
                    <a:lnTo>
                      <a:pt x="1695" y="4856"/>
                    </a:lnTo>
                    <a:lnTo>
                      <a:pt x="1552" y="4871"/>
                    </a:lnTo>
                    <a:lnTo>
                      <a:pt x="1413" y="4882"/>
                    </a:lnTo>
                    <a:lnTo>
                      <a:pt x="1275" y="4887"/>
                    </a:lnTo>
                    <a:lnTo>
                      <a:pt x="1141" y="4885"/>
                    </a:lnTo>
                    <a:lnTo>
                      <a:pt x="1011" y="4876"/>
                    </a:lnTo>
                    <a:lnTo>
                      <a:pt x="887" y="4860"/>
                    </a:lnTo>
                    <a:lnTo>
                      <a:pt x="767" y="4835"/>
                    </a:lnTo>
                    <a:lnTo>
                      <a:pt x="654" y="4801"/>
                    </a:lnTo>
                    <a:lnTo>
                      <a:pt x="548" y="4759"/>
                    </a:lnTo>
                    <a:lnTo>
                      <a:pt x="449" y="4706"/>
                    </a:lnTo>
                    <a:lnTo>
                      <a:pt x="358" y="4643"/>
                    </a:lnTo>
                    <a:lnTo>
                      <a:pt x="276" y="4569"/>
                    </a:lnTo>
                    <a:lnTo>
                      <a:pt x="203" y="4483"/>
                    </a:lnTo>
                    <a:lnTo>
                      <a:pt x="140" y="4386"/>
                    </a:lnTo>
                    <a:lnTo>
                      <a:pt x="89" y="4276"/>
                    </a:lnTo>
                    <a:lnTo>
                      <a:pt x="48" y="4152"/>
                    </a:lnTo>
                    <a:lnTo>
                      <a:pt x="20" y="4016"/>
                    </a:lnTo>
                    <a:lnTo>
                      <a:pt x="4" y="3864"/>
                    </a:lnTo>
                    <a:lnTo>
                      <a:pt x="1" y="3818"/>
                    </a:lnTo>
                    <a:lnTo>
                      <a:pt x="0" y="3768"/>
                    </a:lnTo>
                    <a:lnTo>
                      <a:pt x="0" y="3715"/>
                    </a:lnTo>
                    <a:lnTo>
                      <a:pt x="3" y="3660"/>
                    </a:lnTo>
                    <a:lnTo>
                      <a:pt x="7" y="3600"/>
                    </a:lnTo>
                    <a:lnTo>
                      <a:pt x="13" y="3538"/>
                    </a:lnTo>
                    <a:lnTo>
                      <a:pt x="22" y="3474"/>
                    </a:lnTo>
                    <a:lnTo>
                      <a:pt x="32" y="3408"/>
                    </a:lnTo>
                    <a:lnTo>
                      <a:pt x="45" y="3338"/>
                    </a:lnTo>
                    <a:lnTo>
                      <a:pt x="60" y="3267"/>
                    </a:lnTo>
                    <a:lnTo>
                      <a:pt x="79" y="3193"/>
                    </a:lnTo>
                    <a:lnTo>
                      <a:pt x="98" y="3118"/>
                    </a:lnTo>
                    <a:lnTo>
                      <a:pt x="109" y="3081"/>
                    </a:lnTo>
                    <a:lnTo>
                      <a:pt x="121" y="3041"/>
                    </a:lnTo>
                    <a:lnTo>
                      <a:pt x="133" y="3003"/>
                    </a:lnTo>
                    <a:lnTo>
                      <a:pt x="146" y="2963"/>
                    </a:lnTo>
                    <a:lnTo>
                      <a:pt x="159" y="2924"/>
                    </a:lnTo>
                    <a:lnTo>
                      <a:pt x="175" y="2884"/>
                    </a:lnTo>
                    <a:lnTo>
                      <a:pt x="190" y="2844"/>
                    </a:lnTo>
                    <a:lnTo>
                      <a:pt x="205" y="2804"/>
                    </a:lnTo>
                    <a:lnTo>
                      <a:pt x="220" y="2765"/>
                    </a:lnTo>
                    <a:lnTo>
                      <a:pt x="236" y="2726"/>
                    </a:lnTo>
                    <a:lnTo>
                      <a:pt x="254" y="2686"/>
                    </a:lnTo>
                    <a:lnTo>
                      <a:pt x="272" y="2646"/>
                    </a:lnTo>
                    <a:lnTo>
                      <a:pt x="291" y="2606"/>
                    </a:lnTo>
                    <a:lnTo>
                      <a:pt x="310" y="2566"/>
                    </a:lnTo>
                    <a:lnTo>
                      <a:pt x="330" y="2525"/>
                    </a:lnTo>
                    <a:lnTo>
                      <a:pt x="352" y="2485"/>
                    </a:lnTo>
                    <a:lnTo>
                      <a:pt x="374" y="2444"/>
                    </a:lnTo>
                    <a:lnTo>
                      <a:pt x="397" y="2403"/>
                    </a:lnTo>
                    <a:lnTo>
                      <a:pt x="421" y="2362"/>
                    </a:lnTo>
                    <a:lnTo>
                      <a:pt x="446" y="2322"/>
                    </a:lnTo>
                    <a:lnTo>
                      <a:pt x="471" y="2280"/>
                    </a:lnTo>
                    <a:lnTo>
                      <a:pt x="498" y="2240"/>
                    </a:lnTo>
                    <a:lnTo>
                      <a:pt x="526" y="2198"/>
                    </a:lnTo>
                    <a:lnTo>
                      <a:pt x="554" y="2158"/>
                    </a:lnTo>
                    <a:lnTo>
                      <a:pt x="583" y="2117"/>
                    </a:lnTo>
                    <a:lnTo>
                      <a:pt x="613" y="2076"/>
                    </a:lnTo>
                    <a:lnTo>
                      <a:pt x="644" y="2035"/>
                    </a:lnTo>
                    <a:lnTo>
                      <a:pt x="675" y="1995"/>
                    </a:lnTo>
                    <a:lnTo>
                      <a:pt x="709" y="1955"/>
                    </a:lnTo>
                    <a:lnTo>
                      <a:pt x="742" y="1915"/>
                    </a:lnTo>
                    <a:lnTo>
                      <a:pt x="776" y="1876"/>
                    </a:lnTo>
                    <a:lnTo>
                      <a:pt x="812" y="1835"/>
                    </a:lnTo>
                    <a:lnTo>
                      <a:pt x="848" y="1797"/>
                    </a:lnTo>
                    <a:lnTo>
                      <a:pt x="886" y="1757"/>
                    </a:lnTo>
                    <a:lnTo>
                      <a:pt x="924" y="1719"/>
                    </a:lnTo>
                    <a:lnTo>
                      <a:pt x="963" y="1680"/>
                    </a:lnTo>
                    <a:lnTo>
                      <a:pt x="1003" y="1642"/>
                    </a:lnTo>
                    <a:lnTo>
                      <a:pt x="1044" y="1604"/>
                    </a:lnTo>
                    <a:lnTo>
                      <a:pt x="1086" y="1567"/>
                    </a:lnTo>
                    <a:lnTo>
                      <a:pt x="1128" y="1529"/>
                    </a:lnTo>
                    <a:lnTo>
                      <a:pt x="1210" y="1460"/>
                    </a:lnTo>
                    <a:lnTo>
                      <a:pt x="1292" y="1391"/>
                    </a:lnTo>
                    <a:lnTo>
                      <a:pt x="1374" y="1323"/>
                    </a:lnTo>
                    <a:lnTo>
                      <a:pt x="1457" y="1256"/>
                    </a:lnTo>
                    <a:lnTo>
                      <a:pt x="1539" y="1191"/>
                    </a:lnTo>
                    <a:lnTo>
                      <a:pt x="1622" y="1128"/>
                    </a:lnTo>
                    <a:lnTo>
                      <a:pt x="1705" y="1065"/>
                    </a:lnTo>
                    <a:lnTo>
                      <a:pt x="1788" y="1004"/>
                    </a:lnTo>
                    <a:lnTo>
                      <a:pt x="1871" y="946"/>
                    </a:lnTo>
                    <a:lnTo>
                      <a:pt x="1954" y="887"/>
                    </a:lnTo>
                    <a:lnTo>
                      <a:pt x="2038" y="831"/>
                    </a:lnTo>
                    <a:lnTo>
                      <a:pt x="2120" y="777"/>
                    </a:lnTo>
                    <a:lnTo>
                      <a:pt x="2203" y="724"/>
                    </a:lnTo>
                    <a:lnTo>
                      <a:pt x="2286" y="672"/>
                    </a:lnTo>
                    <a:lnTo>
                      <a:pt x="2368" y="623"/>
                    </a:lnTo>
                    <a:lnTo>
                      <a:pt x="2449" y="575"/>
                    </a:lnTo>
                    <a:lnTo>
                      <a:pt x="2531" y="529"/>
                    </a:lnTo>
                    <a:lnTo>
                      <a:pt x="2612" y="485"/>
                    </a:lnTo>
                    <a:lnTo>
                      <a:pt x="2693" y="443"/>
                    </a:lnTo>
                    <a:lnTo>
                      <a:pt x="2774" y="402"/>
                    </a:lnTo>
                    <a:lnTo>
                      <a:pt x="2853" y="364"/>
                    </a:lnTo>
                    <a:lnTo>
                      <a:pt x="2933" y="328"/>
                    </a:lnTo>
                    <a:lnTo>
                      <a:pt x="3012" y="294"/>
                    </a:lnTo>
                    <a:lnTo>
                      <a:pt x="3090" y="261"/>
                    </a:lnTo>
                    <a:lnTo>
                      <a:pt x="3167" y="231"/>
                    </a:lnTo>
                    <a:lnTo>
                      <a:pt x="3243" y="204"/>
                    </a:lnTo>
                    <a:lnTo>
                      <a:pt x="3319" y="177"/>
                    </a:lnTo>
                    <a:lnTo>
                      <a:pt x="3394" y="154"/>
                    </a:lnTo>
                    <a:lnTo>
                      <a:pt x="3468" y="134"/>
                    </a:lnTo>
                    <a:lnTo>
                      <a:pt x="3541" y="115"/>
                    </a:lnTo>
                    <a:lnTo>
                      <a:pt x="3613" y="99"/>
                    </a:lnTo>
                    <a:lnTo>
                      <a:pt x="3684" y="84"/>
                    </a:lnTo>
                    <a:lnTo>
                      <a:pt x="3726" y="76"/>
                    </a:lnTo>
                    <a:lnTo>
                      <a:pt x="3768" y="69"/>
                    </a:lnTo>
                    <a:lnTo>
                      <a:pt x="3812" y="62"/>
                    </a:lnTo>
                    <a:lnTo>
                      <a:pt x="3856" y="55"/>
                    </a:lnTo>
                    <a:lnTo>
                      <a:pt x="3902" y="49"/>
                    </a:lnTo>
                    <a:lnTo>
                      <a:pt x="3950" y="43"/>
                    </a:lnTo>
                    <a:lnTo>
                      <a:pt x="3997" y="37"/>
                    </a:lnTo>
                    <a:lnTo>
                      <a:pt x="4046" y="31"/>
                    </a:lnTo>
                    <a:lnTo>
                      <a:pt x="4213" y="21"/>
                    </a:lnTo>
                    <a:lnTo>
                      <a:pt x="4385" y="13"/>
                    </a:lnTo>
                    <a:lnTo>
                      <a:pt x="4474" y="9"/>
                    </a:lnTo>
                    <a:lnTo>
                      <a:pt x="4564" y="6"/>
                    </a:lnTo>
                    <a:lnTo>
                      <a:pt x="4654" y="3"/>
                    </a:lnTo>
                    <a:lnTo>
                      <a:pt x="4745" y="2"/>
                    </a:lnTo>
                    <a:lnTo>
                      <a:pt x="4836" y="0"/>
                    </a:lnTo>
                    <a:lnTo>
                      <a:pt x="4927" y="0"/>
                    </a:lnTo>
                    <a:lnTo>
                      <a:pt x="5018" y="0"/>
                    </a:lnTo>
                    <a:lnTo>
                      <a:pt x="5109" y="1"/>
                    </a:lnTo>
                    <a:lnTo>
                      <a:pt x="5200" y="2"/>
                    </a:lnTo>
                    <a:lnTo>
                      <a:pt x="5290" y="4"/>
                    </a:lnTo>
                    <a:lnTo>
                      <a:pt x="5379" y="8"/>
                    </a:lnTo>
                    <a:lnTo>
                      <a:pt x="5467" y="13"/>
                    </a:lnTo>
                    <a:lnTo>
                      <a:pt x="5554" y="17"/>
                    </a:lnTo>
                    <a:lnTo>
                      <a:pt x="5640" y="23"/>
                    </a:lnTo>
                    <a:lnTo>
                      <a:pt x="5725" y="30"/>
                    </a:lnTo>
                    <a:lnTo>
                      <a:pt x="5808" y="38"/>
                    </a:lnTo>
                    <a:lnTo>
                      <a:pt x="5889" y="47"/>
                    </a:lnTo>
                    <a:lnTo>
                      <a:pt x="5967" y="57"/>
                    </a:lnTo>
                    <a:lnTo>
                      <a:pt x="6043" y="68"/>
                    </a:lnTo>
                    <a:lnTo>
                      <a:pt x="6118" y="80"/>
                    </a:lnTo>
                    <a:lnTo>
                      <a:pt x="6189" y="94"/>
                    </a:lnTo>
                    <a:lnTo>
                      <a:pt x="6258" y="109"/>
                    </a:lnTo>
                    <a:lnTo>
                      <a:pt x="6324" y="125"/>
                    </a:lnTo>
                    <a:lnTo>
                      <a:pt x="6386" y="143"/>
                    </a:lnTo>
                    <a:lnTo>
                      <a:pt x="6445" y="161"/>
                    </a:lnTo>
                    <a:lnTo>
                      <a:pt x="6501" y="182"/>
                    </a:lnTo>
                    <a:lnTo>
                      <a:pt x="6552" y="204"/>
                    </a:lnTo>
                    <a:lnTo>
                      <a:pt x="6601" y="226"/>
                    </a:lnTo>
                    <a:lnTo>
                      <a:pt x="6645" y="247"/>
                    </a:lnTo>
                    <a:lnTo>
                      <a:pt x="6690" y="270"/>
                    </a:lnTo>
                    <a:lnTo>
                      <a:pt x="6733" y="293"/>
                    </a:lnTo>
                    <a:lnTo>
                      <a:pt x="6777" y="316"/>
                    </a:lnTo>
                    <a:lnTo>
                      <a:pt x="6819" y="341"/>
                    </a:lnTo>
                    <a:lnTo>
                      <a:pt x="6861" y="367"/>
                    </a:lnTo>
                    <a:lnTo>
                      <a:pt x="6900" y="394"/>
                    </a:lnTo>
                    <a:lnTo>
                      <a:pt x="6939" y="421"/>
                    </a:lnTo>
                    <a:lnTo>
                      <a:pt x="6976" y="451"/>
                    </a:lnTo>
                    <a:lnTo>
                      <a:pt x="7010" y="480"/>
                    </a:lnTo>
                    <a:lnTo>
                      <a:pt x="7028" y="495"/>
                    </a:lnTo>
                    <a:lnTo>
                      <a:pt x="7043" y="510"/>
                    </a:lnTo>
                    <a:lnTo>
                      <a:pt x="7059" y="526"/>
                    </a:lnTo>
                    <a:lnTo>
                      <a:pt x="7074" y="542"/>
                    </a:lnTo>
                    <a:lnTo>
                      <a:pt x="7088" y="558"/>
                    </a:lnTo>
                    <a:lnTo>
                      <a:pt x="7101" y="574"/>
                    </a:lnTo>
                    <a:lnTo>
                      <a:pt x="7115" y="590"/>
                    </a:lnTo>
                    <a:lnTo>
                      <a:pt x="7127" y="608"/>
                    </a:lnTo>
                    <a:lnTo>
                      <a:pt x="7139" y="625"/>
                    </a:lnTo>
                    <a:lnTo>
                      <a:pt x="7149" y="642"/>
                    </a:lnTo>
                    <a:lnTo>
                      <a:pt x="7159" y="659"/>
                    </a:lnTo>
                    <a:lnTo>
                      <a:pt x="7169" y="676"/>
                    </a:lnTo>
                    <a:lnTo>
                      <a:pt x="7188" y="696"/>
                    </a:lnTo>
                    <a:lnTo>
                      <a:pt x="7208" y="714"/>
                    </a:lnTo>
                    <a:lnTo>
                      <a:pt x="7226" y="733"/>
                    </a:lnTo>
                    <a:lnTo>
                      <a:pt x="7243" y="752"/>
                    </a:lnTo>
                    <a:lnTo>
                      <a:pt x="7259" y="771"/>
                    </a:lnTo>
                    <a:lnTo>
                      <a:pt x="7274" y="792"/>
                    </a:lnTo>
                    <a:lnTo>
                      <a:pt x="7287" y="812"/>
                    </a:lnTo>
                    <a:lnTo>
                      <a:pt x="7301" y="831"/>
                    </a:lnTo>
                    <a:lnTo>
                      <a:pt x="7312" y="852"/>
                    </a:lnTo>
                    <a:lnTo>
                      <a:pt x="7321" y="873"/>
                    </a:lnTo>
                    <a:lnTo>
                      <a:pt x="7329" y="894"/>
                    </a:lnTo>
                    <a:lnTo>
                      <a:pt x="7336" y="915"/>
                    </a:lnTo>
                    <a:lnTo>
                      <a:pt x="7341" y="936"/>
                    </a:lnTo>
                    <a:lnTo>
                      <a:pt x="7345" y="958"/>
                    </a:lnTo>
                    <a:lnTo>
                      <a:pt x="7347" y="979"/>
                    </a:lnTo>
                    <a:lnTo>
                      <a:pt x="7347" y="1001"/>
                    </a:lnTo>
                    <a:lnTo>
                      <a:pt x="7345" y="1023"/>
                    </a:lnTo>
                    <a:lnTo>
                      <a:pt x="7342" y="1046"/>
                    </a:lnTo>
                    <a:lnTo>
                      <a:pt x="7337" y="1068"/>
                    </a:lnTo>
                    <a:lnTo>
                      <a:pt x="7329" y="1090"/>
                    </a:lnTo>
                    <a:lnTo>
                      <a:pt x="7320" y="1113"/>
                    </a:lnTo>
                    <a:lnTo>
                      <a:pt x="7309" y="1136"/>
                    </a:lnTo>
                    <a:lnTo>
                      <a:pt x="7296" y="1158"/>
                    </a:lnTo>
                    <a:lnTo>
                      <a:pt x="7279" y="1181"/>
                    </a:lnTo>
                    <a:lnTo>
                      <a:pt x="7261" y="1205"/>
                    </a:lnTo>
                    <a:lnTo>
                      <a:pt x="7241" y="1228"/>
                    </a:lnTo>
                    <a:lnTo>
                      <a:pt x="7219" y="1251"/>
                    </a:lnTo>
                    <a:lnTo>
                      <a:pt x="7193" y="1275"/>
                    </a:lnTo>
                    <a:lnTo>
                      <a:pt x="7166" y="1299"/>
                    </a:lnTo>
                    <a:lnTo>
                      <a:pt x="7136" y="1322"/>
                    </a:lnTo>
                    <a:lnTo>
                      <a:pt x="7103" y="1346"/>
                    </a:lnTo>
                    <a:lnTo>
                      <a:pt x="7068" y="1370"/>
                    </a:lnTo>
                    <a:lnTo>
                      <a:pt x="6995" y="1420"/>
                    </a:lnTo>
                    <a:lnTo>
                      <a:pt x="6927" y="1472"/>
                    </a:lnTo>
                    <a:lnTo>
                      <a:pt x="6866" y="1524"/>
                    </a:lnTo>
                    <a:lnTo>
                      <a:pt x="6809" y="1578"/>
                    </a:lnTo>
                    <a:lnTo>
                      <a:pt x="6757" y="1633"/>
                    </a:lnTo>
                    <a:lnTo>
                      <a:pt x="6711" y="1688"/>
                    </a:lnTo>
                    <a:lnTo>
                      <a:pt x="6669" y="1744"/>
                    </a:lnTo>
                    <a:lnTo>
                      <a:pt x="6632" y="1801"/>
                    </a:lnTo>
                    <a:lnTo>
                      <a:pt x="6599" y="1857"/>
                    </a:lnTo>
                    <a:lnTo>
                      <a:pt x="6569" y="1913"/>
                    </a:lnTo>
                    <a:lnTo>
                      <a:pt x="6543" y="1970"/>
                    </a:lnTo>
                    <a:lnTo>
                      <a:pt x="6520" y="2025"/>
                    </a:lnTo>
                    <a:lnTo>
                      <a:pt x="6501" y="2080"/>
                    </a:lnTo>
                    <a:lnTo>
                      <a:pt x="6483" y="2135"/>
                    </a:lnTo>
                    <a:lnTo>
                      <a:pt x="6469" y="2188"/>
                    </a:lnTo>
                    <a:lnTo>
                      <a:pt x="6457" y="2241"/>
                    </a:lnTo>
                    <a:lnTo>
                      <a:pt x="6447" y="2291"/>
                    </a:lnTo>
                    <a:lnTo>
                      <a:pt x="6439" y="2342"/>
                    </a:lnTo>
                    <a:lnTo>
                      <a:pt x="6433" y="2390"/>
                    </a:lnTo>
                    <a:lnTo>
                      <a:pt x="6427" y="2436"/>
                    </a:lnTo>
                    <a:lnTo>
                      <a:pt x="6419" y="2522"/>
                    </a:lnTo>
                    <a:lnTo>
                      <a:pt x="6413" y="2599"/>
                    </a:lnTo>
                    <a:lnTo>
                      <a:pt x="6409" y="2634"/>
                    </a:lnTo>
                    <a:lnTo>
                      <a:pt x="6406" y="2665"/>
                    </a:lnTo>
                    <a:lnTo>
                      <a:pt x="6402" y="2693"/>
                    </a:lnTo>
                    <a:lnTo>
                      <a:pt x="6398" y="2719"/>
                    </a:lnTo>
                    <a:lnTo>
                      <a:pt x="6392" y="2740"/>
                    </a:lnTo>
                    <a:lnTo>
                      <a:pt x="6385" y="2758"/>
                    </a:lnTo>
                    <a:lnTo>
                      <a:pt x="6377" y="2772"/>
                    </a:lnTo>
                    <a:lnTo>
                      <a:pt x="6366" y="2783"/>
                    </a:lnTo>
                    <a:lnTo>
                      <a:pt x="6251" y="2815"/>
                    </a:lnTo>
                    <a:lnTo>
                      <a:pt x="6134" y="2851"/>
                    </a:lnTo>
                    <a:lnTo>
                      <a:pt x="6019" y="2893"/>
                    </a:lnTo>
                    <a:lnTo>
                      <a:pt x="5904" y="2938"/>
                    </a:lnTo>
                    <a:lnTo>
                      <a:pt x="5788" y="2988"/>
                    </a:lnTo>
                    <a:lnTo>
                      <a:pt x="5674" y="3041"/>
                    </a:lnTo>
                    <a:lnTo>
                      <a:pt x="5561" y="3098"/>
                    </a:lnTo>
                    <a:lnTo>
                      <a:pt x="5449" y="3157"/>
                    </a:lnTo>
                    <a:lnTo>
                      <a:pt x="5338" y="3218"/>
                    </a:lnTo>
                    <a:lnTo>
                      <a:pt x="5228" y="3282"/>
                    </a:lnTo>
                    <a:lnTo>
                      <a:pt x="5121" y="3347"/>
                    </a:lnTo>
                    <a:lnTo>
                      <a:pt x="5015" y="3414"/>
                    </a:lnTo>
                    <a:lnTo>
                      <a:pt x="4910" y="3481"/>
                    </a:lnTo>
                    <a:lnTo>
                      <a:pt x="4808" y="3548"/>
                    </a:lnTo>
                    <a:lnTo>
                      <a:pt x="4708" y="3615"/>
                    </a:lnTo>
                    <a:lnTo>
                      <a:pt x="4611" y="3683"/>
                    </a:lnTo>
                    <a:lnTo>
                      <a:pt x="4517" y="3749"/>
                    </a:lnTo>
                    <a:lnTo>
                      <a:pt x="4426" y="3814"/>
                    </a:lnTo>
                    <a:lnTo>
                      <a:pt x="4337" y="3878"/>
                    </a:lnTo>
                    <a:lnTo>
                      <a:pt x="4252" y="3939"/>
                    </a:lnTo>
                    <a:lnTo>
                      <a:pt x="4092" y="4055"/>
                    </a:lnTo>
                    <a:lnTo>
                      <a:pt x="3949" y="4159"/>
                    </a:lnTo>
                    <a:lnTo>
                      <a:pt x="3882" y="4204"/>
                    </a:lnTo>
                    <a:lnTo>
                      <a:pt x="3821" y="4246"/>
                    </a:lnTo>
                    <a:lnTo>
                      <a:pt x="3763" y="4283"/>
                    </a:lnTo>
                    <a:lnTo>
                      <a:pt x="3712" y="4314"/>
                    </a:lnTo>
                    <a:lnTo>
                      <a:pt x="3664" y="4341"/>
                    </a:lnTo>
                    <a:lnTo>
                      <a:pt x="3622" y="4361"/>
                    </a:lnTo>
                    <a:lnTo>
                      <a:pt x="3585" y="4375"/>
                    </a:lnTo>
                    <a:lnTo>
                      <a:pt x="3554" y="4382"/>
                    </a:lnTo>
                    <a:close/>
                  </a:path>
                </a:pathLst>
              </a:custGeom>
              <a:solidFill>
                <a:srgbClr val="B277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81" name="Freeform 1115">
                <a:extLst>
                  <a:ext uri="{FF2B5EF4-FFF2-40B4-BE49-F238E27FC236}">
                    <a16:creationId xmlns:a16="http://schemas.microsoft.com/office/drawing/2014/main" id="{4B190174-A708-41F0-8B84-75768E895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0" y="2178"/>
                <a:ext cx="390" cy="259"/>
              </a:xfrm>
              <a:custGeom>
                <a:avLst/>
                <a:gdLst>
                  <a:gd name="T0" fmla="*/ 8 w 6643"/>
                  <a:gd name="T1" fmla="*/ 15 h 4406"/>
                  <a:gd name="T2" fmla="*/ 6 w 6643"/>
                  <a:gd name="T3" fmla="*/ 15 h 4406"/>
                  <a:gd name="T4" fmla="*/ 4 w 6643"/>
                  <a:gd name="T5" fmla="*/ 15 h 4406"/>
                  <a:gd name="T6" fmla="*/ 2 w 6643"/>
                  <a:gd name="T7" fmla="*/ 15 h 4406"/>
                  <a:gd name="T8" fmla="*/ 1 w 6643"/>
                  <a:gd name="T9" fmla="*/ 14 h 4406"/>
                  <a:gd name="T10" fmla="*/ 0 w 6643"/>
                  <a:gd name="T11" fmla="*/ 12 h 4406"/>
                  <a:gd name="T12" fmla="*/ 0 w 6643"/>
                  <a:gd name="T13" fmla="*/ 11 h 4406"/>
                  <a:gd name="T14" fmla="*/ 0 w 6643"/>
                  <a:gd name="T15" fmla="*/ 10 h 4406"/>
                  <a:gd name="T16" fmla="*/ 1 w 6643"/>
                  <a:gd name="T17" fmla="*/ 9 h 4406"/>
                  <a:gd name="T18" fmla="*/ 1 w 6643"/>
                  <a:gd name="T19" fmla="*/ 8 h 4406"/>
                  <a:gd name="T20" fmla="*/ 1 w 6643"/>
                  <a:gd name="T21" fmla="*/ 7 h 4406"/>
                  <a:gd name="T22" fmla="*/ 2 w 6643"/>
                  <a:gd name="T23" fmla="*/ 7 h 4406"/>
                  <a:gd name="T24" fmla="*/ 2 w 6643"/>
                  <a:gd name="T25" fmla="*/ 6 h 4406"/>
                  <a:gd name="T26" fmla="*/ 3 w 6643"/>
                  <a:gd name="T27" fmla="*/ 6 h 4406"/>
                  <a:gd name="T28" fmla="*/ 3 w 6643"/>
                  <a:gd name="T29" fmla="*/ 5 h 4406"/>
                  <a:gd name="T30" fmla="*/ 4 w 6643"/>
                  <a:gd name="T31" fmla="*/ 4 h 4406"/>
                  <a:gd name="T32" fmla="*/ 6 w 6643"/>
                  <a:gd name="T33" fmla="*/ 3 h 4406"/>
                  <a:gd name="T34" fmla="*/ 7 w 6643"/>
                  <a:gd name="T35" fmla="*/ 2 h 4406"/>
                  <a:gd name="T36" fmla="*/ 8 w 6643"/>
                  <a:gd name="T37" fmla="*/ 2 h 4406"/>
                  <a:gd name="T38" fmla="*/ 9 w 6643"/>
                  <a:gd name="T39" fmla="*/ 1 h 4406"/>
                  <a:gd name="T40" fmla="*/ 11 w 6643"/>
                  <a:gd name="T41" fmla="*/ 0 h 4406"/>
                  <a:gd name="T42" fmla="*/ 12 w 6643"/>
                  <a:gd name="T43" fmla="*/ 0 h 4406"/>
                  <a:gd name="T44" fmla="*/ 13 w 6643"/>
                  <a:gd name="T45" fmla="*/ 0 h 4406"/>
                  <a:gd name="T46" fmla="*/ 14 w 6643"/>
                  <a:gd name="T47" fmla="*/ 0 h 4406"/>
                  <a:gd name="T48" fmla="*/ 16 w 6643"/>
                  <a:gd name="T49" fmla="*/ 0 h 4406"/>
                  <a:gd name="T50" fmla="*/ 18 w 6643"/>
                  <a:gd name="T51" fmla="*/ 0 h 4406"/>
                  <a:gd name="T52" fmla="*/ 19 w 6643"/>
                  <a:gd name="T53" fmla="*/ 0 h 4406"/>
                  <a:gd name="T54" fmla="*/ 20 w 6643"/>
                  <a:gd name="T55" fmla="*/ 0 h 4406"/>
                  <a:gd name="T56" fmla="*/ 21 w 6643"/>
                  <a:gd name="T57" fmla="*/ 1 h 4406"/>
                  <a:gd name="T58" fmla="*/ 22 w 6643"/>
                  <a:gd name="T59" fmla="*/ 1 h 4406"/>
                  <a:gd name="T60" fmla="*/ 22 w 6643"/>
                  <a:gd name="T61" fmla="*/ 2 h 4406"/>
                  <a:gd name="T62" fmla="*/ 22 w 6643"/>
                  <a:gd name="T63" fmla="*/ 2 h 4406"/>
                  <a:gd name="T64" fmla="*/ 22 w 6643"/>
                  <a:gd name="T65" fmla="*/ 2 h 4406"/>
                  <a:gd name="T66" fmla="*/ 23 w 6643"/>
                  <a:gd name="T67" fmla="*/ 2 h 4406"/>
                  <a:gd name="T68" fmla="*/ 23 w 6643"/>
                  <a:gd name="T69" fmla="*/ 3 h 4406"/>
                  <a:gd name="T70" fmla="*/ 23 w 6643"/>
                  <a:gd name="T71" fmla="*/ 3 h 4406"/>
                  <a:gd name="T72" fmla="*/ 23 w 6643"/>
                  <a:gd name="T73" fmla="*/ 3 h 4406"/>
                  <a:gd name="T74" fmla="*/ 23 w 6643"/>
                  <a:gd name="T75" fmla="*/ 4 h 4406"/>
                  <a:gd name="T76" fmla="*/ 23 w 6643"/>
                  <a:gd name="T77" fmla="*/ 4 h 4406"/>
                  <a:gd name="T78" fmla="*/ 22 w 6643"/>
                  <a:gd name="T79" fmla="*/ 4 h 4406"/>
                  <a:gd name="T80" fmla="*/ 22 w 6643"/>
                  <a:gd name="T81" fmla="*/ 5 h 4406"/>
                  <a:gd name="T82" fmla="*/ 21 w 6643"/>
                  <a:gd name="T83" fmla="*/ 6 h 4406"/>
                  <a:gd name="T84" fmla="*/ 20 w 6643"/>
                  <a:gd name="T85" fmla="*/ 7 h 4406"/>
                  <a:gd name="T86" fmla="*/ 20 w 6643"/>
                  <a:gd name="T87" fmla="*/ 7 h 4406"/>
                  <a:gd name="T88" fmla="*/ 20 w 6643"/>
                  <a:gd name="T89" fmla="*/ 8 h 4406"/>
                  <a:gd name="T90" fmla="*/ 20 w 6643"/>
                  <a:gd name="T91" fmla="*/ 9 h 4406"/>
                  <a:gd name="T92" fmla="*/ 19 w 6643"/>
                  <a:gd name="T93" fmla="*/ 9 h 4406"/>
                  <a:gd name="T94" fmla="*/ 17 w 6643"/>
                  <a:gd name="T95" fmla="*/ 10 h 4406"/>
                  <a:gd name="T96" fmla="*/ 15 w 6643"/>
                  <a:gd name="T97" fmla="*/ 11 h 4406"/>
                  <a:gd name="T98" fmla="*/ 14 w 6643"/>
                  <a:gd name="T99" fmla="*/ 12 h 4406"/>
                  <a:gd name="T100" fmla="*/ 12 w 6643"/>
                  <a:gd name="T101" fmla="*/ 13 h 4406"/>
                  <a:gd name="T102" fmla="*/ 11 w 6643"/>
                  <a:gd name="T103" fmla="*/ 14 h 440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6643" h="4406">
                    <a:moveTo>
                      <a:pt x="3057" y="4043"/>
                    </a:moveTo>
                    <a:lnTo>
                      <a:pt x="2843" y="4101"/>
                    </a:lnTo>
                    <a:lnTo>
                      <a:pt x="2609" y="4163"/>
                    </a:lnTo>
                    <a:lnTo>
                      <a:pt x="2488" y="4194"/>
                    </a:lnTo>
                    <a:lnTo>
                      <a:pt x="2362" y="4225"/>
                    </a:lnTo>
                    <a:lnTo>
                      <a:pt x="2235" y="4254"/>
                    </a:lnTo>
                    <a:lnTo>
                      <a:pt x="2106" y="4283"/>
                    </a:lnTo>
                    <a:lnTo>
                      <a:pt x="1976" y="4309"/>
                    </a:lnTo>
                    <a:lnTo>
                      <a:pt x="1845" y="4333"/>
                    </a:lnTo>
                    <a:lnTo>
                      <a:pt x="1715" y="4355"/>
                    </a:lnTo>
                    <a:lnTo>
                      <a:pt x="1584" y="4374"/>
                    </a:lnTo>
                    <a:lnTo>
                      <a:pt x="1456" y="4388"/>
                    </a:lnTo>
                    <a:lnTo>
                      <a:pt x="1328" y="4399"/>
                    </a:lnTo>
                    <a:lnTo>
                      <a:pt x="1204" y="4405"/>
                    </a:lnTo>
                    <a:lnTo>
                      <a:pt x="1082" y="4406"/>
                    </a:lnTo>
                    <a:lnTo>
                      <a:pt x="963" y="4401"/>
                    </a:lnTo>
                    <a:lnTo>
                      <a:pt x="850" y="4391"/>
                    </a:lnTo>
                    <a:lnTo>
                      <a:pt x="740" y="4374"/>
                    </a:lnTo>
                    <a:lnTo>
                      <a:pt x="636" y="4350"/>
                    </a:lnTo>
                    <a:lnTo>
                      <a:pt x="537" y="4319"/>
                    </a:lnTo>
                    <a:lnTo>
                      <a:pt x="445" y="4281"/>
                    </a:lnTo>
                    <a:lnTo>
                      <a:pt x="359" y="4234"/>
                    </a:lnTo>
                    <a:lnTo>
                      <a:pt x="283" y="4178"/>
                    </a:lnTo>
                    <a:lnTo>
                      <a:pt x="213" y="4113"/>
                    </a:lnTo>
                    <a:lnTo>
                      <a:pt x="152" y="4039"/>
                    </a:lnTo>
                    <a:lnTo>
                      <a:pt x="100" y="3954"/>
                    </a:lnTo>
                    <a:lnTo>
                      <a:pt x="60" y="3859"/>
                    </a:lnTo>
                    <a:lnTo>
                      <a:pt x="29" y="3753"/>
                    </a:lnTo>
                    <a:lnTo>
                      <a:pt x="8" y="3636"/>
                    </a:lnTo>
                    <a:lnTo>
                      <a:pt x="0" y="3506"/>
                    </a:lnTo>
                    <a:lnTo>
                      <a:pt x="4" y="3365"/>
                    </a:lnTo>
                    <a:lnTo>
                      <a:pt x="6" y="3322"/>
                    </a:lnTo>
                    <a:lnTo>
                      <a:pt x="10" y="3277"/>
                    </a:lnTo>
                    <a:lnTo>
                      <a:pt x="17" y="3229"/>
                    </a:lnTo>
                    <a:lnTo>
                      <a:pt x="24" y="3179"/>
                    </a:lnTo>
                    <a:lnTo>
                      <a:pt x="33" y="3125"/>
                    </a:lnTo>
                    <a:lnTo>
                      <a:pt x="43" y="3070"/>
                    </a:lnTo>
                    <a:lnTo>
                      <a:pt x="55" y="3013"/>
                    </a:lnTo>
                    <a:lnTo>
                      <a:pt x="69" y="2953"/>
                    </a:lnTo>
                    <a:lnTo>
                      <a:pt x="85" y="2892"/>
                    </a:lnTo>
                    <a:lnTo>
                      <a:pt x="105" y="2828"/>
                    </a:lnTo>
                    <a:lnTo>
                      <a:pt x="125" y="2764"/>
                    </a:lnTo>
                    <a:lnTo>
                      <a:pt x="147" y="2698"/>
                    </a:lnTo>
                    <a:lnTo>
                      <a:pt x="171" y="2630"/>
                    </a:lnTo>
                    <a:lnTo>
                      <a:pt x="199" y="2561"/>
                    </a:lnTo>
                    <a:lnTo>
                      <a:pt x="228" y="2490"/>
                    </a:lnTo>
                    <a:lnTo>
                      <a:pt x="259" y="2420"/>
                    </a:lnTo>
                    <a:lnTo>
                      <a:pt x="274" y="2385"/>
                    </a:lnTo>
                    <a:lnTo>
                      <a:pt x="291" y="2352"/>
                    </a:lnTo>
                    <a:lnTo>
                      <a:pt x="308" y="2316"/>
                    </a:lnTo>
                    <a:lnTo>
                      <a:pt x="325" y="2282"/>
                    </a:lnTo>
                    <a:lnTo>
                      <a:pt x="344" y="2247"/>
                    </a:lnTo>
                    <a:lnTo>
                      <a:pt x="363" y="2211"/>
                    </a:lnTo>
                    <a:lnTo>
                      <a:pt x="384" y="2176"/>
                    </a:lnTo>
                    <a:lnTo>
                      <a:pt x="405" y="2140"/>
                    </a:lnTo>
                    <a:lnTo>
                      <a:pt x="426" y="2105"/>
                    </a:lnTo>
                    <a:lnTo>
                      <a:pt x="448" y="2068"/>
                    </a:lnTo>
                    <a:lnTo>
                      <a:pt x="473" y="2033"/>
                    </a:lnTo>
                    <a:lnTo>
                      <a:pt x="497" y="1997"/>
                    </a:lnTo>
                    <a:lnTo>
                      <a:pt x="521" y="1961"/>
                    </a:lnTo>
                    <a:lnTo>
                      <a:pt x="548" y="1925"/>
                    </a:lnTo>
                    <a:lnTo>
                      <a:pt x="574" y="1888"/>
                    </a:lnTo>
                    <a:lnTo>
                      <a:pt x="601" y="1853"/>
                    </a:lnTo>
                    <a:lnTo>
                      <a:pt x="629" y="1816"/>
                    </a:lnTo>
                    <a:lnTo>
                      <a:pt x="659" y="1780"/>
                    </a:lnTo>
                    <a:lnTo>
                      <a:pt x="688" y="1745"/>
                    </a:lnTo>
                    <a:lnTo>
                      <a:pt x="719" y="1708"/>
                    </a:lnTo>
                    <a:lnTo>
                      <a:pt x="751" y="1673"/>
                    </a:lnTo>
                    <a:lnTo>
                      <a:pt x="783" y="1637"/>
                    </a:lnTo>
                    <a:lnTo>
                      <a:pt x="816" y="1602"/>
                    </a:lnTo>
                    <a:lnTo>
                      <a:pt x="850" y="1566"/>
                    </a:lnTo>
                    <a:lnTo>
                      <a:pt x="884" y="1531"/>
                    </a:lnTo>
                    <a:lnTo>
                      <a:pt x="920" y="1497"/>
                    </a:lnTo>
                    <a:lnTo>
                      <a:pt x="956" y="1462"/>
                    </a:lnTo>
                    <a:lnTo>
                      <a:pt x="994" y="1428"/>
                    </a:lnTo>
                    <a:lnTo>
                      <a:pt x="1031" y="1393"/>
                    </a:lnTo>
                    <a:lnTo>
                      <a:pt x="1070" y="1360"/>
                    </a:lnTo>
                    <a:lnTo>
                      <a:pt x="1110" y="1327"/>
                    </a:lnTo>
                    <a:lnTo>
                      <a:pt x="1150" y="1294"/>
                    </a:lnTo>
                    <a:lnTo>
                      <a:pt x="1224" y="1233"/>
                    </a:lnTo>
                    <a:lnTo>
                      <a:pt x="1299" y="1172"/>
                    </a:lnTo>
                    <a:lnTo>
                      <a:pt x="1374" y="1113"/>
                    </a:lnTo>
                    <a:lnTo>
                      <a:pt x="1450" y="1054"/>
                    </a:lnTo>
                    <a:lnTo>
                      <a:pt x="1526" y="998"/>
                    </a:lnTo>
                    <a:lnTo>
                      <a:pt x="1602" y="942"/>
                    </a:lnTo>
                    <a:lnTo>
                      <a:pt x="1678" y="887"/>
                    </a:lnTo>
                    <a:lnTo>
                      <a:pt x="1754" y="834"/>
                    </a:lnTo>
                    <a:lnTo>
                      <a:pt x="1831" y="782"/>
                    </a:lnTo>
                    <a:lnTo>
                      <a:pt x="1907" y="732"/>
                    </a:lnTo>
                    <a:lnTo>
                      <a:pt x="1984" y="682"/>
                    </a:lnTo>
                    <a:lnTo>
                      <a:pt x="2061" y="634"/>
                    </a:lnTo>
                    <a:lnTo>
                      <a:pt x="2138" y="588"/>
                    </a:lnTo>
                    <a:lnTo>
                      <a:pt x="2213" y="543"/>
                    </a:lnTo>
                    <a:lnTo>
                      <a:pt x="2290" y="500"/>
                    </a:lnTo>
                    <a:lnTo>
                      <a:pt x="2366" y="458"/>
                    </a:lnTo>
                    <a:lnTo>
                      <a:pt x="2442" y="419"/>
                    </a:lnTo>
                    <a:lnTo>
                      <a:pt x="2517" y="380"/>
                    </a:lnTo>
                    <a:lnTo>
                      <a:pt x="2593" y="344"/>
                    </a:lnTo>
                    <a:lnTo>
                      <a:pt x="2668" y="309"/>
                    </a:lnTo>
                    <a:lnTo>
                      <a:pt x="2742" y="276"/>
                    </a:lnTo>
                    <a:lnTo>
                      <a:pt x="2816" y="245"/>
                    </a:lnTo>
                    <a:lnTo>
                      <a:pt x="2889" y="216"/>
                    </a:lnTo>
                    <a:lnTo>
                      <a:pt x="2963" y="187"/>
                    </a:lnTo>
                    <a:lnTo>
                      <a:pt x="3035" y="162"/>
                    </a:lnTo>
                    <a:lnTo>
                      <a:pt x="3107" y="139"/>
                    </a:lnTo>
                    <a:lnTo>
                      <a:pt x="3177" y="117"/>
                    </a:lnTo>
                    <a:lnTo>
                      <a:pt x="3248" y="97"/>
                    </a:lnTo>
                    <a:lnTo>
                      <a:pt x="3318" y="80"/>
                    </a:lnTo>
                    <a:lnTo>
                      <a:pt x="3387" y="65"/>
                    </a:lnTo>
                    <a:lnTo>
                      <a:pt x="3455" y="52"/>
                    </a:lnTo>
                    <a:lnTo>
                      <a:pt x="3521" y="41"/>
                    </a:lnTo>
                    <a:lnTo>
                      <a:pt x="3560" y="35"/>
                    </a:lnTo>
                    <a:lnTo>
                      <a:pt x="3599" y="30"/>
                    </a:lnTo>
                    <a:lnTo>
                      <a:pt x="3639" y="25"/>
                    </a:lnTo>
                    <a:lnTo>
                      <a:pt x="3679" y="21"/>
                    </a:lnTo>
                    <a:lnTo>
                      <a:pt x="3721" y="17"/>
                    </a:lnTo>
                    <a:lnTo>
                      <a:pt x="3763" y="13"/>
                    </a:lnTo>
                    <a:lnTo>
                      <a:pt x="3807" y="9"/>
                    </a:lnTo>
                    <a:lnTo>
                      <a:pt x="3850" y="5"/>
                    </a:lnTo>
                    <a:lnTo>
                      <a:pt x="4009" y="2"/>
                    </a:lnTo>
                    <a:lnTo>
                      <a:pt x="4173" y="0"/>
                    </a:lnTo>
                    <a:lnTo>
                      <a:pt x="4340" y="0"/>
                    </a:lnTo>
                    <a:lnTo>
                      <a:pt x="4508" y="2"/>
                    </a:lnTo>
                    <a:lnTo>
                      <a:pt x="4593" y="4"/>
                    </a:lnTo>
                    <a:lnTo>
                      <a:pt x="4676" y="6"/>
                    </a:lnTo>
                    <a:lnTo>
                      <a:pt x="4760" y="9"/>
                    </a:lnTo>
                    <a:lnTo>
                      <a:pt x="4844" y="12"/>
                    </a:lnTo>
                    <a:lnTo>
                      <a:pt x="4927" y="17"/>
                    </a:lnTo>
                    <a:lnTo>
                      <a:pt x="5010" y="22"/>
                    </a:lnTo>
                    <a:lnTo>
                      <a:pt x="5091" y="27"/>
                    </a:lnTo>
                    <a:lnTo>
                      <a:pt x="5172" y="34"/>
                    </a:lnTo>
                    <a:lnTo>
                      <a:pt x="5251" y="41"/>
                    </a:lnTo>
                    <a:lnTo>
                      <a:pt x="5328" y="51"/>
                    </a:lnTo>
                    <a:lnTo>
                      <a:pt x="5404" y="60"/>
                    </a:lnTo>
                    <a:lnTo>
                      <a:pt x="5478" y="70"/>
                    </a:lnTo>
                    <a:lnTo>
                      <a:pt x="5550" y="81"/>
                    </a:lnTo>
                    <a:lnTo>
                      <a:pt x="5620" y="93"/>
                    </a:lnTo>
                    <a:lnTo>
                      <a:pt x="5687" y="107"/>
                    </a:lnTo>
                    <a:lnTo>
                      <a:pt x="5753" y="121"/>
                    </a:lnTo>
                    <a:lnTo>
                      <a:pt x="5814" y="137"/>
                    </a:lnTo>
                    <a:lnTo>
                      <a:pt x="5874" y="154"/>
                    </a:lnTo>
                    <a:lnTo>
                      <a:pt x="5931" y="172"/>
                    </a:lnTo>
                    <a:lnTo>
                      <a:pt x="5983" y="191"/>
                    </a:lnTo>
                    <a:lnTo>
                      <a:pt x="6033" y="211"/>
                    </a:lnTo>
                    <a:lnTo>
                      <a:pt x="6079" y="233"/>
                    </a:lnTo>
                    <a:lnTo>
                      <a:pt x="6121" y="256"/>
                    </a:lnTo>
                    <a:lnTo>
                      <a:pt x="6159" y="281"/>
                    </a:lnTo>
                    <a:lnTo>
                      <a:pt x="6195" y="303"/>
                    </a:lnTo>
                    <a:lnTo>
                      <a:pt x="6229" y="325"/>
                    </a:lnTo>
                    <a:lnTo>
                      <a:pt x="6264" y="348"/>
                    </a:lnTo>
                    <a:lnTo>
                      <a:pt x="6296" y="372"/>
                    </a:lnTo>
                    <a:lnTo>
                      <a:pt x="6327" y="398"/>
                    </a:lnTo>
                    <a:lnTo>
                      <a:pt x="6358" y="424"/>
                    </a:lnTo>
                    <a:lnTo>
                      <a:pt x="6386" y="450"/>
                    </a:lnTo>
                    <a:lnTo>
                      <a:pt x="6413" y="479"/>
                    </a:lnTo>
                    <a:lnTo>
                      <a:pt x="6425" y="493"/>
                    </a:lnTo>
                    <a:lnTo>
                      <a:pt x="6438" y="507"/>
                    </a:lnTo>
                    <a:lnTo>
                      <a:pt x="6450" y="521"/>
                    </a:lnTo>
                    <a:lnTo>
                      <a:pt x="6461" y="536"/>
                    </a:lnTo>
                    <a:lnTo>
                      <a:pt x="6471" y="551"/>
                    </a:lnTo>
                    <a:lnTo>
                      <a:pt x="6481" y="567"/>
                    </a:lnTo>
                    <a:lnTo>
                      <a:pt x="6490" y="582"/>
                    </a:lnTo>
                    <a:lnTo>
                      <a:pt x="6499" y="598"/>
                    </a:lnTo>
                    <a:lnTo>
                      <a:pt x="6506" y="614"/>
                    </a:lnTo>
                    <a:lnTo>
                      <a:pt x="6514" y="630"/>
                    </a:lnTo>
                    <a:lnTo>
                      <a:pt x="6520" y="647"/>
                    </a:lnTo>
                    <a:lnTo>
                      <a:pt x="6527" y="663"/>
                    </a:lnTo>
                    <a:lnTo>
                      <a:pt x="6532" y="680"/>
                    </a:lnTo>
                    <a:lnTo>
                      <a:pt x="6536" y="696"/>
                    </a:lnTo>
                    <a:lnTo>
                      <a:pt x="6539" y="713"/>
                    </a:lnTo>
                    <a:lnTo>
                      <a:pt x="6542" y="732"/>
                    </a:lnTo>
                    <a:lnTo>
                      <a:pt x="6555" y="748"/>
                    </a:lnTo>
                    <a:lnTo>
                      <a:pt x="6567" y="765"/>
                    </a:lnTo>
                    <a:lnTo>
                      <a:pt x="6579" y="783"/>
                    </a:lnTo>
                    <a:lnTo>
                      <a:pt x="6590" y="800"/>
                    </a:lnTo>
                    <a:lnTo>
                      <a:pt x="6600" y="819"/>
                    </a:lnTo>
                    <a:lnTo>
                      <a:pt x="6609" y="837"/>
                    </a:lnTo>
                    <a:lnTo>
                      <a:pt x="6618" y="855"/>
                    </a:lnTo>
                    <a:lnTo>
                      <a:pt x="6625" y="873"/>
                    </a:lnTo>
                    <a:lnTo>
                      <a:pt x="6631" y="892"/>
                    </a:lnTo>
                    <a:lnTo>
                      <a:pt x="6636" y="911"/>
                    </a:lnTo>
                    <a:lnTo>
                      <a:pt x="6639" y="929"/>
                    </a:lnTo>
                    <a:lnTo>
                      <a:pt x="6642" y="948"/>
                    </a:lnTo>
                    <a:lnTo>
                      <a:pt x="6643" y="967"/>
                    </a:lnTo>
                    <a:lnTo>
                      <a:pt x="6643" y="987"/>
                    </a:lnTo>
                    <a:lnTo>
                      <a:pt x="6642" y="1006"/>
                    </a:lnTo>
                    <a:lnTo>
                      <a:pt x="6639" y="1026"/>
                    </a:lnTo>
                    <a:lnTo>
                      <a:pt x="6635" y="1045"/>
                    </a:lnTo>
                    <a:lnTo>
                      <a:pt x="6630" y="1066"/>
                    </a:lnTo>
                    <a:lnTo>
                      <a:pt x="6623" y="1086"/>
                    </a:lnTo>
                    <a:lnTo>
                      <a:pt x="6614" y="1106"/>
                    </a:lnTo>
                    <a:lnTo>
                      <a:pt x="6603" y="1126"/>
                    </a:lnTo>
                    <a:lnTo>
                      <a:pt x="6591" y="1147"/>
                    </a:lnTo>
                    <a:lnTo>
                      <a:pt x="6577" y="1167"/>
                    </a:lnTo>
                    <a:lnTo>
                      <a:pt x="6562" y="1188"/>
                    </a:lnTo>
                    <a:lnTo>
                      <a:pt x="6545" y="1208"/>
                    </a:lnTo>
                    <a:lnTo>
                      <a:pt x="6526" y="1230"/>
                    </a:lnTo>
                    <a:lnTo>
                      <a:pt x="6505" y="1250"/>
                    </a:lnTo>
                    <a:lnTo>
                      <a:pt x="6482" y="1271"/>
                    </a:lnTo>
                    <a:lnTo>
                      <a:pt x="6457" y="1292"/>
                    </a:lnTo>
                    <a:lnTo>
                      <a:pt x="6430" y="1314"/>
                    </a:lnTo>
                    <a:lnTo>
                      <a:pt x="6401" y="1335"/>
                    </a:lnTo>
                    <a:lnTo>
                      <a:pt x="6370" y="1356"/>
                    </a:lnTo>
                    <a:lnTo>
                      <a:pt x="6306" y="1401"/>
                    </a:lnTo>
                    <a:lnTo>
                      <a:pt x="6247" y="1446"/>
                    </a:lnTo>
                    <a:lnTo>
                      <a:pt x="6193" y="1492"/>
                    </a:lnTo>
                    <a:lnTo>
                      <a:pt x="6143" y="1539"/>
                    </a:lnTo>
                    <a:lnTo>
                      <a:pt x="6097" y="1587"/>
                    </a:lnTo>
                    <a:lnTo>
                      <a:pt x="6055" y="1635"/>
                    </a:lnTo>
                    <a:lnTo>
                      <a:pt x="6017" y="1684"/>
                    </a:lnTo>
                    <a:lnTo>
                      <a:pt x="5981" y="1732"/>
                    </a:lnTo>
                    <a:lnTo>
                      <a:pt x="5950" y="1782"/>
                    </a:lnTo>
                    <a:lnTo>
                      <a:pt x="5922" y="1831"/>
                    </a:lnTo>
                    <a:lnTo>
                      <a:pt x="5895" y="1880"/>
                    </a:lnTo>
                    <a:lnTo>
                      <a:pt x="5872" y="1929"/>
                    </a:lnTo>
                    <a:lnTo>
                      <a:pt x="5852" y="1976"/>
                    </a:lnTo>
                    <a:lnTo>
                      <a:pt x="5834" y="2024"/>
                    </a:lnTo>
                    <a:lnTo>
                      <a:pt x="5817" y="2070"/>
                    </a:lnTo>
                    <a:lnTo>
                      <a:pt x="5802" y="2116"/>
                    </a:lnTo>
                    <a:lnTo>
                      <a:pt x="5790" y="2162"/>
                    </a:lnTo>
                    <a:lnTo>
                      <a:pt x="5778" y="2205"/>
                    </a:lnTo>
                    <a:lnTo>
                      <a:pt x="5768" y="2248"/>
                    </a:lnTo>
                    <a:lnTo>
                      <a:pt x="5759" y="2288"/>
                    </a:lnTo>
                    <a:lnTo>
                      <a:pt x="5743" y="2365"/>
                    </a:lnTo>
                    <a:lnTo>
                      <a:pt x="5727" y="2434"/>
                    </a:lnTo>
                    <a:lnTo>
                      <a:pt x="5720" y="2465"/>
                    </a:lnTo>
                    <a:lnTo>
                      <a:pt x="5712" y="2494"/>
                    </a:lnTo>
                    <a:lnTo>
                      <a:pt x="5704" y="2521"/>
                    </a:lnTo>
                    <a:lnTo>
                      <a:pt x="5696" y="2545"/>
                    </a:lnTo>
                    <a:lnTo>
                      <a:pt x="5686" y="2566"/>
                    </a:lnTo>
                    <a:lnTo>
                      <a:pt x="5676" y="2585"/>
                    </a:lnTo>
                    <a:lnTo>
                      <a:pt x="5664" y="2600"/>
                    </a:lnTo>
                    <a:lnTo>
                      <a:pt x="5651" y="2612"/>
                    </a:lnTo>
                    <a:lnTo>
                      <a:pt x="5548" y="2644"/>
                    </a:lnTo>
                    <a:lnTo>
                      <a:pt x="5446" y="2681"/>
                    </a:lnTo>
                    <a:lnTo>
                      <a:pt x="5344" y="2720"/>
                    </a:lnTo>
                    <a:lnTo>
                      <a:pt x="5243" y="2764"/>
                    </a:lnTo>
                    <a:lnTo>
                      <a:pt x="5141" y="2810"/>
                    </a:lnTo>
                    <a:lnTo>
                      <a:pt x="5041" y="2859"/>
                    </a:lnTo>
                    <a:lnTo>
                      <a:pt x="4939" y="2910"/>
                    </a:lnTo>
                    <a:lnTo>
                      <a:pt x="4840" y="2964"/>
                    </a:lnTo>
                    <a:lnTo>
                      <a:pt x="4741" y="3019"/>
                    </a:lnTo>
                    <a:lnTo>
                      <a:pt x="4644" y="3075"/>
                    </a:lnTo>
                    <a:lnTo>
                      <a:pt x="4547" y="3134"/>
                    </a:lnTo>
                    <a:lnTo>
                      <a:pt x="4452" y="3192"/>
                    </a:lnTo>
                    <a:lnTo>
                      <a:pt x="4359" y="3251"/>
                    </a:lnTo>
                    <a:lnTo>
                      <a:pt x="4267" y="3311"/>
                    </a:lnTo>
                    <a:lnTo>
                      <a:pt x="4177" y="3370"/>
                    </a:lnTo>
                    <a:lnTo>
                      <a:pt x="4089" y="3429"/>
                    </a:lnTo>
                    <a:lnTo>
                      <a:pt x="3918" y="3544"/>
                    </a:lnTo>
                    <a:lnTo>
                      <a:pt x="3758" y="3652"/>
                    </a:lnTo>
                    <a:lnTo>
                      <a:pt x="3681" y="3704"/>
                    </a:lnTo>
                    <a:lnTo>
                      <a:pt x="3607" y="3753"/>
                    </a:lnTo>
                    <a:lnTo>
                      <a:pt x="3537" y="3800"/>
                    </a:lnTo>
                    <a:lnTo>
                      <a:pt x="3469" y="3843"/>
                    </a:lnTo>
                    <a:lnTo>
                      <a:pt x="3405" y="3883"/>
                    </a:lnTo>
                    <a:lnTo>
                      <a:pt x="3344" y="3919"/>
                    </a:lnTo>
                    <a:lnTo>
                      <a:pt x="3287" y="3952"/>
                    </a:lnTo>
                    <a:lnTo>
                      <a:pt x="3233" y="3980"/>
                    </a:lnTo>
                    <a:lnTo>
                      <a:pt x="3183" y="4003"/>
                    </a:lnTo>
                    <a:lnTo>
                      <a:pt x="3137" y="4023"/>
                    </a:lnTo>
                    <a:lnTo>
                      <a:pt x="3095" y="4036"/>
                    </a:lnTo>
                    <a:lnTo>
                      <a:pt x="3057" y="4043"/>
                    </a:lnTo>
                    <a:close/>
                  </a:path>
                </a:pathLst>
              </a:custGeom>
              <a:solidFill>
                <a:srgbClr val="AF76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82" name="Freeform 1116">
                <a:extLst>
                  <a:ext uri="{FF2B5EF4-FFF2-40B4-BE49-F238E27FC236}">
                    <a16:creationId xmlns:a16="http://schemas.microsoft.com/office/drawing/2014/main" id="{FC3F6E79-695C-40E2-B977-A242006CE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7" y="2195"/>
                <a:ext cx="352" cy="233"/>
              </a:xfrm>
              <a:custGeom>
                <a:avLst/>
                <a:gdLst>
                  <a:gd name="T0" fmla="*/ 7 w 5981"/>
                  <a:gd name="T1" fmla="*/ 13 h 3966"/>
                  <a:gd name="T2" fmla="*/ 5 w 5981"/>
                  <a:gd name="T3" fmla="*/ 14 h 3966"/>
                  <a:gd name="T4" fmla="*/ 3 w 5981"/>
                  <a:gd name="T5" fmla="*/ 14 h 3966"/>
                  <a:gd name="T6" fmla="*/ 2 w 5981"/>
                  <a:gd name="T7" fmla="*/ 13 h 3966"/>
                  <a:gd name="T8" fmla="*/ 1 w 5981"/>
                  <a:gd name="T9" fmla="*/ 13 h 3966"/>
                  <a:gd name="T10" fmla="*/ 0 w 5981"/>
                  <a:gd name="T11" fmla="*/ 11 h 3966"/>
                  <a:gd name="T12" fmla="*/ 0 w 5981"/>
                  <a:gd name="T13" fmla="*/ 10 h 3966"/>
                  <a:gd name="T14" fmla="*/ 0 w 5981"/>
                  <a:gd name="T15" fmla="*/ 9 h 3966"/>
                  <a:gd name="T16" fmla="*/ 1 w 5981"/>
                  <a:gd name="T17" fmla="*/ 8 h 3966"/>
                  <a:gd name="T18" fmla="*/ 1 w 5981"/>
                  <a:gd name="T19" fmla="*/ 7 h 3966"/>
                  <a:gd name="T20" fmla="*/ 2 w 5981"/>
                  <a:gd name="T21" fmla="*/ 7 h 3966"/>
                  <a:gd name="T22" fmla="*/ 2 w 5981"/>
                  <a:gd name="T23" fmla="*/ 6 h 3966"/>
                  <a:gd name="T24" fmla="*/ 2 w 5981"/>
                  <a:gd name="T25" fmla="*/ 5 h 3966"/>
                  <a:gd name="T26" fmla="*/ 3 w 5981"/>
                  <a:gd name="T27" fmla="*/ 5 h 3966"/>
                  <a:gd name="T28" fmla="*/ 3 w 5981"/>
                  <a:gd name="T29" fmla="*/ 4 h 3966"/>
                  <a:gd name="T30" fmla="*/ 4 w 5981"/>
                  <a:gd name="T31" fmla="*/ 4 h 3966"/>
                  <a:gd name="T32" fmla="*/ 5 w 5981"/>
                  <a:gd name="T33" fmla="*/ 3 h 3966"/>
                  <a:gd name="T34" fmla="*/ 6 w 5981"/>
                  <a:gd name="T35" fmla="*/ 2 h 3966"/>
                  <a:gd name="T36" fmla="*/ 8 w 5981"/>
                  <a:gd name="T37" fmla="*/ 2 h 3966"/>
                  <a:gd name="T38" fmla="*/ 9 w 5981"/>
                  <a:gd name="T39" fmla="*/ 1 h 3966"/>
                  <a:gd name="T40" fmla="*/ 10 w 5981"/>
                  <a:gd name="T41" fmla="*/ 0 h 3966"/>
                  <a:gd name="T42" fmla="*/ 11 w 5981"/>
                  <a:gd name="T43" fmla="*/ 0 h 3966"/>
                  <a:gd name="T44" fmla="*/ 12 w 5981"/>
                  <a:gd name="T45" fmla="*/ 0 h 3966"/>
                  <a:gd name="T46" fmla="*/ 13 w 5981"/>
                  <a:gd name="T47" fmla="*/ 0 h 3966"/>
                  <a:gd name="T48" fmla="*/ 15 w 5981"/>
                  <a:gd name="T49" fmla="*/ 0 h 3966"/>
                  <a:gd name="T50" fmla="*/ 16 w 5981"/>
                  <a:gd name="T51" fmla="*/ 0 h 3966"/>
                  <a:gd name="T52" fmla="*/ 17 w 5981"/>
                  <a:gd name="T53" fmla="*/ 0 h 3966"/>
                  <a:gd name="T54" fmla="*/ 19 w 5981"/>
                  <a:gd name="T55" fmla="*/ 1 h 3966"/>
                  <a:gd name="T56" fmla="*/ 19 w 5981"/>
                  <a:gd name="T57" fmla="*/ 1 h 3966"/>
                  <a:gd name="T58" fmla="*/ 20 w 5981"/>
                  <a:gd name="T59" fmla="*/ 1 h 3966"/>
                  <a:gd name="T60" fmla="*/ 20 w 5981"/>
                  <a:gd name="T61" fmla="*/ 2 h 3966"/>
                  <a:gd name="T62" fmla="*/ 21 w 5981"/>
                  <a:gd name="T63" fmla="*/ 2 h 3966"/>
                  <a:gd name="T64" fmla="*/ 21 w 5981"/>
                  <a:gd name="T65" fmla="*/ 2 h 3966"/>
                  <a:gd name="T66" fmla="*/ 21 w 5981"/>
                  <a:gd name="T67" fmla="*/ 3 h 3966"/>
                  <a:gd name="T68" fmla="*/ 21 w 5981"/>
                  <a:gd name="T69" fmla="*/ 3 h 3966"/>
                  <a:gd name="T70" fmla="*/ 21 w 5981"/>
                  <a:gd name="T71" fmla="*/ 3 h 3966"/>
                  <a:gd name="T72" fmla="*/ 21 w 5981"/>
                  <a:gd name="T73" fmla="*/ 3 h 3966"/>
                  <a:gd name="T74" fmla="*/ 21 w 5981"/>
                  <a:gd name="T75" fmla="*/ 4 h 3966"/>
                  <a:gd name="T76" fmla="*/ 21 w 5981"/>
                  <a:gd name="T77" fmla="*/ 4 h 3966"/>
                  <a:gd name="T78" fmla="*/ 20 w 5981"/>
                  <a:gd name="T79" fmla="*/ 4 h 3966"/>
                  <a:gd name="T80" fmla="*/ 20 w 5981"/>
                  <a:gd name="T81" fmla="*/ 5 h 3966"/>
                  <a:gd name="T82" fmla="*/ 19 w 5981"/>
                  <a:gd name="T83" fmla="*/ 5 h 3966"/>
                  <a:gd name="T84" fmla="*/ 19 w 5981"/>
                  <a:gd name="T85" fmla="*/ 6 h 3966"/>
                  <a:gd name="T86" fmla="*/ 18 w 5981"/>
                  <a:gd name="T87" fmla="*/ 7 h 3966"/>
                  <a:gd name="T88" fmla="*/ 18 w 5981"/>
                  <a:gd name="T89" fmla="*/ 7 h 3966"/>
                  <a:gd name="T90" fmla="*/ 17 w 5981"/>
                  <a:gd name="T91" fmla="*/ 8 h 3966"/>
                  <a:gd name="T92" fmla="*/ 17 w 5981"/>
                  <a:gd name="T93" fmla="*/ 9 h 3966"/>
                  <a:gd name="T94" fmla="*/ 16 w 5981"/>
                  <a:gd name="T95" fmla="*/ 9 h 3966"/>
                  <a:gd name="T96" fmla="*/ 14 w 5981"/>
                  <a:gd name="T97" fmla="*/ 10 h 3966"/>
                  <a:gd name="T98" fmla="*/ 12 w 5981"/>
                  <a:gd name="T99" fmla="*/ 11 h 3966"/>
                  <a:gd name="T100" fmla="*/ 10 w 5981"/>
                  <a:gd name="T101" fmla="*/ 12 h 3966"/>
                  <a:gd name="T102" fmla="*/ 9 w 5981"/>
                  <a:gd name="T103" fmla="*/ 13 h 396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981" h="3966">
                    <a:moveTo>
                      <a:pt x="2590" y="3726"/>
                    </a:moveTo>
                    <a:lnTo>
                      <a:pt x="2485" y="3751"/>
                    </a:lnTo>
                    <a:lnTo>
                      <a:pt x="2377" y="3776"/>
                    </a:lnTo>
                    <a:lnTo>
                      <a:pt x="2265" y="3801"/>
                    </a:lnTo>
                    <a:lnTo>
                      <a:pt x="2151" y="3826"/>
                    </a:lnTo>
                    <a:lnTo>
                      <a:pt x="2036" y="3849"/>
                    </a:lnTo>
                    <a:lnTo>
                      <a:pt x="1919" y="3871"/>
                    </a:lnTo>
                    <a:lnTo>
                      <a:pt x="1800" y="3892"/>
                    </a:lnTo>
                    <a:lnTo>
                      <a:pt x="1682" y="3912"/>
                    </a:lnTo>
                    <a:lnTo>
                      <a:pt x="1563" y="3928"/>
                    </a:lnTo>
                    <a:lnTo>
                      <a:pt x="1446" y="3942"/>
                    </a:lnTo>
                    <a:lnTo>
                      <a:pt x="1330" y="3953"/>
                    </a:lnTo>
                    <a:lnTo>
                      <a:pt x="1215" y="3961"/>
                    </a:lnTo>
                    <a:lnTo>
                      <a:pt x="1102" y="3966"/>
                    </a:lnTo>
                    <a:lnTo>
                      <a:pt x="992" y="3966"/>
                    </a:lnTo>
                    <a:lnTo>
                      <a:pt x="885" y="3962"/>
                    </a:lnTo>
                    <a:lnTo>
                      <a:pt x="782" y="3954"/>
                    </a:lnTo>
                    <a:lnTo>
                      <a:pt x="682" y="3940"/>
                    </a:lnTo>
                    <a:lnTo>
                      <a:pt x="588" y="3921"/>
                    </a:lnTo>
                    <a:lnTo>
                      <a:pt x="498" y="3896"/>
                    </a:lnTo>
                    <a:lnTo>
                      <a:pt x="415" y="3865"/>
                    </a:lnTo>
                    <a:lnTo>
                      <a:pt x="338" y="3828"/>
                    </a:lnTo>
                    <a:lnTo>
                      <a:pt x="267" y="3783"/>
                    </a:lnTo>
                    <a:lnTo>
                      <a:pt x="203" y="3732"/>
                    </a:lnTo>
                    <a:lnTo>
                      <a:pt x="147" y="3673"/>
                    </a:lnTo>
                    <a:lnTo>
                      <a:pt x="99" y="3606"/>
                    </a:lnTo>
                    <a:lnTo>
                      <a:pt x="60" y="3531"/>
                    </a:lnTo>
                    <a:lnTo>
                      <a:pt x="30" y="3447"/>
                    </a:lnTo>
                    <a:lnTo>
                      <a:pt x="10" y="3355"/>
                    </a:lnTo>
                    <a:lnTo>
                      <a:pt x="0" y="3253"/>
                    </a:lnTo>
                    <a:lnTo>
                      <a:pt x="0" y="3141"/>
                    </a:lnTo>
                    <a:lnTo>
                      <a:pt x="12" y="3020"/>
                    </a:lnTo>
                    <a:lnTo>
                      <a:pt x="35" y="2888"/>
                    </a:lnTo>
                    <a:lnTo>
                      <a:pt x="43" y="2849"/>
                    </a:lnTo>
                    <a:lnTo>
                      <a:pt x="52" y="2809"/>
                    </a:lnTo>
                    <a:lnTo>
                      <a:pt x="62" y="2765"/>
                    </a:lnTo>
                    <a:lnTo>
                      <a:pt x="75" y="2719"/>
                    </a:lnTo>
                    <a:lnTo>
                      <a:pt x="88" y="2673"/>
                    </a:lnTo>
                    <a:lnTo>
                      <a:pt x="103" y="2624"/>
                    </a:lnTo>
                    <a:lnTo>
                      <a:pt x="119" y="2574"/>
                    </a:lnTo>
                    <a:lnTo>
                      <a:pt x="137" y="2521"/>
                    </a:lnTo>
                    <a:lnTo>
                      <a:pt x="156" y="2468"/>
                    </a:lnTo>
                    <a:lnTo>
                      <a:pt x="178" y="2413"/>
                    </a:lnTo>
                    <a:lnTo>
                      <a:pt x="201" y="2357"/>
                    </a:lnTo>
                    <a:lnTo>
                      <a:pt x="225" y="2299"/>
                    </a:lnTo>
                    <a:lnTo>
                      <a:pt x="252" y="2242"/>
                    </a:lnTo>
                    <a:lnTo>
                      <a:pt x="280" y="2182"/>
                    </a:lnTo>
                    <a:lnTo>
                      <a:pt x="310" y="2122"/>
                    </a:lnTo>
                    <a:lnTo>
                      <a:pt x="343" y="2062"/>
                    </a:lnTo>
                    <a:lnTo>
                      <a:pt x="359" y="2032"/>
                    </a:lnTo>
                    <a:lnTo>
                      <a:pt x="375" y="2002"/>
                    </a:lnTo>
                    <a:lnTo>
                      <a:pt x="392" y="1973"/>
                    </a:lnTo>
                    <a:lnTo>
                      <a:pt x="410" y="1942"/>
                    </a:lnTo>
                    <a:lnTo>
                      <a:pt x="429" y="1912"/>
                    </a:lnTo>
                    <a:lnTo>
                      <a:pt x="448" y="1881"/>
                    </a:lnTo>
                    <a:lnTo>
                      <a:pt x="468" y="1850"/>
                    </a:lnTo>
                    <a:lnTo>
                      <a:pt x="489" y="1819"/>
                    </a:lnTo>
                    <a:lnTo>
                      <a:pt x="511" y="1788"/>
                    </a:lnTo>
                    <a:lnTo>
                      <a:pt x="533" y="1757"/>
                    </a:lnTo>
                    <a:lnTo>
                      <a:pt x="555" y="1726"/>
                    </a:lnTo>
                    <a:lnTo>
                      <a:pt x="579" y="1694"/>
                    </a:lnTo>
                    <a:lnTo>
                      <a:pt x="604" y="1663"/>
                    </a:lnTo>
                    <a:lnTo>
                      <a:pt x="629" y="1632"/>
                    </a:lnTo>
                    <a:lnTo>
                      <a:pt x="654" y="1600"/>
                    </a:lnTo>
                    <a:lnTo>
                      <a:pt x="681" y="1569"/>
                    </a:lnTo>
                    <a:lnTo>
                      <a:pt x="709" y="1537"/>
                    </a:lnTo>
                    <a:lnTo>
                      <a:pt x="736" y="1506"/>
                    </a:lnTo>
                    <a:lnTo>
                      <a:pt x="765" y="1475"/>
                    </a:lnTo>
                    <a:lnTo>
                      <a:pt x="795" y="1444"/>
                    </a:lnTo>
                    <a:lnTo>
                      <a:pt x="825" y="1413"/>
                    </a:lnTo>
                    <a:lnTo>
                      <a:pt x="855" y="1382"/>
                    </a:lnTo>
                    <a:lnTo>
                      <a:pt x="887" y="1351"/>
                    </a:lnTo>
                    <a:lnTo>
                      <a:pt x="919" y="1320"/>
                    </a:lnTo>
                    <a:lnTo>
                      <a:pt x="953" y="1290"/>
                    </a:lnTo>
                    <a:lnTo>
                      <a:pt x="986" y="1259"/>
                    </a:lnTo>
                    <a:lnTo>
                      <a:pt x="1020" y="1229"/>
                    </a:lnTo>
                    <a:lnTo>
                      <a:pt x="1055" y="1198"/>
                    </a:lnTo>
                    <a:lnTo>
                      <a:pt x="1090" y="1169"/>
                    </a:lnTo>
                    <a:lnTo>
                      <a:pt x="1127" y="1140"/>
                    </a:lnTo>
                    <a:lnTo>
                      <a:pt x="1164" y="1110"/>
                    </a:lnTo>
                    <a:lnTo>
                      <a:pt x="1201" y="1081"/>
                    </a:lnTo>
                    <a:lnTo>
                      <a:pt x="1269" y="1028"/>
                    </a:lnTo>
                    <a:lnTo>
                      <a:pt x="1336" y="977"/>
                    </a:lnTo>
                    <a:lnTo>
                      <a:pt x="1405" y="926"/>
                    </a:lnTo>
                    <a:lnTo>
                      <a:pt x="1472" y="877"/>
                    </a:lnTo>
                    <a:lnTo>
                      <a:pt x="1541" y="828"/>
                    </a:lnTo>
                    <a:lnTo>
                      <a:pt x="1611" y="781"/>
                    </a:lnTo>
                    <a:lnTo>
                      <a:pt x="1680" y="734"/>
                    </a:lnTo>
                    <a:lnTo>
                      <a:pt x="1750" y="688"/>
                    </a:lnTo>
                    <a:lnTo>
                      <a:pt x="1819" y="644"/>
                    </a:lnTo>
                    <a:lnTo>
                      <a:pt x="1890" y="600"/>
                    </a:lnTo>
                    <a:lnTo>
                      <a:pt x="1960" y="558"/>
                    </a:lnTo>
                    <a:lnTo>
                      <a:pt x="2030" y="517"/>
                    </a:lnTo>
                    <a:lnTo>
                      <a:pt x="2101" y="477"/>
                    </a:lnTo>
                    <a:lnTo>
                      <a:pt x="2170" y="439"/>
                    </a:lnTo>
                    <a:lnTo>
                      <a:pt x="2240" y="402"/>
                    </a:lnTo>
                    <a:lnTo>
                      <a:pt x="2311" y="367"/>
                    </a:lnTo>
                    <a:lnTo>
                      <a:pt x="2381" y="332"/>
                    </a:lnTo>
                    <a:lnTo>
                      <a:pt x="2451" y="300"/>
                    </a:lnTo>
                    <a:lnTo>
                      <a:pt x="2520" y="268"/>
                    </a:lnTo>
                    <a:lnTo>
                      <a:pt x="2589" y="239"/>
                    </a:lnTo>
                    <a:lnTo>
                      <a:pt x="2658" y="211"/>
                    </a:lnTo>
                    <a:lnTo>
                      <a:pt x="2727" y="184"/>
                    </a:lnTo>
                    <a:lnTo>
                      <a:pt x="2795" y="160"/>
                    </a:lnTo>
                    <a:lnTo>
                      <a:pt x="2863" y="137"/>
                    </a:lnTo>
                    <a:lnTo>
                      <a:pt x="2931" y="116"/>
                    </a:lnTo>
                    <a:lnTo>
                      <a:pt x="2998" y="96"/>
                    </a:lnTo>
                    <a:lnTo>
                      <a:pt x="3064" y="79"/>
                    </a:lnTo>
                    <a:lnTo>
                      <a:pt x="3130" y="63"/>
                    </a:lnTo>
                    <a:lnTo>
                      <a:pt x="3195" y="50"/>
                    </a:lnTo>
                    <a:lnTo>
                      <a:pt x="3260" y="38"/>
                    </a:lnTo>
                    <a:lnTo>
                      <a:pt x="3323" y="29"/>
                    </a:lnTo>
                    <a:lnTo>
                      <a:pt x="3386" y="21"/>
                    </a:lnTo>
                    <a:lnTo>
                      <a:pt x="3423" y="17"/>
                    </a:lnTo>
                    <a:lnTo>
                      <a:pt x="3459" y="14"/>
                    </a:lnTo>
                    <a:lnTo>
                      <a:pt x="3495" y="11"/>
                    </a:lnTo>
                    <a:lnTo>
                      <a:pt x="3533" y="8"/>
                    </a:lnTo>
                    <a:lnTo>
                      <a:pt x="3571" y="5"/>
                    </a:lnTo>
                    <a:lnTo>
                      <a:pt x="3610" y="3"/>
                    </a:lnTo>
                    <a:lnTo>
                      <a:pt x="3649" y="1"/>
                    </a:lnTo>
                    <a:lnTo>
                      <a:pt x="3689" y="0"/>
                    </a:lnTo>
                    <a:lnTo>
                      <a:pt x="3839" y="3"/>
                    </a:lnTo>
                    <a:lnTo>
                      <a:pt x="3992" y="8"/>
                    </a:lnTo>
                    <a:lnTo>
                      <a:pt x="4148" y="15"/>
                    </a:lnTo>
                    <a:lnTo>
                      <a:pt x="4304" y="24"/>
                    </a:lnTo>
                    <a:lnTo>
                      <a:pt x="4382" y="29"/>
                    </a:lnTo>
                    <a:lnTo>
                      <a:pt x="4459" y="34"/>
                    </a:lnTo>
                    <a:lnTo>
                      <a:pt x="4536" y="40"/>
                    </a:lnTo>
                    <a:lnTo>
                      <a:pt x="4613" y="46"/>
                    </a:lnTo>
                    <a:lnTo>
                      <a:pt x="4689" y="53"/>
                    </a:lnTo>
                    <a:lnTo>
                      <a:pt x="4763" y="61"/>
                    </a:lnTo>
                    <a:lnTo>
                      <a:pt x="4837" y="69"/>
                    </a:lnTo>
                    <a:lnTo>
                      <a:pt x="4909" y="79"/>
                    </a:lnTo>
                    <a:lnTo>
                      <a:pt x="4979" y="88"/>
                    </a:lnTo>
                    <a:lnTo>
                      <a:pt x="5048" y="99"/>
                    </a:lnTo>
                    <a:lnTo>
                      <a:pt x="5116" y="112"/>
                    </a:lnTo>
                    <a:lnTo>
                      <a:pt x="5181" y="124"/>
                    </a:lnTo>
                    <a:lnTo>
                      <a:pt x="5244" y="137"/>
                    </a:lnTo>
                    <a:lnTo>
                      <a:pt x="5305" y="152"/>
                    </a:lnTo>
                    <a:lnTo>
                      <a:pt x="5363" y="167"/>
                    </a:lnTo>
                    <a:lnTo>
                      <a:pt x="5418" y="183"/>
                    </a:lnTo>
                    <a:lnTo>
                      <a:pt x="5471" y="201"/>
                    </a:lnTo>
                    <a:lnTo>
                      <a:pt x="5521" y="220"/>
                    </a:lnTo>
                    <a:lnTo>
                      <a:pt x="5568" y="239"/>
                    </a:lnTo>
                    <a:lnTo>
                      <a:pt x="5612" y="260"/>
                    </a:lnTo>
                    <a:lnTo>
                      <a:pt x="5652" y="282"/>
                    </a:lnTo>
                    <a:lnTo>
                      <a:pt x="5688" y="305"/>
                    </a:lnTo>
                    <a:lnTo>
                      <a:pt x="5721" y="329"/>
                    </a:lnTo>
                    <a:lnTo>
                      <a:pt x="5749" y="355"/>
                    </a:lnTo>
                    <a:lnTo>
                      <a:pt x="5775" y="378"/>
                    </a:lnTo>
                    <a:lnTo>
                      <a:pt x="5801" y="400"/>
                    </a:lnTo>
                    <a:lnTo>
                      <a:pt x="5824" y="424"/>
                    </a:lnTo>
                    <a:lnTo>
                      <a:pt x="5846" y="449"/>
                    </a:lnTo>
                    <a:lnTo>
                      <a:pt x="5866" y="474"/>
                    </a:lnTo>
                    <a:lnTo>
                      <a:pt x="5886" y="500"/>
                    </a:lnTo>
                    <a:lnTo>
                      <a:pt x="5894" y="513"/>
                    </a:lnTo>
                    <a:lnTo>
                      <a:pt x="5903" y="528"/>
                    </a:lnTo>
                    <a:lnTo>
                      <a:pt x="5910" y="542"/>
                    </a:lnTo>
                    <a:lnTo>
                      <a:pt x="5917" y="555"/>
                    </a:lnTo>
                    <a:lnTo>
                      <a:pt x="5924" y="570"/>
                    </a:lnTo>
                    <a:lnTo>
                      <a:pt x="5930" y="584"/>
                    </a:lnTo>
                    <a:lnTo>
                      <a:pt x="5935" y="598"/>
                    </a:lnTo>
                    <a:lnTo>
                      <a:pt x="5940" y="614"/>
                    </a:lnTo>
                    <a:lnTo>
                      <a:pt x="5945" y="629"/>
                    </a:lnTo>
                    <a:lnTo>
                      <a:pt x="5948" y="644"/>
                    </a:lnTo>
                    <a:lnTo>
                      <a:pt x="5951" y="660"/>
                    </a:lnTo>
                    <a:lnTo>
                      <a:pt x="5954" y="675"/>
                    </a:lnTo>
                    <a:lnTo>
                      <a:pt x="5955" y="691"/>
                    </a:lnTo>
                    <a:lnTo>
                      <a:pt x="5956" y="708"/>
                    </a:lnTo>
                    <a:lnTo>
                      <a:pt x="5957" y="724"/>
                    </a:lnTo>
                    <a:lnTo>
                      <a:pt x="5956" y="740"/>
                    </a:lnTo>
                    <a:lnTo>
                      <a:pt x="5955" y="757"/>
                    </a:lnTo>
                    <a:lnTo>
                      <a:pt x="5953" y="774"/>
                    </a:lnTo>
                    <a:lnTo>
                      <a:pt x="5951" y="792"/>
                    </a:lnTo>
                    <a:lnTo>
                      <a:pt x="5947" y="809"/>
                    </a:lnTo>
                    <a:lnTo>
                      <a:pt x="5953" y="824"/>
                    </a:lnTo>
                    <a:lnTo>
                      <a:pt x="5959" y="839"/>
                    </a:lnTo>
                    <a:lnTo>
                      <a:pt x="5965" y="855"/>
                    </a:lnTo>
                    <a:lnTo>
                      <a:pt x="5969" y="871"/>
                    </a:lnTo>
                    <a:lnTo>
                      <a:pt x="5973" y="887"/>
                    </a:lnTo>
                    <a:lnTo>
                      <a:pt x="5976" y="903"/>
                    </a:lnTo>
                    <a:lnTo>
                      <a:pt x="5978" y="919"/>
                    </a:lnTo>
                    <a:lnTo>
                      <a:pt x="5980" y="936"/>
                    </a:lnTo>
                    <a:lnTo>
                      <a:pt x="5981" y="953"/>
                    </a:lnTo>
                    <a:lnTo>
                      <a:pt x="5981" y="970"/>
                    </a:lnTo>
                    <a:lnTo>
                      <a:pt x="5980" y="986"/>
                    </a:lnTo>
                    <a:lnTo>
                      <a:pt x="5978" y="1003"/>
                    </a:lnTo>
                    <a:lnTo>
                      <a:pt x="5976" y="1020"/>
                    </a:lnTo>
                    <a:lnTo>
                      <a:pt x="5972" y="1038"/>
                    </a:lnTo>
                    <a:lnTo>
                      <a:pt x="5967" y="1055"/>
                    </a:lnTo>
                    <a:lnTo>
                      <a:pt x="5961" y="1073"/>
                    </a:lnTo>
                    <a:lnTo>
                      <a:pt x="5954" y="1090"/>
                    </a:lnTo>
                    <a:lnTo>
                      <a:pt x="5946" y="1108"/>
                    </a:lnTo>
                    <a:lnTo>
                      <a:pt x="5938" y="1126"/>
                    </a:lnTo>
                    <a:lnTo>
                      <a:pt x="5928" y="1144"/>
                    </a:lnTo>
                    <a:lnTo>
                      <a:pt x="5916" y="1162"/>
                    </a:lnTo>
                    <a:lnTo>
                      <a:pt x="5904" y="1180"/>
                    </a:lnTo>
                    <a:lnTo>
                      <a:pt x="5890" y="1198"/>
                    </a:lnTo>
                    <a:lnTo>
                      <a:pt x="5874" y="1217"/>
                    </a:lnTo>
                    <a:lnTo>
                      <a:pt x="5858" y="1235"/>
                    </a:lnTo>
                    <a:lnTo>
                      <a:pt x="5840" y="1253"/>
                    </a:lnTo>
                    <a:lnTo>
                      <a:pt x="5821" y="1271"/>
                    </a:lnTo>
                    <a:lnTo>
                      <a:pt x="5801" y="1291"/>
                    </a:lnTo>
                    <a:lnTo>
                      <a:pt x="5778" y="1309"/>
                    </a:lnTo>
                    <a:lnTo>
                      <a:pt x="5754" y="1328"/>
                    </a:lnTo>
                    <a:lnTo>
                      <a:pt x="5729" y="1346"/>
                    </a:lnTo>
                    <a:lnTo>
                      <a:pt x="5702" y="1365"/>
                    </a:lnTo>
                    <a:lnTo>
                      <a:pt x="5648" y="1404"/>
                    </a:lnTo>
                    <a:lnTo>
                      <a:pt x="5598" y="1442"/>
                    </a:lnTo>
                    <a:lnTo>
                      <a:pt x="5551" y="1482"/>
                    </a:lnTo>
                    <a:lnTo>
                      <a:pt x="5507" y="1522"/>
                    </a:lnTo>
                    <a:lnTo>
                      <a:pt x="5467" y="1563"/>
                    </a:lnTo>
                    <a:lnTo>
                      <a:pt x="5429" y="1604"/>
                    </a:lnTo>
                    <a:lnTo>
                      <a:pt x="5395" y="1646"/>
                    </a:lnTo>
                    <a:lnTo>
                      <a:pt x="5363" y="1687"/>
                    </a:lnTo>
                    <a:lnTo>
                      <a:pt x="5333" y="1729"/>
                    </a:lnTo>
                    <a:lnTo>
                      <a:pt x="5305" y="1771"/>
                    </a:lnTo>
                    <a:lnTo>
                      <a:pt x="5280" y="1813"/>
                    </a:lnTo>
                    <a:lnTo>
                      <a:pt x="5256" y="1854"/>
                    </a:lnTo>
                    <a:lnTo>
                      <a:pt x="5235" y="1895"/>
                    </a:lnTo>
                    <a:lnTo>
                      <a:pt x="5215" y="1935"/>
                    </a:lnTo>
                    <a:lnTo>
                      <a:pt x="5197" y="1976"/>
                    </a:lnTo>
                    <a:lnTo>
                      <a:pt x="5180" y="2015"/>
                    </a:lnTo>
                    <a:lnTo>
                      <a:pt x="5149" y="2091"/>
                    </a:lnTo>
                    <a:lnTo>
                      <a:pt x="5123" y="2164"/>
                    </a:lnTo>
                    <a:lnTo>
                      <a:pt x="5098" y="2231"/>
                    </a:lnTo>
                    <a:lnTo>
                      <a:pt x="5074" y="2292"/>
                    </a:lnTo>
                    <a:lnTo>
                      <a:pt x="5062" y="2321"/>
                    </a:lnTo>
                    <a:lnTo>
                      <a:pt x="5050" y="2348"/>
                    </a:lnTo>
                    <a:lnTo>
                      <a:pt x="5038" y="2372"/>
                    </a:lnTo>
                    <a:lnTo>
                      <a:pt x="5025" y="2396"/>
                    </a:lnTo>
                    <a:lnTo>
                      <a:pt x="5011" y="2416"/>
                    </a:lnTo>
                    <a:lnTo>
                      <a:pt x="4997" y="2434"/>
                    </a:lnTo>
                    <a:lnTo>
                      <a:pt x="4981" y="2450"/>
                    </a:lnTo>
                    <a:lnTo>
                      <a:pt x="4965" y="2464"/>
                    </a:lnTo>
                    <a:lnTo>
                      <a:pt x="4876" y="2497"/>
                    </a:lnTo>
                    <a:lnTo>
                      <a:pt x="4788" y="2532"/>
                    </a:lnTo>
                    <a:lnTo>
                      <a:pt x="4700" y="2570"/>
                    </a:lnTo>
                    <a:lnTo>
                      <a:pt x="4612" y="2610"/>
                    </a:lnTo>
                    <a:lnTo>
                      <a:pt x="4524" y="2654"/>
                    </a:lnTo>
                    <a:lnTo>
                      <a:pt x="4436" y="2698"/>
                    </a:lnTo>
                    <a:lnTo>
                      <a:pt x="4349" y="2744"/>
                    </a:lnTo>
                    <a:lnTo>
                      <a:pt x="4262" y="2791"/>
                    </a:lnTo>
                    <a:lnTo>
                      <a:pt x="4175" y="2841"/>
                    </a:lnTo>
                    <a:lnTo>
                      <a:pt x="4090" y="2890"/>
                    </a:lnTo>
                    <a:lnTo>
                      <a:pt x="4005" y="2941"/>
                    </a:lnTo>
                    <a:lnTo>
                      <a:pt x="3921" y="2992"/>
                    </a:lnTo>
                    <a:lnTo>
                      <a:pt x="3756" y="3094"/>
                    </a:lnTo>
                    <a:lnTo>
                      <a:pt x="3597" y="3195"/>
                    </a:lnTo>
                    <a:lnTo>
                      <a:pt x="3442" y="3293"/>
                    </a:lnTo>
                    <a:lnTo>
                      <a:pt x="3294" y="3386"/>
                    </a:lnTo>
                    <a:lnTo>
                      <a:pt x="3223" y="3431"/>
                    </a:lnTo>
                    <a:lnTo>
                      <a:pt x="3154" y="3472"/>
                    </a:lnTo>
                    <a:lnTo>
                      <a:pt x="3087" y="3512"/>
                    </a:lnTo>
                    <a:lnTo>
                      <a:pt x="3021" y="3549"/>
                    </a:lnTo>
                    <a:lnTo>
                      <a:pt x="2958" y="3584"/>
                    </a:lnTo>
                    <a:lnTo>
                      <a:pt x="2899" y="3615"/>
                    </a:lnTo>
                    <a:lnTo>
                      <a:pt x="2840" y="3643"/>
                    </a:lnTo>
                    <a:lnTo>
                      <a:pt x="2784" y="3668"/>
                    </a:lnTo>
                    <a:lnTo>
                      <a:pt x="2732" y="3689"/>
                    </a:lnTo>
                    <a:lnTo>
                      <a:pt x="2681" y="3705"/>
                    </a:lnTo>
                    <a:lnTo>
                      <a:pt x="2635" y="3718"/>
                    </a:lnTo>
                    <a:lnTo>
                      <a:pt x="2590" y="3726"/>
                    </a:lnTo>
                    <a:close/>
                  </a:path>
                </a:pathLst>
              </a:custGeom>
              <a:solidFill>
                <a:srgbClr val="AE75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83" name="Freeform 1117">
                <a:extLst>
                  <a:ext uri="{FF2B5EF4-FFF2-40B4-BE49-F238E27FC236}">
                    <a16:creationId xmlns:a16="http://schemas.microsoft.com/office/drawing/2014/main" id="{E7DC95C7-7AB2-4762-8A9C-82FE227E4A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2" y="2211"/>
                <a:ext cx="322" cy="209"/>
              </a:xfrm>
              <a:custGeom>
                <a:avLst/>
                <a:gdLst>
                  <a:gd name="T0" fmla="*/ 6 w 5462"/>
                  <a:gd name="T1" fmla="*/ 12 h 3554"/>
                  <a:gd name="T2" fmla="*/ 5 w 5462"/>
                  <a:gd name="T3" fmla="*/ 12 h 3554"/>
                  <a:gd name="T4" fmla="*/ 3 w 5462"/>
                  <a:gd name="T5" fmla="*/ 12 h 3554"/>
                  <a:gd name="T6" fmla="*/ 2 w 5462"/>
                  <a:gd name="T7" fmla="*/ 12 h 3554"/>
                  <a:gd name="T8" fmla="*/ 1 w 5462"/>
                  <a:gd name="T9" fmla="*/ 12 h 3554"/>
                  <a:gd name="T10" fmla="*/ 0 w 5462"/>
                  <a:gd name="T11" fmla="*/ 11 h 3554"/>
                  <a:gd name="T12" fmla="*/ 0 w 5462"/>
                  <a:gd name="T13" fmla="*/ 10 h 3554"/>
                  <a:gd name="T14" fmla="*/ 0 w 5462"/>
                  <a:gd name="T15" fmla="*/ 9 h 3554"/>
                  <a:gd name="T16" fmla="*/ 1 w 5462"/>
                  <a:gd name="T17" fmla="*/ 8 h 3554"/>
                  <a:gd name="T18" fmla="*/ 1 w 5462"/>
                  <a:gd name="T19" fmla="*/ 7 h 3554"/>
                  <a:gd name="T20" fmla="*/ 1 w 5462"/>
                  <a:gd name="T21" fmla="*/ 7 h 3554"/>
                  <a:gd name="T22" fmla="*/ 1 w 5462"/>
                  <a:gd name="T23" fmla="*/ 6 h 3554"/>
                  <a:gd name="T24" fmla="*/ 2 w 5462"/>
                  <a:gd name="T25" fmla="*/ 5 h 3554"/>
                  <a:gd name="T26" fmla="*/ 3 w 5462"/>
                  <a:gd name="T27" fmla="*/ 5 h 3554"/>
                  <a:gd name="T28" fmla="*/ 3 w 5462"/>
                  <a:gd name="T29" fmla="*/ 4 h 3554"/>
                  <a:gd name="T30" fmla="*/ 4 w 5462"/>
                  <a:gd name="T31" fmla="*/ 3 h 3554"/>
                  <a:gd name="T32" fmla="*/ 5 w 5462"/>
                  <a:gd name="T33" fmla="*/ 3 h 3554"/>
                  <a:gd name="T34" fmla="*/ 6 w 5462"/>
                  <a:gd name="T35" fmla="*/ 2 h 3554"/>
                  <a:gd name="T36" fmla="*/ 6 w 5462"/>
                  <a:gd name="T37" fmla="*/ 2 h 3554"/>
                  <a:gd name="T38" fmla="*/ 7 w 5462"/>
                  <a:gd name="T39" fmla="*/ 1 h 3554"/>
                  <a:gd name="T40" fmla="*/ 8 w 5462"/>
                  <a:gd name="T41" fmla="*/ 1 h 3554"/>
                  <a:gd name="T42" fmla="*/ 9 w 5462"/>
                  <a:gd name="T43" fmla="*/ 1 h 3554"/>
                  <a:gd name="T44" fmla="*/ 10 w 5462"/>
                  <a:gd name="T45" fmla="*/ 0 h 3554"/>
                  <a:gd name="T46" fmla="*/ 11 w 5462"/>
                  <a:gd name="T47" fmla="*/ 0 h 3554"/>
                  <a:gd name="T48" fmla="*/ 12 w 5462"/>
                  <a:gd name="T49" fmla="*/ 0 h 3554"/>
                  <a:gd name="T50" fmla="*/ 12 w 5462"/>
                  <a:gd name="T51" fmla="*/ 0 h 3554"/>
                  <a:gd name="T52" fmla="*/ 13 w 5462"/>
                  <a:gd name="T53" fmla="*/ 0 h 3554"/>
                  <a:gd name="T54" fmla="*/ 15 w 5462"/>
                  <a:gd name="T55" fmla="*/ 0 h 3554"/>
                  <a:gd name="T56" fmla="*/ 16 w 5462"/>
                  <a:gd name="T57" fmla="*/ 0 h 3554"/>
                  <a:gd name="T58" fmla="*/ 17 w 5462"/>
                  <a:gd name="T59" fmla="*/ 0 h 3554"/>
                  <a:gd name="T60" fmla="*/ 17 w 5462"/>
                  <a:gd name="T61" fmla="*/ 1 h 3554"/>
                  <a:gd name="T62" fmla="*/ 18 w 5462"/>
                  <a:gd name="T63" fmla="*/ 1 h 3554"/>
                  <a:gd name="T64" fmla="*/ 18 w 5462"/>
                  <a:gd name="T65" fmla="*/ 1 h 3554"/>
                  <a:gd name="T66" fmla="*/ 19 w 5462"/>
                  <a:gd name="T67" fmla="*/ 2 h 3554"/>
                  <a:gd name="T68" fmla="*/ 19 w 5462"/>
                  <a:gd name="T69" fmla="*/ 2 h 3554"/>
                  <a:gd name="T70" fmla="*/ 19 w 5462"/>
                  <a:gd name="T71" fmla="*/ 2 h 3554"/>
                  <a:gd name="T72" fmla="*/ 19 w 5462"/>
                  <a:gd name="T73" fmla="*/ 2 h 3554"/>
                  <a:gd name="T74" fmla="*/ 19 w 5462"/>
                  <a:gd name="T75" fmla="*/ 2 h 3554"/>
                  <a:gd name="T76" fmla="*/ 19 w 5462"/>
                  <a:gd name="T77" fmla="*/ 3 h 3554"/>
                  <a:gd name="T78" fmla="*/ 19 w 5462"/>
                  <a:gd name="T79" fmla="*/ 3 h 3554"/>
                  <a:gd name="T80" fmla="*/ 19 w 5462"/>
                  <a:gd name="T81" fmla="*/ 3 h 3554"/>
                  <a:gd name="T82" fmla="*/ 19 w 5462"/>
                  <a:gd name="T83" fmla="*/ 4 h 3554"/>
                  <a:gd name="T84" fmla="*/ 19 w 5462"/>
                  <a:gd name="T85" fmla="*/ 4 h 3554"/>
                  <a:gd name="T86" fmla="*/ 18 w 5462"/>
                  <a:gd name="T87" fmla="*/ 4 h 3554"/>
                  <a:gd name="T88" fmla="*/ 18 w 5462"/>
                  <a:gd name="T89" fmla="*/ 4 h 3554"/>
                  <a:gd name="T90" fmla="*/ 18 w 5462"/>
                  <a:gd name="T91" fmla="*/ 4 h 3554"/>
                  <a:gd name="T92" fmla="*/ 18 w 5462"/>
                  <a:gd name="T93" fmla="*/ 5 h 3554"/>
                  <a:gd name="T94" fmla="*/ 17 w 5462"/>
                  <a:gd name="T95" fmla="*/ 5 h 3554"/>
                  <a:gd name="T96" fmla="*/ 17 w 5462"/>
                  <a:gd name="T97" fmla="*/ 6 h 3554"/>
                  <a:gd name="T98" fmla="*/ 16 w 5462"/>
                  <a:gd name="T99" fmla="*/ 6 h 3554"/>
                  <a:gd name="T100" fmla="*/ 16 w 5462"/>
                  <a:gd name="T101" fmla="*/ 7 h 3554"/>
                  <a:gd name="T102" fmla="*/ 16 w 5462"/>
                  <a:gd name="T103" fmla="*/ 7 h 3554"/>
                  <a:gd name="T104" fmla="*/ 15 w 5462"/>
                  <a:gd name="T105" fmla="*/ 8 h 3554"/>
                  <a:gd name="T106" fmla="*/ 15 w 5462"/>
                  <a:gd name="T107" fmla="*/ 8 h 3554"/>
                  <a:gd name="T108" fmla="*/ 14 w 5462"/>
                  <a:gd name="T109" fmla="*/ 8 h 3554"/>
                  <a:gd name="T110" fmla="*/ 13 w 5462"/>
                  <a:gd name="T111" fmla="*/ 9 h 3554"/>
                  <a:gd name="T112" fmla="*/ 11 w 5462"/>
                  <a:gd name="T113" fmla="*/ 10 h 3554"/>
                  <a:gd name="T114" fmla="*/ 10 w 5462"/>
                  <a:gd name="T115" fmla="*/ 11 h 3554"/>
                  <a:gd name="T116" fmla="*/ 9 w 5462"/>
                  <a:gd name="T117" fmla="*/ 11 h 3554"/>
                  <a:gd name="T118" fmla="*/ 8 w 5462"/>
                  <a:gd name="T119" fmla="*/ 12 h 3554"/>
                  <a:gd name="T120" fmla="*/ 8 w 5462"/>
                  <a:gd name="T121" fmla="*/ 12 h 355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5462" h="3554">
                    <a:moveTo>
                      <a:pt x="2163" y="3413"/>
                    </a:moveTo>
                    <a:lnTo>
                      <a:pt x="2058" y="3434"/>
                    </a:lnTo>
                    <a:lnTo>
                      <a:pt x="1951" y="3453"/>
                    </a:lnTo>
                    <a:lnTo>
                      <a:pt x="1843" y="3473"/>
                    </a:lnTo>
                    <a:lnTo>
                      <a:pt x="1734" y="3490"/>
                    </a:lnTo>
                    <a:lnTo>
                      <a:pt x="1625" y="3506"/>
                    </a:lnTo>
                    <a:lnTo>
                      <a:pt x="1516" y="3520"/>
                    </a:lnTo>
                    <a:lnTo>
                      <a:pt x="1407" y="3532"/>
                    </a:lnTo>
                    <a:lnTo>
                      <a:pt x="1299" y="3541"/>
                    </a:lnTo>
                    <a:lnTo>
                      <a:pt x="1192" y="3549"/>
                    </a:lnTo>
                    <a:lnTo>
                      <a:pt x="1088" y="3553"/>
                    </a:lnTo>
                    <a:lnTo>
                      <a:pt x="986" y="3554"/>
                    </a:lnTo>
                    <a:lnTo>
                      <a:pt x="886" y="3552"/>
                    </a:lnTo>
                    <a:lnTo>
                      <a:pt x="790" y="3545"/>
                    </a:lnTo>
                    <a:lnTo>
                      <a:pt x="697" y="3535"/>
                    </a:lnTo>
                    <a:lnTo>
                      <a:pt x="607" y="3522"/>
                    </a:lnTo>
                    <a:lnTo>
                      <a:pt x="522" y="3504"/>
                    </a:lnTo>
                    <a:lnTo>
                      <a:pt x="442" y="3481"/>
                    </a:lnTo>
                    <a:lnTo>
                      <a:pt x="367" y="3453"/>
                    </a:lnTo>
                    <a:lnTo>
                      <a:pt x="298" y="3420"/>
                    </a:lnTo>
                    <a:lnTo>
                      <a:pt x="235" y="3383"/>
                    </a:lnTo>
                    <a:lnTo>
                      <a:pt x="179" y="3338"/>
                    </a:lnTo>
                    <a:lnTo>
                      <a:pt x="129" y="3288"/>
                    </a:lnTo>
                    <a:lnTo>
                      <a:pt x="87" y="3233"/>
                    </a:lnTo>
                    <a:lnTo>
                      <a:pt x="52" y="3171"/>
                    </a:lnTo>
                    <a:lnTo>
                      <a:pt x="26" y="3102"/>
                    </a:lnTo>
                    <a:lnTo>
                      <a:pt x="9" y="3026"/>
                    </a:lnTo>
                    <a:lnTo>
                      <a:pt x="0" y="2943"/>
                    </a:lnTo>
                    <a:lnTo>
                      <a:pt x="1" y="2853"/>
                    </a:lnTo>
                    <a:lnTo>
                      <a:pt x="12" y="2756"/>
                    </a:lnTo>
                    <a:lnTo>
                      <a:pt x="33" y="2651"/>
                    </a:lnTo>
                    <a:lnTo>
                      <a:pt x="65" y="2537"/>
                    </a:lnTo>
                    <a:lnTo>
                      <a:pt x="109" y="2415"/>
                    </a:lnTo>
                    <a:lnTo>
                      <a:pt x="121" y="2380"/>
                    </a:lnTo>
                    <a:lnTo>
                      <a:pt x="135" y="2342"/>
                    </a:lnTo>
                    <a:lnTo>
                      <a:pt x="150" y="2305"/>
                    </a:lnTo>
                    <a:lnTo>
                      <a:pt x="167" y="2264"/>
                    </a:lnTo>
                    <a:lnTo>
                      <a:pt x="184" y="2224"/>
                    </a:lnTo>
                    <a:lnTo>
                      <a:pt x="203" y="2181"/>
                    </a:lnTo>
                    <a:lnTo>
                      <a:pt x="223" y="2138"/>
                    </a:lnTo>
                    <a:lnTo>
                      <a:pt x="244" y="2093"/>
                    </a:lnTo>
                    <a:lnTo>
                      <a:pt x="267" y="2048"/>
                    </a:lnTo>
                    <a:lnTo>
                      <a:pt x="291" y="2001"/>
                    </a:lnTo>
                    <a:lnTo>
                      <a:pt x="316" y="1954"/>
                    </a:lnTo>
                    <a:lnTo>
                      <a:pt x="343" y="1905"/>
                    </a:lnTo>
                    <a:lnTo>
                      <a:pt x="371" y="1855"/>
                    </a:lnTo>
                    <a:lnTo>
                      <a:pt x="400" y="1806"/>
                    </a:lnTo>
                    <a:lnTo>
                      <a:pt x="432" y="1755"/>
                    </a:lnTo>
                    <a:lnTo>
                      <a:pt x="464" y="1704"/>
                    </a:lnTo>
                    <a:lnTo>
                      <a:pt x="497" y="1654"/>
                    </a:lnTo>
                    <a:lnTo>
                      <a:pt x="533" y="1604"/>
                    </a:lnTo>
                    <a:lnTo>
                      <a:pt x="570" y="1553"/>
                    </a:lnTo>
                    <a:lnTo>
                      <a:pt x="612" y="1500"/>
                    </a:lnTo>
                    <a:lnTo>
                      <a:pt x="654" y="1449"/>
                    </a:lnTo>
                    <a:lnTo>
                      <a:pt x="701" y="1395"/>
                    </a:lnTo>
                    <a:lnTo>
                      <a:pt x="748" y="1342"/>
                    </a:lnTo>
                    <a:lnTo>
                      <a:pt x="800" y="1289"/>
                    </a:lnTo>
                    <a:lnTo>
                      <a:pt x="852" y="1235"/>
                    </a:lnTo>
                    <a:lnTo>
                      <a:pt x="908" y="1182"/>
                    </a:lnTo>
                    <a:lnTo>
                      <a:pt x="966" y="1129"/>
                    </a:lnTo>
                    <a:lnTo>
                      <a:pt x="1026" y="1076"/>
                    </a:lnTo>
                    <a:lnTo>
                      <a:pt x="1089" y="1024"/>
                    </a:lnTo>
                    <a:lnTo>
                      <a:pt x="1154" y="972"/>
                    </a:lnTo>
                    <a:lnTo>
                      <a:pt x="1187" y="947"/>
                    </a:lnTo>
                    <a:lnTo>
                      <a:pt x="1221" y="921"/>
                    </a:lnTo>
                    <a:lnTo>
                      <a:pt x="1255" y="896"/>
                    </a:lnTo>
                    <a:lnTo>
                      <a:pt x="1290" y="871"/>
                    </a:lnTo>
                    <a:lnTo>
                      <a:pt x="1350" y="827"/>
                    </a:lnTo>
                    <a:lnTo>
                      <a:pt x="1412" y="785"/>
                    </a:lnTo>
                    <a:lnTo>
                      <a:pt x="1473" y="742"/>
                    </a:lnTo>
                    <a:lnTo>
                      <a:pt x="1535" y="702"/>
                    </a:lnTo>
                    <a:lnTo>
                      <a:pt x="1597" y="660"/>
                    </a:lnTo>
                    <a:lnTo>
                      <a:pt x="1660" y="621"/>
                    </a:lnTo>
                    <a:lnTo>
                      <a:pt x="1722" y="582"/>
                    </a:lnTo>
                    <a:lnTo>
                      <a:pt x="1786" y="544"/>
                    </a:lnTo>
                    <a:lnTo>
                      <a:pt x="1850" y="508"/>
                    </a:lnTo>
                    <a:lnTo>
                      <a:pt x="1913" y="471"/>
                    </a:lnTo>
                    <a:lnTo>
                      <a:pt x="1977" y="436"/>
                    </a:lnTo>
                    <a:lnTo>
                      <a:pt x="2041" y="402"/>
                    </a:lnTo>
                    <a:lnTo>
                      <a:pt x="2106" y="369"/>
                    </a:lnTo>
                    <a:lnTo>
                      <a:pt x="2169" y="338"/>
                    </a:lnTo>
                    <a:lnTo>
                      <a:pt x="2233" y="307"/>
                    </a:lnTo>
                    <a:lnTo>
                      <a:pt x="2298" y="278"/>
                    </a:lnTo>
                    <a:lnTo>
                      <a:pt x="2361" y="249"/>
                    </a:lnTo>
                    <a:lnTo>
                      <a:pt x="2426" y="223"/>
                    </a:lnTo>
                    <a:lnTo>
                      <a:pt x="2490" y="198"/>
                    </a:lnTo>
                    <a:lnTo>
                      <a:pt x="2554" y="174"/>
                    </a:lnTo>
                    <a:lnTo>
                      <a:pt x="2617" y="151"/>
                    </a:lnTo>
                    <a:lnTo>
                      <a:pt x="2681" y="130"/>
                    </a:lnTo>
                    <a:lnTo>
                      <a:pt x="2744" y="110"/>
                    </a:lnTo>
                    <a:lnTo>
                      <a:pt x="2807" y="92"/>
                    </a:lnTo>
                    <a:lnTo>
                      <a:pt x="2869" y="75"/>
                    </a:lnTo>
                    <a:lnTo>
                      <a:pt x="2931" y="60"/>
                    </a:lnTo>
                    <a:lnTo>
                      <a:pt x="2993" y="47"/>
                    </a:lnTo>
                    <a:lnTo>
                      <a:pt x="3054" y="35"/>
                    </a:lnTo>
                    <a:lnTo>
                      <a:pt x="3115" y="26"/>
                    </a:lnTo>
                    <a:lnTo>
                      <a:pt x="3176" y="18"/>
                    </a:lnTo>
                    <a:lnTo>
                      <a:pt x="3235" y="11"/>
                    </a:lnTo>
                    <a:lnTo>
                      <a:pt x="3294" y="7"/>
                    </a:lnTo>
                    <a:lnTo>
                      <a:pt x="3326" y="5"/>
                    </a:lnTo>
                    <a:lnTo>
                      <a:pt x="3360" y="3"/>
                    </a:lnTo>
                    <a:lnTo>
                      <a:pt x="3392" y="2"/>
                    </a:lnTo>
                    <a:lnTo>
                      <a:pt x="3426" y="0"/>
                    </a:lnTo>
                    <a:lnTo>
                      <a:pt x="3460" y="0"/>
                    </a:lnTo>
                    <a:lnTo>
                      <a:pt x="3493" y="0"/>
                    </a:lnTo>
                    <a:lnTo>
                      <a:pt x="3529" y="0"/>
                    </a:lnTo>
                    <a:lnTo>
                      <a:pt x="3564" y="1"/>
                    </a:lnTo>
                    <a:lnTo>
                      <a:pt x="3706" y="11"/>
                    </a:lnTo>
                    <a:lnTo>
                      <a:pt x="3850" y="22"/>
                    </a:lnTo>
                    <a:lnTo>
                      <a:pt x="3995" y="35"/>
                    </a:lnTo>
                    <a:lnTo>
                      <a:pt x="4139" y="49"/>
                    </a:lnTo>
                    <a:lnTo>
                      <a:pt x="4211" y="57"/>
                    </a:lnTo>
                    <a:lnTo>
                      <a:pt x="4281" y="65"/>
                    </a:lnTo>
                    <a:lnTo>
                      <a:pt x="4351" y="74"/>
                    </a:lnTo>
                    <a:lnTo>
                      <a:pt x="4420" y="84"/>
                    </a:lnTo>
                    <a:lnTo>
                      <a:pt x="4489" y="94"/>
                    </a:lnTo>
                    <a:lnTo>
                      <a:pt x="4555" y="104"/>
                    </a:lnTo>
                    <a:lnTo>
                      <a:pt x="4621" y="115"/>
                    </a:lnTo>
                    <a:lnTo>
                      <a:pt x="4685" y="127"/>
                    </a:lnTo>
                    <a:lnTo>
                      <a:pt x="4748" y="139"/>
                    </a:lnTo>
                    <a:lnTo>
                      <a:pt x="4807" y="153"/>
                    </a:lnTo>
                    <a:lnTo>
                      <a:pt x="4866" y="168"/>
                    </a:lnTo>
                    <a:lnTo>
                      <a:pt x="4923" y="182"/>
                    </a:lnTo>
                    <a:lnTo>
                      <a:pt x="4977" y="198"/>
                    </a:lnTo>
                    <a:lnTo>
                      <a:pt x="5029" y="214"/>
                    </a:lnTo>
                    <a:lnTo>
                      <a:pt x="5078" y="232"/>
                    </a:lnTo>
                    <a:lnTo>
                      <a:pt x="5125" y="251"/>
                    </a:lnTo>
                    <a:lnTo>
                      <a:pt x="5168" y="270"/>
                    </a:lnTo>
                    <a:lnTo>
                      <a:pt x="5209" y="290"/>
                    </a:lnTo>
                    <a:lnTo>
                      <a:pt x="5246" y="312"/>
                    </a:lnTo>
                    <a:lnTo>
                      <a:pt x="5281" y="334"/>
                    </a:lnTo>
                    <a:lnTo>
                      <a:pt x="5312" y="358"/>
                    </a:lnTo>
                    <a:lnTo>
                      <a:pt x="5339" y="383"/>
                    </a:lnTo>
                    <a:lnTo>
                      <a:pt x="5363" y="408"/>
                    </a:lnTo>
                    <a:lnTo>
                      <a:pt x="5382" y="436"/>
                    </a:lnTo>
                    <a:lnTo>
                      <a:pt x="5398" y="458"/>
                    </a:lnTo>
                    <a:lnTo>
                      <a:pt x="5413" y="481"/>
                    </a:lnTo>
                    <a:lnTo>
                      <a:pt x="5426" y="505"/>
                    </a:lnTo>
                    <a:lnTo>
                      <a:pt x="5437" y="529"/>
                    </a:lnTo>
                    <a:lnTo>
                      <a:pt x="5443" y="542"/>
                    </a:lnTo>
                    <a:lnTo>
                      <a:pt x="5447" y="554"/>
                    </a:lnTo>
                    <a:lnTo>
                      <a:pt x="5451" y="567"/>
                    </a:lnTo>
                    <a:lnTo>
                      <a:pt x="5454" y="580"/>
                    </a:lnTo>
                    <a:lnTo>
                      <a:pt x="5457" y="594"/>
                    </a:lnTo>
                    <a:lnTo>
                      <a:pt x="5459" y="608"/>
                    </a:lnTo>
                    <a:lnTo>
                      <a:pt x="5461" y="622"/>
                    </a:lnTo>
                    <a:lnTo>
                      <a:pt x="5462" y="635"/>
                    </a:lnTo>
                    <a:lnTo>
                      <a:pt x="5462" y="649"/>
                    </a:lnTo>
                    <a:lnTo>
                      <a:pt x="5462" y="664"/>
                    </a:lnTo>
                    <a:lnTo>
                      <a:pt x="5462" y="679"/>
                    </a:lnTo>
                    <a:lnTo>
                      <a:pt x="5460" y="694"/>
                    </a:lnTo>
                    <a:lnTo>
                      <a:pt x="5458" y="708"/>
                    </a:lnTo>
                    <a:lnTo>
                      <a:pt x="5456" y="723"/>
                    </a:lnTo>
                    <a:lnTo>
                      <a:pt x="5453" y="739"/>
                    </a:lnTo>
                    <a:lnTo>
                      <a:pt x="5449" y="754"/>
                    </a:lnTo>
                    <a:lnTo>
                      <a:pt x="5444" y="771"/>
                    </a:lnTo>
                    <a:lnTo>
                      <a:pt x="5438" y="786"/>
                    </a:lnTo>
                    <a:lnTo>
                      <a:pt x="5432" y="802"/>
                    </a:lnTo>
                    <a:lnTo>
                      <a:pt x="5425" y="819"/>
                    </a:lnTo>
                    <a:lnTo>
                      <a:pt x="5418" y="835"/>
                    </a:lnTo>
                    <a:lnTo>
                      <a:pt x="5409" y="852"/>
                    </a:lnTo>
                    <a:lnTo>
                      <a:pt x="5400" y="869"/>
                    </a:lnTo>
                    <a:lnTo>
                      <a:pt x="5391" y="886"/>
                    </a:lnTo>
                    <a:lnTo>
                      <a:pt x="5389" y="914"/>
                    </a:lnTo>
                    <a:lnTo>
                      <a:pt x="5386" y="943"/>
                    </a:lnTo>
                    <a:lnTo>
                      <a:pt x="5381" y="971"/>
                    </a:lnTo>
                    <a:lnTo>
                      <a:pt x="5374" y="1000"/>
                    </a:lnTo>
                    <a:lnTo>
                      <a:pt x="5365" y="1031"/>
                    </a:lnTo>
                    <a:lnTo>
                      <a:pt x="5354" y="1061"/>
                    </a:lnTo>
                    <a:lnTo>
                      <a:pt x="5347" y="1076"/>
                    </a:lnTo>
                    <a:lnTo>
                      <a:pt x="5340" y="1091"/>
                    </a:lnTo>
                    <a:lnTo>
                      <a:pt x="5332" y="1107"/>
                    </a:lnTo>
                    <a:lnTo>
                      <a:pt x="5323" y="1122"/>
                    </a:lnTo>
                    <a:lnTo>
                      <a:pt x="5314" y="1138"/>
                    </a:lnTo>
                    <a:lnTo>
                      <a:pt x="5305" y="1153"/>
                    </a:lnTo>
                    <a:lnTo>
                      <a:pt x="5294" y="1168"/>
                    </a:lnTo>
                    <a:lnTo>
                      <a:pt x="5283" y="1185"/>
                    </a:lnTo>
                    <a:lnTo>
                      <a:pt x="5271" y="1201"/>
                    </a:lnTo>
                    <a:lnTo>
                      <a:pt x="5257" y="1216"/>
                    </a:lnTo>
                    <a:lnTo>
                      <a:pt x="5243" y="1232"/>
                    </a:lnTo>
                    <a:lnTo>
                      <a:pt x="5229" y="1248"/>
                    </a:lnTo>
                    <a:lnTo>
                      <a:pt x="5213" y="1264"/>
                    </a:lnTo>
                    <a:lnTo>
                      <a:pt x="5197" y="1281"/>
                    </a:lnTo>
                    <a:lnTo>
                      <a:pt x="5179" y="1297"/>
                    </a:lnTo>
                    <a:lnTo>
                      <a:pt x="5160" y="1313"/>
                    </a:lnTo>
                    <a:lnTo>
                      <a:pt x="5141" y="1329"/>
                    </a:lnTo>
                    <a:lnTo>
                      <a:pt x="5121" y="1345"/>
                    </a:lnTo>
                    <a:lnTo>
                      <a:pt x="5100" y="1362"/>
                    </a:lnTo>
                    <a:lnTo>
                      <a:pt x="5076" y="1378"/>
                    </a:lnTo>
                    <a:lnTo>
                      <a:pt x="5033" y="1410"/>
                    </a:lnTo>
                    <a:lnTo>
                      <a:pt x="4991" y="1443"/>
                    </a:lnTo>
                    <a:lnTo>
                      <a:pt x="4952" y="1475"/>
                    </a:lnTo>
                    <a:lnTo>
                      <a:pt x="4915" y="1509"/>
                    </a:lnTo>
                    <a:lnTo>
                      <a:pt x="4879" y="1543"/>
                    </a:lnTo>
                    <a:lnTo>
                      <a:pt x="4846" y="1577"/>
                    </a:lnTo>
                    <a:lnTo>
                      <a:pt x="4814" y="1612"/>
                    </a:lnTo>
                    <a:lnTo>
                      <a:pt x="4785" y="1646"/>
                    </a:lnTo>
                    <a:lnTo>
                      <a:pt x="4757" y="1680"/>
                    </a:lnTo>
                    <a:lnTo>
                      <a:pt x="4730" y="1715"/>
                    </a:lnTo>
                    <a:lnTo>
                      <a:pt x="4705" y="1749"/>
                    </a:lnTo>
                    <a:lnTo>
                      <a:pt x="4681" y="1784"/>
                    </a:lnTo>
                    <a:lnTo>
                      <a:pt x="4659" y="1818"/>
                    </a:lnTo>
                    <a:lnTo>
                      <a:pt x="4637" y="1851"/>
                    </a:lnTo>
                    <a:lnTo>
                      <a:pt x="4616" y="1885"/>
                    </a:lnTo>
                    <a:lnTo>
                      <a:pt x="4597" y="1917"/>
                    </a:lnTo>
                    <a:lnTo>
                      <a:pt x="4559" y="1982"/>
                    </a:lnTo>
                    <a:lnTo>
                      <a:pt x="4525" y="2043"/>
                    </a:lnTo>
                    <a:lnTo>
                      <a:pt x="4492" y="2101"/>
                    </a:lnTo>
                    <a:lnTo>
                      <a:pt x="4459" y="2155"/>
                    </a:lnTo>
                    <a:lnTo>
                      <a:pt x="4443" y="2180"/>
                    </a:lnTo>
                    <a:lnTo>
                      <a:pt x="4427" y="2205"/>
                    </a:lnTo>
                    <a:lnTo>
                      <a:pt x="4410" y="2228"/>
                    </a:lnTo>
                    <a:lnTo>
                      <a:pt x="4393" y="2249"/>
                    </a:lnTo>
                    <a:lnTo>
                      <a:pt x="4375" y="2269"/>
                    </a:lnTo>
                    <a:lnTo>
                      <a:pt x="4357" y="2288"/>
                    </a:lnTo>
                    <a:lnTo>
                      <a:pt x="4338" y="2305"/>
                    </a:lnTo>
                    <a:lnTo>
                      <a:pt x="4319" y="2320"/>
                    </a:lnTo>
                    <a:lnTo>
                      <a:pt x="4245" y="2352"/>
                    </a:lnTo>
                    <a:lnTo>
                      <a:pt x="4171" y="2388"/>
                    </a:lnTo>
                    <a:lnTo>
                      <a:pt x="4096" y="2424"/>
                    </a:lnTo>
                    <a:lnTo>
                      <a:pt x="4022" y="2462"/>
                    </a:lnTo>
                    <a:lnTo>
                      <a:pt x="3948" y="2501"/>
                    </a:lnTo>
                    <a:lnTo>
                      <a:pt x="3873" y="2541"/>
                    </a:lnTo>
                    <a:lnTo>
                      <a:pt x="3799" y="2582"/>
                    </a:lnTo>
                    <a:lnTo>
                      <a:pt x="3725" y="2624"/>
                    </a:lnTo>
                    <a:lnTo>
                      <a:pt x="3577" y="2710"/>
                    </a:lnTo>
                    <a:lnTo>
                      <a:pt x="3432" y="2796"/>
                    </a:lnTo>
                    <a:lnTo>
                      <a:pt x="3287" y="2882"/>
                    </a:lnTo>
                    <a:lnTo>
                      <a:pt x="3145" y="2967"/>
                    </a:lnTo>
                    <a:lnTo>
                      <a:pt x="3076" y="3007"/>
                    </a:lnTo>
                    <a:lnTo>
                      <a:pt x="3007" y="3048"/>
                    </a:lnTo>
                    <a:lnTo>
                      <a:pt x="2939" y="3087"/>
                    </a:lnTo>
                    <a:lnTo>
                      <a:pt x="2872" y="3125"/>
                    </a:lnTo>
                    <a:lnTo>
                      <a:pt x="2806" y="3161"/>
                    </a:lnTo>
                    <a:lnTo>
                      <a:pt x="2741" y="3195"/>
                    </a:lnTo>
                    <a:lnTo>
                      <a:pt x="2677" y="3228"/>
                    </a:lnTo>
                    <a:lnTo>
                      <a:pt x="2614" y="3259"/>
                    </a:lnTo>
                    <a:lnTo>
                      <a:pt x="2553" y="3287"/>
                    </a:lnTo>
                    <a:lnTo>
                      <a:pt x="2493" y="3314"/>
                    </a:lnTo>
                    <a:lnTo>
                      <a:pt x="2434" y="3338"/>
                    </a:lnTo>
                    <a:lnTo>
                      <a:pt x="2377" y="3358"/>
                    </a:lnTo>
                    <a:lnTo>
                      <a:pt x="2321" y="3376"/>
                    </a:lnTo>
                    <a:lnTo>
                      <a:pt x="2266" y="3393"/>
                    </a:lnTo>
                    <a:lnTo>
                      <a:pt x="2214" y="3404"/>
                    </a:lnTo>
                    <a:lnTo>
                      <a:pt x="2163" y="3413"/>
                    </a:lnTo>
                    <a:close/>
                  </a:path>
                </a:pathLst>
              </a:custGeom>
              <a:solidFill>
                <a:srgbClr val="AC74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84" name="Freeform 1118">
                <a:extLst>
                  <a:ext uri="{FF2B5EF4-FFF2-40B4-BE49-F238E27FC236}">
                    <a16:creationId xmlns:a16="http://schemas.microsoft.com/office/drawing/2014/main" id="{C6370481-FB1A-4ABB-9230-A44BB51D9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4" y="2227"/>
                <a:ext cx="299" cy="187"/>
              </a:xfrm>
              <a:custGeom>
                <a:avLst/>
                <a:gdLst>
                  <a:gd name="T0" fmla="*/ 5 w 5076"/>
                  <a:gd name="T1" fmla="*/ 11 h 3184"/>
                  <a:gd name="T2" fmla="*/ 4 w 5076"/>
                  <a:gd name="T3" fmla="*/ 11 h 3184"/>
                  <a:gd name="T4" fmla="*/ 2 w 5076"/>
                  <a:gd name="T5" fmla="*/ 11 h 3184"/>
                  <a:gd name="T6" fmla="*/ 1 w 5076"/>
                  <a:gd name="T7" fmla="*/ 11 h 3184"/>
                  <a:gd name="T8" fmla="*/ 1 w 5076"/>
                  <a:gd name="T9" fmla="*/ 10 h 3184"/>
                  <a:gd name="T10" fmla="*/ 0 w 5076"/>
                  <a:gd name="T11" fmla="*/ 9 h 3184"/>
                  <a:gd name="T12" fmla="*/ 0 w 5076"/>
                  <a:gd name="T13" fmla="*/ 8 h 3184"/>
                  <a:gd name="T14" fmla="*/ 1 w 5076"/>
                  <a:gd name="T15" fmla="*/ 7 h 3184"/>
                  <a:gd name="T16" fmla="*/ 1 w 5076"/>
                  <a:gd name="T17" fmla="*/ 6 h 3184"/>
                  <a:gd name="T18" fmla="*/ 2 w 5076"/>
                  <a:gd name="T19" fmla="*/ 5 h 3184"/>
                  <a:gd name="T20" fmla="*/ 2 w 5076"/>
                  <a:gd name="T21" fmla="*/ 5 h 3184"/>
                  <a:gd name="T22" fmla="*/ 3 w 5076"/>
                  <a:gd name="T23" fmla="*/ 4 h 3184"/>
                  <a:gd name="T24" fmla="*/ 3 w 5076"/>
                  <a:gd name="T25" fmla="*/ 4 h 3184"/>
                  <a:gd name="T26" fmla="*/ 4 w 5076"/>
                  <a:gd name="T27" fmla="*/ 3 h 3184"/>
                  <a:gd name="T28" fmla="*/ 5 w 5076"/>
                  <a:gd name="T29" fmla="*/ 2 h 3184"/>
                  <a:gd name="T30" fmla="*/ 6 w 5076"/>
                  <a:gd name="T31" fmla="*/ 2 h 3184"/>
                  <a:gd name="T32" fmla="*/ 6 w 5076"/>
                  <a:gd name="T33" fmla="*/ 2 h 3184"/>
                  <a:gd name="T34" fmla="*/ 7 w 5076"/>
                  <a:gd name="T35" fmla="*/ 1 h 3184"/>
                  <a:gd name="T36" fmla="*/ 8 w 5076"/>
                  <a:gd name="T37" fmla="*/ 1 h 3184"/>
                  <a:gd name="T38" fmla="*/ 9 w 5076"/>
                  <a:gd name="T39" fmla="*/ 0 h 3184"/>
                  <a:gd name="T40" fmla="*/ 9 w 5076"/>
                  <a:gd name="T41" fmla="*/ 0 h 3184"/>
                  <a:gd name="T42" fmla="*/ 10 w 5076"/>
                  <a:gd name="T43" fmla="*/ 0 h 3184"/>
                  <a:gd name="T44" fmla="*/ 11 w 5076"/>
                  <a:gd name="T45" fmla="*/ 0 h 3184"/>
                  <a:gd name="T46" fmla="*/ 12 w 5076"/>
                  <a:gd name="T47" fmla="*/ 0 h 3184"/>
                  <a:gd name="T48" fmla="*/ 12 w 5076"/>
                  <a:gd name="T49" fmla="*/ 0 h 3184"/>
                  <a:gd name="T50" fmla="*/ 13 w 5076"/>
                  <a:gd name="T51" fmla="*/ 0 h 3184"/>
                  <a:gd name="T52" fmla="*/ 15 w 5076"/>
                  <a:gd name="T53" fmla="*/ 0 h 3184"/>
                  <a:gd name="T54" fmla="*/ 15 w 5076"/>
                  <a:gd name="T55" fmla="*/ 1 h 3184"/>
                  <a:gd name="T56" fmla="*/ 16 w 5076"/>
                  <a:gd name="T57" fmla="*/ 1 h 3184"/>
                  <a:gd name="T58" fmla="*/ 17 w 5076"/>
                  <a:gd name="T59" fmla="*/ 1 h 3184"/>
                  <a:gd name="T60" fmla="*/ 17 w 5076"/>
                  <a:gd name="T61" fmla="*/ 1 h 3184"/>
                  <a:gd name="T62" fmla="*/ 17 w 5076"/>
                  <a:gd name="T63" fmla="*/ 2 h 3184"/>
                  <a:gd name="T64" fmla="*/ 18 w 5076"/>
                  <a:gd name="T65" fmla="*/ 2 h 3184"/>
                  <a:gd name="T66" fmla="*/ 18 w 5076"/>
                  <a:gd name="T67" fmla="*/ 2 h 3184"/>
                  <a:gd name="T68" fmla="*/ 18 w 5076"/>
                  <a:gd name="T69" fmla="*/ 2 h 3184"/>
                  <a:gd name="T70" fmla="*/ 18 w 5076"/>
                  <a:gd name="T71" fmla="*/ 2 h 3184"/>
                  <a:gd name="T72" fmla="*/ 17 w 5076"/>
                  <a:gd name="T73" fmla="*/ 3 h 3184"/>
                  <a:gd name="T74" fmla="*/ 17 w 5076"/>
                  <a:gd name="T75" fmla="*/ 3 h 3184"/>
                  <a:gd name="T76" fmla="*/ 17 w 5076"/>
                  <a:gd name="T77" fmla="*/ 3 h 3184"/>
                  <a:gd name="T78" fmla="*/ 17 w 5076"/>
                  <a:gd name="T79" fmla="*/ 4 h 3184"/>
                  <a:gd name="T80" fmla="*/ 16 w 5076"/>
                  <a:gd name="T81" fmla="*/ 4 h 3184"/>
                  <a:gd name="T82" fmla="*/ 16 w 5076"/>
                  <a:gd name="T83" fmla="*/ 4 h 3184"/>
                  <a:gd name="T84" fmla="*/ 16 w 5076"/>
                  <a:gd name="T85" fmla="*/ 5 h 3184"/>
                  <a:gd name="T86" fmla="*/ 15 w 5076"/>
                  <a:gd name="T87" fmla="*/ 5 h 3184"/>
                  <a:gd name="T88" fmla="*/ 15 w 5076"/>
                  <a:gd name="T89" fmla="*/ 5 h 3184"/>
                  <a:gd name="T90" fmla="*/ 14 w 5076"/>
                  <a:gd name="T91" fmla="*/ 6 h 3184"/>
                  <a:gd name="T92" fmla="*/ 14 w 5076"/>
                  <a:gd name="T93" fmla="*/ 7 h 3184"/>
                  <a:gd name="T94" fmla="*/ 13 w 5076"/>
                  <a:gd name="T95" fmla="*/ 7 h 3184"/>
                  <a:gd name="T96" fmla="*/ 13 w 5076"/>
                  <a:gd name="T97" fmla="*/ 7 h 3184"/>
                  <a:gd name="T98" fmla="*/ 12 w 5076"/>
                  <a:gd name="T99" fmla="*/ 8 h 3184"/>
                  <a:gd name="T100" fmla="*/ 10 w 5076"/>
                  <a:gd name="T101" fmla="*/ 9 h 3184"/>
                  <a:gd name="T102" fmla="*/ 9 w 5076"/>
                  <a:gd name="T103" fmla="*/ 10 h 3184"/>
                  <a:gd name="T104" fmla="*/ 8 w 5076"/>
                  <a:gd name="T105" fmla="*/ 10 h 3184"/>
                  <a:gd name="T106" fmla="*/ 7 w 5076"/>
                  <a:gd name="T107" fmla="*/ 11 h 3184"/>
                  <a:gd name="T108" fmla="*/ 6 w 5076"/>
                  <a:gd name="T109" fmla="*/ 11 h 318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5076" h="3184">
                    <a:moveTo>
                      <a:pt x="1785" y="3110"/>
                    </a:moveTo>
                    <a:lnTo>
                      <a:pt x="1680" y="3128"/>
                    </a:lnTo>
                    <a:lnTo>
                      <a:pt x="1575" y="3143"/>
                    </a:lnTo>
                    <a:lnTo>
                      <a:pt x="1470" y="3156"/>
                    </a:lnTo>
                    <a:lnTo>
                      <a:pt x="1366" y="3166"/>
                    </a:lnTo>
                    <a:lnTo>
                      <a:pt x="1262" y="3175"/>
                    </a:lnTo>
                    <a:lnTo>
                      <a:pt x="1161" y="3181"/>
                    </a:lnTo>
                    <a:lnTo>
                      <a:pt x="1062" y="3184"/>
                    </a:lnTo>
                    <a:lnTo>
                      <a:pt x="965" y="3184"/>
                    </a:lnTo>
                    <a:lnTo>
                      <a:pt x="870" y="3181"/>
                    </a:lnTo>
                    <a:lnTo>
                      <a:pt x="779" y="3176"/>
                    </a:lnTo>
                    <a:lnTo>
                      <a:pt x="690" y="3167"/>
                    </a:lnTo>
                    <a:lnTo>
                      <a:pt x="606" y="3154"/>
                    </a:lnTo>
                    <a:lnTo>
                      <a:pt x="525" y="3138"/>
                    </a:lnTo>
                    <a:lnTo>
                      <a:pt x="449" y="3119"/>
                    </a:lnTo>
                    <a:lnTo>
                      <a:pt x="377" y="3094"/>
                    </a:lnTo>
                    <a:lnTo>
                      <a:pt x="311" y="3067"/>
                    </a:lnTo>
                    <a:lnTo>
                      <a:pt x="250" y="3035"/>
                    </a:lnTo>
                    <a:lnTo>
                      <a:pt x="194" y="2998"/>
                    </a:lnTo>
                    <a:lnTo>
                      <a:pt x="146" y="2958"/>
                    </a:lnTo>
                    <a:lnTo>
                      <a:pt x="103" y="2912"/>
                    </a:lnTo>
                    <a:lnTo>
                      <a:pt x="68" y="2862"/>
                    </a:lnTo>
                    <a:lnTo>
                      <a:pt x="38" y="2807"/>
                    </a:lnTo>
                    <a:lnTo>
                      <a:pt x="18" y="2747"/>
                    </a:lnTo>
                    <a:lnTo>
                      <a:pt x="5" y="2681"/>
                    </a:lnTo>
                    <a:lnTo>
                      <a:pt x="0" y="2611"/>
                    </a:lnTo>
                    <a:lnTo>
                      <a:pt x="4" y="2535"/>
                    </a:lnTo>
                    <a:lnTo>
                      <a:pt x="17" y="2453"/>
                    </a:lnTo>
                    <a:lnTo>
                      <a:pt x="39" y="2365"/>
                    </a:lnTo>
                    <a:lnTo>
                      <a:pt x="71" y="2271"/>
                    </a:lnTo>
                    <a:lnTo>
                      <a:pt x="113" y="2170"/>
                    </a:lnTo>
                    <a:lnTo>
                      <a:pt x="165" y="2065"/>
                    </a:lnTo>
                    <a:lnTo>
                      <a:pt x="229" y="1952"/>
                    </a:lnTo>
                    <a:lnTo>
                      <a:pt x="265" y="1888"/>
                    </a:lnTo>
                    <a:lnTo>
                      <a:pt x="305" y="1821"/>
                    </a:lnTo>
                    <a:lnTo>
                      <a:pt x="350" y="1750"/>
                    </a:lnTo>
                    <a:lnTo>
                      <a:pt x="399" y="1677"/>
                    </a:lnTo>
                    <a:lnTo>
                      <a:pt x="424" y="1639"/>
                    </a:lnTo>
                    <a:lnTo>
                      <a:pt x="451" y="1601"/>
                    </a:lnTo>
                    <a:lnTo>
                      <a:pt x="479" y="1561"/>
                    </a:lnTo>
                    <a:lnTo>
                      <a:pt x="509" y="1522"/>
                    </a:lnTo>
                    <a:lnTo>
                      <a:pt x="539" y="1481"/>
                    </a:lnTo>
                    <a:lnTo>
                      <a:pt x="570" y="1440"/>
                    </a:lnTo>
                    <a:lnTo>
                      <a:pt x="603" y="1398"/>
                    </a:lnTo>
                    <a:lnTo>
                      <a:pt x="637" y="1357"/>
                    </a:lnTo>
                    <a:lnTo>
                      <a:pt x="670" y="1317"/>
                    </a:lnTo>
                    <a:lnTo>
                      <a:pt x="705" y="1276"/>
                    </a:lnTo>
                    <a:lnTo>
                      <a:pt x="743" y="1234"/>
                    </a:lnTo>
                    <a:lnTo>
                      <a:pt x="783" y="1193"/>
                    </a:lnTo>
                    <a:lnTo>
                      <a:pt x="826" y="1149"/>
                    </a:lnTo>
                    <a:lnTo>
                      <a:pt x="871" y="1107"/>
                    </a:lnTo>
                    <a:lnTo>
                      <a:pt x="917" y="1063"/>
                    </a:lnTo>
                    <a:lnTo>
                      <a:pt x="967" y="1019"/>
                    </a:lnTo>
                    <a:lnTo>
                      <a:pt x="1019" y="975"/>
                    </a:lnTo>
                    <a:lnTo>
                      <a:pt x="1071" y="931"/>
                    </a:lnTo>
                    <a:lnTo>
                      <a:pt x="1127" y="887"/>
                    </a:lnTo>
                    <a:lnTo>
                      <a:pt x="1184" y="844"/>
                    </a:lnTo>
                    <a:lnTo>
                      <a:pt x="1243" y="800"/>
                    </a:lnTo>
                    <a:lnTo>
                      <a:pt x="1304" y="757"/>
                    </a:lnTo>
                    <a:lnTo>
                      <a:pt x="1367" y="714"/>
                    </a:lnTo>
                    <a:lnTo>
                      <a:pt x="1430" y="673"/>
                    </a:lnTo>
                    <a:lnTo>
                      <a:pt x="1484" y="637"/>
                    </a:lnTo>
                    <a:lnTo>
                      <a:pt x="1537" y="604"/>
                    </a:lnTo>
                    <a:lnTo>
                      <a:pt x="1591" y="569"/>
                    </a:lnTo>
                    <a:lnTo>
                      <a:pt x="1646" y="537"/>
                    </a:lnTo>
                    <a:lnTo>
                      <a:pt x="1701" y="504"/>
                    </a:lnTo>
                    <a:lnTo>
                      <a:pt x="1757" y="472"/>
                    </a:lnTo>
                    <a:lnTo>
                      <a:pt x="1814" y="441"/>
                    </a:lnTo>
                    <a:lnTo>
                      <a:pt x="1869" y="411"/>
                    </a:lnTo>
                    <a:lnTo>
                      <a:pt x="1927" y="381"/>
                    </a:lnTo>
                    <a:lnTo>
                      <a:pt x="1984" y="352"/>
                    </a:lnTo>
                    <a:lnTo>
                      <a:pt x="2041" y="325"/>
                    </a:lnTo>
                    <a:lnTo>
                      <a:pt x="2099" y="297"/>
                    </a:lnTo>
                    <a:lnTo>
                      <a:pt x="2156" y="271"/>
                    </a:lnTo>
                    <a:lnTo>
                      <a:pt x="2215" y="246"/>
                    </a:lnTo>
                    <a:lnTo>
                      <a:pt x="2273" y="221"/>
                    </a:lnTo>
                    <a:lnTo>
                      <a:pt x="2331" y="198"/>
                    </a:lnTo>
                    <a:lnTo>
                      <a:pt x="2390" y="177"/>
                    </a:lnTo>
                    <a:lnTo>
                      <a:pt x="2449" y="156"/>
                    </a:lnTo>
                    <a:lnTo>
                      <a:pt x="2506" y="135"/>
                    </a:lnTo>
                    <a:lnTo>
                      <a:pt x="2565" y="117"/>
                    </a:lnTo>
                    <a:lnTo>
                      <a:pt x="2624" y="100"/>
                    </a:lnTo>
                    <a:lnTo>
                      <a:pt x="2681" y="84"/>
                    </a:lnTo>
                    <a:lnTo>
                      <a:pt x="2739" y="69"/>
                    </a:lnTo>
                    <a:lnTo>
                      <a:pt x="2797" y="55"/>
                    </a:lnTo>
                    <a:lnTo>
                      <a:pt x="2854" y="43"/>
                    </a:lnTo>
                    <a:lnTo>
                      <a:pt x="2912" y="32"/>
                    </a:lnTo>
                    <a:lnTo>
                      <a:pt x="2969" y="23"/>
                    </a:lnTo>
                    <a:lnTo>
                      <a:pt x="3025" y="15"/>
                    </a:lnTo>
                    <a:lnTo>
                      <a:pt x="3082" y="9"/>
                    </a:lnTo>
                    <a:lnTo>
                      <a:pt x="3138" y="5"/>
                    </a:lnTo>
                    <a:lnTo>
                      <a:pt x="3193" y="2"/>
                    </a:lnTo>
                    <a:lnTo>
                      <a:pt x="3248" y="0"/>
                    </a:lnTo>
                    <a:lnTo>
                      <a:pt x="3278" y="0"/>
                    </a:lnTo>
                    <a:lnTo>
                      <a:pt x="3309" y="1"/>
                    </a:lnTo>
                    <a:lnTo>
                      <a:pt x="3338" y="2"/>
                    </a:lnTo>
                    <a:lnTo>
                      <a:pt x="3368" y="2"/>
                    </a:lnTo>
                    <a:lnTo>
                      <a:pt x="3399" y="4"/>
                    </a:lnTo>
                    <a:lnTo>
                      <a:pt x="3429" y="5"/>
                    </a:lnTo>
                    <a:lnTo>
                      <a:pt x="3460" y="7"/>
                    </a:lnTo>
                    <a:lnTo>
                      <a:pt x="3491" y="9"/>
                    </a:lnTo>
                    <a:lnTo>
                      <a:pt x="3625" y="27"/>
                    </a:lnTo>
                    <a:lnTo>
                      <a:pt x="3759" y="45"/>
                    </a:lnTo>
                    <a:lnTo>
                      <a:pt x="3892" y="65"/>
                    </a:lnTo>
                    <a:lnTo>
                      <a:pt x="4025" y="87"/>
                    </a:lnTo>
                    <a:lnTo>
                      <a:pt x="4089" y="98"/>
                    </a:lnTo>
                    <a:lnTo>
                      <a:pt x="4153" y="109"/>
                    </a:lnTo>
                    <a:lnTo>
                      <a:pt x="4216" y="121"/>
                    </a:lnTo>
                    <a:lnTo>
                      <a:pt x="4278" y="133"/>
                    </a:lnTo>
                    <a:lnTo>
                      <a:pt x="4338" y="146"/>
                    </a:lnTo>
                    <a:lnTo>
                      <a:pt x="4398" y="160"/>
                    </a:lnTo>
                    <a:lnTo>
                      <a:pt x="4456" y="174"/>
                    </a:lnTo>
                    <a:lnTo>
                      <a:pt x="4511" y="188"/>
                    </a:lnTo>
                    <a:lnTo>
                      <a:pt x="4565" y="203"/>
                    </a:lnTo>
                    <a:lnTo>
                      <a:pt x="4617" y="218"/>
                    </a:lnTo>
                    <a:lnTo>
                      <a:pt x="4667" y="235"/>
                    </a:lnTo>
                    <a:lnTo>
                      <a:pt x="4715" y="252"/>
                    </a:lnTo>
                    <a:lnTo>
                      <a:pt x="4760" y="270"/>
                    </a:lnTo>
                    <a:lnTo>
                      <a:pt x="4803" y="289"/>
                    </a:lnTo>
                    <a:lnTo>
                      <a:pt x="4843" y="308"/>
                    </a:lnTo>
                    <a:lnTo>
                      <a:pt x="4880" y="329"/>
                    </a:lnTo>
                    <a:lnTo>
                      <a:pt x="4914" y="350"/>
                    </a:lnTo>
                    <a:lnTo>
                      <a:pt x="4945" y="371"/>
                    </a:lnTo>
                    <a:lnTo>
                      <a:pt x="4974" y="394"/>
                    </a:lnTo>
                    <a:lnTo>
                      <a:pt x="4998" y="419"/>
                    </a:lnTo>
                    <a:lnTo>
                      <a:pt x="5019" y="443"/>
                    </a:lnTo>
                    <a:lnTo>
                      <a:pt x="5037" y="469"/>
                    </a:lnTo>
                    <a:lnTo>
                      <a:pt x="5050" y="497"/>
                    </a:lnTo>
                    <a:lnTo>
                      <a:pt x="5061" y="524"/>
                    </a:lnTo>
                    <a:lnTo>
                      <a:pt x="5064" y="536"/>
                    </a:lnTo>
                    <a:lnTo>
                      <a:pt x="5067" y="547"/>
                    </a:lnTo>
                    <a:lnTo>
                      <a:pt x="5070" y="559"/>
                    </a:lnTo>
                    <a:lnTo>
                      <a:pt x="5072" y="571"/>
                    </a:lnTo>
                    <a:lnTo>
                      <a:pt x="5074" y="584"/>
                    </a:lnTo>
                    <a:lnTo>
                      <a:pt x="5075" y="596"/>
                    </a:lnTo>
                    <a:lnTo>
                      <a:pt x="5076" y="608"/>
                    </a:lnTo>
                    <a:lnTo>
                      <a:pt x="5076" y="621"/>
                    </a:lnTo>
                    <a:lnTo>
                      <a:pt x="5075" y="633"/>
                    </a:lnTo>
                    <a:lnTo>
                      <a:pt x="5074" y="646"/>
                    </a:lnTo>
                    <a:lnTo>
                      <a:pt x="5072" y="660"/>
                    </a:lnTo>
                    <a:lnTo>
                      <a:pt x="5070" y="673"/>
                    </a:lnTo>
                    <a:lnTo>
                      <a:pt x="5067" y="686"/>
                    </a:lnTo>
                    <a:lnTo>
                      <a:pt x="5064" y="700"/>
                    </a:lnTo>
                    <a:lnTo>
                      <a:pt x="5060" y="713"/>
                    </a:lnTo>
                    <a:lnTo>
                      <a:pt x="5054" y="727"/>
                    </a:lnTo>
                    <a:lnTo>
                      <a:pt x="5049" y="741"/>
                    </a:lnTo>
                    <a:lnTo>
                      <a:pt x="5043" y="757"/>
                    </a:lnTo>
                    <a:lnTo>
                      <a:pt x="5036" y="771"/>
                    </a:lnTo>
                    <a:lnTo>
                      <a:pt x="5029" y="785"/>
                    </a:lnTo>
                    <a:lnTo>
                      <a:pt x="5021" y="800"/>
                    </a:lnTo>
                    <a:lnTo>
                      <a:pt x="5012" y="815"/>
                    </a:lnTo>
                    <a:lnTo>
                      <a:pt x="5003" y="831"/>
                    </a:lnTo>
                    <a:lnTo>
                      <a:pt x="4993" y="847"/>
                    </a:lnTo>
                    <a:lnTo>
                      <a:pt x="4969" y="878"/>
                    </a:lnTo>
                    <a:lnTo>
                      <a:pt x="4944" y="910"/>
                    </a:lnTo>
                    <a:lnTo>
                      <a:pt x="4915" y="944"/>
                    </a:lnTo>
                    <a:lnTo>
                      <a:pt x="4882" y="977"/>
                    </a:lnTo>
                    <a:lnTo>
                      <a:pt x="4867" y="1003"/>
                    </a:lnTo>
                    <a:lnTo>
                      <a:pt x="4851" y="1027"/>
                    </a:lnTo>
                    <a:lnTo>
                      <a:pt x="4834" y="1052"/>
                    </a:lnTo>
                    <a:lnTo>
                      <a:pt x="4817" y="1077"/>
                    </a:lnTo>
                    <a:lnTo>
                      <a:pt x="4798" y="1104"/>
                    </a:lnTo>
                    <a:lnTo>
                      <a:pt x="4778" y="1130"/>
                    </a:lnTo>
                    <a:lnTo>
                      <a:pt x="4757" y="1156"/>
                    </a:lnTo>
                    <a:lnTo>
                      <a:pt x="4735" y="1183"/>
                    </a:lnTo>
                    <a:lnTo>
                      <a:pt x="4711" y="1209"/>
                    </a:lnTo>
                    <a:lnTo>
                      <a:pt x="4685" y="1236"/>
                    </a:lnTo>
                    <a:lnTo>
                      <a:pt x="4659" y="1264"/>
                    </a:lnTo>
                    <a:lnTo>
                      <a:pt x="4631" y="1291"/>
                    </a:lnTo>
                    <a:lnTo>
                      <a:pt x="4600" y="1318"/>
                    </a:lnTo>
                    <a:lnTo>
                      <a:pt x="4568" y="1346"/>
                    </a:lnTo>
                    <a:lnTo>
                      <a:pt x="4534" y="1373"/>
                    </a:lnTo>
                    <a:lnTo>
                      <a:pt x="4498" y="1401"/>
                    </a:lnTo>
                    <a:lnTo>
                      <a:pt x="4464" y="1428"/>
                    </a:lnTo>
                    <a:lnTo>
                      <a:pt x="4430" y="1454"/>
                    </a:lnTo>
                    <a:lnTo>
                      <a:pt x="4399" y="1480"/>
                    </a:lnTo>
                    <a:lnTo>
                      <a:pt x="4369" y="1507"/>
                    </a:lnTo>
                    <a:lnTo>
                      <a:pt x="4338" y="1534"/>
                    </a:lnTo>
                    <a:lnTo>
                      <a:pt x="4310" y="1561"/>
                    </a:lnTo>
                    <a:lnTo>
                      <a:pt x="4282" y="1588"/>
                    </a:lnTo>
                    <a:lnTo>
                      <a:pt x="4255" y="1616"/>
                    </a:lnTo>
                    <a:lnTo>
                      <a:pt x="4204" y="1670"/>
                    </a:lnTo>
                    <a:lnTo>
                      <a:pt x="4154" y="1724"/>
                    </a:lnTo>
                    <a:lnTo>
                      <a:pt x="4108" y="1779"/>
                    </a:lnTo>
                    <a:lnTo>
                      <a:pt x="4063" y="1831"/>
                    </a:lnTo>
                    <a:lnTo>
                      <a:pt x="4020" y="1883"/>
                    </a:lnTo>
                    <a:lnTo>
                      <a:pt x="3978" y="1934"/>
                    </a:lnTo>
                    <a:lnTo>
                      <a:pt x="3937" y="1982"/>
                    </a:lnTo>
                    <a:lnTo>
                      <a:pt x="3895" y="2029"/>
                    </a:lnTo>
                    <a:lnTo>
                      <a:pt x="3874" y="2051"/>
                    </a:lnTo>
                    <a:lnTo>
                      <a:pt x="3853" y="2072"/>
                    </a:lnTo>
                    <a:lnTo>
                      <a:pt x="3832" y="2093"/>
                    </a:lnTo>
                    <a:lnTo>
                      <a:pt x="3810" y="2114"/>
                    </a:lnTo>
                    <a:lnTo>
                      <a:pt x="3789" y="2133"/>
                    </a:lnTo>
                    <a:lnTo>
                      <a:pt x="3767" y="2151"/>
                    </a:lnTo>
                    <a:lnTo>
                      <a:pt x="3745" y="2169"/>
                    </a:lnTo>
                    <a:lnTo>
                      <a:pt x="3722" y="2187"/>
                    </a:lnTo>
                    <a:lnTo>
                      <a:pt x="3602" y="2253"/>
                    </a:lnTo>
                    <a:lnTo>
                      <a:pt x="3481" y="2323"/>
                    </a:lnTo>
                    <a:lnTo>
                      <a:pt x="3358" y="2394"/>
                    </a:lnTo>
                    <a:lnTo>
                      <a:pt x="3236" y="2466"/>
                    </a:lnTo>
                    <a:lnTo>
                      <a:pt x="3112" y="2539"/>
                    </a:lnTo>
                    <a:lnTo>
                      <a:pt x="2989" y="2611"/>
                    </a:lnTo>
                    <a:lnTo>
                      <a:pt x="2866" y="2680"/>
                    </a:lnTo>
                    <a:lnTo>
                      <a:pt x="2743" y="2748"/>
                    </a:lnTo>
                    <a:lnTo>
                      <a:pt x="2681" y="2781"/>
                    </a:lnTo>
                    <a:lnTo>
                      <a:pt x="2620" y="2813"/>
                    </a:lnTo>
                    <a:lnTo>
                      <a:pt x="2559" y="2843"/>
                    </a:lnTo>
                    <a:lnTo>
                      <a:pt x="2497" y="2874"/>
                    </a:lnTo>
                    <a:lnTo>
                      <a:pt x="2437" y="2902"/>
                    </a:lnTo>
                    <a:lnTo>
                      <a:pt x="2376" y="2929"/>
                    </a:lnTo>
                    <a:lnTo>
                      <a:pt x="2315" y="2956"/>
                    </a:lnTo>
                    <a:lnTo>
                      <a:pt x="2256" y="2980"/>
                    </a:lnTo>
                    <a:lnTo>
                      <a:pt x="2196" y="3003"/>
                    </a:lnTo>
                    <a:lnTo>
                      <a:pt x="2136" y="3024"/>
                    </a:lnTo>
                    <a:lnTo>
                      <a:pt x="2077" y="3044"/>
                    </a:lnTo>
                    <a:lnTo>
                      <a:pt x="2018" y="3061"/>
                    </a:lnTo>
                    <a:lnTo>
                      <a:pt x="1959" y="3077"/>
                    </a:lnTo>
                    <a:lnTo>
                      <a:pt x="1901" y="3090"/>
                    </a:lnTo>
                    <a:lnTo>
                      <a:pt x="1843" y="3101"/>
                    </a:lnTo>
                    <a:lnTo>
                      <a:pt x="1785" y="3110"/>
                    </a:lnTo>
                    <a:close/>
                  </a:path>
                </a:pathLst>
              </a:custGeom>
              <a:solidFill>
                <a:srgbClr val="AB73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85" name="Freeform 1119">
                <a:extLst>
                  <a:ext uri="{FF2B5EF4-FFF2-40B4-BE49-F238E27FC236}">
                    <a16:creationId xmlns:a16="http://schemas.microsoft.com/office/drawing/2014/main" id="{17499688-9200-4E95-BFD8-DD85B0ADD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" y="2242"/>
                <a:ext cx="281" cy="168"/>
              </a:xfrm>
              <a:custGeom>
                <a:avLst/>
                <a:gdLst>
                  <a:gd name="T0" fmla="*/ 3 w 4790"/>
                  <a:gd name="T1" fmla="*/ 3 h 2849"/>
                  <a:gd name="T2" fmla="*/ 3 w 4790"/>
                  <a:gd name="T3" fmla="*/ 3 h 2849"/>
                  <a:gd name="T4" fmla="*/ 4 w 4790"/>
                  <a:gd name="T5" fmla="*/ 3 h 2849"/>
                  <a:gd name="T6" fmla="*/ 4 w 4790"/>
                  <a:gd name="T7" fmla="*/ 2 h 2849"/>
                  <a:gd name="T8" fmla="*/ 5 w 4790"/>
                  <a:gd name="T9" fmla="*/ 2 h 2849"/>
                  <a:gd name="T10" fmla="*/ 5 w 4790"/>
                  <a:gd name="T11" fmla="*/ 2 h 2849"/>
                  <a:gd name="T12" fmla="*/ 6 w 4790"/>
                  <a:gd name="T13" fmla="*/ 1 h 2849"/>
                  <a:gd name="T14" fmla="*/ 7 w 4790"/>
                  <a:gd name="T15" fmla="*/ 1 h 2849"/>
                  <a:gd name="T16" fmla="*/ 7 w 4790"/>
                  <a:gd name="T17" fmla="*/ 1 h 2849"/>
                  <a:gd name="T18" fmla="*/ 8 w 4790"/>
                  <a:gd name="T19" fmla="*/ 1 h 2849"/>
                  <a:gd name="T20" fmla="*/ 8 w 4790"/>
                  <a:gd name="T21" fmla="*/ 0 h 2849"/>
                  <a:gd name="T22" fmla="*/ 9 w 4790"/>
                  <a:gd name="T23" fmla="*/ 0 h 2849"/>
                  <a:gd name="T24" fmla="*/ 10 w 4790"/>
                  <a:gd name="T25" fmla="*/ 0 h 2849"/>
                  <a:gd name="T26" fmla="*/ 10 w 4790"/>
                  <a:gd name="T27" fmla="*/ 0 h 2849"/>
                  <a:gd name="T28" fmla="*/ 11 w 4790"/>
                  <a:gd name="T29" fmla="*/ 0 h 2849"/>
                  <a:gd name="T30" fmla="*/ 12 w 4790"/>
                  <a:gd name="T31" fmla="*/ 0 h 2849"/>
                  <a:gd name="T32" fmla="*/ 12 w 4790"/>
                  <a:gd name="T33" fmla="*/ 0 h 2849"/>
                  <a:gd name="T34" fmla="*/ 13 w 4790"/>
                  <a:gd name="T35" fmla="*/ 0 h 2849"/>
                  <a:gd name="T36" fmla="*/ 14 w 4790"/>
                  <a:gd name="T37" fmla="*/ 1 h 2849"/>
                  <a:gd name="T38" fmla="*/ 14 w 4790"/>
                  <a:gd name="T39" fmla="*/ 1 h 2849"/>
                  <a:gd name="T40" fmla="*/ 15 w 4790"/>
                  <a:gd name="T41" fmla="*/ 1 h 2849"/>
                  <a:gd name="T42" fmla="*/ 15 w 4790"/>
                  <a:gd name="T43" fmla="*/ 1 h 2849"/>
                  <a:gd name="T44" fmla="*/ 16 w 4790"/>
                  <a:gd name="T45" fmla="*/ 1 h 2849"/>
                  <a:gd name="T46" fmla="*/ 16 w 4790"/>
                  <a:gd name="T47" fmla="*/ 1 h 2849"/>
                  <a:gd name="T48" fmla="*/ 16 w 4790"/>
                  <a:gd name="T49" fmla="*/ 2 h 2849"/>
                  <a:gd name="T50" fmla="*/ 16 w 4790"/>
                  <a:gd name="T51" fmla="*/ 2 h 2849"/>
                  <a:gd name="T52" fmla="*/ 16 w 4790"/>
                  <a:gd name="T53" fmla="*/ 2 h 2849"/>
                  <a:gd name="T54" fmla="*/ 16 w 4790"/>
                  <a:gd name="T55" fmla="*/ 2 h 2849"/>
                  <a:gd name="T56" fmla="*/ 16 w 4790"/>
                  <a:gd name="T57" fmla="*/ 3 h 2849"/>
                  <a:gd name="T58" fmla="*/ 16 w 4790"/>
                  <a:gd name="T59" fmla="*/ 3 h 2849"/>
                  <a:gd name="T60" fmla="*/ 15 w 4790"/>
                  <a:gd name="T61" fmla="*/ 4 h 2849"/>
                  <a:gd name="T62" fmla="*/ 15 w 4790"/>
                  <a:gd name="T63" fmla="*/ 4 h 2849"/>
                  <a:gd name="T64" fmla="*/ 14 w 4790"/>
                  <a:gd name="T65" fmla="*/ 4 h 2849"/>
                  <a:gd name="T66" fmla="*/ 13 w 4790"/>
                  <a:gd name="T67" fmla="*/ 5 h 2849"/>
                  <a:gd name="T68" fmla="*/ 13 w 4790"/>
                  <a:gd name="T69" fmla="*/ 6 h 2849"/>
                  <a:gd name="T70" fmla="*/ 12 w 4790"/>
                  <a:gd name="T71" fmla="*/ 6 h 2849"/>
                  <a:gd name="T72" fmla="*/ 11 w 4790"/>
                  <a:gd name="T73" fmla="*/ 7 h 2849"/>
                  <a:gd name="T74" fmla="*/ 11 w 4790"/>
                  <a:gd name="T75" fmla="*/ 7 h 2849"/>
                  <a:gd name="T76" fmla="*/ 10 w 4790"/>
                  <a:gd name="T77" fmla="*/ 8 h 2849"/>
                  <a:gd name="T78" fmla="*/ 10 w 4790"/>
                  <a:gd name="T79" fmla="*/ 8 h 2849"/>
                  <a:gd name="T80" fmla="*/ 9 w 4790"/>
                  <a:gd name="T81" fmla="*/ 8 h 2849"/>
                  <a:gd name="T82" fmla="*/ 8 w 4790"/>
                  <a:gd name="T83" fmla="*/ 9 h 2849"/>
                  <a:gd name="T84" fmla="*/ 8 w 4790"/>
                  <a:gd name="T85" fmla="*/ 9 h 2849"/>
                  <a:gd name="T86" fmla="*/ 7 w 4790"/>
                  <a:gd name="T87" fmla="*/ 9 h 2849"/>
                  <a:gd name="T88" fmla="*/ 6 w 4790"/>
                  <a:gd name="T89" fmla="*/ 10 h 2849"/>
                  <a:gd name="T90" fmla="*/ 5 w 4790"/>
                  <a:gd name="T91" fmla="*/ 10 h 2849"/>
                  <a:gd name="T92" fmla="*/ 5 w 4790"/>
                  <a:gd name="T93" fmla="*/ 10 h 2849"/>
                  <a:gd name="T94" fmla="*/ 4 w 4790"/>
                  <a:gd name="T95" fmla="*/ 10 h 2849"/>
                  <a:gd name="T96" fmla="*/ 3 w 4790"/>
                  <a:gd name="T97" fmla="*/ 10 h 2849"/>
                  <a:gd name="T98" fmla="*/ 2 w 4790"/>
                  <a:gd name="T99" fmla="*/ 10 h 2849"/>
                  <a:gd name="T100" fmla="*/ 2 w 4790"/>
                  <a:gd name="T101" fmla="*/ 10 h 2849"/>
                  <a:gd name="T102" fmla="*/ 1 w 4790"/>
                  <a:gd name="T103" fmla="*/ 10 h 2849"/>
                  <a:gd name="T104" fmla="*/ 1 w 4790"/>
                  <a:gd name="T105" fmla="*/ 9 h 2849"/>
                  <a:gd name="T106" fmla="*/ 0 w 4790"/>
                  <a:gd name="T107" fmla="*/ 9 h 2849"/>
                  <a:gd name="T108" fmla="*/ 0 w 4790"/>
                  <a:gd name="T109" fmla="*/ 9 h 2849"/>
                  <a:gd name="T110" fmla="*/ 0 w 4790"/>
                  <a:gd name="T111" fmla="*/ 8 h 2849"/>
                  <a:gd name="T112" fmla="*/ 0 w 4790"/>
                  <a:gd name="T113" fmla="*/ 8 h 2849"/>
                  <a:gd name="T114" fmla="*/ 0 w 4790"/>
                  <a:gd name="T115" fmla="*/ 7 h 2849"/>
                  <a:gd name="T116" fmla="*/ 0 w 4790"/>
                  <a:gd name="T117" fmla="*/ 6 h 2849"/>
                  <a:gd name="T118" fmla="*/ 1 w 4790"/>
                  <a:gd name="T119" fmla="*/ 6 h 2849"/>
                  <a:gd name="T120" fmla="*/ 2 w 4790"/>
                  <a:gd name="T121" fmla="*/ 5 h 2849"/>
                  <a:gd name="T122" fmla="*/ 2 w 4790"/>
                  <a:gd name="T123" fmla="*/ 4 h 284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4790" h="2849">
                    <a:moveTo>
                      <a:pt x="860" y="1016"/>
                    </a:moveTo>
                    <a:lnTo>
                      <a:pt x="906" y="974"/>
                    </a:lnTo>
                    <a:lnTo>
                      <a:pt x="956" y="932"/>
                    </a:lnTo>
                    <a:lnTo>
                      <a:pt x="1009" y="888"/>
                    </a:lnTo>
                    <a:lnTo>
                      <a:pt x="1067" y="843"/>
                    </a:lnTo>
                    <a:lnTo>
                      <a:pt x="1129" y="796"/>
                    </a:lnTo>
                    <a:lnTo>
                      <a:pt x="1193" y="750"/>
                    </a:lnTo>
                    <a:lnTo>
                      <a:pt x="1261" y="702"/>
                    </a:lnTo>
                    <a:lnTo>
                      <a:pt x="1332" y="655"/>
                    </a:lnTo>
                    <a:lnTo>
                      <a:pt x="1407" y="607"/>
                    </a:lnTo>
                    <a:lnTo>
                      <a:pt x="1483" y="560"/>
                    </a:lnTo>
                    <a:lnTo>
                      <a:pt x="1562" y="513"/>
                    </a:lnTo>
                    <a:lnTo>
                      <a:pt x="1643" y="467"/>
                    </a:lnTo>
                    <a:lnTo>
                      <a:pt x="1727" y="422"/>
                    </a:lnTo>
                    <a:lnTo>
                      <a:pt x="1812" y="377"/>
                    </a:lnTo>
                    <a:lnTo>
                      <a:pt x="1899" y="335"/>
                    </a:lnTo>
                    <a:lnTo>
                      <a:pt x="1988" y="293"/>
                    </a:lnTo>
                    <a:lnTo>
                      <a:pt x="2078" y="254"/>
                    </a:lnTo>
                    <a:lnTo>
                      <a:pt x="2169" y="216"/>
                    </a:lnTo>
                    <a:lnTo>
                      <a:pt x="2261" y="181"/>
                    </a:lnTo>
                    <a:lnTo>
                      <a:pt x="2355" y="148"/>
                    </a:lnTo>
                    <a:lnTo>
                      <a:pt x="2449" y="118"/>
                    </a:lnTo>
                    <a:lnTo>
                      <a:pt x="2543" y="91"/>
                    </a:lnTo>
                    <a:lnTo>
                      <a:pt x="2637" y="67"/>
                    </a:lnTo>
                    <a:lnTo>
                      <a:pt x="2732" y="45"/>
                    </a:lnTo>
                    <a:lnTo>
                      <a:pt x="2826" y="28"/>
                    </a:lnTo>
                    <a:lnTo>
                      <a:pt x="2920" y="15"/>
                    </a:lnTo>
                    <a:lnTo>
                      <a:pt x="3013" y="6"/>
                    </a:lnTo>
                    <a:lnTo>
                      <a:pt x="3105" y="0"/>
                    </a:lnTo>
                    <a:lnTo>
                      <a:pt x="3197" y="0"/>
                    </a:lnTo>
                    <a:lnTo>
                      <a:pt x="3288" y="4"/>
                    </a:lnTo>
                    <a:lnTo>
                      <a:pt x="3377" y="12"/>
                    </a:lnTo>
                    <a:lnTo>
                      <a:pt x="3465" y="26"/>
                    </a:lnTo>
                    <a:lnTo>
                      <a:pt x="3639" y="61"/>
                    </a:lnTo>
                    <a:lnTo>
                      <a:pt x="3810" y="96"/>
                    </a:lnTo>
                    <a:lnTo>
                      <a:pt x="3894" y="115"/>
                    </a:lnTo>
                    <a:lnTo>
                      <a:pt x="3976" y="134"/>
                    </a:lnTo>
                    <a:lnTo>
                      <a:pt x="4056" y="154"/>
                    </a:lnTo>
                    <a:lnTo>
                      <a:pt x="4134" y="174"/>
                    </a:lnTo>
                    <a:lnTo>
                      <a:pt x="4209" y="195"/>
                    </a:lnTo>
                    <a:lnTo>
                      <a:pt x="4281" y="217"/>
                    </a:lnTo>
                    <a:lnTo>
                      <a:pt x="4350" y="241"/>
                    </a:lnTo>
                    <a:lnTo>
                      <a:pt x="4415" y="264"/>
                    </a:lnTo>
                    <a:lnTo>
                      <a:pt x="4476" y="289"/>
                    </a:lnTo>
                    <a:lnTo>
                      <a:pt x="4532" y="316"/>
                    </a:lnTo>
                    <a:lnTo>
                      <a:pt x="4584" y="343"/>
                    </a:lnTo>
                    <a:lnTo>
                      <a:pt x="4631" y="372"/>
                    </a:lnTo>
                    <a:lnTo>
                      <a:pt x="4673" y="402"/>
                    </a:lnTo>
                    <a:lnTo>
                      <a:pt x="4708" y="434"/>
                    </a:lnTo>
                    <a:lnTo>
                      <a:pt x="4739" y="467"/>
                    </a:lnTo>
                    <a:lnTo>
                      <a:pt x="4762" y="502"/>
                    </a:lnTo>
                    <a:lnTo>
                      <a:pt x="4778" y="538"/>
                    </a:lnTo>
                    <a:lnTo>
                      <a:pt x="4788" y="577"/>
                    </a:lnTo>
                    <a:lnTo>
                      <a:pt x="4790" y="617"/>
                    </a:lnTo>
                    <a:lnTo>
                      <a:pt x="4785" y="660"/>
                    </a:lnTo>
                    <a:lnTo>
                      <a:pt x="4772" y="703"/>
                    </a:lnTo>
                    <a:lnTo>
                      <a:pt x="4750" y="750"/>
                    </a:lnTo>
                    <a:lnTo>
                      <a:pt x="4719" y="798"/>
                    </a:lnTo>
                    <a:lnTo>
                      <a:pt x="4680" y="849"/>
                    </a:lnTo>
                    <a:lnTo>
                      <a:pt x="4631" y="901"/>
                    </a:lnTo>
                    <a:lnTo>
                      <a:pt x="4573" y="957"/>
                    </a:lnTo>
                    <a:lnTo>
                      <a:pt x="4504" y="1015"/>
                    </a:lnTo>
                    <a:lnTo>
                      <a:pt x="4425" y="1074"/>
                    </a:lnTo>
                    <a:lnTo>
                      <a:pt x="4341" y="1137"/>
                    </a:lnTo>
                    <a:lnTo>
                      <a:pt x="4257" y="1201"/>
                    </a:lnTo>
                    <a:lnTo>
                      <a:pt x="4175" y="1266"/>
                    </a:lnTo>
                    <a:lnTo>
                      <a:pt x="4092" y="1332"/>
                    </a:lnTo>
                    <a:lnTo>
                      <a:pt x="3928" y="1465"/>
                    </a:lnTo>
                    <a:lnTo>
                      <a:pt x="3764" y="1600"/>
                    </a:lnTo>
                    <a:lnTo>
                      <a:pt x="3682" y="1668"/>
                    </a:lnTo>
                    <a:lnTo>
                      <a:pt x="3599" y="1734"/>
                    </a:lnTo>
                    <a:lnTo>
                      <a:pt x="3515" y="1801"/>
                    </a:lnTo>
                    <a:lnTo>
                      <a:pt x="3432" y="1868"/>
                    </a:lnTo>
                    <a:lnTo>
                      <a:pt x="3347" y="1934"/>
                    </a:lnTo>
                    <a:lnTo>
                      <a:pt x="3262" y="1998"/>
                    </a:lnTo>
                    <a:lnTo>
                      <a:pt x="3175" y="2062"/>
                    </a:lnTo>
                    <a:lnTo>
                      <a:pt x="3088" y="2124"/>
                    </a:lnTo>
                    <a:lnTo>
                      <a:pt x="3000" y="2186"/>
                    </a:lnTo>
                    <a:lnTo>
                      <a:pt x="2910" y="2245"/>
                    </a:lnTo>
                    <a:lnTo>
                      <a:pt x="2819" y="2303"/>
                    </a:lnTo>
                    <a:lnTo>
                      <a:pt x="2726" y="2359"/>
                    </a:lnTo>
                    <a:lnTo>
                      <a:pt x="2632" y="2412"/>
                    </a:lnTo>
                    <a:lnTo>
                      <a:pt x="2536" y="2464"/>
                    </a:lnTo>
                    <a:lnTo>
                      <a:pt x="2438" y="2513"/>
                    </a:lnTo>
                    <a:lnTo>
                      <a:pt x="2338" y="2559"/>
                    </a:lnTo>
                    <a:lnTo>
                      <a:pt x="2237" y="2603"/>
                    </a:lnTo>
                    <a:lnTo>
                      <a:pt x="2133" y="2643"/>
                    </a:lnTo>
                    <a:lnTo>
                      <a:pt x="2027" y="2680"/>
                    </a:lnTo>
                    <a:lnTo>
                      <a:pt x="1919" y="2714"/>
                    </a:lnTo>
                    <a:lnTo>
                      <a:pt x="1807" y="2745"/>
                    </a:lnTo>
                    <a:lnTo>
                      <a:pt x="1694" y="2772"/>
                    </a:lnTo>
                    <a:lnTo>
                      <a:pt x="1578" y="2795"/>
                    </a:lnTo>
                    <a:lnTo>
                      <a:pt x="1458" y="2814"/>
                    </a:lnTo>
                    <a:lnTo>
                      <a:pt x="1339" y="2829"/>
                    </a:lnTo>
                    <a:lnTo>
                      <a:pt x="1222" y="2839"/>
                    </a:lnTo>
                    <a:lnTo>
                      <a:pt x="1107" y="2846"/>
                    </a:lnTo>
                    <a:lnTo>
                      <a:pt x="997" y="2849"/>
                    </a:lnTo>
                    <a:lnTo>
                      <a:pt x="890" y="2848"/>
                    </a:lnTo>
                    <a:lnTo>
                      <a:pt x="787" y="2843"/>
                    </a:lnTo>
                    <a:lnTo>
                      <a:pt x="689" y="2834"/>
                    </a:lnTo>
                    <a:lnTo>
                      <a:pt x="596" y="2820"/>
                    </a:lnTo>
                    <a:lnTo>
                      <a:pt x="507" y="2802"/>
                    </a:lnTo>
                    <a:lnTo>
                      <a:pt x="425" y="2779"/>
                    </a:lnTo>
                    <a:lnTo>
                      <a:pt x="348" y="2751"/>
                    </a:lnTo>
                    <a:lnTo>
                      <a:pt x="278" y="2720"/>
                    </a:lnTo>
                    <a:lnTo>
                      <a:pt x="214" y="2683"/>
                    </a:lnTo>
                    <a:lnTo>
                      <a:pt x="159" y="2642"/>
                    </a:lnTo>
                    <a:lnTo>
                      <a:pt x="111" y="2595"/>
                    </a:lnTo>
                    <a:lnTo>
                      <a:pt x="71" y="2545"/>
                    </a:lnTo>
                    <a:lnTo>
                      <a:pt x="39" y="2489"/>
                    </a:lnTo>
                    <a:lnTo>
                      <a:pt x="17" y="2428"/>
                    </a:lnTo>
                    <a:lnTo>
                      <a:pt x="4" y="2362"/>
                    </a:lnTo>
                    <a:lnTo>
                      <a:pt x="0" y="2291"/>
                    </a:lnTo>
                    <a:lnTo>
                      <a:pt x="7" y="2215"/>
                    </a:lnTo>
                    <a:lnTo>
                      <a:pt x="23" y="2133"/>
                    </a:lnTo>
                    <a:lnTo>
                      <a:pt x="51" y="2047"/>
                    </a:lnTo>
                    <a:lnTo>
                      <a:pt x="91" y="1955"/>
                    </a:lnTo>
                    <a:lnTo>
                      <a:pt x="141" y="1857"/>
                    </a:lnTo>
                    <a:lnTo>
                      <a:pt x="205" y="1754"/>
                    </a:lnTo>
                    <a:lnTo>
                      <a:pt x="280" y="1645"/>
                    </a:lnTo>
                    <a:lnTo>
                      <a:pt x="369" y="1531"/>
                    </a:lnTo>
                    <a:lnTo>
                      <a:pt x="470" y="1410"/>
                    </a:lnTo>
                    <a:lnTo>
                      <a:pt x="586" y="1285"/>
                    </a:lnTo>
                    <a:lnTo>
                      <a:pt x="716" y="1153"/>
                    </a:lnTo>
                    <a:lnTo>
                      <a:pt x="860" y="1016"/>
                    </a:lnTo>
                    <a:close/>
                  </a:path>
                </a:pathLst>
              </a:custGeom>
              <a:solidFill>
                <a:srgbClr val="AA7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86" name="Freeform 1120">
                <a:extLst>
                  <a:ext uri="{FF2B5EF4-FFF2-40B4-BE49-F238E27FC236}">
                    <a16:creationId xmlns:a16="http://schemas.microsoft.com/office/drawing/2014/main" id="{5CA58E81-9F07-484A-BEC3-96699E396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" y="2091"/>
                <a:ext cx="502" cy="223"/>
              </a:xfrm>
              <a:custGeom>
                <a:avLst/>
                <a:gdLst>
                  <a:gd name="T0" fmla="*/ 2 w 8546"/>
                  <a:gd name="T1" fmla="*/ 7 h 3789"/>
                  <a:gd name="T2" fmla="*/ 3 w 8546"/>
                  <a:gd name="T3" fmla="*/ 7 h 3789"/>
                  <a:gd name="T4" fmla="*/ 5 w 8546"/>
                  <a:gd name="T5" fmla="*/ 6 h 3789"/>
                  <a:gd name="T6" fmla="*/ 6 w 8546"/>
                  <a:gd name="T7" fmla="*/ 5 h 3789"/>
                  <a:gd name="T8" fmla="*/ 6 w 8546"/>
                  <a:gd name="T9" fmla="*/ 5 h 3789"/>
                  <a:gd name="T10" fmla="*/ 7 w 8546"/>
                  <a:gd name="T11" fmla="*/ 4 h 3789"/>
                  <a:gd name="T12" fmla="*/ 7 w 8546"/>
                  <a:gd name="T13" fmla="*/ 3 h 3789"/>
                  <a:gd name="T14" fmla="*/ 8 w 8546"/>
                  <a:gd name="T15" fmla="*/ 3 h 3789"/>
                  <a:gd name="T16" fmla="*/ 8 w 8546"/>
                  <a:gd name="T17" fmla="*/ 2 h 3789"/>
                  <a:gd name="T18" fmla="*/ 9 w 8546"/>
                  <a:gd name="T19" fmla="*/ 2 h 3789"/>
                  <a:gd name="T20" fmla="*/ 9 w 8546"/>
                  <a:gd name="T21" fmla="*/ 2 h 3789"/>
                  <a:gd name="T22" fmla="*/ 10 w 8546"/>
                  <a:gd name="T23" fmla="*/ 1 h 3789"/>
                  <a:gd name="T24" fmla="*/ 11 w 8546"/>
                  <a:gd name="T25" fmla="*/ 1 h 3789"/>
                  <a:gd name="T26" fmla="*/ 13 w 8546"/>
                  <a:gd name="T27" fmla="*/ 1 h 3789"/>
                  <a:gd name="T28" fmla="*/ 15 w 8546"/>
                  <a:gd name="T29" fmla="*/ 0 h 3789"/>
                  <a:gd name="T30" fmla="*/ 16 w 8546"/>
                  <a:gd name="T31" fmla="*/ 0 h 3789"/>
                  <a:gd name="T32" fmla="*/ 18 w 8546"/>
                  <a:gd name="T33" fmla="*/ 0 h 3789"/>
                  <a:gd name="T34" fmla="*/ 19 w 8546"/>
                  <a:gd name="T35" fmla="*/ 0 h 3789"/>
                  <a:gd name="T36" fmla="*/ 20 w 8546"/>
                  <a:gd name="T37" fmla="*/ 0 h 3789"/>
                  <a:gd name="T38" fmla="*/ 21 w 8546"/>
                  <a:gd name="T39" fmla="*/ 0 h 3789"/>
                  <a:gd name="T40" fmla="*/ 23 w 8546"/>
                  <a:gd name="T41" fmla="*/ 0 h 3789"/>
                  <a:gd name="T42" fmla="*/ 24 w 8546"/>
                  <a:gd name="T43" fmla="*/ 1 h 3789"/>
                  <a:gd name="T44" fmla="*/ 25 w 8546"/>
                  <a:gd name="T45" fmla="*/ 1 h 3789"/>
                  <a:gd name="T46" fmla="*/ 26 w 8546"/>
                  <a:gd name="T47" fmla="*/ 1 h 3789"/>
                  <a:gd name="T48" fmla="*/ 27 w 8546"/>
                  <a:gd name="T49" fmla="*/ 2 h 3789"/>
                  <a:gd name="T50" fmla="*/ 29 w 8546"/>
                  <a:gd name="T51" fmla="*/ 2 h 3789"/>
                  <a:gd name="T52" fmla="*/ 29 w 8546"/>
                  <a:gd name="T53" fmla="*/ 3 h 3789"/>
                  <a:gd name="T54" fmla="*/ 29 w 8546"/>
                  <a:gd name="T55" fmla="*/ 3 h 3789"/>
                  <a:gd name="T56" fmla="*/ 29 w 8546"/>
                  <a:gd name="T57" fmla="*/ 4 h 3789"/>
                  <a:gd name="T58" fmla="*/ 28 w 8546"/>
                  <a:gd name="T59" fmla="*/ 4 h 3789"/>
                  <a:gd name="T60" fmla="*/ 26 w 8546"/>
                  <a:gd name="T61" fmla="*/ 5 h 3789"/>
                  <a:gd name="T62" fmla="*/ 25 w 8546"/>
                  <a:gd name="T63" fmla="*/ 6 h 3789"/>
                  <a:gd name="T64" fmla="*/ 23 w 8546"/>
                  <a:gd name="T65" fmla="*/ 6 h 3789"/>
                  <a:gd name="T66" fmla="*/ 21 w 8546"/>
                  <a:gd name="T67" fmla="*/ 6 h 3789"/>
                  <a:gd name="T68" fmla="*/ 20 w 8546"/>
                  <a:gd name="T69" fmla="*/ 6 h 3789"/>
                  <a:gd name="T70" fmla="*/ 20 w 8546"/>
                  <a:gd name="T71" fmla="*/ 6 h 3789"/>
                  <a:gd name="T72" fmla="*/ 19 w 8546"/>
                  <a:gd name="T73" fmla="*/ 6 h 3789"/>
                  <a:gd name="T74" fmla="*/ 18 w 8546"/>
                  <a:gd name="T75" fmla="*/ 7 h 3789"/>
                  <a:gd name="T76" fmla="*/ 17 w 8546"/>
                  <a:gd name="T77" fmla="*/ 7 h 3789"/>
                  <a:gd name="T78" fmla="*/ 17 w 8546"/>
                  <a:gd name="T79" fmla="*/ 7 h 3789"/>
                  <a:gd name="T80" fmla="*/ 16 w 8546"/>
                  <a:gd name="T81" fmla="*/ 8 h 3789"/>
                  <a:gd name="T82" fmla="*/ 16 w 8546"/>
                  <a:gd name="T83" fmla="*/ 9 h 3789"/>
                  <a:gd name="T84" fmla="*/ 16 w 8546"/>
                  <a:gd name="T85" fmla="*/ 10 h 3789"/>
                  <a:gd name="T86" fmla="*/ 16 w 8546"/>
                  <a:gd name="T87" fmla="*/ 11 h 3789"/>
                  <a:gd name="T88" fmla="*/ 15 w 8546"/>
                  <a:gd name="T89" fmla="*/ 12 h 3789"/>
                  <a:gd name="T90" fmla="*/ 14 w 8546"/>
                  <a:gd name="T91" fmla="*/ 12 h 3789"/>
                  <a:gd name="T92" fmla="*/ 13 w 8546"/>
                  <a:gd name="T93" fmla="*/ 12 h 3789"/>
                  <a:gd name="T94" fmla="*/ 12 w 8546"/>
                  <a:gd name="T95" fmla="*/ 12 h 3789"/>
                  <a:gd name="T96" fmla="*/ 10 w 8546"/>
                  <a:gd name="T97" fmla="*/ 12 h 3789"/>
                  <a:gd name="T98" fmla="*/ 9 w 8546"/>
                  <a:gd name="T99" fmla="*/ 12 h 3789"/>
                  <a:gd name="T100" fmla="*/ 8 w 8546"/>
                  <a:gd name="T101" fmla="*/ 12 h 3789"/>
                  <a:gd name="T102" fmla="*/ 7 w 8546"/>
                  <a:gd name="T103" fmla="*/ 12 h 3789"/>
                  <a:gd name="T104" fmla="*/ 6 w 8546"/>
                  <a:gd name="T105" fmla="*/ 12 h 3789"/>
                  <a:gd name="T106" fmla="*/ 5 w 8546"/>
                  <a:gd name="T107" fmla="*/ 13 h 3789"/>
                  <a:gd name="T108" fmla="*/ 3 w 8546"/>
                  <a:gd name="T109" fmla="*/ 13 h 3789"/>
                  <a:gd name="T110" fmla="*/ 2 w 8546"/>
                  <a:gd name="T111" fmla="*/ 13 h 3789"/>
                  <a:gd name="T112" fmla="*/ 1 w 8546"/>
                  <a:gd name="T113" fmla="*/ 12 h 3789"/>
                  <a:gd name="T114" fmla="*/ 0 w 8546"/>
                  <a:gd name="T115" fmla="*/ 11 h 3789"/>
                  <a:gd name="T116" fmla="*/ 0 w 8546"/>
                  <a:gd name="T117" fmla="*/ 10 h 3789"/>
                  <a:gd name="T118" fmla="*/ 1 w 8546"/>
                  <a:gd name="T119" fmla="*/ 9 h 378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8546" h="3789">
                    <a:moveTo>
                      <a:pt x="425" y="2385"/>
                    </a:moveTo>
                    <a:lnTo>
                      <a:pt x="490" y="2323"/>
                    </a:lnTo>
                    <a:lnTo>
                      <a:pt x="553" y="2263"/>
                    </a:lnTo>
                    <a:lnTo>
                      <a:pt x="616" y="2208"/>
                    </a:lnTo>
                    <a:lnTo>
                      <a:pt x="678" y="2155"/>
                    </a:lnTo>
                    <a:lnTo>
                      <a:pt x="738" y="2104"/>
                    </a:lnTo>
                    <a:lnTo>
                      <a:pt x="798" y="2058"/>
                    </a:lnTo>
                    <a:lnTo>
                      <a:pt x="856" y="2012"/>
                    </a:lnTo>
                    <a:lnTo>
                      <a:pt x="913" y="1970"/>
                    </a:lnTo>
                    <a:lnTo>
                      <a:pt x="969" y="1930"/>
                    </a:lnTo>
                    <a:lnTo>
                      <a:pt x="1024" y="1892"/>
                    </a:lnTo>
                    <a:lnTo>
                      <a:pt x="1077" y="1855"/>
                    </a:lnTo>
                    <a:lnTo>
                      <a:pt x="1130" y="1821"/>
                    </a:lnTo>
                    <a:lnTo>
                      <a:pt x="1231" y="1755"/>
                    </a:lnTo>
                    <a:lnTo>
                      <a:pt x="1326" y="1696"/>
                    </a:lnTo>
                    <a:lnTo>
                      <a:pt x="1417" y="1639"/>
                    </a:lnTo>
                    <a:lnTo>
                      <a:pt x="1502" y="1584"/>
                    </a:lnTo>
                    <a:lnTo>
                      <a:pt x="1542" y="1557"/>
                    </a:lnTo>
                    <a:lnTo>
                      <a:pt x="1582" y="1530"/>
                    </a:lnTo>
                    <a:lnTo>
                      <a:pt x="1619" y="1502"/>
                    </a:lnTo>
                    <a:lnTo>
                      <a:pt x="1656" y="1475"/>
                    </a:lnTo>
                    <a:lnTo>
                      <a:pt x="1690" y="1448"/>
                    </a:lnTo>
                    <a:lnTo>
                      <a:pt x="1724" y="1418"/>
                    </a:lnTo>
                    <a:lnTo>
                      <a:pt x="1756" y="1389"/>
                    </a:lnTo>
                    <a:lnTo>
                      <a:pt x="1786" y="1359"/>
                    </a:lnTo>
                    <a:lnTo>
                      <a:pt x="1816" y="1327"/>
                    </a:lnTo>
                    <a:lnTo>
                      <a:pt x="1843" y="1294"/>
                    </a:lnTo>
                    <a:lnTo>
                      <a:pt x="1868" y="1259"/>
                    </a:lnTo>
                    <a:lnTo>
                      <a:pt x="1892" y="1224"/>
                    </a:lnTo>
                    <a:lnTo>
                      <a:pt x="1939" y="1151"/>
                    </a:lnTo>
                    <a:lnTo>
                      <a:pt x="1981" y="1083"/>
                    </a:lnTo>
                    <a:lnTo>
                      <a:pt x="2023" y="1020"/>
                    </a:lnTo>
                    <a:lnTo>
                      <a:pt x="2063" y="959"/>
                    </a:lnTo>
                    <a:lnTo>
                      <a:pt x="2084" y="929"/>
                    </a:lnTo>
                    <a:lnTo>
                      <a:pt x="2103" y="902"/>
                    </a:lnTo>
                    <a:lnTo>
                      <a:pt x="2123" y="875"/>
                    </a:lnTo>
                    <a:lnTo>
                      <a:pt x="2143" y="847"/>
                    </a:lnTo>
                    <a:lnTo>
                      <a:pt x="2164" y="821"/>
                    </a:lnTo>
                    <a:lnTo>
                      <a:pt x="2185" y="796"/>
                    </a:lnTo>
                    <a:lnTo>
                      <a:pt x="2206" y="772"/>
                    </a:lnTo>
                    <a:lnTo>
                      <a:pt x="2228" y="747"/>
                    </a:lnTo>
                    <a:lnTo>
                      <a:pt x="2251" y="723"/>
                    </a:lnTo>
                    <a:lnTo>
                      <a:pt x="2274" y="701"/>
                    </a:lnTo>
                    <a:lnTo>
                      <a:pt x="2297" y="677"/>
                    </a:lnTo>
                    <a:lnTo>
                      <a:pt x="2322" y="655"/>
                    </a:lnTo>
                    <a:lnTo>
                      <a:pt x="2349" y="633"/>
                    </a:lnTo>
                    <a:lnTo>
                      <a:pt x="2375" y="612"/>
                    </a:lnTo>
                    <a:lnTo>
                      <a:pt x="2403" y="590"/>
                    </a:lnTo>
                    <a:lnTo>
                      <a:pt x="2433" y="569"/>
                    </a:lnTo>
                    <a:lnTo>
                      <a:pt x="2464" y="549"/>
                    </a:lnTo>
                    <a:lnTo>
                      <a:pt x="2496" y="528"/>
                    </a:lnTo>
                    <a:lnTo>
                      <a:pt x="2530" y="507"/>
                    </a:lnTo>
                    <a:lnTo>
                      <a:pt x="2565" y="487"/>
                    </a:lnTo>
                    <a:lnTo>
                      <a:pt x="2603" y="467"/>
                    </a:lnTo>
                    <a:lnTo>
                      <a:pt x="2641" y="447"/>
                    </a:lnTo>
                    <a:lnTo>
                      <a:pt x="2682" y="427"/>
                    </a:lnTo>
                    <a:lnTo>
                      <a:pt x="2725" y="406"/>
                    </a:lnTo>
                    <a:lnTo>
                      <a:pt x="2772" y="386"/>
                    </a:lnTo>
                    <a:lnTo>
                      <a:pt x="2826" y="366"/>
                    </a:lnTo>
                    <a:lnTo>
                      <a:pt x="2887" y="347"/>
                    </a:lnTo>
                    <a:lnTo>
                      <a:pt x="2953" y="327"/>
                    </a:lnTo>
                    <a:lnTo>
                      <a:pt x="3023" y="308"/>
                    </a:lnTo>
                    <a:lnTo>
                      <a:pt x="3100" y="289"/>
                    </a:lnTo>
                    <a:lnTo>
                      <a:pt x="3180" y="271"/>
                    </a:lnTo>
                    <a:lnTo>
                      <a:pt x="3265" y="252"/>
                    </a:lnTo>
                    <a:lnTo>
                      <a:pt x="3353" y="234"/>
                    </a:lnTo>
                    <a:lnTo>
                      <a:pt x="3445" y="217"/>
                    </a:lnTo>
                    <a:lnTo>
                      <a:pt x="3539" y="201"/>
                    </a:lnTo>
                    <a:lnTo>
                      <a:pt x="3636" y="185"/>
                    </a:lnTo>
                    <a:lnTo>
                      <a:pt x="3734" y="168"/>
                    </a:lnTo>
                    <a:lnTo>
                      <a:pt x="3835" y="153"/>
                    </a:lnTo>
                    <a:lnTo>
                      <a:pt x="3936" y="138"/>
                    </a:lnTo>
                    <a:lnTo>
                      <a:pt x="4038" y="124"/>
                    </a:lnTo>
                    <a:lnTo>
                      <a:pt x="4140" y="111"/>
                    </a:lnTo>
                    <a:lnTo>
                      <a:pt x="4242" y="98"/>
                    </a:lnTo>
                    <a:lnTo>
                      <a:pt x="4343" y="85"/>
                    </a:lnTo>
                    <a:lnTo>
                      <a:pt x="4443" y="74"/>
                    </a:lnTo>
                    <a:lnTo>
                      <a:pt x="4542" y="63"/>
                    </a:lnTo>
                    <a:lnTo>
                      <a:pt x="4639" y="53"/>
                    </a:lnTo>
                    <a:lnTo>
                      <a:pt x="4733" y="44"/>
                    </a:lnTo>
                    <a:lnTo>
                      <a:pt x="4824" y="36"/>
                    </a:lnTo>
                    <a:lnTo>
                      <a:pt x="4913" y="28"/>
                    </a:lnTo>
                    <a:lnTo>
                      <a:pt x="4997" y="22"/>
                    </a:lnTo>
                    <a:lnTo>
                      <a:pt x="5078" y="16"/>
                    </a:lnTo>
                    <a:lnTo>
                      <a:pt x="5154" y="11"/>
                    </a:lnTo>
                    <a:lnTo>
                      <a:pt x="5225" y="7"/>
                    </a:lnTo>
                    <a:lnTo>
                      <a:pt x="5291" y="4"/>
                    </a:lnTo>
                    <a:lnTo>
                      <a:pt x="5351" y="1"/>
                    </a:lnTo>
                    <a:lnTo>
                      <a:pt x="5404" y="0"/>
                    </a:lnTo>
                    <a:lnTo>
                      <a:pt x="5459" y="0"/>
                    </a:lnTo>
                    <a:lnTo>
                      <a:pt x="5517" y="0"/>
                    </a:lnTo>
                    <a:lnTo>
                      <a:pt x="5577" y="2"/>
                    </a:lnTo>
                    <a:lnTo>
                      <a:pt x="5641" y="5"/>
                    </a:lnTo>
                    <a:lnTo>
                      <a:pt x="5708" y="9"/>
                    </a:lnTo>
                    <a:lnTo>
                      <a:pt x="5777" y="13"/>
                    </a:lnTo>
                    <a:lnTo>
                      <a:pt x="5848" y="19"/>
                    </a:lnTo>
                    <a:lnTo>
                      <a:pt x="5922" y="25"/>
                    </a:lnTo>
                    <a:lnTo>
                      <a:pt x="5997" y="32"/>
                    </a:lnTo>
                    <a:lnTo>
                      <a:pt x="6074" y="40"/>
                    </a:lnTo>
                    <a:lnTo>
                      <a:pt x="6152" y="49"/>
                    </a:lnTo>
                    <a:lnTo>
                      <a:pt x="6232" y="58"/>
                    </a:lnTo>
                    <a:lnTo>
                      <a:pt x="6312" y="69"/>
                    </a:lnTo>
                    <a:lnTo>
                      <a:pt x="6393" y="80"/>
                    </a:lnTo>
                    <a:lnTo>
                      <a:pt x="6474" y="93"/>
                    </a:lnTo>
                    <a:lnTo>
                      <a:pt x="6555" y="106"/>
                    </a:lnTo>
                    <a:lnTo>
                      <a:pt x="6636" y="119"/>
                    </a:lnTo>
                    <a:lnTo>
                      <a:pt x="6717" y="134"/>
                    </a:lnTo>
                    <a:lnTo>
                      <a:pt x="6798" y="149"/>
                    </a:lnTo>
                    <a:lnTo>
                      <a:pt x="6878" y="164"/>
                    </a:lnTo>
                    <a:lnTo>
                      <a:pt x="6956" y="182"/>
                    </a:lnTo>
                    <a:lnTo>
                      <a:pt x="7034" y="199"/>
                    </a:lnTo>
                    <a:lnTo>
                      <a:pt x="7110" y="217"/>
                    </a:lnTo>
                    <a:lnTo>
                      <a:pt x="7185" y="235"/>
                    </a:lnTo>
                    <a:lnTo>
                      <a:pt x="7256" y="254"/>
                    </a:lnTo>
                    <a:lnTo>
                      <a:pt x="7327" y="275"/>
                    </a:lnTo>
                    <a:lnTo>
                      <a:pt x="7395" y="295"/>
                    </a:lnTo>
                    <a:lnTo>
                      <a:pt x="7460" y="316"/>
                    </a:lnTo>
                    <a:lnTo>
                      <a:pt x="7522" y="337"/>
                    </a:lnTo>
                    <a:lnTo>
                      <a:pt x="7582" y="360"/>
                    </a:lnTo>
                    <a:lnTo>
                      <a:pt x="7638" y="383"/>
                    </a:lnTo>
                    <a:lnTo>
                      <a:pt x="7690" y="406"/>
                    </a:lnTo>
                    <a:lnTo>
                      <a:pt x="7742" y="430"/>
                    </a:lnTo>
                    <a:lnTo>
                      <a:pt x="7795" y="451"/>
                    </a:lnTo>
                    <a:lnTo>
                      <a:pt x="7849" y="472"/>
                    </a:lnTo>
                    <a:lnTo>
                      <a:pt x="7904" y="492"/>
                    </a:lnTo>
                    <a:lnTo>
                      <a:pt x="8014" y="532"/>
                    </a:lnTo>
                    <a:lnTo>
                      <a:pt x="8122" y="569"/>
                    </a:lnTo>
                    <a:lnTo>
                      <a:pt x="8175" y="587"/>
                    </a:lnTo>
                    <a:lnTo>
                      <a:pt x="8225" y="606"/>
                    </a:lnTo>
                    <a:lnTo>
                      <a:pt x="8274" y="625"/>
                    </a:lnTo>
                    <a:lnTo>
                      <a:pt x="8320" y="644"/>
                    </a:lnTo>
                    <a:lnTo>
                      <a:pt x="8363" y="663"/>
                    </a:lnTo>
                    <a:lnTo>
                      <a:pt x="8401" y="684"/>
                    </a:lnTo>
                    <a:lnTo>
                      <a:pt x="8438" y="705"/>
                    </a:lnTo>
                    <a:lnTo>
                      <a:pt x="8469" y="726"/>
                    </a:lnTo>
                    <a:lnTo>
                      <a:pt x="8496" y="749"/>
                    </a:lnTo>
                    <a:lnTo>
                      <a:pt x="8517" y="774"/>
                    </a:lnTo>
                    <a:lnTo>
                      <a:pt x="8533" y="799"/>
                    </a:lnTo>
                    <a:lnTo>
                      <a:pt x="8543" y="825"/>
                    </a:lnTo>
                    <a:lnTo>
                      <a:pt x="8546" y="854"/>
                    </a:lnTo>
                    <a:lnTo>
                      <a:pt x="8543" y="883"/>
                    </a:lnTo>
                    <a:lnTo>
                      <a:pt x="8533" y="915"/>
                    </a:lnTo>
                    <a:lnTo>
                      <a:pt x="8516" y="949"/>
                    </a:lnTo>
                    <a:lnTo>
                      <a:pt x="8489" y="985"/>
                    </a:lnTo>
                    <a:lnTo>
                      <a:pt x="8455" y="1023"/>
                    </a:lnTo>
                    <a:lnTo>
                      <a:pt x="8412" y="1063"/>
                    </a:lnTo>
                    <a:lnTo>
                      <a:pt x="8359" y="1107"/>
                    </a:lnTo>
                    <a:lnTo>
                      <a:pt x="8297" y="1152"/>
                    </a:lnTo>
                    <a:lnTo>
                      <a:pt x="8224" y="1201"/>
                    </a:lnTo>
                    <a:lnTo>
                      <a:pt x="8143" y="1252"/>
                    </a:lnTo>
                    <a:lnTo>
                      <a:pt x="8048" y="1307"/>
                    </a:lnTo>
                    <a:lnTo>
                      <a:pt x="7938" y="1366"/>
                    </a:lnTo>
                    <a:lnTo>
                      <a:pt x="7831" y="1418"/>
                    </a:lnTo>
                    <a:lnTo>
                      <a:pt x="7725" y="1466"/>
                    </a:lnTo>
                    <a:lnTo>
                      <a:pt x="7622" y="1506"/>
                    </a:lnTo>
                    <a:lnTo>
                      <a:pt x="7519" y="1542"/>
                    </a:lnTo>
                    <a:lnTo>
                      <a:pt x="7420" y="1573"/>
                    </a:lnTo>
                    <a:lnTo>
                      <a:pt x="7323" y="1598"/>
                    </a:lnTo>
                    <a:lnTo>
                      <a:pt x="7228" y="1621"/>
                    </a:lnTo>
                    <a:lnTo>
                      <a:pt x="7135" y="1639"/>
                    </a:lnTo>
                    <a:lnTo>
                      <a:pt x="7044" y="1653"/>
                    </a:lnTo>
                    <a:lnTo>
                      <a:pt x="6956" y="1664"/>
                    </a:lnTo>
                    <a:lnTo>
                      <a:pt x="6869" y="1672"/>
                    </a:lnTo>
                    <a:lnTo>
                      <a:pt x="6785" y="1677"/>
                    </a:lnTo>
                    <a:lnTo>
                      <a:pt x="6704" y="1681"/>
                    </a:lnTo>
                    <a:lnTo>
                      <a:pt x="6624" y="1682"/>
                    </a:lnTo>
                    <a:lnTo>
                      <a:pt x="6547" y="1683"/>
                    </a:lnTo>
                    <a:lnTo>
                      <a:pt x="6401" y="1680"/>
                    </a:lnTo>
                    <a:lnTo>
                      <a:pt x="6264" y="1676"/>
                    </a:lnTo>
                    <a:lnTo>
                      <a:pt x="6199" y="1674"/>
                    </a:lnTo>
                    <a:lnTo>
                      <a:pt x="6138" y="1673"/>
                    </a:lnTo>
                    <a:lnTo>
                      <a:pt x="6078" y="1673"/>
                    </a:lnTo>
                    <a:lnTo>
                      <a:pt x="6021" y="1674"/>
                    </a:lnTo>
                    <a:lnTo>
                      <a:pt x="5967" y="1677"/>
                    </a:lnTo>
                    <a:lnTo>
                      <a:pt x="5915" y="1682"/>
                    </a:lnTo>
                    <a:lnTo>
                      <a:pt x="5866" y="1689"/>
                    </a:lnTo>
                    <a:lnTo>
                      <a:pt x="5820" y="1700"/>
                    </a:lnTo>
                    <a:lnTo>
                      <a:pt x="5777" y="1713"/>
                    </a:lnTo>
                    <a:lnTo>
                      <a:pt x="5735" y="1730"/>
                    </a:lnTo>
                    <a:lnTo>
                      <a:pt x="5698" y="1750"/>
                    </a:lnTo>
                    <a:lnTo>
                      <a:pt x="5662" y="1774"/>
                    </a:lnTo>
                    <a:lnTo>
                      <a:pt x="5627" y="1800"/>
                    </a:lnTo>
                    <a:lnTo>
                      <a:pt x="5591" y="1823"/>
                    </a:lnTo>
                    <a:lnTo>
                      <a:pt x="5553" y="1842"/>
                    </a:lnTo>
                    <a:lnTo>
                      <a:pt x="5513" y="1860"/>
                    </a:lnTo>
                    <a:lnTo>
                      <a:pt x="5472" y="1876"/>
                    </a:lnTo>
                    <a:lnTo>
                      <a:pt x="5431" y="1890"/>
                    </a:lnTo>
                    <a:lnTo>
                      <a:pt x="5388" y="1903"/>
                    </a:lnTo>
                    <a:lnTo>
                      <a:pt x="5345" y="1915"/>
                    </a:lnTo>
                    <a:lnTo>
                      <a:pt x="5258" y="1937"/>
                    </a:lnTo>
                    <a:lnTo>
                      <a:pt x="5171" y="1960"/>
                    </a:lnTo>
                    <a:lnTo>
                      <a:pt x="5128" y="1972"/>
                    </a:lnTo>
                    <a:lnTo>
                      <a:pt x="5087" y="1984"/>
                    </a:lnTo>
                    <a:lnTo>
                      <a:pt x="5046" y="1998"/>
                    </a:lnTo>
                    <a:lnTo>
                      <a:pt x="5007" y="2014"/>
                    </a:lnTo>
                    <a:lnTo>
                      <a:pt x="4968" y="2031"/>
                    </a:lnTo>
                    <a:lnTo>
                      <a:pt x="4932" y="2051"/>
                    </a:lnTo>
                    <a:lnTo>
                      <a:pt x="4898" y="2073"/>
                    </a:lnTo>
                    <a:lnTo>
                      <a:pt x="4865" y="2098"/>
                    </a:lnTo>
                    <a:lnTo>
                      <a:pt x="4836" y="2127"/>
                    </a:lnTo>
                    <a:lnTo>
                      <a:pt x="4809" y="2159"/>
                    </a:lnTo>
                    <a:lnTo>
                      <a:pt x="4783" y="2194"/>
                    </a:lnTo>
                    <a:lnTo>
                      <a:pt x="4762" y="2234"/>
                    </a:lnTo>
                    <a:lnTo>
                      <a:pt x="4744" y="2277"/>
                    </a:lnTo>
                    <a:lnTo>
                      <a:pt x="4730" y="2327"/>
                    </a:lnTo>
                    <a:lnTo>
                      <a:pt x="4719" y="2381"/>
                    </a:lnTo>
                    <a:lnTo>
                      <a:pt x="4712" y="2440"/>
                    </a:lnTo>
                    <a:lnTo>
                      <a:pt x="4708" y="2505"/>
                    </a:lnTo>
                    <a:lnTo>
                      <a:pt x="4709" y="2576"/>
                    </a:lnTo>
                    <a:lnTo>
                      <a:pt x="4716" y="2654"/>
                    </a:lnTo>
                    <a:lnTo>
                      <a:pt x="4727" y="2738"/>
                    </a:lnTo>
                    <a:lnTo>
                      <a:pt x="4737" y="2822"/>
                    </a:lnTo>
                    <a:lnTo>
                      <a:pt x="4740" y="2899"/>
                    </a:lnTo>
                    <a:lnTo>
                      <a:pt x="4737" y="2969"/>
                    </a:lnTo>
                    <a:lnTo>
                      <a:pt x="4728" y="3031"/>
                    </a:lnTo>
                    <a:lnTo>
                      <a:pt x="4713" y="3089"/>
                    </a:lnTo>
                    <a:lnTo>
                      <a:pt x="4692" y="3140"/>
                    </a:lnTo>
                    <a:lnTo>
                      <a:pt x="4667" y="3185"/>
                    </a:lnTo>
                    <a:lnTo>
                      <a:pt x="4637" y="3225"/>
                    </a:lnTo>
                    <a:lnTo>
                      <a:pt x="4602" y="3260"/>
                    </a:lnTo>
                    <a:lnTo>
                      <a:pt x="4564" y="3289"/>
                    </a:lnTo>
                    <a:lnTo>
                      <a:pt x="4521" y="3315"/>
                    </a:lnTo>
                    <a:lnTo>
                      <a:pt x="4476" y="3336"/>
                    </a:lnTo>
                    <a:lnTo>
                      <a:pt x="4427" y="3353"/>
                    </a:lnTo>
                    <a:lnTo>
                      <a:pt x="4376" y="3367"/>
                    </a:lnTo>
                    <a:lnTo>
                      <a:pt x="4322" y="3377"/>
                    </a:lnTo>
                    <a:lnTo>
                      <a:pt x="4266" y="3385"/>
                    </a:lnTo>
                    <a:lnTo>
                      <a:pt x="4209" y="3390"/>
                    </a:lnTo>
                    <a:lnTo>
                      <a:pt x="4150" y="3392"/>
                    </a:lnTo>
                    <a:lnTo>
                      <a:pt x="4090" y="3392"/>
                    </a:lnTo>
                    <a:lnTo>
                      <a:pt x="4030" y="3390"/>
                    </a:lnTo>
                    <a:lnTo>
                      <a:pt x="3969" y="3386"/>
                    </a:lnTo>
                    <a:lnTo>
                      <a:pt x="3908" y="3381"/>
                    </a:lnTo>
                    <a:lnTo>
                      <a:pt x="3848" y="3375"/>
                    </a:lnTo>
                    <a:lnTo>
                      <a:pt x="3788" y="3369"/>
                    </a:lnTo>
                    <a:lnTo>
                      <a:pt x="3671" y="3355"/>
                    </a:lnTo>
                    <a:lnTo>
                      <a:pt x="3561" y="3343"/>
                    </a:lnTo>
                    <a:lnTo>
                      <a:pt x="3510" y="3338"/>
                    </a:lnTo>
                    <a:lnTo>
                      <a:pt x="3461" y="3334"/>
                    </a:lnTo>
                    <a:lnTo>
                      <a:pt x="3416" y="3331"/>
                    </a:lnTo>
                    <a:lnTo>
                      <a:pt x="3373" y="3330"/>
                    </a:lnTo>
                    <a:lnTo>
                      <a:pt x="3288" y="3330"/>
                    </a:lnTo>
                    <a:lnTo>
                      <a:pt x="3195" y="3330"/>
                    </a:lnTo>
                    <a:lnTo>
                      <a:pt x="3095" y="3331"/>
                    </a:lnTo>
                    <a:lnTo>
                      <a:pt x="2989" y="3334"/>
                    </a:lnTo>
                    <a:lnTo>
                      <a:pt x="2933" y="3336"/>
                    </a:lnTo>
                    <a:lnTo>
                      <a:pt x="2877" y="3338"/>
                    </a:lnTo>
                    <a:lnTo>
                      <a:pt x="2818" y="3341"/>
                    </a:lnTo>
                    <a:lnTo>
                      <a:pt x="2758" y="3345"/>
                    </a:lnTo>
                    <a:lnTo>
                      <a:pt x="2698" y="3350"/>
                    </a:lnTo>
                    <a:lnTo>
                      <a:pt x="2636" y="3355"/>
                    </a:lnTo>
                    <a:lnTo>
                      <a:pt x="2573" y="3362"/>
                    </a:lnTo>
                    <a:lnTo>
                      <a:pt x="2509" y="3369"/>
                    </a:lnTo>
                    <a:lnTo>
                      <a:pt x="2446" y="3377"/>
                    </a:lnTo>
                    <a:lnTo>
                      <a:pt x="2380" y="3388"/>
                    </a:lnTo>
                    <a:lnTo>
                      <a:pt x="2314" y="3398"/>
                    </a:lnTo>
                    <a:lnTo>
                      <a:pt x="2247" y="3410"/>
                    </a:lnTo>
                    <a:lnTo>
                      <a:pt x="2181" y="3423"/>
                    </a:lnTo>
                    <a:lnTo>
                      <a:pt x="2113" y="3438"/>
                    </a:lnTo>
                    <a:lnTo>
                      <a:pt x="2045" y="3454"/>
                    </a:lnTo>
                    <a:lnTo>
                      <a:pt x="1977" y="3473"/>
                    </a:lnTo>
                    <a:lnTo>
                      <a:pt x="1909" y="3492"/>
                    </a:lnTo>
                    <a:lnTo>
                      <a:pt x="1841" y="3513"/>
                    </a:lnTo>
                    <a:lnTo>
                      <a:pt x="1772" y="3536"/>
                    </a:lnTo>
                    <a:lnTo>
                      <a:pt x="1703" y="3561"/>
                    </a:lnTo>
                    <a:lnTo>
                      <a:pt x="1635" y="3587"/>
                    </a:lnTo>
                    <a:lnTo>
                      <a:pt x="1567" y="3616"/>
                    </a:lnTo>
                    <a:lnTo>
                      <a:pt x="1499" y="3647"/>
                    </a:lnTo>
                    <a:lnTo>
                      <a:pt x="1431" y="3679"/>
                    </a:lnTo>
                    <a:lnTo>
                      <a:pt x="1361" y="3710"/>
                    </a:lnTo>
                    <a:lnTo>
                      <a:pt x="1289" y="3737"/>
                    </a:lnTo>
                    <a:lnTo>
                      <a:pt x="1213" y="3757"/>
                    </a:lnTo>
                    <a:lnTo>
                      <a:pt x="1135" y="3772"/>
                    </a:lnTo>
                    <a:lnTo>
                      <a:pt x="1055" y="3783"/>
                    </a:lnTo>
                    <a:lnTo>
                      <a:pt x="974" y="3788"/>
                    </a:lnTo>
                    <a:lnTo>
                      <a:pt x="892" y="3789"/>
                    </a:lnTo>
                    <a:lnTo>
                      <a:pt x="810" y="3784"/>
                    </a:lnTo>
                    <a:lnTo>
                      <a:pt x="729" y="3775"/>
                    </a:lnTo>
                    <a:lnTo>
                      <a:pt x="649" y="3762"/>
                    </a:lnTo>
                    <a:lnTo>
                      <a:pt x="572" y="3744"/>
                    </a:lnTo>
                    <a:lnTo>
                      <a:pt x="497" y="3720"/>
                    </a:lnTo>
                    <a:lnTo>
                      <a:pt x="425" y="3693"/>
                    </a:lnTo>
                    <a:lnTo>
                      <a:pt x="356" y="3661"/>
                    </a:lnTo>
                    <a:lnTo>
                      <a:pt x="291" y="3624"/>
                    </a:lnTo>
                    <a:lnTo>
                      <a:pt x="232" y="3583"/>
                    </a:lnTo>
                    <a:lnTo>
                      <a:pt x="177" y="3538"/>
                    </a:lnTo>
                    <a:lnTo>
                      <a:pt x="129" y="3489"/>
                    </a:lnTo>
                    <a:lnTo>
                      <a:pt x="88" y="3435"/>
                    </a:lnTo>
                    <a:lnTo>
                      <a:pt x="54" y="3377"/>
                    </a:lnTo>
                    <a:lnTo>
                      <a:pt x="27" y="3316"/>
                    </a:lnTo>
                    <a:lnTo>
                      <a:pt x="9" y="3250"/>
                    </a:lnTo>
                    <a:lnTo>
                      <a:pt x="0" y="3180"/>
                    </a:lnTo>
                    <a:lnTo>
                      <a:pt x="1" y="3106"/>
                    </a:lnTo>
                    <a:lnTo>
                      <a:pt x="12" y="3029"/>
                    </a:lnTo>
                    <a:lnTo>
                      <a:pt x="33" y="2947"/>
                    </a:lnTo>
                    <a:lnTo>
                      <a:pt x="67" y="2862"/>
                    </a:lnTo>
                    <a:lnTo>
                      <a:pt x="112" y="2774"/>
                    </a:lnTo>
                    <a:lnTo>
                      <a:pt x="170" y="2682"/>
                    </a:lnTo>
                    <a:lnTo>
                      <a:pt x="241" y="2586"/>
                    </a:lnTo>
                    <a:lnTo>
                      <a:pt x="326" y="2488"/>
                    </a:lnTo>
                    <a:lnTo>
                      <a:pt x="425" y="2385"/>
                    </a:lnTo>
                    <a:close/>
                  </a:path>
                </a:pathLst>
              </a:custGeom>
              <a:solidFill>
                <a:srgbClr val="B97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87" name="Freeform 1121">
                <a:extLst>
                  <a:ext uri="{FF2B5EF4-FFF2-40B4-BE49-F238E27FC236}">
                    <a16:creationId xmlns:a16="http://schemas.microsoft.com/office/drawing/2014/main" id="{9EEAF69A-3351-456D-915D-3350C474C9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0" y="2098"/>
                <a:ext cx="486" cy="209"/>
              </a:xfrm>
              <a:custGeom>
                <a:avLst/>
                <a:gdLst>
                  <a:gd name="T0" fmla="*/ 18 w 8249"/>
                  <a:gd name="T1" fmla="*/ 6 h 3542"/>
                  <a:gd name="T2" fmla="*/ 17 w 8249"/>
                  <a:gd name="T3" fmla="*/ 6 h 3542"/>
                  <a:gd name="T4" fmla="*/ 16 w 8249"/>
                  <a:gd name="T5" fmla="*/ 6 h 3542"/>
                  <a:gd name="T6" fmla="*/ 16 w 8249"/>
                  <a:gd name="T7" fmla="*/ 7 h 3542"/>
                  <a:gd name="T8" fmla="*/ 15 w 8249"/>
                  <a:gd name="T9" fmla="*/ 8 h 3542"/>
                  <a:gd name="T10" fmla="*/ 16 w 8249"/>
                  <a:gd name="T11" fmla="*/ 9 h 3542"/>
                  <a:gd name="T12" fmla="*/ 15 w 8249"/>
                  <a:gd name="T13" fmla="*/ 10 h 3542"/>
                  <a:gd name="T14" fmla="*/ 15 w 8249"/>
                  <a:gd name="T15" fmla="*/ 11 h 3542"/>
                  <a:gd name="T16" fmla="*/ 14 w 8249"/>
                  <a:gd name="T17" fmla="*/ 11 h 3542"/>
                  <a:gd name="T18" fmla="*/ 13 w 8249"/>
                  <a:gd name="T19" fmla="*/ 11 h 3542"/>
                  <a:gd name="T20" fmla="*/ 12 w 8249"/>
                  <a:gd name="T21" fmla="*/ 11 h 3542"/>
                  <a:gd name="T22" fmla="*/ 11 w 8249"/>
                  <a:gd name="T23" fmla="*/ 11 h 3542"/>
                  <a:gd name="T24" fmla="*/ 10 w 8249"/>
                  <a:gd name="T25" fmla="*/ 11 h 3542"/>
                  <a:gd name="T26" fmla="*/ 9 w 8249"/>
                  <a:gd name="T27" fmla="*/ 11 h 3542"/>
                  <a:gd name="T28" fmla="*/ 8 w 8249"/>
                  <a:gd name="T29" fmla="*/ 11 h 3542"/>
                  <a:gd name="T30" fmla="*/ 7 w 8249"/>
                  <a:gd name="T31" fmla="*/ 11 h 3542"/>
                  <a:gd name="T32" fmla="*/ 6 w 8249"/>
                  <a:gd name="T33" fmla="*/ 11 h 3542"/>
                  <a:gd name="T34" fmla="*/ 5 w 8249"/>
                  <a:gd name="T35" fmla="*/ 12 h 3542"/>
                  <a:gd name="T36" fmla="*/ 4 w 8249"/>
                  <a:gd name="T37" fmla="*/ 12 h 3542"/>
                  <a:gd name="T38" fmla="*/ 2 w 8249"/>
                  <a:gd name="T39" fmla="*/ 12 h 3542"/>
                  <a:gd name="T40" fmla="*/ 1 w 8249"/>
                  <a:gd name="T41" fmla="*/ 12 h 3542"/>
                  <a:gd name="T42" fmla="*/ 0 w 8249"/>
                  <a:gd name="T43" fmla="*/ 11 h 3542"/>
                  <a:gd name="T44" fmla="*/ 0 w 8249"/>
                  <a:gd name="T45" fmla="*/ 10 h 3542"/>
                  <a:gd name="T46" fmla="*/ 1 w 8249"/>
                  <a:gd name="T47" fmla="*/ 9 h 3542"/>
                  <a:gd name="T48" fmla="*/ 2 w 8249"/>
                  <a:gd name="T49" fmla="*/ 7 h 3542"/>
                  <a:gd name="T50" fmla="*/ 3 w 8249"/>
                  <a:gd name="T51" fmla="*/ 6 h 3542"/>
                  <a:gd name="T52" fmla="*/ 5 w 8249"/>
                  <a:gd name="T53" fmla="*/ 5 h 3542"/>
                  <a:gd name="T54" fmla="*/ 6 w 8249"/>
                  <a:gd name="T55" fmla="*/ 5 h 3542"/>
                  <a:gd name="T56" fmla="*/ 6 w 8249"/>
                  <a:gd name="T57" fmla="*/ 4 h 3542"/>
                  <a:gd name="T58" fmla="*/ 7 w 8249"/>
                  <a:gd name="T59" fmla="*/ 3 h 3542"/>
                  <a:gd name="T60" fmla="*/ 8 w 8249"/>
                  <a:gd name="T61" fmla="*/ 2 h 3542"/>
                  <a:gd name="T62" fmla="*/ 8 w 8249"/>
                  <a:gd name="T63" fmla="*/ 2 h 3542"/>
                  <a:gd name="T64" fmla="*/ 9 w 8249"/>
                  <a:gd name="T65" fmla="*/ 1 h 3542"/>
                  <a:gd name="T66" fmla="*/ 9 w 8249"/>
                  <a:gd name="T67" fmla="*/ 1 h 3542"/>
                  <a:gd name="T68" fmla="*/ 11 w 8249"/>
                  <a:gd name="T69" fmla="*/ 1 h 3542"/>
                  <a:gd name="T70" fmla="*/ 12 w 8249"/>
                  <a:gd name="T71" fmla="*/ 1 h 3542"/>
                  <a:gd name="T72" fmla="*/ 14 w 8249"/>
                  <a:gd name="T73" fmla="*/ 0 h 3542"/>
                  <a:gd name="T74" fmla="*/ 16 w 8249"/>
                  <a:gd name="T75" fmla="*/ 0 h 3542"/>
                  <a:gd name="T76" fmla="*/ 17 w 8249"/>
                  <a:gd name="T77" fmla="*/ 0 h 3542"/>
                  <a:gd name="T78" fmla="*/ 18 w 8249"/>
                  <a:gd name="T79" fmla="*/ 0 h 3542"/>
                  <a:gd name="T80" fmla="*/ 20 w 8249"/>
                  <a:gd name="T81" fmla="*/ 0 h 3542"/>
                  <a:gd name="T82" fmla="*/ 22 w 8249"/>
                  <a:gd name="T83" fmla="*/ 0 h 3542"/>
                  <a:gd name="T84" fmla="*/ 24 w 8249"/>
                  <a:gd name="T85" fmla="*/ 1 h 3542"/>
                  <a:gd name="T86" fmla="*/ 25 w 8249"/>
                  <a:gd name="T87" fmla="*/ 1 h 3542"/>
                  <a:gd name="T88" fmla="*/ 26 w 8249"/>
                  <a:gd name="T89" fmla="*/ 1 h 3542"/>
                  <a:gd name="T90" fmla="*/ 27 w 8249"/>
                  <a:gd name="T91" fmla="*/ 2 h 3542"/>
                  <a:gd name="T92" fmla="*/ 28 w 8249"/>
                  <a:gd name="T93" fmla="*/ 2 h 3542"/>
                  <a:gd name="T94" fmla="*/ 29 w 8249"/>
                  <a:gd name="T95" fmla="*/ 3 h 3542"/>
                  <a:gd name="T96" fmla="*/ 29 w 8249"/>
                  <a:gd name="T97" fmla="*/ 3 h 3542"/>
                  <a:gd name="T98" fmla="*/ 27 w 8249"/>
                  <a:gd name="T99" fmla="*/ 4 h 3542"/>
                  <a:gd name="T100" fmla="*/ 27 w 8249"/>
                  <a:gd name="T101" fmla="*/ 4 h 3542"/>
                  <a:gd name="T102" fmla="*/ 25 w 8249"/>
                  <a:gd name="T103" fmla="*/ 5 h 3542"/>
                  <a:gd name="T104" fmla="*/ 23 w 8249"/>
                  <a:gd name="T105" fmla="*/ 5 h 3542"/>
                  <a:gd name="T106" fmla="*/ 21 w 8249"/>
                  <a:gd name="T107" fmla="*/ 5 h 3542"/>
                  <a:gd name="T108" fmla="*/ 20 w 8249"/>
                  <a:gd name="T109" fmla="*/ 5 h 354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49" h="3542">
                    <a:moveTo>
                      <a:pt x="5439" y="1579"/>
                    </a:moveTo>
                    <a:lnTo>
                      <a:pt x="5405" y="1601"/>
                    </a:lnTo>
                    <a:lnTo>
                      <a:pt x="5370" y="1620"/>
                    </a:lnTo>
                    <a:lnTo>
                      <a:pt x="5332" y="1636"/>
                    </a:lnTo>
                    <a:lnTo>
                      <a:pt x="5293" y="1651"/>
                    </a:lnTo>
                    <a:lnTo>
                      <a:pt x="5252" y="1665"/>
                    </a:lnTo>
                    <a:lnTo>
                      <a:pt x="5211" y="1677"/>
                    </a:lnTo>
                    <a:lnTo>
                      <a:pt x="5169" y="1688"/>
                    </a:lnTo>
                    <a:lnTo>
                      <a:pt x="5127" y="1698"/>
                    </a:lnTo>
                    <a:lnTo>
                      <a:pt x="5040" y="1716"/>
                    </a:lnTo>
                    <a:lnTo>
                      <a:pt x="4954" y="1735"/>
                    </a:lnTo>
                    <a:lnTo>
                      <a:pt x="4911" y="1746"/>
                    </a:lnTo>
                    <a:lnTo>
                      <a:pt x="4870" y="1757"/>
                    </a:lnTo>
                    <a:lnTo>
                      <a:pt x="4829" y="1769"/>
                    </a:lnTo>
                    <a:lnTo>
                      <a:pt x="4789" y="1783"/>
                    </a:lnTo>
                    <a:lnTo>
                      <a:pt x="4750" y="1798"/>
                    </a:lnTo>
                    <a:lnTo>
                      <a:pt x="4714" y="1816"/>
                    </a:lnTo>
                    <a:lnTo>
                      <a:pt x="4679" y="1836"/>
                    </a:lnTo>
                    <a:lnTo>
                      <a:pt x="4645" y="1859"/>
                    </a:lnTo>
                    <a:lnTo>
                      <a:pt x="4615" y="1884"/>
                    </a:lnTo>
                    <a:lnTo>
                      <a:pt x="4586" y="1912"/>
                    </a:lnTo>
                    <a:lnTo>
                      <a:pt x="4559" y="1945"/>
                    </a:lnTo>
                    <a:lnTo>
                      <a:pt x="4536" y="1980"/>
                    </a:lnTo>
                    <a:lnTo>
                      <a:pt x="4516" y="2021"/>
                    </a:lnTo>
                    <a:lnTo>
                      <a:pt x="4500" y="2065"/>
                    </a:lnTo>
                    <a:lnTo>
                      <a:pt x="4485" y="2114"/>
                    </a:lnTo>
                    <a:lnTo>
                      <a:pt x="4475" y="2168"/>
                    </a:lnTo>
                    <a:lnTo>
                      <a:pt x="4469" y="2226"/>
                    </a:lnTo>
                    <a:lnTo>
                      <a:pt x="4467" y="2291"/>
                    </a:lnTo>
                    <a:lnTo>
                      <a:pt x="4470" y="2362"/>
                    </a:lnTo>
                    <a:lnTo>
                      <a:pt x="4477" y="2438"/>
                    </a:lnTo>
                    <a:lnTo>
                      <a:pt x="4480" y="2480"/>
                    </a:lnTo>
                    <a:lnTo>
                      <a:pt x="4483" y="2521"/>
                    </a:lnTo>
                    <a:lnTo>
                      <a:pt x="4484" y="2560"/>
                    </a:lnTo>
                    <a:lnTo>
                      <a:pt x="4484" y="2599"/>
                    </a:lnTo>
                    <a:lnTo>
                      <a:pt x="4483" y="2635"/>
                    </a:lnTo>
                    <a:lnTo>
                      <a:pt x="4481" y="2670"/>
                    </a:lnTo>
                    <a:lnTo>
                      <a:pt x="4478" y="2704"/>
                    </a:lnTo>
                    <a:lnTo>
                      <a:pt x="4474" y="2737"/>
                    </a:lnTo>
                    <a:lnTo>
                      <a:pt x="4464" y="2787"/>
                    </a:lnTo>
                    <a:lnTo>
                      <a:pt x="4450" y="2832"/>
                    </a:lnTo>
                    <a:lnTo>
                      <a:pt x="4433" y="2874"/>
                    </a:lnTo>
                    <a:lnTo>
                      <a:pt x="4412" y="2911"/>
                    </a:lnTo>
                    <a:lnTo>
                      <a:pt x="4387" y="2945"/>
                    </a:lnTo>
                    <a:lnTo>
                      <a:pt x="4360" y="2974"/>
                    </a:lnTo>
                    <a:lnTo>
                      <a:pt x="4330" y="3000"/>
                    </a:lnTo>
                    <a:lnTo>
                      <a:pt x="4296" y="3023"/>
                    </a:lnTo>
                    <a:lnTo>
                      <a:pt x="4260" y="3042"/>
                    </a:lnTo>
                    <a:lnTo>
                      <a:pt x="4222" y="3059"/>
                    </a:lnTo>
                    <a:lnTo>
                      <a:pt x="4182" y="3072"/>
                    </a:lnTo>
                    <a:lnTo>
                      <a:pt x="4141" y="3083"/>
                    </a:lnTo>
                    <a:lnTo>
                      <a:pt x="4096" y="3092"/>
                    </a:lnTo>
                    <a:lnTo>
                      <a:pt x="4052" y="3099"/>
                    </a:lnTo>
                    <a:lnTo>
                      <a:pt x="4005" y="3103"/>
                    </a:lnTo>
                    <a:lnTo>
                      <a:pt x="3956" y="3105"/>
                    </a:lnTo>
                    <a:lnTo>
                      <a:pt x="3909" y="3106"/>
                    </a:lnTo>
                    <a:lnTo>
                      <a:pt x="3859" y="3105"/>
                    </a:lnTo>
                    <a:lnTo>
                      <a:pt x="3810" y="3103"/>
                    </a:lnTo>
                    <a:lnTo>
                      <a:pt x="3760" y="3100"/>
                    </a:lnTo>
                    <a:lnTo>
                      <a:pt x="3710" y="3095"/>
                    </a:lnTo>
                    <a:lnTo>
                      <a:pt x="3660" y="3090"/>
                    </a:lnTo>
                    <a:lnTo>
                      <a:pt x="3611" y="3085"/>
                    </a:lnTo>
                    <a:lnTo>
                      <a:pt x="3562" y="3079"/>
                    </a:lnTo>
                    <a:lnTo>
                      <a:pt x="3467" y="3067"/>
                    </a:lnTo>
                    <a:lnTo>
                      <a:pt x="3376" y="3056"/>
                    </a:lnTo>
                    <a:lnTo>
                      <a:pt x="3333" y="3051"/>
                    </a:lnTo>
                    <a:lnTo>
                      <a:pt x="3292" y="3047"/>
                    </a:lnTo>
                    <a:lnTo>
                      <a:pt x="3252" y="3044"/>
                    </a:lnTo>
                    <a:lnTo>
                      <a:pt x="3216" y="3042"/>
                    </a:lnTo>
                    <a:lnTo>
                      <a:pt x="3184" y="3040"/>
                    </a:lnTo>
                    <a:lnTo>
                      <a:pt x="3152" y="3038"/>
                    </a:lnTo>
                    <a:lnTo>
                      <a:pt x="3119" y="3037"/>
                    </a:lnTo>
                    <a:lnTo>
                      <a:pt x="3086" y="3036"/>
                    </a:lnTo>
                    <a:lnTo>
                      <a:pt x="3051" y="3035"/>
                    </a:lnTo>
                    <a:lnTo>
                      <a:pt x="3017" y="3035"/>
                    </a:lnTo>
                    <a:lnTo>
                      <a:pt x="2981" y="3036"/>
                    </a:lnTo>
                    <a:lnTo>
                      <a:pt x="2946" y="3036"/>
                    </a:lnTo>
                    <a:lnTo>
                      <a:pt x="2865" y="3038"/>
                    </a:lnTo>
                    <a:lnTo>
                      <a:pt x="2781" y="3042"/>
                    </a:lnTo>
                    <a:lnTo>
                      <a:pt x="2737" y="3045"/>
                    </a:lnTo>
                    <a:lnTo>
                      <a:pt x="2692" y="3049"/>
                    </a:lnTo>
                    <a:lnTo>
                      <a:pt x="2647" y="3053"/>
                    </a:lnTo>
                    <a:lnTo>
                      <a:pt x="2601" y="3057"/>
                    </a:lnTo>
                    <a:lnTo>
                      <a:pt x="2553" y="3063"/>
                    </a:lnTo>
                    <a:lnTo>
                      <a:pt x="2506" y="3069"/>
                    </a:lnTo>
                    <a:lnTo>
                      <a:pt x="2458" y="3075"/>
                    </a:lnTo>
                    <a:lnTo>
                      <a:pt x="2410" y="3082"/>
                    </a:lnTo>
                    <a:lnTo>
                      <a:pt x="2360" y="3090"/>
                    </a:lnTo>
                    <a:lnTo>
                      <a:pt x="2310" y="3100"/>
                    </a:lnTo>
                    <a:lnTo>
                      <a:pt x="2259" y="3110"/>
                    </a:lnTo>
                    <a:lnTo>
                      <a:pt x="2209" y="3120"/>
                    </a:lnTo>
                    <a:lnTo>
                      <a:pt x="2157" y="3131"/>
                    </a:lnTo>
                    <a:lnTo>
                      <a:pt x="2105" y="3143"/>
                    </a:lnTo>
                    <a:lnTo>
                      <a:pt x="2054" y="3156"/>
                    </a:lnTo>
                    <a:lnTo>
                      <a:pt x="2001" y="3170"/>
                    </a:lnTo>
                    <a:lnTo>
                      <a:pt x="1949" y="3185"/>
                    </a:lnTo>
                    <a:lnTo>
                      <a:pt x="1895" y="3201"/>
                    </a:lnTo>
                    <a:lnTo>
                      <a:pt x="1842" y="3217"/>
                    </a:lnTo>
                    <a:lnTo>
                      <a:pt x="1789" y="3234"/>
                    </a:lnTo>
                    <a:lnTo>
                      <a:pt x="1736" y="3253"/>
                    </a:lnTo>
                    <a:lnTo>
                      <a:pt x="1683" y="3273"/>
                    </a:lnTo>
                    <a:lnTo>
                      <a:pt x="1629" y="3293"/>
                    </a:lnTo>
                    <a:lnTo>
                      <a:pt x="1575" y="3315"/>
                    </a:lnTo>
                    <a:lnTo>
                      <a:pt x="1522" y="3337"/>
                    </a:lnTo>
                    <a:lnTo>
                      <a:pt x="1468" y="3362"/>
                    </a:lnTo>
                    <a:lnTo>
                      <a:pt x="1416" y="3386"/>
                    </a:lnTo>
                    <a:lnTo>
                      <a:pt x="1362" y="3412"/>
                    </a:lnTo>
                    <a:lnTo>
                      <a:pt x="1320" y="3431"/>
                    </a:lnTo>
                    <a:lnTo>
                      <a:pt x="1278" y="3449"/>
                    </a:lnTo>
                    <a:lnTo>
                      <a:pt x="1236" y="3465"/>
                    </a:lnTo>
                    <a:lnTo>
                      <a:pt x="1192" y="3479"/>
                    </a:lnTo>
                    <a:lnTo>
                      <a:pt x="1148" y="3492"/>
                    </a:lnTo>
                    <a:lnTo>
                      <a:pt x="1102" y="3503"/>
                    </a:lnTo>
                    <a:lnTo>
                      <a:pt x="1056" y="3513"/>
                    </a:lnTo>
                    <a:lnTo>
                      <a:pt x="1010" y="3522"/>
                    </a:lnTo>
                    <a:lnTo>
                      <a:pt x="944" y="3532"/>
                    </a:lnTo>
                    <a:lnTo>
                      <a:pt x="877" y="3538"/>
                    </a:lnTo>
                    <a:lnTo>
                      <a:pt x="811" y="3542"/>
                    </a:lnTo>
                    <a:lnTo>
                      <a:pt x="744" y="3541"/>
                    </a:lnTo>
                    <a:lnTo>
                      <a:pt x="678" y="3538"/>
                    </a:lnTo>
                    <a:lnTo>
                      <a:pt x="613" y="3532"/>
                    </a:lnTo>
                    <a:lnTo>
                      <a:pt x="551" y="3522"/>
                    </a:lnTo>
                    <a:lnTo>
                      <a:pt x="489" y="3508"/>
                    </a:lnTo>
                    <a:lnTo>
                      <a:pt x="429" y="3492"/>
                    </a:lnTo>
                    <a:lnTo>
                      <a:pt x="372" y="3473"/>
                    </a:lnTo>
                    <a:lnTo>
                      <a:pt x="317" y="3451"/>
                    </a:lnTo>
                    <a:lnTo>
                      <a:pt x="265" y="3424"/>
                    </a:lnTo>
                    <a:lnTo>
                      <a:pt x="218" y="3396"/>
                    </a:lnTo>
                    <a:lnTo>
                      <a:pt x="173" y="3364"/>
                    </a:lnTo>
                    <a:lnTo>
                      <a:pt x="134" y="3328"/>
                    </a:lnTo>
                    <a:lnTo>
                      <a:pt x="99" y="3291"/>
                    </a:lnTo>
                    <a:lnTo>
                      <a:pt x="67" y="3249"/>
                    </a:lnTo>
                    <a:lnTo>
                      <a:pt x="42" y="3205"/>
                    </a:lnTo>
                    <a:lnTo>
                      <a:pt x="23" y="3157"/>
                    </a:lnTo>
                    <a:lnTo>
                      <a:pt x="9" y="3107"/>
                    </a:lnTo>
                    <a:lnTo>
                      <a:pt x="1" y="3053"/>
                    </a:lnTo>
                    <a:lnTo>
                      <a:pt x="0" y="2996"/>
                    </a:lnTo>
                    <a:lnTo>
                      <a:pt x="6" y="2937"/>
                    </a:lnTo>
                    <a:lnTo>
                      <a:pt x="20" y="2874"/>
                    </a:lnTo>
                    <a:lnTo>
                      <a:pt x="40" y="2808"/>
                    </a:lnTo>
                    <a:lnTo>
                      <a:pt x="69" y="2740"/>
                    </a:lnTo>
                    <a:lnTo>
                      <a:pt x="107" y="2668"/>
                    </a:lnTo>
                    <a:lnTo>
                      <a:pt x="153" y="2594"/>
                    </a:lnTo>
                    <a:lnTo>
                      <a:pt x="209" y="2516"/>
                    </a:lnTo>
                    <a:lnTo>
                      <a:pt x="274" y="2436"/>
                    </a:lnTo>
                    <a:lnTo>
                      <a:pt x="347" y="2353"/>
                    </a:lnTo>
                    <a:lnTo>
                      <a:pt x="432" y="2266"/>
                    </a:lnTo>
                    <a:lnTo>
                      <a:pt x="495" y="2206"/>
                    </a:lnTo>
                    <a:lnTo>
                      <a:pt x="558" y="2148"/>
                    </a:lnTo>
                    <a:lnTo>
                      <a:pt x="618" y="2096"/>
                    </a:lnTo>
                    <a:lnTo>
                      <a:pt x="678" y="2045"/>
                    </a:lnTo>
                    <a:lnTo>
                      <a:pt x="737" y="1998"/>
                    </a:lnTo>
                    <a:lnTo>
                      <a:pt x="794" y="1953"/>
                    </a:lnTo>
                    <a:lnTo>
                      <a:pt x="851" y="1910"/>
                    </a:lnTo>
                    <a:lnTo>
                      <a:pt x="907" y="1871"/>
                    </a:lnTo>
                    <a:lnTo>
                      <a:pt x="960" y="1834"/>
                    </a:lnTo>
                    <a:lnTo>
                      <a:pt x="1014" y="1799"/>
                    </a:lnTo>
                    <a:lnTo>
                      <a:pt x="1066" y="1766"/>
                    </a:lnTo>
                    <a:lnTo>
                      <a:pt x="1116" y="1734"/>
                    </a:lnTo>
                    <a:lnTo>
                      <a:pt x="1213" y="1676"/>
                    </a:lnTo>
                    <a:lnTo>
                      <a:pt x="1306" y="1621"/>
                    </a:lnTo>
                    <a:lnTo>
                      <a:pt x="1394" y="1570"/>
                    </a:lnTo>
                    <a:lnTo>
                      <a:pt x="1476" y="1522"/>
                    </a:lnTo>
                    <a:lnTo>
                      <a:pt x="1516" y="1498"/>
                    </a:lnTo>
                    <a:lnTo>
                      <a:pt x="1553" y="1473"/>
                    </a:lnTo>
                    <a:lnTo>
                      <a:pt x="1590" y="1449"/>
                    </a:lnTo>
                    <a:lnTo>
                      <a:pt x="1625" y="1424"/>
                    </a:lnTo>
                    <a:lnTo>
                      <a:pt x="1658" y="1398"/>
                    </a:lnTo>
                    <a:lnTo>
                      <a:pt x="1691" y="1372"/>
                    </a:lnTo>
                    <a:lnTo>
                      <a:pt x="1721" y="1345"/>
                    </a:lnTo>
                    <a:lnTo>
                      <a:pt x="1750" y="1316"/>
                    </a:lnTo>
                    <a:lnTo>
                      <a:pt x="1779" y="1287"/>
                    </a:lnTo>
                    <a:lnTo>
                      <a:pt x="1805" y="1256"/>
                    </a:lnTo>
                    <a:lnTo>
                      <a:pt x="1830" y="1222"/>
                    </a:lnTo>
                    <a:lnTo>
                      <a:pt x="1854" y="1188"/>
                    </a:lnTo>
                    <a:lnTo>
                      <a:pt x="1897" y="1119"/>
                    </a:lnTo>
                    <a:lnTo>
                      <a:pt x="1939" y="1053"/>
                    </a:lnTo>
                    <a:lnTo>
                      <a:pt x="1977" y="991"/>
                    </a:lnTo>
                    <a:lnTo>
                      <a:pt x="2014" y="931"/>
                    </a:lnTo>
                    <a:lnTo>
                      <a:pt x="2052" y="874"/>
                    </a:lnTo>
                    <a:lnTo>
                      <a:pt x="2089" y="820"/>
                    </a:lnTo>
                    <a:lnTo>
                      <a:pt x="2108" y="793"/>
                    </a:lnTo>
                    <a:lnTo>
                      <a:pt x="2128" y="768"/>
                    </a:lnTo>
                    <a:lnTo>
                      <a:pt x="2148" y="743"/>
                    </a:lnTo>
                    <a:lnTo>
                      <a:pt x="2168" y="717"/>
                    </a:lnTo>
                    <a:lnTo>
                      <a:pt x="2188" y="693"/>
                    </a:lnTo>
                    <a:lnTo>
                      <a:pt x="2210" y="670"/>
                    </a:lnTo>
                    <a:lnTo>
                      <a:pt x="2232" y="647"/>
                    </a:lnTo>
                    <a:lnTo>
                      <a:pt x="2255" y="623"/>
                    </a:lnTo>
                    <a:lnTo>
                      <a:pt x="2279" y="601"/>
                    </a:lnTo>
                    <a:lnTo>
                      <a:pt x="2304" y="579"/>
                    </a:lnTo>
                    <a:lnTo>
                      <a:pt x="2330" y="556"/>
                    </a:lnTo>
                    <a:lnTo>
                      <a:pt x="2357" y="535"/>
                    </a:lnTo>
                    <a:lnTo>
                      <a:pt x="2386" y="514"/>
                    </a:lnTo>
                    <a:lnTo>
                      <a:pt x="2415" y="493"/>
                    </a:lnTo>
                    <a:lnTo>
                      <a:pt x="2446" y="471"/>
                    </a:lnTo>
                    <a:lnTo>
                      <a:pt x="2479" y="451"/>
                    </a:lnTo>
                    <a:lnTo>
                      <a:pt x="2513" y="431"/>
                    </a:lnTo>
                    <a:lnTo>
                      <a:pt x="2549" y="411"/>
                    </a:lnTo>
                    <a:lnTo>
                      <a:pt x="2587" y="390"/>
                    </a:lnTo>
                    <a:lnTo>
                      <a:pt x="2626" y="370"/>
                    </a:lnTo>
                    <a:lnTo>
                      <a:pt x="2652" y="358"/>
                    </a:lnTo>
                    <a:lnTo>
                      <a:pt x="2680" y="346"/>
                    </a:lnTo>
                    <a:lnTo>
                      <a:pt x="2709" y="334"/>
                    </a:lnTo>
                    <a:lnTo>
                      <a:pt x="2742" y="323"/>
                    </a:lnTo>
                    <a:lnTo>
                      <a:pt x="2792" y="305"/>
                    </a:lnTo>
                    <a:lnTo>
                      <a:pt x="2848" y="288"/>
                    </a:lnTo>
                    <a:lnTo>
                      <a:pt x="2907" y="272"/>
                    </a:lnTo>
                    <a:lnTo>
                      <a:pt x="2969" y="256"/>
                    </a:lnTo>
                    <a:lnTo>
                      <a:pt x="3035" y="240"/>
                    </a:lnTo>
                    <a:lnTo>
                      <a:pt x="3105" y="225"/>
                    </a:lnTo>
                    <a:lnTo>
                      <a:pt x="3177" y="209"/>
                    </a:lnTo>
                    <a:lnTo>
                      <a:pt x="3251" y="194"/>
                    </a:lnTo>
                    <a:lnTo>
                      <a:pt x="3329" y="179"/>
                    </a:lnTo>
                    <a:lnTo>
                      <a:pt x="3408" y="165"/>
                    </a:lnTo>
                    <a:lnTo>
                      <a:pt x="3490" y="152"/>
                    </a:lnTo>
                    <a:lnTo>
                      <a:pt x="3572" y="139"/>
                    </a:lnTo>
                    <a:lnTo>
                      <a:pt x="3656" y="125"/>
                    </a:lnTo>
                    <a:lnTo>
                      <a:pt x="3741" y="113"/>
                    </a:lnTo>
                    <a:lnTo>
                      <a:pt x="3827" y="101"/>
                    </a:lnTo>
                    <a:lnTo>
                      <a:pt x="3913" y="90"/>
                    </a:lnTo>
                    <a:lnTo>
                      <a:pt x="3999" y="80"/>
                    </a:lnTo>
                    <a:lnTo>
                      <a:pt x="4085" y="70"/>
                    </a:lnTo>
                    <a:lnTo>
                      <a:pt x="4170" y="60"/>
                    </a:lnTo>
                    <a:lnTo>
                      <a:pt x="4255" y="50"/>
                    </a:lnTo>
                    <a:lnTo>
                      <a:pt x="4339" y="42"/>
                    </a:lnTo>
                    <a:lnTo>
                      <a:pt x="4421" y="35"/>
                    </a:lnTo>
                    <a:lnTo>
                      <a:pt x="4502" y="28"/>
                    </a:lnTo>
                    <a:lnTo>
                      <a:pt x="4581" y="22"/>
                    </a:lnTo>
                    <a:lnTo>
                      <a:pt x="4657" y="16"/>
                    </a:lnTo>
                    <a:lnTo>
                      <a:pt x="4731" y="12"/>
                    </a:lnTo>
                    <a:lnTo>
                      <a:pt x="4803" y="8"/>
                    </a:lnTo>
                    <a:lnTo>
                      <a:pt x="4872" y="5"/>
                    </a:lnTo>
                    <a:lnTo>
                      <a:pt x="4937" y="2"/>
                    </a:lnTo>
                    <a:lnTo>
                      <a:pt x="4999" y="1"/>
                    </a:lnTo>
                    <a:lnTo>
                      <a:pt x="5057" y="0"/>
                    </a:lnTo>
                    <a:lnTo>
                      <a:pt x="5111" y="0"/>
                    </a:lnTo>
                    <a:lnTo>
                      <a:pt x="5137" y="0"/>
                    </a:lnTo>
                    <a:lnTo>
                      <a:pt x="5161" y="0"/>
                    </a:lnTo>
                    <a:lnTo>
                      <a:pt x="5185" y="0"/>
                    </a:lnTo>
                    <a:lnTo>
                      <a:pt x="5209" y="0"/>
                    </a:lnTo>
                    <a:lnTo>
                      <a:pt x="5311" y="4"/>
                    </a:lnTo>
                    <a:lnTo>
                      <a:pt x="5425" y="9"/>
                    </a:lnTo>
                    <a:lnTo>
                      <a:pt x="5549" y="16"/>
                    </a:lnTo>
                    <a:lnTo>
                      <a:pt x="5681" y="25"/>
                    </a:lnTo>
                    <a:lnTo>
                      <a:pt x="5819" y="36"/>
                    </a:lnTo>
                    <a:lnTo>
                      <a:pt x="5962" y="49"/>
                    </a:lnTo>
                    <a:lnTo>
                      <a:pt x="6036" y="58"/>
                    </a:lnTo>
                    <a:lnTo>
                      <a:pt x="6109" y="66"/>
                    </a:lnTo>
                    <a:lnTo>
                      <a:pt x="6184" y="74"/>
                    </a:lnTo>
                    <a:lnTo>
                      <a:pt x="6259" y="84"/>
                    </a:lnTo>
                    <a:lnTo>
                      <a:pt x="6332" y="93"/>
                    </a:lnTo>
                    <a:lnTo>
                      <a:pt x="6407" y="104"/>
                    </a:lnTo>
                    <a:lnTo>
                      <a:pt x="6481" y="115"/>
                    </a:lnTo>
                    <a:lnTo>
                      <a:pt x="6555" y="126"/>
                    </a:lnTo>
                    <a:lnTo>
                      <a:pt x="6628" y="140"/>
                    </a:lnTo>
                    <a:lnTo>
                      <a:pt x="6700" y="153"/>
                    </a:lnTo>
                    <a:lnTo>
                      <a:pt x="6771" y="166"/>
                    </a:lnTo>
                    <a:lnTo>
                      <a:pt x="6841" y="181"/>
                    </a:lnTo>
                    <a:lnTo>
                      <a:pt x="6909" y="196"/>
                    </a:lnTo>
                    <a:lnTo>
                      <a:pt x="6976" y="211"/>
                    </a:lnTo>
                    <a:lnTo>
                      <a:pt x="7041" y="229"/>
                    </a:lnTo>
                    <a:lnTo>
                      <a:pt x="7102" y="246"/>
                    </a:lnTo>
                    <a:lnTo>
                      <a:pt x="7163" y="264"/>
                    </a:lnTo>
                    <a:lnTo>
                      <a:pt x="7221" y="282"/>
                    </a:lnTo>
                    <a:lnTo>
                      <a:pt x="7276" y="302"/>
                    </a:lnTo>
                    <a:lnTo>
                      <a:pt x="7328" y="323"/>
                    </a:lnTo>
                    <a:lnTo>
                      <a:pt x="7350" y="332"/>
                    </a:lnTo>
                    <a:lnTo>
                      <a:pt x="7372" y="341"/>
                    </a:lnTo>
                    <a:lnTo>
                      <a:pt x="7394" y="351"/>
                    </a:lnTo>
                    <a:lnTo>
                      <a:pt x="7414" y="361"/>
                    </a:lnTo>
                    <a:lnTo>
                      <a:pt x="7463" y="382"/>
                    </a:lnTo>
                    <a:lnTo>
                      <a:pt x="7514" y="404"/>
                    </a:lnTo>
                    <a:lnTo>
                      <a:pt x="7565" y="423"/>
                    </a:lnTo>
                    <a:lnTo>
                      <a:pt x="7618" y="442"/>
                    </a:lnTo>
                    <a:lnTo>
                      <a:pt x="7723" y="479"/>
                    </a:lnTo>
                    <a:lnTo>
                      <a:pt x="7827" y="514"/>
                    </a:lnTo>
                    <a:lnTo>
                      <a:pt x="7878" y="532"/>
                    </a:lnTo>
                    <a:lnTo>
                      <a:pt x="7927" y="549"/>
                    </a:lnTo>
                    <a:lnTo>
                      <a:pt x="7973" y="567"/>
                    </a:lnTo>
                    <a:lnTo>
                      <a:pt x="8018" y="585"/>
                    </a:lnTo>
                    <a:lnTo>
                      <a:pt x="8060" y="603"/>
                    </a:lnTo>
                    <a:lnTo>
                      <a:pt x="8099" y="621"/>
                    </a:lnTo>
                    <a:lnTo>
                      <a:pt x="8134" y="640"/>
                    </a:lnTo>
                    <a:lnTo>
                      <a:pt x="8165" y="661"/>
                    </a:lnTo>
                    <a:lnTo>
                      <a:pt x="8192" y="682"/>
                    </a:lnTo>
                    <a:lnTo>
                      <a:pt x="8214" y="703"/>
                    </a:lnTo>
                    <a:lnTo>
                      <a:pt x="8232" y="725"/>
                    </a:lnTo>
                    <a:lnTo>
                      <a:pt x="8243" y="750"/>
                    </a:lnTo>
                    <a:lnTo>
                      <a:pt x="8249" y="775"/>
                    </a:lnTo>
                    <a:lnTo>
                      <a:pt x="8249" y="801"/>
                    </a:lnTo>
                    <a:lnTo>
                      <a:pt x="8243" y="830"/>
                    </a:lnTo>
                    <a:lnTo>
                      <a:pt x="8230" y="859"/>
                    </a:lnTo>
                    <a:lnTo>
                      <a:pt x="8209" y="890"/>
                    </a:lnTo>
                    <a:lnTo>
                      <a:pt x="8180" y="924"/>
                    </a:lnTo>
                    <a:lnTo>
                      <a:pt x="8144" y="958"/>
                    </a:lnTo>
                    <a:lnTo>
                      <a:pt x="8099" y="996"/>
                    </a:lnTo>
                    <a:lnTo>
                      <a:pt x="8045" y="1035"/>
                    </a:lnTo>
                    <a:lnTo>
                      <a:pt x="7981" y="1077"/>
                    </a:lnTo>
                    <a:lnTo>
                      <a:pt x="7908" y="1120"/>
                    </a:lnTo>
                    <a:lnTo>
                      <a:pt x="7825" y="1167"/>
                    </a:lnTo>
                    <a:lnTo>
                      <a:pt x="7807" y="1176"/>
                    </a:lnTo>
                    <a:lnTo>
                      <a:pt x="7790" y="1185"/>
                    </a:lnTo>
                    <a:lnTo>
                      <a:pt x="7771" y="1195"/>
                    </a:lnTo>
                    <a:lnTo>
                      <a:pt x="7752" y="1205"/>
                    </a:lnTo>
                    <a:lnTo>
                      <a:pt x="7646" y="1258"/>
                    </a:lnTo>
                    <a:lnTo>
                      <a:pt x="7544" y="1303"/>
                    </a:lnTo>
                    <a:lnTo>
                      <a:pt x="7443" y="1344"/>
                    </a:lnTo>
                    <a:lnTo>
                      <a:pt x="7344" y="1379"/>
                    </a:lnTo>
                    <a:lnTo>
                      <a:pt x="7247" y="1411"/>
                    </a:lnTo>
                    <a:lnTo>
                      <a:pt x="7151" y="1436"/>
                    </a:lnTo>
                    <a:lnTo>
                      <a:pt x="7058" y="1458"/>
                    </a:lnTo>
                    <a:lnTo>
                      <a:pt x="6967" y="1475"/>
                    </a:lnTo>
                    <a:lnTo>
                      <a:pt x="6878" y="1491"/>
                    </a:lnTo>
                    <a:lnTo>
                      <a:pt x="6791" y="1502"/>
                    </a:lnTo>
                    <a:lnTo>
                      <a:pt x="6706" y="1510"/>
                    </a:lnTo>
                    <a:lnTo>
                      <a:pt x="6623" y="1515"/>
                    </a:lnTo>
                    <a:lnTo>
                      <a:pt x="6542" y="1518"/>
                    </a:lnTo>
                    <a:lnTo>
                      <a:pt x="6463" y="1520"/>
                    </a:lnTo>
                    <a:lnTo>
                      <a:pt x="6386" y="1519"/>
                    </a:lnTo>
                    <a:lnTo>
                      <a:pt x="6312" y="1518"/>
                    </a:lnTo>
                    <a:lnTo>
                      <a:pt x="6171" y="1512"/>
                    </a:lnTo>
                    <a:lnTo>
                      <a:pt x="6037" y="1505"/>
                    </a:lnTo>
                    <a:lnTo>
                      <a:pt x="5974" y="1502"/>
                    </a:lnTo>
                    <a:lnTo>
                      <a:pt x="5914" y="1499"/>
                    </a:lnTo>
                    <a:lnTo>
                      <a:pt x="5855" y="1497"/>
                    </a:lnTo>
                    <a:lnTo>
                      <a:pt x="5799" y="1497"/>
                    </a:lnTo>
                    <a:lnTo>
                      <a:pt x="5746" y="1498"/>
                    </a:lnTo>
                    <a:lnTo>
                      <a:pt x="5694" y="1501"/>
                    </a:lnTo>
                    <a:lnTo>
                      <a:pt x="5646" y="1507"/>
                    </a:lnTo>
                    <a:lnTo>
                      <a:pt x="5599" y="1515"/>
                    </a:lnTo>
                    <a:lnTo>
                      <a:pt x="5556" y="1525"/>
                    </a:lnTo>
                    <a:lnTo>
                      <a:pt x="5514" y="1539"/>
                    </a:lnTo>
                    <a:lnTo>
                      <a:pt x="5476" y="1557"/>
                    </a:lnTo>
                    <a:lnTo>
                      <a:pt x="5439" y="1579"/>
                    </a:lnTo>
                    <a:close/>
                  </a:path>
                </a:pathLst>
              </a:custGeom>
              <a:solidFill>
                <a:srgbClr val="BD7E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88" name="Freeform 1122">
                <a:extLst>
                  <a:ext uri="{FF2B5EF4-FFF2-40B4-BE49-F238E27FC236}">
                    <a16:creationId xmlns:a16="http://schemas.microsoft.com/office/drawing/2014/main" id="{EB9EC2C4-FCCF-4A0A-AFD8-97B4CD25B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9" y="2105"/>
                <a:ext cx="467" cy="194"/>
              </a:xfrm>
              <a:custGeom>
                <a:avLst/>
                <a:gdLst>
                  <a:gd name="T0" fmla="*/ 17 w 7952"/>
                  <a:gd name="T1" fmla="*/ 5 h 3309"/>
                  <a:gd name="T2" fmla="*/ 16 w 7952"/>
                  <a:gd name="T3" fmla="*/ 5 h 3309"/>
                  <a:gd name="T4" fmla="*/ 15 w 7952"/>
                  <a:gd name="T5" fmla="*/ 6 h 3309"/>
                  <a:gd name="T6" fmla="*/ 15 w 7952"/>
                  <a:gd name="T7" fmla="*/ 6 h 3309"/>
                  <a:gd name="T8" fmla="*/ 15 w 7952"/>
                  <a:gd name="T9" fmla="*/ 7 h 3309"/>
                  <a:gd name="T10" fmla="*/ 15 w 7952"/>
                  <a:gd name="T11" fmla="*/ 8 h 3309"/>
                  <a:gd name="T12" fmla="*/ 14 w 7952"/>
                  <a:gd name="T13" fmla="*/ 9 h 3309"/>
                  <a:gd name="T14" fmla="*/ 14 w 7952"/>
                  <a:gd name="T15" fmla="*/ 9 h 3309"/>
                  <a:gd name="T16" fmla="*/ 13 w 7952"/>
                  <a:gd name="T17" fmla="*/ 10 h 3309"/>
                  <a:gd name="T18" fmla="*/ 12 w 7952"/>
                  <a:gd name="T19" fmla="*/ 10 h 3309"/>
                  <a:gd name="T20" fmla="*/ 11 w 7952"/>
                  <a:gd name="T21" fmla="*/ 9 h 3309"/>
                  <a:gd name="T22" fmla="*/ 10 w 7952"/>
                  <a:gd name="T23" fmla="*/ 9 h 3309"/>
                  <a:gd name="T24" fmla="*/ 10 w 7952"/>
                  <a:gd name="T25" fmla="*/ 9 h 3309"/>
                  <a:gd name="T26" fmla="*/ 9 w 7952"/>
                  <a:gd name="T27" fmla="*/ 9 h 3309"/>
                  <a:gd name="T28" fmla="*/ 8 w 7952"/>
                  <a:gd name="T29" fmla="*/ 10 h 3309"/>
                  <a:gd name="T30" fmla="*/ 7 w 7952"/>
                  <a:gd name="T31" fmla="*/ 10 h 3309"/>
                  <a:gd name="T32" fmla="*/ 6 w 7952"/>
                  <a:gd name="T33" fmla="*/ 10 h 3309"/>
                  <a:gd name="T34" fmla="*/ 5 w 7952"/>
                  <a:gd name="T35" fmla="*/ 11 h 3309"/>
                  <a:gd name="T36" fmla="*/ 4 w 7952"/>
                  <a:gd name="T37" fmla="*/ 11 h 3309"/>
                  <a:gd name="T38" fmla="*/ 3 w 7952"/>
                  <a:gd name="T39" fmla="*/ 11 h 3309"/>
                  <a:gd name="T40" fmla="*/ 1 w 7952"/>
                  <a:gd name="T41" fmla="*/ 11 h 3309"/>
                  <a:gd name="T42" fmla="*/ 0 w 7952"/>
                  <a:gd name="T43" fmla="*/ 11 h 3309"/>
                  <a:gd name="T44" fmla="*/ 0 w 7952"/>
                  <a:gd name="T45" fmla="*/ 10 h 3309"/>
                  <a:gd name="T46" fmla="*/ 0 w 7952"/>
                  <a:gd name="T47" fmla="*/ 9 h 3309"/>
                  <a:gd name="T48" fmla="*/ 2 w 7952"/>
                  <a:gd name="T49" fmla="*/ 7 h 3309"/>
                  <a:gd name="T50" fmla="*/ 3 w 7952"/>
                  <a:gd name="T51" fmla="*/ 6 h 3309"/>
                  <a:gd name="T52" fmla="*/ 4 w 7952"/>
                  <a:gd name="T53" fmla="*/ 6 h 3309"/>
                  <a:gd name="T54" fmla="*/ 5 w 7952"/>
                  <a:gd name="T55" fmla="*/ 5 h 3309"/>
                  <a:gd name="T56" fmla="*/ 6 w 7952"/>
                  <a:gd name="T57" fmla="*/ 4 h 3309"/>
                  <a:gd name="T58" fmla="*/ 7 w 7952"/>
                  <a:gd name="T59" fmla="*/ 3 h 3309"/>
                  <a:gd name="T60" fmla="*/ 7 w 7952"/>
                  <a:gd name="T61" fmla="*/ 2 h 3309"/>
                  <a:gd name="T62" fmla="*/ 8 w 7952"/>
                  <a:gd name="T63" fmla="*/ 2 h 3309"/>
                  <a:gd name="T64" fmla="*/ 8 w 7952"/>
                  <a:gd name="T65" fmla="*/ 2 h 3309"/>
                  <a:gd name="T66" fmla="*/ 9 w 7952"/>
                  <a:gd name="T67" fmla="*/ 1 h 3309"/>
                  <a:gd name="T68" fmla="*/ 10 w 7952"/>
                  <a:gd name="T69" fmla="*/ 1 h 3309"/>
                  <a:gd name="T70" fmla="*/ 11 w 7952"/>
                  <a:gd name="T71" fmla="*/ 1 h 3309"/>
                  <a:gd name="T72" fmla="*/ 13 w 7952"/>
                  <a:gd name="T73" fmla="*/ 0 h 3309"/>
                  <a:gd name="T74" fmla="*/ 14 w 7952"/>
                  <a:gd name="T75" fmla="*/ 0 h 3309"/>
                  <a:gd name="T76" fmla="*/ 16 w 7952"/>
                  <a:gd name="T77" fmla="*/ 0 h 3309"/>
                  <a:gd name="T78" fmla="*/ 17 w 7952"/>
                  <a:gd name="T79" fmla="*/ 0 h 3309"/>
                  <a:gd name="T80" fmla="*/ 18 w 7952"/>
                  <a:gd name="T81" fmla="*/ 0 h 3309"/>
                  <a:gd name="T82" fmla="*/ 21 w 7952"/>
                  <a:gd name="T83" fmla="*/ 0 h 3309"/>
                  <a:gd name="T84" fmla="*/ 22 w 7952"/>
                  <a:gd name="T85" fmla="*/ 0 h 3309"/>
                  <a:gd name="T86" fmla="*/ 24 w 7952"/>
                  <a:gd name="T87" fmla="*/ 1 h 3309"/>
                  <a:gd name="T88" fmla="*/ 25 w 7952"/>
                  <a:gd name="T89" fmla="*/ 1 h 3309"/>
                  <a:gd name="T90" fmla="*/ 26 w 7952"/>
                  <a:gd name="T91" fmla="*/ 1 h 3309"/>
                  <a:gd name="T92" fmla="*/ 27 w 7952"/>
                  <a:gd name="T93" fmla="*/ 2 h 3309"/>
                  <a:gd name="T94" fmla="*/ 27 w 7952"/>
                  <a:gd name="T95" fmla="*/ 2 h 3309"/>
                  <a:gd name="T96" fmla="*/ 27 w 7952"/>
                  <a:gd name="T97" fmla="*/ 3 h 3309"/>
                  <a:gd name="T98" fmla="*/ 26 w 7952"/>
                  <a:gd name="T99" fmla="*/ 4 h 3309"/>
                  <a:gd name="T100" fmla="*/ 25 w 7952"/>
                  <a:gd name="T101" fmla="*/ 4 h 3309"/>
                  <a:gd name="T102" fmla="*/ 23 w 7952"/>
                  <a:gd name="T103" fmla="*/ 5 h 3309"/>
                  <a:gd name="T104" fmla="*/ 22 w 7952"/>
                  <a:gd name="T105" fmla="*/ 5 h 3309"/>
                  <a:gd name="T106" fmla="*/ 20 w 7952"/>
                  <a:gd name="T107" fmla="*/ 5 h 3309"/>
                  <a:gd name="T108" fmla="*/ 19 w 7952"/>
                  <a:gd name="T109" fmla="*/ 5 h 330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7952" h="3309">
                    <a:moveTo>
                      <a:pt x="5214" y="1392"/>
                    </a:moveTo>
                    <a:lnTo>
                      <a:pt x="5181" y="1410"/>
                    </a:lnTo>
                    <a:lnTo>
                      <a:pt x="5146" y="1426"/>
                    </a:lnTo>
                    <a:lnTo>
                      <a:pt x="5109" y="1439"/>
                    </a:lnTo>
                    <a:lnTo>
                      <a:pt x="5071" y="1451"/>
                    </a:lnTo>
                    <a:lnTo>
                      <a:pt x="5031" y="1462"/>
                    </a:lnTo>
                    <a:lnTo>
                      <a:pt x="4991" y="1473"/>
                    </a:lnTo>
                    <a:lnTo>
                      <a:pt x="4949" y="1482"/>
                    </a:lnTo>
                    <a:lnTo>
                      <a:pt x="4907" y="1490"/>
                    </a:lnTo>
                    <a:lnTo>
                      <a:pt x="4821" y="1505"/>
                    </a:lnTo>
                    <a:lnTo>
                      <a:pt x="4736" y="1521"/>
                    </a:lnTo>
                    <a:lnTo>
                      <a:pt x="4693" y="1530"/>
                    </a:lnTo>
                    <a:lnTo>
                      <a:pt x="4651" y="1539"/>
                    </a:lnTo>
                    <a:lnTo>
                      <a:pt x="4609" y="1551"/>
                    </a:lnTo>
                    <a:lnTo>
                      <a:pt x="4570" y="1563"/>
                    </a:lnTo>
                    <a:lnTo>
                      <a:pt x="4531" y="1576"/>
                    </a:lnTo>
                    <a:lnTo>
                      <a:pt x="4493" y="1592"/>
                    </a:lnTo>
                    <a:lnTo>
                      <a:pt x="4457" y="1609"/>
                    </a:lnTo>
                    <a:lnTo>
                      <a:pt x="4422" y="1629"/>
                    </a:lnTo>
                    <a:lnTo>
                      <a:pt x="4390" y="1652"/>
                    </a:lnTo>
                    <a:lnTo>
                      <a:pt x="4360" y="1677"/>
                    </a:lnTo>
                    <a:lnTo>
                      <a:pt x="4332" y="1706"/>
                    </a:lnTo>
                    <a:lnTo>
                      <a:pt x="4307" y="1738"/>
                    </a:lnTo>
                    <a:lnTo>
                      <a:pt x="4284" y="1773"/>
                    </a:lnTo>
                    <a:lnTo>
                      <a:pt x="4265" y="1813"/>
                    </a:lnTo>
                    <a:lnTo>
                      <a:pt x="4248" y="1856"/>
                    </a:lnTo>
                    <a:lnTo>
                      <a:pt x="4235" y="1904"/>
                    </a:lnTo>
                    <a:lnTo>
                      <a:pt x="4226" y="1956"/>
                    </a:lnTo>
                    <a:lnTo>
                      <a:pt x="4221" y="2014"/>
                    </a:lnTo>
                    <a:lnTo>
                      <a:pt x="4220" y="2077"/>
                    </a:lnTo>
                    <a:lnTo>
                      <a:pt x="4222" y="2145"/>
                    </a:lnTo>
                    <a:lnTo>
                      <a:pt x="4224" y="2183"/>
                    </a:lnTo>
                    <a:lnTo>
                      <a:pt x="4226" y="2220"/>
                    </a:lnTo>
                    <a:lnTo>
                      <a:pt x="4227" y="2257"/>
                    </a:lnTo>
                    <a:lnTo>
                      <a:pt x="4227" y="2293"/>
                    </a:lnTo>
                    <a:lnTo>
                      <a:pt x="4227" y="2330"/>
                    </a:lnTo>
                    <a:lnTo>
                      <a:pt x="4226" y="2365"/>
                    </a:lnTo>
                    <a:lnTo>
                      <a:pt x="4224" y="2400"/>
                    </a:lnTo>
                    <a:lnTo>
                      <a:pt x="4222" y="2434"/>
                    </a:lnTo>
                    <a:lnTo>
                      <a:pt x="4217" y="2487"/>
                    </a:lnTo>
                    <a:lnTo>
                      <a:pt x="4207" y="2533"/>
                    </a:lnTo>
                    <a:lnTo>
                      <a:pt x="4194" y="2577"/>
                    </a:lnTo>
                    <a:lnTo>
                      <a:pt x="4178" y="2615"/>
                    </a:lnTo>
                    <a:lnTo>
                      <a:pt x="4157" y="2651"/>
                    </a:lnTo>
                    <a:lnTo>
                      <a:pt x="4134" y="2682"/>
                    </a:lnTo>
                    <a:lnTo>
                      <a:pt x="4108" y="2709"/>
                    </a:lnTo>
                    <a:lnTo>
                      <a:pt x="4078" y="2734"/>
                    </a:lnTo>
                    <a:lnTo>
                      <a:pt x="4047" y="2754"/>
                    </a:lnTo>
                    <a:lnTo>
                      <a:pt x="4013" y="2772"/>
                    </a:lnTo>
                    <a:lnTo>
                      <a:pt x="3977" y="2787"/>
                    </a:lnTo>
                    <a:lnTo>
                      <a:pt x="3939" y="2799"/>
                    </a:lnTo>
                    <a:lnTo>
                      <a:pt x="3899" y="2808"/>
                    </a:lnTo>
                    <a:lnTo>
                      <a:pt x="3858" y="2816"/>
                    </a:lnTo>
                    <a:lnTo>
                      <a:pt x="3814" y="2822"/>
                    </a:lnTo>
                    <a:lnTo>
                      <a:pt x="3771" y="2825"/>
                    </a:lnTo>
                    <a:lnTo>
                      <a:pt x="3725" y="2827"/>
                    </a:lnTo>
                    <a:lnTo>
                      <a:pt x="3680" y="2826"/>
                    </a:lnTo>
                    <a:lnTo>
                      <a:pt x="3633" y="2825"/>
                    </a:lnTo>
                    <a:lnTo>
                      <a:pt x="3586" y="2822"/>
                    </a:lnTo>
                    <a:lnTo>
                      <a:pt x="3539" y="2818"/>
                    </a:lnTo>
                    <a:lnTo>
                      <a:pt x="3492" y="2813"/>
                    </a:lnTo>
                    <a:lnTo>
                      <a:pt x="3444" y="2807"/>
                    </a:lnTo>
                    <a:lnTo>
                      <a:pt x="3398" y="2801"/>
                    </a:lnTo>
                    <a:lnTo>
                      <a:pt x="3306" y="2789"/>
                    </a:lnTo>
                    <a:lnTo>
                      <a:pt x="3218" y="2776"/>
                    </a:lnTo>
                    <a:lnTo>
                      <a:pt x="3175" y="2771"/>
                    </a:lnTo>
                    <a:lnTo>
                      <a:pt x="3135" y="2765"/>
                    </a:lnTo>
                    <a:lnTo>
                      <a:pt x="3096" y="2761"/>
                    </a:lnTo>
                    <a:lnTo>
                      <a:pt x="3059" y="2757"/>
                    </a:lnTo>
                    <a:lnTo>
                      <a:pt x="3026" y="2755"/>
                    </a:lnTo>
                    <a:lnTo>
                      <a:pt x="2994" y="2753"/>
                    </a:lnTo>
                    <a:lnTo>
                      <a:pt x="2962" y="2751"/>
                    </a:lnTo>
                    <a:lnTo>
                      <a:pt x="2928" y="2749"/>
                    </a:lnTo>
                    <a:lnTo>
                      <a:pt x="2896" y="2748"/>
                    </a:lnTo>
                    <a:lnTo>
                      <a:pt x="2864" y="2747"/>
                    </a:lnTo>
                    <a:lnTo>
                      <a:pt x="2830" y="2746"/>
                    </a:lnTo>
                    <a:lnTo>
                      <a:pt x="2798" y="2746"/>
                    </a:lnTo>
                    <a:lnTo>
                      <a:pt x="2761" y="2747"/>
                    </a:lnTo>
                    <a:lnTo>
                      <a:pt x="2723" y="2748"/>
                    </a:lnTo>
                    <a:lnTo>
                      <a:pt x="2684" y="2750"/>
                    </a:lnTo>
                    <a:lnTo>
                      <a:pt x="2644" y="2753"/>
                    </a:lnTo>
                    <a:lnTo>
                      <a:pt x="2603" y="2757"/>
                    </a:lnTo>
                    <a:lnTo>
                      <a:pt x="2561" y="2761"/>
                    </a:lnTo>
                    <a:lnTo>
                      <a:pt x="2519" y="2766"/>
                    </a:lnTo>
                    <a:lnTo>
                      <a:pt x="2475" y="2772"/>
                    </a:lnTo>
                    <a:lnTo>
                      <a:pt x="2431" y="2779"/>
                    </a:lnTo>
                    <a:lnTo>
                      <a:pt x="2386" y="2786"/>
                    </a:lnTo>
                    <a:lnTo>
                      <a:pt x="2341" y="2794"/>
                    </a:lnTo>
                    <a:lnTo>
                      <a:pt x="2294" y="2803"/>
                    </a:lnTo>
                    <a:lnTo>
                      <a:pt x="2248" y="2812"/>
                    </a:lnTo>
                    <a:lnTo>
                      <a:pt x="2200" y="2823"/>
                    </a:lnTo>
                    <a:lnTo>
                      <a:pt x="2152" y="2834"/>
                    </a:lnTo>
                    <a:lnTo>
                      <a:pt x="2103" y="2846"/>
                    </a:lnTo>
                    <a:lnTo>
                      <a:pt x="2054" y="2859"/>
                    </a:lnTo>
                    <a:lnTo>
                      <a:pt x="2005" y="2872"/>
                    </a:lnTo>
                    <a:lnTo>
                      <a:pt x="1955" y="2887"/>
                    </a:lnTo>
                    <a:lnTo>
                      <a:pt x="1905" y="2903"/>
                    </a:lnTo>
                    <a:lnTo>
                      <a:pt x="1854" y="2918"/>
                    </a:lnTo>
                    <a:lnTo>
                      <a:pt x="1804" y="2935"/>
                    </a:lnTo>
                    <a:lnTo>
                      <a:pt x="1753" y="2953"/>
                    </a:lnTo>
                    <a:lnTo>
                      <a:pt x="1701" y="2971"/>
                    </a:lnTo>
                    <a:lnTo>
                      <a:pt x="1650" y="2991"/>
                    </a:lnTo>
                    <a:lnTo>
                      <a:pt x="1598" y="3011"/>
                    </a:lnTo>
                    <a:lnTo>
                      <a:pt x="1547" y="3032"/>
                    </a:lnTo>
                    <a:lnTo>
                      <a:pt x="1495" y="3054"/>
                    </a:lnTo>
                    <a:lnTo>
                      <a:pt x="1443" y="3077"/>
                    </a:lnTo>
                    <a:lnTo>
                      <a:pt x="1392" y="3101"/>
                    </a:lnTo>
                    <a:lnTo>
                      <a:pt x="1340" y="3125"/>
                    </a:lnTo>
                    <a:lnTo>
                      <a:pt x="1289" y="3151"/>
                    </a:lnTo>
                    <a:lnTo>
                      <a:pt x="1249" y="3170"/>
                    </a:lnTo>
                    <a:lnTo>
                      <a:pt x="1209" y="3187"/>
                    </a:lnTo>
                    <a:lnTo>
                      <a:pt x="1168" y="3203"/>
                    </a:lnTo>
                    <a:lnTo>
                      <a:pt x="1127" y="3218"/>
                    </a:lnTo>
                    <a:lnTo>
                      <a:pt x="1085" y="3232"/>
                    </a:lnTo>
                    <a:lnTo>
                      <a:pt x="1043" y="3246"/>
                    </a:lnTo>
                    <a:lnTo>
                      <a:pt x="999" y="3258"/>
                    </a:lnTo>
                    <a:lnTo>
                      <a:pt x="957" y="3270"/>
                    </a:lnTo>
                    <a:lnTo>
                      <a:pt x="893" y="3284"/>
                    </a:lnTo>
                    <a:lnTo>
                      <a:pt x="828" y="3295"/>
                    </a:lnTo>
                    <a:lnTo>
                      <a:pt x="765" y="3303"/>
                    </a:lnTo>
                    <a:lnTo>
                      <a:pt x="701" y="3307"/>
                    </a:lnTo>
                    <a:lnTo>
                      <a:pt x="637" y="3309"/>
                    </a:lnTo>
                    <a:lnTo>
                      <a:pt x="576" y="3308"/>
                    </a:lnTo>
                    <a:lnTo>
                      <a:pt x="515" y="3304"/>
                    </a:lnTo>
                    <a:lnTo>
                      <a:pt x="455" y="3297"/>
                    </a:lnTo>
                    <a:lnTo>
                      <a:pt x="399" y="3286"/>
                    </a:lnTo>
                    <a:lnTo>
                      <a:pt x="344" y="3273"/>
                    </a:lnTo>
                    <a:lnTo>
                      <a:pt x="292" y="3256"/>
                    </a:lnTo>
                    <a:lnTo>
                      <a:pt x="244" y="3236"/>
                    </a:lnTo>
                    <a:lnTo>
                      <a:pt x="198" y="3213"/>
                    </a:lnTo>
                    <a:lnTo>
                      <a:pt x="157" y="3187"/>
                    </a:lnTo>
                    <a:lnTo>
                      <a:pt x="119" y="3158"/>
                    </a:lnTo>
                    <a:lnTo>
                      <a:pt x="86" y="3124"/>
                    </a:lnTo>
                    <a:lnTo>
                      <a:pt x="58" y="3089"/>
                    </a:lnTo>
                    <a:lnTo>
                      <a:pt x="35" y="3049"/>
                    </a:lnTo>
                    <a:lnTo>
                      <a:pt x="17" y="3007"/>
                    </a:lnTo>
                    <a:lnTo>
                      <a:pt x="5" y="2961"/>
                    </a:lnTo>
                    <a:lnTo>
                      <a:pt x="0" y="2913"/>
                    </a:lnTo>
                    <a:lnTo>
                      <a:pt x="1" y="2860"/>
                    </a:lnTo>
                    <a:lnTo>
                      <a:pt x="8" y="2804"/>
                    </a:lnTo>
                    <a:lnTo>
                      <a:pt x="23" y="2746"/>
                    </a:lnTo>
                    <a:lnTo>
                      <a:pt x="46" y="2684"/>
                    </a:lnTo>
                    <a:lnTo>
                      <a:pt x="76" y="2618"/>
                    </a:lnTo>
                    <a:lnTo>
                      <a:pt x="114" y="2549"/>
                    </a:lnTo>
                    <a:lnTo>
                      <a:pt x="161" y="2476"/>
                    </a:lnTo>
                    <a:lnTo>
                      <a:pt x="218" y="2401"/>
                    </a:lnTo>
                    <a:lnTo>
                      <a:pt x="282" y="2322"/>
                    </a:lnTo>
                    <a:lnTo>
                      <a:pt x="357" y="2239"/>
                    </a:lnTo>
                    <a:lnTo>
                      <a:pt x="442" y="2153"/>
                    </a:lnTo>
                    <a:lnTo>
                      <a:pt x="503" y="2095"/>
                    </a:lnTo>
                    <a:lnTo>
                      <a:pt x="562" y="2040"/>
                    </a:lnTo>
                    <a:lnTo>
                      <a:pt x="621" y="1990"/>
                    </a:lnTo>
                    <a:lnTo>
                      <a:pt x="679" y="1941"/>
                    </a:lnTo>
                    <a:lnTo>
                      <a:pt x="735" y="1897"/>
                    </a:lnTo>
                    <a:lnTo>
                      <a:pt x="791" y="1855"/>
                    </a:lnTo>
                    <a:lnTo>
                      <a:pt x="846" y="1816"/>
                    </a:lnTo>
                    <a:lnTo>
                      <a:pt x="899" y="1779"/>
                    </a:lnTo>
                    <a:lnTo>
                      <a:pt x="951" y="1745"/>
                    </a:lnTo>
                    <a:lnTo>
                      <a:pt x="1002" y="1712"/>
                    </a:lnTo>
                    <a:lnTo>
                      <a:pt x="1052" y="1682"/>
                    </a:lnTo>
                    <a:lnTo>
                      <a:pt x="1102" y="1654"/>
                    </a:lnTo>
                    <a:lnTo>
                      <a:pt x="1196" y="1601"/>
                    </a:lnTo>
                    <a:lnTo>
                      <a:pt x="1285" y="1554"/>
                    </a:lnTo>
                    <a:lnTo>
                      <a:pt x="1370" y="1508"/>
                    </a:lnTo>
                    <a:lnTo>
                      <a:pt x="1450" y="1466"/>
                    </a:lnTo>
                    <a:lnTo>
                      <a:pt x="1487" y="1444"/>
                    </a:lnTo>
                    <a:lnTo>
                      <a:pt x="1523" y="1422"/>
                    </a:lnTo>
                    <a:lnTo>
                      <a:pt x="1559" y="1401"/>
                    </a:lnTo>
                    <a:lnTo>
                      <a:pt x="1593" y="1378"/>
                    </a:lnTo>
                    <a:lnTo>
                      <a:pt x="1626" y="1355"/>
                    </a:lnTo>
                    <a:lnTo>
                      <a:pt x="1657" y="1331"/>
                    </a:lnTo>
                    <a:lnTo>
                      <a:pt x="1686" y="1306"/>
                    </a:lnTo>
                    <a:lnTo>
                      <a:pt x="1716" y="1279"/>
                    </a:lnTo>
                    <a:lnTo>
                      <a:pt x="1742" y="1252"/>
                    </a:lnTo>
                    <a:lnTo>
                      <a:pt x="1768" y="1223"/>
                    </a:lnTo>
                    <a:lnTo>
                      <a:pt x="1792" y="1191"/>
                    </a:lnTo>
                    <a:lnTo>
                      <a:pt x="1816" y="1158"/>
                    </a:lnTo>
                    <a:lnTo>
                      <a:pt x="1856" y="1092"/>
                    </a:lnTo>
                    <a:lnTo>
                      <a:pt x="1895" y="1029"/>
                    </a:lnTo>
                    <a:lnTo>
                      <a:pt x="1930" y="969"/>
                    </a:lnTo>
                    <a:lnTo>
                      <a:pt x="1965" y="910"/>
                    </a:lnTo>
                    <a:lnTo>
                      <a:pt x="2000" y="853"/>
                    </a:lnTo>
                    <a:lnTo>
                      <a:pt x="2034" y="799"/>
                    </a:lnTo>
                    <a:lnTo>
                      <a:pt x="2051" y="771"/>
                    </a:lnTo>
                    <a:lnTo>
                      <a:pt x="2069" y="746"/>
                    </a:lnTo>
                    <a:lnTo>
                      <a:pt x="2087" y="720"/>
                    </a:lnTo>
                    <a:lnTo>
                      <a:pt x="2105" y="694"/>
                    </a:lnTo>
                    <a:lnTo>
                      <a:pt x="2124" y="670"/>
                    </a:lnTo>
                    <a:lnTo>
                      <a:pt x="2143" y="646"/>
                    </a:lnTo>
                    <a:lnTo>
                      <a:pt x="2164" y="622"/>
                    </a:lnTo>
                    <a:lnTo>
                      <a:pt x="2185" y="598"/>
                    </a:lnTo>
                    <a:lnTo>
                      <a:pt x="2206" y="575"/>
                    </a:lnTo>
                    <a:lnTo>
                      <a:pt x="2229" y="553"/>
                    </a:lnTo>
                    <a:lnTo>
                      <a:pt x="2253" y="529"/>
                    </a:lnTo>
                    <a:lnTo>
                      <a:pt x="2278" y="508"/>
                    </a:lnTo>
                    <a:lnTo>
                      <a:pt x="2304" y="486"/>
                    </a:lnTo>
                    <a:lnTo>
                      <a:pt x="2332" y="465"/>
                    </a:lnTo>
                    <a:lnTo>
                      <a:pt x="2360" y="443"/>
                    </a:lnTo>
                    <a:lnTo>
                      <a:pt x="2390" y="423"/>
                    </a:lnTo>
                    <a:lnTo>
                      <a:pt x="2422" y="403"/>
                    </a:lnTo>
                    <a:lnTo>
                      <a:pt x="2455" y="383"/>
                    </a:lnTo>
                    <a:lnTo>
                      <a:pt x="2489" y="362"/>
                    </a:lnTo>
                    <a:lnTo>
                      <a:pt x="2526" y="343"/>
                    </a:lnTo>
                    <a:lnTo>
                      <a:pt x="2551" y="330"/>
                    </a:lnTo>
                    <a:lnTo>
                      <a:pt x="2577" y="317"/>
                    </a:lnTo>
                    <a:lnTo>
                      <a:pt x="2607" y="305"/>
                    </a:lnTo>
                    <a:lnTo>
                      <a:pt x="2638" y="293"/>
                    </a:lnTo>
                    <a:lnTo>
                      <a:pt x="2686" y="275"/>
                    </a:lnTo>
                    <a:lnTo>
                      <a:pt x="2738" y="259"/>
                    </a:lnTo>
                    <a:lnTo>
                      <a:pt x="2794" y="243"/>
                    </a:lnTo>
                    <a:lnTo>
                      <a:pt x="2853" y="227"/>
                    </a:lnTo>
                    <a:lnTo>
                      <a:pt x="2916" y="212"/>
                    </a:lnTo>
                    <a:lnTo>
                      <a:pt x="2983" y="196"/>
                    </a:lnTo>
                    <a:lnTo>
                      <a:pt x="3052" y="181"/>
                    </a:lnTo>
                    <a:lnTo>
                      <a:pt x="3124" y="166"/>
                    </a:lnTo>
                    <a:lnTo>
                      <a:pt x="3198" y="152"/>
                    </a:lnTo>
                    <a:lnTo>
                      <a:pt x="3274" y="139"/>
                    </a:lnTo>
                    <a:lnTo>
                      <a:pt x="3352" y="126"/>
                    </a:lnTo>
                    <a:lnTo>
                      <a:pt x="3432" y="113"/>
                    </a:lnTo>
                    <a:lnTo>
                      <a:pt x="3513" y="101"/>
                    </a:lnTo>
                    <a:lnTo>
                      <a:pt x="3595" y="89"/>
                    </a:lnTo>
                    <a:lnTo>
                      <a:pt x="3677" y="78"/>
                    </a:lnTo>
                    <a:lnTo>
                      <a:pt x="3760" y="68"/>
                    </a:lnTo>
                    <a:lnTo>
                      <a:pt x="3844" y="58"/>
                    </a:lnTo>
                    <a:lnTo>
                      <a:pt x="3927" y="49"/>
                    </a:lnTo>
                    <a:lnTo>
                      <a:pt x="4009" y="41"/>
                    </a:lnTo>
                    <a:lnTo>
                      <a:pt x="4091" y="33"/>
                    </a:lnTo>
                    <a:lnTo>
                      <a:pt x="4171" y="26"/>
                    </a:lnTo>
                    <a:lnTo>
                      <a:pt x="4251" y="19"/>
                    </a:lnTo>
                    <a:lnTo>
                      <a:pt x="4329" y="14"/>
                    </a:lnTo>
                    <a:lnTo>
                      <a:pt x="4405" y="10"/>
                    </a:lnTo>
                    <a:lnTo>
                      <a:pt x="4479" y="6"/>
                    </a:lnTo>
                    <a:lnTo>
                      <a:pt x="4551" y="3"/>
                    </a:lnTo>
                    <a:lnTo>
                      <a:pt x="4620" y="1"/>
                    </a:lnTo>
                    <a:lnTo>
                      <a:pt x="4686" y="0"/>
                    </a:lnTo>
                    <a:lnTo>
                      <a:pt x="4749" y="0"/>
                    </a:lnTo>
                    <a:lnTo>
                      <a:pt x="4808" y="1"/>
                    </a:lnTo>
                    <a:lnTo>
                      <a:pt x="4863" y="2"/>
                    </a:lnTo>
                    <a:lnTo>
                      <a:pt x="4915" y="5"/>
                    </a:lnTo>
                    <a:lnTo>
                      <a:pt x="4939" y="7"/>
                    </a:lnTo>
                    <a:lnTo>
                      <a:pt x="4963" y="8"/>
                    </a:lnTo>
                    <a:lnTo>
                      <a:pt x="4988" y="9"/>
                    </a:lnTo>
                    <a:lnTo>
                      <a:pt x="5010" y="11"/>
                    </a:lnTo>
                    <a:lnTo>
                      <a:pt x="5111" y="16"/>
                    </a:lnTo>
                    <a:lnTo>
                      <a:pt x="5222" y="22"/>
                    </a:lnTo>
                    <a:lnTo>
                      <a:pt x="5343" y="29"/>
                    </a:lnTo>
                    <a:lnTo>
                      <a:pt x="5471" y="36"/>
                    </a:lnTo>
                    <a:lnTo>
                      <a:pt x="5606" y="44"/>
                    </a:lnTo>
                    <a:lnTo>
                      <a:pt x="5745" y="54"/>
                    </a:lnTo>
                    <a:lnTo>
                      <a:pt x="5887" y="65"/>
                    </a:lnTo>
                    <a:lnTo>
                      <a:pt x="6031" y="78"/>
                    </a:lnTo>
                    <a:lnTo>
                      <a:pt x="6103" y="85"/>
                    </a:lnTo>
                    <a:lnTo>
                      <a:pt x="6175" y="93"/>
                    </a:lnTo>
                    <a:lnTo>
                      <a:pt x="6247" y="101"/>
                    </a:lnTo>
                    <a:lnTo>
                      <a:pt x="6318" y="111"/>
                    </a:lnTo>
                    <a:lnTo>
                      <a:pt x="6388" y="121"/>
                    </a:lnTo>
                    <a:lnTo>
                      <a:pt x="6457" y="132"/>
                    </a:lnTo>
                    <a:lnTo>
                      <a:pt x="6525" y="143"/>
                    </a:lnTo>
                    <a:lnTo>
                      <a:pt x="6593" y="155"/>
                    </a:lnTo>
                    <a:lnTo>
                      <a:pt x="6658" y="168"/>
                    </a:lnTo>
                    <a:lnTo>
                      <a:pt x="6721" y="182"/>
                    </a:lnTo>
                    <a:lnTo>
                      <a:pt x="6784" y="198"/>
                    </a:lnTo>
                    <a:lnTo>
                      <a:pt x="6844" y="214"/>
                    </a:lnTo>
                    <a:lnTo>
                      <a:pt x="6902" y="230"/>
                    </a:lnTo>
                    <a:lnTo>
                      <a:pt x="6956" y="248"/>
                    </a:lnTo>
                    <a:lnTo>
                      <a:pt x="7009" y="266"/>
                    </a:lnTo>
                    <a:lnTo>
                      <a:pt x="7059" y="287"/>
                    </a:lnTo>
                    <a:lnTo>
                      <a:pt x="7079" y="294"/>
                    </a:lnTo>
                    <a:lnTo>
                      <a:pt x="7099" y="302"/>
                    </a:lnTo>
                    <a:lnTo>
                      <a:pt x="7119" y="311"/>
                    </a:lnTo>
                    <a:lnTo>
                      <a:pt x="7139" y="319"/>
                    </a:lnTo>
                    <a:lnTo>
                      <a:pt x="7187" y="340"/>
                    </a:lnTo>
                    <a:lnTo>
                      <a:pt x="7236" y="359"/>
                    </a:lnTo>
                    <a:lnTo>
                      <a:pt x="7287" y="379"/>
                    </a:lnTo>
                    <a:lnTo>
                      <a:pt x="7338" y="398"/>
                    </a:lnTo>
                    <a:lnTo>
                      <a:pt x="7442" y="433"/>
                    </a:lnTo>
                    <a:lnTo>
                      <a:pt x="7543" y="468"/>
                    </a:lnTo>
                    <a:lnTo>
                      <a:pt x="7592" y="485"/>
                    </a:lnTo>
                    <a:lnTo>
                      <a:pt x="7640" y="502"/>
                    </a:lnTo>
                    <a:lnTo>
                      <a:pt x="7685" y="519"/>
                    </a:lnTo>
                    <a:lnTo>
                      <a:pt x="7729" y="537"/>
                    </a:lnTo>
                    <a:lnTo>
                      <a:pt x="7769" y="554"/>
                    </a:lnTo>
                    <a:lnTo>
                      <a:pt x="7807" y="572"/>
                    </a:lnTo>
                    <a:lnTo>
                      <a:pt x="7841" y="590"/>
                    </a:lnTo>
                    <a:lnTo>
                      <a:pt x="7872" y="609"/>
                    </a:lnTo>
                    <a:lnTo>
                      <a:pt x="7897" y="629"/>
                    </a:lnTo>
                    <a:lnTo>
                      <a:pt x="7919" y="650"/>
                    </a:lnTo>
                    <a:lnTo>
                      <a:pt x="7935" y="671"/>
                    </a:lnTo>
                    <a:lnTo>
                      <a:pt x="7946" y="693"/>
                    </a:lnTo>
                    <a:lnTo>
                      <a:pt x="7952" y="717"/>
                    </a:lnTo>
                    <a:lnTo>
                      <a:pt x="7951" y="741"/>
                    </a:lnTo>
                    <a:lnTo>
                      <a:pt x="7944" y="767"/>
                    </a:lnTo>
                    <a:lnTo>
                      <a:pt x="7930" y="795"/>
                    </a:lnTo>
                    <a:lnTo>
                      <a:pt x="7909" y="824"/>
                    </a:lnTo>
                    <a:lnTo>
                      <a:pt x="7881" y="854"/>
                    </a:lnTo>
                    <a:lnTo>
                      <a:pt x="7843" y="886"/>
                    </a:lnTo>
                    <a:lnTo>
                      <a:pt x="7799" y="920"/>
                    </a:lnTo>
                    <a:lnTo>
                      <a:pt x="7744" y="955"/>
                    </a:lnTo>
                    <a:lnTo>
                      <a:pt x="7681" y="993"/>
                    </a:lnTo>
                    <a:lnTo>
                      <a:pt x="7609" y="1032"/>
                    </a:lnTo>
                    <a:lnTo>
                      <a:pt x="7527" y="1075"/>
                    </a:lnTo>
                    <a:lnTo>
                      <a:pt x="7508" y="1084"/>
                    </a:lnTo>
                    <a:lnTo>
                      <a:pt x="7491" y="1092"/>
                    </a:lnTo>
                    <a:lnTo>
                      <a:pt x="7473" y="1101"/>
                    </a:lnTo>
                    <a:lnTo>
                      <a:pt x="7456" y="1110"/>
                    </a:lnTo>
                    <a:lnTo>
                      <a:pt x="7356" y="1155"/>
                    </a:lnTo>
                    <a:lnTo>
                      <a:pt x="7258" y="1195"/>
                    </a:lnTo>
                    <a:lnTo>
                      <a:pt x="7160" y="1230"/>
                    </a:lnTo>
                    <a:lnTo>
                      <a:pt x="7066" y="1260"/>
                    </a:lnTo>
                    <a:lnTo>
                      <a:pt x="6973" y="1285"/>
                    </a:lnTo>
                    <a:lnTo>
                      <a:pt x="6882" y="1307"/>
                    </a:lnTo>
                    <a:lnTo>
                      <a:pt x="6793" y="1324"/>
                    </a:lnTo>
                    <a:lnTo>
                      <a:pt x="6705" y="1338"/>
                    </a:lnTo>
                    <a:lnTo>
                      <a:pt x="6620" y="1349"/>
                    </a:lnTo>
                    <a:lnTo>
                      <a:pt x="6537" y="1357"/>
                    </a:lnTo>
                    <a:lnTo>
                      <a:pt x="6455" y="1362"/>
                    </a:lnTo>
                    <a:lnTo>
                      <a:pt x="6376" y="1365"/>
                    </a:lnTo>
                    <a:lnTo>
                      <a:pt x="6299" y="1366"/>
                    </a:lnTo>
                    <a:lnTo>
                      <a:pt x="6223" y="1365"/>
                    </a:lnTo>
                    <a:lnTo>
                      <a:pt x="6149" y="1363"/>
                    </a:lnTo>
                    <a:lnTo>
                      <a:pt x="6077" y="1360"/>
                    </a:lnTo>
                    <a:lnTo>
                      <a:pt x="5941" y="1351"/>
                    </a:lnTo>
                    <a:lnTo>
                      <a:pt x="5811" y="1341"/>
                    </a:lnTo>
                    <a:lnTo>
                      <a:pt x="5749" y="1336"/>
                    </a:lnTo>
                    <a:lnTo>
                      <a:pt x="5691" y="1332"/>
                    </a:lnTo>
                    <a:lnTo>
                      <a:pt x="5633" y="1329"/>
                    </a:lnTo>
                    <a:lnTo>
                      <a:pt x="5577" y="1327"/>
                    </a:lnTo>
                    <a:lnTo>
                      <a:pt x="5525" y="1327"/>
                    </a:lnTo>
                    <a:lnTo>
                      <a:pt x="5474" y="1328"/>
                    </a:lnTo>
                    <a:lnTo>
                      <a:pt x="5425" y="1332"/>
                    </a:lnTo>
                    <a:lnTo>
                      <a:pt x="5378" y="1338"/>
                    </a:lnTo>
                    <a:lnTo>
                      <a:pt x="5335" y="1346"/>
                    </a:lnTo>
                    <a:lnTo>
                      <a:pt x="5292" y="1358"/>
                    </a:lnTo>
                    <a:lnTo>
                      <a:pt x="5252" y="1373"/>
                    </a:lnTo>
                    <a:lnTo>
                      <a:pt x="5214" y="1392"/>
                    </a:lnTo>
                    <a:close/>
                  </a:path>
                </a:pathLst>
              </a:custGeom>
              <a:solidFill>
                <a:srgbClr val="C283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89" name="Freeform 1123">
                <a:extLst>
                  <a:ext uri="{FF2B5EF4-FFF2-40B4-BE49-F238E27FC236}">
                    <a16:creationId xmlns:a16="http://schemas.microsoft.com/office/drawing/2014/main" id="{EB7B6694-28B7-407D-8E26-C64929F6BD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6" y="2111"/>
                <a:ext cx="451" cy="182"/>
              </a:xfrm>
              <a:custGeom>
                <a:avLst/>
                <a:gdLst>
                  <a:gd name="T0" fmla="*/ 17 w 7659"/>
                  <a:gd name="T1" fmla="*/ 4 h 3089"/>
                  <a:gd name="T2" fmla="*/ 16 w 7659"/>
                  <a:gd name="T3" fmla="*/ 5 h 3089"/>
                  <a:gd name="T4" fmla="*/ 15 w 7659"/>
                  <a:gd name="T5" fmla="*/ 5 h 3089"/>
                  <a:gd name="T6" fmla="*/ 14 w 7659"/>
                  <a:gd name="T7" fmla="*/ 5 h 3089"/>
                  <a:gd name="T8" fmla="*/ 14 w 7659"/>
                  <a:gd name="T9" fmla="*/ 6 h 3089"/>
                  <a:gd name="T10" fmla="*/ 14 w 7659"/>
                  <a:gd name="T11" fmla="*/ 7 h 3089"/>
                  <a:gd name="T12" fmla="*/ 14 w 7659"/>
                  <a:gd name="T13" fmla="*/ 8 h 3089"/>
                  <a:gd name="T14" fmla="*/ 13 w 7659"/>
                  <a:gd name="T15" fmla="*/ 9 h 3089"/>
                  <a:gd name="T16" fmla="*/ 13 w 7659"/>
                  <a:gd name="T17" fmla="*/ 9 h 3089"/>
                  <a:gd name="T18" fmla="*/ 12 w 7659"/>
                  <a:gd name="T19" fmla="*/ 9 h 3089"/>
                  <a:gd name="T20" fmla="*/ 10 w 7659"/>
                  <a:gd name="T21" fmla="*/ 9 h 3089"/>
                  <a:gd name="T22" fmla="*/ 10 w 7659"/>
                  <a:gd name="T23" fmla="*/ 9 h 3089"/>
                  <a:gd name="T24" fmla="*/ 9 w 7659"/>
                  <a:gd name="T25" fmla="*/ 9 h 3089"/>
                  <a:gd name="T26" fmla="*/ 8 w 7659"/>
                  <a:gd name="T27" fmla="*/ 9 h 3089"/>
                  <a:gd name="T28" fmla="*/ 7 w 7659"/>
                  <a:gd name="T29" fmla="*/ 9 h 3089"/>
                  <a:gd name="T30" fmla="*/ 6 w 7659"/>
                  <a:gd name="T31" fmla="*/ 9 h 3089"/>
                  <a:gd name="T32" fmla="*/ 5 w 7659"/>
                  <a:gd name="T33" fmla="*/ 10 h 3089"/>
                  <a:gd name="T34" fmla="*/ 4 w 7659"/>
                  <a:gd name="T35" fmla="*/ 10 h 3089"/>
                  <a:gd name="T36" fmla="*/ 3 w 7659"/>
                  <a:gd name="T37" fmla="*/ 10 h 3089"/>
                  <a:gd name="T38" fmla="*/ 2 w 7659"/>
                  <a:gd name="T39" fmla="*/ 11 h 3089"/>
                  <a:gd name="T40" fmla="*/ 1 w 7659"/>
                  <a:gd name="T41" fmla="*/ 11 h 3089"/>
                  <a:gd name="T42" fmla="*/ 0 w 7659"/>
                  <a:gd name="T43" fmla="*/ 10 h 3089"/>
                  <a:gd name="T44" fmla="*/ 0 w 7659"/>
                  <a:gd name="T45" fmla="*/ 9 h 3089"/>
                  <a:gd name="T46" fmla="*/ 1 w 7659"/>
                  <a:gd name="T47" fmla="*/ 8 h 3089"/>
                  <a:gd name="T48" fmla="*/ 2 w 7659"/>
                  <a:gd name="T49" fmla="*/ 7 h 3089"/>
                  <a:gd name="T50" fmla="*/ 3 w 7659"/>
                  <a:gd name="T51" fmla="*/ 6 h 3089"/>
                  <a:gd name="T52" fmla="*/ 4 w 7659"/>
                  <a:gd name="T53" fmla="*/ 5 h 3089"/>
                  <a:gd name="T54" fmla="*/ 5 w 7659"/>
                  <a:gd name="T55" fmla="*/ 5 h 3089"/>
                  <a:gd name="T56" fmla="*/ 6 w 7659"/>
                  <a:gd name="T57" fmla="*/ 4 h 3089"/>
                  <a:gd name="T58" fmla="*/ 7 w 7659"/>
                  <a:gd name="T59" fmla="*/ 3 h 3089"/>
                  <a:gd name="T60" fmla="*/ 7 w 7659"/>
                  <a:gd name="T61" fmla="*/ 2 h 3089"/>
                  <a:gd name="T62" fmla="*/ 8 w 7659"/>
                  <a:gd name="T63" fmla="*/ 2 h 3089"/>
                  <a:gd name="T64" fmla="*/ 8 w 7659"/>
                  <a:gd name="T65" fmla="*/ 1 h 3089"/>
                  <a:gd name="T66" fmla="*/ 9 w 7659"/>
                  <a:gd name="T67" fmla="*/ 1 h 3089"/>
                  <a:gd name="T68" fmla="*/ 10 w 7659"/>
                  <a:gd name="T69" fmla="*/ 1 h 3089"/>
                  <a:gd name="T70" fmla="*/ 11 w 7659"/>
                  <a:gd name="T71" fmla="*/ 0 h 3089"/>
                  <a:gd name="T72" fmla="*/ 13 w 7659"/>
                  <a:gd name="T73" fmla="*/ 0 h 3089"/>
                  <a:gd name="T74" fmla="*/ 14 w 7659"/>
                  <a:gd name="T75" fmla="*/ 0 h 3089"/>
                  <a:gd name="T76" fmla="*/ 16 w 7659"/>
                  <a:gd name="T77" fmla="*/ 0 h 3089"/>
                  <a:gd name="T78" fmla="*/ 17 w 7659"/>
                  <a:gd name="T79" fmla="*/ 0 h 3089"/>
                  <a:gd name="T80" fmla="*/ 18 w 7659"/>
                  <a:gd name="T81" fmla="*/ 0 h 3089"/>
                  <a:gd name="T82" fmla="*/ 20 w 7659"/>
                  <a:gd name="T83" fmla="*/ 0 h 3089"/>
                  <a:gd name="T84" fmla="*/ 22 w 7659"/>
                  <a:gd name="T85" fmla="*/ 0 h 3089"/>
                  <a:gd name="T86" fmla="*/ 23 w 7659"/>
                  <a:gd name="T87" fmla="*/ 1 h 3089"/>
                  <a:gd name="T88" fmla="*/ 24 w 7659"/>
                  <a:gd name="T89" fmla="*/ 1 h 3089"/>
                  <a:gd name="T90" fmla="*/ 25 w 7659"/>
                  <a:gd name="T91" fmla="*/ 1 h 3089"/>
                  <a:gd name="T92" fmla="*/ 26 w 7659"/>
                  <a:gd name="T93" fmla="*/ 2 h 3089"/>
                  <a:gd name="T94" fmla="*/ 26 w 7659"/>
                  <a:gd name="T95" fmla="*/ 2 h 3089"/>
                  <a:gd name="T96" fmla="*/ 26 w 7659"/>
                  <a:gd name="T97" fmla="*/ 3 h 3089"/>
                  <a:gd name="T98" fmla="*/ 25 w 7659"/>
                  <a:gd name="T99" fmla="*/ 3 h 3089"/>
                  <a:gd name="T100" fmla="*/ 24 w 7659"/>
                  <a:gd name="T101" fmla="*/ 4 h 3089"/>
                  <a:gd name="T102" fmla="*/ 23 w 7659"/>
                  <a:gd name="T103" fmla="*/ 4 h 3089"/>
                  <a:gd name="T104" fmla="*/ 21 w 7659"/>
                  <a:gd name="T105" fmla="*/ 4 h 3089"/>
                  <a:gd name="T106" fmla="*/ 19 w 7659"/>
                  <a:gd name="T107" fmla="*/ 4 h 3089"/>
                  <a:gd name="T108" fmla="*/ 18 w 7659"/>
                  <a:gd name="T109" fmla="*/ 4 h 308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7659" h="3089">
                    <a:moveTo>
                      <a:pt x="4991" y="1210"/>
                    </a:moveTo>
                    <a:lnTo>
                      <a:pt x="4959" y="1224"/>
                    </a:lnTo>
                    <a:lnTo>
                      <a:pt x="4925" y="1237"/>
                    </a:lnTo>
                    <a:lnTo>
                      <a:pt x="4888" y="1248"/>
                    </a:lnTo>
                    <a:lnTo>
                      <a:pt x="4851" y="1258"/>
                    </a:lnTo>
                    <a:lnTo>
                      <a:pt x="4811" y="1266"/>
                    </a:lnTo>
                    <a:lnTo>
                      <a:pt x="4772" y="1274"/>
                    </a:lnTo>
                    <a:lnTo>
                      <a:pt x="4730" y="1282"/>
                    </a:lnTo>
                    <a:lnTo>
                      <a:pt x="4689" y="1288"/>
                    </a:lnTo>
                    <a:lnTo>
                      <a:pt x="4604" y="1300"/>
                    </a:lnTo>
                    <a:lnTo>
                      <a:pt x="4518" y="1313"/>
                    </a:lnTo>
                    <a:lnTo>
                      <a:pt x="4475" y="1320"/>
                    </a:lnTo>
                    <a:lnTo>
                      <a:pt x="4434" y="1328"/>
                    </a:lnTo>
                    <a:lnTo>
                      <a:pt x="4393" y="1337"/>
                    </a:lnTo>
                    <a:lnTo>
                      <a:pt x="4352" y="1347"/>
                    </a:lnTo>
                    <a:lnTo>
                      <a:pt x="4313" y="1358"/>
                    </a:lnTo>
                    <a:lnTo>
                      <a:pt x="4274" y="1372"/>
                    </a:lnTo>
                    <a:lnTo>
                      <a:pt x="4237" y="1387"/>
                    </a:lnTo>
                    <a:lnTo>
                      <a:pt x="4201" y="1405"/>
                    </a:lnTo>
                    <a:lnTo>
                      <a:pt x="4168" y="1424"/>
                    </a:lnTo>
                    <a:lnTo>
                      <a:pt x="4137" y="1447"/>
                    </a:lnTo>
                    <a:lnTo>
                      <a:pt x="4107" y="1471"/>
                    </a:lnTo>
                    <a:lnTo>
                      <a:pt x="4080" y="1499"/>
                    </a:lnTo>
                    <a:lnTo>
                      <a:pt x="4055" y="1531"/>
                    </a:lnTo>
                    <a:lnTo>
                      <a:pt x="4033" y="1565"/>
                    </a:lnTo>
                    <a:lnTo>
                      <a:pt x="4014" y="1602"/>
                    </a:lnTo>
                    <a:lnTo>
                      <a:pt x="3998" y="1645"/>
                    </a:lnTo>
                    <a:lnTo>
                      <a:pt x="3986" y="1690"/>
                    </a:lnTo>
                    <a:lnTo>
                      <a:pt x="3977" y="1741"/>
                    </a:lnTo>
                    <a:lnTo>
                      <a:pt x="3972" y="1796"/>
                    </a:lnTo>
                    <a:lnTo>
                      <a:pt x="3970" y="1855"/>
                    </a:lnTo>
                    <a:lnTo>
                      <a:pt x="3970" y="1891"/>
                    </a:lnTo>
                    <a:lnTo>
                      <a:pt x="3970" y="1925"/>
                    </a:lnTo>
                    <a:lnTo>
                      <a:pt x="3970" y="1961"/>
                    </a:lnTo>
                    <a:lnTo>
                      <a:pt x="3970" y="1995"/>
                    </a:lnTo>
                    <a:lnTo>
                      <a:pt x="3970" y="2029"/>
                    </a:lnTo>
                    <a:lnTo>
                      <a:pt x="3970" y="2064"/>
                    </a:lnTo>
                    <a:lnTo>
                      <a:pt x="3970" y="2098"/>
                    </a:lnTo>
                    <a:lnTo>
                      <a:pt x="3970" y="2134"/>
                    </a:lnTo>
                    <a:lnTo>
                      <a:pt x="3969" y="2188"/>
                    </a:lnTo>
                    <a:lnTo>
                      <a:pt x="3964" y="2238"/>
                    </a:lnTo>
                    <a:lnTo>
                      <a:pt x="3956" y="2282"/>
                    </a:lnTo>
                    <a:lnTo>
                      <a:pt x="3942" y="2323"/>
                    </a:lnTo>
                    <a:lnTo>
                      <a:pt x="3927" y="2360"/>
                    </a:lnTo>
                    <a:lnTo>
                      <a:pt x="3908" y="2394"/>
                    </a:lnTo>
                    <a:lnTo>
                      <a:pt x="3887" y="2422"/>
                    </a:lnTo>
                    <a:lnTo>
                      <a:pt x="3862" y="2448"/>
                    </a:lnTo>
                    <a:lnTo>
                      <a:pt x="3835" y="2471"/>
                    </a:lnTo>
                    <a:lnTo>
                      <a:pt x="3806" y="2490"/>
                    </a:lnTo>
                    <a:lnTo>
                      <a:pt x="3773" y="2507"/>
                    </a:lnTo>
                    <a:lnTo>
                      <a:pt x="3739" y="2520"/>
                    </a:lnTo>
                    <a:lnTo>
                      <a:pt x="3704" y="2531"/>
                    </a:lnTo>
                    <a:lnTo>
                      <a:pt x="3666" y="2539"/>
                    </a:lnTo>
                    <a:lnTo>
                      <a:pt x="3627" y="2547"/>
                    </a:lnTo>
                    <a:lnTo>
                      <a:pt x="3586" y="2551"/>
                    </a:lnTo>
                    <a:lnTo>
                      <a:pt x="3545" y="2553"/>
                    </a:lnTo>
                    <a:lnTo>
                      <a:pt x="3502" y="2554"/>
                    </a:lnTo>
                    <a:lnTo>
                      <a:pt x="3459" y="2553"/>
                    </a:lnTo>
                    <a:lnTo>
                      <a:pt x="3414" y="2551"/>
                    </a:lnTo>
                    <a:lnTo>
                      <a:pt x="3370" y="2547"/>
                    </a:lnTo>
                    <a:lnTo>
                      <a:pt x="3325" y="2542"/>
                    </a:lnTo>
                    <a:lnTo>
                      <a:pt x="3281" y="2536"/>
                    </a:lnTo>
                    <a:lnTo>
                      <a:pt x="3235" y="2531"/>
                    </a:lnTo>
                    <a:lnTo>
                      <a:pt x="3146" y="2517"/>
                    </a:lnTo>
                    <a:lnTo>
                      <a:pt x="3060" y="2504"/>
                    </a:lnTo>
                    <a:lnTo>
                      <a:pt x="2978" y="2491"/>
                    </a:lnTo>
                    <a:lnTo>
                      <a:pt x="2902" y="2481"/>
                    </a:lnTo>
                    <a:lnTo>
                      <a:pt x="2869" y="2477"/>
                    </a:lnTo>
                    <a:lnTo>
                      <a:pt x="2838" y="2473"/>
                    </a:lnTo>
                    <a:lnTo>
                      <a:pt x="2805" y="2470"/>
                    </a:lnTo>
                    <a:lnTo>
                      <a:pt x="2775" y="2468"/>
                    </a:lnTo>
                    <a:lnTo>
                      <a:pt x="2744" y="2466"/>
                    </a:lnTo>
                    <a:lnTo>
                      <a:pt x="2713" y="2464"/>
                    </a:lnTo>
                    <a:lnTo>
                      <a:pt x="2683" y="2463"/>
                    </a:lnTo>
                    <a:lnTo>
                      <a:pt x="2653" y="2463"/>
                    </a:lnTo>
                    <a:lnTo>
                      <a:pt x="2618" y="2464"/>
                    </a:lnTo>
                    <a:lnTo>
                      <a:pt x="2583" y="2466"/>
                    </a:lnTo>
                    <a:lnTo>
                      <a:pt x="2547" y="2468"/>
                    </a:lnTo>
                    <a:lnTo>
                      <a:pt x="2509" y="2471"/>
                    </a:lnTo>
                    <a:lnTo>
                      <a:pt x="2471" y="2476"/>
                    </a:lnTo>
                    <a:lnTo>
                      <a:pt x="2432" y="2481"/>
                    </a:lnTo>
                    <a:lnTo>
                      <a:pt x="2392" y="2487"/>
                    </a:lnTo>
                    <a:lnTo>
                      <a:pt x="2351" y="2494"/>
                    </a:lnTo>
                    <a:lnTo>
                      <a:pt x="2310" y="2501"/>
                    </a:lnTo>
                    <a:lnTo>
                      <a:pt x="2267" y="2510"/>
                    </a:lnTo>
                    <a:lnTo>
                      <a:pt x="2225" y="2519"/>
                    </a:lnTo>
                    <a:lnTo>
                      <a:pt x="2180" y="2529"/>
                    </a:lnTo>
                    <a:lnTo>
                      <a:pt x="2137" y="2540"/>
                    </a:lnTo>
                    <a:lnTo>
                      <a:pt x="2091" y="2553"/>
                    </a:lnTo>
                    <a:lnTo>
                      <a:pt x="2046" y="2566"/>
                    </a:lnTo>
                    <a:lnTo>
                      <a:pt x="2000" y="2579"/>
                    </a:lnTo>
                    <a:lnTo>
                      <a:pt x="1954" y="2593"/>
                    </a:lnTo>
                    <a:lnTo>
                      <a:pt x="1907" y="2608"/>
                    </a:lnTo>
                    <a:lnTo>
                      <a:pt x="1860" y="2624"/>
                    </a:lnTo>
                    <a:lnTo>
                      <a:pt x="1812" y="2641"/>
                    </a:lnTo>
                    <a:lnTo>
                      <a:pt x="1764" y="2658"/>
                    </a:lnTo>
                    <a:lnTo>
                      <a:pt x="1715" y="2676"/>
                    </a:lnTo>
                    <a:lnTo>
                      <a:pt x="1667" y="2695"/>
                    </a:lnTo>
                    <a:lnTo>
                      <a:pt x="1617" y="2715"/>
                    </a:lnTo>
                    <a:lnTo>
                      <a:pt x="1568" y="2735"/>
                    </a:lnTo>
                    <a:lnTo>
                      <a:pt x="1519" y="2755"/>
                    </a:lnTo>
                    <a:lnTo>
                      <a:pt x="1469" y="2777"/>
                    </a:lnTo>
                    <a:lnTo>
                      <a:pt x="1420" y="2800"/>
                    </a:lnTo>
                    <a:lnTo>
                      <a:pt x="1369" y="2822"/>
                    </a:lnTo>
                    <a:lnTo>
                      <a:pt x="1320" y="2846"/>
                    </a:lnTo>
                    <a:lnTo>
                      <a:pt x="1269" y="2870"/>
                    </a:lnTo>
                    <a:lnTo>
                      <a:pt x="1219" y="2896"/>
                    </a:lnTo>
                    <a:lnTo>
                      <a:pt x="1181" y="2914"/>
                    </a:lnTo>
                    <a:lnTo>
                      <a:pt x="1143" y="2931"/>
                    </a:lnTo>
                    <a:lnTo>
                      <a:pt x="1104" y="2948"/>
                    </a:lnTo>
                    <a:lnTo>
                      <a:pt x="1065" y="2964"/>
                    </a:lnTo>
                    <a:lnTo>
                      <a:pt x="1024" y="2980"/>
                    </a:lnTo>
                    <a:lnTo>
                      <a:pt x="984" y="2994"/>
                    </a:lnTo>
                    <a:lnTo>
                      <a:pt x="943" y="3007"/>
                    </a:lnTo>
                    <a:lnTo>
                      <a:pt x="903" y="3019"/>
                    </a:lnTo>
                    <a:lnTo>
                      <a:pt x="841" y="3038"/>
                    </a:lnTo>
                    <a:lnTo>
                      <a:pt x="780" y="3054"/>
                    </a:lnTo>
                    <a:lnTo>
                      <a:pt x="719" y="3067"/>
                    </a:lnTo>
                    <a:lnTo>
                      <a:pt x="658" y="3077"/>
                    </a:lnTo>
                    <a:lnTo>
                      <a:pt x="597" y="3084"/>
                    </a:lnTo>
                    <a:lnTo>
                      <a:pt x="539" y="3088"/>
                    </a:lnTo>
                    <a:lnTo>
                      <a:pt x="480" y="3089"/>
                    </a:lnTo>
                    <a:lnTo>
                      <a:pt x="424" y="3087"/>
                    </a:lnTo>
                    <a:lnTo>
                      <a:pt x="370" y="3083"/>
                    </a:lnTo>
                    <a:lnTo>
                      <a:pt x="318" y="3075"/>
                    </a:lnTo>
                    <a:lnTo>
                      <a:pt x="270" y="3064"/>
                    </a:lnTo>
                    <a:lnTo>
                      <a:pt x="223" y="3049"/>
                    </a:lnTo>
                    <a:lnTo>
                      <a:pt x="181" y="3032"/>
                    </a:lnTo>
                    <a:lnTo>
                      <a:pt x="141" y="3012"/>
                    </a:lnTo>
                    <a:lnTo>
                      <a:pt x="106" y="2989"/>
                    </a:lnTo>
                    <a:lnTo>
                      <a:pt x="75" y="2961"/>
                    </a:lnTo>
                    <a:lnTo>
                      <a:pt x="49" y="2931"/>
                    </a:lnTo>
                    <a:lnTo>
                      <a:pt x="29" y="2898"/>
                    </a:lnTo>
                    <a:lnTo>
                      <a:pt x="13" y="2860"/>
                    </a:lnTo>
                    <a:lnTo>
                      <a:pt x="3" y="2820"/>
                    </a:lnTo>
                    <a:lnTo>
                      <a:pt x="0" y="2775"/>
                    </a:lnTo>
                    <a:lnTo>
                      <a:pt x="2" y="2728"/>
                    </a:lnTo>
                    <a:lnTo>
                      <a:pt x="11" y="2677"/>
                    </a:lnTo>
                    <a:lnTo>
                      <a:pt x="27" y="2621"/>
                    </a:lnTo>
                    <a:lnTo>
                      <a:pt x="50" y="2564"/>
                    </a:lnTo>
                    <a:lnTo>
                      <a:pt x="81" y="2501"/>
                    </a:lnTo>
                    <a:lnTo>
                      <a:pt x="121" y="2435"/>
                    </a:lnTo>
                    <a:lnTo>
                      <a:pt x="168" y="2365"/>
                    </a:lnTo>
                    <a:lnTo>
                      <a:pt x="225" y="2292"/>
                    </a:lnTo>
                    <a:lnTo>
                      <a:pt x="291" y="2215"/>
                    </a:lnTo>
                    <a:lnTo>
                      <a:pt x="366" y="2134"/>
                    </a:lnTo>
                    <a:lnTo>
                      <a:pt x="450" y="2048"/>
                    </a:lnTo>
                    <a:lnTo>
                      <a:pt x="508" y="1992"/>
                    </a:lnTo>
                    <a:lnTo>
                      <a:pt x="566" y="1940"/>
                    </a:lnTo>
                    <a:lnTo>
                      <a:pt x="623" y="1892"/>
                    </a:lnTo>
                    <a:lnTo>
                      <a:pt x="678" y="1846"/>
                    </a:lnTo>
                    <a:lnTo>
                      <a:pt x="733" y="1805"/>
                    </a:lnTo>
                    <a:lnTo>
                      <a:pt x="787" y="1765"/>
                    </a:lnTo>
                    <a:lnTo>
                      <a:pt x="839" y="1729"/>
                    </a:lnTo>
                    <a:lnTo>
                      <a:pt x="891" y="1695"/>
                    </a:lnTo>
                    <a:lnTo>
                      <a:pt x="941" y="1664"/>
                    </a:lnTo>
                    <a:lnTo>
                      <a:pt x="991" y="1635"/>
                    </a:lnTo>
                    <a:lnTo>
                      <a:pt x="1039" y="1607"/>
                    </a:lnTo>
                    <a:lnTo>
                      <a:pt x="1086" y="1581"/>
                    </a:lnTo>
                    <a:lnTo>
                      <a:pt x="1132" y="1558"/>
                    </a:lnTo>
                    <a:lnTo>
                      <a:pt x="1177" y="1535"/>
                    </a:lnTo>
                    <a:lnTo>
                      <a:pt x="1221" y="1513"/>
                    </a:lnTo>
                    <a:lnTo>
                      <a:pt x="1264" y="1493"/>
                    </a:lnTo>
                    <a:lnTo>
                      <a:pt x="1346" y="1454"/>
                    </a:lnTo>
                    <a:lnTo>
                      <a:pt x="1423" y="1417"/>
                    </a:lnTo>
                    <a:lnTo>
                      <a:pt x="1459" y="1398"/>
                    </a:lnTo>
                    <a:lnTo>
                      <a:pt x="1495" y="1380"/>
                    </a:lnTo>
                    <a:lnTo>
                      <a:pt x="1529" y="1361"/>
                    </a:lnTo>
                    <a:lnTo>
                      <a:pt x="1561" y="1340"/>
                    </a:lnTo>
                    <a:lnTo>
                      <a:pt x="1593" y="1320"/>
                    </a:lnTo>
                    <a:lnTo>
                      <a:pt x="1623" y="1298"/>
                    </a:lnTo>
                    <a:lnTo>
                      <a:pt x="1652" y="1276"/>
                    </a:lnTo>
                    <a:lnTo>
                      <a:pt x="1680" y="1251"/>
                    </a:lnTo>
                    <a:lnTo>
                      <a:pt x="1706" y="1225"/>
                    </a:lnTo>
                    <a:lnTo>
                      <a:pt x="1730" y="1198"/>
                    </a:lnTo>
                    <a:lnTo>
                      <a:pt x="1755" y="1167"/>
                    </a:lnTo>
                    <a:lnTo>
                      <a:pt x="1776" y="1136"/>
                    </a:lnTo>
                    <a:lnTo>
                      <a:pt x="1814" y="1073"/>
                    </a:lnTo>
                    <a:lnTo>
                      <a:pt x="1851" y="1011"/>
                    </a:lnTo>
                    <a:lnTo>
                      <a:pt x="1884" y="952"/>
                    </a:lnTo>
                    <a:lnTo>
                      <a:pt x="1916" y="894"/>
                    </a:lnTo>
                    <a:lnTo>
                      <a:pt x="1948" y="837"/>
                    </a:lnTo>
                    <a:lnTo>
                      <a:pt x="1979" y="782"/>
                    </a:lnTo>
                    <a:lnTo>
                      <a:pt x="2011" y="728"/>
                    </a:lnTo>
                    <a:lnTo>
                      <a:pt x="2044" y="675"/>
                    </a:lnTo>
                    <a:lnTo>
                      <a:pt x="2061" y="650"/>
                    </a:lnTo>
                    <a:lnTo>
                      <a:pt x="2079" y="625"/>
                    </a:lnTo>
                    <a:lnTo>
                      <a:pt x="2097" y="601"/>
                    </a:lnTo>
                    <a:lnTo>
                      <a:pt x="2117" y="576"/>
                    </a:lnTo>
                    <a:lnTo>
                      <a:pt x="2136" y="552"/>
                    </a:lnTo>
                    <a:lnTo>
                      <a:pt x="2157" y="529"/>
                    </a:lnTo>
                    <a:lnTo>
                      <a:pt x="2178" y="505"/>
                    </a:lnTo>
                    <a:lnTo>
                      <a:pt x="2201" y="483"/>
                    </a:lnTo>
                    <a:lnTo>
                      <a:pt x="2225" y="461"/>
                    </a:lnTo>
                    <a:lnTo>
                      <a:pt x="2249" y="440"/>
                    </a:lnTo>
                    <a:lnTo>
                      <a:pt x="2275" y="418"/>
                    </a:lnTo>
                    <a:lnTo>
                      <a:pt x="2303" y="397"/>
                    </a:lnTo>
                    <a:lnTo>
                      <a:pt x="2332" y="377"/>
                    </a:lnTo>
                    <a:lnTo>
                      <a:pt x="2362" y="357"/>
                    </a:lnTo>
                    <a:lnTo>
                      <a:pt x="2394" y="337"/>
                    </a:lnTo>
                    <a:lnTo>
                      <a:pt x="2427" y="318"/>
                    </a:lnTo>
                    <a:lnTo>
                      <a:pt x="2451" y="305"/>
                    </a:lnTo>
                    <a:lnTo>
                      <a:pt x="2478" y="292"/>
                    </a:lnTo>
                    <a:lnTo>
                      <a:pt x="2505" y="280"/>
                    </a:lnTo>
                    <a:lnTo>
                      <a:pt x="2534" y="268"/>
                    </a:lnTo>
                    <a:lnTo>
                      <a:pt x="2579" y="250"/>
                    </a:lnTo>
                    <a:lnTo>
                      <a:pt x="2627" y="234"/>
                    </a:lnTo>
                    <a:lnTo>
                      <a:pt x="2681" y="218"/>
                    </a:lnTo>
                    <a:lnTo>
                      <a:pt x="2738" y="203"/>
                    </a:lnTo>
                    <a:lnTo>
                      <a:pt x="2797" y="187"/>
                    </a:lnTo>
                    <a:lnTo>
                      <a:pt x="2861" y="172"/>
                    </a:lnTo>
                    <a:lnTo>
                      <a:pt x="2928" y="157"/>
                    </a:lnTo>
                    <a:lnTo>
                      <a:pt x="2997" y="143"/>
                    </a:lnTo>
                    <a:lnTo>
                      <a:pt x="3068" y="130"/>
                    </a:lnTo>
                    <a:lnTo>
                      <a:pt x="3141" y="117"/>
                    </a:lnTo>
                    <a:lnTo>
                      <a:pt x="3217" y="105"/>
                    </a:lnTo>
                    <a:lnTo>
                      <a:pt x="3293" y="93"/>
                    </a:lnTo>
                    <a:lnTo>
                      <a:pt x="3372" y="80"/>
                    </a:lnTo>
                    <a:lnTo>
                      <a:pt x="3451" y="70"/>
                    </a:lnTo>
                    <a:lnTo>
                      <a:pt x="3530" y="60"/>
                    </a:lnTo>
                    <a:lnTo>
                      <a:pt x="3611" y="51"/>
                    </a:lnTo>
                    <a:lnTo>
                      <a:pt x="3691" y="42"/>
                    </a:lnTo>
                    <a:lnTo>
                      <a:pt x="3770" y="34"/>
                    </a:lnTo>
                    <a:lnTo>
                      <a:pt x="3850" y="27"/>
                    </a:lnTo>
                    <a:lnTo>
                      <a:pt x="3929" y="21"/>
                    </a:lnTo>
                    <a:lnTo>
                      <a:pt x="4007" y="15"/>
                    </a:lnTo>
                    <a:lnTo>
                      <a:pt x="4084" y="11"/>
                    </a:lnTo>
                    <a:lnTo>
                      <a:pt x="4159" y="6"/>
                    </a:lnTo>
                    <a:lnTo>
                      <a:pt x="4233" y="3"/>
                    </a:lnTo>
                    <a:lnTo>
                      <a:pt x="4305" y="1"/>
                    </a:lnTo>
                    <a:lnTo>
                      <a:pt x="4373" y="0"/>
                    </a:lnTo>
                    <a:lnTo>
                      <a:pt x="4439" y="0"/>
                    </a:lnTo>
                    <a:lnTo>
                      <a:pt x="4503" y="1"/>
                    </a:lnTo>
                    <a:lnTo>
                      <a:pt x="4563" y="3"/>
                    </a:lnTo>
                    <a:lnTo>
                      <a:pt x="4620" y="6"/>
                    </a:lnTo>
                    <a:lnTo>
                      <a:pt x="4673" y="11"/>
                    </a:lnTo>
                    <a:lnTo>
                      <a:pt x="4722" y="16"/>
                    </a:lnTo>
                    <a:lnTo>
                      <a:pt x="4745" y="18"/>
                    </a:lnTo>
                    <a:lnTo>
                      <a:pt x="4767" y="21"/>
                    </a:lnTo>
                    <a:lnTo>
                      <a:pt x="4789" y="23"/>
                    </a:lnTo>
                    <a:lnTo>
                      <a:pt x="4811" y="25"/>
                    </a:lnTo>
                    <a:lnTo>
                      <a:pt x="4859" y="29"/>
                    </a:lnTo>
                    <a:lnTo>
                      <a:pt x="4909" y="33"/>
                    </a:lnTo>
                    <a:lnTo>
                      <a:pt x="4963" y="36"/>
                    </a:lnTo>
                    <a:lnTo>
                      <a:pt x="5019" y="40"/>
                    </a:lnTo>
                    <a:lnTo>
                      <a:pt x="5137" y="45"/>
                    </a:lnTo>
                    <a:lnTo>
                      <a:pt x="5261" y="51"/>
                    </a:lnTo>
                    <a:lnTo>
                      <a:pt x="5393" y="56"/>
                    </a:lnTo>
                    <a:lnTo>
                      <a:pt x="5528" y="62"/>
                    </a:lnTo>
                    <a:lnTo>
                      <a:pt x="5666" y="69"/>
                    </a:lnTo>
                    <a:lnTo>
                      <a:pt x="5806" y="77"/>
                    </a:lnTo>
                    <a:lnTo>
                      <a:pt x="5875" y="82"/>
                    </a:lnTo>
                    <a:lnTo>
                      <a:pt x="5944" y="88"/>
                    </a:lnTo>
                    <a:lnTo>
                      <a:pt x="6014" y="95"/>
                    </a:lnTo>
                    <a:lnTo>
                      <a:pt x="6082" y="101"/>
                    </a:lnTo>
                    <a:lnTo>
                      <a:pt x="6149" y="108"/>
                    </a:lnTo>
                    <a:lnTo>
                      <a:pt x="6216" y="117"/>
                    </a:lnTo>
                    <a:lnTo>
                      <a:pt x="6282" y="125"/>
                    </a:lnTo>
                    <a:lnTo>
                      <a:pt x="6346" y="135"/>
                    </a:lnTo>
                    <a:lnTo>
                      <a:pt x="6408" y="146"/>
                    </a:lnTo>
                    <a:lnTo>
                      <a:pt x="6469" y="157"/>
                    </a:lnTo>
                    <a:lnTo>
                      <a:pt x="6529" y="170"/>
                    </a:lnTo>
                    <a:lnTo>
                      <a:pt x="6585" y="185"/>
                    </a:lnTo>
                    <a:lnTo>
                      <a:pt x="6640" y="200"/>
                    </a:lnTo>
                    <a:lnTo>
                      <a:pt x="6693" y="216"/>
                    </a:lnTo>
                    <a:lnTo>
                      <a:pt x="6742" y="234"/>
                    </a:lnTo>
                    <a:lnTo>
                      <a:pt x="6789" y="252"/>
                    </a:lnTo>
                    <a:lnTo>
                      <a:pt x="6809" y="262"/>
                    </a:lnTo>
                    <a:lnTo>
                      <a:pt x="6828" y="271"/>
                    </a:lnTo>
                    <a:lnTo>
                      <a:pt x="6848" y="279"/>
                    </a:lnTo>
                    <a:lnTo>
                      <a:pt x="6869" y="286"/>
                    </a:lnTo>
                    <a:lnTo>
                      <a:pt x="6915" y="305"/>
                    </a:lnTo>
                    <a:lnTo>
                      <a:pt x="6964" y="324"/>
                    </a:lnTo>
                    <a:lnTo>
                      <a:pt x="7012" y="342"/>
                    </a:lnTo>
                    <a:lnTo>
                      <a:pt x="7063" y="360"/>
                    </a:lnTo>
                    <a:lnTo>
                      <a:pt x="7163" y="394"/>
                    </a:lnTo>
                    <a:lnTo>
                      <a:pt x="7262" y="427"/>
                    </a:lnTo>
                    <a:lnTo>
                      <a:pt x="7310" y="444"/>
                    </a:lnTo>
                    <a:lnTo>
                      <a:pt x="7356" y="461"/>
                    </a:lnTo>
                    <a:lnTo>
                      <a:pt x="7401" y="477"/>
                    </a:lnTo>
                    <a:lnTo>
                      <a:pt x="7443" y="493"/>
                    </a:lnTo>
                    <a:lnTo>
                      <a:pt x="7483" y="510"/>
                    </a:lnTo>
                    <a:lnTo>
                      <a:pt x="7519" y="528"/>
                    </a:lnTo>
                    <a:lnTo>
                      <a:pt x="7552" y="546"/>
                    </a:lnTo>
                    <a:lnTo>
                      <a:pt x="7582" y="563"/>
                    </a:lnTo>
                    <a:lnTo>
                      <a:pt x="7607" y="582"/>
                    </a:lnTo>
                    <a:lnTo>
                      <a:pt x="7627" y="602"/>
                    </a:lnTo>
                    <a:lnTo>
                      <a:pt x="7643" y="622"/>
                    </a:lnTo>
                    <a:lnTo>
                      <a:pt x="7654" y="643"/>
                    </a:lnTo>
                    <a:lnTo>
                      <a:pt x="7659" y="664"/>
                    </a:lnTo>
                    <a:lnTo>
                      <a:pt x="7658" y="688"/>
                    </a:lnTo>
                    <a:lnTo>
                      <a:pt x="7650" y="712"/>
                    </a:lnTo>
                    <a:lnTo>
                      <a:pt x="7635" y="736"/>
                    </a:lnTo>
                    <a:lnTo>
                      <a:pt x="7614" y="763"/>
                    </a:lnTo>
                    <a:lnTo>
                      <a:pt x="7585" y="791"/>
                    </a:lnTo>
                    <a:lnTo>
                      <a:pt x="7548" y="820"/>
                    </a:lnTo>
                    <a:lnTo>
                      <a:pt x="7503" y="850"/>
                    </a:lnTo>
                    <a:lnTo>
                      <a:pt x="7449" y="883"/>
                    </a:lnTo>
                    <a:lnTo>
                      <a:pt x="7387" y="917"/>
                    </a:lnTo>
                    <a:lnTo>
                      <a:pt x="7315" y="953"/>
                    </a:lnTo>
                    <a:lnTo>
                      <a:pt x="7233" y="990"/>
                    </a:lnTo>
                    <a:lnTo>
                      <a:pt x="7215" y="997"/>
                    </a:lnTo>
                    <a:lnTo>
                      <a:pt x="7197" y="1004"/>
                    </a:lnTo>
                    <a:lnTo>
                      <a:pt x="7179" y="1011"/>
                    </a:lnTo>
                    <a:lnTo>
                      <a:pt x="7162" y="1020"/>
                    </a:lnTo>
                    <a:lnTo>
                      <a:pt x="7066" y="1058"/>
                    </a:lnTo>
                    <a:lnTo>
                      <a:pt x="6973" y="1092"/>
                    </a:lnTo>
                    <a:lnTo>
                      <a:pt x="6881" y="1121"/>
                    </a:lnTo>
                    <a:lnTo>
                      <a:pt x="6790" y="1146"/>
                    </a:lnTo>
                    <a:lnTo>
                      <a:pt x="6702" y="1166"/>
                    </a:lnTo>
                    <a:lnTo>
                      <a:pt x="6615" y="1183"/>
                    </a:lnTo>
                    <a:lnTo>
                      <a:pt x="6530" y="1198"/>
                    </a:lnTo>
                    <a:lnTo>
                      <a:pt x="6446" y="1208"/>
                    </a:lnTo>
                    <a:lnTo>
                      <a:pt x="6365" y="1215"/>
                    </a:lnTo>
                    <a:lnTo>
                      <a:pt x="6285" y="1220"/>
                    </a:lnTo>
                    <a:lnTo>
                      <a:pt x="6207" y="1223"/>
                    </a:lnTo>
                    <a:lnTo>
                      <a:pt x="6130" y="1223"/>
                    </a:lnTo>
                    <a:lnTo>
                      <a:pt x="6056" y="1222"/>
                    </a:lnTo>
                    <a:lnTo>
                      <a:pt x="5984" y="1219"/>
                    </a:lnTo>
                    <a:lnTo>
                      <a:pt x="5913" y="1215"/>
                    </a:lnTo>
                    <a:lnTo>
                      <a:pt x="5843" y="1210"/>
                    </a:lnTo>
                    <a:lnTo>
                      <a:pt x="5710" y="1197"/>
                    </a:lnTo>
                    <a:lnTo>
                      <a:pt x="5585" y="1183"/>
                    </a:lnTo>
                    <a:lnTo>
                      <a:pt x="5525" y="1177"/>
                    </a:lnTo>
                    <a:lnTo>
                      <a:pt x="5468" y="1172"/>
                    </a:lnTo>
                    <a:lnTo>
                      <a:pt x="5411" y="1167"/>
                    </a:lnTo>
                    <a:lnTo>
                      <a:pt x="5357" y="1164"/>
                    </a:lnTo>
                    <a:lnTo>
                      <a:pt x="5305" y="1162"/>
                    </a:lnTo>
                    <a:lnTo>
                      <a:pt x="5254" y="1161"/>
                    </a:lnTo>
                    <a:lnTo>
                      <a:pt x="5206" y="1163"/>
                    </a:lnTo>
                    <a:lnTo>
                      <a:pt x="5159" y="1166"/>
                    </a:lnTo>
                    <a:lnTo>
                      <a:pt x="5115" y="1173"/>
                    </a:lnTo>
                    <a:lnTo>
                      <a:pt x="5071" y="1182"/>
                    </a:lnTo>
                    <a:lnTo>
                      <a:pt x="5031" y="1195"/>
                    </a:lnTo>
                    <a:lnTo>
                      <a:pt x="4991" y="1210"/>
                    </a:lnTo>
                    <a:close/>
                  </a:path>
                </a:pathLst>
              </a:custGeom>
              <a:solidFill>
                <a:srgbClr val="C587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90" name="Freeform 1124">
                <a:extLst>
                  <a:ext uri="{FF2B5EF4-FFF2-40B4-BE49-F238E27FC236}">
                    <a16:creationId xmlns:a16="http://schemas.microsoft.com/office/drawing/2014/main" id="{F16B2CFD-7361-4345-820E-9B16E3164A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5" y="2117"/>
                <a:ext cx="433" cy="170"/>
              </a:xfrm>
              <a:custGeom>
                <a:avLst/>
                <a:gdLst>
                  <a:gd name="T0" fmla="*/ 16 w 7364"/>
                  <a:gd name="T1" fmla="*/ 4 h 2886"/>
                  <a:gd name="T2" fmla="*/ 15 w 7364"/>
                  <a:gd name="T3" fmla="*/ 4 h 2886"/>
                  <a:gd name="T4" fmla="*/ 14 w 7364"/>
                  <a:gd name="T5" fmla="*/ 4 h 2886"/>
                  <a:gd name="T6" fmla="*/ 13 w 7364"/>
                  <a:gd name="T7" fmla="*/ 4 h 2886"/>
                  <a:gd name="T8" fmla="*/ 13 w 7364"/>
                  <a:gd name="T9" fmla="*/ 5 h 2886"/>
                  <a:gd name="T10" fmla="*/ 13 w 7364"/>
                  <a:gd name="T11" fmla="*/ 6 h 2886"/>
                  <a:gd name="T12" fmla="*/ 13 w 7364"/>
                  <a:gd name="T13" fmla="*/ 7 h 2886"/>
                  <a:gd name="T14" fmla="*/ 13 w 7364"/>
                  <a:gd name="T15" fmla="*/ 8 h 2886"/>
                  <a:gd name="T16" fmla="*/ 12 w 7364"/>
                  <a:gd name="T17" fmla="*/ 8 h 2886"/>
                  <a:gd name="T18" fmla="*/ 11 w 7364"/>
                  <a:gd name="T19" fmla="*/ 8 h 2886"/>
                  <a:gd name="T20" fmla="*/ 10 w 7364"/>
                  <a:gd name="T21" fmla="*/ 8 h 2886"/>
                  <a:gd name="T22" fmla="*/ 9 w 7364"/>
                  <a:gd name="T23" fmla="*/ 8 h 2886"/>
                  <a:gd name="T24" fmla="*/ 8 w 7364"/>
                  <a:gd name="T25" fmla="*/ 8 h 2886"/>
                  <a:gd name="T26" fmla="*/ 8 w 7364"/>
                  <a:gd name="T27" fmla="*/ 8 h 2886"/>
                  <a:gd name="T28" fmla="*/ 7 w 7364"/>
                  <a:gd name="T29" fmla="*/ 8 h 2886"/>
                  <a:gd name="T30" fmla="*/ 5 w 7364"/>
                  <a:gd name="T31" fmla="*/ 9 h 2886"/>
                  <a:gd name="T32" fmla="*/ 4 w 7364"/>
                  <a:gd name="T33" fmla="*/ 9 h 2886"/>
                  <a:gd name="T34" fmla="*/ 3 w 7364"/>
                  <a:gd name="T35" fmla="*/ 10 h 2886"/>
                  <a:gd name="T36" fmla="*/ 2 w 7364"/>
                  <a:gd name="T37" fmla="*/ 10 h 2886"/>
                  <a:gd name="T38" fmla="*/ 1 w 7364"/>
                  <a:gd name="T39" fmla="*/ 10 h 2886"/>
                  <a:gd name="T40" fmla="*/ 0 w 7364"/>
                  <a:gd name="T41" fmla="*/ 9 h 2886"/>
                  <a:gd name="T42" fmla="*/ 0 w 7364"/>
                  <a:gd name="T43" fmla="*/ 8 h 2886"/>
                  <a:gd name="T44" fmla="*/ 1 w 7364"/>
                  <a:gd name="T45" fmla="*/ 7 h 2886"/>
                  <a:gd name="T46" fmla="*/ 3 w 7364"/>
                  <a:gd name="T47" fmla="*/ 6 h 2886"/>
                  <a:gd name="T48" fmla="*/ 4 w 7364"/>
                  <a:gd name="T49" fmla="*/ 5 h 2886"/>
                  <a:gd name="T50" fmla="*/ 5 w 7364"/>
                  <a:gd name="T51" fmla="*/ 5 h 2886"/>
                  <a:gd name="T52" fmla="*/ 5 w 7364"/>
                  <a:gd name="T53" fmla="*/ 4 h 2886"/>
                  <a:gd name="T54" fmla="*/ 6 w 7364"/>
                  <a:gd name="T55" fmla="*/ 4 h 2886"/>
                  <a:gd name="T56" fmla="*/ 6 w 7364"/>
                  <a:gd name="T57" fmla="*/ 3 h 2886"/>
                  <a:gd name="T58" fmla="*/ 7 w 7364"/>
                  <a:gd name="T59" fmla="*/ 2 h 2886"/>
                  <a:gd name="T60" fmla="*/ 7 w 7364"/>
                  <a:gd name="T61" fmla="*/ 2 h 2886"/>
                  <a:gd name="T62" fmla="*/ 8 w 7364"/>
                  <a:gd name="T63" fmla="*/ 1 h 2886"/>
                  <a:gd name="T64" fmla="*/ 8 w 7364"/>
                  <a:gd name="T65" fmla="*/ 1 h 2886"/>
                  <a:gd name="T66" fmla="*/ 9 w 7364"/>
                  <a:gd name="T67" fmla="*/ 1 h 2886"/>
                  <a:gd name="T68" fmla="*/ 11 w 7364"/>
                  <a:gd name="T69" fmla="*/ 0 h 2886"/>
                  <a:gd name="T70" fmla="*/ 12 w 7364"/>
                  <a:gd name="T71" fmla="*/ 0 h 2886"/>
                  <a:gd name="T72" fmla="*/ 14 w 7364"/>
                  <a:gd name="T73" fmla="*/ 0 h 2886"/>
                  <a:gd name="T74" fmla="*/ 15 w 7364"/>
                  <a:gd name="T75" fmla="*/ 0 h 2886"/>
                  <a:gd name="T76" fmla="*/ 16 w 7364"/>
                  <a:gd name="T77" fmla="*/ 0 h 2886"/>
                  <a:gd name="T78" fmla="*/ 17 w 7364"/>
                  <a:gd name="T79" fmla="*/ 0 h 2886"/>
                  <a:gd name="T80" fmla="*/ 20 w 7364"/>
                  <a:gd name="T81" fmla="*/ 0 h 2886"/>
                  <a:gd name="T82" fmla="*/ 21 w 7364"/>
                  <a:gd name="T83" fmla="*/ 0 h 2886"/>
                  <a:gd name="T84" fmla="*/ 22 w 7364"/>
                  <a:gd name="T85" fmla="*/ 1 h 2886"/>
                  <a:gd name="T86" fmla="*/ 23 w 7364"/>
                  <a:gd name="T87" fmla="*/ 1 h 2886"/>
                  <a:gd name="T88" fmla="*/ 24 w 7364"/>
                  <a:gd name="T89" fmla="*/ 1 h 2886"/>
                  <a:gd name="T90" fmla="*/ 25 w 7364"/>
                  <a:gd name="T91" fmla="*/ 2 h 2886"/>
                  <a:gd name="T92" fmla="*/ 25 w 7364"/>
                  <a:gd name="T93" fmla="*/ 2 h 2886"/>
                  <a:gd name="T94" fmla="*/ 25 w 7364"/>
                  <a:gd name="T95" fmla="*/ 2 h 2886"/>
                  <a:gd name="T96" fmla="*/ 24 w 7364"/>
                  <a:gd name="T97" fmla="*/ 3 h 2886"/>
                  <a:gd name="T98" fmla="*/ 23 w 7364"/>
                  <a:gd name="T99" fmla="*/ 3 h 2886"/>
                  <a:gd name="T100" fmla="*/ 22 w 7364"/>
                  <a:gd name="T101" fmla="*/ 4 h 2886"/>
                  <a:gd name="T102" fmla="*/ 20 w 7364"/>
                  <a:gd name="T103" fmla="*/ 4 h 2886"/>
                  <a:gd name="T104" fmla="*/ 18 w 7364"/>
                  <a:gd name="T105" fmla="*/ 4 h 2886"/>
                  <a:gd name="T106" fmla="*/ 17 w 7364"/>
                  <a:gd name="T107" fmla="*/ 3 h 288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7364" h="2886">
                    <a:moveTo>
                      <a:pt x="4768" y="1032"/>
                    </a:moveTo>
                    <a:lnTo>
                      <a:pt x="4737" y="1043"/>
                    </a:lnTo>
                    <a:lnTo>
                      <a:pt x="4704" y="1052"/>
                    </a:lnTo>
                    <a:lnTo>
                      <a:pt x="4668" y="1060"/>
                    </a:lnTo>
                    <a:lnTo>
                      <a:pt x="4631" y="1067"/>
                    </a:lnTo>
                    <a:lnTo>
                      <a:pt x="4592" y="1073"/>
                    </a:lnTo>
                    <a:lnTo>
                      <a:pt x="4553" y="1079"/>
                    </a:lnTo>
                    <a:lnTo>
                      <a:pt x="4512" y="1083"/>
                    </a:lnTo>
                    <a:lnTo>
                      <a:pt x="4472" y="1088"/>
                    </a:lnTo>
                    <a:lnTo>
                      <a:pt x="4388" y="1098"/>
                    </a:lnTo>
                    <a:lnTo>
                      <a:pt x="4303" y="1107"/>
                    </a:lnTo>
                    <a:lnTo>
                      <a:pt x="4261" y="1113"/>
                    </a:lnTo>
                    <a:lnTo>
                      <a:pt x="4218" y="1119"/>
                    </a:lnTo>
                    <a:lnTo>
                      <a:pt x="4177" y="1127"/>
                    </a:lnTo>
                    <a:lnTo>
                      <a:pt x="4135" y="1135"/>
                    </a:lnTo>
                    <a:lnTo>
                      <a:pt x="4096" y="1145"/>
                    </a:lnTo>
                    <a:lnTo>
                      <a:pt x="4056" y="1156"/>
                    </a:lnTo>
                    <a:lnTo>
                      <a:pt x="4018" y="1169"/>
                    </a:lnTo>
                    <a:lnTo>
                      <a:pt x="3981" y="1184"/>
                    </a:lnTo>
                    <a:lnTo>
                      <a:pt x="3947" y="1201"/>
                    </a:lnTo>
                    <a:lnTo>
                      <a:pt x="3914" y="1220"/>
                    </a:lnTo>
                    <a:lnTo>
                      <a:pt x="3882" y="1241"/>
                    </a:lnTo>
                    <a:lnTo>
                      <a:pt x="3853" y="1266"/>
                    </a:lnTo>
                    <a:lnTo>
                      <a:pt x="3827" y="1292"/>
                    </a:lnTo>
                    <a:lnTo>
                      <a:pt x="3801" y="1322"/>
                    </a:lnTo>
                    <a:lnTo>
                      <a:pt x="3780" y="1355"/>
                    </a:lnTo>
                    <a:lnTo>
                      <a:pt x="3761" y="1391"/>
                    </a:lnTo>
                    <a:lnTo>
                      <a:pt x="3746" y="1432"/>
                    </a:lnTo>
                    <a:lnTo>
                      <a:pt x="3733" y="1475"/>
                    </a:lnTo>
                    <a:lnTo>
                      <a:pt x="3723" y="1523"/>
                    </a:lnTo>
                    <a:lnTo>
                      <a:pt x="3717" y="1574"/>
                    </a:lnTo>
                    <a:lnTo>
                      <a:pt x="3715" y="1605"/>
                    </a:lnTo>
                    <a:lnTo>
                      <a:pt x="3714" y="1635"/>
                    </a:lnTo>
                    <a:lnTo>
                      <a:pt x="3713" y="1667"/>
                    </a:lnTo>
                    <a:lnTo>
                      <a:pt x="3713" y="1700"/>
                    </a:lnTo>
                    <a:lnTo>
                      <a:pt x="3714" y="1733"/>
                    </a:lnTo>
                    <a:lnTo>
                      <a:pt x="3715" y="1768"/>
                    </a:lnTo>
                    <a:lnTo>
                      <a:pt x="3717" y="1802"/>
                    </a:lnTo>
                    <a:lnTo>
                      <a:pt x="3720" y="1837"/>
                    </a:lnTo>
                    <a:lnTo>
                      <a:pt x="3723" y="1893"/>
                    </a:lnTo>
                    <a:lnTo>
                      <a:pt x="3722" y="1945"/>
                    </a:lnTo>
                    <a:lnTo>
                      <a:pt x="3718" y="1992"/>
                    </a:lnTo>
                    <a:lnTo>
                      <a:pt x="3710" y="2035"/>
                    </a:lnTo>
                    <a:lnTo>
                      <a:pt x="3699" y="2073"/>
                    </a:lnTo>
                    <a:lnTo>
                      <a:pt x="3684" y="2108"/>
                    </a:lnTo>
                    <a:lnTo>
                      <a:pt x="3667" y="2139"/>
                    </a:lnTo>
                    <a:lnTo>
                      <a:pt x="3647" y="2166"/>
                    </a:lnTo>
                    <a:lnTo>
                      <a:pt x="3623" y="2191"/>
                    </a:lnTo>
                    <a:lnTo>
                      <a:pt x="3598" y="2212"/>
                    </a:lnTo>
                    <a:lnTo>
                      <a:pt x="3570" y="2229"/>
                    </a:lnTo>
                    <a:lnTo>
                      <a:pt x="3540" y="2244"/>
                    </a:lnTo>
                    <a:lnTo>
                      <a:pt x="3508" y="2256"/>
                    </a:lnTo>
                    <a:lnTo>
                      <a:pt x="3475" y="2266"/>
                    </a:lnTo>
                    <a:lnTo>
                      <a:pt x="3439" y="2274"/>
                    </a:lnTo>
                    <a:lnTo>
                      <a:pt x="3402" y="2279"/>
                    </a:lnTo>
                    <a:lnTo>
                      <a:pt x="3363" y="2282"/>
                    </a:lnTo>
                    <a:lnTo>
                      <a:pt x="3324" y="2284"/>
                    </a:lnTo>
                    <a:lnTo>
                      <a:pt x="3283" y="2283"/>
                    </a:lnTo>
                    <a:lnTo>
                      <a:pt x="3242" y="2282"/>
                    </a:lnTo>
                    <a:lnTo>
                      <a:pt x="3201" y="2278"/>
                    </a:lnTo>
                    <a:lnTo>
                      <a:pt x="3158" y="2274"/>
                    </a:lnTo>
                    <a:lnTo>
                      <a:pt x="3116" y="2268"/>
                    </a:lnTo>
                    <a:lnTo>
                      <a:pt x="3072" y="2262"/>
                    </a:lnTo>
                    <a:lnTo>
                      <a:pt x="2987" y="2248"/>
                    </a:lnTo>
                    <a:lnTo>
                      <a:pt x="2902" y="2233"/>
                    </a:lnTo>
                    <a:lnTo>
                      <a:pt x="2821" y="2218"/>
                    </a:lnTo>
                    <a:lnTo>
                      <a:pt x="2743" y="2205"/>
                    </a:lnTo>
                    <a:lnTo>
                      <a:pt x="2712" y="2201"/>
                    </a:lnTo>
                    <a:lnTo>
                      <a:pt x="2681" y="2196"/>
                    </a:lnTo>
                    <a:lnTo>
                      <a:pt x="2649" y="2192"/>
                    </a:lnTo>
                    <a:lnTo>
                      <a:pt x="2619" y="2189"/>
                    </a:lnTo>
                    <a:lnTo>
                      <a:pt x="2590" y="2185"/>
                    </a:lnTo>
                    <a:lnTo>
                      <a:pt x="2560" y="2183"/>
                    </a:lnTo>
                    <a:lnTo>
                      <a:pt x="2532" y="2181"/>
                    </a:lnTo>
                    <a:lnTo>
                      <a:pt x="2504" y="2181"/>
                    </a:lnTo>
                    <a:lnTo>
                      <a:pt x="2472" y="2181"/>
                    </a:lnTo>
                    <a:lnTo>
                      <a:pt x="2440" y="2183"/>
                    </a:lnTo>
                    <a:lnTo>
                      <a:pt x="2405" y="2186"/>
                    </a:lnTo>
                    <a:lnTo>
                      <a:pt x="2371" y="2191"/>
                    </a:lnTo>
                    <a:lnTo>
                      <a:pt x="2336" y="2197"/>
                    </a:lnTo>
                    <a:lnTo>
                      <a:pt x="2300" y="2203"/>
                    </a:lnTo>
                    <a:lnTo>
                      <a:pt x="2263" y="2210"/>
                    </a:lnTo>
                    <a:lnTo>
                      <a:pt x="2224" y="2218"/>
                    </a:lnTo>
                    <a:lnTo>
                      <a:pt x="2186" y="2227"/>
                    </a:lnTo>
                    <a:lnTo>
                      <a:pt x="2147" y="2237"/>
                    </a:lnTo>
                    <a:lnTo>
                      <a:pt x="2106" y="2248"/>
                    </a:lnTo>
                    <a:lnTo>
                      <a:pt x="2066" y="2259"/>
                    </a:lnTo>
                    <a:lnTo>
                      <a:pt x="2024" y="2272"/>
                    </a:lnTo>
                    <a:lnTo>
                      <a:pt x="1982" y="2286"/>
                    </a:lnTo>
                    <a:lnTo>
                      <a:pt x="1939" y="2300"/>
                    </a:lnTo>
                    <a:lnTo>
                      <a:pt x="1896" y="2315"/>
                    </a:lnTo>
                    <a:lnTo>
                      <a:pt x="1808" y="2347"/>
                    </a:lnTo>
                    <a:lnTo>
                      <a:pt x="1718" y="2383"/>
                    </a:lnTo>
                    <a:lnTo>
                      <a:pt x="1626" y="2421"/>
                    </a:lnTo>
                    <a:lnTo>
                      <a:pt x="1533" y="2462"/>
                    </a:lnTo>
                    <a:lnTo>
                      <a:pt x="1438" y="2504"/>
                    </a:lnTo>
                    <a:lnTo>
                      <a:pt x="1343" y="2549"/>
                    </a:lnTo>
                    <a:lnTo>
                      <a:pt x="1247" y="2595"/>
                    </a:lnTo>
                    <a:lnTo>
                      <a:pt x="1150" y="2643"/>
                    </a:lnTo>
                    <a:lnTo>
                      <a:pt x="1114" y="2661"/>
                    </a:lnTo>
                    <a:lnTo>
                      <a:pt x="1076" y="2678"/>
                    </a:lnTo>
                    <a:lnTo>
                      <a:pt x="1040" y="2695"/>
                    </a:lnTo>
                    <a:lnTo>
                      <a:pt x="1003" y="2712"/>
                    </a:lnTo>
                    <a:lnTo>
                      <a:pt x="965" y="2729"/>
                    </a:lnTo>
                    <a:lnTo>
                      <a:pt x="927" y="2745"/>
                    </a:lnTo>
                    <a:lnTo>
                      <a:pt x="889" y="2760"/>
                    </a:lnTo>
                    <a:lnTo>
                      <a:pt x="852" y="2776"/>
                    </a:lnTo>
                    <a:lnTo>
                      <a:pt x="793" y="2799"/>
                    </a:lnTo>
                    <a:lnTo>
                      <a:pt x="733" y="2819"/>
                    </a:lnTo>
                    <a:lnTo>
                      <a:pt x="675" y="2837"/>
                    </a:lnTo>
                    <a:lnTo>
                      <a:pt x="616" y="2852"/>
                    </a:lnTo>
                    <a:lnTo>
                      <a:pt x="558" y="2864"/>
                    </a:lnTo>
                    <a:lnTo>
                      <a:pt x="502" y="2874"/>
                    </a:lnTo>
                    <a:lnTo>
                      <a:pt x="447" y="2881"/>
                    </a:lnTo>
                    <a:lnTo>
                      <a:pt x="394" y="2885"/>
                    </a:lnTo>
                    <a:lnTo>
                      <a:pt x="342" y="2886"/>
                    </a:lnTo>
                    <a:lnTo>
                      <a:pt x="292" y="2884"/>
                    </a:lnTo>
                    <a:lnTo>
                      <a:pt x="246" y="2879"/>
                    </a:lnTo>
                    <a:lnTo>
                      <a:pt x="202" y="2871"/>
                    </a:lnTo>
                    <a:lnTo>
                      <a:pt x="163" y="2858"/>
                    </a:lnTo>
                    <a:lnTo>
                      <a:pt x="127" y="2844"/>
                    </a:lnTo>
                    <a:lnTo>
                      <a:pt x="93" y="2826"/>
                    </a:lnTo>
                    <a:lnTo>
                      <a:pt x="66" y="2805"/>
                    </a:lnTo>
                    <a:lnTo>
                      <a:pt x="42" y="2779"/>
                    </a:lnTo>
                    <a:lnTo>
                      <a:pt x="23" y="2751"/>
                    </a:lnTo>
                    <a:lnTo>
                      <a:pt x="10" y="2719"/>
                    </a:lnTo>
                    <a:lnTo>
                      <a:pt x="2" y="2683"/>
                    </a:lnTo>
                    <a:lnTo>
                      <a:pt x="0" y="2644"/>
                    </a:lnTo>
                    <a:lnTo>
                      <a:pt x="4" y="2600"/>
                    </a:lnTo>
                    <a:lnTo>
                      <a:pt x="15" y="2554"/>
                    </a:lnTo>
                    <a:lnTo>
                      <a:pt x="32" y="2502"/>
                    </a:lnTo>
                    <a:lnTo>
                      <a:pt x="58" y="2448"/>
                    </a:lnTo>
                    <a:lnTo>
                      <a:pt x="90" y="2388"/>
                    </a:lnTo>
                    <a:lnTo>
                      <a:pt x="131" y="2325"/>
                    </a:lnTo>
                    <a:lnTo>
                      <a:pt x="179" y="2257"/>
                    </a:lnTo>
                    <a:lnTo>
                      <a:pt x="236" y="2185"/>
                    </a:lnTo>
                    <a:lnTo>
                      <a:pt x="302" y="2110"/>
                    </a:lnTo>
                    <a:lnTo>
                      <a:pt x="376" y="2029"/>
                    </a:lnTo>
                    <a:lnTo>
                      <a:pt x="460" y="1944"/>
                    </a:lnTo>
                    <a:lnTo>
                      <a:pt x="517" y="1891"/>
                    </a:lnTo>
                    <a:lnTo>
                      <a:pt x="573" y="1840"/>
                    </a:lnTo>
                    <a:lnTo>
                      <a:pt x="627" y="1795"/>
                    </a:lnTo>
                    <a:lnTo>
                      <a:pt x="681" y="1752"/>
                    </a:lnTo>
                    <a:lnTo>
                      <a:pt x="733" y="1713"/>
                    </a:lnTo>
                    <a:lnTo>
                      <a:pt x="785" y="1676"/>
                    </a:lnTo>
                    <a:lnTo>
                      <a:pt x="836" y="1643"/>
                    </a:lnTo>
                    <a:lnTo>
                      <a:pt x="886" y="1613"/>
                    </a:lnTo>
                    <a:lnTo>
                      <a:pt x="935" y="1584"/>
                    </a:lnTo>
                    <a:lnTo>
                      <a:pt x="982" y="1558"/>
                    </a:lnTo>
                    <a:lnTo>
                      <a:pt x="1029" y="1534"/>
                    </a:lnTo>
                    <a:lnTo>
                      <a:pt x="1074" y="1510"/>
                    </a:lnTo>
                    <a:lnTo>
                      <a:pt x="1119" y="1490"/>
                    </a:lnTo>
                    <a:lnTo>
                      <a:pt x="1162" y="1470"/>
                    </a:lnTo>
                    <a:lnTo>
                      <a:pt x="1204" y="1452"/>
                    </a:lnTo>
                    <a:lnTo>
                      <a:pt x="1245" y="1435"/>
                    </a:lnTo>
                    <a:lnTo>
                      <a:pt x="1324" y="1401"/>
                    </a:lnTo>
                    <a:lnTo>
                      <a:pt x="1398" y="1370"/>
                    </a:lnTo>
                    <a:lnTo>
                      <a:pt x="1433" y="1354"/>
                    </a:lnTo>
                    <a:lnTo>
                      <a:pt x="1468" y="1337"/>
                    </a:lnTo>
                    <a:lnTo>
                      <a:pt x="1500" y="1321"/>
                    </a:lnTo>
                    <a:lnTo>
                      <a:pt x="1532" y="1303"/>
                    </a:lnTo>
                    <a:lnTo>
                      <a:pt x="1562" y="1285"/>
                    </a:lnTo>
                    <a:lnTo>
                      <a:pt x="1591" y="1266"/>
                    </a:lnTo>
                    <a:lnTo>
                      <a:pt x="1619" y="1244"/>
                    </a:lnTo>
                    <a:lnTo>
                      <a:pt x="1645" y="1222"/>
                    </a:lnTo>
                    <a:lnTo>
                      <a:pt x="1670" y="1198"/>
                    </a:lnTo>
                    <a:lnTo>
                      <a:pt x="1693" y="1171"/>
                    </a:lnTo>
                    <a:lnTo>
                      <a:pt x="1716" y="1142"/>
                    </a:lnTo>
                    <a:lnTo>
                      <a:pt x="1737" y="1112"/>
                    </a:lnTo>
                    <a:lnTo>
                      <a:pt x="1755" y="1082"/>
                    </a:lnTo>
                    <a:lnTo>
                      <a:pt x="1773" y="1053"/>
                    </a:lnTo>
                    <a:lnTo>
                      <a:pt x="1790" y="1024"/>
                    </a:lnTo>
                    <a:lnTo>
                      <a:pt x="1808" y="994"/>
                    </a:lnTo>
                    <a:lnTo>
                      <a:pt x="1839" y="937"/>
                    </a:lnTo>
                    <a:lnTo>
                      <a:pt x="1869" y="880"/>
                    </a:lnTo>
                    <a:lnTo>
                      <a:pt x="1898" y="823"/>
                    </a:lnTo>
                    <a:lnTo>
                      <a:pt x="1926" y="769"/>
                    </a:lnTo>
                    <a:lnTo>
                      <a:pt x="1955" y="714"/>
                    </a:lnTo>
                    <a:lnTo>
                      <a:pt x="1985" y="661"/>
                    </a:lnTo>
                    <a:lnTo>
                      <a:pt x="2001" y="635"/>
                    </a:lnTo>
                    <a:lnTo>
                      <a:pt x="2016" y="610"/>
                    </a:lnTo>
                    <a:lnTo>
                      <a:pt x="2033" y="585"/>
                    </a:lnTo>
                    <a:lnTo>
                      <a:pt x="2049" y="560"/>
                    </a:lnTo>
                    <a:lnTo>
                      <a:pt x="2068" y="536"/>
                    </a:lnTo>
                    <a:lnTo>
                      <a:pt x="2086" y="512"/>
                    </a:lnTo>
                    <a:lnTo>
                      <a:pt x="2105" y="488"/>
                    </a:lnTo>
                    <a:lnTo>
                      <a:pt x="2125" y="465"/>
                    </a:lnTo>
                    <a:lnTo>
                      <a:pt x="2147" y="443"/>
                    </a:lnTo>
                    <a:lnTo>
                      <a:pt x="2169" y="421"/>
                    </a:lnTo>
                    <a:lnTo>
                      <a:pt x="2192" y="399"/>
                    </a:lnTo>
                    <a:lnTo>
                      <a:pt x="2216" y="378"/>
                    </a:lnTo>
                    <a:lnTo>
                      <a:pt x="2243" y="358"/>
                    </a:lnTo>
                    <a:lnTo>
                      <a:pt x="2270" y="338"/>
                    </a:lnTo>
                    <a:lnTo>
                      <a:pt x="2298" y="318"/>
                    </a:lnTo>
                    <a:lnTo>
                      <a:pt x="2329" y="300"/>
                    </a:lnTo>
                    <a:lnTo>
                      <a:pt x="2352" y="287"/>
                    </a:lnTo>
                    <a:lnTo>
                      <a:pt x="2377" y="273"/>
                    </a:lnTo>
                    <a:lnTo>
                      <a:pt x="2404" y="260"/>
                    </a:lnTo>
                    <a:lnTo>
                      <a:pt x="2433" y="247"/>
                    </a:lnTo>
                    <a:lnTo>
                      <a:pt x="2474" y="230"/>
                    </a:lnTo>
                    <a:lnTo>
                      <a:pt x="2520" y="213"/>
                    </a:lnTo>
                    <a:lnTo>
                      <a:pt x="2570" y="197"/>
                    </a:lnTo>
                    <a:lnTo>
                      <a:pt x="2624" y="182"/>
                    </a:lnTo>
                    <a:lnTo>
                      <a:pt x="2682" y="167"/>
                    </a:lnTo>
                    <a:lnTo>
                      <a:pt x="2741" y="151"/>
                    </a:lnTo>
                    <a:lnTo>
                      <a:pt x="2805" y="137"/>
                    </a:lnTo>
                    <a:lnTo>
                      <a:pt x="2871" y="124"/>
                    </a:lnTo>
                    <a:lnTo>
                      <a:pt x="2940" y="111"/>
                    </a:lnTo>
                    <a:lnTo>
                      <a:pt x="3009" y="98"/>
                    </a:lnTo>
                    <a:lnTo>
                      <a:pt x="3082" y="86"/>
                    </a:lnTo>
                    <a:lnTo>
                      <a:pt x="3156" y="74"/>
                    </a:lnTo>
                    <a:lnTo>
                      <a:pt x="3231" y="64"/>
                    </a:lnTo>
                    <a:lnTo>
                      <a:pt x="3307" y="54"/>
                    </a:lnTo>
                    <a:lnTo>
                      <a:pt x="3384" y="45"/>
                    </a:lnTo>
                    <a:lnTo>
                      <a:pt x="3460" y="36"/>
                    </a:lnTo>
                    <a:lnTo>
                      <a:pt x="3538" y="29"/>
                    </a:lnTo>
                    <a:lnTo>
                      <a:pt x="3615" y="22"/>
                    </a:lnTo>
                    <a:lnTo>
                      <a:pt x="3692" y="16"/>
                    </a:lnTo>
                    <a:lnTo>
                      <a:pt x="3768" y="11"/>
                    </a:lnTo>
                    <a:lnTo>
                      <a:pt x="3844" y="7"/>
                    </a:lnTo>
                    <a:lnTo>
                      <a:pt x="3918" y="4"/>
                    </a:lnTo>
                    <a:lnTo>
                      <a:pt x="3989" y="2"/>
                    </a:lnTo>
                    <a:lnTo>
                      <a:pt x="4060" y="0"/>
                    </a:lnTo>
                    <a:lnTo>
                      <a:pt x="4129" y="0"/>
                    </a:lnTo>
                    <a:lnTo>
                      <a:pt x="4196" y="1"/>
                    </a:lnTo>
                    <a:lnTo>
                      <a:pt x="4260" y="3"/>
                    </a:lnTo>
                    <a:lnTo>
                      <a:pt x="4320" y="6"/>
                    </a:lnTo>
                    <a:lnTo>
                      <a:pt x="4378" y="10"/>
                    </a:lnTo>
                    <a:lnTo>
                      <a:pt x="4432" y="16"/>
                    </a:lnTo>
                    <a:lnTo>
                      <a:pt x="4482" y="23"/>
                    </a:lnTo>
                    <a:lnTo>
                      <a:pt x="4529" y="30"/>
                    </a:lnTo>
                    <a:lnTo>
                      <a:pt x="4551" y="34"/>
                    </a:lnTo>
                    <a:lnTo>
                      <a:pt x="4572" y="38"/>
                    </a:lnTo>
                    <a:lnTo>
                      <a:pt x="4593" y="41"/>
                    </a:lnTo>
                    <a:lnTo>
                      <a:pt x="4615" y="45"/>
                    </a:lnTo>
                    <a:lnTo>
                      <a:pt x="4661" y="51"/>
                    </a:lnTo>
                    <a:lnTo>
                      <a:pt x="4711" y="55"/>
                    </a:lnTo>
                    <a:lnTo>
                      <a:pt x="4763" y="59"/>
                    </a:lnTo>
                    <a:lnTo>
                      <a:pt x="4818" y="63"/>
                    </a:lnTo>
                    <a:lnTo>
                      <a:pt x="4932" y="68"/>
                    </a:lnTo>
                    <a:lnTo>
                      <a:pt x="5054" y="71"/>
                    </a:lnTo>
                    <a:lnTo>
                      <a:pt x="5181" y="74"/>
                    </a:lnTo>
                    <a:lnTo>
                      <a:pt x="5312" y="77"/>
                    </a:lnTo>
                    <a:lnTo>
                      <a:pt x="5445" y="79"/>
                    </a:lnTo>
                    <a:lnTo>
                      <a:pt x="5581" y="82"/>
                    </a:lnTo>
                    <a:lnTo>
                      <a:pt x="5647" y="84"/>
                    </a:lnTo>
                    <a:lnTo>
                      <a:pt x="5714" y="87"/>
                    </a:lnTo>
                    <a:lnTo>
                      <a:pt x="5781" y="90"/>
                    </a:lnTo>
                    <a:lnTo>
                      <a:pt x="5847" y="94"/>
                    </a:lnTo>
                    <a:lnTo>
                      <a:pt x="5912" y="99"/>
                    </a:lnTo>
                    <a:lnTo>
                      <a:pt x="5976" y="104"/>
                    </a:lnTo>
                    <a:lnTo>
                      <a:pt x="6039" y="111"/>
                    </a:lnTo>
                    <a:lnTo>
                      <a:pt x="6100" y="118"/>
                    </a:lnTo>
                    <a:lnTo>
                      <a:pt x="6160" y="126"/>
                    </a:lnTo>
                    <a:lnTo>
                      <a:pt x="6219" y="136"/>
                    </a:lnTo>
                    <a:lnTo>
                      <a:pt x="6275" y="147"/>
                    </a:lnTo>
                    <a:lnTo>
                      <a:pt x="6329" y="159"/>
                    </a:lnTo>
                    <a:lnTo>
                      <a:pt x="6382" y="173"/>
                    </a:lnTo>
                    <a:lnTo>
                      <a:pt x="6430" y="188"/>
                    </a:lnTo>
                    <a:lnTo>
                      <a:pt x="6478" y="205"/>
                    </a:lnTo>
                    <a:lnTo>
                      <a:pt x="6521" y="223"/>
                    </a:lnTo>
                    <a:lnTo>
                      <a:pt x="6539" y="231"/>
                    </a:lnTo>
                    <a:lnTo>
                      <a:pt x="6559" y="240"/>
                    </a:lnTo>
                    <a:lnTo>
                      <a:pt x="6577" y="249"/>
                    </a:lnTo>
                    <a:lnTo>
                      <a:pt x="6595" y="256"/>
                    </a:lnTo>
                    <a:lnTo>
                      <a:pt x="6641" y="274"/>
                    </a:lnTo>
                    <a:lnTo>
                      <a:pt x="6688" y="292"/>
                    </a:lnTo>
                    <a:lnTo>
                      <a:pt x="6736" y="309"/>
                    </a:lnTo>
                    <a:lnTo>
                      <a:pt x="6784" y="326"/>
                    </a:lnTo>
                    <a:lnTo>
                      <a:pt x="6882" y="360"/>
                    </a:lnTo>
                    <a:lnTo>
                      <a:pt x="6979" y="391"/>
                    </a:lnTo>
                    <a:lnTo>
                      <a:pt x="7026" y="407"/>
                    </a:lnTo>
                    <a:lnTo>
                      <a:pt x="7072" y="424"/>
                    </a:lnTo>
                    <a:lnTo>
                      <a:pt x="7114" y="439"/>
                    </a:lnTo>
                    <a:lnTo>
                      <a:pt x="7155" y="455"/>
                    </a:lnTo>
                    <a:lnTo>
                      <a:pt x="7194" y="471"/>
                    </a:lnTo>
                    <a:lnTo>
                      <a:pt x="7229" y="487"/>
                    </a:lnTo>
                    <a:lnTo>
                      <a:pt x="7262" y="505"/>
                    </a:lnTo>
                    <a:lnTo>
                      <a:pt x="7290" y="522"/>
                    </a:lnTo>
                    <a:lnTo>
                      <a:pt x="7314" y="539"/>
                    </a:lnTo>
                    <a:lnTo>
                      <a:pt x="7335" y="557"/>
                    </a:lnTo>
                    <a:lnTo>
                      <a:pt x="7350" y="575"/>
                    </a:lnTo>
                    <a:lnTo>
                      <a:pt x="7359" y="596"/>
                    </a:lnTo>
                    <a:lnTo>
                      <a:pt x="7364" y="616"/>
                    </a:lnTo>
                    <a:lnTo>
                      <a:pt x="7362" y="636"/>
                    </a:lnTo>
                    <a:lnTo>
                      <a:pt x="7354" y="658"/>
                    </a:lnTo>
                    <a:lnTo>
                      <a:pt x="7340" y="682"/>
                    </a:lnTo>
                    <a:lnTo>
                      <a:pt x="7318" y="705"/>
                    </a:lnTo>
                    <a:lnTo>
                      <a:pt x="7289" y="730"/>
                    </a:lnTo>
                    <a:lnTo>
                      <a:pt x="7252" y="757"/>
                    </a:lnTo>
                    <a:lnTo>
                      <a:pt x="7207" y="784"/>
                    </a:lnTo>
                    <a:lnTo>
                      <a:pt x="7153" y="812"/>
                    </a:lnTo>
                    <a:lnTo>
                      <a:pt x="7092" y="843"/>
                    </a:lnTo>
                    <a:lnTo>
                      <a:pt x="7020" y="874"/>
                    </a:lnTo>
                    <a:lnTo>
                      <a:pt x="6939" y="907"/>
                    </a:lnTo>
                    <a:lnTo>
                      <a:pt x="6921" y="913"/>
                    </a:lnTo>
                    <a:lnTo>
                      <a:pt x="6904" y="920"/>
                    </a:lnTo>
                    <a:lnTo>
                      <a:pt x="6885" y="928"/>
                    </a:lnTo>
                    <a:lnTo>
                      <a:pt x="6868" y="934"/>
                    </a:lnTo>
                    <a:lnTo>
                      <a:pt x="6777" y="965"/>
                    </a:lnTo>
                    <a:lnTo>
                      <a:pt x="6688" y="992"/>
                    </a:lnTo>
                    <a:lnTo>
                      <a:pt x="6601" y="1016"/>
                    </a:lnTo>
                    <a:lnTo>
                      <a:pt x="6515" y="1035"/>
                    </a:lnTo>
                    <a:lnTo>
                      <a:pt x="6431" y="1051"/>
                    </a:lnTo>
                    <a:lnTo>
                      <a:pt x="6348" y="1063"/>
                    </a:lnTo>
                    <a:lnTo>
                      <a:pt x="6267" y="1072"/>
                    </a:lnTo>
                    <a:lnTo>
                      <a:pt x="6187" y="1079"/>
                    </a:lnTo>
                    <a:lnTo>
                      <a:pt x="6111" y="1083"/>
                    </a:lnTo>
                    <a:lnTo>
                      <a:pt x="6034" y="1085"/>
                    </a:lnTo>
                    <a:lnTo>
                      <a:pt x="5959" y="1084"/>
                    </a:lnTo>
                    <a:lnTo>
                      <a:pt x="5886" y="1082"/>
                    </a:lnTo>
                    <a:lnTo>
                      <a:pt x="5815" y="1078"/>
                    </a:lnTo>
                    <a:lnTo>
                      <a:pt x="5745" y="1073"/>
                    </a:lnTo>
                    <a:lnTo>
                      <a:pt x="5677" y="1067"/>
                    </a:lnTo>
                    <a:lnTo>
                      <a:pt x="5611" y="1060"/>
                    </a:lnTo>
                    <a:lnTo>
                      <a:pt x="5482" y="1045"/>
                    </a:lnTo>
                    <a:lnTo>
                      <a:pt x="5361" y="1029"/>
                    </a:lnTo>
                    <a:lnTo>
                      <a:pt x="5302" y="1022"/>
                    </a:lnTo>
                    <a:lnTo>
                      <a:pt x="5246" y="1015"/>
                    </a:lnTo>
                    <a:lnTo>
                      <a:pt x="5190" y="1009"/>
                    </a:lnTo>
                    <a:lnTo>
                      <a:pt x="5137" y="1003"/>
                    </a:lnTo>
                    <a:lnTo>
                      <a:pt x="5085" y="999"/>
                    </a:lnTo>
                    <a:lnTo>
                      <a:pt x="5035" y="997"/>
                    </a:lnTo>
                    <a:lnTo>
                      <a:pt x="4987" y="997"/>
                    </a:lnTo>
                    <a:lnTo>
                      <a:pt x="4939" y="998"/>
                    </a:lnTo>
                    <a:lnTo>
                      <a:pt x="4895" y="1002"/>
                    </a:lnTo>
                    <a:lnTo>
                      <a:pt x="4851" y="1010"/>
                    </a:lnTo>
                    <a:lnTo>
                      <a:pt x="4809" y="1019"/>
                    </a:lnTo>
                    <a:lnTo>
                      <a:pt x="4768" y="1032"/>
                    </a:lnTo>
                    <a:close/>
                  </a:path>
                </a:pathLst>
              </a:custGeom>
              <a:solidFill>
                <a:srgbClr val="C98C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91" name="Freeform 1125">
                <a:extLst>
                  <a:ext uri="{FF2B5EF4-FFF2-40B4-BE49-F238E27FC236}">
                    <a16:creationId xmlns:a16="http://schemas.microsoft.com/office/drawing/2014/main" id="{0800C97B-C90E-4581-A899-F95004E9A9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2123"/>
                <a:ext cx="415" cy="158"/>
              </a:xfrm>
              <a:custGeom>
                <a:avLst/>
                <a:gdLst>
                  <a:gd name="T0" fmla="*/ 2 w 7068"/>
                  <a:gd name="T1" fmla="*/ 6 h 2694"/>
                  <a:gd name="T2" fmla="*/ 3 w 7068"/>
                  <a:gd name="T3" fmla="*/ 5 h 2694"/>
                  <a:gd name="T4" fmla="*/ 4 w 7068"/>
                  <a:gd name="T5" fmla="*/ 5 h 2694"/>
                  <a:gd name="T6" fmla="*/ 5 w 7068"/>
                  <a:gd name="T7" fmla="*/ 5 h 2694"/>
                  <a:gd name="T8" fmla="*/ 5 w 7068"/>
                  <a:gd name="T9" fmla="*/ 4 h 2694"/>
                  <a:gd name="T10" fmla="*/ 6 w 7068"/>
                  <a:gd name="T11" fmla="*/ 4 h 2694"/>
                  <a:gd name="T12" fmla="*/ 6 w 7068"/>
                  <a:gd name="T13" fmla="*/ 3 h 2694"/>
                  <a:gd name="T14" fmla="*/ 7 w 7068"/>
                  <a:gd name="T15" fmla="*/ 2 h 2694"/>
                  <a:gd name="T16" fmla="*/ 7 w 7068"/>
                  <a:gd name="T17" fmla="*/ 2 h 2694"/>
                  <a:gd name="T18" fmla="*/ 7 w 7068"/>
                  <a:gd name="T19" fmla="*/ 1 h 2694"/>
                  <a:gd name="T20" fmla="*/ 8 w 7068"/>
                  <a:gd name="T21" fmla="*/ 1 h 2694"/>
                  <a:gd name="T22" fmla="*/ 8 w 7068"/>
                  <a:gd name="T23" fmla="*/ 1 h 2694"/>
                  <a:gd name="T24" fmla="*/ 9 w 7068"/>
                  <a:gd name="T25" fmla="*/ 0 h 2694"/>
                  <a:gd name="T26" fmla="*/ 11 w 7068"/>
                  <a:gd name="T27" fmla="*/ 0 h 2694"/>
                  <a:gd name="T28" fmla="*/ 12 w 7068"/>
                  <a:gd name="T29" fmla="*/ 0 h 2694"/>
                  <a:gd name="T30" fmla="*/ 13 w 7068"/>
                  <a:gd name="T31" fmla="*/ 0 h 2694"/>
                  <a:gd name="T32" fmla="*/ 14 w 7068"/>
                  <a:gd name="T33" fmla="*/ 0 h 2694"/>
                  <a:gd name="T34" fmla="*/ 15 w 7068"/>
                  <a:gd name="T35" fmla="*/ 0 h 2694"/>
                  <a:gd name="T36" fmla="*/ 16 w 7068"/>
                  <a:gd name="T37" fmla="*/ 0 h 2694"/>
                  <a:gd name="T38" fmla="*/ 18 w 7068"/>
                  <a:gd name="T39" fmla="*/ 0 h 2694"/>
                  <a:gd name="T40" fmla="*/ 19 w 7068"/>
                  <a:gd name="T41" fmla="*/ 0 h 2694"/>
                  <a:gd name="T42" fmla="*/ 20 w 7068"/>
                  <a:gd name="T43" fmla="*/ 0 h 2694"/>
                  <a:gd name="T44" fmla="*/ 21 w 7068"/>
                  <a:gd name="T45" fmla="*/ 1 h 2694"/>
                  <a:gd name="T46" fmla="*/ 22 w 7068"/>
                  <a:gd name="T47" fmla="*/ 1 h 2694"/>
                  <a:gd name="T48" fmla="*/ 24 w 7068"/>
                  <a:gd name="T49" fmla="*/ 1 h 2694"/>
                  <a:gd name="T50" fmla="*/ 24 w 7068"/>
                  <a:gd name="T51" fmla="*/ 2 h 2694"/>
                  <a:gd name="T52" fmla="*/ 24 w 7068"/>
                  <a:gd name="T53" fmla="*/ 2 h 2694"/>
                  <a:gd name="T54" fmla="*/ 24 w 7068"/>
                  <a:gd name="T55" fmla="*/ 2 h 2694"/>
                  <a:gd name="T56" fmla="*/ 23 w 7068"/>
                  <a:gd name="T57" fmla="*/ 3 h 2694"/>
                  <a:gd name="T58" fmla="*/ 21 w 7068"/>
                  <a:gd name="T59" fmla="*/ 3 h 2694"/>
                  <a:gd name="T60" fmla="*/ 20 w 7068"/>
                  <a:gd name="T61" fmla="*/ 3 h 2694"/>
                  <a:gd name="T62" fmla="*/ 19 w 7068"/>
                  <a:gd name="T63" fmla="*/ 3 h 2694"/>
                  <a:gd name="T64" fmla="*/ 17 w 7068"/>
                  <a:gd name="T65" fmla="*/ 3 h 2694"/>
                  <a:gd name="T66" fmla="*/ 16 w 7068"/>
                  <a:gd name="T67" fmla="*/ 3 h 2694"/>
                  <a:gd name="T68" fmla="*/ 16 w 7068"/>
                  <a:gd name="T69" fmla="*/ 3 h 2694"/>
                  <a:gd name="T70" fmla="*/ 15 w 7068"/>
                  <a:gd name="T71" fmla="*/ 3 h 2694"/>
                  <a:gd name="T72" fmla="*/ 14 w 7068"/>
                  <a:gd name="T73" fmla="*/ 3 h 2694"/>
                  <a:gd name="T74" fmla="*/ 13 w 7068"/>
                  <a:gd name="T75" fmla="*/ 3 h 2694"/>
                  <a:gd name="T76" fmla="*/ 12 w 7068"/>
                  <a:gd name="T77" fmla="*/ 4 h 2694"/>
                  <a:gd name="T78" fmla="*/ 12 w 7068"/>
                  <a:gd name="T79" fmla="*/ 4 h 2694"/>
                  <a:gd name="T80" fmla="*/ 12 w 7068"/>
                  <a:gd name="T81" fmla="*/ 5 h 2694"/>
                  <a:gd name="T82" fmla="*/ 12 w 7068"/>
                  <a:gd name="T83" fmla="*/ 6 h 2694"/>
                  <a:gd name="T84" fmla="*/ 12 w 7068"/>
                  <a:gd name="T85" fmla="*/ 7 h 2694"/>
                  <a:gd name="T86" fmla="*/ 11 w 7068"/>
                  <a:gd name="T87" fmla="*/ 7 h 2694"/>
                  <a:gd name="T88" fmla="*/ 10 w 7068"/>
                  <a:gd name="T89" fmla="*/ 7 h 2694"/>
                  <a:gd name="T90" fmla="*/ 9 w 7068"/>
                  <a:gd name="T91" fmla="*/ 7 h 2694"/>
                  <a:gd name="T92" fmla="*/ 8 w 7068"/>
                  <a:gd name="T93" fmla="*/ 7 h 2694"/>
                  <a:gd name="T94" fmla="*/ 7 w 7068"/>
                  <a:gd name="T95" fmla="*/ 7 h 2694"/>
                  <a:gd name="T96" fmla="*/ 7 w 7068"/>
                  <a:gd name="T97" fmla="*/ 7 h 2694"/>
                  <a:gd name="T98" fmla="*/ 6 w 7068"/>
                  <a:gd name="T99" fmla="*/ 7 h 2694"/>
                  <a:gd name="T100" fmla="*/ 4 w 7068"/>
                  <a:gd name="T101" fmla="*/ 8 h 2694"/>
                  <a:gd name="T102" fmla="*/ 3 w 7068"/>
                  <a:gd name="T103" fmla="*/ 9 h 2694"/>
                  <a:gd name="T104" fmla="*/ 2 w 7068"/>
                  <a:gd name="T105" fmla="*/ 9 h 2694"/>
                  <a:gd name="T106" fmla="*/ 1 w 7068"/>
                  <a:gd name="T107" fmla="*/ 9 h 2694"/>
                  <a:gd name="T108" fmla="*/ 0 w 7068"/>
                  <a:gd name="T109" fmla="*/ 9 h 2694"/>
                  <a:gd name="T110" fmla="*/ 0 w 7068"/>
                  <a:gd name="T111" fmla="*/ 9 h 2694"/>
                  <a:gd name="T112" fmla="*/ 0 w 7068"/>
                  <a:gd name="T113" fmla="*/ 8 h 2694"/>
                  <a:gd name="T114" fmla="*/ 1 w 7068"/>
                  <a:gd name="T115" fmla="*/ 7 h 269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7068" h="2694">
                    <a:moveTo>
                      <a:pt x="470" y="1845"/>
                    </a:moveTo>
                    <a:lnTo>
                      <a:pt x="524" y="1794"/>
                    </a:lnTo>
                    <a:lnTo>
                      <a:pt x="577" y="1746"/>
                    </a:lnTo>
                    <a:lnTo>
                      <a:pt x="630" y="1703"/>
                    </a:lnTo>
                    <a:lnTo>
                      <a:pt x="681" y="1663"/>
                    </a:lnTo>
                    <a:lnTo>
                      <a:pt x="732" y="1627"/>
                    </a:lnTo>
                    <a:lnTo>
                      <a:pt x="782" y="1593"/>
                    </a:lnTo>
                    <a:lnTo>
                      <a:pt x="830" y="1562"/>
                    </a:lnTo>
                    <a:lnTo>
                      <a:pt x="879" y="1535"/>
                    </a:lnTo>
                    <a:lnTo>
                      <a:pt x="925" y="1510"/>
                    </a:lnTo>
                    <a:lnTo>
                      <a:pt x="971" y="1486"/>
                    </a:lnTo>
                    <a:lnTo>
                      <a:pt x="1015" y="1465"/>
                    </a:lnTo>
                    <a:lnTo>
                      <a:pt x="1060" y="1446"/>
                    </a:lnTo>
                    <a:lnTo>
                      <a:pt x="1102" y="1428"/>
                    </a:lnTo>
                    <a:lnTo>
                      <a:pt x="1144" y="1411"/>
                    </a:lnTo>
                    <a:lnTo>
                      <a:pt x="1184" y="1396"/>
                    </a:lnTo>
                    <a:lnTo>
                      <a:pt x="1224" y="1381"/>
                    </a:lnTo>
                    <a:lnTo>
                      <a:pt x="1299" y="1355"/>
                    </a:lnTo>
                    <a:lnTo>
                      <a:pt x="1371" y="1328"/>
                    </a:lnTo>
                    <a:lnTo>
                      <a:pt x="1405" y="1315"/>
                    </a:lnTo>
                    <a:lnTo>
                      <a:pt x="1438" y="1302"/>
                    </a:lnTo>
                    <a:lnTo>
                      <a:pt x="1469" y="1288"/>
                    </a:lnTo>
                    <a:lnTo>
                      <a:pt x="1500" y="1273"/>
                    </a:lnTo>
                    <a:lnTo>
                      <a:pt x="1529" y="1257"/>
                    </a:lnTo>
                    <a:lnTo>
                      <a:pt x="1557" y="1239"/>
                    </a:lnTo>
                    <a:lnTo>
                      <a:pt x="1584" y="1220"/>
                    </a:lnTo>
                    <a:lnTo>
                      <a:pt x="1609" y="1200"/>
                    </a:lnTo>
                    <a:lnTo>
                      <a:pt x="1633" y="1177"/>
                    </a:lnTo>
                    <a:lnTo>
                      <a:pt x="1657" y="1152"/>
                    </a:lnTo>
                    <a:lnTo>
                      <a:pt x="1678" y="1125"/>
                    </a:lnTo>
                    <a:lnTo>
                      <a:pt x="1699" y="1096"/>
                    </a:lnTo>
                    <a:lnTo>
                      <a:pt x="1717" y="1064"/>
                    </a:lnTo>
                    <a:lnTo>
                      <a:pt x="1735" y="1034"/>
                    </a:lnTo>
                    <a:lnTo>
                      <a:pt x="1753" y="1003"/>
                    </a:lnTo>
                    <a:lnTo>
                      <a:pt x="1769" y="971"/>
                    </a:lnTo>
                    <a:lnTo>
                      <a:pt x="1800" y="909"/>
                    </a:lnTo>
                    <a:lnTo>
                      <a:pt x="1829" y="847"/>
                    </a:lnTo>
                    <a:lnTo>
                      <a:pt x="1858" y="785"/>
                    </a:lnTo>
                    <a:lnTo>
                      <a:pt x="1886" y="724"/>
                    </a:lnTo>
                    <a:lnTo>
                      <a:pt x="1914" y="665"/>
                    </a:lnTo>
                    <a:lnTo>
                      <a:pt x="1945" y="606"/>
                    </a:lnTo>
                    <a:lnTo>
                      <a:pt x="1960" y="578"/>
                    </a:lnTo>
                    <a:lnTo>
                      <a:pt x="1977" y="549"/>
                    </a:lnTo>
                    <a:lnTo>
                      <a:pt x="1994" y="522"/>
                    </a:lnTo>
                    <a:lnTo>
                      <a:pt x="2012" y="495"/>
                    </a:lnTo>
                    <a:lnTo>
                      <a:pt x="2031" y="468"/>
                    </a:lnTo>
                    <a:lnTo>
                      <a:pt x="2050" y="443"/>
                    </a:lnTo>
                    <a:lnTo>
                      <a:pt x="2071" y="418"/>
                    </a:lnTo>
                    <a:lnTo>
                      <a:pt x="2093" y="393"/>
                    </a:lnTo>
                    <a:lnTo>
                      <a:pt x="2117" y="369"/>
                    </a:lnTo>
                    <a:lnTo>
                      <a:pt x="2142" y="347"/>
                    </a:lnTo>
                    <a:lnTo>
                      <a:pt x="2168" y="325"/>
                    </a:lnTo>
                    <a:lnTo>
                      <a:pt x="2197" y="303"/>
                    </a:lnTo>
                    <a:lnTo>
                      <a:pt x="2226" y="283"/>
                    </a:lnTo>
                    <a:lnTo>
                      <a:pt x="2257" y="264"/>
                    </a:lnTo>
                    <a:lnTo>
                      <a:pt x="2291" y="245"/>
                    </a:lnTo>
                    <a:lnTo>
                      <a:pt x="2326" y="227"/>
                    </a:lnTo>
                    <a:lnTo>
                      <a:pt x="2366" y="211"/>
                    </a:lnTo>
                    <a:lnTo>
                      <a:pt x="2408" y="194"/>
                    </a:lnTo>
                    <a:lnTo>
                      <a:pt x="2456" y="179"/>
                    </a:lnTo>
                    <a:lnTo>
                      <a:pt x="2506" y="163"/>
                    </a:lnTo>
                    <a:lnTo>
                      <a:pt x="2561" y="149"/>
                    </a:lnTo>
                    <a:lnTo>
                      <a:pt x="2618" y="133"/>
                    </a:lnTo>
                    <a:lnTo>
                      <a:pt x="2679" y="120"/>
                    </a:lnTo>
                    <a:lnTo>
                      <a:pt x="2742" y="106"/>
                    </a:lnTo>
                    <a:lnTo>
                      <a:pt x="2808" y="94"/>
                    </a:lnTo>
                    <a:lnTo>
                      <a:pt x="2875" y="82"/>
                    </a:lnTo>
                    <a:lnTo>
                      <a:pt x="2944" y="71"/>
                    </a:lnTo>
                    <a:lnTo>
                      <a:pt x="3015" y="59"/>
                    </a:lnTo>
                    <a:lnTo>
                      <a:pt x="3088" y="50"/>
                    </a:lnTo>
                    <a:lnTo>
                      <a:pt x="3161" y="41"/>
                    </a:lnTo>
                    <a:lnTo>
                      <a:pt x="3234" y="32"/>
                    </a:lnTo>
                    <a:lnTo>
                      <a:pt x="3309" y="25"/>
                    </a:lnTo>
                    <a:lnTo>
                      <a:pt x="3384" y="19"/>
                    </a:lnTo>
                    <a:lnTo>
                      <a:pt x="3458" y="13"/>
                    </a:lnTo>
                    <a:lnTo>
                      <a:pt x="3532" y="8"/>
                    </a:lnTo>
                    <a:lnTo>
                      <a:pt x="3606" y="5"/>
                    </a:lnTo>
                    <a:lnTo>
                      <a:pt x="3678" y="2"/>
                    </a:lnTo>
                    <a:lnTo>
                      <a:pt x="3749" y="0"/>
                    </a:lnTo>
                    <a:lnTo>
                      <a:pt x="3819" y="0"/>
                    </a:lnTo>
                    <a:lnTo>
                      <a:pt x="3888" y="0"/>
                    </a:lnTo>
                    <a:lnTo>
                      <a:pt x="3954" y="2"/>
                    </a:lnTo>
                    <a:lnTo>
                      <a:pt x="4017" y="4"/>
                    </a:lnTo>
                    <a:lnTo>
                      <a:pt x="4079" y="8"/>
                    </a:lnTo>
                    <a:lnTo>
                      <a:pt x="4137" y="13"/>
                    </a:lnTo>
                    <a:lnTo>
                      <a:pt x="4192" y="20"/>
                    </a:lnTo>
                    <a:lnTo>
                      <a:pt x="4244" y="27"/>
                    </a:lnTo>
                    <a:lnTo>
                      <a:pt x="4292" y="36"/>
                    </a:lnTo>
                    <a:lnTo>
                      <a:pt x="4337" y="47"/>
                    </a:lnTo>
                    <a:lnTo>
                      <a:pt x="4380" y="57"/>
                    </a:lnTo>
                    <a:lnTo>
                      <a:pt x="4427" y="67"/>
                    </a:lnTo>
                    <a:lnTo>
                      <a:pt x="4477" y="74"/>
                    </a:lnTo>
                    <a:lnTo>
                      <a:pt x="4529" y="80"/>
                    </a:lnTo>
                    <a:lnTo>
                      <a:pt x="4584" y="85"/>
                    </a:lnTo>
                    <a:lnTo>
                      <a:pt x="4641" y="88"/>
                    </a:lnTo>
                    <a:lnTo>
                      <a:pt x="4700" y="91"/>
                    </a:lnTo>
                    <a:lnTo>
                      <a:pt x="4762" y="92"/>
                    </a:lnTo>
                    <a:lnTo>
                      <a:pt x="4889" y="94"/>
                    </a:lnTo>
                    <a:lnTo>
                      <a:pt x="5022" y="93"/>
                    </a:lnTo>
                    <a:lnTo>
                      <a:pt x="5157" y="91"/>
                    </a:lnTo>
                    <a:lnTo>
                      <a:pt x="5295" y="89"/>
                    </a:lnTo>
                    <a:lnTo>
                      <a:pt x="5364" y="89"/>
                    </a:lnTo>
                    <a:lnTo>
                      <a:pt x="5432" y="89"/>
                    </a:lnTo>
                    <a:lnTo>
                      <a:pt x="5500" y="89"/>
                    </a:lnTo>
                    <a:lnTo>
                      <a:pt x="5568" y="90"/>
                    </a:lnTo>
                    <a:lnTo>
                      <a:pt x="5635" y="92"/>
                    </a:lnTo>
                    <a:lnTo>
                      <a:pt x="5700" y="94"/>
                    </a:lnTo>
                    <a:lnTo>
                      <a:pt x="5765" y="98"/>
                    </a:lnTo>
                    <a:lnTo>
                      <a:pt x="5828" y="103"/>
                    </a:lnTo>
                    <a:lnTo>
                      <a:pt x="5890" y="109"/>
                    </a:lnTo>
                    <a:lnTo>
                      <a:pt x="5949" y="116"/>
                    </a:lnTo>
                    <a:lnTo>
                      <a:pt x="6007" y="125"/>
                    </a:lnTo>
                    <a:lnTo>
                      <a:pt x="6062" y="136"/>
                    </a:lnTo>
                    <a:lnTo>
                      <a:pt x="6114" y="149"/>
                    </a:lnTo>
                    <a:lnTo>
                      <a:pt x="6165" y="163"/>
                    </a:lnTo>
                    <a:lnTo>
                      <a:pt x="6211" y="180"/>
                    </a:lnTo>
                    <a:lnTo>
                      <a:pt x="6255" y="198"/>
                    </a:lnTo>
                    <a:lnTo>
                      <a:pt x="6298" y="217"/>
                    </a:lnTo>
                    <a:lnTo>
                      <a:pt x="6344" y="237"/>
                    </a:lnTo>
                    <a:lnTo>
                      <a:pt x="6391" y="254"/>
                    </a:lnTo>
                    <a:lnTo>
                      <a:pt x="6440" y="272"/>
                    </a:lnTo>
                    <a:lnTo>
                      <a:pt x="6539" y="305"/>
                    </a:lnTo>
                    <a:lnTo>
                      <a:pt x="6639" y="339"/>
                    </a:lnTo>
                    <a:lnTo>
                      <a:pt x="6736" y="370"/>
                    </a:lnTo>
                    <a:lnTo>
                      <a:pt x="6827" y="403"/>
                    </a:lnTo>
                    <a:lnTo>
                      <a:pt x="6869" y="419"/>
                    </a:lnTo>
                    <a:lnTo>
                      <a:pt x="6908" y="435"/>
                    </a:lnTo>
                    <a:lnTo>
                      <a:pt x="6945" y="451"/>
                    </a:lnTo>
                    <a:lnTo>
                      <a:pt x="6976" y="467"/>
                    </a:lnTo>
                    <a:lnTo>
                      <a:pt x="7004" y="485"/>
                    </a:lnTo>
                    <a:lnTo>
                      <a:pt x="7028" y="502"/>
                    </a:lnTo>
                    <a:lnTo>
                      <a:pt x="7047" y="520"/>
                    </a:lnTo>
                    <a:lnTo>
                      <a:pt x="7060" y="538"/>
                    </a:lnTo>
                    <a:lnTo>
                      <a:pt x="7067" y="557"/>
                    </a:lnTo>
                    <a:lnTo>
                      <a:pt x="7068" y="577"/>
                    </a:lnTo>
                    <a:lnTo>
                      <a:pt x="7063" y="598"/>
                    </a:lnTo>
                    <a:lnTo>
                      <a:pt x="7050" y="619"/>
                    </a:lnTo>
                    <a:lnTo>
                      <a:pt x="7030" y="641"/>
                    </a:lnTo>
                    <a:lnTo>
                      <a:pt x="7001" y="664"/>
                    </a:lnTo>
                    <a:lnTo>
                      <a:pt x="6965" y="688"/>
                    </a:lnTo>
                    <a:lnTo>
                      <a:pt x="6920" y="713"/>
                    </a:lnTo>
                    <a:lnTo>
                      <a:pt x="6866" y="740"/>
                    </a:lnTo>
                    <a:lnTo>
                      <a:pt x="6802" y="767"/>
                    </a:lnTo>
                    <a:lnTo>
                      <a:pt x="6727" y="796"/>
                    </a:lnTo>
                    <a:lnTo>
                      <a:pt x="6643" y="826"/>
                    </a:lnTo>
                    <a:lnTo>
                      <a:pt x="6554" y="855"/>
                    </a:lnTo>
                    <a:lnTo>
                      <a:pt x="6466" y="880"/>
                    </a:lnTo>
                    <a:lnTo>
                      <a:pt x="6380" y="900"/>
                    </a:lnTo>
                    <a:lnTo>
                      <a:pt x="6296" y="918"/>
                    </a:lnTo>
                    <a:lnTo>
                      <a:pt x="6213" y="932"/>
                    </a:lnTo>
                    <a:lnTo>
                      <a:pt x="6131" y="942"/>
                    </a:lnTo>
                    <a:lnTo>
                      <a:pt x="6051" y="949"/>
                    </a:lnTo>
                    <a:lnTo>
                      <a:pt x="5974" y="954"/>
                    </a:lnTo>
                    <a:lnTo>
                      <a:pt x="5897" y="956"/>
                    </a:lnTo>
                    <a:lnTo>
                      <a:pt x="5822" y="956"/>
                    </a:lnTo>
                    <a:lnTo>
                      <a:pt x="5748" y="954"/>
                    </a:lnTo>
                    <a:lnTo>
                      <a:pt x="5676" y="950"/>
                    </a:lnTo>
                    <a:lnTo>
                      <a:pt x="5605" y="944"/>
                    </a:lnTo>
                    <a:lnTo>
                      <a:pt x="5537" y="938"/>
                    </a:lnTo>
                    <a:lnTo>
                      <a:pt x="5469" y="930"/>
                    </a:lnTo>
                    <a:lnTo>
                      <a:pt x="5402" y="921"/>
                    </a:lnTo>
                    <a:lnTo>
                      <a:pt x="5275" y="901"/>
                    </a:lnTo>
                    <a:lnTo>
                      <a:pt x="5153" y="881"/>
                    </a:lnTo>
                    <a:lnTo>
                      <a:pt x="5095" y="872"/>
                    </a:lnTo>
                    <a:lnTo>
                      <a:pt x="5037" y="863"/>
                    </a:lnTo>
                    <a:lnTo>
                      <a:pt x="4981" y="855"/>
                    </a:lnTo>
                    <a:lnTo>
                      <a:pt x="4927" y="848"/>
                    </a:lnTo>
                    <a:lnTo>
                      <a:pt x="4874" y="842"/>
                    </a:lnTo>
                    <a:lnTo>
                      <a:pt x="4823" y="838"/>
                    </a:lnTo>
                    <a:lnTo>
                      <a:pt x="4773" y="835"/>
                    </a:lnTo>
                    <a:lnTo>
                      <a:pt x="4723" y="834"/>
                    </a:lnTo>
                    <a:lnTo>
                      <a:pt x="4677" y="836"/>
                    </a:lnTo>
                    <a:lnTo>
                      <a:pt x="4631" y="840"/>
                    </a:lnTo>
                    <a:lnTo>
                      <a:pt x="4587" y="846"/>
                    </a:lnTo>
                    <a:lnTo>
                      <a:pt x="4543" y="856"/>
                    </a:lnTo>
                    <a:lnTo>
                      <a:pt x="4508" y="864"/>
                    </a:lnTo>
                    <a:lnTo>
                      <a:pt x="4469" y="871"/>
                    </a:lnTo>
                    <a:lnTo>
                      <a:pt x="4429" y="877"/>
                    </a:lnTo>
                    <a:lnTo>
                      <a:pt x="4387" y="882"/>
                    </a:lnTo>
                    <a:lnTo>
                      <a:pt x="4297" y="890"/>
                    </a:lnTo>
                    <a:lnTo>
                      <a:pt x="4202" y="896"/>
                    </a:lnTo>
                    <a:lnTo>
                      <a:pt x="4154" y="899"/>
                    </a:lnTo>
                    <a:lnTo>
                      <a:pt x="4105" y="903"/>
                    </a:lnTo>
                    <a:lnTo>
                      <a:pt x="4057" y="908"/>
                    </a:lnTo>
                    <a:lnTo>
                      <a:pt x="4008" y="913"/>
                    </a:lnTo>
                    <a:lnTo>
                      <a:pt x="3960" y="919"/>
                    </a:lnTo>
                    <a:lnTo>
                      <a:pt x="3912" y="927"/>
                    </a:lnTo>
                    <a:lnTo>
                      <a:pt x="3866" y="936"/>
                    </a:lnTo>
                    <a:lnTo>
                      <a:pt x="3821" y="946"/>
                    </a:lnTo>
                    <a:lnTo>
                      <a:pt x="3777" y="959"/>
                    </a:lnTo>
                    <a:lnTo>
                      <a:pt x="3734" y="974"/>
                    </a:lnTo>
                    <a:lnTo>
                      <a:pt x="3695" y="992"/>
                    </a:lnTo>
                    <a:lnTo>
                      <a:pt x="3656" y="1012"/>
                    </a:lnTo>
                    <a:lnTo>
                      <a:pt x="3621" y="1035"/>
                    </a:lnTo>
                    <a:lnTo>
                      <a:pt x="3587" y="1060"/>
                    </a:lnTo>
                    <a:lnTo>
                      <a:pt x="3558" y="1091"/>
                    </a:lnTo>
                    <a:lnTo>
                      <a:pt x="3531" y="1123"/>
                    </a:lnTo>
                    <a:lnTo>
                      <a:pt x="3509" y="1161"/>
                    </a:lnTo>
                    <a:lnTo>
                      <a:pt x="3488" y="1201"/>
                    </a:lnTo>
                    <a:lnTo>
                      <a:pt x="3473" y="1247"/>
                    </a:lnTo>
                    <a:lnTo>
                      <a:pt x="3462" y="1297"/>
                    </a:lnTo>
                    <a:lnTo>
                      <a:pt x="3456" y="1351"/>
                    </a:lnTo>
                    <a:lnTo>
                      <a:pt x="3454" y="1410"/>
                    </a:lnTo>
                    <a:lnTo>
                      <a:pt x="3457" y="1475"/>
                    </a:lnTo>
                    <a:lnTo>
                      <a:pt x="3466" y="1546"/>
                    </a:lnTo>
                    <a:lnTo>
                      <a:pt x="3474" y="1616"/>
                    </a:lnTo>
                    <a:lnTo>
                      <a:pt x="3477" y="1679"/>
                    </a:lnTo>
                    <a:lnTo>
                      <a:pt x="3474" y="1734"/>
                    </a:lnTo>
                    <a:lnTo>
                      <a:pt x="3467" y="1785"/>
                    </a:lnTo>
                    <a:lnTo>
                      <a:pt x="3455" y="1829"/>
                    </a:lnTo>
                    <a:lnTo>
                      <a:pt x="3439" y="1868"/>
                    </a:lnTo>
                    <a:lnTo>
                      <a:pt x="3418" y="1902"/>
                    </a:lnTo>
                    <a:lnTo>
                      <a:pt x="3393" y="1931"/>
                    </a:lnTo>
                    <a:lnTo>
                      <a:pt x="3365" y="1955"/>
                    </a:lnTo>
                    <a:lnTo>
                      <a:pt x="3334" y="1974"/>
                    </a:lnTo>
                    <a:lnTo>
                      <a:pt x="3299" y="1989"/>
                    </a:lnTo>
                    <a:lnTo>
                      <a:pt x="3262" y="2001"/>
                    </a:lnTo>
                    <a:lnTo>
                      <a:pt x="3222" y="2010"/>
                    </a:lnTo>
                    <a:lnTo>
                      <a:pt x="3181" y="2016"/>
                    </a:lnTo>
                    <a:lnTo>
                      <a:pt x="3136" y="2018"/>
                    </a:lnTo>
                    <a:lnTo>
                      <a:pt x="3091" y="2018"/>
                    </a:lnTo>
                    <a:lnTo>
                      <a:pt x="3044" y="2015"/>
                    </a:lnTo>
                    <a:lnTo>
                      <a:pt x="2996" y="2011"/>
                    </a:lnTo>
                    <a:lnTo>
                      <a:pt x="2946" y="2003"/>
                    </a:lnTo>
                    <a:lnTo>
                      <a:pt x="2897" y="1996"/>
                    </a:lnTo>
                    <a:lnTo>
                      <a:pt x="2847" y="1987"/>
                    </a:lnTo>
                    <a:lnTo>
                      <a:pt x="2797" y="1978"/>
                    </a:lnTo>
                    <a:lnTo>
                      <a:pt x="2748" y="1968"/>
                    </a:lnTo>
                    <a:lnTo>
                      <a:pt x="2698" y="1958"/>
                    </a:lnTo>
                    <a:lnTo>
                      <a:pt x="2602" y="1938"/>
                    </a:lnTo>
                    <a:lnTo>
                      <a:pt x="2512" y="1921"/>
                    </a:lnTo>
                    <a:lnTo>
                      <a:pt x="2470" y="1914"/>
                    </a:lnTo>
                    <a:lnTo>
                      <a:pt x="2429" y="1908"/>
                    </a:lnTo>
                    <a:lnTo>
                      <a:pt x="2391" y="1905"/>
                    </a:lnTo>
                    <a:lnTo>
                      <a:pt x="2355" y="1904"/>
                    </a:lnTo>
                    <a:lnTo>
                      <a:pt x="2321" y="1905"/>
                    </a:lnTo>
                    <a:lnTo>
                      <a:pt x="2286" y="1908"/>
                    </a:lnTo>
                    <a:lnTo>
                      <a:pt x="2249" y="1912"/>
                    </a:lnTo>
                    <a:lnTo>
                      <a:pt x="2211" y="1918"/>
                    </a:lnTo>
                    <a:lnTo>
                      <a:pt x="2171" y="1927"/>
                    </a:lnTo>
                    <a:lnTo>
                      <a:pt x="2130" y="1937"/>
                    </a:lnTo>
                    <a:lnTo>
                      <a:pt x="2088" y="1948"/>
                    </a:lnTo>
                    <a:lnTo>
                      <a:pt x="2046" y="1960"/>
                    </a:lnTo>
                    <a:lnTo>
                      <a:pt x="2001" y="1974"/>
                    </a:lnTo>
                    <a:lnTo>
                      <a:pt x="1956" y="1989"/>
                    </a:lnTo>
                    <a:lnTo>
                      <a:pt x="1910" y="2007"/>
                    </a:lnTo>
                    <a:lnTo>
                      <a:pt x="1863" y="2024"/>
                    </a:lnTo>
                    <a:lnTo>
                      <a:pt x="1815" y="2043"/>
                    </a:lnTo>
                    <a:lnTo>
                      <a:pt x="1767" y="2063"/>
                    </a:lnTo>
                    <a:lnTo>
                      <a:pt x="1717" y="2084"/>
                    </a:lnTo>
                    <a:lnTo>
                      <a:pt x="1667" y="2106"/>
                    </a:lnTo>
                    <a:lnTo>
                      <a:pt x="1564" y="2152"/>
                    </a:lnTo>
                    <a:lnTo>
                      <a:pt x="1459" y="2202"/>
                    </a:lnTo>
                    <a:lnTo>
                      <a:pt x="1352" y="2254"/>
                    </a:lnTo>
                    <a:lnTo>
                      <a:pt x="1244" y="2308"/>
                    </a:lnTo>
                    <a:lnTo>
                      <a:pt x="1134" y="2363"/>
                    </a:lnTo>
                    <a:lnTo>
                      <a:pt x="1022" y="2419"/>
                    </a:lnTo>
                    <a:lnTo>
                      <a:pt x="911" y="2476"/>
                    </a:lnTo>
                    <a:lnTo>
                      <a:pt x="799" y="2533"/>
                    </a:lnTo>
                    <a:lnTo>
                      <a:pt x="742" y="2559"/>
                    </a:lnTo>
                    <a:lnTo>
                      <a:pt x="685" y="2584"/>
                    </a:lnTo>
                    <a:lnTo>
                      <a:pt x="630" y="2608"/>
                    </a:lnTo>
                    <a:lnTo>
                      <a:pt x="574" y="2628"/>
                    </a:lnTo>
                    <a:lnTo>
                      <a:pt x="519" y="2645"/>
                    </a:lnTo>
                    <a:lnTo>
                      <a:pt x="465" y="2660"/>
                    </a:lnTo>
                    <a:lnTo>
                      <a:pt x="412" y="2672"/>
                    </a:lnTo>
                    <a:lnTo>
                      <a:pt x="362" y="2683"/>
                    </a:lnTo>
                    <a:lnTo>
                      <a:pt x="313" y="2689"/>
                    </a:lnTo>
                    <a:lnTo>
                      <a:pt x="267" y="2693"/>
                    </a:lnTo>
                    <a:lnTo>
                      <a:pt x="222" y="2694"/>
                    </a:lnTo>
                    <a:lnTo>
                      <a:pt x="182" y="2692"/>
                    </a:lnTo>
                    <a:lnTo>
                      <a:pt x="144" y="2686"/>
                    </a:lnTo>
                    <a:lnTo>
                      <a:pt x="110" y="2676"/>
                    </a:lnTo>
                    <a:lnTo>
                      <a:pt x="81" y="2664"/>
                    </a:lnTo>
                    <a:lnTo>
                      <a:pt x="54" y="2648"/>
                    </a:lnTo>
                    <a:lnTo>
                      <a:pt x="33" y="2629"/>
                    </a:lnTo>
                    <a:lnTo>
                      <a:pt x="17" y="2606"/>
                    </a:lnTo>
                    <a:lnTo>
                      <a:pt x="6" y="2579"/>
                    </a:lnTo>
                    <a:lnTo>
                      <a:pt x="0" y="2548"/>
                    </a:lnTo>
                    <a:lnTo>
                      <a:pt x="0" y="2514"/>
                    </a:lnTo>
                    <a:lnTo>
                      <a:pt x="6" y="2475"/>
                    </a:lnTo>
                    <a:lnTo>
                      <a:pt x="18" y="2432"/>
                    </a:lnTo>
                    <a:lnTo>
                      <a:pt x="37" y="2385"/>
                    </a:lnTo>
                    <a:lnTo>
                      <a:pt x="63" y="2333"/>
                    </a:lnTo>
                    <a:lnTo>
                      <a:pt x="97" y="2278"/>
                    </a:lnTo>
                    <a:lnTo>
                      <a:pt x="138" y="2217"/>
                    </a:lnTo>
                    <a:lnTo>
                      <a:pt x="188" y="2152"/>
                    </a:lnTo>
                    <a:lnTo>
                      <a:pt x="244" y="2082"/>
                    </a:lnTo>
                    <a:lnTo>
                      <a:pt x="311" y="2009"/>
                    </a:lnTo>
                    <a:lnTo>
                      <a:pt x="386" y="1930"/>
                    </a:lnTo>
                    <a:lnTo>
                      <a:pt x="470" y="1845"/>
                    </a:lnTo>
                    <a:close/>
                  </a:path>
                </a:pathLst>
              </a:custGeom>
              <a:solidFill>
                <a:srgbClr val="CB9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92" name="Freeform 1126">
                <a:extLst>
                  <a:ext uri="{FF2B5EF4-FFF2-40B4-BE49-F238E27FC236}">
                    <a16:creationId xmlns:a16="http://schemas.microsoft.com/office/drawing/2014/main" id="{9466EB30-8481-427B-994F-DEA9B14466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2" y="2134"/>
                <a:ext cx="63" cy="31"/>
              </a:xfrm>
              <a:custGeom>
                <a:avLst/>
                <a:gdLst>
                  <a:gd name="T0" fmla="*/ 0 w 1059"/>
                  <a:gd name="T1" fmla="*/ 0 h 537"/>
                  <a:gd name="T2" fmla="*/ 0 w 1059"/>
                  <a:gd name="T3" fmla="*/ 0 h 537"/>
                  <a:gd name="T4" fmla="*/ 1 w 1059"/>
                  <a:gd name="T5" fmla="*/ 0 h 537"/>
                  <a:gd name="T6" fmla="*/ 1 w 1059"/>
                  <a:gd name="T7" fmla="*/ 0 h 537"/>
                  <a:gd name="T8" fmla="*/ 2 w 1059"/>
                  <a:gd name="T9" fmla="*/ 0 h 537"/>
                  <a:gd name="T10" fmla="*/ 2 w 1059"/>
                  <a:gd name="T11" fmla="*/ 1 h 537"/>
                  <a:gd name="T12" fmla="*/ 3 w 1059"/>
                  <a:gd name="T13" fmla="*/ 1 h 537"/>
                  <a:gd name="T14" fmla="*/ 3 w 1059"/>
                  <a:gd name="T15" fmla="*/ 1 h 537"/>
                  <a:gd name="T16" fmla="*/ 3 w 1059"/>
                  <a:gd name="T17" fmla="*/ 1 h 537"/>
                  <a:gd name="T18" fmla="*/ 3 w 1059"/>
                  <a:gd name="T19" fmla="*/ 1 h 537"/>
                  <a:gd name="T20" fmla="*/ 3 w 1059"/>
                  <a:gd name="T21" fmla="*/ 1 h 537"/>
                  <a:gd name="T22" fmla="*/ 3 w 1059"/>
                  <a:gd name="T23" fmla="*/ 1 h 537"/>
                  <a:gd name="T24" fmla="*/ 3 w 1059"/>
                  <a:gd name="T25" fmla="*/ 1 h 537"/>
                  <a:gd name="T26" fmla="*/ 4 w 1059"/>
                  <a:gd name="T27" fmla="*/ 1 h 537"/>
                  <a:gd name="T28" fmla="*/ 4 w 1059"/>
                  <a:gd name="T29" fmla="*/ 1 h 537"/>
                  <a:gd name="T30" fmla="*/ 4 w 1059"/>
                  <a:gd name="T31" fmla="*/ 2 h 537"/>
                  <a:gd name="T32" fmla="*/ 4 w 1059"/>
                  <a:gd name="T33" fmla="*/ 2 h 537"/>
                  <a:gd name="T34" fmla="*/ 3 w 1059"/>
                  <a:gd name="T35" fmla="*/ 2 h 537"/>
                  <a:gd name="T36" fmla="*/ 3 w 1059"/>
                  <a:gd name="T37" fmla="*/ 2 h 537"/>
                  <a:gd name="T38" fmla="*/ 3 w 1059"/>
                  <a:gd name="T39" fmla="*/ 2 h 537"/>
                  <a:gd name="T40" fmla="*/ 3 w 1059"/>
                  <a:gd name="T41" fmla="*/ 2 h 537"/>
                  <a:gd name="T42" fmla="*/ 3 w 1059"/>
                  <a:gd name="T43" fmla="*/ 2 h 537"/>
                  <a:gd name="T44" fmla="*/ 3 w 1059"/>
                  <a:gd name="T45" fmla="*/ 2 h 537"/>
                  <a:gd name="T46" fmla="*/ 4 w 1059"/>
                  <a:gd name="T47" fmla="*/ 2 h 537"/>
                  <a:gd name="T48" fmla="*/ 4 w 1059"/>
                  <a:gd name="T49" fmla="*/ 2 h 537"/>
                  <a:gd name="T50" fmla="*/ 4 w 1059"/>
                  <a:gd name="T51" fmla="*/ 2 h 537"/>
                  <a:gd name="T52" fmla="*/ 4 w 1059"/>
                  <a:gd name="T53" fmla="*/ 2 h 537"/>
                  <a:gd name="T54" fmla="*/ 4 w 1059"/>
                  <a:gd name="T55" fmla="*/ 1 h 537"/>
                  <a:gd name="T56" fmla="*/ 4 w 1059"/>
                  <a:gd name="T57" fmla="*/ 1 h 537"/>
                  <a:gd name="T58" fmla="*/ 4 w 1059"/>
                  <a:gd name="T59" fmla="*/ 1 h 537"/>
                  <a:gd name="T60" fmla="*/ 4 w 1059"/>
                  <a:gd name="T61" fmla="*/ 1 h 537"/>
                  <a:gd name="T62" fmla="*/ 4 w 1059"/>
                  <a:gd name="T63" fmla="*/ 1 h 537"/>
                  <a:gd name="T64" fmla="*/ 4 w 1059"/>
                  <a:gd name="T65" fmla="*/ 1 h 537"/>
                  <a:gd name="T66" fmla="*/ 4 w 1059"/>
                  <a:gd name="T67" fmla="*/ 1 h 537"/>
                  <a:gd name="T68" fmla="*/ 3 w 1059"/>
                  <a:gd name="T69" fmla="*/ 1 h 537"/>
                  <a:gd name="T70" fmla="*/ 3 w 1059"/>
                  <a:gd name="T71" fmla="*/ 1 h 537"/>
                  <a:gd name="T72" fmla="*/ 3 w 1059"/>
                  <a:gd name="T73" fmla="*/ 1 h 537"/>
                  <a:gd name="T74" fmla="*/ 3 w 1059"/>
                  <a:gd name="T75" fmla="*/ 1 h 537"/>
                  <a:gd name="T76" fmla="*/ 3 w 1059"/>
                  <a:gd name="T77" fmla="*/ 1 h 537"/>
                  <a:gd name="T78" fmla="*/ 3 w 1059"/>
                  <a:gd name="T79" fmla="*/ 1 h 537"/>
                  <a:gd name="T80" fmla="*/ 3 w 1059"/>
                  <a:gd name="T81" fmla="*/ 1 h 537"/>
                  <a:gd name="T82" fmla="*/ 2 w 1059"/>
                  <a:gd name="T83" fmla="*/ 1 h 537"/>
                  <a:gd name="T84" fmla="*/ 2 w 1059"/>
                  <a:gd name="T85" fmla="*/ 0 h 537"/>
                  <a:gd name="T86" fmla="*/ 1 w 1059"/>
                  <a:gd name="T87" fmla="*/ 0 h 537"/>
                  <a:gd name="T88" fmla="*/ 1 w 1059"/>
                  <a:gd name="T89" fmla="*/ 0 h 537"/>
                  <a:gd name="T90" fmla="*/ 1 w 1059"/>
                  <a:gd name="T91" fmla="*/ 0 h 537"/>
                  <a:gd name="T92" fmla="*/ 1 w 1059"/>
                  <a:gd name="T93" fmla="*/ 0 h 537"/>
                  <a:gd name="T94" fmla="*/ 0 w 1059"/>
                  <a:gd name="T95" fmla="*/ 0 h 537"/>
                  <a:gd name="T96" fmla="*/ 0 w 1059"/>
                  <a:gd name="T97" fmla="*/ 0 h 537"/>
                  <a:gd name="T98" fmla="*/ 0 w 1059"/>
                  <a:gd name="T99" fmla="*/ 0 h 53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59" h="537">
                    <a:moveTo>
                      <a:pt x="0" y="7"/>
                    </a:moveTo>
                    <a:lnTo>
                      <a:pt x="10" y="9"/>
                    </a:lnTo>
                    <a:lnTo>
                      <a:pt x="36" y="16"/>
                    </a:lnTo>
                    <a:lnTo>
                      <a:pt x="76" y="26"/>
                    </a:lnTo>
                    <a:lnTo>
                      <a:pt x="129" y="40"/>
                    </a:lnTo>
                    <a:lnTo>
                      <a:pt x="192" y="58"/>
                    </a:lnTo>
                    <a:lnTo>
                      <a:pt x="262" y="77"/>
                    </a:lnTo>
                    <a:lnTo>
                      <a:pt x="338" y="98"/>
                    </a:lnTo>
                    <a:lnTo>
                      <a:pt x="417" y="121"/>
                    </a:lnTo>
                    <a:lnTo>
                      <a:pt x="497" y="145"/>
                    </a:lnTo>
                    <a:lnTo>
                      <a:pt x="576" y="169"/>
                    </a:lnTo>
                    <a:lnTo>
                      <a:pt x="651" y="193"/>
                    </a:lnTo>
                    <a:lnTo>
                      <a:pt x="721" y="217"/>
                    </a:lnTo>
                    <a:lnTo>
                      <a:pt x="752" y="229"/>
                    </a:lnTo>
                    <a:lnTo>
                      <a:pt x="781" y="240"/>
                    </a:lnTo>
                    <a:lnTo>
                      <a:pt x="808" y="251"/>
                    </a:lnTo>
                    <a:lnTo>
                      <a:pt x="832" y="261"/>
                    </a:lnTo>
                    <a:lnTo>
                      <a:pt x="852" y="271"/>
                    </a:lnTo>
                    <a:lnTo>
                      <a:pt x="869" y="280"/>
                    </a:lnTo>
                    <a:lnTo>
                      <a:pt x="882" y="289"/>
                    </a:lnTo>
                    <a:lnTo>
                      <a:pt x="892" y="298"/>
                    </a:lnTo>
                    <a:lnTo>
                      <a:pt x="919" y="328"/>
                    </a:lnTo>
                    <a:lnTo>
                      <a:pt x="944" y="356"/>
                    </a:lnTo>
                    <a:lnTo>
                      <a:pt x="956" y="370"/>
                    </a:lnTo>
                    <a:lnTo>
                      <a:pt x="965" y="384"/>
                    </a:lnTo>
                    <a:lnTo>
                      <a:pt x="975" y="398"/>
                    </a:lnTo>
                    <a:lnTo>
                      <a:pt x="981" y="412"/>
                    </a:lnTo>
                    <a:lnTo>
                      <a:pt x="984" y="419"/>
                    </a:lnTo>
                    <a:lnTo>
                      <a:pt x="986" y="426"/>
                    </a:lnTo>
                    <a:lnTo>
                      <a:pt x="987" y="433"/>
                    </a:lnTo>
                    <a:lnTo>
                      <a:pt x="988" y="440"/>
                    </a:lnTo>
                    <a:lnTo>
                      <a:pt x="988" y="447"/>
                    </a:lnTo>
                    <a:lnTo>
                      <a:pt x="987" y="455"/>
                    </a:lnTo>
                    <a:lnTo>
                      <a:pt x="986" y="462"/>
                    </a:lnTo>
                    <a:lnTo>
                      <a:pt x="984" y="471"/>
                    </a:lnTo>
                    <a:lnTo>
                      <a:pt x="981" y="478"/>
                    </a:lnTo>
                    <a:lnTo>
                      <a:pt x="977" y="486"/>
                    </a:lnTo>
                    <a:lnTo>
                      <a:pt x="973" y="494"/>
                    </a:lnTo>
                    <a:lnTo>
                      <a:pt x="967" y="502"/>
                    </a:lnTo>
                    <a:lnTo>
                      <a:pt x="961" y="511"/>
                    </a:lnTo>
                    <a:lnTo>
                      <a:pt x="953" y="519"/>
                    </a:lnTo>
                    <a:lnTo>
                      <a:pt x="945" y="528"/>
                    </a:lnTo>
                    <a:lnTo>
                      <a:pt x="936" y="537"/>
                    </a:lnTo>
                    <a:lnTo>
                      <a:pt x="943" y="534"/>
                    </a:lnTo>
                    <a:lnTo>
                      <a:pt x="961" y="524"/>
                    </a:lnTo>
                    <a:lnTo>
                      <a:pt x="974" y="518"/>
                    </a:lnTo>
                    <a:lnTo>
                      <a:pt x="986" y="510"/>
                    </a:lnTo>
                    <a:lnTo>
                      <a:pt x="999" y="501"/>
                    </a:lnTo>
                    <a:lnTo>
                      <a:pt x="1013" y="491"/>
                    </a:lnTo>
                    <a:lnTo>
                      <a:pt x="1025" y="480"/>
                    </a:lnTo>
                    <a:lnTo>
                      <a:pt x="1036" y="469"/>
                    </a:lnTo>
                    <a:lnTo>
                      <a:pt x="1041" y="462"/>
                    </a:lnTo>
                    <a:lnTo>
                      <a:pt x="1046" y="456"/>
                    </a:lnTo>
                    <a:lnTo>
                      <a:pt x="1050" y="450"/>
                    </a:lnTo>
                    <a:lnTo>
                      <a:pt x="1053" y="443"/>
                    </a:lnTo>
                    <a:lnTo>
                      <a:pt x="1056" y="437"/>
                    </a:lnTo>
                    <a:lnTo>
                      <a:pt x="1058" y="430"/>
                    </a:lnTo>
                    <a:lnTo>
                      <a:pt x="1059" y="424"/>
                    </a:lnTo>
                    <a:lnTo>
                      <a:pt x="1059" y="417"/>
                    </a:lnTo>
                    <a:lnTo>
                      <a:pt x="1058" y="410"/>
                    </a:lnTo>
                    <a:lnTo>
                      <a:pt x="1056" y="403"/>
                    </a:lnTo>
                    <a:lnTo>
                      <a:pt x="1053" y="396"/>
                    </a:lnTo>
                    <a:lnTo>
                      <a:pt x="1048" y="390"/>
                    </a:lnTo>
                    <a:lnTo>
                      <a:pt x="1038" y="375"/>
                    </a:lnTo>
                    <a:lnTo>
                      <a:pt x="1027" y="363"/>
                    </a:lnTo>
                    <a:lnTo>
                      <a:pt x="1016" y="352"/>
                    </a:lnTo>
                    <a:lnTo>
                      <a:pt x="1004" y="341"/>
                    </a:lnTo>
                    <a:lnTo>
                      <a:pt x="992" y="332"/>
                    </a:lnTo>
                    <a:lnTo>
                      <a:pt x="979" y="323"/>
                    </a:lnTo>
                    <a:lnTo>
                      <a:pt x="965" y="315"/>
                    </a:lnTo>
                    <a:lnTo>
                      <a:pt x="952" y="307"/>
                    </a:lnTo>
                    <a:lnTo>
                      <a:pt x="926" y="291"/>
                    </a:lnTo>
                    <a:lnTo>
                      <a:pt x="899" y="276"/>
                    </a:lnTo>
                    <a:lnTo>
                      <a:pt x="886" y="267"/>
                    </a:lnTo>
                    <a:lnTo>
                      <a:pt x="872" y="258"/>
                    </a:lnTo>
                    <a:lnTo>
                      <a:pt x="860" y="249"/>
                    </a:lnTo>
                    <a:lnTo>
                      <a:pt x="847" y="238"/>
                    </a:lnTo>
                    <a:lnTo>
                      <a:pt x="840" y="232"/>
                    </a:lnTo>
                    <a:lnTo>
                      <a:pt x="829" y="226"/>
                    </a:lnTo>
                    <a:lnTo>
                      <a:pt x="816" y="218"/>
                    </a:lnTo>
                    <a:lnTo>
                      <a:pt x="800" y="209"/>
                    </a:lnTo>
                    <a:lnTo>
                      <a:pt x="760" y="190"/>
                    </a:lnTo>
                    <a:lnTo>
                      <a:pt x="714" y="170"/>
                    </a:lnTo>
                    <a:lnTo>
                      <a:pt x="660" y="148"/>
                    </a:lnTo>
                    <a:lnTo>
                      <a:pt x="600" y="125"/>
                    </a:lnTo>
                    <a:lnTo>
                      <a:pt x="537" y="103"/>
                    </a:lnTo>
                    <a:lnTo>
                      <a:pt x="471" y="81"/>
                    </a:lnTo>
                    <a:lnTo>
                      <a:pt x="403" y="61"/>
                    </a:lnTo>
                    <a:lnTo>
                      <a:pt x="335" y="43"/>
                    </a:lnTo>
                    <a:lnTo>
                      <a:pt x="302" y="34"/>
                    </a:lnTo>
                    <a:lnTo>
                      <a:pt x="268" y="26"/>
                    </a:lnTo>
                    <a:lnTo>
                      <a:pt x="236" y="19"/>
                    </a:lnTo>
                    <a:lnTo>
                      <a:pt x="205" y="13"/>
                    </a:lnTo>
                    <a:lnTo>
                      <a:pt x="174" y="8"/>
                    </a:lnTo>
                    <a:lnTo>
                      <a:pt x="144" y="5"/>
                    </a:lnTo>
                    <a:lnTo>
                      <a:pt x="116" y="2"/>
                    </a:lnTo>
                    <a:lnTo>
                      <a:pt x="89" y="0"/>
                    </a:lnTo>
                    <a:lnTo>
                      <a:pt x="64" y="0"/>
                    </a:lnTo>
                    <a:lnTo>
                      <a:pt x="41" y="1"/>
                    </a:lnTo>
                    <a:lnTo>
                      <a:pt x="20" y="3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93" name="Freeform 1127">
                <a:extLst>
                  <a:ext uri="{FF2B5EF4-FFF2-40B4-BE49-F238E27FC236}">
                    <a16:creationId xmlns:a16="http://schemas.microsoft.com/office/drawing/2014/main" id="{A9018526-FDEF-41D3-88EF-CC2540A79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9" y="2132"/>
                <a:ext cx="57" cy="31"/>
              </a:xfrm>
              <a:custGeom>
                <a:avLst/>
                <a:gdLst>
                  <a:gd name="T0" fmla="*/ 0 w 968"/>
                  <a:gd name="T1" fmla="*/ 0 h 532"/>
                  <a:gd name="T2" fmla="*/ 0 w 968"/>
                  <a:gd name="T3" fmla="*/ 0 h 532"/>
                  <a:gd name="T4" fmla="*/ 1 w 968"/>
                  <a:gd name="T5" fmla="*/ 0 h 532"/>
                  <a:gd name="T6" fmla="*/ 1 w 968"/>
                  <a:gd name="T7" fmla="*/ 0 h 532"/>
                  <a:gd name="T8" fmla="*/ 2 w 968"/>
                  <a:gd name="T9" fmla="*/ 0 h 532"/>
                  <a:gd name="T10" fmla="*/ 2 w 968"/>
                  <a:gd name="T11" fmla="*/ 1 h 532"/>
                  <a:gd name="T12" fmla="*/ 2 w 968"/>
                  <a:gd name="T13" fmla="*/ 1 h 532"/>
                  <a:gd name="T14" fmla="*/ 3 w 968"/>
                  <a:gd name="T15" fmla="*/ 1 h 532"/>
                  <a:gd name="T16" fmla="*/ 3 w 968"/>
                  <a:gd name="T17" fmla="*/ 1 h 532"/>
                  <a:gd name="T18" fmla="*/ 3 w 968"/>
                  <a:gd name="T19" fmla="*/ 1 h 532"/>
                  <a:gd name="T20" fmla="*/ 3 w 968"/>
                  <a:gd name="T21" fmla="*/ 1 h 532"/>
                  <a:gd name="T22" fmla="*/ 3 w 968"/>
                  <a:gd name="T23" fmla="*/ 1 h 532"/>
                  <a:gd name="T24" fmla="*/ 3 w 968"/>
                  <a:gd name="T25" fmla="*/ 1 h 532"/>
                  <a:gd name="T26" fmla="*/ 3 w 968"/>
                  <a:gd name="T27" fmla="*/ 1 h 532"/>
                  <a:gd name="T28" fmla="*/ 3 w 968"/>
                  <a:gd name="T29" fmla="*/ 1 h 532"/>
                  <a:gd name="T30" fmla="*/ 3 w 968"/>
                  <a:gd name="T31" fmla="*/ 2 h 532"/>
                  <a:gd name="T32" fmla="*/ 3 w 968"/>
                  <a:gd name="T33" fmla="*/ 2 h 532"/>
                  <a:gd name="T34" fmla="*/ 3 w 968"/>
                  <a:gd name="T35" fmla="*/ 2 h 532"/>
                  <a:gd name="T36" fmla="*/ 3 w 968"/>
                  <a:gd name="T37" fmla="*/ 2 h 532"/>
                  <a:gd name="T38" fmla="*/ 3 w 968"/>
                  <a:gd name="T39" fmla="*/ 2 h 532"/>
                  <a:gd name="T40" fmla="*/ 3 w 968"/>
                  <a:gd name="T41" fmla="*/ 2 h 532"/>
                  <a:gd name="T42" fmla="*/ 3 w 968"/>
                  <a:gd name="T43" fmla="*/ 2 h 532"/>
                  <a:gd name="T44" fmla="*/ 3 w 968"/>
                  <a:gd name="T45" fmla="*/ 2 h 532"/>
                  <a:gd name="T46" fmla="*/ 3 w 968"/>
                  <a:gd name="T47" fmla="*/ 2 h 532"/>
                  <a:gd name="T48" fmla="*/ 3 w 968"/>
                  <a:gd name="T49" fmla="*/ 2 h 532"/>
                  <a:gd name="T50" fmla="*/ 3 w 968"/>
                  <a:gd name="T51" fmla="*/ 2 h 532"/>
                  <a:gd name="T52" fmla="*/ 3 w 968"/>
                  <a:gd name="T53" fmla="*/ 2 h 532"/>
                  <a:gd name="T54" fmla="*/ 3 w 968"/>
                  <a:gd name="T55" fmla="*/ 1 h 532"/>
                  <a:gd name="T56" fmla="*/ 3 w 968"/>
                  <a:gd name="T57" fmla="*/ 1 h 532"/>
                  <a:gd name="T58" fmla="*/ 3 w 968"/>
                  <a:gd name="T59" fmla="*/ 1 h 532"/>
                  <a:gd name="T60" fmla="*/ 3 w 968"/>
                  <a:gd name="T61" fmla="*/ 1 h 532"/>
                  <a:gd name="T62" fmla="*/ 3 w 968"/>
                  <a:gd name="T63" fmla="*/ 1 h 532"/>
                  <a:gd name="T64" fmla="*/ 3 w 968"/>
                  <a:gd name="T65" fmla="*/ 1 h 532"/>
                  <a:gd name="T66" fmla="*/ 3 w 968"/>
                  <a:gd name="T67" fmla="*/ 1 h 532"/>
                  <a:gd name="T68" fmla="*/ 3 w 968"/>
                  <a:gd name="T69" fmla="*/ 1 h 532"/>
                  <a:gd name="T70" fmla="*/ 3 w 968"/>
                  <a:gd name="T71" fmla="*/ 1 h 532"/>
                  <a:gd name="T72" fmla="*/ 3 w 968"/>
                  <a:gd name="T73" fmla="*/ 1 h 532"/>
                  <a:gd name="T74" fmla="*/ 3 w 968"/>
                  <a:gd name="T75" fmla="*/ 1 h 532"/>
                  <a:gd name="T76" fmla="*/ 3 w 968"/>
                  <a:gd name="T77" fmla="*/ 1 h 532"/>
                  <a:gd name="T78" fmla="*/ 3 w 968"/>
                  <a:gd name="T79" fmla="*/ 1 h 532"/>
                  <a:gd name="T80" fmla="*/ 2 w 968"/>
                  <a:gd name="T81" fmla="*/ 1 h 532"/>
                  <a:gd name="T82" fmla="*/ 2 w 968"/>
                  <a:gd name="T83" fmla="*/ 1 h 532"/>
                  <a:gd name="T84" fmla="*/ 2 w 968"/>
                  <a:gd name="T85" fmla="*/ 0 h 532"/>
                  <a:gd name="T86" fmla="*/ 1 w 968"/>
                  <a:gd name="T87" fmla="*/ 0 h 532"/>
                  <a:gd name="T88" fmla="*/ 1 w 968"/>
                  <a:gd name="T89" fmla="*/ 0 h 532"/>
                  <a:gd name="T90" fmla="*/ 1 w 968"/>
                  <a:gd name="T91" fmla="*/ 0 h 532"/>
                  <a:gd name="T92" fmla="*/ 1 w 968"/>
                  <a:gd name="T93" fmla="*/ 0 h 532"/>
                  <a:gd name="T94" fmla="*/ 0 w 968"/>
                  <a:gd name="T95" fmla="*/ 0 h 532"/>
                  <a:gd name="T96" fmla="*/ 0 w 968"/>
                  <a:gd name="T97" fmla="*/ 0 h 532"/>
                  <a:gd name="T98" fmla="*/ 0 w 968"/>
                  <a:gd name="T99" fmla="*/ 0 h 53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968" h="532">
                    <a:moveTo>
                      <a:pt x="0" y="8"/>
                    </a:moveTo>
                    <a:lnTo>
                      <a:pt x="9" y="10"/>
                    </a:lnTo>
                    <a:lnTo>
                      <a:pt x="31" y="17"/>
                    </a:lnTo>
                    <a:lnTo>
                      <a:pt x="67" y="27"/>
                    </a:lnTo>
                    <a:lnTo>
                      <a:pt x="115" y="41"/>
                    </a:lnTo>
                    <a:lnTo>
                      <a:pt x="171" y="58"/>
                    </a:lnTo>
                    <a:lnTo>
                      <a:pt x="233" y="78"/>
                    </a:lnTo>
                    <a:lnTo>
                      <a:pt x="301" y="99"/>
                    </a:lnTo>
                    <a:lnTo>
                      <a:pt x="372" y="121"/>
                    </a:lnTo>
                    <a:lnTo>
                      <a:pt x="444" y="145"/>
                    </a:lnTo>
                    <a:lnTo>
                      <a:pt x="514" y="170"/>
                    </a:lnTo>
                    <a:lnTo>
                      <a:pt x="581" y="194"/>
                    </a:lnTo>
                    <a:lnTo>
                      <a:pt x="643" y="217"/>
                    </a:lnTo>
                    <a:lnTo>
                      <a:pt x="672" y="229"/>
                    </a:lnTo>
                    <a:lnTo>
                      <a:pt x="699" y="240"/>
                    </a:lnTo>
                    <a:lnTo>
                      <a:pt x="722" y="251"/>
                    </a:lnTo>
                    <a:lnTo>
                      <a:pt x="744" y="262"/>
                    </a:lnTo>
                    <a:lnTo>
                      <a:pt x="762" y="272"/>
                    </a:lnTo>
                    <a:lnTo>
                      <a:pt x="778" y="281"/>
                    </a:lnTo>
                    <a:lnTo>
                      <a:pt x="791" y="290"/>
                    </a:lnTo>
                    <a:lnTo>
                      <a:pt x="800" y="298"/>
                    </a:lnTo>
                    <a:lnTo>
                      <a:pt x="828" y="328"/>
                    </a:lnTo>
                    <a:lnTo>
                      <a:pt x="856" y="356"/>
                    </a:lnTo>
                    <a:lnTo>
                      <a:pt x="868" y="369"/>
                    </a:lnTo>
                    <a:lnTo>
                      <a:pt x="881" y="382"/>
                    </a:lnTo>
                    <a:lnTo>
                      <a:pt x="890" y="395"/>
                    </a:lnTo>
                    <a:lnTo>
                      <a:pt x="898" y="409"/>
                    </a:lnTo>
                    <a:lnTo>
                      <a:pt x="902" y="416"/>
                    </a:lnTo>
                    <a:lnTo>
                      <a:pt x="904" y="423"/>
                    </a:lnTo>
                    <a:lnTo>
                      <a:pt x="906" y="430"/>
                    </a:lnTo>
                    <a:lnTo>
                      <a:pt x="908" y="437"/>
                    </a:lnTo>
                    <a:lnTo>
                      <a:pt x="909" y="444"/>
                    </a:lnTo>
                    <a:lnTo>
                      <a:pt x="909" y="451"/>
                    </a:lnTo>
                    <a:lnTo>
                      <a:pt x="908" y="458"/>
                    </a:lnTo>
                    <a:lnTo>
                      <a:pt x="907" y="465"/>
                    </a:lnTo>
                    <a:lnTo>
                      <a:pt x="904" y="473"/>
                    </a:lnTo>
                    <a:lnTo>
                      <a:pt x="901" y="481"/>
                    </a:lnTo>
                    <a:lnTo>
                      <a:pt x="897" y="488"/>
                    </a:lnTo>
                    <a:lnTo>
                      <a:pt x="892" y="497"/>
                    </a:lnTo>
                    <a:lnTo>
                      <a:pt x="886" y="506"/>
                    </a:lnTo>
                    <a:lnTo>
                      <a:pt x="879" y="514"/>
                    </a:lnTo>
                    <a:lnTo>
                      <a:pt x="870" y="523"/>
                    </a:lnTo>
                    <a:lnTo>
                      <a:pt x="861" y="532"/>
                    </a:lnTo>
                    <a:lnTo>
                      <a:pt x="867" y="529"/>
                    </a:lnTo>
                    <a:lnTo>
                      <a:pt x="884" y="520"/>
                    </a:lnTo>
                    <a:lnTo>
                      <a:pt x="895" y="514"/>
                    </a:lnTo>
                    <a:lnTo>
                      <a:pt x="906" y="507"/>
                    </a:lnTo>
                    <a:lnTo>
                      <a:pt x="917" y="498"/>
                    </a:lnTo>
                    <a:lnTo>
                      <a:pt x="929" y="488"/>
                    </a:lnTo>
                    <a:lnTo>
                      <a:pt x="940" y="478"/>
                    </a:lnTo>
                    <a:lnTo>
                      <a:pt x="949" y="467"/>
                    </a:lnTo>
                    <a:lnTo>
                      <a:pt x="954" y="461"/>
                    </a:lnTo>
                    <a:lnTo>
                      <a:pt x="958" y="455"/>
                    </a:lnTo>
                    <a:lnTo>
                      <a:pt x="962" y="449"/>
                    </a:lnTo>
                    <a:lnTo>
                      <a:pt x="964" y="443"/>
                    </a:lnTo>
                    <a:lnTo>
                      <a:pt x="967" y="437"/>
                    </a:lnTo>
                    <a:lnTo>
                      <a:pt x="968" y="430"/>
                    </a:lnTo>
                    <a:lnTo>
                      <a:pt x="968" y="424"/>
                    </a:lnTo>
                    <a:lnTo>
                      <a:pt x="968" y="417"/>
                    </a:lnTo>
                    <a:lnTo>
                      <a:pt x="967" y="411"/>
                    </a:lnTo>
                    <a:lnTo>
                      <a:pt x="965" y="403"/>
                    </a:lnTo>
                    <a:lnTo>
                      <a:pt x="961" y="396"/>
                    </a:lnTo>
                    <a:lnTo>
                      <a:pt x="956" y="389"/>
                    </a:lnTo>
                    <a:lnTo>
                      <a:pt x="946" y="376"/>
                    </a:lnTo>
                    <a:lnTo>
                      <a:pt x="936" y="363"/>
                    </a:lnTo>
                    <a:lnTo>
                      <a:pt x="925" y="352"/>
                    </a:lnTo>
                    <a:lnTo>
                      <a:pt x="913" y="342"/>
                    </a:lnTo>
                    <a:lnTo>
                      <a:pt x="901" y="333"/>
                    </a:lnTo>
                    <a:lnTo>
                      <a:pt x="889" y="323"/>
                    </a:lnTo>
                    <a:lnTo>
                      <a:pt x="876" y="315"/>
                    </a:lnTo>
                    <a:lnTo>
                      <a:pt x="862" y="307"/>
                    </a:lnTo>
                    <a:lnTo>
                      <a:pt x="835" y="292"/>
                    </a:lnTo>
                    <a:lnTo>
                      <a:pt x="808" y="276"/>
                    </a:lnTo>
                    <a:lnTo>
                      <a:pt x="795" y="268"/>
                    </a:lnTo>
                    <a:lnTo>
                      <a:pt x="781" y="259"/>
                    </a:lnTo>
                    <a:lnTo>
                      <a:pt x="768" y="250"/>
                    </a:lnTo>
                    <a:lnTo>
                      <a:pt x="755" y="238"/>
                    </a:lnTo>
                    <a:lnTo>
                      <a:pt x="747" y="232"/>
                    </a:lnTo>
                    <a:lnTo>
                      <a:pt x="737" y="225"/>
                    </a:lnTo>
                    <a:lnTo>
                      <a:pt x="725" y="218"/>
                    </a:lnTo>
                    <a:lnTo>
                      <a:pt x="711" y="209"/>
                    </a:lnTo>
                    <a:lnTo>
                      <a:pt x="676" y="191"/>
                    </a:lnTo>
                    <a:lnTo>
                      <a:pt x="636" y="171"/>
                    </a:lnTo>
                    <a:lnTo>
                      <a:pt x="588" y="148"/>
                    </a:lnTo>
                    <a:lnTo>
                      <a:pt x="537" y="126"/>
                    </a:lnTo>
                    <a:lnTo>
                      <a:pt x="482" y="104"/>
                    </a:lnTo>
                    <a:lnTo>
                      <a:pt x="424" y="82"/>
                    </a:lnTo>
                    <a:lnTo>
                      <a:pt x="365" y="61"/>
                    </a:lnTo>
                    <a:lnTo>
                      <a:pt x="305" y="43"/>
                    </a:lnTo>
                    <a:lnTo>
                      <a:pt x="276" y="34"/>
                    </a:lnTo>
                    <a:lnTo>
                      <a:pt x="246" y="27"/>
                    </a:lnTo>
                    <a:lnTo>
                      <a:pt x="218" y="20"/>
                    </a:lnTo>
                    <a:lnTo>
                      <a:pt x="190" y="14"/>
                    </a:lnTo>
                    <a:lnTo>
                      <a:pt x="162" y="9"/>
                    </a:lnTo>
                    <a:lnTo>
                      <a:pt x="135" y="5"/>
                    </a:lnTo>
                    <a:lnTo>
                      <a:pt x="110" y="2"/>
                    </a:lnTo>
                    <a:lnTo>
                      <a:pt x="85" y="1"/>
                    </a:lnTo>
                    <a:lnTo>
                      <a:pt x="61" y="0"/>
                    </a:lnTo>
                    <a:lnTo>
                      <a:pt x="39" y="1"/>
                    </a:lnTo>
                    <a:lnTo>
                      <a:pt x="19" y="4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94" name="Freeform 1128">
                <a:extLst>
                  <a:ext uri="{FF2B5EF4-FFF2-40B4-BE49-F238E27FC236}">
                    <a16:creationId xmlns:a16="http://schemas.microsoft.com/office/drawing/2014/main" id="{5486E267-CF39-40D9-BAA9-FAAF48546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6" y="2132"/>
                <a:ext cx="14" cy="3"/>
              </a:xfrm>
              <a:custGeom>
                <a:avLst/>
                <a:gdLst>
                  <a:gd name="T0" fmla="*/ 0 w 231"/>
                  <a:gd name="T1" fmla="*/ 0 h 46"/>
                  <a:gd name="T2" fmla="*/ 0 w 231"/>
                  <a:gd name="T3" fmla="*/ 0 h 46"/>
                  <a:gd name="T4" fmla="*/ 0 w 231"/>
                  <a:gd name="T5" fmla="*/ 0 h 46"/>
                  <a:gd name="T6" fmla="*/ 0 w 231"/>
                  <a:gd name="T7" fmla="*/ 0 h 46"/>
                  <a:gd name="T8" fmla="*/ 0 w 231"/>
                  <a:gd name="T9" fmla="*/ 0 h 46"/>
                  <a:gd name="T10" fmla="*/ 0 w 231"/>
                  <a:gd name="T11" fmla="*/ 0 h 46"/>
                  <a:gd name="T12" fmla="*/ 0 w 231"/>
                  <a:gd name="T13" fmla="*/ 0 h 46"/>
                  <a:gd name="T14" fmla="*/ 0 w 231"/>
                  <a:gd name="T15" fmla="*/ 0 h 46"/>
                  <a:gd name="T16" fmla="*/ 1 w 231"/>
                  <a:gd name="T17" fmla="*/ 0 h 46"/>
                  <a:gd name="T18" fmla="*/ 1 w 231"/>
                  <a:gd name="T19" fmla="*/ 0 h 46"/>
                  <a:gd name="T20" fmla="*/ 1 w 231"/>
                  <a:gd name="T21" fmla="*/ 0 h 46"/>
                  <a:gd name="T22" fmla="*/ 1 w 231"/>
                  <a:gd name="T23" fmla="*/ 0 h 46"/>
                  <a:gd name="T24" fmla="*/ 1 w 231"/>
                  <a:gd name="T25" fmla="*/ 0 h 46"/>
                  <a:gd name="T26" fmla="*/ 1 w 231"/>
                  <a:gd name="T27" fmla="*/ 0 h 46"/>
                  <a:gd name="T28" fmla="*/ 1 w 231"/>
                  <a:gd name="T29" fmla="*/ 0 h 46"/>
                  <a:gd name="T30" fmla="*/ 1 w 231"/>
                  <a:gd name="T31" fmla="*/ 0 h 46"/>
                  <a:gd name="T32" fmla="*/ 1 w 231"/>
                  <a:gd name="T33" fmla="*/ 0 h 46"/>
                  <a:gd name="T34" fmla="*/ 1 w 231"/>
                  <a:gd name="T35" fmla="*/ 0 h 46"/>
                  <a:gd name="T36" fmla="*/ 1 w 231"/>
                  <a:gd name="T37" fmla="*/ 0 h 46"/>
                  <a:gd name="T38" fmla="*/ 1 w 231"/>
                  <a:gd name="T39" fmla="*/ 0 h 46"/>
                  <a:gd name="T40" fmla="*/ 1 w 231"/>
                  <a:gd name="T41" fmla="*/ 0 h 46"/>
                  <a:gd name="T42" fmla="*/ 1 w 231"/>
                  <a:gd name="T43" fmla="*/ 0 h 46"/>
                  <a:gd name="T44" fmla="*/ 1 w 231"/>
                  <a:gd name="T45" fmla="*/ 0 h 46"/>
                  <a:gd name="T46" fmla="*/ 1 w 231"/>
                  <a:gd name="T47" fmla="*/ 0 h 46"/>
                  <a:gd name="T48" fmla="*/ 1 w 231"/>
                  <a:gd name="T49" fmla="*/ 0 h 46"/>
                  <a:gd name="T50" fmla="*/ 1 w 231"/>
                  <a:gd name="T51" fmla="*/ 0 h 46"/>
                  <a:gd name="T52" fmla="*/ 1 w 231"/>
                  <a:gd name="T53" fmla="*/ 0 h 46"/>
                  <a:gd name="T54" fmla="*/ 1 w 231"/>
                  <a:gd name="T55" fmla="*/ 0 h 46"/>
                  <a:gd name="T56" fmla="*/ 1 w 231"/>
                  <a:gd name="T57" fmla="*/ 0 h 46"/>
                  <a:gd name="T58" fmla="*/ 0 w 231"/>
                  <a:gd name="T59" fmla="*/ 0 h 46"/>
                  <a:gd name="T60" fmla="*/ 0 w 231"/>
                  <a:gd name="T61" fmla="*/ 0 h 46"/>
                  <a:gd name="T62" fmla="*/ 0 w 231"/>
                  <a:gd name="T63" fmla="*/ 0 h 46"/>
                  <a:gd name="T64" fmla="*/ 0 w 231"/>
                  <a:gd name="T65" fmla="*/ 0 h 46"/>
                  <a:gd name="T66" fmla="*/ 0 w 231"/>
                  <a:gd name="T67" fmla="*/ 0 h 46"/>
                  <a:gd name="T68" fmla="*/ 0 w 231"/>
                  <a:gd name="T69" fmla="*/ 0 h 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31" h="46">
                    <a:moveTo>
                      <a:pt x="0" y="30"/>
                    </a:moveTo>
                    <a:lnTo>
                      <a:pt x="7" y="28"/>
                    </a:lnTo>
                    <a:lnTo>
                      <a:pt x="26" y="23"/>
                    </a:lnTo>
                    <a:lnTo>
                      <a:pt x="53" y="16"/>
                    </a:lnTo>
                    <a:lnTo>
                      <a:pt x="86" y="9"/>
                    </a:lnTo>
                    <a:lnTo>
                      <a:pt x="104" y="6"/>
                    </a:lnTo>
                    <a:lnTo>
                      <a:pt x="122" y="3"/>
                    </a:lnTo>
                    <a:lnTo>
                      <a:pt x="140" y="1"/>
                    </a:lnTo>
                    <a:lnTo>
                      <a:pt x="158" y="0"/>
                    </a:lnTo>
                    <a:lnTo>
                      <a:pt x="174" y="1"/>
                    </a:lnTo>
                    <a:lnTo>
                      <a:pt x="191" y="2"/>
                    </a:lnTo>
                    <a:lnTo>
                      <a:pt x="198" y="3"/>
                    </a:lnTo>
                    <a:lnTo>
                      <a:pt x="205" y="5"/>
                    </a:lnTo>
                    <a:lnTo>
                      <a:pt x="211" y="7"/>
                    </a:lnTo>
                    <a:lnTo>
                      <a:pt x="217" y="10"/>
                    </a:lnTo>
                    <a:lnTo>
                      <a:pt x="222" y="12"/>
                    </a:lnTo>
                    <a:lnTo>
                      <a:pt x="225" y="15"/>
                    </a:lnTo>
                    <a:lnTo>
                      <a:pt x="228" y="17"/>
                    </a:lnTo>
                    <a:lnTo>
                      <a:pt x="230" y="19"/>
                    </a:lnTo>
                    <a:lnTo>
                      <a:pt x="231" y="22"/>
                    </a:lnTo>
                    <a:lnTo>
                      <a:pt x="231" y="24"/>
                    </a:lnTo>
                    <a:lnTo>
                      <a:pt x="230" y="27"/>
                    </a:lnTo>
                    <a:lnTo>
                      <a:pt x="228" y="29"/>
                    </a:lnTo>
                    <a:lnTo>
                      <a:pt x="221" y="33"/>
                    </a:lnTo>
                    <a:lnTo>
                      <a:pt x="212" y="37"/>
                    </a:lnTo>
                    <a:lnTo>
                      <a:pt x="199" y="40"/>
                    </a:lnTo>
                    <a:lnTo>
                      <a:pt x="183" y="43"/>
                    </a:lnTo>
                    <a:lnTo>
                      <a:pt x="166" y="45"/>
                    </a:lnTo>
                    <a:lnTo>
                      <a:pt x="147" y="46"/>
                    </a:lnTo>
                    <a:lnTo>
                      <a:pt x="126" y="46"/>
                    </a:lnTo>
                    <a:lnTo>
                      <a:pt x="103" y="45"/>
                    </a:lnTo>
                    <a:lnTo>
                      <a:pt x="78" y="44"/>
                    </a:lnTo>
                    <a:lnTo>
                      <a:pt x="53" y="40"/>
                    </a:lnTo>
                    <a:lnTo>
                      <a:pt x="27" y="36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95" name="Freeform 1129">
                <a:extLst>
                  <a:ext uri="{FF2B5EF4-FFF2-40B4-BE49-F238E27FC236}">
                    <a16:creationId xmlns:a16="http://schemas.microsoft.com/office/drawing/2014/main" id="{29E21E18-CFFB-4C9A-B8AD-9F9DD0DDB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2129"/>
                <a:ext cx="13" cy="3"/>
              </a:xfrm>
              <a:custGeom>
                <a:avLst/>
                <a:gdLst>
                  <a:gd name="T0" fmla="*/ 0 w 230"/>
                  <a:gd name="T1" fmla="*/ 0 h 54"/>
                  <a:gd name="T2" fmla="*/ 0 w 230"/>
                  <a:gd name="T3" fmla="*/ 0 h 54"/>
                  <a:gd name="T4" fmla="*/ 0 w 230"/>
                  <a:gd name="T5" fmla="*/ 0 h 54"/>
                  <a:gd name="T6" fmla="*/ 0 w 230"/>
                  <a:gd name="T7" fmla="*/ 0 h 54"/>
                  <a:gd name="T8" fmla="*/ 0 w 230"/>
                  <a:gd name="T9" fmla="*/ 0 h 54"/>
                  <a:gd name="T10" fmla="*/ 0 w 230"/>
                  <a:gd name="T11" fmla="*/ 0 h 54"/>
                  <a:gd name="T12" fmla="*/ 0 w 230"/>
                  <a:gd name="T13" fmla="*/ 0 h 54"/>
                  <a:gd name="T14" fmla="*/ 0 w 230"/>
                  <a:gd name="T15" fmla="*/ 0 h 54"/>
                  <a:gd name="T16" fmla="*/ 1 w 230"/>
                  <a:gd name="T17" fmla="*/ 0 h 54"/>
                  <a:gd name="T18" fmla="*/ 1 w 230"/>
                  <a:gd name="T19" fmla="*/ 0 h 54"/>
                  <a:gd name="T20" fmla="*/ 1 w 230"/>
                  <a:gd name="T21" fmla="*/ 0 h 54"/>
                  <a:gd name="T22" fmla="*/ 1 w 230"/>
                  <a:gd name="T23" fmla="*/ 0 h 54"/>
                  <a:gd name="T24" fmla="*/ 1 w 230"/>
                  <a:gd name="T25" fmla="*/ 0 h 54"/>
                  <a:gd name="T26" fmla="*/ 1 w 230"/>
                  <a:gd name="T27" fmla="*/ 0 h 54"/>
                  <a:gd name="T28" fmla="*/ 1 w 230"/>
                  <a:gd name="T29" fmla="*/ 0 h 54"/>
                  <a:gd name="T30" fmla="*/ 1 w 230"/>
                  <a:gd name="T31" fmla="*/ 0 h 54"/>
                  <a:gd name="T32" fmla="*/ 1 w 230"/>
                  <a:gd name="T33" fmla="*/ 0 h 54"/>
                  <a:gd name="T34" fmla="*/ 1 w 230"/>
                  <a:gd name="T35" fmla="*/ 0 h 54"/>
                  <a:gd name="T36" fmla="*/ 1 w 230"/>
                  <a:gd name="T37" fmla="*/ 0 h 54"/>
                  <a:gd name="T38" fmla="*/ 1 w 230"/>
                  <a:gd name="T39" fmla="*/ 0 h 54"/>
                  <a:gd name="T40" fmla="*/ 1 w 230"/>
                  <a:gd name="T41" fmla="*/ 0 h 54"/>
                  <a:gd name="T42" fmla="*/ 1 w 230"/>
                  <a:gd name="T43" fmla="*/ 0 h 54"/>
                  <a:gd name="T44" fmla="*/ 1 w 230"/>
                  <a:gd name="T45" fmla="*/ 0 h 54"/>
                  <a:gd name="T46" fmla="*/ 1 w 230"/>
                  <a:gd name="T47" fmla="*/ 0 h 54"/>
                  <a:gd name="T48" fmla="*/ 1 w 230"/>
                  <a:gd name="T49" fmla="*/ 0 h 54"/>
                  <a:gd name="T50" fmla="*/ 1 w 230"/>
                  <a:gd name="T51" fmla="*/ 0 h 54"/>
                  <a:gd name="T52" fmla="*/ 1 w 230"/>
                  <a:gd name="T53" fmla="*/ 0 h 54"/>
                  <a:gd name="T54" fmla="*/ 1 w 230"/>
                  <a:gd name="T55" fmla="*/ 0 h 54"/>
                  <a:gd name="T56" fmla="*/ 0 w 230"/>
                  <a:gd name="T57" fmla="*/ 0 h 54"/>
                  <a:gd name="T58" fmla="*/ 0 w 230"/>
                  <a:gd name="T59" fmla="*/ 0 h 54"/>
                  <a:gd name="T60" fmla="*/ 0 w 230"/>
                  <a:gd name="T61" fmla="*/ 0 h 54"/>
                  <a:gd name="T62" fmla="*/ 0 w 230"/>
                  <a:gd name="T63" fmla="*/ 0 h 54"/>
                  <a:gd name="T64" fmla="*/ 0 w 230"/>
                  <a:gd name="T65" fmla="*/ 0 h 54"/>
                  <a:gd name="T66" fmla="*/ 0 w 230"/>
                  <a:gd name="T67" fmla="*/ 0 h 54"/>
                  <a:gd name="T68" fmla="*/ 0 w 230"/>
                  <a:gd name="T69" fmla="*/ 0 h 5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30" h="54">
                    <a:moveTo>
                      <a:pt x="0" y="47"/>
                    </a:moveTo>
                    <a:lnTo>
                      <a:pt x="7" y="43"/>
                    </a:lnTo>
                    <a:lnTo>
                      <a:pt x="24" y="36"/>
                    </a:lnTo>
                    <a:lnTo>
                      <a:pt x="52" y="27"/>
                    </a:lnTo>
                    <a:lnTo>
                      <a:pt x="84" y="17"/>
                    </a:lnTo>
                    <a:lnTo>
                      <a:pt x="101" y="12"/>
                    </a:lnTo>
                    <a:lnTo>
                      <a:pt x="118" y="8"/>
                    </a:lnTo>
                    <a:lnTo>
                      <a:pt x="136" y="4"/>
                    </a:lnTo>
                    <a:lnTo>
                      <a:pt x="154" y="2"/>
                    </a:lnTo>
                    <a:lnTo>
                      <a:pt x="171" y="0"/>
                    </a:lnTo>
                    <a:lnTo>
                      <a:pt x="186" y="0"/>
                    </a:lnTo>
                    <a:lnTo>
                      <a:pt x="194" y="1"/>
                    </a:lnTo>
                    <a:lnTo>
                      <a:pt x="200" y="2"/>
                    </a:lnTo>
                    <a:lnTo>
                      <a:pt x="207" y="3"/>
                    </a:lnTo>
                    <a:lnTo>
                      <a:pt x="213" y="5"/>
                    </a:lnTo>
                    <a:lnTo>
                      <a:pt x="218" y="7"/>
                    </a:lnTo>
                    <a:lnTo>
                      <a:pt x="222" y="10"/>
                    </a:lnTo>
                    <a:lnTo>
                      <a:pt x="225" y="12"/>
                    </a:lnTo>
                    <a:lnTo>
                      <a:pt x="228" y="15"/>
                    </a:lnTo>
                    <a:lnTo>
                      <a:pt x="229" y="17"/>
                    </a:lnTo>
                    <a:lnTo>
                      <a:pt x="230" y="20"/>
                    </a:lnTo>
                    <a:lnTo>
                      <a:pt x="229" y="22"/>
                    </a:lnTo>
                    <a:lnTo>
                      <a:pt x="227" y="25"/>
                    </a:lnTo>
                    <a:lnTo>
                      <a:pt x="220" y="30"/>
                    </a:lnTo>
                    <a:lnTo>
                      <a:pt x="211" y="35"/>
                    </a:lnTo>
                    <a:lnTo>
                      <a:pt x="199" y="39"/>
                    </a:lnTo>
                    <a:lnTo>
                      <a:pt x="184" y="43"/>
                    </a:lnTo>
                    <a:lnTo>
                      <a:pt x="167" y="48"/>
                    </a:lnTo>
                    <a:lnTo>
                      <a:pt x="148" y="51"/>
                    </a:lnTo>
                    <a:lnTo>
                      <a:pt x="126" y="53"/>
                    </a:lnTo>
                    <a:lnTo>
                      <a:pt x="103" y="54"/>
                    </a:lnTo>
                    <a:lnTo>
                      <a:pt x="79" y="54"/>
                    </a:lnTo>
                    <a:lnTo>
                      <a:pt x="54" y="53"/>
                    </a:lnTo>
                    <a:lnTo>
                      <a:pt x="27" y="51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96" name="Freeform 1130">
                <a:extLst>
                  <a:ext uri="{FF2B5EF4-FFF2-40B4-BE49-F238E27FC236}">
                    <a16:creationId xmlns:a16="http://schemas.microsoft.com/office/drawing/2014/main" id="{6B6744A1-2127-4F7C-B138-ECB4CC30F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9" y="2127"/>
                <a:ext cx="13" cy="4"/>
              </a:xfrm>
              <a:custGeom>
                <a:avLst/>
                <a:gdLst>
                  <a:gd name="T0" fmla="*/ 0 w 225"/>
                  <a:gd name="T1" fmla="*/ 0 h 65"/>
                  <a:gd name="T2" fmla="*/ 0 w 225"/>
                  <a:gd name="T3" fmla="*/ 0 h 65"/>
                  <a:gd name="T4" fmla="*/ 0 w 225"/>
                  <a:gd name="T5" fmla="*/ 0 h 65"/>
                  <a:gd name="T6" fmla="*/ 0 w 225"/>
                  <a:gd name="T7" fmla="*/ 0 h 65"/>
                  <a:gd name="T8" fmla="*/ 0 w 225"/>
                  <a:gd name="T9" fmla="*/ 0 h 65"/>
                  <a:gd name="T10" fmla="*/ 0 w 225"/>
                  <a:gd name="T11" fmla="*/ 0 h 65"/>
                  <a:gd name="T12" fmla="*/ 0 w 225"/>
                  <a:gd name="T13" fmla="*/ 0 h 65"/>
                  <a:gd name="T14" fmla="*/ 0 w 225"/>
                  <a:gd name="T15" fmla="*/ 0 h 65"/>
                  <a:gd name="T16" fmla="*/ 0 w 225"/>
                  <a:gd name="T17" fmla="*/ 0 h 65"/>
                  <a:gd name="T18" fmla="*/ 1 w 225"/>
                  <a:gd name="T19" fmla="*/ 0 h 65"/>
                  <a:gd name="T20" fmla="*/ 1 w 225"/>
                  <a:gd name="T21" fmla="*/ 0 h 65"/>
                  <a:gd name="T22" fmla="*/ 1 w 225"/>
                  <a:gd name="T23" fmla="*/ 0 h 65"/>
                  <a:gd name="T24" fmla="*/ 1 w 225"/>
                  <a:gd name="T25" fmla="*/ 0 h 65"/>
                  <a:gd name="T26" fmla="*/ 1 w 225"/>
                  <a:gd name="T27" fmla="*/ 0 h 65"/>
                  <a:gd name="T28" fmla="*/ 1 w 225"/>
                  <a:gd name="T29" fmla="*/ 0 h 65"/>
                  <a:gd name="T30" fmla="*/ 1 w 225"/>
                  <a:gd name="T31" fmla="*/ 0 h 65"/>
                  <a:gd name="T32" fmla="*/ 1 w 225"/>
                  <a:gd name="T33" fmla="*/ 0 h 65"/>
                  <a:gd name="T34" fmla="*/ 1 w 225"/>
                  <a:gd name="T35" fmla="*/ 0 h 65"/>
                  <a:gd name="T36" fmla="*/ 1 w 225"/>
                  <a:gd name="T37" fmla="*/ 0 h 65"/>
                  <a:gd name="T38" fmla="*/ 1 w 225"/>
                  <a:gd name="T39" fmla="*/ 0 h 65"/>
                  <a:gd name="T40" fmla="*/ 1 w 225"/>
                  <a:gd name="T41" fmla="*/ 0 h 65"/>
                  <a:gd name="T42" fmla="*/ 1 w 225"/>
                  <a:gd name="T43" fmla="*/ 0 h 65"/>
                  <a:gd name="T44" fmla="*/ 1 w 225"/>
                  <a:gd name="T45" fmla="*/ 0 h 65"/>
                  <a:gd name="T46" fmla="*/ 1 w 225"/>
                  <a:gd name="T47" fmla="*/ 0 h 65"/>
                  <a:gd name="T48" fmla="*/ 1 w 225"/>
                  <a:gd name="T49" fmla="*/ 0 h 65"/>
                  <a:gd name="T50" fmla="*/ 1 w 225"/>
                  <a:gd name="T51" fmla="*/ 0 h 65"/>
                  <a:gd name="T52" fmla="*/ 1 w 225"/>
                  <a:gd name="T53" fmla="*/ 0 h 65"/>
                  <a:gd name="T54" fmla="*/ 1 w 225"/>
                  <a:gd name="T55" fmla="*/ 0 h 65"/>
                  <a:gd name="T56" fmla="*/ 0 w 225"/>
                  <a:gd name="T57" fmla="*/ 0 h 65"/>
                  <a:gd name="T58" fmla="*/ 0 w 225"/>
                  <a:gd name="T59" fmla="*/ 0 h 65"/>
                  <a:gd name="T60" fmla="*/ 0 w 225"/>
                  <a:gd name="T61" fmla="*/ 0 h 65"/>
                  <a:gd name="T62" fmla="*/ 0 w 225"/>
                  <a:gd name="T63" fmla="*/ 0 h 65"/>
                  <a:gd name="T64" fmla="*/ 0 w 225"/>
                  <a:gd name="T65" fmla="*/ 0 h 65"/>
                  <a:gd name="T66" fmla="*/ 0 w 225"/>
                  <a:gd name="T67" fmla="*/ 0 h 65"/>
                  <a:gd name="T68" fmla="*/ 0 w 225"/>
                  <a:gd name="T69" fmla="*/ 0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25" h="65">
                    <a:moveTo>
                      <a:pt x="0" y="64"/>
                    </a:moveTo>
                    <a:lnTo>
                      <a:pt x="6" y="61"/>
                    </a:lnTo>
                    <a:lnTo>
                      <a:pt x="22" y="52"/>
                    </a:lnTo>
                    <a:lnTo>
                      <a:pt x="48" y="40"/>
                    </a:lnTo>
                    <a:lnTo>
                      <a:pt x="79" y="27"/>
                    </a:lnTo>
                    <a:lnTo>
                      <a:pt x="95" y="21"/>
                    </a:lnTo>
                    <a:lnTo>
                      <a:pt x="112" y="15"/>
                    </a:lnTo>
                    <a:lnTo>
                      <a:pt x="129" y="9"/>
                    </a:lnTo>
                    <a:lnTo>
                      <a:pt x="147" y="5"/>
                    </a:lnTo>
                    <a:lnTo>
                      <a:pt x="164" y="2"/>
                    </a:lnTo>
                    <a:lnTo>
                      <a:pt x="179" y="0"/>
                    </a:lnTo>
                    <a:lnTo>
                      <a:pt x="186" y="0"/>
                    </a:lnTo>
                    <a:lnTo>
                      <a:pt x="194" y="1"/>
                    </a:lnTo>
                    <a:lnTo>
                      <a:pt x="200" y="1"/>
                    </a:lnTo>
                    <a:lnTo>
                      <a:pt x="206" y="3"/>
                    </a:lnTo>
                    <a:lnTo>
                      <a:pt x="212" y="5"/>
                    </a:lnTo>
                    <a:lnTo>
                      <a:pt x="216" y="7"/>
                    </a:lnTo>
                    <a:lnTo>
                      <a:pt x="221" y="9"/>
                    </a:lnTo>
                    <a:lnTo>
                      <a:pt x="223" y="12"/>
                    </a:lnTo>
                    <a:lnTo>
                      <a:pt x="224" y="14"/>
                    </a:lnTo>
                    <a:lnTo>
                      <a:pt x="225" y="17"/>
                    </a:lnTo>
                    <a:lnTo>
                      <a:pt x="224" y="20"/>
                    </a:lnTo>
                    <a:lnTo>
                      <a:pt x="223" y="22"/>
                    </a:lnTo>
                    <a:lnTo>
                      <a:pt x="216" y="28"/>
                    </a:lnTo>
                    <a:lnTo>
                      <a:pt x="208" y="34"/>
                    </a:lnTo>
                    <a:lnTo>
                      <a:pt x="196" y="39"/>
                    </a:lnTo>
                    <a:lnTo>
                      <a:pt x="182" y="45"/>
                    </a:lnTo>
                    <a:lnTo>
                      <a:pt x="165" y="50"/>
                    </a:lnTo>
                    <a:lnTo>
                      <a:pt x="146" y="54"/>
                    </a:lnTo>
                    <a:lnTo>
                      <a:pt x="125" y="58"/>
                    </a:lnTo>
                    <a:lnTo>
                      <a:pt x="102" y="61"/>
                    </a:lnTo>
                    <a:lnTo>
                      <a:pt x="78" y="64"/>
                    </a:lnTo>
                    <a:lnTo>
                      <a:pt x="53" y="65"/>
                    </a:lnTo>
                    <a:lnTo>
                      <a:pt x="26" y="65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97" name="Freeform 1131">
                <a:extLst>
                  <a:ext uri="{FF2B5EF4-FFF2-40B4-BE49-F238E27FC236}">
                    <a16:creationId xmlns:a16="http://schemas.microsoft.com/office/drawing/2014/main" id="{4F3DCAE6-4072-411A-A20E-3F1AAEF2B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2122"/>
                <a:ext cx="13" cy="3"/>
              </a:xfrm>
              <a:custGeom>
                <a:avLst/>
                <a:gdLst>
                  <a:gd name="T0" fmla="*/ 0 w 230"/>
                  <a:gd name="T1" fmla="*/ 0 h 52"/>
                  <a:gd name="T2" fmla="*/ 0 w 230"/>
                  <a:gd name="T3" fmla="*/ 0 h 52"/>
                  <a:gd name="T4" fmla="*/ 0 w 230"/>
                  <a:gd name="T5" fmla="*/ 0 h 52"/>
                  <a:gd name="T6" fmla="*/ 0 w 230"/>
                  <a:gd name="T7" fmla="*/ 0 h 52"/>
                  <a:gd name="T8" fmla="*/ 0 w 230"/>
                  <a:gd name="T9" fmla="*/ 0 h 52"/>
                  <a:gd name="T10" fmla="*/ 0 w 230"/>
                  <a:gd name="T11" fmla="*/ 0 h 52"/>
                  <a:gd name="T12" fmla="*/ 0 w 230"/>
                  <a:gd name="T13" fmla="*/ 0 h 52"/>
                  <a:gd name="T14" fmla="*/ 0 w 230"/>
                  <a:gd name="T15" fmla="*/ 0 h 52"/>
                  <a:gd name="T16" fmla="*/ 1 w 230"/>
                  <a:gd name="T17" fmla="*/ 0 h 52"/>
                  <a:gd name="T18" fmla="*/ 1 w 230"/>
                  <a:gd name="T19" fmla="*/ 0 h 52"/>
                  <a:gd name="T20" fmla="*/ 1 w 230"/>
                  <a:gd name="T21" fmla="*/ 0 h 52"/>
                  <a:gd name="T22" fmla="*/ 1 w 230"/>
                  <a:gd name="T23" fmla="*/ 0 h 52"/>
                  <a:gd name="T24" fmla="*/ 1 w 230"/>
                  <a:gd name="T25" fmla="*/ 0 h 52"/>
                  <a:gd name="T26" fmla="*/ 1 w 230"/>
                  <a:gd name="T27" fmla="*/ 0 h 52"/>
                  <a:gd name="T28" fmla="*/ 1 w 230"/>
                  <a:gd name="T29" fmla="*/ 0 h 52"/>
                  <a:gd name="T30" fmla="*/ 1 w 230"/>
                  <a:gd name="T31" fmla="*/ 0 h 52"/>
                  <a:gd name="T32" fmla="*/ 1 w 230"/>
                  <a:gd name="T33" fmla="*/ 0 h 52"/>
                  <a:gd name="T34" fmla="*/ 1 w 230"/>
                  <a:gd name="T35" fmla="*/ 0 h 52"/>
                  <a:gd name="T36" fmla="*/ 1 w 230"/>
                  <a:gd name="T37" fmla="*/ 0 h 52"/>
                  <a:gd name="T38" fmla="*/ 1 w 230"/>
                  <a:gd name="T39" fmla="*/ 0 h 52"/>
                  <a:gd name="T40" fmla="*/ 1 w 230"/>
                  <a:gd name="T41" fmla="*/ 0 h 52"/>
                  <a:gd name="T42" fmla="*/ 1 w 230"/>
                  <a:gd name="T43" fmla="*/ 0 h 52"/>
                  <a:gd name="T44" fmla="*/ 1 w 230"/>
                  <a:gd name="T45" fmla="*/ 0 h 52"/>
                  <a:gd name="T46" fmla="*/ 1 w 230"/>
                  <a:gd name="T47" fmla="*/ 0 h 52"/>
                  <a:gd name="T48" fmla="*/ 1 w 230"/>
                  <a:gd name="T49" fmla="*/ 0 h 52"/>
                  <a:gd name="T50" fmla="*/ 1 w 230"/>
                  <a:gd name="T51" fmla="*/ 0 h 52"/>
                  <a:gd name="T52" fmla="*/ 1 w 230"/>
                  <a:gd name="T53" fmla="*/ 0 h 52"/>
                  <a:gd name="T54" fmla="*/ 1 w 230"/>
                  <a:gd name="T55" fmla="*/ 0 h 52"/>
                  <a:gd name="T56" fmla="*/ 0 w 230"/>
                  <a:gd name="T57" fmla="*/ 0 h 52"/>
                  <a:gd name="T58" fmla="*/ 0 w 230"/>
                  <a:gd name="T59" fmla="*/ 0 h 52"/>
                  <a:gd name="T60" fmla="*/ 0 w 230"/>
                  <a:gd name="T61" fmla="*/ 0 h 52"/>
                  <a:gd name="T62" fmla="*/ 0 w 230"/>
                  <a:gd name="T63" fmla="*/ 0 h 52"/>
                  <a:gd name="T64" fmla="*/ 0 w 230"/>
                  <a:gd name="T65" fmla="*/ 0 h 52"/>
                  <a:gd name="T66" fmla="*/ 0 w 230"/>
                  <a:gd name="T67" fmla="*/ 0 h 52"/>
                  <a:gd name="T68" fmla="*/ 0 w 230"/>
                  <a:gd name="T69" fmla="*/ 0 h 5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30" h="52">
                    <a:moveTo>
                      <a:pt x="0" y="46"/>
                    </a:moveTo>
                    <a:lnTo>
                      <a:pt x="7" y="43"/>
                    </a:lnTo>
                    <a:lnTo>
                      <a:pt x="25" y="36"/>
                    </a:lnTo>
                    <a:lnTo>
                      <a:pt x="51" y="27"/>
                    </a:lnTo>
                    <a:lnTo>
                      <a:pt x="84" y="17"/>
                    </a:lnTo>
                    <a:lnTo>
                      <a:pt x="101" y="12"/>
                    </a:lnTo>
                    <a:lnTo>
                      <a:pt x="118" y="8"/>
                    </a:lnTo>
                    <a:lnTo>
                      <a:pt x="136" y="4"/>
                    </a:lnTo>
                    <a:lnTo>
                      <a:pt x="154" y="1"/>
                    </a:lnTo>
                    <a:lnTo>
                      <a:pt x="171" y="0"/>
                    </a:lnTo>
                    <a:lnTo>
                      <a:pt x="186" y="0"/>
                    </a:lnTo>
                    <a:lnTo>
                      <a:pt x="194" y="1"/>
                    </a:lnTo>
                    <a:lnTo>
                      <a:pt x="201" y="2"/>
                    </a:lnTo>
                    <a:lnTo>
                      <a:pt x="207" y="3"/>
                    </a:lnTo>
                    <a:lnTo>
                      <a:pt x="213" y="5"/>
                    </a:lnTo>
                    <a:lnTo>
                      <a:pt x="218" y="7"/>
                    </a:lnTo>
                    <a:lnTo>
                      <a:pt x="222" y="9"/>
                    </a:lnTo>
                    <a:lnTo>
                      <a:pt x="225" y="12"/>
                    </a:lnTo>
                    <a:lnTo>
                      <a:pt x="227" y="14"/>
                    </a:lnTo>
                    <a:lnTo>
                      <a:pt x="230" y="17"/>
                    </a:lnTo>
                    <a:lnTo>
                      <a:pt x="230" y="19"/>
                    </a:lnTo>
                    <a:lnTo>
                      <a:pt x="228" y="22"/>
                    </a:lnTo>
                    <a:lnTo>
                      <a:pt x="226" y="24"/>
                    </a:lnTo>
                    <a:lnTo>
                      <a:pt x="220" y="29"/>
                    </a:lnTo>
                    <a:lnTo>
                      <a:pt x="211" y="34"/>
                    </a:lnTo>
                    <a:lnTo>
                      <a:pt x="199" y="38"/>
                    </a:lnTo>
                    <a:lnTo>
                      <a:pt x="184" y="42"/>
                    </a:lnTo>
                    <a:lnTo>
                      <a:pt x="167" y="45"/>
                    </a:lnTo>
                    <a:lnTo>
                      <a:pt x="148" y="48"/>
                    </a:lnTo>
                    <a:lnTo>
                      <a:pt x="126" y="50"/>
                    </a:lnTo>
                    <a:lnTo>
                      <a:pt x="103" y="51"/>
                    </a:lnTo>
                    <a:lnTo>
                      <a:pt x="79" y="52"/>
                    </a:lnTo>
                    <a:lnTo>
                      <a:pt x="54" y="51"/>
                    </a:lnTo>
                    <a:lnTo>
                      <a:pt x="27" y="49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98" name="Freeform 1132">
                <a:extLst>
                  <a:ext uri="{FF2B5EF4-FFF2-40B4-BE49-F238E27FC236}">
                    <a16:creationId xmlns:a16="http://schemas.microsoft.com/office/drawing/2014/main" id="{B0B48599-CC3A-4109-88FC-C912A5E5B4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1" y="2124"/>
                <a:ext cx="14" cy="4"/>
              </a:xfrm>
              <a:custGeom>
                <a:avLst/>
                <a:gdLst>
                  <a:gd name="T0" fmla="*/ 0 w 229"/>
                  <a:gd name="T1" fmla="*/ 0 h 52"/>
                  <a:gd name="T2" fmla="*/ 0 w 229"/>
                  <a:gd name="T3" fmla="*/ 0 h 52"/>
                  <a:gd name="T4" fmla="*/ 0 w 229"/>
                  <a:gd name="T5" fmla="*/ 0 h 52"/>
                  <a:gd name="T6" fmla="*/ 0 w 229"/>
                  <a:gd name="T7" fmla="*/ 0 h 52"/>
                  <a:gd name="T8" fmla="*/ 0 w 229"/>
                  <a:gd name="T9" fmla="*/ 0 h 52"/>
                  <a:gd name="T10" fmla="*/ 0 w 229"/>
                  <a:gd name="T11" fmla="*/ 0 h 52"/>
                  <a:gd name="T12" fmla="*/ 0 w 229"/>
                  <a:gd name="T13" fmla="*/ 0 h 52"/>
                  <a:gd name="T14" fmla="*/ 0 w 229"/>
                  <a:gd name="T15" fmla="*/ 0 h 52"/>
                  <a:gd name="T16" fmla="*/ 1 w 229"/>
                  <a:gd name="T17" fmla="*/ 0 h 52"/>
                  <a:gd name="T18" fmla="*/ 1 w 229"/>
                  <a:gd name="T19" fmla="*/ 0 h 52"/>
                  <a:gd name="T20" fmla="*/ 1 w 229"/>
                  <a:gd name="T21" fmla="*/ 0 h 52"/>
                  <a:gd name="T22" fmla="*/ 1 w 229"/>
                  <a:gd name="T23" fmla="*/ 0 h 52"/>
                  <a:gd name="T24" fmla="*/ 1 w 229"/>
                  <a:gd name="T25" fmla="*/ 0 h 52"/>
                  <a:gd name="T26" fmla="*/ 1 w 229"/>
                  <a:gd name="T27" fmla="*/ 0 h 52"/>
                  <a:gd name="T28" fmla="*/ 1 w 229"/>
                  <a:gd name="T29" fmla="*/ 0 h 52"/>
                  <a:gd name="T30" fmla="*/ 1 w 229"/>
                  <a:gd name="T31" fmla="*/ 0 h 52"/>
                  <a:gd name="T32" fmla="*/ 1 w 229"/>
                  <a:gd name="T33" fmla="*/ 0 h 52"/>
                  <a:gd name="T34" fmla="*/ 1 w 229"/>
                  <a:gd name="T35" fmla="*/ 0 h 52"/>
                  <a:gd name="T36" fmla="*/ 1 w 229"/>
                  <a:gd name="T37" fmla="*/ 0 h 52"/>
                  <a:gd name="T38" fmla="*/ 1 w 229"/>
                  <a:gd name="T39" fmla="*/ 0 h 52"/>
                  <a:gd name="T40" fmla="*/ 1 w 229"/>
                  <a:gd name="T41" fmla="*/ 0 h 52"/>
                  <a:gd name="T42" fmla="*/ 1 w 229"/>
                  <a:gd name="T43" fmla="*/ 0 h 52"/>
                  <a:gd name="T44" fmla="*/ 1 w 229"/>
                  <a:gd name="T45" fmla="*/ 0 h 52"/>
                  <a:gd name="T46" fmla="*/ 1 w 229"/>
                  <a:gd name="T47" fmla="*/ 0 h 52"/>
                  <a:gd name="T48" fmla="*/ 1 w 229"/>
                  <a:gd name="T49" fmla="*/ 0 h 52"/>
                  <a:gd name="T50" fmla="*/ 1 w 229"/>
                  <a:gd name="T51" fmla="*/ 0 h 52"/>
                  <a:gd name="T52" fmla="*/ 1 w 229"/>
                  <a:gd name="T53" fmla="*/ 0 h 52"/>
                  <a:gd name="T54" fmla="*/ 1 w 229"/>
                  <a:gd name="T55" fmla="*/ 0 h 52"/>
                  <a:gd name="T56" fmla="*/ 1 w 229"/>
                  <a:gd name="T57" fmla="*/ 0 h 52"/>
                  <a:gd name="T58" fmla="*/ 0 w 229"/>
                  <a:gd name="T59" fmla="*/ 0 h 52"/>
                  <a:gd name="T60" fmla="*/ 0 w 229"/>
                  <a:gd name="T61" fmla="*/ 0 h 52"/>
                  <a:gd name="T62" fmla="*/ 0 w 229"/>
                  <a:gd name="T63" fmla="*/ 0 h 52"/>
                  <a:gd name="T64" fmla="*/ 0 w 229"/>
                  <a:gd name="T65" fmla="*/ 0 h 52"/>
                  <a:gd name="T66" fmla="*/ 0 w 229"/>
                  <a:gd name="T67" fmla="*/ 0 h 52"/>
                  <a:gd name="T68" fmla="*/ 0 w 229"/>
                  <a:gd name="T69" fmla="*/ 0 h 5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29" h="52">
                    <a:moveTo>
                      <a:pt x="0" y="45"/>
                    </a:moveTo>
                    <a:lnTo>
                      <a:pt x="6" y="42"/>
                    </a:lnTo>
                    <a:lnTo>
                      <a:pt x="25" y="35"/>
                    </a:lnTo>
                    <a:lnTo>
                      <a:pt x="51" y="25"/>
                    </a:lnTo>
                    <a:lnTo>
                      <a:pt x="83" y="15"/>
                    </a:lnTo>
                    <a:lnTo>
                      <a:pt x="100" y="10"/>
                    </a:lnTo>
                    <a:lnTo>
                      <a:pt x="119" y="6"/>
                    </a:lnTo>
                    <a:lnTo>
                      <a:pt x="137" y="3"/>
                    </a:lnTo>
                    <a:lnTo>
                      <a:pt x="154" y="1"/>
                    </a:lnTo>
                    <a:lnTo>
                      <a:pt x="170" y="0"/>
                    </a:lnTo>
                    <a:lnTo>
                      <a:pt x="186" y="0"/>
                    </a:lnTo>
                    <a:lnTo>
                      <a:pt x="193" y="1"/>
                    </a:lnTo>
                    <a:lnTo>
                      <a:pt x="201" y="2"/>
                    </a:lnTo>
                    <a:lnTo>
                      <a:pt x="208" y="4"/>
                    </a:lnTo>
                    <a:lnTo>
                      <a:pt x="214" y="6"/>
                    </a:lnTo>
                    <a:lnTo>
                      <a:pt x="219" y="8"/>
                    </a:lnTo>
                    <a:lnTo>
                      <a:pt x="223" y="10"/>
                    </a:lnTo>
                    <a:lnTo>
                      <a:pt x="226" y="13"/>
                    </a:lnTo>
                    <a:lnTo>
                      <a:pt x="228" y="15"/>
                    </a:lnTo>
                    <a:lnTo>
                      <a:pt x="229" y="18"/>
                    </a:lnTo>
                    <a:lnTo>
                      <a:pt x="229" y="20"/>
                    </a:lnTo>
                    <a:lnTo>
                      <a:pt x="228" y="22"/>
                    </a:lnTo>
                    <a:lnTo>
                      <a:pt x="226" y="25"/>
                    </a:lnTo>
                    <a:lnTo>
                      <a:pt x="220" y="31"/>
                    </a:lnTo>
                    <a:lnTo>
                      <a:pt x="211" y="35"/>
                    </a:lnTo>
                    <a:lnTo>
                      <a:pt x="199" y="40"/>
                    </a:lnTo>
                    <a:lnTo>
                      <a:pt x="183" y="43"/>
                    </a:lnTo>
                    <a:lnTo>
                      <a:pt x="166" y="47"/>
                    </a:lnTo>
                    <a:lnTo>
                      <a:pt x="147" y="49"/>
                    </a:lnTo>
                    <a:lnTo>
                      <a:pt x="125" y="51"/>
                    </a:lnTo>
                    <a:lnTo>
                      <a:pt x="102" y="52"/>
                    </a:lnTo>
                    <a:lnTo>
                      <a:pt x="78" y="52"/>
                    </a:lnTo>
                    <a:lnTo>
                      <a:pt x="53" y="51"/>
                    </a:lnTo>
                    <a:lnTo>
                      <a:pt x="27" y="49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99" name="Freeform 1133">
                <a:extLst>
                  <a:ext uri="{FF2B5EF4-FFF2-40B4-BE49-F238E27FC236}">
                    <a16:creationId xmlns:a16="http://schemas.microsoft.com/office/drawing/2014/main" id="{4BBC8F2C-8966-4716-9EC4-D2FC369FCF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2" y="2128"/>
                <a:ext cx="14" cy="3"/>
              </a:xfrm>
              <a:custGeom>
                <a:avLst/>
                <a:gdLst>
                  <a:gd name="T0" fmla="*/ 0 w 230"/>
                  <a:gd name="T1" fmla="*/ 0 h 54"/>
                  <a:gd name="T2" fmla="*/ 0 w 230"/>
                  <a:gd name="T3" fmla="*/ 0 h 54"/>
                  <a:gd name="T4" fmla="*/ 0 w 230"/>
                  <a:gd name="T5" fmla="*/ 0 h 54"/>
                  <a:gd name="T6" fmla="*/ 0 w 230"/>
                  <a:gd name="T7" fmla="*/ 0 h 54"/>
                  <a:gd name="T8" fmla="*/ 0 w 230"/>
                  <a:gd name="T9" fmla="*/ 0 h 54"/>
                  <a:gd name="T10" fmla="*/ 0 w 230"/>
                  <a:gd name="T11" fmla="*/ 0 h 54"/>
                  <a:gd name="T12" fmla="*/ 0 w 230"/>
                  <a:gd name="T13" fmla="*/ 0 h 54"/>
                  <a:gd name="T14" fmla="*/ 0 w 230"/>
                  <a:gd name="T15" fmla="*/ 0 h 54"/>
                  <a:gd name="T16" fmla="*/ 1 w 230"/>
                  <a:gd name="T17" fmla="*/ 0 h 54"/>
                  <a:gd name="T18" fmla="*/ 1 w 230"/>
                  <a:gd name="T19" fmla="*/ 0 h 54"/>
                  <a:gd name="T20" fmla="*/ 1 w 230"/>
                  <a:gd name="T21" fmla="*/ 0 h 54"/>
                  <a:gd name="T22" fmla="*/ 1 w 230"/>
                  <a:gd name="T23" fmla="*/ 0 h 54"/>
                  <a:gd name="T24" fmla="*/ 1 w 230"/>
                  <a:gd name="T25" fmla="*/ 0 h 54"/>
                  <a:gd name="T26" fmla="*/ 1 w 230"/>
                  <a:gd name="T27" fmla="*/ 0 h 54"/>
                  <a:gd name="T28" fmla="*/ 1 w 230"/>
                  <a:gd name="T29" fmla="*/ 0 h 54"/>
                  <a:gd name="T30" fmla="*/ 1 w 230"/>
                  <a:gd name="T31" fmla="*/ 0 h 54"/>
                  <a:gd name="T32" fmla="*/ 1 w 230"/>
                  <a:gd name="T33" fmla="*/ 0 h 54"/>
                  <a:gd name="T34" fmla="*/ 1 w 230"/>
                  <a:gd name="T35" fmla="*/ 0 h 54"/>
                  <a:gd name="T36" fmla="*/ 1 w 230"/>
                  <a:gd name="T37" fmla="*/ 0 h 54"/>
                  <a:gd name="T38" fmla="*/ 1 w 230"/>
                  <a:gd name="T39" fmla="*/ 0 h 54"/>
                  <a:gd name="T40" fmla="*/ 1 w 230"/>
                  <a:gd name="T41" fmla="*/ 0 h 54"/>
                  <a:gd name="T42" fmla="*/ 1 w 230"/>
                  <a:gd name="T43" fmla="*/ 0 h 54"/>
                  <a:gd name="T44" fmla="*/ 1 w 230"/>
                  <a:gd name="T45" fmla="*/ 0 h 54"/>
                  <a:gd name="T46" fmla="*/ 1 w 230"/>
                  <a:gd name="T47" fmla="*/ 0 h 54"/>
                  <a:gd name="T48" fmla="*/ 1 w 230"/>
                  <a:gd name="T49" fmla="*/ 0 h 54"/>
                  <a:gd name="T50" fmla="*/ 1 w 230"/>
                  <a:gd name="T51" fmla="*/ 0 h 54"/>
                  <a:gd name="T52" fmla="*/ 1 w 230"/>
                  <a:gd name="T53" fmla="*/ 0 h 54"/>
                  <a:gd name="T54" fmla="*/ 1 w 230"/>
                  <a:gd name="T55" fmla="*/ 0 h 54"/>
                  <a:gd name="T56" fmla="*/ 1 w 230"/>
                  <a:gd name="T57" fmla="*/ 0 h 54"/>
                  <a:gd name="T58" fmla="*/ 0 w 230"/>
                  <a:gd name="T59" fmla="*/ 0 h 54"/>
                  <a:gd name="T60" fmla="*/ 0 w 230"/>
                  <a:gd name="T61" fmla="*/ 0 h 54"/>
                  <a:gd name="T62" fmla="*/ 0 w 230"/>
                  <a:gd name="T63" fmla="*/ 0 h 54"/>
                  <a:gd name="T64" fmla="*/ 0 w 230"/>
                  <a:gd name="T65" fmla="*/ 0 h 54"/>
                  <a:gd name="T66" fmla="*/ 0 w 230"/>
                  <a:gd name="T67" fmla="*/ 0 h 54"/>
                  <a:gd name="T68" fmla="*/ 0 w 230"/>
                  <a:gd name="T69" fmla="*/ 0 h 5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30" h="54">
                    <a:moveTo>
                      <a:pt x="0" y="48"/>
                    </a:moveTo>
                    <a:lnTo>
                      <a:pt x="7" y="45"/>
                    </a:lnTo>
                    <a:lnTo>
                      <a:pt x="25" y="38"/>
                    </a:lnTo>
                    <a:lnTo>
                      <a:pt x="51" y="28"/>
                    </a:lnTo>
                    <a:lnTo>
                      <a:pt x="83" y="18"/>
                    </a:lnTo>
                    <a:lnTo>
                      <a:pt x="101" y="13"/>
                    </a:lnTo>
                    <a:lnTo>
                      <a:pt x="118" y="8"/>
                    </a:lnTo>
                    <a:lnTo>
                      <a:pt x="136" y="4"/>
                    </a:lnTo>
                    <a:lnTo>
                      <a:pt x="153" y="1"/>
                    </a:lnTo>
                    <a:lnTo>
                      <a:pt x="170" y="0"/>
                    </a:lnTo>
                    <a:lnTo>
                      <a:pt x="187" y="0"/>
                    </a:lnTo>
                    <a:lnTo>
                      <a:pt x="194" y="0"/>
                    </a:lnTo>
                    <a:lnTo>
                      <a:pt x="201" y="1"/>
                    </a:lnTo>
                    <a:lnTo>
                      <a:pt x="208" y="3"/>
                    </a:lnTo>
                    <a:lnTo>
                      <a:pt x="214" y="4"/>
                    </a:lnTo>
                    <a:lnTo>
                      <a:pt x="219" y="7"/>
                    </a:lnTo>
                    <a:lnTo>
                      <a:pt x="223" y="9"/>
                    </a:lnTo>
                    <a:lnTo>
                      <a:pt x="226" y="11"/>
                    </a:lnTo>
                    <a:lnTo>
                      <a:pt x="229" y="14"/>
                    </a:lnTo>
                    <a:lnTo>
                      <a:pt x="230" y="16"/>
                    </a:lnTo>
                    <a:lnTo>
                      <a:pt x="230" y="19"/>
                    </a:lnTo>
                    <a:lnTo>
                      <a:pt x="229" y="21"/>
                    </a:lnTo>
                    <a:lnTo>
                      <a:pt x="227" y="24"/>
                    </a:lnTo>
                    <a:lnTo>
                      <a:pt x="221" y="29"/>
                    </a:lnTo>
                    <a:lnTo>
                      <a:pt x="212" y="34"/>
                    </a:lnTo>
                    <a:lnTo>
                      <a:pt x="200" y="39"/>
                    </a:lnTo>
                    <a:lnTo>
                      <a:pt x="186" y="43"/>
                    </a:lnTo>
                    <a:lnTo>
                      <a:pt x="167" y="47"/>
                    </a:lnTo>
                    <a:lnTo>
                      <a:pt x="148" y="50"/>
                    </a:lnTo>
                    <a:lnTo>
                      <a:pt x="127" y="52"/>
                    </a:lnTo>
                    <a:lnTo>
                      <a:pt x="104" y="53"/>
                    </a:lnTo>
                    <a:lnTo>
                      <a:pt x="79" y="54"/>
                    </a:lnTo>
                    <a:lnTo>
                      <a:pt x="54" y="53"/>
                    </a:lnTo>
                    <a:lnTo>
                      <a:pt x="28" y="51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00" name="Freeform 1134">
                <a:extLst>
                  <a:ext uri="{FF2B5EF4-FFF2-40B4-BE49-F238E27FC236}">
                    <a16:creationId xmlns:a16="http://schemas.microsoft.com/office/drawing/2014/main" id="{977E24B8-B149-4551-A7FB-C2F8ABE6B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8" y="2128"/>
                <a:ext cx="8" cy="4"/>
              </a:xfrm>
              <a:custGeom>
                <a:avLst/>
                <a:gdLst>
                  <a:gd name="T0" fmla="*/ 0 w 126"/>
                  <a:gd name="T1" fmla="*/ 0 h 56"/>
                  <a:gd name="T2" fmla="*/ 0 w 126"/>
                  <a:gd name="T3" fmla="*/ 0 h 56"/>
                  <a:gd name="T4" fmla="*/ 0 w 126"/>
                  <a:gd name="T5" fmla="*/ 0 h 56"/>
                  <a:gd name="T6" fmla="*/ 0 w 126"/>
                  <a:gd name="T7" fmla="*/ 0 h 56"/>
                  <a:gd name="T8" fmla="*/ 0 w 126"/>
                  <a:gd name="T9" fmla="*/ 0 h 56"/>
                  <a:gd name="T10" fmla="*/ 0 w 126"/>
                  <a:gd name="T11" fmla="*/ 0 h 56"/>
                  <a:gd name="T12" fmla="*/ 0 w 126"/>
                  <a:gd name="T13" fmla="*/ 0 h 56"/>
                  <a:gd name="T14" fmla="*/ 0 w 126"/>
                  <a:gd name="T15" fmla="*/ 0 h 56"/>
                  <a:gd name="T16" fmla="*/ 0 w 126"/>
                  <a:gd name="T17" fmla="*/ 0 h 56"/>
                  <a:gd name="T18" fmla="*/ 0 w 126"/>
                  <a:gd name="T19" fmla="*/ 0 h 56"/>
                  <a:gd name="T20" fmla="*/ 0 w 126"/>
                  <a:gd name="T21" fmla="*/ 0 h 56"/>
                  <a:gd name="T22" fmla="*/ 0 w 126"/>
                  <a:gd name="T23" fmla="*/ 0 h 56"/>
                  <a:gd name="T24" fmla="*/ 0 w 126"/>
                  <a:gd name="T25" fmla="*/ 0 h 56"/>
                  <a:gd name="T26" fmla="*/ 0 w 126"/>
                  <a:gd name="T27" fmla="*/ 0 h 56"/>
                  <a:gd name="T28" fmla="*/ 0 w 126"/>
                  <a:gd name="T29" fmla="*/ 0 h 56"/>
                  <a:gd name="T30" fmla="*/ 0 w 126"/>
                  <a:gd name="T31" fmla="*/ 0 h 56"/>
                  <a:gd name="T32" fmla="*/ 0 w 126"/>
                  <a:gd name="T33" fmla="*/ 0 h 56"/>
                  <a:gd name="T34" fmla="*/ 0 w 126"/>
                  <a:gd name="T35" fmla="*/ 0 h 56"/>
                  <a:gd name="T36" fmla="*/ 0 w 126"/>
                  <a:gd name="T37" fmla="*/ 0 h 56"/>
                  <a:gd name="T38" fmla="*/ 1 w 126"/>
                  <a:gd name="T39" fmla="*/ 0 h 56"/>
                  <a:gd name="T40" fmla="*/ 1 w 126"/>
                  <a:gd name="T41" fmla="*/ 0 h 56"/>
                  <a:gd name="T42" fmla="*/ 1 w 126"/>
                  <a:gd name="T43" fmla="*/ 0 h 56"/>
                  <a:gd name="T44" fmla="*/ 1 w 126"/>
                  <a:gd name="T45" fmla="*/ 0 h 56"/>
                  <a:gd name="T46" fmla="*/ 1 w 126"/>
                  <a:gd name="T47" fmla="*/ 0 h 56"/>
                  <a:gd name="T48" fmla="*/ 1 w 126"/>
                  <a:gd name="T49" fmla="*/ 0 h 56"/>
                  <a:gd name="T50" fmla="*/ 1 w 126"/>
                  <a:gd name="T51" fmla="*/ 0 h 56"/>
                  <a:gd name="T52" fmla="*/ 0 w 126"/>
                  <a:gd name="T53" fmla="*/ 0 h 56"/>
                  <a:gd name="T54" fmla="*/ 0 w 126"/>
                  <a:gd name="T55" fmla="*/ 0 h 56"/>
                  <a:gd name="T56" fmla="*/ 0 w 126"/>
                  <a:gd name="T57" fmla="*/ 0 h 56"/>
                  <a:gd name="T58" fmla="*/ 0 w 126"/>
                  <a:gd name="T59" fmla="*/ 0 h 56"/>
                  <a:gd name="T60" fmla="*/ 0 w 126"/>
                  <a:gd name="T61" fmla="*/ 0 h 56"/>
                  <a:gd name="T62" fmla="*/ 0 w 126"/>
                  <a:gd name="T63" fmla="*/ 0 h 56"/>
                  <a:gd name="T64" fmla="*/ 0 w 126"/>
                  <a:gd name="T65" fmla="*/ 0 h 56"/>
                  <a:gd name="T66" fmla="*/ 0 w 126"/>
                  <a:gd name="T67" fmla="*/ 0 h 56"/>
                  <a:gd name="T68" fmla="*/ 0 w 126"/>
                  <a:gd name="T69" fmla="*/ 0 h 5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26" h="56">
                    <a:moveTo>
                      <a:pt x="4" y="55"/>
                    </a:moveTo>
                    <a:lnTo>
                      <a:pt x="3" y="53"/>
                    </a:lnTo>
                    <a:lnTo>
                      <a:pt x="2" y="48"/>
                    </a:lnTo>
                    <a:lnTo>
                      <a:pt x="0" y="41"/>
                    </a:lnTo>
                    <a:lnTo>
                      <a:pt x="1" y="34"/>
                    </a:lnTo>
                    <a:lnTo>
                      <a:pt x="2" y="29"/>
                    </a:lnTo>
                    <a:lnTo>
                      <a:pt x="4" y="25"/>
                    </a:lnTo>
                    <a:lnTo>
                      <a:pt x="7" y="21"/>
                    </a:lnTo>
                    <a:lnTo>
                      <a:pt x="11" y="17"/>
                    </a:lnTo>
                    <a:lnTo>
                      <a:pt x="17" y="13"/>
                    </a:lnTo>
                    <a:lnTo>
                      <a:pt x="24" y="10"/>
                    </a:lnTo>
                    <a:lnTo>
                      <a:pt x="32" y="7"/>
                    </a:lnTo>
                    <a:lnTo>
                      <a:pt x="42" y="4"/>
                    </a:lnTo>
                    <a:lnTo>
                      <a:pt x="66" y="1"/>
                    </a:lnTo>
                    <a:lnTo>
                      <a:pt x="86" y="0"/>
                    </a:lnTo>
                    <a:lnTo>
                      <a:pt x="95" y="0"/>
                    </a:lnTo>
                    <a:lnTo>
                      <a:pt x="103" y="0"/>
                    </a:lnTo>
                    <a:lnTo>
                      <a:pt x="110" y="1"/>
                    </a:lnTo>
                    <a:lnTo>
                      <a:pt x="115" y="2"/>
                    </a:lnTo>
                    <a:lnTo>
                      <a:pt x="120" y="4"/>
                    </a:lnTo>
                    <a:lnTo>
                      <a:pt x="123" y="6"/>
                    </a:lnTo>
                    <a:lnTo>
                      <a:pt x="125" y="9"/>
                    </a:lnTo>
                    <a:lnTo>
                      <a:pt x="126" y="11"/>
                    </a:lnTo>
                    <a:lnTo>
                      <a:pt x="125" y="14"/>
                    </a:lnTo>
                    <a:lnTo>
                      <a:pt x="123" y="18"/>
                    </a:lnTo>
                    <a:lnTo>
                      <a:pt x="119" y="21"/>
                    </a:lnTo>
                    <a:lnTo>
                      <a:pt x="113" y="25"/>
                    </a:lnTo>
                    <a:lnTo>
                      <a:pt x="101" y="33"/>
                    </a:lnTo>
                    <a:lnTo>
                      <a:pt x="87" y="40"/>
                    </a:lnTo>
                    <a:lnTo>
                      <a:pt x="73" y="45"/>
                    </a:lnTo>
                    <a:lnTo>
                      <a:pt x="58" y="50"/>
                    </a:lnTo>
                    <a:lnTo>
                      <a:pt x="43" y="53"/>
                    </a:lnTo>
                    <a:lnTo>
                      <a:pt x="29" y="55"/>
                    </a:lnTo>
                    <a:lnTo>
                      <a:pt x="16" y="56"/>
                    </a:lnTo>
                    <a:lnTo>
                      <a:pt x="4" y="55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01" name="Freeform 1135">
                <a:extLst>
                  <a:ext uri="{FF2B5EF4-FFF2-40B4-BE49-F238E27FC236}">
                    <a16:creationId xmlns:a16="http://schemas.microsoft.com/office/drawing/2014/main" id="{ABD6E422-7507-47CE-A1CC-E3D8DFD58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2123"/>
                <a:ext cx="6" cy="2"/>
              </a:xfrm>
              <a:custGeom>
                <a:avLst/>
                <a:gdLst>
                  <a:gd name="T0" fmla="*/ 0 w 103"/>
                  <a:gd name="T1" fmla="*/ 0 h 30"/>
                  <a:gd name="T2" fmla="*/ 0 w 103"/>
                  <a:gd name="T3" fmla="*/ 0 h 30"/>
                  <a:gd name="T4" fmla="*/ 0 w 103"/>
                  <a:gd name="T5" fmla="*/ 0 h 30"/>
                  <a:gd name="T6" fmla="*/ 0 w 103"/>
                  <a:gd name="T7" fmla="*/ 0 h 30"/>
                  <a:gd name="T8" fmla="*/ 0 w 103"/>
                  <a:gd name="T9" fmla="*/ 0 h 30"/>
                  <a:gd name="T10" fmla="*/ 0 w 103"/>
                  <a:gd name="T11" fmla="*/ 0 h 30"/>
                  <a:gd name="T12" fmla="*/ 0 w 103"/>
                  <a:gd name="T13" fmla="*/ 0 h 30"/>
                  <a:gd name="T14" fmla="*/ 0 w 103"/>
                  <a:gd name="T15" fmla="*/ 0 h 30"/>
                  <a:gd name="T16" fmla="*/ 0 w 103"/>
                  <a:gd name="T17" fmla="*/ 0 h 30"/>
                  <a:gd name="T18" fmla="*/ 0 w 103"/>
                  <a:gd name="T19" fmla="*/ 0 h 30"/>
                  <a:gd name="T20" fmla="*/ 0 w 103"/>
                  <a:gd name="T21" fmla="*/ 0 h 30"/>
                  <a:gd name="T22" fmla="*/ 0 w 103"/>
                  <a:gd name="T23" fmla="*/ 0 h 30"/>
                  <a:gd name="T24" fmla="*/ 0 w 103"/>
                  <a:gd name="T25" fmla="*/ 0 h 30"/>
                  <a:gd name="T26" fmla="*/ 0 w 103"/>
                  <a:gd name="T27" fmla="*/ 0 h 30"/>
                  <a:gd name="T28" fmla="*/ 0 w 103"/>
                  <a:gd name="T29" fmla="*/ 0 h 30"/>
                  <a:gd name="T30" fmla="*/ 0 w 103"/>
                  <a:gd name="T31" fmla="*/ 0 h 30"/>
                  <a:gd name="T32" fmla="*/ 0 w 103"/>
                  <a:gd name="T33" fmla="*/ 0 h 30"/>
                  <a:gd name="T34" fmla="*/ 0 w 103"/>
                  <a:gd name="T35" fmla="*/ 0 h 30"/>
                  <a:gd name="T36" fmla="*/ 0 w 103"/>
                  <a:gd name="T37" fmla="*/ 0 h 30"/>
                  <a:gd name="T38" fmla="*/ 0 w 103"/>
                  <a:gd name="T39" fmla="*/ 0 h 30"/>
                  <a:gd name="T40" fmla="*/ 0 w 103"/>
                  <a:gd name="T41" fmla="*/ 0 h 30"/>
                  <a:gd name="T42" fmla="*/ 0 w 103"/>
                  <a:gd name="T43" fmla="*/ 0 h 30"/>
                  <a:gd name="T44" fmla="*/ 0 w 103"/>
                  <a:gd name="T45" fmla="*/ 0 h 30"/>
                  <a:gd name="T46" fmla="*/ 0 w 103"/>
                  <a:gd name="T47" fmla="*/ 0 h 30"/>
                  <a:gd name="T48" fmla="*/ 0 w 103"/>
                  <a:gd name="T49" fmla="*/ 0 h 30"/>
                  <a:gd name="T50" fmla="*/ 0 w 103"/>
                  <a:gd name="T51" fmla="*/ 0 h 30"/>
                  <a:gd name="T52" fmla="*/ 0 w 103"/>
                  <a:gd name="T53" fmla="*/ 0 h 30"/>
                  <a:gd name="T54" fmla="*/ 0 w 103"/>
                  <a:gd name="T55" fmla="*/ 0 h 30"/>
                  <a:gd name="T56" fmla="*/ 0 w 103"/>
                  <a:gd name="T57" fmla="*/ 0 h 30"/>
                  <a:gd name="T58" fmla="*/ 0 w 103"/>
                  <a:gd name="T59" fmla="*/ 0 h 30"/>
                  <a:gd name="T60" fmla="*/ 0 w 103"/>
                  <a:gd name="T61" fmla="*/ 0 h 30"/>
                  <a:gd name="T62" fmla="*/ 0 w 103"/>
                  <a:gd name="T63" fmla="*/ 0 h 30"/>
                  <a:gd name="T64" fmla="*/ 0 w 103"/>
                  <a:gd name="T65" fmla="*/ 0 h 30"/>
                  <a:gd name="T66" fmla="*/ 0 w 103"/>
                  <a:gd name="T67" fmla="*/ 0 h 30"/>
                  <a:gd name="T68" fmla="*/ 0 w 103"/>
                  <a:gd name="T69" fmla="*/ 0 h 3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03" h="30">
                    <a:moveTo>
                      <a:pt x="34" y="30"/>
                    </a:moveTo>
                    <a:lnTo>
                      <a:pt x="29" y="30"/>
                    </a:lnTo>
                    <a:lnTo>
                      <a:pt x="24" y="29"/>
                    </a:lnTo>
                    <a:lnTo>
                      <a:pt x="19" y="27"/>
                    </a:lnTo>
                    <a:lnTo>
                      <a:pt x="15" y="25"/>
                    </a:lnTo>
                    <a:lnTo>
                      <a:pt x="9" y="23"/>
                    </a:lnTo>
                    <a:lnTo>
                      <a:pt x="6" y="20"/>
                    </a:lnTo>
                    <a:lnTo>
                      <a:pt x="3" y="17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5" y="4"/>
                    </a:lnTo>
                    <a:lnTo>
                      <a:pt x="10" y="2"/>
                    </a:lnTo>
                    <a:lnTo>
                      <a:pt x="18" y="1"/>
                    </a:lnTo>
                    <a:lnTo>
                      <a:pt x="26" y="0"/>
                    </a:lnTo>
                    <a:lnTo>
                      <a:pt x="37" y="1"/>
                    </a:lnTo>
                    <a:lnTo>
                      <a:pt x="49" y="2"/>
                    </a:lnTo>
                    <a:lnTo>
                      <a:pt x="61" y="4"/>
                    </a:lnTo>
                    <a:lnTo>
                      <a:pt x="71" y="6"/>
                    </a:lnTo>
                    <a:lnTo>
                      <a:pt x="80" y="8"/>
                    </a:lnTo>
                    <a:lnTo>
                      <a:pt x="88" y="11"/>
                    </a:lnTo>
                    <a:lnTo>
                      <a:pt x="94" y="13"/>
                    </a:lnTo>
                    <a:lnTo>
                      <a:pt x="99" y="16"/>
                    </a:lnTo>
                    <a:lnTo>
                      <a:pt x="103" y="19"/>
                    </a:lnTo>
                    <a:lnTo>
                      <a:pt x="103" y="20"/>
                    </a:lnTo>
                    <a:lnTo>
                      <a:pt x="103" y="21"/>
                    </a:lnTo>
                    <a:lnTo>
                      <a:pt x="103" y="22"/>
                    </a:lnTo>
                    <a:lnTo>
                      <a:pt x="101" y="23"/>
                    </a:lnTo>
                    <a:lnTo>
                      <a:pt x="97" y="26"/>
                    </a:lnTo>
                    <a:lnTo>
                      <a:pt x="90" y="27"/>
                    </a:lnTo>
                    <a:lnTo>
                      <a:pt x="81" y="29"/>
                    </a:lnTo>
                    <a:lnTo>
                      <a:pt x="68" y="30"/>
                    </a:lnTo>
                    <a:lnTo>
                      <a:pt x="53" y="30"/>
                    </a:lnTo>
                    <a:lnTo>
                      <a:pt x="34" y="30"/>
                    </a:lnTo>
                    <a:close/>
                  </a:path>
                </a:pathLst>
              </a:custGeom>
              <a:solidFill>
                <a:srgbClr val="E9B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02" name="Freeform 1136">
                <a:extLst>
                  <a:ext uri="{FF2B5EF4-FFF2-40B4-BE49-F238E27FC236}">
                    <a16:creationId xmlns:a16="http://schemas.microsoft.com/office/drawing/2014/main" id="{20C364C5-C4E8-4655-AE75-DEB620634E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6" y="2123"/>
                <a:ext cx="10" cy="6"/>
              </a:xfrm>
              <a:custGeom>
                <a:avLst/>
                <a:gdLst>
                  <a:gd name="T0" fmla="*/ 0 w 173"/>
                  <a:gd name="T1" fmla="*/ 0 h 98"/>
                  <a:gd name="T2" fmla="*/ 0 w 173"/>
                  <a:gd name="T3" fmla="*/ 0 h 98"/>
                  <a:gd name="T4" fmla="*/ 0 w 173"/>
                  <a:gd name="T5" fmla="*/ 0 h 98"/>
                  <a:gd name="T6" fmla="*/ 0 w 173"/>
                  <a:gd name="T7" fmla="*/ 0 h 98"/>
                  <a:gd name="T8" fmla="*/ 0 w 173"/>
                  <a:gd name="T9" fmla="*/ 0 h 98"/>
                  <a:gd name="T10" fmla="*/ 0 w 173"/>
                  <a:gd name="T11" fmla="*/ 0 h 98"/>
                  <a:gd name="T12" fmla="*/ 0 w 173"/>
                  <a:gd name="T13" fmla="*/ 0 h 98"/>
                  <a:gd name="T14" fmla="*/ 0 w 173"/>
                  <a:gd name="T15" fmla="*/ 0 h 98"/>
                  <a:gd name="T16" fmla="*/ 0 w 173"/>
                  <a:gd name="T17" fmla="*/ 0 h 98"/>
                  <a:gd name="T18" fmla="*/ 0 w 173"/>
                  <a:gd name="T19" fmla="*/ 0 h 98"/>
                  <a:gd name="T20" fmla="*/ 0 w 173"/>
                  <a:gd name="T21" fmla="*/ 0 h 98"/>
                  <a:gd name="T22" fmla="*/ 0 w 173"/>
                  <a:gd name="T23" fmla="*/ 0 h 98"/>
                  <a:gd name="T24" fmla="*/ 0 w 173"/>
                  <a:gd name="T25" fmla="*/ 0 h 98"/>
                  <a:gd name="T26" fmla="*/ 0 w 173"/>
                  <a:gd name="T27" fmla="*/ 0 h 98"/>
                  <a:gd name="T28" fmla="*/ 0 w 173"/>
                  <a:gd name="T29" fmla="*/ 0 h 98"/>
                  <a:gd name="T30" fmla="*/ 0 w 173"/>
                  <a:gd name="T31" fmla="*/ 0 h 98"/>
                  <a:gd name="T32" fmla="*/ 0 w 173"/>
                  <a:gd name="T33" fmla="*/ 0 h 98"/>
                  <a:gd name="T34" fmla="*/ 0 w 173"/>
                  <a:gd name="T35" fmla="*/ 0 h 98"/>
                  <a:gd name="T36" fmla="*/ 0 w 173"/>
                  <a:gd name="T37" fmla="*/ 0 h 98"/>
                  <a:gd name="T38" fmla="*/ 0 w 173"/>
                  <a:gd name="T39" fmla="*/ 0 h 98"/>
                  <a:gd name="T40" fmla="*/ 0 w 173"/>
                  <a:gd name="T41" fmla="*/ 0 h 98"/>
                  <a:gd name="T42" fmla="*/ 1 w 173"/>
                  <a:gd name="T43" fmla="*/ 0 h 98"/>
                  <a:gd name="T44" fmla="*/ 1 w 173"/>
                  <a:gd name="T45" fmla="*/ 0 h 98"/>
                  <a:gd name="T46" fmla="*/ 1 w 173"/>
                  <a:gd name="T47" fmla="*/ 0 h 98"/>
                  <a:gd name="T48" fmla="*/ 1 w 173"/>
                  <a:gd name="T49" fmla="*/ 0 h 98"/>
                  <a:gd name="T50" fmla="*/ 1 w 173"/>
                  <a:gd name="T51" fmla="*/ 0 h 98"/>
                  <a:gd name="T52" fmla="*/ 1 w 173"/>
                  <a:gd name="T53" fmla="*/ 0 h 98"/>
                  <a:gd name="T54" fmla="*/ 1 w 173"/>
                  <a:gd name="T55" fmla="*/ 0 h 98"/>
                  <a:gd name="T56" fmla="*/ 1 w 173"/>
                  <a:gd name="T57" fmla="*/ 0 h 98"/>
                  <a:gd name="T58" fmla="*/ 1 w 173"/>
                  <a:gd name="T59" fmla="*/ 0 h 98"/>
                  <a:gd name="T60" fmla="*/ 1 w 173"/>
                  <a:gd name="T61" fmla="*/ 0 h 98"/>
                  <a:gd name="T62" fmla="*/ 0 w 173"/>
                  <a:gd name="T63" fmla="*/ 0 h 98"/>
                  <a:gd name="T64" fmla="*/ 0 w 173"/>
                  <a:gd name="T65" fmla="*/ 0 h 98"/>
                  <a:gd name="T66" fmla="*/ 0 w 173"/>
                  <a:gd name="T67" fmla="*/ 0 h 98"/>
                  <a:gd name="T68" fmla="*/ 0 w 173"/>
                  <a:gd name="T69" fmla="*/ 0 h 98"/>
                  <a:gd name="T70" fmla="*/ 0 w 173"/>
                  <a:gd name="T71" fmla="*/ 0 h 98"/>
                  <a:gd name="T72" fmla="*/ 0 w 173"/>
                  <a:gd name="T73" fmla="*/ 0 h 98"/>
                  <a:gd name="T74" fmla="*/ 0 w 173"/>
                  <a:gd name="T75" fmla="*/ 0 h 98"/>
                  <a:gd name="T76" fmla="*/ 0 w 173"/>
                  <a:gd name="T77" fmla="*/ 0 h 98"/>
                  <a:gd name="T78" fmla="*/ 0 w 173"/>
                  <a:gd name="T79" fmla="*/ 0 h 98"/>
                  <a:gd name="T80" fmla="*/ 0 w 173"/>
                  <a:gd name="T81" fmla="*/ 0 h 98"/>
                  <a:gd name="T82" fmla="*/ 0 w 173"/>
                  <a:gd name="T83" fmla="*/ 0 h 98"/>
                  <a:gd name="T84" fmla="*/ 0 w 173"/>
                  <a:gd name="T85" fmla="*/ 0 h 98"/>
                  <a:gd name="T86" fmla="*/ 0 w 173"/>
                  <a:gd name="T87" fmla="*/ 0 h 98"/>
                  <a:gd name="T88" fmla="*/ 0 w 173"/>
                  <a:gd name="T89" fmla="*/ 0 h 98"/>
                  <a:gd name="T90" fmla="*/ 0 w 173"/>
                  <a:gd name="T91" fmla="*/ 0 h 98"/>
                  <a:gd name="T92" fmla="*/ 0 w 173"/>
                  <a:gd name="T93" fmla="*/ 0 h 98"/>
                  <a:gd name="T94" fmla="*/ 0 w 173"/>
                  <a:gd name="T95" fmla="*/ 0 h 98"/>
                  <a:gd name="T96" fmla="*/ 0 w 173"/>
                  <a:gd name="T97" fmla="*/ 0 h 98"/>
                  <a:gd name="T98" fmla="*/ 0 w 173"/>
                  <a:gd name="T99" fmla="*/ 0 h 98"/>
                  <a:gd name="T100" fmla="*/ 0 w 173"/>
                  <a:gd name="T101" fmla="*/ 0 h 98"/>
                  <a:gd name="T102" fmla="*/ 0 w 173"/>
                  <a:gd name="T103" fmla="*/ 0 h 98"/>
                  <a:gd name="T104" fmla="*/ 0 w 173"/>
                  <a:gd name="T105" fmla="*/ 0 h 98"/>
                  <a:gd name="T106" fmla="*/ 0 w 173"/>
                  <a:gd name="T107" fmla="*/ 0 h 98"/>
                  <a:gd name="T108" fmla="*/ 0 w 173"/>
                  <a:gd name="T109" fmla="*/ 0 h 9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73" h="98">
                    <a:moveTo>
                      <a:pt x="7" y="81"/>
                    </a:moveTo>
                    <a:lnTo>
                      <a:pt x="4" y="77"/>
                    </a:lnTo>
                    <a:lnTo>
                      <a:pt x="1" y="73"/>
                    </a:lnTo>
                    <a:lnTo>
                      <a:pt x="0" y="68"/>
                    </a:lnTo>
                    <a:lnTo>
                      <a:pt x="0" y="63"/>
                    </a:lnTo>
                    <a:lnTo>
                      <a:pt x="1" y="58"/>
                    </a:lnTo>
                    <a:lnTo>
                      <a:pt x="3" y="51"/>
                    </a:lnTo>
                    <a:lnTo>
                      <a:pt x="6" y="45"/>
                    </a:lnTo>
                    <a:lnTo>
                      <a:pt x="10" y="40"/>
                    </a:lnTo>
                    <a:lnTo>
                      <a:pt x="14" y="34"/>
                    </a:lnTo>
                    <a:lnTo>
                      <a:pt x="20" y="29"/>
                    </a:lnTo>
                    <a:lnTo>
                      <a:pt x="26" y="24"/>
                    </a:lnTo>
                    <a:lnTo>
                      <a:pt x="32" y="19"/>
                    </a:lnTo>
                    <a:lnTo>
                      <a:pt x="40" y="15"/>
                    </a:lnTo>
                    <a:lnTo>
                      <a:pt x="48" y="11"/>
                    </a:lnTo>
                    <a:lnTo>
                      <a:pt x="56" y="8"/>
                    </a:lnTo>
                    <a:lnTo>
                      <a:pt x="66" y="6"/>
                    </a:lnTo>
                    <a:lnTo>
                      <a:pt x="85" y="4"/>
                    </a:lnTo>
                    <a:lnTo>
                      <a:pt x="105" y="2"/>
                    </a:lnTo>
                    <a:lnTo>
                      <a:pt x="125" y="0"/>
                    </a:lnTo>
                    <a:lnTo>
                      <a:pt x="143" y="0"/>
                    </a:lnTo>
                    <a:lnTo>
                      <a:pt x="151" y="0"/>
                    </a:lnTo>
                    <a:lnTo>
                      <a:pt x="159" y="1"/>
                    </a:lnTo>
                    <a:lnTo>
                      <a:pt x="165" y="2"/>
                    </a:lnTo>
                    <a:lnTo>
                      <a:pt x="169" y="3"/>
                    </a:lnTo>
                    <a:lnTo>
                      <a:pt x="172" y="5"/>
                    </a:lnTo>
                    <a:lnTo>
                      <a:pt x="173" y="8"/>
                    </a:lnTo>
                    <a:lnTo>
                      <a:pt x="173" y="11"/>
                    </a:lnTo>
                    <a:lnTo>
                      <a:pt x="170" y="15"/>
                    </a:lnTo>
                    <a:lnTo>
                      <a:pt x="161" y="23"/>
                    </a:lnTo>
                    <a:lnTo>
                      <a:pt x="148" y="31"/>
                    </a:lnTo>
                    <a:lnTo>
                      <a:pt x="134" y="38"/>
                    </a:lnTo>
                    <a:lnTo>
                      <a:pt x="120" y="46"/>
                    </a:lnTo>
                    <a:lnTo>
                      <a:pt x="107" y="54"/>
                    </a:lnTo>
                    <a:lnTo>
                      <a:pt x="96" y="61"/>
                    </a:lnTo>
                    <a:lnTo>
                      <a:pt x="92" y="65"/>
                    </a:lnTo>
                    <a:lnTo>
                      <a:pt x="89" y="68"/>
                    </a:lnTo>
                    <a:lnTo>
                      <a:pt x="87" y="71"/>
                    </a:lnTo>
                    <a:lnTo>
                      <a:pt x="87" y="75"/>
                    </a:lnTo>
                    <a:lnTo>
                      <a:pt x="87" y="78"/>
                    </a:lnTo>
                    <a:lnTo>
                      <a:pt x="87" y="81"/>
                    </a:lnTo>
                    <a:lnTo>
                      <a:pt x="85" y="84"/>
                    </a:lnTo>
                    <a:lnTo>
                      <a:pt x="82" y="87"/>
                    </a:lnTo>
                    <a:lnTo>
                      <a:pt x="79" y="90"/>
                    </a:lnTo>
                    <a:lnTo>
                      <a:pt x="74" y="92"/>
                    </a:lnTo>
                    <a:lnTo>
                      <a:pt x="69" y="95"/>
                    </a:lnTo>
                    <a:lnTo>
                      <a:pt x="63" y="96"/>
                    </a:lnTo>
                    <a:lnTo>
                      <a:pt x="57" y="98"/>
                    </a:lnTo>
                    <a:lnTo>
                      <a:pt x="50" y="98"/>
                    </a:lnTo>
                    <a:lnTo>
                      <a:pt x="43" y="98"/>
                    </a:lnTo>
                    <a:lnTo>
                      <a:pt x="36" y="97"/>
                    </a:lnTo>
                    <a:lnTo>
                      <a:pt x="29" y="94"/>
                    </a:lnTo>
                    <a:lnTo>
                      <a:pt x="21" y="91"/>
                    </a:lnTo>
                    <a:lnTo>
                      <a:pt x="14" y="86"/>
                    </a:lnTo>
                    <a:lnTo>
                      <a:pt x="7" y="81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03" name="Freeform 1137">
                <a:extLst>
                  <a:ext uri="{FF2B5EF4-FFF2-40B4-BE49-F238E27FC236}">
                    <a16:creationId xmlns:a16="http://schemas.microsoft.com/office/drawing/2014/main" id="{51E7FAF5-01F5-4234-A452-13DB6543AD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7" y="2123"/>
                <a:ext cx="8" cy="6"/>
              </a:xfrm>
              <a:custGeom>
                <a:avLst/>
                <a:gdLst>
                  <a:gd name="T0" fmla="*/ 0 w 147"/>
                  <a:gd name="T1" fmla="*/ 0 h 107"/>
                  <a:gd name="T2" fmla="*/ 0 w 147"/>
                  <a:gd name="T3" fmla="*/ 0 h 107"/>
                  <a:gd name="T4" fmla="*/ 0 w 147"/>
                  <a:gd name="T5" fmla="*/ 0 h 107"/>
                  <a:gd name="T6" fmla="*/ 0 w 147"/>
                  <a:gd name="T7" fmla="*/ 0 h 107"/>
                  <a:gd name="T8" fmla="*/ 0 w 147"/>
                  <a:gd name="T9" fmla="*/ 0 h 107"/>
                  <a:gd name="T10" fmla="*/ 0 w 147"/>
                  <a:gd name="T11" fmla="*/ 0 h 107"/>
                  <a:gd name="T12" fmla="*/ 0 w 147"/>
                  <a:gd name="T13" fmla="*/ 0 h 107"/>
                  <a:gd name="T14" fmla="*/ 0 w 147"/>
                  <a:gd name="T15" fmla="*/ 0 h 107"/>
                  <a:gd name="T16" fmla="*/ 0 w 147"/>
                  <a:gd name="T17" fmla="*/ 0 h 107"/>
                  <a:gd name="T18" fmla="*/ 0 w 147"/>
                  <a:gd name="T19" fmla="*/ 0 h 107"/>
                  <a:gd name="T20" fmla="*/ 0 w 147"/>
                  <a:gd name="T21" fmla="*/ 0 h 107"/>
                  <a:gd name="T22" fmla="*/ 0 w 147"/>
                  <a:gd name="T23" fmla="*/ 0 h 107"/>
                  <a:gd name="T24" fmla="*/ 0 w 147"/>
                  <a:gd name="T25" fmla="*/ 0 h 107"/>
                  <a:gd name="T26" fmla="*/ 0 w 147"/>
                  <a:gd name="T27" fmla="*/ 0 h 107"/>
                  <a:gd name="T28" fmla="*/ 0 w 147"/>
                  <a:gd name="T29" fmla="*/ 0 h 107"/>
                  <a:gd name="T30" fmla="*/ 0 w 147"/>
                  <a:gd name="T31" fmla="*/ 0 h 107"/>
                  <a:gd name="T32" fmla="*/ 0 w 147"/>
                  <a:gd name="T33" fmla="*/ 0 h 107"/>
                  <a:gd name="T34" fmla="*/ 0 w 147"/>
                  <a:gd name="T35" fmla="*/ 0 h 107"/>
                  <a:gd name="T36" fmla="*/ 0 w 147"/>
                  <a:gd name="T37" fmla="*/ 0 h 107"/>
                  <a:gd name="T38" fmla="*/ 0 w 147"/>
                  <a:gd name="T39" fmla="*/ 0 h 107"/>
                  <a:gd name="T40" fmla="*/ 0 w 147"/>
                  <a:gd name="T41" fmla="*/ 0 h 107"/>
                  <a:gd name="T42" fmla="*/ 0 w 147"/>
                  <a:gd name="T43" fmla="*/ 0 h 107"/>
                  <a:gd name="T44" fmla="*/ 0 w 147"/>
                  <a:gd name="T45" fmla="*/ 0 h 107"/>
                  <a:gd name="T46" fmla="*/ 0 w 147"/>
                  <a:gd name="T47" fmla="*/ 0 h 107"/>
                  <a:gd name="T48" fmla="*/ 0 w 147"/>
                  <a:gd name="T49" fmla="*/ 0 h 107"/>
                  <a:gd name="T50" fmla="*/ 0 w 147"/>
                  <a:gd name="T51" fmla="*/ 0 h 107"/>
                  <a:gd name="T52" fmla="*/ 0 w 147"/>
                  <a:gd name="T53" fmla="*/ 0 h 107"/>
                  <a:gd name="T54" fmla="*/ 0 w 147"/>
                  <a:gd name="T55" fmla="*/ 0 h 107"/>
                  <a:gd name="T56" fmla="*/ 0 w 147"/>
                  <a:gd name="T57" fmla="*/ 0 h 107"/>
                  <a:gd name="T58" fmla="*/ 0 w 147"/>
                  <a:gd name="T59" fmla="*/ 0 h 107"/>
                  <a:gd name="T60" fmla="*/ 0 w 147"/>
                  <a:gd name="T61" fmla="*/ 0 h 107"/>
                  <a:gd name="T62" fmla="*/ 0 w 147"/>
                  <a:gd name="T63" fmla="*/ 0 h 107"/>
                  <a:gd name="T64" fmla="*/ 0 w 147"/>
                  <a:gd name="T65" fmla="*/ 0 h 107"/>
                  <a:gd name="T66" fmla="*/ 0 w 147"/>
                  <a:gd name="T67" fmla="*/ 0 h 107"/>
                  <a:gd name="T68" fmla="*/ 0 w 147"/>
                  <a:gd name="T69" fmla="*/ 0 h 107"/>
                  <a:gd name="T70" fmla="*/ 0 w 147"/>
                  <a:gd name="T71" fmla="*/ 0 h 107"/>
                  <a:gd name="T72" fmla="*/ 0 w 147"/>
                  <a:gd name="T73" fmla="*/ 0 h 107"/>
                  <a:gd name="T74" fmla="*/ 0 w 147"/>
                  <a:gd name="T75" fmla="*/ 0 h 107"/>
                  <a:gd name="T76" fmla="*/ 0 w 147"/>
                  <a:gd name="T77" fmla="*/ 0 h 107"/>
                  <a:gd name="T78" fmla="*/ 0 w 147"/>
                  <a:gd name="T79" fmla="*/ 0 h 107"/>
                  <a:gd name="T80" fmla="*/ 0 w 147"/>
                  <a:gd name="T81" fmla="*/ 0 h 107"/>
                  <a:gd name="T82" fmla="*/ 0 w 147"/>
                  <a:gd name="T83" fmla="*/ 0 h 107"/>
                  <a:gd name="T84" fmla="*/ 0 w 147"/>
                  <a:gd name="T85" fmla="*/ 0 h 107"/>
                  <a:gd name="T86" fmla="*/ 0 w 147"/>
                  <a:gd name="T87" fmla="*/ 0 h 107"/>
                  <a:gd name="T88" fmla="*/ 0 w 147"/>
                  <a:gd name="T89" fmla="*/ 0 h 10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47" h="107">
                    <a:moveTo>
                      <a:pt x="0" y="78"/>
                    </a:moveTo>
                    <a:lnTo>
                      <a:pt x="4" y="73"/>
                    </a:lnTo>
                    <a:lnTo>
                      <a:pt x="14" y="62"/>
                    </a:lnTo>
                    <a:lnTo>
                      <a:pt x="21" y="55"/>
                    </a:lnTo>
                    <a:lnTo>
                      <a:pt x="29" y="48"/>
                    </a:lnTo>
                    <a:lnTo>
                      <a:pt x="38" y="43"/>
                    </a:lnTo>
                    <a:lnTo>
                      <a:pt x="47" y="39"/>
                    </a:lnTo>
                    <a:lnTo>
                      <a:pt x="69" y="28"/>
                    </a:lnTo>
                    <a:lnTo>
                      <a:pt x="90" y="16"/>
                    </a:lnTo>
                    <a:lnTo>
                      <a:pt x="101" y="11"/>
                    </a:lnTo>
                    <a:lnTo>
                      <a:pt x="111" y="6"/>
                    </a:lnTo>
                    <a:lnTo>
                      <a:pt x="121" y="3"/>
                    </a:lnTo>
                    <a:lnTo>
                      <a:pt x="130" y="1"/>
                    </a:lnTo>
                    <a:lnTo>
                      <a:pt x="134" y="0"/>
                    </a:lnTo>
                    <a:lnTo>
                      <a:pt x="137" y="1"/>
                    </a:lnTo>
                    <a:lnTo>
                      <a:pt x="140" y="2"/>
                    </a:lnTo>
                    <a:lnTo>
                      <a:pt x="142" y="4"/>
                    </a:lnTo>
                    <a:lnTo>
                      <a:pt x="145" y="9"/>
                    </a:lnTo>
                    <a:lnTo>
                      <a:pt x="147" y="16"/>
                    </a:lnTo>
                    <a:lnTo>
                      <a:pt x="147" y="24"/>
                    </a:lnTo>
                    <a:lnTo>
                      <a:pt x="146" y="34"/>
                    </a:lnTo>
                    <a:lnTo>
                      <a:pt x="145" y="43"/>
                    </a:lnTo>
                    <a:lnTo>
                      <a:pt x="143" y="53"/>
                    </a:lnTo>
                    <a:lnTo>
                      <a:pt x="139" y="63"/>
                    </a:lnTo>
                    <a:lnTo>
                      <a:pt x="132" y="72"/>
                    </a:lnTo>
                    <a:lnTo>
                      <a:pt x="125" y="81"/>
                    </a:lnTo>
                    <a:lnTo>
                      <a:pt x="116" y="89"/>
                    </a:lnTo>
                    <a:lnTo>
                      <a:pt x="111" y="93"/>
                    </a:lnTo>
                    <a:lnTo>
                      <a:pt x="105" y="96"/>
                    </a:lnTo>
                    <a:lnTo>
                      <a:pt x="99" y="99"/>
                    </a:lnTo>
                    <a:lnTo>
                      <a:pt x="92" y="102"/>
                    </a:lnTo>
                    <a:lnTo>
                      <a:pt x="85" y="104"/>
                    </a:lnTo>
                    <a:lnTo>
                      <a:pt x="77" y="106"/>
                    </a:lnTo>
                    <a:lnTo>
                      <a:pt x="69" y="107"/>
                    </a:lnTo>
                    <a:lnTo>
                      <a:pt x="60" y="107"/>
                    </a:lnTo>
                    <a:lnTo>
                      <a:pt x="41" y="107"/>
                    </a:lnTo>
                    <a:lnTo>
                      <a:pt x="27" y="106"/>
                    </a:lnTo>
                    <a:lnTo>
                      <a:pt x="16" y="104"/>
                    </a:lnTo>
                    <a:lnTo>
                      <a:pt x="9" y="101"/>
                    </a:lnTo>
                    <a:lnTo>
                      <a:pt x="6" y="99"/>
                    </a:lnTo>
                    <a:lnTo>
                      <a:pt x="4" y="97"/>
                    </a:lnTo>
                    <a:lnTo>
                      <a:pt x="2" y="95"/>
                    </a:lnTo>
                    <a:lnTo>
                      <a:pt x="1" y="92"/>
                    </a:lnTo>
                    <a:lnTo>
                      <a:pt x="0" y="86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04" name="Freeform 1138">
                <a:extLst>
                  <a:ext uri="{FF2B5EF4-FFF2-40B4-BE49-F238E27FC236}">
                    <a16:creationId xmlns:a16="http://schemas.microsoft.com/office/drawing/2014/main" id="{8B313018-93A7-4A4B-9F33-C00A116A4C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7" y="2125"/>
                <a:ext cx="9" cy="4"/>
              </a:xfrm>
              <a:custGeom>
                <a:avLst/>
                <a:gdLst>
                  <a:gd name="T0" fmla="*/ 0 w 148"/>
                  <a:gd name="T1" fmla="*/ 0 h 80"/>
                  <a:gd name="T2" fmla="*/ 0 w 148"/>
                  <a:gd name="T3" fmla="*/ 0 h 80"/>
                  <a:gd name="T4" fmla="*/ 0 w 148"/>
                  <a:gd name="T5" fmla="*/ 0 h 80"/>
                  <a:gd name="T6" fmla="*/ 1 w 148"/>
                  <a:gd name="T7" fmla="*/ 0 h 80"/>
                  <a:gd name="T8" fmla="*/ 1 w 148"/>
                  <a:gd name="T9" fmla="*/ 0 h 80"/>
                  <a:gd name="T10" fmla="*/ 1 w 148"/>
                  <a:gd name="T11" fmla="*/ 0 h 80"/>
                  <a:gd name="T12" fmla="*/ 1 w 148"/>
                  <a:gd name="T13" fmla="*/ 0 h 80"/>
                  <a:gd name="T14" fmla="*/ 1 w 148"/>
                  <a:gd name="T15" fmla="*/ 0 h 80"/>
                  <a:gd name="T16" fmla="*/ 1 w 148"/>
                  <a:gd name="T17" fmla="*/ 0 h 80"/>
                  <a:gd name="T18" fmla="*/ 1 w 148"/>
                  <a:gd name="T19" fmla="*/ 0 h 80"/>
                  <a:gd name="T20" fmla="*/ 0 w 148"/>
                  <a:gd name="T21" fmla="*/ 0 h 80"/>
                  <a:gd name="T22" fmla="*/ 0 w 148"/>
                  <a:gd name="T23" fmla="*/ 0 h 80"/>
                  <a:gd name="T24" fmla="*/ 0 w 148"/>
                  <a:gd name="T25" fmla="*/ 0 h 80"/>
                  <a:gd name="T26" fmla="*/ 0 w 148"/>
                  <a:gd name="T27" fmla="*/ 0 h 80"/>
                  <a:gd name="T28" fmla="*/ 0 w 148"/>
                  <a:gd name="T29" fmla="*/ 0 h 80"/>
                  <a:gd name="T30" fmla="*/ 0 w 148"/>
                  <a:gd name="T31" fmla="*/ 0 h 80"/>
                  <a:gd name="T32" fmla="*/ 0 w 148"/>
                  <a:gd name="T33" fmla="*/ 0 h 80"/>
                  <a:gd name="T34" fmla="*/ 0 w 148"/>
                  <a:gd name="T35" fmla="*/ 0 h 80"/>
                  <a:gd name="T36" fmla="*/ 0 w 148"/>
                  <a:gd name="T37" fmla="*/ 0 h 80"/>
                  <a:gd name="T38" fmla="*/ 0 w 148"/>
                  <a:gd name="T39" fmla="*/ 0 h 80"/>
                  <a:gd name="T40" fmla="*/ 0 w 148"/>
                  <a:gd name="T41" fmla="*/ 0 h 80"/>
                  <a:gd name="T42" fmla="*/ 0 w 148"/>
                  <a:gd name="T43" fmla="*/ 0 h 80"/>
                  <a:gd name="T44" fmla="*/ 0 w 148"/>
                  <a:gd name="T45" fmla="*/ 0 h 80"/>
                  <a:gd name="T46" fmla="*/ 0 w 148"/>
                  <a:gd name="T47" fmla="*/ 0 h 80"/>
                  <a:gd name="T48" fmla="*/ 0 w 148"/>
                  <a:gd name="T49" fmla="*/ 0 h 80"/>
                  <a:gd name="T50" fmla="*/ 0 w 148"/>
                  <a:gd name="T51" fmla="*/ 0 h 80"/>
                  <a:gd name="T52" fmla="*/ 0 w 148"/>
                  <a:gd name="T53" fmla="*/ 0 h 80"/>
                  <a:gd name="T54" fmla="*/ 0 w 148"/>
                  <a:gd name="T55" fmla="*/ 0 h 80"/>
                  <a:gd name="T56" fmla="*/ 0 w 148"/>
                  <a:gd name="T57" fmla="*/ 0 h 80"/>
                  <a:gd name="T58" fmla="*/ 0 w 148"/>
                  <a:gd name="T59" fmla="*/ 0 h 80"/>
                  <a:gd name="T60" fmla="*/ 0 w 148"/>
                  <a:gd name="T61" fmla="*/ 0 h 80"/>
                  <a:gd name="T62" fmla="*/ 0 w 148"/>
                  <a:gd name="T63" fmla="*/ 0 h 80"/>
                  <a:gd name="T64" fmla="*/ 0 w 148"/>
                  <a:gd name="T65" fmla="*/ 0 h 80"/>
                  <a:gd name="T66" fmla="*/ 0 w 148"/>
                  <a:gd name="T67" fmla="*/ 0 h 80"/>
                  <a:gd name="T68" fmla="*/ 0 w 148"/>
                  <a:gd name="T69" fmla="*/ 0 h 80"/>
                  <a:gd name="T70" fmla="*/ 0 w 148"/>
                  <a:gd name="T71" fmla="*/ 0 h 80"/>
                  <a:gd name="T72" fmla="*/ 0 w 148"/>
                  <a:gd name="T73" fmla="*/ 0 h 80"/>
                  <a:gd name="T74" fmla="*/ 0 w 148"/>
                  <a:gd name="T75" fmla="*/ 0 h 80"/>
                  <a:gd name="T76" fmla="*/ 0 w 148"/>
                  <a:gd name="T77" fmla="*/ 0 h 80"/>
                  <a:gd name="T78" fmla="*/ 0 w 148"/>
                  <a:gd name="T79" fmla="*/ 0 h 80"/>
                  <a:gd name="T80" fmla="*/ 0 w 148"/>
                  <a:gd name="T81" fmla="*/ 0 h 8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8" h="80">
                    <a:moveTo>
                      <a:pt x="88" y="2"/>
                    </a:moveTo>
                    <a:lnTo>
                      <a:pt x="101" y="1"/>
                    </a:lnTo>
                    <a:lnTo>
                      <a:pt x="128" y="0"/>
                    </a:lnTo>
                    <a:lnTo>
                      <a:pt x="140" y="0"/>
                    </a:lnTo>
                    <a:lnTo>
                      <a:pt x="147" y="2"/>
                    </a:lnTo>
                    <a:lnTo>
                      <a:pt x="147" y="3"/>
                    </a:lnTo>
                    <a:lnTo>
                      <a:pt x="148" y="3"/>
                    </a:lnTo>
                    <a:lnTo>
                      <a:pt x="147" y="4"/>
                    </a:lnTo>
                    <a:lnTo>
                      <a:pt x="146" y="5"/>
                    </a:lnTo>
                    <a:lnTo>
                      <a:pt x="142" y="8"/>
                    </a:lnTo>
                    <a:lnTo>
                      <a:pt x="136" y="11"/>
                    </a:lnTo>
                    <a:lnTo>
                      <a:pt x="120" y="19"/>
                    </a:lnTo>
                    <a:lnTo>
                      <a:pt x="110" y="27"/>
                    </a:lnTo>
                    <a:lnTo>
                      <a:pt x="102" y="36"/>
                    </a:lnTo>
                    <a:lnTo>
                      <a:pt x="97" y="43"/>
                    </a:lnTo>
                    <a:lnTo>
                      <a:pt x="94" y="49"/>
                    </a:lnTo>
                    <a:lnTo>
                      <a:pt x="93" y="56"/>
                    </a:lnTo>
                    <a:lnTo>
                      <a:pt x="92" y="62"/>
                    </a:lnTo>
                    <a:lnTo>
                      <a:pt x="91" y="67"/>
                    </a:lnTo>
                    <a:lnTo>
                      <a:pt x="89" y="70"/>
                    </a:lnTo>
                    <a:lnTo>
                      <a:pt x="85" y="72"/>
                    </a:lnTo>
                    <a:lnTo>
                      <a:pt x="80" y="74"/>
                    </a:lnTo>
                    <a:lnTo>
                      <a:pt x="74" y="76"/>
                    </a:lnTo>
                    <a:lnTo>
                      <a:pt x="58" y="79"/>
                    </a:lnTo>
                    <a:lnTo>
                      <a:pt x="39" y="80"/>
                    </a:lnTo>
                    <a:lnTo>
                      <a:pt x="30" y="80"/>
                    </a:lnTo>
                    <a:lnTo>
                      <a:pt x="22" y="79"/>
                    </a:lnTo>
                    <a:lnTo>
                      <a:pt x="15" y="78"/>
                    </a:lnTo>
                    <a:lnTo>
                      <a:pt x="9" y="77"/>
                    </a:lnTo>
                    <a:lnTo>
                      <a:pt x="4" y="75"/>
                    </a:lnTo>
                    <a:lnTo>
                      <a:pt x="1" y="72"/>
                    </a:lnTo>
                    <a:lnTo>
                      <a:pt x="1" y="70"/>
                    </a:lnTo>
                    <a:lnTo>
                      <a:pt x="0" y="68"/>
                    </a:lnTo>
                    <a:lnTo>
                      <a:pt x="1" y="66"/>
                    </a:lnTo>
                    <a:lnTo>
                      <a:pt x="2" y="64"/>
                    </a:lnTo>
                    <a:lnTo>
                      <a:pt x="9" y="56"/>
                    </a:lnTo>
                    <a:lnTo>
                      <a:pt x="18" y="47"/>
                    </a:lnTo>
                    <a:lnTo>
                      <a:pt x="29" y="38"/>
                    </a:lnTo>
                    <a:lnTo>
                      <a:pt x="41" y="30"/>
                    </a:lnTo>
                    <a:lnTo>
                      <a:pt x="67" y="14"/>
                    </a:lnTo>
                    <a:lnTo>
                      <a:pt x="88" y="2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05" name="Freeform 1139">
                <a:extLst>
                  <a:ext uri="{FF2B5EF4-FFF2-40B4-BE49-F238E27FC236}">
                    <a16:creationId xmlns:a16="http://schemas.microsoft.com/office/drawing/2014/main" id="{3A2E7D13-9164-4C79-9BB9-D89D7A927F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9" y="2127"/>
                <a:ext cx="7" cy="5"/>
              </a:xfrm>
              <a:custGeom>
                <a:avLst/>
                <a:gdLst>
                  <a:gd name="T0" fmla="*/ 0 w 128"/>
                  <a:gd name="T1" fmla="*/ 0 h 84"/>
                  <a:gd name="T2" fmla="*/ 0 w 128"/>
                  <a:gd name="T3" fmla="*/ 0 h 84"/>
                  <a:gd name="T4" fmla="*/ 0 w 128"/>
                  <a:gd name="T5" fmla="*/ 0 h 84"/>
                  <a:gd name="T6" fmla="*/ 0 w 128"/>
                  <a:gd name="T7" fmla="*/ 0 h 84"/>
                  <a:gd name="T8" fmla="*/ 0 w 128"/>
                  <a:gd name="T9" fmla="*/ 0 h 84"/>
                  <a:gd name="T10" fmla="*/ 0 w 128"/>
                  <a:gd name="T11" fmla="*/ 0 h 84"/>
                  <a:gd name="T12" fmla="*/ 0 w 128"/>
                  <a:gd name="T13" fmla="*/ 0 h 84"/>
                  <a:gd name="T14" fmla="*/ 0 w 128"/>
                  <a:gd name="T15" fmla="*/ 0 h 84"/>
                  <a:gd name="T16" fmla="*/ 0 w 128"/>
                  <a:gd name="T17" fmla="*/ 0 h 84"/>
                  <a:gd name="T18" fmla="*/ 0 w 128"/>
                  <a:gd name="T19" fmla="*/ 0 h 84"/>
                  <a:gd name="T20" fmla="*/ 0 w 128"/>
                  <a:gd name="T21" fmla="*/ 0 h 84"/>
                  <a:gd name="T22" fmla="*/ 0 w 128"/>
                  <a:gd name="T23" fmla="*/ 0 h 84"/>
                  <a:gd name="T24" fmla="*/ 0 w 128"/>
                  <a:gd name="T25" fmla="*/ 0 h 84"/>
                  <a:gd name="T26" fmla="*/ 0 w 128"/>
                  <a:gd name="T27" fmla="*/ 0 h 84"/>
                  <a:gd name="T28" fmla="*/ 0 w 128"/>
                  <a:gd name="T29" fmla="*/ 0 h 84"/>
                  <a:gd name="T30" fmla="*/ 0 w 128"/>
                  <a:gd name="T31" fmla="*/ 0 h 84"/>
                  <a:gd name="T32" fmla="*/ 0 w 128"/>
                  <a:gd name="T33" fmla="*/ 0 h 84"/>
                  <a:gd name="T34" fmla="*/ 0 w 128"/>
                  <a:gd name="T35" fmla="*/ 0 h 84"/>
                  <a:gd name="T36" fmla="*/ 0 w 128"/>
                  <a:gd name="T37" fmla="*/ 0 h 84"/>
                  <a:gd name="T38" fmla="*/ 0 w 128"/>
                  <a:gd name="T39" fmla="*/ 0 h 84"/>
                  <a:gd name="T40" fmla="*/ 0 w 128"/>
                  <a:gd name="T41" fmla="*/ 0 h 84"/>
                  <a:gd name="T42" fmla="*/ 0 w 128"/>
                  <a:gd name="T43" fmla="*/ 0 h 84"/>
                  <a:gd name="T44" fmla="*/ 0 w 128"/>
                  <a:gd name="T45" fmla="*/ 0 h 84"/>
                  <a:gd name="T46" fmla="*/ 0 w 128"/>
                  <a:gd name="T47" fmla="*/ 0 h 84"/>
                  <a:gd name="T48" fmla="*/ 0 w 128"/>
                  <a:gd name="T49" fmla="*/ 0 h 84"/>
                  <a:gd name="T50" fmla="*/ 0 w 128"/>
                  <a:gd name="T51" fmla="*/ 0 h 84"/>
                  <a:gd name="T52" fmla="*/ 0 w 128"/>
                  <a:gd name="T53" fmla="*/ 0 h 84"/>
                  <a:gd name="T54" fmla="*/ 0 w 128"/>
                  <a:gd name="T55" fmla="*/ 0 h 84"/>
                  <a:gd name="T56" fmla="*/ 0 w 128"/>
                  <a:gd name="T57" fmla="*/ 0 h 84"/>
                  <a:gd name="T58" fmla="*/ 0 w 128"/>
                  <a:gd name="T59" fmla="*/ 0 h 84"/>
                  <a:gd name="T60" fmla="*/ 0 w 128"/>
                  <a:gd name="T61" fmla="*/ 0 h 84"/>
                  <a:gd name="T62" fmla="*/ 0 w 128"/>
                  <a:gd name="T63" fmla="*/ 0 h 84"/>
                  <a:gd name="T64" fmla="*/ 0 w 128"/>
                  <a:gd name="T65" fmla="*/ 0 h 84"/>
                  <a:gd name="T66" fmla="*/ 0 w 128"/>
                  <a:gd name="T67" fmla="*/ 0 h 84"/>
                  <a:gd name="T68" fmla="*/ 0 w 128"/>
                  <a:gd name="T69" fmla="*/ 0 h 84"/>
                  <a:gd name="T70" fmla="*/ 0 w 128"/>
                  <a:gd name="T71" fmla="*/ 0 h 84"/>
                  <a:gd name="T72" fmla="*/ 0 w 128"/>
                  <a:gd name="T73" fmla="*/ 0 h 84"/>
                  <a:gd name="T74" fmla="*/ 0 w 128"/>
                  <a:gd name="T75" fmla="*/ 0 h 84"/>
                  <a:gd name="T76" fmla="*/ 0 w 128"/>
                  <a:gd name="T77" fmla="*/ 0 h 84"/>
                  <a:gd name="T78" fmla="*/ 0 w 128"/>
                  <a:gd name="T79" fmla="*/ 0 h 84"/>
                  <a:gd name="T80" fmla="*/ 0 w 128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28" h="84">
                    <a:moveTo>
                      <a:pt x="45" y="20"/>
                    </a:moveTo>
                    <a:lnTo>
                      <a:pt x="58" y="14"/>
                    </a:lnTo>
                    <a:lnTo>
                      <a:pt x="74" y="8"/>
                    </a:lnTo>
                    <a:lnTo>
                      <a:pt x="90" y="4"/>
                    </a:lnTo>
                    <a:lnTo>
                      <a:pt x="106" y="1"/>
                    </a:lnTo>
                    <a:lnTo>
                      <a:pt x="112" y="0"/>
                    </a:lnTo>
                    <a:lnTo>
                      <a:pt x="119" y="0"/>
                    </a:lnTo>
                    <a:lnTo>
                      <a:pt x="124" y="0"/>
                    </a:lnTo>
                    <a:lnTo>
                      <a:pt x="127" y="1"/>
                    </a:lnTo>
                    <a:lnTo>
                      <a:pt x="128" y="2"/>
                    </a:lnTo>
                    <a:lnTo>
                      <a:pt x="128" y="4"/>
                    </a:lnTo>
                    <a:lnTo>
                      <a:pt x="128" y="5"/>
                    </a:lnTo>
                    <a:lnTo>
                      <a:pt x="127" y="7"/>
                    </a:lnTo>
                    <a:lnTo>
                      <a:pt x="124" y="11"/>
                    </a:lnTo>
                    <a:lnTo>
                      <a:pt x="119" y="17"/>
                    </a:lnTo>
                    <a:lnTo>
                      <a:pt x="112" y="23"/>
                    </a:lnTo>
                    <a:lnTo>
                      <a:pt x="106" y="29"/>
                    </a:lnTo>
                    <a:lnTo>
                      <a:pt x="102" y="34"/>
                    </a:lnTo>
                    <a:lnTo>
                      <a:pt x="98" y="40"/>
                    </a:lnTo>
                    <a:lnTo>
                      <a:pt x="96" y="45"/>
                    </a:lnTo>
                    <a:lnTo>
                      <a:pt x="94" y="50"/>
                    </a:lnTo>
                    <a:lnTo>
                      <a:pt x="93" y="55"/>
                    </a:lnTo>
                    <a:lnTo>
                      <a:pt x="92" y="59"/>
                    </a:lnTo>
                    <a:lnTo>
                      <a:pt x="93" y="73"/>
                    </a:lnTo>
                    <a:lnTo>
                      <a:pt x="95" y="79"/>
                    </a:lnTo>
                    <a:lnTo>
                      <a:pt x="79" y="81"/>
                    </a:lnTo>
                    <a:lnTo>
                      <a:pt x="46" y="84"/>
                    </a:lnTo>
                    <a:lnTo>
                      <a:pt x="28" y="84"/>
                    </a:lnTo>
                    <a:lnTo>
                      <a:pt x="12" y="83"/>
                    </a:lnTo>
                    <a:lnTo>
                      <a:pt x="7" y="81"/>
                    </a:lnTo>
                    <a:lnTo>
                      <a:pt x="2" y="79"/>
                    </a:lnTo>
                    <a:lnTo>
                      <a:pt x="1" y="78"/>
                    </a:lnTo>
                    <a:lnTo>
                      <a:pt x="0" y="77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4" y="65"/>
                    </a:lnTo>
                    <a:lnTo>
                      <a:pt x="11" y="57"/>
                    </a:lnTo>
                    <a:lnTo>
                      <a:pt x="18" y="48"/>
                    </a:lnTo>
                    <a:lnTo>
                      <a:pt x="25" y="39"/>
                    </a:lnTo>
                    <a:lnTo>
                      <a:pt x="39" y="25"/>
                    </a:lnTo>
                    <a:lnTo>
                      <a:pt x="45" y="20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06" name="Freeform 1140">
                <a:extLst>
                  <a:ext uri="{FF2B5EF4-FFF2-40B4-BE49-F238E27FC236}">
                    <a16:creationId xmlns:a16="http://schemas.microsoft.com/office/drawing/2014/main" id="{390E8BC4-4AD3-4FE1-96C8-BC777AE24F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8" y="2127"/>
                <a:ext cx="6" cy="4"/>
              </a:xfrm>
              <a:custGeom>
                <a:avLst/>
                <a:gdLst>
                  <a:gd name="T0" fmla="*/ 0 w 106"/>
                  <a:gd name="T1" fmla="*/ 0 h 75"/>
                  <a:gd name="T2" fmla="*/ 0 w 106"/>
                  <a:gd name="T3" fmla="*/ 0 h 75"/>
                  <a:gd name="T4" fmla="*/ 0 w 106"/>
                  <a:gd name="T5" fmla="*/ 0 h 75"/>
                  <a:gd name="T6" fmla="*/ 0 w 106"/>
                  <a:gd name="T7" fmla="*/ 0 h 75"/>
                  <a:gd name="T8" fmla="*/ 0 w 106"/>
                  <a:gd name="T9" fmla="*/ 0 h 75"/>
                  <a:gd name="T10" fmla="*/ 0 w 106"/>
                  <a:gd name="T11" fmla="*/ 0 h 75"/>
                  <a:gd name="T12" fmla="*/ 0 w 106"/>
                  <a:gd name="T13" fmla="*/ 0 h 75"/>
                  <a:gd name="T14" fmla="*/ 0 w 106"/>
                  <a:gd name="T15" fmla="*/ 0 h 75"/>
                  <a:gd name="T16" fmla="*/ 0 w 106"/>
                  <a:gd name="T17" fmla="*/ 0 h 75"/>
                  <a:gd name="T18" fmla="*/ 0 w 106"/>
                  <a:gd name="T19" fmla="*/ 0 h 75"/>
                  <a:gd name="T20" fmla="*/ 0 w 106"/>
                  <a:gd name="T21" fmla="*/ 0 h 75"/>
                  <a:gd name="T22" fmla="*/ 0 w 106"/>
                  <a:gd name="T23" fmla="*/ 0 h 75"/>
                  <a:gd name="T24" fmla="*/ 0 w 106"/>
                  <a:gd name="T25" fmla="*/ 0 h 75"/>
                  <a:gd name="T26" fmla="*/ 0 w 106"/>
                  <a:gd name="T27" fmla="*/ 0 h 75"/>
                  <a:gd name="T28" fmla="*/ 0 w 106"/>
                  <a:gd name="T29" fmla="*/ 0 h 75"/>
                  <a:gd name="T30" fmla="*/ 0 w 106"/>
                  <a:gd name="T31" fmla="*/ 0 h 75"/>
                  <a:gd name="T32" fmla="*/ 0 w 106"/>
                  <a:gd name="T33" fmla="*/ 0 h 75"/>
                  <a:gd name="T34" fmla="*/ 0 w 106"/>
                  <a:gd name="T35" fmla="*/ 0 h 75"/>
                  <a:gd name="T36" fmla="*/ 0 w 106"/>
                  <a:gd name="T37" fmla="*/ 0 h 75"/>
                  <a:gd name="T38" fmla="*/ 0 w 106"/>
                  <a:gd name="T39" fmla="*/ 0 h 75"/>
                  <a:gd name="T40" fmla="*/ 0 w 106"/>
                  <a:gd name="T41" fmla="*/ 0 h 75"/>
                  <a:gd name="T42" fmla="*/ 0 w 106"/>
                  <a:gd name="T43" fmla="*/ 0 h 75"/>
                  <a:gd name="T44" fmla="*/ 0 w 106"/>
                  <a:gd name="T45" fmla="*/ 0 h 75"/>
                  <a:gd name="T46" fmla="*/ 0 w 106"/>
                  <a:gd name="T47" fmla="*/ 0 h 75"/>
                  <a:gd name="T48" fmla="*/ 0 w 106"/>
                  <a:gd name="T49" fmla="*/ 0 h 75"/>
                  <a:gd name="T50" fmla="*/ 0 w 106"/>
                  <a:gd name="T51" fmla="*/ 0 h 75"/>
                  <a:gd name="T52" fmla="*/ 0 w 106"/>
                  <a:gd name="T53" fmla="*/ 0 h 75"/>
                  <a:gd name="T54" fmla="*/ 0 w 106"/>
                  <a:gd name="T55" fmla="*/ 0 h 75"/>
                  <a:gd name="T56" fmla="*/ 0 w 106"/>
                  <a:gd name="T57" fmla="*/ 0 h 75"/>
                  <a:gd name="T58" fmla="*/ 0 w 106"/>
                  <a:gd name="T59" fmla="*/ 0 h 75"/>
                  <a:gd name="T60" fmla="*/ 0 w 106"/>
                  <a:gd name="T61" fmla="*/ 0 h 75"/>
                  <a:gd name="T62" fmla="*/ 0 w 106"/>
                  <a:gd name="T63" fmla="*/ 0 h 75"/>
                  <a:gd name="T64" fmla="*/ 0 w 106"/>
                  <a:gd name="T65" fmla="*/ 0 h 75"/>
                  <a:gd name="T66" fmla="*/ 0 w 106"/>
                  <a:gd name="T67" fmla="*/ 0 h 75"/>
                  <a:gd name="T68" fmla="*/ 0 w 106"/>
                  <a:gd name="T69" fmla="*/ 0 h 7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06" h="75">
                    <a:moveTo>
                      <a:pt x="47" y="15"/>
                    </a:moveTo>
                    <a:lnTo>
                      <a:pt x="54" y="12"/>
                    </a:lnTo>
                    <a:lnTo>
                      <a:pt x="63" y="8"/>
                    </a:lnTo>
                    <a:lnTo>
                      <a:pt x="74" y="4"/>
                    </a:lnTo>
                    <a:lnTo>
                      <a:pt x="84" y="1"/>
                    </a:lnTo>
                    <a:lnTo>
                      <a:pt x="89" y="1"/>
                    </a:lnTo>
                    <a:lnTo>
                      <a:pt x="93" y="0"/>
                    </a:lnTo>
                    <a:lnTo>
                      <a:pt x="98" y="1"/>
                    </a:lnTo>
                    <a:lnTo>
                      <a:pt x="101" y="2"/>
                    </a:lnTo>
                    <a:lnTo>
                      <a:pt x="104" y="4"/>
                    </a:lnTo>
                    <a:lnTo>
                      <a:pt x="105" y="7"/>
                    </a:lnTo>
                    <a:lnTo>
                      <a:pt x="106" y="11"/>
                    </a:lnTo>
                    <a:lnTo>
                      <a:pt x="106" y="15"/>
                    </a:lnTo>
                    <a:lnTo>
                      <a:pt x="100" y="37"/>
                    </a:lnTo>
                    <a:lnTo>
                      <a:pt x="95" y="57"/>
                    </a:lnTo>
                    <a:lnTo>
                      <a:pt x="92" y="65"/>
                    </a:lnTo>
                    <a:lnTo>
                      <a:pt x="88" y="71"/>
                    </a:lnTo>
                    <a:lnTo>
                      <a:pt x="86" y="73"/>
                    </a:lnTo>
                    <a:lnTo>
                      <a:pt x="83" y="75"/>
                    </a:lnTo>
                    <a:lnTo>
                      <a:pt x="80" y="75"/>
                    </a:lnTo>
                    <a:lnTo>
                      <a:pt x="76" y="75"/>
                    </a:lnTo>
                    <a:lnTo>
                      <a:pt x="64" y="74"/>
                    </a:lnTo>
                    <a:lnTo>
                      <a:pt x="47" y="74"/>
                    </a:lnTo>
                    <a:lnTo>
                      <a:pt x="27" y="73"/>
                    </a:lnTo>
                    <a:lnTo>
                      <a:pt x="11" y="71"/>
                    </a:lnTo>
                    <a:lnTo>
                      <a:pt x="5" y="68"/>
                    </a:lnTo>
                    <a:lnTo>
                      <a:pt x="2" y="65"/>
                    </a:lnTo>
                    <a:lnTo>
                      <a:pt x="0" y="63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2" y="55"/>
                    </a:lnTo>
                    <a:lnTo>
                      <a:pt x="7" y="48"/>
                    </a:lnTo>
                    <a:lnTo>
                      <a:pt x="15" y="39"/>
                    </a:lnTo>
                    <a:lnTo>
                      <a:pt x="28" y="28"/>
                    </a:lnTo>
                    <a:lnTo>
                      <a:pt x="47" y="15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07" name="Freeform 1141">
                <a:extLst>
                  <a:ext uri="{FF2B5EF4-FFF2-40B4-BE49-F238E27FC236}">
                    <a16:creationId xmlns:a16="http://schemas.microsoft.com/office/drawing/2014/main" id="{E9FD27EC-6AA1-43F4-9F8D-528A66EF2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8" y="2144"/>
                <a:ext cx="12" cy="25"/>
              </a:xfrm>
              <a:custGeom>
                <a:avLst/>
                <a:gdLst>
                  <a:gd name="T0" fmla="*/ 1 w 216"/>
                  <a:gd name="T1" fmla="*/ 0 h 425"/>
                  <a:gd name="T2" fmla="*/ 1 w 216"/>
                  <a:gd name="T3" fmla="*/ 0 h 425"/>
                  <a:gd name="T4" fmla="*/ 1 w 216"/>
                  <a:gd name="T5" fmla="*/ 0 h 425"/>
                  <a:gd name="T6" fmla="*/ 1 w 216"/>
                  <a:gd name="T7" fmla="*/ 0 h 425"/>
                  <a:gd name="T8" fmla="*/ 0 w 216"/>
                  <a:gd name="T9" fmla="*/ 0 h 425"/>
                  <a:gd name="T10" fmla="*/ 0 w 216"/>
                  <a:gd name="T11" fmla="*/ 0 h 425"/>
                  <a:gd name="T12" fmla="*/ 0 w 216"/>
                  <a:gd name="T13" fmla="*/ 0 h 425"/>
                  <a:gd name="T14" fmla="*/ 0 w 216"/>
                  <a:gd name="T15" fmla="*/ 0 h 425"/>
                  <a:gd name="T16" fmla="*/ 0 w 216"/>
                  <a:gd name="T17" fmla="*/ 1 h 425"/>
                  <a:gd name="T18" fmla="*/ 0 w 216"/>
                  <a:gd name="T19" fmla="*/ 1 h 425"/>
                  <a:gd name="T20" fmla="*/ 0 w 216"/>
                  <a:gd name="T21" fmla="*/ 1 h 425"/>
                  <a:gd name="T22" fmla="*/ 0 w 216"/>
                  <a:gd name="T23" fmla="*/ 1 h 425"/>
                  <a:gd name="T24" fmla="*/ 0 w 216"/>
                  <a:gd name="T25" fmla="*/ 1 h 425"/>
                  <a:gd name="T26" fmla="*/ 0 w 216"/>
                  <a:gd name="T27" fmla="*/ 1 h 425"/>
                  <a:gd name="T28" fmla="*/ 0 w 216"/>
                  <a:gd name="T29" fmla="*/ 1 h 425"/>
                  <a:gd name="T30" fmla="*/ 0 w 216"/>
                  <a:gd name="T31" fmla="*/ 1 h 425"/>
                  <a:gd name="T32" fmla="*/ 0 w 216"/>
                  <a:gd name="T33" fmla="*/ 1 h 425"/>
                  <a:gd name="T34" fmla="*/ 0 w 216"/>
                  <a:gd name="T35" fmla="*/ 1 h 425"/>
                  <a:gd name="T36" fmla="*/ 0 w 216"/>
                  <a:gd name="T37" fmla="*/ 1 h 425"/>
                  <a:gd name="T38" fmla="*/ 0 w 216"/>
                  <a:gd name="T39" fmla="*/ 1 h 425"/>
                  <a:gd name="T40" fmla="*/ 0 w 216"/>
                  <a:gd name="T41" fmla="*/ 1 h 425"/>
                  <a:gd name="T42" fmla="*/ 0 w 216"/>
                  <a:gd name="T43" fmla="*/ 1 h 425"/>
                  <a:gd name="T44" fmla="*/ 0 w 216"/>
                  <a:gd name="T45" fmla="*/ 1 h 425"/>
                  <a:gd name="T46" fmla="*/ 0 w 216"/>
                  <a:gd name="T47" fmla="*/ 1 h 425"/>
                  <a:gd name="T48" fmla="*/ 0 w 216"/>
                  <a:gd name="T49" fmla="*/ 1 h 425"/>
                  <a:gd name="T50" fmla="*/ 0 w 216"/>
                  <a:gd name="T51" fmla="*/ 1 h 425"/>
                  <a:gd name="T52" fmla="*/ 0 w 216"/>
                  <a:gd name="T53" fmla="*/ 1 h 425"/>
                  <a:gd name="T54" fmla="*/ 0 w 216"/>
                  <a:gd name="T55" fmla="*/ 1 h 425"/>
                  <a:gd name="T56" fmla="*/ 0 w 216"/>
                  <a:gd name="T57" fmla="*/ 1 h 425"/>
                  <a:gd name="T58" fmla="*/ 0 w 216"/>
                  <a:gd name="T59" fmla="*/ 1 h 425"/>
                  <a:gd name="T60" fmla="*/ 0 w 216"/>
                  <a:gd name="T61" fmla="*/ 1 h 425"/>
                  <a:gd name="T62" fmla="*/ 0 w 216"/>
                  <a:gd name="T63" fmla="*/ 1 h 425"/>
                  <a:gd name="T64" fmla="*/ 0 w 216"/>
                  <a:gd name="T65" fmla="*/ 1 h 425"/>
                  <a:gd name="T66" fmla="*/ 0 w 216"/>
                  <a:gd name="T67" fmla="*/ 1 h 425"/>
                  <a:gd name="T68" fmla="*/ 0 w 216"/>
                  <a:gd name="T69" fmla="*/ 1 h 425"/>
                  <a:gd name="T70" fmla="*/ 0 w 216"/>
                  <a:gd name="T71" fmla="*/ 1 h 425"/>
                  <a:gd name="T72" fmla="*/ 0 w 216"/>
                  <a:gd name="T73" fmla="*/ 1 h 425"/>
                  <a:gd name="T74" fmla="*/ 0 w 216"/>
                  <a:gd name="T75" fmla="*/ 1 h 425"/>
                  <a:gd name="T76" fmla="*/ 0 w 216"/>
                  <a:gd name="T77" fmla="*/ 1 h 425"/>
                  <a:gd name="T78" fmla="*/ 0 w 216"/>
                  <a:gd name="T79" fmla="*/ 1 h 425"/>
                  <a:gd name="T80" fmla="*/ 0 w 216"/>
                  <a:gd name="T81" fmla="*/ 0 h 425"/>
                  <a:gd name="T82" fmla="*/ 0 w 216"/>
                  <a:gd name="T83" fmla="*/ 0 h 425"/>
                  <a:gd name="T84" fmla="*/ 0 w 216"/>
                  <a:gd name="T85" fmla="*/ 0 h 425"/>
                  <a:gd name="T86" fmla="*/ 1 w 216"/>
                  <a:gd name="T87" fmla="*/ 0 h 425"/>
                  <a:gd name="T88" fmla="*/ 1 w 216"/>
                  <a:gd name="T89" fmla="*/ 0 h 425"/>
                  <a:gd name="T90" fmla="*/ 1 w 216"/>
                  <a:gd name="T91" fmla="*/ 0 h 425"/>
                  <a:gd name="T92" fmla="*/ 1 w 216"/>
                  <a:gd name="T93" fmla="*/ 0 h 425"/>
                  <a:gd name="T94" fmla="*/ 1 w 216"/>
                  <a:gd name="T95" fmla="*/ 0 h 425"/>
                  <a:gd name="T96" fmla="*/ 1 w 216"/>
                  <a:gd name="T97" fmla="*/ 0 h 4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16" h="425">
                    <a:moveTo>
                      <a:pt x="216" y="0"/>
                    </a:moveTo>
                    <a:lnTo>
                      <a:pt x="208" y="6"/>
                    </a:lnTo>
                    <a:lnTo>
                      <a:pt x="186" y="23"/>
                    </a:lnTo>
                    <a:lnTo>
                      <a:pt x="155" y="51"/>
                    </a:lnTo>
                    <a:lnTo>
                      <a:pt x="118" y="84"/>
                    </a:lnTo>
                    <a:lnTo>
                      <a:pt x="99" y="102"/>
                    </a:lnTo>
                    <a:lnTo>
                      <a:pt x="81" y="123"/>
                    </a:lnTo>
                    <a:lnTo>
                      <a:pt x="64" y="143"/>
                    </a:lnTo>
                    <a:lnTo>
                      <a:pt x="47" y="164"/>
                    </a:lnTo>
                    <a:lnTo>
                      <a:pt x="40" y="174"/>
                    </a:lnTo>
                    <a:lnTo>
                      <a:pt x="33" y="184"/>
                    </a:lnTo>
                    <a:lnTo>
                      <a:pt x="27" y="195"/>
                    </a:lnTo>
                    <a:lnTo>
                      <a:pt x="22" y="206"/>
                    </a:lnTo>
                    <a:lnTo>
                      <a:pt x="17" y="216"/>
                    </a:lnTo>
                    <a:lnTo>
                      <a:pt x="14" y="226"/>
                    </a:lnTo>
                    <a:lnTo>
                      <a:pt x="11" y="236"/>
                    </a:lnTo>
                    <a:lnTo>
                      <a:pt x="9" y="246"/>
                    </a:lnTo>
                    <a:lnTo>
                      <a:pt x="4" y="285"/>
                    </a:lnTo>
                    <a:lnTo>
                      <a:pt x="1" y="327"/>
                    </a:lnTo>
                    <a:lnTo>
                      <a:pt x="0" y="346"/>
                    </a:lnTo>
                    <a:lnTo>
                      <a:pt x="0" y="364"/>
                    </a:lnTo>
                    <a:lnTo>
                      <a:pt x="0" y="381"/>
                    </a:lnTo>
                    <a:lnTo>
                      <a:pt x="1" y="396"/>
                    </a:lnTo>
                    <a:lnTo>
                      <a:pt x="2" y="408"/>
                    </a:lnTo>
                    <a:lnTo>
                      <a:pt x="4" y="417"/>
                    </a:lnTo>
                    <a:lnTo>
                      <a:pt x="5" y="420"/>
                    </a:lnTo>
                    <a:lnTo>
                      <a:pt x="6" y="423"/>
                    </a:lnTo>
                    <a:lnTo>
                      <a:pt x="8" y="425"/>
                    </a:lnTo>
                    <a:lnTo>
                      <a:pt x="9" y="425"/>
                    </a:lnTo>
                    <a:lnTo>
                      <a:pt x="11" y="425"/>
                    </a:lnTo>
                    <a:lnTo>
                      <a:pt x="13" y="423"/>
                    </a:lnTo>
                    <a:lnTo>
                      <a:pt x="15" y="420"/>
                    </a:lnTo>
                    <a:lnTo>
                      <a:pt x="18" y="417"/>
                    </a:lnTo>
                    <a:lnTo>
                      <a:pt x="23" y="405"/>
                    </a:lnTo>
                    <a:lnTo>
                      <a:pt x="29" y="388"/>
                    </a:lnTo>
                    <a:lnTo>
                      <a:pt x="44" y="346"/>
                    </a:lnTo>
                    <a:lnTo>
                      <a:pt x="61" y="298"/>
                    </a:lnTo>
                    <a:lnTo>
                      <a:pt x="79" y="247"/>
                    </a:lnTo>
                    <a:lnTo>
                      <a:pt x="99" y="193"/>
                    </a:lnTo>
                    <a:lnTo>
                      <a:pt x="110" y="167"/>
                    </a:lnTo>
                    <a:lnTo>
                      <a:pt x="122" y="141"/>
                    </a:lnTo>
                    <a:lnTo>
                      <a:pt x="134" y="114"/>
                    </a:lnTo>
                    <a:lnTo>
                      <a:pt x="149" y="89"/>
                    </a:lnTo>
                    <a:lnTo>
                      <a:pt x="164" y="65"/>
                    </a:lnTo>
                    <a:lnTo>
                      <a:pt x="180" y="42"/>
                    </a:lnTo>
                    <a:lnTo>
                      <a:pt x="189" y="30"/>
                    </a:lnTo>
                    <a:lnTo>
                      <a:pt x="197" y="20"/>
                    </a:lnTo>
                    <a:lnTo>
                      <a:pt x="206" y="10"/>
                    </a:lnTo>
                    <a:lnTo>
                      <a:pt x="216" y="0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08" name="Freeform 1142">
                <a:extLst>
                  <a:ext uri="{FF2B5EF4-FFF2-40B4-BE49-F238E27FC236}">
                    <a16:creationId xmlns:a16="http://schemas.microsoft.com/office/drawing/2014/main" id="{B2DDFFDA-9D9A-41C5-8AC2-6AF08E5DE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9" y="2145"/>
                <a:ext cx="12" cy="25"/>
              </a:xfrm>
              <a:custGeom>
                <a:avLst/>
                <a:gdLst>
                  <a:gd name="T0" fmla="*/ 1 w 218"/>
                  <a:gd name="T1" fmla="*/ 0 h 425"/>
                  <a:gd name="T2" fmla="*/ 1 w 218"/>
                  <a:gd name="T3" fmla="*/ 0 h 425"/>
                  <a:gd name="T4" fmla="*/ 1 w 218"/>
                  <a:gd name="T5" fmla="*/ 0 h 425"/>
                  <a:gd name="T6" fmla="*/ 0 w 218"/>
                  <a:gd name="T7" fmla="*/ 0 h 425"/>
                  <a:gd name="T8" fmla="*/ 0 w 218"/>
                  <a:gd name="T9" fmla="*/ 0 h 425"/>
                  <a:gd name="T10" fmla="*/ 0 w 218"/>
                  <a:gd name="T11" fmla="*/ 0 h 425"/>
                  <a:gd name="T12" fmla="*/ 0 w 218"/>
                  <a:gd name="T13" fmla="*/ 0 h 425"/>
                  <a:gd name="T14" fmla="*/ 0 w 218"/>
                  <a:gd name="T15" fmla="*/ 0 h 425"/>
                  <a:gd name="T16" fmla="*/ 0 w 218"/>
                  <a:gd name="T17" fmla="*/ 1 h 425"/>
                  <a:gd name="T18" fmla="*/ 0 w 218"/>
                  <a:gd name="T19" fmla="*/ 1 h 425"/>
                  <a:gd name="T20" fmla="*/ 0 w 218"/>
                  <a:gd name="T21" fmla="*/ 1 h 425"/>
                  <a:gd name="T22" fmla="*/ 0 w 218"/>
                  <a:gd name="T23" fmla="*/ 1 h 425"/>
                  <a:gd name="T24" fmla="*/ 0 w 218"/>
                  <a:gd name="T25" fmla="*/ 1 h 425"/>
                  <a:gd name="T26" fmla="*/ 0 w 218"/>
                  <a:gd name="T27" fmla="*/ 1 h 425"/>
                  <a:gd name="T28" fmla="*/ 0 w 218"/>
                  <a:gd name="T29" fmla="*/ 1 h 425"/>
                  <a:gd name="T30" fmla="*/ 0 w 218"/>
                  <a:gd name="T31" fmla="*/ 1 h 425"/>
                  <a:gd name="T32" fmla="*/ 0 w 218"/>
                  <a:gd name="T33" fmla="*/ 1 h 425"/>
                  <a:gd name="T34" fmla="*/ 0 w 218"/>
                  <a:gd name="T35" fmla="*/ 1 h 425"/>
                  <a:gd name="T36" fmla="*/ 0 w 218"/>
                  <a:gd name="T37" fmla="*/ 1 h 425"/>
                  <a:gd name="T38" fmla="*/ 0 w 218"/>
                  <a:gd name="T39" fmla="*/ 1 h 425"/>
                  <a:gd name="T40" fmla="*/ 0 w 218"/>
                  <a:gd name="T41" fmla="*/ 1 h 425"/>
                  <a:gd name="T42" fmla="*/ 0 w 218"/>
                  <a:gd name="T43" fmla="*/ 1 h 425"/>
                  <a:gd name="T44" fmla="*/ 0 w 218"/>
                  <a:gd name="T45" fmla="*/ 1 h 425"/>
                  <a:gd name="T46" fmla="*/ 0 w 218"/>
                  <a:gd name="T47" fmla="*/ 1 h 425"/>
                  <a:gd name="T48" fmla="*/ 0 w 218"/>
                  <a:gd name="T49" fmla="*/ 1 h 425"/>
                  <a:gd name="T50" fmla="*/ 0 w 218"/>
                  <a:gd name="T51" fmla="*/ 1 h 425"/>
                  <a:gd name="T52" fmla="*/ 0 w 218"/>
                  <a:gd name="T53" fmla="*/ 1 h 425"/>
                  <a:gd name="T54" fmla="*/ 0 w 218"/>
                  <a:gd name="T55" fmla="*/ 1 h 425"/>
                  <a:gd name="T56" fmla="*/ 0 w 218"/>
                  <a:gd name="T57" fmla="*/ 1 h 425"/>
                  <a:gd name="T58" fmla="*/ 0 w 218"/>
                  <a:gd name="T59" fmla="*/ 1 h 425"/>
                  <a:gd name="T60" fmla="*/ 0 w 218"/>
                  <a:gd name="T61" fmla="*/ 1 h 425"/>
                  <a:gd name="T62" fmla="*/ 0 w 218"/>
                  <a:gd name="T63" fmla="*/ 1 h 425"/>
                  <a:gd name="T64" fmla="*/ 0 w 218"/>
                  <a:gd name="T65" fmla="*/ 1 h 425"/>
                  <a:gd name="T66" fmla="*/ 0 w 218"/>
                  <a:gd name="T67" fmla="*/ 1 h 425"/>
                  <a:gd name="T68" fmla="*/ 0 w 218"/>
                  <a:gd name="T69" fmla="*/ 1 h 425"/>
                  <a:gd name="T70" fmla="*/ 0 w 218"/>
                  <a:gd name="T71" fmla="*/ 1 h 425"/>
                  <a:gd name="T72" fmla="*/ 0 w 218"/>
                  <a:gd name="T73" fmla="*/ 1 h 425"/>
                  <a:gd name="T74" fmla="*/ 0 w 218"/>
                  <a:gd name="T75" fmla="*/ 1 h 425"/>
                  <a:gd name="T76" fmla="*/ 0 w 218"/>
                  <a:gd name="T77" fmla="*/ 1 h 425"/>
                  <a:gd name="T78" fmla="*/ 0 w 218"/>
                  <a:gd name="T79" fmla="*/ 1 h 425"/>
                  <a:gd name="T80" fmla="*/ 0 w 218"/>
                  <a:gd name="T81" fmla="*/ 0 h 425"/>
                  <a:gd name="T82" fmla="*/ 0 w 218"/>
                  <a:gd name="T83" fmla="*/ 0 h 425"/>
                  <a:gd name="T84" fmla="*/ 0 w 218"/>
                  <a:gd name="T85" fmla="*/ 0 h 425"/>
                  <a:gd name="T86" fmla="*/ 0 w 218"/>
                  <a:gd name="T87" fmla="*/ 0 h 425"/>
                  <a:gd name="T88" fmla="*/ 1 w 218"/>
                  <a:gd name="T89" fmla="*/ 0 h 425"/>
                  <a:gd name="T90" fmla="*/ 1 w 218"/>
                  <a:gd name="T91" fmla="*/ 0 h 425"/>
                  <a:gd name="T92" fmla="*/ 1 w 218"/>
                  <a:gd name="T93" fmla="*/ 0 h 425"/>
                  <a:gd name="T94" fmla="*/ 1 w 218"/>
                  <a:gd name="T95" fmla="*/ 0 h 425"/>
                  <a:gd name="T96" fmla="*/ 1 w 218"/>
                  <a:gd name="T97" fmla="*/ 0 h 4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18" h="425">
                    <a:moveTo>
                      <a:pt x="218" y="0"/>
                    </a:moveTo>
                    <a:lnTo>
                      <a:pt x="209" y="6"/>
                    </a:lnTo>
                    <a:lnTo>
                      <a:pt x="187" y="24"/>
                    </a:lnTo>
                    <a:lnTo>
                      <a:pt x="156" y="50"/>
                    </a:lnTo>
                    <a:lnTo>
                      <a:pt x="120" y="84"/>
                    </a:lnTo>
                    <a:lnTo>
                      <a:pt x="100" y="102"/>
                    </a:lnTo>
                    <a:lnTo>
                      <a:pt x="82" y="123"/>
                    </a:lnTo>
                    <a:lnTo>
                      <a:pt x="65" y="143"/>
                    </a:lnTo>
                    <a:lnTo>
                      <a:pt x="49" y="163"/>
                    </a:lnTo>
                    <a:lnTo>
                      <a:pt x="42" y="174"/>
                    </a:lnTo>
                    <a:lnTo>
                      <a:pt x="35" y="184"/>
                    </a:lnTo>
                    <a:lnTo>
                      <a:pt x="29" y="195"/>
                    </a:lnTo>
                    <a:lnTo>
                      <a:pt x="23" y="206"/>
                    </a:lnTo>
                    <a:lnTo>
                      <a:pt x="18" y="216"/>
                    </a:lnTo>
                    <a:lnTo>
                      <a:pt x="14" y="226"/>
                    </a:lnTo>
                    <a:lnTo>
                      <a:pt x="12" y="236"/>
                    </a:lnTo>
                    <a:lnTo>
                      <a:pt x="10" y="245"/>
                    </a:lnTo>
                    <a:lnTo>
                      <a:pt x="5" y="286"/>
                    </a:lnTo>
                    <a:lnTo>
                      <a:pt x="2" y="326"/>
                    </a:lnTo>
                    <a:lnTo>
                      <a:pt x="1" y="346"/>
                    </a:lnTo>
                    <a:lnTo>
                      <a:pt x="0" y="365"/>
                    </a:lnTo>
                    <a:lnTo>
                      <a:pt x="1" y="381"/>
                    </a:lnTo>
                    <a:lnTo>
                      <a:pt x="1" y="396"/>
                    </a:lnTo>
                    <a:lnTo>
                      <a:pt x="3" y="408"/>
                    </a:lnTo>
                    <a:lnTo>
                      <a:pt x="4" y="417"/>
                    </a:lnTo>
                    <a:lnTo>
                      <a:pt x="6" y="420"/>
                    </a:lnTo>
                    <a:lnTo>
                      <a:pt x="7" y="423"/>
                    </a:lnTo>
                    <a:lnTo>
                      <a:pt x="8" y="424"/>
                    </a:lnTo>
                    <a:lnTo>
                      <a:pt x="10" y="425"/>
                    </a:lnTo>
                    <a:lnTo>
                      <a:pt x="12" y="424"/>
                    </a:lnTo>
                    <a:lnTo>
                      <a:pt x="14" y="423"/>
                    </a:lnTo>
                    <a:lnTo>
                      <a:pt x="16" y="420"/>
                    </a:lnTo>
                    <a:lnTo>
                      <a:pt x="19" y="416"/>
                    </a:lnTo>
                    <a:lnTo>
                      <a:pt x="24" y="405"/>
                    </a:lnTo>
                    <a:lnTo>
                      <a:pt x="31" y="388"/>
                    </a:lnTo>
                    <a:lnTo>
                      <a:pt x="46" y="345"/>
                    </a:lnTo>
                    <a:lnTo>
                      <a:pt x="62" y="298"/>
                    </a:lnTo>
                    <a:lnTo>
                      <a:pt x="79" y="247"/>
                    </a:lnTo>
                    <a:lnTo>
                      <a:pt x="99" y="194"/>
                    </a:lnTo>
                    <a:lnTo>
                      <a:pt x="110" y="167"/>
                    </a:lnTo>
                    <a:lnTo>
                      <a:pt x="123" y="141"/>
                    </a:lnTo>
                    <a:lnTo>
                      <a:pt x="136" y="115"/>
                    </a:lnTo>
                    <a:lnTo>
                      <a:pt x="150" y="89"/>
                    </a:lnTo>
                    <a:lnTo>
                      <a:pt x="165" y="65"/>
                    </a:lnTo>
                    <a:lnTo>
                      <a:pt x="181" y="42"/>
                    </a:lnTo>
                    <a:lnTo>
                      <a:pt x="189" y="31"/>
                    </a:lnTo>
                    <a:lnTo>
                      <a:pt x="198" y="20"/>
                    </a:lnTo>
                    <a:lnTo>
                      <a:pt x="208" y="9"/>
                    </a:lnTo>
                    <a:lnTo>
                      <a:pt x="218" y="0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09" name="Freeform 1143">
                <a:extLst>
                  <a:ext uri="{FF2B5EF4-FFF2-40B4-BE49-F238E27FC236}">
                    <a16:creationId xmlns:a16="http://schemas.microsoft.com/office/drawing/2014/main" id="{ADD069ED-1DAC-4468-B972-91EACD6457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9" y="2146"/>
                <a:ext cx="13" cy="25"/>
              </a:xfrm>
              <a:custGeom>
                <a:avLst/>
                <a:gdLst>
                  <a:gd name="T0" fmla="*/ 1 w 217"/>
                  <a:gd name="T1" fmla="*/ 0 h 425"/>
                  <a:gd name="T2" fmla="*/ 1 w 217"/>
                  <a:gd name="T3" fmla="*/ 0 h 425"/>
                  <a:gd name="T4" fmla="*/ 1 w 217"/>
                  <a:gd name="T5" fmla="*/ 0 h 425"/>
                  <a:gd name="T6" fmla="*/ 1 w 217"/>
                  <a:gd name="T7" fmla="*/ 0 h 425"/>
                  <a:gd name="T8" fmla="*/ 0 w 217"/>
                  <a:gd name="T9" fmla="*/ 0 h 425"/>
                  <a:gd name="T10" fmla="*/ 0 w 217"/>
                  <a:gd name="T11" fmla="*/ 0 h 425"/>
                  <a:gd name="T12" fmla="*/ 0 w 217"/>
                  <a:gd name="T13" fmla="*/ 0 h 425"/>
                  <a:gd name="T14" fmla="*/ 0 w 217"/>
                  <a:gd name="T15" fmla="*/ 0 h 425"/>
                  <a:gd name="T16" fmla="*/ 0 w 217"/>
                  <a:gd name="T17" fmla="*/ 1 h 425"/>
                  <a:gd name="T18" fmla="*/ 0 w 217"/>
                  <a:gd name="T19" fmla="*/ 1 h 425"/>
                  <a:gd name="T20" fmla="*/ 0 w 217"/>
                  <a:gd name="T21" fmla="*/ 1 h 425"/>
                  <a:gd name="T22" fmla="*/ 0 w 217"/>
                  <a:gd name="T23" fmla="*/ 1 h 425"/>
                  <a:gd name="T24" fmla="*/ 0 w 217"/>
                  <a:gd name="T25" fmla="*/ 1 h 425"/>
                  <a:gd name="T26" fmla="*/ 0 w 217"/>
                  <a:gd name="T27" fmla="*/ 1 h 425"/>
                  <a:gd name="T28" fmla="*/ 0 w 217"/>
                  <a:gd name="T29" fmla="*/ 1 h 425"/>
                  <a:gd name="T30" fmla="*/ 0 w 217"/>
                  <a:gd name="T31" fmla="*/ 1 h 425"/>
                  <a:gd name="T32" fmla="*/ 0 w 217"/>
                  <a:gd name="T33" fmla="*/ 1 h 425"/>
                  <a:gd name="T34" fmla="*/ 0 w 217"/>
                  <a:gd name="T35" fmla="*/ 1 h 425"/>
                  <a:gd name="T36" fmla="*/ 0 w 217"/>
                  <a:gd name="T37" fmla="*/ 1 h 425"/>
                  <a:gd name="T38" fmla="*/ 0 w 217"/>
                  <a:gd name="T39" fmla="*/ 1 h 425"/>
                  <a:gd name="T40" fmla="*/ 0 w 217"/>
                  <a:gd name="T41" fmla="*/ 1 h 425"/>
                  <a:gd name="T42" fmla="*/ 0 w 217"/>
                  <a:gd name="T43" fmla="*/ 1 h 425"/>
                  <a:gd name="T44" fmla="*/ 0 w 217"/>
                  <a:gd name="T45" fmla="*/ 1 h 425"/>
                  <a:gd name="T46" fmla="*/ 0 w 217"/>
                  <a:gd name="T47" fmla="*/ 1 h 425"/>
                  <a:gd name="T48" fmla="*/ 0 w 217"/>
                  <a:gd name="T49" fmla="*/ 1 h 425"/>
                  <a:gd name="T50" fmla="*/ 0 w 217"/>
                  <a:gd name="T51" fmla="*/ 1 h 425"/>
                  <a:gd name="T52" fmla="*/ 0 w 217"/>
                  <a:gd name="T53" fmla="*/ 1 h 425"/>
                  <a:gd name="T54" fmla="*/ 0 w 217"/>
                  <a:gd name="T55" fmla="*/ 1 h 425"/>
                  <a:gd name="T56" fmla="*/ 0 w 217"/>
                  <a:gd name="T57" fmla="*/ 1 h 425"/>
                  <a:gd name="T58" fmla="*/ 0 w 217"/>
                  <a:gd name="T59" fmla="*/ 1 h 425"/>
                  <a:gd name="T60" fmla="*/ 0 w 217"/>
                  <a:gd name="T61" fmla="*/ 1 h 425"/>
                  <a:gd name="T62" fmla="*/ 0 w 217"/>
                  <a:gd name="T63" fmla="*/ 1 h 425"/>
                  <a:gd name="T64" fmla="*/ 0 w 217"/>
                  <a:gd name="T65" fmla="*/ 1 h 425"/>
                  <a:gd name="T66" fmla="*/ 0 w 217"/>
                  <a:gd name="T67" fmla="*/ 1 h 425"/>
                  <a:gd name="T68" fmla="*/ 0 w 217"/>
                  <a:gd name="T69" fmla="*/ 1 h 425"/>
                  <a:gd name="T70" fmla="*/ 0 w 217"/>
                  <a:gd name="T71" fmla="*/ 1 h 425"/>
                  <a:gd name="T72" fmla="*/ 0 w 217"/>
                  <a:gd name="T73" fmla="*/ 1 h 425"/>
                  <a:gd name="T74" fmla="*/ 0 w 217"/>
                  <a:gd name="T75" fmla="*/ 1 h 425"/>
                  <a:gd name="T76" fmla="*/ 0 w 217"/>
                  <a:gd name="T77" fmla="*/ 1 h 425"/>
                  <a:gd name="T78" fmla="*/ 0 w 217"/>
                  <a:gd name="T79" fmla="*/ 1 h 425"/>
                  <a:gd name="T80" fmla="*/ 0 w 217"/>
                  <a:gd name="T81" fmla="*/ 0 h 425"/>
                  <a:gd name="T82" fmla="*/ 0 w 217"/>
                  <a:gd name="T83" fmla="*/ 0 h 425"/>
                  <a:gd name="T84" fmla="*/ 1 w 217"/>
                  <a:gd name="T85" fmla="*/ 0 h 425"/>
                  <a:gd name="T86" fmla="*/ 1 w 217"/>
                  <a:gd name="T87" fmla="*/ 0 h 425"/>
                  <a:gd name="T88" fmla="*/ 1 w 217"/>
                  <a:gd name="T89" fmla="*/ 0 h 425"/>
                  <a:gd name="T90" fmla="*/ 1 w 217"/>
                  <a:gd name="T91" fmla="*/ 0 h 425"/>
                  <a:gd name="T92" fmla="*/ 1 w 217"/>
                  <a:gd name="T93" fmla="*/ 0 h 425"/>
                  <a:gd name="T94" fmla="*/ 1 w 217"/>
                  <a:gd name="T95" fmla="*/ 0 h 425"/>
                  <a:gd name="T96" fmla="*/ 1 w 217"/>
                  <a:gd name="T97" fmla="*/ 0 h 4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17" h="425">
                    <a:moveTo>
                      <a:pt x="217" y="0"/>
                    </a:moveTo>
                    <a:lnTo>
                      <a:pt x="208" y="6"/>
                    </a:lnTo>
                    <a:lnTo>
                      <a:pt x="186" y="23"/>
                    </a:lnTo>
                    <a:lnTo>
                      <a:pt x="155" y="50"/>
                    </a:lnTo>
                    <a:lnTo>
                      <a:pt x="119" y="83"/>
                    </a:lnTo>
                    <a:lnTo>
                      <a:pt x="99" y="103"/>
                    </a:lnTo>
                    <a:lnTo>
                      <a:pt x="81" y="122"/>
                    </a:lnTo>
                    <a:lnTo>
                      <a:pt x="64" y="142"/>
                    </a:lnTo>
                    <a:lnTo>
                      <a:pt x="48" y="163"/>
                    </a:lnTo>
                    <a:lnTo>
                      <a:pt x="41" y="174"/>
                    </a:lnTo>
                    <a:lnTo>
                      <a:pt x="34" y="184"/>
                    </a:lnTo>
                    <a:lnTo>
                      <a:pt x="28" y="195"/>
                    </a:lnTo>
                    <a:lnTo>
                      <a:pt x="23" y="205"/>
                    </a:lnTo>
                    <a:lnTo>
                      <a:pt x="18" y="215"/>
                    </a:lnTo>
                    <a:lnTo>
                      <a:pt x="13" y="225"/>
                    </a:lnTo>
                    <a:lnTo>
                      <a:pt x="11" y="235"/>
                    </a:lnTo>
                    <a:lnTo>
                      <a:pt x="9" y="245"/>
                    </a:lnTo>
                    <a:lnTo>
                      <a:pt x="4" y="286"/>
                    </a:lnTo>
                    <a:lnTo>
                      <a:pt x="1" y="326"/>
                    </a:lnTo>
                    <a:lnTo>
                      <a:pt x="0" y="346"/>
                    </a:lnTo>
                    <a:lnTo>
                      <a:pt x="0" y="364"/>
                    </a:lnTo>
                    <a:lnTo>
                      <a:pt x="0" y="381"/>
                    </a:lnTo>
                    <a:lnTo>
                      <a:pt x="0" y="395"/>
                    </a:lnTo>
                    <a:lnTo>
                      <a:pt x="2" y="407"/>
                    </a:lnTo>
                    <a:lnTo>
                      <a:pt x="3" y="416"/>
                    </a:lnTo>
                    <a:lnTo>
                      <a:pt x="5" y="420"/>
                    </a:lnTo>
                    <a:lnTo>
                      <a:pt x="6" y="423"/>
                    </a:lnTo>
                    <a:lnTo>
                      <a:pt x="7" y="425"/>
                    </a:lnTo>
                    <a:lnTo>
                      <a:pt x="9" y="425"/>
                    </a:lnTo>
                    <a:lnTo>
                      <a:pt x="11" y="425"/>
                    </a:lnTo>
                    <a:lnTo>
                      <a:pt x="13" y="423"/>
                    </a:lnTo>
                    <a:lnTo>
                      <a:pt x="15" y="420"/>
                    </a:lnTo>
                    <a:lnTo>
                      <a:pt x="19" y="416"/>
                    </a:lnTo>
                    <a:lnTo>
                      <a:pt x="24" y="404"/>
                    </a:lnTo>
                    <a:lnTo>
                      <a:pt x="30" y="387"/>
                    </a:lnTo>
                    <a:lnTo>
                      <a:pt x="45" y="346"/>
                    </a:lnTo>
                    <a:lnTo>
                      <a:pt x="61" y="298"/>
                    </a:lnTo>
                    <a:lnTo>
                      <a:pt x="78" y="246"/>
                    </a:lnTo>
                    <a:lnTo>
                      <a:pt x="98" y="194"/>
                    </a:lnTo>
                    <a:lnTo>
                      <a:pt x="110" y="166"/>
                    </a:lnTo>
                    <a:lnTo>
                      <a:pt x="122" y="140"/>
                    </a:lnTo>
                    <a:lnTo>
                      <a:pt x="135" y="115"/>
                    </a:lnTo>
                    <a:lnTo>
                      <a:pt x="149" y="90"/>
                    </a:lnTo>
                    <a:lnTo>
                      <a:pt x="164" y="65"/>
                    </a:lnTo>
                    <a:lnTo>
                      <a:pt x="180" y="42"/>
                    </a:lnTo>
                    <a:lnTo>
                      <a:pt x="188" y="31"/>
                    </a:lnTo>
                    <a:lnTo>
                      <a:pt x="198" y="20"/>
                    </a:lnTo>
                    <a:lnTo>
                      <a:pt x="207" y="10"/>
                    </a:ln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10" name="Freeform 1144">
                <a:extLst>
                  <a:ext uri="{FF2B5EF4-FFF2-40B4-BE49-F238E27FC236}">
                    <a16:creationId xmlns:a16="http://schemas.microsoft.com/office/drawing/2014/main" id="{1875306E-C1A6-43B4-A2AD-1BB4DCAEC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9" y="2172"/>
                <a:ext cx="13" cy="20"/>
              </a:xfrm>
              <a:custGeom>
                <a:avLst/>
                <a:gdLst>
                  <a:gd name="T0" fmla="*/ 1 w 232"/>
                  <a:gd name="T1" fmla="*/ 0 h 344"/>
                  <a:gd name="T2" fmla="*/ 1 w 232"/>
                  <a:gd name="T3" fmla="*/ 0 h 344"/>
                  <a:gd name="T4" fmla="*/ 1 w 232"/>
                  <a:gd name="T5" fmla="*/ 0 h 344"/>
                  <a:gd name="T6" fmla="*/ 1 w 232"/>
                  <a:gd name="T7" fmla="*/ 0 h 344"/>
                  <a:gd name="T8" fmla="*/ 1 w 232"/>
                  <a:gd name="T9" fmla="*/ 0 h 344"/>
                  <a:gd name="T10" fmla="*/ 1 w 232"/>
                  <a:gd name="T11" fmla="*/ 0 h 344"/>
                  <a:gd name="T12" fmla="*/ 1 w 232"/>
                  <a:gd name="T13" fmla="*/ 0 h 344"/>
                  <a:gd name="T14" fmla="*/ 1 w 232"/>
                  <a:gd name="T15" fmla="*/ 0 h 344"/>
                  <a:gd name="T16" fmla="*/ 1 w 232"/>
                  <a:gd name="T17" fmla="*/ 0 h 344"/>
                  <a:gd name="T18" fmla="*/ 1 w 232"/>
                  <a:gd name="T19" fmla="*/ 0 h 344"/>
                  <a:gd name="T20" fmla="*/ 1 w 232"/>
                  <a:gd name="T21" fmla="*/ 0 h 344"/>
                  <a:gd name="T22" fmla="*/ 1 w 232"/>
                  <a:gd name="T23" fmla="*/ 1 h 344"/>
                  <a:gd name="T24" fmla="*/ 1 w 232"/>
                  <a:gd name="T25" fmla="*/ 1 h 344"/>
                  <a:gd name="T26" fmla="*/ 0 w 232"/>
                  <a:gd name="T27" fmla="*/ 1 h 344"/>
                  <a:gd name="T28" fmla="*/ 0 w 232"/>
                  <a:gd name="T29" fmla="*/ 1 h 344"/>
                  <a:gd name="T30" fmla="*/ 0 w 232"/>
                  <a:gd name="T31" fmla="*/ 1 h 344"/>
                  <a:gd name="T32" fmla="*/ 0 w 232"/>
                  <a:gd name="T33" fmla="*/ 1 h 344"/>
                  <a:gd name="T34" fmla="*/ 0 w 232"/>
                  <a:gd name="T35" fmla="*/ 1 h 344"/>
                  <a:gd name="T36" fmla="*/ 0 w 232"/>
                  <a:gd name="T37" fmla="*/ 1 h 344"/>
                  <a:gd name="T38" fmla="*/ 0 w 232"/>
                  <a:gd name="T39" fmla="*/ 1 h 344"/>
                  <a:gd name="T40" fmla="*/ 0 w 232"/>
                  <a:gd name="T41" fmla="*/ 1 h 344"/>
                  <a:gd name="T42" fmla="*/ 0 w 232"/>
                  <a:gd name="T43" fmla="*/ 1 h 344"/>
                  <a:gd name="T44" fmla="*/ 0 w 232"/>
                  <a:gd name="T45" fmla="*/ 1 h 344"/>
                  <a:gd name="T46" fmla="*/ 0 w 232"/>
                  <a:gd name="T47" fmla="*/ 1 h 344"/>
                  <a:gd name="T48" fmla="*/ 0 w 232"/>
                  <a:gd name="T49" fmla="*/ 1 h 344"/>
                  <a:gd name="T50" fmla="*/ 0 w 232"/>
                  <a:gd name="T51" fmla="*/ 1 h 344"/>
                  <a:gd name="T52" fmla="*/ 0 w 232"/>
                  <a:gd name="T53" fmla="*/ 1 h 344"/>
                  <a:gd name="T54" fmla="*/ 0 w 232"/>
                  <a:gd name="T55" fmla="*/ 1 h 344"/>
                  <a:gd name="T56" fmla="*/ 0 w 232"/>
                  <a:gd name="T57" fmla="*/ 1 h 344"/>
                  <a:gd name="T58" fmla="*/ 0 w 232"/>
                  <a:gd name="T59" fmla="*/ 1 h 344"/>
                  <a:gd name="T60" fmla="*/ 0 w 232"/>
                  <a:gd name="T61" fmla="*/ 1 h 344"/>
                  <a:gd name="T62" fmla="*/ 0 w 232"/>
                  <a:gd name="T63" fmla="*/ 1 h 344"/>
                  <a:gd name="T64" fmla="*/ 0 w 232"/>
                  <a:gd name="T65" fmla="*/ 1 h 344"/>
                  <a:gd name="T66" fmla="*/ 0 w 232"/>
                  <a:gd name="T67" fmla="*/ 1 h 344"/>
                  <a:gd name="T68" fmla="*/ 0 w 232"/>
                  <a:gd name="T69" fmla="*/ 1 h 344"/>
                  <a:gd name="T70" fmla="*/ 0 w 232"/>
                  <a:gd name="T71" fmla="*/ 1 h 344"/>
                  <a:gd name="T72" fmla="*/ 0 w 232"/>
                  <a:gd name="T73" fmla="*/ 1 h 344"/>
                  <a:gd name="T74" fmla="*/ 0 w 232"/>
                  <a:gd name="T75" fmla="*/ 1 h 344"/>
                  <a:gd name="T76" fmla="*/ 0 w 232"/>
                  <a:gd name="T77" fmla="*/ 1 h 344"/>
                  <a:gd name="T78" fmla="*/ 0 w 232"/>
                  <a:gd name="T79" fmla="*/ 0 h 344"/>
                  <a:gd name="T80" fmla="*/ 0 w 232"/>
                  <a:gd name="T81" fmla="*/ 0 h 344"/>
                  <a:gd name="T82" fmla="*/ 0 w 232"/>
                  <a:gd name="T83" fmla="*/ 0 h 344"/>
                  <a:gd name="T84" fmla="*/ 1 w 232"/>
                  <a:gd name="T85" fmla="*/ 0 h 344"/>
                  <a:gd name="T86" fmla="*/ 1 w 232"/>
                  <a:gd name="T87" fmla="*/ 0 h 344"/>
                  <a:gd name="T88" fmla="*/ 1 w 232"/>
                  <a:gd name="T89" fmla="*/ 0 h 344"/>
                  <a:gd name="T90" fmla="*/ 1 w 232"/>
                  <a:gd name="T91" fmla="*/ 0 h 344"/>
                  <a:gd name="T92" fmla="*/ 1 w 232"/>
                  <a:gd name="T93" fmla="*/ 0 h 344"/>
                  <a:gd name="T94" fmla="*/ 1 w 232"/>
                  <a:gd name="T95" fmla="*/ 0 h 344"/>
                  <a:gd name="T96" fmla="*/ 1 w 232"/>
                  <a:gd name="T97" fmla="*/ 0 h 34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32" h="344">
                    <a:moveTo>
                      <a:pt x="229" y="0"/>
                    </a:moveTo>
                    <a:lnTo>
                      <a:pt x="230" y="3"/>
                    </a:lnTo>
                    <a:lnTo>
                      <a:pt x="232" y="10"/>
                    </a:lnTo>
                    <a:lnTo>
                      <a:pt x="232" y="22"/>
                    </a:lnTo>
                    <a:lnTo>
                      <a:pt x="231" y="40"/>
                    </a:lnTo>
                    <a:lnTo>
                      <a:pt x="229" y="51"/>
                    </a:lnTo>
                    <a:lnTo>
                      <a:pt x="226" y="64"/>
                    </a:lnTo>
                    <a:lnTo>
                      <a:pt x="222" y="79"/>
                    </a:lnTo>
                    <a:lnTo>
                      <a:pt x="217" y="94"/>
                    </a:lnTo>
                    <a:lnTo>
                      <a:pt x="210" y="111"/>
                    </a:lnTo>
                    <a:lnTo>
                      <a:pt x="202" y="129"/>
                    </a:lnTo>
                    <a:lnTo>
                      <a:pt x="191" y="149"/>
                    </a:lnTo>
                    <a:lnTo>
                      <a:pt x="179" y="172"/>
                    </a:lnTo>
                    <a:lnTo>
                      <a:pt x="151" y="213"/>
                    </a:lnTo>
                    <a:lnTo>
                      <a:pt x="126" y="249"/>
                    </a:lnTo>
                    <a:lnTo>
                      <a:pt x="114" y="264"/>
                    </a:lnTo>
                    <a:lnTo>
                      <a:pt x="102" y="278"/>
                    </a:lnTo>
                    <a:lnTo>
                      <a:pt x="91" y="291"/>
                    </a:lnTo>
                    <a:lnTo>
                      <a:pt x="81" y="302"/>
                    </a:lnTo>
                    <a:lnTo>
                      <a:pt x="71" y="312"/>
                    </a:lnTo>
                    <a:lnTo>
                      <a:pt x="61" y="320"/>
                    </a:lnTo>
                    <a:lnTo>
                      <a:pt x="51" y="327"/>
                    </a:lnTo>
                    <a:lnTo>
                      <a:pt x="42" y="334"/>
                    </a:lnTo>
                    <a:lnTo>
                      <a:pt x="33" y="338"/>
                    </a:lnTo>
                    <a:lnTo>
                      <a:pt x="25" y="341"/>
                    </a:lnTo>
                    <a:lnTo>
                      <a:pt x="15" y="343"/>
                    </a:lnTo>
                    <a:lnTo>
                      <a:pt x="7" y="344"/>
                    </a:lnTo>
                    <a:lnTo>
                      <a:pt x="3" y="343"/>
                    </a:lnTo>
                    <a:lnTo>
                      <a:pt x="1" y="340"/>
                    </a:lnTo>
                    <a:lnTo>
                      <a:pt x="0" y="336"/>
                    </a:lnTo>
                    <a:lnTo>
                      <a:pt x="1" y="330"/>
                    </a:lnTo>
                    <a:lnTo>
                      <a:pt x="3" y="321"/>
                    </a:lnTo>
                    <a:lnTo>
                      <a:pt x="6" y="313"/>
                    </a:lnTo>
                    <a:lnTo>
                      <a:pt x="9" y="303"/>
                    </a:lnTo>
                    <a:lnTo>
                      <a:pt x="14" y="292"/>
                    </a:lnTo>
                    <a:lnTo>
                      <a:pt x="28" y="267"/>
                    </a:lnTo>
                    <a:lnTo>
                      <a:pt x="44" y="238"/>
                    </a:lnTo>
                    <a:lnTo>
                      <a:pt x="62" y="208"/>
                    </a:lnTo>
                    <a:lnTo>
                      <a:pt x="81" y="178"/>
                    </a:lnTo>
                    <a:lnTo>
                      <a:pt x="102" y="146"/>
                    </a:lnTo>
                    <a:lnTo>
                      <a:pt x="125" y="115"/>
                    </a:lnTo>
                    <a:lnTo>
                      <a:pt x="146" y="87"/>
                    </a:lnTo>
                    <a:lnTo>
                      <a:pt x="167" y="60"/>
                    </a:lnTo>
                    <a:lnTo>
                      <a:pt x="186" y="37"/>
                    </a:lnTo>
                    <a:lnTo>
                      <a:pt x="204" y="19"/>
                    </a:lnTo>
                    <a:lnTo>
                      <a:pt x="211" y="12"/>
                    </a:lnTo>
                    <a:lnTo>
                      <a:pt x="218" y="7"/>
                    </a:lnTo>
                    <a:lnTo>
                      <a:pt x="224" y="3"/>
                    </a:lnTo>
                    <a:lnTo>
                      <a:pt x="229" y="0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11" name="Freeform 1145">
                <a:extLst>
                  <a:ext uri="{FF2B5EF4-FFF2-40B4-BE49-F238E27FC236}">
                    <a16:creationId xmlns:a16="http://schemas.microsoft.com/office/drawing/2014/main" id="{30E88159-B253-42B0-B1CA-C9982BF188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5" y="2175"/>
                <a:ext cx="7" cy="6"/>
              </a:xfrm>
              <a:custGeom>
                <a:avLst/>
                <a:gdLst>
                  <a:gd name="T0" fmla="*/ 0 w 118"/>
                  <a:gd name="T1" fmla="*/ 0 h 112"/>
                  <a:gd name="T2" fmla="*/ 0 w 118"/>
                  <a:gd name="T3" fmla="*/ 0 h 112"/>
                  <a:gd name="T4" fmla="*/ 0 w 118"/>
                  <a:gd name="T5" fmla="*/ 0 h 112"/>
                  <a:gd name="T6" fmla="*/ 0 w 118"/>
                  <a:gd name="T7" fmla="*/ 0 h 112"/>
                  <a:gd name="T8" fmla="*/ 0 w 118"/>
                  <a:gd name="T9" fmla="*/ 0 h 112"/>
                  <a:gd name="T10" fmla="*/ 0 w 118"/>
                  <a:gd name="T11" fmla="*/ 0 h 112"/>
                  <a:gd name="T12" fmla="*/ 0 w 118"/>
                  <a:gd name="T13" fmla="*/ 0 h 112"/>
                  <a:gd name="T14" fmla="*/ 0 w 118"/>
                  <a:gd name="T15" fmla="*/ 0 h 112"/>
                  <a:gd name="T16" fmla="*/ 0 w 118"/>
                  <a:gd name="T17" fmla="*/ 0 h 112"/>
                  <a:gd name="T18" fmla="*/ 0 w 118"/>
                  <a:gd name="T19" fmla="*/ 0 h 112"/>
                  <a:gd name="T20" fmla="*/ 0 w 118"/>
                  <a:gd name="T21" fmla="*/ 0 h 112"/>
                  <a:gd name="T22" fmla="*/ 0 w 118"/>
                  <a:gd name="T23" fmla="*/ 0 h 112"/>
                  <a:gd name="T24" fmla="*/ 0 w 118"/>
                  <a:gd name="T25" fmla="*/ 0 h 112"/>
                  <a:gd name="T26" fmla="*/ 0 w 118"/>
                  <a:gd name="T27" fmla="*/ 0 h 112"/>
                  <a:gd name="T28" fmla="*/ 0 w 118"/>
                  <a:gd name="T29" fmla="*/ 0 h 112"/>
                  <a:gd name="T30" fmla="*/ 0 w 118"/>
                  <a:gd name="T31" fmla="*/ 0 h 112"/>
                  <a:gd name="T32" fmla="*/ 0 w 118"/>
                  <a:gd name="T33" fmla="*/ 0 h 112"/>
                  <a:gd name="T34" fmla="*/ 0 w 118"/>
                  <a:gd name="T35" fmla="*/ 0 h 112"/>
                  <a:gd name="T36" fmla="*/ 0 w 118"/>
                  <a:gd name="T37" fmla="*/ 0 h 112"/>
                  <a:gd name="T38" fmla="*/ 0 w 118"/>
                  <a:gd name="T39" fmla="*/ 0 h 112"/>
                  <a:gd name="T40" fmla="*/ 0 w 118"/>
                  <a:gd name="T41" fmla="*/ 0 h 112"/>
                  <a:gd name="T42" fmla="*/ 0 w 118"/>
                  <a:gd name="T43" fmla="*/ 0 h 112"/>
                  <a:gd name="T44" fmla="*/ 0 w 118"/>
                  <a:gd name="T45" fmla="*/ 0 h 112"/>
                  <a:gd name="T46" fmla="*/ 0 w 118"/>
                  <a:gd name="T47" fmla="*/ 0 h 112"/>
                  <a:gd name="T48" fmla="*/ 0 w 118"/>
                  <a:gd name="T49" fmla="*/ 0 h 112"/>
                  <a:gd name="T50" fmla="*/ 0 w 118"/>
                  <a:gd name="T51" fmla="*/ 0 h 112"/>
                  <a:gd name="T52" fmla="*/ 0 w 118"/>
                  <a:gd name="T53" fmla="*/ 0 h 112"/>
                  <a:gd name="T54" fmla="*/ 0 w 118"/>
                  <a:gd name="T55" fmla="*/ 0 h 112"/>
                  <a:gd name="T56" fmla="*/ 0 w 118"/>
                  <a:gd name="T57" fmla="*/ 0 h 112"/>
                  <a:gd name="T58" fmla="*/ 0 w 118"/>
                  <a:gd name="T59" fmla="*/ 0 h 112"/>
                  <a:gd name="T60" fmla="*/ 0 w 118"/>
                  <a:gd name="T61" fmla="*/ 0 h 112"/>
                  <a:gd name="T62" fmla="*/ 0 w 118"/>
                  <a:gd name="T63" fmla="*/ 0 h 112"/>
                  <a:gd name="T64" fmla="*/ 0 w 118"/>
                  <a:gd name="T65" fmla="*/ 0 h 112"/>
                  <a:gd name="T66" fmla="*/ 0 w 118"/>
                  <a:gd name="T67" fmla="*/ 0 h 112"/>
                  <a:gd name="T68" fmla="*/ 0 w 118"/>
                  <a:gd name="T69" fmla="*/ 0 h 112"/>
                  <a:gd name="T70" fmla="*/ 0 w 118"/>
                  <a:gd name="T71" fmla="*/ 0 h 112"/>
                  <a:gd name="T72" fmla="*/ 0 w 118"/>
                  <a:gd name="T73" fmla="*/ 0 h 112"/>
                  <a:gd name="T74" fmla="*/ 0 w 118"/>
                  <a:gd name="T75" fmla="*/ 0 h 112"/>
                  <a:gd name="T76" fmla="*/ 0 w 118"/>
                  <a:gd name="T77" fmla="*/ 0 h 112"/>
                  <a:gd name="T78" fmla="*/ 0 w 118"/>
                  <a:gd name="T79" fmla="*/ 0 h 112"/>
                  <a:gd name="T80" fmla="*/ 0 w 118"/>
                  <a:gd name="T81" fmla="*/ 0 h 1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18" h="112">
                    <a:moveTo>
                      <a:pt x="22" y="54"/>
                    </a:moveTo>
                    <a:lnTo>
                      <a:pt x="15" y="63"/>
                    </a:lnTo>
                    <a:lnTo>
                      <a:pt x="9" y="72"/>
                    </a:lnTo>
                    <a:lnTo>
                      <a:pt x="4" y="80"/>
                    </a:lnTo>
                    <a:lnTo>
                      <a:pt x="1" y="88"/>
                    </a:lnTo>
                    <a:lnTo>
                      <a:pt x="0" y="94"/>
                    </a:lnTo>
                    <a:lnTo>
                      <a:pt x="0" y="100"/>
                    </a:lnTo>
                    <a:lnTo>
                      <a:pt x="1" y="104"/>
                    </a:lnTo>
                    <a:lnTo>
                      <a:pt x="3" y="108"/>
                    </a:lnTo>
                    <a:lnTo>
                      <a:pt x="7" y="111"/>
                    </a:lnTo>
                    <a:lnTo>
                      <a:pt x="12" y="112"/>
                    </a:lnTo>
                    <a:lnTo>
                      <a:pt x="18" y="112"/>
                    </a:lnTo>
                    <a:lnTo>
                      <a:pt x="26" y="110"/>
                    </a:lnTo>
                    <a:lnTo>
                      <a:pt x="34" y="107"/>
                    </a:lnTo>
                    <a:lnTo>
                      <a:pt x="44" y="102"/>
                    </a:lnTo>
                    <a:lnTo>
                      <a:pt x="54" y="96"/>
                    </a:lnTo>
                    <a:lnTo>
                      <a:pt x="66" y="89"/>
                    </a:lnTo>
                    <a:lnTo>
                      <a:pt x="88" y="75"/>
                    </a:lnTo>
                    <a:lnTo>
                      <a:pt x="103" y="62"/>
                    </a:lnTo>
                    <a:lnTo>
                      <a:pt x="108" y="57"/>
                    </a:lnTo>
                    <a:lnTo>
                      <a:pt x="113" y="52"/>
                    </a:lnTo>
                    <a:lnTo>
                      <a:pt x="116" y="47"/>
                    </a:lnTo>
                    <a:lnTo>
                      <a:pt x="117" y="43"/>
                    </a:lnTo>
                    <a:lnTo>
                      <a:pt x="118" y="38"/>
                    </a:lnTo>
                    <a:lnTo>
                      <a:pt x="118" y="34"/>
                    </a:lnTo>
                    <a:lnTo>
                      <a:pt x="117" y="30"/>
                    </a:lnTo>
                    <a:lnTo>
                      <a:pt x="116" y="26"/>
                    </a:lnTo>
                    <a:lnTo>
                      <a:pt x="110" y="17"/>
                    </a:lnTo>
                    <a:lnTo>
                      <a:pt x="102" y="9"/>
                    </a:lnTo>
                    <a:lnTo>
                      <a:pt x="98" y="5"/>
                    </a:lnTo>
                    <a:lnTo>
                      <a:pt x="95" y="3"/>
                    </a:lnTo>
                    <a:lnTo>
                      <a:pt x="91" y="1"/>
                    </a:lnTo>
                    <a:lnTo>
                      <a:pt x="87" y="0"/>
                    </a:lnTo>
                    <a:lnTo>
                      <a:pt x="84" y="0"/>
                    </a:lnTo>
                    <a:lnTo>
                      <a:pt x="79" y="1"/>
                    </a:lnTo>
                    <a:lnTo>
                      <a:pt x="75" y="2"/>
                    </a:lnTo>
                    <a:lnTo>
                      <a:pt x="70" y="4"/>
                    </a:lnTo>
                    <a:lnTo>
                      <a:pt x="61" y="12"/>
                    </a:lnTo>
                    <a:lnTo>
                      <a:pt x="50" y="23"/>
                    </a:lnTo>
                    <a:lnTo>
                      <a:pt x="37" y="37"/>
                    </a:ln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12" name="Freeform 1146">
                <a:extLst>
                  <a:ext uri="{FF2B5EF4-FFF2-40B4-BE49-F238E27FC236}">
                    <a16:creationId xmlns:a16="http://schemas.microsoft.com/office/drawing/2014/main" id="{439E13B3-AFA0-44D9-A0D7-D0FF2D01C0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9" y="2183"/>
                <a:ext cx="6" cy="8"/>
              </a:xfrm>
              <a:custGeom>
                <a:avLst/>
                <a:gdLst>
                  <a:gd name="T0" fmla="*/ 0 w 101"/>
                  <a:gd name="T1" fmla="*/ 0 h 127"/>
                  <a:gd name="T2" fmla="*/ 0 w 101"/>
                  <a:gd name="T3" fmla="*/ 0 h 127"/>
                  <a:gd name="T4" fmla="*/ 0 w 101"/>
                  <a:gd name="T5" fmla="*/ 0 h 127"/>
                  <a:gd name="T6" fmla="*/ 0 w 101"/>
                  <a:gd name="T7" fmla="*/ 0 h 127"/>
                  <a:gd name="T8" fmla="*/ 0 w 101"/>
                  <a:gd name="T9" fmla="*/ 0 h 127"/>
                  <a:gd name="T10" fmla="*/ 0 w 101"/>
                  <a:gd name="T11" fmla="*/ 0 h 127"/>
                  <a:gd name="T12" fmla="*/ 0 w 101"/>
                  <a:gd name="T13" fmla="*/ 0 h 127"/>
                  <a:gd name="T14" fmla="*/ 0 w 101"/>
                  <a:gd name="T15" fmla="*/ 1 h 127"/>
                  <a:gd name="T16" fmla="*/ 0 w 101"/>
                  <a:gd name="T17" fmla="*/ 1 h 127"/>
                  <a:gd name="T18" fmla="*/ 0 w 101"/>
                  <a:gd name="T19" fmla="*/ 1 h 127"/>
                  <a:gd name="T20" fmla="*/ 0 w 101"/>
                  <a:gd name="T21" fmla="*/ 1 h 127"/>
                  <a:gd name="T22" fmla="*/ 0 w 101"/>
                  <a:gd name="T23" fmla="*/ 1 h 127"/>
                  <a:gd name="T24" fmla="*/ 0 w 101"/>
                  <a:gd name="T25" fmla="*/ 1 h 127"/>
                  <a:gd name="T26" fmla="*/ 0 w 101"/>
                  <a:gd name="T27" fmla="*/ 0 h 127"/>
                  <a:gd name="T28" fmla="*/ 0 w 101"/>
                  <a:gd name="T29" fmla="*/ 0 h 127"/>
                  <a:gd name="T30" fmla="*/ 0 w 101"/>
                  <a:gd name="T31" fmla="*/ 0 h 127"/>
                  <a:gd name="T32" fmla="*/ 0 w 101"/>
                  <a:gd name="T33" fmla="*/ 0 h 127"/>
                  <a:gd name="T34" fmla="*/ 0 w 101"/>
                  <a:gd name="T35" fmla="*/ 0 h 127"/>
                  <a:gd name="T36" fmla="*/ 0 w 101"/>
                  <a:gd name="T37" fmla="*/ 0 h 127"/>
                  <a:gd name="T38" fmla="*/ 0 w 101"/>
                  <a:gd name="T39" fmla="*/ 0 h 127"/>
                  <a:gd name="T40" fmla="*/ 0 w 101"/>
                  <a:gd name="T41" fmla="*/ 0 h 127"/>
                  <a:gd name="T42" fmla="*/ 0 w 101"/>
                  <a:gd name="T43" fmla="*/ 0 h 127"/>
                  <a:gd name="T44" fmla="*/ 0 w 101"/>
                  <a:gd name="T45" fmla="*/ 0 h 127"/>
                  <a:gd name="T46" fmla="*/ 0 w 101"/>
                  <a:gd name="T47" fmla="*/ 0 h 127"/>
                  <a:gd name="T48" fmla="*/ 0 w 101"/>
                  <a:gd name="T49" fmla="*/ 0 h 127"/>
                  <a:gd name="T50" fmla="*/ 0 w 101"/>
                  <a:gd name="T51" fmla="*/ 0 h 127"/>
                  <a:gd name="T52" fmla="*/ 0 w 101"/>
                  <a:gd name="T53" fmla="*/ 0 h 127"/>
                  <a:gd name="T54" fmla="*/ 0 w 101"/>
                  <a:gd name="T55" fmla="*/ 0 h 127"/>
                  <a:gd name="T56" fmla="*/ 0 w 101"/>
                  <a:gd name="T57" fmla="*/ 0 h 127"/>
                  <a:gd name="T58" fmla="*/ 0 w 101"/>
                  <a:gd name="T59" fmla="*/ 0 h 127"/>
                  <a:gd name="T60" fmla="*/ 0 w 101"/>
                  <a:gd name="T61" fmla="*/ 0 h 127"/>
                  <a:gd name="T62" fmla="*/ 0 w 101"/>
                  <a:gd name="T63" fmla="*/ 0 h 127"/>
                  <a:gd name="T64" fmla="*/ 0 w 101"/>
                  <a:gd name="T65" fmla="*/ 0 h 127"/>
                  <a:gd name="T66" fmla="*/ 0 w 101"/>
                  <a:gd name="T67" fmla="*/ 0 h 127"/>
                  <a:gd name="T68" fmla="*/ 0 w 101"/>
                  <a:gd name="T69" fmla="*/ 0 h 127"/>
                  <a:gd name="T70" fmla="*/ 0 w 101"/>
                  <a:gd name="T71" fmla="*/ 0 h 127"/>
                  <a:gd name="T72" fmla="*/ 0 w 101"/>
                  <a:gd name="T73" fmla="*/ 0 h 127"/>
                  <a:gd name="T74" fmla="*/ 0 w 101"/>
                  <a:gd name="T75" fmla="*/ 0 h 127"/>
                  <a:gd name="T76" fmla="*/ 0 w 101"/>
                  <a:gd name="T77" fmla="*/ 0 h 127"/>
                  <a:gd name="T78" fmla="*/ 0 w 101"/>
                  <a:gd name="T79" fmla="*/ 0 h 127"/>
                  <a:gd name="T80" fmla="*/ 0 w 101"/>
                  <a:gd name="T81" fmla="*/ 0 h 127"/>
                  <a:gd name="T82" fmla="*/ 0 w 101"/>
                  <a:gd name="T83" fmla="*/ 0 h 127"/>
                  <a:gd name="T84" fmla="*/ 0 w 101"/>
                  <a:gd name="T85" fmla="*/ 0 h 127"/>
                  <a:gd name="T86" fmla="*/ 0 w 101"/>
                  <a:gd name="T87" fmla="*/ 0 h 127"/>
                  <a:gd name="T88" fmla="*/ 0 w 101"/>
                  <a:gd name="T89" fmla="*/ 0 h 12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01" h="127">
                    <a:moveTo>
                      <a:pt x="9" y="75"/>
                    </a:moveTo>
                    <a:lnTo>
                      <a:pt x="4" y="83"/>
                    </a:lnTo>
                    <a:lnTo>
                      <a:pt x="1" y="91"/>
                    </a:lnTo>
                    <a:lnTo>
                      <a:pt x="0" y="99"/>
                    </a:lnTo>
                    <a:lnTo>
                      <a:pt x="1" y="106"/>
                    </a:lnTo>
                    <a:lnTo>
                      <a:pt x="2" y="112"/>
                    </a:lnTo>
                    <a:lnTo>
                      <a:pt x="5" y="117"/>
                    </a:lnTo>
                    <a:lnTo>
                      <a:pt x="10" y="121"/>
                    </a:lnTo>
                    <a:lnTo>
                      <a:pt x="15" y="124"/>
                    </a:lnTo>
                    <a:lnTo>
                      <a:pt x="20" y="126"/>
                    </a:lnTo>
                    <a:lnTo>
                      <a:pt x="27" y="127"/>
                    </a:lnTo>
                    <a:lnTo>
                      <a:pt x="34" y="126"/>
                    </a:lnTo>
                    <a:lnTo>
                      <a:pt x="41" y="123"/>
                    </a:lnTo>
                    <a:lnTo>
                      <a:pt x="49" y="119"/>
                    </a:lnTo>
                    <a:lnTo>
                      <a:pt x="57" y="113"/>
                    </a:lnTo>
                    <a:lnTo>
                      <a:pt x="65" y="105"/>
                    </a:lnTo>
                    <a:lnTo>
                      <a:pt x="73" y="95"/>
                    </a:lnTo>
                    <a:lnTo>
                      <a:pt x="81" y="85"/>
                    </a:lnTo>
                    <a:lnTo>
                      <a:pt x="87" y="75"/>
                    </a:lnTo>
                    <a:lnTo>
                      <a:pt x="92" y="67"/>
                    </a:lnTo>
                    <a:lnTo>
                      <a:pt x="97" y="58"/>
                    </a:lnTo>
                    <a:lnTo>
                      <a:pt x="99" y="50"/>
                    </a:lnTo>
                    <a:lnTo>
                      <a:pt x="101" y="42"/>
                    </a:lnTo>
                    <a:lnTo>
                      <a:pt x="101" y="36"/>
                    </a:lnTo>
                    <a:lnTo>
                      <a:pt x="101" y="30"/>
                    </a:lnTo>
                    <a:lnTo>
                      <a:pt x="100" y="24"/>
                    </a:lnTo>
                    <a:lnTo>
                      <a:pt x="97" y="19"/>
                    </a:lnTo>
                    <a:lnTo>
                      <a:pt x="93" y="15"/>
                    </a:lnTo>
                    <a:lnTo>
                      <a:pt x="89" y="11"/>
                    </a:lnTo>
                    <a:lnTo>
                      <a:pt x="85" y="8"/>
                    </a:lnTo>
                    <a:lnTo>
                      <a:pt x="80" y="5"/>
                    </a:lnTo>
                    <a:lnTo>
                      <a:pt x="74" y="2"/>
                    </a:lnTo>
                    <a:lnTo>
                      <a:pt x="67" y="0"/>
                    </a:lnTo>
                    <a:lnTo>
                      <a:pt x="61" y="0"/>
                    </a:lnTo>
                    <a:lnTo>
                      <a:pt x="55" y="0"/>
                    </a:lnTo>
                    <a:lnTo>
                      <a:pt x="50" y="1"/>
                    </a:lnTo>
                    <a:lnTo>
                      <a:pt x="46" y="2"/>
                    </a:lnTo>
                    <a:lnTo>
                      <a:pt x="43" y="5"/>
                    </a:lnTo>
                    <a:lnTo>
                      <a:pt x="40" y="8"/>
                    </a:lnTo>
                    <a:lnTo>
                      <a:pt x="37" y="12"/>
                    </a:lnTo>
                    <a:lnTo>
                      <a:pt x="35" y="16"/>
                    </a:lnTo>
                    <a:lnTo>
                      <a:pt x="30" y="27"/>
                    </a:lnTo>
                    <a:lnTo>
                      <a:pt x="25" y="40"/>
                    </a:lnTo>
                    <a:lnTo>
                      <a:pt x="18" y="57"/>
                    </a:lnTo>
                    <a:lnTo>
                      <a:pt x="9" y="75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13" name="Freeform 1147">
                <a:extLst>
                  <a:ext uri="{FF2B5EF4-FFF2-40B4-BE49-F238E27FC236}">
                    <a16:creationId xmlns:a16="http://schemas.microsoft.com/office/drawing/2014/main" id="{A06458A5-B9CC-4EBD-9D33-4347046FBE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6" y="2207"/>
                <a:ext cx="37" cy="36"/>
              </a:xfrm>
              <a:custGeom>
                <a:avLst/>
                <a:gdLst>
                  <a:gd name="T0" fmla="*/ 2 w 633"/>
                  <a:gd name="T1" fmla="*/ 0 h 608"/>
                  <a:gd name="T2" fmla="*/ 2 w 633"/>
                  <a:gd name="T3" fmla="*/ 0 h 608"/>
                  <a:gd name="T4" fmla="*/ 2 w 633"/>
                  <a:gd name="T5" fmla="*/ 0 h 608"/>
                  <a:gd name="T6" fmla="*/ 2 w 633"/>
                  <a:gd name="T7" fmla="*/ 1 h 608"/>
                  <a:gd name="T8" fmla="*/ 1 w 633"/>
                  <a:gd name="T9" fmla="*/ 1 h 608"/>
                  <a:gd name="T10" fmla="*/ 1 w 633"/>
                  <a:gd name="T11" fmla="*/ 1 h 608"/>
                  <a:gd name="T12" fmla="*/ 1 w 633"/>
                  <a:gd name="T13" fmla="*/ 1 h 608"/>
                  <a:gd name="T14" fmla="*/ 1 w 633"/>
                  <a:gd name="T15" fmla="*/ 1 h 608"/>
                  <a:gd name="T16" fmla="*/ 0 w 633"/>
                  <a:gd name="T17" fmla="*/ 2 h 608"/>
                  <a:gd name="T18" fmla="*/ 0 w 633"/>
                  <a:gd name="T19" fmla="*/ 2 h 608"/>
                  <a:gd name="T20" fmla="*/ 0 w 633"/>
                  <a:gd name="T21" fmla="*/ 2 h 608"/>
                  <a:gd name="T22" fmla="*/ 0 w 633"/>
                  <a:gd name="T23" fmla="*/ 2 h 608"/>
                  <a:gd name="T24" fmla="*/ 0 w 633"/>
                  <a:gd name="T25" fmla="*/ 2 h 608"/>
                  <a:gd name="T26" fmla="*/ 0 w 633"/>
                  <a:gd name="T27" fmla="*/ 2 h 608"/>
                  <a:gd name="T28" fmla="*/ 0 w 633"/>
                  <a:gd name="T29" fmla="*/ 2 h 608"/>
                  <a:gd name="T30" fmla="*/ 0 w 633"/>
                  <a:gd name="T31" fmla="*/ 2 h 608"/>
                  <a:gd name="T32" fmla="*/ 0 w 633"/>
                  <a:gd name="T33" fmla="*/ 2 h 608"/>
                  <a:gd name="T34" fmla="*/ 0 w 633"/>
                  <a:gd name="T35" fmla="*/ 2 h 608"/>
                  <a:gd name="T36" fmla="*/ 0 w 633"/>
                  <a:gd name="T37" fmla="*/ 2 h 608"/>
                  <a:gd name="T38" fmla="*/ 0 w 633"/>
                  <a:gd name="T39" fmla="*/ 2 h 608"/>
                  <a:gd name="T40" fmla="*/ 0 w 633"/>
                  <a:gd name="T41" fmla="*/ 2 h 608"/>
                  <a:gd name="T42" fmla="*/ 0 w 633"/>
                  <a:gd name="T43" fmla="*/ 2 h 608"/>
                  <a:gd name="T44" fmla="*/ 0 w 633"/>
                  <a:gd name="T45" fmla="*/ 2 h 608"/>
                  <a:gd name="T46" fmla="*/ 0 w 633"/>
                  <a:gd name="T47" fmla="*/ 1 h 608"/>
                  <a:gd name="T48" fmla="*/ 0 w 633"/>
                  <a:gd name="T49" fmla="*/ 1 h 608"/>
                  <a:gd name="T50" fmla="*/ 0 w 633"/>
                  <a:gd name="T51" fmla="*/ 1 h 608"/>
                  <a:gd name="T52" fmla="*/ 0 w 633"/>
                  <a:gd name="T53" fmla="*/ 1 h 608"/>
                  <a:gd name="T54" fmla="*/ 0 w 633"/>
                  <a:gd name="T55" fmla="*/ 1 h 608"/>
                  <a:gd name="T56" fmla="*/ 0 w 633"/>
                  <a:gd name="T57" fmla="*/ 1 h 608"/>
                  <a:gd name="T58" fmla="*/ 0 w 633"/>
                  <a:gd name="T59" fmla="*/ 1 h 608"/>
                  <a:gd name="T60" fmla="*/ 0 w 633"/>
                  <a:gd name="T61" fmla="*/ 1 h 608"/>
                  <a:gd name="T62" fmla="*/ 1 w 633"/>
                  <a:gd name="T63" fmla="*/ 1 h 608"/>
                  <a:gd name="T64" fmla="*/ 1 w 633"/>
                  <a:gd name="T65" fmla="*/ 1 h 608"/>
                  <a:gd name="T66" fmla="*/ 1 w 633"/>
                  <a:gd name="T67" fmla="*/ 1 h 608"/>
                  <a:gd name="T68" fmla="*/ 1 w 633"/>
                  <a:gd name="T69" fmla="*/ 1 h 608"/>
                  <a:gd name="T70" fmla="*/ 1 w 633"/>
                  <a:gd name="T71" fmla="*/ 1 h 608"/>
                  <a:gd name="T72" fmla="*/ 1 w 633"/>
                  <a:gd name="T73" fmla="*/ 1 h 608"/>
                  <a:gd name="T74" fmla="*/ 1 w 633"/>
                  <a:gd name="T75" fmla="*/ 1 h 608"/>
                  <a:gd name="T76" fmla="*/ 1 w 633"/>
                  <a:gd name="T77" fmla="*/ 1 h 608"/>
                  <a:gd name="T78" fmla="*/ 1 w 633"/>
                  <a:gd name="T79" fmla="*/ 0 h 608"/>
                  <a:gd name="T80" fmla="*/ 2 w 633"/>
                  <a:gd name="T81" fmla="*/ 0 h 608"/>
                  <a:gd name="T82" fmla="*/ 2 w 633"/>
                  <a:gd name="T83" fmla="*/ 0 h 608"/>
                  <a:gd name="T84" fmla="*/ 2 w 633"/>
                  <a:gd name="T85" fmla="*/ 0 h 608"/>
                  <a:gd name="T86" fmla="*/ 2 w 633"/>
                  <a:gd name="T87" fmla="*/ 0 h 608"/>
                  <a:gd name="T88" fmla="*/ 2 w 633"/>
                  <a:gd name="T89" fmla="*/ 0 h 60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633" h="608">
                    <a:moveTo>
                      <a:pt x="633" y="0"/>
                    </a:moveTo>
                    <a:lnTo>
                      <a:pt x="609" y="22"/>
                    </a:lnTo>
                    <a:lnTo>
                      <a:pt x="543" y="81"/>
                    </a:lnTo>
                    <a:lnTo>
                      <a:pt x="449" y="165"/>
                    </a:lnTo>
                    <a:lnTo>
                      <a:pt x="340" y="265"/>
                    </a:lnTo>
                    <a:lnTo>
                      <a:pt x="283" y="318"/>
                    </a:lnTo>
                    <a:lnTo>
                      <a:pt x="228" y="370"/>
                    </a:lnTo>
                    <a:lnTo>
                      <a:pt x="174" y="421"/>
                    </a:lnTo>
                    <a:lnTo>
                      <a:pt x="125" y="469"/>
                    </a:lnTo>
                    <a:lnTo>
                      <a:pt x="81" y="513"/>
                    </a:lnTo>
                    <a:lnTo>
                      <a:pt x="45" y="551"/>
                    </a:lnTo>
                    <a:lnTo>
                      <a:pt x="30" y="568"/>
                    </a:lnTo>
                    <a:lnTo>
                      <a:pt x="17" y="584"/>
                    </a:lnTo>
                    <a:lnTo>
                      <a:pt x="7" y="597"/>
                    </a:lnTo>
                    <a:lnTo>
                      <a:pt x="0" y="608"/>
                    </a:lnTo>
                    <a:lnTo>
                      <a:pt x="0" y="599"/>
                    </a:lnTo>
                    <a:lnTo>
                      <a:pt x="4" y="576"/>
                    </a:lnTo>
                    <a:lnTo>
                      <a:pt x="8" y="558"/>
                    </a:lnTo>
                    <a:lnTo>
                      <a:pt x="13" y="539"/>
                    </a:lnTo>
                    <a:lnTo>
                      <a:pt x="20" y="517"/>
                    </a:lnTo>
                    <a:lnTo>
                      <a:pt x="30" y="493"/>
                    </a:lnTo>
                    <a:lnTo>
                      <a:pt x="41" y="467"/>
                    </a:lnTo>
                    <a:lnTo>
                      <a:pt x="54" y="440"/>
                    </a:lnTo>
                    <a:lnTo>
                      <a:pt x="62" y="426"/>
                    </a:lnTo>
                    <a:lnTo>
                      <a:pt x="70" y="411"/>
                    </a:lnTo>
                    <a:lnTo>
                      <a:pt x="80" y="396"/>
                    </a:lnTo>
                    <a:lnTo>
                      <a:pt x="90" y="381"/>
                    </a:lnTo>
                    <a:lnTo>
                      <a:pt x="100" y="366"/>
                    </a:lnTo>
                    <a:lnTo>
                      <a:pt x="112" y="351"/>
                    </a:lnTo>
                    <a:lnTo>
                      <a:pt x="125" y="336"/>
                    </a:lnTo>
                    <a:lnTo>
                      <a:pt x="138" y="321"/>
                    </a:lnTo>
                    <a:lnTo>
                      <a:pt x="152" y="305"/>
                    </a:lnTo>
                    <a:lnTo>
                      <a:pt x="168" y="290"/>
                    </a:lnTo>
                    <a:lnTo>
                      <a:pt x="184" y="276"/>
                    </a:lnTo>
                    <a:lnTo>
                      <a:pt x="201" y="261"/>
                    </a:lnTo>
                    <a:lnTo>
                      <a:pt x="226" y="242"/>
                    </a:lnTo>
                    <a:lnTo>
                      <a:pt x="254" y="221"/>
                    </a:lnTo>
                    <a:lnTo>
                      <a:pt x="286" y="200"/>
                    </a:lnTo>
                    <a:lnTo>
                      <a:pt x="320" y="179"/>
                    </a:lnTo>
                    <a:lnTo>
                      <a:pt x="392" y="135"/>
                    </a:lnTo>
                    <a:lnTo>
                      <a:pt x="462" y="94"/>
                    </a:lnTo>
                    <a:lnTo>
                      <a:pt x="528" y="56"/>
                    </a:lnTo>
                    <a:lnTo>
                      <a:pt x="583" y="27"/>
                    </a:lnTo>
                    <a:lnTo>
                      <a:pt x="620" y="8"/>
                    </a:lnTo>
                    <a:lnTo>
                      <a:pt x="633" y="0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14" name="Freeform 1148">
                <a:extLst>
                  <a:ext uri="{FF2B5EF4-FFF2-40B4-BE49-F238E27FC236}">
                    <a16:creationId xmlns:a16="http://schemas.microsoft.com/office/drawing/2014/main" id="{FCDAA0AF-4D03-422C-921E-C8CF421E99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" y="2207"/>
                <a:ext cx="34" cy="30"/>
              </a:xfrm>
              <a:custGeom>
                <a:avLst/>
                <a:gdLst>
                  <a:gd name="T0" fmla="*/ 2 w 580"/>
                  <a:gd name="T1" fmla="*/ 0 h 512"/>
                  <a:gd name="T2" fmla="*/ 2 w 580"/>
                  <a:gd name="T3" fmla="*/ 0 h 512"/>
                  <a:gd name="T4" fmla="*/ 2 w 580"/>
                  <a:gd name="T5" fmla="*/ 0 h 512"/>
                  <a:gd name="T6" fmla="*/ 2 w 580"/>
                  <a:gd name="T7" fmla="*/ 0 h 512"/>
                  <a:gd name="T8" fmla="*/ 2 w 580"/>
                  <a:gd name="T9" fmla="*/ 0 h 512"/>
                  <a:gd name="T10" fmla="*/ 1 w 580"/>
                  <a:gd name="T11" fmla="*/ 0 h 512"/>
                  <a:gd name="T12" fmla="*/ 1 w 580"/>
                  <a:gd name="T13" fmla="*/ 1 h 512"/>
                  <a:gd name="T14" fmla="*/ 1 w 580"/>
                  <a:gd name="T15" fmla="*/ 1 h 512"/>
                  <a:gd name="T16" fmla="*/ 1 w 580"/>
                  <a:gd name="T17" fmla="*/ 1 h 512"/>
                  <a:gd name="T18" fmla="*/ 1 w 580"/>
                  <a:gd name="T19" fmla="*/ 1 h 512"/>
                  <a:gd name="T20" fmla="*/ 1 w 580"/>
                  <a:gd name="T21" fmla="*/ 1 h 512"/>
                  <a:gd name="T22" fmla="*/ 0 w 580"/>
                  <a:gd name="T23" fmla="*/ 1 h 512"/>
                  <a:gd name="T24" fmla="*/ 0 w 580"/>
                  <a:gd name="T25" fmla="*/ 1 h 512"/>
                  <a:gd name="T26" fmla="*/ 0 w 580"/>
                  <a:gd name="T27" fmla="*/ 1 h 512"/>
                  <a:gd name="T28" fmla="*/ 0 w 580"/>
                  <a:gd name="T29" fmla="*/ 1 h 512"/>
                  <a:gd name="T30" fmla="*/ 0 w 580"/>
                  <a:gd name="T31" fmla="*/ 2 h 512"/>
                  <a:gd name="T32" fmla="*/ 0 w 580"/>
                  <a:gd name="T33" fmla="*/ 2 h 512"/>
                  <a:gd name="T34" fmla="*/ 0 w 580"/>
                  <a:gd name="T35" fmla="*/ 2 h 512"/>
                  <a:gd name="T36" fmla="*/ 0 w 580"/>
                  <a:gd name="T37" fmla="*/ 2 h 512"/>
                  <a:gd name="T38" fmla="*/ 0 w 580"/>
                  <a:gd name="T39" fmla="*/ 2 h 512"/>
                  <a:gd name="T40" fmla="*/ 0 w 580"/>
                  <a:gd name="T41" fmla="*/ 2 h 512"/>
                  <a:gd name="T42" fmla="*/ 0 w 580"/>
                  <a:gd name="T43" fmla="*/ 2 h 512"/>
                  <a:gd name="T44" fmla="*/ 0 w 580"/>
                  <a:gd name="T45" fmla="*/ 2 h 512"/>
                  <a:gd name="T46" fmla="*/ 0 w 580"/>
                  <a:gd name="T47" fmla="*/ 1 h 512"/>
                  <a:gd name="T48" fmla="*/ 0 w 580"/>
                  <a:gd name="T49" fmla="*/ 1 h 512"/>
                  <a:gd name="T50" fmla="*/ 0 w 580"/>
                  <a:gd name="T51" fmla="*/ 1 h 512"/>
                  <a:gd name="T52" fmla="*/ 0 w 580"/>
                  <a:gd name="T53" fmla="*/ 1 h 512"/>
                  <a:gd name="T54" fmla="*/ 0 w 580"/>
                  <a:gd name="T55" fmla="*/ 1 h 512"/>
                  <a:gd name="T56" fmla="*/ 0 w 580"/>
                  <a:gd name="T57" fmla="*/ 1 h 512"/>
                  <a:gd name="T58" fmla="*/ 0 w 580"/>
                  <a:gd name="T59" fmla="*/ 1 h 512"/>
                  <a:gd name="T60" fmla="*/ 0 w 580"/>
                  <a:gd name="T61" fmla="*/ 1 h 512"/>
                  <a:gd name="T62" fmla="*/ 0 w 580"/>
                  <a:gd name="T63" fmla="*/ 1 h 512"/>
                  <a:gd name="T64" fmla="*/ 0 w 580"/>
                  <a:gd name="T65" fmla="*/ 1 h 512"/>
                  <a:gd name="T66" fmla="*/ 0 w 580"/>
                  <a:gd name="T67" fmla="*/ 1 h 512"/>
                  <a:gd name="T68" fmla="*/ 0 w 580"/>
                  <a:gd name="T69" fmla="*/ 1 h 512"/>
                  <a:gd name="T70" fmla="*/ 0 w 580"/>
                  <a:gd name="T71" fmla="*/ 1 h 512"/>
                  <a:gd name="T72" fmla="*/ 0 w 580"/>
                  <a:gd name="T73" fmla="*/ 1 h 512"/>
                  <a:gd name="T74" fmla="*/ 0 w 580"/>
                  <a:gd name="T75" fmla="*/ 1 h 512"/>
                  <a:gd name="T76" fmla="*/ 1 w 580"/>
                  <a:gd name="T77" fmla="*/ 1 h 512"/>
                  <a:gd name="T78" fmla="*/ 1 w 580"/>
                  <a:gd name="T79" fmla="*/ 1 h 512"/>
                  <a:gd name="T80" fmla="*/ 1 w 580"/>
                  <a:gd name="T81" fmla="*/ 1 h 512"/>
                  <a:gd name="T82" fmla="*/ 1 w 580"/>
                  <a:gd name="T83" fmla="*/ 1 h 512"/>
                  <a:gd name="T84" fmla="*/ 1 w 580"/>
                  <a:gd name="T85" fmla="*/ 0 h 512"/>
                  <a:gd name="T86" fmla="*/ 1 w 580"/>
                  <a:gd name="T87" fmla="*/ 0 h 512"/>
                  <a:gd name="T88" fmla="*/ 1 w 580"/>
                  <a:gd name="T89" fmla="*/ 0 h 512"/>
                  <a:gd name="T90" fmla="*/ 1 w 580"/>
                  <a:gd name="T91" fmla="*/ 0 h 512"/>
                  <a:gd name="T92" fmla="*/ 1 w 580"/>
                  <a:gd name="T93" fmla="*/ 0 h 512"/>
                  <a:gd name="T94" fmla="*/ 1 w 580"/>
                  <a:gd name="T95" fmla="*/ 0 h 512"/>
                  <a:gd name="T96" fmla="*/ 1 w 580"/>
                  <a:gd name="T97" fmla="*/ 0 h 512"/>
                  <a:gd name="T98" fmla="*/ 2 w 580"/>
                  <a:gd name="T99" fmla="*/ 0 h 512"/>
                  <a:gd name="T100" fmla="*/ 2 w 580"/>
                  <a:gd name="T101" fmla="*/ 0 h 512"/>
                  <a:gd name="T102" fmla="*/ 2 w 580"/>
                  <a:gd name="T103" fmla="*/ 0 h 512"/>
                  <a:gd name="T104" fmla="*/ 2 w 580"/>
                  <a:gd name="T105" fmla="*/ 0 h 51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580" h="512">
                    <a:moveTo>
                      <a:pt x="580" y="0"/>
                    </a:moveTo>
                    <a:lnTo>
                      <a:pt x="562" y="11"/>
                    </a:lnTo>
                    <a:lnTo>
                      <a:pt x="512" y="44"/>
                    </a:lnTo>
                    <a:lnTo>
                      <a:pt x="479" y="69"/>
                    </a:lnTo>
                    <a:lnTo>
                      <a:pt x="439" y="96"/>
                    </a:lnTo>
                    <a:lnTo>
                      <a:pt x="397" y="127"/>
                    </a:lnTo>
                    <a:lnTo>
                      <a:pt x="351" y="163"/>
                    </a:lnTo>
                    <a:lnTo>
                      <a:pt x="304" y="200"/>
                    </a:lnTo>
                    <a:lnTo>
                      <a:pt x="255" y="241"/>
                    </a:lnTo>
                    <a:lnTo>
                      <a:pt x="208" y="283"/>
                    </a:lnTo>
                    <a:lnTo>
                      <a:pt x="160" y="327"/>
                    </a:lnTo>
                    <a:lnTo>
                      <a:pt x="138" y="349"/>
                    </a:lnTo>
                    <a:lnTo>
                      <a:pt x="116" y="372"/>
                    </a:lnTo>
                    <a:lnTo>
                      <a:pt x="94" y="395"/>
                    </a:lnTo>
                    <a:lnTo>
                      <a:pt x="73" y="419"/>
                    </a:lnTo>
                    <a:lnTo>
                      <a:pt x="54" y="442"/>
                    </a:lnTo>
                    <a:lnTo>
                      <a:pt x="36" y="465"/>
                    </a:lnTo>
                    <a:lnTo>
                      <a:pt x="19" y="488"/>
                    </a:lnTo>
                    <a:lnTo>
                      <a:pt x="2" y="512"/>
                    </a:lnTo>
                    <a:lnTo>
                      <a:pt x="1" y="505"/>
                    </a:lnTo>
                    <a:lnTo>
                      <a:pt x="0" y="485"/>
                    </a:lnTo>
                    <a:lnTo>
                      <a:pt x="1" y="471"/>
                    </a:lnTo>
                    <a:lnTo>
                      <a:pt x="3" y="454"/>
                    </a:lnTo>
                    <a:lnTo>
                      <a:pt x="8" y="435"/>
                    </a:lnTo>
                    <a:lnTo>
                      <a:pt x="14" y="414"/>
                    </a:lnTo>
                    <a:lnTo>
                      <a:pt x="17" y="402"/>
                    </a:lnTo>
                    <a:lnTo>
                      <a:pt x="22" y="390"/>
                    </a:lnTo>
                    <a:lnTo>
                      <a:pt x="27" y="377"/>
                    </a:lnTo>
                    <a:lnTo>
                      <a:pt x="34" y="364"/>
                    </a:lnTo>
                    <a:lnTo>
                      <a:pt x="41" y="351"/>
                    </a:lnTo>
                    <a:lnTo>
                      <a:pt x="49" y="337"/>
                    </a:lnTo>
                    <a:lnTo>
                      <a:pt x="58" y="323"/>
                    </a:lnTo>
                    <a:lnTo>
                      <a:pt x="68" y="308"/>
                    </a:lnTo>
                    <a:lnTo>
                      <a:pt x="79" y="293"/>
                    </a:lnTo>
                    <a:lnTo>
                      <a:pt x="91" y="278"/>
                    </a:lnTo>
                    <a:lnTo>
                      <a:pt x="105" y="262"/>
                    </a:lnTo>
                    <a:lnTo>
                      <a:pt x="120" y="247"/>
                    </a:lnTo>
                    <a:lnTo>
                      <a:pt x="136" y="230"/>
                    </a:lnTo>
                    <a:lnTo>
                      <a:pt x="153" y="213"/>
                    </a:lnTo>
                    <a:lnTo>
                      <a:pt x="172" y="197"/>
                    </a:lnTo>
                    <a:lnTo>
                      <a:pt x="193" y="180"/>
                    </a:lnTo>
                    <a:lnTo>
                      <a:pt x="217" y="163"/>
                    </a:lnTo>
                    <a:lnTo>
                      <a:pt x="244" y="145"/>
                    </a:lnTo>
                    <a:lnTo>
                      <a:pt x="274" y="128"/>
                    </a:lnTo>
                    <a:lnTo>
                      <a:pt x="304" y="112"/>
                    </a:lnTo>
                    <a:lnTo>
                      <a:pt x="336" y="96"/>
                    </a:lnTo>
                    <a:lnTo>
                      <a:pt x="369" y="82"/>
                    </a:lnTo>
                    <a:lnTo>
                      <a:pt x="400" y="68"/>
                    </a:lnTo>
                    <a:lnTo>
                      <a:pt x="431" y="54"/>
                    </a:lnTo>
                    <a:lnTo>
                      <a:pt x="489" y="31"/>
                    </a:lnTo>
                    <a:lnTo>
                      <a:pt x="537" y="14"/>
                    </a:lnTo>
                    <a:lnTo>
                      <a:pt x="569" y="3"/>
                    </a:lnTo>
                    <a:lnTo>
                      <a:pt x="580" y="0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15" name="Freeform 1149">
                <a:extLst>
                  <a:ext uri="{FF2B5EF4-FFF2-40B4-BE49-F238E27FC236}">
                    <a16:creationId xmlns:a16="http://schemas.microsoft.com/office/drawing/2014/main" id="{C145AB40-72CF-4520-9F9D-83C8788C5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7" y="2199"/>
                <a:ext cx="12" cy="6"/>
              </a:xfrm>
              <a:custGeom>
                <a:avLst/>
                <a:gdLst>
                  <a:gd name="T0" fmla="*/ 0 w 190"/>
                  <a:gd name="T1" fmla="*/ 0 h 105"/>
                  <a:gd name="T2" fmla="*/ 0 w 190"/>
                  <a:gd name="T3" fmla="*/ 0 h 105"/>
                  <a:gd name="T4" fmla="*/ 0 w 190"/>
                  <a:gd name="T5" fmla="*/ 0 h 105"/>
                  <a:gd name="T6" fmla="*/ 0 w 190"/>
                  <a:gd name="T7" fmla="*/ 0 h 105"/>
                  <a:gd name="T8" fmla="*/ 0 w 190"/>
                  <a:gd name="T9" fmla="*/ 0 h 105"/>
                  <a:gd name="T10" fmla="*/ 0 w 190"/>
                  <a:gd name="T11" fmla="*/ 0 h 105"/>
                  <a:gd name="T12" fmla="*/ 0 w 190"/>
                  <a:gd name="T13" fmla="*/ 0 h 105"/>
                  <a:gd name="T14" fmla="*/ 0 w 190"/>
                  <a:gd name="T15" fmla="*/ 0 h 105"/>
                  <a:gd name="T16" fmla="*/ 0 w 190"/>
                  <a:gd name="T17" fmla="*/ 0 h 105"/>
                  <a:gd name="T18" fmla="*/ 0 w 190"/>
                  <a:gd name="T19" fmla="*/ 0 h 105"/>
                  <a:gd name="T20" fmla="*/ 0 w 190"/>
                  <a:gd name="T21" fmla="*/ 0 h 105"/>
                  <a:gd name="T22" fmla="*/ 0 w 190"/>
                  <a:gd name="T23" fmla="*/ 0 h 105"/>
                  <a:gd name="T24" fmla="*/ 0 w 190"/>
                  <a:gd name="T25" fmla="*/ 0 h 105"/>
                  <a:gd name="T26" fmla="*/ 0 w 190"/>
                  <a:gd name="T27" fmla="*/ 0 h 105"/>
                  <a:gd name="T28" fmla="*/ 0 w 190"/>
                  <a:gd name="T29" fmla="*/ 0 h 105"/>
                  <a:gd name="T30" fmla="*/ 0 w 190"/>
                  <a:gd name="T31" fmla="*/ 0 h 105"/>
                  <a:gd name="T32" fmla="*/ 0 w 190"/>
                  <a:gd name="T33" fmla="*/ 0 h 105"/>
                  <a:gd name="T34" fmla="*/ 1 w 190"/>
                  <a:gd name="T35" fmla="*/ 0 h 105"/>
                  <a:gd name="T36" fmla="*/ 1 w 190"/>
                  <a:gd name="T37" fmla="*/ 0 h 105"/>
                  <a:gd name="T38" fmla="*/ 1 w 190"/>
                  <a:gd name="T39" fmla="*/ 0 h 105"/>
                  <a:gd name="T40" fmla="*/ 1 w 190"/>
                  <a:gd name="T41" fmla="*/ 0 h 105"/>
                  <a:gd name="T42" fmla="*/ 1 w 190"/>
                  <a:gd name="T43" fmla="*/ 0 h 105"/>
                  <a:gd name="T44" fmla="*/ 1 w 190"/>
                  <a:gd name="T45" fmla="*/ 0 h 105"/>
                  <a:gd name="T46" fmla="*/ 1 w 190"/>
                  <a:gd name="T47" fmla="*/ 0 h 105"/>
                  <a:gd name="T48" fmla="*/ 1 w 190"/>
                  <a:gd name="T49" fmla="*/ 0 h 105"/>
                  <a:gd name="T50" fmla="*/ 1 w 190"/>
                  <a:gd name="T51" fmla="*/ 0 h 105"/>
                  <a:gd name="T52" fmla="*/ 1 w 190"/>
                  <a:gd name="T53" fmla="*/ 0 h 105"/>
                  <a:gd name="T54" fmla="*/ 1 w 190"/>
                  <a:gd name="T55" fmla="*/ 0 h 105"/>
                  <a:gd name="T56" fmla="*/ 1 w 190"/>
                  <a:gd name="T57" fmla="*/ 0 h 105"/>
                  <a:gd name="T58" fmla="*/ 1 w 190"/>
                  <a:gd name="T59" fmla="*/ 0 h 105"/>
                  <a:gd name="T60" fmla="*/ 1 w 190"/>
                  <a:gd name="T61" fmla="*/ 0 h 105"/>
                  <a:gd name="T62" fmla="*/ 1 w 190"/>
                  <a:gd name="T63" fmla="*/ 0 h 105"/>
                  <a:gd name="T64" fmla="*/ 1 w 190"/>
                  <a:gd name="T65" fmla="*/ 0 h 105"/>
                  <a:gd name="T66" fmla="*/ 1 w 190"/>
                  <a:gd name="T67" fmla="*/ 0 h 105"/>
                  <a:gd name="T68" fmla="*/ 1 w 190"/>
                  <a:gd name="T69" fmla="*/ 0 h 105"/>
                  <a:gd name="T70" fmla="*/ 0 w 190"/>
                  <a:gd name="T71" fmla="*/ 0 h 105"/>
                  <a:gd name="T72" fmla="*/ 0 w 190"/>
                  <a:gd name="T73" fmla="*/ 0 h 105"/>
                  <a:gd name="T74" fmla="*/ 0 w 190"/>
                  <a:gd name="T75" fmla="*/ 0 h 105"/>
                  <a:gd name="T76" fmla="*/ 0 w 190"/>
                  <a:gd name="T77" fmla="*/ 0 h 105"/>
                  <a:gd name="T78" fmla="*/ 0 w 190"/>
                  <a:gd name="T79" fmla="*/ 0 h 105"/>
                  <a:gd name="T80" fmla="*/ 0 w 190"/>
                  <a:gd name="T81" fmla="*/ 0 h 105"/>
                  <a:gd name="T82" fmla="*/ 0 w 190"/>
                  <a:gd name="T83" fmla="*/ 0 h 105"/>
                  <a:gd name="T84" fmla="*/ 0 w 190"/>
                  <a:gd name="T85" fmla="*/ 0 h 10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90" h="105">
                    <a:moveTo>
                      <a:pt x="9" y="105"/>
                    </a:moveTo>
                    <a:lnTo>
                      <a:pt x="5" y="105"/>
                    </a:lnTo>
                    <a:lnTo>
                      <a:pt x="3" y="105"/>
                    </a:lnTo>
                    <a:lnTo>
                      <a:pt x="1" y="104"/>
                    </a:lnTo>
                    <a:lnTo>
                      <a:pt x="0" y="102"/>
                    </a:lnTo>
                    <a:lnTo>
                      <a:pt x="0" y="100"/>
                    </a:lnTo>
                    <a:lnTo>
                      <a:pt x="1" y="98"/>
                    </a:lnTo>
                    <a:lnTo>
                      <a:pt x="2" y="95"/>
                    </a:lnTo>
                    <a:lnTo>
                      <a:pt x="4" y="92"/>
                    </a:lnTo>
                    <a:lnTo>
                      <a:pt x="10" y="86"/>
                    </a:lnTo>
                    <a:lnTo>
                      <a:pt x="20" y="78"/>
                    </a:lnTo>
                    <a:lnTo>
                      <a:pt x="30" y="69"/>
                    </a:lnTo>
                    <a:lnTo>
                      <a:pt x="43" y="60"/>
                    </a:lnTo>
                    <a:lnTo>
                      <a:pt x="56" y="51"/>
                    </a:lnTo>
                    <a:lnTo>
                      <a:pt x="71" y="42"/>
                    </a:lnTo>
                    <a:lnTo>
                      <a:pt x="87" y="34"/>
                    </a:lnTo>
                    <a:lnTo>
                      <a:pt x="103" y="24"/>
                    </a:lnTo>
                    <a:lnTo>
                      <a:pt x="120" y="17"/>
                    </a:lnTo>
                    <a:lnTo>
                      <a:pt x="136" y="10"/>
                    </a:lnTo>
                    <a:lnTo>
                      <a:pt x="151" y="5"/>
                    </a:lnTo>
                    <a:lnTo>
                      <a:pt x="166" y="2"/>
                    </a:lnTo>
                    <a:lnTo>
                      <a:pt x="173" y="1"/>
                    </a:lnTo>
                    <a:lnTo>
                      <a:pt x="178" y="0"/>
                    </a:lnTo>
                    <a:lnTo>
                      <a:pt x="182" y="1"/>
                    </a:lnTo>
                    <a:lnTo>
                      <a:pt x="185" y="2"/>
                    </a:lnTo>
                    <a:lnTo>
                      <a:pt x="188" y="3"/>
                    </a:lnTo>
                    <a:lnTo>
                      <a:pt x="189" y="5"/>
                    </a:lnTo>
                    <a:lnTo>
                      <a:pt x="190" y="8"/>
                    </a:lnTo>
                    <a:lnTo>
                      <a:pt x="189" y="11"/>
                    </a:lnTo>
                    <a:lnTo>
                      <a:pt x="186" y="18"/>
                    </a:lnTo>
                    <a:lnTo>
                      <a:pt x="180" y="27"/>
                    </a:lnTo>
                    <a:lnTo>
                      <a:pt x="171" y="36"/>
                    </a:lnTo>
                    <a:lnTo>
                      <a:pt x="160" y="46"/>
                    </a:lnTo>
                    <a:lnTo>
                      <a:pt x="146" y="56"/>
                    </a:lnTo>
                    <a:lnTo>
                      <a:pt x="131" y="66"/>
                    </a:lnTo>
                    <a:lnTo>
                      <a:pt x="114" y="76"/>
                    </a:lnTo>
                    <a:lnTo>
                      <a:pt x="94" y="85"/>
                    </a:lnTo>
                    <a:lnTo>
                      <a:pt x="74" y="92"/>
                    </a:lnTo>
                    <a:lnTo>
                      <a:pt x="53" y="98"/>
                    </a:lnTo>
                    <a:lnTo>
                      <a:pt x="43" y="101"/>
                    </a:lnTo>
                    <a:lnTo>
                      <a:pt x="32" y="103"/>
                    </a:lnTo>
                    <a:lnTo>
                      <a:pt x="21" y="104"/>
                    </a:lnTo>
                    <a:lnTo>
                      <a:pt x="9" y="105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16" name="Freeform 1150">
                <a:extLst>
                  <a:ext uri="{FF2B5EF4-FFF2-40B4-BE49-F238E27FC236}">
                    <a16:creationId xmlns:a16="http://schemas.microsoft.com/office/drawing/2014/main" id="{C479898E-8049-4214-B0FC-5D61D2518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2190"/>
                <a:ext cx="16" cy="6"/>
              </a:xfrm>
              <a:custGeom>
                <a:avLst/>
                <a:gdLst>
                  <a:gd name="T0" fmla="*/ 0 w 268"/>
                  <a:gd name="T1" fmla="*/ 0 h 109"/>
                  <a:gd name="T2" fmla="*/ 0 w 268"/>
                  <a:gd name="T3" fmla="*/ 0 h 109"/>
                  <a:gd name="T4" fmla="*/ 0 w 268"/>
                  <a:gd name="T5" fmla="*/ 0 h 109"/>
                  <a:gd name="T6" fmla="*/ 0 w 268"/>
                  <a:gd name="T7" fmla="*/ 0 h 109"/>
                  <a:gd name="T8" fmla="*/ 0 w 268"/>
                  <a:gd name="T9" fmla="*/ 0 h 109"/>
                  <a:gd name="T10" fmla="*/ 0 w 268"/>
                  <a:gd name="T11" fmla="*/ 0 h 109"/>
                  <a:gd name="T12" fmla="*/ 0 w 268"/>
                  <a:gd name="T13" fmla="*/ 0 h 109"/>
                  <a:gd name="T14" fmla="*/ 0 w 268"/>
                  <a:gd name="T15" fmla="*/ 0 h 109"/>
                  <a:gd name="T16" fmla="*/ 0 w 268"/>
                  <a:gd name="T17" fmla="*/ 0 h 109"/>
                  <a:gd name="T18" fmla="*/ 0 w 268"/>
                  <a:gd name="T19" fmla="*/ 0 h 109"/>
                  <a:gd name="T20" fmla="*/ 0 w 268"/>
                  <a:gd name="T21" fmla="*/ 0 h 109"/>
                  <a:gd name="T22" fmla="*/ 0 w 268"/>
                  <a:gd name="T23" fmla="*/ 0 h 109"/>
                  <a:gd name="T24" fmla="*/ 0 w 268"/>
                  <a:gd name="T25" fmla="*/ 0 h 109"/>
                  <a:gd name="T26" fmla="*/ 0 w 268"/>
                  <a:gd name="T27" fmla="*/ 0 h 109"/>
                  <a:gd name="T28" fmla="*/ 0 w 268"/>
                  <a:gd name="T29" fmla="*/ 0 h 109"/>
                  <a:gd name="T30" fmla="*/ 0 w 268"/>
                  <a:gd name="T31" fmla="*/ 0 h 109"/>
                  <a:gd name="T32" fmla="*/ 0 w 268"/>
                  <a:gd name="T33" fmla="*/ 0 h 109"/>
                  <a:gd name="T34" fmla="*/ 0 w 268"/>
                  <a:gd name="T35" fmla="*/ 0 h 109"/>
                  <a:gd name="T36" fmla="*/ 0 w 268"/>
                  <a:gd name="T37" fmla="*/ 0 h 109"/>
                  <a:gd name="T38" fmla="*/ 0 w 268"/>
                  <a:gd name="T39" fmla="*/ 0 h 109"/>
                  <a:gd name="T40" fmla="*/ 1 w 268"/>
                  <a:gd name="T41" fmla="*/ 0 h 109"/>
                  <a:gd name="T42" fmla="*/ 1 w 268"/>
                  <a:gd name="T43" fmla="*/ 0 h 109"/>
                  <a:gd name="T44" fmla="*/ 1 w 268"/>
                  <a:gd name="T45" fmla="*/ 0 h 109"/>
                  <a:gd name="T46" fmla="*/ 1 w 268"/>
                  <a:gd name="T47" fmla="*/ 0 h 109"/>
                  <a:gd name="T48" fmla="*/ 1 w 268"/>
                  <a:gd name="T49" fmla="*/ 0 h 109"/>
                  <a:gd name="T50" fmla="*/ 1 w 268"/>
                  <a:gd name="T51" fmla="*/ 0 h 109"/>
                  <a:gd name="T52" fmla="*/ 1 w 268"/>
                  <a:gd name="T53" fmla="*/ 0 h 109"/>
                  <a:gd name="T54" fmla="*/ 1 w 268"/>
                  <a:gd name="T55" fmla="*/ 0 h 109"/>
                  <a:gd name="T56" fmla="*/ 1 w 268"/>
                  <a:gd name="T57" fmla="*/ 0 h 109"/>
                  <a:gd name="T58" fmla="*/ 1 w 268"/>
                  <a:gd name="T59" fmla="*/ 0 h 109"/>
                  <a:gd name="T60" fmla="*/ 1 w 268"/>
                  <a:gd name="T61" fmla="*/ 0 h 109"/>
                  <a:gd name="T62" fmla="*/ 1 w 268"/>
                  <a:gd name="T63" fmla="*/ 0 h 109"/>
                  <a:gd name="T64" fmla="*/ 1 w 268"/>
                  <a:gd name="T65" fmla="*/ 0 h 109"/>
                  <a:gd name="T66" fmla="*/ 1 w 268"/>
                  <a:gd name="T67" fmla="*/ 0 h 109"/>
                  <a:gd name="T68" fmla="*/ 1 w 268"/>
                  <a:gd name="T69" fmla="*/ 0 h 109"/>
                  <a:gd name="T70" fmla="*/ 1 w 268"/>
                  <a:gd name="T71" fmla="*/ 0 h 109"/>
                  <a:gd name="T72" fmla="*/ 1 w 268"/>
                  <a:gd name="T73" fmla="*/ 0 h 109"/>
                  <a:gd name="T74" fmla="*/ 1 w 268"/>
                  <a:gd name="T75" fmla="*/ 0 h 109"/>
                  <a:gd name="T76" fmla="*/ 1 w 268"/>
                  <a:gd name="T77" fmla="*/ 0 h 109"/>
                  <a:gd name="T78" fmla="*/ 1 w 268"/>
                  <a:gd name="T79" fmla="*/ 0 h 109"/>
                  <a:gd name="T80" fmla="*/ 1 w 268"/>
                  <a:gd name="T81" fmla="*/ 0 h 109"/>
                  <a:gd name="T82" fmla="*/ 1 w 268"/>
                  <a:gd name="T83" fmla="*/ 0 h 109"/>
                  <a:gd name="T84" fmla="*/ 1 w 268"/>
                  <a:gd name="T85" fmla="*/ 0 h 109"/>
                  <a:gd name="T86" fmla="*/ 1 w 268"/>
                  <a:gd name="T87" fmla="*/ 0 h 109"/>
                  <a:gd name="T88" fmla="*/ 0 w 268"/>
                  <a:gd name="T89" fmla="*/ 0 h 109"/>
                  <a:gd name="T90" fmla="*/ 0 w 268"/>
                  <a:gd name="T91" fmla="*/ 0 h 109"/>
                  <a:gd name="T92" fmla="*/ 0 w 268"/>
                  <a:gd name="T93" fmla="*/ 0 h 109"/>
                  <a:gd name="T94" fmla="*/ 0 w 268"/>
                  <a:gd name="T95" fmla="*/ 0 h 109"/>
                  <a:gd name="T96" fmla="*/ 0 w 268"/>
                  <a:gd name="T97" fmla="*/ 0 h 109"/>
                  <a:gd name="T98" fmla="*/ 0 w 268"/>
                  <a:gd name="T99" fmla="*/ 0 h 109"/>
                  <a:gd name="T100" fmla="*/ 0 w 268"/>
                  <a:gd name="T101" fmla="*/ 0 h 10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68" h="109">
                    <a:moveTo>
                      <a:pt x="44" y="109"/>
                    </a:moveTo>
                    <a:lnTo>
                      <a:pt x="33" y="109"/>
                    </a:lnTo>
                    <a:lnTo>
                      <a:pt x="25" y="109"/>
                    </a:lnTo>
                    <a:lnTo>
                      <a:pt x="17" y="108"/>
                    </a:lnTo>
                    <a:lnTo>
                      <a:pt x="11" y="107"/>
                    </a:lnTo>
                    <a:lnTo>
                      <a:pt x="6" y="106"/>
                    </a:lnTo>
                    <a:lnTo>
                      <a:pt x="3" y="104"/>
                    </a:lnTo>
                    <a:lnTo>
                      <a:pt x="1" y="102"/>
                    </a:lnTo>
                    <a:lnTo>
                      <a:pt x="0" y="98"/>
                    </a:lnTo>
                    <a:lnTo>
                      <a:pt x="0" y="95"/>
                    </a:lnTo>
                    <a:lnTo>
                      <a:pt x="1" y="92"/>
                    </a:lnTo>
                    <a:lnTo>
                      <a:pt x="3" y="89"/>
                    </a:lnTo>
                    <a:lnTo>
                      <a:pt x="6" y="85"/>
                    </a:lnTo>
                    <a:lnTo>
                      <a:pt x="15" y="77"/>
                    </a:lnTo>
                    <a:lnTo>
                      <a:pt x="27" y="69"/>
                    </a:lnTo>
                    <a:lnTo>
                      <a:pt x="42" y="60"/>
                    </a:lnTo>
                    <a:lnTo>
                      <a:pt x="60" y="51"/>
                    </a:lnTo>
                    <a:lnTo>
                      <a:pt x="80" y="42"/>
                    </a:lnTo>
                    <a:lnTo>
                      <a:pt x="102" y="33"/>
                    </a:lnTo>
                    <a:lnTo>
                      <a:pt x="125" y="25"/>
                    </a:lnTo>
                    <a:lnTo>
                      <a:pt x="150" y="18"/>
                    </a:lnTo>
                    <a:lnTo>
                      <a:pt x="176" y="10"/>
                    </a:lnTo>
                    <a:lnTo>
                      <a:pt x="201" y="5"/>
                    </a:lnTo>
                    <a:lnTo>
                      <a:pt x="213" y="2"/>
                    </a:lnTo>
                    <a:lnTo>
                      <a:pt x="225" y="1"/>
                    </a:lnTo>
                    <a:lnTo>
                      <a:pt x="235" y="0"/>
                    </a:lnTo>
                    <a:lnTo>
                      <a:pt x="243" y="0"/>
                    </a:lnTo>
                    <a:lnTo>
                      <a:pt x="250" y="1"/>
                    </a:lnTo>
                    <a:lnTo>
                      <a:pt x="256" y="2"/>
                    </a:lnTo>
                    <a:lnTo>
                      <a:pt x="261" y="4"/>
                    </a:lnTo>
                    <a:lnTo>
                      <a:pt x="265" y="7"/>
                    </a:lnTo>
                    <a:lnTo>
                      <a:pt x="267" y="10"/>
                    </a:lnTo>
                    <a:lnTo>
                      <a:pt x="268" y="13"/>
                    </a:lnTo>
                    <a:lnTo>
                      <a:pt x="267" y="18"/>
                    </a:lnTo>
                    <a:lnTo>
                      <a:pt x="266" y="22"/>
                    </a:lnTo>
                    <a:lnTo>
                      <a:pt x="263" y="26"/>
                    </a:lnTo>
                    <a:lnTo>
                      <a:pt x="259" y="31"/>
                    </a:lnTo>
                    <a:lnTo>
                      <a:pt x="254" y="36"/>
                    </a:lnTo>
                    <a:lnTo>
                      <a:pt x="248" y="41"/>
                    </a:lnTo>
                    <a:lnTo>
                      <a:pt x="234" y="52"/>
                    </a:lnTo>
                    <a:lnTo>
                      <a:pt x="216" y="63"/>
                    </a:lnTo>
                    <a:lnTo>
                      <a:pt x="195" y="73"/>
                    </a:lnTo>
                    <a:lnTo>
                      <a:pt x="169" y="83"/>
                    </a:lnTo>
                    <a:lnTo>
                      <a:pt x="156" y="87"/>
                    </a:lnTo>
                    <a:lnTo>
                      <a:pt x="142" y="92"/>
                    </a:lnTo>
                    <a:lnTo>
                      <a:pt x="127" y="96"/>
                    </a:lnTo>
                    <a:lnTo>
                      <a:pt x="112" y="99"/>
                    </a:lnTo>
                    <a:lnTo>
                      <a:pt x="96" y="103"/>
                    </a:lnTo>
                    <a:lnTo>
                      <a:pt x="78" y="106"/>
                    </a:lnTo>
                    <a:lnTo>
                      <a:pt x="61" y="108"/>
                    </a:lnTo>
                    <a:lnTo>
                      <a:pt x="44" y="109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17" name="Freeform 1151">
                <a:extLst>
                  <a:ext uri="{FF2B5EF4-FFF2-40B4-BE49-F238E27FC236}">
                    <a16:creationId xmlns:a16="http://schemas.microsoft.com/office/drawing/2014/main" id="{21B6D776-F3D4-44B4-865F-A419450237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3" y="2195"/>
                <a:ext cx="14" cy="6"/>
              </a:xfrm>
              <a:custGeom>
                <a:avLst/>
                <a:gdLst>
                  <a:gd name="T0" fmla="*/ 0 w 239"/>
                  <a:gd name="T1" fmla="*/ 0 h 109"/>
                  <a:gd name="T2" fmla="*/ 0 w 239"/>
                  <a:gd name="T3" fmla="*/ 0 h 109"/>
                  <a:gd name="T4" fmla="*/ 0 w 239"/>
                  <a:gd name="T5" fmla="*/ 0 h 109"/>
                  <a:gd name="T6" fmla="*/ 0 w 239"/>
                  <a:gd name="T7" fmla="*/ 0 h 109"/>
                  <a:gd name="T8" fmla="*/ 0 w 239"/>
                  <a:gd name="T9" fmla="*/ 0 h 109"/>
                  <a:gd name="T10" fmla="*/ 0 w 239"/>
                  <a:gd name="T11" fmla="*/ 0 h 109"/>
                  <a:gd name="T12" fmla="*/ 0 w 239"/>
                  <a:gd name="T13" fmla="*/ 0 h 109"/>
                  <a:gd name="T14" fmla="*/ 0 w 239"/>
                  <a:gd name="T15" fmla="*/ 0 h 109"/>
                  <a:gd name="T16" fmla="*/ 0 w 239"/>
                  <a:gd name="T17" fmla="*/ 0 h 109"/>
                  <a:gd name="T18" fmla="*/ 0 w 239"/>
                  <a:gd name="T19" fmla="*/ 0 h 109"/>
                  <a:gd name="T20" fmla="*/ 0 w 239"/>
                  <a:gd name="T21" fmla="*/ 0 h 109"/>
                  <a:gd name="T22" fmla="*/ 0 w 239"/>
                  <a:gd name="T23" fmla="*/ 0 h 109"/>
                  <a:gd name="T24" fmla="*/ 0 w 239"/>
                  <a:gd name="T25" fmla="*/ 0 h 109"/>
                  <a:gd name="T26" fmla="*/ 0 w 239"/>
                  <a:gd name="T27" fmla="*/ 0 h 109"/>
                  <a:gd name="T28" fmla="*/ 0 w 239"/>
                  <a:gd name="T29" fmla="*/ 0 h 109"/>
                  <a:gd name="T30" fmla="*/ 0 w 239"/>
                  <a:gd name="T31" fmla="*/ 0 h 109"/>
                  <a:gd name="T32" fmla="*/ 0 w 239"/>
                  <a:gd name="T33" fmla="*/ 0 h 109"/>
                  <a:gd name="T34" fmla="*/ 0 w 239"/>
                  <a:gd name="T35" fmla="*/ 0 h 109"/>
                  <a:gd name="T36" fmla="*/ 0 w 239"/>
                  <a:gd name="T37" fmla="*/ 0 h 109"/>
                  <a:gd name="T38" fmla="*/ 1 w 239"/>
                  <a:gd name="T39" fmla="*/ 0 h 109"/>
                  <a:gd name="T40" fmla="*/ 1 w 239"/>
                  <a:gd name="T41" fmla="*/ 0 h 109"/>
                  <a:gd name="T42" fmla="*/ 1 w 239"/>
                  <a:gd name="T43" fmla="*/ 0 h 109"/>
                  <a:gd name="T44" fmla="*/ 1 w 239"/>
                  <a:gd name="T45" fmla="*/ 0 h 109"/>
                  <a:gd name="T46" fmla="*/ 1 w 239"/>
                  <a:gd name="T47" fmla="*/ 0 h 109"/>
                  <a:gd name="T48" fmla="*/ 1 w 239"/>
                  <a:gd name="T49" fmla="*/ 0 h 109"/>
                  <a:gd name="T50" fmla="*/ 1 w 239"/>
                  <a:gd name="T51" fmla="*/ 0 h 109"/>
                  <a:gd name="T52" fmla="*/ 1 w 239"/>
                  <a:gd name="T53" fmla="*/ 0 h 109"/>
                  <a:gd name="T54" fmla="*/ 1 w 239"/>
                  <a:gd name="T55" fmla="*/ 0 h 109"/>
                  <a:gd name="T56" fmla="*/ 1 w 239"/>
                  <a:gd name="T57" fmla="*/ 0 h 109"/>
                  <a:gd name="T58" fmla="*/ 1 w 239"/>
                  <a:gd name="T59" fmla="*/ 0 h 109"/>
                  <a:gd name="T60" fmla="*/ 1 w 239"/>
                  <a:gd name="T61" fmla="*/ 0 h 109"/>
                  <a:gd name="T62" fmla="*/ 1 w 239"/>
                  <a:gd name="T63" fmla="*/ 0 h 109"/>
                  <a:gd name="T64" fmla="*/ 1 w 239"/>
                  <a:gd name="T65" fmla="*/ 0 h 109"/>
                  <a:gd name="T66" fmla="*/ 1 w 239"/>
                  <a:gd name="T67" fmla="*/ 0 h 109"/>
                  <a:gd name="T68" fmla="*/ 1 w 239"/>
                  <a:gd name="T69" fmla="*/ 0 h 109"/>
                  <a:gd name="T70" fmla="*/ 1 w 239"/>
                  <a:gd name="T71" fmla="*/ 0 h 109"/>
                  <a:gd name="T72" fmla="*/ 1 w 239"/>
                  <a:gd name="T73" fmla="*/ 0 h 109"/>
                  <a:gd name="T74" fmla="*/ 1 w 239"/>
                  <a:gd name="T75" fmla="*/ 0 h 109"/>
                  <a:gd name="T76" fmla="*/ 1 w 239"/>
                  <a:gd name="T77" fmla="*/ 0 h 109"/>
                  <a:gd name="T78" fmla="*/ 1 w 239"/>
                  <a:gd name="T79" fmla="*/ 0 h 109"/>
                  <a:gd name="T80" fmla="*/ 1 w 239"/>
                  <a:gd name="T81" fmla="*/ 0 h 109"/>
                  <a:gd name="T82" fmla="*/ 1 w 239"/>
                  <a:gd name="T83" fmla="*/ 0 h 109"/>
                  <a:gd name="T84" fmla="*/ 0 w 239"/>
                  <a:gd name="T85" fmla="*/ 0 h 109"/>
                  <a:gd name="T86" fmla="*/ 0 w 239"/>
                  <a:gd name="T87" fmla="*/ 0 h 109"/>
                  <a:gd name="T88" fmla="*/ 0 w 239"/>
                  <a:gd name="T89" fmla="*/ 0 h 109"/>
                  <a:gd name="T90" fmla="*/ 0 w 239"/>
                  <a:gd name="T91" fmla="*/ 0 h 109"/>
                  <a:gd name="T92" fmla="*/ 0 w 239"/>
                  <a:gd name="T93" fmla="*/ 0 h 109"/>
                  <a:gd name="T94" fmla="*/ 0 w 239"/>
                  <a:gd name="T95" fmla="*/ 0 h 109"/>
                  <a:gd name="T96" fmla="*/ 0 w 239"/>
                  <a:gd name="T97" fmla="*/ 0 h 109"/>
                  <a:gd name="T98" fmla="*/ 0 w 239"/>
                  <a:gd name="T99" fmla="*/ 0 h 109"/>
                  <a:gd name="T100" fmla="*/ 0 w 239"/>
                  <a:gd name="T101" fmla="*/ 0 h 10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39" h="109">
                    <a:moveTo>
                      <a:pt x="9" y="109"/>
                    </a:moveTo>
                    <a:lnTo>
                      <a:pt x="6" y="109"/>
                    </a:lnTo>
                    <a:lnTo>
                      <a:pt x="3" y="108"/>
                    </a:lnTo>
                    <a:lnTo>
                      <a:pt x="1" y="107"/>
                    </a:lnTo>
                    <a:lnTo>
                      <a:pt x="0" y="106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5" y="95"/>
                    </a:lnTo>
                    <a:lnTo>
                      <a:pt x="11" y="88"/>
                    </a:lnTo>
                    <a:lnTo>
                      <a:pt x="20" y="81"/>
                    </a:lnTo>
                    <a:lnTo>
                      <a:pt x="31" y="72"/>
                    </a:lnTo>
                    <a:lnTo>
                      <a:pt x="43" y="63"/>
                    </a:lnTo>
                    <a:lnTo>
                      <a:pt x="57" y="54"/>
                    </a:lnTo>
                    <a:lnTo>
                      <a:pt x="72" y="45"/>
                    </a:lnTo>
                    <a:lnTo>
                      <a:pt x="87" y="36"/>
                    </a:lnTo>
                    <a:lnTo>
                      <a:pt x="104" y="28"/>
                    </a:lnTo>
                    <a:lnTo>
                      <a:pt x="120" y="21"/>
                    </a:lnTo>
                    <a:lnTo>
                      <a:pt x="136" y="13"/>
                    </a:lnTo>
                    <a:lnTo>
                      <a:pt x="152" y="8"/>
                    </a:lnTo>
                    <a:lnTo>
                      <a:pt x="167" y="4"/>
                    </a:lnTo>
                    <a:lnTo>
                      <a:pt x="180" y="2"/>
                    </a:lnTo>
                    <a:lnTo>
                      <a:pt x="193" y="1"/>
                    </a:lnTo>
                    <a:lnTo>
                      <a:pt x="204" y="0"/>
                    </a:lnTo>
                    <a:lnTo>
                      <a:pt x="213" y="0"/>
                    </a:lnTo>
                    <a:lnTo>
                      <a:pt x="221" y="1"/>
                    </a:lnTo>
                    <a:lnTo>
                      <a:pt x="227" y="2"/>
                    </a:lnTo>
                    <a:lnTo>
                      <a:pt x="232" y="4"/>
                    </a:lnTo>
                    <a:lnTo>
                      <a:pt x="236" y="6"/>
                    </a:lnTo>
                    <a:lnTo>
                      <a:pt x="238" y="9"/>
                    </a:lnTo>
                    <a:lnTo>
                      <a:pt x="239" y="13"/>
                    </a:lnTo>
                    <a:lnTo>
                      <a:pt x="239" y="18"/>
                    </a:lnTo>
                    <a:lnTo>
                      <a:pt x="238" y="22"/>
                    </a:lnTo>
                    <a:lnTo>
                      <a:pt x="236" y="26"/>
                    </a:lnTo>
                    <a:lnTo>
                      <a:pt x="232" y="31"/>
                    </a:lnTo>
                    <a:lnTo>
                      <a:pt x="227" y="36"/>
                    </a:lnTo>
                    <a:lnTo>
                      <a:pt x="222" y="41"/>
                    </a:lnTo>
                    <a:lnTo>
                      <a:pt x="215" y="47"/>
                    </a:lnTo>
                    <a:lnTo>
                      <a:pt x="207" y="52"/>
                    </a:lnTo>
                    <a:lnTo>
                      <a:pt x="199" y="57"/>
                    </a:lnTo>
                    <a:lnTo>
                      <a:pt x="188" y="63"/>
                    </a:lnTo>
                    <a:lnTo>
                      <a:pt x="166" y="73"/>
                    </a:lnTo>
                    <a:lnTo>
                      <a:pt x="141" y="83"/>
                    </a:lnTo>
                    <a:lnTo>
                      <a:pt x="127" y="87"/>
                    </a:lnTo>
                    <a:lnTo>
                      <a:pt x="113" y="92"/>
                    </a:lnTo>
                    <a:lnTo>
                      <a:pt x="96" y="96"/>
                    </a:lnTo>
                    <a:lnTo>
                      <a:pt x="81" y="99"/>
                    </a:lnTo>
                    <a:lnTo>
                      <a:pt x="64" y="103"/>
                    </a:lnTo>
                    <a:lnTo>
                      <a:pt x="47" y="106"/>
                    </a:lnTo>
                    <a:lnTo>
                      <a:pt x="29" y="108"/>
                    </a:lnTo>
                    <a:lnTo>
                      <a:pt x="9" y="109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18" name="Freeform 1152">
                <a:extLst>
                  <a:ext uri="{FF2B5EF4-FFF2-40B4-BE49-F238E27FC236}">
                    <a16:creationId xmlns:a16="http://schemas.microsoft.com/office/drawing/2014/main" id="{7379ACC6-78FC-45B5-A5A3-FE454DFC62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0" y="2253"/>
                <a:ext cx="19" cy="19"/>
              </a:xfrm>
              <a:custGeom>
                <a:avLst/>
                <a:gdLst>
                  <a:gd name="T0" fmla="*/ 0 w 318"/>
                  <a:gd name="T1" fmla="*/ 0 h 317"/>
                  <a:gd name="T2" fmla="*/ 0 w 318"/>
                  <a:gd name="T3" fmla="*/ 0 h 317"/>
                  <a:gd name="T4" fmla="*/ 0 w 318"/>
                  <a:gd name="T5" fmla="*/ 0 h 317"/>
                  <a:gd name="T6" fmla="*/ 0 w 318"/>
                  <a:gd name="T7" fmla="*/ 0 h 317"/>
                  <a:gd name="T8" fmla="*/ 0 w 318"/>
                  <a:gd name="T9" fmla="*/ 0 h 317"/>
                  <a:gd name="T10" fmla="*/ 0 w 318"/>
                  <a:gd name="T11" fmla="*/ 0 h 317"/>
                  <a:gd name="T12" fmla="*/ 0 w 318"/>
                  <a:gd name="T13" fmla="*/ 0 h 317"/>
                  <a:gd name="T14" fmla="*/ 0 w 318"/>
                  <a:gd name="T15" fmla="*/ 0 h 317"/>
                  <a:gd name="T16" fmla="*/ 0 w 318"/>
                  <a:gd name="T17" fmla="*/ 0 h 317"/>
                  <a:gd name="T18" fmla="*/ 0 w 318"/>
                  <a:gd name="T19" fmla="*/ 1 h 317"/>
                  <a:gd name="T20" fmla="*/ 0 w 318"/>
                  <a:gd name="T21" fmla="*/ 1 h 317"/>
                  <a:gd name="T22" fmla="*/ 0 w 318"/>
                  <a:gd name="T23" fmla="*/ 1 h 317"/>
                  <a:gd name="T24" fmla="*/ 0 w 318"/>
                  <a:gd name="T25" fmla="*/ 1 h 317"/>
                  <a:gd name="T26" fmla="*/ 0 w 318"/>
                  <a:gd name="T27" fmla="*/ 1 h 317"/>
                  <a:gd name="T28" fmla="*/ 0 w 318"/>
                  <a:gd name="T29" fmla="*/ 1 h 317"/>
                  <a:gd name="T30" fmla="*/ 0 w 318"/>
                  <a:gd name="T31" fmla="*/ 1 h 317"/>
                  <a:gd name="T32" fmla="*/ 0 w 318"/>
                  <a:gd name="T33" fmla="*/ 1 h 317"/>
                  <a:gd name="T34" fmla="*/ 1 w 318"/>
                  <a:gd name="T35" fmla="*/ 1 h 317"/>
                  <a:gd name="T36" fmla="*/ 1 w 318"/>
                  <a:gd name="T37" fmla="*/ 1 h 317"/>
                  <a:gd name="T38" fmla="*/ 1 w 318"/>
                  <a:gd name="T39" fmla="*/ 1 h 317"/>
                  <a:gd name="T40" fmla="*/ 1 w 318"/>
                  <a:gd name="T41" fmla="*/ 1 h 317"/>
                  <a:gd name="T42" fmla="*/ 1 w 318"/>
                  <a:gd name="T43" fmla="*/ 1 h 317"/>
                  <a:gd name="T44" fmla="*/ 1 w 318"/>
                  <a:gd name="T45" fmla="*/ 1 h 317"/>
                  <a:gd name="T46" fmla="*/ 1 w 318"/>
                  <a:gd name="T47" fmla="*/ 1 h 317"/>
                  <a:gd name="T48" fmla="*/ 1 w 318"/>
                  <a:gd name="T49" fmla="*/ 1 h 317"/>
                  <a:gd name="T50" fmla="*/ 1 w 318"/>
                  <a:gd name="T51" fmla="*/ 1 h 317"/>
                  <a:gd name="T52" fmla="*/ 1 w 318"/>
                  <a:gd name="T53" fmla="*/ 1 h 317"/>
                  <a:gd name="T54" fmla="*/ 1 w 318"/>
                  <a:gd name="T55" fmla="*/ 1 h 317"/>
                  <a:gd name="T56" fmla="*/ 1 w 318"/>
                  <a:gd name="T57" fmla="*/ 1 h 317"/>
                  <a:gd name="T58" fmla="*/ 1 w 318"/>
                  <a:gd name="T59" fmla="*/ 1 h 317"/>
                  <a:gd name="T60" fmla="*/ 1 w 318"/>
                  <a:gd name="T61" fmla="*/ 1 h 317"/>
                  <a:gd name="T62" fmla="*/ 1 w 318"/>
                  <a:gd name="T63" fmla="*/ 1 h 317"/>
                  <a:gd name="T64" fmla="*/ 1 w 318"/>
                  <a:gd name="T65" fmla="*/ 1 h 317"/>
                  <a:gd name="T66" fmla="*/ 1 w 318"/>
                  <a:gd name="T67" fmla="*/ 1 h 317"/>
                  <a:gd name="T68" fmla="*/ 0 w 318"/>
                  <a:gd name="T69" fmla="*/ 1 h 317"/>
                  <a:gd name="T70" fmla="*/ 0 w 318"/>
                  <a:gd name="T71" fmla="*/ 1 h 317"/>
                  <a:gd name="T72" fmla="*/ 0 w 318"/>
                  <a:gd name="T73" fmla="*/ 1 h 317"/>
                  <a:gd name="T74" fmla="*/ 0 w 318"/>
                  <a:gd name="T75" fmla="*/ 1 h 317"/>
                  <a:gd name="T76" fmla="*/ 0 w 318"/>
                  <a:gd name="T77" fmla="*/ 1 h 317"/>
                  <a:gd name="T78" fmla="*/ 0 w 318"/>
                  <a:gd name="T79" fmla="*/ 1 h 317"/>
                  <a:gd name="T80" fmla="*/ 0 w 318"/>
                  <a:gd name="T81" fmla="*/ 1 h 317"/>
                  <a:gd name="T82" fmla="*/ 0 w 318"/>
                  <a:gd name="T83" fmla="*/ 1 h 317"/>
                  <a:gd name="T84" fmla="*/ 0 w 318"/>
                  <a:gd name="T85" fmla="*/ 1 h 317"/>
                  <a:gd name="T86" fmla="*/ 0 w 318"/>
                  <a:gd name="T87" fmla="*/ 1 h 317"/>
                  <a:gd name="T88" fmla="*/ 0 w 318"/>
                  <a:gd name="T89" fmla="*/ 1 h 317"/>
                  <a:gd name="T90" fmla="*/ 0 w 318"/>
                  <a:gd name="T91" fmla="*/ 1 h 317"/>
                  <a:gd name="T92" fmla="*/ 0 w 318"/>
                  <a:gd name="T93" fmla="*/ 1 h 317"/>
                  <a:gd name="T94" fmla="*/ 0 w 318"/>
                  <a:gd name="T95" fmla="*/ 1 h 317"/>
                  <a:gd name="T96" fmla="*/ 0 w 318"/>
                  <a:gd name="T97" fmla="*/ 0 h 317"/>
                  <a:gd name="T98" fmla="*/ 0 w 318"/>
                  <a:gd name="T99" fmla="*/ 0 h 317"/>
                  <a:gd name="T100" fmla="*/ 0 w 318"/>
                  <a:gd name="T101" fmla="*/ 0 h 317"/>
                  <a:gd name="T102" fmla="*/ 0 w 318"/>
                  <a:gd name="T103" fmla="*/ 0 h 317"/>
                  <a:gd name="T104" fmla="*/ 0 w 318"/>
                  <a:gd name="T105" fmla="*/ 0 h 31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318" h="317">
                    <a:moveTo>
                      <a:pt x="78" y="0"/>
                    </a:moveTo>
                    <a:lnTo>
                      <a:pt x="74" y="12"/>
                    </a:lnTo>
                    <a:lnTo>
                      <a:pt x="65" y="44"/>
                    </a:lnTo>
                    <a:lnTo>
                      <a:pt x="62" y="65"/>
                    </a:lnTo>
                    <a:lnTo>
                      <a:pt x="60" y="88"/>
                    </a:lnTo>
                    <a:lnTo>
                      <a:pt x="60" y="100"/>
                    </a:lnTo>
                    <a:lnTo>
                      <a:pt x="60" y="113"/>
                    </a:lnTo>
                    <a:lnTo>
                      <a:pt x="62" y="127"/>
                    </a:lnTo>
                    <a:lnTo>
                      <a:pt x="64" y="140"/>
                    </a:lnTo>
                    <a:lnTo>
                      <a:pt x="67" y="153"/>
                    </a:lnTo>
                    <a:lnTo>
                      <a:pt x="72" y="166"/>
                    </a:lnTo>
                    <a:lnTo>
                      <a:pt x="78" y="179"/>
                    </a:lnTo>
                    <a:lnTo>
                      <a:pt x="85" y="192"/>
                    </a:lnTo>
                    <a:lnTo>
                      <a:pt x="93" y="204"/>
                    </a:lnTo>
                    <a:lnTo>
                      <a:pt x="103" y="217"/>
                    </a:lnTo>
                    <a:lnTo>
                      <a:pt x="115" y="228"/>
                    </a:lnTo>
                    <a:lnTo>
                      <a:pt x="129" y="239"/>
                    </a:lnTo>
                    <a:lnTo>
                      <a:pt x="145" y="249"/>
                    </a:lnTo>
                    <a:lnTo>
                      <a:pt x="163" y="258"/>
                    </a:lnTo>
                    <a:lnTo>
                      <a:pt x="183" y="266"/>
                    </a:lnTo>
                    <a:lnTo>
                      <a:pt x="204" y="273"/>
                    </a:lnTo>
                    <a:lnTo>
                      <a:pt x="230" y="280"/>
                    </a:lnTo>
                    <a:lnTo>
                      <a:pt x="256" y="284"/>
                    </a:lnTo>
                    <a:lnTo>
                      <a:pt x="285" y="288"/>
                    </a:lnTo>
                    <a:lnTo>
                      <a:pt x="318" y="290"/>
                    </a:lnTo>
                    <a:lnTo>
                      <a:pt x="313" y="293"/>
                    </a:lnTo>
                    <a:lnTo>
                      <a:pt x="296" y="297"/>
                    </a:lnTo>
                    <a:lnTo>
                      <a:pt x="273" y="302"/>
                    </a:lnTo>
                    <a:lnTo>
                      <a:pt x="243" y="308"/>
                    </a:lnTo>
                    <a:lnTo>
                      <a:pt x="226" y="311"/>
                    </a:lnTo>
                    <a:lnTo>
                      <a:pt x="208" y="313"/>
                    </a:lnTo>
                    <a:lnTo>
                      <a:pt x="190" y="315"/>
                    </a:lnTo>
                    <a:lnTo>
                      <a:pt x="171" y="316"/>
                    </a:lnTo>
                    <a:lnTo>
                      <a:pt x="152" y="317"/>
                    </a:lnTo>
                    <a:lnTo>
                      <a:pt x="134" y="316"/>
                    </a:lnTo>
                    <a:lnTo>
                      <a:pt x="115" y="315"/>
                    </a:lnTo>
                    <a:lnTo>
                      <a:pt x="97" y="312"/>
                    </a:lnTo>
                    <a:lnTo>
                      <a:pt x="80" y="308"/>
                    </a:lnTo>
                    <a:lnTo>
                      <a:pt x="64" y="303"/>
                    </a:lnTo>
                    <a:lnTo>
                      <a:pt x="49" y="296"/>
                    </a:lnTo>
                    <a:lnTo>
                      <a:pt x="35" y="287"/>
                    </a:lnTo>
                    <a:lnTo>
                      <a:pt x="24" y="277"/>
                    </a:lnTo>
                    <a:lnTo>
                      <a:pt x="14" y="264"/>
                    </a:lnTo>
                    <a:lnTo>
                      <a:pt x="7" y="250"/>
                    </a:lnTo>
                    <a:lnTo>
                      <a:pt x="2" y="233"/>
                    </a:lnTo>
                    <a:lnTo>
                      <a:pt x="0" y="214"/>
                    </a:lnTo>
                    <a:lnTo>
                      <a:pt x="0" y="192"/>
                    </a:lnTo>
                    <a:lnTo>
                      <a:pt x="4" y="168"/>
                    </a:lnTo>
                    <a:lnTo>
                      <a:pt x="11" y="141"/>
                    </a:lnTo>
                    <a:lnTo>
                      <a:pt x="22" y="110"/>
                    </a:lnTo>
                    <a:lnTo>
                      <a:pt x="36" y="77"/>
                    </a:lnTo>
                    <a:lnTo>
                      <a:pt x="55" y="41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19" name="Freeform 1153">
                <a:extLst>
                  <a:ext uri="{FF2B5EF4-FFF2-40B4-BE49-F238E27FC236}">
                    <a16:creationId xmlns:a16="http://schemas.microsoft.com/office/drawing/2014/main" id="{1917DE65-5C9A-408E-BD96-74F45554B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2241"/>
                <a:ext cx="9" cy="25"/>
              </a:xfrm>
              <a:custGeom>
                <a:avLst/>
                <a:gdLst>
                  <a:gd name="T0" fmla="*/ 0 w 146"/>
                  <a:gd name="T1" fmla="*/ 1 h 422"/>
                  <a:gd name="T2" fmla="*/ 0 w 146"/>
                  <a:gd name="T3" fmla="*/ 1 h 422"/>
                  <a:gd name="T4" fmla="*/ 0 w 146"/>
                  <a:gd name="T5" fmla="*/ 1 h 422"/>
                  <a:gd name="T6" fmla="*/ 0 w 146"/>
                  <a:gd name="T7" fmla="*/ 1 h 422"/>
                  <a:gd name="T8" fmla="*/ 0 w 146"/>
                  <a:gd name="T9" fmla="*/ 1 h 422"/>
                  <a:gd name="T10" fmla="*/ 0 w 146"/>
                  <a:gd name="T11" fmla="*/ 1 h 422"/>
                  <a:gd name="T12" fmla="*/ 0 w 146"/>
                  <a:gd name="T13" fmla="*/ 1 h 422"/>
                  <a:gd name="T14" fmla="*/ 0 w 146"/>
                  <a:gd name="T15" fmla="*/ 1 h 422"/>
                  <a:gd name="T16" fmla="*/ 0 w 146"/>
                  <a:gd name="T17" fmla="*/ 1 h 422"/>
                  <a:gd name="T18" fmla="*/ 0 w 146"/>
                  <a:gd name="T19" fmla="*/ 1 h 422"/>
                  <a:gd name="T20" fmla="*/ 0 w 146"/>
                  <a:gd name="T21" fmla="*/ 1 h 422"/>
                  <a:gd name="T22" fmla="*/ 0 w 146"/>
                  <a:gd name="T23" fmla="*/ 1 h 422"/>
                  <a:gd name="T24" fmla="*/ 0 w 146"/>
                  <a:gd name="T25" fmla="*/ 1 h 422"/>
                  <a:gd name="T26" fmla="*/ 0 w 146"/>
                  <a:gd name="T27" fmla="*/ 1 h 422"/>
                  <a:gd name="T28" fmla="*/ 0 w 146"/>
                  <a:gd name="T29" fmla="*/ 0 h 422"/>
                  <a:gd name="T30" fmla="*/ 0 w 146"/>
                  <a:gd name="T31" fmla="*/ 0 h 422"/>
                  <a:gd name="T32" fmla="*/ 1 w 146"/>
                  <a:gd name="T33" fmla="*/ 0 h 422"/>
                  <a:gd name="T34" fmla="*/ 1 w 146"/>
                  <a:gd name="T35" fmla="*/ 0 h 422"/>
                  <a:gd name="T36" fmla="*/ 1 w 146"/>
                  <a:gd name="T37" fmla="*/ 0 h 422"/>
                  <a:gd name="T38" fmla="*/ 1 w 146"/>
                  <a:gd name="T39" fmla="*/ 0 h 422"/>
                  <a:gd name="T40" fmla="*/ 1 w 146"/>
                  <a:gd name="T41" fmla="*/ 0 h 422"/>
                  <a:gd name="T42" fmla="*/ 1 w 146"/>
                  <a:gd name="T43" fmla="*/ 0 h 422"/>
                  <a:gd name="T44" fmla="*/ 1 w 146"/>
                  <a:gd name="T45" fmla="*/ 0 h 422"/>
                  <a:gd name="T46" fmla="*/ 0 w 146"/>
                  <a:gd name="T47" fmla="*/ 0 h 422"/>
                  <a:gd name="T48" fmla="*/ 0 w 146"/>
                  <a:gd name="T49" fmla="*/ 0 h 422"/>
                  <a:gd name="T50" fmla="*/ 0 w 146"/>
                  <a:gd name="T51" fmla="*/ 0 h 422"/>
                  <a:gd name="T52" fmla="*/ 0 w 146"/>
                  <a:gd name="T53" fmla="*/ 0 h 422"/>
                  <a:gd name="T54" fmla="*/ 0 w 146"/>
                  <a:gd name="T55" fmla="*/ 0 h 422"/>
                  <a:gd name="T56" fmla="*/ 0 w 146"/>
                  <a:gd name="T57" fmla="*/ 0 h 422"/>
                  <a:gd name="T58" fmla="*/ 0 w 146"/>
                  <a:gd name="T59" fmla="*/ 0 h 422"/>
                  <a:gd name="T60" fmla="*/ 0 w 146"/>
                  <a:gd name="T61" fmla="*/ 0 h 422"/>
                  <a:gd name="T62" fmla="*/ 0 w 146"/>
                  <a:gd name="T63" fmla="*/ 0 h 422"/>
                  <a:gd name="T64" fmla="*/ 0 w 146"/>
                  <a:gd name="T65" fmla="*/ 0 h 422"/>
                  <a:gd name="T66" fmla="*/ 0 w 146"/>
                  <a:gd name="T67" fmla="*/ 0 h 422"/>
                  <a:gd name="T68" fmla="*/ 0 w 146"/>
                  <a:gd name="T69" fmla="*/ 0 h 422"/>
                  <a:gd name="T70" fmla="*/ 0 w 146"/>
                  <a:gd name="T71" fmla="*/ 0 h 422"/>
                  <a:gd name="T72" fmla="*/ 0 w 146"/>
                  <a:gd name="T73" fmla="*/ 0 h 422"/>
                  <a:gd name="T74" fmla="*/ 0 w 146"/>
                  <a:gd name="T75" fmla="*/ 0 h 422"/>
                  <a:gd name="T76" fmla="*/ 0 w 146"/>
                  <a:gd name="T77" fmla="*/ 0 h 422"/>
                  <a:gd name="T78" fmla="*/ 0 w 146"/>
                  <a:gd name="T79" fmla="*/ 0 h 422"/>
                  <a:gd name="T80" fmla="*/ 0 w 146"/>
                  <a:gd name="T81" fmla="*/ 1 h 422"/>
                  <a:gd name="T82" fmla="*/ 0 w 146"/>
                  <a:gd name="T83" fmla="*/ 1 h 422"/>
                  <a:gd name="T84" fmla="*/ 0 w 146"/>
                  <a:gd name="T85" fmla="*/ 1 h 422"/>
                  <a:gd name="T86" fmla="*/ 0 w 146"/>
                  <a:gd name="T87" fmla="*/ 1 h 422"/>
                  <a:gd name="T88" fmla="*/ 0 w 146"/>
                  <a:gd name="T89" fmla="*/ 1 h 422"/>
                  <a:gd name="T90" fmla="*/ 0 w 146"/>
                  <a:gd name="T91" fmla="*/ 1 h 422"/>
                  <a:gd name="T92" fmla="*/ 0 w 146"/>
                  <a:gd name="T93" fmla="*/ 1 h 422"/>
                  <a:gd name="T94" fmla="*/ 0 w 146"/>
                  <a:gd name="T95" fmla="*/ 1 h 422"/>
                  <a:gd name="T96" fmla="*/ 0 w 146"/>
                  <a:gd name="T97" fmla="*/ 1 h 422"/>
                  <a:gd name="T98" fmla="*/ 0 w 146"/>
                  <a:gd name="T99" fmla="*/ 1 h 422"/>
                  <a:gd name="T100" fmla="*/ 0 w 146"/>
                  <a:gd name="T101" fmla="*/ 1 h 422"/>
                  <a:gd name="T102" fmla="*/ 0 w 146"/>
                  <a:gd name="T103" fmla="*/ 1 h 422"/>
                  <a:gd name="T104" fmla="*/ 0 w 146"/>
                  <a:gd name="T105" fmla="*/ 1 h 42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46" h="422">
                    <a:moveTo>
                      <a:pt x="18" y="422"/>
                    </a:moveTo>
                    <a:lnTo>
                      <a:pt x="19" y="415"/>
                    </a:lnTo>
                    <a:lnTo>
                      <a:pt x="23" y="396"/>
                    </a:lnTo>
                    <a:lnTo>
                      <a:pt x="28" y="369"/>
                    </a:lnTo>
                    <a:lnTo>
                      <a:pt x="35" y="337"/>
                    </a:lnTo>
                    <a:lnTo>
                      <a:pt x="43" y="303"/>
                    </a:lnTo>
                    <a:lnTo>
                      <a:pt x="53" y="270"/>
                    </a:lnTo>
                    <a:lnTo>
                      <a:pt x="58" y="256"/>
                    </a:lnTo>
                    <a:lnTo>
                      <a:pt x="63" y="243"/>
                    </a:lnTo>
                    <a:lnTo>
                      <a:pt x="68" y="231"/>
                    </a:lnTo>
                    <a:lnTo>
                      <a:pt x="74" y="223"/>
                    </a:lnTo>
                    <a:lnTo>
                      <a:pt x="85" y="205"/>
                    </a:lnTo>
                    <a:lnTo>
                      <a:pt x="97" y="180"/>
                    </a:lnTo>
                    <a:lnTo>
                      <a:pt x="111" y="151"/>
                    </a:lnTo>
                    <a:lnTo>
                      <a:pt x="123" y="120"/>
                    </a:lnTo>
                    <a:lnTo>
                      <a:pt x="134" y="90"/>
                    </a:lnTo>
                    <a:lnTo>
                      <a:pt x="142" y="62"/>
                    </a:lnTo>
                    <a:lnTo>
                      <a:pt x="144" y="50"/>
                    </a:lnTo>
                    <a:lnTo>
                      <a:pt x="146" y="40"/>
                    </a:lnTo>
                    <a:lnTo>
                      <a:pt x="146" y="31"/>
                    </a:lnTo>
                    <a:lnTo>
                      <a:pt x="145" y="25"/>
                    </a:lnTo>
                    <a:lnTo>
                      <a:pt x="142" y="16"/>
                    </a:lnTo>
                    <a:lnTo>
                      <a:pt x="139" y="10"/>
                    </a:lnTo>
                    <a:lnTo>
                      <a:pt x="134" y="5"/>
                    </a:lnTo>
                    <a:lnTo>
                      <a:pt x="129" y="1"/>
                    </a:lnTo>
                    <a:lnTo>
                      <a:pt x="124" y="0"/>
                    </a:lnTo>
                    <a:lnTo>
                      <a:pt x="118" y="0"/>
                    </a:lnTo>
                    <a:lnTo>
                      <a:pt x="111" y="2"/>
                    </a:lnTo>
                    <a:lnTo>
                      <a:pt x="104" y="5"/>
                    </a:lnTo>
                    <a:lnTo>
                      <a:pt x="96" y="9"/>
                    </a:lnTo>
                    <a:lnTo>
                      <a:pt x="89" y="15"/>
                    </a:lnTo>
                    <a:lnTo>
                      <a:pt x="82" y="23"/>
                    </a:lnTo>
                    <a:lnTo>
                      <a:pt x="74" y="32"/>
                    </a:lnTo>
                    <a:lnTo>
                      <a:pt x="67" y="42"/>
                    </a:lnTo>
                    <a:lnTo>
                      <a:pt x="59" y="53"/>
                    </a:lnTo>
                    <a:lnTo>
                      <a:pt x="52" y="65"/>
                    </a:lnTo>
                    <a:lnTo>
                      <a:pt x="45" y="80"/>
                    </a:lnTo>
                    <a:lnTo>
                      <a:pt x="38" y="95"/>
                    </a:lnTo>
                    <a:lnTo>
                      <a:pt x="32" y="111"/>
                    </a:lnTo>
                    <a:lnTo>
                      <a:pt x="26" y="128"/>
                    </a:lnTo>
                    <a:lnTo>
                      <a:pt x="20" y="145"/>
                    </a:lnTo>
                    <a:lnTo>
                      <a:pt x="15" y="165"/>
                    </a:lnTo>
                    <a:lnTo>
                      <a:pt x="10" y="185"/>
                    </a:lnTo>
                    <a:lnTo>
                      <a:pt x="6" y="205"/>
                    </a:lnTo>
                    <a:lnTo>
                      <a:pt x="4" y="226"/>
                    </a:lnTo>
                    <a:lnTo>
                      <a:pt x="2" y="249"/>
                    </a:lnTo>
                    <a:lnTo>
                      <a:pt x="0" y="272"/>
                    </a:lnTo>
                    <a:lnTo>
                      <a:pt x="0" y="295"/>
                    </a:lnTo>
                    <a:lnTo>
                      <a:pt x="1" y="319"/>
                    </a:lnTo>
                    <a:lnTo>
                      <a:pt x="3" y="345"/>
                    </a:lnTo>
                    <a:lnTo>
                      <a:pt x="7" y="370"/>
                    </a:lnTo>
                    <a:lnTo>
                      <a:pt x="12" y="395"/>
                    </a:lnTo>
                    <a:lnTo>
                      <a:pt x="18" y="422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20" name="Freeform 1154">
                <a:extLst>
                  <a:ext uri="{FF2B5EF4-FFF2-40B4-BE49-F238E27FC236}">
                    <a16:creationId xmlns:a16="http://schemas.microsoft.com/office/drawing/2014/main" id="{17824686-E17D-4896-8C59-C4AF5EEB1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0" y="2268"/>
                <a:ext cx="24" cy="7"/>
              </a:xfrm>
              <a:custGeom>
                <a:avLst/>
                <a:gdLst>
                  <a:gd name="T0" fmla="*/ 0 w 412"/>
                  <a:gd name="T1" fmla="*/ 0 h 119"/>
                  <a:gd name="T2" fmla="*/ 0 w 412"/>
                  <a:gd name="T3" fmla="*/ 0 h 119"/>
                  <a:gd name="T4" fmla="*/ 0 w 412"/>
                  <a:gd name="T5" fmla="*/ 0 h 119"/>
                  <a:gd name="T6" fmla="*/ 0 w 412"/>
                  <a:gd name="T7" fmla="*/ 0 h 119"/>
                  <a:gd name="T8" fmla="*/ 0 w 412"/>
                  <a:gd name="T9" fmla="*/ 0 h 119"/>
                  <a:gd name="T10" fmla="*/ 0 w 412"/>
                  <a:gd name="T11" fmla="*/ 0 h 119"/>
                  <a:gd name="T12" fmla="*/ 0 w 412"/>
                  <a:gd name="T13" fmla="*/ 0 h 119"/>
                  <a:gd name="T14" fmla="*/ 0 w 412"/>
                  <a:gd name="T15" fmla="*/ 0 h 119"/>
                  <a:gd name="T16" fmla="*/ 0 w 412"/>
                  <a:gd name="T17" fmla="*/ 0 h 119"/>
                  <a:gd name="T18" fmla="*/ 0 w 412"/>
                  <a:gd name="T19" fmla="*/ 0 h 119"/>
                  <a:gd name="T20" fmla="*/ 0 w 412"/>
                  <a:gd name="T21" fmla="*/ 0 h 119"/>
                  <a:gd name="T22" fmla="*/ 0 w 412"/>
                  <a:gd name="T23" fmla="*/ 0 h 119"/>
                  <a:gd name="T24" fmla="*/ 0 w 412"/>
                  <a:gd name="T25" fmla="*/ 0 h 119"/>
                  <a:gd name="T26" fmla="*/ 1 w 412"/>
                  <a:gd name="T27" fmla="*/ 0 h 119"/>
                  <a:gd name="T28" fmla="*/ 1 w 412"/>
                  <a:gd name="T29" fmla="*/ 0 h 119"/>
                  <a:gd name="T30" fmla="*/ 1 w 412"/>
                  <a:gd name="T31" fmla="*/ 0 h 119"/>
                  <a:gd name="T32" fmla="*/ 1 w 412"/>
                  <a:gd name="T33" fmla="*/ 0 h 119"/>
                  <a:gd name="T34" fmla="*/ 1 w 412"/>
                  <a:gd name="T35" fmla="*/ 0 h 119"/>
                  <a:gd name="T36" fmla="*/ 1 w 412"/>
                  <a:gd name="T37" fmla="*/ 0 h 119"/>
                  <a:gd name="T38" fmla="*/ 1 w 412"/>
                  <a:gd name="T39" fmla="*/ 0 h 119"/>
                  <a:gd name="T40" fmla="*/ 1 w 412"/>
                  <a:gd name="T41" fmla="*/ 0 h 119"/>
                  <a:gd name="T42" fmla="*/ 1 w 412"/>
                  <a:gd name="T43" fmla="*/ 0 h 119"/>
                  <a:gd name="T44" fmla="*/ 1 w 412"/>
                  <a:gd name="T45" fmla="*/ 0 h 119"/>
                  <a:gd name="T46" fmla="*/ 1 w 412"/>
                  <a:gd name="T47" fmla="*/ 0 h 119"/>
                  <a:gd name="T48" fmla="*/ 1 w 412"/>
                  <a:gd name="T49" fmla="*/ 0 h 119"/>
                  <a:gd name="T50" fmla="*/ 1 w 412"/>
                  <a:gd name="T51" fmla="*/ 0 h 119"/>
                  <a:gd name="T52" fmla="*/ 1 w 412"/>
                  <a:gd name="T53" fmla="*/ 0 h 119"/>
                  <a:gd name="T54" fmla="*/ 1 w 412"/>
                  <a:gd name="T55" fmla="*/ 0 h 119"/>
                  <a:gd name="T56" fmla="*/ 1 w 412"/>
                  <a:gd name="T57" fmla="*/ 0 h 119"/>
                  <a:gd name="T58" fmla="*/ 1 w 412"/>
                  <a:gd name="T59" fmla="*/ 0 h 119"/>
                  <a:gd name="T60" fmla="*/ 1 w 412"/>
                  <a:gd name="T61" fmla="*/ 0 h 119"/>
                  <a:gd name="T62" fmla="*/ 1 w 412"/>
                  <a:gd name="T63" fmla="*/ 0 h 119"/>
                  <a:gd name="T64" fmla="*/ 1 w 412"/>
                  <a:gd name="T65" fmla="*/ 0 h 119"/>
                  <a:gd name="T66" fmla="*/ 1 w 412"/>
                  <a:gd name="T67" fmla="*/ 0 h 119"/>
                  <a:gd name="T68" fmla="*/ 1 w 412"/>
                  <a:gd name="T69" fmla="*/ 0 h 119"/>
                  <a:gd name="T70" fmla="*/ 1 w 412"/>
                  <a:gd name="T71" fmla="*/ 0 h 119"/>
                  <a:gd name="T72" fmla="*/ 1 w 412"/>
                  <a:gd name="T73" fmla="*/ 0 h 119"/>
                  <a:gd name="T74" fmla="*/ 1 w 412"/>
                  <a:gd name="T75" fmla="*/ 0 h 119"/>
                  <a:gd name="T76" fmla="*/ 1 w 412"/>
                  <a:gd name="T77" fmla="*/ 0 h 119"/>
                  <a:gd name="T78" fmla="*/ 1 w 412"/>
                  <a:gd name="T79" fmla="*/ 0 h 119"/>
                  <a:gd name="T80" fmla="*/ 0 w 412"/>
                  <a:gd name="T81" fmla="*/ 0 h 119"/>
                  <a:gd name="T82" fmla="*/ 0 w 412"/>
                  <a:gd name="T83" fmla="*/ 0 h 119"/>
                  <a:gd name="T84" fmla="*/ 0 w 412"/>
                  <a:gd name="T85" fmla="*/ 0 h 119"/>
                  <a:gd name="T86" fmla="*/ 0 w 412"/>
                  <a:gd name="T87" fmla="*/ 0 h 119"/>
                  <a:gd name="T88" fmla="*/ 0 w 412"/>
                  <a:gd name="T89" fmla="*/ 0 h 119"/>
                  <a:gd name="T90" fmla="*/ 0 w 412"/>
                  <a:gd name="T91" fmla="*/ 0 h 119"/>
                  <a:gd name="T92" fmla="*/ 0 w 412"/>
                  <a:gd name="T93" fmla="*/ 0 h 119"/>
                  <a:gd name="T94" fmla="*/ 0 w 412"/>
                  <a:gd name="T95" fmla="*/ 0 h 119"/>
                  <a:gd name="T96" fmla="*/ 0 w 412"/>
                  <a:gd name="T97" fmla="*/ 0 h 11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12" h="119">
                    <a:moveTo>
                      <a:pt x="0" y="109"/>
                    </a:moveTo>
                    <a:lnTo>
                      <a:pt x="1" y="106"/>
                    </a:lnTo>
                    <a:lnTo>
                      <a:pt x="6" y="100"/>
                    </a:lnTo>
                    <a:lnTo>
                      <a:pt x="13" y="92"/>
                    </a:lnTo>
                    <a:lnTo>
                      <a:pt x="24" y="81"/>
                    </a:lnTo>
                    <a:lnTo>
                      <a:pt x="31" y="75"/>
                    </a:lnTo>
                    <a:lnTo>
                      <a:pt x="39" y="69"/>
                    </a:lnTo>
                    <a:lnTo>
                      <a:pt x="48" y="63"/>
                    </a:lnTo>
                    <a:lnTo>
                      <a:pt x="59" y="57"/>
                    </a:lnTo>
                    <a:lnTo>
                      <a:pt x="70" y="51"/>
                    </a:lnTo>
                    <a:lnTo>
                      <a:pt x="82" y="44"/>
                    </a:lnTo>
                    <a:lnTo>
                      <a:pt x="95" y="39"/>
                    </a:lnTo>
                    <a:lnTo>
                      <a:pt x="109" y="34"/>
                    </a:lnTo>
                    <a:lnTo>
                      <a:pt x="146" y="26"/>
                    </a:lnTo>
                    <a:lnTo>
                      <a:pt x="189" y="18"/>
                    </a:lnTo>
                    <a:lnTo>
                      <a:pt x="238" y="10"/>
                    </a:lnTo>
                    <a:lnTo>
                      <a:pt x="286" y="4"/>
                    </a:lnTo>
                    <a:lnTo>
                      <a:pt x="309" y="2"/>
                    </a:lnTo>
                    <a:lnTo>
                      <a:pt x="331" y="1"/>
                    </a:lnTo>
                    <a:lnTo>
                      <a:pt x="351" y="0"/>
                    </a:lnTo>
                    <a:lnTo>
                      <a:pt x="369" y="1"/>
                    </a:lnTo>
                    <a:lnTo>
                      <a:pt x="385" y="2"/>
                    </a:lnTo>
                    <a:lnTo>
                      <a:pt x="397" y="5"/>
                    </a:lnTo>
                    <a:lnTo>
                      <a:pt x="402" y="6"/>
                    </a:lnTo>
                    <a:lnTo>
                      <a:pt x="407" y="9"/>
                    </a:lnTo>
                    <a:lnTo>
                      <a:pt x="410" y="11"/>
                    </a:lnTo>
                    <a:lnTo>
                      <a:pt x="412" y="14"/>
                    </a:lnTo>
                    <a:lnTo>
                      <a:pt x="412" y="17"/>
                    </a:lnTo>
                    <a:lnTo>
                      <a:pt x="411" y="20"/>
                    </a:lnTo>
                    <a:lnTo>
                      <a:pt x="409" y="24"/>
                    </a:lnTo>
                    <a:lnTo>
                      <a:pt x="405" y="28"/>
                    </a:lnTo>
                    <a:lnTo>
                      <a:pt x="392" y="37"/>
                    </a:lnTo>
                    <a:lnTo>
                      <a:pt x="376" y="48"/>
                    </a:lnTo>
                    <a:lnTo>
                      <a:pt x="355" y="58"/>
                    </a:lnTo>
                    <a:lnTo>
                      <a:pt x="331" y="69"/>
                    </a:lnTo>
                    <a:lnTo>
                      <a:pt x="302" y="79"/>
                    </a:lnTo>
                    <a:lnTo>
                      <a:pt x="272" y="89"/>
                    </a:lnTo>
                    <a:lnTo>
                      <a:pt x="240" y="98"/>
                    </a:lnTo>
                    <a:lnTo>
                      <a:pt x="205" y="106"/>
                    </a:lnTo>
                    <a:lnTo>
                      <a:pt x="170" y="112"/>
                    </a:lnTo>
                    <a:lnTo>
                      <a:pt x="134" y="117"/>
                    </a:lnTo>
                    <a:lnTo>
                      <a:pt x="117" y="118"/>
                    </a:lnTo>
                    <a:lnTo>
                      <a:pt x="99" y="119"/>
                    </a:lnTo>
                    <a:lnTo>
                      <a:pt x="82" y="119"/>
                    </a:lnTo>
                    <a:lnTo>
                      <a:pt x="65" y="118"/>
                    </a:lnTo>
                    <a:lnTo>
                      <a:pt x="47" y="117"/>
                    </a:lnTo>
                    <a:lnTo>
                      <a:pt x="31" y="115"/>
                    </a:lnTo>
                    <a:lnTo>
                      <a:pt x="15" y="112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21" name="Freeform 1155">
                <a:extLst>
                  <a:ext uri="{FF2B5EF4-FFF2-40B4-BE49-F238E27FC236}">
                    <a16:creationId xmlns:a16="http://schemas.microsoft.com/office/drawing/2014/main" id="{DA2AF580-9D07-47C4-8F0A-CC6EFD93C6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0" y="2241"/>
                <a:ext cx="24" cy="9"/>
              </a:xfrm>
              <a:custGeom>
                <a:avLst/>
                <a:gdLst>
                  <a:gd name="T0" fmla="*/ 0 w 417"/>
                  <a:gd name="T1" fmla="*/ 0 h 153"/>
                  <a:gd name="T2" fmla="*/ 1 w 417"/>
                  <a:gd name="T3" fmla="*/ 0 h 153"/>
                  <a:gd name="T4" fmla="*/ 1 w 417"/>
                  <a:gd name="T5" fmla="*/ 0 h 153"/>
                  <a:gd name="T6" fmla="*/ 1 w 417"/>
                  <a:gd name="T7" fmla="*/ 1 h 153"/>
                  <a:gd name="T8" fmla="*/ 1 w 417"/>
                  <a:gd name="T9" fmla="*/ 1 h 153"/>
                  <a:gd name="T10" fmla="*/ 1 w 417"/>
                  <a:gd name="T11" fmla="*/ 1 h 153"/>
                  <a:gd name="T12" fmla="*/ 0 w 417"/>
                  <a:gd name="T13" fmla="*/ 1 h 153"/>
                  <a:gd name="T14" fmla="*/ 0 w 417"/>
                  <a:gd name="T15" fmla="*/ 0 h 153"/>
                  <a:gd name="T16" fmla="*/ 0 w 417"/>
                  <a:gd name="T17" fmla="*/ 0 h 153"/>
                  <a:gd name="T18" fmla="*/ 0 w 417"/>
                  <a:gd name="T19" fmla="*/ 0 h 153"/>
                  <a:gd name="T20" fmla="*/ 0 w 417"/>
                  <a:gd name="T21" fmla="*/ 0 h 153"/>
                  <a:gd name="T22" fmla="*/ 0 w 417"/>
                  <a:gd name="T23" fmla="*/ 0 h 153"/>
                  <a:gd name="T24" fmla="*/ 0 w 417"/>
                  <a:gd name="T25" fmla="*/ 0 h 153"/>
                  <a:gd name="T26" fmla="*/ 0 w 417"/>
                  <a:gd name="T27" fmla="*/ 0 h 153"/>
                  <a:gd name="T28" fmla="*/ 0 w 417"/>
                  <a:gd name="T29" fmla="*/ 0 h 153"/>
                  <a:gd name="T30" fmla="*/ 0 w 417"/>
                  <a:gd name="T31" fmla="*/ 0 h 153"/>
                  <a:gd name="T32" fmla="*/ 0 w 417"/>
                  <a:gd name="T33" fmla="*/ 0 h 153"/>
                  <a:gd name="T34" fmla="*/ 0 w 417"/>
                  <a:gd name="T35" fmla="*/ 0 h 15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17" h="153">
                    <a:moveTo>
                      <a:pt x="0" y="74"/>
                    </a:moveTo>
                    <a:lnTo>
                      <a:pt x="222" y="0"/>
                    </a:lnTo>
                    <a:lnTo>
                      <a:pt x="417" y="89"/>
                    </a:lnTo>
                    <a:lnTo>
                      <a:pt x="187" y="153"/>
                    </a:lnTo>
                    <a:lnTo>
                      <a:pt x="181" y="153"/>
                    </a:lnTo>
                    <a:lnTo>
                      <a:pt x="164" y="151"/>
                    </a:lnTo>
                    <a:lnTo>
                      <a:pt x="141" y="148"/>
                    </a:lnTo>
                    <a:lnTo>
                      <a:pt x="113" y="141"/>
                    </a:lnTo>
                    <a:lnTo>
                      <a:pt x="97" y="137"/>
                    </a:lnTo>
                    <a:lnTo>
                      <a:pt x="81" y="131"/>
                    </a:lnTo>
                    <a:lnTo>
                      <a:pt x="65" y="125"/>
                    </a:lnTo>
                    <a:lnTo>
                      <a:pt x="50" y="118"/>
                    </a:lnTo>
                    <a:lnTo>
                      <a:pt x="36" y="109"/>
                    </a:lnTo>
                    <a:lnTo>
                      <a:pt x="23" y="99"/>
                    </a:lnTo>
                    <a:lnTo>
                      <a:pt x="17" y="93"/>
                    </a:lnTo>
                    <a:lnTo>
                      <a:pt x="11" y="87"/>
                    </a:lnTo>
                    <a:lnTo>
                      <a:pt x="6" y="81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22" name="Freeform 1156">
                <a:extLst>
                  <a:ext uri="{FF2B5EF4-FFF2-40B4-BE49-F238E27FC236}">
                    <a16:creationId xmlns:a16="http://schemas.microsoft.com/office/drawing/2014/main" id="{7A05B12E-C52E-4179-836F-45E13D5ADD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7" y="2235"/>
                <a:ext cx="25" cy="9"/>
              </a:xfrm>
              <a:custGeom>
                <a:avLst/>
                <a:gdLst>
                  <a:gd name="T0" fmla="*/ 0 w 418"/>
                  <a:gd name="T1" fmla="*/ 0 h 154"/>
                  <a:gd name="T2" fmla="*/ 1 w 418"/>
                  <a:gd name="T3" fmla="*/ 0 h 154"/>
                  <a:gd name="T4" fmla="*/ 1 w 418"/>
                  <a:gd name="T5" fmla="*/ 0 h 154"/>
                  <a:gd name="T6" fmla="*/ 1 w 418"/>
                  <a:gd name="T7" fmla="*/ 1 h 154"/>
                  <a:gd name="T8" fmla="*/ 1 w 418"/>
                  <a:gd name="T9" fmla="*/ 1 h 154"/>
                  <a:gd name="T10" fmla="*/ 1 w 418"/>
                  <a:gd name="T11" fmla="*/ 1 h 154"/>
                  <a:gd name="T12" fmla="*/ 0 w 418"/>
                  <a:gd name="T13" fmla="*/ 1 h 154"/>
                  <a:gd name="T14" fmla="*/ 0 w 418"/>
                  <a:gd name="T15" fmla="*/ 0 h 154"/>
                  <a:gd name="T16" fmla="*/ 0 w 418"/>
                  <a:gd name="T17" fmla="*/ 0 h 154"/>
                  <a:gd name="T18" fmla="*/ 0 w 418"/>
                  <a:gd name="T19" fmla="*/ 0 h 154"/>
                  <a:gd name="T20" fmla="*/ 0 w 418"/>
                  <a:gd name="T21" fmla="*/ 0 h 154"/>
                  <a:gd name="T22" fmla="*/ 0 w 418"/>
                  <a:gd name="T23" fmla="*/ 0 h 154"/>
                  <a:gd name="T24" fmla="*/ 0 w 418"/>
                  <a:gd name="T25" fmla="*/ 0 h 154"/>
                  <a:gd name="T26" fmla="*/ 0 w 418"/>
                  <a:gd name="T27" fmla="*/ 0 h 154"/>
                  <a:gd name="T28" fmla="*/ 0 w 418"/>
                  <a:gd name="T29" fmla="*/ 0 h 154"/>
                  <a:gd name="T30" fmla="*/ 0 w 418"/>
                  <a:gd name="T31" fmla="*/ 0 h 154"/>
                  <a:gd name="T32" fmla="*/ 0 w 418"/>
                  <a:gd name="T33" fmla="*/ 0 h 154"/>
                  <a:gd name="T34" fmla="*/ 0 w 418"/>
                  <a:gd name="T35" fmla="*/ 0 h 15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18" h="154">
                    <a:moveTo>
                      <a:pt x="0" y="74"/>
                    </a:moveTo>
                    <a:lnTo>
                      <a:pt x="222" y="0"/>
                    </a:lnTo>
                    <a:lnTo>
                      <a:pt x="418" y="89"/>
                    </a:lnTo>
                    <a:lnTo>
                      <a:pt x="187" y="154"/>
                    </a:lnTo>
                    <a:lnTo>
                      <a:pt x="181" y="154"/>
                    </a:lnTo>
                    <a:lnTo>
                      <a:pt x="165" y="152"/>
                    </a:lnTo>
                    <a:lnTo>
                      <a:pt x="140" y="148"/>
                    </a:lnTo>
                    <a:lnTo>
                      <a:pt x="112" y="142"/>
                    </a:lnTo>
                    <a:lnTo>
                      <a:pt x="97" y="138"/>
                    </a:lnTo>
                    <a:lnTo>
                      <a:pt x="81" y="132"/>
                    </a:lnTo>
                    <a:lnTo>
                      <a:pt x="66" y="126"/>
                    </a:lnTo>
                    <a:lnTo>
                      <a:pt x="50" y="118"/>
                    </a:lnTo>
                    <a:lnTo>
                      <a:pt x="36" y="110"/>
                    </a:lnTo>
                    <a:lnTo>
                      <a:pt x="22" y="99"/>
                    </a:lnTo>
                    <a:lnTo>
                      <a:pt x="16" y="93"/>
                    </a:lnTo>
                    <a:lnTo>
                      <a:pt x="11" y="87"/>
                    </a:lnTo>
                    <a:lnTo>
                      <a:pt x="5" y="81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23" name="Freeform 1157">
                <a:extLst>
                  <a:ext uri="{FF2B5EF4-FFF2-40B4-BE49-F238E27FC236}">
                    <a16:creationId xmlns:a16="http://schemas.microsoft.com/office/drawing/2014/main" id="{9BB8682E-D002-466F-980F-B63E2CADA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" y="2228"/>
                <a:ext cx="25" cy="10"/>
              </a:xfrm>
              <a:custGeom>
                <a:avLst/>
                <a:gdLst>
                  <a:gd name="T0" fmla="*/ 0 w 417"/>
                  <a:gd name="T1" fmla="*/ 0 h 155"/>
                  <a:gd name="T2" fmla="*/ 1 w 417"/>
                  <a:gd name="T3" fmla="*/ 0 h 155"/>
                  <a:gd name="T4" fmla="*/ 1 w 417"/>
                  <a:gd name="T5" fmla="*/ 0 h 155"/>
                  <a:gd name="T6" fmla="*/ 1 w 417"/>
                  <a:gd name="T7" fmla="*/ 1 h 155"/>
                  <a:gd name="T8" fmla="*/ 1 w 417"/>
                  <a:gd name="T9" fmla="*/ 1 h 155"/>
                  <a:gd name="T10" fmla="*/ 1 w 417"/>
                  <a:gd name="T11" fmla="*/ 1 h 155"/>
                  <a:gd name="T12" fmla="*/ 0 w 417"/>
                  <a:gd name="T13" fmla="*/ 1 h 155"/>
                  <a:gd name="T14" fmla="*/ 0 w 417"/>
                  <a:gd name="T15" fmla="*/ 1 h 155"/>
                  <a:gd name="T16" fmla="*/ 0 w 417"/>
                  <a:gd name="T17" fmla="*/ 1 h 155"/>
                  <a:gd name="T18" fmla="*/ 0 w 417"/>
                  <a:gd name="T19" fmla="*/ 1 h 155"/>
                  <a:gd name="T20" fmla="*/ 0 w 417"/>
                  <a:gd name="T21" fmla="*/ 1 h 155"/>
                  <a:gd name="T22" fmla="*/ 0 w 417"/>
                  <a:gd name="T23" fmla="*/ 1 h 155"/>
                  <a:gd name="T24" fmla="*/ 0 w 417"/>
                  <a:gd name="T25" fmla="*/ 0 h 155"/>
                  <a:gd name="T26" fmla="*/ 0 w 417"/>
                  <a:gd name="T27" fmla="*/ 0 h 155"/>
                  <a:gd name="T28" fmla="*/ 0 w 417"/>
                  <a:gd name="T29" fmla="*/ 0 h 155"/>
                  <a:gd name="T30" fmla="*/ 0 w 417"/>
                  <a:gd name="T31" fmla="*/ 0 h 155"/>
                  <a:gd name="T32" fmla="*/ 0 w 417"/>
                  <a:gd name="T33" fmla="*/ 0 h 155"/>
                  <a:gd name="T34" fmla="*/ 0 w 417"/>
                  <a:gd name="T35" fmla="*/ 0 h 15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17" h="155">
                    <a:moveTo>
                      <a:pt x="0" y="75"/>
                    </a:moveTo>
                    <a:lnTo>
                      <a:pt x="221" y="0"/>
                    </a:lnTo>
                    <a:lnTo>
                      <a:pt x="417" y="89"/>
                    </a:lnTo>
                    <a:lnTo>
                      <a:pt x="186" y="155"/>
                    </a:lnTo>
                    <a:lnTo>
                      <a:pt x="180" y="154"/>
                    </a:lnTo>
                    <a:lnTo>
                      <a:pt x="164" y="153"/>
                    </a:lnTo>
                    <a:lnTo>
                      <a:pt x="140" y="149"/>
                    </a:lnTo>
                    <a:lnTo>
                      <a:pt x="111" y="143"/>
                    </a:lnTo>
                    <a:lnTo>
                      <a:pt x="96" y="138"/>
                    </a:lnTo>
                    <a:lnTo>
                      <a:pt x="81" y="133"/>
                    </a:lnTo>
                    <a:lnTo>
                      <a:pt x="65" y="126"/>
                    </a:lnTo>
                    <a:lnTo>
                      <a:pt x="49" y="118"/>
                    </a:lnTo>
                    <a:lnTo>
                      <a:pt x="35" y="109"/>
                    </a:lnTo>
                    <a:lnTo>
                      <a:pt x="22" y="99"/>
                    </a:lnTo>
                    <a:lnTo>
                      <a:pt x="16" y="94"/>
                    </a:lnTo>
                    <a:lnTo>
                      <a:pt x="10" y="88"/>
                    </a:lnTo>
                    <a:lnTo>
                      <a:pt x="4" y="81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24" name="Freeform 1158">
                <a:extLst>
                  <a:ext uri="{FF2B5EF4-FFF2-40B4-BE49-F238E27FC236}">
                    <a16:creationId xmlns:a16="http://schemas.microsoft.com/office/drawing/2014/main" id="{43CEEDB9-B379-4031-8C22-3C8C250BB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3" y="2237"/>
                <a:ext cx="24" cy="9"/>
              </a:xfrm>
              <a:custGeom>
                <a:avLst/>
                <a:gdLst>
                  <a:gd name="T0" fmla="*/ 0 w 417"/>
                  <a:gd name="T1" fmla="*/ 0 h 154"/>
                  <a:gd name="T2" fmla="*/ 1 w 417"/>
                  <a:gd name="T3" fmla="*/ 0 h 154"/>
                  <a:gd name="T4" fmla="*/ 1 w 417"/>
                  <a:gd name="T5" fmla="*/ 0 h 154"/>
                  <a:gd name="T6" fmla="*/ 1 w 417"/>
                  <a:gd name="T7" fmla="*/ 1 h 154"/>
                  <a:gd name="T8" fmla="*/ 1 w 417"/>
                  <a:gd name="T9" fmla="*/ 1 h 154"/>
                  <a:gd name="T10" fmla="*/ 1 w 417"/>
                  <a:gd name="T11" fmla="*/ 1 h 154"/>
                  <a:gd name="T12" fmla="*/ 0 w 417"/>
                  <a:gd name="T13" fmla="*/ 1 h 154"/>
                  <a:gd name="T14" fmla="*/ 0 w 417"/>
                  <a:gd name="T15" fmla="*/ 0 h 154"/>
                  <a:gd name="T16" fmla="*/ 0 w 417"/>
                  <a:gd name="T17" fmla="*/ 0 h 154"/>
                  <a:gd name="T18" fmla="*/ 0 w 417"/>
                  <a:gd name="T19" fmla="*/ 0 h 154"/>
                  <a:gd name="T20" fmla="*/ 0 w 417"/>
                  <a:gd name="T21" fmla="*/ 0 h 154"/>
                  <a:gd name="T22" fmla="*/ 0 w 417"/>
                  <a:gd name="T23" fmla="*/ 0 h 154"/>
                  <a:gd name="T24" fmla="*/ 0 w 417"/>
                  <a:gd name="T25" fmla="*/ 0 h 154"/>
                  <a:gd name="T26" fmla="*/ 0 w 417"/>
                  <a:gd name="T27" fmla="*/ 0 h 154"/>
                  <a:gd name="T28" fmla="*/ 0 w 417"/>
                  <a:gd name="T29" fmla="*/ 0 h 154"/>
                  <a:gd name="T30" fmla="*/ 0 w 417"/>
                  <a:gd name="T31" fmla="*/ 0 h 154"/>
                  <a:gd name="T32" fmla="*/ 0 w 417"/>
                  <a:gd name="T33" fmla="*/ 0 h 154"/>
                  <a:gd name="T34" fmla="*/ 0 w 417"/>
                  <a:gd name="T35" fmla="*/ 0 h 15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17" h="154">
                    <a:moveTo>
                      <a:pt x="0" y="74"/>
                    </a:moveTo>
                    <a:lnTo>
                      <a:pt x="222" y="0"/>
                    </a:lnTo>
                    <a:lnTo>
                      <a:pt x="417" y="89"/>
                    </a:lnTo>
                    <a:lnTo>
                      <a:pt x="187" y="154"/>
                    </a:lnTo>
                    <a:lnTo>
                      <a:pt x="181" y="154"/>
                    </a:lnTo>
                    <a:lnTo>
                      <a:pt x="165" y="151"/>
                    </a:lnTo>
                    <a:lnTo>
                      <a:pt x="141" y="148"/>
                    </a:lnTo>
                    <a:lnTo>
                      <a:pt x="112" y="141"/>
                    </a:lnTo>
                    <a:lnTo>
                      <a:pt x="97" y="137"/>
                    </a:lnTo>
                    <a:lnTo>
                      <a:pt x="82" y="132"/>
                    </a:lnTo>
                    <a:lnTo>
                      <a:pt x="65" y="125"/>
                    </a:lnTo>
                    <a:lnTo>
                      <a:pt x="50" y="118"/>
                    </a:lnTo>
                    <a:lnTo>
                      <a:pt x="36" y="109"/>
                    </a:lnTo>
                    <a:lnTo>
                      <a:pt x="23" y="99"/>
                    </a:lnTo>
                    <a:lnTo>
                      <a:pt x="17" y="93"/>
                    </a:lnTo>
                    <a:lnTo>
                      <a:pt x="11" y="87"/>
                    </a:lnTo>
                    <a:lnTo>
                      <a:pt x="5" y="81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25" name="Freeform 1159">
                <a:extLst>
                  <a:ext uri="{FF2B5EF4-FFF2-40B4-BE49-F238E27FC236}">
                    <a16:creationId xmlns:a16="http://schemas.microsoft.com/office/drawing/2014/main" id="{E5D6760B-759E-46C5-A371-D5CEADF031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2242"/>
                <a:ext cx="24" cy="9"/>
              </a:xfrm>
              <a:custGeom>
                <a:avLst/>
                <a:gdLst>
                  <a:gd name="T0" fmla="*/ 0 w 417"/>
                  <a:gd name="T1" fmla="*/ 0 h 154"/>
                  <a:gd name="T2" fmla="*/ 1 w 417"/>
                  <a:gd name="T3" fmla="*/ 0 h 154"/>
                  <a:gd name="T4" fmla="*/ 1 w 417"/>
                  <a:gd name="T5" fmla="*/ 0 h 154"/>
                  <a:gd name="T6" fmla="*/ 1 w 417"/>
                  <a:gd name="T7" fmla="*/ 1 h 154"/>
                  <a:gd name="T8" fmla="*/ 1 w 417"/>
                  <a:gd name="T9" fmla="*/ 1 h 154"/>
                  <a:gd name="T10" fmla="*/ 1 w 417"/>
                  <a:gd name="T11" fmla="*/ 1 h 154"/>
                  <a:gd name="T12" fmla="*/ 0 w 417"/>
                  <a:gd name="T13" fmla="*/ 1 h 154"/>
                  <a:gd name="T14" fmla="*/ 0 w 417"/>
                  <a:gd name="T15" fmla="*/ 0 h 154"/>
                  <a:gd name="T16" fmla="*/ 0 w 417"/>
                  <a:gd name="T17" fmla="*/ 0 h 154"/>
                  <a:gd name="T18" fmla="*/ 0 w 417"/>
                  <a:gd name="T19" fmla="*/ 0 h 154"/>
                  <a:gd name="T20" fmla="*/ 0 w 417"/>
                  <a:gd name="T21" fmla="*/ 0 h 154"/>
                  <a:gd name="T22" fmla="*/ 0 w 417"/>
                  <a:gd name="T23" fmla="*/ 0 h 154"/>
                  <a:gd name="T24" fmla="*/ 0 w 417"/>
                  <a:gd name="T25" fmla="*/ 0 h 154"/>
                  <a:gd name="T26" fmla="*/ 0 w 417"/>
                  <a:gd name="T27" fmla="*/ 0 h 154"/>
                  <a:gd name="T28" fmla="*/ 0 w 417"/>
                  <a:gd name="T29" fmla="*/ 0 h 154"/>
                  <a:gd name="T30" fmla="*/ 0 w 417"/>
                  <a:gd name="T31" fmla="*/ 0 h 154"/>
                  <a:gd name="T32" fmla="*/ 0 w 417"/>
                  <a:gd name="T33" fmla="*/ 0 h 154"/>
                  <a:gd name="T34" fmla="*/ 0 w 417"/>
                  <a:gd name="T35" fmla="*/ 0 h 15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17" h="154">
                    <a:moveTo>
                      <a:pt x="0" y="74"/>
                    </a:moveTo>
                    <a:lnTo>
                      <a:pt x="221" y="0"/>
                    </a:lnTo>
                    <a:lnTo>
                      <a:pt x="417" y="89"/>
                    </a:lnTo>
                    <a:lnTo>
                      <a:pt x="186" y="154"/>
                    </a:lnTo>
                    <a:lnTo>
                      <a:pt x="180" y="154"/>
                    </a:lnTo>
                    <a:lnTo>
                      <a:pt x="164" y="152"/>
                    </a:lnTo>
                    <a:lnTo>
                      <a:pt x="140" y="148"/>
                    </a:lnTo>
                    <a:lnTo>
                      <a:pt x="112" y="142"/>
                    </a:lnTo>
                    <a:lnTo>
                      <a:pt x="96" y="136"/>
                    </a:lnTo>
                    <a:lnTo>
                      <a:pt x="81" y="131"/>
                    </a:lnTo>
                    <a:lnTo>
                      <a:pt x="66" y="125"/>
                    </a:lnTo>
                    <a:lnTo>
                      <a:pt x="50" y="117"/>
                    </a:lnTo>
                    <a:lnTo>
                      <a:pt x="35" y="108"/>
                    </a:lnTo>
                    <a:lnTo>
                      <a:pt x="22" y="98"/>
                    </a:lnTo>
                    <a:lnTo>
                      <a:pt x="16" y="93"/>
                    </a:lnTo>
                    <a:lnTo>
                      <a:pt x="10" y="87"/>
                    </a:lnTo>
                    <a:lnTo>
                      <a:pt x="5" y="81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26" name="Freeform 1160">
                <a:extLst>
                  <a:ext uri="{FF2B5EF4-FFF2-40B4-BE49-F238E27FC236}">
                    <a16:creationId xmlns:a16="http://schemas.microsoft.com/office/drawing/2014/main" id="{F36F5A0A-9E01-4D00-9F2E-05B7CFAA72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5" y="2248"/>
                <a:ext cx="25" cy="9"/>
              </a:xfrm>
              <a:custGeom>
                <a:avLst/>
                <a:gdLst>
                  <a:gd name="T0" fmla="*/ 0 w 418"/>
                  <a:gd name="T1" fmla="*/ 0 h 154"/>
                  <a:gd name="T2" fmla="*/ 1 w 418"/>
                  <a:gd name="T3" fmla="*/ 0 h 154"/>
                  <a:gd name="T4" fmla="*/ 1 w 418"/>
                  <a:gd name="T5" fmla="*/ 0 h 154"/>
                  <a:gd name="T6" fmla="*/ 1 w 418"/>
                  <a:gd name="T7" fmla="*/ 1 h 154"/>
                  <a:gd name="T8" fmla="*/ 1 w 418"/>
                  <a:gd name="T9" fmla="*/ 1 h 154"/>
                  <a:gd name="T10" fmla="*/ 1 w 418"/>
                  <a:gd name="T11" fmla="*/ 1 h 154"/>
                  <a:gd name="T12" fmla="*/ 0 w 418"/>
                  <a:gd name="T13" fmla="*/ 1 h 154"/>
                  <a:gd name="T14" fmla="*/ 0 w 418"/>
                  <a:gd name="T15" fmla="*/ 0 h 154"/>
                  <a:gd name="T16" fmla="*/ 0 w 418"/>
                  <a:gd name="T17" fmla="*/ 0 h 154"/>
                  <a:gd name="T18" fmla="*/ 0 w 418"/>
                  <a:gd name="T19" fmla="*/ 0 h 154"/>
                  <a:gd name="T20" fmla="*/ 0 w 418"/>
                  <a:gd name="T21" fmla="*/ 0 h 154"/>
                  <a:gd name="T22" fmla="*/ 0 w 418"/>
                  <a:gd name="T23" fmla="*/ 0 h 154"/>
                  <a:gd name="T24" fmla="*/ 0 w 418"/>
                  <a:gd name="T25" fmla="*/ 0 h 154"/>
                  <a:gd name="T26" fmla="*/ 0 w 418"/>
                  <a:gd name="T27" fmla="*/ 0 h 154"/>
                  <a:gd name="T28" fmla="*/ 0 w 418"/>
                  <a:gd name="T29" fmla="*/ 0 h 154"/>
                  <a:gd name="T30" fmla="*/ 0 w 418"/>
                  <a:gd name="T31" fmla="*/ 0 h 154"/>
                  <a:gd name="T32" fmla="*/ 0 w 418"/>
                  <a:gd name="T33" fmla="*/ 0 h 154"/>
                  <a:gd name="T34" fmla="*/ 0 w 418"/>
                  <a:gd name="T35" fmla="*/ 0 h 15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18" h="154">
                    <a:moveTo>
                      <a:pt x="0" y="74"/>
                    </a:moveTo>
                    <a:lnTo>
                      <a:pt x="223" y="0"/>
                    </a:lnTo>
                    <a:lnTo>
                      <a:pt x="418" y="89"/>
                    </a:lnTo>
                    <a:lnTo>
                      <a:pt x="188" y="154"/>
                    </a:lnTo>
                    <a:lnTo>
                      <a:pt x="182" y="154"/>
                    </a:lnTo>
                    <a:lnTo>
                      <a:pt x="165" y="152"/>
                    </a:lnTo>
                    <a:lnTo>
                      <a:pt x="141" y="149"/>
                    </a:lnTo>
                    <a:lnTo>
                      <a:pt x="113" y="142"/>
                    </a:lnTo>
                    <a:lnTo>
                      <a:pt x="98" y="138"/>
                    </a:lnTo>
                    <a:lnTo>
                      <a:pt x="81" y="133"/>
                    </a:lnTo>
                    <a:lnTo>
                      <a:pt x="66" y="126"/>
                    </a:lnTo>
                    <a:lnTo>
                      <a:pt x="51" y="118"/>
                    </a:lnTo>
                    <a:lnTo>
                      <a:pt x="37" y="109"/>
                    </a:lnTo>
                    <a:lnTo>
                      <a:pt x="23" y="99"/>
                    </a:lnTo>
                    <a:lnTo>
                      <a:pt x="17" y="93"/>
                    </a:lnTo>
                    <a:lnTo>
                      <a:pt x="11" y="87"/>
                    </a:lnTo>
                    <a:lnTo>
                      <a:pt x="6" y="81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27" name="Freeform 1161">
                <a:extLst>
                  <a:ext uri="{FF2B5EF4-FFF2-40B4-BE49-F238E27FC236}">
                    <a16:creationId xmlns:a16="http://schemas.microsoft.com/office/drawing/2014/main" id="{4BE8F8C8-1CD7-45B1-9B39-D288CDFC0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1" y="2230"/>
                <a:ext cx="24" cy="9"/>
              </a:xfrm>
              <a:custGeom>
                <a:avLst/>
                <a:gdLst>
                  <a:gd name="T0" fmla="*/ 0 w 418"/>
                  <a:gd name="T1" fmla="*/ 0 h 154"/>
                  <a:gd name="T2" fmla="*/ 1 w 418"/>
                  <a:gd name="T3" fmla="*/ 0 h 154"/>
                  <a:gd name="T4" fmla="*/ 1 w 418"/>
                  <a:gd name="T5" fmla="*/ 0 h 154"/>
                  <a:gd name="T6" fmla="*/ 1 w 418"/>
                  <a:gd name="T7" fmla="*/ 1 h 154"/>
                  <a:gd name="T8" fmla="*/ 1 w 418"/>
                  <a:gd name="T9" fmla="*/ 1 h 154"/>
                  <a:gd name="T10" fmla="*/ 1 w 418"/>
                  <a:gd name="T11" fmla="*/ 1 h 154"/>
                  <a:gd name="T12" fmla="*/ 0 w 418"/>
                  <a:gd name="T13" fmla="*/ 1 h 154"/>
                  <a:gd name="T14" fmla="*/ 0 w 418"/>
                  <a:gd name="T15" fmla="*/ 0 h 154"/>
                  <a:gd name="T16" fmla="*/ 0 w 418"/>
                  <a:gd name="T17" fmla="*/ 0 h 154"/>
                  <a:gd name="T18" fmla="*/ 0 w 418"/>
                  <a:gd name="T19" fmla="*/ 0 h 154"/>
                  <a:gd name="T20" fmla="*/ 0 w 418"/>
                  <a:gd name="T21" fmla="*/ 0 h 154"/>
                  <a:gd name="T22" fmla="*/ 0 w 418"/>
                  <a:gd name="T23" fmla="*/ 0 h 154"/>
                  <a:gd name="T24" fmla="*/ 0 w 418"/>
                  <a:gd name="T25" fmla="*/ 0 h 154"/>
                  <a:gd name="T26" fmla="*/ 0 w 418"/>
                  <a:gd name="T27" fmla="*/ 0 h 154"/>
                  <a:gd name="T28" fmla="*/ 0 w 418"/>
                  <a:gd name="T29" fmla="*/ 0 h 154"/>
                  <a:gd name="T30" fmla="*/ 0 w 418"/>
                  <a:gd name="T31" fmla="*/ 0 h 154"/>
                  <a:gd name="T32" fmla="*/ 0 w 418"/>
                  <a:gd name="T33" fmla="*/ 0 h 154"/>
                  <a:gd name="T34" fmla="*/ 0 w 418"/>
                  <a:gd name="T35" fmla="*/ 0 h 15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18" h="154">
                    <a:moveTo>
                      <a:pt x="0" y="74"/>
                    </a:moveTo>
                    <a:lnTo>
                      <a:pt x="222" y="0"/>
                    </a:lnTo>
                    <a:lnTo>
                      <a:pt x="418" y="89"/>
                    </a:lnTo>
                    <a:lnTo>
                      <a:pt x="186" y="154"/>
                    </a:lnTo>
                    <a:lnTo>
                      <a:pt x="180" y="154"/>
                    </a:lnTo>
                    <a:lnTo>
                      <a:pt x="164" y="152"/>
                    </a:lnTo>
                    <a:lnTo>
                      <a:pt x="141" y="148"/>
                    </a:lnTo>
                    <a:lnTo>
                      <a:pt x="112" y="142"/>
                    </a:lnTo>
                    <a:lnTo>
                      <a:pt x="97" y="138"/>
                    </a:lnTo>
                    <a:lnTo>
                      <a:pt x="81" y="132"/>
                    </a:lnTo>
                    <a:lnTo>
                      <a:pt x="66" y="126"/>
                    </a:lnTo>
                    <a:lnTo>
                      <a:pt x="51" y="118"/>
                    </a:lnTo>
                    <a:lnTo>
                      <a:pt x="36" y="110"/>
                    </a:lnTo>
                    <a:lnTo>
                      <a:pt x="22" y="100"/>
                    </a:lnTo>
                    <a:lnTo>
                      <a:pt x="16" y="93"/>
                    </a:lnTo>
                    <a:lnTo>
                      <a:pt x="10" y="87"/>
                    </a:lnTo>
                    <a:lnTo>
                      <a:pt x="5" y="81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28" name="Freeform 1162">
                <a:extLst>
                  <a:ext uri="{FF2B5EF4-FFF2-40B4-BE49-F238E27FC236}">
                    <a16:creationId xmlns:a16="http://schemas.microsoft.com/office/drawing/2014/main" id="{C9A1DE22-AEA9-40BE-BA8B-647851BCE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8" y="2258"/>
                <a:ext cx="12" cy="11"/>
              </a:xfrm>
              <a:custGeom>
                <a:avLst/>
                <a:gdLst>
                  <a:gd name="T0" fmla="*/ 0 w 205"/>
                  <a:gd name="T1" fmla="*/ 1 h 172"/>
                  <a:gd name="T2" fmla="*/ 0 w 205"/>
                  <a:gd name="T3" fmla="*/ 1 h 172"/>
                  <a:gd name="T4" fmla="*/ 0 w 205"/>
                  <a:gd name="T5" fmla="*/ 1 h 172"/>
                  <a:gd name="T6" fmla="*/ 0 w 205"/>
                  <a:gd name="T7" fmla="*/ 1 h 172"/>
                  <a:gd name="T8" fmla="*/ 0 w 205"/>
                  <a:gd name="T9" fmla="*/ 1 h 172"/>
                  <a:gd name="T10" fmla="*/ 0 w 205"/>
                  <a:gd name="T11" fmla="*/ 0 h 172"/>
                  <a:gd name="T12" fmla="*/ 0 w 205"/>
                  <a:gd name="T13" fmla="*/ 0 h 172"/>
                  <a:gd name="T14" fmla="*/ 0 w 205"/>
                  <a:gd name="T15" fmla="*/ 0 h 172"/>
                  <a:gd name="T16" fmla="*/ 0 w 205"/>
                  <a:gd name="T17" fmla="*/ 0 h 172"/>
                  <a:gd name="T18" fmla="*/ 0 w 205"/>
                  <a:gd name="T19" fmla="*/ 0 h 172"/>
                  <a:gd name="T20" fmla="*/ 0 w 205"/>
                  <a:gd name="T21" fmla="*/ 0 h 172"/>
                  <a:gd name="T22" fmla="*/ 0 w 205"/>
                  <a:gd name="T23" fmla="*/ 0 h 172"/>
                  <a:gd name="T24" fmla="*/ 0 w 205"/>
                  <a:gd name="T25" fmla="*/ 0 h 172"/>
                  <a:gd name="T26" fmla="*/ 0 w 205"/>
                  <a:gd name="T27" fmla="*/ 0 h 172"/>
                  <a:gd name="T28" fmla="*/ 0 w 205"/>
                  <a:gd name="T29" fmla="*/ 0 h 172"/>
                  <a:gd name="T30" fmla="*/ 0 w 205"/>
                  <a:gd name="T31" fmla="*/ 0 h 172"/>
                  <a:gd name="T32" fmla="*/ 0 w 205"/>
                  <a:gd name="T33" fmla="*/ 0 h 172"/>
                  <a:gd name="T34" fmla="*/ 0 w 205"/>
                  <a:gd name="T35" fmla="*/ 0 h 172"/>
                  <a:gd name="T36" fmla="*/ 0 w 205"/>
                  <a:gd name="T37" fmla="*/ 0 h 172"/>
                  <a:gd name="T38" fmla="*/ 0 w 205"/>
                  <a:gd name="T39" fmla="*/ 0 h 172"/>
                  <a:gd name="T40" fmla="*/ 1 w 205"/>
                  <a:gd name="T41" fmla="*/ 0 h 172"/>
                  <a:gd name="T42" fmla="*/ 1 w 205"/>
                  <a:gd name="T43" fmla="*/ 0 h 172"/>
                  <a:gd name="T44" fmla="*/ 1 w 205"/>
                  <a:gd name="T45" fmla="*/ 0 h 172"/>
                  <a:gd name="T46" fmla="*/ 1 w 205"/>
                  <a:gd name="T47" fmla="*/ 0 h 172"/>
                  <a:gd name="T48" fmla="*/ 1 w 205"/>
                  <a:gd name="T49" fmla="*/ 0 h 172"/>
                  <a:gd name="T50" fmla="*/ 1 w 205"/>
                  <a:gd name="T51" fmla="*/ 0 h 172"/>
                  <a:gd name="T52" fmla="*/ 1 w 205"/>
                  <a:gd name="T53" fmla="*/ 0 h 172"/>
                  <a:gd name="T54" fmla="*/ 1 w 205"/>
                  <a:gd name="T55" fmla="*/ 0 h 172"/>
                  <a:gd name="T56" fmla="*/ 1 w 205"/>
                  <a:gd name="T57" fmla="*/ 0 h 172"/>
                  <a:gd name="T58" fmla="*/ 1 w 205"/>
                  <a:gd name="T59" fmla="*/ 0 h 172"/>
                  <a:gd name="T60" fmla="*/ 1 w 205"/>
                  <a:gd name="T61" fmla="*/ 0 h 172"/>
                  <a:gd name="T62" fmla="*/ 1 w 205"/>
                  <a:gd name="T63" fmla="*/ 0 h 172"/>
                  <a:gd name="T64" fmla="*/ 1 w 205"/>
                  <a:gd name="T65" fmla="*/ 0 h 172"/>
                  <a:gd name="T66" fmla="*/ 1 w 205"/>
                  <a:gd name="T67" fmla="*/ 0 h 172"/>
                  <a:gd name="T68" fmla="*/ 1 w 205"/>
                  <a:gd name="T69" fmla="*/ 0 h 172"/>
                  <a:gd name="T70" fmla="*/ 1 w 205"/>
                  <a:gd name="T71" fmla="*/ 1 h 172"/>
                  <a:gd name="T72" fmla="*/ 1 w 205"/>
                  <a:gd name="T73" fmla="*/ 1 h 172"/>
                  <a:gd name="T74" fmla="*/ 1 w 205"/>
                  <a:gd name="T75" fmla="*/ 1 h 172"/>
                  <a:gd name="T76" fmla="*/ 1 w 205"/>
                  <a:gd name="T77" fmla="*/ 1 h 172"/>
                  <a:gd name="T78" fmla="*/ 0 w 205"/>
                  <a:gd name="T79" fmla="*/ 1 h 172"/>
                  <a:gd name="T80" fmla="*/ 0 w 205"/>
                  <a:gd name="T81" fmla="*/ 1 h 172"/>
                  <a:gd name="T82" fmla="*/ 0 w 205"/>
                  <a:gd name="T83" fmla="*/ 1 h 172"/>
                  <a:gd name="T84" fmla="*/ 0 w 205"/>
                  <a:gd name="T85" fmla="*/ 1 h 172"/>
                  <a:gd name="T86" fmla="*/ 0 w 205"/>
                  <a:gd name="T87" fmla="*/ 1 h 172"/>
                  <a:gd name="T88" fmla="*/ 0 w 205"/>
                  <a:gd name="T89" fmla="*/ 1 h 172"/>
                  <a:gd name="T90" fmla="*/ 0 w 205"/>
                  <a:gd name="T91" fmla="*/ 1 h 172"/>
                  <a:gd name="T92" fmla="*/ 0 w 205"/>
                  <a:gd name="T93" fmla="*/ 1 h 17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205" h="172">
                    <a:moveTo>
                      <a:pt x="0" y="172"/>
                    </a:moveTo>
                    <a:lnTo>
                      <a:pt x="0" y="165"/>
                    </a:lnTo>
                    <a:lnTo>
                      <a:pt x="1" y="149"/>
                    </a:lnTo>
                    <a:lnTo>
                      <a:pt x="3" y="137"/>
                    </a:lnTo>
                    <a:lnTo>
                      <a:pt x="6" y="124"/>
                    </a:lnTo>
                    <a:lnTo>
                      <a:pt x="11" y="109"/>
                    </a:lnTo>
                    <a:lnTo>
                      <a:pt x="18" y="95"/>
                    </a:lnTo>
                    <a:lnTo>
                      <a:pt x="23" y="87"/>
                    </a:lnTo>
                    <a:lnTo>
                      <a:pt x="28" y="80"/>
                    </a:lnTo>
                    <a:lnTo>
                      <a:pt x="33" y="72"/>
                    </a:lnTo>
                    <a:lnTo>
                      <a:pt x="39" y="65"/>
                    </a:lnTo>
                    <a:lnTo>
                      <a:pt x="47" y="58"/>
                    </a:lnTo>
                    <a:lnTo>
                      <a:pt x="54" y="51"/>
                    </a:lnTo>
                    <a:lnTo>
                      <a:pt x="63" y="44"/>
                    </a:lnTo>
                    <a:lnTo>
                      <a:pt x="73" y="37"/>
                    </a:lnTo>
                    <a:lnTo>
                      <a:pt x="83" y="30"/>
                    </a:lnTo>
                    <a:lnTo>
                      <a:pt x="94" y="24"/>
                    </a:lnTo>
                    <a:lnTo>
                      <a:pt x="108" y="19"/>
                    </a:lnTo>
                    <a:lnTo>
                      <a:pt x="121" y="14"/>
                    </a:lnTo>
                    <a:lnTo>
                      <a:pt x="136" y="10"/>
                    </a:lnTo>
                    <a:lnTo>
                      <a:pt x="151" y="6"/>
                    </a:lnTo>
                    <a:lnTo>
                      <a:pt x="168" y="3"/>
                    </a:lnTo>
                    <a:lnTo>
                      <a:pt x="186" y="0"/>
                    </a:lnTo>
                    <a:lnTo>
                      <a:pt x="191" y="7"/>
                    </a:lnTo>
                    <a:lnTo>
                      <a:pt x="199" y="24"/>
                    </a:lnTo>
                    <a:lnTo>
                      <a:pt x="202" y="37"/>
                    </a:lnTo>
                    <a:lnTo>
                      <a:pt x="205" y="51"/>
                    </a:lnTo>
                    <a:lnTo>
                      <a:pt x="205" y="58"/>
                    </a:lnTo>
                    <a:lnTo>
                      <a:pt x="205" y="65"/>
                    </a:lnTo>
                    <a:lnTo>
                      <a:pt x="204" y="73"/>
                    </a:lnTo>
                    <a:lnTo>
                      <a:pt x="203" y="80"/>
                    </a:lnTo>
                    <a:lnTo>
                      <a:pt x="200" y="88"/>
                    </a:lnTo>
                    <a:lnTo>
                      <a:pt x="197" y="96"/>
                    </a:lnTo>
                    <a:lnTo>
                      <a:pt x="193" y="103"/>
                    </a:lnTo>
                    <a:lnTo>
                      <a:pt x="186" y="111"/>
                    </a:lnTo>
                    <a:lnTo>
                      <a:pt x="180" y="119"/>
                    </a:lnTo>
                    <a:lnTo>
                      <a:pt x="172" y="126"/>
                    </a:lnTo>
                    <a:lnTo>
                      <a:pt x="162" y="133"/>
                    </a:lnTo>
                    <a:lnTo>
                      <a:pt x="152" y="139"/>
                    </a:lnTo>
                    <a:lnTo>
                      <a:pt x="139" y="145"/>
                    </a:lnTo>
                    <a:lnTo>
                      <a:pt x="125" y="151"/>
                    </a:lnTo>
                    <a:lnTo>
                      <a:pt x="110" y="156"/>
                    </a:lnTo>
                    <a:lnTo>
                      <a:pt x="91" y="160"/>
                    </a:lnTo>
                    <a:lnTo>
                      <a:pt x="72" y="164"/>
                    </a:lnTo>
                    <a:lnTo>
                      <a:pt x="50" y="167"/>
                    </a:lnTo>
                    <a:lnTo>
                      <a:pt x="27" y="170"/>
                    </a:lnTo>
                    <a:lnTo>
                      <a:pt x="0" y="172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29" name="Freeform 1163">
                <a:extLst>
                  <a:ext uri="{FF2B5EF4-FFF2-40B4-BE49-F238E27FC236}">
                    <a16:creationId xmlns:a16="http://schemas.microsoft.com/office/drawing/2014/main" id="{E2853014-FB82-4692-BB2B-C77686B718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9" y="2251"/>
                <a:ext cx="12" cy="10"/>
              </a:xfrm>
              <a:custGeom>
                <a:avLst/>
                <a:gdLst>
                  <a:gd name="T0" fmla="*/ 0 w 205"/>
                  <a:gd name="T1" fmla="*/ 1 h 172"/>
                  <a:gd name="T2" fmla="*/ 0 w 205"/>
                  <a:gd name="T3" fmla="*/ 1 h 172"/>
                  <a:gd name="T4" fmla="*/ 0 w 205"/>
                  <a:gd name="T5" fmla="*/ 1 h 172"/>
                  <a:gd name="T6" fmla="*/ 0 w 205"/>
                  <a:gd name="T7" fmla="*/ 0 h 172"/>
                  <a:gd name="T8" fmla="*/ 0 w 205"/>
                  <a:gd name="T9" fmla="*/ 0 h 172"/>
                  <a:gd name="T10" fmla="*/ 0 w 205"/>
                  <a:gd name="T11" fmla="*/ 0 h 172"/>
                  <a:gd name="T12" fmla="*/ 0 w 205"/>
                  <a:gd name="T13" fmla="*/ 0 h 172"/>
                  <a:gd name="T14" fmla="*/ 0 w 205"/>
                  <a:gd name="T15" fmla="*/ 0 h 172"/>
                  <a:gd name="T16" fmla="*/ 0 w 205"/>
                  <a:gd name="T17" fmla="*/ 0 h 172"/>
                  <a:gd name="T18" fmla="*/ 0 w 205"/>
                  <a:gd name="T19" fmla="*/ 0 h 172"/>
                  <a:gd name="T20" fmla="*/ 0 w 205"/>
                  <a:gd name="T21" fmla="*/ 0 h 172"/>
                  <a:gd name="T22" fmla="*/ 0 w 205"/>
                  <a:gd name="T23" fmla="*/ 0 h 172"/>
                  <a:gd name="T24" fmla="*/ 0 w 205"/>
                  <a:gd name="T25" fmla="*/ 0 h 172"/>
                  <a:gd name="T26" fmla="*/ 0 w 205"/>
                  <a:gd name="T27" fmla="*/ 0 h 172"/>
                  <a:gd name="T28" fmla="*/ 0 w 205"/>
                  <a:gd name="T29" fmla="*/ 0 h 172"/>
                  <a:gd name="T30" fmla="*/ 0 w 205"/>
                  <a:gd name="T31" fmla="*/ 0 h 172"/>
                  <a:gd name="T32" fmla="*/ 0 w 205"/>
                  <a:gd name="T33" fmla="*/ 0 h 172"/>
                  <a:gd name="T34" fmla="*/ 0 w 205"/>
                  <a:gd name="T35" fmla="*/ 0 h 172"/>
                  <a:gd name="T36" fmla="*/ 0 w 205"/>
                  <a:gd name="T37" fmla="*/ 0 h 172"/>
                  <a:gd name="T38" fmla="*/ 0 w 205"/>
                  <a:gd name="T39" fmla="*/ 0 h 172"/>
                  <a:gd name="T40" fmla="*/ 1 w 205"/>
                  <a:gd name="T41" fmla="*/ 0 h 172"/>
                  <a:gd name="T42" fmla="*/ 1 w 205"/>
                  <a:gd name="T43" fmla="*/ 0 h 172"/>
                  <a:gd name="T44" fmla="*/ 1 w 205"/>
                  <a:gd name="T45" fmla="*/ 0 h 172"/>
                  <a:gd name="T46" fmla="*/ 1 w 205"/>
                  <a:gd name="T47" fmla="*/ 0 h 172"/>
                  <a:gd name="T48" fmla="*/ 1 w 205"/>
                  <a:gd name="T49" fmla="*/ 0 h 172"/>
                  <a:gd name="T50" fmla="*/ 1 w 205"/>
                  <a:gd name="T51" fmla="*/ 0 h 172"/>
                  <a:gd name="T52" fmla="*/ 1 w 205"/>
                  <a:gd name="T53" fmla="*/ 0 h 172"/>
                  <a:gd name="T54" fmla="*/ 1 w 205"/>
                  <a:gd name="T55" fmla="*/ 0 h 172"/>
                  <a:gd name="T56" fmla="*/ 1 w 205"/>
                  <a:gd name="T57" fmla="*/ 0 h 172"/>
                  <a:gd name="T58" fmla="*/ 1 w 205"/>
                  <a:gd name="T59" fmla="*/ 0 h 172"/>
                  <a:gd name="T60" fmla="*/ 1 w 205"/>
                  <a:gd name="T61" fmla="*/ 0 h 172"/>
                  <a:gd name="T62" fmla="*/ 1 w 205"/>
                  <a:gd name="T63" fmla="*/ 0 h 172"/>
                  <a:gd name="T64" fmla="*/ 1 w 205"/>
                  <a:gd name="T65" fmla="*/ 0 h 172"/>
                  <a:gd name="T66" fmla="*/ 1 w 205"/>
                  <a:gd name="T67" fmla="*/ 0 h 172"/>
                  <a:gd name="T68" fmla="*/ 1 w 205"/>
                  <a:gd name="T69" fmla="*/ 0 h 172"/>
                  <a:gd name="T70" fmla="*/ 1 w 205"/>
                  <a:gd name="T71" fmla="*/ 0 h 172"/>
                  <a:gd name="T72" fmla="*/ 1 w 205"/>
                  <a:gd name="T73" fmla="*/ 0 h 172"/>
                  <a:gd name="T74" fmla="*/ 1 w 205"/>
                  <a:gd name="T75" fmla="*/ 0 h 172"/>
                  <a:gd name="T76" fmla="*/ 1 w 205"/>
                  <a:gd name="T77" fmla="*/ 0 h 172"/>
                  <a:gd name="T78" fmla="*/ 0 w 205"/>
                  <a:gd name="T79" fmla="*/ 0 h 172"/>
                  <a:gd name="T80" fmla="*/ 0 w 205"/>
                  <a:gd name="T81" fmla="*/ 1 h 172"/>
                  <a:gd name="T82" fmla="*/ 0 w 205"/>
                  <a:gd name="T83" fmla="*/ 1 h 172"/>
                  <a:gd name="T84" fmla="*/ 0 w 205"/>
                  <a:gd name="T85" fmla="*/ 1 h 172"/>
                  <a:gd name="T86" fmla="*/ 0 w 205"/>
                  <a:gd name="T87" fmla="*/ 1 h 172"/>
                  <a:gd name="T88" fmla="*/ 0 w 205"/>
                  <a:gd name="T89" fmla="*/ 1 h 172"/>
                  <a:gd name="T90" fmla="*/ 0 w 205"/>
                  <a:gd name="T91" fmla="*/ 1 h 172"/>
                  <a:gd name="T92" fmla="*/ 0 w 205"/>
                  <a:gd name="T93" fmla="*/ 1 h 17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205" h="172">
                    <a:moveTo>
                      <a:pt x="0" y="172"/>
                    </a:moveTo>
                    <a:lnTo>
                      <a:pt x="0" y="165"/>
                    </a:lnTo>
                    <a:lnTo>
                      <a:pt x="1" y="148"/>
                    </a:lnTo>
                    <a:lnTo>
                      <a:pt x="3" y="136"/>
                    </a:lnTo>
                    <a:lnTo>
                      <a:pt x="6" y="123"/>
                    </a:lnTo>
                    <a:lnTo>
                      <a:pt x="11" y="110"/>
                    </a:lnTo>
                    <a:lnTo>
                      <a:pt x="19" y="95"/>
                    </a:lnTo>
                    <a:lnTo>
                      <a:pt x="23" y="87"/>
                    </a:lnTo>
                    <a:lnTo>
                      <a:pt x="28" y="79"/>
                    </a:lnTo>
                    <a:lnTo>
                      <a:pt x="34" y="72"/>
                    </a:lnTo>
                    <a:lnTo>
                      <a:pt x="40" y="64"/>
                    </a:lnTo>
                    <a:lnTo>
                      <a:pt x="47" y="57"/>
                    </a:lnTo>
                    <a:lnTo>
                      <a:pt x="55" y="50"/>
                    </a:lnTo>
                    <a:lnTo>
                      <a:pt x="63" y="43"/>
                    </a:lnTo>
                    <a:lnTo>
                      <a:pt x="73" y="37"/>
                    </a:lnTo>
                    <a:lnTo>
                      <a:pt x="83" y="30"/>
                    </a:lnTo>
                    <a:lnTo>
                      <a:pt x="95" y="25"/>
                    </a:lnTo>
                    <a:lnTo>
                      <a:pt x="108" y="19"/>
                    </a:lnTo>
                    <a:lnTo>
                      <a:pt x="122" y="14"/>
                    </a:lnTo>
                    <a:lnTo>
                      <a:pt x="136" y="10"/>
                    </a:lnTo>
                    <a:lnTo>
                      <a:pt x="152" y="6"/>
                    </a:lnTo>
                    <a:lnTo>
                      <a:pt x="169" y="3"/>
                    </a:lnTo>
                    <a:lnTo>
                      <a:pt x="187" y="0"/>
                    </a:lnTo>
                    <a:lnTo>
                      <a:pt x="191" y="7"/>
                    </a:lnTo>
                    <a:lnTo>
                      <a:pt x="199" y="25"/>
                    </a:lnTo>
                    <a:lnTo>
                      <a:pt x="203" y="37"/>
                    </a:lnTo>
                    <a:lnTo>
                      <a:pt x="205" y="50"/>
                    </a:lnTo>
                    <a:lnTo>
                      <a:pt x="205" y="57"/>
                    </a:lnTo>
                    <a:lnTo>
                      <a:pt x="205" y="65"/>
                    </a:lnTo>
                    <a:lnTo>
                      <a:pt x="205" y="72"/>
                    </a:lnTo>
                    <a:lnTo>
                      <a:pt x="203" y="80"/>
                    </a:lnTo>
                    <a:lnTo>
                      <a:pt x="201" y="88"/>
                    </a:lnTo>
                    <a:lnTo>
                      <a:pt x="197" y="96"/>
                    </a:lnTo>
                    <a:lnTo>
                      <a:pt x="193" y="103"/>
                    </a:lnTo>
                    <a:lnTo>
                      <a:pt x="187" y="111"/>
                    </a:lnTo>
                    <a:lnTo>
                      <a:pt x="180" y="118"/>
                    </a:lnTo>
                    <a:lnTo>
                      <a:pt x="172" y="125"/>
                    </a:lnTo>
                    <a:lnTo>
                      <a:pt x="163" y="132"/>
                    </a:lnTo>
                    <a:lnTo>
                      <a:pt x="152" y="138"/>
                    </a:lnTo>
                    <a:lnTo>
                      <a:pt x="140" y="144"/>
                    </a:lnTo>
                    <a:lnTo>
                      <a:pt x="126" y="150"/>
                    </a:lnTo>
                    <a:lnTo>
                      <a:pt x="110" y="155"/>
                    </a:lnTo>
                    <a:lnTo>
                      <a:pt x="92" y="160"/>
                    </a:lnTo>
                    <a:lnTo>
                      <a:pt x="72" y="163"/>
                    </a:lnTo>
                    <a:lnTo>
                      <a:pt x="51" y="168"/>
                    </a:lnTo>
                    <a:lnTo>
                      <a:pt x="27" y="170"/>
                    </a:lnTo>
                    <a:lnTo>
                      <a:pt x="0" y="172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30" name="Freeform 1164">
                <a:extLst>
                  <a:ext uri="{FF2B5EF4-FFF2-40B4-BE49-F238E27FC236}">
                    <a16:creationId xmlns:a16="http://schemas.microsoft.com/office/drawing/2014/main" id="{22CADD3C-C388-46B2-B34E-95B30DF11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9" y="2263"/>
                <a:ext cx="12" cy="10"/>
              </a:xfrm>
              <a:custGeom>
                <a:avLst/>
                <a:gdLst>
                  <a:gd name="T0" fmla="*/ 0 w 206"/>
                  <a:gd name="T1" fmla="*/ 1 h 172"/>
                  <a:gd name="T2" fmla="*/ 0 w 206"/>
                  <a:gd name="T3" fmla="*/ 1 h 172"/>
                  <a:gd name="T4" fmla="*/ 0 w 206"/>
                  <a:gd name="T5" fmla="*/ 1 h 172"/>
                  <a:gd name="T6" fmla="*/ 0 w 206"/>
                  <a:gd name="T7" fmla="*/ 0 h 172"/>
                  <a:gd name="T8" fmla="*/ 0 w 206"/>
                  <a:gd name="T9" fmla="*/ 0 h 172"/>
                  <a:gd name="T10" fmla="*/ 0 w 206"/>
                  <a:gd name="T11" fmla="*/ 0 h 172"/>
                  <a:gd name="T12" fmla="*/ 0 w 206"/>
                  <a:gd name="T13" fmla="*/ 0 h 172"/>
                  <a:gd name="T14" fmla="*/ 0 w 206"/>
                  <a:gd name="T15" fmla="*/ 0 h 172"/>
                  <a:gd name="T16" fmla="*/ 0 w 206"/>
                  <a:gd name="T17" fmla="*/ 0 h 172"/>
                  <a:gd name="T18" fmla="*/ 0 w 206"/>
                  <a:gd name="T19" fmla="*/ 0 h 172"/>
                  <a:gd name="T20" fmla="*/ 0 w 206"/>
                  <a:gd name="T21" fmla="*/ 0 h 172"/>
                  <a:gd name="T22" fmla="*/ 0 w 206"/>
                  <a:gd name="T23" fmla="*/ 0 h 172"/>
                  <a:gd name="T24" fmla="*/ 0 w 206"/>
                  <a:gd name="T25" fmla="*/ 0 h 172"/>
                  <a:gd name="T26" fmla="*/ 0 w 206"/>
                  <a:gd name="T27" fmla="*/ 0 h 172"/>
                  <a:gd name="T28" fmla="*/ 0 w 206"/>
                  <a:gd name="T29" fmla="*/ 0 h 172"/>
                  <a:gd name="T30" fmla="*/ 0 w 206"/>
                  <a:gd name="T31" fmla="*/ 0 h 172"/>
                  <a:gd name="T32" fmla="*/ 0 w 206"/>
                  <a:gd name="T33" fmla="*/ 0 h 172"/>
                  <a:gd name="T34" fmla="*/ 0 w 206"/>
                  <a:gd name="T35" fmla="*/ 0 h 172"/>
                  <a:gd name="T36" fmla="*/ 0 w 206"/>
                  <a:gd name="T37" fmla="*/ 0 h 172"/>
                  <a:gd name="T38" fmla="*/ 0 w 206"/>
                  <a:gd name="T39" fmla="*/ 0 h 172"/>
                  <a:gd name="T40" fmla="*/ 1 w 206"/>
                  <a:gd name="T41" fmla="*/ 0 h 172"/>
                  <a:gd name="T42" fmla="*/ 1 w 206"/>
                  <a:gd name="T43" fmla="*/ 0 h 172"/>
                  <a:gd name="T44" fmla="*/ 1 w 206"/>
                  <a:gd name="T45" fmla="*/ 0 h 172"/>
                  <a:gd name="T46" fmla="*/ 1 w 206"/>
                  <a:gd name="T47" fmla="*/ 0 h 172"/>
                  <a:gd name="T48" fmla="*/ 1 w 206"/>
                  <a:gd name="T49" fmla="*/ 0 h 172"/>
                  <a:gd name="T50" fmla="*/ 1 w 206"/>
                  <a:gd name="T51" fmla="*/ 0 h 172"/>
                  <a:gd name="T52" fmla="*/ 1 w 206"/>
                  <a:gd name="T53" fmla="*/ 0 h 172"/>
                  <a:gd name="T54" fmla="*/ 1 w 206"/>
                  <a:gd name="T55" fmla="*/ 0 h 172"/>
                  <a:gd name="T56" fmla="*/ 1 w 206"/>
                  <a:gd name="T57" fmla="*/ 0 h 172"/>
                  <a:gd name="T58" fmla="*/ 1 w 206"/>
                  <a:gd name="T59" fmla="*/ 0 h 172"/>
                  <a:gd name="T60" fmla="*/ 1 w 206"/>
                  <a:gd name="T61" fmla="*/ 0 h 172"/>
                  <a:gd name="T62" fmla="*/ 1 w 206"/>
                  <a:gd name="T63" fmla="*/ 0 h 172"/>
                  <a:gd name="T64" fmla="*/ 1 w 206"/>
                  <a:gd name="T65" fmla="*/ 0 h 172"/>
                  <a:gd name="T66" fmla="*/ 1 w 206"/>
                  <a:gd name="T67" fmla="*/ 0 h 172"/>
                  <a:gd name="T68" fmla="*/ 1 w 206"/>
                  <a:gd name="T69" fmla="*/ 0 h 172"/>
                  <a:gd name="T70" fmla="*/ 1 w 206"/>
                  <a:gd name="T71" fmla="*/ 0 h 172"/>
                  <a:gd name="T72" fmla="*/ 1 w 206"/>
                  <a:gd name="T73" fmla="*/ 0 h 172"/>
                  <a:gd name="T74" fmla="*/ 1 w 206"/>
                  <a:gd name="T75" fmla="*/ 0 h 172"/>
                  <a:gd name="T76" fmla="*/ 1 w 206"/>
                  <a:gd name="T77" fmla="*/ 0 h 172"/>
                  <a:gd name="T78" fmla="*/ 0 w 206"/>
                  <a:gd name="T79" fmla="*/ 0 h 172"/>
                  <a:gd name="T80" fmla="*/ 0 w 206"/>
                  <a:gd name="T81" fmla="*/ 1 h 172"/>
                  <a:gd name="T82" fmla="*/ 0 w 206"/>
                  <a:gd name="T83" fmla="*/ 1 h 172"/>
                  <a:gd name="T84" fmla="*/ 0 w 206"/>
                  <a:gd name="T85" fmla="*/ 1 h 172"/>
                  <a:gd name="T86" fmla="*/ 0 w 206"/>
                  <a:gd name="T87" fmla="*/ 1 h 172"/>
                  <a:gd name="T88" fmla="*/ 0 w 206"/>
                  <a:gd name="T89" fmla="*/ 1 h 172"/>
                  <a:gd name="T90" fmla="*/ 0 w 206"/>
                  <a:gd name="T91" fmla="*/ 1 h 172"/>
                  <a:gd name="T92" fmla="*/ 0 w 206"/>
                  <a:gd name="T93" fmla="*/ 1 h 17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206" h="172">
                    <a:moveTo>
                      <a:pt x="0" y="172"/>
                    </a:moveTo>
                    <a:lnTo>
                      <a:pt x="0" y="165"/>
                    </a:lnTo>
                    <a:lnTo>
                      <a:pt x="1" y="148"/>
                    </a:lnTo>
                    <a:lnTo>
                      <a:pt x="3" y="137"/>
                    </a:lnTo>
                    <a:lnTo>
                      <a:pt x="6" y="124"/>
                    </a:lnTo>
                    <a:lnTo>
                      <a:pt x="12" y="109"/>
                    </a:lnTo>
                    <a:lnTo>
                      <a:pt x="19" y="95"/>
                    </a:lnTo>
                    <a:lnTo>
                      <a:pt x="23" y="87"/>
                    </a:lnTo>
                    <a:lnTo>
                      <a:pt x="28" y="80"/>
                    </a:lnTo>
                    <a:lnTo>
                      <a:pt x="34" y="72"/>
                    </a:lnTo>
                    <a:lnTo>
                      <a:pt x="40" y="65"/>
                    </a:lnTo>
                    <a:lnTo>
                      <a:pt x="47" y="58"/>
                    </a:lnTo>
                    <a:lnTo>
                      <a:pt x="55" y="51"/>
                    </a:lnTo>
                    <a:lnTo>
                      <a:pt x="64" y="44"/>
                    </a:lnTo>
                    <a:lnTo>
                      <a:pt x="73" y="37"/>
                    </a:lnTo>
                    <a:lnTo>
                      <a:pt x="84" y="30"/>
                    </a:lnTo>
                    <a:lnTo>
                      <a:pt x="95" y="24"/>
                    </a:lnTo>
                    <a:lnTo>
                      <a:pt x="108" y="19"/>
                    </a:lnTo>
                    <a:lnTo>
                      <a:pt x="122" y="14"/>
                    </a:lnTo>
                    <a:lnTo>
                      <a:pt x="136" y="10"/>
                    </a:lnTo>
                    <a:lnTo>
                      <a:pt x="152" y="6"/>
                    </a:lnTo>
                    <a:lnTo>
                      <a:pt x="169" y="2"/>
                    </a:lnTo>
                    <a:lnTo>
                      <a:pt x="188" y="0"/>
                    </a:lnTo>
                    <a:lnTo>
                      <a:pt x="192" y="7"/>
                    </a:lnTo>
                    <a:lnTo>
                      <a:pt x="199" y="24"/>
                    </a:lnTo>
                    <a:lnTo>
                      <a:pt x="203" y="37"/>
                    </a:lnTo>
                    <a:lnTo>
                      <a:pt x="205" y="51"/>
                    </a:lnTo>
                    <a:lnTo>
                      <a:pt x="206" y="58"/>
                    </a:lnTo>
                    <a:lnTo>
                      <a:pt x="206" y="65"/>
                    </a:lnTo>
                    <a:lnTo>
                      <a:pt x="205" y="73"/>
                    </a:lnTo>
                    <a:lnTo>
                      <a:pt x="203" y="80"/>
                    </a:lnTo>
                    <a:lnTo>
                      <a:pt x="201" y="88"/>
                    </a:lnTo>
                    <a:lnTo>
                      <a:pt x="198" y="96"/>
                    </a:lnTo>
                    <a:lnTo>
                      <a:pt x="193" y="103"/>
                    </a:lnTo>
                    <a:lnTo>
                      <a:pt x="188" y="111"/>
                    </a:lnTo>
                    <a:lnTo>
                      <a:pt x="180" y="118"/>
                    </a:lnTo>
                    <a:lnTo>
                      <a:pt x="172" y="126"/>
                    </a:lnTo>
                    <a:lnTo>
                      <a:pt x="163" y="133"/>
                    </a:lnTo>
                    <a:lnTo>
                      <a:pt x="152" y="139"/>
                    </a:lnTo>
                    <a:lnTo>
                      <a:pt x="140" y="145"/>
                    </a:lnTo>
                    <a:lnTo>
                      <a:pt x="126" y="151"/>
                    </a:lnTo>
                    <a:lnTo>
                      <a:pt x="110" y="156"/>
                    </a:lnTo>
                    <a:lnTo>
                      <a:pt x="92" y="160"/>
                    </a:lnTo>
                    <a:lnTo>
                      <a:pt x="72" y="164"/>
                    </a:lnTo>
                    <a:lnTo>
                      <a:pt x="51" y="167"/>
                    </a:lnTo>
                    <a:lnTo>
                      <a:pt x="27" y="170"/>
                    </a:lnTo>
                    <a:lnTo>
                      <a:pt x="0" y="172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31" name="Freeform 1165">
                <a:extLst>
                  <a:ext uri="{FF2B5EF4-FFF2-40B4-BE49-F238E27FC236}">
                    <a16:creationId xmlns:a16="http://schemas.microsoft.com/office/drawing/2014/main" id="{C1EC1A25-F4C9-433E-9BAD-A1E0BA4EA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0" y="2256"/>
                <a:ext cx="12" cy="10"/>
              </a:xfrm>
              <a:custGeom>
                <a:avLst/>
                <a:gdLst>
                  <a:gd name="T0" fmla="*/ 0 w 206"/>
                  <a:gd name="T1" fmla="*/ 1 h 172"/>
                  <a:gd name="T2" fmla="*/ 0 w 206"/>
                  <a:gd name="T3" fmla="*/ 1 h 172"/>
                  <a:gd name="T4" fmla="*/ 0 w 206"/>
                  <a:gd name="T5" fmla="*/ 1 h 172"/>
                  <a:gd name="T6" fmla="*/ 0 w 206"/>
                  <a:gd name="T7" fmla="*/ 0 h 172"/>
                  <a:gd name="T8" fmla="*/ 0 w 206"/>
                  <a:gd name="T9" fmla="*/ 0 h 172"/>
                  <a:gd name="T10" fmla="*/ 0 w 206"/>
                  <a:gd name="T11" fmla="*/ 0 h 172"/>
                  <a:gd name="T12" fmla="*/ 0 w 206"/>
                  <a:gd name="T13" fmla="*/ 0 h 172"/>
                  <a:gd name="T14" fmla="*/ 0 w 206"/>
                  <a:gd name="T15" fmla="*/ 0 h 172"/>
                  <a:gd name="T16" fmla="*/ 0 w 206"/>
                  <a:gd name="T17" fmla="*/ 0 h 172"/>
                  <a:gd name="T18" fmla="*/ 0 w 206"/>
                  <a:gd name="T19" fmla="*/ 0 h 172"/>
                  <a:gd name="T20" fmla="*/ 0 w 206"/>
                  <a:gd name="T21" fmla="*/ 0 h 172"/>
                  <a:gd name="T22" fmla="*/ 0 w 206"/>
                  <a:gd name="T23" fmla="*/ 0 h 172"/>
                  <a:gd name="T24" fmla="*/ 0 w 206"/>
                  <a:gd name="T25" fmla="*/ 0 h 172"/>
                  <a:gd name="T26" fmla="*/ 0 w 206"/>
                  <a:gd name="T27" fmla="*/ 0 h 172"/>
                  <a:gd name="T28" fmla="*/ 0 w 206"/>
                  <a:gd name="T29" fmla="*/ 0 h 172"/>
                  <a:gd name="T30" fmla="*/ 0 w 206"/>
                  <a:gd name="T31" fmla="*/ 0 h 172"/>
                  <a:gd name="T32" fmla="*/ 0 w 206"/>
                  <a:gd name="T33" fmla="*/ 0 h 172"/>
                  <a:gd name="T34" fmla="*/ 0 w 206"/>
                  <a:gd name="T35" fmla="*/ 0 h 172"/>
                  <a:gd name="T36" fmla="*/ 0 w 206"/>
                  <a:gd name="T37" fmla="*/ 0 h 172"/>
                  <a:gd name="T38" fmla="*/ 0 w 206"/>
                  <a:gd name="T39" fmla="*/ 0 h 172"/>
                  <a:gd name="T40" fmla="*/ 1 w 206"/>
                  <a:gd name="T41" fmla="*/ 0 h 172"/>
                  <a:gd name="T42" fmla="*/ 1 w 206"/>
                  <a:gd name="T43" fmla="*/ 0 h 172"/>
                  <a:gd name="T44" fmla="*/ 1 w 206"/>
                  <a:gd name="T45" fmla="*/ 0 h 172"/>
                  <a:gd name="T46" fmla="*/ 1 w 206"/>
                  <a:gd name="T47" fmla="*/ 0 h 172"/>
                  <a:gd name="T48" fmla="*/ 1 w 206"/>
                  <a:gd name="T49" fmla="*/ 0 h 172"/>
                  <a:gd name="T50" fmla="*/ 1 w 206"/>
                  <a:gd name="T51" fmla="*/ 0 h 172"/>
                  <a:gd name="T52" fmla="*/ 1 w 206"/>
                  <a:gd name="T53" fmla="*/ 0 h 172"/>
                  <a:gd name="T54" fmla="*/ 1 w 206"/>
                  <a:gd name="T55" fmla="*/ 0 h 172"/>
                  <a:gd name="T56" fmla="*/ 1 w 206"/>
                  <a:gd name="T57" fmla="*/ 0 h 172"/>
                  <a:gd name="T58" fmla="*/ 1 w 206"/>
                  <a:gd name="T59" fmla="*/ 0 h 172"/>
                  <a:gd name="T60" fmla="*/ 1 w 206"/>
                  <a:gd name="T61" fmla="*/ 0 h 172"/>
                  <a:gd name="T62" fmla="*/ 1 w 206"/>
                  <a:gd name="T63" fmla="*/ 0 h 172"/>
                  <a:gd name="T64" fmla="*/ 1 w 206"/>
                  <a:gd name="T65" fmla="*/ 0 h 172"/>
                  <a:gd name="T66" fmla="*/ 1 w 206"/>
                  <a:gd name="T67" fmla="*/ 0 h 172"/>
                  <a:gd name="T68" fmla="*/ 1 w 206"/>
                  <a:gd name="T69" fmla="*/ 0 h 172"/>
                  <a:gd name="T70" fmla="*/ 1 w 206"/>
                  <a:gd name="T71" fmla="*/ 0 h 172"/>
                  <a:gd name="T72" fmla="*/ 1 w 206"/>
                  <a:gd name="T73" fmla="*/ 0 h 172"/>
                  <a:gd name="T74" fmla="*/ 1 w 206"/>
                  <a:gd name="T75" fmla="*/ 0 h 172"/>
                  <a:gd name="T76" fmla="*/ 1 w 206"/>
                  <a:gd name="T77" fmla="*/ 0 h 172"/>
                  <a:gd name="T78" fmla="*/ 0 w 206"/>
                  <a:gd name="T79" fmla="*/ 0 h 172"/>
                  <a:gd name="T80" fmla="*/ 0 w 206"/>
                  <a:gd name="T81" fmla="*/ 1 h 172"/>
                  <a:gd name="T82" fmla="*/ 0 w 206"/>
                  <a:gd name="T83" fmla="*/ 1 h 172"/>
                  <a:gd name="T84" fmla="*/ 0 w 206"/>
                  <a:gd name="T85" fmla="*/ 1 h 172"/>
                  <a:gd name="T86" fmla="*/ 0 w 206"/>
                  <a:gd name="T87" fmla="*/ 1 h 172"/>
                  <a:gd name="T88" fmla="*/ 0 w 206"/>
                  <a:gd name="T89" fmla="*/ 1 h 172"/>
                  <a:gd name="T90" fmla="*/ 0 w 206"/>
                  <a:gd name="T91" fmla="*/ 1 h 172"/>
                  <a:gd name="T92" fmla="*/ 0 w 206"/>
                  <a:gd name="T93" fmla="*/ 1 h 17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206" h="172">
                    <a:moveTo>
                      <a:pt x="1" y="172"/>
                    </a:moveTo>
                    <a:lnTo>
                      <a:pt x="0" y="166"/>
                    </a:lnTo>
                    <a:lnTo>
                      <a:pt x="1" y="148"/>
                    </a:lnTo>
                    <a:lnTo>
                      <a:pt x="4" y="136"/>
                    </a:lnTo>
                    <a:lnTo>
                      <a:pt x="7" y="123"/>
                    </a:lnTo>
                    <a:lnTo>
                      <a:pt x="12" y="109"/>
                    </a:lnTo>
                    <a:lnTo>
                      <a:pt x="19" y="95"/>
                    </a:lnTo>
                    <a:lnTo>
                      <a:pt x="23" y="87"/>
                    </a:lnTo>
                    <a:lnTo>
                      <a:pt x="28" y="80"/>
                    </a:lnTo>
                    <a:lnTo>
                      <a:pt x="34" y="71"/>
                    </a:lnTo>
                    <a:lnTo>
                      <a:pt x="40" y="64"/>
                    </a:lnTo>
                    <a:lnTo>
                      <a:pt x="47" y="57"/>
                    </a:lnTo>
                    <a:lnTo>
                      <a:pt x="55" y="50"/>
                    </a:lnTo>
                    <a:lnTo>
                      <a:pt x="64" y="43"/>
                    </a:lnTo>
                    <a:lnTo>
                      <a:pt x="73" y="36"/>
                    </a:lnTo>
                    <a:lnTo>
                      <a:pt x="84" y="30"/>
                    </a:lnTo>
                    <a:lnTo>
                      <a:pt x="96" y="24"/>
                    </a:lnTo>
                    <a:lnTo>
                      <a:pt x="109" y="19"/>
                    </a:lnTo>
                    <a:lnTo>
                      <a:pt x="122" y="14"/>
                    </a:lnTo>
                    <a:lnTo>
                      <a:pt x="136" y="10"/>
                    </a:lnTo>
                    <a:lnTo>
                      <a:pt x="152" y="6"/>
                    </a:lnTo>
                    <a:lnTo>
                      <a:pt x="169" y="3"/>
                    </a:lnTo>
                    <a:lnTo>
                      <a:pt x="188" y="0"/>
                    </a:lnTo>
                    <a:lnTo>
                      <a:pt x="192" y="7"/>
                    </a:lnTo>
                    <a:lnTo>
                      <a:pt x="200" y="25"/>
                    </a:lnTo>
                    <a:lnTo>
                      <a:pt x="203" y="37"/>
                    </a:lnTo>
                    <a:lnTo>
                      <a:pt x="205" y="50"/>
                    </a:lnTo>
                    <a:lnTo>
                      <a:pt x="206" y="57"/>
                    </a:lnTo>
                    <a:lnTo>
                      <a:pt x="206" y="64"/>
                    </a:lnTo>
                    <a:lnTo>
                      <a:pt x="205" y="72"/>
                    </a:lnTo>
                    <a:lnTo>
                      <a:pt x="203" y="80"/>
                    </a:lnTo>
                    <a:lnTo>
                      <a:pt x="201" y="88"/>
                    </a:lnTo>
                    <a:lnTo>
                      <a:pt x="198" y="96"/>
                    </a:lnTo>
                    <a:lnTo>
                      <a:pt x="193" y="103"/>
                    </a:lnTo>
                    <a:lnTo>
                      <a:pt x="188" y="111"/>
                    </a:lnTo>
                    <a:lnTo>
                      <a:pt x="181" y="118"/>
                    </a:lnTo>
                    <a:lnTo>
                      <a:pt x="173" y="125"/>
                    </a:lnTo>
                    <a:lnTo>
                      <a:pt x="163" y="132"/>
                    </a:lnTo>
                    <a:lnTo>
                      <a:pt x="152" y="138"/>
                    </a:lnTo>
                    <a:lnTo>
                      <a:pt x="140" y="144"/>
                    </a:lnTo>
                    <a:lnTo>
                      <a:pt x="126" y="150"/>
                    </a:lnTo>
                    <a:lnTo>
                      <a:pt x="110" y="155"/>
                    </a:lnTo>
                    <a:lnTo>
                      <a:pt x="93" y="159"/>
                    </a:lnTo>
                    <a:lnTo>
                      <a:pt x="72" y="164"/>
                    </a:lnTo>
                    <a:lnTo>
                      <a:pt x="51" y="168"/>
                    </a:lnTo>
                    <a:lnTo>
                      <a:pt x="27" y="170"/>
                    </a:lnTo>
                    <a:lnTo>
                      <a:pt x="1" y="172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32" name="Freeform 1166">
                <a:extLst>
                  <a:ext uri="{FF2B5EF4-FFF2-40B4-BE49-F238E27FC236}">
                    <a16:creationId xmlns:a16="http://schemas.microsoft.com/office/drawing/2014/main" id="{7911D6A7-21A4-4739-AC88-405A64FA56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9" y="2363"/>
                <a:ext cx="14" cy="13"/>
              </a:xfrm>
              <a:custGeom>
                <a:avLst/>
                <a:gdLst>
                  <a:gd name="T0" fmla="*/ 0 w 244"/>
                  <a:gd name="T1" fmla="*/ 0 h 222"/>
                  <a:gd name="T2" fmla="*/ 0 w 244"/>
                  <a:gd name="T3" fmla="*/ 0 h 222"/>
                  <a:gd name="T4" fmla="*/ 0 w 244"/>
                  <a:gd name="T5" fmla="*/ 0 h 222"/>
                  <a:gd name="T6" fmla="*/ 0 w 244"/>
                  <a:gd name="T7" fmla="*/ 0 h 222"/>
                  <a:gd name="T8" fmla="*/ 0 w 244"/>
                  <a:gd name="T9" fmla="*/ 0 h 222"/>
                  <a:gd name="T10" fmla="*/ 0 w 244"/>
                  <a:gd name="T11" fmla="*/ 0 h 222"/>
                  <a:gd name="T12" fmla="*/ 1 w 244"/>
                  <a:gd name="T13" fmla="*/ 0 h 222"/>
                  <a:gd name="T14" fmla="*/ 1 w 244"/>
                  <a:gd name="T15" fmla="*/ 0 h 222"/>
                  <a:gd name="T16" fmla="*/ 1 w 244"/>
                  <a:gd name="T17" fmla="*/ 0 h 222"/>
                  <a:gd name="T18" fmla="*/ 1 w 244"/>
                  <a:gd name="T19" fmla="*/ 0 h 222"/>
                  <a:gd name="T20" fmla="*/ 1 w 244"/>
                  <a:gd name="T21" fmla="*/ 0 h 222"/>
                  <a:gd name="T22" fmla="*/ 1 w 244"/>
                  <a:gd name="T23" fmla="*/ 0 h 222"/>
                  <a:gd name="T24" fmla="*/ 1 w 244"/>
                  <a:gd name="T25" fmla="*/ 0 h 222"/>
                  <a:gd name="T26" fmla="*/ 1 w 244"/>
                  <a:gd name="T27" fmla="*/ 0 h 222"/>
                  <a:gd name="T28" fmla="*/ 1 w 244"/>
                  <a:gd name="T29" fmla="*/ 0 h 222"/>
                  <a:gd name="T30" fmla="*/ 1 w 244"/>
                  <a:gd name="T31" fmla="*/ 0 h 222"/>
                  <a:gd name="T32" fmla="*/ 1 w 244"/>
                  <a:gd name="T33" fmla="*/ 0 h 222"/>
                  <a:gd name="T34" fmla="*/ 1 w 244"/>
                  <a:gd name="T35" fmla="*/ 1 h 222"/>
                  <a:gd name="T36" fmla="*/ 1 w 244"/>
                  <a:gd name="T37" fmla="*/ 1 h 222"/>
                  <a:gd name="T38" fmla="*/ 0 w 244"/>
                  <a:gd name="T39" fmla="*/ 1 h 222"/>
                  <a:gd name="T40" fmla="*/ 0 w 244"/>
                  <a:gd name="T41" fmla="*/ 1 h 222"/>
                  <a:gd name="T42" fmla="*/ 0 w 244"/>
                  <a:gd name="T43" fmla="*/ 1 h 222"/>
                  <a:gd name="T44" fmla="*/ 0 w 244"/>
                  <a:gd name="T45" fmla="*/ 1 h 222"/>
                  <a:gd name="T46" fmla="*/ 0 w 244"/>
                  <a:gd name="T47" fmla="*/ 1 h 222"/>
                  <a:gd name="T48" fmla="*/ 0 w 244"/>
                  <a:gd name="T49" fmla="*/ 1 h 222"/>
                  <a:gd name="T50" fmla="*/ 0 w 244"/>
                  <a:gd name="T51" fmla="*/ 1 h 222"/>
                  <a:gd name="T52" fmla="*/ 0 w 244"/>
                  <a:gd name="T53" fmla="*/ 1 h 222"/>
                  <a:gd name="T54" fmla="*/ 0 w 244"/>
                  <a:gd name="T55" fmla="*/ 1 h 222"/>
                  <a:gd name="T56" fmla="*/ 0 w 244"/>
                  <a:gd name="T57" fmla="*/ 1 h 222"/>
                  <a:gd name="T58" fmla="*/ 0 w 244"/>
                  <a:gd name="T59" fmla="*/ 1 h 222"/>
                  <a:gd name="T60" fmla="*/ 0 w 244"/>
                  <a:gd name="T61" fmla="*/ 0 h 222"/>
                  <a:gd name="T62" fmla="*/ 0 w 244"/>
                  <a:gd name="T63" fmla="*/ 0 h 2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44" h="222">
                    <a:moveTo>
                      <a:pt x="25" y="91"/>
                    </a:moveTo>
                    <a:lnTo>
                      <a:pt x="31" y="82"/>
                    </a:lnTo>
                    <a:lnTo>
                      <a:pt x="37" y="73"/>
                    </a:lnTo>
                    <a:lnTo>
                      <a:pt x="45" y="65"/>
                    </a:lnTo>
                    <a:lnTo>
                      <a:pt x="53" y="57"/>
                    </a:lnTo>
                    <a:lnTo>
                      <a:pt x="62" y="49"/>
                    </a:lnTo>
                    <a:lnTo>
                      <a:pt x="71" y="42"/>
                    </a:lnTo>
                    <a:lnTo>
                      <a:pt x="82" y="34"/>
                    </a:lnTo>
                    <a:lnTo>
                      <a:pt x="92" y="28"/>
                    </a:lnTo>
                    <a:lnTo>
                      <a:pt x="104" y="22"/>
                    </a:lnTo>
                    <a:lnTo>
                      <a:pt x="115" y="17"/>
                    </a:lnTo>
                    <a:lnTo>
                      <a:pt x="126" y="13"/>
                    </a:lnTo>
                    <a:lnTo>
                      <a:pt x="137" y="9"/>
                    </a:lnTo>
                    <a:lnTo>
                      <a:pt x="149" y="5"/>
                    </a:lnTo>
                    <a:lnTo>
                      <a:pt x="160" y="3"/>
                    </a:lnTo>
                    <a:lnTo>
                      <a:pt x="170" y="1"/>
                    </a:lnTo>
                    <a:lnTo>
                      <a:pt x="181" y="0"/>
                    </a:lnTo>
                    <a:lnTo>
                      <a:pt x="192" y="0"/>
                    </a:lnTo>
                    <a:lnTo>
                      <a:pt x="201" y="0"/>
                    </a:lnTo>
                    <a:lnTo>
                      <a:pt x="210" y="1"/>
                    </a:lnTo>
                    <a:lnTo>
                      <a:pt x="218" y="3"/>
                    </a:lnTo>
                    <a:lnTo>
                      <a:pt x="225" y="6"/>
                    </a:lnTo>
                    <a:lnTo>
                      <a:pt x="231" y="10"/>
                    </a:lnTo>
                    <a:lnTo>
                      <a:pt x="236" y="15"/>
                    </a:lnTo>
                    <a:lnTo>
                      <a:pt x="240" y="21"/>
                    </a:lnTo>
                    <a:lnTo>
                      <a:pt x="242" y="27"/>
                    </a:lnTo>
                    <a:lnTo>
                      <a:pt x="244" y="35"/>
                    </a:lnTo>
                    <a:lnTo>
                      <a:pt x="244" y="45"/>
                    </a:lnTo>
                    <a:lnTo>
                      <a:pt x="242" y="55"/>
                    </a:lnTo>
                    <a:lnTo>
                      <a:pt x="238" y="66"/>
                    </a:lnTo>
                    <a:lnTo>
                      <a:pt x="233" y="78"/>
                    </a:lnTo>
                    <a:lnTo>
                      <a:pt x="226" y="91"/>
                    </a:lnTo>
                    <a:lnTo>
                      <a:pt x="218" y="106"/>
                    </a:lnTo>
                    <a:lnTo>
                      <a:pt x="208" y="120"/>
                    </a:lnTo>
                    <a:lnTo>
                      <a:pt x="198" y="135"/>
                    </a:lnTo>
                    <a:lnTo>
                      <a:pt x="186" y="148"/>
                    </a:lnTo>
                    <a:lnTo>
                      <a:pt x="175" y="159"/>
                    </a:lnTo>
                    <a:lnTo>
                      <a:pt x="164" y="170"/>
                    </a:lnTo>
                    <a:lnTo>
                      <a:pt x="153" y="179"/>
                    </a:lnTo>
                    <a:lnTo>
                      <a:pt x="142" y="188"/>
                    </a:lnTo>
                    <a:lnTo>
                      <a:pt x="131" y="195"/>
                    </a:lnTo>
                    <a:lnTo>
                      <a:pt x="120" y="202"/>
                    </a:lnTo>
                    <a:lnTo>
                      <a:pt x="109" y="207"/>
                    </a:lnTo>
                    <a:lnTo>
                      <a:pt x="98" y="213"/>
                    </a:lnTo>
                    <a:lnTo>
                      <a:pt x="87" y="216"/>
                    </a:lnTo>
                    <a:lnTo>
                      <a:pt x="77" y="219"/>
                    </a:lnTo>
                    <a:lnTo>
                      <a:pt x="67" y="221"/>
                    </a:lnTo>
                    <a:lnTo>
                      <a:pt x="58" y="222"/>
                    </a:lnTo>
                    <a:lnTo>
                      <a:pt x="49" y="221"/>
                    </a:lnTo>
                    <a:lnTo>
                      <a:pt x="41" y="220"/>
                    </a:lnTo>
                    <a:lnTo>
                      <a:pt x="33" y="218"/>
                    </a:lnTo>
                    <a:lnTo>
                      <a:pt x="26" y="215"/>
                    </a:lnTo>
                    <a:lnTo>
                      <a:pt x="20" y="211"/>
                    </a:lnTo>
                    <a:lnTo>
                      <a:pt x="14" y="205"/>
                    </a:lnTo>
                    <a:lnTo>
                      <a:pt x="9" y="199"/>
                    </a:lnTo>
                    <a:lnTo>
                      <a:pt x="5" y="193"/>
                    </a:lnTo>
                    <a:lnTo>
                      <a:pt x="3" y="185"/>
                    </a:lnTo>
                    <a:lnTo>
                      <a:pt x="1" y="177"/>
                    </a:lnTo>
                    <a:lnTo>
                      <a:pt x="0" y="167"/>
                    </a:lnTo>
                    <a:lnTo>
                      <a:pt x="1" y="157"/>
                    </a:lnTo>
                    <a:lnTo>
                      <a:pt x="3" y="146"/>
                    </a:lnTo>
                    <a:lnTo>
                      <a:pt x="6" y="134"/>
                    </a:lnTo>
                    <a:lnTo>
                      <a:pt x="11" y="120"/>
                    </a:lnTo>
                    <a:lnTo>
                      <a:pt x="18" y="106"/>
                    </a:lnTo>
                    <a:lnTo>
                      <a:pt x="25" y="91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33" name="Freeform 1167">
                <a:extLst>
                  <a:ext uri="{FF2B5EF4-FFF2-40B4-BE49-F238E27FC236}">
                    <a16:creationId xmlns:a16="http://schemas.microsoft.com/office/drawing/2014/main" id="{6B406D4D-1D1D-4161-B83B-791A020D66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65"/>
                <a:ext cx="13" cy="14"/>
              </a:xfrm>
              <a:custGeom>
                <a:avLst/>
                <a:gdLst>
                  <a:gd name="T0" fmla="*/ 0 w 225"/>
                  <a:gd name="T1" fmla="*/ 0 h 246"/>
                  <a:gd name="T2" fmla="*/ 0 w 225"/>
                  <a:gd name="T3" fmla="*/ 0 h 246"/>
                  <a:gd name="T4" fmla="*/ 0 w 225"/>
                  <a:gd name="T5" fmla="*/ 0 h 246"/>
                  <a:gd name="T6" fmla="*/ 0 w 225"/>
                  <a:gd name="T7" fmla="*/ 0 h 246"/>
                  <a:gd name="T8" fmla="*/ 0 w 225"/>
                  <a:gd name="T9" fmla="*/ 0 h 246"/>
                  <a:gd name="T10" fmla="*/ 0 w 225"/>
                  <a:gd name="T11" fmla="*/ 0 h 246"/>
                  <a:gd name="T12" fmla="*/ 0 w 225"/>
                  <a:gd name="T13" fmla="*/ 0 h 246"/>
                  <a:gd name="T14" fmla="*/ 0 w 225"/>
                  <a:gd name="T15" fmla="*/ 0 h 246"/>
                  <a:gd name="T16" fmla="*/ 1 w 225"/>
                  <a:gd name="T17" fmla="*/ 0 h 246"/>
                  <a:gd name="T18" fmla="*/ 1 w 225"/>
                  <a:gd name="T19" fmla="*/ 0 h 246"/>
                  <a:gd name="T20" fmla="*/ 1 w 225"/>
                  <a:gd name="T21" fmla="*/ 0 h 246"/>
                  <a:gd name="T22" fmla="*/ 1 w 225"/>
                  <a:gd name="T23" fmla="*/ 0 h 246"/>
                  <a:gd name="T24" fmla="*/ 1 w 225"/>
                  <a:gd name="T25" fmla="*/ 0 h 246"/>
                  <a:gd name="T26" fmla="*/ 1 w 225"/>
                  <a:gd name="T27" fmla="*/ 0 h 246"/>
                  <a:gd name="T28" fmla="*/ 1 w 225"/>
                  <a:gd name="T29" fmla="*/ 0 h 246"/>
                  <a:gd name="T30" fmla="*/ 1 w 225"/>
                  <a:gd name="T31" fmla="*/ 0 h 246"/>
                  <a:gd name="T32" fmla="*/ 1 w 225"/>
                  <a:gd name="T33" fmla="*/ 0 h 246"/>
                  <a:gd name="T34" fmla="*/ 1 w 225"/>
                  <a:gd name="T35" fmla="*/ 1 h 246"/>
                  <a:gd name="T36" fmla="*/ 1 w 225"/>
                  <a:gd name="T37" fmla="*/ 1 h 246"/>
                  <a:gd name="T38" fmla="*/ 1 w 225"/>
                  <a:gd name="T39" fmla="*/ 1 h 246"/>
                  <a:gd name="T40" fmla="*/ 0 w 225"/>
                  <a:gd name="T41" fmla="*/ 1 h 246"/>
                  <a:gd name="T42" fmla="*/ 0 w 225"/>
                  <a:gd name="T43" fmla="*/ 1 h 246"/>
                  <a:gd name="T44" fmla="*/ 0 w 225"/>
                  <a:gd name="T45" fmla="*/ 1 h 246"/>
                  <a:gd name="T46" fmla="*/ 0 w 225"/>
                  <a:gd name="T47" fmla="*/ 1 h 246"/>
                  <a:gd name="T48" fmla="*/ 0 w 225"/>
                  <a:gd name="T49" fmla="*/ 1 h 246"/>
                  <a:gd name="T50" fmla="*/ 0 w 225"/>
                  <a:gd name="T51" fmla="*/ 1 h 246"/>
                  <a:gd name="T52" fmla="*/ 0 w 225"/>
                  <a:gd name="T53" fmla="*/ 1 h 246"/>
                  <a:gd name="T54" fmla="*/ 0 w 225"/>
                  <a:gd name="T55" fmla="*/ 1 h 246"/>
                  <a:gd name="T56" fmla="*/ 0 w 225"/>
                  <a:gd name="T57" fmla="*/ 1 h 246"/>
                  <a:gd name="T58" fmla="*/ 0 w 225"/>
                  <a:gd name="T59" fmla="*/ 1 h 246"/>
                  <a:gd name="T60" fmla="*/ 0 w 225"/>
                  <a:gd name="T61" fmla="*/ 1 h 246"/>
                  <a:gd name="T62" fmla="*/ 0 w 225"/>
                  <a:gd name="T63" fmla="*/ 0 h 24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25" h="246">
                    <a:moveTo>
                      <a:pt x="7" y="131"/>
                    </a:moveTo>
                    <a:lnTo>
                      <a:pt x="11" y="117"/>
                    </a:lnTo>
                    <a:lnTo>
                      <a:pt x="17" y="103"/>
                    </a:lnTo>
                    <a:lnTo>
                      <a:pt x="23" y="88"/>
                    </a:lnTo>
                    <a:lnTo>
                      <a:pt x="31" y="76"/>
                    </a:lnTo>
                    <a:lnTo>
                      <a:pt x="39" y="65"/>
                    </a:lnTo>
                    <a:lnTo>
                      <a:pt x="48" y="54"/>
                    </a:lnTo>
                    <a:lnTo>
                      <a:pt x="57" y="45"/>
                    </a:lnTo>
                    <a:lnTo>
                      <a:pt x="67" y="36"/>
                    </a:lnTo>
                    <a:lnTo>
                      <a:pt x="77" y="29"/>
                    </a:lnTo>
                    <a:lnTo>
                      <a:pt x="87" y="22"/>
                    </a:lnTo>
                    <a:lnTo>
                      <a:pt x="97" y="16"/>
                    </a:lnTo>
                    <a:lnTo>
                      <a:pt x="108" y="11"/>
                    </a:lnTo>
                    <a:lnTo>
                      <a:pt x="118" y="7"/>
                    </a:lnTo>
                    <a:lnTo>
                      <a:pt x="130" y="3"/>
                    </a:lnTo>
                    <a:lnTo>
                      <a:pt x="140" y="1"/>
                    </a:lnTo>
                    <a:lnTo>
                      <a:pt x="151" y="0"/>
                    </a:lnTo>
                    <a:lnTo>
                      <a:pt x="160" y="0"/>
                    </a:lnTo>
                    <a:lnTo>
                      <a:pt x="170" y="1"/>
                    </a:lnTo>
                    <a:lnTo>
                      <a:pt x="179" y="3"/>
                    </a:lnTo>
                    <a:lnTo>
                      <a:pt x="187" y="6"/>
                    </a:lnTo>
                    <a:lnTo>
                      <a:pt x="195" y="10"/>
                    </a:lnTo>
                    <a:lnTo>
                      <a:pt x="202" y="15"/>
                    </a:lnTo>
                    <a:lnTo>
                      <a:pt x="209" y="21"/>
                    </a:lnTo>
                    <a:lnTo>
                      <a:pt x="215" y="27"/>
                    </a:lnTo>
                    <a:lnTo>
                      <a:pt x="219" y="35"/>
                    </a:lnTo>
                    <a:lnTo>
                      <a:pt x="222" y="43"/>
                    </a:lnTo>
                    <a:lnTo>
                      <a:pt x="224" y="53"/>
                    </a:lnTo>
                    <a:lnTo>
                      <a:pt x="225" y="64"/>
                    </a:lnTo>
                    <a:lnTo>
                      <a:pt x="225" y="75"/>
                    </a:lnTo>
                    <a:lnTo>
                      <a:pt x="223" y="88"/>
                    </a:lnTo>
                    <a:lnTo>
                      <a:pt x="219" y="102"/>
                    </a:lnTo>
                    <a:lnTo>
                      <a:pt x="214" y="117"/>
                    </a:lnTo>
                    <a:lnTo>
                      <a:pt x="209" y="131"/>
                    </a:lnTo>
                    <a:lnTo>
                      <a:pt x="201" y="145"/>
                    </a:lnTo>
                    <a:lnTo>
                      <a:pt x="194" y="158"/>
                    </a:lnTo>
                    <a:lnTo>
                      <a:pt x="186" y="170"/>
                    </a:lnTo>
                    <a:lnTo>
                      <a:pt x="178" y="182"/>
                    </a:lnTo>
                    <a:lnTo>
                      <a:pt x="169" y="193"/>
                    </a:lnTo>
                    <a:lnTo>
                      <a:pt x="160" y="202"/>
                    </a:lnTo>
                    <a:lnTo>
                      <a:pt x="151" y="211"/>
                    </a:lnTo>
                    <a:lnTo>
                      <a:pt x="141" y="218"/>
                    </a:lnTo>
                    <a:lnTo>
                      <a:pt x="131" y="225"/>
                    </a:lnTo>
                    <a:lnTo>
                      <a:pt x="121" y="231"/>
                    </a:lnTo>
                    <a:lnTo>
                      <a:pt x="110" y="236"/>
                    </a:lnTo>
                    <a:lnTo>
                      <a:pt x="100" y="240"/>
                    </a:lnTo>
                    <a:lnTo>
                      <a:pt x="91" y="243"/>
                    </a:lnTo>
                    <a:lnTo>
                      <a:pt x="81" y="245"/>
                    </a:lnTo>
                    <a:lnTo>
                      <a:pt x="72" y="246"/>
                    </a:lnTo>
                    <a:lnTo>
                      <a:pt x="63" y="246"/>
                    </a:lnTo>
                    <a:lnTo>
                      <a:pt x="54" y="245"/>
                    </a:lnTo>
                    <a:lnTo>
                      <a:pt x="45" y="244"/>
                    </a:lnTo>
                    <a:lnTo>
                      <a:pt x="38" y="241"/>
                    </a:lnTo>
                    <a:lnTo>
                      <a:pt x="29" y="237"/>
                    </a:lnTo>
                    <a:lnTo>
                      <a:pt x="23" y="233"/>
                    </a:lnTo>
                    <a:lnTo>
                      <a:pt x="17" y="227"/>
                    </a:lnTo>
                    <a:lnTo>
                      <a:pt x="12" y="221"/>
                    </a:lnTo>
                    <a:lnTo>
                      <a:pt x="8" y="213"/>
                    </a:lnTo>
                    <a:lnTo>
                      <a:pt x="4" y="205"/>
                    </a:lnTo>
                    <a:lnTo>
                      <a:pt x="2" y="195"/>
                    </a:lnTo>
                    <a:lnTo>
                      <a:pt x="0" y="185"/>
                    </a:lnTo>
                    <a:lnTo>
                      <a:pt x="0" y="172"/>
                    </a:lnTo>
                    <a:lnTo>
                      <a:pt x="1" y="160"/>
                    </a:lnTo>
                    <a:lnTo>
                      <a:pt x="3" y="146"/>
                    </a:lnTo>
                    <a:lnTo>
                      <a:pt x="7" y="131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34" name="Freeform 1168">
                <a:extLst>
                  <a:ext uri="{FF2B5EF4-FFF2-40B4-BE49-F238E27FC236}">
                    <a16:creationId xmlns:a16="http://schemas.microsoft.com/office/drawing/2014/main" id="{7388A3F0-28C2-4E64-A939-DF7BDB0EB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2" y="2352"/>
                <a:ext cx="16" cy="11"/>
              </a:xfrm>
              <a:custGeom>
                <a:avLst/>
                <a:gdLst>
                  <a:gd name="T0" fmla="*/ 0 w 273"/>
                  <a:gd name="T1" fmla="*/ 0 h 181"/>
                  <a:gd name="T2" fmla="*/ 0 w 273"/>
                  <a:gd name="T3" fmla="*/ 0 h 181"/>
                  <a:gd name="T4" fmla="*/ 0 w 273"/>
                  <a:gd name="T5" fmla="*/ 0 h 181"/>
                  <a:gd name="T6" fmla="*/ 0 w 273"/>
                  <a:gd name="T7" fmla="*/ 0 h 181"/>
                  <a:gd name="T8" fmla="*/ 0 w 273"/>
                  <a:gd name="T9" fmla="*/ 0 h 181"/>
                  <a:gd name="T10" fmla="*/ 0 w 273"/>
                  <a:gd name="T11" fmla="*/ 0 h 181"/>
                  <a:gd name="T12" fmla="*/ 1 w 273"/>
                  <a:gd name="T13" fmla="*/ 0 h 181"/>
                  <a:gd name="T14" fmla="*/ 1 w 273"/>
                  <a:gd name="T15" fmla="*/ 0 h 181"/>
                  <a:gd name="T16" fmla="*/ 1 w 273"/>
                  <a:gd name="T17" fmla="*/ 0 h 181"/>
                  <a:gd name="T18" fmla="*/ 1 w 273"/>
                  <a:gd name="T19" fmla="*/ 0 h 181"/>
                  <a:gd name="T20" fmla="*/ 1 w 273"/>
                  <a:gd name="T21" fmla="*/ 0 h 181"/>
                  <a:gd name="T22" fmla="*/ 1 w 273"/>
                  <a:gd name="T23" fmla="*/ 0 h 181"/>
                  <a:gd name="T24" fmla="*/ 1 w 273"/>
                  <a:gd name="T25" fmla="*/ 0 h 181"/>
                  <a:gd name="T26" fmla="*/ 1 w 273"/>
                  <a:gd name="T27" fmla="*/ 0 h 181"/>
                  <a:gd name="T28" fmla="*/ 1 w 273"/>
                  <a:gd name="T29" fmla="*/ 0 h 181"/>
                  <a:gd name="T30" fmla="*/ 1 w 273"/>
                  <a:gd name="T31" fmla="*/ 0 h 181"/>
                  <a:gd name="T32" fmla="*/ 1 w 273"/>
                  <a:gd name="T33" fmla="*/ 0 h 181"/>
                  <a:gd name="T34" fmla="*/ 1 w 273"/>
                  <a:gd name="T35" fmla="*/ 1 h 181"/>
                  <a:gd name="T36" fmla="*/ 1 w 273"/>
                  <a:gd name="T37" fmla="*/ 1 h 181"/>
                  <a:gd name="T38" fmla="*/ 1 w 273"/>
                  <a:gd name="T39" fmla="*/ 1 h 181"/>
                  <a:gd name="T40" fmla="*/ 1 w 273"/>
                  <a:gd name="T41" fmla="*/ 1 h 181"/>
                  <a:gd name="T42" fmla="*/ 0 w 273"/>
                  <a:gd name="T43" fmla="*/ 1 h 181"/>
                  <a:gd name="T44" fmla="*/ 0 w 273"/>
                  <a:gd name="T45" fmla="*/ 1 h 181"/>
                  <a:gd name="T46" fmla="*/ 0 w 273"/>
                  <a:gd name="T47" fmla="*/ 1 h 181"/>
                  <a:gd name="T48" fmla="*/ 0 w 273"/>
                  <a:gd name="T49" fmla="*/ 1 h 181"/>
                  <a:gd name="T50" fmla="*/ 0 w 273"/>
                  <a:gd name="T51" fmla="*/ 1 h 181"/>
                  <a:gd name="T52" fmla="*/ 0 w 273"/>
                  <a:gd name="T53" fmla="*/ 1 h 181"/>
                  <a:gd name="T54" fmla="*/ 0 w 273"/>
                  <a:gd name="T55" fmla="*/ 1 h 181"/>
                  <a:gd name="T56" fmla="*/ 0 w 273"/>
                  <a:gd name="T57" fmla="*/ 0 h 181"/>
                  <a:gd name="T58" fmla="*/ 0 w 273"/>
                  <a:gd name="T59" fmla="*/ 0 h 181"/>
                  <a:gd name="T60" fmla="*/ 0 w 273"/>
                  <a:gd name="T61" fmla="*/ 0 h 181"/>
                  <a:gd name="T62" fmla="*/ 0 w 273"/>
                  <a:gd name="T63" fmla="*/ 0 h 18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3" h="181">
                    <a:moveTo>
                      <a:pt x="11" y="67"/>
                    </a:moveTo>
                    <a:lnTo>
                      <a:pt x="17" y="57"/>
                    </a:lnTo>
                    <a:lnTo>
                      <a:pt x="24" y="48"/>
                    </a:lnTo>
                    <a:lnTo>
                      <a:pt x="32" y="39"/>
                    </a:lnTo>
                    <a:lnTo>
                      <a:pt x="41" y="31"/>
                    </a:lnTo>
                    <a:lnTo>
                      <a:pt x="51" y="25"/>
                    </a:lnTo>
                    <a:lnTo>
                      <a:pt x="63" y="19"/>
                    </a:lnTo>
                    <a:lnTo>
                      <a:pt x="75" y="14"/>
                    </a:lnTo>
                    <a:lnTo>
                      <a:pt x="87" y="10"/>
                    </a:lnTo>
                    <a:lnTo>
                      <a:pt x="99" y="6"/>
                    </a:lnTo>
                    <a:lnTo>
                      <a:pt x="112" y="3"/>
                    </a:lnTo>
                    <a:lnTo>
                      <a:pt x="125" y="1"/>
                    </a:lnTo>
                    <a:lnTo>
                      <a:pt x="138" y="0"/>
                    </a:lnTo>
                    <a:lnTo>
                      <a:pt x="152" y="0"/>
                    </a:lnTo>
                    <a:lnTo>
                      <a:pt x="165" y="0"/>
                    </a:lnTo>
                    <a:lnTo>
                      <a:pt x="178" y="1"/>
                    </a:lnTo>
                    <a:lnTo>
                      <a:pt x="191" y="2"/>
                    </a:lnTo>
                    <a:lnTo>
                      <a:pt x="202" y="5"/>
                    </a:lnTo>
                    <a:lnTo>
                      <a:pt x="214" y="8"/>
                    </a:lnTo>
                    <a:lnTo>
                      <a:pt x="225" y="11"/>
                    </a:lnTo>
                    <a:lnTo>
                      <a:pt x="234" y="15"/>
                    </a:lnTo>
                    <a:lnTo>
                      <a:pt x="244" y="20"/>
                    </a:lnTo>
                    <a:lnTo>
                      <a:pt x="252" y="26"/>
                    </a:lnTo>
                    <a:lnTo>
                      <a:pt x="259" y="32"/>
                    </a:lnTo>
                    <a:lnTo>
                      <a:pt x="265" y="38"/>
                    </a:lnTo>
                    <a:lnTo>
                      <a:pt x="269" y="46"/>
                    </a:lnTo>
                    <a:lnTo>
                      <a:pt x="272" y="54"/>
                    </a:lnTo>
                    <a:lnTo>
                      <a:pt x="273" y="62"/>
                    </a:lnTo>
                    <a:lnTo>
                      <a:pt x="272" y="71"/>
                    </a:lnTo>
                    <a:lnTo>
                      <a:pt x="270" y="80"/>
                    </a:lnTo>
                    <a:lnTo>
                      <a:pt x="266" y="90"/>
                    </a:lnTo>
                    <a:lnTo>
                      <a:pt x="259" y="100"/>
                    </a:lnTo>
                    <a:lnTo>
                      <a:pt x="251" y="111"/>
                    </a:lnTo>
                    <a:lnTo>
                      <a:pt x="241" y="121"/>
                    </a:lnTo>
                    <a:lnTo>
                      <a:pt x="229" y="132"/>
                    </a:lnTo>
                    <a:lnTo>
                      <a:pt x="218" y="141"/>
                    </a:lnTo>
                    <a:lnTo>
                      <a:pt x="207" y="149"/>
                    </a:lnTo>
                    <a:lnTo>
                      <a:pt x="195" y="155"/>
                    </a:lnTo>
                    <a:lnTo>
                      <a:pt x="184" y="161"/>
                    </a:lnTo>
                    <a:lnTo>
                      <a:pt x="172" y="167"/>
                    </a:lnTo>
                    <a:lnTo>
                      <a:pt x="160" y="171"/>
                    </a:lnTo>
                    <a:lnTo>
                      <a:pt x="147" y="175"/>
                    </a:lnTo>
                    <a:lnTo>
                      <a:pt x="135" y="177"/>
                    </a:lnTo>
                    <a:lnTo>
                      <a:pt x="124" y="179"/>
                    </a:lnTo>
                    <a:lnTo>
                      <a:pt x="112" y="180"/>
                    </a:lnTo>
                    <a:lnTo>
                      <a:pt x="101" y="181"/>
                    </a:lnTo>
                    <a:lnTo>
                      <a:pt x="90" y="181"/>
                    </a:lnTo>
                    <a:lnTo>
                      <a:pt x="79" y="180"/>
                    </a:lnTo>
                    <a:lnTo>
                      <a:pt x="69" y="178"/>
                    </a:lnTo>
                    <a:lnTo>
                      <a:pt x="58" y="175"/>
                    </a:lnTo>
                    <a:lnTo>
                      <a:pt x="49" y="172"/>
                    </a:lnTo>
                    <a:lnTo>
                      <a:pt x="40" y="169"/>
                    </a:lnTo>
                    <a:lnTo>
                      <a:pt x="32" y="164"/>
                    </a:lnTo>
                    <a:lnTo>
                      <a:pt x="25" y="159"/>
                    </a:lnTo>
                    <a:lnTo>
                      <a:pt x="19" y="154"/>
                    </a:lnTo>
                    <a:lnTo>
                      <a:pt x="13" y="148"/>
                    </a:lnTo>
                    <a:lnTo>
                      <a:pt x="8" y="141"/>
                    </a:lnTo>
                    <a:lnTo>
                      <a:pt x="4" y="133"/>
                    </a:lnTo>
                    <a:lnTo>
                      <a:pt x="2" y="126"/>
                    </a:lnTo>
                    <a:lnTo>
                      <a:pt x="0" y="116"/>
                    </a:lnTo>
                    <a:lnTo>
                      <a:pt x="0" y="107"/>
                    </a:lnTo>
                    <a:lnTo>
                      <a:pt x="0" y="98"/>
                    </a:lnTo>
                    <a:lnTo>
                      <a:pt x="3" y="88"/>
                    </a:lnTo>
                    <a:lnTo>
                      <a:pt x="6" y="78"/>
                    </a:lnTo>
                    <a:lnTo>
                      <a:pt x="11" y="67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35" name="Freeform 1169">
                <a:extLst>
                  <a:ext uri="{FF2B5EF4-FFF2-40B4-BE49-F238E27FC236}">
                    <a16:creationId xmlns:a16="http://schemas.microsoft.com/office/drawing/2014/main" id="{50CDB210-39B4-4EC8-8721-6DF78EF43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6" y="2343"/>
                <a:ext cx="15" cy="9"/>
              </a:xfrm>
              <a:custGeom>
                <a:avLst/>
                <a:gdLst>
                  <a:gd name="T0" fmla="*/ 0 w 248"/>
                  <a:gd name="T1" fmla="*/ 0 h 143"/>
                  <a:gd name="T2" fmla="*/ 0 w 248"/>
                  <a:gd name="T3" fmla="*/ 0 h 143"/>
                  <a:gd name="T4" fmla="*/ 0 w 248"/>
                  <a:gd name="T5" fmla="*/ 0 h 143"/>
                  <a:gd name="T6" fmla="*/ 0 w 248"/>
                  <a:gd name="T7" fmla="*/ 0 h 143"/>
                  <a:gd name="T8" fmla="*/ 0 w 248"/>
                  <a:gd name="T9" fmla="*/ 0 h 143"/>
                  <a:gd name="T10" fmla="*/ 0 w 248"/>
                  <a:gd name="T11" fmla="*/ 0 h 143"/>
                  <a:gd name="T12" fmla="*/ 1 w 248"/>
                  <a:gd name="T13" fmla="*/ 0 h 143"/>
                  <a:gd name="T14" fmla="*/ 1 w 248"/>
                  <a:gd name="T15" fmla="*/ 0 h 143"/>
                  <a:gd name="T16" fmla="*/ 1 w 248"/>
                  <a:gd name="T17" fmla="*/ 0 h 143"/>
                  <a:gd name="T18" fmla="*/ 1 w 248"/>
                  <a:gd name="T19" fmla="*/ 0 h 143"/>
                  <a:gd name="T20" fmla="*/ 1 w 248"/>
                  <a:gd name="T21" fmla="*/ 0 h 143"/>
                  <a:gd name="T22" fmla="*/ 1 w 248"/>
                  <a:gd name="T23" fmla="*/ 0 h 143"/>
                  <a:gd name="T24" fmla="*/ 1 w 248"/>
                  <a:gd name="T25" fmla="*/ 0 h 143"/>
                  <a:gd name="T26" fmla="*/ 1 w 248"/>
                  <a:gd name="T27" fmla="*/ 0 h 143"/>
                  <a:gd name="T28" fmla="*/ 1 w 248"/>
                  <a:gd name="T29" fmla="*/ 0 h 143"/>
                  <a:gd name="T30" fmla="*/ 1 w 248"/>
                  <a:gd name="T31" fmla="*/ 0 h 143"/>
                  <a:gd name="T32" fmla="*/ 1 w 248"/>
                  <a:gd name="T33" fmla="*/ 0 h 143"/>
                  <a:gd name="T34" fmla="*/ 1 w 248"/>
                  <a:gd name="T35" fmla="*/ 0 h 143"/>
                  <a:gd name="T36" fmla="*/ 1 w 248"/>
                  <a:gd name="T37" fmla="*/ 0 h 143"/>
                  <a:gd name="T38" fmla="*/ 1 w 248"/>
                  <a:gd name="T39" fmla="*/ 1 h 143"/>
                  <a:gd name="T40" fmla="*/ 1 w 248"/>
                  <a:gd name="T41" fmla="*/ 1 h 143"/>
                  <a:gd name="T42" fmla="*/ 0 w 248"/>
                  <a:gd name="T43" fmla="*/ 1 h 143"/>
                  <a:gd name="T44" fmla="*/ 0 w 248"/>
                  <a:gd name="T45" fmla="*/ 1 h 143"/>
                  <a:gd name="T46" fmla="*/ 0 w 248"/>
                  <a:gd name="T47" fmla="*/ 1 h 143"/>
                  <a:gd name="T48" fmla="*/ 0 w 248"/>
                  <a:gd name="T49" fmla="*/ 1 h 143"/>
                  <a:gd name="T50" fmla="*/ 0 w 248"/>
                  <a:gd name="T51" fmla="*/ 1 h 143"/>
                  <a:gd name="T52" fmla="*/ 0 w 248"/>
                  <a:gd name="T53" fmla="*/ 1 h 143"/>
                  <a:gd name="T54" fmla="*/ 0 w 248"/>
                  <a:gd name="T55" fmla="*/ 1 h 143"/>
                  <a:gd name="T56" fmla="*/ 0 w 248"/>
                  <a:gd name="T57" fmla="*/ 0 h 143"/>
                  <a:gd name="T58" fmla="*/ 0 w 248"/>
                  <a:gd name="T59" fmla="*/ 0 h 143"/>
                  <a:gd name="T60" fmla="*/ 0 w 248"/>
                  <a:gd name="T61" fmla="*/ 0 h 143"/>
                  <a:gd name="T62" fmla="*/ 0 w 248"/>
                  <a:gd name="T63" fmla="*/ 0 h 14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48" h="143">
                    <a:moveTo>
                      <a:pt x="25" y="43"/>
                    </a:moveTo>
                    <a:lnTo>
                      <a:pt x="32" y="35"/>
                    </a:lnTo>
                    <a:lnTo>
                      <a:pt x="39" y="29"/>
                    </a:lnTo>
                    <a:lnTo>
                      <a:pt x="47" y="22"/>
                    </a:lnTo>
                    <a:lnTo>
                      <a:pt x="56" y="17"/>
                    </a:lnTo>
                    <a:lnTo>
                      <a:pt x="65" y="13"/>
                    </a:lnTo>
                    <a:lnTo>
                      <a:pt x="75" y="9"/>
                    </a:lnTo>
                    <a:lnTo>
                      <a:pt x="86" y="6"/>
                    </a:lnTo>
                    <a:lnTo>
                      <a:pt x="96" y="4"/>
                    </a:lnTo>
                    <a:lnTo>
                      <a:pt x="107" y="2"/>
                    </a:lnTo>
                    <a:lnTo>
                      <a:pt x="118" y="1"/>
                    </a:lnTo>
                    <a:lnTo>
                      <a:pt x="129" y="0"/>
                    </a:lnTo>
                    <a:lnTo>
                      <a:pt x="140" y="0"/>
                    </a:lnTo>
                    <a:lnTo>
                      <a:pt x="150" y="1"/>
                    </a:lnTo>
                    <a:lnTo>
                      <a:pt x="161" y="2"/>
                    </a:lnTo>
                    <a:lnTo>
                      <a:pt x="171" y="3"/>
                    </a:lnTo>
                    <a:lnTo>
                      <a:pt x="183" y="5"/>
                    </a:lnTo>
                    <a:lnTo>
                      <a:pt x="192" y="8"/>
                    </a:lnTo>
                    <a:lnTo>
                      <a:pt x="201" y="11"/>
                    </a:lnTo>
                    <a:lnTo>
                      <a:pt x="210" y="14"/>
                    </a:lnTo>
                    <a:lnTo>
                      <a:pt x="218" y="18"/>
                    </a:lnTo>
                    <a:lnTo>
                      <a:pt x="225" y="22"/>
                    </a:lnTo>
                    <a:lnTo>
                      <a:pt x="231" y="26"/>
                    </a:lnTo>
                    <a:lnTo>
                      <a:pt x="237" y="32"/>
                    </a:lnTo>
                    <a:lnTo>
                      <a:pt x="241" y="37"/>
                    </a:lnTo>
                    <a:lnTo>
                      <a:pt x="245" y="43"/>
                    </a:lnTo>
                    <a:lnTo>
                      <a:pt x="247" y="48"/>
                    </a:lnTo>
                    <a:lnTo>
                      <a:pt x="248" y="54"/>
                    </a:lnTo>
                    <a:lnTo>
                      <a:pt x="248" y="60"/>
                    </a:lnTo>
                    <a:lnTo>
                      <a:pt x="246" y="66"/>
                    </a:lnTo>
                    <a:lnTo>
                      <a:pt x="243" y="73"/>
                    </a:lnTo>
                    <a:lnTo>
                      <a:pt x="239" y="80"/>
                    </a:lnTo>
                    <a:lnTo>
                      <a:pt x="232" y="86"/>
                    </a:lnTo>
                    <a:lnTo>
                      <a:pt x="225" y="93"/>
                    </a:lnTo>
                    <a:lnTo>
                      <a:pt x="217" y="99"/>
                    </a:lnTo>
                    <a:lnTo>
                      <a:pt x="208" y="105"/>
                    </a:lnTo>
                    <a:lnTo>
                      <a:pt x="198" y="111"/>
                    </a:lnTo>
                    <a:lnTo>
                      <a:pt x="188" y="117"/>
                    </a:lnTo>
                    <a:lnTo>
                      <a:pt x="177" y="122"/>
                    </a:lnTo>
                    <a:lnTo>
                      <a:pt x="165" y="126"/>
                    </a:lnTo>
                    <a:lnTo>
                      <a:pt x="154" y="130"/>
                    </a:lnTo>
                    <a:lnTo>
                      <a:pt x="142" y="133"/>
                    </a:lnTo>
                    <a:lnTo>
                      <a:pt x="131" y="136"/>
                    </a:lnTo>
                    <a:lnTo>
                      <a:pt x="119" y="139"/>
                    </a:lnTo>
                    <a:lnTo>
                      <a:pt x="107" y="140"/>
                    </a:lnTo>
                    <a:lnTo>
                      <a:pt x="96" y="142"/>
                    </a:lnTo>
                    <a:lnTo>
                      <a:pt x="83" y="142"/>
                    </a:lnTo>
                    <a:lnTo>
                      <a:pt x="73" y="143"/>
                    </a:lnTo>
                    <a:lnTo>
                      <a:pt x="62" y="142"/>
                    </a:lnTo>
                    <a:lnTo>
                      <a:pt x="52" y="141"/>
                    </a:lnTo>
                    <a:lnTo>
                      <a:pt x="43" y="140"/>
                    </a:lnTo>
                    <a:lnTo>
                      <a:pt x="34" y="137"/>
                    </a:lnTo>
                    <a:lnTo>
                      <a:pt x="26" y="135"/>
                    </a:lnTo>
                    <a:lnTo>
                      <a:pt x="19" y="131"/>
                    </a:lnTo>
                    <a:lnTo>
                      <a:pt x="13" y="127"/>
                    </a:lnTo>
                    <a:lnTo>
                      <a:pt x="8" y="122"/>
                    </a:lnTo>
                    <a:lnTo>
                      <a:pt x="4" y="116"/>
                    </a:lnTo>
                    <a:lnTo>
                      <a:pt x="1" y="109"/>
                    </a:lnTo>
                    <a:lnTo>
                      <a:pt x="0" y="102"/>
                    </a:lnTo>
                    <a:lnTo>
                      <a:pt x="0" y="94"/>
                    </a:lnTo>
                    <a:lnTo>
                      <a:pt x="2" y="85"/>
                    </a:lnTo>
                    <a:lnTo>
                      <a:pt x="5" y="76"/>
                    </a:lnTo>
                    <a:lnTo>
                      <a:pt x="10" y="66"/>
                    </a:lnTo>
                    <a:lnTo>
                      <a:pt x="17" y="54"/>
                    </a:lnTo>
                    <a:lnTo>
                      <a:pt x="25" y="43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36" name="Freeform 1170">
                <a:extLst>
                  <a:ext uri="{FF2B5EF4-FFF2-40B4-BE49-F238E27FC236}">
                    <a16:creationId xmlns:a16="http://schemas.microsoft.com/office/drawing/2014/main" id="{A3ADB038-27F3-4CF5-973C-5E0FD6F4A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3" y="2351"/>
                <a:ext cx="16" cy="10"/>
              </a:xfrm>
              <a:custGeom>
                <a:avLst/>
                <a:gdLst>
                  <a:gd name="T0" fmla="*/ 0 w 283"/>
                  <a:gd name="T1" fmla="*/ 0 h 163"/>
                  <a:gd name="T2" fmla="*/ 0 w 283"/>
                  <a:gd name="T3" fmla="*/ 0 h 163"/>
                  <a:gd name="T4" fmla="*/ 0 w 283"/>
                  <a:gd name="T5" fmla="*/ 0 h 163"/>
                  <a:gd name="T6" fmla="*/ 0 w 283"/>
                  <a:gd name="T7" fmla="*/ 0 h 163"/>
                  <a:gd name="T8" fmla="*/ 0 w 283"/>
                  <a:gd name="T9" fmla="*/ 0 h 163"/>
                  <a:gd name="T10" fmla="*/ 0 w 283"/>
                  <a:gd name="T11" fmla="*/ 0 h 163"/>
                  <a:gd name="T12" fmla="*/ 1 w 283"/>
                  <a:gd name="T13" fmla="*/ 0 h 163"/>
                  <a:gd name="T14" fmla="*/ 1 w 283"/>
                  <a:gd name="T15" fmla="*/ 0 h 163"/>
                  <a:gd name="T16" fmla="*/ 1 w 283"/>
                  <a:gd name="T17" fmla="*/ 0 h 163"/>
                  <a:gd name="T18" fmla="*/ 1 w 283"/>
                  <a:gd name="T19" fmla="*/ 0 h 163"/>
                  <a:gd name="T20" fmla="*/ 1 w 283"/>
                  <a:gd name="T21" fmla="*/ 0 h 163"/>
                  <a:gd name="T22" fmla="*/ 1 w 283"/>
                  <a:gd name="T23" fmla="*/ 0 h 163"/>
                  <a:gd name="T24" fmla="*/ 1 w 283"/>
                  <a:gd name="T25" fmla="*/ 0 h 163"/>
                  <a:gd name="T26" fmla="*/ 1 w 283"/>
                  <a:gd name="T27" fmla="*/ 0 h 163"/>
                  <a:gd name="T28" fmla="*/ 1 w 283"/>
                  <a:gd name="T29" fmla="*/ 0 h 163"/>
                  <a:gd name="T30" fmla="*/ 1 w 283"/>
                  <a:gd name="T31" fmla="*/ 0 h 163"/>
                  <a:gd name="T32" fmla="*/ 1 w 283"/>
                  <a:gd name="T33" fmla="*/ 0 h 163"/>
                  <a:gd name="T34" fmla="*/ 1 w 283"/>
                  <a:gd name="T35" fmla="*/ 0 h 163"/>
                  <a:gd name="T36" fmla="*/ 1 w 283"/>
                  <a:gd name="T37" fmla="*/ 0 h 163"/>
                  <a:gd name="T38" fmla="*/ 1 w 283"/>
                  <a:gd name="T39" fmla="*/ 1 h 163"/>
                  <a:gd name="T40" fmla="*/ 1 w 283"/>
                  <a:gd name="T41" fmla="*/ 1 h 163"/>
                  <a:gd name="T42" fmla="*/ 0 w 283"/>
                  <a:gd name="T43" fmla="*/ 1 h 163"/>
                  <a:gd name="T44" fmla="*/ 0 w 283"/>
                  <a:gd name="T45" fmla="*/ 1 h 163"/>
                  <a:gd name="T46" fmla="*/ 0 w 283"/>
                  <a:gd name="T47" fmla="*/ 1 h 163"/>
                  <a:gd name="T48" fmla="*/ 0 w 283"/>
                  <a:gd name="T49" fmla="*/ 1 h 163"/>
                  <a:gd name="T50" fmla="*/ 0 w 283"/>
                  <a:gd name="T51" fmla="*/ 1 h 163"/>
                  <a:gd name="T52" fmla="*/ 0 w 283"/>
                  <a:gd name="T53" fmla="*/ 1 h 163"/>
                  <a:gd name="T54" fmla="*/ 0 w 283"/>
                  <a:gd name="T55" fmla="*/ 0 h 163"/>
                  <a:gd name="T56" fmla="*/ 0 w 283"/>
                  <a:gd name="T57" fmla="*/ 0 h 163"/>
                  <a:gd name="T58" fmla="*/ 0 w 283"/>
                  <a:gd name="T59" fmla="*/ 0 h 163"/>
                  <a:gd name="T60" fmla="*/ 0 w 283"/>
                  <a:gd name="T61" fmla="*/ 0 h 163"/>
                  <a:gd name="T62" fmla="*/ 0 w 283"/>
                  <a:gd name="T63" fmla="*/ 0 h 16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83" h="163">
                    <a:moveTo>
                      <a:pt x="24" y="63"/>
                    </a:moveTo>
                    <a:lnTo>
                      <a:pt x="33" y="54"/>
                    </a:lnTo>
                    <a:lnTo>
                      <a:pt x="43" y="46"/>
                    </a:lnTo>
                    <a:lnTo>
                      <a:pt x="53" y="38"/>
                    </a:lnTo>
                    <a:lnTo>
                      <a:pt x="64" y="31"/>
                    </a:lnTo>
                    <a:lnTo>
                      <a:pt x="75" y="25"/>
                    </a:lnTo>
                    <a:lnTo>
                      <a:pt x="86" y="20"/>
                    </a:lnTo>
                    <a:lnTo>
                      <a:pt x="98" y="15"/>
                    </a:lnTo>
                    <a:lnTo>
                      <a:pt x="111" y="11"/>
                    </a:lnTo>
                    <a:lnTo>
                      <a:pt x="123" y="8"/>
                    </a:lnTo>
                    <a:lnTo>
                      <a:pt x="137" y="5"/>
                    </a:lnTo>
                    <a:lnTo>
                      <a:pt x="149" y="3"/>
                    </a:lnTo>
                    <a:lnTo>
                      <a:pt x="162" y="1"/>
                    </a:lnTo>
                    <a:lnTo>
                      <a:pt x="174" y="0"/>
                    </a:lnTo>
                    <a:lnTo>
                      <a:pt x="186" y="0"/>
                    </a:lnTo>
                    <a:lnTo>
                      <a:pt x="198" y="1"/>
                    </a:lnTo>
                    <a:lnTo>
                      <a:pt x="210" y="2"/>
                    </a:lnTo>
                    <a:lnTo>
                      <a:pt x="222" y="3"/>
                    </a:lnTo>
                    <a:lnTo>
                      <a:pt x="232" y="5"/>
                    </a:lnTo>
                    <a:lnTo>
                      <a:pt x="242" y="8"/>
                    </a:lnTo>
                    <a:lnTo>
                      <a:pt x="250" y="12"/>
                    </a:lnTo>
                    <a:lnTo>
                      <a:pt x="258" y="15"/>
                    </a:lnTo>
                    <a:lnTo>
                      <a:pt x="266" y="20"/>
                    </a:lnTo>
                    <a:lnTo>
                      <a:pt x="272" y="25"/>
                    </a:lnTo>
                    <a:lnTo>
                      <a:pt x="276" y="30"/>
                    </a:lnTo>
                    <a:lnTo>
                      <a:pt x="280" y="36"/>
                    </a:lnTo>
                    <a:lnTo>
                      <a:pt x="283" y="43"/>
                    </a:lnTo>
                    <a:lnTo>
                      <a:pt x="283" y="50"/>
                    </a:lnTo>
                    <a:lnTo>
                      <a:pt x="283" y="57"/>
                    </a:lnTo>
                    <a:lnTo>
                      <a:pt x="281" y="65"/>
                    </a:lnTo>
                    <a:lnTo>
                      <a:pt x="277" y="75"/>
                    </a:lnTo>
                    <a:lnTo>
                      <a:pt x="272" y="84"/>
                    </a:lnTo>
                    <a:lnTo>
                      <a:pt x="265" y="93"/>
                    </a:lnTo>
                    <a:lnTo>
                      <a:pt x="256" y="102"/>
                    </a:lnTo>
                    <a:lnTo>
                      <a:pt x="246" y="111"/>
                    </a:lnTo>
                    <a:lnTo>
                      <a:pt x="235" y="119"/>
                    </a:lnTo>
                    <a:lnTo>
                      <a:pt x="224" y="126"/>
                    </a:lnTo>
                    <a:lnTo>
                      <a:pt x="211" y="133"/>
                    </a:lnTo>
                    <a:lnTo>
                      <a:pt x="199" y="138"/>
                    </a:lnTo>
                    <a:lnTo>
                      <a:pt x="187" y="144"/>
                    </a:lnTo>
                    <a:lnTo>
                      <a:pt x="174" y="148"/>
                    </a:lnTo>
                    <a:lnTo>
                      <a:pt x="161" y="153"/>
                    </a:lnTo>
                    <a:lnTo>
                      <a:pt x="148" y="156"/>
                    </a:lnTo>
                    <a:lnTo>
                      <a:pt x="135" y="159"/>
                    </a:lnTo>
                    <a:lnTo>
                      <a:pt x="121" y="161"/>
                    </a:lnTo>
                    <a:lnTo>
                      <a:pt x="108" y="162"/>
                    </a:lnTo>
                    <a:lnTo>
                      <a:pt x="95" y="163"/>
                    </a:lnTo>
                    <a:lnTo>
                      <a:pt x="83" y="162"/>
                    </a:lnTo>
                    <a:lnTo>
                      <a:pt x="72" y="162"/>
                    </a:lnTo>
                    <a:lnTo>
                      <a:pt x="60" y="160"/>
                    </a:lnTo>
                    <a:lnTo>
                      <a:pt x="50" y="158"/>
                    </a:lnTo>
                    <a:lnTo>
                      <a:pt x="40" y="156"/>
                    </a:lnTo>
                    <a:lnTo>
                      <a:pt x="30" y="153"/>
                    </a:lnTo>
                    <a:lnTo>
                      <a:pt x="23" y="148"/>
                    </a:lnTo>
                    <a:lnTo>
                      <a:pt x="16" y="143"/>
                    </a:lnTo>
                    <a:lnTo>
                      <a:pt x="10" y="138"/>
                    </a:lnTo>
                    <a:lnTo>
                      <a:pt x="5" y="132"/>
                    </a:lnTo>
                    <a:lnTo>
                      <a:pt x="2" y="126"/>
                    </a:lnTo>
                    <a:lnTo>
                      <a:pt x="0" y="119"/>
                    </a:lnTo>
                    <a:lnTo>
                      <a:pt x="0" y="111"/>
                    </a:lnTo>
                    <a:lnTo>
                      <a:pt x="1" y="103"/>
                    </a:lnTo>
                    <a:lnTo>
                      <a:pt x="4" y="94"/>
                    </a:lnTo>
                    <a:lnTo>
                      <a:pt x="9" y="85"/>
                    </a:lnTo>
                    <a:lnTo>
                      <a:pt x="16" y="74"/>
                    </a:lnTo>
                    <a:lnTo>
                      <a:pt x="24" y="63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37" name="Freeform 1171">
                <a:extLst>
                  <a:ext uri="{FF2B5EF4-FFF2-40B4-BE49-F238E27FC236}">
                    <a16:creationId xmlns:a16="http://schemas.microsoft.com/office/drawing/2014/main" id="{833BF7C3-15F2-4BD2-9ACC-62EFD4FEB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" y="2379"/>
                <a:ext cx="14" cy="14"/>
              </a:xfrm>
              <a:custGeom>
                <a:avLst/>
                <a:gdLst>
                  <a:gd name="T0" fmla="*/ 0 w 232"/>
                  <a:gd name="T1" fmla="*/ 0 h 241"/>
                  <a:gd name="T2" fmla="*/ 0 w 232"/>
                  <a:gd name="T3" fmla="*/ 0 h 241"/>
                  <a:gd name="T4" fmla="*/ 0 w 232"/>
                  <a:gd name="T5" fmla="*/ 0 h 241"/>
                  <a:gd name="T6" fmla="*/ 0 w 232"/>
                  <a:gd name="T7" fmla="*/ 0 h 241"/>
                  <a:gd name="T8" fmla="*/ 0 w 232"/>
                  <a:gd name="T9" fmla="*/ 0 h 241"/>
                  <a:gd name="T10" fmla="*/ 0 w 232"/>
                  <a:gd name="T11" fmla="*/ 0 h 241"/>
                  <a:gd name="T12" fmla="*/ 0 w 232"/>
                  <a:gd name="T13" fmla="*/ 0 h 241"/>
                  <a:gd name="T14" fmla="*/ 1 w 232"/>
                  <a:gd name="T15" fmla="*/ 0 h 241"/>
                  <a:gd name="T16" fmla="*/ 1 w 232"/>
                  <a:gd name="T17" fmla="*/ 0 h 241"/>
                  <a:gd name="T18" fmla="*/ 1 w 232"/>
                  <a:gd name="T19" fmla="*/ 0 h 241"/>
                  <a:gd name="T20" fmla="*/ 1 w 232"/>
                  <a:gd name="T21" fmla="*/ 0 h 241"/>
                  <a:gd name="T22" fmla="*/ 1 w 232"/>
                  <a:gd name="T23" fmla="*/ 0 h 241"/>
                  <a:gd name="T24" fmla="*/ 1 w 232"/>
                  <a:gd name="T25" fmla="*/ 0 h 241"/>
                  <a:gd name="T26" fmla="*/ 1 w 232"/>
                  <a:gd name="T27" fmla="*/ 0 h 241"/>
                  <a:gd name="T28" fmla="*/ 1 w 232"/>
                  <a:gd name="T29" fmla="*/ 0 h 241"/>
                  <a:gd name="T30" fmla="*/ 1 w 232"/>
                  <a:gd name="T31" fmla="*/ 0 h 241"/>
                  <a:gd name="T32" fmla="*/ 1 w 232"/>
                  <a:gd name="T33" fmla="*/ 0 h 241"/>
                  <a:gd name="T34" fmla="*/ 1 w 232"/>
                  <a:gd name="T35" fmla="*/ 0 h 241"/>
                  <a:gd name="T36" fmla="*/ 1 w 232"/>
                  <a:gd name="T37" fmla="*/ 0 h 241"/>
                  <a:gd name="T38" fmla="*/ 1 w 232"/>
                  <a:gd name="T39" fmla="*/ 1 h 241"/>
                  <a:gd name="T40" fmla="*/ 1 w 232"/>
                  <a:gd name="T41" fmla="*/ 1 h 241"/>
                  <a:gd name="T42" fmla="*/ 0 w 232"/>
                  <a:gd name="T43" fmla="*/ 1 h 241"/>
                  <a:gd name="T44" fmla="*/ 0 w 232"/>
                  <a:gd name="T45" fmla="*/ 1 h 241"/>
                  <a:gd name="T46" fmla="*/ 0 w 232"/>
                  <a:gd name="T47" fmla="*/ 1 h 241"/>
                  <a:gd name="T48" fmla="*/ 0 w 232"/>
                  <a:gd name="T49" fmla="*/ 1 h 241"/>
                  <a:gd name="T50" fmla="*/ 0 w 232"/>
                  <a:gd name="T51" fmla="*/ 1 h 241"/>
                  <a:gd name="T52" fmla="*/ 0 w 232"/>
                  <a:gd name="T53" fmla="*/ 1 h 241"/>
                  <a:gd name="T54" fmla="*/ 0 w 232"/>
                  <a:gd name="T55" fmla="*/ 1 h 241"/>
                  <a:gd name="T56" fmla="*/ 0 w 232"/>
                  <a:gd name="T57" fmla="*/ 1 h 241"/>
                  <a:gd name="T58" fmla="*/ 0 w 232"/>
                  <a:gd name="T59" fmla="*/ 1 h 241"/>
                  <a:gd name="T60" fmla="*/ 0 w 232"/>
                  <a:gd name="T61" fmla="*/ 1 h 241"/>
                  <a:gd name="T62" fmla="*/ 0 w 232"/>
                  <a:gd name="T63" fmla="*/ 0 h 24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2" h="241">
                    <a:moveTo>
                      <a:pt x="18" y="96"/>
                    </a:moveTo>
                    <a:lnTo>
                      <a:pt x="21" y="86"/>
                    </a:lnTo>
                    <a:lnTo>
                      <a:pt x="26" y="77"/>
                    </a:lnTo>
                    <a:lnTo>
                      <a:pt x="32" y="67"/>
                    </a:lnTo>
                    <a:lnTo>
                      <a:pt x="38" y="59"/>
                    </a:lnTo>
                    <a:lnTo>
                      <a:pt x="47" y="51"/>
                    </a:lnTo>
                    <a:lnTo>
                      <a:pt x="55" y="44"/>
                    </a:lnTo>
                    <a:lnTo>
                      <a:pt x="63" y="37"/>
                    </a:lnTo>
                    <a:lnTo>
                      <a:pt x="72" y="30"/>
                    </a:lnTo>
                    <a:lnTo>
                      <a:pt x="81" y="25"/>
                    </a:lnTo>
                    <a:lnTo>
                      <a:pt x="91" y="20"/>
                    </a:lnTo>
                    <a:lnTo>
                      <a:pt x="101" y="14"/>
                    </a:lnTo>
                    <a:lnTo>
                      <a:pt x="111" y="10"/>
                    </a:lnTo>
                    <a:lnTo>
                      <a:pt x="122" y="7"/>
                    </a:lnTo>
                    <a:lnTo>
                      <a:pt x="133" y="4"/>
                    </a:lnTo>
                    <a:lnTo>
                      <a:pt x="143" y="2"/>
                    </a:lnTo>
                    <a:lnTo>
                      <a:pt x="153" y="1"/>
                    </a:lnTo>
                    <a:lnTo>
                      <a:pt x="163" y="0"/>
                    </a:lnTo>
                    <a:lnTo>
                      <a:pt x="172" y="0"/>
                    </a:lnTo>
                    <a:lnTo>
                      <a:pt x="181" y="0"/>
                    </a:lnTo>
                    <a:lnTo>
                      <a:pt x="190" y="1"/>
                    </a:lnTo>
                    <a:lnTo>
                      <a:pt x="198" y="3"/>
                    </a:lnTo>
                    <a:lnTo>
                      <a:pt x="205" y="5"/>
                    </a:lnTo>
                    <a:lnTo>
                      <a:pt x="211" y="8"/>
                    </a:lnTo>
                    <a:lnTo>
                      <a:pt x="218" y="12"/>
                    </a:lnTo>
                    <a:lnTo>
                      <a:pt x="223" y="17"/>
                    </a:lnTo>
                    <a:lnTo>
                      <a:pt x="227" y="22"/>
                    </a:lnTo>
                    <a:lnTo>
                      <a:pt x="230" y="28"/>
                    </a:lnTo>
                    <a:lnTo>
                      <a:pt x="232" y="34"/>
                    </a:lnTo>
                    <a:lnTo>
                      <a:pt x="232" y="41"/>
                    </a:lnTo>
                    <a:lnTo>
                      <a:pt x="231" y="49"/>
                    </a:lnTo>
                    <a:lnTo>
                      <a:pt x="229" y="58"/>
                    </a:lnTo>
                    <a:lnTo>
                      <a:pt x="226" y="67"/>
                    </a:lnTo>
                    <a:lnTo>
                      <a:pt x="219" y="83"/>
                    </a:lnTo>
                    <a:lnTo>
                      <a:pt x="210" y="98"/>
                    </a:lnTo>
                    <a:lnTo>
                      <a:pt x="201" y="113"/>
                    </a:lnTo>
                    <a:lnTo>
                      <a:pt x="192" y="127"/>
                    </a:lnTo>
                    <a:lnTo>
                      <a:pt x="183" y="141"/>
                    </a:lnTo>
                    <a:lnTo>
                      <a:pt x="173" y="154"/>
                    </a:lnTo>
                    <a:lnTo>
                      <a:pt x="162" y="166"/>
                    </a:lnTo>
                    <a:lnTo>
                      <a:pt x="152" y="177"/>
                    </a:lnTo>
                    <a:lnTo>
                      <a:pt x="141" y="189"/>
                    </a:lnTo>
                    <a:lnTo>
                      <a:pt x="130" y="199"/>
                    </a:lnTo>
                    <a:lnTo>
                      <a:pt x="118" y="208"/>
                    </a:lnTo>
                    <a:lnTo>
                      <a:pt x="107" y="216"/>
                    </a:lnTo>
                    <a:lnTo>
                      <a:pt x="96" y="223"/>
                    </a:lnTo>
                    <a:lnTo>
                      <a:pt x="86" y="229"/>
                    </a:lnTo>
                    <a:lnTo>
                      <a:pt x="75" y="234"/>
                    </a:lnTo>
                    <a:lnTo>
                      <a:pt x="65" y="237"/>
                    </a:lnTo>
                    <a:lnTo>
                      <a:pt x="56" y="240"/>
                    </a:lnTo>
                    <a:lnTo>
                      <a:pt x="47" y="241"/>
                    </a:lnTo>
                    <a:lnTo>
                      <a:pt x="37" y="241"/>
                    </a:lnTo>
                    <a:lnTo>
                      <a:pt x="29" y="240"/>
                    </a:lnTo>
                    <a:lnTo>
                      <a:pt x="22" y="237"/>
                    </a:lnTo>
                    <a:lnTo>
                      <a:pt x="16" y="233"/>
                    </a:lnTo>
                    <a:lnTo>
                      <a:pt x="11" y="227"/>
                    </a:lnTo>
                    <a:lnTo>
                      <a:pt x="6" y="220"/>
                    </a:lnTo>
                    <a:lnTo>
                      <a:pt x="3" y="211"/>
                    </a:lnTo>
                    <a:lnTo>
                      <a:pt x="1" y="200"/>
                    </a:lnTo>
                    <a:lnTo>
                      <a:pt x="0" y="188"/>
                    </a:lnTo>
                    <a:lnTo>
                      <a:pt x="1" y="173"/>
                    </a:lnTo>
                    <a:lnTo>
                      <a:pt x="3" y="157"/>
                    </a:lnTo>
                    <a:lnTo>
                      <a:pt x="6" y="139"/>
                    </a:lnTo>
                    <a:lnTo>
                      <a:pt x="11" y="119"/>
                    </a:lnTo>
                    <a:lnTo>
                      <a:pt x="18" y="96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38" name="Freeform 1172">
                <a:extLst>
                  <a:ext uri="{FF2B5EF4-FFF2-40B4-BE49-F238E27FC236}">
                    <a16:creationId xmlns:a16="http://schemas.microsoft.com/office/drawing/2014/main" id="{2CDD98A9-199A-484B-9B8D-3C98AB485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9" y="2379"/>
                <a:ext cx="14" cy="14"/>
              </a:xfrm>
              <a:custGeom>
                <a:avLst/>
                <a:gdLst>
                  <a:gd name="T0" fmla="*/ 0 w 232"/>
                  <a:gd name="T1" fmla="*/ 0 h 241"/>
                  <a:gd name="T2" fmla="*/ 0 w 232"/>
                  <a:gd name="T3" fmla="*/ 0 h 241"/>
                  <a:gd name="T4" fmla="*/ 0 w 232"/>
                  <a:gd name="T5" fmla="*/ 0 h 241"/>
                  <a:gd name="T6" fmla="*/ 0 w 232"/>
                  <a:gd name="T7" fmla="*/ 0 h 241"/>
                  <a:gd name="T8" fmla="*/ 0 w 232"/>
                  <a:gd name="T9" fmla="*/ 0 h 241"/>
                  <a:gd name="T10" fmla="*/ 0 w 232"/>
                  <a:gd name="T11" fmla="*/ 0 h 241"/>
                  <a:gd name="T12" fmla="*/ 0 w 232"/>
                  <a:gd name="T13" fmla="*/ 0 h 241"/>
                  <a:gd name="T14" fmla="*/ 1 w 232"/>
                  <a:gd name="T15" fmla="*/ 0 h 241"/>
                  <a:gd name="T16" fmla="*/ 1 w 232"/>
                  <a:gd name="T17" fmla="*/ 0 h 241"/>
                  <a:gd name="T18" fmla="*/ 1 w 232"/>
                  <a:gd name="T19" fmla="*/ 0 h 241"/>
                  <a:gd name="T20" fmla="*/ 1 w 232"/>
                  <a:gd name="T21" fmla="*/ 0 h 241"/>
                  <a:gd name="T22" fmla="*/ 1 w 232"/>
                  <a:gd name="T23" fmla="*/ 0 h 241"/>
                  <a:gd name="T24" fmla="*/ 1 w 232"/>
                  <a:gd name="T25" fmla="*/ 0 h 241"/>
                  <a:gd name="T26" fmla="*/ 1 w 232"/>
                  <a:gd name="T27" fmla="*/ 0 h 241"/>
                  <a:gd name="T28" fmla="*/ 1 w 232"/>
                  <a:gd name="T29" fmla="*/ 0 h 241"/>
                  <a:gd name="T30" fmla="*/ 1 w 232"/>
                  <a:gd name="T31" fmla="*/ 0 h 241"/>
                  <a:gd name="T32" fmla="*/ 1 w 232"/>
                  <a:gd name="T33" fmla="*/ 0 h 241"/>
                  <a:gd name="T34" fmla="*/ 1 w 232"/>
                  <a:gd name="T35" fmla="*/ 0 h 241"/>
                  <a:gd name="T36" fmla="*/ 1 w 232"/>
                  <a:gd name="T37" fmla="*/ 0 h 241"/>
                  <a:gd name="T38" fmla="*/ 1 w 232"/>
                  <a:gd name="T39" fmla="*/ 1 h 241"/>
                  <a:gd name="T40" fmla="*/ 1 w 232"/>
                  <a:gd name="T41" fmla="*/ 1 h 241"/>
                  <a:gd name="T42" fmla="*/ 0 w 232"/>
                  <a:gd name="T43" fmla="*/ 1 h 241"/>
                  <a:gd name="T44" fmla="*/ 0 w 232"/>
                  <a:gd name="T45" fmla="*/ 1 h 241"/>
                  <a:gd name="T46" fmla="*/ 0 w 232"/>
                  <a:gd name="T47" fmla="*/ 1 h 241"/>
                  <a:gd name="T48" fmla="*/ 0 w 232"/>
                  <a:gd name="T49" fmla="*/ 1 h 241"/>
                  <a:gd name="T50" fmla="*/ 0 w 232"/>
                  <a:gd name="T51" fmla="*/ 1 h 241"/>
                  <a:gd name="T52" fmla="*/ 0 w 232"/>
                  <a:gd name="T53" fmla="*/ 1 h 241"/>
                  <a:gd name="T54" fmla="*/ 0 w 232"/>
                  <a:gd name="T55" fmla="*/ 1 h 241"/>
                  <a:gd name="T56" fmla="*/ 0 w 232"/>
                  <a:gd name="T57" fmla="*/ 1 h 241"/>
                  <a:gd name="T58" fmla="*/ 0 w 232"/>
                  <a:gd name="T59" fmla="*/ 1 h 241"/>
                  <a:gd name="T60" fmla="*/ 0 w 232"/>
                  <a:gd name="T61" fmla="*/ 1 h 241"/>
                  <a:gd name="T62" fmla="*/ 0 w 232"/>
                  <a:gd name="T63" fmla="*/ 0 h 24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2" h="241">
                    <a:moveTo>
                      <a:pt x="18" y="96"/>
                    </a:moveTo>
                    <a:lnTo>
                      <a:pt x="22" y="86"/>
                    </a:lnTo>
                    <a:lnTo>
                      <a:pt x="27" y="77"/>
                    </a:lnTo>
                    <a:lnTo>
                      <a:pt x="33" y="67"/>
                    </a:lnTo>
                    <a:lnTo>
                      <a:pt x="39" y="59"/>
                    </a:lnTo>
                    <a:lnTo>
                      <a:pt x="46" y="51"/>
                    </a:lnTo>
                    <a:lnTo>
                      <a:pt x="54" y="44"/>
                    </a:lnTo>
                    <a:lnTo>
                      <a:pt x="63" y="37"/>
                    </a:lnTo>
                    <a:lnTo>
                      <a:pt x="72" y="30"/>
                    </a:lnTo>
                    <a:lnTo>
                      <a:pt x="81" y="25"/>
                    </a:lnTo>
                    <a:lnTo>
                      <a:pt x="91" y="20"/>
                    </a:lnTo>
                    <a:lnTo>
                      <a:pt x="102" y="14"/>
                    </a:lnTo>
                    <a:lnTo>
                      <a:pt x="112" y="10"/>
                    </a:lnTo>
                    <a:lnTo>
                      <a:pt x="122" y="7"/>
                    </a:lnTo>
                    <a:lnTo>
                      <a:pt x="132" y="4"/>
                    </a:lnTo>
                    <a:lnTo>
                      <a:pt x="143" y="2"/>
                    </a:lnTo>
                    <a:lnTo>
                      <a:pt x="153" y="1"/>
                    </a:lnTo>
                    <a:lnTo>
                      <a:pt x="162" y="0"/>
                    </a:lnTo>
                    <a:lnTo>
                      <a:pt x="172" y="0"/>
                    </a:lnTo>
                    <a:lnTo>
                      <a:pt x="182" y="0"/>
                    </a:lnTo>
                    <a:lnTo>
                      <a:pt x="190" y="1"/>
                    </a:lnTo>
                    <a:lnTo>
                      <a:pt x="198" y="3"/>
                    </a:lnTo>
                    <a:lnTo>
                      <a:pt x="206" y="5"/>
                    </a:lnTo>
                    <a:lnTo>
                      <a:pt x="212" y="8"/>
                    </a:lnTo>
                    <a:lnTo>
                      <a:pt x="218" y="12"/>
                    </a:lnTo>
                    <a:lnTo>
                      <a:pt x="223" y="17"/>
                    </a:lnTo>
                    <a:lnTo>
                      <a:pt x="227" y="22"/>
                    </a:lnTo>
                    <a:lnTo>
                      <a:pt x="230" y="28"/>
                    </a:lnTo>
                    <a:lnTo>
                      <a:pt x="231" y="34"/>
                    </a:lnTo>
                    <a:lnTo>
                      <a:pt x="232" y="41"/>
                    </a:lnTo>
                    <a:lnTo>
                      <a:pt x="231" y="49"/>
                    </a:lnTo>
                    <a:lnTo>
                      <a:pt x="229" y="58"/>
                    </a:lnTo>
                    <a:lnTo>
                      <a:pt x="225" y="67"/>
                    </a:lnTo>
                    <a:lnTo>
                      <a:pt x="218" y="83"/>
                    </a:lnTo>
                    <a:lnTo>
                      <a:pt x="210" y="98"/>
                    </a:lnTo>
                    <a:lnTo>
                      <a:pt x="202" y="113"/>
                    </a:lnTo>
                    <a:lnTo>
                      <a:pt x="193" y="127"/>
                    </a:lnTo>
                    <a:lnTo>
                      <a:pt x="183" y="141"/>
                    </a:lnTo>
                    <a:lnTo>
                      <a:pt x="172" y="154"/>
                    </a:lnTo>
                    <a:lnTo>
                      <a:pt x="162" y="166"/>
                    </a:lnTo>
                    <a:lnTo>
                      <a:pt x="151" y="177"/>
                    </a:lnTo>
                    <a:lnTo>
                      <a:pt x="141" y="189"/>
                    </a:lnTo>
                    <a:lnTo>
                      <a:pt x="130" y="199"/>
                    </a:lnTo>
                    <a:lnTo>
                      <a:pt x="119" y="208"/>
                    </a:lnTo>
                    <a:lnTo>
                      <a:pt x="108" y="216"/>
                    </a:lnTo>
                    <a:lnTo>
                      <a:pt x="97" y="223"/>
                    </a:lnTo>
                    <a:lnTo>
                      <a:pt x="85" y="229"/>
                    </a:lnTo>
                    <a:lnTo>
                      <a:pt x="75" y="234"/>
                    </a:lnTo>
                    <a:lnTo>
                      <a:pt x="65" y="237"/>
                    </a:lnTo>
                    <a:lnTo>
                      <a:pt x="55" y="240"/>
                    </a:lnTo>
                    <a:lnTo>
                      <a:pt x="46" y="241"/>
                    </a:lnTo>
                    <a:lnTo>
                      <a:pt x="38" y="241"/>
                    </a:lnTo>
                    <a:lnTo>
                      <a:pt x="30" y="240"/>
                    </a:lnTo>
                    <a:lnTo>
                      <a:pt x="23" y="237"/>
                    </a:lnTo>
                    <a:lnTo>
                      <a:pt x="17" y="233"/>
                    </a:lnTo>
                    <a:lnTo>
                      <a:pt x="11" y="227"/>
                    </a:lnTo>
                    <a:lnTo>
                      <a:pt x="7" y="220"/>
                    </a:lnTo>
                    <a:lnTo>
                      <a:pt x="3" y="211"/>
                    </a:lnTo>
                    <a:lnTo>
                      <a:pt x="1" y="200"/>
                    </a:lnTo>
                    <a:lnTo>
                      <a:pt x="0" y="188"/>
                    </a:lnTo>
                    <a:lnTo>
                      <a:pt x="1" y="173"/>
                    </a:lnTo>
                    <a:lnTo>
                      <a:pt x="2" y="157"/>
                    </a:lnTo>
                    <a:lnTo>
                      <a:pt x="7" y="139"/>
                    </a:lnTo>
                    <a:lnTo>
                      <a:pt x="12" y="119"/>
                    </a:lnTo>
                    <a:lnTo>
                      <a:pt x="18" y="96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39" name="Freeform 1173">
                <a:extLst>
                  <a:ext uri="{FF2B5EF4-FFF2-40B4-BE49-F238E27FC236}">
                    <a16:creationId xmlns:a16="http://schemas.microsoft.com/office/drawing/2014/main" id="{00AED878-6F7B-4CEA-96F7-E94CA39AFE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6" y="2475"/>
                <a:ext cx="22" cy="13"/>
              </a:xfrm>
              <a:custGeom>
                <a:avLst/>
                <a:gdLst>
                  <a:gd name="T0" fmla="*/ 0 w 377"/>
                  <a:gd name="T1" fmla="*/ 0 h 218"/>
                  <a:gd name="T2" fmla="*/ 0 w 377"/>
                  <a:gd name="T3" fmla="*/ 0 h 218"/>
                  <a:gd name="T4" fmla="*/ 0 w 377"/>
                  <a:gd name="T5" fmla="*/ 0 h 218"/>
                  <a:gd name="T6" fmla="*/ 0 w 377"/>
                  <a:gd name="T7" fmla="*/ 0 h 218"/>
                  <a:gd name="T8" fmla="*/ 0 w 377"/>
                  <a:gd name="T9" fmla="*/ 0 h 218"/>
                  <a:gd name="T10" fmla="*/ 0 w 377"/>
                  <a:gd name="T11" fmla="*/ 0 h 218"/>
                  <a:gd name="T12" fmla="*/ 0 w 377"/>
                  <a:gd name="T13" fmla="*/ 0 h 218"/>
                  <a:gd name="T14" fmla="*/ 0 w 377"/>
                  <a:gd name="T15" fmla="*/ 0 h 218"/>
                  <a:gd name="T16" fmla="*/ 0 w 377"/>
                  <a:gd name="T17" fmla="*/ 0 h 218"/>
                  <a:gd name="T18" fmla="*/ 1 w 377"/>
                  <a:gd name="T19" fmla="*/ 0 h 218"/>
                  <a:gd name="T20" fmla="*/ 1 w 377"/>
                  <a:gd name="T21" fmla="*/ 0 h 218"/>
                  <a:gd name="T22" fmla="*/ 1 w 377"/>
                  <a:gd name="T23" fmla="*/ 0 h 218"/>
                  <a:gd name="T24" fmla="*/ 1 w 377"/>
                  <a:gd name="T25" fmla="*/ 0 h 218"/>
                  <a:gd name="T26" fmla="*/ 1 w 377"/>
                  <a:gd name="T27" fmla="*/ 0 h 218"/>
                  <a:gd name="T28" fmla="*/ 1 w 377"/>
                  <a:gd name="T29" fmla="*/ 0 h 218"/>
                  <a:gd name="T30" fmla="*/ 1 w 377"/>
                  <a:gd name="T31" fmla="*/ 0 h 218"/>
                  <a:gd name="T32" fmla="*/ 1 w 377"/>
                  <a:gd name="T33" fmla="*/ 0 h 218"/>
                  <a:gd name="T34" fmla="*/ 1 w 377"/>
                  <a:gd name="T35" fmla="*/ 0 h 218"/>
                  <a:gd name="T36" fmla="*/ 1 w 377"/>
                  <a:gd name="T37" fmla="*/ 0 h 218"/>
                  <a:gd name="T38" fmla="*/ 1 w 377"/>
                  <a:gd name="T39" fmla="*/ 0 h 218"/>
                  <a:gd name="T40" fmla="*/ 1 w 377"/>
                  <a:gd name="T41" fmla="*/ 1 h 218"/>
                  <a:gd name="T42" fmla="*/ 1 w 377"/>
                  <a:gd name="T43" fmla="*/ 1 h 218"/>
                  <a:gd name="T44" fmla="*/ 1 w 377"/>
                  <a:gd name="T45" fmla="*/ 1 h 218"/>
                  <a:gd name="T46" fmla="*/ 1 w 377"/>
                  <a:gd name="T47" fmla="*/ 1 h 218"/>
                  <a:gd name="T48" fmla="*/ 1 w 377"/>
                  <a:gd name="T49" fmla="*/ 1 h 218"/>
                  <a:gd name="T50" fmla="*/ 1 w 377"/>
                  <a:gd name="T51" fmla="*/ 1 h 218"/>
                  <a:gd name="T52" fmla="*/ 0 w 377"/>
                  <a:gd name="T53" fmla="*/ 1 h 218"/>
                  <a:gd name="T54" fmla="*/ 0 w 377"/>
                  <a:gd name="T55" fmla="*/ 1 h 218"/>
                  <a:gd name="T56" fmla="*/ 0 w 377"/>
                  <a:gd name="T57" fmla="*/ 1 h 218"/>
                  <a:gd name="T58" fmla="*/ 0 w 377"/>
                  <a:gd name="T59" fmla="*/ 1 h 218"/>
                  <a:gd name="T60" fmla="*/ 0 w 377"/>
                  <a:gd name="T61" fmla="*/ 1 h 218"/>
                  <a:gd name="T62" fmla="*/ 0 w 377"/>
                  <a:gd name="T63" fmla="*/ 0 h 21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77" h="218">
                    <a:moveTo>
                      <a:pt x="19" y="125"/>
                    </a:moveTo>
                    <a:lnTo>
                      <a:pt x="12" y="118"/>
                    </a:lnTo>
                    <a:lnTo>
                      <a:pt x="8" y="111"/>
                    </a:lnTo>
                    <a:lnTo>
                      <a:pt x="4" y="105"/>
                    </a:lnTo>
                    <a:lnTo>
                      <a:pt x="2" y="99"/>
                    </a:lnTo>
                    <a:lnTo>
                      <a:pt x="0" y="93"/>
                    </a:lnTo>
                    <a:lnTo>
                      <a:pt x="0" y="88"/>
                    </a:lnTo>
                    <a:lnTo>
                      <a:pt x="0" y="83"/>
                    </a:lnTo>
                    <a:lnTo>
                      <a:pt x="1" y="79"/>
                    </a:lnTo>
                    <a:lnTo>
                      <a:pt x="3" y="75"/>
                    </a:lnTo>
                    <a:lnTo>
                      <a:pt x="6" y="70"/>
                    </a:lnTo>
                    <a:lnTo>
                      <a:pt x="9" y="66"/>
                    </a:lnTo>
                    <a:lnTo>
                      <a:pt x="13" y="63"/>
                    </a:lnTo>
                    <a:lnTo>
                      <a:pt x="24" y="57"/>
                    </a:lnTo>
                    <a:lnTo>
                      <a:pt x="36" y="52"/>
                    </a:lnTo>
                    <a:lnTo>
                      <a:pt x="67" y="42"/>
                    </a:lnTo>
                    <a:lnTo>
                      <a:pt x="102" y="33"/>
                    </a:lnTo>
                    <a:lnTo>
                      <a:pt x="122" y="27"/>
                    </a:lnTo>
                    <a:lnTo>
                      <a:pt x="142" y="22"/>
                    </a:lnTo>
                    <a:lnTo>
                      <a:pt x="161" y="15"/>
                    </a:lnTo>
                    <a:lnTo>
                      <a:pt x="181" y="7"/>
                    </a:lnTo>
                    <a:lnTo>
                      <a:pt x="190" y="4"/>
                    </a:lnTo>
                    <a:lnTo>
                      <a:pt x="201" y="2"/>
                    </a:lnTo>
                    <a:lnTo>
                      <a:pt x="211" y="0"/>
                    </a:lnTo>
                    <a:lnTo>
                      <a:pt x="220" y="0"/>
                    </a:lnTo>
                    <a:lnTo>
                      <a:pt x="229" y="1"/>
                    </a:lnTo>
                    <a:lnTo>
                      <a:pt x="239" y="3"/>
                    </a:lnTo>
                    <a:lnTo>
                      <a:pt x="247" y="6"/>
                    </a:lnTo>
                    <a:lnTo>
                      <a:pt x="256" y="9"/>
                    </a:lnTo>
                    <a:lnTo>
                      <a:pt x="265" y="14"/>
                    </a:lnTo>
                    <a:lnTo>
                      <a:pt x="273" y="18"/>
                    </a:lnTo>
                    <a:lnTo>
                      <a:pt x="282" y="24"/>
                    </a:lnTo>
                    <a:lnTo>
                      <a:pt x="290" y="30"/>
                    </a:lnTo>
                    <a:lnTo>
                      <a:pt x="305" y="43"/>
                    </a:lnTo>
                    <a:lnTo>
                      <a:pt x="319" y="57"/>
                    </a:lnTo>
                    <a:lnTo>
                      <a:pt x="331" y="72"/>
                    </a:lnTo>
                    <a:lnTo>
                      <a:pt x="342" y="87"/>
                    </a:lnTo>
                    <a:lnTo>
                      <a:pt x="352" y="101"/>
                    </a:lnTo>
                    <a:lnTo>
                      <a:pt x="360" y="113"/>
                    </a:lnTo>
                    <a:lnTo>
                      <a:pt x="373" y="133"/>
                    </a:lnTo>
                    <a:lnTo>
                      <a:pt x="377" y="140"/>
                    </a:lnTo>
                    <a:lnTo>
                      <a:pt x="370" y="143"/>
                    </a:lnTo>
                    <a:lnTo>
                      <a:pt x="352" y="149"/>
                    </a:lnTo>
                    <a:lnTo>
                      <a:pt x="326" y="160"/>
                    </a:lnTo>
                    <a:lnTo>
                      <a:pt x="296" y="172"/>
                    </a:lnTo>
                    <a:lnTo>
                      <a:pt x="262" y="185"/>
                    </a:lnTo>
                    <a:lnTo>
                      <a:pt x="230" y="197"/>
                    </a:lnTo>
                    <a:lnTo>
                      <a:pt x="202" y="207"/>
                    </a:lnTo>
                    <a:lnTo>
                      <a:pt x="181" y="214"/>
                    </a:lnTo>
                    <a:lnTo>
                      <a:pt x="172" y="216"/>
                    </a:lnTo>
                    <a:lnTo>
                      <a:pt x="163" y="218"/>
                    </a:lnTo>
                    <a:lnTo>
                      <a:pt x="154" y="218"/>
                    </a:lnTo>
                    <a:lnTo>
                      <a:pt x="145" y="217"/>
                    </a:lnTo>
                    <a:lnTo>
                      <a:pt x="136" y="215"/>
                    </a:lnTo>
                    <a:lnTo>
                      <a:pt x="126" y="212"/>
                    </a:lnTo>
                    <a:lnTo>
                      <a:pt x="116" y="208"/>
                    </a:lnTo>
                    <a:lnTo>
                      <a:pt x="106" y="203"/>
                    </a:lnTo>
                    <a:lnTo>
                      <a:pt x="94" y="197"/>
                    </a:lnTo>
                    <a:lnTo>
                      <a:pt x="84" y="190"/>
                    </a:lnTo>
                    <a:lnTo>
                      <a:pt x="73" y="182"/>
                    </a:lnTo>
                    <a:lnTo>
                      <a:pt x="62" y="173"/>
                    </a:lnTo>
                    <a:lnTo>
                      <a:pt x="51" y="163"/>
                    </a:lnTo>
                    <a:lnTo>
                      <a:pt x="40" y="151"/>
                    </a:lnTo>
                    <a:lnTo>
                      <a:pt x="30" y="139"/>
                    </a:lnTo>
                    <a:lnTo>
                      <a:pt x="19" y="125"/>
                    </a:lnTo>
                    <a:close/>
                  </a:path>
                </a:pathLst>
              </a:custGeom>
              <a:solidFill>
                <a:srgbClr val="AC74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40" name="Freeform 1174">
                <a:extLst>
                  <a:ext uri="{FF2B5EF4-FFF2-40B4-BE49-F238E27FC236}">
                    <a16:creationId xmlns:a16="http://schemas.microsoft.com/office/drawing/2014/main" id="{034CB11E-DE69-4C04-AE60-D938E77CE3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8" y="2487"/>
                <a:ext cx="22" cy="12"/>
              </a:xfrm>
              <a:custGeom>
                <a:avLst/>
                <a:gdLst>
                  <a:gd name="T0" fmla="*/ 0 w 376"/>
                  <a:gd name="T1" fmla="*/ 0 h 218"/>
                  <a:gd name="T2" fmla="*/ 0 w 376"/>
                  <a:gd name="T3" fmla="*/ 0 h 218"/>
                  <a:gd name="T4" fmla="*/ 0 w 376"/>
                  <a:gd name="T5" fmla="*/ 0 h 218"/>
                  <a:gd name="T6" fmla="*/ 0 w 376"/>
                  <a:gd name="T7" fmla="*/ 0 h 218"/>
                  <a:gd name="T8" fmla="*/ 0 w 376"/>
                  <a:gd name="T9" fmla="*/ 0 h 218"/>
                  <a:gd name="T10" fmla="*/ 0 w 376"/>
                  <a:gd name="T11" fmla="*/ 0 h 218"/>
                  <a:gd name="T12" fmla="*/ 0 w 376"/>
                  <a:gd name="T13" fmla="*/ 0 h 218"/>
                  <a:gd name="T14" fmla="*/ 0 w 376"/>
                  <a:gd name="T15" fmla="*/ 0 h 218"/>
                  <a:gd name="T16" fmla="*/ 0 w 376"/>
                  <a:gd name="T17" fmla="*/ 0 h 218"/>
                  <a:gd name="T18" fmla="*/ 1 w 376"/>
                  <a:gd name="T19" fmla="*/ 0 h 218"/>
                  <a:gd name="T20" fmla="*/ 1 w 376"/>
                  <a:gd name="T21" fmla="*/ 0 h 218"/>
                  <a:gd name="T22" fmla="*/ 1 w 376"/>
                  <a:gd name="T23" fmla="*/ 0 h 218"/>
                  <a:gd name="T24" fmla="*/ 1 w 376"/>
                  <a:gd name="T25" fmla="*/ 0 h 218"/>
                  <a:gd name="T26" fmla="*/ 1 w 376"/>
                  <a:gd name="T27" fmla="*/ 0 h 218"/>
                  <a:gd name="T28" fmla="*/ 1 w 376"/>
                  <a:gd name="T29" fmla="*/ 0 h 218"/>
                  <a:gd name="T30" fmla="*/ 1 w 376"/>
                  <a:gd name="T31" fmla="*/ 0 h 218"/>
                  <a:gd name="T32" fmla="*/ 1 w 376"/>
                  <a:gd name="T33" fmla="*/ 0 h 218"/>
                  <a:gd name="T34" fmla="*/ 1 w 376"/>
                  <a:gd name="T35" fmla="*/ 0 h 218"/>
                  <a:gd name="T36" fmla="*/ 1 w 376"/>
                  <a:gd name="T37" fmla="*/ 0 h 218"/>
                  <a:gd name="T38" fmla="*/ 1 w 376"/>
                  <a:gd name="T39" fmla="*/ 0 h 218"/>
                  <a:gd name="T40" fmla="*/ 1 w 376"/>
                  <a:gd name="T41" fmla="*/ 0 h 218"/>
                  <a:gd name="T42" fmla="*/ 1 w 376"/>
                  <a:gd name="T43" fmla="*/ 0 h 218"/>
                  <a:gd name="T44" fmla="*/ 1 w 376"/>
                  <a:gd name="T45" fmla="*/ 1 h 218"/>
                  <a:gd name="T46" fmla="*/ 1 w 376"/>
                  <a:gd name="T47" fmla="*/ 1 h 218"/>
                  <a:gd name="T48" fmla="*/ 1 w 376"/>
                  <a:gd name="T49" fmla="*/ 1 h 218"/>
                  <a:gd name="T50" fmla="*/ 1 w 376"/>
                  <a:gd name="T51" fmla="*/ 1 h 218"/>
                  <a:gd name="T52" fmla="*/ 0 w 376"/>
                  <a:gd name="T53" fmla="*/ 1 h 218"/>
                  <a:gd name="T54" fmla="*/ 0 w 376"/>
                  <a:gd name="T55" fmla="*/ 1 h 218"/>
                  <a:gd name="T56" fmla="*/ 0 w 376"/>
                  <a:gd name="T57" fmla="*/ 1 h 218"/>
                  <a:gd name="T58" fmla="*/ 0 w 376"/>
                  <a:gd name="T59" fmla="*/ 1 h 218"/>
                  <a:gd name="T60" fmla="*/ 0 w 376"/>
                  <a:gd name="T61" fmla="*/ 0 h 218"/>
                  <a:gd name="T62" fmla="*/ 0 w 376"/>
                  <a:gd name="T63" fmla="*/ 0 h 21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76" h="218">
                    <a:moveTo>
                      <a:pt x="18" y="125"/>
                    </a:moveTo>
                    <a:lnTo>
                      <a:pt x="12" y="117"/>
                    </a:lnTo>
                    <a:lnTo>
                      <a:pt x="8" y="110"/>
                    </a:lnTo>
                    <a:lnTo>
                      <a:pt x="4" y="104"/>
                    </a:lnTo>
                    <a:lnTo>
                      <a:pt x="2" y="98"/>
                    </a:lnTo>
                    <a:lnTo>
                      <a:pt x="0" y="92"/>
                    </a:lnTo>
                    <a:lnTo>
                      <a:pt x="0" y="87"/>
                    </a:lnTo>
                    <a:lnTo>
                      <a:pt x="0" y="82"/>
                    </a:lnTo>
                    <a:lnTo>
                      <a:pt x="1" y="78"/>
                    </a:lnTo>
                    <a:lnTo>
                      <a:pt x="3" y="74"/>
                    </a:lnTo>
                    <a:lnTo>
                      <a:pt x="6" y="70"/>
                    </a:lnTo>
                    <a:lnTo>
                      <a:pt x="9" y="66"/>
                    </a:lnTo>
                    <a:lnTo>
                      <a:pt x="13" y="63"/>
                    </a:lnTo>
                    <a:lnTo>
                      <a:pt x="23" y="57"/>
                    </a:lnTo>
                    <a:lnTo>
                      <a:pt x="36" y="52"/>
                    </a:lnTo>
                    <a:lnTo>
                      <a:pt x="66" y="41"/>
                    </a:lnTo>
                    <a:lnTo>
                      <a:pt x="102" y="32"/>
                    </a:lnTo>
                    <a:lnTo>
                      <a:pt x="121" y="27"/>
                    </a:lnTo>
                    <a:lnTo>
                      <a:pt x="141" y="21"/>
                    </a:lnTo>
                    <a:lnTo>
                      <a:pt x="160" y="14"/>
                    </a:lnTo>
                    <a:lnTo>
                      <a:pt x="181" y="7"/>
                    </a:lnTo>
                    <a:lnTo>
                      <a:pt x="191" y="3"/>
                    </a:lnTo>
                    <a:lnTo>
                      <a:pt x="200" y="1"/>
                    </a:lnTo>
                    <a:lnTo>
                      <a:pt x="210" y="0"/>
                    </a:lnTo>
                    <a:lnTo>
                      <a:pt x="219" y="0"/>
                    </a:lnTo>
                    <a:lnTo>
                      <a:pt x="229" y="1"/>
                    </a:lnTo>
                    <a:lnTo>
                      <a:pt x="238" y="2"/>
                    </a:lnTo>
                    <a:lnTo>
                      <a:pt x="247" y="5"/>
                    </a:lnTo>
                    <a:lnTo>
                      <a:pt x="255" y="9"/>
                    </a:lnTo>
                    <a:lnTo>
                      <a:pt x="265" y="13"/>
                    </a:lnTo>
                    <a:lnTo>
                      <a:pt x="273" y="18"/>
                    </a:lnTo>
                    <a:lnTo>
                      <a:pt x="281" y="23"/>
                    </a:lnTo>
                    <a:lnTo>
                      <a:pt x="289" y="29"/>
                    </a:lnTo>
                    <a:lnTo>
                      <a:pt x="304" y="42"/>
                    </a:lnTo>
                    <a:lnTo>
                      <a:pt x="318" y="57"/>
                    </a:lnTo>
                    <a:lnTo>
                      <a:pt x="330" y="72"/>
                    </a:lnTo>
                    <a:lnTo>
                      <a:pt x="342" y="86"/>
                    </a:lnTo>
                    <a:lnTo>
                      <a:pt x="352" y="100"/>
                    </a:lnTo>
                    <a:lnTo>
                      <a:pt x="361" y="113"/>
                    </a:lnTo>
                    <a:lnTo>
                      <a:pt x="372" y="133"/>
                    </a:lnTo>
                    <a:lnTo>
                      <a:pt x="376" y="140"/>
                    </a:lnTo>
                    <a:lnTo>
                      <a:pt x="369" y="143"/>
                    </a:lnTo>
                    <a:lnTo>
                      <a:pt x="352" y="150"/>
                    </a:lnTo>
                    <a:lnTo>
                      <a:pt x="325" y="160"/>
                    </a:lnTo>
                    <a:lnTo>
                      <a:pt x="295" y="171"/>
                    </a:lnTo>
                    <a:lnTo>
                      <a:pt x="262" y="184"/>
                    </a:lnTo>
                    <a:lnTo>
                      <a:pt x="229" y="196"/>
                    </a:lnTo>
                    <a:lnTo>
                      <a:pt x="202" y="206"/>
                    </a:lnTo>
                    <a:lnTo>
                      <a:pt x="181" y="214"/>
                    </a:lnTo>
                    <a:lnTo>
                      <a:pt x="171" y="217"/>
                    </a:lnTo>
                    <a:lnTo>
                      <a:pt x="163" y="218"/>
                    </a:lnTo>
                    <a:lnTo>
                      <a:pt x="154" y="218"/>
                    </a:lnTo>
                    <a:lnTo>
                      <a:pt x="144" y="217"/>
                    </a:lnTo>
                    <a:lnTo>
                      <a:pt x="135" y="215"/>
                    </a:lnTo>
                    <a:lnTo>
                      <a:pt x="125" y="211"/>
                    </a:lnTo>
                    <a:lnTo>
                      <a:pt x="115" y="207"/>
                    </a:lnTo>
                    <a:lnTo>
                      <a:pt x="105" y="202"/>
                    </a:lnTo>
                    <a:lnTo>
                      <a:pt x="94" y="196"/>
                    </a:lnTo>
                    <a:lnTo>
                      <a:pt x="83" y="189"/>
                    </a:lnTo>
                    <a:lnTo>
                      <a:pt x="72" y="181"/>
                    </a:lnTo>
                    <a:lnTo>
                      <a:pt x="61" y="172"/>
                    </a:lnTo>
                    <a:lnTo>
                      <a:pt x="51" y="162"/>
                    </a:lnTo>
                    <a:lnTo>
                      <a:pt x="40" y="151"/>
                    </a:lnTo>
                    <a:lnTo>
                      <a:pt x="29" y="139"/>
                    </a:lnTo>
                    <a:lnTo>
                      <a:pt x="18" y="125"/>
                    </a:lnTo>
                    <a:close/>
                  </a:path>
                </a:pathLst>
              </a:custGeom>
              <a:solidFill>
                <a:srgbClr val="AC74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41" name="Freeform 1175">
                <a:extLst>
                  <a:ext uri="{FF2B5EF4-FFF2-40B4-BE49-F238E27FC236}">
                    <a16:creationId xmlns:a16="http://schemas.microsoft.com/office/drawing/2014/main" id="{991C978F-BF2D-4C61-B60A-D4283A685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5" y="2495"/>
                <a:ext cx="22" cy="13"/>
              </a:xfrm>
              <a:custGeom>
                <a:avLst/>
                <a:gdLst>
                  <a:gd name="T0" fmla="*/ 0 w 376"/>
                  <a:gd name="T1" fmla="*/ 0 h 217"/>
                  <a:gd name="T2" fmla="*/ 0 w 376"/>
                  <a:gd name="T3" fmla="*/ 0 h 217"/>
                  <a:gd name="T4" fmla="*/ 0 w 376"/>
                  <a:gd name="T5" fmla="*/ 0 h 217"/>
                  <a:gd name="T6" fmla="*/ 0 w 376"/>
                  <a:gd name="T7" fmla="*/ 0 h 217"/>
                  <a:gd name="T8" fmla="*/ 0 w 376"/>
                  <a:gd name="T9" fmla="*/ 0 h 217"/>
                  <a:gd name="T10" fmla="*/ 0 w 376"/>
                  <a:gd name="T11" fmla="*/ 0 h 217"/>
                  <a:gd name="T12" fmla="*/ 0 w 376"/>
                  <a:gd name="T13" fmla="*/ 0 h 217"/>
                  <a:gd name="T14" fmla="*/ 0 w 376"/>
                  <a:gd name="T15" fmla="*/ 0 h 217"/>
                  <a:gd name="T16" fmla="*/ 0 w 376"/>
                  <a:gd name="T17" fmla="*/ 0 h 217"/>
                  <a:gd name="T18" fmla="*/ 1 w 376"/>
                  <a:gd name="T19" fmla="*/ 0 h 217"/>
                  <a:gd name="T20" fmla="*/ 1 w 376"/>
                  <a:gd name="T21" fmla="*/ 0 h 217"/>
                  <a:gd name="T22" fmla="*/ 1 w 376"/>
                  <a:gd name="T23" fmla="*/ 0 h 217"/>
                  <a:gd name="T24" fmla="*/ 1 w 376"/>
                  <a:gd name="T25" fmla="*/ 0 h 217"/>
                  <a:gd name="T26" fmla="*/ 1 w 376"/>
                  <a:gd name="T27" fmla="*/ 0 h 217"/>
                  <a:gd name="T28" fmla="*/ 1 w 376"/>
                  <a:gd name="T29" fmla="*/ 0 h 217"/>
                  <a:gd name="T30" fmla="*/ 1 w 376"/>
                  <a:gd name="T31" fmla="*/ 0 h 217"/>
                  <a:gd name="T32" fmla="*/ 1 w 376"/>
                  <a:gd name="T33" fmla="*/ 0 h 217"/>
                  <a:gd name="T34" fmla="*/ 1 w 376"/>
                  <a:gd name="T35" fmla="*/ 0 h 217"/>
                  <a:gd name="T36" fmla="*/ 1 w 376"/>
                  <a:gd name="T37" fmla="*/ 0 h 217"/>
                  <a:gd name="T38" fmla="*/ 1 w 376"/>
                  <a:gd name="T39" fmla="*/ 0 h 217"/>
                  <a:gd name="T40" fmla="*/ 1 w 376"/>
                  <a:gd name="T41" fmla="*/ 1 h 217"/>
                  <a:gd name="T42" fmla="*/ 1 w 376"/>
                  <a:gd name="T43" fmla="*/ 1 h 217"/>
                  <a:gd name="T44" fmla="*/ 1 w 376"/>
                  <a:gd name="T45" fmla="*/ 1 h 217"/>
                  <a:gd name="T46" fmla="*/ 1 w 376"/>
                  <a:gd name="T47" fmla="*/ 1 h 217"/>
                  <a:gd name="T48" fmla="*/ 1 w 376"/>
                  <a:gd name="T49" fmla="*/ 1 h 217"/>
                  <a:gd name="T50" fmla="*/ 1 w 376"/>
                  <a:gd name="T51" fmla="*/ 1 h 217"/>
                  <a:gd name="T52" fmla="*/ 0 w 376"/>
                  <a:gd name="T53" fmla="*/ 1 h 217"/>
                  <a:gd name="T54" fmla="*/ 0 w 376"/>
                  <a:gd name="T55" fmla="*/ 1 h 217"/>
                  <a:gd name="T56" fmla="*/ 0 w 376"/>
                  <a:gd name="T57" fmla="*/ 1 h 217"/>
                  <a:gd name="T58" fmla="*/ 0 w 376"/>
                  <a:gd name="T59" fmla="*/ 1 h 217"/>
                  <a:gd name="T60" fmla="*/ 0 w 376"/>
                  <a:gd name="T61" fmla="*/ 1 h 217"/>
                  <a:gd name="T62" fmla="*/ 0 w 376"/>
                  <a:gd name="T63" fmla="*/ 0 h 21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76" h="217">
                    <a:moveTo>
                      <a:pt x="18" y="125"/>
                    </a:moveTo>
                    <a:lnTo>
                      <a:pt x="12" y="118"/>
                    </a:lnTo>
                    <a:lnTo>
                      <a:pt x="8" y="111"/>
                    </a:lnTo>
                    <a:lnTo>
                      <a:pt x="4" y="104"/>
                    </a:lnTo>
                    <a:lnTo>
                      <a:pt x="2" y="98"/>
                    </a:lnTo>
                    <a:lnTo>
                      <a:pt x="0" y="93"/>
                    </a:lnTo>
                    <a:lnTo>
                      <a:pt x="0" y="88"/>
                    </a:lnTo>
                    <a:lnTo>
                      <a:pt x="0" y="83"/>
                    </a:lnTo>
                    <a:lnTo>
                      <a:pt x="1" y="78"/>
                    </a:lnTo>
                    <a:lnTo>
                      <a:pt x="3" y="74"/>
                    </a:lnTo>
                    <a:lnTo>
                      <a:pt x="6" y="70"/>
                    </a:lnTo>
                    <a:lnTo>
                      <a:pt x="9" y="67"/>
                    </a:lnTo>
                    <a:lnTo>
                      <a:pt x="13" y="63"/>
                    </a:lnTo>
                    <a:lnTo>
                      <a:pt x="23" y="57"/>
                    </a:lnTo>
                    <a:lnTo>
                      <a:pt x="36" y="51"/>
                    </a:lnTo>
                    <a:lnTo>
                      <a:pt x="67" y="42"/>
                    </a:lnTo>
                    <a:lnTo>
                      <a:pt x="102" y="32"/>
                    </a:lnTo>
                    <a:lnTo>
                      <a:pt x="121" y="27"/>
                    </a:lnTo>
                    <a:lnTo>
                      <a:pt x="141" y="21"/>
                    </a:lnTo>
                    <a:lnTo>
                      <a:pt x="161" y="15"/>
                    </a:lnTo>
                    <a:lnTo>
                      <a:pt x="181" y="7"/>
                    </a:lnTo>
                    <a:lnTo>
                      <a:pt x="191" y="3"/>
                    </a:lnTo>
                    <a:lnTo>
                      <a:pt x="200" y="1"/>
                    </a:lnTo>
                    <a:lnTo>
                      <a:pt x="210" y="0"/>
                    </a:lnTo>
                    <a:lnTo>
                      <a:pt x="219" y="0"/>
                    </a:lnTo>
                    <a:lnTo>
                      <a:pt x="229" y="1"/>
                    </a:lnTo>
                    <a:lnTo>
                      <a:pt x="238" y="3"/>
                    </a:lnTo>
                    <a:lnTo>
                      <a:pt x="248" y="5"/>
                    </a:lnTo>
                    <a:lnTo>
                      <a:pt x="256" y="9"/>
                    </a:lnTo>
                    <a:lnTo>
                      <a:pt x="265" y="13"/>
                    </a:lnTo>
                    <a:lnTo>
                      <a:pt x="273" y="18"/>
                    </a:lnTo>
                    <a:lnTo>
                      <a:pt x="281" y="23"/>
                    </a:lnTo>
                    <a:lnTo>
                      <a:pt x="289" y="29"/>
                    </a:lnTo>
                    <a:lnTo>
                      <a:pt x="304" y="42"/>
                    </a:lnTo>
                    <a:lnTo>
                      <a:pt x="318" y="56"/>
                    </a:lnTo>
                    <a:lnTo>
                      <a:pt x="331" y="72"/>
                    </a:lnTo>
                    <a:lnTo>
                      <a:pt x="343" y="86"/>
                    </a:lnTo>
                    <a:lnTo>
                      <a:pt x="352" y="100"/>
                    </a:lnTo>
                    <a:lnTo>
                      <a:pt x="361" y="113"/>
                    </a:lnTo>
                    <a:lnTo>
                      <a:pt x="372" y="132"/>
                    </a:lnTo>
                    <a:lnTo>
                      <a:pt x="376" y="140"/>
                    </a:lnTo>
                    <a:lnTo>
                      <a:pt x="369" y="142"/>
                    </a:lnTo>
                    <a:lnTo>
                      <a:pt x="352" y="150"/>
                    </a:lnTo>
                    <a:lnTo>
                      <a:pt x="325" y="160"/>
                    </a:lnTo>
                    <a:lnTo>
                      <a:pt x="295" y="172"/>
                    </a:lnTo>
                    <a:lnTo>
                      <a:pt x="262" y="184"/>
                    </a:lnTo>
                    <a:lnTo>
                      <a:pt x="229" y="196"/>
                    </a:lnTo>
                    <a:lnTo>
                      <a:pt x="202" y="206"/>
                    </a:lnTo>
                    <a:lnTo>
                      <a:pt x="181" y="214"/>
                    </a:lnTo>
                    <a:lnTo>
                      <a:pt x="172" y="216"/>
                    </a:lnTo>
                    <a:lnTo>
                      <a:pt x="164" y="217"/>
                    </a:lnTo>
                    <a:lnTo>
                      <a:pt x="155" y="217"/>
                    </a:lnTo>
                    <a:lnTo>
                      <a:pt x="144" y="217"/>
                    </a:lnTo>
                    <a:lnTo>
                      <a:pt x="135" y="215"/>
                    </a:lnTo>
                    <a:lnTo>
                      <a:pt x="125" y="212"/>
                    </a:lnTo>
                    <a:lnTo>
                      <a:pt x="115" y="208"/>
                    </a:lnTo>
                    <a:lnTo>
                      <a:pt x="105" y="203"/>
                    </a:lnTo>
                    <a:lnTo>
                      <a:pt x="94" y="197"/>
                    </a:lnTo>
                    <a:lnTo>
                      <a:pt x="84" y="190"/>
                    </a:lnTo>
                    <a:lnTo>
                      <a:pt x="73" y="182"/>
                    </a:lnTo>
                    <a:lnTo>
                      <a:pt x="61" y="173"/>
                    </a:lnTo>
                    <a:lnTo>
                      <a:pt x="51" y="163"/>
                    </a:lnTo>
                    <a:lnTo>
                      <a:pt x="40" y="151"/>
                    </a:lnTo>
                    <a:lnTo>
                      <a:pt x="29" y="138"/>
                    </a:lnTo>
                    <a:lnTo>
                      <a:pt x="18" y="125"/>
                    </a:lnTo>
                    <a:close/>
                  </a:path>
                </a:pathLst>
              </a:custGeom>
              <a:solidFill>
                <a:srgbClr val="AC74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42" name="Freeform 1176">
                <a:extLst>
                  <a:ext uri="{FF2B5EF4-FFF2-40B4-BE49-F238E27FC236}">
                    <a16:creationId xmlns:a16="http://schemas.microsoft.com/office/drawing/2014/main" id="{9BDA8E71-0116-4471-9E18-99CF9EF02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3" y="2481"/>
                <a:ext cx="17" cy="11"/>
              </a:xfrm>
              <a:custGeom>
                <a:avLst/>
                <a:gdLst>
                  <a:gd name="T0" fmla="*/ 0 w 284"/>
                  <a:gd name="T1" fmla="*/ 0 h 191"/>
                  <a:gd name="T2" fmla="*/ 0 w 284"/>
                  <a:gd name="T3" fmla="*/ 0 h 191"/>
                  <a:gd name="T4" fmla="*/ 0 w 284"/>
                  <a:gd name="T5" fmla="*/ 0 h 191"/>
                  <a:gd name="T6" fmla="*/ 0 w 284"/>
                  <a:gd name="T7" fmla="*/ 0 h 191"/>
                  <a:gd name="T8" fmla="*/ 0 w 284"/>
                  <a:gd name="T9" fmla="*/ 0 h 191"/>
                  <a:gd name="T10" fmla="*/ 0 w 284"/>
                  <a:gd name="T11" fmla="*/ 0 h 191"/>
                  <a:gd name="T12" fmla="*/ 0 w 284"/>
                  <a:gd name="T13" fmla="*/ 0 h 191"/>
                  <a:gd name="T14" fmla="*/ 0 w 284"/>
                  <a:gd name="T15" fmla="*/ 0 h 191"/>
                  <a:gd name="T16" fmla="*/ 0 w 284"/>
                  <a:gd name="T17" fmla="*/ 0 h 191"/>
                  <a:gd name="T18" fmla="*/ 0 w 284"/>
                  <a:gd name="T19" fmla="*/ 0 h 191"/>
                  <a:gd name="T20" fmla="*/ 0 w 284"/>
                  <a:gd name="T21" fmla="*/ 0 h 191"/>
                  <a:gd name="T22" fmla="*/ 0 w 284"/>
                  <a:gd name="T23" fmla="*/ 0 h 191"/>
                  <a:gd name="T24" fmla="*/ 0 w 284"/>
                  <a:gd name="T25" fmla="*/ 0 h 191"/>
                  <a:gd name="T26" fmla="*/ 0 w 284"/>
                  <a:gd name="T27" fmla="*/ 0 h 191"/>
                  <a:gd name="T28" fmla="*/ 0 w 284"/>
                  <a:gd name="T29" fmla="*/ 0 h 191"/>
                  <a:gd name="T30" fmla="*/ 0 w 284"/>
                  <a:gd name="T31" fmla="*/ 0 h 191"/>
                  <a:gd name="T32" fmla="*/ 0 w 284"/>
                  <a:gd name="T33" fmla="*/ 0 h 191"/>
                  <a:gd name="T34" fmla="*/ 0 w 284"/>
                  <a:gd name="T35" fmla="*/ 0 h 191"/>
                  <a:gd name="T36" fmla="*/ 1 w 284"/>
                  <a:gd name="T37" fmla="*/ 0 h 191"/>
                  <a:gd name="T38" fmla="*/ 1 w 284"/>
                  <a:gd name="T39" fmla="*/ 0 h 191"/>
                  <a:gd name="T40" fmla="*/ 1 w 284"/>
                  <a:gd name="T41" fmla="*/ 0 h 191"/>
                  <a:gd name="T42" fmla="*/ 1 w 284"/>
                  <a:gd name="T43" fmla="*/ 0 h 191"/>
                  <a:gd name="T44" fmla="*/ 1 w 284"/>
                  <a:gd name="T45" fmla="*/ 0 h 191"/>
                  <a:gd name="T46" fmla="*/ 1 w 284"/>
                  <a:gd name="T47" fmla="*/ 0 h 191"/>
                  <a:gd name="T48" fmla="*/ 1 w 284"/>
                  <a:gd name="T49" fmla="*/ 0 h 191"/>
                  <a:gd name="T50" fmla="*/ 1 w 284"/>
                  <a:gd name="T51" fmla="*/ 0 h 191"/>
                  <a:gd name="T52" fmla="*/ 1 w 284"/>
                  <a:gd name="T53" fmla="*/ 0 h 191"/>
                  <a:gd name="T54" fmla="*/ 1 w 284"/>
                  <a:gd name="T55" fmla="*/ 0 h 191"/>
                  <a:gd name="T56" fmla="*/ 1 w 284"/>
                  <a:gd name="T57" fmla="*/ 0 h 191"/>
                  <a:gd name="T58" fmla="*/ 1 w 284"/>
                  <a:gd name="T59" fmla="*/ 0 h 191"/>
                  <a:gd name="T60" fmla="*/ 1 w 284"/>
                  <a:gd name="T61" fmla="*/ 0 h 191"/>
                  <a:gd name="T62" fmla="*/ 1 w 284"/>
                  <a:gd name="T63" fmla="*/ 0 h 191"/>
                  <a:gd name="T64" fmla="*/ 1 w 284"/>
                  <a:gd name="T65" fmla="*/ 0 h 191"/>
                  <a:gd name="T66" fmla="*/ 1 w 284"/>
                  <a:gd name="T67" fmla="*/ 0 h 191"/>
                  <a:gd name="T68" fmla="*/ 1 w 284"/>
                  <a:gd name="T69" fmla="*/ 1 h 191"/>
                  <a:gd name="T70" fmla="*/ 1 w 284"/>
                  <a:gd name="T71" fmla="*/ 1 h 191"/>
                  <a:gd name="T72" fmla="*/ 1 w 284"/>
                  <a:gd name="T73" fmla="*/ 1 h 191"/>
                  <a:gd name="T74" fmla="*/ 1 w 284"/>
                  <a:gd name="T75" fmla="*/ 1 h 191"/>
                  <a:gd name="T76" fmla="*/ 1 w 284"/>
                  <a:gd name="T77" fmla="*/ 1 h 191"/>
                  <a:gd name="T78" fmla="*/ 1 w 284"/>
                  <a:gd name="T79" fmla="*/ 1 h 191"/>
                  <a:gd name="T80" fmla="*/ 1 w 284"/>
                  <a:gd name="T81" fmla="*/ 1 h 191"/>
                  <a:gd name="T82" fmla="*/ 1 w 284"/>
                  <a:gd name="T83" fmla="*/ 1 h 191"/>
                  <a:gd name="T84" fmla="*/ 1 w 284"/>
                  <a:gd name="T85" fmla="*/ 1 h 191"/>
                  <a:gd name="T86" fmla="*/ 1 w 284"/>
                  <a:gd name="T87" fmla="*/ 1 h 191"/>
                  <a:gd name="T88" fmla="*/ 1 w 284"/>
                  <a:gd name="T89" fmla="*/ 1 h 191"/>
                  <a:gd name="T90" fmla="*/ 1 w 284"/>
                  <a:gd name="T91" fmla="*/ 1 h 191"/>
                  <a:gd name="T92" fmla="*/ 1 w 284"/>
                  <a:gd name="T93" fmla="*/ 1 h 191"/>
                  <a:gd name="T94" fmla="*/ 0 w 284"/>
                  <a:gd name="T95" fmla="*/ 1 h 191"/>
                  <a:gd name="T96" fmla="*/ 0 w 284"/>
                  <a:gd name="T97" fmla="*/ 0 h 191"/>
                  <a:gd name="T98" fmla="*/ 0 w 284"/>
                  <a:gd name="T99" fmla="*/ 0 h 191"/>
                  <a:gd name="T100" fmla="*/ 0 w 284"/>
                  <a:gd name="T101" fmla="*/ 0 h 191"/>
                  <a:gd name="T102" fmla="*/ 0 w 284"/>
                  <a:gd name="T103" fmla="*/ 0 h 191"/>
                  <a:gd name="T104" fmla="*/ 0 w 284"/>
                  <a:gd name="T105" fmla="*/ 0 h 19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84" h="191">
                    <a:moveTo>
                      <a:pt x="39" y="66"/>
                    </a:moveTo>
                    <a:lnTo>
                      <a:pt x="18" y="41"/>
                    </a:lnTo>
                    <a:lnTo>
                      <a:pt x="5" y="28"/>
                    </a:lnTo>
                    <a:lnTo>
                      <a:pt x="1" y="24"/>
                    </a:lnTo>
                    <a:lnTo>
                      <a:pt x="0" y="22"/>
                    </a:lnTo>
                    <a:lnTo>
                      <a:pt x="2" y="22"/>
                    </a:lnTo>
                    <a:lnTo>
                      <a:pt x="12" y="23"/>
                    </a:lnTo>
                    <a:lnTo>
                      <a:pt x="29" y="23"/>
                    </a:lnTo>
                    <a:lnTo>
                      <a:pt x="41" y="21"/>
                    </a:lnTo>
                    <a:lnTo>
                      <a:pt x="55" y="19"/>
                    </a:lnTo>
                    <a:lnTo>
                      <a:pt x="72" y="14"/>
                    </a:lnTo>
                    <a:lnTo>
                      <a:pt x="89" y="7"/>
                    </a:lnTo>
                    <a:lnTo>
                      <a:pt x="99" y="3"/>
                    </a:lnTo>
                    <a:lnTo>
                      <a:pt x="109" y="1"/>
                    </a:lnTo>
                    <a:lnTo>
                      <a:pt x="118" y="0"/>
                    </a:lnTo>
                    <a:lnTo>
                      <a:pt x="128" y="0"/>
                    </a:lnTo>
                    <a:lnTo>
                      <a:pt x="137" y="1"/>
                    </a:lnTo>
                    <a:lnTo>
                      <a:pt x="146" y="3"/>
                    </a:lnTo>
                    <a:lnTo>
                      <a:pt x="156" y="5"/>
                    </a:lnTo>
                    <a:lnTo>
                      <a:pt x="165" y="9"/>
                    </a:lnTo>
                    <a:lnTo>
                      <a:pt x="173" y="13"/>
                    </a:lnTo>
                    <a:lnTo>
                      <a:pt x="182" y="18"/>
                    </a:lnTo>
                    <a:lnTo>
                      <a:pt x="190" y="23"/>
                    </a:lnTo>
                    <a:lnTo>
                      <a:pt x="198" y="29"/>
                    </a:lnTo>
                    <a:lnTo>
                      <a:pt x="213" y="42"/>
                    </a:lnTo>
                    <a:lnTo>
                      <a:pt x="226" y="57"/>
                    </a:lnTo>
                    <a:lnTo>
                      <a:pt x="240" y="72"/>
                    </a:lnTo>
                    <a:lnTo>
                      <a:pt x="251" y="86"/>
                    </a:lnTo>
                    <a:lnTo>
                      <a:pt x="261" y="100"/>
                    </a:lnTo>
                    <a:lnTo>
                      <a:pt x="269" y="113"/>
                    </a:lnTo>
                    <a:lnTo>
                      <a:pt x="280" y="132"/>
                    </a:lnTo>
                    <a:lnTo>
                      <a:pt x="284" y="141"/>
                    </a:lnTo>
                    <a:lnTo>
                      <a:pt x="281" y="144"/>
                    </a:lnTo>
                    <a:lnTo>
                      <a:pt x="271" y="152"/>
                    </a:lnTo>
                    <a:lnTo>
                      <a:pt x="257" y="162"/>
                    </a:lnTo>
                    <a:lnTo>
                      <a:pt x="239" y="173"/>
                    </a:lnTo>
                    <a:lnTo>
                      <a:pt x="229" y="179"/>
                    </a:lnTo>
                    <a:lnTo>
                      <a:pt x="219" y="183"/>
                    </a:lnTo>
                    <a:lnTo>
                      <a:pt x="209" y="187"/>
                    </a:lnTo>
                    <a:lnTo>
                      <a:pt x="199" y="190"/>
                    </a:lnTo>
                    <a:lnTo>
                      <a:pt x="190" y="191"/>
                    </a:lnTo>
                    <a:lnTo>
                      <a:pt x="181" y="191"/>
                    </a:lnTo>
                    <a:lnTo>
                      <a:pt x="177" y="190"/>
                    </a:lnTo>
                    <a:lnTo>
                      <a:pt x="173" y="189"/>
                    </a:lnTo>
                    <a:lnTo>
                      <a:pt x="170" y="187"/>
                    </a:lnTo>
                    <a:lnTo>
                      <a:pt x="166" y="184"/>
                    </a:lnTo>
                    <a:lnTo>
                      <a:pt x="122" y="152"/>
                    </a:lnTo>
                    <a:lnTo>
                      <a:pt x="96" y="130"/>
                    </a:lnTo>
                    <a:lnTo>
                      <a:pt x="85" y="120"/>
                    </a:lnTo>
                    <a:lnTo>
                      <a:pt x="73" y="107"/>
                    </a:lnTo>
                    <a:lnTo>
                      <a:pt x="58" y="90"/>
                    </a:lnTo>
                    <a:lnTo>
                      <a:pt x="39" y="66"/>
                    </a:lnTo>
                    <a:close/>
                  </a:path>
                </a:pathLst>
              </a:custGeom>
              <a:solidFill>
                <a:srgbClr val="A771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43" name="Freeform 1177">
                <a:extLst>
                  <a:ext uri="{FF2B5EF4-FFF2-40B4-BE49-F238E27FC236}">
                    <a16:creationId xmlns:a16="http://schemas.microsoft.com/office/drawing/2014/main" id="{462EB4F6-DC86-4B26-9D78-94874B4231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6" y="2494"/>
                <a:ext cx="16" cy="11"/>
              </a:xfrm>
              <a:custGeom>
                <a:avLst/>
                <a:gdLst>
                  <a:gd name="T0" fmla="*/ 0 w 270"/>
                  <a:gd name="T1" fmla="*/ 0 h 178"/>
                  <a:gd name="T2" fmla="*/ 0 w 270"/>
                  <a:gd name="T3" fmla="*/ 0 h 178"/>
                  <a:gd name="T4" fmla="*/ 0 w 270"/>
                  <a:gd name="T5" fmla="*/ 0 h 178"/>
                  <a:gd name="T6" fmla="*/ 0 w 270"/>
                  <a:gd name="T7" fmla="*/ 0 h 178"/>
                  <a:gd name="T8" fmla="*/ 0 w 270"/>
                  <a:gd name="T9" fmla="*/ 0 h 178"/>
                  <a:gd name="T10" fmla="*/ 0 w 270"/>
                  <a:gd name="T11" fmla="*/ 0 h 178"/>
                  <a:gd name="T12" fmla="*/ 0 w 270"/>
                  <a:gd name="T13" fmla="*/ 0 h 178"/>
                  <a:gd name="T14" fmla="*/ 0 w 270"/>
                  <a:gd name="T15" fmla="*/ 0 h 178"/>
                  <a:gd name="T16" fmla="*/ 0 w 270"/>
                  <a:gd name="T17" fmla="*/ 0 h 178"/>
                  <a:gd name="T18" fmla="*/ 0 w 270"/>
                  <a:gd name="T19" fmla="*/ 0 h 178"/>
                  <a:gd name="T20" fmla="*/ 0 w 270"/>
                  <a:gd name="T21" fmla="*/ 0 h 178"/>
                  <a:gd name="T22" fmla="*/ 0 w 270"/>
                  <a:gd name="T23" fmla="*/ 0 h 178"/>
                  <a:gd name="T24" fmla="*/ 0 w 270"/>
                  <a:gd name="T25" fmla="*/ 0 h 178"/>
                  <a:gd name="T26" fmla="*/ 0 w 270"/>
                  <a:gd name="T27" fmla="*/ 0 h 178"/>
                  <a:gd name="T28" fmla="*/ 0 w 270"/>
                  <a:gd name="T29" fmla="*/ 0 h 178"/>
                  <a:gd name="T30" fmla="*/ 0 w 270"/>
                  <a:gd name="T31" fmla="*/ 0 h 178"/>
                  <a:gd name="T32" fmla="*/ 0 w 270"/>
                  <a:gd name="T33" fmla="*/ 0 h 178"/>
                  <a:gd name="T34" fmla="*/ 0 w 270"/>
                  <a:gd name="T35" fmla="*/ 0 h 178"/>
                  <a:gd name="T36" fmla="*/ 0 w 270"/>
                  <a:gd name="T37" fmla="*/ 0 h 178"/>
                  <a:gd name="T38" fmla="*/ 0 w 270"/>
                  <a:gd name="T39" fmla="*/ 0 h 178"/>
                  <a:gd name="T40" fmla="*/ 1 w 270"/>
                  <a:gd name="T41" fmla="*/ 0 h 178"/>
                  <a:gd name="T42" fmla="*/ 1 w 270"/>
                  <a:gd name="T43" fmla="*/ 0 h 178"/>
                  <a:gd name="T44" fmla="*/ 1 w 270"/>
                  <a:gd name="T45" fmla="*/ 0 h 178"/>
                  <a:gd name="T46" fmla="*/ 1 w 270"/>
                  <a:gd name="T47" fmla="*/ 0 h 178"/>
                  <a:gd name="T48" fmla="*/ 1 w 270"/>
                  <a:gd name="T49" fmla="*/ 0 h 178"/>
                  <a:gd name="T50" fmla="*/ 1 w 270"/>
                  <a:gd name="T51" fmla="*/ 0 h 178"/>
                  <a:gd name="T52" fmla="*/ 1 w 270"/>
                  <a:gd name="T53" fmla="*/ 0 h 178"/>
                  <a:gd name="T54" fmla="*/ 1 w 270"/>
                  <a:gd name="T55" fmla="*/ 0 h 178"/>
                  <a:gd name="T56" fmla="*/ 1 w 270"/>
                  <a:gd name="T57" fmla="*/ 0 h 178"/>
                  <a:gd name="T58" fmla="*/ 1 w 270"/>
                  <a:gd name="T59" fmla="*/ 0 h 178"/>
                  <a:gd name="T60" fmla="*/ 1 w 270"/>
                  <a:gd name="T61" fmla="*/ 0 h 178"/>
                  <a:gd name="T62" fmla="*/ 1 w 270"/>
                  <a:gd name="T63" fmla="*/ 0 h 178"/>
                  <a:gd name="T64" fmla="*/ 1 w 270"/>
                  <a:gd name="T65" fmla="*/ 1 h 178"/>
                  <a:gd name="T66" fmla="*/ 1 w 270"/>
                  <a:gd name="T67" fmla="*/ 1 h 178"/>
                  <a:gd name="T68" fmla="*/ 1 w 270"/>
                  <a:gd name="T69" fmla="*/ 1 h 178"/>
                  <a:gd name="T70" fmla="*/ 1 w 270"/>
                  <a:gd name="T71" fmla="*/ 1 h 178"/>
                  <a:gd name="T72" fmla="*/ 1 w 270"/>
                  <a:gd name="T73" fmla="*/ 1 h 178"/>
                  <a:gd name="T74" fmla="*/ 1 w 270"/>
                  <a:gd name="T75" fmla="*/ 1 h 178"/>
                  <a:gd name="T76" fmla="*/ 1 w 270"/>
                  <a:gd name="T77" fmla="*/ 1 h 178"/>
                  <a:gd name="T78" fmla="*/ 1 w 270"/>
                  <a:gd name="T79" fmla="*/ 1 h 178"/>
                  <a:gd name="T80" fmla="*/ 1 w 270"/>
                  <a:gd name="T81" fmla="*/ 1 h 178"/>
                  <a:gd name="T82" fmla="*/ 1 w 270"/>
                  <a:gd name="T83" fmla="*/ 1 h 178"/>
                  <a:gd name="T84" fmla="*/ 1 w 270"/>
                  <a:gd name="T85" fmla="*/ 1 h 178"/>
                  <a:gd name="T86" fmla="*/ 1 w 270"/>
                  <a:gd name="T87" fmla="*/ 1 h 178"/>
                  <a:gd name="T88" fmla="*/ 1 w 270"/>
                  <a:gd name="T89" fmla="*/ 1 h 178"/>
                  <a:gd name="T90" fmla="*/ 0 w 270"/>
                  <a:gd name="T91" fmla="*/ 1 h 178"/>
                  <a:gd name="T92" fmla="*/ 0 w 270"/>
                  <a:gd name="T93" fmla="*/ 0 h 178"/>
                  <a:gd name="T94" fmla="*/ 0 w 270"/>
                  <a:gd name="T95" fmla="*/ 0 h 178"/>
                  <a:gd name="T96" fmla="*/ 0 w 270"/>
                  <a:gd name="T97" fmla="*/ 0 h 178"/>
                  <a:gd name="T98" fmla="*/ 0 w 270"/>
                  <a:gd name="T99" fmla="*/ 0 h 178"/>
                  <a:gd name="T100" fmla="*/ 0 w 270"/>
                  <a:gd name="T101" fmla="*/ 0 h 17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70" h="178">
                    <a:moveTo>
                      <a:pt x="49" y="66"/>
                    </a:moveTo>
                    <a:lnTo>
                      <a:pt x="37" y="52"/>
                    </a:lnTo>
                    <a:lnTo>
                      <a:pt x="27" y="42"/>
                    </a:lnTo>
                    <a:lnTo>
                      <a:pt x="19" y="34"/>
                    </a:lnTo>
                    <a:lnTo>
                      <a:pt x="11" y="28"/>
                    </a:lnTo>
                    <a:lnTo>
                      <a:pt x="2" y="23"/>
                    </a:lnTo>
                    <a:lnTo>
                      <a:pt x="0" y="22"/>
                    </a:lnTo>
                    <a:lnTo>
                      <a:pt x="6" y="23"/>
                    </a:lnTo>
                    <a:lnTo>
                      <a:pt x="21" y="23"/>
                    </a:lnTo>
                    <a:lnTo>
                      <a:pt x="32" y="22"/>
                    </a:lnTo>
                    <a:lnTo>
                      <a:pt x="45" y="19"/>
                    </a:lnTo>
                    <a:lnTo>
                      <a:pt x="60" y="14"/>
                    </a:lnTo>
                    <a:lnTo>
                      <a:pt x="78" y="7"/>
                    </a:lnTo>
                    <a:lnTo>
                      <a:pt x="88" y="4"/>
                    </a:lnTo>
                    <a:lnTo>
                      <a:pt x="97" y="2"/>
                    </a:lnTo>
                    <a:lnTo>
                      <a:pt x="107" y="0"/>
                    </a:lnTo>
                    <a:lnTo>
                      <a:pt x="117" y="0"/>
                    </a:lnTo>
                    <a:lnTo>
                      <a:pt x="126" y="1"/>
                    </a:lnTo>
                    <a:lnTo>
                      <a:pt x="135" y="3"/>
                    </a:lnTo>
                    <a:lnTo>
                      <a:pt x="143" y="6"/>
                    </a:lnTo>
                    <a:lnTo>
                      <a:pt x="152" y="9"/>
                    </a:lnTo>
                    <a:lnTo>
                      <a:pt x="160" y="14"/>
                    </a:lnTo>
                    <a:lnTo>
                      <a:pt x="169" y="18"/>
                    </a:lnTo>
                    <a:lnTo>
                      <a:pt x="177" y="24"/>
                    </a:lnTo>
                    <a:lnTo>
                      <a:pt x="184" y="30"/>
                    </a:lnTo>
                    <a:lnTo>
                      <a:pt x="200" y="43"/>
                    </a:lnTo>
                    <a:lnTo>
                      <a:pt x="214" y="57"/>
                    </a:lnTo>
                    <a:lnTo>
                      <a:pt x="226" y="71"/>
                    </a:lnTo>
                    <a:lnTo>
                      <a:pt x="237" y="87"/>
                    </a:lnTo>
                    <a:lnTo>
                      <a:pt x="247" y="101"/>
                    </a:lnTo>
                    <a:lnTo>
                      <a:pt x="255" y="113"/>
                    </a:lnTo>
                    <a:lnTo>
                      <a:pt x="266" y="133"/>
                    </a:lnTo>
                    <a:lnTo>
                      <a:pt x="270" y="140"/>
                    </a:lnTo>
                    <a:lnTo>
                      <a:pt x="267" y="142"/>
                    </a:lnTo>
                    <a:lnTo>
                      <a:pt x="258" y="149"/>
                    </a:lnTo>
                    <a:lnTo>
                      <a:pt x="245" y="157"/>
                    </a:lnTo>
                    <a:lnTo>
                      <a:pt x="229" y="167"/>
                    </a:lnTo>
                    <a:lnTo>
                      <a:pt x="220" y="171"/>
                    </a:lnTo>
                    <a:lnTo>
                      <a:pt x="211" y="174"/>
                    </a:lnTo>
                    <a:lnTo>
                      <a:pt x="202" y="176"/>
                    </a:lnTo>
                    <a:lnTo>
                      <a:pt x="192" y="178"/>
                    </a:lnTo>
                    <a:lnTo>
                      <a:pt x="182" y="178"/>
                    </a:lnTo>
                    <a:lnTo>
                      <a:pt x="174" y="177"/>
                    </a:lnTo>
                    <a:lnTo>
                      <a:pt x="166" y="175"/>
                    </a:lnTo>
                    <a:lnTo>
                      <a:pt x="158" y="170"/>
                    </a:lnTo>
                    <a:lnTo>
                      <a:pt x="125" y="145"/>
                    </a:lnTo>
                    <a:lnTo>
                      <a:pt x="104" y="129"/>
                    </a:lnTo>
                    <a:lnTo>
                      <a:pt x="93" y="120"/>
                    </a:lnTo>
                    <a:lnTo>
                      <a:pt x="82" y="108"/>
                    </a:lnTo>
                    <a:lnTo>
                      <a:pt x="68" y="90"/>
                    </a:lnTo>
                    <a:lnTo>
                      <a:pt x="49" y="66"/>
                    </a:lnTo>
                    <a:close/>
                  </a:path>
                </a:pathLst>
              </a:custGeom>
              <a:solidFill>
                <a:srgbClr val="A771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44" name="Freeform 1178">
                <a:extLst>
                  <a:ext uri="{FF2B5EF4-FFF2-40B4-BE49-F238E27FC236}">
                    <a16:creationId xmlns:a16="http://schemas.microsoft.com/office/drawing/2014/main" id="{49CDC71E-14E0-4B9B-B91F-1EF92597D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0" y="2505"/>
                <a:ext cx="21" cy="10"/>
              </a:xfrm>
              <a:custGeom>
                <a:avLst/>
                <a:gdLst>
                  <a:gd name="T0" fmla="*/ 0 w 349"/>
                  <a:gd name="T1" fmla="*/ 0 h 174"/>
                  <a:gd name="T2" fmla="*/ 0 w 349"/>
                  <a:gd name="T3" fmla="*/ 0 h 174"/>
                  <a:gd name="T4" fmla="*/ 0 w 349"/>
                  <a:gd name="T5" fmla="*/ 0 h 174"/>
                  <a:gd name="T6" fmla="*/ 0 w 349"/>
                  <a:gd name="T7" fmla="*/ 0 h 174"/>
                  <a:gd name="T8" fmla="*/ 0 w 349"/>
                  <a:gd name="T9" fmla="*/ 0 h 174"/>
                  <a:gd name="T10" fmla="*/ 0 w 349"/>
                  <a:gd name="T11" fmla="*/ 0 h 174"/>
                  <a:gd name="T12" fmla="*/ 0 w 349"/>
                  <a:gd name="T13" fmla="*/ 0 h 174"/>
                  <a:gd name="T14" fmla="*/ 0 w 349"/>
                  <a:gd name="T15" fmla="*/ 0 h 174"/>
                  <a:gd name="T16" fmla="*/ 0 w 349"/>
                  <a:gd name="T17" fmla="*/ 0 h 174"/>
                  <a:gd name="T18" fmla="*/ 0 w 349"/>
                  <a:gd name="T19" fmla="*/ 0 h 174"/>
                  <a:gd name="T20" fmla="*/ 0 w 349"/>
                  <a:gd name="T21" fmla="*/ 0 h 174"/>
                  <a:gd name="T22" fmla="*/ 0 w 349"/>
                  <a:gd name="T23" fmla="*/ 0 h 174"/>
                  <a:gd name="T24" fmla="*/ 0 w 349"/>
                  <a:gd name="T25" fmla="*/ 0 h 174"/>
                  <a:gd name="T26" fmla="*/ 0 w 349"/>
                  <a:gd name="T27" fmla="*/ 0 h 174"/>
                  <a:gd name="T28" fmla="*/ 0 w 349"/>
                  <a:gd name="T29" fmla="*/ 0 h 174"/>
                  <a:gd name="T30" fmla="*/ 0 w 349"/>
                  <a:gd name="T31" fmla="*/ 0 h 174"/>
                  <a:gd name="T32" fmla="*/ 0 w 349"/>
                  <a:gd name="T33" fmla="*/ 0 h 174"/>
                  <a:gd name="T34" fmla="*/ 0 w 349"/>
                  <a:gd name="T35" fmla="*/ 0 h 174"/>
                  <a:gd name="T36" fmla="*/ 1 w 349"/>
                  <a:gd name="T37" fmla="*/ 0 h 174"/>
                  <a:gd name="T38" fmla="*/ 1 w 349"/>
                  <a:gd name="T39" fmla="*/ 0 h 174"/>
                  <a:gd name="T40" fmla="*/ 1 w 349"/>
                  <a:gd name="T41" fmla="*/ 0 h 174"/>
                  <a:gd name="T42" fmla="*/ 1 w 349"/>
                  <a:gd name="T43" fmla="*/ 0 h 174"/>
                  <a:gd name="T44" fmla="*/ 1 w 349"/>
                  <a:gd name="T45" fmla="*/ 0 h 174"/>
                  <a:gd name="T46" fmla="*/ 1 w 349"/>
                  <a:gd name="T47" fmla="*/ 0 h 174"/>
                  <a:gd name="T48" fmla="*/ 1 w 349"/>
                  <a:gd name="T49" fmla="*/ 0 h 174"/>
                  <a:gd name="T50" fmla="*/ 1 w 349"/>
                  <a:gd name="T51" fmla="*/ 0 h 174"/>
                  <a:gd name="T52" fmla="*/ 1 w 349"/>
                  <a:gd name="T53" fmla="*/ 0 h 174"/>
                  <a:gd name="T54" fmla="*/ 1 w 349"/>
                  <a:gd name="T55" fmla="*/ 0 h 174"/>
                  <a:gd name="T56" fmla="*/ 1 w 349"/>
                  <a:gd name="T57" fmla="*/ 0 h 174"/>
                  <a:gd name="T58" fmla="*/ 1 w 349"/>
                  <a:gd name="T59" fmla="*/ 0 h 174"/>
                  <a:gd name="T60" fmla="*/ 1 w 349"/>
                  <a:gd name="T61" fmla="*/ 0 h 174"/>
                  <a:gd name="T62" fmla="*/ 1 w 349"/>
                  <a:gd name="T63" fmla="*/ 0 h 174"/>
                  <a:gd name="T64" fmla="*/ 1 w 349"/>
                  <a:gd name="T65" fmla="*/ 0 h 174"/>
                  <a:gd name="T66" fmla="*/ 1 w 349"/>
                  <a:gd name="T67" fmla="*/ 0 h 174"/>
                  <a:gd name="T68" fmla="*/ 1 w 349"/>
                  <a:gd name="T69" fmla="*/ 0 h 174"/>
                  <a:gd name="T70" fmla="*/ 1 w 349"/>
                  <a:gd name="T71" fmla="*/ 0 h 174"/>
                  <a:gd name="T72" fmla="*/ 1 w 349"/>
                  <a:gd name="T73" fmla="*/ 0 h 174"/>
                  <a:gd name="T74" fmla="*/ 1 w 349"/>
                  <a:gd name="T75" fmla="*/ 0 h 174"/>
                  <a:gd name="T76" fmla="*/ 1 w 349"/>
                  <a:gd name="T77" fmla="*/ 0 h 174"/>
                  <a:gd name="T78" fmla="*/ 1 w 349"/>
                  <a:gd name="T79" fmla="*/ 0 h 174"/>
                  <a:gd name="T80" fmla="*/ 1 w 349"/>
                  <a:gd name="T81" fmla="*/ 1 h 174"/>
                  <a:gd name="T82" fmla="*/ 1 w 349"/>
                  <a:gd name="T83" fmla="*/ 1 h 174"/>
                  <a:gd name="T84" fmla="*/ 1 w 349"/>
                  <a:gd name="T85" fmla="*/ 1 h 174"/>
                  <a:gd name="T86" fmla="*/ 1 w 349"/>
                  <a:gd name="T87" fmla="*/ 1 h 174"/>
                  <a:gd name="T88" fmla="*/ 1 w 349"/>
                  <a:gd name="T89" fmla="*/ 1 h 174"/>
                  <a:gd name="T90" fmla="*/ 1 w 349"/>
                  <a:gd name="T91" fmla="*/ 1 h 174"/>
                  <a:gd name="T92" fmla="*/ 1 w 349"/>
                  <a:gd name="T93" fmla="*/ 1 h 174"/>
                  <a:gd name="T94" fmla="*/ 1 w 349"/>
                  <a:gd name="T95" fmla="*/ 1 h 174"/>
                  <a:gd name="T96" fmla="*/ 1 w 349"/>
                  <a:gd name="T97" fmla="*/ 1 h 174"/>
                  <a:gd name="T98" fmla="*/ 1 w 349"/>
                  <a:gd name="T99" fmla="*/ 1 h 174"/>
                  <a:gd name="T100" fmla="*/ 1 w 349"/>
                  <a:gd name="T101" fmla="*/ 1 h 174"/>
                  <a:gd name="T102" fmla="*/ 1 w 349"/>
                  <a:gd name="T103" fmla="*/ 0 h 174"/>
                  <a:gd name="T104" fmla="*/ 0 w 349"/>
                  <a:gd name="T105" fmla="*/ 0 h 174"/>
                  <a:gd name="T106" fmla="*/ 0 w 349"/>
                  <a:gd name="T107" fmla="*/ 0 h 174"/>
                  <a:gd name="T108" fmla="*/ 0 w 349"/>
                  <a:gd name="T109" fmla="*/ 0 h 174"/>
                  <a:gd name="T110" fmla="*/ 0 w 349"/>
                  <a:gd name="T111" fmla="*/ 0 h 174"/>
                  <a:gd name="T112" fmla="*/ 0 w 349"/>
                  <a:gd name="T113" fmla="*/ 0 h 17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49" h="174">
                    <a:moveTo>
                      <a:pt x="34" y="81"/>
                    </a:moveTo>
                    <a:lnTo>
                      <a:pt x="19" y="71"/>
                    </a:lnTo>
                    <a:lnTo>
                      <a:pt x="9" y="63"/>
                    </a:lnTo>
                    <a:lnTo>
                      <a:pt x="5" y="59"/>
                    </a:lnTo>
                    <a:lnTo>
                      <a:pt x="3" y="56"/>
                    </a:lnTo>
                    <a:lnTo>
                      <a:pt x="1" y="54"/>
                    </a:lnTo>
                    <a:lnTo>
                      <a:pt x="0" y="51"/>
                    </a:lnTo>
                    <a:lnTo>
                      <a:pt x="0" y="49"/>
                    </a:lnTo>
                    <a:lnTo>
                      <a:pt x="1" y="47"/>
                    </a:lnTo>
                    <a:lnTo>
                      <a:pt x="2" y="46"/>
                    </a:lnTo>
                    <a:lnTo>
                      <a:pt x="4" y="44"/>
                    </a:lnTo>
                    <a:lnTo>
                      <a:pt x="11" y="41"/>
                    </a:lnTo>
                    <a:lnTo>
                      <a:pt x="20" y="39"/>
                    </a:lnTo>
                    <a:lnTo>
                      <a:pt x="46" y="35"/>
                    </a:lnTo>
                    <a:lnTo>
                      <a:pt x="78" y="29"/>
                    </a:lnTo>
                    <a:lnTo>
                      <a:pt x="96" y="25"/>
                    </a:lnTo>
                    <a:lnTo>
                      <a:pt x="114" y="20"/>
                    </a:lnTo>
                    <a:lnTo>
                      <a:pt x="134" y="14"/>
                    </a:lnTo>
                    <a:lnTo>
                      <a:pt x="153" y="7"/>
                    </a:lnTo>
                    <a:lnTo>
                      <a:pt x="163" y="3"/>
                    </a:lnTo>
                    <a:lnTo>
                      <a:pt x="172" y="1"/>
                    </a:lnTo>
                    <a:lnTo>
                      <a:pt x="182" y="0"/>
                    </a:lnTo>
                    <a:lnTo>
                      <a:pt x="191" y="0"/>
                    </a:lnTo>
                    <a:lnTo>
                      <a:pt x="200" y="1"/>
                    </a:lnTo>
                    <a:lnTo>
                      <a:pt x="209" y="3"/>
                    </a:lnTo>
                    <a:lnTo>
                      <a:pt x="219" y="5"/>
                    </a:lnTo>
                    <a:lnTo>
                      <a:pt x="228" y="9"/>
                    </a:lnTo>
                    <a:lnTo>
                      <a:pt x="236" y="13"/>
                    </a:lnTo>
                    <a:lnTo>
                      <a:pt x="245" y="18"/>
                    </a:lnTo>
                    <a:lnTo>
                      <a:pt x="253" y="23"/>
                    </a:lnTo>
                    <a:lnTo>
                      <a:pt x="260" y="29"/>
                    </a:lnTo>
                    <a:lnTo>
                      <a:pt x="275" y="42"/>
                    </a:lnTo>
                    <a:lnTo>
                      <a:pt x="289" y="56"/>
                    </a:lnTo>
                    <a:lnTo>
                      <a:pt x="302" y="72"/>
                    </a:lnTo>
                    <a:lnTo>
                      <a:pt x="314" y="86"/>
                    </a:lnTo>
                    <a:lnTo>
                      <a:pt x="324" y="100"/>
                    </a:lnTo>
                    <a:lnTo>
                      <a:pt x="333" y="113"/>
                    </a:lnTo>
                    <a:lnTo>
                      <a:pt x="344" y="132"/>
                    </a:lnTo>
                    <a:lnTo>
                      <a:pt x="349" y="140"/>
                    </a:lnTo>
                    <a:lnTo>
                      <a:pt x="334" y="147"/>
                    </a:lnTo>
                    <a:lnTo>
                      <a:pt x="297" y="162"/>
                    </a:lnTo>
                    <a:lnTo>
                      <a:pt x="286" y="165"/>
                    </a:lnTo>
                    <a:lnTo>
                      <a:pt x="275" y="168"/>
                    </a:lnTo>
                    <a:lnTo>
                      <a:pt x="264" y="171"/>
                    </a:lnTo>
                    <a:lnTo>
                      <a:pt x="252" y="173"/>
                    </a:lnTo>
                    <a:lnTo>
                      <a:pt x="242" y="174"/>
                    </a:lnTo>
                    <a:lnTo>
                      <a:pt x="231" y="174"/>
                    </a:lnTo>
                    <a:lnTo>
                      <a:pt x="222" y="172"/>
                    </a:lnTo>
                    <a:lnTo>
                      <a:pt x="212" y="170"/>
                    </a:lnTo>
                    <a:lnTo>
                      <a:pt x="191" y="162"/>
                    </a:lnTo>
                    <a:lnTo>
                      <a:pt x="173" y="154"/>
                    </a:lnTo>
                    <a:lnTo>
                      <a:pt x="155" y="146"/>
                    </a:lnTo>
                    <a:lnTo>
                      <a:pt x="137" y="138"/>
                    </a:lnTo>
                    <a:lnTo>
                      <a:pt x="117" y="128"/>
                    </a:lnTo>
                    <a:lnTo>
                      <a:pt x="94" y="116"/>
                    </a:lnTo>
                    <a:lnTo>
                      <a:pt x="67" y="101"/>
                    </a:lnTo>
                    <a:lnTo>
                      <a:pt x="34" y="81"/>
                    </a:lnTo>
                    <a:close/>
                  </a:path>
                </a:pathLst>
              </a:custGeom>
              <a:solidFill>
                <a:srgbClr val="A771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45" name="Freeform 1179">
                <a:extLst>
                  <a:ext uri="{FF2B5EF4-FFF2-40B4-BE49-F238E27FC236}">
                    <a16:creationId xmlns:a16="http://schemas.microsoft.com/office/drawing/2014/main" id="{54BA9D01-8A6D-4919-B556-DB0CF73D65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2" y="2467"/>
                <a:ext cx="21" cy="13"/>
              </a:xfrm>
              <a:custGeom>
                <a:avLst/>
                <a:gdLst>
                  <a:gd name="T0" fmla="*/ 0 w 350"/>
                  <a:gd name="T1" fmla="*/ 0 h 217"/>
                  <a:gd name="T2" fmla="*/ 0 w 350"/>
                  <a:gd name="T3" fmla="*/ 0 h 217"/>
                  <a:gd name="T4" fmla="*/ 0 w 350"/>
                  <a:gd name="T5" fmla="*/ 0 h 217"/>
                  <a:gd name="T6" fmla="*/ 0 w 350"/>
                  <a:gd name="T7" fmla="*/ 0 h 217"/>
                  <a:gd name="T8" fmla="*/ 0 w 350"/>
                  <a:gd name="T9" fmla="*/ 0 h 217"/>
                  <a:gd name="T10" fmla="*/ 0 w 350"/>
                  <a:gd name="T11" fmla="*/ 0 h 217"/>
                  <a:gd name="T12" fmla="*/ 0 w 350"/>
                  <a:gd name="T13" fmla="*/ 0 h 217"/>
                  <a:gd name="T14" fmla="*/ 0 w 350"/>
                  <a:gd name="T15" fmla="*/ 0 h 217"/>
                  <a:gd name="T16" fmla="*/ 0 w 350"/>
                  <a:gd name="T17" fmla="*/ 0 h 217"/>
                  <a:gd name="T18" fmla="*/ 0 w 350"/>
                  <a:gd name="T19" fmla="*/ 0 h 217"/>
                  <a:gd name="T20" fmla="*/ 0 w 350"/>
                  <a:gd name="T21" fmla="*/ 0 h 217"/>
                  <a:gd name="T22" fmla="*/ 0 w 350"/>
                  <a:gd name="T23" fmla="*/ 0 h 217"/>
                  <a:gd name="T24" fmla="*/ 0 w 350"/>
                  <a:gd name="T25" fmla="*/ 0 h 217"/>
                  <a:gd name="T26" fmla="*/ 0 w 350"/>
                  <a:gd name="T27" fmla="*/ 0 h 217"/>
                  <a:gd name="T28" fmla="*/ 0 w 350"/>
                  <a:gd name="T29" fmla="*/ 0 h 217"/>
                  <a:gd name="T30" fmla="*/ 0 w 350"/>
                  <a:gd name="T31" fmla="*/ 0 h 217"/>
                  <a:gd name="T32" fmla="*/ 0 w 350"/>
                  <a:gd name="T33" fmla="*/ 0 h 217"/>
                  <a:gd name="T34" fmla="*/ 0 w 350"/>
                  <a:gd name="T35" fmla="*/ 0 h 217"/>
                  <a:gd name="T36" fmla="*/ 1 w 350"/>
                  <a:gd name="T37" fmla="*/ 0 h 217"/>
                  <a:gd name="T38" fmla="*/ 1 w 350"/>
                  <a:gd name="T39" fmla="*/ 0 h 217"/>
                  <a:gd name="T40" fmla="*/ 1 w 350"/>
                  <a:gd name="T41" fmla="*/ 0 h 217"/>
                  <a:gd name="T42" fmla="*/ 1 w 350"/>
                  <a:gd name="T43" fmla="*/ 0 h 217"/>
                  <a:gd name="T44" fmla="*/ 1 w 350"/>
                  <a:gd name="T45" fmla="*/ 0 h 217"/>
                  <a:gd name="T46" fmla="*/ 1 w 350"/>
                  <a:gd name="T47" fmla="*/ 0 h 217"/>
                  <a:gd name="T48" fmla="*/ 1 w 350"/>
                  <a:gd name="T49" fmla="*/ 0 h 217"/>
                  <a:gd name="T50" fmla="*/ 1 w 350"/>
                  <a:gd name="T51" fmla="*/ 0 h 217"/>
                  <a:gd name="T52" fmla="*/ 1 w 350"/>
                  <a:gd name="T53" fmla="*/ 0 h 217"/>
                  <a:gd name="T54" fmla="*/ 1 w 350"/>
                  <a:gd name="T55" fmla="*/ 0 h 217"/>
                  <a:gd name="T56" fmla="*/ 1 w 350"/>
                  <a:gd name="T57" fmla="*/ 0 h 217"/>
                  <a:gd name="T58" fmla="*/ 1 w 350"/>
                  <a:gd name="T59" fmla="*/ 0 h 217"/>
                  <a:gd name="T60" fmla="*/ 1 w 350"/>
                  <a:gd name="T61" fmla="*/ 0 h 217"/>
                  <a:gd name="T62" fmla="*/ 1 w 350"/>
                  <a:gd name="T63" fmla="*/ 0 h 217"/>
                  <a:gd name="T64" fmla="*/ 1 w 350"/>
                  <a:gd name="T65" fmla="*/ 0 h 217"/>
                  <a:gd name="T66" fmla="*/ 1 w 350"/>
                  <a:gd name="T67" fmla="*/ 0 h 217"/>
                  <a:gd name="T68" fmla="*/ 1 w 350"/>
                  <a:gd name="T69" fmla="*/ 0 h 217"/>
                  <a:gd name="T70" fmla="*/ 1 w 350"/>
                  <a:gd name="T71" fmla="*/ 0 h 217"/>
                  <a:gd name="T72" fmla="*/ 1 w 350"/>
                  <a:gd name="T73" fmla="*/ 0 h 217"/>
                  <a:gd name="T74" fmla="*/ 1 w 350"/>
                  <a:gd name="T75" fmla="*/ 0 h 217"/>
                  <a:gd name="T76" fmla="*/ 1 w 350"/>
                  <a:gd name="T77" fmla="*/ 0 h 217"/>
                  <a:gd name="T78" fmla="*/ 1 w 350"/>
                  <a:gd name="T79" fmla="*/ 1 h 217"/>
                  <a:gd name="T80" fmla="*/ 1 w 350"/>
                  <a:gd name="T81" fmla="*/ 1 h 217"/>
                  <a:gd name="T82" fmla="*/ 1 w 350"/>
                  <a:gd name="T83" fmla="*/ 1 h 217"/>
                  <a:gd name="T84" fmla="*/ 1 w 350"/>
                  <a:gd name="T85" fmla="*/ 1 h 217"/>
                  <a:gd name="T86" fmla="*/ 1 w 350"/>
                  <a:gd name="T87" fmla="*/ 1 h 217"/>
                  <a:gd name="T88" fmla="*/ 1 w 350"/>
                  <a:gd name="T89" fmla="*/ 1 h 217"/>
                  <a:gd name="T90" fmla="*/ 1 w 350"/>
                  <a:gd name="T91" fmla="*/ 1 h 217"/>
                  <a:gd name="T92" fmla="*/ 1 w 350"/>
                  <a:gd name="T93" fmla="*/ 1 h 217"/>
                  <a:gd name="T94" fmla="*/ 1 w 350"/>
                  <a:gd name="T95" fmla="*/ 1 h 217"/>
                  <a:gd name="T96" fmla="*/ 0 w 350"/>
                  <a:gd name="T97" fmla="*/ 1 h 217"/>
                  <a:gd name="T98" fmla="*/ 0 w 350"/>
                  <a:gd name="T99" fmla="*/ 1 h 217"/>
                  <a:gd name="T100" fmla="*/ 0 w 350"/>
                  <a:gd name="T101" fmla="*/ 1 h 217"/>
                  <a:gd name="T102" fmla="*/ 0 w 350"/>
                  <a:gd name="T103" fmla="*/ 1 h 217"/>
                  <a:gd name="T104" fmla="*/ 0 w 350"/>
                  <a:gd name="T105" fmla="*/ 1 h 217"/>
                  <a:gd name="T106" fmla="*/ 0 w 350"/>
                  <a:gd name="T107" fmla="*/ 1 h 217"/>
                  <a:gd name="T108" fmla="*/ 0 w 350"/>
                  <a:gd name="T109" fmla="*/ 1 h 217"/>
                  <a:gd name="T110" fmla="*/ 0 w 350"/>
                  <a:gd name="T111" fmla="*/ 1 h 217"/>
                  <a:gd name="T112" fmla="*/ 0 w 350"/>
                  <a:gd name="T113" fmla="*/ 1 h 217"/>
                  <a:gd name="T114" fmla="*/ 0 w 350"/>
                  <a:gd name="T115" fmla="*/ 0 h 217"/>
                  <a:gd name="T116" fmla="*/ 0 w 350"/>
                  <a:gd name="T117" fmla="*/ 0 h 21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50" h="217">
                    <a:moveTo>
                      <a:pt x="21" y="110"/>
                    </a:moveTo>
                    <a:lnTo>
                      <a:pt x="11" y="96"/>
                    </a:lnTo>
                    <a:lnTo>
                      <a:pt x="4" y="84"/>
                    </a:lnTo>
                    <a:lnTo>
                      <a:pt x="2" y="79"/>
                    </a:lnTo>
                    <a:lnTo>
                      <a:pt x="1" y="74"/>
                    </a:lnTo>
                    <a:lnTo>
                      <a:pt x="0" y="70"/>
                    </a:lnTo>
                    <a:lnTo>
                      <a:pt x="0" y="66"/>
                    </a:lnTo>
                    <a:lnTo>
                      <a:pt x="1" y="62"/>
                    </a:lnTo>
                    <a:lnTo>
                      <a:pt x="3" y="59"/>
                    </a:lnTo>
                    <a:lnTo>
                      <a:pt x="5" y="56"/>
                    </a:lnTo>
                    <a:lnTo>
                      <a:pt x="8" y="53"/>
                    </a:lnTo>
                    <a:lnTo>
                      <a:pt x="15" y="49"/>
                    </a:lnTo>
                    <a:lnTo>
                      <a:pt x="25" y="45"/>
                    </a:lnTo>
                    <a:lnTo>
                      <a:pt x="50" y="37"/>
                    </a:lnTo>
                    <a:lnTo>
                      <a:pt x="81" y="30"/>
                    </a:lnTo>
                    <a:lnTo>
                      <a:pt x="98" y="25"/>
                    </a:lnTo>
                    <a:lnTo>
                      <a:pt x="116" y="20"/>
                    </a:lnTo>
                    <a:lnTo>
                      <a:pt x="135" y="14"/>
                    </a:lnTo>
                    <a:lnTo>
                      <a:pt x="154" y="7"/>
                    </a:lnTo>
                    <a:lnTo>
                      <a:pt x="165" y="3"/>
                    </a:lnTo>
                    <a:lnTo>
                      <a:pt x="175" y="1"/>
                    </a:lnTo>
                    <a:lnTo>
                      <a:pt x="184" y="0"/>
                    </a:lnTo>
                    <a:lnTo>
                      <a:pt x="194" y="0"/>
                    </a:lnTo>
                    <a:lnTo>
                      <a:pt x="203" y="1"/>
                    </a:lnTo>
                    <a:lnTo>
                      <a:pt x="212" y="3"/>
                    </a:lnTo>
                    <a:lnTo>
                      <a:pt x="221" y="5"/>
                    </a:lnTo>
                    <a:lnTo>
                      <a:pt x="230" y="9"/>
                    </a:lnTo>
                    <a:lnTo>
                      <a:pt x="238" y="13"/>
                    </a:lnTo>
                    <a:lnTo>
                      <a:pt x="248" y="18"/>
                    </a:lnTo>
                    <a:lnTo>
                      <a:pt x="256" y="23"/>
                    </a:lnTo>
                    <a:lnTo>
                      <a:pt x="264" y="29"/>
                    </a:lnTo>
                    <a:lnTo>
                      <a:pt x="279" y="43"/>
                    </a:lnTo>
                    <a:lnTo>
                      <a:pt x="292" y="57"/>
                    </a:lnTo>
                    <a:lnTo>
                      <a:pt x="305" y="72"/>
                    </a:lnTo>
                    <a:lnTo>
                      <a:pt x="316" y="86"/>
                    </a:lnTo>
                    <a:lnTo>
                      <a:pt x="326" y="100"/>
                    </a:lnTo>
                    <a:lnTo>
                      <a:pt x="335" y="113"/>
                    </a:lnTo>
                    <a:lnTo>
                      <a:pt x="346" y="133"/>
                    </a:lnTo>
                    <a:lnTo>
                      <a:pt x="350" y="140"/>
                    </a:lnTo>
                    <a:lnTo>
                      <a:pt x="344" y="143"/>
                    </a:lnTo>
                    <a:lnTo>
                      <a:pt x="325" y="150"/>
                    </a:lnTo>
                    <a:lnTo>
                      <a:pt x="300" y="160"/>
                    </a:lnTo>
                    <a:lnTo>
                      <a:pt x="269" y="172"/>
                    </a:lnTo>
                    <a:lnTo>
                      <a:pt x="236" y="184"/>
                    </a:lnTo>
                    <a:lnTo>
                      <a:pt x="204" y="196"/>
                    </a:lnTo>
                    <a:lnTo>
                      <a:pt x="176" y="206"/>
                    </a:lnTo>
                    <a:lnTo>
                      <a:pt x="154" y="215"/>
                    </a:lnTo>
                    <a:lnTo>
                      <a:pt x="146" y="217"/>
                    </a:lnTo>
                    <a:lnTo>
                      <a:pt x="138" y="217"/>
                    </a:lnTo>
                    <a:lnTo>
                      <a:pt x="131" y="217"/>
                    </a:lnTo>
                    <a:lnTo>
                      <a:pt x="123" y="215"/>
                    </a:lnTo>
                    <a:lnTo>
                      <a:pt x="116" y="212"/>
                    </a:lnTo>
                    <a:lnTo>
                      <a:pt x="109" y="208"/>
                    </a:lnTo>
                    <a:lnTo>
                      <a:pt x="101" y="202"/>
                    </a:lnTo>
                    <a:lnTo>
                      <a:pt x="94" y="195"/>
                    </a:lnTo>
                    <a:lnTo>
                      <a:pt x="78" y="180"/>
                    </a:lnTo>
                    <a:lnTo>
                      <a:pt x="61" y="160"/>
                    </a:lnTo>
                    <a:lnTo>
                      <a:pt x="42" y="137"/>
                    </a:lnTo>
                    <a:lnTo>
                      <a:pt x="21" y="110"/>
                    </a:lnTo>
                    <a:close/>
                  </a:path>
                </a:pathLst>
              </a:custGeom>
              <a:solidFill>
                <a:srgbClr val="AC74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46" name="Freeform 1180">
                <a:extLst>
                  <a:ext uri="{FF2B5EF4-FFF2-40B4-BE49-F238E27FC236}">
                    <a16:creationId xmlns:a16="http://schemas.microsoft.com/office/drawing/2014/main" id="{A2B6AE65-F064-4226-87FD-49035A2769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3" y="2504"/>
                <a:ext cx="22" cy="13"/>
              </a:xfrm>
              <a:custGeom>
                <a:avLst/>
                <a:gdLst>
                  <a:gd name="T0" fmla="*/ 0 w 377"/>
                  <a:gd name="T1" fmla="*/ 0 h 218"/>
                  <a:gd name="T2" fmla="*/ 0 w 377"/>
                  <a:gd name="T3" fmla="*/ 0 h 218"/>
                  <a:gd name="T4" fmla="*/ 0 w 377"/>
                  <a:gd name="T5" fmla="*/ 0 h 218"/>
                  <a:gd name="T6" fmla="*/ 0 w 377"/>
                  <a:gd name="T7" fmla="*/ 0 h 218"/>
                  <a:gd name="T8" fmla="*/ 0 w 377"/>
                  <a:gd name="T9" fmla="*/ 0 h 218"/>
                  <a:gd name="T10" fmla="*/ 0 w 377"/>
                  <a:gd name="T11" fmla="*/ 0 h 218"/>
                  <a:gd name="T12" fmla="*/ 0 w 377"/>
                  <a:gd name="T13" fmla="*/ 0 h 218"/>
                  <a:gd name="T14" fmla="*/ 0 w 377"/>
                  <a:gd name="T15" fmla="*/ 0 h 218"/>
                  <a:gd name="T16" fmla="*/ 0 w 377"/>
                  <a:gd name="T17" fmla="*/ 0 h 218"/>
                  <a:gd name="T18" fmla="*/ 1 w 377"/>
                  <a:gd name="T19" fmla="*/ 0 h 218"/>
                  <a:gd name="T20" fmla="*/ 1 w 377"/>
                  <a:gd name="T21" fmla="*/ 0 h 218"/>
                  <a:gd name="T22" fmla="*/ 1 w 377"/>
                  <a:gd name="T23" fmla="*/ 0 h 218"/>
                  <a:gd name="T24" fmla="*/ 1 w 377"/>
                  <a:gd name="T25" fmla="*/ 0 h 218"/>
                  <a:gd name="T26" fmla="*/ 1 w 377"/>
                  <a:gd name="T27" fmla="*/ 0 h 218"/>
                  <a:gd name="T28" fmla="*/ 1 w 377"/>
                  <a:gd name="T29" fmla="*/ 0 h 218"/>
                  <a:gd name="T30" fmla="*/ 1 w 377"/>
                  <a:gd name="T31" fmla="*/ 0 h 218"/>
                  <a:gd name="T32" fmla="*/ 1 w 377"/>
                  <a:gd name="T33" fmla="*/ 0 h 218"/>
                  <a:gd name="T34" fmla="*/ 1 w 377"/>
                  <a:gd name="T35" fmla="*/ 0 h 218"/>
                  <a:gd name="T36" fmla="*/ 1 w 377"/>
                  <a:gd name="T37" fmla="*/ 0 h 218"/>
                  <a:gd name="T38" fmla="*/ 1 w 377"/>
                  <a:gd name="T39" fmla="*/ 0 h 218"/>
                  <a:gd name="T40" fmla="*/ 1 w 377"/>
                  <a:gd name="T41" fmla="*/ 0 h 218"/>
                  <a:gd name="T42" fmla="*/ 1 w 377"/>
                  <a:gd name="T43" fmla="*/ 1 h 218"/>
                  <a:gd name="T44" fmla="*/ 1 w 377"/>
                  <a:gd name="T45" fmla="*/ 1 h 218"/>
                  <a:gd name="T46" fmla="*/ 1 w 377"/>
                  <a:gd name="T47" fmla="*/ 1 h 218"/>
                  <a:gd name="T48" fmla="*/ 1 w 377"/>
                  <a:gd name="T49" fmla="*/ 1 h 218"/>
                  <a:gd name="T50" fmla="*/ 1 w 377"/>
                  <a:gd name="T51" fmla="*/ 1 h 218"/>
                  <a:gd name="T52" fmla="*/ 0 w 377"/>
                  <a:gd name="T53" fmla="*/ 1 h 218"/>
                  <a:gd name="T54" fmla="*/ 0 w 377"/>
                  <a:gd name="T55" fmla="*/ 1 h 218"/>
                  <a:gd name="T56" fmla="*/ 0 w 377"/>
                  <a:gd name="T57" fmla="*/ 1 h 218"/>
                  <a:gd name="T58" fmla="*/ 0 w 377"/>
                  <a:gd name="T59" fmla="*/ 1 h 218"/>
                  <a:gd name="T60" fmla="*/ 0 w 377"/>
                  <a:gd name="T61" fmla="*/ 1 h 218"/>
                  <a:gd name="T62" fmla="*/ 0 w 377"/>
                  <a:gd name="T63" fmla="*/ 0 h 21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77" h="218">
                    <a:moveTo>
                      <a:pt x="19" y="125"/>
                    </a:moveTo>
                    <a:lnTo>
                      <a:pt x="13" y="118"/>
                    </a:lnTo>
                    <a:lnTo>
                      <a:pt x="8" y="111"/>
                    </a:lnTo>
                    <a:lnTo>
                      <a:pt x="5" y="105"/>
                    </a:lnTo>
                    <a:lnTo>
                      <a:pt x="2" y="99"/>
                    </a:lnTo>
                    <a:lnTo>
                      <a:pt x="1" y="93"/>
                    </a:lnTo>
                    <a:lnTo>
                      <a:pt x="0" y="88"/>
                    </a:lnTo>
                    <a:lnTo>
                      <a:pt x="0" y="82"/>
                    </a:lnTo>
                    <a:lnTo>
                      <a:pt x="2" y="78"/>
                    </a:lnTo>
                    <a:lnTo>
                      <a:pt x="3" y="73"/>
                    </a:lnTo>
                    <a:lnTo>
                      <a:pt x="6" y="70"/>
                    </a:lnTo>
                    <a:lnTo>
                      <a:pt x="10" y="66"/>
                    </a:lnTo>
                    <a:lnTo>
                      <a:pt x="15" y="63"/>
                    </a:lnTo>
                    <a:lnTo>
                      <a:pt x="25" y="57"/>
                    </a:lnTo>
                    <a:lnTo>
                      <a:pt x="37" y="51"/>
                    </a:lnTo>
                    <a:lnTo>
                      <a:pt x="67" y="42"/>
                    </a:lnTo>
                    <a:lnTo>
                      <a:pt x="104" y="32"/>
                    </a:lnTo>
                    <a:lnTo>
                      <a:pt x="123" y="27"/>
                    </a:lnTo>
                    <a:lnTo>
                      <a:pt x="142" y="21"/>
                    </a:lnTo>
                    <a:lnTo>
                      <a:pt x="162" y="15"/>
                    </a:lnTo>
                    <a:lnTo>
                      <a:pt x="181" y="7"/>
                    </a:lnTo>
                    <a:lnTo>
                      <a:pt x="192" y="4"/>
                    </a:lnTo>
                    <a:lnTo>
                      <a:pt x="201" y="1"/>
                    </a:lnTo>
                    <a:lnTo>
                      <a:pt x="211" y="0"/>
                    </a:lnTo>
                    <a:lnTo>
                      <a:pt x="220" y="0"/>
                    </a:lnTo>
                    <a:lnTo>
                      <a:pt x="230" y="1"/>
                    </a:lnTo>
                    <a:lnTo>
                      <a:pt x="239" y="3"/>
                    </a:lnTo>
                    <a:lnTo>
                      <a:pt x="248" y="6"/>
                    </a:lnTo>
                    <a:lnTo>
                      <a:pt x="257" y="9"/>
                    </a:lnTo>
                    <a:lnTo>
                      <a:pt x="265" y="13"/>
                    </a:lnTo>
                    <a:lnTo>
                      <a:pt x="273" y="18"/>
                    </a:lnTo>
                    <a:lnTo>
                      <a:pt x="283" y="24"/>
                    </a:lnTo>
                    <a:lnTo>
                      <a:pt x="290" y="30"/>
                    </a:lnTo>
                    <a:lnTo>
                      <a:pt x="305" y="43"/>
                    </a:lnTo>
                    <a:lnTo>
                      <a:pt x="319" y="57"/>
                    </a:lnTo>
                    <a:lnTo>
                      <a:pt x="332" y="71"/>
                    </a:lnTo>
                    <a:lnTo>
                      <a:pt x="343" y="87"/>
                    </a:lnTo>
                    <a:lnTo>
                      <a:pt x="353" y="101"/>
                    </a:lnTo>
                    <a:lnTo>
                      <a:pt x="361" y="113"/>
                    </a:lnTo>
                    <a:lnTo>
                      <a:pt x="373" y="132"/>
                    </a:lnTo>
                    <a:lnTo>
                      <a:pt x="377" y="140"/>
                    </a:lnTo>
                    <a:lnTo>
                      <a:pt x="371" y="142"/>
                    </a:lnTo>
                    <a:lnTo>
                      <a:pt x="352" y="149"/>
                    </a:lnTo>
                    <a:lnTo>
                      <a:pt x="327" y="159"/>
                    </a:lnTo>
                    <a:lnTo>
                      <a:pt x="296" y="172"/>
                    </a:lnTo>
                    <a:lnTo>
                      <a:pt x="262" y="185"/>
                    </a:lnTo>
                    <a:lnTo>
                      <a:pt x="231" y="196"/>
                    </a:lnTo>
                    <a:lnTo>
                      <a:pt x="203" y="207"/>
                    </a:lnTo>
                    <a:lnTo>
                      <a:pt x="181" y="214"/>
                    </a:lnTo>
                    <a:lnTo>
                      <a:pt x="173" y="216"/>
                    </a:lnTo>
                    <a:lnTo>
                      <a:pt x="164" y="218"/>
                    </a:lnTo>
                    <a:lnTo>
                      <a:pt x="155" y="218"/>
                    </a:lnTo>
                    <a:lnTo>
                      <a:pt x="145" y="217"/>
                    </a:lnTo>
                    <a:lnTo>
                      <a:pt x="136" y="215"/>
                    </a:lnTo>
                    <a:lnTo>
                      <a:pt x="126" y="212"/>
                    </a:lnTo>
                    <a:lnTo>
                      <a:pt x="116" y="208"/>
                    </a:lnTo>
                    <a:lnTo>
                      <a:pt x="106" y="203"/>
                    </a:lnTo>
                    <a:lnTo>
                      <a:pt x="95" y="197"/>
                    </a:lnTo>
                    <a:lnTo>
                      <a:pt x="84" y="190"/>
                    </a:lnTo>
                    <a:lnTo>
                      <a:pt x="73" y="182"/>
                    </a:lnTo>
                    <a:lnTo>
                      <a:pt x="63" y="173"/>
                    </a:lnTo>
                    <a:lnTo>
                      <a:pt x="52" y="162"/>
                    </a:lnTo>
                    <a:lnTo>
                      <a:pt x="41" y="151"/>
                    </a:lnTo>
                    <a:lnTo>
                      <a:pt x="30" y="138"/>
                    </a:lnTo>
                    <a:lnTo>
                      <a:pt x="19" y="125"/>
                    </a:lnTo>
                    <a:close/>
                  </a:path>
                </a:pathLst>
              </a:custGeom>
              <a:solidFill>
                <a:srgbClr val="AC74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47" name="Freeform 1181">
                <a:extLst>
                  <a:ext uri="{FF2B5EF4-FFF2-40B4-BE49-F238E27FC236}">
                    <a16:creationId xmlns:a16="http://schemas.microsoft.com/office/drawing/2014/main" id="{A7001C6C-0816-443B-A4DC-5DF257649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8" y="2513"/>
                <a:ext cx="22" cy="9"/>
              </a:xfrm>
              <a:custGeom>
                <a:avLst/>
                <a:gdLst>
                  <a:gd name="T0" fmla="*/ 0 w 376"/>
                  <a:gd name="T1" fmla="*/ 0 h 151"/>
                  <a:gd name="T2" fmla="*/ 0 w 376"/>
                  <a:gd name="T3" fmla="*/ 0 h 151"/>
                  <a:gd name="T4" fmla="*/ 0 w 376"/>
                  <a:gd name="T5" fmla="*/ 0 h 151"/>
                  <a:gd name="T6" fmla="*/ 0 w 376"/>
                  <a:gd name="T7" fmla="*/ 0 h 151"/>
                  <a:gd name="T8" fmla="*/ 0 w 376"/>
                  <a:gd name="T9" fmla="*/ 0 h 151"/>
                  <a:gd name="T10" fmla="*/ 0 w 376"/>
                  <a:gd name="T11" fmla="*/ 0 h 151"/>
                  <a:gd name="T12" fmla="*/ 0 w 376"/>
                  <a:gd name="T13" fmla="*/ 0 h 151"/>
                  <a:gd name="T14" fmla="*/ 0 w 376"/>
                  <a:gd name="T15" fmla="*/ 0 h 151"/>
                  <a:gd name="T16" fmla="*/ 0 w 376"/>
                  <a:gd name="T17" fmla="*/ 0 h 151"/>
                  <a:gd name="T18" fmla="*/ 0 w 376"/>
                  <a:gd name="T19" fmla="*/ 0 h 151"/>
                  <a:gd name="T20" fmla="*/ 0 w 376"/>
                  <a:gd name="T21" fmla="*/ 0 h 151"/>
                  <a:gd name="T22" fmla="*/ 0 w 376"/>
                  <a:gd name="T23" fmla="*/ 0 h 151"/>
                  <a:gd name="T24" fmla="*/ 0 w 376"/>
                  <a:gd name="T25" fmla="*/ 0 h 151"/>
                  <a:gd name="T26" fmla="*/ 0 w 376"/>
                  <a:gd name="T27" fmla="*/ 0 h 151"/>
                  <a:gd name="T28" fmla="*/ 0 w 376"/>
                  <a:gd name="T29" fmla="*/ 0 h 151"/>
                  <a:gd name="T30" fmla="*/ 0 w 376"/>
                  <a:gd name="T31" fmla="*/ 0 h 151"/>
                  <a:gd name="T32" fmla="*/ 0 w 376"/>
                  <a:gd name="T33" fmla="*/ 0 h 151"/>
                  <a:gd name="T34" fmla="*/ 1 w 376"/>
                  <a:gd name="T35" fmla="*/ 0 h 151"/>
                  <a:gd name="T36" fmla="*/ 1 w 376"/>
                  <a:gd name="T37" fmla="*/ 0 h 151"/>
                  <a:gd name="T38" fmla="*/ 1 w 376"/>
                  <a:gd name="T39" fmla="*/ 0 h 151"/>
                  <a:gd name="T40" fmla="*/ 1 w 376"/>
                  <a:gd name="T41" fmla="*/ 0 h 151"/>
                  <a:gd name="T42" fmla="*/ 1 w 376"/>
                  <a:gd name="T43" fmla="*/ 0 h 151"/>
                  <a:gd name="T44" fmla="*/ 1 w 376"/>
                  <a:gd name="T45" fmla="*/ 0 h 151"/>
                  <a:gd name="T46" fmla="*/ 1 w 376"/>
                  <a:gd name="T47" fmla="*/ 0 h 151"/>
                  <a:gd name="T48" fmla="*/ 1 w 376"/>
                  <a:gd name="T49" fmla="*/ 0 h 151"/>
                  <a:gd name="T50" fmla="*/ 1 w 376"/>
                  <a:gd name="T51" fmla="*/ 0 h 151"/>
                  <a:gd name="T52" fmla="*/ 1 w 376"/>
                  <a:gd name="T53" fmla="*/ 0 h 151"/>
                  <a:gd name="T54" fmla="*/ 1 w 376"/>
                  <a:gd name="T55" fmla="*/ 0 h 151"/>
                  <a:gd name="T56" fmla="*/ 1 w 376"/>
                  <a:gd name="T57" fmla="*/ 0 h 151"/>
                  <a:gd name="T58" fmla="*/ 1 w 376"/>
                  <a:gd name="T59" fmla="*/ 0 h 151"/>
                  <a:gd name="T60" fmla="*/ 1 w 376"/>
                  <a:gd name="T61" fmla="*/ 0 h 151"/>
                  <a:gd name="T62" fmla="*/ 1 w 376"/>
                  <a:gd name="T63" fmla="*/ 0 h 151"/>
                  <a:gd name="T64" fmla="*/ 1 w 376"/>
                  <a:gd name="T65" fmla="*/ 0 h 151"/>
                  <a:gd name="T66" fmla="*/ 1 w 376"/>
                  <a:gd name="T67" fmla="*/ 0 h 151"/>
                  <a:gd name="T68" fmla="*/ 1 w 376"/>
                  <a:gd name="T69" fmla="*/ 0 h 151"/>
                  <a:gd name="T70" fmla="*/ 1 w 376"/>
                  <a:gd name="T71" fmla="*/ 0 h 151"/>
                  <a:gd name="T72" fmla="*/ 1 w 376"/>
                  <a:gd name="T73" fmla="*/ 0 h 151"/>
                  <a:gd name="T74" fmla="*/ 1 w 376"/>
                  <a:gd name="T75" fmla="*/ 0 h 151"/>
                  <a:gd name="T76" fmla="*/ 1 w 376"/>
                  <a:gd name="T77" fmla="*/ 0 h 151"/>
                  <a:gd name="T78" fmla="*/ 1 w 376"/>
                  <a:gd name="T79" fmla="*/ 0 h 151"/>
                  <a:gd name="T80" fmla="*/ 1 w 376"/>
                  <a:gd name="T81" fmla="*/ 1 h 151"/>
                  <a:gd name="T82" fmla="*/ 1 w 376"/>
                  <a:gd name="T83" fmla="*/ 1 h 151"/>
                  <a:gd name="T84" fmla="*/ 1 w 376"/>
                  <a:gd name="T85" fmla="*/ 1 h 151"/>
                  <a:gd name="T86" fmla="*/ 1 w 376"/>
                  <a:gd name="T87" fmla="*/ 1 h 151"/>
                  <a:gd name="T88" fmla="*/ 1 w 376"/>
                  <a:gd name="T89" fmla="*/ 1 h 151"/>
                  <a:gd name="T90" fmla="*/ 1 w 376"/>
                  <a:gd name="T91" fmla="*/ 1 h 151"/>
                  <a:gd name="T92" fmla="*/ 1 w 376"/>
                  <a:gd name="T93" fmla="*/ 1 h 151"/>
                  <a:gd name="T94" fmla="*/ 1 w 376"/>
                  <a:gd name="T95" fmla="*/ 1 h 151"/>
                  <a:gd name="T96" fmla="*/ 1 w 376"/>
                  <a:gd name="T97" fmla="*/ 1 h 151"/>
                  <a:gd name="T98" fmla="*/ 1 w 376"/>
                  <a:gd name="T99" fmla="*/ 0 h 151"/>
                  <a:gd name="T100" fmla="*/ 1 w 376"/>
                  <a:gd name="T101" fmla="*/ 0 h 151"/>
                  <a:gd name="T102" fmla="*/ 1 w 376"/>
                  <a:gd name="T103" fmla="*/ 0 h 151"/>
                  <a:gd name="T104" fmla="*/ 0 w 376"/>
                  <a:gd name="T105" fmla="*/ 0 h 151"/>
                  <a:gd name="T106" fmla="*/ 0 w 376"/>
                  <a:gd name="T107" fmla="*/ 0 h 151"/>
                  <a:gd name="T108" fmla="*/ 0 w 376"/>
                  <a:gd name="T109" fmla="*/ 0 h 151"/>
                  <a:gd name="T110" fmla="*/ 0 w 376"/>
                  <a:gd name="T111" fmla="*/ 0 h 151"/>
                  <a:gd name="T112" fmla="*/ 0 w 376"/>
                  <a:gd name="T113" fmla="*/ 0 h 151"/>
                  <a:gd name="T114" fmla="*/ 0 w 376"/>
                  <a:gd name="T115" fmla="*/ 0 h 151"/>
                  <a:gd name="T116" fmla="*/ 0 w 376"/>
                  <a:gd name="T117" fmla="*/ 0 h 15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76" h="151">
                    <a:moveTo>
                      <a:pt x="33" y="95"/>
                    </a:moveTo>
                    <a:lnTo>
                      <a:pt x="17" y="88"/>
                    </a:lnTo>
                    <a:lnTo>
                      <a:pt x="7" y="81"/>
                    </a:lnTo>
                    <a:lnTo>
                      <a:pt x="4" y="78"/>
                    </a:lnTo>
                    <a:lnTo>
                      <a:pt x="1" y="75"/>
                    </a:lnTo>
                    <a:lnTo>
                      <a:pt x="0" y="72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3" y="64"/>
                    </a:lnTo>
                    <a:lnTo>
                      <a:pt x="6" y="62"/>
                    </a:lnTo>
                    <a:lnTo>
                      <a:pt x="10" y="60"/>
                    </a:lnTo>
                    <a:lnTo>
                      <a:pt x="19" y="56"/>
                    </a:lnTo>
                    <a:lnTo>
                      <a:pt x="31" y="51"/>
                    </a:lnTo>
                    <a:lnTo>
                      <a:pt x="62" y="43"/>
                    </a:lnTo>
                    <a:lnTo>
                      <a:pt x="101" y="34"/>
                    </a:lnTo>
                    <a:lnTo>
                      <a:pt x="120" y="28"/>
                    </a:lnTo>
                    <a:lnTo>
                      <a:pt x="141" y="22"/>
                    </a:lnTo>
                    <a:lnTo>
                      <a:pt x="161" y="14"/>
                    </a:lnTo>
                    <a:lnTo>
                      <a:pt x="181" y="7"/>
                    </a:lnTo>
                    <a:lnTo>
                      <a:pt x="191" y="3"/>
                    </a:lnTo>
                    <a:lnTo>
                      <a:pt x="201" y="1"/>
                    </a:lnTo>
                    <a:lnTo>
                      <a:pt x="210" y="0"/>
                    </a:lnTo>
                    <a:lnTo>
                      <a:pt x="220" y="0"/>
                    </a:lnTo>
                    <a:lnTo>
                      <a:pt x="229" y="1"/>
                    </a:lnTo>
                    <a:lnTo>
                      <a:pt x="238" y="2"/>
                    </a:lnTo>
                    <a:lnTo>
                      <a:pt x="247" y="5"/>
                    </a:lnTo>
                    <a:lnTo>
                      <a:pt x="256" y="9"/>
                    </a:lnTo>
                    <a:lnTo>
                      <a:pt x="264" y="13"/>
                    </a:lnTo>
                    <a:lnTo>
                      <a:pt x="274" y="18"/>
                    </a:lnTo>
                    <a:lnTo>
                      <a:pt x="282" y="24"/>
                    </a:lnTo>
                    <a:lnTo>
                      <a:pt x="290" y="30"/>
                    </a:lnTo>
                    <a:lnTo>
                      <a:pt x="305" y="43"/>
                    </a:lnTo>
                    <a:lnTo>
                      <a:pt x="318" y="57"/>
                    </a:lnTo>
                    <a:lnTo>
                      <a:pt x="331" y="72"/>
                    </a:lnTo>
                    <a:lnTo>
                      <a:pt x="342" y="86"/>
                    </a:lnTo>
                    <a:lnTo>
                      <a:pt x="352" y="100"/>
                    </a:lnTo>
                    <a:lnTo>
                      <a:pt x="361" y="114"/>
                    </a:lnTo>
                    <a:lnTo>
                      <a:pt x="372" y="133"/>
                    </a:lnTo>
                    <a:lnTo>
                      <a:pt x="376" y="140"/>
                    </a:lnTo>
                    <a:lnTo>
                      <a:pt x="372" y="141"/>
                    </a:lnTo>
                    <a:lnTo>
                      <a:pt x="360" y="143"/>
                    </a:lnTo>
                    <a:lnTo>
                      <a:pt x="340" y="146"/>
                    </a:lnTo>
                    <a:lnTo>
                      <a:pt x="318" y="149"/>
                    </a:lnTo>
                    <a:lnTo>
                      <a:pt x="292" y="151"/>
                    </a:lnTo>
                    <a:lnTo>
                      <a:pt x="267" y="151"/>
                    </a:lnTo>
                    <a:lnTo>
                      <a:pt x="253" y="151"/>
                    </a:lnTo>
                    <a:lnTo>
                      <a:pt x="241" y="150"/>
                    </a:lnTo>
                    <a:lnTo>
                      <a:pt x="230" y="148"/>
                    </a:lnTo>
                    <a:lnTo>
                      <a:pt x="219" y="146"/>
                    </a:lnTo>
                    <a:lnTo>
                      <a:pt x="202" y="142"/>
                    </a:lnTo>
                    <a:lnTo>
                      <a:pt x="184" y="140"/>
                    </a:lnTo>
                    <a:lnTo>
                      <a:pt x="164" y="137"/>
                    </a:lnTo>
                    <a:lnTo>
                      <a:pt x="144" y="133"/>
                    </a:lnTo>
                    <a:lnTo>
                      <a:pt x="121" y="128"/>
                    </a:lnTo>
                    <a:lnTo>
                      <a:pt x="96" y="121"/>
                    </a:lnTo>
                    <a:lnTo>
                      <a:pt x="81" y="116"/>
                    </a:lnTo>
                    <a:lnTo>
                      <a:pt x="66" y="111"/>
                    </a:lnTo>
                    <a:lnTo>
                      <a:pt x="50" y="103"/>
                    </a:lnTo>
                    <a:lnTo>
                      <a:pt x="33" y="95"/>
                    </a:lnTo>
                    <a:close/>
                  </a:path>
                </a:pathLst>
              </a:custGeom>
              <a:solidFill>
                <a:srgbClr val="A771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48" name="Freeform 1182">
                <a:extLst>
                  <a:ext uri="{FF2B5EF4-FFF2-40B4-BE49-F238E27FC236}">
                    <a16:creationId xmlns:a16="http://schemas.microsoft.com/office/drawing/2014/main" id="{AFA266CF-C5BD-4CF8-8D8C-945476BEC5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1" y="2513"/>
                <a:ext cx="22" cy="14"/>
              </a:xfrm>
              <a:custGeom>
                <a:avLst/>
                <a:gdLst>
                  <a:gd name="T0" fmla="*/ 0 w 374"/>
                  <a:gd name="T1" fmla="*/ 0 h 227"/>
                  <a:gd name="T2" fmla="*/ 0 w 374"/>
                  <a:gd name="T3" fmla="*/ 0 h 227"/>
                  <a:gd name="T4" fmla="*/ 0 w 374"/>
                  <a:gd name="T5" fmla="*/ 0 h 227"/>
                  <a:gd name="T6" fmla="*/ 0 w 374"/>
                  <a:gd name="T7" fmla="*/ 0 h 227"/>
                  <a:gd name="T8" fmla="*/ 0 w 374"/>
                  <a:gd name="T9" fmla="*/ 0 h 227"/>
                  <a:gd name="T10" fmla="*/ 0 w 374"/>
                  <a:gd name="T11" fmla="*/ 0 h 227"/>
                  <a:gd name="T12" fmla="*/ 0 w 374"/>
                  <a:gd name="T13" fmla="*/ 0 h 227"/>
                  <a:gd name="T14" fmla="*/ 0 w 374"/>
                  <a:gd name="T15" fmla="*/ 0 h 227"/>
                  <a:gd name="T16" fmla="*/ 0 w 374"/>
                  <a:gd name="T17" fmla="*/ 0 h 227"/>
                  <a:gd name="T18" fmla="*/ 1 w 374"/>
                  <a:gd name="T19" fmla="*/ 0 h 227"/>
                  <a:gd name="T20" fmla="*/ 1 w 374"/>
                  <a:gd name="T21" fmla="*/ 0 h 227"/>
                  <a:gd name="T22" fmla="*/ 1 w 374"/>
                  <a:gd name="T23" fmla="*/ 0 h 227"/>
                  <a:gd name="T24" fmla="*/ 1 w 374"/>
                  <a:gd name="T25" fmla="*/ 0 h 227"/>
                  <a:gd name="T26" fmla="*/ 1 w 374"/>
                  <a:gd name="T27" fmla="*/ 0 h 227"/>
                  <a:gd name="T28" fmla="*/ 1 w 374"/>
                  <a:gd name="T29" fmla="*/ 0 h 227"/>
                  <a:gd name="T30" fmla="*/ 1 w 374"/>
                  <a:gd name="T31" fmla="*/ 0 h 227"/>
                  <a:gd name="T32" fmla="*/ 1 w 374"/>
                  <a:gd name="T33" fmla="*/ 0 h 227"/>
                  <a:gd name="T34" fmla="*/ 1 w 374"/>
                  <a:gd name="T35" fmla="*/ 0 h 227"/>
                  <a:gd name="T36" fmla="*/ 1 w 374"/>
                  <a:gd name="T37" fmla="*/ 0 h 227"/>
                  <a:gd name="T38" fmla="*/ 1 w 374"/>
                  <a:gd name="T39" fmla="*/ 0 h 227"/>
                  <a:gd name="T40" fmla="*/ 1 w 374"/>
                  <a:gd name="T41" fmla="*/ 1 h 227"/>
                  <a:gd name="T42" fmla="*/ 1 w 374"/>
                  <a:gd name="T43" fmla="*/ 1 h 227"/>
                  <a:gd name="T44" fmla="*/ 1 w 374"/>
                  <a:gd name="T45" fmla="*/ 1 h 227"/>
                  <a:gd name="T46" fmla="*/ 1 w 374"/>
                  <a:gd name="T47" fmla="*/ 1 h 227"/>
                  <a:gd name="T48" fmla="*/ 1 w 374"/>
                  <a:gd name="T49" fmla="*/ 1 h 227"/>
                  <a:gd name="T50" fmla="*/ 1 w 374"/>
                  <a:gd name="T51" fmla="*/ 1 h 227"/>
                  <a:gd name="T52" fmla="*/ 1 w 374"/>
                  <a:gd name="T53" fmla="*/ 1 h 227"/>
                  <a:gd name="T54" fmla="*/ 0 w 374"/>
                  <a:gd name="T55" fmla="*/ 1 h 227"/>
                  <a:gd name="T56" fmla="*/ 0 w 374"/>
                  <a:gd name="T57" fmla="*/ 1 h 227"/>
                  <a:gd name="T58" fmla="*/ 0 w 374"/>
                  <a:gd name="T59" fmla="*/ 1 h 227"/>
                  <a:gd name="T60" fmla="*/ 0 w 374"/>
                  <a:gd name="T61" fmla="*/ 1 h 227"/>
                  <a:gd name="T62" fmla="*/ 0 w 374"/>
                  <a:gd name="T63" fmla="*/ 1 h 227"/>
                  <a:gd name="T64" fmla="*/ 0 w 374"/>
                  <a:gd name="T65" fmla="*/ 1 h 2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74" h="227">
                    <a:moveTo>
                      <a:pt x="16" y="134"/>
                    </a:moveTo>
                    <a:lnTo>
                      <a:pt x="10" y="127"/>
                    </a:lnTo>
                    <a:lnTo>
                      <a:pt x="6" y="120"/>
                    </a:lnTo>
                    <a:lnTo>
                      <a:pt x="3" y="114"/>
                    </a:lnTo>
                    <a:lnTo>
                      <a:pt x="1" y="108"/>
                    </a:lnTo>
                    <a:lnTo>
                      <a:pt x="0" y="103"/>
                    </a:lnTo>
                    <a:lnTo>
                      <a:pt x="0" y="99"/>
                    </a:lnTo>
                    <a:lnTo>
                      <a:pt x="0" y="94"/>
                    </a:lnTo>
                    <a:lnTo>
                      <a:pt x="2" y="90"/>
                    </a:lnTo>
                    <a:lnTo>
                      <a:pt x="5" y="86"/>
                    </a:lnTo>
                    <a:lnTo>
                      <a:pt x="8" y="83"/>
                    </a:lnTo>
                    <a:lnTo>
                      <a:pt x="12" y="80"/>
                    </a:lnTo>
                    <a:lnTo>
                      <a:pt x="17" y="78"/>
                    </a:lnTo>
                    <a:lnTo>
                      <a:pt x="28" y="73"/>
                    </a:lnTo>
                    <a:lnTo>
                      <a:pt x="41" y="69"/>
                    </a:lnTo>
                    <a:lnTo>
                      <a:pt x="74" y="61"/>
                    </a:lnTo>
                    <a:lnTo>
                      <a:pt x="109" y="51"/>
                    </a:lnTo>
                    <a:lnTo>
                      <a:pt x="127" y="45"/>
                    </a:lnTo>
                    <a:lnTo>
                      <a:pt x="144" y="37"/>
                    </a:lnTo>
                    <a:lnTo>
                      <a:pt x="154" y="33"/>
                    </a:lnTo>
                    <a:lnTo>
                      <a:pt x="163" y="28"/>
                    </a:lnTo>
                    <a:lnTo>
                      <a:pt x="171" y="22"/>
                    </a:lnTo>
                    <a:lnTo>
                      <a:pt x="179" y="16"/>
                    </a:lnTo>
                    <a:lnTo>
                      <a:pt x="187" y="9"/>
                    </a:lnTo>
                    <a:lnTo>
                      <a:pt x="195" y="5"/>
                    </a:lnTo>
                    <a:lnTo>
                      <a:pt x="204" y="2"/>
                    </a:lnTo>
                    <a:lnTo>
                      <a:pt x="212" y="1"/>
                    </a:lnTo>
                    <a:lnTo>
                      <a:pt x="221" y="0"/>
                    </a:lnTo>
                    <a:lnTo>
                      <a:pt x="229" y="1"/>
                    </a:lnTo>
                    <a:lnTo>
                      <a:pt x="238" y="3"/>
                    </a:lnTo>
                    <a:lnTo>
                      <a:pt x="247" y="6"/>
                    </a:lnTo>
                    <a:lnTo>
                      <a:pt x="255" y="11"/>
                    </a:lnTo>
                    <a:lnTo>
                      <a:pt x="263" y="16"/>
                    </a:lnTo>
                    <a:lnTo>
                      <a:pt x="271" y="21"/>
                    </a:lnTo>
                    <a:lnTo>
                      <a:pt x="279" y="27"/>
                    </a:lnTo>
                    <a:lnTo>
                      <a:pt x="295" y="41"/>
                    </a:lnTo>
                    <a:lnTo>
                      <a:pt x="309" y="56"/>
                    </a:lnTo>
                    <a:lnTo>
                      <a:pt x="323" y="72"/>
                    </a:lnTo>
                    <a:lnTo>
                      <a:pt x="336" y="88"/>
                    </a:lnTo>
                    <a:lnTo>
                      <a:pt x="347" y="104"/>
                    </a:lnTo>
                    <a:lnTo>
                      <a:pt x="356" y="118"/>
                    </a:lnTo>
                    <a:lnTo>
                      <a:pt x="369" y="140"/>
                    </a:lnTo>
                    <a:lnTo>
                      <a:pt x="374" y="149"/>
                    </a:lnTo>
                    <a:lnTo>
                      <a:pt x="367" y="151"/>
                    </a:lnTo>
                    <a:lnTo>
                      <a:pt x="350" y="158"/>
                    </a:lnTo>
                    <a:lnTo>
                      <a:pt x="323" y="168"/>
                    </a:lnTo>
                    <a:lnTo>
                      <a:pt x="293" y="181"/>
                    </a:lnTo>
                    <a:lnTo>
                      <a:pt x="260" y="193"/>
                    </a:lnTo>
                    <a:lnTo>
                      <a:pt x="227" y="205"/>
                    </a:lnTo>
                    <a:lnTo>
                      <a:pt x="199" y="216"/>
                    </a:lnTo>
                    <a:lnTo>
                      <a:pt x="179" y="223"/>
                    </a:lnTo>
                    <a:lnTo>
                      <a:pt x="170" y="225"/>
                    </a:lnTo>
                    <a:lnTo>
                      <a:pt x="161" y="226"/>
                    </a:lnTo>
                    <a:lnTo>
                      <a:pt x="152" y="227"/>
                    </a:lnTo>
                    <a:lnTo>
                      <a:pt x="142" y="226"/>
                    </a:lnTo>
                    <a:lnTo>
                      <a:pt x="133" y="224"/>
                    </a:lnTo>
                    <a:lnTo>
                      <a:pt x="123" y="221"/>
                    </a:lnTo>
                    <a:lnTo>
                      <a:pt x="113" y="217"/>
                    </a:lnTo>
                    <a:lnTo>
                      <a:pt x="103" y="212"/>
                    </a:lnTo>
                    <a:lnTo>
                      <a:pt x="92" y="206"/>
                    </a:lnTo>
                    <a:lnTo>
                      <a:pt x="82" y="199"/>
                    </a:lnTo>
                    <a:lnTo>
                      <a:pt x="71" y="191"/>
                    </a:lnTo>
                    <a:lnTo>
                      <a:pt x="59" y="182"/>
                    </a:lnTo>
                    <a:lnTo>
                      <a:pt x="48" y="171"/>
                    </a:lnTo>
                    <a:lnTo>
                      <a:pt x="38" y="160"/>
                    </a:lnTo>
                    <a:lnTo>
                      <a:pt x="27" y="147"/>
                    </a:lnTo>
                    <a:lnTo>
                      <a:pt x="16" y="134"/>
                    </a:lnTo>
                    <a:close/>
                  </a:path>
                </a:pathLst>
              </a:custGeom>
              <a:solidFill>
                <a:srgbClr val="AC74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49" name="Freeform 1183">
                <a:extLst>
                  <a:ext uri="{FF2B5EF4-FFF2-40B4-BE49-F238E27FC236}">
                    <a16:creationId xmlns:a16="http://schemas.microsoft.com/office/drawing/2014/main" id="{4A8DB042-7148-4CF9-966F-F0EB03698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0" y="2448"/>
                <a:ext cx="24" cy="25"/>
              </a:xfrm>
              <a:custGeom>
                <a:avLst/>
                <a:gdLst>
                  <a:gd name="T0" fmla="*/ 1 w 407"/>
                  <a:gd name="T1" fmla="*/ 0 h 426"/>
                  <a:gd name="T2" fmla="*/ 1 w 407"/>
                  <a:gd name="T3" fmla="*/ 0 h 426"/>
                  <a:gd name="T4" fmla="*/ 1 w 407"/>
                  <a:gd name="T5" fmla="*/ 0 h 426"/>
                  <a:gd name="T6" fmla="*/ 1 w 407"/>
                  <a:gd name="T7" fmla="*/ 0 h 426"/>
                  <a:gd name="T8" fmla="*/ 1 w 407"/>
                  <a:gd name="T9" fmla="*/ 0 h 426"/>
                  <a:gd name="T10" fmla="*/ 1 w 407"/>
                  <a:gd name="T11" fmla="*/ 0 h 426"/>
                  <a:gd name="T12" fmla="*/ 1 w 407"/>
                  <a:gd name="T13" fmla="*/ 1 h 426"/>
                  <a:gd name="T14" fmla="*/ 1 w 407"/>
                  <a:gd name="T15" fmla="*/ 1 h 426"/>
                  <a:gd name="T16" fmla="*/ 1 w 407"/>
                  <a:gd name="T17" fmla="*/ 1 h 426"/>
                  <a:gd name="T18" fmla="*/ 1 w 407"/>
                  <a:gd name="T19" fmla="*/ 1 h 426"/>
                  <a:gd name="T20" fmla="*/ 1 w 407"/>
                  <a:gd name="T21" fmla="*/ 1 h 426"/>
                  <a:gd name="T22" fmla="*/ 1 w 407"/>
                  <a:gd name="T23" fmla="*/ 1 h 426"/>
                  <a:gd name="T24" fmla="*/ 1 w 407"/>
                  <a:gd name="T25" fmla="*/ 1 h 426"/>
                  <a:gd name="T26" fmla="*/ 1 w 407"/>
                  <a:gd name="T27" fmla="*/ 1 h 426"/>
                  <a:gd name="T28" fmla="*/ 1 w 407"/>
                  <a:gd name="T29" fmla="*/ 1 h 426"/>
                  <a:gd name="T30" fmla="*/ 1 w 407"/>
                  <a:gd name="T31" fmla="*/ 1 h 426"/>
                  <a:gd name="T32" fmla="*/ 1 w 407"/>
                  <a:gd name="T33" fmla="*/ 1 h 426"/>
                  <a:gd name="T34" fmla="*/ 0 w 407"/>
                  <a:gd name="T35" fmla="*/ 1 h 426"/>
                  <a:gd name="T36" fmla="*/ 0 w 407"/>
                  <a:gd name="T37" fmla="*/ 1 h 426"/>
                  <a:gd name="T38" fmla="*/ 0 w 407"/>
                  <a:gd name="T39" fmla="*/ 1 h 426"/>
                  <a:gd name="T40" fmla="*/ 0 w 407"/>
                  <a:gd name="T41" fmla="*/ 1 h 426"/>
                  <a:gd name="T42" fmla="*/ 0 w 407"/>
                  <a:gd name="T43" fmla="*/ 1 h 426"/>
                  <a:gd name="T44" fmla="*/ 0 w 407"/>
                  <a:gd name="T45" fmla="*/ 1 h 426"/>
                  <a:gd name="T46" fmla="*/ 0 w 407"/>
                  <a:gd name="T47" fmla="*/ 1 h 426"/>
                  <a:gd name="T48" fmla="*/ 0 w 407"/>
                  <a:gd name="T49" fmla="*/ 1 h 426"/>
                  <a:gd name="T50" fmla="*/ 0 w 407"/>
                  <a:gd name="T51" fmla="*/ 1 h 426"/>
                  <a:gd name="T52" fmla="*/ 0 w 407"/>
                  <a:gd name="T53" fmla="*/ 1 h 426"/>
                  <a:gd name="T54" fmla="*/ 1 w 407"/>
                  <a:gd name="T55" fmla="*/ 1 h 426"/>
                  <a:gd name="T56" fmla="*/ 1 w 407"/>
                  <a:gd name="T57" fmla="*/ 1 h 426"/>
                  <a:gd name="T58" fmla="*/ 1 w 407"/>
                  <a:gd name="T59" fmla="*/ 1 h 426"/>
                  <a:gd name="T60" fmla="*/ 1 w 407"/>
                  <a:gd name="T61" fmla="*/ 1 h 426"/>
                  <a:gd name="T62" fmla="*/ 1 w 407"/>
                  <a:gd name="T63" fmla="*/ 1 h 426"/>
                  <a:gd name="T64" fmla="*/ 1 w 407"/>
                  <a:gd name="T65" fmla="*/ 1 h 426"/>
                  <a:gd name="T66" fmla="*/ 1 w 407"/>
                  <a:gd name="T67" fmla="*/ 1 h 426"/>
                  <a:gd name="T68" fmla="*/ 1 w 407"/>
                  <a:gd name="T69" fmla="*/ 1 h 426"/>
                  <a:gd name="T70" fmla="*/ 1 w 407"/>
                  <a:gd name="T71" fmla="*/ 1 h 426"/>
                  <a:gd name="T72" fmla="*/ 1 w 407"/>
                  <a:gd name="T73" fmla="*/ 1 h 426"/>
                  <a:gd name="T74" fmla="*/ 1 w 407"/>
                  <a:gd name="T75" fmla="*/ 1 h 426"/>
                  <a:gd name="T76" fmla="*/ 1 w 407"/>
                  <a:gd name="T77" fmla="*/ 0 h 426"/>
                  <a:gd name="T78" fmla="*/ 1 w 407"/>
                  <a:gd name="T79" fmla="*/ 0 h 426"/>
                  <a:gd name="T80" fmla="*/ 1 w 407"/>
                  <a:gd name="T81" fmla="*/ 0 h 426"/>
                  <a:gd name="T82" fmla="*/ 1 w 407"/>
                  <a:gd name="T83" fmla="*/ 0 h 426"/>
                  <a:gd name="T84" fmla="*/ 1 w 407"/>
                  <a:gd name="T85" fmla="*/ 0 h 426"/>
                  <a:gd name="T86" fmla="*/ 1 w 407"/>
                  <a:gd name="T87" fmla="*/ 0 h 426"/>
                  <a:gd name="T88" fmla="*/ 1 w 407"/>
                  <a:gd name="T89" fmla="*/ 0 h 426"/>
                  <a:gd name="T90" fmla="*/ 1 w 407"/>
                  <a:gd name="T91" fmla="*/ 0 h 42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07" h="426">
                    <a:moveTo>
                      <a:pt x="343" y="0"/>
                    </a:moveTo>
                    <a:lnTo>
                      <a:pt x="342" y="11"/>
                    </a:lnTo>
                    <a:lnTo>
                      <a:pt x="335" y="43"/>
                    </a:lnTo>
                    <a:lnTo>
                      <a:pt x="329" y="64"/>
                    </a:lnTo>
                    <a:lnTo>
                      <a:pt x="320" y="89"/>
                    </a:lnTo>
                    <a:lnTo>
                      <a:pt x="307" y="118"/>
                    </a:lnTo>
                    <a:lnTo>
                      <a:pt x="292" y="149"/>
                    </a:lnTo>
                    <a:lnTo>
                      <a:pt x="283" y="165"/>
                    </a:lnTo>
                    <a:lnTo>
                      <a:pt x="273" y="181"/>
                    </a:lnTo>
                    <a:lnTo>
                      <a:pt x="263" y="199"/>
                    </a:lnTo>
                    <a:lnTo>
                      <a:pt x="250" y="216"/>
                    </a:lnTo>
                    <a:lnTo>
                      <a:pt x="237" y="234"/>
                    </a:lnTo>
                    <a:lnTo>
                      <a:pt x="222" y="251"/>
                    </a:lnTo>
                    <a:lnTo>
                      <a:pt x="206" y="269"/>
                    </a:lnTo>
                    <a:lnTo>
                      <a:pt x="189" y="288"/>
                    </a:lnTo>
                    <a:lnTo>
                      <a:pt x="171" y="306"/>
                    </a:lnTo>
                    <a:lnTo>
                      <a:pt x="152" y="323"/>
                    </a:lnTo>
                    <a:lnTo>
                      <a:pt x="130" y="341"/>
                    </a:lnTo>
                    <a:lnTo>
                      <a:pt x="107" y="359"/>
                    </a:lnTo>
                    <a:lnTo>
                      <a:pt x="83" y="377"/>
                    </a:lnTo>
                    <a:lnTo>
                      <a:pt x="57" y="394"/>
                    </a:lnTo>
                    <a:lnTo>
                      <a:pt x="29" y="410"/>
                    </a:lnTo>
                    <a:lnTo>
                      <a:pt x="0" y="426"/>
                    </a:lnTo>
                    <a:lnTo>
                      <a:pt x="19" y="418"/>
                    </a:lnTo>
                    <a:lnTo>
                      <a:pt x="70" y="394"/>
                    </a:lnTo>
                    <a:lnTo>
                      <a:pt x="103" y="376"/>
                    </a:lnTo>
                    <a:lnTo>
                      <a:pt x="141" y="354"/>
                    </a:lnTo>
                    <a:lnTo>
                      <a:pt x="180" y="330"/>
                    </a:lnTo>
                    <a:lnTo>
                      <a:pt x="220" y="303"/>
                    </a:lnTo>
                    <a:lnTo>
                      <a:pt x="240" y="289"/>
                    </a:lnTo>
                    <a:lnTo>
                      <a:pt x="260" y="273"/>
                    </a:lnTo>
                    <a:lnTo>
                      <a:pt x="279" y="257"/>
                    </a:lnTo>
                    <a:lnTo>
                      <a:pt x="297" y="241"/>
                    </a:lnTo>
                    <a:lnTo>
                      <a:pt x="315" y="224"/>
                    </a:lnTo>
                    <a:lnTo>
                      <a:pt x="332" y="206"/>
                    </a:lnTo>
                    <a:lnTo>
                      <a:pt x="347" y="187"/>
                    </a:lnTo>
                    <a:lnTo>
                      <a:pt x="361" y="169"/>
                    </a:lnTo>
                    <a:lnTo>
                      <a:pt x="373" y="150"/>
                    </a:lnTo>
                    <a:lnTo>
                      <a:pt x="384" y="131"/>
                    </a:lnTo>
                    <a:lnTo>
                      <a:pt x="392" y="111"/>
                    </a:lnTo>
                    <a:lnTo>
                      <a:pt x="399" y="90"/>
                    </a:lnTo>
                    <a:lnTo>
                      <a:pt x="405" y="70"/>
                    </a:lnTo>
                    <a:lnTo>
                      <a:pt x="407" y="49"/>
                    </a:lnTo>
                    <a:lnTo>
                      <a:pt x="406" y="28"/>
                    </a:lnTo>
                    <a:lnTo>
                      <a:pt x="403" y="6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50" name="Freeform 1184">
                <a:extLst>
                  <a:ext uri="{FF2B5EF4-FFF2-40B4-BE49-F238E27FC236}">
                    <a16:creationId xmlns:a16="http://schemas.microsoft.com/office/drawing/2014/main" id="{7394C870-7B2A-4B67-8AE7-B7E87E2828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5" y="2449"/>
                <a:ext cx="19" cy="29"/>
              </a:xfrm>
              <a:custGeom>
                <a:avLst/>
                <a:gdLst>
                  <a:gd name="T0" fmla="*/ 1 w 320"/>
                  <a:gd name="T1" fmla="*/ 0 h 501"/>
                  <a:gd name="T2" fmla="*/ 1 w 320"/>
                  <a:gd name="T3" fmla="*/ 0 h 501"/>
                  <a:gd name="T4" fmla="*/ 1 w 320"/>
                  <a:gd name="T5" fmla="*/ 0 h 501"/>
                  <a:gd name="T6" fmla="*/ 1 w 320"/>
                  <a:gd name="T7" fmla="*/ 0 h 501"/>
                  <a:gd name="T8" fmla="*/ 1 w 320"/>
                  <a:gd name="T9" fmla="*/ 0 h 501"/>
                  <a:gd name="T10" fmla="*/ 1 w 320"/>
                  <a:gd name="T11" fmla="*/ 1 h 501"/>
                  <a:gd name="T12" fmla="*/ 1 w 320"/>
                  <a:gd name="T13" fmla="*/ 1 h 501"/>
                  <a:gd name="T14" fmla="*/ 1 w 320"/>
                  <a:gd name="T15" fmla="*/ 1 h 501"/>
                  <a:gd name="T16" fmla="*/ 1 w 320"/>
                  <a:gd name="T17" fmla="*/ 1 h 501"/>
                  <a:gd name="T18" fmla="*/ 1 w 320"/>
                  <a:gd name="T19" fmla="*/ 1 h 501"/>
                  <a:gd name="T20" fmla="*/ 0 w 320"/>
                  <a:gd name="T21" fmla="*/ 1 h 501"/>
                  <a:gd name="T22" fmla="*/ 0 w 320"/>
                  <a:gd name="T23" fmla="*/ 1 h 501"/>
                  <a:gd name="T24" fmla="*/ 0 w 320"/>
                  <a:gd name="T25" fmla="*/ 1 h 501"/>
                  <a:gd name="T26" fmla="*/ 0 w 320"/>
                  <a:gd name="T27" fmla="*/ 1 h 501"/>
                  <a:gd name="T28" fmla="*/ 0 w 320"/>
                  <a:gd name="T29" fmla="*/ 1 h 501"/>
                  <a:gd name="T30" fmla="*/ 0 w 320"/>
                  <a:gd name="T31" fmla="*/ 1 h 501"/>
                  <a:gd name="T32" fmla="*/ 0 w 320"/>
                  <a:gd name="T33" fmla="*/ 2 h 501"/>
                  <a:gd name="T34" fmla="*/ 0 w 320"/>
                  <a:gd name="T35" fmla="*/ 2 h 501"/>
                  <a:gd name="T36" fmla="*/ 0 w 320"/>
                  <a:gd name="T37" fmla="*/ 2 h 501"/>
                  <a:gd name="T38" fmla="*/ 0 w 320"/>
                  <a:gd name="T39" fmla="*/ 2 h 501"/>
                  <a:gd name="T40" fmla="*/ 0 w 320"/>
                  <a:gd name="T41" fmla="*/ 2 h 501"/>
                  <a:gd name="T42" fmla="*/ 0 w 320"/>
                  <a:gd name="T43" fmla="*/ 2 h 501"/>
                  <a:gd name="T44" fmla="*/ 0 w 320"/>
                  <a:gd name="T45" fmla="*/ 2 h 501"/>
                  <a:gd name="T46" fmla="*/ 0 w 320"/>
                  <a:gd name="T47" fmla="*/ 2 h 501"/>
                  <a:gd name="T48" fmla="*/ 0 w 320"/>
                  <a:gd name="T49" fmla="*/ 2 h 501"/>
                  <a:gd name="T50" fmla="*/ 0 w 320"/>
                  <a:gd name="T51" fmla="*/ 2 h 501"/>
                  <a:gd name="T52" fmla="*/ 0 w 320"/>
                  <a:gd name="T53" fmla="*/ 1 h 501"/>
                  <a:gd name="T54" fmla="*/ 0 w 320"/>
                  <a:gd name="T55" fmla="*/ 1 h 501"/>
                  <a:gd name="T56" fmla="*/ 0 w 320"/>
                  <a:gd name="T57" fmla="*/ 1 h 501"/>
                  <a:gd name="T58" fmla="*/ 0 w 320"/>
                  <a:gd name="T59" fmla="*/ 1 h 501"/>
                  <a:gd name="T60" fmla="*/ 1 w 320"/>
                  <a:gd name="T61" fmla="*/ 1 h 501"/>
                  <a:gd name="T62" fmla="*/ 1 w 320"/>
                  <a:gd name="T63" fmla="*/ 1 h 501"/>
                  <a:gd name="T64" fmla="*/ 1 w 320"/>
                  <a:gd name="T65" fmla="*/ 1 h 501"/>
                  <a:gd name="T66" fmla="*/ 1 w 320"/>
                  <a:gd name="T67" fmla="*/ 1 h 501"/>
                  <a:gd name="T68" fmla="*/ 1 w 320"/>
                  <a:gd name="T69" fmla="*/ 1 h 501"/>
                  <a:gd name="T70" fmla="*/ 1 w 320"/>
                  <a:gd name="T71" fmla="*/ 1 h 501"/>
                  <a:gd name="T72" fmla="*/ 1 w 320"/>
                  <a:gd name="T73" fmla="*/ 1 h 501"/>
                  <a:gd name="T74" fmla="*/ 1 w 320"/>
                  <a:gd name="T75" fmla="*/ 1 h 501"/>
                  <a:gd name="T76" fmla="*/ 1 w 320"/>
                  <a:gd name="T77" fmla="*/ 1 h 501"/>
                  <a:gd name="T78" fmla="*/ 1 w 320"/>
                  <a:gd name="T79" fmla="*/ 1 h 501"/>
                  <a:gd name="T80" fmla="*/ 1 w 320"/>
                  <a:gd name="T81" fmla="*/ 0 h 501"/>
                  <a:gd name="T82" fmla="*/ 1 w 320"/>
                  <a:gd name="T83" fmla="*/ 0 h 501"/>
                  <a:gd name="T84" fmla="*/ 1 w 320"/>
                  <a:gd name="T85" fmla="*/ 0 h 501"/>
                  <a:gd name="T86" fmla="*/ 1 w 320"/>
                  <a:gd name="T87" fmla="*/ 0 h 501"/>
                  <a:gd name="T88" fmla="*/ 1 w 320"/>
                  <a:gd name="T89" fmla="*/ 0 h 501"/>
                  <a:gd name="T90" fmla="*/ 1 w 320"/>
                  <a:gd name="T91" fmla="*/ 0 h 50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320" h="501">
                    <a:moveTo>
                      <a:pt x="246" y="0"/>
                    </a:moveTo>
                    <a:lnTo>
                      <a:pt x="243" y="17"/>
                    </a:lnTo>
                    <a:lnTo>
                      <a:pt x="232" y="60"/>
                    </a:lnTo>
                    <a:lnTo>
                      <a:pt x="223" y="90"/>
                    </a:lnTo>
                    <a:lnTo>
                      <a:pt x="213" y="124"/>
                    </a:lnTo>
                    <a:lnTo>
                      <a:pt x="201" y="161"/>
                    </a:lnTo>
                    <a:lnTo>
                      <a:pt x="187" y="201"/>
                    </a:lnTo>
                    <a:lnTo>
                      <a:pt x="172" y="242"/>
                    </a:lnTo>
                    <a:lnTo>
                      <a:pt x="154" y="285"/>
                    </a:lnTo>
                    <a:lnTo>
                      <a:pt x="144" y="305"/>
                    </a:lnTo>
                    <a:lnTo>
                      <a:pt x="133" y="326"/>
                    </a:lnTo>
                    <a:lnTo>
                      <a:pt x="122" y="347"/>
                    </a:lnTo>
                    <a:lnTo>
                      <a:pt x="111" y="367"/>
                    </a:lnTo>
                    <a:lnTo>
                      <a:pt x="99" y="387"/>
                    </a:lnTo>
                    <a:lnTo>
                      <a:pt x="87" y="406"/>
                    </a:lnTo>
                    <a:lnTo>
                      <a:pt x="74" y="424"/>
                    </a:lnTo>
                    <a:lnTo>
                      <a:pt x="61" y="442"/>
                    </a:lnTo>
                    <a:lnTo>
                      <a:pt x="46" y="458"/>
                    </a:lnTo>
                    <a:lnTo>
                      <a:pt x="31" y="474"/>
                    </a:lnTo>
                    <a:lnTo>
                      <a:pt x="16" y="488"/>
                    </a:lnTo>
                    <a:lnTo>
                      <a:pt x="0" y="501"/>
                    </a:lnTo>
                    <a:lnTo>
                      <a:pt x="10" y="497"/>
                    </a:lnTo>
                    <a:lnTo>
                      <a:pt x="35" y="482"/>
                    </a:lnTo>
                    <a:lnTo>
                      <a:pt x="54" y="470"/>
                    </a:lnTo>
                    <a:lnTo>
                      <a:pt x="74" y="453"/>
                    </a:lnTo>
                    <a:lnTo>
                      <a:pt x="85" y="444"/>
                    </a:lnTo>
                    <a:lnTo>
                      <a:pt x="97" y="433"/>
                    </a:lnTo>
                    <a:lnTo>
                      <a:pt x="109" y="420"/>
                    </a:lnTo>
                    <a:lnTo>
                      <a:pt x="121" y="408"/>
                    </a:lnTo>
                    <a:lnTo>
                      <a:pt x="134" y="393"/>
                    </a:lnTo>
                    <a:lnTo>
                      <a:pt x="147" y="378"/>
                    </a:lnTo>
                    <a:lnTo>
                      <a:pt x="160" y="361"/>
                    </a:lnTo>
                    <a:lnTo>
                      <a:pt x="173" y="342"/>
                    </a:lnTo>
                    <a:lnTo>
                      <a:pt x="187" y="323"/>
                    </a:lnTo>
                    <a:lnTo>
                      <a:pt x="200" y="302"/>
                    </a:lnTo>
                    <a:lnTo>
                      <a:pt x="213" y="280"/>
                    </a:lnTo>
                    <a:lnTo>
                      <a:pt x="227" y="255"/>
                    </a:lnTo>
                    <a:lnTo>
                      <a:pt x="240" y="229"/>
                    </a:lnTo>
                    <a:lnTo>
                      <a:pt x="252" y="202"/>
                    </a:lnTo>
                    <a:lnTo>
                      <a:pt x="265" y="173"/>
                    </a:lnTo>
                    <a:lnTo>
                      <a:pt x="276" y="142"/>
                    </a:lnTo>
                    <a:lnTo>
                      <a:pt x="288" y="110"/>
                    </a:lnTo>
                    <a:lnTo>
                      <a:pt x="299" y="75"/>
                    </a:lnTo>
                    <a:lnTo>
                      <a:pt x="310" y="39"/>
                    </a:lnTo>
                    <a:lnTo>
                      <a:pt x="320" y="0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51" name="Freeform 1185">
                <a:extLst>
                  <a:ext uri="{FF2B5EF4-FFF2-40B4-BE49-F238E27FC236}">
                    <a16:creationId xmlns:a16="http://schemas.microsoft.com/office/drawing/2014/main" id="{1AF697F2-49A9-4E7F-AB95-FD3108239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9" y="2448"/>
                <a:ext cx="15" cy="32"/>
              </a:xfrm>
              <a:custGeom>
                <a:avLst/>
                <a:gdLst>
                  <a:gd name="T0" fmla="*/ 1 w 252"/>
                  <a:gd name="T1" fmla="*/ 0 h 546"/>
                  <a:gd name="T2" fmla="*/ 1 w 252"/>
                  <a:gd name="T3" fmla="*/ 0 h 546"/>
                  <a:gd name="T4" fmla="*/ 1 w 252"/>
                  <a:gd name="T5" fmla="*/ 0 h 546"/>
                  <a:gd name="T6" fmla="*/ 1 w 252"/>
                  <a:gd name="T7" fmla="*/ 0 h 546"/>
                  <a:gd name="T8" fmla="*/ 1 w 252"/>
                  <a:gd name="T9" fmla="*/ 1 h 546"/>
                  <a:gd name="T10" fmla="*/ 0 w 252"/>
                  <a:gd name="T11" fmla="*/ 1 h 546"/>
                  <a:gd name="T12" fmla="*/ 0 w 252"/>
                  <a:gd name="T13" fmla="*/ 1 h 546"/>
                  <a:gd name="T14" fmla="*/ 0 w 252"/>
                  <a:gd name="T15" fmla="*/ 1 h 546"/>
                  <a:gd name="T16" fmla="*/ 0 w 252"/>
                  <a:gd name="T17" fmla="*/ 1 h 546"/>
                  <a:gd name="T18" fmla="*/ 0 w 252"/>
                  <a:gd name="T19" fmla="*/ 1 h 546"/>
                  <a:gd name="T20" fmla="*/ 0 w 252"/>
                  <a:gd name="T21" fmla="*/ 1 h 546"/>
                  <a:gd name="T22" fmla="*/ 0 w 252"/>
                  <a:gd name="T23" fmla="*/ 1 h 546"/>
                  <a:gd name="T24" fmla="*/ 0 w 252"/>
                  <a:gd name="T25" fmla="*/ 2 h 546"/>
                  <a:gd name="T26" fmla="*/ 0 w 252"/>
                  <a:gd name="T27" fmla="*/ 2 h 546"/>
                  <a:gd name="T28" fmla="*/ 0 w 252"/>
                  <a:gd name="T29" fmla="*/ 2 h 546"/>
                  <a:gd name="T30" fmla="*/ 0 w 252"/>
                  <a:gd name="T31" fmla="*/ 2 h 546"/>
                  <a:gd name="T32" fmla="*/ 0 w 252"/>
                  <a:gd name="T33" fmla="*/ 2 h 546"/>
                  <a:gd name="T34" fmla="*/ 0 w 252"/>
                  <a:gd name="T35" fmla="*/ 2 h 546"/>
                  <a:gd name="T36" fmla="*/ 0 w 252"/>
                  <a:gd name="T37" fmla="*/ 2 h 546"/>
                  <a:gd name="T38" fmla="*/ 0 w 252"/>
                  <a:gd name="T39" fmla="*/ 2 h 546"/>
                  <a:gd name="T40" fmla="*/ 0 w 252"/>
                  <a:gd name="T41" fmla="*/ 2 h 546"/>
                  <a:gd name="T42" fmla="*/ 0 w 252"/>
                  <a:gd name="T43" fmla="*/ 2 h 546"/>
                  <a:gd name="T44" fmla="*/ 0 w 252"/>
                  <a:gd name="T45" fmla="*/ 2 h 546"/>
                  <a:gd name="T46" fmla="*/ 0 w 252"/>
                  <a:gd name="T47" fmla="*/ 1 h 546"/>
                  <a:gd name="T48" fmla="*/ 0 w 252"/>
                  <a:gd name="T49" fmla="*/ 1 h 546"/>
                  <a:gd name="T50" fmla="*/ 0 w 252"/>
                  <a:gd name="T51" fmla="*/ 1 h 546"/>
                  <a:gd name="T52" fmla="*/ 1 w 252"/>
                  <a:gd name="T53" fmla="*/ 1 h 546"/>
                  <a:gd name="T54" fmla="*/ 1 w 252"/>
                  <a:gd name="T55" fmla="*/ 1 h 546"/>
                  <a:gd name="T56" fmla="*/ 1 w 252"/>
                  <a:gd name="T57" fmla="*/ 1 h 546"/>
                  <a:gd name="T58" fmla="*/ 1 w 252"/>
                  <a:gd name="T59" fmla="*/ 1 h 546"/>
                  <a:gd name="T60" fmla="*/ 1 w 252"/>
                  <a:gd name="T61" fmla="*/ 1 h 546"/>
                  <a:gd name="T62" fmla="*/ 1 w 252"/>
                  <a:gd name="T63" fmla="*/ 1 h 546"/>
                  <a:gd name="T64" fmla="*/ 1 w 252"/>
                  <a:gd name="T65" fmla="*/ 1 h 546"/>
                  <a:gd name="T66" fmla="*/ 1 w 252"/>
                  <a:gd name="T67" fmla="*/ 1 h 546"/>
                  <a:gd name="T68" fmla="*/ 1 w 252"/>
                  <a:gd name="T69" fmla="*/ 0 h 546"/>
                  <a:gd name="T70" fmla="*/ 1 w 252"/>
                  <a:gd name="T71" fmla="*/ 0 h 546"/>
                  <a:gd name="T72" fmla="*/ 1 w 252"/>
                  <a:gd name="T73" fmla="*/ 0 h 546"/>
                  <a:gd name="T74" fmla="*/ 1 w 252"/>
                  <a:gd name="T75" fmla="*/ 0 h 546"/>
                  <a:gd name="T76" fmla="*/ 1 w 252"/>
                  <a:gd name="T77" fmla="*/ 0 h 546"/>
                  <a:gd name="T78" fmla="*/ 1 w 252"/>
                  <a:gd name="T79" fmla="*/ 0 h 54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52" h="546">
                    <a:moveTo>
                      <a:pt x="172" y="15"/>
                    </a:moveTo>
                    <a:lnTo>
                      <a:pt x="170" y="33"/>
                    </a:lnTo>
                    <a:lnTo>
                      <a:pt x="163" y="80"/>
                    </a:lnTo>
                    <a:lnTo>
                      <a:pt x="156" y="112"/>
                    </a:lnTo>
                    <a:lnTo>
                      <a:pt x="149" y="149"/>
                    </a:lnTo>
                    <a:lnTo>
                      <a:pt x="141" y="189"/>
                    </a:lnTo>
                    <a:lnTo>
                      <a:pt x="131" y="232"/>
                    </a:lnTo>
                    <a:lnTo>
                      <a:pt x="120" y="276"/>
                    </a:lnTo>
                    <a:lnTo>
                      <a:pt x="108" y="322"/>
                    </a:lnTo>
                    <a:lnTo>
                      <a:pt x="94" y="365"/>
                    </a:lnTo>
                    <a:lnTo>
                      <a:pt x="79" y="409"/>
                    </a:lnTo>
                    <a:lnTo>
                      <a:pt x="69" y="429"/>
                    </a:lnTo>
                    <a:lnTo>
                      <a:pt x="61" y="449"/>
                    </a:lnTo>
                    <a:lnTo>
                      <a:pt x="52" y="468"/>
                    </a:lnTo>
                    <a:lnTo>
                      <a:pt x="42" y="486"/>
                    </a:lnTo>
                    <a:lnTo>
                      <a:pt x="32" y="503"/>
                    </a:lnTo>
                    <a:lnTo>
                      <a:pt x="22" y="518"/>
                    </a:lnTo>
                    <a:lnTo>
                      <a:pt x="12" y="532"/>
                    </a:lnTo>
                    <a:lnTo>
                      <a:pt x="0" y="546"/>
                    </a:lnTo>
                    <a:lnTo>
                      <a:pt x="9" y="535"/>
                    </a:lnTo>
                    <a:lnTo>
                      <a:pt x="33" y="507"/>
                    </a:lnTo>
                    <a:lnTo>
                      <a:pt x="49" y="486"/>
                    </a:lnTo>
                    <a:lnTo>
                      <a:pt x="68" y="461"/>
                    </a:lnTo>
                    <a:lnTo>
                      <a:pt x="88" y="431"/>
                    </a:lnTo>
                    <a:lnTo>
                      <a:pt x="109" y="398"/>
                    </a:lnTo>
                    <a:lnTo>
                      <a:pt x="131" y="360"/>
                    </a:lnTo>
                    <a:lnTo>
                      <a:pt x="152" y="320"/>
                    </a:lnTo>
                    <a:lnTo>
                      <a:pt x="164" y="298"/>
                    </a:lnTo>
                    <a:lnTo>
                      <a:pt x="174" y="274"/>
                    </a:lnTo>
                    <a:lnTo>
                      <a:pt x="184" y="251"/>
                    </a:lnTo>
                    <a:lnTo>
                      <a:pt x="194" y="227"/>
                    </a:lnTo>
                    <a:lnTo>
                      <a:pt x="203" y="202"/>
                    </a:lnTo>
                    <a:lnTo>
                      <a:pt x="212" y="175"/>
                    </a:lnTo>
                    <a:lnTo>
                      <a:pt x="220" y="148"/>
                    </a:lnTo>
                    <a:lnTo>
                      <a:pt x="228" y="120"/>
                    </a:lnTo>
                    <a:lnTo>
                      <a:pt x="235" y="91"/>
                    </a:lnTo>
                    <a:lnTo>
                      <a:pt x="241" y="62"/>
                    </a:lnTo>
                    <a:lnTo>
                      <a:pt x="247" y="32"/>
                    </a:lnTo>
                    <a:lnTo>
                      <a:pt x="252" y="0"/>
                    </a:lnTo>
                    <a:lnTo>
                      <a:pt x="172" y="15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52" name="Freeform 1186">
                <a:extLst>
                  <a:ext uri="{FF2B5EF4-FFF2-40B4-BE49-F238E27FC236}">
                    <a16:creationId xmlns:a16="http://schemas.microsoft.com/office/drawing/2014/main" id="{772372E2-D030-479D-A7E9-A60856B025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2" y="2447"/>
                <a:ext cx="25" cy="12"/>
              </a:xfrm>
              <a:custGeom>
                <a:avLst/>
                <a:gdLst>
                  <a:gd name="T0" fmla="*/ 1 w 424"/>
                  <a:gd name="T1" fmla="*/ 0 h 207"/>
                  <a:gd name="T2" fmla="*/ 1 w 424"/>
                  <a:gd name="T3" fmla="*/ 0 h 207"/>
                  <a:gd name="T4" fmla="*/ 1 w 424"/>
                  <a:gd name="T5" fmla="*/ 0 h 207"/>
                  <a:gd name="T6" fmla="*/ 1 w 424"/>
                  <a:gd name="T7" fmla="*/ 0 h 207"/>
                  <a:gd name="T8" fmla="*/ 1 w 424"/>
                  <a:gd name="T9" fmla="*/ 0 h 207"/>
                  <a:gd name="T10" fmla="*/ 1 w 424"/>
                  <a:gd name="T11" fmla="*/ 0 h 207"/>
                  <a:gd name="T12" fmla="*/ 1 w 424"/>
                  <a:gd name="T13" fmla="*/ 0 h 207"/>
                  <a:gd name="T14" fmla="*/ 1 w 424"/>
                  <a:gd name="T15" fmla="*/ 0 h 207"/>
                  <a:gd name="T16" fmla="*/ 0 w 424"/>
                  <a:gd name="T17" fmla="*/ 1 h 207"/>
                  <a:gd name="T18" fmla="*/ 0 w 424"/>
                  <a:gd name="T19" fmla="*/ 1 h 207"/>
                  <a:gd name="T20" fmla="*/ 0 w 424"/>
                  <a:gd name="T21" fmla="*/ 1 h 207"/>
                  <a:gd name="T22" fmla="*/ 0 w 424"/>
                  <a:gd name="T23" fmla="*/ 1 h 207"/>
                  <a:gd name="T24" fmla="*/ 0 w 424"/>
                  <a:gd name="T25" fmla="*/ 1 h 207"/>
                  <a:gd name="T26" fmla="*/ 0 w 424"/>
                  <a:gd name="T27" fmla="*/ 1 h 207"/>
                  <a:gd name="T28" fmla="*/ 0 w 424"/>
                  <a:gd name="T29" fmla="*/ 1 h 207"/>
                  <a:gd name="T30" fmla="*/ 0 w 424"/>
                  <a:gd name="T31" fmla="*/ 1 h 207"/>
                  <a:gd name="T32" fmla="*/ 0 w 424"/>
                  <a:gd name="T33" fmla="*/ 1 h 207"/>
                  <a:gd name="T34" fmla="*/ 0 w 424"/>
                  <a:gd name="T35" fmla="*/ 1 h 207"/>
                  <a:gd name="T36" fmla="*/ 0 w 424"/>
                  <a:gd name="T37" fmla="*/ 1 h 207"/>
                  <a:gd name="T38" fmla="*/ 1 w 424"/>
                  <a:gd name="T39" fmla="*/ 1 h 207"/>
                  <a:gd name="T40" fmla="*/ 1 w 424"/>
                  <a:gd name="T41" fmla="*/ 1 h 207"/>
                  <a:gd name="T42" fmla="*/ 1 w 424"/>
                  <a:gd name="T43" fmla="*/ 1 h 207"/>
                  <a:gd name="T44" fmla="*/ 1 w 424"/>
                  <a:gd name="T45" fmla="*/ 1 h 207"/>
                  <a:gd name="T46" fmla="*/ 1 w 424"/>
                  <a:gd name="T47" fmla="*/ 1 h 207"/>
                  <a:gd name="T48" fmla="*/ 1 w 424"/>
                  <a:gd name="T49" fmla="*/ 1 h 207"/>
                  <a:gd name="T50" fmla="*/ 1 w 424"/>
                  <a:gd name="T51" fmla="*/ 0 h 207"/>
                  <a:gd name="T52" fmla="*/ 1 w 424"/>
                  <a:gd name="T53" fmla="*/ 0 h 207"/>
                  <a:gd name="T54" fmla="*/ 1 w 424"/>
                  <a:gd name="T55" fmla="*/ 0 h 207"/>
                  <a:gd name="T56" fmla="*/ 1 w 424"/>
                  <a:gd name="T57" fmla="*/ 0 h 207"/>
                  <a:gd name="T58" fmla="*/ 1 w 424"/>
                  <a:gd name="T59" fmla="*/ 0 h 207"/>
                  <a:gd name="T60" fmla="*/ 1 w 424"/>
                  <a:gd name="T61" fmla="*/ 0 h 207"/>
                  <a:gd name="T62" fmla="*/ 1 w 424"/>
                  <a:gd name="T63" fmla="*/ 0 h 207"/>
                  <a:gd name="T64" fmla="*/ 1 w 424"/>
                  <a:gd name="T65" fmla="*/ 0 h 207"/>
                  <a:gd name="T66" fmla="*/ 1 w 424"/>
                  <a:gd name="T67" fmla="*/ 0 h 207"/>
                  <a:gd name="T68" fmla="*/ 1 w 424"/>
                  <a:gd name="T69" fmla="*/ 0 h 207"/>
                  <a:gd name="T70" fmla="*/ 1 w 424"/>
                  <a:gd name="T71" fmla="*/ 0 h 20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424" h="207">
                    <a:moveTo>
                      <a:pt x="374" y="0"/>
                    </a:moveTo>
                    <a:lnTo>
                      <a:pt x="366" y="7"/>
                    </a:lnTo>
                    <a:lnTo>
                      <a:pt x="342" y="24"/>
                    </a:lnTo>
                    <a:lnTo>
                      <a:pt x="307" y="51"/>
                    </a:lnTo>
                    <a:lnTo>
                      <a:pt x="260" y="82"/>
                    </a:lnTo>
                    <a:lnTo>
                      <a:pt x="233" y="99"/>
                    </a:lnTo>
                    <a:lnTo>
                      <a:pt x="205" y="116"/>
                    </a:lnTo>
                    <a:lnTo>
                      <a:pt x="173" y="134"/>
                    </a:lnTo>
                    <a:lnTo>
                      <a:pt x="141" y="151"/>
                    </a:lnTo>
                    <a:lnTo>
                      <a:pt x="108" y="167"/>
                    </a:lnTo>
                    <a:lnTo>
                      <a:pt x="72" y="182"/>
                    </a:lnTo>
                    <a:lnTo>
                      <a:pt x="37" y="195"/>
                    </a:lnTo>
                    <a:lnTo>
                      <a:pt x="0" y="207"/>
                    </a:lnTo>
                    <a:lnTo>
                      <a:pt x="12" y="207"/>
                    </a:lnTo>
                    <a:lnTo>
                      <a:pt x="41" y="206"/>
                    </a:lnTo>
                    <a:lnTo>
                      <a:pt x="62" y="204"/>
                    </a:lnTo>
                    <a:lnTo>
                      <a:pt x="86" y="201"/>
                    </a:lnTo>
                    <a:lnTo>
                      <a:pt x="114" y="196"/>
                    </a:lnTo>
                    <a:lnTo>
                      <a:pt x="143" y="189"/>
                    </a:lnTo>
                    <a:lnTo>
                      <a:pt x="159" y="185"/>
                    </a:lnTo>
                    <a:lnTo>
                      <a:pt x="175" y="179"/>
                    </a:lnTo>
                    <a:lnTo>
                      <a:pt x="193" y="174"/>
                    </a:lnTo>
                    <a:lnTo>
                      <a:pt x="210" y="167"/>
                    </a:lnTo>
                    <a:lnTo>
                      <a:pt x="227" y="160"/>
                    </a:lnTo>
                    <a:lnTo>
                      <a:pt x="244" y="152"/>
                    </a:lnTo>
                    <a:lnTo>
                      <a:pt x="262" y="143"/>
                    </a:lnTo>
                    <a:lnTo>
                      <a:pt x="281" y="133"/>
                    </a:lnTo>
                    <a:lnTo>
                      <a:pt x="299" y="121"/>
                    </a:lnTo>
                    <a:lnTo>
                      <a:pt x="317" y="110"/>
                    </a:lnTo>
                    <a:lnTo>
                      <a:pt x="335" y="97"/>
                    </a:lnTo>
                    <a:lnTo>
                      <a:pt x="353" y="83"/>
                    </a:lnTo>
                    <a:lnTo>
                      <a:pt x="371" y="68"/>
                    </a:lnTo>
                    <a:lnTo>
                      <a:pt x="389" y="52"/>
                    </a:lnTo>
                    <a:lnTo>
                      <a:pt x="407" y="34"/>
                    </a:lnTo>
                    <a:lnTo>
                      <a:pt x="424" y="15"/>
                    </a:lnTo>
                    <a:lnTo>
                      <a:pt x="374" y="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53" name="Freeform 1187">
                <a:extLst>
                  <a:ext uri="{FF2B5EF4-FFF2-40B4-BE49-F238E27FC236}">
                    <a16:creationId xmlns:a16="http://schemas.microsoft.com/office/drawing/2014/main" id="{9BC15691-9FDF-4F0B-8DD8-D30864BB4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2423"/>
                <a:ext cx="45" cy="25"/>
              </a:xfrm>
              <a:custGeom>
                <a:avLst/>
                <a:gdLst>
                  <a:gd name="T0" fmla="*/ 3 w 754"/>
                  <a:gd name="T1" fmla="*/ 0 h 412"/>
                  <a:gd name="T2" fmla="*/ 3 w 754"/>
                  <a:gd name="T3" fmla="*/ 0 h 412"/>
                  <a:gd name="T4" fmla="*/ 3 w 754"/>
                  <a:gd name="T5" fmla="*/ 0 h 412"/>
                  <a:gd name="T6" fmla="*/ 2 w 754"/>
                  <a:gd name="T7" fmla="*/ 0 h 412"/>
                  <a:gd name="T8" fmla="*/ 2 w 754"/>
                  <a:gd name="T9" fmla="*/ 0 h 412"/>
                  <a:gd name="T10" fmla="*/ 2 w 754"/>
                  <a:gd name="T11" fmla="*/ 0 h 412"/>
                  <a:gd name="T12" fmla="*/ 1 w 754"/>
                  <a:gd name="T13" fmla="*/ 0 h 412"/>
                  <a:gd name="T14" fmla="*/ 1 w 754"/>
                  <a:gd name="T15" fmla="*/ 0 h 412"/>
                  <a:gd name="T16" fmla="*/ 1 w 754"/>
                  <a:gd name="T17" fmla="*/ 0 h 412"/>
                  <a:gd name="T18" fmla="*/ 1 w 754"/>
                  <a:gd name="T19" fmla="*/ 0 h 412"/>
                  <a:gd name="T20" fmla="*/ 1 w 754"/>
                  <a:gd name="T21" fmla="*/ 1 h 412"/>
                  <a:gd name="T22" fmla="*/ 1 w 754"/>
                  <a:gd name="T23" fmla="*/ 1 h 412"/>
                  <a:gd name="T24" fmla="*/ 1 w 754"/>
                  <a:gd name="T25" fmla="*/ 1 h 412"/>
                  <a:gd name="T26" fmla="*/ 0 w 754"/>
                  <a:gd name="T27" fmla="*/ 1 h 412"/>
                  <a:gd name="T28" fmla="*/ 0 w 754"/>
                  <a:gd name="T29" fmla="*/ 1 h 412"/>
                  <a:gd name="T30" fmla="*/ 0 w 754"/>
                  <a:gd name="T31" fmla="*/ 1 h 412"/>
                  <a:gd name="T32" fmla="*/ 0 w 754"/>
                  <a:gd name="T33" fmla="*/ 1 h 412"/>
                  <a:gd name="T34" fmla="*/ 0 w 754"/>
                  <a:gd name="T35" fmla="*/ 1 h 412"/>
                  <a:gd name="T36" fmla="*/ 0 w 754"/>
                  <a:gd name="T37" fmla="*/ 1 h 412"/>
                  <a:gd name="T38" fmla="*/ 0 w 754"/>
                  <a:gd name="T39" fmla="*/ 1 h 412"/>
                  <a:gd name="T40" fmla="*/ 0 w 754"/>
                  <a:gd name="T41" fmla="*/ 1 h 412"/>
                  <a:gd name="T42" fmla="*/ 0 w 754"/>
                  <a:gd name="T43" fmla="*/ 1 h 412"/>
                  <a:gd name="T44" fmla="*/ 0 w 754"/>
                  <a:gd name="T45" fmla="*/ 1 h 412"/>
                  <a:gd name="T46" fmla="*/ 0 w 754"/>
                  <a:gd name="T47" fmla="*/ 1 h 412"/>
                  <a:gd name="T48" fmla="*/ 0 w 754"/>
                  <a:gd name="T49" fmla="*/ 1 h 412"/>
                  <a:gd name="T50" fmla="*/ 0 w 754"/>
                  <a:gd name="T51" fmla="*/ 1 h 412"/>
                  <a:gd name="T52" fmla="*/ 0 w 754"/>
                  <a:gd name="T53" fmla="*/ 2 h 412"/>
                  <a:gd name="T54" fmla="*/ 0 w 754"/>
                  <a:gd name="T55" fmla="*/ 2 h 412"/>
                  <a:gd name="T56" fmla="*/ 0 w 754"/>
                  <a:gd name="T57" fmla="*/ 2 h 412"/>
                  <a:gd name="T58" fmla="*/ 0 w 754"/>
                  <a:gd name="T59" fmla="*/ 1 h 412"/>
                  <a:gd name="T60" fmla="*/ 0 w 754"/>
                  <a:gd name="T61" fmla="*/ 1 h 412"/>
                  <a:gd name="T62" fmla="*/ 0 w 754"/>
                  <a:gd name="T63" fmla="*/ 1 h 412"/>
                  <a:gd name="T64" fmla="*/ 0 w 754"/>
                  <a:gd name="T65" fmla="*/ 1 h 412"/>
                  <a:gd name="T66" fmla="*/ 0 w 754"/>
                  <a:gd name="T67" fmla="*/ 1 h 412"/>
                  <a:gd name="T68" fmla="*/ 0 w 754"/>
                  <a:gd name="T69" fmla="*/ 1 h 412"/>
                  <a:gd name="T70" fmla="*/ 0 w 754"/>
                  <a:gd name="T71" fmla="*/ 1 h 412"/>
                  <a:gd name="T72" fmla="*/ 1 w 754"/>
                  <a:gd name="T73" fmla="*/ 1 h 412"/>
                  <a:gd name="T74" fmla="*/ 1 w 754"/>
                  <a:gd name="T75" fmla="*/ 1 h 412"/>
                  <a:gd name="T76" fmla="*/ 1 w 754"/>
                  <a:gd name="T77" fmla="*/ 1 h 412"/>
                  <a:gd name="T78" fmla="*/ 1 w 754"/>
                  <a:gd name="T79" fmla="*/ 1 h 412"/>
                  <a:gd name="T80" fmla="*/ 1 w 754"/>
                  <a:gd name="T81" fmla="*/ 1 h 412"/>
                  <a:gd name="T82" fmla="*/ 1 w 754"/>
                  <a:gd name="T83" fmla="*/ 1 h 412"/>
                  <a:gd name="T84" fmla="*/ 1 w 754"/>
                  <a:gd name="T85" fmla="*/ 1 h 412"/>
                  <a:gd name="T86" fmla="*/ 1 w 754"/>
                  <a:gd name="T87" fmla="*/ 1 h 412"/>
                  <a:gd name="T88" fmla="*/ 1 w 754"/>
                  <a:gd name="T89" fmla="*/ 1 h 412"/>
                  <a:gd name="T90" fmla="*/ 1 w 754"/>
                  <a:gd name="T91" fmla="*/ 1 h 412"/>
                  <a:gd name="T92" fmla="*/ 1 w 754"/>
                  <a:gd name="T93" fmla="*/ 1 h 412"/>
                  <a:gd name="T94" fmla="*/ 1 w 754"/>
                  <a:gd name="T95" fmla="*/ 1 h 412"/>
                  <a:gd name="T96" fmla="*/ 1 w 754"/>
                  <a:gd name="T97" fmla="*/ 0 h 412"/>
                  <a:gd name="T98" fmla="*/ 2 w 754"/>
                  <a:gd name="T99" fmla="*/ 0 h 412"/>
                  <a:gd name="T100" fmla="*/ 2 w 754"/>
                  <a:gd name="T101" fmla="*/ 0 h 412"/>
                  <a:gd name="T102" fmla="*/ 2 w 754"/>
                  <a:gd name="T103" fmla="*/ 0 h 412"/>
                  <a:gd name="T104" fmla="*/ 2 w 754"/>
                  <a:gd name="T105" fmla="*/ 0 h 412"/>
                  <a:gd name="T106" fmla="*/ 2 w 754"/>
                  <a:gd name="T107" fmla="*/ 0 h 412"/>
                  <a:gd name="T108" fmla="*/ 3 w 754"/>
                  <a:gd name="T109" fmla="*/ 0 h 41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754" h="412">
                    <a:moveTo>
                      <a:pt x="754" y="0"/>
                    </a:moveTo>
                    <a:lnTo>
                      <a:pt x="742" y="3"/>
                    </a:lnTo>
                    <a:lnTo>
                      <a:pt x="706" y="12"/>
                    </a:lnTo>
                    <a:lnTo>
                      <a:pt x="654" y="27"/>
                    </a:lnTo>
                    <a:lnTo>
                      <a:pt x="587" y="46"/>
                    </a:lnTo>
                    <a:lnTo>
                      <a:pt x="509" y="69"/>
                    </a:lnTo>
                    <a:lnTo>
                      <a:pt x="425" y="95"/>
                    </a:lnTo>
                    <a:lnTo>
                      <a:pt x="383" y="110"/>
                    </a:lnTo>
                    <a:lnTo>
                      <a:pt x="339" y="125"/>
                    </a:lnTo>
                    <a:lnTo>
                      <a:pt x="297" y="140"/>
                    </a:lnTo>
                    <a:lnTo>
                      <a:pt x="255" y="156"/>
                    </a:lnTo>
                    <a:lnTo>
                      <a:pt x="215" y="172"/>
                    </a:lnTo>
                    <a:lnTo>
                      <a:pt x="176" y="190"/>
                    </a:lnTo>
                    <a:lnTo>
                      <a:pt x="141" y="207"/>
                    </a:lnTo>
                    <a:lnTo>
                      <a:pt x="108" y="223"/>
                    </a:lnTo>
                    <a:lnTo>
                      <a:pt x="78" y="240"/>
                    </a:lnTo>
                    <a:lnTo>
                      <a:pt x="53" y="257"/>
                    </a:lnTo>
                    <a:lnTo>
                      <a:pt x="32" y="275"/>
                    </a:lnTo>
                    <a:lnTo>
                      <a:pt x="16" y="292"/>
                    </a:lnTo>
                    <a:lnTo>
                      <a:pt x="4" y="308"/>
                    </a:lnTo>
                    <a:lnTo>
                      <a:pt x="0" y="325"/>
                    </a:lnTo>
                    <a:lnTo>
                      <a:pt x="1" y="340"/>
                    </a:lnTo>
                    <a:lnTo>
                      <a:pt x="11" y="356"/>
                    </a:lnTo>
                    <a:lnTo>
                      <a:pt x="26" y="372"/>
                    </a:lnTo>
                    <a:lnTo>
                      <a:pt x="50" y="386"/>
                    </a:lnTo>
                    <a:lnTo>
                      <a:pt x="82" y="399"/>
                    </a:lnTo>
                    <a:lnTo>
                      <a:pt x="123" y="412"/>
                    </a:lnTo>
                    <a:lnTo>
                      <a:pt x="122" y="410"/>
                    </a:lnTo>
                    <a:lnTo>
                      <a:pt x="120" y="405"/>
                    </a:lnTo>
                    <a:lnTo>
                      <a:pt x="119" y="397"/>
                    </a:lnTo>
                    <a:lnTo>
                      <a:pt x="119" y="386"/>
                    </a:lnTo>
                    <a:lnTo>
                      <a:pt x="120" y="379"/>
                    </a:lnTo>
                    <a:lnTo>
                      <a:pt x="122" y="371"/>
                    </a:lnTo>
                    <a:lnTo>
                      <a:pt x="125" y="363"/>
                    </a:lnTo>
                    <a:lnTo>
                      <a:pt x="129" y="353"/>
                    </a:lnTo>
                    <a:lnTo>
                      <a:pt x="135" y="342"/>
                    </a:lnTo>
                    <a:lnTo>
                      <a:pt x="143" y="332"/>
                    </a:lnTo>
                    <a:lnTo>
                      <a:pt x="152" y="320"/>
                    </a:lnTo>
                    <a:lnTo>
                      <a:pt x="163" y="307"/>
                    </a:lnTo>
                    <a:lnTo>
                      <a:pt x="176" y="294"/>
                    </a:lnTo>
                    <a:lnTo>
                      <a:pt x="193" y="280"/>
                    </a:lnTo>
                    <a:lnTo>
                      <a:pt x="211" y="264"/>
                    </a:lnTo>
                    <a:lnTo>
                      <a:pt x="232" y="249"/>
                    </a:lnTo>
                    <a:lnTo>
                      <a:pt x="255" y="233"/>
                    </a:lnTo>
                    <a:lnTo>
                      <a:pt x="283" y="216"/>
                    </a:lnTo>
                    <a:lnTo>
                      <a:pt x="312" y="198"/>
                    </a:lnTo>
                    <a:lnTo>
                      <a:pt x="345" y="178"/>
                    </a:lnTo>
                    <a:lnTo>
                      <a:pt x="383" y="159"/>
                    </a:lnTo>
                    <a:lnTo>
                      <a:pt x="423" y="139"/>
                    </a:lnTo>
                    <a:lnTo>
                      <a:pt x="468" y="118"/>
                    </a:lnTo>
                    <a:lnTo>
                      <a:pt x="516" y="95"/>
                    </a:lnTo>
                    <a:lnTo>
                      <a:pt x="569" y="73"/>
                    </a:lnTo>
                    <a:lnTo>
                      <a:pt x="626" y="50"/>
                    </a:lnTo>
                    <a:lnTo>
                      <a:pt x="687" y="26"/>
                    </a:lnTo>
                    <a:lnTo>
                      <a:pt x="754" y="0"/>
                    </a:lnTo>
                    <a:close/>
                  </a:path>
                </a:pathLst>
              </a:custGeom>
              <a:solidFill>
                <a:srgbClr val="6F57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54" name="Freeform 1188">
                <a:extLst>
                  <a:ext uri="{FF2B5EF4-FFF2-40B4-BE49-F238E27FC236}">
                    <a16:creationId xmlns:a16="http://schemas.microsoft.com/office/drawing/2014/main" id="{043F3DBD-2F4F-44C8-BBD6-500E384F6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2472"/>
                <a:ext cx="23" cy="13"/>
              </a:xfrm>
              <a:custGeom>
                <a:avLst/>
                <a:gdLst>
                  <a:gd name="T0" fmla="*/ 0 w 377"/>
                  <a:gd name="T1" fmla="*/ 0 h 219"/>
                  <a:gd name="T2" fmla="*/ 0 w 377"/>
                  <a:gd name="T3" fmla="*/ 0 h 219"/>
                  <a:gd name="T4" fmla="*/ 0 w 377"/>
                  <a:gd name="T5" fmla="*/ 0 h 219"/>
                  <a:gd name="T6" fmla="*/ 0 w 377"/>
                  <a:gd name="T7" fmla="*/ 0 h 219"/>
                  <a:gd name="T8" fmla="*/ 0 w 377"/>
                  <a:gd name="T9" fmla="*/ 0 h 219"/>
                  <a:gd name="T10" fmla="*/ 0 w 377"/>
                  <a:gd name="T11" fmla="*/ 0 h 219"/>
                  <a:gd name="T12" fmla="*/ 0 w 377"/>
                  <a:gd name="T13" fmla="*/ 0 h 219"/>
                  <a:gd name="T14" fmla="*/ 0 w 377"/>
                  <a:gd name="T15" fmla="*/ 0 h 219"/>
                  <a:gd name="T16" fmla="*/ 0 w 377"/>
                  <a:gd name="T17" fmla="*/ 0 h 219"/>
                  <a:gd name="T18" fmla="*/ 1 w 377"/>
                  <a:gd name="T19" fmla="*/ 0 h 219"/>
                  <a:gd name="T20" fmla="*/ 1 w 377"/>
                  <a:gd name="T21" fmla="*/ 0 h 219"/>
                  <a:gd name="T22" fmla="*/ 1 w 377"/>
                  <a:gd name="T23" fmla="*/ 0 h 219"/>
                  <a:gd name="T24" fmla="*/ 1 w 377"/>
                  <a:gd name="T25" fmla="*/ 0 h 219"/>
                  <a:gd name="T26" fmla="*/ 1 w 377"/>
                  <a:gd name="T27" fmla="*/ 0 h 219"/>
                  <a:gd name="T28" fmla="*/ 1 w 377"/>
                  <a:gd name="T29" fmla="*/ 0 h 219"/>
                  <a:gd name="T30" fmla="*/ 1 w 377"/>
                  <a:gd name="T31" fmla="*/ 0 h 219"/>
                  <a:gd name="T32" fmla="*/ 1 w 377"/>
                  <a:gd name="T33" fmla="*/ 0 h 219"/>
                  <a:gd name="T34" fmla="*/ 1 w 377"/>
                  <a:gd name="T35" fmla="*/ 0 h 219"/>
                  <a:gd name="T36" fmla="*/ 1 w 377"/>
                  <a:gd name="T37" fmla="*/ 0 h 219"/>
                  <a:gd name="T38" fmla="*/ 1 w 377"/>
                  <a:gd name="T39" fmla="*/ 0 h 219"/>
                  <a:gd name="T40" fmla="*/ 1 w 377"/>
                  <a:gd name="T41" fmla="*/ 1 h 219"/>
                  <a:gd name="T42" fmla="*/ 1 w 377"/>
                  <a:gd name="T43" fmla="*/ 1 h 219"/>
                  <a:gd name="T44" fmla="*/ 1 w 377"/>
                  <a:gd name="T45" fmla="*/ 1 h 219"/>
                  <a:gd name="T46" fmla="*/ 1 w 377"/>
                  <a:gd name="T47" fmla="*/ 1 h 219"/>
                  <a:gd name="T48" fmla="*/ 1 w 377"/>
                  <a:gd name="T49" fmla="*/ 1 h 219"/>
                  <a:gd name="T50" fmla="*/ 1 w 377"/>
                  <a:gd name="T51" fmla="*/ 1 h 219"/>
                  <a:gd name="T52" fmla="*/ 0 w 377"/>
                  <a:gd name="T53" fmla="*/ 1 h 219"/>
                  <a:gd name="T54" fmla="*/ 0 w 377"/>
                  <a:gd name="T55" fmla="*/ 1 h 219"/>
                  <a:gd name="T56" fmla="*/ 0 w 377"/>
                  <a:gd name="T57" fmla="*/ 1 h 219"/>
                  <a:gd name="T58" fmla="*/ 0 w 377"/>
                  <a:gd name="T59" fmla="*/ 1 h 219"/>
                  <a:gd name="T60" fmla="*/ 0 w 377"/>
                  <a:gd name="T61" fmla="*/ 1 h 219"/>
                  <a:gd name="T62" fmla="*/ 0 w 377"/>
                  <a:gd name="T63" fmla="*/ 0 h 21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77" h="219">
                    <a:moveTo>
                      <a:pt x="18" y="127"/>
                    </a:moveTo>
                    <a:lnTo>
                      <a:pt x="13" y="119"/>
                    </a:lnTo>
                    <a:lnTo>
                      <a:pt x="8" y="111"/>
                    </a:lnTo>
                    <a:lnTo>
                      <a:pt x="5" y="105"/>
                    </a:lnTo>
                    <a:lnTo>
                      <a:pt x="3" y="99"/>
                    </a:lnTo>
                    <a:lnTo>
                      <a:pt x="1" y="93"/>
                    </a:lnTo>
                    <a:lnTo>
                      <a:pt x="0" y="88"/>
                    </a:lnTo>
                    <a:lnTo>
                      <a:pt x="1" y="83"/>
                    </a:lnTo>
                    <a:lnTo>
                      <a:pt x="2" y="79"/>
                    </a:lnTo>
                    <a:lnTo>
                      <a:pt x="4" y="75"/>
                    </a:lnTo>
                    <a:lnTo>
                      <a:pt x="6" y="71"/>
                    </a:lnTo>
                    <a:lnTo>
                      <a:pt x="10" y="67"/>
                    </a:lnTo>
                    <a:lnTo>
                      <a:pt x="14" y="64"/>
                    </a:lnTo>
                    <a:lnTo>
                      <a:pt x="24" y="58"/>
                    </a:lnTo>
                    <a:lnTo>
                      <a:pt x="36" y="53"/>
                    </a:lnTo>
                    <a:lnTo>
                      <a:pt x="66" y="43"/>
                    </a:lnTo>
                    <a:lnTo>
                      <a:pt x="103" y="34"/>
                    </a:lnTo>
                    <a:lnTo>
                      <a:pt x="122" y="28"/>
                    </a:lnTo>
                    <a:lnTo>
                      <a:pt x="141" y="22"/>
                    </a:lnTo>
                    <a:lnTo>
                      <a:pt x="161" y="15"/>
                    </a:lnTo>
                    <a:lnTo>
                      <a:pt x="181" y="7"/>
                    </a:lnTo>
                    <a:lnTo>
                      <a:pt x="191" y="4"/>
                    </a:lnTo>
                    <a:lnTo>
                      <a:pt x="201" y="2"/>
                    </a:lnTo>
                    <a:lnTo>
                      <a:pt x="210" y="1"/>
                    </a:lnTo>
                    <a:lnTo>
                      <a:pt x="220" y="0"/>
                    </a:lnTo>
                    <a:lnTo>
                      <a:pt x="229" y="1"/>
                    </a:lnTo>
                    <a:lnTo>
                      <a:pt x="238" y="3"/>
                    </a:lnTo>
                    <a:lnTo>
                      <a:pt x="247" y="6"/>
                    </a:lnTo>
                    <a:lnTo>
                      <a:pt x="257" y="10"/>
                    </a:lnTo>
                    <a:lnTo>
                      <a:pt x="265" y="14"/>
                    </a:lnTo>
                    <a:lnTo>
                      <a:pt x="274" y="19"/>
                    </a:lnTo>
                    <a:lnTo>
                      <a:pt x="282" y="24"/>
                    </a:lnTo>
                    <a:lnTo>
                      <a:pt x="290" y="30"/>
                    </a:lnTo>
                    <a:lnTo>
                      <a:pt x="305" y="44"/>
                    </a:lnTo>
                    <a:lnTo>
                      <a:pt x="318" y="58"/>
                    </a:lnTo>
                    <a:lnTo>
                      <a:pt x="331" y="72"/>
                    </a:lnTo>
                    <a:lnTo>
                      <a:pt x="342" y="87"/>
                    </a:lnTo>
                    <a:lnTo>
                      <a:pt x="353" y="101"/>
                    </a:lnTo>
                    <a:lnTo>
                      <a:pt x="361" y="113"/>
                    </a:lnTo>
                    <a:lnTo>
                      <a:pt x="373" y="134"/>
                    </a:lnTo>
                    <a:lnTo>
                      <a:pt x="377" y="141"/>
                    </a:lnTo>
                    <a:lnTo>
                      <a:pt x="370" y="144"/>
                    </a:lnTo>
                    <a:lnTo>
                      <a:pt x="352" y="151"/>
                    </a:lnTo>
                    <a:lnTo>
                      <a:pt x="326" y="160"/>
                    </a:lnTo>
                    <a:lnTo>
                      <a:pt x="295" y="172"/>
                    </a:lnTo>
                    <a:lnTo>
                      <a:pt x="263" y="185"/>
                    </a:lnTo>
                    <a:lnTo>
                      <a:pt x="230" y="197"/>
                    </a:lnTo>
                    <a:lnTo>
                      <a:pt x="202" y="208"/>
                    </a:lnTo>
                    <a:lnTo>
                      <a:pt x="181" y="215"/>
                    </a:lnTo>
                    <a:lnTo>
                      <a:pt x="173" y="218"/>
                    </a:lnTo>
                    <a:lnTo>
                      <a:pt x="163" y="219"/>
                    </a:lnTo>
                    <a:lnTo>
                      <a:pt x="154" y="219"/>
                    </a:lnTo>
                    <a:lnTo>
                      <a:pt x="145" y="218"/>
                    </a:lnTo>
                    <a:lnTo>
                      <a:pt x="135" y="216"/>
                    </a:lnTo>
                    <a:lnTo>
                      <a:pt x="125" y="213"/>
                    </a:lnTo>
                    <a:lnTo>
                      <a:pt x="115" y="209"/>
                    </a:lnTo>
                    <a:lnTo>
                      <a:pt x="105" y="204"/>
                    </a:lnTo>
                    <a:lnTo>
                      <a:pt x="95" y="197"/>
                    </a:lnTo>
                    <a:lnTo>
                      <a:pt x="84" y="190"/>
                    </a:lnTo>
                    <a:lnTo>
                      <a:pt x="73" y="182"/>
                    </a:lnTo>
                    <a:lnTo>
                      <a:pt x="62" y="173"/>
                    </a:lnTo>
                    <a:lnTo>
                      <a:pt x="51" y="163"/>
                    </a:lnTo>
                    <a:lnTo>
                      <a:pt x="40" y="152"/>
                    </a:lnTo>
                    <a:lnTo>
                      <a:pt x="29" y="140"/>
                    </a:lnTo>
                    <a:lnTo>
                      <a:pt x="18" y="127"/>
                    </a:lnTo>
                    <a:close/>
                  </a:path>
                </a:pathLst>
              </a:custGeom>
              <a:solidFill>
                <a:srgbClr val="B176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55" name="Freeform 1189">
                <a:extLst>
                  <a:ext uri="{FF2B5EF4-FFF2-40B4-BE49-F238E27FC236}">
                    <a16:creationId xmlns:a16="http://schemas.microsoft.com/office/drawing/2014/main" id="{C5BDEBCE-A8BD-4C6B-BF85-321653D0B1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3" y="2483"/>
                <a:ext cx="22" cy="13"/>
              </a:xfrm>
              <a:custGeom>
                <a:avLst/>
                <a:gdLst>
                  <a:gd name="T0" fmla="*/ 0 w 377"/>
                  <a:gd name="T1" fmla="*/ 0 h 219"/>
                  <a:gd name="T2" fmla="*/ 0 w 377"/>
                  <a:gd name="T3" fmla="*/ 0 h 219"/>
                  <a:gd name="T4" fmla="*/ 0 w 377"/>
                  <a:gd name="T5" fmla="*/ 0 h 219"/>
                  <a:gd name="T6" fmla="*/ 0 w 377"/>
                  <a:gd name="T7" fmla="*/ 0 h 219"/>
                  <a:gd name="T8" fmla="*/ 0 w 377"/>
                  <a:gd name="T9" fmla="*/ 0 h 219"/>
                  <a:gd name="T10" fmla="*/ 0 w 377"/>
                  <a:gd name="T11" fmla="*/ 0 h 219"/>
                  <a:gd name="T12" fmla="*/ 0 w 377"/>
                  <a:gd name="T13" fmla="*/ 0 h 219"/>
                  <a:gd name="T14" fmla="*/ 0 w 377"/>
                  <a:gd name="T15" fmla="*/ 0 h 219"/>
                  <a:gd name="T16" fmla="*/ 0 w 377"/>
                  <a:gd name="T17" fmla="*/ 0 h 219"/>
                  <a:gd name="T18" fmla="*/ 1 w 377"/>
                  <a:gd name="T19" fmla="*/ 0 h 219"/>
                  <a:gd name="T20" fmla="*/ 1 w 377"/>
                  <a:gd name="T21" fmla="*/ 0 h 219"/>
                  <a:gd name="T22" fmla="*/ 1 w 377"/>
                  <a:gd name="T23" fmla="*/ 0 h 219"/>
                  <a:gd name="T24" fmla="*/ 1 w 377"/>
                  <a:gd name="T25" fmla="*/ 0 h 219"/>
                  <a:gd name="T26" fmla="*/ 1 w 377"/>
                  <a:gd name="T27" fmla="*/ 0 h 219"/>
                  <a:gd name="T28" fmla="*/ 1 w 377"/>
                  <a:gd name="T29" fmla="*/ 0 h 219"/>
                  <a:gd name="T30" fmla="*/ 1 w 377"/>
                  <a:gd name="T31" fmla="*/ 0 h 219"/>
                  <a:gd name="T32" fmla="*/ 1 w 377"/>
                  <a:gd name="T33" fmla="*/ 0 h 219"/>
                  <a:gd name="T34" fmla="*/ 1 w 377"/>
                  <a:gd name="T35" fmla="*/ 0 h 219"/>
                  <a:gd name="T36" fmla="*/ 1 w 377"/>
                  <a:gd name="T37" fmla="*/ 0 h 219"/>
                  <a:gd name="T38" fmla="*/ 1 w 377"/>
                  <a:gd name="T39" fmla="*/ 0 h 219"/>
                  <a:gd name="T40" fmla="*/ 1 w 377"/>
                  <a:gd name="T41" fmla="*/ 0 h 219"/>
                  <a:gd name="T42" fmla="*/ 1 w 377"/>
                  <a:gd name="T43" fmla="*/ 1 h 219"/>
                  <a:gd name="T44" fmla="*/ 1 w 377"/>
                  <a:gd name="T45" fmla="*/ 1 h 219"/>
                  <a:gd name="T46" fmla="*/ 1 w 377"/>
                  <a:gd name="T47" fmla="*/ 1 h 219"/>
                  <a:gd name="T48" fmla="*/ 1 w 377"/>
                  <a:gd name="T49" fmla="*/ 1 h 219"/>
                  <a:gd name="T50" fmla="*/ 1 w 377"/>
                  <a:gd name="T51" fmla="*/ 1 h 219"/>
                  <a:gd name="T52" fmla="*/ 0 w 377"/>
                  <a:gd name="T53" fmla="*/ 1 h 219"/>
                  <a:gd name="T54" fmla="*/ 0 w 377"/>
                  <a:gd name="T55" fmla="*/ 1 h 219"/>
                  <a:gd name="T56" fmla="*/ 0 w 377"/>
                  <a:gd name="T57" fmla="*/ 1 h 219"/>
                  <a:gd name="T58" fmla="*/ 0 w 377"/>
                  <a:gd name="T59" fmla="*/ 1 h 219"/>
                  <a:gd name="T60" fmla="*/ 0 w 377"/>
                  <a:gd name="T61" fmla="*/ 1 h 219"/>
                  <a:gd name="T62" fmla="*/ 0 w 377"/>
                  <a:gd name="T63" fmla="*/ 0 h 21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77" h="219">
                    <a:moveTo>
                      <a:pt x="18" y="126"/>
                    </a:moveTo>
                    <a:lnTo>
                      <a:pt x="12" y="119"/>
                    </a:lnTo>
                    <a:lnTo>
                      <a:pt x="7" y="112"/>
                    </a:lnTo>
                    <a:lnTo>
                      <a:pt x="4" y="104"/>
                    </a:lnTo>
                    <a:lnTo>
                      <a:pt x="2" y="98"/>
                    </a:lnTo>
                    <a:lnTo>
                      <a:pt x="0" y="93"/>
                    </a:lnTo>
                    <a:lnTo>
                      <a:pt x="0" y="88"/>
                    </a:lnTo>
                    <a:lnTo>
                      <a:pt x="0" y="83"/>
                    </a:lnTo>
                    <a:lnTo>
                      <a:pt x="1" y="78"/>
                    </a:lnTo>
                    <a:lnTo>
                      <a:pt x="3" y="74"/>
                    </a:lnTo>
                    <a:lnTo>
                      <a:pt x="6" y="71"/>
                    </a:lnTo>
                    <a:lnTo>
                      <a:pt x="9" y="67"/>
                    </a:lnTo>
                    <a:lnTo>
                      <a:pt x="13" y="64"/>
                    </a:lnTo>
                    <a:lnTo>
                      <a:pt x="24" y="58"/>
                    </a:lnTo>
                    <a:lnTo>
                      <a:pt x="36" y="52"/>
                    </a:lnTo>
                    <a:lnTo>
                      <a:pt x="66" y="43"/>
                    </a:lnTo>
                    <a:lnTo>
                      <a:pt x="102" y="33"/>
                    </a:lnTo>
                    <a:lnTo>
                      <a:pt x="122" y="28"/>
                    </a:lnTo>
                    <a:lnTo>
                      <a:pt x="141" y="21"/>
                    </a:lnTo>
                    <a:lnTo>
                      <a:pt x="161" y="15"/>
                    </a:lnTo>
                    <a:lnTo>
                      <a:pt x="180" y="7"/>
                    </a:lnTo>
                    <a:lnTo>
                      <a:pt x="190" y="4"/>
                    </a:lnTo>
                    <a:lnTo>
                      <a:pt x="201" y="1"/>
                    </a:lnTo>
                    <a:lnTo>
                      <a:pt x="211" y="0"/>
                    </a:lnTo>
                    <a:lnTo>
                      <a:pt x="220" y="0"/>
                    </a:lnTo>
                    <a:lnTo>
                      <a:pt x="229" y="1"/>
                    </a:lnTo>
                    <a:lnTo>
                      <a:pt x="238" y="3"/>
                    </a:lnTo>
                    <a:lnTo>
                      <a:pt x="247" y="6"/>
                    </a:lnTo>
                    <a:lnTo>
                      <a:pt x="256" y="9"/>
                    </a:lnTo>
                    <a:lnTo>
                      <a:pt x="265" y="13"/>
                    </a:lnTo>
                    <a:lnTo>
                      <a:pt x="273" y="18"/>
                    </a:lnTo>
                    <a:lnTo>
                      <a:pt x="282" y="25"/>
                    </a:lnTo>
                    <a:lnTo>
                      <a:pt x="290" y="30"/>
                    </a:lnTo>
                    <a:lnTo>
                      <a:pt x="305" y="43"/>
                    </a:lnTo>
                    <a:lnTo>
                      <a:pt x="319" y="57"/>
                    </a:lnTo>
                    <a:lnTo>
                      <a:pt x="331" y="72"/>
                    </a:lnTo>
                    <a:lnTo>
                      <a:pt x="342" y="87"/>
                    </a:lnTo>
                    <a:lnTo>
                      <a:pt x="352" y="100"/>
                    </a:lnTo>
                    <a:lnTo>
                      <a:pt x="360" y="114"/>
                    </a:lnTo>
                    <a:lnTo>
                      <a:pt x="373" y="133"/>
                    </a:lnTo>
                    <a:lnTo>
                      <a:pt x="377" y="141"/>
                    </a:lnTo>
                    <a:lnTo>
                      <a:pt x="370" y="143"/>
                    </a:lnTo>
                    <a:lnTo>
                      <a:pt x="352" y="150"/>
                    </a:lnTo>
                    <a:lnTo>
                      <a:pt x="326" y="160"/>
                    </a:lnTo>
                    <a:lnTo>
                      <a:pt x="295" y="172"/>
                    </a:lnTo>
                    <a:lnTo>
                      <a:pt x="262" y="184"/>
                    </a:lnTo>
                    <a:lnTo>
                      <a:pt x="230" y="197"/>
                    </a:lnTo>
                    <a:lnTo>
                      <a:pt x="202" y="208"/>
                    </a:lnTo>
                    <a:lnTo>
                      <a:pt x="180" y="215"/>
                    </a:lnTo>
                    <a:lnTo>
                      <a:pt x="172" y="217"/>
                    </a:lnTo>
                    <a:lnTo>
                      <a:pt x="163" y="218"/>
                    </a:lnTo>
                    <a:lnTo>
                      <a:pt x="154" y="219"/>
                    </a:lnTo>
                    <a:lnTo>
                      <a:pt x="145" y="218"/>
                    </a:lnTo>
                    <a:lnTo>
                      <a:pt x="135" y="216"/>
                    </a:lnTo>
                    <a:lnTo>
                      <a:pt x="126" y="213"/>
                    </a:lnTo>
                    <a:lnTo>
                      <a:pt x="116" y="209"/>
                    </a:lnTo>
                    <a:lnTo>
                      <a:pt x="105" y="204"/>
                    </a:lnTo>
                    <a:lnTo>
                      <a:pt x="94" y="198"/>
                    </a:lnTo>
                    <a:lnTo>
                      <a:pt x="83" y="190"/>
                    </a:lnTo>
                    <a:lnTo>
                      <a:pt x="73" y="182"/>
                    </a:lnTo>
                    <a:lnTo>
                      <a:pt x="62" y="173"/>
                    </a:lnTo>
                    <a:lnTo>
                      <a:pt x="51" y="163"/>
                    </a:lnTo>
                    <a:lnTo>
                      <a:pt x="40" y="152"/>
                    </a:lnTo>
                    <a:lnTo>
                      <a:pt x="29" y="139"/>
                    </a:lnTo>
                    <a:lnTo>
                      <a:pt x="18" y="126"/>
                    </a:lnTo>
                    <a:close/>
                  </a:path>
                </a:pathLst>
              </a:custGeom>
              <a:solidFill>
                <a:srgbClr val="B176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56" name="Freeform 1190">
                <a:extLst>
                  <a:ext uri="{FF2B5EF4-FFF2-40B4-BE49-F238E27FC236}">
                    <a16:creationId xmlns:a16="http://schemas.microsoft.com/office/drawing/2014/main" id="{1080C0DB-E488-4AC8-AC2F-75EC65AF7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9" y="2491"/>
                <a:ext cx="22" cy="13"/>
              </a:xfrm>
              <a:custGeom>
                <a:avLst/>
                <a:gdLst>
                  <a:gd name="T0" fmla="*/ 0 w 376"/>
                  <a:gd name="T1" fmla="*/ 0 h 217"/>
                  <a:gd name="T2" fmla="*/ 0 w 376"/>
                  <a:gd name="T3" fmla="*/ 0 h 217"/>
                  <a:gd name="T4" fmla="*/ 0 w 376"/>
                  <a:gd name="T5" fmla="*/ 0 h 217"/>
                  <a:gd name="T6" fmla="*/ 0 w 376"/>
                  <a:gd name="T7" fmla="*/ 0 h 217"/>
                  <a:gd name="T8" fmla="*/ 0 w 376"/>
                  <a:gd name="T9" fmla="*/ 0 h 217"/>
                  <a:gd name="T10" fmla="*/ 0 w 376"/>
                  <a:gd name="T11" fmla="*/ 0 h 217"/>
                  <a:gd name="T12" fmla="*/ 0 w 376"/>
                  <a:gd name="T13" fmla="*/ 0 h 217"/>
                  <a:gd name="T14" fmla="*/ 0 w 376"/>
                  <a:gd name="T15" fmla="*/ 0 h 217"/>
                  <a:gd name="T16" fmla="*/ 0 w 376"/>
                  <a:gd name="T17" fmla="*/ 0 h 217"/>
                  <a:gd name="T18" fmla="*/ 1 w 376"/>
                  <a:gd name="T19" fmla="*/ 0 h 217"/>
                  <a:gd name="T20" fmla="*/ 1 w 376"/>
                  <a:gd name="T21" fmla="*/ 0 h 217"/>
                  <a:gd name="T22" fmla="*/ 1 w 376"/>
                  <a:gd name="T23" fmla="*/ 0 h 217"/>
                  <a:gd name="T24" fmla="*/ 1 w 376"/>
                  <a:gd name="T25" fmla="*/ 0 h 217"/>
                  <a:gd name="T26" fmla="*/ 1 w 376"/>
                  <a:gd name="T27" fmla="*/ 0 h 217"/>
                  <a:gd name="T28" fmla="*/ 1 w 376"/>
                  <a:gd name="T29" fmla="*/ 0 h 217"/>
                  <a:gd name="T30" fmla="*/ 1 w 376"/>
                  <a:gd name="T31" fmla="*/ 0 h 217"/>
                  <a:gd name="T32" fmla="*/ 1 w 376"/>
                  <a:gd name="T33" fmla="*/ 0 h 217"/>
                  <a:gd name="T34" fmla="*/ 1 w 376"/>
                  <a:gd name="T35" fmla="*/ 0 h 217"/>
                  <a:gd name="T36" fmla="*/ 1 w 376"/>
                  <a:gd name="T37" fmla="*/ 0 h 217"/>
                  <a:gd name="T38" fmla="*/ 1 w 376"/>
                  <a:gd name="T39" fmla="*/ 0 h 217"/>
                  <a:gd name="T40" fmla="*/ 1 w 376"/>
                  <a:gd name="T41" fmla="*/ 1 h 217"/>
                  <a:gd name="T42" fmla="*/ 1 w 376"/>
                  <a:gd name="T43" fmla="*/ 1 h 217"/>
                  <a:gd name="T44" fmla="*/ 1 w 376"/>
                  <a:gd name="T45" fmla="*/ 1 h 217"/>
                  <a:gd name="T46" fmla="*/ 1 w 376"/>
                  <a:gd name="T47" fmla="*/ 1 h 217"/>
                  <a:gd name="T48" fmla="*/ 1 w 376"/>
                  <a:gd name="T49" fmla="*/ 1 h 217"/>
                  <a:gd name="T50" fmla="*/ 1 w 376"/>
                  <a:gd name="T51" fmla="*/ 1 h 217"/>
                  <a:gd name="T52" fmla="*/ 0 w 376"/>
                  <a:gd name="T53" fmla="*/ 1 h 217"/>
                  <a:gd name="T54" fmla="*/ 0 w 376"/>
                  <a:gd name="T55" fmla="*/ 1 h 217"/>
                  <a:gd name="T56" fmla="*/ 0 w 376"/>
                  <a:gd name="T57" fmla="*/ 1 h 217"/>
                  <a:gd name="T58" fmla="*/ 0 w 376"/>
                  <a:gd name="T59" fmla="*/ 1 h 217"/>
                  <a:gd name="T60" fmla="*/ 0 w 376"/>
                  <a:gd name="T61" fmla="*/ 1 h 217"/>
                  <a:gd name="T62" fmla="*/ 0 w 376"/>
                  <a:gd name="T63" fmla="*/ 0 h 21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76" h="217">
                    <a:moveTo>
                      <a:pt x="17" y="125"/>
                    </a:moveTo>
                    <a:lnTo>
                      <a:pt x="12" y="117"/>
                    </a:lnTo>
                    <a:lnTo>
                      <a:pt x="7" y="110"/>
                    </a:lnTo>
                    <a:lnTo>
                      <a:pt x="4" y="104"/>
                    </a:lnTo>
                    <a:lnTo>
                      <a:pt x="2" y="98"/>
                    </a:lnTo>
                    <a:lnTo>
                      <a:pt x="0" y="93"/>
                    </a:lnTo>
                    <a:lnTo>
                      <a:pt x="0" y="87"/>
                    </a:lnTo>
                    <a:lnTo>
                      <a:pt x="0" y="83"/>
                    </a:lnTo>
                    <a:lnTo>
                      <a:pt x="1" y="78"/>
                    </a:lnTo>
                    <a:lnTo>
                      <a:pt x="3" y="74"/>
                    </a:lnTo>
                    <a:lnTo>
                      <a:pt x="6" y="70"/>
                    </a:lnTo>
                    <a:lnTo>
                      <a:pt x="9" y="67"/>
                    </a:lnTo>
                    <a:lnTo>
                      <a:pt x="13" y="63"/>
                    </a:lnTo>
                    <a:lnTo>
                      <a:pt x="23" y="57"/>
                    </a:lnTo>
                    <a:lnTo>
                      <a:pt x="35" y="51"/>
                    </a:lnTo>
                    <a:lnTo>
                      <a:pt x="65" y="41"/>
                    </a:lnTo>
                    <a:lnTo>
                      <a:pt x="102" y="32"/>
                    </a:lnTo>
                    <a:lnTo>
                      <a:pt x="121" y="27"/>
                    </a:lnTo>
                    <a:lnTo>
                      <a:pt x="140" y="21"/>
                    </a:lnTo>
                    <a:lnTo>
                      <a:pt x="160" y="14"/>
                    </a:lnTo>
                    <a:lnTo>
                      <a:pt x="180" y="7"/>
                    </a:lnTo>
                    <a:lnTo>
                      <a:pt x="190" y="3"/>
                    </a:lnTo>
                    <a:lnTo>
                      <a:pt x="200" y="1"/>
                    </a:lnTo>
                    <a:lnTo>
                      <a:pt x="210" y="0"/>
                    </a:lnTo>
                    <a:lnTo>
                      <a:pt x="219" y="0"/>
                    </a:lnTo>
                    <a:lnTo>
                      <a:pt x="228" y="1"/>
                    </a:lnTo>
                    <a:lnTo>
                      <a:pt x="237" y="3"/>
                    </a:lnTo>
                    <a:lnTo>
                      <a:pt x="246" y="5"/>
                    </a:lnTo>
                    <a:lnTo>
                      <a:pt x="255" y="9"/>
                    </a:lnTo>
                    <a:lnTo>
                      <a:pt x="265" y="13"/>
                    </a:lnTo>
                    <a:lnTo>
                      <a:pt x="273" y="18"/>
                    </a:lnTo>
                    <a:lnTo>
                      <a:pt x="281" y="23"/>
                    </a:lnTo>
                    <a:lnTo>
                      <a:pt x="289" y="29"/>
                    </a:lnTo>
                    <a:lnTo>
                      <a:pt x="304" y="42"/>
                    </a:lnTo>
                    <a:lnTo>
                      <a:pt x="318" y="57"/>
                    </a:lnTo>
                    <a:lnTo>
                      <a:pt x="330" y="72"/>
                    </a:lnTo>
                    <a:lnTo>
                      <a:pt x="341" y="86"/>
                    </a:lnTo>
                    <a:lnTo>
                      <a:pt x="352" y="100"/>
                    </a:lnTo>
                    <a:lnTo>
                      <a:pt x="360" y="113"/>
                    </a:lnTo>
                    <a:lnTo>
                      <a:pt x="372" y="132"/>
                    </a:lnTo>
                    <a:lnTo>
                      <a:pt x="376" y="140"/>
                    </a:lnTo>
                    <a:lnTo>
                      <a:pt x="369" y="143"/>
                    </a:lnTo>
                    <a:lnTo>
                      <a:pt x="352" y="150"/>
                    </a:lnTo>
                    <a:lnTo>
                      <a:pt x="325" y="160"/>
                    </a:lnTo>
                    <a:lnTo>
                      <a:pt x="294" y="172"/>
                    </a:lnTo>
                    <a:lnTo>
                      <a:pt x="262" y="184"/>
                    </a:lnTo>
                    <a:lnTo>
                      <a:pt x="229" y="196"/>
                    </a:lnTo>
                    <a:lnTo>
                      <a:pt x="201" y="206"/>
                    </a:lnTo>
                    <a:lnTo>
                      <a:pt x="180" y="214"/>
                    </a:lnTo>
                    <a:lnTo>
                      <a:pt x="172" y="216"/>
                    </a:lnTo>
                    <a:lnTo>
                      <a:pt x="162" y="217"/>
                    </a:lnTo>
                    <a:lnTo>
                      <a:pt x="153" y="217"/>
                    </a:lnTo>
                    <a:lnTo>
                      <a:pt x="144" y="216"/>
                    </a:lnTo>
                    <a:lnTo>
                      <a:pt x="134" y="215"/>
                    </a:lnTo>
                    <a:lnTo>
                      <a:pt x="125" y="212"/>
                    </a:lnTo>
                    <a:lnTo>
                      <a:pt x="115" y="208"/>
                    </a:lnTo>
                    <a:lnTo>
                      <a:pt x="104" y="203"/>
                    </a:lnTo>
                    <a:lnTo>
                      <a:pt x="94" y="197"/>
                    </a:lnTo>
                    <a:lnTo>
                      <a:pt x="82" y="190"/>
                    </a:lnTo>
                    <a:lnTo>
                      <a:pt x="72" y="182"/>
                    </a:lnTo>
                    <a:lnTo>
                      <a:pt x="61" y="172"/>
                    </a:lnTo>
                    <a:lnTo>
                      <a:pt x="50" y="162"/>
                    </a:lnTo>
                    <a:lnTo>
                      <a:pt x="39" y="151"/>
                    </a:lnTo>
                    <a:lnTo>
                      <a:pt x="28" y="138"/>
                    </a:lnTo>
                    <a:lnTo>
                      <a:pt x="17" y="125"/>
                    </a:lnTo>
                    <a:close/>
                  </a:path>
                </a:pathLst>
              </a:custGeom>
              <a:solidFill>
                <a:srgbClr val="B176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57" name="Freeform 1191">
                <a:extLst>
                  <a:ext uri="{FF2B5EF4-FFF2-40B4-BE49-F238E27FC236}">
                    <a16:creationId xmlns:a16="http://schemas.microsoft.com/office/drawing/2014/main" id="{BA42F87D-DB53-42D2-9100-A310C2CAD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2500"/>
                <a:ext cx="23" cy="13"/>
              </a:xfrm>
              <a:custGeom>
                <a:avLst/>
                <a:gdLst>
                  <a:gd name="T0" fmla="*/ 0 w 376"/>
                  <a:gd name="T1" fmla="*/ 0 h 218"/>
                  <a:gd name="T2" fmla="*/ 0 w 376"/>
                  <a:gd name="T3" fmla="*/ 0 h 218"/>
                  <a:gd name="T4" fmla="*/ 0 w 376"/>
                  <a:gd name="T5" fmla="*/ 0 h 218"/>
                  <a:gd name="T6" fmla="*/ 0 w 376"/>
                  <a:gd name="T7" fmla="*/ 0 h 218"/>
                  <a:gd name="T8" fmla="*/ 0 w 376"/>
                  <a:gd name="T9" fmla="*/ 0 h 218"/>
                  <a:gd name="T10" fmla="*/ 0 w 376"/>
                  <a:gd name="T11" fmla="*/ 0 h 218"/>
                  <a:gd name="T12" fmla="*/ 0 w 376"/>
                  <a:gd name="T13" fmla="*/ 0 h 218"/>
                  <a:gd name="T14" fmla="*/ 0 w 376"/>
                  <a:gd name="T15" fmla="*/ 0 h 218"/>
                  <a:gd name="T16" fmla="*/ 0 w 376"/>
                  <a:gd name="T17" fmla="*/ 0 h 218"/>
                  <a:gd name="T18" fmla="*/ 1 w 376"/>
                  <a:gd name="T19" fmla="*/ 0 h 218"/>
                  <a:gd name="T20" fmla="*/ 1 w 376"/>
                  <a:gd name="T21" fmla="*/ 0 h 218"/>
                  <a:gd name="T22" fmla="*/ 1 w 376"/>
                  <a:gd name="T23" fmla="*/ 0 h 218"/>
                  <a:gd name="T24" fmla="*/ 1 w 376"/>
                  <a:gd name="T25" fmla="*/ 0 h 218"/>
                  <a:gd name="T26" fmla="*/ 1 w 376"/>
                  <a:gd name="T27" fmla="*/ 0 h 218"/>
                  <a:gd name="T28" fmla="*/ 1 w 376"/>
                  <a:gd name="T29" fmla="*/ 0 h 218"/>
                  <a:gd name="T30" fmla="*/ 1 w 376"/>
                  <a:gd name="T31" fmla="*/ 0 h 218"/>
                  <a:gd name="T32" fmla="*/ 1 w 376"/>
                  <a:gd name="T33" fmla="*/ 0 h 218"/>
                  <a:gd name="T34" fmla="*/ 1 w 376"/>
                  <a:gd name="T35" fmla="*/ 0 h 218"/>
                  <a:gd name="T36" fmla="*/ 1 w 376"/>
                  <a:gd name="T37" fmla="*/ 0 h 218"/>
                  <a:gd name="T38" fmla="*/ 1 w 376"/>
                  <a:gd name="T39" fmla="*/ 0 h 218"/>
                  <a:gd name="T40" fmla="*/ 1 w 376"/>
                  <a:gd name="T41" fmla="*/ 0 h 218"/>
                  <a:gd name="T42" fmla="*/ 1 w 376"/>
                  <a:gd name="T43" fmla="*/ 1 h 218"/>
                  <a:gd name="T44" fmla="*/ 1 w 376"/>
                  <a:gd name="T45" fmla="*/ 1 h 218"/>
                  <a:gd name="T46" fmla="*/ 1 w 376"/>
                  <a:gd name="T47" fmla="*/ 1 h 218"/>
                  <a:gd name="T48" fmla="*/ 1 w 376"/>
                  <a:gd name="T49" fmla="*/ 1 h 218"/>
                  <a:gd name="T50" fmla="*/ 1 w 376"/>
                  <a:gd name="T51" fmla="*/ 1 h 218"/>
                  <a:gd name="T52" fmla="*/ 0 w 376"/>
                  <a:gd name="T53" fmla="*/ 1 h 218"/>
                  <a:gd name="T54" fmla="*/ 0 w 376"/>
                  <a:gd name="T55" fmla="*/ 1 h 218"/>
                  <a:gd name="T56" fmla="*/ 0 w 376"/>
                  <a:gd name="T57" fmla="*/ 1 h 218"/>
                  <a:gd name="T58" fmla="*/ 0 w 376"/>
                  <a:gd name="T59" fmla="*/ 1 h 218"/>
                  <a:gd name="T60" fmla="*/ 0 w 376"/>
                  <a:gd name="T61" fmla="*/ 1 h 218"/>
                  <a:gd name="T62" fmla="*/ 0 w 376"/>
                  <a:gd name="T63" fmla="*/ 0 h 21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76" h="218">
                    <a:moveTo>
                      <a:pt x="18" y="125"/>
                    </a:moveTo>
                    <a:lnTo>
                      <a:pt x="12" y="118"/>
                    </a:lnTo>
                    <a:lnTo>
                      <a:pt x="8" y="111"/>
                    </a:lnTo>
                    <a:lnTo>
                      <a:pt x="5" y="104"/>
                    </a:lnTo>
                    <a:lnTo>
                      <a:pt x="2" y="98"/>
                    </a:lnTo>
                    <a:lnTo>
                      <a:pt x="1" y="93"/>
                    </a:lnTo>
                    <a:lnTo>
                      <a:pt x="0" y="88"/>
                    </a:lnTo>
                    <a:lnTo>
                      <a:pt x="0" y="83"/>
                    </a:lnTo>
                    <a:lnTo>
                      <a:pt x="1" y="78"/>
                    </a:lnTo>
                    <a:lnTo>
                      <a:pt x="3" y="74"/>
                    </a:lnTo>
                    <a:lnTo>
                      <a:pt x="6" y="69"/>
                    </a:lnTo>
                    <a:lnTo>
                      <a:pt x="9" y="66"/>
                    </a:lnTo>
                    <a:lnTo>
                      <a:pt x="13" y="63"/>
                    </a:lnTo>
                    <a:lnTo>
                      <a:pt x="24" y="57"/>
                    </a:lnTo>
                    <a:lnTo>
                      <a:pt x="37" y="51"/>
                    </a:lnTo>
                    <a:lnTo>
                      <a:pt x="67" y="42"/>
                    </a:lnTo>
                    <a:lnTo>
                      <a:pt x="102" y="32"/>
                    </a:lnTo>
                    <a:lnTo>
                      <a:pt x="121" y="27"/>
                    </a:lnTo>
                    <a:lnTo>
                      <a:pt x="142" y="21"/>
                    </a:lnTo>
                    <a:lnTo>
                      <a:pt x="161" y="15"/>
                    </a:lnTo>
                    <a:lnTo>
                      <a:pt x="181" y="7"/>
                    </a:lnTo>
                    <a:lnTo>
                      <a:pt x="191" y="4"/>
                    </a:lnTo>
                    <a:lnTo>
                      <a:pt x="200" y="1"/>
                    </a:lnTo>
                    <a:lnTo>
                      <a:pt x="211" y="0"/>
                    </a:lnTo>
                    <a:lnTo>
                      <a:pt x="220" y="0"/>
                    </a:lnTo>
                    <a:lnTo>
                      <a:pt x="230" y="1"/>
                    </a:lnTo>
                    <a:lnTo>
                      <a:pt x="239" y="3"/>
                    </a:lnTo>
                    <a:lnTo>
                      <a:pt x="248" y="6"/>
                    </a:lnTo>
                    <a:lnTo>
                      <a:pt x="256" y="9"/>
                    </a:lnTo>
                    <a:lnTo>
                      <a:pt x="265" y="13"/>
                    </a:lnTo>
                    <a:lnTo>
                      <a:pt x="273" y="18"/>
                    </a:lnTo>
                    <a:lnTo>
                      <a:pt x="281" y="24"/>
                    </a:lnTo>
                    <a:lnTo>
                      <a:pt x="289" y="29"/>
                    </a:lnTo>
                    <a:lnTo>
                      <a:pt x="305" y="42"/>
                    </a:lnTo>
                    <a:lnTo>
                      <a:pt x="319" y="56"/>
                    </a:lnTo>
                    <a:lnTo>
                      <a:pt x="332" y="71"/>
                    </a:lnTo>
                    <a:lnTo>
                      <a:pt x="343" y="86"/>
                    </a:lnTo>
                    <a:lnTo>
                      <a:pt x="352" y="100"/>
                    </a:lnTo>
                    <a:lnTo>
                      <a:pt x="361" y="113"/>
                    </a:lnTo>
                    <a:lnTo>
                      <a:pt x="372" y="132"/>
                    </a:lnTo>
                    <a:lnTo>
                      <a:pt x="376" y="140"/>
                    </a:lnTo>
                    <a:lnTo>
                      <a:pt x="370" y="142"/>
                    </a:lnTo>
                    <a:lnTo>
                      <a:pt x="352" y="149"/>
                    </a:lnTo>
                    <a:lnTo>
                      <a:pt x="326" y="160"/>
                    </a:lnTo>
                    <a:lnTo>
                      <a:pt x="295" y="172"/>
                    </a:lnTo>
                    <a:lnTo>
                      <a:pt x="262" y="184"/>
                    </a:lnTo>
                    <a:lnTo>
                      <a:pt x="231" y="196"/>
                    </a:lnTo>
                    <a:lnTo>
                      <a:pt x="202" y="207"/>
                    </a:lnTo>
                    <a:lnTo>
                      <a:pt x="181" y="214"/>
                    </a:lnTo>
                    <a:lnTo>
                      <a:pt x="172" y="216"/>
                    </a:lnTo>
                    <a:lnTo>
                      <a:pt x="164" y="217"/>
                    </a:lnTo>
                    <a:lnTo>
                      <a:pt x="155" y="218"/>
                    </a:lnTo>
                    <a:lnTo>
                      <a:pt x="145" y="217"/>
                    </a:lnTo>
                    <a:lnTo>
                      <a:pt x="136" y="215"/>
                    </a:lnTo>
                    <a:lnTo>
                      <a:pt x="126" y="212"/>
                    </a:lnTo>
                    <a:lnTo>
                      <a:pt x="115" y="208"/>
                    </a:lnTo>
                    <a:lnTo>
                      <a:pt x="105" y="203"/>
                    </a:lnTo>
                    <a:lnTo>
                      <a:pt x="94" y="197"/>
                    </a:lnTo>
                    <a:lnTo>
                      <a:pt x="84" y="190"/>
                    </a:lnTo>
                    <a:lnTo>
                      <a:pt x="73" y="182"/>
                    </a:lnTo>
                    <a:lnTo>
                      <a:pt x="63" y="173"/>
                    </a:lnTo>
                    <a:lnTo>
                      <a:pt x="52" y="163"/>
                    </a:lnTo>
                    <a:lnTo>
                      <a:pt x="41" y="150"/>
                    </a:lnTo>
                    <a:lnTo>
                      <a:pt x="29" y="138"/>
                    </a:lnTo>
                    <a:lnTo>
                      <a:pt x="18" y="125"/>
                    </a:lnTo>
                    <a:close/>
                  </a:path>
                </a:pathLst>
              </a:custGeom>
              <a:solidFill>
                <a:srgbClr val="B176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58" name="Freeform 1192">
                <a:extLst>
                  <a:ext uri="{FF2B5EF4-FFF2-40B4-BE49-F238E27FC236}">
                    <a16:creationId xmlns:a16="http://schemas.microsoft.com/office/drawing/2014/main" id="{2C054384-AD3C-4028-96DF-57C914205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" y="2508"/>
                <a:ext cx="22" cy="13"/>
              </a:xfrm>
              <a:custGeom>
                <a:avLst/>
                <a:gdLst>
                  <a:gd name="T0" fmla="*/ 0 w 376"/>
                  <a:gd name="T1" fmla="*/ 0 h 219"/>
                  <a:gd name="T2" fmla="*/ 0 w 376"/>
                  <a:gd name="T3" fmla="*/ 0 h 219"/>
                  <a:gd name="T4" fmla="*/ 0 w 376"/>
                  <a:gd name="T5" fmla="*/ 0 h 219"/>
                  <a:gd name="T6" fmla="*/ 0 w 376"/>
                  <a:gd name="T7" fmla="*/ 0 h 219"/>
                  <a:gd name="T8" fmla="*/ 0 w 376"/>
                  <a:gd name="T9" fmla="*/ 0 h 219"/>
                  <a:gd name="T10" fmla="*/ 0 w 376"/>
                  <a:gd name="T11" fmla="*/ 0 h 219"/>
                  <a:gd name="T12" fmla="*/ 0 w 376"/>
                  <a:gd name="T13" fmla="*/ 0 h 219"/>
                  <a:gd name="T14" fmla="*/ 0 w 376"/>
                  <a:gd name="T15" fmla="*/ 0 h 219"/>
                  <a:gd name="T16" fmla="*/ 0 w 376"/>
                  <a:gd name="T17" fmla="*/ 0 h 219"/>
                  <a:gd name="T18" fmla="*/ 1 w 376"/>
                  <a:gd name="T19" fmla="*/ 0 h 219"/>
                  <a:gd name="T20" fmla="*/ 1 w 376"/>
                  <a:gd name="T21" fmla="*/ 0 h 219"/>
                  <a:gd name="T22" fmla="*/ 1 w 376"/>
                  <a:gd name="T23" fmla="*/ 0 h 219"/>
                  <a:gd name="T24" fmla="*/ 1 w 376"/>
                  <a:gd name="T25" fmla="*/ 0 h 219"/>
                  <a:gd name="T26" fmla="*/ 1 w 376"/>
                  <a:gd name="T27" fmla="*/ 0 h 219"/>
                  <a:gd name="T28" fmla="*/ 1 w 376"/>
                  <a:gd name="T29" fmla="*/ 0 h 219"/>
                  <a:gd name="T30" fmla="*/ 1 w 376"/>
                  <a:gd name="T31" fmla="*/ 0 h 219"/>
                  <a:gd name="T32" fmla="*/ 1 w 376"/>
                  <a:gd name="T33" fmla="*/ 0 h 219"/>
                  <a:gd name="T34" fmla="*/ 1 w 376"/>
                  <a:gd name="T35" fmla="*/ 0 h 219"/>
                  <a:gd name="T36" fmla="*/ 1 w 376"/>
                  <a:gd name="T37" fmla="*/ 0 h 219"/>
                  <a:gd name="T38" fmla="*/ 1 w 376"/>
                  <a:gd name="T39" fmla="*/ 0 h 219"/>
                  <a:gd name="T40" fmla="*/ 1 w 376"/>
                  <a:gd name="T41" fmla="*/ 1 h 219"/>
                  <a:gd name="T42" fmla="*/ 1 w 376"/>
                  <a:gd name="T43" fmla="*/ 1 h 219"/>
                  <a:gd name="T44" fmla="*/ 1 w 376"/>
                  <a:gd name="T45" fmla="*/ 1 h 219"/>
                  <a:gd name="T46" fmla="*/ 1 w 376"/>
                  <a:gd name="T47" fmla="*/ 1 h 219"/>
                  <a:gd name="T48" fmla="*/ 1 w 376"/>
                  <a:gd name="T49" fmla="*/ 1 h 219"/>
                  <a:gd name="T50" fmla="*/ 1 w 376"/>
                  <a:gd name="T51" fmla="*/ 1 h 219"/>
                  <a:gd name="T52" fmla="*/ 0 w 376"/>
                  <a:gd name="T53" fmla="*/ 1 h 219"/>
                  <a:gd name="T54" fmla="*/ 0 w 376"/>
                  <a:gd name="T55" fmla="*/ 1 h 219"/>
                  <a:gd name="T56" fmla="*/ 0 w 376"/>
                  <a:gd name="T57" fmla="*/ 1 h 219"/>
                  <a:gd name="T58" fmla="*/ 0 w 376"/>
                  <a:gd name="T59" fmla="*/ 1 h 219"/>
                  <a:gd name="T60" fmla="*/ 0 w 376"/>
                  <a:gd name="T61" fmla="*/ 1 h 219"/>
                  <a:gd name="T62" fmla="*/ 0 w 376"/>
                  <a:gd name="T63" fmla="*/ 0 h 21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76" h="219">
                    <a:moveTo>
                      <a:pt x="18" y="126"/>
                    </a:moveTo>
                    <a:lnTo>
                      <a:pt x="12" y="119"/>
                    </a:lnTo>
                    <a:lnTo>
                      <a:pt x="8" y="112"/>
                    </a:lnTo>
                    <a:lnTo>
                      <a:pt x="4" y="106"/>
                    </a:lnTo>
                    <a:lnTo>
                      <a:pt x="2" y="100"/>
                    </a:lnTo>
                    <a:lnTo>
                      <a:pt x="0" y="93"/>
                    </a:lnTo>
                    <a:lnTo>
                      <a:pt x="0" y="88"/>
                    </a:lnTo>
                    <a:lnTo>
                      <a:pt x="0" y="83"/>
                    </a:lnTo>
                    <a:lnTo>
                      <a:pt x="1" y="79"/>
                    </a:lnTo>
                    <a:lnTo>
                      <a:pt x="3" y="75"/>
                    </a:lnTo>
                    <a:lnTo>
                      <a:pt x="6" y="71"/>
                    </a:lnTo>
                    <a:lnTo>
                      <a:pt x="9" y="67"/>
                    </a:lnTo>
                    <a:lnTo>
                      <a:pt x="13" y="64"/>
                    </a:lnTo>
                    <a:lnTo>
                      <a:pt x="23" y="58"/>
                    </a:lnTo>
                    <a:lnTo>
                      <a:pt x="35" y="53"/>
                    </a:lnTo>
                    <a:lnTo>
                      <a:pt x="66" y="43"/>
                    </a:lnTo>
                    <a:lnTo>
                      <a:pt x="102" y="34"/>
                    </a:lnTo>
                    <a:lnTo>
                      <a:pt x="121" y="28"/>
                    </a:lnTo>
                    <a:lnTo>
                      <a:pt x="141" y="23"/>
                    </a:lnTo>
                    <a:lnTo>
                      <a:pt x="160" y="16"/>
                    </a:lnTo>
                    <a:lnTo>
                      <a:pt x="180" y="7"/>
                    </a:lnTo>
                    <a:lnTo>
                      <a:pt x="190" y="4"/>
                    </a:lnTo>
                    <a:lnTo>
                      <a:pt x="200" y="2"/>
                    </a:lnTo>
                    <a:lnTo>
                      <a:pt x="210" y="1"/>
                    </a:lnTo>
                    <a:lnTo>
                      <a:pt x="219" y="0"/>
                    </a:lnTo>
                    <a:lnTo>
                      <a:pt x="228" y="1"/>
                    </a:lnTo>
                    <a:lnTo>
                      <a:pt x="237" y="3"/>
                    </a:lnTo>
                    <a:lnTo>
                      <a:pt x="246" y="6"/>
                    </a:lnTo>
                    <a:lnTo>
                      <a:pt x="255" y="9"/>
                    </a:lnTo>
                    <a:lnTo>
                      <a:pt x="265" y="15"/>
                    </a:lnTo>
                    <a:lnTo>
                      <a:pt x="273" y="19"/>
                    </a:lnTo>
                    <a:lnTo>
                      <a:pt x="281" y="25"/>
                    </a:lnTo>
                    <a:lnTo>
                      <a:pt x="289" y="31"/>
                    </a:lnTo>
                    <a:lnTo>
                      <a:pt x="304" y="44"/>
                    </a:lnTo>
                    <a:lnTo>
                      <a:pt x="318" y="58"/>
                    </a:lnTo>
                    <a:lnTo>
                      <a:pt x="330" y="72"/>
                    </a:lnTo>
                    <a:lnTo>
                      <a:pt x="341" y="87"/>
                    </a:lnTo>
                    <a:lnTo>
                      <a:pt x="352" y="102"/>
                    </a:lnTo>
                    <a:lnTo>
                      <a:pt x="360" y="114"/>
                    </a:lnTo>
                    <a:lnTo>
                      <a:pt x="372" y="134"/>
                    </a:lnTo>
                    <a:lnTo>
                      <a:pt x="376" y="141"/>
                    </a:lnTo>
                    <a:lnTo>
                      <a:pt x="369" y="144"/>
                    </a:lnTo>
                    <a:lnTo>
                      <a:pt x="352" y="150"/>
                    </a:lnTo>
                    <a:lnTo>
                      <a:pt x="325" y="160"/>
                    </a:lnTo>
                    <a:lnTo>
                      <a:pt x="295" y="172"/>
                    </a:lnTo>
                    <a:lnTo>
                      <a:pt x="261" y="186"/>
                    </a:lnTo>
                    <a:lnTo>
                      <a:pt x="229" y="198"/>
                    </a:lnTo>
                    <a:lnTo>
                      <a:pt x="201" y="208"/>
                    </a:lnTo>
                    <a:lnTo>
                      <a:pt x="180" y="215"/>
                    </a:lnTo>
                    <a:lnTo>
                      <a:pt x="171" y="218"/>
                    </a:lnTo>
                    <a:lnTo>
                      <a:pt x="162" y="219"/>
                    </a:lnTo>
                    <a:lnTo>
                      <a:pt x="153" y="219"/>
                    </a:lnTo>
                    <a:lnTo>
                      <a:pt x="144" y="218"/>
                    </a:lnTo>
                    <a:lnTo>
                      <a:pt x="134" y="216"/>
                    </a:lnTo>
                    <a:lnTo>
                      <a:pt x="125" y="213"/>
                    </a:lnTo>
                    <a:lnTo>
                      <a:pt x="115" y="209"/>
                    </a:lnTo>
                    <a:lnTo>
                      <a:pt x="104" y="204"/>
                    </a:lnTo>
                    <a:lnTo>
                      <a:pt x="94" y="198"/>
                    </a:lnTo>
                    <a:lnTo>
                      <a:pt x="83" y="191"/>
                    </a:lnTo>
                    <a:lnTo>
                      <a:pt x="72" y="183"/>
                    </a:lnTo>
                    <a:lnTo>
                      <a:pt x="61" y="173"/>
                    </a:lnTo>
                    <a:lnTo>
                      <a:pt x="50" y="163"/>
                    </a:lnTo>
                    <a:lnTo>
                      <a:pt x="39" y="152"/>
                    </a:lnTo>
                    <a:lnTo>
                      <a:pt x="28" y="140"/>
                    </a:lnTo>
                    <a:lnTo>
                      <a:pt x="18" y="126"/>
                    </a:lnTo>
                    <a:close/>
                  </a:path>
                </a:pathLst>
              </a:custGeom>
              <a:solidFill>
                <a:srgbClr val="B176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59" name="Freeform 1193">
                <a:extLst>
                  <a:ext uri="{FF2B5EF4-FFF2-40B4-BE49-F238E27FC236}">
                    <a16:creationId xmlns:a16="http://schemas.microsoft.com/office/drawing/2014/main" id="{8857E432-9ED8-4F39-89AD-5BB03168FF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2" y="2463"/>
                <a:ext cx="22" cy="12"/>
              </a:xfrm>
              <a:custGeom>
                <a:avLst/>
                <a:gdLst>
                  <a:gd name="T0" fmla="*/ 0 w 377"/>
                  <a:gd name="T1" fmla="*/ 0 h 218"/>
                  <a:gd name="T2" fmla="*/ 0 w 377"/>
                  <a:gd name="T3" fmla="*/ 0 h 218"/>
                  <a:gd name="T4" fmla="*/ 0 w 377"/>
                  <a:gd name="T5" fmla="*/ 0 h 218"/>
                  <a:gd name="T6" fmla="*/ 0 w 377"/>
                  <a:gd name="T7" fmla="*/ 0 h 218"/>
                  <a:gd name="T8" fmla="*/ 0 w 377"/>
                  <a:gd name="T9" fmla="*/ 0 h 218"/>
                  <a:gd name="T10" fmla="*/ 0 w 377"/>
                  <a:gd name="T11" fmla="*/ 0 h 218"/>
                  <a:gd name="T12" fmla="*/ 0 w 377"/>
                  <a:gd name="T13" fmla="*/ 0 h 218"/>
                  <a:gd name="T14" fmla="*/ 0 w 377"/>
                  <a:gd name="T15" fmla="*/ 0 h 218"/>
                  <a:gd name="T16" fmla="*/ 0 w 377"/>
                  <a:gd name="T17" fmla="*/ 0 h 218"/>
                  <a:gd name="T18" fmla="*/ 1 w 377"/>
                  <a:gd name="T19" fmla="*/ 0 h 218"/>
                  <a:gd name="T20" fmla="*/ 1 w 377"/>
                  <a:gd name="T21" fmla="*/ 0 h 218"/>
                  <a:gd name="T22" fmla="*/ 1 w 377"/>
                  <a:gd name="T23" fmla="*/ 0 h 218"/>
                  <a:gd name="T24" fmla="*/ 1 w 377"/>
                  <a:gd name="T25" fmla="*/ 0 h 218"/>
                  <a:gd name="T26" fmla="*/ 1 w 377"/>
                  <a:gd name="T27" fmla="*/ 0 h 218"/>
                  <a:gd name="T28" fmla="*/ 1 w 377"/>
                  <a:gd name="T29" fmla="*/ 0 h 218"/>
                  <a:gd name="T30" fmla="*/ 1 w 377"/>
                  <a:gd name="T31" fmla="*/ 0 h 218"/>
                  <a:gd name="T32" fmla="*/ 1 w 377"/>
                  <a:gd name="T33" fmla="*/ 0 h 218"/>
                  <a:gd name="T34" fmla="*/ 1 w 377"/>
                  <a:gd name="T35" fmla="*/ 0 h 218"/>
                  <a:gd name="T36" fmla="*/ 1 w 377"/>
                  <a:gd name="T37" fmla="*/ 0 h 218"/>
                  <a:gd name="T38" fmla="*/ 1 w 377"/>
                  <a:gd name="T39" fmla="*/ 0 h 218"/>
                  <a:gd name="T40" fmla="*/ 1 w 377"/>
                  <a:gd name="T41" fmla="*/ 0 h 218"/>
                  <a:gd name="T42" fmla="*/ 1 w 377"/>
                  <a:gd name="T43" fmla="*/ 0 h 218"/>
                  <a:gd name="T44" fmla="*/ 1 w 377"/>
                  <a:gd name="T45" fmla="*/ 1 h 218"/>
                  <a:gd name="T46" fmla="*/ 1 w 377"/>
                  <a:gd name="T47" fmla="*/ 1 h 218"/>
                  <a:gd name="T48" fmla="*/ 1 w 377"/>
                  <a:gd name="T49" fmla="*/ 1 h 218"/>
                  <a:gd name="T50" fmla="*/ 1 w 377"/>
                  <a:gd name="T51" fmla="*/ 1 h 218"/>
                  <a:gd name="T52" fmla="*/ 0 w 377"/>
                  <a:gd name="T53" fmla="*/ 1 h 218"/>
                  <a:gd name="T54" fmla="*/ 0 w 377"/>
                  <a:gd name="T55" fmla="*/ 1 h 218"/>
                  <a:gd name="T56" fmla="*/ 0 w 377"/>
                  <a:gd name="T57" fmla="*/ 1 h 218"/>
                  <a:gd name="T58" fmla="*/ 0 w 377"/>
                  <a:gd name="T59" fmla="*/ 1 h 218"/>
                  <a:gd name="T60" fmla="*/ 0 w 377"/>
                  <a:gd name="T61" fmla="*/ 0 h 218"/>
                  <a:gd name="T62" fmla="*/ 0 w 377"/>
                  <a:gd name="T63" fmla="*/ 0 h 21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77" h="218">
                    <a:moveTo>
                      <a:pt x="18" y="126"/>
                    </a:moveTo>
                    <a:lnTo>
                      <a:pt x="13" y="118"/>
                    </a:lnTo>
                    <a:lnTo>
                      <a:pt x="8" y="110"/>
                    </a:lnTo>
                    <a:lnTo>
                      <a:pt x="5" y="104"/>
                    </a:lnTo>
                    <a:lnTo>
                      <a:pt x="3" y="98"/>
                    </a:lnTo>
                    <a:lnTo>
                      <a:pt x="0" y="92"/>
                    </a:lnTo>
                    <a:lnTo>
                      <a:pt x="0" y="87"/>
                    </a:lnTo>
                    <a:lnTo>
                      <a:pt x="0" y="82"/>
                    </a:lnTo>
                    <a:lnTo>
                      <a:pt x="1" y="78"/>
                    </a:lnTo>
                    <a:lnTo>
                      <a:pt x="4" y="74"/>
                    </a:lnTo>
                    <a:lnTo>
                      <a:pt x="7" y="70"/>
                    </a:lnTo>
                    <a:lnTo>
                      <a:pt x="10" y="66"/>
                    </a:lnTo>
                    <a:lnTo>
                      <a:pt x="14" y="63"/>
                    </a:lnTo>
                    <a:lnTo>
                      <a:pt x="24" y="57"/>
                    </a:lnTo>
                    <a:lnTo>
                      <a:pt x="36" y="52"/>
                    </a:lnTo>
                    <a:lnTo>
                      <a:pt x="66" y="42"/>
                    </a:lnTo>
                    <a:lnTo>
                      <a:pt x="103" y="33"/>
                    </a:lnTo>
                    <a:lnTo>
                      <a:pt x="122" y="28"/>
                    </a:lnTo>
                    <a:lnTo>
                      <a:pt x="141" y="21"/>
                    </a:lnTo>
                    <a:lnTo>
                      <a:pt x="161" y="14"/>
                    </a:lnTo>
                    <a:lnTo>
                      <a:pt x="181" y="7"/>
                    </a:lnTo>
                    <a:lnTo>
                      <a:pt x="191" y="3"/>
                    </a:lnTo>
                    <a:lnTo>
                      <a:pt x="201" y="1"/>
                    </a:lnTo>
                    <a:lnTo>
                      <a:pt x="210" y="0"/>
                    </a:lnTo>
                    <a:lnTo>
                      <a:pt x="220" y="0"/>
                    </a:lnTo>
                    <a:lnTo>
                      <a:pt x="229" y="1"/>
                    </a:lnTo>
                    <a:lnTo>
                      <a:pt x="238" y="2"/>
                    </a:lnTo>
                    <a:lnTo>
                      <a:pt x="247" y="5"/>
                    </a:lnTo>
                    <a:lnTo>
                      <a:pt x="256" y="9"/>
                    </a:lnTo>
                    <a:lnTo>
                      <a:pt x="265" y="13"/>
                    </a:lnTo>
                    <a:lnTo>
                      <a:pt x="274" y="18"/>
                    </a:lnTo>
                    <a:lnTo>
                      <a:pt x="282" y="23"/>
                    </a:lnTo>
                    <a:lnTo>
                      <a:pt x="290" y="30"/>
                    </a:lnTo>
                    <a:lnTo>
                      <a:pt x="305" y="43"/>
                    </a:lnTo>
                    <a:lnTo>
                      <a:pt x="318" y="57"/>
                    </a:lnTo>
                    <a:lnTo>
                      <a:pt x="331" y="71"/>
                    </a:lnTo>
                    <a:lnTo>
                      <a:pt x="342" y="86"/>
                    </a:lnTo>
                    <a:lnTo>
                      <a:pt x="352" y="100"/>
                    </a:lnTo>
                    <a:lnTo>
                      <a:pt x="361" y="113"/>
                    </a:lnTo>
                    <a:lnTo>
                      <a:pt x="373" y="133"/>
                    </a:lnTo>
                    <a:lnTo>
                      <a:pt x="377" y="140"/>
                    </a:lnTo>
                    <a:lnTo>
                      <a:pt x="370" y="143"/>
                    </a:lnTo>
                    <a:lnTo>
                      <a:pt x="352" y="150"/>
                    </a:lnTo>
                    <a:lnTo>
                      <a:pt x="326" y="160"/>
                    </a:lnTo>
                    <a:lnTo>
                      <a:pt x="295" y="171"/>
                    </a:lnTo>
                    <a:lnTo>
                      <a:pt x="262" y="184"/>
                    </a:lnTo>
                    <a:lnTo>
                      <a:pt x="230" y="197"/>
                    </a:lnTo>
                    <a:lnTo>
                      <a:pt x="202" y="207"/>
                    </a:lnTo>
                    <a:lnTo>
                      <a:pt x="181" y="214"/>
                    </a:lnTo>
                    <a:lnTo>
                      <a:pt x="172" y="217"/>
                    </a:lnTo>
                    <a:lnTo>
                      <a:pt x="163" y="218"/>
                    </a:lnTo>
                    <a:lnTo>
                      <a:pt x="154" y="218"/>
                    </a:lnTo>
                    <a:lnTo>
                      <a:pt x="145" y="217"/>
                    </a:lnTo>
                    <a:lnTo>
                      <a:pt x="135" y="215"/>
                    </a:lnTo>
                    <a:lnTo>
                      <a:pt x="126" y="212"/>
                    </a:lnTo>
                    <a:lnTo>
                      <a:pt x="116" y="208"/>
                    </a:lnTo>
                    <a:lnTo>
                      <a:pt x="105" y="203"/>
                    </a:lnTo>
                    <a:lnTo>
                      <a:pt x="95" y="197"/>
                    </a:lnTo>
                    <a:lnTo>
                      <a:pt x="83" y="189"/>
                    </a:lnTo>
                    <a:lnTo>
                      <a:pt x="73" y="181"/>
                    </a:lnTo>
                    <a:lnTo>
                      <a:pt x="62" y="172"/>
                    </a:lnTo>
                    <a:lnTo>
                      <a:pt x="51" y="162"/>
                    </a:lnTo>
                    <a:lnTo>
                      <a:pt x="40" y="151"/>
                    </a:lnTo>
                    <a:lnTo>
                      <a:pt x="29" y="139"/>
                    </a:lnTo>
                    <a:lnTo>
                      <a:pt x="18" y="126"/>
                    </a:lnTo>
                    <a:close/>
                  </a:path>
                </a:pathLst>
              </a:custGeom>
              <a:solidFill>
                <a:srgbClr val="B176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60" name="Freeform 1194">
                <a:extLst>
                  <a:ext uri="{FF2B5EF4-FFF2-40B4-BE49-F238E27FC236}">
                    <a16:creationId xmlns:a16="http://schemas.microsoft.com/office/drawing/2014/main" id="{F35EF5F4-7433-4808-9552-D1BBFCC3C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2" y="2456"/>
                <a:ext cx="22" cy="12"/>
              </a:xfrm>
              <a:custGeom>
                <a:avLst/>
                <a:gdLst>
                  <a:gd name="T0" fmla="*/ 0 w 376"/>
                  <a:gd name="T1" fmla="*/ 0 h 218"/>
                  <a:gd name="T2" fmla="*/ 0 w 376"/>
                  <a:gd name="T3" fmla="*/ 0 h 218"/>
                  <a:gd name="T4" fmla="*/ 0 w 376"/>
                  <a:gd name="T5" fmla="*/ 0 h 218"/>
                  <a:gd name="T6" fmla="*/ 0 w 376"/>
                  <a:gd name="T7" fmla="*/ 0 h 218"/>
                  <a:gd name="T8" fmla="*/ 0 w 376"/>
                  <a:gd name="T9" fmla="*/ 0 h 218"/>
                  <a:gd name="T10" fmla="*/ 0 w 376"/>
                  <a:gd name="T11" fmla="*/ 0 h 218"/>
                  <a:gd name="T12" fmla="*/ 0 w 376"/>
                  <a:gd name="T13" fmla="*/ 0 h 218"/>
                  <a:gd name="T14" fmla="*/ 0 w 376"/>
                  <a:gd name="T15" fmla="*/ 0 h 218"/>
                  <a:gd name="T16" fmla="*/ 0 w 376"/>
                  <a:gd name="T17" fmla="*/ 0 h 218"/>
                  <a:gd name="T18" fmla="*/ 1 w 376"/>
                  <a:gd name="T19" fmla="*/ 0 h 218"/>
                  <a:gd name="T20" fmla="*/ 1 w 376"/>
                  <a:gd name="T21" fmla="*/ 0 h 218"/>
                  <a:gd name="T22" fmla="*/ 1 w 376"/>
                  <a:gd name="T23" fmla="*/ 0 h 218"/>
                  <a:gd name="T24" fmla="*/ 1 w 376"/>
                  <a:gd name="T25" fmla="*/ 0 h 218"/>
                  <a:gd name="T26" fmla="*/ 1 w 376"/>
                  <a:gd name="T27" fmla="*/ 0 h 218"/>
                  <a:gd name="T28" fmla="*/ 1 w 376"/>
                  <a:gd name="T29" fmla="*/ 0 h 218"/>
                  <a:gd name="T30" fmla="*/ 1 w 376"/>
                  <a:gd name="T31" fmla="*/ 0 h 218"/>
                  <a:gd name="T32" fmla="*/ 1 w 376"/>
                  <a:gd name="T33" fmla="*/ 0 h 218"/>
                  <a:gd name="T34" fmla="*/ 1 w 376"/>
                  <a:gd name="T35" fmla="*/ 0 h 218"/>
                  <a:gd name="T36" fmla="*/ 1 w 376"/>
                  <a:gd name="T37" fmla="*/ 0 h 218"/>
                  <a:gd name="T38" fmla="*/ 1 w 376"/>
                  <a:gd name="T39" fmla="*/ 0 h 218"/>
                  <a:gd name="T40" fmla="*/ 1 w 376"/>
                  <a:gd name="T41" fmla="*/ 0 h 218"/>
                  <a:gd name="T42" fmla="*/ 1 w 376"/>
                  <a:gd name="T43" fmla="*/ 0 h 218"/>
                  <a:gd name="T44" fmla="*/ 1 w 376"/>
                  <a:gd name="T45" fmla="*/ 1 h 218"/>
                  <a:gd name="T46" fmla="*/ 1 w 376"/>
                  <a:gd name="T47" fmla="*/ 1 h 218"/>
                  <a:gd name="T48" fmla="*/ 1 w 376"/>
                  <a:gd name="T49" fmla="*/ 1 h 218"/>
                  <a:gd name="T50" fmla="*/ 1 w 376"/>
                  <a:gd name="T51" fmla="*/ 1 h 218"/>
                  <a:gd name="T52" fmla="*/ 0 w 376"/>
                  <a:gd name="T53" fmla="*/ 1 h 218"/>
                  <a:gd name="T54" fmla="*/ 0 w 376"/>
                  <a:gd name="T55" fmla="*/ 1 h 218"/>
                  <a:gd name="T56" fmla="*/ 0 w 376"/>
                  <a:gd name="T57" fmla="*/ 1 h 218"/>
                  <a:gd name="T58" fmla="*/ 0 w 376"/>
                  <a:gd name="T59" fmla="*/ 1 h 218"/>
                  <a:gd name="T60" fmla="*/ 0 w 376"/>
                  <a:gd name="T61" fmla="*/ 0 h 218"/>
                  <a:gd name="T62" fmla="*/ 0 w 376"/>
                  <a:gd name="T63" fmla="*/ 0 h 21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76" h="218">
                    <a:moveTo>
                      <a:pt x="18" y="126"/>
                    </a:moveTo>
                    <a:lnTo>
                      <a:pt x="12" y="118"/>
                    </a:lnTo>
                    <a:lnTo>
                      <a:pt x="8" y="111"/>
                    </a:lnTo>
                    <a:lnTo>
                      <a:pt x="5" y="105"/>
                    </a:lnTo>
                    <a:lnTo>
                      <a:pt x="2" y="99"/>
                    </a:lnTo>
                    <a:lnTo>
                      <a:pt x="1" y="93"/>
                    </a:lnTo>
                    <a:lnTo>
                      <a:pt x="0" y="88"/>
                    </a:lnTo>
                    <a:lnTo>
                      <a:pt x="0" y="83"/>
                    </a:lnTo>
                    <a:lnTo>
                      <a:pt x="2" y="79"/>
                    </a:lnTo>
                    <a:lnTo>
                      <a:pt x="3" y="75"/>
                    </a:lnTo>
                    <a:lnTo>
                      <a:pt x="6" y="71"/>
                    </a:lnTo>
                    <a:lnTo>
                      <a:pt x="9" y="67"/>
                    </a:lnTo>
                    <a:lnTo>
                      <a:pt x="14" y="64"/>
                    </a:lnTo>
                    <a:lnTo>
                      <a:pt x="24" y="57"/>
                    </a:lnTo>
                    <a:lnTo>
                      <a:pt x="36" y="52"/>
                    </a:lnTo>
                    <a:lnTo>
                      <a:pt x="66" y="42"/>
                    </a:lnTo>
                    <a:lnTo>
                      <a:pt x="102" y="33"/>
                    </a:lnTo>
                    <a:lnTo>
                      <a:pt x="121" y="28"/>
                    </a:lnTo>
                    <a:lnTo>
                      <a:pt x="141" y="22"/>
                    </a:lnTo>
                    <a:lnTo>
                      <a:pt x="162" y="15"/>
                    </a:lnTo>
                    <a:lnTo>
                      <a:pt x="181" y="7"/>
                    </a:lnTo>
                    <a:lnTo>
                      <a:pt x="191" y="4"/>
                    </a:lnTo>
                    <a:lnTo>
                      <a:pt x="200" y="2"/>
                    </a:lnTo>
                    <a:lnTo>
                      <a:pt x="210" y="1"/>
                    </a:lnTo>
                    <a:lnTo>
                      <a:pt x="219" y="0"/>
                    </a:lnTo>
                    <a:lnTo>
                      <a:pt x="229" y="1"/>
                    </a:lnTo>
                    <a:lnTo>
                      <a:pt x="238" y="3"/>
                    </a:lnTo>
                    <a:lnTo>
                      <a:pt x="248" y="6"/>
                    </a:lnTo>
                    <a:lnTo>
                      <a:pt x="257" y="9"/>
                    </a:lnTo>
                    <a:lnTo>
                      <a:pt x="265" y="14"/>
                    </a:lnTo>
                    <a:lnTo>
                      <a:pt x="273" y="19"/>
                    </a:lnTo>
                    <a:lnTo>
                      <a:pt x="281" y="24"/>
                    </a:lnTo>
                    <a:lnTo>
                      <a:pt x="289" y="30"/>
                    </a:lnTo>
                    <a:lnTo>
                      <a:pt x="304" y="43"/>
                    </a:lnTo>
                    <a:lnTo>
                      <a:pt x="318" y="57"/>
                    </a:lnTo>
                    <a:lnTo>
                      <a:pt x="331" y="72"/>
                    </a:lnTo>
                    <a:lnTo>
                      <a:pt x="343" y="87"/>
                    </a:lnTo>
                    <a:lnTo>
                      <a:pt x="353" y="101"/>
                    </a:lnTo>
                    <a:lnTo>
                      <a:pt x="361" y="113"/>
                    </a:lnTo>
                    <a:lnTo>
                      <a:pt x="372" y="133"/>
                    </a:lnTo>
                    <a:lnTo>
                      <a:pt x="376" y="140"/>
                    </a:lnTo>
                    <a:lnTo>
                      <a:pt x="370" y="143"/>
                    </a:lnTo>
                    <a:lnTo>
                      <a:pt x="352" y="151"/>
                    </a:lnTo>
                    <a:lnTo>
                      <a:pt x="326" y="160"/>
                    </a:lnTo>
                    <a:lnTo>
                      <a:pt x="295" y="172"/>
                    </a:lnTo>
                    <a:lnTo>
                      <a:pt x="262" y="185"/>
                    </a:lnTo>
                    <a:lnTo>
                      <a:pt x="230" y="197"/>
                    </a:lnTo>
                    <a:lnTo>
                      <a:pt x="202" y="207"/>
                    </a:lnTo>
                    <a:lnTo>
                      <a:pt x="181" y="214"/>
                    </a:lnTo>
                    <a:lnTo>
                      <a:pt x="173" y="217"/>
                    </a:lnTo>
                    <a:lnTo>
                      <a:pt x="164" y="218"/>
                    </a:lnTo>
                    <a:lnTo>
                      <a:pt x="154" y="218"/>
                    </a:lnTo>
                    <a:lnTo>
                      <a:pt x="144" y="217"/>
                    </a:lnTo>
                    <a:lnTo>
                      <a:pt x="135" y="215"/>
                    </a:lnTo>
                    <a:lnTo>
                      <a:pt x="125" y="212"/>
                    </a:lnTo>
                    <a:lnTo>
                      <a:pt x="115" y="208"/>
                    </a:lnTo>
                    <a:lnTo>
                      <a:pt x="105" y="203"/>
                    </a:lnTo>
                    <a:lnTo>
                      <a:pt x="95" y="197"/>
                    </a:lnTo>
                    <a:lnTo>
                      <a:pt x="84" y="190"/>
                    </a:lnTo>
                    <a:lnTo>
                      <a:pt x="73" y="182"/>
                    </a:lnTo>
                    <a:lnTo>
                      <a:pt x="62" y="173"/>
                    </a:lnTo>
                    <a:lnTo>
                      <a:pt x="51" y="163"/>
                    </a:lnTo>
                    <a:lnTo>
                      <a:pt x="40" y="152"/>
                    </a:lnTo>
                    <a:lnTo>
                      <a:pt x="29" y="139"/>
                    </a:lnTo>
                    <a:lnTo>
                      <a:pt x="18" y="126"/>
                    </a:lnTo>
                    <a:close/>
                  </a:path>
                </a:pathLst>
              </a:custGeom>
              <a:solidFill>
                <a:srgbClr val="B176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61" name="Freeform 1195">
                <a:extLst>
                  <a:ext uri="{FF2B5EF4-FFF2-40B4-BE49-F238E27FC236}">
                    <a16:creationId xmlns:a16="http://schemas.microsoft.com/office/drawing/2014/main" id="{A1E48463-6C2A-4145-84C9-0D75DBEA53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1" y="2445"/>
                <a:ext cx="15" cy="32"/>
              </a:xfrm>
              <a:custGeom>
                <a:avLst/>
                <a:gdLst>
                  <a:gd name="T0" fmla="*/ 1 w 251"/>
                  <a:gd name="T1" fmla="*/ 0 h 545"/>
                  <a:gd name="T2" fmla="*/ 1 w 251"/>
                  <a:gd name="T3" fmla="*/ 0 h 545"/>
                  <a:gd name="T4" fmla="*/ 1 w 251"/>
                  <a:gd name="T5" fmla="*/ 0 h 545"/>
                  <a:gd name="T6" fmla="*/ 1 w 251"/>
                  <a:gd name="T7" fmla="*/ 0 h 545"/>
                  <a:gd name="T8" fmla="*/ 1 w 251"/>
                  <a:gd name="T9" fmla="*/ 1 h 545"/>
                  <a:gd name="T10" fmla="*/ 0 w 251"/>
                  <a:gd name="T11" fmla="*/ 1 h 545"/>
                  <a:gd name="T12" fmla="*/ 0 w 251"/>
                  <a:gd name="T13" fmla="*/ 1 h 545"/>
                  <a:gd name="T14" fmla="*/ 0 w 251"/>
                  <a:gd name="T15" fmla="*/ 1 h 545"/>
                  <a:gd name="T16" fmla="*/ 0 w 251"/>
                  <a:gd name="T17" fmla="*/ 1 h 545"/>
                  <a:gd name="T18" fmla="*/ 0 w 251"/>
                  <a:gd name="T19" fmla="*/ 1 h 545"/>
                  <a:gd name="T20" fmla="*/ 0 w 251"/>
                  <a:gd name="T21" fmla="*/ 1 h 545"/>
                  <a:gd name="T22" fmla="*/ 0 w 251"/>
                  <a:gd name="T23" fmla="*/ 1 h 545"/>
                  <a:gd name="T24" fmla="*/ 0 w 251"/>
                  <a:gd name="T25" fmla="*/ 2 h 545"/>
                  <a:gd name="T26" fmla="*/ 0 w 251"/>
                  <a:gd name="T27" fmla="*/ 2 h 545"/>
                  <a:gd name="T28" fmla="*/ 0 w 251"/>
                  <a:gd name="T29" fmla="*/ 2 h 545"/>
                  <a:gd name="T30" fmla="*/ 0 w 251"/>
                  <a:gd name="T31" fmla="*/ 2 h 545"/>
                  <a:gd name="T32" fmla="*/ 0 w 251"/>
                  <a:gd name="T33" fmla="*/ 2 h 545"/>
                  <a:gd name="T34" fmla="*/ 0 w 251"/>
                  <a:gd name="T35" fmla="*/ 2 h 545"/>
                  <a:gd name="T36" fmla="*/ 0 w 251"/>
                  <a:gd name="T37" fmla="*/ 2 h 545"/>
                  <a:gd name="T38" fmla="*/ 0 w 251"/>
                  <a:gd name="T39" fmla="*/ 2 h 545"/>
                  <a:gd name="T40" fmla="*/ 0 w 251"/>
                  <a:gd name="T41" fmla="*/ 2 h 545"/>
                  <a:gd name="T42" fmla="*/ 0 w 251"/>
                  <a:gd name="T43" fmla="*/ 2 h 545"/>
                  <a:gd name="T44" fmla="*/ 0 w 251"/>
                  <a:gd name="T45" fmla="*/ 2 h 545"/>
                  <a:gd name="T46" fmla="*/ 0 w 251"/>
                  <a:gd name="T47" fmla="*/ 1 h 545"/>
                  <a:gd name="T48" fmla="*/ 0 w 251"/>
                  <a:gd name="T49" fmla="*/ 1 h 545"/>
                  <a:gd name="T50" fmla="*/ 0 w 251"/>
                  <a:gd name="T51" fmla="*/ 1 h 545"/>
                  <a:gd name="T52" fmla="*/ 1 w 251"/>
                  <a:gd name="T53" fmla="*/ 1 h 545"/>
                  <a:gd name="T54" fmla="*/ 1 w 251"/>
                  <a:gd name="T55" fmla="*/ 1 h 545"/>
                  <a:gd name="T56" fmla="*/ 1 w 251"/>
                  <a:gd name="T57" fmla="*/ 1 h 545"/>
                  <a:gd name="T58" fmla="*/ 1 w 251"/>
                  <a:gd name="T59" fmla="*/ 1 h 545"/>
                  <a:gd name="T60" fmla="*/ 1 w 251"/>
                  <a:gd name="T61" fmla="*/ 1 h 545"/>
                  <a:gd name="T62" fmla="*/ 1 w 251"/>
                  <a:gd name="T63" fmla="*/ 1 h 545"/>
                  <a:gd name="T64" fmla="*/ 1 w 251"/>
                  <a:gd name="T65" fmla="*/ 1 h 545"/>
                  <a:gd name="T66" fmla="*/ 1 w 251"/>
                  <a:gd name="T67" fmla="*/ 1 h 545"/>
                  <a:gd name="T68" fmla="*/ 1 w 251"/>
                  <a:gd name="T69" fmla="*/ 0 h 545"/>
                  <a:gd name="T70" fmla="*/ 1 w 251"/>
                  <a:gd name="T71" fmla="*/ 0 h 545"/>
                  <a:gd name="T72" fmla="*/ 1 w 251"/>
                  <a:gd name="T73" fmla="*/ 0 h 545"/>
                  <a:gd name="T74" fmla="*/ 1 w 251"/>
                  <a:gd name="T75" fmla="*/ 0 h 545"/>
                  <a:gd name="T76" fmla="*/ 1 w 251"/>
                  <a:gd name="T77" fmla="*/ 0 h 545"/>
                  <a:gd name="T78" fmla="*/ 1 w 251"/>
                  <a:gd name="T79" fmla="*/ 0 h 54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51" h="545">
                    <a:moveTo>
                      <a:pt x="171" y="15"/>
                    </a:moveTo>
                    <a:lnTo>
                      <a:pt x="169" y="32"/>
                    </a:lnTo>
                    <a:lnTo>
                      <a:pt x="162" y="80"/>
                    </a:lnTo>
                    <a:lnTo>
                      <a:pt x="156" y="112"/>
                    </a:lnTo>
                    <a:lnTo>
                      <a:pt x="149" y="148"/>
                    </a:lnTo>
                    <a:lnTo>
                      <a:pt x="141" y="189"/>
                    </a:lnTo>
                    <a:lnTo>
                      <a:pt x="130" y="232"/>
                    </a:lnTo>
                    <a:lnTo>
                      <a:pt x="119" y="276"/>
                    </a:lnTo>
                    <a:lnTo>
                      <a:pt x="107" y="321"/>
                    </a:lnTo>
                    <a:lnTo>
                      <a:pt x="93" y="365"/>
                    </a:lnTo>
                    <a:lnTo>
                      <a:pt x="78" y="408"/>
                    </a:lnTo>
                    <a:lnTo>
                      <a:pt x="69" y="429"/>
                    </a:lnTo>
                    <a:lnTo>
                      <a:pt x="61" y="449"/>
                    </a:lnTo>
                    <a:lnTo>
                      <a:pt x="52" y="467"/>
                    </a:lnTo>
                    <a:lnTo>
                      <a:pt x="41" y="485"/>
                    </a:lnTo>
                    <a:lnTo>
                      <a:pt x="31" y="503"/>
                    </a:lnTo>
                    <a:lnTo>
                      <a:pt x="21" y="518"/>
                    </a:lnTo>
                    <a:lnTo>
                      <a:pt x="11" y="532"/>
                    </a:lnTo>
                    <a:lnTo>
                      <a:pt x="0" y="545"/>
                    </a:lnTo>
                    <a:lnTo>
                      <a:pt x="8" y="535"/>
                    </a:lnTo>
                    <a:lnTo>
                      <a:pt x="32" y="507"/>
                    </a:lnTo>
                    <a:lnTo>
                      <a:pt x="49" y="485"/>
                    </a:lnTo>
                    <a:lnTo>
                      <a:pt x="68" y="461"/>
                    </a:lnTo>
                    <a:lnTo>
                      <a:pt x="87" y="431"/>
                    </a:lnTo>
                    <a:lnTo>
                      <a:pt x="108" y="397"/>
                    </a:lnTo>
                    <a:lnTo>
                      <a:pt x="130" y="361"/>
                    </a:lnTo>
                    <a:lnTo>
                      <a:pt x="152" y="319"/>
                    </a:lnTo>
                    <a:lnTo>
                      <a:pt x="163" y="297"/>
                    </a:lnTo>
                    <a:lnTo>
                      <a:pt x="173" y="275"/>
                    </a:lnTo>
                    <a:lnTo>
                      <a:pt x="183" y="251"/>
                    </a:lnTo>
                    <a:lnTo>
                      <a:pt x="193" y="226"/>
                    </a:lnTo>
                    <a:lnTo>
                      <a:pt x="202" y="201"/>
                    </a:lnTo>
                    <a:lnTo>
                      <a:pt x="211" y="175"/>
                    </a:lnTo>
                    <a:lnTo>
                      <a:pt x="219" y="147"/>
                    </a:lnTo>
                    <a:lnTo>
                      <a:pt x="228" y="119"/>
                    </a:lnTo>
                    <a:lnTo>
                      <a:pt x="235" y="91"/>
                    </a:lnTo>
                    <a:lnTo>
                      <a:pt x="241" y="61"/>
                    </a:lnTo>
                    <a:lnTo>
                      <a:pt x="247" y="31"/>
                    </a:lnTo>
                    <a:lnTo>
                      <a:pt x="251" y="0"/>
                    </a:lnTo>
                    <a:lnTo>
                      <a:pt x="171" y="15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62" name="Freeform 1196">
                <a:extLst>
                  <a:ext uri="{FF2B5EF4-FFF2-40B4-BE49-F238E27FC236}">
                    <a16:creationId xmlns:a16="http://schemas.microsoft.com/office/drawing/2014/main" id="{E1898B18-C151-47D3-BABA-5CC02D58D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2" y="2442"/>
                <a:ext cx="14" cy="32"/>
              </a:xfrm>
              <a:custGeom>
                <a:avLst/>
                <a:gdLst>
                  <a:gd name="T0" fmla="*/ 1 w 252"/>
                  <a:gd name="T1" fmla="*/ 0 h 546"/>
                  <a:gd name="T2" fmla="*/ 1 w 252"/>
                  <a:gd name="T3" fmla="*/ 0 h 546"/>
                  <a:gd name="T4" fmla="*/ 1 w 252"/>
                  <a:gd name="T5" fmla="*/ 0 h 546"/>
                  <a:gd name="T6" fmla="*/ 1 w 252"/>
                  <a:gd name="T7" fmla="*/ 0 h 546"/>
                  <a:gd name="T8" fmla="*/ 0 w 252"/>
                  <a:gd name="T9" fmla="*/ 1 h 546"/>
                  <a:gd name="T10" fmla="*/ 0 w 252"/>
                  <a:gd name="T11" fmla="*/ 1 h 546"/>
                  <a:gd name="T12" fmla="*/ 0 w 252"/>
                  <a:gd name="T13" fmla="*/ 1 h 546"/>
                  <a:gd name="T14" fmla="*/ 0 w 252"/>
                  <a:gd name="T15" fmla="*/ 1 h 546"/>
                  <a:gd name="T16" fmla="*/ 0 w 252"/>
                  <a:gd name="T17" fmla="*/ 1 h 546"/>
                  <a:gd name="T18" fmla="*/ 0 w 252"/>
                  <a:gd name="T19" fmla="*/ 1 h 546"/>
                  <a:gd name="T20" fmla="*/ 0 w 252"/>
                  <a:gd name="T21" fmla="*/ 1 h 546"/>
                  <a:gd name="T22" fmla="*/ 0 w 252"/>
                  <a:gd name="T23" fmla="*/ 1 h 546"/>
                  <a:gd name="T24" fmla="*/ 0 w 252"/>
                  <a:gd name="T25" fmla="*/ 2 h 546"/>
                  <a:gd name="T26" fmla="*/ 0 w 252"/>
                  <a:gd name="T27" fmla="*/ 2 h 546"/>
                  <a:gd name="T28" fmla="*/ 0 w 252"/>
                  <a:gd name="T29" fmla="*/ 2 h 546"/>
                  <a:gd name="T30" fmla="*/ 0 w 252"/>
                  <a:gd name="T31" fmla="*/ 2 h 546"/>
                  <a:gd name="T32" fmla="*/ 0 w 252"/>
                  <a:gd name="T33" fmla="*/ 2 h 546"/>
                  <a:gd name="T34" fmla="*/ 0 w 252"/>
                  <a:gd name="T35" fmla="*/ 2 h 546"/>
                  <a:gd name="T36" fmla="*/ 0 w 252"/>
                  <a:gd name="T37" fmla="*/ 2 h 546"/>
                  <a:gd name="T38" fmla="*/ 0 w 252"/>
                  <a:gd name="T39" fmla="*/ 2 h 546"/>
                  <a:gd name="T40" fmla="*/ 0 w 252"/>
                  <a:gd name="T41" fmla="*/ 2 h 546"/>
                  <a:gd name="T42" fmla="*/ 0 w 252"/>
                  <a:gd name="T43" fmla="*/ 2 h 546"/>
                  <a:gd name="T44" fmla="*/ 0 w 252"/>
                  <a:gd name="T45" fmla="*/ 2 h 546"/>
                  <a:gd name="T46" fmla="*/ 0 w 252"/>
                  <a:gd name="T47" fmla="*/ 1 h 546"/>
                  <a:gd name="T48" fmla="*/ 0 w 252"/>
                  <a:gd name="T49" fmla="*/ 1 h 546"/>
                  <a:gd name="T50" fmla="*/ 0 w 252"/>
                  <a:gd name="T51" fmla="*/ 1 h 546"/>
                  <a:gd name="T52" fmla="*/ 1 w 252"/>
                  <a:gd name="T53" fmla="*/ 1 h 546"/>
                  <a:gd name="T54" fmla="*/ 1 w 252"/>
                  <a:gd name="T55" fmla="*/ 1 h 546"/>
                  <a:gd name="T56" fmla="*/ 1 w 252"/>
                  <a:gd name="T57" fmla="*/ 1 h 546"/>
                  <a:gd name="T58" fmla="*/ 1 w 252"/>
                  <a:gd name="T59" fmla="*/ 1 h 546"/>
                  <a:gd name="T60" fmla="*/ 1 w 252"/>
                  <a:gd name="T61" fmla="*/ 1 h 546"/>
                  <a:gd name="T62" fmla="*/ 1 w 252"/>
                  <a:gd name="T63" fmla="*/ 1 h 546"/>
                  <a:gd name="T64" fmla="*/ 1 w 252"/>
                  <a:gd name="T65" fmla="*/ 1 h 546"/>
                  <a:gd name="T66" fmla="*/ 1 w 252"/>
                  <a:gd name="T67" fmla="*/ 1 h 546"/>
                  <a:gd name="T68" fmla="*/ 1 w 252"/>
                  <a:gd name="T69" fmla="*/ 0 h 546"/>
                  <a:gd name="T70" fmla="*/ 1 w 252"/>
                  <a:gd name="T71" fmla="*/ 0 h 546"/>
                  <a:gd name="T72" fmla="*/ 1 w 252"/>
                  <a:gd name="T73" fmla="*/ 0 h 546"/>
                  <a:gd name="T74" fmla="*/ 1 w 252"/>
                  <a:gd name="T75" fmla="*/ 0 h 546"/>
                  <a:gd name="T76" fmla="*/ 1 w 252"/>
                  <a:gd name="T77" fmla="*/ 0 h 546"/>
                  <a:gd name="T78" fmla="*/ 1 w 252"/>
                  <a:gd name="T79" fmla="*/ 0 h 54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52" h="546">
                    <a:moveTo>
                      <a:pt x="172" y="15"/>
                    </a:moveTo>
                    <a:lnTo>
                      <a:pt x="169" y="32"/>
                    </a:lnTo>
                    <a:lnTo>
                      <a:pt x="162" y="80"/>
                    </a:lnTo>
                    <a:lnTo>
                      <a:pt x="157" y="112"/>
                    </a:lnTo>
                    <a:lnTo>
                      <a:pt x="150" y="149"/>
                    </a:lnTo>
                    <a:lnTo>
                      <a:pt x="142" y="189"/>
                    </a:lnTo>
                    <a:lnTo>
                      <a:pt x="132" y="233"/>
                    </a:lnTo>
                    <a:lnTo>
                      <a:pt x="120" y="276"/>
                    </a:lnTo>
                    <a:lnTo>
                      <a:pt x="107" y="322"/>
                    </a:lnTo>
                    <a:lnTo>
                      <a:pt x="94" y="365"/>
                    </a:lnTo>
                    <a:lnTo>
                      <a:pt x="78" y="409"/>
                    </a:lnTo>
                    <a:lnTo>
                      <a:pt x="70" y="429"/>
                    </a:lnTo>
                    <a:lnTo>
                      <a:pt x="61" y="449"/>
                    </a:lnTo>
                    <a:lnTo>
                      <a:pt x="52" y="468"/>
                    </a:lnTo>
                    <a:lnTo>
                      <a:pt x="42" y="486"/>
                    </a:lnTo>
                    <a:lnTo>
                      <a:pt x="32" y="503"/>
                    </a:lnTo>
                    <a:lnTo>
                      <a:pt x="22" y="518"/>
                    </a:lnTo>
                    <a:lnTo>
                      <a:pt x="11" y="532"/>
                    </a:lnTo>
                    <a:lnTo>
                      <a:pt x="0" y="546"/>
                    </a:lnTo>
                    <a:lnTo>
                      <a:pt x="9" y="535"/>
                    </a:lnTo>
                    <a:lnTo>
                      <a:pt x="33" y="507"/>
                    </a:lnTo>
                    <a:lnTo>
                      <a:pt x="50" y="487"/>
                    </a:lnTo>
                    <a:lnTo>
                      <a:pt x="68" y="462"/>
                    </a:lnTo>
                    <a:lnTo>
                      <a:pt x="88" y="432"/>
                    </a:lnTo>
                    <a:lnTo>
                      <a:pt x="109" y="399"/>
                    </a:lnTo>
                    <a:lnTo>
                      <a:pt x="130" y="361"/>
                    </a:lnTo>
                    <a:lnTo>
                      <a:pt x="153" y="320"/>
                    </a:lnTo>
                    <a:lnTo>
                      <a:pt x="163" y="298"/>
                    </a:lnTo>
                    <a:lnTo>
                      <a:pt x="174" y="275"/>
                    </a:lnTo>
                    <a:lnTo>
                      <a:pt x="184" y="251"/>
                    </a:lnTo>
                    <a:lnTo>
                      <a:pt x="193" y="227"/>
                    </a:lnTo>
                    <a:lnTo>
                      <a:pt x="203" y="201"/>
                    </a:lnTo>
                    <a:lnTo>
                      <a:pt x="212" y="175"/>
                    </a:lnTo>
                    <a:lnTo>
                      <a:pt x="221" y="148"/>
                    </a:lnTo>
                    <a:lnTo>
                      <a:pt x="229" y="119"/>
                    </a:lnTo>
                    <a:lnTo>
                      <a:pt x="236" y="91"/>
                    </a:lnTo>
                    <a:lnTo>
                      <a:pt x="242" y="62"/>
                    </a:lnTo>
                    <a:lnTo>
                      <a:pt x="247" y="31"/>
                    </a:lnTo>
                    <a:lnTo>
                      <a:pt x="252" y="0"/>
                    </a:lnTo>
                    <a:lnTo>
                      <a:pt x="172" y="15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63" name="Freeform 1197">
                <a:extLst>
                  <a:ext uri="{FF2B5EF4-FFF2-40B4-BE49-F238E27FC236}">
                    <a16:creationId xmlns:a16="http://schemas.microsoft.com/office/drawing/2014/main" id="{2E598B5D-D234-49B8-880B-428A2F5DBE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0" y="2375"/>
                <a:ext cx="208" cy="60"/>
              </a:xfrm>
              <a:custGeom>
                <a:avLst/>
                <a:gdLst>
                  <a:gd name="T0" fmla="*/ 2 w 3525"/>
                  <a:gd name="T1" fmla="*/ 3 h 1030"/>
                  <a:gd name="T2" fmla="*/ 2 w 3525"/>
                  <a:gd name="T3" fmla="*/ 3 h 1030"/>
                  <a:gd name="T4" fmla="*/ 2 w 3525"/>
                  <a:gd name="T5" fmla="*/ 3 h 1030"/>
                  <a:gd name="T6" fmla="*/ 1 w 3525"/>
                  <a:gd name="T7" fmla="*/ 3 h 1030"/>
                  <a:gd name="T8" fmla="*/ 1 w 3525"/>
                  <a:gd name="T9" fmla="*/ 3 h 1030"/>
                  <a:gd name="T10" fmla="*/ 1 w 3525"/>
                  <a:gd name="T11" fmla="*/ 3 h 1030"/>
                  <a:gd name="T12" fmla="*/ 1 w 3525"/>
                  <a:gd name="T13" fmla="*/ 3 h 1030"/>
                  <a:gd name="T14" fmla="*/ 0 w 3525"/>
                  <a:gd name="T15" fmla="*/ 3 h 1030"/>
                  <a:gd name="T16" fmla="*/ 0 w 3525"/>
                  <a:gd name="T17" fmla="*/ 3 h 1030"/>
                  <a:gd name="T18" fmla="*/ 0 w 3525"/>
                  <a:gd name="T19" fmla="*/ 3 h 1030"/>
                  <a:gd name="T20" fmla="*/ 0 w 3525"/>
                  <a:gd name="T21" fmla="*/ 3 h 1030"/>
                  <a:gd name="T22" fmla="*/ 0 w 3525"/>
                  <a:gd name="T23" fmla="*/ 3 h 1030"/>
                  <a:gd name="T24" fmla="*/ 0 w 3525"/>
                  <a:gd name="T25" fmla="*/ 3 h 1030"/>
                  <a:gd name="T26" fmla="*/ 0 w 3525"/>
                  <a:gd name="T27" fmla="*/ 3 h 1030"/>
                  <a:gd name="T28" fmla="*/ 0 w 3525"/>
                  <a:gd name="T29" fmla="*/ 3 h 1030"/>
                  <a:gd name="T30" fmla="*/ 0 w 3525"/>
                  <a:gd name="T31" fmla="*/ 3 h 1030"/>
                  <a:gd name="T32" fmla="*/ 1 w 3525"/>
                  <a:gd name="T33" fmla="*/ 2 h 1030"/>
                  <a:gd name="T34" fmla="*/ 1 w 3525"/>
                  <a:gd name="T35" fmla="*/ 2 h 1030"/>
                  <a:gd name="T36" fmla="*/ 1 w 3525"/>
                  <a:gd name="T37" fmla="*/ 2 h 1030"/>
                  <a:gd name="T38" fmla="*/ 2 w 3525"/>
                  <a:gd name="T39" fmla="*/ 2 h 1030"/>
                  <a:gd name="T40" fmla="*/ 2 w 3525"/>
                  <a:gd name="T41" fmla="*/ 2 h 1030"/>
                  <a:gd name="T42" fmla="*/ 2 w 3525"/>
                  <a:gd name="T43" fmla="*/ 2 h 1030"/>
                  <a:gd name="T44" fmla="*/ 2 w 3525"/>
                  <a:gd name="T45" fmla="*/ 1 h 1030"/>
                  <a:gd name="T46" fmla="*/ 3 w 3525"/>
                  <a:gd name="T47" fmla="*/ 1 h 1030"/>
                  <a:gd name="T48" fmla="*/ 3 w 3525"/>
                  <a:gd name="T49" fmla="*/ 1 h 1030"/>
                  <a:gd name="T50" fmla="*/ 3 w 3525"/>
                  <a:gd name="T51" fmla="*/ 1 h 1030"/>
                  <a:gd name="T52" fmla="*/ 4 w 3525"/>
                  <a:gd name="T53" fmla="*/ 1 h 1030"/>
                  <a:gd name="T54" fmla="*/ 4 w 3525"/>
                  <a:gd name="T55" fmla="*/ 1 h 1030"/>
                  <a:gd name="T56" fmla="*/ 5 w 3525"/>
                  <a:gd name="T57" fmla="*/ 1 h 1030"/>
                  <a:gd name="T58" fmla="*/ 6 w 3525"/>
                  <a:gd name="T59" fmla="*/ 1 h 1030"/>
                  <a:gd name="T60" fmla="*/ 6 w 3525"/>
                  <a:gd name="T61" fmla="*/ 1 h 1030"/>
                  <a:gd name="T62" fmla="*/ 7 w 3525"/>
                  <a:gd name="T63" fmla="*/ 1 h 1030"/>
                  <a:gd name="T64" fmla="*/ 8 w 3525"/>
                  <a:gd name="T65" fmla="*/ 1 h 1030"/>
                  <a:gd name="T66" fmla="*/ 8 w 3525"/>
                  <a:gd name="T67" fmla="*/ 0 h 1030"/>
                  <a:gd name="T68" fmla="*/ 9 w 3525"/>
                  <a:gd name="T69" fmla="*/ 0 h 1030"/>
                  <a:gd name="T70" fmla="*/ 10 w 3525"/>
                  <a:gd name="T71" fmla="*/ 0 h 1030"/>
                  <a:gd name="T72" fmla="*/ 10 w 3525"/>
                  <a:gd name="T73" fmla="*/ 0 h 1030"/>
                  <a:gd name="T74" fmla="*/ 10 w 3525"/>
                  <a:gd name="T75" fmla="*/ 0 h 1030"/>
                  <a:gd name="T76" fmla="*/ 11 w 3525"/>
                  <a:gd name="T77" fmla="*/ 0 h 1030"/>
                  <a:gd name="T78" fmla="*/ 11 w 3525"/>
                  <a:gd name="T79" fmla="*/ 0 h 1030"/>
                  <a:gd name="T80" fmla="*/ 12 w 3525"/>
                  <a:gd name="T81" fmla="*/ 0 h 1030"/>
                  <a:gd name="T82" fmla="*/ 12 w 3525"/>
                  <a:gd name="T83" fmla="*/ 0 h 1030"/>
                  <a:gd name="T84" fmla="*/ 12 w 3525"/>
                  <a:gd name="T85" fmla="*/ 0 h 1030"/>
                  <a:gd name="T86" fmla="*/ 12 w 3525"/>
                  <a:gd name="T87" fmla="*/ 0 h 1030"/>
                  <a:gd name="T88" fmla="*/ 12 w 3525"/>
                  <a:gd name="T89" fmla="*/ 0 h 1030"/>
                  <a:gd name="T90" fmla="*/ 12 w 3525"/>
                  <a:gd name="T91" fmla="*/ 0 h 1030"/>
                  <a:gd name="T92" fmla="*/ 12 w 3525"/>
                  <a:gd name="T93" fmla="*/ 0 h 1030"/>
                  <a:gd name="T94" fmla="*/ 12 w 3525"/>
                  <a:gd name="T95" fmla="*/ 0 h 1030"/>
                  <a:gd name="T96" fmla="*/ 12 w 3525"/>
                  <a:gd name="T97" fmla="*/ 0 h 1030"/>
                  <a:gd name="T98" fmla="*/ 12 w 3525"/>
                  <a:gd name="T99" fmla="*/ 0 h 1030"/>
                  <a:gd name="T100" fmla="*/ 11 w 3525"/>
                  <a:gd name="T101" fmla="*/ 0 h 1030"/>
                  <a:gd name="T102" fmla="*/ 11 w 3525"/>
                  <a:gd name="T103" fmla="*/ 1 h 1030"/>
                  <a:gd name="T104" fmla="*/ 10 w 3525"/>
                  <a:gd name="T105" fmla="*/ 1 h 1030"/>
                  <a:gd name="T106" fmla="*/ 10 w 3525"/>
                  <a:gd name="T107" fmla="*/ 1 h 1030"/>
                  <a:gd name="T108" fmla="*/ 10 w 3525"/>
                  <a:gd name="T109" fmla="*/ 1 h 1030"/>
                  <a:gd name="T110" fmla="*/ 9 w 3525"/>
                  <a:gd name="T111" fmla="*/ 1 h 1030"/>
                  <a:gd name="T112" fmla="*/ 9 w 3525"/>
                  <a:gd name="T113" fmla="*/ 1 h 1030"/>
                  <a:gd name="T114" fmla="*/ 8 w 3525"/>
                  <a:gd name="T115" fmla="*/ 2 h 1030"/>
                  <a:gd name="T116" fmla="*/ 7 w 3525"/>
                  <a:gd name="T117" fmla="*/ 2 h 1030"/>
                  <a:gd name="T118" fmla="*/ 6 w 3525"/>
                  <a:gd name="T119" fmla="*/ 2 h 1030"/>
                  <a:gd name="T120" fmla="*/ 4 w 3525"/>
                  <a:gd name="T121" fmla="*/ 3 h 1030"/>
                  <a:gd name="T122" fmla="*/ 4 w 3525"/>
                  <a:gd name="T123" fmla="*/ 3 h 1030"/>
                  <a:gd name="T124" fmla="*/ 3 w 3525"/>
                  <a:gd name="T125" fmla="*/ 3 h 103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3525" h="1030">
                    <a:moveTo>
                      <a:pt x="753" y="918"/>
                    </a:moveTo>
                    <a:lnTo>
                      <a:pt x="699" y="936"/>
                    </a:lnTo>
                    <a:lnTo>
                      <a:pt x="646" y="951"/>
                    </a:lnTo>
                    <a:lnTo>
                      <a:pt x="594" y="965"/>
                    </a:lnTo>
                    <a:lnTo>
                      <a:pt x="544" y="978"/>
                    </a:lnTo>
                    <a:lnTo>
                      <a:pt x="495" y="989"/>
                    </a:lnTo>
                    <a:lnTo>
                      <a:pt x="448" y="999"/>
                    </a:lnTo>
                    <a:lnTo>
                      <a:pt x="403" y="1007"/>
                    </a:lnTo>
                    <a:lnTo>
                      <a:pt x="358" y="1014"/>
                    </a:lnTo>
                    <a:lnTo>
                      <a:pt x="317" y="1021"/>
                    </a:lnTo>
                    <a:lnTo>
                      <a:pt x="277" y="1025"/>
                    </a:lnTo>
                    <a:lnTo>
                      <a:pt x="240" y="1028"/>
                    </a:lnTo>
                    <a:lnTo>
                      <a:pt x="205" y="1030"/>
                    </a:lnTo>
                    <a:lnTo>
                      <a:pt x="172" y="1029"/>
                    </a:lnTo>
                    <a:lnTo>
                      <a:pt x="142" y="1028"/>
                    </a:lnTo>
                    <a:lnTo>
                      <a:pt x="114" y="1025"/>
                    </a:lnTo>
                    <a:lnTo>
                      <a:pt x="89" y="1020"/>
                    </a:lnTo>
                    <a:lnTo>
                      <a:pt x="67" y="1013"/>
                    </a:lnTo>
                    <a:lnTo>
                      <a:pt x="48" y="1005"/>
                    </a:lnTo>
                    <a:lnTo>
                      <a:pt x="32" y="996"/>
                    </a:lnTo>
                    <a:lnTo>
                      <a:pt x="18" y="985"/>
                    </a:lnTo>
                    <a:lnTo>
                      <a:pt x="9" y="973"/>
                    </a:lnTo>
                    <a:lnTo>
                      <a:pt x="3" y="959"/>
                    </a:lnTo>
                    <a:lnTo>
                      <a:pt x="0" y="944"/>
                    </a:lnTo>
                    <a:lnTo>
                      <a:pt x="1" y="925"/>
                    </a:lnTo>
                    <a:lnTo>
                      <a:pt x="6" y="907"/>
                    </a:lnTo>
                    <a:lnTo>
                      <a:pt x="15" y="886"/>
                    </a:lnTo>
                    <a:lnTo>
                      <a:pt x="28" y="864"/>
                    </a:lnTo>
                    <a:lnTo>
                      <a:pt x="45" y="839"/>
                    </a:lnTo>
                    <a:lnTo>
                      <a:pt x="66" y="814"/>
                    </a:lnTo>
                    <a:lnTo>
                      <a:pt x="91" y="786"/>
                    </a:lnTo>
                    <a:lnTo>
                      <a:pt x="121" y="756"/>
                    </a:lnTo>
                    <a:lnTo>
                      <a:pt x="155" y="726"/>
                    </a:lnTo>
                    <a:lnTo>
                      <a:pt x="192" y="694"/>
                    </a:lnTo>
                    <a:lnTo>
                      <a:pt x="231" y="664"/>
                    </a:lnTo>
                    <a:lnTo>
                      <a:pt x="269" y="636"/>
                    </a:lnTo>
                    <a:lnTo>
                      <a:pt x="310" y="610"/>
                    </a:lnTo>
                    <a:lnTo>
                      <a:pt x="350" y="584"/>
                    </a:lnTo>
                    <a:lnTo>
                      <a:pt x="393" y="560"/>
                    </a:lnTo>
                    <a:lnTo>
                      <a:pt x="435" y="539"/>
                    </a:lnTo>
                    <a:lnTo>
                      <a:pt x="478" y="518"/>
                    </a:lnTo>
                    <a:lnTo>
                      <a:pt x="521" y="498"/>
                    </a:lnTo>
                    <a:lnTo>
                      <a:pt x="566" y="480"/>
                    </a:lnTo>
                    <a:lnTo>
                      <a:pt x="610" y="463"/>
                    </a:lnTo>
                    <a:lnTo>
                      <a:pt x="655" y="447"/>
                    </a:lnTo>
                    <a:lnTo>
                      <a:pt x="700" y="432"/>
                    </a:lnTo>
                    <a:lnTo>
                      <a:pt x="745" y="417"/>
                    </a:lnTo>
                    <a:lnTo>
                      <a:pt x="790" y="405"/>
                    </a:lnTo>
                    <a:lnTo>
                      <a:pt x="836" y="393"/>
                    </a:lnTo>
                    <a:lnTo>
                      <a:pt x="881" y="382"/>
                    </a:lnTo>
                    <a:lnTo>
                      <a:pt x="927" y="371"/>
                    </a:lnTo>
                    <a:lnTo>
                      <a:pt x="972" y="362"/>
                    </a:lnTo>
                    <a:lnTo>
                      <a:pt x="1018" y="353"/>
                    </a:lnTo>
                    <a:lnTo>
                      <a:pt x="1107" y="336"/>
                    </a:lnTo>
                    <a:lnTo>
                      <a:pt x="1194" y="322"/>
                    </a:lnTo>
                    <a:lnTo>
                      <a:pt x="1280" y="309"/>
                    </a:lnTo>
                    <a:lnTo>
                      <a:pt x="1363" y="298"/>
                    </a:lnTo>
                    <a:lnTo>
                      <a:pt x="1442" y="287"/>
                    </a:lnTo>
                    <a:lnTo>
                      <a:pt x="1517" y="276"/>
                    </a:lnTo>
                    <a:lnTo>
                      <a:pt x="1595" y="263"/>
                    </a:lnTo>
                    <a:lnTo>
                      <a:pt x="1682" y="247"/>
                    </a:lnTo>
                    <a:lnTo>
                      <a:pt x="1777" y="230"/>
                    </a:lnTo>
                    <a:lnTo>
                      <a:pt x="1878" y="210"/>
                    </a:lnTo>
                    <a:lnTo>
                      <a:pt x="1983" y="190"/>
                    </a:lnTo>
                    <a:lnTo>
                      <a:pt x="2090" y="168"/>
                    </a:lnTo>
                    <a:lnTo>
                      <a:pt x="2199" y="146"/>
                    </a:lnTo>
                    <a:lnTo>
                      <a:pt x="2306" y="124"/>
                    </a:lnTo>
                    <a:lnTo>
                      <a:pt x="2413" y="103"/>
                    </a:lnTo>
                    <a:lnTo>
                      <a:pt x="2514" y="82"/>
                    </a:lnTo>
                    <a:lnTo>
                      <a:pt x="2609" y="63"/>
                    </a:lnTo>
                    <a:lnTo>
                      <a:pt x="2697" y="46"/>
                    </a:lnTo>
                    <a:lnTo>
                      <a:pt x="2776" y="31"/>
                    </a:lnTo>
                    <a:lnTo>
                      <a:pt x="2844" y="20"/>
                    </a:lnTo>
                    <a:lnTo>
                      <a:pt x="2899" y="11"/>
                    </a:lnTo>
                    <a:lnTo>
                      <a:pt x="2941" y="6"/>
                    </a:lnTo>
                    <a:lnTo>
                      <a:pt x="2980" y="3"/>
                    </a:lnTo>
                    <a:lnTo>
                      <a:pt x="3028" y="1"/>
                    </a:lnTo>
                    <a:lnTo>
                      <a:pt x="3082" y="0"/>
                    </a:lnTo>
                    <a:lnTo>
                      <a:pt x="3141" y="0"/>
                    </a:lnTo>
                    <a:lnTo>
                      <a:pt x="3204" y="1"/>
                    </a:lnTo>
                    <a:lnTo>
                      <a:pt x="3265" y="3"/>
                    </a:lnTo>
                    <a:lnTo>
                      <a:pt x="3326" y="6"/>
                    </a:lnTo>
                    <a:lnTo>
                      <a:pt x="3382" y="10"/>
                    </a:lnTo>
                    <a:lnTo>
                      <a:pt x="3408" y="12"/>
                    </a:lnTo>
                    <a:lnTo>
                      <a:pt x="3432" y="15"/>
                    </a:lnTo>
                    <a:lnTo>
                      <a:pt x="3453" y="17"/>
                    </a:lnTo>
                    <a:lnTo>
                      <a:pt x="3474" y="20"/>
                    </a:lnTo>
                    <a:lnTo>
                      <a:pt x="3490" y="24"/>
                    </a:lnTo>
                    <a:lnTo>
                      <a:pt x="3504" y="27"/>
                    </a:lnTo>
                    <a:lnTo>
                      <a:pt x="3515" y="31"/>
                    </a:lnTo>
                    <a:lnTo>
                      <a:pt x="3522" y="35"/>
                    </a:lnTo>
                    <a:lnTo>
                      <a:pt x="3525" y="40"/>
                    </a:lnTo>
                    <a:lnTo>
                      <a:pt x="3524" y="44"/>
                    </a:lnTo>
                    <a:lnTo>
                      <a:pt x="3520" y="49"/>
                    </a:lnTo>
                    <a:lnTo>
                      <a:pt x="3510" y="55"/>
                    </a:lnTo>
                    <a:lnTo>
                      <a:pt x="3496" y="60"/>
                    </a:lnTo>
                    <a:lnTo>
                      <a:pt x="3477" y="67"/>
                    </a:lnTo>
                    <a:lnTo>
                      <a:pt x="3451" y="73"/>
                    </a:lnTo>
                    <a:lnTo>
                      <a:pt x="3421" y="80"/>
                    </a:lnTo>
                    <a:lnTo>
                      <a:pt x="3298" y="106"/>
                    </a:lnTo>
                    <a:lnTo>
                      <a:pt x="3197" y="129"/>
                    </a:lnTo>
                    <a:lnTo>
                      <a:pt x="3152" y="140"/>
                    </a:lnTo>
                    <a:lnTo>
                      <a:pt x="3111" y="151"/>
                    </a:lnTo>
                    <a:lnTo>
                      <a:pt x="3072" y="161"/>
                    </a:lnTo>
                    <a:lnTo>
                      <a:pt x="3036" y="172"/>
                    </a:lnTo>
                    <a:lnTo>
                      <a:pt x="3000" y="185"/>
                    </a:lnTo>
                    <a:lnTo>
                      <a:pt x="2966" y="197"/>
                    </a:lnTo>
                    <a:lnTo>
                      <a:pt x="2931" y="209"/>
                    </a:lnTo>
                    <a:lnTo>
                      <a:pt x="2895" y="223"/>
                    </a:lnTo>
                    <a:lnTo>
                      <a:pt x="2819" y="253"/>
                    </a:lnTo>
                    <a:lnTo>
                      <a:pt x="2731" y="290"/>
                    </a:lnTo>
                    <a:lnTo>
                      <a:pt x="2670" y="313"/>
                    </a:lnTo>
                    <a:lnTo>
                      <a:pt x="2586" y="343"/>
                    </a:lnTo>
                    <a:lnTo>
                      <a:pt x="2479" y="378"/>
                    </a:lnTo>
                    <a:lnTo>
                      <a:pt x="2357" y="418"/>
                    </a:lnTo>
                    <a:lnTo>
                      <a:pt x="2220" y="462"/>
                    </a:lnTo>
                    <a:lnTo>
                      <a:pt x="2073" y="508"/>
                    </a:lnTo>
                    <a:lnTo>
                      <a:pt x="1918" y="557"/>
                    </a:lnTo>
                    <a:lnTo>
                      <a:pt x="1760" y="607"/>
                    </a:lnTo>
                    <a:lnTo>
                      <a:pt x="1600" y="656"/>
                    </a:lnTo>
                    <a:lnTo>
                      <a:pt x="1445" y="704"/>
                    </a:lnTo>
                    <a:lnTo>
                      <a:pt x="1294" y="750"/>
                    </a:lnTo>
                    <a:lnTo>
                      <a:pt x="1153" y="794"/>
                    </a:lnTo>
                    <a:lnTo>
                      <a:pt x="1026" y="833"/>
                    </a:lnTo>
                    <a:lnTo>
                      <a:pt x="915" y="868"/>
                    </a:lnTo>
                    <a:lnTo>
                      <a:pt x="823" y="896"/>
                    </a:lnTo>
                    <a:lnTo>
                      <a:pt x="753" y="918"/>
                    </a:lnTo>
                    <a:close/>
                  </a:path>
                </a:pathLst>
              </a:custGeom>
              <a:solidFill>
                <a:srgbClr val="CB9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64" name="Freeform 1198">
                <a:extLst>
                  <a:ext uri="{FF2B5EF4-FFF2-40B4-BE49-F238E27FC236}">
                    <a16:creationId xmlns:a16="http://schemas.microsoft.com/office/drawing/2014/main" id="{26268EEF-E1C8-45FD-A89E-2982976F5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2" y="2401"/>
                <a:ext cx="14" cy="7"/>
              </a:xfrm>
              <a:custGeom>
                <a:avLst/>
                <a:gdLst>
                  <a:gd name="T0" fmla="*/ 0 w 248"/>
                  <a:gd name="T1" fmla="*/ 0 h 117"/>
                  <a:gd name="T2" fmla="*/ 0 w 248"/>
                  <a:gd name="T3" fmla="*/ 0 h 117"/>
                  <a:gd name="T4" fmla="*/ 0 w 248"/>
                  <a:gd name="T5" fmla="*/ 0 h 117"/>
                  <a:gd name="T6" fmla="*/ 0 w 248"/>
                  <a:gd name="T7" fmla="*/ 0 h 117"/>
                  <a:gd name="T8" fmla="*/ 0 w 248"/>
                  <a:gd name="T9" fmla="*/ 0 h 117"/>
                  <a:gd name="T10" fmla="*/ 0 w 248"/>
                  <a:gd name="T11" fmla="*/ 0 h 117"/>
                  <a:gd name="T12" fmla="*/ 0 w 248"/>
                  <a:gd name="T13" fmla="*/ 0 h 117"/>
                  <a:gd name="T14" fmla="*/ 0 w 248"/>
                  <a:gd name="T15" fmla="*/ 0 h 117"/>
                  <a:gd name="T16" fmla="*/ 0 w 248"/>
                  <a:gd name="T17" fmla="*/ 0 h 117"/>
                  <a:gd name="T18" fmla="*/ 0 w 248"/>
                  <a:gd name="T19" fmla="*/ 0 h 117"/>
                  <a:gd name="T20" fmla="*/ 1 w 248"/>
                  <a:gd name="T21" fmla="*/ 0 h 117"/>
                  <a:gd name="T22" fmla="*/ 1 w 248"/>
                  <a:gd name="T23" fmla="*/ 0 h 117"/>
                  <a:gd name="T24" fmla="*/ 1 w 248"/>
                  <a:gd name="T25" fmla="*/ 0 h 117"/>
                  <a:gd name="T26" fmla="*/ 1 w 248"/>
                  <a:gd name="T27" fmla="*/ 0 h 117"/>
                  <a:gd name="T28" fmla="*/ 1 w 248"/>
                  <a:gd name="T29" fmla="*/ 0 h 117"/>
                  <a:gd name="T30" fmla="*/ 1 w 248"/>
                  <a:gd name="T31" fmla="*/ 0 h 117"/>
                  <a:gd name="T32" fmla="*/ 1 w 248"/>
                  <a:gd name="T33" fmla="*/ 0 h 117"/>
                  <a:gd name="T34" fmla="*/ 1 w 248"/>
                  <a:gd name="T35" fmla="*/ 0 h 117"/>
                  <a:gd name="T36" fmla="*/ 1 w 248"/>
                  <a:gd name="T37" fmla="*/ 0 h 117"/>
                  <a:gd name="T38" fmla="*/ 1 w 248"/>
                  <a:gd name="T39" fmla="*/ 0 h 117"/>
                  <a:gd name="T40" fmla="*/ 1 w 248"/>
                  <a:gd name="T41" fmla="*/ 0 h 117"/>
                  <a:gd name="T42" fmla="*/ 1 w 248"/>
                  <a:gd name="T43" fmla="*/ 0 h 117"/>
                  <a:gd name="T44" fmla="*/ 1 w 248"/>
                  <a:gd name="T45" fmla="*/ 0 h 117"/>
                  <a:gd name="T46" fmla="*/ 1 w 248"/>
                  <a:gd name="T47" fmla="*/ 0 h 117"/>
                  <a:gd name="T48" fmla="*/ 1 w 248"/>
                  <a:gd name="T49" fmla="*/ 0 h 117"/>
                  <a:gd name="T50" fmla="*/ 1 w 248"/>
                  <a:gd name="T51" fmla="*/ 0 h 117"/>
                  <a:gd name="T52" fmla="*/ 1 w 248"/>
                  <a:gd name="T53" fmla="*/ 0 h 117"/>
                  <a:gd name="T54" fmla="*/ 1 w 248"/>
                  <a:gd name="T55" fmla="*/ 0 h 117"/>
                  <a:gd name="T56" fmla="*/ 1 w 248"/>
                  <a:gd name="T57" fmla="*/ 0 h 117"/>
                  <a:gd name="T58" fmla="*/ 1 w 248"/>
                  <a:gd name="T59" fmla="*/ 0 h 117"/>
                  <a:gd name="T60" fmla="*/ 1 w 248"/>
                  <a:gd name="T61" fmla="*/ 0 h 117"/>
                  <a:gd name="T62" fmla="*/ 1 w 248"/>
                  <a:gd name="T63" fmla="*/ 0 h 117"/>
                  <a:gd name="T64" fmla="*/ 1 w 248"/>
                  <a:gd name="T65" fmla="*/ 0 h 117"/>
                  <a:gd name="T66" fmla="*/ 1 w 248"/>
                  <a:gd name="T67" fmla="*/ 0 h 117"/>
                  <a:gd name="T68" fmla="*/ 1 w 248"/>
                  <a:gd name="T69" fmla="*/ 0 h 117"/>
                  <a:gd name="T70" fmla="*/ 0 w 248"/>
                  <a:gd name="T71" fmla="*/ 0 h 117"/>
                  <a:gd name="T72" fmla="*/ 0 w 248"/>
                  <a:gd name="T73" fmla="*/ 0 h 117"/>
                  <a:gd name="T74" fmla="*/ 0 w 248"/>
                  <a:gd name="T75" fmla="*/ 0 h 117"/>
                  <a:gd name="T76" fmla="*/ 0 w 248"/>
                  <a:gd name="T77" fmla="*/ 0 h 117"/>
                  <a:gd name="T78" fmla="*/ 0 w 248"/>
                  <a:gd name="T79" fmla="*/ 0 h 117"/>
                  <a:gd name="T80" fmla="*/ 0 w 248"/>
                  <a:gd name="T81" fmla="*/ 0 h 117"/>
                  <a:gd name="T82" fmla="*/ 0 w 248"/>
                  <a:gd name="T83" fmla="*/ 0 h 117"/>
                  <a:gd name="T84" fmla="*/ 0 w 248"/>
                  <a:gd name="T85" fmla="*/ 0 h 117"/>
                  <a:gd name="T86" fmla="*/ 0 w 248"/>
                  <a:gd name="T87" fmla="*/ 0 h 117"/>
                  <a:gd name="T88" fmla="*/ 0 w 248"/>
                  <a:gd name="T89" fmla="*/ 0 h 117"/>
                  <a:gd name="T90" fmla="*/ 0 w 248"/>
                  <a:gd name="T91" fmla="*/ 0 h 117"/>
                  <a:gd name="T92" fmla="*/ 0 w 248"/>
                  <a:gd name="T93" fmla="*/ 0 h 117"/>
                  <a:gd name="T94" fmla="*/ 0 w 248"/>
                  <a:gd name="T95" fmla="*/ 0 h 117"/>
                  <a:gd name="T96" fmla="*/ 0 w 248"/>
                  <a:gd name="T97" fmla="*/ 0 h 117"/>
                  <a:gd name="T98" fmla="*/ 0 w 248"/>
                  <a:gd name="T99" fmla="*/ 0 h 117"/>
                  <a:gd name="T100" fmla="*/ 0 w 248"/>
                  <a:gd name="T101" fmla="*/ 0 h 117"/>
                  <a:gd name="T102" fmla="*/ 0 w 248"/>
                  <a:gd name="T103" fmla="*/ 0 h 117"/>
                  <a:gd name="T104" fmla="*/ 0 w 248"/>
                  <a:gd name="T105" fmla="*/ 0 h 117"/>
                  <a:gd name="T106" fmla="*/ 0 w 248"/>
                  <a:gd name="T107" fmla="*/ 0 h 117"/>
                  <a:gd name="T108" fmla="*/ 0 w 248"/>
                  <a:gd name="T109" fmla="*/ 0 h 117"/>
                  <a:gd name="T110" fmla="*/ 0 w 248"/>
                  <a:gd name="T111" fmla="*/ 0 h 117"/>
                  <a:gd name="T112" fmla="*/ 0 w 248"/>
                  <a:gd name="T113" fmla="*/ 0 h 1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48" h="117">
                    <a:moveTo>
                      <a:pt x="35" y="76"/>
                    </a:moveTo>
                    <a:lnTo>
                      <a:pt x="46" y="84"/>
                    </a:lnTo>
                    <a:lnTo>
                      <a:pt x="58" y="90"/>
                    </a:lnTo>
                    <a:lnTo>
                      <a:pt x="69" y="96"/>
                    </a:lnTo>
                    <a:lnTo>
                      <a:pt x="81" y="101"/>
                    </a:lnTo>
                    <a:lnTo>
                      <a:pt x="93" y="105"/>
                    </a:lnTo>
                    <a:lnTo>
                      <a:pt x="106" y="109"/>
                    </a:lnTo>
                    <a:lnTo>
                      <a:pt x="118" y="111"/>
                    </a:lnTo>
                    <a:lnTo>
                      <a:pt x="130" y="114"/>
                    </a:lnTo>
                    <a:lnTo>
                      <a:pt x="142" y="115"/>
                    </a:lnTo>
                    <a:lnTo>
                      <a:pt x="153" y="116"/>
                    </a:lnTo>
                    <a:lnTo>
                      <a:pt x="164" y="117"/>
                    </a:lnTo>
                    <a:lnTo>
                      <a:pt x="175" y="116"/>
                    </a:lnTo>
                    <a:lnTo>
                      <a:pt x="185" y="116"/>
                    </a:lnTo>
                    <a:lnTo>
                      <a:pt x="196" y="114"/>
                    </a:lnTo>
                    <a:lnTo>
                      <a:pt x="205" y="113"/>
                    </a:lnTo>
                    <a:lnTo>
                      <a:pt x="213" y="110"/>
                    </a:lnTo>
                    <a:lnTo>
                      <a:pt x="221" y="108"/>
                    </a:lnTo>
                    <a:lnTo>
                      <a:pt x="228" y="105"/>
                    </a:lnTo>
                    <a:lnTo>
                      <a:pt x="234" y="101"/>
                    </a:lnTo>
                    <a:lnTo>
                      <a:pt x="239" y="98"/>
                    </a:lnTo>
                    <a:lnTo>
                      <a:pt x="242" y="94"/>
                    </a:lnTo>
                    <a:lnTo>
                      <a:pt x="245" y="89"/>
                    </a:lnTo>
                    <a:lnTo>
                      <a:pt x="247" y="84"/>
                    </a:lnTo>
                    <a:lnTo>
                      <a:pt x="248" y="79"/>
                    </a:lnTo>
                    <a:lnTo>
                      <a:pt x="247" y="74"/>
                    </a:lnTo>
                    <a:lnTo>
                      <a:pt x="244" y="69"/>
                    </a:lnTo>
                    <a:lnTo>
                      <a:pt x="241" y="63"/>
                    </a:lnTo>
                    <a:lnTo>
                      <a:pt x="236" y="56"/>
                    </a:lnTo>
                    <a:lnTo>
                      <a:pt x="229" y="50"/>
                    </a:lnTo>
                    <a:lnTo>
                      <a:pt x="220" y="44"/>
                    </a:lnTo>
                    <a:lnTo>
                      <a:pt x="210" y="38"/>
                    </a:lnTo>
                    <a:lnTo>
                      <a:pt x="198" y="32"/>
                    </a:lnTo>
                    <a:lnTo>
                      <a:pt x="175" y="22"/>
                    </a:lnTo>
                    <a:lnTo>
                      <a:pt x="152" y="14"/>
                    </a:lnTo>
                    <a:lnTo>
                      <a:pt x="130" y="8"/>
                    </a:lnTo>
                    <a:lnTo>
                      <a:pt x="108" y="3"/>
                    </a:lnTo>
                    <a:lnTo>
                      <a:pt x="86" y="1"/>
                    </a:lnTo>
                    <a:lnTo>
                      <a:pt x="67" y="0"/>
                    </a:lnTo>
                    <a:lnTo>
                      <a:pt x="49" y="1"/>
                    </a:lnTo>
                    <a:lnTo>
                      <a:pt x="33" y="4"/>
                    </a:lnTo>
                    <a:lnTo>
                      <a:pt x="26" y="6"/>
                    </a:lnTo>
                    <a:lnTo>
                      <a:pt x="20" y="8"/>
                    </a:lnTo>
                    <a:lnTo>
                      <a:pt x="14" y="11"/>
                    </a:lnTo>
                    <a:lnTo>
                      <a:pt x="9" y="14"/>
                    </a:lnTo>
                    <a:lnTo>
                      <a:pt x="5" y="17"/>
                    </a:lnTo>
                    <a:lnTo>
                      <a:pt x="3" y="21"/>
                    </a:lnTo>
                    <a:lnTo>
                      <a:pt x="1" y="25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1" y="39"/>
                    </a:lnTo>
                    <a:lnTo>
                      <a:pt x="3" y="45"/>
                    </a:lnTo>
                    <a:lnTo>
                      <a:pt x="7" y="50"/>
                    </a:lnTo>
                    <a:lnTo>
                      <a:pt x="12" y="56"/>
                    </a:lnTo>
                    <a:lnTo>
                      <a:pt x="19" y="63"/>
                    </a:lnTo>
                    <a:lnTo>
                      <a:pt x="26" y="70"/>
                    </a:lnTo>
                    <a:lnTo>
                      <a:pt x="35" y="76"/>
                    </a:lnTo>
                    <a:close/>
                  </a:path>
                </a:pathLst>
              </a:custGeom>
              <a:solidFill>
                <a:srgbClr val="C07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65" name="Freeform 1199">
                <a:extLst>
                  <a:ext uri="{FF2B5EF4-FFF2-40B4-BE49-F238E27FC236}">
                    <a16:creationId xmlns:a16="http://schemas.microsoft.com/office/drawing/2014/main" id="{DA9A0D69-3F7C-4E41-9386-D63B9AA14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7" y="2409"/>
                <a:ext cx="14" cy="7"/>
              </a:xfrm>
              <a:custGeom>
                <a:avLst/>
                <a:gdLst>
                  <a:gd name="T0" fmla="*/ 0 w 231"/>
                  <a:gd name="T1" fmla="*/ 0 h 104"/>
                  <a:gd name="T2" fmla="*/ 0 w 231"/>
                  <a:gd name="T3" fmla="*/ 0 h 104"/>
                  <a:gd name="T4" fmla="*/ 0 w 231"/>
                  <a:gd name="T5" fmla="*/ 0 h 104"/>
                  <a:gd name="T6" fmla="*/ 0 w 231"/>
                  <a:gd name="T7" fmla="*/ 0 h 104"/>
                  <a:gd name="T8" fmla="*/ 0 w 231"/>
                  <a:gd name="T9" fmla="*/ 0 h 104"/>
                  <a:gd name="T10" fmla="*/ 0 w 231"/>
                  <a:gd name="T11" fmla="*/ 0 h 104"/>
                  <a:gd name="T12" fmla="*/ 0 w 231"/>
                  <a:gd name="T13" fmla="*/ 0 h 104"/>
                  <a:gd name="T14" fmla="*/ 0 w 231"/>
                  <a:gd name="T15" fmla="*/ 0 h 104"/>
                  <a:gd name="T16" fmla="*/ 0 w 231"/>
                  <a:gd name="T17" fmla="*/ 0 h 104"/>
                  <a:gd name="T18" fmla="*/ 0 w 231"/>
                  <a:gd name="T19" fmla="*/ 0 h 104"/>
                  <a:gd name="T20" fmla="*/ 0 w 231"/>
                  <a:gd name="T21" fmla="*/ 0 h 104"/>
                  <a:gd name="T22" fmla="*/ 1 w 231"/>
                  <a:gd name="T23" fmla="*/ 0 h 104"/>
                  <a:gd name="T24" fmla="*/ 1 w 231"/>
                  <a:gd name="T25" fmla="*/ 0 h 104"/>
                  <a:gd name="T26" fmla="*/ 1 w 231"/>
                  <a:gd name="T27" fmla="*/ 0 h 104"/>
                  <a:gd name="T28" fmla="*/ 1 w 231"/>
                  <a:gd name="T29" fmla="*/ 0 h 104"/>
                  <a:gd name="T30" fmla="*/ 1 w 231"/>
                  <a:gd name="T31" fmla="*/ 0 h 104"/>
                  <a:gd name="T32" fmla="*/ 1 w 231"/>
                  <a:gd name="T33" fmla="*/ 0 h 104"/>
                  <a:gd name="T34" fmla="*/ 1 w 231"/>
                  <a:gd name="T35" fmla="*/ 0 h 104"/>
                  <a:gd name="T36" fmla="*/ 1 w 231"/>
                  <a:gd name="T37" fmla="*/ 0 h 104"/>
                  <a:gd name="T38" fmla="*/ 1 w 231"/>
                  <a:gd name="T39" fmla="*/ 0 h 104"/>
                  <a:gd name="T40" fmla="*/ 1 w 231"/>
                  <a:gd name="T41" fmla="*/ 0 h 104"/>
                  <a:gd name="T42" fmla="*/ 1 w 231"/>
                  <a:gd name="T43" fmla="*/ 0 h 104"/>
                  <a:gd name="T44" fmla="*/ 1 w 231"/>
                  <a:gd name="T45" fmla="*/ 0 h 104"/>
                  <a:gd name="T46" fmla="*/ 1 w 231"/>
                  <a:gd name="T47" fmla="*/ 0 h 104"/>
                  <a:gd name="T48" fmla="*/ 1 w 231"/>
                  <a:gd name="T49" fmla="*/ 0 h 104"/>
                  <a:gd name="T50" fmla="*/ 1 w 231"/>
                  <a:gd name="T51" fmla="*/ 0 h 104"/>
                  <a:gd name="T52" fmla="*/ 1 w 231"/>
                  <a:gd name="T53" fmla="*/ 0 h 104"/>
                  <a:gd name="T54" fmla="*/ 1 w 231"/>
                  <a:gd name="T55" fmla="*/ 0 h 104"/>
                  <a:gd name="T56" fmla="*/ 1 w 231"/>
                  <a:gd name="T57" fmla="*/ 0 h 104"/>
                  <a:gd name="T58" fmla="*/ 1 w 231"/>
                  <a:gd name="T59" fmla="*/ 0 h 104"/>
                  <a:gd name="T60" fmla="*/ 1 w 231"/>
                  <a:gd name="T61" fmla="*/ 0 h 104"/>
                  <a:gd name="T62" fmla="*/ 1 w 231"/>
                  <a:gd name="T63" fmla="*/ 0 h 104"/>
                  <a:gd name="T64" fmla="*/ 1 w 231"/>
                  <a:gd name="T65" fmla="*/ 0 h 104"/>
                  <a:gd name="T66" fmla="*/ 1 w 231"/>
                  <a:gd name="T67" fmla="*/ 0 h 104"/>
                  <a:gd name="T68" fmla="*/ 1 w 231"/>
                  <a:gd name="T69" fmla="*/ 0 h 104"/>
                  <a:gd name="T70" fmla="*/ 0 w 231"/>
                  <a:gd name="T71" fmla="*/ 0 h 104"/>
                  <a:gd name="T72" fmla="*/ 0 w 231"/>
                  <a:gd name="T73" fmla="*/ 0 h 104"/>
                  <a:gd name="T74" fmla="*/ 0 w 231"/>
                  <a:gd name="T75" fmla="*/ 0 h 104"/>
                  <a:gd name="T76" fmla="*/ 0 w 231"/>
                  <a:gd name="T77" fmla="*/ 0 h 104"/>
                  <a:gd name="T78" fmla="*/ 0 w 231"/>
                  <a:gd name="T79" fmla="*/ 0 h 104"/>
                  <a:gd name="T80" fmla="*/ 0 w 231"/>
                  <a:gd name="T81" fmla="*/ 0 h 104"/>
                  <a:gd name="T82" fmla="*/ 0 w 231"/>
                  <a:gd name="T83" fmla="*/ 0 h 104"/>
                  <a:gd name="T84" fmla="*/ 0 w 231"/>
                  <a:gd name="T85" fmla="*/ 0 h 104"/>
                  <a:gd name="T86" fmla="*/ 0 w 231"/>
                  <a:gd name="T87" fmla="*/ 0 h 104"/>
                  <a:gd name="T88" fmla="*/ 0 w 231"/>
                  <a:gd name="T89" fmla="*/ 0 h 104"/>
                  <a:gd name="T90" fmla="*/ 0 w 231"/>
                  <a:gd name="T91" fmla="*/ 0 h 104"/>
                  <a:gd name="T92" fmla="*/ 0 w 231"/>
                  <a:gd name="T93" fmla="*/ 0 h 104"/>
                  <a:gd name="T94" fmla="*/ 0 w 231"/>
                  <a:gd name="T95" fmla="*/ 0 h 104"/>
                  <a:gd name="T96" fmla="*/ 0 w 231"/>
                  <a:gd name="T97" fmla="*/ 0 h 104"/>
                  <a:gd name="T98" fmla="*/ 0 w 231"/>
                  <a:gd name="T99" fmla="*/ 0 h 104"/>
                  <a:gd name="T100" fmla="*/ 0 w 231"/>
                  <a:gd name="T101" fmla="*/ 0 h 104"/>
                  <a:gd name="T102" fmla="*/ 0 w 231"/>
                  <a:gd name="T103" fmla="*/ 0 h 104"/>
                  <a:gd name="T104" fmla="*/ 0 w 231"/>
                  <a:gd name="T105" fmla="*/ 0 h 104"/>
                  <a:gd name="T106" fmla="*/ 0 w 231"/>
                  <a:gd name="T107" fmla="*/ 0 h 104"/>
                  <a:gd name="T108" fmla="*/ 0 w 231"/>
                  <a:gd name="T109" fmla="*/ 0 h 104"/>
                  <a:gd name="T110" fmla="*/ 0 w 231"/>
                  <a:gd name="T111" fmla="*/ 0 h 104"/>
                  <a:gd name="T112" fmla="*/ 0 w 231"/>
                  <a:gd name="T113" fmla="*/ 0 h 10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31" h="104">
                    <a:moveTo>
                      <a:pt x="28" y="69"/>
                    </a:moveTo>
                    <a:lnTo>
                      <a:pt x="38" y="76"/>
                    </a:lnTo>
                    <a:lnTo>
                      <a:pt x="48" y="81"/>
                    </a:lnTo>
                    <a:lnTo>
                      <a:pt x="58" y="87"/>
                    </a:lnTo>
                    <a:lnTo>
                      <a:pt x="69" y="92"/>
                    </a:lnTo>
                    <a:lnTo>
                      <a:pt x="80" y="95"/>
                    </a:lnTo>
                    <a:lnTo>
                      <a:pt x="91" y="98"/>
                    </a:lnTo>
                    <a:lnTo>
                      <a:pt x="102" y="101"/>
                    </a:lnTo>
                    <a:lnTo>
                      <a:pt x="114" y="102"/>
                    </a:lnTo>
                    <a:lnTo>
                      <a:pt x="125" y="104"/>
                    </a:lnTo>
                    <a:lnTo>
                      <a:pt x="136" y="104"/>
                    </a:lnTo>
                    <a:lnTo>
                      <a:pt x="146" y="104"/>
                    </a:lnTo>
                    <a:lnTo>
                      <a:pt x="156" y="104"/>
                    </a:lnTo>
                    <a:lnTo>
                      <a:pt x="166" y="103"/>
                    </a:lnTo>
                    <a:lnTo>
                      <a:pt x="176" y="102"/>
                    </a:lnTo>
                    <a:lnTo>
                      <a:pt x="185" y="100"/>
                    </a:lnTo>
                    <a:lnTo>
                      <a:pt x="193" y="98"/>
                    </a:lnTo>
                    <a:lnTo>
                      <a:pt x="201" y="95"/>
                    </a:lnTo>
                    <a:lnTo>
                      <a:pt x="208" y="92"/>
                    </a:lnTo>
                    <a:lnTo>
                      <a:pt x="214" y="89"/>
                    </a:lnTo>
                    <a:lnTo>
                      <a:pt x="220" y="84"/>
                    </a:lnTo>
                    <a:lnTo>
                      <a:pt x="224" y="80"/>
                    </a:lnTo>
                    <a:lnTo>
                      <a:pt x="227" y="76"/>
                    </a:lnTo>
                    <a:lnTo>
                      <a:pt x="230" y="72"/>
                    </a:lnTo>
                    <a:lnTo>
                      <a:pt x="231" y="67"/>
                    </a:lnTo>
                    <a:lnTo>
                      <a:pt x="231" y="62"/>
                    </a:lnTo>
                    <a:lnTo>
                      <a:pt x="229" y="57"/>
                    </a:lnTo>
                    <a:lnTo>
                      <a:pt x="227" y="52"/>
                    </a:lnTo>
                    <a:lnTo>
                      <a:pt x="223" y="47"/>
                    </a:lnTo>
                    <a:lnTo>
                      <a:pt x="217" y="42"/>
                    </a:lnTo>
                    <a:lnTo>
                      <a:pt x="210" y="36"/>
                    </a:lnTo>
                    <a:lnTo>
                      <a:pt x="201" y="31"/>
                    </a:lnTo>
                    <a:lnTo>
                      <a:pt x="190" y="25"/>
                    </a:lnTo>
                    <a:lnTo>
                      <a:pt x="171" y="17"/>
                    </a:lnTo>
                    <a:lnTo>
                      <a:pt x="151" y="10"/>
                    </a:lnTo>
                    <a:lnTo>
                      <a:pt x="131" y="6"/>
                    </a:lnTo>
                    <a:lnTo>
                      <a:pt x="110" y="3"/>
                    </a:lnTo>
                    <a:lnTo>
                      <a:pt x="90" y="0"/>
                    </a:lnTo>
                    <a:lnTo>
                      <a:pt x="71" y="0"/>
                    </a:lnTo>
                    <a:lnTo>
                      <a:pt x="54" y="3"/>
                    </a:lnTo>
                    <a:lnTo>
                      <a:pt x="38" y="6"/>
                    </a:lnTo>
                    <a:lnTo>
                      <a:pt x="31" y="7"/>
                    </a:lnTo>
                    <a:lnTo>
                      <a:pt x="25" y="10"/>
                    </a:lnTo>
                    <a:lnTo>
                      <a:pt x="19" y="12"/>
                    </a:lnTo>
                    <a:lnTo>
                      <a:pt x="13" y="15"/>
                    </a:lnTo>
                    <a:lnTo>
                      <a:pt x="9" y="18"/>
                    </a:lnTo>
                    <a:lnTo>
                      <a:pt x="5" y="22"/>
                    </a:lnTo>
                    <a:lnTo>
                      <a:pt x="3" y="25"/>
                    </a:lnTo>
                    <a:lnTo>
                      <a:pt x="1" y="29"/>
                    </a:lnTo>
                    <a:lnTo>
                      <a:pt x="0" y="34"/>
                    </a:lnTo>
                    <a:lnTo>
                      <a:pt x="1" y="38"/>
                    </a:lnTo>
                    <a:lnTo>
                      <a:pt x="2" y="43"/>
                    </a:lnTo>
                    <a:lnTo>
                      <a:pt x="5" y="48"/>
                    </a:lnTo>
                    <a:lnTo>
                      <a:pt x="8" y="53"/>
                    </a:lnTo>
                    <a:lnTo>
                      <a:pt x="13" y="58"/>
                    </a:lnTo>
                    <a:lnTo>
                      <a:pt x="20" y="64"/>
                    </a:lnTo>
                    <a:lnTo>
                      <a:pt x="28" y="69"/>
                    </a:lnTo>
                    <a:close/>
                  </a:path>
                </a:pathLst>
              </a:custGeom>
              <a:solidFill>
                <a:srgbClr val="C07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66" name="Freeform 1200">
                <a:extLst>
                  <a:ext uri="{FF2B5EF4-FFF2-40B4-BE49-F238E27FC236}">
                    <a16:creationId xmlns:a16="http://schemas.microsoft.com/office/drawing/2014/main" id="{B2B72437-86A3-400F-9E57-470989384D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7" y="2418"/>
                <a:ext cx="14" cy="7"/>
              </a:xfrm>
              <a:custGeom>
                <a:avLst/>
                <a:gdLst>
                  <a:gd name="T0" fmla="*/ 0 w 230"/>
                  <a:gd name="T1" fmla="*/ 0 h 105"/>
                  <a:gd name="T2" fmla="*/ 0 w 230"/>
                  <a:gd name="T3" fmla="*/ 0 h 105"/>
                  <a:gd name="T4" fmla="*/ 0 w 230"/>
                  <a:gd name="T5" fmla="*/ 0 h 105"/>
                  <a:gd name="T6" fmla="*/ 0 w 230"/>
                  <a:gd name="T7" fmla="*/ 0 h 105"/>
                  <a:gd name="T8" fmla="*/ 0 w 230"/>
                  <a:gd name="T9" fmla="*/ 0 h 105"/>
                  <a:gd name="T10" fmla="*/ 0 w 230"/>
                  <a:gd name="T11" fmla="*/ 0 h 105"/>
                  <a:gd name="T12" fmla="*/ 0 w 230"/>
                  <a:gd name="T13" fmla="*/ 0 h 105"/>
                  <a:gd name="T14" fmla="*/ 0 w 230"/>
                  <a:gd name="T15" fmla="*/ 0 h 105"/>
                  <a:gd name="T16" fmla="*/ 0 w 230"/>
                  <a:gd name="T17" fmla="*/ 0 h 105"/>
                  <a:gd name="T18" fmla="*/ 0 w 230"/>
                  <a:gd name="T19" fmla="*/ 0 h 105"/>
                  <a:gd name="T20" fmla="*/ 0 w 230"/>
                  <a:gd name="T21" fmla="*/ 0 h 105"/>
                  <a:gd name="T22" fmla="*/ 1 w 230"/>
                  <a:gd name="T23" fmla="*/ 0 h 105"/>
                  <a:gd name="T24" fmla="*/ 1 w 230"/>
                  <a:gd name="T25" fmla="*/ 0 h 105"/>
                  <a:gd name="T26" fmla="*/ 1 w 230"/>
                  <a:gd name="T27" fmla="*/ 0 h 105"/>
                  <a:gd name="T28" fmla="*/ 1 w 230"/>
                  <a:gd name="T29" fmla="*/ 0 h 105"/>
                  <a:gd name="T30" fmla="*/ 1 w 230"/>
                  <a:gd name="T31" fmla="*/ 0 h 105"/>
                  <a:gd name="T32" fmla="*/ 1 w 230"/>
                  <a:gd name="T33" fmla="*/ 0 h 105"/>
                  <a:gd name="T34" fmla="*/ 1 w 230"/>
                  <a:gd name="T35" fmla="*/ 0 h 105"/>
                  <a:gd name="T36" fmla="*/ 1 w 230"/>
                  <a:gd name="T37" fmla="*/ 0 h 105"/>
                  <a:gd name="T38" fmla="*/ 1 w 230"/>
                  <a:gd name="T39" fmla="*/ 0 h 105"/>
                  <a:gd name="T40" fmla="*/ 1 w 230"/>
                  <a:gd name="T41" fmla="*/ 0 h 105"/>
                  <a:gd name="T42" fmla="*/ 1 w 230"/>
                  <a:gd name="T43" fmla="*/ 0 h 105"/>
                  <a:gd name="T44" fmla="*/ 1 w 230"/>
                  <a:gd name="T45" fmla="*/ 0 h 105"/>
                  <a:gd name="T46" fmla="*/ 1 w 230"/>
                  <a:gd name="T47" fmla="*/ 0 h 105"/>
                  <a:gd name="T48" fmla="*/ 1 w 230"/>
                  <a:gd name="T49" fmla="*/ 0 h 105"/>
                  <a:gd name="T50" fmla="*/ 1 w 230"/>
                  <a:gd name="T51" fmla="*/ 0 h 105"/>
                  <a:gd name="T52" fmla="*/ 1 w 230"/>
                  <a:gd name="T53" fmla="*/ 0 h 105"/>
                  <a:gd name="T54" fmla="*/ 1 w 230"/>
                  <a:gd name="T55" fmla="*/ 0 h 105"/>
                  <a:gd name="T56" fmla="*/ 1 w 230"/>
                  <a:gd name="T57" fmla="*/ 0 h 105"/>
                  <a:gd name="T58" fmla="*/ 1 w 230"/>
                  <a:gd name="T59" fmla="*/ 0 h 105"/>
                  <a:gd name="T60" fmla="*/ 1 w 230"/>
                  <a:gd name="T61" fmla="*/ 0 h 105"/>
                  <a:gd name="T62" fmla="*/ 1 w 230"/>
                  <a:gd name="T63" fmla="*/ 0 h 105"/>
                  <a:gd name="T64" fmla="*/ 1 w 230"/>
                  <a:gd name="T65" fmla="*/ 0 h 105"/>
                  <a:gd name="T66" fmla="*/ 1 w 230"/>
                  <a:gd name="T67" fmla="*/ 0 h 105"/>
                  <a:gd name="T68" fmla="*/ 1 w 230"/>
                  <a:gd name="T69" fmla="*/ 0 h 105"/>
                  <a:gd name="T70" fmla="*/ 0 w 230"/>
                  <a:gd name="T71" fmla="*/ 0 h 105"/>
                  <a:gd name="T72" fmla="*/ 0 w 230"/>
                  <a:gd name="T73" fmla="*/ 0 h 105"/>
                  <a:gd name="T74" fmla="*/ 0 w 230"/>
                  <a:gd name="T75" fmla="*/ 0 h 105"/>
                  <a:gd name="T76" fmla="*/ 0 w 230"/>
                  <a:gd name="T77" fmla="*/ 0 h 105"/>
                  <a:gd name="T78" fmla="*/ 0 w 230"/>
                  <a:gd name="T79" fmla="*/ 0 h 105"/>
                  <a:gd name="T80" fmla="*/ 0 w 230"/>
                  <a:gd name="T81" fmla="*/ 0 h 105"/>
                  <a:gd name="T82" fmla="*/ 0 w 230"/>
                  <a:gd name="T83" fmla="*/ 0 h 105"/>
                  <a:gd name="T84" fmla="*/ 0 w 230"/>
                  <a:gd name="T85" fmla="*/ 0 h 105"/>
                  <a:gd name="T86" fmla="*/ 0 w 230"/>
                  <a:gd name="T87" fmla="*/ 0 h 105"/>
                  <a:gd name="T88" fmla="*/ 0 w 230"/>
                  <a:gd name="T89" fmla="*/ 0 h 105"/>
                  <a:gd name="T90" fmla="*/ 0 w 230"/>
                  <a:gd name="T91" fmla="*/ 0 h 105"/>
                  <a:gd name="T92" fmla="*/ 0 w 230"/>
                  <a:gd name="T93" fmla="*/ 0 h 105"/>
                  <a:gd name="T94" fmla="*/ 0 w 230"/>
                  <a:gd name="T95" fmla="*/ 0 h 105"/>
                  <a:gd name="T96" fmla="*/ 0 w 230"/>
                  <a:gd name="T97" fmla="*/ 0 h 105"/>
                  <a:gd name="T98" fmla="*/ 0 w 230"/>
                  <a:gd name="T99" fmla="*/ 0 h 105"/>
                  <a:gd name="T100" fmla="*/ 0 w 230"/>
                  <a:gd name="T101" fmla="*/ 0 h 105"/>
                  <a:gd name="T102" fmla="*/ 0 w 230"/>
                  <a:gd name="T103" fmla="*/ 0 h 105"/>
                  <a:gd name="T104" fmla="*/ 0 w 230"/>
                  <a:gd name="T105" fmla="*/ 0 h 105"/>
                  <a:gd name="T106" fmla="*/ 0 w 230"/>
                  <a:gd name="T107" fmla="*/ 0 h 105"/>
                  <a:gd name="T108" fmla="*/ 0 w 230"/>
                  <a:gd name="T109" fmla="*/ 0 h 105"/>
                  <a:gd name="T110" fmla="*/ 0 w 230"/>
                  <a:gd name="T111" fmla="*/ 0 h 105"/>
                  <a:gd name="T112" fmla="*/ 0 w 230"/>
                  <a:gd name="T113" fmla="*/ 0 h 10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30" h="105">
                    <a:moveTo>
                      <a:pt x="28" y="69"/>
                    </a:moveTo>
                    <a:lnTo>
                      <a:pt x="37" y="76"/>
                    </a:lnTo>
                    <a:lnTo>
                      <a:pt x="48" y="82"/>
                    </a:lnTo>
                    <a:lnTo>
                      <a:pt x="58" y="87"/>
                    </a:lnTo>
                    <a:lnTo>
                      <a:pt x="69" y="91"/>
                    </a:lnTo>
                    <a:lnTo>
                      <a:pt x="80" y="95"/>
                    </a:lnTo>
                    <a:lnTo>
                      <a:pt x="91" y="98"/>
                    </a:lnTo>
                    <a:lnTo>
                      <a:pt x="102" y="100"/>
                    </a:lnTo>
                    <a:lnTo>
                      <a:pt x="114" y="102"/>
                    </a:lnTo>
                    <a:lnTo>
                      <a:pt x="125" y="103"/>
                    </a:lnTo>
                    <a:lnTo>
                      <a:pt x="135" y="105"/>
                    </a:lnTo>
                    <a:lnTo>
                      <a:pt x="146" y="105"/>
                    </a:lnTo>
                    <a:lnTo>
                      <a:pt x="156" y="103"/>
                    </a:lnTo>
                    <a:lnTo>
                      <a:pt x="166" y="102"/>
                    </a:lnTo>
                    <a:lnTo>
                      <a:pt x="175" y="101"/>
                    </a:lnTo>
                    <a:lnTo>
                      <a:pt x="184" y="99"/>
                    </a:lnTo>
                    <a:lnTo>
                      <a:pt x="193" y="97"/>
                    </a:lnTo>
                    <a:lnTo>
                      <a:pt x="201" y="94"/>
                    </a:lnTo>
                    <a:lnTo>
                      <a:pt x="208" y="91"/>
                    </a:lnTo>
                    <a:lnTo>
                      <a:pt x="214" y="88"/>
                    </a:lnTo>
                    <a:lnTo>
                      <a:pt x="219" y="84"/>
                    </a:lnTo>
                    <a:lnTo>
                      <a:pt x="224" y="81"/>
                    </a:lnTo>
                    <a:lnTo>
                      <a:pt x="227" y="76"/>
                    </a:lnTo>
                    <a:lnTo>
                      <a:pt x="229" y="72"/>
                    </a:lnTo>
                    <a:lnTo>
                      <a:pt x="230" y="67"/>
                    </a:lnTo>
                    <a:lnTo>
                      <a:pt x="230" y="63"/>
                    </a:lnTo>
                    <a:lnTo>
                      <a:pt x="229" y="58"/>
                    </a:lnTo>
                    <a:lnTo>
                      <a:pt x="226" y="53"/>
                    </a:lnTo>
                    <a:lnTo>
                      <a:pt x="222" y="47"/>
                    </a:lnTo>
                    <a:lnTo>
                      <a:pt x="217" y="42"/>
                    </a:lnTo>
                    <a:lnTo>
                      <a:pt x="210" y="37"/>
                    </a:lnTo>
                    <a:lnTo>
                      <a:pt x="201" y="31"/>
                    </a:lnTo>
                    <a:lnTo>
                      <a:pt x="190" y="26"/>
                    </a:lnTo>
                    <a:lnTo>
                      <a:pt x="170" y="16"/>
                    </a:lnTo>
                    <a:lnTo>
                      <a:pt x="150" y="10"/>
                    </a:lnTo>
                    <a:lnTo>
                      <a:pt x="130" y="5"/>
                    </a:lnTo>
                    <a:lnTo>
                      <a:pt x="110" y="2"/>
                    </a:lnTo>
                    <a:lnTo>
                      <a:pt x="89" y="0"/>
                    </a:lnTo>
                    <a:lnTo>
                      <a:pt x="71" y="0"/>
                    </a:lnTo>
                    <a:lnTo>
                      <a:pt x="53" y="2"/>
                    </a:lnTo>
                    <a:lnTo>
                      <a:pt x="38" y="5"/>
                    </a:lnTo>
                    <a:lnTo>
                      <a:pt x="31" y="7"/>
                    </a:lnTo>
                    <a:lnTo>
                      <a:pt x="24" y="9"/>
                    </a:lnTo>
                    <a:lnTo>
                      <a:pt x="19" y="12"/>
                    </a:lnTo>
                    <a:lnTo>
                      <a:pt x="13" y="14"/>
                    </a:lnTo>
                    <a:lnTo>
                      <a:pt x="8" y="18"/>
                    </a:lnTo>
                    <a:lnTo>
                      <a:pt x="5" y="22"/>
                    </a:lnTo>
                    <a:lnTo>
                      <a:pt x="2" y="26"/>
                    </a:lnTo>
                    <a:lnTo>
                      <a:pt x="1" y="30"/>
                    </a:lnTo>
                    <a:lnTo>
                      <a:pt x="0" y="34"/>
                    </a:lnTo>
                    <a:lnTo>
                      <a:pt x="0" y="38"/>
                    </a:lnTo>
                    <a:lnTo>
                      <a:pt x="2" y="43"/>
                    </a:lnTo>
                    <a:lnTo>
                      <a:pt x="4" y="48"/>
                    </a:lnTo>
                    <a:lnTo>
                      <a:pt x="8" y="53"/>
                    </a:lnTo>
                    <a:lnTo>
                      <a:pt x="13" y="58"/>
                    </a:lnTo>
                    <a:lnTo>
                      <a:pt x="20" y="64"/>
                    </a:lnTo>
                    <a:lnTo>
                      <a:pt x="28" y="69"/>
                    </a:lnTo>
                    <a:close/>
                  </a:path>
                </a:pathLst>
              </a:custGeom>
              <a:solidFill>
                <a:srgbClr val="C07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67" name="Freeform 1201">
                <a:extLst>
                  <a:ext uri="{FF2B5EF4-FFF2-40B4-BE49-F238E27FC236}">
                    <a16:creationId xmlns:a16="http://schemas.microsoft.com/office/drawing/2014/main" id="{B6CAA155-7927-42F6-A7C2-456DF469D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1" y="2397"/>
                <a:ext cx="14" cy="7"/>
              </a:xfrm>
              <a:custGeom>
                <a:avLst/>
                <a:gdLst>
                  <a:gd name="T0" fmla="*/ 0 w 247"/>
                  <a:gd name="T1" fmla="*/ 0 h 116"/>
                  <a:gd name="T2" fmla="*/ 0 w 247"/>
                  <a:gd name="T3" fmla="*/ 0 h 116"/>
                  <a:gd name="T4" fmla="*/ 0 w 247"/>
                  <a:gd name="T5" fmla="*/ 0 h 116"/>
                  <a:gd name="T6" fmla="*/ 0 w 247"/>
                  <a:gd name="T7" fmla="*/ 0 h 116"/>
                  <a:gd name="T8" fmla="*/ 0 w 247"/>
                  <a:gd name="T9" fmla="*/ 0 h 116"/>
                  <a:gd name="T10" fmla="*/ 0 w 247"/>
                  <a:gd name="T11" fmla="*/ 0 h 116"/>
                  <a:gd name="T12" fmla="*/ 0 w 247"/>
                  <a:gd name="T13" fmla="*/ 0 h 116"/>
                  <a:gd name="T14" fmla="*/ 0 w 247"/>
                  <a:gd name="T15" fmla="*/ 0 h 116"/>
                  <a:gd name="T16" fmla="*/ 0 w 247"/>
                  <a:gd name="T17" fmla="*/ 0 h 116"/>
                  <a:gd name="T18" fmla="*/ 0 w 247"/>
                  <a:gd name="T19" fmla="*/ 0 h 116"/>
                  <a:gd name="T20" fmla="*/ 1 w 247"/>
                  <a:gd name="T21" fmla="*/ 0 h 116"/>
                  <a:gd name="T22" fmla="*/ 1 w 247"/>
                  <a:gd name="T23" fmla="*/ 0 h 116"/>
                  <a:gd name="T24" fmla="*/ 1 w 247"/>
                  <a:gd name="T25" fmla="*/ 0 h 116"/>
                  <a:gd name="T26" fmla="*/ 1 w 247"/>
                  <a:gd name="T27" fmla="*/ 0 h 116"/>
                  <a:gd name="T28" fmla="*/ 1 w 247"/>
                  <a:gd name="T29" fmla="*/ 0 h 116"/>
                  <a:gd name="T30" fmla="*/ 1 w 247"/>
                  <a:gd name="T31" fmla="*/ 0 h 116"/>
                  <a:gd name="T32" fmla="*/ 1 w 247"/>
                  <a:gd name="T33" fmla="*/ 0 h 116"/>
                  <a:gd name="T34" fmla="*/ 1 w 247"/>
                  <a:gd name="T35" fmla="*/ 0 h 116"/>
                  <a:gd name="T36" fmla="*/ 1 w 247"/>
                  <a:gd name="T37" fmla="*/ 0 h 116"/>
                  <a:gd name="T38" fmla="*/ 1 w 247"/>
                  <a:gd name="T39" fmla="*/ 0 h 116"/>
                  <a:gd name="T40" fmla="*/ 1 w 247"/>
                  <a:gd name="T41" fmla="*/ 0 h 116"/>
                  <a:gd name="T42" fmla="*/ 1 w 247"/>
                  <a:gd name="T43" fmla="*/ 0 h 116"/>
                  <a:gd name="T44" fmla="*/ 1 w 247"/>
                  <a:gd name="T45" fmla="*/ 0 h 116"/>
                  <a:gd name="T46" fmla="*/ 1 w 247"/>
                  <a:gd name="T47" fmla="*/ 0 h 116"/>
                  <a:gd name="T48" fmla="*/ 1 w 247"/>
                  <a:gd name="T49" fmla="*/ 0 h 116"/>
                  <a:gd name="T50" fmla="*/ 1 w 247"/>
                  <a:gd name="T51" fmla="*/ 0 h 116"/>
                  <a:gd name="T52" fmla="*/ 1 w 247"/>
                  <a:gd name="T53" fmla="*/ 0 h 116"/>
                  <a:gd name="T54" fmla="*/ 1 w 247"/>
                  <a:gd name="T55" fmla="*/ 0 h 116"/>
                  <a:gd name="T56" fmla="*/ 1 w 247"/>
                  <a:gd name="T57" fmla="*/ 0 h 116"/>
                  <a:gd name="T58" fmla="*/ 1 w 247"/>
                  <a:gd name="T59" fmla="*/ 0 h 116"/>
                  <a:gd name="T60" fmla="*/ 1 w 247"/>
                  <a:gd name="T61" fmla="*/ 0 h 116"/>
                  <a:gd name="T62" fmla="*/ 1 w 247"/>
                  <a:gd name="T63" fmla="*/ 0 h 116"/>
                  <a:gd name="T64" fmla="*/ 1 w 247"/>
                  <a:gd name="T65" fmla="*/ 0 h 116"/>
                  <a:gd name="T66" fmla="*/ 1 w 247"/>
                  <a:gd name="T67" fmla="*/ 0 h 116"/>
                  <a:gd name="T68" fmla="*/ 1 w 247"/>
                  <a:gd name="T69" fmla="*/ 0 h 116"/>
                  <a:gd name="T70" fmla="*/ 0 w 247"/>
                  <a:gd name="T71" fmla="*/ 0 h 116"/>
                  <a:gd name="T72" fmla="*/ 0 w 247"/>
                  <a:gd name="T73" fmla="*/ 0 h 116"/>
                  <a:gd name="T74" fmla="*/ 0 w 247"/>
                  <a:gd name="T75" fmla="*/ 0 h 116"/>
                  <a:gd name="T76" fmla="*/ 0 w 247"/>
                  <a:gd name="T77" fmla="*/ 0 h 116"/>
                  <a:gd name="T78" fmla="*/ 0 w 247"/>
                  <a:gd name="T79" fmla="*/ 0 h 116"/>
                  <a:gd name="T80" fmla="*/ 0 w 247"/>
                  <a:gd name="T81" fmla="*/ 0 h 116"/>
                  <a:gd name="T82" fmla="*/ 0 w 247"/>
                  <a:gd name="T83" fmla="*/ 0 h 116"/>
                  <a:gd name="T84" fmla="*/ 0 w 247"/>
                  <a:gd name="T85" fmla="*/ 0 h 116"/>
                  <a:gd name="T86" fmla="*/ 0 w 247"/>
                  <a:gd name="T87" fmla="*/ 0 h 116"/>
                  <a:gd name="T88" fmla="*/ 0 w 247"/>
                  <a:gd name="T89" fmla="*/ 0 h 116"/>
                  <a:gd name="T90" fmla="*/ 0 w 247"/>
                  <a:gd name="T91" fmla="*/ 0 h 116"/>
                  <a:gd name="T92" fmla="*/ 0 w 247"/>
                  <a:gd name="T93" fmla="*/ 0 h 116"/>
                  <a:gd name="T94" fmla="*/ 0 w 247"/>
                  <a:gd name="T95" fmla="*/ 0 h 116"/>
                  <a:gd name="T96" fmla="*/ 0 w 247"/>
                  <a:gd name="T97" fmla="*/ 0 h 116"/>
                  <a:gd name="T98" fmla="*/ 0 w 247"/>
                  <a:gd name="T99" fmla="*/ 0 h 116"/>
                  <a:gd name="T100" fmla="*/ 0 w 247"/>
                  <a:gd name="T101" fmla="*/ 0 h 116"/>
                  <a:gd name="T102" fmla="*/ 0 w 247"/>
                  <a:gd name="T103" fmla="*/ 0 h 116"/>
                  <a:gd name="T104" fmla="*/ 0 w 247"/>
                  <a:gd name="T105" fmla="*/ 0 h 116"/>
                  <a:gd name="T106" fmla="*/ 0 w 247"/>
                  <a:gd name="T107" fmla="*/ 0 h 116"/>
                  <a:gd name="T108" fmla="*/ 0 w 247"/>
                  <a:gd name="T109" fmla="*/ 0 h 116"/>
                  <a:gd name="T110" fmla="*/ 0 w 247"/>
                  <a:gd name="T111" fmla="*/ 0 h 116"/>
                  <a:gd name="T112" fmla="*/ 0 w 247"/>
                  <a:gd name="T113" fmla="*/ 0 h 11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47" h="116">
                    <a:moveTo>
                      <a:pt x="34" y="76"/>
                    </a:moveTo>
                    <a:lnTo>
                      <a:pt x="46" y="84"/>
                    </a:lnTo>
                    <a:lnTo>
                      <a:pt x="58" y="90"/>
                    </a:lnTo>
                    <a:lnTo>
                      <a:pt x="69" y="96"/>
                    </a:lnTo>
                    <a:lnTo>
                      <a:pt x="81" y="101"/>
                    </a:lnTo>
                    <a:lnTo>
                      <a:pt x="93" y="105"/>
                    </a:lnTo>
                    <a:lnTo>
                      <a:pt x="105" y="109"/>
                    </a:lnTo>
                    <a:lnTo>
                      <a:pt x="117" y="111"/>
                    </a:lnTo>
                    <a:lnTo>
                      <a:pt x="130" y="114"/>
                    </a:lnTo>
                    <a:lnTo>
                      <a:pt x="142" y="115"/>
                    </a:lnTo>
                    <a:lnTo>
                      <a:pt x="153" y="116"/>
                    </a:lnTo>
                    <a:lnTo>
                      <a:pt x="164" y="116"/>
                    </a:lnTo>
                    <a:lnTo>
                      <a:pt x="175" y="116"/>
                    </a:lnTo>
                    <a:lnTo>
                      <a:pt x="185" y="116"/>
                    </a:lnTo>
                    <a:lnTo>
                      <a:pt x="195" y="114"/>
                    </a:lnTo>
                    <a:lnTo>
                      <a:pt x="204" y="113"/>
                    </a:lnTo>
                    <a:lnTo>
                      <a:pt x="212" y="110"/>
                    </a:lnTo>
                    <a:lnTo>
                      <a:pt x="221" y="108"/>
                    </a:lnTo>
                    <a:lnTo>
                      <a:pt x="228" y="105"/>
                    </a:lnTo>
                    <a:lnTo>
                      <a:pt x="233" y="101"/>
                    </a:lnTo>
                    <a:lnTo>
                      <a:pt x="238" y="98"/>
                    </a:lnTo>
                    <a:lnTo>
                      <a:pt x="242" y="93"/>
                    </a:lnTo>
                    <a:lnTo>
                      <a:pt x="245" y="89"/>
                    </a:lnTo>
                    <a:lnTo>
                      <a:pt x="247" y="84"/>
                    </a:lnTo>
                    <a:lnTo>
                      <a:pt x="247" y="79"/>
                    </a:lnTo>
                    <a:lnTo>
                      <a:pt x="247" y="74"/>
                    </a:lnTo>
                    <a:lnTo>
                      <a:pt x="244" y="69"/>
                    </a:lnTo>
                    <a:lnTo>
                      <a:pt x="241" y="63"/>
                    </a:lnTo>
                    <a:lnTo>
                      <a:pt x="235" y="57"/>
                    </a:lnTo>
                    <a:lnTo>
                      <a:pt x="229" y="51"/>
                    </a:lnTo>
                    <a:lnTo>
                      <a:pt x="220" y="44"/>
                    </a:lnTo>
                    <a:lnTo>
                      <a:pt x="209" y="38"/>
                    </a:lnTo>
                    <a:lnTo>
                      <a:pt x="197" y="31"/>
                    </a:lnTo>
                    <a:lnTo>
                      <a:pt x="175" y="21"/>
                    </a:lnTo>
                    <a:lnTo>
                      <a:pt x="152" y="14"/>
                    </a:lnTo>
                    <a:lnTo>
                      <a:pt x="130" y="8"/>
                    </a:lnTo>
                    <a:lnTo>
                      <a:pt x="107" y="3"/>
                    </a:lnTo>
                    <a:lnTo>
                      <a:pt x="86" y="1"/>
                    </a:lnTo>
                    <a:lnTo>
                      <a:pt x="67" y="0"/>
                    </a:lnTo>
                    <a:lnTo>
                      <a:pt x="49" y="1"/>
                    </a:lnTo>
                    <a:lnTo>
                      <a:pt x="32" y="4"/>
                    </a:lnTo>
                    <a:lnTo>
                      <a:pt x="25" y="6"/>
                    </a:lnTo>
                    <a:lnTo>
                      <a:pt x="19" y="8"/>
                    </a:lnTo>
                    <a:lnTo>
                      <a:pt x="14" y="11"/>
                    </a:lnTo>
                    <a:lnTo>
                      <a:pt x="9" y="14"/>
                    </a:lnTo>
                    <a:lnTo>
                      <a:pt x="5" y="17"/>
                    </a:lnTo>
                    <a:lnTo>
                      <a:pt x="2" y="21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1" y="39"/>
                    </a:lnTo>
                    <a:lnTo>
                      <a:pt x="3" y="44"/>
                    </a:lnTo>
                    <a:lnTo>
                      <a:pt x="7" y="51"/>
                    </a:lnTo>
                    <a:lnTo>
                      <a:pt x="12" y="57"/>
                    </a:lnTo>
                    <a:lnTo>
                      <a:pt x="18" y="63"/>
                    </a:lnTo>
                    <a:lnTo>
                      <a:pt x="25" y="70"/>
                    </a:lnTo>
                    <a:lnTo>
                      <a:pt x="34" y="76"/>
                    </a:lnTo>
                    <a:close/>
                  </a:path>
                </a:pathLst>
              </a:custGeom>
              <a:solidFill>
                <a:srgbClr val="C07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68" name="Freeform 1202">
                <a:extLst>
                  <a:ext uri="{FF2B5EF4-FFF2-40B4-BE49-F238E27FC236}">
                    <a16:creationId xmlns:a16="http://schemas.microsoft.com/office/drawing/2014/main" id="{BCE90695-7A88-4611-AE7E-66C42F336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4" y="2406"/>
                <a:ext cx="13" cy="6"/>
              </a:xfrm>
              <a:custGeom>
                <a:avLst/>
                <a:gdLst>
                  <a:gd name="T0" fmla="*/ 0 w 230"/>
                  <a:gd name="T1" fmla="*/ 0 h 103"/>
                  <a:gd name="T2" fmla="*/ 0 w 230"/>
                  <a:gd name="T3" fmla="*/ 0 h 103"/>
                  <a:gd name="T4" fmla="*/ 0 w 230"/>
                  <a:gd name="T5" fmla="*/ 0 h 103"/>
                  <a:gd name="T6" fmla="*/ 0 w 230"/>
                  <a:gd name="T7" fmla="*/ 0 h 103"/>
                  <a:gd name="T8" fmla="*/ 0 w 230"/>
                  <a:gd name="T9" fmla="*/ 0 h 103"/>
                  <a:gd name="T10" fmla="*/ 0 w 230"/>
                  <a:gd name="T11" fmla="*/ 0 h 103"/>
                  <a:gd name="T12" fmla="*/ 0 w 230"/>
                  <a:gd name="T13" fmla="*/ 0 h 103"/>
                  <a:gd name="T14" fmla="*/ 0 w 230"/>
                  <a:gd name="T15" fmla="*/ 0 h 103"/>
                  <a:gd name="T16" fmla="*/ 0 w 230"/>
                  <a:gd name="T17" fmla="*/ 0 h 103"/>
                  <a:gd name="T18" fmla="*/ 0 w 230"/>
                  <a:gd name="T19" fmla="*/ 0 h 103"/>
                  <a:gd name="T20" fmla="*/ 0 w 230"/>
                  <a:gd name="T21" fmla="*/ 0 h 103"/>
                  <a:gd name="T22" fmla="*/ 0 w 230"/>
                  <a:gd name="T23" fmla="*/ 0 h 103"/>
                  <a:gd name="T24" fmla="*/ 1 w 230"/>
                  <a:gd name="T25" fmla="*/ 0 h 103"/>
                  <a:gd name="T26" fmla="*/ 1 w 230"/>
                  <a:gd name="T27" fmla="*/ 0 h 103"/>
                  <a:gd name="T28" fmla="*/ 1 w 230"/>
                  <a:gd name="T29" fmla="*/ 0 h 103"/>
                  <a:gd name="T30" fmla="*/ 1 w 230"/>
                  <a:gd name="T31" fmla="*/ 0 h 103"/>
                  <a:gd name="T32" fmla="*/ 1 w 230"/>
                  <a:gd name="T33" fmla="*/ 0 h 103"/>
                  <a:gd name="T34" fmla="*/ 1 w 230"/>
                  <a:gd name="T35" fmla="*/ 0 h 103"/>
                  <a:gd name="T36" fmla="*/ 1 w 230"/>
                  <a:gd name="T37" fmla="*/ 0 h 103"/>
                  <a:gd name="T38" fmla="*/ 1 w 230"/>
                  <a:gd name="T39" fmla="*/ 0 h 103"/>
                  <a:gd name="T40" fmla="*/ 1 w 230"/>
                  <a:gd name="T41" fmla="*/ 0 h 103"/>
                  <a:gd name="T42" fmla="*/ 1 w 230"/>
                  <a:gd name="T43" fmla="*/ 0 h 103"/>
                  <a:gd name="T44" fmla="*/ 1 w 230"/>
                  <a:gd name="T45" fmla="*/ 0 h 103"/>
                  <a:gd name="T46" fmla="*/ 1 w 230"/>
                  <a:gd name="T47" fmla="*/ 0 h 103"/>
                  <a:gd name="T48" fmla="*/ 1 w 230"/>
                  <a:gd name="T49" fmla="*/ 0 h 103"/>
                  <a:gd name="T50" fmla="*/ 1 w 230"/>
                  <a:gd name="T51" fmla="*/ 0 h 103"/>
                  <a:gd name="T52" fmla="*/ 1 w 230"/>
                  <a:gd name="T53" fmla="*/ 0 h 103"/>
                  <a:gd name="T54" fmla="*/ 1 w 230"/>
                  <a:gd name="T55" fmla="*/ 0 h 103"/>
                  <a:gd name="T56" fmla="*/ 1 w 230"/>
                  <a:gd name="T57" fmla="*/ 0 h 103"/>
                  <a:gd name="T58" fmla="*/ 1 w 230"/>
                  <a:gd name="T59" fmla="*/ 0 h 103"/>
                  <a:gd name="T60" fmla="*/ 1 w 230"/>
                  <a:gd name="T61" fmla="*/ 0 h 103"/>
                  <a:gd name="T62" fmla="*/ 1 w 230"/>
                  <a:gd name="T63" fmla="*/ 0 h 103"/>
                  <a:gd name="T64" fmla="*/ 1 w 230"/>
                  <a:gd name="T65" fmla="*/ 0 h 103"/>
                  <a:gd name="T66" fmla="*/ 1 w 230"/>
                  <a:gd name="T67" fmla="*/ 0 h 103"/>
                  <a:gd name="T68" fmla="*/ 0 w 230"/>
                  <a:gd name="T69" fmla="*/ 0 h 103"/>
                  <a:gd name="T70" fmla="*/ 0 w 230"/>
                  <a:gd name="T71" fmla="*/ 0 h 103"/>
                  <a:gd name="T72" fmla="*/ 0 w 230"/>
                  <a:gd name="T73" fmla="*/ 0 h 103"/>
                  <a:gd name="T74" fmla="*/ 0 w 230"/>
                  <a:gd name="T75" fmla="*/ 0 h 103"/>
                  <a:gd name="T76" fmla="*/ 0 w 230"/>
                  <a:gd name="T77" fmla="*/ 0 h 103"/>
                  <a:gd name="T78" fmla="*/ 0 w 230"/>
                  <a:gd name="T79" fmla="*/ 0 h 103"/>
                  <a:gd name="T80" fmla="*/ 0 w 230"/>
                  <a:gd name="T81" fmla="*/ 0 h 103"/>
                  <a:gd name="T82" fmla="*/ 0 w 230"/>
                  <a:gd name="T83" fmla="*/ 0 h 103"/>
                  <a:gd name="T84" fmla="*/ 0 w 230"/>
                  <a:gd name="T85" fmla="*/ 0 h 103"/>
                  <a:gd name="T86" fmla="*/ 0 w 230"/>
                  <a:gd name="T87" fmla="*/ 0 h 103"/>
                  <a:gd name="T88" fmla="*/ 0 w 230"/>
                  <a:gd name="T89" fmla="*/ 0 h 103"/>
                  <a:gd name="T90" fmla="*/ 0 w 230"/>
                  <a:gd name="T91" fmla="*/ 0 h 103"/>
                  <a:gd name="T92" fmla="*/ 0 w 230"/>
                  <a:gd name="T93" fmla="*/ 0 h 103"/>
                  <a:gd name="T94" fmla="*/ 0 w 230"/>
                  <a:gd name="T95" fmla="*/ 0 h 103"/>
                  <a:gd name="T96" fmla="*/ 0 w 230"/>
                  <a:gd name="T97" fmla="*/ 0 h 103"/>
                  <a:gd name="T98" fmla="*/ 0 w 230"/>
                  <a:gd name="T99" fmla="*/ 0 h 103"/>
                  <a:gd name="T100" fmla="*/ 0 w 230"/>
                  <a:gd name="T101" fmla="*/ 0 h 103"/>
                  <a:gd name="T102" fmla="*/ 0 w 230"/>
                  <a:gd name="T103" fmla="*/ 0 h 103"/>
                  <a:gd name="T104" fmla="*/ 0 w 230"/>
                  <a:gd name="T105" fmla="*/ 0 h 103"/>
                  <a:gd name="T106" fmla="*/ 0 w 230"/>
                  <a:gd name="T107" fmla="*/ 0 h 103"/>
                  <a:gd name="T108" fmla="*/ 0 w 230"/>
                  <a:gd name="T109" fmla="*/ 0 h 103"/>
                  <a:gd name="T110" fmla="*/ 0 w 230"/>
                  <a:gd name="T111" fmla="*/ 0 h 103"/>
                  <a:gd name="T112" fmla="*/ 0 w 230"/>
                  <a:gd name="T113" fmla="*/ 0 h 10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30" h="103">
                    <a:moveTo>
                      <a:pt x="27" y="69"/>
                    </a:moveTo>
                    <a:lnTo>
                      <a:pt x="37" y="75"/>
                    </a:lnTo>
                    <a:lnTo>
                      <a:pt x="47" y="81"/>
                    </a:lnTo>
                    <a:lnTo>
                      <a:pt x="57" y="86"/>
                    </a:lnTo>
                    <a:lnTo>
                      <a:pt x="68" y="90"/>
                    </a:lnTo>
                    <a:lnTo>
                      <a:pt x="79" y="94"/>
                    </a:lnTo>
                    <a:lnTo>
                      <a:pt x="91" y="97"/>
                    </a:lnTo>
                    <a:lnTo>
                      <a:pt x="102" y="99"/>
                    </a:lnTo>
                    <a:lnTo>
                      <a:pt x="113" y="101"/>
                    </a:lnTo>
                    <a:lnTo>
                      <a:pt x="124" y="102"/>
                    </a:lnTo>
                    <a:lnTo>
                      <a:pt x="135" y="103"/>
                    </a:lnTo>
                    <a:lnTo>
                      <a:pt x="145" y="103"/>
                    </a:lnTo>
                    <a:lnTo>
                      <a:pt x="155" y="102"/>
                    </a:lnTo>
                    <a:lnTo>
                      <a:pt x="165" y="101"/>
                    </a:lnTo>
                    <a:lnTo>
                      <a:pt x="176" y="100"/>
                    </a:lnTo>
                    <a:lnTo>
                      <a:pt x="185" y="98"/>
                    </a:lnTo>
                    <a:lnTo>
                      <a:pt x="193" y="96"/>
                    </a:lnTo>
                    <a:lnTo>
                      <a:pt x="200" y="94"/>
                    </a:lnTo>
                    <a:lnTo>
                      <a:pt x="207" y="91"/>
                    </a:lnTo>
                    <a:lnTo>
                      <a:pt x="213" y="87"/>
                    </a:lnTo>
                    <a:lnTo>
                      <a:pt x="219" y="84"/>
                    </a:lnTo>
                    <a:lnTo>
                      <a:pt x="223" y="80"/>
                    </a:lnTo>
                    <a:lnTo>
                      <a:pt x="226" y="76"/>
                    </a:lnTo>
                    <a:lnTo>
                      <a:pt x="229" y="71"/>
                    </a:lnTo>
                    <a:lnTo>
                      <a:pt x="230" y="67"/>
                    </a:lnTo>
                    <a:lnTo>
                      <a:pt x="230" y="62"/>
                    </a:lnTo>
                    <a:lnTo>
                      <a:pt x="228" y="56"/>
                    </a:lnTo>
                    <a:lnTo>
                      <a:pt x="226" y="51"/>
                    </a:lnTo>
                    <a:lnTo>
                      <a:pt x="222" y="45"/>
                    </a:lnTo>
                    <a:lnTo>
                      <a:pt x="216" y="40"/>
                    </a:lnTo>
                    <a:lnTo>
                      <a:pt x="209" y="35"/>
                    </a:lnTo>
                    <a:lnTo>
                      <a:pt x="200" y="29"/>
                    </a:lnTo>
                    <a:lnTo>
                      <a:pt x="190" y="24"/>
                    </a:lnTo>
                    <a:lnTo>
                      <a:pt x="170" y="15"/>
                    </a:lnTo>
                    <a:lnTo>
                      <a:pt x="150" y="9"/>
                    </a:lnTo>
                    <a:lnTo>
                      <a:pt x="130" y="4"/>
                    </a:lnTo>
                    <a:lnTo>
                      <a:pt x="109" y="1"/>
                    </a:lnTo>
                    <a:lnTo>
                      <a:pt x="90" y="0"/>
                    </a:lnTo>
                    <a:lnTo>
                      <a:pt x="70" y="0"/>
                    </a:lnTo>
                    <a:lnTo>
                      <a:pt x="53" y="1"/>
                    </a:lnTo>
                    <a:lnTo>
                      <a:pt x="37" y="4"/>
                    </a:lnTo>
                    <a:lnTo>
                      <a:pt x="30" y="6"/>
                    </a:lnTo>
                    <a:lnTo>
                      <a:pt x="24" y="8"/>
                    </a:lnTo>
                    <a:lnTo>
                      <a:pt x="18" y="11"/>
                    </a:lnTo>
                    <a:lnTo>
                      <a:pt x="13" y="14"/>
                    </a:lnTo>
                    <a:lnTo>
                      <a:pt x="9" y="17"/>
                    </a:lnTo>
                    <a:lnTo>
                      <a:pt x="5" y="20"/>
                    </a:lnTo>
                    <a:lnTo>
                      <a:pt x="3" y="24"/>
                    </a:lnTo>
                    <a:lnTo>
                      <a:pt x="1" y="28"/>
                    </a:lnTo>
                    <a:lnTo>
                      <a:pt x="0" y="32"/>
                    </a:lnTo>
                    <a:lnTo>
                      <a:pt x="1" y="37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8" y="51"/>
                    </a:lnTo>
                    <a:lnTo>
                      <a:pt x="13" y="56"/>
                    </a:lnTo>
                    <a:lnTo>
                      <a:pt x="19" y="63"/>
                    </a:lnTo>
                    <a:lnTo>
                      <a:pt x="27" y="69"/>
                    </a:lnTo>
                    <a:close/>
                  </a:path>
                </a:pathLst>
              </a:custGeom>
              <a:solidFill>
                <a:srgbClr val="C07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69" name="Freeform 1203">
                <a:extLst>
                  <a:ext uri="{FF2B5EF4-FFF2-40B4-BE49-F238E27FC236}">
                    <a16:creationId xmlns:a16="http://schemas.microsoft.com/office/drawing/2014/main" id="{166915B1-D6F9-4014-BC39-4EF62DFEC2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" y="2416"/>
                <a:ext cx="14" cy="6"/>
              </a:xfrm>
              <a:custGeom>
                <a:avLst/>
                <a:gdLst>
                  <a:gd name="T0" fmla="*/ 0 w 231"/>
                  <a:gd name="T1" fmla="*/ 0 h 104"/>
                  <a:gd name="T2" fmla="*/ 0 w 231"/>
                  <a:gd name="T3" fmla="*/ 0 h 104"/>
                  <a:gd name="T4" fmla="*/ 0 w 231"/>
                  <a:gd name="T5" fmla="*/ 0 h 104"/>
                  <a:gd name="T6" fmla="*/ 0 w 231"/>
                  <a:gd name="T7" fmla="*/ 0 h 104"/>
                  <a:gd name="T8" fmla="*/ 0 w 231"/>
                  <a:gd name="T9" fmla="*/ 0 h 104"/>
                  <a:gd name="T10" fmla="*/ 0 w 231"/>
                  <a:gd name="T11" fmla="*/ 0 h 104"/>
                  <a:gd name="T12" fmla="*/ 0 w 231"/>
                  <a:gd name="T13" fmla="*/ 0 h 104"/>
                  <a:gd name="T14" fmla="*/ 0 w 231"/>
                  <a:gd name="T15" fmla="*/ 0 h 104"/>
                  <a:gd name="T16" fmla="*/ 0 w 231"/>
                  <a:gd name="T17" fmla="*/ 0 h 104"/>
                  <a:gd name="T18" fmla="*/ 0 w 231"/>
                  <a:gd name="T19" fmla="*/ 0 h 104"/>
                  <a:gd name="T20" fmla="*/ 0 w 231"/>
                  <a:gd name="T21" fmla="*/ 0 h 104"/>
                  <a:gd name="T22" fmla="*/ 1 w 231"/>
                  <a:gd name="T23" fmla="*/ 0 h 104"/>
                  <a:gd name="T24" fmla="*/ 1 w 231"/>
                  <a:gd name="T25" fmla="*/ 0 h 104"/>
                  <a:gd name="T26" fmla="*/ 1 w 231"/>
                  <a:gd name="T27" fmla="*/ 0 h 104"/>
                  <a:gd name="T28" fmla="*/ 1 w 231"/>
                  <a:gd name="T29" fmla="*/ 0 h 104"/>
                  <a:gd name="T30" fmla="*/ 1 w 231"/>
                  <a:gd name="T31" fmla="*/ 0 h 104"/>
                  <a:gd name="T32" fmla="*/ 1 w 231"/>
                  <a:gd name="T33" fmla="*/ 0 h 104"/>
                  <a:gd name="T34" fmla="*/ 1 w 231"/>
                  <a:gd name="T35" fmla="*/ 0 h 104"/>
                  <a:gd name="T36" fmla="*/ 1 w 231"/>
                  <a:gd name="T37" fmla="*/ 0 h 104"/>
                  <a:gd name="T38" fmla="*/ 1 w 231"/>
                  <a:gd name="T39" fmla="*/ 0 h 104"/>
                  <a:gd name="T40" fmla="*/ 1 w 231"/>
                  <a:gd name="T41" fmla="*/ 0 h 104"/>
                  <a:gd name="T42" fmla="*/ 1 w 231"/>
                  <a:gd name="T43" fmla="*/ 0 h 104"/>
                  <a:gd name="T44" fmla="*/ 1 w 231"/>
                  <a:gd name="T45" fmla="*/ 0 h 104"/>
                  <a:gd name="T46" fmla="*/ 1 w 231"/>
                  <a:gd name="T47" fmla="*/ 0 h 104"/>
                  <a:gd name="T48" fmla="*/ 1 w 231"/>
                  <a:gd name="T49" fmla="*/ 0 h 104"/>
                  <a:gd name="T50" fmla="*/ 1 w 231"/>
                  <a:gd name="T51" fmla="*/ 0 h 104"/>
                  <a:gd name="T52" fmla="*/ 1 w 231"/>
                  <a:gd name="T53" fmla="*/ 0 h 104"/>
                  <a:gd name="T54" fmla="*/ 1 w 231"/>
                  <a:gd name="T55" fmla="*/ 0 h 104"/>
                  <a:gd name="T56" fmla="*/ 1 w 231"/>
                  <a:gd name="T57" fmla="*/ 0 h 104"/>
                  <a:gd name="T58" fmla="*/ 1 w 231"/>
                  <a:gd name="T59" fmla="*/ 0 h 104"/>
                  <a:gd name="T60" fmla="*/ 1 w 231"/>
                  <a:gd name="T61" fmla="*/ 0 h 104"/>
                  <a:gd name="T62" fmla="*/ 1 w 231"/>
                  <a:gd name="T63" fmla="*/ 0 h 104"/>
                  <a:gd name="T64" fmla="*/ 1 w 231"/>
                  <a:gd name="T65" fmla="*/ 0 h 104"/>
                  <a:gd name="T66" fmla="*/ 1 w 231"/>
                  <a:gd name="T67" fmla="*/ 0 h 104"/>
                  <a:gd name="T68" fmla="*/ 1 w 231"/>
                  <a:gd name="T69" fmla="*/ 0 h 104"/>
                  <a:gd name="T70" fmla="*/ 0 w 231"/>
                  <a:gd name="T71" fmla="*/ 0 h 104"/>
                  <a:gd name="T72" fmla="*/ 0 w 231"/>
                  <a:gd name="T73" fmla="*/ 0 h 104"/>
                  <a:gd name="T74" fmla="*/ 0 w 231"/>
                  <a:gd name="T75" fmla="*/ 0 h 104"/>
                  <a:gd name="T76" fmla="*/ 0 w 231"/>
                  <a:gd name="T77" fmla="*/ 0 h 104"/>
                  <a:gd name="T78" fmla="*/ 0 w 231"/>
                  <a:gd name="T79" fmla="*/ 0 h 104"/>
                  <a:gd name="T80" fmla="*/ 0 w 231"/>
                  <a:gd name="T81" fmla="*/ 0 h 104"/>
                  <a:gd name="T82" fmla="*/ 0 w 231"/>
                  <a:gd name="T83" fmla="*/ 0 h 104"/>
                  <a:gd name="T84" fmla="*/ 0 w 231"/>
                  <a:gd name="T85" fmla="*/ 0 h 104"/>
                  <a:gd name="T86" fmla="*/ 0 w 231"/>
                  <a:gd name="T87" fmla="*/ 0 h 104"/>
                  <a:gd name="T88" fmla="*/ 0 w 231"/>
                  <a:gd name="T89" fmla="*/ 0 h 104"/>
                  <a:gd name="T90" fmla="*/ 0 w 231"/>
                  <a:gd name="T91" fmla="*/ 0 h 104"/>
                  <a:gd name="T92" fmla="*/ 0 w 231"/>
                  <a:gd name="T93" fmla="*/ 0 h 104"/>
                  <a:gd name="T94" fmla="*/ 0 w 231"/>
                  <a:gd name="T95" fmla="*/ 0 h 104"/>
                  <a:gd name="T96" fmla="*/ 0 w 231"/>
                  <a:gd name="T97" fmla="*/ 0 h 104"/>
                  <a:gd name="T98" fmla="*/ 0 w 231"/>
                  <a:gd name="T99" fmla="*/ 0 h 104"/>
                  <a:gd name="T100" fmla="*/ 0 w 231"/>
                  <a:gd name="T101" fmla="*/ 0 h 104"/>
                  <a:gd name="T102" fmla="*/ 0 w 231"/>
                  <a:gd name="T103" fmla="*/ 0 h 104"/>
                  <a:gd name="T104" fmla="*/ 0 w 231"/>
                  <a:gd name="T105" fmla="*/ 0 h 104"/>
                  <a:gd name="T106" fmla="*/ 0 w 231"/>
                  <a:gd name="T107" fmla="*/ 0 h 104"/>
                  <a:gd name="T108" fmla="*/ 0 w 231"/>
                  <a:gd name="T109" fmla="*/ 0 h 104"/>
                  <a:gd name="T110" fmla="*/ 0 w 231"/>
                  <a:gd name="T111" fmla="*/ 0 h 104"/>
                  <a:gd name="T112" fmla="*/ 0 w 231"/>
                  <a:gd name="T113" fmla="*/ 0 h 10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31" h="104">
                    <a:moveTo>
                      <a:pt x="28" y="70"/>
                    </a:moveTo>
                    <a:lnTo>
                      <a:pt x="38" y="76"/>
                    </a:lnTo>
                    <a:lnTo>
                      <a:pt x="48" y="82"/>
                    </a:lnTo>
                    <a:lnTo>
                      <a:pt x="58" y="87"/>
                    </a:lnTo>
                    <a:lnTo>
                      <a:pt x="69" y="91"/>
                    </a:lnTo>
                    <a:lnTo>
                      <a:pt x="80" y="95"/>
                    </a:lnTo>
                    <a:lnTo>
                      <a:pt x="91" y="98"/>
                    </a:lnTo>
                    <a:lnTo>
                      <a:pt x="103" y="100"/>
                    </a:lnTo>
                    <a:lnTo>
                      <a:pt x="114" y="102"/>
                    </a:lnTo>
                    <a:lnTo>
                      <a:pt x="125" y="103"/>
                    </a:lnTo>
                    <a:lnTo>
                      <a:pt x="136" y="104"/>
                    </a:lnTo>
                    <a:lnTo>
                      <a:pt x="146" y="104"/>
                    </a:lnTo>
                    <a:lnTo>
                      <a:pt x="156" y="103"/>
                    </a:lnTo>
                    <a:lnTo>
                      <a:pt x="166" y="102"/>
                    </a:lnTo>
                    <a:lnTo>
                      <a:pt x="176" y="101"/>
                    </a:lnTo>
                    <a:lnTo>
                      <a:pt x="185" y="99"/>
                    </a:lnTo>
                    <a:lnTo>
                      <a:pt x="194" y="97"/>
                    </a:lnTo>
                    <a:lnTo>
                      <a:pt x="201" y="94"/>
                    </a:lnTo>
                    <a:lnTo>
                      <a:pt x="208" y="91"/>
                    </a:lnTo>
                    <a:lnTo>
                      <a:pt x="214" y="88"/>
                    </a:lnTo>
                    <a:lnTo>
                      <a:pt x="220" y="85"/>
                    </a:lnTo>
                    <a:lnTo>
                      <a:pt x="224" y="81"/>
                    </a:lnTo>
                    <a:lnTo>
                      <a:pt x="227" y="77"/>
                    </a:lnTo>
                    <a:lnTo>
                      <a:pt x="230" y="72"/>
                    </a:lnTo>
                    <a:lnTo>
                      <a:pt x="231" y="68"/>
                    </a:lnTo>
                    <a:lnTo>
                      <a:pt x="231" y="62"/>
                    </a:lnTo>
                    <a:lnTo>
                      <a:pt x="229" y="57"/>
                    </a:lnTo>
                    <a:lnTo>
                      <a:pt x="227" y="52"/>
                    </a:lnTo>
                    <a:lnTo>
                      <a:pt x="223" y="46"/>
                    </a:lnTo>
                    <a:lnTo>
                      <a:pt x="217" y="41"/>
                    </a:lnTo>
                    <a:lnTo>
                      <a:pt x="210" y="36"/>
                    </a:lnTo>
                    <a:lnTo>
                      <a:pt x="201" y="30"/>
                    </a:lnTo>
                    <a:lnTo>
                      <a:pt x="191" y="25"/>
                    </a:lnTo>
                    <a:lnTo>
                      <a:pt x="171" y="16"/>
                    </a:lnTo>
                    <a:lnTo>
                      <a:pt x="151" y="10"/>
                    </a:lnTo>
                    <a:lnTo>
                      <a:pt x="131" y="5"/>
                    </a:lnTo>
                    <a:lnTo>
                      <a:pt x="110" y="2"/>
                    </a:lnTo>
                    <a:lnTo>
                      <a:pt x="90" y="0"/>
                    </a:lnTo>
                    <a:lnTo>
                      <a:pt x="71" y="0"/>
                    </a:lnTo>
                    <a:lnTo>
                      <a:pt x="54" y="2"/>
                    </a:lnTo>
                    <a:lnTo>
                      <a:pt x="38" y="5"/>
                    </a:lnTo>
                    <a:lnTo>
                      <a:pt x="31" y="7"/>
                    </a:lnTo>
                    <a:lnTo>
                      <a:pt x="25" y="9"/>
                    </a:lnTo>
                    <a:lnTo>
                      <a:pt x="19" y="12"/>
                    </a:lnTo>
                    <a:lnTo>
                      <a:pt x="14" y="15"/>
                    </a:lnTo>
                    <a:lnTo>
                      <a:pt x="9" y="18"/>
                    </a:lnTo>
                    <a:lnTo>
                      <a:pt x="5" y="21"/>
                    </a:lnTo>
                    <a:lnTo>
                      <a:pt x="3" y="25"/>
                    </a:lnTo>
                    <a:lnTo>
                      <a:pt x="1" y="29"/>
                    </a:lnTo>
                    <a:lnTo>
                      <a:pt x="0" y="33"/>
                    </a:lnTo>
                    <a:lnTo>
                      <a:pt x="1" y="37"/>
                    </a:lnTo>
                    <a:lnTo>
                      <a:pt x="2" y="42"/>
                    </a:lnTo>
                    <a:lnTo>
                      <a:pt x="5" y="47"/>
                    </a:lnTo>
                    <a:lnTo>
                      <a:pt x="8" y="52"/>
                    </a:lnTo>
                    <a:lnTo>
                      <a:pt x="14" y="57"/>
                    </a:lnTo>
                    <a:lnTo>
                      <a:pt x="20" y="63"/>
                    </a:lnTo>
                    <a:lnTo>
                      <a:pt x="28" y="70"/>
                    </a:lnTo>
                    <a:close/>
                  </a:path>
                </a:pathLst>
              </a:custGeom>
              <a:solidFill>
                <a:srgbClr val="C07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70" name="Freeform 1204">
                <a:extLst>
                  <a:ext uri="{FF2B5EF4-FFF2-40B4-BE49-F238E27FC236}">
                    <a16:creationId xmlns:a16="http://schemas.microsoft.com/office/drawing/2014/main" id="{7F75E44C-C385-41CC-B0D3-190FF43099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8" y="2393"/>
                <a:ext cx="15" cy="7"/>
              </a:xfrm>
              <a:custGeom>
                <a:avLst/>
                <a:gdLst>
                  <a:gd name="T0" fmla="*/ 0 w 248"/>
                  <a:gd name="T1" fmla="*/ 0 h 117"/>
                  <a:gd name="T2" fmla="*/ 0 w 248"/>
                  <a:gd name="T3" fmla="*/ 0 h 117"/>
                  <a:gd name="T4" fmla="*/ 0 w 248"/>
                  <a:gd name="T5" fmla="*/ 0 h 117"/>
                  <a:gd name="T6" fmla="*/ 0 w 248"/>
                  <a:gd name="T7" fmla="*/ 0 h 117"/>
                  <a:gd name="T8" fmla="*/ 0 w 248"/>
                  <a:gd name="T9" fmla="*/ 0 h 117"/>
                  <a:gd name="T10" fmla="*/ 0 w 248"/>
                  <a:gd name="T11" fmla="*/ 0 h 117"/>
                  <a:gd name="T12" fmla="*/ 0 w 248"/>
                  <a:gd name="T13" fmla="*/ 0 h 117"/>
                  <a:gd name="T14" fmla="*/ 0 w 248"/>
                  <a:gd name="T15" fmla="*/ 0 h 117"/>
                  <a:gd name="T16" fmla="*/ 0 w 248"/>
                  <a:gd name="T17" fmla="*/ 0 h 117"/>
                  <a:gd name="T18" fmla="*/ 1 w 248"/>
                  <a:gd name="T19" fmla="*/ 0 h 117"/>
                  <a:gd name="T20" fmla="*/ 1 w 248"/>
                  <a:gd name="T21" fmla="*/ 0 h 117"/>
                  <a:gd name="T22" fmla="*/ 1 w 248"/>
                  <a:gd name="T23" fmla="*/ 0 h 117"/>
                  <a:gd name="T24" fmla="*/ 1 w 248"/>
                  <a:gd name="T25" fmla="*/ 0 h 117"/>
                  <a:gd name="T26" fmla="*/ 1 w 248"/>
                  <a:gd name="T27" fmla="*/ 0 h 117"/>
                  <a:gd name="T28" fmla="*/ 1 w 248"/>
                  <a:gd name="T29" fmla="*/ 0 h 117"/>
                  <a:gd name="T30" fmla="*/ 1 w 248"/>
                  <a:gd name="T31" fmla="*/ 0 h 117"/>
                  <a:gd name="T32" fmla="*/ 1 w 248"/>
                  <a:gd name="T33" fmla="*/ 0 h 117"/>
                  <a:gd name="T34" fmla="*/ 1 w 248"/>
                  <a:gd name="T35" fmla="*/ 0 h 117"/>
                  <a:gd name="T36" fmla="*/ 1 w 248"/>
                  <a:gd name="T37" fmla="*/ 0 h 117"/>
                  <a:gd name="T38" fmla="*/ 1 w 248"/>
                  <a:gd name="T39" fmla="*/ 0 h 117"/>
                  <a:gd name="T40" fmla="*/ 1 w 248"/>
                  <a:gd name="T41" fmla="*/ 0 h 117"/>
                  <a:gd name="T42" fmla="*/ 1 w 248"/>
                  <a:gd name="T43" fmla="*/ 0 h 117"/>
                  <a:gd name="T44" fmla="*/ 1 w 248"/>
                  <a:gd name="T45" fmla="*/ 0 h 117"/>
                  <a:gd name="T46" fmla="*/ 1 w 248"/>
                  <a:gd name="T47" fmla="*/ 0 h 117"/>
                  <a:gd name="T48" fmla="*/ 1 w 248"/>
                  <a:gd name="T49" fmla="*/ 0 h 117"/>
                  <a:gd name="T50" fmla="*/ 1 w 248"/>
                  <a:gd name="T51" fmla="*/ 0 h 117"/>
                  <a:gd name="T52" fmla="*/ 1 w 248"/>
                  <a:gd name="T53" fmla="*/ 0 h 117"/>
                  <a:gd name="T54" fmla="*/ 1 w 248"/>
                  <a:gd name="T55" fmla="*/ 0 h 117"/>
                  <a:gd name="T56" fmla="*/ 1 w 248"/>
                  <a:gd name="T57" fmla="*/ 0 h 117"/>
                  <a:gd name="T58" fmla="*/ 1 w 248"/>
                  <a:gd name="T59" fmla="*/ 0 h 117"/>
                  <a:gd name="T60" fmla="*/ 1 w 248"/>
                  <a:gd name="T61" fmla="*/ 0 h 117"/>
                  <a:gd name="T62" fmla="*/ 1 w 248"/>
                  <a:gd name="T63" fmla="*/ 0 h 117"/>
                  <a:gd name="T64" fmla="*/ 1 w 248"/>
                  <a:gd name="T65" fmla="*/ 0 h 117"/>
                  <a:gd name="T66" fmla="*/ 1 w 248"/>
                  <a:gd name="T67" fmla="*/ 0 h 117"/>
                  <a:gd name="T68" fmla="*/ 1 w 248"/>
                  <a:gd name="T69" fmla="*/ 0 h 117"/>
                  <a:gd name="T70" fmla="*/ 0 w 248"/>
                  <a:gd name="T71" fmla="*/ 0 h 117"/>
                  <a:gd name="T72" fmla="*/ 0 w 248"/>
                  <a:gd name="T73" fmla="*/ 0 h 117"/>
                  <a:gd name="T74" fmla="*/ 0 w 248"/>
                  <a:gd name="T75" fmla="*/ 0 h 117"/>
                  <a:gd name="T76" fmla="*/ 0 w 248"/>
                  <a:gd name="T77" fmla="*/ 0 h 117"/>
                  <a:gd name="T78" fmla="*/ 0 w 248"/>
                  <a:gd name="T79" fmla="*/ 0 h 117"/>
                  <a:gd name="T80" fmla="*/ 0 w 248"/>
                  <a:gd name="T81" fmla="*/ 0 h 117"/>
                  <a:gd name="T82" fmla="*/ 0 w 248"/>
                  <a:gd name="T83" fmla="*/ 0 h 117"/>
                  <a:gd name="T84" fmla="*/ 0 w 248"/>
                  <a:gd name="T85" fmla="*/ 0 h 117"/>
                  <a:gd name="T86" fmla="*/ 0 w 248"/>
                  <a:gd name="T87" fmla="*/ 0 h 117"/>
                  <a:gd name="T88" fmla="*/ 0 w 248"/>
                  <a:gd name="T89" fmla="*/ 0 h 117"/>
                  <a:gd name="T90" fmla="*/ 0 w 248"/>
                  <a:gd name="T91" fmla="*/ 0 h 117"/>
                  <a:gd name="T92" fmla="*/ 0 w 248"/>
                  <a:gd name="T93" fmla="*/ 0 h 117"/>
                  <a:gd name="T94" fmla="*/ 0 w 248"/>
                  <a:gd name="T95" fmla="*/ 0 h 117"/>
                  <a:gd name="T96" fmla="*/ 0 w 248"/>
                  <a:gd name="T97" fmla="*/ 0 h 117"/>
                  <a:gd name="T98" fmla="*/ 0 w 248"/>
                  <a:gd name="T99" fmla="*/ 0 h 117"/>
                  <a:gd name="T100" fmla="*/ 0 w 248"/>
                  <a:gd name="T101" fmla="*/ 0 h 117"/>
                  <a:gd name="T102" fmla="*/ 0 w 248"/>
                  <a:gd name="T103" fmla="*/ 0 h 117"/>
                  <a:gd name="T104" fmla="*/ 0 w 248"/>
                  <a:gd name="T105" fmla="*/ 0 h 117"/>
                  <a:gd name="T106" fmla="*/ 0 w 248"/>
                  <a:gd name="T107" fmla="*/ 0 h 117"/>
                  <a:gd name="T108" fmla="*/ 0 w 248"/>
                  <a:gd name="T109" fmla="*/ 0 h 117"/>
                  <a:gd name="T110" fmla="*/ 0 w 248"/>
                  <a:gd name="T111" fmla="*/ 0 h 117"/>
                  <a:gd name="T112" fmla="*/ 0 w 248"/>
                  <a:gd name="T113" fmla="*/ 0 h 1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48" h="117">
                    <a:moveTo>
                      <a:pt x="36" y="76"/>
                    </a:moveTo>
                    <a:lnTo>
                      <a:pt x="47" y="83"/>
                    </a:lnTo>
                    <a:lnTo>
                      <a:pt x="58" y="90"/>
                    </a:lnTo>
                    <a:lnTo>
                      <a:pt x="70" y="95"/>
                    </a:lnTo>
                    <a:lnTo>
                      <a:pt x="82" y="100"/>
                    </a:lnTo>
                    <a:lnTo>
                      <a:pt x="95" y="104"/>
                    </a:lnTo>
                    <a:lnTo>
                      <a:pt x="107" y="108"/>
                    </a:lnTo>
                    <a:lnTo>
                      <a:pt x="119" y="112"/>
                    </a:lnTo>
                    <a:lnTo>
                      <a:pt x="131" y="114"/>
                    </a:lnTo>
                    <a:lnTo>
                      <a:pt x="142" y="116"/>
                    </a:lnTo>
                    <a:lnTo>
                      <a:pt x="154" y="117"/>
                    </a:lnTo>
                    <a:lnTo>
                      <a:pt x="165" y="117"/>
                    </a:lnTo>
                    <a:lnTo>
                      <a:pt x="175" y="117"/>
                    </a:lnTo>
                    <a:lnTo>
                      <a:pt x="187" y="116"/>
                    </a:lnTo>
                    <a:lnTo>
                      <a:pt x="196" y="115"/>
                    </a:lnTo>
                    <a:lnTo>
                      <a:pt x="205" y="113"/>
                    </a:lnTo>
                    <a:lnTo>
                      <a:pt x="214" y="111"/>
                    </a:lnTo>
                    <a:lnTo>
                      <a:pt x="221" y="107"/>
                    </a:lnTo>
                    <a:lnTo>
                      <a:pt x="228" y="104"/>
                    </a:lnTo>
                    <a:lnTo>
                      <a:pt x="234" y="101"/>
                    </a:lnTo>
                    <a:lnTo>
                      <a:pt x="239" y="97"/>
                    </a:lnTo>
                    <a:lnTo>
                      <a:pt x="243" y="93"/>
                    </a:lnTo>
                    <a:lnTo>
                      <a:pt x="246" y="88"/>
                    </a:lnTo>
                    <a:lnTo>
                      <a:pt x="248" y="84"/>
                    </a:lnTo>
                    <a:lnTo>
                      <a:pt x="248" y="79"/>
                    </a:lnTo>
                    <a:lnTo>
                      <a:pt x="247" y="73"/>
                    </a:lnTo>
                    <a:lnTo>
                      <a:pt x="245" y="68"/>
                    </a:lnTo>
                    <a:lnTo>
                      <a:pt x="241" y="62"/>
                    </a:lnTo>
                    <a:lnTo>
                      <a:pt x="236" y="56"/>
                    </a:lnTo>
                    <a:lnTo>
                      <a:pt x="229" y="51"/>
                    </a:lnTo>
                    <a:lnTo>
                      <a:pt x="221" y="44"/>
                    </a:lnTo>
                    <a:lnTo>
                      <a:pt x="211" y="38"/>
                    </a:lnTo>
                    <a:lnTo>
                      <a:pt x="199" y="32"/>
                    </a:lnTo>
                    <a:lnTo>
                      <a:pt x="175" y="21"/>
                    </a:lnTo>
                    <a:lnTo>
                      <a:pt x="153" y="13"/>
                    </a:lnTo>
                    <a:lnTo>
                      <a:pt x="131" y="7"/>
                    </a:lnTo>
                    <a:lnTo>
                      <a:pt x="109" y="3"/>
                    </a:lnTo>
                    <a:lnTo>
                      <a:pt x="87" y="0"/>
                    </a:lnTo>
                    <a:lnTo>
                      <a:pt x="67" y="0"/>
                    </a:lnTo>
                    <a:lnTo>
                      <a:pt x="49" y="1"/>
                    </a:lnTo>
                    <a:lnTo>
                      <a:pt x="34" y="3"/>
                    </a:lnTo>
                    <a:lnTo>
                      <a:pt x="27" y="5"/>
                    </a:lnTo>
                    <a:lnTo>
                      <a:pt x="21" y="8"/>
                    </a:lnTo>
                    <a:lnTo>
                      <a:pt x="15" y="10"/>
                    </a:lnTo>
                    <a:lnTo>
                      <a:pt x="11" y="13"/>
                    </a:lnTo>
                    <a:lnTo>
                      <a:pt x="7" y="17"/>
                    </a:lnTo>
                    <a:lnTo>
                      <a:pt x="3" y="20"/>
                    </a:lnTo>
                    <a:lnTo>
                      <a:pt x="1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1" y="40"/>
                    </a:lnTo>
                    <a:lnTo>
                      <a:pt x="5" y="45"/>
                    </a:lnTo>
                    <a:lnTo>
                      <a:pt x="8" y="51"/>
                    </a:lnTo>
                    <a:lnTo>
                      <a:pt x="13" y="56"/>
                    </a:lnTo>
                    <a:lnTo>
                      <a:pt x="19" y="63"/>
                    </a:lnTo>
                    <a:lnTo>
                      <a:pt x="27" y="69"/>
                    </a:lnTo>
                    <a:lnTo>
                      <a:pt x="36" y="76"/>
                    </a:lnTo>
                    <a:close/>
                  </a:path>
                </a:pathLst>
              </a:custGeom>
              <a:solidFill>
                <a:srgbClr val="C07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71" name="Freeform 1205">
                <a:extLst>
                  <a:ext uri="{FF2B5EF4-FFF2-40B4-BE49-F238E27FC236}">
                    <a16:creationId xmlns:a16="http://schemas.microsoft.com/office/drawing/2014/main" id="{D03B04FC-EA7D-4D83-BC25-FB18B44040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0" y="2403"/>
                <a:ext cx="14" cy="6"/>
              </a:xfrm>
              <a:custGeom>
                <a:avLst/>
                <a:gdLst>
                  <a:gd name="T0" fmla="*/ 0 w 230"/>
                  <a:gd name="T1" fmla="*/ 0 h 103"/>
                  <a:gd name="T2" fmla="*/ 0 w 230"/>
                  <a:gd name="T3" fmla="*/ 0 h 103"/>
                  <a:gd name="T4" fmla="*/ 0 w 230"/>
                  <a:gd name="T5" fmla="*/ 0 h 103"/>
                  <a:gd name="T6" fmla="*/ 0 w 230"/>
                  <a:gd name="T7" fmla="*/ 0 h 103"/>
                  <a:gd name="T8" fmla="*/ 0 w 230"/>
                  <a:gd name="T9" fmla="*/ 0 h 103"/>
                  <a:gd name="T10" fmla="*/ 0 w 230"/>
                  <a:gd name="T11" fmla="*/ 0 h 103"/>
                  <a:gd name="T12" fmla="*/ 0 w 230"/>
                  <a:gd name="T13" fmla="*/ 0 h 103"/>
                  <a:gd name="T14" fmla="*/ 0 w 230"/>
                  <a:gd name="T15" fmla="*/ 0 h 103"/>
                  <a:gd name="T16" fmla="*/ 0 w 230"/>
                  <a:gd name="T17" fmla="*/ 0 h 103"/>
                  <a:gd name="T18" fmla="*/ 0 w 230"/>
                  <a:gd name="T19" fmla="*/ 0 h 103"/>
                  <a:gd name="T20" fmla="*/ 0 w 230"/>
                  <a:gd name="T21" fmla="*/ 0 h 103"/>
                  <a:gd name="T22" fmla="*/ 1 w 230"/>
                  <a:gd name="T23" fmla="*/ 0 h 103"/>
                  <a:gd name="T24" fmla="*/ 1 w 230"/>
                  <a:gd name="T25" fmla="*/ 0 h 103"/>
                  <a:gd name="T26" fmla="*/ 1 w 230"/>
                  <a:gd name="T27" fmla="*/ 0 h 103"/>
                  <a:gd name="T28" fmla="*/ 1 w 230"/>
                  <a:gd name="T29" fmla="*/ 0 h 103"/>
                  <a:gd name="T30" fmla="*/ 1 w 230"/>
                  <a:gd name="T31" fmla="*/ 0 h 103"/>
                  <a:gd name="T32" fmla="*/ 1 w 230"/>
                  <a:gd name="T33" fmla="*/ 0 h 103"/>
                  <a:gd name="T34" fmla="*/ 1 w 230"/>
                  <a:gd name="T35" fmla="*/ 0 h 103"/>
                  <a:gd name="T36" fmla="*/ 1 w 230"/>
                  <a:gd name="T37" fmla="*/ 0 h 103"/>
                  <a:gd name="T38" fmla="*/ 1 w 230"/>
                  <a:gd name="T39" fmla="*/ 0 h 103"/>
                  <a:gd name="T40" fmla="*/ 1 w 230"/>
                  <a:gd name="T41" fmla="*/ 0 h 103"/>
                  <a:gd name="T42" fmla="*/ 1 w 230"/>
                  <a:gd name="T43" fmla="*/ 0 h 103"/>
                  <a:gd name="T44" fmla="*/ 1 w 230"/>
                  <a:gd name="T45" fmla="*/ 0 h 103"/>
                  <a:gd name="T46" fmla="*/ 1 w 230"/>
                  <a:gd name="T47" fmla="*/ 0 h 103"/>
                  <a:gd name="T48" fmla="*/ 1 w 230"/>
                  <a:gd name="T49" fmla="*/ 0 h 103"/>
                  <a:gd name="T50" fmla="*/ 1 w 230"/>
                  <a:gd name="T51" fmla="*/ 0 h 103"/>
                  <a:gd name="T52" fmla="*/ 1 w 230"/>
                  <a:gd name="T53" fmla="*/ 0 h 103"/>
                  <a:gd name="T54" fmla="*/ 1 w 230"/>
                  <a:gd name="T55" fmla="*/ 0 h 103"/>
                  <a:gd name="T56" fmla="*/ 1 w 230"/>
                  <a:gd name="T57" fmla="*/ 0 h 103"/>
                  <a:gd name="T58" fmla="*/ 1 w 230"/>
                  <a:gd name="T59" fmla="*/ 0 h 103"/>
                  <a:gd name="T60" fmla="*/ 1 w 230"/>
                  <a:gd name="T61" fmla="*/ 0 h 103"/>
                  <a:gd name="T62" fmla="*/ 1 w 230"/>
                  <a:gd name="T63" fmla="*/ 0 h 103"/>
                  <a:gd name="T64" fmla="*/ 1 w 230"/>
                  <a:gd name="T65" fmla="*/ 0 h 103"/>
                  <a:gd name="T66" fmla="*/ 1 w 230"/>
                  <a:gd name="T67" fmla="*/ 0 h 103"/>
                  <a:gd name="T68" fmla="*/ 1 w 230"/>
                  <a:gd name="T69" fmla="*/ 0 h 103"/>
                  <a:gd name="T70" fmla="*/ 0 w 230"/>
                  <a:gd name="T71" fmla="*/ 0 h 103"/>
                  <a:gd name="T72" fmla="*/ 0 w 230"/>
                  <a:gd name="T73" fmla="*/ 0 h 103"/>
                  <a:gd name="T74" fmla="*/ 0 w 230"/>
                  <a:gd name="T75" fmla="*/ 0 h 103"/>
                  <a:gd name="T76" fmla="*/ 0 w 230"/>
                  <a:gd name="T77" fmla="*/ 0 h 103"/>
                  <a:gd name="T78" fmla="*/ 0 w 230"/>
                  <a:gd name="T79" fmla="*/ 0 h 103"/>
                  <a:gd name="T80" fmla="*/ 0 w 230"/>
                  <a:gd name="T81" fmla="*/ 0 h 103"/>
                  <a:gd name="T82" fmla="*/ 0 w 230"/>
                  <a:gd name="T83" fmla="*/ 0 h 103"/>
                  <a:gd name="T84" fmla="*/ 0 w 230"/>
                  <a:gd name="T85" fmla="*/ 0 h 103"/>
                  <a:gd name="T86" fmla="*/ 0 w 230"/>
                  <a:gd name="T87" fmla="*/ 0 h 103"/>
                  <a:gd name="T88" fmla="*/ 0 w 230"/>
                  <a:gd name="T89" fmla="*/ 0 h 103"/>
                  <a:gd name="T90" fmla="*/ 0 w 230"/>
                  <a:gd name="T91" fmla="*/ 0 h 103"/>
                  <a:gd name="T92" fmla="*/ 0 w 230"/>
                  <a:gd name="T93" fmla="*/ 0 h 103"/>
                  <a:gd name="T94" fmla="*/ 0 w 230"/>
                  <a:gd name="T95" fmla="*/ 0 h 103"/>
                  <a:gd name="T96" fmla="*/ 0 w 230"/>
                  <a:gd name="T97" fmla="*/ 0 h 103"/>
                  <a:gd name="T98" fmla="*/ 0 w 230"/>
                  <a:gd name="T99" fmla="*/ 0 h 103"/>
                  <a:gd name="T100" fmla="*/ 0 w 230"/>
                  <a:gd name="T101" fmla="*/ 0 h 103"/>
                  <a:gd name="T102" fmla="*/ 0 w 230"/>
                  <a:gd name="T103" fmla="*/ 0 h 103"/>
                  <a:gd name="T104" fmla="*/ 0 w 230"/>
                  <a:gd name="T105" fmla="*/ 0 h 103"/>
                  <a:gd name="T106" fmla="*/ 0 w 230"/>
                  <a:gd name="T107" fmla="*/ 0 h 103"/>
                  <a:gd name="T108" fmla="*/ 0 w 230"/>
                  <a:gd name="T109" fmla="*/ 0 h 103"/>
                  <a:gd name="T110" fmla="*/ 0 w 230"/>
                  <a:gd name="T111" fmla="*/ 0 h 103"/>
                  <a:gd name="T112" fmla="*/ 0 w 230"/>
                  <a:gd name="T113" fmla="*/ 0 h 10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30" h="103">
                    <a:moveTo>
                      <a:pt x="27" y="69"/>
                    </a:moveTo>
                    <a:lnTo>
                      <a:pt x="37" y="75"/>
                    </a:lnTo>
                    <a:lnTo>
                      <a:pt x="47" y="81"/>
                    </a:lnTo>
                    <a:lnTo>
                      <a:pt x="57" y="86"/>
                    </a:lnTo>
                    <a:lnTo>
                      <a:pt x="69" y="90"/>
                    </a:lnTo>
                    <a:lnTo>
                      <a:pt x="80" y="94"/>
                    </a:lnTo>
                    <a:lnTo>
                      <a:pt x="91" y="97"/>
                    </a:lnTo>
                    <a:lnTo>
                      <a:pt x="102" y="99"/>
                    </a:lnTo>
                    <a:lnTo>
                      <a:pt x="113" y="101"/>
                    </a:lnTo>
                    <a:lnTo>
                      <a:pt x="124" y="102"/>
                    </a:lnTo>
                    <a:lnTo>
                      <a:pt x="135" y="103"/>
                    </a:lnTo>
                    <a:lnTo>
                      <a:pt x="145" y="103"/>
                    </a:lnTo>
                    <a:lnTo>
                      <a:pt x="157" y="102"/>
                    </a:lnTo>
                    <a:lnTo>
                      <a:pt x="166" y="102"/>
                    </a:lnTo>
                    <a:lnTo>
                      <a:pt x="176" y="100"/>
                    </a:lnTo>
                    <a:lnTo>
                      <a:pt x="185" y="98"/>
                    </a:lnTo>
                    <a:lnTo>
                      <a:pt x="193" y="96"/>
                    </a:lnTo>
                    <a:lnTo>
                      <a:pt x="200" y="94"/>
                    </a:lnTo>
                    <a:lnTo>
                      <a:pt x="207" y="91"/>
                    </a:lnTo>
                    <a:lnTo>
                      <a:pt x="213" y="87"/>
                    </a:lnTo>
                    <a:lnTo>
                      <a:pt x="219" y="84"/>
                    </a:lnTo>
                    <a:lnTo>
                      <a:pt x="223" y="80"/>
                    </a:lnTo>
                    <a:lnTo>
                      <a:pt x="226" y="76"/>
                    </a:lnTo>
                    <a:lnTo>
                      <a:pt x="229" y="71"/>
                    </a:lnTo>
                    <a:lnTo>
                      <a:pt x="230" y="67"/>
                    </a:lnTo>
                    <a:lnTo>
                      <a:pt x="230" y="62"/>
                    </a:lnTo>
                    <a:lnTo>
                      <a:pt x="228" y="57"/>
                    </a:lnTo>
                    <a:lnTo>
                      <a:pt x="226" y="52"/>
                    </a:lnTo>
                    <a:lnTo>
                      <a:pt x="222" y="47"/>
                    </a:lnTo>
                    <a:lnTo>
                      <a:pt x="216" y="41"/>
                    </a:lnTo>
                    <a:lnTo>
                      <a:pt x="209" y="36"/>
                    </a:lnTo>
                    <a:lnTo>
                      <a:pt x="200" y="30"/>
                    </a:lnTo>
                    <a:lnTo>
                      <a:pt x="190" y="25"/>
                    </a:lnTo>
                    <a:lnTo>
                      <a:pt x="171" y="15"/>
                    </a:lnTo>
                    <a:lnTo>
                      <a:pt x="150" y="9"/>
                    </a:lnTo>
                    <a:lnTo>
                      <a:pt x="130" y="4"/>
                    </a:lnTo>
                    <a:lnTo>
                      <a:pt x="109" y="1"/>
                    </a:lnTo>
                    <a:lnTo>
                      <a:pt x="90" y="0"/>
                    </a:lnTo>
                    <a:lnTo>
                      <a:pt x="71" y="0"/>
                    </a:lnTo>
                    <a:lnTo>
                      <a:pt x="53" y="1"/>
                    </a:lnTo>
                    <a:lnTo>
                      <a:pt x="37" y="4"/>
                    </a:lnTo>
                    <a:lnTo>
                      <a:pt x="30" y="6"/>
                    </a:lnTo>
                    <a:lnTo>
                      <a:pt x="24" y="8"/>
                    </a:lnTo>
                    <a:lnTo>
                      <a:pt x="18" y="11"/>
                    </a:lnTo>
                    <a:lnTo>
                      <a:pt x="13" y="14"/>
                    </a:lnTo>
                    <a:lnTo>
                      <a:pt x="9" y="17"/>
                    </a:lnTo>
                    <a:lnTo>
                      <a:pt x="5" y="21"/>
                    </a:lnTo>
                    <a:lnTo>
                      <a:pt x="3" y="25"/>
                    </a:lnTo>
                    <a:lnTo>
                      <a:pt x="1" y="29"/>
                    </a:lnTo>
                    <a:lnTo>
                      <a:pt x="0" y="33"/>
                    </a:lnTo>
                    <a:lnTo>
                      <a:pt x="1" y="38"/>
                    </a:lnTo>
                    <a:lnTo>
                      <a:pt x="2" y="42"/>
                    </a:lnTo>
                    <a:lnTo>
                      <a:pt x="5" y="47"/>
                    </a:lnTo>
                    <a:lnTo>
                      <a:pt x="8" y="52"/>
                    </a:lnTo>
                    <a:lnTo>
                      <a:pt x="13" y="58"/>
                    </a:lnTo>
                    <a:lnTo>
                      <a:pt x="19" y="63"/>
                    </a:lnTo>
                    <a:lnTo>
                      <a:pt x="27" y="69"/>
                    </a:lnTo>
                    <a:close/>
                  </a:path>
                </a:pathLst>
              </a:custGeom>
              <a:solidFill>
                <a:srgbClr val="C07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72" name="Freeform 1206">
                <a:extLst>
                  <a:ext uri="{FF2B5EF4-FFF2-40B4-BE49-F238E27FC236}">
                    <a16:creationId xmlns:a16="http://schemas.microsoft.com/office/drawing/2014/main" id="{36A9D863-E657-4051-AE10-38C3BF050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8" y="2402"/>
                <a:ext cx="14" cy="6"/>
              </a:xfrm>
              <a:custGeom>
                <a:avLst/>
                <a:gdLst>
                  <a:gd name="T0" fmla="*/ 0 w 230"/>
                  <a:gd name="T1" fmla="*/ 0 h 104"/>
                  <a:gd name="T2" fmla="*/ 0 w 230"/>
                  <a:gd name="T3" fmla="*/ 0 h 104"/>
                  <a:gd name="T4" fmla="*/ 0 w 230"/>
                  <a:gd name="T5" fmla="*/ 0 h 104"/>
                  <a:gd name="T6" fmla="*/ 0 w 230"/>
                  <a:gd name="T7" fmla="*/ 0 h 104"/>
                  <a:gd name="T8" fmla="*/ 0 w 230"/>
                  <a:gd name="T9" fmla="*/ 0 h 104"/>
                  <a:gd name="T10" fmla="*/ 0 w 230"/>
                  <a:gd name="T11" fmla="*/ 0 h 104"/>
                  <a:gd name="T12" fmla="*/ 0 w 230"/>
                  <a:gd name="T13" fmla="*/ 0 h 104"/>
                  <a:gd name="T14" fmla="*/ 0 w 230"/>
                  <a:gd name="T15" fmla="*/ 0 h 104"/>
                  <a:gd name="T16" fmla="*/ 0 w 230"/>
                  <a:gd name="T17" fmla="*/ 0 h 104"/>
                  <a:gd name="T18" fmla="*/ 0 w 230"/>
                  <a:gd name="T19" fmla="*/ 0 h 104"/>
                  <a:gd name="T20" fmla="*/ 0 w 230"/>
                  <a:gd name="T21" fmla="*/ 0 h 104"/>
                  <a:gd name="T22" fmla="*/ 1 w 230"/>
                  <a:gd name="T23" fmla="*/ 0 h 104"/>
                  <a:gd name="T24" fmla="*/ 1 w 230"/>
                  <a:gd name="T25" fmla="*/ 0 h 104"/>
                  <a:gd name="T26" fmla="*/ 1 w 230"/>
                  <a:gd name="T27" fmla="*/ 0 h 104"/>
                  <a:gd name="T28" fmla="*/ 1 w 230"/>
                  <a:gd name="T29" fmla="*/ 0 h 104"/>
                  <a:gd name="T30" fmla="*/ 1 w 230"/>
                  <a:gd name="T31" fmla="*/ 0 h 104"/>
                  <a:gd name="T32" fmla="*/ 1 w 230"/>
                  <a:gd name="T33" fmla="*/ 0 h 104"/>
                  <a:gd name="T34" fmla="*/ 1 w 230"/>
                  <a:gd name="T35" fmla="*/ 0 h 104"/>
                  <a:gd name="T36" fmla="*/ 1 w 230"/>
                  <a:gd name="T37" fmla="*/ 0 h 104"/>
                  <a:gd name="T38" fmla="*/ 1 w 230"/>
                  <a:gd name="T39" fmla="*/ 0 h 104"/>
                  <a:gd name="T40" fmla="*/ 1 w 230"/>
                  <a:gd name="T41" fmla="*/ 0 h 104"/>
                  <a:gd name="T42" fmla="*/ 1 w 230"/>
                  <a:gd name="T43" fmla="*/ 0 h 104"/>
                  <a:gd name="T44" fmla="*/ 1 w 230"/>
                  <a:gd name="T45" fmla="*/ 0 h 104"/>
                  <a:gd name="T46" fmla="*/ 1 w 230"/>
                  <a:gd name="T47" fmla="*/ 0 h 104"/>
                  <a:gd name="T48" fmla="*/ 1 w 230"/>
                  <a:gd name="T49" fmla="*/ 0 h 104"/>
                  <a:gd name="T50" fmla="*/ 1 w 230"/>
                  <a:gd name="T51" fmla="*/ 0 h 104"/>
                  <a:gd name="T52" fmla="*/ 1 w 230"/>
                  <a:gd name="T53" fmla="*/ 0 h 104"/>
                  <a:gd name="T54" fmla="*/ 1 w 230"/>
                  <a:gd name="T55" fmla="*/ 0 h 104"/>
                  <a:gd name="T56" fmla="*/ 1 w 230"/>
                  <a:gd name="T57" fmla="*/ 0 h 104"/>
                  <a:gd name="T58" fmla="*/ 1 w 230"/>
                  <a:gd name="T59" fmla="*/ 0 h 104"/>
                  <a:gd name="T60" fmla="*/ 1 w 230"/>
                  <a:gd name="T61" fmla="*/ 0 h 104"/>
                  <a:gd name="T62" fmla="*/ 1 w 230"/>
                  <a:gd name="T63" fmla="*/ 0 h 104"/>
                  <a:gd name="T64" fmla="*/ 1 w 230"/>
                  <a:gd name="T65" fmla="*/ 0 h 104"/>
                  <a:gd name="T66" fmla="*/ 1 w 230"/>
                  <a:gd name="T67" fmla="*/ 0 h 104"/>
                  <a:gd name="T68" fmla="*/ 1 w 230"/>
                  <a:gd name="T69" fmla="*/ 0 h 104"/>
                  <a:gd name="T70" fmla="*/ 0 w 230"/>
                  <a:gd name="T71" fmla="*/ 0 h 104"/>
                  <a:gd name="T72" fmla="*/ 0 w 230"/>
                  <a:gd name="T73" fmla="*/ 0 h 104"/>
                  <a:gd name="T74" fmla="*/ 0 w 230"/>
                  <a:gd name="T75" fmla="*/ 0 h 104"/>
                  <a:gd name="T76" fmla="*/ 0 w 230"/>
                  <a:gd name="T77" fmla="*/ 0 h 104"/>
                  <a:gd name="T78" fmla="*/ 0 w 230"/>
                  <a:gd name="T79" fmla="*/ 0 h 104"/>
                  <a:gd name="T80" fmla="*/ 0 w 230"/>
                  <a:gd name="T81" fmla="*/ 0 h 104"/>
                  <a:gd name="T82" fmla="*/ 0 w 230"/>
                  <a:gd name="T83" fmla="*/ 0 h 104"/>
                  <a:gd name="T84" fmla="*/ 0 w 230"/>
                  <a:gd name="T85" fmla="*/ 0 h 104"/>
                  <a:gd name="T86" fmla="*/ 0 w 230"/>
                  <a:gd name="T87" fmla="*/ 0 h 104"/>
                  <a:gd name="T88" fmla="*/ 0 w 230"/>
                  <a:gd name="T89" fmla="*/ 0 h 104"/>
                  <a:gd name="T90" fmla="*/ 0 w 230"/>
                  <a:gd name="T91" fmla="*/ 0 h 104"/>
                  <a:gd name="T92" fmla="*/ 0 w 230"/>
                  <a:gd name="T93" fmla="*/ 0 h 104"/>
                  <a:gd name="T94" fmla="*/ 0 w 230"/>
                  <a:gd name="T95" fmla="*/ 0 h 104"/>
                  <a:gd name="T96" fmla="*/ 0 w 230"/>
                  <a:gd name="T97" fmla="*/ 0 h 104"/>
                  <a:gd name="T98" fmla="*/ 0 w 230"/>
                  <a:gd name="T99" fmla="*/ 0 h 104"/>
                  <a:gd name="T100" fmla="*/ 0 w 230"/>
                  <a:gd name="T101" fmla="*/ 0 h 104"/>
                  <a:gd name="T102" fmla="*/ 0 w 230"/>
                  <a:gd name="T103" fmla="*/ 0 h 104"/>
                  <a:gd name="T104" fmla="*/ 0 w 230"/>
                  <a:gd name="T105" fmla="*/ 0 h 104"/>
                  <a:gd name="T106" fmla="*/ 0 w 230"/>
                  <a:gd name="T107" fmla="*/ 0 h 104"/>
                  <a:gd name="T108" fmla="*/ 0 w 230"/>
                  <a:gd name="T109" fmla="*/ 0 h 104"/>
                  <a:gd name="T110" fmla="*/ 0 w 230"/>
                  <a:gd name="T111" fmla="*/ 0 h 104"/>
                  <a:gd name="T112" fmla="*/ 0 w 230"/>
                  <a:gd name="T113" fmla="*/ 0 h 10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30" h="104">
                    <a:moveTo>
                      <a:pt x="27" y="69"/>
                    </a:moveTo>
                    <a:lnTo>
                      <a:pt x="37" y="76"/>
                    </a:lnTo>
                    <a:lnTo>
                      <a:pt x="48" y="82"/>
                    </a:lnTo>
                    <a:lnTo>
                      <a:pt x="58" y="87"/>
                    </a:lnTo>
                    <a:lnTo>
                      <a:pt x="69" y="91"/>
                    </a:lnTo>
                    <a:lnTo>
                      <a:pt x="80" y="95"/>
                    </a:lnTo>
                    <a:lnTo>
                      <a:pt x="91" y="98"/>
                    </a:lnTo>
                    <a:lnTo>
                      <a:pt x="102" y="100"/>
                    </a:lnTo>
                    <a:lnTo>
                      <a:pt x="113" y="102"/>
                    </a:lnTo>
                    <a:lnTo>
                      <a:pt x="125" y="103"/>
                    </a:lnTo>
                    <a:lnTo>
                      <a:pt x="135" y="104"/>
                    </a:lnTo>
                    <a:lnTo>
                      <a:pt x="146" y="104"/>
                    </a:lnTo>
                    <a:lnTo>
                      <a:pt x="156" y="103"/>
                    </a:lnTo>
                    <a:lnTo>
                      <a:pt x="166" y="102"/>
                    </a:lnTo>
                    <a:lnTo>
                      <a:pt x="175" y="101"/>
                    </a:lnTo>
                    <a:lnTo>
                      <a:pt x="184" y="99"/>
                    </a:lnTo>
                    <a:lnTo>
                      <a:pt x="192" y="97"/>
                    </a:lnTo>
                    <a:lnTo>
                      <a:pt x="200" y="94"/>
                    </a:lnTo>
                    <a:lnTo>
                      <a:pt x="208" y="91"/>
                    </a:lnTo>
                    <a:lnTo>
                      <a:pt x="214" y="88"/>
                    </a:lnTo>
                    <a:lnTo>
                      <a:pt x="219" y="84"/>
                    </a:lnTo>
                    <a:lnTo>
                      <a:pt x="224" y="81"/>
                    </a:lnTo>
                    <a:lnTo>
                      <a:pt x="227" y="76"/>
                    </a:lnTo>
                    <a:lnTo>
                      <a:pt x="229" y="72"/>
                    </a:lnTo>
                    <a:lnTo>
                      <a:pt x="230" y="67"/>
                    </a:lnTo>
                    <a:lnTo>
                      <a:pt x="230" y="63"/>
                    </a:lnTo>
                    <a:lnTo>
                      <a:pt x="229" y="58"/>
                    </a:lnTo>
                    <a:lnTo>
                      <a:pt x="226" y="53"/>
                    </a:lnTo>
                    <a:lnTo>
                      <a:pt x="222" y="46"/>
                    </a:lnTo>
                    <a:lnTo>
                      <a:pt x="217" y="41"/>
                    </a:lnTo>
                    <a:lnTo>
                      <a:pt x="210" y="36"/>
                    </a:lnTo>
                    <a:lnTo>
                      <a:pt x="200" y="30"/>
                    </a:lnTo>
                    <a:lnTo>
                      <a:pt x="190" y="25"/>
                    </a:lnTo>
                    <a:lnTo>
                      <a:pt x="170" y="16"/>
                    </a:lnTo>
                    <a:lnTo>
                      <a:pt x="150" y="10"/>
                    </a:lnTo>
                    <a:lnTo>
                      <a:pt x="130" y="5"/>
                    </a:lnTo>
                    <a:lnTo>
                      <a:pt x="109" y="2"/>
                    </a:lnTo>
                    <a:lnTo>
                      <a:pt x="89" y="0"/>
                    </a:lnTo>
                    <a:lnTo>
                      <a:pt x="71" y="0"/>
                    </a:lnTo>
                    <a:lnTo>
                      <a:pt x="53" y="2"/>
                    </a:lnTo>
                    <a:lnTo>
                      <a:pt x="38" y="5"/>
                    </a:lnTo>
                    <a:lnTo>
                      <a:pt x="31" y="7"/>
                    </a:lnTo>
                    <a:lnTo>
                      <a:pt x="23" y="9"/>
                    </a:lnTo>
                    <a:lnTo>
                      <a:pt x="18" y="12"/>
                    </a:lnTo>
                    <a:lnTo>
                      <a:pt x="13" y="14"/>
                    </a:lnTo>
                    <a:lnTo>
                      <a:pt x="8" y="18"/>
                    </a:lnTo>
                    <a:lnTo>
                      <a:pt x="5" y="21"/>
                    </a:lnTo>
                    <a:lnTo>
                      <a:pt x="2" y="25"/>
                    </a:lnTo>
                    <a:lnTo>
                      <a:pt x="1" y="29"/>
                    </a:lnTo>
                    <a:lnTo>
                      <a:pt x="0" y="33"/>
                    </a:lnTo>
                    <a:lnTo>
                      <a:pt x="0" y="37"/>
                    </a:lnTo>
                    <a:lnTo>
                      <a:pt x="2" y="42"/>
                    </a:lnTo>
                    <a:lnTo>
                      <a:pt x="4" y="47"/>
                    </a:lnTo>
                    <a:lnTo>
                      <a:pt x="8" y="53"/>
                    </a:lnTo>
                    <a:lnTo>
                      <a:pt x="13" y="58"/>
                    </a:lnTo>
                    <a:lnTo>
                      <a:pt x="19" y="64"/>
                    </a:lnTo>
                    <a:lnTo>
                      <a:pt x="27" y="69"/>
                    </a:lnTo>
                    <a:close/>
                  </a:path>
                </a:pathLst>
              </a:custGeom>
              <a:solidFill>
                <a:srgbClr val="C07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73" name="Freeform 1207">
                <a:extLst>
                  <a:ext uri="{FF2B5EF4-FFF2-40B4-BE49-F238E27FC236}">
                    <a16:creationId xmlns:a16="http://schemas.microsoft.com/office/drawing/2014/main" id="{79EDACC4-2144-4572-86F9-3E656943B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7" y="2401"/>
                <a:ext cx="13" cy="6"/>
              </a:xfrm>
              <a:custGeom>
                <a:avLst/>
                <a:gdLst>
                  <a:gd name="T0" fmla="*/ 0 w 230"/>
                  <a:gd name="T1" fmla="*/ 0 h 103"/>
                  <a:gd name="T2" fmla="*/ 0 w 230"/>
                  <a:gd name="T3" fmla="*/ 0 h 103"/>
                  <a:gd name="T4" fmla="*/ 0 w 230"/>
                  <a:gd name="T5" fmla="*/ 0 h 103"/>
                  <a:gd name="T6" fmla="*/ 0 w 230"/>
                  <a:gd name="T7" fmla="*/ 0 h 103"/>
                  <a:gd name="T8" fmla="*/ 0 w 230"/>
                  <a:gd name="T9" fmla="*/ 0 h 103"/>
                  <a:gd name="T10" fmla="*/ 0 w 230"/>
                  <a:gd name="T11" fmla="*/ 0 h 103"/>
                  <a:gd name="T12" fmla="*/ 0 w 230"/>
                  <a:gd name="T13" fmla="*/ 0 h 103"/>
                  <a:gd name="T14" fmla="*/ 0 w 230"/>
                  <a:gd name="T15" fmla="*/ 0 h 103"/>
                  <a:gd name="T16" fmla="*/ 0 w 230"/>
                  <a:gd name="T17" fmla="*/ 0 h 103"/>
                  <a:gd name="T18" fmla="*/ 0 w 230"/>
                  <a:gd name="T19" fmla="*/ 0 h 103"/>
                  <a:gd name="T20" fmla="*/ 0 w 230"/>
                  <a:gd name="T21" fmla="*/ 0 h 103"/>
                  <a:gd name="T22" fmla="*/ 0 w 230"/>
                  <a:gd name="T23" fmla="*/ 0 h 103"/>
                  <a:gd name="T24" fmla="*/ 1 w 230"/>
                  <a:gd name="T25" fmla="*/ 0 h 103"/>
                  <a:gd name="T26" fmla="*/ 1 w 230"/>
                  <a:gd name="T27" fmla="*/ 0 h 103"/>
                  <a:gd name="T28" fmla="*/ 1 w 230"/>
                  <a:gd name="T29" fmla="*/ 0 h 103"/>
                  <a:gd name="T30" fmla="*/ 1 w 230"/>
                  <a:gd name="T31" fmla="*/ 0 h 103"/>
                  <a:gd name="T32" fmla="*/ 1 w 230"/>
                  <a:gd name="T33" fmla="*/ 0 h 103"/>
                  <a:gd name="T34" fmla="*/ 1 w 230"/>
                  <a:gd name="T35" fmla="*/ 0 h 103"/>
                  <a:gd name="T36" fmla="*/ 1 w 230"/>
                  <a:gd name="T37" fmla="*/ 0 h 103"/>
                  <a:gd name="T38" fmla="*/ 1 w 230"/>
                  <a:gd name="T39" fmla="*/ 0 h 103"/>
                  <a:gd name="T40" fmla="*/ 1 w 230"/>
                  <a:gd name="T41" fmla="*/ 0 h 103"/>
                  <a:gd name="T42" fmla="*/ 1 w 230"/>
                  <a:gd name="T43" fmla="*/ 0 h 103"/>
                  <a:gd name="T44" fmla="*/ 1 w 230"/>
                  <a:gd name="T45" fmla="*/ 0 h 103"/>
                  <a:gd name="T46" fmla="*/ 1 w 230"/>
                  <a:gd name="T47" fmla="*/ 0 h 103"/>
                  <a:gd name="T48" fmla="*/ 1 w 230"/>
                  <a:gd name="T49" fmla="*/ 0 h 103"/>
                  <a:gd name="T50" fmla="*/ 1 w 230"/>
                  <a:gd name="T51" fmla="*/ 0 h 103"/>
                  <a:gd name="T52" fmla="*/ 1 w 230"/>
                  <a:gd name="T53" fmla="*/ 0 h 103"/>
                  <a:gd name="T54" fmla="*/ 1 w 230"/>
                  <a:gd name="T55" fmla="*/ 0 h 103"/>
                  <a:gd name="T56" fmla="*/ 1 w 230"/>
                  <a:gd name="T57" fmla="*/ 0 h 103"/>
                  <a:gd name="T58" fmla="*/ 1 w 230"/>
                  <a:gd name="T59" fmla="*/ 0 h 103"/>
                  <a:gd name="T60" fmla="*/ 1 w 230"/>
                  <a:gd name="T61" fmla="*/ 0 h 103"/>
                  <a:gd name="T62" fmla="*/ 1 w 230"/>
                  <a:gd name="T63" fmla="*/ 0 h 103"/>
                  <a:gd name="T64" fmla="*/ 1 w 230"/>
                  <a:gd name="T65" fmla="*/ 0 h 103"/>
                  <a:gd name="T66" fmla="*/ 1 w 230"/>
                  <a:gd name="T67" fmla="*/ 0 h 103"/>
                  <a:gd name="T68" fmla="*/ 0 w 230"/>
                  <a:gd name="T69" fmla="*/ 0 h 103"/>
                  <a:gd name="T70" fmla="*/ 0 w 230"/>
                  <a:gd name="T71" fmla="*/ 0 h 103"/>
                  <a:gd name="T72" fmla="*/ 0 w 230"/>
                  <a:gd name="T73" fmla="*/ 0 h 103"/>
                  <a:gd name="T74" fmla="*/ 0 w 230"/>
                  <a:gd name="T75" fmla="*/ 0 h 103"/>
                  <a:gd name="T76" fmla="*/ 0 w 230"/>
                  <a:gd name="T77" fmla="*/ 0 h 103"/>
                  <a:gd name="T78" fmla="*/ 0 w 230"/>
                  <a:gd name="T79" fmla="*/ 0 h 103"/>
                  <a:gd name="T80" fmla="*/ 0 w 230"/>
                  <a:gd name="T81" fmla="*/ 0 h 103"/>
                  <a:gd name="T82" fmla="*/ 0 w 230"/>
                  <a:gd name="T83" fmla="*/ 0 h 103"/>
                  <a:gd name="T84" fmla="*/ 0 w 230"/>
                  <a:gd name="T85" fmla="*/ 0 h 103"/>
                  <a:gd name="T86" fmla="*/ 0 w 230"/>
                  <a:gd name="T87" fmla="*/ 0 h 103"/>
                  <a:gd name="T88" fmla="*/ 0 w 230"/>
                  <a:gd name="T89" fmla="*/ 0 h 103"/>
                  <a:gd name="T90" fmla="*/ 0 w 230"/>
                  <a:gd name="T91" fmla="*/ 0 h 103"/>
                  <a:gd name="T92" fmla="*/ 0 w 230"/>
                  <a:gd name="T93" fmla="*/ 0 h 103"/>
                  <a:gd name="T94" fmla="*/ 0 w 230"/>
                  <a:gd name="T95" fmla="*/ 0 h 103"/>
                  <a:gd name="T96" fmla="*/ 0 w 230"/>
                  <a:gd name="T97" fmla="*/ 0 h 103"/>
                  <a:gd name="T98" fmla="*/ 0 w 230"/>
                  <a:gd name="T99" fmla="*/ 0 h 103"/>
                  <a:gd name="T100" fmla="*/ 0 w 230"/>
                  <a:gd name="T101" fmla="*/ 0 h 103"/>
                  <a:gd name="T102" fmla="*/ 0 w 230"/>
                  <a:gd name="T103" fmla="*/ 0 h 103"/>
                  <a:gd name="T104" fmla="*/ 0 w 230"/>
                  <a:gd name="T105" fmla="*/ 0 h 103"/>
                  <a:gd name="T106" fmla="*/ 0 w 230"/>
                  <a:gd name="T107" fmla="*/ 0 h 103"/>
                  <a:gd name="T108" fmla="*/ 0 w 230"/>
                  <a:gd name="T109" fmla="*/ 0 h 103"/>
                  <a:gd name="T110" fmla="*/ 0 w 230"/>
                  <a:gd name="T111" fmla="*/ 0 h 103"/>
                  <a:gd name="T112" fmla="*/ 0 w 230"/>
                  <a:gd name="T113" fmla="*/ 0 h 10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30" h="103">
                    <a:moveTo>
                      <a:pt x="27" y="69"/>
                    </a:moveTo>
                    <a:lnTo>
                      <a:pt x="37" y="75"/>
                    </a:lnTo>
                    <a:lnTo>
                      <a:pt x="47" y="81"/>
                    </a:lnTo>
                    <a:lnTo>
                      <a:pt x="57" y="86"/>
                    </a:lnTo>
                    <a:lnTo>
                      <a:pt x="69" y="90"/>
                    </a:lnTo>
                    <a:lnTo>
                      <a:pt x="80" y="94"/>
                    </a:lnTo>
                    <a:lnTo>
                      <a:pt x="91" y="97"/>
                    </a:lnTo>
                    <a:lnTo>
                      <a:pt x="102" y="99"/>
                    </a:lnTo>
                    <a:lnTo>
                      <a:pt x="113" y="101"/>
                    </a:lnTo>
                    <a:lnTo>
                      <a:pt x="124" y="102"/>
                    </a:lnTo>
                    <a:lnTo>
                      <a:pt x="135" y="103"/>
                    </a:lnTo>
                    <a:lnTo>
                      <a:pt x="145" y="103"/>
                    </a:lnTo>
                    <a:lnTo>
                      <a:pt x="156" y="103"/>
                    </a:lnTo>
                    <a:lnTo>
                      <a:pt x="166" y="102"/>
                    </a:lnTo>
                    <a:lnTo>
                      <a:pt x="176" y="100"/>
                    </a:lnTo>
                    <a:lnTo>
                      <a:pt x="184" y="99"/>
                    </a:lnTo>
                    <a:lnTo>
                      <a:pt x="193" y="96"/>
                    </a:lnTo>
                    <a:lnTo>
                      <a:pt x="200" y="94"/>
                    </a:lnTo>
                    <a:lnTo>
                      <a:pt x="207" y="91"/>
                    </a:lnTo>
                    <a:lnTo>
                      <a:pt x="213" y="88"/>
                    </a:lnTo>
                    <a:lnTo>
                      <a:pt x="219" y="84"/>
                    </a:lnTo>
                    <a:lnTo>
                      <a:pt x="223" y="80"/>
                    </a:lnTo>
                    <a:lnTo>
                      <a:pt x="226" y="76"/>
                    </a:lnTo>
                    <a:lnTo>
                      <a:pt x="228" y="71"/>
                    </a:lnTo>
                    <a:lnTo>
                      <a:pt x="230" y="66"/>
                    </a:lnTo>
                    <a:lnTo>
                      <a:pt x="230" y="61"/>
                    </a:lnTo>
                    <a:lnTo>
                      <a:pt x="228" y="56"/>
                    </a:lnTo>
                    <a:lnTo>
                      <a:pt x="226" y="51"/>
                    </a:lnTo>
                    <a:lnTo>
                      <a:pt x="221" y="46"/>
                    </a:lnTo>
                    <a:lnTo>
                      <a:pt x="216" y="40"/>
                    </a:lnTo>
                    <a:lnTo>
                      <a:pt x="209" y="35"/>
                    </a:lnTo>
                    <a:lnTo>
                      <a:pt x="200" y="29"/>
                    </a:lnTo>
                    <a:lnTo>
                      <a:pt x="190" y="24"/>
                    </a:lnTo>
                    <a:lnTo>
                      <a:pt x="171" y="16"/>
                    </a:lnTo>
                    <a:lnTo>
                      <a:pt x="150" y="9"/>
                    </a:lnTo>
                    <a:lnTo>
                      <a:pt x="129" y="4"/>
                    </a:lnTo>
                    <a:lnTo>
                      <a:pt x="109" y="1"/>
                    </a:lnTo>
                    <a:lnTo>
                      <a:pt x="90" y="0"/>
                    </a:lnTo>
                    <a:lnTo>
                      <a:pt x="71" y="0"/>
                    </a:lnTo>
                    <a:lnTo>
                      <a:pt x="53" y="1"/>
                    </a:lnTo>
                    <a:lnTo>
                      <a:pt x="37" y="4"/>
                    </a:lnTo>
                    <a:lnTo>
                      <a:pt x="30" y="6"/>
                    </a:lnTo>
                    <a:lnTo>
                      <a:pt x="24" y="8"/>
                    </a:lnTo>
                    <a:lnTo>
                      <a:pt x="18" y="11"/>
                    </a:lnTo>
                    <a:lnTo>
                      <a:pt x="13" y="14"/>
                    </a:lnTo>
                    <a:lnTo>
                      <a:pt x="9" y="17"/>
                    </a:lnTo>
                    <a:lnTo>
                      <a:pt x="5" y="20"/>
                    </a:lnTo>
                    <a:lnTo>
                      <a:pt x="3" y="24"/>
                    </a:lnTo>
                    <a:lnTo>
                      <a:pt x="1" y="28"/>
                    </a:lnTo>
                    <a:lnTo>
                      <a:pt x="0" y="32"/>
                    </a:lnTo>
                    <a:lnTo>
                      <a:pt x="0" y="37"/>
                    </a:lnTo>
                    <a:lnTo>
                      <a:pt x="2" y="41"/>
                    </a:lnTo>
                    <a:lnTo>
                      <a:pt x="4" y="46"/>
                    </a:lnTo>
                    <a:lnTo>
                      <a:pt x="8" y="51"/>
                    </a:lnTo>
                    <a:lnTo>
                      <a:pt x="13" y="57"/>
                    </a:lnTo>
                    <a:lnTo>
                      <a:pt x="19" y="62"/>
                    </a:lnTo>
                    <a:lnTo>
                      <a:pt x="27" y="69"/>
                    </a:lnTo>
                    <a:close/>
                  </a:path>
                </a:pathLst>
              </a:custGeom>
              <a:solidFill>
                <a:srgbClr val="C07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74" name="Freeform 1208">
                <a:extLst>
                  <a:ext uri="{FF2B5EF4-FFF2-40B4-BE49-F238E27FC236}">
                    <a16:creationId xmlns:a16="http://schemas.microsoft.com/office/drawing/2014/main" id="{A43C94C8-C20F-458D-ADA8-B0FCF68B3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0" y="2411"/>
                <a:ext cx="14" cy="6"/>
              </a:xfrm>
              <a:custGeom>
                <a:avLst/>
                <a:gdLst>
                  <a:gd name="T0" fmla="*/ 0 w 230"/>
                  <a:gd name="T1" fmla="*/ 0 h 104"/>
                  <a:gd name="T2" fmla="*/ 0 w 230"/>
                  <a:gd name="T3" fmla="*/ 0 h 104"/>
                  <a:gd name="T4" fmla="*/ 0 w 230"/>
                  <a:gd name="T5" fmla="*/ 0 h 104"/>
                  <a:gd name="T6" fmla="*/ 0 w 230"/>
                  <a:gd name="T7" fmla="*/ 0 h 104"/>
                  <a:gd name="T8" fmla="*/ 0 w 230"/>
                  <a:gd name="T9" fmla="*/ 0 h 104"/>
                  <a:gd name="T10" fmla="*/ 0 w 230"/>
                  <a:gd name="T11" fmla="*/ 0 h 104"/>
                  <a:gd name="T12" fmla="*/ 0 w 230"/>
                  <a:gd name="T13" fmla="*/ 0 h 104"/>
                  <a:gd name="T14" fmla="*/ 0 w 230"/>
                  <a:gd name="T15" fmla="*/ 0 h 104"/>
                  <a:gd name="T16" fmla="*/ 0 w 230"/>
                  <a:gd name="T17" fmla="*/ 0 h 104"/>
                  <a:gd name="T18" fmla="*/ 0 w 230"/>
                  <a:gd name="T19" fmla="*/ 0 h 104"/>
                  <a:gd name="T20" fmla="*/ 0 w 230"/>
                  <a:gd name="T21" fmla="*/ 0 h 104"/>
                  <a:gd name="T22" fmla="*/ 1 w 230"/>
                  <a:gd name="T23" fmla="*/ 0 h 104"/>
                  <a:gd name="T24" fmla="*/ 1 w 230"/>
                  <a:gd name="T25" fmla="*/ 0 h 104"/>
                  <a:gd name="T26" fmla="*/ 1 w 230"/>
                  <a:gd name="T27" fmla="*/ 0 h 104"/>
                  <a:gd name="T28" fmla="*/ 1 w 230"/>
                  <a:gd name="T29" fmla="*/ 0 h 104"/>
                  <a:gd name="T30" fmla="*/ 1 w 230"/>
                  <a:gd name="T31" fmla="*/ 0 h 104"/>
                  <a:gd name="T32" fmla="*/ 1 w 230"/>
                  <a:gd name="T33" fmla="*/ 0 h 104"/>
                  <a:gd name="T34" fmla="*/ 1 w 230"/>
                  <a:gd name="T35" fmla="*/ 0 h 104"/>
                  <a:gd name="T36" fmla="*/ 1 w 230"/>
                  <a:gd name="T37" fmla="*/ 0 h 104"/>
                  <a:gd name="T38" fmla="*/ 1 w 230"/>
                  <a:gd name="T39" fmla="*/ 0 h 104"/>
                  <a:gd name="T40" fmla="*/ 1 w 230"/>
                  <a:gd name="T41" fmla="*/ 0 h 104"/>
                  <a:gd name="T42" fmla="*/ 1 w 230"/>
                  <a:gd name="T43" fmla="*/ 0 h 104"/>
                  <a:gd name="T44" fmla="*/ 1 w 230"/>
                  <a:gd name="T45" fmla="*/ 0 h 104"/>
                  <a:gd name="T46" fmla="*/ 1 w 230"/>
                  <a:gd name="T47" fmla="*/ 0 h 104"/>
                  <a:gd name="T48" fmla="*/ 1 w 230"/>
                  <a:gd name="T49" fmla="*/ 0 h 104"/>
                  <a:gd name="T50" fmla="*/ 1 w 230"/>
                  <a:gd name="T51" fmla="*/ 0 h 104"/>
                  <a:gd name="T52" fmla="*/ 1 w 230"/>
                  <a:gd name="T53" fmla="*/ 0 h 104"/>
                  <a:gd name="T54" fmla="*/ 1 w 230"/>
                  <a:gd name="T55" fmla="*/ 0 h 104"/>
                  <a:gd name="T56" fmla="*/ 1 w 230"/>
                  <a:gd name="T57" fmla="*/ 0 h 104"/>
                  <a:gd name="T58" fmla="*/ 1 w 230"/>
                  <a:gd name="T59" fmla="*/ 0 h 104"/>
                  <a:gd name="T60" fmla="*/ 1 w 230"/>
                  <a:gd name="T61" fmla="*/ 0 h 104"/>
                  <a:gd name="T62" fmla="*/ 1 w 230"/>
                  <a:gd name="T63" fmla="*/ 0 h 104"/>
                  <a:gd name="T64" fmla="*/ 1 w 230"/>
                  <a:gd name="T65" fmla="*/ 0 h 104"/>
                  <a:gd name="T66" fmla="*/ 1 w 230"/>
                  <a:gd name="T67" fmla="*/ 0 h 104"/>
                  <a:gd name="T68" fmla="*/ 1 w 230"/>
                  <a:gd name="T69" fmla="*/ 0 h 104"/>
                  <a:gd name="T70" fmla="*/ 0 w 230"/>
                  <a:gd name="T71" fmla="*/ 0 h 104"/>
                  <a:gd name="T72" fmla="*/ 0 w 230"/>
                  <a:gd name="T73" fmla="*/ 0 h 104"/>
                  <a:gd name="T74" fmla="*/ 0 w 230"/>
                  <a:gd name="T75" fmla="*/ 0 h 104"/>
                  <a:gd name="T76" fmla="*/ 0 w 230"/>
                  <a:gd name="T77" fmla="*/ 0 h 104"/>
                  <a:gd name="T78" fmla="*/ 0 w 230"/>
                  <a:gd name="T79" fmla="*/ 0 h 104"/>
                  <a:gd name="T80" fmla="*/ 0 w 230"/>
                  <a:gd name="T81" fmla="*/ 0 h 104"/>
                  <a:gd name="T82" fmla="*/ 0 w 230"/>
                  <a:gd name="T83" fmla="*/ 0 h 104"/>
                  <a:gd name="T84" fmla="*/ 0 w 230"/>
                  <a:gd name="T85" fmla="*/ 0 h 104"/>
                  <a:gd name="T86" fmla="*/ 0 w 230"/>
                  <a:gd name="T87" fmla="*/ 0 h 104"/>
                  <a:gd name="T88" fmla="*/ 0 w 230"/>
                  <a:gd name="T89" fmla="*/ 0 h 104"/>
                  <a:gd name="T90" fmla="*/ 0 w 230"/>
                  <a:gd name="T91" fmla="*/ 0 h 104"/>
                  <a:gd name="T92" fmla="*/ 0 w 230"/>
                  <a:gd name="T93" fmla="*/ 0 h 104"/>
                  <a:gd name="T94" fmla="*/ 0 w 230"/>
                  <a:gd name="T95" fmla="*/ 0 h 104"/>
                  <a:gd name="T96" fmla="*/ 0 w 230"/>
                  <a:gd name="T97" fmla="*/ 0 h 104"/>
                  <a:gd name="T98" fmla="*/ 0 w 230"/>
                  <a:gd name="T99" fmla="*/ 0 h 104"/>
                  <a:gd name="T100" fmla="*/ 0 w 230"/>
                  <a:gd name="T101" fmla="*/ 0 h 104"/>
                  <a:gd name="T102" fmla="*/ 0 w 230"/>
                  <a:gd name="T103" fmla="*/ 0 h 104"/>
                  <a:gd name="T104" fmla="*/ 0 w 230"/>
                  <a:gd name="T105" fmla="*/ 0 h 104"/>
                  <a:gd name="T106" fmla="*/ 0 w 230"/>
                  <a:gd name="T107" fmla="*/ 0 h 104"/>
                  <a:gd name="T108" fmla="*/ 0 w 230"/>
                  <a:gd name="T109" fmla="*/ 0 h 104"/>
                  <a:gd name="T110" fmla="*/ 0 w 230"/>
                  <a:gd name="T111" fmla="*/ 0 h 104"/>
                  <a:gd name="T112" fmla="*/ 0 w 230"/>
                  <a:gd name="T113" fmla="*/ 0 h 10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30" h="104">
                    <a:moveTo>
                      <a:pt x="27" y="69"/>
                    </a:moveTo>
                    <a:lnTo>
                      <a:pt x="37" y="76"/>
                    </a:lnTo>
                    <a:lnTo>
                      <a:pt x="47" y="82"/>
                    </a:lnTo>
                    <a:lnTo>
                      <a:pt x="57" y="87"/>
                    </a:lnTo>
                    <a:lnTo>
                      <a:pt x="68" y="91"/>
                    </a:lnTo>
                    <a:lnTo>
                      <a:pt x="80" y="95"/>
                    </a:lnTo>
                    <a:lnTo>
                      <a:pt x="91" y="98"/>
                    </a:lnTo>
                    <a:lnTo>
                      <a:pt x="102" y="100"/>
                    </a:lnTo>
                    <a:lnTo>
                      <a:pt x="113" y="102"/>
                    </a:lnTo>
                    <a:lnTo>
                      <a:pt x="124" y="103"/>
                    </a:lnTo>
                    <a:lnTo>
                      <a:pt x="135" y="104"/>
                    </a:lnTo>
                    <a:lnTo>
                      <a:pt x="145" y="104"/>
                    </a:lnTo>
                    <a:lnTo>
                      <a:pt x="155" y="103"/>
                    </a:lnTo>
                    <a:lnTo>
                      <a:pt x="166" y="102"/>
                    </a:lnTo>
                    <a:lnTo>
                      <a:pt x="176" y="101"/>
                    </a:lnTo>
                    <a:lnTo>
                      <a:pt x="184" y="99"/>
                    </a:lnTo>
                    <a:lnTo>
                      <a:pt x="193" y="97"/>
                    </a:lnTo>
                    <a:lnTo>
                      <a:pt x="200" y="94"/>
                    </a:lnTo>
                    <a:lnTo>
                      <a:pt x="207" y="91"/>
                    </a:lnTo>
                    <a:lnTo>
                      <a:pt x="213" y="88"/>
                    </a:lnTo>
                    <a:lnTo>
                      <a:pt x="219" y="84"/>
                    </a:lnTo>
                    <a:lnTo>
                      <a:pt x="223" y="81"/>
                    </a:lnTo>
                    <a:lnTo>
                      <a:pt x="226" y="76"/>
                    </a:lnTo>
                    <a:lnTo>
                      <a:pt x="229" y="72"/>
                    </a:lnTo>
                    <a:lnTo>
                      <a:pt x="230" y="67"/>
                    </a:lnTo>
                    <a:lnTo>
                      <a:pt x="230" y="63"/>
                    </a:lnTo>
                    <a:lnTo>
                      <a:pt x="228" y="58"/>
                    </a:lnTo>
                    <a:lnTo>
                      <a:pt x="226" y="52"/>
                    </a:lnTo>
                    <a:lnTo>
                      <a:pt x="222" y="46"/>
                    </a:lnTo>
                    <a:lnTo>
                      <a:pt x="216" y="41"/>
                    </a:lnTo>
                    <a:lnTo>
                      <a:pt x="209" y="36"/>
                    </a:lnTo>
                    <a:lnTo>
                      <a:pt x="200" y="30"/>
                    </a:lnTo>
                    <a:lnTo>
                      <a:pt x="190" y="25"/>
                    </a:lnTo>
                    <a:lnTo>
                      <a:pt x="171" y="16"/>
                    </a:lnTo>
                    <a:lnTo>
                      <a:pt x="150" y="10"/>
                    </a:lnTo>
                    <a:lnTo>
                      <a:pt x="129" y="5"/>
                    </a:lnTo>
                    <a:lnTo>
                      <a:pt x="109" y="2"/>
                    </a:lnTo>
                    <a:lnTo>
                      <a:pt x="90" y="0"/>
                    </a:lnTo>
                    <a:lnTo>
                      <a:pt x="70" y="0"/>
                    </a:lnTo>
                    <a:lnTo>
                      <a:pt x="53" y="2"/>
                    </a:lnTo>
                    <a:lnTo>
                      <a:pt x="37" y="5"/>
                    </a:lnTo>
                    <a:lnTo>
                      <a:pt x="30" y="7"/>
                    </a:lnTo>
                    <a:lnTo>
                      <a:pt x="24" y="9"/>
                    </a:lnTo>
                    <a:lnTo>
                      <a:pt x="18" y="12"/>
                    </a:lnTo>
                    <a:lnTo>
                      <a:pt x="13" y="14"/>
                    </a:lnTo>
                    <a:lnTo>
                      <a:pt x="9" y="18"/>
                    </a:lnTo>
                    <a:lnTo>
                      <a:pt x="5" y="21"/>
                    </a:lnTo>
                    <a:lnTo>
                      <a:pt x="3" y="25"/>
                    </a:lnTo>
                    <a:lnTo>
                      <a:pt x="1" y="29"/>
                    </a:lnTo>
                    <a:lnTo>
                      <a:pt x="0" y="33"/>
                    </a:lnTo>
                    <a:lnTo>
                      <a:pt x="1" y="37"/>
                    </a:lnTo>
                    <a:lnTo>
                      <a:pt x="2" y="42"/>
                    </a:lnTo>
                    <a:lnTo>
                      <a:pt x="4" y="47"/>
                    </a:lnTo>
                    <a:lnTo>
                      <a:pt x="8" y="52"/>
                    </a:lnTo>
                    <a:lnTo>
                      <a:pt x="13" y="58"/>
                    </a:lnTo>
                    <a:lnTo>
                      <a:pt x="19" y="64"/>
                    </a:lnTo>
                    <a:lnTo>
                      <a:pt x="27" y="69"/>
                    </a:lnTo>
                    <a:close/>
                  </a:path>
                </a:pathLst>
              </a:custGeom>
              <a:solidFill>
                <a:srgbClr val="C07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75" name="Freeform 1209">
                <a:extLst>
                  <a:ext uri="{FF2B5EF4-FFF2-40B4-BE49-F238E27FC236}">
                    <a16:creationId xmlns:a16="http://schemas.microsoft.com/office/drawing/2014/main" id="{F0E6F7B4-C070-45B1-8EFF-A05E79F95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7" y="2392"/>
                <a:ext cx="14" cy="6"/>
              </a:xfrm>
              <a:custGeom>
                <a:avLst/>
                <a:gdLst>
                  <a:gd name="T0" fmla="*/ 0 w 248"/>
                  <a:gd name="T1" fmla="*/ 0 h 116"/>
                  <a:gd name="T2" fmla="*/ 0 w 248"/>
                  <a:gd name="T3" fmla="*/ 0 h 116"/>
                  <a:gd name="T4" fmla="*/ 0 w 248"/>
                  <a:gd name="T5" fmla="*/ 0 h 116"/>
                  <a:gd name="T6" fmla="*/ 0 w 248"/>
                  <a:gd name="T7" fmla="*/ 0 h 116"/>
                  <a:gd name="T8" fmla="*/ 0 w 248"/>
                  <a:gd name="T9" fmla="*/ 0 h 116"/>
                  <a:gd name="T10" fmla="*/ 0 w 248"/>
                  <a:gd name="T11" fmla="*/ 0 h 116"/>
                  <a:gd name="T12" fmla="*/ 0 w 248"/>
                  <a:gd name="T13" fmla="*/ 0 h 116"/>
                  <a:gd name="T14" fmla="*/ 0 w 248"/>
                  <a:gd name="T15" fmla="*/ 0 h 116"/>
                  <a:gd name="T16" fmla="*/ 0 w 248"/>
                  <a:gd name="T17" fmla="*/ 0 h 116"/>
                  <a:gd name="T18" fmla="*/ 0 w 248"/>
                  <a:gd name="T19" fmla="*/ 0 h 116"/>
                  <a:gd name="T20" fmla="*/ 1 w 248"/>
                  <a:gd name="T21" fmla="*/ 0 h 116"/>
                  <a:gd name="T22" fmla="*/ 1 w 248"/>
                  <a:gd name="T23" fmla="*/ 0 h 116"/>
                  <a:gd name="T24" fmla="*/ 1 w 248"/>
                  <a:gd name="T25" fmla="*/ 0 h 116"/>
                  <a:gd name="T26" fmla="*/ 1 w 248"/>
                  <a:gd name="T27" fmla="*/ 0 h 116"/>
                  <a:gd name="T28" fmla="*/ 1 w 248"/>
                  <a:gd name="T29" fmla="*/ 0 h 116"/>
                  <a:gd name="T30" fmla="*/ 1 w 248"/>
                  <a:gd name="T31" fmla="*/ 0 h 116"/>
                  <a:gd name="T32" fmla="*/ 1 w 248"/>
                  <a:gd name="T33" fmla="*/ 0 h 116"/>
                  <a:gd name="T34" fmla="*/ 1 w 248"/>
                  <a:gd name="T35" fmla="*/ 0 h 116"/>
                  <a:gd name="T36" fmla="*/ 1 w 248"/>
                  <a:gd name="T37" fmla="*/ 0 h 116"/>
                  <a:gd name="T38" fmla="*/ 1 w 248"/>
                  <a:gd name="T39" fmla="*/ 0 h 116"/>
                  <a:gd name="T40" fmla="*/ 1 w 248"/>
                  <a:gd name="T41" fmla="*/ 0 h 116"/>
                  <a:gd name="T42" fmla="*/ 1 w 248"/>
                  <a:gd name="T43" fmla="*/ 0 h 116"/>
                  <a:gd name="T44" fmla="*/ 1 w 248"/>
                  <a:gd name="T45" fmla="*/ 0 h 116"/>
                  <a:gd name="T46" fmla="*/ 1 w 248"/>
                  <a:gd name="T47" fmla="*/ 0 h 116"/>
                  <a:gd name="T48" fmla="*/ 1 w 248"/>
                  <a:gd name="T49" fmla="*/ 0 h 116"/>
                  <a:gd name="T50" fmla="*/ 1 w 248"/>
                  <a:gd name="T51" fmla="*/ 0 h 116"/>
                  <a:gd name="T52" fmla="*/ 1 w 248"/>
                  <a:gd name="T53" fmla="*/ 0 h 116"/>
                  <a:gd name="T54" fmla="*/ 1 w 248"/>
                  <a:gd name="T55" fmla="*/ 0 h 116"/>
                  <a:gd name="T56" fmla="*/ 1 w 248"/>
                  <a:gd name="T57" fmla="*/ 0 h 116"/>
                  <a:gd name="T58" fmla="*/ 1 w 248"/>
                  <a:gd name="T59" fmla="*/ 0 h 116"/>
                  <a:gd name="T60" fmla="*/ 1 w 248"/>
                  <a:gd name="T61" fmla="*/ 0 h 116"/>
                  <a:gd name="T62" fmla="*/ 1 w 248"/>
                  <a:gd name="T63" fmla="*/ 0 h 116"/>
                  <a:gd name="T64" fmla="*/ 1 w 248"/>
                  <a:gd name="T65" fmla="*/ 0 h 116"/>
                  <a:gd name="T66" fmla="*/ 1 w 248"/>
                  <a:gd name="T67" fmla="*/ 0 h 116"/>
                  <a:gd name="T68" fmla="*/ 1 w 248"/>
                  <a:gd name="T69" fmla="*/ 0 h 116"/>
                  <a:gd name="T70" fmla="*/ 0 w 248"/>
                  <a:gd name="T71" fmla="*/ 0 h 116"/>
                  <a:gd name="T72" fmla="*/ 0 w 248"/>
                  <a:gd name="T73" fmla="*/ 0 h 116"/>
                  <a:gd name="T74" fmla="*/ 0 w 248"/>
                  <a:gd name="T75" fmla="*/ 0 h 116"/>
                  <a:gd name="T76" fmla="*/ 0 w 248"/>
                  <a:gd name="T77" fmla="*/ 0 h 116"/>
                  <a:gd name="T78" fmla="*/ 0 w 248"/>
                  <a:gd name="T79" fmla="*/ 0 h 116"/>
                  <a:gd name="T80" fmla="*/ 0 w 248"/>
                  <a:gd name="T81" fmla="*/ 0 h 116"/>
                  <a:gd name="T82" fmla="*/ 0 w 248"/>
                  <a:gd name="T83" fmla="*/ 0 h 116"/>
                  <a:gd name="T84" fmla="*/ 0 w 248"/>
                  <a:gd name="T85" fmla="*/ 0 h 116"/>
                  <a:gd name="T86" fmla="*/ 0 w 248"/>
                  <a:gd name="T87" fmla="*/ 0 h 116"/>
                  <a:gd name="T88" fmla="*/ 0 w 248"/>
                  <a:gd name="T89" fmla="*/ 0 h 116"/>
                  <a:gd name="T90" fmla="*/ 0 w 248"/>
                  <a:gd name="T91" fmla="*/ 0 h 116"/>
                  <a:gd name="T92" fmla="*/ 0 w 248"/>
                  <a:gd name="T93" fmla="*/ 0 h 116"/>
                  <a:gd name="T94" fmla="*/ 0 w 248"/>
                  <a:gd name="T95" fmla="*/ 0 h 116"/>
                  <a:gd name="T96" fmla="*/ 0 w 248"/>
                  <a:gd name="T97" fmla="*/ 0 h 116"/>
                  <a:gd name="T98" fmla="*/ 0 w 248"/>
                  <a:gd name="T99" fmla="*/ 0 h 116"/>
                  <a:gd name="T100" fmla="*/ 0 w 248"/>
                  <a:gd name="T101" fmla="*/ 0 h 116"/>
                  <a:gd name="T102" fmla="*/ 0 w 248"/>
                  <a:gd name="T103" fmla="*/ 0 h 116"/>
                  <a:gd name="T104" fmla="*/ 0 w 248"/>
                  <a:gd name="T105" fmla="*/ 0 h 116"/>
                  <a:gd name="T106" fmla="*/ 0 w 248"/>
                  <a:gd name="T107" fmla="*/ 0 h 116"/>
                  <a:gd name="T108" fmla="*/ 0 w 248"/>
                  <a:gd name="T109" fmla="*/ 0 h 116"/>
                  <a:gd name="T110" fmla="*/ 0 w 248"/>
                  <a:gd name="T111" fmla="*/ 0 h 116"/>
                  <a:gd name="T112" fmla="*/ 0 w 248"/>
                  <a:gd name="T113" fmla="*/ 0 h 11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48" h="116">
                    <a:moveTo>
                      <a:pt x="35" y="76"/>
                    </a:moveTo>
                    <a:lnTo>
                      <a:pt x="47" y="83"/>
                    </a:lnTo>
                    <a:lnTo>
                      <a:pt x="59" y="89"/>
                    </a:lnTo>
                    <a:lnTo>
                      <a:pt x="70" y="95"/>
                    </a:lnTo>
                    <a:lnTo>
                      <a:pt x="82" y="100"/>
                    </a:lnTo>
                    <a:lnTo>
                      <a:pt x="94" y="104"/>
                    </a:lnTo>
                    <a:lnTo>
                      <a:pt x="106" y="108"/>
                    </a:lnTo>
                    <a:lnTo>
                      <a:pt x="118" y="111"/>
                    </a:lnTo>
                    <a:lnTo>
                      <a:pt x="131" y="113"/>
                    </a:lnTo>
                    <a:lnTo>
                      <a:pt x="143" y="114"/>
                    </a:lnTo>
                    <a:lnTo>
                      <a:pt x="154" y="115"/>
                    </a:lnTo>
                    <a:lnTo>
                      <a:pt x="165" y="116"/>
                    </a:lnTo>
                    <a:lnTo>
                      <a:pt x="176" y="115"/>
                    </a:lnTo>
                    <a:lnTo>
                      <a:pt x="186" y="115"/>
                    </a:lnTo>
                    <a:lnTo>
                      <a:pt x="196" y="113"/>
                    </a:lnTo>
                    <a:lnTo>
                      <a:pt x="205" y="112"/>
                    </a:lnTo>
                    <a:lnTo>
                      <a:pt x="213" y="110"/>
                    </a:lnTo>
                    <a:lnTo>
                      <a:pt x="222" y="107"/>
                    </a:lnTo>
                    <a:lnTo>
                      <a:pt x="228" y="104"/>
                    </a:lnTo>
                    <a:lnTo>
                      <a:pt x="234" y="101"/>
                    </a:lnTo>
                    <a:lnTo>
                      <a:pt x="239" y="97"/>
                    </a:lnTo>
                    <a:lnTo>
                      <a:pt x="243" y="93"/>
                    </a:lnTo>
                    <a:lnTo>
                      <a:pt x="246" y="88"/>
                    </a:lnTo>
                    <a:lnTo>
                      <a:pt x="248" y="83"/>
                    </a:lnTo>
                    <a:lnTo>
                      <a:pt x="248" y="78"/>
                    </a:lnTo>
                    <a:lnTo>
                      <a:pt x="247" y="73"/>
                    </a:lnTo>
                    <a:lnTo>
                      <a:pt x="245" y="68"/>
                    </a:lnTo>
                    <a:lnTo>
                      <a:pt x="242" y="62"/>
                    </a:lnTo>
                    <a:lnTo>
                      <a:pt x="236" y="56"/>
                    </a:lnTo>
                    <a:lnTo>
                      <a:pt x="230" y="49"/>
                    </a:lnTo>
                    <a:lnTo>
                      <a:pt x="221" y="43"/>
                    </a:lnTo>
                    <a:lnTo>
                      <a:pt x="210" y="37"/>
                    </a:lnTo>
                    <a:lnTo>
                      <a:pt x="198" y="31"/>
                    </a:lnTo>
                    <a:lnTo>
                      <a:pt x="176" y="21"/>
                    </a:lnTo>
                    <a:lnTo>
                      <a:pt x="153" y="13"/>
                    </a:lnTo>
                    <a:lnTo>
                      <a:pt x="131" y="7"/>
                    </a:lnTo>
                    <a:lnTo>
                      <a:pt x="108" y="3"/>
                    </a:lnTo>
                    <a:lnTo>
                      <a:pt x="87" y="0"/>
                    </a:lnTo>
                    <a:lnTo>
                      <a:pt x="68" y="0"/>
                    </a:lnTo>
                    <a:lnTo>
                      <a:pt x="50" y="1"/>
                    </a:lnTo>
                    <a:lnTo>
                      <a:pt x="33" y="3"/>
                    </a:lnTo>
                    <a:lnTo>
                      <a:pt x="26" y="5"/>
                    </a:lnTo>
                    <a:lnTo>
                      <a:pt x="20" y="7"/>
                    </a:lnTo>
                    <a:lnTo>
                      <a:pt x="15" y="10"/>
                    </a:lnTo>
                    <a:lnTo>
                      <a:pt x="10" y="13"/>
                    </a:lnTo>
                    <a:lnTo>
                      <a:pt x="6" y="16"/>
                    </a:lnTo>
                    <a:lnTo>
                      <a:pt x="3" y="20"/>
                    </a:lnTo>
                    <a:lnTo>
                      <a:pt x="1" y="24"/>
                    </a:lnTo>
                    <a:lnTo>
                      <a:pt x="0" y="29"/>
                    </a:lnTo>
                    <a:lnTo>
                      <a:pt x="1" y="33"/>
                    </a:lnTo>
                    <a:lnTo>
                      <a:pt x="2" y="38"/>
                    </a:lnTo>
                    <a:lnTo>
                      <a:pt x="4" y="44"/>
                    </a:lnTo>
                    <a:lnTo>
                      <a:pt x="8" y="49"/>
                    </a:lnTo>
                    <a:lnTo>
                      <a:pt x="13" y="56"/>
                    </a:lnTo>
                    <a:lnTo>
                      <a:pt x="19" y="62"/>
                    </a:lnTo>
                    <a:lnTo>
                      <a:pt x="26" y="69"/>
                    </a:lnTo>
                    <a:lnTo>
                      <a:pt x="35" y="76"/>
                    </a:lnTo>
                    <a:close/>
                  </a:path>
                </a:pathLst>
              </a:custGeom>
              <a:solidFill>
                <a:srgbClr val="C07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76" name="Freeform 1210">
                <a:extLst>
                  <a:ext uri="{FF2B5EF4-FFF2-40B4-BE49-F238E27FC236}">
                    <a16:creationId xmlns:a16="http://schemas.microsoft.com/office/drawing/2014/main" id="{DDE2588A-0A31-43C4-8052-098A912DD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3" y="2413"/>
                <a:ext cx="14" cy="7"/>
              </a:xfrm>
              <a:custGeom>
                <a:avLst/>
                <a:gdLst>
                  <a:gd name="T0" fmla="*/ 0 w 223"/>
                  <a:gd name="T1" fmla="*/ 0 h 112"/>
                  <a:gd name="T2" fmla="*/ 0 w 223"/>
                  <a:gd name="T3" fmla="*/ 0 h 112"/>
                  <a:gd name="T4" fmla="*/ 0 w 223"/>
                  <a:gd name="T5" fmla="*/ 0 h 112"/>
                  <a:gd name="T6" fmla="*/ 0 w 223"/>
                  <a:gd name="T7" fmla="*/ 0 h 112"/>
                  <a:gd name="T8" fmla="*/ 0 w 223"/>
                  <a:gd name="T9" fmla="*/ 0 h 112"/>
                  <a:gd name="T10" fmla="*/ 0 w 223"/>
                  <a:gd name="T11" fmla="*/ 0 h 112"/>
                  <a:gd name="T12" fmla="*/ 0 w 223"/>
                  <a:gd name="T13" fmla="*/ 0 h 112"/>
                  <a:gd name="T14" fmla="*/ 0 w 223"/>
                  <a:gd name="T15" fmla="*/ 0 h 112"/>
                  <a:gd name="T16" fmla="*/ 1 w 223"/>
                  <a:gd name="T17" fmla="*/ 0 h 112"/>
                  <a:gd name="T18" fmla="*/ 1 w 223"/>
                  <a:gd name="T19" fmla="*/ 0 h 112"/>
                  <a:gd name="T20" fmla="*/ 1 w 223"/>
                  <a:gd name="T21" fmla="*/ 0 h 112"/>
                  <a:gd name="T22" fmla="*/ 1 w 223"/>
                  <a:gd name="T23" fmla="*/ 0 h 112"/>
                  <a:gd name="T24" fmla="*/ 1 w 223"/>
                  <a:gd name="T25" fmla="*/ 0 h 112"/>
                  <a:gd name="T26" fmla="*/ 1 w 223"/>
                  <a:gd name="T27" fmla="*/ 0 h 112"/>
                  <a:gd name="T28" fmla="*/ 1 w 223"/>
                  <a:gd name="T29" fmla="*/ 0 h 112"/>
                  <a:gd name="T30" fmla="*/ 1 w 223"/>
                  <a:gd name="T31" fmla="*/ 0 h 112"/>
                  <a:gd name="T32" fmla="*/ 1 w 223"/>
                  <a:gd name="T33" fmla="*/ 0 h 112"/>
                  <a:gd name="T34" fmla="*/ 1 w 223"/>
                  <a:gd name="T35" fmla="*/ 0 h 112"/>
                  <a:gd name="T36" fmla="*/ 1 w 223"/>
                  <a:gd name="T37" fmla="*/ 0 h 112"/>
                  <a:gd name="T38" fmla="*/ 1 w 223"/>
                  <a:gd name="T39" fmla="*/ 0 h 112"/>
                  <a:gd name="T40" fmla="*/ 1 w 223"/>
                  <a:gd name="T41" fmla="*/ 0 h 112"/>
                  <a:gd name="T42" fmla="*/ 1 w 223"/>
                  <a:gd name="T43" fmla="*/ 0 h 112"/>
                  <a:gd name="T44" fmla="*/ 1 w 223"/>
                  <a:gd name="T45" fmla="*/ 0 h 112"/>
                  <a:gd name="T46" fmla="*/ 1 w 223"/>
                  <a:gd name="T47" fmla="*/ 0 h 112"/>
                  <a:gd name="T48" fmla="*/ 1 w 223"/>
                  <a:gd name="T49" fmla="*/ 0 h 112"/>
                  <a:gd name="T50" fmla="*/ 1 w 223"/>
                  <a:gd name="T51" fmla="*/ 0 h 112"/>
                  <a:gd name="T52" fmla="*/ 1 w 223"/>
                  <a:gd name="T53" fmla="*/ 0 h 112"/>
                  <a:gd name="T54" fmla="*/ 1 w 223"/>
                  <a:gd name="T55" fmla="*/ 0 h 112"/>
                  <a:gd name="T56" fmla="*/ 1 w 223"/>
                  <a:gd name="T57" fmla="*/ 0 h 112"/>
                  <a:gd name="T58" fmla="*/ 1 w 223"/>
                  <a:gd name="T59" fmla="*/ 0 h 112"/>
                  <a:gd name="T60" fmla="*/ 1 w 223"/>
                  <a:gd name="T61" fmla="*/ 0 h 112"/>
                  <a:gd name="T62" fmla="*/ 1 w 223"/>
                  <a:gd name="T63" fmla="*/ 0 h 112"/>
                  <a:gd name="T64" fmla="*/ 1 w 223"/>
                  <a:gd name="T65" fmla="*/ 0 h 112"/>
                  <a:gd name="T66" fmla="*/ 1 w 223"/>
                  <a:gd name="T67" fmla="*/ 0 h 112"/>
                  <a:gd name="T68" fmla="*/ 1 w 223"/>
                  <a:gd name="T69" fmla="*/ 0 h 112"/>
                  <a:gd name="T70" fmla="*/ 0 w 223"/>
                  <a:gd name="T71" fmla="*/ 0 h 112"/>
                  <a:gd name="T72" fmla="*/ 0 w 223"/>
                  <a:gd name="T73" fmla="*/ 0 h 112"/>
                  <a:gd name="T74" fmla="*/ 0 w 223"/>
                  <a:gd name="T75" fmla="*/ 0 h 112"/>
                  <a:gd name="T76" fmla="*/ 0 w 223"/>
                  <a:gd name="T77" fmla="*/ 0 h 112"/>
                  <a:gd name="T78" fmla="*/ 0 w 223"/>
                  <a:gd name="T79" fmla="*/ 0 h 112"/>
                  <a:gd name="T80" fmla="*/ 0 w 223"/>
                  <a:gd name="T81" fmla="*/ 0 h 112"/>
                  <a:gd name="T82" fmla="*/ 0 w 223"/>
                  <a:gd name="T83" fmla="*/ 0 h 112"/>
                  <a:gd name="T84" fmla="*/ 0 w 223"/>
                  <a:gd name="T85" fmla="*/ 0 h 112"/>
                  <a:gd name="T86" fmla="*/ 0 w 223"/>
                  <a:gd name="T87" fmla="*/ 0 h 112"/>
                  <a:gd name="T88" fmla="*/ 0 w 223"/>
                  <a:gd name="T89" fmla="*/ 0 h 112"/>
                  <a:gd name="T90" fmla="*/ 0 w 223"/>
                  <a:gd name="T91" fmla="*/ 0 h 112"/>
                  <a:gd name="T92" fmla="*/ 0 w 223"/>
                  <a:gd name="T93" fmla="*/ 0 h 112"/>
                  <a:gd name="T94" fmla="*/ 0 w 223"/>
                  <a:gd name="T95" fmla="*/ 0 h 112"/>
                  <a:gd name="T96" fmla="*/ 0 w 223"/>
                  <a:gd name="T97" fmla="*/ 0 h 112"/>
                  <a:gd name="T98" fmla="*/ 0 w 223"/>
                  <a:gd name="T99" fmla="*/ 0 h 112"/>
                  <a:gd name="T100" fmla="*/ 0 w 223"/>
                  <a:gd name="T101" fmla="*/ 0 h 112"/>
                  <a:gd name="T102" fmla="*/ 0 w 223"/>
                  <a:gd name="T103" fmla="*/ 0 h 112"/>
                  <a:gd name="T104" fmla="*/ 0 w 223"/>
                  <a:gd name="T105" fmla="*/ 0 h 112"/>
                  <a:gd name="T106" fmla="*/ 0 w 223"/>
                  <a:gd name="T107" fmla="*/ 0 h 112"/>
                  <a:gd name="T108" fmla="*/ 0 w 223"/>
                  <a:gd name="T109" fmla="*/ 0 h 112"/>
                  <a:gd name="T110" fmla="*/ 0 w 223"/>
                  <a:gd name="T111" fmla="*/ 0 h 112"/>
                  <a:gd name="T112" fmla="*/ 0 w 223"/>
                  <a:gd name="T113" fmla="*/ 0 h 11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23" h="112">
                    <a:moveTo>
                      <a:pt x="38" y="76"/>
                    </a:moveTo>
                    <a:lnTo>
                      <a:pt x="48" y="83"/>
                    </a:lnTo>
                    <a:lnTo>
                      <a:pt x="58" y="89"/>
                    </a:lnTo>
                    <a:lnTo>
                      <a:pt x="68" y="94"/>
                    </a:lnTo>
                    <a:lnTo>
                      <a:pt x="80" y="98"/>
                    </a:lnTo>
                    <a:lnTo>
                      <a:pt x="90" y="102"/>
                    </a:lnTo>
                    <a:lnTo>
                      <a:pt x="100" y="106"/>
                    </a:lnTo>
                    <a:lnTo>
                      <a:pt x="111" y="108"/>
                    </a:lnTo>
                    <a:lnTo>
                      <a:pt x="121" y="110"/>
                    </a:lnTo>
                    <a:lnTo>
                      <a:pt x="131" y="111"/>
                    </a:lnTo>
                    <a:lnTo>
                      <a:pt x="141" y="111"/>
                    </a:lnTo>
                    <a:lnTo>
                      <a:pt x="150" y="112"/>
                    </a:lnTo>
                    <a:lnTo>
                      <a:pt x="161" y="111"/>
                    </a:lnTo>
                    <a:lnTo>
                      <a:pt x="169" y="110"/>
                    </a:lnTo>
                    <a:lnTo>
                      <a:pt x="178" y="109"/>
                    </a:lnTo>
                    <a:lnTo>
                      <a:pt x="186" y="107"/>
                    </a:lnTo>
                    <a:lnTo>
                      <a:pt x="193" y="105"/>
                    </a:lnTo>
                    <a:lnTo>
                      <a:pt x="199" y="101"/>
                    </a:lnTo>
                    <a:lnTo>
                      <a:pt x="205" y="98"/>
                    </a:lnTo>
                    <a:lnTo>
                      <a:pt x="210" y="95"/>
                    </a:lnTo>
                    <a:lnTo>
                      <a:pt x="215" y="91"/>
                    </a:lnTo>
                    <a:lnTo>
                      <a:pt x="218" y="88"/>
                    </a:lnTo>
                    <a:lnTo>
                      <a:pt x="221" y="83"/>
                    </a:lnTo>
                    <a:lnTo>
                      <a:pt x="222" y="79"/>
                    </a:lnTo>
                    <a:lnTo>
                      <a:pt x="223" y="74"/>
                    </a:lnTo>
                    <a:lnTo>
                      <a:pt x="222" y="70"/>
                    </a:lnTo>
                    <a:lnTo>
                      <a:pt x="220" y="65"/>
                    </a:lnTo>
                    <a:lnTo>
                      <a:pt x="217" y="59"/>
                    </a:lnTo>
                    <a:lnTo>
                      <a:pt x="213" y="54"/>
                    </a:lnTo>
                    <a:lnTo>
                      <a:pt x="207" y="49"/>
                    </a:lnTo>
                    <a:lnTo>
                      <a:pt x="200" y="43"/>
                    </a:lnTo>
                    <a:lnTo>
                      <a:pt x="191" y="38"/>
                    </a:lnTo>
                    <a:lnTo>
                      <a:pt x="181" y="32"/>
                    </a:lnTo>
                    <a:lnTo>
                      <a:pt x="157" y="23"/>
                    </a:lnTo>
                    <a:lnTo>
                      <a:pt x="135" y="14"/>
                    </a:lnTo>
                    <a:lnTo>
                      <a:pt x="113" y="8"/>
                    </a:lnTo>
                    <a:lnTo>
                      <a:pt x="93" y="3"/>
                    </a:lnTo>
                    <a:lnTo>
                      <a:pt x="73" y="1"/>
                    </a:lnTo>
                    <a:lnTo>
                      <a:pt x="55" y="0"/>
                    </a:lnTo>
                    <a:lnTo>
                      <a:pt x="39" y="1"/>
                    </a:lnTo>
                    <a:lnTo>
                      <a:pt x="25" y="4"/>
                    </a:lnTo>
                    <a:lnTo>
                      <a:pt x="19" y="6"/>
                    </a:lnTo>
                    <a:lnTo>
                      <a:pt x="14" y="8"/>
                    </a:lnTo>
                    <a:lnTo>
                      <a:pt x="10" y="11"/>
                    </a:lnTo>
                    <a:lnTo>
                      <a:pt x="6" y="14"/>
                    </a:lnTo>
                    <a:lnTo>
                      <a:pt x="3" y="17"/>
                    </a:lnTo>
                    <a:lnTo>
                      <a:pt x="1" y="22"/>
                    </a:lnTo>
                    <a:lnTo>
                      <a:pt x="0" y="26"/>
                    </a:lnTo>
                    <a:lnTo>
                      <a:pt x="0" y="30"/>
                    </a:lnTo>
                    <a:lnTo>
                      <a:pt x="1" y="35"/>
                    </a:lnTo>
                    <a:lnTo>
                      <a:pt x="3" y="40"/>
                    </a:lnTo>
                    <a:lnTo>
                      <a:pt x="6" y="45"/>
                    </a:lnTo>
                    <a:lnTo>
                      <a:pt x="10" y="51"/>
                    </a:lnTo>
                    <a:lnTo>
                      <a:pt x="15" y="57"/>
                    </a:lnTo>
                    <a:lnTo>
                      <a:pt x="22" y="63"/>
                    </a:lnTo>
                    <a:lnTo>
                      <a:pt x="29" y="70"/>
                    </a:lnTo>
                    <a:lnTo>
                      <a:pt x="38" y="76"/>
                    </a:lnTo>
                    <a:close/>
                  </a:path>
                </a:pathLst>
              </a:custGeom>
              <a:solidFill>
                <a:srgbClr val="C07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77" name="Freeform 1211">
                <a:extLst>
                  <a:ext uri="{FF2B5EF4-FFF2-40B4-BE49-F238E27FC236}">
                    <a16:creationId xmlns:a16="http://schemas.microsoft.com/office/drawing/2014/main" id="{ED2463F0-101A-487D-8FB5-1F5C9B6E5E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2425"/>
                <a:ext cx="13" cy="6"/>
              </a:xfrm>
              <a:custGeom>
                <a:avLst/>
                <a:gdLst>
                  <a:gd name="T0" fmla="*/ 0 w 230"/>
                  <a:gd name="T1" fmla="*/ 0 h 103"/>
                  <a:gd name="T2" fmla="*/ 0 w 230"/>
                  <a:gd name="T3" fmla="*/ 0 h 103"/>
                  <a:gd name="T4" fmla="*/ 0 w 230"/>
                  <a:gd name="T5" fmla="*/ 0 h 103"/>
                  <a:gd name="T6" fmla="*/ 0 w 230"/>
                  <a:gd name="T7" fmla="*/ 0 h 103"/>
                  <a:gd name="T8" fmla="*/ 0 w 230"/>
                  <a:gd name="T9" fmla="*/ 0 h 103"/>
                  <a:gd name="T10" fmla="*/ 0 w 230"/>
                  <a:gd name="T11" fmla="*/ 0 h 103"/>
                  <a:gd name="T12" fmla="*/ 0 w 230"/>
                  <a:gd name="T13" fmla="*/ 0 h 103"/>
                  <a:gd name="T14" fmla="*/ 0 w 230"/>
                  <a:gd name="T15" fmla="*/ 0 h 103"/>
                  <a:gd name="T16" fmla="*/ 0 w 230"/>
                  <a:gd name="T17" fmla="*/ 0 h 103"/>
                  <a:gd name="T18" fmla="*/ 0 w 230"/>
                  <a:gd name="T19" fmla="*/ 0 h 103"/>
                  <a:gd name="T20" fmla="*/ 0 w 230"/>
                  <a:gd name="T21" fmla="*/ 0 h 103"/>
                  <a:gd name="T22" fmla="*/ 0 w 230"/>
                  <a:gd name="T23" fmla="*/ 0 h 103"/>
                  <a:gd name="T24" fmla="*/ 1 w 230"/>
                  <a:gd name="T25" fmla="*/ 0 h 103"/>
                  <a:gd name="T26" fmla="*/ 1 w 230"/>
                  <a:gd name="T27" fmla="*/ 0 h 103"/>
                  <a:gd name="T28" fmla="*/ 1 w 230"/>
                  <a:gd name="T29" fmla="*/ 0 h 103"/>
                  <a:gd name="T30" fmla="*/ 1 w 230"/>
                  <a:gd name="T31" fmla="*/ 0 h 103"/>
                  <a:gd name="T32" fmla="*/ 1 w 230"/>
                  <a:gd name="T33" fmla="*/ 0 h 103"/>
                  <a:gd name="T34" fmla="*/ 1 w 230"/>
                  <a:gd name="T35" fmla="*/ 0 h 103"/>
                  <a:gd name="T36" fmla="*/ 1 w 230"/>
                  <a:gd name="T37" fmla="*/ 0 h 103"/>
                  <a:gd name="T38" fmla="*/ 1 w 230"/>
                  <a:gd name="T39" fmla="*/ 0 h 103"/>
                  <a:gd name="T40" fmla="*/ 1 w 230"/>
                  <a:gd name="T41" fmla="*/ 0 h 103"/>
                  <a:gd name="T42" fmla="*/ 1 w 230"/>
                  <a:gd name="T43" fmla="*/ 0 h 103"/>
                  <a:gd name="T44" fmla="*/ 1 w 230"/>
                  <a:gd name="T45" fmla="*/ 0 h 103"/>
                  <a:gd name="T46" fmla="*/ 1 w 230"/>
                  <a:gd name="T47" fmla="*/ 0 h 103"/>
                  <a:gd name="T48" fmla="*/ 1 w 230"/>
                  <a:gd name="T49" fmla="*/ 0 h 103"/>
                  <a:gd name="T50" fmla="*/ 1 w 230"/>
                  <a:gd name="T51" fmla="*/ 0 h 103"/>
                  <a:gd name="T52" fmla="*/ 1 w 230"/>
                  <a:gd name="T53" fmla="*/ 0 h 103"/>
                  <a:gd name="T54" fmla="*/ 1 w 230"/>
                  <a:gd name="T55" fmla="*/ 0 h 103"/>
                  <a:gd name="T56" fmla="*/ 1 w 230"/>
                  <a:gd name="T57" fmla="*/ 0 h 103"/>
                  <a:gd name="T58" fmla="*/ 1 w 230"/>
                  <a:gd name="T59" fmla="*/ 0 h 103"/>
                  <a:gd name="T60" fmla="*/ 1 w 230"/>
                  <a:gd name="T61" fmla="*/ 0 h 103"/>
                  <a:gd name="T62" fmla="*/ 1 w 230"/>
                  <a:gd name="T63" fmla="*/ 0 h 103"/>
                  <a:gd name="T64" fmla="*/ 1 w 230"/>
                  <a:gd name="T65" fmla="*/ 0 h 103"/>
                  <a:gd name="T66" fmla="*/ 1 w 230"/>
                  <a:gd name="T67" fmla="*/ 0 h 103"/>
                  <a:gd name="T68" fmla="*/ 0 w 230"/>
                  <a:gd name="T69" fmla="*/ 0 h 103"/>
                  <a:gd name="T70" fmla="*/ 0 w 230"/>
                  <a:gd name="T71" fmla="*/ 0 h 103"/>
                  <a:gd name="T72" fmla="*/ 0 w 230"/>
                  <a:gd name="T73" fmla="*/ 0 h 103"/>
                  <a:gd name="T74" fmla="*/ 0 w 230"/>
                  <a:gd name="T75" fmla="*/ 0 h 103"/>
                  <a:gd name="T76" fmla="*/ 0 w 230"/>
                  <a:gd name="T77" fmla="*/ 0 h 103"/>
                  <a:gd name="T78" fmla="*/ 0 w 230"/>
                  <a:gd name="T79" fmla="*/ 0 h 103"/>
                  <a:gd name="T80" fmla="*/ 0 w 230"/>
                  <a:gd name="T81" fmla="*/ 0 h 103"/>
                  <a:gd name="T82" fmla="*/ 0 w 230"/>
                  <a:gd name="T83" fmla="*/ 0 h 103"/>
                  <a:gd name="T84" fmla="*/ 0 w 230"/>
                  <a:gd name="T85" fmla="*/ 0 h 103"/>
                  <a:gd name="T86" fmla="*/ 0 w 230"/>
                  <a:gd name="T87" fmla="*/ 0 h 103"/>
                  <a:gd name="T88" fmla="*/ 0 w 230"/>
                  <a:gd name="T89" fmla="*/ 0 h 103"/>
                  <a:gd name="T90" fmla="*/ 0 w 230"/>
                  <a:gd name="T91" fmla="*/ 0 h 103"/>
                  <a:gd name="T92" fmla="*/ 0 w 230"/>
                  <a:gd name="T93" fmla="*/ 0 h 103"/>
                  <a:gd name="T94" fmla="*/ 0 w 230"/>
                  <a:gd name="T95" fmla="*/ 0 h 103"/>
                  <a:gd name="T96" fmla="*/ 0 w 230"/>
                  <a:gd name="T97" fmla="*/ 0 h 103"/>
                  <a:gd name="T98" fmla="*/ 0 w 230"/>
                  <a:gd name="T99" fmla="*/ 0 h 103"/>
                  <a:gd name="T100" fmla="*/ 0 w 230"/>
                  <a:gd name="T101" fmla="*/ 0 h 103"/>
                  <a:gd name="T102" fmla="*/ 0 w 230"/>
                  <a:gd name="T103" fmla="*/ 0 h 103"/>
                  <a:gd name="T104" fmla="*/ 0 w 230"/>
                  <a:gd name="T105" fmla="*/ 0 h 103"/>
                  <a:gd name="T106" fmla="*/ 0 w 230"/>
                  <a:gd name="T107" fmla="*/ 0 h 103"/>
                  <a:gd name="T108" fmla="*/ 0 w 230"/>
                  <a:gd name="T109" fmla="*/ 0 h 103"/>
                  <a:gd name="T110" fmla="*/ 0 w 230"/>
                  <a:gd name="T111" fmla="*/ 0 h 103"/>
                  <a:gd name="T112" fmla="*/ 0 w 230"/>
                  <a:gd name="T113" fmla="*/ 0 h 10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30" h="103">
                    <a:moveTo>
                      <a:pt x="27" y="68"/>
                    </a:moveTo>
                    <a:lnTo>
                      <a:pt x="37" y="74"/>
                    </a:lnTo>
                    <a:lnTo>
                      <a:pt x="47" y="80"/>
                    </a:lnTo>
                    <a:lnTo>
                      <a:pt x="58" y="86"/>
                    </a:lnTo>
                    <a:lnTo>
                      <a:pt x="68" y="90"/>
                    </a:lnTo>
                    <a:lnTo>
                      <a:pt x="79" y="94"/>
                    </a:lnTo>
                    <a:lnTo>
                      <a:pt x="90" y="97"/>
                    </a:lnTo>
                    <a:lnTo>
                      <a:pt x="101" y="99"/>
                    </a:lnTo>
                    <a:lnTo>
                      <a:pt x="113" y="101"/>
                    </a:lnTo>
                    <a:lnTo>
                      <a:pt x="124" y="102"/>
                    </a:lnTo>
                    <a:lnTo>
                      <a:pt x="135" y="103"/>
                    </a:lnTo>
                    <a:lnTo>
                      <a:pt x="146" y="103"/>
                    </a:lnTo>
                    <a:lnTo>
                      <a:pt x="156" y="103"/>
                    </a:lnTo>
                    <a:lnTo>
                      <a:pt x="166" y="102"/>
                    </a:lnTo>
                    <a:lnTo>
                      <a:pt x="175" y="100"/>
                    </a:lnTo>
                    <a:lnTo>
                      <a:pt x="184" y="99"/>
                    </a:lnTo>
                    <a:lnTo>
                      <a:pt x="192" y="96"/>
                    </a:lnTo>
                    <a:lnTo>
                      <a:pt x="201" y="94"/>
                    </a:lnTo>
                    <a:lnTo>
                      <a:pt x="208" y="91"/>
                    </a:lnTo>
                    <a:lnTo>
                      <a:pt x="214" y="88"/>
                    </a:lnTo>
                    <a:lnTo>
                      <a:pt x="219" y="83"/>
                    </a:lnTo>
                    <a:lnTo>
                      <a:pt x="223" y="79"/>
                    </a:lnTo>
                    <a:lnTo>
                      <a:pt x="227" y="75"/>
                    </a:lnTo>
                    <a:lnTo>
                      <a:pt x="229" y="70"/>
                    </a:lnTo>
                    <a:lnTo>
                      <a:pt x="230" y="66"/>
                    </a:lnTo>
                    <a:lnTo>
                      <a:pt x="230" y="61"/>
                    </a:lnTo>
                    <a:lnTo>
                      <a:pt x="229" y="56"/>
                    </a:lnTo>
                    <a:lnTo>
                      <a:pt x="226" y="51"/>
                    </a:lnTo>
                    <a:lnTo>
                      <a:pt x="222" y="46"/>
                    </a:lnTo>
                    <a:lnTo>
                      <a:pt x="216" y="40"/>
                    </a:lnTo>
                    <a:lnTo>
                      <a:pt x="209" y="35"/>
                    </a:lnTo>
                    <a:lnTo>
                      <a:pt x="201" y="30"/>
                    </a:lnTo>
                    <a:lnTo>
                      <a:pt x="189" y="24"/>
                    </a:lnTo>
                    <a:lnTo>
                      <a:pt x="170" y="16"/>
                    </a:lnTo>
                    <a:lnTo>
                      <a:pt x="150" y="9"/>
                    </a:lnTo>
                    <a:lnTo>
                      <a:pt x="130" y="4"/>
                    </a:lnTo>
                    <a:lnTo>
                      <a:pt x="110" y="1"/>
                    </a:lnTo>
                    <a:lnTo>
                      <a:pt x="89" y="0"/>
                    </a:lnTo>
                    <a:lnTo>
                      <a:pt x="70" y="0"/>
                    </a:lnTo>
                    <a:lnTo>
                      <a:pt x="53" y="1"/>
                    </a:lnTo>
                    <a:lnTo>
                      <a:pt x="37" y="4"/>
                    </a:lnTo>
                    <a:lnTo>
                      <a:pt x="30" y="6"/>
                    </a:lnTo>
                    <a:lnTo>
                      <a:pt x="24" y="8"/>
                    </a:lnTo>
                    <a:lnTo>
                      <a:pt x="17" y="11"/>
                    </a:lnTo>
                    <a:lnTo>
                      <a:pt x="12" y="14"/>
                    </a:lnTo>
                    <a:lnTo>
                      <a:pt x="8" y="17"/>
                    </a:lnTo>
                    <a:lnTo>
                      <a:pt x="5" y="20"/>
                    </a:lnTo>
                    <a:lnTo>
                      <a:pt x="2" y="24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0" y="37"/>
                    </a:lnTo>
                    <a:lnTo>
                      <a:pt x="1" y="41"/>
                    </a:lnTo>
                    <a:lnTo>
                      <a:pt x="4" y="46"/>
                    </a:lnTo>
                    <a:lnTo>
                      <a:pt x="7" y="51"/>
                    </a:lnTo>
                    <a:lnTo>
                      <a:pt x="12" y="57"/>
                    </a:lnTo>
                    <a:lnTo>
                      <a:pt x="19" y="62"/>
                    </a:lnTo>
                    <a:lnTo>
                      <a:pt x="27" y="68"/>
                    </a:lnTo>
                    <a:close/>
                  </a:path>
                </a:pathLst>
              </a:custGeom>
              <a:solidFill>
                <a:srgbClr val="C07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78" name="Freeform 1212">
                <a:extLst>
                  <a:ext uri="{FF2B5EF4-FFF2-40B4-BE49-F238E27FC236}">
                    <a16:creationId xmlns:a16="http://schemas.microsoft.com/office/drawing/2014/main" id="{9B7518C0-ECED-427F-A833-83350EB478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9" y="2406"/>
                <a:ext cx="13" cy="6"/>
              </a:xfrm>
              <a:custGeom>
                <a:avLst/>
                <a:gdLst>
                  <a:gd name="T0" fmla="*/ 0 w 230"/>
                  <a:gd name="T1" fmla="*/ 0 h 103"/>
                  <a:gd name="T2" fmla="*/ 0 w 230"/>
                  <a:gd name="T3" fmla="*/ 0 h 103"/>
                  <a:gd name="T4" fmla="*/ 0 w 230"/>
                  <a:gd name="T5" fmla="*/ 0 h 103"/>
                  <a:gd name="T6" fmla="*/ 0 w 230"/>
                  <a:gd name="T7" fmla="*/ 0 h 103"/>
                  <a:gd name="T8" fmla="*/ 0 w 230"/>
                  <a:gd name="T9" fmla="*/ 0 h 103"/>
                  <a:gd name="T10" fmla="*/ 0 w 230"/>
                  <a:gd name="T11" fmla="*/ 0 h 103"/>
                  <a:gd name="T12" fmla="*/ 0 w 230"/>
                  <a:gd name="T13" fmla="*/ 0 h 103"/>
                  <a:gd name="T14" fmla="*/ 0 w 230"/>
                  <a:gd name="T15" fmla="*/ 0 h 103"/>
                  <a:gd name="T16" fmla="*/ 0 w 230"/>
                  <a:gd name="T17" fmla="*/ 0 h 103"/>
                  <a:gd name="T18" fmla="*/ 0 w 230"/>
                  <a:gd name="T19" fmla="*/ 0 h 103"/>
                  <a:gd name="T20" fmla="*/ 0 w 230"/>
                  <a:gd name="T21" fmla="*/ 0 h 103"/>
                  <a:gd name="T22" fmla="*/ 0 w 230"/>
                  <a:gd name="T23" fmla="*/ 0 h 103"/>
                  <a:gd name="T24" fmla="*/ 1 w 230"/>
                  <a:gd name="T25" fmla="*/ 0 h 103"/>
                  <a:gd name="T26" fmla="*/ 1 w 230"/>
                  <a:gd name="T27" fmla="*/ 0 h 103"/>
                  <a:gd name="T28" fmla="*/ 1 w 230"/>
                  <a:gd name="T29" fmla="*/ 0 h 103"/>
                  <a:gd name="T30" fmla="*/ 1 w 230"/>
                  <a:gd name="T31" fmla="*/ 0 h 103"/>
                  <a:gd name="T32" fmla="*/ 1 w 230"/>
                  <a:gd name="T33" fmla="*/ 0 h 103"/>
                  <a:gd name="T34" fmla="*/ 1 w 230"/>
                  <a:gd name="T35" fmla="*/ 0 h 103"/>
                  <a:gd name="T36" fmla="*/ 1 w 230"/>
                  <a:gd name="T37" fmla="*/ 0 h 103"/>
                  <a:gd name="T38" fmla="*/ 1 w 230"/>
                  <a:gd name="T39" fmla="*/ 0 h 103"/>
                  <a:gd name="T40" fmla="*/ 1 w 230"/>
                  <a:gd name="T41" fmla="*/ 0 h 103"/>
                  <a:gd name="T42" fmla="*/ 1 w 230"/>
                  <a:gd name="T43" fmla="*/ 0 h 103"/>
                  <a:gd name="T44" fmla="*/ 1 w 230"/>
                  <a:gd name="T45" fmla="*/ 0 h 103"/>
                  <a:gd name="T46" fmla="*/ 1 w 230"/>
                  <a:gd name="T47" fmla="*/ 0 h 103"/>
                  <a:gd name="T48" fmla="*/ 1 w 230"/>
                  <a:gd name="T49" fmla="*/ 0 h 103"/>
                  <a:gd name="T50" fmla="*/ 1 w 230"/>
                  <a:gd name="T51" fmla="*/ 0 h 103"/>
                  <a:gd name="T52" fmla="*/ 1 w 230"/>
                  <a:gd name="T53" fmla="*/ 0 h 103"/>
                  <a:gd name="T54" fmla="*/ 1 w 230"/>
                  <a:gd name="T55" fmla="*/ 0 h 103"/>
                  <a:gd name="T56" fmla="*/ 1 w 230"/>
                  <a:gd name="T57" fmla="*/ 0 h 103"/>
                  <a:gd name="T58" fmla="*/ 1 w 230"/>
                  <a:gd name="T59" fmla="*/ 0 h 103"/>
                  <a:gd name="T60" fmla="*/ 1 w 230"/>
                  <a:gd name="T61" fmla="*/ 0 h 103"/>
                  <a:gd name="T62" fmla="*/ 1 w 230"/>
                  <a:gd name="T63" fmla="*/ 0 h 103"/>
                  <a:gd name="T64" fmla="*/ 1 w 230"/>
                  <a:gd name="T65" fmla="*/ 0 h 103"/>
                  <a:gd name="T66" fmla="*/ 1 w 230"/>
                  <a:gd name="T67" fmla="*/ 0 h 103"/>
                  <a:gd name="T68" fmla="*/ 1 w 230"/>
                  <a:gd name="T69" fmla="*/ 0 h 103"/>
                  <a:gd name="T70" fmla="*/ 0 w 230"/>
                  <a:gd name="T71" fmla="*/ 0 h 103"/>
                  <a:gd name="T72" fmla="*/ 0 w 230"/>
                  <a:gd name="T73" fmla="*/ 0 h 103"/>
                  <a:gd name="T74" fmla="*/ 0 w 230"/>
                  <a:gd name="T75" fmla="*/ 0 h 103"/>
                  <a:gd name="T76" fmla="*/ 0 w 230"/>
                  <a:gd name="T77" fmla="*/ 0 h 103"/>
                  <a:gd name="T78" fmla="*/ 0 w 230"/>
                  <a:gd name="T79" fmla="*/ 0 h 103"/>
                  <a:gd name="T80" fmla="*/ 0 w 230"/>
                  <a:gd name="T81" fmla="*/ 0 h 103"/>
                  <a:gd name="T82" fmla="*/ 0 w 230"/>
                  <a:gd name="T83" fmla="*/ 0 h 103"/>
                  <a:gd name="T84" fmla="*/ 0 w 230"/>
                  <a:gd name="T85" fmla="*/ 0 h 103"/>
                  <a:gd name="T86" fmla="*/ 0 w 230"/>
                  <a:gd name="T87" fmla="*/ 0 h 103"/>
                  <a:gd name="T88" fmla="*/ 0 w 230"/>
                  <a:gd name="T89" fmla="*/ 0 h 103"/>
                  <a:gd name="T90" fmla="*/ 0 w 230"/>
                  <a:gd name="T91" fmla="*/ 0 h 103"/>
                  <a:gd name="T92" fmla="*/ 0 w 230"/>
                  <a:gd name="T93" fmla="*/ 0 h 103"/>
                  <a:gd name="T94" fmla="*/ 0 w 230"/>
                  <a:gd name="T95" fmla="*/ 0 h 103"/>
                  <a:gd name="T96" fmla="*/ 0 w 230"/>
                  <a:gd name="T97" fmla="*/ 0 h 103"/>
                  <a:gd name="T98" fmla="*/ 0 w 230"/>
                  <a:gd name="T99" fmla="*/ 0 h 103"/>
                  <a:gd name="T100" fmla="*/ 0 w 230"/>
                  <a:gd name="T101" fmla="*/ 0 h 103"/>
                  <a:gd name="T102" fmla="*/ 0 w 230"/>
                  <a:gd name="T103" fmla="*/ 0 h 103"/>
                  <a:gd name="T104" fmla="*/ 0 w 230"/>
                  <a:gd name="T105" fmla="*/ 0 h 103"/>
                  <a:gd name="T106" fmla="*/ 0 w 230"/>
                  <a:gd name="T107" fmla="*/ 0 h 103"/>
                  <a:gd name="T108" fmla="*/ 0 w 230"/>
                  <a:gd name="T109" fmla="*/ 0 h 103"/>
                  <a:gd name="T110" fmla="*/ 0 w 230"/>
                  <a:gd name="T111" fmla="*/ 0 h 103"/>
                  <a:gd name="T112" fmla="*/ 0 w 230"/>
                  <a:gd name="T113" fmla="*/ 0 h 10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30" h="103">
                    <a:moveTo>
                      <a:pt x="27" y="69"/>
                    </a:moveTo>
                    <a:lnTo>
                      <a:pt x="37" y="75"/>
                    </a:lnTo>
                    <a:lnTo>
                      <a:pt x="47" y="81"/>
                    </a:lnTo>
                    <a:lnTo>
                      <a:pt x="58" y="86"/>
                    </a:lnTo>
                    <a:lnTo>
                      <a:pt x="69" y="90"/>
                    </a:lnTo>
                    <a:lnTo>
                      <a:pt x="80" y="94"/>
                    </a:lnTo>
                    <a:lnTo>
                      <a:pt x="91" y="97"/>
                    </a:lnTo>
                    <a:lnTo>
                      <a:pt x="102" y="99"/>
                    </a:lnTo>
                    <a:lnTo>
                      <a:pt x="113" y="101"/>
                    </a:lnTo>
                    <a:lnTo>
                      <a:pt x="124" y="102"/>
                    </a:lnTo>
                    <a:lnTo>
                      <a:pt x="135" y="103"/>
                    </a:lnTo>
                    <a:lnTo>
                      <a:pt x="146" y="103"/>
                    </a:lnTo>
                    <a:lnTo>
                      <a:pt x="156" y="102"/>
                    </a:lnTo>
                    <a:lnTo>
                      <a:pt x="166" y="101"/>
                    </a:lnTo>
                    <a:lnTo>
                      <a:pt x="175" y="100"/>
                    </a:lnTo>
                    <a:lnTo>
                      <a:pt x="184" y="98"/>
                    </a:lnTo>
                    <a:lnTo>
                      <a:pt x="193" y="96"/>
                    </a:lnTo>
                    <a:lnTo>
                      <a:pt x="200" y="94"/>
                    </a:lnTo>
                    <a:lnTo>
                      <a:pt x="207" y="91"/>
                    </a:lnTo>
                    <a:lnTo>
                      <a:pt x="213" y="87"/>
                    </a:lnTo>
                    <a:lnTo>
                      <a:pt x="219" y="84"/>
                    </a:lnTo>
                    <a:lnTo>
                      <a:pt x="223" y="80"/>
                    </a:lnTo>
                    <a:lnTo>
                      <a:pt x="226" y="76"/>
                    </a:lnTo>
                    <a:lnTo>
                      <a:pt x="228" y="71"/>
                    </a:lnTo>
                    <a:lnTo>
                      <a:pt x="230" y="67"/>
                    </a:lnTo>
                    <a:lnTo>
                      <a:pt x="230" y="62"/>
                    </a:lnTo>
                    <a:lnTo>
                      <a:pt x="228" y="56"/>
                    </a:lnTo>
                    <a:lnTo>
                      <a:pt x="226" y="51"/>
                    </a:lnTo>
                    <a:lnTo>
                      <a:pt x="221" y="45"/>
                    </a:lnTo>
                    <a:lnTo>
                      <a:pt x="216" y="40"/>
                    </a:lnTo>
                    <a:lnTo>
                      <a:pt x="209" y="35"/>
                    </a:lnTo>
                    <a:lnTo>
                      <a:pt x="200" y="29"/>
                    </a:lnTo>
                    <a:lnTo>
                      <a:pt x="190" y="24"/>
                    </a:lnTo>
                    <a:lnTo>
                      <a:pt x="171" y="15"/>
                    </a:lnTo>
                    <a:lnTo>
                      <a:pt x="151" y="9"/>
                    </a:lnTo>
                    <a:lnTo>
                      <a:pt x="129" y="4"/>
                    </a:lnTo>
                    <a:lnTo>
                      <a:pt x="109" y="1"/>
                    </a:lnTo>
                    <a:lnTo>
                      <a:pt x="90" y="0"/>
                    </a:lnTo>
                    <a:lnTo>
                      <a:pt x="71" y="0"/>
                    </a:lnTo>
                    <a:lnTo>
                      <a:pt x="53" y="1"/>
                    </a:lnTo>
                    <a:lnTo>
                      <a:pt x="37" y="4"/>
                    </a:lnTo>
                    <a:lnTo>
                      <a:pt x="30" y="6"/>
                    </a:lnTo>
                    <a:lnTo>
                      <a:pt x="24" y="8"/>
                    </a:lnTo>
                    <a:lnTo>
                      <a:pt x="18" y="11"/>
                    </a:lnTo>
                    <a:lnTo>
                      <a:pt x="13" y="14"/>
                    </a:lnTo>
                    <a:lnTo>
                      <a:pt x="9" y="17"/>
                    </a:lnTo>
                    <a:lnTo>
                      <a:pt x="5" y="20"/>
                    </a:lnTo>
                    <a:lnTo>
                      <a:pt x="2" y="24"/>
                    </a:lnTo>
                    <a:lnTo>
                      <a:pt x="1" y="28"/>
                    </a:lnTo>
                    <a:lnTo>
                      <a:pt x="0" y="32"/>
                    </a:lnTo>
                    <a:lnTo>
                      <a:pt x="0" y="37"/>
                    </a:lnTo>
                    <a:lnTo>
                      <a:pt x="2" y="41"/>
                    </a:lnTo>
                    <a:lnTo>
                      <a:pt x="4" y="46"/>
                    </a:lnTo>
                    <a:lnTo>
                      <a:pt x="8" y="51"/>
                    </a:lnTo>
                    <a:lnTo>
                      <a:pt x="13" y="56"/>
                    </a:lnTo>
                    <a:lnTo>
                      <a:pt x="19" y="63"/>
                    </a:lnTo>
                    <a:lnTo>
                      <a:pt x="27" y="69"/>
                    </a:lnTo>
                    <a:close/>
                  </a:path>
                </a:pathLst>
              </a:custGeom>
              <a:solidFill>
                <a:srgbClr val="C07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79" name="Freeform 1213">
                <a:extLst>
                  <a:ext uri="{FF2B5EF4-FFF2-40B4-BE49-F238E27FC236}">
                    <a16:creationId xmlns:a16="http://schemas.microsoft.com/office/drawing/2014/main" id="{D0CB4EB0-6726-42F7-BB95-E8A684A593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8" y="2418"/>
                <a:ext cx="13" cy="6"/>
              </a:xfrm>
              <a:custGeom>
                <a:avLst/>
                <a:gdLst>
                  <a:gd name="T0" fmla="*/ 0 w 230"/>
                  <a:gd name="T1" fmla="*/ 0 h 103"/>
                  <a:gd name="T2" fmla="*/ 0 w 230"/>
                  <a:gd name="T3" fmla="*/ 0 h 103"/>
                  <a:gd name="T4" fmla="*/ 0 w 230"/>
                  <a:gd name="T5" fmla="*/ 0 h 103"/>
                  <a:gd name="T6" fmla="*/ 0 w 230"/>
                  <a:gd name="T7" fmla="*/ 0 h 103"/>
                  <a:gd name="T8" fmla="*/ 0 w 230"/>
                  <a:gd name="T9" fmla="*/ 0 h 103"/>
                  <a:gd name="T10" fmla="*/ 0 w 230"/>
                  <a:gd name="T11" fmla="*/ 0 h 103"/>
                  <a:gd name="T12" fmla="*/ 0 w 230"/>
                  <a:gd name="T13" fmla="*/ 0 h 103"/>
                  <a:gd name="T14" fmla="*/ 0 w 230"/>
                  <a:gd name="T15" fmla="*/ 0 h 103"/>
                  <a:gd name="T16" fmla="*/ 0 w 230"/>
                  <a:gd name="T17" fmla="*/ 0 h 103"/>
                  <a:gd name="T18" fmla="*/ 0 w 230"/>
                  <a:gd name="T19" fmla="*/ 0 h 103"/>
                  <a:gd name="T20" fmla="*/ 0 w 230"/>
                  <a:gd name="T21" fmla="*/ 0 h 103"/>
                  <a:gd name="T22" fmla="*/ 0 w 230"/>
                  <a:gd name="T23" fmla="*/ 0 h 103"/>
                  <a:gd name="T24" fmla="*/ 1 w 230"/>
                  <a:gd name="T25" fmla="*/ 0 h 103"/>
                  <a:gd name="T26" fmla="*/ 1 w 230"/>
                  <a:gd name="T27" fmla="*/ 0 h 103"/>
                  <a:gd name="T28" fmla="*/ 1 w 230"/>
                  <a:gd name="T29" fmla="*/ 0 h 103"/>
                  <a:gd name="T30" fmla="*/ 1 w 230"/>
                  <a:gd name="T31" fmla="*/ 0 h 103"/>
                  <a:gd name="T32" fmla="*/ 1 w 230"/>
                  <a:gd name="T33" fmla="*/ 0 h 103"/>
                  <a:gd name="T34" fmla="*/ 1 w 230"/>
                  <a:gd name="T35" fmla="*/ 0 h 103"/>
                  <a:gd name="T36" fmla="*/ 1 w 230"/>
                  <a:gd name="T37" fmla="*/ 0 h 103"/>
                  <a:gd name="T38" fmla="*/ 1 w 230"/>
                  <a:gd name="T39" fmla="*/ 0 h 103"/>
                  <a:gd name="T40" fmla="*/ 1 w 230"/>
                  <a:gd name="T41" fmla="*/ 0 h 103"/>
                  <a:gd name="T42" fmla="*/ 1 w 230"/>
                  <a:gd name="T43" fmla="*/ 0 h 103"/>
                  <a:gd name="T44" fmla="*/ 1 w 230"/>
                  <a:gd name="T45" fmla="*/ 0 h 103"/>
                  <a:gd name="T46" fmla="*/ 1 w 230"/>
                  <a:gd name="T47" fmla="*/ 0 h 103"/>
                  <a:gd name="T48" fmla="*/ 1 w 230"/>
                  <a:gd name="T49" fmla="*/ 0 h 103"/>
                  <a:gd name="T50" fmla="*/ 1 w 230"/>
                  <a:gd name="T51" fmla="*/ 0 h 103"/>
                  <a:gd name="T52" fmla="*/ 1 w 230"/>
                  <a:gd name="T53" fmla="*/ 0 h 103"/>
                  <a:gd name="T54" fmla="*/ 1 w 230"/>
                  <a:gd name="T55" fmla="*/ 0 h 103"/>
                  <a:gd name="T56" fmla="*/ 1 w 230"/>
                  <a:gd name="T57" fmla="*/ 0 h 103"/>
                  <a:gd name="T58" fmla="*/ 1 w 230"/>
                  <a:gd name="T59" fmla="*/ 0 h 103"/>
                  <a:gd name="T60" fmla="*/ 1 w 230"/>
                  <a:gd name="T61" fmla="*/ 0 h 103"/>
                  <a:gd name="T62" fmla="*/ 1 w 230"/>
                  <a:gd name="T63" fmla="*/ 0 h 103"/>
                  <a:gd name="T64" fmla="*/ 1 w 230"/>
                  <a:gd name="T65" fmla="*/ 0 h 103"/>
                  <a:gd name="T66" fmla="*/ 1 w 230"/>
                  <a:gd name="T67" fmla="*/ 0 h 103"/>
                  <a:gd name="T68" fmla="*/ 0 w 230"/>
                  <a:gd name="T69" fmla="*/ 0 h 103"/>
                  <a:gd name="T70" fmla="*/ 0 w 230"/>
                  <a:gd name="T71" fmla="*/ 0 h 103"/>
                  <a:gd name="T72" fmla="*/ 0 w 230"/>
                  <a:gd name="T73" fmla="*/ 0 h 103"/>
                  <a:gd name="T74" fmla="*/ 0 w 230"/>
                  <a:gd name="T75" fmla="*/ 0 h 103"/>
                  <a:gd name="T76" fmla="*/ 0 w 230"/>
                  <a:gd name="T77" fmla="*/ 0 h 103"/>
                  <a:gd name="T78" fmla="*/ 0 w 230"/>
                  <a:gd name="T79" fmla="*/ 0 h 103"/>
                  <a:gd name="T80" fmla="*/ 0 w 230"/>
                  <a:gd name="T81" fmla="*/ 0 h 103"/>
                  <a:gd name="T82" fmla="*/ 0 w 230"/>
                  <a:gd name="T83" fmla="*/ 0 h 103"/>
                  <a:gd name="T84" fmla="*/ 0 w 230"/>
                  <a:gd name="T85" fmla="*/ 0 h 103"/>
                  <a:gd name="T86" fmla="*/ 0 w 230"/>
                  <a:gd name="T87" fmla="*/ 0 h 103"/>
                  <a:gd name="T88" fmla="*/ 0 w 230"/>
                  <a:gd name="T89" fmla="*/ 0 h 103"/>
                  <a:gd name="T90" fmla="*/ 0 w 230"/>
                  <a:gd name="T91" fmla="*/ 0 h 103"/>
                  <a:gd name="T92" fmla="*/ 0 w 230"/>
                  <a:gd name="T93" fmla="*/ 0 h 103"/>
                  <a:gd name="T94" fmla="*/ 0 w 230"/>
                  <a:gd name="T95" fmla="*/ 0 h 103"/>
                  <a:gd name="T96" fmla="*/ 0 w 230"/>
                  <a:gd name="T97" fmla="*/ 0 h 103"/>
                  <a:gd name="T98" fmla="*/ 0 w 230"/>
                  <a:gd name="T99" fmla="*/ 0 h 103"/>
                  <a:gd name="T100" fmla="*/ 0 w 230"/>
                  <a:gd name="T101" fmla="*/ 0 h 103"/>
                  <a:gd name="T102" fmla="*/ 0 w 230"/>
                  <a:gd name="T103" fmla="*/ 0 h 103"/>
                  <a:gd name="T104" fmla="*/ 0 w 230"/>
                  <a:gd name="T105" fmla="*/ 0 h 103"/>
                  <a:gd name="T106" fmla="*/ 0 w 230"/>
                  <a:gd name="T107" fmla="*/ 0 h 103"/>
                  <a:gd name="T108" fmla="*/ 0 w 230"/>
                  <a:gd name="T109" fmla="*/ 0 h 103"/>
                  <a:gd name="T110" fmla="*/ 0 w 230"/>
                  <a:gd name="T111" fmla="*/ 0 h 103"/>
                  <a:gd name="T112" fmla="*/ 0 w 230"/>
                  <a:gd name="T113" fmla="*/ 0 h 10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30" h="103">
                    <a:moveTo>
                      <a:pt x="27" y="69"/>
                    </a:moveTo>
                    <a:lnTo>
                      <a:pt x="37" y="75"/>
                    </a:lnTo>
                    <a:lnTo>
                      <a:pt x="47" y="81"/>
                    </a:lnTo>
                    <a:lnTo>
                      <a:pt x="58" y="86"/>
                    </a:lnTo>
                    <a:lnTo>
                      <a:pt x="68" y="90"/>
                    </a:lnTo>
                    <a:lnTo>
                      <a:pt x="80" y="94"/>
                    </a:lnTo>
                    <a:lnTo>
                      <a:pt x="91" y="97"/>
                    </a:lnTo>
                    <a:lnTo>
                      <a:pt x="102" y="99"/>
                    </a:lnTo>
                    <a:lnTo>
                      <a:pt x="113" y="101"/>
                    </a:lnTo>
                    <a:lnTo>
                      <a:pt x="124" y="102"/>
                    </a:lnTo>
                    <a:lnTo>
                      <a:pt x="135" y="103"/>
                    </a:lnTo>
                    <a:lnTo>
                      <a:pt x="145" y="103"/>
                    </a:lnTo>
                    <a:lnTo>
                      <a:pt x="156" y="103"/>
                    </a:lnTo>
                    <a:lnTo>
                      <a:pt x="166" y="102"/>
                    </a:lnTo>
                    <a:lnTo>
                      <a:pt x="176" y="100"/>
                    </a:lnTo>
                    <a:lnTo>
                      <a:pt x="185" y="99"/>
                    </a:lnTo>
                    <a:lnTo>
                      <a:pt x="193" y="96"/>
                    </a:lnTo>
                    <a:lnTo>
                      <a:pt x="201" y="94"/>
                    </a:lnTo>
                    <a:lnTo>
                      <a:pt x="208" y="91"/>
                    </a:lnTo>
                    <a:lnTo>
                      <a:pt x="214" y="87"/>
                    </a:lnTo>
                    <a:lnTo>
                      <a:pt x="219" y="84"/>
                    </a:lnTo>
                    <a:lnTo>
                      <a:pt x="223" y="80"/>
                    </a:lnTo>
                    <a:lnTo>
                      <a:pt x="227" y="76"/>
                    </a:lnTo>
                    <a:lnTo>
                      <a:pt x="229" y="71"/>
                    </a:lnTo>
                    <a:lnTo>
                      <a:pt x="230" y="67"/>
                    </a:lnTo>
                    <a:lnTo>
                      <a:pt x="230" y="62"/>
                    </a:lnTo>
                    <a:lnTo>
                      <a:pt x="229" y="57"/>
                    </a:lnTo>
                    <a:lnTo>
                      <a:pt x="226" y="52"/>
                    </a:lnTo>
                    <a:lnTo>
                      <a:pt x="222" y="47"/>
                    </a:lnTo>
                    <a:lnTo>
                      <a:pt x="216" y="41"/>
                    </a:lnTo>
                    <a:lnTo>
                      <a:pt x="209" y="36"/>
                    </a:lnTo>
                    <a:lnTo>
                      <a:pt x="200" y="29"/>
                    </a:lnTo>
                    <a:lnTo>
                      <a:pt x="190" y="24"/>
                    </a:lnTo>
                    <a:lnTo>
                      <a:pt x="171" y="16"/>
                    </a:lnTo>
                    <a:lnTo>
                      <a:pt x="150" y="9"/>
                    </a:lnTo>
                    <a:lnTo>
                      <a:pt x="130" y="4"/>
                    </a:lnTo>
                    <a:lnTo>
                      <a:pt x="110" y="1"/>
                    </a:lnTo>
                    <a:lnTo>
                      <a:pt x="90" y="0"/>
                    </a:lnTo>
                    <a:lnTo>
                      <a:pt x="70" y="0"/>
                    </a:lnTo>
                    <a:lnTo>
                      <a:pt x="53" y="1"/>
                    </a:lnTo>
                    <a:lnTo>
                      <a:pt x="37" y="4"/>
                    </a:lnTo>
                    <a:lnTo>
                      <a:pt x="30" y="6"/>
                    </a:lnTo>
                    <a:lnTo>
                      <a:pt x="24" y="8"/>
                    </a:lnTo>
                    <a:lnTo>
                      <a:pt x="18" y="11"/>
                    </a:lnTo>
                    <a:lnTo>
                      <a:pt x="13" y="14"/>
                    </a:lnTo>
                    <a:lnTo>
                      <a:pt x="9" y="17"/>
                    </a:lnTo>
                    <a:lnTo>
                      <a:pt x="5" y="20"/>
                    </a:lnTo>
                    <a:lnTo>
                      <a:pt x="3" y="24"/>
                    </a:lnTo>
                    <a:lnTo>
                      <a:pt x="1" y="28"/>
                    </a:lnTo>
                    <a:lnTo>
                      <a:pt x="0" y="32"/>
                    </a:lnTo>
                    <a:lnTo>
                      <a:pt x="1" y="38"/>
                    </a:lnTo>
                    <a:lnTo>
                      <a:pt x="2" y="42"/>
                    </a:lnTo>
                    <a:lnTo>
                      <a:pt x="5" y="47"/>
                    </a:lnTo>
                    <a:lnTo>
                      <a:pt x="8" y="52"/>
                    </a:lnTo>
                    <a:lnTo>
                      <a:pt x="13" y="58"/>
                    </a:lnTo>
                    <a:lnTo>
                      <a:pt x="20" y="63"/>
                    </a:lnTo>
                    <a:lnTo>
                      <a:pt x="27" y="69"/>
                    </a:lnTo>
                    <a:close/>
                  </a:path>
                </a:pathLst>
              </a:custGeom>
              <a:solidFill>
                <a:srgbClr val="C07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80" name="Freeform 1214">
                <a:extLst>
                  <a:ext uri="{FF2B5EF4-FFF2-40B4-BE49-F238E27FC236}">
                    <a16:creationId xmlns:a16="http://schemas.microsoft.com/office/drawing/2014/main" id="{1BE6EF93-118B-4384-912F-557A2B287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2427"/>
                <a:ext cx="14" cy="6"/>
              </a:xfrm>
              <a:custGeom>
                <a:avLst/>
                <a:gdLst>
                  <a:gd name="T0" fmla="*/ 0 w 230"/>
                  <a:gd name="T1" fmla="*/ 0 h 103"/>
                  <a:gd name="T2" fmla="*/ 0 w 230"/>
                  <a:gd name="T3" fmla="*/ 0 h 103"/>
                  <a:gd name="T4" fmla="*/ 0 w 230"/>
                  <a:gd name="T5" fmla="*/ 0 h 103"/>
                  <a:gd name="T6" fmla="*/ 0 w 230"/>
                  <a:gd name="T7" fmla="*/ 0 h 103"/>
                  <a:gd name="T8" fmla="*/ 0 w 230"/>
                  <a:gd name="T9" fmla="*/ 0 h 103"/>
                  <a:gd name="T10" fmla="*/ 0 w 230"/>
                  <a:gd name="T11" fmla="*/ 0 h 103"/>
                  <a:gd name="T12" fmla="*/ 0 w 230"/>
                  <a:gd name="T13" fmla="*/ 0 h 103"/>
                  <a:gd name="T14" fmla="*/ 0 w 230"/>
                  <a:gd name="T15" fmla="*/ 0 h 103"/>
                  <a:gd name="T16" fmla="*/ 0 w 230"/>
                  <a:gd name="T17" fmla="*/ 0 h 103"/>
                  <a:gd name="T18" fmla="*/ 0 w 230"/>
                  <a:gd name="T19" fmla="*/ 0 h 103"/>
                  <a:gd name="T20" fmla="*/ 0 w 230"/>
                  <a:gd name="T21" fmla="*/ 0 h 103"/>
                  <a:gd name="T22" fmla="*/ 1 w 230"/>
                  <a:gd name="T23" fmla="*/ 0 h 103"/>
                  <a:gd name="T24" fmla="*/ 1 w 230"/>
                  <a:gd name="T25" fmla="*/ 0 h 103"/>
                  <a:gd name="T26" fmla="*/ 1 w 230"/>
                  <a:gd name="T27" fmla="*/ 0 h 103"/>
                  <a:gd name="T28" fmla="*/ 1 w 230"/>
                  <a:gd name="T29" fmla="*/ 0 h 103"/>
                  <a:gd name="T30" fmla="*/ 1 w 230"/>
                  <a:gd name="T31" fmla="*/ 0 h 103"/>
                  <a:gd name="T32" fmla="*/ 1 w 230"/>
                  <a:gd name="T33" fmla="*/ 0 h 103"/>
                  <a:gd name="T34" fmla="*/ 1 w 230"/>
                  <a:gd name="T35" fmla="*/ 0 h 103"/>
                  <a:gd name="T36" fmla="*/ 1 w 230"/>
                  <a:gd name="T37" fmla="*/ 0 h 103"/>
                  <a:gd name="T38" fmla="*/ 1 w 230"/>
                  <a:gd name="T39" fmla="*/ 0 h 103"/>
                  <a:gd name="T40" fmla="*/ 1 w 230"/>
                  <a:gd name="T41" fmla="*/ 0 h 103"/>
                  <a:gd name="T42" fmla="*/ 1 w 230"/>
                  <a:gd name="T43" fmla="*/ 0 h 103"/>
                  <a:gd name="T44" fmla="*/ 1 w 230"/>
                  <a:gd name="T45" fmla="*/ 0 h 103"/>
                  <a:gd name="T46" fmla="*/ 1 w 230"/>
                  <a:gd name="T47" fmla="*/ 0 h 103"/>
                  <a:gd name="T48" fmla="*/ 1 w 230"/>
                  <a:gd name="T49" fmla="*/ 0 h 103"/>
                  <a:gd name="T50" fmla="*/ 1 w 230"/>
                  <a:gd name="T51" fmla="*/ 0 h 103"/>
                  <a:gd name="T52" fmla="*/ 1 w 230"/>
                  <a:gd name="T53" fmla="*/ 0 h 103"/>
                  <a:gd name="T54" fmla="*/ 1 w 230"/>
                  <a:gd name="T55" fmla="*/ 0 h 103"/>
                  <a:gd name="T56" fmla="*/ 1 w 230"/>
                  <a:gd name="T57" fmla="*/ 0 h 103"/>
                  <a:gd name="T58" fmla="*/ 1 w 230"/>
                  <a:gd name="T59" fmla="*/ 0 h 103"/>
                  <a:gd name="T60" fmla="*/ 1 w 230"/>
                  <a:gd name="T61" fmla="*/ 0 h 103"/>
                  <a:gd name="T62" fmla="*/ 1 w 230"/>
                  <a:gd name="T63" fmla="*/ 0 h 103"/>
                  <a:gd name="T64" fmla="*/ 1 w 230"/>
                  <a:gd name="T65" fmla="*/ 0 h 103"/>
                  <a:gd name="T66" fmla="*/ 1 w 230"/>
                  <a:gd name="T67" fmla="*/ 0 h 103"/>
                  <a:gd name="T68" fmla="*/ 1 w 230"/>
                  <a:gd name="T69" fmla="*/ 0 h 103"/>
                  <a:gd name="T70" fmla="*/ 0 w 230"/>
                  <a:gd name="T71" fmla="*/ 0 h 103"/>
                  <a:gd name="T72" fmla="*/ 0 w 230"/>
                  <a:gd name="T73" fmla="*/ 0 h 103"/>
                  <a:gd name="T74" fmla="*/ 0 w 230"/>
                  <a:gd name="T75" fmla="*/ 0 h 103"/>
                  <a:gd name="T76" fmla="*/ 0 w 230"/>
                  <a:gd name="T77" fmla="*/ 0 h 103"/>
                  <a:gd name="T78" fmla="*/ 0 w 230"/>
                  <a:gd name="T79" fmla="*/ 0 h 103"/>
                  <a:gd name="T80" fmla="*/ 0 w 230"/>
                  <a:gd name="T81" fmla="*/ 0 h 103"/>
                  <a:gd name="T82" fmla="*/ 0 w 230"/>
                  <a:gd name="T83" fmla="*/ 0 h 103"/>
                  <a:gd name="T84" fmla="*/ 0 w 230"/>
                  <a:gd name="T85" fmla="*/ 0 h 103"/>
                  <a:gd name="T86" fmla="*/ 0 w 230"/>
                  <a:gd name="T87" fmla="*/ 0 h 103"/>
                  <a:gd name="T88" fmla="*/ 0 w 230"/>
                  <a:gd name="T89" fmla="*/ 0 h 103"/>
                  <a:gd name="T90" fmla="*/ 0 w 230"/>
                  <a:gd name="T91" fmla="*/ 0 h 103"/>
                  <a:gd name="T92" fmla="*/ 0 w 230"/>
                  <a:gd name="T93" fmla="*/ 0 h 103"/>
                  <a:gd name="T94" fmla="*/ 0 w 230"/>
                  <a:gd name="T95" fmla="*/ 0 h 103"/>
                  <a:gd name="T96" fmla="*/ 0 w 230"/>
                  <a:gd name="T97" fmla="*/ 0 h 103"/>
                  <a:gd name="T98" fmla="*/ 0 w 230"/>
                  <a:gd name="T99" fmla="*/ 0 h 103"/>
                  <a:gd name="T100" fmla="*/ 0 w 230"/>
                  <a:gd name="T101" fmla="*/ 0 h 103"/>
                  <a:gd name="T102" fmla="*/ 0 w 230"/>
                  <a:gd name="T103" fmla="*/ 0 h 103"/>
                  <a:gd name="T104" fmla="*/ 0 w 230"/>
                  <a:gd name="T105" fmla="*/ 0 h 103"/>
                  <a:gd name="T106" fmla="*/ 0 w 230"/>
                  <a:gd name="T107" fmla="*/ 0 h 103"/>
                  <a:gd name="T108" fmla="*/ 0 w 230"/>
                  <a:gd name="T109" fmla="*/ 0 h 103"/>
                  <a:gd name="T110" fmla="*/ 0 w 230"/>
                  <a:gd name="T111" fmla="*/ 0 h 103"/>
                  <a:gd name="T112" fmla="*/ 0 w 230"/>
                  <a:gd name="T113" fmla="*/ 0 h 10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30" h="103">
                    <a:moveTo>
                      <a:pt x="27" y="69"/>
                    </a:moveTo>
                    <a:lnTo>
                      <a:pt x="37" y="75"/>
                    </a:lnTo>
                    <a:lnTo>
                      <a:pt x="47" y="81"/>
                    </a:lnTo>
                    <a:lnTo>
                      <a:pt x="58" y="86"/>
                    </a:lnTo>
                    <a:lnTo>
                      <a:pt x="68" y="90"/>
                    </a:lnTo>
                    <a:lnTo>
                      <a:pt x="79" y="94"/>
                    </a:lnTo>
                    <a:lnTo>
                      <a:pt x="91" y="97"/>
                    </a:lnTo>
                    <a:lnTo>
                      <a:pt x="102" y="99"/>
                    </a:lnTo>
                    <a:lnTo>
                      <a:pt x="113" y="101"/>
                    </a:lnTo>
                    <a:lnTo>
                      <a:pt x="124" y="102"/>
                    </a:lnTo>
                    <a:lnTo>
                      <a:pt x="135" y="103"/>
                    </a:lnTo>
                    <a:lnTo>
                      <a:pt x="145" y="103"/>
                    </a:lnTo>
                    <a:lnTo>
                      <a:pt x="156" y="103"/>
                    </a:lnTo>
                    <a:lnTo>
                      <a:pt x="165" y="102"/>
                    </a:lnTo>
                    <a:lnTo>
                      <a:pt x="176" y="100"/>
                    </a:lnTo>
                    <a:lnTo>
                      <a:pt x="185" y="99"/>
                    </a:lnTo>
                    <a:lnTo>
                      <a:pt x="193" y="96"/>
                    </a:lnTo>
                    <a:lnTo>
                      <a:pt x="201" y="94"/>
                    </a:lnTo>
                    <a:lnTo>
                      <a:pt x="207" y="91"/>
                    </a:lnTo>
                    <a:lnTo>
                      <a:pt x="214" y="87"/>
                    </a:lnTo>
                    <a:lnTo>
                      <a:pt x="219" y="84"/>
                    </a:lnTo>
                    <a:lnTo>
                      <a:pt x="223" y="80"/>
                    </a:lnTo>
                    <a:lnTo>
                      <a:pt x="227" y="76"/>
                    </a:lnTo>
                    <a:lnTo>
                      <a:pt x="229" y="71"/>
                    </a:lnTo>
                    <a:lnTo>
                      <a:pt x="230" y="67"/>
                    </a:lnTo>
                    <a:lnTo>
                      <a:pt x="230" y="62"/>
                    </a:lnTo>
                    <a:lnTo>
                      <a:pt x="229" y="57"/>
                    </a:lnTo>
                    <a:lnTo>
                      <a:pt x="226" y="52"/>
                    </a:lnTo>
                    <a:lnTo>
                      <a:pt x="222" y="47"/>
                    </a:lnTo>
                    <a:lnTo>
                      <a:pt x="216" y="41"/>
                    </a:lnTo>
                    <a:lnTo>
                      <a:pt x="209" y="35"/>
                    </a:lnTo>
                    <a:lnTo>
                      <a:pt x="200" y="29"/>
                    </a:lnTo>
                    <a:lnTo>
                      <a:pt x="190" y="24"/>
                    </a:lnTo>
                    <a:lnTo>
                      <a:pt x="170" y="16"/>
                    </a:lnTo>
                    <a:lnTo>
                      <a:pt x="150" y="9"/>
                    </a:lnTo>
                    <a:lnTo>
                      <a:pt x="130" y="4"/>
                    </a:lnTo>
                    <a:lnTo>
                      <a:pt x="110" y="1"/>
                    </a:lnTo>
                    <a:lnTo>
                      <a:pt x="90" y="0"/>
                    </a:lnTo>
                    <a:lnTo>
                      <a:pt x="70" y="0"/>
                    </a:lnTo>
                    <a:lnTo>
                      <a:pt x="53" y="1"/>
                    </a:lnTo>
                    <a:lnTo>
                      <a:pt x="37" y="4"/>
                    </a:lnTo>
                    <a:lnTo>
                      <a:pt x="30" y="6"/>
                    </a:lnTo>
                    <a:lnTo>
                      <a:pt x="24" y="8"/>
                    </a:lnTo>
                    <a:lnTo>
                      <a:pt x="18" y="11"/>
                    </a:lnTo>
                    <a:lnTo>
                      <a:pt x="13" y="14"/>
                    </a:lnTo>
                    <a:lnTo>
                      <a:pt x="9" y="17"/>
                    </a:lnTo>
                    <a:lnTo>
                      <a:pt x="5" y="20"/>
                    </a:lnTo>
                    <a:lnTo>
                      <a:pt x="3" y="24"/>
                    </a:lnTo>
                    <a:lnTo>
                      <a:pt x="1" y="28"/>
                    </a:lnTo>
                    <a:lnTo>
                      <a:pt x="0" y="32"/>
                    </a:lnTo>
                    <a:lnTo>
                      <a:pt x="1" y="37"/>
                    </a:lnTo>
                    <a:lnTo>
                      <a:pt x="2" y="42"/>
                    </a:lnTo>
                    <a:lnTo>
                      <a:pt x="5" y="47"/>
                    </a:lnTo>
                    <a:lnTo>
                      <a:pt x="8" y="52"/>
                    </a:lnTo>
                    <a:lnTo>
                      <a:pt x="13" y="58"/>
                    </a:lnTo>
                    <a:lnTo>
                      <a:pt x="20" y="63"/>
                    </a:lnTo>
                    <a:lnTo>
                      <a:pt x="27" y="69"/>
                    </a:lnTo>
                    <a:close/>
                  </a:path>
                </a:pathLst>
              </a:custGeom>
              <a:solidFill>
                <a:srgbClr val="C07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81" name="Freeform 1215">
                <a:extLst>
                  <a:ext uri="{FF2B5EF4-FFF2-40B4-BE49-F238E27FC236}">
                    <a16:creationId xmlns:a16="http://schemas.microsoft.com/office/drawing/2014/main" id="{DACB51A9-B523-47C0-97D5-D1FF2074C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5" y="2424"/>
                <a:ext cx="13" cy="6"/>
              </a:xfrm>
              <a:custGeom>
                <a:avLst/>
                <a:gdLst>
                  <a:gd name="T0" fmla="*/ 0 w 230"/>
                  <a:gd name="T1" fmla="*/ 0 h 104"/>
                  <a:gd name="T2" fmla="*/ 0 w 230"/>
                  <a:gd name="T3" fmla="*/ 0 h 104"/>
                  <a:gd name="T4" fmla="*/ 0 w 230"/>
                  <a:gd name="T5" fmla="*/ 0 h 104"/>
                  <a:gd name="T6" fmla="*/ 0 w 230"/>
                  <a:gd name="T7" fmla="*/ 0 h 104"/>
                  <a:gd name="T8" fmla="*/ 0 w 230"/>
                  <a:gd name="T9" fmla="*/ 0 h 104"/>
                  <a:gd name="T10" fmla="*/ 0 w 230"/>
                  <a:gd name="T11" fmla="*/ 0 h 104"/>
                  <a:gd name="T12" fmla="*/ 0 w 230"/>
                  <a:gd name="T13" fmla="*/ 0 h 104"/>
                  <a:gd name="T14" fmla="*/ 0 w 230"/>
                  <a:gd name="T15" fmla="*/ 0 h 104"/>
                  <a:gd name="T16" fmla="*/ 0 w 230"/>
                  <a:gd name="T17" fmla="*/ 0 h 104"/>
                  <a:gd name="T18" fmla="*/ 0 w 230"/>
                  <a:gd name="T19" fmla="*/ 0 h 104"/>
                  <a:gd name="T20" fmla="*/ 0 w 230"/>
                  <a:gd name="T21" fmla="*/ 0 h 104"/>
                  <a:gd name="T22" fmla="*/ 0 w 230"/>
                  <a:gd name="T23" fmla="*/ 0 h 104"/>
                  <a:gd name="T24" fmla="*/ 1 w 230"/>
                  <a:gd name="T25" fmla="*/ 0 h 104"/>
                  <a:gd name="T26" fmla="*/ 1 w 230"/>
                  <a:gd name="T27" fmla="*/ 0 h 104"/>
                  <a:gd name="T28" fmla="*/ 1 w 230"/>
                  <a:gd name="T29" fmla="*/ 0 h 104"/>
                  <a:gd name="T30" fmla="*/ 1 w 230"/>
                  <a:gd name="T31" fmla="*/ 0 h 104"/>
                  <a:gd name="T32" fmla="*/ 1 w 230"/>
                  <a:gd name="T33" fmla="*/ 0 h 104"/>
                  <a:gd name="T34" fmla="*/ 1 w 230"/>
                  <a:gd name="T35" fmla="*/ 0 h 104"/>
                  <a:gd name="T36" fmla="*/ 1 w 230"/>
                  <a:gd name="T37" fmla="*/ 0 h 104"/>
                  <a:gd name="T38" fmla="*/ 1 w 230"/>
                  <a:gd name="T39" fmla="*/ 0 h 104"/>
                  <a:gd name="T40" fmla="*/ 1 w 230"/>
                  <a:gd name="T41" fmla="*/ 0 h 104"/>
                  <a:gd name="T42" fmla="*/ 1 w 230"/>
                  <a:gd name="T43" fmla="*/ 0 h 104"/>
                  <a:gd name="T44" fmla="*/ 1 w 230"/>
                  <a:gd name="T45" fmla="*/ 0 h 104"/>
                  <a:gd name="T46" fmla="*/ 1 w 230"/>
                  <a:gd name="T47" fmla="*/ 0 h 104"/>
                  <a:gd name="T48" fmla="*/ 1 w 230"/>
                  <a:gd name="T49" fmla="*/ 0 h 104"/>
                  <a:gd name="T50" fmla="*/ 1 w 230"/>
                  <a:gd name="T51" fmla="*/ 0 h 104"/>
                  <a:gd name="T52" fmla="*/ 1 w 230"/>
                  <a:gd name="T53" fmla="*/ 0 h 104"/>
                  <a:gd name="T54" fmla="*/ 1 w 230"/>
                  <a:gd name="T55" fmla="*/ 0 h 104"/>
                  <a:gd name="T56" fmla="*/ 1 w 230"/>
                  <a:gd name="T57" fmla="*/ 0 h 104"/>
                  <a:gd name="T58" fmla="*/ 1 w 230"/>
                  <a:gd name="T59" fmla="*/ 0 h 104"/>
                  <a:gd name="T60" fmla="*/ 1 w 230"/>
                  <a:gd name="T61" fmla="*/ 0 h 104"/>
                  <a:gd name="T62" fmla="*/ 1 w 230"/>
                  <a:gd name="T63" fmla="*/ 0 h 104"/>
                  <a:gd name="T64" fmla="*/ 1 w 230"/>
                  <a:gd name="T65" fmla="*/ 0 h 104"/>
                  <a:gd name="T66" fmla="*/ 1 w 230"/>
                  <a:gd name="T67" fmla="*/ 0 h 104"/>
                  <a:gd name="T68" fmla="*/ 1 w 230"/>
                  <a:gd name="T69" fmla="*/ 0 h 104"/>
                  <a:gd name="T70" fmla="*/ 0 w 230"/>
                  <a:gd name="T71" fmla="*/ 0 h 104"/>
                  <a:gd name="T72" fmla="*/ 0 w 230"/>
                  <a:gd name="T73" fmla="*/ 0 h 104"/>
                  <a:gd name="T74" fmla="*/ 0 w 230"/>
                  <a:gd name="T75" fmla="*/ 0 h 104"/>
                  <a:gd name="T76" fmla="*/ 0 w 230"/>
                  <a:gd name="T77" fmla="*/ 0 h 104"/>
                  <a:gd name="T78" fmla="*/ 0 w 230"/>
                  <a:gd name="T79" fmla="*/ 0 h 104"/>
                  <a:gd name="T80" fmla="*/ 0 w 230"/>
                  <a:gd name="T81" fmla="*/ 0 h 104"/>
                  <a:gd name="T82" fmla="*/ 0 w 230"/>
                  <a:gd name="T83" fmla="*/ 0 h 104"/>
                  <a:gd name="T84" fmla="*/ 0 w 230"/>
                  <a:gd name="T85" fmla="*/ 0 h 104"/>
                  <a:gd name="T86" fmla="*/ 0 w 230"/>
                  <a:gd name="T87" fmla="*/ 0 h 104"/>
                  <a:gd name="T88" fmla="*/ 0 w 230"/>
                  <a:gd name="T89" fmla="*/ 0 h 104"/>
                  <a:gd name="T90" fmla="*/ 0 w 230"/>
                  <a:gd name="T91" fmla="*/ 0 h 104"/>
                  <a:gd name="T92" fmla="*/ 0 w 230"/>
                  <a:gd name="T93" fmla="*/ 0 h 104"/>
                  <a:gd name="T94" fmla="*/ 0 w 230"/>
                  <a:gd name="T95" fmla="*/ 0 h 104"/>
                  <a:gd name="T96" fmla="*/ 0 w 230"/>
                  <a:gd name="T97" fmla="*/ 0 h 104"/>
                  <a:gd name="T98" fmla="*/ 0 w 230"/>
                  <a:gd name="T99" fmla="*/ 0 h 104"/>
                  <a:gd name="T100" fmla="*/ 0 w 230"/>
                  <a:gd name="T101" fmla="*/ 0 h 104"/>
                  <a:gd name="T102" fmla="*/ 0 w 230"/>
                  <a:gd name="T103" fmla="*/ 0 h 104"/>
                  <a:gd name="T104" fmla="*/ 0 w 230"/>
                  <a:gd name="T105" fmla="*/ 0 h 104"/>
                  <a:gd name="T106" fmla="*/ 0 w 230"/>
                  <a:gd name="T107" fmla="*/ 0 h 104"/>
                  <a:gd name="T108" fmla="*/ 0 w 230"/>
                  <a:gd name="T109" fmla="*/ 0 h 104"/>
                  <a:gd name="T110" fmla="*/ 0 w 230"/>
                  <a:gd name="T111" fmla="*/ 0 h 104"/>
                  <a:gd name="T112" fmla="*/ 0 w 230"/>
                  <a:gd name="T113" fmla="*/ 0 h 10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30" h="104">
                    <a:moveTo>
                      <a:pt x="27" y="69"/>
                    </a:moveTo>
                    <a:lnTo>
                      <a:pt x="37" y="76"/>
                    </a:lnTo>
                    <a:lnTo>
                      <a:pt x="48" y="82"/>
                    </a:lnTo>
                    <a:lnTo>
                      <a:pt x="58" y="87"/>
                    </a:lnTo>
                    <a:lnTo>
                      <a:pt x="69" y="91"/>
                    </a:lnTo>
                    <a:lnTo>
                      <a:pt x="80" y="94"/>
                    </a:lnTo>
                    <a:lnTo>
                      <a:pt x="91" y="97"/>
                    </a:lnTo>
                    <a:lnTo>
                      <a:pt x="102" y="101"/>
                    </a:lnTo>
                    <a:lnTo>
                      <a:pt x="113" y="103"/>
                    </a:lnTo>
                    <a:lnTo>
                      <a:pt x="125" y="104"/>
                    </a:lnTo>
                    <a:lnTo>
                      <a:pt x="136" y="104"/>
                    </a:lnTo>
                    <a:lnTo>
                      <a:pt x="146" y="104"/>
                    </a:lnTo>
                    <a:lnTo>
                      <a:pt x="156" y="104"/>
                    </a:lnTo>
                    <a:lnTo>
                      <a:pt x="166" y="103"/>
                    </a:lnTo>
                    <a:lnTo>
                      <a:pt x="175" y="102"/>
                    </a:lnTo>
                    <a:lnTo>
                      <a:pt x="184" y="99"/>
                    </a:lnTo>
                    <a:lnTo>
                      <a:pt x="193" y="97"/>
                    </a:lnTo>
                    <a:lnTo>
                      <a:pt x="200" y="94"/>
                    </a:lnTo>
                    <a:lnTo>
                      <a:pt x="207" y="91"/>
                    </a:lnTo>
                    <a:lnTo>
                      <a:pt x="214" y="88"/>
                    </a:lnTo>
                    <a:lnTo>
                      <a:pt x="219" y="84"/>
                    </a:lnTo>
                    <a:lnTo>
                      <a:pt x="224" y="80"/>
                    </a:lnTo>
                    <a:lnTo>
                      <a:pt x="227" y="76"/>
                    </a:lnTo>
                    <a:lnTo>
                      <a:pt x="229" y="72"/>
                    </a:lnTo>
                    <a:lnTo>
                      <a:pt x="230" y="67"/>
                    </a:lnTo>
                    <a:lnTo>
                      <a:pt x="230" y="62"/>
                    </a:lnTo>
                    <a:lnTo>
                      <a:pt x="229" y="57"/>
                    </a:lnTo>
                    <a:lnTo>
                      <a:pt x="226" y="52"/>
                    </a:lnTo>
                    <a:lnTo>
                      <a:pt x="222" y="47"/>
                    </a:lnTo>
                    <a:lnTo>
                      <a:pt x="217" y="42"/>
                    </a:lnTo>
                    <a:lnTo>
                      <a:pt x="210" y="36"/>
                    </a:lnTo>
                    <a:lnTo>
                      <a:pt x="200" y="31"/>
                    </a:lnTo>
                    <a:lnTo>
                      <a:pt x="190" y="25"/>
                    </a:lnTo>
                    <a:lnTo>
                      <a:pt x="170" y="17"/>
                    </a:lnTo>
                    <a:lnTo>
                      <a:pt x="151" y="9"/>
                    </a:lnTo>
                    <a:lnTo>
                      <a:pt x="130" y="5"/>
                    </a:lnTo>
                    <a:lnTo>
                      <a:pt x="109" y="2"/>
                    </a:lnTo>
                    <a:lnTo>
                      <a:pt x="89" y="0"/>
                    </a:lnTo>
                    <a:lnTo>
                      <a:pt x="71" y="0"/>
                    </a:lnTo>
                    <a:lnTo>
                      <a:pt x="53" y="2"/>
                    </a:lnTo>
                    <a:lnTo>
                      <a:pt x="38" y="5"/>
                    </a:lnTo>
                    <a:lnTo>
                      <a:pt x="30" y="7"/>
                    </a:lnTo>
                    <a:lnTo>
                      <a:pt x="23" y="9"/>
                    </a:lnTo>
                    <a:lnTo>
                      <a:pt x="18" y="11"/>
                    </a:lnTo>
                    <a:lnTo>
                      <a:pt x="13" y="14"/>
                    </a:lnTo>
                    <a:lnTo>
                      <a:pt x="8" y="18"/>
                    </a:lnTo>
                    <a:lnTo>
                      <a:pt x="5" y="22"/>
                    </a:lnTo>
                    <a:lnTo>
                      <a:pt x="2" y="26"/>
                    </a:lnTo>
                    <a:lnTo>
                      <a:pt x="1" y="30"/>
                    </a:lnTo>
                    <a:lnTo>
                      <a:pt x="0" y="34"/>
                    </a:lnTo>
                    <a:lnTo>
                      <a:pt x="0" y="38"/>
                    </a:lnTo>
                    <a:lnTo>
                      <a:pt x="2" y="43"/>
                    </a:lnTo>
                    <a:lnTo>
                      <a:pt x="4" y="48"/>
                    </a:lnTo>
                    <a:lnTo>
                      <a:pt x="8" y="53"/>
                    </a:lnTo>
                    <a:lnTo>
                      <a:pt x="13" y="58"/>
                    </a:lnTo>
                    <a:lnTo>
                      <a:pt x="19" y="64"/>
                    </a:lnTo>
                    <a:lnTo>
                      <a:pt x="27" y="69"/>
                    </a:lnTo>
                    <a:close/>
                  </a:path>
                </a:pathLst>
              </a:custGeom>
              <a:solidFill>
                <a:srgbClr val="C07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82" name="Freeform 1216">
                <a:extLst>
                  <a:ext uri="{FF2B5EF4-FFF2-40B4-BE49-F238E27FC236}">
                    <a16:creationId xmlns:a16="http://schemas.microsoft.com/office/drawing/2014/main" id="{BE04A528-C383-4089-85E0-1DAB3AC379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6" y="2433"/>
                <a:ext cx="14" cy="6"/>
              </a:xfrm>
              <a:custGeom>
                <a:avLst/>
                <a:gdLst>
                  <a:gd name="T0" fmla="*/ 0 w 231"/>
                  <a:gd name="T1" fmla="*/ 0 h 104"/>
                  <a:gd name="T2" fmla="*/ 0 w 231"/>
                  <a:gd name="T3" fmla="*/ 0 h 104"/>
                  <a:gd name="T4" fmla="*/ 0 w 231"/>
                  <a:gd name="T5" fmla="*/ 0 h 104"/>
                  <a:gd name="T6" fmla="*/ 0 w 231"/>
                  <a:gd name="T7" fmla="*/ 0 h 104"/>
                  <a:gd name="T8" fmla="*/ 0 w 231"/>
                  <a:gd name="T9" fmla="*/ 0 h 104"/>
                  <a:gd name="T10" fmla="*/ 0 w 231"/>
                  <a:gd name="T11" fmla="*/ 0 h 104"/>
                  <a:gd name="T12" fmla="*/ 0 w 231"/>
                  <a:gd name="T13" fmla="*/ 0 h 104"/>
                  <a:gd name="T14" fmla="*/ 0 w 231"/>
                  <a:gd name="T15" fmla="*/ 0 h 104"/>
                  <a:gd name="T16" fmla="*/ 0 w 231"/>
                  <a:gd name="T17" fmla="*/ 0 h 104"/>
                  <a:gd name="T18" fmla="*/ 0 w 231"/>
                  <a:gd name="T19" fmla="*/ 0 h 104"/>
                  <a:gd name="T20" fmla="*/ 0 w 231"/>
                  <a:gd name="T21" fmla="*/ 0 h 104"/>
                  <a:gd name="T22" fmla="*/ 1 w 231"/>
                  <a:gd name="T23" fmla="*/ 0 h 104"/>
                  <a:gd name="T24" fmla="*/ 1 w 231"/>
                  <a:gd name="T25" fmla="*/ 0 h 104"/>
                  <a:gd name="T26" fmla="*/ 1 w 231"/>
                  <a:gd name="T27" fmla="*/ 0 h 104"/>
                  <a:gd name="T28" fmla="*/ 1 w 231"/>
                  <a:gd name="T29" fmla="*/ 0 h 104"/>
                  <a:gd name="T30" fmla="*/ 1 w 231"/>
                  <a:gd name="T31" fmla="*/ 0 h 104"/>
                  <a:gd name="T32" fmla="*/ 1 w 231"/>
                  <a:gd name="T33" fmla="*/ 0 h 104"/>
                  <a:gd name="T34" fmla="*/ 1 w 231"/>
                  <a:gd name="T35" fmla="*/ 0 h 104"/>
                  <a:gd name="T36" fmla="*/ 1 w 231"/>
                  <a:gd name="T37" fmla="*/ 0 h 104"/>
                  <a:gd name="T38" fmla="*/ 1 w 231"/>
                  <a:gd name="T39" fmla="*/ 0 h 104"/>
                  <a:gd name="T40" fmla="*/ 1 w 231"/>
                  <a:gd name="T41" fmla="*/ 0 h 104"/>
                  <a:gd name="T42" fmla="*/ 1 w 231"/>
                  <a:gd name="T43" fmla="*/ 0 h 104"/>
                  <a:gd name="T44" fmla="*/ 1 w 231"/>
                  <a:gd name="T45" fmla="*/ 0 h 104"/>
                  <a:gd name="T46" fmla="*/ 1 w 231"/>
                  <a:gd name="T47" fmla="*/ 0 h 104"/>
                  <a:gd name="T48" fmla="*/ 1 w 231"/>
                  <a:gd name="T49" fmla="*/ 0 h 104"/>
                  <a:gd name="T50" fmla="*/ 1 w 231"/>
                  <a:gd name="T51" fmla="*/ 0 h 104"/>
                  <a:gd name="T52" fmla="*/ 1 w 231"/>
                  <a:gd name="T53" fmla="*/ 0 h 104"/>
                  <a:gd name="T54" fmla="*/ 1 w 231"/>
                  <a:gd name="T55" fmla="*/ 0 h 104"/>
                  <a:gd name="T56" fmla="*/ 1 w 231"/>
                  <a:gd name="T57" fmla="*/ 0 h 104"/>
                  <a:gd name="T58" fmla="*/ 1 w 231"/>
                  <a:gd name="T59" fmla="*/ 0 h 104"/>
                  <a:gd name="T60" fmla="*/ 1 w 231"/>
                  <a:gd name="T61" fmla="*/ 0 h 104"/>
                  <a:gd name="T62" fmla="*/ 1 w 231"/>
                  <a:gd name="T63" fmla="*/ 0 h 104"/>
                  <a:gd name="T64" fmla="*/ 1 w 231"/>
                  <a:gd name="T65" fmla="*/ 0 h 104"/>
                  <a:gd name="T66" fmla="*/ 1 w 231"/>
                  <a:gd name="T67" fmla="*/ 0 h 104"/>
                  <a:gd name="T68" fmla="*/ 1 w 231"/>
                  <a:gd name="T69" fmla="*/ 0 h 104"/>
                  <a:gd name="T70" fmla="*/ 0 w 231"/>
                  <a:gd name="T71" fmla="*/ 0 h 104"/>
                  <a:gd name="T72" fmla="*/ 0 w 231"/>
                  <a:gd name="T73" fmla="*/ 0 h 104"/>
                  <a:gd name="T74" fmla="*/ 0 w 231"/>
                  <a:gd name="T75" fmla="*/ 0 h 104"/>
                  <a:gd name="T76" fmla="*/ 0 w 231"/>
                  <a:gd name="T77" fmla="*/ 0 h 104"/>
                  <a:gd name="T78" fmla="*/ 0 w 231"/>
                  <a:gd name="T79" fmla="*/ 0 h 104"/>
                  <a:gd name="T80" fmla="*/ 0 w 231"/>
                  <a:gd name="T81" fmla="*/ 0 h 104"/>
                  <a:gd name="T82" fmla="*/ 0 w 231"/>
                  <a:gd name="T83" fmla="*/ 0 h 104"/>
                  <a:gd name="T84" fmla="*/ 0 w 231"/>
                  <a:gd name="T85" fmla="*/ 0 h 104"/>
                  <a:gd name="T86" fmla="*/ 0 w 231"/>
                  <a:gd name="T87" fmla="*/ 0 h 104"/>
                  <a:gd name="T88" fmla="*/ 0 w 231"/>
                  <a:gd name="T89" fmla="*/ 0 h 104"/>
                  <a:gd name="T90" fmla="*/ 0 w 231"/>
                  <a:gd name="T91" fmla="*/ 0 h 104"/>
                  <a:gd name="T92" fmla="*/ 0 w 231"/>
                  <a:gd name="T93" fmla="*/ 0 h 104"/>
                  <a:gd name="T94" fmla="*/ 0 w 231"/>
                  <a:gd name="T95" fmla="*/ 0 h 104"/>
                  <a:gd name="T96" fmla="*/ 0 w 231"/>
                  <a:gd name="T97" fmla="*/ 0 h 104"/>
                  <a:gd name="T98" fmla="*/ 0 w 231"/>
                  <a:gd name="T99" fmla="*/ 0 h 104"/>
                  <a:gd name="T100" fmla="*/ 0 w 231"/>
                  <a:gd name="T101" fmla="*/ 0 h 104"/>
                  <a:gd name="T102" fmla="*/ 0 w 231"/>
                  <a:gd name="T103" fmla="*/ 0 h 104"/>
                  <a:gd name="T104" fmla="*/ 0 w 231"/>
                  <a:gd name="T105" fmla="*/ 0 h 104"/>
                  <a:gd name="T106" fmla="*/ 0 w 231"/>
                  <a:gd name="T107" fmla="*/ 0 h 104"/>
                  <a:gd name="T108" fmla="*/ 0 w 231"/>
                  <a:gd name="T109" fmla="*/ 0 h 104"/>
                  <a:gd name="T110" fmla="*/ 0 w 231"/>
                  <a:gd name="T111" fmla="*/ 0 h 104"/>
                  <a:gd name="T112" fmla="*/ 0 w 231"/>
                  <a:gd name="T113" fmla="*/ 0 h 10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31" h="104">
                    <a:moveTo>
                      <a:pt x="28" y="69"/>
                    </a:moveTo>
                    <a:lnTo>
                      <a:pt x="38" y="76"/>
                    </a:lnTo>
                    <a:lnTo>
                      <a:pt x="48" y="81"/>
                    </a:lnTo>
                    <a:lnTo>
                      <a:pt x="58" y="86"/>
                    </a:lnTo>
                    <a:lnTo>
                      <a:pt x="69" y="91"/>
                    </a:lnTo>
                    <a:lnTo>
                      <a:pt x="80" y="94"/>
                    </a:lnTo>
                    <a:lnTo>
                      <a:pt x="91" y="97"/>
                    </a:lnTo>
                    <a:lnTo>
                      <a:pt x="102" y="100"/>
                    </a:lnTo>
                    <a:lnTo>
                      <a:pt x="114" y="101"/>
                    </a:lnTo>
                    <a:lnTo>
                      <a:pt x="125" y="104"/>
                    </a:lnTo>
                    <a:lnTo>
                      <a:pt x="136" y="104"/>
                    </a:lnTo>
                    <a:lnTo>
                      <a:pt x="146" y="104"/>
                    </a:lnTo>
                    <a:lnTo>
                      <a:pt x="156" y="104"/>
                    </a:lnTo>
                    <a:lnTo>
                      <a:pt x="166" y="102"/>
                    </a:lnTo>
                    <a:lnTo>
                      <a:pt x="176" y="101"/>
                    </a:lnTo>
                    <a:lnTo>
                      <a:pt x="185" y="99"/>
                    </a:lnTo>
                    <a:lnTo>
                      <a:pt x="194" y="97"/>
                    </a:lnTo>
                    <a:lnTo>
                      <a:pt x="201" y="94"/>
                    </a:lnTo>
                    <a:lnTo>
                      <a:pt x="208" y="91"/>
                    </a:lnTo>
                    <a:lnTo>
                      <a:pt x="214" y="88"/>
                    </a:lnTo>
                    <a:lnTo>
                      <a:pt x="220" y="84"/>
                    </a:lnTo>
                    <a:lnTo>
                      <a:pt x="224" y="80"/>
                    </a:lnTo>
                    <a:lnTo>
                      <a:pt x="227" y="76"/>
                    </a:lnTo>
                    <a:lnTo>
                      <a:pt x="230" y="72"/>
                    </a:lnTo>
                    <a:lnTo>
                      <a:pt x="231" y="67"/>
                    </a:lnTo>
                    <a:lnTo>
                      <a:pt x="231" y="62"/>
                    </a:lnTo>
                    <a:lnTo>
                      <a:pt x="229" y="57"/>
                    </a:lnTo>
                    <a:lnTo>
                      <a:pt x="227" y="52"/>
                    </a:lnTo>
                    <a:lnTo>
                      <a:pt x="223" y="47"/>
                    </a:lnTo>
                    <a:lnTo>
                      <a:pt x="217" y="42"/>
                    </a:lnTo>
                    <a:lnTo>
                      <a:pt x="210" y="36"/>
                    </a:lnTo>
                    <a:lnTo>
                      <a:pt x="201" y="31"/>
                    </a:lnTo>
                    <a:lnTo>
                      <a:pt x="190" y="25"/>
                    </a:lnTo>
                    <a:lnTo>
                      <a:pt x="171" y="16"/>
                    </a:lnTo>
                    <a:lnTo>
                      <a:pt x="151" y="9"/>
                    </a:lnTo>
                    <a:lnTo>
                      <a:pt x="131" y="5"/>
                    </a:lnTo>
                    <a:lnTo>
                      <a:pt x="110" y="2"/>
                    </a:lnTo>
                    <a:lnTo>
                      <a:pt x="90" y="0"/>
                    </a:lnTo>
                    <a:lnTo>
                      <a:pt x="71" y="0"/>
                    </a:lnTo>
                    <a:lnTo>
                      <a:pt x="54" y="2"/>
                    </a:lnTo>
                    <a:lnTo>
                      <a:pt x="38" y="5"/>
                    </a:lnTo>
                    <a:lnTo>
                      <a:pt x="31" y="7"/>
                    </a:lnTo>
                    <a:lnTo>
                      <a:pt x="25" y="9"/>
                    </a:lnTo>
                    <a:lnTo>
                      <a:pt x="19" y="11"/>
                    </a:lnTo>
                    <a:lnTo>
                      <a:pt x="13" y="14"/>
                    </a:lnTo>
                    <a:lnTo>
                      <a:pt x="9" y="17"/>
                    </a:lnTo>
                    <a:lnTo>
                      <a:pt x="5" y="22"/>
                    </a:lnTo>
                    <a:lnTo>
                      <a:pt x="3" y="25"/>
                    </a:lnTo>
                    <a:lnTo>
                      <a:pt x="1" y="29"/>
                    </a:lnTo>
                    <a:lnTo>
                      <a:pt x="0" y="34"/>
                    </a:lnTo>
                    <a:lnTo>
                      <a:pt x="1" y="38"/>
                    </a:lnTo>
                    <a:lnTo>
                      <a:pt x="2" y="43"/>
                    </a:lnTo>
                    <a:lnTo>
                      <a:pt x="5" y="48"/>
                    </a:lnTo>
                    <a:lnTo>
                      <a:pt x="8" y="53"/>
                    </a:lnTo>
                    <a:lnTo>
                      <a:pt x="13" y="58"/>
                    </a:lnTo>
                    <a:lnTo>
                      <a:pt x="20" y="64"/>
                    </a:lnTo>
                    <a:lnTo>
                      <a:pt x="28" y="69"/>
                    </a:lnTo>
                    <a:close/>
                  </a:path>
                </a:pathLst>
              </a:custGeom>
              <a:solidFill>
                <a:srgbClr val="C07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83" name="Freeform 1217">
                <a:extLst>
                  <a:ext uri="{FF2B5EF4-FFF2-40B4-BE49-F238E27FC236}">
                    <a16:creationId xmlns:a16="http://schemas.microsoft.com/office/drawing/2014/main" id="{1FA0741C-566C-4E23-B0E2-077AD5F3A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4" y="2390"/>
                <a:ext cx="14" cy="7"/>
              </a:xfrm>
              <a:custGeom>
                <a:avLst/>
                <a:gdLst>
                  <a:gd name="T0" fmla="*/ 0 w 248"/>
                  <a:gd name="T1" fmla="*/ 0 h 116"/>
                  <a:gd name="T2" fmla="*/ 0 w 248"/>
                  <a:gd name="T3" fmla="*/ 0 h 116"/>
                  <a:gd name="T4" fmla="*/ 0 w 248"/>
                  <a:gd name="T5" fmla="*/ 0 h 116"/>
                  <a:gd name="T6" fmla="*/ 0 w 248"/>
                  <a:gd name="T7" fmla="*/ 0 h 116"/>
                  <a:gd name="T8" fmla="*/ 0 w 248"/>
                  <a:gd name="T9" fmla="*/ 0 h 116"/>
                  <a:gd name="T10" fmla="*/ 0 w 248"/>
                  <a:gd name="T11" fmla="*/ 0 h 116"/>
                  <a:gd name="T12" fmla="*/ 0 w 248"/>
                  <a:gd name="T13" fmla="*/ 0 h 116"/>
                  <a:gd name="T14" fmla="*/ 0 w 248"/>
                  <a:gd name="T15" fmla="*/ 0 h 116"/>
                  <a:gd name="T16" fmla="*/ 0 w 248"/>
                  <a:gd name="T17" fmla="*/ 0 h 116"/>
                  <a:gd name="T18" fmla="*/ 0 w 248"/>
                  <a:gd name="T19" fmla="*/ 0 h 116"/>
                  <a:gd name="T20" fmla="*/ 1 w 248"/>
                  <a:gd name="T21" fmla="*/ 0 h 116"/>
                  <a:gd name="T22" fmla="*/ 1 w 248"/>
                  <a:gd name="T23" fmla="*/ 0 h 116"/>
                  <a:gd name="T24" fmla="*/ 1 w 248"/>
                  <a:gd name="T25" fmla="*/ 0 h 116"/>
                  <a:gd name="T26" fmla="*/ 1 w 248"/>
                  <a:gd name="T27" fmla="*/ 0 h 116"/>
                  <a:gd name="T28" fmla="*/ 1 w 248"/>
                  <a:gd name="T29" fmla="*/ 0 h 116"/>
                  <a:gd name="T30" fmla="*/ 1 w 248"/>
                  <a:gd name="T31" fmla="*/ 0 h 116"/>
                  <a:gd name="T32" fmla="*/ 1 w 248"/>
                  <a:gd name="T33" fmla="*/ 0 h 116"/>
                  <a:gd name="T34" fmla="*/ 1 w 248"/>
                  <a:gd name="T35" fmla="*/ 0 h 116"/>
                  <a:gd name="T36" fmla="*/ 1 w 248"/>
                  <a:gd name="T37" fmla="*/ 0 h 116"/>
                  <a:gd name="T38" fmla="*/ 1 w 248"/>
                  <a:gd name="T39" fmla="*/ 0 h 116"/>
                  <a:gd name="T40" fmla="*/ 1 w 248"/>
                  <a:gd name="T41" fmla="*/ 0 h 116"/>
                  <a:gd name="T42" fmla="*/ 1 w 248"/>
                  <a:gd name="T43" fmla="*/ 0 h 116"/>
                  <a:gd name="T44" fmla="*/ 1 w 248"/>
                  <a:gd name="T45" fmla="*/ 0 h 116"/>
                  <a:gd name="T46" fmla="*/ 1 w 248"/>
                  <a:gd name="T47" fmla="*/ 0 h 116"/>
                  <a:gd name="T48" fmla="*/ 1 w 248"/>
                  <a:gd name="T49" fmla="*/ 0 h 116"/>
                  <a:gd name="T50" fmla="*/ 1 w 248"/>
                  <a:gd name="T51" fmla="*/ 0 h 116"/>
                  <a:gd name="T52" fmla="*/ 1 w 248"/>
                  <a:gd name="T53" fmla="*/ 0 h 116"/>
                  <a:gd name="T54" fmla="*/ 1 w 248"/>
                  <a:gd name="T55" fmla="*/ 0 h 116"/>
                  <a:gd name="T56" fmla="*/ 1 w 248"/>
                  <a:gd name="T57" fmla="*/ 0 h 116"/>
                  <a:gd name="T58" fmla="*/ 1 w 248"/>
                  <a:gd name="T59" fmla="*/ 0 h 116"/>
                  <a:gd name="T60" fmla="*/ 1 w 248"/>
                  <a:gd name="T61" fmla="*/ 0 h 116"/>
                  <a:gd name="T62" fmla="*/ 1 w 248"/>
                  <a:gd name="T63" fmla="*/ 0 h 116"/>
                  <a:gd name="T64" fmla="*/ 1 w 248"/>
                  <a:gd name="T65" fmla="*/ 0 h 116"/>
                  <a:gd name="T66" fmla="*/ 1 w 248"/>
                  <a:gd name="T67" fmla="*/ 0 h 116"/>
                  <a:gd name="T68" fmla="*/ 1 w 248"/>
                  <a:gd name="T69" fmla="*/ 0 h 116"/>
                  <a:gd name="T70" fmla="*/ 0 w 248"/>
                  <a:gd name="T71" fmla="*/ 0 h 116"/>
                  <a:gd name="T72" fmla="*/ 0 w 248"/>
                  <a:gd name="T73" fmla="*/ 0 h 116"/>
                  <a:gd name="T74" fmla="*/ 0 w 248"/>
                  <a:gd name="T75" fmla="*/ 0 h 116"/>
                  <a:gd name="T76" fmla="*/ 0 w 248"/>
                  <a:gd name="T77" fmla="*/ 0 h 116"/>
                  <a:gd name="T78" fmla="*/ 0 w 248"/>
                  <a:gd name="T79" fmla="*/ 0 h 116"/>
                  <a:gd name="T80" fmla="*/ 0 w 248"/>
                  <a:gd name="T81" fmla="*/ 0 h 116"/>
                  <a:gd name="T82" fmla="*/ 0 w 248"/>
                  <a:gd name="T83" fmla="*/ 0 h 116"/>
                  <a:gd name="T84" fmla="*/ 0 w 248"/>
                  <a:gd name="T85" fmla="*/ 0 h 116"/>
                  <a:gd name="T86" fmla="*/ 0 w 248"/>
                  <a:gd name="T87" fmla="*/ 0 h 116"/>
                  <a:gd name="T88" fmla="*/ 0 w 248"/>
                  <a:gd name="T89" fmla="*/ 0 h 116"/>
                  <a:gd name="T90" fmla="*/ 0 w 248"/>
                  <a:gd name="T91" fmla="*/ 0 h 116"/>
                  <a:gd name="T92" fmla="*/ 0 w 248"/>
                  <a:gd name="T93" fmla="*/ 0 h 116"/>
                  <a:gd name="T94" fmla="*/ 0 w 248"/>
                  <a:gd name="T95" fmla="*/ 0 h 116"/>
                  <a:gd name="T96" fmla="*/ 0 w 248"/>
                  <a:gd name="T97" fmla="*/ 0 h 116"/>
                  <a:gd name="T98" fmla="*/ 0 w 248"/>
                  <a:gd name="T99" fmla="*/ 0 h 116"/>
                  <a:gd name="T100" fmla="*/ 0 w 248"/>
                  <a:gd name="T101" fmla="*/ 0 h 116"/>
                  <a:gd name="T102" fmla="*/ 0 w 248"/>
                  <a:gd name="T103" fmla="*/ 0 h 116"/>
                  <a:gd name="T104" fmla="*/ 0 w 248"/>
                  <a:gd name="T105" fmla="*/ 0 h 116"/>
                  <a:gd name="T106" fmla="*/ 0 w 248"/>
                  <a:gd name="T107" fmla="*/ 0 h 116"/>
                  <a:gd name="T108" fmla="*/ 0 w 248"/>
                  <a:gd name="T109" fmla="*/ 0 h 116"/>
                  <a:gd name="T110" fmla="*/ 0 w 248"/>
                  <a:gd name="T111" fmla="*/ 0 h 116"/>
                  <a:gd name="T112" fmla="*/ 0 w 248"/>
                  <a:gd name="T113" fmla="*/ 0 h 11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48" h="116">
                    <a:moveTo>
                      <a:pt x="36" y="75"/>
                    </a:moveTo>
                    <a:lnTo>
                      <a:pt x="47" y="84"/>
                    </a:lnTo>
                    <a:lnTo>
                      <a:pt x="59" y="90"/>
                    </a:lnTo>
                    <a:lnTo>
                      <a:pt x="70" y="96"/>
                    </a:lnTo>
                    <a:lnTo>
                      <a:pt x="82" y="101"/>
                    </a:lnTo>
                    <a:lnTo>
                      <a:pt x="94" y="105"/>
                    </a:lnTo>
                    <a:lnTo>
                      <a:pt x="106" y="108"/>
                    </a:lnTo>
                    <a:lnTo>
                      <a:pt x="119" y="111"/>
                    </a:lnTo>
                    <a:lnTo>
                      <a:pt x="131" y="113"/>
                    </a:lnTo>
                    <a:lnTo>
                      <a:pt x="142" y="115"/>
                    </a:lnTo>
                    <a:lnTo>
                      <a:pt x="154" y="116"/>
                    </a:lnTo>
                    <a:lnTo>
                      <a:pt x="165" y="116"/>
                    </a:lnTo>
                    <a:lnTo>
                      <a:pt x="176" y="116"/>
                    </a:lnTo>
                    <a:lnTo>
                      <a:pt x="186" y="115"/>
                    </a:lnTo>
                    <a:lnTo>
                      <a:pt x="196" y="114"/>
                    </a:lnTo>
                    <a:lnTo>
                      <a:pt x="206" y="112"/>
                    </a:lnTo>
                    <a:lnTo>
                      <a:pt x="214" y="110"/>
                    </a:lnTo>
                    <a:lnTo>
                      <a:pt x="222" y="108"/>
                    </a:lnTo>
                    <a:lnTo>
                      <a:pt x="228" y="105"/>
                    </a:lnTo>
                    <a:lnTo>
                      <a:pt x="234" y="101"/>
                    </a:lnTo>
                    <a:lnTo>
                      <a:pt x="239" y="97"/>
                    </a:lnTo>
                    <a:lnTo>
                      <a:pt x="243" y="93"/>
                    </a:lnTo>
                    <a:lnTo>
                      <a:pt x="246" y="89"/>
                    </a:lnTo>
                    <a:lnTo>
                      <a:pt x="248" y="84"/>
                    </a:lnTo>
                    <a:lnTo>
                      <a:pt x="248" y="78"/>
                    </a:lnTo>
                    <a:lnTo>
                      <a:pt x="247" y="73"/>
                    </a:lnTo>
                    <a:lnTo>
                      <a:pt x="245" y="67"/>
                    </a:lnTo>
                    <a:lnTo>
                      <a:pt x="241" y="62"/>
                    </a:lnTo>
                    <a:lnTo>
                      <a:pt x="236" y="56"/>
                    </a:lnTo>
                    <a:lnTo>
                      <a:pt x="229" y="50"/>
                    </a:lnTo>
                    <a:lnTo>
                      <a:pt x="221" y="44"/>
                    </a:lnTo>
                    <a:lnTo>
                      <a:pt x="211" y="38"/>
                    </a:lnTo>
                    <a:lnTo>
                      <a:pt x="199" y="31"/>
                    </a:lnTo>
                    <a:lnTo>
                      <a:pt x="176" y="21"/>
                    </a:lnTo>
                    <a:lnTo>
                      <a:pt x="153" y="13"/>
                    </a:lnTo>
                    <a:lnTo>
                      <a:pt x="131" y="7"/>
                    </a:lnTo>
                    <a:lnTo>
                      <a:pt x="109" y="3"/>
                    </a:lnTo>
                    <a:lnTo>
                      <a:pt x="87" y="1"/>
                    </a:lnTo>
                    <a:lnTo>
                      <a:pt x="67" y="0"/>
                    </a:lnTo>
                    <a:lnTo>
                      <a:pt x="50" y="1"/>
                    </a:lnTo>
                    <a:lnTo>
                      <a:pt x="34" y="4"/>
                    </a:lnTo>
                    <a:lnTo>
                      <a:pt x="27" y="6"/>
                    </a:lnTo>
                    <a:lnTo>
                      <a:pt x="21" y="8"/>
                    </a:lnTo>
                    <a:lnTo>
                      <a:pt x="15" y="11"/>
                    </a:lnTo>
                    <a:lnTo>
                      <a:pt x="10" y="14"/>
                    </a:lnTo>
                    <a:lnTo>
                      <a:pt x="6" y="17"/>
                    </a:lnTo>
                    <a:lnTo>
                      <a:pt x="3" y="21"/>
                    </a:lnTo>
                    <a:lnTo>
                      <a:pt x="1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2" y="39"/>
                    </a:lnTo>
                    <a:lnTo>
                      <a:pt x="4" y="44"/>
                    </a:lnTo>
                    <a:lnTo>
                      <a:pt x="8" y="50"/>
                    </a:lnTo>
                    <a:lnTo>
                      <a:pt x="12" y="56"/>
                    </a:lnTo>
                    <a:lnTo>
                      <a:pt x="20" y="62"/>
                    </a:lnTo>
                    <a:lnTo>
                      <a:pt x="27" y="69"/>
                    </a:lnTo>
                    <a:lnTo>
                      <a:pt x="36" y="75"/>
                    </a:lnTo>
                    <a:close/>
                  </a:path>
                </a:pathLst>
              </a:custGeom>
              <a:solidFill>
                <a:srgbClr val="C07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84" name="Freeform 1218">
                <a:extLst>
                  <a:ext uri="{FF2B5EF4-FFF2-40B4-BE49-F238E27FC236}">
                    <a16:creationId xmlns:a16="http://schemas.microsoft.com/office/drawing/2014/main" id="{06F199CA-F723-4DE6-9A02-26996593F0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1" y="2388"/>
                <a:ext cx="15" cy="7"/>
              </a:xfrm>
              <a:custGeom>
                <a:avLst/>
                <a:gdLst>
                  <a:gd name="T0" fmla="*/ 0 w 248"/>
                  <a:gd name="T1" fmla="*/ 0 h 117"/>
                  <a:gd name="T2" fmla="*/ 0 w 248"/>
                  <a:gd name="T3" fmla="*/ 0 h 117"/>
                  <a:gd name="T4" fmla="*/ 0 w 248"/>
                  <a:gd name="T5" fmla="*/ 0 h 117"/>
                  <a:gd name="T6" fmla="*/ 0 w 248"/>
                  <a:gd name="T7" fmla="*/ 0 h 117"/>
                  <a:gd name="T8" fmla="*/ 0 w 248"/>
                  <a:gd name="T9" fmla="*/ 0 h 117"/>
                  <a:gd name="T10" fmla="*/ 0 w 248"/>
                  <a:gd name="T11" fmla="*/ 0 h 117"/>
                  <a:gd name="T12" fmla="*/ 0 w 248"/>
                  <a:gd name="T13" fmla="*/ 0 h 117"/>
                  <a:gd name="T14" fmla="*/ 0 w 248"/>
                  <a:gd name="T15" fmla="*/ 0 h 117"/>
                  <a:gd name="T16" fmla="*/ 0 w 248"/>
                  <a:gd name="T17" fmla="*/ 0 h 117"/>
                  <a:gd name="T18" fmla="*/ 1 w 248"/>
                  <a:gd name="T19" fmla="*/ 0 h 117"/>
                  <a:gd name="T20" fmla="*/ 1 w 248"/>
                  <a:gd name="T21" fmla="*/ 0 h 117"/>
                  <a:gd name="T22" fmla="*/ 1 w 248"/>
                  <a:gd name="T23" fmla="*/ 0 h 117"/>
                  <a:gd name="T24" fmla="*/ 1 w 248"/>
                  <a:gd name="T25" fmla="*/ 0 h 117"/>
                  <a:gd name="T26" fmla="*/ 1 w 248"/>
                  <a:gd name="T27" fmla="*/ 0 h 117"/>
                  <a:gd name="T28" fmla="*/ 1 w 248"/>
                  <a:gd name="T29" fmla="*/ 0 h 117"/>
                  <a:gd name="T30" fmla="*/ 1 w 248"/>
                  <a:gd name="T31" fmla="*/ 0 h 117"/>
                  <a:gd name="T32" fmla="*/ 1 w 248"/>
                  <a:gd name="T33" fmla="*/ 0 h 117"/>
                  <a:gd name="T34" fmla="*/ 1 w 248"/>
                  <a:gd name="T35" fmla="*/ 0 h 117"/>
                  <a:gd name="T36" fmla="*/ 1 w 248"/>
                  <a:gd name="T37" fmla="*/ 0 h 117"/>
                  <a:gd name="T38" fmla="*/ 1 w 248"/>
                  <a:gd name="T39" fmla="*/ 0 h 117"/>
                  <a:gd name="T40" fmla="*/ 1 w 248"/>
                  <a:gd name="T41" fmla="*/ 0 h 117"/>
                  <a:gd name="T42" fmla="*/ 1 w 248"/>
                  <a:gd name="T43" fmla="*/ 0 h 117"/>
                  <a:gd name="T44" fmla="*/ 1 w 248"/>
                  <a:gd name="T45" fmla="*/ 0 h 117"/>
                  <a:gd name="T46" fmla="*/ 1 w 248"/>
                  <a:gd name="T47" fmla="*/ 0 h 117"/>
                  <a:gd name="T48" fmla="*/ 1 w 248"/>
                  <a:gd name="T49" fmla="*/ 0 h 117"/>
                  <a:gd name="T50" fmla="*/ 1 w 248"/>
                  <a:gd name="T51" fmla="*/ 0 h 117"/>
                  <a:gd name="T52" fmla="*/ 1 w 248"/>
                  <a:gd name="T53" fmla="*/ 0 h 117"/>
                  <a:gd name="T54" fmla="*/ 1 w 248"/>
                  <a:gd name="T55" fmla="*/ 0 h 117"/>
                  <a:gd name="T56" fmla="*/ 1 w 248"/>
                  <a:gd name="T57" fmla="*/ 0 h 117"/>
                  <a:gd name="T58" fmla="*/ 1 w 248"/>
                  <a:gd name="T59" fmla="*/ 0 h 117"/>
                  <a:gd name="T60" fmla="*/ 1 w 248"/>
                  <a:gd name="T61" fmla="*/ 0 h 117"/>
                  <a:gd name="T62" fmla="*/ 1 w 248"/>
                  <a:gd name="T63" fmla="*/ 0 h 117"/>
                  <a:gd name="T64" fmla="*/ 1 w 248"/>
                  <a:gd name="T65" fmla="*/ 0 h 117"/>
                  <a:gd name="T66" fmla="*/ 1 w 248"/>
                  <a:gd name="T67" fmla="*/ 0 h 117"/>
                  <a:gd name="T68" fmla="*/ 1 w 248"/>
                  <a:gd name="T69" fmla="*/ 0 h 117"/>
                  <a:gd name="T70" fmla="*/ 0 w 248"/>
                  <a:gd name="T71" fmla="*/ 0 h 117"/>
                  <a:gd name="T72" fmla="*/ 0 w 248"/>
                  <a:gd name="T73" fmla="*/ 0 h 117"/>
                  <a:gd name="T74" fmla="*/ 0 w 248"/>
                  <a:gd name="T75" fmla="*/ 0 h 117"/>
                  <a:gd name="T76" fmla="*/ 0 w 248"/>
                  <a:gd name="T77" fmla="*/ 0 h 117"/>
                  <a:gd name="T78" fmla="*/ 0 w 248"/>
                  <a:gd name="T79" fmla="*/ 0 h 117"/>
                  <a:gd name="T80" fmla="*/ 0 w 248"/>
                  <a:gd name="T81" fmla="*/ 0 h 117"/>
                  <a:gd name="T82" fmla="*/ 0 w 248"/>
                  <a:gd name="T83" fmla="*/ 0 h 117"/>
                  <a:gd name="T84" fmla="*/ 0 w 248"/>
                  <a:gd name="T85" fmla="*/ 0 h 117"/>
                  <a:gd name="T86" fmla="*/ 0 w 248"/>
                  <a:gd name="T87" fmla="*/ 0 h 117"/>
                  <a:gd name="T88" fmla="*/ 0 w 248"/>
                  <a:gd name="T89" fmla="*/ 0 h 117"/>
                  <a:gd name="T90" fmla="*/ 0 w 248"/>
                  <a:gd name="T91" fmla="*/ 0 h 117"/>
                  <a:gd name="T92" fmla="*/ 0 w 248"/>
                  <a:gd name="T93" fmla="*/ 0 h 117"/>
                  <a:gd name="T94" fmla="*/ 0 w 248"/>
                  <a:gd name="T95" fmla="*/ 0 h 117"/>
                  <a:gd name="T96" fmla="*/ 0 w 248"/>
                  <a:gd name="T97" fmla="*/ 0 h 117"/>
                  <a:gd name="T98" fmla="*/ 0 w 248"/>
                  <a:gd name="T99" fmla="*/ 0 h 117"/>
                  <a:gd name="T100" fmla="*/ 0 w 248"/>
                  <a:gd name="T101" fmla="*/ 0 h 117"/>
                  <a:gd name="T102" fmla="*/ 0 w 248"/>
                  <a:gd name="T103" fmla="*/ 0 h 117"/>
                  <a:gd name="T104" fmla="*/ 0 w 248"/>
                  <a:gd name="T105" fmla="*/ 0 h 117"/>
                  <a:gd name="T106" fmla="*/ 0 w 248"/>
                  <a:gd name="T107" fmla="*/ 0 h 117"/>
                  <a:gd name="T108" fmla="*/ 0 w 248"/>
                  <a:gd name="T109" fmla="*/ 0 h 117"/>
                  <a:gd name="T110" fmla="*/ 0 w 248"/>
                  <a:gd name="T111" fmla="*/ 0 h 117"/>
                  <a:gd name="T112" fmla="*/ 0 w 248"/>
                  <a:gd name="T113" fmla="*/ 0 h 1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48" h="117">
                    <a:moveTo>
                      <a:pt x="35" y="76"/>
                    </a:moveTo>
                    <a:lnTo>
                      <a:pt x="46" y="83"/>
                    </a:lnTo>
                    <a:lnTo>
                      <a:pt x="57" y="90"/>
                    </a:lnTo>
                    <a:lnTo>
                      <a:pt x="69" y="95"/>
                    </a:lnTo>
                    <a:lnTo>
                      <a:pt x="82" y="100"/>
                    </a:lnTo>
                    <a:lnTo>
                      <a:pt x="94" y="105"/>
                    </a:lnTo>
                    <a:lnTo>
                      <a:pt x="106" y="108"/>
                    </a:lnTo>
                    <a:lnTo>
                      <a:pt x="118" y="111"/>
                    </a:lnTo>
                    <a:lnTo>
                      <a:pt x="129" y="114"/>
                    </a:lnTo>
                    <a:lnTo>
                      <a:pt x="141" y="116"/>
                    </a:lnTo>
                    <a:lnTo>
                      <a:pt x="152" y="117"/>
                    </a:lnTo>
                    <a:lnTo>
                      <a:pt x="165" y="117"/>
                    </a:lnTo>
                    <a:lnTo>
                      <a:pt x="175" y="117"/>
                    </a:lnTo>
                    <a:lnTo>
                      <a:pt x="185" y="116"/>
                    </a:lnTo>
                    <a:lnTo>
                      <a:pt x="195" y="115"/>
                    </a:lnTo>
                    <a:lnTo>
                      <a:pt x="204" y="112"/>
                    </a:lnTo>
                    <a:lnTo>
                      <a:pt x="213" y="110"/>
                    </a:lnTo>
                    <a:lnTo>
                      <a:pt x="220" y="107"/>
                    </a:lnTo>
                    <a:lnTo>
                      <a:pt x="227" y="104"/>
                    </a:lnTo>
                    <a:lnTo>
                      <a:pt x="233" y="101"/>
                    </a:lnTo>
                    <a:lnTo>
                      <a:pt x="238" y="97"/>
                    </a:lnTo>
                    <a:lnTo>
                      <a:pt x="242" y="93"/>
                    </a:lnTo>
                    <a:lnTo>
                      <a:pt x="245" y="89"/>
                    </a:lnTo>
                    <a:lnTo>
                      <a:pt x="246" y="84"/>
                    </a:lnTo>
                    <a:lnTo>
                      <a:pt x="248" y="79"/>
                    </a:lnTo>
                    <a:lnTo>
                      <a:pt x="246" y="74"/>
                    </a:lnTo>
                    <a:lnTo>
                      <a:pt x="244" y="68"/>
                    </a:lnTo>
                    <a:lnTo>
                      <a:pt x="240" y="63"/>
                    </a:lnTo>
                    <a:lnTo>
                      <a:pt x="235" y="57"/>
                    </a:lnTo>
                    <a:lnTo>
                      <a:pt x="228" y="51"/>
                    </a:lnTo>
                    <a:lnTo>
                      <a:pt x="220" y="45"/>
                    </a:lnTo>
                    <a:lnTo>
                      <a:pt x="210" y="38"/>
                    </a:lnTo>
                    <a:lnTo>
                      <a:pt x="198" y="32"/>
                    </a:lnTo>
                    <a:lnTo>
                      <a:pt x="175" y="21"/>
                    </a:lnTo>
                    <a:lnTo>
                      <a:pt x="152" y="13"/>
                    </a:lnTo>
                    <a:lnTo>
                      <a:pt x="129" y="7"/>
                    </a:lnTo>
                    <a:lnTo>
                      <a:pt x="108" y="3"/>
                    </a:lnTo>
                    <a:lnTo>
                      <a:pt x="87" y="1"/>
                    </a:lnTo>
                    <a:lnTo>
                      <a:pt x="66" y="0"/>
                    </a:lnTo>
                    <a:lnTo>
                      <a:pt x="48" y="1"/>
                    </a:lnTo>
                    <a:lnTo>
                      <a:pt x="33" y="4"/>
                    </a:lnTo>
                    <a:lnTo>
                      <a:pt x="26" y="6"/>
                    </a:lnTo>
                    <a:lnTo>
                      <a:pt x="20" y="8"/>
                    </a:lnTo>
                    <a:lnTo>
                      <a:pt x="14" y="11"/>
                    </a:lnTo>
                    <a:lnTo>
                      <a:pt x="10" y="14"/>
                    </a:lnTo>
                    <a:lnTo>
                      <a:pt x="6" y="17"/>
                    </a:lnTo>
                    <a:lnTo>
                      <a:pt x="3" y="21"/>
                    </a:lnTo>
                    <a:lnTo>
                      <a:pt x="1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1" y="40"/>
                    </a:lnTo>
                    <a:lnTo>
                      <a:pt x="4" y="45"/>
                    </a:lnTo>
                    <a:lnTo>
                      <a:pt x="7" y="51"/>
                    </a:lnTo>
                    <a:lnTo>
                      <a:pt x="12" y="57"/>
                    </a:lnTo>
                    <a:lnTo>
                      <a:pt x="18" y="63"/>
                    </a:lnTo>
                    <a:lnTo>
                      <a:pt x="26" y="69"/>
                    </a:lnTo>
                    <a:lnTo>
                      <a:pt x="35" y="76"/>
                    </a:lnTo>
                    <a:close/>
                  </a:path>
                </a:pathLst>
              </a:custGeom>
              <a:solidFill>
                <a:srgbClr val="C07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85" name="Freeform 1219">
                <a:extLst>
                  <a:ext uri="{FF2B5EF4-FFF2-40B4-BE49-F238E27FC236}">
                    <a16:creationId xmlns:a16="http://schemas.microsoft.com/office/drawing/2014/main" id="{287F1DC1-BB83-429F-82EC-858FF6066A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9" y="2388"/>
                <a:ext cx="14" cy="6"/>
              </a:xfrm>
              <a:custGeom>
                <a:avLst/>
                <a:gdLst>
                  <a:gd name="T0" fmla="*/ 0 w 230"/>
                  <a:gd name="T1" fmla="*/ 0 h 104"/>
                  <a:gd name="T2" fmla="*/ 0 w 230"/>
                  <a:gd name="T3" fmla="*/ 0 h 104"/>
                  <a:gd name="T4" fmla="*/ 0 w 230"/>
                  <a:gd name="T5" fmla="*/ 0 h 104"/>
                  <a:gd name="T6" fmla="*/ 0 w 230"/>
                  <a:gd name="T7" fmla="*/ 0 h 104"/>
                  <a:gd name="T8" fmla="*/ 0 w 230"/>
                  <a:gd name="T9" fmla="*/ 0 h 104"/>
                  <a:gd name="T10" fmla="*/ 0 w 230"/>
                  <a:gd name="T11" fmla="*/ 0 h 104"/>
                  <a:gd name="T12" fmla="*/ 0 w 230"/>
                  <a:gd name="T13" fmla="*/ 0 h 104"/>
                  <a:gd name="T14" fmla="*/ 0 w 230"/>
                  <a:gd name="T15" fmla="*/ 0 h 104"/>
                  <a:gd name="T16" fmla="*/ 0 w 230"/>
                  <a:gd name="T17" fmla="*/ 0 h 104"/>
                  <a:gd name="T18" fmla="*/ 0 w 230"/>
                  <a:gd name="T19" fmla="*/ 0 h 104"/>
                  <a:gd name="T20" fmla="*/ 0 w 230"/>
                  <a:gd name="T21" fmla="*/ 0 h 104"/>
                  <a:gd name="T22" fmla="*/ 1 w 230"/>
                  <a:gd name="T23" fmla="*/ 0 h 104"/>
                  <a:gd name="T24" fmla="*/ 1 w 230"/>
                  <a:gd name="T25" fmla="*/ 0 h 104"/>
                  <a:gd name="T26" fmla="*/ 1 w 230"/>
                  <a:gd name="T27" fmla="*/ 0 h 104"/>
                  <a:gd name="T28" fmla="*/ 1 w 230"/>
                  <a:gd name="T29" fmla="*/ 0 h 104"/>
                  <a:gd name="T30" fmla="*/ 1 w 230"/>
                  <a:gd name="T31" fmla="*/ 0 h 104"/>
                  <a:gd name="T32" fmla="*/ 1 w 230"/>
                  <a:gd name="T33" fmla="*/ 0 h 104"/>
                  <a:gd name="T34" fmla="*/ 1 w 230"/>
                  <a:gd name="T35" fmla="*/ 0 h 104"/>
                  <a:gd name="T36" fmla="*/ 1 w 230"/>
                  <a:gd name="T37" fmla="*/ 0 h 104"/>
                  <a:gd name="T38" fmla="*/ 1 w 230"/>
                  <a:gd name="T39" fmla="*/ 0 h 104"/>
                  <a:gd name="T40" fmla="*/ 1 w 230"/>
                  <a:gd name="T41" fmla="*/ 0 h 104"/>
                  <a:gd name="T42" fmla="*/ 1 w 230"/>
                  <a:gd name="T43" fmla="*/ 0 h 104"/>
                  <a:gd name="T44" fmla="*/ 1 w 230"/>
                  <a:gd name="T45" fmla="*/ 0 h 104"/>
                  <a:gd name="T46" fmla="*/ 1 w 230"/>
                  <a:gd name="T47" fmla="*/ 0 h 104"/>
                  <a:gd name="T48" fmla="*/ 1 w 230"/>
                  <a:gd name="T49" fmla="*/ 0 h 104"/>
                  <a:gd name="T50" fmla="*/ 1 w 230"/>
                  <a:gd name="T51" fmla="*/ 0 h 104"/>
                  <a:gd name="T52" fmla="*/ 1 w 230"/>
                  <a:gd name="T53" fmla="*/ 0 h 104"/>
                  <a:gd name="T54" fmla="*/ 1 w 230"/>
                  <a:gd name="T55" fmla="*/ 0 h 104"/>
                  <a:gd name="T56" fmla="*/ 1 w 230"/>
                  <a:gd name="T57" fmla="*/ 0 h 104"/>
                  <a:gd name="T58" fmla="*/ 1 w 230"/>
                  <a:gd name="T59" fmla="*/ 0 h 104"/>
                  <a:gd name="T60" fmla="*/ 1 w 230"/>
                  <a:gd name="T61" fmla="*/ 0 h 104"/>
                  <a:gd name="T62" fmla="*/ 1 w 230"/>
                  <a:gd name="T63" fmla="*/ 0 h 104"/>
                  <a:gd name="T64" fmla="*/ 1 w 230"/>
                  <a:gd name="T65" fmla="*/ 0 h 104"/>
                  <a:gd name="T66" fmla="*/ 1 w 230"/>
                  <a:gd name="T67" fmla="*/ 0 h 104"/>
                  <a:gd name="T68" fmla="*/ 1 w 230"/>
                  <a:gd name="T69" fmla="*/ 0 h 104"/>
                  <a:gd name="T70" fmla="*/ 0 w 230"/>
                  <a:gd name="T71" fmla="*/ 0 h 104"/>
                  <a:gd name="T72" fmla="*/ 0 w 230"/>
                  <a:gd name="T73" fmla="*/ 0 h 104"/>
                  <a:gd name="T74" fmla="*/ 0 w 230"/>
                  <a:gd name="T75" fmla="*/ 0 h 104"/>
                  <a:gd name="T76" fmla="*/ 0 w 230"/>
                  <a:gd name="T77" fmla="*/ 0 h 104"/>
                  <a:gd name="T78" fmla="*/ 0 w 230"/>
                  <a:gd name="T79" fmla="*/ 0 h 104"/>
                  <a:gd name="T80" fmla="*/ 0 w 230"/>
                  <a:gd name="T81" fmla="*/ 0 h 104"/>
                  <a:gd name="T82" fmla="*/ 0 w 230"/>
                  <a:gd name="T83" fmla="*/ 0 h 104"/>
                  <a:gd name="T84" fmla="*/ 0 w 230"/>
                  <a:gd name="T85" fmla="*/ 0 h 104"/>
                  <a:gd name="T86" fmla="*/ 0 w 230"/>
                  <a:gd name="T87" fmla="*/ 0 h 104"/>
                  <a:gd name="T88" fmla="*/ 0 w 230"/>
                  <a:gd name="T89" fmla="*/ 0 h 104"/>
                  <a:gd name="T90" fmla="*/ 0 w 230"/>
                  <a:gd name="T91" fmla="*/ 0 h 104"/>
                  <a:gd name="T92" fmla="*/ 0 w 230"/>
                  <a:gd name="T93" fmla="*/ 0 h 104"/>
                  <a:gd name="T94" fmla="*/ 0 w 230"/>
                  <a:gd name="T95" fmla="*/ 0 h 104"/>
                  <a:gd name="T96" fmla="*/ 0 w 230"/>
                  <a:gd name="T97" fmla="*/ 0 h 104"/>
                  <a:gd name="T98" fmla="*/ 0 w 230"/>
                  <a:gd name="T99" fmla="*/ 0 h 104"/>
                  <a:gd name="T100" fmla="*/ 0 w 230"/>
                  <a:gd name="T101" fmla="*/ 0 h 104"/>
                  <a:gd name="T102" fmla="*/ 0 w 230"/>
                  <a:gd name="T103" fmla="*/ 0 h 104"/>
                  <a:gd name="T104" fmla="*/ 0 w 230"/>
                  <a:gd name="T105" fmla="*/ 0 h 104"/>
                  <a:gd name="T106" fmla="*/ 0 w 230"/>
                  <a:gd name="T107" fmla="*/ 0 h 104"/>
                  <a:gd name="T108" fmla="*/ 0 w 230"/>
                  <a:gd name="T109" fmla="*/ 0 h 104"/>
                  <a:gd name="T110" fmla="*/ 0 w 230"/>
                  <a:gd name="T111" fmla="*/ 0 h 104"/>
                  <a:gd name="T112" fmla="*/ 0 w 230"/>
                  <a:gd name="T113" fmla="*/ 0 h 10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30" h="104">
                    <a:moveTo>
                      <a:pt x="26" y="69"/>
                    </a:moveTo>
                    <a:lnTo>
                      <a:pt x="37" y="76"/>
                    </a:lnTo>
                    <a:lnTo>
                      <a:pt x="47" y="82"/>
                    </a:lnTo>
                    <a:lnTo>
                      <a:pt x="58" y="87"/>
                    </a:lnTo>
                    <a:lnTo>
                      <a:pt x="68" y="91"/>
                    </a:lnTo>
                    <a:lnTo>
                      <a:pt x="79" y="95"/>
                    </a:lnTo>
                    <a:lnTo>
                      <a:pt x="90" y="98"/>
                    </a:lnTo>
                    <a:lnTo>
                      <a:pt x="101" y="100"/>
                    </a:lnTo>
                    <a:lnTo>
                      <a:pt x="112" y="102"/>
                    </a:lnTo>
                    <a:lnTo>
                      <a:pt x="124" y="103"/>
                    </a:lnTo>
                    <a:lnTo>
                      <a:pt x="135" y="103"/>
                    </a:lnTo>
                    <a:lnTo>
                      <a:pt x="146" y="104"/>
                    </a:lnTo>
                    <a:lnTo>
                      <a:pt x="156" y="103"/>
                    </a:lnTo>
                    <a:lnTo>
                      <a:pt x="166" y="102"/>
                    </a:lnTo>
                    <a:lnTo>
                      <a:pt x="175" y="101"/>
                    </a:lnTo>
                    <a:lnTo>
                      <a:pt x="184" y="99"/>
                    </a:lnTo>
                    <a:lnTo>
                      <a:pt x="192" y="97"/>
                    </a:lnTo>
                    <a:lnTo>
                      <a:pt x="200" y="94"/>
                    </a:lnTo>
                    <a:lnTo>
                      <a:pt x="208" y="91"/>
                    </a:lnTo>
                    <a:lnTo>
                      <a:pt x="214" y="88"/>
                    </a:lnTo>
                    <a:lnTo>
                      <a:pt x="219" y="84"/>
                    </a:lnTo>
                    <a:lnTo>
                      <a:pt x="223" y="81"/>
                    </a:lnTo>
                    <a:lnTo>
                      <a:pt x="227" y="76"/>
                    </a:lnTo>
                    <a:lnTo>
                      <a:pt x="229" y="72"/>
                    </a:lnTo>
                    <a:lnTo>
                      <a:pt x="230" y="67"/>
                    </a:lnTo>
                    <a:lnTo>
                      <a:pt x="230" y="63"/>
                    </a:lnTo>
                    <a:lnTo>
                      <a:pt x="229" y="58"/>
                    </a:lnTo>
                    <a:lnTo>
                      <a:pt x="226" y="52"/>
                    </a:lnTo>
                    <a:lnTo>
                      <a:pt x="222" y="47"/>
                    </a:lnTo>
                    <a:lnTo>
                      <a:pt x="216" y="42"/>
                    </a:lnTo>
                    <a:lnTo>
                      <a:pt x="209" y="35"/>
                    </a:lnTo>
                    <a:lnTo>
                      <a:pt x="200" y="30"/>
                    </a:lnTo>
                    <a:lnTo>
                      <a:pt x="189" y="24"/>
                    </a:lnTo>
                    <a:lnTo>
                      <a:pt x="170" y="16"/>
                    </a:lnTo>
                    <a:lnTo>
                      <a:pt x="150" y="10"/>
                    </a:lnTo>
                    <a:lnTo>
                      <a:pt x="130" y="5"/>
                    </a:lnTo>
                    <a:lnTo>
                      <a:pt x="109" y="2"/>
                    </a:lnTo>
                    <a:lnTo>
                      <a:pt x="89" y="0"/>
                    </a:lnTo>
                    <a:lnTo>
                      <a:pt x="70" y="0"/>
                    </a:lnTo>
                    <a:lnTo>
                      <a:pt x="53" y="2"/>
                    </a:lnTo>
                    <a:lnTo>
                      <a:pt x="37" y="5"/>
                    </a:lnTo>
                    <a:lnTo>
                      <a:pt x="30" y="7"/>
                    </a:lnTo>
                    <a:lnTo>
                      <a:pt x="23" y="9"/>
                    </a:lnTo>
                    <a:lnTo>
                      <a:pt x="17" y="11"/>
                    </a:lnTo>
                    <a:lnTo>
                      <a:pt x="12" y="14"/>
                    </a:lnTo>
                    <a:lnTo>
                      <a:pt x="8" y="18"/>
                    </a:lnTo>
                    <a:lnTo>
                      <a:pt x="5" y="21"/>
                    </a:lnTo>
                    <a:lnTo>
                      <a:pt x="2" y="25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0" y="38"/>
                    </a:lnTo>
                    <a:lnTo>
                      <a:pt x="1" y="43"/>
                    </a:lnTo>
                    <a:lnTo>
                      <a:pt x="4" y="48"/>
                    </a:lnTo>
                    <a:lnTo>
                      <a:pt x="7" y="53"/>
                    </a:lnTo>
                    <a:lnTo>
                      <a:pt x="12" y="58"/>
                    </a:lnTo>
                    <a:lnTo>
                      <a:pt x="19" y="64"/>
                    </a:lnTo>
                    <a:lnTo>
                      <a:pt x="26" y="69"/>
                    </a:lnTo>
                    <a:close/>
                  </a:path>
                </a:pathLst>
              </a:custGeom>
              <a:solidFill>
                <a:srgbClr val="C07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86" name="Freeform 1220">
                <a:extLst>
                  <a:ext uri="{FF2B5EF4-FFF2-40B4-BE49-F238E27FC236}">
                    <a16:creationId xmlns:a16="http://schemas.microsoft.com/office/drawing/2014/main" id="{7AA60978-E47D-4C44-9FA0-EDB56EC8A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8" y="2388"/>
                <a:ext cx="13" cy="6"/>
              </a:xfrm>
              <a:custGeom>
                <a:avLst/>
                <a:gdLst>
                  <a:gd name="T0" fmla="*/ 0 w 229"/>
                  <a:gd name="T1" fmla="*/ 0 h 104"/>
                  <a:gd name="T2" fmla="*/ 0 w 229"/>
                  <a:gd name="T3" fmla="*/ 0 h 104"/>
                  <a:gd name="T4" fmla="*/ 0 w 229"/>
                  <a:gd name="T5" fmla="*/ 0 h 104"/>
                  <a:gd name="T6" fmla="*/ 0 w 229"/>
                  <a:gd name="T7" fmla="*/ 0 h 104"/>
                  <a:gd name="T8" fmla="*/ 0 w 229"/>
                  <a:gd name="T9" fmla="*/ 0 h 104"/>
                  <a:gd name="T10" fmla="*/ 0 w 229"/>
                  <a:gd name="T11" fmla="*/ 0 h 104"/>
                  <a:gd name="T12" fmla="*/ 0 w 229"/>
                  <a:gd name="T13" fmla="*/ 0 h 104"/>
                  <a:gd name="T14" fmla="*/ 0 w 229"/>
                  <a:gd name="T15" fmla="*/ 0 h 104"/>
                  <a:gd name="T16" fmla="*/ 0 w 229"/>
                  <a:gd name="T17" fmla="*/ 0 h 104"/>
                  <a:gd name="T18" fmla="*/ 0 w 229"/>
                  <a:gd name="T19" fmla="*/ 0 h 104"/>
                  <a:gd name="T20" fmla="*/ 0 w 229"/>
                  <a:gd name="T21" fmla="*/ 0 h 104"/>
                  <a:gd name="T22" fmla="*/ 0 w 229"/>
                  <a:gd name="T23" fmla="*/ 0 h 104"/>
                  <a:gd name="T24" fmla="*/ 1 w 229"/>
                  <a:gd name="T25" fmla="*/ 0 h 104"/>
                  <a:gd name="T26" fmla="*/ 1 w 229"/>
                  <a:gd name="T27" fmla="*/ 0 h 104"/>
                  <a:gd name="T28" fmla="*/ 1 w 229"/>
                  <a:gd name="T29" fmla="*/ 0 h 104"/>
                  <a:gd name="T30" fmla="*/ 1 w 229"/>
                  <a:gd name="T31" fmla="*/ 0 h 104"/>
                  <a:gd name="T32" fmla="*/ 1 w 229"/>
                  <a:gd name="T33" fmla="*/ 0 h 104"/>
                  <a:gd name="T34" fmla="*/ 1 w 229"/>
                  <a:gd name="T35" fmla="*/ 0 h 104"/>
                  <a:gd name="T36" fmla="*/ 1 w 229"/>
                  <a:gd name="T37" fmla="*/ 0 h 104"/>
                  <a:gd name="T38" fmla="*/ 1 w 229"/>
                  <a:gd name="T39" fmla="*/ 0 h 104"/>
                  <a:gd name="T40" fmla="*/ 1 w 229"/>
                  <a:gd name="T41" fmla="*/ 0 h 104"/>
                  <a:gd name="T42" fmla="*/ 1 w 229"/>
                  <a:gd name="T43" fmla="*/ 0 h 104"/>
                  <a:gd name="T44" fmla="*/ 1 w 229"/>
                  <a:gd name="T45" fmla="*/ 0 h 104"/>
                  <a:gd name="T46" fmla="*/ 1 w 229"/>
                  <a:gd name="T47" fmla="*/ 0 h 104"/>
                  <a:gd name="T48" fmla="*/ 1 w 229"/>
                  <a:gd name="T49" fmla="*/ 0 h 104"/>
                  <a:gd name="T50" fmla="*/ 1 w 229"/>
                  <a:gd name="T51" fmla="*/ 0 h 104"/>
                  <a:gd name="T52" fmla="*/ 1 w 229"/>
                  <a:gd name="T53" fmla="*/ 0 h 104"/>
                  <a:gd name="T54" fmla="*/ 1 w 229"/>
                  <a:gd name="T55" fmla="*/ 0 h 104"/>
                  <a:gd name="T56" fmla="*/ 1 w 229"/>
                  <a:gd name="T57" fmla="*/ 0 h 104"/>
                  <a:gd name="T58" fmla="*/ 1 w 229"/>
                  <a:gd name="T59" fmla="*/ 0 h 104"/>
                  <a:gd name="T60" fmla="*/ 1 w 229"/>
                  <a:gd name="T61" fmla="*/ 0 h 104"/>
                  <a:gd name="T62" fmla="*/ 1 w 229"/>
                  <a:gd name="T63" fmla="*/ 0 h 104"/>
                  <a:gd name="T64" fmla="*/ 1 w 229"/>
                  <a:gd name="T65" fmla="*/ 0 h 104"/>
                  <a:gd name="T66" fmla="*/ 1 w 229"/>
                  <a:gd name="T67" fmla="*/ 0 h 104"/>
                  <a:gd name="T68" fmla="*/ 0 w 229"/>
                  <a:gd name="T69" fmla="*/ 0 h 104"/>
                  <a:gd name="T70" fmla="*/ 0 w 229"/>
                  <a:gd name="T71" fmla="*/ 0 h 104"/>
                  <a:gd name="T72" fmla="*/ 0 w 229"/>
                  <a:gd name="T73" fmla="*/ 0 h 104"/>
                  <a:gd name="T74" fmla="*/ 0 w 229"/>
                  <a:gd name="T75" fmla="*/ 0 h 104"/>
                  <a:gd name="T76" fmla="*/ 0 w 229"/>
                  <a:gd name="T77" fmla="*/ 0 h 104"/>
                  <a:gd name="T78" fmla="*/ 0 w 229"/>
                  <a:gd name="T79" fmla="*/ 0 h 104"/>
                  <a:gd name="T80" fmla="*/ 0 w 229"/>
                  <a:gd name="T81" fmla="*/ 0 h 104"/>
                  <a:gd name="T82" fmla="*/ 0 w 229"/>
                  <a:gd name="T83" fmla="*/ 0 h 104"/>
                  <a:gd name="T84" fmla="*/ 0 w 229"/>
                  <a:gd name="T85" fmla="*/ 0 h 104"/>
                  <a:gd name="T86" fmla="*/ 0 w 229"/>
                  <a:gd name="T87" fmla="*/ 0 h 104"/>
                  <a:gd name="T88" fmla="*/ 0 w 229"/>
                  <a:gd name="T89" fmla="*/ 0 h 104"/>
                  <a:gd name="T90" fmla="*/ 0 w 229"/>
                  <a:gd name="T91" fmla="*/ 0 h 104"/>
                  <a:gd name="T92" fmla="*/ 0 w 229"/>
                  <a:gd name="T93" fmla="*/ 0 h 104"/>
                  <a:gd name="T94" fmla="*/ 0 w 229"/>
                  <a:gd name="T95" fmla="*/ 0 h 104"/>
                  <a:gd name="T96" fmla="*/ 0 w 229"/>
                  <a:gd name="T97" fmla="*/ 0 h 104"/>
                  <a:gd name="T98" fmla="*/ 0 w 229"/>
                  <a:gd name="T99" fmla="*/ 0 h 104"/>
                  <a:gd name="T100" fmla="*/ 0 w 229"/>
                  <a:gd name="T101" fmla="*/ 0 h 104"/>
                  <a:gd name="T102" fmla="*/ 0 w 229"/>
                  <a:gd name="T103" fmla="*/ 0 h 104"/>
                  <a:gd name="T104" fmla="*/ 0 w 229"/>
                  <a:gd name="T105" fmla="*/ 0 h 104"/>
                  <a:gd name="T106" fmla="*/ 0 w 229"/>
                  <a:gd name="T107" fmla="*/ 0 h 104"/>
                  <a:gd name="T108" fmla="*/ 0 w 229"/>
                  <a:gd name="T109" fmla="*/ 0 h 104"/>
                  <a:gd name="T110" fmla="*/ 0 w 229"/>
                  <a:gd name="T111" fmla="*/ 0 h 104"/>
                  <a:gd name="T112" fmla="*/ 0 w 229"/>
                  <a:gd name="T113" fmla="*/ 0 h 10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29" h="104">
                    <a:moveTo>
                      <a:pt x="26" y="69"/>
                    </a:moveTo>
                    <a:lnTo>
                      <a:pt x="36" y="76"/>
                    </a:lnTo>
                    <a:lnTo>
                      <a:pt x="46" y="82"/>
                    </a:lnTo>
                    <a:lnTo>
                      <a:pt x="57" y="87"/>
                    </a:lnTo>
                    <a:lnTo>
                      <a:pt x="69" y="91"/>
                    </a:lnTo>
                    <a:lnTo>
                      <a:pt x="80" y="95"/>
                    </a:lnTo>
                    <a:lnTo>
                      <a:pt x="91" y="98"/>
                    </a:lnTo>
                    <a:lnTo>
                      <a:pt x="102" y="100"/>
                    </a:lnTo>
                    <a:lnTo>
                      <a:pt x="113" y="102"/>
                    </a:lnTo>
                    <a:lnTo>
                      <a:pt x="124" y="103"/>
                    </a:lnTo>
                    <a:lnTo>
                      <a:pt x="134" y="103"/>
                    </a:lnTo>
                    <a:lnTo>
                      <a:pt x="145" y="104"/>
                    </a:lnTo>
                    <a:lnTo>
                      <a:pt x="156" y="103"/>
                    </a:lnTo>
                    <a:lnTo>
                      <a:pt x="166" y="102"/>
                    </a:lnTo>
                    <a:lnTo>
                      <a:pt x="175" y="101"/>
                    </a:lnTo>
                    <a:lnTo>
                      <a:pt x="184" y="99"/>
                    </a:lnTo>
                    <a:lnTo>
                      <a:pt x="192" y="97"/>
                    </a:lnTo>
                    <a:lnTo>
                      <a:pt x="200" y="94"/>
                    </a:lnTo>
                    <a:lnTo>
                      <a:pt x="207" y="91"/>
                    </a:lnTo>
                    <a:lnTo>
                      <a:pt x="213" y="88"/>
                    </a:lnTo>
                    <a:lnTo>
                      <a:pt x="218" y="84"/>
                    </a:lnTo>
                    <a:lnTo>
                      <a:pt x="223" y="81"/>
                    </a:lnTo>
                    <a:lnTo>
                      <a:pt x="226" y="76"/>
                    </a:lnTo>
                    <a:lnTo>
                      <a:pt x="228" y="72"/>
                    </a:lnTo>
                    <a:lnTo>
                      <a:pt x="229" y="67"/>
                    </a:lnTo>
                    <a:lnTo>
                      <a:pt x="229" y="63"/>
                    </a:lnTo>
                    <a:lnTo>
                      <a:pt x="228" y="58"/>
                    </a:lnTo>
                    <a:lnTo>
                      <a:pt x="225" y="52"/>
                    </a:lnTo>
                    <a:lnTo>
                      <a:pt x="221" y="47"/>
                    </a:lnTo>
                    <a:lnTo>
                      <a:pt x="216" y="42"/>
                    </a:lnTo>
                    <a:lnTo>
                      <a:pt x="209" y="35"/>
                    </a:lnTo>
                    <a:lnTo>
                      <a:pt x="200" y="30"/>
                    </a:lnTo>
                    <a:lnTo>
                      <a:pt x="189" y="24"/>
                    </a:lnTo>
                    <a:lnTo>
                      <a:pt x="170" y="16"/>
                    </a:lnTo>
                    <a:lnTo>
                      <a:pt x="149" y="10"/>
                    </a:lnTo>
                    <a:lnTo>
                      <a:pt x="129" y="5"/>
                    </a:lnTo>
                    <a:lnTo>
                      <a:pt x="109" y="2"/>
                    </a:lnTo>
                    <a:lnTo>
                      <a:pt x="89" y="0"/>
                    </a:lnTo>
                    <a:lnTo>
                      <a:pt x="71" y="0"/>
                    </a:lnTo>
                    <a:lnTo>
                      <a:pt x="52" y="2"/>
                    </a:lnTo>
                    <a:lnTo>
                      <a:pt x="37" y="5"/>
                    </a:lnTo>
                    <a:lnTo>
                      <a:pt x="30" y="7"/>
                    </a:lnTo>
                    <a:lnTo>
                      <a:pt x="23" y="9"/>
                    </a:lnTo>
                    <a:lnTo>
                      <a:pt x="18" y="11"/>
                    </a:lnTo>
                    <a:lnTo>
                      <a:pt x="13" y="14"/>
                    </a:lnTo>
                    <a:lnTo>
                      <a:pt x="8" y="18"/>
                    </a:lnTo>
                    <a:lnTo>
                      <a:pt x="5" y="21"/>
                    </a:lnTo>
                    <a:lnTo>
                      <a:pt x="2" y="25"/>
                    </a:lnTo>
                    <a:lnTo>
                      <a:pt x="1" y="29"/>
                    </a:lnTo>
                    <a:lnTo>
                      <a:pt x="0" y="33"/>
                    </a:lnTo>
                    <a:lnTo>
                      <a:pt x="0" y="38"/>
                    </a:lnTo>
                    <a:lnTo>
                      <a:pt x="2" y="43"/>
                    </a:lnTo>
                    <a:lnTo>
                      <a:pt x="4" y="48"/>
                    </a:lnTo>
                    <a:lnTo>
                      <a:pt x="8" y="53"/>
                    </a:lnTo>
                    <a:lnTo>
                      <a:pt x="13" y="58"/>
                    </a:lnTo>
                    <a:lnTo>
                      <a:pt x="19" y="64"/>
                    </a:lnTo>
                    <a:lnTo>
                      <a:pt x="26" y="69"/>
                    </a:lnTo>
                    <a:close/>
                  </a:path>
                </a:pathLst>
              </a:custGeom>
              <a:solidFill>
                <a:srgbClr val="C07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87" name="Freeform 1221">
                <a:extLst>
                  <a:ext uri="{FF2B5EF4-FFF2-40B4-BE49-F238E27FC236}">
                    <a16:creationId xmlns:a16="http://schemas.microsoft.com/office/drawing/2014/main" id="{71F8F2E8-8D96-4BA2-8C85-957ADD2C44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2" y="2397"/>
                <a:ext cx="14" cy="6"/>
              </a:xfrm>
              <a:custGeom>
                <a:avLst/>
                <a:gdLst>
                  <a:gd name="T0" fmla="*/ 0 w 230"/>
                  <a:gd name="T1" fmla="*/ 0 h 103"/>
                  <a:gd name="T2" fmla="*/ 0 w 230"/>
                  <a:gd name="T3" fmla="*/ 0 h 103"/>
                  <a:gd name="T4" fmla="*/ 0 w 230"/>
                  <a:gd name="T5" fmla="*/ 0 h 103"/>
                  <a:gd name="T6" fmla="*/ 0 w 230"/>
                  <a:gd name="T7" fmla="*/ 0 h 103"/>
                  <a:gd name="T8" fmla="*/ 0 w 230"/>
                  <a:gd name="T9" fmla="*/ 0 h 103"/>
                  <a:gd name="T10" fmla="*/ 0 w 230"/>
                  <a:gd name="T11" fmla="*/ 0 h 103"/>
                  <a:gd name="T12" fmla="*/ 0 w 230"/>
                  <a:gd name="T13" fmla="*/ 0 h 103"/>
                  <a:gd name="T14" fmla="*/ 0 w 230"/>
                  <a:gd name="T15" fmla="*/ 0 h 103"/>
                  <a:gd name="T16" fmla="*/ 0 w 230"/>
                  <a:gd name="T17" fmla="*/ 0 h 103"/>
                  <a:gd name="T18" fmla="*/ 0 w 230"/>
                  <a:gd name="T19" fmla="*/ 0 h 103"/>
                  <a:gd name="T20" fmla="*/ 0 w 230"/>
                  <a:gd name="T21" fmla="*/ 0 h 103"/>
                  <a:gd name="T22" fmla="*/ 1 w 230"/>
                  <a:gd name="T23" fmla="*/ 0 h 103"/>
                  <a:gd name="T24" fmla="*/ 1 w 230"/>
                  <a:gd name="T25" fmla="*/ 0 h 103"/>
                  <a:gd name="T26" fmla="*/ 1 w 230"/>
                  <a:gd name="T27" fmla="*/ 0 h 103"/>
                  <a:gd name="T28" fmla="*/ 1 w 230"/>
                  <a:gd name="T29" fmla="*/ 0 h 103"/>
                  <a:gd name="T30" fmla="*/ 1 w 230"/>
                  <a:gd name="T31" fmla="*/ 0 h 103"/>
                  <a:gd name="T32" fmla="*/ 1 w 230"/>
                  <a:gd name="T33" fmla="*/ 0 h 103"/>
                  <a:gd name="T34" fmla="*/ 1 w 230"/>
                  <a:gd name="T35" fmla="*/ 0 h 103"/>
                  <a:gd name="T36" fmla="*/ 1 w 230"/>
                  <a:gd name="T37" fmla="*/ 0 h 103"/>
                  <a:gd name="T38" fmla="*/ 1 w 230"/>
                  <a:gd name="T39" fmla="*/ 0 h 103"/>
                  <a:gd name="T40" fmla="*/ 1 w 230"/>
                  <a:gd name="T41" fmla="*/ 0 h 103"/>
                  <a:gd name="T42" fmla="*/ 1 w 230"/>
                  <a:gd name="T43" fmla="*/ 0 h 103"/>
                  <a:gd name="T44" fmla="*/ 1 w 230"/>
                  <a:gd name="T45" fmla="*/ 0 h 103"/>
                  <a:gd name="T46" fmla="*/ 1 w 230"/>
                  <a:gd name="T47" fmla="*/ 0 h 103"/>
                  <a:gd name="T48" fmla="*/ 1 w 230"/>
                  <a:gd name="T49" fmla="*/ 0 h 103"/>
                  <a:gd name="T50" fmla="*/ 1 w 230"/>
                  <a:gd name="T51" fmla="*/ 0 h 103"/>
                  <a:gd name="T52" fmla="*/ 1 w 230"/>
                  <a:gd name="T53" fmla="*/ 0 h 103"/>
                  <a:gd name="T54" fmla="*/ 1 w 230"/>
                  <a:gd name="T55" fmla="*/ 0 h 103"/>
                  <a:gd name="T56" fmla="*/ 1 w 230"/>
                  <a:gd name="T57" fmla="*/ 0 h 103"/>
                  <a:gd name="T58" fmla="*/ 1 w 230"/>
                  <a:gd name="T59" fmla="*/ 0 h 103"/>
                  <a:gd name="T60" fmla="*/ 1 w 230"/>
                  <a:gd name="T61" fmla="*/ 0 h 103"/>
                  <a:gd name="T62" fmla="*/ 1 w 230"/>
                  <a:gd name="T63" fmla="*/ 0 h 103"/>
                  <a:gd name="T64" fmla="*/ 1 w 230"/>
                  <a:gd name="T65" fmla="*/ 0 h 103"/>
                  <a:gd name="T66" fmla="*/ 1 w 230"/>
                  <a:gd name="T67" fmla="*/ 0 h 103"/>
                  <a:gd name="T68" fmla="*/ 1 w 230"/>
                  <a:gd name="T69" fmla="*/ 0 h 103"/>
                  <a:gd name="T70" fmla="*/ 0 w 230"/>
                  <a:gd name="T71" fmla="*/ 0 h 103"/>
                  <a:gd name="T72" fmla="*/ 0 w 230"/>
                  <a:gd name="T73" fmla="*/ 0 h 103"/>
                  <a:gd name="T74" fmla="*/ 0 w 230"/>
                  <a:gd name="T75" fmla="*/ 0 h 103"/>
                  <a:gd name="T76" fmla="*/ 0 w 230"/>
                  <a:gd name="T77" fmla="*/ 0 h 103"/>
                  <a:gd name="T78" fmla="*/ 0 w 230"/>
                  <a:gd name="T79" fmla="*/ 0 h 103"/>
                  <a:gd name="T80" fmla="*/ 0 w 230"/>
                  <a:gd name="T81" fmla="*/ 0 h 103"/>
                  <a:gd name="T82" fmla="*/ 0 w 230"/>
                  <a:gd name="T83" fmla="*/ 0 h 103"/>
                  <a:gd name="T84" fmla="*/ 0 w 230"/>
                  <a:gd name="T85" fmla="*/ 0 h 103"/>
                  <a:gd name="T86" fmla="*/ 0 w 230"/>
                  <a:gd name="T87" fmla="*/ 0 h 103"/>
                  <a:gd name="T88" fmla="*/ 0 w 230"/>
                  <a:gd name="T89" fmla="*/ 0 h 103"/>
                  <a:gd name="T90" fmla="*/ 0 w 230"/>
                  <a:gd name="T91" fmla="*/ 0 h 103"/>
                  <a:gd name="T92" fmla="*/ 0 w 230"/>
                  <a:gd name="T93" fmla="*/ 0 h 103"/>
                  <a:gd name="T94" fmla="*/ 0 w 230"/>
                  <a:gd name="T95" fmla="*/ 0 h 103"/>
                  <a:gd name="T96" fmla="*/ 0 w 230"/>
                  <a:gd name="T97" fmla="*/ 0 h 103"/>
                  <a:gd name="T98" fmla="*/ 0 w 230"/>
                  <a:gd name="T99" fmla="*/ 0 h 103"/>
                  <a:gd name="T100" fmla="*/ 0 w 230"/>
                  <a:gd name="T101" fmla="*/ 0 h 103"/>
                  <a:gd name="T102" fmla="*/ 0 w 230"/>
                  <a:gd name="T103" fmla="*/ 0 h 103"/>
                  <a:gd name="T104" fmla="*/ 0 w 230"/>
                  <a:gd name="T105" fmla="*/ 0 h 103"/>
                  <a:gd name="T106" fmla="*/ 0 w 230"/>
                  <a:gd name="T107" fmla="*/ 0 h 103"/>
                  <a:gd name="T108" fmla="*/ 0 w 230"/>
                  <a:gd name="T109" fmla="*/ 0 h 103"/>
                  <a:gd name="T110" fmla="*/ 0 w 230"/>
                  <a:gd name="T111" fmla="*/ 0 h 103"/>
                  <a:gd name="T112" fmla="*/ 0 w 230"/>
                  <a:gd name="T113" fmla="*/ 0 h 10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30" h="103">
                    <a:moveTo>
                      <a:pt x="27" y="69"/>
                    </a:moveTo>
                    <a:lnTo>
                      <a:pt x="37" y="76"/>
                    </a:lnTo>
                    <a:lnTo>
                      <a:pt x="47" y="82"/>
                    </a:lnTo>
                    <a:lnTo>
                      <a:pt x="58" y="87"/>
                    </a:lnTo>
                    <a:lnTo>
                      <a:pt x="69" y="91"/>
                    </a:lnTo>
                    <a:lnTo>
                      <a:pt x="80" y="95"/>
                    </a:lnTo>
                    <a:lnTo>
                      <a:pt x="91" y="98"/>
                    </a:lnTo>
                    <a:lnTo>
                      <a:pt x="102" y="100"/>
                    </a:lnTo>
                    <a:lnTo>
                      <a:pt x="113" y="102"/>
                    </a:lnTo>
                    <a:lnTo>
                      <a:pt x="124" y="103"/>
                    </a:lnTo>
                    <a:lnTo>
                      <a:pt x="135" y="103"/>
                    </a:lnTo>
                    <a:lnTo>
                      <a:pt x="145" y="103"/>
                    </a:lnTo>
                    <a:lnTo>
                      <a:pt x="157" y="103"/>
                    </a:lnTo>
                    <a:lnTo>
                      <a:pt x="167" y="102"/>
                    </a:lnTo>
                    <a:lnTo>
                      <a:pt x="176" y="101"/>
                    </a:lnTo>
                    <a:lnTo>
                      <a:pt x="185" y="99"/>
                    </a:lnTo>
                    <a:lnTo>
                      <a:pt x="193" y="97"/>
                    </a:lnTo>
                    <a:lnTo>
                      <a:pt x="201" y="94"/>
                    </a:lnTo>
                    <a:lnTo>
                      <a:pt x="208" y="91"/>
                    </a:lnTo>
                    <a:lnTo>
                      <a:pt x="214" y="88"/>
                    </a:lnTo>
                    <a:lnTo>
                      <a:pt x="219" y="84"/>
                    </a:lnTo>
                    <a:lnTo>
                      <a:pt x="223" y="80"/>
                    </a:lnTo>
                    <a:lnTo>
                      <a:pt x="227" y="76"/>
                    </a:lnTo>
                    <a:lnTo>
                      <a:pt x="229" y="72"/>
                    </a:lnTo>
                    <a:lnTo>
                      <a:pt x="230" y="67"/>
                    </a:lnTo>
                    <a:lnTo>
                      <a:pt x="230" y="63"/>
                    </a:lnTo>
                    <a:lnTo>
                      <a:pt x="229" y="58"/>
                    </a:lnTo>
                    <a:lnTo>
                      <a:pt x="226" y="52"/>
                    </a:lnTo>
                    <a:lnTo>
                      <a:pt x="222" y="47"/>
                    </a:lnTo>
                    <a:lnTo>
                      <a:pt x="216" y="41"/>
                    </a:lnTo>
                    <a:lnTo>
                      <a:pt x="209" y="35"/>
                    </a:lnTo>
                    <a:lnTo>
                      <a:pt x="200" y="30"/>
                    </a:lnTo>
                    <a:lnTo>
                      <a:pt x="190" y="24"/>
                    </a:lnTo>
                    <a:lnTo>
                      <a:pt x="171" y="16"/>
                    </a:lnTo>
                    <a:lnTo>
                      <a:pt x="151" y="10"/>
                    </a:lnTo>
                    <a:lnTo>
                      <a:pt x="130" y="5"/>
                    </a:lnTo>
                    <a:lnTo>
                      <a:pt x="110" y="2"/>
                    </a:lnTo>
                    <a:lnTo>
                      <a:pt x="90" y="0"/>
                    </a:lnTo>
                    <a:lnTo>
                      <a:pt x="71" y="0"/>
                    </a:lnTo>
                    <a:lnTo>
                      <a:pt x="53" y="2"/>
                    </a:lnTo>
                    <a:lnTo>
                      <a:pt x="37" y="5"/>
                    </a:lnTo>
                    <a:lnTo>
                      <a:pt x="30" y="7"/>
                    </a:lnTo>
                    <a:lnTo>
                      <a:pt x="24" y="9"/>
                    </a:lnTo>
                    <a:lnTo>
                      <a:pt x="18" y="11"/>
                    </a:lnTo>
                    <a:lnTo>
                      <a:pt x="13" y="14"/>
                    </a:lnTo>
                    <a:lnTo>
                      <a:pt x="9" y="18"/>
                    </a:lnTo>
                    <a:lnTo>
                      <a:pt x="5" y="21"/>
                    </a:lnTo>
                    <a:lnTo>
                      <a:pt x="3" y="25"/>
                    </a:lnTo>
                    <a:lnTo>
                      <a:pt x="1" y="29"/>
                    </a:lnTo>
                    <a:lnTo>
                      <a:pt x="0" y="33"/>
                    </a:lnTo>
                    <a:lnTo>
                      <a:pt x="1" y="37"/>
                    </a:lnTo>
                    <a:lnTo>
                      <a:pt x="2" y="42"/>
                    </a:lnTo>
                    <a:lnTo>
                      <a:pt x="5" y="48"/>
                    </a:lnTo>
                    <a:lnTo>
                      <a:pt x="8" y="53"/>
                    </a:lnTo>
                    <a:lnTo>
                      <a:pt x="13" y="58"/>
                    </a:lnTo>
                    <a:lnTo>
                      <a:pt x="20" y="64"/>
                    </a:lnTo>
                    <a:lnTo>
                      <a:pt x="27" y="69"/>
                    </a:lnTo>
                    <a:close/>
                  </a:path>
                </a:pathLst>
              </a:custGeom>
              <a:solidFill>
                <a:srgbClr val="C07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88" name="Freeform 1222">
                <a:extLst>
                  <a:ext uri="{FF2B5EF4-FFF2-40B4-BE49-F238E27FC236}">
                    <a16:creationId xmlns:a16="http://schemas.microsoft.com/office/drawing/2014/main" id="{0CFBB421-1427-4370-81C5-335F08DBC3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3" y="2378"/>
                <a:ext cx="15" cy="7"/>
              </a:xfrm>
              <a:custGeom>
                <a:avLst/>
                <a:gdLst>
                  <a:gd name="T0" fmla="*/ 0 w 248"/>
                  <a:gd name="T1" fmla="*/ 0 h 117"/>
                  <a:gd name="T2" fmla="*/ 0 w 248"/>
                  <a:gd name="T3" fmla="*/ 0 h 117"/>
                  <a:gd name="T4" fmla="*/ 0 w 248"/>
                  <a:gd name="T5" fmla="*/ 0 h 117"/>
                  <a:gd name="T6" fmla="*/ 0 w 248"/>
                  <a:gd name="T7" fmla="*/ 0 h 117"/>
                  <a:gd name="T8" fmla="*/ 0 w 248"/>
                  <a:gd name="T9" fmla="*/ 0 h 117"/>
                  <a:gd name="T10" fmla="*/ 0 w 248"/>
                  <a:gd name="T11" fmla="*/ 0 h 117"/>
                  <a:gd name="T12" fmla="*/ 0 w 248"/>
                  <a:gd name="T13" fmla="*/ 0 h 117"/>
                  <a:gd name="T14" fmla="*/ 0 w 248"/>
                  <a:gd name="T15" fmla="*/ 0 h 117"/>
                  <a:gd name="T16" fmla="*/ 0 w 248"/>
                  <a:gd name="T17" fmla="*/ 0 h 117"/>
                  <a:gd name="T18" fmla="*/ 1 w 248"/>
                  <a:gd name="T19" fmla="*/ 0 h 117"/>
                  <a:gd name="T20" fmla="*/ 1 w 248"/>
                  <a:gd name="T21" fmla="*/ 0 h 117"/>
                  <a:gd name="T22" fmla="*/ 1 w 248"/>
                  <a:gd name="T23" fmla="*/ 0 h 117"/>
                  <a:gd name="T24" fmla="*/ 1 w 248"/>
                  <a:gd name="T25" fmla="*/ 0 h 117"/>
                  <a:gd name="T26" fmla="*/ 1 w 248"/>
                  <a:gd name="T27" fmla="*/ 0 h 117"/>
                  <a:gd name="T28" fmla="*/ 1 w 248"/>
                  <a:gd name="T29" fmla="*/ 0 h 117"/>
                  <a:gd name="T30" fmla="*/ 1 w 248"/>
                  <a:gd name="T31" fmla="*/ 0 h 117"/>
                  <a:gd name="T32" fmla="*/ 1 w 248"/>
                  <a:gd name="T33" fmla="*/ 0 h 117"/>
                  <a:gd name="T34" fmla="*/ 1 w 248"/>
                  <a:gd name="T35" fmla="*/ 0 h 117"/>
                  <a:gd name="T36" fmla="*/ 1 w 248"/>
                  <a:gd name="T37" fmla="*/ 0 h 117"/>
                  <a:gd name="T38" fmla="*/ 1 w 248"/>
                  <a:gd name="T39" fmla="*/ 0 h 117"/>
                  <a:gd name="T40" fmla="*/ 1 w 248"/>
                  <a:gd name="T41" fmla="*/ 0 h 117"/>
                  <a:gd name="T42" fmla="*/ 1 w 248"/>
                  <a:gd name="T43" fmla="*/ 0 h 117"/>
                  <a:gd name="T44" fmla="*/ 1 w 248"/>
                  <a:gd name="T45" fmla="*/ 0 h 117"/>
                  <a:gd name="T46" fmla="*/ 1 w 248"/>
                  <a:gd name="T47" fmla="*/ 0 h 117"/>
                  <a:gd name="T48" fmla="*/ 1 w 248"/>
                  <a:gd name="T49" fmla="*/ 0 h 117"/>
                  <a:gd name="T50" fmla="*/ 1 w 248"/>
                  <a:gd name="T51" fmla="*/ 0 h 117"/>
                  <a:gd name="T52" fmla="*/ 1 w 248"/>
                  <a:gd name="T53" fmla="*/ 0 h 117"/>
                  <a:gd name="T54" fmla="*/ 1 w 248"/>
                  <a:gd name="T55" fmla="*/ 0 h 117"/>
                  <a:gd name="T56" fmla="*/ 1 w 248"/>
                  <a:gd name="T57" fmla="*/ 0 h 117"/>
                  <a:gd name="T58" fmla="*/ 1 w 248"/>
                  <a:gd name="T59" fmla="*/ 0 h 117"/>
                  <a:gd name="T60" fmla="*/ 1 w 248"/>
                  <a:gd name="T61" fmla="*/ 0 h 117"/>
                  <a:gd name="T62" fmla="*/ 1 w 248"/>
                  <a:gd name="T63" fmla="*/ 0 h 117"/>
                  <a:gd name="T64" fmla="*/ 1 w 248"/>
                  <a:gd name="T65" fmla="*/ 0 h 117"/>
                  <a:gd name="T66" fmla="*/ 1 w 248"/>
                  <a:gd name="T67" fmla="*/ 0 h 117"/>
                  <a:gd name="T68" fmla="*/ 1 w 248"/>
                  <a:gd name="T69" fmla="*/ 0 h 117"/>
                  <a:gd name="T70" fmla="*/ 0 w 248"/>
                  <a:gd name="T71" fmla="*/ 0 h 117"/>
                  <a:gd name="T72" fmla="*/ 0 w 248"/>
                  <a:gd name="T73" fmla="*/ 0 h 117"/>
                  <a:gd name="T74" fmla="*/ 0 w 248"/>
                  <a:gd name="T75" fmla="*/ 0 h 117"/>
                  <a:gd name="T76" fmla="*/ 0 w 248"/>
                  <a:gd name="T77" fmla="*/ 0 h 117"/>
                  <a:gd name="T78" fmla="*/ 0 w 248"/>
                  <a:gd name="T79" fmla="*/ 0 h 117"/>
                  <a:gd name="T80" fmla="*/ 0 w 248"/>
                  <a:gd name="T81" fmla="*/ 0 h 117"/>
                  <a:gd name="T82" fmla="*/ 0 w 248"/>
                  <a:gd name="T83" fmla="*/ 0 h 117"/>
                  <a:gd name="T84" fmla="*/ 0 w 248"/>
                  <a:gd name="T85" fmla="*/ 0 h 117"/>
                  <a:gd name="T86" fmla="*/ 0 w 248"/>
                  <a:gd name="T87" fmla="*/ 0 h 117"/>
                  <a:gd name="T88" fmla="*/ 0 w 248"/>
                  <a:gd name="T89" fmla="*/ 0 h 117"/>
                  <a:gd name="T90" fmla="*/ 0 w 248"/>
                  <a:gd name="T91" fmla="*/ 0 h 117"/>
                  <a:gd name="T92" fmla="*/ 0 w 248"/>
                  <a:gd name="T93" fmla="*/ 0 h 117"/>
                  <a:gd name="T94" fmla="*/ 0 w 248"/>
                  <a:gd name="T95" fmla="*/ 0 h 117"/>
                  <a:gd name="T96" fmla="*/ 0 w 248"/>
                  <a:gd name="T97" fmla="*/ 0 h 117"/>
                  <a:gd name="T98" fmla="*/ 0 w 248"/>
                  <a:gd name="T99" fmla="*/ 0 h 117"/>
                  <a:gd name="T100" fmla="*/ 0 w 248"/>
                  <a:gd name="T101" fmla="*/ 0 h 117"/>
                  <a:gd name="T102" fmla="*/ 0 w 248"/>
                  <a:gd name="T103" fmla="*/ 0 h 117"/>
                  <a:gd name="T104" fmla="*/ 0 w 248"/>
                  <a:gd name="T105" fmla="*/ 0 h 117"/>
                  <a:gd name="T106" fmla="*/ 0 w 248"/>
                  <a:gd name="T107" fmla="*/ 0 h 117"/>
                  <a:gd name="T108" fmla="*/ 0 w 248"/>
                  <a:gd name="T109" fmla="*/ 0 h 117"/>
                  <a:gd name="T110" fmla="*/ 0 w 248"/>
                  <a:gd name="T111" fmla="*/ 0 h 117"/>
                  <a:gd name="T112" fmla="*/ 0 w 248"/>
                  <a:gd name="T113" fmla="*/ 0 h 1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48" h="117">
                    <a:moveTo>
                      <a:pt x="34" y="76"/>
                    </a:moveTo>
                    <a:lnTo>
                      <a:pt x="46" y="83"/>
                    </a:lnTo>
                    <a:lnTo>
                      <a:pt x="58" y="90"/>
                    </a:lnTo>
                    <a:lnTo>
                      <a:pt x="70" y="96"/>
                    </a:lnTo>
                    <a:lnTo>
                      <a:pt x="82" y="100"/>
                    </a:lnTo>
                    <a:lnTo>
                      <a:pt x="93" y="105"/>
                    </a:lnTo>
                    <a:lnTo>
                      <a:pt x="105" y="108"/>
                    </a:lnTo>
                    <a:lnTo>
                      <a:pt x="117" y="112"/>
                    </a:lnTo>
                    <a:lnTo>
                      <a:pt x="129" y="114"/>
                    </a:lnTo>
                    <a:lnTo>
                      <a:pt x="142" y="116"/>
                    </a:lnTo>
                    <a:lnTo>
                      <a:pt x="153" y="117"/>
                    </a:lnTo>
                    <a:lnTo>
                      <a:pt x="164" y="117"/>
                    </a:lnTo>
                    <a:lnTo>
                      <a:pt x="175" y="117"/>
                    </a:lnTo>
                    <a:lnTo>
                      <a:pt x="185" y="116"/>
                    </a:lnTo>
                    <a:lnTo>
                      <a:pt x="195" y="115"/>
                    </a:lnTo>
                    <a:lnTo>
                      <a:pt x="204" y="113"/>
                    </a:lnTo>
                    <a:lnTo>
                      <a:pt x="212" y="111"/>
                    </a:lnTo>
                    <a:lnTo>
                      <a:pt x="220" y="108"/>
                    </a:lnTo>
                    <a:lnTo>
                      <a:pt x="228" y="104"/>
                    </a:lnTo>
                    <a:lnTo>
                      <a:pt x="234" y="101"/>
                    </a:lnTo>
                    <a:lnTo>
                      <a:pt x="239" y="97"/>
                    </a:lnTo>
                    <a:lnTo>
                      <a:pt x="243" y="93"/>
                    </a:lnTo>
                    <a:lnTo>
                      <a:pt x="246" y="89"/>
                    </a:lnTo>
                    <a:lnTo>
                      <a:pt x="247" y="84"/>
                    </a:lnTo>
                    <a:lnTo>
                      <a:pt x="248" y="79"/>
                    </a:lnTo>
                    <a:lnTo>
                      <a:pt x="247" y="74"/>
                    </a:lnTo>
                    <a:lnTo>
                      <a:pt x="245" y="68"/>
                    </a:lnTo>
                    <a:lnTo>
                      <a:pt x="241" y="63"/>
                    </a:lnTo>
                    <a:lnTo>
                      <a:pt x="236" y="57"/>
                    </a:lnTo>
                    <a:lnTo>
                      <a:pt x="229" y="51"/>
                    </a:lnTo>
                    <a:lnTo>
                      <a:pt x="219" y="45"/>
                    </a:lnTo>
                    <a:lnTo>
                      <a:pt x="209" y="38"/>
                    </a:lnTo>
                    <a:lnTo>
                      <a:pt x="197" y="32"/>
                    </a:lnTo>
                    <a:lnTo>
                      <a:pt x="175" y="21"/>
                    </a:lnTo>
                    <a:lnTo>
                      <a:pt x="153" y="13"/>
                    </a:lnTo>
                    <a:lnTo>
                      <a:pt x="129" y="7"/>
                    </a:lnTo>
                    <a:lnTo>
                      <a:pt x="107" y="3"/>
                    </a:lnTo>
                    <a:lnTo>
                      <a:pt x="86" y="1"/>
                    </a:lnTo>
                    <a:lnTo>
                      <a:pt x="67" y="0"/>
                    </a:lnTo>
                    <a:lnTo>
                      <a:pt x="48" y="1"/>
                    </a:lnTo>
                    <a:lnTo>
                      <a:pt x="33" y="4"/>
                    </a:lnTo>
                    <a:lnTo>
                      <a:pt x="26" y="6"/>
                    </a:lnTo>
                    <a:lnTo>
                      <a:pt x="19" y="8"/>
                    </a:lnTo>
                    <a:lnTo>
                      <a:pt x="14" y="11"/>
                    </a:lnTo>
                    <a:lnTo>
                      <a:pt x="9" y="14"/>
                    </a:lnTo>
                    <a:lnTo>
                      <a:pt x="6" y="17"/>
                    </a:lnTo>
                    <a:lnTo>
                      <a:pt x="3" y="21"/>
                    </a:lnTo>
                    <a:lnTo>
                      <a:pt x="1" y="26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1" y="40"/>
                    </a:lnTo>
                    <a:lnTo>
                      <a:pt x="3" y="45"/>
                    </a:lnTo>
                    <a:lnTo>
                      <a:pt x="7" y="51"/>
                    </a:lnTo>
                    <a:lnTo>
                      <a:pt x="12" y="57"/>
                    </a:lnTo>
                    <a:lnTo>
                      <a:pt x="18" y="63"/>
                    </a:lnTo>
                    <a:lnTo>
                      <a:pt x="25" y="69"/>
                    </a:lnTo>
                    <a:lnTo>
                      <a:pt x="34" y="76"/>
                    </a:lnTo>
                    <a:close/>
                  </a:path>
                </a:pathLst>
              </a:custGeom>
              <a:solidFill>
                <a:srgbClr val="C07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89" name="Freeform 1223">
                <a:extLst>
                  <a:ext uri="{FF2B5EF4-FFF2-40B4-BE49-F238E27FC236}">
                    <a16:creationId xmlns:a16="http://schemas.microsoft.com/office/drawing/2014/main" id="{B2FD86DA-DEB6-4F16-A6EC-729083A97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2376"/>
                <a:ext cx="14" cy="6"/>
              </a:xfrm>
              <a:custGeom>
                <a:avLst/>
                <a:gdLst>
                  <a:gd name="T0" fmla="*/ 0 w 248"/>
                  <a:gd name="T1" fmla="*/ 0 h 116"/>
                  <a:gd name="T2" fmla="*/ 0 w 248"/>
                  <a:gd name="T3" fmla="*/ 0 h 116"/>
                  <a:gd name="T4" fmla="*/ 0 w 248"/>
                  <a:gd name="T5" fmla="*/ 0 h 116"/>
                  <a:gd name="T6" fmla="*/ 0 w 248"/>
                  <a:gd name="T7" fmla="*/ 0 h 116"/>
                  <a:gd name="T8" fmla="*/ 0 w 248"/>
                  <a:gd name="T9" fmla="*/ 0 h 116"/>
                  <a:gd name="T10" fmla="*/ 0 w 248"/>
                  <a:gd name="T11" fmla="*/ 0 h 116"/>
                  <a:gd name="T12" fmla="*/ 0 w 248"/>
                  <a:gd name="T13" fmla="*/ 0 h 116"/>
                  <a:gd name="T14" fmla="*/ 0 w 248"/>
                  <a:gd name="T15" fmla="*/ 0 h 116"/>
                  <a:gd name="T16" fmla="*/ 0 w 248"/>
                  <a:gd name="T17" fmla="*/ 0 h 116"/>
                  <a:gd name="T18" fmla="*/ 0 w 248"/>
                  <a:gd name="T19" fmla="*/ 0 h 116"/>
                  <a:gd name="T20" fmla="*/ 1 w 248"/>
                  <a:gd name="T21" fmla="*/ 0 h 116"/>
                  <a:gd name="T22" fmla="*/ 1 w 248"/>
                  <a:gd name="T23" fmla="*/ 0 h 116"/>
                  <a:gd name="T24" fmla="*/ 1 w 248"/>
                  <a:gd name="T25" fmla="*/ 0 h 116"/>
                  <a:gd name="T26" fmla="*/ 1 w 248"/>
                  <a:gd name="T27" fmla="*/ 0 h 116"/>
                  <a:gd name="T28" fmla="*/ 1 w 248"/>
                  <a:gd name="T29" fmla="*/ 0 h 116"/>
                  <a:gd name="T30" fmla="*/ 1 w 248"/>
                  <a:gd name="T31" fmla="*/ 0 h 116"/>
                  <a:gd name="T32" fmla="*/ 1 w 248"/>
                  <a:gd name="T33" fmla="*/ 0 h 116"/>
                  <a:gd name="T34" fmla="*/ 1 w 248"/>
                  <a:gd name="T35" fmla="*/ 0 h 116"/>
                  <a:gd name="T36" fmla="*/ 1 w 248"/>
                  <a:gd name="T37" fmla="*/ 0 h 116"/>
                  <a:gd name="T38" fmla="*/ 1 w 248"/>
                  <a:gd name="T39" fmla="*/ 0 h 116"/>
                  <a:gd name="T40" fmla="*/ 1 w 248"/>
                  <a:gd name="T41" fmla="*/ 0 h 116"/>
                  <a:gd name="T42" fmla="*/ 1 w 248"/>
                  <a:gd name="T43" fmla="*/ 0 h 116"/>
                  <a:gd name="T44" fmla="*/ 1 w 248"/>
                  <a:gd name="T45" fmla="*/ 0 h 116"/>
                  <a:gd name="T46" fmla="*/ 1 w 248"/>
                  <a:gd name="T47" fmla="*/ 0 h 116"/>
                  <a:gd name="T48" fmla="*/ 1 w 248"/>
                  <a:gd name="T49" fmla="*/ 0 h 116"/>
                  <a:gd name="T50" fmla="*/ 1 w 248"/>
                  <a:gd name="T51" fmla="*/ 0 h 116"/>
                  <a:gd name="T52" fmla="*/ 1 w 248"/>
                  <a:gd name="T53" fmla="*/ 0 h 116"/>
                  <a:gd name="T54" fmla="*/ 1 w 248"/>
                  <a:gd name="T55" fmla="*/ 0 h 116"/>
                  <a:gd name="T56" fmla="*/ 1 w 248"/>
                  <a:gd name="T57" fmla="*/ 0 h 116"/>
                  <a:gd name="T58" fmla="*/ 1 w 248"/>
                  <a:gd name="T59" fmla="*/ 0 h 116"/>
                  <a:gd name="T60" fmla="*/ 1 w 248"/>
                  <a:gd name="T61" fmla="*/ 0 h 116"/>
                  <a:gd name="T62" fmla="*/ 1 w 248"/>
                  <a:gd name="T63" fmla="*/ 0 h 116"/>
                  <a:gd name="T64" fmla="*/ 1 w 248"/>
                  <a:gd name="T65" fmla="*/ 0 h 116"/>
                  <a:gd name="T66" fmla="*/ 1 w 248"/>
                  <a:gd name="T67" fmla="*/ 0 h 116"/>
                  <a:gd name="T68" fmla="*/ 1 w 248"/>
                  <a:gd name="T69" fmla="*/ 0 h 116"/>
                  <a:gd name="T70" fmla="*/ 0 w 248"/>
                  <a:gd name="T71" fmla="*/ 0 h 116"/>
                  <a:gd name="T72" fmla="*/ 0 w 248"/>
                  <a:gd name="T73" fmla="*/ 0 h 116"/>
                  <a:gd name="T74" fmla="*/ 0 w 248"/>
                  <a:gd name="T75" fmla="*/ 0 h 116"/>
                  <a:gd name="T76" fmla="*/ 0 w 248"/>
                  <a:gd name="T77" fmla="*/ 0 h 116"/>
                  <a:gd name="T78" fmla="*/ 0 w 248"/>
                  <a:gd name="T79" fmla="*/ 0 h 116"/>
                  <a:gd name="T80" fmla="*/ 0 w 248"/>
                  <a:gd name="T81" fmla="*/ 0 h 116"/>
                  <a:gd name="T82" fmla="*/ 0 w 248"/>
                  <a:gd name="T83" fmla="*/ 0 h 116"/>
                  <a:gd name="T84" fmla="*/ 0 w 248"/>
                  <a:gd name="T85" fmla="*/ 0 h 116"/>
                  <a:gd name="T86" fmla="*/ 0 w 248"/>
                  <a:gd name="T87" fmla="*/ 0 h 116"/>
                  <a:gd name="T88" fmla="*/ 0 w 248"/>
                  <a:gd name="T89" fmla="*/ 0 h 116"/>
                  <a:gd name="T90" fmla="*/ 0 w 248"/>
                  <a:gd name="T91" fmla="*/ 0 h 116"/>
                  <a:gd name="T92" fmla="*/ 0 w 248"/>
                  <a:gd name="T93" fmla="*/ 0 h 116"/>
                  <a:gd name="T94" fmla="*/ 0 w 248"/>
                  <a:gd name="T95" fmla="*/ 0 h 116"/>
                  <a:gd name="T96" fmla="*/ 0 w 248"/>
                  <a:gd name="T97" fmla="*/ 0 h 116"/>
                  <a:gd name="T98" fmla="*/ 0 w 248"/>
                  <a:gd name="T99" fmla="*/ 0 h 116"/>
                  <a:gd name="T100" fmla="*/ 0 w 248"/>
                  <a:gd name="T101" fmla="*/ 0 h 116"/>
                  <a:gd name="T102" fmla="*/ 0 w 248"/>
                  <a:gd name="T103" fmla="*/ 0 h 116"/>
                  <a:gd name="T104" fmla="*/ 0 w 248"/>
                  <a:gd name="T105" fmla="*/ 0 h 116"/>
                  <a:gd name="T106" fmla="*/ 0 w 248"/>
                  <a:gd name="T107" fmla="*/ 0 h 116"/>
                  <a:gd name="T108" fmla="*/ 0 w 248"/>
                  <a:gd name="T109" fmla="*/ 0 h 116"/>
                  <a:gd name="T110" fmla="*/ 0 w 248"/>
                  <a:gd name="T111" fmla="*/ 0 h 116"/>
                  <a:gd name="T112" fmla="*/ 0 w 248"/>
                  <a:gd name="T113" fmla="*/ 0 h 11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48" h="116">
                    <a:moveTo>
                      <a:pt x="34" y="76"/>
                    </a:moveTo>
                    <a:lnTo>
                      <a:pt x="45" y="83"/>
                    </a:lnTo>
                    <a:lnTo>
                      <a:pt x="57" y="90"/>
                    </a:lnTo>
                    <a:lnTo>
                      <a:pt x="68" y="96"/>
                    </a:lnTo>
                    <a:lnTo>
                      <a:pt x="81" y="101"/>
                    </a:lnTo>
                    <a:lnTo>
                      <a:pt x="93" y="105"/>
                    </a:lnTo>
                    <a:lnTo>
                      <a:pt x="105" y="108"/>
                    </a:lnTo>
                    <a:lnTo>
                      <a:pt x="117" y="111"/>
                    </a:lnTo>
                    <a:lnTo>
                      <a:pt x="129" y="113"/>
                    </a:lnTo>
                    <a:lnTo>
                      <a:pt x="141" y="115"/>
                    </a:lnTo>
                    <a:lnTo>
                      <a:pt x="152" y="116"/>
                    </a:lnTo>
                    <a:lnTo>
                      <a:pt x="164" y="116"/>
                    </a:lnTo>
                    <a:lnTo>
                      <a:pt x="175" y="116"/>
                    </a:lnTo>
                    <a:lnTo>
                      <a:pt x="185" y="115"/>
                    </a:lnTo>
                    <a:lnTo>
                      <a:pt x="195" y="114"/>
                    </a:lnTo>
                    <a:lnTo>
                      <a:pt x="204" y="112"/>
                    </a:lnTo>
                    <a:lnTo>
                      <a:pt x="212" y="110"/>
                    </a:lnTo>
                    <a:lnTo>
                      <a:pt x="220" y="108"/>
                    </a:lnTo>
                    <a:lnTo>
                      <a:pt x="227" y="105"/>
                    </a:lnTo>
                    <a:lnTo>
                      <a:pt x="233" y="101"/>
                    </a:lnTo>
                    <a:lnTo>
                      <a:pt x="238" y="97"/>
                    </a:lnTo>
                    <a:lnTo>
                      <a:pt x="242" y="93"/>
                    </a:lnTo>
                    <a:lnTo>
                      <a:pt x="244" y="89"/>
                    </a:lnTo>
                    <a:lnTo>
                      <a:pt x="247" y="84"/>
                    </a:lnTo>
                    <a:lnTo>
                      <a:pt x="248" y="79"/>
                    </a:lnTo>
                    <a:lnTo>
                      <a:pt x="247" y="74"/>
                    </a:lnTo>
                    <a:lnTo>
                      <a:pt x="243" y="67"/>
                    </a:lnTo>
                    <a:lnTo>
                      <a:pt x="240" y="62"/>
                    </a:lnTo>
                    <a:lnTo>
                      <a:pt x="235" y="56"/>
                    </a:lnTo>
                    <a:lnTo>
                      <a:pt x="228" y="50"/>
                    </a:lnTo>
                    <a:lnTo>
                      <a:pt x="219" y="44"/>
                    </a:lnTo>
                    <a:lnTo>
                      <a:pt x="209" y="38"/>
                    </a:lnTo>
                    <a:lnTo>
                      <a:pt x="197" y="31"/>
                    </a:lnTo>
                    <a:lnTo>
                      <a:pt x="175" y="21"/>
                    </a:lnTo>
                    <a:lnTo>
                      <a:pt x="151" y="13"/>
                    </a:lnTo>
                    <a:lnTo>
                      <a:pt x="129" y="7"/>
                    </a:lnTo>
                    <a:lnTo>
                      <a:pt x="107" y="3"/>
                    </a:lnTo>
                    <a:lnTo>
                      <a:pt x="86" y="1"/>
                    </a:lnTo>
                    <a:lnTo>
                      <a:pt x="66" y="0"/>
                    </a:lnTo>
                    <a:lnTo>
                      <a:pt x="48" y="1"/>
                    </a:lnTo>
                    <a:lnTo>
                      <a:pt x="32" y="4"/>
                    </a:lnTo>
                    <a:lnTo>
                      <a:pt x="25" y="6"/>
                    </a:lnTo>
                    <a:lnTo>
                      <a:pt x="19" y="8"/>
                    </a:lnTo>
                    <a:lnTo>
                      <a:pt x="14" y="11"/>
                    </a:lnTo>
                    <a:lnTo>
                      <a:pt x="9" y="14"/>
                    </a:lnTo>
                    <a:lnTo>
                      <a:pt x="5" y="17"/>
                    </a:lnTo>
                    <a:lnTo>
                      <a:pt x="3" y="21"/>
                    </a:lnTo>
                    <a:lnTo>
                      <a:pt x="1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1" y="39"/>
                    </a:lnTo>
                    <a:lnTo>
                      <a:pt x="3" y="44"/>
                    </a:lnTo>
                    <a:lnTo>
                      <a:pt x="7" y="50"/>
                    </a:lnTo>
                    <a:lnTo>
                      <a:pt x="12" y="56"/>
                    </a:lnTo>
                    <a:lnTo>
                      <a:pt x="18" y="62"/>
                    </a:lnTo>
                    <a:lnTo>
                      <a:pt x="25" y="68"/>
                    </a:lnTo>
                    <a:lnTo>
                      <a:pt x="34" y="76"/>
                    </a:lnTo>
                    <a:close/>
                  </a:path>
                </a:pathLst>
              </a:custGeom>
              <a:solidFill>
                <a:srgbClr val="C07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90" name="Freeform 1224">
                <a:extLst>
                  <a:ext uri="{FF2B5EF4-FFF2-40B4-BE49-F238E27FC236}">
                    <a16:creationId xmlns:a16="http://schemas.microsoft.com/office/drawing/2014/main" id="{8097573C-5820-42A6-A741-4307807BAE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0" y="2373"/>
                <a:ext cx="14" cy="6"/>
              </a:xfrm>
              <a:custGeom>
                <a:avLst/>
                <a:gdLst>
                  <a:gd name="T0" fmla="*/ 0 w 239"/>
                  <a:gd name="T1" fmla="*/ 0 h 110"/>
                  <a:gd name="T2" fmla="*/ 0 w 239"/>
                  <a:gd name="T3" fmla="*/ 0 h 110"/>
                  <a:gd name="T4" fmla="*/ 0 w 239"/>
                  <a:gd name="T5" fmla="*/ 0 h 110"/>
                  <a:gd name="T6" fmla="*/ 0 w 239"/>
                  <a:gd name="T7" fmla="*/ 0 h 110"/>
                  <a:gd name="T8" fmla="*/ 0 w 239"/>
                  <a:gd name="T9" fmla="*/ 0 h 110"/>
                  <a:gd name="T10" fmla="*/ 0 w 239"/>
                  <a:gd name="T11" fmla="*/ 0 h 110"/>
                  <a:gd name="T12" fmla="*/ 0 w 239"/>
                  <a:gd name="T13" fmla="*/ 0 h 110"/>
                  <a:gd name="T14" fmla="*/ 0 w 239"/>
                  <a:gd name="T15" fmla="*/ 0 h 110"/>
                  <a:gd name="T16" fmla="*/ 0 w 239"/>
                  <a:gd name="T17" fmla="*/ 0 h 110"/>
                  <a:gd name="T18" fmla="*/ 0 w 239"/>
                  <a:gd name="T19" fmla="*/ 0 h 110"/>
                  <a:gd name="T20" fmla="*/ 0 w 239"/>
                  <a:gd name="T21" fmla="*/ 0 h 110"/>
                  <a:gd name="T22" fmla="*/ 1 w 239"/>
                  <a:gd name="T23" fmla="*/ 0 h 110"/>
                  <a:gd name="T24" fmla="*/ 1 w 239"/>
                  <a:gd name="T25" fmla="*/ 0 h 110"/>
                  <a:gd name="T26" fmla="*/ 1 w 239"/>
                  <a:gd name="T27" fmla="*/ 0 h 110"/>
                  <a:gd name="T28" fmla="*/ 1 w 239"/>
                  <a:gd name="T29" fmla="*/ 0 h 110"/>
                  <a:gd name="T30" fmla="*/ 1 w 239"/>
                  <a:gd name="T31" fmla="*/ 0 h 110"/>
                  <a:gd name="T32" fmla="*/ 1 w 239"/>
                  <a:gd name="T33" fmla="*/ 0 h 110"/>
                  <a:gd name="T34" fmla="*/ 1 w 239"/>
                  <a:gd name="T35" fmla="*/ 0 h 110"/>
                  <a:gd name="T36" fmla="*/ 1 w 239"/>
                  <a:gd name="T37" fmla="*/ 0 h 110"/>
                  <a:gd name="T38" fmla="*/ 1 w 239"/>
                  <a:gd name="T39" fmla="*/ 0 h 110"/>
                  <a:gd name="T40" fmla="*/ 1 w 239"/>
                  <a:gd name="T41" fmla="*/ 0 h 110"/>
                  <a:gd name="T42" fmla="*/ 1 w 239"/>
                  <a:gd name="T43" fmla="*/ 0 h 110"/>
                  <a:gd name="T44" fmla="*/ 1 w 239"/>
                  <a:gd name="T45" fmla="*/ 0 h 110"/>
                  <a:gd name="T46" fmla="*/ 1 w 239"/>
                  <a:gd name="T47" fmla="*/ 0 h 110"/>
                  <a:gd name="T48" fmla="*/ 1 w 239"/>
                  <a:gd name="T49" fmla="*/ 0 h 110"/>
                  <a:gd name="T50" fmla="*/ 1 w 239"/>
                  <a:gd name="T51" fmla="*/ 0 h 110"/>
                  <a:gd name="T52" fmla="*/ 1 w 239"/>
                  <a:gd name="T53" fmla="*/ 0 h 110"/>
                  <a:gd name="T54" fmla="*/ 1 w 239"/>
                  <a:gd name="T55" fmla="*/ 0 h 110"/>
                  <a:gd name="T56" fmla="*/ 1 w 239"/>
                  <a:gd name="T57" fmla="*/ 0 h 110"/>
                  <a:gd name="T58" fmla="*/ 1 w 239"/>
                  <a:gd name="T59" fmla="*/ 0 h 110"/>
                  <a:gd name="T60" fmla="*/ 1 w 239"/>
                  <a:gd name="T61" fmla="*/ 0 h 110"/>
                  <a:gd name="T62" fmla="*/ 1 w 239"/>
                  <a:gd name="T63" fmla="*/ 0 h 110"/>
                  <a:gd name="T64" fmla="*/ 1 w 239"/>
                  <a:gd name="T65" fmla="*/ 0 h 110"/>
                  <a:gd name="T66" fmla="*/ 1 w 239"/>
                  <a:gd name="T67" fmla="*/ 0 h 110"/>
                  <a:gd name="T68" fmla="*/ 1 w 239"/>
                  <a:gd name="T69" fmla="*/ 0 h 110"/>
                  <a:gd name="T70" fmla="*/ 0 w 239"/>
                  <a:gd name="T71" fmla="*/ 0 h 110"/>
                  <a:gd name="T72" fmla="*/ 0 w 239"/>
                  <a:gd name="T73" fmla="*/ 0 h 110"/>
                  <a:gd name="T74" fmla="*/ 0 w 239"/>
                  <a:gd name="T75" fmla="*/ 0 h 110"/>
                  <a:gd name="T76" fmla="*/ 0 w 239"/>
                  <a:gd name="T77" fmla="*/ 0 h 110"/>
                  <a:gd name="T78" fmla="*/ 0 w 239"/>
                  <a:gd name="T79" fmla="*/ 0 h 110"/>
                  <a:gd name="T80" fmla="*/ 0 w 239"/>
                  <a:gd name="T81" fmla="*/ 0 h 110"/>
                  <a:gd name="T82" fmla="*/ 0 w 239"/>
                  <a:gd name="T83" fmla="*/ 0 h 110"/>
                  <a:gd name="T84" fmla="*/ 0 w 239"/>
                  <a:gd name="T85" fmla="*/ 0 h 110"/>
                  <a:gd name="T86" fmla="*/ 0 w 239"/>
                  <a:gd name="T87" fmla="*/ 0 h 110"/>
                  <a:gd name="T88" fmla="*/ 0 w 239"/>
                  <a:gd name="T89" fmla="*/ 0 h 110"/>
                  <a:gd name="T90" fmla="*/ 0 w 239"/>
                  <a:gd name="T91" fmla="*/ 0 h 110"/>
                  <a:gd name="T92" fmla="*/ 0 w 239"/>
                  <a:gd name="T93" fmla="*/ 0 h 110"/>
                  <a:gd name="T94" fmla="*/ 0 w 239"/>
                  <a:gd name="T95" fmla="*/ 0 h 110"/>
                  <a:gd name="T96" fmla="*/ 0 w 239"/>
                  <a:gd name="T97" fmla="*/ 0 h 110"/>
                  <a:gd name="T98" fmla="*/ 0 w 239"/>
                  <a:gd name="T99" fmla="*/ 0 h 110"/>
                  <a:gd name="T100" fmla="*/ 0 w 239"/>
                  <a:gd name="T101" fmla="*/ 0 h 110"/>
                  <a:gd name="T102" fmla="*/ 0 w 239"/>
                  <a:gd name="T103" fmla="*/ 0 h 110"/>
                  <a:gd name="T104" fmla="*/ 0 w 239"/>
                  <a:gd name="T105" fmla="*/ 0 h 110"/>
                  <a:gd name="T106" fmla="*/ 0 w 239"/>
                  <a:gd name="T107" fmla="*/ 0 h 110"/>
                  <a:gd name="T108" fmla="*/ 0 w 239"/>
                  <a:gd name="T109" fmla="*/ 0 h 110"/>
                  <a:gd name="T110" fmla="*/ 0 w 239"/>
                  <a:gd name="T111" fmla="*/ 0 h 110"/>
                  <a:gd name="T112" fmla="*/ 0 w 239"/>
                  <a:gd name="T113" fmla="*/ 0 h 11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39" h="110">
                    <a:moveTo>
                      <a:pt x="36" y="76"/>
                    </a:moveTo>
                    <a:lnTo>
                      <a:pt x="46" y="83"/>
                    </a:lnTo>
                    <a:lnTo>
                      <a:pt x="56" y="88"/>
                    </a:lnTo>
                    <a:lnTo>
                      <a:pt x="66" y="93"/>
                    </a:lnTo>
                    <a:lnTo>
                      <a:pt x="77" y="98"/>
                    </a:lnTo>
                    <a:lnTo>
                      <a:pt x="88" y="101"/>
                    </a:lnTo>
                    <a:lnTo>
                      <a:pt x="99" y="104"/>
                    </a:lnTo>
                    <a:lnTo>
                      <a:pt x="110" y="107"/>
                    </a:lnTo>
                    <a:lnTo>
                      <a:pt x="121" y="108"/>
                    </a:lnTo>
                    <a:lnTo>
                      <a:pt x="133" y="110"/>
                    </a:lnTo>
                    <a:lnTo>
                      <a:pt x="144" y="110"/>
                    </a:lnTo>
                    <a:lnTo>
                      <a:pt x="154" y="110"/>
                    </a:lnTo>
                    <a:lnTo>
                      <a:pt x="164" y="110"/>
                    </a:lnTo>
                    <a:lnTo>
                      <a:pt x="174" y="109"/>
                    </a:lnTo>
                    <a:lnTo>
                      <a:pt x="184" y="108"/>
                    </a:lnTo>
                    <a:lnTo>
                      <a:pt x="192" y="106"/>
                    </a:lnTo>
                    <a:lnTo>
                      <a:pt x="201" y="104"/>
                    </a:lnTo>
                    <a:lnTo>
                      <a:pt x="208" y="101"/>
                    </a:lnTo>
                    <a:lnTo>
                      <a:pt x="216" y="98"/>
                    </a:lnTo>
                    <a:lnTo>
                      <a:pt x="222" y="95"/>
                    </a:lnTo>
                    <a:lnTo>
                      <a:pt x="228" y="91"/>
                    </a:lnTo>
                    <a:lnTo>
                      <a:pt x="232" y="87"/>
                    </a:lnTo>
                    <a:lnTo>
                      <a:pt x="235" y="83"/>
                    </a:lnTo>
                    <a:lnTo>
                      <a:pt x="238" y="79"/>
                    </a:lnTo>
                    <a:lnTo>
                      <a:pt x="239" y="74"/>
                    </a:lnTo>
                    <a:lnTo>
                      <a:pt x="239" y="69"/>
                    </a:lnTo>
                    <a:lnTo>
                      <a:pt x="237" y="64"/>
                    </a:lnTo>
                    <a:lnTo>
                      <a:pt x="235" y="59"/>
                    </a:lnTo>
                    <a:lnTo>
                      <a:pt x="231" y="54"/>
                    </a:lnTo>
                    <a:lnTo>
                      <a:pt x="225" y="49"/>
                    </a:lnTo>
                    <a:lnTo>
                      <a:pt x="218" y="43"/>
                    </a:lnTo>
                    <a:lnTo>
                      <a:pt x="208" y="38"/>
                    </a:lnTo>
                    <a:lnTo>
                      <a:pt x="198" y="32"/>
                    </a:lnTo>
                    <a:lnTo>
                      <a:pt x="176" y="21"/>
                    </a:lnTo>
                    <a:lnTo>
                      <a:pt x="153" y="13"/>
                    </a:lnTo>
                    <a:lnTo>
                      <a:pt x="131" y="7"/>
                    </a:lnTo>
                    <a:lnTo>
                      <a:pt x="108" y="3"/>
                    </a:lnTo>
                    <a:lnTo>
                      <a:pt x="87" y="1"/>
                    </a:lnTo>
                    <a:lnTo>
                      <a:pt x="67" y="0"/>
                    </a:lnTo>
                    <a:lnTo>
                      <a:pt x="50" y="1"/>
                    </a:lnTo>
                    <a:lnTo>
                      <a:pt x="33" y="4"/>
                    </a:lnTo>
                    <a:lnTo>
                      <a:pt x="26" y="6"/>
                    </a:lnTo>
                    <a:lnTo>
                      <a:pt x="20" y="8"/>
                    </a:lnTo>
                    <a:lnTo>
                      <a:pt x="15" y="11"/>
                    </a:lnTo>
                    <a:lnTo>
                      <a:pt x="10" y="14"/>
                    </a:lnTo>
                    <a:lnTo>
                      <a:pt x="6" y="17"/>
                    </a:lnTo>
                    <a:lnTo>
                      <a:pt x="3" y="21"/>
                    </a:lnTo>
                    <a:lnTo>
                      <a:pt x="1" y="25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2" y="40"/>
                    </a:lnTo>
                    <a:lnTo>
                      <a:pt x="4" y="45"/>
                    </a:lnTo>
                    <a:lnTo>
                      <a:pt x="8" y="51"/>
                    </a:lnTo>
                    <a:lnTo>
                      <a:pt x="12" y="57"/>
                    </a:lnTo>
                    <a:lnTo>
                      <a:pt x="18" y="63"/>
                    </a:lnTo>
                    <a:lnTo>
                      <a:pt x="26" y="70"/>
                    </a:lnTo>
                    <a:lnTo>
                      <a:pt x="36" y="76"/>
                    </a:lnTo>
                    <a:close/>
                  </a:path>
                </a:pathLst>
              </a:custGeom>
              <a:solidFill>
                <a:srgbClr val="C07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91" name="Freeform 1225">
                <a:extLst>
                  <a:ext uri="{FF2B5EF4-FFF2-40B4-BE49-F238E27FC236}">
                    <a16:creationId xmlns:a16="http://schemas.microsoft.com/office/drawing/2014/main" id="{9CEFB210-4821-4D1F-BDA6-2D0C4A5CE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7" y="2370"/>
                <a:ext cx="14" cy="7"/>
              </a:xfrm>
              <a:custGeom>
                <a:avLst/>
                <a:gdLst>
                  <a:gd name="T0" fmla="*/ 0 w 239"/>
                  <a:gd name="T1" fmla="*/ 0 h 111"/>
                  <a:gd name="T2" fmla="*/ 0 w 239"/>
                  <a:gd name="T3" fmla="*/ 0 h 111"/>
                  <a:gd name="T4" fmla="*/ 0 w 239"/>
                  <a:gd name="T5" fmla="*/ 0 h 111"/>
                  <a:gd name="T6" fmla="*/ 0 w 239"/>
                  <a:gd name="T7" fmla="*/ 0 h 111"/>
                  <a:gd name="T8" fmla="*/ 0 w 239"/>
                  <a:gd name="T9" fmla="*/ 0 h 111"/>
                  <a:gd name="T10" fmla="*/ 0 w 239"/>
                  <a:gd name="T11" fmla="*/ 0 h 111"/>
                  <a:gd name="T12" fmla="*/ 0 w 239"/>
                  <a:gd name="T13" fmla="*/ 0 h 111"/>
                  <a:gd name="T14" fmla="*/ 0 w 239"/>
                  <a:gd name="T15" fmla="*/ 0 h 111"/>
                  <a:gd name="T16" fmla="*/ 0 w 239"/>
                  <a:gd name="T17" fmla="*/ 0 h 111"/>
                  <a:gd name="T18" fmla="*/ 0 w 239"/>
                  <a:gd name="T19" fmla="*/ 0 h 111"/>
                  <a:gd name="T20" fmla="*/ 0 w 239"/>
                  <a:gd name="T21" fmla="*/ 0 h 111"/>
                  <a:gd name="T22" fmla="*/ 1 w 239"/>
                  <a:gd name="T23" fmla="*/ 0 h 111"/>
                  <a:gd name="T24" fmla="*/ 1 w 239"/>
                  <a:gd name="T25" fmla="*/ 0 h 111"/>
                  <a:gd name="T26" fmla="*/ 1 w 239"/>
                  <a:gd name="T27" fmla="*/ 0 h 111"/>
                  <a:gd name="T28" fmla="*/ 1 w 239"/>
                  <a:gd name="T29" fmla="*/ 0 h 111"/>
                  <a:gd name="T30" fmla="*/ 1 w 239"/>
                  <a:gd name="T31" fmla="*/ 0 h 111"/>
                  <a:gd name="T32" fmla="*/ 1 w 239"/>
                  <a:gd name="T33" fmla="*/ 0 h 111"/>
                  <a:gd name="T34" fmla="*/ 1 w 239"/>
                  <a:gd name="T35" fmla="*/ 0 h 111"/>
                  <a:gd name="T36" fmla="*/ 1 w 239"/>
                  <a:gd name="T37" fmla="*/ 0 h 111"/>
                  <a:gd name="T38" fmla="*/ 1 w 239"/>
                  <a:gd name="T39" fmla="*/ 0 h 111"/>
                  <a:gd name="T40" fmla="*/ 1 w 239"/>
                  <a:gd name="T41" fmla="*/ 0 h 111"/>
                  <a:gd name="T42" fmla="*/ 1 w 239"/>
                  <a:gd name="T43" fmla="*/ 0 h 111"/>
                  <a:gd name="T44" fmla="*/ 1 w 239"/>
                  <a:gd name="T45" fmla="*/ 0 h 111"/>
                  <a:gd name="T46" fmla="*/ 1 w 239"/>
                  <a:gd name="T47" fmla="*/ 0 h 111"/>
                  <a:gd name="T48" fmla="*/ 1 w 239"/>
                  <a:gd name="T49" fmla="*/ 0 h 111"/>
                  <a:gd name="T50" fmla="*/ 1 w 239"/>
                  <a:gd name="T51" fmla="*/ 0 h 111"/>
                  <a:gd name="T52" fmla="*/ 1 w 239"/>
                  <a:gd name="T53" fmla="*/ 0 h 111"/>
                  <a:gd name="T54" fmla="*/ 1 w 239"/>
                  <a:gd name="T55" fmla="*/ 0 h 111"/>
                  <a:gd name="T56" fmla="*/ 1 w 239"/>
                  <a:gd name="T57" fmla="*/ 0 h 111"/>
                  <a:gd name="T58" fmla="*/ 1 w 239"/>
                  <a:gd name="T59" fmla="*/ 0 h 111"/>
                  <a:gd name="T60" fmla="*/ 1 w 239"/>
                  <a:gd name="T61" fmla="*/ 0 h 111"/>
                  <a:gd name="T62" fmla="*/ 1 w 239"/>
                  <a:gd name="T63" fmla="*/ 0 h 111"/>
                  <a:gd name="T64" fmla="*/ 1 w 239"/>
                  <a:gd name="T65" fmla="*/ 0 h 111"/>
                  <a:gd name="T66" fmla="*/ 1 w 239"/>
                  <a:gd name="T67" fmla="*/ 0 h 111"/>
                  <a:gd name="T68" fmla="*/ 1 w 239"/>
                  <a:gd name="T69" fmla="*/ 0 h 111"/>
                  <a:gd name="T70" fmla="*/ 0 w 239"/>
                  <a:gd name="T71" fmla="*/ 0 h 111"/>
                  <a:gd name="T72" fmla="*/ 0 w 239"/>
                  <a:gd name="T73" fmla="*/ 0 h 111"/>
                  <a:gd name="T74" fmla="*/ 0 w 239"/>
                  <a:gd name="T75" fmla="*/ 0 h 111"/>
                  <a:gd name="T76" fmla="*/ 0 w 239"/>
                  <a:gd name="T77" fmla="*/ 0 h 111"/>
                  <a:gd name="T78" fmla="*/ 0 w 239"/>
                  <a:gd name="T79" fmla="*/ 0 h 111"/>
                  <a:gd name="T80" fmla="*/ 0 w 239"/>
                  <a:gd name="T81" fmla="*/ 0 h 111"/>
                  <a:gd name="T82" fmla="*/ 0 w 239"/>
                  <a:gd name="T83" fmla="*/ 0 h 111"/>
                  <a:gd name="T84" fmla="*/ 0 w 239"/>
                  <a:gd name="T85" fmla="*/ 0 h 111"/>
                  <a:gd name="T86" fmla="*/ 0 w 239"/>
                  <a:gd name="T87" fmla="*/ 0 h 111"/>
                  <a:gd name="T88" fmla="*/ 0 w 239"/>
                  <a:gd name="T89" fmla="*/ 0 h 111"/>
                  <a:gd name="T90" fmla="*/ 0 w 239"/>
                  <a:gd name="T91" fmla="*/ 0 h 111"/>
                  <a:gd name="T92" fmla="*/ 0 w 239"/>
                  <a:gd name="T93" fmla="*/ 0 h 111"/>
                  <a:gd name="T94" fmla="*/ 0 w 239"/>
                  <a:gd name="T95" fmla="*/ 0 h 111"/>
                  <a:gd name="T96" fmla="*/ 0 w 239"/>
                  <a:gd name="T97" fmla="*/ 0 h 111"/>
                  <a:gd name="T98" fmla="*/ 0 w 239"/>
                  <a:gd name="T99" fmla="*/ 0 h 111"/>
                  <a:gd name="T100" fmla="*/ 0 w 239"/>
                  <a:gd name="T101" fmla="*/ 0 h 111"/>
                  <a:gd name="T102" fmla="*/ 0 w 239"/>
                  <a:gd name="T103" fmla="*/ 0 h 111"/>
                  <a:gd name="T104" fmla="*/ 0 w 239"/>
                  <a:gd name="T105" fmla="*/ 0 h 111"/>
                  <a:gd name="T106" fmla="*/ 0 w 239"/>
                  <a:gd name="T107" fmla="*/ 0 h 111"/>
                  <a:gd name="T108" fmla="*/ 0 w 239"/>
                  <a:gd name="T109" fmla="*/ 0 h 111"/>
                  <a:gd name="T110" fmla="*/ 0 w 239"/>
                  <a:gd name="T111" fmla="*/ 0 h 111"/>
                  <a:gd name="T112" fmla="*/ 0 w 239"/>
                  <a:gd name="T113" fmla="*/ 0 h 11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39" h="111">
                    <a:moveTo>
                      <a:pt x="36" y="75"/>
                    </a:moveTo>
                    <a:lnTo>
                      <a:pt x="46" y="83"/>
                    </a:lnTo>
                    <a:lnTo>
                      <a:pt x="56" y="89"/>
                    </a:lnTo>
                    <a:lnTo>
                      <a:pt x="66" y="94"/>
                    </a:lnTo>
                    <a:lnTo>
                      <a:pt x="77" y="98"/>
                    </a:lnTo>
                    <a:lnTo>
                      <a:pt x="88" y="102"/>
                    </a:lnTo>
                    <a:lnTo>
                      <a:pt x="99" y="105"/>
                    </a:lnTo>
                    <a:lnTo>
                      <a:pt x="111" y="107"/>
                    </a:lnTo>
                    <a:lnTo>
                      <a:pt x="122" y="109"/>
                    </a:lnTo>
                    <a:lnTo>
                      <a:pt x="133" y="110"/>
                    </a:lnTo>
                    <a:lnTo>
                      <a:pt x="144" y="110"/>
                    </a:lnTo>
                    <a:lnTo>
                      <a:pt x="154" y="111"/>
                    </a:lnTo>
                    <a:lnTo>
                      <a:pt x="164" y="110"/>
                    </a:lnTo>
                    <a:lnTo>
                      <a:pt x="174" y="109"/>
                    </a:lnTo>
                    <a:lnTo>
                      <a:pt x="184" y="108"/>
                    </a:lnTo>
                    <a:lnTo>
                      <a:pt x="193" y="106"/>
                    </a:lnTo>
                    <a:lnTo>
                      <a:pt x="202" y="104"/>
                    </a:lnTo>
                    <a:lnTo>
                      <a:pt x="209" y="101"/>
                    </a:lnTo>
                    <a:lnTo>
                      <a:pt x="216" y="98"/>
                    </a:lnTo>
                    <a:lnTo>
                      <a:pt x="222" y="95"/>
                    </a:lnTo>
                    <a:lnTo>
                      <a:pt x="228" y="91"/>
                    </a:lnTo>
                    <a:lnTo>
                      <a:pt x="232" y="88"/>
                    </a:lnTo>
                    <a:lnTo>
                      <a:pt x="235" y="83"/>
                    </a:lnTo>
                    <a:lnTo>
                      <a:pt x="238" y="79"/>
                    </a:lnTo>
                    <a:lnTo>
                      <a:pt x="239" y="73"/>
                    </a:lnTo>
                    <a:lnTo>
                      <a:pt x="239" y="69"/>
                    </a:lnTo>
                    <a:lnTo>
                      <a:pt x="237" y="64"/>
                    </a:lnTo>
                    <a:lnTo>
                      <a:pt x="235" y="58"/>
                    </a:lnTo>
                    <a:lnTo>
                      <a:pt x="231" y="53"/>
                    </a:lnTo>
                    <a:lnTo>
                      <a:pt x="225" y="48"/>
                    </a:lnTo>
                    <a:lnTo>
                      <a:pt x="218" y="42"/>
                    </a:lnTo>
                    <a:lnTo>
                      <a:pt x="209" y="37"/>
                    </a:lnTo>
                    <a:lnTo>
                      <a:pt x="199" y="32"/>
                    </a:lnTo>
                    <a:lnTo>
                      <a:pt x="176" y="22"/>
                    </a:lnTo>
                    <a:lnTo>
                      <a:pt x="153" y="14"/>
                    </a:lnTo>
                    <a:lnTo>
                      <a:pt x="131" y="8"/>
                    </a:lnTo>
                    <a:lnTo>
                      <a:pt x="109" y="3"/>
                    </a:lnTo>
                    <a:lnTo>
                      <a:pt x="87" y="1"/>
                    </a:lnTo>
                    <a:lnTo>
                      <a:pt x="67" y="0"/>
                    </a:lnTo>
                    <a:lnTo>
                      <a:pt x="50" y="1"/>
                    </a:lnTo>
                    <a:lnTo>
                      <a:pt x="34" y="4"/>
                    </a:lnTo>
                    <a:lnTo>
                      <a:pt x="27" y="6"/>
                    </a:lnTo>
                    <a:lnTo>
                      <a:pt x="21" y="8"/>
                    </a:lnTo>
                    <a:lnTo>
                      <a:pt x="14" y="11"/>
                    </a:lnTo>
                    <a:lnTo>
                      <a:pt x="10" y="14"/>
                    </a:lnTo>
                    <a:lnTo>
                      <a:pt x="6" y="17"/>
                    </a:lnTo>
                    <a:lnTo>
                      <a:pt x="3" y="21"/>
                    </a:lnTo>
                    <a:lnTo>
                      <a:pt x="1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2" y="39"/>
                    </a:lnTo>
                    <a:lnTo>
                      <a:pt x="4" y="45"/>
                    </a:lnTo>
                    <a:lnTo>
                      <a:pt x="8" y="50"/>
                    </a:lnTo>
                    <a:lnTo>
                      <a:pt x="12" y="56"/>
                    </a:lnTo>
                    <a:lnTo>
                      <a:pt x="19" y="62"/>
                    </a:lnTo>
                    <a:lnTo>
                      <a:pt x="27" y="69"/>
                    </a:lnTo>
                    <a:lnTo>
                      <a:pt x="36" y="75"/>
                    </a:lnTo>
                    <a:close/>
                  </a:path>
                </a:pathLst>
              </a:custGeom>
              <a:solidFill>
                <a:srgbClr val="C07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92" name="Freeform 1226">
                <a:extLst>
                  <a:ext uri="{FF2B5EF4-FFF2-40B4-BE49-F238E27FC236}">
                    <a16:creationId xmlns:a16="http://schemas.microsoft.com/office/drawing/2014/main" id="{7EB7D6F5-8332-44E7-9C52-1C1BF87121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" y="2383"/>
                <a:ext cx="14" cy="6"/>
              </a:xfrm>
              <a:custGeom>
                <a:avLst/>
                <a:gdLst>
                  <a:gd name="T0" fmla="*/ 0 w 229"/>
                  <a:gd name="T1" fmla="*/ 0 h 103"/>
                  <a:gd name="T2" fmla="*/ 0 w 229"/>
                  <a:gd name="T3" fmla="*/ 0 h 103"/>
                  <a:gd name="T4" fmla="*/ 0 w 229"/>
                  <a:gd name="T5" fmla="*/ 0 h 103"/>
                  <a:gd name="T6" fmla="*/ 0 w 229"/>
                  <a:gd name="T7" fmla="*/ 0 h 103"/>
                  <a:gd name="T8" fmla="*/ 0 w 229"/>
                  <a:gd name="T9" fmla="*/ 0 h 103"/>
                  <a:gd name="T10" fmla="*/ 0 w 229"/>
                  <a:gd name="T11" fmla="*/ 0 h 103"/>
                  <a:gd name="T12" fmla="*/ 0 w 229"/>
                  <a:gd name="T13" fmla="*/ 0 h 103"/>
                  <a:gd name="T14" fmla="*/ 0 w 229"/>
                  <a:gd name="T15" fmla="*/ 0 h 103"/>
                  <a:gd name="T16" fmla="*/ 0 w 229"/>
                  <a:gd name="T17" fmla="*/ 0 h 103"/>
                  <a:gd name="T18" fmla="*/ 0 w 229"/>
                  <a:gd name="T19" fmla="*/ 0 h 103"/>
                  <a:gd name="T20" fmla="*/ 0 w 229"/>
                  <a:gd name="T21" fmla="*/ 0 h 103"/>
                  <a:gd name="T22" fmla="*/ 1 w 229"/>
                  <a:gd name="T23" fmla="*/ 0 h 103"/>
                  <a:gd name="T24" fmla="*/ 1 w 229"/>
                  <a:gd name="T25" fmla="*/ 0 h 103"/>
                  <a:gd name="T26" fmla="*/ 1 w 229"/>
                  <a:gd name="T27" fmla="*/ 0 h 103"/>
                  <a:gd name="T28" fmla="*/ 1 w 229"/>
                  <a:gd name="T29" fmla="*/ 0 h 103"/>
                  <a:gd name="T30" fmla="*/ 1 w 229"/>
                  <a:gd name="T31" fmla="*/ 0 h 103"/>
                  <a:gd name="T32" fmla="*/ 1 w 229"/>
                  <a:gd name="T33" fmla="*/ 0 h 103"/>
                  <a:gd name="T34" fmla="*/ 1 w 229"/>
                  <a:gd name="T35" fmla="*/ 0 h 103"/>
                  <a:gd name="T36" fmla="*/ 1 w 229"/>
                  <a:gd name="T37" fmla="*/ 0 h 103"/>
                  <a:gd name="T38" fmla="*/ 1 w 229"/>
                  <a:gd name="T39" fmla="*/ 0 h 103"/>
                  <a:gd name="T40" fmla="*/ 1 w 229"/>
                  <a:gd name="T41" fmla="*/ 0 h 103"/>
                  <a:gd name="T42" fmla="*/ 1 w 229"/>
                  <a:gd name="T43" fmla="*/ 0 h 103"/>
                  <a:gd name="T44" fmla="*/ 1 w 229"/>
                  <a:gd name="T45" fmla="*/ 0 h 103"/>
                  <a:gd name="T46" fmla="*/ 1 w 229"/>
                  <a:gd name="T47" fmla="*/ 0 h 103"/>
                  <a:gd name="T48" fmla="*/ 1 w 229"/>
                  <a:gd name="T49" fmla="*/ 0 h 103"/>
                  <a:gd name="T50" fmla="*/ 1 w 229"/>
                  <a:gd name="T51" fmla="*/ 0 h 103"/>
                  <a:gd name="T52" fmla="*/ 1 w 229"/>
                  <a:gd name="T53" fmla="*/ 0 h 103"/>
                  <a:gd name="T54" fmla="*/ 1 w 229"/>
                  <a:gd name="T55" fmla="*/ 0 h 103"/>
                  <a:gd name="T56" fmla="*/ 1 w 229"/>
                  <a:gd name="T57" fmla="*/ 0 h 103"/>
                  <a:gd name="T58" fmla="*/ 1 w 229"/>
                  <a:gd name="T59" fmla="*/ 0 h 103"/>
                  <a:gd name="T60" fmla="*/ 1 w 229"/>
                  <a:gd name="T61" fmla="*/ 0 h 103"/>
                  <a:gd name="T62" fmla="*/ 1 w 229"/>
                  <a:gd name="T63" fmla="*/ 0 h 103"/>
                  <a:gd name="T64" fmla="*/ 1 w 229"/>
                  <a:gd name="T65" fmla="*/ 0 h 103"/>
                  <a:gd name="T66" fmla="*/ 1 w 229"/>
                  <a:gd name="T67" fmla="*/ 0 h 103"/>
                  <a:gd name="T68" fmla="*/ 1 w 229"/>
                  <a:gd name="T69" fmla="*/ 0 h 103"/>
                  <a:gd name="T70" fmla="*/ 0 w 229"/>
                  <a:gd name="T71" fmla="*/ 0 h 103"/>
                  <a:gd name="T72" fmla="*/ 0 w 229"/>
                  <a:gd name="T73" fmla="*/ 0 h 103"/>
                  <a:gd name="T74" fmla="*/ 0 w 229"/>
                  <a:gd name="T75" fmla="*/ 0 h 103"/>
                  <a:gd name="T76" fmla="*/ 0 w 229"/>
                  <a:gd name="T77" fmla="*/ 0 h 103"/>
                  <a:gd name="T78" fmla="*/ 0 w 229"/>
                  <a:gd name="T79" fmla="*/ 0 h 103"/>
                  <a:gd name="T80" fmla="*/ 0 w 229"/>
                  <a:gd name="T81" fmla="*/ 0 h 103"/>
                  <a:gd name="T82" fmla="*/ 0 w 229"/>
                  <a:gd name="T83" fmla="*/ 0 h 103"/>
                  <a:gd name="T84" fmla="*/ 0 w 229"/>
                  <a:gd name="T85" fmla="*/ 0 h 103"/>
                  <a:gd name="T86" fmla="*/ 0 w 229"/>
                  <a:gd name="T87" fmla="*/ 0 h 103"/>
                  <a:gd name="T88" fmla="*/ 0 w 229"/>
                  <a:gd name="T89" fmla="*/ 0 h 103"/>
                  <a:gd name="T90" fmla="*/ 0 w 229"/>
                  <a:gd name="T91" fmla="*/ 0 h 103"/>
                  <a:gd name="T92" fmla="*/ 0 w 229"/>
                  <a:gd name="T93" fmla="*/ 0 h 103"/>
                  <a:gd name="T94" fmla="*/ 0 w 229"/>
                  <a:gd name="T95" fmla="*/ 0 h 103"/>
                  <a:gd name="T96" fmla="*/ 0 w 229"/>
                  <a:gd name="T97" fmla="*/ 0 h 103"/>
                  <a:gd name="T98" fmla="*/ 0 w 229"/>
                  <a:gd name="T99" fmla="*/ 0 h 103"/>
                  <a:gd name="T100" fmla="*/ 0 w 229"/>
                  <a:gd name="T101" fmla="*/ 0 h 103"/>
                  <a:gd name="T102" fmla="*/ 0 w 229"/>
                  <a:gd name="T103" fmla="*/ 0 h 103"/>
                  <a:gd name="T104" fmla="*/ 0 w 229"/>
                  <a:gd name="T105" fmla="*/ 0 h 103"/>
                  <a:gd name="T106" fmla="*/ 0 w 229"/>
                  <a:gd name="T107" fmla="*/ 0 h 103"/>
                  <a:gd name="T108" fmla="*/ 0 w 229"/>
                  <a:gd name="T109" fmla="*/ 0 h 103"/>
                  <a:gd name="T110" fmla="*/ 0 w 229"/>
                  <a:gd name="T111" fmla="*/ 0 h 103"/>
                  <a:gd name="T112" fmla="*/ 0 w 229"/>
                  <a:gd name="T113" fmla="*/ 0 h 10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29" h="103">
                    <a:moveTo>
                      <a:pt x="26" y="69"/>
                    </a:moveTo>
                    <a:lnTo>
                      <a:pt x="36" y="76"/>
                    </a:lnTo>
                    <a:lnTo>
                      <a:pt x="46" y="81"/>
                    </a:lnTo>
                    <a:lnTo>
                      <a:pt x="57" y="86"/>
                    </a:lnTo>
                    <a:lnTo>
                      <a:pt x="68" y="91"/>
                    </a:lnTo>
                    <a:lnTo>
                      <a:pt x="78" y="94"/>
                    </a:lnTo>
                    <a:lnTo>
                      <a:pt x="90" y="97"/>
                    </a:lnTo>
                    <a:lnTo>
                      <a:pt x="102" y="100"/>
                    </a:lnTo>
                    <a:lnTo>
                      <a:pt x="113" y="102"/>
                    </a:lnTo>
                    <a:lnTo>
                      <a:pt x="123" y="103"/>
                    </a:lnTo>
                    <a:lnTo>
                      <a:pt x="134" y="103"/>
                    </a:lnTo>
                    <a:lnTo>
                      <a:pt x="145" y="103"/>
                    </a:lnTo>
                    <a:lnTo>
                      <a:pt x="155" y="103"/>
                    </a:lnTo>
                    <a:lnTo>
                      <a:pt x="165" y="102"/>
                    </a:lnTo>
                    <a:lnTo>
                      <a:pt x="175" y="101"/>
                    </a:lnTo>
                    <a:lnTo>
                      <a:pt x="184" y="99"/>
                    </a:lnTo>
                    <a:lnTo>
                      <a:pt x="192" y="97"/>
                    </a:lnTo>
                    <a:lnTo>
                      <a:pt x="200" y="94"/>
                    </a:lnTo>
                    <a:lnTo>
                      <a:pt x="207" y="91"/>
                    </a:lnTo>
                    <a:lnTo>
                      <a:pt x="213" y="88"/>
                    </a:lnTo>
                    <a:lnTo>
                      <a:pt x="218" y="84"/>
                    </a:lnTo>
                    <a:lnTo>
                      <a:pt x="222" y="80"/>
                    </a:lnTo>
                    <a:lnTo>
                      <a:pt x="226" y="76"/>
                    </a:lnTo>
                    <a:lnTo>
                      <a:pt x="228" y="72"/>
                    </a:lnTo>
                    <a:lnTo>
                      <a:pt x="229" y="67"/>
                    </a:lnTo>
                    <a:lnTo>
                      <a:pt x="229" y="62"/>
                    </a:lnTo>
                    <a:lnTo>
                      <a:pt x="228" y="57"/>
                    </a:lnTo>
                    <a:lnTo>
                      <a:pt x="225" y="52"/>
                    </a:lnTo>
                    <a:lnTo>
                      <a:pt x="221" y="47"/>
                    </a:lnTo>
                    <a:lnTo>
                      <a:pt x="215" y="42"/>
                    </a:lnTo>
                    <a:lnTo>
                      <a:pt x="208" y="36"/>
                    </a:lnTo>
                    <a:lnTo>
                      <a:pt x="200" y="31"/>
                    </a:lnTo>
                    <a:lnTo>
                      <a:pt x="189" y="24"/>
                    </a:lnTo>
                    <a:lnTo>
                      <a:pt x="169" y="16"/>
                    </a:lnTo>
                    <a:lnTo>
                      <a:pt x="149" y="9"/>
                    </a:lnTo>
                    <a:lnTo>
                      <a:pt x="129" y="5"/>
                    </a:lnTo>
                    <a:lnTo>
                      <a:pt x="109" y="2"/>
                    </a:lnTo>
                    <a:lnTo>
                      <a:pt x="89" y="0"/>
                    </a:lnTo>
                    <a:lnTo>
                      <a:pt x="69" y="0"/>
                    </a:lnTo>
                    <a:lnTo>
                      <a:pt x="52" y="2"/>
                    </a:lnTo>
                    <a:lnTo>
                      <a:pt x="37" y="5"/>
                    </a:lnTo>
                    <a:lnTo>
                      <a:pt x="30" y="7"/>
                    </a:lnTo>
                    <a:lnTo>
                      <a:pt x="23" y="9"/>
                    </a:lnTo>
                    <a:lnTo>
                      <a:pt x="17" y="11"/>
                    </a:lnTo>
                    <a:lnTo>
                      <a:pt x="12" y="14"/>
                    </a:lnTo>
                    <a:lnTo>
                      <a:pt x="8" y="17"/>
                    </a:lnTo>
                    <a:lnTo>
                      <a:pt x="5" y="21"/>
                    </a:lnTo>
                    <a:lnTo>
                      <a:pt x="2" y="25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0" y="38"/>
                    </a:lnTo>
                    <a:lnTo>
                      <a:pt x="1" y="43"/>
                    </a:lnTo>
                    <a:lnTo>
                      <a:pt x="4" y="48"/>
                    </a:lnTo>
                    <a:lnTo>
                      <a:pt x="8" y="53"/>
                    </a:lnTo>
                    <a:lnTo>
                      <a:pt x="13" y="58"/>
                    </a:lnTo>
                    <a:lnTo>
                      <a:pt x="19" y="64"/>
                    </a:lnTo>
                    <a:lnTo>
                      <a:pt x="26" y="69"/>
                    </a:lnTo>
                    <a:close/>
                  </a:path>
                </a:pathLst>
              </a:custGeom>
              <a:solidFill>
                <a:srgbClr val="C07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93" name="Freeform 1227">
                <a:extLst>
                  <a:ext uri="{FF2B5EF4-FFF2-40B4-BE49-F238E27FC236}">
                    <a16:creationId xmlns:a16="http://schemas.microsoft.com/office/drawing/2014/main" id="{1DF1C2C2-25A3-42F2-9F08-EC844017A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5" y="2380"/>
                <a:ext cx="14" cy="7"/>
              </a:xfrm>
              <a:custGeom>
                <a:avLst/>
                <a:gdLst>
                  <a:gd name="T0" fmla="*/ 0 w 247"/>
                  <a:gd name="T1" fmla="*/ 0 h 116"/>
                  <a:gd name="T2" fmla="*/ 0 w 247"/>
                  <a:gd name="T3" fmla="*/ 0 h 116"/>
                  <a:gd name="T4" fmla="*/ 0 w 247"/>
                  <a:gd name="T5" fmla="*/ 0 h 116"/>
                  <a:gd name="T6" fmla="*/ 0 w 247"/>
                  <a:gd name="T7" fmla="*/ 0 h 116"/>
                  <a:gd name="T8" fmla="*/ 0 w 247"/>
                  <a:gd name="T9" fmla="*/ 0 h 116"/>
                  <a:gd name="T10" fmla="*/ 0 w 247"/>
                  <a:gd name="T11" fmla="*/ 0 h 116"/>
                  <a:gd name="T12" fmla="*/ 0 w 247"/>
                  <a:gd name="T13" fmla="*/ 0 h 116"/>
                  <a:gd name="T14" fmla="*/ 0 w 247"/>
                  <a:gd name="T15" fmla="*/ 0 h 116"/>
                  <a:gd name="T16" fmla="*/ 0 w 247"/>
                  <a:gd name="T17" fmla="*/ 0 h 116"/>
                  <a:gd name="T18" fmla="*/ 0 w 247"/>
                  <a:gd name="T19" fmla="*/ 0 h 116"/>
                  <a:gd name="T20" fmla="*/ 1 w 247"/>
                  <a:gd name="T21" fmla="*/ 0 h 116"/>
                  <a:gd name="T22" fmla="*/ 1 w 247"/>
                  <a:gd name="T23" fmla="*/ 0 h 116"/>
                  <a:gd name="T24" fmla="*/ 1 w 247"/>
                  <a:gd name="T25" fmla="*/ 0 h 116"/>
                  <a:gd name="T26" fmla="*/ 1 w 247"/>
                  <a:gd name="T27" fmla="*/ 0 h 116"/>
                  <a:gd name="T28" fmla="*/ 1 w 247"/>
                  <a:gd name="T29" fmla="*/ 0 h 116"/>
                  <a:gd name="T30" fmla="*/ 1 w 247"/>
                  <a:gd name="T31" fmla="*/ 0 h 116"/>
                  <a:gd name="T32" fmla="*/ 1 w 247"/>
                  <a:gd name="T33" fmla="*/ 0 h 116"/>
                  <a:gd name="T34" fmla="*/ 1 w 247"/>
                  <a:gd name="T35" fmla="*/ 0 h 116"/>
                  <a:gd name="T36" fmla="*/ 1 w 247"/>
                  <a:gd name="T37" fmla="*/ 0 h 116"/>
                  <a:gd name="T38" fmla="*/ 1 w 247"/>
                  <a:gd name="T39" fmla="*/ 0 h 116"/>
                  <a:gd name="T40" fmla="*/ 1 w 247"/>
                  <a:gd name="T41" fmla="*/ 0 h 116"/>
                  <a:gd name="T42" fmla="*/ 1 w 247"/>
                  <a:gd name="T43" fmla="*/ 0 h 116"/>
                  <a:gd name="T44" fmla="*/ 1 w 247"/>
                  <a:gd name="T45" fmla="*/ 0 h 116"/>
                  <a:gd name="T46" fmla="*/ 1 w 247"/>
                  <a:gd name="T47" fmla="*/ 0 h 116"/>
                  <a:gd name="T48" fmla="*/ 1 w 247"/>
                  <a:gd name="T49" fmla="*/ 0 h 116"/>
                  <a:gd name="T50" fmla="*/ 1 w 247"/>
                  <a:gd name="T51" fmla="*/ 0 h 116"/>
                  <a:gd name="T52" fmla="*/ 1 w 247"/>
                  <a:gd name="T53" fmla="*/ 0 h 116"/>
                  <a:gd name="T54" fmla="*/ 1 w 247"/>
                  <a:gd name="T55" fmla="*/ 0 h 116"/>
                  <a:gd name="T56" fmla="*/ 1 w 247"/>
                  <a:gd name="T57" fmla="*/ 0 h 116"/>
                  <a:gd name="T58" fmla="*/ 1 w 247"/>
                  <a:gd name="T59" fmla="*/ 0 h 116"/>
                  <a:gd name="T60" fmla="*/ 1 w 247"/>
                  <a:gd name="T61" fmla="*/ 0 h 116"/>
                  <a:gd name="T62" fmla="*/ 1 w 247"/>
                  <a:gd name="T63" fmla="*/ 0 h 116"/>
                  <a:gd name="T64" fmla="*/ 1 w 247"/>
                  <a:gd name="T65" fmla="*/ 0 h 116"/>
                  <a:gd name="T66" fmla="*/ 1 w 247"/>
                  <a:gd name="T67" fmla="*/ 0 h 116"/>
                  <a:gd name="T68" fmla="*/ 1 w 247"/>
                  <a:gd name="T69" fmla="*/ 0 h 116"/>
                  <a:gd name="T70" fmla="*/ 0 w 247"/>
                  <a:gd name="T71" fmla="*/ 0 h 116"/>
                  <a:gd name="T72" fmla="*/ 0 w 247"/>
                  <a:gd name="T73" fmla="*/ 0 h 116"/>
                  <a:gd name="T74" fmla="*/ 0 w 247"/>
                  <a:gd name="T75" fmla="*/ 0 h 116"/>
                  <a:gd name="T76" fmla="*/ 0 w 247"/>
                  <a:gd name="T77" fmla="*/ 0 h 116"/>
                  <a:gd name="T78" fmla="*/ 0 w 247"/>
                  <a:gd name="T79" fmla="*/ 0 h 116"/>
                  <a:gd name="T80" fmla="*/ 0 w 247"/>
                  <a:gd name="T81" fmla="*/ 0 h 116"/>
                  <a:gd name="T82" fmla="*/ 0 w 247"/>
                  <a:gd name="T83" fmla="*/ 0 h 116"/>
                  <a:gd name="T84" fmla="*/ 0 w 247"/>
                  <a:gd name="T85" fmla="*/ 0 h 116"/>
                  <a:gd name="T86" fmla="*/ 0 w 247"/>
                  <a:gd name="T87" fmla="*/ 0 h 116"/>
                  <a:gd name="T88" fmla="*/ 0 w 247"/>
                  <a:gd name="T89" fmla="*/ 0 h 116"/>
                  <a:gd name="T90" fmla="*/ 0 w 247"/>
                  <a:gd name="T91" fmla="*/ 0 h 116"/>
                  <a:gd name="T92" fmla="*/ 0 w 247"/>
                  <a:gd name="T93" fmla="*/ 0 h 116"/>
                  <a:gd name="T94" fmla="*/ 0 w 247"/>
                  <a:gd name="T95" fmla="*/ 0 h 116"/>
                  <a:gd name="T96" fmla="*/ 0 w 247"/>
                  <a:gd name="T97" fmla="*/ 0 h 116"/>
                  <a:gd name="T98" fmla="*/ 0 w 247"/>
                  <a:gd name="T99" fmla="*/ 0 h 116"/>
                  <a:gd name="T100" fmla="*/ 0 w 247"/>
                  <a:gd name="T101" fmla="*/ 0 h 116"/>
                  <a:gd name="T102" fmla="*/ 0 w 247"/>
                  <a:gd name="T103" fmla="*/ 0 h 116"/>
                  <a:gd name="T104" fmla="*/ 0 w 247"/>
                  <a:gd name="T105" fmla="*/ 0 h 116"/>
                  <a:gd name="T106" fmla="*/ 0 w 247"/>
                  <a:gd name="T107" fmla="*/ 0 h 116"/>
                  <a:gd name="T108" fmla="*/ 0 w 247"/>
                  <a:gd name="T109" fmla="*/ 0 h 116"/>
                  <a:gd name="T110" fmla="*/ 0 w 247"/>
                  <a:gd name="T111" fmla="*/ 0 h 116"/>
                  <a:gd name="T112" fmla="*/ 0 w 247"/>
                  <a:gd name="T113" fmla="*/ 0 h 11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47" h="116">
                    <a:moveTo>
                      <a:pt x="35" y="75"/>
                    </a:moveTo>
                    <a:lnTo>
                      <a:pt x="46" y="84"/>
                    </a:lnTo>
                    <a:lnTo>
                      <a:pt x="58" y="90"/>
                    </a:lnTo>
                    <a:lnTo>
                      <a:pt x="69" y="96"/>
                    </a:lnTo>
                    <a:lnTo>
                      <a:pt x="81" y="101"/>
                    </a:lnTo>
                    <a:lnTo>
                      <a:pt x="93" y="105"/>
                    </a:lnTo>
                    <a:lnTo>
                      <a:pt x="106" y="109"/>
                    </a:lnTo>
                    <a:lnTo>
                      <a:pt x="118" y="111"/>
                    </a:lnTo>
                    <a:lnTo>
                      <a:pt x="130" y="114"/>
                    </a:lnTo>
                    <a:lnTo>
                      <a:pt x="142" y="115"/>
                    </a:lnTo>
                    <a:lnTo>
                      <a:pt x="153" y="116"/>
                    </a:lnTo>
                    <a:lnTo>
                      <a:pt x="164" y="116"/>
                    </a:lnTo>
                    <a:lnTo>
                      <a:pt x="175" y="116"/>
                    </a:lnTo>
                    <a:lnTo>
                      <a:pt x="185" y="116"/>
                    </a:lnTo>
                    <a:lnTo>
                      <a:pt x="196" y="114"/>
                    </a:lnTo>
                    <a:lnTo>
                      <a:pt x="205" y="113"/>
                    </a:lnTo>
                    <a:lnTo>
                      <a:pt x="213" y="110"/>
                    </a:lnTo>
                    <a:lnTo>
                      <a:pt x="221" y="108"/>
                    </a:lnTo>
                    <a:lnTo>
                      <a:pt x="228" y="105"/>
                    </a:lnTo>
                    <a:lnTo>
                      <a:pt x="233" y="101"/>
                    </a:lnTo>
                    <a:lnTo>
                      <a:pt x="238" y="98"/>
                    </a:lnTo>
                    <a:lnTo>
                      <a:pt x="242" y="93"/>
                    </a:lnTo>
                    <a:lnTo>
                      <a:pt x="245" y="89"/>
                    </a:lnTo>
                    <a:lnTo>
                      <a:pt x="247" y="84"/>
                    </a:lnTo>
                    <a:lnTo>
                      <a:pt x="247" y="78"/>
                    </a:lnTo>
                    <a:lnTo>
                      <a:pt x="247" y="73"/>
                    </a:lnTo>
                    <a:lnTo>
                      <a:pt x="244" y="68"/>
                    </a:lnTo>
                    <a:lnTo>
                      <a:pt x="241" y="62"/>
                    </a:lnTo>
                    <a:lnTo>
                      <a:pt x="235" y="56"/>
                    </a:lnTo>
                    <a:lnTo>
                      <a:pt x="229" y="50"/>
                    </a:lnTo>
                    <a:lnTo>
                      <a:pt x="220" y="44"/>
                    </a:lnTo>
                    <a:lnTo>
                      <a:pt x="210" y="38"/>
                    </a:lnTo>
                    <a:lnTo>
                      <a:pt x="198" y="31"/>
                    </a:lnTo>
                    <a:lnTo>
                      <a:pt x="175" y="21"/>
                    </a:lnTo>
                    <a:lnTo>
                      <a:pt x="152" y="14"/>
                    </a:lnTo>
                    <a:lnTo>
                      <a:pt x="130" y="7"/>
                    </a:lnTo>
                    <a:lnTo>
                      <a:pt x="108" y="3"/>
                    </a:lnTo>
                    <a:lnTo>
                      <a:pt x="86" y="1"/>
                    </a:lnTo>
                    <a:lnTo>
                      <a:pt x="67" y="0"/>
                    </a:lnTo>
                    <a:lnTo>
                      <a:pt x="49" y="1"/>
                    </a:lnTo>
                    <a:lnTo>
                      <a:pt x="33" y="4"/>
                    </a:lnTo>
                    <a:lnTo>
                      <a:pt x="26" y="6"/>
                    </a:lnTo>
                    <a:lnTo>
                      <a:pt x="20" y="8"/>
                    </a:lnTo>
                    <a:lnTo>
                      <a:pt x="15" y="11"/>
                    </a:lnTo>
                    <a:lnTo>
                      <a:pt x="9" y="14"/>
                    </a:lnTo>
                    <a:lnTo>
                      <a:pt x="5" y="17"/>
                    </a:lnTo>
                    <a:lnTo>
                      <a:pt x="2" y="21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1" y="39"/>
                    </a:lnTo>
                    <a:lnTo>
                      <a:pt x="3" y="44"/>
                    </a:lnTo>
                    <a:lnTo>
                      <a:pt x="7" y="50"/>
                    </a:lnTo>
                    <a:lnTo>
                      <a:pt x="13" y="56"/>
                    </a:lnTo>
                    <a:lnTo>
                      <a:pt x="19" y="62"/>
                    </a:lnTo>
                    <a:lnTo>
                      <a:pt x="26" y="69"/>
                    </a:lnTo>
                    <a:lnTo>
                      <a:pt x="35" y="75"/>
                    </a:lnTo>
                    <a:close/>
                  </a:path>
                </a:pathLst>
              </a:custGeom>
              <a:solidFill>
                <a:srgbClr val="C07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94" name="Freeform 1228">
                <a:extLst>
                  <a:ext uri="{FF2B5EF4-FFF2-40B4-BE49-F238E27FC236}">
                    <a16:creationId xmlns:a16="http://schemas.microsoft.com/office/drawing/2014/main" id="{A3B5B7D6-973E-4211-BB86-36FCC8411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7" y="2263"/>
                <a:ext cx="10" cy="5"/>
              </a:xfrm>
              <a:custGeom>
                <a:avLst/>
                <a:gdLst>
                  <a:gd name="T0" fmla="*/ 0 w 174"/>
                  <a:gd name="T1" fmla="*/ 0 h 87"/>
                  <a:gd name="T2" fmla="*/ 0 w 174"/>
                  <a:gd name="T3" fmla="*/ 0 h 87"/>
                  <a:gd name="T4" fmla="*/ 0 w 174"/>
                  <a:gd name="T5" fmla="*/ 0 h 87"/>
                  <a:gd name="T6" fmla="*/ 0 w 174"/>
                  <a:gd name="T7" fmla="*/ 0 h 87"/>
                  <a:gd name="T8" fmla="*/ 0 w 174"/>
                  <a:gd name="T9" fmla="*/ 0 h 87"/>
                  <a:gd name="T10" fmla="*/ 0 w 174"/>
                  <a:gd name="T11" fmla="*/ 0 h 87"/>
                  <a:gd name="T12" fmla="*/ 0 w 174"/>
                  <a:gd name="T13" fmla="*/ 0 h 87"/>
                  <a:gd name="T14" fmla="*/ 0 w 174"/>
                  <a:gd name="T15" fmla="*/ 0 h 87"/>
                  <a:gd name="T16" fmla="*/ 0 w 174"/>
                  <a:gd name="T17" fmla="*/ 0 h 87"/>
                  <a:gd name="T18" fmla="*/ 0 w 174"/>
                  <a:gd name="T19" fmla="*/ 0 h 87"/>
                  <a:gd name="T20" fmla="*/ 0 w 174"/>
                  <a:gd name="T21" fmla="*/ 0 h 87"/>
                  <a:gd name="T22" fmla="*/ 0 w 174"/>
                  <a:gd name="T23" fmla="*/ 0 h 87"/>
                  <a:gd name="T24" fmla="*/ 0 w 174"/>
                  <a:gd name="T25" fmla="*/ 0 h 87"/>
                  <a:gd name="T26" fmla="*/ 0 w 174"/>
                  <a:gd name="T27" fmla="*/ 0 h 87"/>
                  <a:gd name="T28" fmla="*/ 0 w 174"/>
                  <a:gd name="T29" fmla="*/ 0 h 87"/>
                  <a:gd name="T30" fmla="*/ 0 w 174"/>
                  <a:gd name="T31" fmla="*/ 0 h 87"/>
                  <a:gd name="T32" fmla="*/ 0 w 174"/>
                  <a:gd name="T33" fmla="*/ 0 h 87"/>
                  <a:gd name="T34" fmla="*/ 0 w 174"/>
                  <a:gd name="T35" fmla="*/ 0 h 87"/>
                  <a:gd name="T36" fmla="*/ 0 w 174"/>
                  <a:gd name="T37" fmla="*/ 0 h 87"/>
                  <a:gd name="T38" fmla="*/ 0 w 174"/>
                  <a:gd name="T39" fmla="*/ 0 h 87"/>
                  <a:gd name="T40" fmla="*/ 0 w 174"/>
                  <a:gd name="T41" fmla="*/ 0 h 87"/>
                  <a:gd name="T42" fmla="*/ 0 w 174"/>
                  <a:gd name="T43" fmla="*/ 0 h 87"/>
                  <a:gd name="T44" fmla="*/ 0 w 174"/>
                  <a:gd name="T45" fmla="*/ 0 h 87"/>
                  <a:gd name="T46" fmla="*/ 0 w 174"/>
                  <a:gd name="T47" fmla="*/ 0 h 87"/>
                  <a:gd name="T48" fmla="*/ 0 w 174"/>
                  <a:gd name="T49" fmla="*/ 0 h 87"/>
                  <a:gd name="T50" fmla="*/ 1 w 174"/>
                  <a:gd name="T51" fmla="*/ 0 h 87"/>
                  <a:gd name="T52" fmla="*/ 1 w 174"/>
                  <a:gd name="T53" fmla="*/ 0 h 87"/>
                  <a:gd name="T54" fmla="*/ 1 w 174"/>
                  <a:gd name="T55" fmla="*/ 0 h 87"/>
                  <a:gd name="T56" fmla="*/ 1 w 174"/>
                  <a:gd name="T57" fmla="*/ 0 h 87"/>
                  <a:gd name="T58" fmla="*/ 1 w 174"/>
                  <a:gd name="T59" fmla="*/ 0 h 87"/>
                  <a:gd name="T60" fmla="*/ 1 w 174"/>
                  <a:gd name="T61" fmla="*/ 0 h 87"/>
                  <a:gd name="T62" fmla="*/ 1 w 174"/>
                  <a:gd name="T63" fmla="*/ 0 h 87"/>
                  <a:gd name="T64" fmla="*/ 1 w 174"/>
                  <a:gd name="T65" fmla="*/ 0 h 87"/>
                  <a:gd name="T66" fmla="*/ 1 w 174"/>
                  <a:gd name="T67" fmla="*/ 0 h 87"/>
                  <a:gd name="T68" fmla="*/ 1 w 174"/>
                  <a:gd name="T69" fmla="*/ 0 h 87"/>
                  <a:gd name="T70" fmla="*/ 1 w 174"/>
                  <a:gd name="T71" fmla="*/ 0 h 87"/>
                  <a:gd name="T72" fmla="*/ 1 w 174"/>
                  <a:gd name="T73" fmla="*/ 0 h 87"/>
                  <a:gd name="T74" fmla="*/ 1 w 174"/>
                  <a:gd name="T75" fmla="*/ 0 h 87"/>
                  <a:gd name="T76" fmla="*/ 0 w 174"/>
                  <a:gd name="T77" fmla="*/ 0 h 87"/>
                  <a:gd name="T78" fmla="*/ 0 w 174"/>
                  <a:gd name="T79" fmla="*/ 0 h 87"/>
                  <a:gd name="T80" fmla="*/ 0 w 174"/>
                  <a:gd name="T81" fmla="*/ 0 h 87"/>
                  <a:gd name="T82" fmla="*/ 0 w 174"/>
                  <a:gd name="T83" fmla="*/ 0 h 87"/>
                  <a:gd name="T84" fmla="*/ 0 w 174"/>
                  <a:gd name="T85" fmla="*/ 0 h 8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7">
                    <a:moveTo>
                      <a:pt x="48" y="85"/>
                    </a:moveTo>
                    <a:lnTo>
                      <a:pt x="33" y="85"/>
                    </a:lnTo>
                    <a:lnTo>
                      <a:pt x="21" y="85"/>
                    </a:lnTo>
                    <a:lnTo>
                      <a:pt x="12" y="83"/>
                    </a:lnTo>
                    <a:lnTo>
                      <a:pt x="6" y="81"/>
                    </a:lnTo>
                    <a:lnTo>
                      <a:pt x="4" y="80"/>
                    </a:lnTo>
                    <a:lnTo>
                      <a:pt x="2" y="78"/>
                    </a:lnTo>
                    <a:lnTo>
                      <a:pt x="1" y="77"/>
                    </a:lnTo>
                    <a:lnTo>
                      <a:pt x="0" y="75"/>
                    </a:lnTo>
                    <a:lnTo>
                      <a:pt x="1" y="71"/>
                    </a:lnTo>
                    <a:lnTo>
                      <a:pt x="3" y="66"/>
                    </a:lnTo>
                    <a:lnTo>
                      <a:pt x="7" y="61"/>
                    </a:lnTo>
                    <a:lnTo>
                      <a:pt x="13" y="56"/>
                    </a:lnTo>
                    <a:lnTo>
                      <a:pt x="19" y="50"/>
                    </a:lnTo>
                    <a:lnTo>
                      <a:pt x="27" y="43"/>
                    </a:lnTo>
                    <a:lnTo>
                      <a:pt x="45" y="29"/>
                    </a:lnTo>
                    <a:lnTo>
                      <a:pt x="67" y="14"/>
                    </a:lnTo>
                    <a:lnTo>
                      <a:pt x="78" y="8"/>
                    </a:lnTo>
                    <a:lnTo>
                      <a:pt x="89" y="3"/>
                    </a:lnTo>
                    <a:lnTo>
                      <a:pt x="99" y="1"/>
                    </a:lnTo>
                    <a:lnTo>
                      <a:pt x="110" y="0"/>
                    </a:lnTo>
                    <a:lnTo>
                      <a:pt x="119" y="0"/>
                    </a:lnTo>
                    <a:lnTo>
                      <a:pt x="129" y="2"/>
                    </a:lnTo>
                    <a:lnTo>
                      <a:pt x="139" y="5"/>
                    </a:lnTo>
                    <a:lnTo>
                      <a:pt x="147" y="9"/>
                    </a:lnTo>
                    <a:lnTo>
                      <a:pt x="154" y="14"/>
                    </a:lnTo>
                    <a:lnTo>
                      <a:pt x="160" y="19"/>
                    </a:lnTo>
                    <a:lnTo>
                      <a:pt x="166" y="25"/>
                    </a:lnTo>
                    <a:lnTo>
                      <a:pt x="170" y="32"/>
                    </a:lnTo>
                    <a:lnTo>
                      <a:pt x="173" y="39"/>
                    </a:lnTo>
                    <a:lnTo>
                      <a:pt x="174" y="47"/>
                    </a:lnTo>
                    <a:lnTo>
                      <a:pt x="174" y="54"/>
                    </a:lnTo>
                    <a:lnTo>
                      <a:pt x="173" y="62"/>
                    </a:lnTo>
                    <a:lnTo>
                      <a:pt x="171" y="68"/>
                    </a:lnTo>
                    <a:lnTo>
                      <a:pt x="167" y="73"/>
                    </a:lnTo>
                    <a:lnTo>
                      <a:pt x="163" y="77"/>
                    </a:lnTo>
                    <a:lnTo>
                      <a:pt x="158" y="80"/>
                    </a:lnTo>
                    <a:lnTo>
                      <a:pt x="153" y="83"/>
                    </a:lnTo>
                    <a:lnTo>
                      <a:pt x="147" y="85"/>
                    </a:lnTo>
                    <a:lnTo>
                      <a:pt x="140" y="86"/>
                    </a:lnTo>
                    <a:lnTo>
                      <a:pt x="131" y="87"/>
                    </a:lnTo>
                    <a:lnTo>
                      <a:pt x="95" y="86"/>
                    </a:lnTo>
                    <a:lnTo>
                      <a:pt x="48" y="85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95" name="Freeform 1229">
                <a:extLst>
                  <a:ext uri="{FF2B5EF4-FFF2-40B4-BE49-F238E27FC236}">
                    <a16:creationId xmlns:a16="http://schemas.microsoft.com/office/drawing/2014/main" id="{AC81614E-D04E-4154-8936-E4AF24AEB6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4" y="2268"/>
                <a:ext cx="11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1 w 174"/>
                  <a:gd name="T43" fmla="*/ 0 h 86"/>
                  <a:gd name="T44" fmla="*/ 1 w 174"/>
                  <a:gd name="T45" fmla="*/ 0 h 86"/>
                  <a:gd name="T46" fmla="*/ 1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1 w 174"/>
                  <a:gd name="T77" fmla="*/ 0 h 86"/>
                  <a:gd name="T78" fmla="*/ 1 w 174"/>
                  <a:gd name="T79" fmla="*/ 0 h 86"/>
                  <a:gd name="T80" fmla="*/ 1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7" y="80"/>
                    </a:moveTo>
                    <a:lnTo>
                      <a:pt x="32" y="79"/>
                    </a:lnTo>
                    <a:lnTo>
                      <a:pt x="21" y="78"/>
                    </a:lnTo>
                    <a:lnTo>
                      <a:pt x="11" y="76"/>
                    </a:lnTo>
                    <a:lnTo>
                      <a:pt x="5" y="73"/>
                    </a:lnTo>
                    <a:lnTo>
                      <a:pt x="2" y="71"/>
                    </a:lnTo>
                    <a:lnTo>
                      <a:pt x="1" y="70"/>
                    </a:lnTo>
                    <a:lnTo>
                      <a:pt x="0" y="68"/>
                    </a:lnTo>
                    <a:lnTo>
                      <a:pt x="0" y="66"/>
                    </a:lnTo>
                    <a:lnTo>
                      <a:pt x="0" y="62"/>
                    </a:lnTo>
                    <a:lnTo>
                      <a:pt x="3" y="57"/>
                    </a:lnTo>
                    <a:lnTo>
                      <a:pt x="7" y="53"/>
                    </a:lnTo>
                    <a:lnTo>
                      <a:pt x="13" y="48"/>
                    </a:lnTo>
                    <a:lnTo>
                      <a:pt x="22" y="41"/>
                    </a:lnTo>
                    <a:lnTo>
                      <a:pt x="30" y="36"/>
                    </a:lnTo>
                    <a:lnTo>
                      <a:pt x="49" y="24"/>
                    </a:lnTo>
                    <a:lnTo>
                      <a:pt x="71" y="12"/>
                    </a:lnTo>
                    <a:lnTo>
                      <a:pt x="82" y="6"/>
                    </a:lnTo>
                    <a:lnTo>
                      <a:pt x="93" y="3"/>
                    </a:lnTo>
                    <a:lnTo>
                      <a:pt x="105" y="1"/>
                    </a:lnTo>
                    <a:lnTo>
                      <a:pt x="115" y="0"/>
                    </a:lnTo>
                    <a:lnTo>
                      <a:pt x="125" y="1"/>
                    </a:lnTo>
                    <a:lnTo>
                      <a:pt x="134" y="4"/>
                    </a:lnTo>
                    <a:lnTo>
                      <a:pt x="142" y="7"/>
                    </a:lnTo>
                    <a:lnTo>
                      <a:pt x="150" y="12"/>
                    </a:lnTo>
                    <a:lnTo>
                      <a:pt x="157" y="17"/>
                    </a:lnTo>
                    <a:lnTo>
                      <a:pt x="162" y="23"/>
                    </a:lnTo>
                    <a:lnTo>
                      <a:pt x="167" y="30"/>
                    </a:lnTo>
                    <a:lnTo>
                      <a:pt x="170" y="37"/>
                    </a:lnTo>
                    <a:lnTo>
                      <a:pt x="173" y="44"/>
                    </a:lnTo>
                    <a:lnTo>
                      <a:pt x="174" y="52"/>
                    </a:lnTo>
                    <a:lnTo>
                      <a:pt x="173" y="59"/>
                    </a:lnTo>
                    <a:lnTo>
                      <a:pt x="171" y="66"/>
                    </a:lnTo>
                    <a:lnTo>
                      <a:pt x="168" y="71"/>
                    </a:lnTo>
                    <a:lnTo>
                      <a:pt x="164" y="76"/>
                    </a:lnTo>
                    <a:lnTo>
                      <a:pt x="160" y="80"/>
                    </a:lnTo>
                    <a:lnTo>
                      <a:pt x="155" y="83"/>
                    </a:lnTo>
                    <a:lnTo>
                      <a:pt x="150" y="84"/>
                    </a:lnTo>
                    <a:lnTo>
                      <a:pt x="144" y="86"/>
                    </a:lnTo>
                    <a:lnTo>
                      <a:pt x="137" y="86"/>
                    </a:lnTo>
                    <a:lnTo>
                      <a:pt x="129" y="86"/>
                    </a:lnTo>
                    <a:lnTo>
                      <a:pt x="93" y="83"/>
                    </a:lnTo>
                    <a:lnTo>
                      <a:pt x="47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96" name="Freeform 1230">
                <a:extLst>
                  <a:ext uri="{FF2B5EF4-FFF2-40B4-BE49-F238E27FC236}">
                    <a16:creationId xmlns:a16="http://schemas.microsoft.com/office/drawing/2014/main" id="{7E779319-46FC-4393-A7AB-1209E3E51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1" y="2273"/>
                <a:ext cx="11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1 w 174"/>
                  <a:gd name="T43" fmla="*/ 0 h 86"/>
                  <a:gd name="T44" fmla="*/ 1 w 174"/>
                  <a:gd name="T45" fmla="*/ 0 h 86"/>
                  <a:gd name="T46" fmla="*/ 1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1 w 174"/>
                  <a:gd name="T77" fmla="*/ 0 h 86"/>
                  <a:gd name="T78" fmla="*/ 1 w 174"/>
                  <a:gd name="T79" fmla="*/ 0 h 86"/>
                  <a:gd name="T80" fmla="*/ 1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6" y="80"/>
                    </a:moveTo>
                    <a:lnTo>
                      <a:pt x="31" y="79"/>
                    </a:lnTo>
                    <a:lnTo>
                      <a:pt x="20" y="78"/>
                    </a:lnTo>
                    <a:lnTo>
                      <a:pt x="11" y="76"/>
                    </a:lnTo>
                    <a:lnTo>
                      <a:pt x="5" y="73"/>
                    </a:lnTo>
                    <a:lnTo>
                      <a:pt x="3" y="71"/>
                    </a:lnTo>
                    <a:lnTo>
                      <a:pt x="1" y="70"/>
                    </a:lnTo>
                    <a:lnTo>
                      <a:pt x="0" y="68"/>
                    </a:lnTo>
                    <a:lnTo>
                      <a:pt x="0" y="66"/>
                    </a:lnTo>
                    <a:lnTo>
                      <a:pt x="0" y="62"/>
                    </a:lnTo>
                    <a:lnTo>
                      <a:pt x="3" y="57"/>
                    </a:lnTo>
                    <a:lnTo>
                      <a:pt x="7" y="53"/>
                    </a:lnTo>
                    <a:lnTo>
                      <a:pt x="13" y="46"/>
                    </a:lnTo>
                    <a:lnTo>
                      <a:pt x="21" y="41"/>
                    </a:lnTo>
                    <a:lnTo>
                      <a:pt x="29" y="35"/>
                    </a:lnTo>
                    <a:lnTo>
                      <a:pt x="48" y="24"/>
                    </a:lnTo>
                    <a:lnTo>
                      <a:pt x="70" y="12"/>
                    </a:lnTo>
                    <a:lnTo>
                      <a:pt x="82" y="6"/>
                    </a:lnTo>
                    <a:lnTo>
                      <a:pt x="93" y="3"/>
                    </a:lnTo>
                    <a:lnTo>
                      <a:pt x="104" y="1"/>
                    </a:lnTo>
                    <a:lnTo>
                      <a:pt x="114" y="0"/>
                    </a:lnTo>
                    <a:lnTo>
                      <a:pt x="124" y="1"/>
                    </a:lnTo>
                    <a:lnTo>
                      <a:pt x="133" y="4"/>
                    </a:lnTo>
                    <a:lnTo>
                      <a:pt x="141" y="7"/>
                    </a:lnTo>
                    <a:lnTo>
                      <a:pt x="149" y="12"/>
                    </a:lnTo>
                    <a:lnTo>
                      <a:pt x="156" y="17"/>
                    </a:lnTo>
                    <a:lnTo>
                      <a:pt x="162" y="23"/>
                    </a:lnTo>
                    <a:lnTo>
                      <a:pt x="167" y="30"/>
                    </a:lnTo>
                    <a:lnTo>
                      <a:pt x="170" y="36"/>
                    </a:lnTo>
                    <a:lnTo>
                      <a:pt x="173" y="44"/>
                    </a:lnTo>
                    <a:lnTo>
                      <a:pt x="174" y="52"/>
                    </a:lnTo>
                    <a:lnTo>
                      <a:pt x="173" y="59"/>
                    </a:lnTo>
                    <a:lnTo>
                      <a:pt x="171" y="65"/>
                    </a:lnTo>
                    <a:lnTo>
                      <a:pt x="168" y="71"/>
                    </a:lnTo>
                    <a:lnTo>
                      <a:pt x="164" y="76"/>
                    </a:lnTo>
                    <a:lnTo>
                      <a:pt x="160" y="80"/>
                    </a:lnTo>
                    <a:lnTo>
                      <a:pt x="154" y="83"/>
                    </a:lnTo>
                    <a:lnTo>
                      <a:pt x="149" y="84"/>
                    </a:lnTo>
                    <a:lnTo>
                      <a:pt x="143" y="86"/>
                    </a:lnTo>
                    <a:lnTo>
                      <a:pt x="136" y="86"/>
                    </a:lnTo>
                    <a:lnTo>
                      <a:pt x="128" y="86"/>
                    </a:lnTo>
                    <a:lnTo>
                      <a:pt x="93" y="83"/>
                    </a:lnTo>
                    <a:lnTo>
                      <a:pt x="46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97" name="Freeform 1231">
                <a:extLst>
                  <a:ext uri="{FF2B5EF4-FFF2-40B4-BE49-F238E27FC236}">
                    <a16:creationId xmlns:a16="http://schemas.microsoft.com/office/drawing/2014/main" id="{4E106785-C4AE-460F-B38C-03D0E69E97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9" y="2278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7" y="80"/>
                    </a:moveTo>
                    <a:lnTo>
                      <a:pt x="31" y="79"/>
                    </a:lnTo>
                    <a:lnTo>
                      <a:pt x="20" y="77"/>
                    </a:lnTo>
                    <a:lnTo>
                      <a:pt x="11" y="75"/>
                    </a:lnTo>
                    <a:lnTo>
                      <a:pt x="5" y="72"/>
                    </a:lnTo>
                    <a:lnTo>
                      <a:pt x="2" y="71"/>
                    </a:lnTo>
                    <a:lnTo>
                      <a:pt x="1" y="69"/>
                    </a:lnTo>
                    <a:lnTo>
                      <a:pt x="0" y="68"/>
                    </a:lnTo>
                    <a:lnTo>
                      <a:pt x="0" y="66"/>
                    </a:lnTo>
                    <a:lnTo>
                      <a:pt x="0" y="62"/>
                    </a:lnTo>
                    <a:lnTo>
                      <a:pt x="3" y="57"/>
                    </a:lnTo>
                    <a:lnTo>
                      <a:pt x="7" y="52"/>
                    </a:lnTo>
                    <a:lnTo>
                      <a:pt x="13" y="47"/>
                    </a:lnTo>
                    <a:lnTo>
                      <a:pt x="20" y="42"/>
                    </a:lnTo>
                    <a:lnTo>
                      <a:pt x="29" y="36"/>
                    </a:lnTo>
                    <a:lnTo>
                      <a:pt x="49" y="23"/>
                    </a:lnTo>
                    <a:lnTo>
                      <a:pt x="71" y="11"/>
                    </a:lnTo>
                    <a:lnTo>
                      <a:pt x="82" y="6"/>
                    </a:lnTo>
                    <a:lnTo>
                      <a:pt x="93" y="2"/>
                    </a:lnTo>
                    <a:lnTo>
                      <a:pt x="104" y="0"/>
                    </a:lnTo>
                    <a:lnTo>
                      <a:pt x="114" y="0"/>
                    </a:lnTo>
                    <a:lnTo>
                      <a:pt x="125" y="1"/>
                    </a:lnTo>
                    <a:lnTo>
                      <a:pt x="134" y="3"/>
                    </a:lnTo>
                    <a:lnTo>
                      <a:pt x="142" y="7"/>
                    </a:lnTo>
                    <a:lnTo>
                      <a:pt x="150" y="11"/>
                    </a:lnTo>
                    <a:lnTo>
                      <a:pt x="157" y="17"/>
                    </a:lnTo>
                    <a:lnTo>
                      <a:pt x="162" y="23"/>
                    </a:lnTo>
                    <a:lnTo>
                      <a:pt x="167" y="29"/>
                    </a:lnTo>
                    <a:lnTo>
                      <a:pt x="170" y="37"/>
                    </a:lnTo>
                    <a:lnTo>
                      <a:pt x="173" y="44"/>
                    </a:lnTo>
                    <a:lnTo>
                      <a:pt x="174" y="51"/>
                    </a:lnTo>
                    <a:lnTo>
                      <a:pt x="173" y="58"/>
                    </a:lnTo>
                    <a:lnTo>
                      <a:pt x="171" y="65"/>
                    </a:lnTo>
                    <a:lnTo>
                      <a:pt x="168" y="71"/>
                    </a:lnTo>
                    <a:lnTo>
                      <a:pt x="164" y="76"/>
                    </a:lnTo>
                    <a:lnTo>
                      <a:pt x="160" y="79"/>
                    </a:lnTo>
                    <a:lnTo>
                      <a:pt x="155" y="82"/>
                    </a:lnTo>
                    <a:lnTo>
                      <a:pt x="150" y="84"/>
                    </a:lnTo>
                    <a:lnTo>
                      <a:pt x="143" y="85"/>
                    </a:lnTo>
                    <a:lnTo>
                      <a:pt x="137" y="86"/>
                    </a:lnTo>
                    <a:lnTo>
                      <a:pt x="129" y="86"/>
                    </a:lnTo>
                    <a:lnTo>
                      <a:pt x="93" y="82"/>
                    </a:lnTo>
                    <a:lnTo>
                      <a:pt x="47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98" name="Freeform 1232">
                <a:extLst>
                  <a:ext uri="{FF2B5EF4-FFF2-40B4-BE49-F238E27FC236}">
                    <a16:creationId xmlns:a16="http://schemas.microsoft.com/office/drawing/2014/main" id="{1A8B63BD-2842-4CA3-A6E1-1D64DD9E9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7" y="2279"/>
                <a:ext cx="10" cy="5"/>
              </a:xfrm>
              <a:custGeom>
                <a:avLst/>
                <a:gdLst>
                  <a:gd name="T0" fmla="*/ 0 w 174"/>
                  <a:gd name="T1" fmla="*/ 0 h 85"/>
                  <a:gd name="T2" fmla="*/ 0 w 174"/>
                  <a:gd name="T3" fmla="*/ 0 h 85"/>
                  <a:gd name="T4" fmla="*/ 0 w 174"/>
                  <a:gd name="T5" fmla="*/ 0 h 85"/>
                  <a:gd name="T6" fmla="*/ 0 w 174"/>
                  <a:gd name="T7" fmla="*/ 0 h 85"/>
                  <a:gd name="T8" fmla="*/ 0 w 174"/>
                  <a:gd name="T9" fmla="*/ 0 h 85"/>
                  <a:gd name="T10" fmla="*/ 0 w 174"/>
                  <a:gd name="T11" fmla="*/ 0 h 85"/>
                  <a:gd name="T12" fmla="*/ 0 w 174"/>
                  <a:gd name="T13" fmla="*/ 0 h 85"/>
                  <a:gd name="T14" fmla="*/ 0 w 174"/>
                  <a:gd name="T15" fmla="*/ 0 h 85"/>
                  <a:gd name="T16" fmla="*/ 0 w 174"/>
                  <a:gd name="T17" fmla="*/ 0 h 85"/>
                  <a:gd name="T18" fmla="*/ 0 w 174"/>
                  <a:gd name="T19" fmla="*/ 0 h 85"/>
                  <a:gd name="T20" fmla="*/ 0 w 174"/>
                  <a:gd name="T21" fmla="*/ 0 h 85"/>
                  <a:gd name="T22" fmla="*/ 0 w 174"/>
                  <a:gd name="T23" fmla="*/ 0 h 85"/>
                  <a:gd name="T24" fmla="*/ 0 w 174"/>
                  <a:gd name="T25" fmla="*/ 0 h 85"/>
                  <a:gd name="T26" fmla="*/ 0 w 174"/>
                  <a:gd name="T27" fmla="*/ 0 h 85"/>
                  <a:gd name="T28" fmla="*/ 0 w 174"/>
                  <a:gd name="T29" fmla="*/ 0 h 85"/>
                  <a:gd name="T30" fmla="*/ 0 w 174"/>
                  <a:gd name="T31" fmla="*/ 0 h 85"/>
                  <a:gd name="T32" fmla="*/ 0 w 174"/>
                  <a:gd name="T33" fmla="*/ 0 h 85"/>
                  <a:gd name="T34" fmla="*/ 0 w 174"/>
                  <a:gd name="T35" fmla="*/ 0 h 85"/>
                  <a:gd name="T36" fmla="*/ 0 w 174"/>
                  <a:gd name="T37" fmla="*/ 0 h 85"/>
                  <a:gd name="T38" fmla="*/ 0 w 174"/>
                  <a:gd name="T39" fmla="*/ 0 h 85"/>
                  <a:gd name="T40" fmla="*/ 0 w 174"/>
                  <a:gd name="T41" fmla="*/ 0 h 85"/>
                  <a:gd name="T42" fmla="*/ 0 w 174"/>
                  <a:gd name="T43" fmla="*/ 0 h 85"/>
                  <a:gd name="T44" fmla="*/ 0 w 174"/>
                  <a:gd name="T45" fmla="*/ 0 h 85"/>
                  <a:gd name="T46" fmla="*/ 0 w 174"/>
                  <a:gd name="T47" fmla="*/ 0 h 85"/>
                  <a:gd name="T48" fmla="*/ 1 w 174"/>
                  <a:gd name="T49" fmla="*/ 0 h 85"/>
                  <a:gd name="T50" fmla="*/ 1 w 174"/>
                  <a:gd name="T51" fmla="*/ 0 h 85"/>
                  <a:gd name="T52" fmla="*/ 1 w 174"/>
                  <a:gd name="T53" fmla="*/ 0 h 85"/>
                  <a:gd name="T54" fmla="*/ 1 w 174"/>
                  <a:gd name="T55" fmla="*/ 0 h 85"/>
                  <a:gd name="T56" fmla="*/ 1 w 174"/>
                  <a:gd name="T57" fmla="*/ 0 h 85"/>
                  <a:gd name="T58" fmla="*/ 1 w 174"/>
                  <a:gd name="T59" fmla="*/ 0 h 85"/>
                  <a:gd name="T60" fmla="*/ 1 w 174"/>
                  <a:gd name="T61" fmla="*/ 0 h 85"/>
                  <a:gd name="T62" fmla="*/ 1 w 174"/>
                  <a:gd name="T63" fmla="*/ 0 h 85"/>
                  <a:gd name="T64" fmla="*/ 1 w 174"/>
                  <a:gd name="T65" fmla="*/ 0 h 85"/>
                  <a:gd name="T66" fmla="*/ 1 w 174"/>
                  <a:gd name="T67" fmla="*/ 0 h 85"/>
                  <a:gd name="T68" fmla="*/ 1 w 174"/>
                  <a:gd name="T69" fmla="*/ 0 h 85"/>
                  <a:gd name="T70" fmla="*/ 1 w 174"/>
                  <a:gd name="T71" fmla="*/ 0 h 85"/>
                  <a:gd name="T72" fmla="*/ 1 w 174"/>
                  <a:gd name="T73" fmla="*/ 0 h 85"/>
                  <a:gd name="T74" fmla="*/ 1 w 174"/>
                  <a:gd name="T75" fmla="*/ 0 h 85"/>
                  <a:gd name="T76" fmla="*/ 0 w 174"/>
                  <a:gd name="T77" fmla="*/ 0 h 85"/>
                  <a:gd name="T78" fmla="*/ 0 w 174"/>
                  <a:gd name="T79" fmla="*/ 0 h 85"/>
                  <a:gd name="T80" fmla="*/ 0 w 174"/>
                  <a:gd name="T81" fmla="*/ 0 h 85"/>
                  <a:gd name="T82" fmla="*/ 0 w 174"/>
                  <a:gd name="T83" fmla="*/ 0 h 85"/>
                  <a:gd name="T84" fmla="*/ 0 w 174"/>
                  <a:gd name="T85" fmla="*/ 0 h 8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5">
                    <a:moveTo>
                      <a:pt x="46" y="79"/>
                    </a:moveTo>
                    <a:lnTo>
                      <a:pt x="31" y="78"/>
                    </a:lnTo>
                    <a:lnTo>
                      <a:pt x="20" y="77"/>
                    </a:lnTo>
                    <a:lnTo>
                      <a:pt x="11" y="75"/>
                    </a:lnTo>
                    <a:lnTo>
                      <a:pt x="5" y="72"/>
                    </a:lnTo>
                    <a:lnTo>
                      <a:pt x="2" y="71"/>
                    </a:lnTo>
                    <a:lnTo>
                      <a:pt x="1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1"/>
                    </a:lnTo>
                    <a:lnTo>
                      <a:pt x="3" y="57"/>
                    </a:lnTo>
                    <a:lnTo>
                      <a:pt x="7" y="52"/>
                    </a:lnTo>
                    <a:lnTo>
                      <a:pt x="13" y="47"/>
                    </a:lnTo>
                    <a:lnTo>
                      <a:pt x="21" y="41"/>
                    </a:lnTo>
                    <a:lnTo>
                      <a:pt x="29" y="36"/>
                    </a:lnTo>
                    <a:lnTo>
                      <a:pt x="48" y="24"/>
                    </a:lnTo>
                    <a:lnTo>
                      <a:pt x="71" y="11"/>
                    </a:lnTo>
                    <a:lnTo>
                      <a:pt x="82" y="5"/>
                    </a:lnTo>
                    <a:lnTo>
                      <a:pt x="93" y="2"/>
                    </a:lnTo>
                    <a:lnTo>
                      <a:pt x="104" y="0"/>
                    </a:lnTo>
                    <a:lnTo>
                      <a:pt x="114" y="0"/>
                    </a:lnTo>
                    <a:lnTo>
                      <a:pt x="124" y="1"/>
                    </a:lnTo>
                    <a:lnTo>
                      <a:pt x="133" y="3"/>
                    </a:lnTo>
                    <a:lnTo>
                      <a:pt x="141" y="7"/>
                    </a:lnTo>
                    <a:lnTo>
                      <a:pt x="149" y="11"/>
                    </a:lnTo>
                    <a:lnTo>
                      <a:pt x="157" y="16"/>
                    </a:lnTo>
                    <a:lnTo>
                      <a:pt x="162" y="23"/>
                    </a:lnTo>
                    <a:lnTo>
                      <a:pt x="167" y="30"/>
                    </a:lnTo>
                    <a:lnTo>
                      <a:pt x="170" y="37"/>
                    </a:lnTo>
                    <a:lnTo>
                      <a:pt x="173" y="44"/>
                    </a:lnTo>
                    <a:lnTo>
                      <a:pt x="174" y="51"/>
                    </a:lnTo>
                    <a:lnTo>
                      <a:pt x="173" y="58"/>
                    </a:lnTo>
                    <a:lnTo>
                      <a:pt x="171" y="65"/>
                    </a:lnTo>
                    <a:lnTo>
                      <a:pt x="168" y="71"/>
                    </a:lnTo>
                    <a:lnTo>
                      <a:pt x="164" y="75"/>
                    </a:lnTo>
                    <a:lnTo>
                      <a:pt x="160" y="79"/>
                    </a:lnTo>
                    <a:lnTo>
                      <a:pt x="155" y="82"/>
                    </a:lnTo>
                    <a:lnTo>
                      <a:pt x="149" y="84"/>
                    </a:lnTo>
                    <a:lnTo>
                      <a:pt x="143" y="85"/>
                    </a:lnTo>
                    <a:lnTo>
                      <a:pt x="136" y="85"/>
                    </a:lnTo>
                    <a:lnTo>
                      <a:pt x="128" y="85"/>
                    </a:lnTo>
                    <a:lnTo>
                      <a:pt x="93" y="82"/>
                    </a:lnTo>
                    <a:lnTo>
                      <a:pt x="46" y="79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99" name="Freeform 1233">
                <a:extLst>
                  <a:ext uri="{FF2B5EF4-FFF2-40B4-BE49-F238E27FC236}">
                    <a16:creationId xmlns:a16="http://schemas.microsoft.com/office/drawing/2014/main" id="{7BEA0689-5CC6-4272-9A98-D1A4DE72C3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8" y="2274"/>
                <a:ext cx="10" cy="5"/>
              </a:xfrm>
              <a:custGeom>
                <a:avLst/>
                <a:gdLst>
                  <a:gd name="T0" fmla="*/ 0 w 174"/>
                  <a:gd name="T1" fmla="*/ 0 h 85"/>
                  <a:gd name="T2" fmla="*/ 0 w 174"/>
                  <a:gd name="T3" fmla="*/ 0 h 85"/>
                  <a:gd name="T4" fmla="*/ 0 w 174"/>
                  <a:gd name="T5" fmla="*/ 0 h 85"/>
                  <a:gd name="T6" fmla="*/ 0 w 174"/>
                  <a:gd name="T7" fmla="*/ 0 h 85"/>
                  <a:gd name="T8" fmla="*/ 0 w 174"/>
                  <a:gd name="T9" fmla="*/ 0 h 85"/>
                  <a:gd name="T10" fmla="*/ 0 w 174"/>
                  <a:gd name="T11" fmla="*/ 0 h 85"/>
                  <a:gd name="T12" fmla="*/ 0 w 174"/>
                  <a:gd name="T13" fmla="*/ 0 h 85"/>
                  <a:gd name="T14" fmla="*/ 0 w 174"/>
                  <a:gd name="T15" fmla="*/ 0 h 85"/>
                  <a:gd name="T16" fmla="*/ 0 w 174"/>
                  <a:gd name="T17" fmla="*/ 0 h 85"/>
                  <a:gd name="T18" fmla="*/ 0 w 174"/>
                  <a:gd name="T19" fmla="*/ 0 h 85"/>
                  <a:gd name="T20" fmla="*/ 0 w 174"/>
                  <a:gd name="T21" fmla="*/ 0 h 85"/>
                  <a:gd name="T22" fmla="*/ 0 w 174"/>
                  <a:gd name="T23" fmla="*/ 0 h 85"/>
                  <a:gd name="T24" fmla="*/ 0 w 174"/>
                  <a:gd name="T25" fmla="*/ 0 h 85"/>
                  <a:gd name="T26" fmla="*/ 0 w 174"/>
                  <a:gd name="T27" fmla="*/ 0 h 85"/>
                  <a:gd name="T28" fmla="*/ 0 w 174"/>
                  <a:gd name="T29" fmla="*/ 0 h 85"/>
                  <a:gd name="T30" fmla="*/ 0 w 174"/>
                  <a:gd name="T31" fmla="*/ 0 h 85"/>
                  <a:gd name="T32" fmla="*/ 0 w 174"/>
                  <a:gd name="T33" fmla="*/ 0 h 85"/>
                  <a:gd name="T34" fmla="*/ 0 w 174"/>
                  <a:gd name="T35" fmla="*/ 0 h 85"/>
                  <a:gd name="T36" fmla="*/ 0 w 174"/>
                  <a:gd name="T37" fmla="*/ 0 h 85"/>
                  <a:gd name="T38" fmla="*/ 0 w 174"/>
                  <a:gd name="T39" fmla="*/ 0 h 85"/>
                  <a:gd name="T40" fmla="*/ 0 w 174"/>
                  <a:gd name="T41" fmla="*/ 0 h 85"/>
                  <a:gd name="T42" fmla="*/ 0 w 174"/>
                  <a:gd name="T43" fmla="*/ 0 h 85"/>
                  <a:gd name="T44" fmla="*/ 0 w 174"/>
                  <a:gd name="T45" fmla="*/ 0 h 85"/>
                  <a:gd name="T46" fmla="*/ 0 w 174"/>
                  <a:gd name="T47" fmla="*/ 0 h 85"/>
                  <a:gd name="T48" fmla="*/ 1 w 174"/>
                  <a:gd name="T49" fmla="*/ 0 h 85"/>
                  <a:gd name="T50" fmla="*/ 1 w 174"/>
                  <a:gd name="T51" fmla="*/ 0 h 85"/>
                  <a:gd name="T52" fmla="*/ 1 w 174"/>
                  <a:gd name="T53" fmla="*/ 0 h 85"/>
                  <a:gd name="T54" fmla="*/ 1 w 174"/>
                  <a:gd name="T55" fmla="*/ 0 h 85"/>
                  <a:gd name="T56" fmla="*/ 1 w 174"/>
                  <a:gd name="T57" fmla="*/ 0 h 85"/>
                  <a:gd name="T58" fmla="*/ 1 w 174"/>
                  <a:gd name="T59" fmla="*/ 0 h 85"/>
                  <a:gd name="T60" fmla="*/ 1 w 174"/>
                  <a:gd name="T61" fmla="*/ 0 h 85"/>
                  <a:gd name="T62" fmla="*/ 1 w 174"/>
                  <a:gd name="T63" fmla="*/ 0 h 85"/>
                  <a:gd name="T64" fmla="*/ 1 w 174"/>
                  <a:gd name="T65" fmla="*/ 0 h 85"/>
                  <a:gd name="T66" fmla="*/ 1 w 174"/>
                  <a:gd name="T67" fmla="*/ 0 h 85"/>
                  <a:gd name="T68" fmla="*/ 1 w 174"/>
                  <a:gd name="T69" fmla="*/ 0 h 85"/>
                  <a:gd name="T70" fmla="*/ 1 w 174"/>
                  <a:gd name="T71" fmla="*/ 0 h 85"/>
                  <a:gd name="T72" fmla="*/ 1 w 174"/>
                  <a:gd name="T73" fmla="*/ 0 h 85"/>
                  <a:gd name="T74" fmla="*/ 1 w 174"/>
                  <a:gd name="T75" fmla="*/ 0 h 85"/>
                  <a:gd name="T76" fmla="*/ 0 w 174"/>
                  <a:gd name="T77" fmla="*/ 0 h 85"/>
                  <a:gd name="T78" fmla="*/ 0 w 174"/>
                  <a:gd name="T79" fmla="*/ 0 h 85"/>
                  <a:gd name="T80" fmla="*/ 0 w 174"/>
                  <a:gd name="T81" fmla="*/ 0 h 85"/>
                  <a:gd name="T82" fmla="*/ 0 w 174"/>
                  <a:gd name="T83" fmla="*/ 0 h 85"/>
                  <a:gd name="T84" fmla="*/ 0 w 174"/>
                  <a:gd name="T85" fmla="*/ 0 h 8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5">
                    <a:moveTo>
                      <a:pt x="48" y="79"/>
                    </a:moveTo>
                    <a:lnTo>
                      <a:pt x="32" y="79"/>
                    </a:lnTo>
                    <a:lnTo>
                      <a:pt x="20" y="77"/>
                    </a:lnTo>
                    <a:lnTo>
                      <a:pt x="11" y="75"/>
                    </a:lnTo>
                    <a:lnTo>
                      <a:pt x="5" y="72"/>
                    </a:lnTo>
                    <a:lnTo>
                      <a:pt x="3" y="71"/>
                    </a:lnTo>
                    <a:lnTo>
                      <a:pt x="2" y="69"/>
                    </a:lnTo>
                    <a:lnTo>
                      <a:pt x="1" y="67"/>
                    </a:lnTo>
                    <a:lnTo>
                      <a:pt x="0" y="65"/>
                    </a:lnTo>
                    <a:lnTo>
                      <a:pt x="1" y="61"/>
                    </a:lnTo>
                    <a:lnTo>
                      <a:pt x="4" y="57"/>
                    </a:lnTo>
                    <a:lnTo>
                      <a:pt x="8" y="52"/>
                    </a:lnTo>
                    <a:lnTo>
                      <a:pt x="14" y="47"/>
                    </a:lnTo>
                    <a:lnTo>
                      <a:pt x="21" y="41"/>
                    </a:lnTo>
                    <a:lnTo>
                      <a:pt x="30" y="36"/>
                    </a:lnTo>
                    <a:lnTo>
                      <a:pt x="50" y="24"/>
                    </a:lnTo>
                    <a:lnTo>
                      <a:pt x="71" y="11"/>
                    </a:lnTo>
                    <a:lnTo>
                      <a:pt x="83" y="5"/>
                    </a:lnTo>
                    <a:lnTo>
                      <a:pt x="94" y="2"/>
                    </a:lnTo>
                    <a:lnTo>
                      <a:pt x="104" y="0"/>
                    </a:lnTo>
                    <a:lnTo>
                      <a:pt x="115" y="0"/>
                    </a:lnTo>
                    <a:lnTo>
                      <a:pt x="125" y="1"/>
                    </a:lnTo>
                    <a:lnTo>
                      <a:pt x="135" y="3"/>
                    </a:lnTo>
                    <a:lnTo>
                      <a:pt x="143" y="7"/>
                    </a:lnTo>
                    <a:lnTo>
                      <a:pt x="151" y="11"/>
                    </a:lnTo>
                    <a:lnTo>
                      <a:pt x="157" y="16"/>
                    </a:lnTo>
                    <a:lnTo>
                      <a:pt x="163" y="23"/>
                    </a:lnTo>
                    <a:lnTo>
                      <a:pt x="168" y="30"/>
                    </a:lnTo>
                    <a:lnTo>
                      <a:pt x="171" y="37"/>
                    </a:lnTo>
                    <a:lnTo>
                      <a:pt x="173" y="44"/>
                    </a:lnTo>
                    <a:lnTo>
                      <a:pt x="174" y="51"/>
                    </a:lnTo>
                    <a:lnTo>
                      <a:pt x="174" y="58"/>
                    </a:lnTo>
                    <a:lnTo>
                      <a:pt x="172" y="65"/>
                    </a:lnTo>
                    <a:lnTo>
                      <a:pt x="169" y="71"/>
                    </a:lnTo>
                    <a:lnTo>
                      <a:pt x="165" y="75"/>
                    </a:lnTo>
                    <a:lnTo>
                      <a:pt x="161" y="79"/>
                    </a:lnTo>
                    <a:lnTo>
                      <a:pt x="156" y="82"/>
                    </a:lnTo>
                    <a:lnTo>
                      <a:pt x="150" y="84"/>
                    </a:lnTo>
                    <a:lnTo>
                      <a:pt x="144" y="85"/>
                    </a:lnTo>
                    <a:lnTo>
                      <a:pt x="137" y="85"/>
                    </a:lnTo>
                    <a:lnTo>
                      <a:pt x="130" y="85"/>
                    </a:lnTo>
                    <a:lnTo>
                      <a:pt x="93" y="82"/>
                    </a:lnTo>
                    <a:lnTo>
                      <a:pt x="48" y="79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00" name="Freeform 1234">
                <a:extLst>
                  <a:ext uri="{FF2B5EF4-FFF2-40B4-BE49-F238E27FC236}">
                    <a16:creationId xmlns:a16="http://schemas.microsoft.com/office/drawing/2014/main" id="{BBB01D7B-FC2F-4C51-8B07-5D7902A359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0" y="2269"/>
                <a:ext cx="10" cy="5"/>
              </a:xfrm>
              <a:custGeom>
                <a:avLst/>
                <a:gdLst>
                  <a:gd name="T0" fmla="*/ 0 w 173"/>
                  <a:gd name="T1" fmla="*/ 0 h 85"/>
                  <a:gd name="T2" fmla="*/ 0 w 173"/>
                  <a:gd name="T3" fmla="*/ 0 h 85"/>
                  <a:gd name="T4" fmla="*/ 0 w 173"/>
                  <a:gd name="T5" fmla="*/ 0 h 85"/>
                  <a:gd name="T6" fmla="*/ 0 w 173"/>
                  <a:gd name="T7" fmla="*/ 0 h 85"/>
                  <a:gd name="T8" fmla="*/ 0 w 173"/>
                  <a:gd name="T9" fmla="*/ 0 h 85"/>
                  <a:gd name="T10" fmla="*/ 0 w 173"/>
                  <a:gd name="T11" fmla="*/ 0 h 85"/>
                  <a:gd name="T12" fmla="*/ 0 w 173"/>
                  <a:gd name="T13" fmla="*/ 0 h 85"/>
                  <a:gd name="T14" fmla="*/ 0 w 173"/>
                  <a:gd name="T15" fmla="*/ 0 h 85"/>
                  <a:gd name="T16" fmla="*/ 0 w 173"/>
                  <a:gd name="T17" fmla="*/ 0 h 85"/>
                  <a:gd name="T18" fmla="*/ 0 w 173"/>
                  <a:gd name="T19" fmla="*/ 0 h 85"/>
                  <a:gd name="T20" fmla="*/ 0 w 173"/>
                  <a:gd name="T21" fmla="*/ 0 h 85"/>
                  <a:gd name="T22" fmla="*/ 0 w 173"/>
                  <a:gd name="T23" fmla="*/ 0 h 85"/>
                  <a:gd name="T24" fmla="*/ 0 w 173"/>
                  <a:gd name="T25" fmla="*/ 0 h 85"/>
                  <a:gd name="T26" fmla="*/ 0 w 173"/>
                  <a:gd name="T27" fmla="*/ 0 h 85"/>
                  <a:gd name="T28" fmla="*/ 0 w 173"/>
                  <a:gd name="T29" fmla="*/ 0 h 85"/>
                  <a:gd name="T30" fmla="*/ 0 w 173"/>
                  <a:gd name="T31" fmla="*/ 0 h 85"/>
                  <a:gd name="T32" fmla="*/ 0 w 173"/>
                  <a:gd name="T33" fmla="*/ 0 h 85"/>
                  <a:gd name="T34" fmla="*/ 0 w 173"/>
                  <a:gd name="T35" fmla="*/ 0 h 85"/>
                  <a:gd name="T36" fmla="*/ 0 w 173"/>
                  <a:gd name="T37" fmla="*/ 0 h 85"/>
                  <a:gd name="T38" fmla="*/ 0 w 173"/>
                  <a:gd name="T39" fmla="*/ 0 h 85"/>
                  <a:gd name="T40" fmla="*/ 0 w 173"/>
                  <a:gd name="T41" fmla="*/ 0 h 85"/>
                  <a:gd name="T42" fmla="*/ 0 w 173"/>
                  <a:gd name="T43" fmla="*/ 0 h 85"/>
                  <a:gd name="T44" fmla="*/ 0 w 173"/>
                  <a:gd name="T45" fmla="*/ 0 h 85"/>
                  <a:gd name="T46" fmla="*/ 0 w 173"/>
                  <a:gd name="T47" fmla="*/ 0 h 85"/>
                  <a:gd name="T48" fmla="*/ 1 w 173"/>
                  <a:gd name="T49" fmla="*/ 0 h 85"/>
                  <a:gd name="T50" fmla="*/ 1 w 173"/>
                  <a:gd name="T51" fmla="*/ 0 h 85"/>
                  <a:gd name="T52" fmla="*/ 1 w 173"/>
                  <a:gd name="T53" fmla="*/ 0 h 85"/>
                  <a:gd name="T54" fmla="*/ 1 w 173"/>
                  <a:gd name="T55" fmla="*/ 0 h 85"/>
                  <a:gd name="T56" fmla="*/ 1 w 173"/>
                  <a:gd name="T57" fmla="*/ 0 h 85"/>
                  <a:gd name="T58" fmla="*/ 1 w 173"/>
                  <a:gd name="T59" fmla="*/ 0 h 85"/>
                  <a:gd name="T60" fmla="*/ 1 w 173"/>
                  <a:gd name="T61" fmla="*/ 0 h 85"/>
                  <a:gd name="T62" fmla="*/ 1 w 173"/>
                  <a:gd name="T63" fmla="*/ 0 h 85"/>
                  <a:gd name="T64" fmla="*/ 1 w 173"/>
                  <a:gd name="T65" fmla="*/ 0 h 85"/>
                  <a:gd name="T66" fmla="*/ 1 w 173"/>
                  <a:gd name="T67" fmla="*/ 0 h 85"/>
                  <a:gd name="T68" fmla="*/ 1 w 173"/>
                  <a:gd name="T69" fmla="*/ 0 h 85"/>
                  <a:gd name="T70" fmla="*/ 1 w 173"/>
                  <a:gd name="T71" fmla="*/ 0 h 85"/>
                  <a:gd name="T72" fmla="*/ 1 w 173"/>
                  <a:gd name="T73" fmla="*/ 0 h 85"/>
                  <a:gd name="T74" fmla="*/ 1 w 173"/>
                  <a:gd name="T75" fmla="*/ 0 h 85"/>
                  <a:gd name="T76" fmla="*/ 0 w 173"/>
                  <a:gd name="T77" fmla="*/ 0 h 85"/>
                  <a:gd name="T78" fmla="*/ 0 w 173"/>
                  <a:gd name="T79" fmla="*/ 0 h 85"/>
                  <a:gd name="T80" fmla="*/ 0 w 173"/>
                  <a:gd name="T81" fmla="*/ 0 h 85"/>
                  <a:gd name="T82" fmla="*/ 0 w 173"/>
                  <a:gd name="T83" fmla="*/ 0 h 85"/>
                  <a:gd name="T84" fmla="*/ 0 w 173"/>
                  <a:gd name="T85" fmla="*/ 0 h 8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3" h="85">
                    <a:moveTo>
                      <a:pt x="46" y="80"/>
                    </a:moveTo>
                    <a:lnTo>
                      <a:pt x="31" y="79"/>
                    </a:lnTo>
                    <a:lnTo>
                      <a:pt x="20" y="77"/>
                    </a:lnTo>
                    <a:lnTo>
                      <a:pt x="11" y="75"/>
                    </a:lnTo>
                    <a:lnTo>
                      <a:pt x="5" y="72"/>
                    </a:lnTo>
                    <a:lnTo>
                      <a:pt x="3" y="71"/>
                    </a:lnTo>
                    <a:lnTo>
                      <a:pt x="1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1"/>
                    </a:lnTo>
                    <a:lnTo>
                      <a:pt x="3" y="57"/>
                    </a:lnTo>
                    <a:lnTo>
                      <a:pt x="8" y="52"/>
                    </a:lnTo>
                    <a:lnTo>
                      <a:pt x="13" y="47"/>
                    </a:lnTo>
                    <a:lnTo>
                      <a:pt x="21" y="42"/>
                    </a:lnTo>
                    <a:lnTo>
                      <a:pt x="29" y="36"/>
                    </a:lnTo>
                    <a:lnTo>
                      <a:pt x="48" y="24"/>
                    </a:lnTo>
                    <a:lnTo>
                      <a:pt x="70" y="11"/>
                    </a:lnTo>
                    <a:lnTo>
                      <a:pt x="81" y="6"/>
                    </a:lnTo>
                    <a:lnTo>
                      <a:pt x="93" y="2"/>
                    </a:lnTo>
                    <a:lnTo>
                      <a:pt x="104" y="0"/>
                    </a:lnTo>
                    <a:lnTo>
                      <a:pt x="114" y="0"/>
                    </a:lnTo>
                    <a:lnTo>
                      <a:pt x="124" y="1"/>
                    </a:lnTo>
                    <a:lnTo>
                      <a:pt x="133" y="3"/>
                    </a:lnTo>
                    <a:lnTo>
                      <a:pt x="141" y="7"/>
                    </a:lnTo>
                    <a:lnTo>
                      <a:pt x="149" y="11"/>
                    </a:lnTo>
                    <a:lnTo>
                      <a:pt x="156" y="17"/>
                    </a:lnTo>
                    <a:lnTo>
                      <a:pt x="161" y="24"/>
                    </a:lnTo>
                    <a:lnTo>
                      <a:pt x="166" y="30"/>
                    </a:lnTo>
                    <a:lnTo>
                      <a:pt x="170" y="37"/>
                    </a:lnTo>
                    <a:lnTo>
                      <a:pt x="172" y="44"/>
                    </a:lnTo>
                    <a:lnTo>
                      <a:pt x="173" y="51"/>
                    </a:lnTo>
                    <a:lnTo>
                      <a:pt x="172" y="58"/>
                    </a:lnTo>
                    <a:lnTo>
                      <a:pt x="170" y="65"/>
                    </a:lnTo>
                    <a:lnTo>
                      <a:pt x="167" y="71"/>
                    </a:lnTo>
                    <a:lnTo>
                      <a:pt x="164" y="76"/>
                    </a:lnTo>
                    <a:lnTo>
                      <a:pt x="159" y="79"/>
                    </a:lnTo>
                    <a:lnTo>
                      <a:pt x="154" y="82"/>
                    </a:lnTo>
                    <a:lnTo>
                      <a:pt x="149" y="84"/>
                    </a:lnTo>
                    <a:lnTo>
                      <a:pt x="143" y="85"/>
                    </a:lnTo>
                    <a:lnTo>
                      <a:pt x="136" y="85"/>
                    </a:lnTo>
                    <a:lnTo>
                      <a:pt x="129" y="85"/>
                    </a:lnTo>
                    <a:lnTo>
                      <a:pt x="93" y="82"/>
                    </a:lnTo>
                    <a:lnTo>
                      <a:pt x="46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01" name="Freeform 1235">
                <a:extLst>
                  <a:ext uri="{FF2B5EF4-FFF2-40B4-BE49-F238E27FC236}">
                    <a16:creationId xmlns:a16="http://schemas.microsoft.com/office/drawing/2014/main" id="{C6B62745-6D25-4175-B070-D10339415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2" y="2262"/>
                <a:ext cx="10" cy="6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8" y="80"/>
                    </a:moveTo>
                    <a:lnTo>
                      <a:pt x="32" y="79"/>
                    </a:lnTo>
                    <a:lnTo>
                      <a:pt x="20" y="78"/>
                    </a:lnTo>
                    <a:lnTo>
                      <a:pt x="11" y="76"/>
                    </a:lnTo>
                    <a:lnTo>
                      <a:pt x="5" y="73"/>
                    </a:lnTo>
                    <a:lnTo>
                      <a:pt x="3" y="72"/>
                    </a:lnTo>
                    <a:lnTo>
                      <a:pt x="1" y="70"/>
                    </a:lnTo>
                    <a:lnTo>
                      <a:pt x="0" y="68"/>
                    </a:lnTo>
                    <a:lnTo>
                      <a:pt x="0" y="66"/>
                    </a:lnTo>
                    <a:lnTo>
                      <a:pt x="1" y="62"/>
                    </a:lnTo>
                    <a:lnTo>
                      <a:pt x="3" y="58"/>
                    </a:lnTo>
                    <a:lnTo>
                      <a:pt x="8" y="53"/>
                    </a:lnTo>
                    <a:lnTo>
                      <a:pt x="14" y="47"/>
                    </a:lnTo>
                    <a:lnTo>
                      <a:pt x="21" y="41"/>
                    </a:lnTo>
                    <a:lnTo>
                      <a:pt x="29" y="36"/>
                    </a:lnTo>
                    <a:lnTo>
                      <a:pt x="50" y="24"/>
                    </a:lnTo>
                    <a:lnTo>
                      <a:pt x="71" y="12"/>
                    </a:lnTo>
                    <a:lnTo>
                      <a:pt x="82" y="6"/>
                    </a:lnTo>
                    <a:lnTo>
                      <a:pt x="94" y="3"/>
                    </a:lnTo>
                    <a:lnTo>
                      <a:pt x="104" y="1"/>
                    </a:lnTo>
                    <a:lnTo>
                      <a:pt x="115" y="0"/>
                    </a:lnTo>
                    <a:lnTo>
                      <a:pt x="124" y="2"/>
                    </a:lnTo>
                    <a:lnTo>
                      <a:pt x="134" y="4"/>
                    </a:lnTo>
                    <a:lnTo>
                      <a:pt x="143" y="8"/>
                    </a:lnTo>
                    <a:lnTo>
                      <a:pt x="150" y="12"/>
                    </a:lnTo>
                    <a:lnTo>
                      <a:pt x="157" y="17"/>
                    </a:lnTo>
                    <a:lnTo>
                      <a:pt x="163" y="23"/>
                    </a:lnTo>
                    <a:lnTo>
                      <a:pt x="167" y="30"/>
                    </a:lnTo>
                    <a:lnTo>
                      <a:pt x="171" y="37"/>
                    </a:lnTo>
                    <a:lnTo>
                      <a:pt x="173" y="44"/>
                    </a:lnTo>
                    <a:lnTo>
                      <a:pt x="174" y="52"/>
                    </a:lnTo>
                    <a:lnTo>
                      <a:pt x="173" y="59"/>
                    </a:lnTo>
                    <a:lnTo>
                      <a:pt x="172" y="66"/>
                    </a:lnTo>
                    <a:lnTo>
                      <a:pt x="168" y="72"/>
                    </a:lnTo>
                    <a:lnTo>
                      <a:pt x="165" y="76"/>
                    </a:lnTo>
                    <a:lnTo>
                      <a:pt x="161" y="80"/>
                    </a:lnTo>
                    <a:lnTo>
                      <a:pt x="156" y="83"/>
                    </a:lnTo>
                    <a:lnTo>
                      <a:pt x="150" y="85"/>
                    </a:lnTo>
                    <a:lnTo>
                      <a:pt x="144" y="86"/>
                    </a:lnTo>
                    <a:lnTo>
                      <a:pt x="137" y="86"/>
                    </a:lnTo>
                    <a:lnTo>
                      <a:pt x="129" y="86"/>
                    </a:lnTo>
                    <a:lnTo>
                      <a:pt x="93" y="83"/>
                    </a:lnTo>
                    <a:lnTo>
                      <a:pt x="48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02" name="Freeform 1236">
                <a:extLst>
                  <a:ext uri="{FF2B5EF4-FFF2-40B4-BE49-F238E27FC236}">
                    <a16:creationId xmlns:a16="http://schemas.microsoft.com/office/drawing/2014/main" id="{48301EFF-F83E-4C0B-A680-90E9E5A0A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2257"/>
                <a:ext cx="10" cy="5"/>
              </a:xfrm>
              <a:custGeom>
                <a:avLst/>
                <a:gdLst>
                  <a:gd name="T0" fmla="*/ 0 w 174"/>
                  <a:gd name="T1" fmla="*/ 0 h 85"/>
                  <a:gd name="T2" fmla="*/ 0 w 174"/>
                  <a:gd name="T3" fmla="*/ 0 h 85"/>
                  <a:gd name="T4" fmla="*/ 0 w 174"/>
                  <a:gd name="T5" fmla="*/ 0 h 85"/>
                  <a:gd name="T6" fmla="*/ 0 w 174"/>
                  <a:gd name="T7" fmla="*/ 0 h 85"/>
                  <a:gd name="T8" fmla="*/ 0 w 174"/>
                  <a:gd name="T9" fmla="*/ 0 h 85"/>
                  <a:gd name="T10" fmla="*/ 0 w 174"/>
                  <a:gd name="T11" fmla="*/ 0 h 85"/>
                  <a:gd name="T12" fmla="*/ 0 w 174"/>
                  <a:gd name="T13" fmla="*/ 0 h 85"/>
                  <a:gd name="T14" fmla="*/ 0 w 174"/>
                  <a:gd name="T15" fmla="*/ 0 h 85"/>
                  <a:gd name="T16" fmla="*/ 0 w 174"/>
                  <a:gd name="T17" fmla="*/ 0 h 85"/>
                  <a:gd name="T18" fmla="*/ 0 w 174"/>
                  <a:gd name="T19" fmla="*/ 0 h 85"/>
                  <a:gd name="T20" fmla="*/ 0 w 174"/>
                  <a:gd name="T21" fmla="*/ 0 h 85"/>
                  <a:gd name="T22" fmla="*/ 0 w 174"/>
                  <a:gd name="T23" fmla="*/ 0 h 85"/>
                  <a:gd name="T24" fmla="*/ 0 w 174"/>
                  <a:gd name="T25" fmla="*/ 0 h 85"/>
                  <a:gd name="T26" fmla="*/ 0 w 174"/>
                  <a:gd name="T27" fmla="*/ 0 h 85"/>
                  <a:gd name="T28" fmla="*/ 0 w 174"/>
                  <a:gd name="T29" fmla="*/ 0 h 85"/>
                  <a:gd name="T30" fmla="*/ 0 w 174"/>
                  <a:gd name="T31" fmla="*/ 0 h 85"/>
                  <a:gd name="T32" fmla="*/ 0 w 174"/>
                  <a:gd name="T33" fmla="*/ 0 h 85"/>
                  <a:gd name="T34" fmla="*/ 0 w 174"/>
                  <a:gd name="T35" fmla="*/ 0 h 85"/>
                  <a:gd name="T36" fmla="*/ 0 w 174"/>
                  <a:gd name="T37" fmla="*/ 0 h 85"/>
                  <a:gd name="T38" fmla="*/ 0 w 174"/>
                  <a:gd name="T39" fmla="*/ 0 h 85"/>
                  <a:gd name="T40" fmla="*/ 0 w 174"/>
                  <a:gd name="T41" fmla="*/ 0 h 85"/>
                  <a:gd name="T42" fmla="*/ 0 w 174"/>
                  <a:gd name="T43" fmla="*/ 0 h 85"/>
                  <a:gd name="T44" fmla="*/ 0 w 174"/>
                  <a:gd name="T45" fmla="*/ 0 h 85"/>
                  <a:gd name="T46" fmla="*/ 0 w 174"/>
                  <a:gd name="T47" fmla="*/ 0 h 85"/>
                  <a:gd name="T48" fmla="*/ 1 w 174"/>
                  <a:gd name="T49" fmla="*/ 0 h 85"/>
                  <a:gd name="T50" fmla="*/ 1 w 174"/>
                  <a:gd name="T51" fmla="*/ 0 h 85"/>
                  <a:gd name="T52" fmla="*/ 1 w 174"/>
                  <a:gd name="T53" fmla="*/ 0 h 85"/>
                  <a:gd name="T54" fmla="*/ 1 w 174"/>
                  <a:gd name="T55" fmla="*/ 0 h 85"/>
                  <a:gd name="T56" fmla="*/ 1 w 174"/>
                  <a:gd name="T57" fmla="*/ 0 h 85"/>
                  <a:gd name="T58" fmla="*/ 1 w 174"/>
                  <a:gd name="T59" fmla="*/ 0 h 85"/>
                  <a:gd name="T60" fmla="*/ 1 w 174"/>
                  <a:gd name="T61" fmla="*/ 0 h 85"/>
                  <a:gd name="T62" fmla="*/ 1 w 174"/>
                  <a:gd name="T63" fmla="*/ 0 h 85"/>
                  <a:gd name="T64" fmla="*/ 1 w 174"/>
                  <a:gd name="T65" fmla="*/ 0 h 85"/>
                  <a:gd name="T66" fmla="*/ 1 w 174"/>
                  <a:gd name="T67" fmla="*/ 0 h 85"/>
                  <a:gd name="T68" fmla="*/ 1 w 174"/>
                  <a:gd name="T69" fmla="*/ 0 h 85"/>
                  <a:gd name="T70" fmla="*/ 1 w 174"/>
                  <a:gd name="T71" fmla="*/ 0 h 85"/>
                  <a:gd name="T72" fmla="*/ 1 w 174"/>
                  <a:gd name="T73" fmla="*/ 0 h 85"/>
                  <a:gd name="T74" fmla="*/ 1 w 174"/>
                  <a:gd name="T75" fmla="*/ 0 h 85"/>
                  <a:gd name="T76" fmla="*/ 0 w 174"/>
                  <a:gd name="T77" fmla="*/ 0 h 85"/>
                  <a:gd name="T78" fmla="*/ 0 w 174"/>
                  <a:gd name="T79" fmla="*/ 0 h 85"/>
                  <a:gd name="T80" fmla="*/ 0 w 174"/>
                  <a:gd name="T81" fmla="*/ 0 h 85"/>
                  <a:gd name="T82" fmla="*/ 0 w 174"/>
                  <a:gd name="T83" fmla="*/ 0 h 85"/>
                  <a:gd name="T84" fmla="*/ 0 w 174"/>
                  <a:gd name="T85" fmla="*/ 0 h 8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5">
                    <a:moveTo>
                      <a:pt x="46" y="80"/>
                    </a:moveTo>
                    <a:lnTo>
                      <a:pt x="31" y="79"/>
                    </a:lnTo>
                    <a:lnTo>
                      <a:pt x="20" y="77"/>
                    </a:lnTo>
                    <a:lnTo>
                      <a:pt x="11" y="75"/>
                    </a:lnTo>
                    <a:lnTo>
                      <a:pt x="5" y="72"/>
                    </a:lnTo>
                    <a:lnTo>
                      <a:pt x="2" y="71"/>
                    </a:lnTo>
                    <a:lnTo>
                      <a:pt x="1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1"/>
                    </a:lnTo>
                    <a:lnTo>
                      <a:pt x="3" y="57"/>
                    </a:lnTo>
                    <a:lnTo>
                      <a:pt x="7" y="51"/>
                    </a:lnTo>
                    <a:lnTo>
                      <a:pt x="13" y="46"/>
                    </a:lnTo>
                    <a:lnTo>
                      <a:pt x="21" y="40"/>
                    </a:lnTo>
                    <a:lnTo>
                      <a:pt x="29" y="35"/>
                    </a:lnTo>
                    <a:lnTo>
                      <a:pt x="48" y="23"/>
                    </a:lnTo>
                    <a:lnTo>
                      <a:pt x="71" y="11"/>
                    </a:lnTo>
                    <a:lnTo>
                      <a:pt x="82" y="6"/>
                    </a:lnTo>
                    <a:lnTo>
                      <a:pt x="93" y="2"/>
                    </a:lnTo>
                    <a:lnTo>
                      <a:pt x="104" y="0"/>
                    </a:lnTo>
                    <a:lnTo>
                      <a:pt x="114" y="0"/>
                    </a:lnTo>
                    <a:lnTo>
                      <a:pt x="124" y="1"/>
                    </a:lnTo>
                    <a:lnTo>
                      <a:pt x="133" y="3"/>
                    </a:lnTo>
                    <a:lnTo>
                      <a:pt x="141" y="7"/>
                    </a:lnTo>
                    <a:lnTo>
                      <a:pt x="150" y="11"/>
                    </a:lnTo>
                    <a:lnTo>
                      <a:pt x="157" y="17"/>
                    </a:lnTo>
                    <a:lnTo>
                      <a:pt x="162" y="23"/>
                    </a:lnTo>
                    <a:lnTo>
                      <a:pt x="167" y="29"/>
                    </a:lnTo>
                    <a:lnTo>
                      <a:pt x="170" y="36"/>
                    </a:lnTo>
                    <a:lnTo>
                      <a:pt x="173" y="43"/>
                    </a:lnTo>
                    <a:lnTo>
                      <a:pt x="174" y="50"/>
                    </a:lnTo>
                    <a:lnTo>
                      <a:pt x="173" y="58"/>
                    </a:lnTo>
                    <a:lnTo>
                      <a:pt x="171" y="65"/>
                    </a:lnTo>
                    <a:lnTo>
                      <a:pt x="168" y="71"/>
                    </a:lnTo>
                    <a:lnTo>
                      <a:pt x="164" y="76"/>
                    </a:lnTo>
                    <a:lnTo>
                      <a:pt x="160" y="79"/>
                    </a:lnTo>
                    <a:lnTo>
                      <a:pt x="155" y="82"/>
                    </a:lnTo>
                    <a:lnTo>
                      <a:pt x="150" y="84"/>
                    </a:lnTo>
                    <a:lnTo>
                      <a:pt x="144" y="85"/>
                    </a:lnTo>
                    <a:lnTo>
                      <a:pt x="136" y="85"/>
                    </a:lnTo>
                    <a:lnTo>
                      <a:pt x="128" y="85"/>
                    </a:lnTo>
                    <a:lnTo>
                      <a:pt x="93" y="82"/>
                    </a:lnTo>
                    <a:lnTo>
                      <a:pt x="46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03" name="Freeform 1237">
                <a:extLst>
                  <a:ext uri="{FF2B5EF4-FFF2-40B4-BE49-F238E27FC236}">
                    <a16:creationId xmlns:a16="http://schemas.microsoft.com/office/drawing/2014/main" id="{B3D269A0-CEB1-4926-A673-FA8CB6925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9" y="2256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8" y="80"/>
                    </a:moveTo>
                    <a:lnTo>
                      <a:pt x="33" y="79"/>
                    </a:lnTo>
                    <a:lnTo>
                      <a:pt x="21" y="77"/>
                    </a:lnTo>
                    <a:lnTo>
                      <a:pt x="11" y="75"/>
                    </a:lnTo>
                    <a:lnTo>
                      <a:pt x="5" y="73"/>
                    </a:lnTo>
                    <a:lnTo>
                      <a:pt x="3" y="71"/>
                    </a:lnTo>
                    <a:lnTo>
                      <a:pt x="2" y="69"/>
                    </a:lnTo>
                    <a:lnTo>
                      <a:pt x="1" y="67"/>
                    </a:lnTo>
                    <a:lnTo>
                      <a:pt x="0" y="65"/>
                    </a:lnTo>
                    <a:lnTo>
                      <a:pt x="1" y="61"/>
                    </a:lnTo>
                    <a:lnTo>
                      <a:pt x="4" y="56"/>
                    </a:lnTo>
                    <a:lnTo>
                      <a:pt x="8" y="51"/>
                    </a:lnTo>
                    <a:lnTo>
                      <a:pt x="14" y="46"/>
                    </a:lnTo>
                    <a:lnTo>
                      <a:pt x="22" y="41"/>
                    </a:lnTo>
                    <a:lnTo>
                      <a:pt x="31" y="35"/>
                    </a:lnTo>
                    <a:lnTo>
                      <a:pt x="50" y="24"/>
                    </a:lnTo>
                    <a:lnTo>
                      <a:pt x="71" y="12"/>
                    </a:lnTo>
                    <a:lnTo>
                      <a:pt x="83" y="6"/>
                    </a:lnTo>
                    <a:lnTo>
                      <a:pt x="94" y="2"/>
                    </a:lnTo>
                    <a:lnTo>
                      <a:pt x="104" y="0"/>
                    </a:lnTo>
                    <a:lnTo>
                      <a:pt x="116" y="0"/>
                    </a:lnTo>
                    <a:lnTo>
                      <a:pt x="125" y="1"/>
                    </a:lnTo>
                    <a:lnTo>
                      <a:pt x="135" y="4"/>
                    </a:lnTo>
                    <a:lnTo>
                      <a:pt x="143" y="7"/>
                    </a:lnTo>
                    <a:lnTo>
                      <a:pt x="151" y="12"/>
                    </a:lnTo>
                    <a:lnTo>
                      <a:pt x="157" y="17"/>
                    </a:lnTo>
                    <a:lnTo>
                      <a:pt x="163" y="23"/>
                    </a:lnTo>
                    <a:lnTo>
                      <a:pt x="168" y="29"/>
                    </a:lnTo>
                    <a:lnTo>
                      <a:pt x="171" y="36"/>
                    </a:lnTo>
                    <a:lnTo>
                      <a:pt x="173" y="43"/>
                    </a:lnTo>
                    <a:lnTo>
                      <a:pt x="174" y="50"/>
                    </a:lnTo>
                    <a:lnTo>
                      <a:pt x="174" y="57"/>
                    </a:lnTo>
                    <a:lnTo>
                      <a:pt x="172" y="64"/>
                    </a:lnTo>
                    <a:lnTo>
                      <a:pt x="169" y="71"/>
                    </a:lnTo>
                    <a:lnTo>
                      <a:pt x="165" y="76"/>
                    </a:lnTo>
                    <a:lnTo>
                      <a:pt x="161" y="80"/>
                    </a:lnTo>
                    <a:lnTo>
                      <a:pt x="156" y="82"/>
                    </a:lnTo>
                    <a:lnTo>
                      <a:pt x="150" y="84"/>
                    </a:lnTo>
                    <a:lnTo>
                      <a:pt x="144" y="85"/>
                    </a:lnTo>
                    <a:lnTo>
                      <a:pt x="137" y="86"/>
                    </a:lnTo>
                    <a:lnTo>
                      <a:pt x="130" y="86"/>
                    </a:lnTo>
                    <a:lnTo>
                      <a:pt x="93" y="83"/>
                    </a:lnTo>
                    <a:lnTo>
                      <a:pt x="48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04" name="Freeform 1238">
                <a:extLst>
                  <a:ext uri="{FF2B5EF4-FFF2-40B4-BE49-F238E27FC236}">
                    <a16:creationId xmlns:a16="http://schemas.microsoft.com/office/drawing/2014/main" id="{32FCABA5-9B9F-41E3-AA08-D76691C87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8" y="2251"/>
                <a:ext cx="11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1 w 174"/>
                  <a:gd name="T43" fmla="*/ 0 h 86"/>
                  <a:gd name="T44" fmla="*/ 1 w 174"/>
                  <a:gd name="T45" fmla="*/ 0 h 86"/>
                  <a:gd name="T46" fmla="*/ 1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1 w 174"/>
                  <a:gd name="T77" fmla="*/ 0 h 86"/>
                  <a:gd name="T78" fmla="*/ 1 w 174"/>
                  <a:gd name="T79" fmla="*/ 0 h 86"/>
                  <a:gd name="T80" fmla="*/ 1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8" y="80"/>
                    </a:moveTo>
                    <a:lnTo>
                      <a:pt x="33" y="79"/>
                    </a:lnTo>
                    <a:lnTo>
                      <a:pt x="21" y="78"/>
                    </a:lnTo>
                    <a:lnTo>
                      <a:pt x="12" y="76"/>
                    </a:lnTo>
                    <a:lnTo>
                      <a:pt x="5" y="72"/>
                    </a:lnTo>
                    <a:lnTo>
                      <a:pt x="3" y="70"/>
                    </a:lnTo>
                    <a:lnTo>
                      <a:pt x="2" y="69"/>
                    </a:lnTo>
                    <a:lnTo>
                      <a:pt x="1" y="67"/>
                    </a:lnTo>
                    <a:lnTo>
                      <a:pt x="0" y="65"/>
                    </a:lnTo>
                    <a:lnTo>
                      <a:pt x="1" y="61"/>
                    </a:lnTo>
                    <a:lnTo>
                      <a:pt x="4" y="56"/>
                    </a:lnTo>
                    <a:lnTo>
                      <a:pt x="8" y="52"/>
                    </a:lnTo>
                    <a:lnTo>
                      <a:pt x="14" y="46"/>
                    </a:lnTo>
                    <a:lnTo>
                      <a:pt x="22" y="41"/>
                    </a:lnTo>
                    <a:lnTo>
                      <a:pt x="31" y="36"/>
                    </a:lnTo>
                    <a:lnTo>
                      <a:pt x="50" y="24"/>
                    </a:lnTo>
                    <a:lnTo>
                      <a:pt x="71" y="12"/>
                    </a:lnTo>
                    <a:lnTo>
                      <a:pt x="83" y="6"/>
                    </a:lnTo>
                    <a:lnTo>
                      <a:pt x="94" y="3"/>
                    </a:lnTo>
                    <a:lnTo>
                      <a:pt x="106" y="1"/>
                    </a:lnTo>
                    <a:lnTo>
                      <a:pt x="116" y="0"/>
                    </a:lnTo>
                    <a:lnTo>
                      <a:pt x="126" y="1"/>
                    </a:lnTo>
                    <a:lnTo>
                      <a:pt x="135" y="4"/>
                    </a:lnTo>
                    <a:lnTo>
                      <a:pt x="143" y="7"/>
                    </a:lnTo>
                    <a:lnTo>
                      <a:pt x="151" y="12"/>
                    </a:lnTo>
                    <a:lnTo>
                      <a:pt x="157" y="17"/>
                    </a:lnTo>
                    <a:lnTo>
                      <a:pt x="163" y="23"/>
                    </a:lnTo>
                    <a:lnTo>
                      <a:pt x="168" y="30"/>
                    </a:lnTo>
                    <a:lnTo>
                      <a:pt x="171" y="37"/>
                    </a:lnTo>
                    <a:lnTo>
                      <a:pt x="173" y="44"/>
                    </a:lnTo>
                    <a:lnTo>
                      <a:pt x="174" y="51"/>
                    </a:lnTo>
                    <a:lnTo>
                      <a:pt x="174" y="58"/>
                    </a:lnTo>
                    <a:lnTo>
                      <a:pt x="172" y="65"/>
                    </a:lnTo>
                    <a:lnTo>
                      <a:pt x="169" y="70"/>
                    </a:lnTo>
                    <a:lnTo>
                      <a:pt x="165" y="76"/>
                    </a:lnTo>
                    <a:lnTo>
                      <a:pt x="161" y="80"/>
                    </a:lnTo>
                    <a:lnTo>
                      <a:pt x="156" y="83"/>
                    </a:lnTo>
                    <a:lnTo>
                      <a:pt x="151" y="84"/>
                    </a:lnTo>
                    <a:lnTo>
                      <a:pt x="144" y="86"/>
                    </a:lnTo>
                    <a:lnTo>
                      <a:pt x="138" y="86"/>
                    </a:lnTo>
                    <a:lnTo>
                      <a:pt x="130" y="86"/>
                    </a:lnTo>
                    <a:lnTo>
                      <a:pt x="94" y="83"/>
                    </a:lnTo>
                    <a:lnTo>
                      <a:pt x="48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05" name="Freeform 1239">
                <a:extLst>
                  <a:ext uri="{FF2B5EF4-FFF2-40B4-BE49-F238E27FC236}">
                    <a16:creationId xmlns:a16="http://schemas.microsoft.com/office/drawing/2014/main" id="{70BAB54C-BBEC-4673-BDEA-C51CA67B89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2" y="2251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8" y="80"/>
                    </a:moveTo>
                    <a:lnTo>
                      <a:pt x="33" y="79"/>
                    </a:lnTo>
                    <a:lnTo>
                      <a:pt x="20" y="78"/>
                    </a:lnTo>
                    <a:lnTo>
                      <a:pt x="11" y="76"/>
                    </a:lnTo>
                    <a:lnTo>
                      <a:pt x="5" y="72"/>
                    </a:lnTo>
                    <a:lnTo>
                      <a:pt x="3" y="70"/>
                    </a:lnTo>
                    <a:lnTo>
                      <a:pt x="2" y="69"/>
                    </a:lnTo>
                    <a:lnTo>
                      <a:pt x="1" y="67"/>
                    </a:lnTo>
                    <a:lnTo>
                      <a:pt x="0" y="65"/>
                    </a:lnTo>
                    <a:lnTo>
                      <a:pt x="1" y="61"/>
                    </a:lnTo>
                    <a:lnTo>
                      <a:pt x="4" y="56"/>
                    </a:lnTo>
                    <a:lnTo>
                      <a:pt x="8" y="52"/>
                    </a:lnTo>
                    <a:lnTo>
                      <a:pt x="14" y="46"/>
                    </a:lnTo>
                    <a:lnTo>
                      <a:pt x="21" y="41"/>
                    </a:lnTo>
                    <a:lnTo>
                      <a:pt x="31" y="36"/>
                    </a:lnTo>
                    <a:lnTo>
                      <a:pt x="50" y="24"/>
                    </a:lnTo>
                    <a:lnTo>
                      <a:pt x="71" y="12"/>
                    </a:lnTo>
                    <a:lnTo>
                      <a:pt x="83" y="6"/>
                    </a:lnTo>
                    <a:lnTo>
                      <a:pt x="94" y="3"/>
                    </a:lnTo>
                    <a:lnTo>
                      <a:pt x="105" y="1"/>
                    </a:lnTo>
                    <a:lnTo>
                      <a:pt x="115" y="0"/>
                    </a:lnTo>
                    <a:lnTo>
                      <a:pt x="126" y="1"/>
                    </a:lnTo>
                    <a:lnTo>
                      <a:pt x="135" y="4"/>
                    </a:lnTo>
                    <a:lnTo>
                      <a:pt x="143" y="7"/>
                    </a:lnTo>
                    <a:lnTo>
                      <a:pt x="151" y="12"/>
                    </a:lnTo>
                    <a:lnTo>
                      <a:pt x="157" y="17"/>
                    </a:lnTo>
                    <a:lnTo>
                      <a:pt x="163" y="23"/>
                    </a:lnTo>
                    <a:lnTo>
                      <a:pt x="168" y="30"/>
                    </a:lnTo>
                    <a:lnTo>
                      <a:pt x="171" y="37"/>
                    </a:lnTo>
                    <a:lnTo>
                      <a:pt x="173" y="44"/>
                    </a:lnTo>
                    <a:lnTo>
                      <a:pt x="174" y="51"/>
                    </a:lnTo>
                    <a:lnTo>
                      <a:pt x="174" y="58"/>
                    </a:lnTo>
                    <a:lnTo>
                      <a:pt x="172" y="65"/>
                    </a:lnTo>
                    <a:lnTo>
                      <a:pt x="169" y="70"/>
                    </a:lnTo>
                    <a:lnTo>
                      <a:pt x="165" y="76"/>
                    </a:lnTo>
                    <a:lnTo>
                      <a:pt x="161" y="80"/>
                    </a:lnTo>
                    <a:lnTo>
                      <a:pt x="156" y="83"/>
                    </a:lnTo>
                    <a:lnTo>
                      <a:pt x="150" y="84"/>
                    </a:lnTo>
                    <a:lnTo>
                      <a:pt x="144" y="86"/>
                    </a:lnTo>
                    <a:lnTo>
                      <a:pt x="137" y="86"/>
                    </a:lnTo>
                    <a:lnTo>
                      <a:pt x="130" y="86"/>
                    </a:lnTo>
                    <a:lnTo>
                      <a:pt x="93" y="83"/>
                    </a:lnTo>
                    <a:lnTo>
                      <a:pt x="48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06" name="Freeform 1240">
                <a:extLst>
                  <a:ext uri="{FF2B5EF4-FFF2-40B4-BE49-F238E27FC236}">
                    <a16:creationId xmlns:a16="http://schemas.microsoft.com/office/drawing/2014/main" id="{101B88BE-B81E-4A23-A414-4F7C001EB0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7" y="2271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7" y="79"/>
                    </a:moveTo>
                    <a:lnTo>
                      <a:pt x="32" y="78"/>
                    </a:lnTo>
                    <a:lnTo>
                      <a:pt x="20" y="77"/>
                    </a:lnTo>
                    <a:lnTo>
                      <a:pt x="11" y="74"/>
                    </a:lnTo>
                    <a:lnTo>
                      <a:pt x="5" y="72"/>
                    </a:lnTo>
                    <a:lnTo>
                      <a:pt x="3" y="70"/>
                    </a:lnTo>
                    <a:lnTo>
                      <a:pt x="2" y="69"/>
                    </a:lnTo>
                    <a:lnTo>
                      <a:pt x="1" y="67"/>
                    </a:lnTo>
                    <a:lnTo>
                      <a:pt x="0" y="65"/>
                    </a:lnTo>
                    <a:lnTo>
                      <a:pt x="1" y="61"/>
                    </a:lnTo>
                    <a:lnTo>
                      <a:pt x="4" y="56"/>
                    </a:lnTo>
                    <a:lnTo>
                      <a:pt x="8" y="51"/>
                    </a:lnTo>
                    <a:lnTo>
                      <a:pt x="14" y="46"/>
                    </a:lnTo>
                    <a:lnTo>
                      <a:pt x="21" y="41"/>
                    </a:lnTo>
                    <a:lnTo>
                      <a:pt x="30" y="35"/>
                    </a:lnTo>
                    <a:lnTo>
                      <a:pt x="50" y="24"/>
                    </a:lnTo>
                    <a:lnTo>
                      <a:pt x="71" y="12"/>
                    </a:lnTo>
                    <a:lnTo>
                      <a:pt x="83" y="6"/>
                    </a:lnTo>
                    <a:lnTo>
                      <a:pt x="94" y="2"/>
                    </a:lnTo>
                    <a:lnTo>
                      <a:pt x="105" y="0"/>
                    </a:lnTo>
                    <a:lnTo>
                      <a:pt x="115" y="0"/>
                    </a:lnTo>
                    <a:lnTo>
                      <a:pt x="125" y="1"/>
                    </a:lnTo>
                    <a:lnTo>
                      <a:pt x="134" y="4"/>
                    </a:lnTo>
                    <a:lnTo>
                      <a:pt x="143" y="7"/>
                    </a:lnTo>
                    <a:lnTo>
                      <a:pt x="151" y="12"/>
                    </a:lnTo>
                    <a:lnTo>
                      <a:pt x="157" y="17"/>
                    </a:lnTo>
                    <a:lnTo>
                      <a:pt x="163" y="23"/>
                    </a:lnTo>
                    <a:lnTo>
                      <a:pt x="168" y="30"/>
                    </a:lnTo>
                    <a:lnTo>
                      <a:pt x="171" y="36"/>
                    </a:lnTo>
                    <a:lnTo>
                      <a:pt x="173" y="43"/>
                    </a:lnTo>
                    <a:lnTo>
                      <a:pt x="174" y="51"/>
                    </a:lnTo>
                    <a:lnTo>
                      <a:pt x="174" y="58"/>
                    </a:lnTo>
                    <a:lnTo>
                      <a:pt x="172" y="64"/>
                    </a:lnTo>
                    <a:lnTo>
                      <a:pt x="169" y="70"/>
                    </a:lnTo>
                    <a:lnTo>
                      <a:pt x="165" y="75"/>
                    </a:lnTo>
                    <a:lnTo>
                      <a:pt x="161" y="79"/>
                    </a:lnTo>
                    <a:lnTo>
                      <a:pt x="156" y="81"/>
                    </a:lnTo>
                    <a:lnTo>
                      <a:pt x="150" y="84"/>
                    </a:lnTo>
                    <a:lnTo>
                      <a:pt x="144" y="85"/>
                    </a:lnTo>
                    <a:lnTo>
                      <a:pt x="137" y="86"/>
                    </a:lnTo>
                    <a:lnTo>
                      <a:pt x="129" y="86"/>
                    </a:lnTo>
                    <a:lnTo>
                      <a:pt x="93" y="83"/>
                    </a:lnTo>
                    <a:lnTo>
                      <a:pt x="47" y="79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07" name="Freeform 1241">
                <a:extLst>
                  <a:ext uri="{FF2B5EF4-FFF2-40B4-BE49-F238E27FC236}">
                    <a16:creationId xmlns:a16="http://schemas.microsoft.com/office/drawing/2014/main" id="{88D48101-8803-4363-A39C-12E70FE38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4" y="2276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8" y="80"/>
                    </a:moveTo>
                    <a:lnTo>
                      <a:pt x="33" y="79"/>
                    </a:lnTo>
                    <a:lnTo>
                      <a:pt x="21" y="77"/>
                    </a:lnTo>
                    <a:lnTo>
                      <a:pt x="11" y="75"/>
                    </a:lnTo>
                    <a:lnTo>
                      <a:pt x="5" y="72"/>
                    </a:lnTo>
                    <a:lnTo>
                      <a:pt x="3" y="71"/>
                    </a:lnTo>
                    <a:lnTo>
                      <a:pt x="2" y="69"/>
                    </a:lnTo>
                    <a:lnTo>
                      <a:pt x="1" y="66"/>
                    </a:lnTo>
                    <a:lnTo>
                      <a:pt x="0" y="65"/>
                    </a:lnTo>
                    <a:lnTo>
                      <a:pt x="1" y="60"/>
                    </a:lnTo>
                    <a:lnTo>
                      <a:pt x="4" y="56"/>
                    </a:lnTo>
                    <a:lnTo>
                      <a:pt x="8" y="51"/>
                    </a:lnTo>
                    <a:lnTo>
                      <a:pt x="14" y="46"/>
                    </a:lnTo>
                    <a:lnTo>
                      <a:pt x="22" y="41"/>
                    </a:lnTo>
                    <a:lnTo>
                      <a:pt x="31" y="35"/>
                    </a:lnTo>
                    <a:lnTo>
                      <a:pt x="50" y="23"/>
                    </a:lnTo>
                    <a:lnTo>
                      <a:pt x="71" y="11"/>
                    </a:lnTo>
                    <a:lnTo>
                      <a:pt x="83" y="6"/>
                    </a:lnTo>
                    <a:lnTo>
                      <a:pt x="94" y="2"/>
                    </a:lnTo>
                    <a:lnTo>
                      <a:pt x="106" y="0"/>
                    </a:lnTo>
                    <a:lnTo>
                      <a:pt x="116" y="0"/>
                    </a:lnTo>
                    <a:lnTo>
                      <a:pt x="126" y="1"/>
                    </a:lnTo>
                    <a:lnTo>
                      <a:pt x="135" y="3"/>
                    </a:lnTo>
                    <a:lnTo>
                      <a:pt x="143" y="7"/>
                    </a:lnTo>
                    <a:lnTo>
                      <a:pt x="151" y="11"/>
                    </a:lnTo>
                    <a:lnTo>
                      <a:pt x="157" y="17"/>
                    </a:lnTo>
                    <a:lnTo>
                      <a:pt x="163" y="23"/>
                    </a:lnTo>
                    <a:lnTo>
                      <a:pt x="168" y="29"/>
                    </a:lnTo>
                    <a:lnTo>
                      <a:pt x="171" y="36"/>
                    </a:lnTo>
                    <a:lnTo>
                      <a:pt x="173" y="43"/>
                    </a:lnTo>
                    <a:lnTo>
                      <a:pt x="174" y="50"/>
                    </a:lnTo>
                    <a:lnTo>
                      <a:pt x="174" y="57"/>
                    </a:lnTo>
                    <a:lnTo>
                      <a:pt x="172" y="64"/>
                    </a:lnTo>
                    <a:lnTo>
                      <a:pt x="169" y="71"/>
                    </a:lnTo>
                    <a:lnTo>
                      <a:pt x="165" y="76"/>
                    </a:lnTo>
                    <a:lnTo>
                      <a:pt x="161" y="79"/>
                    </a:lnTo>
                    <a:lnTo>
                      <a:pt x="156" y="82"/>
                    </a:lnTo>
                    <a:lnTo>
                      <a:pt x="150" y="84"/>
                    </a:lnTo>
                    <a:lnTo>
                      <a:pt x="144" y="85"/>
                    </a:lnTo>
                    <a:lnTo>
                      <a:pt x="137" y="86"/>
                    </a:lnTo>
                    <a:lnTo>
                      <a:pt x="130" y="85"/>
                    </a:lnTo>
                    <a:lnTo>
                      <a:pt x="93" y="82"/>
                    </a:lnTo>
                    <a:lnTo>
                      <a:pt x="48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08" name="Freeform 1242">
                <a:extLst>
                  <a:ext uri="{FF2B5EF4-FFF2-40B4-BE49-F238E27FC236}">
                    <a16:creationId xmlns:a16="http://schemas.microsoft.com/office/drawing/2014/main" id="{E57BF5D0-C528-4D1E-B081-D47C52668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2" y="2281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6" y="80"/>
                    </a:moveTo>
                    <a:lnTo>
                      <a:pt x="31" y="79"/>
                    </a:lnTo>
                    <a:lnTo>
                      <a:pt x="20" y="77"/>
                    </a:lnTo>
                    <a:lnTo>
                      <a:pt x="11" y="75"/>
                    </a:lnTo>
                    <a:lnTo>
                      <a:pt x="5" y="71"/>
                    </a:lnTo>
                    <a:lnTo>
                      <a:pt x="3" y="70"/>
                    </a:lnTo>
                    <a:lnTo>
                      <a:pt x="1" y="68"/>
                    </a:lnTo>
                    <a:lnTo>
                      <a:pt x="0" y="66"/>
                    </a:lnTo>
                    <a:lnTo>
                      <a:pt x="0" y="65"/>
                    </a:lnTo>
                    <a:lnTo>
                      <a:pt x="0" y="60"/>
                    </a:lnTo>
                    <a:lnTo>
                      <a:pt x="3" y="56"/>
                    </a:lnTo>
                    <a:lnTo>
                      <a:pt x="8" y="51"/>
                    </a:lnTo>
                    <a:lnTo>
                      <a:pt x="13" y="46"/>
                    </a:lnTo>
                    <a:lnTo>
                      <a:pt x="21" y="41"/>
                    </a:lnTo>
                    <a:lnTo>
                      <a:pt x="29" y="35"/>
                    </a:lnTo>
                    <a:lnTo>
                      <a:pt x="49" y="23"/>
                    </a:lnTo>
                    <a:lnTo>
                      <a:pt x="71" y="11"/>
                    </a:lnTo>
                    <a:lnTo>
                      <a:pt x="82" y="6"/>
                    </a:lnTo>
                    <a:lnTo>
                      <a:pt x="93" y="2"/>
                    </a:lnTo>
                    <a:lnTo>
                      <a:pt x="104" y="0"/>
                    </a:lnTo>
                    <a:lnTo>
                      <a:pt x="114" y="0"/>
                    </a:lnTo>
                    <a:lnTo>
                      <a:pt x="124" y="1"/>
                    </a:lnTo>
                    <a:lnTo>
                      <a:pt x="133" y="3"/>
                    </a:lnTo>
                    <a:lnTo>
                      <a:pt x="142" y="7"/>
                    </a:lnTo>
                    <a:lnTo>
                      <a:pt x="150" y="11"/>
                    </a:lnTo>
                    <a:lnTo>
                      <a:pt x="157" y="17"/>
                    </a:lnTo>
                    <a:lnTo>
                      <a:pt x="162" y="23"/>
                    </a:lnTo>
                    <a:lnTo>
                      <a:pt x="167" y="29"/>
                    </a:lnTo>
                    <a:lnTo>
                      <a:pt x="171" y="36"/>
                    </a:lnTo>
                    <a:lnTo>
                      <a:pt x="173" y="43"/>
                    </a:lnTo>
                    <a:lnTo>
                      <a:pt x="174" y="50"/>
                    </a:lnTo>
                    <a:lnTo>
                      <a:pt x="173" y="57"/>
                    </a:lnTo>
                    <a:lnTo>
                      <a:pt x="171" y="64"/>
                    </a:lnTo>
                    <a:lnTo>
                      <a:pt x="168" y="70"/>
                    </a:lnTo>
                    <a:lnTo>
                      <a:pt x="165" y="76"/>
                    </a:lnTo>
                    <a:lnTo>
                      <a:pt x="160" y="79"/>
                    </a:lnTo>
                    <a:lnTo>
                      <a:pt x="155" y="82"/>
                    </a:lnTo>
                    <a:lnTo>
                      <a:pt x="150" y="84"/>
                    </a:lnTo>
                    <a:lnTo>
                      <a:pt x="144" y="85"/>
                    </a:lnTo>
                    <a:lnTo>
                      <a:pt x="137" y="86"/>
                    </a:lnTo>
                    <a:lnTo>
                      <a:pt x="129" y="85"/>
                    </a:lnTo>
                    <a:lnTo>
                      <a:pt x="93" y="82"/>
                    </a:lnTo>
                    <a:lnTo>
                      <a:pt x="46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09" name="Freeform 1243">
                <a:extLst>
                  <a:ext uri="{FF2B5EF4-FFF2-40B4-BE49-F238E27FC236}">
                    <a16:creationId xmlns:a16="http://schemas.microsoft.com/office/drawing/2014/main" id="{E29FF3EA-9AD2-498D-A587-37E20653F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2" y="2286"/>
                <a:ext cx="10" cy="5"/>
              </a:xfrm>
              <a:custGeom>
                <a:avLst/>
                <a:gdLst>
                  <a:gd name="T0" fmla="*/ 0 w 174"/>
                  <a:gd name="T1" fmla="*/ 0 h 85"/>
                  <a:gd name="T2" fmla="*/ 0 w 174"/>
                  <a:gd name="T3" fmla="*/ 0 h 85"/>
                  <a:gd name="T4" fmla="*/ 0 w 174"/>
                  <a:gd name="T5" fmla="*/ 0 h 85"/>
                  <a:gd name="T6" fmla="*/ 0 w 174"/>
                  <a:gd name="T7" fmla="*/ 0 h 85"/>
                  <a:gd name="T8" fmla="*/ 0 w 174"/>
                  <a:gd name="T9" fmla="*/ 0 h 85"/>
                  <a:gd name="T10" fmla="*/ 0 w 174"/>
                  <a:gd name="T11" fmla="*/ 0 h 85"/>
                  <a:gd name="T12" fmla="*/ 0 w 174"/>
                  <a:gd name="T13" fmla="*/ 0 h 85"/>
                  <a:gd name="T14" fmla="*/ 0 w 174"/>
                  <a:gd name="T15" fmla="*/ 0 h 85"/>
                  <a:gd name="T16" fmla="*/ 0 w 174"/>
                  <a:gd name="T17" fmla="*/ 0 h 85"/>
                  <a:gd name="T18" fmla="*/ 0 w 174"/>
                  <a:gd name="T19" fmla="*/ 0 h 85"/>
                  <a:gd name="T20" fmla="*/ 0 w 174"/>
                  <a:gd name="T21" fmla="*/ 0 h 85"/>
                  <a:gd name="T22" fmla="*/ 0 w 174"/>
                  <a:gd name="T23" fmla="*/ 0 h 85"/>
                  <a:gd name="T24" fmla="*/ 0 w 174"/>
                  <a:gd name="T25" fmla="*/ 0 h 85"/>
                  <a:gd name="T26" fmla="*/ 0 w 174"/>
                  <a:gd name="T27" fmla="*/ 0 h 85"/>
                  <a:gd name="T28" fmla="*/ 0 w 174"/>
                  <a:gd name="T29" fmla="*/ 0 h 85"/>
                  <a:gd name="T30" fmla="*/ 0 w 174"/>
                  <a:gd name="T31" fmla="*/ 0 h 85"/>
                  <a:gd name="T32" fmla="*/ 0 w 174"/>
                  <a:gd name="T33" fmla="*/ 0 h 85"/>
                  <a:gd name="T34" fmla="*/ 0 w 174"/>
                  <a:gd name="T35" fmla="*/ 0 h 85"/>
                  <a:gd name="T36" fmla="*/ 0 w 174"/>
                  <a:gd name="T37" fmla="*/ 0 h 85"/>
                  <a:gd name="T38" fmla="*/ 0 w 174"/>
                  <a:gd name="T39" fmla="*/ 0 h 85"/>
                  <a:gd name="T40" fmla="*/ 0 w 174"/>
                  <a:gd name="T41" fmla="*/ 0 h 85"/>
                  <a:gd name="T42" fmla="*/ 0 w 174"/>
                  <a:gd name="T43" fmla="*/ 0 h 85"/>
                  <a:gd name="T44" fmla="*/ 0 w 174"/>
                  <a:gd name="T45" fmla="*/ 0 h 85"/>
                  <a:gd name="T46" fmla="*/ 0 w 174"/>
                  <a:gd name="T47" fmla="*/ 0 h 85"/>
                  <a:gd name="T48" fmla="*/ 1 w 174"/>
                  <a:gd name="T49" fmla="*/ 0 h 85"/>
                  <a:gd name="T50" fmla="*/ 1 w 174"/>
                  <a:gd name="T51" fmla="*/ 0 h 85"/>
                  <a:gd name="T52" fmla="*/ 1 w 174"/>
                  <a:gd name="T53" fmla="*/ 0 h 85"/>
                  <a:gd name="T54" fmla="*/ 1 w 174"/>
                  <a:gd name="T55" fmla="*/ 0 h 85"/>
                  <a:gd name="T56" fmla="*/ 1 w 174"/>
                  <a:gd name="T57" fmla="*/ 0 h 85"/>
                  <a:gd name="T58" fmla="*/ 1 w 174"/>
                  <a:gd name="T59" fmla="*/ 0 h 85"/>
                  <a:gd name="T60" fmla="*/ 1 w 174"/>
                  <a:gd name="T61" fmla="*/ 0 h 85"/>
                  <a:gd name="T62" fmla="*/ 1 w 174"/>
                  <a:gd name="T63" fmla="*/ 0 h 85"/>
                  <a:gd name="T64" fmla="*/ 1 w 174"/>
                  <a:gd name="T65" fmla="*/ 0 h 85"/>
                  <a:gd name="T66" fmla="*/ 1 w 174"/>
                  <a:gd name="T67" fmla="*/ 0 h 85"/>
                  <a:gd name="T68" fmla="*/ 1 w 174"/>
                  <a:gd name="T69" fmla="*/ 0 h 85"/>
                  <a:gd name="T70" fmla="*/ 1 w 174"/>
                  <a:gd name="T71" fmla="*/ 0 h 85"/>
                  <a:gd name="T72" fmla="*/ 1 w 174"/>
                  <a:gd name="T73" fmla="*/ 0 h 85"/>
                  <a:gd name="T74" fmla="*/ 1 w 174"/>
                  <a:gd name="T75" fmla="*/ 0 h 85"/>
                  <a:gd name="T76" fmla="*/ 0 w 174"/>
                  <a:gd name="T77" fmla="*/ 0 h 85"/>
                  <a:gd name="T78" fmla="*/ 0 w 174"/>
                  <a:gd name="T79" fmla="*/ 0 h 85"/>
                  <a:gd name="T80" fmla="*/ 0 w 174"/>
                  <a:gd name="T81" fmla="*/ 0 h 85"/>
                  <a:gd name="T82" fmla="*/ 0 w 174"/>
                  <a:gd name="T83" fmla="*/ 0 h 85"/>
                  <a:gd name="T84" fmla="*/ 0 w 174"/>
                  <a:gd name="T85" fmla="*/ 0 h 8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5">
                    <a:moveTo>
                      <a:pt x="46" y="79"/>
                    </a:moveTo>
                    <a:lnTo>
                      <a:pt x="31" y="78"/>
                    </a:lnTo>
                    <a:lnTo>
                      <a:pt x="20" y="77"/>
                    </a:lnTo>
                    <a:lnTo>
                      <a:pt x="11" y="75"/>
                    </a:lnTo>
                    <a:lnTo>
                      <a:pt x="5" y="72"/>
                    </a:lnTo>
                    <a:lnTo>
                      <a:pt x="2" y="71"/>
                    </a:lnTo>
                    <a:lnTo>
                      <a:pt x="1" y="69"/>
                    </a:lnTo>
                    <a:lnTo>
                      <a:pt x="0" y="67"/>
                    </a:lnTo>
                    <a:lnTo>
                      <a:pt x="0" y="64"/>
                    </a:lnTo>
                    <a:lnTo>
                      <a:pt x="0" y="60"/>
                    </a:lnTo>
                    <a:lnTo>
                      <a:pt x="3" y="56"/>
                    </a:lnTo>
                    <a:lnTo>
                      <a:pt x="7" y="51"/>
                    </a:lnTo>
                    <a:lnTo>
                      <a:pt x="13" y="46"/>
                    </a:lnTo>
                    <a:lnTo>
                      <a:pt x="20" y="40"/>
                    </a:lnTo>
                    <a:lnTo>
                      <a:pt x="29" y="35"/>
                    </a:lnTo>
                    <a:lnTo>
                      <a:pt x="48" y="23"/>
                    </a:lnTo>
                    <a:lnTo>
                      <a:pt x="71" y="11"/>
                    </a:lnTo>
                    <a:lnTo>
                      <a:pt x="82" y="5"/>
                    </a:lnTo>
                    <a:lnTo>
                      <a:pt x="93" y="2"/>
                    </a:lnTo>
                    <a:lnTo>
                      <a:pt x="104" y="0"/>
                    </a:lnTo>
                    <a:lnTo>
                      <a:pt x="114" y="0"/>
                    </a:lnTo>
                    <a:lnTo>
                      <a:pt x="124" y="1"/>
                    </a:lnTo>
                    <a:lnTo>
                      <a:pt x="133" y="3"/>
                    </a:lnTo>
                    <a:lnTo>
                      <a:pt x="142" y="7"/>
                    </a:lnTo>
                    <a:lnTo>
                      <a:pt x="150" y="11"/>
                    </a:lnTo>
                    <a:lnTo>
                      <a:pt x="157" y="16"/>
                    </a:lnTo>
                    <a:lnTo>
                      <a:pt x="162" y="22"/>
                    </a:lnTo>
                    <a:lnTo>
                      <a:pt x="167" y="29"/>
                    </a:lnTo>
                    <a:lnTo>
                      <a:pt x="170" y="36"/>
                    </a:lnTo>
                    <a:lnTo>
                      <a:pt x="173" y="43"/>
                    </a:lnTo>
                    <a:lnTo>
                      <a:pt x="174" y="50"/>
                    </a:lnTo>
                    <a:lnTo>
                      <a:pt x="173" y="57"/>
                    </a:lnTo>
                    <a:lnTo>
                      <a:pt x="171" y="64"/>
                    </a:lnTo>
                    <a:lnTo>
                      <a:pt x="168" y="71"/>
                    </a:lnTo>
                    <a:lnTo>
                      <a:pt x="164" y="75"/>
                    </a:lnTo>
                    <a:lnTo>
                      <a:pt x="160" y="79"/>
                    </a:lnTo>
                    <a:lnTo>
                      <a:pt x="155" y="82"/>
                    </a:lnTo>
                    <a:lnTo>
                      <a:pt x="150" y="84"/>
                    </a:lnTo>
                    <a:lnTo>
                      <a:pt x="143" y="85"/>
                    </a:lnTo>
                    <a:lnTo>
                      <a:pt x="136" y="85"/>
                    </a:lnTo>
                    <a:lnTo>
                      <a:pt x="128" y="85"/>
                    </a:lnTo>
                    <a:lnTo>
                      <a:pt x="93" y="82"/>
                    </a:lnTo>
                    <a:lnTo>
                      <a:pt x="46" y="79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10" name="Freeform 1244">
                <a:extLst>
                  <a:ext uri="{FF2B5EF4-FFF2-40B4-BE49-F238E27FC236}">
                    <a16:creationId xmlns:a16="http://schemas.microsoft.com/office/drawing/2014/main" id="{DFE6DCA8-D085-4F24-A614-AF23ED0045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4" y="2286"/>
                <a:ext cx="11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1 w 174"/>
                  <a:gd name="T43" fmla="*/ 0 h 86"/>
                  <a:gd name="T44" fmla="*/ 1 w 174"/>
                  <a:gd name="T45" fmla="*/ 0 h 86"/>
                  <a:gd name="T46" fmla="*/ 1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1 w 174"/>
                  <a:gd name="T77" fmla="*/ 0 h 86"/>
                  <a:gd name="T78" fmla="*/ 1 w 174"/>
                  <a:gd name="T79" fmla="*/ 0 h 86"/>
                  <a:gd name="T80" fmla="*/ 1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8" y="79"/>
                    </a:moveTo>
                    <a:lnTo>
                      <a:pt x="33" y="78"/>
                    </a:lnTo>
                    <a:lnTo>
                      <a:pt x="21" y="76"/>
                    </a:lnTo>
                    <a:lnTo>
                      <a:pt x="11" y="74"/>
                    </a:lnTo>
                    <a:lnTo>
                      <a:pt x="5" y="72"/>
                    </a:lnTo>
                    <a:lnTo>
                      <a:pt x="3" y="70"/>
                    </a:lnTo>
                    <a:lnTo>
                      <a:pt x="2" y="68"/>
                    </a:lnTo>
                    <a:lnTo>
                      <a:pt x="1" y="67"/>
                    </a:lnTo>
                    <a:lnTo>
                      <a:pt x="0" y="65"/>
                    </a:lnTo>
                    <a:lnTo>
                      <a:pt x="1" y="61"/>
                    </a:lnTo>
                    <a:lnTo>
                      <a:pt x="4" y="56"/>
                    </a:lnTo>
                    <a:lnTo>
                      <a:pt x="8" y="51"/>
                    </a:lnTo>
                    <a:lnTo>
                      <a:pt x="14" y="46"/>
                    </a:lnTo>
                    <a:lnTo>
                      <a:pt x="22" y="41"/>
                    </a:lnTo>
                    <a:lnTo>
                      <a:pt x="31" y="35"/>
                    </a:lnTo>
                    <a:lnTo>
                      <a:pt x="50" y="23"/>
                    </a:lnTo>
                    <a:lnTo>
                      <a:pt x="71" y="11"/>
                    </a:lnTo>
                    <a:lnTo>
                      <a:pt x="83" y="6"/>
                    </a:lnTo>
                    <a:lnTo>
                      <a:pt x="94" y="2"/>
                    </a:lnTo>
                    <a:lnTo>
                      <a:pt x="105" y="0"/>
                    </a:lnTo>
                    <a:lnTo>
                      <a:pt x="116" y="0"/>
                    </a:lnTo>
                    <a:lnTo>
                      <a:pt x="126" y="1"/>
                    </a:lnTo>
                    <a:lnTo>
                      <a:pt x="135" y="3"/>
                    </a:lnTo>
                    <a:lnTo>
                      <a:pt x="143" y="7"/>
                    </a:lnTo>
                    <a:lnTo>
                      <a:pt x="151" y="11"/>
                    </a:lnTo>
                    <a:lnTo>
                      <a:pt x="157" y="17"/>
                    </a:lnTo>
                    <a:lnTo>
                      <a:pt x="163" y="23"/>
                    </a:lnTo>
                    <a:lnTo>
                      <a:pt x="168" y="29"/>
                    </a:lnTo>
                    <a:lnTo>
                      <a:pt x="171" y="36"/>
                    </a:lnTo>
                    <a:lnTo>
                      <a:pt x="173" y="43"/>
                    </a:lnTo>
                    <a:lnTo>
                      <a:pt x="174" y="50"/>
                    </a:lnTo>
                    <a:lnTo>
                      <a:pt x="174" y="57"/>
                    </a:lnTo>
                    <a:lnTo>
                      <a:pt x="172" y="64"/>
                    </a:lnTo>
                    <a:lnTo>
                      <a:pt x="169" y="70"/>
                    </a:lnTo>
                    <a:lnTo>
                      <a:pt x="165" y="75"/>
                    </a:lnTo>
                    <a:lnTo>
                      <a:pt x="161" y="78"/>
                    </a:lnTo>
                    <a:lnTo>
                      <a:pt x="156" y="82"/>
                    </a:lnTo>
                    <a:lnTo>
                      <a:pt x="150" y="84"/>
                    </a:lnTo>
                    <a:lnTo>
                      <a:pt x="144" y="85"/>
                    </a:lnTo>
                    <a:lnTo>
                      <a:pt x="138" y="86"/>
                    </a:lnTo>
                    <a:lnTo>
                      <a:pt x="130" y="86"/>
                    </a:lnTo>
                    <a:lnTo>
                      <a:pt x="93" y="82"/>
                    </a:lnTo>
                    <a:lnTo>
                      <a:pt x="48" y="79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11" name="Freeform 1245">
                <a:extLst>
                  <a:ext uri="{FF2B5EF4-FFF2-40B4-BE49-F238E27FC236}">
                    <a16:creationId xmlns:a16="http://schemas.microsoft.com/office/drawing/2014/main" id="{DF7A2CC3-A838-44AE-8EC1-369B903EA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6" y="2285"/>
                <a:ext cx="11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1 w 174"/>
                  <a:gd name="T43" fmla="*/ 0 h 86"/>
                  <a:gd name="T44" fmla="*/ 1 w 174"/>
                  <a:gd name="T45" fmla="*/ 0 h 86"/>
                  <a:gd name="T46" fmla="*/ 1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1 w 174"/>
                  <a:gd name="T77" fmla="*/ 0 h 86"/>
                  <a:gd name="T78" fmla="*/ 1 w 174"/>
                  <a:gd name="T79" fmla="*/ 0 h 86"/>
                  <a:gd name="T80" fmla="*/ 1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7" y="80"/>
                    </a:moveTo>
                    <a:lnTo>
                      <a:pt x="32" y="79"/>
                    </a:lnTo>
                    <a:lnTo>
                      <a:pt x="20" y="78"/>
                    </a:lnTo>
                    <a:lnTo>
                      <a:pt x="12" y="76"/>
                    </a:lnTo>
                    <a:lnTo>
                      <a:pt x="5" y="73"/>
                    </a:lnTo>
                    <a:lnTo>
                      <a:pt x="3" y="71"/>
                    </a:lnTo>
                    <a:lnTo>
                      <a:pt x="2" y="70"/>
                    </a:lnTo>
                    <a:lnTo>
                      <a:pt x="1" y="68"/>
                    </a:lnTo>
                    <a:lnTo>
                      <a:pt x="0" y="66"/>
                    </a:lnTo>
                    <a:lnTo>
                      <a:pt x="1" y="62"/>
                    </a:lnTo>
                    <a:lnTo>
                      <a:pt x="4" y="57"/>
                    </a:lnTo>
                    <a:lnTo>
                      <a:pt x="8" y="53"/>
                    </a:lnTo>
                    <a:lnTo>
                      <a:pt x="14" y="47"/>
                    </a:lnTo>
                    <a:lnTo>
                      <a:pt x="21" y="42"/>
                    </a:lnTo>
                    <a:lnTo>
                      <a:pt x="30" y="36"/>
                    </a:lnTo>
                    <a:lnTo>
                      <a:pt x="49" y="25"/>
                    </a:lnTo>
                    <a:lnTo>
                      <a:pt x="70" y="13"/>
                    </a:lnTo>
                    <a:lnTo>
                      <a:pt x="83" y="6"/>
                    </a:lnTo>
                    <a:lnTo>
                      <a:pt x="94" y="3"/>
                    </a:lnTo>
                    <a:lnTo>
                      <a:pt x="105" y="1"/>
                    </a:lnTo>
                    <a:lnTo>
                      <a:pt x="115" y="0"/>
                    </a:lnTo>
                    <a:lnTo>
                      <a:pt x="125" y="1"/>
                    </a:lnTo>
                    <a:lnTo>
                      <a:pt x="134" y="4"/>
                    </a:lnTo>
                    <a:lnTo>
                      <a:pt x="142" y="7"/>
                    </a:lnTo>
                    <a:lnTo>
                      <a:pt x="150" y="13"/>
                    </a:lnTo>
                    <a:lnTo>
                      <a:pt x="156" y="18"/>
                    </a:lnTo>
                    <a:lnTo>
                      <a:pt x="162" y="24"/>
                    </a:lnTo>
                    <a:lnTo>
                      <a:pt x="167" y="31"/>
                    </a:lnTo>
                    <a:lnTo>
                      <a:pt x="171" y="37"/>
                    </a:lnTo>
                    <a:lnTo>
                      <a:pt x="173" y="45"/>
                    </a:lnTo>
                    <a:lnTo>
                      <a:pt x="174" y="52"/>
                    </a:lnTo>
                    <a:lnTo>
                      <a:pt x="174" y="59"/>
                    </a:lnTo>
                    <a:lnTo>
                      <a:pt x="172" y="65"/>
                    </a:lnTo>
                    <a:lnTo>
                      <a:pt x="168" y="71"/>
                    </a:lnTo>
                    <a:lnTo>
                      <a:pt x="164" y="76"/>
                    </a:lnTo>
                    <a:lnTo>
                      <a:pt x="160" y="80"/>
                    </a:lnTo>
                    <a:lnTo>
                      <a:pt x="155" y="83"/>
                    </a:lnTo>
                    <a:lnTo>
                      <a:pt x="149" y="84"/>
                    </a:lnTo>
                    <a:lnTo>
                      <a:pt x="143" y="86"/>
                    </a:lnTo>
                    <a:lnTo>
                      <a:pt x="137" y="86"/>
                    </a:lnTo>
                    <a:lnTo>
                      <a:pt x="129" y="86"/>
                    </a:lnTo>
                    <a:lnTo>
                      <a:pt x="94" y="83"/>
                    </a:lnTo>
                    <a:lnTo>
                      <a:pt x="47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12" name="Freeform 1246">
                <a:extLst>
                  <a:ext uri="{FF2B5EF4-FFF2-40B4-BE49-F238E27FC236}">
                    <a16:creationId xmlns:a16="http://schemas.microsoft.com/office/drawing/2014/main" id="{59C2178E-4708-435F-AF5A-50089C33F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3" y="2291"/>
                <a:ext cx="11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1 w 174"/>
                  <a:gd name="T43" fmla="*/ 0 h 86"/>
                  <a:gd name="T44" fmla="*/ 1 w 174"/>
                  <a:gd name="T45" fmla="*/ 0 h 86"/>
                  <a:gd name="T46" fmla="*/ 1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1 w 174"/>
                  <a:gd name="T77" fmla="*/ 0 h 86"/>
                  <a:gd name="T78" fmla="*/ 1 w 174"/>
                  <a:gd name="T79" fmla="*/ 0 h 86"/>
                  <a:gd name="T80" fmla="*/ 1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7" y="80"/>
                    </a:moveTo>
                    <a:lnTo>
                      <a:pt x="32" y="79"/>
                    </a:lnTo>
                    <a:lnTo>
                      <a:pt x="20" y="78"/>
                    </a:lnTo>
                    <a:lnTo>
                      <a:pt x="12" y="76"/>
                    </a:lnTo>
                    <a:lnTo>
                      <a:pt x="5" y="73"/>
                    </a:lnTo>
                    <a:lnTo>
                      <a:pt x="3" y="72"/>
                    </a:lnTo>
                    <a:lnTo>
                      <a:pt x="2" y="70"/>
                    </a:lnTo>
                    <a:lnTo>
                      <a:pt x="1" y="67"/>
                    </a:lnTo>
                    <a:lnTo>
                      <a:pt x="0" y="65"/>
                    </a:lnTo>
                    <a:lnTo>
                      <a:pt x="1" y="61"/>
                    </a:lnTo>
                    <a:lnTo>
                      <a:pt x="4" y="57"/>
                    </a:lnTo>
                    <a:lnTo>
                      <a:pt x="8" y="52"/>
                    </a:lnTo>
                    <a:lnTo>
                      <a:pt x="14" y="47"/>
                    </a:lnTo>
                    <a:lnTo>
                      <a:pt x="21" y="41"/>
                    </a:lnTo>
                    <a:lnTo>
                      <a:pt x="30" y="36"/>
                    </a:lnTo>
                    <a:lnTo>
                      <a:pt x="50" y="24"/>
                    </a:lnTo>
                    <a:lnTo>
                      <a:pt x="71" y="12"/>
                    </a:lnTo>
                    <a:lnTo>
                      <a:pt x="83" y="6"/>
                    </a:lnTo>
                    <a:lnTo>
                      <a:pt x="94" y="3"/>
                    </a:lnTo>
                    <a:lnTo>
                      <a:pt x="105" y="1"/>
                    </a:lnTo>
                    <a:lnTo>
                      <a:pt x="115" y="0"/>
                    </a:lnTo>
                    <a:lnTo>
                      <a:pt x="125" y="2"/>
                    </a:lnTo>
                    <a:lnTo>
                      <a:pt x="134" y="4"/>
                    </a:lnTo>
                    <a:lnTo>
                      <a:pt x="143" y="8"/>
                    </a:lnTo>
                    <a:lnTo>
                      <a:pt x="151" y="12"/>
                    </a:lnTo>
                    <a:lnTo>
                      <a:pt x="157" y="17"/>
                    </a:lnTo>
                    <a:lnTo>
                      <a:pt x="163" y="23"/>
                    </a:lnTo>
                    <a:lnTo>
                      <a:pt x="168" y="30"/>
                    </a:lnTo>
                    <a:lnTo>
                      <a:pt x="171" y="37"/>
                    </a:lnTo>
                    <a:lnTo>
                      <a:pt x="173" y="44"/>
                    </a:lnTo>
                    <a:lnTo>
                      <a:pt x="174" y="51"/>
                    </a:lnTo>
                    <a:lnTo>
                      <a:pt x="174" y="58"/>
                    </a:lnTo>
                    <a:lnTo>
                      <a:pt x="172" y="65"/>
                    </a:lnTo>
                    <a:lnTo>
                      <a:pt x="169" y="72"/>
                    </a:lnTo>
                    <a:lnTo>
                      <a:pt x="165" y="76"/>
                    </a:lnTo>
                    <a:lnTo>
                      <a:pt x="161" y="80"/>
                    </a:lnTo>
                    <a:lnTo>
                      <a:pt x="156" y="83"/>
                    </a:lnTo>
                    <a:lnTo>
                      <a:pt x="150" y="85"/>
                    </a:lnTo>
                    <a:lnTo>
                      <a:pt x="144" y="86"/>
                    </a:lnTo>
                    <a:lnTo>
                      <a:pt x="138" y="86"/>
                    </a:lnTo>
                    <a:lnTo>
                      <a:pt x="129" y="86"/>
                    </a:lnTo>
                    <a:lnTo>
                      <a:pt x="94" y="83"/>
                    </a:lnTo>
                    <a:lnTo>
                      <a:pt x="47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13" name="Freeform 1247">
                <a:extLst>
                  <a:ext uri="{FF2B5EF4-FFF2-40B4-BE49-F238E27FC236}">
                    <a16:creationId xmlns:a16="http://schemas.microsoft.com/office/drawing/2014/main" id="{02DDA258-60CB-476E-9F77-BC2D2859B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2292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8" y="80"/>
                    </a:moveTo>
                    <a:lnTo>
                      <a:pt x="33" y="79"/>
                    </a:lnTo>
                    <a:lnTo>
                      <a:pt x="21" y="78"/>
                    </a:lnTo>
                    <a:lnTo>
                      <a:pt x="12" y="75"/>
                    </a:lnTo>
                    <a:lnTo>
                      <a:pt x="5" y="73"/>
                    </a:lnTo>
                    <a:lnTo>
                      <a:pt x="3" y="71"/>
                    </a:lnTo>
                    <a:lnTo>
                      <a:pt x="1" y="70"/>
                    </a:lnTo>
                    <a:lnTo>
                      <a:pt x="0" y="68"/>
                    </a:lnTo>
                    <a:lnTo>
                      <a:pt x="0" y="66"/>
                    </a:lnTo>
                    <a:lnTo>
                      <a:pt x="1" y="62"/>
                    </a:lnTo>
                    <a:lnTo>
                      <a:pt x="3" y="57"/>
                    </a:lnTo>
                    <a:lnTo>
                      <a:pt x="8" y="51"/>
                    </a:lnTo>
                    <a:lnTo>
                      <a:pt x="15" y="46"/>
                    </a:lnTo>
                    <a:lnTo>
                      <a:pt x="22" y="41"/>
                    </a:lnTo>
                    <a:lnTo>
                      <a:pt x="30" y="35"/>
                    </a:lnTo>
                    <a:lnTo>
                      <a:pt x="50" y="24"/>
                    </a:lnTo>
                    <a:lnTo>
                      <a:pt x="71" y="12"/>
                    </a:lnTo>
                    <a:lnTo>
                      <a:pt x="82" y="6"/>
                    </a:lnTo>
                    <a:lnTo>
                      <a:pt x="93" y="2"/>
                    </a:lnTo>
                    <a:lnTo>
                      <a:pt x="105" y="0"/>
                    </a:lnTo>
                    <a:lnTo>
                      <a:pt x="115" y="0"/>
                    </a:lnTo>
                    <a:lnTo>
                      <a:pt x="125" y="1"/>
                    </a:lnTo>
                    <a:lnTo>
                      <a:pt x="134" y="4"/>
                    </a:lnTo>
                    <a:lnTo>
                      <a:pt x="143" y="7"/>
                    </a:lnTo>
                    <a:lnTo>
                      <a:pt x="150" y="12"/>
                    </a:lnTo>
                    <a:lnTo>
                      <a:pt x="157" y="17"/>
                    </a:lnTo>
                    <a:lnTo>
                      <a:pt x="163" y="23"/>
                    </a:lnTo>
                    <a:lnTo>
                      <a:pt x="167" y="29"/>
                    </a:lnTo>
                    <a:lnTo>
                      <a:pt x="171" y="36"/>
                    </a:lnTo>
                    <a:lnTo>
                      <a:pt x="173" y="43"/>
                    </a:lnTo>
                    <a:lnTo>
                      <a:pt x="174" y="51"/>
                    </a:lnTo>
                    <a:lnTo>
                      <a:pt x="173" y="59"/>
                    </a:lnTo>
                    <a:lnTo>
                      <a:pt x="171" y="65"/>
                    </a:lnTo>
                    <a:lnTo>
                      <a:pt x="168" y="71"/>
                    </a:lnTo>
                    <a:lnTo>
                      <a:pt x="165" y="76"/>
                    </a:lnTo>
                    <a:lnTo>
                      <a:pt x="160" y="80"/>
                    </a:lnTo>
                    <a:lnTo>
                      <a:pt x="156" y="82"/>
                    </a:lnTo>
                    <a:lnTo>
                      <a:pt x="150" y="84"/>
                    </a:lnTo>
                    <a:lnTo>
                      <a:pt x="144" y="85"/>
                    </a:lnTo>
                    <a:lnTo>
                      <a:pt x="137" y="86"/>
                    </a:lnTo>
                    <a:lnTo>
                      <a:pt x="130" y="86"/>
                    </a:lnTo>
                    <a:lnTo>
                      <a:pt x="93" y="83"/>
                    </a:lnTo>
                    <a:lnTo>
                      <a:pt x="48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14" name="Freeform 1248">
                <a:extLst>
                  <a:ext uri="{FF2B5EF4-FFF2-40B4-BE49-F238E27FC236}">
                    <a16:creationId xmlns:a16="http://schemas.microsoft.com/office/drawing/2014/main" id="{FB958853-74BA-46FF-8934-DAB7243026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9" y="2293"/>
                <a:ext cx="11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1 w 174"/>
                  <a:gd name="T43" fmla="*/ 0 h 86"/>
                  <a:gd name="T44" fmla="*/ 1 w 174"/>
                  <a:gd name="T45" fmla="*/ 0 h 86"/>
                  <a:gd name="T46" fmla="*/ 1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1 w 174"/>
                  <a:gd name="T77" fmla="*/ 0 h 86"/>
                  <a:gd name="T78" fmla="*/ 1 w 174"/>
                  <a:gd name="T79" fmla="*/ 0 h 86"/>
                  <a:gd name="T80" fmla="*/ 1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7" y="80"/>
                    </a:moveTo>
                    <a:lnTo>
                      <a:pt x="32" y="79"/>
                    </a:lnTo>
                    <a:lnTo>
                      <a:pt x="21" y="77"/>
                    </a:lnTo>
                    <a:lnTo>
                      <a:pt x="11" y="75"/>
                    </a:lnTo>
                    <a:lnTo>
                      <a:pt x="5" y="72"/>
                    </a:lnTo>
                    <a:lnTo>
                      <a:pt x="2" y="71"/>
                    </a:lnTo>
                    <a:lnTo>
                      <a:pt x="1" y="69"/>
                    </a:lnTo>
                    <a:lnTo>
                      <a:pt x="0" y="67"/>
                    </a:lnTo>
                    <a:lnTo>
                      <a:pt x="0" y="66"/>
                    </a:lnTo>
                    <a:lnTo>
                      <a:pt x="0" y="61"/>
                    </a:lnTo>
                    <a:lnTo>
                      <a:pt x="3" y="57"/>
                    </a:lnTo>
                    <a:lnTo>
                      <a:pt x="7" y="52"/>
                    </a:lnTo>
                    <a:lnTo>
                      <a:pt x="13" y="47"/>
                    </a:lnTo>
                    <a:lnTo>
                      <a:pt x="21" y="42"/>
                    </a:lnTo>
                    <a:lnTo>
                      <a:pt x="30" y="35"/>
                    </a:lnTo>
                    <a:lnTo>
                      <a:pt x="49" y="23"/>
                    </a:lnTo>
                    <a:lnTo>
                      <a:pt x="71" y="11"/>
                    </a:lnTo>
                    <a:lnTo>
                      <a:pt x="82" y="6"/>
                    </a:lnTo>
                    <a:lnTo>
                      <a:pt x="93" y="2"/>
                    </a:lnTo>
                    <a:lnTo>
                      <a:pt x="104" y="0"/>
                    </a:lnTo>
                    <a:lnTo>
                      <a:pt x="115" y="0"/>
                    </a:lnTo>
                    <a:lnTo>
                      <a:pt x="125" y="1"/>
                    </a:lnTo>
                    <a:lnTo>
                      <a:pt x="134" y="3"/>
                    </a:lnTo>
                    <a:lnTo>
                      <a:pt x="142" y="7"/>
                    </a:lnTo>
                    <a:lnTo>
                      <a:pt x="150" y="11"/>
                    </a:lnTo>
                    <a:lnTo>
                      <a:pt x="157" y="17"/>
                    </a:lnTo>
                    <a:lnTo>
                      <a:pt x="162" y="23"/>
                    </a:lnTo>
                    <a:lnTo>
                      <a:pt x="167" y="29"/>
                    </a:lnTo>
                    <a:lnTo>
                      <a:pt x="170" y="36"/>
                    </a:lnTo>
                    <a:lnTo>
                      <a:pt x="173" y="44"/>
                    </a:lnTo>
                    <a:lnTo>
                      <a:pt x="174" y="51"/>
                    </a:lnTo>
                    <a:lnTo>
                      <a:pt x="173" y="58"/>
                    </a:lnTo>
                    <a:lnTo>
                      <a:pt x="171" y="65"/>
                    </a:lnTo>
                    <a:lnTo>
                      <a:pt x="168" y="71"/>
                    </a:lnTo>
                    <a:lnTo>
                      <a:pt x="164" y="76"/>
                    </a:lnTo>
                    <a:lnTo>
                      <a:pt x="160" y="79"/>
                    </a:lnTo>
                    <a:lnTo>
                      <a:pt x="155" y="82"/>
                    </a:lnTo>
                    <a:lnTo>
                      <a:pt x="150" y="84"/>
                    </a:lnTo>
                    <a:lnTo>
                      <a:pt x="143" y="85"/>
                    </a:lnTo>
                    <a:lnTo>
                      <a:pt x="137" y="86"/>
                    </a:lnTo>
                    <a:lnTo>
                      <a:pt x="129" y="85"/>
                    </a:lnTo>
                    <a:lnTo>
                      <a:pt x="93" y="82"/>
                    </a:lnTo>
                    <a:lnTo>
                      <a:pt x="47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15" name="Freeform 1249">
                <a:extLst>
                  <a:ext uri="{FF2B5EF4-FFF2-40B4-BE49-F238E27FC236}">
                    <a16:creationId xmlns:a16="http://schemas.microsoft.com/office/drawing/2014/main" id="{EA1F82E3-BD29-4092-B4D2-885820B4A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5" y="2299"/>
                <a:ext cx="11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1 w 174"/>
                  <a:gd name="T43" fmla="*/ 0 h 86"/>
                  <a:gd name="T44" fmla="*/ 1 w 174"/>
                  <a:gd name="T45" fmla="*/ 0 h 86"/>
                  <a:gd name="T46" fmla="*/ 1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1 w 174"/>
                  <a:gd name="T77" fmla="*/ 0 h 86"/>
                  <a:gd name="T78" fmla="*/ 1 w 174"/>
                  <a:gd name="T79" fmla="*/ 0 h 86"/>
                  <a:gd name="T80" fmla="*/ 1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7" y="80"/>
                    </a:moveTo>
                    <a:lnTo>
                      <a:pt x="33" y="79"/>
                    </a:lnTo>
                    <a:lnTo>
                      <a:pt x="21" y="78"/>
                    </a:lnTo>
                    <a:lnTo>
                      <a:pt x="12" y="76"/>
                    </a:lnTo>
                    <a:lnTo>
                      <a:pt x="5" y="73"/>
                    </a:lnTo>
                    <a:lnTo>
                      <a:pt x="3" y="71"/>
                    </a:lnTo>
                    <a:lnTo>
                      <a:pt x="1" y="70"/>
                    </a:lnTo>
                    <a:lnTo>
                      <a:pt x="0" y="68"/>
                    </a:lnTo>
                    <a:lnTo>
                      <a:pt x="0" y="66"/>
                    </a:lnTo>
                    <a:lnTo>
                      <a:pt x="0" y="62"/>
                    </a:lnTo>
                    <a:lnTo>
                      <a:pt x="3" y="58"/>
                    </a:lnTo>
                    <a:lnTo>
                      <a:pt x="9" y="53"/>
                    </a:lnTo>
                    <a:lnTo>
                      <a:pt x="14" y="48"/>
                    </a:lnTo>
                    <a:lnTo>
                      <a:pt x="22" y="42"/>
                    </a:lnTo>
                    <a:lnTo>
                      <a:pt x="30" y="37"/>
                    </a:lnTo>
                    <a:lnTo>
                      <a:pt x="49" y="24"/>
                    </a:lnTo>
                    <a:lnTo>
                      <a:pt x="71" y="12"/>
                    </a:lnTo>
                    <a:lnTo>
                      <a:pt x="82" y="6"/>
                    </a:lnTo>
                    <a:lnTo>
                      <a:pt x="93" y="3"/>
                    </a:lnTo>
                    <a:lnTo>
                      <a:pt x="105" y="1"/>
                    </a:lnTo>
                    <a:lnTo>
                      <a:pt x="115" y="0"/>
                    </a:lnTo>
                    <a:lnTo>
                      <a:pt x="125" y="1"/>
                    </a:lnTo>
                    <a:lnTo>
                      <a:pt x="134" y="4"/>
                    </a:lnTo>
                    <a:lnTo>
                      <a:pt x="142" y="7"/>
                    </a:lnTo>
                    <a:lnTo>
                      <a:pt x="150" y="12"/>
                    </a:lnTo>
                    <a:lnTo>
                      <a:pt x="157" y="17"/>
                    </a:lnTo>
                    <a:lnTo>
                      <a:pt x="162" y="23"/>
                    </a:lnTo>
                    <a:lnTo>
                      <a:pt x="167" y="31"/>
                    </a:lnTo>
                    <a:lnTo>
                      <a:pt x="171" y="38"/>
                    </a:lnTo>
                    <a:lnTo>
                      <a:pt x="173" y="45"/>
                    </a:lnTo>
                    <a:lnTo>
                      <a:pt x="174" y="52"/>
                    </a:lnTo>
                    <a:lnTo>
                      <a:pt x="173" y="59"/>
                    </a:lnTo>
                    <a:lnTo>
                      <a:pt x="171" y="66"/>
                    </a:lnTo>
                    <a:lnTo>
                      <a:pt x="168" y="72"/>
                    </a:lnTo>
                    <a:lnTo>
                      <a:pt x="165" y="76"/>
                    </a:lnTo>
                    <a:lnTo>
                      <a:pt x="160" y="80"/>
                    </a:lnTo>
                    <a:lnTo>
                      <a:pt x="155" y="83"/>
                    </a:lnTo>
                    <a:lnTo>
                      <a:pt x="150" y="85"/>
                    </a:lnTo>
                    <a:lnTo>
                      <a:pt x="144" y="86"/>
                    </a:lnTo>
                    <a:lnTo>
                      <a:pt x="137" y="86"/>
                    </a:lnTo>
                    <a:lnTo>
                      <a:pt x="130" y="86"/>
                    </a:lnTo>
                    <a:lnTo>
                      <a:pt x="93" y="83"/>
                    </a:lnTo>
                    <a:lnTo>
                      <a:pt x="47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16" name="Freeform 1250">
                <a:extLst>
                  <a:ext uri="{FF2B5EF4-FFF2-40B4-BE49-F238E27FC236}">
                    <a16:creationId xmlns:a16="http://schemas.microsoft.com/office/drawing/2014/main" id="{FB16F32B-D515-459F-BBA4-3C700780F8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" y="2298"/>
                <a:ext cx="10" cy="5"/>
              </a:xfrm>
              <a:custGeom>
                <a:avLst/>
                <a:gdLst>
                  <a:gd name="T0" fmla="*/ 0 w 174"/>
                  <a:gd name="T1" fmla="*/ 0 h 85"/>
                  <a:gd name="T2" fmla="*/ 0 w 174"/>
                  <a:gd name="T3" fmla="*/ 0 h 85"/>
                  <a:gd name="T4" fmla="*/ 0 w 174"/>
                  <a:gd name="T5" fmla="*/ 0 h 85"/>
                  <a:gd name="T6" fmla="*/ 0 w 174"/>
                  <a:gd name="T7" fmla="*/ 0 h 85"/>
                  <a:gd name="T8" fmla="*/ 0 w 174"/>
                  <a:gd name="T9" fmla="*/ 0 h 85"/>
                  <a:gd name="T10" fmla="*/ 0 w 174"/>
                  <a:gd name="T11" fmla="*/ 0 h 85"/>
                  <a:gd name="T12" fmla="*/ 0 w 174"/>
                  <a:gd name="T13" fmla="*/ 0 h 85"/>
                  <a:gd name="T14" fmla="*/ 0 w 174"/>
                  <a:gd name="T15" fmla="*/ 0 h 85"/>
                  <a:gd name="T16" fmla="*/ 0 w 174"/>
                  <a:gd name="T17" fmla="*/ 0 h 85"/>
                  <a:gd name="T18" fmla="*/ 0 w 174"/>
                  <a:gd name="T19" fmla="*/ 0 h 85"/>
                  <a:gd name="T20" fmla="*/ 0 w 174"/>
                  <a:gd name="T21" fmla="*/ 0 h 85"/>
                  <a:gd name="T22" fmla="*/ 0 w 174"/>
                  <a:gd name="T23" fmla="*/ 0 h 85"/>
                  <a:gd name="T24" fmla="*/ 0 w 174"/>
                  <a:gd name="T25" fmla="*/ 0 h 85"/>
                  <a:gd name="T26" fmla="*/ 0 w 174"/>
                  <a:gd name="T27" fmla="*/ 0 h 85"/>
                  <a:gd name="T28" fmla="*/ 0 w 174"/>
                  <a:gd name="T29" fmla="*/ 0 h 85"/>
                  <a:gd name="T30" fmla="*/ 0 w 174"/>
                  <a:gd name="T31" fmla="*/ 0 h 85"/>
                  <a:gd name="T32" fmla="*/ 0 w 174"/>
                  <a:gd name="T33" fmla="*/ 0 h 85"/>
                  <a:gd name="T34" fmla="*/ 0 w 174"/>
                  <a:gd name="T35" fmla="*/ 0 h 85"/>
                  <a:gd name="T36" fmla="*/ 0 w 174"/>
                  <a:gd name="T37" fmla="*/ 0 h 85"/>
                  <a:gd name="T38" fmla="*/ 0 w 174"/>
                  <a:gd name="T39" fmla="*/ 0 h 85"/>
                  <a:gd name="T40" fmla="*/ 0 w 174"/>
                  <a:gd name="T41" fmla="*/ 0 h 85"/>
                  <a:gd name="T42" fmla="*/ 0 w 174"/>
                  <a:gd name="T43" fmla="*/ 0 h 85"/>
                  <a:gd name="T44" fmla="*/ 0 w 174"/>
                  <a:gd name="T45" fmla="*/ 0 h 85"/>
                  <a:gd name="T46" fmla="*/ 0 w 174"/>
                  <a:gd name="T47" fmla="*/ 0 h 85"/>
                  <a:gd name="T48" fmla="*/ 1 w 174"/>
                  <a:gd name="T49" fmla="*/ 0 h 85"/>
                  <a:gd name="T50" fmla="*/ 1 w 174"/>
                  <a:gd name="T51" fmla="*/ 0 h 85"/>
                  <a:gd name="T52" fmla="*/ 1 w 174"/>
                  <a:gd name="T53" fmla="*/ 0 h 85"/>
                  <a:gd name="T54" fmla="*/ 1 w 174"/>
                  <a:gd name="T55" fmla="*/ 0 h 85"/>
                  <a:gd name="T56" fmla="*/ 1 w 174"/>
                  <a:gd name="T57" fmla="*/ 0 h 85"/>
                  <a:gd name="T58" fmla="*/ 1 w 174"/>
                  <a:gd name="T59" fmla="*/ 0 h 85"/>
                  <a:gd name="T60" fmla="*/ 1 w 174"/>
                  <a:gd name="T61" fmla="*/ 0 h 85"/>
                  <a:gd name="T62" fmla="*/ 1 w 174"/>
                  <a:gd name="T63" fmla="*/ 0 h 85"/>
                  <a:gd name="T64" fmla="*/ 1 w 174"/>
                  <a:gd name="T65" fmla="*/ 0 h 85"/>
                  <a:gd name="T66" fmla="*/ 1 w 174"/>
                  <a:gd name="T67" fmla="*/ 0 h 85"/>
                  <a:gd name="T68" fmla="*/ 1 w 174"/>
                  <a:gd name="T69" fmla="*/ 0 h 85"/>
                  <a:gd name="T70" fmla="*/ 1 w 174"/>
                  <a:gd name="T71" fmla="*/ 0 h 85"/>
                  <a:gd name="T72" fmla="*/ 1 w 174"/>
                  <a:gd name="T73" fmla="*/ 0 h 85"/>
                  <a:gd name="T74" fmla="*/ 1 w 174"/>
                  <a:gd name="T75" fmla="*/ 0 h 85"/>
                  <a:gd name="T76" fmla="*/ 0 w 174"/>
                  <a:gd name="T77" fmla="*/ 0 h 85"/>
                  <a:gd name="T78" fmla="*/ 0 w 174"/>
                  <a:gd name="T79" fmla="*/ 0 h 85"/>
                  <a:gd name="T80" fmla="*/ 0 w 174"/>
                  <a:gd name="T81" fmla="*/ 0 h 85"/>
                  <a:gd name="T82" fmla="*/ 0 w 174"/>
                  <a:gd name="T83" fmla="*/ 0 h 85"/>
                  <a:gd name="T84" fmla="*/ 0 w 174"/>
                  <a:gd name="T85" fmla="*/ 0 h 8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5">
                    <a:moveTo>
                      <a:pt x="48" y="79"/>
                    </a:moveTo>
                    <a:lnTo>
                      <a:pt x="32" y="79"/>
                    </a:lnTo>
                    <a:lnTo>
                      <a:pt x="20" y="77"/>
                    </a:lnTo>
                    <a:lnTo>
                      <a:pt x="11" y="75"/>
                    </a:lnTo>
                    <a:lnTo>
                      <a:pt x="5" y="72"/>
                    </a:lnTo>
                    <a:lnTo>
                      <a:pt x="3" y="71"/>
                    </a:lnTo>
                    <a:lnTo>
                      <a:pt x="2" y="69"/>
                    </a:lnTo>
                    <a:lnTo>
                      <a:pt x="1" y="67"/>
                    </a:lnTo>
                    <a:lnTo>
                      <a:pt x="0" y="65"/>
                    </a:lnTo>
                    <a:lnTo>
                      <a:pt x="1" y="61"/>
                    </a:lnTo>
                    <a:lnTo>
                      <a:pt x="4" y="57"/>
                    </a:lnTo>
                    <a:lnTo>
                      <a:pt x="8" y="52"/>
                    </a:lnTo>
                    <a:lnTo>
                      <a:pt x="14" y="47"/>
                    </a:lnTo>
                    <a:lnTo>
                      <a:pt x="21" y="41"/>
                    </a:lnTo>
                    <a:lnTo>
                      <a:pt x="30" y="36"/>
                    </a:lnTo>
                    <a:lnTo>
                      <a:pt x="50" y="23"/>
                    </a:lnTo>
                    <a:lnTo>
                      <a:pt x="71" y="11"/>
                    </a:lnTo>
                    <a:lnTo>
                      <a:pt x="83" y="6"/>
                    </a:lnTo>
                    <a:lnTo>
                      <a:pt x="94" y="2"/>
                    </a:lnTo>
                    <a:lnTo>
                      <a:pt x="104" y="0"/>
                    </a:lnTo>
                    <a:lnTo>
                      <a:pt x="115" y="0"/>
                    </a:lnTo>
                    <a:lnTo>
                      <a:pt x="124" y="1"/>
                    </a:lnTo>
                    <a:lnTo>
                      <a:pt x="134" y="3"/>
                    </a:lnTo>
                    <a:lnTo>
                      <a:pt x="143" y="7"/>
                    </a:lnTo>
                    <a:lnTo>
                      <a:pt x="151" y="11"/>
                    </a:lnTo>
                    <a:lnTo>
                      <a:pt x="157" y="16"/>
                    </a:lnTo>
                    <a:lnTo>
                      <a:pt x="163" y="22"/>
                    </a:lnTo>
                    <a:lnTo>
                      <a:pt x="168" y="29"/>
                    </a:lnTo>
                    <a:lnTo>
                      <a:pt x="171" y="37"/>
                    </a:lnTo>
                    <a:lnTo>
                      <a:pt x="173" y="44"/>
                    </a:lnTo>
                    <a:lnTo>
                      <a:pt x="174" y="51"/>
                    </a:lnTo>
                    <a:lnTo>
                      <a:pt x="174" y="58"/>
                    </a:lnTo>
                    <a:lnTo>
                      <a:pt x="172" y="65"/>
                    </a:lnTo>
                    <a:lnTo>
                      <a:pt x="169" y="71"/>
                    </a:lnTo>
                    <a:lnTo>
                      <a:pt x="165" y="76"/>
                    </a:lnTo>
                    <a:lnTo>
                      <a:pt x="161" y="79"/>
                    </a:lnTo>
                    <a:lnTo>
                      <a:pt x="156" y="82"/>
                    </a:lnTo>
                    <a:lnTo>
                      <a:pt x="150" y="84"/>
                    </a:lnTo>
                    <a:lnTo>
                      <a:pt x="144" y="85"/>
                    </a:lnTo>
                    <a:lnTo>
                      <a:pt x="137" y="85"/>
                    </a:lnTo>
                    <a:lnTo>
                      <a:pt x="129" y="85"/>
                    </a:lnTo>
                    <a:lnTo>
                      <a:pt x="93" y="82"/>
                    </a:lnTo>
                    <a:lnTo>
                      <a:pt x="48" y="79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17" name="Freeform 1251">
                <a:extLst>
                  <a:ext uri="{FF2B5EF4-FFF2-40B4-BE49-F238E27FC236}">
                    <a16:creationId xmlns:a16="http://schemas.microsoft.com/office/drawing/2014/main" id="{5E6D698A-17BE-46A6-9575-695B22B64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4" y="2305"/>
                <a:ext cx="11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1 w 174"/>
                  <a:gd name="T43" fmla="*/ 0 h 86"/>
                  <a:gd name="T44" fmla="*/ 1 w 174"/>
                  <a:gd name="T45" fmla="*/ 0 h 86"/>
                  <a:gd name="T46" fmla="*/ 1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1 w 174"/>
                  <a:gd name="T77" fmla="*/ 0 h 86"/>
                  <a:gd name="T78" fmla="*/ 1 w 174"/>
                  <a:gd name="T79" fmla="*/ 0 h 86"/>
                  <a:gd name="T80" fmla="*/ 1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7" y="80"/>
                    </a:moveTo>
                    <a:lnTo>
                      <a:pt x="32" y="79"/>
                    </a:lnTo>
                    <a:lnTo>
                      <a:pt x="20" y="77"/>
                    </a:lnTo>
                    <a:lnTo>
                      <a:pt x="11" y="75"/>
                    </a:lnTo>
                    <a:lnTo>
                      <a:pt x="5" y="72"/>
                    </a:lnTo>
                    <a:lnTo>
                      <a:pt x="3" y="71"/>
                    </a:lnTo>
                    <a:lnTo>
                      <a:pt x="1" y="69"/>
                    </a:lnTo>
                    <a:lnTo>
                      <a:pt x="0" y="67"/>
                    </a:lnTo>
                    <a:lnTo>
                      <a:pt x="0" y="66"/>
                    </a:lnTo>
                    <a:lnTo>
                      <a:pt x="1" y="61"/>
                    </a:lnTo>
                    <a:lnTo>
                      <a:pt x="3" y="57"/>
                    </a:lnTo>
                    <a:lnTo>
                      <a:pt x="8" y="52"/>
                    </a:lnTo>
                    <a:lnTo>
                      <a:pt x="14" y="47"/>
                    </a:lnTo>
                    <a:lnTo>
                      <a:pt x="21" y="42"/>
                    </a:lnTo>
                    <a:lnTo>
                      <a:pt x="29" y="36"/>
                    </a:lnTo>
                    <a:lnTo>
                      <a:pt x="49" y="24"/>
                    </a:lnTo>
                    <a:lnTo>
                      <a:pt x="71" y="12"/>
                    </a:lnTo>
                    <a:lnTo>
                      <a:pt x="82" y="7"/>
                    </a:lnTo>
                    <a:lnTo>
                      <a:pt x="93" y="2"/>
                    </a:lnTo>
                    <a:lnTo>
                      <a:pt x="104" y="0"/>
                    </a:lnTo>
                    <a:lnTo>
                      <a:pt x="114" y="0"/>
                    </a:lnTo>
                    <a:lnTo>
                      <a:pt x="124" y="1"/>
                    </a:lnTo>
                    <a:lnTo>
                      <a:pt x="134" y="3"/>
                    </a:lnTo>
                    <a:lnTo>
                      <a:pt x="143" y="8"/>
                    </a:lnTo>
                    <a:lnTo>
                      <a:pt x="150" y="12"/>
                    </a:lnTo>
                    <a:lnTo>
                      <a:pt x="157" y="18"/>
                    </a:lnTo>
                    <a:lnTo>
                      <a:pt x="162" y="24"/>
                    </a:lnTo>
                    <a:lnTo>
                      <a:pt x="167" y="30"/>
                    </a:lnTo>
                    <a:lnTo>
                      <a:pt x="171" y="37"/>
                    </a:lnTo>
                    <a:lnTo>
                      <a:pt x="173" y="44"/>
                    </a:lnTo>
                    <a:lnTo>
                      <a:pt x="174" y="51"/>
                    </a:lnTo>
                    <a:lnTo>
                      <a:pt x="173" y="58"/>
                    </a:lnTo>
                    <a:lnTo>
                      <a:pt x="171" y="65"/>
                    </a:lnTo>
                    <a:lnTo>
                      <a:pt x="168" y="71"/>
                    </a:lnTo>
                    <a:lnTo>
                      <a:pt x="165" y="76"/>
                    </a:lnTo>
                    <a:lnTo>
                      <a:pt x="160" y="79"/>
                    </a:lnTo>
                    <a:lnTo>
                      <a:pt x="155" y="82"/>
                    </a:lnTo>
                    <a:lnTo>
                      <a:pt x="150" y="84"/>
                    </a:lnTo>
                    <a:lnTo>
                      <a:pt x="144" y="85"/>
                    </a:lnTo>
                    <a:lnTo>
                      <a:pt x="137" y="86"/>
                    </a:lnTo>
                    <a:lnTo>
                      <a:pt x="130" y="86"/>
                    </a:lnTo>
                    <a:lnTo>
                      <a:pt x="93" y="82"/>
                    </a:lnTo>
                    <a:lnTo>
                      <a:pt x="47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18" name="Freeform 1252">
                <a:extLst>
                  <a:ext uri="{FF2B5EF4-FFF2-40B4-BE49-F238E27FC236}">
                    <a16:creationId xmlns:a16="http://schemas.microsoft.com/office/drawing/2014/main" id="{3FA96388-05AA-4449-99A5-887F0C187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7" y="2306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7" y="80"/>
                    </a:moveTo>
                    <a:lnTo>
                      <a:pt x="32" y="79"/>
                    </a:lnTo>
                    <a:lnTo>
                      <a:pt x="21" y="78"/>
                    </a:lnTo>
                    <a:lnTo>
                      <a:pt x="12" y="76"/>
                    </a:lnTo>
                    <a:lnTo>
                      <a:pt x="5" y="72"/>
                    </a:lnTo>
                    <a:lnTo>
                      <a:pt x="3" y="71"/>
                    </a:lnTo>
                    <a:lnTo>
                      <a:pt x="1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1"/>
                    </a:lnTo>
                    <a:lnTo>
                      <a:pt x="3" y="57"/>
                    </a:lnTo>
                    <a:lnTo>
                      <a:pt x="9" y="52"/>
                    </a:lnTo>
                    <a:lnTo>
                      <a:pt x="14" y="47"/>
                    </a:lnTo>
                    <a:lnTo>
                      <a:pt x="22" y="41"/>
                    </a:lnTo>
                    <a:lnTo>
                      <a:pt x="30" y="36"/>
                    </a:lnTo>
                    <a:lnTo>
                      <a:pt x="49" y="24"/>
                    </a:lnTo>
                    <a:lnTo>
                      <a:pt x="71" y="12"/>
                    </a:lnTo>
                    <a:lnTo>
                      <a:pt x="82" y="6"/>
                    </a:lnTo>
                    <a:lnTo>
                      <a:pt x="93" y="3"/>
                    </a:lnTo>
                    <a:lnTo>
                      <a:pt x="105" y="1"/>
                    </a:lnTo>
                    <a:lnTo>
                      <a:pt x="115" y="0"/>
                    </a:lnTo>
                    <a:lnTo>
                      <a:pt x="125" y="2"/>
                    </a:lnTo>
                    <a:lnTo>
                      <a:pt x="134" y="4"/>
                    </a:lnTo>
                    <a:lnTo>
                      <a:pt x="142" y="7"/>
                    </a:lnTo>
                    <a:lnTo>
                      <a:pt x="150" y="12"/>
                    </a:lnTo>
                    <a:lnTo>
                      <a:pt x="157" y="17"/>
                    </a:lnTo>
                    <a:lnTo>
                      <a:pt x="162" y="23"/>
                    </a:lnTo>
                    <a:lnTo>
                      <a:pt x="167" y="30"/>
                    </a:lnTo>
                    <a:lnTo>
                      <a:pt x="171" y="37"/>
                    </a:lnTo>
                    <a:lnTo>
                      <a:pt x="173" y="44"/>
                    </a:lnTo>
                    <a:lnTo>
                      <a:pt x="174" y="51"/>
                    </a:lnTo>
                    <a:lnTo>
                      <a:pt x="173" y="58"/>
                    </a:lnTo>
                    <a:lnTo>
                      <a:pt x="171" y="65"/>
                    </a:lnTo>
                    <a:lnTo>
                      <a:pt x="168" y="71"/>
                    </a:lnTo>
                    <a:lnTo>
                      <a:pt x="165" y="76"/>
                    </a:lnTo>
                    <a:lnTo>
                      <a:pt x="160" y="80"/>
                    </a:lnTo>
                    <a:lnTo>
                      <a:pt x="155" y="83"/>
                    </a:lnTo>
                    <a:lnTo>
                      <a:pt x="150" y="85"/>
                    </a:lnTo>
                    <a:lnTo>
                      <a:pt x="144" y="86"/>
                    </a:lnTo>
                    <a:lnTo>
                      <a:pt x="137" y="86"/>
                    </a:lnTo>
                    <a:lnTo>
                      <a:pt x="130" y="86"/>
                    </a:lnTo>
                    <a:lnTo>
                      <a:pt x="93" y="83"/>
                    </a:lnTo>
                    <a:lnTo>
                      <a:pt x="47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19" name="Freeform 1253">
                <a:extLst>
                  <a:ext uri="{FF2B5EF4-FFF2-40B4-BE49-F238E27FC236}">
                    <a16:creationId xmlns:a16="http://schemas.microsoft.com/office/drawing/2014/main" id="{A0D64D6A-881D-4EC9-B4BE-54EE53EDAC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4" y="2299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7" y="80"/>
                    </a:moveTo>
                    <a:lnTo>
                      <a:pt x="32" y="79"/>
                    </a:lnTo>
                    <a:lnTo>
                      <a:pt x="20" y="78"/>
                    </a:lnTo>
                    <a:lnTo>
                      <a:pt x="11" y="76"/>
                    </a:lnTo>
                    <a:lnTo>
                      <a:pt x="5" y="73"/>
                    </a:lnTo>
                    <a:lnTo>
                      <a:pt x="3" y="71"/>
                    </a:lnTo>
                    <a:lnTo>
                      <a:pt x="1" y="70"/>
                    </a:lnTo>
                    <a:lnTo>
                      <a:pt x="0" y="68"/>
                    </a:lnTo>
                    <a:lnTo>
                      <a:pt x="0" y="66"/>
                    </a:lnTo>
                    <a:lnTo>
                      <a:pt x="1" y="62"/>
                    </a:lnTo>
                    <a:lnTo>
                      <a:pt x="3" y="57"/>
                    </a:lnTo>
                    <a:lnTo>
                      <a:pt x="8" y="53"/>
                    </a:lnTo>
                    <a:lnTo>
                      <a:pt x="14" y="47"/>
                    </a:lnTo>
                    <a:lnTo>
                      <a:pt x="21" y="42"/>
                    </a:lnTo>
                    <a:lnTo>
                      <a:pt x="29" y="36"/>
                    </a:lnTo>
                    <a:lnTo>
                      <a:pt x="49" y="25"/>
                    </a:lnTo>
                    <a:lnTo>
                      <a:pt x="71" y="12"/>
                    </a:lnTo>
                    <a:lnTo>
                      <a:pt x="82" y="6"/>
                    </a:lnTo>
                    <a:lnTo>
                      <a:pt x="94" y="3"/>
                    </a:lnTo>
                    <a:lnTo>
                      <a:pt x="104" y="1"/>
                    </a:lnTo>
                    <a:lnTo>
                      <a:pt x="115" y="0"/>
                    </a:lnTo>
                    <a:lnTo>
                      <a:pt x="124" y="1"/>
                    </a:lnTo>
                    <a:lnTo>
                      <a:pt x="133" y="4"/>
                    </a:lnTo>
                    <a:lnTo>
                      <a:pt x="142" y="7"/>
                    </a:lnTo>
                    <a:lnTo>
                      <a:pt x="150" y="12"/>
                    </a:lnTo>
                    <a:lnTo>
                      <a:pt x="157" y="17"/>
                    </a:lnTo>
                    <a:lnTo>
                      <a:pt x="163" y="24"/>
                    </a:lnTo>
                    <a:lnTo>
                      <a:pt x="167" y="31"/>
                    </a:lnTo>
                    <a:lnTo>
                      <a:pt x="171" y="38"/>
                    </a:lnTo>
                    <a:lnTo>
                      <a:pt x="173" y="45"/>
                    </a:lnTo>
                    <a:lnTo>
                      <a:pt x="174" y="52"/>
                    </a:lnTo>
                    <a:lnTo>
                      <a:pt x="174" y="59"/>
                    </a:lnTo>
                    <a:lnTo>
                      <a:pt x="172" y="65"/>
                    </a:lnTo>
                    <a:lnTo>
                      <a:pt x="169" y="71"/>
                    </a:lnTo>
                    <a:lnTo>
                      <a:pt x="165" y="76"/>
                    </a:lnTo>
                    <a:lnTo>
                      <a:pt x="161" y="80"/>
                    </a:lnTo>
                    <a:lnTo>
                      <a:pt x="156" y="83"/>
                    </a:lnTo>
                    <a:lnTo>
                      <a:pt x="150" y="84"/>
                    </a:lnTo>
                    <a:lnTo>
                      <a:pt x="143" y="86"/>
                    </a:lnTo>
                    <a:lnTo>
                      <a:pt x="136" y="86"/>
                    </a:lnTo>
                    <a:lnTo>
                      <a:pt x="129" y="86"/>
                    </a:lnTo>
                    <a:lnTo>
                      <a:pt x="93" y="83"/>
                    </a:lnTo>
                    <a:lnTo>
                      <a:pt x="47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20" name="Freeform 1254">
                <a:extLst>
                  <a:ext uri="{FF2B5EF4-FFF2-40B4-BE49-F238E27FC236}">
                    <a16:creationId xmlns:a16="http://schemas.microsoft.com/office/drawing/2014/main" id="{26DC3DC6-4E08-4AF1-8C1F-6B9578ABBF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8" y="2292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7" y="80"/>
                    </a:moveTo>
                    <a:lnTo>
                      <a:pt x="32" y="79"/>
                    </a:lnTo>
                    <a:lnTo>
                      <a:pt x="20" y="78"/>
                    </a:lnTo>
                    <a:lnTo>
                      <a:pt x="11" y="75"/>
                    </a:lnTo>
                    <a:lnTo>
                      <a:pt x="5" y="73"/>
                    </a:lnTo>
                    <a:lnTo>
                      <a:pt x="3" y="71"/>
                    </a:lnTo>
                    <a:lnTo>
                      <a:pt x="2" y="70"/>
                    </a:lnTo>
                    <a:lnTo>
                      <a:pt x="1" y="68"/>
                    </a:lnTo>
                    <a:lnTo>
                      <a:pt x="0" y="66"/>
                    </a:lnTo>
                    <a:lnTo>
                      <a:pt x="1" y="62"/>
                    </a:lnTo>
                    <a:lnTo>
                      <a:pt x="4" y="57"/>
                    </a:lnTo>
                    <a:lnTo>
                      <a:pt x="8" y="51"/>
                    </a:lnTo>
                    <a:lnTo>
                      <a:pt x="14" y="46"/>
                    </a:lnTo>
                    <a:lnTo>
                      <a:pt x="21" y="41"/>
                    </a:lnTo>
                    <a:lnTo>
                      <a:pt x="30" y="35"/>
                    </a:lnTo>
                    <a:lnTo>
                      <a:pt x="49" y="24"/>
                    </a:lnTo>
                    <a:lnTo>
                      <a:pt x="71" y="12"/>
                    </a:lnTo>
                    <a:lnTo>
                      <a:pt x="83" y="6"/>
                    </a:lnTo>
                    <a:lnTo>
                      <a:pt x="94" y="2"/>
                    </a:lnTo>
                    <a:lnTo>
                      <a:pt x="105" y="0"/>
                    </a:lnTo>
                    <a:lnTo>
                      <a:pt x="115" y="0"/>
                    </a:lnTo>
                    <a:lnTo>
                      <a:pt x="125" y="1"/>
                    </a:lnTo>
                    <a:lnTo>
                      <a:pt x="134" y="4"/>
                    </a:lnTo>
                    <a:lnTo>
                      <a:pt x="142" y="7"/>
                    </a:lnTo>
                    <a:lnTo>
                      <a:pt x="150" y="12"/>
                    </a:lnTo>
                    <a:lnTo>
                      <a:pt x="157" y="17"/>
                    </a:lnTo>
                    <a:lnTo>
                      <a:pt x="163" y="23"/>
                    </a:lnTo>
                    <a:lnTo>
                      <a:pt x="168" y="29"/>
                    </a:lnTo>
                    <a:lnTo>
                      <a:pt x="171" y="36"/>
                    </a:lnTo>
                    <a:lnTo>
                      <a:pt x="173" y="43"/>
                    </a:lnTo>
                    <a:lnTo>
                      <a:pt x="174" y="51"/>
                    </a:lnTo>
                    <a:lnTo>
                      <a:pt x="174" y="59"/>
                    </a:lnTo>
                    <a:lnTo>
                      <a:pt x="172" y="65"/>
                    </a:lnTo>
                    <a:lnTo>
                      <a:pt x="169" y="71"/>
                    </a:lnTo>
                    <a:lnTo>
                      <a:pt x="165" y="76"/>
                    </a:lnTo>
                    <a:lnTo>
                      <a:pt x="161" y="80"/>
                    </a:lnTo>
                    <a:lnTo>
                      <a:pt x="156" y="82"/>
                    </a:lnTo>
                    <a:lnTo>
                      <a:pt x="149" y="84"/>
                    </a:lnTo>
                    <a:lnTo>
                      <a:pt x="143" y="85"/>
                    </a:lnTo>
                    <a:lnTo>
                      <a:pt x="137" y="86"/>
                    </a:lnTo>
                    <a:lnTo>
                      <a:pt x="129" y="86"/>
                    </a:lnTo>
                    <a:lnTo>
                      <a:pt x="93" y="83"/>
                    </a:lnTo>
                    <a:lnTo>
                      <a:pt x="47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21" name="Freeform 1255">
                <a:extLst>
                  <a:ext uri="{FF2B5EF4-FFF2-40B4-BE49-F238E27FC236}">
                    <a16:creationId xmlns:a16="http://schemas.microsoft.com/office/drawing/2014/main" id="{E8E302C8-04B1-4B63-A3B1-B3454E800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1" y="2285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8" y="80"/>
                    </a:moveTo>
                    <a:lnTo>
                      <a:pt x="33" y="79"/>
                    </a:lnTo>
                    <a:lnTo>
                      <a:pt x="21" y="78"/>
                    </a:lnTo>
                    <a:lnTo>
                      <a:pt x="11" y="76"/>
                    </a:lnTo>
                    <a:lnTo>
                      <a:pt x="5" y="73"/>
                    </a:lnTo>
                    <a:lnTo>
                      <a:pt x="3" y="71"/>
                    </a:lnTo>
                    <a:lnTo>
                      <a:pt x="2" y="70"/>
                    </a:lnTo>
                    <a:lnTo>
                      <a:pt x="1" y="68"/>
                    </a:lnTo>
                    <a:lnTo>
                      <a:pt x="0" y="66"/>
                    </a:lnTo>
                    <a:lnTo>
                      <a:pt x="1" y="62"/>
                    </a:lnTo>
                    <a:lnTo>
                      <a:pt x="4" y="57"/>
                    </a:lnTo>
                    <a:lnTo>
                      <a:pt x="8" y="53"/>
                    </a:lnTo>
                    <a:lnTo>
                      <a:pt x="15" y="47"/>
                    </a:lnTo>
                    <a:lnTo>
                      <a:pt x="22" y="42"/>
                    </a:lnTo>
                    <a:lnTo>
                      <a:pt x="31" y="36"/>
                    </a:lnTo>
                    <a:lnTo>
                      <a:pt x="50" y="25"/>
                    </a:lnTo>
                    <a:lnTo>
                      <a:pt x="71" y="13"/>
                    </a:lnTo>
                    <a:lnTo>
                      <a:pt x="83" y="6"/>
                    </a:lnTo>
                    <a:lnTo>
                      <a:pt x="94" y="3"/>
                    </a:lnTo>
                    <a:lnTo>
                      <a:pt x="106" y="1"/>
                    </a:lnTo>
                    <a:lnTo>
                      <a:pt x="116" y="0"/>
                    </a:lnTo>
                    <a:lnTo>
                      <a:pt x="126" y="1"/>
                    </a:lnTo>
                    <a:lnTo>
                      <a:pt x="135" y="4"/>
                    </a:lnTo>
                    <a:lnTo>
                      <a:pt x="143" y="7"/>
                    </a:lnTo>
                    <a:lnTo>
                      <a:pt x="151" y="13"/>
                    </a:lnTo>
                    <a:lnTo>
                      <a:pt x="157" y="18"/>
                    </a:lnTo>
                    <a:lnTo>
                      <a:pt x="163" y="24"/>
                    </a:lnTo>
                    <a:lnTo>
                      <a:pt x="168" y="31"/>
                    </a:lnTo>
                    <a:lnTo>
                      <a:pt x="171" y="37"/>
                    </a:lnTo>
                    <a:lnTo>
                      <a:pt x="173" y="45"/>
                    </a:lnTo>
                    <a:lnTo>
                      <a:pt x="174" y="52"/>
                    </a:lnTo>
                    <a:lnTo>
                      <a:pt x="174" y="59"/>
                    </a:lnTo>
                    <a:lnTo>
                      <a:pt x="172" y="65"/>
                    </a:lnTo>
                    <a:lnTo>
                      <a:pt x="169" y="71"/>
                    </a:lnTo>
                    <a:lnTo>
                      <a:pt x="165" y="76"/>
                    </a:lnTo>
                    <a:lnTo>
                      <a:pt x="161" y="80"/>
                    </a:lnTo>
                    <a:lnTo>
                      <a:pt x="156" y="83"/>
                    </a:lnTo>
                    <a:lnTo>
                      <a:pt x="150" y="84"/>
                    </a:lnTo>
                    <a:lnTo>
                      <a:pt x="144" y="86"/>
                    </a:lnTo>
                    <a:lnTo>
                      <a:pt x="138" y="86"/>
                    </a:lnTo>
                    <a:lnTo>
                      <a:pt x="130" y="86"/>
                    </a:lnTo>
                    <a:lnTo>
                      <a:pt x="93" y="83"/>
                    </a:lnTo>
                    <a:lnTo>
                      <a:pt x="48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22" name="Freeform 1256">
                <a:extLst>
                  <a:ext uri="{FF2B5EF4-FFF2-40B4-BE49-F238E27FC236}">
                    <a16:creationId xmlns:a16="http://schemas.microsoft.com/office/drawing/2014/main" id="{976B01C3-D7F9-4B0A-AF94-5E2ACA38F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" y="2278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8" y="80"/>
                    </a:moveTo>
                    <a:lnTo>
                      <a:pt x="32" y="79"/>
                    </a:lnTo>
                    <a:lnTo>
                      <a:pt x="20" y="78"/>
                    </a:lnTo>
                    <a:lnTo>
                      <a:pt x="11" y="75"/>
                    </a:lnTo>
                    <a:lnTo>
                      <a:pt x="5" y="73"/>
                    </a:lnTo>
                    <a:lnTo>
                      <a:pt x="3" y="71"/>
                    </a:lnTo>
                    <a:lnTo>
                      <a:pt x="2" y="70"/>
                    </a:lnTo>
                    <a:lnTo>
                      <a:pt x="1" y="68"/>
                    </a:lnTo>
                    <a:lnTo>
                      <a:pt x="0" y="66"/>
                    </a:lnTo>
                    <a:lnTo>
                      <a:pt x="1" y="62"/>
                    </a:lnTo>
                    <a:lnTo>
                      <a:pt x="4" y="57"/>
                    </a:lnTo>
                    <a:lnTo>
                      <a:pt x="8" y="53"/>
                    </a:lnTo>
                    <a:lnTo>
                      <a:pt x="14" y="47"/>
                    </a:lnTo>
                    <a:lnTo>
                      <a:pt x="21" y="41"/>
                    </a:lnTo>
                    <a:lnTo>
                      <a:pt x="30" y="35"/>
                    </a:lnTo>
                    <a:lnTo>
                      <a:pt x="50" y="24"/>
                    </a:lnTo>
                    <a:lnTo>
                      <a:pt x="71" y="12"/>
                    </a:lnTo>
                    <a:lnTo>
                      <a:pt x="83" y="6"/>
                    </a:lnTo>
                    <a:lnTo>
                      <a:pt x="94" y="2"/>
                    </a:lnTo>
                    <a:lnTo>
                      <a:pt x="105" y="0"/>
                    </a:lnTo>
                    <a:lnTo>
                      <a:pt x="115" y="0"/>
                    </a:lnTo>
                    <a:lnTo>
                      <a:pt x="125" y="1"/>
                    </a:lnTo>
                    <a:lnTo>
                      <a:pt x="135" y="4"/>
                    </a:lnTo>
                    <a:lnTo>
                      <a:pt x="143" y="7"/>
                    </a:lnTo>
                    <a:lnTo>
                      <a:pt x="151" y="12"/>
                    </a:lnTo>
                    <a:lnTo>
                      <a:pt x="157" y="17"/>
                    </a:lnTo>
                    <a:lnTo>
                      <a:pt x="163" y="23"/>
                    </a:lnTo>
                    <a:lnTo>
                      <a:pt x="168" y="30"/>
                    </a:lnTo>
                    <a:lnTo>
                      <a:pt x="171" y="36"/>
                    </a:lnTo>
                    <a:lnTo>
                      <a:pt x="173" y="43"/>
                    </a:lnTo>
                    <a:lnTo>
                      <a:pt x="174" y="52"/>
                    </a:lnTo>
                    <a:lnTo>
                      <a:pt x="174" y="59"/>
                    </a:lnTo>
                    <a:lnTo>
                      <a:pt x="172" y="65"/>
                    </a:lnTo>
                    <a:lnTo>
                      <a:pt x="169" y="71"/>
                    </a:lnTo>
                    <a:lnTo>
                      <a:pt x="165" y="76"/>
                    </a:lnTo>
                    <a:lnTo>
                      <a:pt x="161" y="80"/>
                    </a:lnTo>
                    <a:lnTo>
                      <a:pt x="156" y="82"/>
                    </a:lnTo>
                    <a:lnTo>
                      <a:pt x="150" y="84"/>
                    </a:lnTo>
                    <a:lnTo>
                      <a:pt x="144" y="85"/>
                    </a:lnTo>
                    <a:lnTo>
                      <a:pt x="138" y="86"/>
                    </a:lnTo>
                    <a:lnTo>
                      <a:pt x="129" y="86"/>
                    </a:lnTo>
                    <a:lnTo>
                      <a:pt x="93" y="83"/>
                    </a:lnTo>
                    <a:lnTo>
                      <a:pt x="48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23" name="Freeform 1257">
                <a:extLst>
                  <a:ext uri="{FF2B5EF4-FFF2-40B4-BE49-F238E27FC236}">
                    <a16:creationId xmlns:a16="http://schemas.microsoft.com/office/drawing/2014/main" id="{F4BA726E-C930-4E45-A177-2E4B85A2C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5" y="2272"/>
                <a:ext cx="11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1 w 174"/>
                  <a:gd name="T43" fmla="*/ 0 h 86"/>
                  <a:gd name="T44" fmla="*/ 1 w 174"/>
                  <a:gd name="T45" fmla="*/ 0 h 86"/>
                  <a:gd name="T46" fmla="*/ 1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1 w 174"/>
                  <a:gd name="T77" fmla="*/ 0 h 86"/>
                  <a:gd name="T78" fmla="*/ 1 w 174"/>
                  <a:gd name="T79" fmla="*/ 0 h 86"/>
                  <a:gd name="T80" fmla="*/ 1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7" y="80"/>
                    </a:moveTo>
                    <a:lnTo>
                      <a:pt x="33" y="79"/>
                    </a:lnTo>
                    <a:lnTo>
                      <a:pt x="21" y="78"/>
                    </a:lnTo>
                    <a:lnTo>
                      <a:pt x="12" y="76"/>
                    </a:lnTo>
                    <a:lnTo>
                      <a:pt x="5" y="73"/>
                    </a:lnTo>
                    <a:lnTo>
                      <a:pt x="3" y="72"/>
                    </a:lnTo>
                    <a:lnTo>
                      <a:pt x="1" y="70"/>
                    </a:lnTo>
                    <a:lnTo>
                      <a:pt x="0" y="68"/>
                    </a:lnTo>
                    <a:lnTo>
                      <a:pt x="0" y="66"/>
                    </a:lnTo>
                    <a:lnTo>
                      <a:pt x="0" y="62"/>
                    </a:lnTo>
                    <a:lnTo>
                      <a:pt x="3" y="58"/>
                    </a:lnTo>
                    <a:lnTo>
                      <a:pt x="9" y="52"/>
                    </a:lnTo>
                    <a:lnTo>
                      <a:pt x="14" y="47"/>
                    </a:lnTo>
                    <a:lnTo>
                      <a:pt x="22" y="41"/>
                    </a:lnTo>
                    <a:lnTo>
                      <a:pt x="30" y="36"/>
                    </a:lnTo>
                    <a:lnTo>
                      <a:pt x="49" y="24"/>
                    </a:lnTo>
                    <a:lnTo>
                      <a:pt x="71" y="12"/>
                    </a:lnTo>
                    <a:lnTo>
                      <a:pt x="82" y="6"/>
                    </a:lnTo>
                    <a:lnTo>
                      <a:pt x="93" y="3"/>
                    </a:lnTo>
                    <a:lnTo>
                      <a:pt x="105" y="1"/>
                    </a:lnTo>
                    <a:lnTo>
                      <a:pt x="115" y="0"/>
                    </a:lnTo>
                    <a:lnTo>
                      <a:pt x="125" y="2"/>
                    </a:lnTo>
                    <a:lnTo>
                      <a:pt x="134" y="4"/>
                    </a:lnTo>
                    <a:lnTo>
                      <a:pt x="142" y="8"/>
                    </a:lnTo>
                    <a:lnTo>
                      <a:pt x="150" y="12"/>
                    </a:lnTo>
                    <a:lnTo>
                      <a:pt x="157" y="17"/>
                    </a:lnTo>
                    <a:lnTo>
                      <a:pt x="162" y="23"/>
                    </a:lnTo>
                    <a:lnTo>
                      <a:pt x="167" y="30"/>
                    </a:lnTo>
                    <a:lnTo>
                      <a:pt x="171" y="37"/>
                    </a:lnTo>
                    <a:lnTo>
                      <a:pt x="173" y="44"/>
                    </a:lnTo>
                    <a:lnTo>
                      <a:pt x="174" y="51"/>
                    </a:lnTo>
                    <a:lnTo>
                      <a:pt x="173" y="59"/>
                    </a:lnTo>
                    <a:lnTo>
                      <a:pt x="171" y="66"/>
                    </a:lnTo>
                    <a:lnTo>
                      <a:pt x="168" y="72"/>
                    </a:lnTo>
                    <a:lnTo>
                      <a:pt x="165" y="76"/>
                    </a:lnTo>
                    <a:lnTo>
                      <a:pt x="160" y="80"/>
                    </a:lnTo>
                    <a:lnTo>
                      <a:pt x="155" y="83"/>
                    </a:lnTo>
                    <a:lnTo>
                      <a:pt x="150" y="85"/>
                    </a:lnTo>
                    <a:lnTo>
                      <a:pt x="144" y="86"/>
                    </a:lnTo>
                    <a:lnTo>
                      <a:pt x="137" y="86"/>
                    </a:lnTo>
                    <a:lnTo>
                      <a:pt x="130" y="86"/>
                    </a:lnTo>
                    <a:lnTo>
                      <a:pt x="93" y="83"/>
                    </a:lnTo>
                    <a:lnTo>
                      <a:pt x="47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24" name="Freeform 1258">
                <a:extLst>
                  <a:ext uri="{FF2B5EF4-FFF2-40B4-BE49-F238E27FC236}">
                    <a16:creationId xmlns:a16="http://schemas.microsoft.com/office/drawing/2014/main" id="{0EAC33E7-4F3C-493B-B52F-073D0AD09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8" y="2266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6" y="80"/>
                    </a:moveTo>
                    <a:lnTo>
                      <a:pt x="32" y="79"/>
                    </a:lnTo>
                    <a:lnTo>
                      <a:pt x="20" y="77"/>
                    </a:lnTo>
                    <a:lnTo>
                      <a:pt x="11" y="75"/>
                    </a:lnTo>
                    <a:lnTo>
                      <a:pt x="5" y="73"/>
                    </a:lnTo>
                    <a:lnTo>
                      <a:pt x="3" y="71"/>
                    </a:lnTo>
                    <a:lnTo>
                      <a:pt x="1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1" y="61"/>
                    </a:lnTo>
                    <a:lnTo>
                      <a:pt x="3" y="56"/>
                    </a:lnTo>
                    <a:lnTo>
                      <a:pt x="8" y="51"/>
                    </a:lnTo>
                    <a:lnTo>
                      <a:pt x="14" y="46"/>
                    </a:lnTo>
                    <a:lnTo>
                      <a:pt x="21" y="41"/>
                    </a:lnTo>
                    <a:lnTo>
                      <a:pt x="29" y="35"/>
                    </a:lnTo>
                    <a:lnTo>
                      <a:pt x="49" y="23"/>
                    </a:lnTo>
                    <a:lnTo>
                      <a:pt x="71" y="11"/>
                    </a:lnTo>
                    <a:lnTo>
                      <a:pt x="82" y="6"/>
                    </a:lnTo>
                    <a:lnTo>
                      <a:pt x="93" y="2"/>
                    </a:lnTo>
                    <a:lnTo>
                      <a:pt x="104" y="0"/>
                    </a:lnTo>
                    <a:lnTo>
                      <a:pt x="114" y="0"/>
                    </a:lnTo>
                    <a:lnTo>
                      <a:pt x="124" y="1"/>
                    </a:lnTo>
                    <a:lnTo>
                      <a:pt x="133" y="3"/>
                    </a:lnTo>
                    <a:lnTo>
                      <a:pt x="143" y="7"/>
                    </a:lnTo>
                    <a:lnTo>
                      <a:pt x="150" y="11"/>
                    </a:lnTo>
                    <a:lnTo>
                      <a:pt x="157" y="17"/>
                    </a:lnTo>
                    <a:lnTo>
                      <a:pt x="163" y="23"/>
                    </a:lnTo>
                    <a:lnTo>
                      <a:pt x="167" y="29"/>
                    </a:lnTo>
                    <a:lnTo>
                      <a:pt x="171" y="36"/>
                    </a:lnTo>
                    <a:lnTo>
                      <a:pt x="173" y="43"/>
                    </a:lnTo>
                    <a:lnTo>
                      <a:pt x="174" y="50"/>
                    </a:lnTo>
                    <a:lnTo>
                      <a:pt x="173" y="57"/>
                    </a:lnTo>
                    <a:lnTo>
                      <a:pt x="171" y="64"/>
                    </a:lnTo>
                    <a:lnTo>
                      <a:pt x="168" y="71"/>
                    </a:lnTo>
                    <a:lnTo>
                      <a:pt x="165" y="76"/>
                    </a:lnTo>
                    <a:lnTo>
                      <a:pt x="160" y="80"/>
                    </a:lnTo>
                    <a:lnTo>
                      <a:pt x="156" y="82"/>
                    </a:lnTo>
                    <a:lnTo>
                      <a:pt x="150" y="84"/>
                    </a:lnTo>
                    <a:lnTo>
                      <a:pt x="144" y="85"/>
                    </a:lnTo>
                    <a:lnTo>
                      <a:pt x="137" y="86"/>
                    </a:lnTo>
                    <a:lnTo>
                      <a:pt x="129" y="86"/>
                    </a:lnTo>
                    <a:lnTo>
                      <a:pt x="93" y="82"/>
                    </a:lnTo>
                    <a:lnTo>
                      <a:pt x="46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25" name="Freeform 1259">
                <a:extLst>
                  <a:ext uri="{FF2B5EF4-FFF2-40B4-BE49-F238E27FC236}">
                    <a16:creationId xmlns:a16="http://schemas.microsoft.com/office/drawing/2014/main" id="{1C287A10-F657-477D-854B-CE7D090C90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1" y="2261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6" y="80"/>
                    </a:moveTo>
                    <a:lnTo>
                      <a:pt x="32" y="79"/>
                    </a:lnTo>
                    <a:lnTo>
                      <a:pt x="20" y="78"/>
                    </a:lnTo>
                    <a:lnTo>
                      <a:pt x="11" y="74"/>
                    </a:lnTo>
                    <a:lnTo>
                      <a:pt x="5" y="72"/>
                    </a:lnTo>
                    <a:lnTo>
                      <a:pt x="3" y="70"/>
                    </a:lnTo>
                    <a:lnTo>
                      <a:pt x="1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1" y="61"/>
                    </a:lnTo>
                    <a:lnTo>
                      <a:pt x="3" y="56"/>
                    </a:lnTo>
                    <a:lnTo>
                      <a:pt x="8" y="51"/>
                    </a:lnTo>
                    <a:lnTo>
                      <a:pt x="14" y="46"/>
                    </a:lnTo>
                    <a:lnTo>
                      <a:pt x="21" y="41"/>
                    </a:lnTo>
                    <a:lnTo>
                      <a:pt x="29" y="35"/>
                    </a:lnTo>
                    <a:lnTo>
                      <a:pt x="48" y="24"/>
                    </a:lnTo>
                    <a:lnTo>
                      <a:pt x="70" y="12"/>
                    </a:lnTo>
                    <a:lnTo>
                      <a:pt x="82" y="6"/>
                    </a:lnTo>
                    <a:lnTo>
                      <a:pt x="93" y="2"/>
                    </a:lnTo>
                    <a:lnTo>
                      <a:pt x="104" y="0"/>
                    </a:lnTo>
                    <a:lnTo>
                      <a:pt x="114" y="0"/>
                    </a:lnTo>
                    <a:lnTo>
                      <a:pt x="124" y="1"/>
                    </a:lnTo>
                    <a:lnTo>
                      <a:pt x="133" y="4"/>
                    </a:lnTo>
                    <a:lnTo>
                      <a:pt x="142" y="7"/>
                    </a:lnTo>
                    <a:lnTo>
                      <a:pt x="149" y="12"/>
                    </a:lnTo>
                    <a:lnTo>
                      <a:pt x="156" y="17"/>
                    </a:lnTo>
                    <a:lnTo>
                      <a:pt x="161" y="23"/>
                    </a:lnTo>
                    <a:lnTo>
                      <a:pt x="167" y="30"/>
                    </a:lnTo>
                    <a:lnTo>
                      <a:pt x="171" y="36"/>
                    </a:lnTo>
                    <a:lnTo>
                      <a:pt x="173" y="43"/>
                    </a:lnTo>
                    <a:lnTo>
                      <a:pt x="174" y="51"/>
                    </a:lnTo>
                    <a:lnTo>
                      <a:pt x="173" y="58"/>
                    </a:lnTo>
                    <a:lnTo>
                      <a:pt x="171" y="64"/>
                    </a:lnTo>
                    <a:lnTo>
                      <a:pt x="168" y="70"/>
                    </a:lnTo>
                    <a:lnTo>
                      <a:pt x="164" y="76"/>
                    </a:lnTo>
                    <a:lnTo>
                      <a:pt x="159" y="80"/>
                    </a:lnTo>
                    <a:lnTo>
                      <a:pt x="154" y="82"/>
                    </a:lnTo>
                    <a:lnTo>
                      <a:pt x="149" y="84"/>
                    </a:lnTo>
                    <a:lnTo>
                      <a:pt x="143" y="85"/>
                    </a:lnTo>
                    <a:lnTo>
                      <a:pt x="136" y="86"/>
                    </a:lnTo>
                    <a:lnTo>
                      <a:pt x="129" y="86"/>
                    </a:lnTo>
                    <a:lnTo>
                      <a:pt x="93" y="83"/>
                    </a:lnTo>
                    <a:lnTo>
                      <a:pt x="46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26" name="Freeform 1260">
                <a:extLst>
                  <a:ext uri="{FF2B5EF4-FFF2-40B4-BE49-F238E27FC236}">
                    <a16:creationId xmlns:a16="http://schemas.microsoft.com/office/drawing/2014/main" id="{81C1AD55-2E12-4205-9013-1BC55D7F31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3" y="2256"/>
                <a:ext cx="11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1 w 174"/>
                  <a:gd name="T43" fmla="*/ 0 h 86"/>
                  <a:gd name="T44" fmla="*/ 1 w 174"/>
                  <a:gd name="T45" fmla="*/ 0 h 86"/>
                  <a:gd name="T46" fmla="*/ 1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1 w 174"/>
                  <a:gd name="T77" fmla="*/ 0 h 86"/>
                  <a:gd name="T78" fmla="*/ 1 w 174"/>
                  <a:gd name="T79" fmla="*/ 0 h 86"/>
                  <a:gd name="T80" fmla="*/ 1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8" y="79"/>
                    </a:moveTo>
                    <a:lnTo>
                      <a:pt x="33" y="78"/>
                    </a:lnTo>
                    <a:lnTo>
                      <a:pt x="20" y="77"/>
                    </a:lnTo>
                    <a:lnTo>
                      <a:pt x="11" y="75"/>
                    </a:lnTo>
                    <a:lnTo>
                      <a:pt x="5" y="72"/>
                    </a:lnTo>
                    <a:lnTo>
                      <a:pt x="3" y="70"/>
                    </a:lnTo>
                    <a:lnTo>
                      <a:pt x="1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1" y="61"/>
                    </a:lnTo>
                    <a:lnTo>
                      <a:pt x="3" y="57"/>
                    </a:lnTo>
                    <a:lnTo>
                      <a:pt x="8" y="52"/>
                    </a:lnTo>
                    <a:lnTo>
                      <a:pt x="14" y="47"/>
                    </a:lnTo>
                    <a:lnTo>
                      <a:pt x="21" y="41"/>
                    </a:lnTo>
                    <a:lnTo>
                      <a:pt x="29" y="36"/>
                    </a:lnTo>
                    <a:lnTo>
                      <a:pt x="50" y="24"/>
                    </a:lnTo>
                    <a:lnTo>
                      <a:pt x="71" y="12"/>
                    </a:lnTo>
                    <a:lnTo>
                      <a:pt x="82" y="6"/>
                    </a:lnTo>
                    <a:lnTo>
                      <a:pt x="94" y="3"/>
                    </a:lnTo>
                    <a:lnTo>
                      <a:pt x="104" y="1"/>
                    </a:lnTo>
                    <a:lnTo>
                      <a:pt x="115" y="0"/>
                    </a:lnTo>
                    <a:lnTo>
                      <a:pt x="125" y="2"/>
                    </a:lnTo>
                    <a:lnTo>
                      <a:pt x="134" y="4"/>
                    </a:lnTo>
                    <a:lnTo>
                      <a:pt x="143" y="7"/>
                    </a:lnTo>
                    <a:lnTo>
                      <a:pt x="150" y="12"/>
                    </a:lnTo>
                    <a:lnTo>
                      <a:pt x="157" y="17"/>
                    </a:lnTo>
                    <a:lnTo>
                      <a:pt x="163" y="23"/>
                    </a:lnTo>
                    <a:lnTo>
                      <a:pt x="167" y="30"/>
                    </a:lnTo>
                    <a:lnTo>
                      <a:pt x="171" y="37"/>
                    </a:lnTo>
                    <a:lnTo>
                      <a:pt x="173" y="44"/>
                    </a:lnTo>
                    <a:lnTo>
                      <a:pt x="174" y="51"/>
                    </a:lnTo>
                    <a:lnTo>
                      <a:pt x="174" y="58"/>
                    </a:lnTo>
                    <a:lnTo>
                      <a:pt x="172" y="65"/>
                    </a:lnTo>
                    <a:lnTo>
                      <a:pt x="168" y="71"/>
                    </a:lnTo>
                    <a:lnTo>
                      <a:pt x="165" y="75"/>
                    </a:lnTo>
                    <a:lnTo>
                      <a:pt x="161" y="79"/>
                    </a:lnTo>
                    <a:lnTo>
                      <a:pt x="156" y="82"/>
                    </a:lnTo>
                    <a:lnTo>
                      <a:pt x="150" y="85"/>
                    </a:lnTo>
                    <a:lnTo>
                      <a:pt x="144" y="86"/>
                    </a:lnTo>
                    <a:lnTo>
                      <a:pt x="137" y="86"/>
                    </a:lnTo>
                    <a:lnTo>
                      <a:pt x="130" y="86"/>
                    </a:lnTo>
                    <a:lnTo>
                      <a:pt x="93" y="82"/>
                    </a:lnTo>
                    <a:lnTo>
                      <a:pt x="48" y="79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27" name="Freeform 1261">
                <a:extLst>
                  <a:ext uri="{FF2B5EF4-FFF2-40B4-BE49-F238E27FC236}">
                    <a16:creationId xmlns:a16="http://schemas.microsoft.com/office/drawing/2014/main" id="{C88F557F-4239-4203-9614-0128F5C031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6" y="2250"/>
                <a:ext cx="10" cy="5"/>
              </a:xfrm>
              <a:custGeom>
                <a:avLst/>
                <a:gdLst>
                  <a:gd name="T0" fmla="*/ 0 w 174"/>
                  <a:gd name="T1" fmla="*/ 0 h 85"/>
                  <a:gd name="T2" fmla="*/ 0 w 174"/>
                  <a:gd name="T3" fmla="*/ 0 h 85"/>
                  <a:gd name="T4" fmla="*/ 0 w 174"/>
                  <a:gd name="T5" fmla="*/ 0 h 85"/>
                  <a:gd name="T6" fmla="*/ 0 w 174"/>
                  <a:gd name="T7" fmla="*/ 0 h 85"/>
                  <a:gd name="T8" fmla="*/ 0 w 174"/>
                  <a:gd name="T9" fmla="*/ 0 h 85"/>
                  <a:gd name="T10" fmla="*/ 0 w 174"/>
                  <a:gd name="T11" fmla="*/ 0 h 85"/>
                  <a:gd name="T12" fmla="*/ 0 w 174"/>
                  <a:gd name="T13" fmla="*/ 0 h 85"/>
                  <a:gd name="T14" fmla="*/ 0 w 174"/>
                  <a:gd name="T15" fmla="*/ 0 h 85"/>
                  <a:gd name="T16" fmla="*/ 0 w 174"/>
                  <a:gd name="T17" fmla="*/ 0 h 85"/>
                  <a:gd name="T18" fmla="*/ 0 w 174"/>
                  <a:gd name="T19" fmla="*/ 0 h 85"/>
                  <a:gd name="T20" fmla="*/ 0 w 174"/>
                  <a:gd name="T21" fmla="*/ 0 h 85"/>
                  <a:gd name="T22" fmla="*/ 0 w 174"/>
                  <a:gd name="T23" fmla="*/ 0 h 85"/>
                  <a:gd name="T24" fmla="*/ 0 w 174"/>
                  <a:gd name="T25" fmla="*/ 0 h 85"/>
                  <a:gd name="T26" fmla="*/ 0 w 174"/>
                  <a:gd name="T27" fmla="*/ 0 h 85"/>
                  <a:gd name="T28" fmla="*/ 0 w 174"/>
                  <a:gd name="T29" fmla="*/ 0 h 85"/>
                  <a:gd name="T30" fmla="*/ 0 w 174"/>
                  <a:gd name="T31" fmla="*/ 0 h 85"/>
                  <a:gd name="T32" fmla="*/ 0 w 174"/>
                  <a:gd name="T33" fmla="*/ 0 h 85"/>
                  <a:gd name="T34" fmla="*/ 0 w 174"/>
                  <a:gd name="T35" fmla="*/ 0 h 85"/>
                  <a:gd name="T36" fmla="*/ 0 w 174"/>
                  <a:gd name="T37" fmla="*/ 0 h 85"/>
                  <a:gd name="T38" fmla="*/ 0 w 174"/>
                  <a:gd name="T39" fmla="*/ 0 h 85"/>
                  <a:gd name="T40" fmla="*/ 0 w 174"/>
                  <a:gd name="T41" fmla="*/ 0 h 85"/>
                  <a:gd name="T42" fmla="*/ 0 w 174"/>
                  <a:gd name="T43" fmla="*/ 0 h 85"/>
                  <a:gd name="T44" fmla="*/ 0 w 174"/>
                  <a:gd name="T45" fmla="*/ 0 h 85"/>
                  <a:gd name="T46" fmla="*/ 0 w 174"/>
                  <a:gd name="T47" fmla="*/ 0 h 85"/>
                  <a:gd name="T48" fmla="*/ 1 w 174"/>
                  <a:gd name="T49" fmla="*/ 0 h 85"/>
                  <a:gd name="T50" fmla="*/ 1 w 174"/>
                  <a:gd name="T51" fmla="*/ 0 h 85"/>
                  <a:gd name="T52" fmla="*/ 1 w 174"/>
                  <a:gd name="T53" fmla="*/ 0 h 85"/>
                  <a:gd name="T54" fmla="*/ 1 w 174"/>
                  <a:gd name="T55" fmla="*/ 0 h 85"/>
                  <a:gd name="T56" fmla="*/ 1 w 174"/>
                  <a:gd name="T57" fmla="*/ 0 h 85"/>
                  <a:gd name="T58" fmla="*/ 1 w 174"/>
                  <a:gd name="T59" fmla="*/ 0 h 85"/>
                  <a:gd name="T60" fmla="*/ 1 w 174"/>
                  <a:gd name="T61" fmla="*/ 0 h 85"/>
                  <a:gd name="T62" fmla="*/ 1 w 174"/>
                  <a:gd name="T63" fmla="*/ 0 h 85"/>
                  <a:gd name="T64" fmla="*/ 1 w 174"/>
                  <a:gd name="T65" fmla="*/ 0 h 85"/>
                  <a:gd name="T66" fmla="*/ 1 w 174"/>
                  <a:gd name="T67" fmla="*/ 0 h 85"/>
                  <a:gd name="T68" fmla="*/ 1 w 174"/>
                  <a:gd name="T69" fmla="*/ 0 h 85"/>
                  <a:gd name="T70" fmla="*/ 1 w 174"/>
                  <a:gd name="T71" fmla="*/ 0 h 85"/>
                  <a:gd name="T72" fmla="*/ 1 w 174"/>
                  <a:gd name="T73" fmla="*/ 0 h 85"/>
                  <a:gd name="T74" fmla="*/ 1 w 174"/>
                  <a:gd name="T75" fmla="*/ 0 h 85"/>
                  <a:gd name="T76" fmla="*/ 0 w 174"/>
                  <a:gd name="T77" fmla="*/ 0 h 85"/>
                  <a:gd name="T78" fmla="*/ 0 w 174"/>
                  <a:gd name="T79" fmla="*/ 0 h 85"/>
                  <a:gd name="T80" fmla="*/ 0 w 174"/>
                  <a:gd name="T81" fmla="*/ 0 h 85"/>
                  <a:gd name="T82" fmla="*/ 0 w 174"/>
                  <a:gd name="T83" fmla="*/ 0 h 85"/>
                  <a:gd name="T84" fmla="*/ 0 w 174"/>
                  <a:gd name="T85" fmla="*/ 0 h 8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5">
                    <a:moveTo>
                      <a:pt x="47" y="80"/>
                    </a:moveTo>
                    <a:lnTo>
                      <a:pt x="32" y="79"/>
                    </a:lnTo>
                    <a:lnTo>
                      <a:pt x="20" y="77"/>
                    </a:lnTo>
                    <a:lnTo>
                      <a:pt x="11" y="75"/>
                    </a:lnTo>
                    <a:lnTo>
                      <a:pt x="5" y="72"/>
                    </a:lnTo>
                    <a:lnTo>
                      <a:pt x="3" y="71"/>
                    </a:lnTo>
                    <a:lnTo>
                      <a:pt x="1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1" y="61"/>
                    </a:lnTo>
                    <a:lnTo>
                      <a:pt x="4" y="57"/>
                    </a:lnTo>
                    <a:lnTo>
                      <a:pt x="8" y="52"/>
                    </a:lnTo>
                    <a:lnTo>
                      <a:pt x="14" y="47"/>
                    </a:lnTo>
                    <a:lnTo>
                      <a:pt x="21" y="42"/>
                    </a:lnTo>
                    <a:lnTo>
                      <a:pt x="29" y="36"/>
                    </a:lnTo>
                    <a:lnTo>
                      <a:pt x="49" y="24"/>
                    </a:lnTo>
                    <a:lnTo>
                      <a:pt x="71" y="12"/>
                    </a:lnTo>
                    <a:lnTo>
                      <a:pt x="82" y="6"/>
                    </a:lnTo>
                    <a:lnTo>
                      <a:pt x="94" y="2"/>
                    </a:lnTo>
                    <a:lnTo>
                      <a:pt x="104" y="0"/>
                    </a:lnTo>
                    <a:lnTo>
                      <a:pt x="115" y="0"/>
                    </a:lnTo>
                    <a:lnTo>
                      <a:pt x="124" y="1"/>
                    </a:lnTo>
                    <a:lnTo>
                      <a:pt x="133" y="3"/>
                    </a:lnTo>
                    <a:lnTo>
                      <a:pt x="142" y="7"/>
                    </a:lnTo>
                    <a:lnTo>
                      <a:pt x="149" y="12"/>
                    </a:lnTo>
                    <a:lnTo>
                      <a:pt x="157" y="18"/>
                    </a:lnTo>
                    <a:lnTo>
                      <a:pt x="163" y="24"/>
                    </a:lnTo>
                    <a:lnTo>
                      <a:pt x="167" y="30"/>
                    </a:lnTo>
                    <a:lnTo>
                      <a:pt x="171" y="37"/>
                    </a:lnTo>
                    <a:lnTo>
                      <a:pt x="173" y="44"/>
                    </a:lnTo>
                    <a:lnTo>
                      <a:pt x="174" y="51"/>
                    </a:lnTo>
                    <a:lnTo>
                      <a:pt x="174" y="58"/>
                    </a:lnTo>
                    <a:lnTo>
                      <a:pt x="172" y="65"/>
                    </a:lnTo>
                    <a:lnTo>
                      <a:pt x="169" y="71"/>
                    </a:lnTo>
                    <a:lnTo>
                      <a:pt x="165" y="76"/>
                    </a:lnTo>
                    <a:lnTo>
                      <a:pt x="161" y="79"/>
                    </a:lnTo>
                    <a:lnTo>
                      <a:pt x="155" y="82"/>
                    </a:lnTo>
                    <a:lnTo>
                      <a:pt x="149" y="84"/>
                    </a:lnTo>
                    <a:lnTo>
                      <a:pt x="143" y="85"/>
                    </a:lnTo>
                    <a:lnTo>
                      <a:pt x="136" y="85"/>
                    </a:lnTo>
                    <a:lnTo>
                      <a:pt x="129" y="85"/>
                    </a:lnTo>
                    <a:lnTo>
                      <a:pt x="93" y="82"/>
                    </a:lnTo>
                    <a:lnTo>
                      <a:pt x="47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28" name="Freeform 1262">
                <a:extLst>
                  <a:ext uri="{FF2B5EF4-FFF2-40B4-BE49-F238E27FC236}">
                    <a16:creationId xmlns:a16="http://schemas.microsoft.com/office/drawing/2014/main" id="{DA3B62AB-38E5-4435-926C-729DBAEBF7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9" y="2244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8" y="80"/>
                    </a:moveTo>
                    <a:lnTo>
                      <a:pt x="33" y="79"/>
                    </a:lnTo>
                    <a:lnTo>
                      <a:pt x="21" y="78"/>
                    </a:lnTo>
                    <a:lnTo>
                      <a:pt x="11" y="75"/>
                    </a:lnTo>
                    <a:lnTo>
                      <a:pt x="5" y="73"/>
                    </a:lnTo>
                    <a:lnTo>
                      <a:pt x="3" y="71"/>
                    </a:lnTo>
                    <a:lnTo>
                      <a:pt x="2" y="70"/>
                    </a:lnTo>
                    <a:lnTo>
                      <a:pt x="1" y="68"/>
                    </a:lnTo>
                    <a:lnTo>
                      <a:pt x="0" y="66"/>
                    </a:lnTo>
                    <a:lnTo>
                      <a:pt x="1" y="62"/>
                    </a:lnTo>
                    <a:lnTo>
                      <a:pt x="4" y="57"/>
                    </a:lnTo>
                    <a:lnTo>
                      <a:pt x="8" y="52"/>
                    </a:lnTo>
                    <a:lnTo>
                      <a:pt x="14" y="47"/>
                    </a:lnTo>
                    <a:lnTo>
                      <a:pt x="22" y="42"/>
                    </a:lnTo>
                    <a:lnTo>
                      <a:pt x="31" y="36"/>
                    </a:lnTo>
                    <a:lnTo>
                      <a:pt x="50" y="25"/>
                    </a:lnTo>
                    <a:lnTo>
                      <a:pt x="71" y="12"/>
                    </a:lnTo>
                    <a:lnTo>
                      <a:pt x="83" y="6"/>
                    </a:lnTo>
                    <a:lnTo>
                      <a:pt x="94" y="2"/>
                    </a:lnTo>
                    <a:lnTo>
                      <a:pt x="104" y="0"/>
                    </a:lnTo>
                    <a:lnTo>
                      <a:pt x="116" y="0"/>
                    </a:lnTo>
                    <a:lnTo>
                      <a:pt x="125" y="1"/>
                    </a:lnTo>
                    <a:lnTo>
                      <a:pt x="135" y="4"/>
                    </a:lnTo>
                    <a:lnTo>
                      <a:pt x="143" y="7"/>
                    </a:lnTo>
                    <a:lnTo>
                      <a:pt x="151" y="12"/>
                    </a:lnTo>
                    <a:lnTo>
                      <a:pt x="157" y="17"/>
                    </a:lnTo>
                    <a:lnTo>
                      <a:pt x="163" y="24"/>
                    </a:lnTo>
                    <a:lnTo>
                      <a:pt x="168" y="30"/>
                    </a:lnTo>
                    <a:lnTo>
                      <a:pt x="171" y="37"/>
                    </a:lnTo>
                    <a:lnTo>
                      <a:pt x="173" y="44"/>
                    </a:lnTo>
                    <a:lnTo>
                      <a:pt x="174" y="52"/>
                    </a:lnTo>
                    <a:lnTo>
                      <a:pt x="174" y="59"/>
                    </a:lnTo>
                    <a:lnTo>
                      <a:pt x="172" y="65"/>
                    </a:lnTo>
                    <a:lnTo>
                      <a:pt x="169" y="71"/>
                    </a:lnTo>
                    <a:lnTo>
                      <a:pt x="165" y="76"/>
                    </a:lnTo>
                    <a:lnTo>
                      <a:pt x="161" y="80"/>
                    </a:lnTo>
                    <a:lnTo>
                      <a:pt x="156" y="82"/>
                    </a:lnTo>
                    <a:lnTo>
                      <a:pt x="150" y="84"/>
                    </a:lnTo>
                    <a:lnTo>
                      <a:pt x="144" y="85"/>
                    </a:lnTo>
                    <a:lnTo>
                      <a:pt x="137" y="86"/>
                    </a:lnTo>
                    <a:lnTo>
                      <a:pt x="130" y="86"/>
                    </a:lnTo>
                    <a:lnTo>
                      <a:pt x="93" y="83"/>
                    </a:lnTo>
                    <a:lnTo>
                      <a:pt x="48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29" name="Freeform 1263">
                <a:extLst>
                  <a:ext uri="{FF2B5EF4-FFF2-40B4-BE49-F238E27FC236}">
                    <a16:creationId xmlns:a16="http://schemas.microsoft.com/office/drawing/2014/main" id="{3E9E826D-4BBB-40B7-A7E0-3CC972DF90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2" y="2311"/>
                <a:ext cx="10" cy="6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7" y="80"/>
                    </a:moveTo>
                    <a:lnTo>
                      <a:pt x="32" y="79"/>
                    </a:lnTo>
                    <a:lnTo>
                      <a:pt x="21" y="77"/>
                    </a:lnTo>
                    <a:lnTo>
                      <a:pt x="12" y="75"/>
                    </a:lnTo>
                    <a:lnTo>
                      <a:pt x="5" y="73"/>
                    </a:lnTo>
                    <a:lnTo>
                      <a:pt x="2" y="71"/>
                    </a:lnTo>
                    <a:lnTo>
                      <a:pt x="1" y="69"/>
                    </a:lnTo>
                    <a:lnTo>
                      <a:pt x="0" y="68"/>
                    </a:lnTo>
                    <a:lnTo>
                      <a:pt x="0" y="66"/>
                    </a:lnTo>
                    <a:lnTo>
                      <a:pt x="0" y="61"/>
                    </a:lnTo>
                    <a:lnTo>
                      <a:pt x="3" y="56"/>
                    </a:lnTo>
                    <a:lnTo>
                      <a:pt x="7" y="51"/>
                    </a:lnTo>
                    <a:lnTo>
                      <a:pt x="14" y="46"/>
                    </a:lnTo>
                    <a:lnTo>
                      <a:pt x="22" y="41"/>
                    </a:lnTo>
                    <a:lnTo>
                      <a:pt x="30" y="35"/>
                    </a:lnTo>
                    <a:lnTo>
                      <a:pt x="49" y="24"/>
                    </a:lnTo>
                    <a:lnTo>
                      <a:pt x="71" y="12"/>
                    </a:lnTo>
                    <a:lnTo>
                      <a:pt x="82" y="6"/>
                    </a:lnTo>
                    <a:lnTo>
                      <a:pt x="93" y="2"/>
                    </a:lnTo>
                    <a:lnTo>
                      <a:pt x="105" y="0"/>
                    </a:lnTo>
                    <a:lnTo>
                      <a:pt x="115" y="0"/>
                    </a:lnTo>
                    <a:lnTo>
                      <a:pt x="125" y="1"/>
                    </a:lnTo>
                    <a:lnTo>
                      <a:pt x="134" y="4"/>
                    </a:lnTo>
                    <a:lnTo>
                      <a:pt x="142" y="7"/>
                    </a:lnTo>
                    <a:lnTo>
                      <a:pt x="150" y="12"/>
                    </a:lnTo>
                    <a:lnTo>
                      <a:pt x="157" y="17"/>
                    </a:lnTo>
                    <a:lnTo>
                      <a:pt x="162" y="23"/>
                    </a:lnTo>
                    <a:lnTo>
                      <a:pt x="167" y="29"/>
                    </a:lnTo>
                    <a:lnTo>
                      <a:pt x="170" y="36"/>
                    </a:lnTo>
                    <a:lnTo>
                      <a:pt x="173" y="43"/>
                    </a:lnTo>
                    <a:lnTo>
                      <a:pt x="174" y="50"/>
                    </a:lnTo>
                    <a:lnTo>
                      <a:pt x="173" y="57"/>
                    </a:lnTo>
                    <a:lnTo>
                      <a:pt x="171" y="65"/>
                    </a:lnTo>
                    <a:lnTo>
                      <a:pt x="168" y="71"/>
                    </a:lnTo>
                    <a:lnTo>
                      <a:pt x="164" y="76"/>
                    </a:lnTo>
                    <a:lnTo>
                      <a:pt x="160" y="80"/>
                    </a:lnTo>
                    <a:lnTo>
                      <a:pt x="155" y="82"/>
                    </a:lnTo>
                    <a:lnTo>
                      <a:pt x="150" y="84"/>
                    </a:lnTo>
                    <a:lnTo>
                      <a:pt x="144" y="85"/>
                    </a:lnTo>
                    <a:lnTo>
                      <a:pt x="137" y="86"/>
                    </a:lnTo>
                    <a:lnTo>
                      <a:pt x="129" y="86"/>
                    </a:lnTo>
                    <a:lnTo>
                      <a:pt x="93" y="83"/>
                    </a:lnTo>
                    <a:lnTo>
                      <a:pt x="47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0341" name="Group 1264">
              <a:extLst>
                <a:ext uri="{FF2B5EF4-FFF2-40B4-BE49-F238E27FC236}">
                  <a16:creationId xmlns:a16="http://schemas.microsoft.com/office/drawing/2014/main" id="{63B67158-BA76-4255-8856-89238632CF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62" y="2131"/>
              <a:ext cx="837" cy="435"/>
              <a:chOff x="4062" y="2131"/>
              <a:chExt cx="837" cy="435"/>
            </a:xfrm>
          </p:grpSpPr>
          <p:sp>
            <p:nvSpPr>
              <p:cNvPr id="100430" name="Freeform 1265">
                <a:extLst>
                  <a:ext uri="{FF2B5EF4-FFF2-40B4-BE49-F238E27FC236}">
                    <a16:creationId xmlns:a16="http://schemas.microsoft.com/office/drawing/2014/main" id="{A06AAD24-AC9C-414C-A291-0599C7498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4" y="2314"/>
                <a:ext cx="11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1 w 174"/>
                  <a:gd name="T43" fmla="*/ 0 h 86"/>
                  <a:gd name="T44" fmla="*/ 1 w 174"/>
                  <a:gd name="T45" fmla="*/ 0 h 86"/>
                  <a:gd name="T46" fmla="*/ 1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1 w 174"/>
                  <a:gd name="T77" fmla="*/ 0 h 86"/>
                  <a:gd name="T78" fmla="*/ 1 w 174"/>
                  <a:gd name="T79" fmla="*/ 0 h 86"/>
                  <a:gd name="T80" fmla="*/ 1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7" y="80"/>
                    </a:moveTo>
                    <a:lnTo>
                      <a:pt x="32" y="79"/>
                    </a:lnTo>
                    <a:lnTo>
                      <a:pt x="20" y="78"/>
                    </a:lnTo>
                    <a:lnTo>
                      <a:pt x="11" y="75"/>
                    </a:lnTo>
                    <a:lnTo>
                      <a:pt x="5" y="73"/>
                    </a:lnTo>
                    <a:lnTo>
                      <a:pt x="3" y="71"/>
                    </a:lnTo>
                    <a:lnTo>
                      <a:pt x="2" y="70"/>
                    </a:lnTo>
                    <a:lnTo>
                      <a:pt x="1" y="68"/>
                    </a:lnTo>
                    <a:lnTo>
                      <a:pt x="0" y="66"/>
                    </a:lnTo>
                    <a:lnTo>
                      <a:pt x="1" y="62"/>
                    </a:lnTo>
                    <a:lnTo>
                      <a:pt x="4" y="57"/>
                    </a:lnTo>
                    <a:lnTo>
                      <a:pt x="8" y="52"/>
                    </a:lnTo>
                    <a:lnTo>
                      <a:pt x="14" y="47"/>
                    </a:lnTo>
                    <a:lnTo>
                      <a:pt x="21" y="42"/>
                    </a:lnTo>
                    <a:lnTo>
                      <a:pt x="30" y="36"/>
                    </a:lnTo>
                    <a:lnTo>
                      <a:pt x="49" y="25"/>
                    </a:lnTo>
                    <a:lnTo>
                      <a:pt x="71" y="12"/>
                    </a:lnTo>
                    <a:lnTo>
                      <a:pt x="83" y="6"/>
                    </a:lnTo>
                    <a:lnTo>
                      <a:pt x="94" y="2"/>
                    </a:lnTo>
                    <a:lnTo>
                      <a:pt x="105" y="0"/>
                    </a:lnTo>
                    <a:lnTo>
                      <a:pt x="115" y="0"/>
                    </a:lnTo>
                    <a:lnTo>
                      <a:pt x="125" y="1"/>
                    </a:lnTo>
                    <a:lnTo>
                      <a:pt x="134" y="4"/>
                    </a:lnTo>
                    <a:lnTo>
                      <a:pt x="142" y="7"/>
                    </a:lnTo>
                    <a:lnTo>
                      <a:pt x="151" y="12"/>
                    </a:lnTo>
                    <a:lnTo>
                      <a:pt x="157" y="17"/>
                    </a:lnTo>
                    <a:lnTo>
                      <a:pt x="163" y="23"/>
                    </a:lnTo>
                    <a:lnTo>
                      <a:pt x="168" y="30"/>
                    </a:lnTo>
                    <a:lnTo>
                      <a:pt x="171" y="37"/>
                    </a:lnTo>
                    <a:lnTo>
                      <a:pt x="173" y="44"/>
                    </a:lnTo>
                    <a:lnTo>
                      <a:pt x="174" y="52"/>
                    </a:lnTo>
                    <a:lnTo>
                      <a:pt x="174" y="59"/>
                    </a:lnTo>
                    <a:lnTo>
                      <a:pt x="172" y="65"/>
                    </a:lnTo>
                    <a:lnTo>
                      <a:pt x="169" y="71"/>
                    </a:lnTo>
                    <a:lnTo>
                      <a:pt x="165" y="76"/>
                    </a:lnTo>
                    <a:lnTo>
                      <a:pt x="161" y="80"/>
                    </a:lnTo>
                    <a:lnTo>
                      <a:pt x="156" y="82"/>
                    </a:lnTo>
                    <a:lnTo>
                      <a:pt x="150" y="84"/>
                    </a:lnTo>
                    <a:lnTo>
                      <a:pt x="144" y="85"/>
                    </a:lnTo>
                    <a:lnTo>
                      <a:pt x="136" y="86"/>
                    </a:lnTo>
                    <a:lnTo>
                      <a:pt x="129" y="86"/>
                    </a:lnTo>
                    <a:lnTo>
                      <a:pt x="93" y="83"/>
                    </a:lnTo>
                    <a:lnTo>
                      <a:pt x="47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31" name="Freeform 1266">
                <a:extLst>
                  <a:ext uri="{FF2B5EF4-FFF2-40B4-BE49-F238E27FC236}">
                    <a16:creationId xmlns:a16="http://schemas.microsoft.com/office/drawing/2014/main" id="{328B9478-7157-4B7E-97B7-5C641A8E2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9" y="2306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6" y="80"/>
                    </a:moveTo>
                    <a:lnTo>
                      <a:pt x="31" y="79"/>
                    </a:lnTo>
                    <a:lnTo>
                      <a:pt x="20" y="78"/>
                    </a:lnTo>
                    <a:lnTo>
                      <a:pt x="11" y="76"/>
                    </a:lnTo>
                    <a:lnTo>
                      <a:pt x="5" y="73"/>
                    </a:lnTo>
                    <a:lnTo>
                      <a:pt x="2" y="71"/>
                    </a:lnTo>
                    <a:lnTo>
                      <a:pt x="1" y="70"/>
                    </a:lnTo>
                    <a:lnTo>
                      <a:pt x="0" y="68"/>
                    </a:lnTo>
                    <a:lnTo>
                      <a:pt x="0" y="65"/>
                    </a:lnTo>
                    <a:lnTo>
                      <a:pt x="0" y="61"/>
                    </a:lnTo>
                    <a:lnTo>
                      <a:pt x="3" y="56"/>
                    </a:lnTo>
                    <a:lnTo>
                      <a:pt x="7" y="52"/>
                    </a:lnTo>
                    <a:lnTo>
                      <a:pt x="13" y="46"/>
                    </a:lnTo>
                    <a:lnTo>
                      <a:pt x="20" y="41"/>
                    </a:lnTo>
                    <a:lnTo>
                      <a:pt x="29" y="35"/>
                    </a:lnTo>
                    <a:lnTo>
                      <a:pt x="48" y="24"/>
                    </a:lnTo>
                    <a:lnTo>
                      <a:pt x="71" y="12"/>
                    </a:lnTo>
                    <a:lnTo>
                      <a:pt x="82" y="6"/>
                    </a:lnTo>
                    <a:lnTo>
                      <a:pt x="93" y="2"/>
                    </a:lnTo>
                    <a:lnTo>
                      <a:pt x="104" y="1"/>
                    </a:lnTo>
                    <a:lnTo>
                      <a:pt x="114" y="0"/>
                    </a:lnTo>
                    <a:lnTo>
                      <a:pt x="124" y="1"/>
                    </a:lnTo>
                    <a:lnTo>
                      <a:pt x="133" y="4"/>
                    </a:lnTo>
                    <a:lnTo>
                      <a:pt x="141" y="7"/>
                    </a:lnTo>
                    <a:lnTo>
                      <a:pt x="150" y="12"/>
                    </a:lnTo>
                    <a:lnTo>
                      <a:pt x="157" y="17"/>
                    </a:lnTo>
                    <a:lnTo>
                      <a:pt x="162" y="23"/>
                    </a:lnTo>
                    <a:lnTo>
                      <a:pt x="167" y="30"/>
                    </a:lnTo>
                    <a:lnTo>
                      <a:pt x="170" y="36"/>
                    </a:lnTo>
                    <a:lnTo>
                      <a:pt x="173" y="44"/>
                    </a:lnTo>
                    <a:lnTo>
                      <a:pt x="174" y="51"/>
                    </a:lnTo>
                    <a:lnTo>
                      <a:pt x="173" y="58"/>
                    </a:lnTo>
                    <a:lnTo>
                      <a:pt x="171" y="64"/>
                    </a:lnTo>
                    <a:lnTo>
                      <a:pt x="168" y="71"/>
                    </a:lnTo>
                    <a:lnTo>
                      <a:pt x="164" y="76"/>
                    </a:lnTo>
                    <a:lnTo>
                      <a:pt x="160" y="80"/>
                    </a:lnTo>
                    <a:lnTo>
                      <a:pt x="155" y="83"/>
                    </a:lnTo>
                    <a:lnTo>
                      <a:pt x="150" y="84"/>
                    </a:lnTo>
                    <a:lnTo>
                      <a:pt x="142" y="86"/>
                    </a:lnTo>
                    <a:lnTo>
                      <a:pt x="136" y="86"/>
                    </a:lnTo>
                    <a:lnTo>
                      <a:pt x="128" y="86"/>
                    </a:lnTo>
                    <a:lnTo>
                      <a:pt x="93" y="83"/>
                    </a:lnTo>
                    <a:lnTo>
                      <a:pt x="46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32" name="Freeform 1267">
                <a:extLst>
                  <a:ext uri="{FF2B5EF4-FFF2-40B4-BE49-F238E27FC236}">
                    <a16:creationId xmlns:a16="http://schemas.microsoft.com/office/drawing/2014/main" id="{AD36377E-269A-476A-9284-3F79895A4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4" y="2300"/>
                <a:ext cx="10" cy="5"/>
              </a:xfrm>
              <a:custGeom>
                <a:avLst/>
                <a:gdLst>
                  <a:gd name="T0" fmla="*/ 0 w 174"/>
                  <a:gd name="T1" fmla="*/ 0 h 85"/>
                  <a:gd name="T2" fmla="*/ 0 w 174"/>
                  <a:gd name="T3" fmla="*/ 0 h 85"/>
                  <a:gd name="T4" fmla="*/ 0 w 174"/>
                  <a:gd name="T5" fmla="*/ 0 h 85"/>
                  <a:gd name="T6" fmla="*/ 0 w 174"/>
                  <a:gd name="T7" fmla="*/ 0 h 85"/>
                  <a:gd name="T8" fmla="*/ 0 w 174"/>
                  <a:gd name="T9" fmla="*/ 0 h 85"/>
                  <a:gd name="T10" fmla="*/ 0 w 174"/>
                  <a:gd name="T11" fmla="*/ 0 h 85"/>
                  <a:gd name="T12" fmla="*/ 0 w 174"/>
                  <a:gd name="T13" fmla="*/ 0 h 85"/>
                  <a:gd name="T14" fmla="*/ 0 w 174"/>
                  <a:gd name="T15" fmla="*/ 0 h 85"/>
                  <a:gd name="T16" fmla="*/ 0 w 174"/>
                  <a:gd name="T17" fmla="*/ 0 h 85"/>
                  <a:gd name="T18" fmla="*/ 0 w 174"/>
                  <a:gd name="T19" fmla="*/ 0 h 85"/>
                  <a:gd name="T20" fmla="*/ 0 w 174"/>
                  <a:gd name="T21" fmla="*/ 0 h 85"/>
                  <a:gd name="T22" fmla="*/ 0 w 174"/>
                  <a:gd name="T23" fmla="*/ 0 h 85"/>
                  <a:gd name="T24" fmla="*/ 0 w 174"/>
                  <a:gd name="T25" fmla="*/ 0 h 85"/>
                  <a:gd name="T26" fmla="*/ 0 w 174"/>
                  <a:gd name="T27" fmla="*/ 0 h 85"/>
                  <a:gd name="T28" fmla="*/ 0 w 174"/>
                  <a:gd name="T29" fmla="*/ 0 h 85"/>
                  <a:gd name="T30" fmla="*/ 0 w 174"/>
                  <a:gd name="T31" fmla="*/ 0 h 85"/>
                  <a:gd name="T32" fmla="*/ 0 w 174"/>
                  <a:gd name="T33" fmla="*/ 0 h 85"/>
                  <a:gd name="T34" fmla="*/ 0 w 174"/>
                  <a:gd name="T35" fmla="*/ 0 h 85"/>
                  <a:gd name="T36" fmla="*/ 0 w 174"/>
                  <a:gd name="T37" fmla="*/ 0 h 85"/>
                  <a:gd name="T38" fmla="*/ 0 w 174"/>
                  <a:gd name="T39" fmla="*/ 0 h 85"/>
                  <a:gd name="T40" fmla="*/ 0 w 174"/>
                  <a:gd name="T41" fmla="*/ 0 h 85"/>
                  <a:gd name="T42" fmla="*/ 0 w 174"/>
                  <a:gd name="T43" fmla="*/ 0 h 85"/>
                  <a:gd name="T44" fmla="*/ 0 w 174"/>
                  <a:gd name="T45" fmla="*/ 0 h 85"/>
                  <a:gd name="T46" fmla="*/ 0 w 174"/>
                  <a:gd name="T47" fmla="*/ 0 h 85"/>
                  <a:gd name="T48" fmla="*/ 1 w 174"/>
                  <a:gd name="T49" fmla="*/ 0 h 85"/>
                  <a:gd name="T50" fmla="*/ 1 w 174"/>
                  <a:gd name="T51" fmla="*/ 0 h 85"/>
                  <a:gd name="T52" fmla="*/ 1 w 174"/>
                  <a:gd name="T53" fmla="*/ 0 h 85"/>
                  <a:gd name="T54" fmla="*/ 1 w 174"/>
                  <a:gd name="T55" fmla="*/ 0 h 85"/>
                  <a:gd name="T56" fmla="*/ 1 w 174"/>
                  <a:gd name="T57" fmla="*/ 0 h 85"/>
                  <a:gd name="T58" fmla="*/ 1 w 174"/>
                  <a:gd name="T59" fmla="*/ 0 h 85"/>
                  <a:gd name="T60" fmla="*/ 1 w 174"/>
                  <a:gd name="T61" fmla="*/ 0 h 85"/>
                  <a:gd name="T62" fmla="*/ 1 w 174"/>
                  <a:gd name="T63" fmla="*/ 0 h 85"/>
                  <a:gd name="T64" fmla="*/ 1 w 174"/>
                  <a:gd name="T65" fmla="*/ 0 h 85"/>
                  <a:gd name="T66" fmla="*/ 1 w 174"/>
                  <a:gd name="T67" fmla="*/ 0 h 85"/>
                  <a:gd name="T68" fmla="*/ 1 w 174"/>
                  <a:gd name="T69" fmla="*/ 0 h 85"/>
                  <a:gd name="T70" fmla="*/ 1 w 174"/>
                  <a:gd name="T71" fmla="*/ 0 h 85"/>
                  <a:gd name="T72" fmla="*/ 1 w 174"/>
                  <a:gd name="T73" fmla="*/ 0 h 85"/>
                  <a:gd name="T74" fmla="*/ 1 w 174"/>
                  <a:gd name="T75" fmla="*/ 0 h 85"/>
                  <a:gd name="T76" fmla="*/ 0 w 174"/>
                  <a:gd name="T77" fmla="*/ 0 h 85"/>
                  <a:gd name="T78" fmla="*/ 0 w 174"/>
                  <a:gd name="T79" fmla="*/ 0 h 85"/>
                  <a:gd name="T80" fmla="*/ 0 w 174"/>
                  <a:gd name="T81" fmla="*/ 0 h 85"/>
                  <a:gd name="T82" fmla="*/ 0 w 174"/>
                  <a:gd name="T83" fmla="*/ 0 h 85"/>
                  <a:gd name="T84" fmla="*/ 0 w 174"/>
                  <a:gd name="T85" fmla="*/ 0 h 8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5">
                    <a:moveTo>
                      <a:pt x="46" y="79"/>
                    </a:moveTo>
                    <a:lnTo>
                      <a:pt x="31" y="78"/>
                    </a:lnTo>
                    <a:lnTo>
                      <a:pt x="20" y="76"/>
                    </a:lnTo>
                    <a:lnTo>
                      <a:pt x="11" y="74"/>
                    </a:lnTo>
                    <a:lnTo>
                      <a:pt x="5" y="71"/>
                    </a:lnTo>
                    <a:lnTo>
                      <a:pt x="2" y="70"/>
                    </a:lnTo>
                    <a:lnTo>
                      <a:pt x="1" y="68"/>
                    </a:lnTo>
                    <a:lnTo>
                      <a:pt x="0" y="66"/>
                    </a:lnTo>
                    <a:lnTo>
                      <a:pt x="0" y="64"/>
                    </a:lnTo>
                    <a:lnTo>
                      <a:pt x="0" y="60"/>
                    </a:lnTo>
                    <a:lnTo>
                      <a:pt x="3" y="56"/>
                    </a:lnTo>
                    <a:lnTo>
                      <a:pt x="7" y="51"/>
                    </a:lnTo>
                    <a:lnTo>
                      <a:pt x="13" y="46"/>
                    </a:lnTo>
                    <a:lnTo>
                      <a:pt x="21" y="41"/>
                    </a:lnTo>
                    <a:lnTo>
                      <a:pt x="29" y="35"/>
                    </a:lnTo>
                    <a:lnTo>
                      <a:pt x="48" y="23"/>
                    </a:lnTo>
                    <a:lnTo>
                      <a:pt x="71" y="11"/>
                    </a:lnTo>
                    <a:lnTo>
                      <a:pt x="82" y="6"/>
                    </a:lnTo>
                    <a:lnTo>
                      <a:pt x="93" y="2"/>
                    </a:lnTo>
                    <a:lnTo>
                      <a:pt x="104" y="0"/>
                    </a:lnTo>
                    <a:lnTo>
                      <a:pt x="114" y="0"/>
                    </a:lnTo>
                    <a:lnTo>
                      <a:pt x="124" y="1"/>
                    </a:lnTo>
                    <a:lnTo>
                      <a:pt x="133" y="3"/>
                    </a:lnTo>
                    <a:lnTo>
                      <a:pt x="142" y="7"/>
                    </a:lnTo>
                    <a:lnTo>
                      <a:pt x="150" y="11"/>
                    </a:lnTo>
                    <a:lnTo>
                      <a:pt x="157" y="17"/>
                    </a:lnTo>
                    <a:lnTo>
                      <a:pt x="162" y="23"/>
                    </a:lnTo>
                    <a:lnTo>
                      <a:pt x="167" y="29"/>
                    </a:lnTo>
                    <a:lnTo>
                      <a:pt x="170" y="36"/>
                    </a:lnTo>
                    <a:lnTo>
                      <a:pt x="173" y="43"/>
                    </a:lnTo>
                    <a:lnTo>
                      <a:pt x="174" y="50"/>
                    </a:lnTo>
                    <a:lnTo>
                      <a:pt x="173" y="57"/>
                    </a:lnTo>
                    <a:lnTo>
                      <a:pt x="171" y="64"/>
                    </a:lnTo>
                    <a:lnTo>
                      <a:pt x="168" y="70"/>
                    </a:lnTo>
                    <a:lnTo>
                      <a:pt x="164" y="75"/>
                    </a:lnTo>
                    <a:lnTo>
                      <a:pt x="160" y="78"/>
                    </a:lnTo>
                    <a:lnTo>
                      <a:pt x="155" y="81"/>
                    </a:lnTo>
                    <a:lnTo>
                      <a:pt x="150" y="84"/>
                    </a:lnTo>
                    <a:lnTo>
                      <a:pt x="144" y="85"/>
                    </a:lnTo>
                    <a:lnTo>
                      <a:pt x="136" y="85"/>
                    </a:lnTo>
                    <a:lnTo>
                      <a:pt x="128" y="85"/>
                    </a:lnTo>
                    <a:lnTo>
                      <a:pt x="93" y="81"/>
                    </a:lnTo>
                    <a:lnTo>
                      <a:pt x="46" y="79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33" name="Freeform 1268">
                <a:extLst>
                  <a:ext uri="{FF2B5EF4-FFF2-40B4-BE49-F238E27FC236}">
                    <a16:creationId xmlns:a16="http://schemas.microsoft.com/office/drawing/2014/main" id="{FA987D69-6036-417B-AA01-B62BEC9D9F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2246"/>
                <a:ext cx="11" cy="5"/>
              </a:xfrm>
              <a:custGeom>
                <a:avLst/>
                <a:gdLst>
                  <a:gd name="T0" fmla="*/ 0 w 174"/>
                  <a:gd name="T1" fmla="*/ 0 h 85"/>
                  <a:gd name="T2" fmla="*/ 0 w 174"/>
                  <a:gd name="T3" fmla="*/ 0 h 85"/>
                  <a:gd name="T4" fmla="*/ 0 w 174"/>
                  <a:gd name="T5" fmla="*/ 0 h 85"/>
                  <a:gd name="T6" fmla="*/ 0 w 174"/>
                  <a:gd name="T7" fmla="*/ 0 h 85"/>
                  <a:gd name="T8" fmla="*/ 0 w 174"/>
                  <a:gd name="T9" fmla="*/ 0 h 85"/>
                  <a:gd name="T10" fmla="*/ 0 w 174"/>
                  <a:gd name="T11" fmla="*/ 0 h 85"/>
                  <a:gd name="T12" fmla="*/ 0 w 174"/>
                  <a:gd name="T13" fmla="*/ 0 h 85"/>
                  <a:gd name="T14" fmla="*/ 0 w 174"/>
                  <a:gd name="T15" fmla="*/ 0 h 85"/>
                  <a:gd name="T16" fmla="*/ 0 w 174"/>
                  <a:gd name="T17" fmla="*/ 0 h 85"/>
                  <a:gd name="T18" fmla="*/ 0 w 174"/>
                  <a:gd name="T19" fmla="*/ 0 h 85"/>
                  <a:gd name="T20" fmla="*/ 0 w 174"/>
                  <a:gd name="T21" fmla="*/ 0 h 85"/>
                  <a:gd name="T22" fmla="*/ 0 w 174"/>
                  <a:gd name="T23" fmla="*/ 0 h 85"/>
                  <a:gd name="T24" fmla="*/ 0 w 174"/>
                  <a:gd name="T25" fmla="*/ 0 h 85"/>
                  <a:gd name="T26" fmla="*/ 0 w 174"/>
                  <a:gd name="T27" fmla="*/ 0 h 85"/>
                  <a:gd name="T28" fmla="*/ 0 w 174"/>
                  <a:gd name="T29" fmla="*/ 0 h 85"/>
                  <a:gd name="T30" fmla="*/ 0 w 174"/>
                  <a:gd name="T31" fmla="*/ 0 h 85"/>
                  <a:gd name="T32" fmla="*/ 0 w 174"/>
                  <a:gd name="T33" fmla="*/ 0 h 85"/>
                  <a:gd name="T34" fmla="*/ 0 w 174"/>
                  <a:gd name="T35" fmla="*/ 0 h 85"/>
                  <a:gd name="T36" fmla="*/ 0 w 174"/>
                  <a:gd name="T37" fmla="*/ 0 h 85"/>
                  <a:gd name="T38" fmla="*/ 0 w 174"/>
                  <a:gd name="T39" fmla="*/ 0 h 85"/>
                  <a:gd name="T40" fmla="*/ 0 w 174"/>
                  <a:gd name="T41" fmla="*/ 0 h 85"/>
                  <a:gd name="T42" fmla="*/ 1 w 174"/>
                  <a:gd name="T43" fmla="*/ 0 h 85"/>
                  <a:gd name="T44" fmla="*/ 1 w 174"/>
                  <a:gd name="T45" fmla="*/ 0 h 85"/>
                  <a:gd name="T46" fmla="*/ 1 w 174"/>
                  <a:gd name="T47" fmla="*/ 0 h 85"/>
                  <a:gd name="T48" fmla="*/ 1 w 174"/>
                  <a:gd name="T49" fmla="*/ 0 h 85"/>
                  <a:gd name="T50" fmla="*/ 1 w 174"/>
                  <a:gd name="T51" fmla="*/ 0 h 85"/>
                  <a:gd name="T52" fmla="*/ 1 w 174"/>
                  <a:gd name="T53" fmla="*/ 0 h 85"/>
                  <a:gd name="T54" fmla="*/ 1 w 174"/>
                  <a:gd name="T55" fmla="*/ 0 h 85"/>
                  <a:gd name="T56" fmla="*/ 1 w 174"/>
                  <a:gd name="T57" fmla="*/ 0 h 85"/>
                  <a:gd name="T58" fmla="*/ 1 w 174"/>
                  <a:gd name="T59" fmla="*/ 0 h 85"/>
                  <a:gd name="T60" fmla="*/ 1 w 174"/>
                  <a:gd name="T61" fmla="*/ 0 h 85"/>
                  <a:gd name="T62" fmla="*/ 1 w 174"/>
                  <a:gd name="T63" fmla="*/ 0 h 85"/>
                  <a:gd name="T64" fmla="*/ 1 w 174"/>
                  <a:gd name="T65" fmla="*/ 0 h 85"/>
                  <a:gd name="T66" fmla="*/ 1 w 174"/>
                  <a:gd name="T67" fmla="*/ 0 h 85"/>
                  <a:gd name="T68" fmla="*/ 1 w 174"/>
                  <a:gd name="T69" fmla="*/ 0 h 85"/>
                  <a:gd name="T70" fmla="*/ 1 w 174"/>
                  <a:gd name="T71" fmla="*/ 0 h 85"/>
                  <a:gd name="T72" fmla="*/ 1 w 174"/>
                  <a:gd name="T73" fmla="*/ 0 h 85"/>
                  <a:gd name="T74" fmla="*/ 1 w 174"/>
                  <a:gd name="T75" fmla="*/ 0 h 85"/>
                  <a:gd name="T76" fmla="*/ 1 w 174"/>
                  <a:gd name="T77" fmla="*/ 0 h 85"/>
                  <a:gd name="T78" fmla="*/ 1 w 174"/>
                  <a:gd name="T79" fmla="*/ 0 h 85"/>
                  <a:gd name="T80" fmla="*/ 1 w 174"/>
                  <a:gd name="T81" fmla="*/ 0 h 85"/>
                  <a:gd name="T82" fmla="*/ 0 w 174"/>
                  <a:gd name="T83" fmla="*/ 0 h 85"/>
                  <a:gd name="T84" fmla="*/ 0 w 174"/>
                  <a:gd name="T85" fmla="*/ 0 h 8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5">
                    <a:moveTo>
                      <a:pt x="48" y="78"/>
                    </a:moveTo>
                    <a:lnTo>
                      <a:pt x="32" y="78"/>
                    </a:lnTo>
                    <a:lnTo>
                      <a:pt x="20" y="76"/>
                    </a:lnTo>
                    <a:lnTo>
                      <a:pt x="11" y="74"/>
                    </a:lnTo>
                    <a:lnTo>
                      <a:pt x="5" y="71"/>
                    </a:lnTo>
                    <a:lnTo>
                      <a:pt x="3" y="70"/>
                    </a:lnTo>
                    <a:lnTo>
                      <a:pt x="2" y="68"/>
                    </a:lnTo>
                    <a:lnTo>
                      <a:pt x="1" y="66"/>
                    </a:lnTo>
                    <a:lnTo>
                      <a:pt x="0" y="64"/>
                    </a:lnTo>
                    <a:lnTo>
                      <a:pt x="1" y="60"/>
                    </a:lnTo>
                    <a:lnTo>
                      <a:pt x="4" y="56"/>
                    </a:lnTo>
                    <a:lnTo>
                      <a:pt x="8" y="51"/>
                    </a:lnTo>
                    <a:lnTo>
                      <a:pt x="14" y="46"/>
                    </a:lnTo>
                    <a:lnTo>
                      <a:pt x="21" y="40"/>
                    </a:lnTo>
                    <a:lnTo>
                      <a:pt x="30" y="35"/>
                    </a:lnTo>
                    <a:lnTo>
                      <a:pt x="50" y="23"/>
                    </a:lnTo>
                    <a:lnTo>
                      <a:pt x="71" y="11"/>
                    </a:lnTo>
                    <a:lnTo>
                      <a:pt x="83" y="5"/>
                    </a:lnTo>
                    <a:lnTo>
                      <a:pt x="94" y="2"/>
                    </a:lnTo>
                    <a:lnTo>
                      <a:pt x="105" y="0"/>
                    </a:lnTo>
                    <a:lnTo>
                      <a:pt x="115" y="0"/>
                    </a:lnTo>
                    <a:lnTo>
                      <a:pt x="125" y="1"/>
                    </a:lnTo>
                    <a:lnTo>
                      <a:pt x="135" y="3"/>
                    </a:lnTo>
                    <a:lnTo>
                      <a:pt x="143" y="7"/>
                    </a:lnTo>
                    <a:lnTo>
                      <a:pt x="151" y="11"/>
                    </a:lnTo>
                    <a:lnTo>
                      <a:pt x="157" y="16"/>
                    </a:lnTo>
                    <a:lnTo>
                      <a:pt x="163" y="22"/>
                    </a:lnTo>
                    <a:lnTo>
                      <a:pt x="168" y="29"/>
                    </a:lnTo>
                    <a:lnTo>
                      <a:pt x="171" y="36"/>
                    </a:lnTo>
                    <a:lnTo>
                      <a:pt x="173" y="43"/>
                    </a:lnTo>
                    <a:lnTo>
                      <a:pt x="174" y="50"/>
                    </a:lnTo>
                    <a:lnTo>
                      <a:pt x="174" y="57"/>
                    </a:lnTo>
                    <a:lnTo>
                      <a:pt x="172" y="64"/>
                    </a:lnTo>
                    <a:lnTo>
                      <a:pt x="169" y="70"/>
                    </a:lnTo>
                    <a:lnTo>
                      <a:pt x="165" y="74"/>
                    </a:lnTo>
                    <a:lnTo>
                      <a:pt x="161" y="78"/>
                    </a:lnTo>
                    <a:lnTo>
                      <a:pt x="156" y="81"/>
                    </a:lnTo>
                    <a:lnTo>
                      <a:pt x="150" y="84"/>
                    </a:lnTo>
                    <a:lnTo>
                      <a:pt x="144" y="85"/>
                    </a:lnTo>
                    <a:lnTo>
                      <a:pt x="138" y="85"/>
                    </a:lnTo>
                    <a:lnTo>
                      <a:pt x="129" y="85"/>
                    </a:lnTo>
                    <a:lnTo>
                      <a:pt x="94" y="81"/>
                    </a:lnTo>
                    <a:lnTo>
                      <a:pt x="48" y="78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34" name="Freeform 1269">
                <a:extLst>
                  <a:ext uri="{FF2B5EF4-FFF2-40B4-BE49-F238E27FC236}">
                    <a16:creationId xmlns:a16="http://schemas.microsoft.com/office/drawing/2014/main" id="{7FC20CD5-D04D-4095-93C2-AC2690BF5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2" y="2239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8" y="80"/>
                    </a:moveTo>
                    <a:lnTo>
                      <a:pt x="32" y="79"/>
                    </a:lnTo>
                    <a:lnTo>
                      <a:pt x="20" y="78"/>
                    </a:lnTo>
                    <a:lnTo>
                      <a:pt x="11" y="76"/>
                    </a:lnTo>
                    <a:lnTo>
                      <a:pt x="5" y="73"/>
                    </a:lnTo>
                    <a:lnTo>
                      <a:pt x="3" y="72"/>
                    </a:lnTo>
                    <a:lnTo>
                      <a:pt x="1" y="70"/>
                    </a:lnTo>
                    <a:lnTo>
                      <a:pt x="0" y="68"/>
                    </a:lnTo>
                    <a:lnTo>
                      <a:pt x="0" y="66"/>
                    </a:lnTo>
                    <a:lnTo>
                      <a:pt x="1" y="62"/>
                    </a:lnTo>
                    <a:lnTo>
                      <a:pt x="3" y="58"/>
                    </a:lnTo>
                    <a:lnTo>
                      <a:pt x="8" y="53"/>
                    </a:lnTo>
                    <a:lnTo>
                      <a:pt x="14" y="48"/>
                    </a:lnTo>
                    <a:lnTo>
                      <a:pt x="21" y="42"/>
                    </a:lnTo>
                    <a:lnTo>
                      <a:pt x="29" y="37"/>
                    </a:lnTo>
                    <a:lnTo>
                      <a:pt x="50" y="24"/>
                    </a:lnTo>
                    <a:lnTo>
                      <a:pt x="71" y="12"/>
                    </a:lnTo>
                    <a:lnTo>
                      <a:pt x="82" y="6"/>
                    </a:lnTo>
                    <a:lnTo>
                      <a:pt x="94" y="3"/>
                    </a:lnTo>
                    <a:lnTo>
                      <a:pt x="104" y="1"/>
                    </a:lnTo>
                    <a:lnTo>
                      <a:pt x="115" y="0"/>
                    </a:lnTo>
                    <a:lnTo>
                      <a:pt x="124" y="2"/>
                    </a:lnTo>
                    <a:lnTo>
                      <a:pt x="133" y="4"/>
                    </a:lnTo>
                    <a:lnTo>
                      <a:pt x="143" y="7"/>
                    </a:lnTo>
                    <a:lnTo>
                      <a:pt x="150" y="12"/>
                    </a:lnTo>
                    <a:lnTo>
                      <a:pt x="157" y="17"/>
                    </a:lnTo>
                    <a:lnTo>
                      <a:pt x="163" y="23"/>
                    </a:lnTo>
                    <a:lnTo>
                      <a:pt x="167" y="30"/>
                    </a:lnTo>
                    <a:lnTo>
                      <a:pt x="171" y="38"/>
                    </a:lnTo>
                    <a:lnTo>
                      <a:pt x="173" y="45"/>
                    </a:lnTo>
                    <a:lnTo>
                      <a:pt x="174" y="52"/>
                    </a:lnTo>
                    <a:lnTo>
                      <a:pt x="174" y="59"/>
                    </a:lnTo>
                    <a:lnTo>
                      <a:pt x="172" y="66"/>
                    </a:lnTo>
                    <a:lnTo>
                      <a:pt x="169" y="72"/>
                    </a:lnTo>
                    <a:lnTo>
                      <a:pt x="165" y="76"/>
                    </a:lnTo>
                    <a:lnTo>
                      <a:pt x="161" y="80"/>
                    </a:lnTo>
                    <a:lnTo>
                      <a:pt x="156" y="83"/>
                    </a:lnTo>
                    <a:lnTo>
                      <a:pt x="150" y="85"/>
                    </a:lnTo>
                    <a:lnTo>
                      <a:pt x="144" y="86"/>
                    </a:lnTo>
                    <a:lnTo>
                      <a:pt x="137" y="86"/>
                    </a:lnTo>
                    <a:lnTo>
                      <a:pt x="129" y="86"/>
                    </a:lnTo>
                    <a:lnTo>
                      <a:pt x="93" y="83"/>
                    </a:lnTo>
                    <a:lnTo>
                      <a:pt x="48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35" name="Freeform 1270">
                <a:extLst>
                  <a:ext uri="{FF2B5EF4-FFF2-40B4-BE49-F238E27FC236}">
                    <a16:creationId xmlns:a16="http://schemas.microsoft.com/office/drawing/2014/main" id="{98DAAEA8-70B6-4C0C-9F7C-124BC3EA0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7" y="2232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7" y="80"/>
                    </a:moveTo>
                    <a:lnTo>
                      <a:pt x="32" y="79"/>
                    </a:lnTo>
                    <a:lnTo>
                      <a:pt x="20" y="78"/>
                    </a:lnTo>
                    <a:lnTo>
                      <a:pt x="11" y="75"/>
                    </a:lnTo>
                    <a:lnTo>
                      <a:pt x="5" y="73"/>
                    </a:lnTo>
                    <a:lnTo>
                      <a:pt x="3" y="71"/>
                    </a:lnTo>
                    <a:lnTo>
                      <a:pt x="2" y="70"/>
                    </a:lnTo>
                    <a:lnTo>
                      <a:pt x="1" y="68"/>
                    </a:lnTo>
                    <a:lnTo>
                      <a:pt x="0" y="66"/>
                    </a:lnTo>
                    <a:lnTo>
                      <a:pt x="1" y="62"/>
                    </a:lnTo>
                    <a:lnTo>
                      <a:pt x="4" y="57"/>
                    </a:lnTo>
                    <a:lnTo>
                      <a:pt x="8" y="51"/>
                    </a:lnTo>
                    <a:lnTo>
                      <a:pt x="14" y="46"/>
                    </a:lnTo>
                    <a:lnTo>
                      <a:pt x="21" y="41"/>
                    </a:lnTo>
                    <a:lnTo>
                      <a:pt x="30" y="35"/>
                    </a:lnTo>
                    <a:lnTo>
                      <a:pt x="50" y="24"/>
                    </a:lnTo>
                    <a:lnTo>
                      <a:pt x="71" y="12"/>
                    </a:lnTo>
                    <a:lnTo>
                      <a:pt x="83" y="6"/>
                    </a:lnTo>
                    <a:lnTo>
                      <a:pt x="94" y="2"/>
                    </a:lnTo>
                    <a:lnTo>
                      <a:pt x="105" y="0"/>
                    </a:lnTo>
                    <a:lnTo>
                      <a:pt x="115" y="0"/>
                    </a:lnTo>
                    <a:lnTo>
                      <a:pt x="125" y="1"/>
                    </a:lnTo>
                    <a:lnTo>
                      <a:pt x="134" y="4"/>
                    </a:lnTo>
                    <a:lnTo>
                      <a:pt x="143" y="7"/>
                    </a:lnTo>
                    <a:lnTo>
                      <a:pt x="151" y="12"/>
                    </a:lnTo>
                    <a:lnTo>
                      <a:pt x="157" y="17"/>
                    </a:lnTo>
                    <a:lnTo>
                      <a:pt x="163" y="23"/>
                    </a:lnTo>
                    <a:lnTo>
                      <a:pt x="168" y="29"/>
                    </a:lnTo>
                    <a:lnTo>
                      <a:pt x="171" y="36"/>
                    </a:lnTo>
                    <a:lnTo>
                      <a:pt x="173" y="43"/>
                    </a:lnTo>
                    <a:lnTo>
                      <a:pt x="174" y="51"/>
                    </a:lnTo>
                    <a:lnTo>
                      <a:pt x="174" y="59"/>
                    </a:lnTo>
                    <a:lnTo>
                      <a:pt x="172" y="65"/>
                    </a:lnTo>
                    <a:lnTo>
                      <a:pt x="169" y="71"/>
                    </a:lnTo>
                    <a:lnTo>
                      <a:pt x="165" y="76"/>
                    </a:lnTo>
                    <a:lnTo>
                      <a:pt x="161" y="80"/>
                    </a:lnTo>
                    <a:lnTo>
                      <a:pt x="156" y="82"/>
                    </a:lnTo>
                    <a:lnTo>
                      <a:pt x="150" y="84"/>
                    </a:lnTo>
                    <a:lnTo>
                      <a:pt x="144" y="85"/>
                    </a:lnTo>
                    <a:lnTo>
                      <a:pt x="137" y="86"/>
                    </a:lnTo>
                    <a:lnTo>
                      <a:pt x="129" y="86"/>
                    </a:lnTo>
                    <a:lnTo>
                      <a:pt x="93" y="83"/>
                    </a:lnTo>
                    <a:lnTo>
                      <a:pt x="47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36" name="Freeform 1271">
                <a:extLst>
                  <a:ext uri="{FF2B5EF4-FFF2-40B4-BE49-F238E27FC236}">
                    <a16:creationId xmlns:a16="http://schemas.microsoft.com/office/drawing/2014/main" id="{FA680E35-5F75-41A6-8B42-A5DD06669C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2224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7" y="80"/>
                    </a:moveTo>
                    <a:lnTo>
                      <a:pt x="32" y="79"/>
                    </a:lnTo>
                    <a:lnTo>
                      <a:pt x="20" y="78"/>
                    </a:lnTo>
                    <a:lnTo>
                      <a:pt x="12" y="76"/>
                    </a:lnTo>
                    <a:lnTo>
                      <a:pt x="5" y="73"/>
                    </a:lnTo>
                    <a:lnTo>
                      <a:pt x="3" y="72"/>
                    </a:lnTo>
                    <a:lnTo>
                      <a:pt x="2" y="70"/>
                    </a:lnTo>
                    <a:lnTo>
                      <a:pt x="1" y="68"/>
                    </a:lnTo>
                    <a:lnTo>
                      <a:pt x="0" y="66"/>
                    </a:lnTo>
                    <a:lnTo>
                      <a:pt x="1" y="62"/>
                    </a:lnTo>
                    <a:lnTo>
                      <a:pt x="4" y="58"/>
                    </a:lnTo>
                    <a:lnTo>
                      <a:pt x="8" y="53"/>
                    </a:lnTo>
                    <a:lnTo>
                      <a:pt x="14" y="48"/>
                    </a:lnTo>
                    <a:lnTo>
                      <a:pt x="21" y="42"/>
                    </a:lnTo>
                    <a:lnTo>
                      <a:pt x="30" y="37"/>
                    </a:lnTo>
                    <a:lnTo>
                      <a:pt x="49" y="24"/>
                    </a:lnTo>
                    <a:lnTo>
                      <a:pt x="72" y="12"/>
                    </a:lnTo>
                    <a:lnTo>
                      <a:pt x="83" y="6"/>
                    </a:lnTo>
                    <a:lnTo>
                      <a:pt x="94" y="3"/>
                    </a:lnTo>
                    <a:lnTo>
                      <a:pt x="105" y="1"/>
                    </a:lnTo>
                    <a:lnTo>
                      <a:pt x="115" y="0"/>
                    </a:lnTo>
                    <a:lnTo>
                      <a:pt x="125" y="2"/>
                    </a:lnTo>
                    <a:lnTo>
                      <a:pt x="134" y="4"/>
                    </a:lnTo>
                    <a:lnTo>
                      <a:pt x="143" y="8"/>
                    </a:lnTo>
                    <a:lnTo>
                      <a:pt x="151" y="12"/>
                    </a:lnTo>
                    <a:lnTo>
                      <a:pt x="157" y="17"/>
                    </a:lnTo>
                    <a:lnTo>
                      <a:pt x="163" y="23"/>
                    </a:lnTo>
                    <a:lnTo>
                      <a:pt x="168" y="31"/>
                    </a:lnTo>
                    <a:lnTo>
                      <a:pt x="171" y="38"/>
                    </a:lnTo>
                    <a:lnTo>
                      <a:pt x="174" y="45"/>
                    </a:lnTo>
                    <a:lnTo>
                      <a:pt x="174" y="52"/>
                    </a:lnTo>
                    <a:lnTo>
                      <a:pt x="174" y="59"/>
                    </a:lnTo>
                    <a:lnTo>
                      <a:pt x="172" y="66"/>
                    </a:lnTo>
                    <a:lnTo>
                      <a:pt x="169" y="72"/>
                    </a:lnTo>
                    <a:lnTo>
                      <a:pt x="165" y="76"/>
                    </a:lnTo>
                    <a:lnTo>
                      <a:pt x="161" y="80"/>
                    </a:lnTo>
                    <a:lnTo>
                      <a:pt x="156" y="83"/>
                    </a:lnTo>
                    <a:lnTo>
                      <a:pt x="151" y="85"/>
                    </a:lnTo>
                    <a:lnTo>
                      <a:pt x="144" y="86"/>
                    </a:lnTo>
                    <a:lnTo>
                      <a:pt x="137" y="86"/>
                    </a:lnTo>
                    <a:lnTo>
                      <a:pt x="129" y="86"/>
                    </a:lnTo>
                    <a:lnTo>
                      <a:pt x="94" y="83"/>
                    </a:lnTo>
                    <a:lnTo>
                      <a:pt x="47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37" name="Freeform 1272">
                <a:extLst>
                  <a:ext uri="{FF2B5EF4-FFF2-40B4-BE49-F238E27FC236}">
                    <a16:creationId xmlns:a16="http://schemas.microsoft.com/office/drawing/2014/main" id="{90572184-1549-455F-995E-ABE3BF3D2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6" y="2216"/>
                <a:ext cx="11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1 w 174"/>
                  <a:gd name="T43" fmla="*/ 0 h 86"/>
                  <a:gd name="T44" fmla="*/ 1 w 174"/>
                  <a:gd name="T45" fmla="*/ 0 h 86"/>
                  <a:gd name="T46" fmla="*/ 1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1 w 174"/>
                  <a:gd name="T77" fmla="*/ 0 h 86"/>
                  <a:gd name="T78" fmla="*/ 1 w 174"/>
                  <a:gd name="T79" fmla="*/ 0 h 86"/>
                  <a:gd name="T80" fmla="*/ 1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8" y="80"/>
                    </a:moveTo>
                    <a:lnTo>
                      <a:pt x="32" y="79"/>
                    </a:lnTo>
                    <a:lnTo>
                      <a:pt x="20" y="77"/>
                    </a:lnTo>
                    <a:lnTo>
                      <a:pt x="12" y="74"/>
                    </a:lnTo>
                    <a:lnTo>
                      <a:pt x="5" y="71"/>
                    </a:lnTo>
                    <a:lnTo>
                      <a:pt x="3" y="70"/>
                    </a:lnTo>
                    <a:lnTo>
                      <a:pt x="2" y="68"/>
                    </a:lnTo>
                    <a:lnTo>
                      <a:pt x="1" y="67"/>
                    </a:lnTo>
                    <a:lnTo>
                      <a:pt x="0" y="65"/>
                    </a:lnTo>
                    <a:lnTo>
                      <a:pt x="1" y="61"/>
                    </a:lnTo>
                    <a:lnTo>
                      <a:pt x="4" y="56"/>
                    </a:lnTo>
                    <a:lnTo>
                      <a:pt x="8" y="51"/>
                    </a:lnTo>
                    <a:lnTo>
                      <a:pt x="14" y="46"/>
                    </a:lnTo>
                    <a:lnTo>
                      <a:pt x="21" y="41"/>
                    </a:lnTo>
                    <a:lnTo>
                      <a:pt x="30" y="35"/>
                    </a:lnTo>
                    <a:lnTo>
                      <a:pt x="50" y="23"/>
                    </a:lnTo>
                    <a:lnTo>
                      <a:pt x="71" y="11"/>
                    </a:lnTo>
                    <a:lnTo>
                      <a:pt x="83" y="6"/>
                    </a:lnTo>
                    <a:lnTo>
                      <a:pt x="94" y="2"/>
                    </a:lnTo>
                    <a:lnTo>
                      <a:pt x="105" y="0"/>
                    </a:lnTo>
                    <a:lnTo>
                      <a:pt x="115" y="0"/>
                    </a:lnTo>
                    <a:lnTo>
                      <a:pt x="125" y="1"/>
                    </a:lnTo>
                    <a:lnTo>
                      <a:pt x="135" y="3"/>
                    </a:lnTo>
                    <a:lnTo>
                      <a:pt x="143" y="7"/>
                    </a:lnTo>
                    <a:lnTo>
                      <a:pt x="151" y="11"/>
                    </a:lnTo>
                    <a:lnTo>
                      <a:pt x="157" y="17"/>
                    </a:lnTo>
                    <a:lnTo>
                      <a:pt x="163" y="23"/>
                    </a:lnTo>
                    <a:lnTo>
                      <a:pt x="168" y="29"/>
                    </a:lnTo>
                    <a:lnTo>
                      <a:pt x="171" y="36"/>
                    </a:lnTo>
                    <a:lnTo>
                      <a:pt x="174" y="43"/>
                    </a:lnTo>
                    <a:lnTo>
                      <a:pt x="174" y="50"/>
                    </a:lnTo>
                    <a:lnTo>
                      <a:pt x="174" y="57"/>
                    </a:lnTo>
                    <a:lnTo>
                      <a:pt x="172" y="64"/>
                    </a:lnTo>
                    <a:lnTo>
                      <a:pt x="169" y="70"/>
                    </a:lnTo>
                    <a:lnTo>
                      <a:pt x="165" y="75"/>
                    </a:lnTo>
                    <a:lnTo>
                      <a:pt x="161" y="79"/>
                    </a:lnTo>
                    <a:lnTo>
                      <a:pt x="156" y="82"/>
                    </a:lnTo>
                    <a:lnTo>
                      <a:pt x="151" y="84"/>
                    </a:lnTo>
                    <a:lnTo>
                      <a:pt x="144" y="85"/>
                    </a:lnTo>
                    <a:lnTo>
                      <a:pt x="138" y="86"/>
                    </a:lnTo>
                    <a:lnTo>
                      <a:pt x="129" y="86"/>
                    </a:lnTo>
                    <a:lnTo>
                      <a:pt x="94" y="82"/>
                    </a:lnTo>
                    <a:lnTo>
                      <a:pt x="48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38" name="Freeform 1273">
                <a:extLst>
                  <a:ext uri="{FF2B5EF4-FFF2-40B4-BE49-F238E27FC236}">
                    <a16:creationId xmlns:a16="http://schemas.microsoft.com/office/drawing/2014/main" id="{54A5D290-7FD2-4EB3-BE12-9A40397B4A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2" y="2208"/>
                <a:ext cx="10" cy="6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8" y="80"/>
                    </a:moveTo>
                    <a:lnTo>
                      <a:pt x="33" y="79"/>
                    </a:lnTo>
                    <a:lnTo>
                      <a:pt x="20" y="77"/>
                    </a:lnTo>
                    <a:lnTo>
                      <a:pt x="11" y="75"/>
                    </a:lnTo>
                    <a:lnTo>
                      <a:pt x="5" y="73"/>
                    </a:lnTo>
                    <a:lnTo>
                      <a:pt x="3" y="71"/>
                    </a:lnTo>
                    <a:lnTo>
                      <a:pt x="2" y="69"/>
                    </a:lnTo>
                    <a:lnTo>
                      <a:pt x="1" y="68"/>
                    </a:lnTo>
                    <a:lnTo>
                      <a:pt x="0" y="66"/>
                    </a:lnTo>
                    <a:lnTo>
                      <a:pt x="1" y="62"/>
                    </a:lnTo>
                    <a:lnTo>
                      <a:pt x="4" y="57"/>
                    </a:lnTo>
                    <a:lnTo>
                      <a:pt x="8" y="52"/>
                    </a:lnTo>
                    <a:lnTo>
                      <a:pt x="14" y="47"/>
                    </a:lnTo>
                    <a:lnTo>
                      <a:pt x="21" y="42"/>
                    </a:lnTo>
                    <a:lnTo>
                      <a:pt x="31" y="35"/>
                    </a:lnTo>
                    <a:lnTo>
                      <a:pt x="50" y="24"/>
                    </a:lnTo>
                    <a:lnTo>
                      <a:pt x="71" y="12"/>
                    </a:lnTo>
                    <a:lnTo>
                      <a:pt x="83" y="6"/>
                    </a:lnTo>
                    <a:lnTo>
                      <a:pt x="94" y="2"/>
                    </a:lnTo>
                    <a:lnTo>
                      <a:pt x="104" y="0"/>
                    </a:lnTo>
                    <a:lnTo>
                      <a:pt x="116" y="0"/>
                    </a:lnTo>
                    <a:lnTo>
                      <a:pt x="125" y="1"/>
                    </a:lnTo>
                    <a:lnTo>
                      <a:pt x="135" y="4"/>
                    </a:lnTo>
                    <a:lnTo>
                      <a:pt x="143" y="7"/>
                    </a:lnTo>
                    <a:lnTo>
                      <a:pt x="151" y="12"/>
                    </a:lnTo>
                    <a:lnTo>
                      <a:pt x="157" y="17"/>
                    </a:lnTo>
                    <a:lnTo>
                      <a:pt x="163" y="23"/>
                    </a:lnTo>
                    <a:lnTo>
                      <a:pt x="168" y="29"/>
                    </a:lnTo>
                    <a:lnTo>
                      <a:pt x="171" y="36"/>
                    </a:lnTo>
                    <a:lnTo>
                      <a:pt x="173" y="44"/>
                    </a:lnTo>
                    <a:lnTo>
                      <a:pt x="174" y="51"/>
                    </a:lnTo>
                    <a:lnTo>
                      <a:pt x="174" y="59"/>
                    </a:lnTo>
                    <a:lnTo>
                      <a:pt x="172" y="65"/>
                    </a:lnTo>
                    <a:lnTo>
                      <a:pt x="169" y="71"/>
                    </a:lnTo>
                    <a:lnTo>
                      <a:pt x="165" y="76"/>
                    </a:lnTo>
                    <a:lnTo>
                      <a:pt x="161" y="80"/>
                    </a:lnTo>
                    <a:lnTo>
                      <a:pt x="156" y="82"/>
                    </a:lnTo>
                    <a:lnTo>
                      <a:pt x="150" y="84"/>
                    </a:lnTo>
                    <a:lnTo>
                      <a:pt x="144" y="85"/>
                    </a:lnTo>
                    <a:lnTo>
                      <a:pt x="137" y="86"/>
                    </a:lnTo>
                    <a:lnTo>
                      <a:pt x="130" y="86"/>
                    </a:lnTo>
                    <a:lnTo>
                      <a:pt x="93" y="83"/>
                    </a:lnTo>
                    <a:lnTo>
                      <a:pt x="48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39" name="Freeform 1274">
                <a:extLst>
                  <a:ext uri="{FF2B5EF4-FFF2-40B4-BE49-F238E27FC236}">
                    <a16:creationId xmlns:a16="http://schemas.microsoft.com/office/drawing/2014/main" id="{CCA69DAD-E137-4A47-930D-148B88AD1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8" y="2200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8" y="80"/>
                    </a:moveTo>
                    <a:lnTo>
                      <a:pt x="33" y="79"/>
                    </a:lnTo>
                    <a:lnTo>
                      <a:pt x="21" y="78"/>
                    </a:lnTo>
                    <a:lnTo>
                      <a:pt x="11" y="76"/>
                    </a:lnTo>
                    <a:lnTo>
                      <a:pt x="5" y="73"/>
                    </a:lnTo>
                    <a:lnTo>
                      <a:pt x="3" y="72"/>
                    </a:lnTo>
                    <a:lnTo>
                      <a:pt x="1" y="70"/>
                    </a:lnTo>
                    <a:lnTo>
                      <a:pt x="0" y="68"/>
                    </a:lnTo>
                    <a:lnTo>
                      <a:pt x="0" y="66"/>
                    </a:lnTo>
                    <a:lnTo>
                      <a:pt x="1" y="62"/>
                    </a:lnTo>
                    <a:lnTo>
                      <a:pt x="3" y="58"/>
                    </a:lnTo>
                    <a:lnTo>
                      <a:pt x="8" y="53"/>
                    </a:lnTo>
                    <a:lnTo>
                      <a:pt x="15" y="48"/>
                    </a:lnTo>
                    <a:lnTo>
                      <a:pt x="22" y="42"/>
                    </a:lnTo>
                    <a:lnTo>
                      <a:pt x="30" y="37"/>
                    </a:lnTo>
                    <a:lnTo>
                      <a:pt x="50" y="25"/>
                    </a:lnTo>
                    <a:lnTo>
                      <a:pt x="71" y="13"/>
                    </a:lnTo>
                    <a:lnTo>
                      <a:pt x="82" y="6"/>
                    </a:lnTo>
                    <a:lnTo>
                      <a:pt x="94" y="3"/>
                    </a:lnTo>
                    <a:lnTo>
                      <a:pt x="105" y="1"/>
                    </a:lnTo>
                    <a:lnTo>
                      <a:pt x="116" y="0"/>
                    </a:lnTo>
                    <a:lnTo>
                      <a:pt x="125" y="2"/>
                    </a:lnTo>
                    <a:lnTo>
                      <a:pt x="134" y="4"/>
                    </a:lnTo>
                    <a:lnTo>
                      <a:pt x="143" y="8"/>
                    </a:lnTo>
                    <a:lnTo>
                      <a:pt x="150" y="13"/>
                    </a:lnTo>
                    <a:lnTo>
                      <a:pt x="157" y="18"/>
                    </a:lnTo>
                    <a:lnTo>
                      <a:pt x="163" y="24"/>
                    </a:lnTo>
                    <a:lnTo>
                      <a:pt x="167" y="31"/>
                    </a:lnTo>
                    <a:lnTo>
                      <a:pt x="171" y="38"/>
                    </a:lnTo>
                    <a:lnTo>
                      <a:pt x="173" y="45"/>
                    </a:lnTo>
                    <a:lnTo>
                      <a:pt x="174" y="52"/>
                    </a:lnTo>
                    <a:lnTo>
                      <a:pt x="174" y="59"/>
                    </a:lnTo>
                    <a:lnTo>
                      <a:pt x="172" y="66"/>
                    </a:lnTo>
                    <a:lnTo>
                      <a:pt x="169" y="72"/>
                    </a:lnTo>
                    <a:lnTo>
                      <a:pt x="165" y="76"/>
                    </a:lnTo>
                    <a:lnTo>
                      <a:pt x="161" y="80"/>
                    </a:lnTo>
                    <a:lnTo>
                      <a:pt x="156" y="83"/>
                    </a:lnTo>
                    <a:lnTo>
                      <a:pt x="150" y="85"/>
                    </a:lnTo>
                    <a:lnTo>
                      <a:pt x="144" y="86"/>
                    </a:lnTo>
                    <a:lnTo>
                      <a:pt x="137" y="86"/>
                    </a:lnTo>
                    <a:lnTo>
                      <a:pt x="130" y="86"/>
                    </a:lnTo>
                    <a:lnTo>
                      <a:pt x="93" y="83"/>
                    </a:lnTo>
                    <a:lnTo>
                      <a:pt x="48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40" name="Freeform 1275">
                <a:extLst>
                  <a:ext uri="{FF2B5EF4-FFF2-40B4-BE49-F238E27FC236}">
                    <a16:creationId xmlns:a16="http://schemas.microsoft.com/office/drawing/2014/main" id="{9BDEBBDC-1DDC-4FB8-BF94-D5A288002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7" y="2239"/>
                <a:ext cx="11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1 w 174"/>
                  <a:gd name="T43" fmla="*/ 0 h 86"/>
                  <a:gd name="T44" fmla="*/ 1 w 174"/>
                  <a:gd name="T45" fmla="*/ 0 h 86"/>
                  <a:gd name="T46" fmla="*/ 1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1 w 174"/>
                  <a:gd name="T77" fmla="*/ 0 h 86"/>
                  <a:gd name="T78" fmla="*/ 1 w 174"/>
                  <a:gd name="T79" fmla="*/ 0 h 86"/>
                  <a:gd name="T80" fmla="*/ 1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8" y="80"/>
                    </a:moveTo>
                    <a:lnTo>
                      <a:pt x="33" y="79"/>
                    </a:lnTo>
                    <a:lnTo>
                      <a:pt x="20" y="78"/>
                    </a:lnTo>
                    <a:lnTo>
                      <a:pt x="11" y="76"/>
                    </a:lnTo>
                    <a:lnTo>
                      <a:pt x="5" y="73"/>
                    </a:lnTo>
                    <a:lnTo>
                      <a:pt x="3" y="71"/>
                    </a:lnTo>
                    <a:lnTo>
                      <a:pt x="1" y="70"/>
                    </a:lnTo>
                    <a:lnTo>
                      <a:pt x="0" y="68"/>
                    </a:lnTo>
                    <a:lnTo>
                      <a:pt x="0" y="66"/>
                    </a:lnTo>
                    <a:lnTo>
                      <a:pt x="1" y="62"/>
                    </a:lnTo>
                    <a:lnTo>
                      <a:pt x="4" y="57"/>
                    </a:lnTo>
                    <a:lnTo>
                      <a:pt x="8" y="53"/>
                    </a:lnTo>
                    <a:lnTo>
                      <a:pt x="14" y="48"/>
                    </a:lnTo>
                    <a:lnTo>
                      <a:pt x="21" y="42"/>
                    </a:lnTo>
                    <a:lnTo>
                      <a:pt x="30" y="37"/>
                    </a:lnTo>
                    <a:lnTo>
                      <a:pt x="50" y="24"/>
                    </a:lnTo>
                    <a:lnTo>
                      <a:pt x="71" y="12"/>
                    </a:lnTo>
                    <a:lnTo>
                      <a:pt x="83" y="6"/>
                    </a:lnTo>
                    <a:lnTo>
                      <a:pt x="94" y="3"/>
                    </a:lnTo>
                    <a:lnTo>
                      <a:pt x="104" y="1"/>
                    </a:lnTo>
                    <a:lnTo>
                      <a:pt x="115" y="0"/>
                    </a:lnTo>
                    <a:lnTo>
                      <a:pt x="125" y="1"/>
                    </a:lnTo>
                    <a:lnTo>
                      <a:pt x="134" y="4"/>
                    </a:lnTo>
                    <a:lnTo>
                      <a:pt x="143" y="7"/>
                    </a:lnTo>
                    <a:lnTo>
                      <a:pt x="150" y="12"/>
                    </a:lnTo>
                    <a:lnTo>
                      <a:pt x="157" y="17"/>
                    </a:lnTo>
                    <a:lnTo>
                      <a:pt x="163" y="23"/>
                    </a:lnTo>
                    <a:lnTo>
                      <a:pt x="167" y="31"/>
                    </a:lnTo>
                    <a:lnTo>
                      <a:pt x="171" y="38"/>
                    </a:lnTo>
                    <a:lnTo>
                      <a:pt x="173" y="45"/>
                    </a:lnTo>
                    <a:lnTo>
                      <a:pt x="174" y="52"/>
                    </a:lnTo>
                    <a:lnTo>
                      <a:pt x="174" y="59"/>
                    </a:lnTo>
                    <a:lnTo>
                      <a:pt x="172" y="66"/>
                    </a:lnTo>
                    <a:lnTo>
                      <a:pt x="169" y="71"/>
                    </a:lnTo>
                    <a:lnTo>
                      <a:pt x="165" y="76"/>
                    </a:lnTo>
                    <a:lnTo>
                      <a:pt x="161" y="80"/>
                    </a:lnTo>
                    <a:lnTo>
                      <a:pt x="156" y="83"/>
                    </a:lnTo>
                    <a:lnTo>
                      <a:pt x="150" y="84"/>
                    </a:lnTo>
                    <a:lnTo>
                      <a:pt x="144" y="86"/>
                    </a:lnTo>
                    <a:lnTo>
                      <a:pt x="137" y="86"/>
                    </a:lnTo>
                    <a:lnTo>
                      <a:pt x="130" y="86"/>
                    </a:lnTo>
                    <a:lnTo>
                      <a:pt x="93" y="83"/>
                    </a:lnTo>
                    <a:lnTo>
                      <a:pt x="48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41" name="Freeform 1276">
                <a:extLst>
                  <a:ext uri="{FF2B5EF4-FFF2-40B4-BE49-F238E27FC236}">
                    <a16:creationId xmlns:a16="http://schemas.microsoft.com/office/drawing/2014/main" id="{D583D538-0FAE-4A2E-AD25-65043D47E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" y="2231"/>
                <a:ext cx="10" cy="5"/>
              </a:xfrm>
              <a:custGeom>
                <a:avLst/>
                <a:gdLst>
                  <a:gd name="T0" fmla="*/ 0 w 174"/>
                  <a:gd name="T1" fmla="*/ 0 h 85"/>
                  <a:gd name="T2" fmla="*/ 0 w 174"/>
                  <a:gd name="T3" fmla="*/ 0 h 85"/>
                  <a:gd name="T4" fmla="*/ 0 w 174"/>
                  <a:gd name="T5" fmla="*/ 0 h 85"/>
                  <a:gd name="T6" fmla="*/ 0 w 174"/>
                  <a:gd name="T7" fmla="*/ 0 h 85"/>
                  <a:gd name="T8" fmla="*/ 0 w 174"/>
                  <a:gd name="T9" fmla="*/ 0 h 85"/>
                  <a:gd name="T10" fmla="*/ 0 w 174"/>
                  <a:gd name="T11" fmla="*/ 0 h 85"/>
                  <a:gd name="T12" fmla="*/ 0 w 174"/>
                  <a:gd name="T13" fmla="*/ 0 h 85"/>
                  <a:gd name="T14" fmla="*/ 0 w 174"/>
                  <a:gd name="T15" fmla="*/ 0 h 85"/>
                  <a:gd name="T16" fmla="*/ 0 w 174"/>
                  <a:gd name="T17" fmla="*/ 0 h 85"/>
                  <a:gd name="T18" fmla="*/ 0 w 174"/>
                  <a:gd name="T19" fmla="*/ 0 h 85"/>
                  <a:gd name="T20" fmla="*/ 0 w 174"/>
                  <a:gd name="T21" fmla="*/ 0 h 85"/>
                  <a:gd name="T22" fmla="*/ 0 w 174"/>
                  <a:gd name="T23" fmla="*/ 0 h 85"/>
                  <a:gd name="T24" fmla="*/ 0 w 174"/>
                  <a:gd name="T25" fmla="*/ 0 h 85"/>
                  <a:gd name="T26" fmla="*/ 0 w 174"/>
                  <a:gd name="T27" fmla="*/ 0 h 85"/>
                  <a:gd name="T28" fmla="*/ 0 w 174"/>
                  <a:gd name="T29" fmla="*/ 0 h 85"/>
                  <a:gd name="T30" fmla="*/ 0 w 174"/>
                  <a:gd name="T31" fmla="*/ 0 h 85"/>
                  <a:gd name="T32" fmla="*/ 0 w 174"/>
                  <a:gd name="T33" fmla="*/ 0 h 85"/>
                  <a:gd name="T34" fmla="*/ 0 w 174"/>
                  <a:gd name="T35" fmla="*/ 0 h 85"/>
                  <a:gd name="T36" fmla="*/ 0 w 174"/>
                  <a:gd name="T37" fmla="*/ 0 h 85"/>
                  <a:gd name="T38" fmla="*/ 0 w 174"/>
                  <a:gd name="T39" fmla="*/ 0 h 85"/>
                  <a:gd name="T40" fmla="*/ 0 w 174"/>
                  <a:gd name="T41" fmla="*/ 0 h 85"/>
                  <a:gd name="T42" fmla="*/ 0 w 174"/>
                  <a:gd name="T43" fmla="*/ 0 h 85"/>
                  <a:gd name="T44" fmla="*/ 0 w 174"/>
                  <a:gd name="T45" fmla="*/ 0 h 85"/>
                  <a:gd name="T46" fmla="*/ 0 w 174"/>
                  <a:gd name="T47" fmla="*/ 0 h 85"/>
                  <a:gd name="T48" fmla="*/ 1 w 174"/>
                  <a:gd name="T49" fmla="*/ 0 h 85"/>
                  <a:gd name="T50" fmla="*/ 1 w 174"/>
                  <a:gd name="T51" fmla="*/ 0 h 85"/>
                  <a:gd name="T52" fmla="*/ 1 w 174"/>
                  <a:gd name="T53" fmla="*/ 0 h 85"/>
                  <a:gd name="T54" fmla="*/ 1 w 174"/>
                  <a:gd name="T55" fmla="*/ 0 h 85"/>
                  <a:gd name="T56" fmla="*/ 1 w 174"/>
                  <a:gd name="T57" fmla="*/ 0 h 85"/>
                  <a:gd name="T58" fmla="*/ 1 w 174"/>
                  <a:gd name="T59" fmla="*/ 0 h 85"/>
                  <a:gd name="T60" fmla="*/ 1 w 174"/>
                  <a:gd name="T61" fmla="*/ 0 h 85"/>
                  <a:gd name="T62" fmla="*/ 1 w 174"/>
                  <a:gd name="T63" fmla="*/ 0 h 85"/>
                  <a:gd name="T64" fmla="*/ 1 w 174"/>
                  <a:gd name="T65" fmla="*/ 0 h 85"/>
                  <a:gd name="T66" fmla="*/ 1 w 174"/>
                  <a:gd name="T67" fmla="*/ 0 h 85"/>
                  <a:gd name="T68" fmla="*/ 1 w 174"/>
                  <a:gd name="T69" fmla="*/ 0 h 85"/>
                  <a:gd name="T70" fmla="*/ 1 w 174"/>
                  <a:gd name="T71" fmla="*/ 0 h 85"/>
                  <a:gd name="T72" fmla="*/ 1 w 174"/>
                  <a:gd name="T73" fmla="*/ 0 h 85"/>
                  <a:gd name="T74" fmla="*/ 1 w 174"/>
                  <a:gd name="T75" fmla="*/ 0 h 85"/>
                  <a:gd name="T76" fmla="*/ 0 w 174"/>
                  <a:gd name="T77" fmla="*/ 0 h 85"/>
                  <a:gd name="T78" fmla="*/ 0 w 174"/>
                  <a:gd name="T79" fmla="*/ 0 h 85"/>
                  <a:gd name="T80" fmla="*/ 0 w 174"/>
                  <a:gd name="T81" fmla="*/ 0 h 85"/>
                  <a:gd name="T82" fmla="*/ 0 w 174"/>
                  <a:gd name="T83" fmla="*/ 0 h 85"/>
                  <a:gd name="T84" fmla="*/ 0 w 174"/>
                  <a:gd name="T85" fmla="*/ 0 h 8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5">
                    <a:moveTo>
                      <a:pt x="48" y="80"/>
                    </a:moveTo>
                    <a:lnTo>
                      <a:pt x="33" y="79"/>
                    </a:lnTo>
                    <a:lnTo>
                      <a:pt x="21" y="76"/>
                    </a:lnTo>
                    <a:lnTo>
                      <a:pt x="11" y="74"/>
                    </a:lnTo>
                    <a:lnTo>
                      <a:pt x="5" y="71"/>
                    </a:lnTo>
                    <a:lnTo>
                      <a:pt x="3" y="70"/>
                    </a:lnTo>
                    <a:lnTo>
                      <a:pt x="1" y="68"/>
                    </a:lnTo>
                    <a:lnTo>
                      <a:pt x="0" y="66"/>
                    </a:lnTo>
                    <a:lnTo>
                      <a:pt x="0" y="64"/>
                    </a:lnTo>
                    <a:lnTo>
                      <a:pt x="1" y="60"/>
                    </a:lnTo>
                    <a:lnTo>
                      <a:pt x="3" y="56"/>
                    </a:lnTo>
                    <a:lnTo>
                      <a:pt x="8" y="51"/>
                    </a:lnTo>
                    <a:lnTo>
                      <a:pt x="14" y="46"/>
                    </a:lnTo>
                    <a:lnTo>
                      <a:pt x="22" y="40"/>
                    </a:lnTo>
                    <a:lnTo>
                      <a:pt x="30" y="35"/>
                    </a:lnTo>
                    <a:lnTo>
                      <a:pt x="50" y="23"/>
                    </a:lnTo>
                    <a:lnTo>
                      <a:pt x="71" y="11"/>
                    </a:lnTo>
                    <a:lnTo>
                      <a:pt x="82" y="6"/>
                    </a:lnTo>
                    <a:lnTo>
                      <a:pt x="94" y="2"/>
                    </a:lnTo>
                    <a:lnTo>
                      <a:pt x="104" y="0"/>
                    </a:lnTo>
                    <a:lnTo>
                      <a:pt x="116" y="0"/>
                    </a:lnTo>
                    <a:lnTo>
                      <a:pt x="125" y="1"/>
                    </a:lnTo>
                    <a:lnTo>
                      <a:pt x="134" y="3"/>
                    </a:lnTo>
                    <a:lnTo>
                      <a:pt x="143" y="7"/>
                    </a:lnTo>
                    <a:lnTo>
                      <a:pt x="150" y="11"/>
                    </a:lnTo>
                    <a:lnTo>
                      <a:pt x="157" y="17"/>
                    </a:lnTo>
                    <a:lnTo>
                      <a:pt x="163" y="23"/>
                    </a:lnTo>
                    <a:lnTo>
                      <a:pt x="167" y="29"/>
                    </a:lnTo>
                    <a:lnTo>
                      <a:pt x="171" y="36"/>
                    </a:lnTo>
                    <a:lnTo>
                      <a:pt x="173" y="43"/>
                    </a:lnTo>
                    <a:lnTo>
                      <a:pt x="174" y="50"/>
                    </a:lnTo>
                    <a:lnTo>
                      <a:pt x="173" y="57"/>
                    </a:lnTo>
                    <a:lnTo>
                      <a:pt x="172" y="64"/>
                    </a:lnTo>
                    <a:lnTo>
                      <a:pt x="168" y="70"/>
                    </a:lnTo>
                    <a:lnTo>
                      <a:pt x="165" y="75"/>
                    </a:lnTo>
                    <a:lnTo>
                      <a:pt x="161" y="79"/>
                    </a:lnTo>
                    <a:lnTo>
                      <a:pt x="156" y="82"/>
                    </a:lnTo>
                    <a:lnTo>
                      <a:pt x="150" y="84"/>
                    </a:lnTo>
                    <a:lnTo>
                      <a:pt x="144" y="85"/>
                    </a:lnTo>
                    <a:lnTo>
                      <a:pt x="137" y="85"/>
                    </a:lnTo>
                    <a:lnTo>
                      <a:pt x="130" y="85"/>
                    </a:lnTo>
                    <a:lnTo>
                      <a:pt x="93" y="82"/>
                    </a:lnTo>
                    <a:lnTo>
                      <a:pt x="48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42" name="Freeform 1277">
                <a:extLst>
                  <a:ext uri="{FF2B5EF4-FFF2-40B4-BE49-F238E27FC236}">
                    <a16:creationId xmlns:a16="http://schemas.microsoft.com/office/drawing/2014/main" id="{3AC1C397-53F7-4B20-8516-13996E9036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8" y="2223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8" y="80"/>
                    </a:moveTo>
                    <a:lnTo>
                      <a:pt x="33" y="79"/>
                    </a:lnTo>
                    <a:lnTo>
                      <a:pt x="21" y="78"/>
                    </a:lnTo>
                    <a:lnTo>
                      <a:pt x="12" y="75"/>
                    </a:lnTo>
                    <a:lnTo>
                      <a:pt x="5" y="73"/>
                    </a:lnTo>
                    <a:lnTo>
                      <a:pt x="3" y="71"/>
                    </a:lnTo>
                    <a:lnTo>
                      <a:pt x="1" y="70"/>
                    </a:lnTo>
                    <a:lnTo>
                      <a:pt x="0" y="68"/>
                    </a:lnTo>
                    <a:lnTo>
                      <a:pt x="0" y="66"/>
                    </a:lnTo>
                    <a:lnTo>
                      <a:pt x="1" y="62"/>
                    </a:lnTo>
                    <a:lnTo>
                      <a:pt x="3" y="57"/>
                    </a:lnTo>
                    <a:lnTo>
                      <a:pt x="9" y="53"/>
                    </a:lnTo>
                    <a:lnTo>
                      <a:pt x="15" y="46"/>
                    </a:lnTo>
                    <a:lnTo>
                      <a:pt x="22" y="41"/>
                    </a:lnTo>
                    <a:lnTo>
                      <a:pt x="30" y="35"/>
                    </a:lnTo>
                    <a:lnTo>
                      <a:pt x="49" y="24"/>
                    </a:lnTo>
                    <a:lnTo>
                      <a:pt x="71" y="12"/>
                    </a:lnTo>
                    <a:lnTo>
                      <a:pt x="82" y="6"/>
                    </a:lnTo>
                    <a:lnTo>
                      <a:pt x="93" y="2"/>
                    </a:lnTo>
                    <a:lnTo>
                      <a:pt x="105" y="0"/>
                    </a:lnTo>
                    <a:lnTo>
                      <a:pt x="115" y="0"/>
                    </a:lnTo>
                    <a:lnTo>
                      <a:pt x="125" y="1"/>
                    </a:lnTo>
                    <a:lnTo>
                      <a:pt x="134" y="4"/>
                    </a:lnTo>
                    <a:lnTo>
                      <a:pt x="143" y="7"/>
                    </a:lnTo>
                    <a:lnTo>
                      <a:pt x="150" y="12"/>
                    </a:lnTo>
                    <a:lnTo>
                      <a:pt x="157" y="17"/>
                    </a:lnTo>
                    <a:lnTo>
                      <a:pt x="163" y="23"/>
                    </a:lnTo>
                    <a:lnTo>
                      <a:pt x="167" y="30"/>
                    </a:lnTo>
                    <a:lnTo>
                      <a:pt x="171" y="36"/>
                    </a:lnTo>
                    <a:lnTo>
                      <a:pt x="173" y="43"/>
                    </a:lnTo>
                    <a:lnTo>
                      <a:pt x="174" y="52"/>
                    </a:lnTo>
                    <a:lnTo>
                      <a:pt x="173" y="59"/>
                    </a:lnTo>
                    <a:lnTo>
                      <a:pt x="171" y="65"/>
                    </a:lnTo>
                    <a:lnTo>
                      <a:pt x="168" y="71"/>
                    </a:lnTo>
                    <a:lnTo>
                      <a:pt x="165" y="76"/>
                    </a:lnTo>
                    <a:lnTo>
                      <a:pt x="160" y="80"/>
                    </a:lnTo>
                    <a:lnTo>
                      <a:pt x="156" y="82"/>
                    </a:lnTo>
                    <a:lnTo>
                      <a:pt x="150" y="84"/>
                    </a:lnTo>
                    <a:lnTo>
                      <a:pt x="144" y="85"/>
                    </a:lnTo>
                    <a:lnTo>
                      <a:pt x="137" y="86"/>
                    </a:lnTo>
                    <a:lnTo>
                      <a:pt x="130" y="86"/>
                    </a:lnTo>
                    <a:lnTo>
                      <a:pt x="93" y="83"/>
                    </a:lnTo>
                    <a:lnTo>
                      <a:pt x="48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43" name="Freeform 1278">
                <a:extLst>
                  <a:ext uri="{FF2B5EF4-FFF2-40B4-BE49-F238E27FC236}">
                    <a16:creationId xmlns:a16="http://schemas.microsoft.com/office/drawing/2014/main" id="{2E864B36-58A7-44D4-A2F8-BC1F4B8ED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4" y="2215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6" y="80"/>
                    </a:moveTo>
                    <a:lnTo>
                      <a:pt x="31" y="79"/>
                    </a:lnTo>
                    <a:lnTo>
                      <a:pt x="20" y="78"/>
                    </a:lnTo>
                    <a:lnTo>
                      <a:pt x="11" y="76"/>
                    </a:lnTo>
                    <a:lnTo>
                      <a:pt x="5" y="73"/>
                    </a:lnTo>
                    <a:lnTo>
                      <a:pt x="2" y="71"/>
                    </a:lnTo>
                    <a:lnTo>
                      <a:pt x="1" y="70"/>
                    </a:lnTo>
                    <a:lnTo>
                      <a:pt x="0" y="68"/>
                    </a:lnTo>
                    <a:lnTo>
                      <a:pt x="0" y="66"/>
                    </a:lnTo>
                    <a:lnTo>
                      <a:pt x="0" y="62"/>
                    </a:lnTo>
                    <a:lnTo>
                      <a:pt x="3" y="57"/>
                    </a:lnTo>
                    <a:lnTo>
                      <a:pt x="7" y="53"/>
                    </a:lnTo>
                    <a:lnTo>
                      <a:pt x="13" y="47"/>
                    </a:lnTo>
                    <a:lnTo>
                      <a:pt x="21" y="42"/>
                    </a:lnTo>
                    <a:lnTo>
                      <a:pt x="29" y="36"/>
                    </a:lnTo>
                    <a:lnTo>
                      <a:pt x="48" y="25"/>
                    </a:lnTo>
                    <a:lnTo>
                      <a:pt x="70" y="13"/>
                    </a:lnTo>
                    <a:lnTo>
                      <a:pt x="82" y="6"/>
                    </a:lnTo>
                    <a:lnTo>
                      <a:pt x="93" y="2"/>
                    </a:lnTo>
                    <a:lnTo>
                      <a:pt x="104" y="1"/>
                    </a:lnTo>
                    <a:lnTo>
                      <a:pt x="114" y="0"/>
                    </a:lnTo>
                    <a:lnTo>
                      <a:pt x="124" y="1"/>
                    </a:lnTo>
                    <a:lnTo>
                      <a:pt x="133" y="4"/>
                    </a:lnTo>
                    <a:lnTo>
                      <a:pt x="141" y="8"/>
                    </a:lnTo>
                    <a:lnTo>
                      <a:pt x="149" y="13"/>
                    </a:lnTo>
                    <a:lnTo>
                      <a:pt x="156" y="18"/>
                    </a:lnTo>
                    <a:lnTo>
                      <a:pt x="161" y="24"/>
                    </a:lnTo>
                    <a:lnTo>
                      <a:pt x="167" y="31"/>
                    </a:lnTo>
                    <a:lnTo>
                      <a:pt x="170" y="37"/>
                    </a:lnTo>
                    <a:lnTo>
                      <a:pt x="173" y="45"/>
                    </a:lnTo>
                    <a:lnTo>
                      <a:pt x="174" y="52"/>
                    </a:lnTo>
                    <a:lnTo>
                      <a:pt x="173" y="59"/>
                    </a:lnTo>
                    <a:lnTo>
                      <a:pt x="171" y="65"/>
                    </a:lnTo>
                    <a:lnTo>
                      <a:pt x="168" y="71"/>
                    </a:lnTo>
                    <a:lnTo>
                      <a:pt x="163" y="76"/>
                    </a:lnTo>
                    <a:lnTo>
                      <a:pt x="159" y="80"/>
                    </a:lnTo>
                    <a:lnTo>
                      <a:pt x="154" y="83"/>
                    </a:lnTo>
                    <a:lnTo>
                      <a:pt x="149" y="84"/>
                    </a:lnTo>
                    <a:lnTo>
                      <a:pt x="143" y="86"/>
                    </a:lnTo>
                    <a:lnTo>
                      <a:pt x="136" y="86"/>
                    </a:lnTo>
                    <a:lnTo>
                      <a:pt x="128" y="86"/>
                    </a:lnTo>
                    <a:lnTo>
                      <a:pt x="93" y="83"/>
                    </a:lnTo>
                    <a:lnTo>
                      <a:pt x="46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44" name="Freeform 1279">
                <a:extLst>
                  <a:ext uri="{FF2B5EF4-FFF2-40B4-BE49-F238E27FC236}">
                    <a16:creationId xmlns:a16="http://schemas.microsoft.com/office/drawing/2014/main" id="{766E1678-0125-4FA3-A4FA-C716C51B24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0" y="2207"/>
                <a:ext cx="10" cy="5"/>
              </a:xfrm>
              <a:custGeom>
                <a:avLst/>
                <a:gdLst>
                  <a:gd name="T0" fmla="*/ 0 w 174"/>
                  <a:gd name="T1" fmla="*/ 0 h 85"/>
                  <a:gd name="T2" fmla="*/ 0 w 174"/>
                  <a:gd name="T3" fmla="*/ 0 h 85"/>
                  <a:gd name="T4" fmla="*/ 0 w 174"/>
                  <a:gd name="T5" fmla="*/ 0 h 85"/>
                  <a:gd name="T6" fmla="*/ 0 w 174"/>
                  <a:gd name="T7" fmla="*/ 0 h 85"/>
                  <a:gd name="T8" fmla="*/ 0 w 174"/>
                  <a:gd name="T9" fmla="*/ 0 h 85"/>
                  <a:gd name="T10" fmla="*/ 0 w 174"/>
                  <a:gd name="T11" fmla="*/ 0 h 85"/>
                  <a:gd name="T12" fmla="*/ 0 w 174"/>
                  <a:gd name="T13" fmla="*/ 0 h 85"/>
                  <a:gd name="T14" fmla="*/ 0 w 174"/>
                  <a:gd name="T15" fmla="*/ 0 h 85"/>
                  <a:gd name="T16" fmla="*/ 0 w 174"/>
                  <a:gd name="T17" fmla="*/ 0 h 85"/>
                  <a:gd name="T18" fmla="*/ 0 w 174"/>
                  <a:gd name="T19" fmla="*/ 0 h 85"/>
                  <a:gd name="T20" fmla="*/ 0 w 174"/>
                  <a:gd name="T21" fmla="*/ 0 h 85"/>
                  <a:gd name="T22" fmla="*/ 0 w 174"/>
                  <a:gd name="T23" fmla="*/ 0 h 85"/>
                  <a:gd name="T24" fmla="*/ 0 w 174"/>
                  <a:gd name="T25" fmla="*/ 0 h 85"/>
                  <a:gd name="T26" fmla="*/ 0 w 174"/>
                  <a:gd name="T27" fmla="*/ 0 h 85"/>
                  <a:gd name="T28" fmla="*/ 0 w 174"/>
                  <a:gd name="T29" fmla="*/ 0 h 85"/>
                  <a:gd name="T30" fmla="*/ 0 w 174"/>
                  <a:gd name="T31" fmla="*/ 0 h 85"/>
                  <a:gd name="T32" fmla="*/ 0 w 174"/>
                  <a:gd name="T33" fmla="*/ 0 h 85"/>
                  <a:gd name="T34" fmla="*/ 0 w 174"/>
                  <a:gd name="T35" fmla="*/ 0 h 85"/>
                  <a:gd name="T36" fmla="*/ 0 w 174"/>
                  <a:gd name="T37" fmla="*/ 0 h 85"/>
                  <a:gd name="T38" fmla="*/ 0 w 174"/>
                  <a:gd name="T39" fmla="*/ 0 h 85"/>
                  <a:gd name="T40" fmla="*/ 0 w 174"/>
                  <a:gd name="T41" fmla="*/ 0 h 85"/>
                  <a:gd name="T42" fmla="*/ 0 w 174"/>
                  <a:gd name="T43" fmla="*/ 0 h 85"/>
                  <a:gd name="T44" fmla="*/ 0 w 174"/>
                  <a:gd name="T45" fmla="*/ 0 h 85"/>
                  <a:gd name="T46" fmla="*/ 0 w 174"/>
                  <a:gd name="T47" fmla="*/ 0 h 85"/>
                  <a:gd name="T48" fmla="*/ 1 w 174"/>
                  <a:gd name="T49" fmla="*/ 0 h 85"/>
                  <a:gd name="T50" fmla="*/ 1 w 174"/>
                  <a:gd name="T51" fmla="*/ 0 h 85"/>
                  <a:gd name="T52" fmla="*/ 1 w 174"/>
                  <a:gd name="T53" fmla="*/ 0 h 85"/>
                  <a:gd name="T54" fmla="*/ 1 w 174"/>
                  <a:gd name="T55" fmla="*/ 0 h 85"/>
                  <a:gd name="T56" fmla="*/ 1 w 174"/>
                  <a:gd name="T57" fmla="*/ 0 h 85"/>
                  <a:gd name="T58" fmla="*/ 1 w 174"/>
                  <a:gd name="T59" fmla="*/ 0 h 85"/>
                  <a:gd name="T60" fmla="*/ 1 w 174"/>
                  <a:gd name="T61" fmla="*/ 0 h 85"/>
                  <a:gd name="T62" fmla="*/ 1 w 174"/>
                  <a:gd name="T63" fmla="*/ 0 h 85"/>
                  <a:gd name="T64" fmla="*/ 1 w 174"/>
                  <a:gd name="T65" fmla="*/ 0 h 85"/>
                  <a:gd name="T66" fmla="*/ 1 w 174"/>
                  <a:gd name="T67" fmla="*/ 0 h 85"/>
                  <a:gd name="T68" fmla="*/ 1 w 174"/>
                  <a:gd name="T69" fmla="*/ 0 h 85"/>
                  <a:gd name="T70" fmla="*/ 1 w 174"/>
                  <a:gd name="T71" fmla="*/ 0 h 85"/>
                  <a:gd name="T72" fmla="*/ 1 w 174"/>
                  <a:gd name="T73" fmla="*/ 0 h 85"/>
                  <a:gd name="T74" fmla="*/ 1 w 174"/>
                  <a:gd name="T75" fmla="*/ 0 h 85"/>
                  <a:gd name="T76" fmla="*/ 0 w 174"/>
                  <a:gd name="T77" fmla="*/ 0 h 85"/>
                  <a:gd name="T78" fmla="*/ 0 w 174"/>
                  <a:gd name="T79" fmla="*/ 0 h 85"/>
                  <a:gd name="T80" fmla="*/ 0 w 174"/>
                  <a:gd name="T81" fmla="*/ 0 h 85"/>
                  <a:gd name="T82" fmla="*/ 0 w 174"/>
                  <a:gd name="T83" fmla="*/ 0 h 85"/>
                  <a:gd name="T84" fmla="*/ 0 w 174"/>
                  <a:gd name="T85" fmla="*/ 0 h 8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5">
                    <a:moveTo>
                      <a:pt x="47" y="79"/>
                    </a:moveTo>
                    <a:lnTo>
                      <a:pt x="32" y="79"/>
                    </a:lnTo>
                    <a:lnTo>
                      <a:pt x="20" y="77"/>
                    </a:lnTo>
                    <a:lnTo>
                      <a:pt x="11" y="75"/>
                    </a:lnTo>
                    <a:lnTo>
                      <a:pt x="5" y="72"/>
                    </a:lnTo>
                    <a:lnTo>
                      <a:pt x="3" y="71"/>
                    </a:lnTo>
                    <a:lnTo>
                      <a:pt x="2" y="69"/>
                    </a:lnTo>
                    <a:lnTo>
                      <a:pt x="1" y="67"/>
                    </a:lnTo>
                    <a:lnTo>
                      <a:pt x="0" y="65"/>
                    </a:lnTo>
                    <a:lnTo>
                      <a:pt x="1" y="60"/>
                    </a:lnTo>
                    <a:lnTo>
                      <a:pt x="4" y="56"/>
                    </a:lnTo>
                    <a:lnTo>
                      <a:pt x="8" y="51"/>
                    </a:lnTo>
                    <a:lnTo>
                      <a:pt x="14" y="46"/>
                    </a:lnTo>
                    <a:lnTo>
                      <a:pt x="21" y="40"/>
                    </a:lnTo>
                    <a:lnTo>
                      <a:pt x="30" y="35"/>
                    </a:lnTo>
                    <a:lnTo>
                      <a:pt x="49" y="23"/>
                    </a:lnTo>
                    <a:lnTo>
                      <a:pt x="71" y="11"/>
                    </a:lnTo>
                    <a:lnTo>
                      <a:pt x="83" y="6"/>
                    </a:lnTo>
                    <a:lnTo>
                      <a:pt x="94" y="2"/>
                    </a:lnTo>
                    <a:lnTo>
                      <a:pt x="105" y="0"/>
                    </a:lnTo>
                    <a:lnTo>
                      <a:pt x="115" y="0"/>
                    </a:lnTo>
                    <a:lnTo>
                      <a:pt x="125" y="1"/>
                    </a:lnTo>
                    <a:lnTo>
                      <a:pt x="134" y="3"/>
                    </a:lnTo>
                    <a:lnTo>
                      <a:pt x="142" y="7"/>
                    </a:lnTo>
                    <a:lnTo>
                      <a:pt x="151" y="11"/>
                    </a:lnTo>
                    <a:lnTo>
                      <a:pt x="157" y="16"/>
                    </a:lnTo>
                    <a:lnTo>
                      <a:pt x="163" y="22"/>
                    </a:lnTo>
                    <a:lnTo>
                      <a:pt x="168" y="29"/>
                    </a:lnTo>
                    <a:lnTo>
                      <a:pt x="171" y="36"/>
                    </a:lnTo>
                    <a:lnTo>
                      <a:pt x="173" y="43"/>
                    </a:lnTo>
                    <a:lnTo>
                      <a:pt x="174" y="50"/>
                    </a:lnTo>
                    <a:lnTo>
                      <a:pt x="174" y="57"/>
                    </a:lnTo>
                    <a:lnTo>
                      <a:pt x="172" y="65"/>
                    </a:lnTo>
                    <a:lnTo>
                      <a:pt x="169" y="71"/>
                    </a:lnTo>
                    <a:lnTo>
                      <a:pt x="165" y="76"/>
                    </a:lnTo>
                    <a:lnTo>
                      <a:pt x="161" y="79"/>
                    </a:lnTo>
                    <a:lnTo>
                      <a:pt x="156" y="82"/>
                    </a:lnTo>
                    <a:lnTo>
                      <a:pt x="150" y="84"/>
                    </a:lnTo>
                    <a:lnTo>
                      <a:pt x="144" y="85"/>
                    </a:lnTo>
                    <a:lnTo>
                      <a:pt x="136" y="85"/>
                    </a:lnTo>
                    <a:lnTo>
                      <a:pt x="129" y="85"/>
                    </a:lnTo>
                    <a:lnTo>
                      <a:pt x="93" y="82"/>
                    </a:lnTo>
                    <a:lnTo>
                      <a:pt x="47" y="79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45" name="Freeform 1280">
                <a:extLst>
                  <a:ext uri="{FF2B5EF4-FFF2-40B4-BE49-F238E27FC236}">
                    <a16:creationId xmlns:a16="http://schemas.microsoft.com/office/drawing/2014/main" id="{99976D13-50F1-4A38-B68D-DD81D16A74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7" y="2244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8" y="80"/>
                    </a:moveTo>
                    <a:lnTo>
                      <a:pt x="33" y="79"/>
                    </a:lnTo>
                    <a:lnTo>
                      <a:pt x="20" y="78"/>
                    </a:lnTo>
                    <a:lnTo>
                      <a:pt x="12" y="75"/>
                    </a:lnTo>
                    <a:lnTo>
                      <a:pt x="5" y="73"/>
                    </a:lnTo>
                    <a:lnTo>
                      <a:pt x="3" y="71"/>
                    </a:lnTo>
                    <a:lnTo>
                      <a:pt x="2" y="70"/>
                    </a:lnTo>
                    <a:lnTo>
                      <a:pt x="1" y="68"/>
                    </a:lnTo>
                    <a:lnTo>
                      <a:pt x="0" y="66"/>
                    </a:lnTo>
                    <a:lnTo>
                      <a:pt x="1" y="62"/>
                    </a:lnTo>
                    <a:lnTo>
                      <a:pt x="4" y="57"/>
                    </a:lnTo>
                    <a:lnTo>
                      <a:pt x="8" y="52"/>
                    </a:lnTo>
                    <a:lnTo>
                      <a:pt x="14" y="47"/>
                    </a:lnTo>
                    <a:lnTo>
                      <a:pt x="21" y="42"/>
                    </a:lnTo>
                    <a:lnTo>
                      <a:pt x="31" y="36"/>
                    </a:lnTo>
                    <a:lnTo>
                      <a:pt x="50" y="25"/>
                    </a:lnTo>
                    <a:lnTo>
                      <a:pt x="71" y="12"/>
                    </a:lnTo>
                    <a:lnTo>
                      <a:pt x="83" y="6"/>
                    </a:lnTo>
                    <a:lnTo>
                      <a:pt x="94" y="2"/>
                    </a:lnTo>
                    <a:lnTo>
                      <a:pt x="105" y="0"/>
                    </a:lnTo>
                    <a:lnTo>
                      <a:pt x="115" y="0"/>
                    </a:lnTo>
                    <a:lnTo>
                      <a:pt x="126" y="1"/>
                    </a:lnTo>
                    <a:lnTo>
                      <a:pt x="135" y="4"/>
                    </a:lnTo>
                    <a:lnTo>
                      <a:pt x="143" y="7"/>
                    </a:lnTo>
                    <a:lnTo>
                      <a:pt x="151" y="12"/>
                    </a:lnTo>
                    <a:lnTo>
                      <a:pt x="157" y="17"/>
                    </a:lnTo>
                    <a:lnTo>
                      <a:pt x="163" y="24"/>
                    </a:lnTo>
                    <a:lnTo>
                      <a:pt x="168" y="30"/>
                    </a:lnTo>
                    <a:lnTo>
                      <a:pt x="171" y="37"/>
                    </a:lnTo>
                    <a:lnTo>
                      <a:pt x="173" y="44"/>
                    </a:lnTo>
                    <a:lnTo>
                      <a:pt x="174" y="52"/>
                    </a:lnTo>
                    <a:lnTo>
                      <a:pt x="174" y="59"/>
                    </a:lnTo>
                    <a:lnTo>
                      <a:pt x="172" y="65"/>
                    </a:lnTo>
                    <a:lnTo>
                      <a:pt x="169" y="71"/>
                    </a:lnTo>
                    <a:lnTo>
                      <a:pt x="165" y="76"/>
                    </a:lnTo>
                    <a:lnTo>
                      <a:pt x="161" y="80"/>
                    </a:lnTo>
                    <a:lnTo>
                      <a:pt x="156" y="82"/>
                    </a:lnTo>
                    <a:lnTo>
                      <a:pt x="150" y="84"/>
                    </a:lnTo>
                    <a:lnTo>
                      <a:pt x="144" y="85"/>
                    </a:lnTo>
                    <a:lnTo>
                      <a:pt x="138" y="86"/>
                    </a:lnTo>
                    <a:lnTo>
                      <a:pt x="130" y="86"/>
                    </a:lnTo>
                    <a:lnTo>
                      <a:pt x="94" y="83"/>
                    </a:lnTo>
                    <a:lnTo>
                      <a:pt x="48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46" name="Freeform 1281">
                <a:extLst>
                  <a:ext uri="{FF2B5EF4-FFF2-40B4-BE49-F238E27FC236}">
                    <a16:creationId xmlns:a16="http://schemas.microsoft.com/office/drawing/2014/main" id="{0E85F7C5-6A54-45E8-A9EB-C4FF0BC64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4" y="2237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6" y="80"/>
                    </a:moveTo>
                    <a:lnTo>
                      <a:pt x="31" y="79"/>
                    </a:lnTo>
                    <a:lnTo>
                      <a:pt x="20" y="77"/>
                    </a:lnTo>
                    <a:lnTo>
                      <a:pt x="11" y="75"/>
                    </a:lnTo>
                    <a:lnTo>
                      <a:pt x="5" y="73"/>
                    </a:lnTo>
                    <a:lnTo>
                      <a:pt x="3" y="71"/>
                    </a:lnTo>
                    <a:lnTo>
                      <a:pt x="1" y="69"/>
                    </a:lnTo>
                    <a:lnTo>
                      <a:pt x="0" y="68"/>
                    </a:lnTo>
                    <a:lnTo>
                      <a:pt x="0" y="66"/>
                    </a:lnTo>
                    <a:lnTo>
                      <a:pt x="0" y="62"/>
                    </a:lnTo>
                    <a:lnTo>
                      <a:pt x="3" y="57"/>
                    </a:lnTo>
                    <a:lnTo>
                      <a:pt x="8" y="51"/>
                    </a:lnTo>
                    <a:lnTo>
                      <a:pt x="13" y="46"/>
                    </a:lnTo>
                    <a:lnTo>
                      <a:pt x="21" y="41"/>
                    </a:lnTo>
                    <a:lnTo>
                      <a:pt x="29" y="35"/>
                    </a:lnTo>
                    <a:lnTo>
                      <a:pt x="48" y="24"/>
                    </a:lnTo>
                    <a:lnTo>
                      <a:pt x="70" y="11"/>
                    </a:lnTo>
                    <a:lnTo>
                      <a:pt x="82" y="6"/>
                    </a:lnTo>
                    <a:lnTo>
                      <a:pt x="93" y="2"/>
                    </a:lnTo>
                    <a:lnTo>
                      <a:pt x="104" y="0"/>
                    </a:lnTo>
                    <a:lnTo>
                      <a:pt x="114" y="0"/>
                    </a:lnTo>
                    <a:lnTo>
                      <a:pt x="124" y="1"/>
                    </a:lnTo>
                    <a:lnTo>
                      <a:pt x="133" y="3"/>
                    </a:lnTo>
                    <a:lnTo>
                      <a:pt x="141" y="7"/>
                    </a:lnTo>
                    <a:lnTo>
                      <a:pt x="149" y="11"/>
                    </a:lnTo>
                    <a:lnTo>
                      <a:pt x="156" y="17"/>
                    </a:lnTo>
                    <a:lnTo>
                      <a:pt x="161" y="23"/>
                    </a:lnTo>
                    <a:lnTo>
                      <a:pt x="166" y="29"/>
                    </a:lnTo>
                    <a:lnTo>
                      <a:pt x="171" y="36"/>
                    </a:lnTo>
                    <a:lnTo>
                      <a:pt x="173" y="43"/>
                    </a:lnTo>
                    <a:lnTo>
                      <a:pt x="174" y="50"/>
                    </a:lnTo>
                    <a:lnTo>
                      <a:pt x="173" y="58"/>
                    </a:lnTo>
                    <a:lnTo>
                      <a:pt x="171" y="65"/>
                    </a:lnTo>
                    <a:lnTo>
                      <a:pt x="167" y="71"/>
                    </a:lnTo>
                    <a:lnTo>
                      <a:pt x="164" y="76"/>
                    </a:lnTo>
                    <a:lnTo>
                      <a:pt x="159" y="80"/>
                    </a:lnTo>
                    <a:lnTo>
                      <a:pt x="154" y="82"/>
                    </a:lnTo>
                    <a:lnTo>
                      <a:pt x="149" y="84"/>
                    </a:lnTo>
                    <a:lnTo>
                      <a:pt x="143" y="85"/>
                    </a:lnTo>
                    <a:lnTo>
                      <a:pt x="136" y="86"/>
                    </a:lnTo>
                    <a:lnTo>
                      <a:pt x="129" y="86"/>
                    </a:lnTo>
                    <a:lnTo>
                      <a:pt x="93" y="82"/>
                    </a:lnTo>
                    <a:lnTo>
                      <a:pt x="46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47" name="Freeform 1282">
                <a:extLst>
                  <a:ext uri="{FF2B5EF4-FFF2-40B4-BE49-F238E27FC236}">
                    <a16:creationId xmlns:a16="http://schemas.microsoft.com/office/drawing/2014/main" id="{770DD062-4AAF-4F6B-B95C-633653358A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0" y="2230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6" y="80"/>
                    </a:moveTo>
                    <a:lnTo>
                      <a:pt x="31" y="79"/>
                    </a:lnTo>
                    <a:lnTo>
                      <a:pt x="20" y="78"/>
                    </a:lnTo>
                    <a:lnTo>
                      <a:pt x="11" y="75"/>
                    </a:lnTo>
                    <a:lnTo>
                      <a:pt x="5" y="73"/>
                    </a:lnTo>
                    <a:lnTo>
                      <a:pt x="2" y="71"/>
                    </a:lnTo>
                    <a:lnTo>
                      <a:pt x="1" y="70"/>
                    </a:lnTo>
                    <a:lnTo>
                      <a:pt x="0" y="68"/>
                    </a:lnTo>
                    <a:lnTo>
                      <a:pt x="0" y="66"/>
                    </a:lnTo>
                    <a:lnTo>
                      <a:pt x="0" y="62"/>
                    </a:lnTo>
                    <a:lnTo>
                      <a:pt x="3" y="57"/>
                    </a:lnTo>
                    <a:lnTo>
                      <a:pt x="7" y="52"/>
                    </a:lnTo>
                    <a:lnTo>
                      <a:pt x="13" y="47"/>
                    </a:lnTo>
                    <a:lnTo>
                      <a:pt x="20" y="42"/>
                    </a:lnTo>
                    <a:lnTo>
                      <a:pt x="29" y="36"/>
                    </a:lnTo>
                    <a:lnTo>
                      <a:pt x="48" y="25"/>
                    </a:lnTo>
                    <a:lnTo>
                      <a:pt x="71" y="13"/>
                    </a:lnTo>
                    <a:lnTo>
                      <a:pt x="82" y="6"/>
                    </a:lnTo>
                    <a:lnTo>
                      <a:pt x="93" y="2"/>
                    </a:lnTo>
                    <a:lnTo>
                      <a:pt x="104" y="0"/>
                    </a:lnTo>
                    <a:lnTo>
                      <a:pt x="114" y="0"/>
                    </a:lnTo>
                    <a:lnTo>
                      <a:pt x="124" y="1"/>
                    </a:lnTo>
                    <a:lnTo>
                      <a:pt x="133" y="4"/>
                    </a:lnTo>
                    <a:lnTo>
                      <a:pt x="141" y="7"/>
                    </a:lnTo>
                    <a:lnTo>
                      <a:pt x="149" y="13"/>
                    </a:lnTo>
                    <a:lnTo>
                      <a:pt x="157" y="18"/>
                    </a:lnTo>
                    <a:lnTo>
                      <a:pt x="162" y="24"/>
                    </a:lnTo>
                    <a:lnTo>
                      <a:pt x="167" y="30"/>
                    </a:lnTo>
                    <a:lnTo>
                      <a:pt x="170" y="37"/>
                    </a:lnTo>
                    <a:lnTo>
                      <a:pt x="173" y="44"/>
                    </a:lnTo>
                    <a:lnTo>
                      <a:pt x="174" y="52"/>
                    </a:lnTo>
                    <a:lnTo>
                      <a:pt x="173" y="59"/>
                    </a:lnTo>
                    <a:lnTo>
                      <a:pt x="171" y="65"/>
                    </a:lnTo>
                    <a:lnTo>
                      <a:pt x="168" y="71"/>
                    </a:lnTo>
                    <a:lnTo>
                      <a:pt x="164" y="76"/>
                    </a:lnTo>
                    <a:lnTo>
                      <a:pt x="160" y="80"/>
                    </a:lnTo>
                    <a:lnTo>
                      <a:pt x="155" y="82"/>
                    </a:lnTo>
                    <a:lnTo>
                      <a:pt x="149" y="84"/>
                    </a:lnTo>
                    <a:lnTo>
                      <a:pt x="142" y="85"/>
                    </a:lnTo>
                    <a:lnTo>
                      <a:pt x="136" y="86"/>
                    </a:lnTo>
                    <a:lnTo>
                      <a:pt x="128" y="86"/>
                    </a:lnTo>
                    <a:lnTo>
                      <a:pt x="93" y="83"/>
                    </a:lnTo>
                    <a:lnTo>
                      <a:pt x="46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48" name="Freeform 1283">
                <a:extLst>
                  <a:ext uri="{FF2B5EF4-FFF2-40B4-BE49-F238E27FC236}">
                    <a16:creationId xmlns:a16="http://schemas.microsoft.com/office/drawing/2014/main" id="{1B6C2A78-220A-4744-8A6C-4F762A6219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6" y="2222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7" y="80"/>
                    </a:moveTo>
                    <a:lnTo>
                      <a:pt x="32" y="79"/>
                    </a:lnTo>
                    <a:lnTo>
                      <a:pt x="20" y="78"/>
                    </a:lnTo>
                    <a:lnTo>
                      <a:pt x="11" y="76"/>
                    </a:lnTo>
                    <a:lnTo>
                      <a:pt x="5" y="73"/>
                    </a:lnTo>
                    <a:lnTo>
                      <a:pt x="3" y="71"/>
                    </a:lnTo>
                    <a:lnTo>
                      <a:pt x="2" y="70"/>
                    </a:lnTo>
                    <a:lnTo>
                      <a:pt x="1" y="68"/>
                    </a:lnTo>
                    <a:lnTo>
                      <a:pt x="0" y="66"/>
                    </a:lnTo>
                    <a:lnTo>
                      <a:pt x="1" y="62"/>
                    </a:lnTo>
                    <a:lnTo>
                      <a:pt x="4" y="57"/>
                    </a:lnTo>
                    <a:lnTo>
                      <a:pt x="8" y="52"/>
                    </a:lnTo>
                    <a:lnTo>
                      <a:pt x="14" y="46"/>
                    </a:lnTo>
                    <a:lnTo>
                      <a:pt x="21" y="41"/>
                    </a:lnTo>
                    <a:lnTo>
                      <a:pt x="30" y="35"/>
                    </a:lnTo>
                    <a:lnTo>
                      <a:pt x="50" y="24"/>
                    </a:lnTo>
                    <a:lnTo>
                      <a:pt x="71" y="12"/>
                    </a:lnTo>
                    <a:lnTo>
                      <a:pt x="83" y="6"/>
                    </a:lnTo>
                    <a:lnTo>
                      <a:pt x="94" y="3"/>
                    </a:lnTo>
                    <a:lnTo>
                      <a:pt x="104" y="1"/>
                    </a:lnTo>
                    <a:lnTo>
                      <a:pt x="115" y="0"/>
                    </a:lnTo>
                    <a:lnTo>
                      <a:pt x="124" y="1"/>
                    </a:lnTo>
                    <a:lnTo>
                      <a:pt x="134" y="4"/>
                    </a:lnTo>
                    <a:lnTo>
                      <a:pt x="143" y="7"/>
                    </a:lnTo>
                    <a:lnTo>
                      <a:pt x="151" y="12"/>
                    </a:lnTo>
                    <a:lnTo>
                      <a:pt x="157" y="17"/>
                    </a:lnTo>
                    <a:lnTo>
                      <a:pt x="163" y="23"/>
                    </a:lnTo>
                    <a:lnTo>
                      <a:pt x="168" y="30"/>
                    </a:lnTo>
                    <a:lnTo>
                      <a:pt x="171" y="36"/>
                    </a:lnTo>
                    <a:lnTo>
                      <a:pt x="173" y="44"/>
                    </a:lnTo>
                    <a:lnTo>
                      <a:pt x="174" y="51"/>
                    </a:lnTo>
                    <a:lnTo>
                      <a:pt x="174" y="59"/>
                    </a:lnTo>
                    <a:lnTo>
                      <a:pt x="172" y="65"/>
                    </a:lnTo>
                    <a:lnTo>
                      <a:pt x="169" y="71"/>
                    </a:lnTo>
                    <a:lnTo>
                      <a:pt x="165" y="76"/>
                    </a:lnTo>
                    <a:lnTo>
                      <a:pt x="161" y="80"/>
                    </a:lnTo>
                    <a:lnTo>
                      <a:pt x="156" y="83"/>
                    </a:lnTo>
                    <a:lnTo>
                      <a:pt x="150" y="84"/>
                    </a:lnTo>
                    <a:lnTo>
                      <a:pt x="144" y="86"/>
                    </a:lnTo>
                    <a:lnTo>
                      <a:pt x="137" y="86"/>
                    </a:lnTo>
                    <a:lnTo>
                      <a:pt x="129" y="86"/>
                    </a:lnTo>
                    <a:lnTo>
                      <a:pt x="93" y="83"/>
                    </a:lnTo>
                    <a:lnTo>
                      <a:pt x="47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49" name="Freeform 1284">
                <a:extLst>
                  <a:ext uri="{FF2B5EF4-FFF2-40B4-BE49-F238E27FC236}">
                    <a16:creationId xmlns:a16="http://schemas.microsoft.com/office/drawing/2014/main" id="{EF35CA21-E5FF-4EF3-B396-E45C146B6F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2" y="2214"/>
                <a:ext cx="10" cy="5"/>
              </a:xfrm>
              <a:custGeom>
                <a:avLst/>
                <a:gdLst>
                  <a:gd name="T0" fmla="*/ 0 w 174"/>
                  <a:gd name="T1" fmla="*/ 0 h 85"/>
                  <a:gd name="T2" fmla="*/ 0 w 174"/>
                  <a:gd name="T3" fmla="*/ 0 h 85"/>
                  <a:gd name="T4" fmla="*/ 0 w 174"/>
                  <a:gd name="T5" fmla="*/ 0 h 85"/>
                  <a:gd name="T6" fmla="*/ 0 w 174"/>
                  <a:gd name="T7" fmla="*/ 0 h 85"/>
                  <a:gd name="T8" fmla="*/ 0 w 174"/>
                  <a:gd name="T9" fmla="*/ 0 h 85"/>
                  <a:gd name="T10" fmla="*/ 0 w 174"/>
                  <a:gd name="T11" fmla="*/ 0 h 85"/>
                  <a:gd name="T12" fmla="*/ 0 w 174"/>
                  <a:gd name="T13" fmla="*/ 0 h 85"/>
                  <a:gd name="T14" fmla="*/ 0 w 174"/>
                  <a:gd name="T15" fmla="*/ 0 h 85"/>
                  <a:gd name="T16" fmla="*/ 0 w 174"/>
                  <a:gd name="T17" fmla="*/ 0 h 85"/>
                  <a:gd name="T18" fmla="*/ 0 w 174"/>
                  <a:gd name="T19" fmla="*/ 0 h 85"/>
                  <a:gd name="T20" fmla="*/ 0 w 174"/>
                  <a:gd name="T21" fmla="*/ 0 h 85"/>
                  <a:gd name="T22" fmla="*/ 0 w 174"/>
                  <a:gd name="T23" fmla="*/ 0 h 85"/>
                  <a:gd name="T24" fmla="*/ 0 w 174"/>
                  <a:gd name="T25" fmla="*/ 0 h 85"/>
                  <a:gd name="T26" fmla="*/ 0 w 174"/>
                  <a:gd name="T27" fmla="*/ 0 h 85"/>
                  <a:gd name="T28" fmla="*/ 0 w 174"/>
                  <a:gd name="T29" fmla="*/ 0 h 85"/>
                  <a:gd name="T30" fmla="*/ 0 w 174"/>
                  <a:gd name="T31" fmla="*/ 0 h 85"/>
                  <a:gd name="T32" fmla="*/ 0 w 174"/>
                  <a:gd name="T33" fmla="*/ 0 h 85"/>
                  <a:gd name="T34" fmla="*/ 0 w 174"/>
                  <a:gd name="T35" fmla="*/ 0 h 85"/>
                  <a:gd name="T36" fmla="*/ 0 w 174"/>
                  <a:gd name="T37" fmla="*/ 0 h 85"/>
                  <a:gd name="T38" fmla="*/ 0 w 174"/>
                  <a:gd name="T39" fmla="*/ 0 h 85"/>
                  <a:gd name="T40" fmla="*/ 0 w 174"/>
                  <a:gd name="T41" fmla="*/ 0 h 85"/>
                  <a:gd name="T42" fmla="*/ 0 w 174"/>
                  <a:gd name="T43" fmla="*/ 0 h 85"/>
                  <a:gd name="T44" fmla="*/ 0 w 174"/>
                  <a:gd name="T45" fmla="*/ 0 h 85"/>
                  <a:gd name="T46" fmla="*/ 0 w 174"/>
                  <a:gd name="T47" fmla="*/ 0 h 85"/>
                  <a:gd name="T48" fmla="*/ 1 w 174"/>
                  <a:gd name="T49" fmla="*/ 0 h 85"/>
                  <a:gd name="T50" fmla="*/ 1 w 174"/>
                  <a:gd name="T51" fmla="*/ 0 h 85"/>
                  <a:gd name="T52" fmla="*/ 1 w 174"/>
                  <a:gd name="T53" fmla="*/ 0 h 85"/>
                  <a:gd name="T54" fmla="*/ 1 w 174"/>
                  <a:gd name="T55" fmla="*/ 0 h 85"/>
                  <a:gd name="T56" fmla="*/ 1 w 174"/>
                  <a:gd name="T57" fmla="*/ 0 h 85"/>
                  <a:gd name="T58" fmla="*/ 1 w 174"/>
                  <a:gd name="T59" fmla="*/ 0 h 85"/>
                  <a:gd name="T60" fmla="*/ 1 w 174"/>
                  <a:gd name="T61" fmla="*/ 0 h 85"/>
                  <a:gd name="T62" fmla="*/ 1 w 174"/>
                  <a:gd name="T63" fmla="*/ 0 h 85"/>
                  <a:gd name="T64" fmla="*/ 1 w 174"/>
                  <a:gd name="T65" fmla="*/ 0 h 85"/>
                  <a:gd name="T66" fmla="*/ 1 w 174"/>
                  <a:gd name="T67" fmla="*/ 0 h 85"/>
                  <a:gd name="T68" fmla="*/ 1 w 174"/>
                  <a:gd name="T69" fmla="*/ 0 h 85"/>
                  <a:gd name="T70" fmla="*/ 1 w 174"/>
                  <a:gd name="T71" fmla="*/ 0 h 85"/>
                  <a:gd name="T72" fmla="*/ 1 w 174"/>
                  <a:gd name="T73" fmla="*/ 0 h 85"/>
                  <a:gd name="T74" fmla="*/ 1 w 174"/>
                  <a:gd name="T75" fmla="*/ 0 h 85"/>
                  <a:gd name="T76" fmla="*/ 0 w 174"/>
                  <a:gd name="T77" fmla="*/ 0 h 85"/>
                  <a:gd name="T78" fmla="*/ 0 w 174"/>
                  <a:gd name="T79" fmla="*/ 0 h 85"/>
                  <a:gd name="T80" fmla="*/ 0 w 174"/>
                  <a:gd name="T81" fmla="*/ 0 h 85"/>
                  <a:gd name="T82" fmla="*/ 0 w 174"/>
                  <a:gd name="T83" fmla="*/ 0 h 85"/>
                  <a:gd name="T84" fmla="*/ 0 w 174"/>
                  <a:gd name="T85" fmla="*/ 0 h 8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5">
                    <a:moveTo>
                      <a:pt x="47" y="79"/>
                    </a:moveTo>
                    <a:lnTo>
                      <a:pt x="33" y="79"/>
                    </a:lnTo>
                    <a:lnTo>
                      <a:pt x="20" y="77"/>
                    </a:lnTo>
                    <a:lnTo>
                      <a:pt x="11" y="75"/>
                    </a:lnTo>
                    <a:lnTo>
                      <a:pt x="5" y="72"/>
                    </a:lnTo>
                    <a:lnTo>
                      <a:pt x="3" y="71"/>
                    </a:lnTo>
                    <a:lnTo>
                      <a:pt x="1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1" y="61"/>
                    </a:lnTo>
                    <a:lnTo>
                      <a:pt x="3" y="57"/>
                    </a:lnTo>
                    <a:lnTo>
                      <a:pt x="8" y="52"/>
                    </a:lnTo>
                    <a:lnTo>
                      <a:pt x="14" y="47"/>
                    </a:lnTo>
                    <a:lnTo>
                      <a:pt x="21" y="41"/>
                    </a:lnTo>
                    <a:lnTo>
                      <a:pt x="30" y="36"/>
                    </a:lnTo>
                    <a:lnTo>
                      <a:pt x="49" y="24"/>
                    </a:lnTo>
                    <a:lnTo>
                      <a:pt x="71" y="11"/>
                    </a:lnTo>
                    <a:lnTo>
                      <a:pt x="82" y="6"/>
                    </a:lnTo>
                    <a:lnTo>
                      <a:pt x="93" y="2"/>
                    </a:lnTo>
                    <a:lnTo>
                      <a:pt x="104" y="0"/>
                    </a:lnTo>
                    <a:lnTo>
                      <a:pt x="115" y="0"/>
                    </a:lnTo>
                    <a:lnTo>
                      <a:pt x="125" y="1"/>
                    </a:lnTo>
                    <a:lnTo>
                      <a:pt x="134" y="3"/>
                    </a:lnTo>
                    <a:lnTo>
                      <a:pt x="143" y="7"/>
                    </a:lnTo>
                    <a:lnTo>
                      <a:pt x="150" y="11"/>
                    </a:lnTo>
                    <a:lnTo>
                      <a:pt x="157" y="16"/>
                    </a:lnTo>
                    <a:lnTo>
                      <a:pt x="163" y="23"/>
                    </a:lnTo>
                    <a:lnTo>
                      <a:pt x="167" y="30"/>
                    </a:lnTo>
                    <a:lnTo>
                      <a:pt x="171" y="37"/>
                    </a:lnTo>
                    <a:lnTo>
                      <a:pt x="173" y="44"/>
                    </a:lnTo>
                    <a:lnTo>
                      <a:pt x="174" y="51"/>
                    </a:lnTo>
                    <a:lnTo>
                      <a:pt x="173" y="58"/>
                    </a:lnTo>
                    <a:lnTo>
                      <a:pt x="171" y="65"/>
                    </a:lnTo>
                    <a:lnTo>
                      <a:pt x="168" y="71"/>
                    </a:lnTo>
                    <a:lnTo>
                      <a:pt x="165" y="76"/>
                    </a:lnTo>
                    <a:lnTo>
                      <a:pt x="160" y="79"/>
                    </a:lnTo>
                    <a:lnTo>
                      <a:pt x="155" y="82"/>
                    </a:lnTo>
                    <a:lnTo>
                      <a:pt x="150" y="84"/>
                    </a:lnTo>
                    <a:lnTo>
                      <a:pt x="144" y="85"/>
                    </a:lnTo>
                    <a:lnTo>
                      <a:pt x="137" y="85"/>
                    </a:lnTo>
                    <a:lnTo>
                      <a:pt x="130" y="85"/>
                    </a:lnTo>
                    <a:lnTo>
                      <a:pt x="93" y="82"/>
                    </a:lnTo>
                    <a:lnTo>
                      <a:pt x="47" y="79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50" name="Freeform 1285">
                <a:extLst>
                  <a:ext uri="{FF2B5EF4-FFF2-40B4-BE49-F238E27FC236}">
                    <a16:creationId xmlns:a16="http://schemas.microsoft.com/office/drawing/2014/main" id="{E4BF174B-C7B9-4240-BB11-54D543E37E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8" y="2205"/>
                <a:ext cx="10" cy="5"/>
              </a:xfrm>
              <a:custGeom>
                <a:avLst/>
                <a:gdLst>
                  <a:gd name="T0" fmla="*/ 0 w 173"/>
                  <a:gd name="T1" fmla="*/ 0 h 86"/>
                  <a:gd name="T2" fmla="*/ 0 w 173"/>
                  <a:gd name="T3" fmla="*/ 0 h 86"/>
                  <a:gd name="T4" fmla="*/ 0 w 173"/>
                  <a:gd name="T5" fmla="*/ 0 h 86"/>
                  <a:gd name="T6" fmla="*/ 0 w 173"/>
                  <a:gd name="T7" fmla="*/ 0 h 86"/>
                  <a:gd name="T8" fmla="*/ 0 w 173"/>
                  <a:gd name="T9" fmla="*/ 0 h 86"/>
                  <a:gd name="T10" fmla="*/ 0 w 173"/>
                  <a:gd name="T11" fmla="*/ 0 h 86"/>
                  <a:gd name="T12" fmla="*/ 0 w 173"/>
                  <a:gd name="T13" fmla="*/ 0 h 86"/>
                  <a:gd name="T14" fmla="*/ 0 w 173"/>
                  <a:gd name="T15" fmla="*/ 0 h 86"/>
                  <a:gd name="T16" fmla="*/ 0 w 173"/>
                  <a:gd name="T17" fmla="*/ 0 h 86"/>
                  <a:gd name="T18" fmla="*/ 0 w 173"/>
                  <a:gd name="T19" fmla="*/ 0 h 86"/>
                  <a:gd name="T20" fmla="*/ 0 w 173"/>
                  <a:gd name="T21" fmla="*/ 0 h 86"/>
                  <a:gd name="T22" fmla="*/ 0 w 173"/>
                  <a:gd name="T23" fmla="*/ 0 h 86"/>
                  <a:gd name="T24" fmla="*/ 0 w 173"/>
                  <a:gd name="T25" fmla="*/ 0 h 86"/>
                  <a:gd name="T26" fmla="*/ 0 w 173"/>
                  <a:gd name="T27" fmla="*/ 0 h 86"/>
                  <a:gd name="T28" fmla="*/ 0 w 173"/>
                  <a:gd name="T29" fmla="*/ 0 h 86"/>
                  <a:gd name="T30" fmla="*/ 0 w 173"/>
                  <a:gd name="T31" fmla="*/ 0 h 86"/>
                  <a:gd name="T32" fmla="*/ 0 w 173"/>
                  <a:gd name="T33" fmla="*/ 0 h 86"/>
                  <a:gd name="T34" fmla="*/ 0 w 173"/>
                  <a:gd name="T35" fmla="*/ 0 h 86"/>
                  <a:gd name="T36" fmla="*/ 0 w 173"/>
                  <a:gd name="T37" fmla="*/ 0 h 86"/>
                  <a:gd name="T38" fmla="*/ 0 w 173"/>
                  <a:gd name="T39" fmla="*/ 0 h 86"/>
                  <a:gd name="T40" fmla="*/ 0 w 173"/>
                  <a:gd name="T41" fmla="*/ 0 h 86"/>
                  <a:gd name="T42" fmla="*/ 0 w 173"/>
                  <a:gd name="T43" fmla="*/ 0 h 86"/>
                  <a:gd name="T44" fmla="*/ 0 w 173"/>
                  <a:gd name="T45" fmla="*/ 0 h 86"/>
                  <a:gd name="T46" fmla="*/ 0 w 173"/>
                  <a:gd name="T47" fmla="*/ 0 h 86"/>
                  <a:gd name="T48" fmla="*/ 1 w 173"/>
                  <a:gd name="T49" fmla="*/ 0 h 86"/>
                  <a:gd name="T50" fmla="*/ 1 w 173"/>
                  <a:gd name="T51" fmla="*/ 0 h 86"/>
                  <a:gd name="T52" fmla="*/ 1 w 173"/>
                  <a:gd name="T53" fmla="*/ 0 h 86"/>
                  <a:gd name="T54" fmla="*/ 1 w 173"/>
                  <a:gd name="T55" fmla="*/ 0 h 86"/>
                  <a:gd name="T56" fmla="*/ 1 w 173"/>
                  <a:gd name="T57" fmla="*/ 0 h 86"/>
                  <a:gd name="T58" fmla="*/ 1 w 173"/>
                  <a:gd name="T59" fmla="*/ 0 h 86"/>
                  <a:gd name="T60" fmla="*/ 1 w 173"/>
                  <a:gd name="T61" fmla="*/ 0 h 86"/>
                  <a:gd name="T62" fmla="*/ 1 w 173"/>
                  <a:gd name="T63" fmla="*/ 0 h 86"/>
                  <a:gd name="T64" fmla="*/ 1 w 173"/>
                  <a:gd name="T65" fmla="*/ 0 h 86"/>
                  <a:gd name="T66" fmla="*/ 1 w 173"/>
                  <a:gd name="T67" fmla="*/ 0 h 86"/>
                  <a:gd name="T68" fmla="*/ 1 w 173"/>
                  <a:gd name="T69" fmla="*/ 0 h 86"/>
                  <a:gd name="T70" fmla="*/ 1 w 173"/>
                  <a:gd name="T71" fmla="*/ 0 h 86"/>
                  <a:gd name="T72" fmla="*/ 1 w 173"/>
                  <a:gd name="T73" fmla="*/ 0 h 86"/>
                  <a:gd name="T74" fmla="*/ 1 w 173"/>
                  <a:gd name="T75" fmla="*/ 0 h 86"/>
                  <a:gd name="T76" fmla="*/ 0 w 173"/>
                  <a:gd name="T77" fmla="*/ 0 h 86"/>
                  <a:gd name="T78" fmla="*/ 0 w 173"/>
                  <a:gd name="T79" fmla="*/ 0 h 86"/>
                  <a:gd name="T80" fmla="*/ 0 w 173"/>
                  <a:gd name="T81" fmla="*/ 0 h 86"/>
                  <a:gd name="T82" fmla="*/ 0 w 173"/>
                  <a:gd name="T83" fmla="*/ 0 h 86"/>
                  <a:gd name="T84" fmla="*/ 0 w 173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3" h="86">
                    <a:moveTo>
                      <a:pt x="47" y="80"/>
                    </a:moveTo>
                    <a:lnTo>
                      <a:pt x="32" y="79"/>
                    </a:lnTo>
                    <a:lnTo>
                      <a:pt x="20" y="78"/>
                    </a:lnTo>
                    <a:lnTo>
                      <a:pt x="11" y="76"/>
                    </a:lnTo>
                    <a:lnTo>
                      <a:pt x="5" y="73"/>
                    </a:lnTo>
                    <a:lnTo>
                      <a:pt x="3" y="71"/>
                    </a:lnTo>
                    <a:lnTo>
                      <a:pt x="2" y="70"/>
                    </a:lnTo>
                    <a:lnTo>
                      <a:pt x="1" y="68"/>
                    </a:lnTo>
                    <a:lnTo>
                      <a:pt x="0" y="66"/>
                    </a:lnTo>
                    <a:lnTo>
                      <a:pt x="1" y="62"/>
                    </a:lnTo>
                    <a:lnTo>
                      <a:pt x="4" y="58"/>
                    </a:lnTo>
                    <a:lnTo>
                      <a:pt x="8" y="53"/>
                    </a:lnTo>
                    <a:lnTo>
                      <a:pt x="14" y="48"/>
                    </a:lnTo>
                    <a:lnTo>
                      <a:pt x="21" y="42"/>
                    </a:lnTo>
                    <a:lnTo>
                      <a:pt x="30" y="37"/>
                    </a:lnTo>
                    <a:lnTo>
                      <a:pt x="49" y="25"/>
                    </a:lnTo>
                    <a:lnTo>
                      <a:pt x="70" y="13"/>
                    </a:lnTo>
                    <a:lnTo>
                      <a:pt x="82" y="6"/>
                    </a:lnTo>
                    <a:lnTo>
                      <a:pt x="94" y="3"/>
                    </a:lnTo>
                    <a:lnTo>
                      <a:pt x="105" y="1"/>
                    </a:lnTo>
                    <a:lnTo>
                      <a:pt x="115" y="0"/>
                    </a:lnTo>
                    <a:lnTo>
                      <a:pt x="125" y="1"/>
                    </a:lnTo>
                    <a:lnTo>
                      <a:pt x="134" y="4"/>
                    </a:lnTo>
                    <a:lnTo>
                      <a:pt x="142" y="8"/>
                    </a:lnTo>
                    <a:lnTo>
                      <a:pt x="150" y="13"/>
                    </a:lnTo>
                    <a:lnTo>
                      <a:pt x="156" y="18"/>
                    </a:lnTo>
                    <a:lnTo>
                      <a:pt x="162" y="24"/>
                    </a:lnTo>
                    <a:lnTo>
                      <a:pt x="167" y="31"/>
                    </a:lnTo>
                    <a:lnTo>
                      <a:pt x="170" y="38"/>
                    </a:lnTo>
                    <a:lnTo>
                      <a:pt x="172" y="45"/>
                    </a:lnTo>
                    <a:lnTo>
                      <a:pt x="173" y="52"/>
                    </a:lnTo>
                    <a:lnTo>
                      <a:pt x="173" y="59"/>
                    </a:lnTo>
                    <a:lnTo>
                      <a:pt x="171" y="66"/>
                    </a:lnTo>
                    <a:lnTo>
                      <a:pt x="168" y="72"/>
                    </a:lnTo>
                    <a:lnTo>
                      <a:pt x="164" y="76"/>
                    </a:lnTo>
                    <a:lnTo>
                      <a:pt x="160" y="80"/>
                    </a:lnTo>
                    <a:lnTo>
                      <a:pt x="155" y="83"/>
                    </a:lnTo>
                    <a:lnTo>
                      <a:pt x="149" y="85"/>
                    </a:lnTo>
                    <a:lnTo>
                      <a:pt x="143" y="86"/>
                    </a:lnTo>
                    <a:lnTo>
                      <a:pt x="137" y="86"/>
                    </a:lnTo>
                    <a:lnTo>
                      <a:pt x="129" y="86"/>
                    </a:lnTo>
                    <a:lnTo>
                      <a:pt x="94" y="83"/>
                    </a:lnTo>
                    <a:lnTo>
                      <a:pt x="47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51" name="Freeform 1286">
                <a:extLst>
                  <a:ext uri="{FF2B5EF4-FFF2-40B4-BE49-F238E27FC236}">
                    <a16:creationId xmlns:a16="http://schemas.microsoft.com/office/drawing/2014/main" id="{8E093E7E-FCB6-4620-B8B6-6DE1A7318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6" y="2199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8" y="80"/>
                    </a:moveTo>
                    <a:lnTo>
                      <a:pt x="32" y="79"/>
                    </a:lnTo>
                    <a:lnTo>
                      <a:pt x="20" y="78"/>
                    </a:lnTo>
                    <a:lnTo>
                      <a:pt x="11" y="75"/>
                    </a:lnTo>
                    <a:lnTo>
                      <a:pt x="5" y="73"/>
                    </a:lnTo>
                    <a:lnTo>
                      <a:pt x="3" y="71"/>
                    </a:lnTo>
                    <a:lnTo>
                      <a:pt x="1" y="70"/>
                    </a:lnTo>
                    <a:lnTo>
                      <a:pt x="0" y="68"/>
                    </a:lnTo>
                    <a:lnTo>
                      <a:pt x="0" y="66"/>
                    </a:lnTo>
                    <a:lnTo>
                      <a:pt x="1" y="62"/>
                    </a:lnTo>
                    <a:lnTo>
                      <a:pt x="3" y="57"/>
                    </a:lnTo>
                    <a:lnTo>
                      <a:pt x="8" y="52"/>
                    </a:lnTo>
                    <a:lnTo>
                      <a:pt x="14" y="47"/>
                    </a:lnTo>
                    <a:lnTo>
                      <a:pt x="21" y="42"/>
                    </a:lnTo>
                    <a:lnTo>
                      <a:pt x="29" y="36"/>
                    </a:lnTo>
                    <a:lnTo>
                      <a:pt x="50" y="24"/>
                    </a:lnTo>
                    <a:lnTo>
                      <a:pt x="71" y="12"/>
                    </a:lnTo>
                    <a:lnTo>
                      <a:pt x="82" y="6"/>
                    </a:lnTo>
                    <a:lnTo>
                      <a:pt x="94" y="2"/>
                    </a:lnTo>
                    <a:lnTo>
                      <a:pt x="104" y="0"/>
                    </a:lnTo>
                    <a:lnTo>
                      <a:pt x="115" y="0"/>
                    </a:lnTo>
                    <a:lnTo>
                      <a:pt x="124" y="1"/>
                    </a:lnTo>
                    <a:lnTo>
                      <a:pt x="134" y="4"/>
                    </a:lnTo>
                    <a:lnTo>
                      <a:pt x="143" y="7"/>
                    </a:lnTo>
                    <a:lnTo>
                      <a:pt x="150" y="12"/>
                    </a:lnTo>
                    <a:lnTo>
                      <a:pt x="157" y="17"/>
                    </a:lnTo>
                    <a:lnTo>
                      <a:pt x="163" y="23"/>
                    </a:lnTo>
                    <a:lnTo>
                      <a:pt x="167" y="29"/>
                    </a:lnTo>
                    <a:lnTo>
                      <a:pt x="171" y="37"/>
                    </a:lnTo>
                    <a:lnTo>
                      <a:pt x="173" y="44"/>
                    </a:lnTo>
                    <a:lnTo>
                      <a:pt x="174" y="52"/>
                    </a:lnTo>
                    <a:lnTo>
                      <a:pt x="174" y="59"/>
                    </a:lnTo>
                    <a:lnTo>
                      <a:pt x="172" y="65"/>
                    </a:lnTo>
                    <a:lnTo>
                      <a:pt x="168" y="71"/>
                    </a:lnTo>
                    <a:lnTo>
                      <a:pt x="165" y="76"/>
                    </a:lnTo>
                    <a:lnTo>
                      <a:pt x="161" y="80"/>
                    </a:lnTo>
                    <a:lnTo>
                      <a:pt x="156" y="82"/>
                    </a:lnTo>
                    <a:lnTo>
                      <a:pt x="150" y="84"/>
                    </a:lnTo>
                    <a:lnTo>
                      <a:pt x="144" y="85"/>
                    </a:lnTo>
                    <a:lnTo>
                      <a:pt x="137" y="86"/>
                    </a:lnTo>
                    <a:lnTo>
                      <a:pt x="130" y="86"/>
                    </a:lnTo>
                    <a:lnTo>
                      <a:pt x="93" y="83"/>
                    </a:lnTo>
                    <a:lnTo>
                      <a:pt x="48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52" name="Freeform 1287">
                <a:extLst>
                  <a:ext uri="{FF2B5EF4-FFF2-40B4-BE49-F238E27FC236}">
                    <a16:creationId xmlns:a16="http://schemas.microsoft.com/office/drawing/2014/main" id="{7E7CABD7-24D9-4D4B-B1F7-F9A8593081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4" y="2193"/>
                <a:ext cx="10" cy="5"/>
              </a:xfrm>
              <a:custGeom>
                <a:avLst/>
                <a:gdLst>
                  <a:gd name="T0" fmla="*/ 0 w 174"/>
                  <a:gd name="T1" fmla="*/ 0 h 85"/>
                  <a:gd name="T2" fmla="*/ 0 w 174"/>
                  <a:gd name="T3" fmla="*/ 0 h 85"/>
                  <a:gd name="T4" fmla="*/ 0 w 174"/>
                  <a:gd name="T5" fmla="*/ 0 h 85"/>
                  <a:gd name="T6" fmla="*/ 0 w 174"/>
                  <a:gd name="T7" fmla="*/ 0 h 85"/>
                  <a:gd name="T8" fmla="*/ 0 w 174"/>
                  <a:gd name="T9" fmla="*/ 0 h 85"/>
                  <a:gd name="T10" fmla="*/ 0 w 174"/>
                  <a:gd name="T11" fmla="*/ 0 h 85"/>
                  <a:gd name="T12" fmla="*/ 0 w 174"/>
                  <a:gd name="T13" fmla="*/ 0 h 85"/>
                  <a:gd name="T14" fmla="*/ 0 w 174"/>
                  <a:gd name="T15" fmla="*/ 0 h 85"/>
                  <a:gd name="T16" fmla="*/ 0 w 174"/>
                  <a:gd name="T17" fmla="*/ 0 h 85"/>
                  <a:gd name="T18" fmla="*/ 0 w 174"/>
                  <a:gd name="T19" fmla="*/ 0 h 85"/>
                  <a:gd name="T20" fmla="*/ 0 w 174"/>
                  <a:gd name="T21" fmla="*/ 0 h 85"/>
                  <a:gd name="T22" fmla="*/ 0 w 174"/>
                  <a:gd name="T23" fmla="*/ 0 h 85"/>
                  <a:gd name="T24" fmla="*/ 0 w 174"/>
                  <a:gd name="T25" fmla="*/ 0 h 85"/>
                  <a:gd name="T26" fmla="*/ 0 w 174"/>
                  <a:gd name="T27" fmla="*/ 0 h 85"/>
                  <a:gd name="T28" fmla="*/ 0 w 174"/>
                  <a:gd name="T29" fmla="*/ 0 h 85"/>
                  <a:gd name="T30" fmla="*/ 0 w 174"/>
                  <a:gd name="T31" fmla="*/ 0 h 85"/>
                  <a:gd name="T32" fmla="*/ 0 w 174"/>
                  <a:gd name="T33" fmla="*/ 0 h 85"/>
                  <a:gd name="T34" fmla="*/ 0 w 174"/>
                  <a:gd name="T35" fmla="*/ 0 h 85"/>
                  <a:gd name="T36" fmla="*/ 0 w 174"/>
                  <a:gd name="T37" fmla="*/ 0 h 85"/>
                  <a:gd name="T38" fmla="*/ 0 w 174"/>
                  <a:gd name="T39" fmla="*/ 0 h 85"/>
                  <a:gd name="T40" fmla="*/ 0 w 174"/>
                  <a:gd name="T41" fmla="*/ 0 h 85"/>
                  <a:gd name="T42" fmla="*/ 0 w 174"/>
                  <a:gd name="T43" fmla="*/ 0 h 85"/>
                  <a:gd name="T44" fmla="*/ 0 w 174"/>
                  <a:gd name="T45" fmla="*/ 0 h 85"/>
                  <a:gd name="T46" fmla="*/ 0 w 174"/>
                  <a:gd name="T47" fmla="*/ 0 h 85"/>
                  <a:gd name="T48" fmla="*/ 1 w 174"/>
                  <a:gd name="T49" fmla="*/ 0 h 85"/>
                  <a:gd name="T50" fmla="*/ 1 w 174"/>
                  <a:gd name="T51" fmla="*/ 0 h 85"/>
                  <a:gd name="T52" fmla="*/ 1 w 174"/>
                  <a:gd name="T53" fmla="*/ 0 h 85"/>
                  <a:gd name="T54" fmla="*/ 1 w 174"/>
                  <a:gd name="T55" fmla="*/ 0 h 85"/>
                  <a:gd name="T56" fmla="*/ 1 w 174"/>
                  <a:gd name="T57" fmla="*/ 0 h 85"/>
                  <a:gd name="T58" fmla="*/ 1 w 174"/>
                  <a:gd name="T59" fmla="*/ 0 h 85"/>
                  <a:gd name="T60" fmla="*/ 1 w 174"/>
                  <a:gd name="T61" fmla="*/ 0 h 85"/>
                  <a:gd name="T62" fmla="*/ 1 w 174"/>
                  <a:gd name="T63" fmla="*/ 0 h 85"/>
                  <a:gd name="T64" fmla="*/ 1 w 174"/>
                  <a:gd name="T65" fmla="*/ 0 h 85"/>
                  <a:gd name="T66" fmla="*/ 1 w 174"/>
                  <a:gd name="T67" fmla="*/ 0 h 85"/>
                  <a:gd name="T68" fmla="*/ 1 w 174"/>
                  <a:gd name="T69" fmla="*/ 0 h 85"/>
                  <a:gd name="T70" fmla="*/ 1 w 174"/>
                  <a:gd name="T71" fmla="*/ 0 h 85"/>
                  <a:gd name="T72" fmla="*/ 1 w 174"/>
                  <a:gd name="T73" fmla="*/ 0 h 85"/>
                  <a:gd name="T74" fmla="*/ 1 w 174"/>
                  <a:gd name="T75" fmla="*/ 0 h 85"/>
                  <a:gd name="T76" fmla="*/ 0 w 174"/>
                  <a:gd name="T77" fmla="*/ 0 h 85"/>
                  <a:gd name="T78" fmla="*/ 0 w 174"/>
                  <a:gd name="T79" fmla="*/ 0 h 85"/>
                  <a:gd name="T80" fmla="*/ 0 w 174"/>
                  <a:gd name="T81" fmla="*/ 0 h 85"/>
                  <a:gd name="T82" fmla="*/ 0 w 174"/>
                  <a:gd name="T83" fmla="*/ 0 h 85"/>
                  <a:gd name="T84" fmla="*/ 0 w 174"/>
                  <a:gd name="T85" fmla="*/ 0 h 8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5">
                    <a:moveTo>
                      <a:pt x="46" y="79"/>
                    </a:moveTo>
                    <a:lnTo>
                      <a:pt x="31" y="79"/>
                    </a:lnTo>
                    <a:lnTo>
                      <a:pt x="20" y="77"/>
                    </a:lnTo>
                    <a:lnTo>
                      <a:pt x="11" y="75"/>
                    </a:lnTo>
                    <a:lnTo>
                      <a:pt x="5" y="72"/>
                    </a:lnTo>
                    <a:lnTo>
                      <a:pt x="3" y="71"/>
                    </a:lnTo>
                    <a:lnTo>
                      <a:pt x="1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1"/>
                    </a:lnTo>
                    <a:lnTo>
                      <a:pt x="3" y="57"/>
                    </a:lnTo>
                    <a:lnTo>
                      <a:pt x="8" y="52"/>
                    </a:lnTo>
                    <a:lnTo>
                      <a:pt x="13" y="46"/>
                    </a:lnTo>
                    <a:lnTo>
                      <a:pt x="21" y="40"/>
                    </a:lnTo>
                    <a:lnTo>
                      <a:pt x="29" y="35"/>
                    </a:lnTo>
                    <a:lnTo>
                      <a:pt x="48" y="23"/>
                    </a:lnTo>
                    <a:lnTo>
                      <a:pt x="70" y="11"/>
                    </a:lnTo>
                    <a:lnTo>
                      <a:pt x="82" y="6"/>
                    </a:lnTo>
                    <a:lnTo>
                      <a:pt x="93" y="2"/>
                    </a:lnTo>
                    <a:lnTo>
                      <a:pt x="104" y="0"/>
                    </a:lnTo>
                    <a:lnTo>
                      <a:pt x="114" y="0"/>
                    </a:lnTo>
                    <a:lnTo>
                      <a:pt x="124" y="1"/>
                    </a:lnTo>
                    <a:lnTo>
                      <a:pt x="133" y="3"/>
                    </a:lnTo>
                    <a:lnTo>
                      <a:pt x="141" y="7"/>
                    </a:lnTo>
                    <a:lnTo>
                      <a:pt x="149" y="11"/>
                    </a:lnTo>
                    <a:lnTo>
                      <a:pt x="156" y="16"/>
                    </a:lnTo>
                    <a:lnTo>
                      <a:pt x="161" y="22"/>
                    </a:lnTo>
                    <a:lnTo>
                      <a:pt x="166" y="29"/>
                    </a:lnTo>
                    <a:lnTo>
                      <a:pt x="171" y="36"/>
                    </a:lnTo>
                    <a:lnTo>
                      <a:pt x="173" y="43"/>
                    </a:lnTo>
                    <a:lnTo>
                      <a:pt x="174" y="51"/>
                    </a:lnTo>
                    <a:lnTo>
                      <a:pt x="173" y="58"/>
                    </a:lnTo>
                    <a:lnTo>
                      <a:pt x="171" y="65"/>
                    </a:lnTo>
                    <a:lnTo>
                      <a:pt x="167" y="71"/>
                    </a:lnTo>
                    <a:lnTo>
                      <a:pt x="164" y="76"/>
                    </a:lnTo>
                    <a:lnTo>
                      <a:pt x="159" y="79"/>
                    </a:lnTo>
                    <a:lnTo>
                      <a:pt x="154" y="82"/>
                    </a:lnTo>
                    <a:lnTo>
                      <a:pt x="149" y="84"/>
                    </a:lnTo>
                    <a:lnTo>
                      <a:pt x="143" y="85"/>
                    </a:lnTo>
                    <a:lnTo>
                      <a:pt x="136" y="85"/>
                    </a:lnTo>
                    <a:lnTo>
                      <a:pt x="129" y="85"/>
                    </a:lnTo>
                    <a:lnTo>
                      <a:pt x="93" y="82"/>
                    </a:lnTo>
                    <a:lnTo>
                      <a:pt x="46" y="79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53" name="Freeform 1288">
                <a:extLst>
                  <a:ext uri="{FF2B5EF4-FFF2-40B4-BE49-F238E27FC236}">
                    <a16:creationId xmlns:a16="http://schemas.microsoft.com/office/drawing/2014/main" id="{7C1FF357-0F90-4BB2-ACC9-8123241647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1" y="2185"/>
                <a:ext cx="10" cy="5"/>
              </a:xfrm>
              <a:custGeom>
                <a:avLst/>
                <a:gdLst>
                  <a:gd name="T0" fmla="*/ 0 w 174"/>
                  <a:gd name="T1" fmla="*/ 0 h 85"/>
                  <a:gd name="T2" fmla="*/ 0 w 174"/>
                  <a:gd name="T3" fmla="*/ 0 h 85"/>
                  <a:gd name="T4" fmla="*/ 0 w 174"/>
                  <a:gd name="T5" fmla="*/ 0 h 85"/>
                  <a:gd name="T6" fmla="*/ 0 w 174"/>
                  <a:gd name="T7" fmla="*/ 0 h 85"/>
                  <a:gd name="T8" fmla="*/ 0 w 174"/>
                  <a:gd name="T9" fmla="*/ 0 h 85"/>
                  <a:gd name="T10" fmla="*/ 0 w 174"/>
                  <a:gd name="T11" fmla="*/ 0 h 85"/>
                  <a:gd name="T12" fmla="*/ 0 w 174"/>
                  <a:gd name="T13" fmla="*/ 0 h 85"/>
                  <a:gd name="T14" fmla="*/ 0 w 174"/>
                  <a:gd name="T15" fmla="*/ 0 h 85"/>
                  <a:gd name="T16" fmla="*/ 0 w 174"/>
                  <a:gd name="T17" fmla="*/ 0 h 85"/>
                  <a:gd name="T18" fmla="*/ 0 w 174"/>
                  <a:gd name="T19" fmla="*/ 0 h 85"/>
                  <a:gd name="T20" fmla="*/ 0 w 174"/>
                  <a:gd name="T21" fmla="*/ 0 h 85"/>
                  <a:gd name="T22" fmla="*/ 0 w 174"/>
                  <a:gd name="T23" fmla="*/ 0 h 85"/>
                  <a:gd name="T24" fmla="*/ 0 w 174"/>
                  <a:gd name="T25" fmla="*/ 0 h 85"/>
                  <a:gd name="T26" fmla="*/ 0 w 174"/>
                  <a:gd name="T27" fmla="*/ 0 h 85"/>
                  <a:gd name="T28" fmla="*/ 0 w 174"/>
                  <a:gd name="T29" fmla="*/ 0 h 85"/>
                  <a:gd name="T30" fmla="*/ 0 w 174"/>
                  <a:gd name="T31" fmla="*/ 0 h 85"/>
                  <a:gd name="T32" fmla="*/ 0 w 174"/>
                  <a:gd name="T33" fmla="*/ 0 h 85"/>
                  <a:gd name="T34" fmla="*/ 0 w 174"/>
                  <a:gd name="T35" fmla="*/ 0 h 85"/>
                  <a:gd name="T36" fmla="*/ 0 w 174"/>
                  <a:gd name="T37" fmla="*/ 0 h 85"/>
                  <a:gd name="T38" fmla="*/ 0 w 174"/>
                  <a:gd name="T39" fmla="*/ 0 h 85"/>
                  <a:gd name="T40" fmla="*/ 0 w 174"/>
                  <a:gd name="T41" fmla="*/ 0 h 85"/>
                  <a:gd name="T42" fmla="*/ 0 w 174"/>
                  <a:gd name="T43" fmla="*/ 0 h 85"/>
                  <a:gd name="T44" fmla="*/ 0 w 174"/>
                  <a:gd name="T45" fmla="*/ 0 h 85"/>
                  <a:gd name="T46" fmla="*/ 0 w 174"/>
                  <a:gd name="T47" fmla="*/ 0 h 85"/>
                  <a:gd name="T48" fmla="*/ 1 w 174"/>
                  <a:gd name="T49" fmla="*/ 0 h 85"/>
                  <a:gd name="T50" fmla="*/ 1 w 174"/>
                  <a:gd name="T51" fmla="*/ 0 h 85"/>
                  <a:gd name="T52" fmla="*/ 1 w 174"/>
                  <a:gd name="T53" fmla="*/ 0 h 85"/>
                  <a:gd name="T54" fmla="*/ 1 w 174"/>
                  <a:gd name="T55" fmla="*/ 0 h 85"/>
                  <a:gd name="T56" fmla="*/ 1 w 174"/>
                  <a:gd name="T57" fmla="*/ 0 h 85"/>
                  <a:gd name="T58" fmla="*/ 1 w 174"/>
                  <a:gd name="T59" fmla="*/ 0 h 85"/>
                  <a:gd name="T60" fmla="*/ 1 w 174"/>
                  <a:gd name="T61" fmla="*/ 0 h 85"/>
                  <a:gd name="T62" fmla="*/ 1 w 174"/>
                  <a:gd name="T63" fmla="*/ 0 h 85"/>
                  <a:gd name="T64" fmla="*/ 1 w 174"/>
                  <a:gd name="T65" fmla="*/ 0 h 85"/>
                  <a:gd name="T66" fmla="*/ 1 w 174"/>
                  <a:gd name="T67" fmla="*/ 0 h 85"/>
                  <a:gd name="T68" fmla="*/ 1 w 174"/>
                  <a:gd name="T69" fmla="*/ 0 h 85"/>
                  <a:gd name="T70" fmla="*/ 1 w 174"/>
                  <a:gd name="T71" fmla="*/ 0 h 85"/>
                  <a:gd name="T72" fmla="*/ 1 w 174"/>
                  <a:gd name="T73" fmla="*/ 0 h 85"/>
                  <a:gd name="T74" fmla="*/ 1 w 174"/>
                  <a:gd name="T75" fmla="*/ 0 h 85"/>
                  <a:gd name="T76" fmla="*/ 0 w 174"/>
                  <a:gd name="T77" fmla="*/ 0 h 85"/>
                  <a:gd name="T78" fmla="*/ 0 w 174"/>
                  <a:gd name="T79" fmla="*/ 0 h 85"/>
                  <a:gd name="T80" fmla="*/ 0 w 174"/>
                  <a:gd name="T81" fmla="*/ 0 h 85"/>
                  <a:gd name="T82" fmla="*/ 0 w 174"/>
                  <a:gd name="T83" fmla="*/ 0 h 85"/>
                  <a:gd name="T84" fmla="*/ 0 w 174"/>
                  <a:gd name="T85" fmla="*/ 0 h 8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5">
                    <a:moveTo>
                      <a:pt x="48" y="80"/>
                    </a:moveTo>
                    <a:lnTo>
                      <a:pt x="32" y="79"/>
                    </a:lnTo>
                    <a:lnTo>
                      <a:pt x="20" y="77"/>
                    </a:lnTo>
                    <a:lnTo>
                      <a:pt x="11" y="75"/>
                    </a:lnTo>
                    <a:lnTo>
                      <a:pt x="5" y="72"/>
                    </a:lnTo>
                    <a:lnTo>
                      <a:pt x="3" y="71"/>
                    </a:lnTo>
                    <a:lnTo>
                      <a:pt x="1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1" y="61"/>
                    </a:lnTo>
                    <a:lnTo>
                      <a:pt x="3" y="57"/>
                    </a:lnTo>
                    <a:lnTo>
                      <a:pt x="8" y="52"/>
                    </a:lnTo>
                    <a:lnTo>
                      <a:pt x="14" y="47"/>
                    </a:lnTo>
                    <a:lnTo>
                      <a:pt x="21" y="41"/>
                    </a:lnTo>
                    <a:lnTo>
                      <a:pt x="29" y="36"/>
                    </a:lnTo>
                    <a:lnTo>
                      <a:pt x="50" y="24"/>
                    </a:lnTo>
                    <a:lnTo>
                      <a:pt x="71" y="12"/>
                    </a:lnTo>
                    <a:lnTo>
                      <a:pt x="82" y="7"/>
                    </a:lnTo>
                    <a:lnTo>
                      <a:pt x="94" y="2"/>
                    </a:lnTo>
                    <a:lnTo>
                      <a:pt x="104" y="0"/>
                    </a:lnTo>
                    <a:lnTo>
                      <a:pt x="115" y="0"/>
                    </a:lnTo>
                    <a:lnTo>
                      <a:pt x="124" y="1"/>
                    </a:lnTo>
                    <a:lnTo>
                      <a:pt x="133" y="3"/>
                    </a:lnTo>
                    <a:lnTo>
                      <a:pt x="143" y="8"/>
                    </a:lnTo>
                    <a:lnTo>
                      <a:pt x="150" y="12"/>
                    </a:lnTo>
                    <a:lnTo>
                      <a:pt x="157" y="18"/>
                    </a:lnTo>
                    <a:lnTo>
                      <a:pt x="163" y="24"/>
                    </a:lnTo>
                    <a:lnTo>
                      <a:pt x="167" y="30"/>
                    </a:lnTo>
                    <a:lnTo>
                      <a:pt x="171" y="37"/>
                    </a:lnTo>
                    <a:lnTo>
                      <a:pt x="173" y="44"/>
                    </a:lnTo>
                    <a:lnTo>
                      <a:pt x="174" y="51"/>
                    </a:lnTo>
                    <a:lnTo>
                      <a:pt x="174" y="58"/>
                    </a:lnTo>
                    <a:lnTo>
                      <a:pt x="172" y="65"/>
                    </a:lnTo>
                    <a:lnTo>
                      <a:pt x="169" y="71"/>
                    </a:lnTo>
                    <a:lnTo>
                      <a:pt x="165" y="76"/>
                    </a:lnTo>
                    <a:lnTo>
                      <a:pt x="161" y="79"/>
                    </a:lnTo>
                    <a:lnTo>
                      <a:pt x="156" y="82"/>
                    </a:lnTo>
                    <a:lnTo>
                      <a:pt x="150" y="84"/>
                    </a:lnTo>
                    <a:lnTo>
                      <a:pt x="144" y="85"/>
                    </a:lnTo>
                    <a:lnTo>
                      <a:pt x="137" y="85"/>
                    </a:lnTo>
                    <a:lnTo>
                      <a:pt x="129" y="85"/>
                    </a:lnTo>
                    <a:lnTo>
                      <a:pt x="93" y="82"/>
                    </a:lnTo>
                    <a:lnTo>
                      <a:pt x="48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54" name="Freeform 1289">
                <a:extLst>
                  <a:ext uri="{FF2B5EF4-FFF2-40B4-BE49-F238E27FC236}">
                    <a16:creationId xmlns:a16="http://schemas.microsoft.com/office/drawing/2014/main" id="{018B4702-FD2D-4C1F-8C59-44B755FA0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2" y="2192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7" y="80"/>
                    </a:moveTo>
                    <a:lnTo>
                      <a:pt x="32" y="79"/>
                    </a:lnTo>
                    <a:lnTo>
                      <a:pt x="21" y="77"/>
                    </a:lnTo>
                    <a:lnTo>
                      <a:pt x="11" y="75"/>
                    </a:lnTo>
                    <a:lnTo>
                      <a:pt x="5" y="73"/>
                    </a:lnTo>
                    <a:lnTo>
                      <a:pt x="2" y="71"/>
                    </a:lnTo>
                    <a:lnTo>
                      <a:pt x="1" y="69"/>
                    </a:lnTo>
                    <a:lnTo>
                      <a:pt x="0" y="68"/>
                    </a:lnTo>
                    <a:lnTo>
                      <a:pt x="0" y="66"/>
                    </a:lnTo>
                    <a:lnTo>
                      <a:pt x="0" y="61"/>
                    </a:lnTo>
                    <a:lnTo>
                      <a:pt x="3" y="56"/>
                    </a:lnTo>
                    <a:lnTo>
                      <a:pt x="7" y="51"/>
                    </a:lnTo>
                    <a:lnTo>
                      <a:pt x="13" y="46"/>
                    </a:lnTo>
                    <a:lnTo>
                      <a:pt x="22" y="41"/>
                    </a:lnTo>
                    <a:lnTo>
                      <a:pt x="30" y="35"/>
                    </a:lnTo>
                    <a:lnTo>
                      <a:pt x="49" y="24"/>
                    </a:lnTo>
                    <a:lnTo>
                      <a:pt x="71" y="11"/>
                    </a:lnTo>
                    <a:lnTo>
                      <a:pt x="82" y="6"/>
                    </a:lnTo>
                    <a:lnTo>
                      <a:pt x="93" y="2"/>
                    </a:lnTo>
                    <a:lnTo>
                      <a:pt x="105" y="0"/>
                    </a:lnTo>
                    <a:lnTo>
                      <a:pt x="115" y="0"/>
                    </a:lnTo>
                    <a:lnTo>
                      <a:pt x="125" y="1"/>
                    </a:lnTo>
                    <a:lnTo>
                      <a:pt x="134" y="3"/>
                    </a:lnTo>
                    <a:lnTo>
                      <a:pt x="142" y="7"/>
                    </a:lnTo>
                    <a:lnTo>
                      <a:pt x="150" y="11"/>
                    </a:lnTo>
                    <a:lnTo>
                      <a:pt x="157" y="17"/>
                    </a:lnTo>
                    <a:lnTo>
                      <a:pt x="162" y="23"/>
                    </a:lnTo>
                    <a:lnTo>
                      <a:pt x="167" y="29"/>
                    </a:lnTo>
                    <a:lnTo>
                      <a:pt x="170" y="36"/>
                    </a:lnTo>
                    <a:lnTo>
                      <a:pt x="173" y="43"/>
                    </a:lnTo>
                    <a:lnTo>
                      <a:pt x="174" y="50"/>
                    </a:lnTo>
                    <a:lnTo>
                      <a:pt x="173" y="57"/>
                    </a:lnTo>
                    <a:lnTo>
                      <a:pt x="171" y="64"/>
                    </a:lnTo>
                    <a:lnTo>
                      <a:pt x="168" y="71"/>
                    </a:lnTo>
                    <a:lnTo>
                      <a:pt x="164" y="76"/>
                    </a:lnTo>
                    <a:lnTo>
                      <a:pt x="160" y="80"/>
                    </a:lnTo>
                    <a:lnTo>
                      <a:pt x="155" y="82"/>
                    </a:lnTo>
                    <a:lnTo>
                      <a:pt x="150" y="84"/>
                    </a:lnTo>
                    <a:lnTo>
                      <a:pt x="144" y="85"/>
                    </a:lnTo>
                    <a:lnTo>
                      <a:pt x="137" y="86"/>
                    </a:lnTo>
                    <a:lnTo>
                      <a:pt x="129" y="86"/>
                    </a:lnTo>
                    <a:lnTo>
                      <a:pt x="93" y="82"/>
                    </a:lnTo>
                    <a:lnTo>
                      <a:pt x="47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55" name="Freeform 1290">
                <a:extLst>
                  <a:ext uri="{FF2B5EF4-FFF2-40B4-BE49-F238E27FC236}">
                    <a16:creationId xmlns:a16="http://schemas.microsoft.com/office/drawing/2014/main" id="{FC3B53A8-6AB4-424A-9B25-F456EC570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4" y="2198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7" y="80"/>
                    </a:moveTo>
                    <a:lnTo>
                      <a:pt x="32" y="79"/>
                    </a:lnTo>
                    <a:lnTo>
                      <a:pt x="20" y="78"/>
                    </a:lnTo>
                    <a:lnTo>
                      <a:pt x="11" y="76"/>
                    </a:lnTo>
                    <a:lnTo>
                      <a:pt x="5" y="73"/>
                    </a:lnTo>
                    <a:lnTo>
                      <a:pt x="3" y="72"/>
                    </a:lnTo>
                    <a:lnTo>
                      <a:pt x="1" y="70"/>
                    </a:lnTo>
                    <a:lnTo>
                      <a:pt x="0" y="68"/>
                    </a:lnTo>
                    <a:lnTo>
                      <a:pt x="0" y="66"/>
                    </a:lnTo>
                    <a:lnTo>
                      <a:pt x="1" y="62"/>
                    </a:lnTo>
                    <a:lnTo>
                      <a:pt x="3" y="58"/>
                    </a:lnTo>
                    <a:lnTo>
                      <a:pt x="8" y="53"/>
                    </a:lnTo>
                    <a:lnTo>
                      <a:pt x="14" y="47"/>
                    </a:lnTo>
                    <a:lnTo>
                      <a:pt x="21" y="41"/>
                    </a:lnTo>
                    <a:lnTo>
                      <a:pt x="29" y="36"/>
                    </a:lnTo>
                    <a:lnTo>
                      <a:pt x="49" y="24"/>
                    </a:lnTo>
                    <a:lnTo>
                      <a:pt x="71" y="12"/>
                    </a:lnTo>
                    <a:lnTo>
                      <a:pt x="82" y="6"/>
                    </a:lnTo>
                    <a:lnTo>
                      <a:pt x="93" y="3"/>
                    </a:lnTo>
                    <a:lnTo>
                      <a:pt x="104" y="1"/>
                    </a:lnTo>
                    <a:lnTo>
                      <a:pt x="115" y="0"/>
                    </a:lnTo>
                    <a:lnTo>
                      <a:pt x="124" y="2"/>
                    </a:lnTo>
                    <a:lnTo>
                      <a:pt x="133" y="4"/>
                    </a:lnTo>
                    <a:lnTo>
                      <a:pt x="142" y="8"/>
                    </a:lnTo>
                    <a:lnTo>
                      <a:pt x="149" y="12"/>
                    </a:lnTo>
                    <a:lnTo>
                      <a:pt x="157" y="17"/>
                    </a:lnTo>
                    <a:lnTo>
                      <a:pt x="163" y="23"/>
                    </a:lnTo>
                    <a:lnTo>
                      <a:pt x="167" y="30"/>
                    </a:lnTo>
                    <a:lnTo>
                      <a:pt x="171" y="37"/>
                    </a:lnTo>
                    <a:lnTo>
                      <a:pt x="173" y="44"/>
                    </a:lnTo>
                    <a:lnTo>
                      <a:pt x="174" y="52"/>
                    </a:lnTo>
                    <a:lnTo>
                      <a:pt x="173" y="59"/>
                    </a:lnTo>
                    <a:lnTo>
                      <a:pt x="172" y="66"/>
                    </a:lnTo>
                    <a:lnTo>
                      <a:pt x="168" y="72"/>
                    </a:lnTo>
                    <a:lnTo>
                      <a:pt x="165" y="76"/>
                    </a:lnTo>
                    <a:lnTo>
                      <a:pt x="160" y="80"/>
                    </a:lnTo>
                    <a:lnTo>
                      <a:pt x="156" y="83"/>
                    </a:lnTo>
                    <a:lnTo>
                      <a:pt x="149" y="85"/>
                    </a:lnTo>
                    <a:lnTo>
                      <a:pt x="143" y="86"/>
                    </a:lnTo>
                    <a:lnTo>
                      <a:pt x="136" y="86"/>
                    </a:lnTo>
                    <a:lnTo>
                      <a:pt x="129" y="86"/>
                    </a:lnTo>
                    <a:lnTo>
                      <a:pt x="93" y="83"/>
                    </a:lnTo>
                    <a:lnTo>
                      <a:pt x="47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56" name="Freeform 1291">
                <a:extLst>
                  <a:ext uri="{FF2B5EF4-FFF2-40B4-BE49-F238E27FC236}">
                    <a16:creationId xmlns:a16="http://schemas.microsoft.com/office/drawing/2014/main" id="{13B76459-A275-4C10-AACE-B8A9273F1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9" y="2264"/>
                <a:ext cx="11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1 w 174"/>
                  <a:gd name="T43" fmla="*/ 0 h 86"/>
                  <a:gd name="T44" fmla="*/ 1 w 174"/>
                  <a:gd name="T45" fmla="*/ 0 h 86"/>
                  <a:gd name="T46" fmla="*/ 1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1 w 174"/>
                  <a:gd name="T77" fmla="*/ 0 h 86"/>
                  <a:gd name="T78" fmla="*/ 1 w 174"/>
                  <a:gd name="T79" fmla="*/ 0 h 86"/>
                  <a:gd name="T80" fmla="*/ 1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7" y="80"/>
                    </a:moveTo>
                    <a:lnTo>
                      <a:pt x="32" y="79"/>
                    </a:lnTo>
                    <a:lnTo>
                      <a:pt x="20" y="77"/>
                    </a:lnTo>
                    <a:lnTo>
                      <a:pt x="11" y="75"/>
                    </a:lnTo>
                    <a:lnTo>
                      <a:pt x="5" y="72"/>
                    </a:lnTo>
                    <a:lnTo>
                      <a:pt x="3" y="71"/>
                    </a:lnTo>
                    <a:lnTo>
                      <a:pt x="2" y="69"/>
                    </a:lnTo>
                    <a:lnTo>
                      <a:pt x="1" y="67"/>
                    </a:lnTo>
                    <a:lnTo>
                      <a:pt x="0" y="66"/>
                    </a:lnTo>
                    <a:lnTo>
                      <a:pt x="1" y="61"/>
                    </a:lnTo>
                    <a:lnTo>
                      <a:pt x="4" y="57"/>
                    </a:lnTo>
                    <a:lnTo>
                      <a:pt x="8" y="52"/>
                    </a:lnTo>
                    <a:lnTo>
                      <a:pt x="14" y="47"/>
                    </a:lnTo>
                    <a:lnTo>
                      <a:pt x="21" y="42"/>
                    </a:lnTo>
                    <a:lnTo>
                      <a:pt x="30" y="36"/>
                    </a:lnTo>
                    <a:lnTo>
                      <a:pt x="49" y="24"/>
                    </a:lnTo>
                    <a:lnTo>
                      <a:pt x="70" y="11"/>
                    </a:lnTo>
                    <a:lnTo>
                      <a:pt x="83" y="6"/>
                    </a:lnTo>
                    <a:lnTo>
                      <a:pt x="94" y="2"/>
                    </a:lnTo>
                    <a:lnTo>
                      <a:pt x="105" y="0"/>
                    </a:lnTo>
                    <a:lnTo>
                      <a:pt x="115" y="0"/>
                    </a:lnTo>
                    <a:lnTo>
                      <a:pt x="125" y="1"/>
                    </a:lnTo>
                    <a:lnTo>
                      <a:pt x="134" y="3"/>
                    </a:lnTo>
                    <a:lnTo>
                      <a:pt x="142" y="7"/>
                    </a:lnTo>
                    <a:lnTo>
                      <a:pt x="150" y="11"/>
                    </a:lnTo>
                    <a:lnTo>
                      <a:pt x="156" y="17"/>
                    </a:lnTo>
                    <a:lnTo>
                      <a:pt x="162" y="24"/>
                    </a:lnTo>
                    <a:lnTo>
                      <a:pt x="167" y="30"/>
                    </a:lnTo>
                    <a:lnTo>
                      <a:pt x="171" y="37"/>
                    </a:lnTo>
                    <a:lnTo>
                      <a:pt x="173" y="44"/>
                    </a:lnTo>
                    <a:lnTo>
                      <a:pt x="174" y="51"/>
                    </a:lnTo>
                    <a:lnTo>
                      <a:pt x="174" y="58"/>
                    </a:lnTo>
                    <a:lnTo>
                      <a:pt x="172" y="65"/>
                    </a:lnTo>
                    <a:lnTo>
                      <a:pt x="168" y="71"/>
                    </a:lnTo>
                    <a:lnTo>
                      <a:pt x="164" y="76"/>
                    </a:lnTo>
                    <a:lnTo>
                      <a:pt x="160" y="79"/>
                    </a:lnTo>
                    <a:lnTo>
                      <a:pt x="155" y="82"/>
                    </a:lnTo>
                    <a:lnTo>
                      <a:pt x="149" y="84"/>
                    </a:lnTo>
                    <a:lnTo>
                      <a:pt x="143" y="85"/>
                    </a:lnTo>
                    <a:lnTo>
                      <a:pt x="136" y="86"/>
                    </a:lnTo>
                    <a:lnTo>
                      <a:pt x="129" y="85"/>
                    </a:lnTo>
                    <a:lnTo>
                      <a:pt x="93" y="82"/>
                    </a:lnTo>
                    <a:lnTo>
                      <a:pt x="47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57" name="Freeform 1292">
                <a:extLst>
                  <a:ext uri="{FF2B5EF4-FFF2-40B4-BE49-F238E27FC236}">
                    <a16:creationId xmlns:a16="http://schemas.microsoft.com/office/drawing/2014/main" id="{046E3B11-F53B-4342-B449-B37323FFFD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8" y="2259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8" y="80"/>
                    </a:moveTo>
                    <a:lnTo>
                      <a:pt x="33" y="79"/>
                    </a:lnTo>
                    <a:lnTo>
                      <a:pt x="21" y="77"/>
                    </a:lnTo>
                    <a:lnTo>
                      <a:pt x="12" y="75"/>
                    </a:lnTo>
                    <a:lnTo>
                      <a:pt x="5" y="73"/>
                    </a:lnTo>
                    <a:lnTo>
                      <a:pt x="3" y="71"/>
                    </a:lnTo>
                    <a:lnTo>
                      <a:pt x="1" y="69"/>
                    </a:lnTo>
                    <a:lnTo>
                      <a:pt x="0" y="68"/>
                    </a:lnTo>
                    <a:lnTo>
                      <a:pt x="0" y="66"/>
                    </a:lnTo>
                    <a:lnTo>
                      <a:pt x="1" y="62"/>
                    </a:lnTo>
                    <a:lnTo>
                      <a:pt x="3" y="57"/>
                    </a:lnTo>
                    <a:lnTo>
                      <a:pt x="8" y="52"/>
                    </a:lnTo>
                    <a:lnTo>
                      <a:pt x="15" y="47"/>
                    </a:lnTo>
                    <a:lnTo>
                      <a:pt x="22" y="42"/>
                    </a:lnTo>
                    <a:lnTo>
                      <a:pt x="30" y="36"/>
                    </a:lnTo>
                    <a:lnTo>
                      <a:pt x="50" y="24"/>
                    </a:lnTo>
                    <a:lnTo>
                      <a:pt x="71" y="12"/>
                    </a:lnTo>
                    <a:lnTo>
                      <a:pt x="82" y="6"/>
                    </a:lnTo>
                    <a:lnTo>
                      <a:pt x="94" y="2"/>
                    </a:lnTo>
                    <a:lnTo>
                      <a:pt x="105" y="0"/>
                    </a:lnTo>
                    <a:lnTo>
                      <a:pt x="116" y="0"/>
                    </a:lnTo>
                    <a:lnTo>
                      <a:pt x="125" y="1"/>
                    </a:lnTo>
                    <a:lnTo>
                      <a:pt x="134" y="4"/>
                    </a:lnTo>
                    <a:lnTo>
                      <a:pt x="143" y="7"/>
                    </a:lnTo>
                    <a:lnTo>
                      <a:pt x="150" y="12"/>
                    </a:lnTo>
                    <a:lnTo>
                      <a:pt x="157" y="17"/>
                    </a:lnTo>
                    <a:lnTo>
                      <a:pt x="163" y="23"/>
                    </a:lnTo>
                    <a:lnTo>
                      <a:pt x="167" y="30"/>
                    </a:lnTo>
                    <a:lnTo>
                      <a:pt x="171" y="37"/>
                    </a:lnTo>
                    <a:lnTo>
                      <a:pt x="173" y="44"/>
                    </a:lnTo>
                    <a:lnTo>
                      <a:pt x="174" y="51"/>
                    </a:lnTo>
                    <a:lnTo>
                      <a:pt x="173" y="58"/>
                    </a:lnTo>
                    <a:lnTo>
                      <a:pt x="171" y="65"/>
                    </a:lnTo>
                    <a:lnTo>
                      <a:pt x="168" y="71"/>
                    </a:lnTo>
                    <a:lnTo>
                      <a:pt x="165" y="76"/>
                    </a:lnTo>
                    <a:lnTo>
                      <a:pt x="160" y="80"/>
                    </a:lnTo>
                    <a:lnTo>
                      <a:pt x="156" y="82"/>
                    </a:lnTo>
                    <a:lnTo>
                      <a:pt x="150" y="84"/>
                    </a:lnTo>
                    <a:lnTo>
                      <a:pt x="144" y="85"/>
                    </a:lnTo>
                    <a:lnTo>
                      <a:pt x="137" y="86"/>
                    </a:lnTo>
                    <a:lnTo>
                      <a:pt x="130" y="86"/>
                    </a:lnTo>
                    <a:lnTo>
                      <a:pt x="93" y="83"/>
                    </a:lnTo>
                    <a:lnTo>
                      <a:pt x="48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58" name="Freeform 1293">
                <a:extLst>
                  <a:ext uri="{FF2B5EF4-FFF2-40B4-BE49-F238E27FC236}">
                    <a16:creationId xmlns:a16="http://schemas.microsoft.com/office/drawing/2014/main" id="{B114BCFA-624E-4DE2-8D13-D1C5CBE18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9" y="2251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7" y="80"/>
                    </a:moveTo>
                    <a:lnTo>
                      <a:pt x="32" y="79"/>
                    </a:lnTo>
                    <a:lnTo>
                      <a:pt x="20" y="78"/>
                    </a:lnTo>
                    <a:lnTo>
                      <a:pt x="11" y="75"/>
                    </a:lnTo>
                    <a:lnTo>
                      <a:pt x="5" y="73"/>
                    </a:lnTo>
                    <a:lnTo>
                      <a:pt x="3" y="71"/>
                    </a:lnTo>
                    <a:lnTo>
                      <a:pt x="1" y="70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1" y="61"/>
                    </a:lnTo>
                    <a:lnTo>
                      <a:pt x="3" y="56"/>
                    </a:lnTo>
                    <a:lnTo>
                      <a:pt x="8" y="51"/>
                    </a:lnTo>
                    <a:lnTo>
                      <a:pt x="14" y="46"/>
                    </a:lnTo>
                    <a:lnTo>
                      <a:pt x="21" y="41"/>
                    </a:lnTo>
                    <a:lnTo>
                      <a:pt x="29" y="35"/>
                    </a:lnTo>
                    <a:lnTo>
                      <a:pt x="48" y="24"/>
                    </a:lnTo>
                    <a:lnTo>
                      <a:pt x="70" y="12"/>
                    </a:lnTo>
                    <a:lnTo>
                      <a:pt x="82" y="6"/>
                    </a:lnTo>
                    <a:lnTo>
                      <a:pt x="93" y="2"/>
                    </a:lnTo>
                    <a:lnTo>
                      <a:pt x="104" y="0"/>
                    </a:lnTo>
                    <a:lnTo>
                      <a:pt x="114" y="0"/>
                    </a:lnTo>
                    <a:lnTo>
                      <a:pt x="124" y="1"/>
                    </a:lnTo>
                    <a:lnTo>
                      <a:pt x="133" y="4"/>
                    </a:lnTo>
                    <a:lnTo>
                      <a:pt x="142" y="7"/>
                    </a:lnTo>
                    <a:lnTo>
                      <a:pt x="149" y="12"/>
                    </a:lnTo>
                    <a:lnTo>
                      <a:pt x="156" y="17"/>
                    </a:lnTo>
                    <a:lnTo>
                      <a:pt x="162" y="23"/>
                    </a:lnTo>
                    <a:lnTo>
                      <a:pt x="166" y="30"/>
                    </a:lnTo>
                    <a:lnTo>
                      <a:pt x="171" y="36"/>
                    </a:lnTo>
                    <a:lnTo>
                      <a:pt x="173" y="43"/>
                    </a:lnTo>
                    <a:lnTo>
                      <a:pt x="174" y="51"/>
                    </a:lnTo>
                    <a:lnTo>
                      <a:pt x="173" y="58"/>
                    </a:lnTo>
                    <a:lnTo>
                      <a:pt x="171" y="64"/>
                    </a:lnTo>
                    <a:lnTo>
                      <a:pt x="167" y="71"/>
                    </a:lnTo>
                    <a:lnTo>
                      <a:pt x="164" y="76"/>
                    </a:lnTo>
                    <a:lnTo>
                      <a:pt x="159" y="80"/>
                    </a:lnTo>
                    <a:lnTo>
                      <a:pt x="155" y="82"/>
                    </a:lnTo>
                    <a:lnTo>
                      <a:pt x="149" y="84"/>
                    </a:lnTo>
                    <a:lnTo>
                      <a:pt x="143" y="85"/>
                    </a:lnTo>
                    <a:lnTo>
                      <a:pt x="136" y="86"/>
                    </a:lnTo>
                    <a:lnTo>
                      <a:pt x="129" y="86"/>
                    </a:lnTo>
                    <a:lnTo>
                      <a:pt x="93" y="83"/>
                    </a:lnTo>
                    <a:lnTo>
                      <a:pt x="47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59" name="Freeform 1294">
                <a:extLst>
                  <a:ext uri="{FF2B5EF4-FFF2-40B4-BE49-F238E27FC236}">
                    <a16:creationId xmlns:a16="http://schemas.microsoft.com/office/drawing/2014/main" id="{DE5FED81-131E-4EB9-B605-101EFD4AE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5" y="2244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6" y="80"/>
                    </a:moveTo>
                    <a:lnTo>
                      <a:pt x="31" y="79"/>
                    </a:lnTo>
                    <a:lnTo>
                      <a:pt x="20" y="78"/>
                    </a:lnTo>
                    <a:lnTo>
                      <a:pt x="11" y="76"/>
                    </a:lnTo>
                    <a:lnTo>
                      <a:pt x="5" y="73"/>
                    </a:lnTo>
                    <a:lnTo>
                      <a:pt x="2" y="71"/>
                    </a:lnTo>
                    <a:lnTo>
                      <a:pt x="1" y="70"/>
                    </a:lnTo>
                    <a:lnTo>
                      <a:pt x="0" y="68"/>
                    </a:lnTo>
                    <a:lnTo>
                      <a:pt x="0" y="66"/>
                    </a:lnTo>
                    <a:lnTo>
                      <a:pt x="0" y="62"/>
                    </a:lnTo>
                    <a:lnTo>
                      <a:pt x="3" y="57"/>
                    </a:lnTo>
                    <a:lnTo>
                      <a:pt x="7" y="53"/>
                    </a:lnTo>
                    <a:lnTo>
                      <a:pt x="13" y="47"/>
                    </a:lnTo>
                    <a:lnTo>
                      <a:pt x="21" y="42"/>
                    </a:lnTo>
                    <a:lnTo>
                      <a:pt x="29" y="36"/>
                    </a:lnTo>
                    <a:lnTo>
                      <a:pt x="48" y="24"/>
                    </a:lnTo>
                    <a:lnTo>
                      <a:pt x="71" y="12"/>
                    </a:lnTo>
                    <a:lnTo>
                      <a:pt x="82" y="6"/>
                    </a:lnTo>
                    <a:lnTo>
                      <a:pt x="93" y="2"/>
                    </a:lnTo>
                    <a:lnTo>
                      <a:pt x="104" y="1"/>
                    </a:lnTo>
                    <a:lnTo>
                      <a:pt x="114" y="0"/>
                    </a:lnTo>
                    <a:lnTo>
                      <a:pt x="124" y="1"/>
                    </a:lnTo>
                    <a:lnTo>
                      <a:pt x="133" y="4"/>
                    </a:lnTo>
                    <a:lnTo>
                      <a:pt x="141" y="7"/>
                    </a:lnTo>
                    <a:lnTo>
                      <a:pt x="149" y="12"/>
                    </a:lnTo>
                    <a:lnTo>
                      <a:pt x="157" y="17"/>
                    </a:lnTo>
                    <a:lnTo>
                      <a:pt x="162" y="23"/>
                    </a:lnTo>
                    <a:lnTo>
                      <a:pt x="167" y="31"/>
                    </a:lnTo>
                    <a:lnTo>
                      <a:pt x="170" y="37"/>
                    </a:lnTo>
                    <a:lnTo>
                      <a:pt x="173" y="45"/>
                    </a:lnTo>
                    <a:lnTo>
                      <a:pt x="174" y="52"/>
                    </a:lnTo>
                    <a:lnTo>
                      <a:pt x="173" y="59"/>
                    </a:lnTo>
                    <a:lnTo>
                      <a:pt x="171" y="65"/>
                    </a:lnTo>
                    <a:lnTo>
                      <a:pt x="168" y="71"/>
                    </a:lnTo>
                    <a:lnTo>
                      <a:pt x="164" y="76"/>
                    </a:lnTo>
                    <a:lnTo>
                      <a:pt x="160" y="80"/>
                    </a:lnTo>
                    <a:lnTo>
                      <a:pt x="155" y="83"/>
                    </a:lnTo>
                    <a:lnTo>
                      <a:pt x="149" y="84"/>
                    </a:lnTo>
                    <a:lnTo>
                      <a:pt x="143" y="85"/>
                    </a:lnTo>
                    <a:lnTo>
                      <a:pt x="136" y="86"/>
                    </a:lnTo>
                    <a:lnTo>
                      <a:pt x="128" y="86"/>
                    </a:lnTo>
                    <a:lnTo>
                      <a:pt x="93" y="83"/>
                    </a:lnTo>
                    <a:lnTo>
                      <a:pt x="46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60" name="Freeform 1295">
                <a:extLst>
                  <a:ext uri="{FF2B5EF4-FFF2-40B4-BE49-F238E27FC236}">
                    <a16:creationId xmlns:a16="http://schemas.microsoft.com/office/drawing/2014/main" id="{15F8CE97-77BA-42A2-AA34-B20CD0C64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1" y="2237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8" y="80"/>
                    </a:moveTo>
                    <a:lnTo>
                      <a:pt x="32" y="79"/>
                    </a:lnTo>
                    <a:lnTo>
                      <a:pt x="20" y="78"/>
                    </a:lnTo>
                    <a:lnTo>
                      <a:pt x="11" y="76"/>
                    </a:lnTo>
                    <a:lnTo>
                      <a:pt x="5" y="73"/>
                    </a:lnTo>
                    <a:lnTo>
                      <a:pt x="3" y="71"/>
                    </a:lnTo>
                    <a:lnTo>
                      <a:pt x="2" y="70"/>
                    </a:lnTo>
                    <a:lnTo>
                      <a:pt x="1" y="67"/>
                    </a:lnTo>
                    <a:lnTo>
                      <a:pt x="0" y="65"/>
                    </a:lnTo>
                    <a:lnTo>
                      <a:pt x="1" y="61"/>
                    </a:lnTo>
                    <a:lnTo>
                      <a:pt x="4" y="56"/>
                    </a:lnTo>
                    <a:lnTo>
                      <a:pt x="8" y="52"/>
                    </a:lnTo>
                    <a:lnTo>
                      <a:pt x="14" y="47"/>
                    </a:lnTo>
                    <a:lnTo>
                      <a:pt x="21" y="41"/>
                    </a:lnTo>
                    <a:lnTo>
                      <a:pt x="30" y="36"/>
                    </a:lnTo>
                    <a:lnTo>
                      <a:pt x="50" y="24"/>
                    </a:lnTo>
                    <a:lnTo>
                      <a:pt x="71" y="12"/>
                    </a:lnTo>
                    <a:lnTo>
                      <a:pt x="83" y="6"/>
                    </a:lnTo>
                    <a:lnTo>
                      <a:pt x="94" y="3"/>
                    </a:lnTo>
                    <a:lnTo>
                      <a:pt x="105" y="1"/>
                    </a:lnTo>
                    <a:lnTo>
                      <a:pt x="115" y="0"/>
                    </a:lnTo>
                    <a:lnTo>
                      <a:pt x="125" y="1"/>
                    </a:lnTo>
                    <a:lnTo>
                      <a:pt x="135" y="4"/>
                    </a:lnTo>
                    <a:lnTo>
                      <a:pt x="143" y="7"/>
                    </a:lnTo>
                    <a:lnTo>
                      <a:pt x="151" y="12"/>
                    </a:lnTo>
                    <a:lnTo>
                      <a:pt x="157" y="17"/>
                    </a:lnTo>
                    <a:lnTo>
                      <a:pt x="163" y="23"/>
                    </a:lnTo>
                    <a:lnTo>
                      <a:pt x="168" y="30"/>
                    </a:lnTo>
                    <a:lnTo>
                      <a:pt x="171" y="37"/>
                    </a:lnTo>
                    <a:lnTo>
                      <a:pt x="173" y="44"/>
                    </a:lnTo>
                    <a:lnTo>
                      <a:pt x="174" y="51"/>
                    </a:lnTo>
                    <a:lnTo>
                      <a:pt x="174" y="58"/>
                    </a:lnTo>
                    <a:lnTo>
                      <a:pt x="172" y="65"/>
                    </a:lnTo>
                    <a:lnTo>
                      <a:pt x="169" y="72"/>
                    </a:lnTo>
                    <a:lnTo>
                      <a:pt x="165" y="76"/>
                    </a:lnTo>
                    <a:lnTo>
                      <a:pt x="161" y="80"/>
                    </a:lnTo>
                    <a:lnTo>
                      <a:pt x="156" y="83"/>
                    </a:lnTo>
                    <a:lnTo>
                      <a:pt x="150" y="85"/>
                    </a:lnTo>
                    <a:lnTo>
                      <a:pt x="144" y="86"/>
                    </a:lnTo>
                    <a:lnTo>
                      <a:pt x="137" y="86"/>
                    </a:lnTo>
                    <a:lnTo>
                      <a:pt x="129" y="86"/>
                    </a:lnTo>
                    <a:lnTo>
                      <a:pt x="93" y="83"/>
                    </a:lnTo>
                    <a:lnTo>
                      <a:pt x="48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61" name="Freeform 1296">
                <a:extLst>
                  <a:ext uri="{FF2B5EF4-FFF2-40B4-BE49-F238E27FC236}">
                    <a16:creationId xmlns:a16="http://schemas.microsoft.com/office/drawing/2014/main" id="{9ACF40A7-478C-453E-B3C4-6A72A2171A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4" y="2422"/>
                <a:ext cx="44" cy="11"/>
              </a:xfrm>
              <a:custGeom>
                <a:avLst/>
                <a:gdLst>
                  <a:gd name="T0" fmla="*/ 0 w 749"/>
                  <a:gd name="T1" fmla="*/ 1 h 184"/>
                  <a:gd name="T2" fmla="*/ 0 w 749"/>
                  <a:gd name="T3" fmla="*/ 1 h 184"/>
                  <a:gd name="T4" fmla="*/ 0 w 749"/>
                  <a:gd name="T5" fmla="*/ 1 h 184"/>
                  <a:gd name="T6" fmla="*/ 0 w 749"/>
                  <a:gd name="T7" fmla="*/ 1 h 184"/>
                  <a:gd name="T8" fmla="*/ 0 w 749"/>
                  <a:gd name="T9" fmla="*/ 0 h 184"/>
                  <a:gd name="T10" fmla="*/ 0 w 749"/>
                  <a:gd name="T11" fmla="*/ 0 h 184"/>
                  <a:gd name="T12" fmla="*/ 1 w 749"/>
                  <a:gd name="T13" fmla="*/ 0 h 184"/>
                  <a:gd name="T14" fmla="*/ 1 w 749"/>
                  <a:gd name="T15" fmla="*/ 0 h 184"/>
                  <a:gd name="T16" fmla="*/ 1 w 749"/>
                  <a:gd name="T17" fmla="*/ 0 h 184"/>
                  <a:gd name="T18" fmla="*/ 1 w 749"/>
                  <a:gd name="T19" fmla="*/ 0 h 184"/>
                  <a:gd name="T20" fmla="*/ 1 w 749"/>
                  <a:gd name="T21" fmla="*/ 0 h 184"/>
                  <a:gd name="T22" fmla="*/ 2 w 749"/>
                  <a:gd name="T23" fmla="*/ 0 h 184"/>
                  <a:gd name="T24" fmla="*/ 2 w 749"/>
                  <a:gd name="T25" fmla="*/ 0 h 184"/>
                  <a:gd name="T26" fmla="*/ 2 w 749"/>
                  <a:gd name="T27" fmla="*/ 0 h 184"/>
                  <a:gd name="T28" fmla="*/ 2 w 749"/>
                  <a:gd name="T29" fmla="*/ 0 h 184"/>
                  <a:gd name="T30" fmla="*/ 2 w 749"/>
                  <a:gd name="T31" fmla="*/ 0 h 184"/>
                  <a:gd name="T32" fmla="*/ 2 w 749"/>
                  <a:gd name="T33" fmla="*/ 0 h 184"/>
                  <a:gd name="T34" fmla="*/ 2 w 749"/>
                  <a:gd name="T35" fmla="*/ 0 h 184"/>
                  <a:gd name="T36" fmla="*/ 2 w 749"/>
                  <a:gd name="T37" fmla="*/ 0 h 184"/>
                  <a:gd name="T38" fmla="*/ 3 w 749"/>
                  <a:gd name="T39" fmla="*/ 0 h 184"/>
                  <a:gd name="T40" fmla="*/ 3 w 749"/>
                  <a:gd name="T41" fmla="*/ 0 h 184"/>
                  <a:gd name="T42" fmla="*/ 3 w 749"/>
                  <a:gd name="T43" fmla="*/ 0 h 184"/>
                  <a:gd name="T44" fmla="*/ 3 w 749"/>
                  <a:gd name="T45" fmla="*/ 0 h 184"/>
                  <a:gd name="T46" fmla="*/ 2 w 749"/>
                  <a:gd name="T47" fmla="*/ 0 h 184"/>
                  <a:gd name="T48" fmla="*/ 2 w 749"/>
                  <a:gd name="T49" fmla="*/ 0 h 184"/>
                  <a:gd name="T50" fmla="*/ 2 w 749"/>
                  <a:gd name="T51" fmla="*/ 0 h 184"/>
                  <a:gd name="T52" fmla="*/ 2 w 749"/>
                  <a:gd name="T53" fmla="*/ 0 h 184"/>
                  <a:gd name="T54" fmla="*/ 2 w 749"/>
                  <a:gd name="T55" fmla="*/ 0 h 184"/>
                  <a:gd name="T56" fmla="*/ 2 w 749"/>
                  <a:gd name="T57" fmla="*/ 0 h 184"/>
                  <a:gd name="T58" fmla="*/ 2 w 749"/>
                  <a:gd name="T59" fmla="*/ 0 h 184"/>
                  <a:gd name="T60" fmla="*/ 2 w 749"/>
                  <a:gd name="T61" fmla="*/ 0 h 184"/>
                  <a:gd name="T62" fmla="*/ 2 w 749"/>
                  <a:gd name="T63" fmla="*/ 0 h 184"/>
                  <a:gd name="T64" fmla="*/ 2 w 749"/>
                  <a:gd name="T65" fmla="*/ 1 h 184"/>
                  <a:gd name="T66" fmla="*/ 2 w 749"/>
                  <a:gd name="T67" fmla="*/ 1 h 184"/>
                  <a:gd name="T68" fmla="*/ 1 w 749"/>
                  <a:gd name="T69" fmla="*/ 1 h 184"/>
                  <a:gd name="T70" fmla="*/ 1 w 749"/>
                  <a:gd name="T71" fmla="*/ 1 h 184"/>
                  <a:gd name="T72" fmla="*/ 1 w 749"/>
                  <a:gd name="T73" fmla="*/ 1 h 184"/>
                  <a:gd name="T74" fmla="*/ 1 w 749"/>
                  <a:gd name="T75" fmla="*/ 1 h 184"/>
                  <a:gd name="T76" fmla="*/ 1 w 749"/>
                  <a:gd name="T77" fmla="*/ 1 h 184"/>
                  <a:gd name="T78" fmla="*/ 1 w 749"/>
                  <a:gd name="T79" fmla="*/ 1 h 184"/>
                  <a:gd name="T80" fmla="*/ 1 w 749"/>
                  <a:gd name="T81" fmla="*/ 1 h 184"/>
                  <a:gd name="T82" fmla="*/ 1 w 749"/>
                  <a:gd name="T83" fmla="*/ 1 h 184"/>
                  <a:gd name="T84" fmla="*/ 1 w 749"/>
                  <a:gd name="T85" fmla="*/ 1 h 184"/>
                  <a:gd name="T86" fmla="*/ 0 w 749"/>
                  <a:gd name="T87" fmla="*/ 1 h 184"/>
                  <a:gd name="T88" fmla="*/ 0 w 749"/>
                  <a:gd name="T89" fmla="*/ 1 h 184"/>
                  <a:gd name="T90" fmla="*/ 0 w 749"/>
                  <a:gd name="T91" fmla="*/ 1 h 184"/>
                  <a:gd name="T92" fmla="*/ 0 w 749"/>
                  <a:gd name="T93" fmla="*/ 1 h 18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749" h="184">
                    <a:moveTo>
                      <a:pt x="0" y="149"/>
                    </a:moveTo>
                    <a:lnTo>
                      <a:pt x="6" y="148"/>
                    </a:lnTo>
                    <a:lnTo>
                      <a:pt x="21" y="147"/>
                    </a:lnTo>
                    <a:lnTo>
                      <a:pt x="46" y="145"/>
                    </a:lnTo>
                    <a:lnTo>
                      <a:pt x="80" y="142"/>
                    </a:lnTo>
                    <a:lnTo>
                      <a:pt x="120" y="137"/>
                    </a:lnTo>
                    <a:lnTo>
                      <a:pt x="168" y="132"/>
                    </a:lnTo>
                    <a:lnTo>
                      <a:pt x="219" y="125"/>
                    </a:lnTo>
                    <a:lnTo>
                      <a:pt x="276" y="116"/>
                    </a:lnTo>
                    <a:lnTo>
                      <a:pt x="335" y="107"/>
                    </a:lnTo>
                    <a:lnTo>
                      <a:pt x="396" y="97"/>
                    </a:lnTo>
                    <a:lnTo>
                      <a:pt x="458" y="85"/>
                    </a:lnTo>
                    <a:lnTo>
                      <a:pt x="521" y="71"/>
                    </a:lnTo>
                    <a:lnTo>
                      <a:pt x="551" y="64"/>
                    </a:lnTo>
                    <a:lnTo>
                      <a:pt x="582" y="56"/>
                    </a:lnTo>
                    <a:lnTo>
                      <a:pt x="612" y="48"/>
                    </a:lnTo>
                    <a:lnTo>
                      <a:pt x="641" y="40"/>
                    </a:lnTo>
                    <a:lnTo>
                      <a:pt x="669" y="30"/>
                    </a:lnTo>
                    <a:lnTo>
                      <a:pt x="697" y="20"/>
                    </a:lnTo>
                    <a:lnTo>
                      <a:pt x="724" y="11"/>
                    </a:lnTo>
                    <a:lnTo>
                      <a:pt x="749" y="0"/>
                    </a:lnTo>
                    <a:lnTo>
                      <a:pt x="745" y="4"/>
                    </a:lnTo>
                    <a:lnTo>
                      <a:pt x="735" y="12"/>
                    </a:lnTo>
                    <a:lnTo>
                      <a:pt x="718" y="25"/>
                    </a:lnTo>
                    <a:lnTo>
                      <a:pt x="694" y="43"/>
                    </a:lnTo>
                    <a:lnTo>
                      <a:pt x="664" y="62"/>
                    </a:lnTo>
                    <a:lnTo>
                      <a:pt x="628" y="83"/>
                    </a:lnTo>
                    <a:lnTo>
                      <a:pt x="608" y="93"/>
                    </a:lnTo>
                    <a:lnTo>
                      <a:pt x="587" y="104"/>
                    </a:lnTo>
                    <a:lnTo>
                      <a:pt x="564" y="114"/>
                    </a:lnTo>
                    <a:lnTo>
                      <a:pt x="540" y="125"/>
                    </a:lnTo>
                    <a:lnTo>
                      <a:pt x="515" y="135"/>
                    </a:lnTo>
                    <a:lnTo>
                      <a:pt x="487" y="144"/>
                    </a:lnTo>
                    <a:lnTo>
                      <a:pt x="460" y="153"/>
                    </a:lnTo>
                    <a:lnTo>
                      <a:pt x="431" y="160"/>
                    </a:lnTo>
                    <a:lnTo>
                      <a:pt x="400" y="167"/>
                    </a:lnTo>
                    <a:lnTo>
                      <a:pt x="369" y="173"/>
                    </a:lnTo>
                    <a:lnTo>
                      <a:pt x="337" y="178"/>
                    </a:lnTo>
                    <a:lnTo>
                      <a:pt x="303" y="182"/>
                    </a:lnTo>
                    <a:lnTo>
                      <a:pt x="269" y="184"/>
                    </a:lnTo>
                    <a:lnTo>
                      <a:pt x="232" y="184"/>
                    </a:lnTo>
                    <a:lnTo>
                      <a:pt x="196" y="183"/>
                    </a:lnTo>
                    <a:lnTo>
                      <a:pt x="159" y="180"/>
                    </a:lnTo>
                    <a:lnTo>
                      <a:pt x="120" y="176"/>
                    </a:lnTo>
                    <a:lnTo>
                      <a:pt x="81" y="169"/>
                    </a:lnTo>
                    <a:lnTo>
                      <a:pt x="41" y="160"/>
                    </a:lnTo>
                    <a:lnTo>
                      <a:pt x="0" y="149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62" name="Freeform 1297">
                <a:extLst>
                  <a:ext uri="{FF2B5EF4-FFF2-40B4-BE49-F238E27FC236}">
                    <a16:creationId xmlns:a16="http://schemas.microsoft.com/office/drawing/2014/main" id="{DB83227E-357C-4157-956E-C4040433E7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" y="2435"/>
                <a:ext cx="40" cy="7"/>
              </a:xfrm>
              <a:custGeom>
                <a:avLst/>
                <a:gdLst>
                  <a:gd name="T0" fmla="*/ 0 w 696"/>
                  <a:gd name="T1" fmla="*/ 0 h 130"/>
                  <a:gd name="T2" fmla="*/ 0 w 696"/>
                  <a:gd name="T3" fmla="*/ 0 h 130"/>
                  <a:gd name="T4" fmla="*/ 0 w 696"/>
                  <a:gd name="T5" fmla="*/ 0 h 130"/>
                  <a:gd name="T6" fmla="*/ 1 w 696"/>
                  <a:gd name="T7" fmla="*/ 0 h 130"/>
                  <a:gd name="T8" fmla="*/ 1 w 696"/>
                  <a:gd name="T9" fmla="*/ 0 h 130"/>
                  <a:gd name="T10" fmla="*/ 1 w 696"/>
                  <a:gd name="T11" fmla="*/ 0 h 130"/>
                  <a:gd name="T12" fmla="*/ 1 w 696"/>
                  <a:gd name="T13" fmla="*/ 0 h 130"/>
                  <a:gd name="T14" fmla="*/ 2 w 696"/>
                  <a:gd name="T15" fmla="*/ 0 h 130"/>
                  <a:gd name="T16" fmla="*/ 2 w 696"/>
                  <a:gd name="T17" fmla="*/ 0 h 130"/>
                  <a:gd name="T18" fmla="*/ 2 w 696"/>
                  <a:gd name="T19" fmla="*/ 0 h 130"/>
                  <a:gd name="T20" fmla="*/ 2 w 696"/>
                  <a:gd name="T21" fmla="*/ 0 h 130"/>
                  <a:gd name="T22" fmla="*/ 2 w 696"/>
                  <a:gd name="T23" fmla="*/ 0 h 130"/>
                  <a:gd name="T24" fmla="*/ 2 w 696"/>
                  <a:gd name="T25" fmla="*/ 0 h 130"/>
                  <a:gd name="T26" fmla="*/ 2 w 696"/>
                  <a:gd name="T27" fmla="*/ 0 h 130"/>
                  <a:gd name="T28" fmla="*/ 2 w 696"/>
                  <a:gd name="T29" fmla="*/ 0 h 130"/>
                  <a:gd name="T30" fmla="*/ 2 w 696"/>
                  <a:gd name="T31" fmla="*/ 0 h 130"/>
                  <a:gd name="T32" fmla="*/ 2 w 696"/>
                  <a:gd name="T33" fmla="*/ 0 h 130"/>
                  <a:gd name="T34" fmla="*/ 2 w 696"/>
                  <a:gd name="T35" fmla="*/ 0 h 130"/>
                  <a:gd name="T36" fmla="*/ 2 w 696"/>
                  <a:gd name="T37" fmla="*/ 0 h 130"/>
                  <a:gd name="T38" fmla="*/ 2 w 696"/>
                  <a:gd name="T39" fmla="*/ 0 h 130"/>
                  <a:gd name="T40" fmla="*/ 1 w 696"/>
                  <a:gd name="T41" fmla="*/ 0 h 130"/>
                  <a:gd name="T42" fmla="*/ 1 w 696"/>
                  <a:gd name="T43" fmla="*/ 0 h 130"/>
                  <a:gd name="T44" fmla="*/ 1 w 696"/>
                  <a:gd name="T45" fmla="*/ 0 h 130"/>
                  <a:gd name="T46" fmla="*/ 1 w 696"/>
                  <a:gd name="T47" fmla="*/ 0 h 130"/>
                  <a:gd name="T48" fmla="*/ 1 w 696"/>
                  <a:gd name="T49" fmla="*/ 0 h 130"/>
                  <a:gd name="T50" fmla="*/ 1 w 696"/>
                  <a:gd name="T51" fmla="*/ 0 h 130"/>
                  <a:gd name="T52" fmla="*/ 1 w 696"/>
                  <a:gd name="T53" fmla="*/ 0 h 130"/>
                  <a:gd name="T54" fmla="*/ 1 w 696"/>
                  <a:gd name="T55" fmla="*/ 0 h 130"/>
                  <a:gd name="T56" fmla="*/ 1 w 696"/>
                  <a:gd name="T57" fmla="*/ 0 h 130"/>
                  <a:gd name="T58" fmla="*/ 1 w 696"/>
                  <a:gd name="T59" fmla="*/ 0 h 130"/>
                  <a:gd name="T60" fmla="*/ 0 w 696"/>
                  <a:gd name="T61" fmla="*/ 0 h 130"/>
                  <a:gd name="T62" fmla="*/ 0 w 696"/>
                  <a:gd name="T63" fmla="*/ 0 h 130"/>
                  <a:gd name="T64" fmla="*/ 0 w 696"/>
                  <a:gd name="T65" fmla="*/ 0 h 130"/>
                  <a:gd name="T66" fmla="*/ 0 w 696"/>
                  <a:gd name="T67" fmla="*/ 0 h 130"/>
                  <a:gd name="T68" fmla="*/ 0 w 696"/>
                  <a:gd name="T69" fmla="*/ 0 h 130"/>
                  <a:gd name="T70" fmla="*/ 0 w 696"/>
                  <a:gd name="T71" fmla="*/ 0 h 130"/>
                  <a:gd name="T72" fmla="*/ 0 w 696"/>
                  <a:gd name="T73" fmla="*/ 0 h 13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696" h="130">
                    <a:moveTo>
                      <a:pt x="0" y="130"/>
                    </a:moveTo>
                    <a:lnTo>
                      <a:pt x="26" y="125"/>
                    </a:lnTo>
                    <a:lnTo>
                      <a:pt x="97" y="111"/>
                    </a:lnTo>
                    <a:lnTo>
                      <a:pt x="198" y="91"/>
                    </a:lnTo>
                    <a:lnTo>
                      <a:pt x="317" y="68"/>
                    </a:lnTo>
                    <a:lnTo>
                      <a:pt x="378" y="58"/>
                    </a:lnTo>
                    <a:lnTo>
                      <a:pt x="439" y="47"/>
                    </a:lnTo>
                    <a:lnTo>
                      <a:pt x="498" y="38"/>
                    </a:lnTo>
                    <a:lnTo>
                      <a:pt x="552" y="30"/>
                    </a:lnTo>
                    <a:lnTo>
                      <a:pt x="601" y="24"/>
                    </a:lnTo>
                    <a:lnTo>
                      <a:pt x="642" y="20"/>
                    </a:lnTo>
                    <a:lnTo>
                      <a:pt x="659" y="20"/>
                    </a:lnTo>
                    <a:lnTo>
                      <a:pt x="675" y="19"/>
                    </a:lnTo>
                    <a:lnTo>
                      <a:pt x="687" y="20"/>
                    </a:lnTo>
                    <a:lnTo>
                      <a:pt x="696" y="21"/>
                    </a:lnTo>
                    <a:lnTo>
                      <a:pt x="673" y="17"/>
                    </a:lnTo>
                    <a:lnTo>
                      <a:pt x="609" y="10"/>
                    </a:lnTo>
                    <a:lnTo>
                      <a:pt x="566" y="6"/>
                    </a:lnTo>
                    <a:lnTo>
                      <a:pt x="517" y="3"/>
                    </a:lnTo>
                    <a:lnTo>
                      <a:pt x="463" y="1"/>
                    </a:lnTo>
                    <a:lnTo>
                      <a:pt x="407" y="0"/>
                    </a:lnTo>
                    <a:lnTo>
                      <a:pt x="377" y="1"/>
                    </a:lnTo>
                    <a:lnTo>
                      <a:pt x="348" y="2"/>
                    </a:lnTo>
                    <a:lnTo>
                      <a:pt x="319" y="5"/>
                    </a:lnTo>
                    <a:lnTo>
                      <a:pt x="289" y="7"/>
                    </a:lnTo>
                    <a:lnTo>
                      <a:pt x="260" y="11"/>
                    </a:lnTo>
                    <a:lnTo>
                      <a:pt x="231" y="16"/>
                    </a:lnTo>
                    <a:lnTo>
                      <a:pt x="202" y="22"/>
                    </a:lnTo>
                    <a:lnTo>
                      <a:pt x="175" y="28"/>
                    </a:lnTo>
                    <a:lnTo>
                      <a:pt x="149" y="36"/>
                    </a:lnTo>
                    <a:lnTo>
                      <a:pt x="122" y="45"/>
                    </a:lnTo>
                    <a:lnTo>
                      <a:pt x="98" y="56"/>
                    </a:lnTo>
                    <a:lnTo>
                      <a:pt x="75" y="67"/>
                    </a:lnTo>
                    <a:lnTo>
                      <a:pt x="54" y="82"/>
                    </a:lnTo>
                    <a:lnTo>
                      <a:pt x="33" y="96"/>
                    </a:lnTo>
                    <a:lnTo>
                      <a:pt x="16" y="112"/>
                    </a:lnTo>
                    <a:lnTo>
                      <a:pt x="0" y="130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63" name="Freeform 1298">
                <a:extLst>
                  <a:ext uri="{FF2B5EF4-FFF2-40B4-BE49-F238E27FC236}">
                    <a16:creationId xmlns:a16="http://schemas.microsoft.com/office/drawing/2014/main" id="{6AA5A777-5462-4F71-A451-C14A79DEA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6" y="2414"/>
                <a:ext cx="23" cy="15"/>
              </a:xfrm>
              <a:custGeom>
                <a:avLst/>
                <a:gdLst>
                  <a:gd name="T0" fmla="*/ 0 w 403"/>
                  <a:gd name="T1" fmla="*/ 1 h 266"/>
                  <a:gd name="T2" fmla="*/ 0 w 403"/>
                  <a:gd name="T3" fmla="*/ 1 h 266"/>
                  <a:gd name="T4" fmla="*/ 0 w 403"/>
                  <a:gd name="T5" fmla="*/ 1 h 266"/>
                  <a:gd name="T6" fmla="*/ 0 w 403"/>
                  <a:gd name="T7" fmla="*/ 1 h 266"/>
                  <a:gd name="T8" fmla="*/ 0 w 403"/>
                  <a:gd name="T9" fmla="*/ 1 h 266"/>
                  <a:gd name="T10" fmla="*/ 0 w 403"/>
                  <a:gd name="T11" fmla="*/ 1 h 266"/>
                  <a:gd name="T12" fmla="*/ 0 w 403"/>
                  <a:gd name="T13" fmla="*/ 1 h 266"/>
                  <a:gd name="T14" fmla="*/ 0 w 403"/>
                  <a:gd name="T15" fmla="*/ 0 h 266"/>
                  <a:gd name="T16" fmla="*/ 1 w 403"/>
                  <a:gd name="T17" fmla="*/ 0 h 266"/>
                  <a:gd name="T18" fmla="*/ 1 w 403"/>
                  <a:gd name="T19" fmla="*/ 0 h 266"/>
                  <a:gd name="T20" fmla="*/ 1 w 403"/>
                  <a:gd name="T21" fmla="*/ 0 h 266"/>
                  <a:gd name="T22" fmla="*/ 1 w 403"/>
                  <a:gd name="T23" fmla="*/ 0 h 266"/>
                  <a:gd name="T24" fmla="*/ 1 w 403"/>
                  <a:gd name="T25" fmla="*/ 0 h 266"/>
                  <a:gd name="T26" fmla="*/ 1 w 403"/>
                  <a:gd name="T27" fmla="*/ 0 h 266"/>
                  <a:gd name="T28" fmla="*/ 1 w 403"/>
                  <a:gd name="T29" fmla="*/ 0 h 266"/>
                  <a:gd name="T30" fmla="*/ 1 w 403"/>
                  <a:gd name="T31" fmla="*/ 0 h 266"/>
                  <a:gd name="T32" fmla="*/ 1 w 403"/>
                  <a:gd name="T33" fmla="*/ 0 h 266"/>
                  <a:gd name="T34" fmla="*/ 1 w 403"/>
                  <a:gd name="T35" fmla="*/ 0 h 266"/>
                  <a:gd name="T36" fmla="*/ 1 w 403"/>
                  <a:gd name="T37" fmla="*/ 0 h 266"/>
                  <a:gd name="T38" fmla="*/ 1 w 403"/>
                  <a:gd name="T39" fmla="*/ 0 h 266"/>
                  <a:gd name="T40" fmla="*/ 1 w 403"/>
                  <a:gd name="T41" fmla="*/ 0 h 266"/>
                  <a:gd name="T42" fmla="*/ 1 w 403"/>
                  <a:gd name="T43" fmla="*/ 0 h 266"/>
                  <a:gd name="T44" fmla="*/ 1 w 403"/>
                  <a:gd name="T45" fmla="*/ 0 h 266"/>
                  <a:gd name="T46" fmla="*/ 1 w 403"/>
                  <a:gd name="T47" fmla="*/ 0 h 266"/>
                  <a:gd name="T48" fmla="*/ 1 w 403"/>
                  <a:gd name="T49" fmla="*/ 0 h 266"/>
                  <a:gd name="T50" fmla="*/ 1 w 403"/>
                  <a:gd name="T51" fmla="*/ 0 h 266"/>
                  <a:gd name="T52" fmla="*/ 1 w 403"/>
                  <a:gd name="T53" fmla="*/ 0 h 266"/>
                  <a:gd name="T54" fmla="*/ 1 w 403"/>
                  <a:gd name="T55" fmla="*/ 0 h 266"/>
                  <a:gd name="T56" fmla="*/ 1 w 403"/>
                  <a:gd name="T57" fmla="*/ 0 h 266"/>
                  <a:gd name="T58" fmla="*/ 1 w 403"/>
                  <a:gd name="T59" fmla="*/ 0 h 266"/>
                  <a:gd name="T60" fmla="*/ 1 w 403"/>
                  <a:gd name="T61" fmla="*/ 0 h 266"/>
                  <a:gd name="T62" fmla="*/ 1 w 403"/>
                  <a:gd name="T63" fmla="*/ 0 h 266"/>
                  <a:gd name="T64" fmla="*/ 1 w 403"/>
                  <a:gd name="T65" fmla="*/ 0 h 266"/>
                  <a:gd name="T66" fmla="*/ 1 w 403"/>
                  <a:gd name="T67" fmla="*/ 0 h 266"/>
                  <a:gd name="T68" fmla="*/ 1 w 403"/>
                  <a:gd name="T69" fmla="*/ 1 h 266"/>
                  <a:gd name="T70" fmla="*/ 1 w 403"/>
                  <a:gd name="T71" fmla="*/ 1 h 266"/>
                  <a:gd name="T72" fmla="*/ 1 w 403"/>
                  <a:gd name="T73" fmla="*/ 1 h 266"/>
                  <a:gd name="T74" fmla="*/ 1 w 403"/>
                  <a:gd name="T75" fmla="*/ 1 h 266"/>
                  <a:gd name="T76" fmla="*/ 1 w 403"/>
                  <a:gd name="T77" fmla="*/ 1 h 266"/>
                  <a:gd name="T78" fmla="*/ 1 w 403"/>
                  <a:gd name="T79" fmla="*/ 1 h 266"/>
                  <a:gd name="T80" fmla="*/ 1 w 403"/>
                  <a:gd name="T81" fmla="*/ 1 h 266"/>
                  <a:gd name="T82" fmla="*/ 0 w 403"/>
                  <a:gd name="T83" fmla="*/ 1 h 266"/>
                  <a:gd name="T84" fmla="*/ 0 w 403"/>
                  <a:gd name="T85" fmla="*/ 1 h 266"/>
                  <a:gd name="T86" fmla="*/ 0 w 403"/>
                  <a:gd name="T87" fmla="*/ 1 h 266"/>
                  <a:gd name="T88" fmla="*/ 0 w 403"/>
                  <a:gd name="T89" fmla="*/ 1 h 266"/>
                  <a:gd name="T90" fmla="*/ 0 w 403"/>
                  <a:gd name="T91" fmla="*/ 1 h 266"/>
                  <a:gd name="T92" fmla="*/ 0 w 403"/>
                  <a:gd name="T93" fmla="*/ 1 h 26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403" h="266">
                    <a:moveTo>
                      <a:pt x="0" y="266"/>
                    </a:moveTo>
                    <a:lnTo>
                      <a:pt x="5" y="261"/>
                    </a:lnTo>
                    <a:lnTo>
                      <a:pt x="21" y="248"/>
                    </a:lnTo>
                    <a:lnTo>
                      <a:pt x="43" y="230"/>
                    </a:lnTo>
                    <a:lnTo>
                      <a:pt x="70" y="209"/>
                    </a:lnTo>
                    <a:lnTo>
                      <a:pt x="98" y="187"/>
                    </a:lnTo>
                    <a:lnTo>
                      <a:pt x="124" y="166"/>
                    </a:lnTo>
                    <a:lnTo>
                      <a:pt x="147" y="149"/>
                    </a:lnTo>
                    <a:lnTo>
                      <a:pt x="163" y="139"/>
                    </a:lnTo>
                    <a:lnTo>
                      <a:pt x="180" y="131"/>
                    </a:lnTo>
                    <a:lnTo>
                      <a:pt x="206" y="118"/>
                    </a:lnTo>
                    <a:lnTo>
                      <a:pt x="240" y="102"/>
                    </a:lnTo>
                    <a:lnTo>
                      <a:pt x="276" y="83"/>
                    </a:lnTo>
                    <a:lnTo>
                      <a:pt x="313" y="63"/>
                    </a:lnTo>
                    <a:lnTo>
                      <a:pt x="348" y="43"/>
                    </a:lnTo>
                    <a:lnTo>
                      <a:pt x="363" y="33"/>
                    </a:lnTo>
                    <a:lnTo>
                      <a:pt x="376" y="24"/>
                    </a:lnTo>
                    <a:lnTo>
                      <a:pt x="387" y="15"/>
                    </a:lnTo>
                    <a:lnTo>
                      <a:pt x="396" y="5"/>
                    </a:lnTo>
                    <a:lnTo>
                      <a:pt x="399" y="2"/>
                    </a:lnTo>
                    <a:lnTo>
                      <a:pt x="401" y="0"/>
                    </a:lnTo>
                    <a:lnTo>
                      <a:pt x="402" y="0"/>
                    </a:lnTo>
                    <a:lnTo>
                      <a:pt x="403" y="2"/>
                    </a:lnTo>
                    <a:lnTo>
                      <a:pt x="401" y="9"/>
                    </a:lnTo>
                    <a:lnTo>
                      <a:pt x="396" y="23"/>
                    </a:lnTo>
                    <a:lnTo>
                      <a:pt x="387" y="39"/>
                    </a:lnTo>
                    <a:lnTo>
                      <a:pt x="375" y="59"/>
                    </a:lnTo>
                    <a:lnTo>
                      <a:pt x="367" y="70"/>
                    </a:lnTo>
                    <a:lnTo>
                      <a:pt x="358" y="81"/>
                    </a:lnTo>
                    <a:lnTo>
                      <a:pt x="348" y="93"/>
                    </a:lnTo>
                    <a:lnTo>
                      <a:pt x="337" y="106"/>
                    </a:lnTo>
                    <a:lnTo>
                      <a:pt x="325" y="119"/>
                    </a:lnTo>
                    <a:lnTo>
                      <a:pt x="311" y="131"/>
                    </a:lnTo>
                    <a:lnTo>
                      <a:pt x="297" y="144"/>
                    </a:lnTo>
                    <a:lnTo>
                      <a:pt x="281" y="156"/>
                    </a:lnTo>
                    <a:lnTo>
                      <a:pt x="265" y="168"/>
                    </a:lnTo>
                    <a:lnTo>
                      <a:pt x="247" y="180"/>
                    </a:lnTo>
                    <a:lnTo>
                      <a:pt x="228" y="193"/>
                    </a:lnTo>
                    <a:lnTo>
                      <a:pt x="208" y="204"/>
                    </a:lnTo>
                    <a:lnTo>
                      <a:pt x="186" y="215"/>
                    </a:lnTo>
                    <a:lnTo>
                      <a:pt x="164" y="225"/>
                    </a:lnTo>
                    <a:lnTo>
                      <a:pt x="139" y="234"/>
                    </a:lnTo>
                    <a:lnTo>
                      <a:pt x="114" y="243"/>
                    </a:lnTo>
                    <a:lnTo>
                      <a:pt x="88" y="250"/>
                    </a:lnTo>
                    <a:lnTo>
                      <a:pt x="60" y="256"/>
                    </a:lnTo>
                    <a:lnTo>
                      <a:pt x="30" y="262"/>
                    </a:lnTo>
                    <a:lnTo>
                      <a:pt x="0" y="266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64" name="Freeform 1299">
                <a:extLst>
                  <a:ext uri="{FF2B5EF4-FFF2-40B4-BE49-F238E27FC236}">
                    <a16:creationId xmlns:a16="http://schemas.microsoft.com/office/drawing/2014/main" id="{6C790A23-F413-4DD5-A859-5D091E892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" y="2498"/>
                <a:ext cx="252" cy="68"/>
              </a:xfrm>
              <a:custGeom>
                <a:avLst/>
                <a:gdLst>
                  <a:gd name="T0" fmla="*/ 0 w 4283"/>
                  <a:gd name="T1" fmla="*/ 1 h 1162"/>
                  <a:gd name="T2" fmla="*/ 1 w 4283"/>
                  <a:gd name="T3" fmla="*/ 1 h 1162"/>
                  <a:gd name="T4" fmla="*/ 1 w 4283"/>
                  <a:gd name="T5" fmla="*/ 1 h 1162"/>
                  <a:gd name="T6" fmla="*/ 1 w 4283"/>
                  <a:gd name="T7" fmla="*/ 1 h 1162"/>
                  <a:gd name="T8" fmla="*/ 2 w 4283"/>
                  <a:gd name="T9" fmla="*/ 2 h 1162"/>
                  <a:gd name="T10" fmla="*/ 3 w 4283"/>
                  <a:gd name="T11" fmla="*/ 2 h 1162"/>
                  <a:gd name="T12" fmla="*/ 4 w 4283"/>
                  <a:gd name="T13" fmla="*/ 2 h 1162"/>
                  <a:gd name="T14" fmla="*/ 5 w 4283"/>
                  <a:gd name="T15" fmla="*/ 2 h 1162"/>
                  <a:gd name="T16" fmla="*/ 6 w 4283"/>
                  <a:gd name="T17" fmla="*/ 2 h 1162"/>
                  <a:gd name="T18" fmla="*/ 7 w 4283"/>
                  <a:gd name="T19" fmla="*/ 2 h 1162"/>
                  <a:gd name="T20" fmla="*/ 7 w 4283"/>
                  <a:gd name="T21" fmla="*/ 3 h 1162"/>
                  <a:gd name="T22" fmla="*/ 8 w 4283"/>
                  <a:gd name="T23" fmla="*/ 3 h 1162"/>
                  <a:gd name="T24" fmla="*/ 9 w 4283"/>
                  <a:gd name="T25" fmla="*/ 3 h 1162"/>
                  <a:gd name="T26" fmla="*/ 9 w 4283"/>
                  <a:gd name="T27" fmla="*/ 3 h 1162"/>
                  <a:gd name="T28" fmla="*/ 9 w 4283"/>
                  <a:gd name="T29" fmla="*/ 3 h 1162"/>
                  <a:gd name="T30" fmla="*/ 9 w 4283"/>
                  <a:gd name="T31" fmla="*/ 3 h 1162"/>
                  <a:gd name="T32" fmla="*/ 10 w 4283"/>
                  <a:gd name="T33" fmla="*/ 3 h 1162"/>
                  <a:gd name="T34" fmla="*/ 11 w 4283"/>
                  <a:gd name="T35" fmla="*/ 4 h 1162"/>
                  <a:gd name="T36" fmla="*/ 12 w 4283"/>
                  <a:gd name="T37" fmla="*/ 4 h 1162"/>
                  <a:gd name="T38" fmla="*/ 14 w 4283"/>
                  <a:gd name="T39" fmla="*/ 4 h 1162"/>
                  <a:gd name="T40" fmla="*/ 15 w 4283"/>
                  <a:gd name="T41" fmla="*/ 4 h 1162"/>
                  <a:gd name="T42" fmla="*/ 14 w 4283"/>
                  <a:gd name="T43" fmla="*/ 4 h 1162"/>
                  <a:gd name="T44" fmla="*/ 14 w 4283"/>
                  <a:gd name="T45" fmla="*/ 3 h 1162"/>
                  <a:gd name="T46" fmla="*/ 13 w 4283"/>
                  <a:gd name="T47" fmla="*/ 3 h 1162"/>
                  <a:gd name="T48" fmla="*/ 12 w 4283"/>
                  <a:gd name="T49" fmla="*/ 3 h 1162"/>
                  <a:gd name="T50" fmla="*/ 11 w 4283"/>
                  <a:gd name="T51" fmla="*/ 2 h 1162"/>
                  <a:gd name="T52" fmla="*/ 11 w 4283"/>
                  <a:gd name="T53" fmla="*/ 2 h 1162"/>
                  <a:gd name="T54" fmla="*/ 10 w 4283"/>
                  <a:gd name="T55" fmla="*/ 1 h 1162"/>
                  <a:gd name="T56" fmla="*/ 10 w 4283"/>
                  <a:gd name="T57" fmla="*/ 1 h 1162"/>
                  <a:gd name="T58" fmla="*/ 10 w 4283"/>
                  <a:gd name="T59" fmla="*/ 1 h 1162"/>
                  <a:gd name="T60" fmla="*/ 10 w 4283"/>
                  <a:gd name="T61" fmla="*/ 1 h 1162"/>
                  <a:gd name="T62" fmla="*/ 9 w 4283"/>
                  <a:gd name="T63" fmla="*/ 0 h 1162"/>
                  <a:gd name="T64" fmla="*/ 9 w 4283"/>
                  <a:gd name="T65" fmla="*/ 0 h 1162"/>
                  <a:gd name="T66" fmla="*/ 9 w 4283"/>
                  <a:gd name="T67" fmla="*/ 0 h 1162"/>
                  <a:gd name="T68" fmla="*/ 9 w 4283"/>
                  <a:gd name="T69" fmla="*/ 0 h 1162"/>
                  <a:gd name="T70" fmla="*/ 8 w 4283"/>
                  <a:gd name="T71" fmla="*/ 0 h 1162"/>
                  <a:gd name="T72" fmla="*/ 8 w 4283"/>
                  <a:gd name="T73" fmla="*/ 0 h 1162"/>
                  <a:gd name="T74" fmla="*/ 8 w 4283"/>
                  <a:gd name="T75" fmla="*/ 0 h 1162"/>
                  <a:gd name="T76" fmla="*/ 7 w 4283"/>
                  <a:gd name="T77" fmla="*/ 0 h 1162"/>
                  <a:gd name="T78" fmla="*/ 7 w 4283"/>
                  <a:gd name="T79" fmla="*/ 1 h 1162"/>
                  <a:gd name="T80" fmla="*/ 6 w 4283"/>
                  <a:gd name="T81" fmla="*/ 1 h 1162"/>
                  <a:gd name="T82" fmla="*/ 6 w 4283"/>
                  <a:gd name="T83" fmla="*/ 1 h 1162"/>
                  <a:gd name="T84" fmla="*/ 5 w 4283"/>
                  <a:gd name="T85" fmla="*/ 1 h 1162"/>
                  <a:gd name="T86" fmla="*/ 4 w 4283"/>
                  <a:gd name="T87" fmla="*/ 1 h 1162"/>
                  <a:gd name="T88" fmla="*/ 3 w 4283"/>
                  <a:gd name="T89" fmla="*/ 1 h 1162"/>
                  <a:gd name="T90" fmla="*/ 3 w 4283"/>
                  <a:gd name="T91" fmla="*/ 1 h 1162"/>
                  <a:gd name="T92" fmla="*/ 2 w 4283"/>
                  <a:gd name="T93" fmla="*/ 1 h 1162"/>
                  <a:gd name="T94" fmla="*/ 1 w 4283"/>
                  <a:gd name="T95" fmla="*/ 1 h 1162"/>
                  <a:gd name="T96" fmla="*/ 1 w 4283"/>
                  <a:gd name="T97" fmla="*/ 1 h 1162"/>
                  <a:gd name="T98" fmla="*/ 0 w 4283"/>
                  <a:gd name="T99" fmla="*/ 1 h 116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4283" h="1162">
                    <a:moveTo>
                      <a:pt x="0" y="173"/>
                    </a:moveTo>
                    <a:lnTo>
                      <a:pt x="7" y="177"/>
                    </a:lnTo>
                    <a:lnTo>
                      <a:pt x="31" y="192"/>
                    </a:lnTo>
                    <a:lnTo>
                      <a:pt x="70" y="213"/>
                    </a:lnTo>
                    <a:lnTo>
                      <a:pt x="125" y="240"/>
                    </a:lnTo>
                    <a:lnTo>
                      <a:pt x="158" y="256"/>
                    </a:lnTo>
                    <a:lnTo>
                      <a:pt x="195" y="273"/>
                    </a:lnTo>
                    <a:lnTo>
                      <a:pt x="235" y="292"/>
                    </a:lnTo>
                    <a:lnTo>
                      <a:pt x="280" y="312"/>
                    </a:lnTo>
                    <a:lnTo>
                      <a:pt x="327" y="332"/>
                    </a:lnTo>
                    <a:lnTo>
                      <a:pt x="379" y="353"/>
                    </a:lnTo>
                    <a:lnTo>
                      <a:pt x="433" y="375"/>
                    </a:lnTo>
                    <a:lnTo>
                      <a:pt x="492" y="397"/>
                    </a:lnTo>
                    <a:lnTo>
                      <a:pt x="555" y="419"/>
                    </a:lnTo>
                    <a:lnTo>
                      <a:pt x="620" y="442"/>
                    </a:lnTo>
                    <a:lnTo>
                      <a:pt x="689" y="466"/>
                    </a:lnTo>
                    <a:lnTo>
                      <a:pt x="761" y="488"/>
                    </a:lnTo>
                    <a:lnTo>
                      <a:pt x="837" y="511"/>
                    </a:lnTo>
                    <a:lnTo>
                      <a:pt x="916" y="534"/>
                    </a:lnTo>
                    <a:lnTo>
                      <a:pt x="999" y="555"/>
                    </a:lnTo>
                    <a:lnTo>
                      <a:pt x="1085" y="577"/>
                    </a:lnTo>
                    <a:lnTo>
                      <a:pt x="1174" y="597"/>
                    </a:lnTo>
                    <a:lnTo>
                      <a:pt x="1266" y="618"/>
                    </a:lnTo>
                    <a:lnTo>
                      <a:pt x="1361" y="636"/>
                    </a:lnTo>
                    <a:lnTo>
                      <a:pt x="1460" y="654"/>
                    </a:lnTo>
                    <a:lnTo>
                      <a:pt x="1561" y="671"/>
                    </a:lnTo>
                    <a:lnTo>
                      <a:pt x="1666" y="686"/>
                    </a:lnTo>
                    <a:lnTo>
                      <a:pt x="1774" y="700"/>
                    </a:lnTo>
                    <a:lnTo>
                      <a:pt x="1885" y="712"/>
                    </a:lnTo>
                    <a:lnTo>
                      <a:pt x="1906" y="716"/>
                    </a:lnTo>
                    <a:lnTo>
                      <a:pt x="1963" y="728"/>
                    </a:lnTo>
                    <a:lnTo>
                      <a:pt x="2047" y="745"/>
                    </a:lnTo>
                    <a:lnTo>
                      <a:pt x="2147" y="767"/>
                    </a:lnTo>
                    <a:lnTo>
                      <a:pt x="2202" y="780"/>
                    </a:lnTo>
                    <a:lnTo>
                      <a:pt x="2257" y="795"/>
                    </a:lnTo>
                    <a:lnTo>
                      <a:pt x="2312" y="809"/>
                    </a:lnTo>
                    <a:lnTo>
                      <a:pt x="2365" y="825"/>
                    </a:lnTo>
                    <a:lnTo>
                      <a:pt x="2417" y="840"/>
                    </a:lnTo>
                    <a:lnTo>
                      <a:pt x="2465" y="856"/>
                    </a:lnTo>
                    <a:lnTo>
                      <a:pt x="2487" y="865"/>
                    </a:lnTo>
                    <a:lnTo>
                      <a:pt x="2508" y="874"/>
                    </a:lnTo>
                    <a:lnTo>
                      <a:pt x="2527" y="882"/>
                    </a:lnTo>
                    <a:lnTo>
                      <a:pt x="2545" y="890"/>
                    </a:lnTo>
                    <a:lnTo>
                      <a:pt x="2565" y="899"/>
                    </a:lnTo>
                    <a:lnTo>
                      <a:pt x="2589" y="908"/>
                    </a:lnTo>
                    <a:lnTo>
                      <a:pt x="2618" y="917"/>
                    </a:lnTo>
                    <a:lnTo>
                      <a:pt x="2652" y="926"/>
                    </a:lnTo>
                    <a:lnTo>
                      <a:pt x="2690" y="936"/>
                    </a:lnTo>
                    <a:lnTo>
                      <a:pt x="2732" y="946"/>
                    </a:lnTo>
                    <a:lnTo>
                      <a:pt x="2777" y="957"/>
                    </a:lnTo>
                    <a:lnTo>
                      <a:pt x="2826" y="967"/>
                    </a:lnTo>
                    <a:lnTo>
                      <a:pt x="2932" y="987"/>
                    </a:lnTo>
                    <a:lnTo>
                      <a:pt x="3048" y="1008"/>
                    </a:lnTo>
                    <a:lnTo>
                      <a:pt x="3173" y="1028"/>
                    </a:lnTo>
                    <a:lnTo>
                      <a:pt x="3302" y="1049"/>
                    </a:lnTo>
                    <a:lnTo>
                      <a:pt x="3436" y="1068"/>
                    </a:lnTo>
                    <a:lnTo>
                      <a:pt x="3570" y="1086"/>
                    </a:lnTo>
                    <a:lnTo>
                      <a:pt x="3704" y="1103"/>
                    </a:lnTo>
                    <a:lnTo>
                      <a:pt x="3835" y="1119"/>
                    </a:lnTo>
                    <a:lnTo>
                      <a:pt x="3961" y="1133"/>
                    </a:lnTo>
                    <a:lnTo>
                      <a:pt x="4078" y="1145"/>
                    </a:lnTo>
                    <a:lnTo>
                      <a:pt x="4187" y="1155"/>
                    </a:lnTo>
                    <a:lnTo>
                      <a:pt x="4283" y="1162"/>
                    </a:lnTo>
                    <a:lnTo>
                      <a:pt x="4271" y="1157"/>
                    </a:lnTo>
                    <a:lnTo>
                      <a:pt x="4237" y="1141"/>
                    </a:lnTo>
                    <a:lnTo>
                      <a:pt x="4182" y="1115"/>
                    </a:lnTo>
                    <a:lnTo>
                      <a:pt x="4110" y="1082"/>
                    </a:lnTo>
                    <a:lnTo>
                      <a:pt x="4025" y="1041"/>
                    </a:lnTo>
                    <a:lnTo>
                      <a:pt x="3928" y="992"/>
                    </a:lnTo>
                    <a:lnTo>
                      <a:pt x="3822" y="937"/>
                    </a:lnTo>
                    <a:lnTo>
                      <a:pt x="3711" y="878"/>
                    </a:lnTo>
                    <a:lnTo>
                      <a:pt x="3653" y="846"/>
                    </a:lnTo>
                    <a:lnTo>
                      <a:pt x="3595" y="814"/>
                    </a:lnTo>
                    <a:lnTo>
                      <a:pt x="3538" y="780"/>
                    </a:lnTo>
                    <a:lnTo>
                      <a:pt x="3481" y="746"/>
                    </a:lnTo>
                    <a:lnTo>
                      <a:pt x="3423" y="712"/>
                    </a:lnTo>
                    <a:lnTo>
                      <a:pt x="3368" y="676"/>
                    </a:lnTo>
                    <a:lnTo>
                      <a:pt x="3313" y="641"/>
                    </a:lnTo>
                    <a:lnTo>
                      <a:pt x="3261" y="605"/>
                    </a:lnTo>
                    <a:lnTo>
                      <a:pt x="3209" y="569"/>
                    </a:lnTo>
                    <a:lnTo>
                      <a:pt x="3160" y="533"/>
                    </a:lnTo>
                    <a:lnTo>
                      <a:pt x="3114" y="497"/>
                    </a:lnTo>
                    <a:lnTo>
                      <a:pt x="3071" y="461"/>
                    </a:lnTo>
                    <a:lnTo>
                      <a:pt x="3032" y="425"/>
                    </a:lnTo>
                    <a:lnTo>
                      <a:pt x="2996" y="390"/>
                    </a:lnTo>
                    <a:lnTo>
                      <a:pt x="2963" y="355"/>
                    </a:lnTo>
                    <a:lnTo>
                      <a:pt x="2936" y="321"/>
                    </a:lnTo>
                    <a:lnTo>
                      <a:pt x="2912" y="289"/>
                    </a:lnTo>
                    <a:lnTo>
                      <a:pt x="2886" y="258"/>
                    </a:lnTo>
                    <a:lnTo>
                      <a:pt x="2863" y="229"/>
                    </a:lnTo>
                    <a:lnTo>
                      <a:pt x="2840" y="202"/>
                    </a:lnTo>
                    <a:lnTo>
                      <a:pt x="2817" y="176"/>
                    </a:lnTo>
                    <a:lnTo>
                      <a:pt x="2794" y="152"/>
                    </a:lnTo>
                    <a:lnTo>
                      <a:pt x="2771" y="130"/>
                    </a:lnTo>
                    <a:lnTo>
                      <a:pt x="2749" y="110"/>
                    </a:lnTo>
                    <a:lnTo>
                      <a:pt x="2727" y="91"/>
                    </a:lnTo>
                    <a:lnTo>
                      <a:pt x="2703" y="74"/>
                    </a:lnTo>
                    <a:lnTo>
                      <a:pt x="2681" y="59"/>
                    </a:lnTo>
                    <a:lnTo>
                      <a:pt x="2658" y="46"/>
                    </a:lnTo>
                    <a:lnTo>
                      <a:pt x="2634" y="34"/>
                    </a:lnTo>
                    <a:lnTo>
                      <a:pt x="2610" y="24"/>
                    </a:lnTo>
                    <a:lnTo>
                      <a:pt x="2586" y="15"/>
                    </a:lnTo>
                    <a:lnTo>
                      <a:pt x="2562" y="9"/>
                    </a:lnTo>
                    <a:lnTo>
                      <a:pt x="2535" y="4"/>
                    </a:lnTo>
                    <a:lnTo>
                      <a:pt x="2509" y="1"/>
                    </a:lnTo>
                    <a:lnTo>
                      <a:pt x="2482" y="0"/>
                    </a:lnTo>
                    <a:lnTo>
                      <a:pt x="2453" y="0"/>
                    </a:lnTo>
                    <a:lnTo>
                      <a:pt x="2424" y="2"/>
                    </a:lnTo>
                    <a:lnTo>
                      <a:pt x="2394" y="6"/>
                    </a:lnTo>
                    <a:lnTo>
                      <a:pt x="2361" y="12"/>
                    </a:lnTo>
                    <a:lnTo>
                      <a:pt x="2329" y="19"/>
                    </a:lnTo>
                    <a:lnTo>
                      <a:pt x="2295" y="30"/>
                    </a:lnTo>
                    <a:lnTo>
                      <a:pt x="2258" y="41"/>
                    </a:lnTo>
                    <a:lnTo>
                      <a:pt x="2221" y="53"/>
                    </a:lnTo>
                    <a:lnTo>
                      <a:pt x="2181" y="68"/>
                    </a:lnTo>
                    <a:lnTo>
                      <a:pt x="2141" y="84"/>
                    </a:lnTo>
                    <a:lnTo>
                      <a:pt x="2097" y="102"/>
                    </a:lnTo>
                    <a:lnTo>
                      <a:pt x="2053" y="122"/>
                    </a:lnTo>
                    <a:lnTo>
                      <a:pt x="2006" y="143"/>
                    </a:lnTo>
                    <a:lnTo>
                      <a:pt x="1957" y="165"/>
                    </a:lnTo>
                    <a:lnTo>
                      <a:pt x="1905" y="184"/>
                    </a:lnTo>
                    <a:lnTo>
                      <a:pt x="1851" y="203"/>
                    </a:lnTo>
                    <a:lnTo>
                      <a:pt x="1794" y="219"/>
                    </a:lnTo>
                    <a:lnTo>
                      <a:pt x="1734" y="234"/>
                    </a:lnTo>
                    <a:lnTo>
                      <a:pt x="1673" y="247"/>
                    </a:lnTo>
                    <a:lnTo>
                      <a:pt x="1610" y="258"/>
                    </a:lnTo>
                    <a:lnTo>
                      <a:pt x="1545" y="268"/>
                    </a:lnTo>
                    <a:lnTo>
                      <a:pt x="1478" y="278"/>
                    </a:lnTo>
                    <a:lnTo>
                      <a:pt x="1412" y="286"/>
                    </a:lnTo>
                    <a:lnTo>
                      <a:pt x="1343" y="292"/>
                    </a:lnTo>
                    <a:lnTo>
                      <a:pt x="1273" y="296"/>
                    </a:lnTo>
                    <a:lnTo>
                      <a:pt x="1203" y="300"/>
                    </a:lnTo>
                    <a:lnTo>
                      <a:pt x="1132" y="302"/>
                    </a:lnTo>
                    <a:lnTo>
                      <a:pt x="1062" y="303"/>
                    </a:lnTo>
                    <a:lnTo>
                      <a:pt x="991" y="303"/>
                    </a:lnTo>
                    <a:lnTo>
                      <a:pt x="920" y="302"/>
                    </a:lnTo>
                    <a:lnTo>
                      <a:pt x="849" y="299"/>
                    </a:lnTo>
                    <a:lnTo>
                      <a:pt x="778" y="296"/>
                    </a:lnTo>
                    <a:lnTo>
                      <a:pt x="710" y="292"/>
                    </a:lnTo>
                    <a:lnTo>
                      <a:pt x="641" y="286"/>
                    </a:lnTo>
                    <a:lnTo>
                      <a:pt x="573" y="280"/>
                    </a:lnTo>
                    <a:lnTo>
                      <a:pt x="507" y="272"/>
                    </a:lnTo>
                    <a:lnTo>
                      <a:pt x="443" y="264"/>
                    </a:lnTo>
                    <a:lnTo>
                      <a:pt x="379" y="255"/>
                    </a:lnTo>
                    <a:lnTo>
                      <a:pt x="317" y="245"/>
                    </a:lnTo>
                    <a:lnTo>
                      <a:pt x="258" y="235"/>
                    </a:lnTo>
                    <a:lnTo>
                      <a:pt x="201" y="224"/>
                    </a:lnTo>
                    <a:lnTo>
                      <a:pt x="146" y="212"/>
                    </a:lnTo>
                    <a:lnTo>
                      <a:pt x="95" y="200"/>
                    </a:lnTo>
                    <a:lnTo>
                      <a:pt x="45" y="186"/>
                    </a:lnTo>
                    <a:lnTo>
                      <a:pt x="0" y="173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65" name="Freeform 1300">
                <a:extLst>
                  <a:ext uri="{FF2B5EF4-FFF2-40B4-BE49-F238E27FC236}">
                    <a16:creationId xmlns:a16="http://schemas.microsoft.com/office/drawing/2014/main" id="{52D27832-24A1-4925-9D8D-B0EBF8DAC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1" y="2508"/>
                <a:ext cx="21" cy="12"/>
              </a:xfrm>
              <a:custGeom>
                <a:avLst/>
                <a:gdLst>
                  <a:gd name="T0" fmla="*/ 0 w 360"/>
                  <a:gd name="T1" fmla="*/ 0 h 197"/>
                  <a:gd name="T2" fmla="*/ 0 w 360"/>
                  <a:gd name="T3" fmla="*/ 0 h 197"/>
                  <a:gd name="T4" fmla="*/ 0 w 360"/>
                  <a:gd name="T5" fmla="*/ 0 h 197"/>
                  <a:gd name="T6" fmla="*/ 0 w 360"/>
                  <a:gd name="T7" fmla="*/ 1 h 197"/>
                  <a:gd name="T8" fmla="*/ 1 w 360"/>
                  <a:gd name="T9" fmla="*/ 1 h 197"/>
                  <a:gd name="T10" fmla="*/ 1 w 360"/>
                  <a:gd name="T11" fmla="*/ 1 h 197"/>
                  <a:gd name="T12" fmla="*/ 1 w 360"/>
                  <a:gd name="T13" fmla="*/ 1 h 197"/>
                  <a:gd name="T14" fmla="*/ 1 w 360"/>
                  <a:gd name="T15" fmla="*/ 1 h 197"/>
                  <a:gd name="T16" fmla="*/ 1 w 360"/>
                  <a:gd name="T17" fmla="*/ 1 h 197"/>
                  <a:gd name="T18" fmla="*/ 1 w 360"/>
                  <a:gd name="T19" fmla="*/ 1 h 197"/>
                  <a:gd name="T20" fmla="*/ 1 w 360"/>
                  <a:gd name="T21" fmla="*/ 1 h 197"/>
                  <a:gd name="T22" fmla="*/ 1 w 360"/>
                  <a:gd name="T23" fmla="*/ 1 h 197"/>
                  <a:gd name="T24" fmla="*/ 1 w 360"/>
                  <a:gd name="T25" fmla="*/ 1 h 197"/>
                  <a:gd name="T26" fmla="*/ 1 w 360"/>
                  <a:gd name="T27" fmla="*/ 1 h 197"/>
                  <a:gd name="T28" fmla="*/ 1 w 360"/>
                  <a:gd name="T29" fmla="*/ 1 h 197"/>
                  <a:gd name="T30" fmla="*/ 1 w 360"/>
                  <a:gd name="T31" fmla="*/ 0 h 197"/>
                  <a:gd name="T32" fmla="*/ 1 w 360"/>
                  <a:gd name="T33" fmla="*/ 0 h 197"/>
                  <a:gd name="T34" fmla="*/ 1 w 360"/>
                  <a:gd name="T35" fmla="*/ 0 h 197"/>
                  <a:gd name="T36" fmla="*/ 1 w 360"/>
                  <a:gd name="T37" fmla="*/ 0 h 197"/>
                  <a:gd name="T38" fmla="*/ 1 w 360"/>
                  <a:gd name="T39" fmla="*/ 0 h 197"/>
                  <a:gd name="T40" fmla="*/ 1 w 360"/>
                  <a:gd name="T41" fmla="*/ 0 h 197"/>
                  <a:gd name="T42" fmla="*/ 1 w 360"/>
                  <a:gd name="T43" fmla="*/ 0 h 197"/>
                  <a:gd name="T44" fmla="*/ 1 w 360"/>
                  <a:gd name="T45" fmla="*/ 0 h 197"/>
                  <a:gd name="T46" fmla="*/ 1 w 360"/>
                  <a:gd name="T47" fmla="*/ 0 h 197"/>
                  <a:gd name="T48" fmla="*/ 0 w 360"/>
                  <a:gd name="T49" fmla="*/ 0 h 197"/>
                  <a:gd name="T50" fmla="*/ 0 w 360"/>
                  <a:gd name="T51" fmla="*/ 0 h 197"/>
                  <a:gd name="T52" fmla="*/ 0 w 360"/>
                  <a:gd name="T53" fmla="*/ 0 h 197"/>
                  <a:gd name="T54" fmla="*/ 0 w 360"/>
                  <a:gd name="T55" fmla="*/ 0 h 197"/>
                  <a:gd name="T56" fmla="*/ 0 w 360"/>
                  <a:gd name="T57" fmla="*/ 0 h 197"/>
                  <a:gd name="T58" fmla="*/ 0 w 360"/>
                  <a:gd name="T59" fmla="*/ 0 h 197"/>
                  <a:gd name="T60" fmla="*/ 0 w 360"/>
                  <a:gd name="T61" fmla="*/ 0 h 197"/>
                  <a:gd name="T62" fmla="*/ 0 w 360"/>
                  <a:gd name="T63" fmla="*/ 0 h 1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60" h="197">
                    <a:moveTo>
                      <a:pt x="0" y="44"/>
                    </a:moveTo>
                    <a:lnTo>
                      <a:pt x="6" y="49"/>
                    </a:lnTo>
                    <a:lnTo>
                      <a:pt x="22" y="64"/>
                    </a:lnTo>
                    <a:lnTo>
                      <a:pt x="46" y="86"/>
                    </a:lnTo>
                    <a:lnTo>
                      <a:pt x="78" y="112"/>
                    </a:lnTo>
                    <a:lnTo>
                      <a:pt x="95" y="125"/>
                    </a:lnTo>
                    <a:lnTo>
                      <a:pt x="113" y="138"/>
                    </a:lnTo>
                    <a:lnTo>
                      <a:pt x="131" y="151"/>
                    </a:lnTo>
                    <a:lnTo>
                      <a:pt x="150" y="162"/>
                    </a:lnTo>
                    <a:lnTo>
                      <a:pt x="169" y="172"/>
                    </a:lnTo>
                    <a:lnTo>
                      <a:pt x="187" y="181"/>
                    </a:lnTo>
                    <a:lnTo>
                      <a:pt x="196" y="184"/>
                    </a:lnTo>
                    <a:lnTo>
                      <a:pt x="205" y="188"/>
                    </a:lnTo>
                    <a:lnTo>
                      <a:pt x="213" y="190"/>
                    </a:lnTo>
                    <a:lnTo>
                      <a:pt x="222" y="192"/>
                    </a:lnTo>
                    <a:lnTo>
                      <a:pt x="239" y="194"/>
                    </a:lnTo>
                    <a:lnTo>
                      <a:pt x="254" y="196"/>
                    </a:lnTo>
                    <a:lnTo>
                      <a:pt x="267" y="197"/>
                    </a:lnTo>
                    <a:lnTo>
                      <a:pt x="280" y="197"/>
                    </a:lnTo>
                    <a:lnTo>
                      <a:pt x="291" y="197"/>
                    </a:lnTo>
                    <a:lnTo>
                      <a:pt x="301" y="195"/>
                    </a:lnTo>
                    <a:lnTo>
                      <a:pt x="310" y="193"/>
                    </a:lnTo>
                    <a:lnTo>
                      <a:pt x="318" y="190"/>
                    </a:lnTo>
                    <a:lnTo>
                      <a:pt x="327" y="186"/>
                    </a:lnTo>
                    <a:lnTo>
                      <a:pt x="333" y="181"/>
                    </a:lnTo>
                    <a:lnTo>
                      <a:pt x="339" y="175"/>
                    </a:lnTo>
                    <a:lnTo>
                      <a:pt x="344" y="168"/>
                    </a:lnTo>
                    <a:lnTo>
                      <a:pt x="348" y="161"/>
                    </a:lnTo>
                    <a:lnTo>
                      <a:pt x="352" y="152"/>
                    </a:lnTo>
                    <a:lnTo>
                      <a:pt x="355" y="143"/>
                    </a:lnTo>
                    <a:lnTo>
                      <a:pt x="358" y="132"/>
                    </a:lnTo>
                    <a:lnTo>
                      <a:pt x="360" y="122"/>
                    </a:lnTo>
                    <a:lnTo>
                      <a:pt x="360" y="111"/>
                    </a:lnTo>
                    <a:lnTo>
                      <a:pt x="358" y="101"/>
                    </a:lnTo>
                    <a:lnTo>
                      <a:pt x="354" y="91"/>
                    </a:lnTo>
                    <a:lnTo>
                      <a:pt x="349" y="81"/>
                    </a:lnTo>
                    <a:lnTo>
                      <a:pt x="342" y="73"/>
                    </a:lnTo>
                    <a:lnTo>
                      <a:pt x="334" y="64"/>
                    </a:lnTo>
                    <a:lnTo>
                      <a:pt x="325" y="56"/>
                    </a:lnTo>
                    <a:lnTo>
                      <a:pt x="314" y="49"/>
                    </a:lnTo>
                    <a:lnTo>
                      <a:pt x="302" y="42"/>
                    </a:lnTo>
                    <a:lnTo>
                      <a:pt x="290" y="36"/>
                    </a:lnTo>
                    <a:lnTo>
                      <a:pt x="278" y="31"/>
                    </a:lnTo>
                    <a:lnTo>
                      <a:pt x="265" y="26"/>
                    </a:lnTo>
                    <a:lnTo>
                      <a:pt x="251" y="21"/>
                    </a:lnTo>
                    <a:lnTo>
                      <a:pt x="237" y="17"/>
                    </a:lnTo>
                    <a:lnTo>
                      <a:pt x="222" y="13"/>
                    </a:lnTo>
                    <a:lnTo>
                      <a:pt x="192" y="8"/>
                    </a:lnTo>
                    <a:lnTo>
                      <a:pt x="158" y="4"/>
                    </a:lnTo>
                    <a:lnTo>
                      <a:pt x="140" y="2"/>
                    </a:lnTo>
                    <a:lnTo>
                      <a:pt x="123" y="1"/>
                    </a:lnTo>
                    <a:lnTo>
                      <a:pt x="106" y="0"/>
                    </a:lnTo>
                    <a:lnTo>
                      <a:pt x="89" y="1"/>
                    </a:lnTo>
                    <a:lnTo>
                      <a:pt x="73" y="2"/>
                    </a:lnTo>
                    <a:lnTo>
                      <a:pt x="57" y="4"/>
                    </a:lnTo>
                    <a:lnTo>
                      <a:pt x="43" y="7"/>
                    </a:lnTo>
                    <a:lnTo>
                      <a:pt x="30" y="11"/>
                    </a:lnTo>
                    <a:lnTo>
                      <a:pt x="25" y="14"/>
                    </a:lnTo>
                    <a:lnTo>
                      <a:pt x="19" y="18"/>
                    </a:lnTo>
                    <a:lnTo>
                      <a:pt x="15" y="21"/>
                    </a:lnTo>
                    <a:lnTo>
                      <a:pt x="11" y="25"/>
                    </a:lnTo>
                    <a:lnTo>
                      <a:pt x="7" y="29"/>
                    </a:lnTo>
                    <a:lnTo>
                      <a:pt x="4" y="34"/>
                    </a:lnTo>
                    <a:lnTo>
                      <a:pt x="2" y="38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66" name="Freeform 1301">
                <a:extLst>
                  <a:ext uri="{FF2B5EF4-FFF2-40B4-BE49-F238E27FC236}">
                    <a16:creationId xmlns:a16="http://schemas.microsoft.com/office/drawing/2014/main" id="{36A1063B-0141-4713-B81B-75D1261430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8" y="2509"/>
                <a:ext cx="21" cy="12"/>
              </a:xfrm>
              <a:custGeom>
                <a:avLst/>
                <a:gdLst>
                  <a:gd name="T0" fmla="*/ 0 w 360"/>
                  <a:gd name="T1" fmla="*/ 0 h 197"/>
                  <a:gd name="T2" fmla="*/ 0 w 360"/>
                  <a:gd name="T3" fmla="*/ 0 h 197"/>
                  <a:gd name="T4" fmla="*/ 0 w 360"/>
                  <a:gd name="T5" fmla="*/ 0 h 197"/>
                  <a:gd name="T6" fmla="*/ 0 w 360"/>
                  <a:gd name="T7" fmla="*/ 1 h 197"/>
                  <a:gd name="T8" fmla="*/ 1 w 360"/>
                  <a:gd name="T9" fmla="*/ 1 h 197"/>
                  <a:gd name="T10" fmla="*/ 1 w 360"/>
                  <a:gd name="T11" fmla="*/ 1 h 197"/>
                  <a:gd name="T12" fmla="*/ 1 w 360"/>
                  <a:gd name="T13" fmla="*/ 1 h 197"/>
                  <a:gd name="T14" fmla="*/ 1 w 360"/>
                  <a:gd name="T15" fmla="*/ 1 h 197"/>
                  <a:gd name="T16" fmla="*/ 1 w 360"/>
                  <a:gd name="T17" fmla="*/ 1 h 197"/>
                  <a:gd name="T18" fmla="*/ 1 w 360"/>
                  <a:gd name="T19" fmla="*/ 1 h 197"/>
                  <a:gd name="T20" fmla="*/ 1 w 360"/>
                  <a:gd name="T21" fmla="*/ 1 h 197"/>
                  <a:gd name="T22" fmla="*/ 1 w 360"/>
                  <a:gd name="T23" fmla="*/ 1 h 197"/>
                  <a:gd name="T24" fmla="*/ 1 w 360"/>
                  <a:gd name="T25" fmla="*/ 1 h 197"/>
                  <a:gd name="T26" fmla="*/ 1 w 360"/>
                  <a:gd name="T27" fmla="*/ 1 h 197"/>
                  <a:gd name="T28" fmla="*/ 1 w 360"/>
                  <a:gd name="T29" fmla="*/ 1 h 197"/>
                  <a:gd name="T30" fmla="*/ 1 w 360"/>
                  <a:gd name="T31" fmla="*/ 0 h 197"/>
                  <a:gd name="T32" fmla="*/ 1 w 360"/>
                  <a:gd name="T33" fmla="*/ 0 h 197"/>
                  <a:gd name="T34" fmla="*/ 1 w 360"/>
                  <a:gd name="T35" fmla="*/ 0 h 197"/>
                  <a:gd name="T36" fmla="*/ 1 w 360"/>
                  <a:gd name="T37" fmla="*/ 0 h 197"/>
                  <a:gd name="T38" fmla="*/ 1 w 360"/>
                  <a:gd name="T39" fmla="*/ 0 h 197"/>
                  <a:gd name="T40" fmla="*/ 1 w 360"/>
                  <a:gd name="T41" fmla="*/ 0 h 197"/>
                  <a:gd name="T42" fmla="*/ 1 w 360"/>
                  <a:gd name="T43" fmla="*/ 0 h 197"/>
                  <a:gd name="T44" fmla="*/ 1 w 360"/>
                  <a:gd name="T45" fmla="*/ 0 h 197"/>
                  <a:gd name="T46" fmla="*/ 1 w 360"/>
                  <a:gd name="T47" fmla="*/ 0 h 197"/>
                  <a:gd name="T48" fmla="*/ 0 w 360"/>
                  <a:gd name="T49" fmla="*/ 0 h 197"/>
                  <a:gd name="T50" fmla="*/ 0 w 360"/>
                  <a:gd name="T51" fmla="*/ 0 h 197"/>
                  <a:gd name="T52" fmla="*/ 0 w 360"/>
                  <a:gd name="T53" fmla="*/ 0 h 197"/>
                  <a:gd name="T54" fmla="*/ 0 w 360"/>
                  <a:gd name="T55" fmla="*/ 0 h 197"/>
                  <a:gd name="T56" fmla="*/ 0 w 360"/>
                  <a:gd name="T57" fmla="*/ 0 h 197"/>
                  <a:gd name="T58" fmla="*/ 0 w 360"/>
                  <a:gd name="T59" fmla="*/ 0 h 197"/>
                  <a:gd name="T60" fmla="*/ 0 w 360"/>
                  <a:gd name="T61" fmla="*/ 0 h 197"/>
                  <a:gd name="T62" fmla="*/ 0 w 360"/>
                  <a:gd name="T63" fmla="*/ 0 h 1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60" h="197">
                    <a:moveTo>
                      <a:pt x="0" y="43"/>
                    </a:moveTo>
                    <a:lnTo>
                      <a:pt x="6" y="49"/>
                    </a:lnTo>
                    <a:lnTo>
                      <a:pt x="22" y="64"/>
                    </a:lnTo>
                    <a:lnTo>
                      <a:pt x="46" y="87"/>
                    </a:lnTo>
                    <a:lnTo>
                      <a:pt x="78" y="112"/>
                    </a:lnTo>
                    <a:lnTo>
                      <a:pt x="95" y="125"/>
                    </a:lnTo>
                    <a:lnTo>
                      <a:pt x="112" y="138"/>
                    </a:lnTo>
                    <a:lnTo>
                      <a:pt x="131" y="150"/>
                    </a:lnTo>
                    <a:lnTo>
                      <a:pt x="150" y="162"/>
                    </a:lnTo>
                    <a:lnTo>
                      <a:pt x="169" y="173"/>
                    </a:lnTo>
                    <a:lnTo>
                      <a:pt x="187" y="181"/>
                    </a:lnTo>
                    <a:lnTo>
                      <a:pt x="196" y="185"/>
                    </a:lnTo>
                    <a:lnTo>
                      <a:pt x="205" y="188"/>
                    </a:lnTo>
                    <a:lnTo>
                      <a:pt x="213" y="190"/>
                    </a:lnTo>
                    <a:lnTo>
                      <a:pt x="221" y="192"/>
                    </a:lnTo>
                    <a:lnTo>
                      <a:pt x="239" y="194"/>
                    </a:lnTo>
                    <a:lnTo>
                      <a:pt x="254" y="196"/>
                    </a:lnTo>
                    <a:lnTo>
                      <a:pt x="267" y="197"/>
                    </a:lnTo>
                    <a:lnTo>
                      <a:pt x="280" y="197"/>
                    </a:lnTo>
                    <a:lnTo>
                      <a:pt x="291" y="196"/>
                    </a:lnTo>
                    <a:lnTo>
                      <a:pt x="301" y="195"/>
                    </a:lnTo>
                    <a:lnTo>
                      <a:pt x="310" y="193"/>
                    </a:lnTo>
                    <a:lnTo>
                      <a:pt x="319" y="190"/>
                    </a:lnTo>
                    <a:lnTo>
                      <a:pt x="327" y="186"/>
                    </a:lnTo>
                    <a:lnTo>
                      <a:pt x="333" y="181"/>
                    </a:lnTo>
                    <a:lnTo>
                      <a:pt x="339" y="176"/>
                    </a:lnTo>
                    <a:lnTo>
                      <a:pt x="344" y="168"/>
                    </a:lnTo>
                    <a:lnTo>
                      <a:pt x="348" y="161"/>
                    </a:lnTo>
                    <a:lnTo>
                      <a:pt x="352" y="152"/>
                    </a:lnTo>
                    <a:lnTo>
                      <a:pt x="355" y="143"/>
                    </a:lnTo>
                    <a:lnTo>
                      <a:pt x="358" y="132"/>
                    </a:lnTo>
                    <a:lnTo>
                      <a:pt x="360" y="121"/>
                    </a:lnTo>
                    <a:lnTo>
                      <a:pt x="360" y="111"/>
                    </a:lnTo>
                    <a:lnTo>
                      <a:pt x="358" y="101"/>
                    </a:lnTo>
                    <a:lnTo>
                      <a:pt x="354" y="91"/>
                    </a:lnTo>
                    <a:lnTo>
                      <a:pt x="349" y="81"/>
                    </a:lnTo>
                    <a:lnTo>
                      <a:pt x="342" y="72"/>
                    </a:lnTo>
                    <a:lnTo>
                      <a:pt x="334" y="64"/>
                    </a:lnTo>
                    <a:lnTo>
                      <a:pt x="325" y="56"/>
                    </a:lnTo>
                    <a:lnTo>
                      <a:pt x="315" y="49"/>
                    </a:lnTo>
                    <a:lnTo>
                      <a:pt x="302" y="42"/>
                    </a:lnTo>
                    <a:lnTo>
                      <a:pt x="290" y="36"/>
                    </a:lnTo>
                    <a:lnTo>
                      <a:pt x="278" y="30"/>
                    </a:lnTo>
                    <a:lnTo>
                      <a:pt x="264" y="25"/>
                    </a:lnTo>
                    <a:lnTo>
                      <a:pt x="251" y="21"/>
                    </a:lnTo>
                    <a:lnTo>
                      <a:pt x="237" y="17"/>
                    </a:lnTo>
                    <a:lnTo>
                      <a:pt x="221" y="14"/>
                    </a:lnTo>
                    <a:lnTo>
                      <a:pt x="192" y="9"/>
                    </a:lnTo>
                    <a:lnTo>
                      <a:pt x="158" y="4"/>
                    </a:lnTo>
                    <a:lnTo>
                      <a:pt x="141" y="3"/>
                    </a:lnTo>
                    <a:lnTo>
                      <a:pt x="123" y="0"/>
                    </a:lnTo>
                    <a:lnTo>
                      <a:pt x="106" y="0"/>
                    </a:lnTo>
                    <a:lnTo>
                      <a:pt x="89" y="0"/>
                    </a:lnTo>
                    <a:lnTo>
                      <a:pt x="73" y="2"/>
                    </a:lnTo>
                    <a:lnTo>
                      <a:pt x="58" y="4"/>
                    </a:lnTo>
                    <a:lnTo>
                      <a:pt x="43" y="8"/>
                    </a:lnTo>
                    <a:lnTo>
                      <a:pt x="30" y="12"/>
                    </a:lnTo>
                    <a:lnTo>
                      <a:pt x="25" y="15"/>
                    </a:lnTo>
                    <a:lnTo>
                      <a:pt x="19" y="18"/>
                    </a:lnTo>
                    <a:lnTo>
                      <a:pt x="15" y="21"/>
                    </a:lnTo>
                    <a:lnTo>
                      <a:pt x="11" y="25"/>
                    </a:lnTo>
                    <a:lnTo>
                      <a:pt x="7" y="29"/>
                    </a:lnTo>
                    <a:lnTo>
                      <a:pt x="4" y="33"/>
                    </a:lnTo>
                    <a:lnTo>
                      <a:pt x="2" y="38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67" name="Freeform 1302">
                <a:extLst>
                  <a:ext uri="{FF2B5EF4-FFF2-40B4-BE49-F238E27FC236}">
                    <a16:creationId xmlns:a16="http://schemas.microsoft.com/office/drawing/2014/main" id="{E2968532-C959-4B6F-AD33-3DC88F167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4" y="2509"/>
                <a:ext cx="21" cy="12"/>
              </a:xfrm>
              <a:custGeom>
                <a:avLst/>
                <a:gdLst>
                  <a:gd name="T0" fmla="*/ 0 w 361"/>
                  <a:gd name="T1" fmla="*/ 0 h 197"/>
                  <a:gd name="T2" fmla="*/ 0 w 361"/>
                  <a:gd name="T3" fmla="*/ 0 h 197"/>
                  <a:gd name="T4" fmla="*/ 0 w 361"/>
                  <a:gd name="T5" fmla="*/ 0 h 197"/>
                  <a:gd name="T6" fmla="*/ 0 w 361"/>
                  <a:gd name="T7" fmla="*/ 1 h 197"/>
                  <a:gd name="T8" fmla="*/ 1 w 361"/>
                  <a:gd name="T9" fmla="*/ 1 h 197"/>
                  <a:gd name="T10" fmla="*/ 1 w 361"/>
                  <a:gd name="T11" fmla="*/ 1 h 197"/>
                  <a:gd name="T12" fmla="*/ 1 w 361"/>
                  <a:gd name="T13" fmla="*/ 1 h 197"/>
                  <a:gd name="T14" fmla="*/ 1 w 361"/>
                  <a:gd name="T15" fmla="*/ 1 h 197"/>
                  <a:gd name="T16" fmla="*/ 1 w 361"/>
                  <a:gd name="T17" fmla="*/ 1 h 197"/>
                  <a:gd name="T18" fmla="*/ 1 w 361"/>
                  <a:gd name="T19" fmla="*/ 1 h 197"/>
                  <a:gd name="T20" fmla="*/ 1 w 361"/>
                  <a:gd name="T21" fmla="*/ 1 h 197"/>
                  <a:gd name="T22" fmla="*/ 1 w 361"/>
                  <a:gd name="T23" fmla="*/ 1 h 197"/>
                  <a:gd name="T24" fmla="*/ 1 w 361"/>
                  <a:gd name="T25" fmla="*/ 1 h 197"/>
                  <a:gd name="T26" fmla="*/ 1 w 361"/>
                  <a:gd name="T27" fmla="*/ 1 h 197"/>
                  <a:gd name="T28" fmla="*/ 1 w 361"/>
                  <a:gd name="T29" fmla="*/ 1 h 197"/>
                  <a:gd name="T30" fmla="*/ 1 w 361"/>
                  <a:gd name="T31" fmla="*/ 0 h 197"/>
                  <a:gd name="T32" fmla="*/ 1 w 361"/>
                  <a:gd name="T33" fmla="*/ 0 h 197"/>
                  <a:gd name="T34" fmla="*/ 1 w 361"/>
                  <a:gd name="T35" fmla="*/ 0 h 197"/>
                  <a:gd name="T36" fmla="*/ 1 w 361"/>
                  <a:gd name="T37" fmla="*/ 0 h 197"/>
                  <a:gd name="T38" fmla="*/ 1 w 361"/>
                  <a:gd name="T39" fmla="*/ 0 h 197"/>
                  <a:gd name="T40" fmla="*/ 1 w 361"/>
                  <a:gd name="T41" fmla="*/ 0 h 197"/>
                  <a:gd name="T42" fmla="*/ 1 w 361"/>
                  <a:gd name="T43" fmla="*/ 0 h 197"/>
                  <a:gd name="T44" fmla="*/ 1 w 361"/>
                  <a:gd name="T45" fmla="*/ 0 h 197"/>
                  <a:gd name="T46" fmla="*/ 1 w 361"/>
                  <a:gd name="T47" fmla="*/ 0 h 197"/>
                  <a:gd name="T48" fmla="*/ 1 w 361"/>
                  <a:gd name="T49" fmla="*/ 0 h 197"/>
                  <a:gd name="T50" fmla="*/ 0 w 361"/>
                  <a:gd name="T51" fmla="*/ 0 h 197"/>
                  <a:gd name="T52" fmla="*/ 0 w 361"/>
                  <a:gd name="T53" fmla="*/ 0 h 197"/>
                  <a:gd name="T54" fmla="*/ 0 w 361"/>
                  <a:gd name="T55" fmla="*/ 0 h 197"/>
                  <a:gd name="T56" fmla="*/ 0 w 361"/>
                  <a:gd name="T57" fmla="*/ 0 h 197"/>
                  <a:gd name="T58" fmla="*/ 0 w 361"/>
                  <a:gd name="T59" fmla="*/ 0 h 197"/>
                  <a:gd name="T60" fmla="*/ 0 w 361"/>
                  <a:gd name="T61" fmla="*/ 0 h 197"/>
                  <a:gd name="T62" fmla="*/ 0 w 361"/>
                  <a:gd name="T63" fmla="*/ 0 h 1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61" h="197">
                    <a:moveTo>
                      <a:pt x="0" y="43"/>
                    </a:moveTo>
                    <a:lnTo>
                      <a:pt x="6" y="49"/>
                    </a:lnTo>
                    <a:lnTo>
                      <a:pt x="22" y="64"/>
                    </a:lnTo>
                    <a:lnTo>
                      <a:pt x="47" y="87"/>
                    </a:lnTo>
                    <a:lnTo>
                      <a:pt x="78" y="112"/>
                    </a:lnTo>
                    <a:lnTo>
                      <a:pt x="95" y="125"/>
                    </a:lnTo>
                    <a:lnTo>
                      <a:pt x="112" y="138"/>
                    </a:lnTo>
                    <a:lnTo>
                      <a:pt x="132" y="150"/>
                    </a:lnTo>
                    <a:lnTo>
                      <a:pt x="150" y="162"/>
                    </a:lnTo>
                    <a:lnTo>
                      <a:pt x="169" y="173"/>
                    </a:lnTo>
                    <a:lnTo>
                      <a:pt x="187" y="181"/>
                    </a:lnTo>
                    <a:lnTo>
                      <a:pt x="196" y="185"/>
                    </a:lnTo>
                    <a:lnTo>
                      <a:pt x="204" y="188"/>
                    </a:lnTo>
                    <a:lnTo>
                      <a:pt x="213" y="190"/>
                    </a:lnTo>
                    <a:lnTo>
                      <a:pt x="222" y="192"/>
                    </a:lnTo>
                    <a:lnTo>
                      <a:pt x="239" y="194"/>
                    </a:lnTo>
                    <a:lnTo>
                      <a:pt x="254" y="196"/>
                    </a:lnTo>
                    <a:lnTo>
                      <a:pt x="267" y="197"/>
                    </a:lnTo>
                    <a:lnTo>
                      <a:pt x="280" y="197"/>
                    </a:lnTo>
                    <a:lnTo>
                      <a:pt x="291" y="196"/>
                    </a:lnTo>
                    <a:lnTo>
                      <a:pt x="301" y="195"/>
                    </a:lnTo>
                    <a:lnTo>
                      <a:pt x="311" y="193"/>
                    </a:lnTo>
                    <a:lnTo>
                      <a:pt x="319" y="190"/>
                    </a:lnTo>
                    <a:lnTo>
                      <a:pt x="327" y="186"/>
                    </a:lnTo>
                    <a:lnTo>
                      <a:pt x="333" y="181"/>
                    </a:lnTo>
                    <a:lnTo>
                      <a:pt x="339" y="176"/>
                    </a:lnTo>
                    <a:lnTo>
                      <a:pt x="344" y="168"/>
                    </a:lnTo>
                    <a:lnTo>
                      <a:pt x="348" y="161"/>
                    </a:lnTo>
                    <a:lnTo>
                      <a:pt x="352" y="152"/>
                    </a:lnTo>
                    <a:lnTo>
                      <a:pt x="355" y="143"/>
                    </a:lnTo>
                    <a:lnTo>
                      <a:pt x="358" y="132"/>
                    </a:lnTo>
                    <a:lnTo>
                      <a:pt x="360" y="121"/>
                    </a:lnTo>
                    <a:lnTo>
                      <a:pt x="361" y="111"/>
                    </a:lnTo>
                    <a:lnTo>
                      <a:pt x="360" y="101"/>
                    </a:lnTo>
                    <a:lnTo>
                      <a:pt x="359" y="91"/>
                    </a:lnTo>
                    <a:lnTo>
                      <a:pt x="356" y="81"/>
                    </a:lnTo>
                    <a:lnTo>
                      <a:pt x="351" y="72"/>
                    </a:lnTo>
                    <a:lnTo>
                      <a:pt x="346" y="64"/>
                    </a:lnTo>
                    <a:lnTo>
                      <a:pt x="340" y="56"/>
                    </a:lnTo>
                    <a:lnTo>
                      <a:pt x="332" y="49"/>
                    </a:lnTo>
                    <a:lnTo>
                      <a:pt x="324" y="42"/>
                    </a:lnTo>
                    <a:lnTo>
                      <a:pt x="315" y="36"/>
                    </a:lnTo>
                    <a:lnTo>
                      <a:pt x="305" y="30"/>
                    </a:lnTo>
                    <a:lnTo>
                      <a:pt x="292" y="25"/>
                    </a:lnTo>
                    <a:lnTo>
                      <a:pt x="281" y="21"/>
                    </a:lnTo>
                    <a:lnTo>
                      <a:pt x="268" y="17"/>
                    </a:lnTo>
                    <a:lnTo>
                      <a:pt x="255" y="14"/>
                    </a:lnTo>
                    <a:lnTo>
                      <a:pt x="223" y="9"/>
                    </a:lnTo>
                    <a:lnTo>
                      <a:pt x="184" y="4"/>
                    </a:lnTo>
                    <a:lnTo>
                      <a:pt x="164" y="3"/>
                    </a:lnTo>
                    <a:lnTo>
                      <a:pt x="144" y="0"/>
                    </a:lnTo>
                    <a:lnTo>
                      <a:pt x="123" y="0"/>
                    </a:lnTo>
                    <a:lnTo>
                      <a:pt x="104" y="0"/>
                    </a:lnTo>
                    <a:lnTo>
                      <a:pt x="85" y="2"/>
                    </a:lnTo>
                    <a:lnTo>
                      <a:pt x="67" y="4"/>
                    </a:lnTo>
                    <a:lnTo>
                      <a:pt x="50" y="8"/>
                    </a:lnTo>
                    <a:lnTo>
                      <a:pt x="35" y="12"/>
                    </a:lnTo>
                    <a:lnTo>
                      <a:pt x="28" y="15"/>
                    </a:lnTo>
                    <a:lnTo>
                      <a:pt x="22" y="18"/>
                    </a:lnTo>
                    <a:lnTo>
                      <a:pt x="17" y="21"/>
                    </a:lnTo>
                    <a:lnTo>
                      <a:pt x="12" y="25"/>
                    </a:lnTo>
                    <a:lnTo>
                      <a:pt x="8" y="29"/>
                    </a:lnTo>
                    <a:lnTo>
                      <a:pt x="4" y="33"/>
                    </a:lnTo>
                    <a:lnTo>
                      <a:pt x="2" y="38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68" name="Freeform 1303">
                <a:extLst>
                  <a:ext uri="{FF2B5EF4-FFF2-40B4-BE49-F238E27FC236}">
                    <a16:creationId xmlns:a16="http://schemas.microsoft.com/office/drawing/2014/main" id="{9DECA7C5-49A0-468C-9DC7-0D4E81D456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2" y="2504"/>
                <a:ext cx="19" cy="12"/>
              </a:xfrm>
              <a:custGeom>
                <a:avLst/>
                <a:gdLst>
                  <a:gd name="T0" fmla="*/ 0 w 317"/>
                  <a:gd name="T1" fmla="*/ 0 h 199"/>
                  <a:gd name="T2" fmla="*/ 0 w 317"/>
                  <a:gd name="T3" fmla="*/ 0 h 199"/>
                  <a:gd name="T4" fmla="*/ 0 w 317"/>
                  <a:gd name="T5" fmla="*/ 0 h 199"/>
                  <a:gd name="T6" fmla="*/ 0 w 317"/>
                  <a:gd name="T7" fmla="*/ 0 h 199"/>
                  <a:gd name="T8" fmla="*/ 0 w 317"/>
                  <a:gd name="T9" fmla="*/ 0 h 199"/>
                  <a:gd name="T10" fmla="*/ 0 w 317"/>
                  <a:gd name="T11" fmla="*/ 1 h 199"/>
                  <a:gd name="T12" fmla="*/ 0 w 317"/>
                  <a:gd name="T13" fmla="*/ 1 h 199"/>
                  <a:gd name="T14" fmla="*/ 0 w 317"/>
                  <a:gd name="T15" fmla="*/ 1 h 199"/>
                  <a:gd name="T16" fmla="*/ 0 w 317"/>
                  <a:gd name="T17" fmla="*/ 1 h 199"/>
                  <a:gd name="T18" fmla="*/ 0 w 317"/>
                  <a:gd name="T19" fmla="*/ 1 h 199"/>
                  <a:gd name="T20" fmla="*/ 0 w 317"/>
                  <a:gd name="T21" fmla="*/ 1 h 199"/>
                  <a:gd name="T22" fmla="*/ 1 w 317"/>
                  <a:gd name="T23" fmla="*/ 1 h 199"/>
                  <a:gd name="T24" fmla="*/ 1 w 317"/>
                  <a:gd name="T25" fmla="*/ 1 h 199"/>
                  <a:gd name="T26" fmla="*/ 1 w 317"/>
                  <a:gd name="T27" fmla="*/ 1 h 199"/>
                  <a:gd name="T28" fmla="*/ 1 w 317"/>
                  <a:gd name="T29" fmla="*/ 1 h 199"/>
                  <a:gd name="T30" fmla="*/ 1 w 317"/>
                  <a:gd name="T31" fmla="*/ 1 h 199"/>
                  <a:gd name="T32" fmla="*/ 1 w 317"/>
                  <a:gd name="T33" fmla="*/ 1 h 199"/>
                  <a:gd name="T34" fmla="*/ 1 w 317"/>
                  <a:gd name="T35" fmla="*/ 1 h 199"/>
                  <a:gd name="T36" fmla="*/ 1 w 317"/>
                  <a:gd name="T37" fmla="*/ 1 h 199"/>
                  <a:gd name="T38" fmla="*/ 1 w 317"/>
                  <a:gd name="T39" fmla="*/ 1 h 199"/>
                  <a:gd name="T40" fmla="*/ 1 w 317"/>
                  <a:gd name="T41" fmla="*/ 1 h 199"/>
                  <a:gd name="T42" fmla="*/ 1 w 317"/>
                  <a:gd name="T43" fmla="*/ 1 h 199"/>
                  <a:gd name="T44" fmla="*/ 1 w 317"/>
                  <a:gd name="T45" fmla="*/ 1 h 199"/>
                  <a:gd name="T46" fmla="*/ 1 w 317"/>
                  <a:gd name="T47" fmla="*/ 1 h 199"/>
                  <a:gd name="T48" fmla="*/ 1 w 317"/>
                  <a:gd name="T49" fmla="*/ 1 h 199"/>
                  <a:gd name="T50" fmla="*/ 1 w 317"/>
                  <a:gd name="T51" fmla="*/ 1 h 199"/>
                  <a:gd name="T52" fmla="*/ 1 w 317"/>
                  <a:gd name="T53" fmla="*/ 1 h 199"/>
                  <a:gd name="T54" fmla="*/ 1 w 317"/>
                  <a:gd name="T55" fmla="*/ 0 h 199"/>
                  <a:gd name="T56" fmla="*/ 1 w 317"/>
                  <a:gd name="T57" fmla="*/ 0 h 199"/>
                  <a:gd name="T58" fmla="*/ 1 w 317"/>
                  <a:gd name="T59" fmla="*/ 0 h 199"/>
                  <a:gd name="T60" fmla="*/ 1 w 317"/>
                  <a:gd name="T61" fmla="*/ 0 h 199"/>
                  <a:gd name="T62" fmla="*/ 1 w 317"/>
                  <a:gd name="T63" fmla="*/ 0 h 199"/>
                  <a:gd name="T64" fmla="*/ 1 w 317"/>
                  <a:gd name="T65" fmla="*/ 0 h 199"/>
                  <a:gd name="T66" fmla="*/ 1 w 317"/>
                  <a:gd name="T67" fmla="*/ 0 h 199"/>
                  <a:gd name="T68" fmla="*/ 1 w 317"/>
                  <a:gd name="T69" fmla="*/ 0 h 199"/>
                  <a:gd name="T70" fmla="*/ 1 w 317"/>
                  <a:gd name="T71" fmla="*/ 0 h 199"/>
                  <a:gd name="T72" fmla="*/ 1 w 317"/>
                  <a:gd name="T73" fmla="*/ 0 h 199"/>
                  <a:gd name="T74" fmla="*/ 1 w 317"/>
                  <a:gd name="T75" fmla="*/ 0 h 199"/>
                  <a:gd name="T76" fmla="*/ 1 w 317"/>
                  <a:gd name="T77" fmla="*/ 0 h 199"/>
                  <a:gd name="T78" fmla="*/ 1 w 317"/>
                  <a:gd name="T79" fmla="*/ 0 h 199"/>
                  <a:gd name="T80" fmla="*/ 1 w 317"/>
                  <a:gd name="T81" fmla="*/ 0 h 199"/>
                  <a:gd name="T82" fmla="*/ 1 w 317"/>
                  <a:gd name="T83" fmla="*/ 0 h 199"/>
                  <a:gd name="T84" fmla="*/ 1 w 317"/>
                  <a:gd name="T85" fmla="*/ 0 h 199"/>
                  <a:gd name="T86" fmla="*/ 1 w 317"/>
                  <a:gd name="T87" fmla="*/ 0 h 199"/>
                  <a:gd name="T88" fmla="*/ 1 w 317"/>
                  <a:gd name="T89" fmla="*/ 0 h 199"/>
                  <a:gd name="T90" fmla="*/ 1 w 317"/>
                  <a:gd name="T91" fmla="*/ 0 h 199"/>
                  <a:gd name="T92" fmla="*/ 1 w 317"/>
                  <a:gd name="T93" fmla="*/ 0 h 199"/>
                  <a:gd name="T94" fmla="*/ 1 w 317"/>
                  <a:gd name="T95" fmla="*/ 0 h 199"/>
                  <a:gd name="T96" fmla="*/ 1 w 317"/>
                  <a:gd name="T97" fmla="*/ 0 h 199"/>
                  <a:gd name="T98" fmla="*/ 0 w 317"/>
                  <a:gd name="T99" fmla="*/ 0 h 199"/>
                  <a:gd name="T100" fmla="*/ 0 w 317"/>
                  <a:gd name="T101" fmla="*/ 0 h 199"/>
                  <a:gd name="T102" fmla="*/ 0 w 317"/>
                  <a:gd name="T103" fmla="*/ 0 h 199"/>
                  <a:gd name="T104" fmla="*/ 0 w 317"/>
                  <a:gd name="T105" fmla="*/ 0 h 199"/>
                  <a:gd name="T106" fmla="*/ 0 w 317"/>
                  <a:gd name="T107" fmla="*/ 0 h 199"/>
                  <a:gd name="T108" fmla="*/ 0 w 317"/>
                  <a:gd name="T109" fmla="*/ 0 h 199"/>
                  <a:gd name="T110" fmla="*/ 0 w 317"/>
                  <a:gd name="T111" fmla="*/ 0 h 199"/>
                  <a:gd name="T112" fmla="*/ 0 w 317"/>
                  <a:gd name="T113" fmla="*/ 0 h 199"/>
                  <a:gd name="T114" fmla="*/ 0 w 317"/>
                  <a:gd name="T115" fmla="*/ 0 h 199"/>
                  <a:gd name="T116" fmla="*/ 0 w 317"/>
                  <a:gd name="T117" fmla="*/ 0 h 199"/>
                  <a:gd name="T118" fmla="*/ 0 w 317"/>
                  <a:gd name="T119" fmla="*/ 0 h 199"/>
                  <a:gd name="T120" fmla="*/ 0 w 317"/>
                  <a:gd name="T121" fmla="*/ 0 h 199"/>
                  <a:gd name="T122" fmla="*/ 0 w 317"/>
                  <a:gd name="T123" fmla="*/ 0 h 199"/>
                  <a:gd name="T124" fmla="*/ 0 w 317"/>
                  <a:gd name="T125" fmla="*/ 0 h 19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317" h="199">
                    <a:moveTo>
                      <a:pt x="0" y="76"/>
                    </a:moveTo>
                    <a:lnTo>
                      <a:pt x="4" y="82"/>
                    </a:lnTo>
                    <a:lnTo>
                      <a:pt x="14" y="94"/>
                    </a:lnTo>
                    <a:lnTo>
                      <a:pt x="29" y="111"/>
                    </a:lnTo>
                    <a:lnTo>
                      <a:pt x="49" y="130"/>
                    </a:lnTo>
                    <a:lnTo>
                      <a:pt x="60" y="141"/>
                    </a:lnTo>
                    <a:lnTo>
                      <a:pt x="73" y="151"/>
                    </a:lnTo>
                    <a:lnTo>
                      <a:pt x="86" y="161"/>
                    </a:lnTo>
                    <a:lnTo>
                      <a:pt x="101" y="171"/>
                    </a:lnTo>
                    <a:lnTo>
                      <a:pt x="116" y="179"/>
                    </a:lnTo>
                    <a:lnTo>
                      <a:pt x="131" y="186"/>
                    </a:lnTo>
                    <a:lnTo>
                      <a:pt x="147" y="192"/>
                    </a:lnTo>
                    <a:lnTo>
                      <a:pt x="163" y="195"/>
                    </a:lnTo>
                    <a:lnTo>
                      <a:pt x="181" y="198"/>
                    </a:lnTo>
                    <a:lnTo>
                      <a:pt x="196" y="199"/>
                    </a:lnTo>
                    <a:lnTo>
                      <a:pt x="210" y="199"/>
                    </a:lnTo>
                    <a:lnTo>
                      <a:pt x="224" y="198"/>
                    </a:lnTo>
                    <a:lnTo>
                      <a:pt x="236" y="197"/>
                    </a:lnTo>
                    <a:lnTo>
                      <a:pt x="247" y="194"/>
                    </a:lnTo>
                    <a:lnTo>
                      <a:pt x="258" y="191"/>
                    </a:lnTo>
                    <a:lnTo>
                      <a:pt x="268" y="186"/>
                    </a:lnTo>
                    <a:lnTo>
                      <a:pt x="277" y="181"/>
                    </a:lnTo>
                    <a:lnTo>
                      <a:pt x="285" y="175"/>
                    </a:lnTo>
                    <a:lnTo>
                      <a:pt x="292" y="168"/>
                    </a:lnTo>
                    <a:lnTo>
                      <a:pt x="298" y="159"/>
                    </a:lnTo>
                    <a:lnTo>
                      <a:pt x="303" y="151"/>
                    </a:lnTo>
                    <a:lnTo>
                      <a:pt x="307" y="142"/>
                    </a:lnTo>
                    <a:lnTo>
                      <a:pt x="311" y="132"/>
                    </a:lnTo>
                    <a:lnTo>
                      <a:pt x="314" y="121"/>
                    </a:lnTo>
                    <a:lnTo>
                      <a:pt x="316" y="110"/>
                    </a:lnTo>
                    <a:lnTo>
                      <a:pt x="317" y="100"/>
                    </a:lnTo>
                    <a:lnTo>
                      <a:pt x="317" y="90"/>
                    </a:lnTo>
                    <a:lnTo>
                      <a:pt x="315" y="80"/>
                    </a:lnTo>
                    <a:lnTo>
                      <a:pt x="312" y="70"/>
                    </a:lnTo>
                    <a:lnTo>
                      <a:pt x="308" y="61"/>
                    </a:lnTo>
                    <a:lnTo>
                      <a:pt x="302" y="53"/>
                    </a:lnTo>
                    <a:lnTo>
                      <a:pt x="296" y="45"/>
                    </a:lnTo>
                    <a:lnTo>
                      <a:pt x="288" y="38"/>
                    </a:lnTo>
                    <a:lnTo>
                      <a:pt x="280" y="31"/>
                    </a:lnTo>
                    <a:lnTo>
                      <a:pt x="270" y="25"/>
                    </a:lnTo>
                    <a:lnTo>
                      <a:pt x="259" y="19"/>
                    </a:lnTo>
                    <a:lnTo>
                      <a:pt x="247" y="14"/>
                    </a:lnTo>
                    <a:lnTo>
                      <a:pt x="235" y="10"/>
                    </a:lnTo>
                    <a:lnTo>
                      <a:pt x="222" y="6"/>
                    </a:lnTo>
                    <a:lnTo>
                      <a:pt x="208" y="3"/>
                    </a:lnTo>
                    <a:lnTo>
                      <a:pt x="194" y="1"/>
                    </a:lnTo>
                    <a:lnTo>
                      <a:pt x="179" y="0"/>
                    </a:lnTo>
                    <a:lnTo>
                      <a:pt x="162" y="0"/>
                    </a:lnTo>
                    <a:lnTo>
                      <a:pt x="146" y="0"/>
                    </a:lnTo>
                    <a:lnTo>
                      <a:pt x="130" y="2"/>
                    </a:lnTo>
                    <a:lnTo>
                      <a:pt x="114" y="4"/>
                    </a:lnTo>
                    <a:lnTo>
                      <a:pt x="98" y="8"/>
                    </a:lnTo>
                    <a:lnTo>
                      <a:pt x="82" y="12"/>
                    </a:lnTo>
                    <a:lnTo>
                      <a:pt x="67" y="18"/>
                    </a:lnTo>
                    <a:lnTo>
                      <a:pt x="53" y="24"/>
                    </a:lnTo>
                    <a:lnTo>
                      <a:pt x="40" y="31"/>
                    </a:lnTo>
                    <a:lnTo>
                      <a:pt x="29" y="38"/>
                    </a:lnTo>
                    <a:lnTo>
                      <a:pt x="19" y="47"/>
                    </a:lnTo>
                    <a:lnTo>
                      <a:pt x="11" y="56"/>
                    </a:lnTo>
                    <a:lnTo>
                      <a:pt x="8" y="61"/>
                    </a:lnTo>
                    <a:lnTo>
                      <a:pt x="5" y="66"/>
                    </a:lnTo>
                    <a:lnTo>
                      <a:pt x="3" y="71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69" name="Freeform 1304">
                <a:extLst>
                  <a:ext uri="{FF2B5EF4-FFF2-40B4-BE49-F238E27FC236}">
                    <a16:creationId xmlns:a16="http://schemas.microsoft.com/office/drawing/2014/main" id="{34AAE9C6-376C-4EED-B042-81EF136A30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2496"/>
                <a:ext cx="18" cy="13"/>
              </a:xfrm>
              <a:custGeom>
                <a:avLst/>
                <a:gdLst>
                  <a:gd name="T0" fmla="*/ 0 w 301"/>
                  <a:gd name="T1" fmla="*/ 0 h 214"/>
                  <a:gd name="T2" fmla="*/ 0 w 301"/>
                  <a:gd name="T3" fmla="*/ 0 h 214"/>
                  <a:gd name="T4" fmla="*/ 0 w 301"/>
                  <a:gd name="T5" fmla="*/ 1 h 214"/>
                  <a:gd name="T6" fmla="*/ 0 w 301"/>
                  <a:gd name="T7" fmla="*/ 1 h 214"/>
                  <a:gd name="T8" fmla="*/ 0 w 301"/>
                  <a:gd name="T9" fmla="*/ 1 h 214"/>
                  <a:gd name="T10" fmla="*/ 0 w 301"/>
                  <a:gd name="T11" fmla="*/ 1 h 214"/>
                  <a:gd name="T12" fmla="*/ 0 w 301"/>
                  <a:gd name="T13" fmla="*/ 1 h 214"/>
                  <a:gd name="T14" fmla="*/ 1 w 301"/>
                  <a:gd name="T15" fmla="*/ 1 h 214"/>
                  <a:gd name="T16" fmla="*/ 1 w 301"/>
                  <a:gd name="T17" fmla="*/ 1 h 214"/>
                  <a:gd name="T18" fmla="*/ 1 w 301"/>
                  <a:gd name="T19" fmla="*/ 1 h 214"/>
                  <a:gd name="T20" fmla="*/ 1 w 301"/>
                  <a:gd name="T21" fmla="*/ 1 h 214"/>
                  <a:gd name="T22" fmla="*/ 1 w 301"/>
                  <a:gd name="T23" fmla="*/ 1 h 214"/>
                  <a:gd name="T24" fmla="*/ 1 w 301"/>
                  <a:gd name="T25" fmla="*/ 1 h 214"/>
                  <a:gd name="T26" fmla="*/ 1 w 301"/>
                  <a:gd name="T27" fmla="*/ 1 h 214"/>
                  <a:gd name="T28" fmla="*/ 1 w 301"/>
                  <a:gd name="T29" fmla="*/ 1 h 214"/>
                  <a:gd name="T30" fmla="*/ 1 w 301"/>
                  <a:gd name="T31" fmla="*/ 0 h 214"/>
                  <a:gd name="T32" fmla="*/ 1 w 301"/>
                  <a:gd name="T33" fmla="*/ 0 h 214"/>
                  <a:gd name="T34" fmla="*/ 1 w 301"/>
                  <a:gd name="T35" fmla="*/ 0 h 214"/>
                  <a:gd name="T36" fmla="*/ 1 w 301"/>
                  <a:gd name="T37" fmla="*/ 0 h 214"/>
                  <a:gd name="T38" fmla="*/ 1 w 301"/>
                  <a:gd name="T39" fmla="*/ 0 h 214"/>
                  <a:gd name="T40" fmla="*/ 1 w 301"/>
                  <a:gd name="T41" fmla="*/ 0 h 214"/>
                  <a:gd name="T42" fmla="*/ 1 w 301"/>
                  <a:gd name="T43" fmla="*/ 0 h 214"/>
                  <a:gd name="T44" fmla="*/ 1 w 301"/>
                  <a:gd name="T45" fmla="*/ 0 h 214"/>
                  <a:gd name="T46" fmla="*/ 1 w 301"/>
                  <a:gd name="T47" fmla="*/ 0 h 214"/>
                  <a:gd name="T48" fmla="*/ 1 w 301"/>
                  <a:gd name="T49" fmla="*/ 0 h 214"/>
                  <a:gd name="T50" fmla="*/ 0 w 301"/>
                  <a:gd name="T51" fmla="*/ 0 h 214"/>
                  <a:gd name="T52" fmla="*/ 0 w 301"/>
                  <a:gd name="T53" fmla="*/ 0 h 214"/>
                  <a:gd name="T54" fmla="*/ 0 w 301"/>
                  <a:gd name="T55" fmla="*/ 0 h 214"/>
                  <a:gd name="T56" fmla="*/ 0 w 301"/>
                  <a:gd name="T57" fmla="*/ 0 h 214"/>
                  <a:gd name="T58" fmla="*/ 0 w 301"/>
                  <a:gd name="T59" fmla="*/ 0 h 214"/>
                  <a:gd name="T60" fmla="*/ 0 w 301"/>
                  <a:gd name="T61" fmla="*/ 0 h 214"/>
                  <a:gd name="T62" fmla="*/ 0 w 301"/>
                  <a:gd name="T63" fmla="*/ 0 h 21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01" h="214">
                    <a:moveTo>
                      <a:pt x="0" y="78"/>
                    </a:moveTo>
                    <a:lnTo>
                      <a:pt x="3" y="83"/>
                    </a:lnTo>
                    <a:lnTo>
                      <a:pt x="10" y="96"/>
                    </a:lnTo>
                    <a:lnTo>
                      <a:pt x="23" y="116"/>
                    </a:lnTo>
                    <a:lnTo>
                      <a:pt x="40" y="139"/>
                    </a:lnTo>
                    <a:lnTo>
                      <a:pt x="50" y="151"/>
                    </a:lnTo>
                    <a:lnTo>
                      <a:pt x="61" y="162"/>
                    </a:lnTo>
                    <a:lnTo>
                      <a:pt x="74" y="173"/>
                    </a:lnTo>
                    <a:lnTo>
                      <a:pt x="87" y="184"/>
                    </a:lnTo>
                    <a:lnTo>
                      <a:pt x="101" y="193"/>
                    </a:lnTo>
                    <a:lnTo>
                      <a:pt x="116" y="201"/>
                    </a:lnTo>
                    <a:lnTo>
                      <a:pt x="123" y="204"/>
                    </a:lnTo>
                    <a:lnTo>
                      <a:pt x="131" y="207"/>
                    </a:lnTo>
                    <a:lnTo>
                      <a:pt x="139" y="209"/>
                    </a:lnTo>
                    <a:lnTo>
                      <a:pt x="147" y="210"/>
                    </a:lnTo>
                    <a:lnTo>
                      <a:pt x="165" y="213"/>
                    </a:lnTo>
                    <a:lnTo>
                      <a:pt x="180" y="214"/>
                    </a:lnTo>
                    <a:lnTo>
                      <a:pt x="194" y="214"/>
                    </a:lnTo>
                    <a:lnTo>
                      <a:pt x="208" y="213"/>
                    </a:lnTo>
                    <a:lnTo>
                      <a:pt x="220" y="212"/>
                    </a:lnTo>
                    <a:lnTo>
                      <a:pt x="231" y="209"/>
                    </a:lnTo>
                    <a:lnTo>
                      <a:pt x="243" y="206"/>
                    </a:lnTo>
                    <a:lnTo>
                      <a:pt x="252" y="201"/>
                    </a:lnTo>
                    <a:lnTo>
                      <a:pt x="261" y="196"/>
                    </a:lnTo>
                    <a:lnTo>
                      <a:pt x="269" y="190"/>
                    </a:lnTo>
                    <a:lnTo>
                      <a:pt x="276" y="183"/>
                    </a:lnTo>
                    <a:lnTo>
                      <a:pt x="282" y="175"/>
                    </a:lnTo>
                    <a:lnTo>
                      <a:pt x="287" y="167"/>
                    </a:lnTo>
                    <a:lnTo>
                      <a:pt x="292" y="158"/>
                    </a:lnTo>
                    <a:lnTo>
                      <a:pt x="295" y="148"/>
                    </a:lnTo>
                    <a:lnTo>
                      <a:pt x="299" y="137"/>
                    </a:lnTo>
                    <a:lnTo>
                      <a:pt x="301" y="125"/>
                    </a:lnTo>
                    <a:lnTo>
                      <a:pt x="301" y="114"/>
                    </a:lnTo>
                    <a:lnTo>
                      <a:pt x="301" y="104"/>
                    </a:lnTo>
                    <a:lnTo>
                      <a:pt x="299" y="93"/>
                    </a:lnTo>
                    <a:lnTo>
                      <a:pt x="296" y="83"/>
                    </a:lnTo>
                    <a:lnTo>
                      <a:pt x="292" y="73"/>
                    </a:lnTo>
                    <a:lnTo>
                      <a:pt x="286" y="63"/>
                    </a:lnTo>
                    <a:lnTo>
                      <a:pt x="280" y="54"/>
                    </a:lnTo>
                    <a:lnTo>
                      <a:pt x="272" y="44"/>
                    </a:lnTo>
                    <a:lnTo>
                      <a:pt x="264" y="36"/>
                    </a:lnTo>
                    <a:lnTo>
                      <a:pt x="254" y="29"/>
                    </a:lnTo>
                    <a:lnTo>
                      <a:pt x="244" y="22"/>
                    </a:lnTo>
                    <a:lnTo>
                      <a:pt x="231" y="16"/>
                    </a:lnTo>
                    <a:lnTo>
                      <a:pt x="219" y="11"/>
                    </a:lnTo>
                    <a:lnTo>
                      <a:pt x="206" y="7"/>
                    </a:lnTo>
                    <a:lnTo>
                      <a:pt x="192" y="4"/>
                    </a:lnTo>
                    <a:lnTo>
                      <a:pt x="178" y="1"/>
                    </a:lnTo>
                    <a:lnTo>
                      <a:pt x="164" y="0"/>
                    </a:lnTo>
                    <a:lnTo>
                      <a:pt x="148" y="0"/>
                    </a:lnTo>
                    <a:lnTo>
                      <a:pt x="133" y="1"/>
                    </a:lnTo>
                    <a:lnTo>
                      <a:pt x="118" y="2"/>
                    </a:lnTo>
                    <a:lnTo>
                      <a:pt x="103" y="5"/>
                    </a:lnTo>
                    <a:lnTo>
                      <a:pt x="88" y="8"/>
                    </a:lnTo>
                    <a:lnTo>
                      <a:pt x="74" y="13"/>
                    </a:lnTo>
                    <a:lnTo>
                      <a:pt x="60" y="18"/>
                    </a:lnTo>
                    <a:lnTo>
                      <a:pt x="47" y="24"/>
                    </a:lnTo>
                    <a:lnTo>
                      <a:pt x="36" y="31"/>
                    </a:lnTo>
                    <a:lnTo>
                      <a:pt x="25" y="39"/>
                    </a:lnTo>
                    <a:lnTo>
                      <a:pt x="17" y="48"/>
                    </a:lnTo>
                    <a:lnTo>
                      <a:pt x="9" y="57"/>
                    </a:lnTo>
                    <a:lnTo>
                      <a:pt x="6" y="62"/>
                    </a:lnTo>
                    <a:lnTo>
                      <a:pt x="4" y="67"/>
                    </a:lnTo>
                    <a:lnTo>
                      <a:pt x="2" y="72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70" name="Freeform 1305">
                <a:extLst>
                  <a:ext uri="{FF2B5EF4-FFF2-40B4-BE49-F238E27FC236}">
                    <a16:creationId xmlns:a16="http://schemas.microsoft.com/office/drawing/2014/main" id="{D83F6CE0-3B7C-4F93-B590-A0D58180D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0" y="2517"/>
                <a:ext cx="20" cy="11"/>
              </a:xfrm>
              <a:custGeom>
                <a:avLst/>
                <a:gdLst>
                  <a:gd name="T0" fmla="*/ 0 w 344"/>
                  <a:gd name="T1" fmla="*/ 0 h 181"/>
                  <a:gd name="T2" fmla="*/ 0 w 344"/>
                  <a:gd name="T3" fmla="*/ 0 h 181"/>
                  <a:gd name="T4" fmla="*/ 0 w 344"/>
                  <a:gd name="T5" fmla="*/ 0 h 181"/>
                  <a:gd name="T6" fmla="*/ 0 w 344"/>
                  <a:gd name="T7" fmla="*/ 0 h 181"/>
                  <a:gd name="T8" fmla="*/ 0 w 344"/>
                  <a:gd name="T9" fmla="*/ 0 h 181"/>
                  <a:gd name="T10" fmla="*/ 0 w 344"/>
                  <a:gd name="T11" fmla="*/ 0 h 181"/>
                  <a:gd name="T12" fmla="*/ 0 w 344"/>
                  <a:gd name="T13" fmla="*/ 0 h 181"/>
                  <a:gd name="T14" fmla="*/ 0 w 344"/>
                  <a:gd name="T15" fmla="*/ 0 h 181"/>
                  <a:gd name="T16" fmla="*/ 0 w 344"/>
                  <a:gd name="T17" fmla="*/ 1 h 181"/>
                  <a:gd name="T18" fmla="*/ 0 w 344"/>
                  <a:gd name="T19" fmla="*/ 1 h 181"/>
                  <a:gd name="T20" fmla="*/ 0 w 344"/>
                  <a:gd name="T21" fmla="*/ 1 h 181"/>
                  <a:gd name="T22" fmla="*/ 0 w 344"/>
                  <a:gd name="T23" fmla="*/ 1 h 181"/>
                  <a:gd name="T24" fmla="*/ 0 w 344"/>
                  <a:gd name="T25" fmla="*/ 1 h 181"/>
                  <a:gd name="T26" fmla="*/ 0 w 344"/>
                  <a:gd name="T27" fmla="*/ 1 h 181"/>
                  <a:gd name="T28" fmla="*/ 1 w 344"/>
                  <a:gd name="T29" fmla="*/ 1 h 181"/>
                  <a:gd name="T30" fmla="*/ 1 w 344"/>
                  <a:gd name="T31" fmla="*/ 1 h 181"/>
                  <a:gd name="T32" fmla="*/ 1 w 344"/>
                  <a:gd name="T33" fmla="*/ 1 h 181"/>
                  <a:gd name="T34" fmla="*/ 1 w 344"/>
                  <a:gd name="T35" fmla="*/ 1 h 181"/>
                  <a:gd name="T36" fmla="*/ 1 w 344"/>
                  <a:gd name="T37" fmla="*/ 1 h 181"/>
                  <a:gd name="T38" fmla="*/ 1 w 344"/>
                  <a:gd name="T39" fmla="*/ 1 h 181"/>
                  <a:gd name="T40" fmla="*/ 1 w 344"/>
                  <a:gd name="T41" fmla="*/ 1 h 181"/>
                  <a:gd name="T42" fmla="*/ 1 w 344"/>
                  <a:gd name="T43" fmla="*/ 1 h 181"/>
                  <a:gd name="T44" fmla="*/ 1 w 344"/>
                  <a:gd name="T45" fmla="*/ 1 h 181"/>
                  <a:gd name="T46" fmla="*/ 1 w 344"/>
                  <a:gd name="T47" fmla="*/ 1 h 181"/>
                  <a:gd name="T48" fmla="*/ 1 w 344"/>
                  <a:gd name="T49" fmla="*/ 1 h 181"/>
                  <a:gd name="T50" fmla="*/ 1 w 344"/>
                  <a:gd name="T51" fmla="*/ 1 h 181"/>
                  <a:gd name="T52" fmla="*/ 1 w 344"/>
                  <a:gd name="T53" fmla="*/ 1 h 181"/>
                  <a:gd name="T54" fmla="*/ 1 w 344"/>
                  <a:gd name="T55" fmla="*/ 1 h 181"/>
                  <a:gd name="T56" fmla="*/ 1 w 344"/>
                  <a:gd name="T57" fmla="*/ 0 h 181"/>
                  <a:gd name="T58" fmla="*/ 1 w 344"/>
                  <a:gd name="T59" fmla="*/ 0 h 181"/>
                  <a:gd name="T60" fmla="*/ 1 w 344"/>
                  <a:gd name="T61" fmla="*/ 0 h 181"/>
                  <a:gd name="T62" fmla="*/ 1 w 344"/>
                  <a:gd name="T63" fmla="*/ 0 h 181"/>
                  <a:gd name="T64" fmla="*/ 1 w 344"/>
                  <a:gd name="T65" fmla="*/ 0 h 181"/>
                  <a:gd name="T66" fmla="*/ 1 w 344"/>
                  <a:gd name="T67" fmla="*/ 0 h 181"/>
                  <a:gd name="T68" fmla="*/ 1 w 344"/>
                  <a:gd name="T69" fmla="*/ 0 h 181"/>
                  <a:gd name="T70" fmla="*/ 1 w 344"/>
                  <a:gd name="T71" fmla="*/ 0 h 181"/>
                  <a:gd name="T72" fmla="*/ 1 w 344"/>
                  <a:gd name="T73" fmla="*/ 0 h 181"/>
                  <a:gd name="T74" fmla="*/ 1 w 344"/>
                  <a:gd name="T75" fmla="*/ 0 h 181"/>
                  <a:gd name="T76" fmla="*/ 1 w 344"/>
                  <a:gd name="T77" fmla="*/ 0 h 181"/>
                  <a:gd name="T78" fmla="*/ 1 w 344"/>
                  <a:gd name="T79" fmla="*/ 0 h 181"/>
                  <a:gd name="T80" fmla="*/ 1 w 344"/>
                  <a:gd name="T81" fmla="*/ 0 h 181"/>
                  <a:gd name="T82" fmla="*/ 1 w 344"/>
                  <a:gd name="T83" fmla="*/ 0 h 181"/>
                  <a:gd name="T84" fmla="*/ 1 w 344"/>
                  <a:gd name="T85" fmla="*/ 0 h 181"/>
                  <a:gd name="T86" fmla="*/ 1 w 344"/>
                  <a:gd name="T87" fmla="*/ 0 h 181"/>
                  <a:gd name="T88" fmla="*/ 1 w 344"/>
                  <a:gd name="T89" fmla="*/ 0 h 181"/>
                  <a:gd name="T90" fmla="*/ 1 w 344"/>
                  <a:gd name="T91" fmla="*/ 0 h 181"/>
                  <a:gd name="T92" fmla="*/ 0 w 344"/>
                  <a:gd name="T93" fmla="*/ 0 h 181"/>
                  <a:gd name="T94" fmla="*/ 0 w 344"/>
                  <a:gd name="T95" fmla="*/ 0 h 181"/>
                  <a:gd name="T96" fmla="*/ 0 w 344"/>
                  <a:gd name="T97" fmla="*/ 0 h 181"/>
                  <a:gd name="T98" fmla="*/ 0 w 344"/>
                  <a:gd name="T99" fmla="*/ 0 h 181"/>
                  <a:gd name="T100" fmla="*/ 0 w 344"/>
                  <a:gd name="T101" fmla="*/ 0 h 181"/>
                  <a:gd name="T102" fmla="*/ 0 w 344"/>
                  <a:gd name="T103" fmla="*/ 0 h 181"/>
                  <a:gd name="T104" fmla="*/ 0 w 344"/>
                  <a:gd name="T105" fmla="*/ 0 h 181"/>
                  <a:gd name="T106" fmla="*/ 0 w 344"/>
                  <a:gd name="T107" fmla="*/ 0 h 181"/>
                  <a:gd name="T108" fmla="*/ 0 w 344"/>
                  <a:gd name="T109" fmla="*/ 0 h 181"/>
                  <a:gd name="T110" fmla="*/ 0 w 344"/>
                  <a:gd name="T111" fmla="*/ 0 h 181"/>
                  <a:gd name="T112" fmla="*/ 0 w 344"/>
                  <a:gd name="T113" fmla="*/ 0 h 181"/>
                  <a:gd name="T114" fmla="*/ 0 w 344"/>
                  <a:gd name="T115" fmla="*/ 0 h 181"/>
                  <a:gd name="T116" fmla="*/ 0 w 344"/>
                  <a:gd name="T117" fmla="*/ 0 h 181"/>
                  <a:gd name="T118" fmla="*/ 0 w 344"/>
                  <a:gd name="T119" fmla="*/ 0 h 181"/>
                  <a:gd name="T120" fmla="*/ 0 w 344"/>
                  <a:gd name="T121" fmla="*/ 0 h 181"/>
                  <a:gd name="T122" fmla="*/ 0 w 344"/>
                  <a:gd name="T123" fmla="*/ 0 h 181"/>
                  <a:gd name="T124" fmla="*/ 0 w 344"/>
                  <a:gd name="T125" fmla="*/ 0 h 18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344" h="181">
                    <a:moveTo>
                      <a:pt x="0" y="43"/>
                    </a:moveTo>
                    <a:lnTo>
                      <a:pt x="3" y="48"/>
                    </a:lnTo>
                    <a:lnTo>
                      <a:pt x="11" y="61"/>
                    </a:lnTo>
                    <a:lnTo>
                      <a:pt x="23" y="81"/>
                    </a:lnTo>
                    <a:lnTo>
                      <a:pt x="40" y="103"/>
                    </a:lnTo>
                    <a:lnTo>
                      <a:pt x="50" y="115"/>
                    </a:lnTo>
                    <a:lnTo>
                      <a:pt x="62" y="128"/>
                    </a:lnTo>
                    <a:lnTo>
                      <a:pt x="74" y="139"/>
                    </a:lnTo>
                    <a:lnTo>
                      <a:pt x="88" y="149"/>
                    </a:lnTo>
                    <a:lnTo>
                      <a:pt x="101" y="158"/>
                    </a:lnTo>
                    <a:lnTo>
                      <a:pt x="116" y="166"/>
                    </a:lnTo>
                    <a:lnTo>
                      <a:pt x="124" y="169"/>
                    </a:lnTo>
                    <a:lnTo>
                      <a:pt x="131" y="172"/>
                    </a:lnTo>
                    <a:lnTo>
                      <a:pt x="139" y="174"/>
                    </a:lnTo>
                    <a:lnTo>
                      <a:pt x="147" y="176"/>
                    </a:lnTo>
                    <a:lnTo>
                      <a:pt x="164" y="178"/>
                    </a:lnTo>
                    <a:lnTo>
                      <a:pt x="181" y="180"/>
                    </a:lnTo>
                    <a:lnTo>
                      <a:pt x="198" y="181"/>
                    </a:lnTo>
                    <a:lnTo>
                      <a:pt x="214" y="181"/>
                    </a:lnTo>
                    <a:lnTo>
                      <a:pt x="229" y="180"/>
                    </a:lnTo>
                    <a:lnTo>
                      <a:pt x="244" y="179"/>
                    </a:lnTo>
                    <a:lnTo>
                      <a:pt x="260" y="177"/>
                    </a:lnTo>
                    <a:lnTo>
                      <a:pt x="273" y="174"/>
                    </a:lnTo>
                    <a:lnTo>
                      <a:pt x="286" y="170"/>
                    </a:lnTo>
                    <a:lnTo>
                      <a:pt x="298" y="165"/>
                    </a:lnTo>
                    <a:lnTo>
                      <a:pt x="309" y="160"/>
                    </a:lnTo>
                    <a:lnTo>
                      <a:pt x="319" y="153"/>
                    </a:lnTo>
                    <a:lnTo>
                      <a:pt x="327" y="146"/>
                    </a:lnTo>
                    <a:lnTo>
                      <a:pt x="334" y="137"/>
                    </a:lnTo>
                    <a:lnTo>
                      <a:pt x="339" y="128"/>
                    </a:lnTo>
                    <a:lnTo>
                      <a:pt x="343" y="116"/>
                    </a:lnTo>
                    <a:lnTo>
                      <a:pt x="344" y="105"/>
                    </a:lnTo>
                    <a:lnTo>
                      <a:pt x="344" y="96"/>
                    </a:lnTo>
                    <a:lnTo>
                      <a:pt x="342" y="86"/>
                    </a:lnTo>
                    <a:lnTo>
                      <a:pt x="338" y="77"/>
                    </a:lnTo>
                    <a:lnTo>
                      <a:pt x="333" y="69"/>
                    </a:lnTo>
                    <a:lnTo>
                      <a:pt x="327" y="62"/>
                    </a:lnTo>
                    <a:lnTo>
                      <a:pt x="319" y="55"/>
                    </a:lnTo>
                    <a:lnTo>
                      <a:pt x="309" y="48"/>
                    </a:lnTo>
                    <a:lnTo>
                      <a:pt x="299" y="43"/>
                    </a:lnTo>
                    <a:lnTo>
                      <a:pt x="288" y="37"/>
                    </a:lnTo>
                    <a:lnTo>
                      <a:pt x="276" y="31"/>
                    </a:lnTo>
                    <a:lnTo>
                      <a:pt x="263" y="27"/>
                    </a:lnTo>
                    <a:lnTo>
                      <a:pt x="235" y="19"/>
                    </a:lnTo>
                    <a:lnTo>
                      <a:pt x="207" y="13"/>
                    </a:lnTo>
                    <a:lnTo>
                      <a:pt x="178" y="7"/>
                    </a:lnTo>
                    <a:lnTo>
                      <a:pt x="145" y="3"/>
                    </a:lnTo>
                    <a:lnTo>
                      <a:pt x="129" y="1"/>
                    </a:lnTo>
                    <a:lnTo>
                      <a:pt x="113" y="0"/>
                    </a:lnTo>
                    <a:lnTo>
                      <a:pt x="97" y="0"/>
                    </a:lnTo>
                    <a:lnTo>
                      <a:pt x="82" y="0"/>
                    </a:lnTo>
                    <a:lnTo>
                      <a:pt x="66" y="1"/>
                    </a:lnTo>
                    <a:lnTo>
                      <a:pt x="52" y="3"/>
                    </a:lnTo>
                    <a:lnTo>
                      <a:pt x="39" y="6"/>
                    </a:lnTo>
                    <a:lnTo>
                      <a:pt x="28" y="11"/>
                    </a:lnTo>
                    <a:lnTo>
                      <a:pt x="23" y="13"/>
                    </a:lnTo>
                    <a:lnTo>
                      <a:pt x="18" y="16"/>
                    </a:lnTo>
                    <a:lnTo>
                      <a:pt x="14" y="20"/>
                    </a:lnTo>
                    <a:lnTo>
                      <a:pt x="10" y="23"/>
                    </a:lnTo>
                    <a:lnTo>
                      <a:pt x="7" y="27"/>
                    </a:lnTo>
                    <a:lnTo>
                      <a:pt x="4" y="32"/>
                    </a:lnTo>
                    <a:lnTo>
                      <a:pt x="2" y="38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71" name="Freeform 1306">
                <a:extLst>
                  <a:ext uri="{FF2B5EF4-FFF2-40B4-BE49-F238E27FC236}">
                    <a16:creationId xmlns:a16="http://schemas.microsoft.com/office/drawing/2014/main" id="{8F2DF118-F776-4ECE-80D9-0323BD527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4" y="2531"/>
                <a:ext cx="21" cy="11"/>
              </a:xfrm>
              <a:custGeom>
                <a:avLst/>
                <a:gdLst>
                  <a:gd name="T0" fmla="*/ 0 w 360"/>
                  <a:gd name="T1" fmla="*/ 0 h 181"/>
                  <a:gd name="T2" fmla="*/ 0 w 360"/>
                  <a:gd name="T3" fmla="*/ 0 h 181"/>
                  <a:gd name="T4" fmla="*/ 0 w 360"/>
                  <a:gd name="T5" fmla="*/ 0 h 181"/>
                  <a:gd name="T6" fmla="*/ 0 w 360"/>
                  <a:gd name="T7" fmla="*/ 0 h 181"/>
                  <a:gd name="T8" fmla="*/ 0 w 360"/>
                  <a:gd name="T9" fmla="*/ 0 h 181"/>
                  <a:gd name="T10" fmla="*/ 0 w 360"/>
                  <a:gd name="T11" fmla="*/ 0 h 181"/>
                  <a:gd name="T12" fmla="*/ 0 w 360"/>
                  <a:gd name="T13" fmla="*/ 0 h 181"/>
                  <a:gd name="T14" fmla="*/ 0 w 360"/>
                  <a:gd name="T15" fmla="*/ 0 h 181"/>
                  <a:gd name="T16" fmla="*/ 0 w 360"/>
                  <a:gd name="T17" fmla="*/ 1 h 181"/>
                  <a:gd name="T18" fmla="*/ 0 w 360"/>
                  <a:gd name="T19" fmla="*/ 1 h 181"/>
                  <a:gd name="T20" fmla="*/ 0 w 360"/>
                  <a:gd name="T21" fmla="*/ 1 h 181"/>
                  <a:gd name="T22" fmla="*/ 0 w 360"/>
                  <a:gd name="T23" fmla="*/ 1 h 181"/>
                  <a:gd name="T24" fmla="*/ 1 w 360"/>
                  <a:gd name="T25" fmla="*/ 1 h 181"/>
                  <a:gd name="T26" fmla="*/ 1 w 360"/>
                  <a:gd name="T27" fmla="*/ 1 h 181"/>
                  <a:gd name="T28" fmla="*/ 1 w 360"/>
                  <a:gd name="T29" fmla="*/ 1 h 181"/>
                  <a:gd name="T30" fmla="*/ 1 w 360"/>
                  <a:gd name="T31" fmla="*/ 1 h 181"/>
                  <a:gd name="T32" fmla="*/ 1 w 360"/>
                  <a:gd name="T33" fmla="*/ 1 h 181"/>
                  <a:gd name="T34" fmla="*/ 1 w 360"/>
                  <a:gd name="T35" fmla="*/ 1 h 181"/>
                  <a:gd name="T36" fmla="*/ 1 w 360"/>
                  <a:gd name="T37" fmla="*/ 1 h 181"/>
                  <a:gd name="T38" fmla="*/ 1 w 360"/>
                  <a:gd name="T39" fmla="*/ 1 h 181"/>
                  <a:gd name="T40" fmla="*/ 1 w 360"/>
                  <a:gd name="T41" fmla="*/ 1 h 181"/>
                  <a:gd name="T42" fmla="*/ 1 w 360"/>
                  <a:gd name="T43" fmla="*/ 1 h 181"/>
                  <a:gd name="T44" fmla="*/ 1 w 360"/>
                  <a:gd name="T45" fmla="*/ 1 h 181"/>
                  <a:gd name="T46" fmla="*/ 1 w 360"/>
                  <a:gd name="T47" fmla="*/ 1 h 181"/>
                  <a:gd name="T48" fmla="*/ 1 w 360"/>
                  <a:gd name="T49" fmla="*/ 1 h 181"/>
                  <a:gd name="T50" fmla="*/ 1 w 360"/>
                  <a:gd name="T51" fmla="*/ 1 h 181"/>
                  <a:gd name="T52" fmla="*/ 1 w 360"/>
                  <a:gd name="T53" fmla="*/ 1 h 181"/>
                  <a:gd name="T54" fmla="*/ 1 w 360"/>
                  <a:gd name="T55" fmla="*/ 1 h 181"/>
                  <a:gd name="T56" fmla="*/ 1 w 360"/>
                  <a:gd name="T57" fmla="*/ 0 h 181"/>
                  <a:gd name="T58" fmla="*/ 1 w 360"/>
                  <a:gd name="T59" fmla="*/ 0 h 181"/>
                  <a:gd name="T60" fmla="*/ 1 w 360"/>
                  <a:gd name="T61" fmla="*/ 0 h 181"/>
                  <a:gd name="T62" fmla="*/ 1 w 360"/>
                  <a:gd name="T63" fmla="*/ 0 h 181"/>
                  <a:gd name="T64" fmla="*/ 1 w 360"/>
                  <a:gd name="T65" fmla="*/ 0 h 181"/>
                  <a:gd name="T66" fmla="*/ 1 w 360"/>
                  <a:gd name="T67" fmla="*/ 0 h 181"/>
                  <a:gd name="T68" fmla="*/ 1 w 360"/>
                  <a:gd name="T69" fmla="*/ 0 h 181"/>
                  <a:gd name="T70" fmla="*/ 1 w 360"/>
                  <a:gd name="T71" fmla="*/ 0 h 181"/>
                  <a:gd name="T72" fmla="*/ 1 w 360"/>
                  <a:gd name="T73" fmla="*/ 0 h 181"/>
                  <a:gd name="T74" fmla="*/ 1 w 360"/>
                  <a:gd name="T75" fmla="*/ 0 h 181"/>
                  <a:gd name="T76" fmla="*/ 1 w 360"/>
                  <a:gd name="T77" fmla="*/ 0 h 181"/>
                  <a:gd name="T78" fmla="*/ 1 w 360"/>
                  <a:gd name="T79" fmla="*/ 0 h 181"/>
                  <a:gd name="T80" fmla="*/ 1 w 360"/>
                  <a:gd name="T81" fmla="*/ 0 h 181"/>
                  <a:gd name="T82" fmla="*/ 1 w 360"/>
                  <a:gd name="T83" fmla="*/ 0 h 181"/>
                  <a:gd name="T84" fmla="*/ 1 w 360"/>
                  <a:gd name="T85" fmla="*/ 0 h 181"/>
                  <a:gd name="T86" fmla="*/ 1 w 360"/>
                  <a:gd name="T87" fmla="*/ 0 h 181"/>
                  <a:gd name="T88" fmla="*/ 1 w 360"/>
                  <a:gd name="T89" fmla="*/ 0 h 181"/>
                  <a:gd name="T90" fmla="*/ 1 w 360"/>
                  <a:gd name="T91" fmla="*/ 0 h 181"/>
                  <a:gd name="T92" fmla="*/ 1 w 360"/>
                  <a:gd name="T93" fmla="*/ 0 h 181"/>
                  <a:gd name="T94" fmla="*/ 0 w 360"/>
                  <a:gd name="T95" fmla="*/ 0 h 181"/>
                  <a:gd name="T96" fmla="*/ 0 w 360"/>
                  <a:gd name="T97" fmla="*/ 0 h 181"/>
                  <a:gd name="T98" fmla="*/ 0 w 360"/>
                  <a:gd name="T99" fmla="*/ 0 h 181"/>
                  <a:gd name="T100" fmla="*/ 0 w 360"/>
                  <a:gd name="T101" fmla="*/ 0 h 181"/>
                  <a:gd name="T102" fmla="*/ 0 w 360"/>
                  <a:gd name="T103" fmla="*/ 0 h 181"/>
                  <a:gd name="T104" fmla="*/ 0 w 360"/>
                  <a:gd name="T105" fmla="*/ 0 h 181"/>
                  <a:gd name="T106" fmla="*/ 0 w 360"/>
                  <a:gd name="T107" fmla="*/ 0 h 181"/>
                  <a:gd name="T108" fmla="*/ 0 w 360"/>
                  <a:gd name="T109" fmla="*/ 0 h 181"/>
                  <a:gd name="T110" fmla="*/ 0 w 360"/>
                  <a:gd name="T111" fmla="*/ 0 h 181"/>
                  <a:gd name="T112" fmla="*/ 0 w 360"/>
                  <a:gd name="T113" fmla="*/ 0 h 181"/>
                  <a:gd name="T114" fmla="*/ 0 w 360"/>
                  <a:gd name="T115" fmla="*/ 0 h 181"/>
                  <a:gd name="T116" fmla="*/ 0 w 360"/>
                  <a:gd name="T117" fmla="*/ 0 h 181"/>
                  <a:gd name="T118" fmla="*/ 0 w 360"/>
                  <a:gd name="T119" fmla="*/ 0 h 181"/>
                  <a:gd name="T120" fmla="*/ 0 w 360"/>
                  <a:gd name="T121" fmla="*/ 0 h 181"/>
                  <a:gd name="T122" fmla="*/ 0 w 360"/>
                  <a:gd name="T123" fmla="*/ 0 h 181"/>
                  <a:gd name="T124" fmla="*/ 0 w 360"/>
                  <a:gd name="T125" fmla="*/ 0 h 18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360" h="181">
                    <a:moveTo>
                      <a:pt x="0" y="42"/>
                    </a:moveTo>
                    <a:lnTo>
                      <a:pt x="3" y="48"/>
                    </a:lnTo>
                    <a:lnTo>
                      <a:pt x="13" y="62"/>
                    </a:lnTo>
                    <a:lnTo>
                      <a:pt x="29" y="81"/>
                    </a:lnTo>
                    <a:lnTo>
                      <a:pt x="49" y="103"/>
                    </a:lnTo>
                    <a:lnTo>
                      <a:pt x="60" y="115"/>
                    </a:lnTo>
                    <a:lnTo>
                      <a:pt x="73" y="127"/>
                    </a:lnTo>
                    <a:lnTo>
                      <a:pt x="86" y="139"/>
                    </a:lnTo>
                    <a:lnTo>
                      <a:pt x="100" y="149"/>
                    </a:lnTo>
                    <a:lnTo>
                      <a:pt x="116" y="158"/>
                    </a:lnTo>
                    <a:lnTo>
                      <a:pt x="131" y="166"/>
                    </a:lnTo>
                    <a:lnTo>
                      <a:pt x="139" y="169"/>
                    </a:lnTo>
                    <a:lnTo>
                      <a:pt x="147" y="172"/>
                    </a:lnTo>
                    <a:lnTo>
                      <a:pt x="155" y="174"/>
                    </a:lnTo>
                    <a:lnTo>
                      <a:pt x="163" y="176"/>
                    </a:lnTo>
                    <a:lnTo>
                      <a:pt x="180" y="178"/>
                    </a:lnTo>
                    <a:lnTo>
                      <a:pt x="198" y="180"/>
                    </a:lnTo>
                    <a:lnTo>
                      <a:pt x="214" y="181"/>
                    </a:lnTo>
                    <a:lnTo>
                      <a:pt x="231" y="181"/>
                    </a:lnTo>
                    <a:lnTo>
                      <a:pt x="246" y="180"/>
                    </a:lnTo>
                    <a:lnTo>
                      <a:pt x="261" y="179"/>
                    </a:lnTo>
                    <a:lnTo>
                      <a:pt x="276" y="177"/>
                    </a:lnTo>
                    <a:lnTo>
                      <a:pt x="290" y="174"/>
                    </a:lnTo>
                    <a:lnTo>
                      <a:pt x="303" y="170"/>
                    </a:lnTo>
                    <a:lnTo>
                      <a:pt x="315" y="165"/>
                    </a:lnTo>
                    <a:lnTo>
                      <a:pt x="325" y="160"/>
                    </a:lnTo>
                    <a:lnTo>
                      <a:pt x="335" y="153"/>
                    </a:lnTo>
                    <a:lnTo>
                      <a:pt x="343" y="146"/>
                    </a:lnTo>
                    <a:lnTo>
                      <a:pt x="350" y="137"/>
                    </a:lnTo>
                    <a:lnTo>
                      <a:pt x="355" y="127"/>
                    </a:lnTo>
                    <a:lnTo>
                      <a:pt x="358" y="116"/>
                    </a:lnTo>
                    <a:lnTo>
                      <a:pt x="360" y="106"/>
                    </a:lnTo>
                    <a:lnTo>
                      <a:pt x="360" y="96"/>
                    </a:lnTo>
                    <a:lnTo>
                      <a:pt x="358" y="86"/>
                    </a:lnTo>
                    <a:lnTo>
                      <a:pt x="354" y="78"/>
                    </a:lnTo>
                    <a:lnTo>
                      <a:pt x="349" y="69"/>
                    </a:lnTo>
                    <a:lnTo>
                      <a:pt x="342" y="62"/>
                    </a:lnTo>
                    <a:lnTo>
                      <a:pt x="334" y="55"/>
                    </a:lnTo>
                    <a:lnTo>
                      <a:pt x="325" y="49"/>
                    </a:lnTo>
                    <a:lnTo>
                      <a:pt x="315" y="42"/>
                    </a:lnTo>
                    <a:lnTo>
                      <a:pt x="304" y="36"/>
                    </a:lnTo>
                    <a:lnTo>
                      <a:pt x="292" y="31"/>
                    </a:lnTo>
                    <a:lnTo>
                      <a:pt x="278" y="27"/>
                    </a:lnTo>
                    <a:lnTo>
                      <a:pt x="251" y="19"/>
                    </a:lnTo>
                    <a:lnTo>
                      <a:pt x="223" y="13"/>
                    </a:lnTo>
                    <a:lnTo>
                      <a:pt x="192" y="7"/>
                    </a:lnTo>
                    <a:lnTo>
                      <a:pt x="159" y="3"/>
                    </a:lnTo>
                    <a:lnTo>
                      <a:pt x="141" y="1"/>
                    </a:lnTo>
                    <a:lnTo>
                      <a:pt x="124" y="0"/>
                    </a:lnTo>
                    <a:lnTo>
                      <a:pt x="107" y="0"/>
                    </a:lnTo>
                    <a:lnTo>
                      <a:pt x="89" y="0"/>
                    </a:lnTo>
                    <a:lnTo>
                      <a:pt x="73" y="1"/>
                    </a:lnTo>
                    <a:lnTo>
                      <a:pt x="58" y="3"/>
                    </a:lnTo>
                    <a:lnTo>
                      <a:pt x="44" y="6"/>
                    </a:lnTo>
                    <a:lnTo>
                      <a:pt x="31" y="11"/>
                    </a:lnTo>
                    <a:lnTo>
                      <a:pt x="26" y="13"/>
                    </a:lnTo>
                    <a:lnTo>
                      <a:pt x="21" y="16"/>
                    </a:lnTo>
                    <a:lnTo>
                      <a:pt x="15" y="20"/>
                    </a:lnTo>
                    <a:lnTo>
                      <a:pt x="11" y="23"/>
                    </a:lnTo>
                    <a:lnTo>
                      <a:pt x="7" y="27"/>
                    </a:lnTo>
                    <a:lnTo>
                      <a:pt x="4" y="32"/>
                    </a:lnTo>
                    <a:lnTo>
                      <a:pt x="2" y="37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72" name="Freeform 1307">
                <a:extLst>
                  <a:ext uri="{FF2B5EF4-FFF2-40B4-BE49-F238E27FC236}">
                    <a16:creationId xmlns:a16="http://schemas.microsoft.com/office/drawing/2014/main" id="{2F07BFFB-541D-4BE5-9195-A0F3A5DE89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5" y="2542"/>
                <a:ext cx="21" cy="10"/>
              </a:xfrm>
              <a:custGeom>
                <a:avLst/>
                <a:gdLst>
                  <a:gd name="T0" fmla="*/ 0 w 360"/>
                  <a:gd name="T1" fmla="*/ 0 h 177"/>
                  <a:gd name="T2" fmla="*/ 0 w 360"/>
                  <a:gd name="T3" fmla="*/ 0 h 177"/>
                  <a:gd name="T4" fmla="*/ 0 w 360"/>
                  <a:gd name="T5" fmla="*/ 0 h 177"/>
                  <a:gd name="T6" fmla="*/ 0 w 360"/>
                  <a:gd name="T7" fmla="*/ 0 h 177"/>
                  <a:gd name="T8" fmla="*/ 0 w 360"/>
                  <a:gd name="T9" fmla="*/ 1 h 177"/>
                  <a:gd name="T10" fmla="*/ 1 w 360"/>
                  <a:gd name="T11" fmla="*/ 1 h 177"/>
                  <a:gd name="T12" fmla="*/ 1 w 360"/>
                  <a:gd name="T13" fmla="*/ 1 h 177"/>
                  <a:gd name="T14" fmla="*/ 1 w 360"/>
                  <a:gd name="T15" fmla="*/ 1 h 177"/>
                  <a:gd name="T16" fmla="*/ 1 w 360"/>
                  <a:gd name="T17" fmla="*/ 1 h 177"/>
                  <a:gd name="T18" fmla="*/ 1 w 360"/>
                  <a:gd name="T19" fmla="*/ 1 h 177"/>
                  <a:gd name="T20" fmla="*/ 1 w 360"/>
                  <a:gd name="T21" fmla="*/ 1 h 177"/>
                  <a:gd name="T22" fmla="*/ 1 w 360"/>
                  <a:gd name="T23" fmla="*/ 1 h 177"/>
                  <a:gd name="T24" fmla="*/ 1 w 360"/>
                  <a:gd name="T25" fmla="*/ 0 h 177"/>
                  <a:gd name="T26" fmla="*/ 1 w 360"/>
                  <a:gd name="T27" fmla="*/ 0 h 177"/>
                  <a:gd name="T28" fmla="*/ 1 w 360"/>
                  <a:gd name="T29" fmla="*/ 0 h 177"/>
                  <a:gd name="T30" fmla="*/ 1 w 360"/>
                  <a:gd name="T31" fmla="*/ 0 h 177"/>
                  <a:gd name="T32" fmla="*/ 1 w 360"/>
                  <a:gd name="T33" fmla="*/ 0 h 177"/>
                  <a:gd name="T34" fmla="*/ 1 w 360"/>
                  <a:gd name="T35" fmla="*/ 0 h 177"/>
                  <a:gd name="T36" fmla="*/ 1 w 360"/>
                  <a:gd name="T37" fmla="*/ 0 h 177"/>
                  <a:gd name="T38" fmla="*/ 1 w 360"/>
                  <a:gd name="T39" fmla="*/ 0 h 177"/>
                  <a:gd name="T40" fmla="*/ 1 w 360"/>
                  <a:gd name="T41" fmla="*/ 0 h 177"/>
                  <a:gd name="T42" fmla="*/ 1 w 360"/>
                  <a:gd name="T43" fmla="*/ 0 h 177"/>
                  <a:gd name="T44" fmla="*/ 1 w 360"/>
                  <a:gd name="T45" fmla="*/ 0 h 177"/>
                  <a:gd name="T46" fmla="*/ 1 w 360"/>
                  <a:gd name="T47" fmla="*/ 0 h 177"/>
                  <a:gd name="T48" fmla="*/ 0 w 360"/>
                  <a:gd name="T49" fmla="*/ 0 h 177"/>
                  <a:gd name="T50" fmla="*/ 0 w 360"/>
                  <a:gd name="T51" fmla="*/ 0 h 177"/>
                  <a:gd name="T52" fmla="*/ 0 w 360"/>
                  <a:gd name="T53" fmla="*/ 0 h 177"/>
                  <a:gd name="T54" fmla="*/ 0 w 360"/>
                  <a:gd name="T55" fmla="*/ 0 h 177"/>
                  <a:gd name="T56" fmla="*/ 0 w 360"/>
                  <a:gd name="T57" fmla="*/ 0 h 177"/>
                  <a:gd name="T58" fmla="*/ 0 w 360"/>
                  <a:gd name="T59" fmla="*/ 0 h 177"/>
                  <a:gd name="T60" fmla="*/ 0 w 360"/>
                  <a:gd name="T61" fmla="*/ 0 h 177"/>
                  <a:gd name="T62" fmla="*/ 0 w 360"/>
                  <a:gd name="T63" fmla="*/ 0 h 17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60" h="177">
                    <a:moveTo>
                      <a:pt x="0" y="53"/>
                    </a:moveTo>
                    <a:lnTo>
                      <a:pt x="4" y="58"/>
                    </a:lnTo>
                    <a:lnTo>
                      <a:pt x="14" y="70"/>
                    </a:lnTo>
                    <a:lnTo>
                      <a:pt x="29" y="87"/>
                    </a:lnTo>
                    <a:lnTo>
                      <a:pt x="49" y="106"/>
                    </a:lnTo>
                    <a:lnTo>
                      <a:pt x="60" y="117"/>
                    </a:lnTo>
                    <a:lnTo>
                      <a:pt x="73" y="128"/>
                    </a:lnTo>
                    <a:lnTo>
                      <a:pt x="86" y="138"/>
                    </a:lnTo>
                    <a:lnTo>
                      <a:pt x="101" y="147"/>
                    </a:lnTo>
                    <a:lnTo>
                      <a:pt x="116" y="155"/>
                    </a:lnTo>
                    <a:lnTo>
                      <a:pt x="131" y="162"/>
                    </a:lnTo>
                    <a:lnTo>
                      <a:pt x="147" y="168"/>
                    </a:lnTo>
                    <a:lnTo>
                      <a:pt x="163" y="171"/>
                    </a:lnTo>
                    <a:lnTo>
                      <a:pt x="180" y="174"/>
                    </a:lnTo>
                    <a:lnTo>
                      <a:pt x="198" y="175"/>
                    </a:lnTo>
                    <a:lnTo>
                      <a:pt x="215" y="176"/>
                    </a:lnTo>
                    <a:lnTo>
                      <a:pt x="231" y="177"/>
                    </a:lnTo>
                    <a:lnTo>
                      <a:pt x="246" y="176"/>
                    </a:lnTo>
                    <a:lnTo>
                      <a:pt x="261" y="175"/>
                    </a:lnTo>
                    <a:lnTo>
                      <a:pt x="277" y="173"/>
                    </a:lnTo>
                    <a:lnTo>
                      <a:pt x="290" y="170"/>
                    </a:lnTo>
                    <a:lnTo>
                      <a:pt x="303" y="166"/>
                    </a:lnTo>
                    <a:lnTo>
                      <a:pt x="315" y="161"/>
                    </a:lnTo>
                    <a:lnTo>
                      <a:pt x="326" y="155"/>
                    </a:lnTo>
                    <a:lnTo>
                      <a:pt x="335" y="149"/>
                    </a:lnTo>
                    <a:lnTo>
                      <a:pt x="343" y="141"/>
                    </a:lnTo>
                    <a:lnTo>
                      <a:pt x="350" y="133"/>
                    </a:lnTo>
                    <a:lnTo>
                      <a:pt x="355" y="123"/>
                    </a:lnTo>
                    <a:lnTo>
                      <a:pt x="359" y="112"/>
                    </a:lnTo>
                    <a:lnTo>
                      <a:pt x="360" y="106"/>
                    </a:lnTo>
                    <a:lnTo>
                      <a:pt x="360" y="101"/>
                    </a:lnTo>
                    <a:lnTo>
                      <a:pt x="360" y="96"/>
                    </a:lnTo>
                    <a:lnTo>
                      <a:pt x="359" y="91"/>
                    </a:lnTo>
                    <a:lnTo>
                      <a:pt x="357" y="82"/>
                    </a:lnTo>
                    <a:lnTo>
                      <a:pt x="352" y="73"/>
                    </a:lnTo>
                    <a:lnTo>
                      <a:pt x="346" y="65"/>
                    </a:lnTo>
                    <a:lnTo>
                      <a:pt x="338" y="58"/>
                    </a:lnTo>
                    <a:lnTo>
                      <a:pt x="328" y="51"/>
                    </a:lnTo>
                    <a:lnTo>
                      <a:pt x="318" y="44"/>
                    </a:lnTo>
                    <a:lnTo>
                      <a:pt x="306" y="38"/>
                    </a:lnTo>
                    <a:lnTo>
                      <a:pt x="294" y="32"/>
                    </a:lnTo>
                    <a:lnTo>
                      <a:pt x="281" y="27"/>
                    </a:lnTo>
                    <a:lnTo>
                      <a:pt x="266" y="22"/>
                    </a:lnTo>
                    <a:lnTo>
                      <a:pt x="237" y="15"/>
                    </a:lnTo>
                    <a:lnTo>
                      <a:pt x="208" y="8"/>
                    </a:lnTo>
                    <a:lnTo>
                      <a:pt x="194" y="6"/>
                    </a:lnTo>
                    <a:lnTo>
                      <a:pt x="178" y="4"/>
                    </a:lnTo>
                    <a:lnTo>
                      <a:pt x="162" y="2"/>
                    </a:lnTo>
                    <a:lnTo>
                      <a:pt x="146" y="1"/>
                    </a:lnTo>
                    <a:lnTo>
                      <a:pt x="130" y="0"/>
                    </a:lnTo>
                    <a:lnTo>
                      <a:pt x="114" y="0"/>
                    </a:lnTo>
                    <a:lnTo>
                      <a:pt x="97" y="1"/>
                    </a:lnTo>
                    <a:lnTo>
                      <a:pt x="82" y="3"/>
                    </a:lnTo>
                    <a:lnTo>
                      <a:pt x="67" y="5"/>
                    </a:lnTo>
                    <a:lnTo>
                      <a:pt x="53" y="9"/>
                    </a:lnTo>
                    <a:lnTo>
                      <a:pt x="41" y="13"/>
                    </a:lnTo>
                    <a:lnTo>
                      <a:pt x="29" y="19"/>
                    </a:lnTo>
                    <a:lnTo>
                      <a:pt x="24" y="22"/>
                    </a:lnTo>
                    <a:lnTo>
                      <a:pt x="19" y="25"/>
                    </a:lnTo>
                    <a:lnTo>
                      <a:pt x="15" y="29"/>
                    </a:lnTo>
                    <a:lnTo>
                      <a:pt x="10" y="33"/>
                    </a:lnTo>
                    <a:lnTo>
                      <a:pt x="7" y="38"/>
                    </a:lnTo>
                    <a:lnTo>
                      <a:pt x="4" y="43"/>
                    </a:lnTo>
                    <a:lnTo>
                      <a:pt x="2" y="48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73" name="Freeform 1308">
                <a:extLst>
                  <a:ext uri="{FF2B5EF4-FFF2-40B4-BE49-F238E27FC236}">
                    <a16:creationId xmlns:a16="http://schemas.microsoft.com/office/drawing/2014/main" id="{4FBA02B1-D494-42E1-AB99-2AB7435E5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1" y="2514"/>
                <a:ext cx="22" cy="11"/>
              </a:xfrm>
              <a:custGeom>
                <a:avLst/>
                <a:gdLst>
                  <a:gd name="T0" fmla="*/ 0 w 375"/>
                  <a:gd name="T1" fmla="*/ 0 h 195"/>
                  <a:gd name="T2" fmla="*/ 0 w 375"/>
                  <a:gd name="T3" fmla="*/ 0 h 195"/>
                  <a:gd name="T4" fmla="*/ 0 w 375"/>
                  <a:gd name="T5" fmla="*/ 0 h 195"/>
                  <a:gd name="T6" fmla="*/ 0 w 375"/>
                  <a:gd name="T7" fmla="*/ 1 h 195"/>
                  <a:gd name="T8" fmla="*/ 0 w 375"/>
                  <a:gd name="T9" fmla="*/ 1 h 195"/>
                  <a:gd name="T10" fmla="*/ 1 w 375"/>
                  <a:gd name="T11" fmla="*/ 1 h 195"/>
                  <a:gd name="T12" fmla="*/ 1 w 375"/>
                  <a:gd name="T13" fmla="*/ 1 h 195"/>
                  <a:gd name="T14" fmla="*/ 1 w 375"/>
                  <a:gd name="T15" fmla="*/ 1 h 195"/>
                  <a:gd name="T16" fmla="*/ 1 w 375"/>
                  <a:gd name="T17" fmla="*/ 1 h 195"/>
                  <a:gd name="T18" fmla="*/ 1 w 375"/>
                  <a:gd name="T19" fmla="*/ 1 h 195"/>
                  <a:gd name="T20" fmla="*/ 1 w 375"/>
                  <a:gd name="T21" fmla="*/ 1 h 195"/>
                  <a:gd name="T22" fmla="*/ 1 w 375"/>
                  <a:gd name="T23" fmla="*/ 1 h 195"/>
                  <a:gd name="T24" fmla="*/ 1 w 375"/>
                  <a:gd name="T25" fmla="*/ 1 h 195"/>
                  <a:gd name="T26" fmla="*/ 1 w 375"/>
                  <a:gd name="T27" fmla="*/ 1 h 195"/>
                  <a:gd name="T28" fmla="*/ 1 w 375"/>
                  <a:gd name="T29" fmla="*/ 0 h 195"/>
                  <a:gd name="T30" fmla="*/ 1 w 375"/>
                  <a:gd name="T31" fmla="*/ 0 h 195"/>
                  <a:gd name="T32" fmla="*/ 1 w 375"/>
                  <a:gd name="T33" fmla="*/ 0 h 195"/>
                  <a:gd name="T34" fmla="*/ 1 w 375"/>
                  <a:gd name="T35" fmla="*/ 0 h 195"/>
                  <a:gd name="T36" fmla="*/ 1 w 375"/>
                  <a:gd name="T37" fmla="*/ 0 h 195"/>
                  <a:gd name="T38" fmla="*/ 1 w 375"/>
                  <a:gd name="T39" fmla="*/ 0 h 195"/>
                  <a:gd name="T40" fmla="*/ 1 w 375"/>
                  <a:gd name="T41" fmla="*/ 0 h 195"/>
                  <a:gd name="T42" fmla="*/ 1 w 375"/>
                  <a:gd name="T43" fmla="*/ 0 h 195"/>
                  <a:gd name="T44" fmla="*/ 1 w 375"/>
                  <a:gd name="T45" fmla="*/ 0 h 195"/>
                  <a:gd name="T46" fmla="*/ 1 w 375"/>
                  <a:gd name="T47" fmla="*/ 0 h 195"/>
                  <a:gd name="T48" fmla="*/ 1 w 375"/>
                  <a:gd name="T49" fmla="*/ 0 h 195"/>
                  <a:gd name="T50" fmla="*/ 0 w 375"/>
                  <a:gd name="T51" fmla="*/ 0 h 195"/>
                  <a:gd name="T52" fmla="*/ 0 w 375"/>
                  <a:gd name="T53" fmla="*/ 0 h 195"/>
                  <a:gd name="T54" fmla="*/ 0 w 375"/>
                  <a:gd name="T55" fmla="*/ 0 h 195"/>
                  <a:gd name="T56" fmla="*/ 0 w 375"/>
                  <a:gd name="T57" fmla="*/ 0 h 195"/>
                  <a:gd name="T58" fmla="*/ 0 w 375"/>
                  <a:gd name="T59" fmla="*/ 0 h 195"/>
                  <a:gd name="T60" fmla="*/ 0 w 375"/>
                  <a:gd name="T61" fmla="*/ 0 h 195"/>
                  <a:gd name="T62" fmla="*/ 0 w 375"/>
                  <a:gd name="T63" fmla="*/ 0 h 19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75" h="195">
                    <a:moveTo>
                      <a:pt x="0" y="77"/>
                    </a:moveTo>
                    <a:lnTo>
                      <a:pt x="4" y="81"/>
                    </a:lnTo>
                    <a:lnTo>
                      <a:pt x="15" y="92"/>
                    </a:lnTo>
                    <a:lnTo>
                      <a:pt x="33" y="107"/>
                    </a:lnTo>
                    <a:lnTo>
                      <a:pt x="56" y="124"/>
                    </a:lnTo>
                    <a:lnTo>
                      <a:pt x="69" y="133"/>
                    </a:lnTo>
                    <a:lnTo>
                      <a:pt x="83" y="142"/>
                    </a:lnTo>
                    <a:lnTo>
                      <a:pt x="97" y="151"/>
                    </a:lnTo>
                    <a:lnTo>
                      <a:pt x="112" y="159"/>
                    </a:lnTo>
                    <a:lnTo>
                      <a:pt x="128" y="166"/>
                    </a:lnTo>
                    <a:lnTo>
                      <a:pt x="145" y="173"/>
                    </a:lnTo>
                    <a:lnTo>
                      <a:pt x="161" y="178"/>
                    </a:lnTo>
                    <a:lnTo>
                      <a:pt x="178" y="182"/>
                    </a:lnTo>
                    <a:lnTo>
                      <a:pt x="212" y="187"/>
                    </a:lnTo>
                    <a:lnTo>
                      <a:pt x="245" y="192"/>
                    </a:lnTo>
                    <a:lnTo>
                      <a:pt x="261" y="193"/>
                    </a:lnTo>
                    <a:lnTo>
                      <a:pt x="276" y="194"/>
                    </a:lnTo>
                    <a:lnTo>
                      <a:pt x="290" y="195"/>
                    </a:lnTo>
                    <a:lnTo>
                      <a:pt x="304" y="195"/>
                    </a:lnTo>
                    <a:lnTo>
                      <a:pt x="318" y="194"/>
                    </a:lnTo>
                    <a:lnTo>
                      <a:pt x="329" y="191"/>
                    </a:lnTo>
                    <a:lnTo>
                      <a:pt x="340" y="188"/>
                    </a:lnTo>
                    <a:lnTo>
                      <a:pt x="349" y="184"/>
                    </a:lnTo>
                    <a:lnTo>
                      <a:pt x="358" y="178"/>
                    </a:lnTo>
                    <a:lnTo>
                      <a:pt x="364" y="171"/>
                    </a:lnTo>
                    <a:lnTo>
                      <a:pt x="367" y="166"/>
                    </a:lnTo>
                    <a:lnTo>
                      <a:pt x="369" y="162"/>
                    </a:lnTo>
                    <a:lnTo>
                      <a:pt x="371" y="157"/>
                    </a:lnTo>
                    <a:lnTo>
                      <a:pt x="373" y="152"/>
                    </a:lnTo>
                    <a:lnTo>
                      <a:pt x="374" y="146"/>
                    </a:lnTo>
                    <a:lnTo>
                      <a:pt x="375" y="140"/>
                    </a:lnTo>
                    <a:lnTo>
                      <a:pt x="375" y="135"/>
                    </a:lnTo>
                    <a:lnTo>
                      <a:pt x="374" y="129"/>
                    </a:lnTo>
                    <a:lnTo>
                      <a:pt x="371" y="118"/>
                    </a:lnTo>
                    <a:lnTo>
                      <a:pt x="367" y="106"/>
                    </a:lnTo>
                    <a:lnTo>
                      <a:pt x="360" y="95"/>
                    </a:lnTo>
                    <a:lnTo>
                      <a:pt x="352" y="82"/>
                    </a:lnTo>
                    <a:lnTo>
                      <a:pt x="343" y="71"/>
                    </a:lnTo>
                    <a:lnTo>
                      <a:pt x="332" y="61"/>
                    </a:lnTo>
                    <a:lnTo>
                      <a:pt x="321" y="51"/>
                    </a:lnTo>
                    <a:lnTo>
                      <a:pt x="307" y="42"/>
                    </a:lnTo>
                    <a:lnTo>
                      <a:pt x="294" y="33"/>
                    </a:lnTo>
                    <a:lnTo>
                      <a:pt x="280" y="25"/>
                    </a:lnTo>
                    <a:lnTo>
                      <a:pt x="266" y="18"/>
                    </a:lnTo>
                    <a:lnTo>
                      <a:pt x="252" y="12"/>
                    </a:lnTo>
                    <a:lnTo>
                      <a:pt x="237" y="8"/>
                    </a:lnTo>
                    <a:lnTo>
                      <a:pt x="222" y="4"/>
                    </a:lnTo>
                    <a:lnTo>
                      <a:pt x="207" y="2"/>
                    </a:lnTo>
                    <a:lnTo>
                      <a:pt x="192" y="0"/>
                    </a:lnTo>
                    <a:lnTo>
                      <a:pt x="176" y="0"/>
                    </a:lnTo>
                    <a:lnTo>
                      <a:pt x="159" y="0"/>
                    </a:lnTo>
                    <a:lnTo>
                      <a:pt x="141" y="3"/>
                    </a:lnTo>
                    <a:lnTo>
                      <a:pt x="123" y="5"/>
                    </a:lnTo>
                    <a:lnTo>
                      <a:pt x="106" y="9"/>
                    </a:lnTo>
                    <a:lnTo>
                      <a:pt x="89" y="13"/>
                    </a:lnTo>
                    <a:lnTo>
                      <a:pt x="73" y="19"/>
                    </a:lnTo>
                    <a:lnTo>
                      <a:pt x="58" y="25"/>
                    </a:lnTo>
                    <a:lnTo>
                      <a:pt x="43" y="32"/>
                    </a:lnTo>
                    <a:lnTo>
                      <a:pt x="30" y="39"/>
                    </a:lnTo>
                    <a:lnTo>
                      <a:pt x="20" y="48"/>
                    </a:lnTo>
                    <a:lnTo>
                      <a:pt x="11" y="57"/>
                    </a:lnTo>
                    <a:lnTo>
                      <a:pt x="7" y="62"/>
                    </a:lnTo>
                    <a:lnTo>
                      <a:pt x="4" y="67"/>
                    </a:lnTo>
                    <a:lnTo>
                      <a:pt x="2" y="72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74" name="Freeform 1309">
                <a:extLst>
                  <a:ext uri="{FF2B5EF4-FFF2-40B4-BE49-F238E27FC236}">
                    <a16:creationId xmlns:a16="http://schemas.microsoft.com/office/drawing/2014/main" id="{5ABCA767-6CFC-4990-A8ED-713A88477A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2" y="2514"/>
                <a:ext cx="7" cy="7"/>
              </a:xfrm>
              <a:custGeom>
                <a:avLst/>
                <a:gdLst>
                  <a:gd name="T0" fmla="*/ 0 w 129"/>
                  <a:gd name="T1" fmla="*/ 0 h 127"/>
                  <a:gd name="T2" fmla="*/ 0 w 129"/>
                  <a:gd name="T3" fmla="*/ 0 h 127"/>
                  <a:gd name="T4" fmla="*/ 0 w 129"/>
                  <a:gd name="T5" fmla="*/ 0 h 127"/>
                  <a:gd name="T6" fmla="*/ 0 w 129"/>
                  <a:gd name="T7" fmla="*/ 0 h 127"/>
                  <a:gd name="T8" fmla="*/ 0 w 129"/>
                  <a:gd name="T9" fmla="*/ 0 h 127"/>
                  <a:gd name="T10" fmla="*/ 0 w 129"/>
                  <a:gd name="T11" fmla="*/ 0 h 127"/>
                  <a:gd name="T12" fmla="*/ 0 w 129"/>
                  <a:gd name="T13" fmla="*/ 0 h 127"/>
                  <a:gd name="T14" fmla="*/ 0 w 129"/>
                  <a:gd name="T15" fmla="*/ 0 h 127"/>
                  <a:gd name="T16" fmla="*/ 0 w 129"/>
                  <a:gd name="T17" fmla="*/ 0 h 127"/>
                  <a:gd name="T18" fmla="*/ 0 w 129"/>
                  <a:gd name="T19" fmla="*/ 0 h 127"/>
                  <a:gd name="T20" fmla="*/ 0 w 129"/>
                  <a:gd name="T21" fmla="*/ 0 h 127"/>
                  <a:gd name="T22" fmla="*/ 0 w 129"/>
                  <a:gd name="T23" fmla="*/ 0 h 127"/>
                  <a:gd name="T24" fmla="*/ 0 w 129"/>
                  <a:gd name="T25" fmla="*/ 0 h 127"/>
                  <a:gd name="T26" fmla="*/ 0 w 129"/>
                  <a:gd name="T27" fmla="*/ 0 h 127"/>
                  <a:gd name="T28" fmla="*/ 0 w 129"/>
                  <a:gd name="T29" fmla="*/ 0 h 127"/>
                  <a:gd name="T30" fmla="*/ 0 w 129"/>
                  <a:gd name="T31" fmla="*/ 0 h 127"/>
                  <a:gd name="T32" fmla="*/ 0 w 129"/>
                  <a:gd name="T33" fmla="*/ 0 h 127"/>
                  <a:gd name="T34" fmla="*/ 0 w 129"/>
                  <a:gd name="T35" fmla="*/ 0 h 127"/>
                  <a:gd name="T36" fmla="*/ 0 w 129"/>
                  <a:gd name="T37" fmla="*/ 0 h 127"/>
                  <a:gd name="T38" fmla="*/ 0 w 129"/>
                  <a:gd name="T39" fmla="*/ 0 h 127"/>
                  <a:gd name="T40" fmla="*/ 0 w 129"/>
                  <a:gd name="T41" fmla="*/ 0 h 127"/>
                  <a:gd name="T42" fmla="*/ 0 w 129"/>
                  <a:gd name="T43" fmla="*/ 0 h 127"/>
                  <a:gd name="T44" fmla="*/ 0 w 129"/>
                  <a:gd name="T45" fmla="*/ 0 h 127"/>
                  <a:gd name="T46" fmla="*/ 0 w 129"/>
                  <a:gd name="T47" fmla="*/ 0 h 127"/>
                  <a:gd name="T48" fmla="*/ 0 w 129"/>
                  <a:gd name="T49" fmla="*/ 0 h 127"/>
                  <a:gd name="T50" fmla="*/ 0 w 129"/>
                  <a:gd name="T51" fmla="*/ 0 h 127"/>
                  <a:gd name="T52" fmla="*/ 0 w 129"/>
                  <a:gd name="T53" fmla="*/ 0 h 127"/>
                  <a:gd name="T54" fmla="*/ 0 w 129"/>
                  <a:gd name="T55" fmla="*/ 0 h 127"/>
                  <a:gd name="T56" fmla="*/ 0 w 129"/>
                  <a:gd name="T57" fmla="*/ 0 h 127"/>
                  <a:gd name="T58" fmla="*/ 0 w 129"/>
                  <a:gd name="T59" fmla="*/ 0 h 127"/>
                  <a:gd name="T60" fmla="*/ 0 w 129"/>
                  <a:gd name="T61" fmla="*/ 0 h 127"/>
                  <a:gd name="T62" fmla="*/ 0 w 129"/>
                  <a:gd name="T63" fmla="*/ 0 h 127"/>
                  <a:gd name="T64" fmla="*/ 0 w 129"/>
                  <a:gd name="T65" fmla="*/ 0 h 127"/>
                  <a:gd name="T66" fmla="*/ 0 w 129"/>
                  <a:gd name="T67" fmla="*/ 0 h 127"/>
                  <a:gd name="T68" fmla="*/ 0 w 129"/>
                  <a:gd name="T69" fmla="*/ 0 h 127"/>
                  <a:gd name="T70" fmla="*/ 0 w 129"/>
                  <a:gd name="T71" fmla="*/ 0 h 127"/>
                  <a:gd name="T72" fmla="*/ 0 w 129"/>
                  <a:gd name="T73" fmla="*/ 0 h 127"/>
                  <a:gd name="T74" fmla="*/ 0 w 129"/>
                  <a:gd name="T75" fmla="*/ 0 h 127"/>
                  <a:gd name="T76" fmla="*/ 0 w 129"/>
                  <a:gd name="T77" fmla="*/ 0 h 127"/>
                  <a:gd name="T78" fmla="*/ 0 w 129"/>
                  <a:gd name="T79" fmla="*/ 0 h 127"/>
                  <a:gd name="T80" fmla="*/ 0 w 129"/>
                  <a:gd name="T81" fmla="*/ 0 h 127"/>
                  <a:gd name="T82" fmla="*/ 0 w 129"/>
                  <a:gd name="T83" fmla="*/ 0 h 127"/>
                  <a:gd name="T84" fmla="*/ 0 w 129"/>
                  <a:gd name="T85" fmla="*/ 0 h 127"/>
                  <a:gd name="T86" fmla="*/ 0 w 129"/>
                  <a:gd name="T87" fmla="*/ 0 h 127"/>
                  <a:gd name="T88" fmla="*/ 0 w 129"/>
                  <a:gd name="T89" fmla="*/ 0 h 127"/>
                  <a:gd name="T90" fmla="*/ 0 w 129"/>
                  <a:gd name="T91" fmla="*/ 0 h 127"/>
                  <a:gd name="T92" fmla="*/ 0 w 129"/>
                  <a:gd name="T93" fmla="*/ 0 h 127"/>
                  <a:gd name="T94" fmla="*/ 0 w 129"/>
                  <a:gd name="T95" fmla="*/ 0 h 127"/>
                  <a:gd name="T96" fmla="*/ 0 w 129"/>
                  <a:gd name="T97" fmla="*/ 0 h 127"/>
                  <a:gd name="T98" fmla="*/ 0 w 129"/>
                  <a:gd name="T99" fmla="*/ 0 h 127"/>
                  <a:gd name="T100" fmla="*/ 0 w 129"/>
                  <a:gd name="T101" fmla="*/ 0 h 12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29" h="127">
                    <a:moveTo>
                      <a:pt x="7" y="23"/>
                    </a:moveTo>
                    <a:lnTo>
                      <a:pt x="9" y="17"/>
                    </a:lnTo>
                    <a:lnTo>
                      <a:pt x="13" y="12"/>
                    </a:lnTo>
                    <a:lnTo>
                      <a:pt x="16" y="8"/>
                    </a:lnTo>
                    <a:lnTo>
                      <a:pt x="20" y="4"/>
                    </a:lnTo>
                    <a:lnTo>
                      <a:pt x="25" y="2"/>
                    </a:lnTo>
                    <a:lnTo>
                      <a:pt x="29" y="0"/>
                    </a:lnTo>
                    <a:lnTo>
                      <a:pt x="35" y="0"/>
                    </a:lnTo>
                    <a:lnTo>
                      <a:pt x="40" y="0"/>
                    </a:lnTo>
                    <a:lnTo>
                      <a:pt x="46" y="0"/>
                    </a:lnTo>
                    <a:lnTo>
                      <a:pt x="52" y="1"/>
                    </a:lnTo>
                    <a:lnTo>
                      <a:pt x="58" y="3"/>
                    </a:lnTo>
                    <a:lnTo>
                      <a:pt x="64" y="6"/>
                    </a:lnTo>
                    <a:lnTo>
                      <a:pt x="77" y="12"/>
                    </a:lnTo>
                    <a:lnTo>
                      <a:pt x="89" y="20"/>
                    </a:lnTo>
                    <a:lnTo>
                      <a:pt x="101" y="29"/>
                    </a:lnTo>
                    <a:lnTo>
                      <a:pt x="111" y="38"/>
                    </a:lnTo>
                    <a:lnTo>
                      <a:pt x="119" y="49"/>
                    </a:lnTo>
                    <a:lnTo>
                      <a:pt x="125" y="59"/>
                    </a:lnTo>
                    <a:lnTo>
                      <a:pt x="127" y="64"/>
                    </a:lnTo>
                    <a:lnTo>
                      <a:pt x="129" y="69"/>
                    </a:lnTo>
                    <a:lnTo>
                      <a:pt x="129" y="74"/>
                    </a:lnTo>
                    <a:lnTo>
                      <a:pt x="129" y="79"/>
                    </a:lnTo>
                    <a:lnTo>
                      <a:pt x="128" y="84"/>
                    </a:lnTo>
                    <a:lnTo>
                      <a:pt x="125" y="88"/>
                    </a:lnTo>
                    <a:lnTo>
                      <a:pt x="122" y="93"/>
                    </a:lnTo>
                    <a:lnTo>
                      <a:pt x="118" y="97"/>
                    </a:lnTo>
                    <a:lnTo>
                      <a:pt x="108" y="104"/>
                    </a:lnTo>
                    <a:lnTo>
                      <a:pt x="96" y="110"/>
                    </a:lnTo>
                    <a:lnTo>
                      <a:pt x="85" y="115"/>
                    </a:lnTo>
                    <a:lnTo>
                      <a:pt x="74" y="120"/>
                    </a:lnTo>
                    <a:lnTo>
                      <a:pt x="62" y="124"/>
                    </a:lnTo>
                    <a:lnTo>
                      <a:pt x="51" y="126"/>
                    </a:lnTo>
                    <a:lnTo>
                      <a:pt x="41" y="127"/>
                    </a:lnTo>
                    <a:lnTo>
                      <a:pt x="31" y="126"/>
                    </a:lnTo>
                    <a:lnTo>
                      <a:pt x="26" y="125"/>
                    </a:lnTo>
                    <a:lnTo>
                      <a:pt x="22" y="123"/>
                    </a:lnTo>
                    <a:lnTo>
                      <a:pt x="18" y="121"/>
                    </a:lnTo>
                    <a:lnTo>
                      <a:pt x="14" y="118"/>
                    </a:lnTo>
                    <a:lnTo>
                      <a:pt x="10" y="114"/>
                    </a:lnTo>
                    <a:lnTo>
                      <a:pt x="7" y="110"/>
                    </a:lnTo>
                    <a:lnTo>
                      <a:pt x="4" y="105"/>
                    </a:lnTo>
                    <a:lnTo>
                      <a:pt x="2" y="99"/>
                    </a:lnTo>
                    <a:lnTo>
                      <a:pt x="1" y="93"/>
                    </a:lnTo>
                    <a:lnTo>
                      <a:pt x="0" y="85"/>
                    </a:lnTo>
                    <a:lnTo>
                      <a:pt x="0" y="77"/>
                    </a:lnTo>
                    <a:lnTo>
                      <a:pt x="0" y="68"/>
                    </a:lnTo>
                    <a:lnTo>
                      <a:pt x="1" y="58"/>
                    </a:lnTo>
                    <a:lnTo>
                      <a:pt x="2" y="47"/>
                    </a:lnTo>
                    <a:lnTo>
                      <a:pt x="4" y="36"/>
                    </a:lnTo>
                    <a:lnTo>
                      <a:pt x="7" y="23"/>
                    </a:lnTo>
                    <a:close/>
                  </a:path>
                </a:pathLst>
              </a:custGeom>
              <a:solidFill>
                <a:srgbClr val="CB9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75" name="Freeform 1310">
                <a:extLst>
                  <a:ext uri="{FF2B5EF4-FFF2-40B4-BE49-F238E27FC236}">
                    <a16:creationId xmlns:a16="http://schemas.microsoft.com/office/drawing/2014/main" id="{943EC9DC-2E72-4C3D-BB77-A852D9BB7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0" y="2521"/>
                <a:ext cx="7" cy="7"/>
              </a:xfrm>
              <a:custGeom>
                <a:avLst/>
                <a:gdLst>
                  <a:gd name="T0" fmla="*/ 0 w 129"/>
                  <a:gd name="T1" fmla="*/ 0 h 126"/>
                  <a:gd name="T2" fmla="*/ 0 w 129"/>
                  <a:gd name="T3" fmla="*/ 0 h 126"/>
                  <a:gd name="T4" fmla="*/ 0 w 129"/>
                  <a:gd name="T5" fmla="*/ 0 h 126"/>
                  <a:gd name="T6" fmla="*/ 0 w 129"/>
                  <a:gd name="T7" fmla="*/ 0 h 126"/>
                  <a:gd name="T8" fmla="*/ 0 w 129"/>
                  <a:gd name="T9" fmla="*/ 0 h 126"/>
                  <a:gd name="T10" fmla="*/ 0 w 129"/>
                  <a:gd name="T11" fmla="*/ 0 h 126"/>
                  <a:gd name="T12" fmla="*/ 0 w 129"/>
                  <a:gd name="T13" fmla="*/ 0 h 126"/>
                  <a:gd name="T14" fmla="*/ 0 w 129"/>
                  <a:gd name="T15" fmla="*/ 0 h 126"/>
                  <a:gd name="T16" fmla="*/ 0 w 129"/>
                  <a:gd name="T17" fmla="*/ 0 h 126"/>
                  <a:gd name="T18" fmla="*/ 0 w 129"/>
                  <a:gd name="T19" fmla="*/ 0 h 126"/>
                  <a:gd name="T20" fmla="*/ 0 w 129"/>
                  <a:gd name="T21" fmla="*/ 0 h 126"/>
                  <a:gd name="T22" fmla="*/ 0 w 129"/>
                  <a:gd name="T23" fmla="*/ 0 h 126"/>
                  <a:gd name="T24" fmla="*/ 0 w 129"/>
                  <a:gd name="T25" fmla="*/ 0 h 126"/>
                  <a:gd name="T26" fmla="*/ 0 w 129"/>
                  <a:gd name="T27" fmla="*/ 0 h 126"/>
                  <a:gd name="T28" fmla="*/ 0 w 129"/>
                  <a:gd name="T29" fmla="*/ 0 h 126"/>
                  <a:gd name="T30" fmla="*/ 0 w 129"/>
                  <a:gd name="T31" fmla="*/ 0 h 126"/>
                  <a:gd name="T32" fmla="*/ 0 w 129"/>
                  <a:gd name="T33" fmla="*/ 0 h 126"/>
                  <a:gd name="T34" fmla="*/ 0 w 129"/>
                  <a:gd name="T35" fmla="*/ 0 h 126"/>
                  <a:gd name="T36" fmla="*/ 0 w 129"/>
                  <a:gd name="T37" fmla="*/ 0 h 126"/>
                  <a:gd name="T38" fmla="*/ 0 w 129"/>
                  <a:gd name="T39" fmla="*/ 0 h 126"/>
                  <a:gd name="T40" fmla="*/ 0 w 129"/>
                  <a:gd name="T41" fmla="*/ 0 h 126"/>
                  <a:gd name="T42" fmla="*/ 0 w 129"/>
                  <a:gd name="T43" fmla="*/ 0 h 126"/>
                  <a:gd name="T44" fmla="*/ 0 w 129"/>
                  <a:gd name="T45" fmla="*/ 0 h 126"/>
                  <a:gd name="T46" fmla="*/ 0 w 129"/>
                  <a:gd name="T47" fmla="*/ 0 h 126"/>
                  <a:gd name="T48" fmla="*/ 0 w 129"/>
                  <a:gd name="T49" fmla="*/ 0 h 126"/>
                  <a:gd name="T50" fmla="*/ 0 w 129"/>
                  <a:gd name="T51" fmla="*/ 0 h 126"/>
                  <a:gd name="T52" fmla="*/ 0 w 129"/>
                  <a:gd name="T53" fmla="*/ 0 h 126"/>
                  <a:gd name="T54" fmla="*/ 0 w 129"/>
                  <a:gd name="T55" fmla="*/ 0 h 126"/>
                  <a:gd name="T56" fmla="*/ 0 w 129"/>
                  <a:gd name="T57" fmla="*/ 0 h 126"/>
                  <a:gd name="T58" fmla="*/ 0 w 129"/>
                  <a:gd name="T59" fmla="*/ 0 h 126"/>
                  <a:gd name="T60" fmla="*/ 0 w 129"/>
                  <a:gd name="T61" fmla="*/ 0 h 126"/>
                  <a:gd name="T62" fmla="*/ 0 w 129"/>
                  <a:gd name="T63" fmla="*/ 0 h 126"/>
                  <a:gd name="T64" fmla="*/ 0 w 129"/>
                  <a:gd name="T65" fmla="*/ 0 h 126"/>
                  <a:gd name="T66" fmla="*/ 0 w 129"/>
                  <a:gd name="T67" fmla="*/ 0 h 126"/>
                  <a:gd name="T68" fmla="*/ 0 w 129"/>
                  <a:gd name="T69" fmla="*/ 0 h 126"/>
                  <a:gd name="T70" fmla="*/ 0 w 129"/>
                  <a:gd name="T71" fmla="*/ 0 h 126"/>
                  <a:gd name="T72" fmla="*/ 0 w 129"/>
                  <a:gd name="T73" fmla="*/ 0 h 126"/>
                  <a:gd name="T74" fmla="*/ 0 w 129"/>
                  <a:gd name="T75" fmla="*/ 0 h 126"/>
                  <a:gd name="T76" fmla="*/ 0 w 129"/>
                  <a:gd name="T77" fmla="*/ 0 h 126"/>
                  <a:gd name="T78" fmla="*/ 0 w 129"/>
                  <a:gd name="T79" fmla="*/ 0 h 126"/>
                  <a:gd name="T80" fmla="*/ 0 w 129"/>
                  <a:gd name="T81" fmla="*/ 0 h 126"/>
                  <a:gd name="T82" fmla="*/ 0 w 129"/>
                  <a:gd name="T83" fmla="*/ 0 h 126"/>
                  <a:gd name="T84" fmla="*/ 0 w 129"/>
                  <a:gd name="T85" fmla="*/ 0 h 126"/>
                  <a:gd name="T86" fmla="*/ 0 w 129"/>
                  <a:gd name="T87" fmla="*/ 0 h 126"/>
                  <a:gd name="T88" fmla="*/ 0 w 129"/>
                  <a:gd name="T89" fmla="*/ 0 h 126"/>
                  <a:gd name="T90" fmla="*/ 0 w 129"/>
                  <a:gd name="T91" fmla="*/ 0 h 126"/>
                  <a:gd name="T92" fmla="*/ 0 w 129"/>
                  <a:gd name="T93" fmla="*/ 0 h 126"/>
                  <a:gd name="T94" fmla="*/ 0 w 129"/>
                  <a:gd name="T95" fmla="*/ 0 h 126"/>
                  <a:gd name="T96" fmla="*/ 0 w 129"/>
                  <a:gd name="T97" fmla="*/ 0 h 126"/>
                  <a:gd name="T98" fmla="*/ 0 w 129"/>
                  <a:gd name="T99" fmla="*/ 0 h 126"/>
                  <a:gd name="T100" fmla="*/ 0 w 129"/>
                  <a:gd name="T101" fmla="*/ 0 h 12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29" h="126">
                    <a:moveTo>
                      <a:pt x="8" y="22"/>
                    </a:moveTo>
                    <a:lnTo>
                      <a:pt x="10" y="16"/>
                    </a:lnTo>
                    <a:lnTo>
                      <a:pt x="13" y="11"/>
                    </a:lnTo>
                    <a:lnTo>
                      <a:pt x="16" y="7"/>
                    </a:lnTo>
                    <a:lnTo>
                      <a:pt x="20" y="4"/>
                    </a:lnTo>
                    <a:lnTo>
                      <a:pt x="24" y="2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0" y="0"/>
                    </a:lnTo>
                    <a:lnTo>
                      <a:pt x="46" y="0"/>
                    </a:lnTo>
                    <a:lnTo>
                      <a:pt x="53" y="1"/>
                    </a:lnTo>
                    <a:lnTo>
                      <a:pt x="59" y="3"/>
                    </a:lnTo>
                    <a:lnTo>
                      <a:pt x="65" y="5"/>
                    </a:lnTo>
                    <a:lnTo>
                      <a:pt x="77" y="11"/>
                    </a:lnTo>
                    <a:lnTo>
                      <a:pt x="90" y="19"/>
                    </a:lnTo>
                    <a:lnTo>
                      <a:pt x="101" y="28"/>
                    </a:lnTo>
                    <a:lnTo>
                      <a:pt x="111" y="37"/>
                    </a:lnTo>
                    <a:lnTo>
                      <a:pt x="119" y="48"/>
                    </a:lnTo>
                    <a:lnTo>
                      <a:pt x="125" y="59"/>
                    </a:lnTo>
                    <a:lnTo>
                      <a:pt x="127" y="64"/>
                    </a:lnTo>
                    <a:lnTo>
                      <a:pt x="128" y="69"/>
                    </a:lnTo>
                    <a:lnTo>
                      <a:pt x="129" y="74"/>
                    </a:lnTo>
                    <a:lnTo>
                      <a:pt x="129" y="79"/>
                    </a:lnTo>
                    <a:lnTo>
                      <a:pt x="127" y="84"/>
                    </a:lnTo>
                    <a:lnTo>
                      <a:pt x="125" y="88"/>
                    </a:lnTo>
                    <a:lnTo>
                      <a:pt x="122" y="92"/>
                    </a:lnTo>
                    <a:lnTo>
                      <a:pt x="117" y="96"/>
                    </a:lnTo>
                    <a:lnTo>
                      <a:pt x="108" y="103"/>
                    </a:lnTo>
                    <a:lnTo>
                      <a:pt x="97" y="109"/>
                    </a:lnTo>
                    <a:lnTo>
                      <a:pt x="86" y="114"/>
                    </a:lnTo>
                    <a:lnTo>
                      <a:pt x="74" y="119"/>
                    </a:lnTo>
                    <a:lnTo>
                      <a:pt x="63" y="123"/>
                    </a:lnTo>
                    <a:lnTo>
                      <a:pt x="51" y="125"/>
                    </a:lnTo>
                    <a:lnTo>
                      <a:pt x="40" y="126"/>
                    </a:lnTo>
                    <a:lnTo>
                      <a:pt x="30" y="125"/>
                    </a:lnTo>
                    <a:lnTo>
                      <a:pt x="26" y="124"/>
                    </a:lnTo>
                    <a:lnTo>
                      <a:pt x="21" y="122"/>
                    </a:lnTo>
                    <a:lnTo>
                      <a:pt x="17" y="120"/>
                    </a:lnTo>
                    <a:lnTo>
                      <a:pt x="14" y="117"/>
                    </a:lnTo>
                    <a:lnTo>
                      <a:pt x="10" y="113"/>
                    </a:lnTo>
                    <a:lnTo>
                      <a:pt x="8" y="109"/>
                    </a:lnTo>
                    <a:lnTo>
                      <a:pt x="5" y="104"/>
                    </a:lnTo>
                    <a:lnTo>
                      <a:pt x="3" y="99"/>
                    </a:lnTo>
                    <a:lnTo>
                      <a:pt x="2" y="92"/>
                    </a:lnTo>
                    <a:lnTo>
                      <a:pt x="1" y="85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1" y="58"/>
                    </a:lnTo>
                    <a:lnTo>
                      <a:pt x="3" y="46"/>
                    </a:lnTo>
                    <a:lnTo>
                      <a:pt x="5" y="35"/>
                    </a:lnTo>
                    <a:lnTo>
                      <a:pt x="8" y="22"/>
                    </a:lnTo>
                    <a:close/>
                  </a:path>
                </a:pathLst>
              </a:custGeom>
              <a:solidFill>
                <a:srgbClr val="CB9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76" name="Freeform 1311">
                <a:extLst>
                  <a:ext uri="{FF2B5EF4-FFF2-40B4-BE49-F238E27FC236}">
                    <a16:creationId xmlns:a16="http://schemas.microsoft.com/office/drawing/2014/main" id="{FEE10C72-9AB4-4E73-B3FB-D13EDF5BA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7" y="2528"/>
                <a:ext cx="7" cy="8"/>
              </a:xfrm>
              <a:custGeom>
                <a:avLst/>
                <a:gdLst>
                  <a:gd name="T0" fmla="*/ 0 w 130"/>
                  <a:gd name="T1" fmla="*/ 0 h 128"/>
                  <a:gd name="T2" fmla="*/ 0 w 130"/>
                  <a:gd name="T3" fmla="*/ 0 h 128"/>
                  <a:gd name="T4" fmla="*/ 0 w 130"/>
                  <a:gd name="T5" fmla="*/ 0 h 128"/>
                  <a:gd name="T6" fmla="*/ 0 w 130"/>
                  <a:gd name="T7" fmla="*/ 0 h 128"/>
                  <a:gd name="T8" fmla="*/ 0 w 130"/>
                  <a:gd name="T9" fmla="*/ 0 h 128"/>
                  <a:gd name="T10" fmla="*/ 0 w 130"/>
                  <a:gd name="T11" fmla="*/ 0 h 128"/>
                  <a:gd name="T12" fmla="*/ 0 w 130"/>
                  <a:gd name="T13" fmla="*/ 0 h 128"/>
                  <a:gd name="T14" fmla="*/ 0 w 130"/>
                  <a:gd name="T15" fmla="*/ 0 h 128"/>
                  <a:gd name="T16" fmla="*/ 0 w 130"/>
                  <a:gd name="T17" fmla="*/ 0 h 128"/>
                  <a:gd name="T18" fmla="*/ 0 w 130"/>
                  <a:gd name="T19" fmla="*/ 0 h 128"/>
                  <a:gd name="T20" fmla="*/ 0 w 130"/>
                  <a:gd name="T21" fmla="*/ 0 h 128"/>
                  <a:gd name="T22" fmla="*/ 0 w 130"/>
                  <a:gd name="T23" fmla="*/ 0 h 128"/>
                  <a:gd name="T24" fmla="*/ 0 w 130"/>
                  <a:gd name="T25" fmla="*/ 0 h 128"/>
                  <a:gd name="T26" fmla="*/ 0 w 130"/>
                  <a:gd name="T27" fmla="*/ 0 h 128"/>
                  <a:gd name="T28" fmla="*/ 0 w 130"/>
                  <a:gd name="T29" fmla="*/ 0 h 128"/>
                  <a:gd name="T30" fmla="*/ 0 w 130"/>
                  <a:gd name="T31" fmla="*/ 0 h 128"/>
                  <a:gd name="T32" fmla="*/ 0 w 130"/>
                  <a:gd name="T33" fmla="*/ 0 h 128"/>
                  <a:gd name="T34" fmla="*/ 0 w 130"/>
                  <a:gd name="T35" fmla="*/ 0 h 128"/>
                  <a:gd name="T36" fmla="*/ 0 w 130"/>
                  <a:gd name="T37" fmla="*/ 0 h 128"/>
                  <a:gd name="T38" fmla="*/ 0 w 130"/>
                  <a:gd name="T39" fmla="*/ 0 h 128"/>
                  <a:gd name="T40" fmla="*/ 0 w 130"/>
                  <a:gd name="T41" fmla="*/ 0 h 128"/>
                  <a:gd name="T42" fmla="*/ 0 w 130"/>
                  <a:gd name="T43" fmla="*/ 0 h 128"/>
                  <a:gd name="T44" fmla="*/ 0 w 130"/>
                  <a:gd name="T45" fmla="*/ 0 h 128"/>
                  <a:gd name="T46" fmla="*/ 0 w 130"/>
                  <a:gd name="T47" fmla="*/ 0 h 128"/>
                  <a:gd name="T48" fmla="*/ 0 w 130"/>
                  <a:gd name="T49" fmla="*/ 0 h 128"/>
                  <a:gd name="T50" fmla="*/ 0 w 130"/>
                  <a:gd name="T51" fmla="*/ 0 h 128"/>
                  <a:gd name="T52" fmla="*/ 0 w 130"/>
                  <a:gd name="T53" fmla="*/ 0 h 128"/>
                  <a:gd name="T54" fmla="*/ 0 w 130"/>
                  <a:gd name="T55" fmla="*/ 0 h 128"/>
                  <a:gd name="T56" fmla="*/ 0 w 130"/>
                  <a:gd name="T57" fmla="*/ 0 h 128"/>
                  <a:gd name="T58" fmla="*/ 0 w 130"/>
                  <a:gd name="T59" fmla="*/ 0 h 128"/>
                  <a:gd name="T60" fmla="*/ 0 w 130"/>
                  <a:gd name="T61" fmla="*/ 1 h 128"/>
                  <a:gd name="T62" fmla="*/ 0 w 130"/>
                  <a:gd name="T63" fmla="*/ 1 h 128"/>
                  <a:gd name="T64" fmla="*/ 0 w 130"/>
                  <a:gd name="T65" fmla="*/ 1 h 128"/>
                  <a:gd name="T66" fmla="*/ 0 w 130"/>
                  <a:gd name="T67" fmla="*/ 1 h 128"/>
                  <a:gd name="T68" fmla="*/ 0 w 130"/>
                  <a:gd name="T69" fmla="*/ 1 h 128"/>
                  <a:gd name="T70" fmla="*/ 0 w 130"/>
                  <a:gd name="T71" fmla="*/ 1 h 128"/>
                  <a:gd name="T72" fmla="*/ 0 w 130"/>
                  <a:gd name="T73" fmla="*/ 1 h 128"/>
                  <a:gd name="T74" fmla="*/ 0 w 130"/>
                  <a:gd name="T75" fmla="*/ 1 h 128"/>
                  <a:gd name="T76" fmla="*/ 0 w 130"/>
                  <a:gd name="T77" fmla="*/ 0 h 128"/>
                  <a:gd name="T78" fmla="*/ 0 w 130"/>
                  <a:gd name="T79" fmla="*/ 0 h 128"/>
                  <a:gd name="T80" fmla="*/ 0 w 130"/>
                  <a:gd name="T81" fmla="*/ 0 h 128"/>
                  <a:gd name="T82" fmla="*/ 0 w 130"/>
                  <a:gd name="T83" fmla="*/ 0 h 128"/>
                  <a:gd name="T84" fmla="*/ 0 w 130"/>
                  <a:gd name="T85" fmla="*/ 0 h 128"/>
                  <a:gd name="T86" fmla="*/ 0 w 130"/>
                  <a:gd name="T87" fmla="*/ 0 h 128"/>
                  <a:gd name="T88" fmla="*/ 0 w 130"/>
                  <a:gd name="T89" fmla="*/ 0 h 128"/>
                  <a:gd name="T90" fmla="*/ 0 w 130"/>
                  <a:gd name="T91" fmla="*/ 0 h 128"/>
                  <a:gd name="T92" fmla="*/ 0 w 130"/>
                  <a:gd name="T93" fmla="*/ 0 h 128"/>
                  <a:gd name="T94" fmla="*/ 0 w 130"/>
                  <a:gd name="T95" fmla="*/ 0 h 128"/>
                  <a:gd name="T96" fmla="*/ 0 w 130"/>
                  <a:gd name="T97" fmla="*/ 0 h 128"/>
                  <a:gd name="T98" fmla="*/ 0 w 130"/>
                  <a:gd name="T99" fmla="*/ 0 h 128"/>
                  <a:gd name="T100" fmla="*/ 0 w 130"/>
                  <a:gd name="T101" fmla="*/ 0 h 12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30" h="128">
                    <a:moveTo>
                      <a:pt x="8" y="24"/>
                    </a:moveTo>
                    <a:lnTo>
                      <a:pt x="10" y="18"/>
                    </a:lnTo>
                    <a:lnTo>
                      <a:pt x="13" y="13"/>
                    </a:lnTo>
                    <a:lnTo>
                      <a:pt x="16" y="8"/>
                    </a:lnTo>
                    <a:lnTo>
                      <a:pt x="20" y="5"/>
                    </a:lnTo>
                    <a:lnTo>
                      <a:pt x="25" y="3"/>
                    </a:lnTo>
                    <a:lnTo>
                      <a:pt x="30" y="1"/>
                    </a:lnTo>
                    <a:lnTo>
                      <a:pt x="35" y="0"/>
                    </a:lnTo>
                    <a:lnTo>
                      <a:pt x="41" y="0"/>
                    </a:lnTo>
                    <a:lnTo>
                      <a:pt x="47" y="1"/>
                    </a:lnTo>
                    <a:lnTo>
                      <a:pt x="53" y="2"/>
                    </a:lnTo>
                    <a:lnTo>
                      <a:pt x="59" y="4"/>
                    </a:lnTo>
                    <a:lnTo>
                      <a:pt x="65" y="6"/>
                    </a:lnTo>
                    <a:lnTo>
                      <a:pt x="77" y="13"/>
                    </a:lnTo>
                    <a:lnTo>
                      <a:pt x="90" y="21"/>
                    </a:lnTo>
                    <a:lnTo>
                      <a:pt x="101" y="30"/>
                    </a:lnTo>
                    <a:lnTo>
                      <a:pt x="112" y="39"/>
                    </a:lnTo>
                    <a:lnTo>
                      <a:pt x="120" y="50"/>
                    </a:lnTo>
                    <a:lnTo>
                      <a:pt x="126" y="60"/>
                    </a:lnTo>
                    <a:lnTo>
                      <a:pt x="128" y="65"/>
                    </a:lnTo>
                    <a:lnTo>
                      <a:pt x="129" y="70"/>
                    </a:lnTo>
                    <a:lnTo>
                      <a:pt x="130" y="75"/>
                    </a:lnTo>
                    <a:lnTo>
                      <a:pt x="130" y="80"/>
                    </a:lnTo>
                    <a:lnTo>
                      <a:pt x="128" y="85"/>
                    </a:lnTo>
                    <a:lnTo>
                      <a:pt x="126" y="89"/>
                    </a:lnTo>
                    <a:lnTo>
                      <a:pt x="123" y="93"/>
                    </a:lnTo>
                    <a:lnTo>
                      <a:pt x="118" y="98"/>
                    </a:lnTo>
                    <a:lnTo>
                      <a:pt x="108" y="104"/>
                    </a:lnTo>
                    <a:lnTo>
                      <a:pt x="97" y="111"/>
                    </a:lnTo>
                    <a:lnTo>
                      <a:pt x="86" y="116"/>
                    </a:lnTo>
                    <a:lnTo>
                      <a:pt x="75" y="121"/>
                    </a:lnTo>
                    <a:lnTo>
                      <a:pt x="63" y="125"/>
                    </a:lnTo>
                    <a:lnTo>
                      <a:pt x="52" y="127"/>
                    </a:lnTo>
                    <a:lnTo>
                      <a:pt x="41" y="128"/>
                    </a:lnTo>
                    <a:lnTo>
                      <a:pt x="31" y="127"/>
                    </a:lnTo>
                    <a:lnTo>
                      <a:pt x="27" y="126"/>
                    </a:lnTo>
                    <a:lnTo>
                      <a:pt x="21" y="124"/>
                    </a:lnTo>
                    <a:lnTo>
                      <a:pt x="17" y="122"/>
                    </a:lnTo>
                    <a:lnTo>
                      <a:pt x="14" y="119"/>
                    </a:lnTo>
                    <a:lnTo>
                      <a:pt x="11" y="115"/>
                    </a:lnTo>
                    <a:lnTo>
                      <a:pt x="8" y="111"/>
                    </a:lnTo>
                    <a:lnTo>
                      <a:pt x="5" y="106"/>
                    </a:lnTo>
                    <a:lnTo>
                      <a:pt x="3" y="100"/>
                    </a:lnTo>
                    <a:lnTo>
                      <a:pt x="2" y="93"/>
                    </a:lnTo>
                    <a:lnTo>
                      <a:pt x="1" y="86"/>
                    </a:lnTo>
                    <a:lnTo>
                      <a:pt x="0" y="78"/>
                    </a:lnTo>
                    <a:lnTo>
                      <a:pt x="1" y="69"/>
                    </a:lnTo>
                    <a:lnTo>
                      <a:pt x="1" y="59"/>
                    </a:lnTo>
                    <a:lnTo>
                      <a:pt x="3" y="48"/>
                    </a:lnTo>
                    <a:lnTo>
                      <a:pt x="5" y="36"/>
                    </a:lnTo>
                    <a:lnTo>
                      <a:pt x="8" y="24"/>
                    </a:lnTo>
                    <a:close/>
                  </a:path>
                </a:pathLst>
              </a:custGeom>
              <a:solidFill>
                <a:srgbClr val="CB9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77" name="Freeform 1312">
                <a:extLst>
                  <a:ext uri="{FF2B5EF4-FFF2-40B4-BE49-F238E27FC236}">
                    <a16:creationId xmlns:a16="http://schemas.microsoft.com/office/drawing/2014/main" id="{8ECB0B89-652C-4603-A99A-E37798788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3" y="2535"/>
                <a:ext cx="8" cy="8"/>
              </a:xfrm>
              <a:custGeom>
                <a:avLst/>
                <a:gdLst>
                  <a:gd name="T0" fmla="*/ 0 w 128"/>
                  <a:gd name="T1" fmla="*/ 0 h 127"/>
                  <a:gd name="T2" fmla="*/ 0 w 128"/>
                  <a:gd name="T3" fmla="*/ 0 h 127"/>
                  <a:gd name="T4" fmla="*/ 0 w 128"/>
                  <a:gd name="T5" fmla="*/ 0 h 127"/>
                  <a:gd name="T6" fmla="*/ 0 w 128"/>
                  <a:gd name="T7" fmla="*/ 0 h 127"/>
                  <a:gd name="T8" fmla="*/ 0 w 128"/>
                  <a:gd name="T9" fmla="*/ 0 h 127"/>
                  <a:gd name="T10" fmla="*/ 0 w 128"/>
                  <a:gd name="T11" fmla="*/ 0 h 127"/>
                  <a:gd name="T12" fmla="*/ 0 w 128"/>
                  <a:gd name="T13" fmla="*/ 0 h 127"/>
                  <a:gd name="T14" fmla="*/ 0 w 128"/>
                  <a:gd name="T15" fmla="*/ 0 h 127"/>
                  <a:gd name="T16" fmla="*/ 0 w 128"/>
                  <a:gd name="T17" fmla="*/ 0 h 127"/>
                  <a:gd name="T18" fmla="*/ 0 w 128"/>
                  <a:gd name="T19" fmla="*/ 0 h 127"/>
                  <a:gd name="T20" fmla="*/ 0 w 128"/>
                  <a:gd name="T21" fmla="*/ 0 h 127"/>
                  <a:gd name="T22" fmla="*/ 0 w 128"/>
                  <a:gd name="T23" fmla="*/ 0 h 127"/>
                  <a:gd name="T24" fmla="*/ 0 w 128"/>
                  <a:gd name="T25" fmla="*/ 0 h 127"/>
                  <a:gd name="T26" fmla="*/ 0 w 128"/>
                  <a:gd name="T27" fmla="*/ 0 h 127"/>
                  <a:gd name="T28" fmla="*/ 0 w 128"/>
                  <a:gd name="T29" fmla="*/ 0 h 127"/>
                  <a:gd name="T30" fmla="*/ 0 w 128"/>
                  <a:gd name="T31" fmla="*/ 0 h 127"/>
                  <a:gd name="T32" fmla="*/ 0 w 128"/>
                  <a:gd name="T33" fmla="*/ 0 h 127"/>
                  <a:gd name="T34" fmla="*/ 0 w 128"/>
                  <a:gd name="T35" fmla="*/ 0 h 127"/>
                  <a:gd name="T36" fmla="*/ 1 w 128"/>
                  <a:gd name="T37" fmla="*/ 0 h 127"/>
                  <a:gd name="T38" fmla="*/ 1 w 128"/>
                  <a:gd name="T39" fmla="*/ 0 h 127"/>
                  <a:gd name="T40" fmla="*/ 1 w 128"/>
                  <a:gd name="T41" fmla="*/ 0 h 127"/>
                  <a:gd name="T42" fmla="*/ 1 w 128"/>
                  <a:gd name="T43" fmla="*/ 0 h 127"/>
                  <a:gd name="T44" fmla="*/ 1 w 128"/>
                  <a:gd name="T45" fmla="*/ 0 h 127"/>
                  <a:gd name="T46" fmla="*/ 1 w 128"/>
                  <a:gd name="T47" fmla="*/ 0 h 127"/>
                  <a:gd name="T48" fmla="*/ 1 w 128"/>
                  <a:gd name="T49" fmla="*/ 0 h 127"/>
                  <a:gd name="T50" fmla="*/ 1 w 128"/>
                  <a:gd name="T51" fmla="*/ 0 h 127"/>
                  <a:gd name="T52" fmla="*/ 0 w 128"/>
                  <a:gd name="T53" fmla="*/ 0 h 127"/>
                  <a:gd name="T54" fmla="*/ 0 w 128"/>
                  <a:gd name="T55" fmla="*/ 0 h 127"/>
                  <a:gd name="T56" fmla="*/ 0 w 128"/>
                  <a:gd name="T57" fmla="*/ 0 h 127"/>
                  <a:gd name="T58" fmla="*/ 0 w 128"/>
                  <a:gd name="T59" fmla="*/ 0 h 127"/>
                  <a:gd name="T60" fmla="*/ 0 w 128"/>
                  <a:gd name="T61" fmla="*/ 1 h 127"/>
                  <a:gd name="T62" fmla="*/ 0 w 128"/>
                  <a:gd name="T63" fmla="*/ 1 h 127"/>
                  <a:gd name="T64" fmla="*/ 0 w 128"/>
                  <a:gd name="T65" fmla="*/ 1 h 127"/>
                  <a:gd name="T66" fmla="*/ 0 w 128"/>
                  <a:gd name="T67" fmla="*/ 1 h 127"/>
                  <a:gd name="T68" fmla="*/ 0 w 128"/>
                  <a:gd name="T69" fmla="*/ 1 h 127"/>
                  <a:gd name="T70" fmla="*/ 0 w 128"/>
                  <a:gd name="T71" fmla="*/ 1 h 127"/>
                  <a:gd name="T72" fmla="*/ 0 w 128"/>
                  <a:gd name="T73" fmla="*/ 1 h 127"/>
                  <a:gd name="T74" fmla="*/ 0 w 128"/>
                  <a:gd name="T75" fmla="*/ 1 h 127"/>
                  <a:gd name="T76" fmla="*/ 0 w 128"/>
                  <a:gd name="T77" fmla="*/ 0 h 127"/>
                  <a:gd name="T78" fmla="*/ 0 w 128"/>
                  <a:gd name="T79" fmla="*/ 0 h 127"/>
                  <a:gd name="T80" fmla="*/ 0 w 128"/>
                  <a:gd name="T81" fmla="*/ 0 h 127"/>
                  <a:gd name="T82" fmla="*/ 0 w 128"/>
                  <a:gd name="T83" fmla="*/ 0 h 127"/>
                  <a:gd name="T84" fmla="*/ 0 w 128"/>
                  <a:gd name="T85" fmla="*/ 0 h 127"/>
                  <a:gd name="T86" fmla="*/ 0 w 128"/>
                  <a:gd name="T87" fmla="*/ 0 h 127"/>
                  <a:gd name="T88" fmla="*/ 0 w 128"/>
                  <a:gd name="T89" fmla="*/ 0 h 127"/>
                  <a:gd name="T90" fmla="*/ 0 w 128"/>
                  <a:gd name="T91" fmla="*/ 0 h 127"/>
                  <a:gd name="T92" fmla="*/ 0 w 128"/>
                  <a:gd name="T93" fmla="*/ 0 h 127"/>
                  <a:gd name="T94" fmla="*/ 0 w 128"/>
                  <a:gd name="T95" fmla="*/ 0 h 127"/>
                  <a:gd name="T96" fmla="*/ 0 w 128"/>
                  <a:gd name="T97" fmla="*/ 0 h 127"/>
                  <a:gd name="T98" fmla="*/ 0 w 128"/>
                  <a:gd name="T99" fmla="*/ 0 h 127"/>
                  <a:gd name="T100" fmla="*/ 0 w 128"/>
                  <a:gd name="T101" fmla="*/ 0 h 12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28" h="127">
                    <a:moveTo>
                      <a:pt x="7" y="23"/>
                    </a:moveTo>
                    <a:lnTo>
                      <a:pt x="9" y="17"/>
                    </a:lnTo>
                    <a:lnTo>
                      <a:pt x="12" y="12"/>
                    </a:lnTo>
                    <a:lnTo>
                      <a:pt x="15" y="8"/>
                    </a:lnTo>
                    <a:lnTo>
                      <a:pt x="19" y="5"/>
                    </a:lnTo>
                    <a:lnTo>
                      <a:pt x="24" y="3"/>
                    </a:lnTo>
                    <a:lnTo>
                      <a:pt x="28" y="1"/>
                    </a:lnTo>
                    <a:lnTo>
                      <a:pt x="34" y="1"/>
                    </a:lnTo>
                    <a:lnTo>
                      <a:pt x="39" y="0"/>
                    </a:lnTo>
                    <a:lnTo>
                      <a:pt x="45" y="1"/>
                    </a:lnTo>
                    <a:lnTo>
                      <a:pt x="51" y="2"/>
                    </a:lnTo>
                    <a:lnTo>
                      <a:pt x="57" y="4"/>
                    </a:lnTo>
                    <a:lnTo>
                      <a:pt x="63" y="6"/>
                    </a:lnTo>
                    <a:lnTo>
                      <a:pt x="76" y="12"/>
                    </a:lnTo>
                    <a:lnTo>
                      <a:pt x="89" y="20"/>
                    </a:lnTo>
                    <a:lnTo>
                      <a:pt x="100" y="29"/>
                    </a:lnTo>
                    <a:lnTo>
                      <a:pt x="110" y="38"/>
                    </a:lnTo>
                    <a:lnTo>
                      <a:pt x="118" y="49"/>
                    </a:lnTo>
                    <a:lnTo>
                      <a:pt x="124" y="59"/>
                    </a:lnTo>
                    <a:lnTo>
                      <a:pt x="126" y="65"/>
                    </a:lnTo>
                    <a:lnTo>
                      <a:pt x="128" y="70"/>
                    </a:lnTo>
                    <a:lnTo>
                      <a:pt x="128" y="75"/>
                    </a:lnTo>
                    <a:lnTo>
                      <a:pt x="128" y="80"/>
                    </a:lnTo>
                    <a:lnTo>
                      <a:pt x="127" y="85"/>
                    </a:lnTo>
                    <a:lnTo>
                      <a:pt x="124" y="89"/>
                    </a:lnTo>
                    <a:lnTo>
                      <a:pt x="121" y="93"/>
                    </a:lnTo>
                    <a:lnTo>
                      <a:pt x="117" y="97"/>
                    </a:lnTo>
                    <a:lnTo>
                      <a:pt x="107" y="104"/>
                    </a:lnTo>
                    <a:lnTo>
                      <a:pt x="96" y="110"/>
                    </a:lnTo>
                    <a:lnTo>
                      <a:pt x="85" y="115"/>
                    </a:lnTo>
                    <a:lnTo>
                      <a:pt x="73" y="120"/>
                    </a:lnTo>
                    <a:lnTo>
                      <a:pt x="61" y="124"/>
                    </a:lnTo>
                    <a:lnTo>
                      <a:pt x="50" y="126"/>
                    </a:lnTo>
                    <a:lnTo>
                      <a:pt x="40" y="127"/>
                    </a:lnTo>
                    <a:lnTo>
                      <a:pt x="30" y="126"/>
                    </a:lnTo>
                    <a:lnTo>
                      <a:pt x="25" y="125"/>
                    </a:lnTo>
                    <a:lnTo>
                      <a:pt x="21" y="123"/>
                    </a:lnTo>
                    <a:lnTo>
                      <a:pt x="17" y="121"/>
                    </a:lnTo>
                    <a:lnTo>
                      <a:pt x="13" y="118"/>
                    </a:lnTo>
                    <a:lnTo>
                      <a:pt x="10" y="114"/>
                    </a:lnTo>
                    <a:lnTo>
                      <a:pt x="7" y="110"/>
                    </a:lnTo>
                    <a:lnTo>
                      <a:pt x="4" y="105"/>
                    </a:lnTo>
                    <a:lnTo>
                      <a:pt x="2" y="99"/>
                    </a:lnTo>
                    <a:lnTo>
                      <a:pt x="1" y="93"/>
                    </a:lnTo>
                    <a:lnTo>
                      <a:pt x="0" y="86"/>
                    </a:lnTo>
                    <a:lnTo>
                      <a:pt x="0" y="78"/>
                    </a:lnTo>
                    <a:lnTo>
                      <a:pt x="0" y="69"/>
                    </a:lnTo>
                    <a:lnTo>
                      <a:pt x="1" y="58"/>
                    </a:lnTo>
                    <a:lnTo>
                      <a:pt x="2" y="47"/>
                    </a:lnTo>
                    <a:lnTo>
                      <a:pt x="4" y="35"/>
                    </a:lnTo>
                    <a:lnTo>
                      <a:pt x="7" y="23"/>
                    </a:lnTo>
                    <a:close/>
                  </a:path>
                </a:pathLst>
              </a:custGeom>
              <a:solidFill>
                <a:srgbClr val="CB9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78" name="Freeform 1313">
                <a:extLst>
                  <a:ext uri="{FF2B5EF4-FFF2-40B4-BE49-F238E27FC236}">
                    <a16:creationId xmlns:a16="http://schemas.microsoft.com/office/drawing/2014/main" id="{7715209E-B620-409B-8B6B-2785E64026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0" y="2543"/>
                <a:ext cx="7" cy="8"/>
              </a:xfrm>
              <a:custGeom>
                <a:avLst/>
                <a:gdLst>
                  <a:gd name="T0" fmla="*/ 0 w 128"/>
                  <a:gd name="T1" fmla="*/ 0 h 128"/>
                  <a:gd name="T2" fmla="*/ 0 w 128"/>
                  <a:gd name="T3" fmla="*/ 0 h 128"/>
                  <a:gd name="T4" fmla="*/ 0 w 128"/>
                  <a:gd name="T5" fmla="*/ 0 h 128"/>
                  <a:gd name="T6" fmla="*/ 0 w 128"/>
                  <a:gd name="T7" fmla="*/ 0 h 128"/>
                  <a:gd name="T8" fmla="*/ 0 w 128"/>
                  <a:gd name="T9" fmla="*/ 0 h 128"/>
                  <a:gd name="T10" fmla="*/ 0 w 128"/>
                  <a:gd name="T11" fmla="*/ 0 h 128"/>
                  <a:gd name="T12" fmla="*/ 0 w 128"/>
                  <a:gd name="T13" fmla="*/ 0 h 128"/>
                  <a:gd name="T14" fmla="*/ 0 w 128"/>
                  <a:gd name="T15" fmla="*/ 0 h 128"/>
                  <a:gd name="T16" fmla="*/ 0 w 128"/>
                  <a:gd name="T17" fmla="*/ 0 h 128"/>
                  <a:gd name="T18" fmla="*/ 0 w 128"/>
                  <a:gd name="T19" fmla="*/ 0 h 128"/>
                  <a:gd name="T20" fmla="*/ 0 w 128"/>
                  <a:gd name="T21" fmla="*/ 0 h 128"/>
                  <a:gd name="T22" fmla="*/ 0 w 128"/>
                  <a:gd name="T23" fmla="*/ 0 h 128"/>
                  <a:gd name="T24" fmla="*/ 0 w 128"/>
                  <a:gd name="T25" fmla="*/ 0 h 128"/>
                  <a:gd name="T26" fmla="*/ 0 w 128"/>
                  <a:gd name="T27" fmla="*/ 0 h 128"/>
                  <a:gd name="T28" fmla="*/ 0 w 128"/>
                  <a:gd name="T29" fmla="*/ 0 h 128"/>
                  <a:gd name="T30" fmla="*/ 0 w 128"/>
                  <a:gd name="T31" fmla="*/ 0 h 128"/>
                  <a:gd name="T32" fmla="*/ 0 w 128"/>
                  <a:gd name="T33" fmla="*/ 0 h 128"/>
                  <a:gd name="T34" fmla="*/ 0 w 128"/>
                  <a:gd name="T35" fmla="*/ 0 h 128"/>
                  <a:gd name="T36" fmla="*/ 0 w 128"/>
                  <a:gd name="T37" fmla="*/ 0 h 128"/>
                  <a:gd name="T38" fmla="*/ 0 w 128"/>
                  <a:gd name="T39" fmla="*/ 0 h 128"/>
                  <a:gd name="T40" fmla="*/ 0 w 128"/>
                  <a:gd name="T41" fmla="*/ 0 h 128"/>
                  <a:gd name="T42" fmla="*/ 0 w 128"/>
                  <a:gd name="T43" fmla="*/ 0 h 128"/>
                  <a:gd name="T44" fmla="*/ 0 w 128"/>
                  <a:gd name="T45" fmla="*/ 0 h 128"/>
                  <a:gd name="T46" fmla="*/ 0 w 128"/>
                  <a:gd name="T47" fmla="*/ 0 h 128"/>
                  <a:gd name="T48" fmla="*/ 0 w 128"/>
                  <a:gd name="T49" fmla="*/ 0 h 128"/>
                  <a:gd name="T50" fmla="*/ 0 w 128"/>
                  <a:gd name="T51" fmla="*/ 0 h 128"/>
                  <a:gd name="T52" fmla="*/ 0 w 128"/>
                  <a:gd name="T53" fmla="*/ 0 h 128"/>
                  <a:gd name="T54" fmla="*/ 0 w 128"/>
                  <a:gd name="T55" fmla="*/ 0 h 128"/>
                  <a:gd name="T56" fmla="*/ 0 w 128"/>
                  <a:gd name="T57" fmla="*/ 0 h 128"/>
                  <a:gd name="T58" fmla="*/ 0 w 128"/>
                  <a:gd name="T59" fmla="*/ 0 h 128"/>
                  <a:gd name="T60" fmla="*/ 0 w 128"/>
                  <a:gd name="T61" fmla="*/ 1 h 128"/>
                  <a:gd name="T62" fmla="*/ 0 w 128"/>
                  <a:gd name="T63" fmla="*/ 1 h 128"/>
                  <a:gd name="T64" fmla="*/ 0 w 128"/>
                  <a:gd name="T65" fmla="*/ 1 h 128"/>
                  <a:gd name="T66" fmla="*/ 0 w 128"/>
                  <a:gd name="T67" fmla="*/ 1 h 128"/>
                  <a:gd name="T68" fmla="*/ 0 w 128"/>
                  <a:gd name="T69" fmla="*/ 1 h 128"/>
                  <a:gd name="T70" fmla="*/ 0 w 128"/>
                  <a:gd name="T71" fmla="*/ 1 h 128"/>
                  <a:gd name="T72" fmla="*/ 0 w 128"/>
                  <a:gd name="T73" fmla="*/ 1 h 128"/>
                  <a:gd name="T74" fmla="*/ 0 w 128"/>
                  <a:gd name="T75" fmla="*/ 1 h 128"/>
                  <a:gd name="T76" fmla="*/ 0 w 128"/>
                  <a:gd name="T77" fmla="*/ 0 h 128"/>
                  <a:gd name="T78" fmla="*/ 0 w 128"/>
                  <a:gd name="T79" fmla="*/ 0 h 128"/>
                  <a:gd name="T80" fmla="*/ 0 w 128"/>
                  <a:gd name="T81" fmla="*/ 0 h 128"/>
                  <a:gd name="T82" fmla="*/ 0 w 128"/>
                  <a:gd name="T83" fmla="*/ 0 h 128"/>
                  <a:gd name="T84" fmla="*/ 0 w 128"/>
                  <a:gd name="T85" fmla="*/ 0 h 128"/>
                  <a:gd name="T86" fmla="*/ 0 w 128"/>
                  <a:gd name="T87" fmla="*/ 0 h 128"/>
                  <a:gd name="T88" fmla="*/ 0 w 128"/>
                  <a:gd name="T89" fmla="*/ 0 h 128"/>
                  <a:gd name="T90" fmla="*/ 0 w 128"/>
                  <a:gd name="T91" fmla="*/ 0 h 128"/>
                  <a:gd name="T92" fmla="*/ 0 w 128"/>
                  <a:gd name="T93" fmla="*/ 0 h 128"/>
                  <a:gd name="T94" fmla="*/ 0 w 128"/>
                  <a:gd name="T95" fmla="*/ 0 h 128"/>
                  <a:gd name="T96" fmla="*/ 0 w 128"/>
                  <a:gd name="T97" fmla="*/ 0 h 128"/>
                  <a:gd name="T98" fmla="*/ 0 w 128"/>
                  <a:gd name="T99" fmla="*/ 0 h 128"/>
                  <a:gd name="T100" fmla="*/ 0 w 128"/>
                  <a:gd name="T101" fmla="*/ 0 h 12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28" h="128">
                    <a:moveTo>
                      <a:pt x="8" y="23"/>
                    </a:moveTo>
                    <a:lnTo>
                      <a:pt x="10" y="18"/>
                    </a:lnTo>
                    <a:lnTo>
                      <a:pt x="12" y="13"/>
                    </a:lnTo>
                    <a:lnTo>
                      <a:pt x="16" y="8"/>
                    </a:lnTo>
                    <a:lnTo>
                      <a:pt x="19" y="5"/>
                    </a:lnTo>
                    <a:lnTo>
                      <a:pt x="24" y="2"/>
                    </a:lnTo>
                    <a:lnTo>
                      <a:pt x="29" y="1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5" y="1"/>
                    </a:lnTo>
                    <a:lnTo>
                      <a:pt x="51" y="2"/>
                    </a:lnTo>
                    <a:lnTo>
                      <a:pt x="57" y="4"/>
                    </a:lnTo>
                    <a:lnTo>
                      <a:pt x="64" y="6"/>
                    </a:lnTo>
                    <a:lnTo>
                      <a:pt x="77" y="13"/>
                    </a:lnTo>
                    <a:lnTo>
                      <a:pt x="89" y="21"/>
                    </a:lnTo>
                    <a:lnTo>
                      <a:pt x="100" y="29"/>
                    </a:lnTo>
                    <a:lnTo>
                      <a:pt x="110" y="39"/>
                    </a:lnTo>
                    <a:lnTo>
                      <a:pt x="119" y="49"/>
                    </a:lnTo>
                    <a:lnTo>
                      <a:pt x="125" y="60"/>
                    </a:lnTo>
                    <a:lnTo>
                      <a:pt x="127" y="65"/>
                    </a:lnTo>
                    <a:lnTo>
                      <a:pt x="128" y="70"/>
                    </a:lnTo>
                    <a:lnTo>
                      <a:pt x="128" y="75"/>
                    </a:lnTo>
                    <a:lnTo>
                      <a:pt x="128" y="80"/>
                    </a:lnTo>
                    <a:lnTo>
                      <a:pt x="127" y="84"/>
                    </a:lnTo>
                    <a:lnTo>
                      <a:pt x="125" y="89"/>
                    </a:lnTo>
                    <a:lnTo>
                      <a:pt x="121" y="93"/>
                    </a:lnTo>
                    <a:lnTo>
                      <a:pt x="117" y="98"/>
                    </a:lnTo>
                    <a:lnTo>
                      <a:pt x="107" y="104"/>
                    </a:lnTo>
                    <a:lnTo>
                      <a:pt x="96" y="110"/>
                    </a:lnTo>
                    <a:lnTo>
                      <a:pt x="85" y="116"/>
                    </a:lnTo>
                    <a:lnTo>
                      <a:pt x="74" y="121"/>
                    </a:lnTo>
                    <a:lnTo>
                      <a:pt x="63" y="125"/>
                    </a:lnTo>
                    <a:lnTo>
                      <a:pt x="50" y="127"/>
                    </a:lnTo>
                    <a:lnTo>
                      <a:pt x="40" y="128"/>
                    </a:lnTo>
                    <a:lnTo>
                      <a:pt x="30" y="127"/>
                    </a:lnTo>
                    <a:lnTo>
                      <a:pt x="25" y="126"/>
                    </a:lnTo>
                    <a:lnTo>
                      <a:pt x="21" y="124"/>
                    </a:lnTo>
                    <a:lnTo>
                      <a:pt x="17" y="122"/>
                    </a:lnTo>
                    <a:lnTo>
                      <a:pt x="13" y="119"/>
                    </a:lnTo>
                    <a:lnTo>
                      <a:pt x="10" y="115"/>
                    </a:lnTo>
                    <a:lnTo>
                      <a:pt x="7" y="111"/>
                    </a:lnTo>
                    <a:lnTo>
                      <a:pt x="5" y="106"/>
                    </a:lnTo>
                    <a:lnTo>
                      <a:pt x="3" y="100"/>
                    </a:lnTo>
                    <a:lnTo>
                      <a:pt x="1" y="93"/>
                    </a:lnTo>
                    <a:lnTo>
                      <a:pt x="0" y="85"/>
                    </a:lnTo>
                    <a:lnTo>
                      <a:pt x="0" y="77"/>
                    </a:lnTo>
                    <a:lnTo>
                      <a:pt x="0" y="68"/>
                    </a:lnTo>
                    <a:lnTo>
                      <a:pt x="1" y="59"/>
                    </a:lnTo>
                    <a:lnTo>
                      <a:pt x="2" y="48"/>
                    </a:lnTo>
                    <a:lnTo>
                      <a:pt x="5" y="36"/>
                    </a:lnTo>
                    <a:lnTo>
                      <a:pt x="8" y="23"/>
                    </a:lnTo>
                    <a:close/>
                  </a:path>
                </a:pathLst>
              </a:custGeom>
              <a:solidFill>
                <a:srgbClr val="CB9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79" name="Freeform 1314">
                <a:extLst>
                  <a:ext uri="{FF2B5EF4-FFF2-40B4-BE49-F238E27FC236}">
                    <a16:creationId xmlns:a16="http://schemas.microsoft.com/office/drawing/2014/main" id="{22E9365B-08B7-454A-A7D2-76CA450A4C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4" y="2507"/>
                <a:ext cx="8" cy="8"/>
              </a:xfrm>
              <a:custGeom>
                <a:avLst/>
                <a:gdLst>
                  <a:gd name="T0" fmla="*/ 0 w 128"/>
                  <a:gd name="T1" fmla="*/ 0 h 128"/>
                  <a:gd name="T2" fmla="*/ 0 w 128"/>
                  <a:gd name="T3" fmla="*/ 0 h 128"/>
                  <a:gd name="T4" fmla="*/ 0 w 128"/>
                  <a:gd name="T5" fmla="*/ 0 h 128"/>
                  <a:gd name="T6" fmla="*/ 0 w 128"/>
                  <a:gd name="T7" fmla="*/ 0 h 128"/>
                  <a:gd name="T8" fmla="*/ 0 w 128"/>
                  <a:gd name="T9" fmla="*/ 0 h 128"/>
                  <a:gd name="T10" fmla="*/ 0 w 128"/>
                  <a:gd name="T11" fmla="*/ 0 h 128"/>
                  <a:gd name="T12" fmla="*/ 0 w 128"/>
                  <a:gd name="T13" fmla="*/ 0 h 128"/>
                  <a:gd name="T14" fmla="*/ 0 w 128"/>
                  <a:gd name="T15" fmla="*/ 0 h 128"/>
                  <a:gd name="T16" fmla="*/ 0 w 128"/>
                  <a:gd name="T17" fmla="*/ 0 h 128"/>
                  <a:gd name="T18" fmla="*/ 0 w 128"/>
                  <a:gd name="T19" fmla="*/ 0 h 128"/>
                  <a:gd name="T20" fmla="*/ 0 w 128"/>
                  <a:gd name="T21" fmla="*/ 0 h 128"/>
                  <a:gd name="T22" fmla="*/ 0 w 128"/>
                  <a:gd name="T23" fmla="*/ 0 h 128"/>
                  <a:gd name="T24" fmla="*/ 0 w 128"/>
                  <a:gd name="T25" fmla="*/ 0 h 128"/>
                  <a:gd name="T26" fmla="*/ 0 w 128"/>
                  <a:gd name="T27" fmla="*/ 0 h 128"/>
                  <a:gd name="T28" fmla="*/ 0 w 128"/>
                  <a:gd name="T29" fmla="*/ 0 h 128"/>
                  <a:gd name="T30" fmla="*/ 0 w 128"/>
                  <a:gd name="T31" fmla="*/ 0 h 128"/>
                  <a:gd name="T32" fmla="*/ 0 w 128"/>
                  <a:gd name="T33" fmla="*/ 0 h 128"/>
                  <a:gd name="T34" fmla="*/ 0 w 128"/>
                  <a:gd name="T35" fmla="*/ 0 h 128"/>
                  <a:gd name="T36" fmla="*/ 1 w 128"/>
                  <a:gd name="T37" fmla="*/ 0 h 128"/>
                  <a:gd name="T38" fmla="*/ 1 w 128"/>
                  <a:gd name="T39" fmla="*/ 0 h 128"/>
                  <a:gd name="T40" fmla="*/ 1 w 128"/>
                  <a:gd name="T41" fmla="*/ 0 h 128"/>
                  <a:gd name="T42" fmla="*/ 1 w 128"/>
                  <a:gd name="T43" fmla="*/ 0 h 128"/>
                  <a:gd name="T44" fmla="*/ 1 w 128"/>
                  <a:gd name="T45" fmla="*/ 0 h 128"/>
                  <a:gd name="T46" fmla="*/ 1 w 128"/>
                  <a:gd name="T47" fmla="*/ 0 h 128"/>
                  <a:gd name="T48" fmla="*/ 1 w 128"/>
                  <a:gd name="T49" fmla="*/ 0 h 128"/>
                  <a:gd name="T50" fmla="*/ 1 w 128"/>
                  <a:gd name="T51" fmla="*/ 0 h 128"/>
                  <a:gd name="T52" fmla="*/ 0 w 128"/>
                  <a:gd name="T53" fmla="*/ 0 h 128"/>
                  <a:gd name="T54" fmla="*/ 0 w 128"/>
                  <a:gd name="T55" fmla="*/ 0 h 128"/>
                  <a:gd name="T56" fmla="*/ 0 w 128"/>
                  <a:gd name="T57" fmla="*/ 0 h 128"/>
                  <a:gd name="T58" fmla="*/ 0 w 128"/>
                  <a:gd name="T59" fmla="*/ 0 h 128"/>
                  <a:gd name="T60" fmla="*/ 0 w 128"/>
                  <a:gd name="T61" fmla="*/ 1 h 128"/>
                  <a:gd name="T62" fmla="*/ 0 w 128"/>
                  <a:gd name="T63" fmla="*/ 1 h 128"/>
                  <a:gd name="T64" fmla="*/ 0 w 128"/>
                  <a:gd name="T65" fmla="*/ 1 h 128"/>
                  <a:gd name="T66" fmla="*/ 0 w 128"/>
                  <a:gd name="T67" fmla="*/ 1 h 128"/>
                  <a:gd name="T68" fmla="*/ 0 w 128"/>
                  <a:gd name="T69" fmla="*/ 1 h 128"/>
                  <a:gd name="T70" fmla="*/ 0 w 128"/>
                  <a:gd name="T71" fmla="*/ 1 h 128"/>
                  <a:gd name="T72" fmla="*/ 0 w 128"/>
                  <a:gd name="T73" fmla="*/ 1 h 128"/>
                  <a:gd name="T74" fmla="*/ 0 w 128"/>
                  <a:gd name="T75" fmla="*/ 1 h 128"/>
                  <a:gd name="T76" fmla="*/ 0 w 128"/>
                  <a:gd name="T77" fmla="*/ 0 h 128"/>
                  <a:gd name="T78" fmla="*/ 0 w 128"/>
                  <a:gd name="T79" fmla="*/ 0 h 128"/>
                  <a:gd name="T80" fmla="*/ 0 w 128"/>
                  <a:gd name="T81" fmla="*/ 0 h 128"/>
                  <a:gd name="T82" fmla="*/ 0 w 128"/>
                  <a:gd name="T83" fmla="*/ 0 h 128"/>
                  <a:gd name="T84" fmla="*/ 0 w 128"/>
                  <a:gd name="T85" fmla="*/ 0 h 128"/>
                  <a:gd name="T86" fmla="*/ 0 w 128"/>
                  <a:gd name="T87" fmla="*/ 0 h 128"/>
                  <a:gd name="T88" fmla="*/ 0 w 128"/>
                  <a:gd name="T89" fmla="*/ 0 h 128"/>
                  <a:gd name="T90" fmla="*/ 0 w 128"/>
                  <a:gd name="T91" fmla="*/ 0 h 128"/>
                  <a:gd name="T92" fmla="*/ 0 w 128"/>
                  <a:gd name="T93" fmla="*/ 0 h 128"/>
                  <a:gd name="T94" fmla="*/ 0 w 128"/>
                  <a:gd name="T95" fmla="*/ 0 h 128"/>
                  <a:gd name="T96" fmla="*/ 0 w 128"/>
                  <a:gd name="T97" fmla="*/ 0 h 128"/>
                  <a:gd name="T98" fmla="*/ 0 w 128"/>
                  <a:gd name="T99" fmla="*/ 0 h 128"/>
                  <a:gd name="T100" fmla="*/ 0 w 128"/>
                  <a:gd name="T101" fmla="*/ 0 h 12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28" h="128">
                    <a:moveTo>
                      <a:pt x="8" y="23"/>
                    </a:moveTo>
                    <a:lnTo>
                      <a:pt x="10" y="17"/>
                    </a:lnTo>
                    <a:lnTo>
                      <a:pt x="12" y="12"/>
                    </a:lnTo>
                    <a:lnTo>
                      <a:pt x="15" y="8"/>
                    </a:lnTo>
                    <a:lnTo>
                      <a:pt x="19" y="5"/>
                    </a:lnTo>
                    <a:lnTo>
                      <a:pt x="24" y="3"/>
                    </a:lnTo>
                    <a:lnTo>
                      <a:pt x="29" y="1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5" y="1"/>
                    </a:lnTo>
                    <a:lnTo>
                      <a:pt x="52" y="2"/>
                    </a:lnTo>
                    <a:lnTo>
                      <a:pt x="58" y="4"/>
                    </a:lnTo>
                    <a:lnTo>
                      <a:pt x="64" y="6"/>
                    </a:lnTo>
                    <a:lnTo>
                      <a:pt x="77" y="12"/>
                    </a:lnTo>
                    <a:lnTo>
                      <a:pt x="89" y="20"/>
                    </a:lnTo>
                    <a:lnTo>
                      <a:pt x="100" y="28"/>
                    </a:lnTo>
                    <a:lnTo>
                      <a:pt x="110" y="39"/>
                    </a:lnTo>
                    <a:lnTo>
                      <a:pt x="119" y="49"/>
                    </a:lnTo>
                    <a:lnTo>
                      <a:pt x="125" y="60"/>
                    </a:lnTo>
                    <a:lnTo>
                      <a:pt x="127" y="65"/>
                    </a:lnTo>
                    <a:lnTo>
                      <a:pt x="128" y="70"/>
                    </a:lnTo>
                    <a:lnTo>
                      <a:pt x="128" y="75"/>
                    </a:lnTo>
                    <a:lnTo>
                      <a:pt x="128" y="80"/>
                    </a:lnTo>
                    <a:lnTo>
                      <a:pt x="127" y="85"/>
                    </a:lnTo>
                    <a:lnTo>
                      <a:pt x="124" y="89"/>
                    </a:lnTo>
                    <a:lnTo>
                      <a:pt x="121" y="93"/>
                    </a:lnTo>
                    <a:lnTo>
                      <a:pt x="117" y="97"/>
                    </a:lnTo>
                    <a:lnTo>
                      <a:pt x="107" y="103"/>
                    </a:lnTo>
                    <a:lnTo>
                      <a:pt x="96" y="109"/>
                    </a:lnTo>
                    <a:lnTo>
                      <a:pt x="85" y="115"/>
                    </a:lnTo>
                    <a:lnTo>
                      <a:pt x="74" y="121"/>
                    </a:lnTo>
                    <a:lnTo>
                      <a:pt x="63" y="125"/>
                    </a:lnTo>
                    <a:lnTo>
                      <a:pt x="50" y="127"/>
                    </a:lnTo>
                    <a:lnTo>
                      <a:pt x="40" y="128"/>
                    </a:lnTo>
                    <a:lnTo>
                      <a:pt x="30" y="127"/>
                    </a:lnTo>
                    <a:lnTo>
                      <a:pt x="25" y="126"/>
                    </a:lnTo>
                    <a:lnTo>
                      <a:pt x="21" y="124"/>
                    </a:lnTo>
                    <a:lnTo>
                      <a:pt x="17" y="122"/>
                    </a:lnTo>
                    <a:lnTo>
                      <a:pt x="13" y="119"/>
                    </a:lnTo>
                    <a:lnTo>
                      <a:pt x="10" y="114"/>
                    </a:lnTo>
                    <a:lnTo>
                      <a:pt x="7" y="110"/>
                    </a:lnTo>
                    <a:lnTo>
                      <a:pt x="5" y="105"/>
                    </a:lnTo>
                    <a:lnTo>
                      <a:pt x="3" y="99"/>
                    </a:lnTo>
                    <a:lnTo>
                      <a:pt x="1" y="93"/>
                    </a:lnTo>
                    <a:lnTo>
                      <a:pt x="0" y="86"/>
                    </a:lnTo>
                    <a:lnTo>
                      <a:pt x="0" y="77"/>
                    </a:lnTo>
                    <a:lnTo>
                      <a:pt x="0" y="69"/>
                    </a:lnTo>
                    <a:lnTo>
                      <a:pt x="1" y="59"/>
                    </a:lnTo>
                    <a:lnTo>
                      <a:pt x="2" y="48"/>
                    </a:lnTo>
                    <a:lnTo>
                      <a:pt x="5" y="36"/>
                    </a:lnTo>
                    <a:lnTo>
                      <a:pt x="8" y="23"/>
                    </a:lnTo>
                    <a:close/>
                  </a:path>
                </a:pathLst>
              </a:custGeom>
              <a:solidFill>
                <a:srgbClr val="CB9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80" name="Freeform 1315">
                <a:extLst>
                  <a:ext uri="{FF2B5EF4-FFF2-40B4-BE49-F238E27FC236}">
                    <a16:creationId xmlns:a16="http://schemas.microsoft.com/office/drawing/2014/main" id="{CEB2BA8D-1983-4676-BAFF-26B48303FC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5" y="2501"/>
                <a:ext cx="8" cy="7"/>
              </a:xfrm>
              <a:custGeom>
                <a:avLst/>
                <a:gdLst>
                  <a:gd name="T0" fmla="*/ 0 w 130"/>
                  <a:gd name="T1" fmla="*/ 0 h 127"/>
                  <a:gd name="T2" fmla="*/ 0 w 130"/>
                  <a:gd name="T3" fmla="*/ 0 h 127"/>
                  <a:gd name="T4" fmla="*/ 0 w 130"/>
                  <a:gd name="T5" fmla="*/ 0 h 127"/>
                  <a:gd name="T6" fmla="*/ 0 w 130"/>
                  <a:gd name="T7" fmla="*/ 0 h 127"/>
                  <a:gd name="T8" fmla="*/ 0 w 130"/>
                  <a:gd name="T9" fmla="*/ 0 h 127"/>
                  <a:gd name="T10" fmla="*/ 0 w 130"/>
                  <a:gd name="T11" fmla="*/ 0 h 127"/>
                  <a:gd name="T12" fmla="*/ 0 w 130"/>
                  <a:gd name="T13" fmla="*/ 0 h 127"/>
                  <a:gd name="T14" fmla="*/ 0 w 130"/>
                  <a:gd name="T15" fmla="*/ 0 h 127"/>
                  <a:gd name="T16" fmla="*/ 0 w 130"/>
                  <a:gd name="T17" fmla="*/ 0 h 127"/>
                  <a:gd name="T18" fmla="*/ 0 w 130"/>
                  <a:gd name="T19" fmla="*/ 0 h 127"/>
                  <a:gd name="T20" fmla="*/ 0 w 130"/>
                  <a:gd name="T21" fmla="*/ 0 h 127"/>
                  <a:gd name="T22" fmla="*/ 0 w 130"/>
                  <a:gd name="T23" fmla="*/ 0 h 127"/>
                  <a:gd name="T24" fmla="*/ 0 w 130"/>
                  <a:gd name="T25" fmla="*/ 0 h 127"/>
                  <a:gd name="T26" fmla="*/ 0 w 130"/>
                  <a:gd name="T27" fmla="*/ 0 h 127"/>
                  <a:gd name="T28" fmla="*/ 0 w 130"/>
                  <a:gd name="T29" fmla="*/ 0 h 127"/>
                  <a:gd name="T30" fmla="*/ 0 w 130"/>
                  <a:gd name="T31" fmla="*/ 0 h 127"/>
                  <a:gd name="T32" fmla="*/ 0 w 130"/>
                  <a:gd name="T33" fmla="*/ 0 h 127"/>
                  <a:gd name="T34" fmla="*/ 0 w 130"/>
                  <a:gd name="T35" fmla="*/ 0 h 127"/>
                  <a:gd name="T36" fmla="*/ 0 w 130"/>
                  <a:gd name="T37" fmla="*/ 0 h 127"/>
                  <a:gd name="T38" fmla="*/ 0 w 130"/>
                  <a:gd name="T39" fmla="*/ 0 h 127"/>
                  <a:gd name="T40" fmla="*/ 0 w 130"/>
                  <a:gd name="T41" fmla="*/ 0 h 127"/>
                  <a:gd name="T42" fmla="*/ 0 w 130"/>
                  <a:gd name="T43" fmla="*/ 0 h 127"/>
                  <a:gd name="T44" fmla="*/ 0 w 130"/>
                  <a:gd name="T45" fmla="*/ 0 h 127"/>
                  <a:gd name="T46" fmla="*/ 0 w 130"/>
                  <a:gd name="T47" fmla="*/ 0 h 127"/>
                  <a:gd name="T48" fmla="*/ 0 w 130"/>
                  <a:gd name="T49" fmla="*/ 0 h 127"/>
                  <a:gd name="T50" fmla="*/ 0 w 130"/>
                  <a:gd name="T51" fmla="*/ 0 h 127"/>
                  <a:gd name="T52" fmla="*/ 0 w 130"/>
                  <a:gd name="T53" fmla="*/ 0 h 127"/>
                  <a:gd name="T54" fmla="*/ 0 w 130"/>
                  <a:gd name="T55" fmla="*/ 0 h 127"/>
                  <a:gd name="T56" fmla="*/ 0 w 130"/>
                  <a:gd name="T57" fmla="*/ 0 h 127"/>
                  <a:gd name="T58" fmla="*/ 0 w 130"/>
                  <a:gd name="T59" fmla="*/ 0 h 127"/>
                  <a:gd name="T60" fmla="*/ 0 w 130"/>
                  <a:gd name="T61" fmla="*/ 0 h 127"/>
                  <a:gd name="T62" fmla="*/ 0 w 130"/>
                  <a:gd name="T63" fmla="*/ 0 h 127"/>
                  <a:gd name="T64" fmla="*/ 0 w 130"/>
                  <a:gd name="T65" fmla="*/ 0 h 127"/>
                  <a:gd name="T66" fmla="*/ 0 w 130"/>
                  <a:gd name="T67" fmla="*/ 0 h 127"/>
                  <a:gd name="T68" fmla="*/ 0 w 130"/>
                  <a:gd name="T69" fmla="*/ 0 h 127"/>
                  <a:gd name="T70" fmla="*/ 0 w 130"/>
                  <a:gd name="T71" fmla="*/ 0 h 127"/>
                  <a:gd name="T72" fmla="*/ 0 w 130"/>
                  <a:gd name="T73" fmla="*/ 0 h 127"/>
                  <a:gd name="T74" fmla="*/ 0 w 130"/>
                  <a:gd name="T75" fmla="*/ 0 h 127"/>
                  <a:gd name="T76" fmla="*/ 0 w 130"/>
                  <a:gd name="T77" fmla="*/ 0 h 127"/>
                  <a:gd name="T78" fmla="*/ 0 w 130"/>
                  <a:gd name="T79" fmla="*/ 0 h 127"/>
                  <a:gd name="T80" fmla="*/ 0 w 130"/>
                  <a:gd name="T81" fmla="*/ 0 h 127"/>
                  <a:gd name="T82" fmla="*/ 0 w 130"/>
                  <a:gd name="T83" fmla="*/ 0 h 127"/>
                  <a:gd name="T84" fmla="*/ 0 w 130"/>
                  <a:gd name="T85" fmla="*/ 0 h 127"/>
                  <a:gd name="T86" fmla="*/ 0 w 130"/>
                  <a:gd name="T87" fmla="*/ 0 h 127"/>
                  <a:gd name="T88" fmla="*/ 0 w 130"/>
                  <a:gd name="T89" fmla="*/ 0 h 127"/>
                  <a:gd name="T90" fmla="*/ 0 w 130"/>
                  <a:gd name="T91" fmla="*/ 0 h 127"/>
                  <a:gd name="T92" fmla="*/ 0 w 130"/>
                  <a:gd name="T93" fmla="*/ 0 h 127"/>
                  <a:gd name="T94" fmla="*/ 0 w 130"/>
                  <a:gd name="T95" fmla="*/ 0 h 127"/>
                  <a:gd name="T96" fmla="*/ 0 w 130"/>
                  <a:gd name="T97" fmla="*/ 0 h 127"/>
                  <a:gd name="T98" fmla="*/ 0 w 130"/>
                  <a:gd name="T99" fmla="*/ 0 h 127"/>
                  <a:gd name="T100" fmla="*/ 0 w 130"/>
                  <a:gd name="T101" fmla="*/ 0 h 12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30" h="127">
                    <a:moveTo>
                      <a:pt x="8" y="22"/>
                    </a:moveTo>
                    <a:lnTo>
                      <a:pt x="10" y="16"/>
                    </a:lnTo>
                    <a:lnTo>
                      <a:pt x="13" y="11"/>
                    </a:lnTo>
                    <a:lnTo>
                      <a:pt x="16" y="8"/>
                    </a:lnTo>
                    <a:lnTo>
                      <a:pt x="20" y="4"/>
                    </a:lnTo>
                    <a:lnTo>
                      <a:pt x="25" y="2"/>
                    </a:lnTo>
                    <a:lnTo>
                      <a:pt x="30" y="1"/>
                    </a:lnTo>
                    <a:lnTo>
                      <a:pt x="35" y="0"/>
                    </a:lnTo>
                    <a:lnTo>
                      <a:pt x="41" y="0"/>
                    </a:lnTo>
                    <a:lnTo>
                      <a:pt x="47" y="0"/>
                    </a:lnTo>
                    <a:lnTo>
                      <a:pt x="53" y="2"/>
                    </a:lnTo>
                    <a:lnTo>
                      <a:pt x="59" y="3"/>
                    </a:lnTo>
                    <a:lnTo>
                      <a:pt x="65" y="6"/>
                    </a:lnTo>
                    <a:lnTo>
                      <a:pt x="78" y="12"/>
                    </a:lnTo>
                    <a:lnTo>
                      <a:pt x="90" y="19"/>
                    </a:lnTo>
                    <a:lnTo>
                      <a:pt x="101" y="28"/>
                    </a:lnTo>
                    <a:lnTo>
                      <a:pt x="111" y="38"/>
                    </a:lnTo>
                    <a:lnTo>
                      <a:pt x="120" y="48"/>
                    </a:lnTo>
                    <a:lnTo>
                      <a:pt x="126" y="59"/>
                    </a:lnTo>
                    <a:lnTo>
                      <a:pt x="128" y="65"/>
                    </a:lnTo>
                    <a:lnTo>
                      <a:pt x="130" y="70"/>
                    </a:lnTo>
                    <a:lnTo>
                      <a:pt x="130" y="75"/>
                    </a:lnTo>
                    <a:lnTo>
                      <a:pt x="130" y="80"/>
                    </a:lnTo>
                    <a:lnTo>
                      <a:pt x="128" y="84"/>
                    </a:lnTo>
                    <a:lnTo>
                      <a:pt x="126" y="89"/>
                    </a:lnTo>
                    <a:lnTo>
                      <a:pt x="123" y="93"/>
                    </a:lnTo>
                    <a:lnTo>
                      <a:pt x="118" y="96"/>
                    </a:lnTo>
                    <a:lnTo>
                      <a:pt x="108" y="103"/>
                    </a:lnTo>
                    <a:lnTo>
                      <a:pt x="97" y="109"/>
                    </a:lnTo>
                    <a:lnTo>
                      <a:pt x="86" y="115"/>
                    </a:lnTo>
                    <a:lnTo>
                      <a:pt x="75" y="119"/>
                    </a:lnTo>
                    <a:lnTo>
                      <a:pt x="63" y="123"/>
                    </a:lnTo>
                    <a:lnTo>
                      <a:pt x="52" y="126"/>
                    </a:lnTo>
                    <a:lnTo>
                      <a:pt x="41" y="127"/>
                    </a:lnTo>
                    <a:lnTo>
                      <a:pt x="31" y="126"/>
                    </a:lnTo>
                    <a:lnTo>
                      <a:pt x="27" y="124"/>
                    </a:lnTo>
                    <a:lnTo>
                      <a:pt x="22" y="123"/>
                    </a:lnTo>
                    <a:lnTo>
                      <a:pt x="18" y="120"/>
                    </a:lnTo>
                    <a:lnTo>
                      <a:pt x="14" y="117"/>
                    </a:lnTo>
                    <a:lnTo>
                      <a:pt x="11" y="114"/>
                    </a:lnTo>
                    <a:lnTo>
                      <a:pt x="8" y="109"/>
                    </a:lnTo>
                    <a:lnTo>
                      <a:pt x="5" y="105"/>
                    </a:lnTo>
                    <a:lnTo>
                      <a:pt x="3" y="99"/>
                    </a:lnTo>
                    <a:lnTo>
                      <a:pt x="2" y="92"/>
                    </a:lnTo>
                    <a:lnTo>
                      <a:pt x="1" y="85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8"/>
                    </a:lnTo>
                    <a:lnTo>
                      <a:pt x="3" y="47"/>
                    </a:lnTo>
                    <a:lnTo>
                      <a:pt x="5" y="35"/>
                    </a:lnTo>
                    <a:lnTo>
                      <a:pt x="8" y="22"/>
                    </a:lnTo>
                    <a:close/>
                  </a:path>
                </a:pathLst>
              </a:custGeom>
              <a:solidFill>
                <a:srgbClr val="CB9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81" name="Freeform 1316">
                <a:extLst>
                  <a:ext uri="{FF2B5EF4-FFF2-40B4-BE49-F238E27FC236}">
                    <a16:creationId xmlns:a16="http://schemas.microsoft.com/office/drawing/2014/main" id="{8D40DA4D-97BB-4D16-8C4B-579D15498E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2495"/>
                <a:ext cx="7" cy="7"/>
              </a:xfrm>
              <a:custGeom>
                <a:avLst/>
                <a:gdLst>
                  <a:gd name="T0" fmla="*/ 0 w 129"/>
                  <a:gd name="T1" fmla="*/ 0 h 127"/>
                  <a:gd name="T2" fmla="*/ 0 w 129"/>
                  <a:gd name="T3" fmla="*/ 0 h 127"/>
                  <a:gd name="T4" fmla="*/ 0 w 129"/>
                  <a:gd name="T5" fmla="*/ 0 h 127"/>
                  <a:gd name="T6" fmla="*/ 0 w 129"/>
                  <a:gd name="T7" fmla="*/ 0 h 127"/>
                  <a:gd name="T8" fmla="*/ 0 w 129"/>
                  <a:gd name="T9" fmla="*/ 0 h 127"/>
                  <a:gd name="T10" fmla="*/ 0 w 129"/>
                  <a:gd name="T11" fmla="*/ 0 h 127"/>
                  <a:gd name="T12" fmla="*/ 0 w 129"/>
                  <a:gd name="T13" fmla="*/ 0 h 127"/>
                  <a:gd name="T14" fmla="*/ 0 w 129"/>
                  <a:gd name="T15" fmla="*/ 0 h 127"/>
                  <a:gd name="T16" fmla="*/ 0 w 129"/>
                  <a:gd name="T17" fmla="*/ 0 h 127"/>
                  <a:gd name="T18" fmla="*/ 0 w 129"/>
                  <a:gd name="T19" fmla="*/ 0 h 127"/>
                  <a:gd name="T20" fmla="*/ 0 w 129"/>
                  <a:gd name="T21" fmla="*/ 0 h 127"/>
                  <a:gd name="T22" fmla="*/ 0 w 129"/>
                  <a:gd name="T23" fmla="*/ 0 h 127"/>
                  <a:gd name="T24" fmla="*/ 0 w 129"/>
                  <a:gd name="T25" fmla="*/ 0 h 127"/>
                  <a:gd name="T26" fmla="*/ 0 w 129"/>
                  <a:gd name="T27" fmla="*/ 0 h 127"/>
                  <a:gd name="T28" fmla="*/ 0 w 129"/>
                  <a:gd name="T29" fmla="*/ 0 h 127"/>
                  <a:gd name="T30" fmla="*/ 0 w 129"/>
                  <a:gd name="T31" fmla="*/ 0 h 127"/>
                  <a:gd name="T32" fmla="*/ 0 w 129"/>
                  <a:gd name="T33" fmla="*/ 0 h 127"/>
                  <a:gd name="T34" fmla="*/ 0 w 129"/>
                  <a:gd name="T35" fmla="*/ 0 h 127"/>
                  <a:gd name="T36" fmla="*/ 0 w 129"/>
                  <a:gd name="T37" fmla="*/ 0 h 127"/>
                  <a:gd name="T38" fmla="*/ 0 w 129"/>
                  <a:gd name="T39" fmla="*/ 0 h 127"/>
                  <a:gd name="T40" fmla="*/ 0 w 129"/>
                  <a:gd name="T41" fmla="*/ 0 h 127"/>
                  <a:gd name="T42" fmla="*/ 0 w 129"/>
                  <a:gd name="T43" fmla="*/ 0 h 127"/>
                  <a:gd name="T44" fmla="*/ 0 w 129"/>
                  <a:gd name="T45" fmla="*/ 0 h 127"/>
                  <a:gd name="T46" fmla="*/ 0 w 129"/>
                  <a:gd name="T47" fmla="*/ 0 h 127"/>
                  <a:gd name="T48" fmla="*/ 0 w 129"/>
                  <a:gd name="T49" fmla="*/ 0 h 127"/>
                  <a:gd name="T50" fmla="*/ 0 w 129"/>
                  <a:gd name="T51" fmla="*/ 0 h 127"/>
                  <a:gd name="T52" fmla="*/ 0 w 129"/>
                  <a:gd name="T53" fmla="*/ 0 h 127"/>
                  <a:gd name="T54" fmla="*/ 0 w 129"/>
                  <a:gd name="T55" fmla="*/ 0 h 127"/>
                  <a:gd name="T56" fmla="*/ 0 w 129"/>
                  <a:gd name="T57" fmla="*/ 0 h 127"/>
                  <a:gd name="T58" fmla="*/ 0 w 129"/>
                  <a:gd name="T59" fmla="*/ 0 h 127"/>
                  <a:gd name="T60" fmla="*/ 0 w 129"/>
                  <a:gd name="T61" fmla="*/ 0 h 127"/>
                  <a:gd name="T62" fmla="*/ 0 w 129"/>
                  <a:gd name="T63" fmla="*/ 0 h 127"/>
                  <a:gd name="T64" fmla="*/ 0 w 129"/>
                  <a:gd name="T65" fmla="*/ 0 h 127"/>
                  <a:gd name="T66" fmla="*/ 0 w 129"/>
                  <a:gd name="T67" fmla="*/ 0 h 127"/>
                  <a:gd name="T68" fmla="*/ 0 w 129"/>
                  <a:gd name="T69" fmla="*/ 0 h 127"/>
                  <a:gd name="T70" fmla="*/ 0 w 129"/>
                  <a:gd name="T71" fmla="*/ 0 h 127"/>
                  <a:gd name="T72" fmla="*/ 0 w 129"/>
                  <a:gd name="T73" fmla="*/ 0 h 127"/>
                  <a:gd name="T74" fmla="*/ 0 w 129"/>
                  <a:gd name="T75" fmla="*/ 0 h 127"/>
                  <a:gd name="T76" fmla="*/ 0 w 129"/>
                  <a:gd name="T77" fmla="*/ 0 h 127"/>
                  <a:gd name="T78" fmla="*/ 0 w 129"/>
                  <a:gd name="T79" fmla="*/ 0 h 127"/>
                  <a:gd name="T80" fmla="*/ 0 w 129"/>
                  <a:gd name="T81" fmla="*/ 0 h 127"/>
                  <a:gd name="T82" fmla="*/ 0 w 129"/>
                  <a:gd name="T83" fmla="*/ 0 h 127"/>
                  <a:gd name="T84" fmla="*/ 0 w 129"/>
                  <a:gd name="T85" fmla="*/ 0 h 127"/>
                  <a:gd name="T86" fmla="*/ 0 w 129"/>
                  <a:gd name="T87" fmla="*/ 0 h 127"/>
                  <a:gd name="T88" fmla="*/ 0 w 129"/>
                  <a:gd name="T89" fmla="*/ 0 h 127"/>
                  <a:gd name="T90" fmla="*/ 0 w 129"/>
                  <a:gd name="T91" fmla="*/ 0 h 127"/>
                  <a:gd name="T92" fmla="*/ 0 w 129"/>
                  <a:gd name="T93" fmla="*/ 0 h 127"/>
                  <a:gd name="T94" fmla="*/ 0 w 129"/>
                  <a:gd name="T95" fmla="*/ 0 h 127"/>
                  <a:gd name="T96" fmla="*/ 0 w 129"/>
                  <a:gd name="T97" fmla="*/ 0 h 127"/>
                  <a:gd name="T98" fmla="*/ 0 w 129"/>
                  <a:gd name="T99" fmla="*/ 0 h 127"/>
                  <a:gd name="T100" fmla="*/ 0 w 129"/>
                  <a:gd name="T101" fmla="*/ 0 h 12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29" h="127">
                    <a:moveTo>
                      <a:pt x="8" y="23"/>
                    </a:moveTo>
                    <a:lnTo>
                      <a:pt x="10" y="17"/>
                    </a:lnTo>
                    <a:lnTo>
                      <a:pt x="13" y="12"/>
                    </a:lnTo>
                    <a:lnTo>
                      <a:pt x="16" y="8"/>
                    </a:lnTo>
                    <a:lnTo>
                      <a:pt x="20" y="5"/>
                    </a:lnTo>
                    <a:lnTo>
                      <a:pt x="24" y="3"/>
                    </a:lnTo>
                    <a:lnTo>
                      <a:pt x="29" y="1"/>
                    </a:lnTo>
                    <a:lnTo>
                      <a:pt x="34" y="1"/>
                    </a:lnTo>
                    <a:lnTo>
                      <a:pt x="40" y="0"/>
                    </a:lnTo>
                    <a:lnTo>
                      <a:pt x="45" y="1"/>
                    </a:lnTo>
                    <a:lnTo>
                      <a:pt x="51" y="2"/>
                    </a:lnTo>
                    <a:lnTo>
                      <a:pt x="58" y="4"/>
                    </a:lnTo>
                    <a:lnTo>
                      <a:pt x="64" y="6"/>
                    </a:lnTo>
                    <a:lnTo>
                      <a:pt x="76" y="12"/>
                    </a:lnTo>
                    <a:lnTo>
                      <a:pt x="89" y="20"/>
                    </a:lnTo>
                    <a:lnTo>
                      <a:pt x="101" y="29"/>
                    </a:lnTo>
                    <a:lnTo>
                      <a:pt x="111" y="38"/>
                    </a:lnTo>
                    <a:lnTo>
                      <a:pt x="119" y="49"/>
                    </a:lnTo>
                    <a:lnTo>
                      <a:pt x="125" y="59"/>
                    </a:lnTo>
                    <a:lnTo>
                      <a:pt x="127" y="64"/>
                    </a:lnTo>
                    <a:lnTo>
                      <a:pt x="128" y="69"/>
                    </a:lnTo>
                    <a:lnTo>
                      <a:pt x="129" y="74"/>
                    </a:lnTo>
                    <a:lnTo>
                      <a:pt x="128" y="80"/>
                    </a:lnTo>
                    <a:lnTo>
                      <a:pt x="127" y="85"/>
                    </a:lnTo>
                    <a:lnTo>
                      <a:pt x="125" y="89"/>
                    </a:lnTo>
                    <a:lnTo>
                      <a:pt x="122" y="93"/>
                    </a:lnTo>
                    <a:lnTo>
                      <a:pt x="117" y="97"/>
                    </a:lnTo>
                    <a:lnTo>
                      <a:pt x="107" y="103"/>
                    </a:lnTo>
                    <a:lnTo>
                      <a:pt x="97" y="110"/>
                    </a:lnTo>
                    <a:lnTo>
                      <a:pt x="85" y="115"/>
                    </a:lnTo>
                    <a:lnTo>
                      <a:pt x="73" y="120"/>
                    </a:lnTo>
                    <a:lnTo>
                      <a:pt x="62" y="124"/>
                    </a:lnTo>
                    <a:lnTo>
                      <a:pt x="51" y="126"/>
                    </a:lnTo>
                    <a:lnTo>
                      <a:pt x="40" y="127"/>
                    </a:lnTo>
                    <a:lnTo>
                      <a:pt x="30" y="126"/>
                    </a:lnTo>
                    <a:lnTo>
                      <a:pt x="26" y="125"/>
                    </a:lnTo>
                    <a:lnTo>
                      <a:pt x="21" y="123"/>
                    </a:lnTo>
                    <a:lnTo>
                      <a:pt x="17" y="121"/>
                    </a:lnTo>
                    <a:lnTo>
                      <a:pt x="14" y="118"/>
                    </a:lnTo>
                    <a:lnTo>
                      <a:pt x="10" y="114"/>
                    </a:lnTo>
                    <a:lnTo>
                      <a:pt x="7" y="110"/>
                    </a:lnTo>
                    <a:lnTo>
                      <a:pt x="5" y="105"/>
                    </a:lnTo>
                    <a:lnTo>
                      <a:pt x="3" y="99"/>
                    </a:lnTo>
                    <a:lnTo>
                      <a:pt x="1" y="93"/>
                    </a:lnTo>
                    <a:lnTo>
                      <a:pt x="1" y="86"/>
                    </a:lnTo>
                    <a:lnTo>
                      <a:pt x="0" y="78"/>
                    </a:lnTo>
                    <a:lnTo>
                      <a:pt x="0" y="68"/>
                    </a:lnTo>
                    <a:lnTo>
                      <a:pt x="1" y="58"/>
                    </a:lnTo>
                    <a:lnTo>
                      <a:pt x="3" y="47"/>
                    </a:lnTo>
                    <a:lnTo>
                      <a:pt x="5" y="35"/>
                    </a:lnTo>
                    <a:lnTo>
                      <a:pt x="8" y="23"/>
                    </a:lnTo>
                    <a:close/>
                  </a:path>
                </a:pathLst>
              </a:custGeom>
              <a:solidFill>
                <a:srgbClr val="CB9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82" name="Freeform 1317">
                <a:extLst>
                  <a:ext uri="{FF2B5EF4-FFF2-40B4-BE49-F238E27FC236}">
                    <a16:creationId xmlns:a16="http://schemas.microsoft.com/office/drawing/2014/main" id="{EED8EAED-6C33-46BA-A479-D4979FD521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2488"/>
                <a:ext cx="7" cy="7"/>
              </a:xfrm>
              <a:custGeom>
                <a:avLst/>
                <a:gdLst>
                  <a:gd name="T0" fmla="*/ 0 w 129"/>
                  <a:gd name="T1" fmla="*/ 0 h 128"/>
                  <a:gd name="T2" fmla="*/ 0 w 129"/>
                  <a:gd name="T3" fmla="*/ 0 h 128"/>
                  <a:gd name="T4" fmla="*/ 0 w 129"/>
                  <a:gd name="T5" fmla="*/ 0 h 128"/>
                  <a:gd name="T6" fmla="*/ 0 w 129"/>
                  <a:gd name="T7" fmla="*/ 0 h 128"/>
                  <a:gd name="T8" fmla="*/ 0 w 129"/>
                  <a:gd name="T9" fmla="*/ 0 h 128"/>
                  <a:gd name="T10" fmla="*/ 0 w 129"/>
                  <a:gd name="T11" fmla="*/ 0 h 128"/>
                  <a:gd name="T12" fmla="*/ 0 w 129"/>
                  <a:gd name="T13" fmla="*/ 0 h 128"/>
                  <a:gd name="T14" fmla="*/ 0 w 129"/>
                  <a:gd name="T15" fmla="*/ 0 h 128"/>
                  <a:gd name="T16" fmla="*/ 0 w 129"/>
                  <a:gd name="T17" fmla="*/ 0 h 128"/>
                  <a:gd name="T18" fmla="*/ 0 w 129"/>
                  <a:gd name="T19" fmla="*/ 0 h 128"/>
                  <a:gd name="T20" fmla="*/ 0 w 129"/>
                  <a:gd name="T21" fmla="*/ 0 h 128"/>
                  <a:gd name="T22" fmla="*/ 0 w 129"/>
                  <a:gd name="T23" fmla="*/ 0 h 128"/>
                  <a:gd name="T24" fmla="*/ 0 w 129"/>
                  <a:gd name="T25" fmla="*/ 0 h 128"/>
                  <a:gd name="T26" fmla="*/ 0 w 129"/>
                  <a:gd name="T27" fmla="*/ 0 h 128"/>
                  <a:gd name="T28" fmla="*/ 0 w 129"/>
                  <a:gd name="T29" fmla="*/ 0 h 128"/>
                  <a:gd name="T30" fmla="*/ 0 w 129"/>
                  <a:gd name="T31" fmla="*/ 0 h 128"/>
                  <a:gd name="T32" fmla="*/ 0 w 129"/>
                  <a:gd name="T33" fmla="*/ 0 h 128"/>
                  <a:gd name="T34" fmla="*/ 0 w 129"/>
                  <a:gd name="T35" fmla="*/ 0 h 128"/>
                  <a:gd name="T36" fmla="*/ 0 w 129"/>
                  <a:gd name="T37" fmla="*/ 0 h 128"/>
                  <a:gd name="T38" fmla="*/ 0 w 129"/>
                  <a:gd name="T39" fmla="*/ 0 h 128"/>
                  <a:gd name="T40" fmla="*/ 0 w 129"/>
                  <a:gd name="T41" fmla="*/ 0 h 128"/>
                  <a:gd name="T42" fmla="*/ 0 w 129"/>
                  <a:gd name="T43" fmla="*/ 0 h 128"/>
                  <a:gd name="T44" fmla="*/ 0 w 129"/>
                  <a:gd name="T45" fmla="*/ 0 h 128"/>
                  <a:gd name="T46" fmla="*/ 0 w 129"/>
                  <a:gd name="T47" fmla="*/ 0 h 128"/>
                  <a:gd name="T48" fmla="*/ 0 w 129"/>
                  <a:gd name="T49" fmla="*/ 0 h 128"/>
                  <a:gd name="T50" fmla="*/ 0 w 129"/>
                  <a:gd name="T51" fmla="*/ 0 h 128"/>
                  <a:gd name="T52" fmla="*/ 0 w 129"/>
                  <a:gd name="T53" fmla="*/ 0 h 128"/>
                  <a:gd name="T54" fmla="*/ 0 w 129"/>
                  <a:gd name="T55" fmla="*/ 0 h 128"/>
                  <a:gd name="T56" fmla="*/ 0 w 129"/>
                  <a:gd name="T57" fmla="*/ 0 h 128"/>
                  <a:gd name="T58" fmla="*/ 0 w 129"/>
                  <a:gd name="T59" fmla="*/ 0 h 128"/>
                  <a:gd name="T60" fmla="*/ 0 w 129"/>
                  <a:gd name="T61" fmla="*/ 0 h 128"/>
                  <a:gd name="T62" fmla="*/ 0 w 129"/>
                  <a:gd name="T63" fmla="*/ 0 h 128"/>
                  <a:gd name="T64" fmla="*/ 0 w 129"/>
                  <a:gd name="T65" fmla="*/ 0 h 128"/>
                  <a:gd name="T66" fmla="*/ 0 w 129"/>
                  <a:gd name="T67" fmla="*/ 0 h 128"/>
                  <a:gd name="T68" fmla="*/ 0 w 129"/>
                  <a:gd name="T69" fmla="*/ 0 h 128"/>
                  <a:gd name="T70" fmla="*/ 0 w 129"/>
                  <a:gd name="T71" fmla="*/ 0 h 128"/>
                  <a:gd name="T72" fmla="*/ 0 w 129"/>
                  <a:gd name="T73" fmla="*/ 0 h 128"/>
                  <a:gd name="T74" fmla="*/ 0 w 129"/>
                  <a:gd name="T75" fmla="*/ 0 h 128"/>
                  <a:gd name="T76" fmla="*/ 0 w 129"/>
                  <a:gd name="T77" fmla="*/ 0 h 128"/>
                  <a:gd name="T78" fmla="*/ 0 w 129"/>
                  <a:gd name="T79" fmla="*/ 0 h 128"/>
                  <a:gd name="T80" fmla="*/ 0 w 129"/>
                  <a:gd name="T81" fmla="*/ 0 h 128"/>
                  <a:gd name="T82" fmla="*/ 0 w 129"/>
                  <a:gd name="T83" fmla="*/ 0 h 128"/>
                  <a:gd name="T84" fmla="*/ 0 w 129"/>
                  <a:gd name="T85" fmla="*/ 0 h 128"/>
                  <a:gd name="T86" fmla="*/ 0 w 129"/>
                  <a:gd name="T87" fmla="*/ 0 h 128"/>
                  <a:gd name="T88" fmla="*/ 0 w 129"/>
                  <a:gd name="T89" fmla="*/ 0 h 128"/>
                  <a:gd name="T90" fmla="*/ 0 w 129"/>
                  <a:gd name="T91" fmla="*/ 0 h 128"/>
                  <a:gd name="T92" fmla="*/ 0 w 129"/>
                  <a:gd name="T93" fmla="*/ 0 h 128"/>
                  <a:gd name="T94" fmla="*/ 0 w 129"/>
                  <a:gd name="T95" fmla="*/ 0 h 128"/>
                  <a:gd name="T96" fmla="*/ 0 w 129"/>
                  <a:gd name="T97" fmla="*/ 0 h 128"/>
                  <a:gd name="T98" fmla="*/ 0 w 129"/>
                  <a:gd name="T99" fmla="*/ 0 h 128"/>
                  <a:gd name="T100" fmla="*/ 0 w 129"/>
                  <a:gd name="T101" fmla="*/ 0 h 12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29" h="128">
                    <a:moveTo>
                      <a:pt x="8" y="23"/>
                    </a:moveTo>
                    <a:lnTo>
                      <a:pt x="10" y="17"/>
                    </a:lnTo>
                    <a:lnTo>
                      <a:pt x="13" y="12"/>
                    </a:lnTo>
                    <a:lnTo>
                      <a:pt x="16" y="8"/>
                    </a:lnTo>
                    <a:lnTo>
                      <a:pt x="20" y="5"/>
                    </a:lnTo>
                    <a:lnTo>
                      <a:pt x="24" y="3"/>
                    </a:lnTo>
                    <a:lnTo>
                      <a:pt x="29" y="1"/>
                    </a:lnTo>
                    <a:lnTo>
                      <a:pt x="34" y="0"/>
                    </a:lnTo>
                    <a:lnTo>
                      <a:pt x="40" y="0"/>
                    </a:lnTo>
                    <a:lnTo>
                      <a:pt x="45" y="1"/>
                    </a:lnTo>
                    <a:lnTo>
                      <a:pt x="51" y="2"/>
                    </a:lnTo>
                    <a:lnTo>
                      <a:pt x="58" y="4"/>
                    </a:lnTo>
                    <a:lnTo>
                      <a:pt x="64" y="6"/>
                    </a:lnTo>
                    <a:lnTo>
                      <a:pt x="76" y="12"/>
                    </a:lnTo>
                    <a:lnTo>
                      <a:pt x="89" y="20"/>
                    </a:lnTo>
                    <a:lnTo>
                      <a:pt x="101" y="30"/>
                    </a:lnTo>
                    <a:lnTo>
                      <a:pt x="111" y="39"/>
                    </a:lnTo>
                    <a:lnTo>
                      <a:pt x="119" y="49"/>
                    </a:lnTo>
                    <a:lnTo>
                      <a:pt x="125" y="60"/>
                    </a:lnTo>
                    <a:lnTo>
                      <a:pt x="127" y="65"/>
                    </a:lnTo>
                    <a:lnTo>
                      <a:pt x="128" y="70"/>
                    </a:lnTo>
                    <a:lnTo>
                      <a:pt x="129" y="75"/>
                    </a:lnTo>
                    <a:lnTo>
                      <a:pt x="128" y="80"/>
                    </a:lnTo>
                    <a:lnTo>
                      <a:pt x="127" y="85"/>
                    </a:lnTo>
                    <a:lnTo>
                      <a:pt x="125" y="89"/>
                    </a:lnTo>
                    <a:lnTo>
                      <a:pt x="122" y="93"/>
                    </a:lnTo>
                    <a:lnTo>
                      <a:pt x="117" y="97"/>
                    </a:lnTo>
                    <a:lnTo>
                      <a:pt x="107" y="103"/>
                    </a:lnTo>
                    <a:lnTo>
                      <a:pt x="97" y="111"/>
                    </a:lnTo>
                    <a:lnTo>
                      <a:pt x="86" y="116"/>
                    </a:lnTo>
                    <a:lnTo>
                      <a:pt x="73" y="121"/>
                    </a:lnTo>
                    <a:lnTo>
                      <a:pt x="62" y="125"/>
                    </a:lnTo>
                    <a:lnTo>
                      <a:pt x="51" y="127"/>
                    </a:lnTo>
                    <a:lnTo>
                      <a:pt x="40" y="128"/>
                    </a:lnTo>
                    <a:lnTo>
                      <a:pt x="30" y="127"/>
                    </a:lnTo>
                    <a:lnTo>
                      <a:pt x="26" y="126"/>
                    </a:lnTo>
                    <a:lnTo>
                      <a:pt x="21" y="124"/>
                    </a:lnTo>
                    <a:lnTo>
                      <a:pt x="17" y="122"/>
                    </a:lnTo>
                    <a:lnTo>
                      <a:pt x="14" y="119"/>
                    </a:lnTo>
                    <a:lnTo>
                      <a:pt x="10" y="115"/>
                    </a:lnTo>
                    <a:lnTo>
                      <a:pt x="7" y="111"/>
                    </a:lnTo>
                    <a:lnTo>
                      <a:pt x="5" y="105"/>
                    </a:lnTo>
                    <a:lnTo>
                      <a:pt x="3" y="99"/>
                    </a:lnTo>
                    <a:lnTo>
                      <a:pt x="2" y="93"/>
                    </a:lnTo>
                    <a:lnTo>
                      <a:pt x="1" y="86"/>
                    </a:lnTo>
                    <a:lnTo>
                      <a:pt x="0" y="78"/>
                    </a:lnTo>
                    <a:lnTo>
                      <a:pt x="0" y="69"/>
                    </a:lnTo>
                    <a:lnTo>
                      <a:pt x="1" y="59"/>
                    </a:lnTo>
                    <a:lnTo>
                      <a:pt x="3" y="48"/>
                    </a:lnTo>
                    <a:lnTo>
                      <a:pt x="5" y="36"/>
                    </a:lnTo>
                    <a:lnTo>
                      <a:pt x="8" y="23"/>
                    </a:lnTo>
                    <a:close/>
                  </a:path>
                </a:pathLst>
              </a:custGeom>
              <a:solidFill>
                <a:srgbClr val="CB9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83" name="Freeform 1318">
                <a:extLst>
                  <a:ext uri="{FF2B5EF4-FFF2-40B4-BE49-F238E27FC236}">
                    <a16:creationId xmlns:a16="http://schemas.microsoft.com/office/drawing/2014/main" id="{65DADE04-C983-45DA-80A9-FCF564184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9" y="2481"/>
                <a:ext cx="8" cy="7"/>
              </a:xfrm>
              <a:custGeom>
                <a:avLst/>
                <a:gdLst>
                  <a:gd name="T0" fmla="*/ 0 w 129"/>
                  <a:gd name="T1" fmla="*/ 0 h 127"/>
                  <a:gd name="T2" fmla="*/ 0 w 129"/>
                  <a:gd name="T3" fmla="*/ 0 h 127"/>
                  <a:gd name="T4" fmla="*/ 0 w 129"/>
                  <a:gd name="T5" fmla="*/ 0 h 127"/>
                  <a:gd name="T6" fmla="*/ 0 w 129"/>
                  <a:gd name="T7" fmla="*/ 0 h 127"/>
                  <a:gd name="T8" fmla="*/ 0 w 129"/>
                  <a:gd name="T9" fmla="*/ 0 h 127"/>
                  <a:gd name="T10" fmla="*/ 0 w 129"/>
                  <a:gd name="T11" fmla="*/ 0 h 127"/>
                  <a:gd name="T12" fmla="*/ 0 w 129"/>
                  <a:gd name="T13" fmla="*/ 0 h 127"/>
                  <a:gd name="T14" fmla="*/ 0 w 129"/>
                  <a:gd name="T15" fmla="*/ 0 h 127"/>
                  <a:gd name="T16" fmla="*/ 0 w 129"/>
                  <a:gd name="T17" fmla="*/ 0 h 127"/>
                  <a:gd name="T18" fmla="*/ 0 w 129"/>
                  <a:gd name="T19" fmla="*/ 0 h 127"/>
                  <a:gd name="T20" fmla="*/ 0 w 129"/>
                  <a:gd name="T21" fmla="*/ 0 h 127"/>
                  <a:gd name="T22" fmla="*/ 0 w 129"/>
                  <a:gd name="T23" fmla="*/ 0 h 127"/>
                  <a:gd name="T24" fmla="*/ 0 w 129"/>
                  <a:gd name="T25" fmla="*/ 0 h 127"/>
                  <a:gd name="T26" fmla="*/ 0 w 129"/>
                  <a:gd name="T27" fmla="*/ 0 h 127"/>
                  <a:gd name="T28" fmla="*/ 0 w 129"/>
                  <a:gd name="T29" fmla="*/ 0 h 127"/>
                  <a:gd name="T30" fmla="*/ 0 w 129"/>
                  <a:gd name="T31" fmla="*/ 0 h 127"/>
                  <a:gd name="T32" fmla="*/ 0 w 129"/>
                  <a:gd name="T33" fmla="*/ 0 h 127"/>
                  <a:gd name="T34" fmla="*/ 0 w 129"/>
                  <a:gd name="T35" fmla="*/ 0 h 127"/>
                  <a:gd name="T36" fmla="*/ 0 w 129"/>
                  <a:gd name="T37" fmla="*/ 0 h 127"/>
                  <a:gd name="T38" fmla="*/ 0 w 129"/>
                  <a:gd name="T39" fmla="*/ 0 h 127"/>
                  <a:gd name="T40" fmla="*/ 0 w 129"/>
                  <a:gd name="T41" fmla="*/ 0 h 127"/>
                  <a:gd name="T42" fmla="*/ 0 w 129"/>
                  <a:gd name="T43" fmla="*/ 0 h 127"/>
                  <a:gd name="T44" fmla="*/ 0 w 129"/>
                  <a:gd name="T45" fmla="*/ 0 h 127"/>
                  <a:gd name="T46" fmla="*/ 0 w 129"/>
                  <a:gd name="T47" fmla="*/ 0 h 127"/>
                  <a:gd name="T48" fmla="*/ 0 w 129"/>
                  <a:gd name="T49" fmla="*/ 0 h 127"/>
                  <a:gd name="T50" fmla="*/ 0 w 129"/>
                  <a:gd name="T51" fmla="*/ 0 h 127"/>
                  <a:gd name="T52" fmla="*/ 0 w 129"/>
                  <a:gd name="T53" fmla="*/ 0 h 127"/>
                  <a:gd name="T54" fmla="*/ 0 w 129"/>
                  <a:gd name="T55" fmla="*/ 0 h 127"/>
                  <a:gd name="T56" fmla="*/ 0 w 129"/>
                  <a:gd name="T57" fmla="*/ 0 h 127"/>
                  <a:gd name="T58" fmla="*/ 0 w 129"/>
                  <a:gd name="T59" fmla="*/ 0 h 127"/>
                  <a:gd name="T60" fmla="*/ 0 w 129"/>
                  <a:gd name="T61" fmla="*/ 0 h 127"/>
                  <a:gd name="T62" fmla="*/ 0 w 129"/>
                  <a:gd name="T63" fmla="*/ 0 h 127"/>
                  <a:gd name="T64" fmla="*/ 0 w 129"/>
                  <a:gd name="T65" fmla="*/ 0 h 127"/>
                  <a:gd name="T66" fmla="*/ 0 w 129"/>
                  <a:gd name="T67" fmla="*/ 0 h 127"/>
                  <a:gd name="T68" fmla="*/ 0 w 129"/>
                  <a:gd name="T69" fmla="*/ 0 h 127"/>
                  <a:gd name="T70" fmla="*/ 0 w 129"/>
                  <a:gd name="T71" fmla="*/ 0 h 127"/>
                  <a:gd name="T72" fmla="*/ 0 w 129"/>
                  <a:gd name="T73" fmla="*/ 0 h 127"/>
                  <a:gd name="T74" fmla="*/ 0 w 129"/>
                  <a:gd name="T75" fmla="*/ 0 h 127"/>
                  <a:gd name="T76" fmla="*/ 0 w 129"/>
                  <a:gd name="T77" fmla="*/ 0 h 127"/>
                  <a:gd name="T78" fmla="*/ 0 w 129"/>
                  <a:gd name="T79" fmla="*/ 0 h 127"/>
                  <a:gd name="T80" fmla="*/ 0 w 129"/>
                  <a:gd name="T81" fmla="*/ 0 h 127"/>
                  <a:gd name="T82" fmla="*/ 0 w 129"/>
                  <a:gd name="T83" fmla="*/ 0 h 127"/>
                  <a:gd name="T84" fmla="*/ 0 w 129"/>
                  <a:gd name="T85" fmla="*/ 0 h 127"/>
                  <a:gd name="T86" fmla="*/ 0 w 129"/>
                  <a:gd name="T87" fmla="*/ 0 h 127"/>
                  <a:gd name="T88" fmla="*/ 0 w 129"/>
                  <a:gd name="T89" fmla="*/ 0 h 127"/>
                  <a:gd name="T90" fmla="*/ 0 w 129"/>
                  <a:gd name="T91" fmla="*/ 0 h 127"/>
                  <a:gd name="T92" fmla="*/ 0 w 129"/>
                  <a:gd name="T93" fmla="*/ 0 h 127"/>
                  <a:gd name="T94" fmla="*/ 0 w 129"/>
                  <a:gd name="T95" fmla="*/ 0 h 127"/>
                  <a:gd name="T96" fmla="*/ 0 w 129"/>
                  <a:gd name="T97" fmla="*/ 0 h 127"/>
                  <a:gd name="T98" fmla="*/ 0 w 129"/>
                  <a:gd name="T99" fmla="*/ 0 h 127"/>
                  <a:gd name="T100" fmla="*/ 0 w 129"/>
                  <a:gd name="T101" fmla="*/ 0 h 12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29" h="127">
                    <a:moveTo>
                      <a:pt x="7" y="23"/>
                    </a:moveTo>
                    <a:lnTo>
                      <a:pt x="9" y="17"/>
                    </a:lnTo>
                    <a:lnTo>
                      <a:pt x="12" y="12"/>
                    </a:lnTo>
                    <a:lnTo>
                      <a:pt x="15" y="8"/>
                    </a:lnTo>
                    <a:lnTo>
                      <a:pt x="19" y="5"/>
                    </a:lnTo>
                    <a:lnTo>
                      <a:pt x="23" y="3"/>
                    </a:lnTo>
                    <a:lnTo>
                      <a:pt x="28" y="1"/>
                    </a:lnTo>
                    <a:lnTo>
                      <a:pt x="33" y="0"/>
                    </a:lnTo>
                    <a:lnTo>
                      <a:pt x="40" y="0"/>
                    </a:lnTo>
                    <a:lnTo>
                      <a:pt x="46" y="1"/>
                    </a:lnTo>
                    <a:lnTo>
                      <a:pt x="52" y="2"/>
                    </a:lnTo>
                    <a:lnTo>
                      <a:pt x="58" y="4"/>
                    </a:lnTo>
                    <a:lnTo>
                      <a:pt x="64" y="6"/>
                    </a:lnTo>
                    <a:lnTo>
                      <a:pt x="77" y="12"/>
                    </a:lnTo>
                    <a:lnTo>
                      <a:pt x="89" y="20"/>
                    </a:lnTo>
                    <a:lnTo>
                      <a:pt x="100" y="29"/>
                    </a:lnTo>
                    <a:lnTo>
                      <a:pt x="110" y="38"/>
                    </a:lnTo>
                    <a:lnTo>
                      <a:pt x="118" y="48"/>
                    </a:lnTo>
                    <a:lnTo>
                      <a:pt x="125" y="59"/>
                    </a:lnTo>
                    <a:lnTo>
                      <a:pt x="127" y="65"/>
                    </a:lnTo>
                    <a:lnTo>
                      <a:pt x="129" y="70"/>
                    </a:lnTo>
                    <a:lnTo>
                      <a:pt x="129" y="75"/>
                    </a:lnTo>
                    <a:lnTo>
                      <a:pt x="129" y="80"/>
                    </a:lnTo>
                    <a:lnTo>
                      <a:pt x="127" y="85"/>
                    </a:lnTo>
                    <a:lnTo>
                      <a:pt x="125" y="89"/>
                    </a:lnTo>
                    <a:lnTo>
                      <a:pt x="121" y="93"/>
                    </a:lnTo>
                    <a:lnTo>
                      <a:pt x="117" y="97"/>
                    </a:lnTo>
                    <a:lnTo>
                      <a:pt x="107" y="103"/>
                    </a:lnTo>
                    <a:lnTo>
                      <a:pt x="96" y="110"/>
                    </a:lnTo>
                    <a:lnTo>
                      <a:pt x="85" y="115"/>
                    </a:lnTo>
                    <a:lnTo>
                      <a:pt x="74" y="120"/>
                    </a:lnTo>
                    <a:lnTo>
                      <a:pt x="62" y="124"/>
                    </a:lnTo>
                    <a:lnTo>
                      <a:pt x="51" y="126"/>
                    </a:lnTo>
                    <a:lnTo>
                      <a:pt x="40" y="127"/>
                    </a:lnTo>
                    <a:lnTo>
                      <a:pt x="30" y="126"/>
                    </a:lnTo>
                    <a:lnTo>
                      <a:pt x="25" y="125"/>
                    </a:lnTo>
                    <a:lnTo>
                      <a:pt x="21" y="123"/>
                    </a:lnTo>
                    <a:lnTo>
                      <a:pt x="17" y="121"/>
                    </a:lnTo>
                    <a:lnTo>
                      <a:pt x="13" y="118"/>
                    </a:lnTo>
                    <a:lnTo>
                      <a:pt x="10" y="114"/>
                    </a:lnTo>
                    <a:lnTo>
                      <a:pt x="7" y="110"/>
                    </a:lnTo>
                    <a:lnTo>
                      <a:pt x="4" y="105"/>
                    </a:lnTo>
                    <a:lnTo>
                      <a:pt x="2" y="99"/>
                    </a:lnTo>
                    <a:lnTo>
                      <a:pt x="1" y="93"/>
                    </a:lnTo>
                    <a:lnTo>
                      <a:pt x="0" y="86"/>
                    </a:lnTo>
                    <a:lnTo>
                      <a:pt x="0" y="78"/>
                    </a:lnTo>
                    <a:lnTo>
                      <a:pt x="0" y="69"/>
                    </a:lnTo>
                    <a:lnTo>
                      <a:pt x="1" y="58"/>
                    </a:lnTo>
                    <a:lnTo>
                      <a:pt x="2" y="47"/>
                    </a:lnTo>
                    <a:lnTo>
                      <a:pt x="4" y="35"/>
                    </a:lnTo>
                    <a:lnTo>
                      <a:pt x="7" y="23"/>
                    </a:lnTo>
                    <a:close/>
                  </a:path>
                </a:pathLst>
              </a:custGeom>
              <a:solidFill>
                <a:srgbClr val="CB9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84" name="Freeform 1319">
                <a:extLst>
                  <a:ext uri="{FF2B5EF4-FFF2-40B4-BE49-F238E27FC236}">
                    <a16:creationId xmlns:a16="http://schemas.microsoft.com/office/drawing/2014/main" id="{35595536-ACDA-4290-9AAA-09266AF4E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2" y="2472"/>
                <a:ext cx="7" cy="7"/>
              </a:xfrm>
              <a:custGeom>
                <a:avLst/>
                <a:gdLst>
                  <a:gd name="T0" fmla="*/ 0 w 128"/>
                  <a:gd name="T1" fmla="*/ 0 h 128"/>
                  <a:gd name="T2" fmla="*/ 0 w 128"/>
                  <a:gd name="T3" fmla="*/ 0 h 128"/>
                  <a:gd name="T4" fmla="*/ 0 w 128"/>
                  <a:gd name="T5" fmla="*/ 0 h 128"/>
                  <a:gd name="T6" fmla="*/ 0 w 128"/>
                  <a:gd name="T7" fmla="*/ 0 h 128"/>
                  <a:gd name="T8" fmla="*/ 0 w 128"/>
                  <a:gd name="T9" fmla="*/ 0 h 128"/>
                  <a:gd name="T10" fmla="*/ 0 w 128"/>
                  <a:gd name="T11" fmla="*/ 0 h 128"/>
                  <a:gd name="T12" fmla="*/ 0 w 128"/>
                  <a:gd name="T13" fmla="*/ 0 h 128"/>
                  <a:gd name="T14" fmla="*/ 0 w 128"/>
                  <a:gd name="T15" fmla="*/ 0 h 128"/>
                  <a:gd name="T16" fmla="*/ 0 w 128"/>
                  <a:gd name="T17" fmla="*/ 0 h 128"/>
                  <a:gd name="T18" fmla="*/ 0 w 128"/>
                  <a:gd name="T19" fmla="*/ 0 h 128"/>
                  <a:gd name="T20" fmla="*/ 0 w 128"/>
                  <a:gd name="T21" fmla="*/ 0 h 128"/>
                  <a:gd name="T22" fmla="*/ 0 w 128"/>
                  <a:gd name="T23" fmla="*/ 0 h 128"/>
                  <a:gd name="T24" fmla="*/ 0 w 128"/>
                  <a:gd name="T25" fmla="*/ 0 h 128"/>
                  <a:gd name="T26" fmla="*/ 0 w 128"/>
                  <a:gd name="T27" fmla="*/ 0 h 128"/>
                  <a:gd name="T28" fmla="*/ 0 w 128"/>
                  <a:gd name="T29" fmla="*/ 0 h 128"/>
                  <a:gd name="T30" fmla="*/ 0 w 128"/>
                  <a:gd name="T31" fmla="*/ 0 h 128"/>
                  <a:gd name="T32" fmla="*/ 0 w 128"/>
                  <a:gd name="T33" fmla="*/ 0 h 128"/>
                  <a:gd name="T34" fmla="*/ 0 w 128"/>
                  <a:gd name="T35" fmla="*/ 0 h 128"/>
                  <a:gd name="T36" fmla="*/ 0 w 128"/>
                  <a:gd name="T37" fmla="*/ 0 h 128"/>
                  <a:gd name="T38" fmla="*/ 0 w 128"/>
                  <a:gd name="T39" fmla="*/ 0 h 128"/>
                  <a:gd name="T40" fmla="*/ 0 w 128"/>
                  <a:gd name="T41" fmla="*/ 0 h 128"/>
                  <a:gd name="T42" fmla="*/ 0 w 128"/>
                  <a:gd name="T43" fmla="*/ 0 h 128"/>
                  <a:gd name="T44" fmla="*/ 0 w 128"/>
                  <a:gd name="T45" fmla="*/ 0 h 128"/>
                  <a:gd name="T46" fmla="*/ 0 w 128"/>
                  <a:gd name="T47" fmla="*/ 0 h 128"/>
                  <a:gd name="T48" fmla="*/ 0 w 128"/>
                  <a:gd name="T49" fmla="*/ 0 h 128"/>
                  <a:gd name="T50" fmla="*/ 0 w 128"/>
                  <a:gd name="T51" fmla="*/ 0 h 128"/>
                  <a:gd name="T52" fmla="*/ 0 w 128"/>
                  <a:gd name="T53" fmla="*/ 0 h 128"/>
                  <a:gd name="T54" fmla="*/ 0 w 128"/>
                  <a:gd name="T55" fmla="*/ 0 h 128"/>
                  <a:gd name="T56" fmla="*/ 0 w 128"/>
                  <a:gd name="T57" fmla="*/ 0 h 128"/>
                  <a:gd name="T58" fmla="*/ 0 w 128"/>
                  <a:gd name="T59" fmla="*/ 0 h 128"/>
                  <a:gd name="T60" fmla="*/ 0 w 128"/>
                  <a:gd name="T61" fmla="*/ 0 h 128"/>
                  <a:gd name="T62" fmla="*/ 0 w 128"/>
                  <a:gd name="T63" fmla="*/ 0 h 128"/>
                  <a:gd name="T64" fmla="*/ 0 w 128"/>
                  <a:gd name="T65" fmla="*/ 0 h 128"/>
                  <a:gd name="T66" fmla="*/ 0 w 128"/>
                  <a:gd name="T67" fmla="*/ 0 h 128"/>
                  <a:gd name="T68" fmla="*/ 0 w 128"/>
                  <a:gd name="T69" fmla="*/ 0 h 128"/>
                  <a:gd name="T70" fmla="*/ 0 w 128"/>
                  <a:gd name="T71" fmla="*/ 0 h 128"/>
                  <a:gd name="T72" fmla="*/ 0 w 128"/>
                  <a:gd name="T73" fmla="*/ 0 h 128"/>
                  <a:gd name="T74" fmla="*/ 0 w 128"/>
                  <a:gd name="T75" fmla="*/ 0 h 128"/>
                  <a:gd name="T76" fmla="*/ 0 w 128"/>
                  <a:gd name="T77" fmla="*/ 0 h 128"/>
                  <a:gd name="T78" fmla="*/ 0 w 128"/>
                  <a:gd name="T79" fmla="*/ 0 h 128"/>
                  <a:gd name="T80" fmla="*/ 0 w 128"/>
                  <a:gd name="T81" fmla="*/ 0 h 128"/>
                  <a:gd name="T82" fmla="*/ 0 w 128"/>
                  <a:gd name="T83" fmla="*/ 0 h 128"/>
                  <a:gd name="T84" fmla="*/ 0 w 128"/>
                  <a:gd name="T85" fmla="*/ 0 h 128"/>
                  <a:gd name="T86" fmla="*/ 0 w 128"/>
                  <a:gd name="T87" fmla="*/ 0 h 128"/>
                  <a:gd name="T88" fmla="*/ 0 w 128"/>
                  <a:gd name="T89" fmla="*/ 0 h 128"/>
                  <a:gd name="T90" fmla="*/ 0 w 128"/>
                  <a:gd name="T91" fmla="*/ 0 h 128"/>
                  <a:gd name="T92" fmla="*/ 0 w 128"/>
                  <a:gd name="T93" fmla="*/ 0 h 128"/>
                  <a:gd name="T94" fmla="*/ 0 w 128"/>
                  <a:gd name="T95" fmla="*/ 0 h 128"/>
                  <a:gd name="T96" fmla="*/ 0 w 128"/>
                  <a:gd name="T97" fmla="*/ 0 h 128"/>
                  <a:gd name="T98" fmla="*/ 0 w 128"/>
                  <a:gd name="T99" fmla="*/ 0 h 128"/>
                  <a:gd name="T100" fmla="*/ 0 w 128"/>
                  <a:gd name="T101" fmla="*/ 0 h 12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28" h="128">
                    <a:moveTo>
                      <a:pt x="7" y="22"/>
                    </a:moveTo>
                    <a:lnTo>
                      <a:pt x="9" y="16"/>
                    </a:lnTo>
                    <a:lnTo>
                      <a:pt x="12" y="12"/>
                    </a:lnTo>
                    <a:lnTo>
                      <a:pt x="15" y="8"/>
                    </a:lnTo>
                    <a:lnTo>
                      <a:pt x="19" y="5"/>
                    </a:lnTo>
                    <a:lnTo>
                      <a:pt x="23" y="2"/>
                    </a:lnTo>
                    <a:lnTo>
                      <a:pt x="28" y="1"/>
                    </a:lnTo>
                    <a:lnTo>
                      <a:pt x="33" y="0"/>
                    </a:lnTo>
                    <a:lnTo>
                      <a:pt x="39" y="0"/>
                    </a:lnTo>
                    <a:lnTo>
                      <a:pt x="45" y="1"/>
                    </a:lnTo>
                    <a:lnTo>
                      <a:pt x="51" y="2"/>
                    </a:lnTo>
                    <a:lnTo>
                      <a:pt x="57" y="4"/>
                    </a:lnTo>
                    <a:lnTo>
                      <a:pt x="63" y="6"/>
                    </a:lnTo>
                    <a:lnTo>
                      <a:pt x="77" y="12"/>
                    </a:lnTo>
                    <a:lnTo>
                      <a:pt x="89" y="19"/>
                    </a:lnTo>
                    <a:lnTo>
                      <a:pt x="100" y="28"/>
                    </a:lnTo>
                    <a:lnTo>
                      <a:pt x="110" y="38"/>
                    </a:lnTo>
                    <a:lnTo>
                      <a:pt x="118" y="49"/>
                    </a:lnTo>
                    <a:lnTo>
                      <a:pt x="124" y="60"/>
                    </a:lnTo>
                    <a:lnTo>
                      <a:pt x="126" y="65"/>
                    </a:lnTo>
                    <a:lnTo>
                      <a:pt x="128" y="70"/>
                    </a:lnTo>
                    <a:lnTo>
                      <a:pt x="128" y="75"/>
                    </a:lnTo>
                    <a:lnTo>
                      <a:pt x="128" y="80"/>
                    </a:lnTo>
                    <a:lnTo>
                      <a:pt x="126" y="84"/>
                    </a:lnTo>
                    <a:lnTo>
                      <a:pt x="124" y="89"/>
                    </a:lnTo>
                    <a:lnTo>
                      <a:pt x="121" y="93"/>
                    </a:lnTo>
                    <a:lnTo>
                      <a:pt x="117" y="96"/>
                    </a:lnTo>
                    <a:lnTo>
                      <a:pt x="107" y="103"/>
                    </a:lnTo>
                    <a:lnTo>
                      <a:pt x="96" y="109"/>
                    </a:lnTo>
                    <a:lnTo>
                      <a:pt x="85" y="115"/>
                    </a:lnTo>
                    <a:lnTo>
                      <a:pt x="74" y="120"/>
                    </a:lnTo>
                    <a:lnTo>
                      <a:pt x="61" y="123"/>
                    </a:lnTo>
                    <a:lnTo>
                      <a:pt x="50" y="127"/>
                    </a:lnTo>
                    <a:lnTo>
                      <a:pt x="39" y="128"/>
                    </a:lnTo>
                    <a:lnTo>
                      <a:pt x="30" y="127"/>
                    </a:lnTo>
                    <a:lnTo>
                      <a:pt x="25" y="126"/>
                    </a:lnTo>
                    <a:lnTo>
                      <a:pt x="21" y="123"/>
                    </a:lnTo>
                    <a:lnTo>
                      <a:pt x="17" y="120"/>
                    </a:lnTo>
                    <a:lnTo>
                      <a:pt x="13" y="117"/>
                    </a:lnTo>
                    <a:lnTo>
                      <a:pt x="10" y="114"/>
                    </a:lnTo>
                    <a:lnTo>
                      <a:pt x="7" y="110"/>
                    </a:lnTo>
                    <a:lnTo>
                      <a:pt x="4" y="105"/>
                    </a:lnTo>
                    <a:lnTo>
                      <a:pt x="2" y="99"/>
                    </a:lnTo>
                    <a:lnTo>
                      <a:pt x="1" y="92"/>
                    </a:lnTo>
                    <a:lnTo>
                      <a:pt x="0" y="85"/>
                    </a:lnTo>
                    <a:lnTo>
                      <a:pt x="0" y="77"/>
                    </a:lnTo>
                    <a:lnTo>
                      <a:pt x="0" y="68"/>
                    </a:lnTo>
                    <a:lnTo>
                      <a:pt x="1" y="58"/>
                    </a:lnTo>
                    <a:lnTo>
                      <a:pt x="2" y="48"/>
                    </a:lnTo>
                    <a:lnTo>
                      <a:pt x="4" y="35"/>
                    </a:lnTo>
                    <a:lnTo>
                      <a:pt x="7" y="22"/>
                    </a:lnTo>
                    <a:close/>
                  </a:path>
                </a:pathLst>
              </a:custGeom>
              <a:solidFill>
                <a:srgbClr val="CB9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85" name="Freeform 1320">
                <a:extLst>
                  <a:ext uri="{FF2B5EF4-FFF2-40B4-BE49-F238E27FC236}">
                    <a16:creationId xmlns:a16="http://schemas.microsoft.com/office/drawing/2014/main" id="{D1EAA1C0-382C-4340-ACA6-422529177F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0" y="2477"/>
                <a:ext cx="8" cy="7"/>
              </a:xfrm>
              <a:custGeom>
                <a:avLst/>
                <a:gdLst>
                  <a:gd name="T0" fmla="*/ 0 w 129"/>
                  <a:gd name="T1" fmla="*/ 0 h 128"/>
                  <a:gd name="T2" fmla="*/ 0 w 129"/>
                  <a:gd name="T3" fmla="*/ 0 h 128"/>
                  <a:gd name="T4" fmla="*/ 0 w 129"/>
                  <a:gd name="T5" fmla="*/ 0 h 128"/>
                  <a:gd name="T6" fmla="*/ 0 w 129"/>
                  <a:gd name="T7" fmla="*/ 0 h 128"/>
                  <a:gd name="T8" fmla="*/ 0 w 129"/>
                  <a:gd name="T9" fmla="*/ 0 h 128"/>
                  <a:gd name="T10" fmla="*/ 0 w 129"/>
                  <a:gd name="T11" fmla="*/ 0 h 128"/>
                  <a:gd name="T12" fmla="*/ 0 w 129"/>
                  <a:gd name="T13" fmla="*/ 0 h 128"/>
                  <a:gd name="T14" fmla="*/ 0 w 129"/>
                  <a:gd name="T15" fmla="*/ 0 h 128"/>
                  <a:gd name="T16" fmla="*/ 0 w 129"/>
                  <a:gd name="T17" fmla="*/ 0 h 128"/>
                  <a:gd name="T18" fmla="*/ 0 w 129"/>
                  <a:gd name="T19" fmla="*/ 0 h 128"/>
                  <a:gd name="T20" fmla="*/ 0 w 129"/>
                  <a:gd name="T21" fmla="*/ 0 h 128"/>
                  <a:gd name="T22" fmla="*/ 0 w 129"/>
                  <a:gd name="T23" fmla="*/ 0 h 128"/>
                  <a:gd name="T24" fmla="*/ 0 w 129"/>
                  <a:gd name="T25" fmla="*/ 0 h 128"/>
                  <a:gd name="T26" fmla="*/ 0 w 129"/>
                  <a:gd name="T27" fmla="*/ 0 h 128"/>
                  <a:gd name="T28" fmla="*/ 0 w 129"/>
                  <a:gd name="T29" fmla="*/ 0 h 128"/>
                  <a:gd name="T30" fmla="*/ 0 w 129"/>
                  <a:gd name="T31" fmla="*/ 0 h 128"/>
                  <a:gd name="T32" fmla="*/ 0 w 129"/>
                  <a:gd name="T33" fmla="*/ 0 h 128"/>
                  <a:gd name="T34" fmla="*/ 0 w 129"/>
                  <a:gd name="T35" fmla="*/ 0 h 128"/>
                  <a:gd name="T36" fmla="*/ 0 w 129"/>
                  <a:gd name="T37" fmla="*/ 0 h 128"/>
                  <a:gd name="T38" fmla="*/ 0 w 129"/>
                  <a:gd name="T39" fmla="*/ 0 h 128"/>
                  <a:gd name="T40" fmla="*/ 0 w 129"/>
                  <a:gd name="T41" fmla="*/ 0 h 128"/>
                  <a:gd name="T42" fmla="*/ 0 w 129"/>
                  <a:gd name="T43" fmla="*/ 0 h 128"/>
                  <a:gd name="T44" fmla="*/ 0 w 129"/>
                  <a:gd name="T45" fmla="*/ 0 h 128"/>
                  <a:gd name="T46" fmla="*/ 0 w 129"/>
                  <a:gd name="T47" fmla="*/ 0 h 128"/>
                  <a:gd name="T48" fmla="*/ 0 w 129"/>
                  <a:gd name="T49" fmla="*/ 0 h 128"/>
                  <a:gd name="T50" fmla="*/ 0 w 129"/>
                  <a:gd name="T51" fmla="*/ 0 h 128"/>
                  <a:gd name="T52" fmla="*/ 0 w 129"/>
                  <a:gd name="T53" fmla="*/ 0 h 128"/>
                  <a:gd name="T54" fmla="*/ 0 w 129"/>
                  <a:gd name="T55" fmla="*/ 0 h 128"/>
                  <a:gd name="T56" fmla="*/ 0 w 129"/>
                  <a:gd name="T57" fmla="*/ 0 h 128"/>
                  <a:gd name="T58" fmla="*/ 0 w 129"/>
                  <a:gd name="T59" fmla="*/ 0 h 128"/>
                  <a:gd name="T60" fmla="*/ 0 w 129"/>
                  <a:gd name="T61" fmla="*/ 0 h 128"/>
                  <a:gd name="T62" fmla="*/ 0 w 129"/>
                  <a:gd name="T63" fmla="*/ 0 h 128"/>
                  <a:gd name="T64" fmla="*/ 0 w 129"/>
                  <a:gd name="T65" fmla="*/ 0 h 128"/>
                  <a:gd name="T66" fmla="*/ 0 w 129"/>
                  <a:gd name="T67" fmla="*/ 0 h 128"/>
                  <a:gd name="T68" fmla="*/ 0 w 129"/>
                  <a:gd name="T69" fmla="*/ 0 h 128"/>
                  <a:gd name="T70" fmla="*/ 0 w 129"/>
                  <a:gd name="T71" fmla="*/ 0 h 128"/>
                  <a:gd name="T72" fmla="*/ 0 w 129"/>
                  <a:gd name="T73" fmla="*/ 0 h 128"/>
                  <a:gd name="T74" fmla="*/ 0 w 129"/>
                  <a:gd name="T75" fmla="*/ 0 h 128"/>
                  <a:gd name="T76" fmla="*/ 0 w 129"/>
                  <a:gd name="T77" fmla="*/ 0 h 128"/>
                  <a:gd name="T78" fmla="*/ 0 w 129"/>
                  <a:gd name="T79" fmla="*/ 0 h 128"/>
                  <a:gd name="T80" fmla="*/ 0 w 129"/>
                  <a:gd name="T81" fmla="*/ 0 h 128"/>
                  <a:gd name="T82" fmla="*/ 0 w 129"/>
                  <a:gd name="T83" fmla="*/ 0 h 128"/>
                  <a:gd name="T84" fmla="*/ 0 w 129"/>
                  <a:gd name="T85" fmla="*/ 0 h 128"/>
                  <a:gd name="T86" fmla="*/ 0 w 129"/>
                  <a:gd name="T87" fmla="*/ 0 h 128"/>
                  <a:gd name="T88" fmla="*/ 0 w 129"/>
                  <a:gd name="T89" fmla="*/ 0 h 128"/>
                  <a:gd name="T90" fmla="*/ 0 w 129"/>
                  <a:gd name="T91" fmla="*/ 0 h 128"/>
                  <a:gd name="T92" fmla="*/ 0 w 129"/>
                  <a:gd name="T93" fmla="*/ 0 h 128"/>
                  <a:gd name="T94" fmla="*/ 0 w 129"/>
                  <a:gd name="T95" fmla="*/ 0 h 128"/>
                  <a:gd name="T96" fmla="*/ 0 w 129"/>
                  <a:gd name="T97" fmla="*/ 0 h 128"/>
                  <a:gd name="T98" fmla="*/ 0 w 129"/>
                  <a:gd name="T99" fmla="*/ 0 h 128"/>
                  <a:gd name="T100" fmla="*/ 0 w 129"/>
                  <a:gd name="T101" fmla="*/ 0 h 12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29" h="128">
                    <a:moveTo>
                      <a:pt x="8" y="22"/>
                    </a:moveTo>
                    <a:lnTo>
                      <a:pt x="10" y="16"/>
                    </a:lnTo>
                    <a:lnTo>
                      <a:pt x="12" y="12"/>
                    </a:lnTo>
                    <a:lnTo>
                      <a:pt x="16" y="8"/>
                    </a:lnTo>
                    <a:lnTo>
                      <a:pt x="19" y="5"/>
                    </a:lnTo>
                    <a:lnTo>
                      <a:pt x="25" y="2"/>
                    </a:lnTo>
                    <a:lnTo>
                      <a:pt x="30" y="1"/>
                    </a:lnTo>
                    <a:lnTo>
                      <a:pt x="35" y="0"/>
                    </a:lnTo>
                    <a:lnTo>
                      <a:pt x="40" y="0"/>
                    </a:lnTo>
                    <a:lnTo>
                      <a:pt x="46" y="1"/>
                    </a:lnTo>
                    <a:lnTo>
                      <a:pt x="52" y="2"/>
                    </a:lnTo>
                    <a:lnTo>
                      <a:pt x="58" y="4"/>
                    </a:lnTo>
                    <a:lnTo>
                      <a:pt x="65" y="6"/>
                    </a:lnTo>
                    <a:lnTo>
                      <a:pt x="77" y="12"/>
                    </a:lnTo>
                    <a:lnTo>
                      <a:pt x="89" y="19"/>
                    </a:lnTo>
                    <a:lnTo>
                      <a:pt x="100" y="28"/>
                    </a:lnTo>
                    <a:lnTo>
                      <a:pt x="110" y="38"/>
                    </a:lnTo>
                    <a:lnTo>
                      <a:pt x="120" y="49"/>
                    </a:lnTo>
                    <a:lnTo>
                      <a:pt x="126" y="59"/>
                    </a:lnTo>
                    <a:lnTo>
                      <a:pt x="128" y="65"/>
                    </a:lnTo>
                    <a:lnTo>
                      <a:pt x="129" y="70"/>
                    </a:lnTo>
                    <a:lnTo>
                      <a:pt x="129" y="75"/>
                    </a:lnTo>
                    <a:lnTo>
                      <a:pt x="129" y="80"/>
                    </a:lnTo>
                    <a:lnTo>
                      <a:pt x="128" y="84"/>
                    </a:lnTo>
                    <a:lnTo>
                      <a:pt x="126" y="89"/>
                    </a:lnTo>
                    <a:lnTo>
                      <a:pt x="122" y="93"/>
                    </a:lnTo>
                    <a:lnTo>
                      <a:pt x="118" y="96"/>
                    </a:lnTo>
                    <a:lnTo>
                      <a:pt x="107" y="103"/>
                    </a:lnTo>
                    <a:lnTo>
                      <a:pt x="97" y="109"/>
                    </a:lnTo>
                    <a:lnTo>
                      <a:pt x="85" y="115"/>
                    </a:lnTo>
                    <a:lnTo>
                      <a:pt x="74" y="120"/>
                    </a:lnTo>
                    <a:lnTo>
                      <a:pt x="63" y="123"/>
                    </a:lnTo>
                    <a:lnTo>
                      <a:pt x="52" y="127"/>
                    </a:lnTo>
                    <a:lnTo>
                      <a:pt x="41" y="128"/>
                    </a:lnTo>
                    <a:lnTo>
                      <a:pt x="31" y="127"/>
                    </a:lnTo>
                    <a:lnTo>
                      <a:pt x="26" y="125"/>
                    </a:lnTo>
                    <a:lnTo>
                      <a:pt x="21" y="123"/>
                    </a:lnTo>
                    <a:lnTo>
                      <a:pt x="17" y="120"/>
                    </a:lnTo>
                    <a:lnTo>
                      <a:pt x="13" y="117"/>
                    </a:lnTo>
                    <a:lnTo>
                      <a:pt x="10" y="114"/>
                    </a:lnTo>
                    <a:lnTo>
                      <a:pt x="7" y="110"/>
                    </a:lnTo>
                    <a:lnTo>
                      <a:pt x="5" y="105"/>
                    </a:lnTo>
                    <a:lnTo>
                      <a:pt x="3" y="99"/>
                    </a:lnTo>
                    <a:lnTo>
                      <a:pt x="1" y="92"/>
                    </a:lnTo>
                    <a:lnTo>
                      <a:pt x="0" y="85"/>
                    </a:lnTo>
                    <a:lnTo>
                      <a:pt x="0" y="77"/>
                    </a:lnTo>
                    <a:lnTo>
                      <a:pt x="0" y="68"/>
                    </a:lnTo>
                    <a:lnTo>
                      <a:pt x="1" y="58"/>
                    </a:lnTo>
                    <a:lnTo>
                      <a:pt x="3" y="48"/>
                    </a:lnTo>
                    <a:lnTo>
                      <a:pt x="5" y="35"/>
                    </a:lnTo>
                    <a:lnTo>
                      <a:pt x="8" y="22"/>
                    </a:lnTo>
                    <a:close/>
                  </a:path>
                </a:pathLst>
              </a:custGeom>
              <a:solidFill>
                <a:srgbClr val="CB9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86" name="Freeform 1321">
                <a:extLst>
                  <a:ext uri="{FF2B5EF4-FFF2-40B4-BE49-F238E27FC236}">
                    <a16:creationId xmlns:a16="http://schemas.microsoft.com/office/drawing/2014/main" id="{DC723159-10D0-49B1-BF53-17C7C9F912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2484"/>
                <a:ext cx="8" cy="8"/>
              </a:xfrm>
              <a:custGeom>
                <a:avLst/>
                <a:gdLst>
                  <a:gd name="T0" fmla="*/ 0 w 128"/>
                  <a:gd name="T1" fmla="*/ 0 h 127"/>
                  <a:gd name="T2" fmla="*/ 0 w 128"/>
                  <a:gd name="T3" fmla="*/ 0 h 127"/>
                  <a:gd name="T4" fmla="*/ 0 w 128"/>
                  <a:gd name="T5" fmla="*/ 0 h 127"/>
                  <a:gd name="T6" fmla="*/ 0 w 128"/>
                  <a:gd name="T7" fmla="*/ 0 h 127"/>
                  <a:gd name="T8" fmla="*/ 0 w 128"/>
                  <a:gd name="T9" fmla="*/ 0 h 127"/>
                  <a:gd name="T10" fmla="*/ 0 w 128"/>
                  <a:gd name="T11" fmla="*/ 0 h 127"/>
                  <a:gd name="T12" fmla="*/ 0 w 128"/>
                  <a:gd name="T13" fmla="*/ 0 h 127"/>
                  <a:gd name="T14" fmla="*/ 0 w 128"/>
                  <a:gd name="T15" fmla="*/ 0 h 127"/>
                  <a:gd name="T16" fmla="*/ 0 w 128"/>
                  <a:gd name="T17" fmla="*/ 0 h 127"/>
                  <a:gd name="T18" fmla="*/ 0 w 128"/>
                  <a:gd name="T19" fmla="*/ 0 h 127"/>
                  <a:gd name="T20" fmla="*/ 0 w 128"/>
                  <a:gd name="T21" fmla="*/ 0 h 127"/>
                  <a:gd name="T22" fmla="*/ 0 w 128"/>
                  <a:gd name="T23" fmla="*/ 0 h 127"/>
                  <a:gd name="T24" fmla="*/ 0 w 128"/>
                  <a:gd name="T25" fmla="*/ 0 h 127"/>
                  <a:gd name="T26" fmla="*/ 0 w 128"/>
                  <a:gd name="T27" fmla="*/ 0 h 127"/>
                  <a:gd name="T28" fmla="*/ 0 w 128"/>
                  <a:gd name="T29" fmla="*/ 0 h 127"/>
                  <a:gd name="T30" fmla="*/ 0 w 128"/>
                  <a:gd name="T31" fmla="*/ 0 h 127"/>
                  <a:gd name="T32" fmla="*/ 0 w 128"/>
                  <a:gd name="T33" fmla="*/ 0 h 127"/>
                  <a:gd name="T34" fmla="*/ 0 w 128"/>
                  <a:gd name="T35" fmla="*/ 0 h 127"/>
                  <a:gd name="T36" fmla="*/ 1 w 128"/>
                  <a:gd name="T37" fmla="*/ 0 h 127"/>
                  <a:gd name="T38" fmla="*/ 1 w 128"/>
                  <a:gd name="T39" fmla="*/ 0 h 127"/>
                  <a:gd name="T40" fmla="*/ 1 w 128"/>
                  <a:gd name="T41" fmla="*/ 0 h 127"/>
                  <a:gd name="T42" fmla="*/ 1 w 128"/>
                  <a:gd name="T43" fmla="*/ 0 h 127"/>
                  <a:gd name="T44" fmla="*/ 1 w 128"/>
                  <a:gd name="T45" fmla="*/ 0 h 127"/>
                  <a:gd name="T46" fmla="*/ 1 w 128"/>
                  <a:gd name="T47" fmla="*/ 0 h 127"/>
                  <a:gd name="T48" fmla="*/ 1 w 128"/>
                  <a:gd name="T49" fmla="*/ 0 h 127"/>
                  <a:gd name="T50" fmla="*/ 1 w 128"/>
                  <a:gd name="T51" fmla="*/ 0 h 127"/>
                  <a:gd name="T52" fmla="*/ 0 w 128"/>
                  <a:gd name="T53" fmla="*/ 0 h 127"/>
                  <a:gd name="T54" fmla="*/ 0 w 128"/>
                  <a:gd name="T55" fmla="*/ 0 h 127"/>
                  <a:gd name="T56" fmla="*/ 0 w 128"/>
                  <a:gd name="T57" fmla="*/ 0 h 127"/>
                  <a:gd name="T58" fmla="*/ 0 w 128"/>
                  <a:gd name="T59" fmla="*/ 0 h 127"/>
                  <a:gd name="T60" fmla="*/ 0 w 128"/>
                  <a:gd name="T61" fmla="*/ 0 h 127"/>
                  <a:gd name="T62" fmla="*/ 0 w 128"/>
                  <a:gd name="T63" fmla="*/ 1 h 127"/>
                  <a:gd name="T64" fmla="*/ 0 w 128"/>
                  <a:gd name="T65" fmla="*/ 1 h 127"/>
                  <a:gd name="T66" fmla="*/ 0 w 128"/>
                  <a:gd name="T67" fmla="*/ 1 h 127"/>
                  <a:gd name="T68" fmla="*/ 0 w 128"/>
                  <a:gd name="T69" fmla="*/ 1 h 127"/>
                  <a:gd name="T70" fmla="*/ 0 w 128"/>
                  <a:gd name="T71" fmla="*/ 1 h 127"/>
                  <a:gd name="T72" fmla="*/ 0 w 128"/>
                  <a:gd name="T73" fmla="*/ 1 h 127"/>
                  <a:gd name="T74" fmla="*/ 0 w 128"/>
                  <a:gd name="T75" fmla="*/ 1 h 127"/>
                  <a:gd name="T76" fmla="*/ 0 w 128"/>
                  <a:gd name="T77" fmla="*/ 0 h 127"/>
                  <a:gd name="T78" fmla="*/ 0 w 128"/>
                  <a:gd name="T79" fmla="*/ 0 h 127"/>
                  <a:gd name="T80" fmla="*/ 0 w 128"/>
                  <a:gd name="T81" fmla="*/ 0 h 127"/>
                  <a:gd name="T82" fmla="*/ 0 w 128"/>
                  <a:gd name="T83" fmla="*/ 0 h 127"/>
                  <a:gd name="T84" fmla="*/ 0 w 128"/>
                  <a:gd name="T85" fmla="*/ 0 h 127"/>
                  <a:gd name="T86" fmla="*/ 0 w 128"/>
                  <a:gd name="T87" fmla="*/ 0 h 127"/>
                  <a:gd name="T88" fmla="*/ 0 w 128"/>
                  <a:gd name="T89" fmla="*/ 0 h 127"/>
                  <a:gd name="T90" fmla="*/ 0 w 128"/>
                  <a:gd name="T91" fmla="*/ 0 h 127"/>
                  <a:gd name="T92" fmla="*/ 0 w 128"/>
                  <a:gd name="T93" fmla="*/ 0 h 127"/>
                  <a:gd name="T94" fmla="*/ 0 w 128"/>
                  <a:gd name="T95" fmla="*/ 0 h 127"/>
                  <a:gd name="T96" fmla="*/ 0 w 128"/>
                  <a:gd name="T97" fmla="*/ 0 h 127"/>
                  <a:gd name="T98" fmla="*/ 0 w 128"/>
                  <a:gd name="T99" fmla="*/ 0 h 127"/>
                  <a:gd name="T100" fmla="*/ 0 w 128"/>
                  <a:gd name="T101" fmla="*/ 0 h 12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28" h="127">
                    <a:moveTo>
                      <a:pt x="8" y="22"/>
                    </a:moveTo>
                    <a:lnTo>
                      <a:pt x="10" y="16"/>
                    </a:lnTo>
                    <a:lnTo>
                      <a:pt x="12" y="11"/>
                    </a:lnTo>
                    <a:lnTo>
                      <a:pt x="15" y="7"/>
                    </a:lnTo>
                    <a:lnTo>
                      <a:pt x="19" y="4"/>
                    </a:lnTo>
                    <a:lnTo>
                      <a:pt x="24" y="2"/>
                    </a:lnTo>
                    <a:lnTo>
                      <a:pt x="29" y="1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5" y="0"/>
                    </a:lnTo>
                    <a:lnTo>
                      <a:pt x="51" y="2"/>
                    </a:lnTo>
                    <a:lnTo>
                      <a:pt x="57" y="3"/>
                    </a:lnTo>
                    <a:lnTo>
                      <a:pt x="63" y="6"/>
                    </a:lnTo>
                    <a:lnTo>
                      <a:pt x="77" y="12"/>
                    </a:lnTo>
                    <a:lnTo>
                      <a:pt x="89" y="19"/>
                    </a:lnTo>
                    <a:lnTo>
                      <a:pt x="100" y="28"/>
                    </a:lnTo>
                    <a:lnTo>
                      <a:pt x="110" y="38"/>
                    </a:lnTo>
                    <a:lnTo>
                      <a:pt x="119" y="48"/>
                    </a:lnTo>
                    <a:lnTo>
                      <a:pt x="125" y="58"/>
                    </a:lnTo>
                    <a:lnTo>
                      <a:pt x="127" y="64"/>
                    </a:lnTo>
                    <a:lnTo>
                      <a:pt x="128" y="69"/>
                    </a:lnTo>
                    <a:lnTo>
                      <a:pt x="128" y="74"/>
                    </a:lnTo>
                    <a:lnTo>
                      <a:pt x="128" y="78"/>
                    </a:lnTo>
                    <a:lnTo>
                      <a:pt x="127" y="84"/>
                    </a:lnTo>
                    <a:lnTo>
                      <a:pt x="124" y="88"/>
                    </a:lnTo>
                    <a:lnTo>
                      <a:pt x="121" y="93"/>
                    </a:lnTo>
                    <a:lnTo>
                      <a:pt x="117" y="96"/>
                    </a:lnTo>
                    <a:lnTo>
                      <a:pt x="107" y="103"/>
                    </a:lnTo>
                    <a:lnTo>
                      <a:pt x="96" y="109"/>
                    </a:lnTo>
                    <a:lnTo>
                      <a:pt x="85" y="115"/>
                    </a:lnTo>
                    <a:lnTo>
                      <a:pt x="74" y="119"/>
                    </a:lnTo>
                    <a:lnTo>
                      <a:pt x="62" y="123"/>
                    </a:lnTo>
                    <a:lnTo>
                      <a:pt x="50" y="126"/>
                    </a:lnTo>
                    <a:lnTo>
                      <a:pt x="40" y="127"/>
                    </a:lnTo>
                    <a:lnTo>
                      <a:pt x="30" y="126"/>
                    </a:lnTo>
                    <a:lnTo>
                      <a:pt x="25" y="124"/>
                    </a:lnTo>
                    <a:lnTo>
                      <a:pt x="21" y="123"/>
                    </a:lnTo>
                    <a:lnTo>
                      <a:pt x="17" y="120"/>
                    </a:lnTo>
                    <a:lnTo>
                      <a:pt x="13" y="117"/>
                    </a:lnTo>
                    <a:lnTo>
                      <a:pt x="10" y="114"/>
                    </a:lnTo>
                    <a:lnTo>
                      <a:pt x="7" y="109"/>
                    </a:lnTo>
                    <a:lnTo>
                      <a:pt x="5" y="104"/>
                    </a:lnTo>
                    <a:lnTo>
                      <a:pt x="3" y="99"/>
                    </a:lnTo>
                    <a:lnTo>
                      <a:pt x="1" y="92"/>
                    </a:lnTo>
                    <a:lnTo>
                      <a:pt x="0" y="85"/>
                    </a:lnTo>
                    <a:lnTo>
                      <a:pt x="0" y="76"/>
                    </a:lnTo>
                    <a:lnTo>
                      <a:pt x="0" y="67"/>
                    </a:lnTo>
                    <a:lnTo>
                      <a:pt x="1" y="57"/>
                    </a:lnTo>
                    <a:lnTo>
                      <a:pt x="2" y="46"/>
                    </a:lnTo>
                    <a:lnTo>
                      <a:pt x="5" y="35"/>
                    </a:lnTo>
                    <a:lnTo>
                      <a:pt x="8" y="22"/>
                    </a:lnTo>
                    <a:close/>
                  </a:path>
                </a:pathLst>
              </a:custGeom>
              <a:solidFill>
                <a:srgbClr val="CB9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87" name="Freeform 1322">
                <a:extLst>
                  <a:ext uri="{FF2B5EF4-FFF2-40B4-BE49-F238E27FC236}">
                    <a16:creationId xmlns:a16="http://schemas.microsoft.com/office/drawing/2014/main" id="{BBCD8777-5448-47ED-814B-FEAB28098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" y="2490"/>
                <a:ext cx="8" cy="8"/>
              </a:xfrm>
              <a:custGeom>
                <a:avLst/>
                <a:gdLst>
                  <a:gd name="T0" fmla="*/ 0 w 129"/>
                  <a:gd name="T1" fmla="*/ 0 h 127"/>
                  <a:gd name="T2" fmla="*/ 0 w 129"/>
                  <a:gd name="T3" fmla="*/ 0 h 127"/>
                  <a:gd name="T4" fmla="*/ 0 w 129"/>
                  <a:gd name="T5" fmla="*/ 0 h 127"/>
                  <a:gd name="T6" fmla="*/ 0 w 129"/>
                  <a:gd name="T7" fmla="*/ 0 h 127"/>
                  <a:gd name="T8" fmla="*/ 0 w 129"/>
                  <a:gd name="T9" fmla="*/ 0 h 127"/>
                  <a:gd name="T10" fmla="*/ 0 w 129"/>
                  <a:gd name="T11" fmla="*/ 0 h 127"/>
                  <a:gd name="T12" fmla="*/ 0 w 129"/>
                  <a:gd name="T13" fmla="*/ 0 h 127"/>
                  <a:gd name="T14" fmla="*/ 0 w 129"/>
                  <a:gd name="T15" fmla="*/ 0 h 127"/>
                  <a:gd name="T16" fmla="*/ 0 w 129"/>
                  <a:gd name="T17" fmla="*/ 0 h 127"/>
                  <a:gd name="T18" fmla="*/ 0 w 129"/>
                  <a:gd name="T19" fmla="*/ 0 h 127"/>
                  <a:gd name="T20" fmla="*/ 0 w 129"/>
                  <a:gd name="T21" fmla="*/ 0 h 127"/>
                  <a:gd name="T22" fmla="*/ 0 w 129"/>
                  <a:gd name="T23" fmla="*/ 0 h 127"/>
                  <a:gd name="T24" fmla="*/ 0 w 129"/>
                  <a:gd name="T25" fmla="*/ 0 h 127"/>
                  <a:gd name="T26" fmla="*/ 0 w 129"/>
                  <a:gd name="T27" fmla="*/ 0 h 127"/>
                  <a:gd name="T28" fmla="*/ 0 w 129"/>
                  <a:gd name="T29" fmla="*/ 0 h 127"/>
                  <a:gd name="T30" fmla="*/ 0 w 129"/>
                  <a:gd name="T31" fmla="*/ 0 h 127"/>
                  <a:gd name="T32" fmla="*/ 0 w 129"/>
                  <a:gd name="T33" fmla="*/ 0 h 127"/>
                  <a:gd name="T34" fmla="*/ 0 w 129"/>
                  <a:gd name="T35" fmla="*/ 0 h 127"/>
                  <a:gd name="T36" fmla="*/ 0 w 129"/>
                  <a:gd name="T37" fmla="*/ 0 h 127"/>
                  <a:gd name="T38" fmla="*/ 0 w 129"/>
                  <a:gd name="T39" fmla="*/ 0 h 127"/>
                  <a:gd name="T40" fmla="*/ 0 w 129"/>
                  <a:gd name="T41" fmla="*/ 0 h 127"/>
                  <a:gd name="T42" fmla="*/ 0 w 129"/>
                  <a:gd name="T43" fmla="*/ 0 h 127"/>
                  <a:gd name="T44" fmla="*/ 0 w 129"/>
                  <a:gd name="T45" fmla="*/ 0 h 127"/>
                  <a:gd name="T46" fmla="*/ 0 w 129"/>
                  <a:gd name="T47" fmla="*/ 0 h 127"/>
                  <a:gd name="T48" fmla="*/ 0 w 129"/>
                  <a:gd name="T49" fmla="*/ 0 h 127"/>
                  <a:gd name="T50" fmla="*/ 0 w 129"/>
                  <a:gd name="T51" fmla="*/ 0 h 127"/>
                  <a:gd name="T52" fmla="*/ 0 w 129"/>
                  <a:gd name="T53" fmla="*/ 0 h 127"/>
                  <a:gd name="T54" fmla="*/ 0 w 129"/>
                  <a:gd name="T55" fmla="*/ 0 h 127"/>
                  <a:gd name="T56" fmla="*/ 0 w 129"/>
                  <a:gd name="T57" fmla="*/ 0 h 127"/>
                  <a:gd name="T58" fmla="*/ 0 w 129"/>
                  <a:gd name="T59" fmla="*/ 0 h 127"/>
                  <a:gd name="T60" fmla="*/ 0 w 129"/>
                  <a:gd name="T61" fmla="*/ 1 h 127"/>
                  <a:gd name="T62" fmla="*/ 0 w 129"/>
                  <a:gd name="T63" fmla="*/ 1 h 127"/>
                  <a:gd name="T64" fmla="*/ 0 w 129"/>
                  <a:gd name="T65" fmla="*/ 1 h 127"/>
                  <a:gd name="T66" fmla="*/ 0 w 129"/>
                  <a:gd name="T67" fmla="*/ 1 h 127"/>
                  <a:gd name="T68" fmla="*/ 0 w 129"/>
                  <a:gd name="T69" fmla="*/ 1 h 127"/>
                  <a:gd name="T70" fmla="*/ 0 w 129"/>
                  <a:gd name="T71" fmla="*/ 1 h 127"/>
                  <a:gd name="T72" fmla="*/ 0 w 129"/>
                  <a:gd name="T73" fmla="*/ 1 h 127"/>
                  <a:gd name="T74" fmla="*/ 0 w 129"/>
                  <a:gd name="T75" fmla="*/ 1 h 127"/>
                  <a:gd name="T76" fmla="*/ 0 w 129"/>
                  <a:gd name="T77" fmla="*/ 0 h 127"/>
                  <a:gd name="T78" fmla="*/ 0 w 129"/>
                  <a:gd name="T79" fmla="*/ 0 h 127"/>
                  <a:gd name="T80" fmla="*/ 0 w 129"/>
                  <a:gd name="T81" fmla="*/ 0 h 127"/>
                  <a:gd name="T82" fmla="*/ 0 w 129"/>
                  <a:gd name="T83" fmla="*/ 0 h 127"/>
                  <a:gd name="T84" fmla="*/ 0 w 129"/>
                  <a:gd name="T85" fmla="*/ 0 h 127"/>
                  <a:gd name="T86" fmla="*/ 0 w 129"/>
                  <a:gd name="T87" fmla="*/ 0 h 127"/>
                  <a:gd name="T88" fmla="*/ 0 w 129"/>
                  <a:gd name="T89" fmla="*/ 0 h 127"/>
                  <a:gd name="T90" fmla="*/ 0 w 129"/>
                  <a:gd name="T91" fmla="*/ 0 h 127"/>
                  <a:gd name="T92" fmla="*/ 0 w 129"/>
                  <a:gd name="T93" fmla="*/ 0 h 127"/>
                  <a:gd name="T94" fmla="*/ 0 w 129"/>
                  <a:gd name="T95" fmla="*/ 0 h 127"/>
                  <a:gd name="T96" fmla="*/ 0 w 129"/>
                  <a:gd name="T97" fmla="*/ 0 h 127"/>
                  <a:gd name="T98" fmla="*/ 0 w 129"/>
                  <a:gd name="T99" fmla="*/ 0 h 127"/>
                  <a:gd name="T100" fmla="*/ 0 w 129"/>
                  <a:gd name="T101" fmla="*/ 0 h 12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29" h="127">
                    <a:moveTo>
                      <a:pt x="8" y="23"/>
                    </a:moveTo>
                    <a:lnTo>
                      <a:pt x="10" y="17"/>
                    </a:lnTo>
                    <a:lnTo>
                      <a:pt x="13" y="12"/>
                    </a:lnTo>
                    <a:lnTo>
                      <a:pt x="16" y="8"/>
                    </a:lnTo>
                    <a:lnTo>
                      <a:pt x="20" y="5"/>
                    </a:lnTo>
                    <a:lnTo>
                      <a:pt x="24" y="3"/>
                    </a:lnTo>
                    <a:lnTo>
                      <a:pt x="29" y="1"/>
                    </a:lnTo>
                    <a:lnTo>
                      <a:pt x="34" y="0"/>
                    </a:lnTo>
                    <a:lnTo>
                      <a:pt x="40" y="0"/>
                    </a:lnTo>
                    <a:lnTo>
                      <a:pt x="45" y="1"/>
                    </a:lnTo>
                    <a:lnTo>
                      <a:pt x="51" y="2"/>
                    </a:lnTo>
                    <a:lnTo>
                      <a:pt x="58" y="4"/>
                    </a:lnTo>
                    <a:lnTo>
                      <a:pt x="65" y="6"/>
                    </a:lnTo>
                    <a:lnTo>
                      <a:pt x="77" y="12"/>
                    </a:lnTo>
                    <a:lnTo>
                      <a:pt x="89" y="20"/>
                    </a:lnTo>
                    <a:lnTo>
                      <a:pt x="101" y="28"/>
                    </a:lnTo>
                    <a:lnTo>
                      <a:pt x="111" y="38"/>
                    </a:lnTo>
                    <a:lnTo>
                      <a:pt x="119" y="48"/>
                    </a:lnTo>
                    <a:lnTo>
                      <a:pt x="125" y="59"/>
                    </a:lnTo>
                    <a:lnTo>
                      <a:pt x="127" y="65"/>
                    </a:lnTo>
                    <a:lnTo>
                      <a:pt x="128" y="70"/>
                    </a:lnTo>
                    <a:lnTo>
                      <a:pt x="129" y="75"/>
                    </a:lnTo>
                    <a:lnTo>
                      <a:pt x="128" y="80"/>
                    </a:lnTo>
                    <a:lnTo>
                      <a:pt x="127" y="85"/>
                    </a:lnTo>
                    <a:lnTo>
                      <a:pt x="125" y="89"/>
                    </a:lnTo>
                    <a:lnTo>
                      <a:pt x="122" y="93"/>
                    </a:lnTo>
                    <a:lnTo>
                      <a:pt x="117" y="97"/>
                    </a:lnTo>
                    <a:lnTo>
                      <a:pt x="107" y="103"/>
                    </a:lnTo>
                    <a:lnTo>
                      <a:pt x="97" y="109"/>
                    </a:lnTo>
                    <a:lnTo>
                      <a:pt x="86" y="115"/>
                    </a:lnTo>
                    <a:lnTo>
                      <a:pt x="74" y="120"/>
                    </a:lnTo>
                    <a:lnTo>
                      <a:pt x="63" y="124"/>
                    </a:lnTo>
                    <a:lnTo>
                      <a:pt x="51" y="126"/>
                    </a:lnTo>
                    <a:lnTo>
                      <a:pt x="40" y="127"/>
                    </a:lnTo>
                    <a:lnTo>
                      <a:pt x="30" y="126"/>
                    </a:lnTo>
                    <a:lnTo>
                      <a:pt x="26" y="125"/>
                    </a:lnTo>
                    <a:lnTo>
                      <a:pt x="21" y="123"/>
                    </a:lnTo>
                    <a:lnTo>
                      <a:pt x="17" y="121"/>
                    </a:lnTo>
                    <a:lnTo>
                      <a:pt x="14" y="118"/>
                    </a:lnTo>
                    <a:lnTo>
                      <a:pt x="10" y="114"/>
                    </a:lnTo>
                    <a:lnTo>
                      <a:pt x="7" y="110"/>
                    </a:lnTo>
                    <a:lnTo>
                      <a:pt x="5" y="105"/>
                    </a:lnTo>
                    <a:lnTo>
                      <a:pt x="3" y="99"/>
                    </a:lnTo>
                    <a:lnTo>
                      <a:pt x="2" y="93"/>
                    </a:lnTo>
                    <a:lnTo>
                      <a:pt x="1" y="86"/>
                    </a:lnTo>
                    <a:lnTo>
                      <a:pt x="0" y="77"/>
                    </a:lnTo>
                    <a:lnTo>
                      <a:pt x="0" y="69"/>
                    </a:lnTo>
                    <a:lnTo>
                      <a:pt x="1" y="58"/>
                    </a:lnTo>
                    <a:lnTo>
                      <a:pt x="3" y="47"/>
                    </a:lnTo>
                    <a:lnTo>
                      <a:pt x="5" y="35"/>
                    </a:lnTo>
                    <a:lnTo>
                      <a:pt x="8" y="23"/>
                    </a:lnTo>
                    <a:close/>
                  </a:path>
                </a:pathLst>
              </a:custGeom>
              <a:solidFill>
                <a:srgbClr val="CB9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88" name="Freeform 1323">
                <a:extLst>
                  <a:ext uri="{FF2B5EF4-FFF2-40B4-BE49-F238E27FC236}">
                    <a16:creationId xmlns:a16="http://schemas.microsoft.com/office/drawing/2014/main" id="{A01DACC7-F749-42D9-BC9A-B0876D6EC9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6" y="2497"/>
                <a:ext cx="8" cy="7"/>
              </a:xfrm>
              <a:custGeom>
                <a:avLst/>
                <a:gdLst>
                  <a:gd name="T0" fmla="*/ 0 w 129"/>
                  <a:gd name="T1" fmla="*/ 0 h 127"/>
                  <a:gd name="T2" fmla="*/ 0 w 129"/>
                  <a:gd name="T3" fmla="*/ 0 h 127"/>
                  <a:gd name="T4" fmla="*/ 0 w 129"/>
                  <a:gd name="T5" fmla="*/ 0 h 127"/>
                  <a:gd name="T6" fmla="*/ 0 w 129"/>
                  <a:gd name="T7" fmla="*/ 0 h 127"/>
                  <a:gd name="T8" fmla="*/ 0 w 129"/>
                  <a:gd name="T9" fmla="*/ 0 h 127"/>
                  <a:gd name="T10" fmla="*/ 0 w 129"/>
                  <a:gd name="T11" fmla="*/ 0 h 127"/>
                  <a:gd name="T12" fmla="*/ 0 w 129"/>
                  <a:gd name="T13" fmla="*/ 0 h 127"/>
                  <a:gd name="T14" fmla="*/ 0 w 129"/>
                  <a:gd name="T15" fmla="*/ 0 h 127"/>
                  <a:gd name="T16" fmla="*/ 0 w 129"/>
                  <a:gd name="T17" fmla="*/ 0 h 127"/>
                  <a:gd name="T18" fmla="*/ 0 w 129"/>
                  <a:gd name="T19" fmla="*/ 0 h 127"/>
                  <a:gd name="T20" fmla="*/ 0 w 129"/>
                  <a:gd name="T21" fmla="*/ 0 h 127"/>
                  <a:gd name="T22" fmla="*/ 0 w 129"/>
                  <a:gd name="T23" fmla="*/ 0 h 127"/>
                  <a:gd name="T24" fmla="*/ 0 w 129"/>
                  <a:gd name="T25" fmla="*/ 0 h 127"/>
                  <a:gd name="T26" fmla="*/ 0 w 129"/>
                  <a:gd name="T27" fmla="*/ 0 h 127"/>
                  <a:gd name="T28" fmla="*/ 0 w 129"/>
                  <a:gd name="T29" fmla="*/ 0 h 127"/>
                  <a:gd name="T30" fmla="*/ 0 w 129"/>
                  <a:gd name="T31" fmla="*/ 0 h 127"/>
                  <a:gd name="T32" fmla="*/ 0 w 129"/>
                  <a:gd name="T33" fmla="*/ 0 h 127"/>
                  <a:gd name="T34" fmla="*/ 0 w 129"/>
                  <a:gd name="T35" fmla="*/ 0 h 127"/>
                  <a:gd name="T36" fmla="*/ 0 w 129"/>
                  <a:gd name="T37" fmla="*/ 0 h 127"/>
                  <a:gd name="T38" fmla="*/ 0 w 129"/>
                  <a:gd name="T39" fmla="*/ 0 h 127"/>
                  <a:gd name="T40" fmla="*/ 0 w 129"/>
                  <a:gd name="T41" fmla="*/ 0 h 127"/>
                  <a:gd name="T42" fmla="*/ 0 w 129"/>
                  <a:gd name="T43" fmla="*/ 0 h 127"/>
                  <a:gd name="T44" fmla="*/ 0 w 129"/>
                  <a:gd name="T45" fmla="*/ 0 h 127"/>
                  <a:gd name="T46" fmla="*/ 0 w 129"/>
                  <a:gd name="T47" fmla="*/ 0 h 127"/>
                  <a:gd name="T48" fmla="*/ 0 w 129"/>
                  <a:gd name="T49" fmla="*/ 0 h 127"/>
                  <a:gd name="T50" fmla="*/ 0 w 129"/>
                  <a:gd name="T51" fmla="*/ 0 h 127"/>
                  <a:gd name="T52" fmla="*/ 0 w 129"/>
                  <a:gd name="T53" fmla="*/ 0 h 127"/>
                  <a:gd name="T54" fmla="*/ 0 w 129"/>
                  <a:gd name="T55" fmla="*/ 0 h 127"/>
                  <a:gd name="T56" fmla="*/ 0 w 129"/>
                  <a:gd name="T57" fmla="*/ 0 h 127"/>
                  <a:gd name="T58" fmla="*/ 0 w 129"/>
                  <a:gd name="T59" fmla="*/ 0 h 127"/>
                  <a:gd name="T60" fmla="*/ 0 w 129"/>
                  <a:gd name="T61" fmla="*/ 0 h 127"/>
                  <a:gd name="T62" fmla="*/ 0 w 129"/>
                  <a:gd name="T63" fmla="*/ 0 h 127"/>
                  <a:gd name="T64" fmla="*/ 0 w 129"/>
                  <a:gd name="T65" fmla="*/ 0 h 127"/>
                  <a:gd name="T66" fmla="*/ 0 w 129"/>
                  <a:gd name="T67" fmla="*/ 0 h 127"/>
                  <a:gd name="T68" fmla="*/ 0 w 129"/>
                  <a:gd name="T69" fmla="*/ 0 h 127"/>
                  <a:gd name="T70" fmla="*/ 0 w 129"/>
                  <a:gd name="T71" fmla="*/ 0 h 127"/>
                  <a:gd name="T72" fmla="*/ 0 w 129"/>
                  <a:gd name="T73" fmla="*/ 0 h 127"/>
                  <a:gd name="T74" fmla="*/ 0 w 129"/>
                  <a:gd name="T75" fmla="*/ 0 h 127"/>
                  <a:gd name="T76" fmla="*/ 0 w 129"/>
                  <a:gd name="T77" fmla="*/ 0 h 127"/>
                  <a:gd name="T78" fmla="*/ 0 w 129"/>
                  <a:gd name="T79" fmla="*/ 0 h 127"/>
                  <a:gd name="T80" fmla="*/ 0 w 129"/>
                  <a:gd name="T81" fmla="*/ 0 h 127"/>
                  <a:gd name="T82" fmla="*/ 0 w 129"/>
                  <a:gd name="T83" fmla="*/ 0 h 127"/>
                  <a:gd name="T84" fmla="*/ 0 w 129"/>
                  <a:gd name="T85" fmla="*/ 0 h 127"/>
                  <a:gd name="T86" fmla="*/ 0 w 129"/>
                  <a:gd name="T87" fmla="*/ 0 h 127"/>
                  <a:gd name="T88" fmla="*/ 0 w 129"/>
                  <a:gd name="T89" fmla="*/ 0 h 127"/>
                  <a:gd name="T90" fmla="*/ 0 w 129"/>
                  <a:gd name="T91" fmla="*/ 0 h 127"/>
                  <a:gd name="T92" fmla="*/ 0 w 129"/>
                  <a:gd name="T93" fmla="*/ 0 h 127"/>
                  <a:gd name="T94" fmla="*/ 0 w 129"/>
                  <a:gd name="T95" fmla="*/ 0 h 127"/>
                  <a:gd name="T96" fmla="*/ 0 w 129"/>
                  <a:gd name="T97" fmla="*/ 0 h 127"/>
                  <a:gd name="T98" fmla="*/ 0 w 129"/>
                  <a:gd name="T99" fmla="*/ 0 h 127"/>
                  <a:gd name="T100" fmla="*/ 0 w 129"/>
                  <a:gd name="T101" fmla="*/ 0 h 12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29" h="127">
                    <a:moveTo>
                      <a:pt x="8" y="22"/>
                    </a:moveTo>
                    <a:lnTo>
                      <a:pt x="10" y="16"/>
                    </a:lnTo>
                    <a:lnTo>
                      <a:pt x="12" y="11"/>
                    </a:lnTo>
                    <a:lnTo>
                      <a:pt x="17" y="7"/>
                    </a:lnTo>
                    <a:lnTo>
                      <a:pt x="20" y="4"/>
                    </a:lnTo>
                    <a:lnTo>
                      <a:pt x="25" y="2"/>
                    </a:lnTo>
                    <a:lnTo>
                      <a:pt x="30" y="0"/>
                    </a:lnTo>
                    <a:lnTo>
                      <a:pt x="35" y="0"/>
                    </a:lnTo>
                    <a:lnTo>
                      <a:pt x="40" y="0"/>
                    </a:lnTo>
                    <a:lnTo>
                      <a:pt x="46" y="0"/>
                    </a:lnTo>
                    <a:lnTo>
                      <a:pt x="52" y="1"/>
                    </a:lnTo>
                    <a:lnTo>
                      <a:pt x="58" y="3"/>
                    </a:lnTo>
                    <a:lnTo>
                      <a:pt x="64" y="6"/>
                    </a:lnTo>
                    <a:lnTo>
                      <a:pt x="77" y="11"/>
                    </a:lnTo>
                    <a:lnTo>
                      <a:pt x="89" y="19"/>
                    </a:lnTo>
                    <a:lnTo>
                      <a:pt x="100" y="28"/>
                    </a:lnTo>
                    <a:lnTo>
                      <a:pt x="111" y="38"/>
                    </a:lnTo>
                    <a:lnTo>
                      <a:pt x="120" y="49"/>
                    </a:lnTo>
                    <a:lnTo>
                      <a:pt x="126" y="59"/>
                    </a:lnTo>
                    <a:lnTo>
                      <a:pt x="128" y="64"/>
                    </a:lnTo>
                    <a:lnTo>
                      <a:pt x="129" y="69"/>
                    </a:lnTo>
                    <a:lnTo>
                      <a:pt x="129" y="74"/>
                    </a:lnTo>
                    <a:lnTo>
                      <a:pt x="129" y="79"/>
                    </a:lnTo>
                    <a:lnTo>
                      <a:pt x="128" y="84"/>
                    </a:lnTo>
                    <a:lnTo>
                      <a:pt x="126" y="88"/>
                    </a:lnTo>
                    <a:lnTo>
                      <a:pt x="122" y="92"/>
                    </a:lnTo>
                    <a:lnTo>
                      <a:pt x="118" y="96"/>
                    </a:lnTo>
                    <a:lnTo>
                      <a:pt x="108" y="103"/>
                    </a:lnTo>
                    <a:lnTo>
                      <a:pt x="96" y="109"/>
                    </a:lnTo>
                    <a:lnTo>
                      <a:pt x="85" y="114"/>
                    </a:lnTo>
                    <a:lnTo>
                      <a:pt x="74" y="119"/>
                    </a:lnTo>
                    <a:lnTo>
                      <a:pt x="63" y="123"/>
                    </a:lnTo>
                    <a:lnTo>
                      <a:pt x="51" y="125"/>
                    </a:lnTo>
                    <a:lnTo>
                      <a:pt x="41" y="127"/>
                    </a:lnTo>
                    <a:lnTo>
                      <a:pt x="31" y="125"/>
                    </a:lnTo>
                    <a:lnTo>
                      <a:pt x="26" y="124"/>
                    </a:lnTo>
                    <a:lnTo>
                      <a:pt x="22" y="122"/>
                    </a:lnTo>
                    <a:lnTo>
                      <a:pt x="18" y="120"/>
                    </a:lnTo>
                    <a:lnTo>
                      <a:pt x="14" y="117"/>
                    </a:lnTo>
                    <a:lnTo>
                      <a:pt x="10" y="114"/>
                    </a:lnTo>
                    <a:lnTo>
                      <a:pt x="7" y="109"/>
                    </a:lnTo>
                    <a:lnTo>
                      <a:pt x="5" y="104"/>
                    </a:lnTo>
                    <a:lnTo>
                      <a:pt x="3" y="99"/>
                    </a:lnTo>
                    <a:lnTo>
                      <a:pt x="1" y="92"/>
                    </a:lnTo>
                    <a:lnTo>
                      <a:pt x="0" y="85"/>
                    </a:lnTo>
                    <a:lnTo>
                      <a:pt x="0" y="77"/>
                    </a:lnTo>
                    <a:lnTo>
                      <a:pt x="0" y="68"/>
                    </a:lnTo>
                    <a:lnTo>
                      <a:pt x="1" y="58"/>
                    </a:lnTo>
                    <a:lnTo>
                      <a:pt x="2" y="47"/>
                    </a:lnTo>
                    <a:lnTo>
                      <a:pt x="5" y="35"/>
                    </a:lnTo>
                    <a:lnTo>
                      <a:pt x="8" y="22"/>
                    </a:lnTo>
                    <a:close/>
                  </a:path>
                </a:pathLst>
              </a:custGeom>
              <a:solidFill>
                <a:srgbClr val="CB9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89" name="Freeform 1324">
                <a:extLst>
                  <a:ext uri="{FF2B5EF4-FFF2-40B4-BE49-F238E27FC236}">
                    <a16:creationId xmlns:a16="http://schemas.microsoft.com/office/drawing/2014/main" id="{C28DA214-6A4E-40A0-BE35-C9249CD12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5" y="2503"/>
                <a:ext cx="5" cy="7"/>
              </a:xfrm>
              <a:custGeom>
                <a:avLst/>
                <a:gdLst>
                  <a:gd name="T0" fmla="*/ 0 w 100"/>
                  <a:gd name="T1" fmla="*/ 0 h 121"/>
                  <a:gd name="T2" fmla="*/ 0 w 100"/>
                  <a:gd name="T3" fmla="*/ 0 h 121"/>
                  <a:gd name="T4" fmla="*/ 0 w 100"/>
                  <a:gd name="T5" fmla="*/ 0 h 121"/>
                  <a:gd name="T6" fmla="*/ 0 w 100"/>
                  <a:gd name="T7" fmla="*/ 0 h 121"/>
                  <a:gd name="T8" fmla="*/ 0 w 100"/>
                  <a:gd name="T9" fmla="*/ 0 h 121"/>
                  <a:gd name="T10" fmla="*/ 0 w 100"/>
                  <a:gd name="T11" fmla="*/ 0 h 121"/>
                  <a:gd name="T12" fmla="*/ 0 w 100"/>
                  <a:gd name="T13" fmla="*/ 0 h 121"/>
                  <a:gd name="T14" fmla="*/ 0 w 100"/>
                  <a:gd name="T15" fmla="*/ 0 h 121"/>
                  <a:gd name="T16" fmla="*/ 0 w 100"/>
                  <a:gd name="T17" fmla="*/ 0 h 121"/>
                  <a:gd name="T18" fmla="*/ 0 w 100"/>
                  <a:gd name="T19" fmla="*/ 0 h 121"/>
                  <a:gd name="T20" fmla="*/ 0 w 100"/>
                  <a:gd name="T21" fmla="*/ 0 h 121"/>
                  <a:gd name="T22" fmla="*/ 0 w 100"/>
                  <a:gd name="T23" fmla="*/ 0 h 121"/>
                  <a:gd name="T24" fmla="*/ 0 w 100"/>
                  <a:gd name="T25" fmla="*/ 0 h 121"/>
                  <a:gd name="T26" fmla="*/ 0 w 100"/>
                  <a:gd name="T27" fmla="*/ 0 h 121"/>
                  <a:gd name="T28" fmla="*/ 0 w 100"/>
                  <a:gd name="T29" fmla="*/ 0 h 121"/>
                  <a:gd name="T30" fmla="*/ 0 w 100"/>
                  <a:gd name="T31" fmla="*/ 0 h 121"/>
                  <a:gd name="T32" fmla="*/ 0 w 100"/>
                  <a:gd name="T33" fmla="*/ 0 h 121"/>
                  <a:gd name="T34" fmla="*/ 0 w 100"/>
                  <a:gd name="T35" fmla="*/ 0 h 121"/>
                  <a:gd name="T36" fmla="*/ 0 w 100"/>
                  <a:gd name="T37" fmla="*/ 0 h 121"/>
                  <a:gd name="T38" fmla="*/ 0 w 100"/>
                  <a:gd name="T39" fmla="*/ 0 h 121"/>
                  <a:gd name="T40" fmla="*/ 0 w 100"/>
                  <a:gd name="T41" fmla="*/ 0 h 121"/>
                  <a:gd name="T42" fmla="*/ 0 w 100"/>
                  <a:gd name="T43" fmla="*/ 0 h 121"/>
                  <a:gd name="T44" fmla="*/ 0 w 100"/>
                  <a:gd name="T45" fmla="*/ 0 h 121"/>
                  <a:gd name="T46" fmla="*/ 0 w 100"/>
                  <a:gd name="T47" fmla="*/ 0 h 121"/>
                  <a:gd name="T48" fmla="*/ 0 w 100"/>
                  <a:gd name="T49" fmla="*/ 0 h 121"/>
                  <a:gd name="T50" fmla="*/ 0 w 100"/>
                  <a:gd name="T51" fmla="*/ 0 h 121"/>
                  <a:gd name="T52" fmla="*/ 0 w 100"/>
                  <a:gd name="T53" fmla="*/ 0 h 121"/>
                  <a:gd name="T54" fmla="*/ 0 w 100"/>
                  <a:gd name="T55" fmla="*/ 0 h 121"/>
                  <a:gd name="T56" fmla="*/ 0 w 100"/>
                  <a:gd name="T57" fmla="*/ 0 h 121"/>
                  <a:gd name="T58" fmla="*/ 0 w 100"/>
                  <a:gd name="T59" fmla="*/ 0 h 121"/>
                  <a:gd name="T60" fmla="*/ 0 w 100"/>
                  <a:gd name="T61" fmla="*/ 0 h 121"/>
                  <a:gd name="T62" fmla="*/ 0 w 100"/>
                  <a:gd name="T63" fmla="*/ 0 h 121"/>
                  <a:gd name="T64" fmla="*/ 0 w 100"/>
                  <a:gd name="T65" fmla="*/ 0 h 121"/>
                  <a:gd name="T66" fmla="*/ 0 w 100"/>
                  <a:gd name="T67" fmla="*/ 0 h 121"/>
                  <a:gd name="T68" fmla="*/ 0 w 100"/>
                  <a:gd name="T69" fmla="*/ 0 h 121"/>
                  <a:gd name="T70" fmla="*/ 0 w 100"/>
                  <a:gd name="T71" fmla="*/ 0 h 121"/>
                  <a:gd name="T72" fmla="*/ 0 w 100"/>
                  <a:gd name="T73" fmla="*/ 0 h 121"/>
                  <a:gd name="T74" fmla="*/ 0 w 100"/>
                  <a:gd name="T75" fmla="*/ 0 h 121"/>
                  <a:gd name="T76" fmla="*/ 0 w 100"/>
                  <a:gd name="T77" fmla="*/ 0 h 121"/>
                  <a:gd name="T78" fmla="*/ 0 w 100"/>
                  <a:gd name="T79" fmla="*/ 0 h 121"/>
                  <a:gd name="T80" fmla="*/ 0 w 100"/>
                  <a:gd name="T81" fmla="*/ 0 h 121"/>
                  <a:gd name="T82" fmla="*/ 0 w 100"/>
                  <a:gd name="T83" fmla="*/ 0 h 121"/>
                  <a:gd name="T84" fmla="*/ 0 w 100"/>
                  <a:gd name="T85" fmla="*/ 0 h 121"/>
                  <a:gd name="T86" fmla="*/ 0 w 100"/>
                  <a:gd name="T87" fmla="*/ 0 h 121"/>
                  <a:gd name="T88" fmla="*/ 0 w 100"/>
                  <a:gd name="T89" fmla="*/ 0 h 12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00" h="121">
                    <a:moveTo>
                      <a:pt x="11" y="25"/>
                    </a:moveTo>
                    <a:lnTo>
                      <a:pt x="13" y="18"/>
                    </a:lnTo>
                    <a:lnTo>
                      <a:pt x="15" y="13"/>
                    </a:lnTo>
                    <a:lnTo>
                      <a:pt x="18" y="9"/>
                    </a:lnTo>
                    <a:lnTo>
                      <a:pt x="21" y="6"/>
                    </a:lnTo>
                    <a:lnTo>
                      <a:pt x="25" y="3"/>
                    </a:lnTo>
                    <a:lnTo>
                      <a:pt x="29" y="1"/>
                    </a:lnTo>
                    <a:lnTo>
                      <a:pt x="33" y="0"/>
                    </a:lnTo>
                    <a:lnTo>
                      <a:pt x="37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52" y="2"/>
                    </a:lnTo>
                    <a:lnTo>
                      <a:pt x="57" y="3"/>
                    </a:lnTo>
                    <a:lnTo>
                      <a:pt x="66" y="8"/>
                    </a:lnTo>
                    <a:lnTo>
                      <a:pt x="75" y="14"/>
                    </a:lnTo>
                    <a:lnTo>
                      <a:pt x="83" y="22"/>
                    </a:lnTo>
                    <a:lnTo>
                      <a:pt x="90" y="31"/>
                    </a:lnTo>
                    <a:lnTo>
                      <a:pt x="95" y="40"/>
                    </a:lnTo>
                    <a:lnTo>
                      <a:pt x="99" y="49"/>
                    </a:lnTo>
                    <a:lnTo>
                      <a:pt x="99" y="54"/>
                    </a:lnTo>
                    <a:lnTo>
                      <a:pt x="100" y="59"/>
                    </a:lnTo>
                    <a:lnTo>
                      <a:pt x="99" y="63"/>
                    </a:lnTo>
                    <a:lnTo>
                      <a:pt x="98" y="68"/>
                    </a:lnTo>
                    <a:lnTo>
                      <a:pt x="96" y="72"/>
                    </a:lnTo>
                    <a:lnTo>
                      <a:pt x="93" y="76"/>
                    </a:lnTo>
                    <a:lnTo>
                      <a:pt x="90" y="80"/>
                    </a:lnTo>
                    <a:lnTo>
                      <a:pt x="85" y="84"/>
                    </a:lnTo>
                    <a:lnTo>
                      <a:pt x="66" y="97"/>
                    </a:lnTo>
                    <a:lnTo>
                      <a:pt x="46" y="110"/>
                    </a:lnTo>
                    <a:lnTo>
                      <a:pt x="37" y="115"/>
                    </a:lnTo>
                    <a:lnTo>
                      <a:pt x="29" y="119"/>
                    </a:lnTo>
                    <a:lnTo>
                      <a:pt x="21" y="121"/>
                    </a:lnTo>
                    <a:lnTo>
                      <a:pt x="15" y="121"/>
                    </a:lnTo>
                    <a:lnTo>
                      <a:pt x="12" y="121"/>
                    </a:lnTo>
                    <a:lnTo>
                      <a:pt x="9" y="120"/>
                    </a:lnTo>
                    <a:lnTo>
                      <a:pt x="7" y="118"/>
                    </a:lnTo>
                    <a:lnTo>
                      <a:pt x="5" y="116"/>
                    </a:lnTo>
                    <a:lnTo>
                      <a:pt x="3" y="113"/>
                    </a:lnTo>
                    <a:lnTo>
                      <a:pt x="2" y="109"/>
                    </a:lnTo>
                    <a:lnTo>
                      <a:pt x="1" y="105"/>
                    </a:lnTo>
                    <a:lnTo>
                      <a:pt x="0" y="99"/>
                    </a:lnTo>
                    <a:lnTo>
                      <a:pt x="0" y="86"/>
                    </a:lnTo>
                    <a:lnTo>
                      <a:pt x="2" y="70"/>
                    </a:lnTo>
                    <a:lnTo>
                      <a:pt x="6" y="49"/>
                    </a:lnTo>
                    <a:lnTo>
                      <a:pt x="11" y="25"/>
                    </a:lnTo>
                    <a:close/>
                  </a:path>
                </a:pathLst>
              </a:custGeom>
              <a:solidFill>
                <a:srgbClr val="CB9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90" name="Freeform 1325">
                <a:extLst>
                  <a:ext uri="{FF2B5EF4-FFF2-40B4-BE49-F238E27FC236}">
                    <a16:creationId xmlns:a16="http://schemas.microsoft.com/office/drawing/2014/main" id="{FCC0CC34-7468-44EF-B2BF-956A6085E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2" y="2509"/>
                <a:ext cx="5" cy="6"/>
              </a:xfrm>
              <a:custGeom>
                <a:avLst/>
                <a:gdLst>
                  <a:gd name="T0" fmla="*/ 0 w 87"/>
                  <a:gd name="T1" fmla="*/ 0 h 103"/>
                  <a:gd name="T2" fmla="*/ 0 w 87"/>
                  <a:gd name="T3" fmla="*/ 0 h 103"/>
                  <a:gd name="T4" fmla="*/ 0 w 87"/>
                  <a:gd name="T5" fmla="*/ 0 h 103"/>
                  <a:gd name="T6" fmla="*/ 0 w 87"/>
                  <a:gd name="T7" fmla="*/ 0 h 103"/>
                  <a:gd name="T8" fmla="*/ 0 w 87"/>
                  <a:gd name="T9" fmla="*/ 0 h 103"/>
                  <a:gd name="T10" fmla="*/ 0 w 87"/>
                  <a:gd name="T11" fmla="*/ 0 h 103"/>
                  <a:gd name="T12" fmla="*/ 0 w 87"/>
                  <a:gd name="T13" fmla="*/ 0 h 103"/>
                  <a:gd name="T14" fmla="*/ 0 w 87"/>
                  <a:gd name="T15" fmla="*/ 0 h 103"/>
                  <a:gd name="T16" fmla="*/ 0 w 87"/>
                  <a:gd name="T17" fmla="*/ 0 h 103"/>
                  <a:gd name="T18" fmla="*/ 0 w 87"/>
                  <a:gd name="T19" fmla="*/ 0 h 103"/>
                  <a:gd name="T20" fmla="*/ 0 w 87"/>
                  <a:gd name="T21" fmla="*/ 0 h 103"/>
                  <a:gd name="T22" fmla="*/ 0 w 87"/>
                  <a:gd name="T23" fmla="*/ 0 h 103"/>
                  <a:gd name="T24" fmla="*/ 0 w 87"/>
                  <a:gd name="T25" fmla="*/ 0 h 103"/>
                  <a:gd name="T26" fmla="*/ 0 w 87"/>
                  <a:gd name="T27" fmla="*/ 0 h 103"/>
                  <a:gd name="T28" fmla="*/ 0 w 87"/>
                  <a:gd name="T29" fmla="*/ 0 h 103"/>
                  <a:gd name="T30" fmla="*/ 0 w 87"/>
                  <a:gd name="T31" fmla="*/ 0 h 103"/>
                  <a:gd name="T32" fmla="*/ 0 w 87"/>
                  <a:gd name="T33" fmla="*/ 0 h 103"/>
                  <a:gd name="T34" fmla="*/ 0 w 87"/>
                  <a:gd name="T35" fmla="*/ 0 h 103"/>
                  <a:gd name="T36" fmla="*/ 0 w 87"/>
                  <a:gd name="T37" fmla="*/ 0 h 103"/>
                  <a:gd name="T38" fmla="*/ 0 w 87"/>
                  <a:gd name="T39" fmla="*/ 0 h 103"/>
                  <a:gd name="T40" fmla="*/ 0 w 87"/>
                  <a:gd name="T41" fmla="*/ 0 h 103"/>
                  <a:gd name="T42" fmla="*/ 0 w 87"/>
                  <a:gd name="T43" fmla="*/ 0 h 103"/>
                  <a:gd name="T44" fmla="*/ 0 w 87"/>
                  <a:gd name="T45" fmla="*/ 0 h 103"/>
                  <a:gd name="T46" fmla="*/ 0 w 87"/>
                  <a:gd name="T47" fmla="*/ 0 h 103"/>
                  <a:gd name="T48" fmla="*/ 0 w 87"/>
                  <a:gd name="T49" fmla="*/ 0 h 103"/>
                  <a:gd name="T50" fmla="*/ 0 w 87"/>
                  <a:gd name="T51" fmla="*/ 0 h 103"/>
                  <a:gd name="T52" fmla="*/ 0 w 87"/>
                  <a:gd name="T53" fmla="*/ 0 h 103"/>
                  <a:gd name="T54" fmla="*/ 0 w 87"/>
                  <a:gd name="T55" fmla="*/ 0 h 103"/>
                  <a:gd name="T56" fmla="*/ 0 w 87"/>
                  <a:gd name="T57" fmla="*/ 0 h 103"/>
                  <a:gd name="T58" fmla="*/ 0 w 87"/>
                  <a:gd name="T59" fmla="*/ 0 h 103"/>
                  <a:gd name="T60" fmla="*/ 0 w 87"/>
                  <a:gd name="T61" fmla="*/ 0 h 103"/>
                  <a:gd name="T62" fmla="*/ 0 w 87"/>
                  <a:gd name="T63" fmla="*/ 0 h 103"/>
                  <a:gd name="T64" fmla="*/ 0 w 87"/>
                  <a:gd name="T65" fmla="*/ 0 h 103"/>
                  <a:gd name="T66" fmla="*/ 0 w 87"/>
                  <a:gd name="T67" fmla="*/ 0 h 103"/>
                  <a:gd name="T68" fmla="*/ 0 w 87"/>
                  <a:gd name="T69" fmla="*/ 0 h 103"/>
                  <a:gd name="T70" fmla="*/ 0 w 87"/>
                  <a:gd name="T71" fmla="*/ 0 h 103"/>
                  <a:gd name="T72" fmla="*/ 0 w 87"/>
                  <a:gd name="T73" fmla="*/ 0 h 103"/>
                  <a:gd name="T74" fmla="*/ 0 w 87"/>
                  <a:gd name="T75" fmla="*/ 0 h 103"/>
                  <a:gd name="T76" fmla="*/ 0 w 87"/>
                  <a:gd name="T77" fmla="*/ 0 h 103"/>
                  <a:gd name="T78" fmla="*/ 0 w 87"/>
                  <a:gd name="T79" fmla="*/ 0 h 103"/>
                  <a:gd name="T80" fmla="*/ 0 w 87"/>
                  <a:gd name="T81" fmla="*/ 0 h 103"/>
                  <a:gd name="T82" fmla="*/ 0 w 87"/>
                  <a:gd name="T83" fmla="*/ 0 h 103"/>
                  <a:gd name="T84" fmla="*/ 0 w 87"/>
                  <a:gd name="T85" fmla="*/ 0 h 10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7" h="103">
                    <a:moveTo>
                      <a:pt x="2" y="26"/>
                    </a:moveTo>
                    <a:lnTo>
                      <a:pt x="3" y="20"/>
                    </a:lnTo>
                    <a:lnTo>
                      <a:pt x="5" y="15"/>
                    </a:lnTo>
                    <a:lnTo>
                      <a:pt x="7" y="10"/>
                    </a:lnTo>
                    <a:lnTo>
                      <a:pt x="10" y="7"/>
                    </a:lnTo>
                    <a:lnTo>
                      <a:pt x="14" y="4"/>
                    </a:lnTo>
                    <a:lnTo>
                      <a:pt x="17" y="2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3" y="0"/>
                    </a:lnTo>
                    <a:lnTo>
                      <a:pt x="37" y="1"/>
                    </a:lnTo>
                    <a:lnTo>
                      <a:pt x="42" y="2"/>
                    </a:lnTo>
                    <a:lnTo>
                      <a:pt x="51" y="6"/>
                    </a:lnTo>
                    <a:lnTo>
                      <a:pt x="59" y="12"/>
                    </a:lnTo>
                    <a:lnTo>
                      <a:pt x="68" y="19"/>
                    </a:lnTo>
                    <a:lnTo>
                      <a:pt x="75" y="27"/>
                    </a:lnTo>
                    <a:lnTo>
                      <a:pt x="81" y="36"/>
                    </a:lnTo>
                    <a:lnTo>
                      <a:pt x="85" y="46"/>
                    </a:lnTo>
                    <a:lnTo>
                      <a:pt x="86" y="51"/>
                    </a:lnTo>
                    <a:lnTo>
                      <a:pt x="87" y="56"/>
                    </a:lnTo>
                    <a:lnTo>
                      <a:pt x="87" y="61"/>
                    </a:lnTo>
                    <a:lnTo>
                      <a:pt x="86" y="65"/>
                    </a:lnTo>
                    <a:lnTo>
                      <a:pt x="85" y="70"/>
                    </a:lnTo>
                    <a:lnTo>
                      <a:pt x="83" y="75"/>
                    </a:lnTo>
                    <a:lnTo>
                      <a:pt x="80" y="80"/>
                    </a:lnTo>
                    <a:lnTo>
                      <a:pt x="76" y="85"/>
                    </a:lnTo>
                    <a:lnTo>
                      <a:pt x="71" y="90"/>
                    </a:lnTo>
                    <a:lnTo>
                      <a:pt x="64" y="95"/>
                    </a:lnTo>
                    <a:lnTo>
                      <a:pt x="57" y="98"/>
                    </a:lnTo>
                    <a:lnTo>
                      <a:pt x="50" y="101"/>
                    </a:lnTo>
                    <a:lnTo>
                      <a:pt x="43" y="102"/>
                    </a:lnTo>
                    <a:lnTo>
                      <a:pt x="36" y="103"/>
                    </a:lnTo>
                    <a:lnTo>
                      <a:pt x="30" y="102"/>
                    </a:lnTo>
                    <a:lnTo>
                      <a:pt x="23" y="100"/>
                    </a:lnTo>
                    <a:lnTo>
                      <a:pt x="17" y="96"/>
                    </a:lnTo>
                    <a:lnTo>
                      <a:pt x="12" y="91"/>
                    </a:lnTo>
                    <a:lnTo>
                      <a:pt x="7" y="85"/>
                    </a:lnTo>
                    <a:lnTo>
                      <a:pt x="3" y="76"/>
                    </a:lnTo>
                    <a:lnTo>
                      <a:pt x="1" y="66"/>
                    </a:lnTo>
                    <a:lnTo>
                      <a:pt x="0" y="55"/>
                    </a:lnTo>
                    <a:lnTo>
                      <a:pt x="0" y="41"/>
                    </a:lnTo>
                    <a:lnTo>
                      <a:pt x="2" y="26"/>
                    </a:lnTo>
                    <a:close/>
                  </a:path>
                </a:pathLst>
              </a:custGeom>
              <a:solidFill>
                <a:srgbClr val="CB9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91" name="Freeform 1326">
                <a:extLst>
                  <a:ext uri="{FF2B5EF4-FFF2-40B4-BE49-F238E27FC236}">
                    <a16:creationId xmlns:a16="http://schemas.microsoft.com/office/drawing/2014/main" id="{5266E715-81B6-4436-BEBB-8E9312439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9" y="2516"/>
                <a:ext cx="5" cy="6"/>
              </a:xfrm>
              <a:custGeom>
                <a:avLst/>
                <a:gdLst>
                  <a:gd name="T0" fmla="*/ 0 w 87"/>
                  <a:gd name="T1" fmla="*/ 0 h 103"/>
                  <a:gd name="T2" fmla="*/ 0 w 87"/>
                  <a:gd name="T3" fmla="*/ 0 h 103"/>
                  <a:gd name="T4" fmla="*/ 0 w 87"/>
                  <a:gd name="T5" fmla="*/ 0 h 103"/>
                  <a:gd name="T6" fmla="*/ 0 w 87"/>
                  <a:gd name="T7" fmla="*/ 0 h 103"/>
                  <a:gd name="T8" fmla="*/ 0 w 87"/>
                  <a:gd name="T9" fmla="*/ 0 h 103"/>
                  <a:gd name="T10" fmla="*/ 0 w 87"/>
                  <a:gd name="T11" fmla="*/ 0 h 103"/>
                  <a:gd name="T12" fmla="*/ 0 w 87"/>
                  <a:gd name="T13" fmla="*/ 0 h 103"/>
                  <a:gd name="T14" fmla="*/ 0 w 87"/>
                  <a:gd name="T15" fmla="*/ 0 h 103"/>
                  <a:gd name="T16" fmla="*/ 0 w 87"/>
                  <a:gd name="T17" fmla="*/ 0 h 103"/>
                  <a:gd name="T18" fmla="*/ 0 w 87"/>
                  <a:gd name="T19" fmla="*/ 0 h 103"/>
                  <a:gd name="T20" fmla="*/ 0 w 87"/>
                  <a:gd name="T21" fmla="*/ 0 h 103"/>
                  <a:gd name="T22" fmla="*/ 0 w 87"/>
                  <a:gd name="T23" fmla="*/ 0 h 103"/>
                  <a:gd name="T24" fmla="*/ 0 w 87"/>
                  <a:gd name="T25" fmla="*/ 0 h 103"/>
                  <a:gd name="T26" fmla="*/ 0 w 87"/>
                  <a:gd name="T27" fmla="*/ 0 h 103"/>
                  <a:gd name="T28" fmla="*/ 0 w 87"/>
                  <a:gd name="T29" fmla="*/ 0 h 103"/>
                  <a:gd name="T30" fmla="*/ 0 w 87"/>
                  <a:gd name="T31" fmla="*/ 0 h 103"/>
                  <a:gd name="T32" fmla="*/ 0 w 87"/>
                  <a:gd name="T33" fmla="*/ 0 h 103"/>
                  <a:gd name="T34" fmla="*/ 0 w 87"/>
                  <a:gd name="T35" fmla="*/ 0 h 103"/>
                  <a:gd name="T36" fmla="*/ 0 w 87"/>
                  <a:gd name="T37" fmla="*/ 0 h 103"/>
                  <a:gd name="T38" fmla="*/ 0 w 87"/>
                  <a:gd name="T39" fmla="*/ 0 h 103"/>
                  <a:gd name="T40" fmla="*/ 0 w 87"/>
                  <a:gd name="T41" fmla="*/ 0 h 103"/>
                  <a:gd name="T42" fmla="*/ 0 w 87"/>
                  <a:gd name="T43" fmla="*/ 0 h 103"/>
                  <a:gd name="T44" fmla="*/ 0 w 87"/>
                  <a:gd name="T45" fmla="*/ 0 h 103"/>
                  <a:gd name="T46" fmla="*/ 0 w 87"/>
                  <a:gd name="T47" fmla="*/ 0 h 103"/>
                  <a:gd name="T48" fmla="*/ 0 w 87"/>
                  <a:gd name="T49" fmla="*/ 0 h 103"/>
                  <a:gd name="T50" fmla="*/ 0 w 87"/>
                  <a:gd name="T51" fmla="*/ 0 h 103"/>
                  <a:gd name="T52" fmla="*/ 0 w 87"/>
                  <a:gd name="T53" fmla="*/ 0 h 103"/>
                  <a:gd name="T54" fmla="*/ 0 w 87"/>
                  <a:gd name="T55" fmla="*/ 0 h 103"/>
                  <a:gd name="T56" fmla="*/ 0 w 87"/>
                  <a:gd name="T57" fmla="*/ 0 h 103"/>
                  <a:gd name="T58" fmla="*/ 0 w 87"/>
                  <a:gd name="T59" fmla="*/ 0 h 103"/>
                  <a:gd name="T60" fmla="*/ 0 w 87"/>
                  <a:gd name="T61" fmla="*/ 0 h 103"/>
                  <a:gd name="T62" fmla="*/ 0 w 87"/>
                  <a:gd name="T63" fmla="*/ 0 h 103"/>
                  <a:gd name="T64" fmla="*/ 0 w 87"/>
                  <a:gd name="T65" fmla="*/ 0 h 103"/>
                  <a:gd name="T66" fmla="*/ 0 w 87"/>
                  <a:gd name="T67" fmla="*/ 0 h 103"/>
                  <a:gd name="T68" fmla="*/ 0 w 87"/>
                  <a:gd name="T69" fmla="*/ 0 h 103"/>
                  <a:gd name="T70" fmla="*/ 0 w 87"/>
                  <a:gd name="T71" fmla="*/ 0 h 103"/>
                  <a:gd name="T72" fmla="*/ 0 w 87"/>
                  <a:gd name="T73" fmla="*/ 0 h 103"/>
                  <a:gd name="T74" fmla="*/ 0 w 87"/>
                  <a:gd name="T75" fmla="*/ 0 h 103"/>
                  <a:gd name="T76" fmla="*/ 0 w 87"/>
                  <a:gd name="T77" fmla="*/ 0 h 103"/>
                  <a:gd name="T78" fmla="*/ 0 w 87"/>
                  <a:gd name="T79" fmla="*/ 0 h 103"/>
                  <a:gd name="T80" fmla="*/ 0 w 87"/>
                  <a:gd name="T81" fmla="*/ 0 h 103"/>
                  <a:gd name="T82" fmla="*/ 0 w 87"/>
                  <a:gd name="T83" fmla="*/ 0 h 103"/>
                  <a:gd name="T84" fmla="*/ 0 w 87"/>
                  <a:gd name="T85" fmla="*/ 0 h 10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7" h="103">
                    <a:moveTo>
                      <a:pt x="2" y="26"/>
                    </a:moveTo>
                    <a:lnTo>
                      <a:pt x="3" y="20"/>
                    </a:lnTo>
                    <a:lnTo>
                      <a:pt x="5" y="15"/>
                    </a:lnTo>
                    <a:lnTo>
                      <a:pt x="7" y="11"/>
                    </a:lnTo>
                    <a:lnTo>
                      <a:pt x="10" y="7"/>
                    </a:lnTo>
                    <a:lnTo>
                      <a:pt x="13" y="4"/>
                    </a:lnTo>
                    <a:lnTo>
                      <a:pt x="16" y="2"/>
                    </a:lnTo>
                    <a:lnTo>
                      <a:pt x="20" y="1"/>
                    </a:lnTo>
                    <a:lnTo>
                      <a:pt x="23" y="0"/>
                    </a:lnTo>
                    <a:lnTo>
                      <a:pt x="28" y="0"/>
                    </a:lnTo>
                    <a:lnTo>
                      <a:pt x="32" y="0"/>
                    </a:lnTo>
                    <a:lnTo>
                      <a:pt x="36" y="1"/>
                    </a:lnTo>
                    <a:lnTo>
                      <a:pt x="41" y="2"/>
                    </a:lnTo>
                    <a:lnTo>
                      <a:pt x="50" y="6"/>
                    </a:lnTo>
                    <a:lnTo>
                      <a:pt x="59" y="12"/>
                    </a:lnTo>
                    <a:lnTo>
                      <a:pt x="68" y="19"/>
                    </a:lnTo>
                    <a:lnTo>
                      <a:pt x="75" y="27"/>
                    </a:lnTo>
                    <a:lnTo>
                      <a:pt x="81" y="36"/>
                    </a:lnTo>
                    <a:lnTo>
                      <a:pt x="85" y="46"/>
                    </a:lnTo>
                    <a:lnTo>
                      <a:pt x="86" y="52"/>
                    </a:lnTo>
                    <a:lnTo>
                      <a:pt x="87" y="57"/>
                    </a:lnTo>
                    <a:lnTo>
                      <a:pt x="87" y="62"/>
                    </a:lnTo>
                    <a:lnTo>
                      <a:pt x="86" y="67"/>
                    </a:lnTo>
                    <a:lnTo>
                      <a:pt x="85" y="71"/>
                    </a:lnTo>
                    <a:lnTo>
                      <a:pt x="83" y="76"/>
                    </a:lnTo>
                    <a:lnTo>
                      <a:pt x="80" y="81"/>
                    </a:lnTo>
                    <a:lnTo>
                      <a:pt x="76" y="85"/>
                    </a:lnTo>
                    <a:lnTo>
                      <a:pt x="71" y="90"/>
                    </a:lnTo>
                    <a:lnTo>
                      <a:pt x="63" y="95"/>
                    </a:lnTo>
                    <a:lnTo>
                      <a:pt x="56" y="98"/>
                    </a:lnTo>
                    <a:lnTo>
                      <a:pt x="49" y="101"/>
                    </a:lnTo>
                    <a:lnTo>
                      <a:pt x="42" y="102"/>
                    </a:lnTo>
                    <a:lnTo>
                      <a:pt x="35" y="103"/>
                    </a:lnTo>
                    <a:lnTo>
                      <a:pt x="29" y="102"/>
                    </a:lnTo>
                    <a:lnTo>
                      <a:pt x="22" y="100"/>
                    </a:lnTo>
                    <a:lnTo>
                      <a:pt x="16" y="96"/>
                    </a:lnTo>
                    <a:lnTo>
                      <a:pt x="11" y="92"/>
                    </a:lnTo>
                    <a:lnTo>
                      <a:pt x="7" y="85"/>
                    </a:lnTo>
                    <a:lnTo>
                      <a:pt x="3" y="77"/>
                    </a:lnTo>
                    <a:lnTo>
                      <a:pt x="1" y="67"/>
                    </a:lnTo>
                    <a:lnTo>
                      <a:pt x="0" y="56"/>
                    </a:lnTo>
                    <a:lnTo>
                      <a:pt x="0" y="41"/>
                    </a:lnTo>
                    <a:lnTo>
                      <a:pt x="2" y="26"/>
                    </a:lnTo>
                    <a:close/>
                  </a:path>
                </a:pathLst>
              </a:custGeom>
              <a:solidFill>
                <a:srgbClr val="CB9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92" name="Freeform 1327">
                <a:extLst>
                  <a:ext uri="{FF2B5EF4-FFF2-40B4-BE49-F238E27FC236}">
                    <a16:creationId xmlns:a16="http://schemas.microsoft.com/office/drawing/2014/main" id="{18B1904A-E065-42B7-9D3F-9654EAA47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7" y="2525"/>
                <a:ext cx="4" cy="5"/>
              </a:xfrm>
              <a:custGeom>
                <a:avLst/>
                <a:gdLst>
                  <a:gd name="T0" fmla="*/ 0 w 81"/>
                  <a:gd name="T1" fmla="*/ 0 h 88"/>
                  <a:gd name="T2" fmla="*/ 0 w 81"/>
                  <a:gd name="T3" fmla="*/ 0 h 88"/>
                  <a:gd name="T4" fmla="*/ 0 w 81"/>
                  <a:gd name="T5" fmla="*/ 0 h 88"/>
                  <a:gd name="T6" fmla="*/ 0 w 81"/>
                  <a:gd name="T7" fmla="*/ 0 h 88"/>
                  <a:gd name="T8" fmla="*/ 0 w 81"/>
                  <a:gd name="T9" fmla="*/ 0 h 88"/>
                  <a:gd name="T10" fmla="*/ 0 w 81"/>
                  <a:gd name="T11" fmla="*/ 0 h 88"/>
                  <a:gd name="T12" fmla="*/ 0 w 81"/>
                  <a:gd name="T13" fmla="*/ 0 h 88"/>
                  <a:gd name="T14" fmla="*/ 0 w 81"/>
                  <a:gd name="T15" fmla="*/ 0 h 88"/>
                  <a:gd name="T16" fmla="*/ 0 w 81"/>
                  <a:gd name="T17" fmla="*/ 0 h 88"/>
                  <a:gd name="T18" fmla="*/ 0 w 81"/>
                  <a:gd name="T19" fmla="*/ 0 h 88"/>
                  <a:gd name="T20" fmla="*/ 0 w 81"/>
                  <a:gd name="T21" fmla="*/ 0 h 88"/>
                  <a:gd name="T22" fmla="*/ 0 w 81"/>
                  <a:gd name="T23" fmla="*/ 0 h 88"/>
                  <a:gd name="T24" fmla="*/ 0 w 81"/>
                  <a:gd name="T25" fmla="*/ 0 h 88"/>
                  <a:gd name="T26" fmla="*/ 0 w 81"/>
                  <a:gd name="T27" fmla="*/ 0 h 88"/>
                  <a:gd name="T28" fmla="*/ 0 w 81"/>
                  <a:gd name="T29" fmla="*/ 0 h 88"/>
                  <a:gd name="T30" fmla="*/ 0 w 81"/>
                  <a:gd name="T31" fmla="*/ 0 h 88"/>
                  <a:gd name="T32" fmla="*/ 0 w 81"/>
                  <a:gd name="T33" fmla="*/ 0 h 88"/>
                  <a:gd name="T34" fmla="*/ 0 w 81"/>
                  <a:gd name="T35" fmla="*/ 0 h 88"/>
                  <a:gd name="T36" fmla="*/ 0 w 81"/>
                  <a:gd name="T37" fmla="*/ 0 h 88"/>
                  <a:gd name="T38" fmla="*/ 0 w 81"/>
                  <a:gd name="T39" fmla="*/ 0 h 88"/>
                  <a:gd name="T40" fmla="*/ 0 w 81"/>
                  <a:gd name="T41" fmla="*/ 0 h 88"/>
                  <a:gd name="T42" fmla="*/ 0 w 81"/>
                  <a:gd name="T43" fmla="*/ 0 h 88"/>
                  <a:gd name="T44" fmla="*/ 0 w 81"/>
                  <a:gd name="T45" fmla="*/ 0 h 88"/>
                  <a:gd name="T46" fmla="*/ 0 w 81"/>
                  <a:gd name="T47" fmla="*/ 0 h 88"/>
                  <a:gd name="T48" fmla="*/ 0 w 81"/>
                  <a:gd name="T49" fmla="*/ 0 h 88"/>
                  <a:gd name="T50" fmla="*/ 0 w 81"/>
                  <a:gd name="T51" fmla="*/ 0 h 88"/>
                  <a:gd name="T52" fmla="*/ 0 w 81"/>
                  <a:gd name="T53" fmla="*/ 0 h 88"/>
                  <a:gd name="T54" fmla="*/ 0 w 81"/>
                  <a:gd name="T55" fmla="*/ 0 h 88"/>
                  <a:gd name="T56" fmla="*/ 0 w 81"/>
                  <a:gd name="T57" fmla="*/ 0 h 88"/>
                  <a:gd name="T58" fmla="*/ 0 w 81"/>
                  <a:gd name="T59" fmla="*/ 0 h 88"/>
                  <a:gd name="T60" fmla="*/ 0 w 81"/>
                  <a:gd name="T61" fmla="*/ 0 h 88"/>
                  <a:gd name="T62" fmla="*/ 0 w 81"/>
                  <a:gd name="T63" fmla="*/ 0 h 88"/>
                  <a:gd name="T64" fmla="*/ 0 w 81"/>
                  <a:gd name="T65" fmla="*/ 0 h 88"/>
                  <a:gd name="T66" fmla="*/ 0 w 81"/>
                  <a:gd name="T67" fmla="*/ 0 h 88"/>
                  <a:gd name="T68" fmla="*/ 0 w 81"/>
                  <a:gd name="T69" fmla="*/ 0 h 88"/>
                  <a:gd name="T70" fmla="*/ 0 w 81"/>
                  <a:gd name="T71" fmla="*/ 0 h 88"/>
                  <a:gd name="T72" fmla="*/ 0 w 81"/>
                  <a:gd name="T73" fmla="*/ 0 h 88"/>
                  <a:gd name="T74" fmla="*/ 0 w 81"/>
                  <a:gd name="T75" fmla="*/ 0 h 88"/>
                  <a:gd name="T76" fmla="*/ 0 w 81"/>
                  <a:gd name="T77" fmla="*/ 0 h 8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1" h="88">
                    <a:moveTo>
                      <a:pt x="8" y="24"/>
                    </a:moveTo>
                    <a:lnTo>
                      <a:pt x="11" y="19"/>
                    </a:lnTo>
                    <a:lnTo>
                      <a:pt x="14" y="14"/>
                    </a:lnTo>
                    <a:lnTo>
                      <a:pt x="17" y="10"/>
                    </a:lnTo>
                    <a:lnTo>
                      <a:pt x="21" y="7"/>
                    </a:lnTo>
                    <a:lnTo>
                      <a:pt x="24" y="4"/>
                    </a:lnTo>
                    <a:lnTo>
                      <a:pt x="29" y="2"/>
                    </a:lnTo>
                    <a:lnTo>
                      <a:pt x="33" y="1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2" y="1"/>
                    </a:lnTo>
                    <a:lnTo>
                      <a:pt x="59" y="5"/>
                    </a:lnTo>
                    <a:lnTo>
                      <a:pt x="66" y="10"/>
                    </a:lnTo>
                    <a:lnTo>
                      <a:pt x="71" y="16"/>
                    </a:lnTo>
                    <a:lnTo>
                      <a:pt x="76" y="23"/>
                    </a:lnTo>
                    <a:lnTo>
                      <a:pt x="79" y="31"/>
                    </a:lnTo>
                    <a:lnTo>
                      <a:pt x="81" y="39"/>
                    </a:lnTo>
                    <a:lnTo>
                      <a:pt x="81" y="48"/>
                    </a:lnTo>
                    <a:lnTo>
                      <a:pt x="79" y="57"/>
                    </a:lnTo>
                    <a:lnTo>
                      <a:pt x="77" y="61"/>
                    </a:lnTo>
                    <a:lnTo>
                      <a:pt x="74" y="65"/>
                    </a:lnTo>
                    <a:lnTo>
                      <a:pt x="71" y="70"/>
                    </a:lnTo>
                    <a:lnTo>
                      <a:pt x="67" y="75"/>
                    </a:lnTo>
                    <a:lnTo>
                      <a:pt x="62" y="80"/>
                    </a:lnTo>
                    <a:lnTo>
                      <a:pt x="55" y="84"/>
                    </a:lnTo>
                    <a:lnTo>
                      <a:pt x="49" y="86"/>
                    </a:lnTo>
                    <a:lnTo>
                      <a:pt x="42" y="88"/>
                    </a:lnTo>
                    <a:lnTo>
                      <a:pt x="35" y="88"/>
                    </a:lnTo>
                    <a:lnTo>
                      <a:pt x="28" y="87"/>
                    </a:lnTo>
                    <a:lnTo>
                      <a:pt x="21" y="86"/>
                    </a:lnTo>
                    <a:lnTo>
                      <a:pt x="15" y="83"/>
                    </a:lnTo>
                    <a:lnTo>
                      <a:pt x="10" y="79"/>
                    </a:lnTo>
                    <a:lnTo>
                      <a:pt x="6" y="74"/>
                    </a:lnTo>
                    <a:lnTo>
                      <a:pt x="3" y="68"/>
                    </a:lnTo>
                    <a:lnTo>
                      <a:pt x="1" y="61"/>
                    </a:lnTo>
                    <a:lnTo>
                      <a:pt x="0" y="53"/>
                    </a:lnTo>
                    <a:lnTo>
                      <a:pt x="1" y="44"/>
                    </a:lnTo>
                    <a:lnTo>
                      <a:pt x="3" y="35"/>
                    </a:lnTo>
                    <a:lnTo>
                      <a:pt x="8" y="24"/>
                    </a:lnTo>
                    <a:close/>
                  </a:path>
                </a:pathLst>
              </a:custGeom>
              <a:solidFill>
                <a:srgbClr val="CB9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93" name="Freeform 1328">
                <a:extLst>
                  <a:ext uri="{FF2B5EF4-FFF2-40B4-BE49-F238E27FC236}">
                    <a16:creationId xmlns:a16="http://schemas.microsoft.com/office/drawing/2014/main" id="{C56506D4-FE65-4452-9627-D1FA3897E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2" y="2532"/>
                <a:ext cx="5" cy="5"/>
              </a:xfrm>
              <a:custGeom>
                <a:avLst/>
                <a:gdLst>
                  <a:gd name="T0" fmla="*/ 0 w 81"/>
                  <a:gd name="T1" fmla="*/ 0 h 88"/>
                  <a:gd name="T2" fmla="*/ 0 w 81"/>
                  <a:gd name="T3" fmla="*/ 0 h 88"/>
                  <a:gd name="T4" fmla="*/ 0 w 81"/>
                  <a:gd name="T5" fmla="*/ 0 h 88"/>
                  <a:gd name="T6" fmla="*/ 0 w 81"/>
                  <a:gd name="T7" fmla="*/ 0 h 88"/>
                  <a:gd name="T8" fmla="*/ 0 w 81"/>
                  <a:gd name="T9" fmla="*/ 0 h 88"/>
                  <a:gd name="T10" fmla="*/ 0 w 81"/>
                  <a:gd name="T11" fmla="*/ 0 h 88"/>
                  <a:gd name="T12" fmla="*/ 0 w 81"/>
                  <a:gd name="T13" fmla="*/ 0 h 88"/>
                  <a:gd name="T14" fmla="*/ 0 w 81"/>
                  <a:gd name="T15" fmla="*/ 0 h 88"/>
                  <a:gd name="T16" fmla="*/ 0 w 81"/>
                  <a:gd name="T17" fmla="*/ 0 h 88"/>
                  <a:gd name="T18" fmla="*/ 0 w 81"/>
                  <a:gd name="T19" fmla="*/ 0 h 88"/>
                  <a:gd name="T20" fmla="*/ 0 w 81"/>
                  <a:gd name="T21" fmla="*/ 0 h 88"/>
                  <a:gd name="T22" fmla="*/ 0 w 81"/>
                  <a:gd name="T23" fmla="*/ 0 h 88"/>
                  <a:gd name="T24" fmla="*/ 0 w 81"/>
                  <a:gd name="T25" fmla="*/ 0 h 88"/>
                  <a:gd name="T26" fmla="*/ 0 w 81"/>
                  <a:gd name="T27" fmla="*/ 0 h 88"/>
                  <a:gd name="T28" fmla="*/ 0 w 81"/>
                  <a:gd name="T29" fmla="*/ 0 h 88"/>
                  <a:gd name="T30" fmla="*/ 0 w 81"/>
                  <a:gd name="T31" fmla="*/ 0 h 88"/>
                  <a:gd name="T32" fmla="*/ 0 w 81"/>
                  <a:gd name="T33" fmla="*/ 0 h 88"/>
                  <a:gd name="T34" fmla="*/ 0 w 81"/>
                  <a:gd name="T35" fmla="*/ 0 h 88"/>
                  <a:gd name="T36" fmla="*/ 0 w 81"/>
                  <a:gd name="T37" fmla="*/ 0 h 88"/>
                  <a:gd name="T38" fmla="*/ 0 w 81"/>
                  <a:gd name="T39" fmla="*/ 0 h 88"/>
                  <a:gd name="T40" fmla="*/ 0 w 81"/>
                  <a:gd name="T41" fmla="*/ 0 h 88"/>
                  <a:gd name="T42" fmla="*/ 0 w 81"/>
                  <a:gd name="T43" fmla="*/ 0 h 88"/>
                  <a:gd name="T44" fmla="*/ 0 w 81"/>
                  <a:gd name="T45" fmla="*/ 0 h 88"/>
                  <a:gd name="T46" fmla="*/ 0 w 81"/>
                  <a:gd name="T47" fmla="*/ 0 h 88"/>
                  <a:gd name="T48" fmla="*/ 0 w 81"/>
                  <a:gd name="T49" fmla="*/ 0 h 88"/>
                  <a:gd name="T50" fmla="*/ 0 w 81"/>
                  <a:gd name="T51" fmla="*/ 0 h 88"/>
                  <a:gd name="T52" fmla="*/ 0 w 81"/>
                  <a:gd name="T53" fmla="*/ 0 h 88"/>
                  <a:gd name="T54" fmla="*/ 0 w 81"/>
                  <a:gd name="T55" fmla="*/ 0 h 88"/>
                  <a:gd name="T56" fmla="*/ 0 w 81"/>
                  <a:gd name="T57" fmla="*/ 0 h 88"/>
                  <a:gd name="T58" fmla="*/ 0 w 81"/>
                  <a:gd name="T59" fmla="*/ 0 h 88"/>
                  <a:gd name="T60" fmla="*/ 0 w 81"/>
                  <a:gd name="T61" fmla="*/ 0 h 88"/>
                  <a:gd name="T62" fmla="*/ 0 w 81"/>
                  <a:gd name="T63" fmla="*/ 0 h 88"/>
                  <a:gd name="T64" fmla="*/ 0 w 81"/>
                  <a:gd name="T65" fmla="*/ 0 h 88"/>
                  <a:gd name="T66" fmla="*/ 0 w 81"/>
                  <a:gd name="T67" fmla="*/ 0 h 88"/>
                  <a:gd name="T68" fmla="*/ 0 w 81"/>
                  <a:gd name="T69" fmla="*/ 0 h 88"/>
                  <a:gd name="T70" fmla="*/ 0 w 81"/>
                  <a:gd name="T71" fmla="*/ 0 h 88"/>
                  <a:gd name="T72" fmla="*/ 0 w 81"/>
                  <a:gd name="T73" fmla="*/ 0 h 88"/>
                  <a:gd name="T74" fmla="*/ 0 w 81"/>
                  <a:gd name="T75" fmla="*/ 0 h 88"/>
                  <a:gd name="T76" fmla="*/ 0 w 81"/>
                  <a:gd name="T77" fmla="*/ 0 h 8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1" h="88">
                    <a:moveTo>
                      <a:pt x="8" y="24"/>
                    </a:moveTo>
                    <a:lnTo>
                      <a:pt x="11" y="19"/>
                    </a:lnTo>
                    <a:lnTo>
                      <a:pt x="14" y="14"/>
                    </a:lnTo>
                    <a:lnTo>
                      <a:pt x="19" y="10"/>
                    </a:lnTo>
                    <a:lnTo>
                      <a:pt x="22" y="7"/>
                    </a:lnTo>
                    <a:lnTo>
                      <a:pt x="26" y="4"/>
                    </a:lnTo>
                    <a:lnTo>
                      <a:pt x="29" y="2"/>
                    </a:lnTo>
                    <a:lnTo>
                      <a:pt x="33" y="1"/>
                    </a:lnTo>
                    <a:lnTo>
                      <a:pt x="37" y="0"/>
                    </a:lnTo>
                    <a:lnTo>
                      <a:pt x="45" y="0"/>
                    </a:lnTo>
                    <a:lnTo>
                      <a:pt x="52" y="1"/>
                    </a:lnTo>
                    <a:lnTo>
                      <a:pt x="60" y="5"/>
                    </a:lnTo>
                    <a:lnTo>
                      <a:pt x="66" y="10"/>
                    </a:lnTo>
                    <a:lnTo>
                      <a:pt x="72" y="16"/>
                    </a:lnTo>
                    <a:lnTo>
                      <a:pt x="76" y="23"/>
                    </a:lnTo>
                    <a:lnTo>
                      <a:pt x="80" y="31"/>
                    </a:lnTo>
                    <a:lnTo>
                      <a:pt x="81" y="40"/>
                    </a:lnTo>
                    <a:lnTo>
                      <a:pt x="81" y="49"/>
                    </a:lnTo>
                    <a:lnTo>
                      <a:pt x="79" y="58"/>
                    </a:lnTo>
                    <a:lnTo>
                      <a:pt x="77" y="62"/>
                    </a:lnTo>
                    <a:lnTo>
                      <a:pt x="75" y="67"/>
                    </a:lnTo>
                    <a:lnTo>
                      <a:pt x="72" y="71"/>
                    </a:lnTo>
                    <a:lnTo>
                      <a:pt x="68" y="75"/>
                    </a:lnTo>
                    <a:lnTo>
                      <a:pt x="62" y="80"/>
                    </a:lnTo>
                    <a:lnTo>
                      <a:pt x="56" y="84"/>
                    </a:lnTo>
                    <a:lnTo>
                      <a:pt x="49" y="86"/>
                    </a:lnTo>
                    <a:lnTo>
                      <a:pt x="42" y="88"/>
                    </a:lnTo>
                    <a:lnTo>
                      <a:pt x="36" y="88"/>
                    </a:lnTo>
                    <a:lnTo>
                      <a:pt x="29" y="88"/>
                    </a:lnTo>
                    <a:lnTo>
                      <a:pt x="23" y="86"/>
                    </a:lnTo>
                    <a:lnTo>
                      <a:pt x="16" y="83"/>
                    </a:lnTo>
                    <a:lnTo>
                      <a:pt x="11" y="79"/>
                    </a:lnTo>
                    <a:lnTo>
                      <a:pt x="6" y="74"/>
                    </a:lnTo>
                    <a:lnTo>
                      <a:pt x="3" y="69"/>
                    </a:lnTo>
                    <a:lnTo>
                      <a:pt x="1" y="62"/>
                    </a:lnTo>
                    <a:lnTo>
                      <a:pt x="0" y="54"/>
                    </a:lnTo>
                    <a:lnTo>
                      <a:pt x="1" y="45"/>
                    </a:lnTo>
                    <a:lnTo>
                      <a:pt x="4" y="35"/>
                    </a:lnTo>
                    <a:lnTo>
                      <a:pt x="8" y="24"/>
                    </a:lnTo>
                    <a:close/>
                  </a:path>
                </a:pathLst>
              </a:custGeom>
              <a:solidFill>
                <a:srgbClr val="CB9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94" name="Freeform 1329">
                <a:extLst>
                  <a:ext uri="{FF2B5EF4-FFF2-40B4-BE49-F238E27FC236}">
                    <a16:creationId xmlns:a16="http://schemas.microsoft.com/office/drawing/2014/main" id="{62EF68EA-7AA0-4DE5-9909-7222EDA93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8" y="2539"/>
                <a:ext cx="4" cy="4"/>
              </a:xfrm>
              <a:custGeom>
                <a:avLst/>
                <a:gdLst>
                  <a:gd name="T0" fmla="*/ 0 w 64"/>
                  <a:gd name="T1" fmla="*/ 0 h 66"/>
                  <a:gd name="T2" fmla="*/ 0 w 64"/>
                  <a:gd name="T3" fmla="*/ 0 h 66"/>
                  <a:gd name="T4" fmla="*/ 0 w 64"/>
                  <a:gd name="T5" fmla="*/ 0 h 66"/>
                  <a:gd name="T6" fmla="*/ 0 w 64"/>
                  <a:gd name="T7" fmla="*/ 0 h 66"/>
                  <a:gd name="T8" fmla="*/ 0 w 64"/>
                  <a:gd name="T9" fmla="*/ 0 h 66"/>
                  <a:gd name="T10" fmla="*/ 0 w 64"/>
                  <a:gd name="T11" fmla="*/ 0 h 66"/>
                  <a:gd name="T12" fmla="*/ 0 w 64"/>
                  <a:gd name="T13" fmla="*/ 0 h 66"/>
                  <a:gd name="T14" fmla="*/ 0 w 64"/>
                  <a:gd name="T15" fmla="*/ 0 h 66"/>
                  <a:gd name="T16" fmla="*/ 0 w 64"/>
                  <a:gd name="T17" fmla="*/ 0 h 66"/>
                  <a:gd name="T18" fmla="*/ 0 w 64"/>
                  <a:gd name="T19" fmla="*/ 0 h 66"/>
                  <a:gd name="T20" fmla="*/ 0 w 64"/>
                  <a:gd name="T21" fmla="*/ 0 h 66"/>
                  <a:gd name="T22" fmla="*/ 0 w 64"/>
                  <a:gd name="T23" fmla="*/ 0 h 66"/>
                  <a:gd name="T24" fmla="*/ 0 w 64"/>
                  <a:gd name="T25" fmla="*/ 0 h 66"/>
                  <a:gd name="T26" fmla="*/ 0 w 64"/>
                  <a:gd name="T27" fmla="*/ 0 h 66"/>
                  <a:gd name="T28" fmla="*/ 0 w 64"/>
                  <a:gd name="T29" fmla="*/ 0 h 66"/>
                  <a:gd name="T30" fmla="*/ 0 w 64"/>
                  <a:gd name="T31" fmla="*/ 0 h 66"/>
                  <a:gd name="T32" fmla="*/ 0 w 64"/>
                  <a:gd name="T33" fmla="*/ 0 h 66"/>
                  <a:gd name="T34" fmla="*/ 0 w 64"/>
                  <a:gd name="T35" fmla="*/ 0 h 66"/>
                  <a:gd name="T36" fmla="*/ 0 w 64"/>
                  <a:gd name="T37" fmla="*/ 0 h 66"/>
                  <a:gd name="T38" fmla="*/ 0 w 64"/>
                  <a:gd name="T39" fmla="*/ 0 h 66"/>
                  <a:gd name="T40" fmla="*/ 0 w 64"/>
                  <a:gd name="T41" fmla="*/ 0 h 66"/>
                  <a:gd name="T42" fmla="*/ 0 w 64"/>
                  <a:gd name="T43" fmla="*/ 0 h 66"/>
                  <a:gd name="T44" fmla="*/ 0 w 64"/>
                  <a:gd name="T45" fmla="*/ 0 h 66"/>
                  <a:gd name="T46" fmla="*/ 0 w 64"/>
                  <a:gd name="T47" fmla="*/ 0 h 66"/>
                  <a:gd name="T48" fmla="*/ 0 w 64"/>
                  <a:gd name="T49" fmla="*/ 0 h 66"/>
                  <a:gd name="T50" fmla="*/ 0 w 64"/>
                  <a:gd name="T51" fmla="*/ 0 h 66"/>
                  <a:gd name="T52" fmla="*/ 0 w 64"/>
                  <a:gd name="T53" fmla="*/ 0 h 66"/>
                  <a:gd name="T54" fmla="*/ 0 w 64"/>
                  <a:gd name="T55" fmla="*/ 0 h 66"/>
                  <a:gd name="T56" fmla="*/ 0 w 64"/>
                  <a:gd name="T57" fmla="*/ 0 h 66"/>
                  <a:gd name="T58" fmla="*/ 0 w 64"/>
                  <a:gd name="T59" fmla="*/ 0 h 66"/>
                  <a:gd name="T60" fmla="*/ 0 w 64"/>
                  <a:gd name="T61" fmla="*/ 0 h 66"/>
                  <a:gd name="T62" fmla="*/ 0 w 64"/>
                  <a:gd name="T63" fmla="*/ 0 h 66"/>
                  <a:gd name="T64" fmla="*/ 0 w 64"/>
                  <a:gd name="T65" fmla="*/ 0 h 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4" h="66">
                    <a:moveTo>
                      <a:pt x="14" y="17"/>
                    </a:moveTo>
                    <a:lnTo>
                      <a:pt x="19" y="11"/>
                    </a:lnTo>
                    <a:lnTo>
                      <a:pt x="25" y="6"/>
                    </a:lnTo>
                    <a:lnTo>
                      <a:pt x="31" y="3"/>
                    </a:lnTo>
                    <a:lnTo>
                      <a:pt x="36" y="1"/>
                    </a:lnTo>
                    <a:lnTo>
                      <a:pt x="41" y="0"/>
                    </a:lnTo>
                    <a:lnTo>
                      <a:pt x="46" y="1"/>
                    </a:lnTo>
                    <a:lnTo>
                      <a:pt x="50" y="2"/>
                    </a:lnTo>
                    <a:lnTo>
                      <a:pt x="54" y="4"/>
                    </a:lnTo>
                    <a:lnTo>
                      <a:pt x="58" y="8"/>
                    </a:lnTo>
                    <a:lnTo>
                      <a:pt x="61" y="12"/>
                    </a:lnTo>
                    <a:lnTo>
                      <a:pt x="63" y="17"/>
                    </a:lnTo>
                    <a:lnTo>
                      <a:pt x="64" y="22"/>
                    </a:lnTo>
                    <a:lnTo>
                      <a:pt x="64" y="28"/>
                    </a:lnTo>
                    <a:lnTo>
                      <a:pt x="63" y="34"/>
                    </a:lnTo>
                    <a:lnTo>
                      <a:pt x="61" y="40"/>
                    </a:lnTo>
                    <a:lnTo>
                      <a:pt x="58" y="47"/>
                    </a:lnTo>
                    <a:lnTo>
                      <a:pt x="53" y="53"/>
                    </a:lnTo>
                    <a:lnTo>
                      <a:pt x="48" y="57"/>
                    </a:lnTo>
                    <a:lnTo>
                      <a:pt x="42" y="61"/>
                    </a:lnTo>
                    <a:lnTo>
                      <a:pt x="36" y="64"/>
                    </a:lnTo>
                    <a:lnTo>
                      <a:pt x="30" y="65"/>
                    </a:lnTo>
                    <a:lnTo>
                      <a:pt x="24" y="66"/>
                    </a:lnTo>
                    <a:lnTo>
                      <a:pt x="18" y="65"/>
                    </a:lnTo>
                    <a:lnTo>
                      <a:pt x="13" y="64"/>
                    </a:lnTo>
                    <a:lnTo>
                      <a:pt x="8" y="61"/>
                    </a:lnTo>
                    <a:lnTo>
                      <a:pt x="5" y="58"/>
                    </a:lnTo>
                    <a:lnTo>
                      <a:pt x="1" y="53"/>
                    </a:lnTo>
                    <a:lnTo>
                      <a:pt x="0" y="48"/>
                    </a:lnTo>
                    <a:lnTo>
                      <a:pt x="1" y="41"/>
                    </a:lnTo>
                    <a:lnTo>
                      <a:pt x="4" y="34"/>
                    </a:lnTo>
                    <a:lnTo>
                      <a:pt x="8" y="26"/>
                    </a:lnTo>
                    <a:lnTo>
                      <a:pt x="14" y="17"/>
                    </a:lnTo>
                    <a:close/>
                  </a:path>
                </a:pathLst>
              </a:custGeom>
              <a:solidFill>
                <a:srgbClr val="CB9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95" name="Freeform 1330">
                <a:extLst>
                  <a:ext uri="{FF2B5EF4-FFF2-40B4-BE49-F238E27FC236}">
                    <a16:creationId xmlns:a16="http://schemas.microsoft.com/office/drawing/2014/main" id="{3B70CE55-DC86-4C53-BAAD-2C6CD5C7D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9" y="2324"/>
                <a:ext cx="193" cy="66"/>
              </a:xfrm>
              <a:custGeom>
                <a:avLst/>
                <a:gdLst>
                  <a:gd name="T0" fmla="*/ 0 w 3278"/>
                  <a:gd name="T1" fmla="*/ 3 h 1126"/>
                  <a:gd name="T2" fmla="*/ 0 w 3278"/>
                  <a:gd name="T3" fmla="*/ 2 h 1126"/>
                  <a:gd name="T4" fmla="*/ 0 w 3278"/>
                  <a:gd name="T5" fmla="*/ 2 h 1126"/>
                  <a:gd name="T6" fmla="*/ 0 w 3278"/>
                  <a:gd name="T7" fmla="*/ 2 h 1126"/>
                  <a:gd name="T8" fmla="*/ 1 w 3278"/>
                  <a:gd name="T9" fmla="*/ 2 h 1126"/>
                  <a:gd name="T10" fmla="*/ 1 w 3278"/>
                  <a:gd name="T11" fmla="*/ 1 h 1126"/>
                  <a:gd name="T12" fmla="*/ 1 w 3278"/>
                  <a:gd name="T13" fmla="*/ 1 h 1126"/>
                  <a:gd name="T14" fmla="*/ 1 w 3278"/>
                  <a:gd name="T15" fmla="*/ 1 h 1126"/>
                  <a:gd name="T16" fmla="*/ 2 w 3278"/>
                  <a:gd name="T17" fmla="*/ 1 h 1126"/>
                  <a:gd name="T18" fmla="*/ 2 w 3278"/>
                  <a:gd name="T19" fmla="*/ 1 h 1126"/>
                  <a:gd name="T20" fmla="*/ 2 w 3278"/>
                  <a:gd name="T21" fmla="*/ 1 h 1126"/>
                  <a:gd name="T22" fmla="*/ 3 w 3278"/>
                  <a:gd name="T23" fmla="*/ 1 h 1126"/>
                  <a:gd name="T24" fmla="*/ 4 w 3278"/>
                  <a:gd name="T25" fmla="*/ 0 h 1126"/>
                  <a:gd name="T26" fmla="*/ 5 w 3278"/>
                  <a:gd name="T27" fmla="*/ 0 h 1126"/>
                  <a:gd name="T28" fmla="*/ 6 w 3278"/>
                  <a:gd name="T29" fmla="*/ 0 h 1126"/>
                  <a:gd name="T30" fmla="*/ 7 w 3278"/>
                  <a:gd name="T31" fmla="*/ 0 h 1126"/>
                  <a:gd name="T32" fmla="*/ 7 w 3278"/>
                  <a:gd name="T33" fmla="*/ 0 h 1126"/>
                  <a:gd name="T34" fmla="*/ 8 w 3278"/>
                  <a:gd name="T35" fmla="*/ 0 h 1126"/>
                  <a:gd name="T36" fmla="*/ 8 w 3278"/>
                  <a:gd name="T37" fmla="*/ 0 h 1126"/>
                  <a:gd name="T38" fmla="*/ 9 w 3278"/>
                  <a:gd name="T39" fmla="*/ 0 h 1126"/>
                  <a:gd name="T40" fmla="*/ 9 w 3278"/>
                  <a:gd name="T41" fmla="*/ 0 h 1126"/>
                  <a:gd name="T42" fmla="*/ 10 w 3278"/>
                  <a:gd name="T43" fmla="*/ 0 h 1126"/>
                  <a:gd name="T44" fmla="*/ 10 w 3278"/>
                  <a:gd name="T45" fmla="*/ 0 h 1126"/>
                  <a:gd name="T46" fmla="*/ 11 w 3278"/>
                  <a:gd name="T47" fmla="*/ 0 h 1126"/>
                  <a:gd name="T48" fmla="*/ 11 w 3278"/>
                  <a:gd name="T49" fmla="*/ 1 h 1126"/>
                  <a:gd name="T50" fmla="*/ 11 w 3278"/>
                  <a:gd name="T51" fmla="*/ 1 h 1126"/>
                  <a:gd name="T52" fmla="*/ 11 w 3278"/>
                  <a:gd name="T53" fmla="*/ 1 h 1126"/>
                  <a:gd name="T54" fmla="*/ 11 w 3278"/>
                  <a:gd name="T55" fmla="*/ 1 h 1126"/>
                  <a:gd name="T56" fmla="*/ 10 w 3278"/>
                  <a:gd name="T57" fmla="*/ 1 h 1126"/>
                  <a:gd name="T58" fmla="*/ 10 w 3278"/>
                  <a:gd name="T59" fmla="*/ 1 h 1126"/>
                  <a:gd name="T60" fmla="*/ 9 w 3278"/>
                  <a:gd name="T61" fmla="*/ 1 h 1126"/>
                  <a:gd name="T62" fmla="*/ 8 w 3278"/>
                  <a:gd name="T63" fmla="*/ 1 h 1126"/>
                  <a:gd name="T64" fmla="*/ 7 w 3278"/>
                  <a:gd name="T65" fmla="*/ 1 h 1126"/>
                  <a:gd name="T66" fmla="*/ 6 w 3278"/>
                  <a:gd name="T67" fmla="*/ 1 h 1126"/>
                  <a:gd name="T68" fmla="*/ 6 w 3278"/>
                  <a:gd name="T69" fmla="*/ 1 h 1126"/>
                  <a:gd name="T70" fmla="*/ 5 w 3278"/>
                  <a:gd name="T71" fmla="*/ 1 h 1126"/>
                  <a:gd name="T72" fmla="*/ 4 w 3278"/>
                  <a:gd name="T73" fmla="*/ 1 h 1126"/>
                  <a:gd name="T74" fmla="*/ 4 w 3278"/>
                  <a:gd name="T75" fmla="*/ 2 h 1126"/>
                  <a:gd name="T76" fmla="*/ 3 w 3278"/>
                  <a:gd name="T77" fmla="*/ 2 h 1126"/>
                  <a:gd name="T78" fmla="*/ 3 w 3278"/>
                  <a:gd name="T79" fmla="*/ 2 h 1126"/>
                  <a:gd name="T80" fmla="*/ 3 w 3278"/>
                  <a:gd name="T81" fmla="*/ 2 h 1126"/>
                  <a:gd name="T82" fmla="*/ 2 w 3278"/>
                  <a:gd name="T83" fmla="*/ 3 h 1126"/>
                  <a:gd name="T84" fmla="*/ 2 w 3278"/>
                  <a:gd name="T85" fmla="*/ 3 h 1126"/>
                  <a:gd name="T86" fmla="*/ 1 w 3278"/>
                  <a:gd name="T87" fmla="*/ 3 h 1126"/>
                  <a:gd name="T88" fmla="*/ 1 w 3278"/>
                  <a:gd name="T89" fmla="*/ 4 h 1126"/>
                  <a:gd name="T90" fmla="*/ 1 w 3278"/>
                  <a:gd name="T91" fmla="*/ 4 h 1126"/>
                  <a:gd name="T92" fmla="*/ 0 w 3278"/>
                  <a:gd name="T93" fmla="*/ 4 h 1126"/>
                  <a:gd name="T94" fmla="*/ 0 w 3278"/>
                  <a:gd name="T95" fmla="*/ 4 h 1126"/>
                  <a:gd name="T96" fmla="*/ 0 w 3278"/>
                  <a:gd name="T97" fmla="*/ 3 h 112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3278" h="1126">
                    <a:moveTo>
                      <a:pt x="2" y="834"/>
                    </a:moveTo>
                    <a:lnTo>
                      <a:pt x="0" y="807"/>
                    </a:lnTo>
                    <a:lnTo>
                      <a:pt x="0" y="779"/>
                    </a:lnTo>
                    <a:lnTo>
                      <a:pt x="3" y="753"/>
                    </a:lnTo>
                    <a:lnTo>
                      <a:pt x="7" y="727"/>
                    </a:lnTo>
                    <a:lnTo>
                      <a:pt x="13" y="701"/>
                    </a:lnTo>
                    <a:lnTo>
                      <a:pt x="21" y="675"/>
                    </a:lnTo>
                    <a:lnTo>
                      <a:pt x="31" y="651"/>
                    </a:lnTo>
                    <a:lnTo>
                      <a:pt x="43" y="626"/>
                    </a:lnTo>
                    <a:lnTo>
                      <a:pt x="56" y="602"/>
                    </a:lnTo>
                    <a:lnTo>
                      <a:pt x="72" y="579"/>
                    </a:lnTo>
                    <a:lnTo>
                      <a:pt x="88" y="556"/>
                    </a:lnTo>
                    <a:lnTo>
                      <a:pt x="106" y="534"/>
                    </a:lnTo>
                    <a:lnTo>
                      <a:pt x="125" y="511"/>
                    </a:lnTo>
                    <a:lnTo>
                      <a:pt x="146" y="490"/>
                    </a:lnTo>
                    <a:lnTo>
                      <a:pt x="169" y="469"/>
                    </a:lnTo>
                    <a:lnTo>
                      <a:pt x="192" y="449"/>
                    </a:lnTo>
                    <a:lnTo>
                      <a:pt x="217" y="428"/>
                    </a:lnTo>
                    <a:lnTo>
                      <a:pt x="243" y="409"/>
                    </a:lnTo>
                    <a:lnTo>
                      <a:pt x="270" y="390"/>
                    </a:lnTo>
                    <a:lnTo>
                      <a:pt x="298" y="372"/>
                    </a:lnTo>
                    <a:lnTo>
                      <a:pt x="327" y="353"/>
                    </a:lnTo>
                    <a:lnTo>
                      <a:pt x="358" y="336"/>
                    </a:lnTo>
                    <a:lnTo>
                      <a:pt x="389" y="320"/>
                    </a:lnTo>
                    <a:lnTo>
                      <a:pt x="421" y="304"/>
                    </a:lnTo>
                    <a:lnTo>
                      <a:pt x="454" y="289"/>
                    </a:lnTo>
                    <a:lnTo>
                      <a:pt x="487" y="273"/>
                    </a:lnTo>
                    <a:lnTo>
                      <a:pt x="521" y="259"/>
                    </a:lnTo>
                    <a:lnTo>
                      <a:pt x="556" y="246"/>
                    </a:lnTo>
                    <a:lnTo>
                      <a:pt x="591" y="233"/>
                    </a:lnTo>
                    <a:lnTo>
                      <a:pt x="627" y="221"/>
                    </a:lnTo>
                    <a:lnTo>
                      <a:pt x="663" y="209"/>
                    </a:lnTo>
                    <a:lnTo>
                      <a:pt x="700" y="198"/>
                    </a:lnTo>
                    <a:lnTo>
                      <a:pt x="738" y="186"/>
                    </a:lnTo>
                    <a:lnTo>
                      <a:pt x="780" y="176"/>
                    </a:lnTo>
                    <a:lnTo>
                      <a:pt x="822" y="166"/>
                    </a:lnTo>
                    <a:lnTo>
                      <a:pt x="867" y="155"/>
                    </a:lnTo>
                    <a:lnTo>
                      <a:pt x="963" y="135"/>
                    </a:lnTo>
                    <a:lnTo>
                      <a:pt x="1065" y="115"/>
                    </a:lnTo>
                    <a:lnTo>
                      <a:pt x="1172" y="95"/>
                    </a:lnTo>
                    <a:lnTo>
                      <a:pt x="1284" y="78"/>
                    </a:lnTo>
                    <a:lnTo>
                      <a:pt x="1399" y="61"/>
                    </a:lnTo>
                    <a:lnTo>
                      <a:pt x="1517" y="46"/>
                    </a:lnTo>
                    <a:lnTo>
                      <a:pt x="1635" y="33"/>
                    </a:lnTo>
                    <a:lnTo>
                      <a:pt x="1754" y="21"/>
                    </a:lnTo>
                    <a:lnTo>
                      <a:pt x="1813" y="16"/>
                    </a:lnTo>
                    <a:lnTo>
                      <a:pt x="1872" y="12"/>
                    </a:lnTo>
                    <a:lnTo>
                      <a:pt x="1930" y="8"/>
                    </a:lnTo>
                    <a:lnTo>
                      <a:pt x="1987" y="5"/>
                    </a:lnTo>
                    <a:lnTo>
                      <a:pt x="2044" y="3"/>
                    </a:lnTo>
                    <a:lnTo>
                      <a:pt x="2101" y="1"/>
                    </a:lnTo>
                    <a:lnTo>
                      <a:pt x="2155" y="0"/>
                    </a:lnTo>
                    <a:lnTo>
                      <a:pt x="2209" y="0"/>
                    </a:lnTo>
                    <a:lnTo>
                      <a:pt x="2260" y="1"/>
                    </a:lnTo>
                    <a:lnTo>
                      <a:pt x="2312" y="2"/>
                    </a:lnTo>
                    <a:lnTo>
                      <a:pt x="2361" y="4"/>
                    </a:lnTo>
                    <a:lnTo>
                      <a:pt x="2408" y="8"/>
                    </a:lnTo>
                    <a:lnTo>
                      <a:pt x="2457" y="12"/>
                    </a:lnTo>
                    <a:lnTo>
                      <a:pt x="2506" y="17"/>
                    </a:lnTo>
                    <a:lnTo>
                      <a:pt x="2557" y="24"/>
                    </a:lnTo>
                    <a:lnTo>
                      <a:pt x="2609" y="30"/>
                    </a:lnTo>
                    <a:lnTo>
                      <a:pt x="2662" y="38"/>
                    </a:lnTo>
                    <a:lnTo>
                      <a:pt x="2716" y="46"/>
                    </a:lnTo>
                    <a:lnTo>
                      <a:pt x="2769" y="55"/>
                    </a:lnTo>
                    <a:lnTo>
                      <a:pt x="2822" y="64"/>
                    </a:lnTo>
                    <a:lnTo>
                      <a:pt x="2873" y="74"/>
                    </a:lnTo>
                    <a:lnTo>
                      <a:pt x="2924" y="84"/>
                    </a:lnTo>
                    <a:lnTo>
                      <a:pt x="2973" y="94"/>
                    </a:lnTo>
                    <a:lnTo>
                      <a:pt x="3019" y="105"/>
                    </a:lnTo>
                    <a:lnTo>
                      <a:pt x="3063" y="117"/>
                    </a:lnTo>
                    <a:lnTo>
                      <a:pt x="3104" y="128"/>
                    </a:lnTo>
                    <a:lnTo>
                      <a:pt x="3141" y="139"/>
                    </a:lnTo>
                    <a:lnTo>
                      <a:pt x="3176" y="150"/>
                    </a:lnTo>
                    <a:lnTo>
                      <a:pt x="3205" y="161"/>
                    </a:lnTo>
                    <a:lnTo>
                      <a:pt x="3230" y="171"/>
                    </a:lnTo>
                    <a:lnTo>
                      <a:pt x="3251" y="182"/>
                    </a:lnTo>
                    <a:lnTo>
                      <a:pt x="3266" y="193"/>
                    </a:lnTo>
                    <a:lnTo>
                      <a:pt x="3275" y="202"/>
                    </a:lnTo>
                    <a:lnTo>
                      <a:pt x="3278" y="212"/>
                    </a:lnTo>
                    <a:lnTo>
                      <a:pt x="3275" y="220"/>
                    </a:lnTo>
                    <a:lnTo>
                      <a:pt x="3264" y="228"/>
                    </a:lnTo>
                    <a:lnTo>
                      <a:pt x="3247" y="236"/>
                    </a:lnTo>
                    <a:lnTo>
                      <a:pt x="3220" y="242"/>
                    </a:lnTo>
                    <a:lnTo>
                      <a:pt x="3186" y="248"/>
                    </a:lnTo>
                    <a:lnTo>
                      <a:pt x="3144" y="253"/>
                    </a:lnTo>
                    <a:lnTo>
                      <a:pt x="3092" y="257"/>
                    </a:lnTo>
                    <a:lnTo>
                      <a:pt x="3031" y="260"/>
                    </a:lnTo>
                    <a:lnTo>
                      <a:pt x="2960" y="262"/>
                    </a:lnTo>
                    <a:lnTo>
                      <a:pt x="2879" y="262"/>
                    </a:lnTo>
                    <a:lnTo>
                      <a:pt x="2786" y="263"/>
                    </a:lnTo>
                    <a:lnTo>
                      <a:pt x="2696" y="264"/>
                    </a:lnTo>
                    <a:lnTo>
                      <a:pt x="2606" y="265"/>
                    </a:lnTo>
                    <a:lnTo>
                      <a:pt x="2519" y="268"/>
                    </a:lnTo>
                    <a:lnTo>
                      <a:pt x="2433" y="271"/>
                    </a:lnTo>
                    <a:lnTo>
                      <a:pt x="2349" y="274"/>
                    </a:lnTo>
                    <a:lnTo>
                      <a:pt x="2267" y="280"/>
                    </a:lnTo>
                    <a:lnTo>
                      <a:pt x="2186" y="284"/>
                    </a:lnTo>
                    <a:lnTo>
                      <a:pt x="2108" y="290"/>
                    </a:lnTo>
                    <a:lnTo>
                      <a:pt x="2030" y="296"/>
                    </a:lnTo>
                    <a:lnTo>
                      <a:pt x="1955" y="303"/>
                    </a:lnTo>
                    <a:lnTo>
                      <a:pt x="1882" y="311"/>
                    </a:lnTo>
                    <a:lnTo>
                      <a:pt x="1810" y="319"/>
                    </a:lnTo>
                    <a:lnTo>
                      <a:pt x="1741" y="328"/>
                    </a:lnTo>
                    <a:lnTo>
                      <a:pt x="1674" y="337"/>
                    </a:lnTo>
                    <a:lnTo>
                      <a:pt x="1608" y="347"/>
                    </a:lnTo>
                    <a:lnTo>
                      <a:pt x="1544" y="358"/>
                    </a:lnTo>
                    <a:lnTo>
                      <a:pt x="1484" y="370"/>
                    </a:lnTo>
                    <a:lnTo>
                      <a:pt x="1424" y="382"/>
                    </a:lnTo>
                    <a:lnTo>
                      <a:pt x="1366" y="394"/>
                    </a:lnTo>
                    <a:lnTo>
                      <a:pt x="1312" y="408"/>
                    </a:lnTo>
                    <a:lnTo>
                      <a:pt x="1259" y="421"/>
                    </a:lnTo>
                    <a:lnTo>
                      <a:pt x="1207" y="436"/>
                    </a:lnTo>
                    <a:lnTo>
                      <a:pt x="1159" y="452"/>
                    </a:lnTo>
                    <a:lnTo>
                      <a:pt x="1113" y="467"/>
                    </a:lnTo>
                    <a:lnTo>
                      <a:pt x="1069" y="484"/>
                    </a:lnTo>
                    <a:lnTo>
                      <a:pt x="1027" y="500"/>
                    </a:lnTo>
                    <a:lnTo>
                      <a:pt x="988" y="518"/>
                    </a:lnTo>
                    <a:lnTo>
                      <a:pt x="951" y="537"/>
                    </a:lnTo>
                    <a:lnTo>
                      <a:pt x="916" y="555"/>
                    </a:lnTo>
                    <a:lnTo>
                      <a:pt x="884" y="574"/>
                    </a:lnTo>
                    <a:lnTo>
                      <a:pt x="854" y="594"/>
                    </a:lnTo>
                    <a:lnTo>
                      <a:pt x="832" y="610"/>
                    </a:lnTo>
                    <a:lnTo>
                      <a:pt x="808" y="631"/>
                    </a:lnTo>
                    <a:lnTo>
                      <a:pt x="783" y="654"/>
                    </a:lnTo>
                    <a:lnTo>
                      <a:pt x="756" y="679"/>
                    </a:lnTo>
                    <a:lnTo>
                      <a:pt x="699" y="736"/>
                    </a:lnTo>
                    <a:lnTo>
                      <a:pt x="636" y="798"/>
                    </a:lnTo>
                    <a:lnTo>
                      <a:pt x="571" y="862"/>
                    </a:lnTo>
                    <a:lnTo>
                      <a:pt x="504" y="927"/>
                    </a:lnTo>
                    <a:lnTo>
                      <a:pt x="471" y="958"/>
                    </a:lnTo>
                    <a:lnTo>
                      <a:pt x="438" y="987"/>
                    </a:lnTo>
                    <a:lnTo>
                      <a:pt x="404" y="1014"/>
                    </a:lnTo>
                    <a:lnTo>
                      <a:pt x="371" y="1040"/>
                    </a:lnTo>
                    <a:lnTo>
                      <a:pt x="339" y="1063"/>
                    </a:lnTo>
                    <a:lnTo>
                      <a:pt x="306" y="1083"/>
                    </a:lnTo>
                    <a:lnTo>
                      <a:pt x="275" y="1099"/>
                    </a:lnTo>
                    <a:lnTo>
                      <a:pt x="245" y="1112"/>
                    </a:lnTo>
                    <a:lnTo>
                      <a:pt x="215" y="1122"/>
                    </a:lnTo>
                    <a:lnTo>
                      <a:pt x="187" y="1126"/>
                    </a:lnTo>
                    <a:lnTo>
                      <a:pt x="160" y="1125"/>
                    </a:lnTo>
                    <a:lnTo>
                      <a:pt x="134" y="1118"/>
                    </a:lnTo>
                    <a:lnTo>
                      <a:pt x="110" y="1107"/>
                    </a:lnTo>
                    <a:lnTo>
                      <a:pt x="89" y="1090"/>
                    </a:lnTo>
                    <a:lnTo>
                      <a:pt x="69" y="1066"/>
                    </a:lnTo>
                    <a:lnTo>
                      <a:pt x="50" y="1034"/>
                    </a:lnTo>
                    <a:lnTo>
                      <a:pt x="34" y="996"/>
                    </a:lnTo>
                    <a:lnTo>
                      <a:pt x="21" y="950"/>
                    </a:lnTo>
                    <a:lnTo>
                      <a:pt x="10" y="897"/>
                    </a:lnTo>
                    <a:lnTo>
                      <a:pt x="2" y="834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96" name="Freeform 1331">
                <a:extLst>
                  <a:ext uri="{FF2B5EF4-FFF2-40B4-BE49-F238E27FC236}">
                    <a16:creationId xmlns:a16="http://schemas.microsoft.com/office/drawing/2014/main" id="{F6FEEECF-34DE-4811-93BF-99D60B930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2131"/>
                <a:ext cx="353" cy="135"/>
              </a:xfrm>
              <a:custGeom>
                <a:avLst/>
                <a:gdLst>
                  <a:gd name="T0" fmla="*/ 2 w 6008"/>
                  <a:gd name="T1" fmla="*/ 5 h 2290"/>
                  <a:gd name="T2" fmla="*/ 3 w 6008"/>
                  <a:gd name="T3" fmla="*/ 4 h 2290"/>
                  <a:gd name="T4" fmla="*/ 3 w 6008"/>
                  <a:gd name="T5" fmla="*/ 4 h 2290"/>
                  <a:gd name="T6" fmla="*/ 4 w 6008"/>
                  <a:gd name="T7" fmla="*/ 4 h 2290"/>
                  <a:gd name="T8" fmla="*/ 5 w 6008"/>
                  <a:gd name="T9" fmla="*/ 4 h 2290"/>
                  <a:gd name="T10" fmla="*/ 5 w 6008"/>
                  <a:gd name="T11" fmla="*/ 3 h 2290"/>
                  <a:gd name="T12" fmla="*/ 5 w 6008"/>
                  <a:gd name="T13" fmla="*/ 3 h 2290"/>
                  <a:gd name="T14" fmla="*/ 6 w 6008"/>
                  <a:gd name="T15" fmla="*/ 2 h 2290"/>
                  <a:gd name="T16" fmla="*/ 6 w 6008"/>
                  <a:gd name="T17" fmla="*/ 1 h 2290"/>
                  <a:gd name="T18" fmla="*/ 6 w 6008"/>
                  <a:gd name="T19" fmla="*/ 1 h 2290"/>
                  <a:gd name="T20" fmla="*/ 7 w 6008"/>
                  <a:gd name="T21" fmla="*/ 1 h 2290"/>
                  <a:gd name="T22" fmla="*/ 7 w 6008"/>
                  <a:gd name="T23" fmla="*/ 1 h 2290"/>
                  <a:gd name="T24" fmla="*/ 8 w 6008"/>
                  <a:gd name="T25" fmla="*/ 0 h 2290"/>
                  <a:gd name="T26" fmla="*/ 9 w 6008"/>
                  <a:gd name="T27" fmla="*/ 0 h 2290"/>
                  <a:gd name="T28" fmla="*/ 10 w 6008"/>
                  <a:gd name="T29" fmla="*/ 0 h 2290"/>
                  <a:gd name="T30" fmla="*/ 11 w 6008"/>
                  <a:gd name="T31" fmla="*/ 0 h 2290"/>
                  <a:gd name="T32" fmla="*/ 12 w 6008"/>
                  <a:gd name="T33" fmla="*/ 0 h 2290"/>
                  <a:gd name="T34" fmla="*/ 13 w 6008"/>
                  <a:gd name="T35" fmla="*/ 0 h 2290"/>
                  <a:gd name="T36" fmla="*/ 14 w 6008"/>
                  <a:gd name="T37" fmla="*/ 0 h 2290"/>
                  <a:gd name="T38" fmla="*/ 15 w 6008"/>
                  <a:gd name="T39" fmla="*/ 0 h 2290"/>
                  <a:gd name="T40" fmla="*/ 17 w 6008"/>
                  <a:gd name="T41" fmla="*/ 0 h 2290"/>
                  <a:gd name="T42" fmla="*/ 18 w 6008"/>
                  <a:gd name="T43" fmla="*/ 0 h 2290"/>
                  <a:gd name="T44" fmla="*/ 18 w 6008"/>
                  <a:gd name="T45" fmla="*/ 1 h 2290"/>
                  <a:gd name="T46" fmla="*/ 19 w 6008"/>
                  <a:gd name="T47" fmla="*/ 1 h 2290"/>
                  <a:gd name="T48" fmla="*/ 20 w 6008"/>
                  <a:gd name="T49" fmla="*/ 1 h 2290"/>
                  <a:gd name="T50" fmla="*/ 21 w 6008"/>
                  <a:gd name="T51" fmla="*/ 2 h 2290"/>
                  <a:gd name="T52" fmla="*/ 21 w 6008"/>
                  <a:gd name="T53" fmla="*/ 2 h 2290"/>
                  <a:gd name="T54" fmla="*/ 20 w 6008"/>
                  <a:gd name="T55" fmla="*/ 2 h 2290"/>
                  <a:gd name="T56" fmla="*/ 19 w 6008"/>
                  <a:gd name="T57" fmla="*/ 3 h 2290"/>
                  <a:gd name="T58" fmla="*/ 18 w 6008"/>
                  <a:gd name="T59" fmla="*/ 3 h 2290"/>
                  <a:gd name="T60" fmla="*/ 17 w 6008"/>
                  <a:gd name="T61" fmla="*/ 3 h 2290"/>
                  <a:gd name="T62" fmla="*/ 15 w 6008"/>
                  <a:gd name="T63" fmla="*/ 3 h 2290"/>
                  <a:gd name="T64" fmla="*/ 14 w 6008"/>
                  <a:gd name="T65" fmla="*/ 2 h 2290"/>
                  <a:gd name="T66" fmla="*/ 13 w 6008"/>
                  <a:gd name="T67" fmla="*/ 2 h 2290"/>
                  <a:gd name="T68" fmla="*/ 13 w 6008"/>
                  <a:gd name="T69" fmla="*/ 3 h 2290"/>
                  <a:gd name="T70" fmla="*/ 12 w 6008"/>
                  <a:gd name="T71" fmla="*/ 3 h 2290"/>
                  <a:gd name="T72" fmla="*/ 11 w 6008"/>
                  <a:gd name="T73" fmla="*/ 3 h 2290"/>
                  <a:gd name="T74" fmla="*/ 10 w 6008"/>
                  <a:gd name="T75" fmla="*/ 3 h 2290"/>
                  <a:gd name="T76" fmla="*/ 10 w 6008"/>
                  <a:gd name="T77" fmla="*/ 4 h 2290"/>
                  <a:gd name="T78" fmla="*/ 10 w 6008"/>
                  <a:gd name="T79" fmla="*/ 5 h 2290"/>
                  <a:gd name="T80" fmla="*/ 10 w 6008"/>
                  <a:gd name="T81" fmla="*/ 6 h 2290"/>
                  <a:gd name="T82" fmla="*/ 10 w 6008"/>
                  <a:gd name="T83" fmla="*/ 6 h 2290"/>
                  <a:gd name="T84" fmla="*/ 9 w 6008"/>
                  <a:gd name="T85" fmla="*/ 6 h 2290"/>
                  <a:gd name="T86" fmla="*/ 8 w 6008"/>
                  <a:gd name="T87" fmla="*/ 6 h 2290"/>
                  <a:gd name="T88" fmla="*/ 7 w 6008"/>
                  <a:gd name="T89" fmla="*/ 6 h 2290"/>
                  <a:gd name="T90" fmla="*/ 7 w 6008"/>
                  <a:gd name="T91" fmla="*/ 6 h 2290"/>
                  <a:gd name="T92" fmla="*/ 6 w 6008"/>
                  <a:gd name="T93" fmla="*/ 6 h 2290"/>
                  <a:gd name="T94" fmla="*/ 5 w 6008"/>
                  <a:gd name="T95" fmla="*/ 6 h 2290"/>
                  <a:gd name="T96" fmla="*/ 4 w 6008"/>
                  <a:gd name="T97" fmla="*/ 6 h 2290"/>
                  <a:gd name="T98" fmla="*/ 3 w 6008"/>
                  <a:gd name="T99" fmla="*/ 7 h 2290"/>
                  <a:gd name="T100" fmla="*/ 2 w 6008"/>
                  <a:gd name="T101" fmla="*/ 8 h 2290"/>
                  <a:gd name="T102" fmla="*/ 1 w 6008"/>
                  <a:gd name="T103" fmla="*/ 8 h 2290"/>
                  <a:gd name="T104" fmla="*/ 0 w 6008"/>
                  <a:gd name="T105" fmla="*/ 8 h 2290"/>
                  <a:gd name="T106" fmla="*/ 0 w 6008"/>
                  <a:gd name="T107" fmla="*/ 8 h 2290"/>
                  <a:gd name="T108" fmla="*/ 0 w 6008"/>
                  <a:gd name="T109" fmla="*/ 7 h 2290"/>
                  <a:gd name="T110" fmla="*/ 1 w 6008"/>
                  <a:gd name="T111" fmla="*/ 6 h 229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6008" h="2290">
                    <a:moveTo>
                      <a:pt x="399" y="1569"/>
                    </a:moveTo>
                    <a:lnTo>
                      <a:pt x="445" y="1526"/>
                    </a:lnTo>
                    <a:lnTo>
                      <a:pt x="490" y="1485"/>
                    </a:lnTo>
                    <a:lnTo>
                      <a:pt x="535" y="1448"/>
                    </a:lnTo>
                    <a:lnTo>
                      <a:pt x="578" y="1414"/>
                    </a:lnTo>
                    <a:lnTo>
                      <a:pt x="622" y="1383"/>
                    </a:lnTo>
                    <a:lnTo>
                      <a:pt x="663" y="1355"/>
                    </a:lnTo>
                    <a:lnTo>
                      <a:pt x="705" y="1329"/>
                    </a:lnTo>
                    <a:lnTo>
                      <a:pt x="745" y="1305"/>
                    </a:lnTo>
                    <a:lnTo>
                      <a:pt x="786" y="1284"/>
                    </a:lnTo>
                    <a:lnTo>
                      <a:pt x="824" y="1263"/>
                    </a:lnTo>
                    <a:lnTo>
                      <a:pt x="862" y="1245"/>
                    </a:lnTo>
                    <a:lnTo>
                      <a:pt x="899" y="1229"/>
                    </a:lnTo>
                    <a:lnTo>
                      <a:pt x="935" y="1214"/>
                    </a:lnTo>
                    <a:lnTo>
                      <a:pt x="971" y="1200"/>
                    </a:lnTo>
                    <a:lnTo>
                      <a:pt x="1005" y="1187"/>
                    </a:lnTo>
                    <a:lnTo>
                      <a:pt x="1039" y="1174"/>
                    </a:lnTo>
                    <a:lnTo>
                      <a:pt x="1103" y="1152"/>
                    </a:lnTo>
                    <a:lnTo>
                      <a:pt x="1164" y="1130"/>
                    </a:lnTo>
                    <a:lnTo>
                      <a:pt x="1192" y="1119"/>
                    </a:lnTo>
                    <a:lnTo>
                      <a:pt x="1220" y="1107"/>
                    </a:lnTo>
                    <a:lnTo>
                      <a:pt x="1247" y="1094"/>
                    </a:lnTo>
                    <a:lnTo>
                      <a:pt x="1273" y="1082"/>
                    </a:lnTo>
                    <a:lnTo>
                      <a:pt x="1297" y="1068"/>
                    </a:lnTo>
                    <a:lnTo>
                      <a:pt x="1322" y="1054"/>
                    </a:lnTo>
                    <a:lnTo>
                      <a:pt x="1344" y="1038"/>
                    </a:lnTo>
                    <a:lnTo>
                      <a:pt x="1366" y="1021"/>
                    </a:lnTo>
                    <a:lnTo>
                      <a:pt x="1386" y="1001"/>
                    </a:lnTo>
                    <a:lnTo>
                      <a:pt x="1406" y="980"/>
                    </a:lnTo>
                    <a:lnTo>
                      <a:pt x="1424" y="957"/>
                    </a:lnTo>
                    <a:lnTo>
                      <a:pt x="1441" y="932"/>
                    </a:lnTo>
                    <a:lnTo>
                      <a:pt x="1458" y="905"/>
                    </a:lnTo>
                    <a:lnTo>
                      <a:pt x="1473" y="879"/>
                    </a:lnTo>
                    <a:lnTo>
                      <a:pt x="1489" y="853"/>
                    </a:lnTo>
                    <a:lnTo>
                      <a:pt x="1503" y="826"/>
                    </a:lnTo>
                    <a:lnTo>
                      <a:pt x="1529" y="774"/>
                    </a:lnTo>
                    <a:lnTo>
                      <a:pt x="1554" y="720"/>
                    </a:lnTo>
                    <a:lnTo>
                      <a:pt x="1579" y="667"/>
                    </a:lnTo>
                    <a:lnTo>
                      <a:pt x="1603" y="616"/>
                    </a:lnTo>
                    <a:lnTo>
                      <a:pt x="1627" y="565"/>
                    </a:lnTo>
                    <a:lnTo>
                      <a:pt x="1652" y="516"/>
                    </a:lnTo>
                    <a:lnTo>
                      <a:pt x="1666" y="491"/>
                    </a:lnTo>
                    <a:lnTo>
                      <a:pt x="1680" y="467"/>
                    </a:lnTo>
                    <a:lnTo>
                      <a:pt x="1694" y="444"/>
                    </a:lnTo>
                    <a:lnTo>
                      <a:pt x="1709" y="420"/>
                    </a:lnTo>
                    <a:lnTo>
                      <a:pt x="1725" y="398"/>
                    </a:lnTo>
                    <a:lnTo>
                      <a:pt x="1742" y="376"/>
                    </a:lnTo>
                    <a:lnTo>
                      <a:pt x="1760" y="355"/>
                    </a:lnTo>
                    <a:lnTo>
                      <a:pt x="1779" y="334"/>
                    </a:lnTo>
                    <a:lnTo>
                      <a:pt x="1799" y="314"/>
                    </a:lnTo>
                    <a:lnTo>
                      <a:pt x="1820" y="295"/>
                    </a:lnTo>
                    <a:lnTo>
                      <a:pt x="1843" y="276"/>
                    </a:lnTo>
                    <a:lnTo>
                      <a:pt x="1866" y="258"/>
                    </a:lnTo>
                    <a:lnTo>
                      <a:pt x="1891" y="240"/>
                    </a:lnTo>
                    <a:lnTo>
                      <a:pt x="1918" y="224"/>
                    </a:lnTo>
                    <a:lnTo>
                      <a:pt x="1947" y="209"/>
                    </a:lnTo>
                    <a:lnTo>
                      <a:pt x="1977" y="194"/>
                    </a:lnTo>
                    <a:lnTo>
                      <a:pt x="2010" y="180"/>
                    </a:lnTo>
                    <a:lnTo>
                      <a:pt x="2047" y="165"/>
                    </a:lnTo>
                    <a:lnTo>
                      <a:pt x="2086" y="152"/>
                    </a:lnTo>
                    <a:lnTo>
                      <a:pt x="2130" y="139"/>
                    </a:lnTo>
                    <a:lnTo>
                      <a:pt x="2176" y="126"/>
                    </a:lnTo>
                    <a:lnTo>
                      <a:pt x="2225" y="114"/>
                    </a:lnTo>
                    <a:lnTo>
                      <a:pt x="2276" y="103"/>
                    </a:lnTo>
                    <a:lnTo>
                      <a:pt x="2330" y="91"/>
                    </a:lnTo>
                    <a:lnTo>
                      <a:pt x="2386" y="80"/>
                    </a:lnTo>
                    <a:lnTo>
                      <a:pt x="2443" y="70"/>
                    </a:lnTo>
                    <a:lnTo>
                      <a:pt x="2502" y="60"/>
                    </a:lnTo>
                    <a:lnTo>
                      <a:pt x="2563" y="51"/>
                    </a:lnTo>
                    <a:lnTo>
                      <a:pt x="2624" y="43"/>
                    </a:lnTo>
                    <a:lnTo>
                      <a:pt x="2686" y="35"/>
                    </a:lnTo>
                    <a:lnTo>
                      <a:pt x="2749" y="28"/>
                    </a:lnTo>
                    <a:lnTo>
                      <a:pt x="2813" y="22"/>
                    </a:lnTo>
                    <a:lnTo>
                      <a:pt x="2876" y="16"/>
                    </a:lnTo>
                    <a:lnTo>
                      <a:pt x="2939" y="12"/>
                    </a:lnTo>
                    <a:lnTo>
                      <a:pt x="3002" y="8"/>
                    </a:lnTo>
                    <a:lnTo>
                      <a:pt x="3064" y="4"/>
                    </a:lnTo>
                    <a:lnTo>
                      <a:pt x="3126" y="2"/>
                    </a:lnTo>
                    <a:lnTo>
                      <a:pt x="3187" y="1"/>
                    </a:lnTo>
                    <a:lnTo>
                      <a:pt x="3246" y="0"/>
                    </a:lnTo>
                    <a:lnTo>
                      <a:pt x="3304" y="1"/>
                    </a:lnTo>
                    <a:lnTo>
                      <a:pt x="3360" y="2"/>
                    </a:lnTo>
                    <a:lnTo>
                      <a:pt x="3414" y="4"/>
                    </a:lnTo>
                    <a:lnTo>
                      <a:pt x="3466" y="8"/>
                    </a:lnTo>
                    <a:lnTo>
                      <a:pt x="3516" y="12"/>
                    </a:lnTo>
                    <a:lnTo>
                      <a:pt x="3563" y="17"/>
                    </a:lnTo>
                    <a:lnTo>
                      <a:pt x="3607" y="24"/>
                    </a:lnTo>
                    <a:lnTo>
                      <a:pt x="3648" y="31"/>
                    </a:lnTo>
                    <a:lnTo>
                      <a:pt x="3685" y="40"/>
                    </a:lnTo>
                    <a:lnTo>
                      <a:pt x="3723" y="49"/>
                    </a:lnTo>
                    <a:lnTo>
                      <a:pt x="3762" y="57"/>
                    </a:lnTo>
                    <a:lnTo>
                      <a:pt x="3805" y="63"/>
                    </a:lnTo>
                    <a:lnTo>
                      <a:pt x="3849" y="68"/>
                    </a:lnTo>
                    <a:lnTo>
                      <a:pt x="3896" y="72"/>
                    </a:lnTo>
                    <a:lnTo>
                      <a:pt x="3944" y="75"/>
                    </a:lnTo>
                    <a:lnTo>
                      <a:pt x="3995" y="77"/>
                    </a:lnTo>
                    <a:lnTo>
                      <a:pt x="4048" y="78"/>
                    </a:lnTo>
                    <a:lnTo>
                      <a:pt x="4156" y="79"/>
                    </a:lnTo>
                    <a:lnTo>
                      <a:pt x="4268" y="79"/>
                    </a:lnTo>
                    <a:lnTo>
                      <a:pt x="4383" y="77"/>
                    </a:lnTo>
                    <a:lnTo>
                      <a:pt x="4500" y="76"/>
                    </a:lnTo>
                    <a:lnTo>
                      <a:pt x="4616" y="75"/>
                    </a:lnTo>
                    <a:lnTo>
                      <a:pt x="4731" y="76"/>
                    </a:lnTo>
                    <a:lnTo>
                      <a:pt x="4788" y="77"/>
                    </a:lnTo>
                    <a:lnTo>
                      <a:pt x="4844" y="80"/>
                    </a:lnTo>
                    <a:lnTo>
                      <a:pt x="4898" y="83"/>
                    </a:lnTo>
                    <a:lnTo>
                      <a:pt x="4952" y="88"/>
                    </a:lnTo>
                    <a:lnTo>
                      <a:pt x="5004" y="93"/>
                    </a:lnTo>
                    <a:lnTo>
                      <a:pt x="5054" y="99"/>
                    </a:lnTo>
                    <a:lnTo>
                      <a:pt x="5104" y="107"/>
                    </a:lnTo>
                    <a:lnTo>
                      <a:pt x="5150" y="115"/>
                    </a:lnTo>
                    <a:lnTo>
                      <a:pt x="5195" y="126"/>
                    </a:lnTo>
                    <a:lnTo>
                      <a:pt x="5237" y="138"/>
                    </a:lnTo>
                    <a:lnTo>
                      <a:pt x="5277" y="152"/>
                    </a:lnTo>
                    <a:lnTo>
                      <a:pt x="5314" y="167"/>
                    </a:lnTo>
                    <a:lnTo>
                      <a:pt x="5351" y="184"/>
                    </a:lnTo>
                    <a:lnTo>
                      <a:pt x="5390" y="200"/>
                    </a:lnTo>
                    <a:lnTo>
                      <a:pt x="5430" y="215"/>
                    </a:lnTo>
                    <a:lnTo>
                      <a:pt x="5472" y="230"/>
                    </a:lnTo>
                    <a:lnTo>
                      <a:pt x="5558" y="259"/>
                    </a:lnTo>
                    <a:lnTo>
                      <a:pt x="5643" y="287"/>
                    </a:lnTo>
                    <a:lnTo>
                      <a:pt x="5726" y="314"/>
                    </a:lnTo>
                    <a:lnTo>
                      <a:pt x="5804" y="342"/>
                    </a:lnTo>
                    <a:lnTo>
                      <a:pt x="5839" y="355"/>
                    </a:lnTo>
                    <a:lnTo>
                      <a:pt x="5872" y="369"/>
                    </a:lnTo>
                    <a:lnTo>
                      <a:pt x="5903" y="382"/>
                    </a:lnTo>
                    <a:lnTo>
                      <a:pt x="5930" y="397"/>
                    </a:lnTo>
                    <a:lnTo>
                      <a:pt x="5954" y="411"/>
                    </a:lnTo>
                    <a:lnTo>
                      <a:pt x="5975" y="427"/>
                    </a:lnTo>
                    <a:lnTo>
                      <a:pt x="5990" y="442"/>
                    </a:lnTo>
                    <a:lnTo>
                      <a:pt x="6001" y="457"/>
                    </a:lnTo>
                    <a:lnTo>
                      <a:pt x="6007" y="473"/>
                    </a:lnTo>
                    <a:lnTo>
                      <a:pt x="6008" y="490"/>
                    </a:lnTo>
                    <a:lnTo>
                      <a:pt x="6004" y="508"/>
                    </a:lnTo>
                    <a:lnTo>
                      <a:pt x="5993" y="526"/>
                    </a:lnTo>
                    <a:lnTo>
                      <a:pt x="5976" y="545"/>
                    </a:lnTo>
                    <a:lnTo>
                      <a:pt x="5951" y="565"/>
                    </a:lnTo>
                    <a:lnTo>
                      <a:pt x="5920" y="585"/>
                    </a:lnTo>
                    <a:lnTo>
                      <a:pt x="5881" y="607"/>
                    </a:lnTo>
                    <a:lnTo>
                      <a:pt x="5835" y="630"/>
                    </a:lnTo>
                    <a:lnTo>
                      <a:pt x="5780" y="653"/>
                    </a:lnTo>
                    <a:lnTo>
                      <a:pt x="5718" y="678"/>
                    </a:lnTo>
                    <a:lnTo>
                      <a:pt x="5646" y="704"/>
                    </a:lnTo>
                    <a:lnTo>
                      <a:pt x="5570" y="728"/>
                    </a:lnTo>
                    <a:lnTo>
                      <a:pt x="5495" y="749"/>
                    </a:lnTo>
                    <a:lnTo>
                      <a:pt x="5422" y="767"/>
                    </a:lnTo>
                    <a:lnTo>
                      <a:pt x="5350" y="782"/>
                    </a:lnTo>
                    <a:lnTo>
                      <a:pt x="5281" y="793"/>
                    </a:lnTo>
                    <a:lnTo>
                      <a:pt x="5212" y="802"/>
                    </a:lnTo>
                    <a:lnTo>
                      <a:pt x="5144" y="808"/>
                    </a:lnTo>
                    <a:lnTo>
                      <a:pt x="5077" y="812"/>
                    </a:lnTo>
                    <a:lnTo>
                      <a:pt x="5012" y="814"/>
                    </a:lnTo>
                    <a:lnTo>
                      <a:pt x="4948" y="813"/>
                    </a:lnTo>
                    <a:lnTo>
                      <a:pt x="4886" y="812"/>
                    </a:lnTo>
                    <a:lnTo>
                      <a:pt x="4824" y="808"/>
                    </a:lnTo>
                    <a:lnTo>
                      <a:pt x="4765" y="804"/>
                    </a:lnTo>
                    <a:lnTo>
                      <a:pt x="4706" y="798"/>
                    </a:lnTo>
                    <a:lnTo>
                      <a:pt x="4648" y="791"/>
                    </a:lnTo>
                    <a:lnTo>
                      <a:pt x="4592" y="784"/>
                    </a:lnTo>
                    <a:lnTo>
                      <a:pt x="4484" y="767"/>
                    </a:lnTo>
                    <a:lnTo>
                      <a:pt x="4380" y="749"/>
                    </a:lnTo>
                    <a:lnTo>
                      <a:pt x="4281" y="734"/>
                    </a:lnTo>
                    <a:lnTo>
                      <a:pt x="4188" y="721"/>
                    </a:lnTo>
                    <a:lnTo>
                      <a:pt x="4144" y="716"/>
                    </a:lnTo>
                    <a:lnTo>
                      <a:pt x="4099" y="712"/>
                    </a:lnTo>
                    <a:lnTo>
                      <a:pt x="4057" y="710"/>
                    </a:lnTo>
                    <a:lnTo>
                      <a:pt x="4016" y="709"/>
                    </a:lnTo>
                    <a:lnTo>
                      <a:pt x="3976" y="710"/>
                    </a:lnTo>
                    <a:lnTo>
                      <a:pt x="3937" y="714"/>
                    </a:lnTo>
                    <a:lnTo>
                      <a:pt x="3900" y="719"/>
                    </a:lnTo>
                    <a:lnTo>
                      <a:pt x="3864" y="727"/>
                    </a:lnTo>
                    <a:lnTo>
                      <a:pt x="3832" y="735"/>
                    </a:lnTo>
                    <a:lnTo>
                      <a:pt x="3800" y="741"/>
                    </a:lnTo>
                    <a:lnTo>
                      <a:pt x="3764" y="746"/>
                    </a:lnTo>
                    <a:lnTo>
                      <a:pt x="3729" y="750"/>
                    </a:lnTo>
                    <a:lnTo>
                      <a:pt x="3652" y="756"/>
                    </a:lnTo>
                    <a:lnTo>
                      <a:pt x="3572" y="763"/>
                    </a:lnTo>
                    <a:lnTo>
                      <a:pt x="3489" y="769"/>
                    </a:lnTo>
                    <a:lnTo>
                      <a:pt x="3407" y="777"/>
                    </a:lnTo>
                    <a:lnTo>
                      <a:pt x="3366" y="782"/>
                    </a:lnTo>
                    <a:lnTo>
                      <a:pt x="3325" y="788"/>
                    </a:lnTo>
                    <a:lnTo>
                      <a:pt x="3286" y="796"/>
                    </a:lnTo>
                    <a:lnTo>
                      <a:pt x="3248" y="805"/>
                    </a:lnTo>
                    <a:lnTo>
                      <a:pt x="3210" y="816"/>
                    </a:lnTo>
                    <a:lnTo>
                      <a:pt x="3175" y="828"/>
                    </a:lnTo>
                    <a:lnTo>
                      <a:pt x="3140" y="843"/>
                    </a:lnTo>
                    <a:lnTo>
                      <a:pt x="3108" y="861"/>
                    </a:lnTo>
                    <a:lnTo>
                      <a:pt x="3078" y="880"/>
                    </a:lnTo>
                    <a:lnTo>
                      <a:pt x="3049" y="902"/>
                    </a:lnTo>
                    <a:lnTo>
                      <a:pt x="3024" y="927"/>
                    </a:lnTo>
                    <a:lnTo>
                      <a:pt x="3002" y="956"/>
                    </a:lnTo>
                    <a:lnTo>
                      <a:pt x="2981" y="987"/>
                    </a:lnTo>
                    <a:lnTo>
                      <a:pt x="2965" y="1022"/>
                    </a:lnTo>
                    <a:lnTo>
                      <a:pt x="2952" y="1060"/>
                    </a:lnTo>
                    <a:lnTo>
                      <a:pt x="2943" y="1103"/>
                    </a:lnTo>
                    <a:lnTo>
                      <a:pt x="2937" y="1149"/>
                    </a:lnTo>
                    <a:lnTo>
                      <a:pt x="2936" y="1200"/>
                    </a:lnTo>
                    <a:lnTo>
                      <a:pt x="2938" y="1254"/>
                    </a:lnTo>
                    <a:lnTo>
                      <a:pt x="2945" y="1314"/>
                    </a:lnTo>
                    <a:lnTo>
                      <a:pt x="2952" y="1373"/>
                    </a:lnTo>
                    <a:lnTo>
                      <a:pt x="2955" y="1426"/>
                    </a:lnTo>
                    <a:lnTo>
                      <a:pt x="2953" y="1474"/>
                    </a:lnTo>
                    <a:lnTo>
                      <a:pt x="2947" y="1516"/>
                    </a:lnTo>
                    <a:lnTo>
                      <a:pt x="2937" y="1554"/>
                    </a:lnTo>
                    <a:lnTo>
                      <a:pt x="2923" y="1587"/>
                    </a:lnTo>
                    <a:lnTo>
                      <a:pt x="2906" y="1616"/>
                    </a:lnTo>
                    <a:lnTo>
                      <a:pt x="2884" y="1640"/>
                    </a:lnTo>
                    <a:lnTo>
                      <a:pt x="2861" y="1661"/>
                    </a:lnTo>
                    <a:lnTo>
                      <a:pt x="2834" y="1677"/>
                    </a:lnTo>
                    <a:lnTo>
                      <a:pt x="2804" y="1691"/>
                    </a:lnTo>
                    <a:lnTo>
                      <a:pt x="2773" y="1701"/>
                    </a:lnTo>
                    <a:lnTo>
                      <a:pt x="2740" y="1708"/>
                    </a:lnTo>
                    <a:lnTo>
                      <a:pt x="2704" y="1713"/>
                    </a:lnTo>
                    <a:lnTo>
                      <a:pt x="2667" y="1715"/>
                    </a:lnTo>
                    <a:lnTo>
                      <a:pt x="2627" y="1714"/>
                    </a:lnTo>
                    <a:lnTo>
                      <a:pt x="2588" y="1712"/>
                    </a:lnTo>
                    <a:lnTo>
                      <a:pt x="2547" y="1709"/>
                    </a:lnTo>
                    <a:lnTo>
                      <a:pt x="2505" y="1703"/>
                    </a:lnTo>
                    <a:lnTo>
                      <a:pt x="2463" y="1697"/>
                    </a:lnTo>
                    <a:lnTo>
                      <a:pt x="2379" y="1681"/>
                    </a:lnTo>
                    <a:lnTo>
                      <a:pt x="2294" y="1664"/>
                    </a:lnTo>
                    <a:lnTo>
                      <a:pt x="2213" y="1647"/>
                    </a:lnTo>
                    <a:lnTo>
                      <a:pt x="2136" y="1633"/>
                    </a:lnTo>
                    <a:lnTo>
                      <a:pt x="2099" y="1628"/>
                    </a:lnTo>
                    <a:lnTo>
                      <a:pt x="2066" y="1623"/>
                    </a:lnTo>
                    <a:lnTo>
                      <a:pt x="2034" y="1620"/>
                    </a:lnTo>
                    <a:lnTo>
                      <a:pt x="2003" y="1619"/>
                    </a:lnTo>
                    <a:lnTo>
                      <a:pt x="1974" y="1620"/>
                    </a:lnTo>
                    <a:lnTo>
                      <a:pt x="1944" y="1623"/>
                    </a:lnTo>
                    <a:lnTo>
                      <a:pt x="1912" y="1626"/>
                    </a:lnTo>
                    <a:lnTo>
                      <a:pt x="1879" y="1632"/>
                    </a:lnTo>
                    <a:lnTo>
                      <a:pt x="1846" y="1638"/>
                    </a:lnTo>
                    <a:lnTo>
                      <a:pt x="1810" y="1646"/>
                    </a:lnTo>
                    <a:lnTo>
                      <a:pt x="1775" y="1656"/>
                    </a:lnTo>
                    <a:lnTo>
                      <a:pt x="1738" y="1666"/>
                    </a:lnTo>
                    <a:lnTo>
                      <a:pt x="1701" y="1678"/>
                    </a:lnTo>
                    <a:lnTo>
                      <a:pt x="1662" y="1692"/>
                    </a:lnTo>
                    <a:lnTo>
                      <a:pt x="1623" y="1706"/>
                    </a:lnTo>
                    <a:lnTo>
                      <a:pt x="1583" y="1721"/>
                    </a:lnTo>
                    <a:lnTo>
                      <a:pt x="1542" y="1737"/>
                    </a:lnTo>
                    <a:lnTo>
                      <a:pt x="1501" y="1753"/>
                    </a:lnTo>
                    <a:lnTo>
                      <a:pt x="1459" y="1771"/>
                    </a:lnTo>
                    <a:lnTo>
                      <a:pt x="1416" y="1790"/>
                    </a:lnTo>
                    <a:lnTo>
                      <a:pt x="1329" y="1829"/>
                    </a:lnTo>
                    <a:lnTo>
                      <a:pt x="1240" y="1872"/>
                    </a:lnTo>
                    <a:lnTo>
                      <a:pt x="1149" y="1916"/>
                    </a:lnTo>
                    <a:lnTo>
                      <a:pt x="1057" y="1962"/>
                    </a:lnTo>
                    <a:lnTo>
                      <a:pt x="963" y="2008"/>
                    </a:lnTo>
                    <a:lnTo>
                      <a:pt x="867" y="2056"/>
                    </a:lnTo>
                    <a:lnTo>
                      <a:pt x="772" y="2104"/>
                    </a:lnTo>
                    <a:lnTo>
                      <a:pt x="677" y="2152"/>
                    </a:lnTo>
                    <a:lnTo>
                      <a:pt x="630" y="2175"/>
                    </a:lnTo>
                    <a:lnTo>
                      <a:pt x="582" y="2196"/>
                    </a:lnTo>
                    <a:lnTo>
                      <a:pt x="535" y="2216"/>
                    </a:lnTo>
                    <a:lnTo>
                      <a:pt x="487" y="2233"/>
                    </a:lnTo>
                    <a:lnTo>
                      <a:pt x="441" y="2248"/>
                    </a:lnTo>
                    <a:lnTo>
                      <a:pt x="395" y="2261"/>
                    </a:lnTo>
                    <a:lnTo>
                      <a:pt x="351" y="2272"/>
                    </a:lnTo>
                    <a:lnTo>
                      <a:pt x="307" y="2280"/>
                    </a:lnTo>
                    <a:lnTo>
                      <a:pt x="266" y="2286"/>
                    </a:lnTo>
                    <a:lnTo>
                      <a:pt x="226" y="2290"/>
                    </a:lnTo>
                    <a:lnTo>
                      <a:pt x="189" y="2290"/>
                    </a:lnTo>
                    <a:lnTo>
                      <a:pt x="154" y="2288"/>
                    </a:lnTo>
                    <a:lnTo>
                      <a:pt x="123" y="2284"/>
                    </a:lnTo>
                    <a:lnTo>
                      <a:pt x="94" y="2275"/>
                    </a:lnTo>
                    <a:lnTo>
                      <a:pt x="68" y="2265"/>
                    </a:lnTo>
                    <a:lnTo>
                      <a:pt x="46" y="2251"/>
                    </a:lnTo>
                    <a:lnTo>
                      <a:pt x="28" y="2235"/>
                    </a:lnTo>
                    <a:lnTo>
                      <a:pt x="14" y="2216"/>
                    </a:lnTo>
                    <a:lnTo>
                      <a:pt x="5" y="2192"/>
                    </a:lnTo>
                    <a:lnTo>
                      <a:pt x="0" y="2166"/>
                    </a:lnTo>
                    <a:lnTo>
                      <a:pt x="0" y="2137"/>
                    </a:lnTo>
                    <a:lnTo>
                      <a:pt x="5" y="2103"/>
                    </a:lnTo>
                    <a:lnTo>
                      <a:pt x="16" y="2067"/>
                    </a:lnTo>
                    <a:lnTo>
                      <a:pt x="32" y="2027"/>
                    </a:lnTo>
                    <a:lnTo>
                      <a:pt x="54" y="1984"/>
                    </a:lnTo>
                    <a:lnTo>
                      <a:pt x="83" y="1936"/>
                    </a:lnTo>
                    <a:lnTo>
                      <a:pt x="117" y="1885"/>
                    </a:lnTo>
                    <a:lnTo>
                      <a:pt x="159" y="1830"/>
                    </a:lnTo>
                    <a:lnTo>
                      <a:pt x="208" y="1770"/>
                    </a:lnTo>
                    <a:lnTo>
                      <a:pt x="264" y="1708"/>
                    </a:lnTo>
                    <a:lnTo>
                      <a:pt x="327" y="1640"/>
                    </a:lnTo>
                    <a:lnTo>
                      <a:pt x="399" y="1569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97" name="Freeform 1332">
                <a:extLst>
                  <a:ext uri="{FF2B5EF4-FFF2-40B4-BE49-F238E27FC236}">
                    <a16:creationId xmlns:a16="http://schemas.microsoft.com/office/drawing/2014/main" id="{6F4F61A3-5757-4D93-A617-250D07CD2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6" y="2502"/>
                <a:ext cx="19" cy="11"/>
              </a:xfrm>
              <a:custGeom>
                <a:avLst/>
                <a:gdLst>
                  <a:gd name="T0" fmla="*/ 0 w 331"/>
                  <a:gd name="T1" fmla="*/ 0 h 199"/>
                  <a:gd name="T2" fmla="*/ 0 w 331"/>
                  <a:gd name="T3" fmla="*/ 0 h 199"/>
                  <a:gd name="T4" fmla="*/ 0 w 331"/>
                  <a:gd name="T5" fmla="*/ 0 h 199"/>
                  <a:gd name="T6" fmla="*/ 0 w 331"/>
                  <a:gd name="T7" fmla="*/ 0 h 199"/>
                  <a:gd name="T8" fmla="*/ 0 w 331"/>
                  <a:gd name="T9" fmla="*/ 0 h 199"/>
                  <a:gd name="T10" fmla="*/ 0 w 331"/>
                  <a:gd name="T11" fmla="*/ 0 h 199"/>
                  <a:gd name="T12" fmla="*/ 0 w 331"/>
                  <a:gd name="T13" fmla="*/ 0 h 199"/>
                  <a:gd name="T14" fmla="*/ 0 w 331"/>
                  <a:gd name="T15" fmla="*/ 0 h 199"/>
                  <a:gd name="T16" fmla="*/ 0 w 331"/>
                  <a:gd name="T17" fmla="*/ 0 h 199"/>
                  <a:gd name="T18" fmla="*/ 0 w 331"/>
                  <a:gd name="T19" fmla="*/ 1 h 199"/>
                  <a:gd name="T20" fmla="*/ 0 w 331"/>
                  <a:gd name="T21" fmla="*/ 1 h 199"/>
                  <a:gd name="T22" fmla="*/ 0 w 331"/>
                  <a:gd name="T23" fmla="*/ 1 h 199"/>
                  <a:gd name="T24" fmla="*/ 0 w 331"/>
                  <a:gd name="T25" fmla="*/ 1 h 199"/>
                  <a:gd name="T26" fmla="*/ 1 w 331"/>
                  <a:gd name="T27" fmla="*/ 1 h 199"/>
                  <a:gd name="T28" fmla="*/ 1 w 331"/>
                  <a:gd name="T29" fmla="*/ 1 h 199"/>
                  <a:gd name="T30" fmla="*/ 1 w 331"/>
                  <a:gd name="T31" fmla="*/ 1 h 199"/>
                  <a:gd name="T32" fmla="*/ 1 w 331"/>
                  <a:gd name="T33" fmla="*/ 1 h 199"/>
                  <a:gd name="T34" fmla="*/ 1 w 331"/>
                  <a:gd name="T35" fmla="*/ 1 h 199"/>
                  <a:gd name="T36" fmla="*/ 1 w 331"/>
                  <a:gd name="T37" fmla="*/ 1 h 199"/>
                  <a:gd name="T38" fmla="*/ 1 w 331"/>
                  <a:gd name="T39" fmla="*/ 1 h 199"/>
                  <a:gd name="T40" fmla="*/ 1 w 331"/>
                  <a:gd name="T41" fmla="*/ 1 h 199"/>
                  <a:gd name="T42" fmla="*/ 1 w 331"/>
                  <a:gd name="T43" fmla="*/ 1 h 199"/>
                  <a:gd name="T44" fmla="*/ 1 w 331"/>
                  <a:gd name="T45" fmla="*/ 1 h 199"/>
                  <a:gd name="T46" fmla="*/ 1 w 331"/>
                  <a:gd name="T47" fmla="*/ 0 h 199"/>
                  <a:gd name="T48" fmla="*/ 1 w 331"/>
                  <a:gd name="T49" fmla="*/ 0 h 199"/>
                  <a:gd name="T50" fmla="*/ 1 w 331"/>
                  <a:gd name="T51" fmla="*/ 0 h 199"/>
                  <a:gd name="T52" fmla="*/ 1 w 331"/>
                  <a:gd name="T53" fmla="*/ 0 h 199"/>
                  <a:gd name="T54" fmla="*/ 1 w 331"/>
                  <a:gd name="T55" fmla="*/ 0 h 199"/>
                  <a:gd name="T56" fmla="*/ 1 w 331"/>
                  <a:gd name="T57" fmla="*/ 0 h 199"/>
                  <a:gd name="T58" fmla="*/ 1 w 331"/>
                  <a:gd name="T59" fmla="*/ 0 h 199"/>
                  <a:gd name="T60" fmla="*/ 1 w 331"/>
                  <a:gd name="T61" fmla="*/ 0 h 199"/>
                  <a:gd name="T62" fmla="*/ 1 w 331"/>
                  <a:gd name="T63" fmla="*/ 0 h 199"/>
                  <a:gd name="T64" fmla="*/ 1 w 331"/>
                  <a:gd name="T65" fmla="*/ 0 h 199"/>
                  <a:gd name="T66" fmla="*/ 1 w 331"/>
                  <a:gd name="T67" fmla="*/ 0 h 199"/>
                  <a:gd name="T68" fmla="*/ 1 w 331"/>
                  <a:gd name="T69" fmla="*/ 0 h 199"/>
                  <a:gd name="T70" fmla="*/ 1 w 331"/>
                  <a:gd name="T71" fmla="*/ 0 h 199"/>
                  <a:gd name="T72" fmla="*/ 1 w 331"/>
                  <a:gd name="T73" fmla="*/ 0 h 199"/>
                  <a:gd name="T74" fmla="*/ 1 w 331"/>
                  <a:gd name="T75" fmla="*/ 0 h 199"/>
                  <a:gd name="T76" fmla="*/ 1 w 331"/>
                  <a:gd name="T77" fmla="*/ 0 h 199"/>
                  <a:gd name="T78" fmla="*/ 1 w 331"/>
                  <a:gd name="T79" fmla="*/ 0 h 199"/>
                  <a:gd name="T80" fmla="*/ 1 w 331"/>
                  <a:gd name="T81" fmla="*/ 0 h 199"/>
                  <a:gd name="T82" fmla="*/ 1 w 331"/>
                  <a:gd name="T83" fmla="*/ 0 h 199"/>
                  <a:gd name="T84" fmla="*/ 1 w 331"/>
                  <a:gd name="T85" fmla="*/ 0 h 199"/>
                  <a:gd name="T86" fmla="*/ 1 w 331"/>
                  <a:gd name="T87" fmla="*/ 0 h 199"/>
                  <a:gd name="T88" fmla="*/ 1 w 331"/>
                  <a:gd name="T89" fmla="*/ 0 h 199"/>
                  <a:gd name="T90" fmla="*/ 1 w 331"/>
                  <a:gd name="T91" fmla="*/ 0 h 199"/>
                  <a:gd name="T92" fmla="*/ 1 w 331"/>
                  <a:gd name="T93" fmla="*/ 0 h 199"/>
                  <a:gd name="T94" fmla="*/ 1 w 331"/>
                  <a:gd name="T95" fmla="*/ 0 h 199"/>
                  <a:gd name="T96" fmla="*/ 0 w 331"/>
                  <a:gd name="T97" fmla="*/ 0 h 199"/>
                  <a:gd name="T98" fmla="*/ 0 w 331"/>
                  <a:gd name="T99" fmla="*/ 0 h 199"/>
                  <a:gd name="T100" fmla="*/ 0 w 331"/>
                  <a:gd name="T101" fmla="*/ 0 h 199"/>
                  <a:gd name="T102" fmla="*/ 0 w 331"/>
                  <a:gd name="T103" fmla="*/ 0 h 199"/>
                  <a:gd name="T104" fmla="*/ 0 w 331"/>
                  <a:gd name="T105" fmla="*/ 0 h 199"/>
                  <a:gd name="T106" fmla="*/ 0 w 331"/>
                  <a:gd name="T107" fmla="*/ 0 h 199"/>
                  <a:gd name="T108" fmla="*/ 0 w 331"/>
                  <a:gd name="T109" fmla="*/ 0 h 199"/>
                  <a:gd name="T110" fmla="*/ 0 w 331"/>
                  <a:gd name="T111" fmla="*/ 0 h 199"/>
                  <a:gd name="T112" fmla="*/ 0 w 331"/>
                  <a:gd name="T113" fmla="*/ 0 h 199"/>
                  <a:gd name="T114" fmla="*/ 0 w 331"/>
                  <a:gd name="T115" fmla="*/ 0 h 199"/>
                  <a:gd name="T116" fmla="*/ 0 w 331"/>
                  <a:gd name="T117" fmla="*/ 0 h 199"/>
                  <a:gd name="T118" fmla="*/ 0 w 331"/>
                  <a:gd name="T119" fmla="*/ 0 h 199"/>
                  <a:gd name="T120" fmla="*/ 0 w 331"/>
                  <a:gd name="T121" fmla="*/ 0 h 199"/>
                  <a:gd name="T122" fmla="*/ 0 w 331"/>
                  <a:gd name="T123" fmla="*/ 0 h 199"/>
                  <a:gd name="T124" fmla="*/ 0 w 331"/>
                  <a:gd name="T125" fmla="*/ 0 h 19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331" h="199">
                    <a:moveTo>
                      <a:pt x="0" y="77"/>
                    </a:moveTo>
                    <a:lnTo>
                      <a:pt x="3" y="82"/>
                    </a:lnTo>
                    <a:lnTo>
                      <a:pt x="11" y="94"/>
                    </a:lnTo>
                    <a:lnTo>
                      <a:pt x="23" y="111"/>
                    </a:lnTo>
                    <a:lnTo>
                      <a:pt x="40" y="132"/>
                    </a:lnTo>
                    <a:lnTo>
                      <a:pt x="50" y="142"/>
                    </a:lnTo>
                    <a:lnTo>
                      <a:pt x="62" y="152"/>
                    </a:lnTo>
                    <a:lnTo>
                      <a:pt x="74" y="162"/>
                    </a:lnTo>
                    <a:lnTo>
                      <a:pt x="87" y="171"/>
                    </a:lnTo>
                    <a:lnTo>
                      <a:pt x="101" y="179"/>
                    </a:lnTo>
                    <a:lnTo>
                      <a:pt x="116" y="186"/>
                    </a:lnTo>
                    <a:lnTo>
                      <a:pt x="131" y="192"/>
                    </a:lnTo>
                    <a:lnTo>
                      <a:pt x="148" y="196"/>
                    </a:lnTo>
                    <a:lnTo>
                      <a:pt x="165" y="198"/>
                    </a:lnTo>
                    <a:lnTo>
                      <a:pt x="181" y="199"/>
                    </a:lnTo>
                    <a:lnTo>
                      <a:pt x="197" y="199"/>
                    </a:lnTo>
                    <a:lnTo>
                      <a:pt x="212" y="199"/>
                    </a:lnTo>
                    <a:lnTo>
                      <a:pt x="227" y="197"/>
                    </a:lnTo>
                    <a:lnTo>
                      <a:pt x="242" y="194"/>
                    </a:lnTo>
                    <a:lnTo>
                      <a:pt x="255" y="191"/>
                    </a:lnTo>
                    <a:lnTo>
                      <a:pt x="267" y="186"/>
                    </a:lnTo>
                    <a:lnTo>
                      <a:pt x="279" y="181"/>
                    </a:lnTo>
                    <a:lnTo>
                      <a:pt x="289" y="175"/>
                    </a:lnTo>
                    <a:lnTo>
                      <a:pt x="298" y="168"/>
                    </a:lnTo>
                    <a:lnTo>
                      <a:pt x="307" y="161"/>
                    </a:lnTo>
                    <a:lnTo>
                      <a:pt x="314" y="152"/>
                    </a:lnTo>
                    <a:lnTo>
                      <a:pt x="320" y="143"/>
                    </a:lnTo>
                    <a:lnTo>
                      <a:pt x="325" y="133"/>
                    </a:lnTo>
                    <a:lnTo>
                      <a:pt x="329" y="121"/>
                    </a:lnTo>
                    <a:lnTo>
                      <a:pt x="331" y="111"/>
                    </a:lnTo>
                    <a:lnTo>
                      <a:pt x="331" y="100"/>
                    </a:lnTo>
                    <a:lnTo>
                      <a:pt x="330" y="90"/>
                    </a:lnTo>
                    <a:lnTo>
                      <a:pt x="327" y="80"/>
                    </a:lnTo>
                    <a:lnTo>
                      <a:pt x="323" y="71"/>
                    </a:lnTo>
                    <a:lnTo>
                      <a:pt x="316" y="62"/>
                    </a:lnTo>
                    <a:lnTo>
                      <a:pt x="310" y="54"/>
                    </a:lnTo>
                    <a:lnTo>
                      <a:pt x="302" y="46"/>
                    </a:lnTo>
                    <a:lnTo>
                      <a:pt x="293" y="38"/>
                    </a:lnTo>
                    <a:lnTo>
                      <a:pt x="283" y="31"/>
                    </a:lnTo>
                    <a:lnTo>
                      <a:pt x="272" y="25"/>
                    </a:lnTo>
                    <a:lnTo>
                      <a:pt x="261" y="20"/>
                    </a:lnTo>
                    <a:lnTo>
                      <a:pt x="248" y="15"/>
                    </a:lnTo>
                    <a:lnTo>
                      <a:pt x="235" y="10"/>
                    </a:lnTo>
                    <a:lnTo>
                      <a:pt x="221" y="6"/>
                    </a:lnTo>
                    <a:lnTo>
                      <a:pt x="207" y="3"/>
                    </a:lnTo>
                    <a:lnTo>
                      <a:pt x="193" y="1"/>
                    </a:lnTo>
                    <a:lnTo>
                      <a:pt x="178" y="0"/>
                    </a:lnTo>
                    <a:lnTo>
                      <a:pt x="162" y="0"/>
                    </a:lnTo>
                    <a:lnTo>
                      <a:pt x="146" y="0"/>
                    </a:lnTo>
                    <a:lnTo>
                      <a:pt x="129" y="2"/>
                    </a:lnTo>
                    <a:lnTo>
                      <a:pt x="113" y="5"/>
                    </a:lnTo>
                    <a:lnTo>
                      <a:pt x="97" y="8"/>
                    </a:lnTo>
                    <a:lnTo>
                      <a:pt x="81" y="12"/>
                    </a:lnTo>
                    <a:lnTo>
                      <a:pt x="67" y="18"/>
                    </a:lnTo>
                    <a:lnTo>
                      <a:pt x="52" y="24"/>
                    </a:lnTo>
                    <a:lnTo>
                      <a:pt x="39" y="31"/>
                    </a:lnTo>
                    <a:lnTo>
                      <a:pt x="28" y="38"/>
                    </a:lnTo>
                    <a:lnTo>
                      <a:pt x="18" y="48"/>
                    </a:lnTo>
                    <a:lnTo>
                      <a:pt x="10" y="57"/>
                    </a:lnTo>
                    <a:lnTo>
                      <a:pt x="7" y="62"/>
                    </a:lnTo>
                    <a:lnTo>
                      <a:pt x="4" y="67"/>
                    </a:lnTo>
                    <a:lnTo>
                      <a:pt x="2" y="72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98" name="Freeform 1333">
                <a:extLst>
                  <a:ext uri="{FF2B5EF4-FFF2-40B4-BE49-F238E27FC236}">
                    <a16:creationId xmlns:a16="http://schemas.microsoft.com/office/drawing/2014/main" id="{19720AF9-C608-4999-8562-CBE221EB4A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0" y="2358"/>
                <a:ext cx="14" cy="9"/>
              </a:xfrm>
              <a:custGeom>
                <a:avLst/>
                <a:gdLst>
                  <a:gd name="T0" fmla="*/ 0 w 250"/>
                  <a:gd name="T1" fmla="*/ 0 h 142"/>
                  <a:gd name="T2" fmla="*/ 0 w 250"/>
                  <a:gd name="T3" fmla="*/ 0 h 142"/>
                  <a:gd name="T4" fmla="*/ 0 w 250"/>
                  <a:gd name="T5" fmla="*/ 0 h 142"/>
                  <a:gd name="T6" fmla="*/ 0 w 250"/>
                  <a:gd name="T7" fmla="*/ 0 h 142"/>
                  <a:gd name="T8" fmla="*/ 0 w 250"/>
                  <a:gd name="T9" fmla="*/ 0 h 142"/>
                  <a:gd name="T10" fmla="*/ 0 w 250"/>
                  <a:gd name="T11" fmla="*/ 0 h 142"/>
                  <a:gd name="T12" fmla="*/ 1 w 250"/>
                  <a:gd name="T13" fmla="*/ 0 h 142"/>
                  <a:gd name="T14" fmla="*/ 1 w 250"/>
                  <a:gd name="T15" fmla="*/ 0 h 142"/>
                  <a:gd name="T16" fmla="*/ 1 w 250"/>
                  <a:gd name="T17" fmla="*/ 0 h 142"/>
                  <a:gd name="T18" fmla="*/ 1 w 250"/>
                  <a:gd name="T19" fmla="*/ 0 h 142"/>
                  <a:gd name="T20" fmla="*/ 1 w 250"/>
                  <a:gd name="T21" fmla="*/ 0 h 142"/>
                  <a:gd name="T22" fmla="*/ 1 w 250"/>
                  <a:gd name="T23" fmla="*/ 0 h 142"/>
                  <a:gd name="T24" fmla="*/ 1 w 250"/>
                  <a:gd name="T25" fmla="*/ 0 h 142"/>
                  <a:gd name="T26" fmla="*/ 1 w 250"/>
                  <a:gd name="T27" fmla="*/ 0 h 142"/>
                  <a:gd name="T28" fmla="*/ 1 w 250"/>
                  <a:gd name="T29" fmla="*/ 0 h 142"/>
                  <a:gd name="T30" fmla="*/ 1 w 250"/>
                  <a:gd name="T31" fmla="*/ 0 h 142"/>
                  <a:gd name="T32" fmla="*/ 1 w 250"/>
                  <a:gd name="T33" fmla="*/ 0 h 142"/>
                  <a:gd name="T34" fmla="*/ 1 w 250"/>
                  <a:gd name="T35" fmla="*/ 0 h 142"/>
                  <a:gd name="T36" fmla="*/ 1 w 250"/>
                  <a:gd name="T37" fmla="*/ 0 h 142"/>
                  <a:gd name="T38" fmla="*/ 1 w 250"/>
                  <a:gd name="T39" fmla="*/ 1 h 142"/>
                  <a:gd name="T40" fmla="*/ 0 w 250"/>
                  <a:gd name="T41" fmla="*/ 1 h 142"/>
                  <a:gd name="T42" fmla="*/ 0 w 250"/>
                  <a:gd name="T43" fmla="*/ 1 h 142"/>
                  <a:gd name="T44" fmla="*/ 0 w 250"/>
                  <a:gd name="T45" fmla="*/ 1 h 142"/>
                  <a:gd name="T46" fmla="*/ 0 w 250"/>
                  <a:gd name="T47" fmla="*/ 1 h 142"/>
                  <a:gd name="T48" fmla="*/ 0 w 250"/>
                  <a:gd name="T49" fmla="*/ 1 h 142"/>
                  <a:gd name="T50" fmla="*/ 0 w 250"/>
                  <a:gd name="T51" fmla="*/ 1 h 142"/>
                  <a:gd name="T52" fmla="*/ 0 w 250"/>
                  <a:gd name="T53" fmla="*/ 1 h 142"/>
                  <a:gd name="T54" fmla="*/ 0 w 250"/>
                  <a:gd name="T55" fmla="*/ 1 h 142"/>
                  <a:gd name="T56" fmla="*/ 0 w 250"/>
                  <a:gd name="T57" fmla="*/ 0 h 142"/>
                  <a:gd name="T58" fmla="*/ 0 w 250"/>
                  <a:gd name="T59" fmla="*/ 0 h 142"/>
                  <a:gd name="T60" fmla="*/ 0 w 250"/>
                  <a:gd name="T61" fmla="*/ 0 h 142"/>
                  <a:gd name="T62" fmla="*/ 0 w 250"/>
                  <a:gd name="T63" fmla="*/ 0 h 14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50" h="142">
                    <a:moveTo>
                      <a:pt x="27" y="42"/>
                    </a:moveTo>
                    <a:lnTo>
                      <a:pt x="33" y="35"/>
                    </a:lnTo>
                    <a:lnTo>
                      <a:pt x="41" y="28"/>
                    </a:lnTo>
                    <a:lnTo>
                      <a:pt x="49" y="22"/>
                    </a:lnTo>
                    <a:lnTo>
                      <a:pt x="57" y="17"/>
                    </a:lnTo>
                    <a:lnTo>
                      <a:pt x="67" y="12"/>
                    </a:lnTo>
                    <a:lnTo>
                      <a:pt x="76" y="9"/>
                    </a:lnTo>
                    <a:lnTo>
                      <a:pt x="86" y="6"/>
                    </a:lnTo>
                    <a:lnTo>
                      <a:pt x="97" y="3"/>
                    </a:lnTo>
                    <a:lnTo>
                      <a:pt x="107" y="2"/>
                    </a:lnTo>
                    <a:lnTo>
                      <a:pt x="119" y="0"/>
                    </a:lnTo>
                    <a:lnTo>
                      <a:pt x="130" y="0"/>
                    </a:lnTo>
                    <a:lnTo>
                      <a:pt x="141" y="0"/>
                    </a:lnTo>
                    <a:lnTo>
                      <a:pt x="152" y="0"/>
                    </a:lnTo>
                    <a:lnTo>
                      <a:pt x="163" y="1"/>
                    </a:lnTo>
                    <a:lnTo>
                      <a:pt x="173" y="3"/>
                    </a:lnTo>
                    <a:lnTo>
                      <a:pt x="183" y="5"/>
                    </a:lnTo>
                    <a:lnTo>
                      <a:pt x="193" y="8"/>
                    </a:lnTo>
                    <a:lnTo>
                      <a:pt x="203" y="10"/>
                    </a:lnTo>
                    <a:lnTo>
                      <a:pt x="211" y="14"/>
                    </a:lnTo>
                    <a:lnTo>
                      <a:pt x="219" y="18"/>
                    </a:lnTo>
                    <a:lnTo>
                      <a:pt x="227" y="22"/>
                    </a:lnTo>
                    <a:lnTo>
                      <a:pt x="233" y="27"/>
                    </a:lnTo>
                    <a:lnTo>
                      <a:pt x="238" y="32"/>
                    </a:lnTo>
                    <a:lnTo>
                      <a:pt x="243" y="37"/>
                    </a:lnTo>
                    <a:lnTo>
                      <a:pt x="246" y="42"/>
                    </a:lnTo>
                    <a:lnTo>
                      <a:pt x="249" y="48"/>
                    </a:lnTo>
                    <a:lnTo>
                      <a:pt x="250" y="54"/>
                    </a:lnTo>
                    <a:lnTo>
                      <a:pt x="249" y="60"/>
                    </a:lnTo>
                    <a:lnTo>
                      <a:pt x="248" y="66"/>
                    </a:lnTo>
                    <a:lnTo>
                      <a:pt x="245" y="73"/>
                    </a:lnTo>
                    <a:lnTo>
                      <a:pt x="240" y="79"/>
                    </a:lnTo>
                    <a:lnTo>
                      <a:pt x="234" y="86"/>
                    </a:lnTo>
                    <a:lnTo>
                      <a:pt x="226" y="93"/>
                    </a:lnTo>
                    <a:lnTo>
                      <a:pt x="218" y="99"/>
                    </a:lnTo>
                    <a:lnTo>
                      <a:pt x="209" y="105"/>
                    </a:lnTo>
                    <a:lnTo>
                      <a:pt x="200" y="112"/>
                    </a:lnTo>
                    <a:lnTo>
                      <a:pt x="189" y="117"/>
                    </a:lnTo>
                    <a:lnTo>
                      <a:pt x="178" y="122"/>
                    </a:lnTo>
                    <a:lnTo>
                      <a:pt x="167" y="126"/>
                    </a:lnTo>
                    <a:lnTo>
                      <a:pt x="155" y="130"/>
                    </a:lnTo>
                    <a:lnTo>
                      <a:pt x="144" y="133"/>
                    </a:lnTo>
                    <a:lnTo>
                      <a:pt x="132" y="136"/>
                    </a:lnTo>
                    <a:lnTo>
                      <a:pt x="120" y="138"/>
                    </a:lnTo>
                    <a:lnTo>
                      <a:pt x="108" y="140"/>
                    </a:lnTo>
                    <a:lnTo>
                      <a:pt x="96" y="141"/>
                    </a:lnTo>
                    <a:lnTo>
                      <a:pt x="85" y="142"/>
                    </a:lnTo>
                    <a:lnTo>
                      <a:pt x="74" y="142"/>
                    </a:lnTo>
                    <a:lnTo>
                      <a:pt x="63" y="142"/>
                    </a:lnTo>
                    <a:lnTo>
                      <a:pt x="53" y="141"/>
                    </a:lnTo>
                    <a:lnTo>
                      <a:pt x="44" y="139"/>
                    </a:lnTo>
                    <a:lnTo>
                      <a:pt x="35" y="137"/>
                    </a:lnTo>
                    <a:lnTo>
                      <a:pt x="27" y="134"/>
                    </a:lnTo>
                    <a:lnTo>
                      <a:pt x="19" y="131"/>
                    </a:lnTo>
                    <a:lnTo>
                      <a:pt x="13" y="127"/>
                    </a:lnTo>
                    <a:lnTo>
                      <a:pt x="8" y="122"/>
                    </a:lnTo>
                    <a:lnTo>
                      <a:pt x="4" y="116"/>
                    </a:lnTo>
                    <a:lnTo>
                      <a:pt x="2" y="109"/>
                    </a:lnTo>
                    <a:lnTo>
                      <a:pt x="0" y="101"/>
                    </a:lnTo>
                    <a:lnTo>
                      <a:pt x="1" y="94"/>
                    </a:lnTo>
                    <a:lnTo>
                      <a:pt x="2" y="85"/>
                    </a:lnTo>
                    <a:lnTo>
                      <a:pt x="6" y="76"/>
                    </a:lnTo>
                    <a:lnTo>
                      <a:pt x="10" y="65"/>
                    </a:lnTo>
                    <a:lnTo>
                      <a:pt x="17" y="54"/>
                    </a:lnTo>
                    <a:lnTo>
                      <a:pt x="27" y="42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99" name="Freeform 1334">
                <a:extLst>
                  <a:ext uri="{FF2B5EF4-FFF2-40B4-BE49-F238E27FC236}">
                    <a16:creationId xmlns:a16="http://schemas.microsoft.com/office/drawing/2014/main" id="{DBEAB8CE-B351-44DD-95B8-D945D8FF1F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1" y="2349"/>
                <a:ext cx="15" cy="8"/>
              </a:xfrm>
              <a:custGeom>
                <a:avLst/>
                <a:gdLst>
                  <a:gd name="T0" fmla="*/ 0 w 249"/>
                  <a:gd name="T1" fmla="*/ 0 h 142"/>
                  <a:gd name="T2" fmla="*/ 0 w 249"/>
                  <a:gd name="T3" fmla="*/ 0 h 142"/>
                  <a:gd name="T4" fmla="*/ 0 w 249"/>
                  <a:gd name="T5" fmla="*/ 0 h 142"/>
                  <a:gd name="T6" fmla="*/ 0 w 249"/>
                  <a:gd name="T7" fmla="*/ 0 h 142"/>
                  <a:gd name="T8" fmla="*/ 0 w 249"/>
                  <a:gd name="T9" fmla="*/ 0 h 142"/>
                  <a:gd name="T10" fmla="*/ 0 w 249"/>
                  <a:gd name="T11" fmla="*/ 0 h 142"/>
                  <a:gd name="T12" fmla="*/ 1 w 249"/>
                  <a:gd name="T13" fmla="*/ 0 h 142"/>
                  <a:gd name="T14" fmla="*/ 1 w 249"/>
                  <a:gd name="T15" fmla="*/ 0 h 142"/>
                  <a:gd name="T16" fmla="*/ 1 w 249"/>
                  <a:gd name="T17" fmla="*/ 0 h 142"/>
                  <a:gd name="T18" fmla="*/ 1 w 249"/>
                  <a:gd name="T19" fmla="*/ 0 h 142"/>
                  <a:gd name="T20" fmla="*/ 1 w 249"/>
                  <a:gd name="T21" fmla="*/ 0 h 142"/>
                  <a:gd name="T22" fmla="*/ 1 w 249"/>
                  <a:gd name="T23" fmla="*/ 0 h 142"/>
                  <a:gd name="T24" fmla="*/ 1 w 249"/>
                  <a:gd name="T25" fmla="*/ 0 h 142"/>
                  <a:gd name="T26" fmla="*/ 1 w 249"/>
                  <a:gd name="T27" fmla="*/ 0 h 142"/>
                  <a:gd name="T28" fmla="*/ 1 w 249"/>
                  <a:gd name="T29" fmla="*/ 0 h 142"/>
                  <a:gd name="T30" fmla="*/ 1 w 249"/>
                  <a:gd name="T31" fmla="*/ 0 h 142"/>
                  <a:gd name="T32" fmla="*/ 1 w 249"/>
                  <a:gd name="T33" fmla="*/ 0 h 142"/>
                  <a:gd name="T34" fmla="*/ 1 w 249"/>
                  <a:gd name="T35" fmla="*/ 0 h 142"/>
                  <a:gd name="T36" fmla="*/ 1 w 249"/>
                  <a:gd name="T37" fmla="*/ 0 h 142"/>
                  <a:gd name="T38" fmla="*/ 1 w 249"/>
                  <a:gd name="T39" fmla="*/ 0 h 142"/>
                  <a:gd name="T40" fmla="*/ 1 w 249"/>
                  <a:gd name="T41" fmla="*/ 0 h 142"/>
                  <a:gd name="T42" fmla="*/ 0 w 249"/>
                  <a:gd name="T43" fmla="*/ 0 h 142"/>
                  <a:gd name="T44" fmla="*/ 0 w 249"/>
                  <a:gd name="T45" fmla="*/ 0 h 142"/>
                  <a:gd name="T46" fmla="*/ 0 w 249"/>
                  <a:gd name="T47" fmla="*/ 0 h 142"/>
                  <a:gd name="T48" fmla="*/ 0 w 249"/>
                  <a:gd name="T49" fmla="*/ 0 h 142"/>
                  <a:gd name="T50" fmla="*/ 0 w 249"/>
                  <a:gd name="T51" fmla="*/ 0 h 142"/>
                  <a:gd name="T52" fmla="*/ 0 w 249"/>
                  <a:gd name="T53" fmla="*/ 0 h 142"/>
                  <a:gd name="T54" fmla="*/ 0 w 249"/>
                  <a:gd name="T55" fmla="*/ 0 h 142"/>
                  <a:gd name="T56" fmla="*/ 0 w 249"/>
                  <a:gd name="T57" fmla="*/ 0 h 142"/>
                  <a:gd name="T58" fmla="*/ 0 w 249"/>
                  <a:gd name="T59" fmla="*/ 0 h 142"/>
                  <a:gd name="T60" fmla="*/ 0 w 249"/>
                  <a:gd name="T61" fmla="*/ 0 h 142"/>
                  <a:gd name="T62" fmla="*/ 0 w 249"/>
                  <a:gd name="T63" fmla="*/ 0 h 14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49" h="142">
                    <a:moveTo>
                      <a:pt x="26" y="42"/>
                    </a:moveTo>
                    <a:lnTo>
                      <a:pt x="33" y="35"/>
                    </a:lnTo>
                    <a:lnTo>
                      <a:pt x="40" y="28"/>
                    </a:lnTo>
                    <a:lnTo>
                      <a:pt x="48" y="23"/>
                    </a:lnTo>
                    <a:lnTo>
                      <a:pt x="57" y="17"/>
                    </a:lnTo>
                    <a:lnTo>
                      <a:pt x="66" y="12"/>
                    </a:lnTo>
                    <a:lnTo>
                      <a:pt x="75" y="9"/>
                    </a:lnTo>
                    <a:lnTo>
                      <a:pt x="86" y="6"/>
                    </a:lnTo>
                    <a:lnTo>
                      <a:pt x="97" y="3"/>
                    </a:lnTo>
                    <a:lnTo>
                      <a:pt x="108" y="2"/>
                    </a:lnTo>
                    <a:lnTo>
                      <a:pt x="119" y="0"/>
                    </a:lnTo>
                    <a:lnTo>
                      <a:pt x="129" y="0"/>
                    </a:lnTo>
                    <a:lnTo>
                      <a:pt x="140" y="0"/>
                    </a:lnTo>
                    <a:lnTo>
                      <a:pt x="151" y="0"/>
                    </a:lnTo>
                    <a:lnTo>
                      <a:pt x="162" y="1"/>
                    </a:lnTo>
                    <a:lnTo>
                      <a:pt x="172" y="3"/>
                    </a:lnTo>
                    <a:lnTo>
                      <a:pt x="183" y="5"/>
                    </a:lnTo>
                    <a:lnTo>
                      <a:pt x="193" y="8"/>
                    </a:lnTo>
                    <a:lnTo>
                      <a:pt x="202" y="10"/>
                    </a:lnTo>
                    <a:lnTo>
                      <a:pt x="211" y="14"/>
                    </a:lnTo>
                    <a:lnTo>
                      <a:pt x="219" y="18"/>
                    </a:lnTo>
                    <a:lnTo>
                      <a:pt x="226" y="23"/>
                    </a:lnTo>
                    <a:lnTo>
                      <a:pt x="232" y="27"/>
                    </a:lnTo>
                    <a:lnTo>
                      <a:pt x="238" y="32"/>
                    </a:lnTo>
                    <a:lnTo>
                      <a:pt x="242" y="37"/>
                    </a:lnTo>
                    <a:lnTo>
                      <a:pt x="246" y="42"/>
                    </a:lnTo>
                    <a:lnTo>
                      <a:pt x="248" y="48"/>
                    </a:lnTo>
                    <a:lnTo>
                      <a:pt x="249" y="54"/>
                    </a:lnTo>
                    <a:lnTo>
                      <a:pt x="249" y="60"/>
                    </a:lnTo>
                    <a:lnTo>
                      <a:pt x="247" y="66"/>
                    </a:lnTo>
                    <a:lnTo>
                      <a:pt x="244" y="73"/>
                    </a:lnTo>
                    <a:lnTo>
                      <a:pt x="239" y="79"/>
                    </a:lnTo>
                    <a:lnTo>
                      <a:pt x="233" y="86"/>
                    </a:lnTo>
                    <a:lnTo>
                      <a:pt x="226" y="93"/>
                    </a:lnTo>
                    <a:lnTo>
                      <a:pt x="218" y="99"/>
                    </a:lnTo>
                    <a:lnTo>
                      <a:pt x="209" y="106"/>
                    </a:lnTo>
                    <a:lnTo>
                      <a:pt x="199" y="112"/>
                    </a:lnTo>
                    <a:lnTo>
                      <a:pt x="189" y="117"/>
                    </a:lnTo>
                    <a:lnTo>
                      <a:pt x="177" y="122"/>
                    </a:lnTo>
                    <a:lnTo>
                      <a:pt x="166" y="126"/>
                    </a:lnTo>
                    <a:lnTo>
                      <a:pt x="155" y="130"/>
                    </a:lnTo>
                    <a:lnTo>
                      <a:pt x="143" y="133"/>
                    </a:lnTo>
                    <a:lnTo>
                      <a:pt x="131" y="136"/>
                    </a:lnTo>
                    <a:lnTo>
                      <a:pt x="120" y="138"/>
                    </a:lnTo>
                    <a:lnTo>
                      <a:pt x="108" y="140"/>
                    </a:lnTo>
                    <a:lnTo>
                      <a:pt x="97" y="141"/>
                    </a:lnTo>
                    <a:lnTo>
                      <a:pt x="84" y="142"/>
                    </a:lnTo>
                    <a:lnTo>
                      <a:pt x="73" y="142"/>
                    </a:lnTo>
                    <a:lnTo>
                      <a:pt x="63" y="142"/>
                    </a:lnTo>
                    <a:lnTo>
                      <a:pt x="53" y="141"/>
                    </a:lnTo>
                    <a:lnTo>
                      <a:pt x="43" y="139"/>
                    </a:lnTo>
                    <a:lnTo>
                      <a:pt x="35" y="137"/>
                    </a:lnTo>
                    <a:lnTo>
                      <a:pt x="27" y="134"/>
                    </a:lnTo>
                    <a:lnTo>
                      <a:pt x="20" y="131"/>
                    </a:lnTo>
                    <a:lnTo>
                      <a:pt x="14" y="127"/>
                    </a:lnTo>
                    <a:lnTo>
                      <a:pt x="9" y="122"/>
                    </a:lnTo>
                    <a:lnTo>
                      <a:pt x="4" y="116"/>
                    </a:lnTo>
                    <a:lnTo>
                      <a:pt x="1" y="110"/>
                    </a:lnTo>
                    <a:lnTo>
                      <a:pt x="0" y="101"/>
                    </a:lnTo>
                    <a:lnTo>
                      <a:pt x="0" y="94"/>
                    </a:lnTo>
                    <a:lnTo>
                      <a:pt x="2" y="85"/>
                    </a:lnTo>
                    <a:lnTo>
                      <a:pt x="5" y="76"/>
                    </a:lnTo>
                    <a:lnTo>
                      <a:pt x="11" y="65"/>
                    </a:lnTo>
                    <a:lnTo>
                      <a:pt x="18" y="54"/>
                    </a:lnTo>
                    <a:lnTo>
                      <a:pt x="26" y="42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00" name="Freeform 1335">
                <a:extLst>
                  <a:ext uri="{FF2B5EF4-FFF2-40B4-BE49-F238E27FC236}">
                    <a16:creationId xmlns:a16="http://schemas.microsoft.com/office/drawing/2014/main" id="{94F67133-E68D-481A-A087-5FA0C1A79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" y="2351"/>
                <a:ext cx="197" cy="131"/>
              </a:xfrm>
              <a:custGeom>
                <a:avLst/>
                <a:gdLst>
                  <a:gd name="T0" fmla="*/ 1 w 3353"/>
                  <a:gd name="T1" fmla="*/ 1 h 2219"/>
                  <a:gd name="T2" fmla="*/ 1 w 3353"/>
                  <a:gd name="T3" fmla="*/ 2 h 2219"/>
                  <a:gd name="T4" fmla="*/ 1 w 3353"/>
                  <a:gd name="T5" fmla="*/ 2 h 2219"/>
                  <a:gd name="T6" fmla="*/ 2 w 3353"/>
                  <a:gd name="T7" fmla="*/ 2 h 2219"/>
                  <a:gd name="T8" fmla="*/ 2 w 3353"/>
                  <a:gd name="T9" fmla="*/ 2 h 2219"/>
                  <a:gd name="T10" fmla="*/ 2 w 3353"/>
                  <a:gd name="T11" fmla="*/ 2 h 2219"/>
                  <a:gd name="T12" fmla="*/ 3 w 3353"/>
                  <a:gd name="T13" fmla="*/ 3 h 2219"/>
                  <a:gd name="T14" fmla="*/ 2 w 3353"/>
                  <a:gd name="T15" fmla="*/ 3 h 2219"/>
                  <a:gd name="T16" fmla="*/ 3 w 3353"/>
                  <a:gd name="T17" fmla="*/ 4 h 2219"/>
                  <a:gd name="T18" fmla="*/ 3 w 3353"/>
                  <a:gd name="T19" fmla="*/ 4 h 2219"/>
                  <a:gd name="T20" fmla="*/ 3 w 3353"/>
                  <a:gd name="T21" fmla="*/ 4 h 2219"/>
                  <a:gd name="T22" fmla="*/ 4 w 3353"/>
                  <a:gd name="T23" fmla="*/ 4 h 2219"/>
                  <a:gd name="T24" fmla="*/ 4 w 3353"/>
                  <a:gd name="T25" fmla="*/ 4 h 2219"/>
                  <a:gd name="T26" fmla="*/ 4 w 3353"/>
                  <a:gd name="T27" fmla="*/ 5 h 2219"/>
                  <a:gd name="T28" fmla="*/ 5 w 3353"/>
                  <a:gd name="T29" fmla="*/ 5 h 2219"/>
                  <a:gd name="T30" fmla="*/ 5 w 3353"/>
                  <a:gd name="T31" fmla="*/ 5 h 2219"/>
                  <a:gd name="T32" fmla="*/ 6 w 3353"/>
                  <a:gd name="T33" fmla="*/ 5 h 2219"/>
                  <a:gd name="T34" fmla="*/ 7 w 3353"/>
                  <a:gd name="T35" fmla="*/ 6 h 2219"/>
                  <a:gd name="T36" fmla="*/ 7 w 3353"/>
                  <a:gd name="T37" fmla="*/ 6 h 2219"/>
                  <a:gd name="T38" fmla="*/ 7 w 3353"/>
                  <a:gd name="T39" fmla="*/ 5 h 2219"/>
                  <a:gd name="T40" fmla="*/ 8 w 3353"/>
                  <a:gd name="T41" fmla="*/ 5 h 2219"/>
                  <a:gd name="T42" fmla="*/ 8 w 3353"/>
                  <a:gd name="T43" fmla="*/ 6 h 2219"/>
                  <a:gd name="T44" fmla="*/ 8 w 3353"/>
                  <a:gd name="T45" fmla="*/ 6 h 2219"/>
                  <a:gd name="T46" fmla="*/ 9 w 3353"/>
                  <a:gd name="T47" fmla="*/ 6 h 2219"/>
                  <a:gd name="T48" fmla="*/ 9 w 3353"/>
                  <a:gd name="T49" fmla="*/ 6 h 2219"/>
                  <a:gd name="T50" fmla="*/ 10 w 3353"/>
                  <a:gd name="T51" fmla="*/ 6 h 2219"/>
                  <a:gd name="T52" fmla="*/ 10 w 3353"/>
                  <a:gd name="T53" fmla="*/ 6 h 2219"/>
                  <a:gd name="T54" fmla="*/ 11 w 3353"/>
                  <a:gd name="T55" fmla="*/ 6 h 2219"/>
                  <a:gd name="T56" fmla="*/ 12 w 3353"/>
                  <a:gd name="T57" fmla="*/ 6 h 2219"/>
                  <a:gd name="T58" fmla="*/ 11 w 3353"/>
                  <a:gd name="T59" fmla="*/ 7 h 2219"/>
                  <a:gd name="T60" fmla="*/ 11 w 3353"/>
                  <a:gd name="T61" fmla="*/ 8 h 2219"/>
                  <a:gd name="T62" fmla="*/ 11 w 3353"/>
                  <a:gd name="T63" fmla="*/ 7 h 2219"/>
                  <a:gd name="T64" fmla="*/ 10 w 3353"/>
                  <a:gd name="T65" fmla="*/ 7 h 2219"/>
                  <a:gd name="T66" fmla="*/ 10 w 3353"/>
                  <a:gd name="T67" fmla="*/ 6 h 2219"/>
                  <a:gd name="T68" fmla="*/ 10 w 3353"/>
                  <a:gd name="T69" fmla="*/ 6 h 2219"/>
                  <a:gd name="T70" fmla="*/ 10 w 3353"/>
                  <a:gd name="T71" fmla="*/ 7 h 2219"/>
                  <a:gd name="T72" fmla="*/ 9 w 3353"/>
                  <a:gd name="T73" fmla="*/ 7 h 2219"/>
                  <a:gd name="T74" fmla="*/ 9 w 3353"/>
                  <a:gd name="T75" fmla="*/ 7 h 2219"/>
                  <a:gd name="T76" fmla="*/ 9 w 3353"/>
                  <a:gd name="T77" fmla="*/ 7 h 2219"/>
                  <a:gd name="T78" fmla="*/ 8 w 3353"/>
                  <a:gd name="T79" fmla="*/ 7 h 2219"/>
                  <a:gd name="T80" fmla="*/ 7 w 3353"/>
                  <a:gd name="T81" fmla="*/ 7 h 2219"/>
                  <a:gd name="T82" fmla="*/ 7 w 3353"/>
                  <a:gd name="T83" fmla="*/ 7 h 2219"/>
                  <a:gd name="T84" fmla="*/ 6 w 3353"/>
                  <a:gd name="T85" fmla="*/ 7 h 2219"/>
                  <a:gd name="T86" fmla="*/ 6 w 3353"/>
                  <a:gd name="T87" fmla="*/ 7 h 2219"/>
                  <a:gd name="T88" fmla="*/ 6 w 3353"/>
                  <a:gd name="T89" fmla="*/ 7 h 2219"/>
                  <a:gd name="T90" fmla="*/ 5 w 3353"/>
                  <a:gd name="T91" fmla="*/ 7 h 2219"/>
                  <a:gd name="T92" fmla="*/ 5 w 3353"/>
                  <a:gd name="T93" fmla="*/ 7 h 2219"/>
                  <a:gd name="T94" fmla="*/ 5 w 3353"/>
                  <a:gd name="T95" fmla="*/ 7 h 2219"/>
                  <a:gd name="T96" fmla="*/ 4 w 3353"/>
                  <a:gd name="T97" fmla="*/ 6 h 2219"/>
                  <a:gd name="T98" fmla="*/ 4 w 3353"/>
                  <a:gd name="T99" fmla="*/ 6 h 2219"/>
                  <a:gd name="T100" fmla="*/ 3 w 3353"/>
                  <a:gd name="T101" fmla="*/ 6 h 2219"/>
                  <a:gd name="T102" fmla="*/ 3 w 3353"/>
                  <a:gd name="T103" fmla="*/ 7 h 2219"/>
                  <a:gd name="T104" fmla="*/ 1 w 3353"/>
                  <a:gd name="T105" fmla="*/ 5 h 2219"/>
                  <a:gd name="T106" fmla="*/ 1 w 3353"/>
                  <a:gd name="T107" fmla="*/ 5 h 2219"/>
                  <a:gd name="T108" fmla="*/ 1 w 3353"/>
                  <a:gd name="T109" fmla="*/ 6 h 2219"/>
                  <a:gd name="T110" fmla="*/ 1 w 3353"/>
                  <a:gd name="T111" fmla="*/ 6 h 2219"/>
                  <a:gd name="T112" fmla="*/ 0 w 3353"/>
                  <a:gd name="T113" fmla="*/ 4 h 2219"/>
                  <a:gd name="T114" fmla="*/ 0 w 3353"/>
                  <a:gd name="T115" fmla="*/ 1 h 221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3353" h="2219">
                    <a:moveTo>
                      <a:pt x="159" y="0"/>
                    </a:moveTo>
                    <a:lnTo>
                      <a:pt x="164" y="6"/>
                    </a:lnTo>
                    <a:lnTo>
                      <a:pt x="178" y="24"/>
                    </a:lnTo>
                    <a:lnTo>
                      <a:pt x="188" y="37"/>
                    </a:lnTo>
                    <a:lnTo>
                      <a:pt x="198" y="54"/>
                    </a:lnTo>
                    <a:lnTo>
                      <a:pt x="210" y="76"/>
                    </a:lnTo>
                    <a:lnTo>
                      <a:pt x="222" y="100"/>
                    </a:lnTo>
                    <a:lnTo>
                      <a:pt x="234" y="129"/>
                    </a:lnTo>
                    <a:lnTo>
                      <a:pt x="247" y="162"/>
                    </a:lnTo>
                    <a:lnTo>
                      <a:pt x="259" y="198"/>
                    </a:lnTo>
                    <a:lnTo>
                      <a:pt x="272" y="239"/>
                    </a:lnTo>
                    <a:lnTo>
                      <a:pt x="277" y="261"/>
                    </a:lnTo>
                    <a:lnTo>
                      <a:pt x="283" y="284"/>
                    </a:lnTo>
                    <a:lnTo>
                      <a:pt x="288" y="308"/>
                    </a:lnTo>
                    <a:lnTo>
                      <a:pt x="292" y="334"/>
                    </a:lnTo>
                    <a:lnTo>
                      <a:pt x="297" y="360"/>
                    </a:lnTo>
                    <a:lnTo>
                      <a:pt x="301" y="388"/>
                    </a:lnTo>
                    <a:lnTo>
                      <a:pt x="304" y="417"/>
                    </a:lnTo>
                    <a:lnTo>
                      <a:pt x="307" y="447"/>
                    </a:lnTo>
                    <a:lnTo>
                      <a:pt x="312" y="504"/>
                    </a:lnTo>
                    <a:lnTo>
                      <a:pt x="317" y="549"/>
                    </a:lnTo>
                    <a:lnTo>
                      <a:pt x="321" y="584"/>
                    </a:lnTo>
                    <a:lnTo>
                      <a:pt x="326" y="610"/>
                    </a:lnTo>
                    <a:lnTo>
                      <a:pt x="328" y="619"/>
                    </a:lnTo>
                    <a:lnTo>
                      <a:pt x="330" y="626"/>
                    </a:lnTo>
                    <a:lnTo>
                      <a:pt x="333" y="632"/>
                    </a:lnTo>
                    <a:lnTo>
                      <a:pt x="335" y="636"/>
                    </a:lnTo>
                    <a:lnTo>
                      <a:pt x="338" y="638"/>
                    </a:lnTo>
                    <a:lnTo>
                      <a:pt x="341" y="639"/>
                    </a:lnTo>
                    <a:lnTo>
                      <a:pt x="344" y="638"/>
                    </a:lnTo>
                    <a:lnTo>
                      <a:pt x="348" y="636"/>
                    </a:lnTo>
                    <a:lnTo>
                      <a:pt x="356" y="628"/>
                    </a:lnTo>
                    <a:lnTo>
                      <a:pt x="365" y="616"/>
                    </a:lnTo>
                    <a:lnTo>
                      <a:pt x="375" y="601"/>
                    </a:lnTo>
                    <a:lnTo>
                      <a:pt x="387" y="584"/>
                    </a:lnTo>
                    <a:lnTo>
                      <a:pt x="401" y="565"/>
                    </a:lnTo>
                    <a:lnTo>
                      <a:pt x="418" y="546"/>
                    </a:lnTo>
                    <a:lnTo>
                      <a:pt x="427" y="536"/>
                    </a:lnTo>
                    <a:lnTo>
                      <a:pt x="436" y="527"/>
                    </a:lnTo>
                    <a:lnTo>
                      <a:pt x="447" y="518"/>
                    </a:lnTo>
                    <a:lnTo>
                      <a:pt x="458" y="510"/>
                    </a:lnTo>
                    <a:lnTo>
                      <a:pt x="470" y="502"/>
                    </a:lnTo>
                    <a:lnTo>
                      <a:pt x="481" y="495"/>
                    </a:lnTo>
                    <a:lnTo>
                      <a:pt x="493" y="490"/>
                    </a:lnTo>
                    <a:lnTo>
                      <a:pt x="506" y="487"/>
                    </a:lnTo>
                    <a:lnTo>
                      <a:pt x="518" y="483"/>
                    </a:lnTo>
                    <a:lnTo>
                      <a:pt x="532" y="482"/>
                    </a:lnTo>
                    <a:lnTo>
                      <a:pt x="545" y="482"/>
                    </a:lnTo>
                    <a:lnTo>
                      <a:pt x="559" y="483"/>
                    </a:lnTo>
                    <a:lnTo>
                      <a:pt x="572" y="486"/>
                    </a:lnTo>
                    <a:lnTo>
                      <a:pt x="585" y="489"/>
                    </a:lnTo>
                    <a:lnTo>
                      <a:pt x="598" y="494"/>
                    </a:lnTo>
                    <a:lnTo>
                      <a:pt x="610" y="499"/>
                    </a:lnTo>
                    <a:lnTo>
                      <a:pt x="624" y="506"/>
                    </a:lnTo>
                    <a:lnTo>
                      <a:pt x="636" y="513"/>
                    </a:lnTo>
                    <a:lnTo>
                      <a:pt x="648" y="522"/>
                    </a:lnTo>
                    <a:lnTo>
                      <a:pt x="659" y="531"/>
                    </a:lnTo>
                    <a:lnTo>
                      <a:pt x="670" y="541"/>
                    </a:lnTo>
                    <a:lnTo>
                      <a:pt x="680" y="552"/>
                    </a:lnTo>
                    <a:lnTo>
                      <a:pt x="690" y="564"/>
                    </a:lnTo>
                    <a:lnTo>
                      <a:pt x="699" y="578"/>
                    </a:lnTo>
                    <a:lnTo>
                      <a:pt x="708" y="591"/>
                    </a:lnTo>
                    <a:lnTo>
                      <a:pt x="715" y="605"/>
                    </a:lnTo>
                    <a:lnTo>
                      <a:pt x="722" y="620"/>
                    </a:lnTo>
                    <a:lnTo>
                      <a:pt x="727" y="635"/>
                    </a:lnTo>
                    <a:lnTo>
                      <a:pt x="732" y="651"/>
                    </a:lnTo>
                    <a:lnTo>
                      <a:pt x="735" y="669"/>
                    </a:lnTo>
                    <a:lnTo>
                      <a:pt x="737" y="686"/>
                    </a:lnTo>
                    <a:lnTo>
                      <a:pt x="738" y="703"/>
                    </a:lnTo>
                    <a:lnTo>
                      <a:pt x="737" y="721"/>
                    </a:lnTo>
                    <a:lnTo>
                      <a:pt x="736" y="741"/>
                    </a:lnTo>
                    <a:lnTo>
                      <a:pt x="732" y="760"/>
                    </a:lnTo>
                    <a:lnTo>
                      <a:pt x="728" y="779"/>
                    </a:lnTo>
                    <a:lnTo>
                      <a:pt x="723" y="799"/>
                    </a:lnTo>
                    <a:lnTo>
                      <a:pt x="718" y="819"/>
                    </a:lnTo>
                    <a:lnTo>
                      <a:pt x="715" y="841"/>
                    </a:lnTo>
                    <a:lnTo>
                      <a:pt x="712" y="861"/>
                    </a:lnTo>
                    <a:lnTo>
                      <a:pt x="710" y="882"/>
                    </a:lnTo>
                    <a:lnTo>
                      <a:pt x="709" y="903"/>
                    </a:lnTo>
                    <a:lnTo>
                      <a:pt x="709" y="925"/>
                    </a:lnTo>
                    <a:lnTo>
                      <a:pt x="709" y="946"/>
                    </a:lnTo>
                    <a:lnTo>
                      <a:pt x="710" y="967"/>
                    </a:lnTo>
                    <a:lnTo>
                      <a:pt x="711" y="987"/>
                    </a:lnTo>
                    <a:lnTo>
                      <a:pt x="713" y="1008"/>
                    </a:lnTo>
                    <a:lnTo>
                      <a:pt x="716" y="1028"/>
                    </a:lnTo>
                    <a:lnTo>
                      <a:pt x="719" y="1047"/>
                    </a:lnTo>
                    <a:lnTo>
                      <a:pt x="723" y="1066"/>
                    </a:lnTo>
                    <a:lnTo>
                      <a:pt x="727" y="1084"/>
                    </a:lnTo>
                    <a:lnTo>
                      <a:pt x="731" y="1101"/>
                    </a:lnTo>
                    <a:lnTo>
                      <a:pt x="736" y="1118"/>
                    </a:lnTo>
                    <a:lnTo>
                      <a:pt x="742" y="1133"/>
                    </a:lnTo>
                    <a:lnTo>
                      <a:pt x="748" y="1147"/>
                    </a:lnTo>
                    <a:lnTo>
                      <a:pt x="754" y="1160"/>
                    </a:lnTo>
                    <a:lnTo>
                      <a:pt x="760" y="1173"/>
                    </a:lnTo>
                    <a:lnTo>
                      <a:pt x="767" y="1183"/>
                    </a:lnTo>
                    <a:lnTo>
                      <a:pt x="774" y="1192"/>
                    </a:lnTo>
                    <a:lnTo>
                      <a:pt x="781" y="1200"/>
                    </a:lnTo>
                    <a:lnTo>
                      <a:pt x="789" y="1206"/>
                    </a:lnTo>
                    <a:lnTo>
                      <a:pt x="797" y="1210"/>
                    </a:lnTo>
                    <a:lnTo>
                      <a:pt x="805" y="1213"/>
                    </a:lnTo>
                    <a:lnTo>
                      <a:pt x="813" y="1214"/>
                    </a:lnTo>
                    <a:lnTo>
                      <a:pt x="821" y="1213"/>
                    </a:lnTo>
                    <a:lnTo>
                      <a:pt x="829" y="1209"/>
                    </a:lnTo>
                    <a:lnTo>
                      <a:pt x="838" y="1204"/>
                    </a:lnTo>
                    <a:lnTo>
                      <a:pt x="846" y="1197"/>
                    </a:lnTo>
                    <a:lnTo>
                      <a:pt x="855" y="1189"/>
                    </a:lnTo>
                    <a:lnTo>
                      <a:pt x="865" y="1180"/>
                    </a:lnTo>
                    <a:lnTo>
                      <a:pt x="876" y="1172"/>
                    </a:lnTo>
                    <a:lnTo>
                      <a:pt x="888" y="1163"/>
                    </a:lnTo>
                    <a:lnTo>
                      <a:pt x="914" y="1146"/>
                    </a:lnTo>
                    <a:lnTo>
                      <a:pt x="941" y="1130"/>
                    </a:lnTo>
                    <a:lnTo>
                      <a:pt x="956" y="1123"/>
                    </a:lnTo>
                    <a:lnTo>
                      <a:pt x="972" y="1116"/>
                    </a:lnTo>
                    <a:lnTo>
                      <a:pt x="987" y="1109"/>
                    </a:lnTo>
                    <a:lnTo>
                      <a:pt x="1002" y="1103"/>
                    </a:lnTo>
                    <a:lnTo>
                      <a:pt x="1018" y="1098"/>
                    </a:lnTo>
                    <a:lnTo>
                      <a:pt x="1033" y="1093"/>
                    </a:lnTo>
                    <a:lnTo>
                      <a:pt x="1049" y="1089"/>
                    </a:lnTo>
                    <a:lnTo>
                      <a:pt x="1065" y="1086"/>
                    </a:lnTo>
                    <a:lnTo>
                      <a:pt x="1080" y="1084"/>
                    </a:lnTo>
                    <a:lnTo>
                      <a:pt x="1095" y="1082"/>
                    </a:lnTo>
                    <a:lnTo>
                      <a:pt x="1110" y="1082"/>
                    </a:lnTo>
                    <a:lnTo>
                      <a:pt x="1124" y="1083"/>
                    </a:lnTo>
                    <a:lnTo>
                      <a:pt x="1138" y="1084"/>
                    </a:lnTo>
                    <a:lnTo>
                      <a:pt x="1152" y="1087"/>
                    </a:lnTo>
                    <a:lnTo>
                      <a:pt x="1164" y="1092"/>
                    </a:lnTo>
                    <a:lnTo>
                      <a:pt x="1176" y="1097"/>
                    </a:lnTo>
                    <a:lnTo>
                      <a:pt x="1187" y="1104"/>
                    </a:lnTo>
                    <a:lnTo>
                      <a:pt x="1197" y="1112"/>
                    </a:lnTo>
                    <a:lnTo>
                      <a:pt x="1207" y="1122"/>
                    </a:lnTo>
                    <a:lnTo>
                      <a:pt x="1215" y="1133"/>
                    </a:lnTo>
                    <a:lnTo>
                      <a:pt x="1222" y="1146"/>
                    </a:lnTo>
                    <a:lnTo>
                      <a:pt x="1228" y="1161"/>
                    </a:lnTo>
                    <a:lnTo>
                      <a:pt x="1234" y="1179"/>
                    </a:lnTo>
                    <a:lnTo>
                      <a:pt x="1237" y="1197"/>
                    </a:lnTo>
                    <a:lnTo>
                      <a:pt x="1243" y="1234"/>
                    </a:lnTo>
                    <a:lnTo>
                      <a:pt x="1251" y="1269"/>
                    </a:lnTo>
                    <a:lnTo>
                      <a:pt x="1255" y="1285"/>
                    </a:lnTo>
                    <a:lnTo>
                      <a:pt x="1259" y="1300"/>
                    </a:lnTo>
                    <a:lnTo>
                      <a:pt x="1264" y="1314"/>
                    </a:lnTo>
                    <a:lnTo>
                      <a:pt x="1269" y="1327"/>
                    </a:lnTo>
                    <a:lnTo>
                      <a:pt x="1274" y="1341"/>
                    </a:lnTo>
                    <a:lnTo>
                      <a:pt x="1280" y="1352"/>
                    </a:lnTo>
                    <a:lnTo>
                      <a:pt x="1286" y="1363"/>
                    </a:lnTo>
                    <a:lnTo>
                      <a:pt x="1292" y="1374"/>
                    </a:lnTo>
                    <a:lnTo>
                      <a:pt x="1298" y="1383"/>
                    </a:lnTo>
                    <a:lnTo>
                      <a:pt x="1304" y="1392"/>
                    </a:lnTo>
                    <a:lnTo>
                      <a:pt x="1311" y="1400"/>
                    </a:lnTo>
                    <a:lnTo>
                      <a:pt x="1318" y="1407"/>
                    </a:lnTo>
                    <a:lnTo>
                      <a:pt x="1326" y="1414"/>
                    </a:lnTo>
                    <a:lnTo>
                      <a:pt x="1333" y="1421"/>
                    </a:lnTo>
                    <a:lnTo>
                      <a:pt x="1341" y="1426"/>
                    </a:lnTo>
                    <a:lnTo>
                      <a:pt x="1348" y="1431"/>
                    </a:lnTo>
                    <a:lnTo>
                      <a:pt x="1356" y="1435"/>
                    </a:lnTo>
                    <a:lnTo>
                      <a:pt x="1363" y="1438"/>
                    </a:lnTo>
                    <a:lnTo>
                      <a:pt x="1371" y="1441"/>
                    </a:lnTo>
                    <a:lnTo>
                      <a:pt x="1379" y="1443"/>
                    </a:lnTo>
                    <a:lnTo>
                      <a:pt x="1387" y="1444"/>
                    </a:lnTo>
                    <a:lnTo>
                      <a:pt x="1396" y="1445"/>
                    </a:lnTo>
                    <a:lnTo>
                      <a:pt x="1404" y="1445"/>
                    </a:lnTo>
                    <a:lnTo>
                      <a:pt x="1413" y="1445"/>
                    </a:lnTo>
                    <a:lnTo>
                      <a:pt x="1422" y="1444"/>
                    </a:lnTo>
                    <a:lnTo>
                      <a:pt x="1430" y="1442"/>
                    </a:lnTo>
                    <a:lnTo>
                      <a:pt x="1438" y="1440"/>
                    </a:lnTo>
                    <a:lnTo>
                      <a:pt x="1447" y="1437"/>
                    </a:lnTo>
                    <a:lnTo>
                      <a:pt x="1482" y="1425"/>
                    </a:lnTo>
                    <a:lnTo>
                      <a:pt x="1522" y="1410"/>
                    </a:lnTo>
                    <a:lnTo>
                      <a:pt x="1562" y="1395"/>
                    </a:lnTo>
                    <a:lnTo>
                      <a:pt x="1600" y="1381"/>
                    </a:lnTo>
                    <a:lnTo>
                      <a:pt x="1634" y="1368"/>
                    </a:lnTo>
                    <a:lnTo>
                      <a:pt x="1661" y="1358"/>
                    </a:lnTo>
                    <a:lnTo>
                      <a:pt x="1680" y="1351"/>
                    </a:lnTo>
                    <a:lnTo>
                      <a:pt x="1687" y="1348"/>
                    </a:lnTo>
                    <a:lnTo>
                      <a:pt x="1834" y="1647"/>
                    </a:lnTo>
                    <a:lnTo>
                      <a:pt x="1842" y="1650"/>
                    </a:lnTo>
                    <a:lnTo>
                      <a:pt x="1865" y="1659"/>
                    </a:lnTo>
                    <a:lnTo>
                      <a:pt x="1880" y="1664"/>
                    </a:lnTo>
                    <a:lnTo>
                      <a:pt x="1897" y="1670"/>
                    </a:lnTo>
                    <a:lnTo>
                      <a:pt x="1916" y="1675"/>
                    </a:lnTo>
                    <a:lnTo>
                      <a:pt x="1937" y="1678"/>
                    </a:lnTo>
                    <a:lnTo>
                      <a:pt x="1958" y="1680"/>
                    </a:lnTo>
                    <a:lnTo>
                      <a:pt x="1981" y="1681"/>
                    </a:lnTo>
                    <a:lnTo>
                      <a:pt x="1992" y="1680"/>
                    </a:lnTo>
                    <a:lnTo>
                      <a:pt x="2003" y="1678"/>
                    </a:lnTo>
                    <a:lnTo>
                      <a:pt x="2014" y="1676"/>
                    </a:lnTo>
                    <a:lnTo>
                      <a:pt x="2026" y="1674"/>
                    </a:lnTo>
                    <a:lnTo>
                      <a:pt x="2037" y="1670"/>
                    </a:lnTo>
                    <a:lnTo>
                      <a:pt x="2048" y="1665"/>
                    </a:lnTo>
                    <a:lnTo>
                      <a:pt x="2059" y="1659"/>
                    </a:lnTo>
                    <a:lnTo>
                      <a:pt x="2069" y="1653"/>
                    </a:lnTo>
                    <a:lnTo>
                      <a:pt x="2079" y="1646"/>
                    </a:lnTo>
                    <a:lnTo>
                      <a:pt x="2089" y="1638"/>
                    </a:lnTo>
                    <a:lnTo>
                      <a:pt x="2098" y="1628"/>
                    </a:lnTo>
                    <a:lnTo>
                      <a:pt x="2107" y="1617"/>
                    </a:lnTo>
                    <a:lnTo>
                      <a:pt x="2116" y="1607"/>
                    </a:lnTo>
                    <a:lnTo>
                      <a:pt x="2124" y="1598"/>
                    </a:lnTo>
                    <a:lnTo>
                      <a:pt x="2132" y="1590"/>
                    </a:lnTo>
                    <a:lnTo>
                      <a:pt x="2139" y="1582"/>
                    </a:lnTo>
                    <a:lnTo>
                      <a:pt x="2147" y="1576"/>
                    </a:lnTo>
                    <a:lnTo>
                      <a:pt x="2154" y="1571"/>
                    </a:lnTo>
                    <a:lnTo>
                      <a:pt x="2161" y="1567"/>
                    </a:lnTo>
                    <a:lnTo>
                      <a:pt x="2168" y="1564"/>
                    </a:lnTo>
                    <a:lnTo>
                      <a:pt x="2174" y="1562"/>
                    </a:lnTo>
                    <a:lnTo>
                      <a:pt x="2181" y="1561"/>
                    </a:lnTo>
                    <a:lnTo>
                      <a:pt x="2187" y="1560"/>
                    </a:lnTo>
                    <a:lnTo>
                      <a:pt x="2193" y="1560"/>
                    </a:lnTo>
                    <a:lnTo>
                      <a:pt x="2198" y="1562"/>
                    </a:lnTo>
                    <a:lnTo>
                      <a:pt x="2205" y="1563"/>
                    </a:lnTo>
                    <a:lnTo>
                      <a:pt x="2210" y="1566"/>
                    </a:lnTo>
                    <a:lnTo>
                      <a:pt x="2215" y="1569"/>
                    </a:lnTo>
                    <a:lnTo>
                      <a:pt x="2219" y="1573"/>
                    </a:lnTo>
                    <a:lnTo>
                      <a:pt x="2224" y="1577"/>
                    </a:lnTo>
                    <a:lnTo>
                      <a:pt x="2228" y="1582"/>
                    </a:lnTo>
                    <a:lnTo>
                      <a:pt x="2232" y="1588"/>
                    </a:lnTo>
                    <a:lnTo>
                      <a:pt x="2239" y="1600"/>
                    </a:lnTo>
                    <a:lnTo>
                      <a:pt x="2245" y="1613"/>
                    </a:lnTo>
                    <a:lnTo>
                      <a:pt x="2249" y="1628"/>
                    </a:lnTo>
                    <a:lnTo>
                      <a:pt x="2252" y="1644"/>
                    </a:lnTo>
                    <a:lnTo>
                      <a:pt x="2254" y="1660"/>
                    </a:lnTo>
                    <a:lnTo>
                      <a:pt x="2255" y="1677"/>
                    </a:lnTo>
                    <a:lnTo>
                      <a:pt x="2256" y="1685"/>
                    </a:lnTo>
                    <a:lnTo>
                      <a:pt x="2260" y="1694"/>
                    </a:lnTo>
                    <a:lnTo>
                      <a:pt x="2265" y="1702"/>
                    </a:lnTo>
                    <a:lnTo>
                      <a:pt x="2273" y="1709"/>
                    </a:lnTo>
                    <a:lnTo>
                      <a:pt x="2282" y="1717"/>
                    </a:lnTo>
                    <a:lnTo>
                      <a:pt x="2295" y="1724"/>
                    </a:lnTo>
                    <a:lnTo>
                      <a:pt x="2307" y="1730"/>
                    </a:lnTo>
                    <a:lnTo>
                      <a:pt x="2321" y="1736"/>
                    </a:lnTo>
                    <a:lnTo>
                      <a:pt x="2337" y="1742"/>
                    </a:lnTo>
                    <a:lnTo>
                      <a:pt x="2353" y="1747"/>
                    </a:lnTo>
                    <a:lnTo>
                      <a:pt x="2371" y="1752"/>
                    </a:lnTo>
                    <a:lnTo>
                      <a:pt x="2390" y="1757"/>
                    </a:lnTo>
                    <a:lnTo>
                      <a:pt x="2409" y="1761"/>
                    </a:lnTo>
                    <a:lnTo>
                      <a:pt x="2429" y="1764"/>
                    </a:lnTo>
                    <a:lnTo>
                      <a:pt x="2448" y="1766"/>
                    </a:lnTo>
                    <a:lnTo>
                      <a:pt x="2470" y="1768"/>
                    </a:lnTo>
                    <a:lnTo>
                      <a:pt x="2490" y="1769"/>
                    </a:lnTo>
                    <a:lnTo>
                      <a:pt x="2510" y="1769"/>
                    </a:lnTo>
                    <a:lnTo>
                      <a:pt x="2530" y="1769"/>
                    </a:lnTo>
                    <a:lnTo>
                      <a:pt x="2549" y="1768"/>
                    </a:lnTo>
                    <a:lnTo>
                      <a:pt x="2569" y="1765"/>
                    </a:lnTo>
                    <a:lnTo>
                      <a:pt x="2588" y="1762"/>
                    </a:lnTo>
                    <a:lnTo>
                      <a:pt x="2605" y="1759"/>
                    </a:lnTo>
                    <a:lnTo>
                      <a:pt x="2622" y="1754"/>
                    </a:lnTo>
                    <a:lnTo>
                      <a:pt x="2638" y="1747"/>
                    </a:lnTo>
                    <a:lnTo>
                      <a:pt x="2653" y="1740"/>
                    </a:lnTo>
                    <a:lnTo>
                      <a:pt x="2666" y="1732"/>
                    </a:lnTo>
                    <a:lnTo>
                      <a:pt x="2677" y="1724"/>
                    </a:lnTo>
                    <a:lnTo>
                      <a:pt x="2687" y="1714"/>
                    </a:lnTo>
                    <a:lnTo>
                      <a:pt x="2695" y="1703"/>
                    </a:lnTo>
                    <a:lnTo>
                      <a:pt x="2701" y="1690"/>
                    </a:lnTo>
                    <a:lnTo>
                      <a:pt x="2705" y="1677"/>
                    </a:lnTo>
                    <a:lnTo>
                      <a:pt x="2708" y="1663"/>
                    </a:lnTo>
                    <a:lnTo>
                      <a:pt x="2713" y="1652"/>
                    </a:lnTo>
                    <a:lnTo>
                      <a:pt x="2719" y="1642"/>
                    </a:lnTo>
                    <a:lnTo>
                      <a:pt x="2726" y="1634"/>
                    </a:lnTo>
                    <a:lnTo>
                      <a:pt x="2735" y="1627"/>
                    </a:lnTo>
                    <a:lnTo>
                      <a:pt x="2744" y="1622"/>
                    </a:lnTo>
                    <a:lnTo>
                      <a:pt x="2754" y="1617"/>
                    </a:lnTo>
                    <a:lnTo>
                      <a:pt x="2764" y="1614"/>
                    </a:lnTo>
                    <a:lnTo>
                      <a:pt x="2776" y="1612"/>
                    </a:lnTo>
                    <a:lnTo>
                      <a:pt x="2787" y="1611"/>
                    </a:lnTo>
                    <a:lnTo>
                      <a:pt x="2800" y="1611"/>
                    </a:lnTo>
                    <a:lnTo>
                      <a:pt x="2812" y="1612"/>
                    </a:lnTo>
                    <a:lnTo>
                      <a:pt x="2826" y="1613"/>
                    </a:lnTo>
                    <a:lnTo>
                      <a:pt x="2839" y="1615"/>
                    </a:lnTo>
                    <a:lnTo>
                      <a:pt x="2853" y="1618"/>
                    </a:lnTo>
                    <a:lnTo>
                      <a:pt x="2866" y="1621"/>
                    </a:lnTo>
                    <a:lnTo>
                      <a:pt x="2892" y="1629"/>
                    </a:lnTo>
                    <a:lnTo>
                      <a:pt x="2918" y="1637"/>
                    </a:lnTo>
                    <a:lnTo>
                      <a:pt x="2941" y="1647"/>
                    </a:lnTo>
                    <a:lnTo>
                      <a:pt x="2962" y="1655"/>
                    </a:lnTo>
                    <a:lnTo>
                      <a:pt x="2993" y="1671"/>
                    </a:lnTo>
                    <a:lnTo>
                      <a:pt x="3005" y="1677"/>
                    </a:lnTo>
                    <a:lnTo>
                      <a:pt x="3015" y="1673"/>
                    </a:lnTo>
                    <a:lnTo>
                      <a:pt x="3043" y="1662"/>
                    </a:lnTo>
                    <a:lnTo>
                      <a:pt x="3085" y="1647"/>
                    </a:lnTo>
                    <a:lnTo>
                      <a:pt x="3135" y="1628"/>
                    </a:lnTo>
                    <a:lnTo>
                      <a:pt x="3191" y="1609"/>
                    </a:lnTo>
                    <a:lnTo>
                      <a:pt x="3245" y="1590"/>
                    </a:lnTo>
                    <a:lnTo>
                      <a:pt x="3295" y="1571"/>
                    </a:lnTo>
                    <a:lnTo>
                      <a:pt x="3335" y="1558"/>
                    </a:lnTo>
                    <a:lnTo>
                      <a:pt x="3344" y="1556"/>
                    </a:lnTo>
                    <a:lnTo>
                      <a:pt x="3349" y="1557"/>
                    </a:lnTo>
                    <a:lnTo>
                      <a:pt x="3352" y="1560"/>
                    </a:lnTo>
                    <a:lnTo>
                      <a:pt x="3353" y="1564"/>
                    </a:lnTo>
                    <a:lnTo>
                      <a:pt x="3353" y="1571"/>
                    </a:lnTo>
                    <a:lnTo>
                      <a:pt x="3351" y="1579"/>
                    </a:lnTo>
                    <a:lnTo>
                      <a:pt x="3348" y="1591"/>
                    </a:lnTo>
                    <a:lnTo>
                      <a:pt x="3342" y="1603"/>
                    </a:lnTo>
                    <a:lnTo>
                      <a:pt x="3331" y="1631"/>
                    </a:lnTo>
                    <a:lnTo>
                      <a:pt x="3316" y="1666"/>
                    </a:lnTo>
                    <a:lnTo>
                      <a:pt x="3300" y="1707"/>
                    </a:lnTo>
                    <a:lnTo>
                      <a:pt x="3283" y="1752"/>
                    </a:lnTo>
                    <a:lnTo>
                      <a:pt x="3274" y="1778"/>
                    </a:lnTo>
                    <a:lnTo>
                      <a:pt x="3267" y="1803"/>
                    </a:lnTo>
                    <a:lnTo>
                      <a:pt x="3259" y="1829"/>
                    </a:lnTo>
                    <a:lnTo>
                      <a:pt x="3251" y="1856"/>
                    </a:lnTo>
                    <a:lnTo>
                      <a:pt x="3245" y="1884"/>
                    </a:lnTo>
                    <a:lnTo>
                      <a:pt x="3240" y="1912"/>
                    </a:lnTo>
                    <a:lnTo>
                      <a:pt x="3236" y="1942"/>
                    </a:lnTo>
                    <a:lnTo>
                      <a:pt x="3233" y="1971"/>
                    </a:lnTo>
                    <a:lnTo>
                      <a:pt x="3232" y="2001"/>
                    </a:lnTo>
                    <a:lnTo>
                      <a:pt x="3232" y="2032"/>
                    </a:lnTo>
                    <a:lnTo>
                      <a:pt x="3234" y="2063"/>
                    </a:lnTo>
                    <a:lnTo>
                      <a:pt x="3237" y="2094"/>
                    </a:lnTo>
                    <a:lnTo>
                      <a:pt x="3243" y="2125"/>
                    </a:lnTo>
                    <a:lnTo>
                      <a:pt x="3250" y="2156"/>
                    </a:lnTo>
                    <a:lnTo>
                      <a:pt x="3262" y="2188"/>
                    </a:lnTo>
                    <a:lnTo>
                      <a:pt x="3274" y="2219"/>
                    </a:lnTo>
                    <a:lnTo>
                      <a:pt x="3264" y="2211"/>
                    </a:lnTo>
                    <a:lnTo>
                      <a:pt x="3236" y="2189"/>
                    </a:lnTo>
                    <a:lnTo>
                      <a:pt x="3198" y="2157"/>
                    </a:lnTo>
                    <a:lnTo>
                      <a:pt x="3153" y="2117"/>
                    </a:lnTo>
                    <a:lnTo>
                      <a:pt x="3131" y="2096"/>
                    </a:lnTo>
                    <a:lnTo>
                      <a:pt x="3110" y="2073"/>
                    </a:lnTo>
                    <a:lnTo>
                      <a:pt x="3090" y="2051"/>
                    </a:lnTo>
                    <a:lnTo>
                      <a:pt x="3071" y="2029"/>
                    </a:lnTo>
                    <a:lnTo>
                      <a:pt x="3063" y="2018"/>
                    </a:lnTo>
                    <a:lnTo>
                      <a:pt x="3056" y="2008"/>
                    </a:lnTo>
                    <a:lnTo>
                      <a:pt x="3049" y="1996"/>
                    </a:lnTo>
                    <a:lnTo>
                      <a:pt x="3044" y="1986"/>
                    </a:lnTo>
                    <a:lnTo>
                      <a:pt x="3040" y="1976"/>
                    </a:lnTo>
                    <a:lnTo>
                      <a:pt x="3037" y="1967"/>
                    </a:lnTo>
                    <a:lnTo>
                      <a:pt x="3035" y="1958"/>
                    </a:lnTo>
                    <a:lnTo>
                      <a:pt x="3034" y="1949"/>
                    </a:lnTo>
                    <a:lnTo>
                      <a:pt x="3033" y="1941"/>
                    </a:lnTo>
                    <a:lnTo>
                      <a:pt x="3032" y="1933"/>
                    </a:lnTo>
                    <a:lnTo>
                      <a:pt x="3029" y="1926"/>
                    </a:lnTo>
                    <a:lnTo>
                      <a:pt x="3025" y="1917"/>
                    </a:lnTo>
                    <a:lnTo>
                      <a:pt x="3020" y="1911"/>
                    </a:lnTo>
                    <a:lnTo>
                      <a:pt x="3015" y="1904"/>
                    </a:lnTo>
                    <a:lnTo>
                      <a:pt x="3009" y="1898"/>
                    </a:lnTo>
                    <a:lnTo>
                      <a:pt x="3002" y="1893"/>
                    </a:lnTo>
                    <a:lnTo>
                      <a:pt x="2994" y="1888"/>
                    </a:lnTo>
                    <a:lnTo>
                      <a:pt x="2985" y="1883"/>
                    </a:lnTo>
                    <a:lnTo>
                      <a:pt x="2977" y="1879"/>
                    </a:lnTo>
                    <a:lnTo>
                      <a:pt x="2968" y="1875"/>
                    </a:lnTo>
                    <a:lnTo>
                      <a:pt x="2959" y="1872"/>
                    </a:lnTo>
                    <a:lnTo>
                      <a:pt x="2950" y="1869"/>
                    </a:lnTo>
                    <a:lnTo>
                      <a:pt x="2940" y="1867"/>
                    </a:lnTo>
                    <a:lnTo>
                      <a:pt x="2930" y="1865"/>
                    </a:lnTo>
                    <a:lnTo>
                      <a:pt x="2921" y="1864"/>
                    </a:lnTo>
                    <a:lnTo>
                      <a:pt x="2911" y="1863"/>
                    </a:lnTo>
                    <a:lnTo>
                      <a:pt x="2901" y="1863"/>
                    </a:lnTo>
                    <a:lnTo>
                      <a:pt x="2892" y="1864"/>
                    </a:lnTo>
                    <a:lnTo>
                      <a:pt x="2883" y="1865"/>
                    </a:lnTo>
                    <a:lnTo>
                      <a:pt x="2874" y="1866"/>
                    </a:lnTo>
                    <a:lnTo>
                      <a:pt x="2866" y="1869"/>
                    </a:lnTo>
                    <a:lnTo>
                      <a:pt x="2859" y="1871"/>
                    </a:lnTo>
                    <a:lnTo>
                      <a:pt x="2852" y="1875"/>
                    </a:lnTo>
                    <a:lnTo>
                      <a:pt x="2846" y="1879"/>
                    </a:lnTo>
                    <a:lnTo>
                      <a:pt x="2840" y="1883"/>
                    </a:lnTo>
                    <a:lnTo>
                      <a:pt x="2836" y="1889"/>
                    </a:lnTo>
                    <a:lnTo>
                      <a:pt x="2832" y="1895"/>
                    </a:lnTo>
                    <a:lnTo>
                      <a:pt x="2829" y="1901"/>
                    </a:lnTo>
                    <a:lnTo>
                      <a:pt x="2828" y="1908"/>
                    </a:lnTo>
                    <a:lnTo>
                      <a:pt x="2827" y="1916"/>
                    </a:lnTo>
                    <a:lnTo>
                      <a:pt x="2826" y="1926"/>
                    </a:lnTo>
                    <a:lnTo>
                      <a:pt x="2825" y="1935"/>
                    </a:lnTo>
                    <a:lnTo>
                      <a:pt x="2823" y="1945"/>
                    </a:lnTo>
                    <a:lnTo>
                      <a:pt x="2819" y="1956"/>
                    </a:lnTo>
                    <a:lnTo>
                      <a:pt x="2814" y="1967"/>
                    </a:lnTo>
                    <a:lnTo>
                      <a:pt x="2809" y="1978"/>
                    </a:lnTo>
                    <a:lnTo>
                      <a:pt x="2803" y="1989"/>
                    </a:lnTo>
                    <a:lnTo>
                      <a:pt x="2797" y="2001"/>
                    </a:lnTo>
                    <a:lnTo>
                      <a:pt x="2783" y="2025"/>
                    </a:lnTo>
                    <a:lnTo>
                      <a:pt x="2766" y="2048"/>
                    </a:lnTo>
                    <a:lnTo>
                      <a:pt x="2748" y="2070"/>
                    </a:lnTo>
                    <a:lnTo>
                      <a:pt x="2729" y="2090"/>
                    </a:lnTo>
                    <a:lnTo>
                      <a:pt x="2719" y="2101"/>
                    </a:lnTo>
                    <a:lnTo>
                      <a:pt x="2709" y="2109"/>
                    </a:lnTo>
                    <a:lnTo>
                      <a:pt x="2699" y="2118"/>
                    </a:lnTo>
                    <a:lnTo>
                      <a:pt x="2689" y="2125"/>
                    </a:lnTo>
                    <a:lnTo>
                      <a:pt x="2679" y="2132"/>
                    </a:lnTo>
                    <a:lnTo>
                      <a:pt x="2669" y="2137"/>
                    </a:lnTo>
                    <a:lnTo>
                      <a:pt x="2659" y="2142"/>
                    </a:lnTo>
                    <a:lnTo>
                      <a:pt x="2650" y="2146"/>
                    </a:lnTo>
                    <a:lnTo>
                      <a:pt x="2639" y="2148"/>
                    </a:lnTo>
                    <a:lnTo>
                      <a:pt x="2630" y="2149"/>
                    </a:lnTo>
                    <a:lnTo>
                      <a:pt x="2622" y="2149"/>
                    </a:lnTo>
                    <a:lnTo>
                      <a:pt x="2614" y="2148"/>
                    </a:lnTo>
                    <a:lnTo>
                      <a:pt x="2606" y="2145"/>
                    </a:lnTo>
                    <a:lnTo>
                      <a:pt x="2599" y="2141"/>
                    </a:lnTo>
                    <a:lnTo>
                      <a:pt x="2593" y="2135"/>
                    </a:lnTo>
                    <a:lnTo>
                      <a:pt x="2587" y="2127"/>
                    </a:lnTo>
                    <a:lnTo>
                      <a:pt x="2574" y="2111"/>
                    </a:lnTo>
                    <a:lnTo>
                      <a:pt x="2560" y="2095"/>
                    </a:lnTo>
                    <a:lnTo>
                      <a:pt x="2544" y="2080"/>
                    </a:lnTo>
                    <a:lnTo>
                      <a:pt x="2527" y="2066"/>
                    </a:lnTo>
                    <a:lnTo>
                      <a:pt x="2510" y="2053"/>
                    </a:lnTo>
                    <a:lnTo>
                      <a:pt x="2493" y="2041"/>
                    </a:lnTo>
                    <a:lnTo>
                      <a:pt x="2476" y="2030"/>
                    </a:lnTo>
                    <a:lnTo>
                      <a:pt x="2458" y="2020"/>
                    </a:lnTo>
                    <a:lnTo>
                      <a:pt x="2427" y="2002"/>
                    </a:lnTo>
                    <a:lnTo>
                      <a:pt x="2401" y="1989"/>
                    </a:lnTo>
                    <a:lnTo>
                      <a:pt x="2383" y="1981"/>
                    </a:lnTo>
                    <a:lnTo>
                      <a:pt x="2377" y="1979"/>
                    </a:lnTo>
                    <a:lnTo>
                      <a:pt x="2358" y="1985"/>
                    </a:lnTo>
                    <a:lnTo>
                      <a:pt x="2311" y="2000"/>
                    </a:lnTo>
                    <a:lnTo>
                      <a:pt x="2278" y="2011"/>
                    </a:lnTo>
                    <a:lnTo>
                      <a:pt x="2242" y="2021"/>
                    </a:lnTo>
                    <a:lnTo>
                      <a:pt x="2204" y="2032"/>
                    </a:lnTo>
                    <a:lnTo>
                      <a:pt x="2163" y="2042"/>
                    </a:lnTo>
                    <a:lnTo>
                      <a:pt x="2122" y="2051"/>
                    </a:lnTo>
                    <a:lnTo>
                      <a:pt x="2082" y="2058"/>
                    </a:lnTo>
                    <a:lnTo>
                      <a:pt x="2063" y="2061"/>
                    </a:lnTo>
                    <a:lnTo>
                      <a:pt x="2044" y="2064"/>
                    </a:lnTo>
                    <a:lnTo>
                      <a:pt x="2027" y="2065"/>
                    </a:lnTo>
                    <a:lnTo>
                      <a:pt x="2009" y="2066"/>
                    </a:lnTo>
                    <a:lnTo>
                      <a:pt x="1993" y="2066"/>
                    </a:lnTo>
                    <a:lnTo>
                      <a:pt x="1979" y="2065"/>
                    </a:lnTo>
                    <a:lnTo>
                      <a:pt x="1966" y="2064"/>
                    </a:lnTo>
                    <a:lnTo>
                      <a:pt x="1955" y="2061"/>
                    </a:lnTo>
                    <a:lnTo>
                      <a:pt x="1945" y="2057"/>
                    </a:lnTo>
                    <a:lnTo>
                      <a:pt x="1937" y="2052"/>
                    </a:lnTo>
                    <a:lnTo>
                      <a:pt x="1930" y="2046"/>
                    </a:lnTo>
                    <a:lnTo>
                      <a:pt x="1926" y="2038"/>
                    </a:lnTo>
                    <a:lnTo>
                      <a:pt x="1923" y="2030"/>
                    </a:lnTo>
                    <a:lnTo>
                      <a:pt x="1919" y="2021"/>
                    </a:lnTo>
                    <a:lnTo>
                      <a:pt x="1914" y="2013"/>
                    </a:lnTo>
                    <a:lnTo>
                      <a:pt x="1909" y="2003"/>
                    </a:lnTo>
                    <a:lnTo>
                      <a:pt x="1896" y="1986"/>
                    </a:lnTo>
                    <a:lnTo>
                      <a:pt x="1881" y="1970"/>
                    </a:lnTo>
                    <a:lnTo>
                      <a:pt x="1864" y="1954"/>
                    </a:lnTo>
                    <a:lnTo>
                      <a:pt x="1845" y="1939"/>
                    </a:lnTo>
                    <a:lnTo>
                      <a:pt x="1826" y="1926"/>
                    </a:lnTo>
                    <a:lnTo>
                      <a:pt x="1807" y="1914"/>
                    </a:lnTo>
                    <a:lnTo>
                      <a:pt x="1797" y="1910"/>
                    </a:lnTo>
                    <a:lnTo>
                      <a:pt x="1787" y="1906"/>
                    </a:lnTo>
                    <a:lnTo>
                      <a:pt x="1778" y="1903"/>
                    </a:lnTo>
                    <a:lnTo>
                      <a:pt x="1768" y="1900"/>
                    </a:lnTo>
                    <a:lnTo>
                      <a:pt x="1758" y="1899"/>
                    </a:lnTo>
                    <a:lnTo>
                      <a:pt x="1749" y="1898"/>
                    </a:lnTo>
                    <a:lnTo>
                      <a:pt x="1741" y="1898"/>
                    </a:lnTo>
                    <a:lnTo>
                      <a:pt x="1732" y="1899"/>
                    </a:lnTo>
                    <a:lnTo>
                      <a:pt x="1725" y="1901"/>
                    </a:lnTo>
                    <a:lnTo>
                      <a:pt x="1717" y="1904"/>
                    </a:lnTo>
                    <a:lnTo>
                      <a:pt x="1711" y="1909"/>
                    </a:lnTo>
                    <a:lnTo>
                      <a:pt x="1704" y="1914"/>
                    </a:lnTo>
                    <a:lnTo>
                      <a:pt x="1699" y="1921"/>
                    </a:lnTo>
                    <a:lnTo>
                      <a:pt x="1694" y="1930"/>
                    </a:lnTo>
                    <a:lnTo>
                      <a:pt x="1690" y="1939"/>
                    </a:lnTo>
                    <a:lnTo>
                      <a:pt x="1687" y="1949"/>
                    </a:lnTo>
                    <a:lnTo>
                      <a:pt x="1684" y="1960"/>
                    </a:lnTo>
                    <a:lnTo>
                      <a:pt x="1679" y="1970"/>
                    </a:lnTo>
                    <a:lnTo>
                      <a:pt x="1674" y="1980"/>
                    </a:lnTo>
                    <a:lnTo>
                      <a:pt x="1666" y="1989"/>
                    </a:lnTo>
                    <a:lnTo>
                      <a:pt x="1659" y="1998"/>
                    </a:lnTo>
                    <a:lnTo>
                      <a:pt x="1650" y="2006"/>
                    </a:lnTo>
                    <a:lnTo>
                      <a:pt x="1641" y="2014"/>
                    </a:lnTo>
                    <a:lnTo>
                      <a:pt x="1632" y="2021"/>
                    </a:lnTo>
                    <a:lnTo>
                      <a:pt x="1621" y="2028"/>
                    </a:lnTo>
                    <a:lnTo>
                      <a:pt x="1610" y="2034"/>
                    </a:lnTo>
                    <a:lnTo>
                      <a:pt x="1599" y="2039"/>
                    </a:lnTo>
                    <a:lnTo>
                      <a:pt x="1587" y="2043"/>
                    </a:lnTo>
                    <a:lnTo>
                      <a:pt x="1574" y="2048"/>
                    </a:lnTo>
                    <a:lnTo>
                      <a:pt x="1562" y="2051"/>
                    </a:lnTo>
                    <a:lnTo>
                      <a:pt x="1550" y="2054"/>
                    </a:lnTo>
                    <a:lnTo>
                      <a:pt x="1537" y="2056"/>
                    </a:lnTo>
                    <a:lnTo>
                      <a:pt x="1525" y="2058"/>
                    </a:lnTo>
                    <a:lnTo>
                      <a:pt x="1512" y="2059"/>
                    </a:lnTo>
                    <a:lnTo>
                      <a:pt x="1500" y="2060"/>
                    </a:lnTo>
                    <a:lnTo>
                      <a:pt x="1487" y="2060"/>
                    </a:lnTo>
                    <a:lnTo>
                      <a:pt x="1475" y="2059"/>
                    </a:lnTo>
                    <a:lnTo>
                      <a:pt x="1464" y="2058"/>
                    </a:lnTo>
                    <a:lnTo>
                      <a:pt x="1453" y="2056"/>
                    </a:lnTo>
                    <a:lnTo>
                      <a:pt x="1443" y="2053"/>
                    </a:lnTo>
                    <a:lnTo>
                      <a:pt x="1433" y="2050"/>
                    </a:lnTo>
                    <a:lnTo>
                      <a:pt x="1424" y="2046"/>
                    </a:lnTo>
                    <a:lnTo>
                      <a:pt x="1416" y="2042"/>
                    </a:lnTo>
                    <a:lnTo>
                      <a:pt x="1407" y="2036"/>
                    </a:lnTo>
                    <a:lnTo>
                      <a:pt x="1401" y="2031"/>
                    </a:lnTo>
                    <a:lnTo>
                      <a:pt x="1395" y="2024"/>
                    </a:lnTo>
                    <a:lnTo>
                      <a:pt x="1391" y="2017"/>
                    </a:lnTo>
                    <a:lnTo>
                      <a:pt x="1387" y="2009"/>
                    </a:lnTo>
                    <a:lnTo>
                      <a:pt x="1384" y="1999"/>
                    </a:lnTo>
                    <a:lnTo>
                      <a:pt x="1378" y="1990"/>
                    </a:lnTo>
                    <a:lnTo>
                      <a:pt x="1372" y="1980"/>
                    </a:lnTo>
                    <a:lnTo>
                      <a:pt x="1364" y="1969"/>
                    </a:lnTo>
                    <a:lnTo>
                      <a:pt x="1355" y="1959"/>
                    </a:lnTo>
                    <a:lnTo>
                      <a:pt x="1345" y="1948"/>
                    </a:lnTo>
                    <a:lnTo>
                      <a:pt x="1334" y="1936"/>
                    </a:lnTo>
                    <a:lnTo>
                      <a:pt x="1323" y="1925"/>
                    </a:lnTo>
                    <a:lnTo>
                      <a:pt x="1296" y="1901"/>
                    </a:lnTo>
                    <a:lnTo>
                      <a:pt x="1269" y="1878"/>
                    </a:lnTo>
                    <a:lnTo>
                      <a:pt x="1240" y="1856"/>
                    </a:lnTo>
                    <a:lnTo>
                      <a:pt x="1209" y="1835"/>
                    </a:lnTo>
                    <a:lnTo>
                      <a:pt x="1181" y="1817"/>
                    </a:lnTo>
                    <a:lnTo>
                      <a:pt x="1153" y="1801"/>
                    </a:lnTo>
                    <a:lnTo>
                      <a:pt x="1139" y="1795"/>
                    </a:lnTo>
                    <a:lnTo>
                      <a:pt x="1126" y="1789"/>
                    </a:lnTo>
                    <a:lnTo>
                      <a:pt x="1114" y="1784"/>
                    </a:lnTo>
                    <a:lnTo>
                      <a:pt x="1103" y="1781"/>
                    </a:lnTo>
                    <a:lnTo>
                      <a:pt x="1093" y="1778"/>
                    </a:lnTo>
                    <a:lnTo>
                      <a:pt x="1084" y="1777"/>
                    </a:lnTo>
                    <a:lnTo>
                      <a:pt x="1076" y="1777"/>
                    </a:lnTo>
                    <a:lnTo>
                      <a:pt x="1069" y="1778"/>
                    </a:lnTo>
                    <a:lnTo>
                      <a:pt x="1064" y="1781"/>
                    </a:lnTo>
                    <a:lnTo>
                      <a:pt x="1060" y="1785"/>
                    </a:lnTo>
                    <a:lnTo>
                      <a:pt x="1057" y="1791"/>
                    </a:lnTo>
                    <a:lnTo>
                      <a:pt x="1057" y="1798"/>
                    </a:lnTo>
                    <a:lnTo>
                      <a:pt x="1055" y="1806"/>
                    </a:lnTo>
                    <a:lnTo>
                      <a:pt x="1052" y="1814"/>
                    </a:lnTo>
                    <a:lnTo>
                      <a:pt x="1048" y="1822"/>
                    </a:lnTo>
                    <a:lnTo>
                      <a:pt x="1043" y="1830"/>
                    </a:lnTo>
                    <a:lnTo>
                      <a:pt x="1036" y="1837"/>
                    </a:lnTo>
                    <a:lnTo>
                      <a:pt x="1028" y="1845"/>
                    </a:lnTo>
                    <a:lnTo>
                      <a:pt x="1019" y="1853"/>
                    </a:lnTo>
                    <a:lnTo>
                      <a:pt x="1009" y="1859"/>
                    </a:lnTo>
                    <a:lnTo>
                      <a:pt x="999" y="1866"/>
                    </a:lnTo>
                    <a:lnTo>
                      <a:pt x="987" y="1873"/>
                    </a:lnTo>
                    <a:lnTo>
                      <a:pt x="975" y="1879"/>
                    </a:lnTo>
                    <a:lnTo>
                      <a:pt x="961" y="1885"/>
                    </a:lnTo>
                    <a:lnTo>
                      <a:pt x="934" y="1896"/>
                    </a:lnTo>
                    <a:lnTo>
                      <a:pt x="907" y="1907"/>
                    </a:lnTo>
                    <a:lnTo>
                      <a:pt x="878" y="1916"/>
                    </a:lnTo>
                    <a:lnTo>
                      <a:pt x="851" y="1925"/>
                    </a:lnTo>
                    <a:lnTo>
                      <a:pt x="826" y="1932"/>
                    </a:lnTo>
                    <a:lnTo>
                      <a:pt x="804" y="1938"/>
                    </a:lnTo>
                    <a:lnTo>
                      <a:pt x="770" y="1947"/>
                    </a:lnTo>
                    <a:lnTo>
                      <a:pt x="757" y="1949"/>
                    </a:lnTo>
                    <a:lnTo>
                      <a:pt x="576" y="1677"/>
                    </a:lnTo>
                    <a:lnTo>
                      <a:pt x="562" y="1666"/>
                    </a:lnTo>
                    <a:lnTo>
                      <a:pt x="525" y="1641"/>
                    </a:lnTo>
                    <a:lnTo>
                      <a:pt x="501" y="1626"/>
                    </a:lnTo>
                    <a:lnTo>
                      <a:pt x="474" y="1609"/>
                    </a:lnTo>
                    <a:lnTo>
                      <a:pt x="446" y="1592"/>
                    </a:lnTo>
                    <a:lnTo>
                      <a:pt x="416" y="1575"/>
                    </a:lnTo>
                    <a:lnTo>
                      <a:pt x="387" y="1561"/>
                    </a:lnTo>
                    <a:lnTo>
                      <a:pt x="359" y="1549"/>
                    </a:lnTo>
                    <a:lnTo>
                      <a:pt x="346" y="1545"/>
                    </a:lnTo>
                    <a:lnTo>
                      <a:pt x="333" y="1541"/>
                    </a:lnTo>
                    <a:lnTo>
                      <a:pt x="322" y="1539"/>
                    </a:lnTo>
                    <a:lnTo>
                      <a:pt x="312" y="1538"/>
                    </a:lnTo>
                    <a:lnTo>
                      <a:pt x="302" y="1538"/>
                    </a:lnTo>
                    <a:lnTo>
                      <a:pt x="294" y="1540"/>
                    </a:lnTo>
                    <a:lnTo>
                      <a:pt x="287" y="1543"/>
                    </a:lnTo>
                    <a:lnTo>
                      <a:pt x="282" y="1548"/>
                    </a:lnTo>
                    <a:lnTo>
                      <a:pt x="278" y="1555"/>
                    </a:lnTo>
                    <a:lnTo>
                      <a:pt x="276" y="1564"/>
                    </a:lnTo>
                    <a:lnTo>
                      <a:pt x="276" y="1574"/>
                    </a:lnTo>
                    <a:lnTo>
                      <a:pt x="278" y="1588"/>
                    </a:lnTo>
                    <a:lnTo>
                      <a:pt x="280" y="1602"/>
                    </a:lnTo>
                    <a:lnTo>
                      <a:pt x="282" y="1616"/>
                    </a:lnTo>
                    <a:lnTo>
                      <a:pt x="283" y="1629"/>
                    </a:lnTo>
                    <a:lnTo>
                      <a:pt x="284" y="1641"/>
                    </a:lnTo>
                    <a:lnTo>
                      <a:pt x="283" y="1666"/>
                    </a:lnTo>
                    <a:lnTo>
                      <a:pt x="281" y="1689"/>
                    </a:lnTo>
                    <a:lnTo>
                      <a:pt x="277" y="1710"/>
                    </a:lnTo>
                    <a:lnTo>
                      <a:pt x="272" y="1730"/>
                    </a:lnTo>
                    <a:lnTo>
                      <a:pt x="266" y="1748"/>
                    </a:lnTo>
                    <a:lnTo>
                      <a:pt x="258" y="1765"/>
                    </a:lnTo>
                    <a:lnTo>
                      <a:pt x="251" y="1779"/>
                    </a:lnTo>
                    <a:lnTo>
                      <a:pt x="244" y="1792"/>
                    </a:lnTo>
                    <a:lnTo>
                      <a:pt x="238" y="1802"/>
                    </a:lnTo>
                    <a:lnTo>
                      <a:pt x="231" y="1811"/>
                    </a:lnTo>
                    <a:lnTo>
                      <a:pt x="222" y="1823"/>
                    </a:lnTo>
                    <a:lnTo>
                      <a:pt x="218" y="1827"/>
                    </a:lnTo>
                    <a:lnTo>
                      <a:pt x="213" y="1813"/>
                    </a:lnTo>
                    <a:lnTo>
                      <a:pt x="200" y="1770"/>
                    </a:lnTo>
                    <a:lnTo>
                      <a:pt x="180" y="1703"/>
                    </a:lnTo>
                    <a:lnTo>
                      <a:pt x="154" y="1614"/>
                    </a:lnTo>
                    <a:lnTo>
                      <a:pt x="141" y="1562"/>
                    </a:lnTo>
                    <a:lnTo>
                      <a:pt x="126" y="1507"/>
                    </a:lnTo>
                    <a:lnTo>
                      <a:pt x="112" y="1447"/>
                    </a:lnTo>
                    <a:lnTo>
                      <a:pt x="98" y="1384"/>
                    </a:lnTo>
                    <a:lnTo>
                      <a:pt x="82" y="1317"/>
                    </a:lnTo>
                    <a:lnTo>
                      <a:pt x="69" y="1249"/>
                    </a:lnTo>
                    <a:lnTo>
                      <a:pt x="55" y="1178"/>
                    </a:lnTo>
                    <a:lnTo>
                      <a:pt x="43" y="1105"/>
                    </a:lnTo>
                    <a:lnTo>
                      <a:pt x="32" y="1031"/>
                    </a:lnTo>
                    <a:lnTo>
                      <a:pt x="22" y="955"/>
                    </a:lnTo>
                    <a:lnTo>
                      <a:pt x="14" y="879"/>
                    </a:lnTo>
                    <a:lnTo>
                      <a:pt x="8" y="802"/>
                    </a:lnTo>
                    <a:lnTo>
                      <a:pt x="3" y="725"/>
                    </a:lnTo>
                    <a:lnTo>
                      <a:pt x="0" y="649"/>
                    </a:lnTo>
                    <a:lnTo>
                      <a:pt x="2" y="575"/>
                    </a:lnTo>
                    <a:lnTo>
                      <a:pt x="5" y="501"/>
                    </a:lnTo>
                    <a:lnTo>
                      <a:pt x="11" y="428"/>
                    </a:lnTo>
                    <a:lnTo>
                      <a:pt x="21" y="358"/>
                    </a:lnTo>
                    <a:lnTo>
                      <a:pt x="34" y="290"/>
                    </a:lnTo>
                    <a:lnTo>
                      <a:pt x="50" y="224"/>
                    </a:lnTo>
                    <a:lnTo>
                      <a:pt x="71" y="163"/>
                    </a:lnTo>
                    <a:lnTo>
                      <a:pt x="96" y="105"/>
                    </a:lnTo>
                    <a:lnTo>
                      <a:pt x="125" y="50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rgbClr val="CB9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01" name="Freeform 1336">
                <a:extLst>
                  <a:ext uri="{FF2B5EF4-FFF2-40B4-BE49-F238E27FC236}">
                    <a16:creationId xmlns:a16="http://schemas.microsoft.com/office/drawing/2014/main" id="{1EB9182E-E83E-415D-A910-953A37C7A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5" y="2299"/>
                <a:ext cx="21" cy="13"/>
              </a:xfrm>
              <a:custGeom>
                <a:avLst/>
                <a:gdLst>
                  <a:gd name="T0" fmla="*/ 0 w 358"/>
                  <a:gd name="T1" fmla="*/ 0 h 215"/>
                  <a:gd name="T2" fmla="*/ 0 w 358"/>
                  <a:gd name="T3" fmla="*/ 0 h 215"/>
                  <a:gd name="T4" fmla="*/ 0 w 358"/>
                  <a:gd name="T5" fmla="*/ 0 h 215"/>
                  <a:gd name="T6" fmla="*/ 0 w 358"/>
                  <a:gd name="T7" fmla="*/ 0 h 215"/>
                  <a:gd name="T8" fmla="*/ 0 w 358"/>
                  <a:gd name="T9" fmla="*/ 0 h 215"/>
                  <a:gd name="T10" fmla="*/ 0 w 358"/>
                  <a:gd name="T11" fmla="*/ 0 h 215"/>
                  <a:gd name="T12" fmla="*/ 0 w 358"/>
                  <a:gd name="T13" fmla="*/ 0 h 215"/>
                  <a:gd name="T14" fmla="*/ 1 w 358"/>
                  <a:gd name="T15" fmla="*/ 0 h 215"/>
                  <a:gd name="T16" fmla="*/ 1 w 358"/>
                  <a:gd name="T17" fmla="*/ 0 h 215"/>
                  <a:gd name="T18" fmla="*/ 1 w 358"/>
                  <a:gd name="T19" fmla="*/ 0 h 215"/>
                  <a:gd name="T20" fmla="*/ 1 w 358"/>
                  <a:gd name="T21" fmla="*/ 0 h 215"/>
                  <a:gd name="T22" fmla="*/ 1 w 358"/>
                  <a:gd name="T23" fmla="*/ 0 h 215"/>
                  <a:gd name="T24" fmla="*/ 1 w 358"/>
                  <a:gd name="T25" fmla="*/ 0 h 215"/>
                  <a:gd name="T26" fmla="*/ 1 w 358"/>
                  <a:gd name="T27" fmla="*/ 0 h 215"/>
                  <a:gd name="T28" fmla="*/ 1 w 358"/>
                  <a:gd name="T29" fmla="*/ 0 h 215"/>
                  <a:gd name="T30" fmla="*/ 1 w 358"/>
                  <a:gd name="T31" fmla="*/ 0 h 215"/>
                  <a:gd name="T32" fmla="*/ 1 w 358"/>
                  <a:gd name="T33" fmla="*/ 0 h 215"/>
                  <a:gd name="T34" fmla="*/ 1 w 358"/>
                  <a:gd name="T35" fmla="*/ 0 h 215"/>
                  <a:gd name="T36" fmla="*/ 1 w 358"/>
                  <a:gd name="T37" fmla="*/ 0 h 215"/>
                  <a:gd name="T38" fmla="*/ 1 w 358"/>
                  <a:gd name="T39" fmla="*/ 0 h 215"/>
                  <a:gd name="T40" fmla="*/ 1 w 358"/>
                  <a:gd name="T41" fmla="*/ 0 h 215"/>
                  <a:gd name="T42" fmla="*/ 1 w 358"/>
                  <a:gd name="T43" fmla="*/ 0 h 215"/>
                  <a:gd name="T44" fmla="*/ 1 w 358"/>
                  <a:gd name="T45" fmla="*/ 0 h 215"/>
                  <a:gd name="T46" fmla="*/ 1 w 358"/>
                  <a:gd name="T47" fmla="*/ 0 h 215"/>
                  <a:gd name="T48" fmla="*/ 1 w 358"/>
                  <a:gd name="T49" fmla="*/ 0 h 215"/>
                  <a:gd name="T50" fmla="*/ 1 w 358"/>
                  <a:gd name="T51" fmla="*/ 0 h 215"/>
                  <a:gd name="T52" fmla="*/ 1 w 358"/>
                  <a:gd name="T53" fmla="*/ 0 h 215"/>
                  <a:gd name="T54" fmla="*/ 1 w 358"/>
                  <a:gd name="T55" fmla="*/ 0 h 215"/>
                  <a:gd name="T56" fmla="*/ 1 w 358"/>
                  <a:gd name="T57" fmla="*/ 1 h 215"/>
                  <a:gd name="T58" fmla="*/ 1 w 358"/>
                  <a:gd name="T59" fmla="*/ 1 h 215"/>
                  <a:gd name="T60" fmla="*/ 1 w 358"/>
                  <a:gd name="T61" fmla="*/ 1 h 215"/>
                  <a:gd name="T62" fmla="*/ 1 w 358"/>
                  <a:gd name="T63" fmla="*/ 1 h 215"/>
                  <a:gd name="T64" fmla="*/ 1 w 358"/>
                  <a:gd name="T65" fmla="*/ 1 h 215"/>
                  <a:gd name="T66" fmla="*/ 1 w 358"/>
                  <a:gd name="T67" fmla="*/ 1 h 215"/>
                  <a:gd name="T68" fmla="*/ 1 w 358"/>
                  <a:gd name="T69" fmla="*/ 1 h 215"/>
                  <a:gd name="T70" fmla="*/ 1 w 358"/>
                  <a:gd name="T71" fmla="*/ 1 h 215"/>
                  <a:gd name="T72" fmla="*/ 1 w 358"/>
                  <a:gd name="T73" fmla="*/ 1 h 215"/>
                  <a:gd name="T74" fmla="*/ 1 w 358"/>
                  <a:gd name="T75" fmla="*/ 1 h 215"/>
                  <a:gd name="T76" fmla="*/ 1 w 358"/>
                  <a:gd name="T77" fmla="*/ 1 h 215"/>
                  <a:gd name="T78" fmla="*/ 1 w 358"/>
                  <a:gd name="T79" fmla="*/ 1 h 215"/>
                  <a:gd name="T80" fmla="*/ 1 w 358"/>
                  <a:gd name="T81" fmla="*/ 1 h 215"/>
                  <a:gd name="T82" fmla="*/ 0 w 358"/>
                  <a:gd name="T83" fmla="*/ 1 h 215"/>
                  <a:gd name="T84" fmla="*/ 0 w 358"/>
                  <a:gd name="T85" fmla="*/ 1 h 215"/>
                  <a:gd name="T86" fmla="*/ 0 w 358"/>
                  <a:gd name="T87" fmla="*/ 1 h 215"/>
                  <a:gd name="T88" fmla="*/ 0 w 358"/>
                  <a:gd name="T89" fmla="*/ 0 h 215"/>
                  <a:gd name="T90" fmla="*/ 0 w 358"/>
                  <a:gd name="T91" fmla="*/ 0 h 215"/>
                  <a:gd name="T92" fmla="*/ 0 w 358"/>
                  <a:gd name="T93" fmla="*/ 0 h 21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8" h="215">
                    <a:moveTo>
                      <a:pt x="0" y="76"/>
                    </a:moveTo>
                    <a:lnTo>
                      <a:pt x="8" y="72"/>
                    </a:lnTo>
                    <a:lnTo>
                      <a:pt x="28" y="63"/>
                    </a:lnTo>
                    <a:lnTo>
                      <a:pt x="59" y="49"/>
                    </a:lnTo>
                    <a:lnTo>
                      <a:pt x="96" y="34"/>
                    </a:lnTo>
                    <a:lnTo>
                      <a:pt x="116" y="27"/>
                    </a:lnTo>
                    <a:lnTo>
                      <a:pt x="135" y="19"/>
                    </a:lnTo>
                    <a:lnTo>
                      <a:pt x="155" y="13"/>
                    </a:lnTo>
                    <a:lnTo>
                      <a:pt x="175" y="7"/>
                    </a:lnTo>
                    <a:lnTo>
                      <a:pt x="193" y="3"/>
                    </a:lnTo>
                    <a:lnTo>
                      <a:pt x="209" y="1"/>
                    </a:lnTo>
                    <a:lnTo>
                      <a:pt x="217" y="0"/>
                    </a:lnTo>
                    <a:lnTo>
                      <a:pt x="224" y="0"/>
                    </a:lnTo>
                    <a:lnTo>
                      <a:pt x="230" y="1"/>
                    </a:lnTo>
                    <a:lnTo>
                      <a:pt x="236" y="2"/>
                    </a:lnTo>
                    <a:lnTo>
                      <a:pt x="248" y="6"/>
                    </a:lnTo>
                    <a:lnTo>
                      <a:pt x="260" y="12"/>
                    </a:lnTo>
                    <a:lnTo>
                      <a:pt x="271" y="20"/>
                    </a:lnTo>
                    <a:lnTo>
                      <a:pt x="282" y="30"/>
                    </a:lnTo>
                    <a:lnTo>
                      <a:pt x="292" y="40"/>
                    </a:lnTo>
                    <a:lnTo>
                      <a:pt x="302" y="51"/>
                    </a:lnTo>
                    <a:lnTo>
                      <a:pt x="311" y="63"/>
                    </a:lnTo>
                    <a:lnTo>
                      <a:pt x="320" y="74"/>
                    </a:lnTo>
                    <a:lnTo>
                      <a:pt x="335" y="97"/>
                    </a:lnTo>
                    <a:lnTo>
                      <a:pt x="348" y="117"/>
                    </a:lnTo>
                    <a:lnTo>
                      <a:pt x="355" y="131"/>
                    </a:lnTo>
                    <a:lnTo>
                      <a:pt x="358" y="136"/>
                    </a:lnTo>
                    <a:lnTo>
                      <a:pt x="351" y="140"/>
                    </a:lnTo>
                    <a:lnTo>
                      <a:pt x="331" y="151"/>
                    </a:lnTo>
                    <a:lnTo>
                      <a:pt x="303" y="167"/>
                    </a:lnTo>
                    <a:lnTo>
                      <a:pt x="270" y="183"/>
                    </a:lnTo>
                    <a:lnTo>
                      <a:pt x="251" y="192"/>
                    </a:lnTo>
                    <a:lnTo>
                      <a:pt x="233" y="200"/>
                    </a:lnTo>
                    <a:lnTo>
                      <a:pt x="216" y="206"/>
                    </a:lnTo>
                    <a:lnTo>
                      <a:pt x="199" y="211"/>
                    </a:lnTo>
                    <a:lnTo>
                      <a:pt x="184" y="214"/>
                    </a:lnTo>
                    <a:lnTo>
                      <a:pt x="170" y="215"/>
                    </a:lnTo>
                    <a:lnTo>
                      <a:pt x="163" y="215"/>
                    </a:lnTo>
                    <a:lnTo>
                      <a:pt x="157" y="214"/>
                    </a:lnTo>
                    <a:lnTo>
                      <a:pt x="152" y="212"/>
                    </a:lnTo>
                    <a:lnTo>
                      <a:pt x="147" y="210"/>
                    </a:lnTo>
                    <a:lnTo>
                      <a:pt x="128" y="196"/>
                    </a:lnTo>
                    <a:lnTo>
                      <a:pt x="106" y="176"/>
                    </a:lnTo>
                    <a:lnTo>
                      <a:pt x="82" y="154"/>
                    </a:lnTo>
                    <a:lnTo>
                      <a:pt x="57" y="132"/>
                    </a:lnTo>
                    <a:lnTo>
                      <a:pt x="17" y="93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B97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02" name="Freeform 1337">
                <a:extLst>
                  <a:ext uri="{FF2B5EF4-FFF2-40B4-BE49-F238E27FC236}">
                    <a16:creationId xmlns:a16="http://schemas.microsoft.com/office/drawing/2014/main" id="{892984D8-3042-404C-B21E-4C752979C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3" y="2292"/>
                <a:ext cx="21" cy="13"/>
              </a:xfrm>
              <a:custGeom>
                <a:avLst/>
                <a:gdLst>
                  <a:gd name="T0" fmla="*/ 0 w 358"/>
                  <a:gd name="T1" fmla="*/ 0 h 214"/>
                  <a:gd name="T2" fmla="*/ 0 w 358"/>
                  <a:gd name="T3" fmla="*/ 0 h 214"/>
                  <a:gd name="T4" fmla="*/ 0 w 358"/>
                  <a:gd name="T5" fmla="*/ 0 h 214"/>
                  <a:gd name="T6" fmla="*/ 0 w 358"/>
                  <a:gd name="T7" fmla="*/ 0 h 214"/>
                  <a:gd name="T8" fmla="*/ 0 w 358"/>
                  <a:gd name="T9" fmla="*/ 0 h 214"/>
                  <a:gd name="T10" fmla="*/ 0 w 358"/>
                  <a:gd name="T11" fmla="*/ 0 h 214"/>
                  <a:gd name="T12" fmla="*/ 0 w 358"/>
                  <a:gd name="T13" fmla="*/ 0 h 214"/>
                  <a:gd name="T14" fmla="*/ 1 w 358"/>
                  <a:gd name="T15" fmla="*/ 0 h 214"/>
                  <a:gd name="T16" fmla="*/ 1 w 358"/>
                  <a:gd name="T17" fmla="*/ 0 h 214"/>
                  <a:gd name="T18" fmla="*/ 1 w 358"/>
                  <a:gd name="T19" fmla="*/ 0 h 214"/>
                  <a:gd name="T20" fmla="*/ 1 w 358"/>
                  <a:gd name="T21" fmla="*/ 0 h 214"/>
                  <a:gd name="T22" fmla="*/ 1 w 358"/>
                  <a:gd name="T23" fmla="*/ 0 h 214"/>
                  <a:gd name="T24" fmla="*/ 1 w 358"/>
                  <a:gd name="T25" fmla="*/ 0 h 214"/>
                  <a:gd name="T26" fmla="*/ 1 w 358"/>
                  <a:gd name="T27" fmla="*/ 0 h 214"/>
                  <a:gd name="T28" fmla="*/ 1 w 358"/>
                  <a:gd name="T29" fmla="*/ 0 h 214"/>
                  <a:gd name="T30" fmla="*/ 1 w 358"/>
                  <a:gd name="T31" fmla="*/ 0 h 214"/>
                  <a:gd name="T32" fmla="*/ 1 w 358"/>
                  <a:gd name="T33" fmla="*/ 0 h 214"/>
                  <a:gd name="T34" fmla="*/ 1 w 358"/>
                  <a:gd name="T35" fmla="*/ 0 h 214"/>
                  <a:gd name="T36" fmla="*/ 1 w 358"/>
                  <a:gd name="T37" fmla="*/ 0 h 214"/>
                  <a:gd name="T38" fmla="*/ 1 w 358"/>
                  <a:gd name="T39" fmla="*/ 0 h 214"/>
                  <a:gd name="T40" fmla="*/ 1 w 358"/>
                  <a:gd name="T41" fmla="*/ 0 h 214"/>
                  <a:gd name="T42" fmla="*/ 1 w 358"/>
                  <a:gd name="T43" fmla="*/ 0 h 214"/>
                  <a:gd name="T44" fmla="*/ 1 w 358"/>
                  <a:gd name="T45" fmla="*/ 0 h 214"/>
                  <a:gd name="T46" fmla="*/ 1 w 358"/>
                  <a:gd name="T47" fmla="*/ 0 h 214"/>
                  <a:gd name="T48" fmla="*/ 1 w 358"/>
                  <a:gd name="T49" fmla="*/ 0 h 214"/>
                  <a:gd name="T50" fmla="*/ 1 w 358"/>
                  <a:gd name="T51" fmla="*/ 1 h 214"/>
                  <a:gd name="T52" fmla="*/ 1 w 358"/>
                  <a:gd name="T53" fmla="*/ 1 h 214"/>
                  <a:gd name="T54" fmla="*/ 1 w 358"/>
                  <a:gd name="T55" fmla="*/ 1 h 214"/>
                  <a:gd name="T56" fmla="*/ 1 w 358"/>
                  <a:gd name="T57" fmla="*/ 1 h 214"/>
                  <a:gd name="T58" fmla="*/ 1 w 358"/>
                  <a:gd name="T59" fmla="*/ 1 h 214"/>
                  <a:gd name="T60" fmla="*/ 1 w 358"/>
                  <a:gd name="T61" fmla="*/ 1 h 214"/>
                  <a:gd name="T62" fmla="*/ 1 w 358"/>
                  <a:gd name="T63" fmla="*/ 1 h 214"/>
                  <a:gd name="T64" fmla="*/ 1 w 358"/>
                  <a:gd name="T65" fmla="*/ 1 h 214"/>
                  <a:gd name="T66" fmla="*/ 1 w 358"/>
                  <a:gd name="T67" fmla="*/ 1 h 214"/>
                  <a:gd name="T68" fmla="*/ 1 w 358"/>
                  <a:gd name="T69" fmla="*/ 1 h 214"/>
                  <a:gd name="T70" fmla="*/ 1 w 358"/>
                  <a:gd name="T71" fmla="*/ 1 h 214"/>
                  <a:gd name="T72" fmla="*/ 1 w 358"/>
                  <a:gd name="T73" fmla="*/ 1 h 214"/>
                  <a:gd name="T74" fmla="*/ 1 w 358"/>
                  <a:gd name="T75" fmla="*/ 1 h 214"/>
                  <a:gd name="T76" fmla="*/ 1 w 358"/>
                  <a:gd name="T77" fmla="*/ 1 h 214"/>
                  <a:gd name="T78" fmla="*/ 0 w 358"/>
                  <a:gd name="T79" fmla="*/ 1 h 214"/>
                  <a:gd name="T80" fmla="*/ 0 w 358"/>
                  <a:gd name="T81" fmla="*/ 1 h 214"/>
                  <a:gd name="T82" fmla="*/ 0 w 358"/>
                  <a:gd name="T83" fmla="*/ 1 h 214"/>
                  <a:gd name="T84" fmla="*/ 0 w 358"/>
                  <a:gd name="T85" fmla="*/ 0 h 214"/>
                  <a:gd name="T86" fmla="*/ 0 w 358"/>
                  <a:gd name="T87" fmla="*/ 0 h 214"/>
                  <a:gd name="T88" fmla="*/ 0 w 358"/>
                  <a:gd name="T89" fmla="*/ 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58" h="214">
                    <a:moveTo>
                      <a:pt x="0" y="76"/>
                    </a:moveTo>
                    <a:lnTo>
                      <a:pt x="8" y="72"/>
                    </a:lnTo>
                    <a:lnTo>
                      <a:pt x="29" y="63"/>
                    </a:lnTo>
                    <a:lnTo>
                      <a:pt x="60" y="48"/>
                    </a:lnTo>
                    <a:lnTo>
                      <a:pt x="97" y="33"/>
                    </a:lnTo>
                    <a:lnTo>
                      <a:pt x="116" y="26"/>
                    </a:lnTo>
                    <a:lnTo>
                      <a:pt x="137" y="19"/>
                    </a:lnTo>
                    <a:lnTo>
                      <a:pt x="157" y="12"/>
                    </a:lnTo>
                    <a:lnTo>
                      <a:pt x="176" y="7"/>
                    </a:lnTo>
                    <a:lnTo>
                      <a:pt x="195" y="3"/>
                    </a:lnTo>
                    <a:lnTo>
                      <a:pt x="212" y="1"/>
                    </a:lnTo>
                    <a:lnTo>
                      <a:pt x="220" y="0"/>
                    </a:lnTo>
                    <a:lnTo>
                      <a:pt x="227" y="0"/>
                    </a:lnTo>
                    <a:lnTo>
                      <a:pt x="234" y="1"/>
                    </a:lnTo>
                    <a:lnTo>
                      <a:pt x="240" y="2"/>
                    </a:lnTo>
                    <a:lnTo>
                      <a:pt x="251" y="6"/>
                    </a:lnTo>
                    <a:lnTo>
                      <a:pt x="262" y="12"/>
                    </a:lnTo>
                    <a:lnTo>
                      <a:pt x="273" y="20"/>
                    </a:lnTo>
                    <a:lnTo>
                      <a:pt x="283" y="29"/>
                    </a:lnTo>
                    <a:lnTo>
                      <a:pt x="293" y="39"/>
                    </a:lnTo>
                    <a:lnTo>
                      <a:pt x="304" y="50"/>
                    </a:lnTo>
                    <a:lnTo>
                      <a:pt x="313" y="63"/>
                    </a:lnTo>
                    <a:lnTo>
                      <a:pt x="322" y="74"/>
                    </a:lnTo>
                    <a:lnTo>
                      <a:pt x="348" y="116"/>
                    </a:lnTo>
                    <a:lnTo>
                      <a:pt x="358" y="135"/>
                    </a:lnTo>
                    <a:lnTo>
                      <a:pt x="351" y="140"/>
                    </a:lnTo>
                    <a:lnTo>
                      <a:pt x="332" y="151"/>
                    </a:lnTo>
                    <a:lnTo>
                      <a:pt x="304" y="167"/>
                    </a:lnTo>
                    <a:lnTo>
                      <a:pt x="270" y="183"/>
                    </a:lnTo>
                    <a:lnTo>
                      <a:pt x="252" y="191"/>
                    </a:lnTo>
                    <a:lnTo>
                      <a:pt x="235" y="199"/>
                    </a:lnTo>
                    <a:lnTo>
                      <a:pt x="217" y="205"/>
                    </a:lnTo>
                    <a:lnTo>
                      <a:pt x="200" y="210"/>
                    </a:lnTo>
                    <a:lnTo>
                      <a:pt x="184" y="213"/>
                    </a:lnTo>
                    <a:lnTo>
                      <a:pt x="170" y="214"/>
                    </a:lnTo>
                    <a:lnTo>
                      <a:pt x="164" y="214"/>
                    </a:lnTo>
                    <a:lnTo>
                      <a:pt x="158" y="213"/>
                    </a:lnTo>
                    <a:lnTo>
                      <a:pt x="153" y="211"/>
                    </a:lnTo>
                    <a:lnTo>
                      <a:pt x="149" y="209"/>
                    </a:lnTo>
                    <a:lnTo>
                      <a:pt x="130" y="195"/>
                    </a:lnTo>
                    <a:lnTo>
                      <a:pt x="106" y="176"/>
                    </a:lnTo>
                    <a:lnTo>
                      <a:pt x="82" y="154"/>
                    </a:lnTo>
                    <a:lnTo>
                      <a:pt x="58" y="131"/>
                    </a:lnTo>
                    <a:lnTo>
                      <a:pt x="17" y="93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B97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03" name="Freeform 1338">
                <a:extLst>
                  <a:ext uri="{FF2B5EF4-FFF2-40B4-BE49-F238E27FC236}">
                    <a16:creationId xmlns:a16="http://schemas.microsoft.com/office/drawing/2014/main" id="{97A191EC-4956-4C17-ACE2-F812E1184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0" y="2284"/>
                <a:ext cx="21" cy="13"/>
              </a:xfrm>
              <a:custGeom>
                <a:avLst/>
                <a:gdLst>
                  <a:gd name="T0" fmla="*/ 0 w 358"/>
                  <a:gd name="T1" fmla="*/ 0 h 214"/>
                  <a:gd name="T2" fmla="*/ 0 w 358"/>
                  <a:gd name="T3" fmla="*/ 0 h 214"/>
                  <a:gd name="T4" fmla="*/ 0 w 358"/>
                  <a:gd name="T5" fmla="*/ 0 h 214"/>
                  <a:gd name="T6" fmla="*/ 0 w 358"/>
                  <a:gd name="T7" fmla="*/ 0 h 214"/>
                  <a:gd name="T8" fmla="*/ 0 w 358"/>
                  <a:gd name="T9" fmla="*/ 0 h 214"/>
                  <a:gd name="T10" fmla="*/ 0 w 358"/>
                  <a:gd name="T11" fmla="*/ 0 h 214"/>
                  <a:gd name="T12" fmla="*/ 0 w 358"/>
                  <a:gd name="T13" fmla="*/ 0 h 214"/>
                  <a:gd name="T14" fmla="*/ 1 w 358"/>
                  <a:gd name="T15" fmla="*/ 0 h 214"/>
                  <a:gd name="T16" fmla="*/ 1 w 358"/>
                  <a:gd name="T17" fmla="*/ 0 h 214"/>
                  <a:gd name="T18" fmla="*/ 1 w 358"/>
                  <a:gd name="T19" fmla="*/ 0 h 214"/>
                  <a:gd name="T20" fmla="*/ 1 w 358"/>
                  <a:gd name="T21" fmla="*/ 0 h 214"/>
                  <a:gd name="T22" fmla="*/ 1 w 358"/>
                  <a:gd name="T23" fmla="*/ 0 h 214"/>
                  <a:gd name="T24" fmla="*/ 1 w 358"/>
                  <a:gd name="T25" fmla="*/ 0 h 214"/>
                  <a:gd name="T26" fmla="*/ 1 w 358"/>
                  <a:gd name="T27" fmla="*/ 0 h 214"/>
                  <a:gd name="T28" fmla="*/ 1 w 358"/>
                  <a:gd name="T29" fmla="*/ 0 h 214"/>
                  <a:gd name="T30" fmla="*/ 1 w 358"/>
                  <a:gd name="T31" fmla="*/ 0 h 214"/>
                  <a:gd name="T32" fmla="*/ 1 w 358"/>
                  <a:gd name="T33" fmla="*/ 0 h 214"/>
                  <a:gd name="T34" fmla="*/ 1 w 358"/>
                  <a:gd name="T35" fmla="*/ 0 h 214"/>
                  <a:gd name="T36" fmla="*/ 1 w 358"/>
                  <a:gd name="T37" fmla="*/ 0 h 214"/>
                  <a:gd name="T38" fmla="*/ 1 w 358"/>
                  <a:gd name="T39" fmla="*/ 0 h 214"/>
                  <a:gd name="T40" fmla="*/ 1 w 358"/>
                  <a:gd name="T41" fmla="*/ 0 h 214"/>
                  <a:gd name="T42" fmla="*/ 1 w 358"/>
                  <a:gd name="T43" fmla="*/ 0 h 214"/>
                  <a:gd name="T44" fmla="*/ 1 w 358"/>
                  <a:gd name="T45" fmla="*/ 0 h 214"/>
                  <a:gd name="T46" fmla="*/ 1 w 358"/>
                  <a:gd name="T47" fmla="*/ 0 h 214"/>
                  <a:gd name="T48" fmla="*/ 1 w 358"/>
                  <a:gd name="T49" fmla="*/ 0 h 214"/>
                  <a:gd name="T50" fmla="*/ 1 w 358"/>
                  <a:gd name="T51" fmla="*/ 0 h 214"/>
                  <a:gd name="T52" fmla="*/ 1 w 358"/>
                  <a:gd name="T53" fmla="*/ 1 h 214"/>
                  <a:gd name="T54" fmla="*/ 1 w 358"/>
                  <a:gd name="T55" fmla="*/ 1 h 214"/>
                  <a:gd name="T56" fmla="*/ 1 w 358"/>
                  <a:gd name="T57" fmla="*/ 1 h 214"/>
                  <a:gd name="T58" fmla="*/ 1 w 358"/>
                  <a:gd name="T59" fmla="*/ 1 h 214"/>
                  <a:gd name="T60" fmla="*/ 1 w 358"/>
                  <a:gd name="T61" fmla="*/ 1 h 214"/>
                  <a:gd name="T62" fmla="*/ 1 w 358"/>
                  <a:gd name="T63" fmla="*/ 1 h 214"/>
                  <a:gd name="T64" fmla="*/ 1 w 358"/>
                  <a:gd name="T65" fmla="*/ 1 h 214"/>
                  <a:gd name="T66" fmla="*/ 1 w 358"/>
                  <a:gd name="T67" fmla="*/ 1 h 214"/>
                  <a:gd name="T68" fmla="*/ 1 w 358"/>
                  <a:gd name="T69" fmla="*/ 1 h 214"/>
                  <a:gd name="T70" fmla="*/ 1 w 358"/>
                  <a:gd name="T71" fmla="*/ 1 h 214"/>
                  <a:gd name="T72" fmla="*/ 1 w 358"/>
                  <a:gd name="T73" fmla="*/ 1 h 214"/>
                  <a:gd name="T74" fmla="*/ 1 w 358"/>
                  <a:gd name="T75" fmla="*/ 1 h 214"/>
                  <a:gd name="T76" fmla="*/ 1 w 358"/>
                  <a:gd name="T77" fmla="*/ 1 h 214"/>
                  <a:gd name="T78" fmla="*/ 0 w 358"/>
                  <a:gd name="T79" fmla="*/ 1 h 214"/>
                  <a:gd name="T80" fmla="*/ 0 w 358"/>
                  <a:gd name="T81" fmla="*/ 1 h 214"/>
                  <a:gd name="T82" fmla="*/ 0 w 358"/>
                  <a:gd name="T83" fmla="*/ 1 h 214"/>
                  <a:gd name="T84" fmla="*/ 0 w 358"/>
                  <a:gd name="T85" fmla="*/ 0 h 214"/>
                  <a:gd name="T86" fmla="*/ 0 w 358"/>
                  <a:gd name="T87" fmla="*/ 0 h 214"/>
                  <a:gd name="T88" fmla="*/ 0 w 358"/>
                  <a:gd name="T89" fmla="*/ 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58" h="214">
                    <a:moveTo>
                      <a:pt x="0" y="75"/>
                    </a:moveTo>
                    <a:lnTo>
                      <a:pt x="9" y="72"/>
                    </a:lnTo>
                    <a:lnTo>
                      <a:pt x="30" y="62"/>
                    </a:lnTo>
                    <a:lnTo>
                      <a:pt x="60" y="48"/>
                    </a:lnTo>
                    <a:lnTo>
                      <a:pt x="98" y="33"/>
                    </a:lnTo>
                    <a:lnTo>
                      <a:pt x="117" y="26"/>
                    </a:lnTo>
                    <a:lnTo>
                      <a:pt x="137" y="18"/>
                    </a:lnTo>
                    <a:lnTo>
                      <a:pt x="157" y="12"/>
                    </a:lnTo>
                    <a:lnTo>
                      <a:pt x="176" y="7"/>
                    </a:lnTo>
                    <a:lnTo>
                      <a:pt x="195" y="3"/>
                    </a:lnTo>
                    <a:lnTo>
                      <a:pt x="212" y="0"/>
                    </a:lnTo>
                    <a:lnTo>
                      <a:pt x="220" y="0"/>
                    </a:lnTo>
                    <a:lnTo>
                      <a:pt x="227" y="0"/>
                    </a:lnTo>
                    <a:lnTo>
                      <a:pt x="234" y="0"/>
                    </a:lnTo>
                    <a:lnTo>
                      <a:pt x="240" y="1"/>
                    </a:lnTo>
                    <a:lnTo>
                      <a:pt x="251" y="5"/>
                    </a:lnTo>
                    <a:lnTo>
                      <a:pt x="262" y="11"/>
                    </a:lnTo>
                    <a:lnTo>
                      <a:pt x="274" y="19"/>
                    </a:lnTo>
                    <a:lnTo>
                      <a:pt x="284" y="29"/>
                    </a:lnTo>
                    <a:lnTo>
                      <a:pt x="294" y="39"/>
                    </a:lnTo>
                    <a:lnTo>
                      <a:pt x="304" y="50"/>
                    </a:lnTo>
                    <a:lnTo>
                      <a:pt x="313" y="62"/>
                    </a:lnTo>
                    <a:lnTo>
                      <a:pt x="322" y="74"/>
                    </a:lnTo>
                    <a:lnTo>
                      <a:pt x="348" y="116"/>
                    </a:lnTo>
                    <a:lnTo>
                      <a:pt x="358" y="135"/>
                    </a:lnTo>
                    <a:lnTo>
                      <a:pt x="351" y="139"/>
                    </a:lnTo>
                    <a:lnTo>
                      <a:pt x="332" y="151"/>
                    </a:lnTo>
                    <a:lnTo>
                      <a:pt x="304" y="166"/>
                    </a:lnTo>
                    <a:lnTo>
                      <a:pt x="270" y="183"/>
                    </a:lnTo>
                    <a:lnTo>
                      <a:pt x="252" y="192"/>
                    </a:lnTo>
                    <a:lnTo>
                      <a:pt x="235" y="199"/>
                    </a:lnTo>
                    <a:lnTo>
                      <a:pt x="217" y="205"/>
                    </a:lnTo>
                    <a:lnTo>
                      <a:pt x="200" y="210"/>
                    </a:lnTo>
                    <a:lnTo>
                      <a:pt x="185" y="213"/>
                    </a:lnTo>
                    <a:lnTo>
                      <a:pt x="170" y="214"/>
                    </a:lnTo>
                    <a:lnTo>
                      <a:pt x="164" y="214"/>
                    </a:lnTo>
                    <a:lnTo>
                      <a:pt x="158" y="213"/>
                    </a:lnTo>
                    <a:lnTo>
                      <a:pt x="153" y="212"/>
                    </a:lnTo>
                    <a:lnTo>
                      <a:pt x="148" y="209"/>
                    </a:lnTo>
                    <a:lnTo>
                      <a:pt x="130" y="195"/>
                    </a:lnTo>
                    <a:lnTo>
                      <a:pt x="107" y="175"/>
                    </a:lnTo>
                    <a:lnTo>
                      <a:pt x="82" y="154"/>
                    </a:lnTo>
                    <a:lnTo>
                      <a:pt x="58" y="131"/>
                    </a:lnTo>
                    <a:lnTo>
                      <a:pt x="18" y="92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B97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04" name="Freeform 1339">
                <a:extLst>
                  <a:ext uri="{FF2B5EF4-FFF2-40B4-BE49-F238E27FC236}">
                    <a16:creationId xmlns:a16="http://schemas.microsoft.com/office/drawing/2014/main" id="{9DD9B76A-9A77-476E-8364-7F120AE894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2287"/>
                <a:ext cx="21" cy="12"/>
              </a:xfrm>
              <a:custGeom>
                <a:avLst/>
                <a:gdLst>
                  <a:gd name="T0" fmla="*/ 0 w 358"/>
                  <a:gd name="T1" fmla="*/ 0 h 213"/>
                  <a:gd name="T2" fmla="*/ 0 w 358"/>
                  <a:gd name="T3" fmla="*/ 0 h 213"/>
                  <a:gd name="T4" fmla="*/ 0 w 358"/>
                  <a:gd name="T5" fmla="*/ 0 h 213"/>
                  <a:gd name="T6" fmla="*/ 0 w 358"/>
                  <a:gd name="T7" fmla="*/ 0 h 213"/>
                  <a:gd name="T8" fmla="*/ 0 w 358"/>
                  <a:gd name="T9" fmla="*/ 0 h 213"/>
                  <a:gd name="T10" fmla="*/ 0 w 358"/>
                  <a:gd name="T11" fmla="*/ 0 h 213"/>
                  <a:gd name="T12" fmla="*/ 0 w 358"/>
                  <a:gd name="T13" fmla="*/ 0 h 213"/>
                  <a:gd name="T14" fmla="*/ 1 w 358"/>
                  <a:gd name="T15" fmla="*/ 0 h 213"/>
                  <a:gd name="T16" fmla="*/ 1 w 358"/>
                  <a:gd name="T17" fmla="*/ 0 h 213"/>
                  <a:gd name="T18" fmla="*/ 1 w 358"/>
                  <a:gd name="T19" fmla="*/ 0 h 213"/>
                  <a:gd name="T20" fmla="*/ 1 w 358"/>
                  <a:gd name="T21" fmla="*/ 0 h 213"/>
                  <a:gd name="T22" fmla="*/ 1 w 358"/>
                  <a:gd name="T23" fmla="*/ 0 h 213"/>
                  <a:gd name="T24" fmla="*/ 1 w 358"/>
                  <a:gd name="T25" fmla="*/ 0 h 213"/>
                  <a:gd name="T26" fmla="*/ 1 w 358"/>
                  <a:gd name="T27" fmla="*/ 0 h 213"/>
                  <a:gd name="T28" fmla="*/ 1 w 358"/>
                  <a:gd name="T29" fmla="*/ 0 h 213"/>
                  <a:gd name="T30" fmla="*/ 1 w 358"/>
                  <a:gd name="T31" fmla="*/ 0 h 213"/>
                  <a:gd name="T32" fmla="*/ 1 w 358"/>
                  <a:gd name="T33" fmla="*/ 0 h 213"/>
                  <a:gd name="T34" fmla="*/ 1 w 358"/>
                  <a:gd name="T35" fmla="*/ 0 h 213"/>
                  <a:gd name="T36" fmla="*/ 1 w 358"/>
                  <a:gd name="T37" fmla="*/ 0 h 213"/>
                  <a:gd name="T38" fmla="*/ 1 w 358"/>
                  <a:gd name="T39" fmla="*/ 0 h 213"/>
                  <a:gd name="T40" fmla="*/ 1 w 358"/>
                  <a:gd name="T41" fmla="*/ 0 h 213"/>
                  <a:gd name="T42" fmla="*/ 1 w 358"/>
                  <a:gd name="T43" fmla="*/ 0 h 213"/>
                  <a:gd name="T44" fmla="*/ 1 w 358"/>
                  <a:gd name="T45" fmla="*/ 0 h 213"/>
                  <a:gd name="T46" fmla="*/ 1 w 358"/>
                  <a:gd name="T47" fmla="*/ 0 h 213"/>
                  <a:gd name="T48" fmla="*/ 1 w 358"/>
                  <a:gd name="T49" fmla="*/ 0 h 213"/>
                  <a:gd name="T50" fmla="*/ 1 w 358"/>
                  <a:gd name="T51" fmla="*/ 0 h 213"/>
                  <a:gd name="T52" fmla="*/ 1 w 358"/>
                  <a:gd name="T53" fmla="*/ 0 h 213"/>
                  <a:gd name="T54" fmla="*/ 1 w 358"/>
                  <a:gd name="T55" fmla="*/ 1 h 213"/>
                  <a:gd name="T56" fmla="*/ 1 w 358"/>
                  <a:gd name="T57" fmla="*/ 1 h 213"/>
                  <a:gd name="T58" fmla="*/ 1 w 358"/>
                  <a:gd name="T59" fmla="*/ 1 h 213"/>
                  <a:gd name="T60" fmla="*/ 1 w 358"/>
                  <a:gd name="T61" fmla="*/ 1 h 213"/>
                  <a:gd name="T62" fmla="*/ 1 w 358"/>
                  <a:gd name="T63" fmla="*/ 1 h 213"/>
                  <a:gd name="T64" fmla="*/ 1 w 358"/>
                  <a:gd name="T65" fmla="*/ 1 h 213"/>
                  <a:gd name="T66" fmla="*/ 1 w 358"/>
                  <a:gd name="T67" fmla="*/ 1 h 213"/>
                  <a:gd name="T68" fmla="*/ 1 w 358"/>
                  <a:gd name="T69" fmla="*/ 1 h 213"/>
                  <a:gd name="T70" fmla="*/ 1 w 358"/>
                  <a:gd name="T71" fmla="*/ 1 h 213"/>
                  <a:gd name="T72" fmla="*/ 1 w 358"/>
                  <a:gd name="T73" fmla="*/ 1 h 213"/>
                  <a:gd name="T74" fmla="*/ 1 w 358"/>
                  <a:gd name="T75" fmla="*/ 1 h 213"/>
                  <a:gd name="T76" fmla="*/ 1 w 358"/>
                  <a:gd name="T77" fmla="*/ 1 h 213"/>
                  <a:gd name="T78" fmla="*/ 0 w 358"/>
                  <a:gd name="T79" fmla="*/ 1 h 213"/>
                  <a:gd name="T80" fmla="*/ 0 w 358"/>
                  <a:gd name="T81" fmla="*/ 1 h 213"/>
                  <a:gd name="T82" fmla="*/ 0 w 358"/>
                  <a:gd name="T83" fmla="*/ 1 h 213"/>
                  <a:gd name="T84" fmla="*/ 0 w 358"/>
                  <a:gd name="T85" fmla="*/ 0 h 213"/>
                  <a:gd name="T86" fmla="*/ 0 w 358"/>
                  <a:gd name="T87" fmla="*/ 0 h 213"/>
                  <a:gd name="T88" fmla="*/ 0 w 358"/>
                  <a:gd name="T89" fmla="*/ 0 h 21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58" h="213">
                    <a:moveTo>
                      <a:pt x="0" y="75"/>
                    </a:moveTo>
                    <a:lnTo>
                      <a:pt x="7" y="72"/>
                    </a:lnTo>
                    <a:lnTo>
                      <a:pt x="28" y="62"/>
                    </a:lnTo>
                    <a:lnTo>
                      <a:pt x="59" y="47"/>
                    </a:lnTo>
                    <a:lnTo>
                      <a:pt x="96" y="32"/>
                    </a:lnTo>
                    <a:lnTo>
                      <a:pt x="116" y="25"/>
                    </a:lnTo>
                    <a:lnTo>
                      <a:pt x="136" y="18"/>
                    </a:lnTo>
                    <a:lnTo>
                      <a:pt x="156" y="12"/>
                    </a:lnTo>
                    <a:lnTo>
                      <a:pt x="176" y="6"/>
                    </a:lnTo>
                    <a:lnTo>
                      <a:pt x="194" y="3"/>
                    </a:lnTo>
                    <a:lnTo>
                      <a:pt x="211" y="0"/>
                    </a:lnTo>
                    <a:lnTo>
                      <a:pt x="219" y="0"/>
                    </a:lnTo>
                    <a:lnTo>
                      <a:pt x="226" y="0"/>
                    </a:lnTo>
                    <a:lnTo>
                      <a:pt x="233" y="0"/>
                    </a:lnTo>
                    <a:lnTo>
                      <a:pt x="239" y="1"/>
                    </a:lnTo>
                    <a:lnTo>
                      <a:pt x="251" y="5"/>
                    </a:lnTo>
                    <a:lnTo>
                      <a:pt x="262" y="11"/>
                    </a:lnTo>
                    <a:lnTo>
                      <a:pt x="272" y="19"/>
                    </a:lnTo>
                    <a:lnTo>
                      <a:pt x="283" y="28"/>
                    </a:lnTo>
                    <a:lnTo>
                      <a:pt x="293" y="38"/>
                    </a:lnTo>
                    <a:lnTo>
                      <a:pt x="303" y="49"/>
                    </a:lnTo>
                    <a:lnTo>
                      <a:pt x="312" y="62"/>
                    </a:lnTo>
                    <a:lnTo>
                      <a:pt x="320" y="74"/>
                    </a:lnTo>
                    <a:lnTo>
                      <a:pt x="348" y="115"/>
                    </a:lnTo>
                    <a:lnTo>
                      <a:pt x="358" y="134"/>
                    </a:lnTo>
                    <a:lnTo>
                      <a:pt x="351" y="138"/>
                    </a:lnTo>
                    <a:lnTo>
                      <a:pt x="331" y="150"/>
                    </a:lnTo>
                    <a:lnTo>
                      <a:pt x="303" y="166"/>
                    </a:lnTo>
                    <a:lnTo>
                      <a:pt x="269" y="182"/>
                    </a:lnTo>
                    <a:lnTo>
                      <a:pt x="252" y="190"/>
                    </a:lnTo>
                    <a:lnTo>
                      <a:pt x="233" y="198"/>
                    </a:lnTo>
                    <a:lnTo>
                      <a:pt x="216" y="204"/>
                    </a:lnTo>
                    <a:lnTo>
                      <a:pt x="199" y="209"/>
                    </a:lnTo>
                    <a:lnTo>
                      <a:pt x="184" y="212"/>
                    </a:lnTo>
                    <a:lnTo>
                      <a:pt x="170" y="213"/>
                    </a:lnTo>
                    <a:lnTo>
                      <a:pt x="163" y="213"/>
                    </a:lnTo>
                    <a:lnTo>
                      <a:pt x="157" y="212"/>
                    </a:lnTo>
                    <a:lnTo>
                      <a:pt x="152" y="210"/>
                    </a:lnTo>
                    <a:lnTo>
                      <a:pt x="147" y="208"/>
                    </a:lnTo>
                    <a:lnTo>
                      <a:pt x="128" y="194"/>
                    </a:lnTo>
                    <a:lnTo>
                      <a:pt x="106" y="175"/>
                    </a:lnTo>
                    <a:lnTo>
                      <a:pt x="81" y="154"/>
                    </a:lnTo>
                    <a:lnTo>
                      <a:pt x="56" y="130"/>
                    </a:lnTo>
                    <a:lnTo>
                      <a:pt x="16" y="92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B97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05" name="Freeform 1340">
                <a:extLst>
                  <a:ext uri="{FF2B5EF4-FFF2-40B4-BE49-F238E27FC236}">
                    <a16:creationId xmlns:a16="http://schemas.microsoft.com/office/drawing/2014/main" id="{1F603B01-AED9-4D3D-B6E7-930BD225D7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2" y="2295"/>
                <a:ext cx="21" cy="12"/>
              </a:xfrm>
              <a:custGeom>
                <a:avLst/>
                <a:gdLst>
                  <a:gd name="T0" fmla="*/ 0 w 359"/>
                  <a:gd name="T1" fmla="*/ 0 h 215"/>
                  <a:gd name="T2" fmla="*/ 0 w 359"/>
                  <a:gd name="T3" fmla="*/ 0 h 215"/>
                  <a:gd name="T4" fmla="*/ 0 w 359"/>
                  <a:gd name="T5" fmla="*/ 0 h 215"/>
                  <a:gd name="T6" fmla="*/ 0 w 359"/>
                  <a:gd name="T7" fmla="*/ 0 h 215"/>
                  <a:gd name="T8" fmla="*/ 0 w 359"/>
                  <a:gd name="T9" fmla="*/ 0 h 215"/>
                  <a:gd name="T10" fmla="*/ 0 w 359"/>
                  <a:gd name="T11" fmla="*/ 0 h 215"/>
                  <a:gd name="T12" fmla="*/ 0 w 359"/>
                  <a:gd name="T13" fmla="*/ 0 h 215"/>
                  <a:gd name="T14" fmla="*/ 1 w 359"/>
                  <a:gd name="T15" fmla="*/ 0 h 215"/>
                  <a:gd name="T16" fmla="*/ 1 w 359"/>
                  <a:gd name="T17" fmla="*/ 0 h 215"/>
                  <a:gd name="T18" fmla="*/ 1 w 359"/>
                  <a:gd name="T19" fmla="*/ 0 h 215"/>
                  <a:gd name="T20" fmla="*/ 1 w 359"/>
                  <a:gd name="T21" fmla="*/ 0 h 215"/>
                  <a:gd name="T22" fmla="*/ 1 w 359"/>
                  <a:gd name="T23" fmla="*/ 0 h 215"/>
                  <a:gd name="T24" fmla="*/ 1 w 359"/>
                  <a:gd name="T25" fmla="*/ 0 h 215"/>
                  <a:gd name="T26" fmla="*/ 1 w 359"/>
                  <a:gd name="T27" fmla="*/ 0 h 215"/>
                  <a:gd name="T28" fmla="*/ 1 w 359"/>
                  <a:gd name="T29" fmla="*/ 0 h 215"/>
                  <a:gd name="T30" fmla="*/ 1 w 359"/>
                  <a:gd name="T31" fmla="*/ 0 h 215"/>
                  <a:gd name="T32" fmla="*/ 1 w 359"/>
                  <a:gd name="T33" fmla="*/ 0 h 215"/>
                  <a:gd name="T34" fmla="*/ 1 w 359"/>
                  <a:gd name="T35" fmla="*/ 0 h 215"/>
                  <a:gd name="T36" fmla="*/ 1 w 359"/>
                  <a:gd name="T37" fmla="*/ 0 h 215"/>
                  <a:gd name="T38" fmla="*/ 1 w 359"/>
                  <a:gd name="T39" fmla="*/ 0 h 215"/>
                  <a:gd name="T40" fmla="*/ 1 w 359"/>
                  <a:gd name="T41" fmla="*/ 0 h 215"/>
                  <a:gd name="T42" fmla="*/ 1 w 359"/>
                  <a:gd name="T43" fmla="*/ 0 h 215"/>
                  <a:gd name="T44" fmla="*/ 1 w 359"/>
                  <a:gd name="T45" fmla="*/ 0 h 215"/>
                  <a:gd name="T46" fmla="*/ 1 w 359"/>
                  <a:gd name="T47" fmla="*/ 0 h 215"/>
                  <a:gd name="T48" fmla="*/ 1 w 359"/>
                  <a:gd name="T49" fmla="*/ 0 h 215"/>
                  <a:gd name="T50" fmla="*/ 1 w 359"/>
                  <a:gd name="T51" fmla="*/ 0 h 215"/>
                  <a:gd name="T52" fmla="*/ 1 w 359"/>
                  <a:gd name="T53" fmla="*/ 0 h 215"/>
                  <a:gd name="T54" fmla="*/ 1 w 359"/>
                  <a:gd name="T55" fmla="*/ 0 h 215"/>
                  <a:gd name="T56" fmla="*/ 1 w 359"/>
                  <a:gd name="T57" fmla="*/ 0 h 215"/>
                  <a:gd name="T58" fmla="*/ 1 w 359"/>
                  <a:gd name="T59" fmla="*/ 1 h 215"/>
                  <a:gd name="T60" fmla="*/ 1 w 359"/>
                  <a:gd name="T61" fmla="*/ 1 h 215"/>
                  <a:gd name="T62" fmla="*/ 1 w 359"/>
                  <a:gd name="T63" fmla="*/ 1 h 215"/>
                  <a:gd name="T64" fmla="*/ 1 w 359"/>
                  <a:gd name="T65" fmla="*/ 1 h 215"/>
                  <a:gd name="T66" fmla="*/ 1 w 359"/>
                  <a:gd name="T67" fmla="*/ 1 h 215"/>
                  <a:gd name="T68" fmla="*/ 1 w 359"/>
                  <a:gd name="T69" fmla="*/ 1 h 215"/>
                  <a:gd name="T70" fmla="*/ 1 w 359"/>
                  <a:gd name="T71" fmla="*/ 1 h 215"/>
                  <a:gd name="T72" fmla="*/ 1 w 359"/>
                  <a:gd name="T73" fmla="*/ 1 h 215"/>
                  <a:gd name="T74" fmla="*/ 1 w 359"/>
                  <a:gd name="T75" fmla="*/ 1 h 215"/>
                  <a:gd name="T76" fmla="*/ 1 w 359"/>
                  <a:gd name="T77" fmla="*/ 1 h 215"/>
                  <a:gd name="T78" fmla="*/ 1 w 359"/>
                  <a:gd name="T79" fmla="*/ 1 h 215"/>
                  <a:gd name="T80" fmla="*/ 1 w 359"/>
                  <a:gd name="T81" fmla="*/ 1 h 215"/>
                  <a:gd name="T82" fmla="*/ 0 w 359"/>
                  <a:gd name="T83" fmla="*/ 1 h 215"/>
                  <a:gd name="T84" fmla="*/ 0 w 359"/>
                  <a:gd name="T85" fmla="*/ 1 h 215"/>
                  <a:gd name="T86" fmla="*/ 0 w 359"/>
                  <a:gd name="T87" fmla="*/ 1 h 215"/>
                  <a:gd name="T88" fmla="*/ 0 w 359"/>
                  <a:gd name="T89" fmla="*/ 0 h 215"/>
                  <a:gd name="T90" fmla="*/ 0 w 359"/>
                  <a:gd name="T91" fmla="*/ 0 h 215"/>
                  <a:gd name="T92" fmla="*/ 0 w 359"/>
                  <a:gd name="T93" fmla="*/ 0 h 21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9" h="215">
                    <a:moveTo>
                      <a:pt x="0" y="76"/>
                    </a:moveTo>
                    <a:lnTo>
                      <a:pt x="8" y="72"/>
                    </a:lnTo>
                    <a:lnTo>
                      <a:pt x="29" y="63"/>
                    </a:lnTo>
                    <a:lnTo>
                      <a:pt x="59" y="49"/>
                    </a:lnTo>
                    <a:lnTo>
                      <a:pt x="97" y="34"/>
                    </a:lnTo>
                    <a:lnTo>
                      <a:pt x="116" y="27"/>
                    </a:lnTo>
                    <a:lnTo>
                      <a:pt x="136" y="20"/>
                    </a:lnTo>
                    <a:lnTo>
                      <a:pt x="155" y="13"/>
                    </a:lnTo>
                    <a:lnTo>
                      <a:pt x="175" y="7"/>
                    </a:lnTo>
                    <a:lnTo>
                      <a:pt x="193" y="3"/>
                    </a:lnTo>
                    <a:lnTo>
                      <a:pt x="210" y="1"/>
                    </a:lnTo>
                    <a:lnTo>
                      <a:pt x="217" y="0"/>
                    </a:lnTo>
                    <a:lnTo>
                      <a:pt x="224" y="0"/>
                    </a:lnTo>
                    <a:lnTo>
                      <a:pt x="231" y="1"/>
                    </a:lnTo>
                    <a:lnTo>
                      <a:pt x="237" y="2"/>
                    </a:lnTo>
                    <a:lnTo>
                      <a:pt x="248" y="6"/>
                    </a:lnTo>
                    <a:lnTo>
                      <a:pt x="260" y="13"/>
                    </a:lnTo>
                    <a:lnTo>
                      <a:pt x="271" y="20"/>
                    </a:lnTo>
                    <a:lnTo>
                      <a:pt x="282" y="30"/>
                    </a:lnTo>
                    <a:lnTo>
                      <a:pt x="293" y="40"/>
                    </a:lnTo>
                    <a:lnTo>
                      <a:pt x="303" y="51"/>
                    </a:lnTo>
                    <a:lnTo>
                      <a:pt x="312" y="62"/>
                    </a:lnTo>
                    <a:lnTo>
                      <a:pt x="321" y="74"/>
                    </a:lnTo>
                    <a:lnTo>
                      <a:pt x="336" y="98"/>
                    </a:lnTo>
                    <a:lnTo>
                      <a:pt x="348" y="117"/>
                    </a:lnTo>
                    <a:lnTo>
                      <a:pt x="356" y="130"/>
                    </a:lnTo>
                    <a:lnTo>
                      <a:pt x="359" y="136"/>
                    </a:lnTo>
                    <a:lnTo>
                      <a:pt x="351" y="140"/>
                    </a:lnTo>
                    <a:lnTo>
                      <a:pt x="331" y="151"/>
                    </a:lnTo>
                    <a:lnTo>
                      <a:pt x="303" y="166"/>
                    </a:lnTo>
                    <a:lnTo>
                      <a:pt x="270" y="184"/>
                    </a:lnTo>
                    <a:lnTo>
                      <a:pt x="251" y="192"/>
                    </a:lnTo>
                    <a:lnTo>
                      <a:pt x="234" y="199"/>
                    </a:lnTo>
                    <a:lnTo>
                      <a:pt x="216" y="206"/>
                    </a:lnTo>
                    <a:lnTo>
                      <a:pt x="200" y="211"/>
                    </a:lnTo>
                    <a:lnTo>
                      <a:pt x="184" y="214"/>
                    </a:lnTo>
                    <a:lnTo>
                      <a:pt x="170" y="215"/>
                    </a:lnTo>
                    <a:lnTo>
                      <a:pt x="163" y="215"/>
                    </a:lnTo>
                    <a:lnTo>
                      <a:pt x="157" y="214"/>
                    </a:lnTo>
                    <a:lnTo>
                      <a:pt x="152" y="212"/>
                    </a:lnTo>
                    <a:lnTo>
                      <a:pt x="148" y="210"/>
                    </a:lnTo>
                    <a:lnTo>
                      <a:pt x="129" y="196"/>
                    </a:lnTo>
                    <a:lnTo>
                      <a:pt x="106" y="176"/>
                    </a:lnTo>
                    <a:lnTo>
                      <a:pt x="82" y="154"/>
                    </a:lnTo>
                    <a:lnTo>
                      <a:pt x="57" y="132"/>
                    </a:lnTo>
                    <a:lnTo>
                      <a:pt x="17" y="92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B97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06" name="Freeform 1341">
                <a:extLst>
                  <a:ext uri="{FF2B5EF4-FFF2-40B4-BE49-F238E27FC236}">
                    <a16:creationId xmlns:a16="http://schemas.microsoft.com/office/drawing/2014/main" id="{66684722-A1F7-4171-92EE-5996E786D2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5" y="2304"/>
                <a:ext cx="21" cy="12"/>
              </a:xfrm>
              <a:custGeom>
                <a:avLst/>
                <a:gdLst>
                  <a:gd name="T0" fmla="*/ 0 w 359"/>
                  <a:gd name="T1" fmla="*/ 0 h 214"/>
                  <a:gd name="T2" fmla="*/ 0 w 359"/>
                  <a:gd name="T3" fmla="*/ 0 h 214"/>
                  <a:gd name="T4" fmla="*/ 0 w 359"/>
                  <a:gd name="T5" fmla="*/ 0 h 214"/>
                  <a:gd name="T6" fmla="*/ 0 w 359"/>
                  <a:gd name="T7" fmla="*/ 0 h 214"/>
                  <a:gd name="T8" fmla="*/ 0 w 359"/>
                  <a:gd name="T9" fmla="*/ 0 h 214"/>
                  <a:gd name="T10" fmla="*/ 0 w 359"/>
                  <a:gd name="T11" fmla="*/ 0 h 214"/>
                  <a:gd name="T12" fmla="*/ 0 w 359"/>
                  <a:gd name="T13" fmla="*/ 0 h 214"/>
                  <a:gd name="T14" fmla="*/ 1 w 359"/>
                  <a:gd name="T15" fmla="*/ 0 h 214"/>
                  <a:gd name="T16" fmla="*/ 1 w 359"/>
                  <a:gd name="T17" fmla="*/ 0 h 214"/>
                  <a:gd name="T18" fmla="*/ 1 w 359"/>
                  <a:gd name="T19" fmla="*/ 0 h 214"/>
                  <a:gd name="T20" fmla="*/ 1 w 359"/>
                  <a:gd name="T21" fmla="*/ 0 h 214"/>
                  <a:gd name="T22" fmla="*/ 1 w 359"/>
                  <a:gd name="T23" fmla="*/ 0 h 214"/>
                  <a:gd name="T24" fmla="*/ 1 w 359"/>
                  <a:gd name="T25" fmla="*/ 0 h 214"/>
                  <a:gd name="T26" fmla="*/ 1 w 359"/>
                  <a:gd name="T27" fmla="*/ 0 h 214"/>
                  <a:gd name="T28" fmla="*/ 1 w 359"/>
                  <a:gd name="T29" fmla="*/ 0 h 214"/>
                  <a:gd name="T30" fmla="*/ 1 w 359"/>
                  <a:gd name="T31" fmla="*/ 0 h 214"/>
                  <a:gd name="T32" fmla="*/ 1 w 359"/>
                  <a:gd name="T33" fmla="*/ 0 h 214"/>
                  <a:gd name="T34" fmla="*/ 1 w 359"/>
                  <a:gd name="T35" fmla="*/ 0 h 214"/>
                  <a:gd name="T36" fmla="*/ 1 w 359"/>
                  <a:gd name="T37" fmla="*/ 0 h 214"/>
                  <a:gd name="T38" fmla="*/ 1 w 359"/>
                  <a:gd name="T39" fmla="*/ 0 h 214"/>
                  <a:gd name="T40" fmla="*/ 1 w 359"/>
                  <a:gd name="T41" fmla="*/ 0 h 214"/>
                  <a:gd name="T42" fmla="*/ 1 w 359"/>
                  <a:gd name="T43" fmla="*/ 0 h 214"/>
                  <a:gd name="T44" fmla="*/ 1 w 359"/>
                  <a:gd name="T45" fmla="*/ 0 h 214"/>
                  <a:gd name="T46" fmla="*/ 1 w 359"/>
                  <a:gd name="T47" fmla="*/ 0 h 214"/>
                  <a:gd name="T48" fmla="*/ 1 w 359"/>
                  <a:gd name="T49" fmla="*/ 0 h 214"/>
                  <a:gd name="T50" fmla="*/ 1 w 359"/>
                  <a:gd name="T51" fmla="*/ 0 h 214"/>
                  <a:gd name="T52" fmla="*/ 1 w 359"/>
                  <a:gd name="T53" fmla="*/ 0 h 214"/>
                  <a:gd name="T54" fmla="*/ 1 w 359"/>
                  <a:gd name="T55" fmla="*/ 1 h 214"/>
                  <a:gd name="T56" fmla="*/ 1 w 359"/>
                  <a:gd name="T57" fmla="*/ 1 h 214"/>
                  <a:gd name="T58" fmla="*/ 1 w 359"/>
                  <a:gd name="T59" fmla="*/ 1 h 214"/>
                  <a:gd name="T60" fmla="*/ 1 w 359"/>
                  <a:gd name="T61" fmla="*/ 1 h 214"/>
                  <a:gd name="T62" fmla="*/ 1 w 359"/>
                  <a:gd name="T63" fmla="*/ 1 h 214"/>
                  <a:gd name="T64" fmla="*/ 1 w 359"/>
                  <a:gd name="T65" fmla="*/ 1 h 214"/>
                  <a:gd name="T66" fmla="*/ 1 w 359"/>
                  <a:gd name="T67" fmla="*/ 1 h 214"/>
                  <a:gd name="T68" fmla="*/ 1 w 359"/>
                  <a:gd name="T69" fmla="*/ 1 h 214"/>
                  <a:gd name="T70" fmla="*/ 1 w 359"/>
                  <a:gd name="T71" fmla="*/ 1 h 214"/>
                  <a:gd name="T72" fmla="*/ 1 w 359"/>
                  <a:gd name="T73" fmla="*/ 1 h 214"/>
                  <a:gd name="T74" fmla="*/ 1 w 359"/>
                  <a:gd name="T75" fmla="*/ 1 h 214"/>
                  <a:gd name="T76" fmla="*/ 1 w 359"/>
                  <a:gd name="T77" fmla="*/ 1 h 214"/>
                  <a:gd name="T78" fmla="*/ 0 w 359"/>
                  <a:gd name="T79" fmla="*/ 1 h 214"/>
                  <a:gd name="T80" fmla="*/ 0 w 359"/>
                  <a:gd name="T81" fmla="*/ 1 h 214"/>
                  <a:gd name="T82" fmla="*/ 0 w 359"/>
                  <a:gd name="T83" fmla="*/ 1 h 214"/>
                  <a:gd name="T84" fmla="*/ 0 w 359"/>
                  <a:gd name="T85" fmla="*/ 0 h 214"/>
                  <a:gd name="T86" fmla="*/ 0 w 359"/>
                  <a:gd name="T87" fmla="*/ 0 h 214"/>
                  <a:gd name="T88" fmla="*/ 0 w 359"/>
                  <a:gd name="T89" fmla="*/ 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59" h="214">
                    <a:moveTo>
                      <a:pt x="0" y="75"/>
                    </a:moveTo>
                    <a:lnTo>
                      <a:pt x="8" y="72"/>
                    </a:lnTo>
                    <a:lnTo>
                      <a:pt x="30" y="62"/>
                    </a:lnTo>
                    <a:lnTo>
                      <a:pt x="60" y="48"/>
                    </a:lnTo>
                    <a:lnTo>
                      <a:pt x="97" y="33"/>
                    </a:lnTo>
                    <a:lnTo>
                      <a:pt x="117" y="25"/>
                    </a:lnTo>
                    <a:lnTo>
                      <a:pt x="137" y="18"/>
                    </a:lnTo>
                    <a:lnTo>
                      <a:pt x="157" y="12"/>
                    </a:lnTo>
                    <a:lnTo>
                      <a:pt x="176" y="6"/>
                    </a:lnTo>
                    <a:lnTo>
                      <a:pt x="196" y="2"/>
                    </a:lnTo>
                    <a:lnTo>
                      <a:pt x="213" y="0"/>
                    </a:lnTo>
                    <a:lnTo>
                      <a:pt x="220" y="0"/>
                    </a:lnTo>
                    <a:lnTo>
                      <a:pt x="228" y="0"/>
                    </a:lnTo>
                    <a:lnTo>
                      <a:pt x="234" y="0"/>
                    </a:lnTo>
                    <a:lnTo>
                      <a:pt x="240" y="1"/>
                    </a:lnTo>
                    <a:lnTo>
                      <a:pt x="251" y="5"/>
                    </a:lnTo>
                    <a:lnTo>
                      <a:pt x="262" y="11"/>
                    </a:lnTo>
                    <a:lnTo>
                      <a:pt x="273" y="19"/>
                    </a:lnTo>
                    <a:lnTo>
                      <a:pt x="284" y="29"/>
                    </a:lnTo>
                    <a:lnTo>
                      <a:pt x="295" y="39"/>
                    </a:lnTo>
                    <a:lnTo>
                      <a:pt x="304" y="50"/>
                    </a:lnTo>
                    <a:lnTo>
                      <a:pt x="313" y="62"/>
                    </a:lnTo>
                    <a:lnTo>
                      <a:pt x="322" y="73"/>
                    </a:lnTo>
                    <a:lnTo>
                      <a:pt x="348" y="116"/>
                    </a:lnTo>
                    <a:lnTo>
                      <a:pt x="359" y="135"/>
                    </a:lnTo>
                    <a:lnTo>
                      <a:pt x="351" y="139"/>
                    </a:lnTo>
                    <a:lnTo>
                      <a:pt x="332" y="150"/>
                    </a:lnTo>
                    <a:lnTo>
                      <a:pt x="304" y="166"/>
                    </a:lnTo>
                    <a:lnTo>
                      <a:pt x="270" y="182"/>
                    </a:lnTo>
                    <a:lnTo>
                      <a:pt x="252" y="190"/>
                    </a:lnTo>
                    <a:lnTo>
                      <a:pt x="235" y="199"/>
                    </a:lnTo>
                    <a:lnTo>
                      <a:pt x="217" y="205"/>
                    </a:lnTo>
                    <a:lnTo>
                      <a:pt x="201" y="210"/>
                    </a:lnTo>
                    <a:lnTo>
                      <a:pt x="184" y="213"/>
                    </a:lnTo>
                    <a:lnTo>
                      <a:pt x="170" y="214"/>
                    </a:lnTo>
                    <a:lnTo>
                      <a:pt x="164" y="214"/>
                    </a:lnTo>
                    <a:lnTo>
                      <a:pt x="158" y="213"/>
                    </a:lnTo>
                    <a:lnTo>
                      <a:pt x="153" y="211"/>
                    </a:lnTo>
                    <a:lnTo>
                      <a:pt x="149" y="209"/>
                    </a:lnTo>
                    <a:lnTo>
                      <a:pt x="130" y="194"/>
                    </a:lnTo>
                    <a:lnTo>
                      <a:pt x="107" y="175"/>
                    </a:lnTo>
                    <a:lnTo>
                      <a:pt x="82" y="153"/>
                    </a:lnTo>
                    <a:lnTo>
                      <a:pt x="58" y="131"/>
                    </a:lnTo>
                    <a:lnTo>
                      <a:pt x="18" y="92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07" name="Freeform 1342">
                <a:extLst>
                  <a:ext uri="{FF2B5EF4-FFF2-40B4-BE49-F238E27FC236}">
                    <a16:creationId xmlns:a16="http://schemas.microsoft.com/office/drawing/2014/main" id="{94F12E52-F8F9-44C5-8A0A-2176520112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7" y="2311"/>
                <a:ext cx="21" cy="13"/>
              </a:xfrm>
              <a:custGeom>
                <a:avLst/>
                <a:gdLst>
                  <a:gd name="T0" fmla="*/ 0 w 358"/>
                  <a:gd name="T1" fmla="*/ 0 h 214"/>
                  <a:gd name="T2" fmla="*/ 0 w 358"/>
                  <a:gd name="T3" fmla="*/ 0 h 214"/>
                  <a:gd name="T4" fmla="*/ 0 w 358"/>
                  <a:gd name="T5" fmla="*/ 0 h 214"/>
                  <a:gd name="T6" fmla="*/ 0 w 358"/>
                  <a:gd name="T7" fmla="*/ 0 h 214"/>
                  <a:gd name="T8" fmla="*/ 0 w 358"/>
                  <a:gd name="T9" fmla="*/ 0 h 214"/>
                  <a:gd name="T10" fmla="*/ 0 w 358"/>
                  <a:gd name="T11" fmla="*/ 0 h 214"/>
                  <a:gd name="T12" fmla="*/ 0 w 358"/>
                  <a:gd name="T13" fmla="*/ 0 h 214"/>
                  <a:gd name="T14" fmla="*/ 1 w 358"/>
                  <a:gd name="T15" fmla="*/ 0 h 214"/>
                  <a:gd name="T16" fmla="*/ 1 w 358"/>
                  <a:gd name="T17" fmla="*/ 0 h 214"/>
                  <a:gd name="T18" fmla="*/ 1 w 358"/>
                  <a:gd name="T19" fmla="*/ 0 h 214"/>
                  <a:gd name="T20" fmla="*/ 1 w 358"/>
                  <a:gd name="T21" fmla="*/ 0 h 214"/>
                  <a:gd name="T22" fmla="*/ 1 w 358"/>
                  <a:gd name="T23" fmla="*/ 0 h 214"/>
                  <a:gd name="T24" fmla="*/ 1 w 358"/>
                  <a:gd name="T25" fmla="*/ 0 h 214"/>
                  <a:gd name="T26" fmla="*/ 1 w 358"/>
                  <a:gd name="T27" fmla="*/ 0 h 214"/>
                  <a:gd name="T28" fmla="*/ 1 w 358"/>
                  <a:gd name="T29" fmla="*/ 0 h 214"/>
                  <a:gd name="T30" fmla="*/ 1 w 358"/>
                  <a:gd name="T31" fmla="*/ 0 h 214"/>
                  <a:gd name="T32" fmla="*/ 1 w 358"/>
                  <a:gd name="T33" fmla="*/ 0 h 214"/>
                  <a:gd name="T34" fmla="*/ 1 w 358"/>
                  <a:gd name="T35" fmla="*/ 0 h 214"/>
                  <a:gd name="T36" fmla="*/ 1 w 358"/>
                  <a:gd name="T37" fmla="*/ 0 h 214"/>
                  <a:gd name="T38" fmla="*/ 1 w 358"/>
                  <a:gd name="T39" fmla="*/ 0 h 214"/>
                  <a:gd name="T40" fmla="*/ 1 w 358"/>
                  <a:gd name="T41" fmla="*/ 0 h 214"/>
                  <a:gd name="T42" fmla="*/ 1 w 358"/>
                  <a:gd name="T43" fmla="*/ 0 h 214"/>
                  <a:gd name="T44" fmla="*/ 1 w 358"/>
                  <a:gd name="T45" fmla="*/ 0 h 214"/>
                  <a:gd name="T46" fmla="*/ 1 w 358"/>
                  <a:gd name="T47" fmla="*/ 0 h 214"/>
                  <a:gd name="T48" fmla="*/ 1 w 358"/>
                  <a:gd name="T49" fmla="*/ 0 h 214"/>
                  <a:gd name="T50" fmla="*/ 1 w 358"/>
                  <a:gd name="T51" fmla="*/ 0 h 214"/>
                  <a:gd name="T52" fmla="*/ 1 w 358"/>
                  <a:gd name="T53" fmla="*/ 1 h 214"/>
                  <a:gd name="T54" fmla="*/ 1 w 358"/>
                  <a:gd name="T55" fmla="*/ 1 h 214"/>
                  <a:gd name="T56" fmla="*/ 1 w 358"/>
                  <a:gd name="T57" fmla="*/ 1 h 214"/>
                  <a:gd name="T58" fmla="*/ 1 w 358"/>
                  <a:gd name="T59" fmla="*/ 1 h 214"/>
                  <a:gd name="T60" fmla="*/ 1 w 358"/>
                  <a:gd name="T61" fmla="*/ 1 h 214"/>
                  <a:gd name="T62" fmla="*/ 1 w 358"/>
                  <a:gd name="T63" fmla="*/ 1 h 214"/>
                  <a:gd name="T64" fmla="*/ 1 w 358"/>
                  <a:gd name="T65" fmla="*/ 1 h 214"/>
                  <a:gd name="T66" fmla="*/ 1 w 358"/>
                  <a:gd name="T67" fmla="*/ 1 h 214"/>
                  <a:gd name="T68" fmla="*/ 1 w 358"/>
                  <a:gd name="T69" fmla="*/ 1 h 214"/>
                  <a:gd name="T70" fmla="*/ 1 w 358"/>
                  <a:gd name="T71" fmla="*/ 1 h 214"/>
                  <a:gd name="T72" fmla="*/ 1 w 358"/>
                  <a:gd name="T73" fmla="*/ 1 h 214"/>
                  <a:gd name="T74" fmla="*/ 1 w 358"/>
                  <a:gd name="T75" fmla="*/ 1 h 214"/>
                  <a:gd name="T76" fmla="*/ 1 w 358"/>
                  <a:gd name="T77" fmla="*/ 1 h 214"/>
                  <a:gd name="T78" fmla="*/ 0 w 358"/>
                  <a:gd name="T79" fmla="*/ 1 h 214"/>
                  <a:gd name="T80" fmla="*/ 0 w 358"/>
                  <a:gd name="T81" fmla="*/ 1 h 214"/>
                  <a:gd name="T82" fmla="*/ 0 w 358"/>
                  <a:gd name="T83" fmla="*/ 1 h 214"/>
                  <a:gd name="T84" fmla="*/ 0 w 358"/>
                  <a:gd name="T85" fmla="*/ 0 h 214"/>
                  <a:gd name="T86" fmla="*/ 0 w 358"/>
                  <a:gd name="T87" fmla="*/ 0 h 214"/>
                  <a:gd name="T88" fmla="*/ 0 w 358"/>
                  <a:gd name="T89" fmla="*/ 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58" h="214">
                    <a:moveTo>
                      <a:pt x="0" y="76"/>
                    </a:moveTo>
                    <a:lnTo>
                      <a:pt x="7" y="72"/>
                    </a:lnTo>
                    <a:lnTo>
                      <a:pt x="28" y="62"/>
                    </a:lnTo>
                    <a:lnTo>
                      <a:pt x="60" y="48"/>
                    </a:lnTo>
                    <a:lnTo>
                      <a:pt x="96" y="33"/>
                    </a:lnTo>
                    <a:lnTo>
                      <a:pt x="116" y="26"/>
                    </a:lnTo>
                    <a:lnTo>
                      <a:pt x="137" y="19"/>
                    </a:lnTo>
                    <a:lnTo>
                      <a:pt x="157" y="12"/>
                    </a:lnTo>
                    <a:lnTo>
                      <a:pt x="176" y="7"/>
                    </a:lnTo>
                    <a:lnTo>
                      <a:pt x="194" y="3"/>
                    </a:lnTo>
                    <a:lnTo>
                      <a:pt x="211" y="1"/>
                    </a:lnTo>
                    <a:lnTo>
                      <a:pt x="219" y="0"/>
                    </a:lnTo>
                    <a:lnTo>
                      <a:pt x="227" y="0"/>
                    </a:lnTo>
                    <a:lnTo>
                      <a:pt x="234" y="1"/>
                    </a:lnTo>
                    <a:lnTo>
                      <a:pt x="240" y="2"/>
                    </a:lnTo>
                    <a:lnTo>
                      <a:pt x="251" y="6"/>
                    </a:lnTo>
                    <a:lnTo>
                      <a:pt x="262" y="12"/>
                    </a:lnTo>
                    <a:lnTo>
                      <a:pt x="272" y="19"/>
                    </a:lnTo>
                    <a:lnTo>
                      <a:pt x="283" y="29"/>
                    </a:lnTo>
                    <a:lnTo>
                      <a:pt x="293" y="39"/>
                    </a:lnTo>
                    <a:lnTo>
                      <a:pt x="303" y="50"/>
                    </a:lnTo>
                    <a:lnTo>
                      <a:pt x="313" y="62"/>
                    </a:lnTo>
                    <a:lnTo>
                      <a:pt x="321" y="74"/>
                    </a:lnTo>
                    <a:lnTo>
                      <a:pt x="348" y="116"/>
                    </a:lnTo>
                    <a:lnTo>
                      <a:pt x="358" y="135"/>
                    </a:lnTo>
                    <a:lnTo>
                      <a:pt x="351" y="139"/>
                    </a:lnTo>
                    <a:lnTo>
                      <a:pt x="332" y="151"/>
                    </a:lnTo>
                    <a:lnTo>
                      <a:pt x="303" y="166"/>
                    </a:lnTo>
                    <a:lnTo>
                      <a:pt x="269" y="183"/>
                    </a:lnTo>
                    <a:lnTo>
                      <a:pt x="252" y="191"/>
                    </a:lnTo>
                    <a:lnTo>
                      <a:pt x="234" y="198"/>
                    </a:lnTo>
                    <a:lnTo>
                      <a:pt x="216" y="205"/>
                    </a:lnTo>
                    <a:lnTo>
                      <a:pt x="199" y="210"/>
                    </a:lnTo>
                    <a:lnTo>
                      <a:pt x="184" y="213"/>
                    </a:lnTo>
                    <a:lnTo>
                      <a:pt x="170" y="214"/>
                    </a:lnTo>
                    <a:lnTo>
                      <a:pt x="163" y="214"/>
                    </a:lnTo>
                    <a:lnTo>
                      <a:pt x="158" y="213"/>
                    </a:lnTo>
                    <a:lnTo>
                      <a:pt x="153" y="211"/>
                    </a:lnTo>
                    <a:lnTo>
                      <a:pt x="148" y="209"/>
                    </a:lnTo>
                    <a:lnTo>
                      <a:pt x="128" y="195"/>
                    </a:lnTo>
                    <a:lnTo>
                      <a:pt x="106" y="176"/>
                    </a:lnTo>
                    <a:lnTo>
                      <a:pt x="81" y="154"/>
                    </a:lnTo>
                    <a:lnTo>
                      <a:pt x="57" y="131"/>
                    </a:lnTo>
                    <a:lnTo>
                      <a:pt x="16" y="93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08" name="Freeform 1343">
                <a:extLst>
                  <a:ext uri="{FF2B5EF4-FFF2-40B4-BE49-F238E27FC236}">
                    <a16:creationId xmlns:a16="http://schemas.microsoft.com/office/drawing/2014/main" id="{D08C4183-AD32-48C7-9426-18ACD040E3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5" y="2306"/>
                <a:ext cx="21" cy="13"/>
              </a:xfrm>
              <a:custGeom>
                <a:avLst/>
                <a:gdLst>
                  <a:gd name="T0" fmla="*/ 0 w 359"/>
                  <a:gd name="T1" fmla="*/ 0 h 214"/>
                  <a:gd name="T2" fmla="*/ 0 w 359"/>
                  <a:gd name="T3" fmla="*/ 0 h 214"/>
                  <a:gd name="T4" fmla="*/ 0 w 359"/>
                  <a:gd name="T5" fmla="*/ 0 h 214"/>
                  <a:gd name="T6" fmla="*/ 0 w 359"/>
                  <a:gd name="T7" fmla="*/ 0 h 214"/>
                  <a:gd name="T8" fmla="*/ 0 w 359"/>
                  <a:gd name="T9" fmla="*/ 0 h 214"/>
                  <a:gd name="T10" fmla="*/ 0 w 359"/>
                  <a:gd name="T11" fmla="*/ 0 h 214"/>
                  <a:gd name="T12" fmla="*/ 0 w 359"/>
                  <a:gd name="T13" fmla="*/ 0 h 214"/>
                  <a:gd name="T14" fmla="*/ 1 w 359"/>
                  <a:gd name="T15" fmla="*/ 0 h 214"/>
                  <a:gd name="T16" fmla="*/ 1 w 359"/>
                  <a:gd name="T17" fmla="*/ 0 h 214"/>
                  <a:gd name="T18" fmla="*/ 1 w 359"/>
                  <a:gd name="T19" fmla="*/ 0 h 214"/>
                  <a:gd name="T20" fmla="*/ 1 w 359"/>
                  <a:gd name="T21" fmla="*/ 0 h 214"/>
                  <a:gd name="T22" fmla="*/ 1 w 359"/>
                  <a:gd name="T23" fmla="*/ 0 h 214"/>
                  <a:gd name="T24" fmla="*/ 1 w 359"/>
                  <a:gd name="T25" fmla="*/ 0 h 214"/>
                  <a:gd name="T26" fmla="*/ 1 w 359"/>
                  <a:gd name="T27" fmla="*/ 0 h 214"/>
                  <a:gd name="T28" fmla="*/ 1 w 359"/>
                  <a:gd name="T29" fmla="*/ 0 h 214"/>
                  <a:gd name="T30" fmla="*/ 1 w 359"/>
                  <a:gd name="T31" fmla="*/ 0 h 214"/>
                  <a:gd name="T32" fmla="*/ 1 w 359"/>
                  <a:gd name="T33" fmla="*/ 0 h 214"/>
                  <a:gd name="T34" fmla="*/ 1 w 359"/>
                  <a:gd name="T35" fmla="*/ 0 h 214"/>
                  <a:gd name="T36" fmla="*/ 1 w 359"/>
                  <a:gd name="T37" fmla="*/ 0 h 214"/>
                  <a:gd name="T38" fmla="*/ 1 w 359"/>
                  <a:gd name="T39" fmla="*/ 0 h 214"/>
                  <a:gd name="T40" fmla="*/ 1 w 359"/>
                  <a:gd name="T41" fmla="*/ 0 h 214"/>
                  <a:gd name="T42" fmla="*/ 1 w 359"/>
                  <a:gd name="T43" fmla="*/ 0 h 214"/>
                  <a:gd name="T44" fmla="*/ 1 w 359"/>
                  <a:gd name="T45" fmla="*/ 0 h 214"/>
                  <a:gd name="T46" fmla="*/ 1 w 359"/>
                  <a:gd name="T47" fmla="*/ 0 h 214"/>
                  <a:gd name="T48" fmla="*/ 1 w 359"/>
                  <a:gd name="T49" fmla="*/ 0 h 214"/>
                  <a:gd name="T50" fmla="*/ 1 w 359"/>
                  <a:gd name="T51" fmla="*/ 0 h 214"/>
                  <a:gd name="T52" fmla="*/ 1 w 359"/>
                  <a:gd name="T53" fmla="*/ 1 h 214"/>
                  <a:gd name="T54" fmla="*/ 1 w 359"/>
                  <a:gd name="T55" fmla="*/ 1 h 214"/>
                  <a:gd name="T56" fmla="*/ 1 w 359"/>
                  <a:gd name="T57" fmla="*/ 1 h 214"/>
                  <a:gd name="T58" fmla="*/ 1 w 359"/>
                  <a:gd name="T59" fmla="*/ 1 h 214"/>
                  <a:gd name="T60" fmla="*/ 1 w 359"/>
                  <a:gd name="T61" fmla="*/ 1 h 214"/>
                  <a:gd name="T62" fmla="*/ 1 w 359"/>
                  <a:gd name="T63" fmla="*/ 1 h 214"/>
                  <a:gd name="T64" fmla="*/ 1 w 359"/>
                  <a:gd name="T65" fmla="*/ 1 h 214"/>
                  <a:gd name="T66" fmla="*/ 1 w 359"/>
                  <a:gd name="T67" fmla="*/ 1 h 214"/>
                  <a:gd name="T68" fmla="*/ 1 w 359"/>
                  <a:gd name="T69" fmla="*/ 1 h 214"/>
                  <a:gd name="T70" fmla="*/ 1 w 359"/>
                  <a:gd name="T71" fmla="*/ 1 h 214"/>
                  <a:gd name="T72" fmla="*/ 1 w 359"/>
                  <a:gd name="T73" fmla="*/ 1 h 214"/>
                  <a:gd name="T74" fmla="*/ 1 w 359"/>
                  <a:gd name="T75" fmla="*/ 1 h 214"/>
                  <a:gd name="T76" fmla="*/ 1 w 359"/>
                  <a:gd name="T77" fmla="*/ 1 h 214"/>
                  <a:gd name="T78" fmla="*/ 0 w 359"/>
                  <a:gd name="T79" fmla="*/ 1 h 214"/>
                  <a:gd name="T80" fmla="*/ 0 w 359"/>
                  <a:gd name="T81" fmla="*/ 1 h 214"/>
                  <a:gd name="T82" fmla="*/ 0 w 359"/>
                  <a:gd name="T83" fmla="*/ 1 h 214"/>
                  <a:gd name="T84" fmla="*/ 0 w 359"/>
                  <a:gd name="T85" fmla="*/ 0 h 214"/>
                  <a:gd name="T86" fmla="*/ 0 w 359"/>
                  <a:gd name="T87" fmla="*/ 0 h 214"/>
                  <a:gd name="T88" fmla="*/ 0 w 359"/>
                  <a:gd name="T89" fmla="*/ 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59" h="214">
                    <a:moveTo>
                      <a:pt x="0" y="76"/>
                    </a:moveTo>
                    <a:lnTo>
                      <a:pt x="8" y="72"/>
                    </a:lnTo>
                    <a:lnTo>
                      <a:pt x="29" y="62"/>
                    </a:lnTo>
                    <a:lnTo>
                      <a:pt x="59" y="48"/>
                    </a:lnTo>
                    <a:lnTo>
                      <a:pt x="97" y="33"/>
                    </a:lnTo>
                    <a:lnTo>
                      <a:pt x="116" y="26"/>
                    </a:lnTo>
                    <a:lnTo>
                      <a:pt x="136" y="19"/>
                    </a:lnTo>
                    <a:lnTo>
                      <a:pt x="156" y="13"/>
                    </a:lnTo>
                    <a:lnTo>
                      <a:pt x="176" y="7"/>
                    </a:lnTo>
                    <a:lnTo>
                      <a:pt x="195" y="3"/>
                    </a:lnTo>
                    <a:lnTo>
                      <a:pt x="212" y="1"/>
                    </a:lnTo>
                    <a:lnTo>
                      <a:pt x="219" y="0"/>
                    </a:lnTo>
                    <a:lnTo>
                      <a:pt x="227" y="0"/>
                    </a:lnTo>
                    <a:lnTo>
                      <a:pt x="233" y="1"/>
                    </a:lnTo>
                    <a:lnTo>
                      <a:pt x="239" y="2"/>
                    </a:lnTo>
                    <a:lnTo>
                      <a:pt x="251" y="6"/>
                    </a:lnTo>
                    <a:lnTo>
                      <a:pt x="262" y="12"/>
                    </a:lnTo>
                    <a:lnTo>
                      <a:pt x="273" y="20"/>
                    </a:lnTo>
                    <a:lnTo>
                      <a:pt x="283" y="29"/>
                    </a:lnTo>
                    <a:lnTo>
                      <a:pt x="294" y="39"/>
                    </a:lnTo>
                    <a:lnTo>
                      <a:pt x="303" y="50"/>
                    </a:lnTo>
                    <a:lnTo>
                      <a:pt x="312" y="62"/>
                    </a:lnTo>
                    <a:lnTo>
                      <a:pt x="321" y="74"/>
                    </a:lnTo>
                    <a:lnTo>
                      <a:pt x="348" y="116"/>
                    </a:lnTo>
                    <a:lnTo>
                      <a:pt x="359" y="135"/>
                    </a:lnTo>
                    <a:lnTo>
                      <a:pt x="351" y="139"/>
                    </a:lnTo>
                    <a:lnTo>
                      <a:pt x="331" y="150"/>
                    </a:lnTo>
                    <a:lnTo>
                      <a:pt x="303" y="167"/>
                    </a:lnTo>
                    <a:lnTo>
                      <a:pt x="270" y="183"/>
                    </a:lnTo>
                    <a:lnTo>
                      <a:pt x="252" y="191"/>
                    </a:lnTo>
                    <a:lnTo>
                      <a:pt x="234" y="199"/>
                    </a:lnTo>
                    <a:lnTo>
                      <a:pt x="216" y="205"/>
                    </a:lnTo>
                    <a:lnTo>
                      <a:pt x="200" y="210"/>
                    </a:lnTo>
                    <a:lnTo>
                      <a:pt x="184" y="213"/>
                    </a:lnTo>
                    <a:lnTo>
                      <a:pt x="170" y="214"/>
                    </a:lnTo>
                    <a:lnTo>
                      <a:pt x="164" y="214"/>
                    </a:lnTo>
                    <a:lnTo>
                      <a:pt x="157" y="213"/>
                    </a:lnTo>
                    <a:lnTo>
                      <a:pt x="152" y="211"/>
                    </a:lnTo>
                    <a:lnTo>
                      <a:pt x="148" y="209"/>
                    </a:lnTo>
                    <a:lnTo>
                      <a:pt x="129" y="195"/>
                    </a:lnTo>
                    <a:lnTo>
                      <a:pt x="106" y="176"/>
                    </a:lnTo>
                    <a:lnTo>
                      <a:pt x="82" y="154"/>
                    </a:lnTo>
                    <a:lnTo>
                      <a:pt x="57" y="131"/>
                    </a:lnTo>
                    <a:lnTo>
                      <a:pt x="17" y="93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B97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09" name="Freeform 1344">
                <a:extLst>
                  <a:ext uri="{FF2B5EF4-FFF2-40B4-BE49-F238E27FC236}">
                    <a16:creationId xmlns:a16="http://schemas.microsoft.com/office/drawing/2014/main" id="{9EF22469-A66A-42DE-9278-667B325AA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2324"/>
                <a:ext cx="21" cy="12"/>
              </a:xfrm>
              <a:custGeom>
                <a:avLst/>
                <a:gdLst>
                  <a:gd name="T0" fmla="*/ 0 w 358"/>
                  <a:gd name="T1" fmla="*/ 0 h 215"/>
                  <a:gd name="T2" fmla="*/ 0 w 358"/>
                  <a:gd name="T3" fmla="*/ 0 h 215"/>
                  <a:gd name="T4" fmla="*/ 0 w 358"/>
                  <a:gd name="T5" fmla="*/ 0 h 215"/>
                  <a:gd name="T6" fmla="*/ 0 w 358"/>
                  <a:gd name="T7" fmla="*/ 0 h 215"/>
                  <a:gd name="T8" fmla="*/ 0 w 358"/>
                  <a:gd name="T9" fmla="*/ 0 h 215"/>
                  <a:gd name="T10" fmla="*/ 0 w 358"/>
                  <a:gd name="T11" fmla="*/ 0 h 215"/>
                  <a:gd name="T12" fmla="*/ 0 w 358"/>
                  <a:gd name="T13" fmla="*/ 0 h 215"/>
                  <a:gd name="T14" fmla="*/ 1 w 358"/>
                  <a:gd name="T15" fmla="*/ 0 h 215"/>
                  <a:gd name="T16" fmla="*/ 1 w 358"/>
                  <a:gd name="T17" fmla="*/ 0 h 215"/>
                  <a:gd name="T18" fmla="*/ 1 w 358"/>
                  <a:gd name="T19" fmla="*/ 0 h 215"/>
                  <a:gd name="T20" fmla="*/ 1 w 358"/>
                  <a:gd name="T21" fmla="*/ 0 h 215"/>
                  <a:gd name="T22" fmla="*/ 1 w 358"/>
                  <a:gd name="T23" fmla="*/ 0 h 215"/>
                  <a:gd name="T24" fmla="*/ 1 w 358"/>
                  <a:gd name="T25" fmla="*/ 0 h 215"/>
                  <a:gd name="T26" fmla="*/ 1 w 358"/>
                  <a:gd name="T27" fmla="*/ 0 h 215"/>
                  <a:gd name="T28" fmla="*/ 1 w 358"/>
                  <a:gd name="T29" fmla="*/ 0 h 215"/>
                  <a:gd name="T30" fmla="*/ 1 w 358"/>
                  <a:gd name="T31" fmla="*/ 0 h 215"/>
                  <a:gd name="T32" fmla="*/ 1 w 358"/>
                  <a:gd name="T33" fmla="*/ 0 h 215"/>
                  <a:gd name="T34" fmla="*/ 1 w 358"/>
                  <a:gd name="T35" fmla="*/ 0 h 215"/>
                  <a:gd name="T36" fmla="*/ 1 w 358"/>
                  <a:gd name="T37" fmla="*/ 0 h 215"/>
                  <a:gd name="T38" fmla="*/ 1 w 358"/>
                  <a:gd name="T39" fmla="*/ 0 h 215"/>
                  <a:gd name="T40" fmla="*/ 1 w 358"/>
                  <a:gd name="T41" fmla="*/ 0 h 215"/>
                  <a:gd name="T42" fmla="*/ 1 w 358"/>
                  <a:gd name="T43" fmla="*/ 0 h 215"/>
                  <a:gd name="T44" fmla="*/ 1 w 358"/>
                  <a:gd name="T45" fmla="*/ 0 h 215"/>
                  <a:gd name="T46" fmla="*/ 1 w 358"/>
                  <a:gd name="T47" fmla="*/ 0 h 215"/>
                  <a:gd name="T48" fmla="*/ 1 w 358"/>
                  <a:gd name="T49" fmla="*/ 0 h 215"/>
                  <a:gd name="T50" fmla="*/ 1 w 358"/>
                  <a:gd name="T51" fmla="*/ 0 h 215"/>
                  <a:gd name="T52" fmla="*/ 1 w 358"/>
                  <a:gd name="T53" fmla="*/ 0 h 215"/>
                  <a:gd name="T54" fmla="*/ 1 w 358"/>
                  <a:gd name="T55" fmla="*/ 1 h 215"/>
                  <a:gd name="T56" fmla="*/ 1 w 358"/>
                  <a:gd name="T57" fmla="*/ 1 h 215"/>
                  <a:gd name="T58" fmla="*/ 1 w 358"/>
                  <a:gd name="T59" fmla="*/ 1 h 215"/>
                  <a:gd name="T60" fmla="*/ 1 w 358"/>
                  <a:gd name="T61" fmla="*/ 1 h 215"/>
                  <a:gd name="T62" fmla="*/ 1 w 358"/>
                  <a:gd name="T63" fmla="*/ 1 h 215"/>
                  <a:gd name="T64" fmla="*/ 1 w 358"/>
                  <a:gd name="T65" fmla="*/ 1 h 215"/>
                  <a:gd name="T66" fmla="*/ 1 w 358"/>
                  <a:gd name="T67" fmla="*/ 1 h 215"/>
                  <a:gd name="T68" fmla="*/ 1 w 358"/>
                  <a:gd name="T69" fmla="*/ 1 h 215"/>
                  <a:gd name="T70" fmla="*/ 1 w 358"/>
                  <a:gd name="T71" fmla="*/ 1 h 215"/>
                  <a:gd name="T72" fmla="*/ 1 w 358"/>
                  <a:gd name="T73" fmla="*/ 1 h 215"/>
                  <a:gd name="T74" fmla="*/ 1 w 358"/>
                  <a:gd name="T75" fmla="*/ 1 h 215"/>
                  <a:gd name="T76" fmla="*/ 1 w 358"/>
                  <a:gd name="T77" fmla="*/ 1 h 215"/>
                  <a:gd name="T78" fmla="*/ 0 w 358"/>
                  <a:gd name="T79" fmla="*/ 1 h 215"/>
                  <a:gd name="T80" fmla="*/ 0 w 358"/>
                  <a:gd name="T81" fmla="*/ 1 h 215"/>
                  <a:gd name="T82" fmla="*/ 0 w 358"/>
                  <a:gd name="T83" fmla="*/ 1 h 215"/>
                  <a:gd name="T84" fmla="*/ 0 w 358"/>
                  <a:gd name="T85" fmla="*/ 0 h 215"/>
                  <a:gd name="T86" fmla="*/ 0 w 358"/>
                  <a:gd name="T87" fmla="*/ 0 h 215"/>
                  <a:gd name="T88" fmla="*/ 0 w 358"/>
                  <a:gd name="T89" fmla="*/ 0 h 21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58" h="215">
                    <a:moveTo>
                      <a:pt x="0" y="76"/>
                    </a:moveTo>
                    <a:lnTo>
                      <a:pt x="7" y="72"/>
                    </a:lnTo>
                    <a:lnTo>
                      <a:pt x="28" y="62"/>
                    </a:lnTo>
                    <a:lnTo>
                      <a:pt x="59" y="49"/>
                    </a:lnTo>
                    <a:lnTo>
                      <a:pt x="96" y="34"/>
                    </a:lnTo>
                    <a:lnTo>
                      <a:pt x="116" y="26"/>
                    </a:lnTo>
                    <a:lnTo>
                      <a:pt x="136" y="18"/>
                    </a:lnTo>
                    <a:lnTo>
                      <a:pt x="156" y="12"/>
                    </a:lnTo>
                    <a:lnTo>
                      <a:pt x="176" y="7"/>
                    </a:lnTo>
                    <a:lnTo>
                      <a:pt x="194" y="3"/>
                    </a:lnTo>
                    <a:lnTo>
                      <a:pt x="211" y="1"/>
                    </a:lnTo>
                    <a:lnTo>
                      <a:pt x="219" y="0"/>
                    </a:lnTo>
                    <a:lnTo>
                      <a:pt x="226" y="0"/>
                    </a:lnTo>
                    <a:lnTo>
                      <a:pt x="233" y="1"/>
                    </a:lnTo>
                    <a:lnTo>
                      <a:pt x="239" y="2"/>
                    </a:lnTo>
                    <a:lnTo>
                      <a:pt x="250" y="6"/>
                    </a:lnTo>
                    <a:lnTo>
                      <a:pt x="261" y="12"/>
                    </a:lnTo>
                    <a:lnTo>
                      <a:pt x="272" y="19"/>
                    </a:lnTo>
                    <a:lnTo>
                      <a:pt x="283" y="29"/>
                    </a:lnTo>
                    <a:lnTo>
                      <a:pt x="293" y="40"/>
                    </a:lnTo>
                    <a:lnTo>
                      <a:pt x="303" y="51"/>
                    </a:lnTo>
                    <a:lnTo>
                      <a:pt x="312" y="62"/>
                    </a:lnTo>
                    <a:lnTo>
                      <a:pt x="320" y="74"/>
                    </a:lnTo>
                    <a:lnTo>
                      <a:pt x="347" y="117"/>
                    </a:lnTo>
                    <a:lnTo>
                      <a:pt x="358" y="135"/>
                    </a:lnTo>
                    <a:lnTo>
                      <a:pt x="351" y="140"/>
                    </a:lnTo>
                    <a:lnTo>
                      <a:pt x="331" y="151"/>
                    </a:lnTo>
                    <a:lnTo>
                      <a:pt x="303" y="166"/>
                    </a:lnTo>
                    <a:lnTo>
                      <a:pt x="269" y="183"/>
                    </a:lnTo>
                    <a:lnTo>
                      <a:pt x="251" y="191"/>
                    </a:lnTo>
                    <a:lnTo>
                      <a:pt x="233" y="199"/>
                    </a:lnTo>
                    <a:lnTo>
                      <a:pt x="216" y="206"/>
                    </a:lnTo>
                    <a:lnTo>
                      <a:pt x="199" y="211"/>
                    </a:lnTo>
                    <a:lnTo>
                      <a:pt x="184" y="214"/>
                    </a:lnTo>
                    <a:lnTo>
                      <a:pt x="169" y="215"/>
                    </a:lnTo>
                    <a:lnTo>
                      <a:pt x="162" y="215"/>
                    </a:lnTo>
                    <a:lnTo>
                      <a:pt x="157" y="214"/>
                    </a:lnTo>
                    <a:lnTo>
                      <a:pt x="152" y="212"/>
                    </a:lnTo>
                    <a:lnTo>
                      <a:pt x="147" y="210"/>
                    </a:lnTo>
                    <a:lnTo>
                      <a:pt x="128" y="196"/>
                    </a:lnTo>
                    <a:lnTo>
                      <a:pt x="106" y="176"/>
                    </a:lnTo>
                    <a:lnTo>
                      <a:pt x="80" y="154"/>
                    </a:lnTo>
                    <a:lnTo>
                      <a:pt x="56" y="132"/>
                    </a:lnTo>
                    <a:lnTo>
                      <a:pt x="16" y="92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10" name="Freeform 1345">
                <a:extLst>
                  <a:ext uri="{FF2B5EF4-FFF2-40B4-BE49-F238E27FC236}">
                    <a16:creationId xmlns:a16="http://schemas.microsoft.com/office/drawing/2014/main" id="{98E323CF-E4D1-47FA-9BFE-7F8D12C963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1" y="2328"/>
                <a:ext cx="21" cy="13"/>
              </a:xfrm>
              <a:custGeom>
                <a:avLst/>
                <a:gdLst>
                  <a:gd name="T0" fmla="*/ 0 w 359"/>
                  <a:gd name="T1" fmla="*/ 0 h 215"/>
                  <a:gd name="T2" fmla="*/ 0 w 359"/>
                  <a:gd name="T3" fmla="*/ 0 h 215"/>
                  <a:gd name="T4" fmla="*/ 0 w 359"/>
                  <a:gd name="T5" fmla="*/ 0 h 215"/>
                  <a:gd name="T6" fmla="*/ 0 w 359"/>
                  <a:gd name="T7" fmla="*/ 0 h 215"/>
                  <a:gd name="T8" fmla="*/ 0 w 359"/>
                  <a:gd name="T9" fmla="*/ 0 h 215"/>
                  <a:gd name="T10" fmla="*/ 0 w 359"/>
                  <a:gd name="T11" fmla="*/ 0 h 215"/>
                  <a:gd name="T12" fmla="*/ 0 w 359"/>
                  <a:gd name="T13" fmla="*/ 0 h 215"/>
                  <a:gd name="T14" fmla="*/ 1 w 359"/>
                  <a:gd name="T15" fmla="*/ 0 h 215"/>
                  <a:gd name="T16" fmla="*/ 1 w 359"/>
                  <a:gd name="T17" fmla="*/ 0 h 215"/>
                  <a:gd name="T18" fmla="*/ 1 w 359"/>
                  <a:gd name="T19" fmla="*/ 0 h 215"/>
                  <a:gd name="T20" fmla="*/ 1 w 359"/>
                  <a:gd name="T21" fmla="*/ 0 h 215"/>
                  <a:gd name="T22" fmla="*/ 1 w 359"/>
                  <a:gd name="T23" fmla="*/ 0 h 215"/>
                  <a:gd name="T24" fmla="*/ 1 w 359"/>
                  <a:gd name="T25" fmla="*/ 0 h 215"/>
                  <a:gd name="T26" fmla="*/ 1 w 359"/>
                  <a:gd name="T27" fmla="*/ 0 h 215"/>
                  <a:gd name="T28" fmla="*/ 1 w 359"/>
                  <a:gd name="T29" fmla="*/ 0 h 215"/>
                  <a:gd name="T30" fmla="*/ 1 w 359"/>
                  <a:gd name="T31" fmla="*/ 0 h 215"/>
                  <a:gd name="T32" fmla="*/ 1 w 359"/>
                  <a:gd name="T33" fmla="*/ 0 h 215"/>
                  <a:gd name="T34" fmla="*/ 1 w 359"/>
                  <a:gd name="T35" fmla="*/ 0 h 215"/>
                  <a:gd name="T36" fmla="*/ 1 w 359"/>
                  <a:gd name="T37" fmla="*/ 0 h 215"/>
                  <a:gd name="T38" fmla="*/ 1 w 359"/>
                  <a:gd name="T39" fmla="*/ 0 h 215"/>
                  <a:gd name="T40" fmla="*/ 1 w 359"/>
                  <a:gd name="T41" fmla="*/ 0 h 215"/>
                  <a:gd name="T42" fmla="*/ 1 w 359"/>
                  <a:gd name="T43" fmla="*/ 0 h 215"/>
                  <a:gd name="T44" fmla="*/ 1 w 359"/>
                  <a:gd name="T45" fmla="*/ 0 h 215"/>
                  <a:gd name="T46" fmla="*/ 1 w 359"/>
                  <a:gd name="T47" fmla="*/ 0 h 215"/>
                  <a:gd name="T48" fmla="*/ 1 w 359"/>
                  <a:gd name="T49" fmla="*/ 0 h 215"/>
                  <a:gd name="T50" fmla="*/ 1 w 359"/>
                  <a:gd name="T51" fmla="*/ 0 h 215"/>
                  <a:gd name="T52" fmla="*/ 1 w 359"/>
                  <a:gd name="T53" fmla="*/ 0 h 215"/>
                  <a:gd name="T54" fmla="*/ 1 w 359"/>
                  <a:gd name="T55" fmla="*/ 0 h 215"/>
                  <a:gd name="T56" fmla="*/ 1 w 359"/>
                  <a:gd name="T57" fmla="*/ 1 h 215"/>
                  <a:gd name="T58" fmla="*/ 1 w 359"/>
                  <a:gd name="T59" fmla="*/ 1 h 215"/>
                  <a:gd name="T60" fmla="*/ 1 w 359"/>
                  <a:gd name="T61" fmla="*/ 1 h 215"/>
                  <a:gd name="T62" fmla="*/ 1 w 359"/>
                  <a:gd name="T63" fmla="*/ 1 h 215"/>
                  <a:gd name="T64" fmla="*/ 1 w 359"/>
                  <a:gd name="T65" fmla="*/ 1 h 215"/>
                  <a:gd name="T66" fmla="*/ 1 w 359"/>
                  <a:gd name="T67" fmla="*/ 1 h 215"/>
                  <a:gd name="T68" fmla="*/ 1 w 359"/>
                  <a:gd name="T69" fmla="*/ 1 h 215"/>
                  <a:gd name="T70" fmla="*/ 1 w 359"/>
                  <a:gd name="T71" fmla="*/ 1 h 215"/>
                  <a:gd name="T72" fmla="*/ 1 w 359"/>
                  <a:gd name="T73" fmla="*/ 1 h 215"/>
                  <a:gd name="T74" fmla="*/ 1 w 359"/>
                  <a:gd name="T75" fmla="*/ 1 h 215"/>
                  <a:gd name="T76" fmla="*/ 1 w 359"/>
                  <a:gd name="T77" fmla="*/ 1 h 215"/>
                  <a:gd name="T78" fmla="*/ 1 w 359"/>
                  <a:gd name="T79" fmla="*/ 1 h 215"/>
                  <a:gd name="T80" fmla="*/ 1 w 359"/>
                  <a:gd name="T81" fmla="*/ 1 h 215"/>
                  <a:gd name="T82" fmla="*/ 0 w 359"/>
                  <a:gd name="T83" fmla="*/ 1 h 215"/>
                  <a:gd name="T84" fmla="*/ 0 w 359"/>
                  <a:gd name="T85" fmla="*/ 1 h 215"/>
                  <a:gd name="T86" fmla="*/ 0 w 359"/>
                  <a:gd name="T87" fmla="*/ 1 h 215"/>
                  <a:gd name="T88" fmla="*/ 0 w 359"/>
                  <a:gd name="T89" fmla="*/ 0 h 215"/>
                  <a:gd name="T90" fmla="*/ 0 w 359"/>
                  <a:gd name="T91" fmla="*/ 0 h 215"/>
                  <a:gd name="T92" fmla="*/ 0 w 359"/>
                  <a:gd name="T93" fmla="*/ 0 h 21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9" h="215">
                    <a:moveTo>
                      <a:pt x="0" y="76"/>
                    </a:moveTo>
                    <a:lnTo>
                      <a:pt x="8" y="72"/>
                    </a:lnTo>
                    <a:lnTo>
                      <a:pt x="29" y="63"/>
                    </a:lnTo>
                    <a:lnTo>
                      <a:pt x="59" y="49"/>
                    </a:lnTo>
                    <a:lnTo>
                      <a:pt x="96" y="34"/>
                    </a:lnTo>
                    <a:lnTo>
                      <a:pt x="116" y="26"/>
                    </a:lnTo>
                    <a:lnTo>
                      <a:pt x="136" y="19"/>
                    </a:lnTo>
                    <a:lnTo>
                      <a:pt x="156" y="12"/>
                    </a:lnTo>
                    <a:lnTo>
                      <a:pt x="175" y="7"/>
                    </a:lnTo>
                    <a:lnTo>
                      <a:pt x="193" y="3"/>
                    </a:lnTo>
                    <a:lnTo>
                      <a:pt x="210" y="1"/>
                    </a:lnTo>
                    <a:lnTo>
                      <a:pt x="217" y="0"/>
                    </a:lnTo>
                    <a:lnTo>
                      <a:pt x="224" y="0"/>
                    </a:lnTo>
                    <a:lnTo>
                      <a:pt x="231" y="1"/>
                    </a:lnTo>
                    <a:lnTo>
                      <a:pt x="237" y="2"/>
                    </a:lnTo>
                    <a:lnTo>
                      <a:pt x="249" y="6"/>
                    </a:lnTo>
                    <a:lnTo>
                      <a:pt x="260" y="12"/>
                    </a:lnTo>
                    <a:lnTo>
                      <a:pt x="271" y="19"/>
                    </a:lnTo>
                    <a:lnTo>
                      <a:pt x="282" y="29"/>
                    </a:lnTo>
                    <a:lnTo>
                      <a:pt x="293" y="40"/>
                    </a:lnTo>
                    <a:lnTo>
                      <a:pt x="302" y="51"/>
                    </a:lnTo>
                    <a:lnTo>
                      <a:pt x="312" y="63"/>
                    </a:lnTo>
                    <a:lnTo>
                      <a:pt x="321" y="74"/>
                    </a:lnTo>
                    <a:lnTo>
                      <a:pt x="337" y="97"/>
                    </a:lnTo>
                    <a:lnTo>
                      <a:pt x="348" y="116"/>
                    </a:lnTo>
                    <a:lnTo>
                      <a:pt x="356" y="131"/>
                    </a:lnTo>
                    <a:lnTo>
                      <a:pt x="359" y="136"/>
                    </a:lnTo>
                    <a:lnTo>
                      <a:pt x="351" y="140"/>
                    </a:lnTo>
                    <a:lnTo>
                      <a:pt x="332" y="151"/>
                    </a:lnTo>
                    <a:lnTo>
                      <a:pt x="303" y="166"/>
                    </a:lnTo>
                    <a:lnTo>
                      <a:pt x="270" y="183"/>
                    </a:lnTo>
                    <a:lnTo>
                      <a:pt x="252" y="191"/>
                    </a:lnTo>
                    <a:lnTo>
                      <a:pt x="234" y="198"/>
                    </a:lnTo>
                    <a:lnTo>
                      <a:pt x="216" y="206"/>
                    </a:lnTo>
                    <a:lnTo>
                      <a:pt x="200" y="211"/>
                    </a:lnTo>
                    <a:lnTo>
                      <a:pt x="184" y="214"/>
                    </a:lnTo>
                    <a:lnTo>
                      <a:pt x="170" y="215"/>
                    </a:lnTo>
                    <a:lnTo>
                      <a:pt x="164" y="215"/>
                    </a:lnTo>
                    <a:lnTo>
                      <a:pt x="158" y="214"/>
                    </a:lnTo>
                    <a:lnTo>
                      <a:pt x="152" y="212"/>
                    </a:lnTo>
                    <a:lnTo>
                      <a:pt x="148" y="210"/>
                    </a:lnTo>
                    <a:lnTo>
                      <a:pt x="129" y="195"/>
                    </a:lnTo>
                    <a:lnTo>
                      <a:pt x="106" y="176"/>
                    </a:lnTo>
                    <a:lnTo>
                      <a:pt x="82" y="154"/>
                    </a:lnTo>
                    <a:lnTo>
                      <a:pt x="57" y="132"/>
                    </a:lnTo>
                    <a:lnTo>
                      <a:pt x="17" y="93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11" name="Freeform 1346">
                <a:extLst>
                  <a:ext uri="{FF2B5EF4-FFF2-40B4-BE49-F238E27FC236}">
                    <a16:creationId xmlns:a16="http://schemas.microsoft.com/office/drawing/2014/main" id="{B6597FE4-996A-44EC-891D-80E90E056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2322"/>
                <a:ext cx="22" cy="13"/>
              </a:xfrm>
              <a:custGeom>
                <a:avLst/>
                <a:gdLst>
                  <a:gd name="T0" fmla="*/ 0 w 358"/>
                  <a:gd name="T1" fmla="*/ 0 h 214"/>
                  <a:gd name="T2" fmla="*/ 0 w 358"/>
                  <a:gd name="T3" fmla="*/ 0 h 214"/>
                  <a:gd name="T4" fmla="*/ 0 w 358"/>
                  <a:gd name="T5" fmla="*/ 0 h 214"/>
                  <a:gd name="T6" fmla="*/ 0 w 358"/>
                  <a:gd name="T7" fmla="*/ 0 h 214"/>
                  <a:gd name="T8" fmla="*/ 0 w 358"/>
                  <a:gd name="T9" fmla="*/ 0 h 214"/>
                  <a:gd name="T10" fmla="*/ 0 w 358"/>
                  <a:gd name="T11" fmla="*/ 0 h 214"/>
                  <a:gd name="T12" fmla="*/ 0 w 358"/>
                  <a:gd name="T13" fmla="*/ 0 h 214"/>
                  <a:gd name="T14" fmla="*/ 1 w 358"/>
                  <a:gd name="T15" fmla="*/ 0 h 214"/>
                  <a:gd name="T16" fmla="*/ 1 w 358"/>
                  <a:gd name="T17" fmla="*/ 0 h 214"/>
                  <a:gd name="T18" fmla="*/ 1 w 358"/>
                  <a:gd name="T19" fmla="*/ 0 h 214"/>
                  <a:gd name="T20" fmla="*/ 1 w 358"/>
                  <a:gd name="T21" fmla="*/ 0 h 214"/>
                  <a:gd name="T22" fmla="*/ 1 w 358"/>
                  <a:gd name="T23" fmla="*/ 0 h 214"/>
                  <a:gd name="T24" fmla="*/ 1 w 358"/>
                  <a:gd name="T25" fmla="*/ 0 h 214"/>
                  <a:gd name="T26" fmla="*/ 1 w 358"/>
                  <a:gd name="T27" fmla="*/ 0 h 214"/>
                  <a:gd name="T28" fmla="*/ 1 w 358"/>
                  <a:gd name="T29" fmla="*/ 0 h 214"/>
                  <a:gd name="T30" fmla="*/ 1 w 358"/>
                  <a:gd name="T31" fmla="*/ 0 h 214"/>
                  <a:gd name="T32" fmla="*/ 1 w 358"/>
                  <a:gd name="T33" fmla="*/ 0 h 214"/>
                  <a:gd name="T34" fmla="*/ 1 w 358"/>
                  <a:gd name="T35" fmla="*/ 0 h 214"/>
                  <a:gd name="T36" fmla="*/ 1 w 358"/>
                  <a:gd name="T37" fmla="*/ 0 h 214"/>
                  <a:gd name="T38" fmla="*/ 1 w 358"/>
                  <a:gd name="T39" fmla="*/ 0 h 214"/>
                  <a:gd name="T40" fmla="*/ 1 w 358"/>
                  <a:gd name="T41" fmla="*/ 0 h 214"/>
                  <a:gd name="T42" fmla="*/ 1 w 358"/>
                  <a:gd name="T43" fmla="*/ 0 h 214"/>
                  <a:gd name="T44" fmla="*/ 1 w 358"/>
                  <a:gd name="T45" fmla="*/ 0 h 214"/>
                  <a:gd name="T46" fmla="*/ 1 w 358"/>
                  <a:gd name="T47" fmla="*/ 0 h 214"/>
                  <a:gd name="T48" fmla="*/ 1 w 358"/>
                  <a:gd name="T49" fmla="*/ 0 h 214"/>
                  <a:gd name="T50" fmla="*/ 1 w 358"/>
                  <a:gd name="T51" fmla="*/ 0 h 214"/>
                  <a:gd name="T52" fmla="*/ 1 w 358"/>
                  <a:gd name="T53" fmla="*/ 1 h 214"/>
                  <a:gd name="T54" fmla="*/ 1 w 358"/>
                  <a:gd name="T55" fmla="*/ 1 h 214"/>
                  <a:gd name="T56" fmla="*/ 1 w 358"/>
                  <a:gd name="T57" fmla="*/ 1 h 214"/>
                  <a:gd name="T58" fmla="*/ 1 w 358"/>
                  <a:gd name="T59" fmla="*/ 1 h 214"/>
                  <a:gd name="T60" fmla="*/ 1 w 358"/>
                  <a:gd name="T61" fmla="*/ 1 h 214"/>
                  <a:gd name="T62" fmla="*/ 1 w 358"/>
                  <a:gd name="T63" fmla="*/ 1 h 214"/>
                  <a:gd name="T64" fmla="*/ 1 w 358"/>
                  <a:gd name="T65" fmla="*/ 1 h 214"/>
                  <a:gd name="T66" fmla="*/ 1 w 358"/>
                  <a:gd name="T67" fmla="*/ 1 h 214"/>
                  <a:gd name="T68" fmla="*/ 1 w 358"/>
                  <a:gd name="T69" fmla="*/ 1 h 214"/>
                  <a:gd name="T70" fmla="*/ 1 w 358"/>
                  <a:gd name="T71" fmla="*/ 1 h 214"/>
                  <a:gd name="T72" fmla="*/ 1 w 358"/>
                  <a:gd name="T73" fmla="*/ 1 h 214"/>
                  <a:gd name="T74" fmla="*/ 1 w 358"/>
                  <a:gd name="T75" fmla="*/ 1 h 214"/>
                  <a:gd name="T76" fmla="*/ 1 w 358"/>
                  <a:gd name="T77" fmla="*/ 1 h 214"/>
                  <a:gd name="T78" fmla="*/ 0 w 358"/>
                  <a:gd name="T79" fmla="*/ 1 h 214"/>
                  <a:gd name="T80" fmla="*/ 0 w 358"/>
                  <a:gd name="T81" fmla="*/ 1 h 214"/>
                  <a:gd name="T82" fmla="*/ 0 w 358"/>
                  <a:gd name="T83" fmla="*/ 1 h 214"/>
                  <a:gd name="T84" fmla="*/ 0 w 358"/>
                  <a:gd name="T85" fmla="*/ 0 h 214"/>
                  <a:gd name="T86" fmla="*/ 0 w 358"/>
                  <a:gd name="T87" fmla="*/ 0 h 214"/>
                  <a:gd name="T88" fmla="*/ 0 w 358"/>
                  <a:gd name="T89" fmla="*/ 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58" h="214">
                    <a:moveTo>
                      <a:pt x="0" y="76"/>
                    </a:moveTo>
                    <a:lnTo>
                      <a:pt x="8" y="72"/>
                    </a:lnTo>
                    <a:lnTo>
                      <a:pt x="29" y="62"/>
                    </a:lnTo>
                    <a:lnTo>
                      <a:pt x="59" y="48"/>
                    </a:lnTo>
                    <a:lnTo>
                      <a:pt x="97" y="33"/>
                    </a:lnTo>
                    <a:lnTo>
                      <a:pt x="116" y="25"/>
                    </a:lnTo>
                    <a:lnTo>
                      <a:pt x="136" y="18"/>
                    </a:lnTo>
                    <a:lnTo>
                      <a:pt x="156" y="12"/>
                    </a:lnTo>
                    <a:lnTo>
                      <a:pt x="176" y="7"/>
                    </a:lnTo>
                    <a:lnTo>
                      <a:pt x="195" y="3"/>
                    </a:lnTo>
                    <a:lnTo>
                      <a:pt x="211" y="0"/>
                    </a:lnTo>
                    <a:lnTo>
                      <a:pt x="219" y="0"/>
                    </a:lnTo>
                    <a:lnTo>
                      <a:pt x="226" y="0"/>
                    </a:lnTo>
                    <a:lnTo>
                      <a:pt x="233" y="0"/>
                    </a:lnTo>
                    <a:lnTo>
                      <a:pt x="239" y="1"/>
                    </a:lnTo>
                    <a:lnTo>
                      <a:pt x="250" y="5"/>
                    </a:lnTo>
                    <a:lnTo>
                      <a:pt x="262" y="11"/>
                    </a:lnTo>
                    <a:lnTo>
                      <a:pt x="273" y="19"/>
                    </a:lnTo>
                    <a:lnTo>
                      <a:pt x="283" y="28"/>
                    </a:lnTo>
                    <a:lnTo>
                      <a:pt x="293" y="38"/>
                    </a:lnTo>
                    <a:lnTo>
                      <a:pt x="303" y="50"/>
                    </a:lnTo>
                    <a:lnTo>
                      <a:pt x="312" y="62"/>
                    </a:lnTo>
                    <a:lnTo>
                      <a:pt x="321" y="74"/>
                    </a:lnTo>
                    <a:lnTo>
                      <a:pt x="347" y="116"/>
                    </a:lnTo>
                    <a:lnTo>
                      <a:pt x="358" y="134"/>
                    </a:lnTo>
                    <a:lnTo>
                      <a:pt x="351" y="139"/>
                    </a:lnTo>
                    <a:lnTo>
                      <a:pt x="331" y="151"/>
                    </a:lnTo>
                    <a:lnTo>
                      <a:pt x="303" y="166"/>
                    </a:lnTo>
                    <a:lnTo>
                      <a:pt x="270" y="183"/>
                    </a:lnTo>
                    <a:lnTo>
                      <a:pt x="251" y="191"/>
                    </a:lnTo>
                    <a:lnTo>
                      <a:pt x="234" y="198"/>
                    </a:lnTo>
                    <a:lnTo>
                      <a:pt x="216" y="204"/>
                    </a:lnTo>
                    <a:lnTo>
                      <a:pt x="200" y="209"/>
                    </a:lnTo>
                    <a:lnTo>
                      <a:pt x="184" y="212"/>
                    </a:lnTo>
                    <a:lnTo>
                      <a:pt x="169" y="214"/>
                    </a:lnTo>
                    <a:lnTo>
                      <a:pt x="163" y="213"/>
                    </a:lnTo>
                    <a:lnTo>
                      <a:pt x="157" y="212"/>
                    </a:lnTo>
                    <a:lnTo>
                      <a:pt x="152" y="211"/>
                    </a:lnTo>
                    <a:lnTo>
                      <a:pt x="148" y="208"/>
                    </a:lnTo>
                    <a:lnTo>
                      <a:pt x="129" y="194"/>
                    </a:lnTo>
                    <a:lnTo>
                      <a:pt x="106" y="175"/>
                    </a:lnTo>
                    <a:lnTo>
                      <a:pt x="81" y="154"/>
                    </a:lnTo>
                    <a:lnTo>
                      <a:pt x="57" y="130"/>
                    </a:lnTo>
                    <a:lnTo>
                      <a:pt x="17" y="92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12" name="Freeform 1347">
                <a:extLst>
                  <a:ext uri="{FF2B5EF4-FFF2-40B4-BE49-F238E27FC236}">
                    <a16:creationId xmlns:a16="http://schemas.microsoft.com/office/drawing/2014/main" id="{45B90653-FDCE-46DC-AB07-5D01B0D32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5" y="2306"/>
                <a:ext cx="21" cy="13"/>
              </a:xfrm>
              <a:custGeom>
                <a:avLst/>
                <a:gdLst>
                  <a:gd name="T0" fmla="*/ 0 w 358"/>
                  <a:gd name="T1" fmla="*/ 0 h 214"/>
                  <a:gd name="T2" fmla="*/ 0 w 358"/>
                  <a:gd name="T3" fmla="*/ 0 h 214"/>
                  <a:gd name="T4" fmla="*/ 0 w 358"/>
                  <a:gd name="T5" fmla="*/ 0 h 214"/>
                  <a:gd name="T6" fmla="*/ 0 w 358"/>
                  <a:gd name="T7" fmla="*/ 0 h 214"/>
                  <a:gd name="T8" fmla="*/ 0 w 358"/>
                  <a:gd name="T9" fmla="*/ 0 h 214"/>
                  <a:gd name="T10" fmla="*/ 0 w 358"/>
                  <a:gd name="T11" fmla="*/ 0 h 214"/>
                  <a:gd name="T12" fmla="*/ 0 w 358"/>
                  <a:gd name="T13" fmla="*/ 0 h 214"/>
                  <a:gd name="T14" fmla="*/ 1 w 358"/>
                  <a:gd name="T15" fmla="*/ 0 h 214"/>
                  <a:gd name="T16" fmla="*/ 1 w 358"/>
                  <a:gd name="T17" fmla="*/ 0 h 214"/>
                  <a:gd name="T18" fmla="*/ 1 w 358"/>
                  <a:gd name="T19" fmla="*/ 0 h 214"/>
                  <a:gd name="T20" fmla="*/ 1 w 358"/>
                  <a:gd name="T21" fmla="*/ 0 h 214"/>
                  <a:gd name="T22" fmla="*/ 1 w 358"/>
                  <a:gd name="T23" fmla="*/ 0 h 214"/>
                  <a:gd name="T24" fmla="*/ 1 w 358"/>
                  <a:gd name="T25" fmla="*/ 0 h 214"/>
                  <a:gd name="T26" fmla="*/ 1 w 358"/>
                  <a:gd name="T27" fmla="*/ 0 h 214"/>
                  <a:gd name="T28" fmla="*/ 1 w 358"/>
                  <a:gd name="T29" fmla="*/ 0 h 214"/>
                  <a:gd name="T30" fmla="*/ 1 w 358"/>
                  <a:gd name="T31" fmla="*/ 0 h 214"/>
                  <a:gd name="T32" fmla="*/ 1 w 358"/>
                  <a:gd name="T33" fmla="*/ 0 h 214"/>
                  <a:gd name="T34" fmla="*/ 1 w 358"/>
                  <a:gd name="T35" fmla="*/ 0 h 214"/>
                  <a:gd name="T36" fmla="*/ 1 w 358"/>
                  <a:gd name="T37" fmla="*/ 0 h 214"/>
                  <a:gd name="T38" fmla="*/ 1 w 358"/>
                  <a:gd name="T39" fmla="*/ 0 h 214"/>
                  <a:gd name="T40" fmla="*/ 1 w 358"/>
                  <a:gd name="T41" fmla="*/ 0 h 214"/>
                  <a:gd name="T42" fmla="*/ 1 w 358"/>
                  <a:gd name="T43" fmla="*/ 0 h 214"/>
                  <a:gd name="T44" fmla="*/ 1 w 358"/>
                  <a:gd name="T45" fmla="*/ 0 h 214"/>
                  <a:gd name="T46" fmla="*/ 1 w 358"/>
                  <a:gd name="T47" fmla="*/ 0 h 214"/>
                  <a:gd name="T48" fmla="*/ 1 w 358"/>
                  <a:gd name="T49" fmla="*/ 0 h 214"/>
                  <a:gd name="T50" fmla="*/ 1 w 358"/>
                  <a:gd name="T51" fmla="*/ 0 h 214"/>
                  <a:gd name="T52" fmla="*/ 1 w 358"/>
                  <a:gd name="T53" fmla="*/ 0 h 214"/>
                  <a:gd name="T54" fmla="*/ 1 w 358"/>
                  <a:gd name="T55" fmla="*/ 0 h 214"/>
                  <a:gd name="T56" fmla="*/ 1 w 358"/>
                  <a:gd name="T57" fmla="*/ 1 h 214"/>
                  <a:gd name="T58" fmla="*/ 1 w 358"/>
                  <a:gd name="T59" fmla="*/ 1 h 214"/>
                  <a:gd name="T60" fmla="*/ 1 w 358"/>
                  <a:gd name="T61" fmla="*/ 1 h 214"/>
                  <a:gd name="T62" fmla="*/ 1 w 358"/>
                  <a:gd name="T63" fmla="*/ 1 h 214"/>
                  <a:gd name="T64" fmla="*/ 1 w 358"/>
                  <a:gd name="T65" fmla="*/ 1 h 214"/>
                  <a:gd name="T66" fmla="*/ 1 w 358"/>
                  <a:gd name="T67" fmla="*/ 1 h 214"/>
                  <a:gd name="T68" fmla="*/ 1 w 358"/>
                  <a:gd name="T69" fmla="*/ 1 h 214"/>
                  <a:gd name="T70" fmla="*/ 1 w 358"/>
                  <a:gd name="T71" fmla="*/ 1 h 214"/>
                  <a:gd name="T72" fmla="*/ 1 w 358"/>
                  <a:gd name="T73" fmla="*/ 1 h 214"/>
                  <a:gd name="T74" fmla="*/ 1 w 358"/>
                  <a:gd name="T75" fmla="*/ 1 h 214"/>
                  <a:gd name="T76" fmla="*/ 1 w 358"/>
                  <a:gd name="T77" fmla="*/ 1 h 214"/>
                  <a:gd name="T78" fmla="*/ 1 w 358"/>
                  <a:gd name="T79" fmla="*/ 1 h 214"/>
                  <a:gd name="T80" fmla="*/ 1 w 358"/>
                  <a:gd name="T81" fmla="*/ 1 h 214"/>
                  <a:gd name="T82" fmla="*/ 0 w 358"/>
                  <a:gd name="T83" fmla="*/ 1 h 214"/>
                  <a:gd name="T84" fmla="*/ 0 w 358"/>
                  <a:gd name="T85" fmla="*/ 1 h 214"/>
                  <a:gd name="T86" fmla="*/ 0 w 358"/>
                  <a:gd name="T87" fmla="*/ 1 h 214"/>
                  <a:gd name="T88" fmla="*/ 0 w 358"/>
                  <a:gd name="T89" fmla="*/ 0 h 214"/>
                  <a:gd name="T90" fmla="*/ 0 w 358"/>
                  <a:gd name="T91" fmla="*/ 0 h 214"/>
                  <a:gd name="T92" fmla="*/ 0 w 358"/>
                  <a:gd name="T93" fmla="*/ 0 h 21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8" h="214">
                    <a:moveTo>
                      <a:pt x="0" y="76"/>
                    </a:moveTo>
                    <a:lnTo>
                      <a:pt x="7" y="72"/>
                    </a:lnTo>
                    <a:lnTo>
                      <a:pt x="28" y="62"/>
                    </a:lnTo>
                    <a:lnTo>
                      <a:pt x="59" y="48"/>
                    </a:lnTo>
                    <a:lnTo>
                      <a:pt x="96" y="33"/>
                    </a:lnTo>
                    <a:lnTo>
                      <a:pt x="115" y="26"/>
                    </a:lnTo>
                    <a:lnTo>
                      <a:pt x="136" y="19"/>
                    </a:lnTo>
                    <a:lnTo>
                      <a:pt x="156" y="13"/>
                    </a:lnTo>
                    <a:lnTo>
                      <a:pt x="175" y="7"/>
                    </a:lnTo>
                    <a:lnTo>
                      <a:pt x="193" y="3"/>
                    </a:lnTo>
                    <a:lnTo>
                      <a:pt x="210" y="1"/>
                    </a:lnTo>
                    <a:lnTo>
                      <a:pt x="218" y="0"/>
                    </a:lnTo>
                    <a:lnTo>
                      <a:pt x="225" y="0"/>
                    </a:lnTo>
                    <a:lnTo>
                      <a:pt x="231" y="1"/>
                    </a:lnTo>
                    <a:lnTo>
                      <a:pt x="237" y="2"/>
                    </a:lnTo>
                    <a:lnTo>
                      <a:pt x="248" y="6"/>
                    </a:lnTo>
                    <a:lnTo>
                      <a:pt x="260" y="12"/>
                    </a:lnTo>
                    <a:lnTo>
                      <a:pt x="271" y="20"/>
                    </a:lnTo>
                    <a:lnTo>
                      <a:pt x="282" y="29"/>
                    </a:lnTo>
                    <a:lnTo>
                      <a:pt x="292" y="39"/>
                    </a:lnTo>
                    <a:lnTo>
                      <a:pt x="303" y="50"/>
                    </a:lnTo>
                    <a:lnTo>
                      <a:pt x="312" y="62"/>
                    </a:lnTo>
                    <a:lnTo>
                      <a:pt x="321" y="74"/>
                    </a:lnTo>
                    <a:lnTo>
                      <a:pt x="336" y="97"/>
                    </a:lnTo>
                    <a:lnTo>
                      <a:pt x="348" y="116"/>
                    </a:lnTo>
                    <a:lnTo>
                      <a:pt x="355" y="130"/>
                    </a:lnTo>
                    <a:lnTo>
                      <a:pt x="358" y="135"/>
                    </a:lnTo>
                    <a:lnTo>
                      <a:pt x="351" y="139"/>
                    </a:lnTo>
                    <a:lnTo>
                      <a:pt x="332" y="150"/>
                    </a:lnTo>
                    <a:lnTo>
                      <a:pt x="304" y="167"/>
                    </a:lnTo>
                    <a:lnTo>
                      <a:pt x="270" y="183"/>
                    </a:lnTo>
                    <a:lnTo>
                      <a:pt x="252" y="191"/>
                    </a:lnTo>
                    <a:lnTo>
                      <a:pt x="234" y="199"/>
                    </a:lnTo>
                    <a:lnTo>
                      <a:pt x="217" y="205"/>
                    </a:lnTo>
                    <a:lnTo>
                      <a:pt x="199" y="210"/>
                    </a:lnTo>
                    <a:lnTo>
                      <a:pt x="184" y="213"/>
                    </a:lnTo>
                    <a:lnTo>
                      <a:pt x="170" y="214"/>
                    </a:lnTo>
                    <a:lnTo>
                      <a:pt x="163" y="214"/>
                    </a:lnTo>
                    <a:lnTo>
                      <a:pt x="158" y="213"/>
                    </a:lnTo>
                    <a:lnTo>
                      <a:pt x="153" y="211"/>
                    </a:lnTo>
                    <a:lnTo>
                      <a:pt x="148" y="209"/>
                    </a:lnTo>
                    <a:lnTo>
                      <a:pt x="129" y="195"/>
                    </a:lnTo>
                    <a:lnTo>
                      <a:pt x="106" y="176"/>
                    </a:lnTo>
                    <a:lnTo>
                      <a:pt x="82" y="154"/>
                    </a:lnTo>
                    <a:lnTo>
                      <a:pt x="58" y="131"/>
                    </a:lnTo>
                    <a:lnTo>
                      <a:pt x="17" y="93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13" name="Freeform 1348">
                <a:extLst>
                  <a:ext uri="{FF2B5EF4-FFF2-40B4-BE49-F238E27FC236}">
                    <a16:creationId xmlns:a16="http://schemas.microsoft.com/office/drawing/2014/main" id="{407E3D22-A7FF-42CD-A180-A2EBE4DA27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2" y="2309"/>
                <a:ext cx="21" cy="12"/>
              </a:xfrm>
              <a:custGeom>
                <a:avLst/>
                <a:gdLst>
                  <a:gd name="T0" fmla="*/ 0 w 360"/>
                  <a:gd name="T1" fmla="*/ 0 h 215"/>
                  <a:gd name="T2" fmla="*/ 0 w 360"/>
                  <a:gd name="T3" fmla="*/ 0 h 215"/>
                  <a:gd name="T4" fmla="*/ 0 w 360"/>
                  <a:gd name="T5" fmla="*/ 0 h 215"/>
                  <a:gd name="T6" fmla="*/ 0 w 360"/>
                  <a:gd name="T7" fmla="*/ 0 h 215"/>
                  <a:gd name="T8" fmla="*/ 0 w 360"/>
                  <a:gd name="T9" fmla="*/ 0 h 215"/>
                  <a:gd name="T10" fmla="*/ 0 w 360"/>
                  <a:gd name="T11" fmla="*/ 0 h 215"/>
                  <a:gd name="T12" fmla="*/ 0 w 360"/>
                  <a:gd name="T13" fmla="*/ 0 h 215"/>
                  <a:gd name="T14" fmla="*/ 1 w 360"/>
                  <a:gd name="T15" fmla="*/ 0 h 215"/>
                  <a:gd name="T16" fmla="*/ 1 w 360"/>
                  <a:gd name="T17" fmla="*/ 0 h 215"/>
                  <a:gd name="T18" fmla="*/ 1 w 360"/>
                  <a:gd name="T19" fmla="*/ 0 h 215"/>
                  <a:gd name="T20" fmla="*/ 1 w 360"/>
                  <a:gd name="T21" fmla="*/ 0 h 215"/>
                  <a:gd name="T22" fmla="*/ 1 w 360"/>
                  <a:gd name="T23" fmla="*/ 0 h 215"/>
                  <a:gd name="T24" fmla="*/ 1 w 360"/>
                  <a:gd name="T25" fmla="*/ 0 h 215"/>
                  <a:gd name="T26" fmla="*/ 1 w 360"/>
                  <a:gd name="T27" fmla="*/ 0 h 215"/>
                  <a:gd name="T28" fmla="*/ 1 w 360"/>
                  <a:gd name="T29" fmla="*/ 0 h 215"/>
                  <a:gd name="T30" fmla="*/ 1 w 360"/>
                  <a:gd name="T31" fmla="*/ 0 h 215"/>
                  <a:gd name="T32" fmla="*/ 1 w 360"/>
                  <a:gd name="T33" fmla="*/ 0 h 215"/>
                  <a:gd name="T34" fmla="*/ 1 w 360"/>
                  <a:gd name="T35" fmla="*/ 0 h 215"/>
                  <a:gd name="T36" fmla="*/ 1 w 360"/>
                  <a:gd name="T37" fmla="*/ 0 h 215"/>
                  <a:gd name="T38" fmla="*/ 1 w 360"/>
                  <a:gd name="T39" fmla="*/ 0 h 215"/>
                  <a:gd name="T40" fmla="*/ 1 w 360"/>
                  <a:gd name="T41" fmla="*/ 0 h 215"/>
                  <a:gd name="T42" fmla="*/ 1 w 360"/>
                  <a:gd name="T43" fmla="*/ 0 h 215"/>
                  <a:gd name="T44" fmla="*/ 1 w 360"/>
                  <a:gd name="T45" fmla="*/ 0 h 215"/>
                  <a:gd name="T46" fmla="*/ 1 w 360"/>
                  <a:gd name="T47" fmla="*/ 0 h 215"/>
                  <a:gd name="T48" fmla="*/ 1 w 360"/>
                  <a:gd name="T49" fmla="*/ 0 h 215"/>
                  <a:gd name="T50" fmla="*/ 1 w 360"/>
                  <a:gd name="T51" fmla="*/ 0 h 215"/>
                  <a:gd name="T52" fmla="*/ 1 w 360"/>
                  <a:gd name="T53" fmla="*/ 0 h 215"/>
                  <a:gd name="T54" fmla="*/ 1 w 360"/>
                  <a:gd name="T55" fmla="*/ 1 h 215"/>
                  <a:gd name="T56" fmla="*/ 1 w 360"/>
                  <a:gd name="T57" fmla="*/ 1 h 215"/>
                  <a:gd name="T58" fmla="*/ 1 w 360"/>
                  <a:gd name="T59" fmla="*/ 1 h 215"/>
                  <a:gd name="T60" fmla="*/ 1 w 360"/>
                  <a:gd name="T61" fmla="*/ 1 h 215"/>
                  <a:gd name="T62" fmla="*/ 1 w 360"/>
                  <a:gd name="T63" fmla="*/ 1 h 215"/>
                  <a:gd name="T64" fmla="*/ 1 w 360"/>
                  <a:gd name="T65" fmla="*/ 1 h 215"/>
                  <a:gd name="T66" fmla="*/ 1 w 360"/>
                  <a:gd name="T67" fmla="*/ 1 h 215"/>
                  <a:gd name="T68" fmla="*/ 1 w 360"/>
                  <a:gd name="T69" fmla="*/ 1 h 215"/>
                  <a:gd name="T70" fmla="*/ 1 w 360"/>
                  <a:gd name="T71" fmla="*/ 1 h 215"/>
                  <a:gd name="T72" fmla="*/ 1 w 360"/>
                  <a:gd name="T73" fmla="*/ 1 h 215"/>
                  <a:gd name="T74" fmla="*/ 1 w 360"/>
                  <a:gd name="T75" fmla="*/ 1 h 215"/>
                  <a:gd name="T76" fmla="*/ 1 w 360"/>
                  <a:gd name="T77" fmla="*/ 1 h 215"/>
                  <a:gd name="T78" fmla="*/ 0 w 360"/>
                  <a:gd name="T79" fmla="*/ 1 h 215"/>
                  <a:gd name="T80" fmla="*/ 0 w 360"/>
                  <a:gd name="T81" fmla="*/ 1 h 215"/>
                  <a:gd name="T82" fmla="*/ 0 w 360"/>
                  <a:gd name="T83" fmla="*/ 1 h 215"/>
                  <a:gd name="T84" fmla="*/ 0 w 360"/>
                  <a:gd name="T85" fmla="*/ 0 h 215"/>
                  <a:gd name="T86" fmla="*/ 0 w 360"/>
                  <a:gd name="T87" fmla="*/ 0 h 215"/>
                  <a:gd name="T88" fmla="*/ 0 w 360"/>
                  <a:gd name="T89" fmla="*/ 0 h 21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60" h="215">
                    <a:moveTo>
                      <a:pt x="0" y="76"/>
                    </a:moveTo>
                    <a:lnTo>
                      <a:pt x="9" y="72"/>
                    </a:lnTo>
                    <a:lnTo>
                      <a:pt x="30" y="63"/>
                    </a:lnTo>
                    <a:lnTo>
                      <a:pt x="60" y="49"/>
                    </a:lnTo>
                    <a:lnTo>
                      <a:pt x="98" y="34"/>
                    </a:lnTo>
                    <a:lnTo>
                      <a:pt x="118" y="27"/>
                    </a:lnTo>
                    <a:lnTo>
                      <a:pt x="137" y="19"/>
                    </a:lnTo>
                    <a:lnTo>
                      <a:pt x="157" y="12"/>
                    </a:lnTo>
                    <a:lnTo>
                      <a:pt x="176" y="7"/>
                    </a:lnTo>
                    <a:lnTo>
                      <a:pt x="196" y="3"/>
                    </a:lnTo>
                    <a:lnTo>
                      <a:pt x="213" y="1"/>
                    </a:lnTo>
                    <a:lnTo>
                      <a:pt x="220" y="0"/>
                    </a:lnTo>
                    <a:lnTo>
                      <a:pt x="228" y="0"/>
                    </a:lnTo>
                    <a:lnTo>
                      <a:pt x="234" y="1"/>
                    </a:lnTo>
                    <a:lnTo>
                      <a:pt x="240" y="2"/>
                    </a:lnTo>
                    <a:lnTo>
                      <a:pt x="251" y="6"/>
                    </a:lnTo>
                    <a:lnTo>
                      <a:pt x="262" y="12"/>
                    </a:lnTo>
                    <a:lnTo>
                      <a:pt x="274" y="20"/>
                    </a:lnTo>
                    <a:lnTo>
                      <a:pt x="284" y="30"/>
                    </a:lnTo>
                    <a:lnTo>
                      <a:pt x="295" y="40"/>
                    </a:lnTo>
                    <a:lnTo>
                      <a:pt x="304" y="51"/>
                    </a:lnTo>
                    <a:lnTo>
                      <a:pt x="313" y="63"/>
                    </a:lnTo>
                    <a:lnTo>
                      <a:pt x="322" y="74"/>
                    </a:lnTo>
                    <a:lnTo>
                      <a:pt x="348" y="117"/>
                    </a:lnTo>
                    <a:lnTo>
                      <a:pt x="360" y="136"/>
                    </a:lnTo>
                    <a:lnTo>
                      <a:pt x="351" y="140"/>
                    </a:lnTo>
                    <a:lnTo>
                      <a:pt x="332" y="151"/>
                    </a:lnTo>
                    <a:lnTo>
                      <a:pt x="304" y="167"/>
                    </a:lnTo>
                    <a:lnTo>
                      <a:pt x="271" y="183"/>
                    </a:lnTo>
                    <a:lnTo>
                      <a:pt x="252" y="191"/>
                    </a:lnTo>
                    <a:lnTo>
                      <a:pt x="235" y="200"/>
                    </a:lnTo>
                    <a:lnTo>
                      <a:pt x="217" y="206"/>
                    </a:lnTo>
                    <a:lnTo>
                      <a:pt x="201" y="211"/>
                    </a:lnTo>
                    <a:lnTo>
                      <a:pt x="185" y="214"/>
                    </a:lnTo>
                    <a:lnTo>
                      <a:pt x="170" y="215"/>
                    </a:lnTo>
                    <a:lnTo>
                      <a:pt x="164" y="215"/>
                    </a:lnTo>
                    <a:lnTo>
                      <a:pt x="158" y="214"/>
                    </a:lnTo>
                    <a:lnTo>
                      <a:pt x="153" y="212"/>
                    </a:lnTo>
                    <a:lnTo>
                      <a:pt x="149" y="210"/>
                    </a:lnTo>
                    <a:lnTo>
                      <a:pt x="130" y="196"/>
                    </a:lnTo>
                    <a:lnTo>
                      <a:pt x="107" y="176"/>
                    </a:lnTo>
                    <a:lnTo>
                      <a:pt x="82" y="154"/>
                    </a:lnTo>
                    <a:lnTo>
                      <a:pt x="58" y="132"/>
                    </a:lnTo>
                    <a:lnTo>
                      <a:pt x="18" y="93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14" name="Freeform 1349">
                <a:extLst>
                  <a:ext uri="{FF2B5EF4-FFF2-40B4-BE49-F238E27FC236}">
                    <a16:creationId xmlns:a16="http://schemas.microsoft.com/office/drawing/2014/main" id="{DFC9A7B1-3FD3-49BA-B057-568F5D2222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0" y="2324"/>
                <a:ext cx="21" cy="12"/>
              </a:xfrm>
              <a:custGeom>
                <a:avLst/>
                <a:gdLst>
                  <a:gd name="T0" fmla="*/ 0 w 358"/>
                  <a:gd name="T1" fmla="*/ 0 h 215"/>
                  <a:gd name="T2" fmla="*/ 0 w 358"/>
                  <a:gd name="T3" fmla="*/ 0 h 215"/>
                  <a:gd name="T4" fmla="*/ 0 w 358"/>
                  <a:gd name="T5" fmla="*/ 0 h 215"/>
                  <a:gd name="T6" fmla="*/ 0 w 358"/>
                  <a:gd name="T7" fmla="*/ 0 h 215"/>
                  <a:gd name="T8" fmla="*/ 0 w 358"/>
                  <a:gd name="T9" fmla="*/ 0 h 215"/>
                  <a:gd name="T10" fmla="*/ 0 w 358"/>
                  <a:gd name="T11" fmla="*/ 0 h 215"/>
                  <a:gd name="T12" fmla="*/ 0 w 358"/>
                  <a:gd name="T13" fmla="*/ 0 h 215"/>
                  <a:gd name="T14" fmla="*/ 1 w 358"/>
                  <a:gd name="T15" fmla="*/ 0 h 215"/>
                  <a:gd name="T16" fmla="*/ 1 w 358"/>
                  <a:gd name="T17" fmla="*/ 0 h 215"/>
                  <a:gd name="T18" fmla="*/ 1 w 358"/>
                  <a:gd name="T19" fmla="*/ 0 h 215"/>
                  <a:gd name="T20" fmla="*/ 1 w 358"/>
                  <a:gd name="T21" fmla="*/ 0 h 215"/>
                  <a:gd name="T22" fmla="*/ 1 w 358"/>
                  <a:gd name="T23" fmla="*/ 0 h 215"/>
                  <a:gd name="T24" fmla="*/ 1 w 358"/>
                  <a:gd name="T25" fmla="*/ 0 h 215"/>
                  <a:gd name="T26" fmla="*/ 1 w 358"/>
                  <a:gd name="T27" fmla="*/ 0 h 215"/>
                  <a:gd name="T28" fmla="*/ 1 w 358"/>
                  <a:gd name="T29" fmla="*/ 0 h 215"/>
                  <a:gd name="T30" fmla="*/ 1 w 358"/>
                  <a:gd name="T31" fmla="*/ 0 h 215"/>
                  <a:gd name="T32" fmla="*/ 1 w 358"/>
                  <a:gd name="T33" fmla="*/ 0 h 215"/>
                  <a:gd name="T34" fmla="*/ 1 w 358"/>
                  <a:gd name="T35" fmla="*/ 0 h 215"/>
                  <a:gd name="T36" fmla="*/ 1 w 358"/>
                  <a:gd name="T37" fmla="*/ 0 h 215"/>
                  <a:gd name="T38" fmla="*/ 1 w 358"/>
                  <a:gd name="T39" fmla="*/ 0 h 215"/>
                  <a:gd name="T40" fmla="*/ 1 w 358"/>
                  <a:gd name="T41" fmla="*/ 0 h 215"/>
                  <a:gd name="T42" fmla="*/ 1 w 358"/>
                  <a:gd name="T43" fmla="*/ 0 h 215"/>
                  <a:gd name="T44" fmla="*/ 1 w 358"/>
                  <a:gd name="T45" fmla="*/ 0 h 215"/>
                  <a:gd name="T46" fmla="*/ 1 w 358"/>
                  <a:gd name="T47" fmla="*/ 0 h 215"/>
                  <a:gd name="T48" fmla="*/ 1 w 358"/>
                  <a:gd name="T49" fmla="*/ 0 h 215"/>
                  <a:gd name="T50" fmla="*/ 1 w 358"/>
                  <a:gd name="T51" fmla="*/ 0 h 215"/>
                  <a:gd name="T52" fmla="*/ 1 w 358"/>
                  <a:gd name="T53" fmla="*/ 0 h 215"/>
                  <a:gd name="T54" fmla="*/ 1 w 358"/>
                  <a:gd name="T55" fmla="*/ 0 h 215"/>
                  <a:gd name="T56" fmla="*/ 1 w 358"/>
                  <a:gd name="T57" fmla="*/ 0 h 215"/>
                  <a:gd name="T58" fmla="*/ 1 w 358"/>
                  <a:gd name="T59" fmla="*/ 1 h 215"/>
                  <a:gd name="T60" fmla="*/ 1 w 358"/>
                  <a:gd name="T61" fmla="*/ 1 h 215"/>
                  <a:gd name="T62" fmla="*/ 1 w 358"/>
                  <a:gd name="T63" fmla="*/ 1 h 215"/>
                  <a:gd name="T64" fmla="*/ 1 w 358"/>
                  <a:gd name="T65" fmla="*/ 1 h 215"/>
                  <a:gd name="T66" fmla="*/ 1 w 358"/>
                  <a:gd name="T67" fmla="*/ 1 h 215"/>
                  <a:gd name="T68" fmla="*/ 1 w 358"/>
                  <a:gd name="T69" fmla="*/ 1 h 215"/>
                  <a:gd name="T70" fmla="*/ 1 w 358"/>
                  <a:gd name="T71" fmla="*/ 1 h 215"/>
                  <a:gd name="T72" fmla="*/ 1 w 358"/>
                  <a:gd name="T73" fmla="*/ 1 h 215"/>
                  <a:gd name="T74" fmla="*/ 1 w 358"/>
                  <a:gd name="T75" fmla="*/ 1 h 215"/>
                  <a:gd name="T76" fmla="*/ 1 w 358"/>
                  <a:gd name="T77" fmla="*/ 1 h 215"/>
                  <a:gd name="T78" fmla="*/ 1 w 358"/>
                  <a:gd name="T79" fmla="*/ 1 h 215"/>
                  <a:gd name="T80" fmla="*/ 1 w 358"/>
                  <a:gd name="T81" fmla="*/ 1 h 215"/>
                  <a:gd name="T82" fmla="*/ 0 w 358"/>
                  <a:gd name="T83" fmla="*/ 1 h 215"/>
                  <a:gd name="T84" fmla="*/ 0 w 358"/>
                  <a:gd name="T85" fmla="*/ 1 h 215"/>
                  <a:gd name="T86" fmla="*/ 0 w 358"/>
                  <a:gd name="T87" fmla="*/ 1 h 215"/>
                  <a:gd name="T88" fmla="*/ 0 w 358"/>
                  <a:gd name="T89" fmla="*/ 0 h 215"/>
                  <a:gd name="T90" fmla="*/ 0 w 358"/>
                  <a:gd name="T91" fmla="*/ 0 h 215"/>
                  <a:gd name="T92" fmla="*/ 0 w 358"/>
                  <a:gd name="T93" fmla="*/ 0 h 21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8" h="215">
                    <a:moveTo>
                      <a:pt x="0" y="76"/>
                    </a:moveTo>
                    <a:lnTo>
                      <a:pt x="8" y="72"/>
                    </a:lnTo>
                    <a:lnTo>
                      <a:pt x="28" y="62"/>
                    </a:lnTo>
                    <a:lnTo>
                      <a:pt x="60" y="49"/>
                    </a:lnTo>
                    <a:lnTo>
                      <a:pt x="96" y="34"/>
                    </a:lnTo>
                    <a:lnTo>
                      <a:pt x="116" y="26"/>
                    </a:lnTo>
                    <a:lnTo>
                      <a:pt x="136" y="18"/>
                    </a:lnTo>
                    <a:lnTo>
                      <a:pt x="156" y="12"/>
                    </a:lnTo>
                    <a:lnTo>
                      <a:pt x="175" y="7"/>
                    </a:lnTo>
                    <a:lnTo>
                      <a:pt x="193" y="3"/>
                    </a:lnTo>
                    <a:lnTo>
                      <a:pt x="210" y="1"/>
                    </a:lnTo>
                    <a:lnTo>
                      <a:pt x="218" y="0"/>
                    </a:lnTo>
                    <a:lnTo>
                      <a:pt x="225" y="0"/>
                    </a:lnTo>
                    <a:lnTo>
                      <a:pt x="231" y="1"/>
                    </a:lnTo>
                    <a:lnTo>
                      <a:pt x="237" y="2"/>
                    </a:lnTo>
                    <a:lnTo>
                      <a:pt x="249" y="6"/>
                    </a:lnTo>
                    <a:lnTo>
                      <a:pt x="260" y="12"/>
                    </a:lnTo>
                    <a:lnTo>
                      <a:pt x="271" y="19"/>
                    </a:lnTo>
                    <a:lnTo>
                      <a:pt x="282" y="29"/>
                    </a:lnTo>
                    <a:lnTo>
                      <a:pt x="292" y="40"/>
                    </a:lnTo>
                    <a:lnTo>
                      <a:pt x="303" y="51"/>
                    </a:lnTo>
                    <a:lnTo>
                      <a:pt x="313" y="62"/>
                    </a:lnTo>
                    <a:lnTo>
                      <a:pt x="321" y="74"/>
                    </a:lnTo>
                    <a:lnTo>
                      <a:pt x="336" y="97"/>
                    </a:lnTo>
                    <a:lnTo>
                      <a:pt x="348" y="117"/>
                    </a:lnTo>
                    <a:lnTo>
                      <a:pt x="356" y="130"/>
                    </a:lnTo>
                    <a:lnTo>
                      <a:pt x="358" y="135"/>
                    </a:lnTo>
                    <a:lnTo>
                      <a:pt x="351" y="140"/>
                    </a:lnTo>
                    <a:lnTo>
                      <a:pt x="332" y="151"/>
                    </a:lnTo>
                    <a:lnTo>
                      <a:pt x="304" y="166"/>
                    </a:lnTo>
                    <a:lnTo>
                      <a:pt x="270" y="183"/>
                    </a:lnTo>
                    <a:lnTo>
                      <a:pt x="252" y="191"/>
                    </a:lnTo>
                    <a:lnTo>
                      <a:pt x="234" y="199"/>
                    </a:lnTo>
                    <a:lnTo>
                      <a:pt x="217" y="206"/>
                    </a:lnTo>
                    <a:lnTo>
                      <a:pt x="199" y="211"/>
                    </a:lnTo>
                    <a:lnTo>
                      <a:pt x="184" y="214"/>
                    </a:lnTo>
                    <a:lnTo>
                      <a:pt x="170" y="215"/>
                    </a:lnTo>
                    <a:lnTo>
                      <a:pt x="164" y="215"/>
                    </a:lnTo>
                    <a:lnTo>
                      <a:pt x="158" y="214"/>
                    </a:lnTo>
                    <a:lnTo>
                      <a:pt x="153" y="212"/>
                    </a:lnTo>
                    <a:lnTo>
                      <a:pt x="148" y="210"/>
                    </a:lnTo>
                    <a:lnTo>
                      <a:pt x="129" y="196"/>
                    </a:lnTo>
                    <a:lnTo>
                      <a:pt x="106" y="176"/>
                    </a:lnTo>
                    <a:lnTo>
                      <a:pt x="82" y="154"/>
                    </a:lnTo>
                    <a:lnTo>
                      <a:pt x="58" y="132"/>
                    </a:lnTo>
                    <a:lnTo>
                      <a:pt x="17" y="92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15" name="Freeform 1350">
                <a:extLst>
                  <a:ext uri="{FF2B5EF4-FFF2-40B4-BE49-F238E27FC236}">
                    <a16:creationId xmlns:a16="http://schemas.microsoft.com/office/drawing/2014/main" id="{79D0979E-CE39-442C-B082-229EB307A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2340"/>
                <a:ext cx="21" cy="12"/>
              </a:xfrm>
              <a:custGeom>
                <a:avLst/>
                <a:gdLst>
                  <a:gd name="T0" fmla="*/ 0 w 358"/>
                  <a:gd name="T1" fmla="*/ 0 h 215"/>
                  <a:gd name="T2" fmla="*/ 0 w 358"/>
                  <a:gd name="T3" fmla="*/ 0 h 215"/>
                  <a:gd name="T4" fmla="*/ 0 w 358"/>
                  <a:gd name="T5" fmla="*/ 0 h 215"/>
                  <a:gd name="T6" fmla="*/ 0 w 358"/>
                  <a:gd name="T7" fmla="*/ 0 h 215"/>
                  <a:gd name="T8" fmla="*/ 0 w 358"/>
                  <a:gd name="T9" fmla="*/ 0 h 215"/>
                  <a:gd name="T10" fmla="*/ 0 w 358"/>
                  <a:gd name="T11" fmla="*/ 0 h 215"/>
                  <a:gd name="T12" fmla="*/ 0 w 358"/>
                  <a:gd name="T13" fmla="*/ 0 h 215"/>
                  <a:gd name="T14" fmla="*/ 1 w 358"/>
                  <a:gd name="T15" fmla="*/ 0 h 215"/>
                  <a:gd name="T16" fmla="*/ 1 w 358"/>
                  <a:gd name="T17" fmla="*/ 0 h 215"/>
                  <a:gd name="T18" fmla="*/ 1 w 358"/>
                  <a:gd name="T19" fmla="*/ 0 h 215"/>
                  <a:gd name="T20" fmla="*/ 1 w 358"/>
                  <a:gd name="T21" fmla="*/ 0 h 215"/>
                  <a:gd name="T22" fmla="*/ 1 w 358"/>
                  <a:gd name="T23" fmla="*/ 0 h 215"/>
                  <a:gd name="T24" fmla="*/ 1 w 358"/>
                  <a:gd name="T25" fmla="*/ 0 h 215"/>
                  <a:gd name="T26" fmla="*/ 1 w 358"/>
                  <a:gd name="T27" fmla="*/ 0 h 215"/>
                  <a:gd name="T28" fmla="*/ 1 w 358"/>
                  <a:gd name="T29" fmla="*/ 0 h 215"/>
                  <a:gd name="T30" fmla="*/ 1 w 358"/>
                  <a:gd name="T31" fmla="*/ 0 h 215"/>
                  <a:gd name="T32" fmla="*/ 1 w 358"/>
                  <a:gd name="T33" fmla="*/ 0 h 215"/>
                  <a:gd name="T34" fmla="*/ 1 w 358"/>
                  <a:gd name="T35" fmla="*/ 0 h 215"/>
                  <a:gd name="T36" fmla="*/ 1 w 358"/>
                  <a:gd name="T37" fmla="*/ 0 h 215"/>
                  <a:gd name="T38" fmla="*/ 1 w 358"/>
                  <a:gd name="T39" fmla="*/ 0 h 215"/>
                  <a:gd name="T40" fmla="*/ 1 w 358"/>
                  <a:gd name="T41" fmla="*/ 0 h 215"/>
                  <a:gd name="T42" fmla="*/ 1 w 358"/>
                  <a:gd name="T43" fmla="*/ 0 h 215"/>
                  <a:gd name="T44" fmla="*/ 1 w 358"/>
                  <a:gd name="T45" fmla="*/ 0 h 215"/>
                  <a:gd name="T46" fmla="*/ 1 w 358"/>
                  <a:gd name="T47" fmla="*/ 0 h 215"/>
                  <a:gd name="T48" fmla="*/ 1 w 358"/>
                  <a:gd name="T49" fmla="*/ 0 h 215"/>
                  <a:gd name="T50" fmla="*/ 1 w 358"/>
                  <a:gd name="T51" fmla="*/ 0 h 215"/>
                  <a:gd name="T52" fmla="*/ 1 w 358"/>
                  <a:gd name="T53" fmla="*/ 0 h 215"/>
                  <a:gd name="T54" fmla="*/ 1 w 358"/>
                  <a:gd name="T55" fmla="*/ 0 h 215"/>
                  <a:gd name="T56" fmla="*/ 1 w 358"/>
                  <a:gd name="T57" fmla="*/ 0 h 215"/>
                  <a:gd name="T58" fmla="*/ 1 w 358"/>
                  <a:gd name="T59" fmla="*/ 1 h 215"/>
                  <a:gd name="T60" fmla="*/ 1 w 358"/>
                  <a:gd name="T61" fmla="*/ 1 h 215"/>
                  <a:gd name="T62" fmla="*/ 1 w 358"/>
                  <a:gd name="T63" fmla="*/ 1 h 215"/>
                  <a:gd name="T64" fmla="*/ 1 w 358"/>
                  <a:gd name="T65" fmla="*/ 1 h 215"/>
                  <a:gd name="T66" fmla="*/ 1 w 358"/>
                  <a:gd name="T67" fmla="*/ 1 h 215"/>
                  <a:gd name="T68" fmla="*/ 1 w 358"/>
                  <a:gd name="T69" fmla="*/ 1 h 215"/>
                  <a:gd name="T70" fmla="*/ 1 w 358"/>
                  <a:gd name="T71" fmla="*/ 1 h 215"/>
                  <a:gd name="T72" fmla="*/ 1 w 358"/>
                  <a:gd name="T73" fmla="*/ 1 h 215"/>
                  <a:gd name="T74" fmla="*/ 1 w 358"/>
                  <a:gd name="T75" fmla="*/ 1 h 215"/>
                  <a:gd name="T76" fmla="*/ 1 w 358"/>
                  <a:gd name="T77" fmla="*/ 1 h 215"/>
                  <a:gd name="T78" fmla="*/ 1 w 358"/>
                  <a:gd name="T79" fmla="*/ 1 h 215"/>
                  <a:gd name="T80" fmla="*/ 1 w 358"/>
                  <a:gd name="T81" fmla="*/ 1 h 215"/>
                  <a:gd name="T82" fmla="*/ 0 w 358"/>
                  <a:gd name="T83" fmla="*/ 1 h 215"/>
                  <a:gd name="T84" fmla="*/ 0 w 358"/>
                  <a:gd name="T85" fmla="*/ 1 h 215"/>
                  <a:gd name="T86" fmla="*/ 0 w 358"/>
                  <a:gd name="T87" fmla="*/ 1 h 215"/>
                  <a:gd name="T88" fmla="*/ 0 w 358"/>
                  <a:gd name="T89" fmla="*/ 0 h 215"/>
                  <a:gd name="T90" fmla="*/ 0 w 358"/>
                  <a:gd name="T91" fmla="*/ 0 h 215"/>
                  <a:gd name="T92" fmla="*/ 0 w 358"/>
                  <a:gd name="T93" fmla="*/ 0 h 21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8" h="215">
                    <a:moveTo>
                      <a:pt x="0" y="76"/>
                    </a:moveTo>
                    <a:lnTo>
                      <a:pt x="8" y="72"/>
                    </a:lnTo>
                    <a:lnTo>
                      <a:pt x="29" y="63"/>
                    </a:lnTo>
                    <a:lnTo>
                      <a:pt x="60" y="49"/>
                    </a:lnTo>
                    <a:lnTo>
                      <a:pt x="96" y="34"/>
                    </a:lnTo>
                    <a:lnTo>
                      <a:pt x="116" y="27"/>
                    </a:lnTo>
                    <a:lnTo>
                      <a:pt x="137" y="20"/>
                    </a:lnTo>
                    <a:lnTo>
                      <a:pt x="156" y="14"/>
                    </a:lnTo>
                    <a:lnTo>
                      <a:pt x="175" y="8"/>
                    </a:lnTo>
                    <a:lnTo>
                      <a:pt x="193" y="3"/>
                    </a:lnTo>
                    <a:lnTo>
                      <a:pt x="210" y="1"/>
                    </a:lnTo>
                    <a:lnTo>
                      <a:pt x="217" y="0"/>
                    </a:lnTo>
                    <a:lnTo>
                      <a:pt x="225" y="0"/>
                    </a:lnTo>
                    <a:lnTo>
                      <a:pt x="232" y="1"/>
                    </a:lnTo>
                    <a:lnTo>
                      <a:pt x="237" y="2"/>
                    </a:lnTo>
                    <a:lnTo>
                      <a:pt x="249" y="6"/>
                    </a:lnTo>
                    <a:lnTo>
                      <a:pt x="260" y="13"/>
                    </a:lnTo>
                    <a:lnTo>
                      <a:pt x="271" y="21"/>
                    </a:lnTo>
                    <a:lnTo>
                      <a:pt x="282" y="30"/>
                    </a:lnTo>
                    <a:lnTo>
                      <a:pt x="293" y="40"/>
                    </a:lnTo>
                    <a:lnTo>
                      <a:pt x="302" y="51"/>
                    </a:lnTo>
                    <a:lnTo>
                      <a:pt x="313" y="63"/>
                    </a:lnTo>
                    <a:lnTo>
                      <a:pt x="321" y="74"/>
                    </a:lnTo>
                    <a:lnTo>
                      <a:pt x="337" y="98"/>
                    </a:lnTo>
                    <a:lnTo>
                      <a:pt x="348" y="117"/>
                    </a:lnTo>
                    <a:lnTo>
                      <a:pt x="356" y="131"/>
                    </a:lnTo>
                    <a:lnTo>
                      <a:pt x="358" y="136"/>
                    </a:lnTo>
                    <a:lnTo>
                      <a:pt x="351" y="140"/>
                    </a:lnTo>
                    <a:lnTo>
                      <a:pt x="332" y="151"/>
                    </a:lnTo>
                    <a:lnTo>
                      <a:pt x="303" y="167"/>
                    </a:lnTo>
                    <a:lnTo>
                      <a:pt x="270" y="184"/>
                    </a:lnTo>
                    <a:lnTo>
                      <a:pt x="252" y="192"/>
                    </a:lnTo>
                    <a:lnTo>
                      <a:pt x="235" y="200"/>
                    </a:lnTo>
                    <a:lnTo>
                      <a:pt x="216" y="206"/>
                    </a:lnTo>
                    <a:lnTo>
                      <a:pt x="200" y="211"/>
                    </a:lnTo>
                    <a:lnTo>
                      <a:pt x="184" y="214"/>
                    </a:lnTo>
                    <a:lnTo>
                      <a:pt x="170" y="215"/>
                    </a:lnTo>
                    <a:lnTo>
                      <a:pt x="164" y="215"/>
                    </a:lnTo>
                    <a:lnTo>
                      <a:pt x="158" y="214"/>
                    </a:lnTo>
                    <a:lnTo>
                      <a:pt x="153" y="212"/>
                    </a:lnTo>
                    <a:lnTo>
                      <a:pt x="149" y="210"/>
                    </a:lnTo>
                    <a:lnTo>
                      <a:pt x="129" y="196"/>
                    </a:lnTo>
                    <a:lnTo>
                      <a:pt x="106" y="177"/>
                    </a:lnTo>
                    <a:lnTo>
                      <a:pt x="82" y="154"/>
                    </a:lnTo>
                    <a:lnTo>
                      <a:pt x="58" y="132"/>
                    </a:lnTo>
                    <a:lnTo>
                      <a:pt x="17" y="94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16" name="Freeform 1351">
                <a:extLst>
                  <a:ext uri="{FF2B5EF4-FFF2-40B4-BE49-F238E27FC236}">
                    <a16:creationId xmlns:a16="http://schemas.microsoft.com/office/drawing/2014/main" id="{BF54C0B8-298F-4BE2-A0A9-3040ABD2C5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4" y="2335"/>
                <a:ext cx="21" cy="13"/>
              </a:xfrm>
              <a:custGeom>
                <a:avLst/>
                <a:gdLst>
                  <a:gd name="T0" fmla="*/ 0 w 359"/>
                  <a:gd name="T1" fmla="*/ 0 h 214"/>
                  <a:gd name="T2" fmla="*/ 0 w 359"/>
                  <a:gd name="T3" fmla="*/ 0 h 214"/>
                  <a:gd name="T4" fmla="*/ 0 w 359"/>
                  <a:gd name="T5" fmla="*/ 0 h 214"/>
                  <a:gd name="T6" fmla="*/ 0 w 359"/>
                  <a:gd name="T7" fmla="*/ 0 h 214"/>
                  <a:gd name="T8" fmla="*/ 0 w 359"/>
                  <a:gd name="T9" fmla="*/ 0 h 214"/>
                  <a:gd name="T10" fmla="*/ 0 w 359"/>
                  <a:gd name="T11" fmla="*/ 0 h 214"/>
                  <a:gd name="T12" fmla="*/ 0 w 359"/>
                  <a:gd name="T13" fmla="*/ 0 h 214"/>
                  <a:gd name="T14" fmla="*/ 1 w 359"/>
                  <a:gd name="T15" fmla="*/ 0 h 214"/>
                  <a:gd name="T16" fmla="*/ 1 w 359"/>
                  <a:gd name="T17" fmla="*/ 0 h 214"/>
                  <a:gd name="T18" fmla="*/ 1 w 359"/>
                  <a:gd name="T19" fmla="*/ 0 h 214"/>
                  <a:gd name="T20" fmla="*/ 1 w 359"/>
                  <a:gd name="T21" fmla="*/ 0 h 214"/>
                  <a:gd name="T22" fmla="*/ 1 w 359"/>
                  <a:gd name="T23" fmla="*/ 0 h 214"/>
                  <a:gd name="T24" fmla="*/ 1 w 359"/>
                  <a:gd name="T25" fmla="*/ 0 h 214"/>
                  <a:gd name="T26" fmla="*/ 1 w 359"/>
                  <a:gd name="T27" fmla="*/ 0 h 214"/>
                  <a:gd name="T28" fmla="*/ 1 w 359"/>
                  <a:gd name="T29" fmla="*/ 0 h 214"/>
                  <a:gd name="T30" fmla="*/ 1 w 359"/>
                  <a:gd name="T31" fmla="*/ 0 h 214"/>
                  <a:gd name="T32" fmla="*/ 1 w 359"/>
                  <a:gd name="T33" fmla="*/ 0 h 214"/>
                  <a:gd name="T34" fmla="*/ 1 w 359"/>
                  <a:gd name="T35" fmla="*/ 0 h 214"/>
                  <a:gd name="T36" fmla="*/ 1 w 359"/>
                  <a:gd name="T37" fmla="*/ 0 h 214"/>
                  <a:gd name="T38" fmla="*/ 1 w 359"/>
                  <a:gd name="T39" fmla="*/ 0 h 214"/>
                  <a:gd name="T40" fmla="*/ 1 w 359"/>
                  <a:gd name="T41" fmla="*/ 0 h 214"/>
                  <a:gd name="T42" fmla="*/ 1 w 359"/>
                  <a:gd name="T43" fmla="*/ 0 h 214"/>
                  <a:gd name="T44" fmla="*/ 1 w 359"/>
                  <a:gd name="T45" fmla="*/ 0 h 214"/>
                  <a:gd name="T46" fmla="*/ 1 w 359"/>
                  <a:gd name="T47" fmla="*/ 0 h 214"/>
                  <a:gd name="T48" fmla="*/ 1 w 359"/>
                  <a:gd name="T49" fmla="*/ 0 h 214"/>
                  <a:gd name="T50" fmla="*/ 1 w 359"/>
                  <a:gd name="T51" fmla="*/ 0 h 214"/>
                  <a:gd name="T52" fmla="*/ 1 w 359"/>
                  <a:gd name="T53" fmla="*/ 1 h 214"/>
                  <a:gd name="T54" fmla="*/ 1 w 359"/>
                  <a:gd name="T55" fmla="*/ 1 h 214"/>
                  <a:gd name="T56" fmla="*/ 1 w 359"/>
                  <a:gd name="T57" fmla="*/ 1 h 214"/>
                  <a:gd name="T58" fmla="*/ 1 w 359"/>
                  <a:gd name="T59" fmla="*/ 1 h 214"/>
                  <a:gd name="T60" fmla="*/ 1 w 359"/>
                  <a:gd name="T61" fmla="*/ 1 h 214"/>
                  <a:gd name="T62" fmla="*/ 1 w 359"/>
                  <a:gd name="T63" fmla="*/ 1 h 214"/>
                  <a:gd name="T64" fmla="*/ 1 w 359"/>
                  <a:gd name="T65" fmla="*/ 1 h 214"/>
                  <a:gd name="T66" fmla="*/ 1 w 359"/>
                  <a:gd name="T67" fmla="*/ 1 h 214"/>
                  <a:gd name="T68" fmla="*/ 1 w 359"/>
                  <a:gd name="T69" fmla="*/ 1 h 214"/>
                  <a:gd name="T70" fmla="*/ 1 w 359"/>
                  <a:gd name="T71" fmla="*/ 1 h 214"/>
                  <a:gd name="T72" fmla="*/ 1 w 359"/>
                  <a:gd name="T73" fmla="*/ 1 h 214"/>
                  <a:gd name="T74" fmla="*/ 1 w 359"/>
                  <a:gd name="T75" fmla="*/ 1 h 214"/>
                  <a:gd name="T76" fmla="*/ 1 w 359"/>
                  <a:gd name="T77" fmla="*/ 1 h 214"/>
                  <a:gd name="T78" fmla="*/ 0 w 359"/>
                  <a:gd name="T79" fmla="*/ 1 h 214"/>
                  <a:gd name="T80" fmla="*/ 0 w 359"/>
                  <a:gd name="T81" fmla="*/ 1 h 214"/>
                  <a:gd name="T82" fmla="*/ 0 w 359"/>
                  <a:gd name="T83" fmla="*/ 1 h 214"/>
                  <a:gd name="T84" fmla="*/ 0 w 359"/>
                  <a:gd name="T85" fmla="*/ 0 h 214"/>
                  <a:gd name="T86" fmla="*/ 0 w 359"/>
                  <a:gd name="T87" fmla="*/ 0 h 214"/>
                  <a:gd name="T88" fmla="*/ 0 w 359"/>
                  <a:gd name="T89" fmla="*/ 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59" h="214">
                    <a:moveTo>
                      <a:pt x="0" y="75"/>
                    </a:moveTo>
                    <a:lnTo>
                      <a:pt x="8" y="71"/>
                    </a:lnTo>
                    <a:lnTo>
                      <a:pt x="29" y="62"/>
                    </a:lnTo>
                    <a:lnTo>
                      <a:pt x="59" y="48"/>
                    </a:lnTo>
                    <a:lnTo>
                      <a:pt x="97" y="33"/>
                    </a:lnTo>
                    <a:lnTo>
                      <a:pt x="116" y="26"/>
                    </a:lnTo>
                    <a:lnTo>
                      <a:pt x="136" y="19"/>
                    </a:lnTo>
                    <a:lnTo>
                      <a:pt x="156" y="12"/>
                    </a:lnTo>
                    <a:lnTo>
                      <a:pt x="176" y="7"/>
                    </a:lnTo>
                    <a:lnTo>
                      <a:pt x="195" y="3"/>
                    </a:lnTo>
                    <a:lnTo>
                      <a:pt x="212" y="1"/>
                    </a:lnTo>
                    <a:lnTo>
                      <a:pt x="219" y="0"/>
                    </a:lnTo>
                    <a:lnTo>
                      <a:pt x="227" y="0"/>
                    </a:lnTo>
                    <a:lnTo>
                      <a:pt x="233" y="1"/>
                    </a:lnTo>
                    <a:lnTo>
                      <a:pt x="239" y="2"/>
                    </a:lnTo>
                    <a:lnTo>
                      <a:pt x="250" y="6"/>
                    </a:lnTo>
                    <a:lnTo>
                      <a:pt x="262" y="12"/>
                    </a:lnTo>
                    <a:lnTo>
                      <a:pt x="273" y="19"/>
                    </a:lnTo>
                    <a:lnTo>
                      <a:pt x="283" y="29"/>
                    </a:lnTo>
                    <a:lnTo>
                      <a:pt x="294" y="39"/>
                    </a:lnTo>
                    <a:lnTo>
                      <a:pt x="303" y="50"/>
                    </a:lnTo>
                    <a:lnTo>
                      <a:pt x="312" y="62"/>
                    </a:lnTo>
                    <a:lnTo>
                      <a:pt x="321" y="73"/>
                    </a:lnTo>
                    <a:lnTo>
                      <a:pt x="347" y="116"/>
                    </a:lnTo>
                    <a:lnTo>
                      <a:pt x="359" y="135"/>
                    </a:lnTo>
                    <a:lnTo>
                      <a:pt x="351" y="139"/>
                    </a:lnTo>
                    <a:lnTo>
                      <a:pt x="331" y="150"/>
                    </a:lnTo>
                    <a:lnTo>
                      <a:pt x="303" y="166"/>
                    </a:lnTo>
                    <a:lnTo>
                      <a:pt x="270" y="183"/>
                    </a:lnTo>
                    <a:lnTo>
                      <a:pt x="251" y="191"/>
                    </a:lnTo>
                    <a:lnTo>
                      <a:pt x="234" y="199"/>
                    </a:lnTo>
                    <a:lnTo>
                      <a:pt x="216" y="205"/>
                    </a:lnTo>
                    <a:lnTo>
                      <a:pt x="200" y="210"/>
                    </a:lnTo>
                    <a:lnTo>
                      <a:pt x="184" y="213"/>
                    </a:lnTo>
                    <a:lnTo>
                      <a:pt x="169" y="214"/>
                    </a:lnTo>
                    <a:lnTo>
                      <a:pt x="163" y="214"/>
                    </a:lnTo>
                    <a:lnTo>
                      <a:pt x="157" y="213"/>
                    </a:lnTo>
                    <a:lnTo>
                      <a:pt x="152" y="211"/>
                    </a:lnTo>
                    <a:lnTo>
                      <a:pt x="148" y="209"/>
                    </a:lnTo>
                    <a:lnTo>
                      <a:pt x="129" y="195"/>
                    </a:lnTo>
                    <a:lnTo>
                      <a:pt x="106" y="176"/>
                    </a:lnTo>
                    <a:lnTo>
                      <a:pt x="81" y="153"/>
                    </a:lnTo>
                    <a:lnTo>
                      <a:pt x="57" y="131"/>
                    </a:lnTo>
                    <a:lnTo>
                      <a:pt x="17" y="9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17" name="Freeform 1352">
                <a:extLst>
                  <a:ext uri="{FF2B5EF4-FFF2-40B4-BE49-F238E27FC236}">
                    <a16:creationId xmlns:a16="http://schemas.microsoft.com/office/drawing/2014/main" id="{0218B05E-D0A0-499B-8576-C3202CC98B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" y="2332"/>
                <a:ext cx="21" cy="12"/>
              </a:xfrm>
              <a:custGeom>
                <a:avLst/>
                <a:gdLst>
                  <a:gd name="T0" fmla="*/ 0 w 358"/>
                  <a:gd name="T1" fmla="*/ 0 h 214"/>
                  <a:gd name="T2" fmla="*/ 0 w 358"/>
                  <a:gd name="T3" fmla="*/ 0 h 214"/>
                  <a:gd name="T4" fmla="*/ 0 w 358"/>
                  <a:gd name="T5" fmla="*/ 0 h 214"/>
                  <a:gd name="T6" fmla="*/ 0 w 358"/>
                  <a:gd name="T7" fmla="*/ 0 h 214"/>
                  <a:gd name="T8" fmla="*/ 0 w 358"/>
                  <a:gd name="T9" fmla="*/ 0 h 214"/>
                  <a:gd name="T10" fmla="*/ 0 w 358"/>
                  <a:gd name="T11" fmla="*/ 0 h 214"/>
                  <a:gd name="T12" fmla="*/ 0 w 358"/>
                  <a:gd name="T13" fmla="*/ 0 h 214"/>
                  <a:gd name="T14" fmla="*/ 1 w 358"/>
                  <a:gd name="T15" fmla="*/ 0 h 214"/>
                  <a:gd name="T16" fmla="*/ 1 w 358"/>
                  <a:gd name="T17" fmla="*/ 0 h 214"/>
                  <a:gd name="T18" fmla="*/ 1 w 358"/>
                  <a:gd name="T19" fmla="*/ 0 h 214"/>
                  <a:gd name="T20" fmla="*/ 1 w 358"/>
                  <a:gd name="T21" fmla="*/ 0 h 214"/>
                  <a:gd name="T22" fmla="*/ 1 w 358"/>
                  <a:gd name="T23" fmla="*/ 0 h 214"/>
                  <a:gd name="T24" fmla="*/ 1 w 358"/>
                  <a:gd name="T25" fmla="*/ 0 h 214"/>
                  <a:gd name="T26" fmla="*/ 1 w 358"/>
                  <a:gd name="T27" fmla="*/ 0 h 214"/>
                  <a:gd name="T28" fmla="*/ 1 w 358"/>
                  <a:gd name="T29" fmla="*/ 0 h 214"/>
                  <a:gd name="T30" fmla="*/ 1 w 358"/>
                  <a:gd name="T31" fmla="*/ 0 h 214"/>
                  <a:gd name="T32" fmla="*/ 1 w 358"/>
                  <a:gd name="T33" fmla="*/ 0 h 214"/>
                  <a:gd name="T34" fmla="*/ 1 w 358"/>
                  <a:gd name="T35" fmla="*/ 0 h 214"/>
                  <a:gd name="T36" fmla="*/ 1 w 358"/>
                  <a:gd name="T37" fmla="*/ 0 h 214"/>
                  <a:gd name="T38" fmla="*/ 1 w 358"/>
                  <a:gd name="T39" fmla="*/ 0 h 214"/>
                  <a:gd name="T40" fmla="*/ 1 w 358"/>
                  <a:gd name="T41" fmla="*/ 0 h 214"/>
                  <a:gd name="T42" fmla="*/ 1 w 358"/>
                  <a:gd name="T43" fmla="*/ 0 h 214"/>
                  <a:gd name="T44" fmla="*/ 1 w 358"/>
                  <a:gd name="T45" fmla="*/ 0 h 214"/>
                  <a:gd name="T46" fmla="*/ 1 w 358"/>
                  <a:gd name="T47" fmla="*/ 0 h 214"/>
                  <a:gd name="T48" fmla="*/ 1 w 358"/>
                  <a:gd name="T49" fmla="*/ 0 h 214"/>
                  <a:gd name="T50" fmla="*/ 1 w 358"/>
                  <a:gd name="T51" fmla="*/ 0 h 214"/>
                  <a:gd name="T52" fmla="*/ 1 w 358"/>
                  <a:gd name="T53" fmla="*/ 0 h 214"/>
                  <a:gd name="T54" fmla="*/ 1 w 358"/>
                  <a:gd name="T55" fmla="*/ 1 h 214"/>
                  <a:gd name="T56" fmla="*/ 1 w 358"/>
                  <a:gd name="T57" fmla="*/ 1 h 214"/>
                  <a:gd name="T58" fmla="*/ 1 w 358"/>
                  <a:gd name="T59" fmla="*/ 1 h 214"/>
                  <a:gd name="T60" fmla="*/ 1 w 358"/>
                  <a:gd name="T61" fmla="*/ 1 h 214"/>
                  <a:gd name="T62" fmla="*/ 1 w 358"/>
                  <a:gd name="T63" fmla="*/ 1 h 214"/>
                  <a:gd name="T64" fmla="*/ 1 w 358"/>
                  <a:gd name="T65" fmla="*/ 1 h 214"/>
                  <a:gd name="T66" fmla="*/ 1 w 358"/>
                  <a:gd name="T67" fmla="*/ 1 h 214"/>
                  <a:gd name="T68" fmla="*/ 1 w 358"/>
                  <a:gd name="T69" fmla="*/ 1 h 214"/>
                  <a:gd name="T70" fmla="*/ 1 w 358"/>
                  <a:gd name="T71" fmla="*/ 1 h 214"/>
                  <a:gd name="T72" fmla="*/ 1 w 358"/>
                  <a:gd name="T73" fmla="*/ 1 h 214"/>
                  <a:gd name="T74" fmla="*/ 1 w 358"/>
                  <a:gd name="T75" fmla="*/ 1 h 214"/>
                  <a:gd name="T76" fmla="*/ 1 w 358"/>
                  <a:gd name="T77" fmla="*/ 1 h 214"/>
                  <a:gd name="T78" fmla="*/ 0 w 358"/>
                  <a:gd name="T79" fmla="*/ 1 h 214"/>
                  <a:gd name="T80" fmla="*/ 0 w 358"/>
                  <a:gd name="T81" fmla="*/ 1 h 214"/>
                  <a:gd name="T82" fmla="*/ 0 w 358"/>
                  <a:gd name="T83" fmla="*/ 1 h 214"/>
                  <a:gd name="T84" fmla="*/ 0 w 358"/>
                  <a:gd name="T85" fmla="*/ 0 h 214"/>
                  <a:gd name="T86" fmla="*/ 0 w 358"/>
                  <a:gd name="T87" fmla="*/ 0 h 214"/>
                  <a:gd name="T88" fmla="*/ 0 w 358"/>
                  <a:gd name="T89" fmla="*/ 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58" h="214">
                    <a:moveTo>
                      <a:pt x="0" y="76"/>
                    </a:moveTo>
                    <a:lnTo>
                      <a:pt x="8" y="72"/>
                    </a:lnTo>
                    <a:lnTo>
                      <a:pt x="29" y="62"/>
                    </a:lnTo>
                    <a:lnTo>
                      <a:pt x="60" y="48"/>
                    </a:lnTo>
                    <a:lnTo>
                      <a:pt x="97" y="32"/>
                    </a:lnTo>
                    <a:lnTo>
                      <a:pt x="116" y="25"/>
                    </a:lnTo>
                    <a:lnTo>
                      <a:pt x="137" y="18"/>
                    </a:lnTo>
                    <a:lnTo>
                      <a:pt x="157" y="12"/>
                    </a:lnTo>
                    <a:lnTo>
                      <a:pt x="176" y="7"/>
                    </a:lnTo>
                    <a:lnTo>
                      <a:pt x="195" y="3"/>
                    </a:lnTo>
                    <a:lnTo>
                      <a:pt x="211" y="0"/>
                    </a:lnTo>
                    <a:lnTo>
                      <a:pt x="220" y="0"/>
                    </a:lnTo>
                    <a:lnTo>
                      <a:pt x="227" y="0"/>
                    </a:lnTo>
                    <a:lnTo>
                      <a:pt x="234" y="0"/>
                    </a:lnTo>
                    <a:lnTo>
                      <a:pt x="240" y="1"/>
                    </a:lnTo>
                    <a:lnTo>
                      <a:pt x="251" y="5"/>
                    </a:lnTo>
                    <a:lnTo>
                      <a:pt x="262" y="11"/>
                    </a:lnTo>
                    <a:lnTo>
                      <a:pt x="273" y="19"/>
                    </a:lnTo>
                    <a:lnTo>
                      <a:pt x="283" y="28"/>
                    </a:lnTo>
                    <a:lnTo>
                      <a:pt x="293" y="38"/>
                    </a:lnTo>
                    <a:lnTo>
                      <a:pt x="304" y="49"/>
                    </a:lnTo>
                    <a:lnTo>
                      <a:pt x="313" y="62"/>
                    </a:lnTo>
                    <a:lnTo>
                      <a:pt x="322" y="74"/>
                    </a:lnTo>
                    <a:lnTo>
                      <a:pt x="348" y="116"/>
                    </a:lnTo>
                    <a:lnTo>
                      <a:pt x="358" y="134"/>
                    </a:lnTo>
                    <a:lnTo>
                      <a:pt x="351" y="138"/>
                    </a:lnTo>
                    <a:lnTo>
                      <a:pt x="332" y="151"/>
                    </a:lnTo>
                    <a:lnTo>
                      <a:pt x="304" y="166"/>
                    </a:lnTo>
                    <a:lnTo>
                      <a:pt x="270" y="183"/>
                    </a:lnTo>
                    <a:lnTo>
                      <a:pt x="252" y="191"/>
                    </a:lnTo>
                    <a:lnTo>
                      <a:pt x="235" y="198"/>
                    </a:lnTo>
                    <a:lnTo>
                      <a:pt x="217" y="204"/>
                    </a:lnTo>
                    <a:lnTo>
                      <a:pt x="200" y="209"/>
                    </a:lnTo>
                    <a:lnTo>
                      <a:pt x="184" y="212"/>
                    </a:lnTo>
                    <a:lnTo>
                      <a:pt x="170" y="214"/>
                    </a:lnTo>
                    <a:lnTo>
                      <a:pt x="164" y="213"/>
                    </a:lnTo>
                    <a:lnTo>
                      <a:pt x="158" y="212"/>
                    </a:lnTo>
                    <a:lnTo>
                      <a:pt x="153" y="211"/>
                    </a:lnTo>
                    <a:lnTo>
                      <a:pt x="149" y="208"/>
                    </a:lnTo>
                    <a:lnTo>
                      <a:pt x="130" y="194"/>
                    </a:lnTo>
                    <a:lnTo>
                      <a:pt x="106" y="175"/>
                    </a:lnTo>
                    <a:lnTo>
                      <a:pt x="82" y="154"/>
                    </a:lnTo>
                    <a:lnTo>
                      <a:pt x="58" y="130"/>
                    </a:lnTo>
                    <a:lnTo>
                      <a:pt x="17" y="92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18" name="Freeform 1353">
                <a:extLst>
                  <a:ext uri="{FF2B5EF4-FFF2-40B4-BE49-F238E27FC236}">
                    <a16:creationId xmlns:a16="http://schemas.microsoft.com/office/drawing/2014/main" id="{C6B08188-13A0-4DF4-AD5D-ED919DD4C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7" y="2343"/>
                <a:ext cx="22" cy="13"/>
              </a:xfrm>
              <a:custGeom>
                <a:avLst/>
                <a:gdLst>
                  <a:gd name="T0" fmla="*/ 0 w 359"/>
                  <a:gd name="T1" fmla="*/ 0 h 215"/>
                  <a:gd name="T2" fmla="*/ 0 w 359"/>
                  <a:gd name="T3" fmla="*/ 0 h 215"/>
                  <a:gd name="T4" fmla="*/ 0 w 359"/>
                  <a:gd name="T5" fmla="*/ 0 h 215"/>
                  <a:gd name="T6" fmla="*/ 0 w 359"/>
                  <a:gd name="T7" fmla="*/ 0 h 215"/>
                  <a:gd name="T8" fmla="*/ 0 w 359"/>
                  <a:gd name="T9" fmla="*/ 0 h 215"/>
                  <a:gd name="T10" fmla="*/ 0 w 359"/>
                  <a:gd name="T11" fmla="*/ 0 h 215"/>
                  <a:gd name="T12" fmla="*/ 0 w 359"/>
                  <a:gd name="T13" fmla="*/ 0 h 215"/>
                  <a:gd name="T14" fmla="*/ 1 w 359"/>
                  <a:gd name="T15" fmla="*/ 0 h 215"/>
                  <a:gd name="T16" fmla="*/ 1 w 359"/>
                  <a:gd name="T17" fmla="*/ 0 h 215"/>
                  <a:gd name="T18" fmla="*/ 1 w 359"/>
                  <a:gd name="T19" fmla="*/ 0 h 215"/>
                  <a:gd name="T20" fmla="*/ 1 w 359"/>
                  <a:gd name="T21" fmla="*/ 0 h 215"/>
                  <a:gd name="T22" fmla="*/ 1 w 359"/>
                  <a:gd name="T23" fmla="*/ 0 h 215"/>
                  <a:gd name="T24" fmla="*/ 1 w 359"/>
                  <a:gd name="T25" fmla="*/ 0 h 215"/>
                  <a:gd name="T26" fmla="*/ 1 w 359"/>
                  <a:gd name="T27" fmla="*/ 0 h 215"/>
                  <a:gd name="T28" fmla="*/ 1 w 359"/>
                  <a:gd name="T29" fmla="*/ 0 h 215"/>
                  <a:gd name="T30" fmla="*/ 1 w 359"/>
                  <a:gd name="T31" fmla="*/ 0 h 215"/>
                  <a:gd name="T32" fmla="*/ 1 w 359"/>
                  <a:gd name="T33" fmla="*/ 0 h 215"/>
                  <a:gd name="T34" fmla="*/ 1 w 359"/>
                  <a:gd name="T35" fmla="*/ 0 h 215"/>
                  <a:gd name="T36" fmla="*/ 1 w 359"/>
                  <a:gd name="T37" fmla="*/ 0 h 215"/>
                  <a:gd name="T38" fmla="*/ 1 w 359"/>
                  <a:gd name="T39" fmla="*/ 0 h 215"/>
                  <a:gd name="T40" fmla="*/ 1 w 359"/>
                  <a:gd name="T41" fmla="*/ 0 h 215"/>
                  <a:gd name="T42" fmla="*/ 1 w 359"/>
                  <a:gd name="T43" fmla="*/ 0 h 215"/>
                  <a:gd name="T44" fmla="*/ 1 w 359"/>
                  <a:gd name="T45" fmla="*/ 0 h 215"/>
                  <a:gd name="T46" fmla="*/ 1 w 359"/>
                  <a:gd name="T47" fmla="*/ 0 h 215"/>
                  <a:gd name="T48" fmla="*/ 1 w 359"/>
                  <a:gd name="T49" fmla="*/ 0 h 215"/>
                  <a:gd name="T50" fmla="*/ 1 w 359"/>
                  <a:gd name="T51" fmla="*/ 0 h 215"/>
                  <a:gd name="T52" fmla="*/ 1 w 359"/>
                  <a:gd name="T53" fmla="*/ 0 h 215"/>
                  <a:gd name="T54" fmla="*/ 1 w 359"/>
                  <a:gd name="T55" fmla="*/ 0 h 215"/>
                  <a:gd name="T56" fmla="*/ 1 w 359"/>
                  <a:gd name="T57" fmla="*/ 1 h 215"/>
                  <a:gd name="T58" fmla="*/ 1 w 359"/>
                  <a:gd name="T59" fmla="*/ 1 h 215"/>
                  <a:gd name="T60" fmla="*/ 1 w 359"/>
                  <a:gd name="T61" fmla="*/ 1 h 215"/>
                  <a:gd name="T62" fmla="*/ 1 w 359"/>
                  <a:gd name="T63" fmla="*/ 1 h 215"/>
                  <a:gd name="T64" fmla="*/ 1 w 359"/>
                  <a:gd name="T65" fmla="*/ 1 h 215"/>
                  <a:gd name="T66" fmla="*/ 1 w 359"/>
                  <a:gd name="T67" fmla="*/ 1 h 215"/>
                  <a:gd name="T68" fmla="*/ 1 w 359"/>
                  <a:gd name="T69" fmla="*/ 1 h 215"/>
                  <a:gd name="T70" fmla="*/ 1 w 359"/>
                  <a:gd name="T71" fmla="*/ 1 h 215"/>
                  <a:gd name="T72" fmla="*/ 1 w 359"/>
                  <a:gd name="T73" fmla="*/ 1 h 215"/>
                  <a:gd name="T74" fmla="*/ 1 w 359"/>
                  <a:gd name="T75" fmla="*/ 1 h 215"/>
                  <a:gd name="T76" fmla="*/ 1 w 359"/>
                  <a:gd name="T77" fmla="*/ 1 h 215"/>
                  <a:gd name="T78" fmla="*/ 1 w 359"/>
                  <a:gd name="T79" fmla="*/ 1 h 215"/>
                  <a:gd name="T80" fmla="*/ 1 w 359"/>
                  <a:gd name="T81" fmla="*/ 1 h 215"/>
                  <a:gd name="T82" fmla="*/ 0 w 359"/>
                  <a:gd name="T83" fmla="*/ 1 h 215"/>
                  <a:gd name="T84" fmla="*/ 0 w 359"/>
                  <a:gd name="T85" fmla="*/ 1 h 215"/>
                  <a:gd name="T86" fmla="*/ 0 w 359"/>
                  <a:gd name="T87" fmla="*/ 1 h 215"/>
                  <a:gd name="T88" fmla="*/ 0 w 359"/>
                  <a:gd name="T89" fmla="*/ 0 h 215"/>
                  <a:gd name="T90" fmla="*/ 0 w 359"/>
                  <a:gd name="T91" fmla="*/ 0 h 215"/>
                  <a:gd name="T92" fmla="*/ 0 w 359"/>
                  <a:gd name="T93" fmla="*/ 0 h 21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9" h="215">
                    <a:moveTo>
                      <a:pt x="0" y="76"/>
                    </a:moveTo>
                    <a:lnTo>
                      <a:pt x="8" y="72"/>
                    </a:lnTo>
                    <a:lnTo>
                      <a:pt x="30" y="62"/>
                    </a:lnTo>
                    <a:lnTo>
                      <a:pt x="60" y="49"/>
                    </a:lnTo>
                    <a:lnTo>
                      <a:pt x="96" y="34"/>
                    </a:lnTo>
                    <a:lnTo>
                      <a:pt x="117" y="25"/>
                    </a:lnTo>
                    <a:lnTo>
                      <a:pt x="137" y="18"/>
                    </a:lnTo>
                    <a:lnTo>
                      <a:pt x="156" y="12"/>
                    </a:lnTo>
                    <a:lnTo>
                      <a:pt x="175" y="7"/>
                    </a:lnTo>
                    <a:lnTo>
                      <a:pt x="193" y="3"/>
                    </a:lnTo>
                    <a:lnTo>
                      <a:pt x="211" y="1"/>
                    </a:lnTo>
                    <a:lnTo>
                      <a:pt x="218" y="0"/>
                    </a:lnTo>
                    <a:lnTo>
                      <a:pt x="225" y="0"/>
                    </a:lnTo>
                    <a:lnTo>
                      <a:pt x="232" y="1"/>
                    </a:lnTo>
                    <a:lnTo>
                      <a:pt x="238" y="2"/>
                    </a:lnTo>
                    <a:lnTo>
                      <a:pt x="249" y="5"/>
                    </a:lnTo>
                    <a:lnTo>
                      <a:pt x="260" y="11"/>
                    </a:lnTo>
                    <a:lnTo>
                      <a:pt x="271" y="19"/>
                    </a:lnTo>
                    <a:lnTo>
                      <a:pt x="283" y="28"/>
                    </a:lnTo>
                    <a:lnTo>
                      <a:pt x="294" y="40"/>
                    </a:lnTo>
                    <a:lnTo>
                      <a:pt x="303" y="51"/>
                    </a:lnTo>
                    <a:lnTo>
                      <a:pt x="313" y="62"/>
                    </a:lnTo>
                    <a:lnTo>
                      <a:pt x="322" y="74"/>
                    </a:lnTo>
                    <a:lnTo>
                      <a:pt x="337" y="97"/>
                    </a:lnTo>
                    <a:lnTo>
                      <a:pt x="348" y="117"/>
                    </a:lnTo>
                    <a:lnTo>
                      <a:pt x="356" y="130"/>
                    </a:lnTo>
                    <a:lnTo>
                      <a:pt x="359" y="135"/>
                    </a:lnTo>
                    <a:lnTo>
                      <a:pt x="351" y="140"/>
                    </a:lnTo>
                    <a:lnTo>
                      <a:pt x="332" y="151"/>
                    </a:lnTo>
                    <a:lnTo>
                      <a:pt x="304" y="166"/>
                    </a:lnTo>
                    <a:lnTo>
                      <a:pt x="270" y="183"/>
                    </a:lnTo>
                    <a:lnTo>
                      <a:pt x="252" y="191"/>
                    </a:lnTo>
                    <a:lnTo>
                      <a:pt x="235" y="198"/>
                    </a:lnTo>
                    <a:lnTo>
                      <a:pt x="217" y="206"/>
                    </a:lnTo>
                    <a:lnTo>
                      <a:pt x="201" y="210"/>
                    </a:lnTo>
                    <a:lnTo>
                      <a:pt x="184" y="214"/>
                    </a:lnTo>
                    <a:lnTo>
                      <a:pt x="170" y="215"/>
                    </a:lnTo>
                    <a:lnTo>
                      <a:pt x="164" y="214"/>
                    </a:lnTo>
                    <a:lnTo>
                      <a:pt x="158" y="214"/>
                    </a:lnTo>
                    <a:lnTo>
                      <a:pt x="153" y="212"/>
                    </a:lnTo>
                    <a:lnTo>
                      <a:pt x="149" y="210"/>
                    </a:lnTo>
                    <a:lnTo>
                      <a:pt x="130" y="194"/>
                    </a:lnTo>
                    <a:lnTo>
                      <a:pt x="107" y="176"/>
                    </a:lnTo>
                    <a:lnTo>
                      <a:pt x="82" y="154"/>
                    </a:lnTo>
                    <a:lnTo>
                      <a:pt x="58" y="132"/>
                    </a:lnTo>
                    <a:lnTo>
                      <a:pt x="17" y="92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19" name="Freeform 1354">
                <a:extLst>
                  <a:ext uri="{FF2B5EF4-FFF2-40B4-BE49-F238E27FC236}">
                    <a16:creationId xmlns:a16="http://schemas.microsoft.com/office/drawing/2014/main" id="{5D634D64-CB41-475A-BD00-EE50C3447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" y="2291"/>
                <a:ext cx="21" cy="13"/>
              </a:xfrm>
              <a:custGeom>
                <a:avLst/>
                <a:gdLst>
                  <a:gd name="T0" fmla="*/ 0 w 359"/>
                  <a:gd name="T1" fmla="*/ 0 h 213"/>
                  <a:gd name="T2" fmla="*/ 0 w 359"/>
                  <a:gd name="T3" fmla="*/ 0 h 213"/>
                  <a:gd name="T4" fmla="*/ 0 w 359"/>
                  <a:gd name="T5" fmla="*/ 0 h 213"/>
                  <a:gd name="T6" fmla="*/ 0 w 359"/>
                  <a:gd name="T7" fmla="*/ 0 h 213"/>
                  <a:gd name="T8" fmla="*/ 0 w 359"/>
                  <a:gd name="T9" fmla="*/ 0 h 213"/>
                  <a:gd name="T10" fmla="*/ 0 w 359"/>
                  <a:gd name="T11" fmla="*/ 0 h 213"/>
                  <a:gd name="T12" fmla="*/ 0 w 359"/>
                  <a:gd name="T13" fmla="*/ 0 h 213"/>
                  <a:gd name="T14" fmla="*/ 1 w 359"/>
                  <a:gd name="T15" fmla="*/ 0 h 213"/>
                  <a:gd name="T16" fmla="*/ 1 w 359"/>
                  <a:gd name="T17" fmla="*/ 0 h 213"/>
                  <a:gd name="T18" fmla="*/ 1 w 359"/>
                  <a:gd name="T19" fmla="*/ 0 h 213"/>
                  <a:gd name="T20" fmla="*/ 1 w 359"/>
                  <a:gd name="T21" fmla="*/ 0 h 213"/>
                  <a:gd name="T22" fmla="*/ 1 w 359"/>
                  <a:gd name="T23" fmla="*/ 0 h 213"/>
                  <a:gd name="T24" fmla="*/ 1 w 359"/>
                  <a:gd name="T25" fmla="*/ 0 h 213"/>
                  <a:gd name="T26" fmla="*/ 1 w 359"/>
                  <a:gd name="T27" fmla="*/ 0 h 213"/>
                  <a:gd name="T28" fmla="*/ 1 w 359"/>
                  <a:gd name="T29" fmla="*/ 0 h 213"/>
                  <a:gd name="T30" fmla="*/ 1 w 359"/>
                  <a:gd name="T31" fmla="*/ 0 h 213"/>
                  <a:gd name="T32" fmla="*/ 1 w 359"/>
                  <a:gd name="T33" fmla="*/ 0 h 213"/>
                  <a:gd name="T34" fmla="*/ 1 w 359"/>
                  <a:gd name="T35" fmla="*/ 0 h 213"/>
                  <a:gd name="T36" fmla="*/ 1 w 359"/>
                  <a:gd name="T37" fmla="*/ 0 h 213"/>
                  <a:gd name="T38" fmla="*/ 1 w 359"/>
                  <a:gd name="T39" fmla="*/ 0 h 213"/>
                  <a:gd name="T40" fmla="*/ 1 w 359"/>
                  <a:gd name="T41" fmla="*/ 0 h 213"/>
                  <a:gd name="T42" fmla="*/ 1 w 359"/>
                  <a:gd name="T43" fmla="*/ 0 h 213"/>
                  <a:gd name="T44" fmla="*/ 1 w 359"/>
                  <a:gd name="T45" fmla="*/ 0 h 213"/>
                  <a:gd name="T46" fmla="*/ 1 w 359"/>
                  <a:gd name="T47" fmla="*/ 0 h 213"/>
                  <a:gd name="T48" fmla="*/ 1 w 359"/>
                  <a:gd name="T49" fmla="*/ 0 h 213"/>
                  <a:gd name="T50" fmla="*/ 1 w 359"/>
                  <a:gd name="T51" fmla="*/ 0 h 213"/>
                  <a:gd name="T52" fmla="*/ 1 w 359"/>
                  <a:gd name="T53" fmla="*/ 0 h 213"/>
                  <a:gd name="T54" fmla="*/ 1 w 359"/>
                  <a:gd name="T55" fmla="*/ 0 h 213"/>
                  <a:gd name="T56" fmla="*/ 1 w 359"/>
                  <a:gd name="T57" fmla="*/ 1 h 213"/>
                  <a:gd name="T58" fmla="*/ 1 w 359"/>
                  <a:gd name="T59" fmla="*/ 1 h 213"/>
                  <a:gd name="T60" fmla="*/ 1 w 359"/>
                  <a:gd name="T61" fmla="*/ 1 h 213"/>
                  <a:gd name="T62" fmla="*/ 1 w 359"/>
                  <a:gd name="T63" fmla="*/ 1 h 213"/>
                  <a:gd name="T64" fmla="*/ 1 w 359"/>
                  <a:gd name="T65" fmla="*/ 1 h 213"/>
                  <a:gd name="T66" fmla="*/ 1 w 359"/>
                  <a:gd name="T67" fmla="*/ 1 h 213"/>
                  <a:gd name="T68" fmla="*/ 1 w 359"/>
                  <a:gd name="T69" fmla="*/ 1 h 213"/>
                  <a:gd name="T70" fmla="*/ 1 w 359"/>
                  <a:gd name="T71" fmla="*/ 1 h 213"/>
                  <a:gd name="T72" fmla="*/ 1 w 359"/>
                  <a:gd name="T73" fmla="*/ 1 h 213"/>
                  <a:gd name="T74" fmla="*/ 1 w 359"/>
                  <a:gd name="T75" fmla="*/ 1 h 213"/>
                  <a:gd name="T76" fmla="*/ 1 w 359"/>
                  <a:gd name="T77" fmla="*/ 1 h 213"/>
                  <a:gd name="T78" fmla="*/ 1 w 359"/>
                  <a:gd name="T79" fmla="*/ 1 h 213"/>
                  <a:gd name="T80" fmla="*/ 1 w 359"/>
                  <a:gd name="T81" fmla="*/ 1 h 213"/>
                  <a:gd name="T82" fmla="*/ 0 w 359"/>
                  <a:gd name="T83" fmla="*/ 1 h 213"/>
                  <a:gd name="T84" fmla="*/ 0 w 359"/>
                  <a:gd name="T85" fmla="*/ 1 h 213"/>
                  <a:gd name="T86" fmla="*/ 0 w 359"/>
                  <a:gd name="T87" fmla="*/ 1 h 213"/>
                  <a:gd name="T88" fmla="*/ 0 w 359"/>
                  <a:gd name="T89" fmla="*/ 0 h 213"/>
                  <a:gd name="T90" fmla="*/ 0 w 359"/>
                  <a:gd name="T91" fmla="*/ 0 h 213"/>
                  <a:gd name="T92" fmla="*/ 0 w 359"/>
                  <a:gd name="T93" fmla="*/ 0 h 21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9" h="213">
                    <a:moveTo>
                      <a:pt x="0" y="75"/>
                    </a:moveTo>
                    <a:lnTo>
                      <a:pt x="8" y="72"/>
                    </a:lnTo>
                    <a:lnTo>
                      <a:pt x="29" y="61"/>
                    </a:lnTo>
                    <a:lnTo>
                      <a:pt x="60" y="47"/>
                    </a:lnTo>
                    <a:lnTo>
                      <a:pt x="97" y="32"/>
                    </a:lnTo>
                    <a:lnTo>
                      <a:pt x="116" y="25"/>
                    </a:lnTo>
                    <a:lnTo>
                      <a:pt x="136" y="18"/>
                    </a:lnTo>
                    <a:lnTo>
                      <a:pt x="156" y="12"/>
                    </a:lnTo>
                    <a:lnTo>
                      <a:pt x="175" y="7"/>
                    </a:lnTo>
                    <a:lnTo>
                      <a:pt x="193" y="3"/>
                    </a:lnTo>
                    <a:lnTo>
                      <a:pt x="210" y="0"/>
                    </a:lnTo>
                    <a:lnTo>
                      <a:pt x="217" y="0"/>
                    </a:lnTo>
                    <a:lnTo>
                      <a:pt x="224" y="0"/>
                    </a:lnTo>
                    <a:lnTo>
                      <a:pt x="231" y="0"/>
                    </a:lnTo>
                    <a:lnTo>
                      <a:pt x="238" y="1"/>
                    </a:lnTo>
                    <a:lnTo>
                      <a:pt x="249" y="5"/>
                    </a:lnTo>
                    <a:lnTo>
                      <a:pt x="260" y="11"/>
                    </a:lnTo>
                    <a:lnTo>
                      <a:pt x="271" y="19"/>
                    </a:lnTo>
                    <a:lnTo>
                      <a:pt x="282" y="28"/>
                    </a:lnTo>
                    <a:lnTo>
                      <a:pt x="293" y="38"/>
                    </a:lnTo>
                    <a:lnTo>
                      <a:pt x="303" y="49"/>
                    </a:lnTo>
                    <a:lnTo>
                      <a:pt x="312" y="61"/>
                    </a:lnTo>
                    <a:lnTo>
                      <a:pt x="321" y="74"/>
                    </a:lnTo>
                    <a:lnTo>
                      <a:pt x="337" y="96"/>
                    </a:lnTo>
                    <a:lnTo>
                      <a:pt x="348" y="115"/>
                    </a:lnTo>
                    <a:lnTo>
                      <a:pt x="356" y="129"/>
                    </a:lnTo>
                    <a:lnTo>
                      <a:pt x="359" y="134"/>
                    </a:lnTo>
                    <a:lnTo>
                      <a:pt x="351" y="138"/>
                    </a:lnTo>
                    <a:lnTo>
                      <a:pt x="332" y="150"/>
                    </a:lnTo>
                    <a:lnTo>
                      <a:pt x="303" y="166"/>
                    </a:lnTo>
                    <a:lnTo>
                      <a:pt x="270" y="183"/>
                    </a:lnTo>
                    <a:lnTo>
                      <a:pt x="253" y="191"/>
                    </a:lnTo>
                    <a:lnTo>
                      <a:pt x="234" y="198"/>
                    </a:lnTo>
                    <a:lnTo>
                      <a:pt x="216" y="204"/>
                    </a:lnTo>
                    <a:lnTo>
                      <a:pt x="200" y="209"/>
                    </a:lnTo>
                    <a:lnTo>
                      <a:pt x="184" y="212"/>
                    </a:lnTo>
                    <a:lnTo>
                      <a:pt x="170" y="213"/>
                    </a:lnTo>
                    <a:lnTo>
                      <a:pt x="164" y="213"/>
                    </a:lnTo>
                    <a:lnTo>
                      <a:pt x="158" y="212"/>
                    </a:lnTo>
                    <a:lnTo>
                      <a:pt x="153" y="211"/>
                    </a:lnTo>
                    <a:lnTo>
                      <a:pt x="149" y="208"/>
                    </a:lnTo>
                    <a:lnTo>
                      <a:pt x="129" y="194"/>
                    </a:lnTo>
                    <a:lnTo>
                      <a:pt x="106" y="175"/>
                    </a:lnTo>
                    <a:lnTo>
                      <a:pt x="82" y="154"/>
                    </a:lnTo>
                    <a:lnTo>
                      <a:pt x="57" y="130"/>
                    </a:lnTo>
                    <a:lnTo>
                      <a:pt x="17" y="92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B97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20" name="Freeform 1355">
                <a:extLst>
                  <a:ext uri="{FF2B5EF4-FFF2-40B4-BE49-F238E27FC236}">
                    <a16:creationId xmlns:a16="http://schemas.microsoft.com/office/drawing/2014/main" id="{D8B1E5C9-F5B3-4A20-9E4C-11F8A76C1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1" y="2296"/>
                <a:ext cx="21" cy="12"/>
              </a:xfrm>
              <a:custGeom>
                <a:avLst/>
                <a:gdLst>
                  <a:gd name="T0" fmla="*/ 0 w 358"/>
                  <a:gd name="T1" fmla="*/ 0 h 214"/>
                  <a:gd name="T2" fmla="*/ 0 w 358"/>
                  <a:gd name="T3" fmla="*/ 0 h 214"/>
                  <a:gd name="T4" fmla="*/ 0 w 358"/>
                  <a:gd name="T5" fmla="*/ 0 h 214"/>
                  <a:gd name="T6" fmla="*/ 0 w 358"/>
                  <a:gd name="T7" fmla="*/ 0 h 214"/>
                  <a:gd name="T8" fmla="*/ 0 w 358"/>
                  <a:gd name="T9" fmla="*/ 0 h 214"/>
                  <a:gd name="T10" fmla="*/ 0 w 358"/>
                  <a:gd name="T11" fmla="*/ 0 h 214"/>
                  <a:gd name="T12" fmla="*/ 0 w 358"/>
                  <a:gd name="T13" fmla="*/ 0 h 214"/>
                  <a:gd name="T14" fmla="*/ 1 w 358"/>
                  <a:gd name="T15" fmla="*/ 0 h 214"/>
                  <a:gd name="T16" fmla="*/ 1 w 358"/>
                  <a:gd name="T17" fmla="*/ 0 h 214"/>
                  <a:gd name="T18" fmla="*/ 1 w 358"/>
                  <a:gd name="T19" fmla="*/ 0 h 214"/>
                  <a:gd name="T20" fmla="*/ 1 w 358"/>
                  <a:gd name="T21" fmla="*/ 0 h 214"/>
                  <a:gd name="T22" fmla="*/ 1 w 358"/>
                  <a:gd name="T23" fmla="*/ 0 h 214"/>
                  <a:gd name="T24" fmla="*/ 1 w 358"/>
                  <a:gd name="T25" fmla="*/ 0 h 214"/>
                  <a:gd name="T26" fmla="*/ 1 w 358"/>
                  <a:gd name="T27" fmla="*/ 0 h 214"/>
                  <a:gd name="T28" fmla="*/ 1 w 358"/>
                  <a:gd name="T29" fmla="*/ 0 h 214"/>
                  <a:gd name="T30" fmla="*/ 1 w 358"/>
                  <a:gd name="T31" fmla="*/ 0 h 214"/>
                  <a:gd name="T32" fmla="*/ 1 w 358"/>
                  <a:gd name="T33" fmla="*/ 0 h 214"/>
                  <a:gd name="T34" fmla="*/ 1 w 358"/>
                  <a:gd name="T35" fmla="*/ 0 h 214"/>
                  <a:gd name="T36" fmla="*/ 1 w 358"/>
                  <a:gd name="T37" fmla="*/ 0 h 214"/>
                  <a:gd name="T38" fmla="*/ 1 w 358"/>
                  <a:gd name="T39" fmla="*/ 0 h 214"/>
                  <a:gd name="T40" fmla="*/ 1 w 358"/>
                  <a:gd name="T41" fmla="*/ 0 h 214"/>
                  <a:gd name="T42" fmla="*/ 1 w 358"/>
                  <a:gd name="T43" fmla="*/ 0 h 214"/>
                  <a:gd name="T44" fmla="*/ 1 w 358"/>
                  <a:gd name="T45" fmla="*/ 0 h 214"/>
                  <a:gd name="T46" fmla="*/ 1 w 358"/>
                  <a:gd name="T47" fmla="*/ 0 h 214"/>
                  <a:gd name="T48" fmla="*/ 1 w 358"/>
                  <a:gd name="T49" fmla="*/ 0 h 214"/>
                  <a:gd name="T50" fmla="*/ 1 w 358"/>
                  <a:gd name="T51" fmla="*/ 0 h 214"/>
                  <a:gd name="T52" fmla="*/ 1 w 358"/>
                  <a:gd name="T53" fmla="*/ 0 h 214"/>
                  <a:gd name="T54" fmla="*/ 1 w 358"/>
                  <a:gd name="T55" fmla="*/ 0 h 214"/>
                  <a:gd name="T56" fmla="*/ 1 w 358"/>
                  <a:gd name="T57" fmla="*/ 0 h 214"/>
                  <a:gd name="T58" fmla="*/ 1 w 358"/>
                  <a:gd name="T59" fmla="*/ 1 h 214"/>
                  <a:gd name="T60" fmla="*/ 1 w 358"/>
                  <a:gd name="T61" fmla="*/ 1 h 214"/>
                  <a:gd name="T62" fmla="*/ 1 w 358"/>
                  <a:gd name="T63" fmla="*/ 1 h 214"/>
                  <a:gd name="T64" fmla="*/ 1 w 358"/>
                  <a:gd name="T65" fmla="*/ 1 h 214"/>
                  <a:gd name="T66" fmla="*/ 1 w 358"/>
                  <a:gd name="T67" fmla="*/ 1 h 214"/>
                  <a:gd name="T68" fmla="*/ 1 w 358"/>
                  <a:gd name="T69" fmla="*/ 1 h 214"/>
                  <a:gd name="T70" fmla="*/ 1 w 358"/>
                  <a:gd name="T71" fmla="*/ 1 h 214"/>
                  <a:gd name="T72" fmla="*/ 1 w 358"/>
                  <a:gd name="T73" fmla="*/ 1 h 214"/>
                  <a:gd name="T74" fmla="*/ 1 w 358"/>
                  <a:gd name="T75" fmla="*/ 1 h 214"/>
                  <a:gd name="T76" fmla="*/ 1 w 358"/>
                  <a:gd name="T77" fmla="*/ 1 h 214"/>
                  <a:gd name="T78" fmla="*/ 1 w 358"/>
                  <a:gd name="T79" fmla="*/ 1 h 214"/>
                  <a:gd name="T80" fmla="*/ 1 w 358"/>
                  <a:gd name="T81" fmla="*/ 1 h 214"/>
                  <a:gd name="T82" fmla="*/ 0 w 358"/>
                  <a:gd name="T83" fmla="*/ 1 h 214"/>
                  <a:gd name="T84" fmla="*/ 0 w 358"/>
                  <a:gd name="T85" fmla="*/ 1 h 214"/>
                  <a:gd name="T86" fmla="*/ 0 w 358"/>
                  <a:gd name="T87" fmla="*/ 1 h 214"/>
                  <a:gd name="T88" fmla="*/ 0 w 358"/>
                  <a:gd name="T89" fmla="*/ 0 h 214"/>
                  <a:gd name="T90" fmla="*/ 0 w 358"/>
                  <a:gd name="T91" fmla="*/ 0 h 214"/>
                  <a:gd name="T92" fmla="*/ 0 w 358"/>
                  <a:gd name="T93" fmla="*/ 0 h 21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8" h="214">
                    <a:moveTo>
                      <a:pt x="0" y="75"/>
                    </a:moveTo>
                    <a:lnTo>
                      <a:pt x="8" y="71"/>
                    </a:lnTo>
                    <a:lnTo>
                      <a:pt x="28" y="61"/>
                    </a:lnTo>
                    <a:lnTo>
                      <a:pt x="60" y="48"/>
                    </a:lnTo>
                    <a:lnTo>
                      <a:pt x="96" y="33"/>
                    </a:lnTo>
                    <a:lnTo>
                      <a:pt x="116" y="25"/>
                    </a:lnTo>
                    <a:lnTo>
                      <a:pt x="135" y="18"/>
                    </a:lnTo>
                    <a:lnTo>
                      <a:pt x="156" y="12"/>
                    </a:lnTo>
                    <a:lnTo>
                      <a:pt x="175" y="7"/>
                    </a:lnTo>
                    <a:lnTo>
                      <a:pt x="193" y="3"/>
                    </a:lnTo>
                    <a:lnTo>
                      <a:pt x="209" y="0"/>
                    </a:lnTo>
                    <a:lnTo>
                      <a:pt x="217" y="0"/>
                    </a:lnTo>
                    <a:lnTo>
                      <a:pt x="225" y="0"/>
                    </a:lnTo>
                    <a:lnTo>
                      <a:pt x="231" y="0"/>
                    </a:lnTo>
                    <a:lnTo>
                      <a:pt x="237" y="1"/>
                    </a:lnTo>
                    <a:lnTo>
                      <a:pt x="249" y="5"/>
                    </a:lnTo>
                    <a:lnTo>
                      <a:pt x="260" y="11"/>
                    </a:lnTo>
                    <a:lnTo>
                      <a:pt x="271" y="19"/>
                    </a:lnTo>
                    <a:lnTo>
                      <a:pt x="282" y="28"/>
                    </a:lnTo>
                    <a:lnTo>
                      <a:pt x="292" y="39"/>
                    </a:lnTo>
                    <a:lnTo>
                      <a:pt x="302" y="50"/>
                    </a:lnTo>
                    <a:lnTo>
                      <a:pt x="313" y="61"/>
                    </a:lnTo>
                    <a:lnTo>
                      <a:pt x="321" y="73"/>
                    </a:lnTo>
                    <a:lnTo>
                      <a:pt x="337" y="96"/>
                    </a:lnTo>
                    <a:lnTo>
                      <a:pt x="348" y="116"/>
                    </a:lnTo>
                    <a:lnTo>
                      <a:pt x="356" y="129"/>
                    </a:lnTo>
                    <a:lnTo>
                      <a:pt x="358" y="134"/>
                    </a:lnTo>
                    <a:lnTo>
                      <a:pt x="351" y="139"/>
                    </a:lnTo>
                    <a:lnTo>
                      <a:pt x="332" y="150"/>
                    </a:lnTo>
                    <a:lnTo>
                      <a:pt x="303" y="166"/>
                    </a:lnTo>
                    <a:lnTo>
                      <a:pt x="270" y="183"/>
                    </a:lnTo>
                    <a:lnTo>
                      <a:pt x="252" y="191"/>
                    </a:lnTo>
                    <a:lnTo>
                      <a:pt x="235" y="198"/>
                    </a:lnTo>
                    <a:lnTo>
                      <a:pt x="216" y="204"/>
                    </a:lnTo>
                    <a:lnTo>
                      <a:pt x="199" y="209"/>
                    </a:lnTo>
                    <a:lnTo>
                      <a:pt x="184" y="213"/>
                    </a:lnTo>
                    <a:lnTo>
                      <a:pt x="170" y="214"/>
                    </a:lnTo>
                    <a:lnTo>
                      <a:pt x="164" y="213"/>
                    </a:lnTo>
                    <a:lnTo>
                      <a:pt x="158" y="212"/>
                    </a:lnTo>
                    <a:lnTo>
                      <a:pt x="153" y="211"/>
                    </a:lnTo>
                    <a:lnTo>
                      <a:pt x="148" y="208"/>
                    </a:lnTo>
                    <a:lnTo>
                      <a:pt x="129" y="194"/>
                    </a:lnTo>
                    <a:lnTo>
                      <a:pt x="106" y="175"/>
                    </a:lnTo>
                    <a:lnTo>
                      <a:pt x="82" y="153"/>
                    </a:lnTo>
                    <a:lnTo>
                      <a:pt x="58" y="131"/>
                    </a:lnTo>
                    <a:lnTo>
                      <a:pt x="17" y="92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21" name="Freeform 1356">
                <a:extLst>
                  <a:ext uri="{FF2B5EF4-FFF2-40B4-BE49-F238E27FC236}">
                    <a16:creationId xmlns:a16="http://schemas.microsoft.com/office/drawing/2014/main" id="{12C8FF18-1B37-484D-B0AD-83070EA22A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7" y="2287"/>
                <a:ext cx="21" cy="13"/>
              </a:xfrm>
              <a:custGeom>
                <a:avLst/>
                <a:gdLst>
                  <a:gd name="T0" fmla="*/ 0 w 359"/>
                  <a:gd name="T1" fmla="*/ 0 h 214"/>
                  <a:gd name="T2" fmla="*/ 0 w 359"/>
                  <a:gd name="T3" fmla="*/ 0 h 214"/>
                  <a:gd name="T4" fmla="*/ 0 w 359"/>
                  <a:gd name="T5" fmla="*/ 0 h 214"/>
                  <a:gd name="T6" fmla="*/ 0 w 359"/>
                  <a:gd name="T7" fmla="*/ 0 h 214"/>
                  <a:gd name="T8" fmla="*/ 0 w 359"/>
                  <a:gd name="T9" fmla="*/ 0 h 214"/>
                  <a:gd name="T10" fmla="*/ 0 w 359"/>
                  <a:gd name="T11" fmla="*/ 0 h 214"/>
                  <a:gd name="T12" fmla="*/ 0 w 359"/>
                  <a:gd name="T13" fmla="*/ 0 h 214"/>
                  <a:gd name="T14" fmla="*/ 1 w 359"/>
                  <a:gd name="T15" fmla="*/ 0 h 214"/>
                  <a:gd name="T16" fmla="*/ 1 w 359"/>
                  <a:gd name="T17" fmla="*/ 0 h 214"/>
                  <a:gd name="T18" fmla="*/ 1 w 359"/>
                  <a:gd name="T19" fmla="*/ 0 h 214"/>
                  <a:gd name="T20" fmla="*/ 1 w 359"/>
                  <a:gd name="T21" fmla="*/ 0 h 214"/>
                  <a:gd name="T22" fmla="*/ 1 w 359"/>
                  <a:gd name="T23" fmla="*/ 0 h 214"/>
                  <a:gd name="T24" fmla="*/ 1 w 359"/>
                  <a:gd name="T25" fmla="*/ 0 h 214"/>
                  <a:gd name="T26" fmla="*/ 1 w 359"/>
                  <a:gd name="T27" fmla="*/ 0 h 214"/>
                  <a:gd name="T28" fmla="*/ 1 w 359"/>
                  <a:gd name="T29" fmla="*/ 0 h 214"/>
                  <a:gd name="T30" fmla="*/ 1 w 359"/>
                  <a:gd name="T31" fmla="*/ 0 h 214"/>
                  <a:gd name="T32" fmla="*/ 1 w 359"/>
                  <a:gd name="T33" fmla="*/ 0 h 214"/>
                  <a:gd name="T34" fmla="*/ 1 w 359"/>
                  <a:gd name="T35" fmla="*/ 0 h 214"/>
                  <a:gd name="T36" fmla="*/ 1 w 359"/>
                  <a:gd name="T37" fmla="*/ 0 h 214"/>
                  <a:gd name="T38" fmla="*/ 1 w 359"/>
                  <a:gd name="T39" fmla="*/ 0 h 214"/>
                  <a:gd name="T40" fmla="*/ 1 w 359"/>
                  <a:gd name="T41" fmla="*/ 0 h 214"/>
                  <a:gd name="T42" fmla="*/ 1 w 359"/>
                  <a:gd name="T43" fmla="*/ 0 h 214"/>
                  <a:gd name="T44" fmla="*/ 1 w 359"/>
                  <a:gd name="T45" fmla="*/ 0 h 214"/>
                  <a:gd name="T46" fmla="*/ 1 w 359"/>
                  <a:gd name="T47" fmla="*/ 0 h 214"/>
                  <a:gd name="T48" fmla="*/ 1 w 359"/>
                  <a:gd name="T49" fmla="*/ 0 h 214"/>
                  <a:gd name="T50" fmla="*/ 1 w 359"/>
                  <a:gd name="T51" fmla="*/ 1 h 214"/>
                  <a:gd name="T52" fmla="*/ 1 w 359"/>
                  <a:gd name="T53" fmla="*/ 1 h 214"/>
                  <a:gd name="T54" fmla="*/ 1 w 359"/>
                  <a:gd name="T55" fmla="*/ 1 h 214"/>
                  <a:gd name="T56" fmla="*/ 1 w 359"/>
                  <a:gd name="T57" fmla="*/ 1 h 214"/>
                  <a:gd name="T58" fmla="*/ 1 w 359"/>
                  <a:gd name="T59" fmla="*/ 1 h 214"/>
                  <a:gd name="T60" fmla="*/ 1 w 359"/>
                  <a:gd name="T61" fmla="*/ 1 h 214"/>
                  <a:gd name="T62" fmla="*/ 1 w 359"/>
                  <a:gd name="T63" fmla="*/ 1 h 214"/>
                  <a:gd name="T64" fmla="*/ 1 w 359"/>
                  <a:gd name="T65" fmla="*/ 1 h 214"/>
                  <a:gd name="T66" fmla="*/ 1 w 359"/>
                  <a:gd name="T67" fmla="*/ 1 h 214"/>
                  <a:gd name="T68" fmla="*/ 1 w 359"/>
                  <a:gd name="T69" fmla="*/ 1 h 214"/>
                  <a:gd name="T70" fmla="*/ 1 w 359"/>
                  <a:gd name="T71" fmla="*/ 1 h 214"/>
                  <a:gd name="T72" fmla="*/ 1 w 359"/>
                  <a:gd name="T73" fmla="*/ 1 h 214"/>
                  <a:gd name="T74" fmla="*/ 1 w 359"/>
                  <a:gd name="T75" fmla="*/ 1 h 214"/>
                  <a:gd name="T76" fmla="*/ 1 w 359"/>
                  <a:gd name="T77" fmla="*/ 1 h 214"/>
                  <a:gd name="T78" fmla="*/ 0 w 359"/>
                  <a:gd name="T79" fmla="*/ 1 h 214"/>
                  <a:gd name="T80" fmla="*/ 0 w 359"/>
                  <a:gd name="T81" fmla="*/ 1 h 214"/>
                  <a:gd name="T82" fmla="*/ 0 w 359"/>
                  <a:gd name="T83" fmla="*/ 1 h 214"/>
                  <a:gd name="T84" fmla="*/ 0 w 359"/>
                  <a:gd name="T85" fmla="*/ 0 h 214"/>
                  <a:gd name="T86" fmla="*/ 0 w 359"/>
                  <a:gd name="T87" fmla="*/ 0 h 214"/>
                  <a:gd name="T88" fmla="*/ 0 w 359"/>
                  <a:gd name="T89" fmla="*/ 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59" h="214">
                    <a:moveTo>
                      <a:pt x="0" y="76"/>
                    </a:moveTo>
                    <a:lnTo>
                      <a:pt x="8" y="72"/>
                    </a:lnTo>
                    <a:lnTo>
                      <a:pt x="29" y="63"/>
                    </a:lnTo>
                    <a:lnTo>
                      <a:pt x="60" y="49"/>
                    </a:lnTo>
                    <a:lnTo>
                      <a:pt x="97" y="33"/>
                    </a:lnTo>
                    <a:lnTo>
                      <a:pt x="117" y="26"/>
                    </a:lnTo>
                    <a:lnTo>
                      <a:pt x="138" y="19"/>
                    </a:lnTo>
                    <a:lnTo>
                      <a:pt x="157" y="12"/>
                    </a:lnTo>
                    <a:lnTo>
                      <a:pt x="177" y="7"/>
                    </a:lnTo>
                    <a:lnTo>
                      <a:pt x="195" y="3"/>
                    </a:lnTo>
                    <a:lnTo>
                      <a:pt x="212" y="1"/>
                    </a:lnTo>
                    <a:lnTo>
                      <a:pt x="221" y="0"/>
                    </a:lnTo>
                    <a:lnTo>
                      <a:pt x="228" y="0"/>
                    </a:lnTo>
                    <a:lnTo>
                      <a:pt x="234" y="1"/>
                    </a:lnTo>
                    <a:lnTo>
                      <a:pt x="241" y="2"/>
                    </a:lnTo>
                    <a:lnTo>
                      <a:pt x="252" y="6"/>
                    </a:lnTo>
                    <a:lnTo>
                      <a:pt x="262" y="12"/>
                    </a:lnTo>
                    <a:lnTo>
                      <a:pt x="273" y="19"/>
                    </a:lnTo>
                    <a:lnTo>
                      <a:pt x="284" y="29"/>
                    </a:lnTo>
                    <a:lnTo>
                      <a:pt x="294" y="39"/>
                    </a:lnTo>
                    <a:lnTo>
                      <a:pt x="303" y="51"/>
                    </a:lnTo>
                    <a:lnTo>
                      <a:pt x="314" y="62"/>
                    </a:lnTo>
                    <a:lnTo>
                      <a:pt x="322" y="74"/>
                    </a:lnTo>
                    <a:lnTo>
                      <a:pt x="349" y="116"/>
                    </a:lnTo>
                    <a:lnTo>
                      <a:pt x="359" y="136"/>
                    </a:lnTo>
                    <a:lnTo>
                      <a:pt x="352" y="140"/>
                    </a:lnTo>
                    <a:lnTo>
                      <a:pt x="332" y="151"/>
                    </a:lnTo>
                    <a:lnTo>
                      <a:pt x="303" y="166"/>
                    </a:lnTo>
                    <a:lnTo>
                      <a:pt x="270" y="183"/>
                    </a:lnTo>
                    <a:lnTo>
                      <a:pt x="253" y="191"/>
                    </a:lnTo>
                    <a:lnTo>
                      <a:pt x="235" y="198"/>
                    </a:lnTo>
                    <a:lnTo>
                      <a:pt x="216" y="205"/>
                    </a:lnTo>
                    <a:lnTo>
                      <a:pt x="200" y="210"/>
                    </a:lnTo>
                    <a:lnTo>
                      <a:pt x="184" y="213"/>
                    </a:lnTo>
                    <a:lnTo>
                      <a:pt x="170" y="214"/>
                    </a:lnTo>
                    <a:lnTo>
                      <a:pt x="164" y="214"/>
                    </a:lnTo>
                    <a:lnTo>
                      <a:pt x="158" y="213"/>
                    </a:lnTo>
                    <a:lnTo>
                      <a:pt x="153" y="211"/>
                    </a:lnTo>
                    <a:lnTo>
                      <a:pt x="149" y="209"/>
                    </a:lnTo>
                    <a:lnTo>
                      <a:pt x="129" y="195"/>
                    </a:lnTo>
                    <a:lnTo>
                      <a:pt x="106" y="176"/>
                    </a:lnTo>
                    <a:lnTo>
                      <a:pt x="82" y="154"/>
                    </a:lnTo>
                    <a:lnTo>
                      <a:pt x="58" y="131"/>
                    </a:lnTo>
                    <a:lnTo>
                      <a:pt x="17" y="92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22" name="Freeform 1357">
                <a:extLst>
                  <a:ext uri="{FF2B5EF4-FFF2-40B4-BE49-F238E27FC236}">
                    <a16:creationId xmlns:a16="http://schemas.microsoft.com/office/drawing/2014/main" id="{96BB6E82-0208-4D94-87DC-9E37F9150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2282"/>
                <a:ext cx="21" cy="13"/>
              </a:xfrm>
              <a:custGeom>
                <a:avLst/>
                <a:gdLst>
                  <a:gd name="T0" fmla="*/ 0 w 358"/>
                  <a:gd name="T1" fmla="*/ 0 h 214"/>
                  <a:gd name="T2" fmla="*/ 0 w 358"/>
                  <a:gd name="T3" fmla="*/ 0 h 214"/>
                  <a:gd name="T4" fmla="*/ 0 w 358"/>
                  <a:gd name="T5" fmla="*/ 0 h 214"/>
                  <a:gd name="T6" fmla="*/ 0 w 358"/>
                  <a:gd name="T7" fmla="*/ 0 h 214"/>
                  <a:gd name="T8" fmla="*/ 0 w 358"/>
                  <a:gd name="T9" fmla="*/ 0 h 214"/>
                  <a:gd name="T10" fmla="*/ 0 w 358"/>
                  <a:gd name="T11" fmla="*/ 0 h 214"/>
                  <a:gd name="T12" fmla="*/ 0 w 358"/>
                  <a:gd name="T13" fmla="*/ 0 h 214"/>
                  <a:gd name="T14" fmla="*/ 1 w 358"/>
                  <a:gd name="T15" fmla="*/ 0 h 214"/>
                  <a:gd name="T16" fmla="*/ 1 w 358"/>
                  <a:gd name="T17" fmla="*/ 0 h 214"/>
                  <a:gd name="T18" fmla="*/ 1 w 358"/>
                  <a:gd name="T19" fmla="*/ 0 h 214"/>
                  <a:gd name="T20" fmla="*/ 1 w 358"/>
                  <a:gd name="T21" fmla="*/ 0 h 214"/>
                  <a:gd name="T22" fmla="*/ 1 w 358"/>
                  <a:gd name="T23" fmla="*/ 0 h 214"/>
                  <a:gd name="T24" fmla="*/ 1 w 358"/>
                  <a:gd name="T25" fmla="*/ 0 h 214"/>
                  <a:gd name="T26" fmla="*/ 1 w 358"/>
                  <a:gd name="T27" fmla="*/ 0 h 214"/>
                  <a:gd name="T28" fmla="*/ 1 w 358"/>
                  <a:gd name="T29" fmla="*/ 0 h 214"/>
                  <a:gd name="T30" fmla="*/ 1 w 358"/>
                  <a:gd name="T31" fmla="*/ 0 h 214"/>
                  <a:gd name="T32" fmla="*/ 1 w 358"/>
                  <a:gd name="T33" fmla="*/ 0 h 214"/>
                  <a:gd name="T34" fmla="*/ 1 w 358"/>
                  <a:gd name="T35" fmla="*/ 0 h 214"/>
                  <a:gd name="T36" fmla="*/ 1 w 358"/>
                  <a:gd name="T37" fmla="*/ 0 h 214"/>
                  <a:gd name="T38" fmla="*/ 1 w 358"/>
                  <a:gd name="T39" fmla="*/ 0 h 214"/>
                  <a:gd name="T40" fmla="*/ 1 w 358"/>
                  <a:gd name="T41" fmla="*/ 0 h 214"/>
                  <a:gd name="T42" fmla="*/ 1 w 358"/>
                  <a:gd name="T43" fmla="*/ 0 h 214"/>
                  <a:gd name="T44" fmla="*/ 1 w 358"/>
                  <a:gd name="T45" fmla="*/ 0 h 214"/>
                  <a:gd name="T46" fmla="*/ 1 w 358"/>
                  <a:gd name="T47" fmla="*/ 0 h 214"/>
                  <a:gd name="T48" fmla="*/ 1 w 358"/>
                  <a:gd name="T49" fmla="*/ 0 h 214"/>
                  <a:gd name="T50" fmla="*/ 1 w 358"/>
                  <a:gd name="T51" fmla="*/ 1 h 214"/>
                  <a:gd name="T52" fmla="*/ 1 w 358"/>
                  <a:gd name="T53" fmla="*/ 1 h 214"/>
                  <a:gd name="T54" fmla="*/ 1 w 358"/>
                  <a:gd name="T55" fmla="*/ 1 h 214"/>
                  <a:gd name="T56" fmla="*/ 1 w 358"/>
                  <a:gd name="T57" fmla="*/ 1 h 214"/>
                  <a:gd name="T58" fmla="*/ 1 w 358"/>
                  <a:gd name="T59" fmla="*/ 1 h 214"/>
                  <a:gd name="T60" fmla="*/ 1 w 358"/>
                  <a:gd name="T61" fmla="*/ 1 h 214"/>
                  <a:gd name="T62" fmla="*/ 1 w 358"/>
                  <a:gd name="T63" fmla="*/ 1 h 214"/>
                  <a:gd name="T64" fmla="*/ 1 w 358"/>
                  <a:gd name="T65" fmla="*/ 1 h 214"/>
                  <a:gd name="T66" fmla="*/ 1 w 358"/>
                  <a:gd name="T67" fmla="*/ 1 h 214"/>
                  <a:gd name="T68" fmla="*/ 1 w 358"/>
                  <a:gd name="T69" fmla="*/ 1 h 214"/>
                  <a:gd name="T70" fmla="*/ 1 w 358"/>
                  <a:gd name="T71" fmla="*/ 1 h 214"/>
                  <a:gd name="T72" fmla="*/ 1 w 358"/>
                  <a:gd name="T73" fmla="*/ 1 h 214"/>
                  <a:gd name="T74" fmla="*/ 1 w 358"/>
                  <a:gd name="T75" fmla="*/ 1 h 214"/>
                  <a:gd name="T76" fmla="*/ 1 w 358"/>
                  <a:gd name="T77" fmla="*/ 1 h 214"/>
                  <a:gd name="T78" fmla="*/ 0 w 358"/>
                  <a:gd name="T79" fmla="*/ 1 h 214"/>
                  <a:gd name="T80" fmla="*/ 0 w 358"/>
                  <a:gd name="T81" fmla="*/ 1 h 214"/>
                  <a:gd name="T82" fmla="*/ 0 w 358"/>
                  <a:gd name="T83" fmla="*/ 1 h 214"/>
                  <a:gd name="T84" fmla="*/ 0 w 358"/>
                  <a:gd name="T85" fmla="*/ 0 h 214"/>
                  <a:gd name="T86" fmla="*/ 0 w 358"/>
                  <a:gd name="T87" fmla="*/ 0 h 214"/>
                  <a:gd name="T88" fmla="*/ 0 w 358"/>
                  <a:gd name="T89" fmla="*/ 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58" h="214">
                    <a:moveTo>
                      <a:pt x="0" y="76"/>
                    </a:moveTo>
                    <a:lnTo>
                      <a:pt x="7" y="72"/>
                    </a:lnTo>
                    <a:lnTo>
                      <a:pt x="28" y="63"/>
                    </a:lnTo>
                    <a:lnTo>
                      <a:pt x="59" y="48"/>
                    </a:lnTo>
                    <a:lnTo>
                      <a:pt x="96" y="33"/>
                    </a:lnTo>
                    <a:lnTo>
                      <a:pt x="116" y="26"/>
                    </a:lnTo>
                    <a:lnTo>
                      <a:pt x="137" y="19"/>
                    </a:lnTo>
                    <a:lnTo>
                      <a:pt x="156" y="12"/>
                    </a:lnTo>
                    <a:lnTo>
                      <a:pt x="176" y="7"/>
                    </a:lnTo>
                    <a:lnTo>
                      <a:pt x="194" y="3"/>
                    </a:lnTo>
                    <a:lnTo>
                      <a:pt x="212" y="1"/>
                    </a:lnTo>
                    <a:lnTo>
                      <a:pt x="220" y="0"/>
                    </a:lnTo>
                    <a:lnTo>
                      <a:pt x="227" y="0"/>
                    </a:lnTo>
                    <a:lnTo>
                      <a:pt x="234" y="1"/>
                    </a:lnTo>
                    <a:lnTo>
                      <a:pt x="240" y="2"/>
                    </a:lnTo>
                    <a:lnTo>
                      <a:pt x="251" y="6"/>
                    </a:lnTo>
                    <a:lnTo>
                      <a:pt x="262" y="12"/>
                    </a:lnTo>
                    <a:lnTo>
                      <a:pt x="272" y="20"/>
                    </a:lnTo>
                    <a:lnTo>
                      <a:pt x="283" y="29"/>
                    </a:lnTo>
                    <a:lnTo>
                      <a:pt x="293" y="39"/>
                    </a:lnTo>
                    <a:lnTo>
                      <a:pt x="303" y="50"/>
                    </a:lnTo>
                    <a:lnTo>
                      <a:pt x="313" y="63"/>
                    </a:lnTo>
                    <a:lnTo>
                      <a:pt x="321" y="74"/>
                    </a:lnTo>
                    <a:lnTo>
                      <a:pt x="348" y="116"/>
                    </a:lnTo>
                    <a:lnTo>
                      <a:pt x="358" y="135"/>
                    </a:lnTo>
                    <a:lnTo>
                      <a:pt x="351" y="140"/>
                    </a:lnTo>
                    <a:lnTo>
                      <a:pt x="331" y="151"/>
                    </a:lnTo>
                    <a:lnTo>
                      <a:pt x="304" y="167"/>
                    </a:lnTo>
                    <a:lnTo>
                      <a:pt x="269" y="183"/>
                    </a:lnTo>
                    <a:lnTo>
                      <a:pt x="252" y="191"/>
                    </a:lnTo>
                    <a:lnTo>
                      <a:pt x="234" y="199"/>
                    </a:lnTo>
                    <a:lnTo>
                      <a:pt x="217" y="205"/>
                    </a:lnTo>
                    <a:lnTo>
                      <a:pt x="199" y="210"/>
                    </a:lnTo>
                    <a:lnTo>
                      <a:pt x="183" y="213"/>
                    </a:lnTo>
                    <a:lnTo>
                      <a:pt x="169" y="214"/>
                    </a:lnTo>
                    <a:lnTo>
                      <a:pt x="163" y="214"/>
                    </a:lnTo>
                    <a:lnTo>
                      <a:pt x="158" y="213"/>
                    </a:lnTo>
                    <a:lnTo>
                      <a:pt x="152" y="211"/>
                    </a:lnTo>
                    <a:lnTo>
                      <a:pt x="148" y="209"/>
                    </a:lnTo>
                    <a:lnTo>
                      <a:pt x="129" y="195"/>
                    </a:lnTo>
                    <a:lnTo>
                      <a:pt x="106" y="176"/>
                    </a:lnTo>
                    <a:lnTo>
                      <a:pt x="81" y="154"/>
                    </a:lnTo>
                    <a:lnTo>
                      <a:pt x="57" y="131"/>
                    </a:lnTo>
                    <a:lnTo>
                      <a:pt x="16" y="93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23" name="Freeform 1358">
                <a:extLst>
                  <a:ext uri="{FF2B5EF4-FFF2-40B4-BE49-F238E27FC236}">
                    <a16:creationId xmlns:a16="http://schemas.microsoft.com/office/drawing/2014/main" id="{FAFC9143-DC71-46A8-8F67-3F716D4FC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" y="2272"/>
                <a:ext cx="21" cy="12"/>
              </a:xfrm>
              <a:custGeom>
                <a:avLst/>
                <a:gdLst>
                  <a:gd name="T0" fmla="*/ 0 w 358"/>
                  <a:gd name="T1" fmla="*/ 0 h 214"/>
                  <a:gd name="T2" fmla="*/ 0 w 358"/>
                  <a:gd name="T3" fmla="*/ 0 h 214"/>
                  <a:gd name="T4" fmla="*/ 0 w 358"/>
                  <a:gd name="T5" fmla="*/ 0 h 214"/>
                  <a:gd name="T6" fmla="*/ 0 w 358"/>
                  <a:gd name="T7" fmla="*/ 0 h 214"/>
                  <a:gd name="T8" fmla="*/ 0 w 358"/>
                  <a:gd name="T9" fmla="*/ 0 h 214"/>
                  <a:gd name="T10" fmla="*/ 0 w 358"/>
                  <a:gd name="T11" fmla="*/ 0 h 214"/>
                  <a:gd name="T12" fmla="*/ 0 w 358"/>
                  <a:gd name="T13" fmla="*/ 0 h 214"/>
                  <a:gd name="T14" fmla="*/ 1 w 358"/>
                  <a:gd name="T15" fmla="*/ 0 h 214"/>
                  <a:gd name="T16" fmla="*/ 1 w 358"/>
                  <a:gd name="T17" fmla="*/ 0 h 214"/>
                  <a:gd name="T18" fmla="*/ 1 w 358"/>
                  <a:gd name="T19" fmla="*/ 0 h 214"/>
                  <a:gd name="T20" fmla="*/ 1 w 358"/>
                  <a:gd name="T21" fmla="*/ 0 h 214"/>
                  <a:gd name="T22" fmla="*/ 1 w 358"/>
                  <a:gd name="T23" fmla="*/ 0 h 214"/>
                  <a:gd name="T24" fmla="*/ 1 w 358"/>
                  <a:gd name="T25" fmla="*/ 0 h 214"/>
                  <a:gd name="T26" fmla="*/ 1 w 358"/>
                  <a:gd name="T27" fmla="*/ 0 h 214"/>
                  <a:gd name="T28" fmla="*/ 1 w 358"/>
                  <a:gd name="T29" fmla="*/ 0 h 214"/>
                  <a:gd name="T30" fmla="*/ 1 w 358"/>
                  <a:gd name="T31" fmla="*/ 0 h 214"/>
                  <a:gd name="T32" fmla="*/ 1 w 358"/>
                  <a:gd name="T33" fmla="*/ 0 h 214"/>
                  <a:gd name="T34" fmla="*/ 1 w 358"/>
                  <a:gd name="T35" fmla="*/ 0 h 214"/>
                  <a:gd name="T36" fmla="*/ 1 w 358"/>
                  <a:gd name="T37" fmla="*/ 0 h 214"/>
                  <a:gd name="T38" fmla="*/ 1 w 358"/>
                  <a:gd name="T39" fmla="*/ 0 h 214"/>
                  <a:gd name="T40" fmla="*/ 1 w 358"/>
                  <a:gd name="T41" fmla="*/ 0 h 214"/>
                  <a:gd name="T42" fmla="*/ 1 w 358"/>
                  <a:gd name="T43" fmla="*/ 0 h 214"/>
                  <a:gd name="T44" fmla="*/ 1 w 358"/>
                  <a:gd name="T45" fmla="*/ 0 h 214"/>
                  <a:gd name="T46" fmla="*/ 1 w 358"/>
                  <a:gd name="T47" fmla="*/ 0 h 214"/>
                  <a:gd name="T48" fmla="*/ 1 w 358"/>
                  <a:gd name="T49" fmla="*/ 0 h 214"/>
                  <a:gd name="T50" fmla="*/ 1 w 358"/>
                  <a:gd name="T51" fmla="*/ 0 h 214"/>
                  <a:gd name="T52" fmla="*/ 1 w 358"/>
                  <a:gd name="T53" fmla="*/ 0 h 214"/>
                  <a:gd name="T54" fmla="*/ 1 w 358"/>
                  <a:gd name="T55" fmla="*/ 0 h 214"/>
                  <a:gd name="T56" fmla="*/ 1 w 358"/>
                  <a:gd name="T57" fmla="*/ 0 h 214"/>
                  <a:gd name="T58" fmla="*/ 1 w 358"/>
                  <a:gd name="T59" fmla="*/ 1 h 214"/>
                  <a:gd name="T60" fmla="*/ 1 w 358"/>
                  <a:gd name="T61" fmla="*/ 1 h 214"/>
                  <a:gd name="T62" fmla="*/ 1 w 358"/>
                  <a:gd name="T63" fmla="*/ 1 h 214"/>
                  <a:gd name="T64" fmla="*/ 1 w 358"/>
                  <a:gd name="T65" fmla="*/ 1 h 214"/>
                  <a:gd name="T66" fmla="*/ 1 w 358"/>
                  <a:gd name="T67" fmla="*/ 1 h 214"/>
                  <a:gd name="T68" fmla="*/ 1 w 358"/>
                  <a:gd name="T69" fmla="*/ 1 h 214"/>
                  <a:gd name="T70" fmla="*/ 1 w 358"/>
                  <a:gd name="T71" fmla="*/ 1 h 214"/>
                  <a:gd name="T72" fmla="*/ 1 w 358"/>
                  <a:gd name="T73" fmla="*/ 1 h 214"/>
                  <a:gd name="T74" fmla="*/ 1 w 358"/>
                  <a:gd name="T75" fmla="*/ 1 h 214"/>
                  <a:gd name="T76" fmla="*/ 1 w 358"/>
                  <a:gd name="T77" fmla="*/ 1 h 214"/>
                  <a:gd name="T78" fmla="*/ 1 w 358"/>
                  <a:gd name="T79" fmla="*/ 1 h 214"/>
                  <a:gd name="T80" fmla="*/ 1 w 358"/>
                  <a:gd name="T81" fmla="*/ 1 h 214"/>
                  <a:gd name="T82" fmla="*/ 0 w 358"/>
                  <a:gd name="T83" fmla="*/ 1 h 214"/>
                  <a:gd name="T84" fmla="*/ 0 w 358"/>
                  <a:gd name="T85" fmla="*/ 1 h 214"/>
                  <a:gd name="T86" fmla="*/ 0 w 358"/>
                  <a:gd name="T87" fmla="*/ 1 h 214"/>
                  <a:gd name="T88" fmla="*/ 0 w 358"/>
                  <a:gd name="T89" fmla="*/ 0 h 214"/>
                  <a:gd name="T90" fmla="*/ 0 w 358"/>
                  <a:gd name="T91" fmla="*/ 0 h 214"/>
                  <a:gd name="T92" fmla="*/ 0 w 358"/>
                  <a:gd name="T93" fmla="*/ 0 h 21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8" h="214">
                    <a:moveTo>
                      <a:pt x="0" y="76"/>
                    </a:moveTo>
                    <a:lnTo>
                      <a:pt x="8" y="72"/>
                    </a:lnTo>
                    <a:lnTo>
                      <a:pt x="29" y="61"/>
                    </a:lnTo>
                    <a:lnTo>
                      <a:pt x="60" y="48"/>
                    </a:lnTo>
                    <a:lnTo>
                      <a:pt x="96" y="33"/>
                    </a:lnTo>
                    <a:lnTo>
                      <a:pt x="116" y="25"/>
                    </a:lnTo>
                    <a:lnTo>
                      <a:pt x="136" y="18"/>
                    </a:lnTo>
                    <a:lnTo>
                      <a:pt x="156" y="12"/>
                    </a:lnTo>
                    <a:lnTo>
                      <a:pt x="175" y="7"/>
                    </a:lnTo>
                    <a:lnTo>
                      <a:pt x="193" y="3"/>
                    </a:lnTo>
                    <a:lnTo>
                      <a:pt x="210" y="0"/>
                    </a:lnTo>
                    <a:lnTo>
                      <a:pt x="218" y="0"/>
                    </a:lnTo>
                    <a:lnTo>
                      <a:pt x="225" y="0"/>
                    </a:lnTo>
                    <a:lnTo>
                      <a:pt x="231" y="0"/>
                    </a:lnTo>
                    <a:lnTo>
                      <a:pt x="237" y="1"/>
                    </a:lnTo>
                    <a:lnTo>
                      <a:pt x="248" y="5"/>
                    </a:lnTo>
                    <a:lnTo>
                      <a:pt x="260" y="11"/>
                    </a:lnTo>
                    <a:lnTo>
                      <a:pt x="271" y="19"/>
                    </a:lnTo>
                    <a:lnTo>
                      <a:pt x="282" y="28"/>
                    </a:lnTo>
                    <a:lnTo>
                      <a:pt x="293" y="38"/>
                    </a:lnTo>
                    <a:lnTo>
                      <a:pt x="303" y="50"/>
                    </a:lnTo>
                    <a:lnTo>
                      <a:pt x="312" y="61"/>
                    </a:lnTo>
                    <a:lnTo>
                      <a:pt x="321" y="74"/>
                    </a:lnTo>
                    <a:lnTo>
                      <a:pt x="336" y="96"/>
                    </a:lnTo>
                    <a:lnTo>
                      <a:pt x="348" y="116"/>
                    </a:lnTo>
                    <a:lnTo>
                      <a:pt x="355" y="129"/>
                    </a:lnTo>
                    <a:lnTo>
                      <a:pt x="358" y="134"/>
                    </a:lnTo>
                    <a:lnTo>
                      <a:pt x="351" y="139"/>
                    </a:lnTo>
                    <a:lnTo>
                      <a:pt x="332" y="151"/>
                    </a:lnTo>
                    <a:lnTo>
                      <a:pt x="304" y="166"/>
                    </a:lnTo>
                    <a:lnTo>
                      <a:pt x="270" y="183"/>
                    </a:lnTo>
                    <a:lnTo>
                      <a:pt x="252" y="191"/>
                    </a:lnTo>
                    <a:lnTo>
                      <a:pt x="234" y="198"/>
                    </a:lnTo>
                    <a:lnTo>
                      <a:pt x="217" y="204"/>
                    </a:lnTo>
                    <a:lnTo>
                      <a:pt x="199" y="209"/>
                    </a:lnTo>
                    <a:lnTo>
                      <a:pt x="184" y="212"/>
                    </a:lnTo>
                    <a:lnTo>
                      <a:pt x="170" y="214"/>
                    </a:lnTo>
                    <a:lnTo>
                      <a:pt x="163" y="213"/>
                    </a:lnTo>
                    <a:lnTo>
                      <a:pt x="158" y="212"/>
                    </a:lnTo>
                    <a:lnTo>
                      <a:pt x="153" y="211"/>
                    </a:lnTo>
                    <a:lnTo>
                      <a:pt x="148" y="208"/>
                    </a:lnTo>
                    <a:lnTo>
                      <a:pt x="129" y="194"/>
                    </a:lnTo>
                    <a:lnTo>
                      <a:pt x="106" y="175"/>
                    </a:lnTo>
                    <a:lnTo>
                      <a:pt x="82" y="154"/>
                    </a:lnTo>
                    <a:lnTo>
                      <a:pt x="58" y="131"/>
                    </a:lnTo>
                    <a:lnTo>
                      <a:pt x="17" y="92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B97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24" name="Freeform 1359">
                <a:extLst>
                  <a:ext uri="{FF2B5EF4-FFF2-40B4-BE49-F238E27FC236}">
                    <a16:creationId xmlns:a16="http://schemas.microsoft.com/office/drawing/2014/main" id="{ECAFBF4E-E31D-4C22-9C5C-269412DD53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9" y="2256"/>
                <a:ext cx="21" cy="12"/>
              </a:xfrm>
              <a:custGeom>
                <a:avLst/>
                <a:gdLst>
                  <a:gd name="T0" fmla="*/ 0 w 358"/>
                  <a:gd name="T1" fmla="*/ 0 h 214"/>
                  <a:gd name="T2" fmla="*/ 0 w 358"/>
                  <a:gd name="T3" fmla="*/ 0 h 214"/>
                  <a:gd name="T4" fmla="*/ 0 w 358"/>
                  <a:gd name="T5" fmla="*/ 0 h 214"/>
                  <a:gd name="T6" fmla="*/ 0 w 358"/>
                  <a:gd name="T7" fmla="*/ 0 h 214"/>
                  <a:gd name="T8" fmla="*/ 0 w 358"/>
                  <a:gd name="T9" fmla="*/ 0 h 214"/>
                  <a:gd name="T10" fmla="*/ 0 w 358"/>
                  <a:gd name="T11" fmla="*/ 0 h 214"/>
                  <a:gd name="T12" fmla="*/ 0 w 358"/>
                  <a:gd name="T13" fmla="*/ 0 h 214"/>
                  <a:gd name="T14" fmla="*/ 1 w 358"/>
                  <a:gd name="T15" fmla="*/ 0 h 214"/>
                  <a:gd name="T16" fmla="*/ 1 w 358"/>
                  <a:gd name="T17" fmla="*/ 0 h 214"/>
                  <a:gd name="T18" fmla="*/ 1 w 358"/>
                  <a:gd name="T19" fmla="*/ 0 h 214"/>
                  <a:gd name="T20" fmla="*/ 1 w 358"/>
                  <a:gd name="T21" fmla="*/ 0 h 214"/>
                  <a:gd name="T22" fmla="*/ 1 w 358"/>
                  <a:gd name="T23" fmla="*/ 0 h 214"/>
                  <a:gd name="T24" fmla="*/ 1 w 358"/>
                  <a:gd name="T25" fmla="*/ 0 h 214"/>
                  <a:gd name="T26" fmla="*/ 1 w 358"/>
                  <a:gd name="T27" fmla="*/ 0 h 214"/>
                  <a:gd name="T28" fmla="*/ 1 w 358"/>
                  <a:gd name="T29" fmla="*/ 0 h 214"/>
                  <a:gd name="T30" fmla="*/ 1 w 358"/>
                  <a:gd name="T31" fmla="*/ 0 h 214"/>
                  <a:gd name="T32" fmla="*/ 1 w 358"/>
                  <a:gd name="T33" fmla="*/ 0 h 214"/>
                  <a:gd name="T34" fmla="*/ 1 w 358"/>
                  <a:gd name="T35" fmla="*/ 0 h 214"/>
                  <a:gd name="T36" fmla="*/ 1 w 358"/>
                  <a:gd name="T37" fmla="*/ 0 h 214"/>
                  <a:gd name="T38" fmla="*/ 1 w 358"/>
                  <a:gd name="T39" fmla="*/ 0 h 214"/>
                  <a:gd name="T40" fmla="*/ 1 w 358"/>
                  <a:gd name="T41" fmla="*/ 0 h 214"/>
                  <a:gd name="T42" fmla="*/ 1 w 358"/>
                  <a:gd name="T43" fmla="*/ 0 h 214"/>
                  <a:gd name="T44" fmla="*/ 1 w 358"/>
                  <a:gd name="T45" fmla="*/ 0 h 214"/>
                  <a:gd name="T46" fmla="*/ 1 w 358"/>
                  <a:gd name="T47" fmla="*/ 0 h 214"/>
                  <a:gd name="T48" fmla="*/ 1 w 358"/>
                  <a:gd name="T49" fmla="*/ 0 h 214"/>
                  <a:gd name="T50" fmla="*/ 1 w 358"/>
                  <a:gd name="T51" fmla="*/ 0 h 214"/>
                  <a:gd name="T52" fmla="*/ 1 w 358"/>
                  <a:gd name="T53" fmla="*/ 0 h 214"/>
                  <a:gd name="T54" fmla="*/ 1 w 358"/>
                  <a:gd name="T55" fmla="*/ 1 h 214"/>
                  <a:gd name="T56" fmla="*/ 1 w 358"/>
                  <a:gd name="T57" fmla="*/ 1 h 214"/>
                  <a:gd name="T58" fmla="*/ 1 w 358"/>
                  <a:gd name="T59" fmla="*/ 1 h 214"/>
                  <a:gd name="T60" fmla="*/ 1 w 358"/>
                  <a:gd name="T61" fmla="*/ 1 h 214"/>
                  <a:gd name="T62" fmla="*/ 1 w 358"/>
                  <a:gd name="T63" fmla="*/ 1 h 214"/>
                  <a:gd name="T64" fmla="*/ 1 w 358"/>
                  <a:gd name="T65" fmla="*/ 1 h 214"/>
                  <a:gd name="T66" fmla="*/ 1 w 358"/>
                  <a:gd name="T67" fmla="*/ 1 h 214"/>
                  <a:gd name="T68" fmla="*/ 1 w 358"/>
                  <a:gd name="T69" fmla="*/ 1 h 214"/>
                  <a:gd name="T70" fmla="*/ 1 w 358"/>
                  <a:gd name="T71" fmla="*/ 1 h 214"/>
                  <a:gd name="T72" fmla="*/ 1 w 358"/>
                  <a:gd name="T73" fmla="*/ 1 h 214"/>
                  <a:gd name="T74" fmla="*/ 1 w 358"/>
                  <a:gd name="T75" fmla="*/ 1 h 214"/>
                  <a:gd name="T76" fmla="*/ 1 w 358"/>
                  <a:gd name="T77" fmla="*/ 1 h 214"/>
                  <a:gd name="T78" fmla="*/ 0 w 358"/>
                  <a:gd name="T79" fmla="*/ 1 h 214"/>
                  <a:gd name="T80" fmla="*/ 0 w 358"/>
                  <a:gd name="T81" fmla="*/ 1 h 214"/>
                  <a:gd name="T82" fmla="*/ 0 w 358"/>
                  <a:gd name="T83" fmla="*/ 1 h 214"/>
                  <a:gd name="T84" fmla="*/ 0 w 358"/>
                  <a:gd name="T85" fmla="*/ 0 h 214"/>
                  <a:gd name="T86" fmla="*/ 0 w 358"/>
                  <a:gd name="T87" fmla="*/ 0 h 214"/>
                  <a:gd name="T88" fmla="*/ 0 w 358"/>
                  <a:gd name="T89" fmla="*/ 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58" h="214">
                    <a:moveTo>
                      <a:pt x="0" y="75"/>
                    </a:moveTo>
                    <a:lnTo>
                      <a:pt x="8" y="72"/>
                    </a:lnTo>
                    <a:lnTo>
                      <a:pt x="30" y="62"/>
                    </a:lnTo>
                    <a:lnTo>
                      <a:pt x="60" y="48"/>
                    </a:lnTo>
                    <a:lnTo>
                      <a:pt x="98" y="33"/>
                    </a:lnTo>
                    <a:lnTo>
                      <a:pt x="117" y="26"/>
                    </a:lnTo>
                    <a:lnTo>
                      <a:pt x="137" y="19"/>
                    </a:lnTo>
                    <a:lnTo>
                      <a:pt x="157" y="13"/>
                    </a:lnTo>
                    <a:lnTo>
                      <a:pt x="176" y="7"/>
                    </a:lnTo>
                    <a:lnTo>
                      <a:pt x="196" y="3"/>
                    </a:lnTo>
                    <a:lnTo>
                      <a:pt x="213" y="1"/>
                    </a:lnTo>
                    <a:lnTo>
                      <a:pt x="220" y="1"/>
                    </a:lnTo>
                    <a:lnTo>
                      <a:pt x="228" y="0"/>
                    </a:lnTo>
                    <a:lnTo>
                      <a:pt x="234" y="1"/>
                    </a:lnTo>
                    <a:lnTo>
                      <a:pt x="240" y="2"/>
                    </a:lnTo>
                    <a:lnTo>
                      <a:pt x="251" y="6"/>
                    </a:lnTo>
                    <a:lnTo>
                      <a:pt x="262" y="12"/>
                    </a:lnTo>
                    <a:lnTo>
                      <a:pt x="274" y="20"/>
                    </a:lnTo>
                    <a:lnTo>
                      <a:pt x="284" y="29"/>
                    </a:lnTo>
                    <a:lnTo>
                      <a:pt x="294" y="39"/>
                    </a:lnTo>
                    <a:lnTo>
                      <a:pt x="304" y="50"/>
                    </a:lnTo>
                    <a:lnTo>
                      <a:pt x="313" y="62"/>
                    </a:lnTo>
                    <a:lnTo>
                      <a:pt x="322" y="73"/>
                    </a:lnTo>
                    <a:lnTo>
                      <a:pt x="348" y="116"/>
                    </a:lnTo>
                    <a:lnTo>
                      <a:pt x="358" y="135"/>
                    </a:lnTo>
                    <a:lnTo>
                      <a:pt x="351" y="139"/>
                    </a:lnTo>
                    <a:lnTo>
                      <a:pt x="332" y="150"/>
                    </a:lnTo>
                    <a:lnTo>
                      <a:pt x="304" y="167"/>
                    </a:lnTo>
                    <a:lnTo>
                      <a:pt x="270" y="183"/>
                    </a:lnTo>
                    <a:lnTo>
                      <a:pt x="252" y="191"/>
                    </a:lnTo>
                    <a:lnTo>
                      <a:pt x="235" y="199"/>
                    </a:lnTo>
                    <a:lnTo>
                      <a:pt x="217" y="205"/>
                    </a:lnTo>
                    <a:lnTo>
                      <a:pt x="201" y="210"/>
                    </a:lnTo>
                    <a:lnTo>
                      <a:pt x="184" y="213"/>
                    </a:lnTo>
                    <a:lnTo>
                      <a:pt x="170" y="214"/>
                    </a:lnTo>
                    <a:lnTo>
                      <a:pt x="164" y="214"/>
                    </a:lnTo>
                    <a:lnTo>
                      <a:pt x="158" y="213"/>
                    </a:lnTo>
                    <a:lnTo>
                      <a:pt x="153" y="211"/>
                    </a:lnTo>
                    <a:lnTo>
                      <a:pt x="149" y="209"/>
                    </a:lnTo>
                    <a:lnTo>
                      <a:pt x="130" y="195"/>
                    </a:lnTo>
                    <a:lnTo>
                      <a:pt x="107" y="176"/>
                    </a:lnTo>
                    <a:lnTo>
                      <a:pt x="82" y="153"/>
                    </a:lnTo>
                    <a:lnTo>
                      <a:pt x="58" y="131"/>
                    </a:lnTo>
                    <a:lnTo>
                      <a:pt x="18" y="9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B97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25" name="Freeform 1360">
                <a:extLst>
                  <a:ext uri="{FF2B5EF4-FFF2-40B4-BE49-F238E27FC236}">
                    <a16:creationId xmlns:a16="http://schemas.microsoft.com/office/drawing/2014/main" id="{2E08CDA3-3EFA-441B-9C0F-CA51CFD8C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7" y="2275"/>
                <a:ext cx="21" cy="13"/>
              </a:xfrm>
              <a:custGeom>
                <a:avLst/>
                <a:gdLst>
                  <a:gd name="T0" fmla="*/ 0 w 358"/>
                  <a:gd name="T1" fmla="*/ 0 h 215"/>
                  <a:gd name="T2" fmla="*/ 0 w 358"/>
                  <a:gd name="T3" fmla="*/ 0 h 215"/>
                  <a:gd name="T4" fmla="*/ 0 w 358"/>
                  <a:gd name="T5" fmla="*/ 0 h 215"/>
                  <a:gd name="T6" fmla="*/ 0 w 358"/>
                  <a:gd name="T7" fmla="*/ 0 h 215"/>
                  <a:gd name="T8" fmla="*/ 0 w 358"/>
                  <a:gd name="T9" fmla="*/ 0 h 215"/>
                  <a:gd name="T10" fmla="*/ 0 w 358"/>
                  <a:gd name="T11" fmla="*/ 0 h 215"/>
                  <a:gd name="T12" fmla="*/ 0 w 358"/>
                  <a:gd name="T13" fmla="*/ 0 h 215"/>
                  <a:gd name="T14" fmla="*/ 1 w 358"/>
                  <a:gd name="T15" fmla="*/ 0 h 215"/>
                  <a:gd name="T16" fmla="*/ 1 w 358"/>
                  <a:gd name="T17" fmla="*/ 0 h 215"/>
                  <a:gd name="T18" fmla="*/ 1 w 358"/>
                  <a:gd name="T19" fmla="*/ 0 h 215"/>
                  <a:gd name="T20" fmla="*/ 1 w 358"/>
                  <a:gd name="T21" fmla="*/ 0 h 215"/>
                  <a:gd name="T22" fmla="*/ 1 w 358"/>
                  <a:gd name="T23" fmla="*/ 0 h 215"/>
                  <a:gd name="T24" fmla="*/ 1 w 358"/>
                  <a:gd name="T25" fmla="*/ 0 h 215"/>
                  <a:gd name="T26" fmla="*/ 1 w 358"/>
                  <a:gd name="T27" fmla="*/ 0 h 215"/>
                  <a:gd name="T28" fmla="*/ 1 w 358"/>
                  <a:gd name="T29" fmla="*/ 0 h 215"/>
                  <a:gd name="T30" fmla="*/ 1 w 358"/>
                  <a:gd name="T31" fmla="*/ 0 h 215"/>
                  <a:gd name="T32" fmla="*/ 1 w 358"/>
                  <a:gd name="T33" fmla="*/ 0 h 215"/>
                  <a:gd name="T34" fmla="*/ 1 w 358"/>
                  <a:gd name="T35" fmla="*/ 0 h 215"/>
                  <a:gd name="T36" fmla="*/ 1 w 358"/>
                  <a:gd name="T37" fmla="*/ 0 h 215"/>
                  <a:gd name="T38" fmla="*/ 1 w 358"/>
                  <a:gd name="T39" fmla="*/ 0 h 215"/>
                  <a:gd name="T40" fmla="*/ 1 w 358"/>
                  <a:gd name="T41" fmla="*/ 0 h 215"/>
                  <a:gd name="T42" fmla="*/ 1 w 358"/>
                  <a:gd name="T43" fmla="*/ 0 h 215"/>
                  <a:gd name="T44" fmla="*/ 1 w 358"/>
                  <a:gd name="T45" fmla="*/ 0 h 215"/>
                  <a:gd name="T46" fmla="*/ 1 w 358"/>
                  <a:gd name="T47" fmla="*/ 0 h 215"/>
                  <a:gd name="T48" fmla="*/ 1 w 358"/>
                  <a:gd name="T49" fmla="*/ 0 h 215"/>
                  <a:gd name="T50" fmla="*/ 1 w 358"/>
                  <a:gd name="T51" fmla="*/ 0 h 215"/>
                  <a:gd name="T52" fmla="*/ 1 w 358"/>
                  <a:gd name="T53" fmla="*/ 1 h 215"/>
                  <a:gd name="T54" fmla="*/ 1 w 358"/>
                  <a:gd name="T55" fmla="*/ 1 h 215"/>
                  <a:gd name="T56" fmla="*/ 1 w 358"/>
                  <a:gd name="T57" fmla="*/ 1 h 215"/>
                  <a:gd name="T58" fmla="*/ 1 w 358"/>
                  <a:gd name="T59" fmla="*/ 1 h 215"/>
                  <a:gd name="T60" fmla="*/ 1 w 358"/>
                  <a:gd name="T61" fmla="*/ 1 h 215"/>
                  <a:gd name="T62" fmla="*/ 1 w 358"/>
                  <a:gd name="T63" fmla="*/ 1 h 215"/>
                  <a:gd name="T64" fmla="*/ 1 w 358"/>
                  <a:gd name="T65" fmla="*/ 1 h 215"/>
                  <a:gd name="T66" fmla="*/ 1 w 358"/>
                  <a:gd name="T67" fmla="*/ 1 h 215"/>
                  <a:gd name="T68" fmla="*/ 1 w 358"/>
                  <a:gd name="T69" fmla="*/ 1 h 215"/>
                  <a:gd name="T70" fmla="*/ 1 w 358"/>
                  <a:gd name="T71" fmla="*/ 1 h 215"/>
                  <a:gd name="T72" fmla="*/ 1 w 358"/>
                  <a:gd name="T73" fmla="*/ 1 h 215"/>
                  <a:gd name="T74" fmla="*/ 1 w 358"/>
                  <a:gd name="T75" fmla="*/ 1 h 215"/>
                  <a:gd name="T76" fmla="*/ 1 w 358"/>
                  <a:gd name="T77" fmla="*/ 1 h 215"/>
                  <a:gd name="T78" fmla="*/ 0 w 358"/>
                  <a:gd name="T79" fmla="*/ 1 h 215"/>
                  <a:gd name="T80" fmla="*/ 0 w 358"/>
                  <a:gd name="T81" fmla="*/ 1 h 215"/>
                  <a:gd name="T82" fmla="*/ 0 w 358"/>
                  <a:gd name="T83" fmla="*/ 1 h 215"/>
                  <a:gd name="T84" fmla="*/ 0 w 358"/>
                  <a:gd name="T85" fmla="*/ 0 h 215"/>
                  <a:gd name="T86" fmla="*/ 0 w 358"/>
                  <a:gd name="T87" fmla="*/ 0 h 215"/>
                  <a:gd name="T88" fmla="*/ 0 w 358"/>
                  <a:gd name="T89" fmla="*/ 0 h 21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58" h="215">
                    <a:moveTo>
                      <a:pt x="0" y="76"/>
                    </a:moveTo>
                    <a:lnTo>
                      <a:pt x="7" y="72"/>
                    </a:lnTo>
                    <a:lnTo>
                      <a:pt x="28" y="63"/>
                    </a:lnTo>
                    <a:lnTo>
                      <a:pt x="59" y="49"/>
                    </a:lnTo>
                    <a:lnTo>
                      <a:pt x="96" y="34"/>
                    </a:lnTo>
                    <a:lnTo>
                      <a:pt x="116" y="27"/>
                    </a:lnTo>
                    <a:lnTo>
                      <a:pt x="136" y="20"/>
                    </a:lnTo>
                    <a:lnTo>
                      <a:pt x="156" y="13"/>
                    </a:lnTo>
                    <a:lnTo>
                      <a:pt x="176" y="8"/>
                    </a:lnTo>
                    <a:lnTo>
                      <a:pt x="194" y="4"/>
                    </a:lnTo>
                    <a:lnTo>
                      <a:pt x="211" y="1"/>
                    </a:lnTo>
                    <a:lnTo>
                      <a:pt x="219" y="0"/>
                    </a:lnTo>
                    <a:lnTo>
                      <a:pt x="226" y="0"/>
                    </a:lnTo>
                    <a:lnTo>
                      <a:pt x="233" y="1"/>
                    </a:lnTo>
                    <a:lnTo>
                      <a:pt x="240" y="3"/>
                    </a:lnTo>
                    <a:lnTo>
                      <a:pt x="251" y="7"/>
                    </a:lnTo>
                    <a:lnTo>
                      <a:pt x="261" y="13"/>
                    </a:lnTo>
                    <a:lnTo>
                      <a:pt x="272" y="21"/>
                    </a:lnTo>
                    <a:lnTo>
                      <a:pt x="283" y="30"/>
                    </a:lnTo>
                    <a:lnTo>
                      <a:pt x="293" y="40"/>
                    </a:lnTo>
                    <a:lnTo>
                      <a:pt x="302" y="51"/>
                    </a:lnTo>
                    <a:lnTo>
                      <a:pt x="312" y="63"/>
                    </a:lnTo>
                    <a:lnTo>
                      <a:pt x="321" y="74"/>
                    </a:lnTo>
                    <a:lnTo>
                      <a:pt x="348" y="117"/>
                    </a:lnTo>
                    <a:lnTo>
                      <a:pt x="358" y="136"/>
                    </a:lnTo>
                    <a:lnTo>
                      <a:pt x="351" y="140"/>
                    </a:lnTo>
                    <a:lnTo>
                      <a:pt x="331" y="151"/>
                    </a:lnTo>
                    <a:lnTo>
                      <a:pt x="302" y="167"/>
                    </a:lnTo>
                    <a:lnTo>
                      <a:pt x="269" y="184"/>
                    </a:lnTo>
                    <a:lnTo>
                      <a:pt x="252" y="192"/>
                    </a:lnTo>
                    <a:lnTo>
                      <a:pt x="234" y="200"/>
                    </a:lnTo>
                    <a:lnTo>
                      <a:pt x="216" y="206"/>
                    </a:lnTo>
                    <a:lnTo>
                      <a:pt x="199" y="211"/>
                    </a:lnTo>
                    <a:lnTo>
                      <a:pt x="183" y="214"/>
                    </a:lnTo>
                    <a:lnTo>
                      <a:pt x="169" y="215"/>
                    </a:lnTo>
                    <a:lnTo>
                      <a:pt x="163" y="215"/>
                    </a:lnTo>
                    <a:lnTo>
                      <a:pt x="157" y="214"/>
                    </a:lnTo>
                    <a:lnTo>
                      <a:pt x="152" y="212"/>
                    </a:lnTo>
                    <a:lnTo>
                      <a:pt x="148" y="210"/>
                    </a:lnTo>
                    <a:lnTo>
                      <a:pt x="128" y="196"/>
                    </a:lnTo>
                    <a:lnTo>
                      <a:pt x="105" y="177"/>
                    </a:lnTo>
                    <a:lnTo>
                      <a:pt x="81" y="154"/>
                    </a:lnTo>
                    <a:lnTo>
                      <a:pt x="57" y="132"/>
                    </a:lnTo>
                    <a:lnTo>
                      <a:pt x="16" y="94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26" name="Freeform 1361">
                <a:extLst>
                  <a:ext uri="{FF2B5EF4-FFF2-40B4-BE49-F238E27FC236}">
                    <a16:creationId xmlns:a16="http://schemas.microsoft.com/office/drawing/2014/main" id="{B0F6B1C2-8510-46B1-B39A-42210EF7D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2299"/>
                <a:ext cx="21" cy="13"/>
              </a:xfrm>
              <a:custGeom>
                <a:avLst/>
                <a:gdLst>
                  <a:gd name="T0" fmla="*/ 0 w 358"/>
                  <a:gd name="T1" fmla="*/ 0 h 215"/>
                  <a:gd name="T2" fmla="*/ 0 w 358"/>
                  <a:gd name="T3" fmla="*/ 0 h 215"/>
                  <a:gd name="T4" fmla="*/ 0 w 358"/>
                  <a:gd name="T5" fmla="*/ 0 h 215"/>
                  <a:gd name="T6" fmla="*/ 0 w 358"/>
                  <a:gd name="T7" fmla="*/ 0 h 215"/>
                  <a:gd name="T8" fmla="*/ 0 w 358"/>
                  <a:gd name="T9" fmla="*/ 0 h 215"/>
                  <a:gd name="T10" fmla="*/ 0 w 358"/>
                  <a:gd name="T11" fmla="*/ 0 h 215"/>
                  <a:gd name="T12" fmla="*/ 0 w 358"/>
                  <a:gd name="T13" fmla="*/ 0 h 215"/>
                  <a:gd name="T14" fmla="*/ 1 w 358"/>
                  <a:gd name="T15" fmla="*/ 0 h 215"/>
                  <a:gd name="T16" fmla="*/ 1 w 358"/>
                  <a:gd name="T17" fmla="*/ 0 h 215"/>
                  <a:gd name="T18" fmla="*/ 1 w 358"/>
                  <a:gd name="T19" fmla="*/ 0 h 215"/>
                  <a:gd name="T20" fmla="*/ 1 w 358"/>
                  <a:gd name="T21" fmla="*/ 0 h 215"/>
                  <a:gd name="T22" fmla="*/ 1 w 358"/>
                  <a:gd name="T23" fmla="*/ 0 h 215"/>
                  <a:gd name="T24" fmla="*/ 1 w 358"/>
                  <a:gd name="T25" fmla="*/ 0 h 215"/>
                  <a:gd name="T26" fmla="*/ 1 w 358"/>
                  <a:gd name="T27" fmla="*/ 0 h 215"/>
                  <a:gd name="T28" fmla="*/ 1 w 358"/>
                  <a:gd name="T29" fmla="*/ 0 h 215"/>
                  <a:gd name="T30" fmla="*/ 1 w 358"/>
                  <a:gd name="T31" fmla="*/ 0 h 215"/>
                  <a:gd name="T32" fmla="*/ 1 w 358"/>
                  <a:gd name="T33" fmla="*/ 0 h 215"/>
                  <a:gd name="T34" fmla="*/ 1 w 358"/>
                  <a:gd name="T35" fmla="*/ 0 h 215"/>
                  <a:gd name="T36" fmla="*/ 1 w 358"/>
                  <a:gd name="T37" fmla="*/ 0 h 215"/>
                  <a:gd name="T38" fmla="*/ 1 w 358"/>
                  <a:gd name="T39" fmla="*/ 0 h 215"/>
                  <a:gd name="T40" fmla="*/ 1 w 358"/>
                  <a:gd name="T41" fmla="*/ 0 h 215"/>
                  <a:gd name="T42" fmla="*/ 1 w 358"/>
                  <a:gd name="T43" fmla="*/ 0 h 215"/>
                  <a:gd name="T44" fmla="*/ 1 w 358"/>
                  <a:gd name="T45" fmla="*/ 0 h 215"/>
                  <a:gd name="T46" fmla="*/ 1 w 358"/>
                  <a:gd name="T47" fmla="*/ 0 h 215"/>
                  <a:gd name="T48" fmla="*/ 1 w 358"/>
                  <a:gd name="T49" fmla="*/ 0 h 215"/>
                  <a:gd name="T50" fmla="*/ 1 w 358"/>
                  <a:gd name="T51" fmla="*/ 0 h 215"/>
                  <a:gd name="T52" fmla="*/ 1 w 358"/>
                  <a:gd name="T53" fmla="*/ 1 h 215"/>
                  <a:gd name="T54" fmla="*/ 1 w 358"/>
                  <a:gd name="T55" fmla="*/ 1 h 215"/>
                  <a:gd name="T56" fmla="*/ 1 w 358"/>
                  <a:gd name="T57" fmla="*/ 1 h 215"/>
                  <a:gd name="T58" fmla="*/ 1 w 358"/>
                  <a:gd name="T59" fmla="*/ 1 h 215"/>
                  <a:gd name="T60" fmla="*/ 1 w 358"/>
                  <a:gd name="T61" fmla="*/ 1 h 215"/>
                  <a:gd name="T62" fmla="*/ 1 w 358"/>
                  <a:gd name="T63" fmla="*/ 1 h 215"/>
                  <a:gd name="T64" fmla="*/ 1 w 358"/>
                  <a:gd name="T65" fmla="*/ 1 h 215"/>
                  <a:gd name="T66" fmla="*/ 1 w 358"/>
                  <a:gd name="T67" fmla="*/ 1 h 215"/>
                  <a:gd name="T68" fmla="*/ 1 w 358"/>
                  <a:gd name="T69" fmla="*/ 1 h 215"/>
                  <a:gd name="T70" fmla="*/ 1 w 358"/>
                  <a:gd name="T71" fmla="*/ 1 h 215"/>
                  <a:gd name="T72" fmla="*/ 1 w 358"/>
                  <a:gd name="T73" fmla="*/ 1 h 215"/>
                  <a:gd name="T74" fmla="*/ 1 w 358"/>
                  <a:gd name="T75" fmla="*/ 1 h 215"/>
                  <a:gd name="T76" fmla="*/ 1 w 358"/>
                  <a:gd name="T77" fmla="*/ 1 h 215"/>
                  <a:gd name="T78" fmla="*/ 0 w 358"/>
                  <a:gd name="T79" fmla="*/ 1 h 215"/>
                  <a:gd name="T80" fmla="*/ 0 w 358"/>
                  <a:gd name="T81" fmla="*/ 1 h 215"/>
                  <a:gd name="T82" fmla="*/ 0 w 358"/>
                  <a:gd name="T83" fmla="*/ 1 h 215"/>
                  <a:gd name="T84" fmla="*/ 0 w 358"/>
                  <a:gd name="T85" fmla="*/ 0 h 215"/>
                  <a:gd name="T86" fmla="*/ 0 w 358"/>
                  <a:gd name="T87" fmla="*/ 0 h 215"/>
                  <a:gd name="T88" fmla="*/ 0 w 358"/>
                  <a:gd name="T89" fmla="*/ 0 h 21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58" h="215">
                    <a:moveTo>
                      <a:pt x="0" y="76"/>
                    </a:moveTo>
                    <a:lnTo>
                      <a:pt x="7" y="72"/>
                    </a:lnTo>
                    <a:lnTo>
                      <a:pt x="28" y="63"/>
                    </a:lnTo>
                    <a:lnTo>
                      <a:pt x="58" y="49"/>
                    </a:lnTo>
                    <a:lnTo>
                      <a:pt x="96" y="34"/>
                    </a:lnTo>
                    <a:lnTo>
                      <a:pt x="116" y="27"/>
                    </a:lnTo>
                    <a:lnTo>
                      <a:pt x="136" y="19"/>
                    </a:lnTo>
                    <a:lnTo>
                      <a:pt x="156" y="13"/>
                    </a:lnTo>
                    <a:lnTo>
                      <a:pt x="176" y="7"/>
                    </a:lnTo>
                    <a:lnTo>
                      <a:pt x="194" y="3"/>
                    </a:lnTo>
                    <a:lnTo>
                      <a:pt x="211" y="1"/>
                    </a:lnTo>
                    <a:lnTo>
                      <a:pt x="219" y="0"/>
                    </a:lnTo>
                    <a:lnTo>
                      <a:pt x="226" y="0"/>
                    </a:lnTo>
                    <a:lnTo>
                      <a:pt x="233" y="1"/>
                    </a:lnTo>
                    <a:lnTo>
                      <a:pt x="239" y="2"/>
                    </a:lnTo>
                    <a:lnTo>
                      <a:pt x="251" y="6"/>
                    </a:lnTo>
                    <a:lnTo>
                      <a:pt x="261" y="12"/>
                    </a:lnTo>
                    <a:lnTo>
                      <a:pt x="272" y="20"/>
                    </a:lnTo>
                    <a:lnTo>
                      <a:pt x="283" y="30"/>
                    </a:lnTo>
                    <a:lnTo>
                      <a:pt x="293" y="40"/>
                    </a:lnTo>
                    <a:lnTo>
                      <a:pt x="302" y="51"/>
                    </a:lnTo>
                    <a:lnTo>
                      <a:pt x="312" y="63"/>
                    </a:lnTo>
                    <a:lnTo>
                      <a:pt x="320" y="74"/>
                    </a:lnTo>
                    <a:lnTo>
                      <a:pt x="348" y="117"/>
                    </a:lnTo>
                    <a:lnTo>
                      <a:pt x="358" y="136"/>
                    </a:lnTo>
                    <a:lnTo>
                      <a:pt x="351" y="140"/>
                    </a:lnTo>
                    <a:lnTo>
                      <a:pt x="331" y="151"/>
                    </a:lnTo>
                    <a:lnTo>
                      <a:pt x="303" y="167"/>
                    </a:lnTo>
                    <a:lnTo>
                      <a:pt x="269" y="183"/>
                    </a:lnTo>
                    <a:lnTo>
                      <a:pt x="252" y="192"/>
                    </a:lnTo>
                    <a:lnTo>
                      <a:pt x="233" y="200"/>
                    </a:lnTo>
                    <a:lnTo>
                      <a:pt x="216" y="206"/>
                    </a:lnTo>
                    <a:lnTo>
                      <a:pt x="199" y="211"/>
                    </a:lnTo>
                    <a:lnTo>
                      <a:pt x="183" y="214"/>
                    </a:lnTo>
                    <a:lnTo>
                      <a:pt x="169" y="215"/>
                    </a:lnTo>
                    <a:lnTo>
                      <a:pt x="163" y="215"/>
                    </a:lnTo>
                    <a:lnTo>
                      <a:pt x="157" y="214"/>
                    </a:lnTo>
                    <a:lnTo>
                      <a:pt x="151" y="212"/>
                    </a:lnTo>
                    <a:lnTo>
                      <a:pt x="147" y="210"/>
                    </a:lnTo>
                    <a:lnTo>
                      <a:pt x="128" y="196"/>
                    </a:lnTo>
                    <a:lnTo>
                      <a:pt x="106" y="176"/>
                    </a:lnTo>
                    <a:lnTo>
                      <a:pt x="81" y="154"/>
                    </a:lnTo>
                    <a:lnTo>
                      <a:pt x="56" y="132"/>
                    </a:lnTo>
                    <a:lnTo>
                      <a:pt x="16" y="93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27" name="Freeform 1362">
                <a:extLst>
                  <a:ext uri="{FF2B5EF4-FFF2-40B4-BE49-F238E27FC236}">
                    <a16:creationId xmlns:a16="http://schemas.microsoft.com/office/drawing/2014/main" id="{5C62BA37-EE41-4DE4-B6E0-F7886293DF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2307"/>
                <a:ext cx="21" cy="13"/>
              </a:xfrm>
              <a:custGeom>
                <a:avLst/>
                <a:gdLst>
                  <a:gd name="T0" fmla="*/ 0 w 358"/>
                  <a:gd name="T1" fmla="*/ 0 h 214"/>
                  <a:gd name="T2" fmla="*/ 0 w 358"/>
                  <a:gd name="T3" fmla="*/ 0 h 214"/>
                  <a:gd name="T4" fmla="*/ 0 w 358"/>
                  <a:gd name="T5" fmla="*/ 0 h 214"/>
                  <a:gd name="T6" fmla="*/ 0 w 358"/>
                  <a:gd name="T7" fmla="*/ 0 h 214"/>
                  <a:gd name="T8" fmla="*/ 0 w 358"/>
                  <a:gd name="T9" fmla="*/ 0 h 214"/>
                  <a:gd name="T10" fmla="*/ 0 w 358"/>
                  <a:gd name="T11" fmla="*/ 0 h 214"/>
                  <a:gd name="T12" fmla="*/ 0 w 358"/>
                  <a:gd name="T13" fmla="*/ 0 h 214"/>
                  <a:gd name="T14" fmla="*/ 1 w 358"/>
                  <a:gd name="T15" fmla="*/ 0 h 214"/>
                  <a:gd name="T16" fmla="*/ 1 w 358"/>
                  <a:gd name="T17" fmla="*/ 0 h 214"/>
                  <a:gd name="T18" fmla="*/ 1 w 358"/>
                  <a:gd name="T19" fmla="*/ 0 h 214"/>
                  <a:gd name="T20" fmla="*/ 1 w 358"/>
                  <a:gd name="T21" fmla="*/ 0 h 214"/>
                  <a:gd name="T22" fmla="*/ 1 w 358"/>
                  <a:gd name="T23" fmla="*/ 0 h 214"/>
                  <a:gd name="T24" fmla="*/ 1 w 358"/>
                  <a:gd name="T25" fmla="*/ 0 h 214"/>
                  <a:gd name="T26" fmla="*/ 1 w 358"/>
                  <a:gd name="T27" fmla="*/ 0 h 214"/>
                  <a:gd name="T28" fmla="*/ 1 w 358"/>
                  <a:gd name="T29" fmla="*/ 0 h 214"/>
                  <a:gd name="T30" fmla="*/ 1 w 358"/>
                  <a:gd name="T31" fmla="*/ 0 h 214"/>
                  <a:gd name="T32" fmla="*/ 1 w 358"/>
                  <a:gd name="T33" fmla="*/ 0 h 214"/>
                  <a:gd name="T34" fmla="*/ 1 w 358"/>
                  <a:gd name="T35" fmla="*/ 0 h 214"/>
                  <a:gd name="T36" fmla="*/ 1 w 358"/>
                  <a:gd name="T37" fmla="*/ 0 h 214"/>
                  <a:gd name="T38" fmla="*/ 1 w 358"/>
                  <a:gd name="T39" fmla="*/ 0 h 214"/>
                  <a:gd name="T40" fmla="*/ 1 w 358"/>
                  <a:gd name="T41" fmla="*/ 0 h 214"/>
                  <a:gd name="T42" fmla="*/ 1 w 358"/>
                  <a:gd name="T43" fmla="*/ 0 h 214"/>
                  <a:gd name="T44" fmla="*/ 1 w 358"/>
                  <a:gd name="T45" fmla="*/ 0 h 214"/>
                  <a:gd name="T46" fmla="*/ 1 w 358"/>
                  <a:gd name="T47" fmla="*/ 0 h 214"/>
                  <a:gd name="T48" fmla="*/ 1 w 358"/>
                  <a:gd name="T49" fmla="*/ 0 h 214"/>
                  <a:gd name="T50" fmla="*/ 1 w 358"/>
                  <a:gd name="T51" fmla="*/ 1 h 214"/>
                  <a:gd name="T52" fmla="*/ 1 w 358"/>
                  <a:gd name="T53" fmla="*/ 1 h 214"/>
                  <a:gd name="T54" fmla="*/ 1 w 358"/>
                  <a:gd name="T55" fmla="*/ 1 h 214"/>
                  <a:gd name="T56" fmla="*/ 1 w 358"/>
                  <a:gd name="T57" fmla="*/ 1 h 214"/>
                  <a:gd name="T58" fmla="*/ 1 w 358"/>
                  <a:gd name="T59" fmla="*/ 1 h 214"/>
                  <a:gd name="T60" fmla="*/ 1 w 358"/>
                  <a:gd name="T61" fmla="*/ 1 h 214"/>
                  <a:gd name="T62" fmla="*/ 1 w 358"/>
                  <a:gd name="T63" fmla="*/ 1 h 214"/>
                  <a:gd name="T64" fmla="*/ 1 w 358"/>
                  <a:gd name="T65" fmla="*/ 1 h 214"/>
                  <a:gd name="T66" fmla="*/ 1 w 358"/>
                  <a:gd name="T67" fmla="*/ 1 h 214"/>
                  <a:gd name="T68" fmla="*/ 1 w 358"/>
                  <a:gd name="T69" fmla="*/ 1 h 214"/>
                  <a:gd name="T70" fmla="*/ 1 w 358"/>
                  <a:gd name="T71" fmla="*/ 1 h 214"/>
                  <a:gd name="T72" fmla="*/ 1 w 358"/>
                  <a:gd name="T73" fmla="*/ 1 h 214"/>
                  <a:gd name="T74" fmla="*/ 1 w 358"/>
                  <a:gd name="T75" fmla="*/ 1 h 214"/>
                  <a:gd name="T76" fmla="*/ 1 w 358"/>
                  <a:gd name="T77" fmla="*/ 1 h 214"/>
                  <a:gd name="T78" fmla="*/ 0 w 358"/>
                  <a:gd name="T79" fmla="*/ 1 h 214"/>
                  <a:gd name="T80" fmla="*/ 0 w 358"/>
                  <a:gd name="T81" fmla="*/ 1 h 214"/>
                  <a:gd name="T82" fmla="*/ 0 w 358"/>
                  <a:gd name="T83" fmla="*/ 1 h 214"/>
                  <a:gd name="T84" fmla="*/ 0 w 358"/>
                  <a:gd name="T85" fmla="*/ 0 h 214"/>
                  <a:gd name="T86" fmla="*/ 0 w 358"/>
                  <a:gd name="T87" fmla="*/ 0 h 214"/>
                  <a:gd name="T88" fmla="*/ 0 w 358"/>
                  <a:gd name="T89" fmla="*/ 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58" h="214">
                    <a:moveTo>
                      <a:pt x="0" y="76"/>
                    </a:moveTo>
                    <a:lnTo>
                      <a:pt x="8" y="72"/>
                    </a:lnTo>
                    <a:lnTo>
                      <a:pt x="30" y="62"/>
                    </a:lnTo>
                    <a:lnTo>
                      <a:pt x="60" y="48"/>
                    </a:lnTo>
                    <a:lnTo>
                      <a:pt x="97" y="33"/>
                    </a:lnTo>
                    <a:lnTo>
                      <a:pt x="116" y="25"/>
                    </a:lnTo>
                    <a:lnTo>
                      <a:pt x="137" y="18"/>
                    </a:lnTo>
                    <a:lnTo>
                      <a:pt x="157" y="12"/>
                    </a:lnTo>
                    <a:lnTo>
                      <a:pt x="176" y="7"/>
                    </a:lnTo>
                    <a:lnTo>
                      <a:pt x="195" y="3"/>
                    </a:lnTo>
                    <a:lnTo>
                      <a:pt x="213" y="1"/>
                    </a:lnTo>
                    <a:lnTo>
                      <a:pt x="220" y="0"/>
                    </a:lnTo>
                    <a:lnTo>
                      <a:pt x="228" y="0"/>
                    </a:lnTo>
                    <a:lnTo>
                      <a:pt x="234" y="1"/>
                    </a:lnTo>
                    <a:lnTo>
                      <a:pt x="240" y="2"/>
                    </a:lnTo>
                    <a:lnTo>
                      <a:pt x="251" y="6"/>
                    </a:lnTo>
                    <a:lnTo>
                      <a:pt x="262" y="12"/>
                    </a:lnTo>
                    <a:lnTo>
                      <a:pt x="273" y="19"/>
                    </a:lnTo>
                    <a:lnTo>
                      <a:pt x="283" y="28"/>
                    </a:lnTo>
                    <a:lnTo>
                      <a:pt x="294" y="39"/>
                    </a:lnTo>
                    <a:lnTo>
                      <a:pt x="304" y="50"/>
                    </a:lnTo>
                    <a:lnTo>
                      <a:pt x="313" y="62"/>
                    </a:lnTo>
                    <a:lnTo>
                      <a:pt x="322" y="74"/>
                    </a:lnTo>
                    <a:lnTo>
                      <a:pt x="348" y="116"/>
                    </a:lnTo>
                    <a:lnTo>
                      <a:pt x="358" y="134"/>
                    </a:lnTo>
                    <a:lnTo>
                      <a:pt x="351" y="140"/>
                    </a:lnTo>
                    <a:lnTo>
                      <a:pt x="332" y="151"/>
                    </a:lnTo>
                    <a:lnTo>
                      <a:pt x="304" y="166"/>
                    </a:lnTo>
                    <a:lnTo>
                      <a:pt x="270" y="183"/>
                    </a:lnTo>
                    <a:lnTo>
                      <a:pt x="252" y="191"/>
                    </a:lnTo>
                    <a:lnTo>
                      <a:pt x="235" y="198"/>
                    </a:lnTo>
                    <a:lnTo>
                      <a:pt x="217" y="205"/>
                    </a:lnTo>
                    <a:lnTo>
                      <a:pt x="200" y="209"/>
                    </a:lnTo>
                    <a:lnTo>
                      <a:pt x="184" y="213"/>
                    </a:lnTo>
                    <a:lnTo>
                      <a:pt x="170" y="214"/>
                    </a:lnTo>
                    <a:lnTo>
                      <a:pt x="164" y="214"/>
                    </a:lnTo>
                    <a:lnTo>
                      <a:pt x="158" y="213"/>
                    </a:lnTo>
                    <a:lnTo>
                      <a:pt x="153" y="211"/>
                    </a:lnTo>
                    <a:lnTo>
                      <a:pt x="149" y="209"/>
                    </a:lnTo>
                    <a:lnTo>
                      <a:pt x="130" y="195"/>
                    </a:lnTo>
                    <a:lnTo>
                      <a:pt x="106" y="176"/>
                    </a:lnTo>
                    <a:lnTo>
                      <a:pt x="82" y="154"/>
                    </a:lnTo>
                    <a:lnTo>
                      <a:pt x="58" y="131"/>
                    </a:lnTo>
                    <a:lnTo>
                      <a:pt x="17" y="92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28" name="Freeform 1363">
                <a:extLst>
                  <a:ext uri="{FF2B5EF4-FFF2-40B4-BE49-F238E27FC236}">
                    <a16:creationId xmlns:a16="http://schemas.microsoft.com/office/drawing/2014/main" id="{14C02FCD-0053-44DB-9B90-0E0AB9EFD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6" y="2299"/>
                <a:ext cx="21" cy="13"/>
              </a:xfrm>
              <a:custGeom>
                <a:avLst/>
                <a:gdLst>
                  <a:gd name="T0" fmla="*/ 0 w 359"/>
                  <a:gd name="T1" fmla="*/ 0 h 215"/>
                  <a:gd name="T2" fmla="*/ 0 w 359"/>
                  <a:gd name="T3" fmla="*/ 0 h 215"/>
                  <a:gd name="T4" fmla="*/ 0 w 359"/>
                  <a:gd name="T5" fmla="*/ 0 h 215"/>
                  <a:gd name="T6" fmla="*/ 0 w 359"/>
                  <a:gd name="T7" fmla="*/ 0 h 215"/>
                  <a:gd name="T8" fmla="*/ 0 w 359"/>
                  <a:gd name="T9" fmla="*/ 0 h 215"/>
                  <a:gd name="T10" fmla="*/ 0 w 359"/>
                  <a:gd name="T11" fmla="*/ 0 h 215"/>
                  <a:gd name="T12" fmla="*/ 0 w 359"/>
                  <a:gd name="T13" fmla="*/ 0 h 215"/>
                  <a:gd name="T14" fmla="*/ 1 w 359"/>
                  <a:gd name="T15" fmla="*/ 0 h 215"/>
                  <a:gd name="T16" fmla="*/ 1 w 359"/>
                  <a:gd name="T17" fmla="*/ 0 h 215"/>
                  <a:gd name="T18" fmla="*/ 1 w 359"/>
                  <a:gd name="T19" fmla="*/ 0 h 215"/>
                  <a:gd name="T20" fmla="*/ 1 w 359"/>
                  <a:gd name="T21" fmla="*/ 0 h 215"/>
                  <a:gd name="T22" fmla="*/ 1 w 359"/>
                  <a:gd name="T23" fmla="*/ 0 h 215"/>
                  <a:gd name="T24" fmla="*/ 1 w 359"/>
                  <a:gd name="T25" fmla="*/ 0 h 215"/>
                  <a:gd name="T26" fmla="*/ 1 w 359"/>
                  <a:gd name="T27" fmla="*/ 0 h 215"/>
                  <a:gd name="T28" fmla="*/ 1 w 359"/>
                  <a:gd name="T29" fmla="*/ 0 h 215"/>
                  <a:gd name="T30" fmla="*/ 1 w 359"/>
                  <a:gd name="T31" fmla="*/ 0 h 215"/>
                  <a:gd name="T32" fmla="*/ 1 w 359"/>
                  <a:gd name="T33" fmla="*/ 0 h 215"/>
                  <a:gd name="T34" fmla="*/ 1 w 359"/>
                  <a:gd name="T35" fmla="*/ 0 h 215"/>
                  <a:gd name="T36" fmla="*/ 1 w 359"/>
                  <a:gd name="T37" fmla="*/ 0 h 215"/>
                  <a:gd name="T38" fmla="*/ 1 w 359"/>
                  <a:gd name="T39" fmla="*/ 0 h 215"/>
                  <a:gd name="T40" fmla="*/ 1 w 359"/>
                  <a:gd name="T41" fmla="*/ 0 h 215"/>
                  <a:gd name="T42" fmla="*/ 1 w 359"/>
                  <a:gd name="T43" fmla="*/ 0 h 215"/>
                  <a:gd name="T44" fmla="*/ 1 w 359"/>
                  <a:gd name="T45" fmla="*/ 0 h 215"/>
                  <a:gd name="T46" fmla="*/ 1 w 359"/>
                  <a:gd name="T47" fmla="*/ 0 h 215"/>
                  <a:gd name="T48" fmla="*/ 1 w 359"/>
                  <a:gd name="T49" fmla="*/ 0 h 215"/>
                  <a:gd name="T50" fmla="*/ 1 w 359"/>
                  <a:gd name="T51" fmla="*/ 0 h 215"/>
                  <a:gd name="T52" fmla="*/ 1 w 359"/>
                  <a:gd name="T53" fmla="*/ 1 h 215"/>
                  <a:gd name="T54" fmla="*/ 1 w 359"/>
                  <a:gd name="T55" fmla="*/ 1 h 215"/>
                  <a:gd name="T56" fmla="*/ 1 w 359"/>
                  <a:gd name="T57" fmla="*/ 1 h 215"/>
                  <a:gd name="T58" fmla="*/ 1 w 359"/>
                  <a:gd name="T59" fmla="*/ 1 h 215"/>
                  <a:gd name="T60" fmla="*/ 1 w 359"/>
                  <a:gd name="T61" fmla="*/ 1 h 215"/>
                  <a:gd name="T62" fmla="*/ 1 w 359"/>
                  <a:gd name="T63" fmla="*/ 1 h 215"/>
                  <a:gd name="T64" fmla="*/ 1 w 359"/>
                  <a:gd name="T65" fmla="*/ 1 h 215"/>
                  <a:gd name="T66" fmla="*/ 1 w 359"/>
                  <a:gd name="T67" fmla="*/ 1 h 215"/>
                  <a:gd name="T68" fmla="*/ 1 w 359"/>
                  <a:gd name="T69" fmla="*/ 1 h 215"/>
                  <a:gd name="T70" fmla="*/ 1 w 359"/>
                  <a:gd name="T71" fmla="*/ 1 h 215"/>
                  <a:gd name="T72" fmla="*/ 1 w 359"/>
                  <a:gd name="T73" fmla="*/ 1 h 215"/>
                  <a:gd name="T74" fmla="*/ 1 w 359"/>
                  <a:gd name="T75" fmla="*/ 1 h 215"/>
                  <a:gd name="T76" fmla="*/ 1 w 359"/>
                  <a:gd name="T77" fmla="*/ 1 h 215"/>
                  <a:gd name="T78" fmla="*/ 0 w 359"/>
                  <a:gd name="T79" fmla="*/ 1 h 215"/>
                  <a:gd name="T80" fmla="*/ 0 w 359"/>
                  <a:gd name="T81" fmla="*/ 1 h 215"/>
                  <a:gd name="T82" fmla="*/ 0 w 359"/>
                  <a:gd name="T83" fmla="*/ 1 h 215"/>
                  <a:gd name="T84" fmla="*/ 0 w 359"/>
                  <a:gd name="T85" fmla="*/ 0 h 215"/>
                  <a:gd name="T86" fmla="*/ 0 w 359"/>
                  <a:gd name="T87" fmla="*/ 0 h 215"/>
                  <a:gd name="T88" fmla="*/ 0 w 359"/>
                  <a:gd name="T89" fmla="*/ 0 h 21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59" h="215">
                    <a:moveTo>
                      <a:pt x="0" y="76"/>
                    </a:moveTo>
                    <a:lnTo>
                      <a:pt x="8" y="72"/>
                    </a:lnTo>
                    <a:lnTo>
                      <a:pt x="29" y="63"/>
                    </a:lnTo>
                    <a:lnTo>
                      <a:pt x="60" y="49"/>
                    </a:lnTo>
                    <a:lnTo>
                      <a:pt x="97" y="34"/>
                    </a:lnTo>
                    <a:lnTo>
                      <a:pt x="117" y="27"/>
                    </a:lnTo>
                    <a:lnTo>
                      <a:pt x="137" y="19"/>
                    </a:lnTo>
                    <a:lnTo>
                      <a:pt x="157" y="13"/>
                    </a:lnTo>
                    <a:lnTo>
                      <a:pt x="176" y="7"/>
                    </a:lnTo>
                    <a:lnTo>
                      <a:pt x="195" y="3"/>
                    </a:lnTo>
                    <a:lnTo>
                      <a:pt x="212" y="1"/>
                    </a:lnTo>
                    <a:lnTo>
                      <a:pt x="220" y="0"/>
                    </a:lnTo>
                    <a:lnTo>
                      <a:pt x="228" y="0"/>
                    </a:lnTo>
                    <a:lnTo>
                      <a:pt x="234" y="1"/>
                    </a:lnTo>
                    <a:lnTo>
                      <a:pt x="240" y="2"/>
                    </a:lnTo>
                    <a:lnTo>
                      <a:pt x="251" y="6"/>
                    </a:lnTo>
                    <a:lnTo>
                      <a:pt x="262" y="12"/>
                    </a:lnTo>
                    <a:lnTo>
                      <a:pt x="273" y="20"/>
                    </a:lnTo>
                    <a:lnTo>
                      <a:pt x="283" y="30"/>
                    </a:lnTo>
                    <a:lnTo>
                      <a:pt x="294" y="40"/>
                    </a:lnTo>
                    <a:lnTo>
                      <a:pt x="304" y="51"/>
                    </a:lnTo>
                    <a:lnTo>
                      <a:pt x="313" y="63"/>
                    </a:lnTo>
                    <a:lnTo>
                      <a:pt x="322" y="74"/>
                    </a:lnTo>
                    <a:lnTo>
                      <a:pt x="349" y="117"/>
                    </a:lnTo>
                    <a:lnTo>
                      <a:pt x="359" y="136"/>
                    </a:lnTo>
                    <a:lnTo>
                      <a:pt x="351" y="140"/>
                    </a:lnTo>
                    <a:lnTo>
                      <a:pt x="332" y="151"/>
                    </a:lnTo>
                    <a:lnTo>
                      <a:pt x="304" y="167"/>
                    </a:lnTo>
                    <a:lnTo>
                      <a:pt x="270" y="183"/>
                    </a:lnTo>
                    <a:lnTo>
                      <a:pt x="252" y="192"/>
                    </a:lnTo>
                    <a:lnTo>
                      <a:pt x="235" y="200"/>
                    </a:lnTo>
                    <a:lnTo>
                      <a:pt x="217" y="206"/>
                    </a:lnTo>
                    <a:lnTo>
                      <a:pt x="200" y="211"/>
                    </a:lnTo>
                    <a:lnTo>
                      <a:pt x="184" y="214"/>
                    </a:lnTo>
                    <a:lnTo>
                      <a:pt x="170" y="215"/>
                    </a:lnTo>
                    <a:lnTo>
                      <a:pt x="164" y="215"/>
                    </a:lnTo>
                    <a:lnTo>
                      <a:pt x="158" y="214"/>
                    </a:lnTo>
                    <a:lnTo>
                      <a:pt x="153" y="212"/>
                    </a:lnTo>
                    <a:lnTo>
                      <a:pt x="149" y="210"/>
                    </a:lnTo>
                    <a:lnTo>
                      <a:pt x="130" y="196"/>
                    </a:lnTo>
                    <a:lnTo>
                      <a:pt x="106" y="176"/>
                    </a:lnTo>
                    <a:lnTo>
                      <a:pt x="82" y="154"/>
                    </a:lnTo>
                    <a:lnTo>
                      <a:pt x="58" y="132"/>
                    </a:lnTo>
                    <a:lnTo>
                      <a:pt x="17" y="93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29" name="Freeform 1364">
                <a:extLst>
                  <a:ext uri="{FF2B5EF4-FFF2-40B4-BE49-F238E27FC236}">
                    <a16:creationId xmlns:a16="http://schemas.microsoft.com/office/drawing/2014/main" id="{D3823233-CC3C-41BE-8197-9F052FF22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4" y="2312"/>
                <a:ext cx="21" cy="13"/>
              </a:xfrm>
              <a:custGeom>
                <a:avLst/>
                <a:gdLst>
                  <a:gd name="T0" fmla="*/ 0 w 358"/>
                  <a:gd name="T1" fmla="*/ 0 h 214"/>
                  <a:gd name="T2" fmla="*/ 0 w 358"/>
                  <a:gd name="T3" fmla="*/ 0 h 214"/>
                  <a:gd name="T4" fmla="*/ 0 w 358"/>
                  <a:gd name="T5" fmla="*/ 0 h 214"/>
                  <a:gd name="T6" fmla="*/ 0 w 358"/>
                  <a:gd name="T7" fmla="*/ 0 h 214"/>
                  <a:gd name="T8" fmla="*/ 0 w 358"/>
                  <a:gd name="T9" fmla="*/ 0 h 214"/>
                  <a:gd name="T10" fmla="*/ 0 w 358"/>
                  <a:gd name="T11" fmla="*/ 0 h 214"/>
                  <a:gd name="T12" fmla="*/ 0 w 358"/>
                  <a:gd name="T13" fmla="*/ 0 h 214"/>
                  <a:gd name="T14" fmla="*/ 1 w 358"/>
                  <a:gd name="T15" fmla="*/ 0 h 214"/>
                  <a:gd name="T16" fmla="*/ 1 w 358"/>
                  <a:gd name="T17" fmla="*/ 0 h 214"/>
                  <a:gd name="T18" fmla="*/ 1 w 358"/>
                  <a:gd name="T19" fmla="*/ 0 h 214"/>
                  <a:gd name="T20" fmla="*/ 1 w 358"/>
                  <a:gd name="T21" fmla="*/ 0 h 214"/>
                  <a:gd name="T22" fmla="*/ 1 w 358"/>
                  <a:gd name="T23" fmla="*/ 0 h 214"/>
                  <a:gd name="T24" fmla="*/ 1 w 358"/>
                  <a:gd name="T25" fmla="*/ 0 h 214"/>
                  <a:gd name="T26" fmla="*/ 1 w 358"/>
                  <a:gd name="T27" fmla="*/ 0 h 214"/>
                  <a:gd name="T28" fmla="*/ 1 w 358"/>
                  <a:gd name="T29" fmla="*/ 0 h 214"/>
                  <a:gd name="T30" fmla="*/ 1 w 358"/>
                  <a:gd name="T31" fmla="*/ 0 h 214"/>
                  <a:gd name="T32" fmla="*/ 1 w 358"/>
                  <a:gd name="T33" fmla="*/ 0 h 214"/>
                  <a:gd name="T34" fmla="*/ 1 w 358"/>
                  <a:gd name="T35" fmla="*/ 0 h 214"/>
                  <a:gd name="T36" fmla="*/ 1 w 358"/>
                  <a:gd name="T37" fmla="*/ 0 h 214"/>
                  <a:gd name="T38" fmla="*/ 1 w 358"/>
                  <a:gd name="T39" fmla="*/ 0 h 214"/>
                  <a:gd name="T40" fmla="*/ 1 w 358"/>
                  <a:gd name="T41" fmla="*/ 0 h 214"/>
                  <a:gd name="T42" fmla="*/ 1 w 358"/>
                  <a:gd name="T43" fmla="*/ 0 h 214"/>
                  <a:gd name="T44" fmla="*/ 1 w 358"/>
                  <a:gd name="T45" fmla="*/ 0 h 214"/>
                  <a:gd name="T46" fmla="*/ 1 w 358"/>
                  <a:gd name="T47" fmla="*/ 0 h 214"/>
                  <a:gd name="T48" fmla="*/ 1 w 358"/>
                  <a:gd name="T49" fmla="*/ 0 h 214"/>
                  <a:gd name="T50" fmla="*/ 1 w 358"/>
                  <a:gd name="T51" fmla="*/ 0 h 214"/>
                  <a:gd name="T52" fmla="*/ 1 w 358"/>
                  <a:gd name="T53" fmla="*/ 0 h 214"/>
                  <a:gd name="T54" fmla="*/ 1 w 358"/>
                  <a:gd name="T55" fmla="*/ 1 h 214"/>
                  <a:gd name="T56" fmla="*/ 1 w 358"/>
                  <a:gd name="T57" fmla="*/ 1 h 214"/>
                  <a:gd name="T58" fmla="*/ 1 w 358"/>
                  <a:gd name="T59" fmla="*/ 1 h 214"/>
                  <a:gd name="T60" fmla="*/ 1 w 358"/>
                  <a:gd name="T61" fmla="*/ 1 h 214"/>
                  <a:gd name="T62" fmla="*/ 1 w 358"/>
                  <a:gd name="T63" fmla="*/ 1 h 214"/>
                  <a:gd name="T64" fmla="*/ 1 w 358"/>
                  <a:gd name="T65" fmla="*/ 1 h 214"/>
                  <a:gd name="T66" fmla="*/ 1 w 358"/>
                  <a:gd name="T67" fmla="*/ 1 h 214"/>
                  <a:gd name="T68" fmla="*/ 1 w 358"/>
                  <a:gd name="T69" fmla="*/ 1 h 214"/>
                  <a:gd name="T70" fmla="*/ 1 w 358"/>
                  <a:gd name="T71" fmla="*/ 1 h 214"/>
                  <a:gd name="T72" fmla="*/ 1 w 358"/>
                  <a:gd name="T73" fmla="*/ 1 h 214"/>
                  <a:gd name="T74" fmla="*/ 1 w 358"/>
                  <a:gd name="T75" fmla="*/ 1 h 214"/>
                  <a:gd name="T76" fmla="*/ 1 w 358"/>
                  <a:gd name="T77" fmla="*/ 1 h 214"/>
                  <a:gd name="T78" fmla="*/ 1 w 358"/>
                  <a:gd name="T79" fmla="*/ 1 h 214"/>
                  <a:gd name="T80" fmla="*/ 1 w 358"/>
                  <a:gd name="T81" fmla="*/ 1 h 214"/>
                  <a:gd name="T82" fmla="*/ 0 w 358"/>
                  <a:gd name="T83" fmla="*/ 1 h 214"/>
                  <a:gd name="T84" fmla="*/ 0 w 358"/>
                  <a:gd name="T85" fmla="*/ 1 h 214"/>
                  <a:gd name="T86" fmla="*/ 0 w 358"/>
                  <a:gd name="T87" fmla="*/ 1 h 214"/>
                  <a:gd name="T88" fmla="*/ 0 w 358"/>
                  <a:gd name="T89" fmla="*/ 0 h 214"/>
                  <a:gd name="T90" fmla="*/ 0 w 358"/>
                  <a:gd name="T91" fmla="*/ 0 h 214"/>
                  <a:gd name="T92" fmla="*/ 0 w 358"/>
                  <a:gd name="T93" fmla="*/ 0 h 21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8" h="214">
                    <a:moveTo>
                      <a:pt x="0" y="76"/>
                    </a:moveTo>
                    <a:lnTo>
                      <a:pt x="8" y="72"/>
                    </a:lnTo>
                    <a:lnTo>
                      <a:pt x="28" y="62"/>
                    </a:lnTo>
                    <a:lnTo>
                      <a:pt x="59" y="48"/>
                    </a:lnTo>
                    <a:lnTo>
                      <a:pt x="96" y="33"/>
                    </a:lnTo>
                    <a:lnTo>
                      <a:pt x="116" y="25"/>
                    </a:lnTo>
                    <a:lnTo>
                      <a:pt x="135" y="18"/>
                    </a:lnTo>
                    <a:lnTo>
                      <a:pt x="155" y="12"/>
                    </a:lnTo>
                    <a:lnTo>
                      <a:pt x="175" y="7"/>
                    </a:lnTo>
                    <a:lnTo>
                      <a:pt x="193" y="3"/>
                    </a:lnTo>
                    <a:lnTo>
                      <a:pt x="209" y="0"/>
                    </a:lnTo>
                    <a:lnTo>
                      <a:pt x="217" y="0"/>
                    </a:lnTo>
                    <a:lnTo>
                      <a:pt x="224" y="0"/>
                    </a:lnTo>
                    <a:lnTo>
                      <a:pt x="230" y="0"/>
                    </a:lnTo>
                    <a:lnTo>
                      <a:pt x="236" y="1"/>
                    </a:lnTo>
                    <a:lnTo>
                      <a:pt x="248" y="5"/>
                    </a:lnTo>
                    <a:lnTo>
                      <a:pt x="260" y="11"/>
                    </a:lnTo>
                    <a:lnTo>
                      <a:pt x="271" y="19"/>
                    </a:lnTo>
                    <a:lnTo>
                      <a:pt x="282" y="28"/>
                    </a:lnTo>
                    <a:lnTo>
                      <a:pt x="292" y="39"/>
                    </a:lnTo>
                    <a:lnTo>
                      <a:pt x="302" y="51"/>
                    </a:lnTo>
                    <a:lnTo>
                      <a:pt x="312" y="62"/>
                    </a:lnTo>
                    <a:lnTo>
                      <a:pt x="320" y="74"/>
                    </a:lnTo>
                    <a:lnTo>
                      <a:pt x="336" y="96"/>
                    </a:lnTo>
                    <a:lnTo>
                      <a:pt x="348" y="116"/>
                    </a:lnTo>
                    <a:lnTo>
                      <a:pt x="356" y="129"/>
                    </a:lnTo>
                    <a:lnTo>
                      <a:pt x="358" y="135"/>
                    </a:lnTo>
                    <a:lnTo>
                      <a:pt x="351" y="140"/>
                    </a:lnTo>
                    <a:lnTo>
                      <a:pt x="331" y="151"/>
                    </a:lnTo>
                    <a:lnTo>
                      <a:pt x="303" y="166"/>
                    </a:lnTo>
                    <a:lnTo>
                      <a:pt x="270" y="183"/>
                    </a:lnTo>
                    <a:lnTo>
                      <a:pt x="251" y="191"/>
                    </a:lnTo>
                    <a:lnTo>
                      <a:pt x="234" y="198"/>
                    </a:lnTo>
                    <a:lnTo>
                      <a:pt x="216" y="204"/>
                    </a:lnTo>
                    <a:lnTo>
                      <a:pt x="199" y="209"/>
                    </a:lnTo>
                    <a:lnTo>
                      <a:pt x="184" y="213"/>
                    </a:lnTo>
                    <a:lnTo>
                      <a:pt x="170" y="214"/>
                    </a:lnTo>
                    <a:lnTo>
                      <a:pt x="163" y="213"/>
                    </a:lnTo>
                    <a:lnTo>
                      <a:pt x="157" y="212"/>
                    </a:lnTo>
                    <a:lnTo>
                      <a:pt x="152" y="211"/>
                    </a:lnTo>
                    <a:lnTo>
                      <a:pt x="147" y="208"/>
                    </a:lnTo>
                    <a:lnTo>
                      <a:pt x="129" y="194"/>
                    </a:lnTo>
                    <a:lnTo>
                      <a:pt x="106" y="175"/>
                    </a:lnTo>
                    <a:lnTo>
                      <a:pt x="82" y="154"/>
                    </a:lnTo>
                    <a:lnTo>
                      <a:pt x="57" y="131"/>
                    </a:lnTo>
                    <a:lnTo>
                      <a:pt x="17" y="92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30" name="Freeform 1365">
                <a:extLst>
                  <a:ext uri="{FF2B5EF4-FFF2-40B4-BE49-F238E27FC236}">
                    <a16:creationId xmlns:a16="http://schemas.microsoft.com/office/drawing/2014/main" id="{BDCA9871-7014-45EA-A507-C1E6A8EC46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2319"/>
                <a:ext cx="21" cy="13"/>
              </a:xfrm>
              <a:custGeom>
                <a:avLst/>
                <a:gdLst>
                  <a:gd name="T0" fmla="*/ 0 w 359"/>
                  <a:gd name="T1" fmla="*/ 0 h 215"/>
                  <a:gd name="T2" fmla="*/ 0 w 359"/>
                  <a:gd name="T3" fmla="*/ 0 h 215"/>
                  <a:gd name="T4" fmla="*/ 0 w 359"/>
                  <a:gd name="T5" fmla="*/ 0 h 215"/>
                  <a:gd name="T6" fmla="*/ 0 w 359"/>
                  <a:gd name="T7" fmla="*/ 0 h 215"/>
                  <a:gd name="T8" fmla="*/ 0 w 359"/>
                  <a:gd name="T9" fmla="*/ 0 h 215"/>
                  <a:gd name="T10" fmla="*/ 0 w 359"/>
                  <a:gd name="T11" fmla="*/ 0 h 215"/>
                  <a:gd name="T12" fmla="*/ 0 w 359"/>
                  <a:gd name="T13" fmla="*/ 0 h 215"/>
                  <a:gd name="T14" fmla="*/ 1 w 359"/>
                  <a:gd name="T15" fmla="*/ 0 h 215"/>
                  <a:gd name="T16" fmla="*/ 1 w 359"/>
                  <a:gd name="T17" fmla="*/ 0 h 215"/>
                  <a:gd name="T18" fmla="*/ 1 w 359"/>
                  <a:gd name="T19" fmla="*/ 0 h 215"/>
                  <a:gd name="T20" fmla="*/ 1 w 359"/>
                  <a:gd name="T21" fmla="*/ 0 h 215"/>
                  <a:gd name="T22" fmla="*/ 1 w 359"/>
                  <a:gd name="T23" fmla="*/ 0 h 215"/>
                  <a:gd name="T24" fmla="*/ 1 w 359"/>
                  <a:gd name="T25" fmla="*/ 0 h 215"/>
                  <a:gd name="T26" fmla="*/ 1 w 359"/>
                  <a:gd name="T27" fmla="*/ 0 h 215"/>
                  <a:gd name="T28" fmla="*/ 1 w 359"/>
                  <a:gd name="T29" fmla="*/ 0 h 215"/>
                  <a:gd name="T30" fmla="*/ 1 w 359"/>
                  <a:gd name="T31" fmla="*/ 0 h 215"/>
                  <a:gd name="T32" fmla="*/ 1 w 359"/>
                  <a:gd name="T33" fmla="*/ 0 h 215"/>
                  <a:gd name="T34" fmla="*/ 1 w 359"/>
                  <a:gd name="T35" fmla="*/ 0 h 215"/>
                  <a:gd name="T36" fmla="*/ 1 w 359"/>
                  <a:gd name="T37" fmla="*/ 0 h 215"/>
                  <a:gd name="T38" fmla="*/ 1 w 359"/>
                  <a:gd name="T39" fmla="*/ 0 h 215"/>
                  <a:gd name="T40" fmla="*/ 1 w 359"/>
                  <a:gd name="T41" fmla="*/ 0 h 215"/>
                  <a:gd name="T42" fmla="*/ 1 w 359"/>
                  <a:gd name="T43" fmla="*/ 0 h 215"/>
                  <a:gd name="T44" fmla="*/ 1 w 359"/>
                  <a:gd name="T45" fmla="*/ 0 h 215"/>
                  <a:gd name="T46" fmla="*/ 1 w 359"/>
                  <a:gd name="T47" fmla="*/ 0 h 215"/>
                  <a:gd name="T48" fmla="*/ 1 w 359"/>
                  <a:gd name="T49" fmla="*/ 0 h 215"/>
                  <a:gd name="T50" fmla="*/ 1 w 359"/>
                  <a:gd name="T51" fmla="*/ 0 h 215"/>
                  <a:gd name="T52" fmla="*/ 1 w 359"/>
                  <a:gd name="T53" fmla="*/ 0 h 215"/>
                  <a:gd name="T54" fmla="*/ 1 w 359"/>
                  <a:gd name="T55" fmla="*/ 0 h 215"/>
                  <a:gd name="T56" fmla="*/ 1 w 359"/>
                  <a:gd name="T57" fmla="*/ 1 h 215"/>
                  <a:gd name="T58" fmla="*/ 1 w 359"/>
                  <a:gd name="T59" fmla="*/ 1 h 215"/>
                  <a:gd name="T60" fmla="*/ 1 w 359"/>
                  <a:gd name="T61" fmla="*/ 1 h 215"/>
                  <a:gd name="T62" fmla="*/ 1 w 359"/>
                  <a:gd name="T63" fmla="*/ 1 h 215"/>
                  <a:gd name="T64" fmla="*/ 1 w 359"/>
                  <a:gd name="T65" fmla="*/ 1 h 215"/>
                  <a:gd name="T66" fmla="*/ 1 w 359"/>
                  <a:gd name="T67" fmla="*/ 1 h 215"/>
                  <a:gd name="T68" fmla="*/ 1 w 359"/>
                  <a:gd name="T69" fmla="*/ 1 h 215"/>
                  <a:gd name="T70" fmla="*/ 1 w 359"/>
                  <a:gd name="T71" fmla="*/ 1 h 215"/>
                  <a:gd name="T72" fmla="*/ 1 w 359"/>
                  <a:gd name="T73" fmla="*/ 1 h 215"/>
                  <a:gd name="T74" fmla="*/ 1 w 359"/>
                  <a:gd name="T75" fmla="*/ 1 h 215"/>
                  <a:gd name="T76" fmla="*/ 1 w 359"/>
                  <a:gd name="T77" fmla="*/ 1 h 215"/>
                  <a:gd name="T78" fmla="*/ 1 w 359"/>
                  <a:gd name="T79" fmla="*/ 1 h 215"/>
                  <a:gd name="T80" fmla="*/ 1 w 359"/>
                  <a:gd name="T81" fmla="*/ 1 h 215"/>
                  <a:gd name="T82" fmla="*/ 0 w 359"/>
                  <a:gd name="T83" fmla="*/ 1 h 215"/>
                  <a:gd name="T84" fmla="*/ 0 w 359"/>
                  <a:gd name="T85" fmla="*/ 1 h 215"/>
                  <a:gd name="T86" fmla="*/ 0 w 359"/>
                  <a:gd name="T87" fmla="*/ 1 h 215"/>
                  <a:gd name="T88" fmla="*/ 0 w 359"/>
                  <a:gd name="T89" fmla="*/ 0 h 215"/>
                  <a:gd name="T90" fmla="*/ 0 w 359"/>
                  <a:gd name="T91" fmla="*/ 0 h 215"/>
                  <a:gd name="T92" fmla="*/ 0 w 359"/>
                  <a:gd name="T93" fmla="*/ 0 h 21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9" h="215">
                    <a:moveTo>
                      <a:pt x="0" y="76"/>
                    </a:moveTo>
                    <a:lnTo>
                      <a:pt x="8" y="72"/>
                    </a:lnTo>
                    <a:lnTo>
                      <a:pt x="30" y="62"/>
                    </a:lnTo>
                    <a:lnTo>
                      <a:pt x="60" y="49"/>
                    </a:lnTo>
                    <a:lnTo>
                      <a:pt x="97" y="34"/>
                    </a:lnTo>
                    <a:lnTo>
                      <a:pt x="116" y="26"/>
                    </a:lnTo>
                    <a:lnTo>
                      <a:pt x="137" y="19"/>
                    </a:lnTo>
                    <a:lnTo>
                      <a:pt x="156" y="13"/>
                    </a:lnTo>
                    <a:lnTo>
                      <a:pt x="175" y="7"/>
                    </a:lnTo>
                    <a:lnTo>
                      <a:pt x="193" y="3"/>
                    </a:lnTo>
                    <a:lnTo>
                      <a:pt x="211" y="0"/>
                    </a:lnTo>
                    <a:lnTo>
                      <a:pt x="218" y="0"/>
                    </a:lnTo>
                    <a:lnTo>
                      <a:pt x="225" y="0"/>
                    </a:lnTo>
                    <a:lnTo>
                      <a:pt x="232" y="0"/>
                    </a:lnTo>
                    <a:lnTo>
                      <a:pt x="238" y="1"/>
                    </a:lnTo>
                    <a:lnTo>
                      <a:pt x="249" y="5"/>
                    </a:lnTo>
                    <a:lnTo>
                      <a:pt x="260" y="11"/>
                    </a:lnTo>
                    <a:lnTo>
                      <a:pt x="272" y="20"/>
                    </a:lnTo>
                    <a:lnTo>
                      <a:pt x="282" y="29"/>
                    </a:lnTo>
                    <a:lnTo>
                      <a:pt x="294" y="40"/>
                    </a:lnTo>
                    <a:lnTo>
                      <a:pt x="304" y="51"/>
                    </a:lnTo>
                    <a:lnTo>
                      <a:pt x="313" y="62"/>
                    </a:lnTo>
                    <a:lnTo>
                      <a:pt x="322" y="74"/>
                    </a:lnTo>
                    <a:lnTo>
                      <a:pt x="337" y="96"/>
                    </a:lnTo>
                    <a:lnTo>
                      <a:pt x="349" y="117"/>
                    </a:lnTo>
                    <a:lnTo>
                      <a:pt x="356" y="130"/>
                    </a:lnTo>
                    <a:lnTo>
                      <a:pt x="359" y="135"/>
                    </a:lnTo>
                    <a:lnTo>
                      <a:pt x="352" y="140"/>
                    </a:lnTo>
                    <a:lnTo>
                      <a:pt x="332" y="151"/>
                    </a:lnTo>
                    <a:lnTo>
                      <a:pt x="304" y="166"/>
                    </a:lnTo>
                    <a:lnTo>
                      <a:pt x="270" y="184"/>
                    </a:lnTo>
                    <a:lnTo>
                      <a:pt x="253" y="192"/>
                    </a:lnTo>
                    <a:lnTo>
                      <a:pt x="235" y="199"/>
                    </a:lnTo>
                    <a:lnTo>
                      <a:pt x="217" y="205"/>
                    </a:lnTo>
                    <a:lnTo>
                      <a:pt x="200" y="210"/>
                    </a:lnTo>
                    <a:lnTo>
                      <a:pt x="184" y="214"/>
                    </a:lnTo>
                    <a:lnTo>
                      <a:pt x="170" y="215"/>
                    </a:lnTo>
                    <a:lnTo>
                      <a:pt x="164" y="214"/>
                    </a:lnTo>
                    <a:lnTo>
                      <a:pt x="158" y="213"/>
                    </a:lnTo>
                    <a:lnTo>
                      <a:pt x="153" y="212"/>
                    </a:lnTo>
                    <a:lnTo>
                      <a:pt x="149" y="209"/>
                    </a:lnTo>
                    <a:lnTo>
                      <a:pt x="130" y="195"/>
                    </a:lnTo>
                    <a:lnTo>
                      <a:pt x="106" y="175"/>
                    </a:lnTo>
                    <a:lnTo>
                      <a:pt x="82" y="154"/>
                    </a:lnTo>
                    <a:lnTo>
                      <a:pt x="58" y="132"/>
                    </a:lnTo>
                    <a:lnTo>
                      <a:pt x="17" y="92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31" name="Freeform 1366">
                <a:extLst>
                  <a:ext uri="{FF2B5EF4-FFF2-40B4-BE49-F238E27FC236}">
                    <a16:creationId xmlns:a16="http://schemas.microsoft.com/office/drawing/2014/main" id="{242A1AB0-927A-4FC1-87E2-2C9600673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8" y="2326"/>
                <a:ext cx="21" cy="13"/>
              </a:xfrm>
              <a:custGeom>
                <a:avLst/>
                <a:gdLst>
                  <a:gd name="T0" fmla="*/ 0 w 358"/>
                  <a:gd name="T1" fmla="*/ 0 h 214"/>
                  <a:gd name="T2" fmla="*/ 0 w 358"/>
                  <a:gd name="T3" fmla="*/ 0 h 214"/>
                  <a:gd name="T4" fmla="*/ 0 w 358"/>
                  <a:gd name="T5" fmla="*/ 0 h 214"/>
                  <a:gd name="T6" fmla="*/ 0 w 358"/>
                  <a:gd name="T7" fmla="*/ 0 h 214"/>
                  <a:gd name="T8" fmla="*/ 0 w 358"/>
                  <a:gd name="T9" fmla="*/ 0 h 214"/>
                  <a:gd name="T10" fmla="*/ 0 w 358"/>
                  <a:gd name="T11" fmla="*/ 0 h 214"/>
                  <a:gd name="T12" fmla="*/ 0 w 358"/>
                  <a:gd name="T13" fmla="*/ 0 h 214"/>
                  <a:gd name="T14" fmla="*/ 1 w 358"/>
                  <a:gd name="T15" fmla="*/ 0 h 214"/>
                  <a:gd name="T16" fmla="*/ 1 w 358"/>
                  <a:gd name="T17" fmla="*/ 0 h 214"/>
                  <a:gd name="T18" fmla="*/ 1 w 358"/>
                  <a:gd name="T19" fmla="*/ 0 h 214"/>
                  <a:gd name="T20" fmla="*/ 1 w 358"/>
                  <a:gd name="T21" fmla="*/ 0 h 214"/>
                  <a:gd name="T22" fmla="*/ 1 w 358"/>
                  <a:gd name="T23" fmla="*/ 0 h 214"/>
                  <a:gd name="T24" fmla="*/ 1 w 358"/>
                  <a:gd name="T25" fmla="*/ 0 h 214"/>
                  <a:gd name="T26" fmla="*/ 1 w 358"/>
                  <a:gd name="T27" fmla="*/ 0 h 214"/>
                  <a:gd name="T28" fmla="*/ 1 w 358"/>
                  <a:gd name="T29" fmla="*/ 0 h 214"/>
                  <a:gd name="T30" fmla="*/ 1 w 358"/>
                  <a:gd name="T31" fmla="*/ 0 h 214"/>
                  <a:gd name="T32" fmla="*/ 1 w 358"/>
                  <a:gd name="T33" fmla="*/ 0 h 214"/>
                  <a:gd name="T34" fmla="*/ 1 w 358"/>
                  <a:gd name="T35" fmla="*/ 0 h 214"/>
                  <a:gd name="T36" fmla="*/ 1 w 358"/>
                  <a:gd name="T37" fmla="*/ 0 h 214"/>
                  <a:gd name="T38" fmla="*/ 1 w 358"/>
                  <a:gd name="T39" fmla="*/ 0 h 214"/>
                  <a:gd name="T40" fmla="*/ 1 w 358"/>
                  <a:gd name="T41" fmla="*/ 0 h 214"/>
                  <a:gd name="T42" fmla="*/ 1 w 358"/>
                  <a:gd name="T43" fmla="*/ 0 h 214"/>
                  <a:gd name="T44" fmla="*/ 1 w 358"/>
                  <a:gd name="T45" fmla="*/ 0 h 214"/>
                  <a:gd name="T46" fmla="*/ 1 w 358"/>
                  <a:gd name="T47" fmla="*/ 0 h 214"/>
                  <a:gd name="T48" fmla="*/ 1 w 358"/>
                  <a:gd name="T49" fmla="*/ 0 h 214"/>
                  <a:gd name="T50" fmla="*/ 1 w 358"/>
                  <a:gd name="T51" fmla="*/ 0 h 214"/>
                  <a:gd name="T52" fmla="*/ 1 w 358"/>
                  <a:gd name="T53" fmla="*/ 1 h 214"/>
                  <a:gd name="T54" fmla="*/ 1 w 358"/>
                  <a:gd name="T55" fmla="*/ 1 h 214"/>
                  <a:gd name="T56" fmla="*/ 1 w 358"/>
                  <a:gd name="T57" fmla="*/ 1 h 214"/>
                  <a:gd name="T58" fmla="*/ 1 w 358"/>
                  <a:gd name="T59" fmla="*/ 1 h 214"/>
                  <a:gd name="T60" fmla="*/ 1 w 358"/>
                  <a:gd name="T61" fmla="*/ 1 h 214"/>
                  <a:gd name="T62" fmla="*/ 1 w 358"/>
                  <a:gd name="T63" fmla="*/ 1 h 214"/>
                  <a:gd name="T64" fmla="*/ 1 w 358"/>
                  <a:gd name="T65" fmla="*/ 1 h 214"/>
                  <a:gd name="T66" fmla="*/ 1 w 358"/>
                  <a:gd name="T67" fmla="*/ 1 h 214"/>
                  <a:gd name="T68" fmla="*/ 1 w 358"/>
                  <a:gd name="T69" fmla="*/ 1 h 214"/>
                  <a:gd name="T70" fmla="*/ 1 w 358"/>
                  <a:gd name="T71" fmla="*/ 1 h 214"/>
                  <a:gd name="T72" fmla="*/ 1 w 358"/>
                  <a:gd name="T73" fmla="*/ 1 h 214"/>
                  <a:gd name="T74" fmla="*/ 1 w 358"/>
                  <a:gd name="T75" fmla="*/ 1 h 214"/>
                  <a:gd name="T76" fmla="*/ 1 w 358"/>
                  <a:gd name="T77" fmla="*/ 1 h 214"/>
                  <a:gd name="T78" fmla="*/ 0 w 358"/>
                  <a:gd name="T79" fmla="*/ 1 h 214"/>
                  <a:gd name="T80" fmla="*/ 0 w 358"/>
                  <a:gd name="T81" fmla="*/ 1 h 214"/>
                  <a:gd name="T82" fmla="*/ 0 w 358"/>
                  <a:gd name="T83" fmla="*/ 1 h 214"/>
                  <a:gd name="T84" fmla="*/ 0 w 358"/>
                  <a:gd name="T85" fmla="*/ 0 h 214"/>
                  <a:gd name="T86" fmla="*/ 0 w 358"/>
                  <a:gd name="T87" fmla="*/ 0 h 214"/>
                  <a:gd name="T88" fmla="*/ 0 w 358"/>
                  <a:gd name="T89" fmla="*/ 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58" h="214">
                    <a:moveTo>
                      <a:pt x="0" y="76"/>
                    </a:moveTo>
                    <a:lnTo>
                      <a:pt x="8" y="72"/>
                    </a:lnTo>
                    <a:lnTo>
                      <a:pt x="29" y="61"/>
                    </a:lnTo>
                    <a:lnTo>
                      <a:pt x="59" y="48"/>
                    </a:lnTo>
                    <a:lnTo>
                      <a:pt x="97" y="33"/>
                    </a:lnTo>
                    <a:lnTo>
                      <a:pt x="116" y="25"/>
                    </a:lnTo>
                    <a:lnTo>
                      <a:pt x="136" y="18"/>
                    </a:lnTo>
                    <a:lnTo>
                      <a:pt x="156" y="12"/>
                    </a:lnTo>
                    <a:lnTo>
                      <a:pt x="176" y="7"/>
                    </a:lnTo>
                    <a:lnTo>
                      <a:pt x="195" y="3"/>
                    </a:lnTo>
                    <a:lnTo>
                      <a:pt x="211" y="1"/>
                    </a:lnTo>
                    <a:lnTo>
                      <a:pt x="219" y="0"/>
                    </a:lnTo>
                    <a:lnTo>
                      <a:pt x="226" y="0"/>
                    </a:lnTo>
                    <a:lnTo>
                      <a:pt x="233" y="1"/>
                    </a:lnTo>
                    <a:lnTo>
                      <a:pt x="239" y="2"/>
                    </a:lnTo>
                    <a:lnTo>
                      <a:pt x="250" y="5"/>
                    </a:lnTo>
                    <a:lnTo>
                      <a:pt x="262" y="11"/>
                    </a:lnTo>
                    <a:lnTo>
                      <a:pt x="273" y="19"/>
                    </a:lnTo>
                    <a:lnTo>
                      <a:pt x="283" y="28"/>
                    </a:lnTo>
                    <a:lnTo>
                      <a:pt x="293" y="39"/>
                    </a:lnTo>
                    <a:lnTo>
                      <a:pt x="303" y="50"/>
                    </a:lnTo>
                    <a:lnTo>
                      <a:pt x="312" y="61"/>
                    </a:lnTo>
                    <a:lnTo>
                      <a:pt x="321" y="74"/>
                    </a:lnTo>
                    <a:lnTo>
                      <a:pt x="348" y="116"/>
                    </a:lnTo>
                    <a:lnTo>
                      <a:pt x="358" y="134"/>
                    </a:lnTo>
                    <a:lnTo>
                      <a:pt x="351" y="139"/>
                    </a:lnTo>
                    <a:lnTo>
                      <a:pt x="331" y="151"/>
                    </a:lnTo>
                    <a:lnTo>
                      <a:pt x="303" y="166"/>
                    </a:lnTo>
                    <a:lnTo>
                      <a:pt x="270" y="183"/>
                    </a:lnTo>
                    <a:lnTo>
                      <a:pt x="251" y="191"/>
                    </a:lnTo>
                    <a:lnTo>
                      <a:pt x="234" y="198"/>
                    </a:lnTo>
                    <a:lnTo>
                      <a:pt x="216" y="205"/>
                    </a:lnTo>
                    <a:lnTo>
                      <a:pt x="200" y="209"/>
                    </a:lnTo>
                    <a:lnTo>
                      <a:pt x="184" y="213"/>
                    </a:lnTo>
                    <a:lnTo>
                      <a:pt x="170" y="214"/>
                    </a:lnTo>
                    <a:lnTo>
                      <a:pt x="163" y="213"/>
                    </a:lnTo>
                    <a:lnTo>
                      <a:pt x="157" y="212"/>
                    </a:lnTo>
                    <a:lnTo>
                      <a:pt x="152" y="211"/>
                    </a:lnTo>
                    <a:lnTo>
                      <a:pt x="148" y="208"/>
                    </a:lnTo>
                    <a:lnTo>
                      <a:pt x="129" y="194"/>
                    </a:lnTo>
                    <a:lnTo>
                      <a:pt x="106" y="176"/>
                    </a:lnTo>
                    <a:lnTo>
                      <a:pt x="82" y="154"/>
                    </a:lnTo>
                    <a:lnTo>
                      <a:pt x="57" y="131"/>
                    </a:lnTo>
                    <a:lnTo>
                      <a:pt x="17" y="92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32" name="Freeform 1367">
                <a:extLst>
                  <a:ext uri="{FF2B5EF4-FFF2-40B4-BE49-F238E27FC236}">
                    <a16:creationId xmlns:a16="http://schemas.microsoft.com/office/drawing/2014/main" id="{EB652C4A-C5EA-43F9-BD34-BFA2FDCB8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3" y="2334"/>
                <a:ext cx="21" cy="13"/>
              </a:xfrm>
              <a:custGeom>
                <a:avLst/>
                <a:gdLst>
                  <a:gd name="T0" fmla="*/ 0 w 359"/>
                  <a:gd name="T1" fmla="*/ 0 h 214"/>
                  <a:gd name="T2" fmla="*/ 0 w 359"/>
                  <a:gd name="T3" fmla="*/ 0 h 214"/>
                  <a:gd name="T4" fmla="*/ 0 w 359"/>
                  <a:gd name="T5" fmla="*/ 0 h 214"/>
                  <a:gd name="T6" fmla="*/ 0 w 359"/>
                  <a:gd name="T7" fmla="*/ 0 h 214"/>
                  <a:gd name="T8" fmla="*/ 0 w 359"/>
                  <a:gd name="T9" fmla="*/ 0 h 214"/>
                  <a:gd name="T10" fmla="*/ 0 w 359"/>
                  <a:gd name="T11" fmla="*/ 0 h 214"/>
                  <a:gd name="T12" fmla="*/ 0 w 359"/>
                  <a:gd name="T13" fmla="*/ 0 h 214"/>
                  <a:gd name="T14" fmla="*/ 1 w 359"/>
                  <a:gd name="T15" fmla="*/ 0 h 214"/>
                  <a:gd name="T16" fmla="*/ 1 w 359"/>
                  <a:gd name="T17" fmla="*/ 0 h 214"/>
                  <a:gd name="T18" fmla="*/ 1 w 359"/>
                  <a:gd name="T19" fmla="*/ 0 h 214"/>
                  <a:gd name="T20" fmla="*/ 1 w 359"/>
                  <a:gd name="T21" fmla="*/ 0 h 214"/>
                  <a:gd name="T22" fmla="*/ 1 w 359"/>
                  <a:gd name="T23" fmla="*/ 0 h 214"/>
                  <a:gd name="T24" fmla="*/ 1 w 359"/>
                  <a:gd name="T25" fmla="*/ 0 h 214"/>
                  <a:gd name="T26" fmla="*/ 1 w 359"/>
                  <a:gd name="T27" fmla="*/ 0 h 214"/>
                  <a:gd name="T28" fmla="*/ 1 w 359"/>
                  <a:gd name="T29" fmla="*/ 0 h 214"/>
                  <a:gd name="T30" fmla="*/ 1 w 359"/>
                  <a:gd name="T31" fmla="*/ 0 h 214"/>
                  <a:gd name="T32" fmla="*/ 1 w 359"/>
                  <a:gd name="T33" fmla="*/ 0 h 214"/>
                  <a:gd name="T34" fmla="*/ 1 w 359"/>
                  <a:gd name="T35" fmla="*/ 0 h 214"/>
                  <a:gd name="T36" fmla="*/ 1 w 359"/>
                  <a:gd name="T37" fmla="*/ 0 h 214"/>
                  <a:gd name="T38" fmla="*/ 1 w 359"/>
                  <a:gd name="T39" fmla="*/ 0 h 214"/>
                  <a:gd name="T40" fmla="*/ 1 w 359"/>
                  <a:gd name="T41" fmla="*/ 0 h 214"/>
                  <a:gd name="T42" fmla="*/ 1 w 359"/>
                  <a:gd name="T43" fmla="*/ 0 h 214"/>
                  <a:gd name="T44" fmla="*/ 1 w 359"/>
                  <a:gd name="T45" fmla="*/ 0 h 214"/>
                  <a:gd name="T46" fmla="*/ 1 w 359"/>
                  <a:gd name="T47" fmla="*/ 0 h 214"/>
                  <a:gd name="T48" fmla="*/ 1 w 359"/>
                  <a:gd name="T49" fmla="*/ 0 h 214"/>
                  <a:gd name="T50" fmla="*/ 1 w 359"/>
                  <a:gd name="T51" fmla="*/ 0 h 214"/>
                  <a:gd name="T52" fmla="*/ 1 w 359"/>
                  <a:gd name="T53" fmla="*/ 0 h 214"/>
                  <a:gd name="T54" fmla="*/ 1 w 359"/>
                  <a:gd name="T55" fmla="*/ 0 h 214"/>
                  <a:gd name="T56" fmla="*/ 1 w 359"/>
                  <a:gd name="T57" fmla="*/ 1 h 214"/>
                  <a:gd name="T58" fmla="*/ 1 w 359"/>
                  <a:gd name="T59" fmla="*/ 1 h 214"/>
                  <a:gd name="T60" fmla="*/ 1 w 359"/>
                  <a:gd name="T61" fmla="*/ 1 h 214"/>
                  <a:gd name="T62" fmla="*/ 1 w 359"/>
                  <a:gd name="T63" fmla="*/ 1 h 214"/>
                  <a:gd name="T64" fmla="*/ 1 w 359"/>
                  <a:gd name="T65" fmla="*/ 1 h 214"/>
                  <a:gd name="T66" fmla="*/ 1 w 359"/>
                  <a:gd name="T67" fmla="*/ 1 h 214"/>
                  <a:gd name="T68" fmla="*/ 1 w 359"/>
                  <a:gd name="T69" fmla="*/ 1 h 214"/>
                  <a:gd name="T70" fmla="*/ 1 w 359"/>
                  <a:gd name="T71" fmla="*/ 1 h 214"/>
                  <a:gd name="T72" fmla="*/ 1 w 359"/>
                  <a:gd name="T73" fmla="*/ 1 h 214"/>
                  <a:gd name="T74" fmla="*/ 1 w 359"/>
                  <a:gd name="T75" fmla="*/ 1 h 214"/>
                  <a:gd name="T76" fmla="*/ 1 w 359"/>
                  <a:gd name="T77" fmla="*/ 1 h 214"/>
                  <a:gd name="T78" fmla="*/ 1 w 359"/>
                  <a:gd name="T79" fmla="*/ 1 h 214"/>
                  <a:gd name="T80" fmla="*/ 1 w 359"/>
                  <a:gd name="T81" fmla="*/ 1 h 214"/>
                  <a:gd name="T82" fmla="*/ 0 w 359"/>
                  <a:gd name="T83" fmla="*/ 1 h 214"/>
                  <a:gd name="T84" fmla="*/ 0 w 359"/>
                  <a:gd name="T85" fmla="*/ 1 h 214"/>
                  <a:gd name="T86" fmla="*/ 0 w 359"/>
                  <a:gd name="T87" fmla="*/ 1 h 214"/>
                  <a:gd name="T88" fmla="*/ 0 w 359"/>
                  <a:gd name="T89" fmla="*/ 0 h 214"/>
                  <a:gd name="T90" fmla="*/ 0 w 359"/>
                  <a:gd name="T91" fmla="*/ 0 h 214"/>
                  <a:gd name="T92" fmla="*/ 0 w 359"/>
                  <a:gd name="T93" fmla="*/ 0 h 21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9" h="214">
                    <a:moveTo>
                      <a:pt x="0" y="75"/>
                    </a:moveTo>
                    <a:lnTo>
                      <a:pt x="8" y="72"/>
                    </a:lnTo>
                    <a:lnTo>
                      <a:pt x="29" y="62"/>
                    </a:lnTo>
                    <a:lnTo>
                      <a:pt x="59" y="48"/>
                    </a:lnTo>
                    <a:lnTo>
                      <a:pt x="97" y="33"/>
                    </a:lnTo>
                    <a:lnTo>
                      <a:pt x="116" y="26"/>
                    </a:lnTo>
                    <a:lnTo>
                      <a:pt x="136" y="19"/>
                    </a:lnTo>
                    <a:lnTo>
                      <a:pt x="155" y="13"/>
                    </a:lnTo>
                    <a:lnTo>
                      <a:pt x="175" y="7"/>
                    </a:lnTo>
                    <a:lnTo>
                      <a:pt x="193" y="3"/>
                    </a:lnTo>
                    <a:lnTo>
                      <a:pt x="210" y="0"/>
                    </a:lnTo>
                    <a:lnTo>
                      <a:pt x="217" y="0"/>
                    </a:lnTo>
                    <a:lnTo>
                      <a:pt x="224" y="0"/>
                    </a:lnTo>
                    <a:lnTo>
                      <a:pt x="231" y="0"/>
                    </a:lnTo>
                    <a:lnTo>
                      <a:pt x="237" y="1"/>
                    </a:lnTo>
                    <a:lnTo>
                      <a:pt x="249" y="5"/>
                    </a:lnTo>
                    <a:lnTo>
                      <a:pt x="260" y="12"/>
                    </a:lnTo>
                    <a:lnTo>
                      <a:pt x="272" y="20"/>
                    </a:lnTo>
                    <a:lnTo>
                      <a:pt x="282" y="29"/>
                    </a:lnTo>
                    <a:lnTo>
                      <a:pt x="293" y="39"/>
                    </a:lnTo>
                    <a:lnTo>
                      <a:pt x="303" y="50"/>
                    </a:lnTo>
                    <a:lnTo>
                      <a:pt x="312" y="62"/>
                    </a:lnTo>
                    <a:lnTo>
                      <a:pt x="321" y="74"/>
                    </a:lnTo>
                    <a:lnTo>
                      <a:pt x="337" y="97"/>
                    </a:lnTo>
                    <a:lnTo>
                      <a:pt x="349" y="116"/>
                    </a:lnTo>
                    <a:lnTo>
                      <a:pt x="356" y="130"/>
                    </a:lnTo>
                    <a:lnTo>
                      <a:pt x="359" y="135"/>
                    </a:lnTo>
                    <a:lnTo>
                      <a:pt x="352" y="139"/>
                    </a:lnTo>
                    <a:lnTo>
                      <a:pt x="331" y="151"/>
                    </a:lnTo>
                    <a:lnTo>
                      <a:pt x="303" y="166"/>
                    </a:lnTo>
                    <a:lnTo>
                      <a:pt x="270" y="184"/>
                    </a:lnTo>
                    <a:lnTo>
                      <a:pt x="253" y="192"/>
                    </a:lnTo>
                    <a:lnTo>
                      <a:pt x="234" y="199"/>
                    </a:lnTo>
                    <a:lnTo>
                      <a:pt x="216" y="205"/>
                    </a:lnTo>
                    <a:lnTo>
                      <a:pt x="200" y="210"/>
                    </a:lnTo>
                    <a:lnTo>
                      <a:pt x="184" y="213"/>
                    </a:lnTo>
                    <a:lnTo>
                      <a:pt x="170" y="214"/>
                    </a:lnTo>
                    <a:lnTo>
                      <a:pt x="164" y="214"/>
                    </a:lnTo>
                    <a:lnTo>
                      <a:pt x="158" y="213"/>
                    </a:lnTo>
                    <a:lnTo>
                      <a:pt x="152" y="212"/>
                    </a:lnTo>
                    <a:lnTo>
                      <a:pt x="148" y="209"/>
                    </a:lnTo>
                    <a:lnTo>
                      <a:pt x="129" y="195"/>
                    </a:lnTo>
                    <a:lnTo>
                      <a:pt x="106" y="175"/>
                    </a:lnTo>
                    <a:lnTo>
                      <a:pt x="82" y="154"/>
                    </a:lnTo>
                    <a:lnTo>
                      <a:pt x="57" y="131"/>
                    </a:lnTo>
                    <a:lnTo>
                      <a:pt x="17" y="92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33" name="Freeform 1368">
                <a:extLst>
                  <a:ext uri="{FF2B5EF4-FFF2-40B4-BE49-F238E27FC236}">
                    <a16:creationId xmlns:a16="http://schemas.microsoft.com/office/drawing/2014/main" id="{B3584C8E-2A2A-49BD-A313-4737BFA8DC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1" y="2351"/>
                <a:ext cx="21" cy="13"/>
              </a:xfrm>
              <a:custGeom>
                <a:avLst/>
                <a:gdLst>
                  <a:gd name="T0" fmla="*/ 0 w 358"/>
                  <a:gd name="T1" fmla="*/ 0 h 213"/>
                  <a:gd name="T2" fmla="*/ 0 w 358"/>
                  <a:gd name="T3" fmla="*/ 0 h 213"/>
                  <a:gd name="T4" fmla="*/ 0 w 358"/>
                  <a:gd name="T5" fmla="*/ 0 h 213"/>
                  <a:gd name="T6" fmla="*/ 0 w 358"/>
                  <a:gd name="T7" fmla="*/ 0 h 213"/>
                  <a:gd name="T8" fmla="*/ 0 w 358"/>
                  <a:gd name="T9" fmla="*/ 0 h 213"/>
                  <a:gd name="T10" fmla="*/ 0 w 358"/>
                  <a:gd name="T11" fmla="*/ 0 h 213"/>
                  <a:gd name="T12" fmla="*/ 0 w 358"/>
                  <a:gd name="T13" fmla="*/ 0 h 213"/>
                  <a:gd name="T14" fmla="*/ 1 w 358"/>
                  <a:gd name="T15" fmla="*/ 0 h 213"/>
                  <a:gd name="T16" fmla="*/ 1 w 358"/>
                  <a:gd name="T17" fmla="*/ 0 h 213"/>
                  <a:gd name="T18" fmla="*/ 1 w 358"/>
                  <a:gd name="T19" fmla="*/ 0 h 213"/>
                  <a:gd name="T20" fmla="*/ 1 w 358"/>
                  <a:gd name="T21" fmla="*/ 0 h 213"/>
                  <a:gd name="T22" fmla="*/ 1 w 358"/>
                  <a:gd name="T23" fmla="*/ 0 h 213"/>
                  <a:gd name="T24" fmla="*/ 1 w 358"/>
                  <a:gd name="T25" fmla="*/ 0 h 213"/>
                  <a:gd name="T26" fmla="*/ 1 w 358"/>
                  <a:gd name="T27" fmla="*/ 0 h 213"/>
                  <a:gd name="T28" fmla="*/ 1 w 358"/>
                  <a:gd name="T29" fmla="*/ 0 h 213"/>
                  <a:gd name="T30" fmla="*/ 1 w 358"/>
                  <a:gd name="T31" fmla="*/ 0 h 213"/>
                  <a:gd name="T32" fmla="*/ 1 w 358"/>
                  <a:gd name="T33" fmla="*/ 0 h 213"/>
                  <a:gd name="T34" fmla="*/ 1 w 358"/>
                  <a:gd name="T35" fmla="*/ 0 h 213"/>
                  <a:gd name="T36" fmla="*/ 1 w 358"/>
                  <a:gd name="T37" fmla="*/ 0 h 213"/>
                  <a:gd name="T38" fmla="*/ 1 w 358"/>
                  <a:gd name="T39" fmla="*/ 0 h 213"/>
                  <a:gd name="T40" fmla="*/ 1 w 358"/>
                  <a:gd name="T41" fmla="*/ 0 h 213"/>
                  <a:gd name="T42" fmla="*/ 1 w 358"/>
                  <a:gd name="T43" fmla="*/ 0 h 213"/>
                  <a:gd name="T44" fmla="*/ 1 w 358"/>
                  <a:gd name="T45" fmla="*/ 0 h 213"/>
                  <a:gd name="T46" fmla="*/ 1 w 358"/>
                  <a:gd name="T47" fmla="*/ 0 h 213"/>
                  <a:gd name="T48" fmla="*/ 1 w 358"/>
                  <a:gd name="T49" fmla="*/ 0 h 213"/>
                  <a:gd name="T50" fmla="*/ 1 w 358"/>
                  <a:gd name="T51" fmla="*/ 0 h 213"/>
                  <a:gd name="T52" fmla="*/ 1 w 358"/>
                  <a:gd name="T53" fmla="*/ 1 h 213"/>
                  <a:gd name="T54" fmla="*/ 1 w 358"/>
                  <a:gd name="T55" fmla="*/ 1 h 213"/>
                  <a:gd name="T56" fmla="*/ 1 w 358"/>
                  <a:gd name="T57" fmla="*/ 1 h 213"/>
                  <a:gd name="T58" fmla="*/ 1 w 358"/>
                  <a:gd name="T59" fmla="*/ 1 h 213"/>
                  <a:gd name="T60" fmla="*/ 1 w 358"/>
                  <a:gd name="T61" fmla="*/ 1 h 213"/>
                  <a:gd name="T62" fmla="*/ 1 w 358"/>
                  <a:gd name="T63" fmla="*/ 1 h 213"/>
                  <a:gd name="T64" fmla="*/ 1 w 358"/>
                  <a:gd name="T65" fmla="*/ 1 h 213"/>
                  <a:gd name="T66" fmla="*/ 1 w 358"/>
                  <a:gd name="T67" fmla="*/ 1 h 213"/>
                  <a:gd name="T68" fmla="*/ 1 w 358"/>
                  <a:gd name="T69" fmla="*/ 1 h 213"/>
                  <a:gd name="T70" fmla="*/ 1 w 358"/>
                  <a:gd name="T71" fmla="*/ 1 h 213"/>
                  <a:gd name="T72" fmla="*/ 1 w 358"/>
                  <a:gd name="T73" fmla="*/ 1 h 213"/>
                  <a:gd name="T74" fmla="*/ 1 w 358"/>
                  <a:gd name="T75" fmla="*/ 1 h 213"/>
                  <a:gd name="T76" fmla="*/ 1 w 358"/>
                  <a:gd name="T77" fmla="*/ 1 h 213"/>
                  <a:gd name="T78" fmla="*/ 0 w 358"/>
                  <a:gd name="T79" fmla="*/ 1 h 213"/>
                  <a:gd name="T80" fmla="*/ 0 w 358"/>
                  <a:gd name="T81" fmla="*/ 1 h 213"/>
                  <a:gd name="T82" fmla="*/ 0 w 358"/>
                  <a:gd name="T83" fmla="*/ 1 h 213"/>
                  <a:gd name="T84" fmla="*/ 0 w 358"/>
                  <a:gd name="T85" fmla="*/ 0 h 213"/>
                  <a:gd name="T86" fmla="*/ 0 w 358"/>
                  <a:gd name="T87" fmla="*/ 0 h 213"/>
                  <a:gd name="T88" fmla="*/ 0 w 358"/>
                  <a:gd name="T89" fmla="*/ 0 h 21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58" h="213">
                    <a:moveTo>
                      <a:pt x="0" y="75"/>
                    </a:moveTo>
                    <a:lnTo>
                      <a:pt x="7" y="72"/>
                    </a:lnTo>
                    <a:lnTo>
                      <a:pt x="28" y="61"/>
                    </a:lnTo>
                    <a:lnTo>
                      <a:pt x="59" y="47"/>
                    </a:lnTo>
                    <a:lnTo>
                      <a:pt x="96" y="32"/>
                    </a:lnTo>
                    <a:lnTo>
                      <a:pt x="116" y="25"/>
                    </a:lnTo>
                    <a:lnTo>
                      <a:pt x="136" y="18"/>
                    </a:lnTo>
                    <a:lnTo>
                      <a:pt x="156" y="12"/>
                    </a:lnTo>
                    <a:lnTo>
                      <a:pt x="176" y="7"/>
                    </a:lnTo>
                    <a:lnTo>
                      <a:pt x="194" y="3"/>
                    </a:lnTo>
                    <a:lnTo>
                      <a:pt x="211" y="0"/>
                    </a:lnTo>
                    <a:lnTo>
                      <a:pt x="219" y="0"/>
                    </a:lnTo>
                    <a:lnTo>
                      <a:pt x="226" y="0"/>
                    </a:lnTo>
                    <a:lnTo>
                      <a:pt x="233" y="0"/>
                    </a:lnTo>
                    <a:lnTo>
                      <a:pt x="239" y="1"/>
                    </a:lnTo>
                    <a:lnTo>
                      <a:pt x="250" y="5"/>
                    </a:lnTo>
                    <a:lnTo>
                      <a:pt x="262" y="11"/>
                    </a:lnTo>
                    <a:lnTo>
                      <a:pt x="272" y="19"/>
                    </a:lnTo>
                    <a:lnTo>
                      <a:pt x="283" y="28"/>
                    </a:lnTo>
                    <a:lnTo>
                      <a:pt x="293" y="38"/>
                    </a:lnTo>
                    <a:lnTo>
                      <a:pt x="303" y="49"/>
                    </a:lnTo>
                    <a:lnTo>
                      <a:pt x="312" y="61"/>
                    </a:lnTo>
                    <a:lnTo>
                      <a:pt x="320" y="74"/>
                    </a:lnTo>
                    <a:lnTo>
                      <a:pt x="348" y="115"/>
                    </a:lnTo>
                    <a:lnTo>
                      <a:pt x="358" y="134"/>
                    </a:lnTo>
                    <a:lnTo>
                      <a:pt x="351" y="138"/>
                    </a:lnTo>
                    <a:lnTo>
                      <a:pt x="331" y="151"/>
                    </a:lnTo>
                    <a:lnTo>
                      <a:pt x="303" y="166"/>
                    </a:lnTo>
                    <a:lnTo>
                      <a:pt x="269" y="183"/>
                    </a:lnTo>
                    <a:lnTo>
                      <a:pt x="251" y="191"/>
                    </a:lnTo>
                    <a:lnTo>
                      <a:pt x="233" y="198"/>
                    </a:lnTo>
                    <a:lnTo>
                      <a:pt x="216" y="204"/>
                    </a:lnTo>
                    <a:lnTo>
                      <a:pt x="199" y="209"/>
                    </a:lnTo>
                    <a:lnTo>
                      <a:pt x="184" y="212"/>
                    </a:lnTo>
                    <a:lnTo>
                      <a:pt x="170" y="213"/>
                    </a:lnTo>
                    <a:lnTo>
                      <a:pt x="162" y="213"/>
                    </a:lnTo>
                    <a:lnTo>
                      <a:pt x="157" y="212"/>
                    </a:lnTo>
                    <a:lnTo>
                      <a:pt x="152" y="211"/>
                    </a:lnTo>
                    <a:lnTo>
                      <a:pt x="147" y="208"/>
                    </a:lnTo>
                    <a:lnTo>
                      <a:pt x="128" y="194"/>
                    </a:lnTo>
                    <a:lnTo>
                      <a:pt x="106" y="175"/>
                    </a:lnTo>
                    <a:lnTo>
                      <a:pt x="81" y="154"/>
                    </a:lnTo>
                    <a:lnTo>
                      <a:pt x="56" y="130"/>
                    </a:lnTo>
                    <a:lnTo>
                      <a:pt x="16" y="92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34" name="Freeform 1369">
                <a:extLst>
                  <a:ext uri="{FF2B5EF4-FFF2-40B4-BE49-F238E27FC236}">
                    <a16:creationId xmlns:a16="http://schemas.microsoft.com/office/drawing/2014/main" id="{14230B43-536C-4755-8BED-A7281E4C8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3" y="2359"/>
                <a:ext cx="21" cy="13"/>
              </a:xfrm>
              <a:custGeom>
                <a:avLst/>
                <a:gdLst>
                  <a:gd name="T0" fmla="*/ 0 w 358"/>
                  <a:gd name="T1" fmla="*/ 0 h 215"/>
                  <a:gd name="T2" fmla="*/ 0 w 358"/>
                  <a:gd name="T3" fmla="*/ 0 h 215"/>
                  <a:gd name="T4" fmla="*/ 0 w 358"/>
                  <a:gd name="T5" fmla="*/ 0 h 215"/>
                  <a:gd name="T6" fmla="*/ 0 w 358"/>
                  <a:gd name="T7" fmla="*/ 0 h 215"/>
                  <a:gd name="T8" fmla="*/ 0 w 358"/>
                  <a:gd name="T9" fmla="*/ 0 h 215"/>
                  <a:gd name="T10" fmla="*/ 0 w 358"/>
                  <a:gd name="T11" fmla="*/ 0 h 215"/>
                  <a:gd name="T12" fmla="*/ 0 w 358"/>
                  <a:gd name="T13" fmla="*/ 0 h 215"/>
                  <a:gd name="T14" fmla="*/ 1 w 358"/>
                  <a:gd name="T15" fmla="*/ 0 h 215"/>
                  <a:gd name="T16" fmla="*/ 1 w 358"/>
                  <a:gd name="T17" fmla="*/ 0 h 215"/>
                  <a:gd name="T18" fmla="*/ 1 w 358"/>
                  <a:gd name="T19" fmla="*/ 0 h 215"/>
                  <a:gd name="T20" fmla="*/ 1 w 358"/>
                  <a:gd name="T21" fmla="*/ 0 h 215"/>
                  <a:gd name="T22" fmla="*/ 1 w 358"/>
                  <a:gd name="T23" fmla="*/ 0 h 215"/>
                  <a:gd name="T24" fmla="*/ 1 w 358"/>
                  <a:gd name="T25" fmla="*/ 0 h 215"/>
                  <a:gd name="T26" fmla="*/ 1 w 358"/>
                  <a:gd name="T27" fmla="*/ 0 h 215"/>
                  <a:gd name="T28" fmla="*/ 1 w 358"/>
                  <a:gd name="T29" fmla="*/ 0 h 215"/>
                  <a:gd name="T30" fmla="*/ 1 w 358"/>
                  <a:gd name="T31" fmla="*/ 0 h 215"/>
                  <a:gd name="T32" fmla="*/ 1 w 358"/>
                  <a:gd name="T33" fmla="*/ 0 h 215"/>
                  <a:gd name="T34" fmla="*/ 1 w 358"/>
                  <a:gd name="T35" fmla="*/ 0 h 215"/>
                  <a:gd name="T36" fmla="*/ 1 w 358"/>
                  <a:gd name="T37" fmla="*/ 0 h 215"/>
                  <a:gd name="T38" fmla="*/ 1 w 358"/>
                  <a:gd name="T39" fmla="*/ 0 h 215"/>
                  <a:gd name="T40" fmla="*/ 1 w 358"/>
                  <a:gd name="T41" fmla="*/ 0 h 215"/>
                  <a:gd name="T42" fmla="*/ 1 w 358"/>
                  <a:gd name="T43" fmla="*/ 0 h 215"/>
                  <a:gd name="T44" fmla="*/ 1 w 358"/>
                  <a:gd name="T45" fmla="*/ 0 h 215"/>
                  <a:gd name="T46" fmla="*/ 1 w 358"/>
                  <a:gd name="T47" fmla="*/ 0 h 215"/>
                  <a:gd name="T48" fmla="*/ 1 w 358"/>
                  <a:gd name="T49" fmla="*/ 0 h 215"/>
                  <a:gd name="T50" fmla="*/ 1 w 358"/>
                  <a:gd name="T51" fmla="*/ 0 h 215"/>
                  <a:gd name="T52" fmla="*/ 1 w 358"/>
                  <a:gd name="T53" fmla="*/ 1 h 215"/>
                  <a:gd name="T54" fmla="*/ 1 w 358"/>
                  <a:gd name="T55" fmla="*/ 1 h 215"/>
                  <a:gd name="T56" fmla="*/ 1 w 358"/>
                  <a:gd name="T57" fmla="*/ 1 h 215"/>
                  <a:gd name="T58" fmla="*/ 1 w 358"/>
                  <a:gd name="T59" fmla="*/ 1 h 215"/>
                  <a:gd name="T60" fmla="*/ 1 w 358"/>
                  <a:gd name="T61" fmla="*/ 1 h 215"/>
                  <a:gd name="T62" fmla="*/ 1 w 358"/>
                  <a:gd name="T63" fmla="*/ 1 h 215"/>
                  <a:gd name="T64" fmla="*/ 1 w 358"/>
                  <a:gd name="T65" fmla="*/ 1 h 215"/>
                  <a:gd name="T66" fmla="*/ 1 w 358"/>
                  <a:gd name="T67" fmla="*/ 1 h 215"/>
                  <a:gd name="T68" fmla="*/ 1 w 358"/>
                  <a:gd name="T69" fmla="*/ 1 h 215"/>
                  <a:gd name="T70" fmla="*/ 1 w 358"/>
                  <a:gd name="T71" fmla="*/ 1 h 215"/>
                  <a:gd name="T72" fmla="*/ 1 w 358"/>
                  <a:gd name="T73" fmla="*/ 1 h 215"/>
                  <a:gd name="T74" fmla="*/ 1 w 358"/>
                  <a:gd name="T75" fmla="*/ 1 h 215"/>
                  <a:gd name="T76" fmla="*/ 1 w 358"/>
                  <a:gd name="T77" fmla="*/ 1 h 215"/>
                  <a:gd name="T78" fmla="*/ 0 w 358"/>
                  <a:gd name="T79" fmla="*/ 1 h 215"/>
                  <a:gd name="T80" fmla="*/ 0 w 358"/>
                  <a:gd name="T81" fmla="*/ 1 h 215"/>
                  <a:gd name="T82" fmla="*/ 0 w 358"/>
                  <a:gd name="T83" fmla="*/ 1 h 215"/>
                  <a:gd name="T84" fmla="*/ 0 w 358"/>
                  <a:gd name="T85" fmla="*/ 0 h 215"/>
                  <a:gd name="T86" fmla="*/ 0 w 358"/>
                  <a:gd name="T87" fmla="*/ 0 h 215"/>
                  <a:gd name="T88" fmla="*/ 0 w 358"/>
                  <a:gd name="T89" fmla="*/ 0 h 21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58" h="215">
                    <a:moveTo>
                      <a:pt x="0" y="76"/>
                    </a:moveTo>
                    <a:lnTo>
                      <a:pt x="8" y="72"/>
                    </a:lnTo>
                    <a:lnTo>
                      <a:pt x="29" y="63"/>
                    </a:lnTo>
                    <a:lnTo>
                      <a:pt x="60" y="49"/>
                    </a:lnTo>
                    <a:lnTo>
                      <a:pt x="97" y="34"/>
                    </a:lnTo>
                    <a:lnTo>
                      <a:pt x="116" y="27"/>
                    </a:lnTo>
                    <a:lnTo>
                      <a:pt x="137" y="20"/>
                    </a:lnTo>
                    <a:lnTo>
                      <a:pt x="157" y="12"/>
                    </a:lnTo>
                    <a:lnTo>
                      <a:pt x="176" y="7"/>
                    </a:lnTo>
                    <a:lnTo>
                      <a:pt x="195" y="3"/>
                    </a:lnTo>
                    <a:lnTo>
                      <a:pt x="212" y="1"/>
                    </a:lnTo>
                    <a:lnTo>
                      <a:pt x="220" y="0"/>
                    </a:lnTo>
                    <a:lnTo>
                      <a:pt x="227" y="0"/>
                    </a:lnTo>
                    <a:lnTo>
                      <a:pt x="234" y="1"/>
                    </a:lnTo>
                    <a:lnTo>
                      <a:pt x="240" y="2"/>
                    </a:lnTo>
                    <a:lnTo>
                      <a:pt x="251" y="6"/>
                    </a:lnTo>
                    <a:lnTo>
                      <a:pt x="262" y="12"/>
                    </a:lnTo>
                    <a:lnTo>
                      <a:pt x="273" y="21"/>
                    </a:lnTo>
                    <a:lnTo>
                      <a:pt x="283" y="30"/>
                    </a:lnTo>
                    <a:lnTo>
                      <a:pt x="293" y="40"/>
                    </a:lnTo>
                    <a:lnTo>
                      <a:pt x="304" y="51"/>
                    </a:lnTo>
                    <a:lnTo>
                      <a:pt x="313" y="63"/>
                    </a:lnTo>
                    <a:lnTo>
                      <a:pt x="322" y="74"/>
                    </a:lnTo>
                    <a:lnTo>
                      <a:pt x="348" y="117"/>
                    </a:lnTo>
                    <a:lnTo>
                      <a:pt x="358" y="136"/>
                    </a:lnTo>
                    <a:lnTo>
                      <a:pt x="351" y="140"/>
                    </a:lnTo>
                    <a:lnTo>
                      <a:pt x="332" y="151"/>
                    </a:lnTo>
                    <a:lnTo>
                      <a:pt x="304" y="167"/>
                    </a:lnTo>
                    <a:lnTo>
                      <a:pt x="270" y="184"/>
                    </a:lnTo>
                    <a:lnTo>
                      <a:pt x="252" y="192"/>
                    </a:lnTo>
                    <a:lnTo>
                      <a:pt x="235" y="200"/>
                    </a:lnTo>
                    <a:lnTo>
                      <a:pt x="217" y="206"/>
                    </a:lnTo>
                    <a:lnTo>
                      <a:pt x="200" y="211"/>
                    </a:lnTo>
                    <a:lnTo>
                      <a:pt x="184" y="214"/>
                    </a:lnTo>
                    <a:lnTo>
                      <a:pt x="170" y="215"/>
                    </a:lnTo>
                    <a:lnTo>
                      <a:pt x="164" y="215"/>
                    </a:lnTo>
                    <a:lnTo>
                      <a:pt x="158" y="214"/>
                    </a:lnTo>
                    <a:lnTo>
                      <a:pt x="153" y="212"/>
                    </a:lnTo>
                    <a:lnTo>
                      <a:pt x="149" y="210"/>
                    </a:lnTo>
                    <a:lnTo>
                      <a:pt x="130" y="196"/>
                    </a:lnTo>
                    <a:lnTo>
                      <a:pt x="106" y="176"/>
                    </a:lnTo>
                    <a:lnTo>
                      <a:pt x="82" y="154"/>
                    </a:lnTo>
                    <a:lnTo>
                      <a:pt x="58" y="132"/>
                    </a:lnTo>
                    <a:lnTo>
                      <a:pt x="17" y="93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35" name="Freeform 1370">
                <a:extLst>
                  <a:ext uri="{FF2B5EF4-FFF2-40B4-BE49-F238E27FC236}">
                    <a16:creationId xmlns:a16="http://schemas.microsoft.com/office/drawing/2014/main" id="{A2B9A13E-BEAF-401F-A3E1-5D3328335C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2355"/>
                <a:ext cx="21" cy="12"/>
              </a:xfrm>
              <a:custGeom>
                <a:avLst/>
                <a:gdLst>
                  <a:gd name="T0" fmla="*/ 0 w 359"/>
                  <a:gd name="T1" fmla="*/ 0 h 215"/>
                  <a:gd name="T2" fmla="*/ 0 w 359"/>
                  <a:gd name="T3" fmla="*/ 0 h 215"/>
                  <a:gd name="T4" fmla="*/ 0 w 359"/>
                  <a:gd name="T5" fmla="*/ 0 h 215"/>
                  <a:gd name="T6" fmla="*/ 0 w 359"/>
                  <a:gd name="T7" fmla="*/ 0 h 215"/>
                  <a:gd name="T8" fmla="*/ 0 w 359"/>
                  <a:gd name="T9" fmla="*/ 0 h 215"/>
                  <a:gd name="T10" fmla="*/ 0 w 359"/>
                  <a:gd name="T11" fmla="*/ 0 h 215"/>
                  <a:gd name="T12" fmla="*/ 0 w 359"/>
                  <a:gd name="T13" fmla="*/ 0 h 215"/>
                  <a:gd name="T14" fmla="*/ 1 w 359"/>
                  <a:gd name="T15" fmla="*/ 0 h 215"/>
                  <a:gd name="T16" fmla="*/ 1 w 359"/>
                  <a:gd name="T17" fmla="*/ 0 h 215"/>
                  <a:gd name="T18" fmla="*/ 1 w 359"/>
                  <a:gd name="T19" fmla="*/ 0 h 215"/>
                  <a:gd name="T20" fmla="*/ 1 w 359"/>
                  <a:gd name="T21" fmla="*/ 0 h 215"/>
                  <a:gd name="T22" fmla="*/ 1 w 359"/>
                  <a:gd name="T23" fmla="*/ 0 h 215"/>
                  <a:gd name="T24" fmla="*/ 1 w 359"/>
                  <a:gd name="T25" fmla="*/ 0 h 215"/>
                  <a:gd name="T26" fmla="*/ 1 w 359"/>
                  <a:gd name="T27" fmla="*/ 0 h 215"/>
                  <a:gd name="T28" fmla="*/ 1 w 359"/>
                  <a:gd name="T29" fmla="*/ 0 h 215"/>
                  <a:gd name="T30" fmla="*/ 1 w 359"/>
                  <a:gd name="T31" fmla="*/ 0 h 215"/>
                  <a:gd name="T32" fmla="*/ 1 w 359"/>
                  <a:gd name="T33" fmla="*/ 0 h 215"/>
                  <a:gd name="T34" fmla="*/ 1 w 359"/>
                  <a:gd name="T35" fmla="*/ 0 h 215"/>
                  <a:gd name="T36" fmla="*/ 1 w 359"/>
                  <a:gd name="T37" fmla="*/ 0 h 215"/>
                  <a:gd name="T38" fmla="*/ 1 w 359"/>
                  <a:gd name="T39" fmla="*/ 0 h 215"/>
                  <a:gd name="T40" fmla="*/ 1 w 359"/>
                  <a:gd name="T41" fmla="*/ 0 h 215"/>
                  <a:gd name="T42" fmla="*/ 1 w 359"/>
                  <a:gd name="T43" fmla="*/ 0 h 215"/>
                  <a:gd name="T44" fmla="*/ 1 w 359"/>
                  <a:gd name="T45" fmla="*/ 0 h 215"/>
                  <a:gd name="T46" fmla="*/ 1 w 359"/>
                  <a:gd name="T47" fmla="*/ 0 h 215"/>
                  <a:gd name="T48" fmla="*/ 1 w 359"/>
                  <a:gd name="T49" fmla="*/ 0 h 215"/>
                  <a:gd name="T50" fmla="*/ 1 w 359"/>
                  <a:gd name="T51" fmla="*/ 0 h 215"/>
                  <a:gd name="T52" fmla="*/ 1 w 359"/>
                  <a:gd name="T53" fmla="*/ 0 h 215"/>
                  <a:gd name="T54" fmla="*/ 1 w 359"/>
                  <a:gd name="T55" fmla="*/ 1 h 215"/>
                  <a:gd name="T56" fmla="*/ 1 w 359"/>
                  <a:gd name="T57" fmla="*/ 1 h 215"/>
                  <a:gd name="T58" fmla="*/ 1 w 359"/>
                  <a:gd name="T59" fmla="*/ 1 h 215"/>
                  <a:gd name="T60" fmla="*/ 1 w 359"/>
                  <a:gd name="T61" fmla="*/ 1 h 215"/>
                  <a:gd name="T62" fmla="*/ 1 w 359"/>
                  <a:gd name="T63" fmla="*/ 1 h 215"/>
                  <a:gd name="T64" fmla="*/ 1 w 359"/>
                  <a:gd name="T65" fmla="*/ 1 h 215"/>
                  <a:gd name="T66" fmla="*/ 1 w 359"/>
                  <a:gd name="T67" fmla="*/ 1 h 215"/>
                  <a:gd name="T68" fmla="*/ 1 w 359"/>
                  <a:gd name="T69" fmla="*/ 1 h 215"/>
                  <a:gd name="T70" fmla="*/ 1 w 359"/>
                  <a:gd name="T71" fmla="*/ 1 h 215"/>
                  <a:gd name="T72" fmla="*/ 1 w 359"/>
                  <a:gd name="T73" fmla="*/ 1 h 215"/>
                  <a:gd name="T74" fmla="*/ 1 w 359"/>
                  <a:gd name="T75" fmla="*/ 1 h 215"/>
                  <a:gd name="T76" fmla="*/ 1 w 359"/>
                  <a:gd name="T77" fmla="*/ 1 h 215"/>
                  <a:gd name="T78" fmla="*/ 0 w 359"/>
                  <a:gd name="T79" fmla="*/ 1 h 215"/>
                  <a:gd name="T80" fmla="*/ 0 w 359"/>
                  <a:gd name="T81" fmla="*/ 1 h 215"/>
                  <a:gd name="T82" fmla="*/ 0 w 359"/>
                  <a:gd name="T83" fmla="*/ 1 h 215"/>
                  <a:gd name="T84" fmla="*/ 0 w 359"/>
                  <a:gd name="T85" fmla="*/ 0 h 215"/>
                  <a:gd name="T86" fmla="*/ 0 w 359"/>
                  <a:gd name="T87" fmla="*/ 0 h 215"/>
                  <a:gd name="T88" fmla="*/ 0 w 359"/>
                  <a:gd name="T89" fmla="*/ 0 h 21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59" h="215">
                    <a:moveTo>
                      <a:pt x="0" y="76"/>
                    </a:moveTo>
                    <a:lnTo>
                      <a:pt x="8" y="72"/>
                    </a:lnTo>
                    <a:lnTo>
                      <a:pt x="29" y="62"/>
                    </a:lnTo>
                    <a:lnTo>
                      <a:pt x="60" y="49"/>
                    </a:lnTo>
                    <a:lnTo>
                      <a:pt x="97" y="34"/>
                    </a:lnTo>
                    <a:lnTo>
                      <a:pt x="117" y="26"/>
                    </a:lnTo>
                    <a:lnTo>
                      <a:pt x="138" y="20"/>
                    </a:lnTo>
                    <a:lnTo>
                      <a:pt x="157" y="13"/>
                    </a:lnTo>
                    <a:lnTo>
                      <a:pt x="177" y="8"/>
                    </a:lnTo>
                    <a:lnTo>
                      <a:pt x="195" y="3"/>
                    </a:lnTo>
                    <a:lnTo>
                      <a:pt x="212" y="1"/>
                    </a:lnTo>
                    <a:lnTo>
                      <a:pt x="220" y="0"/>
                    </a:lnTo>
                    <a:lnTo>
                      <a:pt x="228" y="0"/>
                    </a:lnTo>
                    <a:lnTo>
                      <a:pt x="234" y="1"/>
                    </a:lnTo>
                    <a:lnTo>
                      <a:pt x="241" y="2"/>
                    </a:lnTo>
                    <a:lnTo>
                      <a:pt x="251" y="7"/>
                    </a:lnTo>
                    <a:lnTo>
                      <a:pt x="262" y="13"/>
                    </a:lnTo>
                    <a:lnTo>
                      <a:pt x="273" y="20"/>
                    </a:lnTo>
                    <a:lnTo>
                      <a:pt x="284" y="30"/>
                    </a:lnTo>
                    <a:lnTo>
                      <a:pt x="294" y="40"/>
                    </a:lnTo>
                    <a:lnTo>
                      <a:pt x="303" y="51"/>
                    </a:lnTo>
                    <a:lnTo>
                      <a:pt x="313" y="62"/>
                    </a:lnTo>
                    <a:lnTo>
                      <a:pt x="322" y="74"/>
                    </a:lnTo>
                    <a:lnTo>
                      <a:pt x="349" y="117"/>
                    </a:lnTo>
                    <a:lnTo>
                      <a:pt x="359" y="136"/>
                    </a:lnTo>
                    <a:lnTo>
                      <a:pt x="351" y="140"/>
                    </a:lnTo>
                    <a:lnTo>
                      <a:pt x="332" y="151"/>
                    </a:lnTo>
                    <a:lnTo>
                      <a:pt x="303" y="166"/>
                    </a:lnTo>
                    <a:lnTo>
                      <a:pt x="270" y="184"/>
                    </a:lnTo>
                    <a:lnTo>
                      <a:pt x="253" y="192"/>
                    </a:lnTo>
                    <a:lnTo>
                      <a:pt x="235" y="199"/>
                    </a:lnTo>
                    <a:lnTo>
                      <a:pt x="216" y="206"/>
                    </a:lnTo>
                    <a:lnTo>
                      <a:pt x="200" y="211"/>
                    </a:lnTo>
                    <a:lnTo>
                      <a:pt x="184" y="214"/>
                    </a:lnTo>
                    <a:lnTo>
                      <a:pt x="170" y="215"/>
                    </a:lnTo>
                    <a:lnTo>
                      <a:pt x="164" y="215"/>
                    </a:lnTo>
                    <a:lnTo>
                      <a:pt x="158" y="214"/>
                    </a:lnTo>
                    <a:lnTo>
                      <a:pt x="153" y="212"/>
                    </a:lnTo>
                    <a:lnTo>
                      <a:pt x="149" y="210"/>
                    </a:lnTo>
                    <a:lnTo>
                      <a:pt x="129" y="196"/>
                    </a:lnTo>
                    <a:lnTo>
                      <a:pt x="106" y="177"/>
                    </a:lnTo>
                    <a:lnTo>
                      <a:pt x="82" y="154"/>
                    </a:lnTo>
                    <a:lnTo>
                      <a:pt x="58" y="132"/>
                    </a:lnTo>
                    <a:lnTo>
                      <a:pt x="17" y="93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36" name="Freeform 1371">
                <a:extLst>
                  <a:ext uri="{FF2B5EF4-FFF2-40B4-BE49-F238E27FC236}">
                    <a16:creationId xmlns:a16="http://schemas.microsoft.com/office/drawing/2014/main" id="{93D91C10-E1B7-42CF-ABE5-DED0AB5CE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9" y="2376"/>
                <a:ext cx="21" cy="12"/>
              </a:xfrm>
              <a:custGeom>
                <a:avLst/>
                <a:gdLst>
                  <a:gd name="T0" fmla="*/ 0 w 358"/>
                  <a:gd name="T1" fmla="*/ 0 h 214"/>
                  <a:gd name="T2" fmla="*/ 0 w 358"/>
                  <a:gd name="T3" fmla="*/ 0 h 214"/>
                  <a:gd name="T4" fmla="*/ 0 w 358"/>
                  <a:gd name="T5" fmla="*/ 0 h 214"/>
                  <a:gd name="T6" fmla="*/ 0 w 358"/>
                  <a:gd name="T7" fmla="*/ 0 h 214"/>
                  <a:gd name="T8" fmla="*/ 0 w 358"/>
                  <a:gd name="T9" fmla="*/ 0 h 214"/>
                  <a:gd name="T10" fmla="*/ 0 w 358"/>
                  <a:gd name="T11" fmla="*/ 0 h 214"/>
                  <a:gd name="T12" fmla="*/ 0 w 358"/>
                  <a:gd name="T13" fmla="*/ 0 h 214"/>
                  <a:gd name="T14" fmla="*/ 1 w 358"/>
                  <a:gd name="T15" fmla="*/ 0 h 214"/>
                  <a:gd name="T16" fmla="*/ 1 w 358"/>
                  <a:gd name="T17" fmla="*/ 0 h 214"/>
                  <a:gd name="T18" fmla="*/ 1 w 358"/>
                  <a:gd name="T19" fmla="*/ 0 h 214"/>
                  <a:gd name="T20" fmla="*/ 1 w 358"/>
                  <a:gd name="T21" fmla="*/ 0 h 214"/>
                  <a:gd name="T22" fmla="*/ 1 w 358"/>
                  <a:gd name="T23" fmla="*/ 0 h 214"/>
                  <a:gd name="T24" fmla="*/ 1 w 358"/>
                  <a:gd name="T25" fmla="*/ 0 h 214"/>
                  <a:gd name="T26" fmla="*/ 1 w 358"/>
                  <a:gd name="T27" fmla="*/ 0 h 214"/>
                  <a:gd name="T28" fmla="*/ 1 w 358"/>
                  <a:gd name="T29" fmla="*/ 0 h 214"/>
                  <a:gd name="T30" fmla="*/ 1 w 358"/>
                  <a:gd name="T31" fmla="*/ 0 h 214"/>
                  <a:gd name="T32" fmla="*/ 1 w 358"/>
                  <a:gd name="T33" fmla="*/ 0 h 214"/>
                  <a:gd name="T34" fmla="*/ 1 w 358"/>
                  <a:gd name="T35" fmla="*/ 0 h 214"/>
                  <a:gd name="T36" fmla="*/ 1 w 358"/>
                  <a:gd name="T37" fmla="*/ 0 h 214"/>
                  <a:gd name="T38" fmla="*/ 1 w 358"/>
                  <a:gd name="T39" fmla="*/ 0 h 214"/>
                  <a:gd name="T40" fmla="*/ 1 w 358"/>
                  <a:gd name="T41" fmla="*/ 0 h 214"/>
                  <a:gd name="T42" fmla="*/ 1 w 358"/>
                  <a:gd name="T43" fmla="*/ 0 h 214"/>
                  <a:gd name="T44" fmla="*/ 1 w 358"/>
                  <a:gd name="T45" fmla="*/ 0 h 214"/>
                  <a:gd name="T46" fmla="*/ 1 w 358"/>
                  <a:gd name="T47" fmla="*/ 0 h 214"/>
                  <a:gd name="T48" fmla="*/ 1 w 358"/>
                  <a:gd name="T49" fmla="*/ 0 h 214"/>
                  <a:gd name="T50" fmla="*/ 1 w 358"/>
                  <a:gd name="T51" fmla="*/ 0 h 214"/>
                  <a:gd name="T52" fmla="*/ 1 w 358"/>
                  <a:gd name="T53" fmla="*/ 0 h 214"/>
                  <a:gd name="T54" fmla="*/ 1 w 358"/>
                  <a:gd name="T55" fmla="*/ 1 h 214"/>
                  <a:gd name="T56" fmla="*/ 1 w 358"/>
                  <a:gd name="T57" fmla="*/ 1 h 214"/>
                  <a:gd name="T58" fmla="*/ 1 w 358"/>
                  <a:gd name="T59" fmla="*/ 1 h 214"/>
                  <a:gd name="T60" fmla="*/ 1 w 358"/>
                  <a:gd name="T61" fmla="*/ 1 h 214"/>
                  <a:gd name="T62" fmla="*/ 1 w 358"/>
                  <a:gd name="T63" fmla="*/ 1 h 214"/>
                  <a:gd name="T64" fmla="*/ 1 w 358"/>
                  <a:gd name="T65" fmla="*/ 1 h 214"/>
                  <a:gd name="T66" fmla="*/ 1 w 358"/>
                  <a:gd name="T67" fmla="*/ 1 h 214"/>
                  <a:gd name="T68" fmla="*/ 1 w 358"/>
                  <a:gd name="T69" fmla="*/ 1 h 214"/>
                  <a:gd name="T70" fmla="*/ 1 w 358"/>
                  <a:gd name="T71" fmla="*/ 1 h 214"/>
                  <a:gd name="T72" fmla="*/ 1 w 358"/>
                  <a:gd name="T73" fmla="*/ 1 h 214"/>
                  <a:gd name="T74" fmla="*/ 1 w 358"/>
                  <a:gd name="T75" fmla="*/ 1 h 214"/>
                  <a:gd name="T76" fmla="*/ 1 w 358"/>
                  <a:gd name="T77" fmla="*/ 1 h 214"/>
                  <a:gd name="T78" fmla="*/ 0 w 358"/>
                  <a:gd name="T79" fmla="*/ 1 h 214"/>
                  <a:gd name="T80" fmla="*/ 0 w 358"/>
                  <a:gd name="T81" fmla="*/ 1 h 214"/>
                  <a:gd name="T82" fmla="*/ 0 w 358"/>
                  <a:gd name="T83" fmla="*/ 1 h 214"/>
                  <a:gd name="T84" fmla="*/ 0 w 358"/>
                  <a:gd name="T85" fmla="*/ 0 h 214"/>
                  <a:gd name="T86" fmla="*/ 0 w 358"/>
                  <a:gd name="T87" fmla="*/ 0 h 214"/>
                  <a:gd name="T88" fmla="*/ 0 w 358"/>
                  <a:gd name="T89" fmla="*/ 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58" h="214">
                    <a:moveTo>
                      <a:pt x="0" y="76"/>
                    </a:moveTo>
                    <a:lnTo>
                      <a:pt x="8" y="72"/>
                    </a:lnTo>
                    <a:lnTo>
                      <a:pt x="29" y="62"/>
                    </a:lnTo>
                    <a:lnTo>
                      <a:pt x="60" y="48"/>
                    </a:lnTo>
                    <a:lnTo>
                      <a:pt x="96" y="33"/>
                    </a:lnTo>
                    <a:lnTo>
                      <a:pt x="117" y="26"/>
                    </a:lnTo>
                    <a:lnTo>
                      <a:pt x="137" y="19"/>
                    </a:lnTo>
                    <a:lnTo>
                      <a:pt x="157" y="12"/>
                    </a:lnTo>
                    <a:lnTo>
                      <a:pt x="176" y="7"/>
                    </a:lnTo>
                    <a:lnTo>
                      <a:pt x="195" y="3"/>
                    </a:lnTo>
                    <a:lnTo>
                      <a:pt x="212" y="1"/>
                    </a:lnTo>
                    <a:lnTo>
                      <a:pt x="220" y="0"/>
                    </a:lnTo>
                    <a:lnTo>
                      <a:pt x="227" y="0"/>
                    </a:lnTo>
                    <a:lnTo>
                      <a:pt x="234" y="1"/>
                    </a:lnTo>
                    <a:lnTo>
                      <a:pt x="240" y="2"/>
                    </a:lnTo>
                    <a:lnTo>
                      <a:pt x="251" y="6"/>
                    </a:lnTo>
                    <a:lnTo>
                      <a:pt x="262" y="12"/>
                    </a:lnTo>
                    <a:lnTo>
                      <a:pt x="273" y="20"/>
                    </a:lnTo>
                    <a:lnTo>
                      <a:pt x="284" y="29"/>
                    </a:lnTo>
                    <a:lnTo>
                      <a:pt x="294" y="39"/>
                    </a:lnTo>
                    <a:lnTo>
                      <a:pt x="304" y="50"/>
                    </a:lnTo>
                    <a:lnTo>
                      <a:pt x="313" y="62"/>
                    </a:lnTo>
                    <a:lnTo>
                      <a:pt x="322" y="74"/>
                    </a:lnTo>
                    <a:lnTo>
                      <a:pt x="348" y="116"/>
                    </a:lnTo>
                    <a:lnTo>
                      <a:pt x="358" y="135"/>
                    </a:lnTo>
                    <a:lnTo>
                      <a:pt x="351" y="139"/>
                    </a:lnTo>
                    <a:lnTo>
                      <a:pt x="332" y="150"/>
                    </a:lnTo>
                    <a:lnTo>
                      <a:pt x="304" y="167"/>
                    </a:lnTo>
                    <a:lnTo>
                      <a:pt x="270" y="183"/>
                    </a:lnTo>
                    <a:lnTo>
                      <a:pt x="252" y="191"/>
                    </a:lnTo>
                    <a:lnTo>
                      <a:pt x="234" y="199"/>
                    </a:lnTo>
                    <a:lnTo>
                      <a:pt x="217" y="205"/>
                    </a:lnTo>
                    <a:lnTo>
                      <a:pt x="200" y="210"/>
                    </a:lnTo>
                    <a:lnTo>
                      <a:pt x="184" y="213"/>
                    </a:lnTo>
                    <a:lnTo>
                      <a:pt x="170" y="214"/>
                    </a:lnTo>
                    <a:lnTo>
                      <a:pt x="164" y="214"/>
                    </a:lnTo>
                    <a:lnTo>
                      <a:pt x="158" y="213"/>
                    </a:lnTo>
                    <a:lnTo>
                      <a:pt x="153" y="211"/>
                    </a:lnTo>
                    <a:lnTo>
                      <a:pt x="148" y="209"/>
                    </a:lnTo>
                    <a:lnTo>
                      <a:pt x="129" y="195"/>
                    </a:lnTo>
                    <a:lnTo>
                      <a:pt x="107" y="176"/>
                    </a:lnTo>
                    <a:lnTo>
                      <a:pt x="82" y="153"/>
                    </a:lnTo>
                    <a:lnTo>
                      <a:pt x="58" y="131"/>
                    </a:lnTo>
                    <a:lnTo>
                      <a:pt x="18" y="93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37" name="Freeform 1372">
                <a:extLst>
                  <a:ext uri="{FF2B5EF4-FFF2-40B4-BE49-F238E27FC236}">
                    <a16:creationId xmlns:a16="http://schemas.microsoft.com/office/drawing/2014/main" id="{B85141E2-E1A7-4D36-8465-6EA8F863F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0" y="2354"/>
                <a:ext cx="21" cy="12"/>
              </a:xfrm>
              <a:custGeom>
                <a:avLst/>
                <a:gdLst>
                  <a:gd name="T0" fmla="*/ 0 w 358"/>
                  <a:gd name="T1" fmla="*/ 0 h 214"/>
                  <a:gd name="T2" fmla="*/ 0 w 358"/>
                  <a:gd name="T3" fmla="*/ 0 h 214"/>
                  <a:gd name="T4" fmla="*/ 0 w 358"/>
                  <a:gd name="T5" fmla="*/ 0 h 214"/>
                  <a:gd name="T6" fmla="*/ 0 w 358"/>
                  <a:gd name="T7" fmla="*/ 0 h 214"/>
                  <a:gd name="T8" fmla="*/ 0 w 358"/>
                  <a:gd name="T9" fmla="*/ 0 h 214"/>
                  <a:gd name="T10" fmla="*/ 0 w 358"/>
                  <a:gd name="T11" fmla="*/ 0 h 214"/>
                  <a:gd name="T12" fmla="*/ 0 w 358"/>
                  <a:gd name="T13" fmla="*/ 0 h 214"/>
                  <a:gd name="T14" fmla="*/ 1 w 358"/>
                  <a:gd name="T15" fmla="*/ 0 h 214"/>
                  <a:gd name="T16" fmla="*/ 1 w 358"/>
                  <a:gd name="T17" fmla="*/ 0 h 214"/>
                  <a:gd name="T18" fmla="*/ 1 w 358"/>
                  <a:gd name="T19" fmla="*/ 0 h 214"/>
                  <a:gd name="T20" fmla="*/ 1 w 358"/>
                  <a:gd name="T21" fmla="*/ 0 h 214"/>
                  <a:gd name="T22" fmla="*/ 1 w 358"/>
                  <a:gd name="T23" fmla="*/ 0 h 214"/>
                  <a:gd name="T24" fmla="*/ 1 w 358"/>
                  <a:gd name="T25" fmla="*/ 0 h 214"/>
                  <a:gd name="T26" fmla="*/ 1 w 358"/>
                  <a:gd name="T27" fmla="*/ 0 h 214"/>
                  <a:gd name="T28" fmla="*/ 1 w 358"/>
                  <a:gd name="T29" fmla="*/ 0 h 214"/>
                  <a:gd name="T30" fmla="*/ 1 w 358"/>
                  <a:gd name="T31" fmla="*/ 0 h 214"/>
                  <a:gd name="T32" fmla="*/ 1 w 358"/>
                  <a:gd name="T33" fmla="*/ 0 h 214"/>
                  <a:gd name="T34" fmla="*/ 1 w 358"/>
                  <a:gd name="T35" fmla="*/ 0 h 214"/>
                  <a:gd name="T36" fmla="*/ 1 w 358"/>
                  <a:gd name="T37" fmla="*/ 0 h 214"/>
                  <a:gd name="T38" fmla="*/ 1 w 358"/>
                  <a:gd name="T39" fmla="*/ 0 h 214"/>
                  <a:gd name="T40" fmla="*/ 1 w 358"/>
                  <a:gd name="T41" fmla="*/ 0 h 214"/>
                  <a:gd name="T42" fmla="*/ 1 w 358"/>
                  <a:gd name="T43" fmla="*/ 0 h 214"/>
                  <a:gd name="T44" fmla="*/ 1 w 358"/>
                  <a:gd name="T45" fmla="*/ 0 h 214"/>
                  <a:gd name="T46" fmla="*/ 1 w 358"/>
                  <a:gd name="T47" fmla="*/ 0 h 214"/>
                  <a:gd name="T48" fmla="*/ 1 w 358"/>
                  <a:gd name="T49" fmla="*/ 0 h 214"/>
                  <a:gd name="T50" fmla="*/ 1 w 358"/>
                  <a:gd name="T51" fmla="*/ 0 h 214"/>
                  <a:gd name="T52" fmla="*/ 1 w 358"/>
                  <a:gd name="T53" fmla="*/ 0 h 214"/>
                  <a:gd name="T54" fmla="*/ 1 w 358"/>
                  <a:gd name="T55" fmla="*/ 0 h 214"/>
                  <a:gd name="T56" fmla="*/ 1 w 358"/>
                  <a:gd name="T57" fmla="*/ 0 h 214"/>
                  <a:gd name="T58" fmla="*/ 1 w 358"/>
                  <a:gd name="T59" fmla="*/ 1 h 214"/>
                  <a:gd name="T60" fmla="*/ 1 w 358"/>
                  <a:gd name="T61" fmla="*/ 1 h 214"/>
                  <a:gd name="T62" fmla="*/ 1 w 358"/>
                  <a:gd name="T63" fmla="*/ 1 h 214"/>
                  <a:gd name="T64" fmla="*/ 1 w 358"/>
                  <a:gd name="T65" fmla="*/ 1 h 214"/>
                  <a:gd name="T66" fmla="*/ 1 w 358"/>
                  <a:gd name="T67" fmla="*/ 1 h 214"/>
                  <a:gd name="T68" fmla="*/ 1 w 358"/>
                  <a:gd name="T69" fmla="*/ 1 h 214"/>
                  <a:gd name="T70" fmla="*/ 1 w 358"/>
                  <a:gd name="T71" fmla="*/ 1 h 214"/>
                  <a:gd name="T72" fmla="*/ 1 w 358"/>
                  <a:gd name="T73" fmla="*/ 1 h 214"/>
                  <a:gd name="T74" fmla="*/ 1 w 358"/>
                  <a:gd name="T75" fmla="*/ 1 h 214"/>
                  <a:gd name="T76" fmla="*/ 1 w 358"/>
                  <a:gd name="T77" fmla="*/ 1 h 214"/>
                  <a:gd name="T78" fmla="*/ 1 w 358"/>
                  <a:gd name="T79" fmla="*/ 1 h 214"/>
                  <a:gd name="T80" fmla="*/ 1 w 358"/>
                  <a:gd name="T81" fmla="*/ 1 h 214"/>
                  <a:gd name="T82" fmla="*/ 0 w 358"/>
                  <a:gd name="T83" fmla="*/ 1 h 214"/>
                  <a:gd name="T84" fmla="*/ 0 w 358"/>
                  <a:gd name="T85" fmla="*/ 1 h 214"/>
                  <a:gd name="T86" fmla="*/ 0 w 358"/>
                  <a:gd name="T87" fmla="*/ 1 h 214"/>
                  <a:gd name="T88" fmla="*/ 0 w 358"/>
                  <a:gd name="T89" fmla="*/ 0 h 214"/>
                  <a:gd name="T90" fmla="*/ 0 w 358"/>
                  <a:gd name="T91" fmla="*/ 0 h 214"/>
                  <a:gd name="T92" fmla="*/ 0 w 358"/>
                  <a:gd name="T93" fmla="*/ 0 h 21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8" h="214">
                    <a:moveTo>
                      <a:pt x="0" y="75"/>
                    </a:moveTo>
                    <a:lnTo>
                      <a:pt x="7" y="72"/>
                    </a:lnTo>
                    <a:lnTo>
                      <a:pt x="29" y="62"/>
                    </a:lnTo>
                    <a:lnTo>
                      <a:pt x="59" y="48"/>
                    </a:lnTo>
                    <a:lnTo>
                      <a:pt x="96" y="33"/>
                    </a:lnTo>
                    <a:lnTo>
                      <a:pt x="116" y="26"/>
                    </a:lnTo>
                    <a:lnTo>
                      <a:pt x="136" y="18"/>
                    </a:lnTo>
                    <a:lnTo>
                      <a:pt x="155" y="12"/>
                    </a:lnTo>
                    <a:lnTo>
                      <a:pt x="174" y="6"/>
                    </a:lnTo>
                    <a:lnTo>
                      <a:pt x="192" y="2"/>
                    </a:lnTo>
                    <a:lnTo>
                      <a:pt x="210" y="0"/>
                    </a:lnTo>
                    <a:lnTo>
                      <a:pt x="217" y="0"/>
                    </a:lnTo>
                    <a:lnTo>
                      <a:pt x="224" y="0"/>
                    </a:lnTo>
                    <a:lnTo>
                      <a:pt x="231" y="0"/>
                    </a:lnTo>
                    <a:lnTo>
                      <a:pt x="237" y="1"/>
                    </a:lnTo>
                    <a:lnTo>
                      <a:pt x="248" y="5"/>
                    </a:lnTo>
                    <a:lnTo>
                      <a:pt x="260" y="11"/>
                    </a:lnTo>
                    <a:lnTo>
                      <a:pt x="271" y="19"/>
                    </a:lnTo>
                    <a:lnTo>
                      <a:pt x="281" y="29"/>
                    </a:lnTo>
                    <a:lnTo>
                      <a:pt x="293" y="39"/>
                    </a:lnTo>
                    <a:lnTo>
                      <a:pt x="303" y="50"/>
                    </a:lnTo>
                    <a:lnTo>
                      <a:pt x="312" y="62"/>
                    </a:lnTo>
                    <a:lnTo>
                      <a:pt x="321" y="74"/>
                    </a:lnTo>
                    <a:lnTo>
                      <a:pt x="336" y="96"/>
                    </a:lnTo>
                    <a:lnTo>
                      <a:pt x="348" y="116"/>
                    </a:lnTo>
                    <a:lnTo>
                      <a:pt x="355" y="130"/>
                    </a:lnTo>
                    <a:lnTo>
                      <a:pt x="358" y="135"/>
                    </a:lnTo>
                    <a:lnTo>
                      <a:pt x="351" y="139"/>
                    </a:lnTo>
                    <a:lnTo>
                      <a:pt x="331" y="150"/>
                    </a:lnTo>
                    <a:lnTo>
                      <a:pt x="304" y="166"/>
                    </a:lnTo>
                    <a:lnTo>
                      <a:pt x="269" y="182"/>
                    </a:lnTo>
                    <a:lnTo>
                      <a:pt x="252" y="191"/>
                    </a:lnTo>
                    <a:lnTo>
                      <a:pt x="234" y="199"/>
                    </a:lnTo>
                    <a:lnTo>
                      <a:pt x="217" y="205"/>
                    </a:lnTo>
                    <a:lnTo>
                      <a:pt x="199" y="210"/>
                    </a:lnTo>
                    <a:lnTo>
                      <a:pt x="183" y="213"/>
                    </a:lnTo>
                    <a:lnTo>
                      <a:pt x="169" y="214"/>
                    </a:lnTo>
                    <a:lnTo>
                      <a:pt x="163" y="214"/>
                    </a:lnTo>
                    <a:lnTo>
                      <a:pt x="157" y="213"/>
                    </a:lnTo>
                    <a:lnTo>
                      <a:pt x="152" y="211"/>
                    </a:lnTo>
                    <a:lnTo>
                      <a:pt x="148" y="209"/>
                    </a:lnTo>
                    <a:lnTo>
                      <a:pt x="129" y="195"/>
                    </a:lnTo>
                    <a:lnTo>
                      <a:pt x="106" y="175"/>
                    </a:lnTo>
                    <a:lnTo>
                      <a:pt x="81" y="154"/>
                    </a:lnTo>
                    <a:lnTo>
                      <a:pt x="57" y="131"/>
                    </a:lnTo>
                    <a:lnTo>
                      <a:pt x="16" y="92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38" name="Freeform 1373">
                <a:extLst>
                  <a:ext uri="{FF2B5EF4-FFF2-40B4-BE49-F238E27FC236}">
                    <a16:creationId xmlns:a16="http://schemas.microsoft.com/office/drawing/2014/main" id="{8424B4D0-DDDE-4489-A3D9-3B6978586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3" y="2339"/>
                <a:ext cx="21" cy="12"/>
              </a:xfrm>
              <a:custGeom>
                <a:avLst/>
                <a:gdLst>
                  <a:gd name="T0" fmla="*/ 0 w 358"/>
                  <a:gd name="T1" fmla="*/ 0 h 215"/>
                  <a:gd name="T2" fmla="*/ 0 w 358"/>
                  <a:gd name="T3" fmla="*/ 0 h 215"/>
                  <a:gd name="T4" fmla="*/ 0 w 358"/>
                  <a:gd name="T5" fmla="*/ 0 h 215"/>
                  <a:gd name="T6" fmla="*/ 0 w 358"/>
                  <a:gd name="T7" fmla="*/ 0 h 215"/>
                  <a:gd name="T8" fmla="*/ 0 w 358"/>
                  <a:gd name="T9" fmla="*/ 0 h 215"/>
                  <a:gd name="T10" fmla="*/ 0 w 358"/>
                  <a:gd name="T11" fmla="*/ 0 h 215"/>
                  <a:gd name="T12" fmla="*/ 0 w 358"/>
                  <a:gd name="T13" fmla="*/ 0 h 215"/>
                  <a:gd name="T14" fmla="*/ 1 w 358"/>
                  <a:gd name="T15" fmla="*/ 0 h 215"/>
                  <a:gd name="T16" fmla="*/ 1 w 358"/>
                  <a:gd name="T17" fmla="*/ 0 h 215"/>
                  <a:gd name="T18" fmla="*/ 1 w 358"/>
                  <a:gd name="T19" fmla="*/ 0 h 215"/>
                  <a:gd name="T20" fmla="*/ 1 w 358"/>
                  <a:gd name="T21" fmla="*/ 0 h 215"/>
                  <a:gd name="T22" fmla="*/ 1 w 358"/>
                  <a:gd name="T23" fmla="*/ 0 h 215"/>
                  <a:gd name="T24" fmla="*/ 1 w 358"/>
                  <a:gd name="T25" fmla="*/ 0 h 215"/>
                  <a:gd name="T26" fmla="*/ 1 w 358"/>
                  <a:gd name="T27" fmla="*/ 0 h 215"/>
                  <a:gd name="T28" fmla="*/ 1 w 358"/>
                  <a:gd name="T29" fmla="*/ 0 h 215"/>
                  <a:gd name="T30" fmla="*/ 1 w 358"/>
                  <a:gd name="T31" fmla="*/ 0 h 215"/>
                  <a:gd name="T32" fmla="*/ 1 w 358"/>
                  <a:gd name="T33" fmla="*/ 0 h 215"/>
                  <a:gd name="T34" fmla="*/ 1 w 358"/>
                  <a:gd name="T35" fmla="*/ 0 h 215"/>
                  <a:gd name="T36" fmla="*/ 1 w 358"/>
                  <a:gd name="T37" fmla="*/ 0 h 215"/>
                  <a:gd name="T38" fmla="*/ 1 w 358"/>
                  <a:gd name="T39" fmla="*/ 0 h 215"/>
                  <a:gd name="T40" fmla="*/ 1 w 358"/>
                  <a:gd name="T41" fmla="*/ 0 h 215"/>
                  <a:gd name="T42" fmla="*/ 1 w 358"/>
                  <a:gd name="T43" fmla="*/ 0 h 215"/>
                  <a:gd name="T44" fmla="*/ 1 w 358"/>
                  <a:gd name="T45" fmla="*/ 0 h 215"/>
                  <a:gd name="T46" fmla="*/ 1 w 358"/>
                  <a:gd name="T47" fmla="*/ 0 h 215"/>
                  <a:gd name="T48" fmla="*/ 1 w 358"/>
                  <a:gd name="T49" fmla="*/ 0 h 215"/>
                  <a:gd name="T50" fmla="*/ 1 w 358"/>
                  <a:gd name="T51" fmla="*/ 0 h 215"/>
                  <a:gd name="T52" fmla="*/ 1 w 358"/>
                  <a:gd name="T53" fmla="*/ 0 h 215"/>
                  <a:gd name="T54" fmla="*/ 1 w 358"/>
                  <a:gd name="T55" fmla="*/ 0 h 215"/>
                  <a:gd name="T56" fmla="*/ 1 w 358"/>
                  <a:gd name="T57" fmla="*/ 0 h 215"/>
                  <a:gd name="T58" fmla="*/ 1 w 358"/>
                  <a:gd name="T59" fmla="*/ 1 h 215"/>
                  <a:gd name="T60" fmla="*/ 1 w 358"/>
                  <a:gd name="T61" fmla="*/ 1 h 215"/>
                  <a:gd name="T62" fmla="*/ 1 w 358"/>
                  <a:gd name="T63" fmla="*/ 1 h 215"/>
                  <a:gd name="T64" fmla="*/ 1 w 358"/>
                  <a:gd name="T65" fmla="*/ 1 h 215"/>
                  <a:gd name="T66" fmla="*/ 1 w 358"/>
                  <a:gd name="T67" fmla="*/ 1 h 215"/>
                  <a:gd name="T68" fmla="*/ 1 w 358"/>
                  <a:gd name="T69" fmla="*/ 1 h 215"/>
                  <a:gd name="T70" fmla="*/ 1 w 358"/>
                  <a:gd name="T71" fmla="*/ 1 h 215"/>
                  <a:gd name="T72" fmla="*/ 1 w 358"/>
                  <a:gd name="T73" fmla="*/ 1 h 215"/>
                  <a:gd name="T74" fmla="*/ 1 w 358"/>
                  <a:gd name="T75" fmla="*/ 1 h 215"/>
                  <a:gd name="T76" fmla="*/ 1 w 358"/>
                  <a:gd name="T77" fmla="*/ 1 h 215"/>
                  <a:gd name="T78" fmla="*/ 1 w 358"/>
                  <a:gd name="T79" fmla="*/ 1 h 215"/>
                  <a:gd name="T80" fmla="*/ 1 w 358"/>
                  <a:gd name="T81" fmla="*/ 1 h 215"/>
                  <a:gd name="T82" fmla="*/ 0 w 358"/>
                  <a:gd name="T83" fmla="*/ 1 h 215"/>
                  <a:gd name="T84" fmla="*/ 0 w 358"/>
                  <a:gd name="T85" fmla="*/ 1 h 215"/>
                  <a:gd name="T86" fmla="*/ 0 w 358"/>
                  <a:gd name="T87" fmla="*/ 1 h 215"/>
                  <a:gd name="T88" fmla="*/ 0 w 358"/>
                  <a:gd name="T89" fmla="*/ 0 h 215"/>
                  <a:gd name="T90" fmla="*/ 0 w 358"/>
                  <a:gd name="T91" fmla="*/ 0 h 215"/>
                  <a:gd name="T92" fmla="*/ 0 w 358"/>
                  <a:gd name="T93" fmla="*/ 0 h 21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8" h="215">
                    <a:moveTo>
                      <a:pt x="0" y="76"/>
                    </a:moveTo>
                    <a:lnTo>
                      <a:pt x="8" y="72"/>
                    </a:lnTo>
                    <a:lnTo>
                      <a:pt x="28" y="62"/>
                    </a:lnTo>
                    <a:lnTo>
                      <a:pt x="59" y="49"/>
                    </a:lnTo>
                    <a:lnTo>
                      <a:pt x="96" y="34"/>
                    </a:lnTo>
                    <a:lnTo>
                      <a:pt x="116" y="26"/>
                    </a:lnTo>
                    <a:lnTo>
                      <a:pt x="135" y="18"/>
                    </a:lnTo>
                    <a:lnTo>
                      <a:pt x="155" y="12"/>
                    </a:lnTo>
                    <a:lnTo>
                      <a:pt x="174" y="7"/>
                    </a:lnTo>
                    <a:lnTo>
                      <a:pt x="193" y="3"/>
                    </a:lnTo>
                    <a:lnTo>
                      <a:pt x="209" y="0"/>
                    </a:lnTo>
                    <a:lnTo>
                      <a:pt x="217" y="0"/>
                    </a:lnTo>
                    <a:lnTo>
                      <a:pt x="224" y="0"/>
                    </a:lnTo>
                    <a:lnTo>
                      <a:pt x="230" y="0"/>
                    </a:lnTo>
                    <a:lnTo>
                      <a:pt x="236" y="1"/>
                    </a:lnTo>
                    <a:lnTo>
                      <a:pt x="248" y="5"/>
                    </a:lnTo>
                    <a:lnTo>
                      <a:pt x="259" y="11"/>
                    </a:lnTo>
                    <a:lnTo>
                      <a:pt x="271" y="19"/>
                    </a:lnTo>
                    <a:lnTo>
                      <a:pt x="282" y="29"/>
                    </a:lnTo>
                    <a:lnTo>
                      <a:pt x="292" y="39"/>
                    </a:lnTo>
                    <a:lnTo>
                      <a:pt x="302" y="51"/>
                    </a:lnTo>
                    <a:lnTo>
                      <a:pt x="311" y="62"/>
                    </a:lnTo>
                    <a:lnTo>
                      <a:pt x="320" y="74"/>
                    </a:lnTo>
                    <a:lnTo>
                      <a:pt x="335" y="96"/>
                    </a:lnTo>
                    <a:lnTo>
                      <a:pt x="347" y="117"/>
                    </a:lnTo>
                    <a:lnTo>
                      <a:pt x="355" y="130"/>
                    </a:lnTo>
                    <a:lnTo>
                      <a:pt x="358" y="135"/>
                    </a:lnTo>
                    <a:lnTo>
                      <a:pt x="350" y="139"/>
                    </a:lnTo>
                    <a:lnTo>
                      <a:pt x="331" y="151"/>
                    </a:lnTo>
                    <a:lnTo>
                      <a:pt x="303" y="166"/>
                    </a:lnTo>
                    <a:lnTo>
                      <a:pt x="270" y="183"/>
                    </a:lnTo>
                    <a:lnTo>
                      <a:pt x="251" y="192"/>
                    </a:lnTo>
                    <a:lnTo>
                      <a:pt x="233" y="199"/>
                    </a:lnTo>
                    <a:lnTo>
                      <a:pt x="216" y="205"/>
                    </a:lnTo>
                    <a:lnTo>
                      <a:pt x="199" y="210"/>
                    </a:lnTo>
                    <a:lnTo>
                      <a:pt x="184" y="213"/>
                    </a:lnTo>
                    <a:lnTo>
                      <a:pt x="169" y="215"/>
                    </a:lnTo>
                    <a:lnTo>
                      <a:pt x="163" y="214"/>
                    </a:lnTo>
                    <a:lnTo>
                      <a:pt x="157" y="213"/>
                    </a:lnTo>
                    <a:lnTo>
                      <a:pt x="152" y="212"/>
                    </a:lnTo>
                    <a:lnTo>
                      <a:pt x="147" y="209"/>
                    </a:lnTo>
                    <a:lnTo>
                      <a:pt x="128" y="195"/>
                    </a:lnTo>
                    <a:lnTo>
                      <a:pt x="106" y="175"/>
                    </a:lnTo>
                    <a:lnTo>
                      <a:pt x="81" y="154"/>
                    </a:lnTo>
                    <a:lnTo>
                      <a:pt x="57" y="131"/>
                    </a:lnTo>
                    <a:lnTo>
                      <a:pt x="17" y="92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39" name="Freeform 1374">
                <a:extLst>
                  <a:ext uri="{FF2B5EF4-FFF2-40B4-BE49-F238E27FC236}">
                    <a16:creationId xmlns:a16="http://schemas.microsoft.com/office/drawing/2014/main" id="{C5B461E3-4F71-4C61-9ABB-4B7E7FB8F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0" y="2351"/>
                <a:ext cx="21" cy="13"/>
              </a:xfrm>
              <a:custGeom>
                <a:avLst/>
                <a:gdLst>
                  <a:gd name="T0" fmla="*/ 0 w 358"/>
                  <a:gd name="T1" fmla="*/ 0 h 213"/>
                  <a:gd name="T2" fmla="*/ 0 w 358"/>
                  <a:gd name="T3" fmla="*/ 0 h 213"/>
                  <a:gd name="T4" fmla="*/ 0 w 358"/>
                  <a:gd name="T5" fmla="*/ 0 h 213"/>
                  <a:gd name="T6" fmla="*/ 0 w 358"/>
                  <a:gd name="T7" fmla="*/ 0 h 213"/>
                  <a:gd name="T8" fmla="*/ 0 w 358"/>
                  <a:gd name="T9" fmla="*/ 0 h 213"/>
                  <a:gd name="T10" fmla="*/ 0 w 358"/>
                  <a:gd name="T11" fmla="*/ 0 h 213"/>
                  <a:gd name="T12" fmla="*/ 0 w 358"/>
                  <a:gd name="T13" fmla="*/ 0 h 213"/>
                  <a:gd name="T14" fmla="*/ 1 w 358"/>
                  <a:gd name="T15" fmla="*/ 0 h 213"/>
                  <a:gd name="T16" fmla="*/ 1 w 358"/>
                  <a:gd name="T17" fmla="*/ 0 h 213"/>
                  <a:gd name="T18" fmla="*/ 1 w 358"/>
                  <a:gd name="T19" fmla="*/ 0 h 213"/>
                  <a:gd name="T20" fmla="*/ 1 w 358"/>
                  <a:gd name="T21" fmla="*/ 0 h 213"/>
                  <a:gd name="T22" fmla="*/ 1 w 358"/>
                  <a:gd name="T23" fmla="*/ 0 h 213"/>
                  <a:gd name="T24" fmla="*/ 1 w 358"/>
                  <a:gd name="T25" fmla="*/ 0 h 213"/>
                  <a:gd name="T26" fmla="*/ 1 w 358"/>
                  <a:gd name="T27" fmla="*/ 0 h 213"/>
                  <a:gd name="T28" fmla="*/ 1 w 358"/>
                  <a:gd name="T29" fmla="*/ 0 h 213"/>
                  <a:gd name="T30" fmla="*/ 1 w 358"/>
                  <a:gd name="T31" fmla="*/ 0 h 213"/>
                  <a:gd name="T32" fmla="*/ 1 w 358"/>
                  <a:gd name="T33" fmla="*/ 0 h 213"/>
                  <a:gd name="T34" fmla="*/ 1 w 358"/>
                  <a:gd name="T35" fmla="*/ 0 h 213"/>
                  <a:gd name="T36" fmla="*/ 1 w 358"/>
                  <a:gd name="T37" fmla="*/ 0 h 213"/>
                  <a:gd name="T38" fmla="*/ 1 w 358"/>
                  <a:gd name="T39" fmla="*/ 0 h 213"/>
                  <a:gd name="T40" fmla="*/ 1 w 358"/>
                  <a:gd name="T41" fmla="*/ 0 h 213"/>
                  <a:gd name="T42" fmla="*/ 1 w 358"/>
                  <a:gd name="T43" fmla="*/ 0 h 213"/>
                  <a:gd name="T44" fmla="*/ 1 w 358"/>
                  <a:gd name="T45" fmla="*/ 0 h 213"/>
                  <a:gd name="T46" fmla="*/ 1 w 358"/>
                  <a:gd name="T47" fmla="*/ 0 h 213"/>
                  <a:gd name="T48" fmla="*/ 1 w 358"/>
                  <a:gd name="T49" fmla="*/ 0 h 213"/>
                  <a:gd name="T50" fmla="*/ 1 w 358"/>
                  <a:gd name="T51" fmla="*/ 0 h 213"/>
                  <a:gd name="T52" fmla="*/ 1 w 358"/>
                  <a:gd name="T53" fmla="*/ 1 h 213"/>
                  <a:gd name="T54" fmla="*/ 1 w 358"/>
                  <a:gd name="T55" fmla="*/ 1 h 213"/>
                  <a:gd name="T56" fmla="*/ 1 w 358"/>
                  <a:gd name="T57" fmla="*/ 1 h 213"/>
                  <a:gd name="T58" fmla="*/ 1 w 358"/>
                  <a:gd name="T59" fmla="*/ 1 h 213"/>
                  <a:gd name="T60" fmla="*/ 1 w 358"/>
                  <a:gd name="T61" fmla="*/ 1 h 213"/>
                  <a:gd name="T62" fmla="*/ 1 w 358"/>
                  <a:gd name="T63" fmla="*/ 1 h 213"/>
                  <a:gd name="T64" fmla="*/ 1 w 358"/>
                  <a:gd name="T65" fmla="*/ 1 h 213"/>
                  <a:gd name="T66" fmla="*/ 1 w 358"/>
                  <a:gd name="T67" fmla="*/ 1 h 213"/>
                  <a:gd name="T68" fmla="*/ 1 w 358"/>
                  <a:gd name="T69" fmla="*/ 1 h 213"/>
                  <a:gd name="T70" fmla="*/ 1 w 358"/>
                  <a:gd name="T71" fmla="*/ 1 h 213"/>
                  <a:gd name="T72" fmla="*/ 1 w 358"/>
                  <a:gd name="T73" fmla="*/ 1 h 213"/>
                  <a:gd name="T74" fmla="*/ 1 w 358"/>
                  <a:gd name="T75" fmla="*/ 1 h 213"/>
                  <a:gd name="T76" fmla="*/ 1 w 358"/>
                  <a:gd name="T77" fmla="*/ 1 h 213"/>
                  <a:gd name="T78" fmla="*/ 0 w 358"/>
                  <a:gd name="T79" fmla="*/ 1 h 213"/>
                  <a:gd name="T80" fmla="*/ 0 w 358"/>
                  <a:gd name="T81" fmla="*/ 1 h 213"/>
                  <a:gd name="T82" fmla="*/ 0 w 358"/>
                  <a:gd name="T83" fmla="*/ 1 h 213"/>
                  <a:gd name="T84" fmla="*/ 0 w 358"/>
                  <a:gd name="T85" fmla="*/ 0 h 213"/>
                  <a:gd name="T86" fmla="*/ 0 w 358"/>
                  <a:gd name="T87" fmla="*/ 0 h 213"/>
                  <a:gd name="T88" fmla="*/ 0 w 358"/>
                  <a:gd name="T89" fmla="*/ 0 h 21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58" h="213">
                    <a:moveTo>
                      <a:pt x="0" y="75"/>
                    </a:moveTo>
                    <a:lnTo>
                      <a:pt x="7" y="72"/>
                    </a:lnTo>
                    <a:lnTo>
                      <a:pt x="28" y="61"/>
                    </a:lnTo>
                    <a:lnTo>
                      <a:pt x="60" y="47"/>
                    </a:lnTo>
                    <a:lnTo>
                      <a:pt x="96" y="32"/>
                    </a:lnTo>
                    <a:lnTo>
                      <a:pt x="116" y="25"/>
                    </a:lnTo>
                    <a:lnTo>
                      <a:pt x="136" y="18"/>
                    </a:lnTo>
                    <a:lnTo>
                      <a:pt x="157" y="12"/>
                    </a:lnTo>
                    <a:lnTo>
                      <a:pt x="176" y="7"/>
                    </a:lnTo>
                    <a:lnTo>
                      <a:pt x="194" y="3"/>
                    </a:lnTo>
                    <a:lnTo>
                      <a:pt x="211" y="0"/>
                    </a:lnTo>
                    <a:lnTo>
                      <a:pt x="219" y="0"/>
                    </a:lnTo>
                    <a:lnTo>
                      <a:pt x="226" y="0"/>
                    </a:lnTo>
                    <a:lnTo>
                      <a:pt x="234" y="0"/>
                    </a:lnTo>
                    <a:lnTo>
                      <a:pt x="240" y="1"/>
                    </a:lnTo>
                    <a:lnTo>
                      <a:pt x="251" y="5"/>
                    </a:lnTo>
                    <a:lnTo>
                      <a:pt x="262" y="11"/>
                    </a:lnTo>
                    <a:lnTo>
                      <a:pt x="272" y="19"/>
                    </a:lnTo>
                    <a:lnTo>
                      <a:pt x="283" y="28"/>
                    </a:lnTo>
                    <a:lnTo>
                      <a:pt x="293" y="38"/>
                    </a:lnTo>
                    <a:lnTo>
                      <a:pt x="303" y="49"/>
                    </a:lnTo>
                    <a:lnTo>
                      <a:pt x="312" y="61"/>
                    </a:lnTo>
                    <a:lnTo>
                      <a:pt x="321" y="74"/>
                    </a:lnTo>
                    <a:lnTo>
                      <a:pt x="348" y="115"/>
                    </a:lnTo>
                    <a:lnTo>
                      <a:pt x="358" y="134"/>
                    </a:lnTo>
                    <a:lnTo>
                      <a:pt x="351" y="138"/>
                    </a:lnTo>
                    <a:lnTo>
                      <a:pt x="332" y="151"/>
                    </a:lnTo>
                    <a:lnTo>
                      <a:pt x="303" y="166"/>
                    </a:lnTo>
                    <a:lnTo>
                      <a:pt x="269" y="183"/>
                    </a:lnTo>
                    <a:lnTo>
                      <a:pt x="252" y="191"/>
                    </a:lnTo>
                    <a:lnTo>
                      <a:pt x="234" y="198"/>
                    </a:lnTo>
                    <a:lnTo>
                      <a:pt x="216" y="204"/>
                    </a:lnTo>
                    <a:lnTo>
                      <a:pt x="199" y="209"/>
                    </a:lnTo>
                    <a:lnTo>
                      <a:pt x="184" y="212"/>
                    </a:lnTo>
                    <a:lnTo>
                      <a:pt x="170" y="213"/>
                    </a:lnTo>
                    <a:lnTo>
                      <a:pt x="163" y="213"/>
                    </a:lnTo>
                    <a:lnTo>
                      <a:pt x="158" y="212"/>
                    </a:lnTo>
                    <a:lnTo>
                      <a:pt x="153" y="211"/>
                    </a:lnTo>
                    <a:lnTo>
                      <a:pt x="148" y="208"/>
                    </a:lnTo>
                    <a:lnTo>
                      <a:pt x="128" y="194"/>
                    </a:lnTo>
                    <a:lnTo>
                      <a:pt x="106" y="175"/>
                    </a:lnTo>
                    <a:lnTo>
                      <a:pt x="81" y="154"/>
                    </a:lnTo>
                    <a:lnTo>
                      <a:pt x="57" y="130"/>
                    </a:lnTo>
                    <a:lnTo>
                      <a:pt x="16" y="92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40" name="Freeform 1375">
                <a:extLst>
                  <a:ext uri="{FF2B5EF4-FFF2-40B4-BE49-F238E27FC236}">
                    <a16:creationId xmlns:a16="http://schemas.microsoft.com/office/drawing/2014/main" id="{D411E45C-0A83-4444-8DB5-3D10F848BC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8" y="2371"/>
                <a:ext cx="21" cy="13"/>
              </a:xfrm>
              <a:custGeom>
                <a:avLst/>
                <a:gdLst>
                  <a:gd name="T0" fmla="*/ 0 w 358"/>
                  <a:gd name="T1" fmla="*/ 0 h 214"/>
                  <a:gd name="T2" fmla="*/ 0 w 358"/>
                  <a:gd name="T3" fmla="*/ 0 h 214"/>
                  <a:gd name="T4" fmla="*/ 0 w 358"/>
                  <a:gd name="T5" fmla="*/ 0 h 214"/>
                  <a:gd name="T6" fmla="*/ 0 w 358"/>
                  <a:gd name="T7" fmla="*/ 0 h 214"/>
                  <a:gd name="T8" fmla="*/ 0 w 358"/>
                  <a:gd name="T9" fmla="*/ 0 h 214"/>
                  <a:gd name="T10" fmla="*/ 0 w 358"/>
                  <a:gd name="T11" fmla="*/ 0 h 214"/>
                  <a:gd name="T12" fmla="*/ 0 w 358"/>
                  <a:gd name="T13" fmla="*/ 0 h 214"/>
                  <a:gd name="T14" fmla="*/ 1 w 358"/>
                  <a:gd name="T15" fmla="*/ 0 h 214"/>
                  <a:gd name="T16" fmla="*/ 1 w 358"/>
                  <a:gd name="T17" fmla="*/ 0 h 214"/>
                  <a:gd name="T18" fmla="*/ 1 w 358"/>
                  <a:gd name="T19" fmla="*/ 0 h 214"/>
                  <a:gd name="T20" fmla="*/ 1 w 358"/>
                  <a:gd name="T21" fmla="*/ 0 h 214"/>
                  <a:gd name="T22" fmla="*/ 1 w 358"/>
                  <a:gd name="T23" fmla="*/ 0 h 214"/>
                  <a:gd name="T24" fmla="*/ 1 w 358"/>
                  <a:gd name="T25" fmla="*/ 0 h 214"/>
                  <a:gd name="T26" fmla="*/ 1 w 358"/>
                  <a:gd name="T27" fmla="*/ 0 h 214"/>
                  <a:gd name="T28" fmla="*/ 1 w 358"/>
                  <a:gd name="T29" fmla="*/ 0 h 214"/>
                  <a:gd name="T30" fmla="*/ 1 w 358"/>
                  <a:gd name="T31" fmla="*/ 0 h 214"/>
                  <a:gd name="T32" fmla="*/ 1 w 358"/>
                  <a:gd name="T33" fmla="*/ 0 h 214"/>
                  <a:gd name="T34" fmla="*/ 1 w 358"/>
                  <a:gd name="T35" fmla="*/ 0 h 214"/>
                  <a:gd name="T36" fmla="*/ 1 w 358"/>
                  <a:gd name="T37" fmla="*/ 0 h 214"/>
                  <a:gd name="T38" fmla="*/ 1 w 358"/>
                  <a:gd name="T39" fmla="*/ 0 h 214"/>
                  <a:gd name="T40" fmla="*/ 1 w 358"/>
                  <a:gd name="T41" fmla="*/ 0 h 214"/>
                  <a:gd name="T42" fmla="*/ 1 w 358"/>
                  <a:gd name="T43" fmla="*/ 0 h 214"/>
                  <a:gd name="T44" fmla="*/ 1 w 358"/>
                  <a:gd name="T45" fmla="*/ 0 h 214"/>
                  <a:gd name="T46" fmla="*/ 1 w 358"/>
                  <a:gd name="T47" fmla="*/ 0 h 214"/>
                  <a:gd name="T48" fmla="*/ 1 w 358"/>
                  <a:gd name="T49" fmla="*/ 0 h 214"/>
                  <a:gd name="T50" fmla="*/ 1 w 358"/>
                  <a:gd name="T51" fmla="*/ 0 h 214"/>
                  <a:gd name="T52" fmla="*/ 1 w 358"/>
                  <a:gd name="T53" fmla="*/ 1 h 214"/>
                  <a:gd name="T54" fmla="*/ 1 w 358"/>
                  <a:gd name="T55" fmla="*/ 1 h 214"/>
                  <a:gd name="T56" fmla="*/ 1 w 358"/>
                  <a:gd name="T57" fmla="*/ 1 h 214"/>
                  <a:gd name="T58" fmla="*/ 1 w 358"/>
                  <a:gd name="T59" fmla="*/ 1 h 214"/>
                  <a:gd name="T60" fmla="*/ 1 w 358"/>
                  <a:gd name="T61" fmla="*/ 1 h 214"/>
                  <a:gd name="T62" fmla="*/ 1 w 358"/>
                  <a:gd name="T63" fmla="*/ 1 h 214"/>
                  <a:gd name="T64" fmla="*/ 1 w 358"/>
                  <a:gd name="T65" fmla="*/ 1 h 214"/>
                  <a:gd name="T66" fmla="*/ 1 w 358"/>
                  <a:gd name="T67" fmla="*/ 1 h 214"/>
                  <a:gd name="T68" fmla="*/ 1 w 358"/>
                  <a:gd name="T69" fmla="*/ 1 h 214"/>
                  <a:gd name="T70" fmla="*/ 1 w 358"/>
                  <a:gd name="T71" fmla="*/ 1 h 214"/>
                  <a:gd name="T72" fmla="*/ 1 w 358"/>
                  <a:gd name="T73" fmla="*/ 1 h 214"/>
                  <a:gd name="T74" fmla="*/ 1 w 358"/>
                  <a:gd name="T75" fmla="*/ 1 h 214"/>
                  <a:gd name="T76" fmla="*/ 1 w 358"/>
                  <a:gd name="T77" fmla="*/ 1 h 214"/>
                  <a:gd name="T78" fmla="*/ 0 w 358"/>
                  <a:gd name="T79" fmla="*/ 1 h 214"/>
                  <a:gd name="T80" fmla="*/ 0 w 358"/>
                  <a:gd name="T81" fmla="*/ 1 h 214"/>
                  <a:gd name="T82" fmla="*/ 0 w 358"/>
                  <a:gd name="T83" fmla="*/ 1 h 214"/>
                  <a:gd name="T84" fmla="*/ 0 w 358"/>
                  <a:gd name="T85" fmla="*/ 0 h 214"/>
                  <a:gd name="T86" fmla="*/ 0 w 358"/>
                  <a:gd name="T87" fmla="*/ 0 h 214"/>
                  <a:gd name="T88" fmla="*/ 0 w 358"/>
                  <a:gd name="T89" fmla="*/ 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58" h="214">
                    <a:moveTo>
                      <a:pt x="0" y="76"/>
                    </a:moveTo>
                    <a:lnTo>
                      <a:pt x="8" y="72"/>
                    </a:lnTo>
                    <a:lnTo>
                      <a:pt x="29" y="63"/>
                    </a:lnTo>
                    <a:lnTo>
                      <a:pt x="60" y="48"/>
                    </a:lnTo>
                    <a:lnTo>
                      <a:pt x="96" y="33"/>
                    </a:lnTo>
                    <a:lnTo>
                      <a:pt x="117" y="26"/>
                    </a:lnTo>
                    <a:lnTo>
                      <a:pt x="137" y="19"/>
                    </a:lnTo>
                    <a:lnTo>
                      <a:pt x="157" y="12"/>
                    </a:lnTo>
                    <a:lnTo>
                      <a:pt x="176" y="7"/>
                    </a:lnTo>
                    <a:lnTo>
                      <a:pt x="195" y="3"/>
                    </a:lnTo>
                    <a:lnTo>
                      <a:pt x="212" y="1"/>
                    </a:lnTo>
                    <a:lnTo>
                      <a:pt x="220" y="0"/>
                    </a:lnTo>
                    <a:lnTo>
                      <a:pt x="227" y="0"/>
                    </a:lnTo>
                    <a:lnTo>
                      <a:pt x="234" y="1"/>
                    </a:lnTo>
                    <a:lnTo>
                      <a:pt x="240" y="2"/>
                    </a:lnTo>
                    <a:lnTo>
                      <a:pt x="251" y="6"/>
                    </a:lnTo>
                    <a:lnTo>
                      <a:pt x="262" y="12"/>
                    </a:lnTo>
                    <a:lnTo>
                      <a:pt x="273" y="19"/>
                    </a:lnTo>
                    <a:lnTo>
                      <a:pt x="284" y="29"/>
                    </a:lnTo>
                    <a:lnTo>
                      <a:pt x="294" y="39"/>
                    </a:lnTo>
                    <a:lnTo>
                      <a:pt x="304" y="50"/>
                    </a:lnTo>
                    <a:lnTo>
                      <a:pt x="313" y="63"/>
                    </a:lnTo>
                    <a:lnTo>
                      <a:pt x="321" y="74"/>
                    </a:lnTo>
                    <a:lnTo>
                      <a:pt x="348" y="116"/>
                    </a:lnTo>
                    <a:lnTo>
                      <a:pt x="358" y="135"/>
                    </a:lnTo>
                    <a:lnTo>
                      <a:pt x="351" y="139"/>
                    </a:lnTo>
                    <a:lnTo>
                      <a:pt x="332" y="151"/>
                    </a:lnTo>
                    <a:lnTo>
                      <a:pt x="304" y="166"/>
                    </a:lnTo>
                    <a:lnTo>
                      <a:pt x="270" y="183"/>
                    </a:lnTo>
                    <a:lnTo>
                      <a:pt x="252" y="191"/>
                    </a:lnTo>
                    <a:lnTo>
                      <a:pt x="234" y="199"/>
                    </a:lnTo>
                    <a:lnTo>
                      <a:pt x="217" y="205"/>
                    </a:lnTo>
                    <a:lnTo>
                      <a:pt x="200" y="210"/>
                    </a:lnTo>
                    <a:lnTo>
                      <a:pt x="184" y="213"/>
                    </a:lnTo>
                    <a:lnTo>
                      <a:pt x="170" y="214"/>
                    </a:lnTo>
                    <a:lnTo>
                      <a:pt x="164" y="214"/>
                    </a:lnTo>
                    <a:lnTo>
                      <a:pt x="158" y="213"/>
                    </a:lnTo>
                    <a:lnTo>
                      <a:pt x="153" y="211"/>
                    </a:lnTo>
                    <a:lnTo>
                      <a:pt x="148" y="209"/>
                    </a:lnTo>
                    <a:lnTo>
                      <a:pt x="129" y="195"/>
                    </a:lnTo>
                    <a:lnTo>
                      <a:pt x="107" y="176"/>
                    </a:lnTo>
                    <a:lnTo>
                      <a:pt x="82" y="154"/>
                    </a:lnTo>
                    <a:lnTo>
                      <a:pt x="58" y="131"/>
                    </a:lnTo>
                    <a:lnTo>
                      <a:pt x="18" y="93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41" name="Freeform 1376">
                <a:extLst>
                  <a:ext uri="{FF2B5EF4-FFF2-40B4-BE49-F238E27FC236}">
                    <a16:creationId xmlns:a16="http://schemas.microsoft.com/office/drawing/2014/main" id="{C9FB56CD-F1DF-4B10-81AA-2889E2493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6" y="2381"/>
                <a:ext cx="15" cy="20"/>
              </a:xfrm>
              <a:custGeom>
                <a:avLst/>
                <a:gdLst>
                  <a:gd name="T0" fmla="*/ 0 w 241"/>
                  <a:gd name="T1" fmla="*/ 1 h 342"/>
                  <a:gd name="T2" fmla="*/ 0 w 241"/>
                  <a:gd name="T3" fmla="*/ 0 h 342"/>
                  <a:gd name="T4" fmla="*/ 0 w 241"/>
                  <a:gd name="T5" fmla="*/ 0 h 342"/>
                  <a:gd name="T6" fmla="*/ 0 w 241"/>
                  <a:gd name="T7" fmla="*/ 0 h 342"/>
                  <a:gd name="T8" fmla="*/ 0 w 241"/>
                  <a:gd name="T9" fmla="*/ 0 h 342"/>
                  <a:gd name="T10" fmla="*/ 0 w 241"/>
                  <a:gd name="T11" fmla="*/ 0 h 342"/>
                  <a:gd name="T12" fmla="*/ 0 w 241"/>
                  <a:gd name="T13" fmla="*/ 0 h 342"/>
                  <a:gd name="T14" fmla="*/ 0 w 241"/>
                  <a:gd name="T15" fmla="*/ 0 h 342"/>
                  <a:gd name="T16" fmla="*/ 0 w 241"/>
                  <a:gd name="T17" fmla="*/ 0 h 342"/>
                  <a:gd name="T18" fmla="*/ 0 w 241"/>
                  <a:gd name="T19" fmla="*/ 0 h 342"/>
                  <a:gd name="T20" fmla="*/ 0 w 241"/>
                  <a:gd name="T21" fmla="*/ 0 h 342"/>
                  <a:gd name="T22" fmla="*/ 0 w 241"/>
                  <a:gd name="T23" fmla="*/ 0 h 342"/>
                  <a:gd name="T24" fmla="*/ 0 w 241"/>
                  <a:gd name="T25" fmla="*/ 0 h 342"/>
                  <a:gd name="T26" fmla="*/ 0 w 241"/>
                  <a:gd name="T27" fmla="*/ 0 h 342"/>
                  <a:gd name="T28" fmla="*/ 0 w 241"/>
                  <a:gd name="T29" fmla="*/ 0 h 342"/>
                  <a:gd name="T30" fmla="*/ 1 w 241"/>
                  <a:gd name="T31" fmla="*/ 0 h 342"/>
                  <a:gd name="T32" fmla="*/ 1 w 241"/>
                  <a:gd name="T33" fmla="*/ 0 h 342"/>
                  <a:gd name="T34" fmla="*/ 1 w 241"/>
                  <a:gd name="T35" fmla="*/ 0 h 342"/>
                  <a:gd name="T36" fmla="*/ 1 w 241"/>
                  <a:gd name="T37" fmla="*/ 0 h 342"/>
                  <a:gd name="T38" fmla="*/ 1 w 241"/>
                  <a:gd name="T39" fmla="*/ 0 h 342"/>
                  <a:gd name="T40" fmla="*/ 1 w 241"/>
                  <a:gd name="T41" fmla="*/ 0 h 342"/>
                  <a:gd name="T42" fmla="*/ 1 w 241"/>
                  <a:gd name="T43" fmla="*/ 0 h 342"/>
                  <a:gd name="T44" fmla="*/ 1 w 241"/>
                  <a:gd name="T45" fmla="*/ 0 h 342"/>
                  <a:gd name="T46" fmla="*/ 1 w 241"/>
                  <a:gd name="T47" fmla="*/ 0 h 342"/>
                  <a:gd name="T48" fmla="*/ 1 w 241"/>
                  <a:gd name="T49" fmla="*/ 0 h 342"/>
                  <a:gd name="T50" fmla="*/ 1 w 241"/>
                  <a:gd name="T51" fmla="*/ 0 h 342"/>
                  <a:gd name="T52" fmla="*/ 1 w 241"/>
                  <a:gd name="T53" fmla="*/ 0 h 342"/>
                  <a:gd name="T54" fmla="*/ 1 w 241"/>
                  <a:gd name="T55" fmla="*/ 1 h 342"/>
                  <a:gd name="T56" fmla="*/ 1 w 241"/>
                  <a:gd name="T57" fmla="*/ 1 h 342"/>
                  <a:gd name="T58" fmla="*/ 1 w 241"/>
                  <a:gd name="T59" fmla="*/ 1 h 342"/>
                  <a:gd name="T60" fmla="*/ 1 w 241"/>
                  <a:gd name="T61" fmla="*/ 1 h 342"/>
                  <a:gd name="T62" fmla="*/ 1 w 241"/>
                  <a:gd name="T63" fmla="*/ 1 h 342"/>
                  <a:gd name="T64" fmla="*/ 1 w 241"/>
                  <a:gd name="T65" fmla="*/ 1 h 342"/>
                  <a:gd name="T66" fmla="*/ 1 w 241"/>
                  <a:gd name="T67" fmla="*/ 1 h 342"/>
                  <a:gd name="T68" fmla="*/ 1 w 241"/>
                  <a:gd name="T69" fmla="*/ 1 h 342"/>
                  <a:gd name="T70" fmla="*/ 1 w 241"/>
                  <a:gd name="T71" fmla="*/ 1 h 342"/>
                  <a:gd name="T72" fmla="*/ 0 w 241"/>
                  <a:gd name="T73" fmla="*/ 1 h 342"/>
                  <a:gd name="T74" fmla="*/ 0 w 241"/>
                  <a:gd name="T75" fmla="*/ 1 h 342"/>
                  <a:gd name="T76" fmla="*/ 0 w 241"/>
                  <a:gd name="T77" fmla="*/ 1 h 342"/>
                  <a:gd name="T78" fmla="*/ 0 w 241"/>
                  <a:gd name="T79" fmla="*/ 1 h 342"/>
                  <a:gd name="T80" fmla="*/ 0 w 241"/>
                  <a:gd name="T81" fmla="*/ 1 h 342"/>
                  <a:gd name="T82" fmla="*/ 0 w 241"/>
                  <a:gd name="T83" fmla="*/ 1 h 342"/>
                  <a:gd name="T84" fmla="*/ 0 w 241"/>
                  <a:gd name="T85" fmla="*/ 1 h 342"/>
                  <a:gd name="T86" fmla="*/ 0 w 241"/>
                  <a:gd name="T87" fmla="*/ 1 h 342"/>
                  <a:gd name="T88" fmla="*/ 0 w 241"/>
                  <a:gd name="T89" fmla="*/ 1 h 342"/>
                  <a:gd name="T90" fmla="*/ 0 w 241"/>
                  <a:gd name="T91" fmla="*/ 1 h 342"/>
                  <a:gd name="T92" fmla="*/ 0 w 241"/>
                  <a:gd name="T93" fmla="*/ 1 h 342"/>
                  <a:gd name="T94" fmla="*/ 0 w 241"/>
                  <a:gd name="T95" fmla="*/ 1 h 342"/>
                  <a:gd name="T96" fmla="*/ 0 w 241"/>
                  <a:gd name="T97" fmla="*/ 1 h 342"/>
                  <a:gd name="T98" fmla="*/ 0 w 241"/>
                  <a:gd name="T99" fmla="*/ 1 h 342"/>
                  <a:gd name="T100" fmla="*/ 0 w 241"/>
                  <a:gd name="T101" fmla="*/ 1 h 342"/>
                  <a:gd name="T102" fmla="*/ 0 w 241"/>
                  <a:gd name="T103" fmla="*/ 1 h 342"/>
                  <a:gd name="T104" fmla="*/ 0 w 241"/>
                  <a:gd name="T105" fmla="*/ 1 h 342"/>
                  <a:gd name="T106" fmla="*/ 0 w 241"/>
                  <a:gd name="T107" fmla="*/ 1 h 342"/>
                  <a:gd name="T108" fmla="*/ 0 w 241"/>
                  <a:gd name="T109" fmla="*/ 1 h 342"/>
                  <a:gd name="T110" fmla="*/ 0 w 241"/>
                  <a:gd name="T111" fmla="*/ 1 h 342"/>
                  <a:gd name="T112" fmla="*/ 0 w 241"/>
                  <a:gd name="T113" fmla="*/ 1 h 34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41" h="342">
                    <a:moveTo>
                      <a:pt x="0" y="148"/>
                    </a:moveTo>
                    <a:lnTo>
                      <a:pt x="4" y="141"/>
                    </a:lnTo>
                    <a:lnTo>
                      <a:pt x="14" y="124"/>
                    </a:lnTo>
                    <a:lnTo>
                      <a:pt x="28" y="101"/>
                    </a:lnTo>
                    <a:lnTo>
                      <a:pt x="45" y="74"/>
                    </a:lnTo>
                    <a:lnTo>
                      <a:pt x="55" y="59"/>
                    </a:lnTo>
                    <a:lnTo>
                      <a:pt x="66" y="46"/>
                    </a:lnTo>
                    <a:lnTo>
                      <a:pt x="77" y="34"/>
                    </a:lnTo>
                    <a:lnTo>
                      <a:pt x="88" y="23"/>
                    </a:lnTo>
                    <a:lnTo>
                      <a:pt x="100" y="13"/>
                    </a:lnTo>
                    <a:lnTo>
                      <a:pt x="112" y="6"/>
                    </a:lnTo>
                    <a:lnTo>
                      <a:pt x="117" y="3"/>
                    </a:lnTo>
                    <a:lnTo>
                      <a:pt x="123" y="1"/>
                    </a:lnTo>
                    <a:lnTo>
                      <a:pt x="129" y="0"/>
                    </a:lnTo>
                    <a:lnTo>
                      <a:pt x="134" y="0"/>
                    </a:lnTo>
                    <a:lnTo>
                      <a:pt x="140" y="0"/>
                    </a:lnTo>
                    <a:lnTo>
                      <a:pt x="145" y="2"/>
                    </a:lnTo>
                    <a:lnTo>
                      <a:pt x="150" y="6"/>
                    </a:lnTo>
                    <a:lnTo>
                      <a:pt x="156" y="10"/>
                    </a:lnTo>
                    <a:lnTo>
                      <a:pt x="161" y="15"/>
                    </a:lnTo>
                    <a:lnTo>
                      <a:pt x="166" y="21"/>
                    </a:lnTo>
                    <a:lnTo>
                      <a:pt x="171" y="29"/>
                    </a:lnTo>
                    <a:lnTo>
                      <a:pt x="175" y="36"/>
                    </a:lnTo>
                    <a:lnTo>
                      <a:pt x="186" y="54"/>
                    </a:lnTo>
                    <a:lnTo>
                      <a:pt x="194" y="75"/>
                    </a:lnTo>
                    <a:lnTo>
                      <a:pt x="202" y="96"/>
                    </a:lnTo>
                    <a:lnTo>
                      <a:pt x="210" y="118"/>
                    </a:lnTo>
                    <a:lnTo>
                      <a:pt x="223" y="162"/>
                    </a:lnTo>
                    <a:lnTo>
                      <a:pt x="232" y="199"/>
                    </a:lnTo>
                    <a:lnTo>
                      <a:pt x="238" y="226"/>
                    </a:lnTo>
                    <a:lnTo>
                      <a:pt x="241" y="237"/>
                    </a:lnTo>
                    <a:lnTo>
                      <a:pt x="223" y="255"/>
                    </a:lnTo>
                    <a:lnTo>
                      <a:pt x="182" y="294"/>
                    </a:lnTo>
                    <a:lnTo>
                      <a:pt x="169" y="304"/>
                    </a:lnTo>
                    <a:lnTo>
                      <a:pt x="157" y="313"/>
                    </a:lnTo>
                    <a:lnTo>
                      <a:pt x="144" y="323"/>
                    </a:lnTo>
                    <a:lnTo>
                      <a:pt x="132" y="331"/>
                    </a:lnTo>
                    <a:lnTo>
                      <a:pt x="120" y="336"/>
                    </a:lnTo>
                    <a:lnTo>
                      <a:pt x="109" y="340"/>
                    </a:lnTo>
                    <a:lnTo>
                      <a:pt x="104" y="341"/>
                    </a:lnTo>
                    <a:lnTo>
                      <a:pt x="99" y="342"/>
                    </a:lnTo>
                    <a:lnTo>
                      <a:pt x="95" y="341"/>
                    </a:lnTo>
                    <a:lnTo>
                      <a:pt x="89" y="340"/>
                    </a:lnTo>
                    <a:lnTo>
                      <a:pt x="85" y="339"/>
                    </a:lnTo>
                    <a:lnTo>
                      <a:pt x="81" y="336"/>
                    </a:lnTo>
                    <a:lnTo>
                      <a:pt x="77" y="332"/>
                    </a:lnTo>
                    <a:lnTo>
                      <a:pt x="73" y="328"/>
                    </a:lnTo>
                    <a:lnTo>
                      <a:pt x="65" y="316"/>
                    </a:lnTo>
                    <a:lnTo>
                      <a:pt x="57" y="304"/>
                    </a:lnTo>
                    <a:lnTo>
                      <a:pt x="49" y="289"/>
                    </a:lnTo>
                    <a:lnTo>
                      <a:pt x="42" y="273"/>
                    </a:lnTo>
                    <a:lnTo>
                      <a:pt x="35" y="256"/>
                    </a:lnTo>
                    <a:lnTo>
                      <a:pt x="29" y="239"/>
                    </a:lnTo>
                    <a:lnTo>
                      <a:pt x="18" y="205"/>
                    </a:lnTo>
                    <a:lnTo>
                      <a:pt x="9" y="176"/>
                    </a:lnTo>
                    <a:lnTo>
                      <a:pt x="2" y="156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42" name="Freeform 1377">
                <a:extLst>
                  <a:ext uri="{FF2B5EF4-FFF2-40B4-BE49-F238E27FC236}">
                    <a16:creationId xmlns:a16="http://schemas.microsoft.com/office/drawing/2014/main" id="{1D05060D-0444-445B-835D-904D5019E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6" y="2397"/>
                <a:ext cx="14" cy="20"/>
              </a:xfrm>
              <a:custGeom>
                <a:avLst/>
                <a:gdLst>
                  <a:gd name="T0" fmla="*/ 0 w 241"/>
                  <a:gd name="T1" fmla="*/ 1 h 342"/>
                  <a:gd name="T2" fmla="*/ 0 w 241"/>
                  <a:gd name="T3" fmla="*/ 0 h 342"/>
                  <a:gd name="T4" fmla="*/ 0 w 241"/>
                  <a:gd name="T5" fmla="*/ 0 h 342"/>
                  <a:gd name="T6" fmla="*/ 0 w 241"/>
                  <a:gd name="T7" fmla="*/ 0 h 342"/>
                  <a:gd name="T8" fmla="*/ 0 w 241"/>
                  <a:gd name="T9" fmla="*/ 0 h 342"/>
                  <a:gd name="T10" fmla="*/ 0 w 241"/>
                  <a:gd name="T11" fmla="*/ 0 h 342"/>
                  <a:gd name="T12" fmla="*/ 0 w 241"/>
                  <a:gd name="T13" fmla="*/ 0 h 342"/>
                  <a:gd name="T14" fmla="*/ 0 w 241"/>
                  <a:gd name="T15" fmla="*/ 0 h 342"/>
                  <a:gd name="T16" fmla="*/ 0 w 241"/>
                  <a:gd name="T17" fmla="*/ 0 h 342"/>
                  <a:gd name="T18" fmla="*/ 0 w 241"/>
                  <a:gd name="T19" fmla="*/ 0 h 342"/>
                  <a:gd name="T20" fmla="*/ 0 w 241"/>
                  <a:gd name="T21" fmla="*/ 0 h 342"/>
                  <a:gd name="T22" fmla="*/ 0 w 241"/>
                  <a:gd name="T23" fmla="*/ 0 h 342"/>
                  <a:gd name="T24" fmla="*/ 0 w 241"/>
                  <a:gd name="T25" fmla="*/ 0 h 342"/>
                  <a:gd name="T26" fmla="*/ 0 w 241"/>
                  <a:gd name="T27" fmla="*/ 0 h 342"/>
                  <a:gd name="T28" fmla="*/ 0 w 241"/>
                  <a:gd name="T29" fmla="*/ 0 h 342"/>
                  <a:gd name="T30" fmla="*/ 0 w 241"/>
                  <a:gd name="T31" fmla="*/ 0 h 342"/>
                  <a:gd name="T32" fmla="*/ 0 w 241"/>
                  <a:gd name="T33" fmla="*/ 0 h 342"/>
                  <a:gd name="T34" fmla="*/ 1 w 241"/>
                  <a:gd name="T35" fmla="*/ 0 h 342"/>
                  <a:gd name="T36" fmla="*/ 1 w 241"/>
                  <a:gd name="T37" fmla="*/ 0 h 342"/>
                  <a:gd name="T38" fmla="*/ 1 w 241"/>
                  <a:gd name="T39" fmla="*/ 0 h 342"/>
                  <a:gd name="T40" fmla="*/ 1 w 241"/>
                  <a:gd name="T41" fmla="*/ 0 h 342"/>
                  <a:gd name="T42" fmla="*/ 1 w 241"/>
                  <a:gd name="T43" fmla="*/ 0 h 342"/>
                  <a:gd name="T44" fmla="*/ 1 w 241"/>
                  <a:gd name="T45" fmla="*/ 0 h 342"/>
                  <a:gd name="T46" fmla="*/ 1 w 241"/>
                  <a:gd name="T47" fmla="*/ 0 h 342"/>
                  <a:gd name="T48" fmla="*/ 1 w 241"/>
                  <a:gd name="T49" fmla="*/ 0 h 342"/>
                  <a:gd name="T50" fmla="*/ 1 w 241"/>
                  <a:gd name="T51" fmla="*/ 0 h 342"/>
                  <a:gd name="T52" fmla="*/ 1 w 241"/>
                  <a:gd name="T53" fmla="*/ 0 h 342"/>
                  <a:gd name="T54" fmla="*/ 1 w 241"/>
                  <a:gd name="T55" fmla="*/ 1 h 342"/>
                  <a:gd name="T56" fmla="*/ 1 w 241"/>
                  <a:gd name="T57" fmla="*/ 1 h 342"/>
                  <a:gd name="T58" fmla="*/ 1 w 241"/>
                  <a:gd name="T59" fmla="*/ 1 h 342"/>
                  <a:gd name="T60" fmla="*/ 1 w 241"/>
                  <a:gd name="T61" fmla="*/ 1 h 342"/>
                  <a:gd name="T62" fmla="*/ 1 w 241"/>
                  <a:gd name="T63" fmla="*/ 1 h 342"/>
                  <a:gd name="T64" fmla="*/ 1 w 241"/>
                  <a:gd name="T65" fmla="*/ 1 h 342"/>
                  <a:gd name="T66" fmla="*/ 1 w 241"/>
                  <a:gd name="T67" fmla="*/ 1 h 342"/>
                  <a:gd name="T68" fmla="*/ 1 w 241"/>
                  <a:gd name="T69" fmla="*/ 1 h 342"/>
                  <a:gd name="T70" fmla="*/ 0 w 241"/>
                  <a:gd name="T71" fmla="*/ 1 h 342"/>
                  <a:gd name="T72" fmla="*/ 0 w 241"/>
                  <a:gd name="T73" fmla="*/ 1 h 342"/>
                  <a:gd name="T74" fmla="*/ 0 w 241"/>
                  <a:gd name="T75" fmla="*/ 1 h 342"/>
                  <a:gd name="T76" fmla="*/ 0 w 241"/>
                  <a:gd name="T77" fmla="*/ 1 h 342"/>
                  <a:gd name="T78" fmla="*/ 0 w 241"/>
                  <a:gd name="T79" fmla="*/ 1 h 342"/>
                  <a:gd name="T80" fmla="*/ 0 w 241"/>
                  <a:gd name="T81" fmla="*/ 1 h 342"/>
                  <a:gd name="T82" fmla="*/ 0 w 241"/>
                  <a:gd name="T83" fmla="*/ 1 h 342"/>
                  <a:gd name="T84" fmla="*/ 0 w 241"/>
                  <a:gd name="T85" fmla="*/ 1 h 342"/>
                  <a:gd name="T86" fmla="*/ 0 w 241"/>
                  <a:gd name="T87" fmla="*/ 1 h 342"/>
                  <a:gd name="T88" fmla="*/ 0 w 241"/>
                  <a:gd name="T89" fmla="*/ 1 h 342"/>
                  <a:gd name="T90" fmla="*/ 0 w 241"/>
                  <a:gd name="T91" fmla="*/ 1 h 342"/>
                  <a:gd name="T92" fmla="*/ 0 w 241"/>
                  <a:gd name="T93" fmla="*/ 1 h 342"/>
                  <a:gd name="T94" fmla="*/ 0 w 241"/>
                  <a:gd name="T95" fmla="*/ 1 h 342"/>
                  <a:gd name="T96" fmla="*/ 0 w 241"/>
                  <a:gd name="T97" fmla="*/ 1 h 342"/>
                  <a:gd name="T98" fmla="*/ 0 w 241"/>
                  <a:gd name="T99" fmla="*/ 1 h 342"/>
                  <a:gd name="T100" fmla="*/ 0 w 241"/>
                  <a:gd name="T101" fmla="*/ 1 h 342"/>
                  <a:gd name="T102" fmla="*/ 0 w 241"/>
                  <a:gd name="T103" fmla="*/ 1 h 342"/>
                  <a:gd name="T104" fmla="*/ 0 w 241"/>
                  <a:gd name="T105" fmla="*/ 1 h 342"/>
                  <a:gd name="T106" fmla="*/ 0 w 241"/>
                  <a:gd name="T107" fmla="*/ 1 h 342"/>
                  <a:gd name="T108" fmla="*/ 0 w 241"/>
                  <a:gd name="T109" fmla="*/ 1 h 342"/>
                  <a:gd name="T110" fmla="*/ 0 w 241"/>
                  <a:gd name="T111" fmla="*/ 1 h 342"/>
                  <a:gd name="T112" fmla="*/ 0 w 241"/>
                  <a:gd name="T113" fmla="*/ 1 h 34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41" h="342">
                    <a:moveTo>
                      <a:pt x="0" y="148"/>
                    </a:moveTo>
                    <a:lnTo>
                      <a:pt x="4" y="142"/>
                    </a:lnTo>
                    <a:lnTo>
                      <a:pt x="13" y="125"/>
                    </a:lnTo>
                    <a:lnTo>
                      <a:pt x="28" y="101"/>
                    </a:lnTo>
                    <a:lnTo>
                      <a:pt x="45" y="74"/>
                    </a:lnTo>
                    <a:lnTo>
                      <a:pt x="55" y="61"/>
                    </a:lnTo>
                    <a:lnTo>
                      <a:pt x="66" y="47"/>
                    </a:lnTo>
                    <a:lnTo>
                      <a:pt x="77" y="34"/>
                    </a:lnTo>
                    <a:lnTo>
                      <a:pt x="88" y="23"/>
                    </a:lnTo>
                    <a:lnTo>
                      <a:pt x="99" y="14"/>
                    </a:lnTo>
                    <a:lnTo>
                      <a:pt x="112" y="6"/>
                    </a:lnTo>
                    <a:lnTo>
                      <a:pt x="117" y="4"/>
                    </a:lnTo>
                    <a:lnTo>
                      <a:pt x="123" y="2"/>
                    </a:lnTo>
                    <a:lnTo>
                      <a:pt x="129" y="1"/>
                    </a:lnTo>
                    <a:lnTo>
                      <a:pt x="134" y="0"/>
                    </a:lnTo>
                    <a:lnTo>
                      <a:pt x="140" y="1"/>
                    </a:lnTo>
                    <a:lnTo>
                      <a:pt x="145" y="3"/>
                    </a:lnTo>
                    <a:lnTo>
                      <a:pt x="150" y="6"/>
                    </a:lnTo>
                    <a:lnTo>
                      <a:pt x="155" y="10"/>
                    </a:lnTo>
                    <a:lnTo>
                      <a:pt x="161" y="15"/>
                    </a:lnTo>
                    <a:lnTo>
                      <a:pt x="166" y="22"/>
                    </a:lnTo>
                    <a:lnTo>
                      <a:pt x="170" y="29"/>
                    </a:lnTo>
                    <a:lnTo>
                      <a:pt x="175" y="37"/>
                    </a:lnTo>
                    <a:lnTo>
                      <a:pt x="184" y="55"/>
                    </a:lnTo>
                    <a:lnTo>
                      <a:pt x="194" y="75"/>
                    </a:lnTo>
                    <a:lnTo>
                      <a:pt x="202" y="96"/>
                    </a:lnTo>
                    <a:lnTo>
                      <a:pt x="210" y="118"/>
                    </a:lnTo>
                    <a:lnTo>
                      <a:pt x="223" y="162"/>
                    </a:lnTo>
                    <a:lnTo>
                      <a:pt x="232" y="200"/>
                    </a:lnTo>
                    <a:lnTo>
                      <a:pt x="238" y="227"/>
                    </a:lnTo>
                    <a:lnTo>
                      <a:pt x="241" y="237"/>
                    </a:lnTo>
                    <a:lnTo>
                      <a:pt x="223" y="255"/>
                    </a:lnTo>
                    <a:lnTo>
                      <a:pt x="181" y="294"/>
                    </a:lnTo>
                    <a:lnTo>
                      <a:pt x="169" y="305"/>
                    </a:lnTo>
                    <a:lnTo>
                      <a:pt x="157" y="315"/>
                    </a:lnTo>
                    <a:lnTo>
                      <a:pt x="144" y="323"/>
                    </a:lnTo>
                    <a:lnTo>
                      <a:pt x="132" y="331"/>
                    </a:lnTo>
                    <a:lnTo>
                      <a:pt x="120" y="337"/>
                    </a:lnTo>
                    <a:lnTo>
                      <a:pt x="109" y="341"/>
                    </a:lnTo>
                    <a:lnTo>
                      <a:pt x="104" y="342"/>
                    </a:lnTo>
                    <a:lnTo>
                      <a:pt x="98" y="342"/>
                    </a:lnTo>
                    <a:lnTo>
                      <a:pt x="94" y="342"/>
                    </a:lnTo>
                    <a:lnTo>
                      <a:pt x="89" y="341"/>
                    </a:lnTo>
                    <a:lnTo>
                      <a:pt x="85" y="339"/>
                    </a:lnTo>
                    <a:lnTo>
                      <a:pt x="81" y="336"/>
                    </a:lnTo>
                    <a:lnTo>
                      <a:pt x="77" y="333"/>
                    </a:lnTo>
                    <a:lnTo>
                      <a:pt x="73" y="328"/>
                    </a:lnTo>
                    <a:lnTo>
                      <a:pt x="65" y="318"/>
                    </a:lnTo>
                    <a:lnTo>
                      <a:pt x="57" y="305"/>
                    </a:lnTo>
                    <a:lnTo>
                      <a:pt x="49" y="289"/>
                    </a:lnTo>
                    <a:lnTo>
                      <a:pt x="42" y="273"/>
                    </a:lnTo>
                    <a:lnTo>
                      <a:pt x="35" y="256"/>
                    </a:lnTo>
                    <a:lnTo>
                      <a:pt x="29" y="239"/>
                    </a:lnTo>
                    <a:lnTo>
                      <a:pt x="18" y="205"/>
                    </a:lnTo>
                    <a:lnTo>
                      <a:pt x="8" y="176"/>
                    </a:lnTo>
                    <a:lnTo>
                      <a:pt x="2" y="156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43" name="Freeform 1378">
                <a:extLst>
                  <a:ext uri="{FF2B5EF4-FFF2-40B4-BE49-F238E27FC236}">
                    <a16:creationId xmlns:a16="http://schemas.microsoft.com/office/drawing/2014/main" id="{7FCDA993-32A0-436E-958A-2CF4B8FDC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8" y="2384"/>
                <a:ext cx="14" cy="20"/>
              </a:xfrm>
              <a:custGeom>
                <a:avLst/>
                <a:gdLst>
                  <a:gd name="T0" fmla="*/ 0 w 239"/>
                  <a:gd name="T1" fmla="*/ 1 h 342"/>
                  <a:gd name="T2" fmla="*/ 0 w 239"/>
                  <a:gd name="T3" fmla="*/ 0 h 342"/>
                  <a:gd name="T4" fmla="*/ 0 w 239"/>
                  <a:gd name="T5" fmla="*/ 0 h 342"/>
                  <a:gd name="T6" fmla="*/ 0 w 239"/>
                  <a:gd name="T7" fmla="*/ 0 h 342"/>
                  <a:gd name="T8" fmla="*/ 0 w 239"/>
                  <a:gd name="T9" fmla="*/ 0 h 342"/>
                  <a:gd name="T10" fmla="*/ 0 w 239"/>
                  <a:gd name="T11" fmla="*/ 0 h 342"/>
                  <a:gd name="T12" fmla="*/ 0 w 239"/>
                  <a:gd name="T13" fmla="*/ 0 h 342"/>
                  <a:gd name="T14" fmla="*/ 0 w 239"/>
                  <a:gd name="T15" fmla="*/ 0 h 342"/>
                  <a:gd name="T16" fmla="*/ 0 w 239"/>
                  <a:gd name="T17" fmla="*/ 0 h 342"/>
                  <a:gd name="T18" fmla="*/ 0 w 239"/>
                  <a:gd name="T19" fmla="*/ 0 h 342"/>
                  <a:gd name="T20" fmla="*/ 0 w 239"/>
                  <a:gd name="T21" fmla="*/ 0 h 342"/>
                  <a:gd name="T22" fmla="*/ 0 w 239"/>
                  <a:gd name="T23" fmla="*/ 0 h 342"/>
                  <a:gd name="T24" fmla="*/ 0 w 239"/>
                  <a:gd name="T25" fmla="*/ 0 h 342"/>
                  <a:gd name="T26" fmla="*/ 0 w 239"/>
                  <a:gd name="T27" fmla="*/ 0 h 342"/>
                  <a:gd name="T28" fmla="*/ 0 w 239"/>
                  <a:gd name="T29" fmla="*/ 0 h 342"/>
                  <a:gd name="T30" fmla="*/ 0 w 239"/>
                  <a:gd name="T31" fmla="*/ 0 h 342"/>
                  <a:gd name="T32" fmla="*/ 0 w 239"/>
                  <a:gd name="T33" fmla="*/ 0 h 342"/>
                  <a:gd name="T34" fmla="*/ 1 w 239"/>
                  <a:gd name="T35" fmla="*/ 0 h 342"/>
                  <a:gd name="T36" fmla="*/ 1 w 239"/>
                  <a:gd name="T37" fmla="*/ 0 h 342"/>
                  <a:gd name="T38" fmla="*/ 1 w 239"/>
                  <a:gd name="T39" fmla="*/ 0 h 342"/>
                  <a:gd name="T40" fmla="*/ 1 w 239"/>
                  <a:gd name="T41" fmla="*/ 0 h 342"/>
                  <a:gd name="T42" fmla="*/ 1 w 239"/>
                  <a:gd name="T43" fmla="*/ 0 h 342"/>
                  <a:gd name="T44" fmla="*/ 1 w 239"/>
                  <a:gd name="T45" fmla="*/ 0 h 342"/>
                  <a:gd name="T46" fmla="*/ 1 w 239"/>
                  <a:gd name="T47" fmla="*/ 0 h 342"/>
                  <a:gd name="T48" fmla="*/ 1 w 239"/>
                  <a:gd name="T49" fmla="*/ 0 h 342"/>
                  <a:gd name="T50" fmla="*/ 1 w 239"/>
                  <a:gd name="T51" fmla="*/ 0 h 342"/>
                  <a:gd name="T52" fmla="*/ 1 w 239"/>
                  <a:gd name="T53" fmla="*/ 0 h 342"/>
                  <a:gd name="T54" fmla="*/ 1 w 239"/>
                  <a:gd name="T55" fmla="*/ 1 h 342"/>
                  <a:gd name="T56" fmla="*/ 1 w 239"/>
                  <a:gd name="T57" fmla="*/ 1 h 342"/>
                  <a:gd name="T58" fmla="*/ 1 w 239"/>
                  <a:gd name="T59" fmla="*/ 1 h 342"/>
                  <a:gd name="T60" fmla="*/ 1 w 239"/>
                  <a:gd name="T61" fmla="*/ 1 h 342"/>
                  <a:gd name="T62" fmla="*/ 1 w 239"/>
                  <a:gd name="T63" fmla="*/ 1 h 342"/>
                  <a:gd name="T64" fmla="*/ 1 w 239"/>
                  <a:gd name="T65" fmla="*/ 1 h 342"/>
                  <a:gd name="T66" fmla="*/ 1 w 239"/>
                  <a:gd name="T67" fmla="*/ 1 h 342"/>
                  <a:gd name="T68" fmla="*/ 1 w 239"/>
                  <a:gd name="T69" fmla="*/ 1 h 342"/>
                  <a:gd name="T70" fmla="*/ 0 w 239"/>
                  <a:gd name="T71" fmla="*/ 1 h 342"/>
                  <a:gd name="T72" fmla="*/ 0 w 239"/>
                  <a:gd name="T73" fmla="*/ 1 h 342"/>
                  <a:gd name="T74" fmla="*/ 0 w 239"/>
                  <a:gd name="T75" fmla="*/ 1 h 342"/>
                  <a:gd name="T76" fmla="*/ 0 w 239"/>
                  <a:gd name="T77" fmla="*/ 1 h 342"/>
                  <a:gd name="T78" fmla="*/ 0 w 239"/>
                  <a:gd name="T79" fmla="*/ 1 h 342"/>
                  <a:gd name="T80" fmla="*/ 0 w 239"/>
                  <a:gd name="T81" fmla="*/ 1 h 342"/>
                  <a:gd name="T82" fmla="*/ 0 w 239"/>
                  <a:gd name="T83" fmla="*/ 1 h 342"/>
                  <a:gd name="T84" fmla="*/ 0 w 239"/>
                  <a:gd name="T85" fmla="*/ 1 h 342"/>
                  <a:gd name="T86" fmla="*/ 0 w 239"/>
                  <a:gd name="T87" fmla="*/ 1 h 342"/>
                  <a:gd name="T88" fmla="*/ 0 w 239"/>
                  <a:gd name="T89" fmla="*/ 1 h 342"/>
                  <a:gd name="T90" fmla="*/ 0 w 239"/>
                  <a:gd name="T91" fmla="*/ 1 h 342"/>
                  <a:gd name="T92" fmla="*/ 0 w 239"/>
                  <a:gd name="T93" fmla="*/ 1 h 342"/>
                  <a:gd name="T94" fmla="*/ 0 w 239"/>
                  <a:gd name="T95" fmla="*/ 1 h 342"/>
                  <a:gd name="T96" fmla="*/ 0 w 239"/>
                  <a:gd name="T97" fmla="*/ 1 h 342"/>
                  <a:gd name="T98" fmla="*/ 0 w 239"/>
                  <a:gd name="T99" fmla="*/ 1 h 342"/>
                  <a:gd name="T100" fmla="*/ 0 w 239"/>
                  <a:gd name="T101" fmla="*/ 1 h 342"/>
                  <a:gd name="T102" fmla="*/ 0 w 239"/>
                  <a:gd name="T103" fmla="*/ 1 h 342"/>
                  <a:gd name="T104" fmla="*/ 0 w 239"/>
                  <a:gd name="T105" fmla="*/ 1 h 342"/>
                  <a:gd name="T106" fmla="*/ 0 w 239"/>
                  <a:gd name="T107" fmla="*/ 1 h 342"/>
                  <a:gd name="T108" fmla="*/ 0 w 239"/>
                  <a:gd name="T109" fmla="*/ 1 h 342"/>
                  <a:gd name="T110" fmla="*/ 0 w 239"/>
                  <a:gd name="T111" fmla="*/ 1 h 342"/>
                  <a:gd name="T112" fmla="*/ 0 w 239"/>
                  <a:gd name="T113" fmla="*/ 1 h 34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39" h="342">
                    <a:moveTo>
                      <a:pt x="0" y="148"/>
                    </a:moveTo>
                    <a:lnTo>
                      <a:pt x="3" y="142"/>
                    </a:lnTo>
                    <a:lnTo>
                      <a:pt x="12" y="125"/>
                    </a:lnTo>
                    <a:lnTo>
                      <a:pt x="26" y="102"/>
                    </a:lnTo>
                    <a:lnTo>
                      <a:pt x="44" y="74"/>
                    </a:lnTo>
                    <a:lnTo>
                      <a:pt x="53" y="60"/>
                    </a:lnTo>
                    <a:lnTo>
                      <a:pt x="64" y="47"/>
                    </a:lnTo>
                    <a:lnTo>
                      <a:pt x="75" y="35"/>
                    </a:lnTo>
                    <a:lnTo>
                      <a:pt x="87" y="24"/>
                    </a:lnTo>
                    <a:lnTo>
                      <a:pt x="98" y="13"/>
                    </a:lnTo>
                    <a:lnTo>
                      <a:pt x="110" y="6"/>
                    </a:lnTo>
                    <a:lnTo>
                      <a:pt x="116" y="3"/>
                    </a:lnTo>
                    <a:lnTo>
                      <a:pt x="121" y="1"/>
                    </a:lnTo>
                    <a:lnTo>
                      <a:pt x="127" y="0"/>
                    </a:lnTo>
                    <a:lnTo>
                      <a:pt x="132" y="0"/>
                    </a:lnTo>
                    <a:lnTo>
                      <a:pt x="138" y="0"/>
                    </a:lnTo>
                    <a:lnTo>
                      <a:pt x="143" y="2"/>
                    </a:lnTo>
                    <a:lnTo>
                      <a:pt x="148" y="5"/>
                    </a:lnTo>
                    <a:lnTo>
                      <a:pt x="154" y="10"/>
                    </a:lnTo>
                    <a:lnTo>
                      <a:pt x="159" y="15"/>
                    </a:lnTo>
                    <a:lnTo>
                      <a:pt x="164" y="22"/>
                    </a:lnTo>
                    <a:lnTo>
                      <a:pt x="169" y="29"/>
                    </a:lnTo>
                    <a:lnTo>
                      <a:pt x="175" y="37"/>
                    </a:lnTo>
                    <a:lnTo>
                      <a:pt x="184" y="55"/>
                    </a:lnTo>
                    <a:lnTo>
                      <a:pt x="192" y="75"/>
                    </a:lnTo>
                    <a:lnTo>
                      <a:pt x="201" y="96"/>
                    </a:lnTo>
                    <a:lnTo>
                      <a:pt x="208" y="119"/>
                    </a:lnTo>
                    <a:lnTo>
                      <a:pt x="221" y="162"/>
                    </a:lnTo>
                    <a:lnTo>
                      <a:pt x="231" y="200"/>
                    </a:lnTo>
                    <a:lnTo>
                      <a:pt x="237" y="227"/>
                    </a:lnTo>
                    <a:lnTo>
                      <a:pt x="239" y="237"/>
                    </a:lnTo>
                    <a:lnTo>
                      <a:pt x="222" y="255"/>
                    </a:lnTo>
                    <a:lnTo>
                      <a:pt x="181" y="295"/>
                    </a:lnTo>
                    <a:lnTo>
                      <a:pt x="167" y="305"/>
                    </a:lnTo>
                    <a:lnTo>
                      <a:pt x="155" y="314"/>
                    </a:lnTo>
                    <a:lnTo>
                      <a:pt x="143" y="323"/>
                    </a:lnTo>
                    <a:lnTo>
                      <a:pt x="130" y="330"/>
                    </a:lnTo>
                    <a:lnTo>
                      <a:pt x="119" y="336"/>
                    </a:lnTo>
                    <a:lnTo>
                      <a:pt x="107" y="340"/>
                    </a:lnTo>
                    <a:lnTo>
                      <a:pt x="102" y="341"/>
                    </a:lnTo>
                    <a:lnTo>
                      <a:pt x="97" y="342"/>
                    </a:lnTo>
                    <a:lnTo>
                      <a:pt x="93" y="341"/>
                    </a:lnTo>
                    <a:lnTo>
                      <a:pt x="88" y="340"/>
                    </a:lnTo>
                    <a:lnTo>
                      <a:pt x="83" y="338"/>
                    </a:lnTo>
                    <a:lnTo>
                      <a:pt x="79" y="336"/>
                    </a:lnTo>
                    <a:lnTo>
                      <a:pt x="75" y="332"/>
                    </a:lnTo>
                    <a:lnTo>
                      <a:pt x="71" y="328"/>
                    </a:lnTo>
                    <a:lnTo>
                      <a:pt x="63" y="317"/>
                    </a:lnTo>
                    <a:lnTo>
                      <a:pt x="55" y="304"/>
                    </a:lnTo>
                    <a:lnTo>
                      <a:pt x="48" y="290"/>
                    </a:lnTo>
                    <a:lnTo>
                      <a:pt x="40" y="274"/>
                    </a:lnTo>
                    <a:lnTo>
                      <a:pt x="34" y="256"/>
                    </a:lnTo>
                    <a:lnTo>
                      <a:pt x="27" y="239"/>
                    </a:lnTo>
                    <a:lnTo>
                      <a:pt x="16" y="205"/>
                    </a:lnTo>
                    <a:lnTo>
                      <a:pt x="7" y="176"/>
                    </a:lnTo>
                    <a:lnTo>
                      <a:pt x="2" y="156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44" name="Freeform 1379">
                <a:extLst>
                  <a:ext uri="{FF2B5EF4-FFF2-40B4-BE49-F238E27FC236}">
                    <a16:creationId xmlns:a16="http://schemas.microsoft.com/office/drawing/2014/main" id="{C4A1B42F-5380-4E30-A81F-E7D7439D2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9" y="2403"/>
                <a:ext cx="14" cy="20"/>
              </a:xfrm>
              <a:custGeom>
                <a:avLst/>
                <a:gdLst>
                  <a:gd name="T0" fmla="*/ 0 w 239"/>
                  <a:gd name="T1" fmla="*/ 1 h 341"/>
                  <a:gd name="T2" fmla="*/ 0 w 239"/>
                  <a:gd name="T3" fmla="*/ 0 h 341"/>
                  <a:gd name="T4" fmla="*/ 0 w 239"/>
                  <a:gd name="T5" fmla="*/ 0 h 341"/>
                  <a:gd name="T6" fmla="*/ 0 w 239"/>
                  <a:gd name="T7" fmla="*/ 0 h 341"/>
                  <a:gd name="T8" fmla="*/ 0 w 239"/>
                  <a:gd name="T9" fmla="*/ 0 h 341"/>
                  <a:gd name="T10" fmla="*/ 0 w 239"/>
                  <a:gd name="T11" fmla="*/ 0 h 341"/>
                  <a:gd name="T12" fmla="*/ 0 w 239"/>
                  <a:gd name="T13" fmla="*/ 0 h 341"/>
                  <a:gd name="T14" fmla="*/ 0 w 239"/>
                  <a:gd name="T15" fmla="*/ 0 h 341"/>
                  <a:gd name="T16" fmla="*/ 0 w 239"/>
                  <a:gd name="T17" fmla="*/ 0 h 341"/>
                  <a:gd name="T18" fmla="*/ 0 w 239"/>
                  <a:gd name="T19" fmla="*/ 0 h 341"/>
                  <a:gd name="T20" fmla="*/ 0 w 239"/>
                  <a:gd name="T21" fmla="*/ 0 h 341"/>
                  <a:gd name="T22" fmla="*/ 0 w 239"/>
                  <a:gd name="T23" fmla="*/ 0 h 341"/>
                  <a:gd name="T24" fmla="*/ 0 w 239"/>
                  <a:gd name="T25" fmla="*/ 0 h 341"/>
                  <a:gd name="T26" fmla="*/ 0 w 239"/>
                  <a:gd name="T27" fmla="*/ 0 h 341"/>
                  <a:gd name="T28" fmla="*/ 0 w 239"/>
                  <a:gd name="T29" fmla="*/ 0 h 341"/>
                  <a:gd name="T30" fmla="*/ 0 w 239"/>
                  <a:gd name="T31" fmla="*/ 0 h 341"/>
                  <a:gd name="T32" fmla="*/ 0 w 239"/>
                  <a:gd name="T33" fmla="*/ 0 h 341"/>
                  <a:gd name="T34" fmla="*/ 1 w 239"/>
                  <a:gd name="T35" fmla="*/ 0 h 341"/>
                  <a:gd name="T36" fmla="*/ 1 w 239"/>
                  <a:gd name="T37" fmla="*/ 0 h 341"/>
                  <a:gd name="T38" fmla="*/ 1 w 239"/>
                  <a:gd name="T39" fmla="*/ 0 h 341"/>
                  <a:gd name="T40" fmla="*/ 1 w 239"/>
                  <a:gd name="T41" fmla="*/ 0 h 341"/>
                  <a:gd name="T42" fmla="*/ 1 w 239"/>
                  <a:gd name="T43" fmla="*/ 0 h 341"/>
                  <a:gd name="T44" fmla="*/ 1 w 239"/>
                  <a:gd name="T45" fmla="*/ 0 h 341"/>
                  <a:gd name="T46" fmla="*/ 1 w 239"/>
                  <a:gd name="T47" fmla="*/ 0 h 341"/>
                  <a:gd name="T48" fmla="*/ 1 w 239"/>
                  <a:gd name="T49" fmla="*/ 0 h 341"/>
                  <a:gd name="T50" fmla="*/ 1 w 239"/>
                  <a:gd name="T51" fmla="*/ 0 h 341"/>
                  <a:gd name="T52" fmla="*/ 1 w 239"/>
                  <a:gd name="T53" fmla="*/ 0 h 341"/>
                  <a:gd name="T54" fmla="*/ 1 w 239"/>
                  <a:gd name="T55" fmla="*/ 1 h 341"/>
                  <a:gd name="T56" fmla="*/ 1 w 239"/>
                  <a:gd name="T57" fmla="*/ 1 h 341"/>
                  <a:gd name="T58" fmla="*/ 1 w 239"/>
                  <a:gd name="T59" fmla="*/ 1 h 341"/>
                  <a:gd name="T60" fmla="*/ 1 w 239"/>
                  <a:gd name="T61" fmla="*/ 1 h 341"/>
                  <a:gd name="T62" fmla="*/ 1 w 239"/>
                  <a:gd name="T63" fmla="*/ 1 h 341"/>
                  <a:gd name="T64" fmla="*/ 1 w 239"/>
                  <a:gd name="T65" fmla="*/ 1 h 341"/>
                  <a:gd name="T66" fmla="*/ 1 w 239"/>
                  <a:gd name="T67" fmla="*/ 1 h 341"/>
                  <a:gd name="T68" fmla="*/ 1 w 239"/>
                  <a:gd name="T69" fmla="*/ 1 h 341"/>
                  <a:gd name="T70" fmla="*/ 0 w 239"/>
                  <a:gd name="T71" fmla="*/ 1 h 341"/>
                  <a:gd name="T72" fmla="*/ 0 w 239"/>
                  <a:gd name="T73" fmla="*/ 1 h 341"/>
                  <a:gd name="T74" fmla="*/ 0 w 239"/>
                  <a:gd name="T75" fmla="*/ 1 h 341"/>
                  <a:gd name="T76" fmla="*/ 0 w 239"/>
                  <a:gd name="T77" fmla="*/ 1 h 341"/>
                  <a:gd name="T78" fmla="*/ 0 w 239"/>
                  <a:gd name="T79" fmla="*/ 1 h 341"/>
                  <a:gd name="T80" fmla="*/ 0 w 239"/>
                  <a:gd name="T81" fmla="*/ 1 h 341"/>
                  <a:gd name="T82" fmla="*/ 0 w 239"/>
                  <a:gd name="T83" fmla="*/ 1 h 341"/>
                  <a:gd name="T84" fmla="*/ 0 w 239"/>
                  <a:gd name="T85" fmla="*/ 1 h 341"/>
                  <a:gd name="T86" fmla="*/ 0 w 239"/>
                  <a:gd name="T87" fmla="*/ 1 h 341"/>
                  <a:gd name="T88" fmla="*/ 0 w 239"/>
                  <a:gd name="T89" fmla="*/ 1 h 341"/>
                  <a:gd name="T90" fmla="*/ 0 w 239"/>
                  <a:gd name="T91" fmla="*/ 1 h 341"/>
                  <a:gd name="T92" fmla="*/ 0 w 239"/>
                  <a:gd name="T93" fmla="*/ 1 h 341"/>
                  <a:gd name="T94" fmla="*/ 0 w 239"/>
                  <a:gd name="T95" fmla="*/ 1 h 341"/>
                  <a:gd name="T96" fmla="*/ 0 w 239"/>
                  <a:gd name="T97" fmla="*/ 1 h 341"/>
                  <a:gd name="T98" fmla="*/ 0 w 239"/>
                  <a:gd name="T99" fmla="*/ 1 h 341"/>
                  <a:gd name="T100" fmla="*/ 0 w 239"/>
                  <a:gd name="T101" fmla="*/ 1 h 341"/>
                  <a:gd name="T102" fmla="*/ 0 w 239"/>
                  <a:gd name="T103" fmla="*/ 1 h 341"/>
                  <a:gd name="T104" fmla="*/ 0 w 239"/>
                  <a:gd name="T105" fmla="*/ 1 h 341"/>
                  <a:gd name="T106" fmla="*/ 0 w 239"/>
                  <a:gd name="T107" fmla="*/ 1 h 341"/>
                  <a:gd name="T108" fmla="*/ 0 w 239"/>
                  <a:gd name="T109" fmla="*/ 1 h 341"/>
                  <a:gd name="T110" fmla="*/ 0 w 239"/>
                  <a:gd name="T111" fmla="*/ 1 h 341"/>
                  <a:gd name="T112" fmla="*/ 0 w 239"/>
                  <a:gd name="T113" fmla="*/ 1 h 34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39" h="341">
                    <a:moveTo>
                      <a:pt x="0" y="148"/>
                    </a:moveTo>
                    <a:lnTo>
                      <a:pt x="3" y="142"/>
                    </a:lnTo>
                    <a:lnTo>
                      <a:pt x="12" y="125"/>
                    </a:lnTo>
                    <a:lnTo>
                      <a:pt x="26" y="101"/>
                    </a:lnTo>
                    <a:lnTo>
                      <a:pt x="44" y="74"/>
                    </a:lnTo>
                    <a:lnTo>
                      <a:pt x="54" y="60"/>
                    </a:lnTo>
                    <a:lnTo>
                      <a:pt x="64" y="47"/>
                    </a:lnTo>
                    <a:lnTo>
                      <a:pt x="76" y="35"/>
                    </a:lnTo>
                    <a:lnTo>
                      <a:pt x="87" y="22"/>
                    </a:lnTo>
                    <a:lnTo>
                      <a:pt x="99" y="13"/>
                    </a:lnTo>
                    <a:lnTo>
                      <a:pt x="110" y="6"/>
                    </a:lnTo>
                    <a:lnTo>
                      <a:pt x="116" y="3"/>
                    </a:lnTo>
                    <a:lnTo>
                      <a:pt x="121" y="1"/>
                    </a:lnTo>
                    <a:lnTo>
                      <a:pt x="127" y="0"/>
                    </a:lnTo>
                    <a:lnTo>
                      <a:pt x="133" y="0"/>
                    </a:lnTo>
                    <a:lnTo>
                      <a:pt x="138" y="0"/>
                    </a:lnTo>
                    <a:lnTo>
                      <a:pt x="143" y="2"/>
                    </a:lnTo>
                    <a:lnTo>
                      <a:pt x="149" y="5"/>
                    </a:lnTo>
                    <a:lnTo>
                      <a:pt x="155" y="10"/>
                    </a:lnTo>
                    <a:lnTo>
                      <a:pt x="160" y="15"/>
                    </a:lnTo>
                    <a:lnTo>
                      <a:pt x="165" y="21"/>
                    </a:lnTo>
                    <a:lnTo>
                      <a:pt x="170" y="29"/>
                    </a:lnTo>
                    <a:lnTo>
                      <a:pt x="175" y="37"/>
                    </a:lnTo>
                    <a:lnTo>
                      <a:pt x="184" y="55"/>
                    </a:lnTo>
                    <a:lnTo>
                      <a:pt x="193" y="75"/>
                    </a:lnTo>
                    <a:lnTo>
                      <a:pt x="201" y="96"/>
                    </a:lnTo>
                    <a:lnTo>
                      <a:pt x="208" y="119"/>
                    </a:lnTo>
                    <a:lnTo>
                      <a:pt x="221" y="162"/>
                    </a:lnTo>
                    <a:lnTo>
                      <a:pt x="231" y="200"/>
                    </a:lnTo>
                    <a:lnTo>
                      <a:pt x="237" y="227"/>
                    </a:lnTo>
                    <a:lnTo>
                      <a:pt x="239" y="237"/>
                    </a:lnTo>
                    <a:lnTo>
                      <a:pt x="222" y="255"/>
                    </a:lnTo>
                    <a:lnTo>
                      <a:pt x="181" y="294"/>
                    </a:lnTo>
                    <a:lnTo>
                      <a:pt x="169" y="305"/>
                    </a:lnTo>
                    <a:lnTo>
                      <a:pt x="156" y="314"/>
                    </a:lnTo>
                    <a:lnTo>
                      <a:pt x="143" y="323"/>
                    </a:lnTo>
                    <a:lnTo>
                      <a:pt x="131" y="330"/>
                    </a:lnTo>
                    <a:lnTo>
                      <a:pt x="119" y="336"/>
                    </a:lnTo>
                    <a:lnTo>
                      <a:pt x="108" y="340"/>
                    </a:lnTo>
                    <a:lnTo>
                      <a:pt x="102" y="341"/>
                    </a:lnTo>
                    <a:lnTo>
                      <a:pt x="98" y="341"/>
                    </a:lnTo>
                    <a:lnTo>
                      <a:pt x="93" y="341"/>
                    </a:lnTo>
                    <a:lnTo>
                      <a:pt x="89" y="340"/>
                    </a:lnTo>
                    <a:lnTo>
                      <a:pt x="85" y="338"/>
                    </a:lnTo>
                    <a:lnTo>
                      <a:pt x="80" y="336"/>
                    </a:lnTo>
                    <a:lnTo>
                      <a:pt x="76" y="332"/>
                    </a:lnTo>
                    <a:lnTo>
                      <a:pt x="72" y="328"/>
                    </a:lnTo>
                    <a:lnTo>
                      <a:pt x="63" y="317"/>
                    </a:lnTo>
                    <a:lnTo>
                      <a:pt x="55" y="304"/>
                    </a:lnTo>
                    <a:lnTo>
                      <a:pt x="48" y="290"/>
                    </a:lnTo>
                    <a:lnTo>
                      <a:pt x="41" y="273"/>
                    </a:lnTo>
                    <a:lnTo>
                      <a:pt x="34" y="256"/>
                    </a:lnTo>
                    <a:lnTo>
                      <a:pt x="27" y="239"/>
                    </a:lnTo>
                    <a:lnTo>
                      <a:pt x="16" y="205"/>
                    </a:lnTo>
                    <a:lnTo>
                      <a:pt x="7" y="176"/>
                    </a:lnTo>
                    <a:lnTo>
                      <a:pt x="2" y="155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45" name="Freeform 1380">
                <a:extLst>
                  <a:ext uri="{FF2B5EF4-FFF2-40B4-BE49-F238E27FC236}">
                    <a16:creationId xmlns:a16="http://schemas.microsoft.com/office/drawing/2014/main" id="{E42C4B2B-873E-4C3B-9C6E-4BD217BC3D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8" y="2422"/>
                <a:ext cx="14" cy="21"/>
              </a:xfrm>
              <a:custGeom>
                <a:avLst/>
                <a:gdLst>
                  <a:gd name="T0" fmla="*/ 0 w 240"/>
                  <a:gd name="T1" fmla="*/ 1 h 342"/>
                  <a:gd name="T2" fmla="*/ 0 w 240"/>
                  <a:gd name="T3" fmla="*/ 1 h 342"/>
                  <a:gd name="T4" fmla="*/ 0 w 240"/>
                  <a:gd name="T5" fmla="*/ 0 h 342"/>
                  <a:gd name="T6" fmla="*/ 0 w 240"/>
                  <a:gd name="T7" fmla="*/ 0 h 342"/>
                  <a:gd name="T8" fmla="*/ 0 w 240"/>
                  <a:gd name="T9" fmla="*/ 0 h 342"/>
                  <a:gd name="T10" fmla="*/ 0 w 240"/>
                  <a:gd name="T11" fmla="*/ 0 h 342"/>
                  <a:gd name="T12" fmla="*/ 0 w 240"/>
                  <a:gd name="T13" fmla="*/ 0 h 342"/>
                  <a:gd name="T14" fmla="*/ 0 w 240"/>
                  <a:gd name="T15" fmla="*/ 0 h 342"/>
                  <a:gd name="T16" fmla="*/ 0 w 240"/>
                  <a:gd name="T17" fmla="*/ 0 h 342"/>
                  <a:gd name="T18" fmla="*/ 0 w 240"/>
                  <a:gd name="T19" fmla="*/ 0 h 342"/>
                  <a:gd name="T20" fmla="*/ 0 w 240"/>
                  <a:gd name="T21" fmla="*/ 0 h 342"/>
                  <a:gd name="T22" fmla="*/ 0 w 240"/>
                  <a:gd name="T23" fmla="*/ 0 h 342"/>
                  <a:gd name="T24" fmla="*/ 0 w 240"/>
                  <a:gd name="T25" fmla="*/ 0 h 342"/>
                  <a:gd name="T26" fmla="*/ 0 w 240"/>
                  <a:gd name="T27" fmla="*/ 0 h 342"/>
                  <a:gd name="T28" fmla="*/ 0 w 240"/>
                  <a:gd name="T29" fmla="*/ 0 h 342"/>
                  <a:gd name="T30" fmla="*/ 0 w 240"/>
                  <a:gd name="T31" fmla="*/ 0 h 342"/>
                  <a:gd name="T32" fmla="*/ 0 w 240"/>
                  <a:gd name="T33" fmla="*/ 0 h 342"/>
                  <a:gd name="T34" fmla="*/ 1 w 240"/>
                  <a:gd name="T35" fmla="*/ 0 h 342"/>
                  <a:gd name="T36" fmla="*/ 1 w 240"/>
                  <a:gd name="T37" fmla="*/ 0 h 342"/>
                  <a:gd name="T38" fmla="*/ 1 w 240"/>
                  <a:gd name="T39" fmla="*/ 0 h 342"/>
                  <a:gd name="T40" fmla="*/ 1 w 240"/>
                  <a:gd name="T41" fmla="*/ 0 h 342"/>
                  <a:gd name="T42" fmla="*/ 1 w 240"/>
                  <a:gd name="T43" fmla="*/ 0 h 342"/>
                  <a:gd name="T44" fmla="*/ 1 w 240"/>
                  <a:gd name="T45" fmla="*/ 0 h 342"/>
                  <a:gd name="T46" fmla="*/ 1 w 240"/>
                  <a:gd name="T47" fmla="*/ 0 h 342"/>
                  <a:gd name="T48" fmla="*/ 1 w 240"/>
                  <a:gd name="T49" fmla="*/ 0 h 342"/>
                  <a:gd name="T50" fmla="*/ 1 w 240"/>
                  <a:gd name="T51" fmla="*/ 0 h 342"/>
                  <a:gd name="T52" fmla="*/ 1 w 240"/>
                  <a:gd name="T53" fmla="*/ 0 h 342"/>
                  <a:gd name="T54" fmla="*/ 1 w 240"/>
                  <a:gd name="T55" fmla="*/ 1 h 342"/>
                  <a:gd name="T56" fmla="*/ 1 w 240"/>
                  <a:gd name="T57" fmla="*/ 1 h 342"/>
                  <a:gd name="T58" fmla="*/ 1 w 240"/>
                  <a:gd name="T59" fmla="*/ 1 h 342"/>
                  <a:gd name="T60" fmla="*/ 1 w 240"/>
                  <a:gd name="T61" fmla="*/ 1 h 342"/>
                  <a:gd name="T62" fmla="*/ 1 w 240"/>
                  <a:gd name="T63" fmla="*/ 1 h 342"/>
                  <a:gd name="T64" fmla="*/ 1 w 240"/>
                  <a:gd name="T65" fmla="*/ 1 h 342"/>
                  <a:gd name="T66" fmla="*/ 1 w 240"/>
                  <a:gd name="T67" fmla="*/ 1 h 342"/>
                  <a:gd name="T68" fmla="*/ 1 w 240"/>
                  <a:gd name="T69" fmla="*/ 1 h 342"/>
                  <a:gd name="T70" fmla="*/ 0 w 240"/>
                  <a:gd name="T71" fmla="*/ 1 h 342"/>
                  <a:gd name="T72" fmla="*/ 0 w 240"/>
                  <a:gd name="T73" fmla="*/ 1 h 342"/>
                  <a:gd name="T74" fmla="*/ 0 w 240"/>
                  <a:gd name="T75" fmla="*/ 1 h 342"/>
                  <a:gd name="T76" fmla="*/ 0 w 240"/>
                  <a:gd name="T77" fmla="*/ 1 h 342"/>
                  <a:gd name="T78" fmla="*/ 0 w 240"/>
                  <a:gd name="T79" fmla="*/ 1 h 342"/>
                  <a:gd name="T80" fmla="*/ 0 w 240"/>
                  <a:gd name="T81" fmla="*/ 1 h 342"/>
                  <a:gd name="T82" fmla="*/ 0 w 240"/>
                  <a:gd name="T83" fmla="*/ 1 h 342"/>
                  <a:gd name="T84" fmla="*/ 0 w 240"/>
                  <a:gd name="T85" fmla="*/ 1 h 342"/>
                  <a:gd name="T86" fmla="*/ 0 w 240"/>
                  <a:gd name="T87" fmla="*/ 1 h 342"/>
                  <a:gd name="T88" fmla="*/ 0 w 240"/>
                  <a:gd name="T89" fmla="*/ 1 h 342"/>
                  <a:gd name="T90" fmla="*/ 0 w 240"/>
                  <a:gd name="T91" fmla="*/ 1 h 342"/>
                  <a:gd name="T92" fmla="*/ 0 w 240"/>
                  <a:gd name="T93" fmla="*/ 1 h 342"/>
                  <a:gd name="T94" fmla="*/ 0 w 240"/>
                  <a:gd name="T95" fmla="*/ 1 h 342"/>
                  <a:gd name="T96" fmla="*/ 0 w 240"/>
                  <a:gd name="T97" fmla="*/ 1 h 342"/>
                  <a:gd name="T98" fmla="*/ 0 w 240"/>
                  <a:gd name="T99" fmla="*/ 1 h 342"/>
                  <a:gd name="T100" fmla="*/ 0 w 240"/>
                  <a:gd name="T101" fmla="*/ 1 h 342"/>
                  <a:gd name="T102" fmla="*/ 0 w 240"/>
                  <a:gd name="T103" fmla="*/ 1 h 342"/>
                  <a:gd name="T104" fmla="*/ 0 w 240"/>
                  <a:gd name="T105" fmla="*/ 1 h 342"/>
                  <a:gd name="T106" fmla="*/ 0 w 240"/>
                  <a:gd name="T107" fmla="*/ 1 h 342"/>
                  <a:gd name="T108" fmla="*/ 0 w 240"/>
                  <a:gd name="T109" fmla="*/ 1 h 342"/>
                  <a:gd name="T110" fmla="*/ 0 w 240"/>
                  <a:gd name="T111" fmla="*/ 1 h 342"/>
                  <a:gd name="T112" fmla="*/ 0 w 240"/>
                  <a:gd name="T113" fmla="*/ 1 h 34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40" h="342">
                    <a:moveTo>
                      <a:pt x="0" y="149"/>
                    </a:moveTo>
                    <a:lnTo>
                      <a:pt x="3" y="143"/>
                    </a:lnTo>
                    <a:lnTo>
                      <a:pt x="13" y="126"/>
                    </a:lnTo>
                    <a:lnTo>
                      <a:pt x="27" y="102"/>
                    </a:lnTo>
                    <a:lnTo>
                      <a:pt x="45" y="75"/>
                    </a:lnTo>
                    <a:lnTo>
                      <a:pt x="55" y="61"/>
                    </a:lnTo>
                    <a:lnTo>
                      <a:pt x="65" y="48"/>
                    </a:lnTo>
                    <a:lnTo>
                      <a:pt x="76" y="34"/>
                    </a:lnTo>
                    <a:lnTo>
                      <a:pt x="88" y="23"/>
                    </a:lnTo>
                    <a:lnTo>
                      <a:pt x="100" y="14"/>
                    </a:lnTo>
                    <a:lnTo>
                      <a:pt x="111" y="7"/>
                    </a:lnTo>
                    <a:lnTo>
                      <a:pt x="117" y="4"/>
                    </a:lnTo>
                    <a:lnTo>
                      <a:pt x="123" y="2"/>
                    </a:lnTo>
                    <a:lnTo>
                      <a:pt x="128" y="1"/>
                    </a:lnTo>
                    <a:lnTo>
                      <a:pt x="134" y="0"/>
                    </a:lnTo>
                    <a:lnTo>
                      <a:pt x="139" y="1"/>
                    </a:lnTo>
                    <a:lnTo>
                      <a:pt x="145" y="3"/>
                    </a:lnTo>
                    <a:lnTo>
                      <a:pt x="150" y="6"/>
                    </a:lnTo>
                    <a:lnTo>
                      <a:pt x="155" y="11"/>
                    </a:lnTo>
                    <a:lnTo>
                      <a:pt x="160" y="16"/>
                    </a:lnTo>
                    <a:lnTo>
                      <a:pt x="165" y="22"/>
                    </a:lnTo>
                    <a:lnTo>
                      <a:pt x="170" y="29"/>
                    </a:lnTo>
                    <a:lnTo>
                      <a:pt x="175" y="38"/>
                    </a:lnTo>
                    <a:lnTo>
                      <a:pt x="185" y="56"/>
                    </a:lnTo>
                    <a:lnTo>
                      <a:pt x="194" y="76"/>
                    </a:lnTo>
                    <a:lnTo>
                      <a:pt x="202" y="97"/>
                    </a:lnTo>
                    <a:lnTo>
                      <a:pt x="209" y="119"/>
                    </a:lnTo>
                    <a:lnTo>
                      <a:pt x="222" y="163"/>
                    </a:lnTo>
                    <a:lnTo>
                      <a:pt x="232" y="200"/>
                    </a:lnTo>
                    <a:lnTo>
                      <a:pt x="238" y="228"/>
                    </a:lnTo>
                    <a:lnTo>
                      <a:pt x="240" y="238"/>
                    </a:lnTo>
                    <a:lnTo>
                      <a:pt x="223" y="256"/>
                    </a:lnTo>
                    <a:lnTo>
                      <a:pt x="182" y="295"/>
                    </a:lnTo>
                    <a:lnTo>
                      <a:pt x="169" y="306"/>
                    </a:lnTo>
                    <a:lnTo>
                      <a:pt x="156" y="315"/>
                    </a:lnTo>
                    <a:lnTo>
                      <a:pt x="144" y="324"/>
                    </a:lnTo>
                    <a:lnTo>
                      <a:pt x="132" y="331"/>
                    </a:lnTo>
                    <a:lnTo>
                      <a:pt x="120" y="337"/>
                    </a:lnTo>
                    <a:lnTo>
                      <a:pt x="109" y="341"/>
                    </a:lnTo>
                    <a:lnTo>
                      <a:pt x="104" y="342"/>
                    </a:lnTo>
                    <a:lnTo>
                      <a:pt x="99" y="342"/>
                    </a:lnTo>
                    <a:lnTo>
                      <a:pt x="94" y="342"/>
                    </a:lnTo>
                    <a:lnTo>
                      <a:pt x="89" y="341"/>
                    </a:lnTo>
                    <a:lnTo>
                      <a:pt x="85" y="339"/>
                    </a:lnTo>
                    <a:lnTo>
                      <a:pt x="81" y="337"/>
                    </a:lnTo>
                    <a:lnTo>
                      <a:pt x="77" y="333"/>
                    </a:lnTo>
                    <a:lnTo>
                      <a:pt x="73" y="329"/>
                    </a:lnTo>
                    <a:lnTo>
                      <a:pt x="65" y="318"/>
                    </a:lnTo>
                    <a:lnTo>
                      <a:pt x="57" y="305"/>
                    </a:lnTo>
                    <a:lnTo>
                      <a:pt x="49" y="291"/>
                    </a:lnTo>
                    <a:lnTo>
                      <a:pt x="42" y="273"/>
                    </a:lnTo>
                    <a:lnTo>
                      <a:pt x="35" y="257"/>
                    </a:lnTo>
                    <a:lnTo>
                      <a:pt x="29" y="239"/>
                    </a:lnTo>
                    <a:lnTo>
                      <a:pt x="17" y="206"/>
                    </a:lnTo>
                    <a:lnTo>
                      <a:pt x="9" y="177"/>
                    </a:lnTo>
                    <a:lnTo>
                      <a:pt x="2" y="156"/>
                    </a:lnTo>
                    <a:lnTo>
                      <a:pt x="0" y="149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46" name="Freeform 1381">
                <a:extLst>
                  <a:ext uri="{FF2B5EF4-FFF2-40B4-BE49-F238E27FC236}">
                    <a16:creationId xmlns:a16="http://schemas.microsoft.com/office/drawing/2014/main" id="{72F0BCA2-C5BD-4B80-9627-E869CEE877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" y="2415"/>
                <a:ext cx="14" cy="21"/>
              </a:xfrm>
              <a:custGeom>
                <a:avLst/>
                <a:gdLst>
                  <a:gd name="T0" fmla="*/ 0 w 240"/>
                  <a:gd name="T1" fmla="*/ 1 h 342"/>
                  <a:gd name="T2" fmla="*/ 0 w 240"/>
                  <a:gd name="T3" fmla="*/ 1 h 342"/>
                  <a:gd name="T4" fmla="*/ 0 w 240"/>
                  <a:gd name="T5" fmla="*/ 0 h 342"/>
                  <a:gd name="T6" fmla="*/ 0 w 240"/>
                  <a:gd name="T7" fmla="*/ 0 h 342"/>
                  <a:gd name="T8" fmla="*/ 0 w 240"/>
                  <a:gd name="T9" fmla="*/ 0 h 342"/>
                  <a:gd name="T10" fmla="*/ 0 w 240"/>
                  <a:gd name="T11" fmla="*/ 0 h 342"/>
                  <a:gd name="T12" fmla="*/ 0 w 240"/>
                  <a:gd name="T13" fmla="*/ 0 h 342"/>
                  <a:gd name="T14" fmla="*/ 0 w 240"/>
                  <a:gd name="T15" fmla="*/ 0 h 342"/>
                  <a:gd name="T16" fmla="*/ 0 w 240"/>
                  <a:gd name="T17" fmla="*/ 0 h 342"/>
                  <a:gd name="T18" fmla="*/ 0 w 240"/>
                  <a:gd name="T19" fmla="*/ 0 h 342"/>
                  <a:gd name="T20" fmla="*/ 0 w 240"/>
                  <a:gd name="T21" fmla="*/ 0 h 342"/>
                  <a:gd name="T22" fmla="*/ 0 w 240"/>
                  <a:gd name="T23" fmla="*/ 0 h 342"/>
                  <a:gd name="T24" fmla="*/ 0 w 240"/>
                  <a:gd name="T25" fmla="*/ 0 h 342"/>
                  <a:gd name="T26" fmla="*/ 0 w 240"/>
                  <a:gd name="T27" fmla="*/ 0 h 342"/>
                  <a:gd name="T28" fmla="*/ 0 w 240"/>
                  <a:gd name="T29" fmla="*/ 0 h 342"/>
                  <a:gd name="T30" fmla="*/ 0 w 240"/>
                  <a:gd name="T31" fmla="*/ 0 h 342"/>
                  <a:gd name="T32" fmla="*/ 0 w 240"/>
                  <a:gd name="T33" fmla="*/ 0 h 342"/>
                  <a:gd name="T34" fmla="*/ 1 w 240"/>
                  <a:gd name="T35" fmla="*/ 0 h 342"/>
                  <a:gd name="T36" fmla="*/ 1 w 240"/>
                  <a:gd name="T37" fmla="*/ 0 h 342"/>
                  <a:gd name="T38" fmla="*/ 1 w 240"/>
                  <a:gd name="T39" fmla="*/ 0 h 342"/>
                  <a:gd name="T40" fmla="*/ 1 w 240"/>
                  <a:gd name="T41" fmla="*/ 0 h 342"/>
                  <a:gd name="T42" fmla="*/ 1 w 240"/>
                  <a:gd name="T43" fmla="*/ 0 h 342"/>
                  <a:gd name="T44" fmla="*/ 1 w 240"/>
                  <a:gd name="T45" fmla="*/ 0 h 342"/>
                  <a:gd name="T46" fmla="*/ 1 w 240"/>
                  <a:gd name="T47" fmla="*/ 0 h 342"/>
                  <a:gd name="T48" fmla="*/ 1 w 240"/>
                  <a:gd name="T49" fmla="*/ 0 h 342"/>
                  <a:gd name="T50" fmla="*/ 1 w 240"/>
                  <a:gd name="T51" fmla="*/ 0 h 342"/>
                  <a:gd name="T52" fmla="*/ 1 w 240"/>
                  <a:gd name="T53" fmla="*/ 0 h 342"/>
                  <a:gd name="T54" fmla="*/ 1 w 240"/>
                  <a:gd name="T55" fmla="*/ 1 h 342"/>
                  <a:gd name="T56" fmla="*/ 1 w 240"/>
                  <a:gd name="T57" fmla="*/ 1 h 342"/>
                  <a:gd name="T58" fmla="*/ 1 w 240"/>
                  <a:gd name="T59" fmla="*/ 1 h 342"/>
                  <a:gd name="T60" fmla="*/ 1 w 240"/>
                  <a:gd name="T61" fmla="*/ 1 h 342"/>
                  <a:gd name="T62" fmla="*/ 1 w 240"/>
                  <a:gd name="T63" fmla="*/ 1 h 342"/>
                  <a:gd name="T64" fmla="*/ 1 w 240"/>
                  <a:gd name="T65" fmla="*/ 1 h 342"/>
                  <a:gd name="T66" fmla="*/ 1 w 240"/>
                  <a:gd name="T67" fmla="*/ 1 h 342"/>
                  <a:gd name="T68" fmla="*/ 1 w 240"/>
                  <a:gd name="T69" fmla="*/ 1 h 342"/>
                  <a:gd name="T70" fmla="*/ 0 w 240"/>
                  <a:gd name="T71" fmla="*/ 1 h 342"/>
                  <a:gd name="T72" fmla="*/ 0 w 240"/>
                  <a:gd name="T73" fmla="*/ 1 h 342"/>
                  <a:gd name="T74" fmla="*/ 0 w 240"/>
                  <a:gd name="T75" fmla="*/ 1 h 342"/>
                  <a:gd name="T76" fmla="*/ 0 w 240"/>
                  <a:gd name="T77" fmla="*/ 1 h 342"/>
                  <a:gd name="T78" fmla="*/ 0 w 240"/>
                  <a:gd name="T79" fmla="*/ 1 h 342"/>
                  <a:gd name="T80" fmla="*/ 0 w 240"/>
                  <a:gd name="T81" fmla="*/ 1 h 342"/>
                  <a:gd name="T82" fmla="*/ 0 w 240"/>
                  <a:gd name="T83" fmla="*/ 1 h 342"/>
                  <a:gd name="T84" fmla="*/ 0 w 240"/>
                  <a:gd name="T85" fmla="*/ 1 h 342"/>
                  <a:gd name="T86" fmla="*/ 0 w 240"/>
                  <a:gd name="T87" fmla="*/ 1 h 342"/>
                  <a:gd name="T88" fmla="*/ 0 w 240"/>
                  <a:gd name="T89" fmla="*/ 1 h 342"/>
                  <a:gd name="T90" fmla="*/ 0 w 240"/>
                  <a:gd name="T91" fmla="*/ 1 h 342"/>
                  <a:gd name="T92" fmla="*/ 0 w 240"/>
                  <a:gd name="T93" fmla="*/ 1 h 342"/>
                  <a:gd name="T94" fmla="*/ 0 w 240"/>
                  <a:gd name="T95" fmla="*/ 1 h 342"/>
                  <a:gd name="T96" fmla="*/ 0 w 240"/>
                  <a:gd name="T97" fmla="*/ 1 h 342"/>
                  <a:gd name="T98" fmla="*/ 0 w 240"/>
                  <a:gd name="T99" fmla="*/ 1 h 342"/>
                  <a:gd name="T100" fmla="*/ 0 w 240"/>
                  <a:gd name="T101" fmla="*/ 1 h 342"/>
                  <a:gd name="T102" fmla="*/ 0 w 240"/>
                  <a:gd name="T103" fmla="*/ 1 h 342"/>
                  <a:gd name="T104" fmla="*/ 0 w 240"/>
                  <a:gd name="T105" fmla="*/ 1 h 342"/>
                  <a:gd name="T106" fmla="*/ 0 w 240"/>
                  <a:gd name="T107" fmla="*/ 1 h 342"/>
                  <a:gd name="T108" fmla="*/ 0 w 240"/>
                  <a:gd name="T109" fmla="*/ 1 h 342"/>
                  <a:gd name="T110" fmla="*/ 0 w 240"/>
                  <a:gd name="T111" fmla="*/ 1 h 342"/>
                  <a:gd name="T112" fmla="*/ 0 w 240"/>
                  <a:gd name="T113" fmla="*/ 1 h 34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40" h="342">
                    <a:moveTo>
                      <a:pt x="0" y="148"/>
                    </a:moveTo>
                    <a:lnTo>
                      <a:pt x="3" y="141"/>
                    </a:lnTo>
                    <a:lnTo>
                      <a:pt x="12" y="125"/>
                    </a:lnTo>
                    <a:lnTo>
                      <a:pt x="27" y="101"/>
                    </a:lnTo>
                    <a:lnTo>
                      <a:pt x="45" y="75"/>
                    </a:lnTo>
                    <a:lnTo>
                      <a:pt x="55" y="60"/>
                    </a:lnTo>
                    <a:lnTo>
                      <a:pt x="65" y="47"/>
                    </a:lnTo>
                    <a:lnTo>
                      <a:pt x="76" y="34"/>
                    </a:lnTo>
                    <a:lnTo>
                      <a:pt x="87" y="23"/>
                    </a:lnTo>
                    <a:lnTo>
                      <a:pt x="99" y="14"/>
                    </a:lnTo>
                    <a:lnTo>
                      <a:pt x="111" y="7"/>
                    </a:lnTo>
                    <a:lnTo>
                      <a:pt x="117" y="4"/>
                    </a:lnTo>
                    <a:lnTo>
                      <a:pt x="123" y="2"/>
                    </a:lnTo>
                    <a:lnTo>
                      <a:pt x="128" y="1"/>
                    </a:lnTo>
                    <a:lnTo>
                      <a:pt x="134" y="0"/>
                    </a:lnTo>
                    <a:lnTo>
                      <a:pt x="139" y="1"/>
                    </a:lnTo>
                    <a:lnTo>
                      <a:pt x="145" y="3"/>
                    </a:lnTo>
                    <a:lnTo>
                      <a:pt x="150" y="6"/>
                    </a:lnTo>
                    <a:lnTo>
                      <a:pt x="155" y="10"/>
                    </a:lnTo>
                    <a:lnTo>
                      <a:pt x="160" y="16"/>
                    </a:lnTo>
                    <a:lnTo>
                      <a:pt x="165" y="22"/>
                    </a:lnTo>
                    <a:lnTo>
                      <a:pt x="170" y="29"/>
                    </a:lnTo>
                    <a:lnTo>
                      <a:pt x="175" y="37"/>
                    </a:lnTo>
                    <a:lnTo>
                      <a:pt x="184" y="55"/>
                    </a:lnTo>
                    <a:lnTo>
                      <a:pt x="194" y="75"/>
                    </a:lnTo>
                    <a:lnTo>
                      <a:pt x="202" y="97"/>
                    </a:lnTo>
                    <a:lnTo>
                      <a:pt x="209" y="118"/>
                    </a:lnTo>
                    <a:lnTo>
                      <a:pt x="222" y="162"/>
                    </a:lnTo>
                    <a:lnTo>
                      <a:pt x="232" y="200"/>
                    </a:lnTo>
                    <a:lnTo>
                      <a:pt x="238" y="227"/>
                    </a:lnTo>
                    <a:lnTo>
                      <a:pt x="240" y="237"/>
                    </a:lnTo>
                    <a:lnTo>
                      <a:pt x="223" y="256"/>
                    </a:lnTo>
                    <a:lnTo>
                      <a:pt x="181" y="294"/>
                    </a:lnTo>
                    <a:lnTo>
                      <a:pt x="169" y="304"/>
                    </a:lnTo>
                    <a:lnTo>
                      <a:pt x="156" y="314"/>
                    </a:lnTo>
                    <a:lnTo>
                      <a:pt x="144" y="324"/>
                    </a:lnTo>
                    <a:lnTo>
                      <a:pt x="132" y="331"/>
                    </a:lnTo>
                    <a:lnTo>
                      <a:pt x="120" y="337"/>
                    </a:lnTo>
                    <a:lnTo>
                      <a:pt x="109" y="341"/>
                    </a:lnTo>
                    <a:lnTo>
                      <a:pt x="104" y="342"/>
                    </a:lnTo>
                    <a:lnTo>
                      <a:pt x="98" y="342"/>
                    </a:lnTo>
                    <a:lnTo>
                      <a:pt x="93" y="342"/>
                    </a:lnTo>
                    <a:lnTo>
                      <a:pt x="89" y="341"/>
                    </a:lnTo>
                    <a:lnTo>
                      <a:pt x="85" y="339"/>
                    </a:lnTo>
                    <a:lnTo>
                      <a:pt x="81" y="336"/>
                    </a:lnTo>
                    <a:lnTo>
                      <a:pt x="77" y="333"/>
                    </a:lnTo>
                    <a:lnTo>
                      <a:pt x="72" y="329"/>
                    </a:lnTo>
                    <a:lnTo>
                      <a:pt x="64" y="317"/>
                    </a:lnTo>
                    <a:lnTo>
                      <a:pt x="57" y="304"/>
                    </a:lnTo>
                    <a:lnTo>
                      <a:pt x="49" y="289"/>
                    </a:lnTo>
                    <a:lnTo>
                      <a:pt x="42" y="273"/>
                    </a:lnTo>
                    <a:lnTo>
                      <a:pt x="35" y="257"/>
                    </a:lnTo>
                    <a:lnTo>
                      <a:pt x="28" y="239"/>
                    </a:lnTo>
                    <a:lnTo>
                      <a:pt x="17" y="205"/>
                    </a:lnTo>
                    <a:lnTo>
                      <a:pt x="8" y="176"/>
                    </a:lnTo>
                    <a:lnTo>
                      <a:pt x="2" y="156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47" name="Freeform 1382">
                <a:extLst>
                  <a:ext uri="{FF2B5EF4-FFF2-40B4-BE49-F238E27FC236}">
                    <a16:creationId xmlns:a16="http://schemas.microsoft.com/office/drawing/2014/main" id="{0A10180D-589B-4B46-A1DD-131693ABD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8" y="2429"/>
                <a:ext cx="14" cy="20"/>
              </a:xfrm>
              <a:custGeom>
                <a:avLst/>
                <a:gdLst>
                  <a:gd name="T0" fmla="*/ 0 w 240"/>
                  <a:gd name="T1" fmla="*/ 1 h 342"/>
                  <a:gd name="T2" fmla="*/ 0 w 240"/>
                  <a:gd name="T3" fmla="*/ 0 h 342"/>
                  <a:gd name="T4" fmla="*/ 0 w 240"/>
                  <a:gd name="T5" fmla="*/ 0 h 342"/>
                  <a:gd name="T6" fmla="*/ 0 w 240"/>
                  <a:gd name="T7" fmla="*/ 0 h 342"/>
                  <a:gd name="T8" fmla="*/ 0 w 240"/>
                  <a:gd name="T9" fmla="*/ 0 h 342"/>
                  <a:gd name="T10" fmla="*/ 0 w 240"/>
                  <a:gd name="T11" fmla="*/ 0 h 342"/>
                  <a:gd name="T12" fmla="*/ 0 w 240"/>
                  <a:gd name="T13" fmla="*/ 0 h 342"/>
                  <a:gd name="T14" fmla="*/ 0 w 240"/>
                  <a:gd name="T15" fmla="*/ 0 h 342"/>
                  <a:gd name="T16" fmla="*/ 0 w 240"/>
                  <a:gd name="T17" fmla="*/ 0 h 342"/>
                  <a:gd name="T18" fmla="*/ 0 w 240"/>
                  <a:gd name="T19" fmla="*/ 0 h 342"/>
                  <a:gd name="T20" fmla="*/ 0 w 240"/>
                  <a:gd name="T21" fmla="*/ 0 h 342"/>
                  <a:gd name="T22" fmla="*/ 0 w 240"/>
                  <a:gd name="T23" fmla="*/ 0 h 342"/>
                  <a:gd name="T24" fmla="*/ 0 w 240"/>
                  <a:gd name="T25" fmla="*/ 0 h 342"/>
                  <a:gd name="T26" fmla="*/ 0 w 240"/>
                  <a:gd name="T27" fmla="*/ 0 h 342"/>
                  <a:gd name="T28" fmla="*/ 0 w 240"/>
                  <a:gd name="T29" fmla="*/ 0 h 342"/>
                  <a:gd name="T30" fmla="*/ 0 w 240"/>
                  <a:gd name="T31" fmla="*/ 0 h 342"/>
                  <a:gd name="T32" fmla="*/ 0 w 240"/>
                  <a:gd name="T33" fmla="*/ 0 h 342"/>
                  <a:gd name="T34" fmla="*/ 1 w 240"/>
                  <a:gd name="T35" fmla="*/ 0 h 342"/>
                  <a:gd name="T36" fmla="*/ 1 w 240"/>
                  <a:gd name="T37" fmla="*/ 0 h 342"/>
                  <a:gd name="T38" fmla="*/ 1 w 240"/>
                  <a:gd name="T39" fmla="*/ 0 h 342"/>
                  <a:gd name="T40" fmla="*/ 1 w 240"/>
                  <a:gd name="T41" fmla="*/ 0 h 342"/>
                  <a:gd name="T42" fmla="*/ 1 w 240"/>
                  <a:gd name="T43" fmla="*/ 0 h 342"/>
                  <a:gd name="T44" fmla="*/ 1 w 240"/>
                  <a:gd name="T45" fmla="*/ 0 h 342"/>
                  <a:gd name="T46" fmla="*/ 1 w 240"/>
                  <a:gd name="T47" fmla="*/ 0 h 342"/>
                  <a:gd name="T48" fmla="*/ 1 w 240"/>
                  <a:gd name="T49" fmla="*/ 0 h 342"/>
                  <a:gd name="T50" fmla="*/ 1 w 240"/>
                  <a:gd name="T51" fmla="*/ 0 h 342"/>
                  <a:gd name="T52" fmla="*/ 1 w 240"/>
                  <a:gd name="T53" fmla="*/ 0 h 342"/>
                  <a:gd name="T54" fmla="*/ 1 w 240"/>
                  <a:gd name="T55" fmla="*/ 1 h 342"/>
                  <a:gd name="T56" fmla="*/ 1 w 240"/>
                  <a:gd name="T57" fmla="*/ 1 h 342"/>
                  <a:gd name="T58" fmla="*/ 1 w 240"/>
                  <a:gd name="T59" fmla="*/ 1 h 342"/>
                  <a:gd name="T60" fmla="*/ 1 w 240"/>
                  <a:gd name="T61" fmla="*/ 1 h 342"/>
                  <a:gd name="T62" fmla="*/ 1 w 240"/>
                  <a:gd name="T63" fmla="*/ 1 h 342"/>
                  <a:gd name="T64" fmla="*/ 1 w 240"/>
                  <a:gd name="T65" fmla="*/ 1 h 342"/>
                  <a:gd name="T66" fmla="*/ 1 w 240"/>
                  <a:gd name="T67" fmla="*/ 1 h 342"/>
                  <a:gd name="T68" fmla="*/ 1 w 240"/>
                  <a:gd name="T69" fmla="*/ 1 h 342"/>
                  <a:gd name="T70" fmla="*/ 0 w 240"/>
                  <a:gd name="T71" fmla="*/ 1 h 342"/>
                  <a:gd name="T72" fmla="*/ 0 w 240"/>
                  <a:gd name="T73" fmla="*/ 1 h 342"/>
                  <a:gd name="T74" fmla="*/ 0 w 240"/>
                  <a:gd name="T75" fmla="*/ 1 h 342"/>
                  <a:gd name="T76" fmla="*/ 0 w 240"/>
                  <a:gd name="T77" fmla="*/ 1 h 342"/>
                  <a:gd name="T78" fmla="*/ 0 w 240"/>
                  <a:gd name="T79" fmla="*/ 1 h 342"/>
                  <a:gd name="T80" fmla="*/ 0 w 240"/>
                  <a:gd name="T81" fmla="*/ 1 h 342"/>
                  <a:gd name="T82" fmla="*/ 0 w 240"/>
                  <a:gd name="T83" fmla="*/ 1 h 342"/>
                  <a:gd name="T84" fmla="*/ 0 w 240"/>
                  <a:gd name="T85" fmla="*/ 1 h 342"/>
                  <a:gd name="T86" fmla="*/ 0 w 240"/>
                  <a:gd name="T87" fmla="*/ 1 h 342"/>
                  <a:gd name="T88" fmla="*/ 0 w 240"/>
                  <a:gd name="T89" fmla="*/ 1 h 342"/>
                  <a:gd name="T90" fmla="*/ 0 w 240"/>
                  <a:gd name="T91" fmla="*/ 1 h 342"/>
                  <a:gd name="T92" fmla="*/ 0 w 240"/>
                  <a:gd name="T93" fmla="*/ 1 h 342"/>
                  <a:gd name="T94" fmla="*/ 0 w 240"/>
                  <a:gd name="T95" fmla="*/ 1 h 342"/>
                  <a:gd name="T96" fmla="*/ 0 w 240"/>
                  <a:gd name="T97" fmla="*/ 1 h 342"/>
                  <a:gd name="T98" fmla="*/ 0 w 240"/>
                  <a:gd name="T99" fmla="*/ 1 h 342"/>
                  <a:gd name="T100" fmla="*/ 0 w 240"/>
                  <a:gd name="T101" fmla="*/ 1 h 342"/>
                  <a:gd name="T102" fmla="*/ 0 w 240"/>
                  <a:gd name="T103" fmla="*/ 1 h 342"/>
                  <a:gd name="T104" fmla="*/ 0 w 240"/>
                  <a:gd name="T105" fmla="*/ 1 h 342"/>
                  <a:gd name="T106" fmla="*/ 0 w 240"/>
                  <a:gd name="T107" fmla="*/ 1 h 342"/>
                  <a:gd name="T108" fmla="*/ 0 w 240"/>
                  <a:gd name="T109" fmla="*/ 1 h 342"/>
                  <a:gd name="T110" fmla="*/ 0 w 240"/>
                  <a:gd name="T111" fmla="*/ 1 h 342"/>
                  <a:gd name="T112" fmla="*/ 0 w 240"/>
                  <a:gd name="T113" fmla="*/ 1 h 34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40" h="342">
                    <a:moveTo>
                      <a:pt x="0" y="148"/>
                    </a:moveTo>
                    <a:lnTo>
                      <a:pt x="3" y="142"/>
                    </a:lnTo>
                    <a:lnTo>
                      <a:pt x="13" y="125"/>
                    </a:lnTo>
                    <a:lnTo>
                      <a:pt x="27" y="102"/>
                    </a:lnTo>
                    <a:lnTo>
                      <a:pt x="45" y="74"/>
                    </a:lnTo>
                    <a:lnTo>
                      <a:pt x="55" y="60"/>
                    </a:lnTo>
                    <a:lnTo>
                      <a:pt x="65" y="47"/>
                    </a:lnTo>
                    <a:lnTo>
                      <a:pt x="76" y="35"/>
                    </a:lnTo>
                    <a:lnTo>
                      <a:pt x="87" y="24"/>
                    </a:lnTo>
                    <a:lnTo>
                      <a:pt x="98" y="14"/>
                    </a:lnTo>
                    <a:lnTo>
                      <a:pt x="111" y="6"/>
                    </a:lnTo>
                    <a:lnTo>
                      <a:pt x="117" y="3"/>
                    </a:lnTo>
                    <a:lnTo>
                      <a:pt x="122" y="2"/>
                    </a:lnTo>
                    <a:lnTo>
                      <a:pt x="128" y="0"/>
                    </a:lnTo>
                    <a:lnTo>
                      <a:pt x="133" y="0"/>
                    </a:lnTo>
                    <a:lnTo>
                      <a:pt x="139" y="1"/>
                    </a:lnTo>
                    <a:lnTo>
                      <a:pt x="144" y="2"/>
                    </a:lnTo>
                    <a:lnTo>
                      <a:pt x="150" y="6"/>
                    </a:lnTo>
                    <a:lnTo>
                      <a:pt x="155" y="10"/>
                    </a:lnTo>
                    <a:lnTo>
                      <a:pt x="160" y="16"/>
                    </a:lnTo>
                    <a:lnTo>
                      <a:pt x="165" y="22"/>
                    </a:lnTo>
                    <a:lnTo>
                      <a:pt x="170" y="30"/>
                    </a:lnTo>
                    <a:lnTo>
                      <a:pt x="175" y="37"/>
                    </a:lnTo>
                    <a:lnTo>
                      <a:pt x="184" y="55"/>
                    </a:lnTo>
                    <a:lnTo>
                      <a:pt x="193" y="75"/>
                    </a:lnTo>
                    <a:lnTo>
                      <a:pt x="202" y="96"/>
                    </a:lnTo>
                    <a:lnTo>
                      <a:pt x="209" y="119"/>
                    </a:lnTo>
                    <a:lnTo>
                      <a:pt x="222" y="162"/>
                    </a:lnTo>
                    <a:lnTo>
                      <a:pt x="232" y="200"/>
                    </a:lnTo>
                    <a:lnTo>
                      <a:pt x="238" y="227"/>
                    </a:lnTo>
                    <a:lnTo>
                      <a:pt x="240" y="237"/>
                    </a:lnTo>
                    <a:lnTo>
                      <a:pt x="223" y="255"/>
                    </a:lnTo>
                    <a:lnTo>
                      <a:pt x="181" y="295"/>
                    </a:lnTo>
                    <a:lnTo>
                      <a:pt x="168" y="305"/>
                    </a:lnTo>
                    <a:lnTo>
                      <a:pt x="156" y="315"/>
                    </a:lnTo>
                    <a:lnTo>
                      <a:pt x="144" y="323"/>
                    </a:lnTo>
                    <a:lnTo>
                      <a:pt x="131" y="331"/>
                    </a:lnTo>
                    <a:lnTo>
                      <a:pt x="120" y="336"/>
                    </a:lnTo>
                    <a:lnTo>
                      <a:pt x="108" y="340"/>
                    </a:lnTo>
                    <a:lnTo>
                      <a:pt x="103" y="341"/>
                    </a:lnTo>
                    <a:lnTo>
                      <a:pt x="97" y="342"/>
                    </a:lnTo>
                    <a:lnTo>
                      <a:pt x="93" y="341"/>
                    </a:lnTo>
                    <a:lnTo>
                      <a:pt x="88" y="340"/>
                    </a:lnTo>
                    <a:lnTo>
                      <a:pt x="84" y="339"/>
                    </a:lnTo>
                    <a:lnTo>
                      <a:pt x="80" y="336"/>
                    </a:lnTo>
                    <a:lnTo>
                      <a:pt x="76" y="332"/>
                    </a:lnTo>
                    <a:lnTo>
                      <a:pt x="72" y="328"/>
                    </a:lnTo>
                    <a:lnTo>
                      <a:pt x="64" y="318"/>
                    </a:lnTo>
                    <a:lnTo>
                      <a:pt x="56" y="305"/>
                    </a:lnTo>
                    <a:lnTo>
                      <a:pt x="49" y="290"/>
                    </a:lnTo>
                    <a:lnTo>
                      <a:pt x="41" y="274"/>
                    </a:lnTo>
                    <a:lnTo>
                      <a:pt x="35" y="256"/>
                    </a:lnTo>
                    <a:lnTo>
                      <a:pt x="28" y="239"/>
                    </a:lnTo>
                    <a:lnTo>
                      <a:pt x="17" y="206"/>
                    </a:lnTo>
                    <a:lnTo>
                      <a:pt x="7" y="176"/>
                    </a:lnTo>
                    <a:lnTo>
                      <a:pt x="2" y="156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48" name="Freeform 1383">
                <a:extLst>
                  <a:ext uri="{FF2B5EF4-FFF2-40B4-BE49-F238E27FC236}">
                    <a16:creationId xmlns:a16="http://schemas.microsoft.com/office/drawing/2014/main" id="{9D5786D5-DC03-415E-B55F-7F26C04ADA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6" y="2339"/>
                <a:ext cx="21" cy="12"/>
              </a:xfrm>
              <a:custGeom>
                <a:avLst/>
                <a:gdLst>
                  <a:gd name="T0" fmla="*/ 0 w 358"/>
                  <a:gd name="T1" fmla="*/ 0 h 215"/>
                  <a:gd name="T2" fmla="*/ 0 w 358"/>
                  <a:gd name="T3" fmla="*/ 0 h 215"/>
                  <a:gd name="T4" fmla="*/ 0 w 358"/>
                  <a:gd name="T5" fmla="*/ 0 h 215"/>
                  <a:gd name="T6" fmla="*/ 0 w 358"/>
                  <a:gd name="T7" fmla="*/ 0 h 215"/>
                  <a:gd name="T8" fmla="*/ 0 w 358"/>
                  <a:gd name="T9" fmla="*/ 0 h 215"/>
                  <a:gd name="T10" fmla="*/ 0 w 358"/>
                  <a:gd name="T11" fmla="*/ 0 h 215"/>
                  <a:gd name="T12" fmla="*/ 0 w 358"/>
                  <a:gd name="T13" fmla="*/ 0 h 215"/>
                  <a:gd name="T14" fmla="*/ 1 w 358"/>
                  <a:gd name="T15" fmla="*/ 0 h 215"/>
                  <a:gd name="T16" fmla="*/ 1 w 358"/>
                  <a:gd name="T17" fmla="*/ 0 h 215"/>
                  <a:gd name="T18" fmla="*/ 1 w 358"/>
                  <a:gd name="T19" fmla="*/ 0 h 215"/>
                  <a:gd name="T20" fmla="*/ 1 w 358"/>
                  <a:gd name="T21" fmla="*/ 0 h 215"/>
                  <a:gd name="T22" fmla="*/ 1 w 358"/>
                  <a:gd name="T23" fmla="*/ 0 h 215"/>
                  <a:gd name="T24" fmla="*/ 1 w 358"/>
                  <a:gd name="T25" fmla="*/ 0 h 215"/>
                  <a:gd name="T26" fmla="*/ 1 w 358"/>
                  <a:gd name="T27" fmla="*/ 0 h 215"/>
                  <a:gd name="T28" fmla="*/ 1 w 358"/>
                  <a:gd name="T29" fmla="*/ 0 h 215"/>
                  <a:gd name="T30" fmla="*/ 1 w 358"/>
                  <a:gd name="T31" fmla="*/ 0 h 215"/>
                  <a:gd name="T32" fmla="*/ 1 w 358"/>
                  <a:gd name="T33" fmla="*/ 0 h 215"/>
                  <a:gd name="T34" fmla="*/ 1 w 358"/>
                  <a:gd name="T35" fmla="*/ 0 h 215"/>
                  <a:gd name="T36" fmla="*/ 1 w 358"/>
                  <a:gd name="T37" fmla="*/ 0 h 215"/>
                  <a:gd name="T38" fmla="*/ 1 w 358"/>
                  <a:gd name="T39" fmla="*/ 0 h 215"/>
                  <a:gd name="T40" fmla="*/ 1 w 358"/>
                  <a:gd name="T41" fmla="*/ 0 h 215"/>
                  <a:gd name="T42" fmla="*/ 1 w 358"/>
                  <a:gd name="T43" fmla="*/ 0 h 215"/>
                  <a:gd name="T44" fmla="*/ 1 w 358"/>
                  <a:gd name="T45" fmla="*/ 0 h 215"/>
                  <a:gd name="T46" fmla="*/ 1 w 358"/>
                  <a:gd name="T47" fmla="*/ 0 h 215"/>
                  <a:gd name="T48" fmla="*/ 1 w 358"/>
                  <a:gd name="T49" fmla="*/ 0 h 215"/>
                  <a:gd name="T50" fmla="*/ 1 w 358"/>
                  <a:gd name="T51" fmla="*/ 0 h 215"/>
                  <a:gd name="T52" fmla="*/ 1 w 358"/>
                  <a:gd name="T53" fmla="*/ 0 h 215"/>
                  <a:gd name="T54" fmla="*/ 1 w 358"/>
                  <a:gd name="T55" fmla="*/ 0 h 215"/>
                  <a:gd name="T56" fmla="*/ 1 w 358"/>
                  <a:gd name="T57" fmla="*/ 0 h 215"/>
                  <a:gd name="T58" fmla="*/ 1 w 358"/>
                  <a:gd name="T59" fmla="*/ 1 h 215"/>
                  <a:gd name="T60" fmla="*/ 1 w 358"/>
                  <a:gd name="T61" fmla="*/ 1 h 215"/>
                  <a:gd name="T62" fmla="*/ 1 w 358"/>
                  <a:gd name="T63" fmla="*/ 1 h 215"/>
                  <a:gd name="T64" fmla="*/ 1 w 358"/>
                  <a:gd name="T65" fmla="*/ 1 h 215"/>
                  <a:gd name="T66" fmla="*/ 1 w 358"/>
                  <a:gd name="T67" fmla="*/ 1 h 215"/>
                  <a:gd name="T68" fmla="*/ 1 w 358"/>
                  <a:gd name="T69" fmla="*/ 1 h 215"/>
                  <a:gd name="T70" fmla="*/ 1 w 358"/>
                  <a:gd name="T71" fmla="*/ 1 h 215"/>
                  <a:gd name="T72" fmla="*/ 1 w 358"/>
                  <a:gd name="T73" fmla="*/ 1 h 215"/>
                  <a:gd name="T74" fmla="*/ 1 w 358"/>
                  <a:gd name="T75" fmla="*/ 1 h 215"/>
                  <a:gd name="T76" fmla="*/ 1 w 358"/>
                  <a:gd name="T77" fmla="*/ 1 h 215"/>
                  <a:gd name="T78" fmla="*/ 1 w 358"/>
                  <a:gd name="T79" fmla="*/ 1 h 215"/>
                  <a:gd name="T80" fmla="*/ 1 w 358"/>
                  <a:gd name="T81" fmla="*/ 1 h 215"/>
                  <a:gd name="T82" fmla="*/ 0 w 358"/>
                  <a:gd name="T83" fmla="*/ 1 h 215"/>
                  <a:gd name="T84" fmla="*/ 0 w 358"/>
                  <a:gd name="T85" fmla="*/ 1 h 215"/>
                  <a:gd name="T86" fmla="*/ 0 w 358"/>
                  <a:gd name="T87" fmla="*/ 1 h 215"/>
                  <a:gd name="T88" fmla="*/ 0 w 358"/>
                  <a:gd name="T89" fmla="*/ 0 h 215"/>
                  <a:gd name="T90" fmla="*/ 0 w 358"/>
                  <a:gd name="T91" fmla="*/ 0 h 215"/>
                  <a:gd name="T92" fmla="*/ 0 w 358"/>
                  <a:gd name="T93" fmla="*/ 0 h 21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8" h="215">
                    <a:moveTo>
                      <a:pt x="0" y="76"/>
                    </a:moveTo>
                    <a:lnTo>
                      <a:pt x="7" y="72"/>
                    </a:lnTo>
                    <a:lnTo>
                      <a:pt x="29" y="62"/>
                    </a:lnTo>
                    <a:lnTo>
                      <a:pt x="59" y="49"/>
                    </a:lnTo>
                    <a:lnTo>
                      <a:pt x="96" y="34"/>
                    </a:lnTo>
                    <a:lnTo>
                      <a:pt x="115" y="26"/>
                    </a:lnTo>
                    <a:lnTo>
                      <a:pt x="136" y="18"/>
                    </a:lnTo>
                    <a:lnTo>
                      <a:pt x="156" y="12"/>
                    </a:lnTo>
                    <a:lnTo>
                      <a:pt x="174" y="7"/>
                    </a:lnTo>
                    <a:lnTo>
                      <a:pt x="192" y="3"/>
                    </a:lnTo>
                    <a:lnTo>
                      <a:pt x="210" y="0"/>
                    </a:lnTo>
                    <a:lnTo>
                      <a:pt x="217" y="0"/>
                    </a:lnTo>
                    <a:lnTo>
                      <a:pt x="224" y="0"/>
                    </a:lnTo>
                    <a:lnTo>
                      <a:pt x="231" y="0"/>
                    </a:lnTo>
                    <a:lnTo>
                      <a:pt x="237" y="1"/>
                    </a:lnTo>
                    <a:lnTo>
                      <a:pt x="248" y="5"/>
                    </a:lnTo>
                    <a:lnTo>
                      <a:pt x="260" y="11"/>
                    </a:lnTo>
                    <a:lnTo>
                      <a:pt x="271" y="19"/>
                    </a:lnTo>
                    <a:lnTo>
                      <a:pt x="281" y="29"/>
                    </a:lnTo>
                    <a:lnTo>
                      <a:pt x="293" y="39"/>
                    </a:lnTo>
                    <a:lnTo>
                      <a:pt x="303" y="51"/>
                    </a:lnTo>
                    <a:lnTo>
                      <a:pt x="312" y="62"/>
                    </a:lnTo>
                    <a:lnTo>
                      <a:pt x="321" y="74"/>
                    </a:lnTo>
                    <a:lnTo>
                      <a:pt x="336" y="96"/>
                    </a:lnTo>
                    <a:lnTo>
                      <a:pt x="348" y="117"/>
                    </a:lnTo>
                    <a:lnTo>
                      <a:pt x="355" y="130"/>
                    </a:lnTo>
                    <a:lnTo>
                      <a:pt x="358" y="135"/>
                    </a:lnTo>
                    <a:lnTo>
                      <a:pt x="351" y="139"/>
                    </a:lnTo>
                    <a:lnTo>
                      <a:pt x="332" y="151"/>
                    </a:lnTo>
                    <a:lnTo>
                      <a:pt x="304" y="166"/>
                    </a:lnTo>
                    <a:lnTo>
                      <a:pt x="269" y="183"/>
                    </a:lnTo>
                    <a:lnTo>
                      <a:pt x="252" y="192"/>
                    </a:lnTo>
                    <a:lnTo>
                      <a:pt x="234" y="199"/>
                    </a:lnTo>
                    <a:lnTo>
                      <a:pt x="217" y="205"/>
                    </a:lnTo>
                    <a:lnTo>
                      <a:pt x="199" y="210"/>
                    </a:lnTo>
                    <a:lnTo>
                      <a:pt x="183" y="213"/>
                    </a:lnTo>
                    <a:lnTo>
                      <a:pt x="170" y="215"/>
                    </a:lnTo>
                    <a:lnTo>
                      <a:pt x="163" y="214"/>
                    </a:lnTo>
                    <a:lnTo>
                      <a:pt x="158" y="213"/>
                    </a:lnTo>
                    <a:lnTo>
                      <a:pt x="152" y="212"/>
                    </a:lnTo>
                    <a:lnTo>
                      <a:pt x="148" y="209"/>
                    </a:lnTo>
                    <a:lnTo>
                      <a:pt x="129" y="195"/>
                    </a:lnTo>
                    <a:lnTo>
                      <a:pt x="106" y="175"/>
                    </a:lnTo>
                    <a:lnTo>
                      <a:pt x="81" y="154"/>
                    </a:lnTo>
                    <a:lnTo>
                      <a:pt x="57" y="131"/>
                    </a:lnTo>
                    <a:lnTo>
                      <a:pt x="16" y="92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49" name="Freeform 1384">
                <a:extLst>
                  <a:ext uri="{FF2B5EF4-FFF2-40B4-BE49-F238E27FC236}">
                    <a16:creationId xmlns:a16="http://schemas.microsoft.com/office/drawing/2014/main" id="{1EC9BDEC-B9C1-4ABE-ACF5-FEAFFB5EDB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9" y="2364"/>
                <a:ext cx="21" cy="13"/>
              </a:xfrm>
              <a:custGeom>
                <a:avLst/>
                <a:gdLst>
                  <a:gd name="T0" fmla="*/ 0 w 358"/>
                  <a:gd name="T1" fmla="*/ 0 h 215"/>
                  <a:gd name="T2" fmla="*/ 0 w 358"/>
                  <a:gd name="T3" fmla="*/ 0 h 215"/>
                  <a:gd name="T4" fmla="*/ 0 w 358"/>
                  <a:gd name="T5" fmla="*/ 0 h 215"/>
                  <a:gd name="T6" fmla="*/ 0 w 358"/>
                  <a:gd name="T7" fmla="*/ 0 h 215"/>
                  <a:gd name="T8" fmla="*/ 0 w 358"/>
                  <a:gd name="T9" fmla="*/ 0 h 215"/>
                  <a:gd name="T10" fmla="*/ 0 w 358"/>
                  <a:gd name="T11" fmla="*/ 0 h 215"/>
                  <a:gd name="T12" fmla="*/ 0 w 358"/>
                  <a:gd name="T13" fmla="*/ 0 h 215"/>
                  <a:gd name="T14" fmla="*/ 1 w 358"/>
                  <a:gd name="T15" fmla="*/ 0 h 215"/>
                  <a:gd name="T16" fmla="*/ 1 w 358"/>
                  <a:gd name="T17" fmla="*/ 0 h 215"/>
                  <a:gd name="T18" fmla="*/ 1 w 358"/>
                  <a:gd name="T19" fmla="*/ 0 h 215"/>
                  <a:gd name="T20" fmla="*/ 1 w 358"/>
                  <a:gd name="T21" fmla="*/ 0 h 215"/>
                  <a:gd name="T22" fmla="*/ 1 w 358"/>
                  <a:gd name="T23" fmla="*/ 0 h 215"/>
                  <a:gd name="T24" fmla="*/ 1 w 358"/>
                  <a:gd name="T25" fmla="*/ 0 h 215"/>
                  <a:gd name="T26" fmla="*/ 1 w 358"/>
                  <a:gd name="T27" fmla="*/ 0 h 215"/>
                  <a:gd name="T28" fmla="*/ 1 w 358"/>
                  <a:gd name="T29" fmla="*/ 0 h 215"/>
                  <a:gd name="T30" fmla="*/ 1 w 358"/>
                  <a:gd name="T31" fmla="*/ 0 h 215"/>
                  <a:gd name="T32" fmla="*/ 1 w 358"/>
                  <a:gd name="T33" fmla="*/ 0 h 215"/>
                  <a:gd name="T34" fmla="*/ 1 w 358"/>
                  <a:gd name="T35" fmla="*/ 0 h 215"/>
                  <a:gd name="T36" fmla="*/ 1 w 358"/>
                  <a:gd name="T37" fmla="*/ 0 h 215"/>
                  <a:gd name="T38" fmla="*/ 1 w 358"/>
                  <a:gd name="T39" fmla="*/ 0 h 215"/>
                  <a:gd name="T40" fmla="*/ 1 w 358"/>
                  <a:gd name="T41" fmla="*/ 0 h 215"/>
                  <a:gd name="T42" fmla="*/ 1 w 358"/>
                  <a:gd name="T43" fmla="*/ 0 h 215"/>
                  <a:gd name="T44" fmla="*/ 1 w 358"/>
                  <a:gd name="T45" fmla="*/ 0 h 215"/>
                  <a:gd name="T46" fmla="*/ 1 w 358"/>
                  <a:gd name="T47" fmla="*/ 0 h 215"/>
                  <a:gd name="T48" fmla="*/ 1 w 358"/>
                  <a:gd name="T49" fmla="*/ 0 h 215"/>
                  <a:gd name="T50" fmla="*/ 1 w 358"/>
                  <a:gd name="T51" fmla="*/ 0 h 215"/>
                  <a:gd name="T52" fmla="*/ 1 w 358"/>
                  <a:gd name="T53" fmla="*/ 1 h 215"/>
                  <a:gd name="T54" fmla="*/ 1 w 358"/>
                  <a:gd name="T55" fmla="*/ 1 h 215"/>
                  <a:gd name="T56" fmla="*/ 1 w 358"/>
                  <a:gd name="T57" fmla="*/ 1 h 215"/>
                  <a:gd name="T58" fmla="*/ 1 w 358"/>
                  <a:gd name="T59" fmla="*/ 1 h 215"/>
                  <a:gd name="T60" fmla="*/ 1 w 358"/>
                  <a:gd name="T61" fmla="*/ 1 h 215"/>
                  <a:gd name="T62" fmla="*/ 1 w 358"/>
                  <a:gd name="T63" fmla="*/ 1 h 215"/>
                  <a:gd name="T64" fmla="*/ 1 w 358"/>
                  <a:gd name="T65" fmla="*/ 1 h 215"/>
                  <a:gd name="T66" fmla="*/ 1 w 358"/>
                  <a:gd name="T67" fmla="*/ 1 h 215"/>
                  <a:gd name="T68" fmla="*/ 1 w 358"/>
                  <a:gd name="T69" fmla="*/ 1 h 215"/>
                  <a:gd name="T70" fmla="*/ 1 w 358"/>
                  <a:gd name="T71" fmla="*/ 1 h 215"/>
                  <a:gd name="T72" fmla="*/ 1 w 358"/>
                  <a:gd name="T73" fmla="*/ 1 h 215"/>
                  <a:gd name="T74" fmla="*/ 1 w 358"/>
                  <a:gd name="T75" fmla="*/ 1 h 215"/>
                  <a:gd name="T76" fmla="*/ 1 w 358"/>
                  <a:gd name="T77" fmla="*/ 1 h 215"/>
                  <a:gd name="T78" fmla="*/ 0 w 358"/>
                  <a:gd name="T79" fmla="*/ 1 h 215"/>
                  <a:gd name="T80" fmla="*/ 0 w 358"/>
                  <a:gd name="T81" fmla="*/ 1 h 215"/>
                  <a:gd name="T82" fmla="*/ 0 w 358"/>
                  <a:gd name="T83" fmla="*/ 1 h 215"/>
                  <a:gd name="T84" fmla="*/ 0 w 358"/>
                  <a:gd name="T85" fmla="*/ 0 h 215"/>
                  <a:gd name="T86" fmla="*/ 0 w 358"/>
                  <a:gd name="T87" fmla="*/ 0 h 215"/>
                  <a:gd name="T88" fmla="*/ 0 w 358"/>
                  <a:gd name="T89" fmla="*/ 0 h 21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58" h="215">
                    <a:moveTo>
                      <a:pt x="0" y="76"/>
                    </a:moveTo>
                    <a:lnTo>
                      <a:pt x="7" y="72"/>
                    </a:lnTo>
                    <a:lnTo>
                      <a:pt x="28" y="62"/>
                    </a:lnTo>
                    <a:lnTo>
                      <a:pt x="59" y="49"/>
                    </a:lnTo>
                    <a:lnTo>
                      <a:pt x="96" y="34"/>
                    </a:lnTo>
                    <a:lnTo>
                      <a:pt x="116" y="26"/>
                    </a:lnTo>
                    <a:lnTo>
                      <a:pt x="136" y="19"/>
                    </a:lnTo>
                    <a:lnTo>
                      <a:pt x="156" y="13"/>
                    </a:lnTo>
                    <a:lnTo>
                      <a:pt x="176" y="7"/>
                    </a:lnTo>
                    <a:lnTo>
                      <a:pt x="194" y="3"/>
                    </a:lnTo>
                    <a:lnTo>
                      <a:pt x="211" y="1"/>
                    </a:lnTo>
                    <a:lnTo>
                      <a:pt x="219" y="0"/>
                    </a:lnTo>
                    <a:lnTo>
                      <a:pt x="227" y="0"/>
                    </a:lnTo>
                    <a:lnTo>
                      <a:pt x="234" y="1"/>
                    </a:lnTo>
                    <a:lnTo>
                      <a:pt x="240" y="2"/>
                    </a:lnTo>
                    <a:lnTo>
                      <a:pt x="251" y="6"/>
                    </a:lnTo>
                    <a:lnTo>
                      <a:pt x="262" y="13"/>
                    </a:lnTo>
                    <a:lnTo>
                      <a:pt x="272" y="20"/>
                    </a:lnTo>
                    <a:lnTo>
                      <a:pt x="283" y="29"/>
                    </a:lnTo>
                    <a:lnTo>
                      <a:pt x="293" y="40"/>
                    </a:lnTo>
                    <a:lnTo>
                      <a:pt x="302" y="51"/>
                    </a:lnTo>
                    <a:lnTo>
                      <a:pt x="313" y="62"/>
                    </a:lnTo>
                    <a:lnTo>
                      <a:pt x="321" y="74"/>
                    </a:lnTo>
                    <a:lnTo>
                      <a:pt x="348" y="117"/>
                    </a:lnTo>
                    <a:lnTo>
                      <a:pt x="358" y="135"/>
                    </a:lnTo>
                    <a:lnTo>
                      <a:pt x="351" y="140"/>
                    </a:lnTo>
                    <a:lnTo>
                      <a:pt x="331" y="151"/>
                    </a:lnTo>
                    <a:lnTo>
                      <a:pt x="303" y="166"/>
                    </a:lnTo>
                    <a:lnTo>
                      <a:pt x="269" y="184"/>
                    </a:lnTo>
                    <a:lnTo>
                      <a:pt x="252" y="192"/>
                    </a:lnTo>
                    <a:lnTo>
                      <a:pt x="234" y="199"/>
                    </a:lnTo>
                    <a:lnTo>
                      <a:pt x="216" y="206"/>
                    </a:lnTo>
                    <a:lnTo>
                      <a:pt x="199" y="211"/>
                    </a:lnTo>
                    <a:lnTo>
                      <a:pt x="183" y="214"/>
                    </a:lnTo>
                    <a:lnTo>
                      <a:pt x="170" y="215"/>
                    </a:lnTo>
                    <a:lnTo>
                      <a:pt x="163" y="215"/>
                    </a:lnTo>
                    <a:lnTo>
                      <a:pt x="158" y="214"/>
                    </a:lnTo>
                    <a:lnTo>
                      <a:pt x="152" y="212"/>
                    </a:lnTo>
                    <a:lnTo>
                      <a:pt x="148" y="210"/>
                    </a:lnTo>
                    <a:lnTo>
                      <a:pt x="128" y="196"/>
                    </a:lnTo>
                    <a:lnTo>
                      <a:pt x="106" y="176"/>
                    </a:lnTo>
                    <a:lnTo>
                      <a:pt x="81" y="154"/>
                    </a:lnTo>
                    <a:lnTo>
                      <a:pt x="57" y="132"/>
                    </a:lnTo>
                    <a:lnTo>
                      <a:pt x="16" y="92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50" name="Freeform 1385">
                <a:extLst>
                  <a:ext uri="{FF2B5EF4-FFF2-40B4-BE49-F238E27FC236}">
                    <a16:creationId xmlns:a16="http://schemas.microsoft.com/office/drawing/2014/main" id="{96FE9677-C65A-4DBA-AE3A-5DB59BF13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6" y="2368"/>
                <a:ext cx="21" cy="12"/>
              </a:xfrm>
              <a:custGeom>
                <a:avLst/>
                <a:gdLst>
                  <a:gd name="T0" fmla="*/ 0 w 358"/>
                  <a:gd name="T1" fmla="*/ 0 h 214"/>
                  <a:gd name="T2" fmla="*/ 0 w 358"/>
                  <a:gd name="T3" fmla="*/ 0 h 214"/>
                  <a:gd name="T4" fmla="*/ 0 w 358"/>
                  <a:gd name="T5" fmla="*/ 0 h 214"/>
                  <a:gd name="T6" fmla="*/ 0 w 358"/>
                  <a:gd name="T7" fmla="*/ 0 h 214"/>
                  <a:gd name="T8" fmla="*/ 0 w 358"/>
                  <a:gd name="T9" fmla="*/ 0 h 214"/>
                  <a:gd name="T10" fmla="*/ 0 w 358"/>
                  <a:gd name="T11" fmla="*/ 0 h 214"/>
                  <a:gd name="T12" fmla="*/ 0 w 358"/>
                  <a:gd name="T13" fmla="*/ 0 h 214"/>
                  <a:gd name="T14" fmla="*/ 1 w 358"/>
                  <a:gd name="T15" fmla="*/ 0 h 214"/>
                  <a:gd name="T16" fmla="*/ 1 w 358"/>
                  <a:gd name="T17" fmla="*/ 0 h 214"/>
                  <a:gd name="T18" fmla="*/ 1 w 358"/>
                  <a:gd name="T19" fmla="*/ 0 h 214"/>
                  <a:gd name="T20" fmla="*/ 1 w 358"/>
                  <a:gd name="T21" fmla="*/ 0 h 214"/>
                  <a:gd name="T22" fmla="*/ 1 w 358"/>
                  <a:gd name="T23" fmla="*/ 0 h 214"/>
                  <a:gd name="T24" fmla="*/ 1 w 358"/>
                  <a:gd name="T25" fmla="*/ 0 h 214"/>
                  <a:gd name="T26" fmla="*/ 1 w 358"/>
                  <a:gd name="T27" fmla="*/ 0 h 214"/>
                  <a:gd name="T28" fmla="*/ 1 w 358"/>
                  <a:gd name="T29" fmla="*/ 0 h 214"/>
                  <a:gd name="T30" fmla="*/ 1 w 358"/>
                  <a:gd name="T31" fmla="*/ 0 h 214"/>
                  <a:gd name="T32" fmla="*/ 1 w 358"/>
                  <a:gd name="T33" fmla="*/ 0 h 214"/>
                  <a:gd name="T34" fmla="*/ 1 w 358"/>
                  <a:gd name="T35" fmla="*/ 0 h 214"/>
                  <a:gd name="T36" fmla="*/ 1 w 358"/>
                  <a:gd name="T37" fmla="*/ 0 h 214"/>
                  <a:gd name="T38" fmla="*/ 1 w 358"/>
                  <a:gd name="T39" fmla="*/ 0 h 214"/>
                  <a:gd name="T40" fmla="*/ 1 w 358"/>
                  <a:gd name="T41" fmla="*/ 0 h 214"/>
                  <a:gd name="T42" fmla="*/ 1 w 358"/>
                  <a:gd name="T43" fmla="*/ 0 h 214"/>
                  <a:gd name="T44" fmla="*/ 1 w 358"/>
                  <a:gd name="T45" fmla="*/ 0 h 214"/>
                  <a:gd name="T46" fmla="*/ 1 w 358"/>
                  <a:gd name="T47" fmla="*/ 0 h 214"/>
                  <a:gd name="T48" fmla="*/ 1 w 358"/>
                  <a:gd name="T49" fmla="*/ 0 h 214"/>
                  <a:gd name="T50" fmla="*/ 1 w 358"/>
                  <a:gd name="T51" fmla="*/ 0 h 214"/>
                  <a:gd name="T52" fmla="*/ 1 w 358"/>
                  <a:gd name="T53" fmla="*/ 0 h 214"/>
                  <a:gd name="T54" fmla="*/ 1 w 358"/>
                  <a:gd name="T55" fmla="*/ 0 h 214"/>
                  <a:gd name="T56" fmla="*/ 1 w 358"/>
                  <a:gd name="T57" fmla="*/ 0 h 214"/>
                  <a:gd name="T58" fmla="*/ 1 w 358"/>
                  <a:gd name="T59" fmla="*/ 1 h 214"/>
                  <a:gd name="T60" fmla="*/ 1 w 358"/>
                  <a:gd name="T61" fmla="*/ 1 h 214"/>
                  <a:gd name="T62" fmla="*/ 1 w 358"/>
                  <a:gd name="T63" fmla="*/ 1 h 214"/>
                  <a:gd name="T64" fmla="*/ 1 w 358"/>
                  <a:gd name="T65" fmla="*/ 1 h 214"/>
                  <a:gd name="T66" fmla="*/ 1 w 358"/>
                  <a:gd name="T67" fmla="*/ 1 h 214"/>
                  <a:gd name="T68" fmla="*/ 1 w 358"/>
                  <a:gd name="T69" fmla="*/ 1 h 214"/>
                  <a:gd name="T70" fmla="*/ 1 w 358"/>
                  <a:gd name="T71" fmla="*/ 1 h 214"/>
                  <a:gd name="T72" fmla="*/ 1 w 358"/>
                  <a:gd name="T73" fmla="*/ 1 h 214"/>
                  <a:gd name="T74" fmla="*/ 1 w 358"/>
                  <a:gd name="T75" fmla="*/ 1 h 214"/>
                  <a:gd name="T76" fmla="*/ 1 w 358"/>
                  <a:gd name="T77" fmla="*/ 1 h 214"/>
                  <a:gd name="T78" fmla="*/ 1 w 358"/>
                  <a:gd name="T79" fmla="*/ 1 h 214"/>
                  <a:gd name="T80" fmla="*/ 1 w 358"/>
                  <a:gd name="T81" fmla="*/ 1 h 214"/>
                  <a:gd name="T82" fmla="*/ 0 w 358"/>
                  <a:gd name="T83" fmla="*/ 1 h 214"/>
                  <a:gd name="T84" fmla="*/ 0 w 358"/>
                  <a:gd name="T85" fmla="*/ 1 h 214"/>
                  <a:gd name="T86" fmla="*/ 0 w 358"/>
                  <a:gd name="T87" fmla="*/ 1 h 214"/>
                  <a:gd name="T88" fmla="*/ 0 w 358"/>
                  <a:gd name="T89" fmla="*/ 0 h 214"/>
                  <a:gd name="T90" fmla="*/ 0 w 358"/>
                  <a:gd name="T91" fmla="*/ 0 h 214"/>
                  <a:gd name="T92" fmla="*/ 0 w 358"/>
                  <a:gd name="T93" fmla="*/ 0 h 21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8" h="214">
                    <a:moveTo>
                      <a:pt x="0" y="75"/>
                    </a:moveTo>
                    <a:lnTo>
                      <a:pt x="8" y="72"/>
                    </a:lnTo>
                    <a:lnTo>
                      <a:pt x="30" y="62"/>
                    </a:lnTo>
                    <a:lnTo>
                      <a:pt x="60" y="48"/>
                    </a:lnTo>
                    <a:lnTo>
                      <a:pt x="96" y="32"/>
                    </a:lnTo>
                    <a:lnTo>
                      <a:pt x="117" y="25"/>
                    </a:lnTo>
                    <a:lnTo>
                      <a:pt x="137" y="18"/>
                    </a:lnTo>
                    <a:lnTo>
                      <a:pt x="156" y="12"/>
                    </a:lnTo>
                    <a:lnTo>
                      <a:pt x="175" y="7"/>
                    </a:lnTo>
                    <a:lnTo>
                      <a:pt x="193" y="3"/>
                    </a:lnTo>
                    <a:lnTo>
                      <a:pt x="210" y="0"/>
                    </a:lnTo>
                    <a:lnTo>
                      <a:pt x="218" y="0"/>
                    </a:lnTo>
                    <a:lnTo>
                      <a:pt x="225" y="0"/>
                    </a:lnTo>
                    <a:lnTo>
                      <a:pt x="232" y="0"/>
                    </a:lnTo>
                    <a:lnTo>
                      <a:pt x="237" y="1"/>
                    </a:lnTo>
                    <a:lnTo>
                      <a:pt x="249" y="5"/>
                    </a:lnTo>
                    <a:lnTo>
                      <a:pt x="260" y="11"/>
                    </a:lnTo>
                    <a:lnTo>
                      <a:pt x="271" y="19"/>
                    </a:lnTo>
                    <a:lnTo>
                      <a:pt x="282" y="28"/>
                    </a:lnTo>
                    <a:lnTo>
                      <a:pt x="293" y="39"/>
                    </a:lnTo>
                    <a:lnTo>
                      <a:pt x="303" y="50"/>
                    </a:lnTo>
                    <a:lnTo>
                      <a:pt x="313" y="62"/>
                    </a:lnTo>
                    <a:lnTo>
                      <a:pt x="321" y="74"/>
                    </a:lnTo>
                    <a:lnTo>
                      <a:pt x="337" y="96"/>
                    </a:lnTo>
                    <a:lnTo>
                      <a:pt x="348" y="115"/>
                    </a:lnTo>
                    <a:lnTo>
                      <a:pt x="356" y="130"/>
                    </a:lnTo>
                    <a:lnTo>
                      <a:pt x="358" y="135"/>
                    </a:lnTo>
                    <a:lnTo>
                      <a:pt x="351" y="139"/>
                    </a:lnTo>
                    <a:lnTo>
                      <a:pt x="332" y="151"/>
                    </a:lnTo>
                    <a:lnTo>
                      <a:pt x="304" y="166"/>
                    </a:lnTo>
                    <a:lnTo>
                      <a:pt x="270" y="183"/>
                    </a:lnTo>
                    <a:lnTo>
                      <a:pt x="252" y="191"/>
                    </a:lnTo>
                    <a:lnTo>
                      <a:pt x="235" y="198"/>
                    </a:lnTo>
                    <a:lnTo>
                      <a:pt x="217" y="205"/>
                    </a:lnTo>
                    <a:lnTo>
                      <a:pt x="201" y="210"/>
                    </a:lnTo>
                    <a:lnTo>
                      <a:pt x="184" y="213"/>
                    </a:lnTo>
                    <a:lnTo>
                      <a:pt x="170" y="214"/>
                    </a:lnTo>
                    <a:lnTo>
                      <a:pt x="164" y="214"/>
                    </a:lnTo>
                    <a:lnTo>
                      <a:pt x="158" y="213"/>
                    </a:lnTo>
                    <a:lnTo>
                      <a:pt x="153" y="212"/>
                    </a:lnTo>
                    <a:lnTo>
                      <a:pt x="149" y="209"/>
                    </a:lnTo>
                    <a:lnTo>
                      <a:pt x="130" y="194"/>
                    </a:lnTo>
                    <a:lnTo>
                      <a:pt x="106" y="175"/>
                    </a:lnTo>
                    <a:lnTo>
                      <a:pt x="82" y="154"/>
                    </a:lnTo>
                    <a:lnTo>
                      <a:pt x="58" y="131"/>
                    </a:lnTo>
                    <a:lnTo>
                      <a:pt x="17" y="92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51" name="Freeform 1386">
                <a:extLst>
                  <a:ext uri="{FF2B5EF4-FFF2-40B4-BE49-F238E27FC236}">
                    <a16:creationId xmlns:a16="http://schemas.microsoft.com/office/drawing/2014/main" id="{A667F09A-BED9-4BFE-A405-9B0A14604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2377"/>
                <a:ext cx="21" cy="12"/>
              </a:xfrm>
              <a:custGeom>
                <a:avLst/>
                <a:gdLst>
                  <a:gd name="T0" fmla="*/ 0 w 358"/>
                  <a:gd name="T1" fmla="*/ 0 h 214"/>
                  <a:gd name="T2" fmla="*/ 0 w 358"/>
                  <a:gd name="T3" fmla="*/ 0 h 214"/>
                  <a:gd name="T4" fmla="*/ 0 w 358"/>
                  <a:gd name="T5" fmla="*/ 0 h 214"/>
                  <a:gd name="T6" fmla="*/ 0 w 358"/>
                  <a:gd name="T7" fmla="*/ 0 h 214"/>
                  <a:gd name="T8" fmla="*/ 0 w 358"/>
                  <a:gd name="T9" fmla="*/ 0 h 214"/>
                  <a:gd name="T10" fmla="*/ 0 w 358"/>
                  <a:gd name="T11" fmla="*/ 0 h 214"/>
                  <a:gd name="T12" fmla="*/ 0 w 358"/>
                  <a:gd name="T13" fmla="*/ 0 h 214"/>
                  <a:gd name="T14" fmla="*/ 1 w 358"/>
                  <a:gd name="T15" fmla="*/ 0 h 214"/>
                  <a:gd name="T16" fmla="*/ 1 w 358"/>
                  <a:gd name="T17" fmla="*/ 0 h 214"/>
                  <a:gd name="T18" fmla="*/ 1 w 358"/>
                  <a:gd name="T19" fmla="*/ 0 h 214"/>
                  <a:gd name="T20" fmla="*/ 1 w 358"/>
                  <a:gd name="T21" fmla="*/ 0 h 214"/>
                  <a:gd name="T22" fmla="*/ 1 w 358"/>
                  <a:gd name="T23" fmla="*/ 0 h 214"/>
                  <a:gd name="T24" fmla="*/ 1 w 358"/>
                  <a:gd name="T25" fmla="*/ 0 h 214"/>
                  <a:gd name="T26" fmla="*/ 1 w 358"/>
                  <a:gd name="T27" fmla="*/ 0 h 214"/>
                  <a:gd name="T28" fmla="*/ 1 w 358"/>
                  <a:gd name="T29" fmla="*/ 0 h 214"/>
                  <a:gd name="T30" fmla="*/ 1 w 358"/>
                  <a:gd name="T31" fmla="*/ 0 h 214"/>
                  <a:gd name="T32" fmla="*/ 1 w 358"/>
                  <a:gd name="T33" fmla="*/ 0 h 214"/>
                  <a:gd name="T34" fmla="*/ 1 w 358"/>
                  <a:gd name="T35" fmla="*/ 0 h 214"/>
                  <a:gd name="T36" fmla="*/ 1 w 358"/>
                  <a:gd name="T37" fmla="*/ 0 h 214"/>
                  <a:gd name="T38" fmla="*/ 1 w 358"/>
                  <a:gd name="T39" fmla="*/ 0 h 214"/>
                  <a:gd name="T40" fmla="*/ 1 w 358"/>
                  <a:gd name="T41" fmla="*/ 0 h 214"/>
                  <a:gd name="T42" fmla="*/ 1 w 358"/>
                  <a:gd name="T43" fmla="*/ 0 h 214"/>
                  <a:gd name="T44" fmla="*/ 1 w 358"/>
                  <a:gd name="T45" fmla="*/ 0 h 214"/>
                  <a:gd name="T46" fmla="*/ 1 w 358"/>
                  <a:gd name="T47" fmla="*/ 0 h 214"/>
                  <a:gd name="T48" fmla="*/ 1 w 358"/>
                  <a:gd name="T49" fmla="*/ 0 h 214"/>
                  <a:gd name="T50" fmla="*/ 1 w 358"/>
                  <a:gd name="T51" fmla="*/ 0 h 214"/>
                  <a:gd name="T52" fmla="*/ 1 w 358"/>
                  <a:gd name="T53" fmla="*/ 0 h 214"/>
                  <a:gd name="T54" fmla="*/ 1 w 358"/>
                  <a:gd name="T55" fmla="*/ 0 h 214"/>
                  <a:gd name="T56" fmla="*/ 1 w 358"/>
                  <a:gd name="T57" fmla="*/ 0 h 214"/>
                  <a:gd name="T58" fmla="*/ 1 w 358"/>
                  <a:gd name="T59" fmla="*/ 1 h 214"/>
                  <a:gd name="T60" fmla="*/ 1 w 358"/>
                  <a:gd name="T61" fmla="*/ 1 h 214"/>
                  <a:gd name="T62" fmla="*/ 1 w 358"/>
                  <a:gd name="T63" fmla="*/ 1 h 214"/>
                  <a:gd name="T64" fmla="*/ 1 w 358"/>
                  <a:gd name="T65" fmla="*/ 1 h 214"/>
                  <a:gd name="T66" fmla="*/ 1 w 358"/>
                  <a:gd name="T67" fmla="*/ 1 h 214"/>
                  <a:gd name="T68" fmla="*/ 1 w 358"/>
                  <a:gd name="T69" fmla="*/ 1 h 214"/>
                  <a:gd name="T70" fmla="*/ 1 w 358"/>
                  <a:gd name="T71" fmla="*/ 1 h 214"/>
                  <a:gd name="T72" fmla="*/ 1 w 358"/>
                  <a:gd name="T73" fmla="*/ 1 h 214"/>
                  <a:gd name="T74" fmla="*/ 1 w 358"/>
                  <a:gd name="T75" fmla="*/ 1 h 214"/>
                  <a:gd name="T76" fmla="*/ 1 w 358"/>
                  <a:gd name="T77" fmla="*/ 1 h 214"/>
                  <a:gd name="T78" fmla="*/ 1 w 358"/>
                  <a:gd name="T79" fmla="*/ 1 h 214"/>
                  <a:gd name="T80" fmla="*/ 1 w 358"/>
                  <a:gd name="T81" fmla="*/ 1 h 214"/>
                  <a:gd name="T82" fmla="*/ 0 w 358"/>
                  <a:gd name="T83" fmla="*/ 1 h 214"/>
                  <a:gd name="T84" fmla="*/ 0 w 358"/>
                  <a:gd name="T85" fmla="*/ 1 h 214"/>
                  <a:gd name="T86" fmla="*/ 0 w 358"/>
                  <a:gd name="T87" fmla="*/ 1 h 214"/>
                  <a:gd name="T88" fmla="*/ 0 w 358"/>
                  <a:gd name="T89" fmla="*/ 0 h 214"/>
                  <a:gd name="T90" fmla="*/ 0 w 358"/>
                  <a:gd name="T91" fmla="*/ 0 h 214"/>
                  <a:gd name="T92" fmla="*/ 0 w 358"/>
                  <a:gd name="T93" fmla="*/ 0 h 21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8" h="214">
                    <a:moveTo>
                      <a:pt x="0" y="76"/>
                    </a:moveTo>
                    <a:lnTo>
                      <a:pt x="7" y="72"/>
                    </a:lnTo>
                    <a:lnTo>
                      <a:pt x="28" y="62"/>
                    </a:lnTo>
                    <a:lnTo>
                      <a:pt x="58" y="48"/>
                    </a:lnTo>
                    <a:lnTo>
                      <a:pt x="96" y="33"/>
                    </a:lnTo>
                    <a:lnTo>
                      <a:pt x="115" y="25"/>
                    </a:lnTo>
                    <a:lnTo>
                      <a:pt x="135" y="18"/>
                    </a:lnTo>
                    <a:lnTo>
                      <a:pt x="155" y="12"/>
                    </a:lnTo>
                    <a:lnTo>
                      <a:pt x="175" y="7"/>
                    </a:lnTo>
                    <a:lnTo>
                      <a:pt x="193" y="3"/>
                    </a:lnTo>
                    <a:lnTo>
                      <a:pt x="209" y="1"/>
                    </a:lnTo>
                    <a:lnTo>
                      <a:pt x="217" y="0"/>
                    </a:lnTo>
                    <a:lnTo>
                      <a:pt x="224" y="0"/>
                    </a:lnTo>
                    <a:lnTo>
                      <a:pt x="230" y="1"/>
                    </a:lnTo>
                    <a:lnTo>
                      <a:pt x="236" y="2"/>
                    </a:lnTo>
                    <a:lnTo>
                      <a:pt x="247" y="6"/>
                    </a:lnTo>
                    <a:lnTo>
                      <a:pt x="260" y="11"/>
                    </a:lnTo>
                    <a:lnTo>
                      <a:pt x="271" y="19"/>
                    </a:lnTo>
                    <a:lnTo>
                      <a:pt x="282" y="28"/>
                    </a:lnTo>
                    <a:lnTo>
                      <a:pt x="292" y="39"/>
                    </a:lnTo>
                    <a:lnTo>
                      <a:pt x="302" y="50"/>
                    </a:lnTo>
                    <a:lnTo>
                      <a:pt x="311" y="62"/>
                    </a:lnTo>
                    <a:lnTo>
                      <a:pt x="320" y="74"/>
                    </a:lnTo>
                    <a:lnTo>
                      <a:pt x="335" y="97"/>
                    </a:lnTo>
                    <a:lnTo>
                      <a:pt x="348" y="116"/>
                    </a:lnTo>
                    <a:lnTo>
                      <a:pt x="355" y="129"/>
                    </a:lnTo>
                    <a:lnTo>
                      <a:pt x="358" y="134"/>
                    </a:lnTo>
                    <a:lnTo>
                      <a:pt x="351" y="140"/>
                    </a:lnTo>
                    <a:lnTo>
                      <a:pt x="331" y="151"/>
                    </a:lnTo>
                    <a:lnTo>
                      <a:pt x="303" y="166"/>
                    </a:lnTo>
                    <a:lnTo>
                      <a:pt x="269" y="183"/>
                    </a:lnTo>
                    <a:lnTo>
                      <a:pt x="252" y="191"/>
                    </a:lnTo>
                    <a:lnTo>
                      <a:pt x="233" y="198"/>
                    </a:lnTo>
                    <a:lnTo>
                      <a:pt x="216" y="205"/>
                    </a:lnTo>
                    <a:lnTo>
                      <a:pt x="199" y="209"/>
                    </a:lnTo>
                    <a:lnTo>
                      <a:pt x="184" y="213"/>
                    </a:lnTo>
                    <a:lnTo>
                      <a:pt x="170" y="214"/>
                    </a:lnTo>
                    <a:lnTo>
                      <a:pt x="163" y="213"/>
                    </a:lnTo>
                    <a:lnTo>
                      <a:pt x="157" y="213"/>
                    </a:lnTo>
                    <a:lnTo>
                      <a:pt x="152" y="211"/>
                    </a:lnTo>
                    <a:lnTo>
                      <a:pt x="147" y="209"/>
                    </a:lnTo>
                    <a:lnTo>
                      <a:pt x="128" y="194"/>
                    </a:lnTo>
                    <a:lnTo>
                      <a:pt x="106" y="176"/>
                    </a:lnTo>
                    <a:lnTo>
                      <a:pt x="81" y="154"/>
                    </a:lnTo>
                    <a:lnTo>
                      <a:pt x="56" y="131"/>
                    </a:lnTo>
                    <a:lnTo>
                      <a:pt x="16" y="92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52" name="Freeform 1387">
                <a:extLst>
                  <a:ext uri="{FF2B5EF4-FFF2-40B4-BE49-F238E27FC236}">
                    <a16:creationId xmlns:a16="http://schemas.microsoft.com/office/drawing/2014/main" id="{FABF0F0A-EBB4-4EB6-8BFB-D7FC92030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0" y="2381"/>
                <a:ext cx="21" cy="12"/>
              </a:xfrm>
              <a:custGeom>
                <a:avLst/>
                <a:gdLst>
                  <a:gd name="T0" fmla="*/ 0 w 358"/>
                  <a:gd name="T1" fmla="*/ 0 h 214"/>
                  <a:gd name="T2" fmla="*/ 0 w 358"/>
                  <a:gd name="T3" fmla="*/ 0 h 214"/>
                  <a:gd name="T4" fmla="*/ 0 w 358"/>
                  <a:gd name="T5" fmla="*/ 0 h 214"/>
                  <a:gd name="T6" fmla="*/ 0 w 358"/>
                  <a:gd name="T7" fmla="*/ 0 h 214"/>
                  <a:gd name="T8" fmla="*/ 0 w 358"/>
                  <a:gd name="T9" fmla="*/ 0 h 214"/>
                  <a:gd name="T10" fmla="*/ 0 w 358"/>
                  <a:gd name="T11" fmla="*/ 0 h 214"/>
                  <a:gd name="T12" fmla="*/ 0 w 358"/>
                  <a:gd name="T13" fmla="*/ 0 h 214"/>
                  <a:gd name="T14" fmla="*/ 1 w 358"/>
                  <a:gd name="T15" fmla="*/ 0 h 214"/>
                  <a:gd name="T16" fmla="*/ 1 w 358"/>
                  <a:gd name="T17" fmla="*/ 0 h 214"/>
                  <a:gd name="T18" fmla="*/ 1 w 358"/>
                  <a:gd name="T19" fmla="*/ 0 h 214"/>
                  <a:gd name="T20" fmla="*/ 1 w 358"/>
                  <a:gd name="T21" fmla="*/ 0 h 214"/>
                  <a:gd name="T22" fmla="*/ 1 w 358"/>
                  <a:gd name="T23" fmla="*/ 0 h 214"/>
                  <a:gd name="T24" fmla="*/ 1 w 358"/>
                  <a:gd name="T25" fmla="*/ 0 h 214"/>
                  <a:gd name="T26" fmla="*/ 1 w 358"/>
                  <a:gd name="T27" fmla="*/ 0 h 214"/>
                  <a:gd name="T28" fmla="*/ 1 w 358"/>
                  <a:gd name="T29" fmla="*/ 0 h 214"/>
                  <a:gd name="T30" fmla="*/ 1 w 358"/>
                  <a:gd name="T31" fmla="*/ 0 h 214"/>
                  <a:gd name="T32" fmla="*/ 1 w 358"/>
                  <a:gd name="T33" fmla="*/ 0 h 214"/>
                  <a:gd name="T34" fmla="*/ 1 w 358"/>
                  <a:gd name="T35" fmla="*/ 0 h 214"/>
                  <a:gd name="T36" fmla="*/ 1 w 358"/>
                  <a:gd name="T37" fmla="*/ 0 h 214"/>
                  <a:gd name="T38" fmla="*/ 1 w 358"/>
                  <a:gd name="T39" fmla="*/ 0 h 214"/>
                  <a:gd name="T40" fmla="*/ 1 w 358"/>
                  <a:gd name="T41" fmla="*/ 0 h 214"/>
                  <a:gd name="T42" fmla="*/ 1 w 358"/>
                  <a:gd name="T43" fmla="*/ 0 h 214"/>
                  <a:gd name="T44" fmla="*/ 1 w 358"/>
                  <a:gd name="T45" fmla="*/ 0 h 214"/>
                  <a:gd name="T46" fmla="*/ 1 w 358"/>
                  <a:gd name="T47" fmla="*/ 0 h 214"/>
                  <a:gd name="T48" fmla="*/ 1 w 358"/>
                  <a:gd name="T49" fmla="*/ 0 h 214"/>
                  <a:gd name="T50" fmla="*/ 1 w 358"/>
                  <a:gd name="T51" fmla="*/ 0 h 214"/>
                  <a:gd name="T52" fmla="*/ 1 w 358"/>
                  <a:gd name="T53" fmla="*/ 0 h 214"/>
                  <a:gd name="T54" fmla="*/ 1 w 358"/>
                  <a:gd name="T55" fmla="*/ 1 h 214"/>
                  <a:gd name="T56" fmla="*/ 1 w 358"/>
                  <a:gd name="T57" fmla="*/ 1 h 214"/>
                  <a:gd name="T58" fmla="*/ 1 w 358"/>
                  <a:gd name="T59" fmla="*/ 1 h 214"/>
                  <a:gd name="T60" fmla="*/ 1 w 358"/>
                  <a:gd name="T61" fmla="*/ 1 h 214"/>
                  <a:gd name="T62" fmla="*/ 1 w 358"/>
                  <a:gd name="T63" fmla="*/ 1 h 214"/>
                  <a:gd name="T64" fmla="*/ 1 w 358"/>
                  <a:gd name="T65" fmla="*/ 1 h 214"/>
                  <a:gd name="T66" fmla="*/ 1 w 358"/>
                  <a:gd name="T67" fmla="*/ 1 h 214"/>
                  <a:gd name="T68" fmla="*/ 1 w 358"/>
                  <a:gd name="T69" fmla="*/ 1 h 214"/>
                  <a:gd name="T70" fmla="*/ 1 w 358"/>
                  <a:gd name="T71" fmla="*/ 1 h 214"/>
                  <a:gd name="T72" fmla="*/ 1 w 358"/>
                  <a:gd name="T73" fmla="*/ 1 h 214"/>
                  <a:gd name="T74" fmla="*/ 1 w 358"/>
                  <a:gd name="T75" fmla="*/ 1 h 214"/>
                  <a:gd name="T76" fmla="*/ 1 w 358"/>
                  <a:gd name="T77" fmla="*/ 1 h 214"/>
                  <a:gd name="T78" fmla="*/ 0 w 358"/>
                  <a:gd name="T79" fmla="*/ 1 h 214"/>
                  <a:gd name="T80" fmla="*/ 0 w 358"/>
                  <a:gd name="T81" fmla="*/ 1 h 214"/>
                  <a:gd name="T82" fmla="*/ 0 w 358"/>
                  <a:gd name="T83" fmla="*/ 1 h 214"/>
                  <a:gd name="T84" fmla="*/ 0 w 358"/>
                  <a:gd name="T85" fmla="*/ 0 h 214"/>
                  <a:gd name="T86" fmla="*/ 0 w 358"/>
                  <a:gd name="T87" fmla="*/ 0 h 214"/>
                  <a:gd name="T88" fmla="*/ 0 w 358"/>
                  <a:gd name="T89" fmla="*/ 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58" h="214">
                    <a:moveTo>
                      <a:pt x="0" y="76"/>
                    </a:moveTo>
                    <a:lnTo>
                      <a:pt x="7" y="72"/>
                    </a:lnTo>
                    <a:lnTo>
                      <a:pt x="28" y="61"/>
                    </a:lnTo>
                    <a:lnTo>
                      <a:pt x="58" y="48"/>
                    </a:lnTo>
                    <a:lnTo>
                      <a:pt x="96" y="33"/>
                    </a:lnTo>
                    <a:lnTo>
                      <a:pt x="116" y="25"/>
                    </a:lnTo>
                    <a:lnTo>
                      <a:pt x="136" y="19"/>
                    </a:lnTo>
                    <a:lnTo>
                      <a:pt x="156" y="12"/>
                    </a:lnTo>
                    <a:lnTo>
                      <a:pt x="176" y="7"/>
                    </a:lnTo>
                    <a:lnTo>
                      <a:pt x="194" y="3"/>
                    </a:lnTo>
                    <a:lnTo>
                      <a:pt x="211" y="1"/>
                    </a:lnTo>
                    <a:lnTo>
                      <a:pt x="219" y="0"/>
                    </a:lnTo>
                    <a:lnTo>
                      <a:pt x="226" y="0"/>
                    </a:lnTo>
                    <a:lnTo>
                      <a:pt x="233" y="1"/>
                    </a:lnTo>
                    <a:lnTo>
                      <a:pt x="240" y="2"/>
                    </a:lnTo>
                    <a:lnTo>
                      <a:pt x="251" y="6"/>
                    </a:lnTo>
                    <a:lnTo>
                      <a:pt x="262" y="12"/>
                    </a:lnTo>
                    <a:lnTo>
                      <a:pt x="272" y="19"/>
                    </a:lnTo>
                    <a:lnTo>
                      <a:pt x="283" y="29"/>
                    </a:lnTo>
                    <a:lnTo>
                      <a:pt x="293" y="39"/>
                    </a:lnTo>
                    <a:lnTo>
                      <a:pt x="302" y="50"/>
                    </a:lnTo>
                    <a:lnTo>
                      <a:pt x="312" y="61"/>
                    </a:lnTo>
                    <a:lnTo>
                      <a:pt x="320" y="74"/>
                    </a:lnTo>
                    <a:lnTo>
                      <a:pt x="348" y="116"/>
                    </a:lnTo>
                    <a:lnTo>
                      <a:pt x="358" y="135"/>
                    </a:lnTo>
                    <a:lnTo>
                      <a:pt x="351" y="139"/>
                    </a:lnTo>
                    <a:lnTo>
                      <a:pt x="332" y="151"/>
                    </a:lnTo>
                    <a:lnTo>
                      <a:pt x="303" y="166"/>
                    </a:lnTo>
                    <a:lnTo>
                      <a:pt x="269" y="183"/>
                    </a:lnTo>
                    <a:lnTo>
                      <a:pt x="252" y="191"/>
                    </a:lnTo>
                    <a:lnTo>
                      <a:pt x="233" y="198"/>
                    </a:lnTo>
                    <a:lnTo>
                      <a:pt x="216" y="205"/>
                    </a:lnTo>
                    <a:lnTo>
                      <a:pt x="199" y="210"/>
                    </a:lnTo>
                    <a:lnTo>
                      <a:pt x="183" y="213"/>
                    </a:lnTo>
                    <a:lnTo>
                      <a:pt x="170" y="214"/>
                    </a:lnTo>
                    <a:lnTo>
                      <a:pt x="163" y="214"/>
                    </a:lnTo>
                    <a:lnTo>
                      <a:pt x="158" y="213"/>
                    </a:lnTo>
                    <a:lnTo>
                      <a:pt x="152" y="211"/>
                    </a:lnTo>
                    <a:lnTo>
                      <a:pt x="147" y="209"/>
                    </a:lnTo>
                    <a:lnTo>
                      <a:pt x="128" y="195"/>
                    </a:lnTo>
                    <a:lnTo>
                      <a:pt x="106" y="176"/>
                    </a:lnTo>
                    <a:lnTo>
                      <a:pt x="81" y="154"/>
                    </a:lnTo>
                    <a:lnTo>
                      <a:pt x="56" y="131"/>
                    </a:lnTo>
                    <a:lnTo>
                      <a:pt x="16" y="92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53" name="Freeform 1388">
                <a:extLst>
                  <a:ext uri="{FF2B5EF4-FFF2-40B4-BE49-F238E27FC236}">
                    <a16:creationId xmlns:a16="http://schemas.microsoft.com/office/drawing/2014/main" id="{BF64A487-DE2F-4CC9-B7B1-C179CDF6E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6" y="2391"/>
                <a:ext cx="21" cy="12"/>
              </a:xfrm>
              <a:custGeom>
                <a:avLst/>
                <a:gdLst>
                  <a:gd name="T0" fmla="*/ 0 w 358"/>
                  <a:gd name="T1" fmla="*/ 0 h 214"/>
                  <a:gd name="T2" fmla="*/ 0 w 358"/>
                  <a:gd name="T3" fmla="*/ 0 h 214"/>
                  <a:gd name="T4" fmla="*/ 0 w 358"/>
                  <a:gd name="T5" fmla="*/ 0 h 214"/>
                  <a:gd name="T6" fmla="*/ 0 w 358"/>
                  <a:gd name="T7" fmla="*/ 0 h 214"/>
                  <a:gd name="T8" fmla="*/ 0 w 358"/>
                  <a:gd name="T9" fmla="*/ 0 h 214"/>
                  <a:gd name="T10" fmla="*/ 0 w 358"/>
                  <a:gd name="T11" fmla="*/ 0 h 214"/>
                  <a:gd name="T12" fmla="*/ 0 w 358"/>
                  <a:gd name="T13" fmla="*/ 0 h 214"/>
                  <a:gd name="T14" fmla="*/ 1 w 358"/>
                  <a:gd name="T15" fmla="*/ 0 h 214"/>
                  <a:gd name="T16" fmla="*/ 1 w 358"/>
                  <a:gd name="T17" fmla="*/ 0 h 214"/>
                  <a:gd name="T18" fmla="*/ 1 w 358"/>
                  <a:gd name="T19" fmla="*/ 0 h 214"/>
                  <a:gd name="T20" fmla="*/ 1 w 358"/>
                  <a:gd name="T21" fmla="*/ 0 h 214"/>
                  <a:gd name="T22" fmla="*/ 1 w 358"/>
                  <a:gd name="T23" fmla="*/ 0 h 214"/>
                  <a:gd name="T24" fmla="*/ 1 w 358"/>
                  <a:gd name="T25" fmla="*/ 0 h 214"/>
                  <a:gd name="T26" fmla="*/ 1 w 358"/>
                  <a:gd name="T27" fmla="*/ 0 h 214"/>
                  <a:gd name="T28" fmla="*/ 1 w 358"/>
                  <a:gd name="T29" fmla="*/ 0 h 214"/>
                  <a:gd name="T30" fmla="*/ 1 w 358"/>
                  <a:gd name="T31" fmla="*/ 0 h 214"/>
                  <a:gd name="T32" fmla="*/ 1 w 358"/>
                  <a:gd name="T33" fmla="*/ 0 h 214"/>
                  <a:gd name="T34" fmla="*/ 1 w 358"/>
                  <a:gd name="T35" fmla="*/ 0 h 214"/>
                  <a:gd name="T36" fmla="*/ 1 w 358"/>
                  <a:gd name="T37" fmla="*/ 0 h 214"/>
                  <a:gd name="T38" fmla="*/ 1 w 358"/>
                  <a:gd name="T39" fmla="*/ 0 h 214"/>
                  <a:gd name="T40" fmla="*/ 1 w 358"/>
                  <a:gd name="T41" fmla="*/ 0 h 214"/>
                  <a:gd name="T42" fmla="*/ 1 w 358"/>
                  <a:gd name="T43" fmla="*/ 0 h 214"/>
                  <a:gd name="T44" fmla="*/ 1 w 358"/>
                  <a:gd name="T45" fmla="*/ 0 h 214"/>
                  <a:gd name="T46" fmla="*/ 1 w 358"/>
                  <a:gd name="T47" fmla="*/ 0 h 214"/>
                  <a:gd name="T48" fmla="*/ 1 w 358"/>
                  <a:gd name="T49" fmla="*/ 0 h 214"/>
                  <a:gd name="T50" fmla="*/ 1 w 358"/>
                  <a:gd name="T51" fmla="*/ 0 h 214"/>
                  <a:gd name="T52" fmla="*/ 1 w 358"/>
                  <a:gd name="T53" fmla="*/ 0 h 214"/>
                  <a:gd name="T54" fmla="*/ 1 w 358"/>
                  <a:gd name="T55" fmla="*/ 1 h 214"/>
                  <a:gd name="T56" fmla="*/ 1 w 358"/>
                  <a:gd name="T57" fmla="*/ 1 h 214"/>
                  <a:gd name="T58" fmla="*/ 1 w 358"/>
                  <a:gd name="T59" fmla="*/ 1 h 214"/>
                  <a:gd name="T60" fmla="*/ 1 w 358"/>
                  <a:gd name="T61" fmla="*/ 1 h 214"/>
                  <a:gd name="T62" fmla="*/ 1 w 358"/>
                  <a:gd name="T63" fmla="*/ 1 h 214"/>
                  <a:gd name="T64" fmla="*/ 1 w 358"/>
                  <a:gd name="T65" fmla="*/ 1 h 214"/>
                  <a:gd name="T66" fmla="*/ 1 w 358"/>
                  <a:gd name="T67" fmla="*/ 1 h 214"/>
                  <a:gd name="T68" fmla="*/ 1 w 358"/>
                  <a:gd name="T69" fmla="*/ 1 h 214"/>
                  <a:gd name="T70" fmla="*/ 1 w 358"/>
                  <a:gd name="T71" fmla="*/ 1 h 214"/>
                  <a:gd name="T72" fmla="*/ 1 w 358"/>
                  <a:gd name="T73" fmla="*/ 1 h 214"/>
                  <a:gd name="T74" fmla="*/ 1 w 358"/>
                  <a:gd name="T75" fmla="*/ 1 h 214"/>
                  <a:gd name="T76" fmla="*/ 1 w 358"/>
                  <a:gd name="T77" fmla="*/ 1 h 214"/>
                  <a:gd name="T78" fmla="*/ 0 w 358"/>
                  <a:gd name="T79" fmla="*/ 1 h 214"/>
                  <a:gd name="T80" fmla="*/ 0 w 358"/>
                  <a:gd name="T81" fmla="*/ 1 h 214"/>
                  <a:gd name="T82" fmla="*/ 0 w 358"/>
                  <a:gd name="T83" fmla="*/ 1 h 214"/>
                  <a:gd name="T84" fmla="*/ 0 w 358"/>
                  <a:gd name="T85" fmla="*/ 0 h 214"/>
                  <a:gd name="T86" fmla="*/ 0 w 358"/>
                  <a:gd name="T87" fmla="*/ 0 h 214"/>
                  <a:gd name="T88" fmla="*/ 0 w 358"/>
                  <a:gd name="T89" fmla="*/ 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58" h="214">
                    <a:moveTo>
                      <a:pt x="0" y="76"/>
                    </a:moveTo>
                    <a:lnTo>
                      <a:pt x="8" y="72"/>
                    </a:lnTo>
                    <a:lnTo>
                      <a:pt x="28" y="61"/>
                    </a:lnTo>
                    <a:lnTo>
                      <a:pt x="60" y="48"/>
                    </a:lnTo>
                    <a:lnTo>
                      <a:pt x="96" y="33"/>
                    </a:lnTo>
                    <a:lnTo>
                      <a:pt x="116" y="25"/>
                    </a:lnTo>
                    <a:lnTo>
                      <a:pt x="136" y="18"/>
                    </a:lnTo>
                    <a:lnTo>
                      <a:pt x="157" y="12"/>
                    </a:lnTo>
                    <a:lnTo>
                      <a:pt x="176" y="7"/>
                    </a:lnTo>
                    <a:lnTo>
                      <a:pt x="194" y="3"/>
                    </a:lnTo>
                    <a:lnTo>
                      <a:pt x="211" y="1"/>
                    </a:lnTo>
                    <a:lnTo>
                      <a:pt x="219" y="0"/>
                    </a:lnTo>
                    <a:lnTo>
                      <a:pt x="226" y="0"/>
                    </a:lnTo>
                    <a:lnTo>
                      <a:pt x="234" y="1"/>
                    </a:lnTo>
                    <a:lnTo>
                      <a:pt x="240" y="2"/>
                    </a:lnTo>
                    <a:lnTo>
                      <a:pt x="251" y="6"/>
                    </a:lnTo>
                    <a:lnTo>
                      <a:pt x="262" y="12"/>
                    </a:lnTo>
                    <a:lnTo>
                      <a:pt x="273" y="19"/>
                    </a:lnTo>
                    <a:lnTo>
                      <a:pt x="283" y="28"/>
                    </a:lnTo>
                    <a:lnTo>
                      <a:pt x="293" y="39"/>
                    </a:lnTo>
                    <a:lnTo>
                      <a:pt x="303" y="50"/>
                    </a:lnTo>
                    <a:lnTo>
                      <a:pt x="312" y="61"/>
                    </a:lnTo>
                    <a:lnTo>
                      <a:pt x="322" y="74"/>
                    </a:lnTo>
                    <a:lnTo>
                      <a:pt x="348" y="116"/>
                    </a:lnTo>
                    <a:lnTo>
                      <a:pt x="358" y="134"/>
                    </a:lnTo>
                    <a:lnTo>
                      <a:pt x="351" y="139"/>
                    </a:lnTo>
                    <a:lnTo>
                      <a:pt x="332" y="150"/>
                    </a:lnTo>
                    <a:lnTo>
                      <a:pt x="303" y="166"/>
                    </a:lnTo>
                    <a:lnTo>
                      <a:pt x="270" y="183"/>
                    </a:lnTo>
                    <a:lnTo>
                      <a:pt x="252" y="191"/>
                    </a:lnTo>
                    <a:lnTo>
                      <a:pt x="234" y="198"/>
                    </a:lnTo>
                    <a:lnTo>
                      <a:pt x="216" y="205"/>
                    </a:lnTo>
                    <a:lnTo>
                      <a:pt x="199" y="210"/>
                    </a:lnTo>
                    <a:lnTo>
                      <a:pt x="184" y="213"/>
                    </a:lnTo>
                    <a:lnTo>
                      <a:pt x="170" y="214"/>
                    </a:lnTo>
                    <a:lnTo>
                      <a:pt x="164" y="214"/>
                    </a:lnTo>
                    <a:lnTo>
                      <a:pt x="158" y="213"/>
                    </a:lnTo>
                    <a:lnTo>
                      <a:pt x="153" y="211"/>
                    </a:lnTo>
                    <a:lnTo>
                      <a:pt x="148" y="209"/>
                    </a:lnTo>
                    <a:lnTo>
                      <a:pt x="128" y="195"/>
                    </a:lnTo>
                    <a:lnTo>
                      <a:pt x="106" y="176"/>
                    </a:lnTo>
                    <a:lnTo>
                      <a:pt x="82" y="154"/>
                    </a:lnTo>
                    <a:lnTo>
                      <a:pt x="58" y="131"/>
                    </a:lnTo>
                    <a:lnTo>
                      <a:pt x="17" y="92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54" name="Freeform 1389">
                <a:extLst>
                  <a:ext uri="{FF2B5EF4-FFF2-40B4-BE49-F238E27FC236}">
                    <a16:creationId xmlns:a16="http://schemas.microsoft.com/office/drawing/2014/main" id="{E0357A50-424B-4C3B-ADAE-93AE25602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4" y="2372"/>
                <a:ext cx="21" cy="13"/>
              </a:xfrm>
              <a:custGeom>
                <a:avLst/>
                <a:gdLst>
                  <a:gd name="T0" fmla="*/ 0 w 358"/>
                  <a:gd name="T1" fmla="*/ 0 h 214"/>
                  <a:gd name="T2" fmla="*/ 0 w 358"/>
                  <a:gd name="T3" fmla="*/ 0 h 214"/>
                  <a:gd name="T4" fmla="*/ 0 w 358"/>
                  <a:gd name="T5" fmla="*/ 0 h 214"/>
                  <a:gd name="T6" fmla="*/ 0 w 358"/>
                  <a:gd name="T7" fmla="*/ 0 h 214"/>
                  <a:gd name="T8" fmla="*/ 0 w 358"/>
                  <a:gd name="T9" fmla="*/ 0 h 214"/>
                  <a:gd name="T10" fmla="*/ 0 w 358"/>
                  <a:gd name="T11" fmla="*/ 0 h 214"/>
                  <a:gd name="T12" fmla="*/ 0 w 358"/>
                  <a:gd name="T13" fmla="*/ 0 h 214"/>
                  <a:gd name="T14" fmla="*/ 1 w 358"/>
                  <a:gd name="T15" fmla="*/ 0 h 214"/>
                  <a:gd name="T16" fmla="*/ 1 w 358"/>
                  <a:gd name="T17" fmla="*/ 0 h 214"/>
                  <a:gd name="T18" fmla="*/ 1 w 358"/>
                  <a:gd name="T19" fmla="*/ 0 h 214"/>
                  <a:gd name="T20" fmla="*/ 1 w 358"/>
                  <a:gd name="T21" fmla="*/ 0 h 214"/>
                  <a:gd name="T22" fmla="*/ 1 w 358"/>
                  <a:gd name="T23" fmla="*/ 0 h 214"/>
                  <a:gd name="T24" fmla="*/ 1 w 358"/>
                  <a:gd name="T25" fmla="*/ 0 h 214"/>
                  <a:gd name="T26" fmla="*/ 1 w 358"/>
                  <a:gd name="T27" fmla="*/ 0 h 214"/>
                  <a:gd name="T28" fmla="*/ 1 w 358"/>
                  <a:gd name="T29" fmla="*/ 0 h 214"/>
                  <a:gd name="T30" fmla="*/ 1 w 358"/>
                  <a:gd name="T31" fmla="*/ 0 h 214"/>
                  <a:gd name="T32" fmla="*/ 1 w 358"/>
                  <a:gd name="T33" fmla="*/ 0 h 214"/>
                  <a:gd name="T34" fmla="*/ 1 w 358"/>
                  <a:gd name="T35" fmla="*/ 0 h 214"/>
                  <a:gd name="T36" fmla="*/ 1 w 358"/>
                  <a:gd name="T37" fmla="*/ 0 h 214"/>
                  <a:gd name="T38" fmla="*/ 1 w 358"/>
                  <a:gd name="T39" fmla="*/ 0 h 214"/>
                  <a:gd name="T40" fmla="*/ 1 w 358"/>
                  <a:gd name="T41" fmla="*/ 0 h 214"/>
                  <a:gd name="T42" fmla="*/ 1 w 358"/>
                  <a:gd name="T43" fmla="*/ 0 h 214"/>
                  <a:gd name="T44" fmla="*/ 1 w 358"/>
                  <a:gd name="T45" fmla="*/ 0 h 214"/>
                  <a:gd name="T46" fmla="*/ 1 w 358"/>
                  <a:gd name="T47" fmla="*/ 0 h 214"/>
                  <a:gd name="T48" fmla="*/ 1 w 358"/>
                  <a:gd name="T49" fmla="*/ 0 h 214"/>
                  <a:gd name="T50" fmla="*/ 1 w 358"/>
                  <a:gd name="T51" fmla="*/ 0 h 214"/>
                  <a:gd name="T52" fmla="*/ 1 w 358"/>
                  <a:gd name="T53" fmla="*/ 0 h 214"/>
                  <a:gd name="T54" fmla="*/ 1 w 358"/>
                  <a:gd name="T55" fmla="*/ 1 h 214"/>
                  <a:gd name="T56" fmla="*/ 1 w 358"/>
                  <a:gd name="T57" fmla="*/ 1 h 214"/>
                  <a:gd name="T58" fmla="*/ 1 w 358"/>
                  <a:gd name="T59" fmla="*/ 1 h 214"/>
                  <a:gd name="T60" fmla="*/ 1 w 358"/>
                  <a:gd name="T61" fmla="*/ 1 h 214"/>
                  <a:gd name="T62" fmla="*/ 1 w 358"/>
                  <a:gd name="T63" fmla="*/ 1 h 214"/>
                  <a:gd name="T64" fmla="*/ 1 w 358"/>
                  <a:gd name="T65" fmla="*/ 1 h 214"/>
                  <a:gd name="T66" fmla="*/ 1 w 358"/>
                  <a:gd name="T67" fmla="*/ 1 h 214"/>
                  <a:gd name="T68" fmla="*/ 1 w 358"/>
                  <a:gd name="T69" fmla="*/ 1 h 214"/>
                  <a:gd name="T70" fmla="*/ 1 w 358"/>
                  <a:gd name="T71" fmla="*/ 1 h 214"/>
                  <a:gd name="T72" fmla="*/ 1 w 358"/>
                  <a:gd name="T73" fmla="*/ 1 h 214"/>
                  <a:gd name="T74" fmla="*/ 1 w 358"/>
                  <a:gd name="T75" fmla="*/ 1 h 214"/>
                  <a:gd name="T76" fmla="*/ 1 w 358"/>
                  <a:gd name="T77" fmla="*/ 1 h 214"/>
                  <a:gd name="T78" fmla="*/ 1 w 358"/>
                  <a:gd name="T79" fmla="*/ 1 h 214"/>
                  <a:gd name="T80" fmla="*/ 1 w 358"/>
                  <a:gd name="T81" fmla="*/ 1 h 214"/>
                  <a:gd name="T82" fmla="*/ 0 w 358"/>
                  <a:gd name="T83" fmla="*/ 1 h 214"/>
                  <a:gd name="T84" fmla="*/ 0 w 358"/>
                  <a:gd name="T85" fmla="*/ 1 h 214"/>
                  <a:gd name="T86" fmla="*/ 0 w 358"/>
                  <a:gd name="T87" fmla="*/ 1 h 214"/>
                  <a:gd name="T88" fmla="*/ 0 w 358"/>
                  <a:gd name="T89" fmla="*/ 0 h 214"/>
                  <a:gd name="T90" fmla="*/ 0 w 358"/>
                  <a:gd name="T91" fmla="*/ 0 h 214"/>
                  <a:gd name="T92" fmla="*/ 0 w 358"/>
                  <a:gd name="T93" fmla="*/ 0 h 21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8" h="214">
                    <a:moveTo>
                      <a:pt x="0" y="76"/>
                    </a:moveTo>
                    <a:lnTo>
                      <a:pt x="8" y="72"/>
                    </a:lnTo>
                    <a:lnTo>
                      <a:pt x="29" y="62"/>
                    </a:lnTo>
                    <a:lnTo>
                      <a:pt x="60" y="49"/>
                    </a:lnTo>
                    <a:lnTo>
                      <a:pt x="96" y="33"/>
                    </a:lnTo>
                    <a:lnTo>
                      <a:pt x="116" y="25"/>
                    </a:lnTo>
                    <a:lnTo>
                      <a:pt x="137" y="18"/>
                    </a:lnTo>
                    <a:lnTo>
                      <a:pt x="156" y="12"/>
                    </a:lnTo>
                    <a:lnTo>
                      <a:pt x="175" y="7"/>
                    </a:lnTo>
                    <a:lnTo>
                      <a:pt x="193" y="3"/>
                    </a:lnTo>
                    <a:lnTo>
                      <a:pt x="209" y="0"/>
                    </a:lnTo>
                    <a:lnTo>
                      <a:pt x="217" y="0"/>
                    </a:lnTo>
                    <a:lnTo>
                      <a:pt x="225" y="0"/>
                    </a:lnTo>
                    <a:lnTo>
                      <a:pt x="232" y="0"/>
                    </a:lnTo>
                    <a:lnTo>
                      <a:pt x="237" y="2"/>
                    </a:lnTo>
                    <a:lnTo>
                      <a:pt x="249" y="5"/>
                    </a:lnTo>
                    <a:lnTo>
                      <a:pt x="260" y="11"/>
                    </a:lnTo>
                    <a:lnTo>
                      <a:pt x="271" y="19"/>
                    </a:lnTo>
                    <a:lnTo>
                      <a:pt x="282" y="28"/>
                    </a:lnTo>
                    <a:lnTo>
                      <a:pt x="292" y="39"/>
                    </a:lnTo>
                    <a:lnTo>
                      <a:pt x="302" y="51"/>
                    </a:lnTo>
                    <a:lnTo>
                      <a:pt x="313" y="62"/>
                    </a:lnTo>
                    <a:lnTo>
                      <a:pt x="321" y="74"/>
                    </a:lnTo>
                    <a:lnTo>
                      <a:pt x="337" y="96"/>
                    </a:lnTo>
                    <a:lnTo>
                      <a:pt x="348" y="116"/>
                    </a:lnTo>
                    <a:lnTo>
                      <a:pt x="356" y="129"/>
                    </a:lnTo>
                    <a:lnTo>
                      <a:pt x="358" y="135"/>
                    </a:lnTo>
                    <a:lnTo>
                      <a:pt x="351" y="140"/>
                    </a:lnTo>
                    <a:lnTo>
                      <a:pt x="332" y="151"/>
                    </a:lnTo>
                    <a:lnTo>
                      <a:pt x="303" y="166"/>
                    </a:lnTo>
                    <a:lnTo>
                      <a:pt x="270" y="183"/>
                    </a:lnTo>
                    <a:lnTo>
                      <a:pt x="252" y="191"/>
                    </a:lnTo>
                    <a:lnTo>
                      <a:pt x="235" y="198"/>
                    </a:lnTo>
                    <a:lnTo>
                      <a:pt x="216" y="204"/>
                    </a:lnTo>
                    <a:lnTo>
                      <a:pt x="200" y="209"/>
                    </a:lnTo>
                    <a:lnTo>
                      <a:pt x="184" y="213"/>
                    </a:lnTo>
                    <a:lnTo>
                      <a:pt x="170" y="214"/>
                    </a:lnTo>
                    <a:lnTo>
                      <a:pt x="164" y="213"/>
                    </a:lnTo>
                    <a:lnTo>
                      <a:pt x="158" y="212"/>
                    </a:lnTo>
                    <a:lnTo>
                      <a:pt x="153" y="211"/>
                    </a:lnTo>
                    <a:lnTo>
                      <a:pt x="149" y="208"/>
                    </a:lnTo>
                    <a:lnTo>
                      <a:pt x="129" y="194"/>
                    </a:lnTo>
                    <a:lnTo>
                      <a:pt x="106" y="175"/>
                    </a:lnTo>
                    <a:lnTo>
                      <a:pt x="82" y="154"/>
                    </a:lnTo>
                    <a:lnTo>
                      <a:pt x="58" y="132"/>
                    </a:lnTo>
                    <a:lnTo>
                      <a:pt x="17" y="92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55" name="Freeform 1390">
                <a:extLst>
                  <a:ext uri="{FF2B5EF4-FFF2-40B4-BE49-F238E27FC236}">
                    <a16:creationId xmlns:a16="http://schemas.microsoft.com/office/drawing/2014/main" id="{8061EDE1-C4CB-4854-9EA4-9CDB887F72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2" y="2320"/>
                <a:ext cx="21" cy="13"/>
              </a:xfrm>
              <a:custGeom>
                <a:avLst/>
                <a:gdLst>
                  <a:gd name="T0" fmla="*/ 0 w 358"/>
                  <a:gd name="T1" fmla="*/ 0 h 213"/>
                  <a:gd name="T2" fmla="*/ 0 w 358"/>
                  <a:gd name="T3" fmla="*/ 0 h 213"/>
                  <a:gd name="T4" fmla="*/ 0 w 358"/>
                  <a:gd name="T5" fmla="*/ 0 h 213"/>
                  <a:gd name="T6" fmla="*/ 0 w 358"/>
                  <a:gd name="T7" fmla="*/ 0 h 213"/>
                  <a:gd name="T8" fmla="*/ 0 w 358"/>
                  <a:gd name="T9" fmla="*/ 0 h 213"/>
                  <a:gd name="T10" fmla="*/ 0 w 358"/>
                  <a:gd name="T11" fmla="*/ 0 h 213"/>
                  <a:gd name="T12" fmla="*/ 0 w 358"/>
                  <a:gd name="T13" fmla="*/ 0 h 213"/>
                  <a:gd name="T14" fmla="*/ 1 w 358"/>
                  <a:gd name="T15" fmla="*/ 0 h 213"/>
                  <a:gd name="T16" fmla="*/ 1 w 358"/>
                  <a:gd name="T17" fmla="*/ 0 h 213"/>
                  <a:gd name="T18" fmla="*/ 1 w 358"/>
                  <a:gd name="T19" fmla="*/ 0 h 213"/>
                  <a:gd name="T20" fmla="*/ 1 w 358"/>
                  <a:gd name="T21" fmla="*/ 0 h 213"/>
                  <a:gd name="T22" fmla="*/ 1 w 358"/>
                  <a:gd name="T23" fmla="*/ 0 h 213"/>
                  <a:gd name="T24" fmla="*/ 1 w 358"/>
                  <a:gd name="T25" fmla="*/ 0 h 213"/>
                  <a:gd name="T26" fmla="*/ 1 w 358"/>
                  <a:gd name="T27" fmla="*/ 0 h 213"/>
                  <a:gd name="T28" fmla="*/ 1 w 358"/>
                  <a:gd name="T29" fmla="*/ 0 h 213"/>
                  <a:gd name="T30" fmla="*/ 1 w 358"/>
                  <a:gd name="T31" fmla="*/ 0 h 213"/>
                  <a:gd name="T32" fmla="*/ 1 w 358"/>
                  <a:gd name="T33" fmla="*/ 0 h 213"/>
                  <a:gd name="T34" fmla="*/ 1 w 358"/>
                  <a:gd name="T35" fmla="*/ 0 h 213"/>
                  <a:gd name="T36" fmla="*/ 1 w 358"/>
                  <a:gd name="T37" fmla="*/ 0 h 213"/>
                  <a:gd name="T38" fmla="*/ 1 w 358"/>
                  <a:gd name="T39" fmla="*/ 0 h 213"/>
                  <a:gd name="T40" fmla="*/ 1 w 358"/>
                  <a:gd name="T41" fmla="*/ 0 h 213"/>
                  <a:gd name="T42" fmla="*/ 1 w 358"/>
                  <a:gd name="T43" fmla="*/ 0 h 213"/>
                  <a:gd name="T44" fmla="*/ 1 w 358"/>
                  <a:gd name="T45" fmla="*/ 0 h 213"/>
                  <a:gd name="T46" fmla="*/ 1 w 358"/>
                  <a:gd name="T47" fmla="*/ 0 h 213"/>
                  <a:gd name="T48" fmla="*/ 1 w 358"/>
                  <a:gd name="T49" fmla="*/ 0 h 213"/>
                  <a:gd name="T50" fmla="*/ 1 w 358"/>
                  <a:gd name="T51" fmla="*/ 0 h 213"/>
                  <a:gd name="T52" fmla="*/ 1 w 358"/>
                  <a:gd name="T53" fmla="*/ 0 h 213"/>
                  <a:gd name="T54" fmla="*/ 1 w 358"/>
                  <a:gd name="T55" fmla="*/ 0 h 213"/>
                  <a:gd name="T56" fmla="*/ 1 w 358"/>
                  <a:gd name="T57" fmla="*/ 1 h 213"/>
                  <a:gd name="T58" fmla="*/ 1 w 358"/>
                  <a:gd name="T59" fmla="*/ 1 h 213"/>
                  <a:gd name="T60" fmla="*/ 1 w 358"/>
                  <a:gd name="T61" fmla="*/ 1 h 213"/>
                  <a:gd name="T62" fmla="*/ 1 w 358"/>
                  <a:gd name="T63" fmla="*/ 1 h 213"/>
                  <a:gd name="T64" fmla="*/ 1 w 358"/>
                  <a:gd name="T65" fmla="*/ 1 h 213"/>
                  <a:gd name="T66" fmla="*/ 1 w 358"/>
                  <a:gd name="T67" fmla="*/ 1 h 213"/>
                  <a:gd name="T68" fmla="*/ 1 w 358"/>
                  <a:gd name="T69" fmla="*/ 1 h 213"/>
                  <a:gd name="T70" fmla="*/ 1 w 358"/>
                  <a:gd name="T71" fmla="*/ 1 h 213"/>
                  <a:gd name="T72" fmla="*/ 1 w 358"/>
                  <a:gd name="T73" fmla="*/ 1 h 213"/>
                  <a:gd name="T74" fmla="*/ 1 w 358"/>
                  <a:gd name="T75" fmla="*/ 1 h 213"/>
                  <a:gd name="T76" fmla="*/ 1 w 358"/>
                  <a:gd name="T77" fmla="*/ 1 h 213"/>
                  <a:gd name="T78" fmla="*/ 1 w 358"/>
                  <a:gd name="T79" fmla="*/ 1 h 213"/>
                  <a:gd name="T80" fmla="*/ 1 w 358"/>
                  <a:gd name="T81" fmla="*/ 1 h 213"/>
                  <a:gd name="T82" fmla="*/ 0 w 358"/>
                  <a:gd name="T83" fmla="*/ 1 h 213"/>
                  <a:gd name="T84" fmla="*/ 0 w 358"/>
                  <a:gd name="T85" fmla="*/ 1 h 213"/>
                  <a:gd name="T86" fmla="*/ 0 w 358"/>
                  <a:gd name="T87" fmla="*/ 1 h 213"/>
                  <a:gd name="T88" fmla="*/ 0 w 358"/>
                  <a:gd name="T89" fmla="*/ 0 h 213"/>
                  <a:gd name="T90" fmla="*/ 0 w 358"/>
                  <a:gd name="T91" fmla="*/ 0 h 213"/>
                  <a:gd name="T92" fmla="*/ 0 w 358"/>
                  <a:gd name="T93" fmla="*/ 0 h 21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8" h="213">
                    <a:moveTo>
                      <a:pt x="0" y="74"/>
                    </a:moveTo>
                    <a:lnTo>
                      <a:pt x="8" y="71"/>
                    </a:lnTo>
                    <a:lnTo>
                      <a:pt x="29" y="61"/>
                    </a:lnTo>
                    <a:lnTo>
                      <a:pt x="60" y="47"/>
                    </a:lnTo>
                    <a:lnTo>
                      <a:pt x="96" y="32"/>
                    </a:lnTo>
                    <a:lnTo>
                      <a:pt x="117" y="25"/>
                    </a:lnTo>
                    <a:lnTo>
                      <a:pt x="136" y="18"/>
                    </a:lnTo>
                    <a:lnTo>
                      <a:pt x="156" y="12"/>
                    </a:lnTo>
                    <a:lnTo>
                      <a:pt x="175" y="6"/>
                    </a:lnTo>
                    <a:lnTo>
                      <a:pt x="194" y="2"/>
                    </a:lnTo>
                    <a:lnTo>
                      <a:pt x="210" y="0"/>
                    </a:lnTo>
                    <a:lnTo>
                      <a:pt x="218" y="0"/>
                    </a:lnTo>
                    <a:lnTo>
                      <a:pt x="225" y="0"/>
                    </a:lnTo>
                    <a:lnTo>
                      <a:pt x="231" y="0"/>
                    </a:lnTo>
                    <a:lnTo>
                      <a:pt x="237" y="1"/>
                    </a:lnTo>
                    <a:lnTo>
                      <a:pt x="249" y="5"/>
                    </a:lnTo>
                    <a:lnTo>
                      <a:pt x="260" y="11"/>
                    </a:lnTo>
                    <a:lnTo>
                      <a:pt x="271" y="19"/>
                    </a:lnTo>
                    <a:lnTo>
                      <a:pt x="283" y="28"/>
                    </a:lnTo>
                    <a:lnTo>
                      <a:pt x="293" y="38"/>
                    </a:lnTo>
                    <a:lnTo>
                      <a:pt x="303" y="49"/>
                    </a:lnTo>
                    <a:lnTo>
                      <a:pt x="313" y="61"/>
                    </a:lnTo>
                    <a:lnTo>
                      <a:pt x="321" y="72"/>
                    </a:lnTo>
                    <a:lnTo>
                      <a:pt x="336" y="96"/>
                    </a:lnTo>
                    <a:lnTo>
                      <a:pt x="348" y="115"/>
                    </a:lnTo>
                    <a:lnTo>
                      <a:pt x="356" y="129"/>
                    </a:lnTo>
                    <a:lnTo>
                      <a:pt x="358" y="134"/>
                    </a:lnTo>
                    <a:lnTo>
                      <a:pt x="351" y="138"/>
                    </a:lnTo>
                    <a:lnTo>
                      <a:pt x="332" y="149"/>
                    </a:lnTo>
                    <a:lnTo>
                      <a:pt x="304" y="166"/>
                    </a:lnTo>
                    <a:lnTo>
                      <a:pt x="270" y="182"/>
                    </a:lnTo>
                    <a:lnTo>
                      <a:pt x="252" y="190"/>
                    </a:lnTo>
                    <a:lnTo>
                      <a:pt x="234" y="198"/>
                    </a:lnTo>
                    <a:lnTo>
                      <a:pt x="217" y="204"/>
                    </a:lnTo>
                    <a:lnTo>
                      <a:pt x="200" y="209"/>
                    </a:lnTo>
                    <a:lnTo>
                      <a:pt x="184" y="212"/>
                    </a:lnTo>
                    <a:lnTo>
                      <a:pt x="170" y="213"/>
                    </a:lnTo>
                    <a:lnTo>
                      <a:pt x="164" y="213"/>
                    </a:lnTo>
                    <a:lnTo>
                      <a:pt x="158" y="212"/>
                    </a:lnTo>
                    <a:lnTo>
                      <a:pt x="153" y="210"/>
                    </a:lnTo>
                    <a:lnTo>
                      <a:pt x="148" y="208"/>
                    </a:lnTo>
                    <a:lnTo>
                      <a:pt x="130" y="194"/>
                    </a:lnTo>
                    <a:lnTo>
                      <a:pt x="107" y="175"/>
                    </a:lnTo>
                    <a:lnTo>
                      <a:pt x="82" y="153"/>
                    </a:lnTo>
                    <a:lnTo>
                      <a:pt x="58" y="130"/>
                    </a:lnTo>
                    <a:lnTo>
                      <a:pt x="18" y="92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56" name="Freeform 1391">
                <a:extLst>
                  <a:ext uri="{FF2B5EF4-FFF2-40B4-BE49-F238E27FC236}">
                    <a16:creationId xmlns:a16="http://schemas.microsoft.com/office/drawing/2014/main" id="{BA286EBC-9B09-4A31-8838-C14AAD9AF3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7" y="2295"/>
                <a:ext cx="17" cy="12"/>
              </a:xfrm>
              <a:custGeom>
                <a:avLst/>
                <a:gdLst>
                  <a:gd name="T0" fmla="*/ 0 w 299"/>
                  <a:gd name="T1" fmla="*/ 0 h 208"/>
                  <a:gd name="T2" fmla="*/ 0 w 299"/>
                  <a:gd name="T3" fmla="*/ 0 h 208"/>
                  <a:gd name="T4" fmla="*/ 0 w 299"/>
                  <a:gd name="T5" fmla="*/ 0 h 208"/>
                  <a:gd name="T6" fmla="*/ 0 w 299"/>
                  <a:gd name="T7" fmla="*/ 1 h 208"/>
                  <a:gd name="T8" fmla="*/ 0 w 299"/>
                  <a:gd name="T9" fmla="*/ 1 h 208"/>
                  <a:gd name="T10" fmla="*/ 0 w 299"/>
                  <a:gd name="T11" fmla="*/ 1 h 208"/>
                  <a:gd name="T12" fmla="*/ 0 w 299"/>
                  <a:gd name="T13" fmla="*/ 1 h 208"/>
                  <a:gd name="T14" fmla="*/ 0 w 299"/>
                  <a:gd name="T15" fmla="*/ 1 h 208"/>
                  <a:gd name="T16" fmla="*/ 0 w 299"/>
                  <a:gd name="T17" fmla="*/ 1 h 208"/>
                  <a:gd name="T18" fmla="*/ 0 w 299"/>
                  <a:gd name="T19" fmla="*/ 1 h 208"/>
                  <a:gd name="T20" fmla="*/ 0 w 299"/>
                  <a:gd name="T21" fmla="*/ 1 h 208"/>
                  <a:gd name="T22" fmla="*/ 0 w 299"/>
                  <a:gd name="T23" fmla="*/ 1 h 208"/>
                  <a:gd name="T24" fmla="*/ 0 w 299"/>
                  <a:gd name="T25" fmla="*/ 1 h 208"/>
                  <a:gd name="T26" fmla="*/ 0 w 299"/>
                  <a:gd name="T27" fmla="*/ 1 h 208"/>
                  <a:gd name="T28" fmla="*/ 0 w 299"/>
                  <a:gd name="T29" fmla="*/ 1 h 208"/>
                  <a:gd name="T30" fmla="*/ 1 w 299"/>
                  <a:gd name="T31" fmla="*/ 1 h 208"/>
                  <a:gd name="T32" fmla="*/ 1 w 299"/>
                  <a:gd name="T33" fmla="*/ 1 h 208"/>
                  <a:gd name="T34" fmla="*/ 1 w 299"/>
                  <a:gd name="T35" fmla="*/ 1 h 208"/>
                  <a:gd name="T36" fmla="*/ 1 w 299"/>
                  <a:gd name="T37" fmla="*/ 1 h 208"/>
                  <a:gd name="T38" fmla="*/ 1 w 299"/>
                  <a:gd name="T39" fmla="*/ 0 h 208"/>
                  <a:gd name="T40" fmla="*/ 1 w 299"/>
                  <a:gd name="T41" fmla="*/ 0 h 208"/>
                  <a:gd name="T42" fmla="*/ 1 w 299"/>
                  <a:gd name="T43" fmla="*/ 0 h 208"/>
                  <a:gd name="T44" fmla="*/ 1 w 299"/>
                  <a:gd name="T45" fmla="*/ 0 h 208"/>
                  <a:gd name="T46" fmla="*/ 1 w 299"/>
                  <a:gd name="T47" fmla="*/ 0 h 208"/>
                  <a:gd name="T48" fmla="*/ 1 w 299"/>
                  <a:gd name="T49" fmla="*/ 0 h 208"/>
                  <a:gd name="T50" fmla="*/ 1 w 299"/>
                  <a:gd name="T51" fmla="*/ 0 h 208"/>
                  <a:gd name="T52" fmla="*/ 1 w 299"/>
                  <a:gd name="T53" fmla="*/ 0 h 208"/>
                  <a:gd name="T54" fmla="*/ 1 w 299"/>
                  <a:gd name="T55" fmla="*/ 0 h 208"/>
                  <a:gd name="T56" fmla="*/ 1 w 299"/>
                  <a:gd name="T57" fmla="*/ 0 h 208"/>
                  <a:gd name="T58" fmla="*/ 1 w 299"/>
                  <a:gd name="T59" fmla="*/ 0 h 208"/>
                  <a:gd name="T60" fmla="*/ 1 w 299"/>
                  <a:gd name="T61" fmla="*/ 0 h 208"/>
                  <a:gd name="T62" fmla="*/ 1 w 299"/>
                  <a:gd name="T63" fmla="*/ 0 h 208"/>
                  <a:gd name="T64" fmla="*/ 1 w 299"/>
                  <a:gd name="T65" fmla="*/ 0 h 208"/>
                  <a:gd name="T66" fmla="*/ 1 w 299"/>
                  <a:gd name="T67" fmla="*/ 0 h 208"/>
                  <a:gd name="T68" fmla="*/ 1 w 299"/>
                  <a:gd name="T69" fmla="*/ 0 h 208"/>
                  <a:gd name="T70" fmla="*/ 1 w 299"/>
                  <a:gd name="T71" fmla="*/ 0 h 208"/>
                  <a:gd name="T72" fmla="*/ 0 w 299"/>
                  <a:gd name="T73" fmla="*/ 0 h 208"/>
                  <a:gd name="T74" fmla="*/ 0 w 299"/>
                  <a:gd name="T75" fmla="*/ 0 h 208"/>
                  <a:gd name="T76" fmla="*/ 0 w 299"/>
                  <a:gd name="T77" fmla="*/ 0 h 208"/>
                  <a:gd name="T78" fmla="*/ 0 w 299"/>
                  <a:gd name="T79" fmla="*/ 0 h 208"/>
                  <a:gd name="T80" fmla="*/ 0 w 299"/>
                  <a:gd name="T81" fmla="*/ 0 h 208"/>
                  <a:gd name="T82" fmla="*/ 0 w 299"/>
                  <a:gd name="T83" fmla="*/ 0 h 208"/>
                  <a:gd name="T84" fmla="*/ 0 w 299"/>
                  <a:gd name="T85" fmla="*/ 0 h 208"/>
                  <a:gd name="T86" fmla="*/ 0 w 299"/>
                  <a:gd name="T87" fmla="*/ 0 h 208"/>
                  <a:gd name="T88" fmla="*/ 0 w 299"/>
                  <a:gd name="T89" fmla="*/ 0 h 20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99" h="208">
                    <a:moveTo>
                      <a:pt x="0" y="74"/>
                    </a:moveTo>
                    <a:lnTo>
                      <a:pt x="12" y="96"/>
                    </a:lnTo>
                    <a:lnTo>
                      <a:pt x="43" y="141"/>
                    </a:lnTo>
                    <a:lnTo>
                      <a:pt x="52" y="153"/>
                    </a:lnTo>
                    <a:lnTo>
                      <a:pt x="61" y="165"/>
                    </a:lnTo>
                    <a:lnTo>
                      <a:pt x="71" y="176"/>
                    </a:lnTo>
                    <a:lnTo>
                      <a:pt x="81" y="187"/>
                    </a:lnTo>
                    <a:lnTo>
                      <a:pt x="91" y="196"/>
                    </a:lnTo>
                    <a:lnTo>
                      <a:pt x="100" y="202"/>
                    </a:lnTo>
                    <a:lnTo>
                      <a:pt x="105" y="205"/>
                    </a:lnTo>
                    <a:lnTo>
                      <a:pt x="109" y="206"/>
                    </a:lnTo>
                    <a:lnTo>
                      <a:pt x="114" y="207"/>
                    </a:lnTo>
                    <a:lnTo>
                      <a:pt x="118" y="208"/>
                    </a:lnTo>
                    <a:lnTo>
                      <a:pt x="128" y="207"/>
                    </a:lnTo>
                    <a:lnTo>
                      <a:pt x="139" y="204"/>
                    </a:lnTo>
                    <a:lnTo>
                      <a:pt x="152" y="200"/>
                    </a:lnTo>
                    <a:lnTo>
                      <a:pt x="165" y="194"/>
                    </a:lnTo>
                    <a:lnTo>
                      <a:pt x="195" y="180"/>
                    </a:lnTo>
                    <a:lnTo>
                      <a:pt x="226" y="163"/>
                    </a:lnTo>
                    <a:lnTo>
                      <a:pt x="253" y="147"/>
                    </a:lnTo>
                    <a:lnTo>
                      <a:pt x="277" y="133"/>
                    </a:lnTo>
                    <a:lnTo>
                      <a:pt x="292" y="123"/>
                    </a:lnTo>
                    <a:lnTo>
                      <a:pt x="299" y="119"/>
                    </a:lnTo>
                    <a:lnTo>
                      <a:pt x="283" y="101"/>
                    </a:lnTo>
                    <a:lnTo>
                      <a:pt x="247" y="59"/>
                    </a:lnTo>
                    <a:lnTo>
                      <a:pt x="237" y="48"/>
                    </a:lnTo>
                    <a:lnTo>
                      <a:pt x="226" y="38"/>
                    </a:lnTo>
                    <a:lnTo>
                      <a:pt x="214" y="28"/>
                    </a:lnTo>
                    <a:lnTo>
                      <a:pt x="202" y="19"/>
                    </a:lnTo>
                    <a:lnTo>
                      <a:pt x="191" y="12"/>
                    </a:lnTo>
                    <a:lnTo>
                      <a:pt x="181" y="5"/>
                    </a:lnTo>
                    <a:lnTo>
                      <a:pt x="176" y="3"/>
                    </a:lnTo>
                    <a:lnTo>
                      <a:pt x="171" y="1"/>
                    </a:lnTo>
                    <a:lnTo>
                      <a:pt x="167" y="0"/>
                    </a:lnTo>
                    <a:lnTo>
                      <a:pt x="163" y="0"/>
                    </a:lnTo>
                    <a:lnTo>
                      <a:pt x="154" y="1"/>
                    </a:lnTo>
                    <a:lnTo>
                      <a:pt x="143" y="3"/>
                    </a:lnTo>
                    <a:lnTo>
                      <a:pt x="132" y="7"/>
                    </a:lnTo>
                    <a:lnTo>
                      <a:pt x="118" y="12"/>
                    </a:lnTo>
                    <a:lnTo>
                      <a:pt x="91" y="24"/>
                    </a:lnTo>
                    <a:lnTo>
                      <a:pt x="65" y="37"/>
                    </a:lnTo>
                    <a:lnTo>
                      <a:pt x="40" y="51"/>
                    </a:lnTo>
                    <a:lnTo>
                      <a:pt x="19" y="63"/>
                    </a:lnTo>
                    <a:lnTo>
                      <a:pt x="5" y="71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97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57" name="Freeform 1392">
                <a:extLst>
                  <a:ext uri="{FF2B5EF4-FFF2-40B4-BE49-F238E27FC236}">
                    <a16:creationId xmlns:a16="http://schemas.microsoft.com/office/drawing/2014/main" id="{CBEAA4A9-A0B3-469F-A1F5-AED332199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5" y="2289"/>
                <a:ext cx="18" cy="12"/>
              </a:xfrm>
              <a:custGeom>
                <a:avLst/>
                <a:gdLst>
                  <a:gd name="T0" fmla="*/ 0 w 299"/>
                  <a:gd name="T1" fmla="*/ 0 h 208"/>
                  <a:gd name="T2" fmla="*/ 0 w 299"/>
                  <a:gd name="T3" fmla="*/ 0 h 208"/>
                  <a:gd name="T4" fmla="*/ 0 w 299"/>
                  <a:gd name="T5" fmla="*/ 0 h 208"/>
                  <a:gd name="T6" fmla="*/ 0 w 299"/>
                  <a:gd name="T7" fmla="*/ 1 h 208"/>
                  <a:gd name="T8" fmla="*/ 0 w 299"/>
                  <a:gd name="T9" fmla="*/ 1 h 208"/>
                  <a:gd name="T10" fmla="*/ 0 w 299"/>
                  <a:gd name="T11" fmla="*/ 1 h 208"/>
                  <a:gd name="T12" fmla="*/ 0 w 299"/>
                  <a:gd name="T13" fmla="*/ 1 h 208"/>
                  <a:gd name="T14" fmla="*/ 0 w 299"/>
                  <a:gd name="T15" fmla="*/ 1 h 208"/>
                  <a:gd name="T16" fmla="*/ 0 w 299"/>
                  <a:gd name="T17" fmla="*/ 1 h 208"/>
                  <a:gd name="T18" fmla="*/ 0 w 299"/>
                  <a:gd name="T19" fmla="*/ 1 h 208"/>
                  <a:gd name="T20" fmla="*/ 0 w 299"/>
                  <a:gd name="T21" fmla="*/ 1 h 208"/>
                  <a:gd name="T22" fmla="*/ 0 w 299"/>
                  <a:gd name="T23" fmla="*/ 1 h 208"/>
                  <a:gd name="T24" fmla="*/ 0 w 299"/>
                  <a:gd name="T25" fmla="*/ 1 h 208"/>
                  <a:gd name="T26" fmla="*/ 0 w 299"/>
                  <a:gd name="T27" fmla="*/ 1 h 208"/>
                  <a:gd name="T28" fmla="*/ 0 w 299"/>
                  <a:gd name="T29" fmla="*/ 1 h 208"/>
                  <a:gd name="T30" fmla="*/ 1 w 299"/>
                  <a:gd name="T31" fmla="*/ 1 h 208"/>
                  <a:gd name="T32" fmla="*/ 1 w 299"/>
                  <a:gd name="T33" fmla="*/ 1 h 208"/>
                  <a:gd name="T34" fmla="*/ 1 w 299"/>
                  <a:gd name="T35" fmla="*/ 1 h 208"/>
                  <a:gd name="T36" fmla="*/ 1 w 299"/>
                  <a:gd name="T37" fmla="*/ 1 h 208"/>
                  <a:gd name="T38" fmla="*/ 1 w 299"/>
                  <a:gd name="T39" fmla="*/ 0 h 208"/>
                  <a:gd name="T40" fmla="*/ 1 w 299"/>
                  <a:gd name="T41" fmla="*/ 0 h 208"/>
                  <a:gd name="T42" fmla="*/ 1 w 299"/>
                  <a:gd name="T43" fmla="*/ 0 h 208"/>
                  <a:gd name="T44" fmla="*/ 1 w 299"/>
                  <a:gd name="T45" fmla="*/ 0 h 208"/>
                  <a:gd name="T46" fmla="*/ 1 w 299"/>
                  <a:gd name="T47" fmla="*/ 0 h 208"/>
                  <a:gd name="T48" fmla="*/ 1 w 299"/>
                  <a:gd name="T49" fmla="*/ 0 h 208"/>
                  <a:gd name="T50" fmla="*/ 1 w 299"/>
                  <a:gd name="T51" fmla="*/ 0 h 208"/>
                  <a:gd name="T52" fmla="*/ 1 w 299"/>
                  <a:gd name="T53" fmla="*/ 0 h 208"/>
                  <a:gd name="T54" fmla="*/ 1 w 299"/>
                  <a:gd name="T55" fmla="*/ 0 h 208"/>
                  <a:gd name="T56" fmla="*/ 1 w 299"/>
                  <a:gd name="T57" fmla="*/ 0 h 208"/>
                  <a:gd name="T58" fmla="*/ 1 w 299"/>
                  <a:gd name="T59" fmla="*/ 0 h 208"/>
                  <a:gd name="T60" fmla="*/ 1 w 299"/>
                  <a:gd name="T61" fmla="*/ 0 h 208"/>
                  <a:gd name="T62" fmla="*/ 1 w 299"/>
                  <a:gd name="T63" fmla="*/ 0 h 208"/>
                  <a:gd name="T64" fmla="*/ 1 w 299"/>
                  <a:gd name="T65" fmla="*/ 0 h 208"/>
                  <a:gd name="T66" fmla="*/ 1 w 299"/>
                  <a:gd name="T67" fmla="*/ 0 h 208"/>
                  <a:gd name="T68" fmla="*/ 1 w 299"/>
                  <a:gd name="T69" fmla="*/ 0 h 208"/>
                  <a:gd name="T70" fmla="*/ 1 w 299"/>
                  <a:gd name="T71" fmla="*/ 0 h 208"/>
                  <a:gd name="T72" fmla="*/ 1 w 299"/>
                  <a:gd name="T73" fmla="*/ 0 h 208"/>
                  <a:gd name="T74" fmla="*/ 0 w 299"/>
                  <a:gd name="T75" fmla="*/ 0 h 208"/>
                  <a:gd name="T76" fmla="*/ 0 w 299"/>
                  <a:gd name="T77" fmla="*/ 0 h 208"/>
                  <a:gd name="T78" fmla="*/ 0 w 299"/>
                  <a:gd name="T79" fmla="*/ 0 h 208"/>
                  <a:gd name="T80" fmla="*/ 0 w 299"/>
                  <a:gd name="T81" fmla="*/ 0 h 208"/>
                  <a:gd name="T82" fmla="*/ 0 w 299"/>
                  <a:gd name="T83" fmla="*/ 0 h 208"/>
                  <a:gd name="T84" fmla="*/ 0 w 299"/>
                  <a:gd name="T85" fmla="*/ 0 h 208"/>
                  <a:gd name="T86" fmla="*/ 0 w 299"/>
                  <a:gd name="T87" fmla="*/ 0 h 208"/>
                  <a:gd name="T88" fmla="*/ 0 w 299"/>
                  <a:gd name="T89" fmla="*/ 0 h 20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99" h="208">
                    <a:moveTo>
                      <a:pt x="0" y="75"/>
                    </a:moveTo>
                    <a:lnTo>
                      <a:pt x="12" y="95"/>
                    </a:lnTo>
                    <a:lnTo>
                      <a:pt x="42" y="141"/>
                    </a:lnTo>
                    <a:lnTo>
                      <a:pt x="51" y="154"/>
                    </a:lnTo>
                    <a:lnTo>
                      <a:pt x="61" y="166"/>
                    </a:lnTo>
                    <a:lnTo>
                      <a:pt x="71" y="177"/>
                    </a:lnTo>
                    <a:lnTo>
                      <a:pt x="81" y="187"/>
                    </a:lnTo>
                    <a:lnTo>
                      <a:pt x="91" y="195"/>
                    </a:lnTo>
                    <a:lnTo>
                      <a:pt x="100" y="203"/>
                    </a:lnTo>
                    <a:lnTo>
                      <a:pt x="105" y="205"/>
                    </a:lnTo>
                    <a:lnTo>
                      <a:pt x="110" y="207"/>
                    </a:lnTo>
                    <a:lnTo>
                      <a:pt x="114" y="208"/>
                    </a:lnTo>
                    <a:lnTo>
                      <a:pt x="118" y="208"/>
                    </a:lnTo>
                    <a:lnTo>
                      <a:pt x="127" y="207"/>
                    </a:lnTo>
                    <a:lnTo>
                      <a:pt x="138" y="205"/>
                    </a:lnTo>
                    <a:lnTo>
                      <a:pt x="151" y="200"/>
                    </a:lnTo>
                    <a:lnTo>
                      <a:pt x="165" y="194"/>
                    </a:lnTo>
                    <a:lnTo>
                      <a:pt x="195" y="180"/>
                    </a:lnTo>
                    <a:lnTo>
                      <a:pt x="225" y="163"/>
                    </a:lnTo>
                    <a:lnTo>
                      <a:pt x="254" y="147"/>
                    </a:lnTo>
                    <a:lnTo>
                      <a:pt x="277" y="133"/>
                    </a:lnTo>
                    <a:lnTo>
                      <a:pt x="293" y="123"/>
                    </a:lnTo>
                    <a:lnTo>
                      <a:pt x="299" y="119"/>
                    </a:lnTo>
                    <a:lnTo>
                      <a:pt x="284" y="100"/>
                    </a:lnTo>
                    <a:lnTo>
                      <a:pt x="248" y="60"/>
                    </a:lnTo>
                    <a:lnTo>
                      <a:pt x="236" y="49"/>
                    </a:lnTo>
                    <a:lnTo>
                      <a:pt x="225" y="38"/>
                    </a:lnTo>
                    <a:lnTo>
                      <a:pt x="214" y="29"/>
                    </a:lnTo>
                    <a:lnTo>
                      <a:pt x="203" y="19"/>
                    </a:lnTo>
                    <a:lnTo>
                      <a:pt x="192" y="11"/>
                    </a:lnTo>
                    <a:lnTo>
                      <a:pt x="181" y="5"/>
                    </a:lnTo>
                    <a:lnTo>
                      <a:pt x="176" y="3"/>
                    </a:lnTo>
                    <a:lnTo>
                      <a:pt x="172" y="2"/>
                    </a:lnTo>
                    <a:lnTo>
                      <a:pt x="167" y="1"/>
                    </a:lnTo>
                    <a:lnTo>
                      <a:pt x="163" y="0"/>
                    </a:lnTo>
                    <a:lnTo>
                      <a:pt x="153" y="1"/>
                    </a:lnTo>
                    <a:lnTo>
                      <a:pt x="142" y="4"/>
                    </a:lnTo>
                    <a:lnTo>
                      <a:pt x="131" y="7"/>
                    </a:lnTo>
                    <a:lnTo>
                      <a:pt x="118" y="12"/>
                    </a:lnTo>
                    <a:lnTo>
                      <a:pt x="92" y="24"/>
                    </a:lnTo>
                    <a:lnTo>
                      <a:pt x="64" y="38"/>
                    </a:lnTo>
                    <a:lnTo>
                      <a:pt x="39" y="51"/>
                    </a:lnTo>
                    <a:lnTo>
                      <a:pt x="19" y="63"/>
                    </a:lnTo>
                    <a:lnTo>
                      <a:pt x="5" y="71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B97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58" name="Freeform 1393">
                <a:extLst>
                  <a:ext uri="{FF2B5EF4-FFF2-40B4-BE49-F238E27FC236}">
                    <a16:creationId xmlns:a16="http://schemas.microsoft.com/office/drawing/2014/main" id="{4CA9F2DE-5048-446E-AFD7-E9C8F0708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1" y="2284"/>
                <a:ext cx="18" cy="12"/>
              </a:xfrm>
              <a:custGeom>
                <a:avLst/>
                <a:gdLst>
                  <a:gd name="T0" fmla="*/ 0 w 299"/>
                  <a:gd name="T1" fmla="*/ 0 h 208"/>
                  <a:gd name="T2" fmla="*/ 0 w 299"/>
                  <a:gd name="T3" fmla="*/ 0 h 208"/>
                  <a:gd name="T4" fmla="*/ 0 w 299"/>
                  <a:gd name="T5" fmla="*/ 0 h 208"/>
                  <a:gd name="T6" fmla="*/ 0 w 299"/>
                  <a:gd name="T7" fmla="*/ 1 h 208"/>
                  <a:gd name="T8" fmla="*/ 0 w 299"/>
                  <a:gd name="T9" fmla="*/ 1 h 208"/>
                  <a:gd name="T10" fmla="*/ 0 w 299"/>
                  <a:gd name="T11" fmla="*/ 1 h 208"/>
                  <a:gd name="T12" fmla="*/ 0 w 299"/>
                  <a:gd name="T13" fmla="*/ 1 h 208"/>
                  <a:gd name="T14" fmla="*/ 0 w 299"/>
                  <a:gd name="T15" fmla="*/ 1 h 208"/>
                  <a:gd name="T16" fmla="*/ 0 w 299"/>
                  <a:gd name="T17" fmla="*/ 1 h 208"/>
                  <a:gd name="T18" fmla="*/ 0 w 299"/>
                  <a:gd name="T19" fmla="*/ 1 h 208"/>
                  <a:gd name="T20" fmla="*/ 0 w 299"/>
                  <a:gd name="T21" fmla="*/ 1 h 208"/>
                  <a:gd name="T22" fmla="*/ 0 w 299"/>
                  <a:gd name="T23" fmla="*/ 1 h 208"/>
                  <a:gd name="T24" fmla="*/ 0 w 299"/>
                  <a:gd name="T25" fmla="*/ 1 h 208"/>
                  <a:gd name="T26" fmla="*/ 0 w 299"/>
                  <a:gd name="T27" fmla="*/ 1 h 208"/>
                  <a:gd name="T28" fmla="*/ 0 w 299"/>
                  <a:gd name="T29" fmla="*/ 1 h 208"/>
                  <a:gd name="T30" fmla="*/ 1 w 299"/>
                  <a:gd name="T31" fmla="*/ 1 h 208"/>
                  <a:gd name="T32" fmla="*/ 1 w 299"/>
                  <a:gd name="T33" fmla="*/ 1 h 208"/>
                  <a:gd name="T34" fmla="*/ 1 w 299"/>
                  <a:gd name="T35" fmla="*/ 1 h 208"/>
                  <a:gd name="T36" fmla="*/ 1 w 299"/>
                  <a:gd name="T37" fmla="*/ 1 h 208"/>
                  <a:gd name="T38" fmla="*/ 1 w 299"/>
                  <a:gd name="T39" fmla="*/ 0 h 208"/>
                  <a:gd name="T40" fmla="*/ 1 w 299"/>
                  <a:gd name="T41" fmla="*/ 0 h 208"/>
                  <a:gd name="T42" fmla="*/ 1 w 299"/>
                  <a:gd name="T43" fmla="*/ 0 h 208"/>
                  <a:gd name="T44" fmla="*/ 1 w 299"/>
                  <a:gd name="T45" fmla="*/ 0 h 208"/>
                  <a:gd name="T46" fmla="*/ 1 w 299"/>
                  <a:gd name="T47" fmla="*/ 0 h 208"/>
                  <a:gd name="T48" fmla="*/ 1 w 299"/>
                  <a:gd name="T49" fmla="*/ 0 h 208"/>
                  <a:gd name="T50" fmla="*/ 1 w 299"/>
                  <a:gd name="T51" fmla="*/ 0 h 208"/>
                  <a:gd name="T52" fmla="*/ 1 w 299"/>
                  <a:gd name="T53" fmla="*/ 0 h 208"/>
                  <a:gd name="T54" fmla="*/ 1 w 299"/>
                  <a:gd name="T55" fmla="*/ 0 h 208"/>
                  <a:gd name="T56" fmla="*/ 1 w 299"/>
                  <a:gd name="T57" fmla="*/ 0 h 208"/>
                  <a:gd name="T58" fmla="*/ 1 w 299"/>
                  <a:gd name="T59" fmla="*/ 0 h 208"/>
                  <a:gd name="T60" fmla="*/ 1 w 299"/>
                  <a:gd name="T61" fmla="*/ 0 h 208"/>
                  <a:gd name="T62" fmla="*/ 1 w 299"/>
                  <a:gd name="T63" fmla="*/ 0 h 208"/>
                  <a:gd name="T64" fmla="*/ 1 w 299"/>
                  <a:gd name="T65" fmla="*/ 0 h 208"/>
                  <a:gd name="T66" fmla="*/ 1 w 299"/>
                  <a:gd name="T67" fmla="*/ 0 h 208"/>
                  <a:gd name="T68" fmla="*/ 1 w 299"/>
                  <a:gd name="T69" fmla="*/ 0 h 208"/>
                  <a:gd name="T70" fmla="*/ 1 w 299"/>
                  <a:gd name="T71" fmla="*/ 0 h 208"/>
                  <a:gd name="T72" fmla="*/ 1 w 299"/>
                  <a:gd name="T73" fmla="*/ 0 h 208"/>
                  <a:gd name="T74" fmla="*/ 0 w 299"/>
                  <a:gd name="T75" fmla="*/ 0 h 208"/>
                  <a:gd name="T76" fmla="*/ 0 w 299"/>
                  <a:gd name="T77" fmla="*/ 0 h 208"/>
                  <a:gd name="T78" fmla="*/ 0 w 299"/>
                  <a:gd name="T79" fmla="*/ 0 h 208"/>
                  <a:gd name="T80" fmla="*/ 0 w 299"/>
                  <a:gd name="T81" fmla="*/ 0 h 208"/>
                  <a:gd name="T82" fmla="*/ 0 w 299"/>
                  <a:gd name="T83" fmla="*/ 0 h 208"/>
                  <a:gd name="T84" fmla="*/ 0 w 299"/>
                  <a:gd name="T85" fmla="*/ 0 h 208"/>
                  <a:gd name="T86" fmla="*/ 0 w 299"/>
                  <a:gd name="T87" fmla="*/ 0 h 208"/>
                  <a:gd name="T88" fmla="*/ 0 w 299"/>
                  <a:gd name="T89" fmla="*/ 0 h 20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99" h="208">
                    <a:moveTo>
                      <a:pt x="0" y="74"/>
                    </a:moveTo>
                    <a:lnTo>
                      <a:pt x="12" y="95"/>
                    </a:lnTo>
                    <a:lnTo>
                      <a:pt x="43" y="141"/>
                    </a:lnTo>
                    <a:lnTo>
                      <a:pt x="52" y="154"/>
                    </a:lnTo>
                    <a:lnTo>
                      <a:pt x="62" y="166"/>
                    </a:lnTo>
                    <a:lnTo>
                      <a:pt x="72" y="177"/>
                    </a:lnTo>
                    <a:lnTo>
                      <a:pt x="81" y="187"/>
                    </a:lnTo>
                    <a:lnTo>
                      <a:pt x="91" y="196"/>
                    </a:lnTo>
                    <a:lnTo>
                      <a:pt x="101" y="203"/>
                    </a:lnTo>
                    <a:lnTo>
                      <a:pt x="105" y="205"/>
                    </a:lnTo>
                    <a:lnTo>
                      <a:pt x="110" y="207"/>
                    </a:lnTo>
                    <a:lnTo>
                      <a:pt x="114" y="208"/>
                    </a:lnTo>
                    <a:lnTo>
                      <a:pt x="118" y="208"/>
                    </a:lnTo>
                    <a:lnTo>
                      <a:pt x="129" y="207"/>
                    </a:lnTo>
                    <a:lnTo>
                      <a:pt x="140" y="204"/>
                    </a:lnTo>
                    <a:lnTo>
                      <a:pt x="152" y="200"/>
                    </a:lnTo>
                    <a:lnTo>
                      <a:pt x="166" y="194"/>
                    </a:lnTo>
                    <a:lnTo>
                      <a:pt x="195" y="179"/>
                    </a:lnTo>
                    <a:lnTo>
                      <a:pt x="226" y="163"/>
                    </a:lnTo>
                    <a:lnTo>
                      <a:pt x="254" y="147"/>
                    </a:lnTo>
                    <a:lnTo>
                      <a:pt x="277" y="133"/>
                    </a:lnTo>
                    <a:lnTo>
                      <a:pt x="293" y="123"/>
                    </a:lnTo>
                    <a:lnTo>
                      <a:pt x="299" y="119"/>
                    </a:lnTo>
                    <a:lnTo>
                      <a:pt x="284" y="100"/>
                    </a:lnTo>
                    <a:lnTo>
                      <a:pt x="248" y="60"/>
                    </a:lnTo>
                    <a:lnTo>
                      <a:pt x="237" y="49"/>
                    </a:lnTo>
                    <a:lnTo>
                      <a:pt x="226" y="38"/>
                    </a:lnTo>
                    <a:lnTo>
                      <a:pt x="215" y="28"/>
                    </a:lnTo>
                    <a:lnTo>
                      <a:pt x="203" y="19"/>
                    </a:lnTo>
                    <a:lnTo>
                      <a:pt x="192" y="11"/>
                    </a:lnTo>
                    <a:lnTo>
                      <a:pt x="182" y="5"/>
                    </a:lnTo>
                    <a:lnTo>
                      <a:pt x="177" y="3"/>
                    </a:lnTo>
                    <a:lnTo>
                      <a:pt x="172" y="2"/>
                    </a:lnTo>
                    <a:lnTo>
                      <a:pt x="167" y="1"/>
                    </a:lnTo>
                    <a:lnTo>
                      <a:pt x="163" y="0"/>
                    </a:lnTo>
                    <a:lnTo>
                      <a:pt x="154" y="1"/>
                    </a:lnTo>
                    <a:lnTo>
                      <a:pt x="144" y="3"/>
                    </a:lnTo>
                    <a:lnTo>
                      <a:pt x="132" y="7"/>
                    </a:lnTo>
                    <a:lnTo>
                      <a:pt x="119" y="12"/>
                    </a:lnTo>
                    <a:lnTo>
                      <a:pt x="92" y="24"/>
                    </a:lnTo>
                    <a:lnTo>
                      <a:pt x="65" y="38"/>
                    </a:lnTo>
                    <a:lnTo>
                      <a:pt x="41" y="51"/>
                    </a:lnTo>
                    <a:lnTo>
                      <a:pt x="19" y="63"/>
                    </a:lnTo>
                    <a:lnTo>
                      <a:pt x="5" y="71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97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59" name="Freeform 1394">
                <a:extLst>
                  <a:ext uri="{FF2B5EF4-FFF2-40B4-BE49-F238E27FC236}">
                    <a16:creationId xmlns:a16="http://schemas.microsoft.com/office/drawing/2014/main" id="{358C76BD-47FF-485D-95AA-A59DB5F49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6" y="2243"/>
                <a:ext cx="17" cy="12"/>
              </a:xfrm>
              <a:custGeom>
                <a:avLst/>
                <a:gdLst>
                  <a:gd name="T0" fmla="*/ 0 w 298"/>
                  <a:gd name="T1" fmla="*/ 0 h 207"/>
                  <a:gd name="T2" fmla="*/ 0 w 298"/>
                  <a:gd name="T3" fmla="*/ 0 h 207"/>
                  <a:gd name="T4" fmla="*/ 0 w 298"/>
                  <a:gd name="T5" fmla="*/ 0 h 207"/>
                  <a:gd name="T6" fmla="*/ 0 w 298"/>
                  <a:gd name="T7" fmla="*/ 1 h 207"/>
                  <a:gd name="T8" fmla="*/ 0 w 298"/>
                  <a:gd name="T9" fmla="*/ 1 h 207"/>
                  <a:gd name="T10" fmla="*/ 0 w 298"/>
                  <a:gd name="T11" fmla="*/ 1 h 207"/>
                  <a:gd name="T12" fmla="*/ 0 w 298"/>
                  <a:gd name="T13" fmla="*/ 1 h 207"/>
                  <a:gd name="T14" fmla="*/ 0 w 298"/>
                  <a:gd name="T15" fmla="*/ 1 h 207"/>
                  <a:gd name="T16" fmla="*/ 0 w 298"/>
                  <a:gd name="T17" fmla="*/ 1 h 207"/>
                  <a:gd name="T18" fmla="*/ 0 w 298"/>
                  <a:gd name="T19" fmla="*/ 1 h 207"/>
                  <a:gd name="T20" fmla="*/ 0 w 298"/>
                  <a:gd name="T21" fmla="*/ 1 h 207"/>
                  <a:gd name="T22" fmla="*/ 0 w 298"/>
                  <a:gd name="T23" fmla="*/ 1 h 207"/>
                  <a:gd name="T24" fmla="*/ 0 w 298"/>
                  <a:gd name="T25" fmla="*/ 1 h 207"/>
                  <a:gd name="T26" fmla="*/ 0 w 298"/>
                  <a:gd name="T27" fmla="*/ 1 h 207"/>
                  <a:gd name="T28" fmla="*/ 0 w 298"/>
                  <a:gd name="T29" fmla="*/ 1 h 207"/>
                  <a:gd name="T30" fmla="*/ 1 w 298"/>
                  <a:gd name="T31" fmla="*/ 1 h 207"/>
                  <a:gd name="T32" fmla="*/ 1 w 298"/>
                  <a:gd name="T33" fmla="*/ 1 h 207"/>
                  <a:gd name="T34" fmla="*/ 1 w 298"/>
                  <a:gd name="T35" fmla="*/ 1 h 207"/>
                  <a:gd name="T36" fmla="*/ 1 w 298"/>
                  <a:gd name="T37" fmla="*/ 1 h 207"/>
                  <a:gd name="T38" fmla="*/ 1 w 298"/>
                  <a:gd name="T39" fmla="*/ 0 h 207"/>
                  <a:gd name="T40" fmla="*/ 1 w 298"/>
                  <a:gd name="T41" fmla="*/ 0 h 207"/>
                  <a:gd name="T42" fmla="*/ 1 w 298"/>
                  <a:gd name="T43" fmla="*/ 0 h 207"/>
                  <a:gd name="T44" fmla="*/ 1 w 298"/>
                  <a:gd name="T45" fmla="*/ 0 h 207"/>
                  <a:gd name="T46" fmla="*/ 1 w 298"/>
                  <a:gd name="T47" fmla="*/ 0 h 207"/>
                  <a:gd name="T48" fmla="*/ 1 w 298"/>
                  <a:gd name="T49" fmla="*/ 0 h 207"/>
                  <a:gd name="T50" fmla="*/ 1 w 298"/>
                  <a:gd name="T51" fmla="*/ 0 h 207"/>
                  <a:gd name="T52" fmla="*/ 1 w 298"/>
                  <a:gd name="T53" fmla="*/ 0 h 207"/>
                  <a:gd name="T54" fmla="*/ 1 w 298"/>
                  <a:gd name="T55" fmla="*/ 0 h 207"/>
                  <a:gd name="T56" fmla="*/ 1 w 298"/>
                  <a:gd name="T57" fmla="*/ 0 h 207"/>
                  <a:gd name="T58" fmla="*/ 1 w 298"/>
                  <a:gd name="T59" fmla="*/ 0 h 207"/>
                  <a:gd name="T60" fmla="*/ 1 w 298"/>
                  <a:gd name="T61" fmla="*/ 0 h 207"/>
                  <a:gd name="T62" fmla="*/ 1 w 298"/>
                  <a:gd name="T63" fmla="*/ 0 h 207"/>
                  <a:gd name="T64" fmla="*/ 1 w 298"/>
                  <a:gd name="T65" fmla="*/ 0 h 207"/>
                  <a:gd name="T66" fmla="*/ 1 w 298"/>
                  <a:gd name="T67" fmla="*/ 0 h 207"/>
                  <a:gd name="T68" fmla="*/ 1 w 298"/>
                  <a:gd name="T69" fmla="*/ 0 h 207"/>
                  <a:gd name="T70" fmla="*/ 1 w 298"/>
                  <a:gd name="T71" fmla="*/ 0 h 207"/>
                  <a:gd name="T72" fmla="*/ 0 w 298"/>
                  <a:gd name="T73" fmla="*/ 0 h 207"/>
                  <a:gd name="T74" fmla="*/ 0 w 298"/>
                  <a:gd name="T75" fmla="*/ 0 h 207"/>
                  <a:gd name="T76" fmla="*/ 0 w 298"/>
                  <a:gd name="T77" fmla="*/ 0 h 207"/>
                  <a:gd name="T78" fmla="*/ 0 w 298"/>
                  <a:gd name="T79" fmla="*/ 0 h 207"/>
                  <a:gd name="T80" fmla="*/ 0 w 298"/>
                  <a:gd name="T81" fmla="*/ 0 h 207"/>
                  <a:gd name="T82" fmla="*/ 0 w 298"/>
                  <a:gd name="T83" fmla="*/ 0 h 207"/>
                  <a:gd name="T84" fmla="*/ 0 w 298"/>
                  <a:gd name="T85" fmla="*/ 0 h 207"/>
                  <a:gd name="T86" fmla="*/ 0 w 298"/>
                  <a:gd name="T87" fmla="*/ 0 h 207"/>
                  <a:gd name="T88" fmla="*/ 0 w 298"/>
                  <a:gd name="T89" fmla="*/ 0 h 20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98" h="207">
                    <a:moveTo>
                      <a:pt x="0" y="74"/>
                    </a:moveTo>
                    <a:lnTo>
                      <a:pt x="12" y="94"/>
                    </a:lnTo>
                    <a:lnTo>
                      <a:pt x="42" y="141"/>
                    </a:lnTo>
                    <a:lnTo>
                      <a:pt x="51" y="153"/>
                    </a:lnTo>
                    <a:lnTo>
                      <a:pt x="60" y="165"/>
                    </a:lnTo>
                    <a:lnTo>
                      <a:pt x="71" y="176"/>
                    </a:lnTo>
                    <a:lnTo>
                      <a:pt x="81" y="186"/>
                    </a:lnTo>
                    <a:lnTo>
                      <a:pt x="91" y="194"/>
                    </a:lnTo>
                    <a:lnTo>
                      <a:pt x="100" y="201"/>
                    </a:lnTo>
                    <a:lnTo>
                      <a:pt x="105" y="203"/>
                    </a:lnTo>
                    <a:lnTo>
                      <a:pt x="109" y="205"/>
                    </a:lnTo>
                    <a:lnTo>
                      <a:pt x="114" y="206"/>
                    </a:lnTo>
                    <a:lnTo>
                      <a:pt x="118" y="207"/>
                    </a:lnTo>
                    <a:lnTo>
                      <a:pt x="127" y="206"/>
                    </a:lnTo>
                    <a:lnTo>
                      <a:pt x="138" y="203"/>
                    </a:lnTo>
                    <a:lnTo>
                      <a:pt x="151" y="198"/>
                    </a:lnTo>
                    <a:lnTo>
                      <a:pt x="165" y="193"/>
                    </a:lnTo>
                    <a:lnTo>
                      <a:pt x="195" y="179"/>
                    </a:lnTo>
                    <a:lnTo>
                      <a:pt x="225" y="163"/>
                    </a:lnTo>
                    <a:lnTo>
                      <a:pt x="253" y="146"/>
                    </a:lnTo>
                    <a:lnTo>
                      <a:pt x="277" y="131"/>
                    </a:lnTo>
                    <a:lnTo>
                      <a:pt x="293" y="121"/>
                    </a:lnTo>
                    <a:lnTo>
                      <a:pt x="298" y="118"/>
                    </a:lnTo>
                    <a:lnTo>
                      <a:pt x="284" y="99"/>
                    </a:lnTo>
                    <a:lnTo>
                      <a:pt x="248" y="59"/>
                    </a:lnTo>
                    <a:lnTo>
                      <a:pt x="236" y="47"/>
                    </a:lnTo>
                    <a:lnTo>
                      <a:pt x="225" y="37"/>
                    </a:lnTo>
                    <a:lnTo>
                      <a:pt x="213" y="27"/>
                    </a:lnTo>
                    <a:lnTo>
                      <a:pt x="202" y="18"/>
                    </a:lnTo>
                    <a:lnTo>
                      <a:pt x="191" y="10"/>
                    </a:lnTo>
                    <a:lnTo>
                      <a:pt x="181" y="5"/>
                    </a:lnTo>
                    <a:lnTo>
                      <a:pt x="176" y="3"/>
                    </a:lnTo>
                    <a:lnTo>
                      <a:pt x="171" y="1"/>
                    </a:lnTo>
                    <a:lnTo>
                      <a:pt x="167" y="0"/>
                    </a:lnTo>
                    <a:lnTo>
                      <a:pt x="163" y="0"/>
                    </a:lnTo>
                    <a:lnTo>
                      <a:pt x="153" y="0"/>
                    </a:lnTo>
                    <a:lnTo>
                      <a:pt x="142" y="3"/>
                    </a:lnTo>
                    <a:lnTo>
                      <a:pt x="131" y="6"/>
                    </a:lnTo>
                    <a:lnTo>
                      <a:pt x="118" y="11"/>
                    </a:lnTo>
                    <a:lnTo>
                      <a:pt x="92" y="23"/>
                    </a:lnTo>
                    <a:lnTo>
                      <a:pt x="64" y="36"/>
                    </a:lnTo>
                    <a:lnTo>
                      <a:pt x="39" y="51"/>
                    </a:lnTo>
                    <a:lnTo>
                      <a:pt x="19" y="62"/>
                    </a:lnTo>
                    <a:lnTo>
                      <a:pt x="5" y="71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97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60" name="Freeform 1395">
                <a:extLst>
                  <a:ext uri="{FF2B5EF4-FFF2-40B4-BE49-F238E27FC236}">
                    <a16:creationId xmlns:a16="http://schemas.microsoft.com/office/drawing/2014/main" id="{4F4AD8F2-929C-489C-A227-B55F0CF1CF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2302"/>
                <a:ext cx="18" cy="12"/>
              </a:xfrm>
              <a:custGeom>
                <a:avLst/>
                <a:gdLst>
                  <a:gd name="T0" fmla="*/ 0 w 299"/>
                  <a:gd name="T1" fmla="*/ 0 h 207"/>
                  <a:gd name="T2" fmla="*/ 0 w 299"/>
                  <a:gd name="T3" fmla="*/ 0 h 207"/>
                  <a:gd name="T4" fmla="*/ 0 w 299"/>
                  <a:gd name="T5" fmla="*/ 0 h 207"/>
                  <a:gd name="T6" fmla="*/ 0 w 299"/>
                  <a:gd name="T7" fmla="*/ 1 h 207"/>
                  <a:gd name="T8" fmla="*/ 0 w 299"/>
                  <a:gd name="T9" fmla="*/ 1 h 207"/>
                  <a:gd name="T10" fmla="*/ 0 w 299"/>
                  <a:gd name="T11" fmla="*/ 1 h 207"/>
                  <a:gd name="T12" fmla="*/ 0 w 299"/>
                  <a:gd name="T13" fmla="*/ 1 h 207"/>
                  <a:gd name="T14" fmla="*/ 0 w 299"/>
                  <a:gd name="T15" fmla="*/ 1 h 207"/>
                  <a:gd name="T16" fmla="*/ 0 w 299"/>
                  <a:gd name="T17" fmla="*/ 1 h 207"/>
                  <a:gd name="T18" fmla="*/ 0 w 299"/>
                  <a:gd name="T19" fmla="*/ 1 h 207"/>
                  <a:gd name="T20" fmla="*/ 0 w 299"/>
                  <a:gd name="T21" fmla="*/ 1 h 207"/>
                  <a:gd name="T22" fmla="*/ 0 w 299"/>
                  <a:gd name="T23" fmla="*/ 1 h 207"/>
                  <a:gd name="T24" fmla="*/ 0 w 299"/>
                  <a:gd name="T25" fmla="*/ 1 h 207"/>
                  <a:gd name="T26" fmla="*/ 0 w 299"/>
                  <a:gd name="T27" fmla="*/ 1 h 207"/>
                  <a:gd name="T28" fmla="*/ 0 w 299"/>
                  <a:gd name="T29" fmla="*/ 1 h 207"/>
                  <a:gd name="T30" fmla="*/ 1 w 299"/>
                  <a:gd name="T31" fmla="*/ 1 h 207"/>
                  <a:gd name="T32" fmla="*/ 1 w 299"/>
                  <a:gd name="T33" fmla="*/ 1 h 207"/>
                  <a:gd name="T34" fmla="*/ 1 w 299"/>
                  <a:gd name="T35" fmla="*/ 1 h 207"/>
                  <a:gd name="T36" fmla="*/ 1 w 299"/>
                  <a:gd name="T37" fmla="*/ 1 h 207"/>
                  <a:gd name="T38" fmla="*/ 1 w 299"/>
                  <a:gd name="T39" fmla="*/ 1 h 207"/>
                  <a:gd name="T40" fmla="*/ 1 w 299"/>
                  <a:gd name="T41" fmla="*/ 0 h 207"/>
                  <a:gd name="T42" fmla="*/ 1 w 299"/>
                  <a:gd name="T43" fmla="*/ 0 h 207"/>
                  <a:gd name="T44" fmla="*/ 1 w 299"/>
                  <a:gd name="T45" fmla="*/ 0 h 207"/>
                  <a:gd name="T46" fmla="*/ 1 w 299"/>
                  <a:gd name="T47" fmla="*/ 0 h 207"/>
                  <a:gd name="T48" fmla="*/ 1 w 299"/>
                  <a:gd name="T49" fmla="*/ 0 h 207"/>
                  <a:gd name="T50" fmla="*/ 1 w 299"/>
                  <a:gd name="T51" fmla="*/ 0 h 207"/>
                  <a:gd name="T52" fmla="*/ 1 w 299"/>
                  <a:gd name="T53" fmla="*/ 0 h 207"/>
                  <a:gd name="T54" fmla="*/ 1 w 299"/>
                  <a:gd name="T55" fmla="*/ 0 h 207"/>
                  <a:gd name="T56" fmla="*/ 1 w 299"/>
                  <a:gd name="T57" fmla="*/ 0 h 207"/>
                  <a:gd name="T58" fmla="*/ 1 w 299"/>
                  <a:gd name="T59" fmla="*/ 0 h 207"/>
                  <a:gd name="T60" fmla="*/ 1 w 299"/>
                  <a:gd name="T61" fmla="*/ 0 h 207"/>
                  <a:gd name="T62" fmla="*/ 1 w 299"/>
                  <a:gd name="T63" fmla="*/ 0 h 207"/>
                  <a:gd name="T64" fmla="*/ 1 w 299"/>
                  <a:gd name="T65" fmla="*/ 0 h 207"/>
                  <a:gd name="T66" fmla="*/ 1 w 299"/>
                  <a:gd name="T67" fmla="*/ 0 h 207"/>
                  <a:gd name="T68" fmla="*/ 1 w 299"/>
                  <a:gd name="T69" fmla="*/ 0 h 207"/>
                  <a:gd name="T70" fmla="*/ 1 w 299"/>
                  <a:gd name="T71" fmla="*/ 0 h 207"/>
                  <a:gd name="T72" fmla="*/ 1 w 299"/>
                  <a:gd name="T73" fmla="*/ 0 h 207"/>
                  <a:gd name="T74" fmla="*/ 0 w 299"/>
                  <a:gd name="T75" fmla="*/ 0 h 207"/>
                  <a:gd name="T76" fmla="*/ 0 w 299"/>
                  <a:gd name="T77" fmla="*/ 0 h 207"/>
                  <a:gd name="T78" fmla="*/ 0 w 299"/>
                  <a:gd name="T79" fmla="*/ 0 h 207"/>
                  <a:gd name="T80" fmla="*/ 0 w 299"/>
                  <a:gd name="T81" fmla="*/ 0 h 207"/>
                  <a:gd name="T82" fmla="*/ 0 w 299"/>
                  <a:gd name="T83" fmla="*/ 0 h 207"/>
                  <a:gd name="T84" fmla="*/ 0 w 299"/>
                  <a:gd name="T85" fmla="*/ 0 h 207"/>
                  <a:gd name="T86" fmla="*/ 0 w 299"/>
                  <a:gd name="T87" fmla="*/ 0 h 207"/>
                  <a:gd name="T88" fmla="*/ 0 w 299"/>
                  <a:gd name="T89" fmla="*/ 0 h 20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99" h="207">
                    <a:moveTo>
                      <a:pt x="0" y="74"/>
                    </a:moveTo>
                    <a:lnTo>
                      <a:pt x="12" y="95"/>
                    </a:lnTo>
                    <a:lnTo>
                      <a:pt x="42" y="140"/>
                    </a:lnTo>
                    <a:lnTo>
                      <a:pt x="51" y="153"/>
                    </a:lnTo>
                    <a:lnTo>
                      <a:pt x="61" y="165"/>
                    </a:lnTo>
                    <a:lnTo>
                      <a:pt x="72" y="176"/>
                    </a:lnTo>
                    <a:lnTo>
                      <a:pt x="81" y="186"/>
                    </a:lnTo>
                    <a:lnTo>
                      <a:pt x="91" y="195"/>
                    </a:lnTo>
                    <a:lnTo>
                      <a:pt x="101" y="201"/>
                    </a:lnTo>
                    <a:lnTo>
                      <a:pt x="105" y="204"/>
                    </a:lnTo>
                    <a:lnTo>
                      <a:pt x="110" y="205"/>
                    </a:lnTo>
                    <a:lnTo>
                      <a:pt x="114" y="206"/>
                    </a:lnTo>
                    <a:lnTo>
                      <a:pt x="118" y="207"/>
                    </a:lnTo>
                    <a:lnTo>
                      <a:pt x="127" y="206"/>
                    </a:lnTo>
                    <a:lnTo>
                      <a:pt x="138" y="203"/>
                    </a:lnTo>
                    <a:lnTo>
                      <a:pt x="151" y="199"/>
                    </a:lnTo>
                    <a:lnTo>
                      <a:pt x="166" y="193"/>
                    </a:lnTo>
                    <a:lnTo>
                      <a:pt x="195" y="179"/>
                    </a:lnTo>
                    <a:lnTo>
                      <a:pt x="225" y="163"/>
                    </a:lnTo>
                    <a:lnTo>
                      <a:pt x="254" y="147"/>
                    </a:lnTo>
                    <a:lnTo>
                      <a:pt x="277" y="132"/>
                    </a:lnTo>
                    <a:lnTo>
                      <a:pt x="293" y="122"/>
                    </a:lnTo>
                    <a:lnTo>
                      <a:pt x="299" y="118"/>
                    </a:lnTo>
                    <a:lnTo>
                      <a:pt x="284" y="100"/>
                    </a:lnTo>
                    <a:lnTo>
                      <a:pt x="248" y="58"/>
                    </a:lnTo>
                    <a:lnTo>
                      <a:pt x="236" y="48"/>
                    </a:lnTo>
                    <a:lnTo>
                      <a:pt x="225" y="37"/>
                    </a:lnTo>
                    <a:lnTo>
                      <a:pt x="214" y="27"/>
                    </a:lnTo>
                    <a:lnTo>
                      <a:pt x="203" y="18"/>
                    </a:lnTo>
                    <a:lnTo>
                      <a:pt x="192" y="11"/>
                    </a:lnTo>
                    <a:lnTo>
                      <a:pt x="181" y="5"/>
                    </a:lnTo>
                    <a:lnTo>
                      <a:pt x="177" y="3"/>
                    </a:lnTo>
                    <a:lnTo>
                      <a:pt x="172" y="1"/>
                    </a:lnTo>
                    <a:lnTo>
                      <a:pt x="167" y="0"/>
                    </a:lnTo>
                    <a:lnTo>
                      <a:pt x="163" y="0"/>
                    </a:lnTo>
                    <a:lnTo>
                      <a:pt x="153" y="1"/>
                    </a:lnTo>
                    <a:lnTo>
                      <a:pt x="143" y="3"/>
                    </a:lnTo>
                    <a:lnTo>
                      <a:pt x="131" y="7"/>
                    </a:lnTo>
                    <a:lnTo>
                      <a:pt x="118" y="11"/>
                    </a:lnTo>
                    <a:lnTo>
                      <a:pt x="92" y="23"/>
                    </a:lnTo>
                    <a:lnTo>
                      <a:pt x="64" y="37"/>
                    </a:lnTo>
                    <a:lnTo>
                      <a:pt x="39" y="50"/>
                    </a:lnTo>
                    <a:lnTo>
                      <a:pt x="19" y="63"/>
                    </a:lnTo>
                    <a:lnTo>
                      <a:pt x="5" y="71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97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61" name="Freeform 1396">
                <a:extLst>
                  <a:ext uri="{FF2B5EF4-FFF2-40B4-BE49-F238E27FC236}">
                    <a16:creationId xmlns:a16="http://schemas.microsoft.com/office/drawing/2014/main" id="{A9182EF5-F821-41EC-9269-CAD59275E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9" y="2280"/>
                <a:ext cx="17" cy="12"/>
              </a:xfrm>
              <a:custGeom>
                <a:avLst/>
                <a:gdLst>
                  <a:gd name="T0" fmla="*/ 0 w 298"/>
                  <a:gd name="T1" fmla="*/ 0 h 208"/>
                  <a:gd name="T2" fmla="*/ 0 w 298"/>
                  <a:gd name="T3" fmla="*/ 0 h 208"/>
                  <a:gd name="T4" fmla="*/ 0 w 298"/>
                  <a:gd name="T5" fmla="*/ 0 h 208"/>
                  <a:gd name="T6" fmla="*/ 0 w 298"/>
                  <a:gd name="T7" fmla="*/ 1 h 208"/>
                  <a:gd name="T8" fmla="*/ 0 w 298"/>
                  <a:gd name="T9" fmla="*/ 1 h 208"/>
                  <a:gd name="T10" fmla="*/ 0 w 298"/>
                  <a:gd name="T11" fmla="*/ 1 h 208"/>
                  <a:gd name="T12" fmla="*/ 0 w 298"/>
                  <a:gd name="T13" fmla="*/ 1 h 208"/>
                  <a:gd name="T14" fmla="*/ 0 w 298"/>
                  <a:gd name="T15" fmla="*/ 1 h 208"/>
                  <a:gd name="T16" fmla="*/ 0 w 298"/>
                  <a:gd name="T17" fmla="*/ 1 h 208"/>
                  <a:gd name="T18" fmla="*/ 0 w 298"/>
                  <a:gd name="T19" fmla="*/ 1 h 208"/>
                  <a:gd name="T20" fmla="*/ 0 w 298"/>
                  <a:gd name="T21" fmla="*/ 1 h 208"/>
                  <a:gd name="T22" fmla="*/ 0 w 298"/>
                  <a:gd name="T23" fmla="*/ 1 h 208"/>
                  <a:gd name="T24" fmla="*/ 0 w 298"/>
                  <a:gd name="T25" fmla="*/ 1 h 208"/>
                  <a:gd name="T26" fmla="*/ 0 w 298"/>
                  <a:gd name="T27" fmla="*/ 1 h 208"/>
                  <a:gd name="T28" fmla="*/ 0 w 298"/>
                  <a:gd name="T29" fmla="*/ 1 h 208"/>
                  <a:gd name="T30" fmla="*/ 1 w 298"/>
                  <a:gd name="T31" fmla="*/ 1 h 208"/>
                  <a:gd name="T32" fmla="*/ 1 w 298"/>
                  <a:gd name="T33" fmla="*/ 1 h 208"/>
                  <a:gd name="T34" fmla="*/ 1 w 298"/>
                  <a:gd name="T35" fmla="*/ 1 h 208"/>
                  <a:gd name="T36" fmla="*/ 1 w 298"/>
                  <a:gd name="T37" fmla="*/ 1 h 208"/>
                  <a:gd name="T38" fmla="*/ 1 w 298"/>
                  <a:gd name="T39" fmla="*/ 0 h 208"/>
                  <a:gd name="T40" fmla="*/ 1 w 298"/>
                  <a:gd name="T41" fmla="*/ 0 h 208"/>
                  <a:gd name="T42" fmla="*/ 1 w 298"/>
                  <a:gd name="T43" fmla="*/ 0 h 208"/>
                  <a:gd name="T44" fmla="*/ 1 w 298"/>
                  <a:gd name="T45" fmla="*/ 0 h 208"/>
                  <a:gd name="T46" fmla="*/ 1 w 298"/>
                  <a:gd name="T47" fmla="*/ 0 h 208"/>
                  <a:gd name="T48" fmla="*/ 1 w 298"/>
                  <a:gd name="T49" fmla="*/ 0 h 208"/>
                  <a:gd name="T50" fmla="*/ 1 w 298"/>
                  <a:gd name="T51" fmla="*/ 0 h 208"/>
                  <a:gd name="T52" fmla="*/ 1 w 298"/>
                  <a:gd name="T53" fmla="*/ 0 h 208"/>
                  <a:gd name="T54" fmla="*/ 1 w 298"/>
                  <a:gd name="T55" fmla="*/ 0 h 208"/>
                  <a:gd name="T56" fmla="*/ 1 w 298"/>
                  <a:gd name="T57" fmla="*/ 0 h 208"/>
                  <a:gd name="T58" fmla="*/ 1 w 298"/>
                  <a:gd name="T59" fmla="*/ 0 h 208"/>
                  <a:gd name="T60" fmla="*/ 1 w 298"/>
                  <a:gd name="T61" fmla="*/ 0 h 208"/>
                  <a:gd name="T62" fmla="*/ 1 w 298"/>
                  <a:gd name="T63" fmla="*/ 0 h 208"/>
                  <a:gd name="T64" fmla="*/ 1 w 298"/>
                  <a:gd name="T65" fmla="*/ 0 h 208"/>
                  <a:gd name="T66" fmla="*/ 1 w 298"/>
                  <a:gd name="T67" fmla="*/ 0 h 208"/>
                  <a:gd name="T68" fmla="*/ 1 w 298"/>
                  <a:gd name="T69" fmla="*/ 0 h 208"/>
                  <a:gd name="T70" fmla="*/ 1 w 298"/>
                  <a:gd name="T71" fmla="*/ 0 h 208"/>
                  <a:gd name="T72" fmla="*/ 0 w 298"/>
                  <a:gd name="T73" fmla="*/ 0 h 208"/>
                  <a:gd name="T74" fmla="*/ 0 w 298"/>
                  <a:gd name="T75" fmla="*/ 0 h 208"/>
                  <a:gd name="T76" fmla="*/ 0 w 298"/>
                  <a:gd name="T77" fmla="*/ 0 h 208"/>
                  <a:gd name="T78" fmla="*/ 0 w 298"/>
                  <a:gd name="T79" fmla="*/ 0 h 208"/>
                  <a:gd name="T80" fmla="*/ 0 w 298"/>
                  <a:gd name="T81" fmla="*/ 0 h 208"/>
                  <a:gd name="T82" fmla="*/ 0 w 298"/>
                  <a:gd name="T83" fmla="*/ 0 h 208"/>
                  <a:gd name="T84" fmla="*/ 0 w 298"/>
                  <a:gd name="T85" fmla="*/ 0 h 208"/>
                  <a:gd name="T86" fmla="*/ 0 w 298"/>
                  <a:gd name="T87" fmla="*/ 0 h 208"/>
                  <a:gd name="T88" fmla="*/ 0 w 298"/>
                  <a:gd name="T89" fmla="*/ 0 h 20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98" h="208">
                    <a:moveTo>
                      <a:pt x="0" y="74"/>
                    </a:moveTo>
                    <a:lnTo>
                      <a:pt x="12" y="96"/>
                    </a:lnTo>
                    <a:lnTo>
                      <a:pt x="42" y="141"/>
                    </a:lnTo>
                    <a:lnTo>
                      <a:pt x="51" y="153"/>
                    </a:lnTo>
                    <a:lnTo>
                      <a:pt x="61" y="165"/>
                    </a:lnTo>
                    <a:lnTo>
                      <a:pt x="71" y="176"/>
                    </a:lnTo>
                    <a:lnTo>
                      <a:pt x="81" y="187"/>
                    </a:lnTo>
                    <a:lnTo>
                      <a:pt x="91" y="196"/>
                    </a:lnTo>
                    <a:lnTo>
                      <a:pt x="100" y="202"/>
                    </a:lnTo>
                    <a:lnTo>
                      <a:pt x="105" y="205"/>
                    </a:lnTo>
                    <a:lnTo>
                      <a:pt x="109" y="207"/>
                    </a:lnTo>
                    <a:lnTo>
                      <a:pt x="114" y="208"/>
                    </a:lnTo>
                    <a:lnTo>
                      <a:pt x="118" y="208"/>
                    </a:lnTo>
                    <a:lnTo>
                      <a:pt x="127" y="207"/>
                    </a:lnTo>
                    <a:lnTo>
                      <a:pt x="138" y="204"/>
                    </a:lnTo>
                    <a:lnTo>
                      <a:pt x="152" y="200"/>
                    </a:lnTo>
                    <a:lnTo>
                      <a:pt x="165" y="194"/>
                    </a:lnTo>
                    <a:lnTo>
                      <a:pt x="195" y="180"/>
                    </a:lnTo>
                    <a:lnTo>
                      <a:pt x="225" y="163"/>
                    </a:lnTo>
                    <a:lnTo>
                      <a:pt x="254" y="147"/>
                    </a:lnTo>
                    <a:lnTo>
                      <a:pt x="277" y="133"/>
                    </a:lnTo>
                    <a:lnTo>
                      <a:pt x="293" y="123"/>
                    </a:lnTo>
                    <a:lnTo>
                      <a:pt x="298" y="119"/>
                    </a:lnTo>
                    <a:lnTo>
                      <a:pt x="284" y="101"/>
                    </a:lnTo>
                    <a:lnTo>
                      <a:pt x="248" y="60"/>
                    </a:lnTo>
                    <a:lnTo>
                      <a:pt x="236" y="49"/>
                    </a:lnTo>
                    <a:lnTo>
                      <a:pt x="225" y="38"/>
                    </a:lnTo>
                    <a:lnTo>
                      <a:pt x="213" y="28"/>
                    </a:lnTo>
                    <a:lnTo>
                      <a:pt x="202" y="19"/>
                    </a:lnTo>
                    <a:lnTo>
                      <a:pt x="192" y="12"/>
                    </a:lnTo>
                    <a:lnTo>
                      <a:pt x="181" y="5"/>
                    </a:lnTo>
                    <a:lnTo>
                      <a:pt x="176" y="3"/>
                    </a:lnTo>
                    <a:lnTo>
                      <a:pt x="172" y="1"/>
                    </a:lnTo>
                    <a:lnTo>
                      <a:pt x="167" y="0"/>
                    </a:lnTo>
                    <a:lnTo>
                      <a:pt x="163" y="0"/>
                    </a:lnTo>
                    <a:lnTo>
                      <a:pt x="154" y="1"/>
                    </a:lnTo>
                    <a:lnTo>
                      <a:pt x="142" y="3"/>
                    </a:lnTo>
                    <a:lnTo>
                      <a:pt x="131" y="7"/>
                    </a:lnTo>
                    <a:lnTo>
                      <a:pt x="118" y="13"/>
                    </a:lnTo>
                    <a:lnTo>
                      <a:pt x="92" y="24"/>
                    </a:lnTo>
                    <a:lnTo>
                      <a:pt x="65" y="38"/>
                    </a:lnTo>
                    <a:lnTo>
                      <a:pt x="39" y="51"/>
                    </a:lnTo>
                    <a:lnTo>
                      <a:pt x="19" y="63"/>
                    </a:lnTo>
                    <a:lnTo>
                      <a:pt x="5" y="71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97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62" name="Freeform 1397">
                <a:extLst>
                  <a:ext uri="{FF2B5EF4-FFF2-40B4-BE49-F238E27FC236}">
                    <a16:creationId xmlns:a16="http://schemas.microsoft.com/office/drawing/2014/main" id="{53E432D7-ECBE-43E2-8F6F-6EB7550BC9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0" y="2308"/>
                <a:ext cx="17" cy="12"/>
              </a:xfrm>
              <a:custGeom>
                <a:avLst/>
                <a:gdLst>
                  <a:gd name="T0" fmla="*/ 0 w 299"/>
                  <a:gd name="T1" fmla="*/ 0 h 208"/>
                  <a:gd name="T2" fmla="*/ 0 w 299"/>
                  <a:gd name="T3" fmla="*/ 0 h 208"/>
                  <a:gd name="T4" fmla="*/ 0 w 299"/>
                  <a:gd name="T5" fmla="*/ 0 h 208"/>
                  <a:gd name="T6" fmla="*/ 0 w 299"/>
                  <a:gd name="T7" fmla="*/ 1 h 208"/>
                  <a:gd name="T8" fmla="*/ 0 w 299"/>
                  <a:gd name="T9" fmla="*/ 1 h 208"/>
                  <a:gd name="T10" fmla="*/ 0 w 299"/>
                  <a:gd name="T11" fmla="*/ 1 h 208"/>
                  <a:gd name="T12" fmla="*/ 0 w 299"/>
                  <a:gd name="T13" fmla="*/ 1 h 208"/>
                  <a:gd name="T14" fmla="*/ 0 w 299"/>
                  <a:gd name="T15" fmla="*/ 1 h 208"/>
                  <a:gd name="T16" fmla="*/ 0 w 299"/>
                  <a:gd name="T17" fmla="*/ 1 h 208"/>
                  <a:gd name="T18" fmla="*/ 0 w 299"/>
                  <a:gd name="T19" fmla="*/ 1 h 208"/>
                  <a:gd name="T20" fmla="*/ 0 w 299"/>
                  <a:gd name="T21" fmla="*/ 1 h 208"/>
                  <a:gd name="T22" fmla="*/ 0 w 299"/>
                  <a:gd name="T23" fmla="*/ 1 h 208"/>
                  <a:gd name="T24" fmla="*/ 0 w 299"/>
                  <a:gd name="T25" fmla="*/ 1 h 208"/>
                  <a:gd name="T26" fmla="*/ 0 w 299"/>
                  <a:gd name="T27" fmla="*/ 1 h 208"/>
                  <a:gd name="T28" fmla="*/ 0 w 299"/>
                  <a:gd name="T29" fmla="*/ 1 h 208"/>
                  <a:gd name="T30" fmla="*/ 1 w 299"/>
                  <a:gd name="T31" fmla="*/ 1 h 208"/>
                  <a:gd name="T32" fmla="*/ 1 w 299"/>
                  <a:gd name="T33" fmla="*/ 1 h 208"/>
                  <a:gd name="T34" fmla="*/ 1 w 299"/>
                  <a:gd name="T35" fmla="*/ 1 h 208"/>
                  <a:gd name="T36" fmla="*/ 1 w 299"/>
                  <a:gd name="T37" fmla="*/ 1 h 208"/>
                  <a:gd name="T38" fmla="*/ 1 w 299"/>
                  <a:gd name="T39" fmla="*/ 0 h 208"/>
                  <a:gd name="T40" fmla="*/ 1 w 299"/>
                  <a:gd name="T41" fmla="*/ 0 h 208"/>
                  <a:gd name="T42" fmla="*/ 1 w 299"/>
                  <a:gd name="T43" fmla="*/ 0 h 208"/>
                  <a:gd name="T44" fmla="*/ 1 w 299"/>
                  <a:gd name="T45" fmla="*/ 0 h 208"/>
                  <a:gd name="T46" fmla="*/ 1 w 299"/>
                  <a:gd name="T47" fmla="*/ 0 h 208"/>
                  <a:gd name="T48" fmla="*/ 1 w 299"/>
                  <a:gd name="T49" fmla="*/ 0 h 208"/>
                  <a:gd name="T50" fmla="*/ 1 w 299"/>
                  <a:gd name="T51" fmla="*/ 0 h 208"/>
                  <a:gd name="T52" fmla="*/ 1 w 299"/>
                  <a:gd name="T53" fmla="*/ 0 h 208"/>
                  <a:gd name="T54" fmla="*/ 1 w 299"/>
                  <a:gd name="T55" fmla="*/ 0 h 208"/>
                  <a:gd name="T56" fmla="*/ 1 w 299"/>
                  <a:gd name="T57" fmla="*/ 0 h 208"/>
                  <a:gd name="T58" fmla="*/ 1 w 299"/>
                  <a:gd name="T59" fmla="*/ 0 h 208"/>
                  <a:gd name="T60" fmla="*/ 1 w 299"/>
                  <a:gd name="T61" fmla="*/ 0 h 208"/>
                  <a:gd name="T62" fmla="*/ 1 w 299"/>
                  <a:gd name="T63" fmla="*/ 0 h 208"/>
                  <a:gd name="T64" fmla="*/ 1 w 299"/>
                  <a:gd name="T65" fmla="*/ 0 h 208"/>
                  <a:gd name="T66" fmla="*/ 1 w 299"/>
                  <a:gd name="T67" fmla="*/ 0 h 208"/>
                  <a:gd name="T68" fmla="*/ 1 w 299"/>
                  <a:gd name="T69" fmla="*/ 0 h 208"/>
                  <a:gd name="T70" fmla="*/ 1 w 299"/>
                  <a:gd name="T71" fmla="*/ 0 h 208"/>
                  <a:gd name="T72" fmla="*/ 0 w 299"/>
                  <a:gd name="T73" fmla="*/ 0 h 208"/>
                  <a:gd name="T74" fmla="*/ 0 w 299"/>
                  <a:gd name="T75" fmla="*/ 0 h 208"/>
                  <a:gd name="T76" fmla="*/ 0 w 299"/>
                  <a:gd name="T77" fmla="*/ 0 h 208"/>
                  <a:gd name="T78" fmla="*/ 0 w 299"/>
                  <a:gd name="T79" fmla="*/ 0 h 208"/>
                  <a:gd name="T80" fmla="*/ 0 w 299"/>
                  <a:gd name="T81" fmla="*/ 0 h 208"/>
                  <a:gd name="T82" fmla="*/ 0 w 299"/>
                  <a:gd name="T83" fmla="*/ 0 h 208"/>
                  <a:gd name="T84" fmla="*/ 0 w 299"/>
                  <a:gd name="T85" fmla="*/ 0 h 208"/>
                  <a:gd name="T86" fmla="*/ 0 w 299"/>
                  <a:gd name="T87" fmla="*/ 0 h 208"/>
                  <a:gd name="T88" fmla="*/ 0 w 299"/>
                  <a:gd name="T89" fmla="*/ 0 h 20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99" h="208">
                    <a:moveTo>
                      <a:pt x="0" y="74"/>
                    </a:moveTo>
                    <a:lnTo>
                      <a:pt x="12" y="95"/>
                    </a:lnTo>
                    <a:lnTo>
                      <a:pt x="42" y="141"/>
                    </a:lnTo>
                    <a:lnTo>
                      <a:pt x="52" y="154"/>
                    </a:lnTo>
                    <a:lnTo>
                      <a:pt x="62" y="166"/>
                    </a:lnTo>
                    <a:lnTo>
                      <a:pt x="72" y="177"/>
                    </a:lnTo>
                    <a:lnTo>
                      <a:pt x="82" y="187"/>
                    </a:lnTo>
                    <a:lnTo>
                      <a:pt x="91" y="195"/>
                    </a:lnTo>
                    <a:lnTo>
                      <a:pt x="101" y="202"/>
                    </a:lnTo>
                    <a:lnTo>
                      <a:pt x="105" y="204"/>
                    </a:lnTo>
                    <a:lnTo>
                      <a:pt x="110" y="207"/>
                    </a:lnTo>
                    <a:lnTo>
                      <a:pt x="114" y="208"/>
                    </a:lnTo>
                    <a:lnTo>
                      <a:pt x="118" y="208"/>
                    </a:lnTo>
                    <a:lnTo>
                      <a:pt x="128" y="207"/>
                    </a:lnTo>
                    <a:lnTo>
                      <a:pt x="140" y="203"/>
                    </a:lnTo>
                    <a:lnTo>
                      <a:pt x="152" y="199"/>
                    </a:lnTo>
                    <a:lnTo>
                      <a:pt x="166" y="193"/>
                    </a:lnTo>
                    <a:lnTo>
                      <a:pt x="195" y="179"/>
                    </a:lnTo>
                    <a:lnTo>
                      <a:pt x="226" y="163"/>
                    </a:lnTo>
                    <a:lnTo>
                      <a:pt x="254" y="147"/>
                    </a:lnTo>
                    <a:lnTo>
                      <a:pt x="277" y="133"/>
                    </a:lnTo>
                    <a:lnTo>
                      <a:pt x="293" y="123"/>
                    </a:lnTo>
                    <a:lnTo>
                      <a:pt x="299" y="118"/>
                    </a:lnTo>
                    <a:lnTo>
                      <a:pt x="284" y="100"/>
                    </a:lnTo>
                    <a:lnTo>
                      <a:pt x="248" y="60"/>
                    </a:lnTo>
                    <a:lnTo>
                      <a:pt x="237" y="49"/>
                    </a:lnTo>
                    <a:lnTo>
                      <a:pt x="226" y="38"/>
                    </a:lnTo>
                    <a:lnTo>
                      <a:pt x="214" y="27"/>
                    </a:lnTo>
                    <a:lnTo>
                      <a:pt x="203" y="19"/>
                    </a:lnTo>
                    <a:lnTo>
                      <a:pt x="192" y="11"/>
                    </a:lnTo>
                    <a:lnTo>
                      <a:pt x="182" y="5"/>
                    </a:lnTo>
                    <a:lnTo>
                      <a:pt x="177" y="3"/>
                    </a:lnTo>
                    <a:lnTo>
                      <a:pt x="172" y="2"/>
                    </a:lnTo>
                    <a:lnTo>
                      <a:pt x="167" y="1"/>
                    </a:lnTo>
                    <a:lnTo>
                      <a:pt x="163" y="0"/>
                    </a:lnTo>
                    <a:lnTo>
                      <a:pt x="154" y="1"/>
                    </a:lnTo>
                    <a:lnTo>
                      <a:pt x="144" y="3"/>
                    </a:lnTo>
                    <a:lnTo>
                      <a:pt x="131" y="7"/>
                    </a:lnTo>
                    <a:lnTo>
                      <a:pt x="119" y="12"/>
                    </a:lnTo>
                    <a:lnTo>
                      <a:pt x="92" y="23"/>
                    </a:lnTo>
                    <a:lnTo>
                      <a:pt x="65" y="38"/>
                    </a:lnTo>
                    <a:lnTo>
                      <a:pt x="40" y="51"/>
                    </a:lnTo>
                    <a:lnTo>
                      <a:pt x="19" y="63"/>
                    </a:lnTo>
                    <a:lnTo>
                      <a:pt x="5" y="71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97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63" name="Freeform 1398">
                <a:extLst>
                  <a:ext uri="{FF2B5EF4-FFF2-40B4-BE49-F238E27FC236}">
                    <a16:creationId xmlns:a16="http://schemas.microsoft.com/office/drawing/2014/main" id="{449B2825-764C-48CA-AA73-88CF799D2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7" y="2222"/>
                <a:ext cx="18" cy="13"/>
              </a:xfrm>
              <a:custGeom>
                <a:avLst/>
                <a:gdLst>
                  <a:gd name="T0" fmla="*/ 0 w 299"/>
                  <a:gd name="T1" fmla="*/ 0 h 207"/>
                  <a:gd name="T2" fmla="*/ 0 w 299"/>
                  <a:gd name="T3" fmla="*/ 0 h 207"/>
                  <a:gd name="T4" fmla="*/ 0 w 299"/>
                  <a:gd name="T5" fmla="*/ 1 h 207"/>
                  <a:gd name="T6" fmla="*/ 0 w 299"/>
                  <a:gd name="T7" fmla="*/ 1 h 207"/>
                  <a:gd name="T8" fmla="*/ 0 w 299"/>
                  <a:gd name="T9" fmla="*/ 1 h 207"/>
                  <a:gd name="T10" fmla="*/ 0 w 299"/>
                  <a:gd name="T11" fmla="*/ 1 h 207"/>
                  <a:gd name="T12" fmla="*/ 0 w 299"/>
                  <a:gd name="T13" fmla="*/ 1 h 207"/>
                  <a:gd name="T14" fmla="*/ 0 w 299"/>
                  <a:gd name="T15" fmla="*/ 1 h 207"/>
                  <a:gd name="T16" fmla="*/ 0 w 299"/>
                  <a:gd name="T17" fmla="*/ 1 h 207"/>
                  <a:gd name="T18" fmla="*/ 0 w 299"/>
                  <a:gd name="T19" fmla="*/ 1 h 207"/>
                  <a:gd name="T20" fmla="*/ 0 w 299"/>
                  <a:gd name="T21" fmla="*/ 1 h 207"/>
                  <a:gd name="T22" fmla="*/ 0 w 299"/>
                  <a:gd name="T23" fmla="*/ 1 h 207"/>
                  <a:gd name="T24" fmla="*/ 0 w 299"/>
                  <a:gd name="T25" fmla="*/ 1 h 207"/>
                  <a:gd name="T26" fmla="*/ 0 w 299"/>
                  <a:gd name="T27" fmla="*/ 1 h 207"/>
                  <a:gd name="T28" fmla="*/ 0 w 299"/>
                  <a:gd name="T29" fmla="*/ 1 h 207"/>
                  <a:gd name="T30" fmla="*/ 1 w 299"/>
                  <a:gd name="T31" fmla="*/ 1 h 207"/>
                  <a:gd name="T32" fmla="*/ 1 w 299"/>
                  <a:gd name="T33" fmla="*/ 1 h 207"/>
                  <a:gd name="T34" fmla="*/ 1 w 299"/>
                  <a:gd name="T35" fmla="*/ 1 h 207"/>
                  <a:gd name="T36" fmla="*/ 1 w 299"/>
                  <a:gd name="T37" fmla="*/ 1 h 207"/>
                  <a:gd name="T38" fmla="*/ 1 w 299"/>
                  <a:gd name="T39" fmla="*/ 1 h 207"/>
                  <a:gd name="T40" fmla="*/ 1 w 299"/>
                  <a:gd name="T41" fmla="*/ 1 h 207"/>
                  <a:gd name="T42" fmla="*/ 1 w 299"/>
                  <a:gd name="T43" fmla="*/ 1 h 207"/>
                  <a:gd name="T44" fmla="*/ 1 w 299"/>
                  <a:gd name="T45" fmla="*/ 0 h 207"/>
                  <a:gd name="T46" fmla="*/ 1 w 299"/>
                  <a:gd name="T47" fmla="*/ 0 h 207"/>
                  <a:gd name="T48" fmla="*/ 1 w 299"/>
                  <a:gd name="T49" fmla="*/ 0 h 207"/>
                  <a:gd name="T50" fmla="*/ 1 w 299"/>
                  <a:gd name="T51" fmla="*/ 0 h 207"/>
                  <a:gd name="T52" fmla="*/ 1 w 299"/>
                  <a:gd name="T53" fmla="*/ 0 h 207"/>
                  <a:gd name="T54" fmla="*/ 1 w 299"/>
                  <a:gd name="T55" fmla="*/ 0 h 207"/>
                  <a:gd name="T56" fmla="*/ 1 w 299"/>
                  <a:gd name="T57" fmla="*/ 0 h 207"/>
                  <a:gd name="T58" fmla="*/ 1 w 299"/>
                  <a:gd name="T59" fmla="*/ 0 h 207"/>
                  <a:gd name="T60" fmla="*/ 1 w 299"/>
                  <a:gd name="T61" fmla="*/ 0 h 207"/>
                  <a:gd name="T62" fmla="*/ 1 w 299"/>
                  <a:gd name="T63" fmla="*/ 0 h 207"/>
                  <a:gd name="T64" fmla="*/ 1 w 299"/>
                  <a:gd name="T65" fmla="*/ 0 h 207"/>
                  <a:gd name="T66" fmla="*/ 1 w 299"/>
                  <a:gd name="T67" fmla="*/ 0 h 207"/>
                  <a:gd name="T68" fmla="*/ 1 w 299"/>
                  <a:gd name="T69" fmla="*/ 0 h 207"/>
                  <a:gd name="T70" fmla="*/ 1 w 299"/>
                  <a:gd name="T71" fmla="*/ 0 h 207"/>
                  <a:gd name="T72" fmla="*/ 1 w 299"/>
                  <a:gd name="T73" fmla="*/ 0 h 207"/>
                  <a:gd name="T74" fmla="*/ 0 w 299"/>
                  <a:gd name="T75" fmla="*/ 0 h 207"/>
                  <a:gd name="T76" fmla="*/ 0 w 299"/>
                  <a:gd name="T77" fmla="*/ 0 h 207"/>
                  <a:gd name="T78" fmla="*/ 0 w 299"/>
                  <a:gd name="T79" fmla="*/ 0 h 207"/>
                  <a:gd name="T80" fmla="*/ 0 w 299"/>
                  <a:gd name="T81" fmla="*/ 0 h 207"/>
                  <a:gd name="T82" fmla="*/ 0 w 299"/>
                  <a:gd name="T83" fmla="*/ 0 h 207"/>
                  <a:gd name="T84" fmla="*/ 0 w 299"/>
                  <a:gd name="T85" fmla="*/ 0 h 207"/>
                  <a:gd name="T86" fmla="*/ 0 w 299"/>
                  <a:gd name="T87" fmla="*/ 0 h 207"/>
                  <a:gd name="T88" fmla="*/ 0 w 299"/>
                  <a:gd name="T89" fmla="*/ 0 h 20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99" h="207">
                    <a:moveTo>
                      <a:pt x="0" y="74"/>
                    </a:moveTo>
                    <a:lnTo>
                      <a:pt x="12" y="95"/>
                    </a:lnTo>
                    <a:lnTo>
                      <a:pt x="43" y="141"/>
                    </a:lnTo>
                    <a:lnTo>
                      <a:pt x="52" y="153"/>
                    </a:lnTo>
                    <a:lnTo>
                      <a:pt x="62" y="165"/>
                    </a:lnTo>
                    <a:lnTo>
                      <a:pt x="72" y="176"/>
                    </a:lnTo>
                    <a:lnTo>
                      <a:pt x="81" y="186"/>
                    </a:lnTo>
                    <a:lnTo>
                      <a:pt x="91" y="195"/>
                    </a:lnTo>
                    <a:lnTo>
                      <a:pt x="100" y="201"/>
                    </a:lnTo>
                    <a:lnTo>
                      <a:pt x="105" y="204"/>
                    </a:lnTo>
                    <a:lnTo>
                      <a:pt x="110" y="205"/>
                    </a:lnTo>
                    <a:lnTo>
                      <a:pt x="114" y="207"/>
                    </a:lnTo>
                    <a:lnTo>
                      <a:pt x="118" y="207"/>
                    </a:lnTo>
                    <a:lnTo>
                      <a:pt x="128" y="206"/>
                    </a:lnTo>
                    <a:lnTo>
                      <a:pt x="139" y="203"/>
                    </a:lnTo>
                    <a:lnTo>
                      <a:pt x="152" y="199"/>
                    </a:lnTo>
                    <a:lnTo>
                      <a:pt x="166" y="193"/>
                    </a:lnTo>
                    <a:lnTo>
                      <a:pt x="195" y="179"/>
                    </a:lnTo>
                    <a:lnTo>
                      <a:pt x="226" y="163"/>
                    </a:lnTo>
                    <a:lnTo>
                      <a:pt x="254" y="147"/>
                    </a:lnTo>
                    <a:lnTo>
                      <a:pt x="277" y="132"/>
                    </a:lnTo>
                    <a:lnTo>
                      <a:pt x="293" y="122"/>
                    </a:lnTo>
                    <a:lnTo>
                      <a:pt x="299" y="118"/>
                    </a:lnTo>
                    <a:lnTo>
                      <a:pt x="284" y="100"/>
                    </a:lnTo>
                    <a:lnTo>
                      <a:pt x="248" y="60"/>
                    </a:lnTo>
                    <a:lnTo>
                      <a:pt x="237" y="48"/>
                    </a:lnTo>
                    <a:lnTo>
                      <a:pt x="226" y="37"/>
                    </a:lnTo>
                    <a:lnTo>
                      <a:pt x="215" y="27"/>
                    </a:lnTo>
                    <a:lnTo>
                      <a:pt x="203" y="18"/>
                    </a:lnTo>
                    <a:lnTo>
                      <a:pt x="192" y="11"/>
                    </a:lnTo>
                    <a:lnTo>
                      <a:pt x="181" y="5"/>
                    </a:lnTo>
                    <a:lnTo>
                      <a:pt x="176" y="3"/>
                    </a:lnTo>
                    <a:lnTo>
                      <a:pt x="172" y="1"/>
                    </a:lnTo>
                    <a:lnTo>
                      <a:pt x="167" y="0"/>
                    </a:lnTo>
                    <a:lnTo>
                      <a:pt x="163" y="0"/>
                    </a:lnTo>
                    <a:lnTo>
                      <a:pt x="154" y="1"/>
                    </a:lnTo>
                    <a:lnTo>
                      <a:pt x="143" y="3"/>
                    </a:lnTo>
                    <a:lnTo>
                      <a:pt x="132" y="7"/>
                    </a:lnTo>
                    <a:lnTo>
                      <a:pt x="118" y="11"/>
                    </a:lnTo>
                    <a:lnTo>
                      <a:pt x="92" y="23"/>
                    </a:lnTo>
                    <a:lnTo>
                      <a:pt x="65" y="37"/>
                    </a:lnTo>
                    <a:lnTo>
                      <a:pt x="40" y="50"/>
                    </a:lnTo>
                    <a:lnTo>
                      <a:pt x="19" y="63"/>
                    </a:lnTo>
                    <a:lnTo>
                      <a:pt x="5" y="71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97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64" name="Freeform 1399">
                <a:extLst>
                  <a:ext uri="{FF2B5EF4-FFF2-40B4-BE49-F238E27FC236}">
                    <a16:creationId xmlns:a16="http://schemas.microsoft.com/office/drawing/2014/main" id="{350E36FD-9535-40FD-846D-EE9F036DA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0" y="2233"/>
                <a:ext cx="17" cy="12"/>
              </a:xfrm>
              <a:custGeom>
                <a:avLst/>
                <a:gdLst>
                  <a:gd name="T0" fmla="*/ 0 w 300"/>
                  <a:gd name="T1" fmla="*/ 0 h 207"/>
                  <a:gd name="T2" fmla="*/ 0 w 300"/>
                  <a:gd name="T3" fmla="*/ 0 h 207"/>
                  <a:gd name="T4" fmla="*/ 0 w 300"/>
                  <a:gd name="T5" fmla="*/ 0 h 207"/>
                  <a:gd name="T6" fmla="*/ 0 w 300"/>
                  <a:gd name="T7" fmla="*/ 1 h 207"/>
                  <a:gd name="T8" fmla="*/ 0 w 300"/>
                  <a:gd name="T9" fmla="*/ 1 h 207"/>
                  <a:gd name="T10" fmla="*/ 0 w 300"/>
                  <a:gd name="T11" fmla="*/ 1 h 207"/>
                  <a:gd name="T12" fmla="*/ 0 w 300"/>
                  <a:gd name="T13" fmla="*/ 1 h 207"/>
                  <a:gd name="T14" fmla="*/ 0 w 300"/>
                  <a:gd name="T15" fmla="*/ 1 h 207"/>
                  <a:gd name="T16" fmla="*/ 0 w 300"/>
                  <a:gd name="T17" fmla="*/ 1 h 207"/>
                  <a:gd name="T18" fmla="*/ 0 w 300"/>
                  <a:gd name="T19" fmla="*/ 1 h 207"/>
                  <a:gd name="T20" fmla="*/ 0 w 300"/>
                  <a:gd name="T21" fmla="*/ 1 h 207"/>
                  <a:gd name="T22" fmla="*/ 0 w 300"/>
                  <a:gd name="T23" fmla="*/ 1 h 207"/>
                  <a:gd name="T24" fmla="*/ 0 w 300"/>
                  <a:gd name="T25" fmla="*/ 1 h 207"/>
                  <a:gd name="T26" fmla="*/ 0 w 300"/>
                  <a:gd name="T27" fmla="*/ 1 h 207"/>
                  <a:gd name="T28" fmla="*/ 0 w 300"/>
                  <a:gd name="T29" fmla="*/ 1 h 207"/>
                  <a:gd name="T30" fmla="*/ 1 w 300"/>
                  <a:gd name="T31" fmla="*/ 1 h 207"/>
                  <a:gd name="T32" fmla="*/ 1 w 300"/>
                  <a:gd name="T33" fmla="*/ 1 h 207"/>
                  <a:gd name="T34" fmla="*/ 1 w 300"/>
                  <a:gd name="T35" fmla="*/ 1 h 207"/>
                  <a:gd name="T36" fmla="*/ 1 w 300"/>
                  <a:gd name="T37" fmla="*/ 1 h 207"/>
                  <a:gd name="T38" fmla="*/ 1 w 300"/>
                  <a:gd name="T39" fmla="*/ 0 h 207"/>
                  <a:gd name="T40" fmla="*/ 1 w 300"/>
                  <a:gd name="T41" fmla="*/ 0 h 207"/>
                  <a:gd name="T42" fmla="*/ 1 w 300"/>
                  <a:gd name="T43" fmla="*/ 0 h 207"/>
                  <a:gd name="T44" fmla="*/ 1 w 300"/>
                  <a:gd name="T45" fmla="*/ 0 h 207"/>
                  <a:gd name="T46" fmla="*/ 1 w 300"/>
                  <a:gd name="T47" fmla="*/ 0 h 207"/>
                  <a:gd name="T48" fmla="*/ 1 w 300"/>
                  <a:gd name="T49" fmla="*/ 0 h 207"/>
                  <a:gd name="T50" fmla="*/ 1 w 300"/>
                  <a:gd name="T51" fmla="*/ 0 h 207"/>
                  <a:gd name="T52" fmla="*/ 1 w 300"/>
                  <a:gd name="T53" fmla="*/ 0 h 207"/>
                  <a:gd name="T54" fmla="*/ 1 w 300"/>
                  <a:gd name="T55" fmla="*/ 0 h 207"/>
                  <a:gd name="T56" fmla="*/ 1 w 300"/>
                  <a:gd name="T57" fmla="*/ 0 h 207"/>
                  <a:gd name="T58" fmla="*/ 1 w 300"/>
                  <a:gd name="T59" fmla="*/ 0 h 207"/>
                  <a:gd name="T60" fmla="*/ 1 w 300"/>
                  <a:gd name="T61" fmla="*/ 0 h 207"/>
                  <a:gd name="T62" fmla="*/ 1 w 300"/>
                  <a:gd name="T63" fmla="*/ 0 h 207"/>
                  <a:gd name="T64" fmla="*/ 1 w 300"/>
                  <a:gd name="T65" fmla="*/ 0 h 207"/>
                  <a:gd name="T66" fmla="*/ 1 w 300"/>
                  <a:gd name="T67" fmla="*/ 0 h 207"/>
                  <a:gd name="T68" fmla="*/ 1 w 300"/>
                  <a:gd name="T69" fmla="*/ 0 h 207"/>
                  <a:gd name="T70" fmla="*/ 1 w 300"/>
                  <a:gd name="T71" fmla="*/ 0 h 207"/>
                  <a:gd name="T72" fmla="*/ 0 w 300"/>
                  <a:gd name="T73" fmla="*/ 0 h 207"/>
                  <a:gd name="T74" fmla="*/ 0 w 300"/>
                  <a:gd name="T75" fmla="*/ 0 h 207"/>
                  <a:gd name="T76" fmla="*/ 0 w 300"/>
                  <a:gd name="T77" fmla="*/ 0 h 207"/>
                  <a:gd name="T78" fmla="*/ 0 w 300"/>
                  <a:gd name="T79" fmla="*/ 0 h 207"/>
                  <a:gd name="T80" fmla="*/ 0 w 300"/>
                  <a:gd name="T81" fmla="*/ 0 h 207"/>
                  <a:gd name="T82" fmla="*/ 0 w 300"/>
                  <a:gd name="T83" fmla="*/ 0 h 207"/>
                  <a:gd name="T84" fmla="*/ 0 w 300"/>
                  <a:gd name="T85" fmla="*/ 0 h 207"/>
                  <a:gd name="T86" fmla="*/ 0 w 300"/>
                  <a:gd name="T87" fmla="*/ 0 h 207"/>
                  <a:gd name="T88" fmla="*/ 0 w 300"/>
                  <a:gd name="T89" fmla="*/ 0 h 20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00" h="207">
                    <a:moveTo>
                      <a:pt x="0" y="74"/>
                    </a:moveTo>
                    <a:lnTo>
                      <a:pt x="13" y="94"/>
                    </a:lnTo>
                    <a:lnTo>
                      <a:pt x="43" y="141"/>
                    </a:lnTo>
                    <a:lnTo>
                      <a:pt x="52" y="153"/>
                    </a:lnTo>
                    <a:lnTo>
                      <a:pt x="62" y="165"/>
                    </a:lnTo>
                    <a:lnTo>
                      <a:pt x="71" y="176"/>
                    </a:lnTo>
                    <a:lnTo>
                      <a:pt x="81" y="186"/>
                    </a:lnTo>
                    <a:lnTo>
                      <a:pt x="91" y="194"/>
                    </a:lnTo>
                    <a:lnTo>
                      <a:pt x="101" y="201"/>
                    </a:lnTo>
                    <a:lnTo>
                      <a:pt x="106" y="203"/>
                    </a:lnTo>
                    <a:lnTo>
                      <a:pt x="110" y="205"/>
                    </a:lnTo>
                    <a:lnTo>
                      <a:pt x="115" y="206"/>
                    </a:lnTo>
                    <a:lnTo>
                      <a:pt x="119" y="207"/>
                    </a:lnTo>
                    <a:lnTo>
                      <a:pt x="128" y="206"/>
                    </a:lnTo>
                    <a:lnTo>
                      <a:pt x="139" y="203"/>
                    </a:lnTo>
                    <a:lnTo>
                      <a:pt x="152" y="198"/>
                    </a:lnTo>
                    <a:lnTo>
                      <a:pt x="165" y="193"/>
                    </a:lnTo>
                    <a:lnTo>
                      <a:pt x="196" y="179"/>
                    </a:lnTo>
                    <a:lnTo>
                      <a:pt x="226" y="163"/>
                    </a:lnTo>
                    <a:lnTo>
                      <a:pt x="254" y="146"/>
                    </a:lnTo>
                    <a:lnTo>
                      <a:pt x="278" y="132"/>
                    </a:lnTo>
                    <a:lnTo>
                      <a:pt x="294" y="121"/>
                    </a:lnTo>
                    <a:lnTo>
                      <a:pt x="300" y="118"/>
                    </a:lnTo>
                    <a:lnTo>
                      <a:pt x="285" y="99"/>
                    </a:lnTo>
                    <a:lnTo>
                      <a:pt x="248" y="59"/>
                    </a:lnTo>
                    <a:lnTo>
                      <a:pt x="237" y="48"/>
                    </a:lnTo>
                    <a:lnTo>
                      <a:pt x="226" y="37"/>
                    </a:lnTo>
                    <a:lnTo>
                      <a:pt x="215" y="27"/>
                    </a:lnTo>
                    <a:lnTo>
                      <a:pt x="203" y="18"/>
                    </a:lnTo>
                    <a:lnTo>
                      <a:pt x="193" y="10"/>
                    </a:lnTo>
                    <a:lnTo>
                      <a:pt x="182" y="5"/>
                    </a:lnTo>
                    <a:lnTo>
                      <a:pt x="176" y="3"/>
                    </a:lnTo>
                    <a:lnTo>
                      <a:pt x="172" y="1"/>
                    </a:lnTo>
                    <a:lnTo>
                      <a:pt x="167" y="0"/>
                    </a:lnTo>
                    <a:lnTo>
                      <a:pt x="163" y="0"/>
                    </a:lnTo>
                    <a:lnTo>
                      <a:pt x="154" y="0"/>
                    </a:lnTo>
                    <a:lnTo>
                      <a:pt x="143" y="3"/>
                    </a:lnTo>
                    <a:lnTo>
                      <a:pt x="132" y="6"/>
                    </a:lnTo>
                    <a:lnTo>
                      <a:pt x="119" y="11"/>
                    </a:lnTo>
                    <a:lnTo>
                      <a:pt x="93" y="23"/>
                    </a:lnTo>
                    <a:lnTo>
                      <a:pt x="65" y="36"/>
                    </a:lnTo>
                    <a:lnTo>
                      <a:pt x="40" y="51"/>
                    </a:lnTo>
                    <a:lnTo>
                      <a:pt x="20" y="62"/>
                    </a:lnTo>
                    <a:lnTo>
                      <a:pt x="6" y="71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97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65" name="Freeform 1400">
                <a:extLst>
                  <a:ext uri="{FF2B5EF4-FFF2-40B4-BE49-F238E27FC236}">
                    <a16:creationId xmlns:a16="http://schemas.microsoft.com/office/drawing/2014/main" id="{87174D7C-9E0C-455A-B3FB-6F385D3A0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5" y="2208"/>
                <a:ext cx="18" cy="12"/>
              </a:xfrm>
              <a:custGeom>
                <a:avLst/>
                <a:gdLst>
                  <a:gd name="T0" fmla="*/ 0 w 298"/>
                  <a:gd name="T1" fmla="*/ 0 h 207"/>
                  <a:gd name="T2" fmla="*/ 0 w 298"/>
                  <a:gd name="T3" fmla="*/ 0 h 207"/>
                  <a:gd name="T4" fmla="*/ 0 w 298"/>
                  <a:gd name="T5" fmla="*/ 0 h 207"/>
                  <a:gd name="T6" fmla="*/ 0 w 298"/>
                  <a:gd name="T7" fmla="*/ 1 h 207"/>
                  <a:gd name="T8" fmla="*/ 0 w 298"/>
                  <a:gd name="T9" fmla="*/ 1 h 207"/>
                  <a:gd name="T10" fmla="*/ 0 w 298"/>
                  <a:gd name="T11" fmla="*/ 1 h 207"/>
                  <a:gd name="T12" fmla="*/ 0 w 298"/>
                  <a:gd name="T13" fmla="*/ 1 h 207"/>
                  <a:gd name="T14" fmla="*/ 0 w 298"/>
                  <a:gd name="T15" fmla="*/ 1 h 207"/>
                  <a:gd name="T16" fmla="*/ 0 w 298"/>
                  <a:gd name="T17" fmla="*/ 1 h 207"/>
                  <a:gd name="T18" fmla="*/ 0 w 298"/>
                  <a:gd name="T19" fmla="*/ 1 h 207"/>
                  <a:gd name="T20" fmla="*/ 0 w 298"/>
                  <a:gd name="T21" fmla="*/ 1 h 207"/>
                  <a:gd name="T22" fmla="*/ 0 w 298"/>
                  <a:gd name="T23" fmla="*/ 1 h 207"/>
                  <a:gd name="T24" fmla="*/ 0 w 298"/>
                  <a:gd name="T25" fmla="*/ 1 h 207"/>
                  <a:gd name="T26" fmla="*/ 0 w 298"/>
                  <a:gd name="T27" fmla="*/ 1 h 207"/>
                  <a:gd name="T28" fmla="*/ 0 w 298"/>
                  <a:gd name="T29" fmla="*/ 1 h 207"/>
                  <a:gd name="T30" fmla="*/ 1 w 298"/>
                  <a:gd name="T31" fmla="*/ 1 h 207"/>
                  <a:gd name="T32" fmla="*/ 1 w 298"/>
                  <a:gd name="T33" fmla="*/ 1 h 207"/>
                  <a:gd name="T34" fmla="*/ 1 w 298"/>
                  <a:gd name="T35" fmla="*/ 1 h 207"/>
                  <a:gd name="T36" fmla="*/ 1 w 298"/>
                  <a:gd name="T37" fmla="*/ 1 h 207"/>
                  <a:gd name="T38" fmla="*/ 1 w 298"/>
                  <a:gd name="T39" fmla="*/ 1 h 207"/>
                  <a:gd name="T40" fmla="*/ 1 w 298"/>
                  <a:gd name="T41" fmla="*/ 0 h 207"/>
                  <a:gd name="T42" fmla="*/ 1 w 298"/>
                  <a:gd name="T43" fmla="*/ 0 h 207"/>
                  <a:gd name="T44" fmla="*/ 1 w 298"/>
                  <a:gd name="T45" fmla="*/ 0 h 207"/>
                  <a:gd name="T46" fmla="*/ 1 w 298"/>
                  <a:gd name="T47" fmla="*/ 0 h 207"/>
                  <a:gd name="T48" fmla="*/ 1 w 298"/>
                  <a:gd name="T49" fmla="*/ 0 h 207"/>
                  <a:gd name="T50" fmla="*/ 1 w 298"/>
                  <a:gd name="T51" fmla="*/ 0 h 207"/>
                  <a:gd name="T52" fmla="*/ 1 w 298"/>
                  <a:gd name="T53" fmla="*/ 0 h 207"/>
                  <a:gd name="T54" fmla="*/ 1 w 298"/>
                  <a:gd name="T55" fmla="*/ 0 h 207"/>
                  <a:gd name="T56" fmla="*/ 1 w 298"/>
                  <a:gd name="T57" fmla="*/ 0 h 207"/>
                  <a:gd name="T58" fmla="*/ 1 w 298"/>
                  <a:gd name="T59" fmla="*/ 0 h 207"/>
                  <a:gd name="T60" fmla="*/ 1 w 298"/>
                  <a:gd name="T61" fmla="*/ 0 h 207"/>
                  <a:gd name="T62" fmla="*/ 1 w 298"/>
                  <a:gd name="T63" fmla="*/ 0 h 207"/>
                  <a:gd name="T64" fmla="*/ 1 w 298"/>
                  <a:gd name="T65" fmla="*/ 0 h 207"/>
                  <a:gd name="T66" fmla="*/ 1 w 298"/>
                  <a:gd name="T67" fmla="*/ 0 h 207"/>
                  <a:gd name="T68" fmla="*/ 1 w 298"/>
                  <a:gd name="T69" fmla="*/ 0 h 207"/>
                  <a:gd name="T70" fmla="*/ 1 w 298"/>
                  <a:gd name="T71" fmla="*/ 0 h 207"/>
                  <a:gd name="T72" fmla="*/ 1 w 298"/>
                  <a:gd name="T73" fmla="*/ 0 h 207"/>
                  <a:gd name="T74" fmla="*/ 0 w 298"/>
                  <a:gd name="T75" fmla="*/ 0 h 207"/>
                  <a:gd name="T76" fmla="*/ 0 w 298"/>
                  <a:gd name="T77" fmla="*/ 0 h 207"/>
                  <a:gd name="T78" fmla="*/ 0 w 298"/>
                  <a:gd name="T79" fmla="*/ 0 h 207"/>
                  <a:gd name="T80" fmla="*/ 0 w 298"/>
                  <a:gd name="T81" fmla="*/ 0 h 207"/>
                  <a:gd name="T82" fmla="*/ 0 w 298"/>
                  <a:gd name="T83" fmla="*/ 0 h 207"/>
                  <a:gd name="T84" fmla="*/ 0 w 298"/>
                  <a:gd name="T85" fmla="*/ 0 h 207"/>
                  <a:gd name="T86" fmla="*/ 0 w 298"/>
                  <a:gd name="T87" fmla="*/ 0 h 207"/>
                  <a:gd name="T88" fmla="*/ 0 w 298"/>
                  <a:gd name="T89" fmla="*/ 0 h 20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98" h="207">
                    <a:moveTo>
                      <a:pt x="0" y="74"/>
                    </a:moveTo>
                    <a:lnTo>
                      <a:pt x="12" y="95"/>
                    </a:lnTo>
                    <a:lnTo>
                      <a:pt x="42" y="141"/>
                    </a:lnTo>
                    <a:lnTo>
                      <a:pt x="51" y="153"/>
                    </a:lnTo>
                    <a:lnTo>
                      <a:pt x="60" y="165"/>
                    </a:lnTo>
                    <a:lnTo>
                      <a:pt x="70" y="176"/>
                    </a:lnTo>
                    <a:lnTo>
                      <a:pt x="81" y="186"/>
                    </a:lnTo>
                    <a:lnTo>
                      <a:pt x="91" y="195"/>
                    </a:lnTo>
                    <a:lnTo>
                      <a:pt x="100" y="201"/>
                    </a:lnTo>
                    <a:lnTo>
                      <a:pt x="105" y="204"/>
                    </a:lnTo>
                    <a:lnTo>
                      <a:pt x="109" y="205"/>
                    </a:lnTo>
                    <a:lnTo>
                      <a:pt x="114" y="206"/>
                    </a:lnTo>
                    <a:lnTo>
                      <a:pt x="118" y="207"/>
                    </a:lnTo>
                    <a:lnTo>
                      <a:pt x="127" y="206"/>
                    </a:lnTo>
                    <a:lnTo>
                      <a:pt x="138" y="203"/>
                    </a:lnTo>
                    <a:lnTo>
                      <a:pt x="151" y="199"/>
                    </a:lnTo>
                    <a:lnTo>
                      <a:pt x="164" y="193"/>
                    </a:lnTo>
                    <a:lnTo>
                      <a:pt x="195" y="179"/>
                    </a:lnTo>
                    <a:lnTo>
                      <a:pt x="225" y="163"/>
                    </a:lnTo>
                    <a:lnTo>
                      <a:pt x="252" y="147"/>
                    </a:lnTo>
                    <a:lnTo>
                      <a:pt x="277" y="133"/>
                    </a:lnTo>
                    <a:lnTo>
                      <a:pt x="293" y="122"/>
                    </a:lnTo>
                    <a:lnTo>
                      <a:pt x="298" y="118"/>
                    </a:lnTo>
                    <a:lnTo>
                      <a:pt x="284" y="100"/>
                    </a:lnTo>
                    <a:lnTo>
                      <a:pt x="247" y="59"/>
                    </a:lnTo>
                    <a:lnTo>
                      <a:pt x="236" y="49"/>
                    </a:lnTo>
                    <a:lnTo>
                      <a:pt x="225" y="37"/>
                    </a:lnTo>
                    <a:lnTo>
                      <a:pt x="213" y="27"/>
                    </a:lnTo>
                    <a:lnTo>
                      <a:pt x="202" y="18"/>
                    </a:lnTo>
                    <a:lnTo>
                      <a:pt x="191" y="11"/>
                    </a:lnTo>
                    <a:lnTo>
                      <a:pt x="181" y="5"/>
                    </a:lnTo>
                    <a:lnTo>
                      <a:pt x="176" y="3"/>
                    </a:lnTo>
                    <a:lnTo>
                      <a:pt x="171" y="1"/>
                    </a:lnTo>
                    <a:lnTo>
                      <a:pt x="166" y="0"/>
                    </a:lnTo>
                    <a:lnTo>
                      <a:pt x="162" y="0"/>
                    </a:lnTo>
                    <a:lnTo>
                      <a:pt x="153" y="1"/>
                    </a:lnTo>
                    <a:lnTo>
                      <a:pt x="142" y="3"/>
                    </a:lnTo>
                    <a:lnTo>
                      <a:pt x="131" y="7"/>
                    </a:lnTo>
                    <a:lnTo>
                      <a:pt x="118" y="11"/>
                    </a:lnTo>
                    <a:lnTo>
                      <a:pt x="92" y="23"/>
                    </a:lnTo>
                    <a:lnTo>
                      <a:pt x="64" y="37"/>
                    </a:lnTo>
                    <a:lnTo>
                      <a:pt x="39" y="51"/>
                    </a:lnTo>
                    <a:lnTo>
                      <a:pt x="19" y="63"/>
                    </a:lnTo>
                    <a:lnTo>
                      <a:pt x="5" y="71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97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66" name="Freeform 1401">
                <a:extLst>
                  <a:ext uri="{FF2B5EF4-FFF2-40B4-BE49-F238E27FC236}">
                    <a16:creationId xmlns:a16="http://schemas.microsoft.com/office/drawing/2014/main" id="{1D0C0588-664A-4745-AEF4-72EB8B1EFA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9" y="2492"/>
                <a:ext cx="6" cy="5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w 100"/>
                  <a:gd name="T79" fmla="*/ 0 h 76"/>
                  <a:gd name="T80" fmla="*/ 0 w 100"/>
                  <a:gd name="T81" fmla="*/ 0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0" h="76">
                    <a:moveTo>
                      <a:pt x="2" y="33"/>
                    </a:moveTo>
                    <a:lnTo>
                      <a:pt x="0" y="38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3" y="54"/>
                    </a:lnTo>
                    <a:lnTo>
                      <a:pt x="7" y="59"/>
                    </a:lnTo>
                    <a:lnTo>
                      <a:pt x="11" y="63"/>
                    </a:lnTo>
                    <a:lnTo>
                      <a:pt x="17" y="68"/>
                    </a:lnTo>
                    <a:lnTo>
                      <a:pt x="23" y="71"/>
                    </a:lnTo>
                    <a:lnTo>
                      <a:pt x="30" y="74"/>
                    </a:lnTo>
                    <a:lnTo>
                      <a:pt x="38" y="76"/>
                    </a:lnTo>
                    <a:lnTo>
                      <a:pt x="46" y="76"/>
                    </a:lnTo>
                    <a:lnTo>
                      <a:pt x="54" y="75"/>
                    </a:lnTo>
                    <a:lnTo>
                      <a:pt x="63" y="73"/>
                    </a:lnTo>
                    <a:lnTo>
                      <a:pt x="71" y="68"/>
                    </a:lnTo>
                    <a:lnTo>
                      <a:pt x="80" y="62"/>
                    </a:lnTo>
                    <a:lnTo>
                      <a:pt x="88" y="54"/>
                    </a:lnTo>
                    <a:lnTo>
                      <a:pt x="92" y="49"/>
                    </a:lnTo>
                    <a:lnTo>
                      <a:pt x="95" y="45"/>
                    </a:lnTo>
                    <a:lnTo>
                      <a:pt x="97" y="41"/>
                    </a:lnTo>
                    <a:lnTo>
                      <a:pt x="99" y="36"/>
                    </a:lnTo>
                    <a:lnTo>
                      <a:pt x="100" y="32"/>
                    </a:lnTo>
                    <a:lnTo>
                      <a:pt x="100" y="28"/>
                    </a:lnTo>
                    <a:lnTo>
                      <a:pt x="99" y="24"/>
                    </a:lnTo>
                    <a:lnTo>
                      <a:pt x="98" y="21"/>
                    </a:lnTo>
                    <a:lnTo>
                      <a:pt x="97" y="17"/>
                    </a:lnTo>
                    <a:lnTo>
                      <a:pt x="95" y="14"/>
                    </a:lnTo>
                    <a:lnTo>
                      <a:pt x="93" y="12"/>
                    </a:lnTo>
                    <a:lnTo>
                      <a:pt x="90" y="9"/>
                    </a:lnTo>
                    <a:lnTo>
                      <a:pt x="83" y="5"/>
                    </a:lnTo>
                    <a:lnTo>
                      <a:pt x="75" y="2"/>
                    </a:lnTo>
                    <a:lnTo>
                      <a:pt x="67" y="0"/>
                    </a:lnTo>
                    <a:lnTo>
                      <a:pt x="57" y="0"/>
                    </a:lnTo>
                    <a:lnTo>
                      <a:pt x="47" y="1"/>
                    </a:lnTo>
                    <a:lnTo>
                      <a:pt x="38" y="4"/>
                    </a:lnTo>
                    <a:lnTo>
                      <a:pt x="27" y="8"/>
                    </a:lnTo>
                    <a:lnTo>
                      <a:pt x="18" y="15"/>
                    </a:lnTo>
                    <a:lnTo>
                      <a:pt x="14" y="18"/>
                    </a:lnTo>
                    <a:lnTo>
                      <a:pt x="10" y="23"/>
                    </a:lnTo>
                    <a:lnTo>
                      <a:pt x="6" y="27"/>
                    </a:lnTo>
                    <a:lnTo>
                      <a:pt x="2" y="33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67" name="Freeform 1402">
                <a:extLst>
                  <a:ext uri="{FF2B5EF4-FFF2-40B4-BE49-F238E27FC236}">
                    <a16:creationId xmlns:a16="http://schemas.microsoft.com/office/drawing/2014/main" id="{A9EC22C2-B706-477E-AD14-23FC49215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3" y="2478"/>
                <a:ext cx="5" cy="4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w 100"/>
                  <a:gd name="T79" fmla="*/ 0 h 76"/>
                  <a:gd name="T80" fmla="*/ 0 w 100"/>
                  <a:gd name="T81" fmla="*/ 0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0" h="76">
                    <a:moveTo>
                      <a:pt x="2" y="34"/>
                    </a:moveTo>
                    <a:lnTo>
                      <a:pt x="1" y="38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3" y="54"/>
                    </a:lnTo>
                    <a:lnTo>
                      <a:pt x="7" y="59"/>
                    </a:lnTo>
                    <a:lnTo>
                      <a:pt x="11" y="63"/>
                    </a:lnTo>
                    <a:lnTo>
                      <a:pt x="17" y="68"/>
                    </a:lnTo>
                    <a:lnTo>
                      <a:pt x="23" y="71"/>
                    </a:lnTo>
                    <a:lnTo>
                      <a:pt x="30" y="74"/>
                    </a:lnTo>
                    <a:lnTo>
                      <a:pt x="37" y="76"/>
                    </a:lnTo>
                    <a:lnTo>
                      <a:pt x="45" y="76"/>
                    </a:lnTo>
                    <a:lnTo>
                      <a:pt x="53" y="75"/>
                    </a:lnTo>
                    <a:lnTo>
                      <a:pt x="63" y="73"/>
                    </a:lnTo>
                    <a:lnTo>
                      <a:pt x="71" y="68"/>
                    </a:lnTo>
                    <a:lnTo>
                      <a:pt x="80" y="62"/>
                    </a:lnTo>
                    <a:lnTo>
                      <a:pt x="88" y="54"/>
                    </a:lnTo>
                    <a:lnTo>
                      <a:pt x="92" y="49"/>
                    </a:lnTo>
                    <a:lnTo>
                      <a:pt x="95" y="45"/>
                    </a:lnTo>
                    <a:lnTo>
                      <a:pt x="97" y="41"/>
                    </a:lnTo>
                    <a:lnTo>
                      <a:pt x="99" y="36"/>
                    </a:lnTo>
                    <a:lnTo>
                      <a:pt x="100" y="32"/>
                    </a:lnTo>
                    <a:lnTo>
                      <a:pt x="100" y="29"/>
                    </a:lnTo>
                    <a:lnTo>
                      <a:pt x="99" y="25"/>
                    </a:lnTo>
                    <a:lnTo>
                      <a:pt x="99" y="21"/>
                    </a:lnTo>
                    <a:lnTo>
                      <a:pt x="97" y="17"/>
                    </a:lnTo>
                    <a:lnTo>
                      <a:pt x="95" y="14"/>
                    </a:lnTo>
                    <a:lnTo>
                      <a:pt x="93" y="12"/>
                    </a:lnTo>
                    <a:lnTo>
                      <a:pt x="90" y="9"/>
                    </a:lnTo>
                    <a:lnTo>
                      <a:pt x="83" y="5"/>
                    </a:lnTo>
                    <a:lnTo>
                      <a:pt x="76" y="2"/>
                    </a:lnTo>
                    <a:lnTo>
                      <a:pt x="67" y="0"/>
                    </a:lnTo>
                    <a:lnTo>
                      <a:pt x="57" y="0"/>
                    </a:lnTo>
                    <a:lnTo>
                      <a:pt x="47" y="1"/>
                    </a:lnTo>
                    <a:lnTo>
                      <a:pt x="37" y="4"/>
                    </a:lnTo>
                    <a:lnTo>
                      <a:pt x="27" y="8"/>
                    </a:lnTo>
                    <a:lnTo>
                      <a:pt x="18" y="15"/>
                    </a:lnTo>
                    <a:lnTo>
                      <a:pt x="14" y="18"/>
                    </a:lnTo>
                    <a:lnTo>
                      <a:pt x="10" y="24"/>
                    </a:lnTo>
                    <a:lnTo>
                      <a:pt x="6" y="28"/>
                    </a:lnTo>
                    <a:lnTo>
                      <a:pt x="2" y="34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68" name="Freeform 1403">
                <a:extLst>
                  <a:ext uri="{FF2B5EF4-FFF2-40B4-BE49-F238E27FC236}">
                    <a16:creationId xmlns:a16="http://schemas.microsoft.com/office/drawing/2014/main" id="{5381E9DB-8A18-4D6C-9A7E-265A41062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462"/>
                <a:ext cx="6" cy="4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00" h="76">
                    <a:moveTo>
                      <a:pt x="2" y="32"/>
                    </a:moveTo>
                    <a:lnTo>
                      <a:pt x="0" y="37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3" y="53"/>
                    </a:lnTo>
                    <a:lnTo>
                      <a:pt x="7" y="58"/>
                    </a:lnTo>
                    <a:lnTo>
                      <a:pt x="11" y="63"/>
                    </a:lnTo>
                    <a:lnTo>
                      <a:pt x="17" y="67"/>
                    </a:lnTo>
                    <a:lnTo>
                      <a:pt x="23" y="71"/>
                    </a:lnTo>
                    <a:lnTo>
                      <a:pt x="30" y="74"/>
                    </a:lnTo>
                    <a:lnTo>
                      <a:pt x="38" y="75"/>
                    </a:lnTo>
                    <a:lnTo>
                      <a:pt x="46" y="76"/>
                    </a:lnTo>
                    <a:lnTo>
                      <a:pt x="54" y="75"/>
                    </a:lnTo>
                    <a:lnTo>
                      <a:pt x="63" y="72"/>
                    </a:lnTo>
                    <a:lnTo>
                      <a:pt x="71" y="68"/>
                    </a:lnTo>
                    <a:lnTo>
                      <a:pt x="80" y="62"/>
                    </a:lnTo>
                    <a:lnTo>
                      <a:pt x="88" y="54"/>
                    </a:lnTo>
                    <a:lnTo>
                      <a:pt x="92" y="49"/>
                    </a:lnTo>
                    <a:lnTo>
                      <a:pt x="95" y="45"/>
                    </a:lnTo>
                    <a:lnTo>
                      <a:pt x="97" y="40"/>
                    </a:lnTo>
                    <a:lnTo>
                      <a:pt x="99" y="35"/>
                    </a:lnTo>
                    <a:lnTo>
                      <a:pt x="99" y="31"/>
                    </a:lnTo>
                    <a:lnTo>
                      <a:pt x="100" y="27"/>
                    </a:lnTo>
                    <a:lnTo>
                      <a:pt x="99" y="24"/>
                    </a:lnTo>
                    <a:lnTo>
                      <a:pt x="98" y="20"/>
                    </a:lnTo>
                    <a:lnTo>
                      <a:pt x="95" y="14"/>
                    </a:lnTo>
                    <a:lnTo>
                      <a:pt x="90" y="9"/>
                    </a:lnTo>
                    <a:lnTo>
                      <a:pt x="83" y="5"/>
                    </a:lnTo>
                    <a:lnTo>
                      <a:pt x="75" y="2"/>
                    </a:lnTo>
                    <a:lnTo>
                      <a:pt x="67" y="0"/>
                    </a:lnTo>
                    <a:lnTo>
                      <a:pt x="57" y="0"/>
                    </a:lnTo>
                    <a:lnTo>
                      <a:pt x="47" y="1"/>
                    </a:lnTo>
                    <a:lnTo>
                      <a:pt x="38" y="4"/>
                    </a:lnTo>
                    <a:lnTo>
                      <a:pt x="27" y="8"/>
                    </a:lnTo>
                    <a:lnTo>
                      <a:pt x="18" y="14"/>
                    </a:lnTo>
                    <a:lnTo>
                      <a:pt x="14" y="18"/>
                    </a:lnTo>
                    <a:lnTo>
                      <a:pt x="10" y="22"/>
                    </a:lnTo>
                    <a:lnTo>
                      <a:pt x="6" y="27"/>
                    </a:lnTo>
                    <a:lnTo>
                      <a:pt x="2" y="32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69" name="Freeform 1404">
                <a:extLst>
                  <a:ext uri="{FF2B5EF4-FFF2-40B4-BE49-F238E27FC236}">
                    <a16:creationId xmlns:a16="http://schemas.microsoft.com/office/drawing/2014/main" id="{DCF9561C-3DA2-42F0-B842-5E73D3093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3" y="2448"/>
                <a:ext cx="5" cy="5"/>
              </a:xfrm>
              <a:custGeom>
                <a:avLst/>
                <a:gdLst>
                  <a:gd name="T0" fmla="*/ 0 w 100"/>
                  <a:gd name="T1" fmla="*/ 0 h 75"/>
                  <a:gd name="T2" fmla="*/ 0 w 100"/>
                  <a:gd name="T3" fmla="*/ 0 h 75"/>
                  <a:gd name="T4" fmla="*/ 0 w 100"/>
                  <a:gd name="T5" fmla="*/ 0 h 75"/>
                  <a:gd name="T6" fmla="*/ 0 w 100"/>
                  <a:gd name="T7" fmla="*/ 0 h 75"/>
                  <a:gd name="T8" fmla="*/ 0 w 100"/>
                  <a:gd name="T9" fmla="*/ 0 h 75"/>
                  <a:gd name="T10" fmla="*/ 0 w 100"/>
                  <a:gd name="T11" fmla="*/ 0 h 75"/>
                  <a:gd name="T12" fmla="*/ 0 w 100"/>
                  <a:gd name="T13" fmla="*/ 0 h 75"/>
                  <a:gd name="T14" fmla="*/ 0 w 100"/>
                  <a:gd name="T15" fmla="*/ 0 h 75"/>
                  <a:gd name="T16" fmla="*/ 0 w 100"/>
                  <a:gd name="T17" fmla="*/ 0 h 75"/>
                  <a:gd name="T18" fmla="*/ 0 w 100"/>
                  <a:gd name="T19" fmla="*/ 0 h 75"/>
                  <a:gd name="T20" fmla="*/ 0 w 100"/>
                  <a:gd name="T21" fmla="*/ 0 h 75"/>
                  <a:gd name="T22" fmla="*/ 0 w 100"/>
                  <a:gd name="T23" fmla="*/ 0 h 75"/>
                  <a:gd name="T24" fmla="*/ 0 w 100"/>
                  <a:gd name="T25" fmla="*/ 0 h 75"/>
                  <a:gd name="T26" fmla="*/ 0 w 100"/>
                  <a:gd name="T27" fmla="*/ 0 h 75"/>
                  <a:gd name="T28" fmla="*/ 0 w 100"/>
                  <a:gd name="T29" fmla="*/ 0 h 75"/>
                  <a:gd name="T30" fmla="*/ 0 w 100"/>
                  <a:gd name="T31" fmla="*/ 0 h 75"/>
                  <a:gd name="T32" fmla="*/ 0 w 100"/>
                  <a:gd name="T33" fmla="*/ 0 h 75"/>
                  <a:gd name="T34" fmla="*/ 0 w 100"/>
                  <a:gd name="T35" fmla="*/ 0 h 75"/>
                  <a:gd name="T36" fmla="*/ 0 w 100"/>
                  <a:gd name="T37" fmla="*/ 0 h 75"/>
                  <a:gd name="T38" fmla="*/ 0 w 100"/>
                  <a:gd name="T39" fmla="*/ 0 h 75"/>
                  <a:gd name="T40" fmla="*/ 0 w 100"/>
                  <a:gd name="T41" fmla="*/ 0 h 75"/>
                  <a:gd name="T42" fmla="*/ 0 w 100"/>
                  <a:gd name="T43" fmla="*/ 0 h 75"/>
                  <a:gd name="T44" fmla="*/ 0 w 100"/>
                  <a:gd name="T45" fmla="*/ 0 h 75"/>
                  <a:gd name="T46" fmla="*/ 0 w 100"/>
                  <a:gd name="T47" fmla="*/ 0 h 75"/>
                  <a:gd name="T48" fmla="*/ 0 w 100"/>
                  <a:gd name="T49" fmla="*/ 0 h 75"/>
                  <a:gd name="T50" fmla="*/ 0 w 100"/>
                  <a:gd name="T51" fmla="*/ 0 h 75"/>
                  <a:gd name="T52" fmla="*/ 0 w 100"/>
                  <a:gd name="T53" fmla="*/ 0 h 75"/>
                  <a:gd name="T54" fmla="*/ 0 w 100"/>
                  <a:gd name="T55" fmla="*/ 0 h 75"/>
                  <a:gd name="T56" fmla="*/ 0 w 100"/>
                  <a:gd name="T57" fmla="*/ 0 h 75"/>
                  <a:gd name="T58" fmla="*/ 0 w 100"/>
                  <a:gd name="T59" fmla="*/ 0 h 75"/>
                  <a:gd name="T60" fmla="*/ 0 w 100"/>
                  <a:gd name="T61" fmla="*/ 0 h 75"/>
                  <a:gd name="T62" fmla="*/ 0 w 100"/>
                  <a:gd name="T63" fmla="*/ 0 h 75"/>
                  <a:gd name="T64" fmla="*/ 0 w 100"/>
                  <a:gd name="T65" fmla="*/ 0 h 75"/>
                  <a:gd name="T66" fmla="*/ 0 w 100"/>
                  <a:gd name="T67" fmla="*/ 0 h 75"/>
                  <a:gd name="T68" fmla="*/ 0 w 100"/>
                  <a:gd name="T69" fmla="*/ 0 h 75"/>
                  <a:gd name="T70" fmla="*/ 0 w 100"/>
                  <a:gd name="T71" fmla="*/ 0 h 75"/>
                  <a:gd name="T72" fmla="*/ 0 w 100"/>
                  <a:gd name="T73" fmla="*/ 0 h 75"/>
                  <a:gd name="T74" fmla="*/ 0 w 100"/>
                  <a:gd name="T75" fmla="*/ 0 h 75"/>
                  <a:gd name="T76" fmla="*/ 0 w 100"/>
                  <a:gd name="T77" fmla="*/ 0 h 75"/>
                  <a:gd name="T78" fmla="*/ 0 w 100"/>
                  <a:gd name="T79" fmla="*/ 0 h 75"/>
                  <a:gd name="T80" fmla="*/ 0 w 100"/>
                  <a:gd name="T81" fmla="*/ 0 h 7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0" h="75">
                    <a:moveTo>
                      <a:pt x="2" y="33"/>
                    </a:moveTo>
                    <a:lnTo>
                      <a:pt x="1" y="38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3" y="53"/>
                    </a:lnTo>
                    <a:lnTo>
                      <a:pt x="7" y="58"/>
                    </a:lnTo>
                    <a:lnTo>
                      <a:pt x="11" y="63"/>
                    </a:lnTo>
                    <a:lnTo>
                      <a:pt x="17" y="67"/>
                    </a:lnTo>
                    <a:lnTo>
                      <a:pt x="23" y="71"/>
                    </a:lnTo>
                    <a:lnTo>
                      <a:pt x="30" y="73"/>
                    </a:lnTo>
                    <a:lnTo>
                      <a:pt x="37" y="75"/>
                    </a:lnTo>
                    <a:lnTo>
                      <a:pt x="45" y="75"/>
                    </a:lnTo>
                    <a:lnTo>
                      <a:pt x="53" y="74"/>
                    </a:lnTo>
                    <a:lnTo>
                      <a:pt x="63" y="72"/>
                    </a:lnTo>
                    <a:lnTo>
                      <a:pt x="71" y="68"/>
                    </a:lnTo>
                    <a:lnTo>
                      <a:pt x="80" y="62"/>
                    </a:lnTo>
                    <a:lnTo>
                      <a:pt x="88" y="53"/>
                    </a:lnTo>
                    <a:lnTo>
                      <a:pt x="92" y="49"/>
                    </a:lnTo>
                    <a:lnTo>
                      <a:pt x="95" y="44"/>
                    </a:lnTo>
                    <a:lnTo>
                      <a:pt x="97" y="40"/>
                    </a:lnTo>
                    <a:lnTo>
                      <a:pt x="99" y="36"/>
                    </a:lnTo>
                    <a:lnTo>
                      <a:pt x="100" y="32"/>
                    </a:lnTo>
                    <a:lnTo>
                      <a:pt x="100" y="28"/>
                    </a:lnTo>
                    <a:lnTo>
                      <a:pt x="99" y="24"/>
                    </a:lnTo>
                    <a:lnTo>
                      <a:pt x="99" y="21"/>
                    </a:lnTo>
                    <a:lnTo>
                      <a:pt x="97" y="17"/>
                    </a:lnTo>
                    <a:lnTo>
                      <a:pt x="95" y="14"/>
                    </a:lnTo>
                    <a:lnTo>
                      <a:pt x="93" y="11"/>
                    </a:lnTo>
                    <a:lnTo>
                      <a:pt x="90" y="9"/>
                    </a:lnTo>
                    <a:lnTo>
                      <a:pt x="83" y="5"/>
                    </a:lnTo>
                    <a:lnTo>
                      <a:pt x="76" y="2"/>
                    </a:lnTo>
                    <a:lnTo>
                      <a:pt x="67" y="0"/>
                    </a:lnTo>
                    <a:lnTo>
                      <a:pt x="57" y="0"/>
                    </a:lnTo>
                    <a:lnTo>
                      <a:pt x="47" y="1"/>
                    </a:lnTo>
                    <a:lnTo>
                      <a:pt x="37" y="3"/>
                    </a:lnTo>
                    <a:lnTo>
                      <a:pt x="27" y="8"/>
                    </a:lnTo>
                    <a:lnTo>
                      <a:pt x="18" y="14"/>
                    </a:lnTo>
                    <a:lnTo>
                      <a:pt x="14" y="18"/>
                    </a:lnTo>
                    <a:lnTo>
                      <a:pt x="10" y="23"/>
                    </a:lnTo>
                    <a:lnTo>
                      <a:pt x="6" y="28"/>
                    </a:lnTo>
                    <a:lnTo>
                      <a:pt x="2" y="33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70" name="Freeform 1405">
                <a:extLst>
                  <a:ext uri="{FF2B5EF4-FFF2-40B4-BE49-F238E27FC236}">
                    <a16:creationId xmlns:a16="http://schemas.microsoft.com/office/drawing/2014/main" id="{DAEF3E2C-D5AB-48C6-BEE2-69ADF2051B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2465"/>
                <a:ext cx="6" cy="4"/>
              </a:xfrm>
              <a:custGeom>
                <a:avLst/>
                <a:gdLst>
                  <a:gd name="T0" fmla="*/ 0 w 100"/>
                  <a:gd name="T1" fmla="*/ 0 h 75"/>
                  <a:gd name="T2" fmla="*/ 0 w 100"/>
                  <a:gd name="T3" fmla="*/ 0 h 75"/>
                  <a:gd name="T4" fmla="*/ 0 w 100"/>
                  <a:gd name="T5" fmla="*/ 0 h 75"/>
                  <a:gd name="T6" fmla="*/ 0 w 100"/>
                  <a:gd name="T7" fmla="*/ 0 h 75"/>
                  <a:gd name="T8" fmla="*/ 0 w 100"/>
                  <a:gd name="T9" fmla="*/ 0 h 75"/>
                  <a:gd name="T10" fmla="*/ 0 w 100"/>
                  <a:gd name="T11" fmla="*/ 0 h 75"/>
                  <a:gd name="T12" fmla="*/ 0 w 100"/>
                  <a:gd name="T13" fmla="*/ 0 h 75"/>
                  <a:gd name="T14" fmla="*/ 0 w 100"/>
                  <a:gd name="T15" fmla="*/ 0 h 75"/>
                  <a:gd name="T16" fmla="*/ 0 w 100"/>
                  <a:gd name="T17" fmla="*/ 0 h 75"/>
                  <a:gd name="T18" fmla="*/ 0 w 100"/>
                  <a:gd name="T19" fmla="*/ 0 h 75"/>
                  <a:gd name="T20" fmla="*/ 0 w 100"/>
                  <a:gd name="T21" fmla="*/ 0 h 75"/>
                  <a:gd name="T22" fmla="*/ 0 w 100"/>
                  <a:gd name="T23" fmla="*/ 0 h 75"/>
                  <a:gd name="T24" fmla="*/ 0 w 100"/>
                  <a:gd name="T25" fmla="*/ 0 h 75"/>
                  <a:gd name="T26" fmla="*/ 0 w 100"/>
                  <a:gd name="T27" fmla="*/ 0 h 75"/>
                  <a:gd name="T28" fmla="*/ 0 w 100"/>
                  <a:gd name="T29" fmla="*/ 0 h 75"/>
                  <a:gd name="T30" fmla="*/ 0 w 100"/>
                  <a:gd name="T31" fmla="*/ 0 h 75"/>
                  <a:gd name="T32" fmla="*/ 0 w 100"/>
                  <a:gd name="T33" fmla="*/ 0 h 75"/>
                  <a:gd name="T34" fmla="*/ 0 w 100"/>
                  <a:gd name="T35" fmla="*/ 0 h 75"/>
                  <a:gd name="T36" fmla="*/ 0 w 100"/>
                  <a:gd name="T37" fmla="*/ 0 h 75"/>
                  <a:gd name="T38" fmla="*/ 0 w 100"/>
                  <a:gd name="T39" fmla="*/ 0 h 75"/>
                  <a:gd name="T40" fmla="*/ 0 w 100"/>
                  <a:gd name="T41" fmla="*/ 0 h 75"/>
                  <a:gd name="T42" fmla="*/ 0 w 100"/>
                  <a:gd name="T43" fmla="*/ 0 h 75"/>
                  <a:gd name="T44" fmla="*/ 0 w 100"/>
                  <a:gd name="T45" fmla="*/ 0 h 75"/>
                  <a:gd name="T46" fmla="*/ 0 w 100"/>
                  <a:gd name="T47" fmla="*/ 0 h 75"/>
                  <a:gd name="T48" fmla="*/ 0 w 100"/>
                  <a:gd name="T49" fmla="*/ 0 h 75"/>
                  <a:gd name="T50" fmla="*/ 0 w 100"/>
                  <a:gd name="T51" fmla="*/ 0 h 75"/>
                  <a:gd name="T52" fmla="*/ 0 w 100"/>
                  <a:gd name="T53" fmla="*/ 0 h 75"/>
                  <a:gd name="T54" fmla="*/ 0 w 100"/>
                  <a:gd name="T55" fmla="*/ 0 h 75"/>
                  <a:gd name="T56" fmla="*/ 0 w 100"/>
                  <a:gd name="T57" fmla="*/ 0 h 75"/>
                  <a:gd name="T58" fmla="*/ 0 w 100"/>
                  <a:gd name="T59" fmla="*/ 0 h 75"/>
                  <a:gd name="T60" fmla="*/ 0 w 100"/>
                  <a:gd name="T61" fmla="*/ 0 h 75"/>
                  <a:gd name="T62" fmla="*/ 0 w 100"/>
                  <a:gd name="T63" fmla="*/ 0 h 75"/>
                  <a:gd name="T64" fmla="*/ 0 w 100"/>
                  <a:gd name="T65" fmla="*/ 0 h 75"/>
                  <a:gd name="T66" fmla="*/ 0 w 100"/>
                  <a:gd name="T67" fmla="*/ 0 h 75"/>
                  <a:gd name="T68" fmla="*/ 0 w 100"/>
                  <a:gd name="T69" fmla="*/ 0 h 75"/>
                  <a:gd name="T70" fmla="*/ 0 w 100"/>
                  <a:gd name="T71" fmla="*/ 0 h 75"/>
                  <a:gd name="T72" fmla="*/ 0 w 100"/>
                  <a:gd name="T73" fmla="*/ 0 h 75"/>
                  <a:gd name="T74" fmla="*/ 0 w 100"/>
                  <a:gd name="T75" fmla="*/ 0 h 75"/>
                  <a:gd name="T76" fmla="*/ 0 w 100"/>
                  <a:gd name="T77" fmla="*/ 0 h 7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00" h="75">
                    <a:moveTo>
                      <a:pt x="3" y="32"/>
                    </a:moveTo>
                    <a:lnTo>
                      <a:pt x="1" y="37"/>
                    </a:lnTo>
                    <a:lnTo>
                      <a:pt x="0" y="42"/>
                    </a:lnTo>
                    <a:lnTo>
                      <a:pt x="1" y="47"/>
                    </a:lnTo>
                    <a:lnTo>
                      <a:pt x="4" y="52"/>
                    </a:lnTo>
                    <a:lnTo>
                      <a:pt x="7" y="57"/>
                    </a:lnTo>
                    <a:lnTo>
                      <a:pt x="12" y="62"/>
                    </a:lnTo>
                    <a:lnTo>
                      <a:pt x="17" y="66"/>
                    </a:lnTo>
                    <a:lnTo>
                      <a:pt x="23" y="70"/>
                    </a:lnTo>
                    <a:lnTo>
                      <a:pt x="30" y="73"/>
                    </a:lnTo>
                    <a:lnTo>
                      <a:pt x="38" y="75"/>
                    </a:lnTo>
                    <a:lnTo>
                      <a:pt x="45" y="75"/>
                    </a:lnTo>
                    <a:lnTo>
                      <a:pt x="54" y="75"/>
                    </a:lnTo>
                    <a:lnTo>
                      <a:pt x="62" y="71"/>
                    </a:lnTo>
                    <a:lnTo>
                      <a:pt x="71" y="67"/>
                    </a:lnTo>
                    <a:lnTo>
                      <a:pt x="79" y="61"/>
                    </a:lnTo>
                    <a:lnTo>
                      <a:pt x="89" y="52"/>
                    </a:lnTo>
                    <a:lnTo>
                      <a:pt x="92" y="48"/>
                    </a:lnTo>
                    <a:lnTo>
                      <a:pt x="95" y="43"/>
                    </a:lnTo>
                    <a:lnTo>
                      <a:pt x="97" y="39"/>
                    </a:lnTo>
                    <a:lnTo>
                      <a:pt x="99" y="35"/>
                    </a:lnTo>
                    <a:lnTo>
                      <a:pt x="100" y="31"/>
                    </a:lnTo>
                    <a:lnTo>
                      <a:pt x="100" y="27"/>
                    </a:lnTo>
                    <a:lnTo>
                      <a:pt x="100" y="23"/>
                    </a:lnTo>
                    <a:lnTo>
                      <a:pt x="99" y="20"/>
                    </a:lnTo>
                    <a:lnTo>
                      <a:pt x="95" y="14"/>
                    </a:lnTo>
                    <a:lnTo>
                      <a:pt x="90" y="9"/>
                    </a:lnTo>
                    <a:lnTo>
                      <a:pt x="83" y="5"/>
                    </a:lnTo>
                    <a:lnTo>
                      <a:pt x="75" y="2"/>
                    </a:lnTo>
                    <a:lnTo>
                      <a:pt x="66" y="0"/>
                    </a:lnTo>
                    <a:lnTo>
                      <a:pt x="57" y="0"/>
                    </a:lnTo>
                    <a:lnTo>
                      <a:pt x="47" y="1"/>
                    </a:lnTo>
                    <a:lnTo>
                      <a:pt x="37" y="3"/>
                    </a:lnTo>
                    <a:lnTo>
                      <a:pt x="27" y="8"/>
                    </a:lnTo>
                    <a:lnTo>
                      <a:pt x="18" y="14"/>
                    </a:lnTo>
                    <a:lnTo>
                      <a:pt x="14" y="18"/>
                    </a:lnTo>
                    <a:lnTo>
                      <a:pt x="10" y="22"/>
                    </a:lnTo>
                    <a:lnTo>
                      <a:pt x="6" y="27"/>
                    </a:lnTo>
                    <a:lnTo>
                      <a:pt x="3" y="32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71" name="Freeform 1406">
                <a:extLst>
                  <a:ext uri="{FF2B5EF4-FFF2-40B4-BE49-F238E27FC236}">
                    <a16:creationId xmlns:a16="http://schemas.microsoft.com/office/drawing/2014/main" id="{3693C509-968E-46FC-ADAA-9F7C89AE29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3" y="2480"/>
                <a:ext cx="6" cy="4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00" h="76">
                    <a:moveTo>
                      <a:pt x="3" y="33"/>
                    </a:moveTo>
                    <a:lnTo>
                      <a:pt x="1" y="37"/>
                    </a:lnTo>
                    <a:lnTo>
                      <a:pt x="0" y="42"/>
                    </a:lnTo>
                    <a:lnTo>
                      <a:pt x="1" y="48"/>
                    </a:lnTo>
                    <a:lnTo>
                      <a:pt x="4" y="53"/>
                    </a:lnTo>
                    <a:lnTo>
                      <a:pt x="7" y="58"/>
                    </a:lnTo>
                    <a:lnTo>
                      <a:pt x="12" y="63"/>
                    </a:lnTo>
                    <a:lnTo>
                      <a:pt x="17" y="67"/>
                    </a:lnTo>
                    <a:lnTo>
                      <a:pt x="23" y="70"/>
                    </a:lnTo>
                    <a:lnTo>
                      <a:pt x="30" y="74"/>
                    </a:lnTo>
                    <a:lnTo>
                      <a:pt x="38" y="76"/>
                    </a:lnTo>
                    <a:lnTo>
                      <a:pt x="45" y="76"/>
                    </a:lnTo>
                    <a:lnTo>
                      <a:pt x="54" y="75"/>
                    </a:lnTo>
                    <a:lnTo>
                      <a:pt x="62" y="73"/>
                    </a:lnTo>
                    <a:lnTo>
                      <a:pt x="72" y="68"/>
                    </a:lnTo>
                    <a:lnTo>
                      <a:pt x="80" y="61"/>
                    </a:lnTo>
                    <a:lnTo>
                      <a:pt x="89" y="53"/>
                    </a:lnTo>
                    <a:lnTo>
                      <a:pt x="92" y="49"/>
                    </a:lnTo>
                    <a:lnTo>
                      <a:pt x="95" y="44"/>
                    </a:lnTo>
                    <a:lnTo>
                      <a:pt x="97" y="40"/>
                    </a:lnTo>
                    <a:lnTo>
                      <a:pt x="99" y="36"/>
                    </a:lnTo>
                    <a:lnTo>
                      <a:pt x="100" y="32"/>
                    </a:lnTo>
                    <a:lnTo>
                      <a:pt x="100" y="28"/>
                    </a:lnTo>
                    <a:lnTo>
                      <a:pt x="100" y="24"/>
                    </a:lnTo>
                    <a:lnTo>
                      <a:pt x="99" y="21"/>
                    </a:lnTo>
                    <a:lnTo>
                      <a:pt x="95" y="15"/>
                    </a:lnTo>
                    <a:lnTo>
                      <a:pt x="90" y="9"/>
                    </a:lnTo>
                    <a:lnTo>
                      <a:pt x="84" y="5"/>
                    </a:lnTo>
                    <a:lnTo>
                      <a:pt x="76" y="2"/>
                    </a:lnTo>
                    <a:lnTo>
                      <a:pt x="67" y="1"/>
                    </a:lnTo>
                    <a:lnTo>
                      <a:pt x="57" y="0"/>
                    </a:lnTo>
                    <a:lnTo>
                      <a:pt x="47" y="1"/>
                    </a:lnTo>
                    <a:lnTo>
                      <a:pt x="37" y="4"/>
                    </a:lnTo>
                    <a:lnTo>
                      <a:pt x="27" y="9"/>
                    </a:lnTo>
                    <a:lnTo>
                      <a:pt x="18" y="15"/>
                    </a:lnTo>
                    <a:lnTo>
                      <a:pt x="14" y="18"/>
                    </a:lnTo>
                    <a:lnTo>
                      <a:pt x="10" y="23"/>
                    </a:lnTo>
                    <a:lnTo>
                      <a:pt x="6" y="27"/>
                    </a:lnTo>
                    <a:lnTo>
                      <a:pt x="3" y="33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72" name="Freeform 1407">
                <a:extLst>
                  <a:ext uri="{FF2B5EF4-FFF2-40B4-BE49-F238E27FC236}">
                    <a16:creationId xmlns:a16="http://schemas.microsoft.com/office/drawing/2014/main" id="{E34948F2-69C1-4A54-88AF-0043AE3BE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6" y="2449"/>
                <a:ext cx="6" cy="4"/>
              </a:xfrm>
              <a:custGeom>
                <a:avLst/>
                <a:gdLst>
                  <a:gd name="T0" fmla="*/ 0 w 101"/>
                  <a:gd name="T1" fmla="*/ 0 h 76"/>
                  <a:gd name="T2" fmla="*/ 0 w 101"/>
                  <a:gd name="T3" fmla="*/ 0 h 76"/>
                  <a:gd name="T4" fmla="*/ 0 w 101"/>
                  <a:gd name="T5" fmla="*/ 0 h 76"/>
                  <a:gd name="T6" fmla="*/ 0 w 101"/>
                  <a:gd name="T7" fmla="*/ 0 h 76"/>
                  <a:gd name="T8" fmla="*/ 0 w 101"/>
                  <a:gd name="T9" fmla="*/ 0 h 76"/>
                  <a:gd name="T10" fmla="*/ 0 w 101"/>
                  <a:gd name="T11" fmla="*/ 0 h 76"/>
                  <a:gd name="T12" fmla="*/ 0 w 101"/>
                  <a:gd name="T13" fmla="*/ 0 h 76"/>
                  <a:gd name="T14" fmla="*/ 0 w 101"/>
                  <a:gd name="T15" fmla="*/ 0 h 76"/>
                  <a:gd name="T16" fmla="*/ 0 w 101"/>
                  <a:gd name="T17" fmla="*/ 0 h 76"/>
                  <a:gd name="T18" fmla="*/ 0 w 101"/>
                  <a:gd name="T19" fmla="*/ 0 h 76"/>
                  <a:gd name="T20" fmla="*/ 0 w 101"/>
                  <a:gd name="T21" fmla="*/ 0 h 76"/>
                  <a:gd name="T22" fmla="*/ 0 w 101"/>
                  <a:gd name="T23" fmla="*/ 0 h 76"/>
                  <a:gd name="T24" fmla="*/ 0 w 101"/>
                  <a:gd name="T25" fmla="*/ 0 h 76"/>
                  <a:gd name="T26" fmla="*/ 0 w 101"/>
                  <a:gd name="T27" fmla="*/ 0 h 76"/>
                  <a:gd name="T28" fmla="*/ 0 w 101"/>
                  <a:gd name="T29" fmla="*/ 0 h 76"/>
                  <a:gd name="T30" fmla="*/ 0 w 101"/>
                  <a:gd name="T31" fmla="*/ 0 h 76"/>
                  <a:gd name="T32" fmla="*/ 0 w 101"/>
                  <a:gd name="T33" fmla="*/ 0 h 76"/>
                  <a:gd name="T34" fmla="*/ 0 w 101"/>
                  <a:gd name="T35" fmla="*/ 0 h 76"/>
                  <a:gd name="T36" fmla="*/ 0 w 101"/>
                  <a:gd name="T37" fmla="*/ 0 h 76"/>
                  <a:gd name="T38" fmla="*/ 0 w 101"/>
                  <a:gd name="T39" fmla="*/ 0 h 76"/>
                  <a:gd name="T40" fmla="*/ 0 w 101"/>
                  <a:gd name="T41" fmla="*/ 0 h 76"/>
                  <a:gd name="T42" fmla="*/ 0 w 101"/>
                  <a:gd name="T43" fmla="*/ 0 h 76"/>
                  <a:gd name="T44" fmla="*/ 0 w 101"/>
                  <a:gd name="T45" fmla="*/ 0 h 76"/>
                  <a:gd name="T46" fmla="*/ 0 w 101"/>
                  <a:gd name="T47" fmla="*/ 0 h 76"/>
                  <a:gd name="T48" fmla="*/ 0 w 101"/>
                  <a:gd name="T49" fmla="*/ 0 h 76"/>
                  <a:gd name="T50" fmla="*/ 0 w 101"/>
                  <a:gd name="T51" fmla="*/ 0 h 76"/>
                  <a:gd name="T52" fmla="*/ 0 w 101"/>
                  <a:gd name="T53" fmla="*/ 0 h 76"/>
                  <a:gd name="T54" fmla="*/ 0 w 101"/>
                  <a:gd name="T55" fmla="*/ 0 h 76"/>
                  <a:gd name="T56" fmla="*/ 0 w 101"/>
                  <a:gd name="T57" fmla="*/ 0 h 76"/>
                  <a:gd name="T58" fmla="*/ 0 w 101"/>
                  <a:gd name="T59" fmla="*/ 0 h 76"/>
                  <a:gd name="T60" fmla="*/ 0 w 101"/>
                  <a:gd name="T61" fmla="*/ 0 h 76"/>
                  <a:gd name="T62" fmla="*/ 0 w 101"/>
                  <a:gd name="T63" fmla="*/ 0 h 76"/>
                  <a:gd name="T64" fmla="*/ 0 w 101"/>
                  <a:gd name="T65" fmla="*/ 0 h 76"/>
                  <a:gd name="T66" fmla="*/ 0 w 101"/>
                  <a:gd name="T67" fmla="*/ 0 h 76"/>
                  <a:gd name="T68" fmla="*/ 0 w 101"/>
                  <a:gd name="T69" fmla="*/ 0 h 76"/>
                  <a:gd name="T70" fmla="*/ 0 w 101"/>
                  <a:gd name="T71" fmla="*/ 0 h 76"/>
                  <a:gd name="T72" fmla="*/ 0 w 101"/>
                  <a:gd name="T73" fmla="*/ 0 h 76"/>
                  <a:gd name="T74" fmla="*/ 0 w 101"/>
                  <a:gd name="T75" fmla="*/ 0 h 76"/>
                  <a:gd name="T76" fmla="*/ 0 w 101"/>
                  <a:gd name="T77" fmla="*/ 0 h 76"/>
                  <a:gd name="T78" fmla="*/ 0 w 101"/>
                  <a:gd name="T79" fmla="*/ 0 h 76"/>
                  <a:gd name="T80" fmla="*/ 0 w 101"/>
                  <a:gd name="T81" fmla="*/ 0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1" h="76">
                    <a:moveTo>
                      <a:pt x="3" y="34"/>
                    </a:moveTo>
                    <a:lnTo>
                      <a:pt x="1" y="38"/>
                    </a:lnTo>
                    <a:lnTo>
                      <a:pt x="0" y="43"/>
                    </a:lnTo>
                    <a:lnTo>
                      <a:pt x="1" y="49"/>
                    </a:lnTo>
                    <a:lnTo>
                      <a:pt x="4" y="54"/>
                    </a:lnTo>
                    <a:lnTo>
                      <a:pt x="7" y="59"/>
                    </a:lnTo>
                    <a:lnTo>
                      <a:pt x="12" y="64"/>
                    </a:lnTo>
                    <a:lnTo>
                      <a:pt x="18" y="68"/>
                    </a:lnTo>
                    <a:lnTo>
                      <a:pt x="24" y="71"/>
                    </a:lnTo>
                    <a:lnTo>
                      <a:pt x="31" y="74"/>
                    </a:lnTo>
                    <a:lnTo>
                      <a:pt x="38" y="76"/>
                    </a:lnTo>
                    <a:lnTo>
                      <a:pt x="46" y="76"/>
                    </a:lnTo>
                    <a:lnTo>
                      <a:pt x="55" y="75"/>
                    </a:lnTo>
                    <a:lnTo>
                      <a:pt x="63" y="73"/>
                    </a:lnTo>
                    <a:lnTo>
                      <a:pt x="72" y="69"/>
                    </a:lnTo>
                    <a:lnTo>
                      <a:pt x="80" y="62"/>
                    </a:lnTo>
                    <a:lnTo>
                      <a:pt x="89" y="54"/>
                    </a:lnTo>
                    <a:lnTo>
                      <a:pt x="92" y="50"/>
                    </a:lnTo>
                    <a:lnTo>
                      <a:pt x="95" y="45"/>
                    </a:lnTo>
                    <a:lnTo>
                      <a:pt x="98" y="41"/>
                    </a:lnTo>
                    <a:lnTo>
                      <a:pt x="100" y="37"/>
                    </a:lnTo>
                    <a:lnTo>
                      <a:pt x="101" y="33"/>
                    </a:lnTo>
                    <a:lnTo>
                      <a:pt x="101" y="29"/>
                    </a:lnTo>
                    <a:lnTo>
                      <a:pt x="101" y="25"/>
                    </a:lnTo>
                    <a:lnTo>
                      <a:pt x="100" y="22"/>
                    </a:lnTo>
                    <a:lnTo>
                      <a:pt x="98" y="19"/>
                    </a:lnTo>
                    <a:lnTo>
                      <a:pt x="95" y="16"/>
                    </a:lnTo>
                    <a:lnTo>
                      <a:pt x="93" y="13"/>
                    </a:lnTo>
                    <a:lnTo>
                      <a:pt x="90" y="9"/>
                    </a:lnTo>
                    <a:lnTo>
                      <a:pt x="84" y="5"/>
                    </a:lnTo>
                    <a:lnTo>
                      <a:pt x="76" y="2"/>
                    </a:lnTo>
                    <a:lnTo>
                      <a:pt x="67" y="1"/>
                    </a:lnTo>
                    <a:lnTo>
                      <a:pt x="57" y="0"/>
                    </a:lnTo>
                    <a:lnTo>
                      <a:pt x="48" y="1"/>
                    </a:lnTo>
                    <a:lnTo>
                      <a:pt x="38" y="4"/>
                    </a:lnTo>
                    <a:lnTo>
                      <a:pt x="28" y="9"/>
                    </a:lnTo>
                    <a:lnTo>
                      <a:pt x="19" y="16"/>
                    </a:lnTo>
                    <a:lnTo>
                      <a:pt x="15" y="19"/>
                    </a:lnTo>
                    <a:lnTo>
                      <a:pt x="11" y="24"/>
                    </a:lnTo>
                    <a:lnTo>
                      <a:pt x="6" y="28"/>
                    </a:lnTo>
                    <a:lnTo>
                      <a:pt x="3" y="34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73" name="Freeform 1408">
                <a:extLst>
                  <a:ext uri="{FF2B5EF4-FFF2-40B4-BE49-F238E27FC236}">
                    <a16:creationId xmlns:a16="http://schemas.microsoft.com/office/drawing/2014/main" id="{FEF475E3-7800-432C-9F60-B74F8A5BBE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9" y="2464"/>
                <a:ext cx="6" cy="4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w 100"/>
                  <a:gd name="T79" fmla="*/ 0 h 76"/>
                  <a:gd name="T80" fmla="*/ 0 w 100"/>
                  <a:gd name="T81" fmla="*/ 0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0" h="76">
                    <a:moveTo>
                      <a:pt x="2" y="33"/>
                    </a:moveTo>
                    <a:lnTo>
                      <a:pt x="0" y="38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3" y="54"/>
                    </a:lnTo>
                    <a:lnTo>
                      <a:pt x="7" y="59"/>
                    </a:lnTo>
                    <a:lnTo>
                      <a:pt x="11" y="63"/>
                    </a:lnTo>
                    <a:lnTo>
                      <a:pt x="17" y="68"/>
                    </a:lnTo>
                    <a:lnTo>
                      <a:pt x="23" y="71"/>
                    </a:lnTo>
                    <a:lnTo>
                      <a:pt x="30" y="74"/>
                    </a:lnTo>
                    <a:lnTo>
                      <a:pt x="37" y="75"/>
                    </a:lnTo>
                    <a:lnTo>
                      <a:pt x="45" y="76"/>
                    </a:lnTo>
                    <a:lnTo>
                      <a:pt x="53" y="75"/>
                    </a:lnTo>
                    <a:lnTo>
                      <a:pt x="63" y="73"/>
                    </a:lnTo>
                    <a:lnTo>
                      <a:pt x="71" y="68"/>
                    </a:lnTo>
                    <a:lnTo>
                      <a:pt x="80" y="62"/>
                    </a:lnTo>
                    <a:lnTo>
                      <a:pt x="88" y="54"/>
                    </a:lnTo>
                    <a:lnTo>
                      <a:pt x="92" y="49"/>
                    </a:lnTo>
                    <a:lnTo>
                      <a:pt x="95" y="45"/>
                    </a:lnTo>
                    <a:lnTo>
                      <a:pt x="97" y="41"/>
                    </a:lnTo>
                    <a:lnTo>
                      <a:pt x="99" y="36"/>
                    </a:lnTo>
                    <a:lnTo>
                      <a:pt x="99" y="32"/>
                    </a:lnTo>
                    <a:lnTo>
                      <a:pt x="100" y="29"/>
                    </a:lnTo>
                    <a:lnTo>
                      <a:pt x="99" y="25"/>
                    </a:lnTo>
                    <a:lnTo>
                      <a:pt x="98" y="21"/>
                    </a:lnTo>
                    <a:lnTo>
                      <a:pt x="97" y="18"/>
                    </a:lnTo>
                    <a:lnTo>
                      <a:pt x="95" y="15"/>
                    </a:lnTo>
                    <a:lnTo>
                      <a:pt x="93" y="13"/>
                    </a:lnTo>
                    <a:lnTo>
                      <a:pt x="90" y="10"/>
                    </a:lnTo>
                    <a:lnTo>
                      <a:pt x="83" y="5"/>
                    </a:lnTo>
                    <a:lnTo>
                      <a:pt x="75" y="2"/>
                    </a:lnTo>
                    <a:lnTo>
                      <a:pt x="67" y="0"/>
                    </a:lnTo>
                    <a:lnTo>
                      <a:pt x="57" y="0"/>
                    </a:lnTo>
                    <a:lnTo>
                      <a:pt x="46" y="1"/>
                    </a:lnTo>
                    <a:lnTo>
                      <a:pt x="37" y="4"/>
                    </a:lnTo>
                    <a:lnTo>
                      <a:pt x="27" y="8"/>
                    </a:lnTo>
                    <a:lnTo>
                      <a:pt x="18" y="15"/>
                    </a:lnTo>
                    <a:lnTo>
                      <a:pt x="14" y="19"/>
                    </a:lnTo>
                    <a:lnTo>
                      <a:pt x="10" y="23"/>
                    </a:lnTo>
                    <a:lnTo>
                      <a:pt x="6" y="28"/>
                    </a:lnTo>
                    <a:lnTo>
                      <a:pt x="2" y="33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74" name="Freeform 1409">
                <a:extLst>
                  <a:ext uri="{FF2B5EF4-FFF2-40B4-BE49-F238E27FC236}">
                    <a16:creationId xmlns:a16="http://schemas.microsoft.com/office/drawing/2014/main" id="{98EE1917-D5FD-47D0-BAF2-7FC0F994F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1" y="2488"/>
                <a:ext cx="6" cy="4"/>
              </a:xfrm>
              <a:custGeom>
                <a:avLst/>
                <a:gdLst>
                  <a:gd name="T0" fmla="*/ 0 w 99"/>
                  <a:gd name="T1" fmla="*/ 0 h 76"/>
                  <a:gd name="T2" fmla="*/ 0 w 99"/>
                  <a:gd name="T3" fmla="*/ 0 h 76"/>
                  <a:gd name="T4" fmla="*/ 0 w 99"/>
                  <a:gd name="T5" fmla="*/ 0 h 76"/>
                  <a:gd name="T6" fmla="*/ 0 w 99"/>
                  <a:gd name="T7" fmla="*/ 0 h 76"/>
                  <a:gd name="T8" fmla="*/ 0 w 99"/>
                  <a:gd name="T9" fmla="*/ 0 h 76"/>
                  <a:gd name="T10" fmla="*/ 0 w 99"/>
                  <a:gd name="T11" fmla="*/ 0 h 76"/>
                  <a:gd name="T12" fmla="*/ 0 w 99"/>
                  <a:gd name="T13" fmla="*/ 0 h 76"/>
                  <a:gd name="T14" fmla="*/ 0 w 99"/>
                  <a:gd name="T15" fmla="*/ 0 h 76"/>
                  <a:gd name="T16" fmla="*/ 0 w 99"/>
                  <a:gd name="T17" fmla="*/ 0 h 76"/>
                  <a:gd name="T18" fmla="*/ 0 w 99"/>
                  <a:gd name="T19" fmla="*/ 0 h 76"/>
                  <a:gd name="T20" fmla="*/ 0 w 99"/>
                  <a:gd name="T21" fmla="*/ 0 h 76"/>
                  <a:gd name="T22" fmla="*/ 0 w 99"/>
                  <a:gd name="T23" fmla="*/ 0 h 76"/>
                  <a:gd name="T24" fmla="*/ 0 w 99"/>
                  <a:gd name="T25" fmla="*/ 0 h 76"/>
                  <a:gd name="T26" fmla="*/ 0 w 99"/>
                  <a:gd name="T27" fmla="*/ 0 h 76"/>
                  <a:gd name="T28" fmla="*/ 0 w 99"/>
                  <a:gd name="T29" fmla="*/ 0 h 76"/>
                  <a:gd name="T30" fmla="*/ 0 w 99"/>
                  <a:gd name="T31" fmla="*/ 0 h 76"/>
                  <a:gd name="T32" fmla="*/ 0 w 99"/>
                  <a:gd name="T33" fmla="*/ 0 h 76"/>
                  <a:gd name="T34" fmla="*/ 0 w 99"/>
                  <a:gd name="T35" fmla="*/ 0 h 76"/>
                  <a:gd name="T36" fmla="*/ 0 w 99"/>
                  <a:gd name="T37" fmla="*/ 0 h 76"/>
                  <a:gd name="T38" fmla="*/ 0 w 99"/>
                  <a:gd name="T39" fmla="*/ 0 h 76"/>
                  <a:gd name="T40" fmla="*/ 0 w 99"/>
                  <a:gd name="T41" fmla="*/ 0 h 76"/>
                  <a:gd name="T42" fmla="*/ 0 w 99"/>
                  <a:gd name="T43" fmla="*/ 0 h 76"/>
                  <a:gd name="T44" fmla="*/ 0 w 99"/>
                  <a:gd name="T45" fmla="*/ 0 h 76"/>
                  <a:gd name="T46" fmla="*/ 0 w 99"/>
                  <a:gd name="T47" fmla="*/ 0 h 76"/>
                  <a:gd name="T48" fmla="*/ 0 w 99"/>
                  <a:gd name="T49" fmla="*/ 0 h 76"/>
                  <a:gd name="T50" fmla="*/ 0 w 99"/>
                  <a:gd name="T51" fmla="*/ 0 h 76"/>
                  <a:gd name="T52" fmla="*/ 0 w 99"/>
                  <a:gd name="T53" fmla="*/ 0 h 76"/>
                  <a:gd name="T54" fmla="*/ 0 w 99"/>
                  <a:gd name="T55" fmla="*/ 0 h 76"/>
                  <a:gd name="T56" fmla="*/ 0 w 99"/>
                  <a:gd name="T57" fmla="*/ 0 h 76"/>
                  <a:gd name="T58" fmla="*/ 0 w 99"/>
                  <a:gd name="T59" fmla="*/ 0 h 76"/>
                  <a:gd name="T60" fmla="*/ 0 w 99"/>
                  <a:gd name="T61" fmla="*/ 0 h 76"/>
                  <a:gd name="T62" fmla="*/ 0 w 99"/>
                  <a:gd name="T63" fmla="*/ 0 h 76"/>
                  <a:gd name="T64" fmla="*/ 0 w 99"/>
                  <a:gd name="T65" fmla="*/ 0 h 76"/>
                  <a:gd name="T66" fmla="*/ 0 w 99"/>
                  <a:gd name="T67" fmla="*/ 0 h 76"/>
                  <a:gd name="T68" fmla="*/ 0 w 99"/>
                  <a:gd name="T69" fmla="*/ 0 h 76"/>
                  <a:gd name="T70" fmla="*/ 0 w 99"/>
                  <a:gd name="T71" fmla="*/ 0 h 76"/>
                  <a:gd name="T72" fmla="*/ 0 w 99"/>
                  <a:gd name="T73" fmla="*/ 0 h 76"/>
                  <a:gd name="T74" fmla="*/ 0 w 99"/>
                  <a:gd name="T75" fmla="*/ 0 h 76"/>
                  <a:gd name="T76" fmla="*/ 0 w 99"/>
                  <a:gd name="T77" fmla="*/ 0 h 7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99" h="76">
                    <a:moveTo>
                      <a:pt x="2" y="33"/>
                    </a:moveTo>
                    <a:lnTo>
                      <a:pt x="0" y="38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3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6" y="67"/>
                    </a:lnTo>
                    <a:lnTo>
                      <a:pt x="24" y="71"/>
                    </a:lnTo>
                    <a:lnTo>
                      <a:pt x="31" y="74"/>
                    </a:lnTo>
                    <a:lnTo>
                      <a:pt x="38" y="75"/>
                    </a:lnTo>
                    <a:lnTo>
                      <a:pt x="46" y="76"/>
                    </a:lnTo>
                    <a:lnTo>
                      <a:pt x="54" y="75"/>
                    </a:lnTo>
                    <a:lnTo>
                      <a:pt x="63" y="72"/>
                    </a:lnTo>
                    <a:lnTo>
                      <a:pt x="71" y="68"/>
                    </a:lnTo>
                    <a:lnTo>
                      <a:pt x="80" y="62"/>
                    </a:lnTo>
                    <a:lnTo>
                      <a:pt x="88" y="54"/>
                    </a:lnTo>
                    <a:lnTo>
                      <a:pt x="92" y="49"/>
                    </a:lnTo>
                    <a:lnTo>
                      <a:pt x="95" y="45"/>
                    </a:lnTo>
                    <a:lnTo>
                      <a:pt x="97" y="40"/>
                    </a:lnTo>
                    <a:lnTo>
                      <a:pt x="98" y="36"/>
                    </a:lnTo>
                    <a:lnTo>
                      <a:pt x="99" y="32"/>
                    </a:lnTo>
                    <a:lnTo>
                      <a:pt x="99" y="28"/>
                    </a:lnTo>
                    <a:lnTo>
                      <a:pt x="99" y="25"/>
                    </a:lnTo>
                    <a:lnTo>
                      <a:pt x="98" y="21"/>
                    </a:lnTo>
                    <a:lnTo>
                      <a:pt x="95" y="14"/>
                    </a:lnTo>
                    <a:lnTo>
                      <a:pt x="90" y="9"/>
                    </a:lnTo>
                    <a:lnTo>
                      <a:pt x="83" y="5"/>
                    </a:lnTo>
                    <a:lnTo>
                      <a:pt x="75" y="2"/>
                    </a:lnTo>
                    <a:lnTo>
                      <a:pt x="66" y="0"/>
                    </a:lnTo>
                    <a:lnTo>
                      <a:pt x="57" y="0"/>
                    </a:lnTo>
                    <a:lnTo>
                      <a:pt x="47" y="1"/>
                    </a:lnTo>
                    <a:lnTo>
                      <a:pt x="37" y="4"/>
                    </a:lnTo>
                    <a:lnTo>
                      <a:pt x="28" y="8"/>
                    </a:lnTo>
                    <a:lnTo>
                      <a:pt x="18" y="14"/>
                    </a:lnTo>
                    <a:lnTo>
                      <a:pt x="13" y="18"/>
                    </a:lnTo>
                    <a:lnTo>
                      <a:pt x="9" y="23"/>
                    </a:lnTo>
                    <a:lnTo>
                      <a:pt x="6" y="28"/>
                    </a:lnTo>
                    <a:lnTo>
                      <a:pt x="2" y="33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75" name="Freeform 1410">
                <a:extLst>
                  <a:ext uri="{FF2B5EF4-FFF2-40B4-BE49-F238E27FC236}">
                    <a16:creationId xmlns:a16="http://schemas.microsoft.com/office/drawing/2014/main" id="{CBDBD45A-5C48-4EE2-90E0-9427E5F581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0" y="2499"/>
                <a:ext cx="6" cy="4"/>
              </a:xfrm>
              <a:custGeom>
                <a:avLst/>
                <a:gdLst>
                  <a:gd name="T0" fmla="*/ 0 w 100"/>
                  <a:gd name="T1" fmla="*/ 0 h 75"/>
                  <a:gd name="T2" fmla="*/ 0 w 100"/>
                  <a:gd name="T3" fmla="*/ 0 h 75"/>
                  <a:gd name="T4" fmla="*/ 0 w 100"/>
                  <a:gd name="T5" fmla="*/ 0 h 75"/>
                  <a:gd name="T6" fmla="*/ 0 w 100"/>
                  <a:gd name="T7" fmla="*/ 0 h 75"/>
                  <a:gd name="T8" fmla="*/ 0 w 100"/>
                  <a:gd name="T9" fmla="*/ 0 h 75"/>
                  <a:gd name="T10" fmla="*/ 0 w 100"/>
                  <a:gd name="T11" fmla="*/ 0 h 75"/>
                  <a:gd name="T12" fmla="*/ 0 w 100"/>
                  <a:gd name="T13" fmla="*/ 0 h 75"/>
                  <a:gd name="T14" fmla="*/ 0 w 100"/>
                  <a:gd name="T15" fmla="*/ 0 h 75"/>
                  <a:gd name="T16" fmla="*/ 0 w 100"/>
                  <a:gd name="T17" fmla="*/ 0 h 75"/>
                  <a:gd name="T18" fmla="*/ 0 w 100"/>
                  <a:gd name="T19" fmla="*/ 0 h 75"/>
                  <a:gd name="T20" fmla="*/ 0 w 100"/>
                  <a:gd name="T21" fmla="*/ 0 h 75"/>
                  <a:gd name="T22" fmla="*/ 0 w 100"/>
                  <a:gd name="T23" fmla="*/ 0 h 75"/>
                  <a:gd name="T24" fmla="*/ 0 w 100"/>
                  <a:gd name="T25" fmla="*/ 0 h 75"/>
                  <a:gd name="T26" fmla="*/ 0 w 100"/>
                  <a:gd name="T27" fmla="*/ 0 h 75"/>
                  <a:gd name="T28" fmla="*/ 0 w 100"/>
                  <a:gd name="T29" fmla="*/ 0 h 75"/>
                  <a:gd name="T30" fmla="*/ 0 w 100"/>
                  <a:gd name="T31" fmla="*/ 0 h 75"/>
                  <a:gd name="T32" fmla="*/ 0 w 100"/>
                  <a:gd name="T33" fmla="*/ 0 h 75"/>
                  <a:gd name="T34" fmla="*/ 0 w 100"/>
                  <a:gd name="T35" fmla="*/ 0 h 75"/>
                  <a:gd name="T36" fmla="*/ 0 w 100"/>
                  <a:gd name="T37" fmla="*/ 0 h 75"/>
                  <a:gd name="T38" fmla="*/ 0 w 100"/>
                  <a:gd name="T39" fmla="*/ 0 h 75"/>
                  <a:gd name="T40" fmla="*/ 0 w 100"/>
                  <a:gd name="T41" fmla="*/ 0 h 75"/>
                  <a:gd name="T42" fmla="*/ 0 w 100"/>
                  <a:gd name="T43" fmla="*/ 0 h 75"/>
                  <a:gd name="T44" fmla="*/ 0 w 100"/>
                  <a:gd name="T45" fmla="*/ 0 h 75"/>
                  <a:gd name="T46" fmla="*/ 0 w 100"/>
                  <a:gd name="T47" fmla="*/ 0 h 75"/>
                  <a:gd name="T48" fmla="*/ 0 w 100"/>
                  <a:gd name="T49" fmla="*/ 0 h 75"/>
                  <a:gd name="T50" fmla="*/ 0 w 100"/>
                  <a:gd name="T51" fmla="*/ 0 h 75"/>
                  <a:gd name="T52" fmla="*/ 0 w 100"/>
                  <a:gd name="T53" fmla="*/ 0 h 75"/>
                  <a:gd name="T54" fmla="*/ 0 w 100"/>
                  <a:gd name="T55" fmla="*/ 0 h 75"/>
                  <a:gd name="T56" fmla="*/ 0 w 100"/>
                  <a:gd name="T57" fmla="*/ 0 h 75"/>
                  <a:gd name="T58" fmla="*/ 0 w 100"/>
                  <a:gd name="T59" fmla="*/ 0 h 75"/>
                  <a:gd name="T60" fmla="*/ 0 w 100"/>
                  <a:gd name="T61" fmla="*/ 0 h 75"/>
                  <a:gd name="T62" fmla="*/ 0 w 100"/>
                  <a:gd name="T63" fmla="*/ 0 h 75"/>
                  <a:gd name="T64" fmla="*/ 0 w 100"/>
                  <a:gd name="T65" fmla="*/ 0 h 75"/>
                  <a:gd name="T66" fmla="*/ 0 w 100"/>
                  <a:gd name="T67" fmla="*/ 0 h 75"/>
                  <a:gd name="T68" fmla="*/ 0 w 100"/>
                  <a:gd name="T69" fmla="*/ 0 h 75"/>
                  <a:gd name="T70" fmla="*/ 0 w 100"/>
                  <a:gd name="T71" fmla="*/ 0 h 75"/>
                  <a:gd name="T72" fmla="*/ 0 w 100"/>
                  <a:gd name="T73" fmla="*/ 0 h 75"/>
                  <a:gd name="T74" fmla="*/ 0 w 100"/>
                  <a:gd name="T75" fmla="*/ 0 h 75"/>
                  <a:gd name="T76" fmla="*/ 0 w 100"/>
                  <a:gd name="T77" fmla="*/ 0 h 75"/>
                  <a:gd name="T78" fmla="*/ 0 w 100"/>
                  <a:gd name="T79" fmla="*/ 0 h 75"/>
                  <a:gd name="T80" fmla="*/ 0 w 100"/>
                  <a:gd name="T81" fmla="*/ 0 h 7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0" h="75">
                    <a:moveTo>
                      <a:pt x="3" y="33"/>
                    </a:moveTo>
                    <a:lnTo>
                      <a:pt x="1" y="38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4" y="53"/>
                    </a:lnTo>
                    <a:lnTo>
                      <a:pt x="7" y="58"/>
                    </a:lnTo>
                    <a:lnTo>
                      <a:pt x="12" y="63"/>
                    </a:lnTo>
                    <a:lnTo>
                      <a:pt x="17" y="67"/>
                    </a:lnTo>
                    <a:lnTo>
                      <a:pt x="23" y="71"/>
                    </a:lnTo>
                    <a:lnTo>
                      <a:pt x="30" y="73"/>
                    </a:lnTo>
                    <a:lnTo>
                      <a:pt x="39" y="75"/>
                    </a:lnTo>
                    <a:lnTo>
                      <a:pt x="46" y="75"/>
                    </a:lnTo>
                    <a:lnTo>
                      <a:pt x="55" y="74"/>
                    </a:lnTo>
                    <a:lnTo>
                      <a:pt x="63" y="72"/>
                    </a:lnTo>
                    <a:lnTo>
                      <a:pt x="72" y="68"/>
                    </a:lnTo>
                    <a:lnTo>
                      <a:pt x="80" y="62"/>
                    </a:lnTo>
                    <a:lnTo>
                      <a:pt x="89" y="53"/>
                    </a:lnTo>
                    <a:lnTo>
                      <a:pt x="92" y="49"/>
                    </a:lnTo>
                    <a:lnTo>
                      <a:pt x="95" y="44"/>
                    </a:lnTo>
                    <a:lnTo>
                      <a:pt x="97" y="40"/>
                    </a:lnTo>
                    <a:lnTo>
                      <a:pt x="99" y="36"/>
                    </a:lnTo>
                    <a:lnTo>
                      <a:pt x="100" y="32"/>
                    </a:lnTo>
                    <a:lnTo>
                      <a:pt x="100" y="28"/>
                    </a:lnTo>
                    <a:lnTo>
                      <a:pt x="100" y="24"/>
                    </a:lnTo>
                    <a:lnTo>
                      <a:pt x="99" y="21"/>
                    </a:lnTo>
                    <a:lnTo>
                      <a:pt x="97" y="18"/>
                    </a:lnTo>
                    <a:lnTo>
                      <a:pt x="95" y="15"/>
                    </a:lnTo>
                    <a:lnTo>
                      <a:pt x="93" y="12"/>
                    </a:lnTo>
                    <a:lnTo>
                      <a:pt x="90" y="10"/>
                    </a:lnTo>
                    <a:lnTo>
                      <a:pt x="84" y="4"/>
                    </a:lnTo>
                    <a:lnTo>
                      <a:pt x="76" y="2"/>
                    </a:lnTo>
                    <a:lnTo>
                      <a:pt x="67" y="0"/>
                    </a:lnTo>
                    <a:lnTo>
                      <a:pt x="58" y="0"/>
                    </a:lnTo>
                    <a:lnTo>
                      <a:pt x="48" y="1"/>
                    </a:lnTo>
                    <a:lnTo>
                      <a:pt x="38" y="3"/>
                    </a:lnTo>
                    <a:lnTo>
                      <a:pt x="27" y="9"/>
                    </a:lnTo>
                    <a:lnTo>
                      <a:pt x="18" y="15"/>
                    </a:lnTo>
                    <a:lnTo>
                      <a:pt x="14" y="19"/>
                    </a:lnTo>
                    <a:lnTo>
                      <a:pt x="10" y="23"/>
                    </a:lnTo>
                    <a:lnTo>
                      <a:pt x="6" y="28"/>
                    </a:lnTo>
                    <a:lnTo>
                      <a:pt x="3" y="33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76" name="Freeform 1411">
                <a:extLst>
                  <a:ext uri="{FF2B5EF4-FFF2-40B4-BE49-F238E27FC236}">
                    <a16:creationId xmlns:a16="http://schemas.microsoft.com/office/drawing/2014/main" id="{A203A57B-59A9-41C4-891E-292E3A65D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3" y="2471"/>
                <a:ext cx="6" cy="5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w 100"/>
                  <a:gd name="T79" fmla="*/ 0 h 76"/>
                  <a:gd name="T80" fmla="*/ 0 w 100"/>
                  <a:gd name="T81" fmla="*/ 0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0" h="76">
                    <a:moveTo>
                      <a:pt x="3" y="32"/>
                    </a:moveTo>
                    <a:lnTo>
                      <a:pt x="1" y="37"/>
                    </a:lnTo>
                    <a:lnTo>
                      <a:pt x="0" y="42"/>
                    </a:lnTo>
                    <a:lnTo>
                      <a:pt x="1" y="47"/>
                    </a:lnTo>
                    <a:lnTo>
                      <a:pt x="4" y="53"/>
                    </a:lnTo>
                    <a:lnTo>
                      <a:pt x="7" y="58"/>
                    </a:lnTo>
                    <a:lnTo>
                      <a:pt x="12" y="63"/>
                    </a:lnTo>
                    <a:lnTo>
                      <a:pt x="17" y="67"/>
                    </a:lnTo>
                    <a:lnTo>
                      <a:pt x="23" y="71"/>
                    </a:lnTo>
                    <a:lnTo>
                      <a:pt x="31" y="74"/>
                    </a:lnTo>
                    <a:lnTo>
                      <a:pt x="39" y="75"/>
                    </a:lnTo>
                    <a:lnTo>
                      <a:pt x="47" y="76"/>
                    </a:lnTo>
                    <a:lnTo>
                      <a:pt x="55" y="75"/>
                    </a:lnTo>
                    <a:lnTo>
                      <a:pt x="63" y="72"/>
                    </a:lnTo>
                    <a:lnTo>
                      <a:pt x="72" y="68"/>
                    </a:lnTo>
                    <a:lnTo>
                      <a:pt x="80" y="62"/>
                    </a:lnTo>
                    <a:lnTo>
                      <a:pt x="89" y="54"/>
                    </a:lnTo>
                    <a:lnTo>
                      <a:pt x="92" y="48"/>
                    </a:lnTo>
                    <a:lnTo>
                      <a:pt x="95" y="44"/>
                    </a:lnTo>
                    <a:lnTo>
                      <a:pt x="98" y="39"/>
                    </a:lnTo>
                    <a:lnTo>
                      <a:pt x="99" y="35"/>
                    </a:lnTo>
                    <a:lnTo>
                      <a:pt x="100" y="31"/>
                    </a:lnTo>
                    <a:lnTo>
                      <a:pt x="100" y="27"/>
                    </a:lnTo>
                    <a:lnTo>
                      <a:pt x="100" y="24"/>
                    </a:lnTo>
                    <a:lnTo>
                      <a:pt x="99" y="20"/>
                    </a:lnTo>
                    <a:lnTo>
                      <a:pt x="97" y="17"/>
                    </a:lnTo>
                    <a:lnTo>
                      <a:pt x="95" y="14"/>
                    </a:lnTo>
                    <a:lnTo>
                      <a:pt x="93" y="11"/>
                    </a:lnTo>
                    <a:lnTo>
                      <a:pt x="90" y="9"/>
                    </a:lnTo>
                    <a:lnTo>
                      <a:pt x="84" y="5"/>
                    </a:lnTo>
                    <a:lnTo>
                      <a:pt x="76" y="2"/>
                    </a:lnTo>
                    <a:lnTo>
                      <a:pt x="67" y="0"/>
                    </a:lnTo>
                    <a:lnTo>
                      <a:pt x="58" y="0"/>
                    </a:lnTo>
                    <a:lnTo>
                      <a:pt x="48" y="1"/>
                    </a:lnTo>
                    <a:lnTo>
                      <a:pt x="38" y="4"/>
                    </a:lnTo>
                    <a:lnTo>
                      <a:pt x="27" y="8"/>
                    </a:lnTo>
                    <a:lnTo>
                      <a:pt x="18" y="14"/>
                    </a:lnTo>
                    <a:lnTo>
                      <a:pt x="14" y="18"/>
                    </a:lnTo>
                    <a:lnTo>
                      <a:pt x="10" y="22"/>
                    </a:lnTo>
                    <a:lnTo>
                      <a:pt x="6" y="27"/>
                    </a:lnTo>
                    <a:lnTo>
                      <a:pt x="3" y="32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77" name="Freeform 1412">
                <a:extLst>
                  <a:ext uri="{FF2B5EF4-FFF2-40B4-BE49-F238E27FC236}">
                    <a16:creationId xmlns:a16="http://schemas.microsoft.com/office/drawing/2014/main" id="{CF503C16-23EE-402B-811C-27023F23F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486"/>
                <a:ext cx="6" cy="4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w 100"/>
                  <a:gd name="T79" fmla="*/ 0 h 76"/>
                  <a:gd name="T80" fmla="*/ 0 w 100"/>
                  <a:gd name="T81" fmla="*/ 0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0" h="76">
                    <a:moveTo>
                      <a:pt x="2" y="32"/>
                    </a:moveTo>
                    <a:lnTo>
                      <a:pt x="0" y="37"/>
                    </a:lnTo>
                    <a:lnTo>
                      <a:pt x="0" y="42"/>
                    </a:lnTo>
                    <a:lnTo>
                      <a:pt x="1" y="47"/>
                    </a:lnTo>
                    <a:lnTo>
                      <a:pt x="3" y="52"/>
                    </a:lnTo>
                    <a:lnTo>
                      <a:pt x="7" y="57"/>
                    </a:lnTo>
                    <a:lnTo>
                      <a:pt x="11" y="63"/>
                    </a:lnTo>
                    <a:lnTo>
                      <a:pt x="16" y="67"/>
                    </a:lnTo>
                    <a:lnTo>
                      <a:pt x="23" y="71"/>
                    </a:lnTo>
                    <a:lnTo>
                      <a:pt x="30" y="74"/>
                    </a:lnTo>
                    <a:lnTo>
                      <a:pt x="37" y="75"/>
                    </a:lnTo>
                    <a:lnTo>
                      <a:pt x="45" y="76"/>
                    </a:lnTo>
                    <a:lnTo>
                      <a:pt x="53" y="75"/>
                    </a:lnTo>
                    <a:lnTo>
                      <a:pt x="62" y="72"/>
                    </a:lnTo>
                    <a:lnTo>
                      <a:pt x="71" y="68"/>
                    </a:lnTo>
                    <a:lnTo>
                      <a:pt x="80" y="62"/>
                    </a:lnTo>
                    <a:lnTo>
                      <a:pt x="88" y="53"/>
                    </a:lnTo>
                    <a:lnTo>
                      <a:pt x="92" y="48"/>
                    </a:lnTo>
                    <a:lnTo>
                      <a:pt x="95" y="44"/>
                    </a:lnTo>
                    <a:lnTo>
                      <a:pt x="97" y="39"/>
                    </a:lnTo>
                    <a:lnTo>
                      <a:pt x="99" y="35"/>
                    </a:lnTo>
                    <a:lnTo>
                      <a:pt x="99" y="31"/>
                    </a:lnTo>
                    <a:lnTo>
                      <a:pt x="100" y="27"/>
                    </a:lnTo>
                    <a:lnTo>
                      <a:pt x="99" y="24"/>
                    </a:lnTo>
                    <a:lnTo>
                      <a:pt x="98" y="20"/>
                    </a:lnTo>
                    <a:lnTo>
                      <a:pt x="97" y="17"/>
                    </a:lnTo>
                    <a:lnTo>
                      <a:pt x="95" y="14"/>
                    </a:lnTo>
                    <a:lnTo>
                      <a:pt x="93" y="11"/>
                    </a:lnTo>
                    <a:lnTo>
                      <a:pt x="90" y="9"/>
                    </a:lnTo>
                    <a:lnTo>
                      <a:pt x="83" y="5"/>
                    </a:lnTo>
                    <a:lnTo>
                      <a:pt x="75" y="2"/>
                    </a:lnTo>
                    <a:lnTo>
                      <a:pt x="66" y="0"/>
                    </a:lnTo>
                    <a:lnTo>
                      <a:pt x="56" y="0"/>
                    </a:lnTo>
                    <a:lnTo>
                      <a:pt x="46" y="1"/>
                    </a:lnTo>
                    <a:lnTo>
                      <a:pt x="36" y="4"/>
                    </a:lnTo>
                    <a:lnTo>
                      <a:pt x="27" y="8"/>
                    </a:lnTo>
                    <a:lnTo>
                      <a:pt x="18" y="14"/>
                    </a:lnTo>
                    <a:lnTo>
                      <a:pt x="13" y="18"/>
                    </a:lnTo>
                    <a:lnTo>
                      <a:pt x="9" y="22"/>
                    </a:lnTo>
                    <a:lnTo>
                      <a:pt x="6" y="27"/>
                    </a:lnTo>
                    <a:lnTo>
                      <a:pt x="2" y="32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78" name="Freeform 1413">
                <a:extLst>
                  <a:ext uri="{FF2B5EF4-FFF2-40B4-BE49-F238E27FC236}">
                    <a16:creationId xmlns:a16="http://schemas.microsoft.com/office/drawing/2014/main" id="{EF701538-9690-4AF8-9E23-5B55AE32C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1" y="2499"/>
                <a:ext cx="6" cy="5"/>
              </a:xfrm>
              <a:custGeom>
                <a:avLst/>
                <a:gdLst>
                  <a:gd name="T0" fmla="*/ 0 w 99"/>
                  <a:gd name="T1" fmla="*/ 0 h 75"/>
                  <a:gd name="T2" fmla="*/ 0 w 99"/>
                  <a:gd name="T3" fmla="*/ 0 h 75"/>
                  <a:gd name="T4" fmla="*/ 0 w 99"/>
                  <a:gd name="T5" fmla="*/ 0 h 75"/>
                  <a:gd name="T6" fmla="*/ 0 w 99"/>
                  <a:gd name="T7" fmla="*/ 0 h 75"/>
                  <a:gd name="T8" fmla="*/ 0 w 99"/>
                  <a:gd name="T9" fmla="*/ 0 h 75"/>
                  <a:gd name="T10" fmla="*/ 0 w 99"/>
                  <a:gd name="T11" fmla="*/ 0 h 75"/>
                  <a:gd name="T12" fmla="*/ 0 w 99"/>
                  <a:gd name="T13" fmla="*/ 0 h 75"/>
                  <a:gd name="T14" fmla="*/ 0 w 99"/>
                  <a:gd name="T15" fmla="*/ 0 h 75"/>
                  <a:gd name="T16" fmla="*/ 0 w 99"/>
                  <a:gd name="T17" fmla="*/ 0 h 75"/>
                  <a:gd name="T18" fmla="*/ 0 w 99"/>
                  <a:gd name="T19" fmla="*/ 0 h 75"/>
                  <a:gd name="T20" fmla="*/ 0 w 99"/>
                  <a:gd name="T21" fmla="*/ 0 h 75"/>
                  <a:gd name="T22" fmla="*/ 0 w 99"/>
                  <a:gd name="T23" fmla="*/ 0 h 75"/>
                  <a:gd name="T24" fmla="*/ 0 w 99"/>
                  <a:gd name="T25" fmla="*/ 0 h 75"/>
                  <a:gd name="T26" fmla="*/ 0 w 99"/>
                  <a:gd name="T27" fmla="*/ 0 h 75"/>
                  <a:gd name="T28" fmla="*/ 0 w 99"/>
                  <a:gd name="T29" fmla="*/ 0 h 75"/>
                  <a:gd name="T30" fmla="*/ 0 w 99"/>
                  <a:gd name="T31" fmla="*/ 0 h 75"/>
                  <a:gd name="T32" fmla="*/ 0 w 99"/>
                  <a:gd name="T33" fmla="*/ 0 h 75"/>
                  <a:gd name="T34" fmla="*/ 0 w 99"/>
                  <a:gd name="T35" fmla="*/ 0 h 75"/>
                  <a:gd name="T36" fmla="*/ 0 w 99"/>
                  <a:gd name="T37" fmla="*/ 0 h 75"/>
                  <a:gd name="T38" fmla="*/ 0 w 99"/>
                  <a:gd name="T39" fmla="*/ 0 h 75"/>
                  <a:gd name="T40" fmla="*/ 0 w 99"/>
                  <a:gd name="T41" fmla="*/ 0 h 75"/>
                  <a:gd name="T42" fmla="*/ 0 w 99"/>
                  <a:gd name="T43" fmla="*/ 0 h 75"/>
                  <a:gd name="T44" fmla="*/ 0 w 99"/>
                  <a:gd name="T45" fmla="*/ 0 h 75"/>
                  <a:gd name="T46" fmla="*/ 0 w 99"/>
                  <a:gd name="T47" fmla="*/ 0 h 75"/>
                  <a:gd name="T48" fmla="*/ 0 w 99"/>
                  <a:gd name="T49" fmla="*/ 0 h 75"/>
                  <a:gd name="T50" fmla="*/ 0 w 99"/>
                  <a:gd name="T51" fmla="*/ 0 h 75"/>
                  <a:gd name="T52" fmla="*/ 0 w 99"/>
                  <a:gd name="T53" fmla="*/ 0 h 75"/>
                  <a:gd name="T54" fmla="*/ 0 w 99"/>
                  <a:gd name="T55" fmla="*/ 0 h 75"/>
                  <a:gd name="T56" fmla="*/ 0 w 99"/>
                  <a:gd name="T57" fmla="*/ 0 h 75"/>
                  <a:gd name="T58" fmla="*/ 0 w 99"/>
                  <a:gd name="T59" fmla="*/ 0 h 75"/>
                  <a:gd name="T60" fmla="*/ 0 w 99"/>
                  <a:gd name="T61" fmla="*/ 0 h 75"/>
                  <a:gd name="T62" fmla="*/ 0 w 99"/>
                  <a:gd name="T63" fmla="*/ 0 h 75"/>
                  <a:gd name="T64" fmla="*/ 0 w 99"/>
                  <a:gd name="T65" fmla="*/ 0 h 75"/>
                  <a:gd name="T66" fmla="*/ 0 w 99"/>
                  <a:gd name="T67" fmla="*/ 0 h 75"/>
                  <a:gd name="T68" fmla="*/ 0 w 99"/>
                  <a:gd name="T69" fmla="*/ 0 h 75"/>
                  <a:gd name="T70" fmla="*/ 0 w 99"/>
                  <a:gd name="T71" fmla="*/ 0 h 75"/>
                  <a:gd name="T72" fmla="*/ 0 w 99"/>
                  <a:gd name="T73" fmla="*/ 0 h 75"/>
                  <a:gd name="T74" fmla="*/ 0 w 99"/>
                  <a:gd name="T75" fmla="*/ 0 h 75"/>
                  <a:gd name="T76" fmla="*/ 0 w 99"/>
                  <a:gd name="T77" fmla="*/ 0 h 7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99" h="75">
                    <a:moveTo>
                      <a:pt x="2" y="32"/>
                    </a:moveTo>
                    <a:lnTo>
                      <a:pt x="0" y="37"/>
                    </a:lnTo>
                    <a:lnTo>
                      <a:pt x="0" y="42"/>
                    </a:lnTo>
                    <a:lnTo>
                      <a:pt x="1" y="47"/>
                    </a:lnTo>
                    <a:lnTo>
                      <a:pt x="3" y="53"/>
                    </a:lnTo>
                    <a:lnTo>
                      <a:pt x="6" y="58"/>
                    </a:lnTo>
                    <a:lnTo>
                      <a:pt x="11" y="62"/>
                    </a:lnTo>
                    <a:lnTo>
                      <a:pt x="16" y="67"/>
                    </a:lnTo>
                    <a:lnTo>
                      <a:pt x="22" y="70"/>
                    </a:lnTo>
                    <a:lnTo>
                      <a:pt x="29" y="73"/>
                    </a:lnTo>
                    <a:lnTo>
                      <a:pt x="37" y="75"/>
                    </a:lnTo>
                    <a:lnTo>
                      <a:pt x="45" y="75"/>
                    </a:lnTo>
                    <a:lnTo>
                      <a:pt x="53" y="74"/>
                    </a:lnTo>
                    <a:lnTo>
                      <a:pt x="61" y="72"/>
                    </a:lnTo>
                    <a:lnTo>
                      <a:pt x="70" y="67"/>
                    </a:lnTo>
                    <a:lnTo>
                      <a:pt x="79" y="61"/>
                    </a:lnTo>
                    <a:lnTo>
                      <a:pt x="88" y="53"/>
                    </a:lnTo>
                    <a:lnTo>
                      <a:pt x="92" y="48"/>
                    </a:lnTo>
                    <a:lnTo>
                      <a:pt x="95" y="44"/>
                    </a:lnTo>
                    <a:lnTo>
                      <a:pt x="97" y="40"/>
                    </a:lnTo>
                    <a:lnTo>
                      <a:pt x="98" y="35"/>
                    </a:lnTo>
                    <a:lnTo>
                      <a:pt x="99" y="31"/>
                    </a:lnTo>
                    <a:lnTo>
                      <a:pt x="99" y="28"/>
                    </a:lnTo>
                    <a:lnTo>
                      <a:pt x="99" y="24"/>
                    </a:lnTo>
                    <a:lnTo>
                      <a:pt x="98" y="21"/>
                    </a:lnTo>
                    <a:lnTo>
                      <a:pt x="95" y="14"/>
                    </a:lnTo>
                    <a:lnTo>
                      <a:pt x="90" y="9"/>
                    </a:lnTo>
                    <a:lnTo>
                      <a:pt x="83" y="5"/>
                    </a:lnTo>
                    <a:lnTo>
                      <a:pt x="74" y="2"/>
                    </a:lnTo>
                    <a:lnTo>
                      <a:pt x="65" y="0"/>
                    </a:lnTo>
                    <a:lnTo>
                      <a:pt x="56" y="0"/>
                    </a:lnTo>
                    <a:lnTo>
                      <a:pt x="46" y="1"/>
                    </a:lnTo>
                    <a:lnTo>
                      <a:pt x="36" y="4"/>
                    </a:lnTo>
                    <a:lnTo>
                      <a:pt x="27" y="8"/>
                    </a:lnTo>
                    <a:lnTo>
                      <a:pt x="17" y="15"/>
                    </a:lnTo>
                    <a:lnTo>
                      <a:pt x="13" y="18"/>
                    </a:lnTo>
                    <a:lnTo>
                      <a:pt x="9" y="23"/>
                    </a:lnTo>
                    <a:lnTo>
                      <a:pt x="5" y="27"/>
                    </a:lnTo>
                    <a:lnTo>
                      <a:pt x="2" y="32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79" name="Freeform 1414">
                <a:extLst>
                  <a:ext uri="{FF2B5EF4-FFF2-40B4-BE49-F238E27FC236}">
                    <a16:creationId xmlns:a16="http://schemas.microsoft.com/office/drawing/2014/main" id="{A26B1FF6-F4BF-40F4-821E-CC33D2E58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2458"/>
                <a:ext cx="6" cy="4"/>
              </a:xfrm>
              <a:custGeom>
                <a:avLst/>
                <a:gdLst>
                  <a:gd name="T0" fmla="*/ 0 w 99"/>
                  <a:gd name="T1" fmla="*/ 0 h 76"/>
                  <a:gd name="T2" fmla="*/ 0 w 99"/>
                  <a:gd name="T3" fmla="*/ 0 h 76"/>
                  <a:gd name="T4" fmla="*/ 0 w 99"/>
                  <a:gd name="T5" fmla="*/ 0 h 76"/>
                  <a:gd name="T6" fmla="*/ 0 w 99"/>
                  <a:gd name="T7" fmla="*/ 0 h 76"/>
                  <a:gd name="T8" fmla="*/ 0 w 99"/>
                  <a:gd name="T9" fmla="*/ 0 h 76"/>
                  <a:gd name="T10" fmla="*/ 0 w 99"/>
                  <a:gd name="T11" fmla="*/ 0 h 76"/>
                  <a:gd name="T12" fmla="*/ 0 w 99"/>
                  <a:gd name="T13" fmla="*/ 0 h 76"/>
                  <a:gd name="T14" fmla="*/ 0 w 99"/>
                  <a:gd name="T15" fmla="*/ 0 h 76"/>
                  <a:gd name="T16" fmla="*/ 0 w 99"/>
                  <a:gd name="T17" fmla="*/ 0 h 76"/>
                  <a:gd name="T18" fmla="*/ 0 w 99"/>
                  <a:gd name="T19" fmla="*/ 0 h 76"/>
                  <a:gd name="T20" fmla="*/ 0 w 99"/>
                  <a:gd name="T21" fmla="*/ 0 h 76"/>
                  <a:gd name="T22" fmla="*/ 0 w 99"/>
                  <a:gd name="T23" fmla="*/ 0 h 76"/>
                  <a:gd name="T24" fmla="*/ 0 w 99"/>
                  <a:gd name="T25" fmla="*/ 0 h 76"/>
                  <a:gd name="T26" fmla="*/ 0 w 99"/>
                  <a:gd name="T27" fmla="*/ 0 h 76"/>
                  <a:gd name="T28" fmla="*/ 0 w 99"/>
                  <a:gd name="T29" fmla="*/ 0 h 76"/>
                  <a:gd name="T30" fmla="*/ 0 w 99"/>
                  <a:gd name="T31" fmla="*/ 0 h 76"/>
                  <a:gd name="T32" fmla="*/ 0 w 99"/>
                  <a:gd name="T33" fmla="*/ 0 h 76"/>
                  <a:gd name="T34" fmla="*/ 0 w 99"/>
                  <a:gd name="T35" fmla="*/ 0 h 76"/>
                  <a:gd name="T36" fmla="*/ 0 w 99"/>
                  <a:gd name="T37" fmla="*/ 0 h 76"/>
                  <a:gd name="T38" fmla="*/ 0 w 99"/>
                  <a:gd name="T39" fmla="*/ 0 h 76"/>
                  <a:gd name="T40" fmla="*/ 0 w 99"/>
                  <a:gd name="T41" fmla="*/ 0 h 76"/>
                  <a:gd name="T42" fmla="*/ 0 w 99"/>
                  <a:gd name="T43" fmla="*/ 0 h 76"/>
                  <a:gd name="T44" fmla="*/ 0 w 99"/>
                  <a:gd name="T45" fmla="*/ 0 h 76"/>
                  <a:gd name="T46" fmla="*/ 0 w 99"/>
                  <a:gd name="T47" fmla="*/ 0 h 76"/>
                  <a:gd name="T48" fmla="*/ 0 w 99"/>
                  <a:gd name="T49" fmla="*/ 0 h 76"/>
                  <a:gd name="T50" fmla="*/ 0 w 99"/>
                  <a:gd name="T51" fmla="*/ 0 h 76"/>
                  <a:gd name="T52" fmla="*/ 0 w 99"/>
                  <a:gd name="T53" fmla="*/ 0 h 76"/>
                  <a:gd name="T54" fmla="*/ 0 w 99"/>
                  <a:gd name="T55" fmla="*/ 0 h 76"/>
                  <a:gd name="T56" fmla="*/ 0 w 99"/>
                  <a:gd name="T57" fmla="*/ 0 h 76"/>
                  <a:gd name="T58" fmla="*/ 0 w 99"/>
                  <a:gd name="T59" fmla="*/ 0 h 76"/>
                  <a:gd name="T60" fmla="*/ 0 w 99"/>
                  <a:gd name="T61" fmla="*/ 0 h 76"/>
                  <a:gd name="T62" fmla="*/ 0 w 99"/>
                  <a:gd name="T63" fmla="*/ 0 h 76"/>
                  <a:gd name="T64" fmla="*/ 0 w 99"/>
                  <a:gd name="T65" fmla="*/ 0 h 76"/>
                  <a:gd name="T66" fmla="*/ 0 w 99"/>
                  <a:gd name="T67" fmla="*/ 0 h 76"/>
                  <a:gd name="T68" fmla="*/ 0 w 99"/>
                  <a:gd name="T69" fmla="*/ 0 h 76"/>
                  <a:gd name="T70" fmla="*/ 0 w 99"/>
                  <a:gd name="T71" fmla="*/ 0 h 76"/>
                  <a:gd name="T72" fmla="*/ 0 w 99"/>
                  <a:gd name="T73" fmla="*/ 0 h 76"/>
                  <a:gd name="T74" fmla="*/ 0 w 99"/>
                  <a:gd name="T75" fmla="*/ 0 h 76"/>
                  <a:gd name="T76" fmla="*/ 0 w 99"/>
                  <a:gd name="T77" fmla="*/ 0 h 76"/>
                  <a:gd name="T78" fmla="*/ 0 w 99"/>
                  <a:gd name="T79" fmla="*/ 0 h 76"/>
                  <a:gd name="T80" fmla="*/ 0 w 99"/>
                  <a:gd name="T81" fmla="*/ 0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99" h="76">
                    <a:moveTo>
                      <a:pt x="2" y="34"/>
                    </a:moveTo>
                    <a:lnTo>
                      <a:pt x="0" y="38"/>
                    </a:lnTo>
                    <a:lnTo>
                      <a:pt x="0" y="43"/>
                    </a:lnTo>
                    <a:lnTo>
                      <a:pt x="1" y="49"/>
                    </a:lnTo>
                    <a:lnTo>
                      <a:pt x="3" y="54"/>
                    </a:lnTo>
                    <a:lnTo>
                      <a:pt x="6" y="59"/>
                    </a:lnTo>
                    <a:lnTo>
                      <a:pt x="11" y="64"/>
                    </a:lnTo>
                    <a:lnTo>
                      <a:pt x="16" y="68"/>
                    </a:lnTo>
                    <a:lnTo>
                      <a:pt x="24" y="72"/>
                    </a:lnTo>
                    <a:lnTo>
                      <a:pt x="30" y="74"/>
                    </a:lnTo>
                    <a:lnTo>
                      <a:pt x="38" y="76"/>
                    </a:lnTo>
                    <a:lnTo>
                      <a:pt x="46" y="76"/>
                    </a:lnTo>
                    <a:lnTo>
                      <a:pt x="54" y="75"/>
                    </a:lnTo>
                    <a:lnTo>
                      <a:pt x="63" y="73"/>
                    </a:lnTo>
                    <a:lnTo>
                      <a:pt x="71" y="69"/>
                    </a:lnTo>
                    <a:lnTo>
                      <a:pt x="80" y="63"/>
                    </a:lnTo>
                    <a:lnTo>
                      <a:pt x="88" y="54"/>
                    </a:lnTo>
                    <a:lnTo>
                      <a:pt x="92" y="50"/>
                    </a:lnTo>
                    <a:lnTo>
                      <a:pt x="95" y="45"/>
                    </a:lnTo>
                    <a:lnTo>
                      <a:pt x="97" y="41"/>
                    </a:lnTo>
                    <a:lnTo>
                      <a:pt x="98" y="37"/>
                    </a:lnTo>
                    <a:lnTo>
                      <a:pt x="99" y="33"/>
                    </a:lnTo>
                    <a:lnTo>
                      <a:pt x="99" y="29"/>
                    </a:lnTo>
                    <a:lnTo>
                      <a:pt x="99" y="25"/>
                    </a:lnTo>
                    <a:lnTo>
                      <a:pt x="98" y="21"/>
                    </a:lnTo>
                    <a:lnTo>
                      <a:pt x="97" y="18"/>
                    </a:lnTo>
                    <a:lnTo>
                      <a:pt x="95" y="15"/>
                    </a:lnTo>
                    <a:lnTo>
                      <a:pt x="92" y="12"/>
                    </a:lnTo>
                    <a:lnTo>
                      <a:pt x="90" y="10"/>
                    </a:lnTo>
                    <a:lnTo>
                      <a:pt x="83" y="5"/>
                    </a:lnTo>
                    <a:lnTo>
                      <a:pt x="75" y="2"/>
                    </a:lnTo>
                    <a:lnTo>
                      <a:pt x="66" y="1"/>
                    </a:lnTo>
                    <a:lnTo>
                      <a:pt x="57" y="0"/>
                    </a:lnTo>
                    <a:lnTo>
                      <a:pt x="47" y="2"/>
                    </a:lnTo>
                    <a:lnTo>
                      <a:pt x="37" y="4"/>
                    </a:lnTo>
                    <a:lnTo>
                      <a:pt x="28" y="9"/>
                    </a:lnTo>
                    <a:lnTo>
                      <a:pt x="18" y="15"/>
                    </a:lnTo>
                    <a:lnTo>
                      <a:pt x="13" y="19"/>
                    </a:lnTo>
                    <a:lnTo>
                      <a:pt x="9" y="24"/>
                    </a:lnTo>
                    <a:lnTo>
                      <a:pt x="6" y="29"/>
                    </a:lnTo>
                    <a:lnTo>
                      <a:pt x="2" y="34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80" name="Freeform 1415">
                <a:extLst>
                  <a:ext uri="{FF2B5EF4-FFF2-40B4-BE49-F238E27FC236}">
                    <a16:creationId xmlns:a16="http://schemas.microsoft.com/office/drawing/2014/main" id="{08DF9B5F-A096-4210-83F5-521E6CA33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446"/>
                <a:ext cx="6" cy="5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w 100"/>
                  <a:gd name="T79" fmla="*/ 0 h 76"/>
                  <a:gd name="T80" fmla="*/ 0 w 100"/>
                  <a:gd name="T81" fmla="*/ 0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0" h="76">
                    <a:moveTo>
                      <a:pt x="3" y="33"/>
                    </a:moveTo>
                    <a:lnTo>
                      <a:pt x="1" y="37"/>
                    </a:lnTo>
                    <a:lnTo>
                      <a:pt x="0" y="42"/>
                    </a:lnTo>
                    <a:lnTo>
                      <a:pt x="1" y="47"/>
                    </a:lnTo>
                    <a:lnTo>
                      <a:pt x="4" y="54"/>
                    </a:lnTo>
                    <a:lnTo>
                      <a:pt x="7" y="59"/>
                    </a:lnTo>
                    <a:lnTo>
                      <a:pt x="12" y="64"/>
                    </a:lnTo>
                    <a:lnTo>
                      <a:pt x="17" y="68"/>
                    </a:lnTo>
                    <a:lnTo>
                      <a:pt x="23" y="71"/>
                    </a:lnTo>
                    <a:lnTo>
                      <a:pt x="30" y="74"/>
                    </a:lnTo>
                    <a:lnTo>
                      <a:pt x="38" y="76"/>
                    </a:lnTo>
                    <a:lnTo>
                      <a:pt x="45" y="76"/>
                    </a:lnTo>
                    <a:lnTo>
                      <a:pt x="54" y="75"/>
                    </a:lnTo>
                    <a:lnTo>
                      <a:pt x="62" y="73"/>
                    </a:lnTo>
                    <a:lnTo>
                      <a:pt x="71" y="68"/>
                    </a:lnTo>
                    <a:lnTo>
                      <a:pt x="80" y="62"/>
                    </a:lnTo>
                    <a:lnTo>
                      <a:pt x="89" y="54"/>
                    </a:lnTo>
                    <a:lnTo>
                      <a:pt x="92" y="50"/>
                    </a:lnTo>
                    <a:lnTo>
                      <a:pt x="95" y="44"/>
                    </a:lnTo>
                    <a:lnTo>
                      <a:pt x="97" y="40"/>
                    </a:lnTo>
                    <a:lnTo>
                      <a:pt x="99" y="36"/>
                    </a:lnTo>
                    <a:lnTo>
                      <a:pt x="100" y="32"/>
                    </a:lnTo>
                    <a:lnTo>
                      <a:pt x="100" y="28"/>
                    </a:lnTo>
                    <a:lnTo>
                      <a:pt x="100" y="24"/>
                    </a:lnTo>
                    <a:lnTo>
                      <a:pt x="99" y="21"/>
                    </a:lnTo>
                    <a:lnTo>
                      <a:pt x="97" y="18"/>
                    </a:lnTo>
                    <a:lnTo>
                      <a:pt x="95" y="15"/>
                    </a:lnTo>
                    <a:lnTo>
                      <a:pt x="93" y="12"/>
                    </a:lnTo>
                    <a:lnTo>
                      <a:pt x="90" y="9"/>
                    </a:lnTo>
                    <a:lnTo>
                      <a:pt x="84" y="5"/>
                    </a:lnTo>
                    <a:lnTo>
                      <a:pt x="76" y="2"/>
                    </a:lnTo>
                    <a:lnTo>
                      <a:pt x="66" y="1"/>
                    </a:lnTo>
                    <a:lnTo>
                      <a:pt x="57" y="0"/>
                    </a:lnTo>
                    <a:lnTo>
                      <a:pt x="47" y="1"/>
                    </a:lnTo>
                    <a:lnTo>
                      <a:pt x="37" y="4"/>
                    </a:lnTo>
                    <a:lnTo>
                      <a:pt x="27" y="9"/>
                    </a:lnTo>
                    <a:lnTo>
                      <a:pt x="18" y="15"/>
                    </a:lnTo>
                    <a:lnTo>
                      <a:pt x="14" y="18"/>
                    </a:lnTo>
                    <a:lnTo>
                      <a:pt x="10" y="23"/>
                    </a:lnTo>
                    <a:lnTo>
                      <a:pt x="6" y="27"/>
                    </a:lnTo>
                    <a:lnTo>
                      <a:pt x="3" y="33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81" name="Freeform 1416">
                <a:extLst>
                  <a:ext uri="{FF2B5EF4-FFF2-40B4-BE49-F238E27FC236}">
                    <a16:creationId xmlns:a16="http://schemas.microsoft.com/office/drawing/2014/main" id="{C48C7466-3489-40BF-B37B-120008622D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433"/>
                <a:ext cx="6" cy="5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00" h="76">
                    <a:moveTo>
                      <a:pt x="3" y="33"/>
                    </a:moveTo>
                    <a:lnTo>
                      <a:pt x="1" y="38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4" y="53"/>
                    </a:lnTo>
                    <a:lnTo>
                      <a:pt x="7" y="58"/>
                    </a:lnTo>
                    <a:lnTo>
                      <a:pt x="12" y="63"/>
                    </a:lnTo>
                    <a:lnTo>
                      <a:pt x="18" y="67"/>
                    </a:lnTo>
                    <a:lnTo>
                      <a:pt x="24" y="71"/>
                    </a:lnTo>
                    <a:lnTo>
                      <a:pt x="31" y="74"/>
                    </a:lnTo>
                    <a:lnTo>
                      <a:pt x="39" y="75"/>
                    </a:lnTo>
                    <a:lnTo>
                      <a:pt x="47" y="76"/>
                    </a:lnTo>
                    <a:lnTo>
                      <a:pt x="55" y="75"/>
                    </a:lnTo>
                    <a:lnTo>
                      <a:pt x="63" y="72"/>
                    </a:lnTo>
                    <a:lnTo>
                      <a:pt x="72" y="68"/>
                    </a:lnTo>
                    <a:lnTo>
                      <a:pt x="80" y="62"/>
                    </a:lnTo>
                    <a:lnTo>
                      <a:pt x="89" y="54"/>
                    </a:lnTo>
                    <a:lnTo>
                      <a:pt x="92" y="49"/>
                    </a:lnTo>
                    <a:lnTo>
                      <a:pt x="95" y="45"/>
                    </a:lnTo>
                    <a:lnTo>
                      <a:pt x="98" y="40"/>
                    </a:lnTo>
                    <a:lnTo>
                      <a:pt x="99" y="36"/>
                    </a:lnTo>
                    <a:lnTo>
                      <a:pt x="100" y="32"/>
                    </a:lnTo>
                    <a:lnTo>
                      <a:pt x="100" y="28"/>
                    </a:lnTo>
                    <a:lnTo>
                      <a:pt x="100" y="25"/>
                    </a:lnTo>
                    <a:lnTo>
                      <a:pt x="99" y="21"/>
                    </a:lnTo>
                    <a:lnTo>
                      <a:pt x="95" y="14"/>
                    </a:lnTo>
                    <a:lnTo>
                      <a:pt x="90" y="9"/>
                    </a:lnTo>
                    <a:lnTo>
                      <a:pt x="84" y="5"/>
                    </a:lnTo>
                    <a:lnTo>
                      <a:pt x="76" y="2"/>
                    </a:lnTo>
                    <a:lnTo>
                      <a:pt x="67" y="0"/>
                    </a:lnTo>
                    <a:lnTo>
                      <a:pt x="58" y="0"/>
                    </a:lnTo>
                    <a:lnTo>
                      <a:pt x="48" y="1"/>
                    </a:lnTo>
                    <a:lnTo>
                      <a:pt x="38" y="4"/>
                    </a:lnTo>
                    <a:lnTo>
                      <a:pt x="28" y="8"/>
                    </a:lnTo>
                    <a:lnTo>
                      <a:pt x="19" y="14"/>
                    </a:lnTo>
                    <a:lnTo>
                      <a:pt x="15" y="18"/>
                    </a:lnTo>
                    <a:lnTo>
                      <a:pt x="10" y="23"/>
                    </a:lnTo>
                    <a:lnTo>
                      <a:pt x="6" y="28"/>
                    </a:lnTo>
                    <a:lnTo>
                      <a:pt x="3" y="33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82" name="Freeform 1417">
                <a:extLst>
                  <a:ext uri="{FF2B5EF4-FFF2-40B4-BE49-F238E27FC236}">
                    <a16:creationId xmlns:a16="http://schemas.microsoft.com/office/drawing/2014/main" id="{F17676CD-3AFF-4CEA-A456-93BF38BA0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2432"/>
                <a:ext cx="6" cy="4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00" h="76">
                    <a:moveTo>
                      <a:pt x="2" y="33"/>
                    </a:moveTo>
                    <a:lnTo>
                      <a:pt x="0" y="37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4"/>
                    </a:lnTo>
                    <a:lnTo>
                      <a:pt x="6" y="59"/>
                    </a:lnTo>
                    <a:lnTo>
                      <a:pt x="12" y="64"/>
                    </a:lnTo>
                    <a:lnTo>
                      <a:pt x="17" y="68"/>
                    </a:lnTo>
                    <a:lnTo>
                      <a:pt x="23" y="71"/>
                    </a:lnTo>
                    <a:lnTo>
                      <a:pt x="30" y="74"/>
                    </a:lnTo>
                    <a:lnTo>
                      <a:pt x="38" y="76"/>
                    </a:lnTo>
                    <a:lnTo>
                      <a:pt x="46" y="76"/>
                    </a:lnTo>
                    <a:lnTo>
                      <a:pt x="54" y="75"/>
                    </a:lnTo>
                    <a:lnTo>
                      <a:pt x="62" y="73"/>
                    </a:lnTo>
                    <a:lnTo>
                      <a:pt x="71" y="69"/>
                    </a:lnTo>
                    <a:lnTo>
                      <a:pt x="79" y="62"/>
                    </a:lnTo>
                    <a:lnTo>
                      <a:pt x="88" y="54"/>
                    </a:lnTo>
                    <a:lnTo>
                      <a:pt x="92" y="50"/>
                    </a:lnTo>
                    <a:lnTo>
                      <a:pt x="94" y="45"/>
                    </a:lnTo>
                    <a:lnTo>
                      <a:pt x="98" y="40"/>
                    </a:lnTo>
                    <a:lnTo>
                      <a:pt x="99" y="36"/>
                    </a:lnTo>
                    <a:lnTo>
                      <a:pt x="100" y="32"/>
                    </a:lnTo>
                    <a:lnTo>
                      <a:pt x="100" y="28"/>
                    </a:lnTo>
                    <a:lnTo>
                      <a:pt x="100" y="24"/>
                    </a:lnTo>
                    <a:lnTo>
                      <a:pt x="99" y="21"/>
                    </a:lnTo>
                    <a:lnTo>
                      <a:pt x="96" y="15"/>
                    </a:lnTo>
                    <a:lnTo>
                      <a:pt x="89" y="9"/>
                    </a:lnTo>
                    <a:lnTo>
                      <a:pt x="83" y="5"/>
                    </a:lnTo>
                    <a:lnTo>
                      <a:pt x="75" y="2"/>
                    </a:lnTo>
                    <a:lnTo>
                      <a:pt x="66" y="1"/>
                    </a:lnTo>
                    <a:lnTo>
                      <a:pt x="57" y="0"/>
                    </a:lnTo>
                    <a:lnTo>
                      <a:pt x="47" y="2"/>
                    </a:lnTo>
                    <a:lnTo>
                      <a:pt x="37" y="4"/>
                    </a:lnTo>
                    <a:lnTo>
                      <a:pt x="28" y="9"/>
                    </a:lnTo>
                    <a:lnTo>
                      <a:pt x="18" y="15"/>
                    </a:lnTo>
                    <a:lnTo>
                      <a:pt x="14" y="19"/>
                    </a:lnTo>
                    <a:lnTo>
                      <a:pt x="10" y="23"/>
                    </a:lnTo>
                    <a:lnTo>
                      <a:pt x="5" y="28"/>
                    </a:lnTo>
                    <a:lnTo>
                      <a:pt x="2" y="33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83" name="Freeform 1418">
                <a:extLst>
                  <a:ext uri="{FF2B5EF4-FFF2-40B4-BE49-F238E27FC236}">
                    <a16:creationId xmlns:a16="http://schemas.microsoft.com/office/drawing/2014/main" id="{69CDF598-5349-4423-AADF-8BBDA751E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2" y="2490"/>
                <a:ext cx="6" cy="4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00" h="76">
                    <a:moveTo>
                      <a:pt x="2" y="33"/>
                    </a:moveTo>
                    <a:lnTo>
                      <a:pt x="0" y="37"/>
                    </a:lnTo>
                    <a:lnTo>
                      <a:pt x="0" y="42"/>
                    </a:lnTo>
                    <a:lnTo>
                      <a:pt x="1" y="47"/>
                    </a:lnTo>
                    <a:lnTo>
                      <a:pt x="3" y="53"/>
                    </a:lnTo>
                    <a:lnTo>
                      <a:pt x="7" y="58"/>
                    </a:lnTo>
                    <a:lnTo>
                      <a:pt x="11" y="62"/>
                    </a:lnTo>
                    <a:lnTo>
                      <a:pt x="17" y="67"/>
                    </a:lnTo>
                    <a:lnTo>
                      <a:pt x="24" y="70"/>
                    </a:lnTo>
                    <a:lnTo>
                      <a:pt x="31" y="73"/>
                    </a:lnTo>
                    <a:lnTo>
                      <a:pt x="38" y="76"/>
                    </a:lnTo>
                    <a:lnTo>
                      <a:pt x="46" y="76"/>
                    </a:lnTo>
                    <a:lnTo>
                      <a:pt x="54" y="75"/>
                    </a:lnTo>
                    <a:lnTo>
                      <a:pt x="63" y="72"/>
                    </a:lnTo>
                    <a:lnTo>
                      <a:pt x="71" y="67"/>
                    </a:lnTo>
                    <a:lnTo>
                      <a:pt x="80" y="61"/>
                    </a:lnTo>
                    <a:lnTo>
                      <a:pt x="88" y="53"/>
                    </a:lnTo>
                    <a:lnTo>
                      <a:pt x="92" y="48"/>
                    </a:lnTo>
                    <a:lnTo>
                      <a:pt x="95" y="44"/>
                    </a:lnTo>
                    <a:lnTo>
                      <a:pt x="97" y="40"/>
                    </a:lnTo>
                    <a:lnTo>
                      <a:pt x="99" y="36"/>
                    </a:lnTo>
                    <a:lnTo>
                      <a:pt x="100" y="32"/>
                    </a:lnTo>
                    <a:lnTo>
                      <a:pt x="100" y="28"/>
                    </a:lnTo>
                    <a:lnTo>
                      <a:pt x="99" y="24"/>
                    </a:lnTo>
                    <a:lnTo>
                      <a:pt x="99" y="21"/>
                    </a:lnTo>
                    <a:lnTo>
                      <a:pt x="95" y="14"/>
                    </a:lnTo>
                    <a:lnTo>
                      <a:pt x="90" y="9"/>
                    </a:lnTo>
                    <a:lnTo>
                      <a:pt x="83" y="5"/>
                    </a:lnTo>
                    <a:lnTo>
                      <a:pt x="76" y="2"/>
                    </a:lnTo>
                    <a:lnTo>
                      <a:pt x="67" y="1"/>
                    </a:lnTo>
                    <a:lnTo>
                      <a:pt x="57" y="0"/>
                    </a:lnTo>
                    <a:lnTo>
                      <a:pt x="48" y="1"/>
                    </a:lnTo>
                    <a:lnTo>
                      <a:pt x="38" y="4"/>
                    </a:lnTo>
                    <a:lnTo>
                      <a:pt x="28" y="8"/>
                    </a:lnTo>
                    <a:lnTo>
                      <a:pt x="18" y="15"/>
                    </a:lnTo>
                    <a:lnTo>
                      <a:pt x="14" y="18"/>
                    </a:lnTo>
                    <a:lnTo>
                      <a:pt x="10" y="23"/>
                    </a:lnTo>
                    <a:lnTo>
                      <a:pt x="6" y="27"/>
                    </a:lnTo>
                    <a:lnTo>
                      <a:pt x="2" y="33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84" name="Freeform 1419">
                <a:extLst>
                  <a:ext uri="{FF2B5EF4-FFF2-40B4-BE49-F238E27FC236}">
                    <a16:creationId xmlns:a16="http://schemas.microsoft.com/office/drawing/2014/main" id="{98326B04-054D-4B9B-BDCD-66C325634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3" y="2432"/>
                <a:ext cx="6" cy="5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w 100"/>
                  <a:gd name="T79" fmla="*/ 0 h 76"/>
                  <a:gd name="T80" fmla="*/ 0 w 100"/>
                  <a:gd name="T81" fmla="*/ 0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0" h="76">
                    <a:moveTo>
                      <a:pt x="2" y="33"/>
                    </a:moveTo>
                    <a:lnTo>
                      <a:pt x="0" y="38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3" y="54"/>
                    </a:lnTo>
                    <a:lnTo>
                      <a:pt x="7" y="59"/>
                    </a:lnTo>
                    <a:lnTo>
                      <a:pt x="12" y="63"/>
                    </a:lnTo>
                    <a:lnTo>
                      <a:pt x="17" y="68"/>
                    </a:lnTo>
                    <a:lnTo>
                      <a:pt x="24" y="71"/>
                    </a:lnTo>
                    <a:lnTo>
                      <a:pt x="30" y="74"/>
                    </a:lnTo>
                    <a:lnTo>
                      <a:pt x="38" y="76"/>
                    </a:lnTo>
                    <a:lnTo>
                      <a:pt x="46" y="76"/>
                    </a:lnTo>
                    <a:lnTo>
                      <a:pt x="54" y="75"/>
                    </a:lnTo>
                    <a:lnTo>
                      <a:pt x="63" y="73"/>
                    </a:lnTo>
                    <a:lnTo>
                      <a:pt x="71" y="68"/>
                    </a:lnTo>
                    <a:lnTo>
                      <a:pt x="80" y="62"/>
                    </a:lnTo>
                    <a:lnTo>
                      <a:pt x="88" y="54"/>
                    </a:lnTo>
                    <a:lnTo>
                      <a:pt x="92" y="49"/>
                    </a:lnTo>
                    <a:lnTo>
                      <a:pt x="96" y="45"/>
                    </a:lnTo>
                    <a:lnTo>
                      <a:pt x="98" y="41"/>
                    </a:lnTo>
                    <a:lnTo>
                      <a:pt x="99" y="36"/>
                    </a:lnTo>
                    <a:lnTo>
                      <a:pt x="100" y="31"/>
                    </a:lnTo>
                    <a:lnTo>
                      <a:pt x="100" y="28"/>
                    </a:lnTo>
                    <a:lnTo>
                      <a:pt x="100" y="24"/>
                    </a:lnTo>
                    <a:lnTo>
                      <a:pt x="99" y="21"/>
                    </a:lnTo>
                    <a:lnTo>
                      <a:pt x="98" y="17"/>
                    </a:lnTo>
                    <a:lnTo>
                      <a:pt x="96" y="14"/>
                    </a:lnTo>
                    <a:lnTo>
                      <a:pt x="92" y="12"/>
                    </a:lnTo>
                    <a:lnTo>
                      <a:pt x="90" y="9"/>
                    </a:lnTo>
                    <a:lnTo>
                      <a:pt x="83" y="5"/>
                    </a:lnTo>
                    <a:lnTo>
                      <a:pt x="75" y="2"/>
                    </a:lnTo>
                    <a:lnTo>
                      <a:pt x="66" y="0"/>
                    </a:lnTo>
                    <a:lnTo>
                      <a:pt x="57" y="0"/>
                    </a:lnTo>
                    <a:lnTo>
                      <a:pt x="47" y="1"/>
                    </a:lnTo>
                    <a:lnTo>
                      <a:pt x="37" y="4"/>
                    </a:lnTo>
                    <a:lnTo>
                      <a:pt x="28" y="8"/>
                    </a:lnTo>
                    <a:lnTo>
                      <a:pt x="19" y="15"/>
                    </a:lnTo>
                    <a:lnTo>
                      <a:pt x="14" y="18"/>
                    </a:lnTo>
                    <a:lnTo>
                      <a:pt x="10" y="23"/>
                    </a:lnTo>
                    <a:lnTo>
                      <a:pt x="5" y="27"/>
                    </a:lnTo>
                    <a:lnTo>
                      <a:pt x="2" y="33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85" name="Freeform 1420">
                <a:extLst>
                  <a:ext uri="{FF2B5EF4-FFF2-40B4-BE49-F238E27FC236}">
                    <a16:creationId xmlns:a16="http://schemas.microsoft.com/office/drawing/2014/main" id="{42C3D298-25B3-470A-A50C-35B45FFDD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9" y="2425"/>
                <a:ext cx="6" cy="5"/>
              </a:xfrm>
              <a:custGeom>
                <a:avLst/>
                <a:gdLst>
                  <a:gd name="T0" fmla="*/ 0 w 101"/>
                  <a:gd name="T1" fmla="*/ 0 h 76"/>
                  <a:gd name="T2" fmla="*/ 0 w 101"/>
                  <a:gd name="T3" fmla="*/ 0 h 76"/>
                  <a:gd name="T4" fmla="*/ 0 w 101"/>
                  <a:gd name="T5" fmla="*/ 0 h 76"/>
                  <a:gd name="T6" fmla="*/ 0 w 101"/>
                  <a:gd name="T7" fmla="*/ 0 h 76"/>
                  <a:gd name="T8" fmla="*/ 0 w 101"/>
                  <a:gd name="T9" fmla="*/ 0 h 76"/>
                  <a:gd name="T10" fmla="*/ 0 w 101"/>
                  <a:gd name="T11" fmla="*/ 0 h 76"/>
                  <a:gd name="T12" fmla="*/ 0 w 101"/>
                  <a:gd name="T13" fmla="*/ 0 h 76"/>
                  <a:gd name="T14" fmla="*/ 0 w 101"/>
                  <a:gd name="T15" fmla="*/ 0 h 76"/>
                  <a:gd name="T16" fmla="*/ 0 w 101"/>
                  <a:gd name="T17" fmla="*/ 0 h 76"/>
                  <a:gd name="T18" fmla="*/ 0 w 101"/>
                  <a:gd name="T19" fmla="*/ 0 h 76"/>
                  <a:gd name="T20" fmla="*/ 0 w 101"/>
                  <a:gd name="T21" fmla="*/ 0 h 76"/>
                  <a:gd name="T22" fmla="*/ 0 w 101"/>
                  <a:gd name="T23" fmla="*/ 0 h 76"/>
                  <a:gd name="T24" fmla="*/ 0 w 101"/>
                  <a:gd name="T25" fmla="*/ 0 h 76"/>
                  <a:gd name="T26" fmla="*/ 0 w 101"/>
                  <a:gd name="T27" fmla="*/ 0 h 76"/>
                  <a:gd name="T28" fmla="*/ 0 w 101"/>
                  <a:gd name="T29" fmla="*/ 0 h 76"/>
                  <a:gd name="T30" fmla="*/ 0 w 101"/>
                  <a:gd name="T31" fmla="*/ 0 h 76"/>
                  <a:gd name="T32" fmla="*/ 0 w 101"/>
                  <a:gd name="T33" fmla="*/ 0 h 76"/>
                  <a:gd name="T34" fmla="*/ 0 w 101"/>
                  <a:gd name="T35" fmla="*/ 0 h 76"/>
                  <a:gd name="T36" fmla="*/ 0 w 101"/>
                  <a:gd name="T37" fmla="*/ 0 h 76"/>
                  <a:gd name="T38" fmla="*/ 0 w 101"/>
                  <a:gd name="T39" fmla="*/ 0 h 76"/>
                  <a:gd name="T40" fmla="*/ 0 w 101"/>
                  <a:gd name="T41" fmla="*/ 0 h 76"/>
                  <a:gd name="T42" fmla="*/ 0 w 101"/>
                  <a:gd name="T43" fmla="*/ 0 h 76"/>
                  <a:gd name="T44" fmla="*/ 0 w 101"/>
                  <a:gd name="T45" fmla="*/ 0 h 76"/>
                  <a:gd name="T46" fmla="*/ 0 w 101"/>
                  <a:gd name="T47" fmla="*/ 0 h 76"/>
                  <a:gd name="T48" fmla="*/ 0 w 101"/>
                  <a:gd name="T49" fmla="*/ 0 h 76"/>
                  <a:gd name="T50" fmla="*/ 0 w 101"/>
                  <a:gd name="T51" fmla="*/ 0 h 76"/>
                  <a:gd name="T52" fmla="*/ 0 w 101"/>
                  <a:gd name="T53" fmla="*/ 0 h 76"/>
                  <a:gd name="T54" fmla="*/ 0 w 101"/>
                  <a:gd name="T55" fmla="*/ 0 h 76"/>
                  <a:gd name="T56" fmla="*/ 0 w 101"/>
                  <a:gd name="T57" fmla="*/ 0 h 76"/>
                  <a:gd name="T58" fmla="*/ 0 w 101"/>
                  <a:gd name="T59" fmla="*/ 0 h 76"/>
                  <a:gd name="T60" fmla="*/ 0 w 101"/>
                  <a:gd name="T61" fmla="*/ 0 h 76"/>
                  <a:gd name="T62" fmla="*/ 0 w 101"/>
                  <a:gd name="T63" fmla="*/ 0 h 76"/>
                  <a:gd name="T64" fmla="*/ 0 w 101"/>
                  <a:gd name="T65" fmla="*/ 0 h 76"/>
                  <a:gd name="T66" fmla="*/ 0 w 101"/>
                  <a:gd name="T67" fmla="*/ 0 h 76"/>
                  <a:gd name="T68" fmla="*/ 0 w 101"/>
                  <a:gd name="T69" fmla="*/ 0 h 76"/>
                  <a:gd name="T70" fmla="*/ 0 w 101"/>
                  <a:gd name="T71" fmla="*/ 0 h 76"/>
                  <a:gd name="T72" fmla="*/ 0 w 101"/>
                  <a:gd name="T73" fmla="*/ 0 h 76"/>
                  <a:gd name="T74" fmla="*/ 0 w 101"/>
                  <a:gd name="T75" fmla="*/ 0 h 76"/>
                  <a:gd name="T76" fmla="*/ 0 w 101"/>
                  <a:gd name="T77" fmla="*/ 0 h 76"/>
                  <a:gd name="T78" fmla="*/ 0 w 101"/>
                  <a:gd name="T79" fmla="*/ 0 h 76"/>
                  <a:gd name="T80" fmla="*/ 0 w 101"/>
                  <a:gd name="T81" fmla="*/ 0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1" h="76">
                    <a:moveTo>
                      <a:pt x="3" y="32"/>
                    </a:moveTo>
                    <a:lnTo>
                      <a:pt x="0" y="37"/>
                    </a:lnTo>
                    <a:lnTo>
                      <a:pt x="0" y="42"/>
                    </a:lnTo>
                    <a:lnTo>
                      <a:pt x="2" y="47"/>
                    </a:lnTo>
                    <a:lnTo>
                      <a:pt x="4" y="53"/>
                    </a:lnTo>
                    <a:lnTo>
                      <a:pt x="8" y="58"/>
                    </a:lnTo>
                    <a:lnTo>
                      <a:pt x="12" y="62"/>
                    </a:lnTo>
                    <a:lnTo>
                      <a:pt x="18" y="67"/>
                    </a:lnTo>
                    <a:lnTo>
                      <a:pt x="24" y="71"/>
                    </a:lnTo>
                    <a:lnTo>
                      <a:pt x="31" y="74"/>
                    </a:lnTo>
                    <a:lnTo>
                      <a:pt x="38" y="76"/>
                    </a:lnTo>
                    <a:lnTo>
                      <a:pt x="46" y="76"/>
                    </a:lnTo>
                    <a:lnTo>
                      <a:pt x="54" y="75"/>
                    </a:lnTo>
                    <a:lnTo>
                      <a:pt x="63" y="73"/>
                    </a:lnTo>
                    <a:lnTo>
                      <a:pt x="71" y="67"/>
                    </a:lnTo>
                    <a:lnTo>
                      <a:pt x="80" y="61"/>
                    </a:lnTo>
                    <a:lnTo>
                      <a:pt x="88" y="53"/>
                    </a:lnTo>
                    <a:lnTo>
                      <a:pt x="93" y="48"/>
                    </a:lnTo>
                    <a:lnTo>
                      <a:pt x="96" y="44"/>
                    </a:lnTo>
                    <a:lnTo>
                      <a:pt x="98" y="40"/>
                    </a:lnTo>
                    <a:lnTo>
                      <a:pt x="100" y="35"/>
                    </a:lnTo>
                    <a:lnTo>
                      <a:pt x="101" y="31"/>
                    </a:lnTo>
                    <a:lnTo>
                      <a:pt x="101" y="28"/>
                    </a:lnTo>
                    <a:lnTo>
                      <a:pt x="100" y="24"/>
                    </a:lnTo>
                    <a:lnTo>
                      <a:pt x="99" y="21"/>
                    </a:lnTo>
                    <a:lnTo>
                      <a:pt x="98" y="17"/>
                    </a:lnTo>
                    <a:lnTo>
                      <a:pt x="96" y="14"/>
                    </a:lnTo>
                    <a:lnTo>
                      <a:pt x="94" y="12"/>
                    </a:lnTo>
                    <a:lnTo>
                      <a:pt x="91" y="9"/>
                    </a:lnTo>
                    <a:lnTo>
                      <a:pt x="83" y="5"/>
                    </a:lnTo>
                    <a:lnTo>
                      <a:pt x="75" y="2"/>
                    </a:lnTo>
                    <a:lnTo>
                      <a:pt x="67" y="0"/>
                    </a:lnTo>
                    <a:lnTo>
                      <a:pt x="57" y="0"/>
                    </a:lnTo>
                    <a:lnTo>
                      <a:pt x="47" y="1"/>
                    </a:lnTo>
                    <a:lnTo>
                      <a:pt x="38" y="4"/>
                    </a:lnTo>
                    <a:lnTo>
                      <a:pt x="28" y="8"/>
                    </a:lnTo>
                    <a:lnTo>
                      <a:pt x="19" y="14"/>
                    </a:lnTo>
                    <a:lnTo>
                      <a:pt x="15" y="18"/>
                    </a:lnTo>
                    <a:lnTo>
                      <a:pt x="11" y="22"/>
                    </a:lnTo>
                    <a:lnTo>
                      <a:pt x="7" y="27"/>
                    </a:lnTo>
                    <a:lnTo>
                      <a:pt x="3" y="32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86" name="Freeform 1421">
                <a:extLst>
                  <a:ext uri="{FF2B5EF4-FFF2-40B4-BE49-F238E27FC236}">
                    <a16:creationId xmlns:a16="http://schemas.microsoft.com/office/drawing/2014/main" id="{78559B96-BF39-40F7-9A1E-766E2BAFC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8" y="2417"/>
                <a:ext cx="6" cy="4"/>
              </a:xfrm>
              <a:custGeom>
                <a:avLst/>
                <a:gdLst>
                  <a:gd name="T0" fmla="*/ 0 w 101"/>
                  <a:gd name="T1" fmla="*/ 0 h 76"/>
                  <a:gd name="T2" fmla="*/ 0 w 101"/>
                  <a:gd name="T3" fmla="*/ 0 h 76"/>
                  <a:gd name="T4" fmla="*/ 0 w 101"/>
                  <a:gd name="T5" fmla="*/ 0 h 76"/>
                  <a:gd name="T6" fmla="*/ 0 w 101"/>
                  <a:gd name="T7" fmla="*/ 0 h 76"/>
                  <a:gd name="T8" fmla="*/ 0 w 101"/>
                  <a:gd name="T9" fmla="*/ 0 h 76"/>
                  <a:gd name="T10" fmla="*/ 0 w 101"/>
                  <a:gd name="T11" fmla="*/ 0 h 76"/>
                  <a:gd name="T12" fmla="*/ 0 w 101"/>
                  <a:gd name="T13" fmla="*/ 0 h 76"/>
                  <a:gd name="T14" fmla="*/ 0 w 101"/>
                  <a:gd name="T15" fmla="*/ 0 h 76"/>
                  <a:gd name="T16" fmla="*/ 0 w 101"/>
                  <a:gd name="T17" fmla="*/ 0 h 76"/>
                  <a:gd name="T18" fmla="*/ 0 w 101"/>
                  <a:gd name="T19" fmla="*/ 0 h 76"/>
                  <a:gd name="T20" fmla="*/ 0 w 101"/>
                  <a:gd name="T21" fmla="*/ 0 h 76"/>
                  <a:gd name="T22" fmla="*/ 0 w 101"/>
                  <a:gd name="T23" fmla="*/ 0 h 76"/>
                  <a:gd name="T24" fmla="*/ 0 w 101"/>
                  <a:gd name="T25" fmla="*/ 0 h 76"/>
                  <a:gd name="T26" fmla="*/ 0 w 101"/>
                  <a:gd name="T27" fmla="*/ 0 h 76"/>
                  <a:gd name="T28" fmla="*/ 0 w 101"/>
                  <a:gd name="T29" fmla="*/ 0 h 76"/>
                  <a:gd name="T30" fmla="*/ 0 w 101"/>
                  <a:gd name="T31" fmla="*/ 0 h 76"/>
                  <a:gd name="T32" fmla="*/ 0 w 101"/>
                  <a:gd name="T33" fmla="*/ 0 h 76"/>
                  <a:gd name="T34" fmla="*/ 0 w 101"/>
                  <a:gd name="T35" fmla="*/ 0 h 76"/>
                  <a:gd name="T36" fmla="*/ 0 w 101"/>
                  <a:gd name="T37" fmla="*/ 0 h 76"/>
                  <a:gd name="T38" fmla="*/ 0 w 101"/>
                  <a:gd name="T39" fmla="*/ 0 h 76"/>
                  <a:gd name="T40" fmla="*/ 0 w 101"/>
                  <a:gd name="T41" fmla="*/ 0 h 76"/>
                  <a:gd name="T42" fmla="*/ 0 w 101"/>
                  <a:gd name="T43" fmla="*/ 0 h 76"/>
                  <a:gd name="T44" fmla="*/ 0 w 101"/>
                  <a:gd name="T45" fmla="*/ 0 h 76"/>
                  <a:gd name="T46" fmla="*/ 0 w 101"/>
                  <a:gd name="T47" fmla="*/ 0 h 76"/>
                  <a:gd name="T48" fmla="*/ 0 w 101"/>
                  <a:gd name="T49" fmla="*/ 0 h 76"/>
                  <a:gd name="T50" fmla="*/ 0 w 101"/>
                  <a:gd name="T51" fmla="*/ 0 h 76"/>
                  <a:gd name="T52" fmla="*/ 0 w 101"/>
                  <a:gd name="T53" fmla="*/ 0 h 76"/>
                  <a:gd name="T54" fmla="*/ 0 w 101"/>
                  <a:gd name="T55" fmla="*/ 0 h 76"/>
                  <a:gd name="T56" fmla="*/ 0 w 101"/>
                  <a:gd name="T57" fmla="*/ 0 h 76"/>
                  <a:gd name="T58" fmla="*/ 0 w 101"/>
                  <a:gd name="T59" fmla="*/ 0 h 76"/>
                  <a:gd name="T60" fmla="*/ 0 w 101"/>
                  <a:gd name="T61" fmla="*/ 0 h 76"/>
                  <a:gd name="T62" fmla="*/ 0 w 101"/>
                  <a:gd name="T63" fmla="*/ 0 h 76"/>
                  <a:gd name="T64" fmla="*/ 0 w 101"/>
                  <a:gd name="T65" fmla="*/ 0 h 76"/>
                  <a:gd name="T66" fmla="*/ 0 w 101"/>
                  <a:gd name="T67" fmla="*/ 0 h 76"/>
                  <a:gd name="T68" fmla="*/ 0 w 101"/>
                  <a:gd name="T69" fmla="*/ 0 h 76"/>
                  <a:gd name="T70" fmla="*/ 0 w 101"/>
                  <a:gd name="T71" fmla="*/ 0 h 76"/>
                  <a:gd name="T72" fmla="*/ 0 w 101"/>
                  <a:gd name="T73" fmla="*/ 0 h 76"/>
                  <a:gd name="T74" fmla="*/ 0 w 101"/>
                  <a:gd name="T75" fmla="*/ 0 h 76"/>
                  <a:gd name="T76" fmla="*/ 0 w 101"/>
                  <a:gd name="T77" fmla="*/ 0 h 76"/>
                  <a:gd name="T78" fmla="*/ 0 w 101"/>
                  <a:gd name="T79" fmla="*/ 0 h 76"/>
                  <a:gd name="T80" fmla="*/ 0 w 101"/>
                  <a:gd name="T81" fmla="*/ 0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1" h="76">
                    <a:moveTo>
                      <a:pt x="2" y="32"/>
                    </a:moveTo>
                    <a:lnTo>
                      <a:pt x="0" y="37"/>
                    </a:lnTo>
                    <a:lnTo>
                      <a:pt x="0" y="42"/>
                    </a:lnTo>
                    <a:lnTo>
                      <a:pt x="1" y="47"/>
                    </a:lnTo>
                    <a:lnTo>
                      <a:pt x="3" y="53"/>
                    </a:lnTo>
                    <a:lnTo>
                      <a:pt x="8" y="58"/>
                    </a:lnTo>
                    <a:lnTo>
                      <a:pt x="12" y="63"/>
                    </a:lnTo>
                    <a:lnTo>
                      <a:pt x="17" y="67"/>
                    </a:lnTo>
                    <a:lnTo>
                      <a:pt x="24" y="71"/>
                    </a:lnTo>
                    <a:lnTo>
                      <a:pt x="31" y="74"/>
                    </a:lnTo>
                    <a:lnTo>
                      <a:pt x="38" y="75"/>
                    </a:lnTo>
                    <a:lnTo>
                      <a:pt x="46" y="76"/>
                    </a:lnTo>
                    <a:lnTo>
                      <a:pt x="54" y="75"/>
                    </a:lnTo>
                    <a:lnTo>
                      <a:pt x="63" y="72"/>
                    </a:lnTo>
                    <a:lnTo>
                      <a:pt x="71" y="68"/>
                    </a:lnTo>
                    <a:lnTo>
                      <a:pt x="80" y="62"/>
                    </a:lnTo>
                    <a:lnTo>
                      <a:pt x="88" y="54"/>
                    </a:lnTo>
                    <a:lnTo>
                      <a:pt x="92" y="48"/>
                    </a:lnTo>
                    <a:lnTo>
                      <a:pt x="96" y="44"/>
                    </a:lnTo>
                    <a:lnTo>
                      <a:pt x="98" y="39"/>
                    </a:lnTo>
                    <a:lnTo>
                      <a:pt x="99" y="35"/>
                    </a:lnTo>
                    <a:lnTo>
                      <a:pt x="100" y="31"/>
                    </a:lnTo>
                    <a:lnTo>
                      <a:pt x="101" y="27"/>
                    </a:lnTo>
                    <a:lnTo>
                      <a:pt x="100" y="24"/>
                    </a:lnTo>
                    <a:lnTo>
                      <a:pt x="99" y="20"/>
                    </a:lnTo>
                    <a:lnTo>
                      <a:pt x="98" y="17"/>
                    </a:lnTo>
                    <a:lnTo>
                      <a:pt x="96" y="14"/>
                    </a:lnTo>
                    <a:lnTo>
                      <a:pt x="93" y="11"/>
                    </a:lnTo>
                    <a:lnTo>
                      <a:pt x="90" y="9"/>
                    </a:lnTo>
                    <a:lnTo>
                      <a:pt x="83" y="5"/>
                    </a:lnTo>
                    <a:lnTo>
                      <a:pt x="75" y="2"/>
                    </a:lnTo>
                    <a:lnTo>
                      <a:pt x="66" y="0"/>
                    </a:lnTo>
                    <a:lnTo>
                      <a:pt x="57" y="0"/>
                    </a:lnTo>
                    <a:lnTo>
                      <a:pt x="47" y="1"/>
                    </a:lnTo>
                    <a:lnTo>
                      <a:pt x="37" y="4"/>
                    </a:lnTo>
                    <a:lnTo>
                      <a:pt x="28" y="8"/>
                    </a:lnTo>
                    <a:lnTo>
                      <a:pt x="19" y="14"/>
                    </a:lnTo>
                    <a:lnTo>
                      <a:pt x="14" y="18"/>
                    </a:lnTo>
                    <a:lnTo>
                      <a:pt x="10" y="22"/>
                    </a:lnTo>
                    <a:lnTo>
                      <a:pt x="6" y="27"/>
                    </a:lnTo>
                    <a:lnTo>
                      <a:pt x="2" y="32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87" name="Freeform 1422">
                <a:extLst>
                  <a:ext uri="{FF2B5EF4-FFF2-40B4-BE49-F238E27FC236}">
                    <a16:creationId xmlns:a16="http://schemas.microsoft.com/office/drawing/2014/main" id="{562A3272-DA40-479C-8AE8-04662F2FBB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8" y="2409"/>
                <a:ext cx="5" cy="5"/>
              </a:xfrm>
              <a:custGeom>
                <a:avLst/>
                <a:gdLst>
                  <a:gd name="T0" fmla="*/ 0 w 99"/>
                  <a:gd name="T1" fmla="*/ 0 h 76"/>
                  <a:gd name="T2" fmla="*/ 0 w 99"/>
                  <a:gd name="T3" fmla="*/ 0 h 76"/>
                  <a:gd name="T4" fmla="*/ 0 w 99"/>
                  <a:gd name="T5" fmla="*/ 0 h 76"/>
                  <a:gd name="T6" fmla="*/ 0 w 99"/>
                  <a:gd name="T7" fmla="*/ 0 h 76"/>
                  <a:gd name="T8" fmla="*/ 0 w 99"/>
                  <a:gd name="T9" fmla="*/ 0 h 76"/>
                  <a:gd name="T10" fmla="*/ 0 w 99"/>
                  <a:gd name="T11" fmla="*/ 0 h 76"/>
                  <a:gd name="T12" fmla="*/ 0 w 99"/>
                  <a:gd name="T13" fmla="*/ 0 h 76"/>
                  <a:gd name="T14" fmla="*/ 0 w 99"/>
                  <a:gd name="T15" fmla="*/ 0 h 76"/>
                  <a:gd name="T16" fmla="*/ 0 w 99"/>
                  <a:gd name="T17" fmla="*/ 0 h 76"/>
                  <a:gd name="T18" fmla="*/ 0 w 99"/>
                  <a:gd name="T19" fmla="*/ 0 h 76"/>
                  <a:gd name="T20" fmla="*/ 0 w 99"/>
                  <a:gd name="T21" fmla="*/ 0 h 76"/>
                  <a:gd name="T22" fmla="*/ 0 w 99"/>
                  <a:gd name="T23" fmla="*/ 0 h 76"/>
                  <a:gd name="T24" fmla="*/ 0 w 99"/>
                  <a:gd name="T25" fmla="*/ 0 h 76"/>
                  <a:gd name="T26" fmla="*/ 0 w 99"/>
                  <a:gd name="T27" fmla="*/ 0 h 76"/>
                  <a:gd name="T28" fmla="*/ 0 w 99"/>
                  <a:gd name="T29" fmla="*/ 0 h 76"/>
                  <a:gd name="T30" fmla="*/ 0 w 99"/>
                  <a:gd name="T31" fmla="*/ 0 h 76"/>
                  <a:gd name="T32" fmla="*/ 0 w 99"/>
                  <a:gd name="T33" fmla="*/ 0 h 76"/>
                  <a:gd name="T34" fmla="*/ 0 w 99"/>
                  <a:gd name="T35" fmla="*/ 0 h 76"/>
                  <a:gd name="T36" fmla="*/ 0 w 99"/>
                  <a:gd name="T37" fmla="*/ 0 h 76"/>
                  <a:gd name="T38" fmla="*/ 0 w 99"/>
                  <a:gd name="T39" fmla="*/ 0 h 76"/>
                  <a:gd name="T40" fmla="*/ 0 w 99"/>
                  <a:gd name="T41" fmla="*/ 0 h 76"/>
                  <a:gd name="T42" fmla="*/ 0 w 99"/>
                  <a:gd name="T43" fmla="*/ 0 h 76"/>
                  <a:gd name="T44" fmla="*/ 0 w 99"/>
                  <a:gd name="T45" fmla="*/ 0 h 76"/>
                  <a:gd name="T46" fmla="*/ 0 w 99"/>
                  <a:gd name="T47" fmla="*/ 0 h 76"/>
                  <a:gd name="T48" fmla="*/ 0 w 99"/>
                  <a:gd name="T49" fmla="*/ 0 h 76"/>
                  <a:gd name="T50" fmla="*/ 0 w 99"/>
                  <a:gd name="T51" fmla="*/ 0 h 76"/>
                  <a:gd name="T52" fmla="*/ 0 w 99"/>
                  <a:gd name="T53" fmla="*/ 0 h 76"/>
                  <a:gd name="T54" fmla="*/ 0 w 99"/>
                  <a:gd name="T55" fmla="*/ 0 h 76"/>
                  <a:gd name="T56" fmla="*/ 0 w 99"/>
                  <a:gd name="T57" fmla="*/ 0 h 76"/>
                  <a:gd name="T58" fmla="*/ 0 w 99"/>
                  <a:gd name="T59" fmla="*/ 0 h 76"/>
                  <a:gd name="T60" fmla="*/ 0 w 99"/>
                  <a:gd name="T61" fmla="*/ 0 h 76"/>
                  <a:gd name="T62" fmla="*/ 0 w 99"/>
                  <a:gd name="T63" fmla="*/ 0 h 76"/>
                  <a:gd name="T64" fmla="*/ 0 w 99"/>
                  <a:gd name="T65" fmla="*/ 0 h 76"/>
                  <a:gd name="T66" fmla="*/ 0 w 99"/>
                  <a:gd name="T67" fmla="*/ 0 h 76"/>
                  <a:gd name="T68" fmla="*/ 0 w 99"/>
                  <a:gd name="T69" fmla="*/ 0 h 76"/>
                  <a:gd name="T70" fmla="*/ 0 w 99"/>
                  <a:gd name="T71" fmla="*/ 0 h 76"/>
                  <a:gd name="T72" fmla="*/ 0 w 99"/>
                  <a:gd name="T73" fmla="*/ 0 h 76"/>
                  <a:gd name="T74" fmla="*/ 0 w 99"/>
                  <a:gd name="T75" fmla="*/ 0 h 76"/>
                  <a:gd name="T76" fmla="*/ 0 w 99"/>
                  <a:gd name="T77" fmla="*/ 0 h 76"/>
                  <a:gd name="T78" fmla="*/ 0 w 99"/>
                  <a:gd name="T79" fmla="*/ 0 h 76"/>
                  <a:gd name="T80" fmla="*/ 0 w 99"/>
                  <a:gd name="T81" fmla="*/ 0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99" h="76">
                    <a:moveTo>
                      <a:pt x="2" y="33"/>
                    </a:moveTo>
                    <a:lnTo>
                      <a:pt x="0" y="38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3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6" y="67"/>
                    </a:lnTo>
                    <a:lnTo>
                      <a:pt x="23" y="71"/>
                    </a:lnTo>
                    <a:lnTo>
                      <a:pt x="31" y="74"/>
                    </a:lnTo>
                    <a:lnTo>
                      <a:pt x="38" y="75"/>
                    </a:lnTo>
                    <a:lnTo>
                      <a:pt x="46" y="76"/>
                    </a:lnTo>
                    <a:lnTo>
                      <a:pt x="54" y="75"/>
                    </a:lnTo>
                    <a:lnTo>
                      <a:pt x="63" y="72"/>
                    </a:lnTo>
                    <a:lnTo>
                      <a:pt x="71" y="68"/>
                    </a:lnTo>
                    <a:lnTo>
                      <a:pt x="80" y="62"/>
                    </a:lnTo>
                    <a:lnTo>
                      <a:pt x="88" y="54"/>
                    </a:lnTo>
                    <a:lnTo>
                      <a:pt x="92" y="49"/>
                    </a:lnTo>
                    <a:lnTo>
                      <a:pt x="95" y="45"/>
                    </a:lnTo>
                    <a:lnTo>
                      <a:pt x="97" y="40"/>
                    </a:lnTo>
                    <a:lnTo>
                      <a:pt x="98" y="36"/>
                    </a:lnTo>
                    <a:lnTo>
                      <a:pt x="99" y="32"/>
                    </a:lnTo>
                    <a:lnTo>
                      <a:pt x="99" y="28"/>
                    </a:lnTo>
                    <a:lnTo>
                      <a:pt x="99" y="25"/>
                    </a:lnTo>
                    <a:lnTo>
                      <a:pt x="98" y="21"/>
                    </a:lnTo>
                    <a:lnTo>
                      <a:pt x="97" y="18"/>
                    </a:lnTo>
                    <a:lnTo>
                      <a:pt x="95" y="15"/>
                    </a:lnTo>
                    <a:lnTo>
                      <a:pt x="92" y="12"/>
                    </a:lnTo>
                    <a:lnTo>
                      <a:pt x="90" y="10"/>
                    </a:lnTo>
                    <a:lnTo>
                      <a:pt x="83" y="6"/>
                    </a:lnTo>
                    <a:lnTo>
                      <a:pt x="75" y="2"/>
                    </a:lnTo>
                    <a:lnTo>
                      <a:pt x="66" y="0"/>
                    </a:lnTo>
                    <a:lnTo>
                      <a:pt x="57" y="0"/>
                    </a:lnTo>
                    <a:lnTo>
                      <a:pt x="47" y="1"/>
                    </a:lnTo>
                    <a:lnTo>
                      <a:pt x="37" y="5"/>
                    </a:lnTo>
                    <a:lnTo>
                      <a:pt x="27" y="9"/>
                    </a:lnTo>
                    <a:lnTo>
                      <a:pt x="18" y="15"/>
                    </a:lnTo>
                    <a:lnTo>
                      <a:pt x="13" y="19"/>
                    </a:lnTo>
                    <a:lnTo>
                      <a:pt x="9" y="23"/>
                    </a:lnTo>
                    <a:lnTo>
                      <a:pt x="6" y="28"/>
                    </a:lnTo>
                    <a:lnTo>
                      <a:pt x="2" y="33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88" name="Freeform 1423">
                <a:extLst>
                  <a:ext uri="{FF2B5EF4-FFF2-40B4-BE49-F238E27FC236}">
                    <a16:creationId xmlns:a16="http://schemas.microsoft.com/office/drawing/2014/main" id="{8FEAAE9D-B137-4782-BE94-B4E94E484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0" y="2402"/>
                <a:ext cx="6" cy="5"/>
              </a:xfrm>
              <a:custGeom>
                <a:avLst/>
                <a:gdLst>
                  <a:gd name="T0" fmla="*/ 0 w 101"/>
                  <a:gd name="T1" fmla="*/ 0 h 76"/>
                  <a:gd name="T2" fmla="*/ 0 w 101"/>
                  <a:gd name="T3" fmla="*/ 0 h 76"/>
                  <a:gd name="T4" fmla="*/ 0 w 101"/>
                  <a:gd name="T5" fmla="*/ 0 h 76"/>
                  <a:gd name="T6" fmla="*/ 0 w 101"/>
                  <a:gd name="T7" fmla="*/ 0 h 76"/>
                  <a:gd name="T8" fmla="*/ 0 w 101"/>
                  <a:gd name="T9" fmla="*/ 0 h 76"/>
                  <a:gd name="T10" fmla="*/ 0 w 101"/>
                  <a:gd name="T11" fmla="*/ 0 h 76"/>
                  <a:gd name="T12" fmla="*/ 0 w 101"/>
                  <a:gd name="T13" fmla="*/ 0 h 76"/>
                  <a:gd name="T14" fmla="*/ 0 w 101"/>
                  <a:gd name="T15" fmla="*/ 0 h 76"/>
                  <a:gd name="T16" fmla="*/ 0 w 101"/>
                  <a:gd name="T17" fmla="*/ 0 h 76"/>
                  <a:gd name="T18" fmla="*/ 0 w 101"/>
                  <a:gd name="T19" fmla="*/ 0 h 76"/>
                  <a:gd name="T20" fmla="*/ 0 w 101"/>
                  <a:gd name="T21" fmla="*/ 0 h 76"/>
                  <a:gd name="T22" fmla="*/ 0 w 101"/>
                  <a:gd name="T23" fmla="*/ 0 h 76"/>
                  <a:gd name="T24" fmla="*/ 0 w 101"/>
                  <a:gd name="T25" fmla="*/ 0 h 76"/>
                  <a:gd name="T26" fmla="*/ 0 w 101"/>
                  <a:gd name="T27" fmla="*/ 0 h 76"/>
                  <a:gd name="T28" fmla="*/ 0 w 101"/>
                  <a:gd name="T29" fmla="*/ 0 h 76"/>
                  <a:gd name="T30" fmla="*/ 0 w 101"/>
                  <a:gd name="T31" fmla="*/ 0 h 76"/>
                  <a:gd name="T32" fmla="*/ 0 w 101"/>
                  <a:gd name="T33" fmla="*/ 0 h 76"/>
                  <a:gd name="T34" fmla="*/ 0 w 101"/>
                  <a:gd name="T35" fmla="*/ 0 h 76"/>
                  <a:gd name="T36" fmla="*/ 0 w 101"/>
                  <a:gd name="T37" fmla="*/ 0 h 76"/>
                  <a:gd name="T38" fmla="*/ 0 w 101"/>
                  <a:gd name="T39" fmla="*/ 0 h 76"/>
                  <a:gd name="T40" fmla="*/ 0 w 101"/>
                  <a:gd name="T41" fmla="*/ 0 h 76"/>
                  <a:gd name="T42" fmla="*/ 0 w 101"/>
                  <a:gd name="T43" fmla="*/ 0 h 76"/>
                  <a:gd name="T44" fmla="*/ 0 w 101"/>
                  <a:gd name="T45" fmla="*/ 0 h 76"/>
                  <a:gd name="T46" fmla="*/ 0 w 101"/>
                  <a:gd name="T47" fmla="*/ 0 h 76"/>
                  <a:gd name="T48" fmla="*/ 0 w 101"/>
                  <a:gd name="T49" fmla="*/ 0 h 76"/>
                  <a:gd name="T50" fmla="*/ 0 w 101"/>
                  <a:gd name="T51" fmla="*/ 0 h 76"/>
                  <a:gd name="T52" fmla="*/ 0 w 101"/>
                  <a:gd name="T53" fmla="*/ 0 h 76"/>
                  <a:gd name="T54" fmla="*/ 0 w 101"/>
                  <a:gd name="T55" fmla="*/ 0 h 76"/>
                  <a:gd name="T56" fmla="*/ 0 w 101"/>
                  <a:gd name="T57" fmla="*/ 0 h 76"/>
                  <a:gd name="T58" fmla="*/ 0 w 101"/>
                  <a:gd name="T59" fmla="*/ 0 h 76"/>
                  <a:gd name="T60" fmla="*/ 0 w 101"/>
                  <a:gd name="T61" fmla="*/ 0 h 76"/>
                  <a:gd name="T62" fmla="*/ 0 w 101"/>
                  <a:gd name="T63" fmla="*/ 0 h 76"/>
                  <a:gd name="T64" fmla="*/ 0 w 101"/>
                  <a:gd name="T65" fmla="*/ 0 h 76"/>
                  <a:gd name="T66" fmla="*/ 0 w 101"/>
                  <a:gd name="T67" fmla="*/ 0 h 76"/>
                  <a:gd name="T68" fmla="*/ 0 w 101"/>
                  <a:gd name="T69" fmla="*/ 0 h 76"/>
                  <a:gd name="T70" fmla="*/ 0 w 101"/>
                  <a:gd name="T71" fmla="*/ 0 h 76"/>
                  <a:gd name="T72" fmla="*/ 0 w 101"/>
                  <a:gd name="T73" fmla="*/ 0 h 76"/>
                  <a:gd name="T74" fmla="*/ 0 w 101"/>
                  <a:gd name="T75" fmla="*/ 0 h 76"/>
                  <a:gd name="T76" fmla="*/ 0 w 101"/>
                  <a:gd name="T77" fmla="*/ 0 h 76"/>
                  <a:gd name="T78" fmla="*/ 0 w 101"/>
                  <a:gd name="T79" fmla="*/ 0 h 76"/>
                  <a:gd name="T80" fmla="*/ 0 w 101"/>
                  <a:gd name="T81" fmla="*/ 0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1" h="76">
                    <a:moveTo>
                      <a:pt x="3" y="32"/>
                    </a:moveTo>
                    <a:lnTo>
                      <a:pt x="1" y="38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4" y="53"/>
                    </a:lnTo>
                    <a:lnTo>
                      <a:pt x="8" y="58"/>
                    </a:lnTo>
                    <a:lnTo>
                      <a:pt x="13" y="63"/>
                    </a:lnTo>
                    <a:lnTo>
                      <a:pt x="18" y="67"/>
                    </a:lnTo>
                    <a:lnTo>
                      <a:pt x="24" y="71"/>
                    </a:lnTo>
                    <a:lnTo>
                      <a:pt x="31" y="73"/>
                    </a:lnTo>
                    <a:lnTo>
                      <a:pt x="39" y="75"/>
                    </a:lnTo>
                    <a:lnTo>
                      <a:pt x="47" y="76"/>
                    </a:lnTo>
                    <a:lnTo>
                      <a:pt x="55" y="75"/>
                    </a:lnTo>
                    <a:lnTo>
                      <a:pt x="63" y="72"/>
                    </a:lnTo>
                    <a:lnTo>
                      <a:pt x="72" y="68"/>
                    </a:lnTo>
                    <a:lnTo>
                      <a:pt x="80" y="62"/>
                    </a:lnTo>
                    <a:lnTo>
                      <a:pt x="89" y="54"/>
                    </a:lnTo>
                    <a:lnTo>
                      <a:pt x="92" y="49"/>
                    </a:lnTo>
                    <a:lnTo>
                      <a:pt x="96" y="44"/>
                    </a:lnTo>
                    <a:lnTo>
                      <a:pt x="99" y="40"/>
                    </a:lnTo>
                    <a:lnTo>
                      <a:pt x="100" y="35"/>
                    </a:lnTo>
                    <a:lnTo>
                      <a:pt x="101" y="31"/>
                    </a:lnTo>
                    <a:lnTo>
                      <a:pt x="101" y="27"/>
                    </a:lnTo>
                    <a:lnTo>
                      <a:pt x="101" y="24"/>
                    </a:lnTo>
                    <a:lnTo>
                      <a:pt x="100" y="20"/>
                    </a:lnTo>
                    <a:lnTo>
                      <a:pt x="98" y="17"/>
                    </a:lnTo>
                    <a:lnTo>
                      <a:pt x="97" y="14"/>
                    </a:lnTo>
                    <a:lnTo>
                      <a:pt x="93" y="11"/>
                    </a:lnTo>
                    <a:lnTo>
                      <a:pt x="90" y="9"/>
                    </a:lnTo>
                    <a:lnTo>
                      <a:pt x="84" y="5"/>
                    </a:lnTo>
                    <a:lnTo>
                      <a:pt x="76" y="2"/>
                    </a:lnTo>
                    <a:lnTo>
                      <a:pt x="67" y="0"/>
                    </a:lnTo>
                    <a:lnTo>
                      <a:pt x="58" y="0"/>
                    </a:lnTo>
                    <a:lnTo>
                      <a:pt x="48" y="1"/>
                    </a:lnTo>
                    <a:lnTo>
                      <a:pt x="38" y="4"/>
                    </a:lnTo>
                    <a:lnTo>
                      <a:pt x="28" y="8"/>
                    </a:lnTo>
                    <a:lnTo>
                      <a:pt x="19" y="14"/>
                    </a:lnTo>
                    <a:lnTo>
                      <a:pt x="15" y="18"/>
                    </a:lnTo>
                    <a:lnTo>
                      <a:pt x="11" y="22"/>
                    </a:lnTo>
                    <a:lnTo>
                      <a:pt x="6" y="27"/>
                    </a:lnTo>
                    <a:lnTo>
                      <a:pt x="3" y="32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89" name="Freeform 1424">
                <a:extLst>
                  <a:ext uri="{FF2B5EF4-FFF2-40B4-BE49-F238E27FC236}">
                    <a16:creationId xmlns:a16="http://schemas.microsoft.com/office/drawing/2014/main" id="{9C408ED0-230B-4DAD-88EA-676D25F1B8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1" y="2385"/>
                <a:ext cx="5" cy="4"/>
              </a:xfrm>
              <a:custGeom>
                <a:avLst/>
                <a:gdLst>
                  <a:gd name="T0" fmla="*/ 0 w 100"/>
                  <a:gd name="T1" fmla="*/ 0 h 75"/>
                  <a:gd name="T2" fmla="*/ 0 w 100"/>
                  <a:gd name="T3" fmla="*/ 0 h 75"/>
                  <a:gd name="T4" fmla="*/ 0 w 100"/>
                  <a:gd name="T5" fmla="*/ 0 h 75"/>
                  <a:gd name="T6" fmla="*/ 0 w 100"/>
                  <a:gd name="T7" fmla="*/ 0 h 75"/>
                  <a:gd name="T8" fmla="*/ 0 w 100"/>
                  <a:gd name="T9" fmla="*/ 0 h 75"/>
                  <a:gd name="T10" fmla="*/ 0 w 100"/>
                  <a:gd name="T11" fmla="*/ 0 h 75"/>
                  <a:gd name="T12" fmla="*/ 0 w 100"/>
                  <a:gd name="T13" fmla="*/ 0 h 75"/>
                  <a:gd name="T14" fmla="*/ 0 w 100"/>
                  <a:gd name="T15" fmla="*/ 0 h 75"/>
                  <a:gd name="T16" fmla="*/ 0 w 100"/>
                  <a:gd name="T17" fmla="*/ 0 h 75"/>
                  <a:gd name="T18" fmla="*/ 0 w 100"/>
                  <a:gd name="T19" fmla="*/ 0 h 75"/>
                  <a:gd name="T20" fmla="*/ 0 w 100"/>
                  <a:gd name="T21" fmla="*/ 0 h 75"/>
                  <a:gd name="T22" fmla="*/ 0 w 100"/>
                  <a:gd name="T23" fmla="*/ 0 h 75"/>
                  <a:gd name="T24" fmla="*/ 0 w 100"/>
                  <a:gd name="T25" fmla="*/ 0 h 75"/>
                  <a:gd name="T26" fmla="*/ 0 w 100"/>
                  <a:gd name="T27" fmla="*/ 0 h 75"/>
                  <a:gd name="T28" fmla="*/ 0 w 100"/>
                  <a:gd name="T29" fmla="*/ 0 h 75"/>
                  <a:gd name="T30" fmla="*/ 0 w 100"/>
                  <a:gd name="T31" fmla="*/ 0 h 75"/>
                  <a:gd name="T32" fmla="*/ 0 w 100"/>
                  <a:gd name="T33" fmla="*/ 0 h 75"/>
                  <a:gd name="T34" fmla="*/ 0 w 100"/>
                  <a:gd name="T35" fmla="*/ 0 h 75"/>
                  <a:gd name="T36" fmla="*/ 0 w 100"/>
                  <a:gd name="T37" fmla="*/ 0 h 75"/>
                  <a:gd name="T38" fmla="*/ 0 w 100"/>
                  <a:gd name="T39" fmla="*/ 0 h 75"/>
                  <a:gd name="T40" fmla="*/ 0 w 100"/>
                  <a:gd name="T41" fmla="*/ 0 h 75"/>
                  <a:gd name="T42" fmla="*/ 0 w 100"/>
                  <a:gd name="T43" fmla="*/ 0 h 75"/>
                  <a:gd name="T44" fmla="*/ 0 w 100"/>
                  <a:gd name="T45" fmla="*/ 0 h 75"/>
                  <a:gd name="T46" fmla="*/ 0 w 100"/>
                  <a:gd name="T47" fmla="*/ 0 h 75"/>
                  <a:gd name="T48" fmla="*/ 0 w 100"/>
                  <a:gd name="T49" fmla="*/ 0 h 75"/>
                  <a:gd name="T50" fmla="*/ 0 w 100"/>
                  <a:gd name="T51" fmla="*/ 0 h 75"/>
                  <a:gd name="T52" fmla="*/ 0 w 100"/>
                  <a:gd name="T53" fmla="*/ 0 h 75"/>
                  <a:gd name="T54" fmla="*/ 0 w 100"/>
                  <a:gd name="T55" fmla="*/ 0 h 75"/>
                  <a:gd name="T56" fmla="*/ 0 w 100"/>
                  <a:gd name="T57" fmla="*/ 0 h 75"/>
                  <a:gd name="T58" fmla="*/ 0 w 100"/>
                  <a:gd name="T59" fmla="*/ 0 h 75"/>
                  <a:gd name="T60" fmla="*/ 0 w 100"/>
                  <a:gd name="T61" fmla="*/ 0 h 75"/>
                  <a:gd name="T62" fmla="*/ 0 w 100"/>
                  <a:gd name="T63" fmla="*/ 0 h 75"/>
                  <a:gd name="T64" fmla="*/ 0 w 100"/>
                  <a:gd name="T65" fmla="*/ 0 h 75"/>
                  <a:gd name="T66" fmla="*/ 0 w 100"/>
                  <a:gd name="T67" fmla="*/ 0 h 75"/>
                  <a:gd name="T68" fmla="*/ 0 w 100"/>
                  <a:gd name="T69" fmla="*/ 0 h 75"/>
                  <a:gd name="T70" fmla="*/ 0 w 100"/>
                  <a:gd name="T71" fmla="*/ 0 h 75"/>
                  <a:gd name="T72" fmla="*/ 0 w 100"/>
                  <a:gd name="T73" fmla="*/ 0 h 75"/>
                  <a:gd name="T74" fmla="*/ 0 w 100"/>
                  <a:gd name="T75" fmla="*/ 0 h 75"/>
                  <a:gd name="T76" fmla="*/ 0 w 100"/>
                  <a:gd name="T77" fmla="*/ 0 h 75"/>
                  <a:gd name="T78" fmla="*/ 0 w 100"/>
                  <a:gd name="T79" fmla="*/ 0 h 75"/>
                  <a:gd name="T80" fmla="*/ 0 w 100"/>
                  <a:gd name="T81" fmla="*/ 0 h 7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0" h="75">
                    <a:moveTo>
                      <a:pt x="2" y="32"/>
                    </a:moveTo>
                    <a:lnTo>
                      <a:pt x="1" y="37"/>
                    </a:lnTo>
                    <a:lnTo>
                      <a:pt x="0" y="42"/>
                    </a:lnTo>
                    <a:lnTo>
                      <a:pt x="1" y="47"/>
                    </a:lnTo>
                    <a:lnTo>
                      <a:pt x="3" y="52"/>
                    </a:lnTo>
                    <a:lnTo>
                      <a:pt x="7" y="58"/>
                    </a:lnTo>
                    <a:lnTo>
                      <a:pt x="11" y="62"/>
                    </a:lnTo>
                    <a:lnTo>
                      <a:pt x="17" y="67"/>
                    </a:lnTo>
                    <a:lnTo>
                      <a:pt x="23" y="70"/>
                    </a:lnTo>
                    <a:lnTo>
                      <a:pt x="30" y="73"/>
                    </a:lnTo>
                    <a:lnTo>
                      <a:pt x="37" y="74"/>
                    </a:lnTo>
                    <a:lnTo>
                      <a:pt x="45" y="75"/>
                    </a:lnTo>
                    <a:lnTo>
                      <a:pt x="54" y="74"/>
                    </a:lnTo>
                    <a:lnTo>
                      <a:pt x="62" y="71"/>
                    </a:lnTo>
                    <a:lnTo>
                      <a:pt x="71" y="67"/>
                    </a:lnTo>
                    <a:lnTo>
                      <a:pt x="80" y="61"/>
                    </a:lnTo>
                    <a:lnTo>
                      <a:pt x="88" y="53"/>
                    </a:lnTo>
                    <a:lnTo>
                      <a:pt x="92" y="48"/>
                    </a:lnTo>
                    <a:lnTo>
                      <a:pt x="95" y="44"/>
                    </a:lnTo>
                    <a:lnTo>
                      <a:pt x="97" y="40"/>
                    </a:lnTo>
                    <a:lnTo>
                      <a:pt x="99" y="35"/>
                    </a:lnTo>
                    <a:lnTo>
                      <a:pt x="100" y="31"/>
                    </a:lnTo>
                    <a:lnTo>
                      <a:pt x="100" y="28"/>
                    </a:lnTo>
                    <a:lnTo>
                      <a:pt x="99" y="24"/>
                    </a:lnTo>
                    <a:lnTo>
                      <a:pt x="99" y="20"/>
                    </a:lnTo>
                    <a:lnTo>
                      <a:pt x="97" y="17"/>
                    </a:lnTo>
                    <a:lnTo>
                      <a:pt x="95" y="14"/>
                    </a:lnTo>
                    <a:lnTo>
                      <a:pt x="93" y="12"/>
                    </a:lnTo>
                    <a:lnTo>
                      <a:pt x="90" y="9"/>
                    </a:lnTo>
                    <a:lnTo>
                      <a:pt x="83" y="5"/>
                    </a:lnTo>
                    <a:lnTo>
                      <a:pt x="75" y="2"/>
                    </a:lnTo>
                    <a:lnTo>
                      <a:pt x="66" y="0"/>
                    </a:lnTo>
                    <a:lnTo>
                      <a:pt x="56" y="0"/>
                    </a:lnTo>
                    <a:lnTo>
                      <a:pt x="47" y="1"/>
                    </a:lnTo>
                    <a:lnTo>
                      <a:pt x="37" y="4"/>
                    </a:lnTo>
                    <a:lnTo>
                      <a:pt x="27" y="8"/>
                    </a:lnTo>
                    <a:lnTo>
                      <a:pt x="18" y="14"/>
                    </a:lnTo>
                    <a:lnTo>
                      <a:pt x="14" y="18"/>
                    </a:lnTo>
                    <a:lnTo>
                      <a:pt x="10" y="22"/>
                    </a:lnTo>
                    <a:lnTo>
                      <a:pt x="6" y="27"/>
                    </a:lnTo>
                    <a:lnTo>
                      <a:pt x="2" y="32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90" name="Freeform 1425">
                <a:extLst>
                  <a:ext uri="{FF2B5EF4-FFF2-40B4-BE49-F238E27FC236}">
                    <a16:creationId xmlns:a16="http://schemas.microsoft.com/office/drawing/2014/main" id="{8DFE9F56-0493-4A55-A309-50889D5AA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6" y="2390"/>
                <a:ext cx="6" cy="4"/>
              </a:xfrm>
              <a:custGeom>
                <a:avLst/>
                <a:gdLst>
                  <a:gd name="T0" fmla="*/ 0 w 100"/>
                  <a:gd name="T1" fmla="*/ 0 h 75"/>
                  <a:gd name="T2" fmla="*/ 0 w 100"/>
                  <a:gd name="T3" fmla="*/ 0 h 75"/>
                  <a:gd name="T4" fmla="*/ 0 w 100"/>
                  <a:gd name="T5" fmla="*/ 0 h 75"/>
                  <a:gd name="T6" fmla="*/ 0 w 100"/>
                  <a:gd name="T7" fmla="*/ 0 h 75"/>
                  <a:gd name="T8" fmla="*/ 0 w 100"/>
                  <a:gd name="T9" fmla="*/ 0 h 75"/>
                  <a:gd name="T10" fmla="*/ 0 w 100"/>
                  <a:gd name="T11" fmla="*/ 0 h 75"/>
                  <a:gd name="T12" fmla="*/ 0 w 100"/>
                  <a:gd name="T13" fmla="*/ 0 h 75"/>
                  <a:gd name="T14" fmla="*/ 0 w 100"/>
                  <a:gd name="T15" fmla="*/ 0 h 75"/>
                  <a:gd name="T16" fmla="*/ 0 w 100"/>
                  <a:gd name="T17" fmla="*/ 0 h 75"/>
                  <a:gd name="T18" fmla="*/ 0 w 100"/>
                  <a:gd name="T19" fmla="*/ 0 h 75"/>
                  <a:gd name="T20" fmla="*/ 0 w 100"/>
                  <a:gd name="T21" fmla="*/ 0 h 75"/>
                  <a:gd name="T22" fmla="*/ 0 w 100"/>
                  <a:gd name="T23" fmla="*/ 0 h 75"/>
                  <a:gd name="T24" fmla="*/ 0 w 100"/>
                  <a:gd name="T25" fmla="*/ 0 h 75"/>
                  <a:gd name="T26" fmla="*/ 0 w 100"/>
                  <a:gd name="T27" fmla="*/ 0 h 75"/>
                  <a:gd name="T28" fmla="*/ 0 w 100"/>
                  <a:gd name="T29" fmla="*/ 0 h 75"/>
                  <a:gd name="T30" fmla="*/ 0 w 100"/>
                  <a:gd name="T31" fmla="*/ 0 h 75"/>
                  <a:gd name="T32" fmla="*/ 0 w 100"/>
                  <a:gd name="T33" fmla="*/ 0 h 75"/>
                  <a:gd name="T34" fmla="*/ 0 w 100"/>
                  <a:gd name="T35" fmla="*/ 0 h 75"/>
                  <a:gd name="T36" fmla="*/ 0 w 100"/>
                  <a:gd name="T37" fmla="*/ 0 h 75"/>
                  <a:gd name="T38" fmla="*/ 0 w 100"/>
                  <a:gd name="T39" fmla="*/ 0 h 75"/>
                  <a:gd name="T40" fmla="*/ 0 w 100"/>
                  <a:gd name="T41" fmla="*/ 0 h 75"/>
                  <a:gd name="T42" fmla="*/ 0 w 100"/>
                  <a:gd name="T43" fmla="*/ 0 h 75"/>
                  <a:gd name="T44" fmla="*/ 0 w 100"/>
                  <a:gd name="T45" fmla="*/ 0 h 75"/>
                  <a:gd name="T46" fmla="*/ 0 w 100"/>
                  <a:gd name="T47" fmla="*/ 0 h 75"/>
                  <a:gd name="T48" fmla="*/ 0 w 100"/>
                  <a:gd name="T49" fmla="*/ 0 h 75"/>
                  <a:gd name="T50" fmla="*/ 0 w 100"/>
                  <a:gd name="T51" fmla="*/ 0 h 75"/>
                  <a:gd name="T52" fmla="*/ 0 w 100"/>
                  <a:gd name="T53" fmla="*/ 0 h 75"/>
                  <a:gd name="T54" fmla="*/ 0 w 100"/>
                  <a:gd name="T55" fmla="*/ 0 h 75"/>
                  <a:gd name="T56" fmla="*/ 0 w 100"/>
                  <a:gd name="T57" fmla="*/ 0 h 75"/>
                  <a:gd name="T58" fmla="*/ 0 w 100"/>
                  <a:gd name="T59" fmla="*/ 0 h 75"/>
                  <a:gd name="T60" fmla="*/ 0 w 100"/>
                  <a:gd name="T61" fmla="*/ 0 h 75"/>
                  <a:gd name="T62" fmla="*/ 0 w 100"/>
                  <a:gd name="T63" fmla="*/ 0 h 75"/>
                  <a:gd name="T64" fmla="*/ 0 w 100"/>
                  <a:gd name="T65" fmla="*/ 0 h 75"/>
                  <a:gd name="T66" fmla="*/ 0 w 100"/>
                  <a:gd name="T67" fmla="*/ 0 h 75"/>
                  <a:gd name="T68" fmla="*/ 0 w 100"/>
                  <a:gd name="T69" fmla="*/ 0 h 75"/>
                  <a:gd name="T70" fmla="*/ 0 w 100"/>
                  <a:gd name="T71" fmla="*/ 0 h 75"/>
                  <a:gd name="T72" fmla="*/ 0 w 100"/>
                  <a:gd name="T73" fmla="*/ 0 h 75"/>
                  <a:gd name="T74" fmla="*/ 0 w 100"/>
                  <a:gd name="T75" fmla="*/ 0 h 75"/>
                  <a:gd name="T76" fmla="*/ 0 w 100"/>
                  <a:gd name="T77" fmla="*/ 0 h 75"/>
                  <a:gd name="T78" fmla="*/ 0 w 100"/>
                  <a:gd name="T79" fmla="*/ 0 h 75"/>
                  <a:gd name="T80" fmla="*/ 0 w 100"/>
                  <a:gd name="T81" fmla="*/ 0 h 7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0" h="75">
                    <a:moveTo>
                      <a:pt x="3" y="32"/>
                    </a:moveTo>
                    <a:lnTo>
                      <a:pt x="1" y="37"/>
                    </a:lnTo>
                    <a:lnTo>
                      <a:pt x="0" y="42"/>
                    </a:lnTo>
                    <a:lnTo>
                      <a:pt x="1" y="47"/>
                    </a:lnTo>
                    <a:lnTo>
                      <a:pt x="4" y="52"/>
                    </a:lnTo>
                    <a:lnTo>
                      <a:pt x="7" y="57"/>
                    </a:lnTo>
                    <a:lnTo>
                      <a:pt x="12" y="62"/>
                    </a:lnTo>
                    <a:lnTo>
                      <a:pt x="17" y="66"/>
                    </a:lnTo>
                    <a:lnTo>
                      <a:pt x="23" y="70"/>
                    </a:lnTo>
                    <a:lnTo>
                      <a:pt x="30" y="73"/>
                    </a:lnTo>
                    <a:lnTo>
                      <a:pt x="38" y="74"/>
                    </a:lnTo>
                    <a:lnTo>
                      <a:pt x="46" y="75"/>
                    </a:lnTo>
                    <a:lnTo>
                      <a:pt x="54" y="74"/>
                    </a:lnTo>
                    <a:lnTo>
                      <a:pt x="63" y="71"/>
                    </a:lnTo>
                    <a:lnTo>
                      <a:pt x="72" y="67"/>
                    </a:lnTo>
                    <a:lnTo>
                      <a:pt x="80" y="61"/>
                    </a:lnTo>
                    <a:lnTo>
                      <a:pt x="89" y="53"/>
                    </a:lnTo>
                    <a:lnTo>
                      <a:pt x="92" y="48"/>
                    </a:lnTo>
                    <a:lnTo>
                      <a:pt x="95" y="44"/>
                    </a:lnTo>
                    <a:lnTo>
                      <a:pt x="98" y="39"/>
                    </a:lnTo>
                    <a:lnTo>
                      <a:pt x="99" y="35"/>
                    </a:lnTo>
                    <a:lnTo>
                      <a:pt x="100" y="31"/>
                    </a:lnTo>
                    <a:lnTo>
                      <a:pt x="100" y="27"/>
                    </a:lnTo>
                    <a:lnTo>
                      <a:pt x="100" y="24"/>
                    </a:lnTo>
                    <a:lnTo>
                      <a:pt x="99" y="20"/>
                    </a:lnTo>
                    <a:lnTo>
                      <a:pt x="97" y="17"/>
                    </a:lnTo>
                    <a:lnTo>
                      <a:pt x="96" y="14"/>
                    </a:lnTo>
                    <a:lnTo>
                      <a:pt x="93" y="11"/>
                    </a:lnTo>
                    <a:lnTo>
                      <a:pt x="90" y="9"/>
                    </a:lnTo>
                    <a:lnTo>
                      <a:pt x="84" y="5"/>
                    </a:lnTo>
                    <a:lnTo>
                      <a:pt x="76" y="2"/>
                    </a:lnTo>
                    <a:lnTo>
                      <a:pt x="67" y="0"/>
                    </a:lnTo>
                    <a:lnTo>
                      <a:pt x="57" y="0"/>
                    </a:lnTo>
                    <a:lnTo>
                      <a:pt x="47" y="1"/>
                    </a:lnTo>
                    <a:lnTo>
                      <a:pt x="37" y="4"/>
                    </a:lnTo>
                    <a:lnTo>
                      <a:pt x="27" y="8"/>
                    </a:lnTo>
                    <a:lnTo>
                      <a:pt x="18" y="14"/>
                    </a:lnTo>
                    <a:lnTo>
                      <a:pt x="14" y="18"/>
                    </a:lnTo>
                    <a:lnTo>
                      <a:pt x="10" y="22"/>
                    </a:lnTo>
                    <a:lnTo>
                      <a:pt x="6" y="27"/>
                    </a:lnTo>
                    <a:lnTo>
                      <a:pt x="3" y="32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91" name="Freeform 1426">
                <a:extLst>
                  <a:ext uri="{FF2B5EF4-FFF2-40B4-BE49-F238E27FC236}">
                    <a16:creationId xmlns:a16="http://schemas.microsoft.com/office/drawing/2014/main" id="{5CA78AFB-19AF-4EF6-8FD5-1D5095C34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8" y="2395"/>
                <a:ext cx="6" cy="5"/>
              </a:xfrm>
              <a:custGeom>
                <a:avLst/>
                <a:gdLst>
                  <a:gd name="T0" fmla="*/ 0 w 101"/>
                  <a:gd name="T1" fmla="*/ 0 h 76"/>
                  <a:gd name="T2" fmla="*/ 0 w 101"/>
                  <a:gd name="T3" fmla="*/ 0 h 76"/>
                  <a:gd name="T4" fmla="*/ 0 w 101"/>
                  <a:gd name="T5" fmla="*/ 0 h 76"/>
                  <a:gd name="T6" fmla="*/ 0 w 101"/>
                  <a:gd name="T7" fmla="*/ 0 h 76"/>
                  <a:gd name="T8" fmla="*/ 0 w 101"/>
                  <a:gd name="T9" fmla="*/ 0 h 76"/>
                  <a:gd name="T10" fmla="*/ 0 w 101"/>
                  <a:gd name="T11" fmla="*/ 0 h 76"/>
                  <a:gd name="T12" fmla="*/ 0 w 101"/>
                  <a:gd name="T13" fmla="*/ 0 h 76"/>
                  <a:gd name="T14" fmla="*/ 0 w 101"/>
                  <a:gd name="T15" fmla="*/ 0 h 76"/>
                  <a:gd name="T16" fmla="*/ 0 w 101"/>
                  <a:gd name="T17" fmla="*/ 0 h 76"/>
                  <a:gd name="T18" fmla="*/ 0 w 101"/>
                  <a:gd name="T19" fmla="*/ 0 h 76"/>
                  <a:gd name="T20" fmla="*/ 0 w 101"/>
                  <a:gd name="T21" fmla="*/ 0 h 76"/>
                  <a:gd name="T22" fmla="*/ 0 w 101"/>
                  <a:gd name="T23" fmla="*/ 0 h 76"/>
                  <a:gd name="T24" fmla="*/ 0 w 101"/>
                  <a:gd name="T25" fmla="*/ 0 h 76"/>
                  <a:gd name="T26" fmla="*/ 0 w 101"/>
                  <a:gd name="T27" fmla="*/ 0 h 76"/>
                  <a:gd name="T28" fmla="*/ 0 w 101"/>
                  <a:gd name="T29" fmla="*/ 0 h 76"/>
                  <a:gd name="T30" fmla="*/ 0 w 101"/>
                  <a:gd name="T31" fmla="*/ 0 h 76"/>
                  <a:gd name="T32" fmla="*/ 0 w 101"/>
                  <a:gd name="T33" fmla="*/ 0 h 76"/>
                  <a:gd name="T34" fmla="*/ 0 w 101"/>
                  <a:gd name="T35" fmla="*/ 0 h 76"/>
                  <a:gd name="T36" fmla="*/ 0 w 101"/>
                  <a:gd name="T37" fmla="*/ 0 h 76"/>
                  <a:gd name="T38" fmla="*/ 0 w 101"/>
                  <a:gd name="T39" fmla="*/ 0 h 76"/>
                  <a:gd name="T40" fmla="*/ 0 w 101"/>
                  <a:gd name="T41" fmla="*/ 0 h 76"/>
                  <a:gd name="T42" fmla="*/ 0 w 101"/>
                  <a:gd name="T43" fmla="*/ 0 h 76"/>
                  <a:gd name="T44" fmla="*/ 0 w 101"/>
                  <a:gd name="T45" fmla="*/ 0 h 76"/>
                  <a:gd name="T46" fmla="*/ 0 w 101"/>
                  <a:gd name="T47" fmla="*/ 0 h 76"/>
                  <a:gd name="T48" fmla="*/ 0 w 101"/>
                  <a:gd name="T49" fmla="*/ 0 h 76"/>
                  <a:gd name="T50" fmla="*/ 0 w 101"/>
                  <a:gd name="T51" fmla="*/ 0 h 76"/>
                  <a:gd name="T52" fmla="*/ 0 w 101"/>
                  <a:gd name="T53" fmla="*/ 0 h 76"/>
                  <a:gd name="T54" fmla="*/ 0 w 101"/>
                  <a:gd name="T55" fmla="*/ 0 h 76"/>
                  <a:gd name="T56" fmla="*/ 0 w 101"/>
                  <a:gd name="T57" fmla="*/ 0 h 76"/>
                  <a:gd name="T58" fmla="*/ 0 w 101"/>
                  <a:gd name="T59" fmla="*/ 0 h 76"/>
                  <a:gd name="T60" fmla="*/ 0 w 101"/>
                  <a:gd name="T61" fmla="*/ 0 h 76"/>
                  <a:gd name="T62" fmla="*/ 0 w 101"/>
                  <a:gd name="T63" fmla="*/ 0 h 76"/>
                  <a:gd name="T64" fmla="*/ 0 w 101"/>
                  <a:gd name="T65" fmla="*/ 0 h 76"/>
                  <a:gd name="T66" fmla="*/ 0 w 101"/>
                  <a:gd name="T67" fmla="*/ 0 h 76"/>
                  <a:gd name="T68" fmla="*/ 0 w 101"/>
                  <a:gd name="T69" fmla="*/ 0 h 76"/>
                  <a:gd name="T70" fmla="*/ 0 w 101"/>
                  <a:gd name="T71" fmla="*/ 0 h 76"/>
                  <a:gd name="T72" fmla="*/ 0 w 101"/>
                  <a:gd name="T73" fmla="*/ 0 h 76"/>
                  <a:gd name="T74" fmla="*/ 0 w 101"/>
                  <a:gd name="T75" fmla="*/ 0 h 76"/>
                  <a:gd name="T76" fmla="*/ 0 w 101"/>
                  <a:gd name="T77" fmla="*/ 0 h 76"/>
                  <a:gd name="T78" fmla="*/ 0 w 101"/>
                  <a:gd name="T79" fmla="*/ 0 h 76"/>
                  <a:gd name="T80" fmla="*/ 0 w 101"/>
                  <a:gd name="T81" fmla="*/ 0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1" h="76">
                    <a:moveTo>
                      <a:pt x="2" y="32"/>
                    </a:moveTo>
                    <a:lnTo>
                      <a:pt x="0" y="37"/>
                    </a:lnTo>
                    <a:lnTo>
                      <a:pt x="0" y="42"/>
                    </a:lnTo>
                    <a:lnTo>
                      <a:pt x="1" y="47"/>
                    </a:lnTo>
                    <a:lnTo>
                      <a:pt x="3" y="52"/>
                    </a:lnTo>
                    <a:lnTo>
                      <a:pt x="8" y="57"/>
                    </a:lnTo>
                    <a:lnTo>
                      <a:pt x="12" y="62"/>
                    </a:lnTo>
                    <a:lnTo>
                      <a:pt x="17" y="66"/>
                    </a:lnTo>
                    <a:lnTo>
                      <a:pt x="24" y="70"/>
                    </a:lnTo>
                    <a:lnTo>
                      <a:pt x="31" y="72"/>
                    </a:lnTo>
                    <a:lnTo>
                      <a:pt x="38" y="75"/>
                    </a:lnTo>
                    <a:lnTo>
                      <a:pt x="46" y="76"/>
                    </a:lnTo>
                    <a:lnTo>
                      <a:pt x="54" y="75"/>
                    </a:lnTo>
                    <a:lnTo>
                      <a:pt x="63" y="71"/>
                    </a:lnTo>
                    <a:lnTo>
                      <a:pt x="71" y="67"/>
                    </a:lnTo>
                    <a:lnTo>
                      <a:pt x="80" y="61"/>
                    </a:lnTo>
                    <a:lnTo>
                      <a:pt x="88" y="53"/>
                    </a:lnTo>
                    <a:lnTo>
                      <a:pt x="92" y="48"/>
                    </a:lnTo>
                    <a:lnTo>
                      <a:pt x="96" y="43"/>
                    </a:lnTo>
                    <a:lnTo>
                      <a:pt x="98" y="39"/>
                    </a:lnTo>
                    <a:lnTo>
                      <a:pt x="99" y="35"/>
                    </a:lnTo>
                    <a:lnTo>
                      <a:pt x="100" y="31"/>
                    </a:lnTo>
                    <a:lnTo>
                      <a:pt x="101" y="27"/>
                    </a:lnTo>
                    <a:lnTo>
                      <a:pt x="100" y="24"/>
                    </a:lnTo>
                    <a:lnTo>
                      <a:pt x="99" y="20"/>
                    </a:lnTo>
                    <a:lnTo>
                      <a:pt x="98" y="17"/>
                    </a:lnTo>
                    <a:lnTo>
                      <a:pt x="96" y="14"/>
                    </a:lnTo>
                    <a:lnTo>
                      <a:pt x="93" y="11"/>
                    </a:lnTo>
                    <a:lnTo>
                      <a:pt x="90" y="9"/>
                    </a:lnTo>
                    <a:lnTo>
                      <a:pt x="83" y="5"/>
                    </a:lnTo>
                    <a:lnTo>
                      <a:pt x="75" y="2"/>
                    </a:lnTo>
                    <a:lnTo>
                      <a:pt x="66" y="0"/>
                    </a:lnTo>
                    <a:lnTo>
                      <a:pt x="57" y="0"/>
                    </a:lnTo>
                    <a:lnTo>
                      <a:pt x="47" y="1"/>
                    </a:lnTo>
                    <a:lnTo>
                      <a:pt x="37" y="4"/>
                    </a:lnTo>
                    <a:lnTo>
                      <a:pt x="28" y="8"/>
                    </a:lnTo>
                    <a:lnTo>
                      <a:pt x="19" y="14"/>
                    </a:lnTo>
                    <a:lnTo>
                      <a:pt x="14" y="18"/>
                    </a:lnTo>
                    <a:lnTo>
                      <a:pt x="10" y="22"/>
                    </a:lnTo>
                    <a:lnTo>
                      <a:pt x="6" y="27"/>
                    </a:lnTo>
                    <a:lnTo>
                      <a:pt x="2" y="32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92" name="Freeform 1427">
                <a:extLst>
                  <a:ext uri="{FF2B5EF4-FFF2-40B4-BE49-F238E27FC236}">
                    <a16:creationId xmlns:a16="http://schemas.microsoft.com/office/drawing/2014/main" id="{FDED33F0-01A1-4AA6-B36A-2081014BD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0" y="2423"/>
                <a:ext cx="6" cy="4"/>
              </a:xfrm>
              <a:custGeom>
                <a:avLst/>
                <a:gdLst>
                  <a:gd name="T0" fmla="*/ 0 w 101"/>
                  <a:gd name="T1" fmla="*/ 0 h 76"/>
                  <a:gd name="T2" fmla="*/ 0 w 101"/>
                  <a:gd name="T3" fmla="*/ 0 h 76"/>
                  <a:gd name="T4" fmla="*/ 0 w 101"/>
                  <a:gd name="T5" fmla="*/ 0 h 76"/>
                  <a:gd name="T6" fmla="*/ 0 w 101"/>
                  <a:gd name="T7" fmla="*/ 0 h 76"/>
                  <a:gd name="T8" fmla="*/ 0 w 101"/>
                  <a:gd name="T9" fmla="*/ 0 h 76"/>
                  <a:gd name="T10" fmla="*/ 0 w 101"/>
                  <a:gd name="T11" fmla="*/ 0 h 76"/>
                  <a:gd name="T12" fmla="*/ 0 w 101"/>
                  <a:gd name="T13" fmla="*/ 0 h 76"/>
                  <a:gd name="T14" fmla="*/ 0 w 101"/>
                  <a:gd name="T15" fmla="*/ 0 h 76"/>
                  <a:gd name="T16" fmla="*/ 0 w 101"/>
                  <a:gd name="T17" fmla="*/ 0 h 76"/>
                  <a:gd name="T18" fmla="*/ 0 w 101"/>
                  <a:gd name="T19" fmla="*/ 0 h 76"/>
                  <a:gd name="T20" fmla="*/ 0 w 101"/>
                  <a:gd name="T21" fmla="*/ 0 h 76"/>
                  <a:gd name="T22" fmla="*/ 0 w 101"/>
                  <a:gd name="T23" fmla="*/ 0 h 76"/>
                  <a:gd name="T24" fmla="*/ 0 w 101"/>
                  <a:gd name="T25" fmla="*/ 0 h 76"/>
                  <a:gd name="T26" fmla="*/ 0 w 101"/>
                  <a:gd name="T27" fmla="*/ 0 h 76"/>
                  <a:gd name="T28" fmla="*/ 0 w 101"/>
                  <a:gd name="T29" fmla="*/ 0 h 76"/>
                  <a:gd name="T30" fmla="*/ 0 w 101"/>
                  <a:gd name="T31" fmla="*/ 0 h 76"/>
                  <a:gd name="T32" fmla="*/ 0 w 101"/>
                  <a:gd name="T33" fmla="*/ 0 h 76"/>
                  <a:gd name="T34" fmla="*/ 0 w 101"/>
                  <a:gd name="T35" fmla="*/ 0 h 76"/>
                  <a:gd name="T36" fmla="*/ 0 w 101"/>
                  <a:gd name="T37" fmla="*/ 0 h 76"/>
                  <a:gd name="T38" fmla="*/ 0 w 101"/>
                  <a:gd name="T39" fmla="*/ 0 h 76"/>
                  <a:gd name="T40" fmla="*/ 0 w 101"/>
                  <a:gd name="T41" fmla="*/ 0 h 76"/>
                  <a:gd name="T42" fmla="*/ 0 w 101"/>
                  <a:gd name="T43" fmla="*/ 0 h 76"/>
                  <a:gd name="T44" fmla="*/ 0 w 101"/>
                  <a:gd name="T45" fmla="*/ 0 h 76"/>
                  <a:gd name="T46" fmla="*/ 0 w 101"/>
                  <a:gd name="T47" fmla="*/ 0 h 76"/>
                  <a:gd name="T48" fmla="*/ 0 w 101"/>
                  <a:gd name="T49" fmla="*/ 0 h 76"/>
                  <a:gd name="T50" fmla="*/ 0 w 101"/>
                  <a:gd name="T51" fmla="*/ 0 h 76"/>
                  <a:gd name="T52" fmla="*/ 0 w 101"/>
                  <a:gd name="T53" fmla="*/ 0 h 76"/>
                  <a:gd name="T54" fmla="*/ 0 w 101"/>
                  <a:gd name="T55" fmla="*/ 0 h 76"/>
                  <a:gd name="T56" fmla="*/ 0 w 101"/>
                  <a:gd name="T57" fmla="*/ 0 h 76"/>
                  <a:gd name="T58" fmla="*/ 0 w 101"/>
                  <a:gd name="T59" fmla="*/ 0 h 76"/>
                  <a:gd name="T60" fmla="*/ 0 w 101"/>
                  <a:gd name="T61" fmla="*/ 0 h 76"/>
                  <a:gd name="T62" fmla="*/ 0 w 101"/>
                  <a:gd name="T63" fmla="*/ 0 h 76"/>
                  <a:gd name="T64" fmla="*/ 0 w 101"/>
                  <a:gd name="T65" fmla="*/ 0 h 76"/>
                  <a:gd name="T66" fmla="*/ 0 w 101"/>
                  <a:gd name="T67" fmla="*/ 0 h 76"/>
                  <a:gd name="T68" fmla="*/ 0 w 101"/>
                  <a:gd name="T69" fmla="*/ 0 h 76"/>
                  <a:gd name="T70" fmla="*/ 0 w 101"/>
                  <a:gd name="T71" fmla="*/ 0 h 76"/>
                  <a:gd name="T72" fmla="*/ 0 w 101"/>
                  <a:gd name="T73" fmla="*/ 0 h 76"/>
                  <a:gd name="T74" fmla="*/ 0 w 101"/>
                  <a:gd name="T75" fmla="*/ 0 h 76"/>
                  <a:gd name="T76" fmla="*/ 0 w 101"/>
                  <a:gd name="T77" fmla="*/ 0 h 76"/>
                  <a:gd name="T78" fmla="*/ 0 w 101"/>
                  <a:gd name="T79" fmla="*/ 0 h 76"/>
                  <a:gd name="T80" fmla="*/ 0 w 101"/>
                  <a:gd name="T81" fmla="*/ 0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1" h="76">
                    <a:moveTo>
                      <a:pt x="3" y="34"/>
                    </a:moveTo>
                    <a:lnTo>
                      <a:pt x="1" y="38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4" y="54"/>
                    </a:lnTo>
                    <a:lnTo>
                      <a:pt x="8" y="59"/>
                    </a:lnTo>
                    <a:lnTo>
                      <a:pt x="13" y="64"/>
                    </a:lnTo>
                    <a:lnTo>
                      <a:pt x="18" y="68"/>
                    </a:lnTo>
                    <a:lnTo>
                      <a:pt x="24" y="71"/>
                    </a:lnTo>
                    <a:lnTo>
                      <a:pt x="31" y="74"/>
                    </a:lnTo>
                    <a:lnTo>
                      <a:pt x="39" y="76"/>
                    </a:lnTo>
                    <a:lnTo>
                      <a:pt x="47" y="76"/>
                    </a:lnTo>
                    <a:lnTo>
                      <a:pt x="55" y="75"/>
                    </a:lnTo>
                    <a:lnTo>
                      <a:pt x="63" y="73"/>
                    </a:lnTo>
                    <a:lnTo>
                      <a:pt x="72" y="68"/>
                    </a:lnTo>
                    <a:lnTo>
                      <a:pt x="80" y="62"/>
                    </a:lnTo>
                    <a:lnTo>
                      <a:pt x="89" y="54"/>
                    </a:lnTo>
                    <a:lnTo>
                      <a:pt x="92" y="50"/>
                    </a:lnTo>
                    <a:lnTo>
                      <a:pt x="96" y="45"/>
                    </a:lnTo>
                    <a:lnTo>
                      <a:pt x="99" y="41"/>
                    </a:lnTo>
                    <a:lnTo>
                      <a:pt x="100" y="37"/>
                    </a:lnTo>
                    <a:lnTo>
                      <a:pt x="101" y="33"/>
                    </a:lnTo>
                    <a:lnTo>
                      <a:pt x="101" y="28"/>
                    </a:lnTo>
                    <a:lnTo>
                      <a:pt x="101" y="24"/>
                    </a:lnTo>
                    <a:lnTo>
                      <a:pt x="100" y="21"/>
                    </a:lnTo>
                    <a:lnTo>
                      <a:pt x="98" y="17"/>
                    </a:lnTo>
                    <a:lnTo>
                      <a:pt x="97" y="15"/>
                    </a:lnTo>
                    <a:lnTo>
                      <a:pt x="93" y="12"/>
                    </a:lnTo>
                    <a:lnTo>
                      <a:pt x="90" y="9"/>
                    </a:lnTo>
                    <a:lnTo>
                      <a:pt x="84" y="5"/>
                    </a:lnTo>
                    <a:lnTo>
                      <a:pt x="76" y="2"/>
                    </a:lnTo>
                    <a:lnTo>
                      <a:pt x="67" y="1"/>
                    </a:lnTo>
                    <a:lnTo>
                      <a:pt x="58" y="0"/>
                    </a:lnTo>
                    <a:lnTo>
                      <a:pt x="48" y="1"/>
                    </a:lnTo>
                    <a:lnTo>
                      <a:pt x="38" y="4"/>
                    </a:lnTo>
                    <a:lnTo>
                      <a:pt x="28" y="9"/>
                    </a:lnTo>
                    <a:lnTo>
                      <a:pt x="19" y="15"/>
                    </a:lnTo>
                    <a:lnTo>
                      <a:pt x="15" y="18"/>
                    </a:lnTo>
                    <a:lnTo>
                      <a:pt x="11" y="23"/>
                    </a:lnTo>
                    <a:lnTo>
                      <a:pt x="6" y="27"/>
                    </a:lnTo>
                    <a:lnTo>
                      <a:pt x="3" y="34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93" name="Freeform 1428">
                <a:extLst>
                  <a:ext uri="{FF2B5EF4-FFF2-40B4-BE49-F238E27FC236}">
                    <a16:creationId xmlns:a16="http://schemas.microsoft.com/office/drawing/2014/main" id="{0208B7E1-DFE0-43B2-BA71-0CC158C0E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2372"/>
                <a:ext cx="6" cy="5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00" h="76">
                    <a:moveTo>
                      <a:pt x="3" y="33"/>
                    </a:moveTo>
                    <a:lnTo>
                      <a:pt x="1" y="37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4" y="54"/>
                    </a:lnTo>
                    <a:lnTo>
                      <a:pt x="7" y="59"/>
                    </a:lnTo>
                    <a:lnTo>
                      <a:pt x="11" y="63"/>
                    </a:lnTo>
                    <a:lnTo>
                      <a:pt x="17" y="68"/>
                    </a:lnTo>
                    <a:lnTo>
                      <a:pt x="23" y="71"/>
                    </a:lnTo>
                    <a:lnTo>
                      <a:pt x="30" y="74"/>
                    </a:lnTo>
                    <a:lnTo>
                      <a:pt x="38" y="76"/>
                    </a:lnTo>
                    <a:lnTo>
                      <a:pt x="45" y="76"/>
                    </a:lnTo>
                    <a:lnTo>
                      <a:pt x="54" y="75"/>
                    </a:lnTo>
                    <a:lnTo>
                      <a:pt x="63" y="73"/>
                    </a:lnTo>
                    <a:lnTo>
                      <a:pt x="72" y="68"/>
                    </a:lnTo>
                    <a:lnTo>
                      <a:pt x="80" y="62"/>
                    </a:lnTo>
                    <a:lnTo>
                      <a:pt x="89" y="54"/>
                    </a:lnTo>
                    <a:lnTo>
                      <a:pt x="92" y="49"/>
                    </a:lnTo>
                    <a:lnTo>
                      <a:pt x="95" y="45"/>
                    </a:lnTo>
                    <a:lnTo>
                      <a:pt x="97" y="41"/>
                    </a:lnTo>
                    <a:lnTo>
                      <a:pt x="99" y="35"/>
                    </a:lnTo>
                    <a:lnTo>
                      <a:pt x="100" y="32"/>
                    </a:lnTo>
                    <a:lnTo>
                      <a:pt x="100" y="28"/>
                    </a:lnTo>
                    <a:lnTo>
                      <a:pt x="100" y="24"/>
                    </a:lnTo>
                    <a:lnTo>
                      <a:pt x="99" y="21"/>
                    </a:lnTo>
                    <a:lnTo>
                      <a:pt x="95" y="14"/>
                    </a:lnTo>
                    <a:lnTo>
                      <a:pt x="90" y="9"/>
                    </a:lnTo>
                    <a:lnTo>
                      <a:pt x="84" y="5"/>
                    </a:lnTo>
                    <a:lnTo>
                      <a:pt x="76" y="2"/>
                    </a:lnTo>
                    <a:lnTo>
                      <a:pt x="67" y="1"/>
                    </a:lnTo>
                    <a:lnTo>
                      <a:pt x="57" y="0"/>
                    </a:lnTo>
                    <a:lnTo>
                      <a:pt x="47" y="1"/>
                    </a:lnTo>
                    <a:lnTo>
                      <a:pt x="37" y="4"/>
                    </a:lnTo>
                    <a:lnTo>
                      <a:pt x="27" y="8"/>
                    </a:lnTo>
                    <a:lnTo>
                      <a:pt x="18" y="15"/>
                    </a:lnTo>
                    <a:lnTo>
                      <a:pt x="14" y="18"/>
                    </a:lnTo>
                    <a:lnTo>
                      <a:pt x="10" y="23"/>
                    </a:lnTo>
                    <a:lnTo>
                      <a:pt x="6" y="27"/>
                    </a:lnTo>
                    <a:lnTo>
                      <a:pt x="3" y="33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94" name="Freeform 1429">
                <a:extLst>
                  <a:ext uri="{FF2B5EF4-FFF2-40B4-BE49-F238E27FC236}">
                    <a16:creationId xmlns:a16="http://schemas.microsoft.com/office/drawing/2014/main" id="{EE3B24FB-EEBC-4C36-9514-5791DF86D5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3" y="2371"/>
                <a:ext cx="6" cy="4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00" h="76">
                    <a:moveTo>
                      <a:pt x="2" y="32"/>
                    </a:moveTo>
                    <a:lnTo>
                      <a:pt x="0" y="37"/>
                    </a:lnTo>
                    <a:lnTo>
                      <a:pt x="0" y="42"/>
                    </a:lnTo>
                    <a:lnTo>
                      <a:pt x="1" y="47"/>
                    </a:lnTo>
                    <a:lnTo>
                      <a:pt x="3" y="52"/>
                    </a:lnTo>
                    <a:lnTo>
                      <a:pt x="7" y="57"/>
                    </a:lnTo>
                    <a:lnTo>
                      <a:pt x="11" y="62"/>
                    </a:lnTo>
                    <a:lnTo>
                      <a:pt x="17" y="67"/>
                    </a:lnTo>
                    <a:lnTo>
                      <a:pt x="23" y="71"/>
                    </a:lnTo>
                    <a:lnTo>
                      <a:pt x="30" y="74"/>
                    </a:lnTo>
                    <a:lnTo>
                      <a:pt x="38" y="75"/>
                    </a:lnTo>
                    <a:lnTo>
                      <a:pt x="46" y="76"/>
                    </a:lnTo>
                    <a:lnTo>
                      <a:pt x="54" y="75"/>
                    </a:lnTo>
                    <a:lnTo>
                      <a:pt x="63" y="72"/>
                    </a:lnTo>
                    <a:lnTo>
                      <a:pt x="71" y="68"/>
                    </a:lnTo>
                    <a:lnTo>
                      <a:pt x="80" y="61"/>
                    </a:lnTo>
                    <a:lnTo>
                      <a:pt x="88" y="53"/>
                    </a:lnTo>
                    <a:lnTo>
                      <a:pt x="92" y="48"/>
                    </a:lnTo>
                    <a:lnTo>
                      <a:pt x="95" y="44"/>
                    </a:lnTo>
                    <a:lnTo>
                      <a:pt x="97" y="39"/>
                    </a:lnTo>
                    <a:lnTo>
                      <a:pt x="99" y="35"/>
                    </a:lnTo>
                    <a:lnTo>
                      <a:pt x="100" y="31"/>
                    </a:lnTo>
                    <a:lnTo>
                      <a:pt x="100" y="27"/>
                    </a:lnTo>
                    <a:lnTo>
                      <a:pt x="99" y="24"/>
                    </a:lnTo>
                    <a:lnTo>
                      <a:pt x="98" y="20"/>
                    </a:lnTo>
                    <a:lnTo>
                      <a:pt x="95" y="14"/>
                    </a:lnTo>
                    <a:lnTo>
                      <a:pt x="90" y="9"/>
                    </a:lnTo>
                    <a:lnTo>
                      <a:pt x="83" y="5"/>
                    </a:lnTo>
                    <a:lnTo>
                      <a:pt x="75" y="2"/>
                    </a:lnTo>
                    <a:lnTo>
                      <a:pt x="67" y="0"/>
                    </a:lnTo>
                    <a:lnTo>
                      <a:pt x="57" y="0"/>
                    </a:lnTo>
                    <a:lnTo>
                      <a:pt x="47" y="1"/>
                    </a:lnTo>
                    <a:lnTo>
                      <a:pt x="38" y="4"/>
                    </a:lnTo>
                    <a:lnTo>
                      <a:pt x="27" y="8"/>
                    </a:lnTo>
                    <a:lnTo>
                      <a:pt x="18" y="14"/>
                    </a:lnTo>
                    <a:lnTo>
                      <a:pt x="14" y="18"/>
                    </a:lnTo>
                    <a:lnTo>
                      <a:pt x="10" y="22"/>
                    </a:lnTo>
                    <a:lnTo>
                      <a:pt x="6" y="27"/>
                    </a:lnTo>
                    <a:lnTo>
                      <a:pt x="2" y="32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95" name="Freeform 1430">
                <a:extLst>
                  <a:ext uri="{FF2B5EF4-FFF2-40B4-BE49-F238E27FC236}">
                    <a16:creationId xmlns:a16="http://schemas.microsoft.com/office/drawing/2014/main" id="{29086A01-E0EF-45CE-8234-39BA8890D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" y="2443"/>
                <a:ext cx="6" cy="4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w 100"/>
                  <a:gd name="T79" fmla="*/ 0 h 76"/>
                  <a:gd name="T80" fmla="*/ 0 w 100"/>
                  <a:gd name="T81" fmla="*/ 0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0" h="76">
                    <a:moveTo>
                      <a:pt x="3" y="33"/>
                    </a:moveTo>
                    <a:lnTo>
                      <a:pt x="1" y="38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4" y="53"/>
                    </a:lnTo>
                    <a:lnTo>
                      <a:pt x="7" y="58"/>
                    </a:lnTo>
                    <a:lnTo>
                      <a:pt x="12" y="63"/>
                    </a:lnTo>
                    <a:lnTo>
                      <a:pt x="17" y="67"/>
                    </a:lnTo>
                    <a:lnTo>
                      <a:pt x="23" y="71"/>
                    </a:lnTo>
                    <a:lnTo>
                      <a:pt x="31" y="73"/>
                    </a:lnTo>
                    <a:lnTo>
                      <a:pt x="39" y="75"/>
                    </a:lnTo>
                    <a:lnTo>
                      <a:pt x="46" y="76"/>
                    </a:lnTo>
                    <a:lnTo>
                      <a:pt x="55" y="75"/>
                    </a:lnTo>
                    <a:lnTo>
                      <a:pt x="63" y="72"/>
                    </a:lnTo>
                    <a:lnTo>
                      <a:pt x="72" y="68"/>
                    </a:lnTo>
                    <a:lnTo>
                      <a:pt x="80" y="62"/>
                    </a:lnTo>
                    <a:lnTo>
                      <a:pt x="89" y="54"/>
                    </a:lnTo>
                    <a:lnTo>
                      <a:pt x="92" y="49"/>
                    </a:lnTo>
                    <a:lnTo>
                      <a:pt x="95" y="45"/>
                    </a:lnTo>
                    <a:lnTo>
                      <a:pt x="97" y="40"/>
                    </a:lnTo>
                    <a:lnTo>
                      <a:pt x="99" y="36"/>
                    </a:lnTo>
                    <a:lnTo>
                      <a:pt x="100" y="32"/>
                    </a:lnTo>
                    <a:lnTo>
                      <a:pt x="100" y="28"/>
                    </a:lnTo>
                    <a:lnTo>
                      <a:pt x="100" y="25"/>
                    </a:lnTo>
                    <a:lnTo>
                      <a:pt x="99" y="20"/>
                    </a:lnTo>
                    <a:lnTo>
                      <a:pt x="97" y="17"/>
                    </a:lnTo>
                    <a:lnTo>
                      <a:pt x="95" y="14"/>
                    </a:lnTo>
                    <a:lnTo>
                      <a:pt x="93" y="11"/>
                    </a:lnTo>
                    <a:lnTo>
                      <a:pt x="90" y="9"/>
                    </a:lnTo>
                    <a:lnTo>
                      <a:pt x="84" y="5"/>
                    </a:lnTo>
                    <a:lnTo>
                      <a:pt x="76" y="2"/>
                    </a:lnTo>
                    <a:lnTo>
                      <a:pt x="67" y="0"/>
                    </a:lnTo>
                    <a:lnTo>
                      <a:pt x="58" y="0"/>
                    </a:lnTo>
                    <a:lnTo>
                      <a:pt x="48" y="1"/>
                    </a:lnTo>
                    <a:lnTo>
                      <a:pt x="38" y="4"/>
                    </a:lnTo>
                    <a:lnTo>
                      <a:pt x="28" y="8"/>
                    </a:lnTo>
                    <a:lnTo>
                      <a:pt x="18" y="14"/>
                    </a:lnTo>
                    <a:lnTo>
                      <a:pt x="14" y="18"/>
                    </a:lnTo>
                    <a:lnTo>
                      <a:pt x="10" y="22"/>
                    </a:lnTo>
                    <a:lnTo>
                      <a:pt x="6" y="28"/>
                    </a:lnTo>
                    <a:lnTo>
                      <a:pt x="3" y="33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96" name="Freeform 1431">
                <a:extLst>
                  <a:ext uri="{FF2B5EF4-FFF2-40B4-BE49-F238E27FC236}">
                    <a16:creationId xmlns:a16="http://schemas.microsoft.com/office/drawing/2014/main" id="{D7AE0706-A5AA-4092-ADD5-934E3BC1A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7" y="2443"/>
                <a:ext cx="6" cy="4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w 100"/>
                  <a:gd name="T79" fmla="*/ 0 h 76"/>
                  <a:gd name="T80" fmla="*/ 0 w 100"/>
                  <a:gd name="T81" fmla="*/ 0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0" h="76">
                    <a:moveTo>
                      <a:pt x="3" y="33"/>
                    </a:moveTo>
                    <a:lnTo>
                      <a:pt x="1" y="38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3" y="53"/>
                    </a:lnTo>
                    <a:lnTo>
                      <a:pt x="7" y="58"/>
                    </a:lnTo>
                    <a:lnTo>
                      <a:pt x="11" y="63"/>
                    </a:lnTo>
                    <a:lnTo>
                      <a:pt x="17" y="67"/>
                    </a:lnTo>
                    <a:lnTo>
                      <a:pt x="23" y="71"/>
                    </a:lnTo>
                    <a:lnTo>
                      <a:pt x="30" y="73"/>
                    </a:lnTo>
                    <a:lnTo>
                      <a:pt x="37" y="75"/>
                    </a:lnTo>
                    <a:lnTo>
                      <a:pt x="45" y="76"/>
                    </a:lnTo>
                    <a:lnTo>
                      <a:pt x="55" y="75"/>
                    </a:lnTo>
                    <a:lnTo>
                      <a:pt x="63" y="72"/>
                    </a:lnTo>
                    <a:lnTo>
                      <a:pt x="72" y="68"/>
                    </a:lnTo>
                    <a:lnTo>
                      <a:pt x="80" y="62"/>
                    </a:lnTo>
                    <a:lnTo>
                      <a:pt x="88" y="54"/>
                    </a:lnTo>
                    <a:lnTo>
                      <a:pt x="92" y="49"/>
                    </a:lnTo>
                    <a:lnTo>
                      <a:pt x="95" y="45"/>
                    </a:lnTo>
                    <a:lnTo>
                      <a:pt x="97" y="40"/>
                    </a:lnTo>
                    <a:lnTo>
                      <a:pt x="99" y="36"/>
                    </a:lnTo>
                    <a:lnTo>
                      <a:pt x="100" y="32"/>
                    </a:lnTo>
                    <a:lnTo>
                      <a:pt x="100" y="28"/>
                    </a:lnTo>
                    <a:lnTo>
                      <a:pt x="100" y="25"/>
                    </a:lnTo>
                    <a:lnTo>
                      <a:pt x="99" y="20"/>
                    </a:lnTo>
                    <a:lnTo>
                      <a:pt x="97" y="17"/>
                    </a:lnTo>
                    <a:lnTo>
                      <a:pt x="95" y="14"/>
                    </a:lnTo>
                    <a:lnTo>
                      <a:pt x="93" y="11"/>
                    </a:lnTo>
                    <a:lnTo>
                      <a:pt x="90" y="9"/>
                    </a:lnTo>
                    <a:lnTo>
                      <a:pt x="84" y="5"/>
                    </a:lnTo>
                    <a:lnTo>
                      <a:pt x="76" y="2"/>
                    </a:lnTo>
                    <a:lnTo>
                      <a:pt x="67" y="0"/>
                    </a:lnTo>
                    <a:lnTo>
                      <a:pt x="57" y="0"/>
                    </a:lnTo>
                    <a:lnTo>
                      <a:pt x="47" y="1"/>
                    </a:lnTo>
                    <a:lnTo>
                      <a:pt x="37" y="4"/>
                    </a:lnTo>
                    <a:lnTo>
                      <a:pt x="27" y="8"/>
                    </a:lnTo>
                    <a:lnTo>
                      <a:pt x="18" y="14"/>
                    </a:lnTo>
                    <a:lnTo>
                      <a:pt x="14" y="18"/>
                    </a:lnTo>
                    <a:lnTo>
                      <a:pt x="10" y="22"/>
                    </a:lnTo>
                    <a:lnTo>
                      <a:pt x="6" y="28"/>
                    </a:lnTo>
                    <a:lnTo>
                      <a:pt x="3" y="33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97" name="Freeform 1432">
                <a:extLst>
                  <a:ext uri="{FF2B5EF4-FFF2-40B4-BE49-F238E27FC236}">
                    <a16:creationId xmlns:a16="http://schemas.microsoft.com/office/drawing/2014/main" id="{BA1A861A-3558-4B21-BDE9-78ED32148C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5" y="2376"/>
                <a:ext cx="6" cy="4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00" h="76">
                    <a:moveTo>
                      <a:pt x="2" y="32"/>
                    </a:moveTo>
                    <a:lnTo>
                      <a:pt x="0" y="37"/>
                    </a:lnTo>
                    <a:lnTo>
                      <a:pt x="0" y="42"/>
                    </a:lnTo>
                    <a:lnTo>
                      <a:pt x="1" y="47"/>
                    </a:lnTo>
                    <a:lnTo>
                      <a:pt x="3" y="52"/>
                    </a:lnTo>
                    <a:lnTo>
                      <a:pt x="7" y="57"/>
                    </a:lnTo>
                    <a:lnTo>
                      <a:pt x="11" y="62"/>
                    </a:lnTo>
                    <a:lnTo>
                      <a:pt x="17" y="67"/>
                    </a:lnTo>
                    <a:lnTo>
                      <a:pt x="23" y="71"/>
                    </a:lnTo>
                    <a:lnTo>
                      <a:pt x="30" y="74"/>
                    </a:lnTo>
                    <a:lnTo>
                      <a:pt x="37" y="75"/>
                    </a:lnTo>
                    <a:lnTo>
                      <a:pt x="45" y="76"/>
                    </a:lnTo>
                    <a:lnTo>
                      <a:pt x="53" y="75"/>
                    </a:lnTo>
                    <a:lnTo>
                      <a:pt x="62" y="72"/>
                    </a:lnTo>
                    <a:lnTo>
                      <a:pt x="71" y="68"/>
                    </a:lnTo>
                    <a:lnTo>
                      <a:pt x="80" y="61"/>
                    </a:lnTo>
                    <a:lnTo>
                      <a:pt x="88" y="53"/>
                    </a:lnTo>
                    <a:lnTo>
                      <a:pt x="92" y="48"/>
                    </a:lnTo>
                    <a:lnTo>
                      <a:pt x="95" y="44"/>
                    </a:lnTo>
                    <a:lnTo>
                      <a:pt x="97" y="39"/>
                    </a:lnTo>
                    <a:lnTo>
                      <a:pt x="99" y="35"/>
                    </a:lnTo>
                    <a:lnTo>
                      <a:pt x="99" y="31"/>
                    </a:lnTo>
                    <a:lnTo>
                      <a:pt x="100" y="27"/>
                    </a:lnTo>
                    <a:lnTo>
                      <a:pt x="99" y="24"/>
                    </a:lnTo>
                    <a:lnTo>
                      <a:pt x="98" y="20"/>
                    </a:lnTo>
                    <a:lnTo>
                      <a:pt x="95" y="14"/>
                    </a:lnTo>
                    <a:lnTo>
                      <a:pt x="90" y="9"/>
                    </a:lnTo>
                    <a:lnTo>
                      <a:pt x="83" y="5"/>
                    </a:lnTo>
                    <a:lnTo>
                      <a:pt x="75" y="2"/>
                    </a:lnTo>
                    <a:lnTo>
                      <a:pt x="67" y="0"/>
                    </a:lnTo>
                    <a:lnTo>
                      <a:pt x="56" y="0"/>
                    </a:lnTo>
                    <a:lnTo>
                      <a:pt x="46" y="1"/>
                    </a:lnTo>
                    <a:lnTo>
                      <a:pt x="37" y="4"/>
                    </a:lnTo>
                    <a:lnTo>
                      <a:pt x="27" y="8"/>
                    </a:lnTo>
                    <a:lnTo>
                      <a:pt x="18" y="14"/>
                    </a:lnTo>
                    <a:lnTo>
                      <a:pt x="14" y="18"/>
                    </a:lnTo>
                    <a:lnTo>
                      <a:pt x="10" y="22"/>
                    </a:lnTo>
                    <a:lnTo>
                      <a:pt x="6" y="27"/>
                    </a:lnTo>
                    <a:lnTo>
                      <a:pt x="2" y="32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98" name="Freeform 1433">
                <a:extLst>
                  <a:ext uri="{FF2B5EF4-FFF2-40B4-BE49-F238E27FC236}">
                    <a16:creationId xmlns:a16="http://schemas.microsoft.com/office/drawing/2014/main" id="{FFE33AF2-BE25-41DC-AB36-39714F5AC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1" y="2426"/>
                <a:ext cx="5" cy="5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w 100"/>
                  <a:gd name="T79" fmla="*/ 0 h 76"/>
                  <a:gd name="T80" fmla="*/ 0 w 100"/>
                  <a:gd name="T81" fmla="*/ 0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0" h="76">
                    <a:moveTo>
                      <a:pt x="3" y="32"/>
                    </a:moveTo>
                    <a:lnTo>
                      <a:pt x="1" y="37"/>
                    </a:lnTo>
                    <a:lnTo>
                      <a:pt x="0" y="42"/>
                    </a:lnTo>
                    <a:lnTo>
                      <a:pt x="1" y="47"/>
                    </a:lnTo>
                    <a:lnTo>
                      <a:pt x="3" y="52"/>
                    </a:lnTo>
                    <a:lnTo>
                      <a:pt x="7" y="58"/>
                    </a:lnTo>
                    <a:lnTo>
                      <a:pt x="11" y="63"/>
                    </a:lnTo>
                    <a:lnTo>
                      <a:pt x="17" y="67"/>
                    </a:lnTo>
                    <a:lnTo>
                      <a:pt x="23" y="71"/>
                    </a:lnTo>
                    <a:lnTo>
                      <a:pt x="30" y="73"/>
                    </a:lnTo>
                    <a:lnTo>
                      <a:pt x="37" y="75"/>
                    </a:lnTo>
                    <a:lnTo>
                      <a:pt x="46" y="76"/>
                    </a:lnTo>
                    <a:lnTo>
                      <a:pt x="55" y="75"/>
                    </a:lnTo>
                    <a:lnTo>
                      <a:pt x="63" y="72"/>
                    </a:lnTo>
                    <a:lnTo>
                      <a:pt x="72" y="68"/>
                    </a:lnTo>
                    <a:lnTo>
                      <a:pt x="80" y="62"/>
                    </a:lnTo>
                    <a:lnTo>
                      <a:pt x="88" y="53"/>
                    </a:lnTo>
                    <a:lnTo>
                      <a:pt x="92" y="48"/>
                    </a:lnTo>
                    <a:lnTo>
                      <a:pt x="95" y="44"/>
                    </a:lnTo>
                    <a:lnTo>
                      <a:pt x="97" y="39"/>
                    </a:lnTo>
                    <a:lnTo>
                      <a:pt x="99" y="35"/>
                    </a:lnTo>
                    <a:lnTo>
                      <a:pt x="100" y="31"/>
                    </a:lnTo>
                    <a:lnTo>
                      <a:pt x="100" y="27"/>
                    </a:lnTo>
                    <a:lnTo>
                      <a:pt x="100" y="24"/>
                    </a:lnTo>
                    <a:lnTo>
                      <a:pt x="99" y="20"/>
                    </a:lnTo>
                    <a:lnTo>
                      <a:pt x="97" y="17"/>
                    </a:lnTo>
                    <a:lnTo>
                      <a:pt x="95" y="14"/>
                    </a:lnTo>
                    <a:lnTo>
                      <a:pt x="93" y="11"/>
                    </a:lnTo>
                    <a:lnTo>
                      <a:pt x="90" y="9"/>
                    </a:lnTo>
                    <a:lnTo>
                      <a:pt x="84" y="5"/>
                    </a:lnTo>
                    <a:lnTo>
                      <a:pt x="76" y="2"/>
                    </a:lnTo>
                    <a:lnTo>
                      <a:pt x="67" y="0"/>
                    </a:lnTo>
                    <a:lnTo>
                      <a:pt x="57" y="0"/>
                    </a:lnTo>
                    <a:lnTo>
                      <a:pt x="48" y="1"/>
                    </a:lnTo>
                    <a:lnTo>
                      <a:pt x="37" y="4"/>
                    </a:lnTo>
                    <a:lnTo>
                      <a:pt x="27" y="8"/>
                    </a:lnTo>
                    <a:lnTo>
                      <a:pt x="18" y="14"/>
                    </a:lnTo>
                    <a:lnTo>
                      <a:pt x="14" y="18"/>
                    </a:lnTo>
                    <a:lnTo>
                      <a:pt x="10" y="22"/>
                    </a:lnTo>
                    <a:lnTo>
                      <a:pt x="6" y="27"/>
                    </a:lnTo>
                    <a:lnTo>
                      <a:pt x="3" y="32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99" name="Freeform 1434">
                <a:extLst>
                  <a:ext uri="{FF2B5EF4-FFF2-40B4-BE49-F238E27FC236}">
                    <a16:creationId xmlns:a16="http://schemas.microsoft.com/office/drawing/2014/main" id="{11B21185-9AC1-4941-AD8F-83F7DC1A3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9" y="2448"/>
                <a:ext cx="6" cy="5"/>
              </a:xfrm>
              <a:custGeom>
                <a:avLst/>
                <a:gdLst>
                  <a:gd name="T0" fmla="*/ 0 w 99"/>
                  <a:gd name="T1" fmla="*/ 0 h 75"/>
                  <a:gd name="T2" fmla="*/ 0 w 99"/>
                  <a:gd name="T3" fmla="*/ 0 h 75"/>
                  <a:gd name="T4" fmla="*/ 0 w 99"/>
                  <a:gd name="T5" fmla="*/ 0 h 75"/>
                  <a:gd name="T6" fmla="*/ 0 w 99"/>
                  <a:gd name="T7" fmla="*/ 0 h 75"/>
                  <a:gd name="T8" fmla="*/ 0 w 99"/>
                  <a:gd name="T9" fmla="*/ 0 h 75"/>
                  <a:gd name="T10" fmla="*/ 0 w 99"/>
                  <a:gd name="T11" fmla="*/ 0 h 75"/>
                  <a:gd name="T12" fmla="*/ 0 w 99"/>
                  <a:gd name="T13" fmla="*/ 0 h 75"/>
                  <a:gd name="T14" fmla="*/ 0 w 99"/>
                  <a:gd name="T15" fmla="*/ 0 h 75"/>
                  <a:gd name="T16" fmla="*/ 0 w 99"/>
                  <a:gd name="T17" fmla="*/ 0 h 75"/>
                  <a:gd name="T18" fmla="*/ 0 w 99"/>
                  <a:gd name="T19" fmla="*/ 0 h 75"/>
                  <a:gd name="T20" fmla="*/ 0 w 99"/>
                  <a:gd name="T21" fmla="*/ 0 h 75"/>
                  <a:gd name="T22" fmla="*/ 0 w 99"/>
                  <a:gd name="T23" fmla="*/ 0 h 75"/>
                  <a:gd name="T24" fmla="*/ 0 w 99"/>
                  <a:gd name="T25" fmla="*/ 0 h 75"/>
                  <a:gd name="T26" fmla="*/ 0 w 99"/>
                  <a:gd name="T27" fmla="*/ 0 h 75"/>
                  <a:gd name="T28" fmla="*/ 0 w 99"/>
                  <a:gd name="T29" fmla="*/ 0 h 75"/>
                  <a:gd name="T30" fmla="*/ 0 w 99"/>
                  <a:gd name="T31" fmla="*/ 0 h 75"/>
                  <a:gd name="T32" fmla="*/ 0 w 99"/>
                  <a:gd name="T33" fmla="*/ 0 h 75"/>
                  <a:gd name="T34" fmla="*/ 0 w 99"/>
                  <a:gd name="T35" fmla="*/ 0 h 75"/>
                  <a:gd name="T36" fmla="*/ 0 w 99"/>
                  <a:gd name="T37" fmla="*/ 0 h 75"/>
                  <a:gd name="T38" fmla="*/ 0 w 99"/>
                  <a:gd name="T39" fmla="*/ 0 h 75"/>
                  <a:gd name="T40" fmla="*/ 0 w 99"/>
                  <a:gd name="T41" fmla="*/ 0 h 75"/>
                  <a:gd name="T42" fmla="*/ 0 w 99"/>
                  <a:gd name="T43" fmla="*/ 0 h 75"/>
                  <a:gd name="T44" fmla="*/ 0 w 99"/>
                  <a:gd name="T45" fmla="*/ 0 h 75"/>
                  <a:gd name="T46" fmla="*/ 0 w 99"/>
                  <a:gd name="T47" fmla="*/ 0 h 75"/>
                  <a:gd name="T48" fmla="*/ 0 w 99"/>
                  <a:gd name="T49" fmla="*/ 0 h 75"/>
                  <a:gd name="T50" fmla="*/ 0 w 99"/>
                  <a:gd name="T51" fmla="*/ 0 h 75"/>
                  <a:gd name="T52" fmla="*/ 0 w 99"/>
                  <a:gd name="T53" fmla="*/ 0 h 75"/>
                  <a:gd name="T54" fmla="*/ 0 w 99"/>
                  <a:gd name="T55" fmla="*/ 0 h 75"/>
                  <a:gd name="T56" fmla="*/ 0 w 99"/>
                  <a:gd name="T57" fmla="*/ 0 h 75"/>
                  <a:gd name="T58" fmla="*/ 0 w 99"/>
                  <a:gd name="T59" fmla="*/ 0 h 75"/>
                  <a:gd name="T60" fmla="*/ 0 w 99"/>
                  <a:gd name="T61" fmla="*/ 0 h 75"/>
                  <a:gd name="T62" fmla="*/ 0 w 99"/>
                  <a:gd name="T63" fmla="*/ 0 h 75"/>
                  <a:gd name="T64" fmla="*/ 0 w 99"/>
                  <a:gd name="T65" fmla="*/ 0 h 75"/>
                  <a:gd name="T66" fmla="*/ 0 w 99"/>
                  <a:gd name="T67" fmla="*/ 0 h 75"/>
                  <a:gd name="T68" fmla="*/ 0 w 99"/>
                  <a:gd name="T69" fmla="*/ 0 h 75"/>
                  <a:gd name="T70" fmla="*/ 0 w 99"/>
                  <a:gd name="T71" fmla="*/ 0 h 75"/>
                  <a:gd name="T72" fmla="*/ 0 w 99"/>
                  <a:gd name="T73" fmla="*/ 0 h 75"/>
                  <a:gd name="T74" fmla="*/ 0 w 99"/>
                  <a:gd name="T75" fmla="*/ 0 h 75"/>
                  <a:gd name="T76" fmla="*/ 0 w 99"/>
                  <a:gd name="T77" fmla="*/ 0 h 75"/>
                  <a:gd name="T78" fmla="*/ 0 w 99"/>
                  <a:gd name="T79" fmla="*/ 0 h 75"/>
                  <a:gd name="T80" fmla="*/ 0 w 99"/>
                  <a:gd name="T81" fmla="*/ 0 h 7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99" h="75">
                    <a:moveTo>
                      <a:pt x="2" y="33"/>
                    </a:moveTo>
                    <a:lnTo>
                      <a:pt x="0" y="38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3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6" y="67"/>
                    </a:lnTo>
                    <a:lnTo>
                      <a:pt x="22" y="71"/>
                    </a:lnTo>
                    <a:lnTo>
                      <a:pt x="29" y="73"/>
                    </a:lnTo>
                    <a:lnTo>
                      <a:pt x="37" y="75"/>
                    </a:lnTo>
                    <a:lnTo>
                      <a:pt x="45" y="75"/>
                    </a:lnTo>
                    <a:lnTo>
                      <a:pt x="53" y="74"/>
                    </a:lnTo>
                    <a:lnTo>
                      <a:pt x="61" y="72"/>
                    </a:lnTo>
                    <a:lnTo>
                      <a:pt x="71" y="68"/>
                    </a:lnTo>
                    <a:lnTo>
                      <a:pt x="79" y="62"/>
                    </a:lnTo>
                    <a:lnTo>
                      <a:pt x="88" y="53"/>
                    </a:lnTo>
                    <a:lnTo>
                      <a:pt x="92" y="49"/>
                    </a:lnTo>
                    <a:lnTo>
                      <a:pt x="94" y="44"/>
                    </a:lnTo>
                    <a:lnTo>
                      <a:pt x="97" y="40"/>
                    </a:lnTo>
                    <a:lnTo>
                      <a:pt x="98" y="36"/>
                    </a:lnTo>
                    <a:lnTo>
                      <a:pt x="99" y="32"/>
                    </a:lnTo>
                    <a:lnTo>
                      <a:pt x="99" y="28"/>
                    </a:lnTo>
                    <a:lnTo>
                      <a:pt x="99" y="24"/>
                    </a:lnTo>
                    <a:lnTo>
                      <a:pt x="98" y="21"/>
                    </a:lnTo>
                    <a:lnTo>
                      <a:pt x="97" y="17"/>
                    </a:lnTo>
                    <a:lnTo>
                      <a:pt x="95" y="14"/>
                    </a:lnTo>
                    <a:lnTo>
                      <a:pt x="92" y="11"/>
                    </a:lnTo>
                    <a:lnTo>
                      <a:pt x="90" y="9"/>
                    </a:lnTo>
                    <a:lnTo>
                      <a:pt x="83" y="5"/>
                    </a:lnTo>
                    <a:lnTo>
                      <a:pt x="75" y="2"/>
                    </a:lnTo>
                    <a:lnTo>
                      <a:pt x="65" y="0"/>
                    </a:lnTo>
                    <a:lnTo>
                      <a:pt x="56" y="0"/>
                    </a:lnTo>
                    <a:lnTo>
                      <a:pt x="46" y="1"/>
                    </a:lnTo>
                    <a:lnTo>
                      <a:pt x="36" y="3"/>
                    </a:lnTo>
                    <a:lnTo>
                      <a:pt x="27" y="8"/>
                    </a:lnTo>
                    <a:lnTo>
                      <a:pt x="17" y="14"/>
                    </a:lnTo>
                    <a:lnTo>
                      <a:pt x="13" y="18"/>
                    </a:lnTo>
                    <a:lnTo>
                      <a:pt x="9" y="23"/>
                    </a:lnTo>
                    <a:lnTo>
                      <a:pt x="5" y="28"/>
                    </a:lnTo>
                    <a:lnTo>
                      <a:pt x="2" y="33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00" name="Freeform 1435">
                <a:extLst>
                  <a:ext uri="{FF2B5EF4-FFF2-40B4-BE49-F238E27FC236}">
                    <a16:creationId xmlns:a16="http://schemas.microsoft.com/office/drawing/2014/main" id="{27824794-CAC2-4424-843B-0CD3DA027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2403"/>
                <a:ext cx="6" cy="5"/>
              </a:xfrm>
              <a:custGeom>
                <a:avLst/>
                <a:gdLst>
                  <a:gd name="T0" fmla="*/ 0 w 101"/>
                  <a:gd name="T1" fmla="*/ 0 h 76"/>
                  <a:gd name="T2" fmla="*/ 0 w 101"/>
                  <a:gd name="T3" fmla="*/ 0 h 76"/>
                  <a:gd name="T4" fmla="*/ 0 w 101"/>
                  <a:gd name="T5" fmla="*/ 0 h 76"/>
                  <a:gd name="T6" fmla="*/ 0 w 101"/>
                  <a:gd name="T7" fmla="*/ 0 h 76"/>
                  <a:gd name="T8" fmla="*/ 0 w 101"/>
                  <a:gd name="T9" fmla="*/ 0 h 76"/>
                  <a:gd name="T10" fmla="*/ 0 w 101"/>
                  <a:gd name="T11" fmla="*/ 0 h 76"/>
                  <a:gd name="T12" fmla="*/ 0 w 101"/>
                  <a:gd name="T13" fmla="*/ 0 h 76"/>
                  <a:gd name="T14" fmla="*/ 0 w 101"/>
                  <a:gd name="T15" fmla="*/ 0 h 76"/>
                  <a:gd name="T16" fmla="*/ 0 w 101"/>
                  <a:gd name="T17" fmla="*/ 0 h 76"/>
                  <a:gd name="T18" fmla="*/ 0 w 101"/>
                  <a:gd name="T19" fmla="*/ 0 h 76"/>
                  <a:gd name="T20" fmla="*/ 0 w 101"/>
                  <a:gd name="T21" fmla="*/ 0 h 76"/>
                  <a:gd name="T22" fmla="*/ 0 w 101"/>
                  <a:gd name="T23" fmla="*/ 0 h 76"/>
                  <a:gd name="T24" fmla="*/ 0 w 101"/>
                  <a:gd name="T25" fmla="*/ 0 h 76"/>
                  <a:gd name="T26" fmla="*/ 0 w 101"/>
                  <a:gd name="T27" fmla="*/ 0 h 76"/>
                  <a:gd name="T28" fmla="*/ 0 w 101"/>
                  <a:gd name="T29" fmla="*/ 0 h 76"/>
                  <a:gd name="T30" fmla="*/ 0 w 101"/>
                  <a:gd name="T31" fmla="*/ 0 h 76"/>
                  <a:gd name="T32" fmla="*/ 0 w 101"/>
                  <a:gd name="T33" fmla="*/ 0 h 76"/>
                  <a:gd name="T34" fmla="*/ 0 w 101"/>
                  <a:gd name="T35" fmla="*/ 0 h 76"/>
                  <a:gd name="T36" fmla="*/ 0 w 101"/>
                  <a:gd name="T37" fmla="*/ 0 h 76"/>
                  <a:gd name="T38" fmla="*/ 0 w 101"/>
                  <a:gd name="T39" fmla="*/ 0 h 76"/>
                  <a:gd name="T40" fmla="*/ 0 w 101"/>
                  <a:gd name="T41" fmla="*/ 0 h 76"/>
                  <a:gd name="T42" fmla="*/ 0 w 101"/>
                  <a:gd name="T43" fmla="*/ 0 h 76"/>
                  <a:gd name="T44" fmla="*/ 0 w 101"/>
                  <a:gd name="T45" fmla="*/ 0 h 76"/>
                  <a:gd name="T46" fmla="*/ 0 w 101"/>
                  <a:gd name="T47" fmla="*/ 0 h 76"/>
                  <a:gd name="T48" fmla="*/ 0 w 101"/>
                  <a:gd name="T49" fmla="*/ 0 h 76"/>
                  <a:gd name="T50" fmla="*/ 0 w 101"/>
                  <a:gd name="T51" fmla="*/ 0 h 76"/>
                  <a:gd name="T52" fmla="*/ 0 w 101"/>
                  <a:gd name="T53" fmla="*/ 0 h 76"/>
                  <a:gd name="T54" fmla="*/ 0 w 101"/>
                  <a:gd name="T55" fmla="*/ 0 h 76"/>
                  <a:gd name="T56" fmla="*/ 0 w 101"/>
                  <a:gd name="T57" fmla="*/ 0 h 76"/>
                  <a:gd name="T58" fmla="*/ 0 w 101"/>
                  <a:gd name="T59" fmla="*/ 0 h 76"/>
                  <a:gd name="T60" fmla="*/ 0 w 101"/>
                  <a:gd name="T61" fmla="*/ 0 h 76"/>
                  <a:gd name="T62" fmla="*/ 0 w 101"/>
                  <a:gd name="T63" fmla="*/ 0 h 76"/>
                  <a:gd name="T64" fmla="*/ 0 w 101"/>
                  <a:gd name="T65" fmla="*/ 0 h 76"/>
                  <a:gd name="T66" fmla="*/ 0 w 101"/>
                  <a:gd name="T67" fmla="*/ 0 h 76"/>
                  <a:gd name="T68" fmla="*/ 0 w 101"/>
                  <a:gd name="T69" fmla="*/ 0 h 76"/>
                  <a:gd name="T70" fmla="*/ 0 w 101"/>
                  <a:gd name="T71" fmla="*/ 0 h 76"/>
                  <a:gd name="T72" fmla="*/ 0 w 101"/>
                  <a:gd name="T73" fmla="*/ 0 h 76"/>
                  <a:gd name="T74" fmla="*/ 0 w 101"/>
                  <a:gd name="T75" fmla="*/ 0 h 76"/>
                  <a:gd name="T76" fmla="*/ 0 w 101"/>
                  <a:gd name="T77" fmla="*/ 0 h 76"/>
                  <a:gd name="T78" fmla="*/ 0 w 101"/>
                  <a:gd name="T79" fmla="*/ 0 h 76"/>
                  <a:gd name="T80" fmla="*/ 0 w 101"/>
                  <a:gd name="T81" fmla="*/ 0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1" h="76">
                    <a:moveTo>
                      <a:pt x="4" y="34"/>
                    </a:moveTo>
                    <a:lnTo>
                      <a:pt x="1" y="38"/>
                    </a:lnTo>
                    <a:lnTo>
                      <a:pt x="0" y="43"/>
                    </a:lnTo>
                    <a:lnTo>
                      <a:pt x="1" y="49"/>
                    </a:lnTo>
                    <a:lnTo>
                      <a:pt x="5" y="54"/>
                    </a:lnTo>
                    <a:lnTo>
                      <a:pt x="8" y="59"/>
                    </a:lnTo>
                    <a:lnTo>
                      <a:pt x="13" y="64"/>
                    </a:lnTo>
                    <a:lnTo>
                      <a:pt x="18" y="68"/>
                    </a:lnTo>
                    <a:lnTo>
                      <a:pt x="24" y="71"/>
                    </a:lnTo>
                    <a:lnTo>
                      <a:pt x="31" y="74"/>
                    </a:lnTo>
                    <a:lnTo>
                      <a:pt x="39" y="76"/>
                    </a:lnTo>
                    <a:lnTo>
                      <a:pt x="47" y="76"/>
                    </a:lnTo>
                    <a:lnTo>
                      <a:pt x="55" y="75"/>
                    </a:lnTo>
                    <a:lnTo>
                      <a:pt x="63" y="73"/>
                    </a:lnTo>
                    <a:lnTo>
                      <a:pt x="72" y="69"/>
                    </a:lnTo>
                    <a:lnTo>
                      <a:pt x="80" y="62"/>
                    </a:lnTo>
                    <a:lnTo>
                      <a:pt x="89" y="54"/>
                    </a:lnTo>
                    <a:lnTo>
                      <a:pt x="93" y="50"/>
                    </a:lnTo>
                    <a:lnTo>
                      <a:pt x="96" y="45"/>
                    </a:lnTo>
                    <a:lnTo>
                      <a:pt x="99" y="41"/>
                    </a:lnTo>
                    <a:lnTo>
                      <a:pt x="100" y="37"/>
                    </a:lnTo>
                    <a:lnTo>
                      <a:pt x="101" y="33"/>
                    </a:lnTo>
                    <a:lnTo>
                      <a:pt x="101" y="29"/>
                    </a:lnTo>
                    <a:lnTo>
                      <a:pt x="101" y="25"/>
                    </a:lnTo>
                    <a:lnTo>
                      <a:pt x="100" y="21"/>
                    </a:lnTo>
                    <a:lnTo>
                      <a:pt x="98" y="18"/>
                    </a:lnTo>
                    <a:lnTo>
                      <a:pt x="96" y="15"/>
                    </a:lnTo>
                    <a:lnTo>
                      <a:pt x="94" y="12"/>
                    </a:lnTo>
                    <a:lnTo>
                      <a:pt x="91" y="9"/>
                    </a:lnTo>
                    <a:lnTo>
                      <a:pt x="84" y="5"/>
                    </a:lnTo>
                    <a:lnTo>
                      <a:pt x="76" y="2"/>
                    </a:lnTo>
                    <a:lnTo>
                      <a:pt x="67" y="1"/>
                    </a:lnTo>
                    <a:lnTo>
                      <a:pt x="58" y="0"/>
                    </a:lnTo>
                    <a:lnTo>
                      <a:pt x="48" y="1"/>
                    </a:lnTo>
                    <a:lnTo>
                      <a:pt x="38" y="4"/>
                    </a:lnTo>
                    <a:lnTo>
                      <a:pt x="28" y="9"/>
                    </a:lnTo>
                    <a:lnTo>
                      <a:pt x="19" y="15"/>
                    </a:lnTo>
                    <a:lnTo>
                      <a:pt x="15" y="18"/>
                    </a:lnTo>
                    <a:lnTo>
                      <a:pt x="11" y="24"/>
                    </a:lnTo>
                    <a:lnTo>
                      <a:pt x="7" y="28"/>
                    </a:lnTo>
                    <a:lnTo>
                      <a:pt x="4" y="34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01" name="Freeform 1436">
                <a:extLst>
                  <a:ext uri="{FF2B5EF4-FFF2-40B4-BE49-F238E27FC236}">
                    <a16:creationId xmlns:a16="http://schemas.microsoft.com/office/drawing/2014/main" id="{284F46F9-B1CD-4725-8B89-026708A72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6" y="2445"/>
                <a:ext cx="6" cy="4"/>
              </a:xfrm>
              <a:custGeom>
                <a:avLst/>
                <a:gdLst>
                  <a:gd name="T0" fmla="*/ 0 w 100"/>
                  <a:gd name="T1" fmla="*/ 0 h 75"/>
                  <a:gd name="T2" fmla="*/ 0 w 100"/>
                  <a:gd name="T3" fmla="*/ 0 h 75"/>
                  <a:gd name="T4" fmla="*/ 0 w 100"/>
                  <a:gd name="T5" fmla="*/ 0 h 75"/>
                  <a:gd name="T6" fmla="*/ 0 w 100"/>
                  <a:gd name="T7" fmla="*/ 0 h 75"/>
                  <a:gd name="T8" fmla="*/ 0 w 100"/>
                  <a:gd name="T9" fmla="*/ 0 h 75"/>
                  <a:gd name="T10" fmla="*/ 0 w 100"/>
                  <a:gd name="T11" fmla="*/ 0 h 75"/>
                  <a:gd name="T12" fmla="*/ 0 w 100"/>
                  <a:gd name="T13" fmla="*/ 0 h 75"/>
                  <a:gd name="T14" fmla="*/ 0 w 100"/>
                  <a:gd name="T15" fmla="*/ 0 h 75"/>
                  <a:gd name="T16" fmla="*/ 0 w 100"/>
                  <a:gd name="T17" fmla="*/ 0 h 75"/>
                  <a:gd name="T18" fmla="*/ 0 w 100"/>
                  <a:gd name="T19" fmla="*/ 0 h 75"/>
                  <a:gd name="T20" fmla="*/ 0 w 100"/>
                  <a:gd name="T21" fmla="*/ 0 h 75"/>
                  <a:gd name="T22" fmla="*/ 0 w 100"/>
                  <a:gd name="T23" fmla="*/ 0 h 75"/>
                  <a:gd name="T24" fmla="*/ 0 w 100"/>
                  <a:gd name="T25" fmla="*/ 0 h 75"/>
                  <a:gd name="T26" fmla="*/ 0 w 100"/>
                  <a:gd name="T27" fmla="*/ 0 h 75"/>
                  <a:gd name="T28" fmla="*/ 0 w 100"/>
                  <a:gd name="T29" fmla="*/ 0 h 75"/>
                  <a:gd name="T30" fmla="*/ 0 w 100"/>
                  <a:gd name="T31" fmla="*/ 0 h 75"/>
                  <a:gd name="T32" fmla="*/ 0 w 100"/>
                  <a:gd name="T33" fmla="*/ 0 h 75"/>
                  <a:gd name="T34" fmla="*/ 0 w 100"/>
                  <a:gd name="T35" fmla="*/ 0 h 75"/>
                  <a:gd name="T36" fmla="*/ 0 w 100"/>
                  <a:gd name="T37" fmla="*/ 0 h 75"/>
                  <a:gd name="T38" fmla="*/ 0 w 100"/>
                  <a:gd name="T39" fmla="*/ 0 h 75"/>
                  <a:gd name="T40" fmla="*/ 0 w 100"/>
                  <a:gd name="T41" fmla="*/ 0 h 75"/>
                  <a:gd name="T42" fmla="*/ 0 w 100"/>
                  <a:gd name="T43" fmla="*/ 0 h 75"/>
                  <a:gd name="T44" fmla="*/ 0 w 100"/>
                  <a:gd name="T45" fmla="*/ 0 h 75"/>
                  <a:gd name="T46" fmla="*/ 0 w 100"/>
                  <a:gd name="T47" fmla="*/ 0 h 75"/>
                  <a:gd name="T48" fmla="*/ 0 w 100"/>
                  <a:gd name="T49" fmla="*/ 0 h 75"/>
                  <a:gd name="T50" fmla="*/ 0 w 100"/>
                  <a:gd name="T51" fmla="*/ 0 h 75"/>
                  <a:gd name="T52" fmla="*/ 0 w 100"/>
                  <a:gd name="T53" fmla="*/ 0 h 75"/>
                  <a:gd name="T54" fmla="*/ 0 w 100"/>
                  <a:gd name="T55" fmla="*/ 0 h 75"/>
                  <a:gd name="T56" fmla="*/ 0 w 100"/>
                  <a:gd name="T57" fmla="*/ 0 h 75"/>
                  <a:gd name="T58" fmla="*/ 0 w 100"/>
                  <a:gd name="T59" fmla="*/ 0 h 75"/>
                  <a:gd name="T60" fmla="*/ 0 w 100"/>
                  <a:gd name="T61" fmla="*/ 0 h 75"/>
                  <a:gd name="T62" fmla="*/ 0 w 100"/>
                  <a:gd name="T63" fmla="*/ 0 h 75"/>
                  <a:gd name="T64" fmla="*/ 0 w 100"/>
                  <a:gd name="T65" fmla="*/ 0 h 75"/>
                  <a:gd name="T66" fmla="*/ 0 w 100"/>
                  <a:gd name="T67" fmla="*/ 0 h 75"/>
                  <a:gd name="T68" fmla="*/ 0 w 100"/>
                  <a:gd name="T69" fmla="*/ 0 h 75"/>
                  <a:gd name="T70" fmla="*/ 0 w 100"/>
                  <a:gd name="T71" fmla="*/ 0 h 75"/>
                  <a:gd name="T72" fmla="*/ 0 w 100"/>
                  <a:gd name="T73" fmla="*/ 0 h 75"/>
                  <a:gd name="T74" fmla="*/ 0 w 100"/>
                  <a:gd name="T75" fmla="*/ 0 h 75"/>
                  <a:gd name="T76" fmla="*/ 0 w 100"/>
                  <a:gd name="T77" fmla="*/ 0 h 75"/>
                  <a:gd name="T78" fmla="*/ 0 w 100"/>
                  <a:gd name="T79" fmla="*/ 0 h 75"/>
                  <a:gd name="T80" fmla="*/ 0 w 100"/>
                  <a:gd name="T81" fmla="*/ 0 h 7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0" h="75">
                    <a:moveTo>
                      <a:pt x="2" y="32"/>
                    </a:moveTo>
                    <a:lnTo>
                      <a:pt x="0" y="37"/>
                    </a:lnTo>
                    <a:lnTo>
                      <a:pt x="0" y="42"/>
                    </a:lnTo>
                    <a:lnTo>
                      <a:pt x="1" y="47"/>
                    </a:lnTo>
                    <a:lnTo>
                      <a:pt x="3" y="52"/>
                    </a:lnTo>
                    <a:lnTo>
                      <a:pt x="7" y="58"/>
                    </a:lnTo>
                    <a:lnTo>
                      <a:pt x="11" y="62"/>
                    </a:lnTo>
                    <a:lnTo>
                      <a:pt x="16" y="67"/>
                    </a:lnTo>
                    <a:lnTo>
                      <a:pt x="23" y="70"/>
                    </a:lnTo>
                    <a:lnTo>
                      <a:pt x="30" y="73"/>
                    </a:lnTo>
                    <a:lnTo>
                      <a:pt x="37" y="74"/>
                    </a:lnTo>
                    <a:lnTo>
                      <a:pt x="45" y="75"/>
                    </a:lnTo>
                    <a:lnTo>
                      <a:pt x="53" y="74"/>
                    </a:lnTo>
                    <a:lnTo>
                      <a:pt x="63" y="71"/>
                    </a:lnTo>
                    <a:lnTo>
                      <a:pt x="71" y="67"/>
                    </a:lnTo>
                    <a:lnTo>
                      <a:pt x="80" y="61"/>
                    </a:lnTo>
                    <a:lnTo>
                      <a:pt x="88" y="53"/>
                    </a:lnTo>
                    <a:lnTo>
                      <a:pt x="92" y="48"/>
                    </a:lnTo>
                    <a:lnTo>
                      <a:pt x="95" y="44"/>
                    </a:lnTo>
                    <a:lnTo>
                      <a:pt x="97" y="39"/>
                    </a:lnTo>
                    <a:lnTo>
                      <a:pt x="99" y="35"/>
                    </a:lnTo>
                    <a:lnTo>
                      <a:pt x="99" y="31"/>
                    </a:lnTo>
                    <a:lnTo>
                      <a:pt x="100" y="27"/>
                    </a:lnTo>
                    <a:lnTo>
                      <a:pt x="99" y="24"/>
                    </a:lnTo>
                    <a:lnTo>
                      <a:pt x="98" y="20"/>
                    </a:lnTo>
                    <a:lnTo>
                      <a:pt x="97" y="17"/>
                    </a:lnTo>
                    <a:lnTo>
                      <a:pt x="95" y="14"/>
                    </a:lnTo>
                    <a:lnTo>
                      <a:pt x="93" y="12"/>
                    </a:lnTo>
                    <a:lnTo>
                      <a:pt x="90" y="9"/>
                    </a:lnTo>
                    <a:lnTo>
                      <a:pt x="83" y="5"/>
                    </a:lnTo>
                    <a:lnTo>
                      <a:pt x="75" y="2"/>
                    </a:lnTo>
                    <a:lnTo>
                      <a:pt x="67" y="0"/>
                    </a:lnTo>
                    <a:lnTo>
                      <a:pt x="57" y="0"/>
                    </a:lnTo>
                    <a:lnTo>
                      <a:pt x="46" y="1"/>
                    </a:lnTo>
                    <a:lnTo>
                      <a:pt x="36" y="4"/>
                    </a:lnTo>
                    <a:lnTo>
                      <a:pt x="27" y="8"/>
                    </a:lnTo>
                    <a:lnTo>
                      <a:pt x="18" y="14"/>
                    </a:lnTo>
                    <a:lnTo>
                      <a:pt x="13" y="18"/>
                    </a:lnTo>
                    <a:lnTo>
                      <a:pt x="9" y="22"/>
                    </a:lnTo>
                    <a:lnTo>
                      <a:pt x="6" y="27"/>
                    </a:lnTo>
                    <a:lnTo>
                      <a:pt x="2" y="32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02" name="Freeform 1437">
                <a:extLst>
                  <a:ext uri="{FF2B5EF4-FFF2-40B4-BE49-F238E27FC236}">
                    <a16:creationId xmlns:a16="http://schemas.microsoft.com/office/drawing/2014/main" id="{8BD352AA-CC93-4A7A-AE72-9484AD0BA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6" y="2431"/>
                <a:ext cx="6" cy="4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00" h="76">
                    <a:moveTo>
                      <a:pt x="3" y="32"/>
                    </a:moveTo>
                    <a:lnTo>
                      <a:pt x="1" y="37"/>
                    </a:lnTo>
                    <a:lnTo>
                      <a:pt x="0" y="42"/>
                    </a:lnTo>
                    <a:lnTo>
                      <a:pt x="1" y="47"/>
                    </a:lnTo>
                    <a:lnTo>
                      <a:pt x="4" y="52"/>
                    </a:lnTo>
                    <a:lnTo>
                      <a:pt x="7" y="57"/>
                    </a:lnTo>
                    <a:lnTo>
                      <a:pt x="12" y="62"/>
                    </a:lnTo>
                    <a:lnTo>
                      <a:pt x="17" y="67"/>
                    </a:lnTo>
                    <a:lnTo>
                      <a:pt x="23" y="71"/>
                    </a:lnTo>
                    <a:lnTo>
                      <a:pt x="30" y="74"/>
                    </a:lnTo>
                    <a:lnTo>
                      <a:pt x="38" y="75"/>
                    </a:lnTo>
                    <a:lnTo>
                      <a:pt x="46" y="76"/>
                    </a:lnTo>
                    <a:lnTo>
                      <a:pt x="54" y="75"/>
                    </a:lnTo>
                    <a:lnTo>
                      <a:pt x="63" y="72"/>
                    </a:lnTo>
                    <a:lnTo>
                      <a:pt x="72" y="68"/>
                    </a:lnTo>
                    <a:lnTo>
                      <a:pt x="80" y="61"/>
                    </a:lnTo>
                    <a:lnTo>
                      <a:pt x="89" y="53"/>
                    </a:lnTo>
                    <a:lnTo>
                      <a:pt x="92" y="48"/>
                    </a:lnTo>
                    <a:lnTo>
                      <a:pt x="95" y="44"/>
                    </a:lnTo>
                    <a:lnTo>
                      <a:pt x="98" y="39"/>
                    </a:lnTo>
                    <a:lnTo>
                      <a:pt x="99" y="35"/>
                    </a:lnTo>
                    <a:lnTo>
                      <a:pt x="100" y="31"/>
                    </a:lnTo>
                    <a:lnTo>
                      <a:pt x="100" y="27"/>
                    </a:lnTo>
                    <a:lnTo>
                      <a:pt x="100" y="24"/>
                    </a:lnTo>
                    <a:lnTo>
                      <a:pt x="99" y="20"/>
                    </a:lnTo>
                    <a:lnTo>
                      <a:pt x="95" y="14"/>
                    </a:lnTo>
                    <a:lnTo>
                      <a:pt x="90" y="9"/>
                    </a:lnTo>
                    <a:lnTo>
                      <a:pt x="84" y="5"/>
                    </a:lnTo>
                    <a:lnTo>
                      <a:pt x="76" y="2"/>
                    </a:lnTo>
                    <a:lnTo>
                      <a:pt x="67" y="0"/>
                    </a:lnTo>
                    <a:lnTo>
                      <a:pt x="57" y="0"/>
                    </a:lnTo>
                    <a:lnTo>
                      <a:pt x="47" y="1"/>
                    </a:lnTo>
                    <a:lnTo>
                      <a:pt x="37" y="4"/>
                    </a:lnTo>
                    <a:lnTo>
                      <a:pt x="27" y="8"/>
                    </a:lnTo>
                    <a:lnTo>
                      <a:pt x="18" y="14"/>
                    </a:lnTo>
                    <a:lnTo>
                      <a:pt x="14" y="18"/>
                    </a:lnTo>
                    <a:lnTo>
                      <a:pt x="10" y="22"/>
                    </a:lnTo>
                    <a:lnTo>
                      <a:pt x="6" y="27"/>
                    </a:lnTo>
                    <a:lnTo>
                      <a:pt x="3" y="32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03" name="Freeform 1438">
                <a:extLst>
                  <a:ext uri="{FF2B5EF4-FFF2-40B4-BE49-F238E27FC236}">
                    <a16:creationId xmlns:a16="http://schemas.microsoft.com/office/drawing/2014/main" id="{845C5005-3682-4C1E-B688-4164B2D19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418"/>
                <a:ext cx="5" cy="5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00" h="76">
                    <a:moveTo>
                      <a:pt x="3" y="33"/>
                    </a:moveTo>
                    <a:lnTo>
                      <a:pt x="1" y="38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4" y="54"/>
                    </a:lnTo>
                    <a:lnTo>
                      <a:pt x="7" y="59"/>
                    </a:lnTo>
                    <a:lnTo>
                      <a:pt x="11" y="63"/>
                    </a:lnTo>
                    <a:lnTo>
                      <a:pt x="17" y="68"/>
                    </a:lnTo>
                    <a:lnTo>
                      <a:pt x="23" y="71"/>
                    </a:lnTo>
                    <a:lnTo>
                      <a:pt x="30" y="74"/>
                    </a:lnTo>
                    <a:lnTo>
                      <a:pt x="37" y="75"/>
                    </a:lnTo>
                    <a:lnTo>
                      <a:pt x="45" y="76"/>
                    </a:lnTo>
                    <a:lnTo>
                      <a:pt x="54" y="75"/>
                    </a:lnTo>
                    <a:lnTo>
                      <a:pt x="62" y="73"/>
                    </a:lnTo>
                    <a:lnTo>
                      <a:pt x="71" y="68"/>
                    </a:lnTo>
                    <a:lnTo>
                      <a:pt x="79" y="62"/>
                    </a:lnTo>
                    <a:lnTo>
                      <a:pt x="88" y="54"/>
                    </a:lnTo>
                    <a:lnTo>
                      <a:pt x="92" y="49"/>
                    </a:lnTo>
                    <a:lnTo>
                      <a:pt x="95" y="45"/>
                    </a:lnTo>
                    <a:lnTo>
                      <a:pt x="97" y="41"/>
                    </a:lnTo>
                    <a:lnTo>
                      <a:pt x="99" y="36"/>
                    </a:lnTo>
                    <a:lnTo>
                      <a:pt x="100" y="32"/>
                    </a:lnTo>
                    <a:lnTo>
                      <a:pt x="100" y="29"/>
                    </a:lnTo>
                    <a:lnTo>
                      <a:pt x="100" y="25"/>
                    </a:lnTo>
                    <a:lnTo>
                      <a:pt x="99" y="20"/>
                    </a:lnTo>
                    <a:lnTo>
                      <a:pt x="95" y="14"/>
                    </a:lnTo>
                    <a:lnTo>
                      <a:pt x="90" y="9"/>
                    </a:lnTo>
                    <a:lnTo>
                      <a:pt x="84" y="5"/>
                    </a:lnTo>
                    <a:lnTo>
                      <a:pt x="75" y="2"/>
                    </a:lnTo>
                    <a:lnTo>
                      <a:pt x="66" y="0"/>
                    </a:lnTo>
                    <a:lnTo>
                      <a:pt x="56" y="0"/>
                    </a:lnTo>
                    <a:lnTo>
                      <a:pt x="47" y="1"/>
                    </a:lnTo>
                    <a:lnTo>
                      <a:pt x="37" y="4"/>
                    </a:lnTo>
                    <a:lnTo>
                      <a:pt x="27" y="8"/>
                    </a:lnTo>
                    <a:lnTo>
                      <a:pt x="18" y="14"/>
                    </a:lnTo>
                    <a:lnTo>
                      <a:pt x="14" y="18"/>
                    </a:lnTo>
                    <a:lnTo>
                      <a:pt x="10" y="23"/>
                    </a:lnTo>
                    <a:lnTo>
                      <a:pt x="6" y="28"/>
                    </a:lnTo>
                    <a:lnTo>
                      <a:pt x="3" y="33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04" name="Freeform 1439">
                <a:extLst>
                  <a:ext uri="{FF2B5EF4-FFF2-40B4-BE49-F238E27FC236}">
                    <a16:creationId xmlns:a16="http://schemas.microsoft.com/office/drawing/2014/main" id="{3B485E6E-E68C-48AA-9602-2162E46FF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7" y="2413"/>
                <a:ext cx="5" cy="4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w 100"/>
                  <a:gd name="T79" fmla="*/ 0 h 76"/>
                  <a:gd name="T80" fmla="*/ 0 w 100"/>
                  <a:gd name="T81" fmla="*/ 0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0" h="76">
                    <a:moveTo>
                      <a:pt x="3" y="34"/>
                    </a:moveTo>
                    <a:lnTo>
                      <a:pt x="1" y="38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4" y="54"/>
                    </a:lnTo>
                    <a:lnTo>
                      <a:pt x="7" y="59"/>
                    </a:lnTo>
                    <a:lnTo>
                      <a:pt x="12" y="64"/>
                    </a:lnTo>
                    <a:lnTo>
                      <a:pt x="17" y="68"/>
                    </a:lnTo>
                    <a:lnTo>
                      <a:pt x="23" y="71"/>
                    </a:lnTo>
                    <a:lnTo>
                      <a:pt x="30" y="74"/>
                    </a:lnTo>
                    <a:lnTo>
                      <a:pt x="38" y="76"/>
                    </a:lnTo>
                    <a:lnTo>
                      <a:pt x="46" y="76"/>
                    </a:lnTo>
                    <a:lnTo>
                      <a:pt x="54" y="75"/>
                    </a:lnTo>
                    <a:lnTo>
                      <a:pt x="62" y="73"/>
                    </a:lnTo>
                    <a:lnTo>
                      <a:pt x="71" y="68"/>
                    </a:lnTo>
                    <a:lnTo>
                      <a:pt x="80" y="62"/>
                    </a:lnTo>
                    <a:lnTo>
                      <a:pt x="89" y="54"/>
                    </a:lnTo>
                    <a:lnTo>
                      <a:pt x="92" y="50"/>
                    </a:lnTo>
                    <a:lnTo>
                      <a:pt x="95" y="45"/>
                    </a:lnTo>
                    <a:lnTo>
                      <a:pt x="98" y="41"/>
                    </a:lnTo>
                    <a:lnTo>
                      <a:pt x="99" y="37"/>
                    </a:lnTo>
                    <a:lnTo>
                      <a:pt x="100" y="33"/>
                    </a:lnTo>
                    <a:lnTo>
                      <a:pt x="100" y="29"/>
                    </a:lnTo>
                    <a:lnTo>
                      <a:pt x="100" y="24"/>
                    </a:lnTo>
                    <a:lnTo>
                      <a:pt x="99" y="21"/>
                    </a:lnTo>
                    <a:lnTo>
                      <a:pt x="97" y="17"/>
                    </a:lnTo>
                    <a:lnTo>
                      <a:pt x="96" y="15"/>
                    </a:lnTo>
                    <a:lnTo>
                      <a:pt x="93" y="12"/>
                    </a:lnTo>
                    <a:lnTo>
                      <a:pt x="90" y="9"/>
                    </a:lnTo>
                    <a:lnTo>
                      <a:pt x="84" y="5"/>
                    </a:lnTo>
                    <a:lnTo>
                      <a:pt x="75" y="2"/>
                    </a:lnTo>
                    <a:lnTo>
                      <a:pt x="66" y="1"/>
                    </a:lnTo>
                    <a:lnTo>
                      <a:pt x="57" y="0"/>
                    </a:lnTo>
                    <a:lnTo>
                      <a:pt x="47" y="1"/>
                    </a:lnTo>
                    <a:lnTo>
                      <a:pt x="37" y="4"/>
                    </a:lnTo>
                    <a:lnTo>
                      <a:pt x="27" y="9"/>
                    </a:lnTo>
                    <a:lnTo>
                      <a:pt x="18" y="15"/>
                    </a:lnTo>
                    <a:lnTo>
                      <a:pt x="14" y="18"/>
                    </a:lnTo>
                    <a:lnTo>
                      <a:pt x="10" y="23"/>
                    </a:lnTo>
                    <a:lnTo>
                      <a:pt x="6" y="28"/>
                    </a:lnTo>
                    <a:lnTo>
                      <a:pt x="3" y="34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05" name="Freeform 1440">
                <a:extLst>
                  <a:ext uri="{FF2B5EF4-FFF2-40B4-BE49-F238E27FC236}">
                    <a16:creationId xmlns:a16="http://schemas.microsoft.com/office/drawing/2014/main" id="{BA52C544-671C-4845-B3E1-16A1905ADB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7" y="2486"/>
                <a:ext cx="6" cy="5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00" h="76">
                    <a:moveTo>
                      <a:pt x="2" y="32"/>
                    </a:moveTo>
                    <a:lnTo>
                      <a:pt x="0" y="37"/>
                    </a:lnTo>
                    <a:lnTo>
                      <a:pt x="0" y="42"/>
                    </a:lnTo>
                    <a:lnTo>
                      <a:pt x="1" y="47"/>
                    </a:lnTo>
                    <a:lnTo>
                      <a:pt x="3" y="53"/>
                    </a:lnTo>
                    <a:lnTo>
                      <a:pt x="7" y="58"/>
                    </a:lnTo>
                    <a:lnTo>
                      <a:pt x="11" y="63"/>
                    </a:lnTo>
                    <a:lnTo>
                      <a:pt x="16" y="67"/>
                    </a:lnTo>
                    <a:lnTo>
                      <a:pt x="23" y="71"/>
                    </a:lnTo>
                    <a:lnTo>
                      <a:pt x="31" y="73"/>
                    </a:lnTo>
                    <a:lnTo>
                      <a:pt x="38" y="75"/>
                    </a:lnTo>
                    <a:lnTo>
                      <a:pt x="46" y="76"/>
                    </a:lnTo>
                    <a:lnTo>
                      <a:pt x="54" y="75"/>
                    </a:lnTo>
                    <a:lnTo>
                      <a:pt x="63" y="72"/>
                    </a:lnTo>
                    <a:lnTo>
                      <a:pt x="71" y="68"/>
                    </a:lnTo>
                    <a:lnTo>
                      <a:pt x="80" y="62"/>
                    </a:lnTo>
                    <a:lnTo>
                      <a:pt x="88" y="54"/>
                    </a:lnTo>
                    <a:lnTo>
                      <a:pt x="92" y="48"/>
                    </a:lnTo>
                    <a:lnTo>
                      <a:pt x="95" y="43"/>
                    </a:lnTo>
                    <a:lnTo>
                      <a:pt x="97" y="39"/>
                    </a:lnTo>
                    <a:lnTo>
                      <a:pt x="98" y="35"/>
                    </a:lnTo>
                    <a:lnTo>
                      <a:pt x="99" y="31"/>
                    </a:lnTo>
                    <a:lnTo>
                      <a:pt x="100" y="27"/>
                    </a:lnTo>
                    <a:lnTo>
                      <a:pt x="99" y="24"/>
                    </a:lnTo>
                    <a:lnTo>
                      <a:pt x="98" y="20"/>
                    </a:lnTo>
                    <a:lnTo>
                      <a:pt x="95" y="14"/>
                    </a:lnTo>
                    <a:lnTo>
                      <a:pt x="90" y="9"/>
                    </a:lnTo>
                    <a:lnTo>
                      <a:pt x="83" y="5"/>
                    </a:lnTo>
                    <a:lnTo>
                      <a:pt x="75" y="2"/>
                    </a:lnTo>
                    <a:lnTo>
                      <a:pt x="66" y="0"/>
                    </a:lnTo>
                    <a:lnTo>
                      <a:pt x="57" y="0"/>
                    </a:lnTo>
                    <a:lnTo>
                      <a:pt x="47" y="1"/>
                    </a:lnTo>
                    <a:lnTo>
                      <a:pt x="37" y="4"/>
                    </a:lnTo>
                    <a:lnTo>
                      <a:pt x="27" y="8"/>
                    </a:lnTo>
                    <a:lnTo>
                      <a:pt x="18" y="14"/>
                    </a:lnTo>
                    <a:lnTo>
                      <a:pt x="13" y="18"/>
                    </a:lnTo>
                    <a:lnTo>
                      <a:pt x="9" y="22"/>
                    </a:lnTo>
                    <a:lnTo>
                      <a:pt x="6" y="27"/>
                    </a:lnTo>
                    <a:lnTo>
                      <a:pt x="2" y="32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06" name="Freeform 1441">
                <a:extLst>
                  <a:ext uri="{FF2B5EF4-FFF2-40B4-BE49-F238E27FC236}">
                    <a16:creationId xmlns:a16="http://schemas.microsoft.com/office/drawing/2014/main" id="{B83380B8-8058-439F-9ED2-11899A2B3E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0" y="2480"/>
                <a:ext cx="6" cy="4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w 100"/>
                  <a:gd name="T79" fmla="*/ 0 h 76"/>
                  <a:gd name="T80" fmla="*/ 0 w 100"/>
                  <a:gd name="T81" fmla="*/ 0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0" h="76">
                    <a:moveTo>
                      <a:pt x="3" y="33"/>
                    </a:moveTo>
                    <a:lnTo>
                      <a:pt x="1" y="37"/>
                    </a:lnTo>
                    <a:lnTo>
                      <a:pt x="0" y="42"/>
                    </a:lnTo>
                    <a:lnTo>
                      <a:pt x="1" y="48"/>
                    </a:lnTo>
                    <a:lnTo>
                      <a:pt x="4" y="53"/>
                    </a:lnTo>
                    <a:lnTo>
                      <a:pt x="7" y="58"/>
                    </a:lnTo>
                    <a:lnTo>
                      <a:pt x="11" y="63"/>
                    </a:lnTo>
                    <a:lnTo>
                      <a:pt x="17" y="67"/>
                    </a:lnTo>
                    <a:lnTo>
                      <a:pt x="23" y="70"/>
                    </a:lnTo>
                    <a:lnTo>
                      <a:pt x="30" y="74"/>
                    </a:lnTo>
                    <a:lnTo>
                      <a:pt x="37" y="76"/>
                    </a:lnTo>
                    <a:lnTo>
                      <a:pt x="45" y="76"/>
                    </a:lnTo>
                    <a:lnTo>
                      <a:pt x="54" y="75"/>
                    </a:lnTo>
                    <a:lnTo>
                      <a:pt x="62" y="73"/>
                    </a:lnTo>
                    <a:lnTo>
                      <a:pt x="72" y="68"/>
                    </a:lnTo>
                    <a:lnTo>
                      <a:pt x="80" y="61"/>
                    </a:lnTo>
                    <a:lnTo>
                      <a:pt x="89" y="53"/>
                    </a:lnTo>
                    <a:lnTo>
                      <a:pt x="92" y="49"/>
                    </a:lnTo>
                    <a:lnTo>
                      <a:pt x="95" y="44"/>
                    </a:lnTo>
                    <a:lnTo>
                      <a:pt x="97" y="40"/>
                    </a:lnTo>
                    <a:lnTo>
                      <a:pt x="99" y="36"/>
                    </a:lnTo>
                    <a:lnTo>
                      <a:pt x="100" y="32"/>
                    </a:lnTo>
                    <a:lnTo>
                      <a:pt x="100" y="28"/>
                    </a:lnTo>
                    <a:lnTo>
                      <a:pt x="100" y="24"/>
                    </a:lnTo>
                    <a:lnTo>
                      <a:pt x="99" y="21"/>
                    </a:lnTo>
                    <a:lnTo>
                      <a:pt x="97" y="18"/>
                    </a:lnTo>
                    <a:lnTo>
                      <a:pt x="95" y="15"/>
                    </a:lnTo>
                    <a:lnTo>
                      <a:pt x="93" y="12"/>
                    </a:lnTo>
                    <a:lnTo>
                      <a:pt x="90" y="9"/>
                    </a:lnTo>
                    <a:lnTo>
                      <a:pt x="84" y="5"/>
                    </a:lnTo>
                    <a:lnTo>
                      <a:pt x="76" y="2"/>
                    </a:lnTo>
                    <a:lnTo>
                      <a:pt x="66" y="1"/>
                    </a:lnTo>
                    <a:lnTo>
                      <a:pt x="56" y="0"/>
                    </a:lnTo>
                    <a:lnTo>
                      <a:pt x="47" y="1"/>
                    </a:lnTo>
                    <a:lnTo>
                      <a:pt x="37" y="4"/>
                    </a:lnTo>
                    <a:lnTo>
                      <a:pt x="27" y="9"/>
                    </a:lnTo>
                    <a:lnTo>
                      <a:pt x="18" y="15"/>
                    </a:lnTo>
                    <a:lnTo>
                      <a:pt x="14" y="18"/>
                    </a:lnTo>
                    <a:lnTo>
                      <a:pt x="10" y="23"/>
                    </a:lnTo>
                    <a:lnTo>
                      <a:pt x="6" y="27"/>
                    </a:lnTo>
                    <a:lnTo>
                      <a:pt x="3" y="33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07" name="Freeform 1442">
                <a:extLst>
                  <a:ext uri="{FF2B5EF4-FFF2-40B4-BE49-F238E27FC236}">
                    <a16:creationId xmlns:a16="http://schemas.microsoft.com/office/drawing/2014/main" id="{423A6943-B721-4F32-8708-438643E47B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4" y="2474"/>
                <a:ext cx="6" cy="4"/>
              </a:xfrm>
              <a:custGeom>
                <a:avLst/>
                <a:gdLst>
                  <a:gd name="T0" fmla="*/ 0 w 101"/>
                  <a:gd name="T1" fmla="*/ 0 h 76"/>
                  <a:gd name="T2" fmla="*/ 0 w 101"/>
                  <a:gd name="T3" fmla="*/ 0 h 76"/>
                  <a:gd name="T4" fmla="*/ 0 w 101"/>
                  <a:gd name="T5" fmla="*/ 0 h 76"/>
                  <a:gd name="T6" fmla="*/ 0 w 101"/>
                  <a:gd name="T7" fmla="*/ 0 h 76"/>
                  <a:gd name="T8" fmla="*/ 0 w 101"/>
                  <a:gd name="T9" fmla="*/ 0 h 76"/>
                  <a:gd name="T10" fmla="*/ 0 w 101"/>
                  <a:gd name="T11" fmla="*/ 0 h 76"/>
                  <a:gd name="T12" fmla="*/ 0 w 101"/>
                  <a:gd name="T13" fmla="*/ 0 h 76"/>
                  <a:gd name="T14" fmla="*/ 0 w 101"/>
                  <a:gd name="T15" fmla="*/ 0 h 76"/>
                  <a:gd name="T16" fmla="*/ 0 w 101"/>
                  <a:gd name="T17" fmla="*/ 0 h 76"/>
                  <a:gd name="T18" fmla="*/ 0 w 101"/>
                  <a:gd name="T19" fmla="*/ 0 h 76"/>
                  <a:gd name="T20" fmla="*/ 0 w 101"/>
                  <a:gd name="T21" fmla="*/ 0 h 76"/>
                  <a:gd name="T22" fmla="*/ 0 w 101"/>
                  <a:gd name="T23" fmla="*/ 0 h 76"/>
                  <a:gd name="T24" fmla="*/ 0 w 101"/>
                  <a:gd name="T25" fmla="*/ 0 h 76"/>
                  <a:gd name="T26" fmla="*/ 0 w 101"/>
                  <a:gd name="T27" fmla="*/ 0 h 76"/>
                  <a:gd name="T28" fmla="*/ 0 w 101"/>
                  <a:gd name="T29" fmla="*/ 0 h 76"/>
                  <a:gd name="T30" fmla="*/ 0 w 101"/>
                  <a:gd name="T31" fmla="*/ 0 h 76"/>
                  <a:gd name="T32" fmla="*/ 0 w 101"/>
                  <a:gd name="T33" fmla="*/ 0 h 76"/>
                  <a:gd name="T34" fmla="*/ 0 w 101"/>
                  <a:gd name="T35" fmla="*/ 0 h 76"/>
                  <a:gd name="T36" fmla="*/ 0 w 101"/>
                  <a:gd name="T37" fmla="*/ 0 h 76"/>
                  <a:gd name="T38" fmla="*/ 0 w 101"/>
                  <a:gd name="T39" fmla="*/ 0 h 76"/>
                  <a:gd name="T40" fmla="*/ 0 w 101"/>
                  <a:gd name="T41" fmla="*/ 0 h 76"/>
                  <a:gd name="T42" fmla="*/ 0 w 101"/>
                  <a:gd name="T43" fmla="*/ 0 h 76"/>
                  <a:gd name="T44" fmla="*/ 0 w 101"/>
                  <a:gd name="T45" fmla="*/ 0 h 76"/>
                  <a:gd name="T46" fmla="*/ 0 w 101"/>
                  <a:gd name="T47" fmla="*/ 0 h 76"/>
                  <a:gd name="T48" fmla="*/ 0 w 101"/>
                  <a:gd name="T49" fmla="*/ 0 h 76"/>
                  <a:gd name="T50" fmla="*/ 0 w 101"/>
                  <a:gd name="T51" fmla="*/ 0 h 76"/>
                  <a:gd name="T52" fmla="*/ 0 w 101"/>
                  <a:gd name="T53" fmla="*/ 0 h 76"/>
                  <a:gd name="T54" fmla="*/ 0 w 101"/>
                  <a:gd name="T55" fmla="*/ 0 h 76"/>
                  <a:gd name="T56" fmla="*/ 0 w 101"/>
                  <a:gd name="T57" fmla="*/ 0 h 76"/>
                  <a:gd name="T58" fmla="*/ 0 w 101"/>
                  <a:gd name="T59" fmla="*/ 0 h 76"/>
                  <a:gd name="T60" fmla="*/ 0 w 101"/>
                  <a:gd name="T61" fmla="*/ 0 h 76"/>
                  <a:gd name="T62" fmla="*/ 0 w 101"/>
                  <a:gd name="T63" fmla="*/ 0 h 76"/>
                  <a:gd name="T64" fmla="*/ 0 w 101"/>
                  <a:gd name="T65" fmla="*/ 0 h 76"/>
                  <a:gd name="T66" fmla="*/ 0 w 101"/>
                  <a:gd name="T67" fmla="*/ 0 h 76"/>
                  <a:gd name="T68" fmla="*/ 0 w 101"/>
                  <a:gd name="T69" fmla="*/ 0 h 76"/>
                  <a:gd name="T70" fmla="*/ 0 w 101"/>
                  <a:gd name="T71" fmla="*/ 0 h 76"/>
                  <a:gd name="T72" fmla="*/ 0 w 101"/>
                  <a:gd name="T73" fmla="*/ 0 h 76"/>
                  <a:gd name="T74" fmla="*/ 0 w 101"/>
                  <a:gd name="T75" fmla="*/ 0 h 76"/>
                  <a:gd name="T76" fmla="*/ 0 w 101"/>
                  <a:gd name="T77" fmla="*/ 0 h 7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01" h="76">
                    <a:moveTo>
                      <a:pt x="3" y="33"/>
                    </a:moveTo>
                    <a:lnTo>
                      <a:pt x="1" y="38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4" y="53"/>
                    </a:lnTo>
                    <a:lnTo>
                      <a:pt x="8" y="58"/>
                    </a:lnTo>
                    <a:lnTo>
                      <a:pt x="13" y="63"/>
                    </a:lnTo>
                    <a:lnTo>
                      <a:pt x="18" y="67"/>
                    </a:lnTo>
                    <a:lnTo>
                      <a:pt x="24" y="71"/>
                    </a:lnTo>
                    <a:lnTo>
                      <a:pt x="31" y="74"/>
                    </a:lnTo>
                    <a:lnTo>
                      <a:pt x="39" y="75"/>
                    </a:lnTo>
                    <a:lnTo>
                      <a:pt x="47" y="76"/>
                    </a:lnTo>
                    <a:lnTo>
                      <a:pt x="55" y="75"/>
                    </a:lnTo>
                    <a:lnTo>
                      <a:pt x="63" y="72"/>
                    </a:lnTo>
                    <a:lnTo>
                      <a:pt x="72" y="68"/>
                    </a:lnTo>
                    <a:lnTo>
                      <a:pt x="80" y="62"/>
                    </a:lnTo>
                    <a:lnTo>
                      <a:pt x="89" y="54"/>
                    </a:lnTo>
                    <a:lnTo>
                      <a:pt x="92" y="49"/>
                    </a:lnTo>
                    <a:lnTo>
                      <a:pt x="96" y="45"/>
                    </a:lnTo>
                    <a:lnTo>
                      <a:pt x="98" y="40"/>
                    </a:lnTo>
                    <a:lnTo>
                      <a:pt x="100" y="36"/>
                    </a:lnTo>
                    <a:lnTo>
                      <a:pt x="101" y="32"/>
                    </a:lnTo>
                    <a:lnTo>
                      <a:pt x="101" y="28"/>
                    </a:lnTo>
                    <a:lnTo>
                      <a:pt x="101" y="25"/>
                    </a:lnTo>
                    <a:lnTo>
                      <a:pt x="100" y="21"/>
                    </a:lnTo>
                    <a:lnTo>
                      <a:pt x="96" y="15"/>
                    </a:lnTo>
                    <a:lnTo>
                      <a:pt x="90" y="10"/>
                    </a:lnTo>
                    <a:lnTo>
                      <a:pt x="84" y="5"/>
                    </a:lnTo>
                    <a:lnTo>
                      <a:pt x="76" y="2"/>
                    </a:lnTo>
                    <a:lnTo>
                      <a:pt x="67" y="0"/>
                    </a:lnTo>
                    <a:lnTo>
                      <a:pt x="58" y="0"/>
                    </a:lnTo>
                    <a:lnTo>
                      <a:pt x="48" y="1"/>
                    </a:lnTo>
                    <a:lnTo>
                      <a:pt x="38" y="4"/>
                    </a:lnTo>
                    <a:lnTo>
                      <a:pt x="28" y="9"/>
                    </a:lnTo>
                    <a:lnTo>
                      <a:pt x="19" y="15"/>
                    </a:lnTo>
                    <a:lnTo>
                      <a:pt x="15" y="19"/>
                    </a:lnTo>
                    <a:lnTo>
                      <a:pt x="11" y="23"/>
                    </a:lnTo>
                    <a:lnTo>
                      <a:pt x="7" y="28"/>
                    </a:lnTo>
                    <a:lnTo>
                      <a:pt x="3" y="33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08" name="Freeform 1443">
                <a:extLst>
                  <a:ext uri="{FF2B5EF4-FFF2-40B4-BE49-F238E27FC236}">
                    <a16:creationId xmlns:a16="http://schemas.microsoft.com/office/drawing/2014/main" id="{60856B27-EB6E-40C4-AF6D-4F485E02D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1" y="2499"/>
                <a:ext cx="6" cy="5"/>
              </a:xfrm>
              <a:custGeom>
                <a:avLst/>
                <a:gdLst>
                  <a:gd name="T0" fmla="*/ 0 w 99"/>
                  <a:gd name="T1" fmla="*/ 0 h 75"/>
                  <a:gd name="T2" fmla="*/ 0 w 99"/>
                  <a:gd name="T3" fmla="*/ 0 h 75"/>
                  <a:gd name="T4" fmla="*/ 0 w 99"/>
                  <a:gd name="T5" fmla="*/ 0 h 75"/>
                  <a:gd name="T6" fmla="*/ 0 w 99"/>
                  <a:gd name="T7" fmla="*/ 0 h 75"/>
                  <a:gd name="T8" fmla="*/ 0 w 99"/>
                  <a:gd name="T9" fmla="*/ 0 h 75"/>
                  <a:gd name="T10" fmla="*/ 0 w 99"/>
                  <a:gd name="T11" fmla="*/ 0 h 75"/>
                  <a:gd name="T12" fmla="*/ 0 w 99"/>
                  <a:gd name="T13" fmla="*/ 0 h 75"/>
                  <a:gd name="T14" fmla="*/ 0 w 99"/>
                  <a:gd name="T15" fmla="*/ 0 h 75"/>
                  <a:gd name="T16" fmla="*/ 0 w 99"/>
                  <a:gd name="T17" fmla="*/ 0 h 75"/>
                  <a:gd name="T18" fmla="*/ 0 w 99"/>
                  <a:gd name="T19" fmla="*/ 0 h 75"/>
                  <a:gd name="T20" fmla="*/ 0 w 99"/>
                  <a:gd name="T21" fmla="*/ 0 h 75"/>
                  <a:gd name="T22" fmla="*/ 0 w 99"/>
                  <a:gd name="T23" fmla="*/ 0 h 75"/>
                  <a:gd name="T24" fmla="*/ 0 w 99"/>
                  <a:gd name="T25" fmla="*/ 0 h 75"/>
                  <a:gd name="T26" fmla="*/ 0 w 99"/>
                  <a:gd name="T27" fmla="*/ 0 h 75"/>
                  <a:gd name="T28" fmla="*/ 0 w 99"/>
                  <a:gd name="T29" fmla="*/ 0 h 75"/>
                  <a:gd name="T30" fmla="*/ 0 w 99"/>
                  <a:gd name="T31" fmla="*/ 0 h 75"/>
                  <a:gd name="T32" fmla="*/ 0 w 99"/>
                  <a:gd name="T33" fmla="*/ 0 h 75"/>
                  <a:gd name="T34" fmla="*/ 0 w 99"/>
                  <a:gd name="T35" fmla="*/ 0 h 75"/>
                  <a:gd name="T36" fmla="*/ 0 w 99"/>
                  <a:gd name="T37" fmla="*/ 0 h 75"/>
                  <a:gd name="T38" fmla="*/ 0 w 99"/>
                  <a:gd name="T39" fmla="*/ 0 h 75"/>
                  <a:gd name="T40" fmla="*/ 0 w 99"/>
                  <a:gd name="T41" fmla="*/ 0 h 75"/>
                  <a:gd name="T42" fmla="*/ 0 w 99"/>
                  <a:gd name="T43" fmla="*/ 0 h 75"/>
                  <a:gd name="T44" fmla="*/ 0 w 99"/>
                  <a:gd name="T45" fmla="*/ 0 h 75"/>
                  <a:gd name="T46" fmla="*/ 0 w 99"/>
                  <a:gd name="T47" fmla="*/ 0 h 75"/>
                  <a:gd name="T48" fmla="*/ 0 w 99"/>
                  <a:gd name="T49" fmla="*/ 0 h 75"/>
                  <a:gd name="T50" fmla="*/ 0 w 99"/>
                  <a:gd name="T51" fmla="*/ 0 h 75"/>
                  <a:gd name="T52" fmla="*/ 0 w 99"/>
                  <a:gd name="T53" fmla="*/ 0 h 75"/>
                  <a:gd name="T54" fmla="*/ 0 w 99"/>
                  <a:gd name="T55" fmla="*/ 0 h 75"/>
                  <a:gd name="T56" fmla="*/ 0 w 99"/>
                  <a:gd name="T57" fmla="*/ 0 h 75"/>
                  <a:gd name="T58" fmla="*/ 0 w 99"/>
                  <a:gd name="T59" fmla="*/ 0 h 75"/>
                  <a:gd name="T60" fmla="*/ 0 w 99"/>
                  <a:gd name="T61" fmla="*/ 0 h 75"/>
                  <a:gd name="T62" fmla="*/ 0 w 99"/>
                  <a:gd name="T63" fmla="*/ 0 h 75"/>
                  <a:gd name="T64" fmla="*/ 0 w 99"/>
                  <a:gd name="T65" fmla="*/ 0 h 75"/>
                  <a:gd name="T66" fmla="*/ 0 w 99"/>
                  <a:gd name="T67" fmla="*/ 0 h 75"/>
                  <a:gd name="T68" fmla="*/ 0 w 99"/>
                  <a:gd name="T69" fmla="*/ 0 h 75"/>
                  <a:gd name="T70" fmla="*/ 0 w 99"/>
                  <a:gd name="T71" fmla="*/ 0 h 75"/>
                  <a:gd name="T72" fmla="*/ 0 w 99"/>
                  <a:gd name="T73" fmla="*/ 0 h 75"/>
                  <a:gd name="T74" fmla="*/ 0 w 99"/>
                  <a:gd name="T75" fmla="*/ 0 h 75"/>
                  <a:gd name="T76" fmla="*/ 0 w 99"/>
                  <a:gd name="T77" fmla="*/ 0 h 7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99" h="75">
                    <a:moveTo>
                      <a:pt x="2" y="32"/>
                    </a:moveTo>
                    <a:lnTo>
                      <a:pt x="0" y="37"/>
                    </a:lnTo>
                    <a:lnTo>
                      <a:pt x="0" y="42"/>
                    </a:lnTo>
                    <a:lnTo>
                      <a:pt x="1" y="47"/>
                    </a:lnTo>
                    <a:lnTo>
                      <a:pt x="3" y="53"/>
                    </a:lnTo>
                    <a:lnTo>
                      <a:pt x="6" y="58"/>
                    </a:lnTo>
                    <a:lnTo>
                      <a:pt x="11" y="62"/>
                    </a:lnTo>
                    <a:lnTo>
                      <a:pt x="16" y="67"/>
                    </a:lnTo>
                    <a:lnTo>
                      <a:pt x="22" y="70"/>
                    </a:lnTo>
                    <a:lnTo>
                      <a:pt x="30" y="73"/>
                    </a:lnTo>
                    <a:lnTo>
                      <a:pt x="38" y="75"/>
                    </a:lnTo>
                    <a:lnTo>
                      <a:pt x="46" y="75"/>
                    </a:lnTo>
                    <a:lnTo>
                      <a:pt x="54" y="74"/>
                    </a:lnTo>
                    <a:lnTo>
                      <a:pt x="62" y="72"/>
                    </a:lnTo>
                    <a:lnTo>
                      <a:pt x="71" y="67"/>
                    </a:lnTo>
                    <a:lnTo>
                      <a:pt x="79" y="61"/>
                    </a:lnTo>
                    <a:lnTo>
                      <a:pt x="88" y="53"/>
                    </a:lnTo>
                    <a:lnTo>
                      <a:pt x="91" y="48"/>
                    </a:lnTo>
                    <a:lnTo>
                      <a:pt x="94" y="44"/>
                    </a:lnTo>
                    <a:lnTo>
                      <a:pt x="97" y="40"/>
                    </a:lnTo>
                    <a:lnTo>
                      <a:pt x="98" y="35"/>
                    </a:lnTo>
                    <a:lnTo>
                      <a:pt x="99" y="31"/>
                    </a:lnTo>
                    <a:lnTo>
                      <a:pt x="99" y="28"/>
                    </a:lnTo>
                    <a:lnTo>
                      <a:pt x="99" y="24"/>
                    </a:lnTo>
                    <a:lnTo>
                      <a:pt x="98" y="21"/>
                    </a:lnTo>
                    <a:lnTo>
                      <a:pt x="95" y="14"/>
                    </a:lnTo>
                    <a:lnTo>
                      <a:pt x="89" y="9"/>
                    </a:lnTo>
                    <a:lnTo>
                      <a:pt x="83" y="5"/>
                    </a:lnTo>
                    <a:lnTo>
                      <a:pt x="75" y="2"/>
                    </a:lnTo>
                    <a:lnTo>
                      <a:pt x="66" y="0"/>
                    </a:lnTo>
                    <a:lnTo>
                      <a:pt x="57" y="0"/>
                    </a:lnTo>
                    <a:lnTo>
                      <a:pt x="47" y="1"/>
                    </a:lnTo>
                    <a:lnTo>
                      <a:pt x="37" y="4"/>
                    </a:lnTo>
                    <a:lnTo>
                      <a:pt x="28" y="8"/>
                    </a:lnTo>
                    <a:lnTo>
                      <a:pt x="17" y="15"/>
                    </a:lnTo>
                    <a:lnTo>
                      <a:pt x="13" y="18"/>
                    </a:lnTo>
                    <a:lnTo>
                      <a:pt x="9" y="23"/>
                    </a:lnTo>
                    <a:lnTo>
                      <a:pt x="5" y="27"/>
                    </a:lnTo>
                    <a:lnTo>
                      <a:pt x="2" y="32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09" name="Freeform 1444">
                <a:extLst>
                  <a:ext uri="{FF2B5EF4-FFF2-40B4-BE49-F238E27FC236}">
                    <a16:creationId xmlns:a16="http://schemas.microsoft.com/office/drawing/2014/main" id="{D816B278-1597-4D63-8C61-82CF5E5805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1" y="2496"/>
                <a:ext cx="5" cy="4"/>
              </a:xfrm>
              <a:custGeom>
                <a:avLst/>
                <a:gdLst>
                  <a:gd name="T0" fmla="*/ 0 w 100"/>
                  <a:gd name="T1" fmla="*/ 0 h 75"/>
                  <a:gd name="T2" fmla="*/ 0 w 100"/>
                  <a:gd name="T3" fmla="*/ 0 h 75"/>
                  <a:gd name="T4" fmla="*/ 0 w 100"/>
                  <a:gd name="T5" fmla="*/ 0 h 75"/>
                  <a:gd name="T6" fmla="*/ 0 w 100"/>
                  <a:gd name="T7" fmla="*/ 0 h 75"/>
                  <a:gd name="T8" fmla="*/ 0 w 100"/>
                  <a:gd name="T9" fmla="*/ 0 h 75"/>
                  <a:gd name="T10" fmla="*/ 0 w 100"/>
                  <a:gd name="T11" fmla="*/ 0 h 75"/>
                  <a:gd name="T12" fmla="*/ 0 w 100"/>
                  <a:gd name="T13" fmla="*/ 0 h 75"/>
                  <a:gd name="T14" fmla="*/ 0 w 100"/>
                  <a:gd name="T15" fmla="*/ 0 h 75"/>
                  <a:gd name="T16" fmla="*/ 0 w 100"/>
                  <a:gd name="T17" fmla="*/ 0 h 75"/>
                  <a:gd name="T18" fmla="*/ 0 w 100"/>
                  <a:gd name="T19" fmla="*/ 0 h 75"/>
                  <a:gd name="T20" fmla="*/ 0 w 100"/>
                  <a:gd name="T21" fmla="*/ 0 h 75"/>
                  <a:gd name="T22" fmla="*/ 0 w 100"/>
                  <a:gd name="T23" fmla="*/ 0 h 75"/>
                  <a:gd name="T24" fmla="*/ 0 w 100"/>
                  <a:gd name="T25" fmla="*/ 0 h 75"/>
                  <a:gd name="T26" fmla="*/ 0 w 100"/>
                  <a:gd name="T27" fmla="*/ 0 h 75"/>
                  <a:gd name="T28" fmla="*/ 0 w 100"/>
                  <a:gd name="T29" fmla="*/ 0 h 75"/>
                  <a:gd name="T30" fmla="*/ 0 w 100"/>
                  <a:gd name="T31" fmla="*/ 0 h 75"/>
                  <a:gd name="T32" fmla="*/ 0 w 100"/>
                  <a:gd name="T33" fmla="*/ 0 h 75"/>
                  <a:gd name="T34" fmla="*/ 0 w 100"/>
                  <a:gd name="T35" fmla="*/ 0 h 75"/>
                  <a:gd name="T36" fmla="*/ 0 w 100"/>
                  <a:gd name="T37" fmla="*/ 0 h 75"/>
                  <a:gd name="T38" fmla="*/ 0 w 100"/>
                  <a:gd name="T39" fmla="*/ 0 h 75"/>
                  <a:gd name="T40" fmla="*/ 0 w 100"/>
                  <a:gd name="T41" fmla="*/ 0 h 75"/>
                  <a:gd name="T42" fmla="*/ 0 w 100"/>
                  <a:gd name="T43" fmla="*/ 0 h 75"/>
                  <a:gd name="T44" fmla="*/ 0 w 100"/>
                  <a:gd name="T45" fmla="*/ 0 h 75"/>
                  <a:gd name="T46" fmla="*/ 0 w 100"/>
                  <a:gd name="T47" fmla="*/ 0 h 75"/>
                  <a:gd name="T48" fmla="*/ 0 w 100"/>
                  <a:gd name="T49" fmla="*/ 0 h 75"/>
                  <a:gd name="T50" fmla="*/ 0 w 100"/>
                  <a:gd name="T51" fmla="*/ 0 h 75"/>
                  <a:gd name="T52" fmla="*/ 0 w 100"/>
                  <a:gd name="T53" fmla="*/ 0 h 75"/>
                  <a:gd name="T54" fmla="*/ 0 w 100"/>
                  <a:gd name="T55" fmla="*/ 0 h 75"/>
                  <a:gd name="T56" fmla="*/ 0 w 100"/>
                  <a:gd name="T57" fmla="*/ 0 h 75"/>
                  <a:gd name="T58" fmla="*/ 0 w 100"/>
                  <a:gd name="T59" fmla="*/ 0 h 75"/>
                  <a:gd name="T60" fmla="*/ 0 w 100"/>
                  <a:gd name="T61" fmla="*/ 0 h 75"/>
                  <a:gd name="T62" fmla="*/ 0 w 100"/>
                  <a:gd name="T63" fmla="*/ 0 h 75"/>
                  <a:gd name="T64" fmla="*/ 0 w 100"/>
                  <a:gd name="T65" fmla="*/ 0 h 75"/>
                  <a:gd name="T66" fmla="*/ 0 w 100"/>
                  <a:gd name="T67" fmla="*/ 0 h 75"/>
                  <a:gd name="T68" fmla="*/ 0 w 100"/>
                  <a:gd name="T69" fmla="*/ 0 h 75"/>
                  <a:gd name="T70" fmla="*/ 0 w 100"/>
                  <a:gd name="T71" fmla="*/ 0 h 75"/>
                  <a:gd name="T72" fmla="*/ 0 w 100"/>
                  <a:gd name="T73" fmla="*/ 0 h 75"/>
                  <a:gd name="T74" fmla="*/ 0 w 100"/>
                  <a:gd name="T75" fmla="*/ 0 h 75"/>
                  <a:gd name="T76" fmla="*/ 0 w 100"/>
                  <a:gd name="T77" fmla="*/ 0 h 75"/>
                  <a:gd name="T78" fmla="*/ 0 w 100"/>
                  <a:gd name="T79" fmla="*/ 0 h 75"/>
                  <a:gd name="T80" fmla="*/ 0 w 100"/>
                  <a:gd name="T81" fmla="*/ 0 h 7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0" h="75">
                    <a:moveTo>
                      <a:pt x="3" y="32"/>
                    </a:moveTo>
                    <a:lnTo>
                      <a:pt x="1" y="37"/>
                    </a:lnTo>
                    <a:lnTo>
                      <a:pt x="0" y="42"/>
                    </a:lnTo>
                    <a:lnTo>
                      <a:pt x="1" y="47"/>
                    </a:lnTo>
                    <a:lnTo>
                      <a:pt x="4" y="53"/>
                    </a:lnTo>
                    <a:lnTo>
                      <a:pt x="7" y="58"/>
                    </a:lnTo>
                    <a:lnTo>
                      <a:pt x="12" y="63"/>
                    </a:lnTo>
                    <a:lnTo>
                      <a:pt x="17" y="67"/>
                    </a:lnTo>
                    <a:lnTo>
                      <a:pt x="23" y="71"/>
                    </a:lnTo>
                    <a:lnTo>
                      <a:pt x="30" y="73"/>
                    </a:lnTo>
                    <a:lnTo>
                      <a:pt x="38" y="75"/>
                    </a:lnTo>
                    <a:lnTo>
                      <a:pt x="46" y="75"/>
                    </a:lnTo>
                    <a:lnTo>
                      <a:pt x="55" y="75"/>
                    </a:lnTo>
                    <a:lnTo>
                      <a:pt x="63" y="72"/>
                    </a:lnTo>
                    <a:lnTo>
                      <a:pt x="72" y="68"/>
                    </a:lnTo>
                    <a:lnTo>
                      <a:pt x="80" y="62"/>
                    </a:lnTo>
                    <a:lnTo>
                      <a:pt x="89" y="53"/>
                    </a:lnTo>
                    <a:lnTo>
                      <a:pt x="92" y="48"/>
                    </a:lnTo>
                    <a:lnTo>
                      <a:pt x="95" y="43"/>
                    </a:lnTo>
                    <a:lnTo>
                      <a:pt x="98" y="39"/>
                    </a:lnTo>
                    <a:lnTo>
                      <a:pt x="99" y="35"/>
                    </a:lnTo>
                    <a:lnTo>
                      <a:pt x="100" y="31"/>
                    </a:lnTo>
                    <a:lnTo>
                      <a:pt x="100" y="27"/>
                    </a:lnTo>
                    <a:lnTo>
                      <a:pt x="100" y="23"/>
                    </a:lnTo>
                    <a:lnTo>
                      <a:pt x="99" y="20"/>
                    </a:lnTo>
                    <a:lnTo>
                      <a:pt x="97" y="17"/>
                    </a:lnTo>
                    <a:lnTo>
                      <a:pt x="96" y="14"/>
                    </a:lnTo>
                    <a:lnTo>
                      <a:pt x="93" y="11"/>
                    </a:lnTo>
                    <a:lnTo>
                      <a:pt x="90" y="9"/>
                    </a:lnTo>
                    <a:lnTo>
                      <a:pt x="84" y="5"/>
                    </a:lnTo>
                    <a:lnTo>
                      <a:pt x="76" y="2"/>
                    </a:lnTo>
                    <a:lnTo>
                      <a:pt x="67" y="0"/>
                    </a:lnTo>
                    <a:lnTo>
                      <a:pt x="58" y="0"/>
                    </a:lnTo>
                    <a:lnTo>
                      <a:pt x="47" y="1"/>
                    </a:lnTo>
                    <a:lnTo>
                      <a:pt x="37" y="3"/>
                    </a:lnTo>
                    <a:lnTo>
                      <a:pt x="27" y="8"/>
                    </a:lnTo>
                    <a:lnTo>
                      <a:pt x="18" y="14"/>
                    </a:lnTo>
                    <a:lnTo>
                      <a:pt x="14" y="18"/>
                    </a:lnTo>
                    <a:lnTo>
                      <a:pt x="10" y="22"/>
                    </a:lnTo>
                    <a:lnTo>
                      <a:pt x="6" y="27"/>
                    </a:lnTo>
                    <a:lnTo>
                      <a:pt x="3" y="32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10" name="Freeform 1445">
                <a:extLst>
                  <a:ext uri="{FF2B5EF4-FFF2-40B4-BE49-F238E27FC236}">
                    <a16:creationId xmlns:a16="http://schemas.microsoft.com/office/drawing/2014/main" id="{F056CA95-D987-406A-872E-42641E8DD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7" y="2491"/>
                <a:ext cx="5" cy="4"/>
              </a:xfrm>
              <a:custGeom>
                <a:avLst/>
                <a:gdLst>
                  <a:gd name="T0" fmla="*/ 0 w 99"/>
                  <a:gd name="T1" fmla="*/ 0 h 76"/>
                  <a:gd name="T2" fmla="*/ 0 w 99"/>
                  <a:gd name="T3" fmla="*/ 0 h 76"/>
                  <a:gd name="T4" fmla="*/ 0 w 99"/>
                  <a:gd name="T5" fmla="*/ 0 h 76"/>
                  <a:gd name="T6" fmla="*/ 0 w 99"/>
                  <a:gd name="T7" fmla="*/ 0 h 76"/>
                  <a:gd name="T8" fmla="*/ 0 w 99"/>
                  <a:gd name="T9" fmla="*/ 0 h 76"/>
                  <a:gd name="T10" fmla="*/ 0 w 99"/>
                  <a:gd name="T11" fmla="*/ 0 h 76"/>
                  <a:gd name="T12" fmla="*/ 0 w 99"/>
                  <a:gd name="T13" fmla="*/ 0 h 76"/>
                  <a:gd name="T14" fmla="*/ 0 w 99"/>
                  <a:gd name="T15" fmla="*/ 0 h 76"/>
                  <a:gd name="T16" fmla="*/ 0 w 99"/>
                  <a:gd name="T17" fmla="*/ 0 h 76"/>
                  <a:gd name="T18" fmla="*/ 0 w 99"/>
                  <a:gd name="T19" fmla="*/ 0 h 76"/>
                  <a:gd name="T20" fmla="*/ 0 w 99"/>
                  <a:gd name="T21" fmla="*/ 0 h 76"/>
                  <a:gd name="T22" fmla="*/ 0 w 99"/>
                  <a:gd name="T23" fmla="*/ 0 h 76"/>
                  <a:gd name="T24" fmla="*/ 0 w 99"/>
                  <a:gd name="T25" fmla="*/ 0 h 76"/>
                  <a:gd name="T26" fmla="*/ 0 w 99"/>
                  <a:gd name="T27" fmla="*/ 0 h 76"/>
                  <a:gd name="T28" fmla="*/ 0 w 99"/>
                  <a:gd name="T29" fmla="*/ 0 h 76"/>
                  <a:gd name="T30" fmla="*/ 0 w 99"/>
                  <a:gd name="T31" fmla="*/ 0 h 76"/>
                  <a:gd name="T32" fmla="*/ 0 w 99"/>
                  <a:gd name="T33" fmla="*/ 0 h 76"/>
                  <a:gd name="T34" fmla="*/ 0 w 99"/>
                  <a:gd name="T35" fmla="*/ 0 h 76"/>
                  <a:gd name="T36" fmla="*/ 0 w 99"/>
                  <a:gd name="T37" fmla="*/ 0 h 76"/>
                  <a:gd name="T38" fmla="*/ 0 w 99"/>
                  <a:gd name="T39" fmla="*/ 0 h 76"/>
                  <a:gd name="T40" fmla="*/ 0 w 99"/>
                  <a:gd name="T41" fmla="*/ 0 h 76"/>
                  <a:gd name="T42" fmla="*/ 0 w 99"/>
                  <a:gd name="T43" fmla="*/ 0 h 76"/>
                  <a:gd name="T44" fmla="*/ 0 w 99"/>
                  <a:gd name="T45" fmla="*/ 0 h 76"/>
                  <a:gd name="T46" fmla="*/ 0 w 99"/>
                  <a:gd name="T47" fmla="*/ 0 h 76"/>
                  <a:gd name="T48" fmla="*/ 0 w 99"/>
                  <a:gd name="T49" fmla="*/ 0 h 76"/>
                  <a:gd name="T50" fmla="*/ 0 w 99"/>
                  <a:gd name="T51" fmla="*/ 0 h 76"/>
                  <a:gd name="T52" fmla="*/ 0 w 99"/>
                  <a:gd name="T53" fmla="*/ 0 h 76"/>
                  <a:gd name="T54" fmla="*/ 0 w 99"/>
                  <a:gd name="T55" fmla="*/ 0 h 76"/>
                  <a:gd name="T56" fmla="*/ 0 w 99"/>
                  <a:gd name="T57" fmla="*/ 0 h 76"/>
                  <a:gd name="T58" fmla="*/ 0 w 99"/>
                  <a:gd name="T59" fmla="*/ 0 h 76"/>
                  <a:gd name="T60" fmla="*/ 0 w 99"/>
                  <a:gd name="T61" fmla="*/ 0 h 76"/>
                  <a:gd name="T62" fmla="*/ 0 w 99"/>
                  <a:gd name="T63" fmla="*/ 0 h 76"/>
                  <a:gd name="T64" fmla="*/ 0 w 99"/>
                  <a:gd name="T65" fmla="*/ 0 h 76"/>
                  <a:gd name="T66" fmla="*/ 0 w 99"/>
                  <a:gd name="T67" fmla="*/ 0 h 76"/>
                  <a:gd name="T68" fmla="*/ 0 w 99"/>
                  <a:gd name="T69" fmla="*/ 0 h 76"/>
                  <a:gd name="T70" fmla="*/ 0 w 99"/>
                  <a:gd name="T71" fmla="*/ 0 h 76"/>
                  <a:gd name="T72" fmla="*/ 0 w 99"/>
                  <a:gd name="T73" fmla="*/ 0 h 76"/>
                  <a:gd name="T74" fmla="*/ 0 w 99"/>
                  <a:gd name="T75" fmla="*/ 0 h 76"/>
                  <a:gd name="T76" fmla="*/ 0 w 99"/>
                  <a:gd name="T77" fmla="*/ 0 h 7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99" h="76">
                    <a:moveTo>
                      <a:pt x="2" y="32"/>
                    </a:moveTo>
                    <a:lnTo>
                      <a:pt x="0" y="37"/>
                    </a:lnTo>
                    <a:lnTo>
                      <a:pt x="0" y="42"/>
                    </a:lnTo>
                    <a:lnTo>
                      <a:pt x="1" y="47"/>
                    </a:lnTo>
                    <a:lnTo>
                      <a:pt x="3" y="52"/>
                    </a:lnTo>
                    <a:lnTo>
                      <a:pt x="6" y="57"/>
                    </a:lnTo>
                    <a:lnTo>
                      <a:pt x="11" y="63"/>
                    </a:lnTo>
                    <a:lnTo>
                      <a:pt x="16" y="67"/>
                    </a:lnTo>
                    <a:lnTo>
                      <a:pt x="23" y="71"/>
                    </a:lnTo>
                    <a:lnTo>
                      <a:pt x="29" y="74"/>
                    </a:lnTo>
                    <a:lnTo>
                      <a:pt x="37" y="75"/>
                    </a:lnTo>
                    <a:lnTo>
                      <a:pt x="46" y="76"/>
                    </a:lnTo>
                    <a:lnTo>
                      <a:pt x="54" y="75"/>
                    </a:lnTo>
                    <a:lnTo>
                      <a:pt x="63" y="72"/>
                    </a:lnTo>
                    <a:lnTo>
                      <a:pt x="71" y="68"/>
                    </a:lnTo>
                    <a:lnTo>
                      <a:pt x="80" y="62"/>
                    </a:lnTo>
                    <a:lnTo>
                      <a:pt x="88" y="53"/>
                    </a:lnTo>
                    <a:lnTo>
                      <a:pt x="92" y="48"/>
                    </a:lnTo>
                    <a:lnTo>
                      <a:pt x="95" y="44"/>
                    </a:lnTo>
                    <a:lnTo>
                      <a:pt x="97" y="39"/>
                    </a:lnTo>
                    <a:lnTo>
                      <a:pt x="98" y="35"/>
                    </a:lnTo>
                    <a:lnTo>
                      <a:pt x="99" y="31"/>
                    </a:lnTo>
                    <a:lnTo>
                      <a:pt x="99" y="27"/>
                    </a:lnTo>
                    <a:lnTo>
                      <a:pt x="99" y="24"/>
                    </a:lnTo>
                    <a:lnTo>
                      <a:pt x="98" y="20"/>
                    </a:lnTo>
                    <a:lnTo>
                      <a:pt x="95" y="14"/>
                    </a:lnTo>
                    <a:lnTo>
                      <a:pt x="90" y="9"/>
                    </a:lnTo>
                    <a:lnTo>
                      <a:pt x="83" y="5"/>
                    </a:lnTo>
                    <a:lnTo>
                      <a:pt x="75" y="2"/>
                    </a:lnTo>
                    <a:lnTo>
                      <a:pt x="66" y="0"/>
                    </a:lnTo>
                    <a:lnTo>
                      <a:pt x="57" y="0"/>
                    </a:lnTo>
                    <a:lnTo>
                      <a:pt x="47" y="1"/>
                    </a:lnTo>
                    <a:lnTo>
                      <a:pt x="36" y="4"/>
                    </a:lnTo>
                    <a:lnTo>
                      <a:pt x="27" y="8"/>
                    </a:lnTo>
                    <a:lnTo>
                      <a:pt x="18" y="14"/>
                    </a:lnTo>
                    <a:lnTo>
                      <a:pt x="13" y="18"/>
                    </a:lnTo>
                    <a:lnTo>
                      <a:pt x="9" y="22"/>
                    </a:lnTo>
                    <a:lnTo>
                      <a:pt x="6" y="27"/>
                    </a:lnTo>
                    <a:lnTo>
                      <a:pt x="2" y="32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11" name="Freeform 1446">
                <a:extLst>
                  <a:ext uri="{FF2B5EF4-FFF2-40B4-BE49-F238E27FC236}">
                    <a16:creationId xmlns:a16="http://schemas.microsoft.com/office/drawing/2014/main" id="{D2569955-5E1A-4BEA-A600-EC1DF3205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2" y="2484"/>
                <a:ext cx="6" cy="4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w 100"/>
                  <a:gd name="T79" fmla="*/ 0 h 76"/>
                  <a:gd name="T80" fmla="*/ 0 w 100"/>
                  <a:gd name="T81" fmla="*/ 0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0" h="76">
                    <a:moveTo>
                      <a:pt x="2" y="33"/>
                    </a:moveTo>
                    <a:lnTo>
                      <a:pt x="1" y="38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3" y="53"/>
                    </a:lnTo>
                    <a:lnTo>
                      <a:pt x="7" y="58"/>
                    </a:lnTo>
                    <a:lnTo>
                      <a:pt x="11" y="63"/>
                    </a:lnTo>
                    <a:lnTo>
                      <a:pt x="17" y="67"/>
                    </a:lnTo>
                    <a:lnTo>
                      <a:pt x="23" y="71"/>
                    </a:lnTo>
                    <a:lnTo>
                      <a:pt x="30" y="74"/>
                    </a:lnTo>
                    <a:lnTo>
                      <a:pt x="38" y="75"/>
                    </a:lnTo>
                    <a:lnTo>
                      <a:pt x="46" y="76"/>
                    </a:lnTo>
                    <a:lnTo>
                      <a:pt x="54" y="75"/>
                    </a:lnTo>
                    <a:lnTo>
                      <a:pt x="63" y="72"/>
                    </a:lnTo>
                    <a:lnTo>
                      <a:pt x="71" y="68"/>
                    </a:lnTo>
                    <a:lnTo>
                      <a:pt x="80" y="62"/>
                    </a:lnTo>
                    <a:lnTo>
                      <a:pt x="88" y="54"/>
                    </a:lnTo>
                    <a:lnTo>
                      <a:pt x="92" y="49"/>
                    </a:lnTo>
                    <a:lnTo>
                      <a:pt x="95" y="45"/>
                    </a:lnTo>
                    <a:lnTo>
                      <a:pt x="97" y="40"/>
                    </a:lnTo>
                    <a:lnTo>
                      <a:pt x="99" y="36"/>
                    </a:lnTo>
                    <a:lnTo>
                      <a:pt x="100" y="32"/>
                    </a:lnTo>
                    <a:lnTo>
                      <a:pt x="100" y="28"/>
                    </a:lnTo>
                    <a:lnTo>
                      <a:pt x="99" y="25"/>
                    </a:lnTo>
                    <a:lnTo>
                      <a:pt x="99" y="21"/>
                    </a:lnTo>
                    <a:lnTo>
                      <a:pt x="97" y="18"/>
                    </a:lnTo>
                    <a:lnTo>
                      <a:pt x="95" y="15"/>
                    </a:lnTo>
                    <a:lnTo>
                      <a:pt x="93" y="12"/>
                    </a:lnTo>
                    <a:lnTo>
                      <a:pt x="90" y="10"/>
                    </a:lnTo>
                    <a:lnTo>
                      <a:pt x="83" y="5"/>
                    </a:lnTo>
                    <a:lnTo>
                      <a:pt x="76" y="2"/>
                    </a:lnTo>
                    <a:lnTo>
                      <a:pt x="67" y="0"/>
                    </a:lnTo>
                    <a:lnTo>
                      <a:pt x="57" y="0"/>
                    </a:lnTo>
                    <a:lnTo>
                      <a:pt x="48" y="1"/>
                    </a:lnTo>
                    <a:lnTo>
                      <a:pt x="38" y="4"/>
                    </a:lnTo>
                    <a:lnTo>
                      <a:pt x="27" y="8"/>
                    </a:lnTo>
                    <a:lnTo>
                      <a:pt x="18" y="15"/>
                    </a:lnTo>
                    <a:lnTo>
                      <a:pt x="14" y="19"/>
                    </a:lnTo>
                    <a:lnTo>
                      <a:pt x="10" y="23"/>
                    </a:lnTo>
                    <a:lnTo>
                      <a:pt x="6" y="28"/>
                    </a:lnTo>
                    <a:lnTo>
                      <a:pt x="2" y="33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12" name="Freeform 1447">
                <a:extLst>
                  <a:ext uri="{FF2B5EF4-FFF2-40B4-BE49-F238E27FC236}">
                    <a16:creationId xmlns:a16="http://schemas.microsoft.com/office/drawing/2014/main" id="{14E00843-B391-45C3-808F-9FAEFB26A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7" y="2470"/>
                <a:ext cx="6" cy="5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00" h="76">
                    <a:moveTo>
                      <a:pt x="2" y="33"/>
                    </a:moveTo>
                    <a:lnTo>
                      <a:pt x="0" y="37"/>
                    </a:lnTo>
                    <a:lnTo>
                      <a:pt x="0" y="42"/>
                    </a:lnTo>
                    <a:lnTo>
                      <a:pt x="1" y="48"/>
                    </a:lnTo>
                    <a:lnTo>
                      <a:pt x="3" y="53"/>
                    </a:lnTo>
                    <a:lnTo>
                      <a:pt x="7" y="58"/>
                    </a:lnTo>
                    <a:lnTo>
                      <a:pt x="11" y="63"/>
                    </a:lnTo>
                    <a:lnTo>
                      <a:pt x="16" y="68"/>
                    </a:lnTo>
                    <a:lnTo>
                      <a:pt x="23" y="71"/>
                    </a:lnTo>
                    <a:lnTo>
                      <a:pt x="30" y="74"/>
                    </a:lnTo>
                    <a:lnTo>
                      <a:pt x="37" y="76"/>
                    </a:lnTo>
                    <a:lnTo>
                      <a:pt x="46" y="76"/>
                    </a:lnTo>
                    <a:lnTo>
                      <a:pt x="54" y="75"/>
                    </a:lnTo>
                    <a:lnTo>
                      <a:pt x="63" y="73"/>
                    </a:lnTo>
                    <a:lnTo>
                      <a:pt x="71" y="69"/>
                    </a:lnTo>
                    <a:lnTo>
                      <a:pt x="80" y="61"/>
                    </a:lnTo>
                    <a:lnTo>
                      <a:pt x="88" y="53"/>
                    </a:lnTo>
                    <a:lnTo>
                      <a:pt x="92" y="49"/>
                    </a:lnTo>
                    <a:lnTo>
                      <a:pt x="95" y="44"/>
                    </a:lnTo>
                    <a:lnTo>
                      <a:pt x="97" y="40"/>
                    </a:lnTo>
                    <a:lnTo>
                      <a:pt x="98" y="36"/>
                    </a:lnTo>
                    <a:lnTo>
                      <a:pt x="99" y="32"/>
                    </a:lnTo>
                    <a:lnTo>
                      <a:pt x="100" y="28"/>
                    </a:lnTo>
                    <a:lnTo>
                      <a:pt x="99" y="24"/>
                    </a:lnTo>
                    <a:lnTo>
                      <a:pt x="98" y="21"/>
                    </a:lnTo>
                    <a:lnTo>
                      <a:pt x="95" y="15"/>
                    </a:lnTo>
                    <a:lnTo>
                      <a:pt x="90" y="9"/>
                    </a:lnTo>
                    <a:lnTo>
                      <a:pt x="83" y="5"/>
                    </a:lnTo>
                    <a:lnTo>
                      <a:pt x="75" y="2"/>
                    </a:lnTo>
                    <a:lnTo>
                      <a:pt x="66" y="1"/>
                    </a:lnTo>
                    <a:lnTo>
                      <a:pt x="57" y="0"/>
                    </a:lnTo>
                    <a:lnTo>
                      <a:pt x="47" y="1"/>
                    </a:lnTo>
                    <a:lnTo>
                      <a:pt x="36" y="4"/>
                    </a:lnTo>
                    <a:lnTo>
                      <a:pt x="27" y="9"/>
                    </a:lnTo>
                    <a:lnTo>
                      <a:pt x="18" y="15"/>
                    </a:lnTo>
                    <a:lnTo>
                      <a:pt x="13" y="18"/>
                    </a:lnTo>
                    <a:lnTo>
                      <a:pt x="9" y="23"/>
                    </a:lnTo>
                    <a:lnTo>
                      <a:pt x="6" y="27"/>
                    </a:lnTo>
                    <a:lnTo>
                      <a:pt x="2" y="33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13" name="Freeform 1448">
                <a:extLst>
                  <a:ext uri="{FF2B5EF4-FFF2-40B4-BE49-F238E27FC236}">
                    <a16:creationId xmlns:a16="http://schemas.microsoft.com/office/drawing/2014/main" id="{1A7CE0BE-8B34-48A0-99FD-B6EBB331D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1" y="2476"/>
                <a:ext cx="6" cy="4"/>
              </a:xfrm>
              <a:custGeom>
                <a:avLst/>
                <a:gdLst>
                  <a:gd name="T0" fmla="*/ 0 w 99"/>
                  <a:gd name="T1" fmla="*/ 0 h 76"/>
                  <a:gd name="T2" fmla="*/ 0 w 99"/>
                  <a:gd name="T3" fmla="*/ 0 h 76"/>
                  <a:gd name="T4" fmla="*/ 0 w 99"/>
                  <a:gd name="T5" fmla="*/ 0 h 76"/>
                  <a:gd name="T6" fmla="*/ 0 w 99"/>
                  <a:gd name="T7" fmla="*/ 0 h 76"/>
                  <a:gd name="T8" fmla="*/ 0 w 99"/>
                  <a:gd name="T9" fmla="*/ 0 h 76"/>
                  <a:gd name="T10" fmla="*/ 0 w 99"/>
                  <a:gd name="T11" fmla="*/ 0 h 76"/>
                  <a:gd name="T12" fmla="*/ 0 w 99"/>
                  <a:gd name="T13" fmla="*/ 0 h 76"/>
                  <a:gd name="T14" fmla="*/ 0 w 99"/>
                  <a:gd name="T15" fmla="*/ 0 h 76"/>
                  <a:gd name="T16" fmla="*/ 0 w 99"/>
                  <a:gd name="T17" fmla="*/ 0 h 76"/>
                  <a:gd name="T18" fmla="*/ 0 w 99"/>
                  <a:gd name="T19" fmla="*/ 0 h 76"/>
                  <a:gd name="T20" fmla="*/ 0 w 99"/>
                  <a:gd name="T21" fmla="*/ 0 h 76"/>
                  <a:gd name="T22" fmla="*/ 0 w 99"/>
                  <a:gd name="T23" fmla="*/ 0 h 76"/>
                  <a:gd name="T24" fmla="*/ 0 w 99"/>
                  <a:gd name="T25" fmla="*/ 0 h 76"/>
                  <a:gd name="T26" fmla="*/ 0 w 99"/>
                  <a:gd name="T27" fmla="*/ 0 h 76"/>
                  <a:gd name="T28" fmla="*/ 0 w 99"/>
                  <a:gd name="T29" fmla="*/ 0 h 76"/>
                  <a:gd name="T30" fmla="*/ 0 w 99"/>
                  <a:gd name="T31" fmla="*/ 0 h 76"/>
                  <a:gd name="T32" fmla="*/ 0 w 99"/>
                  <a:gd name="T33" fmla="*/ 0 h 76"/>
                  <a:gd name="T34" fmla="*/ 0 w 99"/>
                  <a:gd name="T35" fmla="*/ 0 h 76"/>
                  <a:gd name="T36" fmla="*/ 0 w 99"/>
                  <a:gd name="T37" fmla="*/ 0 h 76"/>
                  <a:gd name="T38" fmla="*/ 0 w 99"/>
                  <a:gd name="T39" fmla="*/ 0 h 76"/>
                  <a:gd name="T40" fmla="*/ 0 w 99"/>
                  <a:gd name="T41" fmla="*/ 0 h 76"/>
                  <a:gd name="T42" fmla="*/ 0 w 99"/>
                  <a:gd name="T43" fmla="*/ 0 h 76"/>
                  <a:gd name="T44" fmla="*/ 0 w 99"/>
                  <a:gd name="T45" fmla="*/ 0 h 76"/>
                  <a:gd name="T46" fmla="*/ 0 w 99"/>
                  <a:gd name="T47" fmla="*/ 0 h 76"/>
                  <a:gd name="T48" fmla="*/ 0 w 99"/>
                  <a:gd name="T49" fmla="*/ 0 h 76"/>
                  <a:gd name="T50" fmla="*/ 0 w 99"/>
                  <a:gd name="T51" fmla="*/ 0 h 76"/>
                  <a:gd name="T52" fmla="*/ 0 w 99"/>
                  <a:gd name="T53" fmla="*/ 0 h 76"/>
                  <a:gd name="T54" fmla="*/ 0 w 99"/>
                  <a:gd name="T55" fmla="*/ 0 h 76"/>
                  <a:gd name="T56" fmla="*/ 0 w 99"/>
                  <a:gd name="T57" fmla="*/ 0 h 76"/>
                  <a:gd name="T58" fmla="*/ 0 w 99"/>
                  <a:gd name="T59" fmla="*/ 0 h 76"/>
                  <a:gd name="T60" fmla="*/ 0 w 99"/>
                  <a:gd name="T61" fmla="*/ 0 h 76"/>
                  <a:gd name="T62" fmla="*/ 0 w 99"/>
                  <a:gd name="T63" fmla="*/ 0 h 76"/>
                  <a:gd name="T64" fmla="*/ 0 w 99"/>
                  <a:gd name="T65" fmla="*/ 0 h 76"/>
                  <a:gd name="T66" fmla="*/ 0 w 99"/>
                  <a:gd name="T67" fmla="*/ 0 h 76"/>
                  <a:gd name="T68" fmla="*/ 0 w 99"/>
                  <a:gd name="T69" fmla="*/ 0 h 76"/>
                  <a:gd name="T70" fmla="*/ 0 w 99"/>
                  <a:gd name="T71" fmla="*/ 0 h 76"/>
                  <a:gd name="T72" fmla="*/ 0 w 99"/>
                  <a:gd name="T73" fmla="*/ 0 h 76"/>
                  <a:gd name="T74" fmla="*/ 0 w 99"/>
                  <a:gd name="T75" fmla="*/ 0 h 76"/>
                  <a:gd name="T76" fmla="*/ 0 w 99"/>
                  <a:gd name="T77" fmla="*/ 0 h 7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99" h="76">
                    <a:moveTo>
                      <a:pt x="2" y="32"/>
                    </a:moveTo>
                    <a:lnTo>
                      <a:pt x="0" y="37"/>
                    </a:lnTo>
                    <a:lnTo>
                      <a:pt x="0" y="42"/>
                    </a:lnTo>
                    <a:lnTo>
                      <a:pt x="1" y="47"/>
                    </a:lnTo>
                    <a:lnTo>
                      <a:pt x="3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6" y="68"/>
                    </a:lnTo>
                    <a:lnTo>
                      <a:pt x="22" y="71"/>
                    </a:lnTo>
                    <a:lnTo>
                      <a:pt x="30" y="74"/>
                    </a:lnTo>
                    <a:lnTo>
                      <a:pt x="38" y="76"/>
                    </a:lnTo>
                    <a:lnTo>
                      <a:pt x="46" y="76"/>
                    </a:lnTo>
                    <a:lnTo>
                      <a:pt x="54" y="75"/>
                    </a:lnTo>
                    <a:lnTo>
                      <a:pt x="62" y="73"/>
                    </a:lnTo>
                    <a:lnTo>
                      <a:pt x="71" y="68"/>
                    </a:lnTo>
                    <a:lnTo>
                      <a:pt x="79" y="62"/>
                    </a:lnTo>
                    <a:lnTo>
                      <a:pt x="88" y="53"/>
                    </a:lnTo>
                    <a:lnTo>
                      <a:pt x="91" y="48"/>
                    </a:lnTo>
                    <a:lnTo>
                      <a:pt x="94" y="44"/>
                    </a:lnTo>
                    <a:lnTo>
                      <a:pt x="97" y="40"/>
                    </a:lnTo>
                    <a:lnTo>
                      <a:pt x="98" y="35"/>
                    </a:lnTo>
                    <a:lnTo>
                      <a:pt x="99" y="31"/>
                    </a:lnTo>
                    <a:lnTo>
                      <a:pt x="99" y="28"/>
                    </a:lnTo>
                    <a:lnTo>
                      <a:pt x="99" y="24"/>
                    </a:lnTo>
                    <a:lnTo>
                      <a:pt x="98" y="21"/>
                    </a:lnTo>
                    <a:lnTo>
                      <a:pt x="95" y="14"/>
                    </a:lnTo>
                    <a:lnTo>
                      <a:pt x="89" y="9"/>
                    </a:lnTo>
                    <a:lnTo>
                      <a:pt x="83" y="5"/>
                    </a:lnTo>
                    <a:lnTo>
                      <a:pt x="75" y="2"/>
                    </a:lnTo>
                    <a:lnTo>
                      <a:pt x="66" y="0"/>
                    </a:lnTo>
                    <a:lnTo>
                      <a:pt x="57" y="0"/>
                    </a:lnTo>
                    <a:lnTo>
                      <a:pt x="47" y="1"/>
                    </a:lnTo>
                    <a:lnTo>
                      <a:pt x="37" y="4"/>
                    </a:lnTo>
                    <a:lnTo>
                      <a:pt x="28" y="8"/>
                    </a:lnTo>
                    <a:lnTo>
                      <a:pt x="17" y="15"/>
                    </a:lnTo>
                    <a:lnTo>
                      <a:pt x="13" y="18"/>
                    </a:lnTo>
                    <a:lnTo>
                      <a:pt x="9" y="23"/>
                    </a:lnTo>
                    <a:lnTo>
                      <a:pt x="5" y="27"/>
                    </a:lnTo>
                    <a:lnTo>
                      <a:pt x="2" y="32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14" name="Freeform 1449">
                <a:extLst>
                  <a:ext uri="{FF2B5EF4-FFF2-40B4-BE49-F238E27FC236}">
                    <a16:creationId xmlns:a16="http://schemas.microsoft.com/office/drawing/2014/main" id="{1F45F842-63AB-4223-83B9-24A285D15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0" y="2471"/>
                <a:ext cx="6" cy="5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00" h="76">
                    <a:moveTo>
                      <a:pt x="3" y="32"/>
                    </a:moveTo>
                    <a:lnTo>
                      <a:pt x="1" y="37"/>
                    </a:lnTo>
                    <a:lnTo>
                      <a:pt x="0" y="42"/>
                    </a:lnTo>
                    <a:lnTo>
                      <a:pt x="1" y="47"/>
                    </a:lnTo>
                    <a:lnTo>
                      <a:pt x="4" y="53"/>
                    </a:lnTo>
                    <a:lnTo>
                      <a:pt x="7" y="58"/>
                    </a:lnTo>
                    <a:lnTo>
                      <a:pt x="12" y="63"/>
                    </a:lnTo>
                    <a:lnTo>
                      <a:pt x="17" y="67"/>
                    </a:lnTo>
                    <a:lnTo>
                      <a:pt x="23" y="71"/>
                    </a:lnTo>
                    <a:lnTo>
                      <a:pt x="30" y="74"/>
                    </a:lnTo>
                    <a:lnTo>
                      <a:pt x="38" y="75"/>
                    </a:lnTo>
                    <a:lnTo>
                      <a:pt x="45" y="76"/>
                    </a:lnTo>
                    <a:lnTo>
                      <a:pt x="55" y="75"/>
                    </a:lnTo>
                    <a:lnTo>
                      <a:pt x="63" y="72"/>
                    </a:lnTo>
                    <a:lnTo>
                      <a:pt x="72" y="68"/>
                    </a:lnTo>
                    <a:lnTo>
                      <a:pt x="80" y="62"/>
                    </a:lnTo>
                    <a:lnTo>
                      <a:pt x="89" y="54"/>
                    </a:lnTo>
                    <a:lnTo>
                      <a:pt x="92" y="48"/>
                    </a:lnTo>
                    <a:lnTo>
                      <a:pt x="95" y="44"/>
                    </a:lnTo>
                    <a:lnTo>
                      <a:pt x="97" y="39"/>
                    </a:lnTo>
                    <a:lnTo>
                      <a:pt x="99" y="35"/>
                    </a:lnTo>
                    <a:lnTo>
                      <a:pt x="100" y="31"/>
                    </a:lnTo>
                    <a:lnTo>
                      <a:pt x="100" y="27"/>
                    </a:lnTo>
                    <a:lnTo>
                      <a:pt x="100" y="24"/>
                    </a:lnTo>
                    <a:lnTo>
                      <a:pt x="99" y="20"/>
                    </a:lnTo>
                    <a:lnTo>
                      <a:pt x="95" y="14"/>
                    </a:lnTo>
                    <a:lnTo>
                      <a:pt x="90" y="9"/>
                    </a:lnTo>
                    <a:lnTo>
                      <a:pt x="84" y="5"/>
                    </a:lnTo>
                    <a:lnTo>
                      <a:pt x="76" y="2"/>
                    </a:lnTo>
                    <a:lnTo>
                      <a:pt x="67" y="0"/>
                    </a:lnTo>
                    <a:lnTo>
                      <a:pt x="58" y="0"/>
                    </a:lnTo>
                    <a:lnTo>
                      <a:pt x="48" y="1"/>
                    </a:lnTo>
                    <a:lnTo>
                      <a:pt x="37" y="4"/>
                    </a:lnTo>
                    <a:lnTo>
                      <a:pt x="27" y="8"/>
                    </a:lnTo>
                    <a:lnTo>
                      <a:pt x="18" y="14"/>
                    </a:lnTo>
                    <a:lnTo>
                      <a:pt x="14" y="18"/>
                    </a:lnTo>
                    <a:lnTo>
                      <a:pt x="10" y="22"/>
                    </a:lnTo>
                    <a:lnTo>
                      <a:pt x="6" y="27"/>
                    </a:lnTo>
                    <a:lnTo>
                      <a:pt x="3" y="32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15" name="Freeform 1450">
                <a:extLst>
                  <a:ext uri="{FF2B5EF4-FFF2-40B4-BE49-F238E27FC236}">
                    <a16:creationId xmlns:a16="http://schemas.microsoft.com/office/drawing/2014/main" id="{5BC98E3D-1297-4757-A27A-220CDBDFA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2" y="2431"/>
                <a:ext cx="6" cy="4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w 100"/>
                  <a:gd name="T79" fmla="*/ 0 h 76"/>
                  <a:gd name="T80" fmla="*/ 0 w 100"/>
                  <a:gd name="T81" fmla="*/ 0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0" h="76">
                    <a:moveTo>
                      <a:pt x="3" y="32"/>
                    </a:moveTo>
                    <a:lnTo>
                      <a:pt x="1" y="37"/>
                    </a:lnTo>
                    <a:lnTo>
                      <a:pt x="0" y="42"/>
                    </a:lnTo>
                    <a:lnTo>
                      <a:pt x="1" y="47"/>
                    </a:lnTo>
                    <a:lnTo>
                      <a:pt x="4" y="52"/>
                    </a:lnTo>
                    <a:lnTo>
                      <a:pt x="7" y="57"/>
                    </a:lnTo>
                    <a:lnTo>
                      <a:pt x="12" y="62"/>
                    </a:lnTo>
                    <a:lnTo>
                      <a:pt x="17" y="67"/>
                    </a:lnTo>
                    <a:lnTo>
                      <a:pt x="23" y="71"/>
                    </a:lnTo>
                    <a:lnTo>
                      <a:pt x="31" y="74"/>
                    </a:lnTo>
                    <a:lnTo>
                      <a:pt x="39" y="75"/>
                    </a:lnTo>
                    <a:lnTo>
                      <a:pt x="47" y="76"/>
                    </a:lnTo>
                    <a:lnTo>
                      <a:pt x="55" y="75"/>
                    </a:lnTo>
                    <a:lnTo>
                      <a:pt x="63" y="72"/>
                    </a:lnTo>
                    <a:lnTo>
                      <a:pt x="72" y="68"/>
                    </a:lnTo>
                    <a:lnTo>
                      <a:pt x="80" y="61"/>
                    </a:lnTo>
                    <a:lnTo>
                      <a:pt x="89" y="53"/>
                    </a:lnTo>
                    <a:lnTo>
                      <a:pt x="92" y="48"/>
                    </a:lnTo>
                    <a:lnTo>
                      <a:pt x="95" y="44"/>
                    </a:lnTo>
                    <a:lnTo>
                      <a:pt x="98" y="39"/>
                    </a:lnTo>
                    <a:lnTo>
                      <a:pt x="99" y="35"/>
                    </a:lnTo>
                    <a:lnTo>
                      <a:pt x="100" y="31"/>
                    </a:lnTo>
                    <a:lnTo>
                      <a:pt x="100" y="27"/>
                    </a:lnTo>
                    <a:lnTo>
                      <a:pt x="100" y="24"/>
                    </a:lnTo>
                    <a:lnTo>
                      <a:pt x="99" y="20"/>
                    </a:lnTo>
                    <a:lnTo>
                      <a:pt x="97" y="17"/>
                    </a:lnTo>
                    <a:lnTo>
                      <a:pt x="96" y="14"/>
                    </a:lnTo>
                    <a:lnTo>
                      <a:pt x="93" y="11"/>
                    </a:lnTo>
                    <a:lnTo>
                      <a:pt x="90" y="9"/>
                    </a:lnTo>
                    <a:lnTo>
                      <a:pt x="84" y="5"/>
                    </a:lnTo>
                    <a:lnTo>
                      <a:pt x="76" y="2"/>
                    </a:lnTo>
                    <a:lnTo>
                      <a:pt x="67" y="0"/>
                    </a:lnTo>
                    <a:lnTo>
                      <a:pt x="58" y="0"/>
                    </a:lnTo>
                    <a:lnTo>
                      <a:pt x="48" y="1"/>
                    </a:lnTo>
                    <a:lnTo>
                      <a:pt x="38" y="4"/>
                    </a:lnTo>
                    <a:lnTo>
                      <a:pt x="28" y="8"/>
                    </a:lnTo>
                    <a:lnTo>
                      <a:pt x="18" y="14"/>
                    </a:lnTo>
                    <a:lnTo>
                      <a:pt x="14" y="18"/>
                    </a:lnTo>
                    <a:lnTo>
                      <a:pt x="10" y="22"/>
                    </a:lnTo>
                    <a:lnTo>
                      <a:pt x="6" y="27"/>
                    </a:lnTo>
                    <a:lnTo>
                      <a:pt x="3" y="32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16" name="Freeform 1451">
                <a:extLst>
                  <a:ext uri="{FF2B5EF4-FFF2-40B4-BE49-F238E27FC236}">
                    <a16:creationId xmlns:a16="http://schemas.microsoft.com/office/drawing/2014/main" id="{78FAE712-A494-4928-B2DD-B7E6FF70D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0" y="2410"/>
                <a:ext cx="6" cy="5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w 100"/>
                  <a:gd name="T79" fmla="*/ 0 h 76"/>
                  <a:gd name="T80" fmla="*/ 0 w 100"/>
                  <a:gd name="T81" fmla="*/ 0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0" h="76">
                    <a:moveTo>
                      <a:pt x="3" y="33"/>
                    </a:moveTo>
                    <a:lnTo>
                      <a:pt x="1" y="37"/>
                    </a:lnTo>
                    <a:lnTo>
                      <a:pt x="0" y="42"/>
                    </a:lnTo>
                    <a:lnTo>
                      <a:pt x="1" y="48"/>
                    </a:lnTo>
                    <a:lnTo>
                      <a:pt x="3" y="53"/>
                    </a:lnTo>
                    <a:lnTo>
                      <a:pt x="7" y="58"/>
                    </a:lnTo>
                    <a:lnTo>
                      <a:pt x="11" y="63"/>
                    </a:lnTo>
                    <a:lnTo>
                      <a:pt x="17" y="67"/>
                    </a:lnTo>
                    <a:lnTo>
                      <a:pt x="23" y="70"/>
                    </a:lnTo>
                    <a:lnTo>
                      <a:pt x="30" y="74"/>
                    </a:lnTo>
                    <a:lnTo>
                      <a:pt x="37" y="76"/>
                    </a:lnTo>
                    <a:lnTo>
                      <a:pt x="45" y="76"/>
                    </a:lnTo>
                    <a:lnTo>
                      <a:pt x="54" y="75"/>
                    </a:lnTo>
                    <a:lnTo>
                      <a:pt x="63" y="72"/>
                    </a:lnTo>
                    <a:lnTo>
                      <a:pt x="72" y="68"/>
                    </a:lnTo>
                    <a:lnTo>
                      <a:pt x="80" y="62"/>
                    </a:lnTo>
                    <a:lnTo>
                      <a:pt x="88" y="53"/>
                    </a:lnTo>
                    <a:lnTo>
                      <a:pt x="92" y="49"/>
                    </a:lnTo>
                    <a:lnTo>
                      <a:pt x="95" y="44"/>
                    </a:lnTo>
                    <a:lnTo>
                      <a:pt x="97" y="40"/>
                    </a:lnTo>
                    <a:lnTo>
                      <a:pt x="99" y="36"/>
                    </a:lnTo>
                    <a:lnTo>
                      <a:pt x="100" y="32"/>
                    </a:lnTo>
                    <a:lnTo>
                      <a:pt x="100" y="28"/>
                    </a:lnTo>
                    <a:lnTo>
                      <a:pt x="100" y="24"/>
                    </a:lnTo>
                    <a:lnTo>
                      <a:pt x="99" y="21"/>
                    </a:lnTo>
                    <a:lnTo>
                      <a:pt x="97" y="18"/>
                    </a:lnTo>
                    <a:lnTo>
                      <a:pt x="95" y="15"/>
                    </a:lnTo>
                    <a:lnTo>
                      <a:pt x="93" y="12"/>
                    </a:lnTo>
                    <a:lnTo>
                      <a:pt x="90" y="9"/>
                    </a:lnTo>
                    <a:lnTo>
                      <a:pt x="83" y="5"/>
                    </a:lnTo>
                    <a:lnTo>
                      <a:pt x="76" y="2"/>
                    </a:lnTo>
                    <a:lnTo>
                      <a:pt x="67" y="1"/>
                    </a:lnTo>
                    <a:lnTo>
                      <a:pt x="57" y="0"/>
                    </a:lnTo>
                    <a:lnTo>
                      <a:pt x="47" y="2"/>
                    </a:lnTo>
                    <a:lnTo>
                      <a:pt x="37" y="4"/>
                    </a:lnTo>
                    <a:lnTo>
                      <a:pt x="27" y="9"/>
                    </a:lnTo>
                    <a:lnTo>
                      <a:pt x="18" y="15"/>
                    </a:lnTo>
                    <a:lnTo>
                      <a:pt x="14" y="19"/>
                    </a:lnTo>
                    <a:lnTo>
                      <a:pt x="10" y="23"/>
                    </a:lnTo>
                    <a:lnTo>
                      <a:pt x="6" y="28"/>
                    </a:lnTo>
                    <a:lnTo>
                      <a:pt x="3" y="33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17" name="Freeform 1452">
                <a:extLst>
                  <a:ext uri="{FF2B5EF4-FFF2-40B4-BE49-F238E27FC236}">
                    <a16:creationId xmlns:a16="http://schemas.microsoft.com/office/drawing/2014/main" id="{CC2AA079-5132-4710-812D-C6A5EC708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7" y="2402"/>
                <a:ext cx="6" cy="5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00" h="76">
                    <a:moveTo>
                      <a:pt x="3" y="32"/>
                    </a:moveTo>
                    <a:lnTo>
                      <a:pt x="1" y="38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3" y="53"/>
                    </a:lnTo>
                    <a:lnTo>
                      <a:pt x="7" y="58"/>
                    </a:lnTo>
                    <a:lnTo>
                      <a:pt x="11" y="63"/>
                    </a:lnTo>
                    <a:lnTo>
                      <a:pt x="17" y="67"/>
                    </a:lnTo>
                    <a:lnTo>
                      <a:pt x="23" y="71"/>
                    </a:lnTo>
                    <a:lnTo>
                      <a:pt x="30" y="73"/>
                    </a:lnTo>
                    <a:lnTo>
                      <a:pt x="38" y="75"/>
                    </a:lnTo>
                    <a:lnTo>
                      <a:pt x="46" y="76"/>
                    </a:lnTo>
                    <a:lnTo>
                      <a:pt x="55" y="75"/>
                    </a:lnTo>
                    <a:lnTo>
                      <a:pt x="63" y="72"/>
                    </a:lnTo>
                    <a:lnTo>
                      <a:pt x="72" y="68"/>
                    </a:lnTo>
                    <a:lnTo>
                      <a:pt x="80" y="62"/>
                    </a:lnTo>
                    <a:lnTo>
                      <a:pt x="88" y="54"/>
                    </a:lnTo>
                    <a:lnTo>
                      <a:pt x="92" y="49"/>
                    </a:lnTo>
                    <a:lnTo>
                      <a:pt x="95" y="44"/>
                    </a:lnTo>
                    <a:lnTo>
                      <a:pt x="97" y="40"/>
                    </a:lnTo>
                    <a:lnTo>
                      <a:pt x="99" y="35"/>
                    </a:lnTo>
                    <a:lnTo>
                      <a:pt x="100" y="31"/>
                    </a:lnTo>
                    <a:lnTo>
                      <a:pt x="100" y="27"/>
                    </a:lnTo>
                    <a:lnTo>
                      <a:pt x="100" y="24"/>
                    </a:lnTo>
                    <a:lnTo>
                      <a:pt x="99" y="20"/>
                    </a:lnTo>
                    <a:lnTo>
                      <a:pt x="95" y="14"/>
                    </a:lnTo>
                    <a:lnTo>
                      <a:pt x="90" y="9"/>
                    </a:lnTo>
                    <a:lnTo>
                      <a:pt x="83" y="5"/>
                    </a:lnTo>
                    <a:lnTo>
                      <a:pt x="76" y="2"/>
                    </a:lnTo>
                    <a:lnTo>
                      <a:pt x="67" y="0"/>
                    </a:lnTo>
                    <a:lnTo>
                      <a:pt x="57" y="0"/>
                    </a:lnTo>
                    <a:lnTo>
                      <a:pt x="48" y="1"/>
                    </a:lnTo>
                    <a:lnTo>
                      <a:pt x="38" y="4"/>
                    </a:lnTo>
                    <a:lnTo>
                      <a:pt x="27" y="8"/>
                    </a:lnTo>
                    <a:lnTo>
                      <a:pt x="18" y="14"/>
                    </a:lnTo>
                    <a:lnTo>
                      <a:pt x="14" y="18"/>
                    </a:lnTo>
                    <a:lnTo>
                      <a:pt x="10" y="22"/>
                    </a:lnTo>
                    <a:lnTo>
                      <a:pt x="6" y="27"/>
                    </a:lnTo>
                    <a:lnTo>
                      <a:pt x="3" y="32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18" name="Freeform 1453">
                <a:extLst>
                  <a:ext uri="{FF2B5EF4-FFF2-40B4-BE49-F238E27FC236}">
                    <a16:creationId xmlns:a16="http://schemas.microsoft.com/office/drawing/2014/main" id="{07D7BCE2-3F2F-4D60-B180-9F4DCB2AF8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6" y="2397"/>
                <a:ext cx="6" cy="5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00" h="76">
                    <a:moveTo>
                      <a:pt x="2" y="32"/>
                    </a:moveTo>
                    <a:lnTo>
                      <a:pt x="0" y="37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3" y="53"/>
                    </a:lnTo>
                    <a:lnTo>
                      <a:pt x="7" y="58"/>
                    </a:lnTo>
                    <a:lnTo>
                      <a:pt x="11" y="63"/>
                    </a:lnTo>
                    <a:lnTo>
                      <a:pt x="17" y="67"/>
                    </a:lnTo>
                    <a:lnTo>
                      <a:pt x="23" y="71"/>
                    </a:lnTo>
                    <a:lnTo>
                      <a:pt x="30" y="74"/>
                    </a:lnTo>
                    <a:lnTo>
                      <a:pt x="37" y="75"/>
                    </a:lnTo>
                    <a:lnTo>
                      <a:pt x="45" y="76"/>
                    </a:lnTo>
                    <a:lnTo>
                      <a:pt x="53" y="75"/>
                    </a:lnTo>
                    <a:lnTo>
                      <a:pt x="63" y="72"/>
                    </a:lnTo>
                    <a:lnTo>
                      <a:pt x="71" y="68"/>
                    </a:lnTo>
                    <a:lnTo>
                      <a:pt x="80" y="62"/>
                    </a:lnTo>
                    <a:lnTo>
                      <a:pt x="88" y="54"/>
                    </a:lnTo>
                    <a:lnTo>
                      <a:pt x="92" y="49"/>
                    </a:lnTo>
                    <a:lnTo>
                      <a:pt x="95" y="45"/>
                    </a:lnTo>
                    <a:lnTo>
                      <a:pt x="97" y="39"/>
                    </a:lnTo>
                    <a:lnTo>
                      <a:pt x="99" y="35"/>
                    </a:lnTo>
                    <a:lnTo>
                      <a:pt x="100" y="31"/>
                    </a:lnTo>
                    <a:lnTo>
                      <a:pt x="100" y="27"/>
                    </a:lnTo>
                    <a:lnTo>
                      <a:pt x="99" y="24"/>
                    </a:lnTo>
                    <a:lnTo>
                      <a:pt x="98" y="20"/>
                    </a:lnTo>
                    <a:lnTo>
                      <a:pt x="95" y="14"/>
                    </a:lnTo>
                    <a:lnTo>
                      <a:pt x="90" y="9"/>
                    </a:lnTo>
                    <a:lnTo>
                      <a:pt x="83" y="5"/>
                    </a:lnTo>
                    <a:lnTo>
                      <a:pt x="75" y="2"/>
                    </a:lnTo>
                    <a:lnTo>
                      <a:pt x="67" y="0"/>
                    </a:lnTo>
                    <a:lnTo>
                      <a:pt x="57" y="0"/>
                    </a:lnTo>
                    <a:lnTo>
                      <a:pt x="46" y="1"/>
                    </a:lnTo>
                    <a:lnTo>
                      <a:pt x="37" y="4"/>
                    </a:lnTo>
                    <a:lnTo>
                      <a:pt x="27" y="8"/>
                    </a:lnTo>
                    <a:lnTo>
                      <a:pt x="18" y="14"/>
                    </a:lnTo>
                    <a:lnTo>
                      <a:pt x="14" y="18"/>
                    </a:lnTo>
                    <a:lnTo>
                      <a:pt x="10" y="22"/>
                    </a:lnTo>
                    <a:lnTo>
                      <a:pt x="6" y="27"/>
                    </a:lnTo>
                    <a:lnTo>
                      <a:pt x="2" y="32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19" name="Freeform 1454">
                <a:extLst>
                  <a:ext uri="{FF2B5EF4-FFF2-40B4-BE49-F238E27FC236}">
                    <a16:creationId xmlns:a16="http://schemas.microsoft.com/office/drawing/2014/main" id="{E8A23C7B-B43B-4781-B8C8-C35D1CDD7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" y="2416"/>
                <a:ext cx="6" cy="4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w 100"/>
                  <a:gd name="T79" fmla="*/ 0 h 76"/>
                  <a:gd name="T80" fmla="*/ 0 w 100"/>
                  <a:gd name="T81" fmla="*/ 0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0" h="76">
                    <a:moveTo>
                      <a:pt x="3" y="33"/>
                    </a:moveTo>
                    <a:lnTo>
                      <a:pt x="1" y="37"/>
                    </a:lnTo>
                    <a:lnTo>
                      <a:pt x="0" y="42"/>
                    </a:lnTo>
                    <a:lnTo>
                      <a:pt x="1" y="47"/>
                    </a:lnTo>
                    <a:lnTo>
                      <a:pt x="4" y="53"/>
                    </a:lnTo>
                    <a:lnTo>
                      <a:pt x="7" y="58"/>
                    </a:lnTo>
                    <a:lnTo>
                      <a:pt x="12" y="62"/>
                    </a:lnTo>
                    <a:lnTo>
                      <a:pt x="17" y="68"/>
                    </a:lnTo>
                    <a:lnTo>
                      <a:pt x="23" y="71"/>
                    </a:lnTo>
                    <a:lnTo>
                      <a:pt x="31" y="74"/>
                    </a:lnTo>
                    <a:lnTo>
                      <a:pt x="39" y="76"/>
                    </a:lnTo>
                    <a:lnTo>
                      <a:pt x="46" y="76"/>
                    </a:lnTo>
                    <a:lnTo>
                      <a:pt x="55" y="75"/>
                    </a:lnTo>
                    <a:lnTo>
                      <a:pt x="63" y="73"/>
                    </a:lnTo>
                    <a:lnTo>
                      <a:pt x="72" y="68"/>
                    </a:lnTo>
                    <a:lnTo>
                      <a:pt x="80" y="61"/>
                    </a:lnTo>
                    <a:lnTo>
                      <a:pt x="89" y="53"/>
                    </a:lnTo>
                    <a:lnTo>
                      <a:pt x="92" y="48"/>
                    </a:lnTo>
                    <a:lnTo>
                      <a:pt x="95" y="44"/>
                    </a:lnTo>
                    <a:lnTo>
                      <a:pt x="97" y="40"/>
                    </a:lnTo>
                    <a:lnTo>
                      <a:pt x="99" y="35"/>
                    </a:lnTo>
                    <a:lnTo>
                      <a:pt x="100" y="31"/>
                    </a:lnTo>
                    <a:lnTo>
                      <a:pt x="100" y="28"/>
                    </a:lnTo>
                    <a:lnTo>
                      <a:pt x="100" y="24"/>
                    </a:lnTo>
                    <a:lnTo>
                      <a:pt x="99" y="21"/>
                    </a:lnTo>
                    <a:lnTo>
                      <a:pt x="97" y="17"/>
                    </a:lnTo>
                    <a:lnTo>
                      <a:pt x="95" y="14"/>
                    </a:lnTo>
                    <a:lnTo>
                      <a:pt x="93" y="12"/>
                    </a:lnTo>
                    <a:lnTo>
                      <a:pt x="90" y="9"/>
                    </a:lnTo>
                    <a:lnTo>
                      <a:pt x="84" y="5"/>
                    </a:lnTo>
                    <a:lnTo>
                      <a:pt x="76" y="2"/>
                    </a:lnTo>
                    <a:lnTo>
                      <a:pt x="67" y="0"/>
                    </a:lnTo>
                    <a:lnTo>
                      <a:pt x="58" y="0"/>
                    </a:lnTo>
                    <a:lnTo>
                      <a:pt x="48" y="1"/>
                    </a:lnTo>
                    <a:lnTo>
                      <a:pt x="38" y="4"/>
                    </a:lnTo>
                    <a:lnTo>
                      <a:pt x="28" y="8"/>
                    </a:lnTo>
                    <a:lnTo>
                      <a:pt x="18" y="15"/>
                    </a:lnTo>
                    <a:lnTo>
                      <a:pt x="14" y="18"/>
                    </a:lnTo>
                    <a:lnTo>
                      <a:pt x="10" y="23"/>
                    </a:lnTo>
                    <a:lnTo>
                      <a:pt x="6" y="27"/>
                    </a:lnTo>
                    <a:lnTo>
                      <a:pt x="3" y="33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20" name="Freeform 1455">
                <a:extLst>
                  <a:ext uri="{FF2B5EF4-FFF2-40B4-BE49-F238E27FC236}">
                    <a16:creationId xmlns:a16="http://schemas.microsoft.com/office/drawing/2014/main" id="{AF55C5C7-2F00-4A87-9A27-6F7CA7152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1" y="2420"/>
                <a:ext cx="5" cy="4"/>
              </a:xfrm>
              <a:custGeom>
                <a:avLst/>
                <a:gdLst>
                  <a:gd name="T0" fmla="*/ 0 w 99"/>
                  <a:gd name="T1" fmla="*/ 0 h 75"/>
                  <a:gd name="T2" fmla="*/ 0 w 99"/>
                  <a:gd name="T3" fmla="*/ 0 h 75"/>
                  <a:gd name="T4" fmla="*/ 0 w 99"/>
                  <a:gd name="T5" fmla="*/ 0 h 75"/>
                  <a:gd name="T6" fmla="*/ 0 w 99"/>
                  <a:gd name="T7" fmla="*/ 0 h 75"/>
                  <a:gd name="T8" fmla="*/ 0 w 99"/>
                  <a:gd name="T9" fmla="*/ 0 h 75"/>
                  <a:gd name="T10" fmla="*/ 0 w 99"/>
                  <a:gd name="T11" fmla="*/ 0 h 75"/>
                  <a:gd name="T12" fmla="*/ 0 w 99"/>
                  <a:gd name="T13" fmla="*/ 0 h 75"/>
                  <a:gd name="T14" fmla="*/ 0 w 99"/>
                  <a:gd name="T15" fmla="*/ 0 h 75"/>
                  <a:gd name="T16" fmla="*/ 0 w 99"/>
                  <a:gd name="T17" fmla="*/ 0 h 75"/>
                  <a:gd name="T18" fmla="*/ 0 w 99"/>
                  <a:gd name="T19" fmla="*/ 0 h 75"/>
                  <a:gd name="T20" fmla="*/ 0 w 99"/>
                  <a:gd name="T21" fmla="*/ 0 h 75"/>
                  <a:gd name="T22" fmla="*/ 0 w 99"/>
                  <a:gd name="T23" fmla="*/ 0 h 75"/>
                  <a:gd name="T24" fmla="*/ 0 w 99"/>
                  <a:gd name="T25" fmla="*/ 0 h 75"/>
                  <a:gd name="T26" fmla="*/ 0 w 99"/>
                  <a:gd name="T27" fmla="*/ 0 h 75"/>
                  <a:gd name="T28" fmla="*/ 0 w 99"/>
                  <a:gd name="T29" fmla="*/ 0 h 75"/>
                  <a:gd name="T30" fmla="*/ 0 w 99"/>
                  <a:gd name="T31" fmla="*/ 0 h 75"/>
                  <a:gd name="T32" fmla="*/ 0 w 99"/>
                  <a:gd name="T33" fmla="*/ 0 h 75"/>
                  <a:gd name="T34" fmla="*/ 0 w 99"/>
                  <a:gd name="T35" fmla="*/ 0 h 75"/>
                  <a:gd name="T36" fmla="*/ 0 w 99"/>
                  <a:gd name="T37" fmla="*/ 0 h 75"/>
                  <a:gd name="T38" fmla="*/ 0 w 99"/>
                  <a:gd name="T39" fmla="*/ 0 h 75"/>
                  <a:gd name="T40" fmla="*/ 0 w 99"/>
                  <a:gd name="T41" fmla="*/ 0 h 75"/>
                  <a:gd name="T42" fmla="*/ 0 w 99"/>
                  <a:gd name="T43" fmla="*/ 0 h 75"/>
                  <a:gd name="T44" fmla="*/ 0 w 99"/>
                  <a:gd name="T45" fmla="*/ 0 h 75"/>
                  <a:gd name="T46" fmla="*/ 0 w 99"/>
                  <a:gd name="T47" fmla="*/ 0 h 75"/>
                  <a:gd name="T48" fmla="*/ 0 w 99"/>
                  <a:gd name="T49" fmla="*/ 0 h 75"/>
                  <a:gd name="T50" fmla="*/ 0 w 99"/>
                  <a:gd name="T51" fmla="*/ 0 h 75"/>
                  <a:gd name="T52" fmla="*/ 0 w 99"/>
                  <a:gd name="T53" fmla="*/ 0 h 75"/>
                  <a:gd name="T54" fmla="*/ 0 w 99"/>
                  <a:gd name="T55" fmla="*/ 0 h 75"/>
                  <a:gd name="T56" fmla="*/ 0 w 99"/>
                  <a:gd name="T57" fmla="*/ 0 h 75"/>
                  <a:gd name="T58" fmla="*/ 0 w 99"/>
                  <a:gd name="T59" fmla="*/ 0 h 75"/>
                  <a:gd name="T60" fmla="*/ 0 w 99"/>
                  <a:gd name="T61" fmla="*/ 0 h 75"/>
                  <a:gd name="T62" fmla="*/ 0 w 99"/>
                  <a:gd name="T63" fmla="*/ 0 h 75"/>
                  <a:gd name="T64" fmla="*/ 0 w 99"/>
                  <a:gd name="T65" fmla="*/ 0 h 75"/>
                  <a:gd name="T66" fmla="*/ 0 w 99"/>
                  <a:gd name="T67" fmla="*/ 0 h 75"/>
                  <a:gd name="T68" fmla="*/ 0 w 99"/>
                  <a:gd name="T69" fmla="*/ 0 h 75"/>
                  <a:gd name="T70" fmla="*/ 0 w 99"/>
                  <a:gd name="T71" fmla="*/ 0 h 75"/>
                  <a:gd name="T72" fmla="*/ 0 w 99"/>
                  <a:gd name="T73" fmla="*/ 0 h 75"/>
                  <a:gd name="T74" fmla="*/ 0 w 99"/>
                  <a:gd name="T75" fmla="*/ 0 h 75"/>
                  <a:gd name="T76" fmla="*/ 0 w 99"/>
                  <a:gd name="T77" fmla="*/ 0 h 75"/>
                  <a:gd name="T78" fmla="*/ 0 w 99"/>
                  <a:gd name="T79" fmla="*/ 0 h 75"/>
                  <a:gd name="T80" fmla="*/ 0 w 99"/>
                  <a:gd name="T81" fmla="*/ 0 h 7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99" h="75">
                    <a:moveTo>
                      <a:pt x="2" y="33"/>
                    </a:moveTo>
                    <a:lnTo>
                      <a:pt x="0" y="37"/>
                    </a:lnTo>
                    <a:lnTo>
                      <a:pt x="0" y="42"/>
                    </a:lnTo>
                    <a:lnTo>
                      <a:pt x="1" y="48"/>
                    </a:lnTo>
                    <a:lnTo>
                      <a:pt x="3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6" y="67"/>
                    </a:lnTo>
                    <a:lnTo>
                      <a:pt x="23" y="70"/>
                    </a:lnTo>
                    <a:lnTo>
                      <a:pt x="29" y="73"/>
                    </a:lnTo>
                    <a:lnTo>
                      <a:pt x="37" y="75"/>
                    </a:lnTo>
                    <a:lnTo>
                      <a:pt x="45" y="75"/>
                    </a:lnTo>
                    <a:lnTo>
                      <a:pt x="53" y="74"/>
                    </a:lnTo>
                    <a:lnTo>
                      <a:pt x="63" y="72"/>
                    </a:lnTo>
                    <a:lnTo>
                      <a:pt x="71" y="68"/>
                    </a:lnTo>
                    <a:lnTo>
                      <a:pt x="80" y="61"/>
                    </a:lnTo>
                    <a:lnTo>
                      <a:pt x="88" y="53"/>
                    </a:lnTo>
                    <a:lnTo>
                      <a:pt x="92" y="49"/>
                    </a:lnTo>
                    <a:lnTo>
                      <a:pt x="95" y="44"/>
                    </a:lnTo>
                    <a:lnTo>
                      <a:pt x="97" y="40"/>
                    </a:lnTo>
                    <a:lnTo>
                      <a:pt x="98" y="36"/>
                    </a:lnTo>
                    <a:lnTo>
                      <a:pt x="99" y="32"/>
                    </a:lnTo>
                    <a:lnTo>
                      <a:pt x="99" y="28"/>
                    </a:lnTo>
                    <a:lnTo>
                      <a:pt x="99" y="24"/>
                    </a:lnTo>
                    <a:lnTo>
                      <a:pt x="98" y="21"/>
                    </a:lnTo>
                    <a:lnTo>
                      <a:pt x="97" y="18"/>
                    </a:lnTo>
                    <a:lnTo>
                      <a:pt x="95" y="15"/>
                    </a:lnTo>
                    <a:lnTo>
                      <a:pt x="92" y="12"/>
                    </a:lnTo>
                    <a:lnTo>
                      <a:pt x="90" y="9"/>
                    </a:lnTo>
                    <a:lnTo>
                      <a:pt x="83" y="5"/>
                    </a:lnTo>
                    <a:lnTo>
                      <a:pt x="75" y="2"/>
                    </a:lnTo>
                    <a:lnTo>
                      <a:pt x="66" y="1"/>
                    </a:lnTo>
                    <a:lnTo>
                      <a:pt x="56" y="0"/>
                    </a:lnTo>
                    <a:lnTo>
                      <a:pt x="46" y="2"/>
                    </a:lnTo>
                    <a:lnTo>
                      <a:pt x="36" y="4"/>
                    </a:lnTo>
                    <a:lnTo>
                      <a:pt x="27" y="9"/>
                    </a:lnTo>
                    <a:lnTo>
                      <a:pt x="18" y="15"/>
                    </a:lnTo>
                    <a:lnTo>
                      <a:pt x="13" y="19"/>
                    </a:lnTo>
                    <a:lnTo>
                      <a:pt x="9" y="23"/>
                    </a:lnTo>
                    <a:lnTo>
                      <a:pt x="5" y="27"/>
                    </a:lnTo>
                    <a:lnTo>
                      <a:pt x="2" y="33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21" name="Freeform 1456">
                <a:extLst>
                  <a:ext uri="{FF2B5EF4-FFF2-40B4-BE49-F238E27FC236}">
                    <a16:creationId xmlns:a16="http://schemas.microsoft.com/office/drawing/2014/main" id="{F50D08F5-C148-4B5B-9B03-137F40A0F0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5" y="2440"/>
                <a:ext cx="6" cy="4"/>
              </a:xfrm>
              <a:custGeom>
                <a:avLst/>
                <a:gdLst>
                  <a:gd name="T0" fmla="*/ 0 w 100"/>
                  <a:gd name="T1" fmla="*/ 0 h 75"/>
                  <a:gd name="T2" fmla="*/ 0 w 100"/>
                  <a:gd name="T3" fmla="*/ 0 h 75"/>
                  <a:gd name="T4" fmla="*/ 0 w 100"/>
                  <a:gd name="T5" fmla="*/ 0 h 75"/>
                  <a:gd name="T6" fmla="*/ 0 w 100"/>
                  <a:gd name="T7" fmla="*/ 0 h 75"/>
                  <a:gd name="T8" fmla="*/ 0 w 100"/>
                  <a:gd name="T9" fmla="*/ 0 h 75"/>
                  <a:gd name="T10" fmla="*/ 0 w 100"/>
                  <a:gd name="T11" fmla="*/ 0 h 75"/>
                  <a:gd name="T12" fmla="*/ 0 w 100"/>
                  <a:gd name="T13" fmla="*/ 0 h 75"/>
                  <a:gd name="T14" fmla="*/ 0 w 100"/>
                  <a:gd name="T15" fmla="*/ 0 h 75"/>
                  <a:gd name="T16" fmla="*/ 0 w 100"/>
                  <a:gd name="T17" fmla="*/ 0 h 75"/>
                  <a:gd name="T18" fmla="*/ 0 w 100"/>
                  <a:gd name="T19" fmla="*/ 0 h 75"/>
                  <a:gd name="T20" fmla="*/ 0 w 100"/>
                  <a:gd name="T21" fmla="*/ 0 h 75"/>
                  <a:gd name="T22" fmla="*/ 0 w 100"/>
                  <a:gd name="T23" fmla="*/ 0 h 75"/>
                  <a:gd name="T24" fmla="*/ 0 w 100"/>
                  <a:gd name="T25" fmla="*/ 0 h 75"/>
                  <a:gd name="T26" fmla="*/ 0 w 100"/>
                  <a:gd name="T27" fmla="*/ 0 h 75"/>
                  <a:gd name="T28" fmla="*/ 0 w 100"/>
                  <a:gd name="T29" fmla="*/ 0 h 75"/>
                  <a:gd name="T30" fmla="*/ 0 w 100"/>
                  <a:gd name="T31" fmla="*/ 0 h 75"/>
                  <a:gd name="T32" fmla="*/ 0 w 100"/>
                  <a:gd name="T33" fmla="*/ 0 h 75"/>
                  <a:gd name="T34" fmla="*/ 0 w 100"/>
                  <a:gd name="T35" fmla="*/ 0 h 75"/>
                  <a:gd name="T36" fmla="*/ 0 w 100"/>
                  <a:gd name="T37" fmla="*/ 0 h 75"/>
                  <a:gd name="T38" fmla="*/ 0 w 100"/>
                  <a:gd name="T39" fmla="*/ 0 h 75"/>
                  <a:gd name="T40" fmla="*/ 0 w 100"/>
                  <a:gd name="T41" fmla="*/ 0 h 75"/>
                  <a:gd name="T42" fmla="*/ 0 w 100"/>
                  <a:gd name="T43" fmla="*/ 0 h 75"/>
                  <a:gd name="T44" fmla="*/ 0 w 100"/>
                  <a:gd name="T45" fmla="*/ 0 h 75"/>
                  <a:gd name="T46" fmla="*/ 0 w 100"/>
                  <a:gd name="T47" fmla="*/ 0 h 75"/>
                  <a:gd name="T48" fmla="*/ 0 w 100"/>
                  <a:gd name="T49" fmla="*/ 0 h 75"/>
                  <a:gd name="T50" fmla="*/ 0 w 100"/>
                  <a:gd name="T51" fmla="*/ 0 h 75"/>
                  <a:gd name="T52" fmla="*/ 0 w 100"/>
                  <a:gd name="T53" fmla="*/ 0 h 75"/>
                  <a:gd name="T54" fmla="*/ 0 w 100"/>
                  <a:gd name="T55" fmla="*/ 0 h 75"/>
                  <a:gd name="T56" fmla="*/ 0 w 100"/>
                  <a:gd name="T57" fmla="*/ 0 h 75"/>
                  <a:gd name="T58" fmla="*/ 0 w 100"/>
                  <a:gd name="T59" fmla="*/ 0 h 75"/>
                  <a:gd name="T60" fmla="*/ 0 w 100"/>
                  <a:gd name="T61" fmla="*/ 0 h 75"/>
                  <a:gd name="T62" fmla="*/ 0 w 100"/>
                  <a:gd name="T63" fmla="*/ 0 h 75"/>
                  <a:gd name="T64" fmla="*/ 0 w 100"/>
                  <a:gd name="T65" fmla="*/ 0 h 75"/>
                  <a:gd name="T66" fmla="*/ 0 w 100"/>
                  <a:gd name="T67" fmla="*/ 0 h 75"/>
                  <a:gd name="T68" fmla="*/ 0 w 100"/>
                  <a:gd name="T69" fmla="*/ 0 h 75"/>
                  <a:gd name="T70" fmla="*/ 0 w 100"/>
                  <a:gd name="T71" fmla="*/ 0 h 75"/>
                  <a:gd name="T72" fmla="*/ 0 w 100"/>
                  <a:gd name="T73" fmla="*/ 0 h 75"/>
                  <a:gd name="T74" fmla="*/ 0 w 100"/>
                  <a:gd name="T75" fmla="*/ 0 h 75"/>
                  <a:gd name="T76" fmla="*/ 0 w 100"/>
                  <a:gd name="T77" fmla="*/ 0 h 7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00" h="75">
                    <a:moveTo>
                      <a:pt x="2" y="33"/>
                    </a:moveTo>
                    <a:lnTo>
                      <a:pt x="0" y="37"/>
                    </a:lnTo>
                    <a:lnTo>
                      <a:pt x="0" y="42"/>
                    </a:lnTo>
                    <a:lnTo>
                      <a:pt x="1" y="47"/>
                    </a:lnTo>
                    <a:lnTo>
                      <a:pt x="3" y="53"/>
                    </a:lnTo>
                    <a:lnTo>
                      <a:pt x="7" y="58"/>
                    </a:lnTo>
                    <a:lnTo>
                      <a:pt x="11" y="62"/>
                    </a:lnTo>
                    <a:lnTo>
                      <a:pt x="16" y="67"/>
                    </a:lnTo>
                    <a:lnTo>
                      <a:pt x="23" y="70"/>
                    </a:lnTo>
                    <a:lnTo>
                      <a:pt x="30" y="73"/>
                    </a:lnTo>
                    <a:lnTo>
                      <a:pt x="37" y="75"/>
                    </a:lnTo>
                    <a:lnTo>
                      <a:pt x="45" y="75"/>
                    </a:lnTo>
                    <a:lnTo>
                      <a:pt x="53" y="74"/>
                    </a:lnTo>
                    <a:lnTo>
                      <a:pt x="62" y="72"/>
                    </a:lnTo>
                    <a:lnTo>
                      <a:pt x="70" y="67"/>
                    </a:lnTo>
                    <a:lnTo>
                      <a:pt x="80" y="61"/>
                    </a:lnTo>
                    <a:lnTo>
                      <a:pt x="88" y="53"/>
                    </a:lnTo>
                    <a:lnTo>
                      <a:pt x="92" y="48"/>
                    </a:lnTo>
                    <a:lnTo>
                      <a:pt x="95" y="44"/>
                    </a:lnTo>
                    <a:lnTo>
                      <a:pt x="97" y="40"/>
                    </a:lnTo>
                    <a:lnTo>
                      <a:pt x="98" y="35"/>
                    </a:lnTo>
                    <a:lnTo>
                      <a:pt x="99" y="31"/>
                    </a:lnTo>
                    <a:lnTo>
                      <a:pt x="100" y="28"/>
                    </a:lnTo>
                    <a:lnTo>
                      <a:pt x="99" y="24"/>
                    </a:lnTo>
                    <a:lnTo>
                      <a:pt x="98" y="21"/>
                    </a:lnTo>
                    <a:lnTo>
                      <a:pt x="95" y="14"/>
                    </a:lnTo>
                    <a:lnTo>
                      <a:pt x="90" y="9"/>
                    </a:lnTo>
                    <a:lnTo>
                      <a:pt x="83" y="5"/>
                    </a:lnTo>
                    <a:lnTo>
                      <a:pt x="75" y="2"/>
                    </a:lnTo>
                    <a:lnTo>
                      <a:pt x="66" y="0"/>
                    </a:lnTo>
                    <a:lnTo>
                      <a:pt x="56" y="0"/>
                    </a:lnTo>
                    <a:lnTo>
                      <a:pt x="46" y="1"/>
                    </a:lnTo>
                    <a:lnTo>
                      <a:pt x="36" y="4"/>
                    </a:lnTo>
                    <a:lnTo>
                      <a:pt x="27" y="8"/>
                    </a:lnTo>
                    <a:lnTo>
                      <a:pt x="18" y="15"/>
                    </a:lnTo>
                    <a:lnTo>
                      <a:pt x="13" y="18"/>
                    </a:lnTo>
                    <a:lnTo>
                      <a:pt x="9" y="23"/>
                    </a:lnTo>
                    <a:lnTo>
                      <a:pt x="6" y="27"/>
                    </a:lnTo>
                    <a:lnTo>
                      <a:pt x="2" y="33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22" name="Freeform 1457">
                <a:extLst>
                  <a:ext uri="{FF2B5EF4-FFF2-40B4-BE49-F238E27FC236}">
                    <a16:creationId xmlns:a16="http://schemas.microsoft.com/office/drawing/2014/main" id="{635147E9-0D30-479B-BCCD-56778FC91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2" y="2434"/>
                <a:ext cx="6" cy="5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w 100"/>
                  <a:gd name="T79" fmla="*/ 0 h 76"/>
                  <a:gd name="T80" fmla="*/ 0 w 100"/>
                  <a:gd name="T81" fmla="*/ 0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0" h="76">
                    <a:moveTo>
                      <a:pt x="2" y="34"/>
                    </a:moveTo>
                    <a:lnTo>
                      <a:pt x="0" y="38"/>
                    </a:lnTo>
                    <a:lnTo>
                      <a:pt x="0" y="43"/>
                    </a:lnTo>
                    <a:lnTo>
                      <a:pt x="1" y="49"/>
                    </a:lnTo>
                    <a:lnTo>
                      <a:pt x="3" y="54"/>
                    </a:lnTo>
                    <a:lnTo>
                      <a:pt x="7" y="59"/>
                    </a:lnTo>
                    <a:lnTo>
                      <a:pt x="11" y="64"/>
                    </a:lnTo>
                    <a:lnTo>
                      <a:pt x="16" y="68"/>
                    </a:lnTo>
                    <a:lnTo>
                      <a:pt x="23" y="71"/>
                    </a:lnTo>
                    <a:lnTo>
                      <a:pt x="30" y="74"/>
                    </a:lnTo>
                    <a:lnTo>
                      <a:pt x="37" y="76"/>
                    </a:lnTo>
                    <a:lnTo>
                      <a:pt x="45" y="76"/>
                    </a:lnTo>
                    <a:lnTo>
                      <a:pt x="53" y="75"/>
                    </a:lnTo>
                    <a:lnTo>
                      <a:pt x="63" y="73"/>
                    </a:lnTo>
                    <a:lnTo>
                      <a:pt x="71" y="69"/>
                    </a:lnTo>
                    <a:lnTo>
                      <a:pt x="80" y="63"/>
                    </a:lnTo>
                    <a:lnTo>
                      <a:pt x="88" y="54"/>
                    </a:lnTo>
                    <a:lnTo>
                      <a:pt x="92" y="50"/>
                    </a:lnTo>
                    <a:lnTo>
                      <a:pt x="95" y="45"/>
                    </a:lnTo>
                    <a:lnTo>
                      <a:pt x="97" y="41"/>
                    </a:lnTo>
                    <a:lnTo>
                      <a:pt x="98" y="37"/>
                    </a:lnTo>
                    <a:lnTo>
                      <a:pt x="99" y="33"/>
                    </a:lnTo>
                    <a:lnTo>
                      <a:pt x="100" y="29"/>
                    </a:lnTo>
                    <a:lnTo>
                      <a:pt x="99" y="25"/>
                    </a:lnTo>
                    <a:lnTo>
                      <a:pt x="98" y="22"/>
                    </a:lnTo>
                    <a:lnTo>
                      <a:pt x="97" y="19"/>
                    </a:lnTo>
                    <a:lnTo>
                      <a:pt x="95" y="16"/>
                    </a:lnTo>
                    <a:lnTo>
                      <a:pt x="93" y="13"/>
                    </a:lnTo>
                    <a:lnTo>
                      <a:pt x="90" y="11"/>
                    </a:lnTo>
                    <a:lnTo>
                      <a:pt x="83" y="5"/>
                    </a:lnTo>
                    <a:lnTo>
                      <a:pt x="75" y="2"/>
                    </a:lnTo>
                    <a:lnTo>
                      <a:pt x="66" y="1"/>
                    </a:lnTo>
                    <a:lnTo>
                      <a:pt x="57" y="0"/>
                    </a:lnTo>
                    <a:lnTo>
                      <a:pt x="46" y="2"/>
                    </a:lnTo>
                    <a:lnTo>
                      <a:pt x="36" y="4"/>
                    </a:lnTo>
                    <a:lnTo>
                      <a:pt x="27" y="10"/>
                    </a:lnTo>
                    <a:lnTo>
                      <a:pt x="18" y="16"/>
                    </a:lnTo>
                    <a:lnTo>
                      <a:pt x="13" y="20"/>
                    </a:lnTo>
                    <a:lnTo>
                      <a:pt x="9" y="24"/>
                    </a:lnTo>
                    <a:lnTo>
                      <a:pt x="6" y="29"/>
                    </a:lnTo>
                    <a:lnTo>
                      <a:pt x="2" y="34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23" name="Freeform 1458">
                <a:extLst>
                  <a:ext uri="{FF2B5EF4-FFF2-40B4-BE49-F238E27FC236}">
                    <a16:creationId xmlns:a16="http://schemas.microsoft.com/office/drawing/2014/main" id="{A266CEFA-6D6B-4C1C-ADDD-2817BE6CDF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0" y="2384"/>
                <a:ext cx="6" cy="4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w 100"/>
                  <a:gd name="T79" fmla="*/ 0 h 76"/>
                  <a:gd name="T80" fmla="*/ 0 w 100"/>
                  <a:gd name="T81" fmla="*/ 0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0" h="76">
                    <a:moveTo>
                      <a:pt x="2" y="34"/>
                    </a:moveTo>
                    <a:lnTo>
                      <a:pt x="0" y="38"/>
                    </a:lnTo>
                    <a:lnTo>
                      <a:pt x="0" y="43"/>
                    </a:lnTo>
                    <a:lnTo>
                      <a:pt x="1" y="49"/>
                    </a:lnTo>
                    <a:lnTo>
                      <a:pt x="3" y="54"/>
                    </a:lnTo>
                    <a:lnTo>
                      <a:pt x="7" y="59"/>
                    </a:lnTo>
                    <a:lnTo>
                      <a:pt x="11" y="64"/>
                    </a:lnTo>
                    <a:lnTo>
                      <a:pt x="17" y="68"/>
                    </a:lnTo>
                    <a:lnTo>
                      <a:pt x="23" y="71"/>
                    </a:lnTo>
                    <a:lnTo>
                      <a:pt x="30" y="74"/>
                    </a:lnTo>
                    <a:lnTo>
                      <a:pt x="37" y="76"/>
                    </a:lnTo>
                    <a:lnTo>
                      <a:pt x="45" y="76"/>
                    </a:lnTo>
                    <a:lnTo>
                      <a:pt x="53" y="75"/>
                    </a:lnTo>
                    <a:lnTo>
                      <a:pt x="62" y="73"/>
                    </a:lnTo>
                    <a:lnTo>
                      <a:pt x="70" y="69"/>
                    </a:lnTo>
                    <a:lnTo>
                      <a:pt x="80" y="63"/>
                    </a:lnTo>
                    <a:lnTo>
                      <a:pt x="88" y="54"/>
                    </a:lnTo>
                    <a:lnTo>
                      <a:pt x="92" y="50"/>
                    </a:lnTo>
                    <a:lnTo>
                      <a:pt x="95" y="45"/>
                    </a:lnTo>
                    <a:lnTo>
                      <a:pt x="97" y="41"/>
                    </a:lnTo>
                    <a:lnTo>
                      <a:pt x="99" y="37"/>
                    </a:lnTo>
                    <a:lnTo>
                      <a:pt x="100" y="33"/>
                    </a:lnTo>
                    <a:lnTo>
                      <a:pt x="100" y="29"/>
                    </a:lnTo>
                    <a:lnTo>
                      <a:pt x="99" y="25"/>
                    </a:lnTo>
                    <a:lnTo>
                      <a:pt x="98" y="22"/>
                    </a:lnTo>
                    <a:lnTo>
                      <a:pt x="97" y="19"/>
                    </a:lnTo>
                    <a:lnTo>
                      <a:pt x="95" y="16"/>
                    </a:lnTo>
                    <a:lnTo>
                      <a:pt x="93" y="12"/>
                    </a:lnTo>
                    <a:lnTo>
                      <a:pt x="90" y="9"/>
                    </a:lnTo>
                    <a:lnTo>
                      <a:pt x="83" y="5"/>
                    </a:lnTo>
                    <a:lnTo>
                      <a:pt x="74" y="2"/>
                    </a:lnTo>
                    <a:lnTo>
                      <a:pt x="66" y="1"/>
                    </a:lnTo>
                    <a:lnTo>
                      <a:pt x="56" y="0"/>
                    </a:lnTo>
                    <a:lnTo>
                      <a:pt x="46" y="2"/>
                    </a:lnTo>
                    <a:lnTo>
                      <a:pt x="37" y="4"/>
                    </a:lnTo>
                    <a:lnTo>
                      <a:pt x="27" y="9"/>
                    </a:lnTo>
                    <a:lnTo>
                      <a:pt x="18" y="16"/>
                    </a:lnTo>
                    <a:lnTo>
                      <a:pt x="14" y="20"/>
                    </a:lnTo>
                    <a:lnTo>
                      <a:pt x="10" y="24"/>
                    </a:lnTo>
                    <a:lnTo>
                      <a:pt x="6" y="29"/>
                    </a:lnTo>
                    <a:lnTo>
                      <a:pt x="2" y="34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24" name="Freeform 1459">
                <a:extLst>
                  <a:ext uri="{FF2B5EF4-FFF2-40B4-BE49-F238E27FC236}">
                    <a16:creationId xmlns:a16="http://schemas.microsoft.com/office/drawing/2014/main" id="{3F0921FC-0FF6-43DF-B3C5-28BDCB452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0" y="2380"/>
                <a:ext cx="6" cy="5"/>
              </a:xfrm>
              <a:custGeom>
                <a:avLst/>
                <a:gdLst>
                  <a:gd name="T0" fmla="*/ 0 w 99"/>
                  <a:gd name="T1" fmla="*/ 0 h 76"/>
                  <a:gd name="T2" fmla="*/ 0 w 99"/>
                  <a:gd name="T3" fmla="*/ 0 h 76"/>
                  <a:gd name="T4" fmla="*/ 0 w 99"/>
                  <a:gd name="T5" fmla="*/ 0 h 76"/>
                  <a:gd name="T6" fmla="*/ 0 w 99"/>
                  <a:gd name="T7" fmla="*/ 0 h 76"/>
                  <a:gd name="T8" fmla="*/ 0 w 99"/>
                  <a:gd name="T9" fmla="*/ 0 h 76"/>
                  <a:gd name="T10" fmla="*/ 0 w 99"/>
                  <a:gd name="T11" fmla="*/ 0 h 76"/>
                  <a:gd name="T12" fmla="*/ 0 w 99"/>
                  <a:gd name="T13" fmla="*/ 0 h 76"/>
                  <a:gd name="T14" fmla="*/ 0 w 99"/>
                  <a:gd name="T15" fmla="*/ 0 h 76"/>
                  <a:gd name="T16" fmla="*/ 0 w 99"/>
                  <a:gd name="T17" fmla="*/ 0 h 76"/>
                  <a:gd name="T18" fmla="*/ 0 w 99"/>
                  <a:gd name="T19" fmla="*/ 0 h 76"/>
                  <a:gd name="T20" fmla="*/ 0 w 99"/>
                  <a:gd name="T21" fmla="*/ 0 h 76"/>
                  <a:gd name="T22" fmla="*/ 0 w 99"/>
                  <a:gd name="T23" fmla="*/ 0 h 76"/>
                  <a:gd name="T24" fmla="*/ 0 w 99"/>
                  <a:gd name="T25" fmla="*/ 0 h 76"/>
                  <a:gd name="T26" fmla="*/ 0 w 99"/>
                  <a:gd name="T27" fmla="*/ 0 h 76"/>
                  <a:gd name="T28" fmla="*/ 0 w 99"/>
                  <a:gd name="T29" fmla="*/ 0 h 76"/>
                  <a:gd name="T30" fmla="*/ 0 w 99"/>
                  <a:gd name="T31" fmla="*/ 0 h 76"/>
                  <a:gd name="T32" fmla="*/ 0 w 99"/>
                  <a:gd name="T33" fmla="*/ 0 h 76"/>
                  <a:gd name="T34" fmla="*/ 0 w 99"/>
                  <a:gd name="T35" fmla="*/ 0 h 76"/>
                  <a:gd name="T36" fmla="*/ 0 w 99"/>
                  <a:gd name="T37" fmla="*/ 0 h 76"/>
                  <a:gd name="T38" fmla="*/ 0 w 99"/>
                  <a:gd name="T39" fmla="*/ 0 h 76"/>
                  <a:gd name="T40" fmla="*/ 0 w 99"/>
                  <a:gd name="T41" fmla="*/ 0 h 76"/>
                  <a:gd name="T42" fmla="*/ 0 w 99"/>
                  <a:gd name="T43" fmla="*/ 0 h 76"/>
                  <a:gd name="T44" fmla="*/ 0 w 99"/>
                  <a:gd name="T45" fmla="*/ 0 h 76"/>
                  <a:gd name="T46" fmla="*/ 0 w 99"/>
                  <a:gd name="T47" fmla="*/ 0 h 76"/>
                  <a:gd name="T48" fmla="*/ 0 w 99"/>
                  <a:gd name="T49" fmla="*/ 0 h 76"/>
                  <a:gd name="T50" fmla="*/ 0 w 99"/>
                  <a:gd name="T51" fmla="*/ 0 h 76"/>
                  <a:gd name="T52" fmla="*/ 0 w 99"/>
                  <a:gd name="T53" fmla="*/ 0 h 76"/>
                  <a:gd name="T54" fmla="*/ 0 w 99"/>
                  <a:gd name="T55" fmla="*/ 0 h 76"/>
                  <a:gd name="T56" fmla="*/ 0 w 99"/>
                  <a:gd name="T57" fmla="*/ 0 h 76"/>
                  <a:gd name="T58" fmla="*/ 0 w 99"/>
                  <a:gd name="T59" fmla="*/ 0 h 76"/>
                  <a:gd name="T60" fmla="*/ 0 w 99"/>
                  <a:gd name="T61" fmla="*/ 0 h 76"/>
                  <a:gd name="T62" fmla="*/ 0 w 99"/>
                  <a:gd name="T63" fmla="*/ 0 h 76"/>
                  <a:gd name="T64" fmla="*/ 0 w 99"/>
                  <a:gd name="T65" fmla="*/ 0 h 76"/>
                  <a:gd name="T66" fmla="*/ 0 w 99"/>
                  <a:gd name="T67" fmla="*/ 0 h 76"/>
                  <a:gd name="T68" fmla="*/ 0 w 99"/>
                  <a:gd name="T69" fmla="*/ 0 h 76"/>
                  <a:gd name="T70" fmla="*/ 0 w 99"/>
                  <a:gd name="T71" fmla="*/ 0 h 76"/>
                  <a:gd name="T72" fmla="*/ 0 w 99"/>
                  <a:gd name="T73" fmla="*/ 0 h 76"/>
                  <a:gd name="T74" fmla="*/ 0 w 99"/>
                  <a:gd name="T75" fmla="*/ 0 h 76"/>
                  <a:gd name="T76" fmla="*/ 0 w 99"/>
                  <a:gd name="T77" fmla="*/ 0 h 76"/>
                  <a:gd name="T78" fmla="*/ 0 w 99"/>
                  <a:gd name="T79" fmla="*/ 0 h 76"/>
                  <a:gd name="T80" fmla="*/ 0 w 99"/>
                  <a:gd name="T81" fmla="*/ 0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99" h="76">
                    <a:moveTo>
                      <a:pt x="2" y="32"/>
                    </a:moveTo>
                    <a:lnTo>
                      <a:pt x="0" y="37"/>
                    </a:lnTo>
                    <a:lnTo>
                      <a:pt x="0" y="42"/>
                    </a:lnTo>
                    <a:lnTo>
                      <a:pt x="1" y="47"/>
                    </a:lnTo>
                    <a:lnTo>
                      <a:pt x="3" y="52"/>
                    </a:lnTo>
                    <a:lnTo>
                      <a:pt x="6" y="57"/>
                    </a:lnTo>
                    <a:lnTo>
                      <a:pt x="11" y="62"/>
                    </a:lnTo>
                    <a:lnTo>
                      <a:pt x="16" y="66"/>
                    </a:lnTo>
                    <a:lnTo>
                      <a:pt x="22" y="70"/>
                    </a:lnTo>
                    <a:lnTo>
                      <a:pt x="29" y="73"/>
                    </a:lnTo>
                    <a:lnTo>
                      <a:pt x="37" y="74"/>
                    </a:lnTo>
                    <a:lnTo>
                      <a:pt x="45" y="76"/>
                    </a:lnTo>
                    <a:lnTo>
                      <a:pt x="53" y="74"/>
                    </a:lnTo>
                    <a:lnTo>
                      <a:pt x="61" y="71"/>
                    </a:lnTo>
                    <a:lnTo>
                      <a:pt x="70" y="67"/>
                    </a:lnTo>
                    <a:lnTo>
                      <a:pt x="78" y="61"/>
                    </a:lnTo>
                    <a:lnTo>
                      <a:pt x="88" y="53"/>
                    </a:lnTo>
                    <a:lnTo>
                      <a:pt x="92" y="48"/>
                    </a:lnTo>
                    <a:lnTo>
                      <a:pt x="94" y="44"/>
                    </a:lnTo>
                    <a:lnTo>
                      <a:pt x="97" y="39"/>
                    </a:lnTo>
                    <a:lnTo>
                      <a:pt x="98" y="35"/>
                    </a:lnTo>
                    <a:lnTo>
                      <a:pt x="99" y="31"/>
                    </a:lnTo>
                    <a:lnTo>
                      <a:pt x="99" y="27"/>
                    </a:lnTo>
                    <a:lnTo>
                      <a:pt x="99" y="24"/>
                    </a:lnTo>
                    <a:lnTo>
                      <a:pt x="98" y="20"/>
                    </a:lnTo>
                    <a:lnTo>
                      <a:pt x="97" y="17"/>
                    </a:lnTo>
                    <a:lnTo>
                      <a:pt x="95" y="14"/>
                    </a:lnTo>
                    <a:lnTo>
                      <a:pt x="92" y="11"/>
                    </a:lnTo>
                    <a:lnTo>
                      <a:pt x="90" y="9"/>
                    </a:lnTo>
                    <a:lnTo>
                      <a:pt x="82" y="5"/>
                    </a:lnTo>
                    <a:lnTo>
                      <a:pt x="74" y="2"/>
                    </a:lnTo>
                    <a:lnTo>
                      <a:pt x="65" y="0"/>
                    </a:lnTo>
                    <a:lnTo>
                      <a:pt x="56" y="0"/>
                    </a:lnTo>
                    <a:lnTo>
                      <a:pt x="46" y="1"/>
                    </a:lnTo>
                    <a:lnTo>
                      <a:pt x="36" y="4"/>
                    </a:lnTo>
                    <a:lnTo>
                      <a:pt x="27" y="8"/>
                    </a:lnTo>
                    <a:lnTo>
                      <a:pt x="17" y="14"/>
                    </a:lnTo>
                    <a:lnTo>
                      <a:pt x="13" y="18"/>
                    </a:lnTo>
                    <a:lnTo>
                      <a:pt x="9" y="22"/>
                    </a:lnTo>
                    <a:lnTo>
                      <a:pt x="5" y="27"/>
                    </a:lnTo>
                    <a:lnTo>
                      <a:pt x="2" y="32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25" name="Freeform 1460">
                <a:extLst>
                  <a:ext uri="{FF2B5EF4-FFF2-40B4-BE49-F238E27FC236}">
                    <a16:creationId xmlns:a16="http://schemas.microsoft.com/office/drawing/2014/main" id="{732286B2-FE9E-4B7B-99D5-80895F29F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1" y="2389"/>
                <a:ext cx="6" cy="5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w 100"/>
                  <a:gd name="T79" fmla="*/ 0 h 76"/>
                  <a:gd name="T80" fmla="*/ 0 w 100"/>
                  <a:gd name="T81" fmla="*/ 0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0" h="76">
                    <a:moveTo>
                      <a:pt x="2" y="34"/>
                    </a:moveTo>
                    <a:lnTo>
                      <a:pt x="0" y="38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3" y="54"/>
                    </a:lnTo>
                    <a:lnTo>
                      <a:pt x="7" y="59"/>
                    </a:lnTo>
                    <a:lnTo>
                      <a:pt x="11" y="63"/>
                    </a:lnTo>
                    <a:lnTo>
                      <a:pt x="16" y="68"/>
                    </a:lnTo>
                    <a:lnTo>
                      <a:pt x="23" y="71"/>
                    </a:lnTo>
                    <a:lnTo>
                      <a:pt x="30" y="74"/>
                    </a:lnTo>
                    <a:lnTo>
                      <a:pt x="37" y="76"/>
                    </a:lnTo>
                    <a:lnTo>
                      <a:pt x="46" y="76"/>
                    </a:lnTo>
                    <a:lnTo>
                      <a:pt x="54" y="75"/>
                    </a:lnTo>
                    <a:lnTo>
                      <a:pt x="63" y="73"/>
                    </a:lnTo>
                    <a:lnTo>
                      <a:pt x="71" y="68"/>
                    </a:lnTo>
                    <a:lnTo>
                      <a:pt x="80" y="62"/>
                    </a:lnTo>
                    <a:lnTo>
                      <a:pt x="88" y="54"/>
                    </a:lnTo>
                    <a:lnTo>
                      <a:pt x="92" y="49"/>
                    </a:lnTo>
                    <a:lnTo>
                      <a:pt x="95" y="45"/>
                    </a:lnTo>
                    <a:lnTo>
                      <a:pt x="97" y="41"/>
                    </a:lnTo>
                    <a:lnTo>
                      <a:pt x="98" y="37"/>
                    </a:lnTo>
                    <a:lnTo>
                      <a:pt x="99" y="33"/>
                    </a:lnTo>
                    <a:lnTo>
                      <a:pt x="100" y="29"/>
                    </a:lnTo>
                    <a:lnTo>
                      <a:pt x="99" y="25"/>
                    </a:lnTo>
                    <a:lnTo>
                      <a:pt x="98" y="22"/>
                    </a:lnTo>
                    <a:lnTo>
                      <a:pt x="97" y="18"/>
                    </a:lnTo>
                    <a:lnTo>
                      <a:pt x="95" y="15"/>
                    </a:lnTo>
                    <a:lnTo>
                      <a:pt x="93" y="13"/>
                    </a:lnTo>
                    <a:lnTo>
                      <a:pt x="90" y="10"/>
                    </a:lnTo>
                    <a:lnTo>
                      <a:pt x="83" y="5"/>
                    </a:lnTo>
                    <a:lnTo>
                      <a:pt x="75" y="2"/>
                    </a:lnTo>
                    <a:lnTo>
                      <a:pt x="66" y="1"/>
                    </a:lnTo>
                    <a:lnTo>
                      <a:pt x="57" y="0"/>
                    </a:lnTo>
                    <a:lnTo>
                      <a:pt x="47" y="1"/>
                    </a:lnTo>
                    <a:lnTo>
                      <a:pt x="36" y="4"/>
                    </a:lnTo>
                    <a:lnTo>
                      <a:pt x="27" y="8"/>
                    </a:lnTo>
                    <a:lnTo>
                      <a:pt x="18" y="16"/>
                    </a:lnTo>
                    <a:lnTo>
                      <a:pt x="13" y="19"/>
                    </a:lnTo>
                    <a:lnTo>
                      <a:pt x="9" y="24"/>
                    </a:lnTo>
                    <a:lnTo>
                      <a:pt x="6" y="28"/>
                    </a:lnTo>
                    <a:lnTo>
                      <a:pt x="2" y="34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26" name="Freeform 1461">
                <a:extLst>
                  <a:ext uri="{FF2B5EF4-FFF2-40B4-BE49-F238E27FC236}">
                    <a16:creationId xmlns:a16="http://schemas.microsoft.com/office/drawing/2014/main" id="{C3B432AF-7296-40B9-993C-73006A869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3" y="2418"/>
                <a:ext cx="5" cy="5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00" h="76">
                    <a:moveTo>
                      <a:pt x="3" y="33"/>
                    </a:moveTo>
                    <a:lnTo>
                      <a:pt x="0" y="38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4" y="54"/>
                    </a:lnTo>
                    <a:lnTo>
                      <a:pt x="7" y="59"/>
                    </a:lnTo>
                    <a:lnTo>
                      <a:pt x="12" y="63"/>
                    </a:lnTo>
                    <a:lnTo>
                      <a:pt x="17" y="68"/>
                    </a:lnTo>
                    <a:lnTo>
                      <a:pt x="23" y="71"/>
                    </a:lnTo>
                    <a:lnTo>
                      <a:pt x="30" y="74"/>
                    </a:lnTo>
                    <a:lnTo>
                      <a:pt x="38" y="75"/>
                    </a:lnTo>
                    <a:lnTo>
                      <a:pt x="46" y="76"/>
                    </a:lnTo>
                    <a:lnTo>
                      <a:pt x="54" y="75"/>
                    </a:lnTo>
                    <a:lnTo>
                      <a:pt x="62" y="73"/>
                    </a:lnTo>
                    <a:lnTo>
                      <a:pt x="71" y="68"/>
                    </a:lnTo>
                    <a:lnTo>
                      <a:pt x="79" y="62"/>
                    </a:lnTo>
                    <a:lnTo>
                      <a:pt x="88" y="54"/>
                    </a:lnTo>
                    <a:lnTo>
                      <a:pt x="93" y="49"/>
                    </a:lnTo>
                    <a:lnTo>
                      <a:pt x="95" y="45"/>
                    </a:lnTo>
                    <a:lnTo>
                      <a:pt x="98" y="41"/>
                    </a:lnTo>
                    <a:lnTo>
                      <a:pt x="99" y="36"/>
                    </a:lnTo>
                    <a:lnTo>
                      <a:pt x="100" y="32"/>
                    </a:lnTo>
                    <a:lnTo>
                      <a:pt x="100" y="29"/>
                    </a:lnTo>
                    <a:lnTo>
                      <a:pt x="100" y="25"/>
                    </a:lnTo>
                    <a:lnTo>
                      <a:pt x="99" y="20"/>
                    </a:lnTo>
                    <a:lnTo>
                      <a:pt x="96" y="14"/>
                    </a:lnTo>
                    <a:lnTo>
                      <a:pt x="91" y="9"/>
                    </a:lnTo>
                    <a:lnTo>
                      <a:pt x="83" y="5"/>
                    </a:lnTo>
                    <a:lnTo>
                      <a:pt x="75" y="2"/>
                    </a:lnTo>
                    <a:lnTo>
                      <a:pt x="66" y="0"/>
                    </a:lnTo>
                    <a:lnTo>
                      <a:pt x="57" y="0"/>
                    </a:lnTo>
                    <a:lnTo>
                      <a:pt x="47" y="1"/>
                    </a:lnTo>
                    <a:lnTo>
                      <a:pt x="37" y="4"/>
                    </a:lnTo>
                    <a:lnTo>
                      <a:pt x="28" y="8"/>
                    </a:lnTo>
                    <a:lnTo>
                      <a:pt x="18" y="14"/>
                    </a:lnTo>
                    <a:lnTo>
                      <a:pt x="14" y="18"/>
                    </a:lnTo>
                    <a:lnTo>
                      <a:pt x="10" y="23"/>
                    </a:lnTo>
                    <a:lnTo>
                      <a:pt x="6" y="28"/>
                    </a:lnTo>
                    <a:lnTo>
                      <a:pt x="3" y="33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27" name="Freeform 1462">
                <a:extLst>
                  <a:ext uri="{FF2B5EF4-FFF2-40B4-BE49-F238E27FC236}">
                    <a16:creationId xmlns:a16="http://schemas.microsoft.com/office/drawing/2014/main" id="{184ED009-854A-4300-BAA5-E7411AF50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1" y="2440"/>
                <a:ext cx="5" cy="4"/>
              </a:xfrm>
              <a:custGeom>
                <a:avLst/>
                <a:gdLst>
                  <a:gd name="T0" fmla="*/ 0 w 100"/>
                  <a:gd name="T1" fmla="*/ 0 h 75"/>
                  <a:gd name="T2" fmla="*/ 0 w 100"/>
                  <a:gd name="T3" fmla="*/ 0 h 75"/>
                  <a:gd name="T4" fmla="*/ 0 w 100"/>
                  <a:gd name="T5" fmla="*/ 0 h 75"/>
                  <a:gd name="T6" fmla="*/ 0 w 100"/>
                  <a:gd name="T7" fmla="*/ 0 h 75"/>
                  <a:gd name="T8" fmla="*/ 0 w 100"/>
                  <a:gd name="T9" fmla="*/ 0 h 75"/>
                  <a:gd name="T10" fmla="*/ 0 w 100"/>
                  <a:gd name="T11" fmla="*/ 0 h 75"/>
                  <a:gd name="T12" fmla="*/ 0 w 100"/>
                  <a:gd name="T13" fmla="*/ 0 h 75"/>
                  <a:gd name="T14" fmla="*/ 0 w 100"/>
                  <a:gd name="T15" fmla="*/ 0 h 75"/>
                  <a:gd name="T16" fmla="*/ 0 w 100"/>
                  <a:gd name="T17" fmla="*/ 0 h 75"/>
                  <a:gd name="T18" fmla="*/ 0 w 100"/>
                  <a:gd name="T19" fmla="*/ 0 h 75"/>
                  <a:gd name="T20" fmla="*/ 0 w 100"/>
                  <a:gd name="T21" fmla="*/ 0 h 75"/>
                  <a:gd name="T22" fmla="*/ 0 w 100"/>
                  <a:gd name="T23" fmla="*/ 0 h 75"/>
                  <a:gd name="T24" fmla="*/ 0 w 100"/>
                  <a:gd name="T25" fmla="*/ 0 h 75"/>
                  <a:gd name="T26" fmla="*/ 0 w 100"/>
                  <a:gd name="T27" fmla="*/ 0 h 75"/>
                  <a:gd name="T28" fmla="*/ 0 w 100"/>
                  <a:gd name="T29" fmla="*/ 0 h 75"/>
                  <a:gd name="T30" fmla="*/ 0 w 100"/>
                  <a:gd name="T31" fmla="*/ 0 h 75"/>
                  <a:gd name="T32" fmla="*/ 0 w 100"/>
                  <a:gd name="T33" fmla="*/ 0 h 75"/>
                  <a:gd name="T34" fmla="*/ 0 w 100"/>
                  <a:gd name="T35" fmla="*/ 0 h 75"/>
                  <a:gd name="T36" fmla="*/ 0 w 100"/>
                  <a:gd name="T37" fmla="*/ 0 h 75"/>
                  <a:gd name="T38" fmla="*/ 0 w 100"/>
                  <a:gd name="T39" fmla="*/ 0 h 75"/>
                  <a:gd name="T40" fmla="*/ 0 w 100"/>
                  <a:gd name="T41" fmla="*/ 0 h 75"/>
                  <a:gd name="T42" fmla="*/ 0 w 100"/>
                  <a:gd name="T43" fmla="*/ 0 h 75"/>
                  <a:gd name="T44" fmla="*/ 0 w 100"/>
                  <a:gd name="T45" fmla="*/ 0 h 75"/>
                  <a:gd name="T46" fmla="*/ 0 w 100"/>
                  <a:gd name="T47" fmla="*/ 0 h 75"/>
                  <a:gd name="T48" fmla="*/ 0 w 100"/>
                  <a:gd name="T49" fmla="*/ 0 h 75"/>
                  <a:gd name="T50" fmla="*/ 0 w 100"/>
                  <a:gd name="T51" fmla="*/ 0 h 75"/>
                  <a:gd name="T52" fmla="*/ 0 w 100"/>
                  <a:gd name="T53" fmla="*/ 0 h 75"/>
                  <a:gd name="T54" fmla="*/ 0 w 100"/>
                  <a:gd name="T55" fmla="*/ 0 h 75"/>
                  <a:gd name="T56" fmla="*/ 0 w 100"/>
                  <a:gd name="T57" fmla="*/ 0 h 75"/>
                  <a:gd name="T58" fmla="*/ 0 w 100"/>
                  <a:gd name="T59" fmla="*/ 0 h 75"/>
                  <a:gd name="T60" fmla="*/ 0 w 100"/>
                  <a:gd name="T61" fmla="*/ 0 h 75"/>
                  <a:gd name="T62" fmla="*/ 0 w 100"/>
                  <a:gd name="T63" fmla="*/ 0 h 75"/>
                  <a:gd name="T64" fmla="*/ 0 w 100"/>
                  <a:gd name="T65" fmla="*/ 0 h 75"/>
                  <a:gd name="T66" fmla="*/ 0 w 100"/>
                  <a:gd name="T67" fmla="*/ 0 h 75"/>
                  <a:gd name="T68" fmla="*/ 0 w 100"/>
                  <a:gd name="T69" fmla="*/ 0 h 75"/>
                  <a:gd name="T70" fmla="*/ 0 w 100"/>
                  <a:gd name="T71" fmla="*/ 0 h 75"/>
                  <a:gd name="T72" fmla="*/ 0 w 100"/>
                  <a:gd name="T73" fmla="*/ 0 h 75"/>
                  <a:gd name="T74" fmla="*/ 0 w 100"/>
                  <a:gd name="T75" fmla="*/ 0 h 75"/>
                  <a:gd name="T76" fmla="*/ 0 w 100"/>
                  <a:gd name="T77" fmla="*/ 0 h 75"/>
                  <a:gd name="T78" fmla="*/ 0 w 100"/>
                  <a:gd name="T79" fmla="*/ 0 h 75"/>
                  <a:gd name="T80" fmla="*/ 0 w 100"/>
                  <a:gd name="T81" fmla="*/ 0 h 7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0" h="75">
                    <a:moveTo>
                      <a:pt x="3" y="33"/>
                    </a:moveTo>
                    <a:lnTo>
                      <a:pt x="1" y="37"/>
                    </a:lnTo>
                    <a:lnTo>
                      <a:pt x="0" y="42"/>
                    </a:lnTo>
                    <a:lnTo>
                      <a:pt x="1" y="47"/>
                    </a:lnTo>
                    <a:lnTo>
                      <a:pt x="3" y="53"/>
                    </a:lnTo>
                    <a:lnTo>
                      <a:pt x="7" y="58"/>
                    </a:lnTo>
                    <a:lnTo>
                      <a:pt x="11" y="62"/>
                    </a:lnTo>
                    <a:lnTo>
                      <a:pt x="17" y="67"/>
                    </a:lnTo>
                    <a:lnTo>
                      <a:pt x="23" y="70"/>
                    </a:lnTo>
                    <a:lnTo>
                      <a:pt x="30" y="73"/>
                    </a:lnTo>
                    <a:lnTo>
                      <a:pt x="37" y="75"/>
                    </a:lnTo>
                    <a:lnTo>
                      <a:pt x="46" y="75"/>
                    </a:lnTo>
                    <a:lnTo>
                      <a:pt x="55" y="74"/>
                    </a:lnTo>
                    <a:lnTo>
                      <a:pt x="63" y="72"/>
                    </a:lnTo>
                    <a:lnTo>
                      <a:pt x="72" y="67"/>
                    </a:lnTo>
                    <a:lnTo>
                      <a:pt x="80" y="61"/>
                    </a:lnTo>
                    <a:lnTo>
                      <a:pt x="88" y="53"/>
                    </a:lnTo>
                    <a:lnTo>
                      <a:pt x="92" y="48"/>
                    </a:lnTo>
                    <a:lnTo>
                      <a:pt x="95" y="44"/>
                    </a:lnTo>
                    <a:lnTo>
                      <a:pt x="97" y="40"/>
                    </a:lnTo>
                    <a:lnTo>
                      <a:pt x="99" y="35"/>
                    </a:lnTo>
                    <a:lnTo>
                      <a:pt x="100" y="31"/>
                    </a:lnTo>
                    <a:lnTo>
                      <a:pt x="100" y="28"/>
                    </a:lnTo>
                    <a:lnTo>
                      <a:pt x="100" y="24"/>
                    </a:lnTo>
                    <a:lnTo>
                      <a:pt x="99" y="21"/>
                    </a:lnTo>
                    <a:lnTo>
                      <a:pt x="97" y="17"/>
                    </a:lnTo>
                    <a:lnTo>
                      <a:pt x="95" y="14"/>
                    </a:lnTo>
                    <a:lnTo>
                      <a:pt x="93" y="12"/>
                    </a:lnTo>
                    <a:lnTo>
                      <a:pt x="90" y="9"/>
                    </a:lnTo>
                    <a:lnTo>
                      <a:pt x="84" y="5"/>
                    </a:lnTo>
                    <a:lnTo>
                      <a:pt x="76" y="2"/>
                    </a:lnTo>
                    <a:lnTo>
                      <a:pt x="67" y="0"/>
                    </a:lnTo>
                    <a:lnTo>
                      <a:pt x="57" y="0"/>
                    </a:lnTo>
                    <a:lnTo>
                      <a:pt x="48" y="1"/>
                    </a:lnTo>
                    <a:lnTo>
                      <a:pt x="37" y="4"/>
                    </a:lnTo>
                    <a:lnTo>
                      <a:pt x="27" y="8"/>
                    </a:lnTo>
                    <a:lnTo>
                      <a:pt x="18" y="15"/>
                    </a:lnTo>
                    <a:lnTo>
                      <a:pt x="14" y="18"/>
                    </a:lnTo>
                    <a:lnTo>
                      <a:pt x="10" y="23"/>
                    </a:lnTo>
                    <a:lnTo>
                      <a:pt x="6" y="27"/>
                    </a:lnTo>
                    <a:lnTo>
                      <a:pt x="3" y="33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28" name="Freeform 1463">
                <a:extLst>
                  <a:ext uri="{FF2B5EF4-FFF2-40B4-BE49-F238E27FC236}">
                    <a16:creationId xmlns:a16="http://schemas.microsoft.com/office/drawing/2014/main" id="{0131B717-27C5-42CA-8DFB-ABBC35F7C2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1" y="2445"/>
                <a:ext cx="6" cy="4"/>
              </a:xfrm>
              <a:custGeom>
                <a:avLst/>
                <a:gdLst>
                  <a:gd name="T0" fmla="*/ 0 w 99"/>
                  <a:gd name="T1" fmla="*/ 0 h 75"/>
                  <a:gd name="T2" fmla="*/ 0 w 99"/>
                  <a:gd name="T3" fmla="*/ 0 h 75"/>
                  <a:gd name="T4" fmla="*/ 0 w 99"/>
                  <a:gd name="T5" fmla="*/ 0 h 75"/>
                  <a:gd name="T6" fmla="*/ 0 w 99"/>
                  <a:gd name="T7" fmla="*/ 0 h 75"/>
                  <a:gd name="T8" fmla="*/ 0 w 99"/>
                  <a:gd name="T9" fmla="*/ 0 h 75"/>
                  <a:gd name="T10" fmla="*/ 0 w 99"/>
                  <a:gd name="T11" fmla="*/ 0 h 75"/>
                  <a:gd name="T12" fmla="*/ 0 w 99"/>
                  <a:gd name="T13" fmla="*/ 0 h 75"/>
                  <a:gd name="T14" fmla="*/ 0 w 99"/>
                  <a:gd name="T15" fmla="*/ 0 h 75"/>
                  <a:gd name="T16" fmla="*/ 0 w 99"/>
                  <a:gd name="T17" fmla="*/ 0 h 75"/>
                  <a:gd name="T18" fmla="*/ 0 w 99"/>
                  <a:gd name="T19" fmla="*/ 0 h 75"/>
                  <a:gd name="T20" fmla="*/ 0 w 99"/>
                  <a:gd name="T21" fmla="*/ 0 h 75"/>
                  <a:gd name="T22" fmla="*/ 0 w 99"/>
                  <a:gd name="T23" fmla="*/ 0 h 75"/>
                  <a:gd name="T24" fmla="*/ 0 w 99"/>
                  <a:gd name="T25" fmla="*/ 0 h 75"/>
                  <a:gd name="T26" fmla="*/ 0 w 99"/>
                  <a:gd name="T27" fmla="*/ 0 h 75"/>
                  <a:gd name="T28" fmla="*/ 0 w 99"/>
                  <a:gd name="T29" fmla="*/ 0 h 75"/>
                  <a:gd name="T30" fmla="*/ 0 w 99"/>
                  <a:gd name="T31" fmla="*/ 0 h 75"/>
                  <a:gd name="T32" fmla="*/ 0 w 99"/>
                  <a:gd name="T33" fmla="*/ 0 h 75"/>
                  <a:gd name="T34" fmla="*/ 0 w 99"/>
                  <a:gd name="T35" fmla="*/ 0 h 75"/>
                  <a:gd name="T36" fmla="*/ 0 w 99"/>
                  <a:gd name="T37" fmla="*/ 0 h 75"/>
                  <a:gd name="T38" fmla="*/ 0 w 99"/>
                  <a:gd name="T39" fmla="*/ 0 h 75"/>
                  <a:gd name="T40" fmla="*/ 0 w 99"/>
                  <a:gd name="T41" fmla="*/ 0 h 75"/>
                  <a:gd name="T42" fmla="*/ 0 w 99"/>
                  <a:gd name="T43" fmla="*/ 0 h 75"/>
                  <a:gd name="T44" fmla="*/ 0 w 99"/>
                  <a:gd name="T45" fmla="*/ 0 h 75"/>
                  <a:gd name="T46" fmla="*/ 0 w 99"/>
                  <a:gd name="T47" fmla="*/ 0 h 75"/>
                  <a:gd name="T48" fmla="*/ 0 w 99"/>
                  <a:gd name="T49" fmla="*/ 0 h 75"/>
                  <a:gd name="T50" fmla="*/ 0 w 99"/>
                  <a:gd name="T51" fmla="*/ 0 h 75"/>
                  <a:gd name="T52" fmla="*/ 0 w 99"/>
                  <a:gd name="T53" fmla="*/ 0 h 75"/>
                  <a:gd name="T54" fmla="*/ 0 w 99"/>
                  <a:gd name="T55" fmla="*/ 0 h 75"/>
                  <a:gd name="T56" fmla="*/ 0 w 99"/>
                  <a:gd name="T57" fmla="*/ 0 h 75"/>
                  <a:gd name="T58" fmla="*/ 0 w 99"/>
                  <a:gd name="T59" fmla="*/ 0 h 75"/>
                  <a:gd name="T60" fmla="*/ 0 w 99"/>
                  <a:gd name="T61" fmla="*/ 0 h 75"/>
                  <a:gd name="T62" fmla="*/ 0 w 99"/>
                  <a:gd name="T63" fmla="*/ 0 h 75"/>
                  <a:gd name="T64" fmla="*/ 0 w 99"/>
                  <a:gd name="T65" fmla="*/ 0 h 75"/>
                  <a:gd name="T66" fmla="*/ 0 w 99"/>
                  <a:gd name="T67" fmla="*/ 0 h 75"/>
                  <a:gd name="T68" fmla="*/ 0 w 99"/>
                  <a:gd name="T69" fmla="*/ 0 h 75"/>
                  <a:gd name="T70" fmla="*/ 0 w 99"/>
                  <a:gd name="T71" fmla="*/ 0 h 75"/>
                  <a:gd name="T72" fmla="*/ 0 w 99"/>
                  <a:gd name="T73" fmla="*/ 0 h 75"/>
                  <a:gd name="T74" fmla="*/ 0 w 99"/>
                  <a:gd name="T75" fmla="*/ 0 h 75"/>
                  <a:gd name="T76" fmla="*/ 0 w 99"/>
                  <a:gd name="T77" fmla="*/ 0 h 75"/>
                  <a:gd name="T78" fmla="*/ 0 w 99"/>
                  <a:gd name="T79" fmla="*/ 0 h 75"/>
                  <a:gd name="T80" fmla="*/ 0 w 99"/>
                  <a:gd name="T81" fmla="*/ 0 h 7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99" h="75">
                    <a:moveTo>
                      <a:pt x="2" y="32"/>
                    </a:moveTo>
                    <a:lnTo>
                      <a:pt x="0" y="37"/>
                    </a:lnTo>
                    <a:lnTo>
                      <a:pt x="0" y="42"/>
                    </a:lnTo>
                    <a:lnTo>
                      <a:pt x="1" y="47"/>
                    </a:lnTo>
                    <a:lnTo>
                      <a:pt x="3" y="52"/>
                    </a:lnTo>
                    <a:lnTo>
                      <a:pt x="6" y="58"/>
                    </a:lnTo>
                    <a:lnTo>
                      <a:pt x="11" y="62"/>
                    </a:lnTo>
                    <a:lnTo>
                      <a:pt x="16" y="67"/>
                    </a:lnTo>
                    <a:lnTo>
                      <a:pt x="23" y="70"/>
                    </a:lnTo>
                    <a:lnTo>
                      <a:pt x="30" y="73"/>
                    </a:lnTo>
                    <a:lnTo>
                      <a:pt x="37" y="74"/>
                    </a:lnTo>
                    <a:lnTo>
                      <a:pt x="45" y="75"/>
                    </a:lnTo>
                    <a:lnTo>
                      <a:pt x="54" y="74"/>
                    </a:lnTo>
                    <a:lnTo>
                      <a:pt x="63" y="71"/>
                    </a:lnTo>
                    <a:lnTo>
                      <a:pt x="71" y="67"/>
                    </a:lnTo>
                    <a:lnTo>
                      <a:pt x="80" y="61"/>
                    </a:lnTo>
                    <a:lnTo>
                      <a:pt x="88" y="53"/>
                    </a:lnTo>
                    <a:lnTo>
                      <a:pt x="92" y="48"/>
                    </a:lnTo>
                    <a:lnTo>
                      <a:pt x="95" y="44"/>
                    </a:lnTo>
                    <a:lnTo>
                      <a:pt x="97" y="39"/>
                    </a:lnTo>
                    <a:lnTo>
                      <a:pt x="98" y="35"/>
                    </a:lnTo>
                    <a:lnTo>
                      <a:pt x="99" y="31"/>
                    </a:lnTo>
                    <a:lnTo>
                      <a:pt x="99" y="27"/>
                    </a:lnTo>
                    <a:lnTo>
                      <a:pt x="99" y="24"/>
                    </a:lnTo>
                    <a:lnTo>
                      <a:pt x="98" y="20"/>
                    </a:lnTo>
                    <a:lnTo>
                      <a:pt x="97" y="17"/>
                    </a:lnTo>
                    <a:lnTo>
                      <a:pt x="95" y="14"/>
                    </a:lnTo>
                    <a:lnTo>
                      <a:pt x="92" y="12"/>
                    </a:lnTo>
                    <a:lnTo>
                      <a:pt x="90" y="9"/>
                    </a:lnTo>
                    <a:lnTo>
                      <a:pt x="83" y="5"/>
                    </a:lnTo>
                    <a:lnTo>
                      <a:pt x="75" y="2"/>
                    </a:lnTo>
                    <a:lnTo>
                      <a:pt x="66" y="0"/>
                    </a:lnTo>
                    <a:lnTo>
                      <a:pt x="57" y="0"/>
                    </a:lnTo>
                    <a:lnTo>
                      <a:pt x="46" y="1"/>
                    </a:lnTo>
                    <a:lnTo>
                      <a:pt x="36" y="4"/>
                    </a:lnTo>
                    <a:lnTo>
                      <a:pt x="27" y="8"/>
                    </a:lnTo>
                    <a:lnTo>
                      <a:pt x="18" y="14"/>
                    </a:lnTo>
                    <a:lnTo>
                      <a:pt x="13" y="18"/>
                    </a:lnTo>
                    <a:lnTo>
                      <a:pt x="9" y="22"/>
                    </a:lnTo>
                    <a:lnTo>
                      <a:pt x="6" y="27"/>
                    </a:lnTo>
                    <a:lnTo>
                      <a:pt x="2" y="32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29" name="Freeform 1464">
                <a:extLst>
                  <a:ext uri="{FF2B5EF4-FFF2-40B4-BE49-F238E27FC236}">
                    <a16:creationId xmlns:a16="http://schemas.microsoft.com/office/drawing/2014/main" id="{D686E13D-801B-40E3-9F5F-C6F4CD4B28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4" y="2359"/>
                <a:ext cx="6" cy="5"/>
              </a:xfrm>
              <a:custGeom>
                <a:avLst/>
                <a:gdLst>
                  <a:gd name="T0" fmla="*/ 0 w 99"/>
                  <a:gd name="T1" fmla="*/ 0 h 76"/>
                  <a:gd name="T2" fmla="*/ 0 w 99"/>
                  <a:gd name="T3" fmla="*/ 0 h 76"/>
                  <a:gd name="T4" fmla="*/ 0 w 99"/>
                  <a:gd name="T5" fmla="*/ 0 h 76"/>
                  <a:gd name="T6" fmla="*/ 0 w 99"/>
                  <a:gd name="T7" fmla="*/ 0 h 76"/>
                  <a:gd name="T8" fmla="*/ 0 w 99"/>
                  <a:gd name="T9" fmla="*/ 0 h 76"/>
                  <a:gd name="T10" fmla="*/ 0 w 99"/>
                  <a:gd name="T11" fmla="*/ 0 h 76"/>
                  <a:gd name="T12" fmla="*/ 0 w 99"/>
                  <a:gd name="T13" fmla="*/ 0 h 76"/>
                  <a:gd name="T14" fmla="*/ 0 w 99"/>
                  <a:gd name="T15" fmla="*/ 0 h 76"/>
                  <a:gd name="T16" fmla="*/ 0 w 99"/>
                  <a:gd name="T17" fmla="*/ 0 h 76"/>
                  <a:gd name="T18" fmla="*/ 0 w 99"/>
                  <a:gd name="T19" fmla="*/ 0 h 76"/>
                  <a:gd name="T20" fmla="*/ 0 w 99"/>
                  <a:gd name="T21" fmla="*/ 0 h 76"/>
                  <a:gd name="T22" fmla="*/ 0 w 99"/>
                  <a:gd name="T23" fmla="*/ 0 h 76"/>
                  <a:gd name="T24" fmla="*/ 0 w 99"/>
                  <a:gd name="T25" fmla="*/ 0 h 76"/>
                  <a:gd name="T26" fmla="*/ 0 w 99"/>
                  <a:gd name="T27" fmla="*/ 0 h 76"/>
                  <a:gd name="T28" fmla="*/ 0 w 99"/>
                  <a:gd name="T29" fmla="*/ 0 h 76"/>
                  <a:gd name="T30" fmla="*/ 0 w 99"/>
                  <a:gd name="T31" fmla="*/ 0 h 76"/>
                  <a:gd name="T32" fmla="*/ 0 w 99"/>
                  <a:gd name="T33" fmla="*/ 0 h 76"/>
                  <a:gd name="T34" fmla="*/ 0 w 99"/>
                  <a:gd name="T35" fmla="*/ 0 h 76"/>
                  <a:gd name="T36" fmla="*/ 0 w 99"/>
                  <a:gd name="T37" fmla="*/ 0 h 76"/>
                  <a:gd name="T38" fmla="*/ 0 w 99"/>
                  <a:gd name="T39" fmla="*/ 0 h 76"/>
                  <a:gd name="T40" fmla="*/ 0 w 99"/>
                  <a:gd name="T41" fmla="*/ 0 h 76"/>
                  <a:gd name="T42" fmla="*/ 0 w 99"/>
                  <a:gd name="T43" fmla="*/ 0 h 76"/>
                  <a:gd name="T44" fmla="*/ 0 w 99"/>
                  <a:gd name="T45" fmla="*/ 0 h 76"/>
                  <a:gd name="T46" fmla="*/ 0 w 99"/>
                  <a:gd name="T47" fmla="*/ 0 h 76"/>
                  <a:gd name="T48" fmla="*/ 0 w 99"/>
                  <a:gd name="T49" fmla="*/ 0 h 76"/>
                  <a:gd name="T50" fmla="*/ 0 w 99"/>
                  <a:gd name="T51" fmla="*/ 0 h 76"/>
                  <a:gd name="T52" fmla="*/ 0 w 99"/>
                  <a:gd name="T53" fmla="*/ 0 h 76"/>
                  <a:gd name="T54" fmla="*/ 0 w 99"/>
                  <a:gd name="T55" fmla="*/ 0 h 76"/>
                  <a:gd name="T56" fmla="*/ 0 w 99"/>
                  <a:gd name="T57" fmla="*/ 0 h 76"/>
                  <a:gd name="T58" fmla="*/ 0 w 99"/>
                  <a:gd name="T59" fmla="*/ 0 h 76"/>
                  <a:gd name="T60" fmla="*/ 0 w 99"/>
                  <a:gd name="T61" fmla="*/ 0 h 76"/>
                  <a:gd name="T62" fmla="*/ 0 w 99"/>
                  <a:gd name="T63" fmla="*/ 0 h 76"/>
                  <a:gd name="T64" fmla="*/ 0 w 99"/>
                  <a:gd name="T65" fmla="*/ 0 h 76"/>
                  <a:gd name="T66" fmla="*/ 0 w 99"/>
                  <a:gd name="T67" fmla="*/ 0 h 76"/>
                  <a:gd name="T68" fmla="*/ 0 w 99"/>
                  <a:gd name="T69" fmla="*/ 0 h 76"/>
                  <a:gd name="T70" fmla="*/ 0 w 99"/>
                  <a:gd name="T71" fmla="*/ 0 h 76"/>
                  <a:gd name="T72" fmla="*/ 0 w 99"/>
                  <a:gd name="T73" fmla="*/ 0 h 76"/>
                  <a:gd name="T74" fmla="*/ 0 w 99"/>
                  <a:gd name="T75" fmla="*/ 0 h 76"/>
                  <a:gd name="T76" fmla="*/ 0 w 99"/>
                  <a:gd name="T77" fmla="*/ 0 h 7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99" h="76">
                    <a:moveTo>
                      <a:pt x="2" y="33"/>
                    </a:moveTo>
                    <a:lnTo>
                      <a:pt x="0" y="38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3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6" y="67"/>
                    </a:lnTo>
                    <a:lnTo>
                      <a:pt x="22" y="71"/>
                    </a:lnTo>
                    <a:lnTo>
                      <a:pt x="30" y="73"/>
                    </a:lnTo>
                    <a:lnTo>
                      <a:pt x="38" y="75"/>
                    </a:lnTo>
                    <a:lnTo>
                      <a:pt x="46" y="76"/>
                    </a:lnTo>
                    <a:lnTo>
                      <a:pt x="54" y="75"/>
                    </a:lnTo>
                    <a:lnTo>
                      <a:pt x="62" y="72"/>
                    </a:lnTo>
                    <a:lnTo>
                      <a:pt x="71" y="68"/>
                    </a:lnTo>
                    <a:lnTo>
                      <a:pt x="79" y="62"/>
                    </a:lnTo>
                    <a:lnTo>
                      <a:pt x="88" y="54"/>
                    </a:lnTo>
                    <a:lnTo>
                      <a:pt x="92" y="49"/>
                    </a:lnTo>
                    <a:lnTo>
                      <a:pt x="94" y="44"/>
                    </a:lnTo>
                    <a:lnTo>
                      <a:pt x="97" y="40"/>
                    </a:lnTo>
                    <a:lnTo>
                      <a:pt x="98" y="36"/>
                    </a:lnTo>
                    <a:lnTo>
                      <a:pt x="99" y="32"/>
                    </a:lnTo>
                    <a:lnTo>
                      <a:pt x="99" y="28"/>
                    </a:lnTo>
                    <a:lnTo>
                      <a:pt x="99" y="25"/>
                    </a:lnTo>
                    <a:lnTo>
                      <a:pt x="98" y="21"/>
                    </a:lnTo>
                    <a:lnTo>
                      <a:pt x="95" y="15"/>
                    </a:lnTo>
                    <a:lnTo>
                      <a:pt x="90" y="10"/>
                    </a:lnTo>
                    <a:lnTo>
                      <a:pt x="83" y="5"/>
                    </a:lnTo>
                    <a:lnTo>
                      <a:pt x="75" y="2"/>
                    </a:lnTo>
                    <a:lnTo>
                      <a:pt x="66" y="0"/>
                    </a:lnTo>
                    <a:lnTo>
                      <a:pt x="57" y="0"/>
                    </a:lnTo>
                    <a:lnTo>
                      <a:pt x="47" y="1"/>
                    </a:lnTo>
                    <a:lnTo>
                      <a:pt x="37" y="4"/>
                    </a:lnTo>
                    <a:lnTo>
                      <a:pt x="27" y="9"/>
                    </a:lnTo>
                    <a:lnTo>
                      <a:pt x="17" y="15"/>
                    </a:lnTo>
                    <a:lnTo>
                      <a:pt x="13" y="19"/>
                    </a:lnTo>
                    <a:lnTo>
                      <a:pt x="9" y="23"/>
                    </a:lnTo>
                    <a:lnTo>
                      <a:pt x="5" y="28"/>
                    </a:lnTo>
                    <a:lnTo>
                      <a:pt x="2" y="33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0342" name="Freeform 1465">
              <a:extLst>
                <a:ext uri="{FF2B5EF4-FFF2-40B4-BE49-F238E27FC236}">
                  <a16:creationId xmlns:a16="http://schemas.microsoft.com/office/drawing/2014/main" id="{23FA0CD6-ED46-4285-A4E0-4F7EECA9E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4" y="2365"/>
              <a:ext cx="6" cy="5"/>
            </a:xfrm>
            <a:custGeom>
              <a:avLst/>
              <a:gdLst>
                <a:gd name="T0" fmla="*/ 0 w 100"/>
                <a:gd name="T1" fmla="*/ 0 h 76"/>
                <a:gd name="T2" fmla="*/ 0 w 100"/>
                <a:gd name="T3" fmla="*/ 0 h 76"/>
                <a:gd name="T4" fmla="*/ 0 w 100"/>
                <a:gd name="T5" fmla="*/ 0 h 76"/>
                <a:gd name="T6" fmla="*/ 0 w 100"/>
                <a:gd name="T7" fmla="*/ 0 h 76"/>
                <a:gd name="T8" fmla="*/ 0 w 100"/>
                <a:gd name="T9" fmla="*/ 0 h 76"/>
                <a:gd name="T10" fmla="*/ 0 w 100"/>
                <a:gd name="T11" fmla="*/ 0 h 76"/>
                <a:gd name="T12" fmla="*/ 0 w 100"/>
                <a:gd name="T13" fmla="*/ 0 h 76"/>
                <a:gd name="T14" fmla="*/ 0 w 100"/>
                <a:gd name="T15" fmla="*/ 0 h 76"/>
                <a:gd name="T16" fmla="*/ 0 w 100"/>
                <a:gd name="T17" fmla="*/ 0 h 76"/>
                <a:gd name="T18" fmla="*/ 0 w 100"/>
                <a:gd name="T19" fmla="*/ 0 h 76"/>
                <a:gd name="T20" fmla="*/ 0 w 100"/>
                <a:gd name="T21" fmla="*/ 0 h 76"/>
                <a:gd name="T22" fmla="*/ 0 w 100"/>
                <a:gd name="T23" fmla="*/ 0 h 76"/>
                <a:gd name="T24" fmla="*/ 0 w 100"/>
                <a:gd name="T25" fmla="*/ 0 h 76"/>
                <a:gd name="T26" fmla="*/ 0 w 100"/>
                <a:gd name="T27" fmla="*/ 0 h 76"/>
                <a:gd name="T28" fmla="*/ 0 w 100"/>
                <a:gd name="T29" fmla="*/ 0 h 76"/>
                <a:gd name="T30" fmla="*/ 0 w 100"/>
                <a:gd name="T31" fmla="*/ 0 h 76"/>
                <a:gd name="T32" fmla="*/ 0 w 100"/>
                <a:gd name="T33" fmla="*/ 0 h 76"/>
                <a:gd name="T34" fmla="*/ 0 w 100"/>
                <a:gd name="T35" fmla="*/ 0 h 76"/>
                <a:gd name="T36" fmla="*/ 0 w 100"/>
                <a:gd name="T37" fmla="*/ 0 h 76"/>
                <a:gd name="T38" fmla="*/ 0 w 100"/>
                <a:gd name="T39" fmla="*/ 0 h 76"/>
                <a:gd name="T40" fmla="*/ 0 w 100"/>
                <a:gd name="T41" fmla="*/ 0 h 76"/>
                <a:gd name="T42" fmla="*/ 0 w 100"/>
                <a:gd name="T43" fmla="*/ 0 h 76"/>
                <a:gd name="T44" fmla="*/ 0 w 100"/>
                <a:gd name="T45" fmla="*/ 0 h 76"/>
                <a:gd name="T46" fmla="*/ 0 w 100"/>
                <a:gd name="T47" fmla="*/ 0 h 76"/>
                <a:gd name="T48" fmla="*/ 0 w 100"/>
                <a:gd name="T49" fmla="*/ 0 h 76"/>
                <a:gd name="T50" fmla="*/ 0 w 100"/>
                <a:gd name="T51" fmla="*/ 0 h 76"/>
                <a:gd name="T52" fmla="*/ 0 w 100"/>
                <a:gd name="T53" fmla="*/ 0 h 76"/>
                <a:gd name="T54" fmla="*/ 0 w 100"/>
                <a:gd name="T55" fmla="*/ 0 h 76"/>
                <a:gd name="T56" fmla="*/ 0 w 100"/>
                <a:gd name="T57" fmla="*/ 0 h 76"/>
                <a:gd name="T58" fmla="*/ 0 w 100"/>
                <a:gd name="T59" fmla="*/ 0 h 76"/>
                <a:gd name="T60" fmla="*/ 0 w 100"/>
                <a:gd name="T61" fmla="*/ 0 h 76"/>
                <a:gd name="T62" fmla="*/ 0 w 100"/>
                <a:gd name="T63" fmla="*/ 0 h 76"/>
                <a:gd name="T64" fmla="*/ 0 w 100"/>
                <a:gd name="T65" fmla="*/ 0 h 76"/>
                <a:gd name="T66" fmla="*/ 0 w 100"/>
                <a:gd name="T67" fmla="*/ 0 h 76"/>
                <a:gd name="T68" fmla="*/ 0 w 100"/>
                <a:gd name="T69" fmla="*/ 0 h 76"/>
                <a:gd name="T70" fmla="*/ 0 w 100"/>
                <a:gd name="T71" fmla="*/ 0 h 76"/>
                <a:gd name="T72" fmla="*/ 0 w 100"/>
                <a:gd name="T73" fmla="*/ 0 h 76"/>
                <a:gd name="T74" fmla="*/ 0 w 100"/>
                <a:gd name="T75" fmla="*/ 0 h 76"/>
                <a:gd name="T76" fmla="*/ 0 w 100"/>
                <a:gd name="T77" fmla="*/ 0 h 76"/>
                <a:gd name="T78" fmla="*/ 0 w 100"/>
                <a:gd name="T79" fmla="*/ 0 h 76"/>
                <a:gd name="T80" fmla="*/ 0 w 100"/>
                <a:gd name="T81" fmla="*/ 0 h 7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" h="76">
                  <a:moveTo>
                    <a:pt x="2" y="32"/>
                  </a:moveTo>
                  <a:lnTo>
                    <a:pt x="0" y="37"/>
                  </a:lnTo>
                  <a:lnTo>
                    <a:pt x="0" y="42"/>
                  </a:lnTo>
                  <a:lnTo>
                    <a:pt x="1" y="47"/>
                  </a:lnTo>
                  <a:lnTo>
                    <a:pt x="3" y="53"/>
                  </a:lnTo>
                  <a:lnTo>
                    <a:pt x="6" y="58"/>
                  </a:lnTo>
                  <a:lnTo>
                    <a:pt x="12" y="62"/>
                  </a:lnTo>
                  <a:lnTo>
                    <a:pt x="17" y="67"/>
                  </a:lnTo>
                  <a:lnTo>
                    <a:pt x="24" y="70"/>
                  </a:lnTo>
                  <a:lnTo>
                    <a:pt x="31" y="74"/>
                  </a:lnTo>
                  <a:lnTo>
                    <a:pt x="38" y="76"/>
                  </a:lnTo>
                  <a:lnTo>
                    <a:pt x="46" y="76"/>
                  </a:lnTo>
                  <a:lnTo>
                    <a:pt x="54" y="75"/>
                  </a:lnTo>
                  <a:lnTo>
                    <a:pt x="63" y="72"/>
                  </a:lnTo>
                  <a:lnTo>
                    <a:pt x="71" y="67"/>
                  </a:lnTo>
                  <a:lnTo>
                    <a:pt x="80" y="61"/>
                  </a:lnTo>
                  <a:lnTo>
                    <a:pt x="88" y="53"/>
                  </a:lnTo>
                  <a:lnTo>
                    <a:pt x="92" y="48"/>
                  </a:lnTo>
                  <a:lnTo>
                    <a:pt x="95" y="44"/>
                  </a:lnTo>
                  <a:lnTo>
                    <a:pt x="97" y="40"/>
                  </a:lnTo>
                  <a:lnTo>
                    <a:pt x="99" y="35"/>
                  </a:lnTo>
                  <a:lnTo>
                    <a:pt x="100" y="31"/>
                  </a:lnTo>
                  <a:lnTo>
                    <a:pt x="100" y="28"/>
                  </a:lnTo>
                  <a:lnTo>
                    <a:pt x="100" y="24"/>
                  </a:lnTo>
                  <a:lnTo>
                    <a:pt x="99" y="21"/>
                  </a:lnTo>
                  <a:lnTo>
                    <a:pt x="97" y="17"/>
                  </a:lnTo>
                  <a:lnTo>
                    <a:pt x="95" y="14"/>
                  </a:lnTo>
                  <a:lnTo>
                    <a:pt x="92" y="12"/>
                  </a:lnTo>
                  <a:lnTo>
                    <a:pt x="90" y="9"/>
                  </a:lnTo>
                  <a:lnTo>
                    <a:pt x="83" y="5"/>
                  </a:lnTo>
                  <a:lnTo>
                    <a:pt x="75" y="2"/>
                  </a:lnTo>
                  <a:lnTo>
                    <a:pt x="66" y="0"/>
                  </a:lnTo>
                  <a:lnTo>
                    <a:pt x="57" y="0"/>
                  </a:lnTo>
                  <a:lnTo>
                    <a:pt x="47" y="1"/>
                  </a:lnTo>
                  <a:lnTo>
                    <a:pt x="37" y="4"/>
                  </a:lnTo>
                  <a:lnTo>
                    <a:pt x="28" y="8"/>
                  </a:lnTo>
                  <a:lnTo>
                    <a:pt x="19" y="15"/>
                  </a:lnTo>
                  <a:lnTo>
                    <a:pt x="14" y="18"/>
                  </a:lnTo>
                  <a:lnTo>
                    <a:pt x="9" y="23"/>
                  </a:lnTo>
                  <a:lnTo>
                    <a:pt x="6" y="27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43" name="Freeform 1466">
              <a:extLst>
                <a:ext uri="{FF2B5EF4-FFF2-40B4-BE49-F238E27FC236}">
                  <a16:creationId xmlns:a16="http://schemas.microsoft.com/office/drawing/2014/main" id="{9D1059A4-4E48-4A30-A0D4-9247387DF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6" y="2233"/>
              <a:ext cx="5" cy="5"/>
            </a:xfrm>
            <a:custGeom>
              <a:avLst/>
              <a:gdLst>
                <a:gd name="T0" fmla="*/ 0 w 100"/>
                <a:gd name="T1" fmla="*/ 0 h 76"/>
                <a:gd name="T2" fmla="*/ 0 w 100"/>
                <a:gd name="T3" fmla="*/ 0 h 76"/>
                <a:gd name="T4" fmla="*/ 0 w 100"/>
                <a:gd name="T5" fmla="*/ 0 h 76"/>
                <a:gd name="T6" fmla="*/ 0 w 100"/>
                <a:gd name="T7" fmla="*/ 0 h 76"/>
                <a:gd name="T8" fmla="*/ 0 w 100"/>
                <a:gd name="T9" fmla="*/ 0 h 76"/>
                <a:gd name="T10" fmla="*/ 0 w 100"/>
                <a:gd name="T11" fmla="*/ 0 h 76"/>
                <a:gd name="T12" fmla="*/ 0 w 100"/>
                <a:gd name="T13" fmla="*/ 0 h 76"/>
                <a:gd name="T14" fmla="*/ 0 w 100"/>
                <a:gd name="T15" fmla="*/ 0 h 76"/>
                <a:gd name="T16" fmla="*/ 0 w 100"/>
                <a:gd name="T17" fmla="*/ 0 h 76"/>
                <a:gd name="T18" fmla="*/ 0 w 100"/>
                <a:gd name="T19" fmla="*/ 0 h 76"/>
                <a:gd name="T20" fmla="*/ 0 w 100"/>
                <a:gd name="T21" fmla="*/ 0 h 76"/>
                <a:gd name="T22" fmla="*/ 0 w 100"/>
                <a:gd name="T23" fmla="*/ 0 h 76"/>
                <a:gd name="T24" fmla="*/ 0 w 100"/>
                <a:gd name="T25" fmla="*/ 0 h 76"/>
                <a:gd name="T26" fmla="*/ 0 w 100"/>
                <a:gd name="T27" fmla="*/ 0 h 76"/>
                <a:gd name="T28" fmla="*/ 0 w 100"/>
                <a:gd name="T29" fmla="*/ 0 h 76"/>
                <a:gd name="T30" fmla="*/ 0 w 100"/>
                <a:gd name="T31" fmla="*/ 0 h 76"/>
                <a:gd name="T32" fmla="*/ 0 w 100"/>
                <a:gd name="T33" fmla="*/ 0 h 76"/>
                <a:gd name="T34" fmla="*/ 0 w 100"/>
                <a:gd name="T35" fmla="*/ 0 h 76"/>
                <a:gd name="T36" fmla="*/ 0 w 100"/>
                <a:gd name="T37" fmla="*/ 0 h 76"/>
                <a:gd name="T38" fmla="*/ 0 w 100"/>
                <a:gd name="T39" fmla="*/ 0 h 76"/>
                <a:gd name="T40" fmla="*/ 0 w 100"/>
                <a:gd name="T41" fmla="*/ 0 h 76"/>
                <a:gd name="T42" fmla="*/ 0 w 100"/>
                <a:gd name="T43" fmla="*/ 0 h 76"/>
                <a:gd name="T44" fmla="*/ 0 w 100"/>
                <a:gd name="T45" fmla="*/ 0 h 76"/>
                <a:gd name="T46" fmla="*/ 0 w 100"/>
                <a:gd name="T47" fmla="*/ 0 h 76"/>
                <a:gd name="T48" fmla="*/ 0 w 100"/>
                <a:gd name="T49" fmla="*/ 0 h 76"/>
                <a:gd name="T50" fmla="*/ 0 w 100"/>
                <a:gd name="T51" fmla="*/ 0 h 76"/>
                <a:gd name="T52" fmla="*/ 0 w 100"/>
                <a:gd name="T53" fmla="*/ 0 h 76"/>
                <a:gd name="T54" fmla="*/ 0 w 100"/>
                <a:gd name="T55" fmla="*/ 0 h 76"/>
                <a:gd name="T56" fmla="*/ 0 w 100"/>
                <a:gd name="T57" fmla="*/ 0 h 76"/>
                <a:gd name="T58" fmla="*/ 0 w 100"/>
                <a:gd name="T59" fmla="*/ 0 h 76"/>
                <a:gd name="T60" fmla="*/ 0 w 100"/>
                <a:gd name="T61" fmla="*/ 0 h 76"/>
                <a:gd name="T62" fmla="*/ 0 w 100"/>
                <a:gd name="T63" fmla="*/ 0 h 76"/>
                <a:gd name="T64" fmla="*/ 0 w 100"/>
                <a:gd name="T65" fmla="*/ 0 h 76"/>
                <a:gd name="T66" fmla="*/ 0 w 100"/>
                <a:gd name="T67" fmla="*/ 0 h 76"/>
                <a:gd name="T68" fmla="*/ 0 w 100"/>
                <a:gd name="T69" fmla="*/ 0 h 76"/>
                <a:gd name="T70" fmla="*/ 0 w 100"/>
                <a:gd name="T71" fmla="*/ 0 h 76"/>
                <a:gd name="T72" fmla="*/ 0 w 100"/>
                <a:gd name="T73" fmla="*/ 0 h 76"/>
                <a:gd name="T74" fmla="*/ 0 w 100"/>
                <a:gd name="T75" fmla="*/ 0 h 76"/>
                <a:gd name="T76" fmla="*/ 0 w 100"/>
                <a:gd name="T77" fmla="*/ 0 h 7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0" h="76">
                  <a:moveTo>
                    <a:pt x="3" y="33"/>
                  </a:moveTo>
                  <a:lnTo>
                    <a:pt x="1" y="37"/>
                  </a:lnTo>
                  <a:lnTo>
                    <a:pt x="0" y="43"/>
                  </a:lnTo>
                  <a:lnTo>
                    <a:pt x="1" y="49"/>
                  </a:lnTo>
                  <a:lnTo>
                    <a:pt x="4" y="54"/>
                  </a:lnTo>
                  <a:lnTo>
                    <a:pt x="7" y="59"/>
                  </a:lnTo>
                  <a:lnTo>
                    <a:pt x="11" y="64"/>
                  </a:lnTo>
                  <a:lnTo>
                    <a:pt x="17" y="68"/>
                  </a:lnTo>
                  <a:lnTo>
                    <a:pt x="23" y="71"/>
                  </a:lnTo>
                  <a:lnTo>
                    <a:pt x="30" y="74"/>
                  </a:lnTo>
                  <a:lnTo>
                    <a:pt x="37" y="76"/>
                  </a:lnTo>
                  <a:lnTo>
                    <a:pt x="45" y="76"/>
                  </a:lnTo>
                  <a:lnTo>
                    <a:pt x="54" y="75"/>
                  </a:lnTo>
                  <a:lnTo>
                    <a:pt x="62" y="73"/>
                  </a:lnTo>
                  <a:lnTo>
                    <a:pt x="71" y="69"/>
                  </a:lnTo>
                  <a:lnTo>
                    <a:pt x="79" y="62"/>
                  </a:lnTo>
                  <a:lnTo>
                    <a:pt x="88" y="54"/>
                  </a:lnTo>
                  <a:lnTo>
                    <a:pt x="92" y="50"/>
                  </a:lnTo>
                  <a:lnTo>
                    <a:pt x="95" y="45"/>
                  </a:lnTo>
                  <a:lnTo>
                    <a:pt x="97" y="41"/>
                  </a:lnTo>
                  <a:lnTo>
                    <a:pt x="99" y="36"/>
                  </a:lnTo>
                  <a:lnTo>
                    <a:pt x="100" y="32"/>
                  </a:lnTo>
                  <a:lnTo>
                    <a:pt x="100" y="28"/>
                  </a:lnTo>
                  <a:lnTo>
                    <a:pt x="100" y="24"/>
                  </a:lnTo>
                  <a:lnTo>
                    <a:pt x="99" y="21"/>
                  </a:lnTo>
                  <a:lnTo>
                    <a:pt x="95" y="15"/>
                  </a:lnTo>
                  <a:lnTo>
                    <a:pt x="90" y="9"/>
                  </a:lnTo>
                  <a:lnTo>
                    <a:pt x="84" y="5"/>
                  </a:lnTo>
                  <a:lnTo>
                    <a:pt x="75" y="2"/>
                  </a:lnTo>
                  <a:lnTo>
                    <a:pt x="66" y="1"/>
                  </a:lnTo>
                  <a:lnTo>
                    <a:pt x="56" y="0"/>
                  </a:lnTo>
                  <a:lnTo>
                    <a:pt x="47" y="2"/>
                  </a:lnTo>
                  <a:lnTo>
                    <a:pt x="37" y="4"/>
                  </a:lnTo>
                  <a:lnTo>
                    <a:pt x="27" y="9"/>
                  </a:lnTo>
                  <a:lnTo>
                    <a:pt x="18" y="15"/>
                  </a:lnTo>
                  <a:lnTo>
                    <a:pt x="14" y="19"/>
                  </a:lnTo>
                  <a:lnTo>
                    <a:pt x="10" y="23"/>
                  </a:lnTo>
                  <a:lnTo>
                    <a:pt x="6" y="27"/>
                  </a:lnTo>
                  <a:lnTo>
                    <a:pt x="3" y="33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44" name="Freeform 1467">
              <a:extLst>
                <a:ext uri="{FF2B5EF4-FFF2-40B4-BE49-F238E27FC236}">
                  <a16:creationId xmlns:a16="http://schemas.microsoft.com/office/drawing/2014/main" id="{C0FCED5B-F24D-433B-B2FE-92A26ABF8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6" y="2253"/>
              <a:ext cx="5" cy="4"/>
            </a:xfrm>
            <a:custGeom>
              <a:avLst/>
              <a:gdLst>
                <a:gd name="T0" fmla="*/ 0 w 100"/>
                <a:gd name="T1" fmla="*/ 0 h 76"/>
                <a:gd name="T2" fmla="*/ 0 w 100"/>
                <a:gd name="T3" fmla="*/ 0 h 76"/>
                <a:gd name="T4" fmla="*/ 0 w 100"/>
                <a:gd name="T5" fmla="*/ 0 h 76"/>
                <a:gd name="T6" fmla="*/ 0 w 100"/>
                <a:gd name="T7" fmla="*/ 0 h 76"/>
                <a:gd name="T8" fmla="*/ 0 w 100"/>
                <a:gd name="T9" fmla="*/ 0 h 76"/>
                <a:gd name="T10" fmla="*/ 0 w 100"/>
                <a:gd name="T11" fmla="*/ 0 h 76"/>
                <a:gd name="T12" fmla="*/ 0 w 100"/>
                <a:gd name="T13" fmla="*/ 0 h 76"/>
                <a:gd name="T14" fmla="*/ 0 w 100"/>
                <a:gd name="T15" fmla="*/ 0 h 76"/>
                <a:gd name="T16" fmla="*/ 0 w 100"/>
                <a:gd name="T17" fmla="*/ 0 h 76"/>
                <a:gd name="T18" fmla="*/ 0 w 100"/>
                <a:gd name="T19" fmla="*/ 0 h 76"/>
                <a:gd name="T20" fmla="*/ 0 w 100"/>
                <a:gd name="T21" fmla="*/ 0 h 76"/>
                <a:gd name="T22" fmla="*/ 0 w 100"/>
                <a:gd name="T23" fmla="*/ 0 h 76"/>
                <a:gd name="T24" fmla="*/ 0 w 100"/>
                <a:gd name="T25" fmla="*/ 0 h 76"/>
                <a:gd name="T26" fmla="*/ 0 w 100"/>
                <a:gd name="T27" fmla="*/ 0 h 76"/>
                <a:gd name="T28" fmla="*/ 0 w 100"/>
                <a:gd name="T29" fmla="*/ 0 h 76"/>
                <a:gd name="T30" fmla="*/ 0 w 100"/>
                <a:gd name="T31" fmla="*/ 0 h 76"/>
                <a:gd name="T32" fmla="*/ 0 w 100"/>
                <a:gd name="T33" fmla="*/ 0 h 76"/>
                <a:gd name="T34" fmla="*/ 0 w 100"/>
                <a:gd name="T35" fmla="*/ 0 h 76"/>
                <a:gd name="T36" fmla="*/ 0 w 100"/>
                <a:gd name="T37" fmla="*/ 0 h 76"/>
                <a:gd name="T38" fmla="*/ 0 w 100"/>
                <a:gd name="T39" fmla="*/ 0 h 76"/>
                <a:gd name="T40" fmla="*/ 0 w 100"/>
                <a:gd name="T41" fmla="*/ 0 h 76"/>
                <a:gd name="T42" fmla="*/ 0 w 100"/>
                <a:gd name="T43" fmla="*/ 0 h 76"/>
                <a:gd name="T44" fmla="*/ 0 w 100"/>
                <a:gd name="T45" fmla="*/ 0 h 76"/>
                <a:gd name="T46" fmla="*/ 0 w 100"/>
                <a:gd name="T47" fmla="*/ 0 h 76"/>
                <a:gd name="T48" fmla="*/ 0 w 100"/>
                <a:gd name="T49" fmla="*/ 0 h 76"/>
                <a:gd name="T50" fmla="*/ 0 w 100"/>
                <a:gd name="T51" fmla="*/ 0 h 76"/>
                <a:gd name="T52" fmla="*/ 0 w 100"/>
                <a:gd name="T53" fmla="*/ 0 h 76"/>
                <a:gd name="T54" fmla="*/ 0 w 100"/>
                <a:gd name="T55" fmla="*/ 0 h 76"/>
                <a:gd name="T56" fmla="*/ 0 w 100"/>
                <a:gd name="T57" fmla="*/ 0 h 76"/>
                <a:gd name="T58" fmla="*/ 0 w 100"/>
                <a:gd name="T59" fmla="*/ 0 h 76"/>
                <a:gd name="T60" fmla="*/ 0 w 100"/>
                <a:gd name="T61" fmla="*/ 0 h 76"/>
                <a:gd name="T62" fmla="*/ 0 w 100"/>
                <a:gd name="T63" fmla="*/ 0 h 76"/>
                <a:gd name="T64" fmla="*/ 0 w 100"/>
                <a:gd name="T65" fmla="*/ 0 h 76"/>
                <a:gd name="T66" fmla="*/ 0 w 100"/>
                <a:gd name="T67" fmla="*/ 0 h 76"/>
                <a:gd name="T68" fmla="*/ 0 w 100"/>
                <a:gd name="T69" fmla="*/ 0 h 76"/>
                <a:gd name="T70" fmla="*/ 0 w 100"/>
                <a:gd name="T71" fmla="*/ 0 h 76"/>
                <a:gd name="T72" fmla="*/ 0 w 100"/>
                <a:gd name="T73" fmla="*/ 0 h 76"/>
                <a:gd name="T74" fmla="*/ 0 w 100"/>
                <a:gd name="T75" fmla="*/ 0 h 76"/>
                <a:gd name="T76" fmla="*/ 0 w 100"/>
                <a:gd name="T77" fmla="*/ 0 h 7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0" h="76">
                  <a:moveTo>
                    <a:pt x="3" y="33"/>
                  </a:moveTo>
                  <a:lnTo>
                    <a:pt x="1" y="37"/>
                  </a:lnTo>
                  <a:lnTo>
                    <a:pt x="0" y="42"/>
                  </a:lnTo>
                  <a:lnTo>
                    <a:pt x="1" y="48"/>
                  </a:lnTo>
                  <a:lnTo>
                    <a:pt x="4" y="54"/>
                  </a:lnTo>
                  <a:lnTo>
                    <a:pt x="7" y="59"/>
                  </a:lnTo>
                  <a:lnTo>
                    <a:pt x="11" y="64"/>
                  </a:lnTo>
                  <a:lnTo>
                    <a:pt x="17" y="68"/>
                  </a:lnTo>
                  <a:lnTo>
                    <a:pt x="23" y="71"/>
                  </a:lnTo>
                  <a:lnTo>
                    <a:pt x="30" y="74"/>
                  </a:lnTo>
                  <a:lnTo>
                    <a:pt x="37" y="76"/>
                  </a:lnTo>
                  <a:lnTo>
                    <a:pt x="45" y="76"/>
                  </a:lnTo>
                  <a:lnTo>
                    <a:pt x="54" y="75"/>
                  </a:lnTo>
                  <a:lnTo>
                    <a:pt x="62" y="73"/>
                  </a:lnTo>
                  <a:lnTo>
                    <a:pt x="71" y="69"/>
                  </a:lnTo>
                  <a:lnTo>
                    <a:pt x="79" y="62"/>
                  </a:lnTo>
                  <a:lnTo>
                    <a:pt x="88" y="54"/>
                  </a:lnTo>
                  <a:lnTo>
                    <a:pt x="92" y="50"/>
                  </a:lnTo>
                  <a:lnTo>
                    <a:pt x="95" y="44"/>
                  </a:lnTo>
                  <a:lnTo>
                    <a:pt x="97" y="40"/>
                  </a:lnTo>
                  <a:lnTo>
                    <a:pt x="99" y="36"/>
                  </a:lnTo>
                  <a:lnTo>
                    <a:pt x="100" y="32"/>
                  </a:lnTo>
                  <a:lnTo>
                    <a:pt x="100" y="28"/>
                  </a:lnTo>
                  <a:lnTo>
                    <a:pt x="100" y="24"/>
                  </a:lnTo>
                  <a:lnTo>
                    <a:pt x="99" y="21"/>
                  </a:lnTo>
                  <a:lnTo>
                    <a:pt x="95" y="15"/>
                  </a:lnTo>
                  <a:lnTo>
                    <a:pt x="90" y="9"/>
                  </a:lnTo>
                  <a:lnTo>
                    <a:pt x="84" y="5"/>
                  </a:lnTo>
                  <a:lnTo>
                    <a:pt x="75" y="2"/>
                  </a:lnTo>
                  <a:lnTo>
                    <a:pt x="66" y="1"/>
                  </a:lnTo>
                  <a:lnTo>
                    <a:pt x="56" y="0"/>
                  </a:lnTo>
                  <a:lnTo>
                    <a:pt x="47" y="1"/>
                  </a:lnTo>
                  <a:lnTo>
                    <a:pt x="37" y="4"/>
                  </a:lnTo>
                  <a:lnTo>
                    <a:pt x="27" y="9"/>
                  </a:lnTo>
                  <a:lnTo>
                    <a:pt x="18" y="15"/>
                  </a:lnTo>
                  <a:lnTo>
                    <a:pt x="14" y="18"/>
                  </a:lnTo>
                  <a:lnTo>
                    <a:pt x="10" y="23"/>
                  </a:lnTo>
                  <a:lnTo>
                    <a:pt x="6" y="27"/>
                  </a:lnTo>
                  <a:lnTo>
                    <a:pt x="3" y="33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45" name="Freeform 1468">
              <a:extLst>
                <a:ext uri="{FF2B5EF4-FFF2-40B4-BE49-F238E27FC236}">
                  <a16:creationId xmlns:a16="http://schemas.microsoft.com/office/drawing/2014/main" id="{475246BD-0BAB-4827-89BA-0C808E243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1" y="2274"/>
              <a:ext cx="6" cy="4"/>
            </a:xfrm>
            <a:custGeom>
              <a:avLst/>
              <a:gdLst>
                <a:gd name="T0" fmla="*/ 0 w 100"/>
                <a:gd name="T1" fmla="*/ 0 h 76"/>
                <a:gd name="T2" fmla="*/ 0 w 100"/>
                <a:gd name="T3" fmla="*/ 0 h 76"/>
                <a:gd name="T4" fmla="*/ 0 w 100"/>
                <a:gd name="T5" fmla="*/ 0 h 76"/>
                <a:gd name="T6" fmla="*/ 0 w 100"/>
                <a:gd name="T7" fmla="*/ 0 h 76"/>
                <a:gd name="T8" fmla="*/ 0 w 100"/>
                <a:gd name="T9" fmla="*/ 0 h 76"/>
                <a:gd name="T10" fmla="*/ 0 w 100"/>
                <a:gd name="T11" fmla="*/ 0 h 76"/>
                <a:gd name="T12" fmla="*/ 0 w 100"/>
                <a:gd name="T13" fmla="*/ 0 h 76"/>
                <a:gd name="T14" fmla="*/ 0 w 100"/>
                <a:gd name="T15" fmla="*/ 0 h 76"/>
                <a:gd name="T16" fmla="*/ 0 w 100"/>
                <a:gd name="T17" fmla="*/ 0 h 76"/>
                <a:gd name="T18" fmla="*/ 0 w 100"/>
                <a:gd name="T19" fmla="*/ 0 h 76"/>
                <a:gd name="T20" fmla="*/ 0 w 100"/>
                <a:gd name="T21" fmla="*/ 0 h 76"/>
                <a:gd name="T22" fmla="*/ 0 w 100"/>
                <a:gd name="T23" fmla="*/ 0 h 76"/>
                <a:gd name="T24" fmla="*/ 0 w 100"/>
                <a:gd name="T25" fmla="*/ 0 h 76"/>
                <a:gd name="T26" fmla="*/ 0 w 100"/>
                <a:gd name="T27" fmla="*/ 0 h 76"/>
                <a:gd name="T28" fmla="*/ 0 w 100"/>
                <a:gd name="T29" fmla="*/ 0 h 76"/>
                <a:gd name="T30" fmla="*/ 0 w 100"/>
                <a:gd name="T31" fmla="*/ 0 h 76"/>
                <a:gd name="T32" fmla="*/ 0 w 100"/>
                <a:gd name="T33" fmla="*/ 0 h 76"/>
                <a:gd name="T34" fmla="*/ 0 w 100"/>
                <a:gd name="T35" fmla="*/ 0 h 76"/>
                <a:gd name="T36" fmla="*/ 0 w 100"/>
                <a:gd name="T37" fmla="*/ 0 h 76"/>
                <a:gd name="T38" fmla="*/ 0 w 100"/>
                <a:gd name="T39" fmla="*/ 0 h 76"/>
                <a:gd name="T40" fmla="*/ 0 w 100"/>
                <a:gd name="T41" fmla="*/ 0 h 76"/>
                <a:gd name="T42" fmla="*/ 0 w 100"/>
                <a:gd name="T43" fmla="*/ 0 h 76"/>
                <a:gd name="T44" fmla="*/ 0 w 100"/>
                <a:gd name="T45" fmla="*/ 0 h 76"/>
                <a:gd name="T46" fmla="*/ 0 w 100"/>
                <a:gd name="T47" fmla="*/ 0 h 76"/>
                <a:gd name="T48" fmla="*/ 0 w 100"/>
                <a:gd name="T49" fmla="*/ 0 h 76"/>
                <a:gd name="T50" fmla="*/ 0 w 100"/>
                <a:gd name="T51" fmla="*/ 0 h 76"/>
                <a:gd name="T52" fmla="*/ 0 w 100"/>
                <a:gd name="T53" fmla="*/ 0 h 76"/>
                <a:gd name="T54" fmla="*/ 0 w 100"/>
                <a:gd name="T55" fmla="*/ 0 h 76"/>
                <a:gd name="T56" fmla="*/ 0 w 100"/>
                <a:gd name="T57" fmla="*/ 0 h 76"/>
                <a:gd name="T58" fmla="*/ 0 w 100"/>
                <a:gd name="T59" fmla="*/ 0 h 76"/>
                <a:gd name="T60" fmla="*/ 0 w 100"/>
                <a:gd name="T61" fmla="*/ 0 h 76"/>
                <a:gd name="T62" fmla="*/ 0 w 100"/>
                <a:gd name="T63" fmla="*/ 0 h 76"/>
                <a:gd name="T64" fmla="*/ 0 w 100"/>
                <a:gd name="T65" fmla="*/ 0 h 76"/>
                <a:gd name="T66" fmla="*/ 0 w 100"/>
                <a:gd name="T67" fmla="*/ 0 h 76"/>
                <a:gd name="T68" fmla="*/ 0 w 100"/>
                <a:gd name="T69" fmla="*/ 0 h 76"/>
                <a:gd name="T70" fmla="*/ 0 w 100"/>
                <a:gd name="T71" fmla="*/ 0 h 76"/>
                <a:gd name="T72" fmla="*/ 0 w 100"/>
                <a:gd name="T73" fmla="*/ 0 h 76"/>
                <a:gd name="T74" fmla="*/ 0 w 100"/>
                <a:gd name="T75" fmla="*/ 0 h 76"/>
                <a:gd name="T76" fmla="*/ 0 w 100"/>
                <a:gd name="T77" fmla="*/ 0 h 7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0" h="76">
                  <a:moveTo>
                    <a:pt x="2" y="34"/>
                  </a:moveTo>
                  <a:lnTo>
                    <a:pt x="0" y="38"/>
                  </a:lnTo>
                  <a:lnTo>
                    <a:pt x="0" y="43"/>
                  </a:lnTo>
                  <a:lnTo>
                    <a:pt x="1" y="49"/>
                  </a:lnTo>
                  <a:lnTo>
                    <a:pt x="3" y="54"/>
                  </a:lnTo>
                  <a:lnTo>
                    <a:pt x="7" y="59"/>
                  </a:lnTo>
                  <a:lnTo>
                    <a:pt x="11" y="64"/>
                  </a:lnTo>
                  <a:lnTo>
                    <a:pt x="17" y="68"/>
                  </a:lnTo>
                  <a:lnTo>
                    <a:pt x="23" y="71"/>
                  </a:lnTo>
                  <a:lnTo>
                    <a:pt x="30" y="74"/>
                  </a:lnTo>
                  <a:lnTo>
                    <a:pt x="37" y="76"/>
                  </a:lnTo>
                  <a:lnTo>
                    <a:pt x="45" y="76"/>
                  </a:lnTo>
                  <a:lnTo>
                    <a:pt x="53" y="75"/>
                  </a:lnTo>
                  <a:lnTo>
                    <a:pt x="62" y="73"/>
                  </a:lnTo>
                  <a:lnTo>
                    <a:pt x="70" y="69"/>
                  </a:lnTo>
                  <a:lnTo>
                    <a:pt x="79" y="62"/>
                  </a:lnTo>
                  <a:lnTo>
                    <a:pt x="88" y="54"/>
                  </a:lnTo>
                  <a:lnTo>
                    <a:pt x="92" y="50"/>
                  </a:lnTo>
                  <a:lnTo>
                    <a:pt x="95" y="45"/>
                  </a:lnTo>
                  <a:lnTo>
                    <a:pt x="97" y="41"/>
                  </a:lnTo>
                  <a:lnTo>
                    <a:pt x="99" y="37"/>
                  </a:lnTo>
                  <a:lnTo>
                    <a:pt x="100" y="33"/>
                  </a:lnTo>
                  <a:lnTo>
                    <a:pt x="100" y="29"/>
                  </a:lnTo>
                  <a:lnTo>
                    <a:pt x="99" y="24"/>
                  </a:lnTo>
                  <a:lnTo>
                    <a:pt x="98" y="21"/>
                  </a:lnTo>
                  <a:lnTo>
                    <a:pt x="95" y="15"/>
                  </a:lnTo>
                  <a:lnTo>
                    <a:pt x="90" y="9"/>
                  </a:lnTo>
                  <a:lnTo>
                    <a:pt x="83" y="5"/>
                  </a:lnTo>
                  <a:lnTo>
                    <a:pt x="75" y="2"/>
                  </a:lnTo>
                  <a:lnTo>
                    <a:pt x="66" y="1"/>
                  </a:lnTo>
                  <a:lnTo>
                    <a:pt x="56" y="0"/>
                  </a:lnTo>
                  <a:lnTo>
                    <a:pt x="47" y="2"/>
                  </a:lnTo>
                  <a:lnTo>
                    <a:pt x="37" y="4"/>
                  </a:lnTo>
                  <a:lnTo>
                    <a:pt x="27" y="9"/>
                  </a:lnTo>
                  <a:lnTo>
                    <a:pt x="18" y="15"/>
                  </a:lnTo>
                  <a:lnTo>
                    <a:pt x="14" y="19"/>
                  </a:lnTo>
                  <a:lnTo>
                    <a:pt x="10" y="23"/>
                  </a:lnTo>
                  <a:lnTo>
                    <a:pt x="6" y="29"/>
                  </a:lnTo>
                  <a:lnTo>
                    <a:pt x="2" y="34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46" name="Freeform 1469">
              <a:extLst>
                <a:ext uri="{FF2B5EF4-FFF2-40B4-BE49-F238E27FC236}">
                  <a16:creationId xmlns:a16="http://schemas.microsoft.com/office/drawing/2014/main" id="{56093069-4CF3-4AD3-9995-D6762261F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6" y="2288"/>
              <a:ext cx="6" cy="4"/>
            </a:xfrm>
            <a:custGeom>
              <a:avLst/>
              <a:gdLst>
                <a:gd name="T0" fmla="*/ 0 w 100"/>
                <a:gd name="T1" fmla="*/ 0 h 75"/>
                <a:gd name="T2" fmla="*/ 0 w 100"/>
                <a:gd name="T3" fmla="*/ 0 h 75"/>
                <a:gd name="T4" fmla="*/ 0 w 100"/>
                <a:gd name="T5" fmla="*/ 0 h 75"/>
                <a:gd name="T6" fmla="*/ 0 w 100"/>
                <a:gd name="T7" fmla="*/ 0 h 75"/>
                <a:gd name="T8" fmla="*/ 0 w 100"/>
                <a:gd name="T9" fmla="*/ 0 h 75"/>
                <a:gd name="T10" fmla="*/ 0 w 100"/>
                <a:gd name="T11" fmla="*/ 0 h 75"/>
                <a:gd name="T12" fmla="*/ 0 w 100"/>
                <a:gd name="T13" fmla="*/ 0 h 75"/>
                <a:gd name="T14" fmla="*/ 0 w 100"/>
                <a:gd name="T15" fmla="*/ 0 h 75"/>
                <a:gd name="T16" fmla="*/ 0 w 100"/>
                <a:gd name="T17" fmla="*/ 0 h 75"/>
                <a:gd name="T18" fmla="*/ 0 w 100"/>
                <a:gd name="T19" fmla="*/ 0 h 75"/>
                <a:gd name="T20" fmla="*/ 0 w 100"/>
                <a:gd name="T21" fmla="*/ 0 h 75"/>
                <a:gd name="T22" fmla="*/ 0 w 100"/>
                <a:gd name="T23" fmla="*/ 0 h 75"/>
                <a:gd name="T24" fmla="*/ 0 w 100"/>
                <a:gd name="T25" fmla="*/ 0 h 75"/>
                <a:gd name="T26" fmla="*/ 0 w 100"/>
                <a:gd name="T27" fmla="*/ 0 h 75"/>
                <a:gd name="T28" fmla="*/ 0 w 100"/>
                <a:gd name="T29" fmla="*/ 0 h 75"/>
                <a:gd name="T30" fmla="*/ 0 w 100"/>
                <a:gd name="T31" fmla="*/ 0 h 75"/>
                <a:gd name="T32" fmla="*/ 0 w 100"/>
                <a:gd name="T33" fmla="*/ 0 h 75"/>
                <a:gd name="T34" fmla="*/ 0 w 100"/>
                <a:gd name="T35" fmla="*/ 0 h 75"/>
                <a:gd name="T36" fmla="*/ 0 w 100"/>
                <a:gd name="T37" fmla="*/ 0 h 75"/>
                <a:gd name="T38" fmla="*/ 0 w 100"/>
                <a:gd name="T39" fmla="*/ 0 h 75"/>
                <a:gd name="T40" fmla="*/ 0 w 100"/>
                <a:gd name="T41" fmla="*/ 0 h 75"/>
                <a:gd name="T42" fmla="*/ 0 w 100"/>
                <a:gd name="T43" fmla="*/ 0 h 75"/>
                <a:gd name="T44" fmla="*/ 0 w 100"/>
                <a:gd name="T45" fmla="*/ 0 h 75"/>
                <a:gd name="T46" fmla="*/ 0 w 100"/>
                <a:gd name="T47" fmla="*/ 0 h 75"/>
                <a:gd name="T48" fmla="*/ 0 w 100"/>
                <a:gd name="T49" fmla="*/ 0 h 75"/>
                <a:gd name="T50" fmla="*/ 0 w 100"/>
                <a:gd name="T51" fmla="*/ 0 h 75"/>
                <a:gd name="T52" fmla="*/ 0 w 100"/>
                <a:gd name="T53" fmla="*/ 0 h 75"/>
                <a:gd name="T54" fmla="*/ 0 w 100"/>
                <a:gd name="T55" fmla="*/ 0 h 75"/>
                <a:gd name="T56" fmla="*/ 0 w 100"/>
                <a:gd name="T57" fmla="*/ 0 h 75"/>
                <a:gd name="T58" fmla="*/ 0 w 100"/>
                <a:gd name="T59" fmla="*/ 0 h 75"/>
                <a:gd name="T60" fmla="*/ 0 w 100"/>
                <a:gd name="T61" fmla="*/ 0 h 75"/>
                <a:gd name="T62" fmla="*/ 0 w 100"/>
                <a:gd name="T63" fmla="*/ 0 h 75"/>
                <a:gd name="T64" fmla="*/ 0 w 100"/>
                <a:gd name="T65" fmla="*/ 0 h 75"/>
                <a:gd name="T66" fmla="*/ 0 w 100"/>
                <a:gd name="T67" fmla="*/ 0 h 75"/>
                <a:gd name="T68" fmla="*/ 0 w 100"/>
                <a:gd name="T69" fmla="*/ 0 h 75"/>
                <a:gd name="T70" fmla="*/ 0 w 100"/>
                <a:gd name="T71" fmla="*/ 0 h 75"/>
                <a:gd name="T72" fmla="*/ 0 w 100"/>
                <a:gd name="T73" fmla="*/ 0 h 75"/>
                <a:gd name="T74" fmla="*/ 0 w 100"/>
                <a:gd name="T75" fmla="*/ 0 h 75"/>
                <a:gd name="T76" fmla="*/ 0 w 100"/>
                <a:gd name="T77" fmla="*/ 0 h 7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0" h="75">
                  <a:moveTo>
                    <a:pt x="2" y="32"/>
                  </a:moveTo>
                  <a:lnTo>
                    <a:pt x="0" y="37"/>
                  </a:lnTo>
                  <a:lnTo>
                    <a:pt x="0" y="43"/>
                  </a:lnTo>
                  <a:lnTo>
                    <a:pt x="1" y="48"/>
                  </a:lnTo>
                  <a:lnTo>
                    <a:pt x="3" y="53"/>
                  </a:lnTo>
                  <a:lnTo>
                    <a:pt x="7" y="58"/>
                  </a:lnTo>
                  <a:lnTo>
                    <a:pt x="11" y="63"/>
                  </a:lnTo>
                  <a:lnTo>
                    <a:pt x="16" y="67"/>
                  </a:lnTo>
                  <a:lnTo>
                    <a:pt x="23" y="71"/>
                  </a:lnTo>
                  <a:lnTo>
                    <a:pt x="30" y="73"/>
                  </a:lnTo>
                  <a:lnTo>
                    <a:pt x="37" y="75"/>
                  </a:lnTo>
                  <a:lnTo>
                    <a:pt x="45" y="75"/>
                  </a:lnTo>
                  <a:lnTo>
                    <a:pt x="53" y="74"/>
                  </a:lnTo>
                  <a:lnTo>
                    <a:pt x="62" y="72"/>
                  </a:lnTo>
                  <a:lnTo>
                    <a:pt x="70" y="68"/>
                  </a:lnTo>
                  <a:lnTo>
                    <a:pt x="79" y="62"/>
                  </a:lnTo>
                  <a:lnTo>
                    <a:pt x="88" y="53"/>
                  </a:lnTo>
                  <a:lnTo>
                    <a:pt x="92" y="49"/>
                  </a:lnTo>
                  <a:lnTo>
                    <a:pt x="95" y="44"/>
                  </a:lnTo>
                  <a:lnTo>
                    <a:pt x="97" y="40"/>
                  </a:lnTo>
                  <a:lnTo>
                    <a:pt x="99" y="35"/>
                  </a:lnTo>
                  <a:lnTo>
                    <a:pt x="99" y="31"/>
                  </a:lnTo>
                  <a:lnTo>
                    <a:pt x="100" y="27"/>
                  </a:lnTo>
                  <a:lnTo>
                    <a:pt x="99" y="23"/>
                  </a:lnTo>
                  <a:lnTo>
                    <a:pt x="98" y="20"/>
                  </a:lnTo>
                  <a:lnTo>
                    <a:pt x="95" y="14"/>
                  </a:lnTo>
                  <a:lnTo>
                    <a:pt x="90" y="9"/>
                  </a:lnTo>
                  <a:lnTo>
                    <a:pt x="83" y="4"/>
                  </a:lnTo>
                  <a:lnTo>
                    <a:pt x="74" y="2"/>
                  </a:lnTo>
                  <a:lnTo>
                    <a:pt x="66" y="0"/>
                  </a:lnTo>
                  <a:lnTo>
                    <a:pt x="56" y="0"/>
                  </a:lnTo>
                  <a:lnTo>
                    <a:pt x="46" y="1"/>
                  </a:lnTo>
                  <a:lnTo>
                    <a:pt x="36" y="3"/>
                  </a:lnTo>
                  <a:lnTo>
                    <a:pt x="27" y="8"/>
                  </a:lnTo>
                  <a:lnTo>
                    <a:pt x="18" y="14"/>
                  </a:lnTo>
                  <a:lnTo>
                    <a:pt x="13" y="18"/>
                  </a:lnTo>
                  <a:lnTo>
                    <a:pt x="9" y="22"/>
                  </a:lnTo>
                  <a:lnTo>
                    <a:pt x="6" y="27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47" name="Freeform 1470">
              <a:extLst>
                <a:ext uri="{FF2B5EF4-FFF2-40B4-BE49-F238E27FC236}">
                  <a16:creationId xmlns:a16="http://schemas.microsoft.com/office/drawing/2014/main" id="{9DA4FC61-DC25-4090-B187-ED7BA36ED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8" y="2238"/>
              <a:ext cx="6" cy="5"/>
            </a:xfrm>
            <a:custGeom>
              <a:avLst/>
              <a:gdLst>
                <a:gd name="T0" fmla="*/ 0 w 99"/>
                <a:gd name="T1" fmla="*/ 0 h 76"/>
                <a:gd name="T2" fmla="*/ 0 w 99"/>
                <a:gd name="T3" fmla="*/ 0 h 76"/>
                <a:gd name="T4" fmla="*/ 0 w 99"/>
                <a:gd name="T5" fmla="*/ 0 h 76"/>
                <a:gd name="T6" fmla="*/ 0 w 99"/>
                <a:gd name="T7" fmla="*/ 0 h 76"/>
                <a:gd name="T8" fmla="*/ 0 w 99"/>
                <a:gd name="T9" fmla="*/ 0 h 76"/>
                <a:gd name="T10" fmla="*/ 0 w 99"/>
                <a:gd name="T11" fmla="*/ 0 h 76"/>
                <a:gd name="T12" fmla="*/ 0 w 99"/>
                <a:gd name="T13" fmla="*/ 0 h 76"/>
                <a:gd name="T14" fmla="*/ 0 w 99"/>
                <a:gd name="T15" fmla="*/ 0 h 76"/>
                <a:gd name="T16" fmla="*/ 0 w 99"/>
                <a:gd name="T17" fmla="*/ 0 h 76"/>
                <a:gd name="T18" fmla="*/ 0 w 99"/>
                <a:gd name="T19" fmla="*/ 0 h 76"/>
                <a:gd name="T20" fmla="*/ 0 w 99"/>
                <a:gd name="T21" fmla="*/ 0 h 76"/>
                <a:gd name="T22" fmla="*/ 0 w 99"/>
                <a:gd name="T23" fmla="*/ 0 h 76"/>
                <a:gd name="T24" fmla="*/ 0 w 99"/>
                <a:gd name="T25" fmla="*/ 0 h 76"/>
                <a:gd name="T26" fmla="*/ 0 w 99"/>
                <a:gd name="T27" fmla="*/ 0 h 76"/>
                <a:gd name="T28" fmla="*/ 0 w 99"/>
                <a:gd name="T29" fmla="*/ 0 h 76"/>
                <a:gd name="T30" fmla="*/ 0 w 99"/>
                <a:gd name="T31" fmla="*/ 0 h 76"/>
                <a:gd name="T32" fmla="*/ 0 w 99"/>
                <a:gd name="T33" fmla="*/ 0 h 76"/>
                <a:gd name="T34" fmla="*/ 0 w 99"/>
                <a:gd name="T35" fmla="*/ 0 h 76"/>
                <a:gd name="T36" fmla="*/ 0 w 99"/>
                <a:gd name="T37" fmla="*/ 0 h 76"/>
                <a:gd name="T38" fmla="*/ 0 w 99"/>
                <a:gd name="T39" fmla="*/ 0 h 76"/>
                <a:gd name="T40" fmla="*/ 0 w 99"/>
                <a:gd name="T41" fmla="*/ 0 h 76"/>
                <a:gd name="T42" fmla="*/ 0 w 99"/>
                <a:gd name="T43" fmla="*/ 0 h 76"/>
                <a:gd name="T44" fmla="*/ 0 w 99"/>
                <a:gd name="T45" fmla="*/ 0 h 76"/>
                <a:gd name="T46" fmla="*/ 0 w 99"/>
                <a:gd name="T47" fmla="*/ 0 h 76"/>
                <a:gd name="T48" fmla="*/ 0 w 99"/>
                <a:gd name="T49" fmla="*/ 0 h 76"/>
                <a:gd name="T50" fmla="*/ 0 w 99"/>
                <a:gd name="T51" fmla="*/ 0 h 76"/>
                <a:gd name="T52" fmla="*/ 0 w 99"/>
                <a:gd name="T53" fmla="*/ 0 h 76"/>
                <a:gd name="T54" fmla="*/ 0 w 99"/>
                <a:gd name="T55" fmla="*/ 0 h 76"/>
                <a:gd name="T56" fmla="*/ 0 w 99"/>
                <a:gd name="T57" fmla="*/ 0 h 76"/>
                <a:gd name="T58" fmla="*/ 0 w 99"/>
                <a:gd name="T59" fmla="*/ 0 h 76"/>
                <a:gd name="T60" fmla="*/ 0 w 99"/>
                <a:gd name="T61" fmla="*/ 0 h 76"/>
                <a:gd name="T62" fmla="*/ 0 w 99"/>
                <a:gd name="T63" fmla="*/ 0 h 76"/>
                <a:gd name="T64" fmla="*/ 0 w 99"/>
                <a:gd name="T65" fmla="*/ 0 h 76"/>
                <a:gd name="T66" fmla="*/ 0 w 99"/>
                <a:gd name="T67" fmla="*/ 0 h 76"/>
                <a:gd name="T68" fmla="*/ 0 w 99"/>
                <a:gd name="T69" fmla="*/ 0 h 76"/>
                <a:gd name="T70" fmla="*/ 0 w 99"/>
                <a:gd name="T71" fmla="*/ 0 h 76"/>
                <a:gd name="T72" fmla="*/ 0 w 99"/>
                <a:gd name="T73" fmla="*/ 0 h 76"/>
                <a:gd name="T74" fmla="*/ 0 w 99"/>
                <a:gd name="T75" fmla="*/ 0 h 76"/>
                <a:gd name="T76" fmla="*/ 0 w 99"/>
                <a:gd name="T77" fmla="*/ 0 h 76"/>
                <a:gd name="T78" fmla="*/ 0 w 99"/>
                <a:gd name="T79" fmla="*/ 0 h 76"/>
                <a:gd name="T80" fmla="*/ 0 w 99"/>
                <a:gd name="T81" fmla="*/ 0 h 7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99" h="76">
                  <a:moveTo>
                    <a:pt x="2" y="33"/>
                  </a:moveTo>
                  <a:lnTo>
                    <a:pt x="0" y="38"/>
                  </a:lnTo>
                  <a:lnTo>
                    <a:pt x="0" y="43"/>
                  </a:lnTo>
                  <a:lnTo>
                    <a:pt x="1" y="48"/>
                  </a:lnTo>
                  <a:lnTo>
                    <a:pt x="3" y="54"/>
                  </a:lnTo>
                  <a:lnTo>
                    <a:pt x="6" y="59"/>
                  </a:lnTo>
                  <a:lnTo>
                    <a:pt x="11" y="63"/>
                  </a:lnTo>
                  <a:lnTo>
                    <a:pt x="16" y="68"/>
                  </a:lnTo>
                  <a:lnTo>
                    <a:pt x="22" y="71"/>
                  </a:lnTo>
                  <a:lnTo>
                    <a:pt x="30" y="74"/>
                  </a:lnTo>
                  <a:lnTo>
                    <a:pt x="38" y="76"/>
                  </a:lnTo>
                  <a:lnTo>
                    <a:pt x="46" y="76"/>
                  </a:lnTo>
                  <a:lnTo>
                    <a:pt x="54" y="75"/>
                  </a:lnTo>
                  <a:lnTo>
                    <a:pt x="62" y="73"/>
                  </a:lnTo>
                  <a:lnTo>
                    <a:pt x="71" y="68"/>
                  </a:lnTo>
                  <a:lnTo>
                    <a:pt x="80" y="62"/>
                  </a:lnTo>
                  <a:lnTo>
                    <a:pt x="88" y="54"/>
                  </a:lnTo>
                  <a:lnTo>
                    <a:pt x="92" y="49"/>
                  </a:lnTo>
                  <a:lnTo>
                    <a:pt x="95" y="45"/>
                  </a:lnTo>
                  <a:lnTo>
                    <a:pt x="97" y="41"/>
                  </a:lnTo>
                  <a:lnTo>
                    <a:pt x="98" y="35"/>
                  </a:lnTo>
                  <a:lnTo>
                    <a:pt x="99" y="31"/>
                  </a:lnTo>
                  <a:lnTo>
                    <a:pt x="99" y="28"/>
                  </a:lnTo>
                  <a:lnTo>
                    <a:pt x="99" y="24"/>
                  </a:lnTo>
                  <a:lnTo>
                    <a:pt x="98" y="21"/>
                  </a:lnTo>
                  <a:lnTo>
                    <a:pt x="97" y="17"/>
                  </a:lnTo>
                  <a:lnTo>
                    <a:pt x="95" y="14"/>
                  </a:lnTo>
                  <a:lnTo>
                    <a:pt x="92" y="12"/>
                  </a:lnTo>
                  <a:lnTo>
                    <a:pt x="90" y="9"/>
                  </a:lnTo>
                  <a:lnTo>
                    <a:pt x="83" y="5"/>
                  </a:lnTo>
                  <a:lnTo>
                    <a:pt x="75" y="2"/>
                  </a:lnTo>
                  <a:lnTo>
                    <a:pt x="66" y="0"/>
                  </a:lnTo>
                  <a:lnTo>
                    <a:pt x="57" y="0"/>
                  </a:lnTo>
                  <a:lnTo>
                    <a:pt x="47" y="1"/>
                  </a:lnTo>
                  <a:lnTo>
                    <a:pt x="37" y="4"/>
                  </a:lnTo>
                  <a:lnTo>
                    <a:pt x="27" y="8"/>
                  </a:lnTo>
                  <a:lnTo>
                    <a:pt x="17" y="15"/>
                  </a:lnTo>
                  <a:lnTo>
                    <a:pt x="13" y="18"/>
                  </a:lnTo>
                  <a:lnTo>
                    <a:pt x="9" y="23"/>
                  </a:lnTo>
                  <a:lnTo>
                    <a:pt x="5" y="27"/>
                  </a:lnTo>
                  <a:lnTo>
                    <a:pt x="2" y="33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48" name="Freeform 1471">
              <a:extLst>
                <a:ext uri="{FF2B5EF4-FFF2-40B4-BE49-F238E27FC236}">
                  <a16:creationId xmlns:a16="http://schemas.microsoft.com/office/drawing/2014/main" id="{D28E0964-502F-496D-B697-355C8681C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8" y="2256"/>
              <a:ext cx="6" cy="5"/>
            </a:xfrm>
            <a:custGeom>
              <a:avLst/>
              <a:gdLst>
                <a:gd name="T0" fmla="*/ 0 w 99"/>
                <a:gd name="T1" fmla="*/ 0 h 76"/>
                <a:gd name="T2" fmla="*/ 0 w 99"/>
                <a:gd name="T3" fmla="*/ 0 h 76"/>
                <a:gd name="T4" fmla="*/ 0 w 99"/>
                <a:gd name="T5" fmla="*/ 0 h 76"/>
                <a:gd name="T6" fmla="*/ 0 w 99"/>
                <a:gd name="T7" fmla="*/ 0 h 76"/>
                <a:gd name="T8" fmla="*/ 0 w 99"/>
                <a:gd name="T9" fmla="*/ 0 h 76"/>
                <a:gd name="T10" fmla="*/ 0 w 99"/>
                <a:gd name="T11" fmla="*/ 0 h 76"/>
                <a:gd name="T12" fmla="*/ 0 w 99"/>
                <a:gd name="T13" fmla="*/ 0 h 76"/>
                <a:gd name="T14" fmla="*/ 0 w 99"/>
                <a:gd name="T15" fmla="*/ 0 h 76"/>
                <a:gd name="T16" fmla="*/ 0 w 99"/>
                <a:gd name="T17" fmla="*/ 0 h 76"/>
                <a:gd name="T18" fmla="*/ 0 w 99"/>
                <a:gd name="T19" fmla="*/ 0 h 76"/>
                <a:gd name="T20" fmla="*/ 0 w 99"/>
                <a:gd name="T21" fmla="*/ 0 h 76"/>
                <a:gd name="T22" fmla="*/ 0 w 99"/>
                <a:gd name="T23" fmla="*/ 0 h 76"/>
                <a:gd name="T24" fmla="*/ 0 w 99"/>
                <a:gd name="T25" fmla="*/ 0 h 76"/>
                <a:gd name="T26" fmla="*/ 0 w 99"/>
                <a:gd name="T27" fmla="*/ 0 h 76"/>
                <a:gd name="T28" fmla="*/ 0 w 99"/>
                <a:gd name="T29" fmla="*/ 0 h 76"/>
                <a:gd name="T30" fmla="*/ 0 w 99"/>
                <a:gd name="T31" fmla="*/ 0 h 76"/>
                <a:gd name="T32" fmla="*/ 0 w 99"/>
                <a:gd name="T33" fmla="*/ 0 h 76"/>
                <a:gd name="T34" fmla="*/ 0 w 99"/>
                <a:gd name="T35" fmla="*/ 0 h 76"/>
                <a:gd name="T36" fmla="*/ 0 w 99"/>
                <a:gd name="T37" fmla="*/ 0 h 76"/>
                <a:gd name="T38" fmla="*/ 0 w 99"/>
                <a:gd name="T39" fmla="*/ 0 h 76"/>
                <a:gd name="T40" fmla="*/ 0 w 99"/>
                <a:gd name="T41" fmla="*/ 0 h 76"/>
                <a:gd name="T42" fmla="*/ 0 w 99"/>
                <a:gd name="T43" fmla="*/ 0 h 76"/>
                <a:gd name="T44" fmla="*/ 0 w 99"/>
                <a:gd name="T45" fmla="*/ 0 h 76"/>
                <a:gd name="T46" fmla="*/ 0 w 99"/>
                <a:gd name="T47" fmla="*/ 0 h 76"/>
                <a:gd name="T48" fmla="*/ 0 w 99"/>
                <a:gd name="T49" fmla="*/ 0 h 76"/>
                <a:gd name="T50" fmla="*/ 0 w 99"/>
                <a:gd name="T51" fmla="*/ 0 h 76"/>
                <a:gd name="T52" fmla="*/ 0 w 99"/>
                <a:gd name="T53" fmla="*/ 0 h 76"/>
                <a:gd name="T54" fmla="*/ 0 w 99"/>
                <a:gd name="T55" fmla="*/ 0 h 76"/>
                <a:gd name="T56" fmla="*/ 0 w 99"/>
                <a:gd name="T57" fmla="*/ 0 h 76"/>
                <a:gd name="T58" fmla="*/ 0 w 99"/>
                <a:gd name="T59" fmla="*/ 0 h 76"/>
                <a:gd name="T60" fmla="*/ 0 w 99"/>
                <a:gd name="T61" fmla="*/ 0 h 76"/>
                <a:gd name="T62" fmla="*/ 0 w 99"/>
                <a:gd name="T63" fmla="*/ 0 h 76"/>
                <a:gd name="T64" fmla="*/ 0 w 99"/>
                <a:gd name="T65" fmla="*/ 0 h 76"/>
                <a:gd name="T66" fmla="*/ 0 w 99"/>
                <a:gd name="T67" fmla="*/ 0 h 76"/>
                <a:gd name="T68" fmla="*/ 0 w 99"/>
                <a:gd name="T69" fmla="*/ 0 h 76"/>
                <a:gd name="T70" fmla="*/ 0 w 99"/>
                <a:gd name="T71" fmla="*/ 0 h 76"/>
                <a:gd name="T72" fmla="*/ 0 w 99"/>
                <a:gd name="T73" fmla="*/ 0 h 76"/>
                <a:gd name="T74" fmla="*/ 0 w 99"/>
                <a:gd name="T75" fmla="*/ 0 h 76"/>
                <a:gd name="T76" fmla="*/ 0 w 99"/>
                <a:gd name="T77" fmla="*/ 0 h 76"/>
                <a:gd name="T78" fmla="*/ 0 w 99"/>
                <a:gd name="T79" fmla="*/ 0 h 76"/>
                <a:gd name="T80" fmla="*/ 0 w 99"/>
                <a:gd name="T81" fmla="*/ 0 h 7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99" h="76">
                  <a:moveTo>
                    <a:pt x="2" y="32"/>
                  </a:moveTo>
                  <a:lnTo>
                    <a:pt x="0" y="37"/>
                  </a:lnTo>
                  <a:lnTo>
                    <a:pt x="0" y="42"/>
                  </a:lnTo>
                  <a:lnTo>
                    <a:pt x="1" y="47"/>
                  </a:lnTo>
                  <a:lnTo>
                    <a:pt x="3" y="52"/>
                  </a:lnTo>
                  <a:lnTo>
                    <a:pt x="6" y="57"/>
                  </a:lnTo>
                  <a:lnTo>
                    <a:pt x="11" y="62"/>
                  </a:lnTo>
                  <a:lnTo>
                    <a:pt x="16" y="66"/>
                  </a:lnTo>
                  <a:lnTo>
                    <a:pt x="22" y="70"/>
                  </a:lnTo>
                  <a:lnTo>
                    <a:pt x="30" y="74"/>
                  </a:lnTo>
                  <a:lnTo>
                    <a:pt x="38" y="75"/>
                  </a:lnTo>
                  <a:lnTo>
                    <a:pt x="46" y="76"/>
                  </a:lnTo>
                  <a:lnTo>
                    <a:pt x="54" y="75"/>
                  </a:lnTo>
                  <a:lnTo>
                    <a:pt x="62" y="72"/>
                  </a:lnTo>
                  <a:lnTo>
                    <a:pt x="71" y="67"/>
                  </a:lnTo>
                  <a:lnTo>
                    <a:pt x="80" y="61"/>
                  </a:lnTo>
                  <a:lnTo>
                    <a:pt x="88" y="53"/>
                  </a:lnTo>
                  <a:lnTo>
                    <a:pt x="92" y="48"/>
                  </a:lnTo>
                  <a:lnTo>
                    <a:pt x="95" y="44"/>
                  </a:lnTo>
                  <a:lnTo>
                    <a:pt x="97" y="39"/>
                  </a:lnTo>
                  <a:lnTo>
                    <a:pt x="98" y="35"/>
                  </a:lnTo>
                  <a:lnTo>
                    <a:pt x="99" y="31"/>
                  </a:lnTo>
                  <a:lnTo>
                    <a:pt x="99" y="27"/>
                  </a:lnTo>
                  <a:lnTo>
                    <a:pt x="99" y="24"/>
                  </a:lnTo>
                  <a:lnTo>
                    <a:pt x="98" y="20"/>
                  </a:lnTo>
                  <a:lnTo>
                    <a:pt x="97" y="17"/>
                  </a:lnTo>
                  <a:lnTo>
                    <a:pt x="95" y="14"/>
                  </a:lnTo>
                  <a:lnTo>
                    <a:pt x="92" y="11"/>
                  </a:lnTo>
                  <a:lnTo>
                    <a:pt x="90" y="9"/>
                  </a:lnTo>
                  <a:lnTo>
                    <a:pt x="83" y="5"/>
                  </a:lnTo>
                  <a:lnTo>
                    <a:pt x="75" y="2"/>
                  </a:lnTo>
                  <a:lnTo>
                    <a:pt x="66" y="0"/>
                  </a:lnTo>
                  <a:lnTo>
                    <a:pt x="57" y="0"/>
                  </a:lnTo>
                  <a:lnTo>
                    <a:pt x="47" y="1"/>
                  </a:lnTo>
                  <a:lnTo>
                    <a:pt x="37" y="4"/>
                  </a:lnTo>
                  <a:lnTo>
                    <a:pt x="27" y="8"/>
                  </a:lnTo>
                  <a:lnTo>
                    <a:pt x="17" y="14"/>
                  </a:lnTo>
                  <a:lnTo>
                    <a:pt x="13" y="18"/>
                  </a:lnTo>
                  <a:lnTo>
                    <a:pt x="9" y="22"/>
                  </a:lnTo>
                  <a:lnTo>
                    <a:pt x="5" y="27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49" name="Freeform 1472">
              <a:extLst>
                <a:ext uri="{FF2B5EF4-FFF2-40B4-BE49-F238E27FC236}">
                  <a16:creationId xmlns:a16="http://schemas.microsoft.com/office/drawing/2014/main" id="{59B987AC-EEEA-4B88-BB8B-D304D7C71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" y="2274"/>
              <a:ext cx="6" cy="4"/>
            </a:xfrm>
            <a:custGeom>
              <a:avLst/>
              <a:gdLst>
                <a:gd name="T0" fmla="*/ 0 w 100"/>
                <a:gd name="T1" fmla="*/ 0 h 76"/>
                <a:gd name="T2" fmla="*/ 0 w 100"/>
                <a:gd name="T3" fmla="*/ 0 h 76"/>
                <a:gd name="T4" fmla="*/ 0 w 100"/>
                <a:gd name="T5" fmla="*/ 0 h 76"/>
                <a:gd name="T6" fmla="*/ 0 w 100"/>
                <a:gd name="T7" fmla="*/ 0 h 76"/>
                <a:gd name="T8" fmla="*/ 0 w 100"/>
                <a:gd name="T9" fmla="*/ 0 h 76"/>
                <a:gd name="T10" fmla="*/ 0 w 100"/>
                <a:gd name="T11" fmla="*/ 0 h 76"/>
                <a:gd name="T12" fmla="*/ 0 w 100"/>
                <a:gd name="T13" fmla="*/ 0 h 76"/>
                <a:gd name="T14" fmla="*/ 0 w 100"/>
                <a:gd name="T15" fmla="*/ 0 h 76"/>
                <a:gd name="T16" fmla="*/ 0 w 100"/>
                <a:gd name="T17" fmla="*/ 0 h 76"/>
                <a:gd name="T18" fmla="*/ 0 w 100"/>
                <a:gd name="T19" fmla="*/ 0 h 76"/>
                <a:gd name="T20" fmla="*/ 0 w 100"/>
                <a:gd name="T21" fmla="*/ 0 h 76"/>
                <a:gd name="T22" fmla="*/ 0 w 100"/>
                <a:gd name="T23" fmla="*/ 0 h 76"/>
                <a:gd name="T24" fmla="*/ 0 w 100"/>
                <a:gd name="T25" fmla="*/ 0 h 76"/>
                <a:gd name="T26" fmla="*/ 0 w 100"/>
                <a:gd name="T27" fmla="*/ 0 h 76"/>
                <a:gd name="T28" fmla="*/ 0 w 100"/>
                <a:gd name="T29" fmla="*/ 0 h 76"/>
                <a:gd name="T30" fmla="*/ 0 w 100"/>
                <a:gd name="T31" fmla="*/ 0 h 76"/>
                <a:gd name="T32" fmla="*/ 0 w 100"/>
                <a:gd name="T33" fmla="*/ 0 h 76"/>
                <a:gd name="T34" fmla="*/ 0 w 100"/>
                <a:gd name="T35" fmla="*/ 0 h 76"/>
                <a:gd name="T36" fmla="*/ 0 w 100"/>
                <a:gd name="T37" fmla="*/ 0 h 76"/>
                <a:gd name="T38" fmla="*/ 0 w 100"/>
                <a:gd name="T39" fmla="*/ 0 h 76"/>
                <a:gd name="T40" fmla="*/ 0 w 100"/>
                <a:gd name="T41" fmla="*/ 0 h 76"/>
                <a:gd name="T42" fmla="*/ 0 w 100"/>
                <a:gd name="T43" fmla="*/ 0 h 76"/>
                <a:gd name="T44" fmla="*/ 0 w 100"/>
                <a:gd name="T45" fmla="*/ 0 h 76"/>
                <a:gd name="T46" fmla="*/ 0 w 100"/>
                <a:gd name="T47" fmla="*/ 0 h 76"/>
                <a:gd name="T48" fmla="*/ 0 w 100"/>
                <a:gd name="T49" fmla="*/ 0 h 76"/>
                <a:gd name="T50" fmla="*/ 0 w 100"/>
                <a:gd name="T51" fmla="*/ 0 h 76"/>
                <a:gd name="T52" fmla="*/ 0 w 100"/>
                <a:gd name="T53" fmla="*/ 0 h 76"/>
                <a:gd name="T54" fmla="*/ 0 w 100"/>
                <a:gd name="T55" fmla="*/ 0 h 76"/>
                <a:gd name="T56" fmla="*/ 0 w 100"/>
                <a:gd name="T57" fmla="*/ 0 h 76"/>
                <a:gd name="T58" fmla="*/ 0 w 100"/>
                <a:gd name="T59" fmla="*/ 0 h 76"/>
                <a:gd name="T60" fmla="*/ 0 w 100"/>
                <a:gd name="T61" fmla="*/ 0 h 76"/>
                <a:gd name="T62" fmla="*/ 0 w 100"/>
                <a:gd name="T63" fmla="*/ 0 h 76"/>
                <a:gd name="T64" fmla="*/ 0 w 100"/>
                <a:gd name="T65" fmla="*/ 0 h 76"/>
                <a:gd name="T66" fmla="*/ 0 w 100"/>
                <a:gd name="T67" fmla="*/ 0 h 76"/>
                <a:gd name="T68" fmla="*/ 0 w 100"/>
                <a:gd name="T69" fmla="*/ 0 h 76"/>
                <a:gd name="T70" fmla="*/ 0 w 100"/>
                <a:gd name="T71" fmla="*/ 0 h 76"/>
                <a:gd name="T72" fmla="*/ 0 w 100"/>
                <a:gd name="T73" fmla="*/ 0 h 76"/>
                <a:gd name="T74" fmla="*/ 0 w 100"/>
                <a:gd name="T75" fmla="*/ 0 h 76"/>
                <a:gd name="T76" fmla="*/ 0 w 100"/>
                <a:gd name="T77" fmla="*/ 0 h 76"/>
                <a:gd name="T78" fmla="*/ 0 w 100"/>
                <a:gd name="T79" fmla="*/ 0 h 76"/>
                <a:gd name="T80" fmla="*/ 0 w 100"/>
                <a:gd name="T81" fmla="*/ 0 h 7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" h="76">
                  <a:moveTo>
                    <a:pt x="3" y="34"/>
                  </a:moveTo>
                  <a:lnTo>
                    <a:pt x="1" y="38"/>
                  </a:lnTo>
                  <a:lnTo>
                    <a:pt x="0" y="43"/>
                  </a:lnTo>
                  <a:lnTo>
                    <a:pt x="1" y="49"/>
                  </a:lnTo>
                  <a:lnTo>
                    <a:pt x="4" y="54"/>
                  </a:lnTo>
                  <a:lnTo>
                    <a:pt x="7" y="59"/>
                  </a:lnTo>
                  <a:lnTo>
                    <a:pt x="12" y="64"/>
                  </a:lnTo>
                  <a:lnTo>
                    <a:pt x="17" y="68"/>
                  </a:lnTo>
                  <a:lnTo>
                    <a:pt x="23" y="71"/>
                  </a:lnTo>
                  <a:lnTo>
                    <a:pt x="31" y="74"/>
                  </a:lnTo>
                  <a:lnTo>
                    <a:pt x="39" y="76"/>
                  </a:lnTo>
                  <a:lnTo>
                    <a:pt x="47" y="76"/>
                  </a:lnTo>
                  <a:lnTo>
                    <a:pt x="55" y="75"/>
                  </a:lnTo>
                  <a:lnTo>
                    <a:pt x="63" y="73"/>
                  </a:lnTo>
                  <a:lnTo>
                    <a:pt x="72" y="69"/>
                  </a:lnTo>
                  <a:lnTo>
                    <a:pt x="80" y="62"/>
                  </a:lnTo>
                  <a:lnTo>
                    <a:pt x="89" y="54"/>
                  </a:lnTo>
                  <a:lnTo>
                    <a:pt x="92" y="50"/>
                  </a:lnTo>
                  <a:lnTo>
                    <a:pt x="95" y="45"/>
                  </a:lnTo>
                  <a:lnTo>
                    <a:pt x="98" y="41"/>
                  </a:lnTo>
                  <a:lnTo>
                    <a:pt x="99" y="37"/>
                  </a:lnTo>
                  <a:lnTo>
                    <a:pt x="100" y="33"/>
                  </a:lnTo>
                  <a:lnTo>
                    <a:pt x="100" y="29"/>
                  </a:lnTo>
                  <a:lnTo>
                    <a:pt x="100" y="24"/>
                  </a:lnTo>
                  <a:lnTo>
                    <a:pt x="99" y="21"/>
                  </a:lnTo>
                  <a:lnTo>
                    <a:pt x="97" y="18"/>
                  </a:lnTo>
                  <a:lnTo>
                    <a:pt x="95" y="15"/>
                  </a:lnTo>
                  <a:lnTo>
                    <a:pt x="93" y="12"/>
                  </a:lnTo>
                  <a:lnTo>
                    <a:pt x="90" y="9"/>
                  </a:lnTo>
                  <a:lnTo>
                    <a:pt x="84" y="5"/>
                  </a:lnTo>
                  <a:lnTo>
                    <a:pt x="76" y="2"/>
                  </a:lnTo>
                  <a:lnTo>
                    <a:pt x="67" y="1"/>
                  </a:lnTo>
                  <a:lnTo>
                    <a:pt x="58" y="0"/>
                  </a:lnTo>
                  <a:lnTo>
                    <a:pt x="48" y="2"/>
                  </a:lnTo>
                  <a:lnTo>
                    <a:pt x="38" y="4"/>
                  </a:lnTo>
                  <a:lnTo>
                    <a:pt x="27" y="9"/>
                  </a:lnTo>
                  <a:lnTo>
                    <a:pt x="18" y="15"/>
                  </a:lnTo>
                  <a:lnTo>
                    <a:pt x="14" y="19"/>
                  </a:lnTo>
                  <a:lnTo>
                    <a:pt x="10" y="23"/>
                  </a:lnTo>
                  <a:lnTo>
                    <a:pt x="6" y="29"/>
                  </a:lnTo>
                  <a:lnTo>
                    <a:pt x="3" y="34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50" name="Freeform 1473">
              <a:extLst>
                <a:ext uri="{FF2B5EF4-FFF2-40B4-BE49-F238E27FC236}">
                  <a16:creationId xmlns:a16="http://schemas.microsoft.com/office/drawing/2014/main" id="{51EFD133-5853-4E0A-804F-9B8F8A302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8" y="2291"/>
              <a:ext cx="6" cy="5"/>
            </a:xfrm>
            <a:custGeom>
              <a:avLst/>
              <a:gdLst>
                <a:gd name="T0" fmla="*/ 0 w 100"/>
                <a:gd name="T1" fmla="*/ 0 h 76"/>
                <a:gd name="T2" fmla="*/ 0 w 100"/>
                <a:gd name="T3" fmla="*/ 0 h 76"/>
                <a:gd name="T4" fmla="*/ 0 w 100"/>
                <a:gd name="T5" fmla="*/ 0 h 76"/>
                <a:gd name="T6" fmla="*/ 0 w 100"/>
                <a:gd name="T7" fmla="*/ 0 h 76"/>
                <a:gd name="T8" fmla="*/ 0 w 100"/>
                <a:gd name="T9" fmla="*/ 0 h 76"/>
                <a:gd name="T10" fmla="*/ 0 w 100"/>
                <a:gd name="T11" fmla="*/ 0 h 76"/>
                <a:gd name="T12" fmla="*/ 0 w 100"/>
                <a:gd name="T13" fmla="*/ 0 h 76"/>
                <a:gd name="T14" fmla="*/ 0 w 100"/>
                <a:gd name="T15" fmla="*/ 0 h 76"/>
                <a:gd name="T16" fmla="*/ 0 w 100"/>
                <a:gd name="T17" fmla="*/ 0 h 76"/>
                <a:gd name="T18" fmla="*/ 0 w 100"/>
                <a:gd name="T19" fmla="*/ 0 h 76"/>
                <a:gd name="T20" fmla="*/ 0 w 100"/>
                <a:gd name="T21" fmla="*/ 0 h 76"/>
                <a:gd name="T22" fmla="*/ 0 w 100"/>
                <a:gd name="T23" fmla="*/ 0 h 76"/>
                <a:gd name="T24" fmla="*/ 0 w 100"/>
                <a:gd name="T25" fmla="*/ 0 h 76"/>
                <a:gd name="T26" fmla="*/ 0 w 100"/>
                <a:gd name="T27" fmla="*/ 0 h 76"/>
                <a:gd name="T28" fmla="*/ 0 w 100"/>
                <a:gd name="T29" fmla="*/ 0 h 76"/>
                <a:gd name="T30" fmla="*/ 0 w 100"/>
                <a:gd name="T31" fmla="*/ 0 h 76"/>
                <a:gd name="T32" fmla="*/ 0 w 100"/>
                <a:gd name="T33" fmla="*/ 0 h 76"/>
                <a:gd name="T34" fmla="*/ 0 w 100"/>
                <a:gd name="T35" fmla="*/ 0 h 76"/>
                <a:gd name="T36" fmla="*/ 0 w 100"/>
                <a:gd name="T37" fmla="*/ 0 h 76"/>
                <a:gd name="T38" fmla="*/ 0 w 100"/>
                <a:gd name="T39" fmla="*/ 0 h 76"/>
                <a:gd name="T40" fmla="*/ 0 w 100"/>
                <a:gd name="T41" fmla="*/ 0 h 76"/>
                <a:gd name="T42" fmla="*/ 0 w 100"/>
                <a:gd name="T43" fmla="*/ 0 h 76"/>
                <a:gd name="T44" fmla="*/ 0 w 100"/>
                <a:gd name="T45" fmla="*/ 0 h 76"/>
                <a:gd name="T46" fmla="*/ 0 w 100"/>
                <a:gd name="T47" fmla="*/ 0 h 76"/>
                <a:gd name="T48" fmla="*/ 0 w 100"/>
                <a:gd name="T49" fmla="*/ 0 h 76"/>
                <a:gd name="T50" fmla="*/ 0 w 100"/>
                <a:gd name="T51" fmla="*/ 0 h 76"/>
                <a:gd name="T52" fmla="*/ 0 w 100"/>
                <a:gd name="T53" fmla="*/ 0 h 76"/>
                <a:gd name="T54" fmla="*/ 0 w 100"/>
                <a:gd name="T55" fmla="*/ 0 h 76"/>
                <a:gd name="T56" fmla="*/ 0 w 100"/>
                <a:gd name="T57" fmla="*/ 0 h 76"/>
                <a:gd name="T58" fmla="*/ 0 w 100"/>
                <a:gd name="T59" fmla="*/ 0 h 76"/>
                <a:gd name="T60" fmla="*/ 0 w 100"/>
                <a:gd name="T61" fmla="*/ 0 h 76"/>
                <a:gd name="T62" fmla="*/ 0 w 100"/>
                <a:gd name="T63" fmla="*/ 0 h 76"/>
                <a:gd name="T64" fmla="*/ 0 w 100"/>
                <a:gd name="T65" fmla="*/ 0 h 76"/>
                <a:gd name="T66" fmla="*/ 0 w 100"/>
                <a:gd name="T67" fmla="*/ 0 h 76"/>
                <a:gd name="T68" fmla="*/ 0 w 100"/>
                <a:gd name="T69" fmla="*/ 0 h 76"/>
                <a:gd name="T70" fmla="*/ 0 w 100"/>
                <a:gd name="T71" fmla="*/ 0 h 76"/>
                <a:gd name="T72" fmla="*/ 0 w 100"/>
                <a:gd name="T73" fmla="*/ 0 h 76"/>
                <a:gd name="T74" fmla="*/ 0 w 100"/>
                <a:gd name="T75" fmla="*/ 0 h 76"/>
                <a:gd name="T76" fmla="*/ 0 w 100"/>
                <a:gd name="T77" fmla="*/ 0 h 76"/>
                <a:gd name="T78" fmla="*/ 0 w 100"/>
                <a:gd name="T79" fmla="*/ 0 h 76"/>
                <a:gd name="T80" fmla="*/ 0 w 100"/>
                <a:gd name="T81" fmla="*/ 0 h 7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" h="76">
                  <a:moveTo>
                    <a:pt x="3" y="32"/>
                  </a:moveTo>
                  <a:lnTo>
                    <a:pt x="1" y="37"/>
                  </a:lnTo>
                  <a:lnTo>
                    <a:pt x="0" y="42"/>
                  </a:lnTo>
                  <a:lnTo>
                    <a:pt x="1" y="47"/>
                  </a:lnTo>
                  <a:lnTo>
                    <a:pt x="4" y="52"/>
                  </a:lnTo>
                  <a:lnTo>
                    <a:pt x="7" y="58"/>
                  </a:lnTo>
                  <a:lnTo>
                    <a:pt x="11" y="62"/>
                  </a:lnTo>
                  <a:lnTo>
                    <a:pt x="17" y="68"/>
                  </a:lnTo>
                  <a:lnTo>
                    <a:pt x="23" y="71"/>
                  </a:lnTo>
                  <a:lnTo>
                    <a:pt x="31" y="74"/>
                  </a:lnTo>
                  <a:lnTo>
                    <a:pt x="38" y="75"/>
                  </a:lnTo>
                  <a:lnTo>
                    <a:pt x="46" y="76"/>
                  </a:lnTo>
                  <a:lnTo>
                    <a:pt x="55" y="75"/>
                  </a:lnTo>
                  <a:lnTo>
                    <a:pt x="63" y="73"/>
                  </a:lnTo>
                  <a:lnTo>
                    <a:pt x="72" y="68"/>
                  </a:lnTo>
                  <a:lnTo>
                    <a:pt x="80" y="61"/>
                  </a:lnTo>
                  <a:lnTo>
                    <a:pt x="88" y="53"/>
                  </a:lnTo>
                  <a:lnTo>
                    <a:pt x="92" y="48"/>
                  </a:lnTo>
                  <a:lnTo>
                    <a:pt x="95" y="44"/>
                  </a:lnTo>
                  <a:lnTo>
                    <a:pt x="97" y="40"/>
                  </a:lnTo>
                  <a:lnTo>
                    <a:pt x="99" y="35"/>
                  </a:lnTo>
                  <a:lnTo>
                    <a:pt x="100" y="31"/>
                  </a:lnTo>
                  <a:lnTo>
                    <a:pt x="100" y="28"/>
                  </a:lnTo>
                  <a:lnTo>
                    <a:pt x="100" y="24"/>
                  </a:lnTo>
                  <a:lnTo>
                    <a:pt x="99" y="20"/>
                  </a:lnTo>
                  <a:lnTo>
                    <a:pt x="97" y="17"/>
                  </a:lnTo>
                  <a:lnTo>
                    <a:pt x="95" y="14"/>
                  </a:lnTo>
                  <a:lnTo>
                    <a:pt x="93" y="12"/>
                  </a:lnTo>
                  <a:lnTo>
                    <a:pt x="90" y="9"/>
                  </a:lnTo>
                  <a:lnTo>
                    <a:pt x="84" y="5"/>
                  </a:lnTo>
                  <a:lnTo>
                    <a:pt x="76" y="2"/>
                  </a:lnTo>
                  <a:lnTo>
                    <a:pt x="67" y="0"/>
                  </a:lnTo>
                  <a:lnTo>
                    <a:pt x="57" y="0"/>
                  </a:lnTo>
                  <a:lnTo>
                    <a:pt x="48" y="1"/>
                  </a:lnTo>
                  <a:lnTo>
                    <a:pt x="38" y="4"/>
                  </a:lnTo>
                  <a:lnTo>
                    <a:pt x="27" y="8"/>
                  </a:lnTo>
                  <a:lnTo>
                    <a:pt x="18" y="14"/>
                  </a:lnTo>
                  <a:lnTo>
                    <a:pt x="14" y="18"/>
                  </a:lnTo>
                  <a:lnTo>
                    <a:pt x="10" y="22"/>
                  </a:lnTo>
                  <a:lnTo>
                    <a:pt x="6" y="27"/>
                  </a:lnTo>
                  <a:lnTo>
                    <a:pt x="3" y="32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51" name="Freeform 1474">
              <a:extLst>
                <a:ext uri="{FF2B5EF4-FFF2-40B4-BE49-F238E27FC236}">
                  <a16:creationId xmlns:a16="http://schemas.microsoft.com/office/drawing/2014/main" id="{542AA189-B9AA-4334-A023-6BC77C26F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" y="2295"/>
              <a:ext cx="6" cy="4"/>
            </a:xfrm>
            <a:custGeom>
              <a:avLst/>
              <a:gdLst>
                <a:gd name="T0" fmla="*/ 0 w 101"/>
                <a:gd name="T1" fmla="*/ 0 h 75"/>
                <a:gd name="T2" fmla="*/ 0 w 101"/>
                <a:gd name="T3" fmla="*/ 0 h 75"/>
                <a:gd name="T4" fmla="*/ 0 w 101"/>
                <a:gd name="T5" fmla="*/ 0 h 75"/>
                <a:gd name="T6" fmla="*/ 0 w 101"/>
                <a:gd name="T7" fmla="*/ 0 h 75"/>
                <a:gd name="T8" fmla="*/ 0 w 101"/>
                <a:gd name="T9" fmla="*/ 0 h 75"/>
                <a:gd name="T10" fmla="*/ 0 w 101"/>
                <a:gd name="T11" fmla="*/ 0 h 75"/>
                <a:gd name="T12" fmla="*/ 0 w 101"/>
                <a:gd name="T13" fmla="*/ 0 h 75"/>
                <a:gd name="T14" fmla="*/ 0 w 101"/>
                <a:gd name="T15" fmla="*/ 0 h 75"/>
                <a:gd name="T16" fmla="*/ 0 w 101"/>
                <a:gd name="T17" fmla="*/ 0 h 75"/>
                <a:gd name="T18" fmla="*/ 0 w 101"/>
                <a:gd name="T19" fmla="*/ 0 h 75"/>
                <a:gd name="T20" fmla="*/ 0 w 101"/>
                <a:gd name="T21" fmla="*/ 0 h 75"/>
                <a:gd name="T22" fmla="*/ 0 w 101"/>
                <a:gd name="T23" fmla="*/ 0 h 75"/>
                <a:gd name="T24" fmla="*/ 0 w 101"/>
                <a:gd name="T25" fmla="*/ 0 h 75"/>
                <a:gd name="T26" fmla="*/ 0 w 101"/>
                <a:gd name="T27" fmla="*/ 0 h 75"/>
                <a:gd name="T28" fmla="*/ 0 w 101"/>
                <a:gd name="T29" fmla="*/ 0 h 75"/>
                <a:gd name="T30" fmla="*/ 0 w 101"/>
                <a:gd name="T31" fmla="*/ 0 h 75"/>
                <a:gd name="T32" fmla="*/ 0 w 101"/>
                <a:gd name="T33" fmla="*/ 0 h 75"/>
                <a:gd name="T34" fmla="*/ 0 w 101"/>
                <a:gd name="T35" fmla="*/ 0 h 75"/>
                <a:gd name="T36" fmla="*/ 0 w 101"/>
                <a:gd name="T37" fmla="*/ 0 h 75"/>
                <a:gd name="T38" fmla="*/ 0 w 101"/>
                <a:gd name="T39" fmla="*/ 0 h 75"/>
                <a:gd name="T40" fmla="*/ 0 w 101"/>
                <a:gd name="T41" fmla="*/ 0 h 75"/>
                <a:gd name="T42" fmla="*/ 0 w 101"/>
                <a:gd name="T43" fmla="*/ 0 h 75"/>
                <a:gd name="T44" fmla="*/ 0 w 101"/>
                <a:gd name="T45" fmla="*/ 0 h 75"/>
                <a:gd name="T46" fmla="*/ 0 w 101"/>
                <a:gd name="T47" fmla="*/ 0 h 75"/>
                <a:gd name="T48" fmla="*/ 0 w 101"/>
                <a:gd name="T49" fmla="*/ 0 h 75"/>
                <a:gd name="T50" fmla="*/ 0 w 101"/>
                <a:gd name="T51" fmla="*/ 0 h 75"/>
                <a:gd name="T52" fmla="*/ 0 w 101"/>
                <a:gd name="T53" fmla="*/ 0 h 75"/>
                <a:gd name="T54" fmla="*/ 0 w 101"/>
                <a:gd name="T55" fmla="*/ 0 h 75"/>
                <a:gd name="T56" fmla="*/ 0 w 101"/>
                <a:gd name="T57" fmla="*/ 0 h 75"/>
                <a:gd name="T58" fmla="*/ 0 w 101"/>
                <a:gd name="T59" fmla="*/ 0 h 75"/>
                <a:gd name="T60" fmla="*/ 0 w 101"/>
                <a:gd name="T61" fmla="*/ 0 h 75"/>
                <a:gd name="T62" fmla="*/ 0 w 101"/>
                <a:gd name="T63" fmla="*/ 0 h 75"/>
                <a:gd name="T64" fmla="*/ 0 w 101"/>
                <a:gd name="T65" fmla="*/ 0 h 75"/>
                <a:gd name="T66" fmla="*/ 0 w 101"/>
                <a:gd name="T67" fmla="*/ 0 h 75"/>
                <a:gd name="T68" fmla="*/ 0 w 101"/>
                <a:gd name="T69" fmla="*/ 0 h 75"/>
                <a:gd name="T70" fmla="*/ 0 w 101"/>
                <a:gd name="T71" fmla="*/ 0 h 75"/>
                <a:gd name="T72" fmla="*/ 0 w 101"/>
                <a:gd name="T73" fmla="*/ 0 h 75"/>
                <a:gd name="T74" fmla="*/ 0 w 101"/>
                <a:gd name="T75" fmla="*/ 0 h 75"/>
                <a:gd name="T76" fmla="*/ 0 w 101"/>
                <a:gd name="T77" fmla="*/ 0 h 7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1" h="75">
                  <a:moveTo>
                    <a:pt x="3" y="33"/>
                  </a:moveTo>
                  <a:lnTo>
                    <a:pt x="1" y="38"/>
                  </a:lnTo>
                  <a:lnTo>
                    <a:pt x="0" y="43"/>
                  </a:lnTo>
                  <a:lnTo>
                    <a:pt x="1" y="48"/>
                  </a:lnTo>
                  <a:lnTo>
                    <a:pt x="4" y="53"/>
                  </a:lnTo>
                  <a:lnTo>
                    <a:pt x="8" y="58"/>
                  </a:lnTo>
                  <a:lnTo>
                    <a:pt x="13" y="63"/>
                  </a:lnTo>
                  <a:lnTo>
                    <a:pt x="18" y="67"/>
                  </a:lnTo>
                  <a:lnTo>
                    <a:pt x="24" y="71"/>
                  </a:lnTo>
                  <a:lnTo>
                    <a:pt x="31" y="73"/>
                  </a:lnTo>
                  <a:lnTo>
                    <a:pt x="39" y="75"/>
                  </a:lnTo>
                  <a:lnTo>
                    <a:pt x="46" y="75"/>
                  </a:lnTo>
                  <a:lnTo>
                    <a:pt x="55" y="75"/>
                  </a:lnTo>
                  <a:lnTo>
                    <a:pt x="63" y="72"/>
                  </a:lnTo>
                  <a:lnTo>
                    <a:pt x="72" y="68"/>
                  </a:lnTo>
                  <a:lnTo>
                    <a:pt x="80" y="62"/>
                  </a:lnTo>
                  <a:lnTo>
                    <a:pt x="89" y="53"/>
                  </a:lnTo>
                  <a:lnTo>
                    <a:pt x="92" y="49"/>
                  </a:lnTo>
                  <a:lnTo>
                    <a:pt x="96" y="44"/>
                  </a:lnTo>
                  <a:lnTo>
                    <a:pt x="98" y="40"/>
                  </a:lnTo>
                  <a:lnTo>
                    <a:pt x="100" y="36"/>
                  </a:lnTo>
                  <a:lnTo>
                    <a:pt x="101" y="32"/>
                  </a:lnTo>
                  <a:lnTo>
                    <a:pt x="101" y="28"/>
                  </a:lnTo>
                  <a:lnTo>
                    <a:pt x="101" y="24"/>
                  </a:lnTo>
                  <a:lnTo>
                    <a:pt x="100" y="21"/>
                  </a:lnTo>
                  <a:lnTo>
                    <a:pt x="96" y="15"/>
                  </a:lnTo>
                  <a:lnTo>
                    <a:pt x="90" y="10"/>
                  </a:lnTo>
                  <a:lnTo>
                    <a:pt x="84" y="5"/>
                  </a:lnTo>
                  <a:lnTo>
                    <a:pt x="76" y="2"/>
                  </a:lnTo>
                  <a:lnTo>
                    <a:pt x="67" y="0"/>
                  </a:lnTo>
                  <a:lnTo>
                    <a:pt x="58" y="0"/>
                  </a:lnTo>
                  <a:lnTo>
                    <a:pt x="48" y="1"/>
                  </a:lnTo>
                  <a:lnTo>
                    <a:pt x="38" y="3"/>
                  </a:lnTo>
                  <a:lnTo>
                    <a:pt x="28" y="9"/>
                  </a:lnTo>
                  <a:lnTo>
                    <a:pt x="19" y="15"/>
                  </a:lnTo>
                  <a:lnTo>
                    <a:pt x="15" y="19"/>
                  </a:lnTo>
                  <a:lnTo>
                    <a:pt x="11" y="23"/>
                  </a:lnTo>
                  <a:lnTo>
                    <a:pt x="7" y="28"/>
                  </a:lnTo>
                  <a:lnTo>
                    <a:pt x="3" y="33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52" name="Freeform 1475">
              <a:extLst>
                <a:ext uri="{FF2B5EF4-FFF2-40B4-BE49-F238E27FC236}">
                  <a16:creationId xmlns:a16="http://schemas.microsoft.com/office/drawing/2014/main" id="{8330F5FA-0455-4653-AEA7-1D506B5D9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" y="2279"/>
              <a:ext cx="6" cy="4"/>
            </a:xfrm>
            <a:custGeom>
              <a:avLst/>
              <a:gdLst>
                <a:gd name="T0" fmla="*/ 0 w 100"/>
                <a:gd name="T1" fmla="*/ 0 h 76"/>
                <a:gd name="T2" fmla="*/ 0 w 100"/>
                <a:gd name="T3" fmla="*/ 0 h 76"/>
                <a:gd name="T4" fmla="*/ 0 w 100"/>
                <a:gd name="T5" fmla="*/ 0 h 76"/>
                <a:gd name="T6" fmla="*/ 0 w 100"/>
                <a:gd name="T7" fmla="*/ 0 h 76"/>
                <a:gd name="T8" fmla="*/ 0 w 100"/>
                <a:gd name="T9" fmla="*/ 0 h 76"/>
                <a:gd name="T10" fmla="*/ 0 w 100"/>
                <a:gd name="T11" fmla="*/ 0 h 76"/>
                <a:gd name="T12" fmla="*/ 0 w 100"/>
                <a:gd name="T13" fmla="*/ 0 h 76"/>
                <a:gd name="T14" fmla="*/ 0 w 100"/>
                <a:gd name="T15" fmla="*/ 0 h 76"/>
                <a:gd name="T16" fmla="*/ 0 w 100"/>
                <a:gd name="T17" fmla="*/ 0 h 76"/>
                <a:gd name="T18" fmla="*/ 0 w 100"/>
                <a:gd name="T19" fmla="*/ 0 h 76"/>
                <a:gd name="T20" fmla="*/ 0 w 100"/>
                <a:gd name="T21" fmla="*/ 0 h 76"/>
                <a:gd name="T22" fmla="*/ 0 w 100"/>
                <a:gd name="T23" fmla="*/ 0 h 76"/>
                <a:gd name="T24" fmla="*/ 0 w 100"/>
                <a:gd name="T25" fmla="*/ 0 h 76"/>
                <a:gd name="T26" fmla="*/ 0 w 100"/>
                <a:gd name="T27" fmla="*/ 0 h 76"/>
                <a:gd name="T28" fmla="*/ 0 w 100"/>
                <a:gd name="T29" fmla="*/ 0 h 76"/>
                <a:gd name="T30" fmla="*/ 0 w 100"/>
                <a:gd name="T31" fmla="*/ 0 h 76"/>
                <a:gd name="T32" fmla="*/ 0 w 100"/>
                <a:gd name="T33" fmla="*/ 0 h 76"/>
                <a:gd name="T34" fmla="*/ 0 w 100"/>
                <a:gd name="T35" fmla="*/ 0 h 76"/>
                <a:gd name="T36" fmla="*/ 0 w 100"/>
                <a:gd name="T37" fmla="*/ 0 h 76"/>
                <a:gd name="T38" fmla="*/ 0 w 100"/>
                <a:gd name="T39" fmla="*/ 0 h 76"/>
                <a:gd name="T40" fmla="*/ 0 w 100"/>
                <a:gd name="T41" fmla="*/ 0 h 76"/>
                <a:gd name="T42" fmla="*/ 0 w 100"/>
                <a:gd name="T43" fmla="*/ 0 h 76"/>
                <a:gd name="T44" fmla="*/ 0 w 100"/>
                <a:gd name="T45" fmla="*/ 0 h 76"/>
                <a:gd name="T46" fmla="*/ 0 w 100"/>
                <a:gd name="T47" fmla="*/ 0 h 76"/>
                <a:gd name="T48" fmla="*/ 0 w 100"/>
                <a:gd name="T49" fmla="*/ 0 h 76"/>
                <a:gd name="T50" fmla="*/ 0 w 100"/>
                <a:gd name="T51" fmla="*/ 0 h 76"/>
                <a:gd name="T52" fmla="*/ 0 w 100"/>
                <a:gd name="T53" fmla="*/ 0 h 76"/>
                <a:gd name="T54" fmla="*/ 0 w 100"/>
                <a:gd name="T55" fmla="*/ 0 h 76"/>
                <a:gd name="T56" fmla="*/ 0 w 100"/>
                <a:gd name="T57" fmla="*/ 0 h 76"/>
                <a:gd name="T58" fmla="*/ 0 w 100"/>
                <a:gd name="T59" fmla="*/ 0 h 76"/>
                <a:gd name="T60" fmla="*/ 0 w 100"/>
                <a:gd name="T61" fmla="*/ 0 h 76"/>
                <a:gd name="T62" fmla="*/ 0 w 100"/>
                <a:gd name="T63" fmla="*/ 0 h 76"/>
                <a:gd name="T64" fmla="*/ 0 w 100"/>
                <a:gd name="T65" fmla="*/ 0 h 76"/>
                <a:gd name="T66" fmla="*/ 0 w 100"/>
                <a:gd name="T67" fmla="*/ 0 h 76"/>
                <a:gd name="T68" fmla="*/ 0 w 100"/>
                <a:gd name="T69" fmla="*/ 0 h 76"/>
                <a:gd name="T70" fmla="*/ 0 w 100"/>
                <a:gd name="T71" fmla="*/ 0 h 76"/>
                <a:gd name="T72" fmla="*/ 0 w 100"/>
                <a:gd name="T73" fmla="*/ 0 h 76"/>
                <a:gd name="T74" fmla="*/ 0 w 100"/>
                <a:gd name="T75" fmla="*/ 0 h 76"/>
                <a:gd name="T76" fmla="*/ 0 w 100"/>
                <a:gd name="T77" fmla="*/ 0 h 76"/>
                <a:gd name="T78" fmla="*/ 0 w 100"/>
                <a:gd name="T79" fmla="*/ 0 h 76"/>
                <a:gd name="T80" fmla="*/ 0 w 100"/>
                <a:gd name="T81" fmla="*/ 0 h 7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" h="76">
                  <a:moveTo>
                    <a:pt x="2" y="34"/>
                  </a:moveTo>
                  <a:lnTo>
                    <a:pt x="0" y="38"/>
                  </a:lnTo>
                  <a:lnTo>
                    <a:pt x="0" y="43"/>
                  </a:lnTo>
                  <a:lnTo>
                    <a:pt x="1" y="48"/>
                  </a:lnTo>
                  <a:lnTo>
                    <a:pt x="3" y="54"/>
                  </a:lnTo>
                  <a:lnTo>
                    <a:pt x="6" y="59"/>
                  </a:lnTo>
                  <a:lnTo>
                    <a:pt x="12" y="63"/>
                  </a:lnTo>
                  <a:lnTo>
                    <a:pt x="17" y="68"/>
                  </a:lnTo>
                  <a:lnTo>
                    <a:pt x="23" y="71"/>
                  </a:lnTo>
                  <a:lnTo>
                    <a:pt x="30" y="74"/>
                  </a:lnTo>
                  <a:lnTo>
                    <a:pt x="38" y="76"/>
                  </a:lnTo>
                  <a:lnTo>
                    <a:pt x="46" y="76"/>
                  </a:lnTo>
                  <a:lnTo>
                    <a:pt x="54" y="75"/>
                  </a:lnTo>
                  <a:lnTo>
                    <a:pt x="62" y="73"/>
                  </a:lnTo>
                  <a:lnTo>
                    <a:pt x="71" y="68"/>
                  </a:lnTo>
                  <a:lnTo>
                    <a:pt x="79" y="62"/>
                  </a:lnTo>
                  <a:lnTo>
                    <a:pt x="88" y="54"/>
                  </a:lnTo>
                  <a:lnTo>
                    <a:pt x="92" y="49"/>
                  </a:lnTo>
                  <a:lnTo>
                    <a:pt x="95" y="45"/>
                  </a:lnTo>
                  <a:lnTo>
                    <a:pt x="98" y="41"/>
                  </a:lnTo>
                  <a:lnTo>
                    <a:pt x="99" y="37"/>
                  </a:lnTo>
                  <a:lnTo>
                    <a:pt x="100" y="33"/>
                  </a:lnTo>
                  <a:lnTo>
                    <a:pt x="100" y="29"/>
                  </a:lnTo>
                  <a:lnTo>
                    <a:pt x="100" y="25"/>
                  </a:lnTo>
                  <a:lnTo>
                    <a:pt x="99" y="21"/>
                  </a:lnTo>
                  <a:lnTo>
                    <a:pt x="98" y="17"/>
                  </a:lnTo>
                  <a:lnTo>
                    <a:pt x="95" y="14"/>
                  </a:lnTo>
                  <a:lnTo>
                    <a:pt x="92" y="12"/>
                  </a:lnTo>
                  <a:lnTo>
                    <a:pt x="90" y="9"/>
                  </a:lnTo>
                  <a:lnTo>
                    <a:pt x="83" y="5"/>
                  </a:lnTo>
                  <a:lnTo>
                    <a:pt x="75" y="2"/>
                  </a:lnTo>
                  <a:lnTo>
                    <a:pt x="66" y="1"/>
                  </a:lnTo>
                  <a:lnTo>
                    <a:pt x="57" y="0"/>
                  </a:lnTo>
                  <a:lnTo>
                    <a:pt x="47" y="1"/>
                  </a:lnTo>
                  <a:lnTo>
                    <a:pt x="37" y="4"/>
                  </a:lnTo>
                  <a:lnTo>
                    <a:pt x="28" y="8"/>
                  </a:lnTo>
                  <a:lnTo>
                    <a:pt x="18" y="15"/>
                  </a:lnTo>
                  <a:lnTo>
                    <a:pt x="14" y="18"/>
                  </a:lnTo>
                  <a:lnTo>
                    <a:pt x="10" y="24"/>
                  </a:lnTo>
                  <a:lnTo>
                    <a:pt x="5" y="28"/>
                  </a:lnTo>
                  <a:lnTo>
                    <a:pt x="2" y="34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53" name="Freeform 1476">
              <a:extLst>
                <a:ext uri="{FF2B5EF4-FFF2-40B4-BE49-F238E27FC236}">
                  <a16:creationId xmlns:a16="http://schemas.microsoft.com/office/drawing/2014/main" id="{19BF212B-6488-4A67-AF27-CB2D753D8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2" y="2263"/>
              <a:ext cx="6" cy="5"/>
            </a:xfrm>
            <a:custGeom>
              <a:avLst/>
              <a:gdLst>
                <a:gd name="T0" fmla="*/ 0 w 100"/>
                <a:gd name="T1" fmla="*/ 0 h 76"/>
                <a:gd name="T2" fmla="*/ 0 w 100"/>
                <a:gd name="T3" fmla="*/ 0 h 76"/>
                <a:gd name="T4" fmla="*/ 0 w 100"/>
                <a:gd name="T5" fmla="*/ 0 h 76"/>
                <a:gd name="T6" fmla="*/ 0 w 100"/>
                <a:gd name="T7" fmla="*/ 0 h 76"/>
                <a:gd name="T8" fmla="*/ 0 w 100"/>
                <a:gd name="T9" fmla="*/ 0 h 76"/>
                <a:gd name="T10" fmla="*/ 0 w 100"/>
                <a:gd name="T11" fmla="*/ 0 h 76"/>
                <a:gd name="T12" fmla="*/ 0 w 100"/>
                <a:gd name="T13" fmla="*/ 0 h 76"/>
                <a:gd name="T14" fmla="*/ 0 w 100"/>
                <a:gd name="T15" fmla="*/ 0 h 76"/>
                <a:gd name="T16" fmla="*/ 0 w 100"/>
                <a:gd name="T17" fmla="*/ 0 h 76"/>
                <a:gd name="T18" fmla="*/ 0 w 100"/>
                <a:gd name="T19" fmla="*/ 0 h 76"/>
                <a:gd name="T20" fmla="*/ 0 w 100"/>
                <a:gd name="T21" fmla="*/ 0 h 76"/>
                <a:gd name="T22" fmla="*/ 0 w 100"/>
                <a:gd name="T23" fmla="*/ 0 h 76"/>
                <a:gd name="T24" fmla="*/ 0 w 100"/>
                <a:gd name="T25" fmla="*/ 0 h 76"/>
                <a:gd name="T26" fmla="*/ 0 w 100"/>
                <a:gd name="T27" fmla="*/ 0 h 76"/>
                <a:gd name="T28" fmla="*/ 0 w 100"/>
                <a:gd name="T29" fmla="*/ 0 h 76"/>
                <a:gd name="T30" fmla="*/ 0 w 100"/>
                <a:gd name="T31" fmla="*/ 0 h 76"/>
                <a:gd name="T32" fmla="*/ 0 w 100"/>
                <a:gd name="T33" fmla="*/ 0 h 76"/>
                <a:gd name="T34" fmla="*/ 0 w 100"/>
                <a:gd name="T35" fmla="*/ 0 h 76"/>
                <a:gd name="T36" fmla="*/ 0 w 100"/>
                <a:gd name="T37" fmla="*/ 0 h 76"/>
                <a:gd name="T38" fmla="*/ 0 w 100"/>
                <a:gd name="T39" fmla="*/ 0 h 76"/>
                <a:gd name="T40" fmla="*/ 0 w 100"/>
                <a:gd name="T41" fmla="*/ 0 h 76"/>
                <a:gd name="T42" fmla="*/ 0 w 100"/>
                <a:gd name="T43" fmla="*/ 0 h 76"/>
                <a:gd name="T44" fmla="*/ 0 w 100"/>
                <a:gd name="T45" fmla="*/ 0 h 76"/>
                <a:gd name="T46" fmla="*/ 0 w 100"/>
                <a:gd name="T47" fmla="*/ 0 h 76"/>
                <a:gd name="T48" fmla="*/ 0 w 100"/>
                <a:gd name="T49" fmla="*/ 0 h 76"/>
                <a:gd name="T50" fmla="*/ 0 w 100"/>
                <a:gd name="T51" fmla="*/ 0 h 76"/>
                <a:gd name="T52" fmla="*/ 0 w 100"/>
                <a:gd name="T53" fmla="*/ 0 h 76"/>
                <a:gd name="T54" fmla="*/ 0 w 100"/>
                <a:gd name="T55" fmla="*/ 0 h 76"/>
                <a:gd name="T56" fmla="*/ 0 w 100"/>
                <a:gd name="T57" fmla="*/ 0 h 76"/>
                <a:gd name="T58" fmla="*/ 0 w 100"/>
                <a:gd name="T59" fmla="*/ 0 h 76"/>
                <a:gd name="T60" fmla="*/ 0 w 100"/>
                <a:gd name="T61" fmla="*/ 0 h 76"/>
                <a:gd name="T62" fmla="*/ 0 w 100"/>
                <a:gd name="T63" fmla="*/ 0 h 76"/>
                <a:gd name="T64" fmla="*/ 0 w 100"/>
                <a:gd name="T65" fmla="*/ 0 h 76"/>
                <a:gd name="T66" fmla="*/ 0 w 100"/>
                <a:gd name="T67" fmla="*/ 0 h 76"/>
                <a:gd name="T68" fmla="*/ 0 w 100"/>
                <a:gd name="T69" fmla="*/ 0 h 76"/>
                <a:gd name="T70" fmla="*/ 0 w 100"/>
                <a:gd name="T71" fmla="*/ 0 h 76"/>
                <a:gd name="T72" fmla="*/ 0 w 100"/>
                <a:gd name="T73" fmla="*/ 0 h 76"/>
                <a:gd name="T74" fmla="*/ 0 w 100"/>
                <a:gd name="T75" fmla="*/ 0 h 76"/>
                <a:gd name="T76" fmla="*/ 0 w 100"/>
                <a:gd name="T77" fmla="*/ 0 h 76"/>
                <a:gd name="T78" fmla="*/ 0 w 100"/>
                <a:gd name="T79" fmla="*/ 0 h 76"/>
                <a:gd name="T80" fmla="*/ 0 w 100"/>
                <a:gd name="T81" fmla="*/ 0 h 7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" h="76">
                  <a:moveTo>
                    <a:pt x="3" y="32"/>
                  </a:moveTo>
                  <a:lnTo>
                    <a:pt x="1" y="38"/>
                  </a:lnTo>
                  <a:lnTo>
                    <a:pt x="0" y="43"/>
                  </a:lnTo>
                  <a:lnTo>
                    <a:pt x="1" y="48"/>
                  </a:lnTo>
                  <a:lnTo>
                    <a:pt x="4" y="53"/>
                  </a:lnTo>
                  <a:lnTo>
                    <a:pt x="7" y="58"/>
                  </a:lnTo>
                  <a:lnTo>
                    <a:pt x="12" y="63"/>
                  </a:lnTo>
                  <a:lnTo>
                    <a:pt x="17" y="67"/>
                  </a:lnTo>
                  <a:lnTo>
                    <a:pt x="23" y="71"/>
                  </a:lnTo>
                  <a:lnTo>
                    <a:pt x="30" y="74"/>
                  </a:lnTo>
                  <a:lnTo>
                    <a:pt x="38" y="75"/>
                  </a:lnTo>
                  <a:lnTo>
                    <a:pt x="46" y="76"/>
                  </a:lnTo>
                  <a:lnTo>
                    <a:pt x="55" y="75"/>
                  </a:lnTo>
                  <a:lnTo>
                    <a:pt x="63" y="72"/>
                  </a:lnTo>
                  <a:lnTo>
                    <a:pt x="72" y="68"/>
                  </a:lnTo>
                  <a:lnTo>
                    <a:pt x="80" y="62"/>
                  </a:lnTo>
                  <a:lnTo>
                    <a:pt x="89" y="54"/>
                  </a:lnTo>
                  <a:lnTo>
                    <a:pt x="92" y="49"/>
                  </a:lnTo>
                  <a:lnTo>
                    <a:pt x="95" y="45"/>
                  </a:lnTo>
                  <a:lnTo>
                    <a:pt x="97" y="40"/>
                  </a:lnTo>
                  <a:lnTo>
                    <a:pt x="99" y="35"/>
                  </a:lnTo>
                  <a:lnTo>
                    <a:pt x="100" y="31"/>
                  </a:lnTo>
                  <a:lnTo>
                    <a:pt x="100" y="27"/>
                  </a:lnTo>
                  <a:lnTo>
                    <a:pt x="100" y="24"/>
                  </a:lnTo>
                  <a:lnTo>
                    <a:pt x="99" y="20"/>
                  </a:lnTo>
                  <a:lnTo>
                    <a:pt x="97" y="17"/>
                  </a:lnTo>
                  <a:lnTo>
                    <a:pt x="95" y="14"/>
                  </a:lnTo>
                  <a:lnTo>
                    <a:pt x="93" y="11"/>
                  </a:lnTo>
                  <a:lnTo>
                    <a:pt x="90" y="9"/>
                  </a:lnTo>
                  <a:lnTo>
                    <a:pt x="84" y="5"/>
                  </a:lnTo>
                  <a:lnTo>
                    <a:pt x="76" y="2"/>
                  </a:lnTo>
                  <a:lnTo>
                    <a:pt x="67" y="0"/>
                  </a:lnTo>
                  <a:lnTo>
                    <a:pt x="58" y="0"/>
                  </a:lnTo>
                  <a:lnTo>
                    <a:pt x="48" y="1"/>
                  </a:lnTo>
                  <a:lnTo>
                    <a:pt x="37" y="4"/>
                  </a:lnTo>
                  <a:lnTo>
                    <a:pt x="27" y="8"/>
                  </a:lnTo>
                  <a:lnTo>
                    <a:pt x="18" y="14"/>
                  </a:lnTo>
                  <a:lnTo>
                    <a:pt x="14" y="18"/>
                  </a:lnTo>
                  <a:lnTo>
                    <a:pt x="10" y="22"/>
                  </a:lnTo>
                  <a:lnTo>
                    <a:pt x="6" y="27"/>
                  </a:lnTo>
                  <a:lnTo>
                    <a:pt x="3" y="32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54" name="Freeform 1477">
              <a:extLst>
                <a:ext uri="{FF2B5EF4-FFF2-40B4-BE49-F238E27FC236}">
                  <a16:creationId xmlns:a16="http://schemas.microsoft.com/office/drawing/2014/main" id="{F26A9EAA-AC7C-4136-B828-67655E314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0" y="2247"/>
              <a:ext cx="6" cy="5"/>
            </a:xfrm>
            <a:custGeom>
              <a:avLst/>
              <a:gdLst>
                <a:gd name="T0" fmla="*/ 0 w 100"/>
                <a:gd name="T1" fmla="*/ 0 h 76"/>
                <a:gd name="T2" fmla="*/ 0 w 100"/>
                <a:gd name="T3" fmla="*/ 0 h 76"/>
                <a:gd name="T4" fmla="*/ 0 w 100"/>
                <a:gd name="T5" fmla="*/ 0 h 76"/>
                <a:gd name="T6" fmla="*/ 0 w 100"/>
                <a:gd name="T7" fmla="*/ 0 h 76"/>
                <a:gd name="T8" fmla="*/ 0 w 100"/>
                <a:gd name="T9" fmla="*/ 0 h 76"/>
                <a:gd name="T10" fmla="*/ 0 w 100"/>
                <a:gd name="T11" fmla="*/ 0 h 76"/>
                <a:gd name="T12" fmla="*/ 0 w 100"/>
                <a:gd name="T13" fmla="*/ 0 h 76"/>
                <a:gd name="T14" fmla="*/ 0 w 100"/>
                <a:gd name="T15" fmla="*/ 0 h 76"/>
                <a:gd name="T16" fmla="*/ 0 w 100"/>
                <a:gd name="T17" fmla="*/ 0 h 76"/>
                <a:gd name="T18" fmla="*/ 0 w 100"/>
                <a:gd name="T19" fmla="*/ 0 h 76"/>
                <a:gd name="T20" fmla="*/ 0 w 100"/>
                <a:gd name="T21" fmla="*/ 0 h 76"/>
                <a:gd name="T22" fmla="*/ 0 w 100"/>
                <a:gd name="T23" fmla="*/ 0 h 76"/>
                <a:gd name="T24" fmla="*/ 0 w 100"/>
                <a:gd name="T25" fmla="*/ 0 h 76"/>
                <a:gd name="T26" fmla="*/ 0 w 100"/>
                <a:gd name="T27" fmla="*/ 0 h 76"/>
                <a:gd name="T28" fmla="*/ 0 w 100"/>
                <a:gd name="T29" fmla="*/ 0 h 76"/>
                <a:gd name="T30" fmla="*/ 0 w 100"/>
                <a:gd name="T31" fmla="*/ 0 h 76"/>
                <a:gd name="T32" fmla="*/ 0 w 100"/>
                <a:gd name="T33" fmla="*/ 0 h 76"/>
                <a:gd name="T34" fmla="*/ 0 w 100"/>
                <a:gd name="T35" fmla="*/ 0 h 76"/>
                <a:gd name="T36" fmla="*/ 0 w 100"/>
                <a:gd name="T37" fmla="*/ 0 h 76"/>
                <a:gd name="T38" fmla="*/ 0 w 100"/>
                <a:gd name="T39" fmla="*/ 0 h 76"/>
                <a:gd name="T40" fmla="*/ 0 w 100"/>
                <a:gd name="T41" fmla="*/ 0 h 76"/>
                <a:gd name="T42" fmla="*/ 0 w 100"/>
                <a:gd name="T43" fmla="*/ 0 h 76"/>
                <a:gd name="T44" fmla="*/ 0 w 100"/>
                <a:gd name="T45" fmla="*/ 0 h 76"/>
                <a:gd name="T46" fmla="*/ 0 w 100"/>
                <a:gd name="T47" fmla="*/ 0 h 76"/>
                <a:gd name="T48" fmla="*/ 0 w 100"/>
                <a:gd name="T49" fmla="*/ 0 h 76"/>
                <a:gd name="T50" fmla="*/ 0 w 100"/>
                <a:gd name="T51" fmla="*/ 0 h 76"/>
                <a:gd name="T52" fmla="*/ 0 w 100"/>
                <a:gd name="T53" fmla="*/ 0 h 76"/>
                <a:gd name="T54" fmla="*/ 0 w 100"/>
                <a:gd name="T55" fmla="*/ 0 h 76"/>
                <a:gd name="T56" fmla="*/ 0 w 100"/>
                <a:gd name="T57" fmla="*/ 0 h 76"/>
                <a:gd name="T58" fmla="*/ 0 w 100"/>
                <a:gd name="T59" fmla="*/ 0 h 76"/>
                <a:gd name="T60" fmla="*/ 0 w 100"/>
                <a:gd name="T61" fmla="*/ 0 h 76"/>
                <a:gd name="T62" fmla="*/ 0 w 100"/>
                <a:gd name="T63" fmla="*/ 0 h 76"/>
                <a:gd name="T64" fmla="*/ 0 w 100"/>
                <a:gd name="T65" fmla="*/ 0 h 76"/>
                <a:gd name="T66" fmla="*/ 0 w 100"/>
                <a:gd name="T67" fmla="*/ 0 h 76"/>
                <a:gd name="T68" fmla="*/ 0 w 100"/>
                <a:gd name="T69" fmla="*/ 0 h 76"/>
                <a:gd name="T70" fmla="*/ 0 w 100"/>
                <a:gd name="T71" fmla="*/ 0 h 76"/>
                <a:gd name="T72" fmla="*/ 0 w 100"/>
                <a:gd name="T73" fmla="*/ 0 h 76"/>
                <a:gd name="T74" fmla="*/ 0 w 100"/>
                <a:gd name="T75" fmla="*/ 0 h 76"/>
                <a:gd name="T76" fmla="*/ 0 w 100"/>
                <a:gd name="T77" fmla="*/ 0 h 76"/>
                <a:gd name="T78" fmla="*/ 0 w 100"/>
                <a:gd name="T79" fmla="*/ 0 h 76"/>
                <a:gd name="T80" fmla="*/ 0 w 100"/>
                <a:gd name="T81" fmla="*/ 0 h 7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" h="76">
                  <a:moveTo>
                    <a:pt x="2" y="33"/>
                  </a:moveTo>
                  <a:lnTo>
                    <a:pt x="0" y="37"/>
                  </a:lnTo>
                  <a:lnTo>
                    <a:pt x="0" y="42"/>
                  </a:lnTo>
                  <a:lnTo>
                    <a:pt x="1" y="48"/>
                  </a:lnTo>
                  <a:lnTo>
                    <a:pt x="3" y="53"/>
                  </a:lnTo>
                  <a:lnTo>
                    <a:pt x="7" y="59"/>
                  </a:lnTo>
                  <a:lnTo>
                    <a:pt x="11" y="64"/>
                  </a:lnTo>
                  <a:lnTo>
                    <a:pt x="17" y="68"/>
                  </a:lnTo>
                  <a:lnTo>
                    <a:pt x="23" y="72"/>
                  </a:lnTo>
                  <a:lnTo>
                    <a:pt x="30" y="74"/>
                  </a:lnTo>
                  <a:lnTo>
                    <a:pt x="37" y="76"/>
                  </a:lnTo>
                  <a:lnTo>
                    <a:pt x="45" y="76"/>
                  </a:lnTo>
                  <a:lnTo>
                    <a:pt x="53" y="75"/>
                  </a:lnTo>
                  <a:lnTo>
                    <a:pt x="62" y="73"/>
                  </a:lnTo>
                  <a:lnTo>
                    <a:pt x="71" y="69"/>
                  </a:lnTo>
                  <a:lnTo>
                    <a:pt x="80" y="63"/>
                  </a:lnTo>
                  <a:lnTo>
                    <a:pt x="88" y="53"/>
                  </a:lnTo>
                  <a:lnTo>
                    <a:pt x="92" y="49"/>
                  </a:lnTo>
                  <a:lnTo>
                    <a:pt x="95" y="44"/>
                  </a:lnTo>
                  <a:lnTo>
                    <a:pt x="97" y="40"/>
                  </a:lnTo>
                  <a:lnTo>
                    <a:pt x="99" y="36"/>
                  </a:lnTo>
                  <a:lnTo>
                    <a:pt x="100" y="32"/>
                  </a:lnTo>
                  <a:lnTo>
                    <a:pt x="100" y="28"/>
                  </a:lnTo>
                  <a:lnTo>
                    <a:pt x="99" y="24"/>
                  </a:lnTo>
                  <a:lnTo>
                    <a:pt x="98" y="21"/>
                  </a:lnTo>
                  <a:lnTo>
                    <a:pt x="97" y="18"/>
                  </a:lnTo>
                  <a:lnTo>
                    <a:pt x="95" y="15"/>
                  </a:lnTo>
                  <a:lnTo>
                    <a:pt x="93" y="12"/>
                  </a:lnTo>
                  <a:lnTo>
                    <a:pt x="90" y="10"/>
                  </a:lnTo>
                  <a:lnTo>
                    <a:pt x="83" y="5"/>
                  </a:lnTo>
                  <a:lnTo>
                    <a:pt x="75" y="2"/>
                  </a:lnTo>
                  <a:lnTo>
                    <a:pt x="66" y="1"/>
                  </a:lnTo>
                  <a:lnTo>
                    <a:pt x="56" y="0"/>
                  </a:lnTo>
                  <a:lnTo>
                    <a:pt x="46" y="2"/>
                  </a:lnTo>
                  <a:lnTo>
                    <a:pt x="37" y="4"/>
                  </a:lnTo>
                  <a:lnTo>
                    <a:pt x="27" y="9"/>
                  </a:lnTo>
                  <a:lnTo>
                    <a:pt x="18" y="15"/>
                  </a:lnTo>
                  <a:lnTo>
                    <a:pt x="14" y="19"/>
                  </a:lnTo>
                  <a:lnTo>
                    <a:pt x="10" y="23"/>
                  </a:lnTo>
                  <a:lnTo>
                    <a:pt x="6" y="28"/>
                  </a:lnTo>
                  <a:lnTo>
                    <a:pt x="2" y="33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55" name="Freeform 1478">
              <a:extLst>
                <a:ext uri="{FF2B5EF4-FFF2-40B4-BE49-F238E27FC236}">
                  <a16:creationId xmlns:a16="http://schemas.microsoft.com/office/drawing/2014/main" id="{EC20BB5A-EDE7-44AB-8E52-D0516AF88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" y="2268"/>
              <a:ext cx="6" cy="5"/>
            </a:xfrm>
            <a:custGeom>
              <a:avLst/>
              <a:gdLst>
                <a:gd name="T0" fmla="*/ 0 w 99"/>
                <a:gd name="T1" fmla="*/ 0 h 76"/>
                <a:gd name="T2" fmla="*/ 0 w 99"/>
                <a:gd name="T3" fmla="*/ 0 h 76"/>
                <a:gd name="T4" fmla="*/ 0 w 99"/>
                <a:gd name="T5" fmla="*/ 0 h 76"/>
                <a:gd name="T6" fmla="*/ 0 w 99"/>
                <a:gd name="T7" fmla="*/ 0 h 76"/>
                <a:gd name="T8" fmla="*/ 0 w 99"/>
                <a:gd name="T9" fmla="*/ 0 h 76"/>
                <a:gd name="T10" fmla="*/ 0 w 99"/>
                <a:gd name="T11" fmla="*/ 0 h 76"/>
                <a:gd name="T12" fmla="*/ 0 w 99"/>
                <a:gd name="T13" fmla="*/ 0 h 76"/>
                <a:gd name="T14" fmla="*/ 0 w 99"/>
                <a:gd name="T15" fmla="*/ 0 h 76"/>
                <a:gd name="T16" fmla="*/ 0 w 99"/>
                <a:gd name="T17" fmla="*/ 0 h 76"/>
                <a:gd name="T18" fmla="*/ 0 w 99"/>
                <a:gd name="T19" fmla="*/ 0 h 76"/>
                <a:gd name="T20" fmla="*/ 0 w 99"/>
                <a:gd name="T21" fmla="*/ 0 h 76"/>
                <a:gd name="T22" fmla="*/ 0 w 99"/>
                <a:gd name="T23" fmla="*/ 0 h 76"/>
                <a:gd name="T24" fmla="*/ 0 w 99"/>
                <a:gd name="T25" fmla="*/ 0 h 76"/>
                <a:gd name="T26" fmla="*/ 0 w 99"/>
                <a:gd name="T27" fmla="*/ 0 h 76"/>
                <a:gd name="T28" fmla="*/ 0 w 99"/>
                <a:gd name="T29" fmla="*/ 0 h 76"/>
                <a:gd name="T30" fmla="*/ 0 w 99"/>
                <a:gd name="T31" fmla="*/ 0 h 76"/>
                <a:gd name="T32" fmla="*/ 0 w 99"/>
                <a:gd name="T33" fmla="*/ 0 h 76"/>
                <a:gd name="T34" fmla="*/ 0 w 99"/>
                <a:gd name="T35" fmla="*/ 0 h 76"/>
                <a:gd name="T36" fmla="*/ 0 w 99"/>
                <a:gd name="T37" fmla="*/ 0 h 76"/>
                <a:gd name="T38" fmla="*/ 0 w 99"/>
                <a:gd name="T39" fmla="*/ 0 h 76"/>
                <a:gd name="T40" fmla="*/ 0 w 99"/>
                <a:gd name="T41" fmla="*/ 0 h 76"/>
                <a:gd name="T42" fmla="*/ 0 w 99"/>
                <a:gd name="T43" fmla="*/ 0 h 76"/>
                <a:gd name="T44" fmla="*/ 0 w 99"/>
                <a:gd name="T45" fmla="*/ 0 h 76"/>
                <a:gd name="T46" fmla="*/ 0 w 99"/>
                <a:gd name="T47" fmla="*/ 0 h 76"/>
                <a:gd name="T48" fmla="*/ 0 w 99"/>
                <a:gd name="T49" fmla="*/ 0 h 76"/>
                <a:gd name="T50" fmla="*/ 0 w 99"/>
                <a:gd name="T51" fmla="*/ 0 h 76"/>
                <a:gd name="T52" fmla="*/ 0 w 99"/>
                <a:gd name="T53" fmla="*/ 0 h 76"/>
                <a:gd name="T54" fmla="*/ 0 w 99"/>
                <a:gd name="T55" fmla="*/ 0 h 76"/>
                <a:gd name="T56" fmla="*/ 0 w 99"/>
                <a:gd name="T57" fmla="*/ 0 h 76"/>
                <a:gd name="T58" fmla="*/ 0 w 99"/>
                <a:gd name="T59" fmla="*/ 0 h 76"/>
                <a:gd name="T60" fmla="*/ 0 w 99"/>
                <a:gd name="T61" fmla="*/ 0 h 76"/>
                <a:gd name="T62" fmla="*/ 0 w 99"/>
                <a:gd name="T63" fmla="*/ 0 h 76"/>
                <a:gd name="T64" fmla="*/ 0 w 99"/>
                <a:gd name="T65" fmla="*/ 0 h 76"/>
                <a:gd name="T66" fmla="*/ 0 w 99"/>
                <a:gd name="T67" fmla="*/ 0 h 76"/>
                <a:gd name="T68" fmla="*/ 0 w 99"/>
                <a:gd name="T69" fmla="*/ 0 h 76"/>
                <a:gd name="T70" fmla="*/ 0 w 99"/>
                <a:gd name="T71" fmla="*/ 0 h 76"/>
                <a:gd name="T72" fmla="*/ 0 w 99"/>
                <a:gd name="T73" fmla="*/ 0 h 76"/>
                <a:gd name="T74" fmla="*/ 0 w 99"/>
                <a:gd name="T75" fmla="*/ 0 h 76"/>
                <a:gd name="T76" fmla="*/ 0 w 99"/>
                <a:gd name="T77" fmla="*/ 0 h 7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99" h="76">
                  <a:moveTo>
                    <a:pt x="2" y="32"/>
                  </a:moveTo>
                  <a:lnTo>
                    <a:pt x="0" y="38"/>
                  </a:lnTo>
                  <a:lnTo>
                    <a:pt x="0" y="43"/>
                  </a:lnTo>
                  <a:lnTo>
                    <a:pt x="1" y="48"/>
                  </a:lnTo>
                  <a:lnTo>
                    <a:pt x="3" y="53"/>
                  </a:lnTo>
                  <a:lnTo>
                    <a:pt x="6" y="58"/>
                  </a:lnTo>
                  <a:lnTo>
                    <a:pt x="11" y="63"/>
                  </a:lnTo>
                  <a:lnTo>
                    <a:pt x="16" y="67"/>
                  </a:lnTo>
                  <a:lnTo>
                    <a:pt x="23" y="71"/>
                  </a:lnTo>
                  <a:lnTo>
                    <a:pt x="29" y="73"/>
                  </a:lnTo>
                  <a:lnTo>
                    <a:pt x="37" y="75"/>
                  </a:lnTo>
                  <a:lnTo>
                    <a:pt x="45" y="76"/>
                  </a:lnTo>
                  <a:lnTo>
                    <a:pt x="53" y="75"/>
                  </a:lnTo>
                  <a:lnTo>
                    <a:pt x="62" y="72"/>
                  </a:lnTo>
                  <a:lnTo>
                    <a:pt x="70" y="68"/>
                  </a:lnTo>
                  <a:lnTo>
                    <a:pt x="80" y="62"/>
                  </a:lnTo>
                  <a:lnTo>
                    <a:pt x="88" y="54"/>
                  </a:lnTo>
                  <a:lnTo>
                    <a:pt x="92" y="49"/>
                  </a:lnTo>
                  <a:lnTo>
                    <a:pt x="95" y="44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9" y="31"/>
                  </a:lnTo>
                  <a:lnTo>
                    <a:pt x="99" y="27"/>
                  </a:lnTo>
                  <a:lnTo>
                    <a:pt x="99" y="24"/>
                  </a:lnTo>
                  <a:lnTo>
                    <a:pt x="98" y="20"/>
                  </a:lnTo>
                  <a:lnTo>
                    <a:pt x="95" y="14"/>
                  </a:lnTo>
                  <a:lnTo>
                    <a:pt x="90" y="9"/>
                  </a:lnTo>
                  <a:lnTo>
                    <a:pt x="83" y="5"/>
                  </a:lnTo>
                  <a:lnTo>
                    <a:pt x="75" y="2"/>
                  </a:lnTo>
                  <a:lnTo>
                    <a:pt x="65" y="0"/>
                  </a:lnTo>
                  <a:lnTo>
                    <a:pt x="56" y="0"/>
                  </a:lnTo>
                  <a:lnTo>
                    <a:pt x="46" y="1"/>
                  </a:lnTo>
                  <a:lnTo>
                    <a:pt x="36" y="4"/>
                  </a:lnTo>
                  <a:lnTo>
                    <a:pt x="27" y="8"/>
                  </a:lnTo>
                  <a:lnTo>
                    <a:pt x="18" y="14"/>
                  </a:lnTo>
                  <a:lnTo>
                    <a:pt x="13" y="18"/>
                  </a:lnTo>
                  <a:lnTo>
                    <a:pt x="9" y="22"/>
                  </a:lnTo>
                  <a:lnTo>
                    <a:pt x="5" y="27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56" name="Freeform 1479">
              <a:extLst>
                <a:ext uri="{FF2B5EF4-FFF2-40B4-BE49-F238E27FC236}">
                  <a16:creationId xmlns:a16="http://schemas.microsoft.com/office/drawing/2014/main" id="{E0BA0765-4F36-43D2-904A-705CCAF54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6" y="2284"/>
              <a:ext cx="6" cy="5"/>
            </a:xfrm>
            <a:custGeom>
              <a:avLst/>
              <a:gdLst>
                <a:gd name="T0" fmla="*/ 0 w 100"/>
                <a:gd name="T1" fmla="*/ 0 h 76"/>
                <a:gd name="T2" fmla="*/ 0 w 100"/>
                <a:gd name="T3" fmla="*/ 0 h 76"/>
                <a:gd name="T4" fmla="*/ 0 w 100"/>
                <a:gd name="T5" fmla="*/ 0 h 76"/>
                <a:gd name="T6" fmla="*/ 0 w 100"/>
                <a:gd name="T7" fmla="*/ 0 h 76"/>
                <a:gd name="T8" fmla="*/ 0 w 100"/>
                <a:gd name="T9" fmla="*/ 0 h 76"/>
                <a:gd name="T10" fmla="*/ 0 w 100"/>
                <a:gd name="T11" fmla="*/ 0 h 76"/>
                <a:gd name="T12" fmla="*/ 0 w 100"/>
                <a:gd name="T13" fmla="*/ 0 h 76"/>
                <a:gd name="T14" fmla="*/ 0 w 100"/>
                <a:gd name="T15" fmla="*/ 0 h 76"/>
                <a:gd name="T16" fmla="*/ 0 w 100"/>
                <a:gd name="T17" fmla="*/ 0 h 76"/>
                <a:gd name="T18" fmla="*/ 0 w 100"/>
                <a:gd name="T19" fmla="*/ 0 h 76"/>
                <a:gd name="T20" fmla="*/ 0 w 100"/>
                <a:gd name="T21" fmla="*/ 0 h 76"/>
                <a:gd name="T22" fmla="*/ 0 w 100"/>
                <a:gd name="T23" fmla="*/ 0 h 76"/>
                <a:gd name="T24" fmla="*/ 0 w 100"/>
                <a:gd name="T25" fmla="*/ 0 h 76"/>
                <a:gd name="T26" fmla="*/ 0 w 100"/>
                <a:gd name="T27" fmla="*/ 0 h 76"/>
                <a:gd name="T28" fmla="*/ 0 w 100"/>
                <a:gd name="T29" fmla="*/ 0 h 76"/>
                <a:gd name="T30" fmla="*/ 0 w 100"/>
                <a:gd name="T31" fmla="*/ 0 h 76"/>
                <a:gd name="T32" fmla="*/ 0 w 100"/>
                <a:gd name="T33" fmla="*/ 0 h 76"/>
                <a:gd name="T34" fmla="*/ 0 w 100"/>
                <a:gd name="T35" fmla="*/ 0 h 76"/>
                <a:gd name="T36" fmla="*/ 0 w 100"/>
                <a:gd name="T37" fmla="*/ 0 h 76"/>
                <a:gd name="T38" fmla="*/ 0 w 100"/>
                <a:gd name="T39" fmla="*/ 0 h 76"/>
                <a:gd name="T40" fmla="*/ 0 w 100"/>
                <a:gd name="T41" fmla="*/ 0 h 76"/>
                <a:gd name="T42" fmla="*/ 0 w 100"/>
                <a:gd name="T43" fmla="*/ 0 h 76"/>
                <a:gd name="T44" fmla="*/ 0 w 100"/>
                <a:gd name="T45" fmla="*/ 0 h 76"/>
                <a:gd name="T46" fmla="*/ 0 w 100"/>
                <a:gd name="T47" fmla="*/ 0 h 76"/>
                <a:gd name="T48" fmla="*/ 0 w 100"/>
                <a:gd name="T49" fmla="*/ 0 h 76"/>
                <a:gd name="T50" fmla="*/ 0 w 100"/>
                <a:gd name="T51" fmla="*/ 0 h 76"/>
                <a:gd name="T52" fmla="*/ 0 w 100"/>
                <a:gd name="T53" fmla="*/ 0 h 76"/>
                <a:gd name="T54" fmla="*/ 0 w 100"/>
                <a:gd name="T55" fmla="*/ 0 h 76"/>
                <a:gd name="T56" fmla="*/ 0 w 100"/>
                <a:gd name="T57" fmla="*/ 0 h 76"/>
                <a:gd name="T58" fmla="*/ 0 w 100"/>
                <a:gd name="T59" fmla="*/ 0 h 76"/>
                <a:gd name="T60" fmla="*/ 0 w 100"/>
                <a:gd name="T61" fmla="*/ 0 h 76"/>
                <a:gd name="T62" fmla="*/ 0 w 100"/>
                <a:gd name="T63" fmla="*/ 0 h 76"/>
                <a:gd name="T64" fmla="*/ 0 w 100"/>
                <a:gd name="T65" fmla="*/ 0 h 76"/>
                <a:gd name="T66" fmla="*/ 0 w 100"/>
                <a:gd name="T67" fmla="*/ 0 h 76"/>
                <a:gd name="T68" fmla="*/ 0 w 100"/>
                <a:gd name="T69" fmla="*/ 0 h 76"/>
                <a:gd name="T70" fmla="*/ 0 w 100"/>
                <a:gd name="T71" fmla="*/ 0 h 76"/>
                <a:gd name="T72" fmla="*/ 0 w 100"/>
                <a:gd name="T73" fmla="*/ 0 h 76"/>
                <a:gd name="T74" fmla="*/ 0 w 100"/>
                <a:gd name="T75" fmla="*/ 0 h 76"/>
                <a:gd name="T76" fmla="*/ 0 w 100"/>
                <a:gd name="T77" fmla="*/ 0 h 76"/>
                <a:gd name="T78" fmla="*/ 0 w 100"/>
                <a:gd name="T79" fmla="*/ 0 h 76"/>
                <a:gd name="T80" fmla="*/ 0 w 100"/>
                <a:gd name="T81" fmla="*/ 0 h 7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" h="76">
                  <a:moveTo>
                    <a:pt x="2" y="33"/>
                  </a:moveTo>
                  <a:lnTo>
                    <a:pt x="0" y="38"/>
                  </a:lnTo>
                  <a:lnTo>
                    <a:pt x="0" y="43"/>
                  </a:lnTo>
                  <a:lnTo>
                    <a:pt x="1" y="48"/>
                  </a:lnTo>
                  <a:lnTo>
                    <a:pt x="3" y="53"/>
                  </a:lnTo>
                  <a:lnTo>
                    <a:pt x="7" y="58"/>
                  </a:lnTo>
                  <a:lnTo>
                    <a:pt x="11" y="63"/>
                  </a:lnTo>
                  <a:lnTo>
                    <a:pt x="17" y="67"/>
                  </a:lnTo>
                  <a:lnTo>
                    <a:pt x="23" y="71"/>
                  </a:lnTo>
                  <a:lnTo>
                    <a:pt x="30" y="74"/>
                  </a:lnTo>
                  <a:lnTo>
                    <a:pt x="37" y="75"/>
                  </a:lnTo>
                  <a:lnTo>
                    <a:pt x="46" y="76"/>
                  </a:lnTo>
                  <a:lnTo>
                    <a:pt x="54" y="75"/>
                  </a:lnTo>
                  <a:lnTo>
                    <a:pt x="63" y="72"/>
                  </a:lnTo>
                  <a:lnTo>
                    <a:pt x="71" y="68"/>
                  </a:lnTo>
                  <a:lnTo>
                    <a:pt x="80" y="62"/>
                  </a:lnTo>
                  <a:lnTo>
                    <a:pt x="88" y="54"/>
                  </a:lnTo>
                  <a:lnTo>
                    <a:pt x="92" y="49"/>
                  </a:lnTo>
                  <a:lnTo>
                    <a:pt x="95" y="45"/>
                  </a:lnTo>
                  <a:lnTo>
                    <a:pt x="97" y="40"/>
                  </a:lnTo>
                  <a:lnTo>
                    <a:pt x="99" y="36"/>
                  </a:lnTo>
                  <a:lnTo>
                    <a:pt x="99" y="32"/>
                  </a:lnTo>
                  <a:lnTo>
                    <a:pt x="100" y="28"/>
                  </a:lnTo>
                  <a:lnTo>
                    <a:pt x="99" y="25"/>
                  </a:lnTo>
                  <a:lnTo>
                    <a:pt x="98" y="21"/>
                  </a:lnTo>
                  <a:lnTo>
                    <a:pt x="97" y="18"/>
                  </a:lnTo>
                  <a:lnTo>
                    <a:pt x="95" y="14"/>
                  </a:lnTo>
                  <a:lnTo>
                    <a:pt x="93" y="12"/>
                  </a:lnTo>
                  <a:lnTo>
                    <a:pt x="90" y="9"/>
                  </a:lnTo>
                  <a:lnTo>
                    <a:pt x="83" y="5"/>
                  </a:lnTo>
                  <a:lnTo>
                    <a:pt x="75" y="2"/>
                  </a:lnTo>
                  <a:lnTo>
                    <a:pt x="67" y="0"/>
                  </a:lnTo>
                  <a:lnTo>
                    <a:pt x="57" y="0"/>
                  </a:lnTo>
                  <a:lnTo>
                    <a:pt x="47" y="1"/>
                  </a:lnTo>
                  <a:lnTo>
                    <a:pt x="37" y="4"/>
                  </a:lnTo>
                  <a:lnTo>
                    <a:pt x="27" y="8"/>
                  </a:lnTo>
                  <a:lnTo>
                    <a:pt x="18" y="14"/>
                  </a:lnTo>
                  <a:lnTo>
                    <a:pt x="14" y="19"/>
                  </a:lnTo>
                  <a:lnTo>
                    <a:pt x="10" y="23"/>
                  </a:lnTo>
                  <a:lnTo>
                    <a:pt x="6" y="28"/>
                  </a:lnTo>
                  <a:lnTo>
                    <a:pt x="2" y="33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57" name="Freeform 1480">
              <a:extLst>
                <a:ext uri="{FF2B5EF4-FFF2-40B4-BE49-F238E27FC236}">
                  <a16:creationId xmlns:a16="http://schemas.microsoft.com/office/drawing/2014/main" id="{75A717DA-B518-46F5-A933-80304AE4D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" y="2300"/>
              <a:ext cx="6" cy="5"/>
            </a:xfrm>
            <a:custGeom>
              <a:avLst/>
              <a:gdLst>
                <a:gd name="T0" fmla="*/ 0 w 99"/>
                <a:gd name="T1" fmla="*/ 0 h 75"/>
                <a:gd name="T2" fmla="*/ 0 w 99"/>
                <a:gd name="T3" fmla="*/ 0 h 75"/>
                <a:gd name="T4" fmla="*/ 0 w 99"/>
                <a:gd name="T5" fmla="*/ 0 h 75"/>
                <a:gd name="T6" fmla="*/ 0 w 99"/>
                <a:gd name="T7" fmla="*/ 0 h 75"/>
                <a:gd name="T8" fmla="*/ 0 w 99"/>
                <a:gd name="T9" fmla="*/ 0 h 75"/>
                <a:gd name="T10" fmla="*/ 0 w 99"/>
                <a:gd name="T11" fmla="*/ 0 h 75"/>
                <a:gd name="T12" fmla="*/ 0 w 99"/>
                <a:gd name="T13" fmla="*/ 0 h 75"/>
                <a:gd name="T14" fmla="*/ 0 w 99"/>
                <a:gd name="T15" fmla="*/ 0 h 75"/>
                <a:gd name="T16" fmla="*/ 0 w 99"/>
                <a:gd name="T17" fmla="*/ 0 h 75"/>
                <a:gd name="T18" fmla="*/ 0 w 99"/>
                <a:gd name="T19" fmla="*/ 0 h 75"/>
                <a:gd name="T20" fmla="*/ 0 w 99"/>
                <a:gd name="T21" fmla="*/ 0 h 75"/>
                <a:gd name="T22" fmla="*/ 0 w 99"/>
                <a:gd name="T23" fmla="*/ 0 h 75"/>
                <a:gd name="T24" fmla="*/ 0 w 99"/>
                <a:gd name="T25" fmla="*/ 0 h 75"/>
                <a:gd name="T26" fmla="*/ 0 w 99"/>
                <a:gd name="T27" fmla="*/ 0 h 75"/>
                <a:gd name="T28" fmla="*/ 0 w 99"/>
                <a:gd name="T29" fmla="*/ 0 h 75"/>
                <a:gd name="T30" fmla="*/ 0 w 99"/>
                <a:gd name="T31" fmla="*/ 0 h 75"/>
                <a:gd name="T32" fmla="*/ 0 w 99"/>
                <a:gd name="T33" fmla="*/ 0 h 75"/>
                <a:gd name="T34" fmla="*/ 0 w 99"/>
                <a:gd name="T35" fmla="*/ 0 h 75"/>
                <a:gd name="T36" fmla="*/ 0 w 99"/>
                <a:gd name="T37" fmla="*/ 0 h 75"/>
                <a:gd name="T38" fmla="*/ 0 w 99"/>
                <a:gd name="T39" fmla="*/ 0 h 75"/>
                <a:gd name="T40" fmla="*/ 0 w 99"/>
                <a:gd name="T41" fmla="*/ 0 h 75"/>
                <a:gd name="T42" fmla="*/ 0 w 99"/>
                <a:gd name="T43" fmla="*/ 0 h 75"/>
                <a:gd name="T44" fmla="*/ 0 w 99"/>
                <a:gd name="T45" fmla="*/ 0 h 75"/>
                <a:gd name="T46" fmla="*/ 0 w 99"/>
                <a:gd name="T47" fmla="*/ 0 h 75"/>
                <a:gd name="T48" fmla="*/ 0 w 99"/>
                <a:gd name="T49" fmla="*/ 0 h 75"/>
                <a:gd name="T50" fmla="*/ 0 w 99"/>
                <a:gd name="T51" fmla="*/ 0 h 75"/>
                <a:gd name="T52" fmla="*/ 0 w 99"/>
                <a:gd name="T53" fmla="*/ 0 h 75"/>
                <a:gd name="T54" fmla="*/ 0 w 99"/>
                <a:gd name="T55" fmla="*/ 0 h 75"/>
                <a:gd name="T56" fmla="*/ 0 w 99"/>
                <a:gd name="T57" fmla="*/ 0 h 75"/>
                <a:gd name="T58" fmla="*/ 0 w 99"/>
                <a:gd name="T59" fmla="*/ 0 h 75"/>
                <a:gd name="T60" fmla="*/ 0 w 99"/>
                <a:gd name="T61" fmla="*/ 0 h 75"/>
                <a:gd name="T62" fmla="*/ 0 w 99"/>
                <a:gd name="T63" fmla="*/ 0 h 75"/>
                <a:gd name="T64" fmla="*/ 0 w 99"/>
                <a:gd name="T65" fmla="*/ 0 h 75"/>
                <a:gd name="T66" fmla="*/ 0 w 99"/>
                <a:gd name="T67" fmla="*/ 0 h 75"/>
                <a:gd name="T68" fmla="*/ 0 w 99"/>
                <a:gd name="T69" fmla="*/ 0 h 75"/>
                <a:gd name="T70" fmla="*/ 0 w 99"/>
                <a:gd name="T71" fmla="*/ 0 h 75"/>
                <a:gd name="T72" fmla="*/ 0 w 99"/>
                <a:gd name="T73" fmla="*/ 0 h 75"/>
                <a:gd name="T74" fmla="*/ 0 w 99"/>
                <a:gd name="T75" fmla="*/ 0 h 75"/>
                <a:gd name="T76" fmla="*/ 0 w 99"/>
                <a:gd name="T77" fmla="*/ 0 h 75"/>
                <a:gd name="T78" fmla="*/ 0 w 99"/>
                <a:gd name="T79" fmla="*/ 0 h 75"/>
                <a:gd name="T80" fmla="*/ 0 w 99"/>
                <a:gd name="T81" fmla="*/ 0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99" h="75">
                  <a:moveTo>
                    <a:pt x="2" y="33"/>
                  </a:moveTo>
                  <a:lnTo>
                    <a:pt x="0" y="37"/>
                  </a:lnTo>
                  <a:lnTo>
                    <a:pt x="0" y="42"/>
                  </a:lnTo>
                  <a:lnTo>
                    <a:pt x="1" y="48"/>
                  </a:lnTo>
                  <a:lnTo>
                    <a:pt x="3" y="53"/>
                  </a:lnTo>
                  <a:lnTo>
                    <a:pt x="6" y="58"/>
                  </a:lnTo>
                  <a:lnTo>
                    <a:pt x="11" y="63"/>
                  </a:lnTo>
                  <a:lnTo>
                    <a:pt x="16" y="67"/>
                  </a:lnTo>
                  <a:lnTo>
                    <a:pt x="23" y="70"/>
                  </a:lnTo>
                  <a:lnTo>
                    <a:pt x="29" y="73"/>
                  </a:lnTo>
                  <a:lnTo>
                    <a:pt x="37" y="75"/>
                  </a:lnTo>
                  <a:lnTo>
                    <a:pt x="46" y="75"/>
                  </a:lnTo>
                  <a:lnTo>
                    <a:pt x="54" y="74"/>
                  </a:lnTo>
                  <a:lnTo>
                    <a:pt x="63" y="72"/>
                  </a:lnTo>
                  <a:lnTo>
                    <a:pt x="71" y="68"/>
                  </a:lnTo>
                  <a:lnTo>
                    <a:pt x="80" y="61"/>
                  </a:lnTo>
                  <a:lnTo>
                    <a:pt x="88" y="53"/>
                  </a:lnTo>
                  <a:lnTo>
                    <a:pt x="92" y="49"/>
                  </a:lnTo>
                  <a:lnTo>
                    <a:pt x="95" y="44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9" y="32"/>
                  </a:lnTo>
                  <a:lnTo>
                    <a:pt x="99" y="28"/>
                  </a:lnTo>
                  <a:lnTo>
                    <a:pt x="99" y="24"/>
                  </a:lnTo>
                  <a:lnTo>
                    <a:pt x="98" y="21"/>
                  </a:lnTo>
                  <a:lnTo>
                    <a:pt x="97" y="18"/>
                  </a:lnTo>
                  <a:lnTo>
                    <a:pt x="95" y="15"/>
                  </a:lnTo>
                  <a:lnTo>
                    <a:pt x="92" y="12"/>
                  </a:lnTo>
                  <a:lnTo>
                    <a:pt x="90" y="9"/>
                  </a:lnTo>
                  <a:lnTo>
                    <a:pt x="83" y="5"/>
                  </a:lnTo>
                  <a:lnTo>
                    <a:pt x="75" y="2"/>
                  </a:lnTo>
                  <a:lnTo>
                    <a:pt x="66" y="1"/>
                  </a:lnTo>
                  <a:lnTo>
                    <a:pt x="57" y="0"/>
                  </a:lnTo>
                  <a:lnTo>
                    <a:pt x="47" y="2"/>
                  </a:lnTo>
                  <a:lnTo>
                    <a:pt x="36" y="4"/>
                  </a:lnTo>
                  <a:lnTo>
                    <a:pt x="27" y="9"/>
                  </a:lnTo>
                  <a:lnTo>
                    <a:pt x="18" y="15"/>
                  </a:lnTo>
                  <a:lnTo>
                    <a:pt x="13" y="19"/>
                  </a:lnTo>
                  <a:lnTo>
                    <a:pt x="9" y="23"/>
                  </a:lnTo>
                  <a:lnTo>
                    <a:pt x="6" y="27"/>
                  </a:lnTo>
                  <a:lnTo>
                    <a:pt x="2" y="33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58" name="Freeform 1481">
              <a:extLst>
                <a:ext uri="{FF2B5EF4-FFF2-40B4-BE49-F238E27FC236}">
                  <a16:creationId xmlns:a16="http://schemas.microsoft.com/office/drawing/2014/main" id="{74B80818-17B6-45CD-8517-AC2D076E5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4" y="2304"/>
              <a:ext cx="6" cy="4"/>
            </a:xfrm>
            <a:custGeom>
              <a:avLst/>
              <a:gdLst>
                <a:gd name="T0" fmla="*/ 0 w 100"/>
                <a:gd name="T1" fmla="*/ 0 h 76"/>
                <a:gd name="T2" fmla="*/ 0 w 100"/>
                <a:gd name="T3" fmla="*/ 0 h 76"/>
                <a:gd name="T4" fmla="*/ 0 w 100"/>
                <a:gd name="T5" fmla="*/ 0 h 76"/>
                <a:gd name="T6" fmla="*/ 0 w 100"/>
                <a:gd name="T7" fmla="*/ 0 h 76"/>
                <a:gd name="T8" fmla="*/ 0 w 100"/>
                <a:gd name="T9" fmla="*/ 0 h 76"/>
                <a:gd name="T10" fmla="*/ 0 w 100"/>
                <a:gd name="T11" fmla="*/ 0 h 76"/>
                <a:gd name="T12" fmla="*/ 0 w 100"/>
                <a:gd name="T13" fmla="*/ 0 h 76"/>
                <a:gd name="T14" fmla="*/ 0 w 100"/>
                <a:gd name="T15" fmla="*/ 0 h 76"/>
                <a:gd name="T16" fmla="*/ 0 w 100"/>
                <a:gd name="T17" fmla="*/ 0 h 76"/>
                <a:gd name="T18" fmla="*/ 0 w 100"/>
                <a:gd name="T19" fmla="*/ 0 h 76"/>
                <a:gd name="T20" fmla="*/ 0 w 100"/>
                <a:gd name="T21" fmla="*/ 0 h 76"/>
                <a:gd name="T22" fmla="*/ 0 w 100"/>
                <a:gd name="T23" fmla="*/ 0 h 76"/>
                <a:gd name="T24" fmla="*/ 0 w 100"/>
                <a:gd name="T25" fmla="*/ 0 h 76"/>
                <a:gd name="T26" fmla="*/ 0 w 100"/>
                <a:gd name="T27" fmla="*/ 0 h 76"/>
                <a:gd name="T28" fmla="*/ 0 w 100"/>
                <a:gd name="T29" fmla="*/ 0 h 76"/>
                <a:gd name="T30" fmla="*/ 0 w 100"/>
                <a:gd name="T31" fmla="*/ 0 h 76"/>
                <a:gd name="T32" fmla="*/ 0 w 100"/>
                <a:gd name="T33" fmla="*/ 0 h 76"/>
                <a:gd name="T34" fmla="*/ 0 w 100"/>
                <a:gd name="T35" fmla="*/ 0 h 76"/>
                <a:gd name="T36" fmla="*/ 0 w 100"/>
                <a:gd name="T37" fmla="*/ 0 h 76"/>
                <a:gd name="T38" fmla="*/ 0 w 100"/>
                <a:gd name="T39" fmla="*/ 0 h 76"/>
                <a:gd name="T40" fmla="*/ 0 w 100"/>
                <a:gd name="T41" fmla="*/ 0 h 76"/>
                <a:gd name="T42" fmla="*/ 0 w 100"/>
                <a:gd name="T43" fmla="*/ 0 h 76"/>
                <a:gd name="T44" fmla="*/ 0 w 100"/>
                <a:gd name="T45" fmla="*/ 0 h 76"/>
                <a:gd name="T46" fmla="*/ 0 w 100"/>
                <a:gd name="T47" fmla="*/ 0 h 76"/>
                <a:gd name="T48" fmla="*/ 0 w 100"/>
                <a:gd name="T49" fmla="*/ 0 h 76"/>
                <a:gd name="T50" fmla="*/ 0 w 100"/>
                <a:gd name="T51" fmla="*/ 0 h 76"/>
                <a:gd name="T52" fmla="*/ 0 w 100"/>
                <a:gd name="T53" fmla="*/ 0 h 76"/>
                <a:gd name="T54" fmla="*/ 0 w 100"/>
                <a:gd name="T55" fmla="*/ 0 h 76"/>
                <a:gd name="T56" fmla="*/ 0 w 100"/>
                <a:gd name="T57" fmla="*/ 0 h 76"/>
                <a:gd name="T58" fmla="*/ 0 w 100"/>
                <a:gd name="T59" fmla="*/ 0 h 76"/>
                <a:gd name="T60" fmla="*/ 0 w 100"/>
                <a:gd name="T61" fmla="*/ 0 h 76"/>
                <a:gd name="T62" fmla="*/ 0 w 100"/>
                <a:gd name="T63" fmla="*/ 0 h 76"/>
                <a:gd name="T64" fmla="*/ 0 w 100"/>
                <a:gd name="T65" fmla="*/ 0 h 76"/>
                <a:gd name="T66" fmla="*/ 0 w 100"/>
                <a:gd name="T67" fmla="*/ 0 h 76"/>
                <a:gd name="T68" fmla="*/ 0 w 100"/>
                <a:gd name="T69" fmla="*/ 0 h 76"/>
                <a:gd name="T70" fmla="*/ 0 w 100"/>
                <a:gd name="T71" fmla="*/ 0 h 76"/>
                <a:gd name="T72" fmla="*/ 0 w 100"/>
                <a:gd name="T73" fmla="*/ 0 h 76"/>
                <a:gd name="T74" fmla="*/ 0 w 100"/>
                <a:gd name="T75" fmla="*/ 0 h 76"/>
                <a:gd name="T76" fmla="*/ 0 w 100"/>
                <a:gd name="T77" fmla="*/ 0 h 76"/>
                <a:gd name="T78" fmla="*/ 0 w 100"/>
                <a:gd name="T79" fmla="*/ 0 h 76"/>
                <a:gd name="T80" fmla="*/ 0 w 100"/>
                <a:gd name="T81" fmla="*/ 0 h 7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" h="76">
                  <a:moveTo>
                    <a:pt x="2" y="33"/>
                  </a:moveTo>
                  <a:lnTo>
                    <a:pt x="1" y="38"/>
                  </a:lnTo>
                  <a:lnTo>
                    <a:pt x="0" y="43"/>
                  </a:lnTo>
                  <a:lnTo>
                    <a:pt x="1" y="48"/>
                  </a:lnTo>
                  <a:lnTo>
                    <a:pt x="3" y="53"/>
                  </a:lnTo>
                  <a:lnTo>
                    <a:pt x="7" y="58"/>
                  </a:lnTo>
                  <a:lnTo>
                    <a:pt x="11" y="63"/>
                  </a:lnTo>
                  <a:lnTo>
                    <a:pt x="17" y="67"/>
                  </a:lnTo>
                  <a:lnTo>
                    <a:pt x="23" y="71"/>
                  </a:lnTo>
                  <a:lnTo>
                    <a:pt x="30" y="74"/>
                  </a:lnTo>
                  <a:lnTo>
                    <a:pt x="37" y="75"/>
                  </a:lnTo>
                  <a:lnTo>
                    <a:pt x="45" y="76"/>
                  </a:lnTo>
                  <a:lnTo>
                    <a:pt x="54" y="75"/>
                  </a:lnTo>
                  <a:lnTo>
                    <a:pt x="62" y="72"/>
                  </a:lnTo>
                  <a:lnTo>
                    <a:pt x="71" y="68"/>
                  </a:lnTo>
                  <a:lnTo>
                    <a:pt x="80" y="62"/>
                  </a:lnTo>
                  <a:lnTo>
                    <a:pt x="88" y="54"/>
                  </a:lnTo>
                  <a:lnTo>
                    <a:pt x="92" y="49"/>
                  </a:lnTo>
                  <a:lnTo>
                    <a:pt x="95" y="45"/>
                  </a:lnTo>
                  <a:lnTo>
                    <a:pt x="97" y="40"/>
                  </a:lnTo>
                  <a:lnTo>
                    <a:pt x="99" y="36"/>
                  </a:lnTo>
                  <a:lnTo>
                    <a:pt x="100" y="32"/>
                  </a:lnTo>
                  <a:lnTo>
                    <a:pt x="100" y="28"/>
                  </a:lnTo>
                  <a:lnTo>
                    <a:pt x="99" y="25"/>
                  </a:lnTo>
                  <a:lnTo>
                    <a:pt x="99" y="20"/>
                  </a:lnTo>
                  <a:lnTo>
                    <a:pt x="97" y="17"/>
                  </a:lnTo>
                  <a:lnTo>
                    <a:pt x="95" y="14"/>
                  </a:lnTo>
                  <a:lnTo>
                    <a:pt x="93" y="11"/>
                  </a:lnTo>
                  <a:lnTo>
                    <a:pt x="90" y="9"/>
                  </a:lnTo>
                  <a:lnTo>
                    <a:pt x="83" y="5"/>
                  </a:lnTo>
                  <a:lnTo>
                    <a:pt x="75" y="2"/>
                  </a:lnTo>
                  <a:lnTo>
                    <a:pt x="66" y="0"/>
                  </a:lnTo>
                  <a:lnTo>
                    <a:pt x="56" y="0"/>
                  </a:lnTo>
                  <a:lnTo>
                    <a:pt x="47" y="1"/>
                  </a:lnTo>
                  <a:lnTo>
                    <a:pt x="37" y="4"/>
                  </a:lnTo>
                  <a:lnTo>
                    <a:pt x="27" y="8"/>
                  </a:lnTo>
                  <a:lnTo>
                    <a:pt x="18" y="14"/>
                  </a:lnTo>
                  <a:lnTo>
                    <a:pt x="14" y="18"/>
                  </a:lnTo>
                  <a:lnTo>
                    <a:pt x="10" y="22"/>
                  </a:lnTo>
                  <a:lnTo>
                    <a:pt x="6" y="28"/>
                  </a:lnTo>
                  <a:lnTo>
                    <a:pt x="2" y="33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59" name="Freeform 1482">
              <a:extLst>
                <a:ext uri="{FF2B5EF4-FFF2-40B4-BE49-F238E27FC236}">
                  <a16:creationId xmlns:a16="http://schemas.microsoft.com/office/drawing/2014/main" id="{F07B4DC8-3DDA-46D6-8ABF-FCA7BC340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" y="2290"/>
              <a:ext cx="6" cy="4"/>
            </a:xfrm>
            <a:custGeom>
              <a:avLst/>
              <a:gdLst>
                <a:gd name="T0" fmla="*/ 0 w 100"/>
                <a:gd name="T1" fmla="*/ 0 h 76"/>
                <a:gd name="T2" fmla="*/ 0 w 100"/>
                <a:gd name="T3" fmla="*/ 0 h 76"/>
                <a:gd name="T4" fmla="*/ 0 w 100"/>
                <a:gd name="T5" fmla="*/ 0 h 76"/>
                <a:gd name="T6" fmla="*/ 0 w 100"/>
                <a:gd name="T7" fmla="*/ 0 h 76"/>
                <a:gd name="T8" fmla="*/ 0 w 100"/>
                <a:gd name="T9" fmla="*/ 0 h 76"/>
                <a:gd name="T10" fmla="*/ 0 w 100"/>
                <a:gd name="T11" fmla="*/ 0 h 76"/>
                <a:gd name="T12" fmla="*/ 0 w 100"/>
                <a:gd name="T13" fmla="*/ 0 h 76"/>
                <a:gd name="T14" fmla="*/ 0 w 100"/>
                <a:gd name="T15" fmla="*/ 0 h 76"/>
                <a:gd name="T16" fmla="*/ 0 w 100"/>
                <a:gd name="T17" fmla="*/ 0 h 76"/>
                <a:gd name="T18" fmla="*/ 0 w 100"/>
                <a:gd name="T19" fmla="*/ 0 h 76"/>
                <a:gd name="T20" fmla="*/ 0 w 100"/>
                <a:gd name="T21" fmla="*/ 0 h 76"/>
                <a:gd name="T22" fmla="*/ 0 w 100"/>
                <a:gd name="T23" fmla="*/ 0 h 76"/>
                <a:gd name="T24" fmla="*/ 0 w 100"/>
                <a:gd name="T25" fmla="*/ 0 h 76"/>
                <a:gd name="T26" fmla="*/ 0 w 100"/>
                <a:gd name="T27" fmla="*/ 0 h 76"/>
                <a:gd name="T28" fmla="*/ 0 w 100"/>
                <a:gd name="T29" fmla="*/ 0 h 76"/>
                <a:gd name="T30" fmla="*/ 0 w 100"/>
                <a:gd name="T31" fmla="*/ 0 h 76"/>
                <a:gd name="T32" fmla="*/ 0 w 100"/>
                <a:gd name="T33" fmla="*/ 0 h 76"/>
                <a:gd name="T34" fmla="*/ 0 w 100"/>
                <a:gd name="T35" fmla="*/ 0 h 76"/>
                <a:gd name="T36" fmla="*/ 0 w 100"/>
                <a:gd name="T37" fmla="*/ 0 h 76"/>
                <a:gd name="T38" fmla="*/ 0 w 100"/>
                <a:gd name="T39" fmla="*/ 0 h 76"/>
                <a:gd name="T40" fmla="*/ 0 w 100"/>
                <a:gd name="T41" fmla="*/ 0 h 76"/>
                <a:gd name="T42" fmla="*/ 0 w 100"/>
                <a:gd name="T43" fmla="*/ 0 h 76"/>
                <a:gd name="T44" fmla="*/ 0 w 100"/>
                <a:gd name="T45" fmla="*/ 0 h 76"/>
                <a:gd name="T46" fmla="*/ 0 w 100"/>
                <a:gd name="T47" fmla="*/ 0 h 76"/>
                <a:gd name="T48" fmla="*/ 0 w 100"/>
                <a:gd name="T49" fmla="*/ 0 h 76"/>
                <a:gd name="T50" fmla="*/ 0 w 100"/>
                <a:gd name="T51" fmla="*/ 0 h 76"/>
                <a:gd name="T52" fmla="*/ 0 w 100"/>
                <a:gd name="T53" fmla="*/ 0 h 76"/>
                <a:gd name="T54" fmla="*/ 0 w 100"/>
                <a:gd name="T55" fmla="*/ 0 h 76"/>
                <a:gd name="T56" fmla="*/ 0 w 100"/>
                <a:gd name="T57" fmla="*/ 0 h 76"/>
                <a:gd name="T58" fmla="*/ 0 w 100"/>
                <a:gd name="T59" fmla="*/ 0 h 76"/>
                <a:gd name="T60" fmla="*/ 0 w 100"/>
                <a:gd name="T61" fmla="*/ 0 h 76"/>
                <a:gd name="T62" fmla="*/ 0 w 100"/>
                <a:gd name="T63" fmla="*/ 0 h 76"/>
                <a:gd name="T64" fmla="*/ 0 w 100"/>
                <a:gd name="T65" fmla="*/ 0 h 76"/>
                <a:gd name="T66" fmla="*/ 0 w 100"/>
                <a:gd name="T67" fmla="*/ 0 h 76"/>
                <a:gd name="T68" fmla="*/ 0 w 100"/>
                <a:gd name="T69" fmla="*/ 0 h 76"/>
                <a:gd name="T70" fmla="*/ 0 w 100"/>
                <a:gd name="T71" fmla="*/ 0 h 76"/>
                <a:gd name="T72" fmla="*/ 0 w 100"/>
                <a:gd name="T73" fmla="*/ 0 h 76"/>
                <a:gd name="T74" fmla="*/ 0 w 100"/>
                <a:gd name="T75" fmla="*/ 0 h 76"/>
                <a:gd name="T76" fmla="*/ 0 w 100"/>
                <a:gd name="T77" fmla="*/ 0 h 7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0" h="76">
                  <a:moveTo>
                    <a:pt x="3" y="33"/>
                  </a:moveTo>
                  <a:lnTo>
                    <a:pt x="1" y="38"/>
                  </a:lnTo>
                  <a:lnTo>
                    <a:pt x="0" y="43"/>
                  </a:lnTo>
                  <a:lnTo>
                    <a:pt x="1" y="48"/>
                  </a:lnTo>
                  <a:lnTo>
                    <a:pt x="4" y="53"/>
                  </a:lnTo>
                  <a:lnTo>
                    <a:pt x="7" y="58"/>
                  </a:lnTo>
                  <a:lnTo>
                    <a:pt x="12" y="63"/>
                  </a:lnTo>
                  <a:lnTo>
                    <a:pt x="17" y="67"/>
                  </a:lnTo>
                  <a:lnTo>
                    <a:pt x="23" y="71"/>
                  </a:lnTo>
                  <a:lnTo>
                    <a:pt x="30" y="74"/>
                  </a:lnTo>
                  <a:lnTo>
                    <a:pt x="38" y="75"/>
                  </a:lnTo>
                  <a:lnTo>
                    <a:pt x="45" y="76"/>
                  </a:lnTo>
                  <a:lnTo>
                    <a:pt x="54" y="75"/>
                  </a:lnTo>
                  <a:lnTo>
                    <a:pt x="62" y="72"/>
                  </a:lnTo>
                  <a:lnTo>
                    <a:pt x="71" y="68"/>
                  </a:lnTo>
                  <a:lnTo>
                    <a:pt x="80" y="62"/>
                  </a:lnTo>
                  <a:lnTo>
                    <a:pt x="89" y="54"/>
                  </a:lnTo>
                  <a:lnTo>
                    <a:pt x="92" y="49"/>
                  </a:lnTo>
                  <a:lnTo>
                    <a:pt x="95" y="45"/>
                  </a:lnTo>
                  <a:lnTo>
                    <a:pt x="97" y="40"/>
                  </a:lnTo>
                  <a:lnTo>
                    <a:pt x="99" y="36"/>
                  </a:lnTo>
                  <a:lnTo>
                    <a:pt x="100" y="32"/>
                  </a:lnTo>
                  <a:lnTo>
                    <a:pt x="100" y="28"/>
                  </a:lnTo>
                  <a:lnTo>
                    <a:pt x="100" y="25"/>
                  </a:lnTo>
                  <a:lnTo>
                    <a:pt x="99" y="21"/>
                  </a:lnTo>
                  <a:lnTo>
                    <a:pt x="95" y="15"/>
                  </a:lnTo>
                  <a:lnTo>
                    <a:pt x="90" y="9"/>
                  </a:lnTo>
                  <a:lnTo>
                    <a:pt x="84" y="5"/>
                  </a:lnTo>
                  <a:lnTo>
                    <a:pt x="75" y="2"/>
                  </a:lnTo>
                  <a:lnTo>
                    <a:pt x="66" y="0"/>
                  </a:lnTo>
                  <a:lnTo>
                    <a:pt x="57" y="0"/>
                  </a:lnTo>
                  <a:lnTo>
                    <a:pt x="47" y="1"/>
                  </a:lnTo>
                  <a:lnTo>
                    <a:pt x="37" y="4"/>
                  </a:lnTo>
                  <a:lnTo>
                    <a:pt x="27" y="8"/>
                  </a:lnTo>
                  <a:lnTo>
                    <a:pt x="18" y="15"/>
                  </a:lnTo>
                  <a:lnTo>
                    <a:pt x="14" y="19"/>
                  </a:lnTo>
                  <a:lnTo>
                    <a:pt x="10" y="23"/>
                  </a:lnTo>
                  <a:lnTo>
                    <a:pt x="6" y="28"/>
                  </a:lnTo>
                  <a:lnTo>
                    <a:pt x="3" y="33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60" name="Freeform 1483">
              <a:extLst>
                <a:ext uri="{FF2B5EF4-FFF2-40B4-BE49-F238E27FC236}">
                  <a16:creationId xmlns:a16="http://schemas.microsoft.com/office/drawing/2014/main" id="{090F1C9A-CAEA-4077-B273-D596E786E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7" y="2276"/>
              <a:ext cx="6" cy="4"/>
            </a:xfrm>
            <a:custGeom>
              <a:avLst/>
              <a:gdLst>
                <a:gd name="T0" fmla="*/ 0 w 100"/>
                <a:gd name="T1" fmla="*/ 0 h 75"/>
                <a:gd name="T2" fmla="*/ 0 w 100"/>
                <a:gd name="T3" fmla="*/ 0 h 75"/>
                <a:gd name="T4" fmla="*/ 0 w 100"/>
                <a:gd name="T5" fmla="*/ 0 h 75"/>
                <a:gd name="T6" fmla="*/ 0 w 100"/>
                <a:gd name="T7" fmla="*/ 0 h 75"/>
                <a:gd name="T8" fmla="*/ 0 w 100"/>
                <a:gd name="T9" fmla="*/ 0 h 75"/>
                <a:gd name="T10" fmla="*/ 0 w 100"/>
                <a:gd name="T11" fmla="*/ 0 h 75"/>
                <a:gd name="T12" fmla="*/ 0 w 100"/>
                <a:gd name="T13" fmla="*/ 0 h 75"/>
                <a:gd name="T14" fmla="*/ 0 w 100"/>
                <a:gd name="T15" fmla="*/ 0 h 75"/>
                <a:gd name="T16" fmla="*/ 0 w 100"/>
                <a:gd name="T17" fmla="*/ 0 h 75"/>
                <a:gd name="T18" fmla="*/ 0 w 100"/>
                <a:gd name="T19" fmla="*/ 0 h 75"/>
                <a:gd name="T20" fmla="*/ 0 w 100"/>
                <a:gd name="T21" fmla="*/ 0 h 75"/>
                <a:gd name="T22" fmla="*/ 0 w 100"/>
                <a:gd name="T23" fmla="*/ 0 h 75"/>
                <a:gd name="T24" fmla="*/ 0 w 100"/>
                <a:gd name="T25" fmla="*/ 0 h 75"/>
                <a:gd name="T26" fmla="*/ 0 w 100"/>
                <a:gd name="T27" fmla="*/ 0 h 75"/>
                <a:gd name="T28" fmla="*/ 0 w 100"/>
                <a:gd name="T29" fmla="*/ 0 h 75"/>
                <a:gd name="T30" fmla="*/ 0 w 100"/>
                <a:gd name="T31" fmla="*/ 0 h 75"/>
                <a:gd name="T32" fmla="*/ 0 w 100"/>
                <a:gd name="T33" fmla="*/ 0 h 75"/>
                <a:gd name="T34" fmla="*/ 0 w 100"/>
                <a:gd name="T35" fmla="*/ 0 h 75"/>
                <a:gd name="T36" fmla="*/ 0 w 100"/>
                <a:gd name="T37" fmla="*/ 0 h 75"/>
                <a:gd name="T38" fmla="*/ 0 w 100"/>
                <a:gd name="T39" fmla="*/ 0 h 75"/>
                <a:gd name="T40" fmla="*/ 0 w 100"/>
                <a:gd name="T41" fmla="*/ 0 h 75"/>
                <a:gd name="T42" fmla="*/ 0 w 100"/>
                <a:gd name="T43" fmla="*/ 0 h 75"/>
                <a:gd name="T44" fmla="*/ 0 w 100"/>
                <a:gd name="T45" fmla="*/ 0 h 75"/>
                <a:gd name="T46" fmla="*/ 0 w 100"/>
                <a:gd name="T47" fmla="*/ 0 h 75"/>
                <a:gd name="T48" fmla="*/ 0 w 100"/>
                <a:gd name="T49" fmla="*/ 0 h 75"/>
                <a:gd name="T50" fmla="*/ 0 w 100"/>
                <a:gd name="T51" fmla="*/ 0 h 75"/>
                <a:gd name="T52" fmla="*/ 0 w 100"/>
                <a:gd name="T53" fmla="*/ 0 h 75"/>
                <a:gd name="T54" fmla="*/ 0 w 100"/>
                <a:gd name="T55" fmla="*/ 0 h 75"/>
                <a:gd name="T56" fmla="*/ 0 w 100"/>
                <a:gd name="T57" fmla="*/ 0 h 75"/>
                <a:gd name="T58" fmla="*/ 0 w 100"/>
                <a:gd name="T59" fmla="*/ 0 h 75"/>
                <a:gd name="T60" fmla="*/ 0 w 100"/>
                <a:gd name="T61" fmla="*/ 0 h 75"/>
                <a:gd name="T62" fmla="*/ 0 w 100"/>
                <a:gd name="T63" fmla="*/ 0 h 75"/>
                <a:gd name="T64" fmla="*/ 0 w 100"/>
                <a:gd name="T65" fmla="*/ 0 h 75"/>
                <a:gd name="T66" fmla="*/ 0 w 100"/>
                <a:gd name="T67" fmla="*/ 0 h 75"/>
                <a:gd name="T68" fmla="*/ 0 w 100"/>
                <a:gd name="T69" fmla="*/ 0 h 75"/>
                <a:gd name="T70" fmla="*/ 0 w 100"/>
                <a:gd name="T71" fmla="*/ 0 h 75"/>
                <a:gd name="T72" fmla="*/ 0 w 100"/>
                <a:gd name="T73" fmla="*/ 0 h 75"/>
                <a:gd name="T74" fmla="*/ 0 w 100"/>
                <a:gd name="T75" fmla="*/ 0 h 75"/>
                <a:gd name="T76" fmla="*/ 0 w 100"/>
                <a:gd name="T77" fmla="*/ 0 h 75"/>
                <a:gd name="T78" fmla="*/ 0 w 100"/>
                <a:gd name="T79" fmla="*/ 0 h 75"/>
                <a:gd name="T80" fmla="*/ 0 w 100"/>
                <a:gd name="T81" fmla="*/ 0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" h="75">
                  <a:moveTo>
                    <a:pt x="2" y="32"/>
                  </a:moveTo>
                  <a:lnTo>
                    <a:pt x="0" y="37"/>
                  </a:lnTo>
                  <a:lnTo>
                    <a:pt x="0" y="42"/>
                  </a:lnTo>
                  <a:lnTo>
                    <a:pt x="1" y="47"/>
                  </a:lnTo>
                  <a:lnTo>
                    <a:pt x="3" y="52"/>
                  </a:lnTo>
                  <a:lnTo>
                    <a:pt x="7" y="57"/>
                  </a:lnTo>
                  <a:lnTo>
                    <a:pt x="11" y="62"/>
                  </a:lnTo>
                  <a:lnTo>
                    <a:pt x="17" y="66"/>
                  </a:lnTo>
                  <a:lnTo>
                    <a:pt x="24" y="70"/>
                  </a:lnTo>
                  <a:lnTo>
                    <a:pt x="31" y="72"/>
                  </a:lnTo>
                  <a:lnTo>
                    <a:pt x="38" y="74"/>
                  </a:lnTo>
                  <a:lnTo>
                    <a:pt x="46" y="75"/>
                  </a:lnTo>
                  <a:lnTo>
                    <a:pt x="54" y="74"/>
                  </a:lnTo>
                  <a:lnTo>
                    <a:pt x="63" y="71"/>
                  </a:lnTo>
                  <a:lnTo>
                    <a:pt x="71" y="67"/>
                  </a:lnTo>
                  <a:lnTo>
                    <a:pt x="80" y="61"/>
                  </a:lnTo>
                  <a:lnTo>
                    <a:pt x="88" y="53"/>
                  </a:lnTo>
                  <a:lnTo>
                    <a:pt x="92" y="48"/>
                  </a:lnTo>
                  <a:lnTo>
                    <a:pt x="95" y="43"/>
                  </a:lnTo>
                  <a:lnTo>
                    <a:pt x="97" y="39"/>
                  </a:lnTo>
                  <a:lnTo>
                    <a:pt x="99" y="35"/>
                  </a:lnTo>
                  <a:lnTo>
                    <a:pt x="100" y="31"/>
                  </a:lnTo>
                  <a:lnTo>
                    <a:pt x="100" y="27"/>
                  </a:lnTo>
                  <a:lnTo>
                    <a:pt x="99" y="24"/>
                  </a:lnTo>
                  <a:lnTo>
                    <a:pt x="98" y="20"/>
                  </a:lnTo>
                  <a:lnTo>
                    <a:pt x="97" y="17"/>
                  </a:lnTo>
                  <a:lnTo>
                    <a:pt x="95" y="14"/>
                  </a:lnTo>
                  <a:lnTo>
                    <a:pt x="93" y="11"/>
                  </a:lnTo>
                  <a:lnTo>
                    <a:pt x="90" y="9"/>
                  </a:lnTo>
                  <a:lnTo>
                    <a:pt x="83" y="5"/>
                  </a:lnTo>
                  <a:lnTo>
                    <a:pt x="75" y="2"/>
                  </a:lnTo>
                  <a:lnTo>
                    <a:pt x="67" y="0"/>
                  </a:lnTo>
                  <a:lnTo>
                    <a:pt x="57" y="0"/>
                  </a:lnTo>
                  <a:lnTo>
                    <a:pt x="47" y="1"/>
                  </a:lnTo>
                  <a:lnTo>
                    <a:pt x="38" y="4"/>
                  </a:lnTo>
                  <a:lnTo>
                    <a:pt x="28" y="8"/>
                  </a:lnTo>
                  <a:lnTo>
                    <a:pt x="18" y="14"/>
                  </a:lnTo>
                  <a:lnTo>
                    <a:pt x="14" y="18"/>
                  </a:lnTo>
                  <a:lnTo>
                    <a:pt x="10" y="22"/>
                  </a:lnTo>
                  <a:lnTo>
                    <a:pt x="6" y="27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61" name="Freeform 1484">
              <a:extLst>
                <a:ext uri="{FF2B5EF4-FFF2-40B4-BE49-F238E27FC236}">
                  <a16:creationId xmlns:a16="http://schemas.microsoft.com/office/drawing/2014/main" id="{AC875EB8-C968-4BEA-BE44-778F2A803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1" y="2238"/>
              <a:ext cx="6" cy="5"/>
            </a:xfrm>
            <a:custGeom>
              <a:avLst/>
              <a:gdLst>
                <a:gd name="T0" fmla="*/ 0 w 100"/>
                <a:gd name="T1" fmla="*/ 0 h 76"/>
                <a:gd name="T2" fmla="*/ 0 w 100"/>
                <a:gd name="T3" fmla="*/ 0 h 76"/>
                <a:gd name="T4" fmla="*/ 0 w 100"/>
                <a:gd name="T5" fmla="*/ 0 h 76"/>
                <a:gd name="T6" fmla="*/ 0 w 100"/>
                <a:gd name="T7" fmla="*/ 0 h 76"/>
                <a:gd name="T8" fmla="*/ 0 w 100"/>
                <a:gd name="T9" fmla="*/ 0 h 76"/>
                <a:gd name="T10" fmla="*/ 0 w 100"/>
                <a:gd name="T11" fmla="*/ 0 h 76"/>
                <a:gd name="T12" fmla="*/ 0 w 100"/>
                <a:gd name="T13" fmla="*/ 0 h 76"/>
                <a:gd name="T14" fmla="*/ 0 w 100"/>
                <a:gd name="T15" fmla="*/ 0 h 76"/>
                <a:gd name="T16" fmla="*/ 0 w 100"/>
                <a:gd name="T17" fmla="*/ 0 h 76"/>
                <a:gd name="T18" fmla="*/ 0 w 100"/>
                <a:gd name="T19" fmla="*/ 0 h 76"/>
                <a:gd name="T20" fmla="*/ 0 w 100"/>
                <a:gd name="T21" fmla="*/ 0 h 76"/>
                <a:gd name="T22" fmla="*/ 0 w 100"/>
                <a:gd name="T23" fmla="*/ 0 h 76"/>
                <a:gd name="T24" fmla="*/ 0 w 100"/>
                <a:gd name="T25" fmla="*/ 0 h 76"/>
                <a:gd name="T26" fmla="*/ 0 w 100"/>
                <a:gd name="T27" fmla="*/ 0 h 76"/>
                <a:gd name="T28" fmla="*/ 0 w 100"/>
                <a:gd name="T29" fmla="*/ 0 h 76"/>
                <a:gd name="T30" fmla="*/ 0 w 100"/>
                <a:gd name="T31" fmla="*/ 0 h 76"/>
                <a:gd name="T32" fmla="*/ 0 w 100"/>
                <a:gd name="T33" fmla="*/ 0 h 76"/>
                <a:gd name="T34" fmla="*/ 0 w 100"/>
                <a:gd name="T35" fmla="*/ 0 h 76"/>
                <a:gd name="T36" fmla="*/ 0 w 100"/>
                <a:gd name="T37" fmla="*/ 0 h 76"/>
                <a:gd name="T38" fmla="*/ 0 w 100"/>
                <a:gd name="T39" fmla="*/ 0 h 76"/>
                <a:gd name="T40" fmla="*/ 0 w 100"/>
                <a:gd name="T41" fmla="*/ 0 h 76"/>
                <a:gd name="T42" fmla="*/ 0 w 100"/>
                <a:gd name="T43" fmla="*/ 0 h 76"/>
                <a:gd name="T44" fmla="*/ 0 w 100"/>
                <a:gd name="T45" fmla="*/ 0 h 76"/>
                <a:gd name="T46" fmla="*/ 0 w 100"/>
                <a:gd name="T47" fmla="*/ 0 h 76"/>
                <a:gd name="T48" fmla="*/ 0 w 100"/>
                <a:gd name="T49" fmla="*/ 0 h 76"/>
                <a:gd name="T50" fmla="*/ 0 w 100"/>
                <a:gd name="T51" fmla="*/ 0 h 76"/>
                <a:gd name="T52" fmla="*/ 0 w 100"/>
                <a:gd name="T53" fmla="*/ 0 h 76"/>
                <a:gd name="T54" fmla="*/ 0 w 100"/>
                <a:gd name="T55" fmla="*/ 0 h 76"/>
                <a:gd name="T56" fmla="*/ 0 w 100"/>
                <a:gd name="T57" fmla="*/ 0 h 76"/>
                <a:gd name="T58" fmla="*/ 0 w 100"/>
                <a:gd name="T59" fmla="*/ 0 h 76"/>
                <a:gd name="T60" fmla="*/ 0 w 100"/>
                <a:gd name="T61" fmla="*/ 0 h 76"/>
                <a:gd name="T62" fmla="*/ 0 w 100"/>
                <a:gd name="T63" fmla="*/ 0 h 76"/>
                <a:gd name="T64" fmla="*/ 0 w 100"/>
                <a:gd name="T65" fmla="*/ 0 h 76"/>
                <a:gd name="T66" fmla="*/ 0 w 100"/>
                <a:gd name="T67" fmla="*/ 0 h 76"/>
                <a:gd name="T68" fmla="*/ 0 w 100"/>
                <a:gd name="T69" fmla="*/ 0 h 76"/>
                <a:gd name="T70" fmla="*/ 0 w 100"/>
                <a:gd name="T71" fmla="*/ 0 h 76"/>
                <a:gd name="T72" fmla="*/ 0 w 100"/>
                <a:gd name="T73" fmla="*/ 0 h 76"/>
                <a:gd name="T74" fmla="*/ 0 w 100"/>
                <a:gd name="T75" fmla="*/ 0 h 76"/>
                <a:gd name="T76" fmla="*/ 0 w 100"/>
                <a:gd name="T77" fmla="*/ 0 h 7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0" h="76">
                  <a:moveTo>
                    <a:pt x="3" y="33"/>
                  </a:moveTo>
                  <a:lnTo>
                    <a:pt x="1" y="38"/>
                  </a:lnTo>
                  <a:lnTo>
                    <a:pt x="0" y="43"/>
                  </a:lnTo>
                  <a:lnTo>
                    <a:pt x="1" y="48"/>
                  </a:lnTo>
                  <a:lnTo>
                    <a:pt x="3" y="54"/>
                  </a:lnTo>
                  <a:lnTo>
                    <a:pt x="7" y="59"/>
                  </a:lnTo>
                  <a:lnTo>
                    <a:pt x="11" y="63"/>
                  </a:lnTo>
                  <a:lnTo>
                    <a:pt x="17" y="68"/>
                  </a:lnTo>
                  <a:lnTo>
                    <a:pt x="23" y="71"/>
                  </a:lnTo>
                  <a:lnTo>
                    <a:pt x="30" y="74"/>
                  </a:lnTo>
                  <a:lnTo>
                    <a:pt x="37" y="76"/>
                  </a:lnTo>
                  <a:lnTo>
                    <a:pt x="45" y="76"/>
                  </a:lnTo>
                  <a:lnTo>
                    <a:pt x="54" y="75"/>
                  </a:lnTo>
                  <a:lnTo>
                    <a:pt x="63" y="73"/>
                  </a:lnTo>
                  <a:lnTo>
                    <a:pt x="72" y="68"/>
                  </a:lnTo>
                  <a:lnTo>
                    <a:pt x="80" y="62"/>
                  </a:lnTo>
                  <a:lnTo>
                    <a:pt x="88" y="54"/>
                  </a:lnTo>
                  <a:lnTo>
                    <a:pt x="92" y="49"/>
                  </a:lnTo>
                  <a:lnTo>
                    <a:pt x="95" y="45"/>
                  </a:lnTo>
                  <a:lnTo>
                    <a:pt x="97" y="41"/>
                  </a:lnTo>
                  <a:lnTo>
                    <a:pt x="99" y="35"/>
                  </a:lnTo>
                  <a:lnTo>
                    <a:pt x="100" y="31"/>
                  </a:lnTo>
                  <a:lnTo>
                    <a:pt x="100" y="28"/>
                  </a:lnTo>
                  <a:lnTo>
                    <a:pt x="100" y="24"/>
                  </a:lnTo>
                  <a:lnTo>
                    <a:pt x="99" y="21"/>
                  </a:lnTo>
                  <a:lnTo>
                    <a:pt x="95" y="14"/>
                  </a:lnTo>
                  <a:lnTo>
                    <a:pt x="90" y="9"/>
                  </a:lnTo>
                  <a:lnTo>
                    <a:pt x="84" y="5"/>
                  </a:lnTo>
                  <a:lnTo>
                    <a:pt x="76" y="2"/>
                  </a:lnTo>
                  <a:lnTo>
                    <a:pt x="67" y="0"/>
                  </a:lnTo>
                  <a:lnTo>
                    <a:pt x="56" y="0"/>
                  </a:lnTo>
                  <a:lnTo>
                    <a:pt x="47" y="1"/>
                  </a:lnTo>
                  <a:lnTo>
                    <a:pt x="37" y="4"/>
                  </a:lnTo>
                  <a:lnTo>
                    <a:pt x="27" y="8"/>
                  </a:lnTo>
                  <a:lnTo>
                    <a:pt x="18" y="15"/>
                  </a:lnTo>
                  <a:lnTo>
                    <a:pt x="14" y="18"/>
                  </a:lnTo>
                  <a:lnTo>
                    <a:pt x="10" y="23"/>
                  </a:lnTo>
                  <a:lnTo>
                    <a:pt x="6" y="27"/>
                  </a:lnTo>
                  <a:lnTo>
                    <a:pt x="3" y="33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62" name="Freeform 1485">
              <a:extLst>
                <a:ext uri="{FF2B5EF4-FFF2-40B4-BE49-F238E27FC236}">
                  <a16:creationId xmlns:a16="http://schemas.microsoft.com/office/drawing/2014/main" id="{3D7B96A6-8ED9-4ED6-8774-5692A3328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0" y="2240"/>
              <a:ext cx="6" cy="5"/>
            </a:xfrm>
            <a:custGeom>
              <a:avLst/>
              <a:gdLst>
                <a:gd name="T0" fmla="*/ 0 w 100"/>
                <a:gd name="T1" fmla="*/ 0 h 76"/>
                <a:gd name="T2" fmla="*/ 0 w 100"/>
                <a:gd name="T3" fmla="*/ 0 h 76"/>
                <a:gd name="T4" fmla="*/ 0 w 100"/>
                <a:gd name="T5" fmla="*/ 0 h 76"/>
                <a:gd name="T6" fmla="*/ 0 w 100"/>
                <a:gd name="T7" fmla="*/ 0 h 76"/>
                <a:gd name="T8" fmla="*/ 0 w 100"/>
                <a:gd name="T9" fmla="*/ 0 h 76"/>
                <a:gd name="T10" fmla="*/ 0 w 100"/>
                <a:gd name="T11" fmla="*/ 0 h 76"/>
                <a:gd name="T12" fmla="*/ 0 w 100"/>
                <a:gd name="T13" fmla="*/ 0 h 76"/>
                <a:gd name="T14" fmla="*/ 0 w 100"/>
                <a:gd name="T15" fmla="*/ 0 h 76"/>
                <a:gd name="T16" fmla="*/ 0 w 100"/>
                <a:gd name="T17" fmla="*/ 0 h 76"/>
                <a:gd name="T18" fmla="*/ 0 w 100"/>
                <a:gd name="T19" fmla="*/ 0 h 76"/>
                <a:gd name="T20" fmla="*/ 0 w 100"/>
                <a:gd name="T21" fmla="*/ 0 h 76"/>
                <a:gd name="T22" fmla="*/ 0 w 100"/>
                <a:gd name="T23" fmla="*/ 0 h 76"/>
                <a:gd name="T24" fmla="*/ 0 w 100"/>
                <a:gd name="T25" fmla="*/ 0 h 76"/>
                <a:gd name="T26" fmla="*/ 0 w 100"/>
                <a:gd name="T27" fmla="*/ 0 h 76"/>
                <a:gd name="T28" fmla="*/ 0 w 100"/>
                <a:gd name="T29" fmla="*/ 0 h 76"/>
                <a:gd name="T30" fmla="*/ 0 w 100"/>
                <a:gd name="T31" fmla="*/ 0 h 76"/>
                <a:gd name="T32" fmla="*/ 0 w 100"/>
                <a:gd name="T33" fmla="*/ 0 h 76"/>
                <a:gd name="T34" fmla="*/ 0 w 100"/>
                <a:gd name="T35" fmla="*/ 0 h 76"/>
                <a:gd name="T36" fmla="*/ 0 w 100"/>
                <a:gd name="T37" fmla="*/ 0 h 76"/>
                <a:gd name="T38" fmla="*/ 0 w 100"/>
                <a:gd name="T39" fmla="*/ 0 h 76"/>
                <a:gd name="T40" fmla="*/ 0 w 100"/>
                <a:gd name="T41" fmla="*/ 0 h 76"/>
                <a:gd name="T42" fmla="*/ 0 w 100"/>
                <a:gd name="T43" fmla="*/ 0 h 76"/>
                <a:gd name="T44" fmla="*/ 0 w 100"/>
                <a:gd name="T45" fmla="*/ 0 h 76"/>
                <a:gd name="T46" fmla="*/ 0 w 100"/>
                <a:gd name="T47" fmla="*/ 0 h 76"/>
                <a:gd name="T48" fmla="*/ 0 w 100"/>
                <a:gd name="T49" fmla="*/ 0 h 76"/>
                <a:gd name="T50" fmla="*/ 0 w 100"/>
                <a:gd name="T51" fmla="*/ 0 h 76"/>
                <a:gd name="T52" fmla="*/ 0 w 100"/>
                <a:gd name="T53" fmla="*/ 0 h 76"/>
                <a:gd name="T54" fmla="*/ 0 w 100"/>
                <a:gd name="T55" fmla="*/ 0 h 76"/>
                <a:gd name="T56" fmla="*/ 0 w 100"/>
                <a:gd name="T57" fmla="*/ 0 h 76"/>
                <a:gd name="T58" fmla="*/ 0 w 100"/>
                <a:gd name="T59" fmla="*/ 0 h 76"/>
                <a:gd name="T60" fmla="*/ 0 w 100"/>
                <a:gd name="T61" fmla="*/ 0 h 76"/>
                <a:gd name="T62" fmla="*/ 0 w 100"/>
                <a:gd name="T63" fmla="*/ 0 h 76"/>
                <a:gd name="T64" fmla="*/ 0 w 100"/>
                <a:gd name="T65" fmla="*/ 0 h 76"/>
                <a:gd name="T66" fmla="*/ 0 w 100"/>
                <a:gd name="T67" fmla="*/ 0 h 76"/>
                <a:gd name="T68" fmla="*/ 0 w 100"/>
                <a:gd name="T69" fmla="*/ 0 h 76"/>
                <a:gd name="T70" fmla="*/ 0 w 100"/>
                <a:gd name="T71" fmla="*/ 0 h 76"/>
                <a:gd name="T72" fmla="*/ 0 w 100"/>
                <a:gd name="T73" fmla="*/ 0 h 76"/>
                <a:gd name="T74" fmla="*/ 0 w 100"/>
                <a:gd name="T75" fmla="*/ 0 h 76"/>
                <a:gd name="T76" fmla="*/ 0 w 100"/>
                <a:gd name="T77" fmla="*/ 0 h 76"/>
                <a:gd name="T78" fmla="*/ 0 w 100"/>
                <a:gd name="T79" fmla="*/ 0 h 76"/>
                <a:gd name="T80" fmla="*/ 0 w 100"/>
                <a:gd name="T81" fmla="*/ 0 h 7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" h="76">
                  <a:moveTo>
                    <a:pt x="2" y="34"/>
                  </a:moveTo>
                  <a:lnTo>
                    <a:pt x="0" y="38"/>
                  </a:lnTo>
                  <a:lnTo>
                    <a:pt x="0" y="43"/>
                  </a:lnTo>
                  <a:lnTo>
                    <a:pt x="1" y="49"/>
                  </a:lnTo>
                  <a:lnTo>
                    <a:pt x="3" y="54"/>
                  </a:lnTo>
                  <a:lnTo>
                    <a:pt x="7" y="59"/>
                  </a:lnTo>
                  <a:lnTo>
                    <a:pt x="11" y="64"/>
                  </a:lnTo>
                  <a:lnTo>
                    <a:pt x="17" y="68"/>
                  </a:lnTo>
                  <a:lnTo>
                    <a:pt x="23" y="72"/>
                  </a:lnTo>
                  <a:lnTo>
                    <a:pt x="30" y="74"/>
                  </a:lnTo>
                  <a:lnTo>
                    <a:pt x="37" y="76"/>
                  </a:lnTo>
                  <a:lnTo>
                    <a:pt x="45" y="76"/>
                  </a:lnTo>
                  <a:lnTo>
                    <a:pt x="53" y="75"/>
                  </a:lnTo>
                  <a:lnTo>
                    <a:pt x="62" y="73"/>
                  </a:lnTo>
                  <a:lnTo>
                    <a:pt x="70" y="69"/>
                  </a:lnTo>
                  <a:lnTo>
                    <a:pt x="80" y="63"/>
                  </a:lnTo>
                  <a:lnTo>
                    <a:pt x="88" y="54"/>
                  </a:lnTo>
                  <a:lnTo>
                    <a:pt x="92" y="50"/>
                  </a:lnTo>
                  <a:lnTo>
                    <a:pt x="95" y="45"/>
                  </a:lnTo>
                  <a:lnTo>
                    <a:pt x="97" y="41"/>
                  </a:lnTo>
                  <a:lnTo>
                    <a:pt x="99" y="37"/>
                  </a:lnTo>
                  <a:lnTo>
                    <a:pt x="100" y="33"/>
                  </a:lnTo>
                  <a:lnTo>
                    <a:pt x="100" y="29"/>
                  </a:lnTo>
                  <a:lnTo>
                    <a:pt x="99" y="25"/>
                  </a:lnTo>
                  <a:lnTo>
                    <a:pt x="98" y="22"/>
                  </a:lnTo>
                  <a:lnTo>
                    <a:pt x="97" y="19"/>
                  </a:lnTo>
                  <a:lnTo>
                    <a:pt x="95" y="16"/>
                  </a:lnTo>
                  <a:lnTo>
                    <a:pt x="93" y="13"/>
                  </a:lnTo>
                  <a:lnTo>
                    <a:pt x="90" y="11"/>
                  </a:lnTo>
                  <a:lnTo>
                    <a:pt x="83" y="5"/>
                  </a:lnTo>
                  <a:lnTo>
                    <a:pt x="74" y="2"/>
                  </a:lnTo>
                  <a:lnTo>
                    <a:pt x="66" y="1"/>
                  </a:lnTo>
                  <a:lnTo>
                    <a:pt x="56" y="0"/>
                  </a:lnTo>
                  <a:lnTo>
                    <a:pt x="46" y="2"/>
                  </a:lnTo>
                  <a:lnTo>
                    <a:pt x="37" y="4"/>
                  </a:lnTo>
                  <a:lnTo>
                    <a:pt x="27" y="10"/>
                  </a:lnTo>
                  <a:lnTo>
                    <a:pt x="18" y="16"/>
                  </a:lnTo>
                  <a:lnTo>
                    <a:pt x="14" y="20"/>
                  </a:lnTo>
                  <a:lnTo>
                    <a:pt x="10" y="24"/>
                  </a:lnTo>
                  <a:lnTo>
                    <a:pt x="6" y="29"/>
                  </a:lnTo>
                  <a:lnTo>
                    <a:pt x="2" y="34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63" name="Freeform 1486">
              <a:extLst>
                <a:ext uri="{FF2B5EF4-FFF2-40B4-BE49-F238E27FC236}">
                  <a16:creationId xmlns:a16="http://schemas.microsoft.com/office/drawing/2014/main" id="{DBB33753-F23E-4C11-B025-1D2B933F0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" y="2256"/>
              <a:ext cx="6" cy="5"/>
            </a:xfrm>
            <a:custGeom>
              <a:avLst/>
              <a:gdLst>
                <a:gd name="T0" fmla="*/ 0 w 100"/>
                <a:gd name="T1" fmla="*/ 0 h 76"/>
                <a:gd name="T2" fmla="*/ 0 w 100"/>
                <a:gd name="T3" fmla="*/ 0 h 76"/>
                <a:gd name="T4" fmla="*/ 0 w 100"/>
                <a:gd name="T5" fmla="*/ 0 h 76"/>
                <a:gd name="T6" fmla="*/ 0 w 100"/>
                <a:gd name="T7" fmla="*/ 0 h 76"/>
                <a:gd name="T8" fmla="*/ 0 w 100"/>
                <a:gd name="T9" fmla="*/ 0 h 76"/>
                <a:gd name="T10" fmla="*/ 0 w 100"/>
                <a:gd name="T11" fmla="*/ 0 h 76"/>
                <a:gd name="T12" fmla="*/ 0 w 100"/>
                <a:gd name="T13" fmla="*/ 0 h 76"/>
                <a:gd name="T14" fmla="*/ 0 w 100"/>
                <a:gd name="T15" fmla="*/ 0 h 76"/>
                <a:gd name="T16" fmla="*/ 0 w 100"/>
                <a:gd name="T17" fmla="*/ 0 h 76"/>
                <a:gd name="T18" fmla="*/ 0 w 100"/>
                <a:gd name="T19" fmla="*/ 0 h 76"/>
                <a:gd name="T20" fmla="*/ 0 w 100"/>
                <a:gd name="T21" fmla="*/ 0 h 76"/>
                <a:gd name="T22" fmla="*/ 0 w 100"/>
                <a:gd name="T23" fmla="*/ 0 h 76"/>
                <a:gd name="T24" fmla="*/ 0 w 100"/>
                <a:gd name="T25" fmla="*/ 0 h 76"/>
                <a:gd name="T26" fmla="*/ 0 w 100"/>
                <a:gd name="T27" fmla="*/ 0 h 76"/>
                <a:gd name="T28" fmla="*/ 0 w 100"/>
                <a:gd name="T29" fmla="*/ 0 h 76"/>
                <a:gd name="T30" fmla="*/ 0 w 100"/>
                <a:gd name="T31" fmla="*/ 0 h 76"/>
                <a:gd name="T32" fmla="*/ 0 w 100"/>
                <a:gd name="T33" fmla="*/ 0 h 76"/>
                <a:gd name="T34" fmla="*/ 0 w 100"/>
                <a:gd name="T35" fmla="*/ 0 h 76"/>
                <a:gd name="T36" fmla="*/ 0 w 100"/>
                <a:gd name="T37" fmla="*/ 0 h 76"/>
                <a:gd name="T38" fmla="*/ 0 w 100"/>
                <a:gd name="T39" fmla="*/ 0 h 76"/>
                <a:gd name="T40" fmla="*/ 0 w 100"/>
                <a:gd name="T41" fmla="*/ 0 h 76"/>
                <a:gd name="T42" fmla="*/ 0 w 100"/>
                <a:gd name="T43" fmla="*/ 0 h 76"/>
                <a:gd name="T44" fmla="*/ 0 w 100"/>
                <a:gd name="T45" fmla="*/ 0 h 76"/>
                <a:gd name="T46" fmla="*/ 0 w 100"/>
                <a:gd name="T47" fmla="*/ 0 h 76"/>
                <a:gd name="T48" fmla="*/ 0 w 100"/>
                <a:gd name="T49" fmla="*/ 0 h 76"/>
                <a:gd name="T50" fmla="*/ 0 w 100"/>
                <a:gd name="T51" fmla="*/ 0 h 76"/>
                <a:gd name="T52" fmla="*/ 0 w 100"/>
                <a:gd name="T53" fmla="*/ 0 h 76"/>
                <a:gd name="T54" fmla="*/ 0 w 100"/>
                <a:gd name="T55" fmla="*/ 0 h 76"/>
                <a:gd name="T56" fmla="*/ 0 w 100"/>
                <a:gd name="T57" fmla="*/ 0 h 76"/>
                <a:gd name="T58" fmla="*/ 0 w 100"/>
                <a:gd name="T59" fmla="*/ 0 h 76"/>
                <a:gd name="T60" fmla="*/ 0 w 100"/>
                <a:gd name="T61" fmla="*/ 0 h 76"/>
                <a:gd name="T62" fmla="*/ 0 w 100"/>
                <a:gd name="T63" fmla="*/ 0 h 76"/>
                <a:gd name="T64" fmla="*/ 0 w 100"/>
                <a:gd name="T65" fmla="*/ 0 h 76"/>
                <a:gd name="T66" fmla="*/ 0 w 100"/>
                <a:gd name="T67" fmla="*/ 0 h 76"/>
                <a:gd name="T68" fmla="*/ 0 w 100"/>
                <a:gd name="T69" fmla="*/ 0 h 76"/>
                <a:gd name="T70" fmla="*/ 0 w 100"/>
                <a:gd name="T71" fmla="*/ 0 h 76"/>
                <a:gd name="T72" fmla="*/ 0 w 100"/>
                <a:gd name="T73" fmla="*/ 0 h 76"/>
                <a:gd name="T74" fmla="*/ 0 w 100"/>
                <a:gd name="T75" fmla="*/ 0 h 76"/>
                <a:gd name="T76" fmla="*/ 0 w 100"/>
                <a:gd name="T77" fmla="*/ 0 h 76"/>
                <a:gd name="T78" fmla="*/ 0 w 100"/>
                <a:gd name="T79" fmla="*/ 0 h 76"/>
                <a:gd name="T80" fmla="*/ 0 w 100"/>
                <a:gd name="T81" fmla="*/ 0 h 7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" h="76">
                  <a:moveTo>
                    <a:pt x="3" y="32"/>
                  </a:moveTo>
                  <a:lnTo>
                    <a:pt x="1" y="37"/>
                  </a:lnTo>
                  <a:lnTo>
                    <a:pt x="0" y="42"/>
                  </a:lnTo>
                  <a:lnTo>
                    <a:pt x="1" y="47"/>
                  </a:lnTo>
                  <a:lnTo>
                    <a:pt x="3" y="52"/>
                  </a:lnTo>
                  <a:lnTo>
                    <a:pt x="7" y="57"/>
                  </a:lnTo>
                  <a:lnTo>
                    <a:pt x="11" y="62"/>
                  </a:lnTo>
                  <a:lnTo>
                    <a:pt x="17" y="66"/>
                  </a:lnTo>
                  <a:lnTo>
                    <a:pt x="23" y="70"/>
                  </a:lnTo>
                  <a:lnTo>
                    <a:pt x="30" y="74"/>
                  </a:lnTo>
                  <a:lnTo>
                    <a:pt x="37" y="75"/>
                  </a:lnTo>
                  <a:lnTo>
                    <a:pt x="45" y="76"/>
                  </a:lnTo>
                  <a:lnTo>
                    <a:pt x="54" y="75"/>
                  </a:lnTo>
                  <a:lnTo>
                    <a:pt x="62" y="72"/>
                  </a:lnTo>
                  <a:lnTo>
                    <a:pt x="71" y="67"/>
                  </a:lnTo>
                  <a:lnTo>
                    <a:pt x="79" y="61"/>
                  </a:lnTo>
                  <a:lnTo>
                    <a:pt x="88" y="53"/>
                  </a:lnTo>
                  <a:lnTo>
                    <a:pt x="92" y="48"/>
                  </a:lnTo>
                  <a:lnTo>
                    <a:pt x="95" y="44"/>
                  </a:lnTo>
                  <a:lnTo>
                    <a:pt x="97" y="39"/>
                  </a:lnTo>
                  <a:lnTo>
                    <a:pt x="99" y="35"/>
                  </a:lnTo>
                  <a:lnTo>
                    <a:pt x="100" y="31"/>
                  </a:lnTo>
                  <a:lnTo>
                    <a:pt x="100" y="27"/>
                  </a:lnTo>
                  <a:lnTo>
                    <a:pt x="99" y="24"/>
                  </a:lnTo>
                  <a:lnTo>
                    <a:pt x="99" y="20"/>
                  </a:lnTo>
                  <a:lnTo>
                    <a:pt x="97" y="17"/>
                  </a:lnTo>
                  <a:lnTo>
                    <a:pt x="95" y="14"/>
                  </a:lnTo>
                  <a:lnTo>
                    <a:pt x="93" y="11"/>
                  </a:lnTo>
                  <a:lnTo>
                    <a:pt x="90" y="9"/>
                  </a:lnTo>
                  <a:lnTo>
                    <a:pt x="82" y="5"/>
                  </a:lnTo>
                  <a:lnTo>
                    <a:pt x="75" y="2"/>
                  </a:lnTo>
                  <a:lnTo>
                    <a:pt x="66" y="0"/>
                  </a:lnTo>
                  <a:lnTo>
                    <a:pt x="56" y="0"/>
                  </a:lnTo>
                  <a:lnTo>
                    <a:pt x="47" y="1"/>
                  </a:lnTo>
                  <a:lnTo>
                    <a:pt x="37" y="4"/>
                  </a:lnTo>
                  <a:lnTo>
                    <a:pt x="27" y="8"/>
                  </a:lnTo>
                  <a:lnTo>
                    <a:pt x="18" y="14"/>
                  </a:lnTo>
                  <a:lnTo>
                    <a:pt x="14" y="18"/>
                  </a:lnTo>
                  <a:lnTo>
                    <a:pt x="10" y="22"/>
                  </a:lnTo>
                  <a:lnTo>
                    <a:pt x="6" y="27"/>
                  </a:lnTo>
                  <a:lnTo>
                    <a:pt x="3" y="32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64" name="Freeform 1487">
              <a:extLst>
                <a:ext uri="{FF2B5EF4-FFF2-40B4-BE49-F238E27FC236}">
                  <a16:creationId xmlns:a16="http://schemas.microsoft.com/office/drawing/2014/main" id="{F3A0FD28-7115-4178-8BB2-630B46D94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1" y="2256"/>
              <a:ext cx="6" cy="5"/>
            </a:xfrm>
            <a:custGeom>
              <a:avLst/>
              <a:gdLst>
                <a:gd name="T0" fmla="*/ 0 w 99"/>
                <a:gd name="T1" fmla="*/ 0 h 76"/>
                <a:gd name="T2" fmla="*/ 0 w 99"/>
                <a:gd name="T3" fmla="*/ 0 h 76"/>
                <a:gd name="T4" fmla="*/ 0 w 99"/>
                <a:gd name="T5" fmla="*/ 0 h 76"/>
                <a:gd name="T6" fmla="*/ 0 w 99"/>
                <a:gd name="T7" fmla="*/ 0 h 76"/>
                <a:gd name="T8" fmla="*/ 0 w 99"/>
                <a:gd name="T9" fmla="*/ 0 h 76"/>
                <a:gd name="T10" fmla="*/ 0 w 99"/>
                <a:gd name="T11" fmla="*/ 0 h 76"/>
                <a:gd name="T12" fmla="*/ 0 w 99"/>
                <a:gd name="T13" fmla="*/ 0 h 76"/>
                <a:gd name="T14" fmla="*/ 0 w 99"/>
                <a:gd name="T15" fmla="*/ 0 h 76"/>
                <a:gd name="T16" fmla="*/ 0 w 99"/>
                <a:gd name="T17" fmla="*/ 0 h 76"/>
                <a:gd name="T18" fmla="*/ 0 w 99"/>
                <a:gd name="T19" fmla="*/ 0 h 76"/>
                <a:gd name="T20" fmla="*/ 0 w 99"/>
                <a:gd name="T21" fmla="*/ 0 h 76"/>
                <a:gd name="T22" fmla="*/ 0 w 99"/>
                <a:gd name="T23" fmla="*/ 0 h 76"/>
                <a:gd name="T24" fmla="*/ 0 w 99"/>
                <a:gd name="T25" fmla="*/ 0 h 76"/>
                <a:gd name="T26" fmla="*/ 0 w 99"/>
                <a:gd name="T27" fmla="*/ 0 h 76"/>
                <a:gd name="T28" fmla="*/ 0 w 99"/>
                <a:gd name="T29" fmla="*/ 0 h 76"/>
                <a:gd name="T30" fmla="*/ 0 w 99"/>
                <a:gd name="T31" fmla="*/ 0 h 76"/>
                <a:gd name="T32" fmla="*/ 0 w 99"/>
                <a:gd name="T33" fmla="*/ 0 h 76"/>
                <a:gd name="T34" fmla="*/ 0 w 99"/>
                <a:gd name="T35" fmla="*/ 0 h 76"/>
                <a:gd name="T36" fmla="*/ 0 w 99"/>
                <a:gd name="T37" fmla="*/ 0 h 76"/>
                <a:gd name="T38" fmla="*/ 0 w 99"/>
                <a:gd name="T39" fmla="*/ 0 h 76"/>
                <a:gd name="T40" fmla="*/ 0 w 99"/>
                <a:gd name="T41" fmla="*/ 0 h 76"/>
                <a:gd name="T42" fmla="*/ 0 w 99"/>
                <a:gd name="T43" fmla="*/ 0 h 76"/>
                <a:gd name="T44" fmla="*/ 0 w 99"/>
                <a:gd name="T45" fmla="*/ 0 h 76"/>
                <a:gd name="T46" fmla="*/ 0 w 99"/>
                <a:gd name="T47" fmla="*/ 0 h 76"/>
                <a:gd name="T48" fmla="*/ 0 w 99"/>
                <a:gd name="T49" fmla="*/ 0 h 76"/>
                <a:gd name="T50" fmla="*/ 0 w 99"/>
                <a:gd name="T51" fmla="*/ 0 h 76"/>
                <a:gd name="T52" fmla="*/ 0 w 99"/>
                <a:gd name="T53" fmla="*/ 0 h 76"/>
                <a:gd name="T54" fmla="*/ 0 w 99"/>
                <a:gd name="T55" fmla="*/ 0 h 76"/>
                <a:gd name="T56" fmla="*/ 0 w 99"/>
                <a:gd name="T57" fmla="*/ 0 h 76"/>
                <a:gd name="T58" fmla="*/ 0 w 99"/>
                <a:gd name="T59" fmla="*/ 0 h 76"/>
                <a:gd name="T60" fmla="*/ 0 w 99"/>
                <a:gd name="T61" fmla="*/ 0 h 76"/>
                <a:gd name="T62" fmla="*/ 0 w 99"/>
                <a:gd name="T63" fmla="*/ 0 h 76"/>
                <a:gd name="T64" fmla="*/ 0 w 99"/>
                <a:gd name="T65" fmla="*/ 0 h 76"/>
                <a:gd name="T66" fmla="*/ 0 w 99"/>
                <a:gd name="T67" fmla="*/ 0 h 76"/>
                <a:gd name="T68" fmla="*/ 0 w 99"/>
                <a:gd name="T69" fmla="*/ 0 h 76"/>
                <a:gd name="T70" fmla="*/ 0 w 99"/>
                <a:gd name="T71" fmla="*/ 0 h 76"/>
                <a:gd name="T72" fmla="*/ 0 w 99"/>
                <a:gd name="T73" fmla="*/ 0 h 76"/>
                <a:gd name="T74" fmla="*/ 0 w 99"/>
                <a:gd name="T75" fmla="*/ 0 h 76"/>
                <a:gd name="T76" fmla="*/ 0 w 99"/>
                <a:gd name="T77" fmla="*/ 0 h 76"/>
                <a:gd name="T78" fmla="*/ 0 w 99"/>
                <a:gd name="T79" fmla="*/ 0 h 76"/>
                <a:gd name="T80" fmla="*/ 0 w 99"/>
                <a:gd name="T81" fmla="*/ 0 h 7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99" h="76">
                  <a:moveTo>
                    <a:pt x="2" y="32"/>
                  </a:moveTo>
                  <a:lnTo>
                    <a:pt x="0" y="37"/>
                  </a:lnTo>
                  <a:lnTo>
                    <a:pt x="0" y="42"/>
                  </a:lnTo>
                  <a:lnTo>
                    <a:pt x="1" y="47"/>
                  </a:lnTo>
                  <a:lnTo>
                    <a:pt x="3" y="52"/>
                  </a:lnTo>
                  <a:lnTo>
                    <a:pt x="6" y="57"/>
                  </a:lnTo>
                  <a:lnTo>
                    <a:pt x="11" y="62"/>
                  </a:lnTo>
                  <a:lnTo>
                    <a:pt x="16" y="66"/>
                  </a:lnTo>
                  <a:lnTo>
                    <a:pt x="23" y="70"/>
                  </a:lnTo>
                  <a:lnTo>
                    <a:pt x="30" y="74"/>
                  </a:lnTo>
                  <a:lnTo>
                    <a:pt x="37" y="75"/>
                  </a:lnTo>
                  <a:lnTo>
                    <a:pt x="45" y="76"/>
                  </a:lnTo>
                  <a:lnTo>
                    <a:pt x="54" y="75"/>
                  </a:lnTo>
                  <a:lnTo>
                    <a:pt x="63" y="72"/>
                  </a:lnTo>
                  <a:lnTo>
                    <a:pt x="71" y="67"/>
                  </a:lnTo>
                  <a:lnTo>
                    <a:pt x="80" y="61"/>
                  </a:lnTo>
                  <a:lnTo>
                    <a:pt x="88" y="53"/>
                  </a:lnTo>
                  <a:lnTo>
                    <a:pt x="92" y="48"/>
                  </a:lnTo>
                  <a:lnTo>
                    <a:pt x="95" y="44"/>
                  </a:lnTo>
                  <a:lnTo>
                    <a:pt x="97" y="39"/>
                  </a:lnTo>
                  <a:lnTo>
                    <a:pt x="98" y="35"/>
                  </a:lnTo>
                  <a:lnTo>
                    <a:pt x="99" y="31"/>
                  </a:lnTo>
                  <a:lnTo>
                    <a:pt x="99" y="27"/>
                  </a:lnTo>
                  <a:lnTo>
                    <a:pt x="99" y="24"/>
                  </a:lnTo>
                  <a:lnTo>
                    <a:pt x="98" y="20"/>
                  </a:lnTo>
                  <a:lnTo>
                    <a:pt x="97" y="17"/>
                  </a:lnTo>
                  <a:lnTo>
                    <a:pt x="95" y="14"/>
                  </a:lnTo>
                  <a:lnTo>
                    <a:pt x="92" y="11"/>
                  </a:lnTo>
                  <a:lnTo>
                    <a:pt x="90" y="9"/>
                  </a:lnTo>
                  <a:lnTo>
                    <a:pt x="83" y="5"/>
                  </a:lnTo>
                  <a:lnTo>
                    <a:pt x="75" y="2"/>
                  </a:lnTo>
                  <a:lnTo>
                    <a:pt x="66" y="0"/>
                  </a:lnTo>
                  <a:lnTo>
                    <a:pt x="57" y="0"/>
                  </a:lnTo>
                  <a:lnTo>
                    <a:pt x="46" y="1"/>
                  </a:lnTo>
                  <a:lnTo>
                    <a:pt x="36" y="4"/>
                  </a:lnTo>
                  <a:lnTo>
                    <a:pt x="27" y="8"/>
                  </a:lnTo>
                  <a:lnTo>
                    <a:pt x="18" y="14"/>
                  </a:lnTo>
                  <a:lnTo>
                    <a:pt x="13" y="18"/>
                  </a:lnTo>
                  <a:lnTo>
                    <a:pt x="9" y="22"/>
                  </a:lnTo>
                  <a:lnTo>
                    <a:pt x="6" y="27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65" name="Freeform 1488">
              <a:extLst>
                <a:ext uri="{FF2B5EF4-FFF2-40B4-BE49-F238E27FC236}">
                  <a16:creationId xmlns:a16="http://schemas.microsoft.com/office/drawing/2014/main" id="{CA74CD22-4660-478B-B6C4-CF77999CF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6" y="2267"/>
              <a:ext cx="6" cy="4"/>
            </a:xfrm>
            <a:custGeom>
              <a:avLst/>
              <a:gdLst>
                <a:gd name="T0" fmla="*/ 0 w 99"/>
                <a:gd name="T1" fmla="*/ 0 h 76"/>
                <a:gd name="T2" fmla="*/ 0 w 99"/>
                <a:gd name="T3" fmla="*/ 0 h 76"/>
                <a:gd name="T4" fmla="*/ 0 w 99"/>
                <a:gd name="T5" fmla="*/ 0 h 76"/>
                <a:gd name="T6" fmla="*/ 0 w 99"/>
                <a:gd name="T7" fmla="*/ 0 h 76"/>
                <a:gd name="T8" fmla="*/ 0 w 99"/>
                <a:gd name="T9" fmla="*/ 0 h 76"/>
                <a:gd name="T10" fmla="*/ 0 w 99"/>
                <a:gd name="T11" fmla="*/ 0 h 76"/>
                <a:gd name="T12" fmla="*/ 0 w 99"/>
                <a:gd name="T13" fmla="*/ 0 h 76"/>
                <a:gd name="T14" fmla="*/ 0 w 99"/>
                <a:gd name="T15" fmla="*/ 0 h 76"/>
                <a:gd name="T16" fmla="*/ 0 w 99"/>
                <a:gd name="T17" fmla="*/ 0 h 76"/>
                <a:gd name="T18" fmla="*/ 0 w 99"/>
                <a:gd name="T19" fmla="*/ 0 h 76"/>
                <a:gd name="T20" fmla="*/ 0 w 99"/>
                <a:gd name="T21" fmla="*/ 0 h 76"/>
                <a:gd name="T22" fmla="*/ 0 w 99"/>
                <a:gd name="T23" fmla="*/ 0 h 76"/>
                <a:gd name="T24" fmla="*/ 0 w 99"/>
                <a:gd name="T25" fmla="*/ 0 h 76"/>
                <a:gd name="T26" fmla="*/ 0 w 99"/>
                <a:gd name="T27" fmla="*/ 0 h 76"/>
                <a:gd name="T28" fmla="*/ 0 w 99"/>
                <a:gd name="T29" fmla="*/ 0 h 76"/>
                <a:gd name="T30" fmla="*/ 0 w 99"/>
                <a:gd name="T31" fmla="*/ 0 h 76"/>
                <a:gd name="T32" fmla="*/ 0 w 99"/>
                <a:gd name="T33" fmla="*/ 0 h 76"/>
                <a:gd name="T34" fmla="*/ 0 w 99"/>
                <a:gd name="T35" fmla="*/ 0 h 76"/>
                <a:gd name="T36" fmla="*/ 0 w 99"/>
                <a:gd name="T37" fmla="*/ 0 h 76"/>
                <a:gd name="T38" fmla="*/ 0 w 99"/>
                <a:gd name="T39" fmla="*/ 0 h 76"/>
                <a:gd name="T40" fmla="*/ 0 w 99"/>
                <a:gd name="T41" fmla="*/ 0 h 76"/>
                <a:gd name="T42" fmla="*/ 0 w 99"/>
                <a:gd name="T43" fmla="*/ 0 h 76"/>
                <a:gd name="T44" fmla="*/ 0 w 99"/>
                <a:gd name="T45" fmla="*/ 0 h 76"/>
                <a:gd name="T46" fmla="*/ 0 w 99"/>
                <a:gd name="T47" fmla="*/ 0 h 76"/>
                <a:gd name="T48" fmla="*/ 0 w 99"/>
                <a:gd name="T49" fmla="*/ 0 h 76"/>
                <a:gd name="T50" fmla="*/ 0 w 99"/>
                <a:gd name="T51" fmla="*/ 0 h 76"/>
                <a:gd name="T52" fmla="*/ 0 w 99"/>
                <a:gd name="T53" fmla="*/ 0 h 76"/>
                <a:gd name="T54" fmla="*/ 0 w 99"/>
                <a:gd name="T55" fmla="*/ 0 h 76"/>
                <a:gd name="T56" fmla="*/ 0 w 99"/>
                <a:gd name="T57" fmla="*/ 0 h 76"/>
                <a:gd name="T58" fmla="*/ 0 w 99"/>
                <a:gd name="T59" fmla="*/ 0 h 76"/>
                <a:gd name="T60" fmla="*/ 0 w 99"/>
                <a:gd name="T61" fmla="*/ 0 h 76"/>
                <a:gd name="T62" fmla="*/ 0 w 99"/>
                <a:gd name="T63" fmla="*/ 0 h 76"/>
                <a:gd name="T64" fmla="*/ 0 w 99"/>
                <a:gd name="T65" fmla="*/ 0 h 76"/>
                <a:gd name="T66" fmla="*/ 0 w 99"/>
                <a:gd name="T67" fmla="*/ 0 h 76"/>
                <a:gd name="T68" fmla="*/ 0 w 99"/>
                <a:gd name="T69" fmla="*/ 0 h 76"/>
                <a:gd name="T70" fmla="*/ 0 w 99"/>
                <a:gd name="T71" fmla="*/ 0 h 76"/>
                <a:gd name="T72" fmla="*/ 0 w 99"/>
                <a:gd name="T73" fmla="*/ 0 h 76"/>
                <a:gd name="T74" fmla="*/ 0 w 99"/>
                <a:gd name="T75" fmla="*/ 0 h 76"/>
                <a:gd name="T76" fmla="*/ 0 w 99"/>
                <a:gd name="T77" fmla="*/ 0 h 76"/>
                <a:gd name="T78" fmla="*/ 0 w 99"/>
                <a:gd name="T79" fmla="*/ 0 h 76"/>
                <a:gd name="T80" fmla="*/ 0 w 99"/>
                <a:gd name="T81" fmla="*/ 0 h 7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99" h="76">
                  <a:moveTo>
                    <a:pt x="2" y="33"/>
                  </a:moveTo>
                  <a:lnTo>
                    <a:pt x="0" y="37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3" y="53"/>
                  </a:lnTo>
                  <a:lnTo>
                    <a:pt x="6" y="58"/>
                  </a:lnTo>
                  <a:lnTo>
                    <a:pt x="11" y="64"/>
                  </a:lnTo>
                  <a:lnTo>
                    <a:pt x="16" y="68"/>
                  </a:lnTo>
                  <a:lnTo>
                    <a:pt x="22" y="71"/>
                  </a:lnTo>
                  <a:lnTo>
                    <a:pt x="29" y="74"/>
                  </a:lnTo>
                  <a:lnTo>
                    <a:pt x="38" y="76"/>
                  </a:lnTo>
                  <a:lnTo>
                    <a:pt x="46" y="76"/>
                  </a:lnTo>
                  <a:lnTo>
                    <a:pt x="54" y="75"/>
                  </a:lnTo>
                  <a:lnTo>
                    <a:pt x="62" y="73"/>
                  </a:lnTo>
                  <a:lnTo>
                    <a:pt x="71" y="69"/>
                  </a:lnTo>
                  <a:lnTo>
                    <a:pt x="79" y="61"/>
                  </a:lnTo>
                  <a:lnTo>
                    <a:pt x="88" y="53"/>
                  </a:lnTo>
                  <a:lnTo>
                    <a:pt x="91" y="49"/>
                  </a:lnTo>
                  <a:lnTo>
                    <a:pt x="94" y="44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9" y="32"/>
                  </a:lnTo>
                  <a:lnTo>
                    <a:pt x="99" y="28"/>
                  </a:lnTo>
                  <a:lnTo>
                    <a:pt x="99" y="24"/>
                  </a:lnTo>
                  <a:lnTo>
                    <a:pt x="98" y="21"/>
                  </a:lnTo>
                  <a:lnTo>
                    <a:pt x="96" y="18"/>
                  </a:lnTo>
                  <a:lnTo>
                    <a:pt x="95" y="15"/>
                  </a:lnTo>
                  <a:lnTo>
                    <a:pt x="92" y="12"/>
                  </a:lnTo>
                  <a:lnTo>
                    <a:pt x="89" y="9"/>
                  </a:lnTo>
                  <a:lnTo>
                    <a:pt x="83" y="5"/>
                  </a:lnTo>
                  <a:lnTo>
                    <a:pt x="75" y="2"/>
                  </a:lnTo>
                  <a:lnTo>
                    <a:pt x="66" y="1"/>
                  </a:lnTo>
                  <a:lnTo>
                    <a:pt x="57" y="0"/>
                  </a:lnTo>
                  <a:lnTo>
                    <a:pt x="47" y="2"/>
                  </a:lnTo>
                  <a:lnTo>
                    <a:pt x="37" y="4"/>
                  </a:lnTo>
                  <a:lnTo>
                    <a:pt x="26" y="9"/>
                  </a:lnTo>
                  <a:lnTo>
                    <a:pt x="17" y="15"/>
                  </a:lnTo>
                  <a:lnTo>
                    <a:pt x="13" y="19"/>
                  </a:lnTo>
                  <a:lnTo>
                    <a:pt x="9" y="23"/>
                  </a:lnTo>
                  <a:lnTo>
                    <a:pt x="5" y="28"/>
                  </a:lnTo>
                  <a:lnTo>
                    <a:pt x="2" y="33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66" name="Freeform 1489">
              <a:extLst>
                <a:ext uri="{FF2B5EF4-FFF2-40B4-BE49-F238E27FC236}">
                  <a16:creationId xmlns:a16="http://schemas.microsoft.com/office/drawing/2014/main" id="{323E59D8-3133-4D31-9C0C-785506C8D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2276"/>
              <a:ext cx="6" cy="4"/>
            </a:xfrm>
            <a:custGeom>
              <a:avLst/>
              <a:gdLst>
                <a:gd name="T0" fmla="*/ 0 w 99"/>
                <a:gd name="T1" fmla="*/ 0 h 75"/>
                <a:gd name="T2" fmla="*/ 0 w 99"/>
                <a:gd name="T3" fmla="*/ 0 h 75"/>
                <a:gd name="T4" fmla="*/ 0 w 99"/>
                <a:gd name="T5" fmla="*/ 0 h 75"/>
                <a:gd name="T6" fmla="*/ 0 w 99"/>
                <a:gd name="T7" fmla="*/ 0 h 75"/>
                <a:gd name="T8" fmla="*/ 0 w 99"/>
                <a:gd name="T9" fmla="*/ 0 h 75"/>
                <a:gd name="T10" fmla="*/ 0 w 99"/>
                <a:gd name="T11" fmla="*/ 0 h 75"/>
                <a:gd name="T12" fmla="*/ 0 w 99"/>
                <a:gd name="T13" fmla="*/ 0 h 75"/>
                <a:gd name="T14" fmla="*/ 0 w 99"/>
                <a:gd name="T15" fmla="*/ 0 h 75"/>
                <a:gd name="T16" fmla="*/ 0 w 99"/>
                <a:gd name="T17" fmla="*/ 0 h 75"/>
                <a:gd name="T18" fmla="*/ 0 w 99"/>
                <a:gd name="T19" fmla="*/ 0 h 75"/>
                <a:gd name="T20" fmla="*/ 0 w 99"/>
                <a:gd name="T21" fmla="*/ 0 h 75"/>
                <a:gd name="T22" fmla="*/ 0 w 99"/>
                <a:gd name="T23" fmla="*/ 0 h 75"/>
                <a:gd name="T24" fmla="*/ 0 w 99"/>
                <a:gd name="T25" fmla="*/ 0 h 75"/>
                <a:gd name="T26" fmla="*/ 0 w 99"/>
                <a:gd name="T27" fmla="*/ 0 h 75"/>
                <a:gd name="T28" fmla="*/ 0 w 99"/>
                <a:gd name="T29" fmla="*/ 0 h 75"/>
                <a:gd name="T30" fmla="*/ 0 w 99"/>
                <a:gd name="T31" fmla="*/ 0 h 75"/>
                <a:gd name="T32" fmla="*/ 0 w 99"/>
                <a:gd name="T33" fmla="*/ 0 h 75"/>
                <a:gd name="T34" fmla="*/ 0 w 99"/>
                <a:gd name="T35" fmla="*/ 0 h 75"/>
                <a:gd name="T36" fmla="*/ 0 w 99"/>
                <a:gd name="T37" fmla="*/ 0 h 75"/>
                <a:gd name="T38" fmla="*/ 0 w 99"/>
                <a:gd name="T39" fmla="*/ 0 h 75"/>
                <a:gd name="T40" fmla="*/ 0 w 99"/>
                <a:gd name="T41" fmla="*/ 0 h 75"/>
                <a:gd name="T42" fmla="*/ 0 w 99"/>
                <a:gd name="T43" fmla="*/ 0 h 75"/>
                <a:gd name="T44" fmla="*/ 0 w 99"/>
                <a:gd name="T45" fmla="*/ 0 h 75"/>
                <a:gd name="T46" fmla="*/ 0 w 99"/>
                <a:gd name="T47" fmla="*/ 0 h 75"/>
                <a:gd name="T48" fmla="*/ 0 w 99"/>
                <a:gd name="T49" fmla="*/ 0 h 75"/>
                <a:gd name="T50" fmla="*/ 0 w 99"/>
                <a:gd name="T51" fmla="*/ 0 h 75"/>
                <a:gd name="T52" fmla="*/ 0 w 99"/>
                <a:gd name="T53" fmla="*/ 0 h 75"/>
                <a:gd name="T54" fmla="*/ 0 w 99"/>
                <a:gd name="T55" fmla="*/ 0 h 75"/>
                <a:gd name="T56" fmla="*/ 0 w 99"/>
                <a:gd name="T57" fmla="*/ 0 h 75"/>
                <a:gd name="T58" fmla="*/ 0 w 99"/>
                <a:gd name="T59" fmla="*/ 0 h 75"/>
                <a:gd name="T60" fmla="*/ 0 w 99"/>
                <a:gd name="T61" fmla="*/ 0 h 75"/>
                <a:gd name="T62" fmla="*/ 0 w 99"/>
                <a:gd name="T63" fmla="*/ 0 h 75"/>
                <a:gd name="T64" fmla="*/ 0 w 99"/>
                <a:gd name="T65" fmla="*/ 0 h 75"/>
                <a:gd name="T66" fmla="*/ 0 w 99"/>
                <a:gd name="T67" fmla="*/ 0 h 75"/>
                <a:gd name="T68" fmla="*/ 0 w 99"/>
                <a:gd name="T69" fmla="*/ 0 h 75"/>
                <a:gd name="T70" fmla="*/ 0 w 99"/>
                <a:gd name="T71" fmla="*/ 0 h 75"/>
                <a:gd name="T72" fmla="*/ 0 w 99"/>
                <a:gd name="T73" fmla="*/ 0 h 75"/>
                <a:gd name="T74" fmla="*/ 0 w 99"/>
                <a:gd name="T75" fmla="*/ 0 h 75"/>
                <a:gd name="T76" fmla="*/ 0 w 99"/>
                <a:gd name="T77" fmla="*/ 0 h 75"/>
                <a:gd name="T78" fmla="*/ 0 w 99"/>
                <a:gd name="T79" fmla="*/ 0 h 75"/>
                <a:gd name="T80" fmla="*/ 0 w 99"/>
                <a:gd name="T81" fmla="*/ 0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99" h="75">
                  <a:moveTo>
                    <a:pt x="2" y="32"/>
                  </a:moveTo>
                  <a:lnTo>
                    <a:pt x="0" y="37"/>
                  </a:lnTo>
                  <a:lnTo>
                    <a:pt x="0" y="42"/>
                  </a:lnTo>
                  <a:lnTo>
                    <a:pt x="1" y="47"/>
                  </a:lnTo>
                  <a:lnTo>
                    <a:pt x="3" y="52"/>
                  </a:lnTo>
                  <a:lnTo>
                    <a:pt x="6" y="57"/>
                  </a:lnTo>
                  <a:lnTo>
                    <a:pt x="11" y="62"/>
                  </a:lnTo>
                  <a:lnTo>
                    <a:pt x="16" y="66"/>
                  </a:lnTo>
                  <a:lnTo>
                    <a:pt x="22" y="70"/>
                  </a:lnTo>
                  <a:lnTo>
                    <a:pt x="29" y="72"/>
                  </a:lnTo>
                  <a:lnTo>
                    <a:pt x="37" y="74"/>
                  </a:lnTo>
                  <a:lnTo>
                    <a:pt x="45" y="75"/>
                  </a:lnTo>
                  <a:lnTo>
                    <a:pt x="53" y="74"/>
                  </a:lnTo>
                  <a:lnTo>
                    <a:pt x="62" y="71"/>
                  </a:lnTo>
                  <a:lnTo>
                    <a:pt x="71" y="67"/>
                  </a:lnTo>
                  <a:lnTo>
                    <a:pt x="79" y="61"/>
                  </a:lnTo>
                  <a:lnTo>
                    <a:pt x="88" y="53"/>
                  </a:lnTo>
                  <a:lnTo>
                    <a:pt x="92" y="48"/>
                  </a:lnTo>
                  <a:lnTo>
                    <a:pt x="95" y="43"/>
                  </a:lnTo>
                  <a:lnTo>
                    <a:pt x="97" y="39"/>
                  </a:lnTo>
                  <a:lnTo>
                    <a:pt x="98" y="35"/>
                  </a:lnTo>
                  <a:lnTo>
                    <a:pt x="99" y="31"/>
                  </a:lnTo>
                  <a:lnTo>
                    <a:pt x="99" y="27"/>
                  </a:lnTo>
                  <a:lnTo>
                    <a:pt x="99" y="24"/>
                  </a:lnTo>
                  <a:lnTo>
                    <a:pt x="98" y="20"/>
                  </a:lnTo>
                  <a:lnTo>
                    <a:pt x="97" y="17"/>
                  </a:lnTo>
                  <a:lnTo>
                    <a:pt x="95" y="14"/>
                  </a:lnTo>
                  <a:lnTo>
                    <a:pt x="92" y="11"/>
                  </a:lnTo>
                  <a:lnTo>
                    <a:pt x="90" y="9"/>
                  </a:lnTo>
                  <a:lnTo>
                    <a:pt x="83" y="5"/>
                  </a:lnTo>
                  <a:lnTo>
                    <a:pt x="75" y="2"/>
                  </a:lnTo>
                  <a:lnTo>
                    <a:pt x="66" y="0"/>
                  </a:lnTo>
                  <a:lnTo>
                    <a:pt x="56" y="0"/>
                  </a:lnTo>
                  <a:lnTo>
                    <a:pt x="46" y="1"/>
                  </a:lnTo>
                  <a:lnTo>
                    <a:pt x="36" y="4"/>
                  </a:lnTo>
                  <a:lnTo>
                    <a:pt x="27" y="8"/>
                  </a:lnTo>
                  <a:lnTo>
                    <a:pt x="17" y="14"/>
                  </a:lnTo>
                  <a:lnTo>
                    <a:pt x="13" y="18"/>
                  </a:lnTo>
                  <a:lnTo>
                    <a:pt x="9" y="22"/>
                  </a:lnTo>
                  <a:lnTo>
                    <a:pt x="5" y="27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67" name="Freeform 1490">
              <a:extLst>
                <a:ext uri="{FF2B5EF4-FFF2-40B4-BE49-F238E27FC236}">
                  <a16:creationId xmlns:a16="http://schemas.microsoft.com/office/drawing/2014/main" id="{333657A6-4B84-45DF-A5A2-0977192CE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2295"/>
              <a:ext cx="6" cy="4"/>
            </a:xfrm>
            <a:custGeom>
              <a:avLst/>
              <a:gdLst>
                <a:gd name="T0" fmla="*/ 0 w 99"/>
                <a:gd name="T1" fmla="*/ 0 h 75"/>
                <a:gd name="T2" fmla="*/ 0 w 99"/>
                <a:gd name="T3" fmla="*/ 0 h 75"/>
                <a:gd name="T4" fmla="*/ 0 w 99"/>
                <a:gd name="T5" fmla="*/ 0 h 75"/>
                <a:gd name="T6" fmla="*/ 0 w 99"/>
                <a:gd name="T7" fmla="*/ 0 h 75"/>
                <a:gd name="T8" fmla="*/ 0 w 99"/>
                <a:gd name="T9" fmla="*/ 0 h 75"/>
                <a:gd name="T10" fmla="*/ 0 w 99"/>
                <a:gd name="T11" fmla="*/ 0 h 75"/>
                <a:gd name="T12" fmla="*/ 0 w 99"/>
                <a:gd name="T13" fmla="*/ 0 h 75"/>
                <a:gd name="T14" fmla="*/ 0 w 99"/>
                <a:gd name="T15" fmla="*/ 0 h 75"/>
                <a:gd name="T16" fmla="*/ 0 w 99"/>
                <a:gd name="T17" fmla="*/ 0 h 75"/>
                <a:gd name="T18" fmla="*/ 0 w 99"/>
                <a:gd name="T19" fmla="*/ 0 h 75"/>
                <a:gd name="T20" fmla="*/ 0 w 99"/>
                <a:gd name="T21" fmla="*/ 0 h 75"/>
                <a:gd name="T22" fmla="*/ 0 w 99"/>
                <a:gd name="T23" fmla="*/ 0 h 75"/>
                <a:gd name="T24" fmla="*/ 0 w 99"/>
                <a:gd name="T25" fmla="*/ 0 h 75"/>
                <a:gd name="T26" fmla="*/ 0 w 99"/>
                <a:gd name="T27" fmla="*/ 0 h 75"/>
                <a:gd name="T28" fmla="*/ 0 w 99"/>
                <a:gd name="T29" fmla="*/ 0 h 75"/>
                <a:gd name="T30" fmla="*/ 0 w 99"/>
                <a:gd name="T31" fmla="*/ 0 h 75"/>
                <a:gd name="T32" fmla="*/ 0 w 99"/>
                <a:gd name="T33" fmla="*/ 0 h 75"/>
                <a:gd name="T34" fmla="*/ 0 w 99"/>
                <a:gd name="T35" fmla="*/ 0 h 75"/>
                <a:gd name="T36" fmla="*/ 0 w 99"/>
                <a:gd name="T37" fmla="*/ 0 h 75"/>
                <a:gd name="T38" fmla="*/ 0 w 99"/>
                <a:gd name="T39" fmla="*/ 0 h 75"/>
                <a:gd name="T40" fmla="*/ 0 w 99"/>
                <a:gd name="T41" fmla="*/ 0 h 75"/>
                <a:gd name="T42" fmla="*/ 0 w 99"/>
                <a:gd name="T43" fmla="*/ 0 h 75"/>
                <a:gd name="T44" fmla="*/ 0 w 99"/>
                <a:gd name="T45" fmla="*/ 0 h 75"/>
                <a:gd name="T46" fmla="*/ 0 w 99"/>
                <a:gd name="T47" fmla="*/ 0 h 75"/>
                <a:gd name="T48" fmla="*/ 0 w 99"/>
                <a:gd name="T49" fmla="*/ 0 h 75"/>
                <a:gd name="T50" fmla="*/ 0 w 99"/>
                <a:gd name="T51" fmla="*/ 0 h 75"/>
                <a:gd name="T52" fmla="*/ 0 w 99"/>
                <a:gd name="T53" fmla="*/ 0 h 75"/>
                <a:gd name="T54" fmla="*/ 0 w 99"/>
                <a:gd name="T55" fmla="*/ 0 h 75"/>
                <a:gd name="T56" fmla="*/ 0 w 99"/>
                <a:gd name="T57" fmla="*/ 0 h 75"/>
                <a:gd name="T58" fmla="*/ 0 w 99"/>
                <a:gd name="T59" fmla="*/ 0 h 75"/>
                <a:gd name="T60" fmla="*/ 0 w 99"/>
                <a:gd name="T61" fmla="*/ 0 h 75"/>
                <a:gd name="T62" fmla="*/ 0 w 99"/>
                <a:gd name="T63" fmla="*/ 0 h 75"/>
                <a:gd name="T64" fmla="*/ 0 w 99"/>
                <a:gd name="T65" fmla="*/ 0 h 75"/>
                <a:gd name="T66" fmla="*/ 0 w 99"/>
                <a:gd name="T67" fmla="*/ 0 h 75"/>
                <a:gd name="T68" fmla="*/ 0 w 99"/>
                <a:gd name="T69" fmla="*/ 0 h 75"/>
                <a:gd name="T70" fmla="*/ 0 w 99"/>
                <a:gd name="T71" fmla="*/ 0 h 75"/>
                <a:gd name="T72" fmla="*/ 0 w 99"/>
                <a:gd name="T73" fmla="*/ 0 h 75"/>
                <a:gd name="T74" fmla="*/ 0 w 99"/>
                <a:gd name="T75" fmla="*/ 0 h 75"/>
                <a:gd name="T76" fmla="*/ 0 w 99"/>
                <a:gd name="T77" fmla="*/ 0 h 75"/>
                <a:gd name="T78" fmla="*/ 0 w 99"/>
                <a:gd name="T79" fmla="*/ 0 h 75"/>
                <a:gd name="T80" fmla="*/ 0 w 99"/>
                <a:gd name="T81" fmla="*/ 0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99" h="75">
                  <a:moveTo>
                    <a:pt x="2" y="33"/>
                  </a:moveTo>
                  <a:lnTo>
                    <a:pt x="0" y="38"/>
                  </a:lnTo>
                  <a:lnTo>
                    <a:pt x="0" y="43"/>
                  </a:lnTo>
                  <a:lnTo>
                    <a:pt x="1" y="48"/>
                  </a:lnTo>
                  <a:lnTo>
                    <a:pt x="3" y="53"/>
                  </a:lnTo>
                  <a:lnTo>
                    <a:pt x="6" y="58"/>
                  </a:lnTo>
                  <a:lnTo>
                    <a:pt x="11" y="63"/>
                  </a:lnTo>
                  <a:lnTo>
                    <a:pt x="16" y="67"/>
                  </a:lnTo>
                  <a:lnTo>
                    <a:pt x="22" y="71"/>
                  </a:lnTo>
                  <a:lnTo>
                    <a:pt x="29" y="73"/>
                  </a:lnTo>
                  <a:lnTo>
                    <a:pt x="37" y="75"/>
                  </a:lnTo>
                  <a:lnTo>
                    <a:pt x="45" y="75"/>
                  </a:lnTo>
                  <a:lnTo>
                    <a:pt x="53" y="75"/>
                  </a:lnTo>
                  <a:lnTo>
                    <a:pt x="62" y="72"/>
                  </a:lnTo>
                  <a:lnTo>
                    <a:pt x="71" y="68"/>
                  </a:lnTo>
                  <a:lnTo>
                    <a:pt x="79" y="62"/>
                  </a:lnTo>
                  <a:lnTo>
                    <a:pt x="88" y="53"/>
                  </a:lnTo>
                  <a:lnTo>
                    <a:pt x="92" y="49"/>
                  </a:lnTo>
                  <a:lnTo>
                    <a:pt x="95" y="44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9" y="32"/>
                  </a:lnTo>
                  <a:lnTo>
                    <a:pt x="99" y="28"/>
                  </a:lnTo>
                  <a:lnTo>
                    <a:pt x="99" y="24"/>
                  </a:lnTo>
                  <a:lnTo>
                    <a:pt x="98" y="21"/>
                  </a:lnTo>
                  <a:lnTo>
                    <a:pt x="97" y="18"/>
                  </a:lnTo>
                  <a:lnTo>
                    <a:pt x="95" y="15"/>
                  </a:lnTo>
                  <a:lnTo>
                    <a:pt x="92" y="12"/>
                  </a:lnTo>
                  <a:lnTo>
                    <a:pt x="90" y="10"/>
                  </a:lnTo>
                  <a:lnTo>
                    <a:pt x="83" y="5"/>
                  </a:lnTo>
                  <a:lnTo>
                    <a:pt x="75" y="2"/>
                  </a:lnTo>
                  <a:lnTo>
                    <a:pt x="66" y="0"/>
                  </a:lnTo>
                  <a:lnTo>
                    <a:pt x="56" y="0"/>
                  </a:lnTo>
                  <a:lnTo>
                    <a:pt x="46" y="1"/>
                  </a:lnTo>
                  <a:lnTo>
                    <a:pt x="36" y="3"/>
                  </a:lnTo>
                  <a:lnTo>
                    <a:pt x="27" y="9"/>
                  </a:lnTo>
                  <a:lnTo>
                    <a:pt x="17" y="15"/>
                  </a:lnTo>
                  <a:lnTo>
                    <a:pt x="13" y="19"/>
                  </a:lnTo>
                  <a:lnTo>
                    <a:pt x="9" y="23"/>
                  </a:lnTo>
                  <a:lnTo>
                    <a:pt x="5" y="28"/>
                  </a:lnTo>
                  <a:lnTo>
                    <a:pt x="2" y="33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68" name="Freeform 1491">
              <a:extLst>
                <a:ext uri="{FF2B5EF4-FFF2-40B4-BE49-F238E27FC236}">
                  <a16:creationId xmlns:a16="http://schemas.microsoft.com/office/drawing/2014/main" id="{86CE756F-4039-4077-B97C-98D680A19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2" y="2314"/>
              <a:ext cx="6" cy="5"/>
            </a:xfrm>
            <a:custGeom>
              <a:avLst/>
              <a:gdLst>
                <a:gd name="T0" fmla="*/ 0 w 100"/>
                <a:gd name="T1" fmla="*/ 0 h 76"/>
                <a:gd name="T2" fmla="*/ 0 w 100"/>
                <a:gd name="T3" fmla="*/ 0 h 76"/>
                <a:gd name="T4" fmla="*/ 0 w 100"/>
                <a:gd name="T5" fmla="*/ 0 h 76"/>
                <a:gd name="T6" fmla="*/ 0 w 100"/>
                <a:gd name="T7" fmla="*/ 0 h 76"/>
                <a:gd name="T8" fmla="*/ 0 w 100"/>
                <a:gd name="T9" fmla="*/ 0 h 76"/>
                <a:gd name="T10" fmla="*/ 0 w 100"/>
                <a:gd name="T11" fmla="*/ 0 h 76"/>
                <a:gd name="T12" fmla="*/ 0 w 100"/>
                <a:gd name="T13" fmla="*/ 0 h 76"/>
                <a:gd name="T14" fmla="*/ 0 w 100"/>
                <a:gd name="T15" fmla="*/ 0 h 76"/>
                <a:gd name="T16" fmla="*/ 0 w 100"/>
                <a:gd name="T17" fmla="*/ 0 h 76"/>
                <a:gd name="T18" fmla="*/ 0 w 100"/>
                <a:gd name="T19" fmla="*/ 0 h 76"/>
                <a:gd name="T20" fmla="*/ 0 w 100"/>
                <a:gd name="T21" fmla="*/ 0 h 76"/>
                <a:gd name="T22" fmla="*/ 0 w 100"/>
                <a:gd name="T23" fmla="*/ 0 h 76"/>
                <a:gd name="T24" fmla="*/ 0 w 100"/>
                <a:gd name="T25" fmla="*/ 0 h 76"/>
                <a:gd name="T26" fmla="*/ 0 w 100"/>
                <a:gd name="T27" fmla="*/ 0 h 76"/>
                <a:gd name="T28" fmla="*/ 0 w 100"/>
                <a:gd name="T29" fmla="*/ 0 h 76"/>
                <a:gd name="T30" fmla="*/ 0 w 100"/>
                <a:gd name="T31" fmla="*/ 0 h 76"/>
                <a:gd name="T32" fmla="*/ 0 w 100"/>
                <a:gd name="T33" fmla="*/ 0 h 76"/>
                <a:gd name="T34" fmla="*/ 0 w 100"/>
                <a:gd name="T35" fmla="*/ 0 h 76"/>
                <a:gd name="T36" fmla="*/ 0 w 100"/>
                <a:gd name="T37" fmla="*/ 0 h 76"/>
                <a:gd name="T38" fmla="*/ 0 w 100"/>
                <a:gd name="T39" fmla="*/ 0 h 76"/>
                <a:gd name="T40" fmla="*/ 0 w 100"/>
                <a:gd name="T41" fmla="*/ 0 h 76"/>
                <a:gd name="T42" fmla="*/ 0 w 100"/>
                <a:gd name="T43" fmla="*/ 0 h 76"/>
                <a:gd name="T44" fmla="*/ 0 w 100"/>
                <a:gd name="T45" fmla="*/ 0 h 76"/>
                <a:gd name="T46" fmla="*/ 0 w 100"/>
                <a:gd name="T47" fmla="*/ 0 h 76"/>
                <a:gd name="T48" fmla="*/ 0 w 100"/>
                <a:gd name="T49" fmla="*/ 0 h 76"/>
                <a:gd name="T50" fmla="*/ 0 w 100"/>
                <a:gd name="T51" fmla="*/ 0 h 76"/>
                <a:gd name="T52" fmla="*/ 0 w 100"/>
                <a:gd name="T53" fmla="*/ 0 h 76"/>
                <a:gd name="T54" fmla="*/ 0 w 100"/>
                <a:gd name="T55" fmla="*/ 0 h 76"/>
                <a:gd name="T56" fmla="*/ 0 w 100"/>
                <a:gd name="T57" fmla="*/ 0 h 76"/>
                <a:gd name="T58" fmla="*/ 0 w 100"/>
                <a:gd name="T59" fmla="*/ 0 h 76"/>
                <a:gd name="T60" fmla="*/ 0 w 100"/>
                <a:gd name="T61" fmla="*/ 0 h 76"/>
                <a:gd name="T62" fmla="*/ 0 w 100"/>
                <a:gd name="T63" fmla="*/ 0 h 76"/>
                <a:gd name="T64" fmla="*/ 0 w 100"/>
                <a:gd name="T65" fmla="*/ 0 h 76"/>
                <a:gd name="T66" fmla="*/ 0 w 100"/>
                <a:gd name="T67" fmla="*/ 0 h 76"/>
                <a:gd name="T68" fmla="*/ 0 w 100"/>
                <a:gd name="T69" fmla="*/ 0 h 76"/>
                <a:gd name="T70" fmla="*/ 0 w 100"/>
                <a:gd name="T71" fmla="*/ 0 h 76"/>
                <a:gd name="T72" fmla="*/ 0 w 100"/>
                <a:gd name="T73" fmla="*/ 0 h 76"/>
                <a:gd name="T74" fmla="*/ 0 w 100"/>
                <a:gd name="T75" fmla="*/ 0 h 76"/>
                <a:gd name="T76" fmla="*/ 0 w 100"/>
                <a:gd name="T77" fmla="*/ 0 h 76"/>
                <a:gd name="T78" fmla="*/ 0 w 100"/>
                <a:gd name="T79" fmla="*/ 0 h 76"/>
                <a:gd name="T80" fmla="*/ 0 w 100"/>
                <a:gd name="T81" fmla="*/ 0 h 7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" h="76">
                  <a:moveTo>
                    <a:pt x="2" y="34"/>
                  </a:moveTo>
                  <a:lnTo>
                    <a:pt x="0" y="38"/>
                  </a:lnTo>
                  <a:lnTo>
                    <a:pt x="0" y="43"/>
                  </a:lnTo>
                  <a:lnTo>
                    <a:pt x="1" y="49"/>
                  </a:lnTo>
                  <a:lnTo>
                    <a:pt x="3" y="54"/>
                  </a:lnTo>
                  <a:lnTo>
                    <a:pt x="7" y="59"/>
                  </a:lnTo>
                  <a:lnTo>
                    <a:pt x="11" y="64"/>
                  </a:lnTo>
                  <a:lnTo>
                    <a:pt x="16" y="68"/>
                  </a:lnTo>
                  <a:lnTo>
                    <a:pt x="23" y="71"/>
                  </a:lnTo>
                  <a:lnTo>
                    <a:pt x="31" y="74"/>
                  </a:lnTo>
                  <a:lnTo>
                    <a:pt x="38" y="76"/>
                  </a:lnTo>
                  <a:lnTo>
                    <a:pt x="46" y="76"/>
                  </a:lnTo>
                  <a:lnTo>
                    <a:pt x="54" y="75"/>
                  </a:lnTo>
                  <a:lnTo>
                    <a:pt x="63" y="73"/>
                  </a:lnTo>
                  <a:lnTo>
                    <a:pt x="71" y="69"/>
                  </a:lnTo>
                  <a:lnTo>
                    <a:pt x="80" y="63"/>
                  </a:lnTo>
                  <a:lnTo>
                    <a:pt x="88" y="54"/>
                  </a:lnTo>
                  <a:lnTo>
                    <a:pt x="92" y="50"/>
                  </a:lnTo>
                  <a:lnTo>
                    <a:pt x="95" y="45"/>
                  </a:lnTo>
                  <a:lnTo>
                    <a:pt x="97" y="41"/>
                  </a:lnTo>
                  <a:lnTo>
                    <a:pt x="99" y="37"/>
                  </a:lnTo>
                  <a:lnTo>
                    <a:pt x="99" y="33"/>
                  </a:lnTo>
                  <a:lnTo>
                    <a:pt x="100" y="29"/>
                  </a:lnTo>
                  <a:lnTo>
                    <a:pt x="99" y="25"/>
                  </a:lnTo>
                  <a:lnTo>
                    <a:pt x="98" y="22"/>
                  </a:lnTo>
                  <a:lnTo>
                    <a:pt x="97" y="19"/>
                  </a:lnTo>
                  <a:lnTo>
                    <a:pt x="95" y="16"/>
                  </a:lnTo>
                  <a:lnTo>
                    <a:pt x="93" y="12"/>
                  </a:lnTo>
                  <a:lnTo>
                    <a:pt x="90" y="10"/>
                  </a:lnTo>
                  <a:lnTo>
                    <a:pt x="83" y="5"/>
                  </a:lnTo>
                  <a:lnTo>
                    <a:pt x="75" y="2"/>
                  </a:lnTo>
                  <a:lnTo>
                    <a:pt x="67" y="1"/>
                  </a:lnTo>
                  <a:lnTo>
                    <a:pt x="57" y="0"/>
                  </a:lnTo>
                  <a:lnTo>
                    <a:pt x="47" y="2"/>
                  </a:lnTo>
                  <a:lnTo>
                    <a:pt x="37" y="4"/>
                  </a:lnTo>
                  <a:lnTo>
                    <a:pt x="27" y="9"/>
                  </a:lnTo>
                  <a:lnTo>
                    <a:pt x="18" y="16"/>
                  </a:lnTo>
                  <a:lnTo>
                    <a:pt x="13" y="20"/>
                  </a:lnTo>
                  <a:lnTo>
                    <a:pt x="9" y="24"/>
                  </a:lnTo>
                  <a:lnTo>
                    <a:pt x="6" y="29"/>
                  </a:lnTo>
                  <a:lnTo>
                    <a:pt x="2" y="34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69" name="Freeform 1492">
              <a:extLst>
                <a:ext uri="{FF2B5EF4-FFF2-40B4-BE49-F238E27FC236}">
                  <a16:creationId xmlns:a16="http://schemas.microsoft.com/office/drawing/2014/main" id="{DAEDBADE-4438-4511-A9FF-03B50D7E5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" y="2276"/>
              <a:ext cx="6" cy="4"/>
            </a:xfrm>
            <a:custGeom>
              <a:avLst/>
              <a:gdLst>
                <a:gd name="T0" fmla="*/ 0 w 100"/>
                <a:gd name="T1" fmla="*/ 0 h 75"/>
                <a:gd name="T2" fmla="*/ 0 w 100"/>
                <a:gd name="T3" fmla="*/ 0 h 75"/>
                <a:gd name="T4" fmla="*/ 0 w 100"/>
                <a:gd name="T5" fmla="*/ 0 h 75"/>
                <a:gd name="T6" fmla="*/ 0 w 100"/>
                <a:gd name="T7" fmla="*/ 0 h 75"/>
                <a:gd name="T8" fmla="*/ 0 w 100"/>
                <a:gd name="T9" fmla="*/ 0 h 75"/>
                <a:gd name="T10" fmla="*/ 0 w 100"/>
                <a:gd name="T11" fmla="*/ 0 h 75"/>
                <a:gd name="T12" fmla="*/ 0 w 100"/>
                <a:gd name="T13" fmla="*/ 0 h 75"/>
                <a:gd name="T14" fmla="*/ 0 w 100"/>
                <a:gd name="T15" fmla="*/ 0 h 75"/>
                <a:gd name="T16" fmla="*/ 0 w 100"/>
                <a:gd name="T17" fmla="*/ 0 h 75"/>
                <a:gd name="T18" fmla="*/ 0 w 100"/>
                <a:gd name="T19" fmla="*/ 0 h 75"/>
                <a:gd name="T20" fmla="*/ 0 w 100"/>
                <a:gd name="T21" fmla="*/ 0 h 75"/>
                <a:gd name="T22" fmla="*/ 0 w 100"/>
                <a:gd name="T23" fmla="*/ 0 h 75"/>
                <a:gd name="T24" fmla="*/ 0 w 100"/>
                <a:gd name="T25" fmla="*/ 0 h 75"/>
                <a:gd name="T26" fmla="*/ 0 w 100"/>
                <a:gd name="T27" fmla="*/ 0 h 75"/>
                <a:gd name="T28" fmla="*/ 0 w 100"/>
                <a:gd name="T29" fmla="*/ 0 h 75"/>
                <a:gd name="T30" fmla="*/ 0 w 100"/>
                <a:gd name="T31" fmla="*/ 0 h 75"/>
                <a:gd name="T32" fmla="*/ 0 w 100"/>
                <a:gd name="T33" fmla="*/ 0 h 75"/>
                <a:gd name="T34" fmla="*/ 0 w 100"/>
                <a:gd name="T35" fmla="*/ 0 h 75"/>
                <a:gd name="T36" fmla="*/ 0 w 100"/>
                <a:gd name="T37" fmla="*/ 0 h 75"/>
                <a:gd name="T38" fmla="*/ 0 w 100"/>
                <a:gd name="T39" fmla="*/ 0 h 75"/>
                <a:gd name="T40" fmla="*/ 0 w 100"/>
                <a:gd name="T41" fmla="*/ 0 h 75"/>
                <a:gd name="T42" fmla="*/ 0 w 100"/>
                <a:gd name="T43" fmla="*/ 0 h 75"/>
                <a:gd name="T44" fmla="*/ 0 w 100"/>
                <a:gd name="T45" fmla="*/ 0 h 75"/>
                <a:gd name="T46" fmla="*/ 0 w 100"/>
                <a:gd name="T47" fmla="*/ 0 h 75"/>
                <a:gd name="T48" fmla="*/ 0 w 100"/>
                <a:gd name="T49" fmla="*/ 0 h 75"/>
                <a:gd name="T50" fmla="*/ 0 w 100"/>
                <a:gd name="T51" fmla="*/ 0 h 75"/>
                <a:gd name="T52" fmla="*/ 0 w 100"/>
                <a:gd name="T53" fmla="*/ 0 h 75"/>
                <a:gd name="T54" fmla="*/ 0 w 100"/>
                <a:gd name="T55" fmla="*/ 0 h 75"/>
                <a:gd name="T56" fmla="*/ 0 w 100"/>
                <a:gd name="T57" fmla="*/ 0 h 75"/>
                <a:gd name="T58" fmla="*/ 0 w 100"/>
                <a:gd name="T59" fmla="*/ 0 h 75"/>
                <a:gd name="T60" fmla="*/ 0 w 100"/>
                <a:gd name="T61" fmla="*/ 0 h 75"/>
                <a:gd name="T62" fmla="*/ 0 w 100"/>
                <a:gd name="T63" fmla="*/ 0 h 75"/>
                <a:gd name="T64" fmla="*/ 0 w 100"/>
                <a:gd name="T65" fmla="*/ 0 h 75"/>
                <a:gd name="T66" fmla="*/ 0 w 100"/>
                <a:gd name="T67" fmla="*/ 0 h 75"/>
                <a:gd name="T68" fmla="*/ 0 w 100"/>
                <a:gd name="T69" fmla="*/ 0 h 75"/>
                <a:gd name="T70" fmla="*/ 0 w 100"/>
                <a:gd name="T71" fmla="*/ 0 h 75"/>
                <a:gd name="T72" fmla="*/ 0 w 100"/>
                <a:gd name="T73" fmla="*/ 0 h 75"/>
                <a:gd name="T74" fmla="*/ 0 w 100"/>
                <a:gd name="T75" fmla="*/ 0 h 75"/>
                <a:gd name="T76" fmla="*/ 0 w 100"/>
                <a:gd name="T77" fmla="*/ 0 h 75"/>
                <a:gd name="T78" fmla="*/ 0 w 100"/>
                <a:gd name="T79" fmla="*/ 0 h 75"/>
                <a:gd name="T80" fmla="*/ 0 w 100"/>
                <a:gd name="T81" fmla="*/ 0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" h="75">
                  <a:moveTo>
                    <a:pt x="3" y="32"/>
                  </a:moveTo>
                  <a:lnTo>
                    <a:pt x="1" y="37"/>
                  </a:lnTo>
                  <a:lnTo>
                    <a:pt x="0" y="42"/>
                  </a:lnTo>
                  <a:lnTo>
                    <a:pt x="1" y="47"/>
                  </a:lnTo>
                  <a:lnTo>
                    <a:pt x="4" y="52"/>
                  </a:lnTo>
                  <a:lnTo>
                    <a:pt x="7" y="57"/>
                  </a:lnTo>
                  <a:lnTo>
                    <a:pt x="11" y="62"/>
                  </a:lnTo>
                  <a:lnTo>
                    <a:pt x="17" y="66"/>
                  </a:lnTo>
                  <a:lnTo>
                    <a:pt x="23" y="70"/>
                  </a:lnTo>
                  <a:lnTo>
                    <a:pt x="31" y="72"/>
                  </a:lnTo>
                  <a:lnTo>
                    <a:pt x="38" y="74"/>
                  </a:lnTo>
                  <a:lnTo>
                    <a:pt x="46" y="75"/>
                  </a:lnTo>
                  <a:lnTo>
                    <a:pt x="55" y="74"/>
                  </a:lnTo>
                  <a:lnTo>
                    <a:pt x="63" y="71"/>
                  </a:lnTo>
                  <a:lnTo>
                    <a:pt x="72" y="67"/>
                  </a:lnTo>
                  <a:lnTo>
                    <a:pt x="80" y="61"/>
                  </a:lnTo>
                  <a:lnTo>
                    <a:pt x="88" y="53"/>
                  </a:lnTo>
                  <a:lnTo>
                    <a:pt x="92" y="48"/>
                  </a:lnTo>
                  <a:lnTo>
                    <a:pt x="95" y="43"/>
                  </a:lnTo>
                  <a:lnTo>
                    <a:pt x="97" y="39"/>
                  </a:lnTo>
                  <a:lnTo>
                    <a:pt x="99" y="35"/>
                  </a:lnTo>
                  <a:lnTo>
                    <a:pt x="100" y="31"/>
                  </a:lnTo>
                  <a:lnTo>
                    <a:pt x="100" y="27"/>
                  </a:lnTo>
                  <a:lnTo>
                    <a:pt x="100" y="24"/>
                  </a:lnTo>
                  <a:lnTo>
                    <a:pt x="99" y="20"/>
                  </a:lnTo>
                  <a:lnTo>
                    <a:pt x="97" y="17"/>
                  </a:lnTo>
                  <a:lnTo>
                    <a:pt x="95" y="14"/>
                  </a:lnTo>
                  <a:lnTo>
                    <a:pt x="93" y="11"/>
                  </a:lnTo>
                  <a:lnTo>
                    <a:pt x="90" y="9"/>
                  </a:lnTo>
                  <a:lnTo>
                    <a:pt x="84" y="5"/>
                  </a:lnTo>
                  <a:lnTo>
                    <a:pt x="76" y="2"/>
                  </a:lnTo>
                  <a:lnTo>
                    <a:pt x="67" y="0"/>
                  </a:lnTo>
                  <a:lnTo>
                    <a:pt x="57" y="0"/>
                  </a:lnTo>
                  <a:lnTo>
                    <a:pt x="48" y="1"/>
                  </a:lnTo>
                  <a:lnTo>
                    <a:pt x="38" y="4"/>
                  </a:lnTo>
                  <a:lnTo>
                    <a:pt x="28" y="8"/>
                  </a:lnTo>
                  <a:lnTo>
                    <a:pt x="18" y="14"/>
                  </a:lnTo>
                  <a:lnTo>
                    <a:pt x="14" y="18"/>
                  </a:lnTo>
                  <a:lnTo>
                    <a:pt x="10" y="22"/>
                  </a:lnTo>
                  <a:lnTo>
                    <a:pt x="6" y="27"/>
                  </a:lnTo>
                  <a:lnTo>
                    <a:pt x="3" y="32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70" name="Freeform 1493">
              <a:extLst>
                <a:ext uri="{FF2B5EF4-FFF2-40B4-BE49-F238E27FC236}">
                  <a16:creationId xmlns:a16="http://schemas.microsoft.com/office/drawing/2014/main" id="{EF97E7BA-EFCD-40AA-8718-0C6AA1712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" y="2293"/>
              <a:ext cx="6" cy="5"/>
            </a:xfrm>
            <a:custGeom>
              <a:avLst/>
              <a:gdLst>
                <a:gd name="T0" fmla="*/ 0 w 100"/>
                <a:gd name="T1" fmla="*/ 0 h 76"/>
                <a:gd name="T2" fmla="*/ 0 w 100"/>
                <a:gd name="T3" fmla="*/ 0 h 76"/>
                <a:gd name="T4" fmla="*/ 0 w 100"/>
                <a:gd name="T5" fmla="*/ 0 h 76"/>
                <a:gd name="T6" fmla="*/ 0 w 100"/>
                <a:gd name="T7" fmla="*/ 0 h 76"/>
                <a:gd name="T8" fmla="*/ 0 w 100"/>
                <a:gd name="T9" fmla="*/ 0 h 76"/>
                <a:gd name="T10" fmla="*/ 0 w 100"/>
                <a:gd name="T11" fmla="*/ 0 h 76"/>
                <a:gd name="T12" fmla="*/ 0 w 100"/>
                <a:gd name="T13" fmla="*/ 0 h 76"/>
                <a:gd name="T14" fmla="*/ 0 w 100"/>
                <a:gd name="T15" fmla="*/ 0 h 76"/>
                <a:gd name="T16" fmla="*/ 0 w 100"/>
                <a:gd name="T17" fmla="*/ 0 h 76"/>
                <a:gd name="T18" fmla="*/ 0 w 100"/>
                <a:gd name="T19" fmla="*/ 0 h 76"/>
                <a:gd name="T20" fmla="*/ 0 w 100"/>
                <a:gd name="T21" fmla="*/ 0 h 76"/>
                <a:gd name="T22" fmla="*/ 0 w 100"/>
                <a:gd name="T23" fmla="*/ 0 h 76"/>
                <a:gd name="T24" fmla="*/ 0 w 100"/>
                <a:gd name="T25" fmla="*/ 0 h 76"/>
                <a:gd name="T26" fmla="*/ 0 w 100"/>
                <a:gd name="T27" fmla="*/ 0 h 76"/>
                <a:gd name="T28" fmla="*/ 0 w 100"/>
                <a:gd name="T29" fmla="*/ 0 h 76"/>
                <a:gd name="T30" fmla="*/ 0 w 100"/>
                <a:gd name="T31" fmla="*/ 0 h 76"/>
                <a:gd name="T32" fmla="*/ 0 w 100"/>
                <a:gd name="T33" fmla="*/ 0 h 76"/>
                <a:gd name="T34" fmla="*/ 0 w 100"/>
                <a:gd name="T35" fmla="*/ 0 h 76"/>
                <a:gd name="T36" fmla="*/ 0 w 100"/>
                <a:gd name="T37" fmla="*/ 0 h 76"/>
                <a:gd name="T38" fmla="*/ 0 w 100"/>
                <a:gd name="T39" fmla="*/ 0 h 76"/>
                <a:gd name="T40" fmla="*/ 0 w 100"/>
                <a:gd name="T41" fmla="*/ 0 h 76"/>
                <a:gd name="T42" fmla="*/ 0 w 100"/>
                <a:gd name="T43" fmla="*/ 0 h 76"/>
                <a:gd name="T44" fmla="*/ 0 w 100"/>
                <a:gd name="T45" fmla="*/ 0 h 76"/>
                <a:gd name="T46" fmla="*/ 0 w 100"/>
                <a:gd name="T47" fmla="*/ 0 h 76"/>
                <a:gd name="T48" fmla="*/ 0 w 100"/>
                <a:gd name="T49" fmla="*/ 0 h 76"/>
                <a:gd name="T50" fmla="*/ 0 w 100"/>
                <a:gd name="T51" fmla="*/ 0 h 76"/>
                <a:gd name="T52" fmla="*/ 0 w 100"/>
                <a:gd name="T53" fmla="*/ 0 h 76"/>
                <a:gd name="T54" fmla="*/ 0 w 100"/>
                <a:gd name="T55" fmla="*/ 0 h 76"/>
                <a:gd name="T56" fmla="*/ 0 w 100"/>
                <a:gd name="T57" fmla="*/ 0 h 76"/>
                <a:gd name="T58" fmla="*/ 0 w 100"/>
                <a:gd name="T59" fmla="*/ 0 h 76"/>
                <a:gd name="T60" fmla="*/ 0 w 100"/>
                <a:gd name="T61" fmla="*/ 0 h 76"/>
                <a:gd name="T62" fmla="*/ 0 w 100"/>
                <a:gd name="T63" fmla="*/ 0 h 76"/>
                <a:gd name="T64" fmla="*/ 0 w 100"/>
                <a:gd name="T65" fmla="*/ 0 h 76"/>
                <a:gd name="T66" fmla="*/ 0 w 100"/>
                <a:gd name="T67" fmla="*/ 0 h 76"/>
                <a:gd name="T68" fmla="*/ 0 w 100"/>
                <a:gd name="T69" fmla="*/ 0 h 76"/>
                <a:gd name="T70" fmla="*/ 0 w 100"/>
                <a:gd name="T71" fmla="*/ 0 h 76"/>
                <a:gd name="T72" fmla="*/ 0 w 100"/>
                <a:gd name="T73" fmla="*/ 0 h 76"/>
                <a:gd name="T74" fmla="*/ 0 w 100"/>
                <a:gd name="T75" fmla="*/ 0 h 76"/>
                <a:gd name="T76" fmla="*/ 0 w 100"/>
                <a:gd name="T77" fmla="*/ 0 h 76"/>
                <a:gd name="T78" fmla="*/ 0 w 100"/>
                <a:gd name="T79" fmla="*/ 0 h 76"/>
                <a:gd name="T80" fmla="*/ 0 w 100"/>
                <a:gd name="T81" fmla="*/ 0 h 7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" h="76">
                  <a:moveTo>
                    <a:pt x="3" y="33"/>
                  </a:moveTo>
                  <a:lnTo>
                    <a:pt x="1" y="38"/>
                  </a:lnTo>
                  <a:lnTo>
                    <a:pt x="0" y="43"/>
                  </a:lnTo>
                  <a:lnTo>
                    <a:pt x="1" y="49"/>
                  </a:lnTo>
                  <a:lnTo>
                    <a:pt x="4" y="54"/>
                  </a:lnTo>
                  <a:lnTo>
                    <a:pt x="7" y="59"/>
                  </a:lnTo>
                  <a:lnTo>
                    <a:pt x="11" y="64"/>
                  </a:lnTo>
                  <a:lnTo>
                    <a:pt x="17" y="68"/>
                  </a:lnTo>
                  <a:lnTo>
                    <a:pt x="23" y="71"/>
                  </a:lnTo>
                  <a:lnTo>
                    <a:pt x="31" y="74"/>
                  </a:lnTo>
                  <a:lnTo>
                    <a:pt x="38" y="76"/>
                  </a:lnTo>
                  <a:lnTo>
                    <a:pt x="46" y="76"/>
                  </a:lnTo>
                  <a:lnTo>
                    <a:pt x="55" y="75"/>
                  </a:lnTo>
                  <a:lnTo>
                    <a:pt x="63" y="73"/>
                  </a:lnTo>
                  <a:lnTo>
                    <a:pt x="72" y="69"/>
                  </a:lnTo>
                  <a:lnTo>
                    <a:pt x="80" y="62"/>
                  </a:lnTo>
                  <a:lnTo>
                    <a:pt x="88" y="54"/>
                  </a:lnTo>
                  <a:lnTo>
                    <a:pt x="92" y="50"/>
                  </a:lnTo>
                  <a:lnTo>
                    <a:pt x="95" y="45"/>
                  </a:lnTo>
                  <a:lnTo>
                    <a:pt x="97" y="41"/>
                  </a:lnTo>
                  <a:lnTo>
                    <a:pt x="99" y="37"/>
                  </a:lnTo>
                  <a:lnTo>
                    <a:pt x="100" y="32"/>
                  </a:lnTo>
                  <a:lnTo>
                    <a:pt x="100" y="28"/>
                  </a:lnTo>
                  <a:lnTo>
                    <a:pt x="100" y="24"/>
                  </a:lnTo>
                  <a:lnTo>
                    <a:pt x="99" y="21"/>
                  </a:lnTo>
                  <a:lnTo>
                    <a:pt x="97" y="18"/>
                  </a:lnTo>
                  <a:lnTo>
                    <a:pt x="95" y="15"/>
                  </a:lnTo>
                  <a:lnTo>
                    <a:pt x="93" y="12"/>
                  </a:lnTo>
                  <a:lnTo>
                    <a:pt x="90" y="9"/>
                  </a:lnTo>
                  <a:lnTo>
                    <a:pt x="84" y="5"/>
                  </a:lnTo>
                  <a:lnTo>
                    <a:pt x="76" y="2"/>
                  </a:lnTo>
                  <a:lnTo>
                    <a:pt x="67" y="1"/>
                  </a:lnTo>
                  <a:lnTo>
                    <a:pt x="57" y="0"/>
                  </a:lnTo>
                  <a:lnTo>
                    <a:pt x="48" y="1"/>
                  </a:lnTo>
                  <a:lnTo>
                    <a:pt x="38" y="4"/>
                  </a:lnTo>
                  <a:lnTo>
                    <a:pt x="28" y="9"/>
                  </a:lnTo>
                  <a:lnTo>
                    <a:pt x="18" y="15"/>
                  </a:lnTo>
                  <a:lnTo>
                    <a:pt x="14" y="18"/>
                  </a:lnTo>
                  <a:lnTo>
                    <a:pt x="10" y="23"/>
                  </a:lnTo>
                  <a:lnTo>
                    <a:pt x="6" y="27"/>
                  </a:lnTo>
                  <a:lnTo>
                    <a:pt x="3" y="33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71" name="Freeform 1494">
              <a:extLst>
                <a:ext uri="{FF2B5EF4-FFF2-40B4-BE49-F238E27FC236}">
                  <a16:creationId xmlns:a16="http://schemas.microsoft.com/office/drawing/2014/main" id="{ED57E8FC-114E-4F42-A3E1-4FB859D3F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1" y="2314"/>
              <a:ext cx="6" cy="5"/>
            </a:xfrm>
            <a:custGeom>
              <a:avLst/>
              <a:gdLst>
                <a:gd name="T0" fmla="*/ 0 w 99"/>
                <a:gd name="T1" fmla="*/ 0 h 76"/>
                <a:gd name="T2" fmla="*/ 0 w 99"/>
                <a:gd name="T3" fmla="*/ 0 h 76"/>
                <a:gd name="T4" fmla="*/ 0 w 99"/>
                <a:gd name="T5" fmla="*/ 0 h 76"/>
                <a:gd name="T6" fmla="*/ 0 w 99"/>
                <a:gd name="T7" fmla="*/ 0 h 76"/>
                <a:gd name="T8" fmla="*/ 0 w 99"/>
                <a:gd name="T9" fmla="*/ 0 h 76"/>
                <a:gd name="T10" fmla="*/ 0 w 99"/>
                <a:gd name="T11" fmla="*/ 0 h 76"/>
                <a:gd name="T12" fmla="*/ 0 w 99"/>
                <a:gd name="T13" fmla="*/ 0 h 76"/>
                <a:gd name="T14" fmla="*/ 0 w 99"/>
                <a:gd name="T15" fmla="*/ 0 h 76"/>
                <a:gd name="T16" fmla="*/ 0 w 99"/>
                <a:gd name="T17" fmla="*/ 0 h 76"/>
                <a:gd name="T18" fmla="*/ 0 w 99"/>
                <a:gd name="T19" fmla="*/ 0 h 76"/>
                <a:gd name="T20" fmla="*/ 0 w 99"/>
                <a:gd name="T21" fmla="*/ 0 h 76"/>
                <a:gd name="T22" fmla="*/ 0 w 99"/>
                <a:gd name="T23" fmla="*/ 0 h 76"/>
                <a:gd name="T24" fmla="*/ 0 w 99"/>
                <a:gd name="T25" fmla="*/ 0 h 76"/>
                <a:gd name="T26" fmla="*/ 0 w 99"/>
                <a:gd name="T27" fmla="*/ 0 h 76"/>
                <a:gd name="T28" fmla="*/ 0 w 99"/>
                <a:gd name="T29" fmla="*/ 0 h 76"/>
                <a:gd name="T30" fmla="*/ 0 w 99"/>
                <a:gd name="T31" fmla="*/ 0 h 76"/>
                <a:gd name="T32" fmla="*/ 0 w 99"/>
                <a:gd name="T33" fmla="*/ 0 h 76"/>
                <a:gd name="T34" fmla="*/ 0 w 99"/>
                <a:gd name="T35" fmla="*/ 0 h 76"/>
                <a:gd name="T36" fmla="*/ 0 w 99"/>
                <a:gd name="T37" fmla="*/ 0 h 76"/>
                <a:gd name="T38" fmla="*/ 0 w 99"/>
                <a:gd name="T39" fmla="*/ 0 h 76"/>
                <a:gd name="T40" fmla="*/ 0 w 99"/>
                <a:gd name="T41" fmla="*/ 0 h 76"/>
                <a:gd name="T42" fmla="*/ 0 w 99"/>
                <a:gd name="T43" fmla="*/ 0 h 76"/>
                <a:gd name="T44" fmla="*/ 0 w 99"/>
                <a:gd name="T45" fmla="*/ 0 h 76"/>
                <a:gd name="T46" fmla="*/ 0 w 99"/>
                <a:gd name="T47" fmla="*/ 0 h 76"/>
                <a:gd name="T48" fmla="*/ 0 w 99"/>
                <a:gd name="T49" fmla="*/ 0 h 76"/>
                <a:gd name="T50" fmla="*/ 0 w 99"/>
                <a:gd name="T51" fmla="*/ 0 h 76"/>
                <a:gd name="T52" fmla="*/ 0 w 99"/>
                <a:gd name="T53" fmla="*/ 0 h 76"/>
                <a:gd name="T54" fmla="*/ 0 w 99"/>
                <a:gd name="T55" fmla="*/ 0 h 76"/>
                <a:gd name="T56" fmla="*/ 0 w 99"/>
                <a:gd name="T57" fmla="*/ 0 h 76"/>
                <a:gd name="T58" fmla="*/ 0 w 99"/>
                <a:gd name="T59" fmla="*/ 0 h 76"/>
                <a:gd name="T60" fmla="*/ 0 w 99"/>
                <a:gd name="T61" fmla="*/ 0 h 76"/>
                <a:gd name="T62" fmla="*/ 0 w 99"/>
                <a:gd name="T63" fmla="*/ 0 h 76"/>
                <a:gd name="T64" fmla="*/ 0 w 99"/>
                <a:gd name="T65" fmla="*/ 0 h 76"/>
                <a:gd name="T66" fmla="*/ 0 w 99"/>
                <a:gd name="T67" fmla="*/ 0 h 76"/>
                <a:gd name="T68" fmla="*/ 0 w 99"/>
                <a:gd name="T69" fmla="*/ 0 h 76"/>
                <a:gd name="T70" fmla="*/ 0 w 99"/>
                <a:gd name="T71" fmla="*/ 0 h 76"/>
                <a:gd name="T72" fmla="*/ 0 w 99"/>
                <a:gd name="T73" fmla="*/ 0 h 76"/>
                <a:gd name="T74" fmla="*/ 0 w 99"/>
                <a:gd name="T75" fmla="*/ 0 h 76"/>
                <a:gd name="T76" fmla="*/ 0 w 99"/>
                <a:gd name="T77" fmla="*/ 0 h 76"/>
                <a:gd name="T78" fmla="*/ 0 w 99"/>
                <a:gd name="T79" fmla="*/ 0 h 76"/>
                <a:gd name="T80" fmla="*/ 0 w 99"/>
                <a:gd name="T81" fmla="*/ 0 h 7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99" h="76">
                  <a:moveTo>
                    <a:pt x="2" y="34"/>
                  </a:moveTo>
                  <a:lnTo>
                    <a:pt x="0" y="38"/>
                  </a:lnTo>
                  <a:lnTo>
                    <a:pt x="0" y="43"/>
                  </a:lnTo>
                  <a:lnTo>
                    <a:pt x="1" y="49"/>
                  </a:lnTo>
                  <a:lnTo>
                    <a:pt x="3" y="54"/>
                  </a:lnTo>
                  <a:lnTo>
                    <a:pt x="6" y="59"/>
                  </a:lnTo>
                  <a:lnTo>
                    <a:pt x="11" y="64"/>
                  </a:lnTo>
                  <a:lnTo>
                    <a:pt x="16" y="68"/>
                  </a:lnTo>
                  <a:lnTo>
                    <a:pt x="23" y="71"/>
                  </a:lnTo>
                  <a:lnTo>
                    <a:pt x="30" y="74"/>
                  </a:lnTo>
                  <a:lnTo>
                    <a:pt x="37" y="76"/>
                  </a:lnTo>
                  <a:lnTo>
                    <a:pt x="45" y="76"/>
                  </a:lnTo>
                  <a:lnTo>
                    <a:pt x="54" y="75"/>
                  </a:lnTo>
                  <a:lnTo>
                    <a:pt x="63" y="73"/>
                  </a:lnTo>
                  <a:lnTo>
                    <a:pt x="71" y="69"/>
                  </a:lnTo>
                  <a:lnTo>
                    <a:pt x="80" y="63"/>
                  </a:lnTo>
                  <a:lnTo>
                    <a:pt x="88" y="54"/>
                  </a:lnTo>
                  <a:lnTo>
                    <a:pt x="92" y="50"/>
                  </a:lnTo>
                  <a:lnTo>
                    <a:pt x="95" y="45"/>
                  </a:lnTo>
                  <a:lnTo>
                    <a:pt x="97" y="41"/>
                  </a:lnTo>
                  <a:lnTo>
                    <a:pt x="98" y="37"/>
                  </a:lnTo>
                  <a:lnTo>
                    <a:pt x="99" y="33"/>
                  </a:lnTo>
                  <a:lnTo>
                    <a:pt x="99" y="29"/>
                  </a:lnTo>
                  <a:lnTo>
                    <a:pt x="99" y="25"/>
                  </a:lnTo>
                  <a:lnTo>
                    <a:pt x="98" y="22"/>
                  </a:lnTo>
                  <a:lnTo>
                    <a:pt x="97" y="19"/>
                  </a:lnTo>
                  <a:lnTo>
                    <a:pt x="95" y="16"/>
                  </a:lnTo>
                  <a:lnTo>
                    <a:pt x="92" y="12"/>
                  </a:lnTo>
                  <a:lnTo>
                    <a:pt x="90" y="10"/>
                  </a:lnTo>
                  <a:lnTo>
                    <a:pt x="83" y="5"/>
                  </a:lnTo>
                  <a:lnTo>
                    <a:pt x="75" y="2"/>
                  </a:lnTo>
                  <a:lnTo>
                    <a:pt x="66" y="1"/>
                  </a:lnTo>
                  <a:lnTo>
                    <a:pt x="57" y="0"/>
                  </a:lnTo>
                  <a:lnTo>
                    <a:pt x="46" y="2"/>
                  </a:lnTo>
                  <a:lnTo>
                    <a:pt x="36" y="4"/>
                  </a:lnTo>
                  <a:lnTo>
                    <a:pt x="27" y="9"/>
                  </a:lnTo>
                  <a:lnTo>
                    <a:pt x="18" y="16"/>
                  </a:lnTo>
                  <a:lnTo>
                    <a:pt x="13" y="20"/>
                  </a:lnTo>
                  <a:lnTo>
                    <a:pt x="9" y="24"/>
                  </a:lnTo>
                  <a:lnTo>
                    <a:pt x="6" y="29"/>
                  </a:lnTo>
                  <a:lnTo>
                    <a:pt x="2" y="34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72" name="Freeform 1495">
              <a:extLst>
                <a:ext uri="{FF2B5EF4-FFF2-40B4-BE49-F238E27FC236}">
                  <a16:creationId xmlns:a16="http://schemas.microsoft.com/office/drawing/2014/main" id="{181D4EA2-DD01-4A25-8254-8A62BB513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" y="2284"/>
              <a:ext cx="6" cy="5"/>
            </a:xfrm>
            <a:custGeom>
              <a:avLst/>
              <a:gdLst>
                <a:gd name="T0" fmla="*/ 0 w 101"/>
                <a:gd name="T1" fmla="*/ 0 h 76"/>
                <a:gd name="T2" fmla="*/ 0 w 101"/>
                <a:gd name="T3" fmla="*/ 0 h 76"/>
                <a:gd name="T4" fmla="*/ 0 w 101"/>
                <a:gd name="T5" fmla="*/ 0 h 76"/>
                <a:gd name="T6" fmla="*/ 0 w 101"/>
                <a:gd name="T7" fmla="*/ 0 h 76"/>
                <a:gd name="T8" fmla="*/ 0 w 101"/>
                <a:gd name="T9" fmla="*/ 0 h 76"/>
                <a:gd name="T10" fmla="*/ 0 w 101"/>
                <a:gd name="T11" fmla="*/ 0 h 76"/>
                <a:gd name="T12" fmla="*/ 0 w 101"/>
                <a:gd name="T13" fmla="*/ 0 h 76"/>
                <a:gd name="T14" fmla="*/ 0 w 101"/>
                <a:gd name="T15" fmla="*/ 0 h 76"/>
                <a:gd name="T16" fmla="*/ 0 w 101"/>
                <a:gd name="T17" fmla="*/ 0 h 76"/>
                <a:gd name="T18" fmla="*/ 0 w 101"/>
                <a:gd name="T19" fmla="*/ 0 h 76"/>
                <a:gd name="T20" fmla="*/ 0 w 101"/>
                <a:gd name="T21" fmla="*/ 0 h 76"/>
                <a:gd name="T22" fmla="*/ 0 w 101"/>
                <a:gd name="T23" fmla="*/ 0 h 76"/>
                <a:gd name="T24" fmla="*/ 0 w 101"/>
                <a:gd name="T25" fmla="*/ 0 h 76"/>
                <a:gd name="T26" fmla="*/ 0 w 101"/>
                <a:gd name="T27" fmla="*/ 0 h 76"/>
                <a:gd name="T28" fmla="*/ 0 w 101"/>
                <a:gd name="T29" fmla="*/ 0 h 76"/>
                <a:gd name="T30" fmla="*/ 0 w 101"/>
                <a:gd name="T31" fmla="*/ 0 h 76"/>
                <a:gd name="T32" fmla="*/ 0 w 101"/>
                <a:gd name="T33" fmla="*/ 0 h 76"/>
                <a:gd name="T34" fmla="*/ 0 w 101"/>
                <a:gd name="T35" fmla="*/ 0 h 76"/>
                <a:gd name="T36" fmla="*/ 0 w 101"/>
                <a:gd name="T37" fmla="*/ 0 h 76"/>
                <a:gd name="T38" fmla="*/ 0 w 101"/>
                <a:gd name="T39" fmla="*/ 0 h 76"/>
                <a:gd name="T40" fmla="*/ 0 w 101"/>
                <a:gd name="T41" fmla="*/ 0 h 76"/>
                <a:gd name="T42" fmla="*/ 0 w 101"/>
                <a:gd name="T43" fmla="*/ 0 h 76"/>
                <a:gd name="T44" fmla="*/ 0 w 101"/>
                <a:gd name="T45" fmla="*/ 0 h 76"/>
                <a:gd name="T46" fmla="*/ 0 w 101"/>
                <a:gd name="T47" fmla="*/ 0 h 76"/>
                <a:gd name="T48" fmla="*/ 0 w 101"/>
                <a:gd name="T49" fmla="*/ 0 h 76"/>
                <a:gd name="T50" fmla="*/ 0 w 101"/>
                <a:gd name="T51" fmla="*/ 0 h 76"/>
                <a:gd name="T52" fmla="*/ 0 w 101"/>
                <a:gd name="T53" fmla="*/ 0 h 76"/>
                <a:gd name="T54" fmla="*/ 0 w 101"/>
                <a:gd name="T55" fmla="*/ 0 h 76"/>
                <a:gd name="T56" fmla="*/ 0 w 101"/>
                <a:gd name="T57" fmla="*/ 0 h 76"/>
                <a:gd name="T58" fmla="*/ 0 w 101"/>
                <a:gd name="T59" fmla="*/ 0 h 76"/>
                <a:gd name="T60" fmla="*/ 0 w 101"/>
                <a:gd name="T61" fmla="*/ 0 h 76"/>
                <a:gd name="T62" fmla="*/ 0 w 101"/>
                <a:gd name="T63" fmla="*/ 0 h 76"/>
                <a:gd name="T64" fmla="*/ 0 w 101"/>
                <a:gd name="T65" fmla="*/ 0 h 76"/>
                <a:gd name="T66" fmla="*/ 0 w 101"/>
                <a:gd name="T67" fmla="*/ 0 h 76"/>
                <a:gd name="T68" fmla="*/ 0 w 101"/>
                <a:gd name="T69" fmla="*/ 0 h 76"/>
                <a:gd name="T70" fmla="*/ 0 w 101"/>
                <a:gd name="T71" fmla="*/ 0 h 76"/>
                <a:gd name="T72" fmla="*/ 0 w 101"/>
                <a:gd name="T73" fmla="*/ 0 h 76"/>
                <a:gd name="T74" fmla="*/ 0 w 101"/>
                <a:gd name="T75" fmla="*/ 0 h 76"/>
                <a:gd name="T76" fmla="*/ 0 w 101"/>
                <a:gd name="T77" fmla="*/ 0 h 76"/>
                <a:gd name="T78" fmla="*/ 0 w 101"/>
                <a:gd name="T79" fmla="*/ 0 h 76"/>
                <a:gd name="T80" fmla="*/ 0 w 101"/>
                <a:gd name="T81" fmla="*/ 0 h 7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1" h="76">
                  <a:moveTo>
                    <a:pt x="2" y="33"/>
                  </a:moveTo>
                  <a:lnTo>
                    <a:pt x="0" y="38"/>
                  </a:lnTo>
                  <a:lnTo>
                    <a:pt x="0" y="43"/>
                  </a:lnTo>
                  <a:lnTo>
                    <a:pt x="1" y="48"/>
                  </a:lnTo>
                  <a:lnTo>
                    <a:pt x="3" y="53"/>
                  </a:lnTo>
                  <a:lnTo>
                    <a:pt x="7" y="58"/>
                  </a:lnTo>
                  <a:lnTo>
                    <a:pt x="12" y="63"/>
                  </a:lnTo>
                  <a:lnTo>
                    <a:pt x="18" y="67"/>
                  </a:lnTo>
                  <a:lnTo>
                    <a:pt x="24" y="71"/>
                  </a:lnTo>
                  <a:lnTo>
                    <a:pt x="31" y="74"/>
                  </a:lnTo>
                  <a:lnTo>
                    <a:pt x="38" y="75"/>
                  </a:lnTo>
                  <a:lnTo>
                    <a:pt x="46" y="76"/>
                  </a:lnTo>
                  <a:lnTo>
                    <a:pt x="54" y="75"/>
                  </a:lnTo>
                  <a:lnTo>
                    <a:pt x="63" y="72"/>
                  </a:lnTo>
                  <a:lnTo>
                    <a:pt x="71" y="68"/>
                  </a:lnTo>
                  <a:lnTo>
                    <a:pt x="80" y="62"/>
                  </a:lnTo>
                  <a:lnTo>
                    <a:pt x="88" y="54"/>
                  </a:lnTo>
                  <a:lnTo>
                    <a:pt x="92" y="49"/>
                  </a:lnTo>
                  <a:lnTo>
                    <a:pt x="95" y="45"/>
                  </a:lnTo>
                  <a:lnTo>
                    <a:pt x="97" y="40"/>
                  </a:lnTo>
                  <a:lnTo>
                    <a:pt x="100" y="36"/>
                  </a:lnTo>
                  <a:lnTo>
                    <a:pt x="101" y="32"/>
                  </a:lnTo>
                  <a:lnTo>
                    <a:pt x="101" y="28"/>
                  </a:lnTo>
                  <a:lnTo>
                    <a:pt x="100" y="25"/>
                  </a:lnTo>
                  <a:lnTo>
                    <a:pt x="99" y="21"/>
                  </a:lnTo>
                  <a:lnTo>
                    <a:pt x="97" y="18"/>
                  </a:lnTo>
                  <a:lnTo>
                    <a:pt x="95" y="14"/>
                  </a:lnTo>
                  <a:lnTo>
                    <a:pt x="93" y="12"/>
                  </a:lnTo>
                  <a:lnTo>
                    <a:pt x="90" y="9"/>
                  </a:lnTo>
                  <a:lnTo>
                    <a:pt x="83" y="5"/>
                  </a:lnTo>
                  <a:lnTo>
                    <a:pt x="75" y="2"/>
                  </a:lnTo>
                  <a:lnTo>
                    <a:pt x="67" y="0"/>
                  </a:lnTo>
                  <a:lnTo>
                    <a:pt x="57" y="0"/>
                  </a:lnTo>
                  <a:lnTo>
                    <a:pt x="47" y="1"/>
                  </a:lnTo>
                  <a:lnTo>
                    <a:pt x="38" y="4"/>
                  </a:lnTo>
                  <a:lnTo>
                    <a:pt x="28" y="8"/>
                  </a:lnTo>
                  <a:lnTo>
                    <a:pt x="19" y="14"/>
                  </a:lnTo>
                  <a:lnTo>
                    <a:pt x="15" y="19"/>
                  </a:lnTo>
                  <a:lnTo>
                    <a:pt x="11" y="23"/>
                  </a:lnTo>
                  <a:lnTo>
                    <a:pt x="6" y="28"/>
                  </a:lnTo>
                  <a:lnTo>
                    <a:pt x="2" y="33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73" name="Freeform 1496">
              <a:extLst>
                <a:ext uri="{FF2B5EF4-FFF2-40B4-BE49-F238E27FC236}">
                  <a16:creationId xmlns:a16="http://schemas.microsoft.com/office/drawing/2014/main" id="{7ABCAC1C-74A9-4036-B840-4DFEF70AE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" y="2302"/>
              <a:ext cx="6" cy="4"/>
            </a:xfrm>
            <a:custGeom>
              <a:avLst/>
              <a:gdLst>
                <a:gd name="T0" fmla="*/ 0 w 101"/>
                <a:gd name="T1" fmla="*/ 0 h 75"/>
                <a:gd name="T2" fmla="*/ 0 w 101"/>
                <a:gd name="T3" fmla="*/ 0 h 75"/>
                <a:gd name="T4" fmla="*/ 0 w 101"/>
                <a:gd name="T5" fmla="*/ 0 h 75"/>
                <a:gd name="T6" fmla="*/ 0 w 101"/>
                <a:gd name="T7" fmla="*/ 0 h 75"/>
                <a:gd name="T8" fmla="*/ 0 w 101"/>
                <a:gd name="T9" fmla="*/ 0 h 75"/>
                <a:gd name="T10" fmla="*/ 0 w 101"/>
                <a:gd name="T11" fmla="*/ 0 h 75"/>
                <a:gd name="T12" fmla="*/ 0 w 101"/>
                <a:gd name="T13" fmla="*/ 0 h 75"/>
                <a:gd name="T14" fmla="*/ 0 w 101"/>
                <a:gd name="T15" fmla="*/ 0 h 75"/>
                <a:gd name="T16" fmla="*/ 0 w 101"/>
                <a:gd name="T17" fmla="*/ 0 h 75"/>
                <a:gd name="T18" fmla="*/ 0 w 101"/>
                <a:gd name="T19" fmla="*/ 0 h 75"/>
                <a:gd name="T20" fmla="*/ 0 w 101"/>
                <a:gd name="T21" fmla="*/ 0 h 75"/>
                <a:gd name="T22" fmla="*/ 0 w 101"/>
                <a:gd name="T23" fmla="*/ 0 h 75"/>
                <a:gd name="T24" fmla="*/ 0 w 101"/>
                <a:gd name="T25" fmla="*/ 0 h 75"/>
                <a:gd name="T26" fmla="*/ 0 w 101"/>
                <a:gd name="T27" fmla="*/ 0 h 75"/>
                <a:gd name="T28" fmla="*/ 0 w 101"/>
                <a:gd name="T29" fmla="*/ 0 h 75"/>
                <a:gd name="T30" fmla="*/ 0 w 101"/>
                <a:gd name="T31" fmla="*/ 0 h 75"/>
                <a:gd name="T32" fmla="*/ 0 w 101"/>
                <a:gd name="T33" fmla="*/ 0 h 75"/>
                <a:gd name="T34" fmla="*/ 0 w 101"/>
                <a:gd name="T35" fmla="*/ 0 h 75"/>
                <a:gd name="T36" fmla="*/ 0 w 101"/>
                <a:gd name="T37" fmla="*/ 0 h 75"/>
                <a:gd name="T38" fmla="*/ 0 w 101"/>
                <a:gd name="T39" fmla="*/ 0 h 75"/>
                <a:gd name="T40" fmla="*/ 0 w 101"/>
                <a:gd name="T41" fmla="*/ 0 h 75"/>
                <a:gd name="T42" fmla="*/ 0 w 101"/>
                <a:gd name="T43" fmla="*/ 0 h 75"/>
                <a:gd name="T44" fmla="*/ 0 w 101"/>
                <a:gd name="T45" fmla="*/ 0 h 75"/>
                <a:gd name="T46" fmla="*/ 0 w 101"/>
                <a:gd name="T47" fmla="*/ 0 h 75"/>
                <a:gd name="T48" fmla="*/ 0 w 101"/>
                <a:gd name="T49" fmla="*/ 0 h 75"/>
                <a:gd name="T50" fmla="*/ 0 w 101"/>
                <a:gd name="T51" fmla="*/ 0 h 75"/>
                <a:gd name="T52" fmla="*/ 0 w 101"/>
                <a:gd name="T53" fmla="*/ 0 h 75"/>
                <a:gd name="T54" fmla="*/ 0 w 101"/>
                <a:gd name="T55" fmla="*/ 0 h 75"/>
                <a:gd name="T56" fmla="*/ 0 w 101"/>
                <a:gd name="T57" fmla="*/ 0 h 75"/>
                <a:gd name="T58" fmla="*/ 0 w 101"/>
                <a:gd name="T59" fmla="*/ 0 h 75"/>
                <a:gd name="T60" fmla="*/ 0 w 101"/>
                <a:gd name="T61" fmla="*/ 0 h 75"/>
                <a:gd name="T62" fmla="*/ 0 w 101"/>
                <a:gd name="T63" fmla="*/ 0 h 75"/>
                <a:gd name="T64" fmla="*/ 0 w 101"/>
                <a:gd name="T65" fmla="*/ 0 h 75"/>
                <a:gd name="T66" fmla="*/ 0 w 101"/>
                <a:gd name="T67" fmla="*/ 0 h 75"/>
                <a:gd name="T68" fmla="*/ 0 w 101"/>
                <a:gd name="T69" fmla="*/ 0 h 75"/>
                <a:gd name="T70" fmla="*/ 0 w 101"/>
                <a:gd name="T71" fmla="*/ 0 h 75"/>
                <a:gd name="T72" fmla="*/ 0 w 101"/>
                <a:gd name="T73" fmla="*/ 0 h 75"/>
                <a:gd name="T74" fmla="*/ 0 w 101"/>
                <a:gd name="T75" fmla="*/ 0 h 75"/>
                <a:gd name="T76" fmla="*/ 0 w 101"/>
                <a:gd name="T77" fmla="*/ 0 h 75"/>
                <a:gd name="T78" fmla="*/ 0 w 101"/>
                <a:gd name="T79" fmla="*/ 0 h 75"/>
                <a:gd name="T80" fmla="*/ 0 w 101"/>
                <a:gd name="T81" fmla="*/ 0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1" h="75">
                  <a:moveTo>
                    <a:pt x="2" y="32"/>
                  </a:moveTo>
                  <a:lnTo>
                    <a:pt x="0" y="37"/>
                  </a:lnTo>
                  <a:lnTo>
                    <a:pt x="0" y="42"/>
                  </a:lnTo>
                  <a:lnTo>
                    <a:pt x="1" y="47"/>
                  </a:lnTo>
                  <a:lnTo>
                    <a:pt x="3" y="52"/>
                  </a:lnTo>
                  <a:lnTo>
                    <a:pt x="7" y="58"/>
                  </a:lnTo>
                  <a:lnTo>
                    <a:pt x="12" y="63"/>
                  </a:lnTo>
                  <a:lnTo>
                    <a:pt x="18" y="67"/>
                  </a:lnTo>
                  <a:lnTo>
                    <a:pt x="24" y="71"/>
                  </a:lnTo>
                  <a:lnTo>
                    <a:pt x="31" y="73"/>
                  </a:lnTo>
                  <a:lnTo>
                    <a:pt x="38" y="75"/>
                  </a:lnTo>
                  <a:lnTo>
                    <a:pt x="46" y="75"/>
                  </a:lnTo>
                  <a:lnTo>
                    <a:pt x="54" y="75"/>
                  </a:lnTo>
                  <a:lnTo>
                    <a:pt x="63" y="72"/>
                  </a:lnTo>
                  <a:lnTo>
                    <a:pt x="71" y="68"/>
                  </a:lnTo>
                  <a:lnTo>
                    <a:pt x="80" y="62"/>
                  </a:lnTo>
                  <a:lnTo>
                    <a:pt x="88" y="52"/>
                  </a:lnTo>
                  <a:lnTo>
                    <a:pt x="92" y="48"/>
                  </a:lnTo>
                  <a:lnTo>
                    <a:pt x="95" y="43"/>
                  </a:lnTo>
                  <a:lnTo>
                    <a:pt x="97" y="39"/>
                  </a:lnTo>
                  <a:lnTo>
                    <a:pt x="100" y="35"/>
                  </a:lnTo>
                  <a:lnTo>
                    <a:pt x="101" y="31"/>
                  </a:lnTo>
                  <a:lnTo>
                    <a:pt x="101" y="27"/>
                  </a:lnTo>
                  <a:lnTo>
                    <a:pt x="100" y="23"/>
                  </a:lnTo>
                  <a:lnTo>
                    <a:pt x="99" y="20"/>
                  </a:lnTo>
                  <a:lnTo>
                    <a:pt x="97" y="17"/>
                  </a:lnTo>
                  <a:lnTo>
                    <a:pt x="95" y="14"/>
                  </a:lnTo>
                  <a:lnTo>
                    <a:pt x="93" y="11"/>
                  </a:lnTo>
                  <a:lnTo>
                    <a:pt x="90" y="9"/>
                  </a:lnTo>
                  <a:lnTo>
                    <a:pt x="83" y="5"/>
                  </a:lnTo>
                  <a:lnTo>
                    <a:pt x="75" y="2"/>
                  </a:lnTo>
                  <a:lnTo>
                    <a:pt x="67" y="0"/>
                  </a:lnTo>
                  <a:lnTo>
                    <a:pt x="57" y="0"/>
                  </a:lnTo>
                  <a:lnTo>
                    <a:pt x="47" y="1"/>
                  </a:lnTo>
                  <a:lnTo>
                    <a:pt x="38" y="3"/>
                  </a:lnTo>
                  <a:lnTo>
                    <a:pt x="28" y="8"/>
                  </a:lnTo>
                  <a:lnTo>
                    <a:pt x="19" y="14"/>
                  </a:lnTo>
                  <a:lnTo>
                    <a:pt x="15" y="18"/>
                  </a:lnTo>
                  <a:lnTo>
                    <a:pt x="11" y="22"/>
                  </a:lnTo>
                  <a:lnTo>
                    <a:pt x="6" y="27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74" name="Freeform 1497">
              <a:extLst>
                <a:ext uri="{FF2B5EF4-FFF2-40B4-BE49-F238E27FC236}">
                  <a16:creationId xmlns:a16="http://schemas.microsoft.com/office/drawing/2014/main" id="{4FDCEA8C-6112-4CCD-920F-08CCE07CD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6" y="2320"/>
              <a:ext cx="6" cy="4"/>
            </a:xfrm>
            <a:custGeom>
              <a:avLst/>
              <a:gdLst>
                <a:gd name="T0" fmla="*/ 0 w 99"/>
                <a:gd name="T1" fmla="*/ 0 h 76"/>
                <a:gd name="T2" fmla="*/ 0 w 99"/>
                <a:gd name="T3" fmla="*/ 0 h 76"/>
                <a:gd name="T4" fmla="*/ 0 w 99"/>
                <a:gd name="T5" fmla="*/ 0 h 76"/>
                <a:gd name="T6" fmla="*/ 0 w 99"/>
                <a:gd name="T7" fmla="*/ 0 h 76"/>
                <a:gd name="T8" fmla="*/ 0 w 99"/>
                <a:gd name="T9" fmla="*/ 0 h 76"/>
                <a:gd name="T10" fmla="*/ 0 w 99"/>
                <a:gd name="T11" fmla="*/ 0 h 76"/>
                <a:gd name="T12" fmla="*/ 0 w 99"/>
                <a:gd name="T13" fmla="*/ 0 h 76"/>
                <a:gd name="T14" fmla="*/ 0 w 99"/>
                <a:gd name="T15" fmla="*/ 0 h 76"/>
                <a:gd name="T16" fmla="*/ 0 w 99"/>
                <a:gd name="T17" fmla="*/ 0 h 76"/>
                <a:gd name="T18" fmla="*/ 0 w 99"/>
                <a:gd name="T19" fmla="*/ 0 h 76"/>
                <a:gd name="T20" fmla="*/ 0 w 99"/>
                <a:gd name="T21" fmla="*/ 0 h 76"/>
                <a:gd name="T22" fmla="*/ 0 w 99"/>
                <a:gd name="T23" fmla="*/ 0 h 76"/>
                <a:gd name="T24" fmla="*/ 0 w 99"/>
                <a:gd name="T25" fmla="*/ 0 h 76"/>
                <a:gd name="T26" fmla="*/ 0 w 99"/>
                <a:gd name="T27" fmla="*/ 0 h 76"/>
                <a:gd name="T28" fmla="*/ 0 w 99"/>
                <a:gd name="T29" fmla="*/ 0 h 76"/>
                <a:gd name="T30" fmla="*/ 0 w 99"/>
                <a:gd name="T31" fmla="*/ 0 h 76"/>
                <a:gd name="T32" fmla="*/ 0 w 99"/>
                <a:gd name="T33" fmla="*/ 0 h 76"/>
                <a:gd name="T34" fmla="*/ 0 w 99"/>
                <a:gd name="T35" fmla="*/ 0 h 76"/>
                <a:gd name="T36" fmla="*/ 0 w 99"/>
                <a:gd name="T37" fmla="*/ 0 h 76"/>
                <a:gd name="T38" fmla="*/ 0 w 99"/>
                <a:gd name="T39" fmla="*/ 0 h 76"/>
                <a:gd name="T40" fmla="*/ 0 w 99"/>
                <a:gd name="T41" fmla="*/ 0 h 76"/>
                <a:gd name="T42" fmla="*/ 0 w 99"/>
                <a:gd name="T43" fmla="*/ 0 h 76"/>
                <a:gd name="T44" fmla="*/ 0 w 99"/>
                <a:gd name="T45" fmla="*/ 0 h 76"/>
                <a:gd name="T46" fmla="*/ 0 w 99"/>
                <a:gd name="T47" fmla="*/ 0 h 76"/>
                <a:gd name="T48" fmla="*/ 0 w 99"/>
                <a:gd name="T49" fmla="*/ 0 h 76"/>
                <a:gd name="T50" fmla="*/ 0 w 99"/>
                <a:gd name="T51" fmla="*/ 0 h 76"/>
                <a:gd name="T52" fmla="*/ 0 w 99"/>
                <a:gd name="T53" fmla="*/ 0 h 76"/>
                <a:gd name="T54" fmla="*/ 0 w 99"/>
                <a:gd name="T55" fmla="*/ 0 h 76"/>
                <a:gd name="T56" fmla="*/ 0 w 99"/>
                <a:gd name="T57" fmla="*/ 0 h 76"/>
                <a:gd name="T58" fmla="*/ 0 w 99"/>
                <a:gd name="T59" fmla="*/ 0 h 76"/>
                <a:gd name="T60" fmla="*/ 0 w 99"/>
                <a:gd name="T61" fmla="*/ 0 h 76"/>
                <a:gd name="T62" fmla="*/ 0 w 99"/>
                <a:gd name="T63" fmla="*/ 0 h 76"/>
                <a:gd name="T64" fmla="*/ 0 w 99"/>
                <a:gd name="T65" fmla="*/ 0 h 76"/>
                <a:gd name="T66" fmla="*/ 0 w 99"/>
                <a:gd name="T67" fmla="*/ 0 h 76"/>
                <a:gd name="T68" fmla="*/ 0 w 99"/>
                <a:gd name="T69" fmla="*/ 0 h 76"/>
                <a:gd name="T70" fmla="*/ 0 w 99"/>
                <a:gd name="T71" fmla="*/ 0 h 76"/>
                <a:gd name="T72" fmla="*/ 0 w 99"/>
                <a:gd name="T73" fmla="*/ 0 h 76"/>
                <a:gd name="T74" fmla="*/ 0 w 99"/>
                <a:gd name="T75" fmla="*/ 0 h 76"/>
                <a:gd name="T76" fmla="*/ 0 w 99"/>
                <a:gd name="T77" fmla="*/ 0 h 76"/>
                <a:gd name="T78" fmla="*/ 0 w 99"/>
                <a:gd name="T79" fmla="*/ 0 h 76"/>
                <a:gd name="T80" fmla="*/ 0 w 99"/>
                <a:gd name="T81" fmla="*/ 0 h 7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99" h="76">
                  <a:moveTo>
                    <a:pt x="2" y="34"/>
                  </a:moveTo>
                  <a:lnTo>
                    <a:pt x="0" y="38"/>
                  </a:lnTo>
                  <a:lnTo>
                    <a:pt x="0" y="43"/>
                  </a:lnTo>
                  <a:lnTo>
                    <a:pt x="0" y="48"/>
                  </a:lnTo>
                  <a:lnTo>
                    <a:pt x="3" y="54"/>
                  </a:lnTo>
                  <a:lnTo>
                    <a:pt x="6" y="59"/>
                  </a:lnTo>
                  <a:lnTo>
                    <a:pt x="11" y="64"/>
                  </a:lnTo>
                  <a:lnTo>
                    <a:pt x="16" y="68"/>
                  </a:lnTo>
                  <a:lnTo>
                    <a:pt x="22" y="71"/>
                  </a:lnTo>
                  <a:lnTo>
                    <a:pt x="29" y="74"/>
                  </a:lnTo>
                  <a:lnTo>
                    <a:pt x="38" y="76"/>
                  </a:lnTo>
                  <a:lnTo>
                    <a:pt x="46" y="76"/>
                  </a:lnTo>
                  <a:lnTo>
                    <a:pt x="54" y="75"/>
                  </a:lnTo>
                  <a:lnTo>
                    <a:pt x="62" y="73"/>
                  </a:lnTo>
                  <a:lnTo>
                    <a:pt x="71" y="68"/>
                  </a:lnTo>
                  <a:lnTo>
                    <a:pt x="79" y="62"/>
                  </a:lnTo>
                  <a:lnTo>
                    <a:pt x="88" y="54"/>
                  </a:lnTo>
                  <a:lnTo>
                    <a:pt x="91" y="50"/>
                  </a:lnTo>
                  <a:lnTo>
                    <a:pt x="94" y="45"/>
                  </a:lnTo>
                  <a:lnTo>
                    <a:pt x="97" y="41"/>
                  </a:lnTo>
                  <a:lnTo>
                    <a:pt x="98" y="37"/>
                  </a:lnTo>
                  <a:lnTo>
                    <a:pt x="99" y="33"/>
                  </a:lnTo>
                  <a:lnTo>
                    <a:pt x="99" y="29"/>
                  </a:lnTo>
                  <a:lnTo>
                    <a:pt x="99" y="25"/>
                  </a:lnTo>
                  <a:lnTo>
                    <a:pt x="98" y="22"/>
                  </a:lnTo>
                  <a:lnTo>
                    <a:pt x="96" y="19"/>
                  </a:lnTo>
                  <a:lnTo>
                    <a:pt x="95" y="16"/>
                  </a:lnTo>
                  <a:lnTo>
                    <a:pt x="92" y="13"/>
                  </a:lnTo>
                  <a:lnTo>
                    <a:pt x="89" y="10"/>
                  </a:lnTo>
                  <a:lnTo>
                    <a:pt x="83" y="5"/>
                  </a:lnTo>
                  <a:lnTo>
                    <a:pt x="75" y="2"/>
                  </a:lnTo>
                  <a:lnTo>
                    <a:pt x="66" y="1"/>
                  </a:lnTo>
                  <a:lnTo>
                    <a:pt x="57" y="0"/>
                  </a:lnTo>
                  <a:lnTo>
                    <a:pt x="47" y="1"/>
                  </a:lnTo>
                  <a:lnTo>
                    <a:pt x="37" y="4"/>
                  </a:lnTo>
                  <a:lnTo>
                    <a:pt x="26" y="10"/>
                  </a:lnTo>
                  <a:lnTo>
                    <a:pt x="17" y="16"/>
                  </a:lnTo>
                  <a:lnTo>
                    <a:pt x="13" y="19"/>
                  </a:lnTo>
                  <a:lnTo>
                    <a:pt x="9" y="24"/>
                  </a:lnTo>
                  <a:lnTo>
                    <a:pt x="5" y="28"/>
                  </a:lnTo>
                  <a:lnTo>
                    <a:pt x="2" y="34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75" name="Freeform 1498">
              <a:extLst>
                <a:ext uri="{FF2B5EF4-FFF2-40B4-BE49-F238E27FC236}">
                  <a16:creationId xmlns:a16="http://schemas.microsoft.com/office/drawing/2014/main" id="{D2A9369F-4851-49C0-8334-D8C36E0BE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5" y="2311"/>
              <a:ext cx="6" cy="4"/>
            </a:xfrm>
            <a:custGeom>
              <a:avLst/>
              <a:gdLst>
                <a:gd name="T0" fmla="*/ 0 w 100"/>
                <a:gd name="T1" fmla="*/ 0 h 76"/>
                <a:gd name="T2" fmla="*/ 0 w 100"/>
                <a:gd name="T3" fmla="*/ 0 h 76"/>
                <a:gd name="T4" fmla="*/ 0 w 100"/>
                <a:gd name="T5" fmla="*/ 0 h 76"/>
                <a:gd name="T6" fmla="*/ 0 w 100"/>
                <a:gd name="T7" fmla="*/ 0 h 76"/>
                <a:gd name="T8" fmla="*/ 0 w 100"/>
                <a:gd name="T9" fmla="*/ 0 h 76"/>
                <a:gd name="T10" fmla="*/ 0 w 100"/>
                <a:gd name="T11" fmla="*/ 0 h 76"/>
                <a:gd name="T12" fmla="*/ 0 w 100"/>
                <a:gd name="T13" fmla="*/ 0 h 76"/>
                <a:gd name="T14" fmla="*/ 0 w 100"/>
                <a:gd name="T15" fmla="*/ 0 h 76"/>
                <a:gd name="T16" fmla="*/ 0 w 100"/>
                <a:gd name="T17" fmla="*/ 0 h 76"/>
                <a:gd name="T18" fmla="*/ 0 w 100"/>
                <a:gd name="T19" fmla="*/ 0 h 76"/>
                <a:gd name="T20" fmla="*/ 0 w 100"/>
                <a:gd name="T21" fmla="*/ 0 h 76"/>
                <a:gd name="T22" fmla="*/ 0 w 100"/>
                <a:gd name="T23" fmla="*/ 0 h 76"/>
                <a:gd name="T24" fmla="*/ 0 w 100"/>
                <a:gd name="T25" fmla="*/ 0 h 76"/>
                <a:gd name="T26" fmla="*/ 0 w 100"/>
                <a:gd name="T27" fmla="*/ 0 h 76"/>
                <a:gd name="T28" fmla="*/ 0 w 100"/>
                <a:gd name="T29" fmla="*/ 0 h 76"/>
                <a:gd name="T30" fmla="*/ 0 w 100"/>
                <a:gd name="T31" fmla="*/ 0 h 76"/>
                <a:gd name="T32" fmla="*/ 0 w 100"/>
                <a:gd name="T33" fmla="*/ 0 h 76"/>
                <a:gd name="T34" fmla="*/ 0 w 100"/>
                <a:gd name="T35" fmla="*/ 0 h 76"/>
                <a:gd name="T36" fmla="*/ 0 w 100"/>
                <a:gd name="T37" fmla="*/ 0 h 76"/>
                <a:gd name="T38" fmla="*/ 0 w 100"/>
                <a:gd name="T39" fmla="*/ 0 h 76"/>
                <a:gd name="T40" fmla="*/ 0 w 100"/>
                <a:gd name="T41" fmla="*/ 0 h 76"/>
                <a:gd name="T42" fmla="*/ 0 w 100"/>
                <a:gd name="T43" fmla="*/ 0 h 76"/>
                <a:gd name="T44" fmla="*/ 0 w 100"/>
                <a:gd name="T45" fmla="*/ 0 h 76"/>
                <a:gd name="T46" fmla="*/ 0 w 100"/>
                <a:gd name="T47" fmla="*/ 0 h 76"/>
                <a:gd name="T48" fmla="*/ 0 w 100"/>
                <a:gd name="T49" fmla="*/ 0 h 76"/>
                <a:gd name="T50" fmla="*/ 0 w 100"/>
                <a:gd name="T51" fmla="*/ 0 h 76"/>
                <a:gd name="T52" fmla="*/ 0 w 100"/>
                <a:gd name="T53" fmla="*/ 0 h 76"/>
                <a:gd name="T54" fmla="*/ 0 w 100"/>
                <a:gd name="T55" fmla="*/ 0 h 76"/>
                <a:gd name="T56" fmla="*/ 0 w 100"/>
                <a:gd name="T57" fmla="*/ 0 h 76"/>
                <a:gd name="T58" fmla="*/ 0 w 100"/>
                <a:gd name="T59" fmla="*/ 0 h 76"/>
                <a:gd name="T60" fmla="*/ 0 w 100"/>
                <a:gd name="T61" fmla="*/ 0 h 76"/>
                <a:gd name="T62" fmla="*/ 0 w 100"/>
                <a:gd name="T63" fmla="*/ 0 h 76"/>
                <a:gd name="T64" fmla="*/ 0 w 100"/>
                <a:gd name="T65" fmla="*/ 0 h 76"/>
                <a:gd name="T66" fmla="*/ 0 w 100"/>
                <a:gd name="T67" fmla="*/ 0 h 76"/>
                <a:gd name="T68" fmla="*/ 0 w 100"/>
                <a:gd name="T69" fmla="*/ 0 h 76"/>
                <a:gd name="T70" fmla="*/ 0 w 100"/>
                <a:gd name="T71" fmla="*/ 0 h 76"/>
                <a:gd name="T72" fmla="*/ 0 w 100"/>
                <a:gd name="T73" fmla="*/ 0 h 76"/>
                <a:gd name="T74" fmla="*/ 0 w 100"/>
                <a:gd name="T75" fmla="*/ 0 h 76"/>
                <a:gd name="T76" fmla="*/ 0 w 100"/>
                <a:gd name="T77" fmla="*/ 0 h 7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0" h="76">
                  <a:moveTo>
                    <a:pt x="3" y="32"/>
                  </a:moveTo>
                  <a:lnTo>
                    <a:pt x="1" y="37"/>
                  </a:lnTo>
                  <a:lnTo>
                    <a:pt x="0" y="42"/>
                  </a:lnTo>
                  <a:lnTo>
                    <a:pt x="1" y="47"/>
                  </a:lnTo>
                  <a:lnTo>
                    <a:pt x="4" y="52"/>
                  </a:lnTo>
                  <a:lnTo>
                    <a:pt x="7" y="57"/>
                  </a:lnTo>
                  <a:lnTo>
                    <a:pt x="12" y="62"/>
                  </a:lnTo>
                  <a:lnTo>
                    <a:pt x="17" y="66"/>
                  </a:lnTo>
                  <a:lnTo>
                    <a:pt x="23" y="70"/>
                  </a:lnTo>
                  <a:lnTo>
                    <a:pt x="30" y="73"/>
                  </a:lnTo>
                  <a:lnTo>
                    <a:pt x="38" y="75"/>
                  </a:lnTo>
                  <a:lnTo>
                    <a:pt x="47" y="76"/>
                  </a:lnTo>
                  <a:lnTo>
                    <a:pt x="55" y="75"/>
                  </a:lnTo>
                  <a:lnTo>
                    <a:pt x="63" y="71"/>
                  </a:lnTo>
                  <a:lnTo>
                    <a:pt x="72" y="67"/>
                  </a:lnTo>
                  <a:lnTo>
                    <a:pt x="80" y="61"/>
                  </a:lnTo>
                  <a:lnTo>
                    <a:pt x="89" y="53"/>
                  </a:lnTo>
                  <a:lnTo>
                    <a:pt x="92" y="48"/>
                  </a:lnTo>
                  <a:lnTo>
                    <a:pt x="95" y="44"/>
                  </a:lnTo>
                  <a:lnTo>
                    <a:pt x="98" y="39"/>
                  </a:lnTo>
                  <a:lnTo>
                    <a:pt x="99" y="35"/>
                  </a:lnTo>
                  <a:lnTo>
                    <a:pt x="100" y="31"/>
                  </a:lnTo>
                  <a:lnTo>
                    <a:pt x="100" y="27"/>
                  </a:lnTo>
                  <a:lnTo>
                    <a:pt x="100" y="24"/>
                  </a:lnTo>
                  <a:lnTo>
                    <a:pt x="99" y="20"/>
                  </a:lnTo>
                  <a:lnTo>
                    <a:pt x="95" y="14"/>
                  </a:lnTo>
                  <a:lnTo>
                    <a:pt x="90" y="9"/>
                  </a:lnTo>
                  <a:lnTo>
                    <a:pt x="84" y="5"/>
                  </a:lnTo>
                  <a:lnTo>
                    <a:pt x="76" y="2"/>
                  </a:lnTo>
                  <a:lnTo>
                    <a:pt x="67" y="0"/>
                  </a:lnTo>
                  <a:lnTo>
                    <a:pt x="58" y="0"/>
                  </a:lnTo>
                  <a:lnTo>
                    <a:pt x="48" y="1"/>
                  </a:lnTo>
                  <a:lnTo>
                    <a:pt x="37" y="4"/>
                  </a:lnTo>
                  <a:lnTo>
                    <a:pt x="27" y="8"/>
                  </a:lnTo>
                  <a:lnTo>
                    <a:pt x="18" y="14"/>
                  </a:lnTo>
                  <a:lnTo>
                    <a:pt x="14" y="18"/>
                  </a:lnTo>
                  <a:lnTo>
                    <a:pt x="10" y="22"/>
                  </a:lnTo>
                  <a:lnTo>
                    <a:pt x="6" y="27"/>
                  </a:lnTo>
                  <a:lnTo>
                    <a:pt x="3" y="32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76" name="Freeform 1499">
              <a:extLst>
                <a:ext uri="{FF2B5EF4-FFF2-40B4-BE49-F238E27FC236}">
                  <a16:creationId xmlns:a16="http://schemas.microsoft.com/office/drawing/2014/main" id="{B52E15E1-67F2-4C8A-9674-3A023EEEB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0" y="2329"/>
              <a:ext cx="6" cy="4"/>
            </a:xfrm>
            <a:custGeom>
              <a:avLst/>
              <a:gdLst>
                <a:gd name="T0" fmla="*/ 0 w 100"/>
                <a:gd name="T1" fmla="*/ 0 h 75"/>
                <a:gd name="T2" fmla="*/ 0 w 100"/>
                <a:gd name="T3" fmla="*/ 0 h 75"/>
                <a:gd name="T4" fmla="*/ 0 w 100"/>
                <a:gd name="T5" fmla="*/ 0 h 75"/>
                <a:gd name="T6" fmla="*/ 0 w 100"/>
                <a:gd name="T7" fmla="*/ 0 h 75"/>
                <a:gd name="T8" fmla="*/ 0 w 100"/>
                <a:gd name="T9" fmla="*/ 0 h 75"/>
                <a:gd name="T10" fmla="*/ 0 w 100"/>
                <a:gd name="T11" fmla="*/ 0 h 75"/>
                <a:gd name="T12" fmla="*/ 0 w 100"/>
                <a:gd name="T13" fmla="*/ 0 h 75"/>
                <a:gd name="T14" fmla="*/ 0 w 100"/>
                <a:gd name="T15" fmla="*/ 0 h 75"/>
                <a:gd name="T16" fmla="*/ 0 w 100"/>
                <a:gd name="T17" fmla="*/ 0 h 75"/>
                <a:gd name="T18" fmla="*/ 0 w 100"/>
                <a:gd name="T19" fmla="*/ 0 h 75"/>
                <a:gd name="T20" fmla="*/ 0 w 100"/>
                <a:gd name="T21" fmla="*/ 0 h 75"/>
                <a:gd name="T22" fmla="*/ 0 w 100"/>
                <a:gd name="T23" fmla="*/ 0 h 75"/>
                <a:gd name="T24" fmla="*/ 0 w 100"/>
                <a:gd name="T25" fmla="*/ 0 h 75"/>
                <a:gd name="T26" fmla="*/ 0 w 100"/>
                <a:gd name="T27" fmla="*/ 0 h 75"/>
                <a:gd name="T28" fmla="*/ 0 w 100"/>
                <a:gd name="T29" fmla="*/ 0 h 75"/>
                <a:gd name="T30" fmla="*/ 0 w 100"/>
                <a:gd name="T31" fmla="*/ 0 h 75"/>
                <a:gd name="T32" fmla="*/ 0 w 100"/>
                <a:gd name="T33" fmla="*/ 0 h 75"/>
                <a:gd name="T34" fmla="*/ 0 w 100"/>
                <a:gd name="T35" fmla="*/ 0 h 75"/>
                <a:gd name="T36" fmla="*/ 0 w 100"/>
                <a:gd name="T37" fmla="*/ 0 h 75"/>
                <a:gd name="T38" fmla="*/ 0 w 100"/>
                <a:gd name="T39" fmla="*/ 0 h 75"/>
                <a:gd name="T40" fmla="*/ 0 w 100"/>
                <a:gd name="T41" fmla="*/ 0 h 75"/>
                <a:gd name="T42" fmla="*/ 0 w 100"/>
                <a:gd name="T43" fmla="*/ 0 h 75"/>
                <a:gd name="T44" fmla="*/ 0 w 100"/>
                <a:gd name="T45" fmla="*/ 0 h 75"/>
                <a:gd name="T46" fmla="*/ 0 w 100"/>
                <a:gd name="T47" fmla="*/ 0 h 75"/>
                <a:gd name="T48" fmla="*/ 0 w 100"/>
                <a:gd name="T49" fmla="*/ 0 h 75"/>
                <a:gd name="T50" fmla="*/ 0 w 100"/>
                <a:gd name="T51" fmla="*/ 0 h 75"/>
                <a:gd name="T52" fmla="*/ 0 w 100"/>
                <a:gd name="T53" fmla="*/ 0 h 75"/>
                <a:gd name="T54" fmla="*/ 0 w 100"/>
                <a:gd name="T55" fmla="*/ 0 h 75"/>
                <a:gd name="T56" fmla="*/ 0 w 100"/>
                <a:gd name="T57" fmla="*/ 0 h 75"/>
                <a:gd name="T58" fmla="*/ 0 w 100"/>
                <a:gd name="T59" fmla="*/ 0 h 75"/>
                <a:gd name="T60" fmla="*/ 0 w 100"/>
                <a:gd name="T61" fmla="*/ 0 h 75"/>
                <a:gd name="T62" fmla="*/ 0 w 100"/>
                <a:gd name="T63" fmla="*/ 0 h 75"/>
                <a:gd name="T64" fmla="*/ 0 w 100"/>
                <a:gd name="T65" fmla="*/ 0 h 75"/>
                <a:gd name="T66" fmla="*/ 0 w 100"/>
                <a:gd name="T67" fmla="*/ 0 h 75"/>
                <a:gd name="T68" fmla="*/ 0 w 100"/>
                <a:gd name="T69" fmla="*/ 0 h 75"/>
                <a:gd name="T70" fmla="*/ 0 w 100"/>
                <a:gd name="T71" fmla="*/ 0 h 75"/>
                <a:gd name="T72" fmla="*/ 0 w 100"/>
                <a:gd name="T73" fmla="*/ 0 h 75"/>
                <a:gd name="T74" fmla="*/ 0 w 100"/>
                <a:gd name="T75" fmla="*/ 0 h 75"/>
                <a:gd name="T76" fmla="*/ 0 w 100"/>
                <a:gd name="T77" fmla="*/ 0 h 75"/>
                <a:gd name="T78" fmla="*/ 0 w 100"/>
                <a:gd name="T79" fmla="*/ 0 h 75"/>
                <a:gd name="T80" fmla="*/ 0 w 100"/>
                <a:gd name="T81" fmla="*/ 0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" h="75">
                  <a:moveTo>
                    <a:pt x="3" y="33"/>
                  </a:moveTo>
                  <a:lnTo>
                    <a:pt x="1" y="38"/>
                  </a:lnTo>
                  <a:lnTo>
                    <a:pt x="0" y="43"/>
                  </a:lnTo>
                  <a:lnTo>
                    <a:pt x="1" y="48"/>
                  </a:lnTo>
                  <a:lnTo>
                    <a:pt x="3" y="53"/>
                  </a:lnTo>
                  <a:lnTo>
                    <a:pt x="7" y="58"/>
                  </a:lnTo>
                  <a:lnTo>
                    <a:pt x="11" y="63"/>
                  </a:lnTo>
                  <a:lnTo>
                    <a:pt x="17" y="67"/>
                  </a:lnTo>
                  <a:lnTo>
                    <a:pt x="23" y="71"/>
                  </a:lnTo>
                  <a:lnTo>
                    <a:pt x="30" y="73"/>
                  </a:lnTo>
                  <a:lnTo>
                    <a:pt x="37" y="75"/>
                  </a:lnTo>
                  <a:lnTo>
                    <a:pt x="46" y="75"/>
                  </a:lnTo>
                  <a:lnTo>
                    <a:pt x="55" y="74"/>
                  </a:lnTo>
                  <a:lnTo>
                    <a:pt x="63" y="72"/>
                  </a:lnTo>
                  <a:lnTo>
                    <a:pt x="72" y="68"/>
                  </a:lnTo>
                  <a:lnTo>
                    <a:pt x="80" y="62"/>
                  </a:lnTo>
                  <a:lnTo>
                    <a:pt x="88" y="53"/>
                  </a:lnTo>
                  <a:lnTo>
                    <a:pt x="92" y="49"/>
                  </a:lnTo>
                  <a:lnTo>
                    <a:pt x="95" y="44"/>
                  </a:lnTo>
                  <a:lnTo>
                    <a:pt x="97" y="40"/>
                  </a:lnTo>
                  <a:lnTo>
                    <a:pt x="99" y="36"/>
                  </a:lnTo>
                  <a:lnTo>
                    <a:pt x="100" y="32"/>
                  </a:lnTo>
                  <a:lnTo>
                    <a:pt x="100" y="28"/>
                  </a:lnTo>
                  <a:lnTo>
                    <a:pt x="99" y="23"/>
                  </a:lnTo>
                  <a:lnTo>
                    <a:pt x="99" y="20"/>
                  </a:lnTo>
                  <a:lnTo>
                    <a:pt x="97" y="17"/>
                  </a:lnTo>
                  <a:lnTo>
                    <a:pt x="95" y="14"/>
                  </a:lnTo>
                  <a:lnTo>
                    <a:pt x="93" y="11"/>
                  </a:lnTo>
                  <a:lnTo>
                    <a:pt x="90" y="9"/>
                  </a:lnTo>
                  <a:lnTo>
                    <a:pt x="83" y="5"/>
                  </a:lnTo>
                  <a:lnTo>
                    <a:pt x="76" y="2"/>
                  </a:lnTo>
                  <a:lnTo>
                    <a:pt x="67" y="0"/>
                  </a:lnTo>
                  <a:lnTo>
                    <a:pt x="57" y="0"/>
                  </a:lnTo>
                  <a:lnTo>
                    <a:pt x="48" y="1"/>
                  </a:lnTo>
                  <a:lnTo>
                    <a:pt x="37" y="3"/>
                  </a:lnTo>
                  <a:lnTo>
                    <a:pt x="27" y="8"/>
                  </a:lnTo>
                  <a:lnTo>
                    <a:pt x="18" y="14"/>
                  </a:lnTo>
                  <a:lnTo>
                    <a:pt x="14" y="18"/>
                  </a:lnTo>
                  <a:lnTo>
                    <a:pt x="10" y="22"/>
                  </a:lnTo>
                  <a:lnTo>
                    <a:pt x="6" y="28"/>
                  </a:lnTo>
                  <a:lnTo>
                    <a:pt x="3" y="33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77" name="Freeform 1500">
              <a:extLst>
                <a:ext uri="{FF2B5EF4-FFF2-40B4-BE49-F238E27FC236}">
                  <a16:creationId xmlns:a16="http://schemas.microsoft.com/office/drawing/2014/main" id="{F3CE88F3-EF92-461A-B7EB-697D51B6F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5" y="2346"/>
              <a:ext cx="6" cy="5"/>
            </a:xfrm>
            <a:custGeom>
              <a:avLst/>
              <a:gdLst>
                <a:gd name="T0" fmla="*/ 0 w 100"/>
                <a:gd name="T1" fmla="*/ 0 h 76"/>
                <a:gd name="T2" fmla="*/ 0 w 100"/>
                <a:gd name="T3" fmla="*/ 0 h 76"/>
                <a:gd name="T4" fmla="*/ 0 w 100"/>
                <a:gd name="T5" fmla="*/ 0 h 76"/>
                <a:gd name="T6" fmla="*/ 0 w 100"/>
                <a:gd name="T7" fmla="*/ 0 h 76"/>
                <a:gd name="T8" fmla="*/ 0 w 100"/>
                <a:gd name="T9" fmla="*/ 0 h 76"/>
                <a:gd name="T10" fmla="*/ 0 w 100"/>
                <a:gd name="T11" fmla="*/ 0 h 76"/>
                <a:gd name="T12" fmla="*/ 0 w 100"/>
                <a:gd name="T13" fmla="*/ 0 h 76"/>
                <a:gd name="T14" fmla="*/ 0 w 100"/>
                <a:gd name="T15" fmla="*/ 0 h 76"/>
                <a:gd name="T16" fmla="*/ 0 w 100"/>
                <a:gd name="T17" fmla="*/ 0 h 76"/>
                <a:gd name="T18" fmla="*/ 0 w 100"/>
                <a:gd name="T19" fmla="*/ 0 h 76"/>
                <a:gd name="T20" fmla="*/ 0 w 100"/>
                <a:gd name="T21" fmla="*/ 0 h 76"/>
                <a:gd name="T22" fmla="*/ 0 w 100"/>
                <a:gd name="T23" fmla="*/ 0 h 76"/>
                <a:gd name="T24" fmla="*/ 0 w 100"/>
                <a:gd name="T25" fmla="*/ 0 h 76"/>
                <a:gd name="T26" fmla="*/ 0 w 100"/>
                <a:gd name="T27" fmla="*/ 0 h 76"/>
                <a:gd name="T28" fmla="*/ 0 w 100"/>
                <a:gd name="T29" fmla="*/ 0 h 76"/>
                <a:gd name="T30" fmla="*/ 0 w 100"/>
                <a:gd name="T31" fmla="*/ 0 h 76"/>
                <a:gd name="T32" fmla="*/ 0 w 100"/>
                <a:gd name="T33" fmla="*/ 0 h 76"/>
                <a:gd name="T34" fmla="*/ 0 w 100"/>
                <a:gd name="T35" fmla="*/ 0 h 76"/>
                <a:gd name="T36" fmla="*/ 0 w 100"/>
                <a:gd name="T37" fmla="*/ 0 h 76"/>
                <a:gd name="T38" fmla="*/ 0 w 100"/>
                <a:gd name="T39" fmla="*/ 0 h 76"/>
                <a:gd name="T40" fmla="*/ 0 w 100"/>
                <a:gd name="T41" fmla="*/ 0 h 76"/>
                <a:gd name="T42" fmla="*/ 0 w 100"/>
                <a:gd name="T43" fmla="*/ 0 h 76"/>
                <a:gd name="T44" fmla="*/ 0 w 100"/>
                <a:gd name="T45" fmla="*/ 0 h 76"/>
                <a:gd name="T46" fmla="*/ 0 w 100"/>
                <a:gd name="T47" fmla="*/ 0 h 76"/>
                <a:gd name="T48" fmla="*/ 0 w 100"/>
                <a:gd name="T49" fmla="*/ 0 h 76"/>
                <a:gd name="T50" fmla="*/ 0 w 100"/>
                <a:gd name="T51" fmla="*/ 0 h 76"/>
                <a:gd name="T52" fmla="*/ 0 w 100"/>
                <a:gd name="T53" fmla="*/ 0 h 76"/>
                <a:gd name="T54" fmla="*/ 0 w 100"/>
                <a:gd name="T55" fmla="*/ 0 h 76"/>
                <a:gd name="T56" fmla="*/ 0 w 100"/>
                <a:gd name="T57" fmla="*/ 0 h 76"/>
                <a:gd name="T58" fmla="*/ 0 w 100"/>
                <a:gd name="T59" fmla="*/ 0 h 76"/>
                <a:gd name="T60" fmla="*/ 0 w 100"/>
                <a:gd name="T61" fmla="*/ 0 h 76"/>
                <a:gd name="T62" fmla="*/ 0 w 100"/>
                <a:gd name="T63" fmla="*/ 0 h 76"/>
                <a:gd name="T64" fmla="*/ 0 w 100"/>
                <a:gd name="T65" fmla="*/ 0 h 76"/>
                <a:gd name="T66" fmla="*/ 0 w 100"/>
                <a:gd name="T67" fmla="*/ 0 h 76"/>
                <a:gd name="T68" fmla="*/ 0 w 100"/>
                <a:gd name="T69" fmla="*/ 0 h 76"/>
                <a:gd name="T70" fmla="*/ 0 w 100"/>
                <a:gd name="T71" fmla="*/ 0 h 76"/>
                <a:gd name="T72" fmla="*/ 0 w 100"/>
                <a:gd name="T73" fmla="*/ 0 h 76"/>
                <a:gd name="T74" fmla="*/ 0 w 100"/>
                <a:gd name="T75" fmla="*/ 0 h 76"/>
                <a:gd name="T76" fmla="*/ 0 w 100"/>
                <a:gd name="T77" fmla="*/ 0 h 76"/>
                <a:gd name="T78" fmla="*/ 0 w 100"/>
                <a:gd name="T79" fmla="*/ 0 h 76"/>
                <a:gd name="T80" fmla="*/ 0 w 100"/>
                <a:gd name="T81" fmla="*/ 0 h 7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" h="76">
                  <a:moveTo>
                    <a:pt x="2" y="33"/>
                  </a:moveTo>
                  <a:lnTo>
                    <a:pt x="0" y="37"/>
                  </a:lnTo>
                  <a:lnTo>
                    <a:pt x="0" y="42"/>
                  </a:lnTo>
                  <a:lnTo>
                    <a:pt x="1" y="47"/>
                  </a:lnTo>
                  <a:lnTo>
                    <a:pt x="3" y="53"/>
                  </a:lnTo>
                  <a:lnTo>
                    <a:pt x="7" y="58"/>
                  </a:lnTo>
                  <a:lnTo>
                    <a:pt x="11" y="62"/>
                  </a:lnTo>
                  <a:lnTo>
                    <a:pt x="17" y="68"/>
                  </a:lnTo>
                  <a:lnTo>
                    <a:pt x="23" y="71"/>
                  </a:lnTo>
                  <a:lnTo>
                    <a:pt x="30" y="74"/>
                  </a:lnTo>
                  <a:lnTo>
                    <a:pt x="37" y="76"/>
                  </a:lnTo>
                  <a:lnTo>
                    <a:pt x="46" y="76"/>
                  </a:lnTo>
                  <a:lnTo>
                    <a:pt x="54" y="75"/>
                  </a:lnTo>
                  <a:lnTo>
                    <a:pt x="63" y="73"/>
                  </a:lnTo>
                  <a:lnTo>
                    <a:pt x="71" y="68"/>
                  </a:lnTo>
                  <a:lnTo>
                    <a:pt x="80" y="61"/>
                  </a:lnTo>
                  <a:lnTo>
                    <a:pt x="88" y="53"/>
                  </a:lnTo>
                  <a:lnTo>
                    <a:pt x="92" y="48"/>
                  </a:lnTo>
                  <a:lnTo>
                    <a:pt x="95" y="44"/>
                  </a:lnTo>
                  <a:lnTo>
                    <a:pt x="97" y="40"/>
                  </a:lnTo>
                  <a:lnTo>
                    <a:pt x="99" y="35"/>
                  </a:lnTo>
                  <a:lnTo>
                    <a:pt x="99" y="32"/>
                  </a:lnTo>
                  <a:lnTo>
                    <a:pt x="100" y="28"/>
                  </a:lnTo>
                  <a:lnTo>
                    <a:pt x="99" y="24"/>
                  </a:lnTo>
                  <a:lnTo>
                    <a:pt x="98" y="21"/>
                  </a:lnTo>
                  <a:lnTo>
                    <a:pt x="97" y="17"/>
                  </a:lnTo>
                  <a:lnTo>
                    <a:pt x="95" y="14"/>
                  </a:lnTo>
                  <a:lnTo>
                    <a:pt x="93" y="12"/>
                  </a:lnTo>
                  <a:lnTo>
                    <a:pt x="90" y="9"/>
                  </a:lnTo>
                  <a:lnTo>
                    <a:pt x="83" y="5"/>
                  </a:lnTo>
                  <a:lnTo>
                    <a:pt x="75" y="2"/>
                  </a:lnTo>
                  <a:lnTo>
                    <a:pt x="67" y="1"/>
                  </a:lnTo>
                  <a:lnTo>
                    <a:pt x="57" y="0"/>
                  </a:lnTo>
                  <a:lnTo>
                    <a:pt x="47" y="1"/>
                  </a:lnTo>
                  <a:lnTo>
                    <a:pt x="37" y="4"/>
                  </a:lnTo>
                  <a:lnTo>
                    <a:pt x="27" y="8"/>
                  </a:lnTo>
                  <a:lnTo>
                    <a:pt x="18" y="15"/>
                  </a:lnTo>
                  <a:lnTo>
                    <a:pt x="14" y="18"/>
                  </a:lnTo>
                  <a:lnTo>
                    <a:pt x="10" y="23"/>
                  </a:lnTo>
                  <a:lnTo>
                    <a:pt x="6" y="27"/>
                  </a:lnTo>
                  <a:lnTo>
                    <a:pt x="2" y="33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78" name="Freeform 1501">
              <a:extLst>
                <a:ext uri="{FF2B5EF4-FFF2-40B4-BE49-F238E27FC236}">
                  <a16:creationId xmlns:a16="http://schemas.microsoft.com/office/drawing/2014/main" id="{C663DC91-E3F7-49B1-B0F9-57035C411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" y="2336"/>
              <a:ext cx="6" cy="4"/>
            </a:xfrm>
            <a:custGeom>
              <a:avLst/>
              <a:gdLst>
                <a:gd name="T0" fmla="*/ 0 w 100"/>
                <a:gd name="T1" fmla="*/ 0 h 76"/>
                <a:gd name="T2" fmla="*/ 0 w 100"/>
                <a:gd name="T3" fmla="*/ 0 h 76"/>
                <a:gd name="T4" fmla="*/ 0 w 100"/>
                <a:gd name="T5" fmla="*/ 0 h 76"/>
                <a:gd name="T6" fmla="*/ 0 w 100"/>
                <a:gd name="T7" fmla="*/ 0 h 76"/>
                <a:gd name="T8" fmla="*/ 0 w 100"/>
                <a:gd name="T9" fmla="*/ 0 h 76"/>
                <a:gd name="T10" fmla="*/ 0 w 100"/>
                <a:gd name="T11" fmla="*/ 0 h 76"/>
                <a:gd name="T12" fmla="*/ 0 w 100"/>
                <a:gd name="T13" fmla="*/ 0 h 76"/>
                <a:gd name="T14" fmla="*/ 0 w 100"/>
                <a:gd name="T15" fmla="*/ 0 h 76"/>
                <a:gd name="T16" fmla="*/ 0 w 100"/>
                <a:gd name="T17" fmla="*/ 0 h 76"/>
                <a:gd name="T18" fmla="*/ 0 w 100"/>
                <a:gd name="T19" fmla="*/ 0 h 76"/>
                <a:gd name="T20" fmla="*/ 0 w 100"/>
                <a:gd name="T21" fmla="*/ 0 h 76"/>
                <a:gd name="T22" fmla="*/ 0 w 100"/>
                <a:gd name="T23" fmla="*/ 0 h 76"/>
                <a:gd name="T24" fmla="*/ 0 w 100"/>
                <a:gd name="T25" fmla="*/ 0 h 76"/>
                <a:gd name="T26" fmla="*/ 0 w 100"/>
                <a:gd name="T27" fmla="*/ 0 h 76"/>
                <a:gd name="T28" fmla="*/ 0 w 100"/>
                <a:gd name="T29" fmla="*/ 0 h 76"/>
                <a:gd name="T30" fmla="*/ 0 w 100"/>
                <a:gd name="T31" fmla="*/ 0 h 76"/>
                <a:gd name="T32" fmla="*/ 0 w 100"/>
                <a:gd name="T33" fmla="*/ 0 h 76"/>
                <a:gd name="T34" fmla="*/ 0 w 100"/>
                <a:gd name="T35" fmla="*/ 0 h 76"/>
                <a:gd name="T36" fmla="*/ 0 w 100"/>
                <a:gd name="T37" fmla="*/ 0 h 76"/>
                <a:gd name="T38" fmla="*/ 0 w 100"/>
                <a:gd name="T39" fmla="*/ 0 h 76"/>
                <a:gd name="T40" fmla="*/ 0 w 100"/>
                <a:gd name="T41" fmla="*/ 0 h 76"/>
                <a:gd name="T42" fmla="*/ 0 w 100"/>
                <a:gd name="T43" fmla="*/ 0 h 76"/>
                <a:gd name="T44" fmla="*/ 0 w 100"/>
                <a:gd name="T45" fmla="*/ 0 h 76"/>
                <a:gd name="T46" fmla="*/ 0 w 100"/>
                <a:gd name="T47" fmla="*/ 0 h 76"/>
                <a:gd name="T48" fmla="*/ 0 w 100"/>
                <a:gd name="T49" fmla="*/ 0 h 76"/>
                <a:gd name="T50" fmla="*/ 0 w 100"/>
                <a:gd name="T51" fmla="*/ 0 h 76"/>
                <a:gd name="T52" fmla="*/ 0 w 100"/>
                <a:gd name="T53" fmla="*/ 0 h 76"/>
                <a:gd name="T54" fmla="*/ 0 w 100"/>
                <a:gd name="T55" fmla="*/ 0 h 76"/>
                <a:gd name="T56" fmla="*/ 0 w 100"/>
                <a:gd name="T57" fmla="*/ 0 h 76"/>
                <a:gd name="T58" fmla="*/ 0 w 100"/>
                <a:gd name="T59" fmla="*/ 0 h 76"/>
                <a:gd name="T60" fmla="*/ 0 w 100"/>
                <a:gd name="T61" fmla="*/ 0 h 76"/>
                <a:gd name="T62" fmla="*/ 0 w 100"/>
                <a:gd name="T63" fmla="*/ 0 h 76"/>
                <a:gd name="T64" fmla="*/ 0 w 100"/>
                <a:gd name="T65" fmla="*/ 0 h 76"/>
                <a:gd name="T66" fmla="*/ 0 w 100"/>
                <a:gd name="T67" fmla="*/ 0 h 76"/>
                <a:gd name="T68" fmla="*/ 0 w 100"/>
                <a:gd name="T69" fmla="*/ 0 h 76"/>
                <a:gd name="T70" fmla="*/ 0 w 100"/>
                <a:gd name="T71" fmla="*/ 0 h 76"/>
                <a:gd name="T72" fmla="*/ 0 w 100"/>
                <a:gd name="T73" fmla="*/ 0 h 76"/>
                <a:gd name="T74" fmla="*/ 0 w 100"/>
                <a:gd name="T75" fmla="*/ 0 h 76"/>
                <a:gd name="T76" fmla="*/ 0 w 100"/>
                <a:gd name="T77" fmla="*/ 0 h 7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0" h="76">
                  <a:moveTo>
                    <a:pt x="2" y="32"/>
                  </a:moveTo>
                  <a:lnTo>
                    <a:pt x="0" y="37"/>
                  </a:lnTo>
                  <a:lnTo>
                    <a:pt x="0" y="42"/>
                  </a:lnTo>
                  <a:lnTo>
                    <a:pt x="1" y="47"/>
                  </a:lnTo>
                  <a:lnTo>
                    <a:pt x="3" y="52"/>
                  </a:lnTo>
                  <a:lnTo>
                    <a:pt x="7" y="57"/>
                  </a:lnTo>
                  <a:lnTo>
                    <a:pt x="12" y="62"/>
                  </a:lnTo>
                  <a:lnTo>
                    <a:pt x="17" y="66"/>
                  </a:lnTo>
                  <a:lnTo>
                    <a:pt x="23" y="70"/>
                  </a:lnTo>
                  <a:lnTo>
                    <a:pt x="30" y="72"/>
                  </a:lnTo>
                  <a:lnTo>
                    <a:pt x="38" y="74"/>
                  </a:lnTo>
                  <a:lnTo>
                    <a:pt x="46" y="76"/>
                  </a:lnTo>
                  <a:lnTo>
                    <a:pt x="54" y="74"/>
                  </a:lnTo>
                  <a:lnTo>
                    <a:pt x="62" y="71"/>
                  </a:lnTo>
                  <a:lnTo>
                    <a:pt x="71" y="67"/>
                  </a:lnTo>
                  <a:lnTo>
                    <a:pt x="79" y="61"/>
                  </a:lnTo>
                  <a:lnTo>
                    <a:pt x="88" y="52"/>
                  </a:lnTo>
                  <a:lnTo>
                    <a:pt x="93" y="48"/>
                  </a:lnTo>
                  <a:lnTo>
                    <a:pt x="95" y="43"/>
                  </a:lnTo>
                  <a:lnTo>
                    <a:pt x="98" y="39"/>
                  </a:lnTo>
                  <a:lnTo>
                    <a:pt x="99" y="35"/>
                  </a:lnTo>
                  <a:lnTo>
                    <a:pt x="100" y="31"/>
                  </a:lnTo>
                  <a:lnTo>
                    <a:pt x="100" y="27"/>
                  </a:lnTo>
                  <a:lnTo>
                    <a:pt x="100" y="23"/>
                  </a:lnTo>
                  <a:lnTo>
                    <a:pt x="99" y="20"/>
                  </a:lnTo>
                  <a:lnTo>
                    <a:pt x="96" y="14"/>
                  </a:lnTo>
                  <a:lnTo>
                    <a:pt x="90" y="9"/>
                  </a:lnTo>
                  <a:lnTo>
                    <a:pt x="83" y="5"/>
                  </a:lnTo>
                  <a:lnTo>
                    <a:pt x="75" y="2"/>
                  </a:lnTo>
                  <a:lnTo>
                    <a:pt x="66" y="0"/>
                  </a:lnTo>
                  <a:lnTo>
                    <a:pt x="57" y="0"/>
                  </a:lnTo>
                  <a:lnTo>
                    <a:pt x="47" y="1"/>
                  </a:lnTo>
                  <a:lnTo>
                    <a:pt x="37" y="4"/>
                  </a:lnTo>
                  <a:lnTo>
                    <a:pt x="28" y="8"/>
                  </a:lnTo>
                  <a:lnTo>
                    <a:pt x="18" y="14"/>
                  </a:lnTo>
                  <a:lnTo>
                    <a:pt x="14" y="18"/>
                  </a:lnTo>
                  <a:lnTo>
                    <a:pt x="10" y="22"/>
                  </a:lnTo>
                  <a:lnTo>
                    <a:pt x="6" y="27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79" name="Freeform 1502">
              <a:extLst>
                <a:ext uri="{FF2B5EF4-FFF2-40B4-BE49-F238E27FC236}">
                  <a16:creationId xmlns:a16="http://schemas.microsoft.com/office/drawing/2014/main" id="{C24EF079-5586-4AB2-967A-C628A7C44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" y="2330"/>
              <a:ext cx="6" cy="5"/>
            </a:xfrm>
            <a:custGeom>
              <a:avLst/>
              <a:gdLst>
                <a:gd name="T0" fmla="*/ 0 w 100"/>
                <a:gd name="T1" fmla="*/ 0 h 75"/>
                <a:gd name="T2" fmla="*/ 0 w 100"/>
                <a:gd name="T3" fmla="*/ 0 h 75"/>
                <a:gd name="T4" fmla="*/ 0 w 100"/>
                <a:gd name="T5" fmla="*/ 0 h 75"/>
                <a:gd name="T6" fmla="*/ 0 w 100"/>
                <a:gd name="T7" fmla="*/ 0 h 75"/>
                <a:gd name="T8" fmla="*/ 0 w 100"/>
                <a:gd name="T9" fmla="*/ 0 h 75"/>
                <a:gd name="T10" fmla="*/ 0 w 100"/>
                <a:gd name="T11" fmla="*/ 0 h 75"/>
                <a:gd name="T12" fmla="*/ 0 w 100"/>
                <a:gd name="T13" fmla="*/ 0 h 75"/>
                <a:gd name="T14" fmla="*/ 0 w 100"/>
                <a:gd name="T15" fmla="*/ 0 h 75"/>
                <a:gd name="T16" fmla="*/ 0 w 100"/>
                <a:gd name="T17" fmla="*/ 0 h 75"/>
                <a:gd name="T18" fmla="*/ 0 w 100"/>
                <a:gd name="T19" fmla="*/ 0 h 75"/>
                <a:gd name="T20" fmla="*/ 0 w 100"/>
                <a:gd name="T21" fmla="*/ 0 h 75"/>
                <a:gd name="T22" fmla="*/ 0 w 100"/>
                <a:gd name="T23" fmla="*/ 0 h 75"/>
                <a:gd name="T24" fmla="*/ 0 w 100"/>
                <a:gd name="T25" fmla="*/ 0 h 75"/>
                <a:gd name="T26" fmla="*/ 0 w 100"/>
                <a:gd name="T27" fmla="*/ 0 h 75"/>
                <a:gd name="T28" fmla="*/ 0 w 100"/>
                <a:gd name="T29" fmla="*/ 0 h 75"/>
                <a:gd name="T30" fmla="*/ 0 w 100"/>
                <a:gd name="T31" fmla="*/ 0 h 75"/>
                <a:gd name="T32" fmla="*/ 0 w 100"/>
                <a:gd name="T33" fmla="*/ 0 h 75"/>
                <a:gd name="T34" fmla="*/ 0 w 100"/>
                <a:gd name="T35" fmla="*/ 0 h 75"/>
                <a:gd name="T36" fmla="*/ 0 w 100"/>
                <a:gd name="T37" fmla="*/ 0 h 75"/>
                <a:gd name="T38" fmla="*/ 0 w 100"/>
                <a:gd name="T39" fmla="*/ 0 h 75"/>
                <a:gd name="T40" fmla="*/ 0 w 100"/>
                <a:gd name="T41" fmla="*/ 0 h 75"/>
                <a:gd name="T42" fmla="*/ 0 w 100"/>
                <a:gd name="T43" fmla="*/ 0 h 75"/>
                <a:gd name="T44" fmla="*/ 0 w 100"/>
                <a:gd name="T45" fmla="*/ 0 h 75"/>
                <a:gd name="T46" fmla="*/ 0 w 100"/>
                <a:gd name="T47" fmla="*/ 0 h 75"/>
                <a:gd name="T48" fmla="*/ 0 w 100"/>
                <a:gd name="T49" fmla="*/ 0 h 75"/>
                <a:gd name="T50" fmla="*/ 0 w 100"/>
                <a:gd name="T51" fmla="*/ 0 h 75"/>
                <a:gd name="T52" fmla="*/ 0 w 100"/>
                <a:gd name="T53" fmla="*/ 0 h 75"/>
                <a:gd name="T54" fmla="*/ 0 w 100"/>
                <a:gd name="T55" fmla="*/ 0 h 75"/>
                <a:gd name="T56" fmla="*/ 0 w 100"/>
                <a:gd name="T57" fmla="*/ 0 h 75"/>
                <a:gd name="T58" fmla="*/ 0 w 100"/>
                <a:gd name="T59" fmla="*/ 0 h 75"/>
                <a:gd name="T60" fmla="*/ 0 w 100"/>
                <a:gd name="T61" fmla="*/ 0 h 75"/>
                <a:gd name="T62" fmla="*/ 0 w 100"/>
                <a:gd name="T63" fmla="*/ 0 h 75"/>
                <a:gd name="T64" fmla="*/ 0 w 100"/>
                <a:gd name="T65" fmla="*/ 0 h 75"/>
                <a:gd name="T66" fmla="*/ 0 w 100"/>
                <a:gd name="T67" fmla="*/ 0 h 75"/>
                <a:gd name="T68" fmla="*/ 0 w 100"/>
                <a:gd name="T69" fmla="*/ 0 h 75"/>
                <a:gd name="T70" fmla="*/ 0 w 100"/>
                <a:gd name="T71" fmla="*/ 0 h 75"/>
                <a:gd name="T72" fmla="*/ 0 w 100"/>
                <a:gd name="T73" fmla="*/ 0 h 75"/>
                <a:gd name="T74" fmla="*/ 0 w 100"/>
                <a:gd name="T75" fmla="*/ 0 h 75"/>
                <a:gd name="T76" fmla="*/ 0 w 100"/>
                <a:gd name="T77" fmla="*/ 0 h 75"/>
                <a:gd name="T78" fmla="*/ 0 w 100"/>
                <a:gd name="T79" fmla="*/ 0 h 75"/>
                <a:gd name="T80" fmla="*/ 0 w 100"/>
                <a:gd name="T81" fmla="*/ 0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" h="75">
                  <a:moveTo>
                    <a:pt x="2" y="32"/>
                  </a:moveTo>
                  <a:lnTo>
                    <a:pt x="0" y="37"/>
                  </a:lnTo>
                  <a:lnTo>
                    <a:pt x="0" y="42"/>
                  </a:lnTo>
                  <a:lnTo>
                    <a:pt x="1" y="47"/>
                  </a:lnTo>
                  <a:lnTo>
                    <a:pt x="3" y="52"/>
                  </a:lnTo>
                  <a:lnTo>
                    <a:pt x="7" y="57"/>
                  </a:lnTo>
                  <a:lnTo>
                    <a:pt x="11" y="62"/>
                  </a:lnTo>
                  <a:lnTo>
                    <a:pt x="17" y="66"/>
                  </a:lnTo>
                  <a:lnTo>
                    <a:pt x="23" y="70"/>
                  </a:lnTo>
                  <a:lnTo>
                    <a:pt x="30" y="73"/>
                  </a:lnTo>
                  <a:lnTo>
                    <a:pt x="37" y="74"/>
                  </a:lnTo>
                  <a:lnTo>
                    <a:pt x="45" y="75"/>
                  </a:lnTo>
                  <a:lnTo>
                    <a:pt x="53" y="74"/>
                  </a:lnTo>
                  <a:lnTo>
                    <a:pt x="62" y="71"/>
                  </a:lnTo>
                  <a:lnTo>
                    <a:pt x="70" y="67"/>
                  </a:lnTo>
                  <a:lnTo>
                    <a:pt x="79" y="61"/>
                  </a:lnTo>
                  <a:lnTo>
                    <a:pt x="88" y="53"/>
                  </a:lnTo>
                  <a:lnTo>
                    <a:pt x="92" y="48"/>
                  </a:lnTo>
                  <a:lnTo>
                    <a:pt x="95" y="44"/>
                  </a:lnTo>
                  <a:lnTo>
                    <a:pt x="97" y="39"/>
                  </a:lnTo>
                  <a:lnTo>
                    <a:pt x="99" y="35"/>
                  </a:lnTo>
                  <a:lnTo>
                    <a:pt x="99" y="31"/>
                  </a:lnTo>
                  <a:lnTo>
                    <a:pt x="100" y="27"/>
                  </a:lnTo>
                  <a:lnTo>
                    <a:pt x="99" y="24"/>
                  </a:lnTo>
                  <a:lnTo>
                    <a:pt x="98" y="20"/>
                  </a:lnTo>
                  <a:lnTo>
                    <a:pt x="97" y="17"/>
                  </a:lnTo>
                  <a:lnTo>
                    <a:pt x="95" y="14"/>
                  </a:lnTo>
                  <a:lnTo>
                    <a:pt x="93" y="11"/>
                  </a:lnTo>
                  <a:lnTo>
                    <a:pt x="90" y="9"/>
                  </a:lnTo>
                  <a:lnTo>
                    <a:pt x="82" y="5"/>
                  </a:lnTo>
                  <a:lnTo>
                    <a:pt x="74" y="2"/>
                  </a:lnTo>
                  <a:lnTo>
                    <a:pt x="66" y="0"/>
                  </a:lnTo>
                  <a:lnTo>
                    <a:pt x="56" y="0"/>
                  </a:lnTo>
                  <a:lnTo>
                    <a:pt x="46" y="1"/>
                  </a:lnTo>
                  <a:lnTo>
                    <a:pt x="37" y="4"/>
                  </a:lnTo>
                  <a:lnTo>
                    <a:pt x="27" y="8"/>
                  </a:lnTo>
                  <a:lnTo>
                    <a:pt x="18" y="14"/>
                  </a:lnTo>
                  <a:lnTo>
                    <a:pt x="14" y="18"/>
                  </a:lnTo>
                  <a:lnTo>
                    <a:pt x="10" y="22"/>
                  </a:lnTo>
                  <a:lnTo>
                    <a:pt x="6" y="27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80" name="Freeform 1503">
              <a:extLst>
                <a:ext uri="{FF2B5EF4-FFF2-40B4-BE49-F238E27FC236}">
                  <a16:creationId xmlns:a16="http://schemas.microsoft.com/office/drawing/2014/main" id="{32010562-F736-4AD4-B9BD-C500B0909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" y="2329"/>
              <a:ext cx="6" cy="4"/>
            </a:xfrm>
            <a:custGeom>
              <a:avLst/>
              <a:gdLst>
                <a:gd name="T0" fmla="*/ 0 w 99"/>
                <a:gd name="T1" fmla="*/ 0 h 75"/>
                <a:gd name="T2" fmla="*/ 0 w 99"/>
                <a:gd name="T3" fmla="*/ 0 h 75"/>
                <a:gd name="T4" fmla="*/ 0 w 99"/>
                <a:gd name="T5" fmla="*/ 0 h 75"/>
                <a:gd name="T6" fmla="*/ 0 w 99"/>
                <a:gd name="T7" fmla="*/ 0 h 75"/>
                <a:gd name="T8" fmla="*/ 0 w 99"/>
                <a:gd name="T9" fmla="*/ 0 h 75"/>
                <a:gd name="T10" fmla="*/ 0 w 99"/>
                <a:gd name="T11" fmla="*/ 0 h 75"/>
                <a:gd name="T12" fmla="*/ 0 w 99"/>
                <a:gd name="T13" fmla="*/ 0 h 75"/>
                <a:gd name="T14" fmla="*/ 0 w 99"/>
                <a:gd name="T15" fmla="*/ 0 h 75"/>
                <a:gd name="T16" fmla="*/ 0 w 99"/>
                <a:gd name="T17" fmla="*/ 0 h 75"/>
                <a:gd name="T18" fmla="*/ 0 w 99"/>
                <a:gd name="T19" fmla="*/ 0 h 75"/>
                <a:gd name="T20" fmla="*/ 0 w 99"/>
                <a:gd name="T21" fmla="*/ 0 h 75"/>
                <a:gd name="T22" fmla="*/ 0 w 99"/>
                <a:gd name="T23" fmla="*/ 0 h 75"/>
                <a:gd name="T24" fmla="*/ 0 w 99"/>
                <a:gd name="T25" fmla="*/ 0 h 75"/>
                <a:gd name="T26" fmla="*/ 0 w 99"/>
                <a:gd name="T27" fmla="*/ 0 h 75"/>
                <a:gd name="T28" fmla="*/ 0 w 99"/>
                <a:gd name="T29" fmla="*/ 0 h 75"/>
                <a:gd name="T30" fmla="*/ 0 w 99"/>
                <a:gd name="T31" fmla="*/ 0 h 75"/>
                <a:gd name="T32" fmla="*/ 0 w 99"/>
                <a:gd name="T33" fmla="*/ 0 h 75"/>
                <a:gd name="T34" fmla="*/ 0 w 99"/>
                <a:gd name="T35" fmla="*/ 0 h 75"/>
                <a:gd name="T36" fmla="*/ 0 w 99"/>
                <a:gd name="T37" fmla="*/ 0 h 75"/>
                <a:gd name="T38" fmla="*/ 0 w 99"/>
                <a:gd name="T39" fmla="*/ 0 h 75"/>
                <a:gd name="T40" fmla="*/ 0 w 99"/>
                <a:gd name="T41" fmla="*/ 0 h 75"/>
                <a:gd name="T42" fmla="*/ 0 w 99"/>
                <a:gd name="T43" fmla="*/ 0 h 75"/>
                <a:gd name="T44" fmla="*/ 0 w 99"/>
                <a:gd name="T45" fmla="*/ 0 h 75"/>
                <a:gd name="T46" fmla="*/ 0 w 99"/>
                <a:gd name="T47" fmla="*/ 0 h 75"/>
                <a:gd name="T48" fmla="*/ 0 w 99"/>
                <a:gd name="T49" fmla="*/ 0 h 75"/>
                <a:gd name="T50" fmla="*/ 0 w 99"/>
                <a:gd name="T51" fmla="*/ 0 h 75"/>
                <a:gd name="T52" fmla="*/ 0 w 99"/>
                <a:gd name="T53" fmla="*/ 0 h 75"/>
                <a:gd name="T54" fmla="*/ 0 w 99"/>
                <a:gd name="T55" fmla="*/ 0 h 75"/>
                <a:gd name="T56" fmla="*/ 0 w 99"/>
                <a:gd name="T57" fmla="*/ 0 h 75"/>
                <a:gd name="T58" fmla="*/ 0 w 99"/>
                <a:gd name="T59" fmla="*/ 0 h 75"/>
                <a:gd name="T60" fmla="*/ 0 w 99"/>
                <a:gd name="T61" fmla="*/ 0 h 75"/>
                <a:gd name="T62" fmla="*/ 0 w 99"/>
                <a:gd name="T63" fmla="*/ 0 h 75"/>
                <a:gd name="T64" fmla="*/ 0 w 99"/>
                <a:gd name="T65" fmla="*/ 0 h 75"/>
                <a:gd name="T66" fmla="*/ 0 w 99"/>
                <a:gd name="T67" fmla="*/ 0 h 75"/>
                <a:gd name="T68" fmla="*/ 0 w 99"/>
                <a:gd name="T69" fmla="*/ 0 h 75"/>
                <a:gd name="T70" fmla="*/ 0 w 99"/>
                <a:gd name="T71" fmla="*/ 0 h 75"/>
                <a:gd name="T72" fmla="*/ 0 w 99"/>
                <a:gd name="T73" fmla="*/ 0 h 75"/>
                <a:gd name="T74" fmla="*/ 0 w 99"/>
                <a:gd name="T75" fmla="*/ 0 h 75"/>
                <a:gd name="T76" fmla="*/ 0 w 99"/>
                <a:gd name="T77" fmla="*/ 0 h 7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99" h="75">
                  <a:moveTo>
                    <a:pt x="2" y="33"/>
                  </a:moveTo>
                  <a:lnTo>
                    <a:pt x="0" y="38"/>
                  </a:lnTo>
                  <a:lnTo>
                    <a:pt x="0" y="43"/>
                  </a:lnTo>
                  <a:lnTo>
                    <a:pt x="1" y="48"/>
                  </a:lnTo>
                  <a:lnTo>
                    <a:pt x="3" y="53"/>
                  </a:lnTo>
                  <a:lnTo>
                    <a:pt x="6" y="58"/>
                  </a:lnTo>
                  <a:lnTo>
                    <a:pt x="11" y="63"/>
                  </a:lnTo>
                  <a:lnTo>
                    <a:pt x="16" y="67"/>
                  </a:lnTo>
                  <a:lnTo>
                    <a:pt x="24" y="71"/>
                  </a:lnTo>
                  <a:lnTo>
                    <a:pt x="31" y="73"/>
                  </a:lnTo>
                  <a:lnTo>
                    <a:pt x="38" y="75"/>
                  </a:lnTo>
                  <a:lnTo>
                    <a:pt x="46" y="75"/>
                  </a:lnTo>
                  <a:lnTo>
                    <a:pt x="54" y="74"/>
                  </a:lnTo>
                  <a:lnTo>
                    <a:pt x="63" y="72"/>
                  </a:lnTo>
                  <a:lnTo>
                    <a:pt x="71" y="68"/>
                  </a:lnTo>
                  <a:lnTo>
                    <a:pt x="80" y="62"/>
                  </a:lnTo>
                  <a:lnTo>
                    <a:pt x="88" y="53"/>
                  </a:lnTo>
                  <a:lnTo>
                    <a:pt x="92" y="49"/>
                  </a:lnTo>
                  <a:lnTo>
                    <a:pt x="95" y="44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9" y="32"/>
                  </a:lnTo>
                  <a:lnTo>
                    <a:pt x="99" y="28"/>
                  </a:lnTo>
                  <a:lnTo>
                    <a:pt x="99" y="23"/>
                  </a:lnTo>
                  <a:lnTo>
                    <a:pt x="98" y="20"/>
                  </a:lnTo>
                  <a:lnTo>
                    <a:pt x="95" y="14"/>
                  </a:lnTo>
                  <a:lnTo>
                    <a:pt x="90" y="9"/>
                  </a:lnTo>
                  <a:lnTo>
                    <a:pt x="83" y="5"/>
                  </a:lnTo>
                  <a:lnTo>
                    <a:pt x="75" y="2"/>
                  </a:lnTo>
                  <a:lnTo>
                    <a:pt x="66" y="0"/>
                  </a:lnTo>
                  <a:lnTo>
                    <a:pt x="57" y="0"/>
                  </a:lnTo>
                  <a:lnTo>
                    <a:pt x="47" y="1"/>
                  </a:lnTo>
                  <a:lnTo>
                    <a:pt x="37" y="3"/>
                  </a:lnTo>
                  <a:lnTo>
                    <a:pt x="28" y="8"/>
                  </a:lnTo>
                  <a:lnTo>
                    <a:pt x="18" y="14"/>
                  </a:lnTo>
                  <a:lnTo>
                    <a:pt x="13" y="18"/>
                  </a:lnTo>
                  <a:lnTo>
                    <a:pt x="9" y="22"/>
                  </a:lnTo>
                  <a:lnTo>
                    <a:pt x="6" y="28"/>
                  </a:lnTo>
                  <a:lnTo>
                    <a:pt x="2" y="33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81" name="Freeform 1504">
              <a:extLst>
                <a:ext uri="{FF2B5EF4-FFF2-40B4-BE49-F238E27FC236}">
                  <a16:creationId xmlns:a16="http://schemas.microsoft.com/office/drawing/2014/main" id="{ADE82FDB-DEFB-4232-A3E0-EC196A757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" y="2344"/>
              <a:ext cx="6" cy="5"/>
            </a:xfrm>
            <a:custGeom>
              <a:avLst/>
              <a:gdLst>
                <a:gd name="T0" fmla="*/ 0 w 100"/>
                <a:gd name="T1" fmla="*/ 0 h 76"/>
                <a:gd name="T2" fmla="*/ 0 w 100"/>
                <a:gd name="T3" fmla="*/ 0 h 76"/>
                <a:gd name="T4" fmla="*/ 0 w 100"/>
                <a:gd name="T5" fmla="*/ 0 h 76"/>
                <a:gd name="T6" fmla="*/ 0 w 100"/>
                <a:gd name="T7" fmla="*/ 0 h 76"/>
                <a:gd name="T8" fmla="*/ 0 w 100"/>
                <a:gd name="T9" fmla="*/ 0 h 76"/>
                <a:gd name="T10" fmla="*/ 0 w 100"/>
                <a:gd name="T11" fmla="*/ 0 h 76"/>
                <a:gd name="T12" fmla="*/ 0 w 100"/>
                <a:gd name="T13" fmla="*/ 0 h 76"/>
                <a:gd name="T14" fmla="*/ 0 w 100"/>
                <a:gd name="T15" fmla="*/ 0 h 76"/>
                <a:gd name="T16" fmla="*/ 0 w 100"/>
                <a:gd name="T17" fmla="*/ 0 h 76"/>
                <a:gd name="T18" fmla="*/ 0 w 100"/>
                <a:gd name="T19" fmla="*/ 0 h 76"/>
                <a:gd name="T20" fmla="*/ 0 w 100"/>
                <a:gd name="T21" fmla="*/ 0 h 76"/>
                <a:gd name="T22" fmla="*/ 0 w 100"/>
                <a:gd name="T23" fmla="*/ 0 h 76"/>
                <a:gd name="T24" fmla="*/ 0 w 100"/>
                <a:gd name="T25" fmla="*/ 0 h 76"/>
                <a:gd name="T26" fmla="*/ 0 w 100"/>
                <a:gd name="T27" fmla="*/ 0 h 76"/>
                <a:gd name="T28" fmla="*/ 0 w 100"/>
                <a:gd name="T29" fmla="*/ 0 h 76"/>
                <a:gd name="T30" fmla="*/ 0 w 100"/>
                <a:gd name="T31" fmla="*/ 0 h 76"/>
                <a:gd name="T32" fmla="*/ 0 w 100"/>
                <a:gd name="T33" fmla="*/ 0 h 76"/>
                <a:gd name="T34" fmla="*/ 0 w 100"/>
                <a:gd name="T35" fmla="*/ 0 h 76"/>
                <a:gd name="T36" fmla="*/ 0 w 100"/>
                <a:gd name="T37" fmla="*/ 0 h 76"/>
                <a:gd name="T38" fmla="*/ 0 w 100"/>
                <a:gd name="T39" fmla="*/ 0 h 76"/>
                <a:gd name="T40" fmla="*/ 0 w 100"/>
                <a:gd name="T41" fmla="*/ 0 h 76"/>
                <a:gd name="T42" fmla="*/ 0 w 100"/>
                <a:gd name="T43" fmla="*/ 0 h 76"/>
                <a:gd name="T44" fmla="*/ 0 w 100"/>
                <a:gd name="T45" fmla="*/ 0 h 76"/>
                <a:gd name="T46" fmla="*/ 0 w 100"/>
                <a:gd name="T47" fmla="*/ 0 h 76"/>
                <a:gd name="T48" fmla="*/ 0 w 100"/>
                <a:gd name="T49" fmla="*/ 0 h 76"/>
                <a:gd name="T50" fmla="*/ 0 w 100"/>
                <a:gd name="T51" fmla="*/ 0 h 76"/>
                <a:gd name="T52" fmla="*/ 0 w 100"/>
                <a:gd name="T53" fmla="*/ 0 h 76"/>
                <a:gd name="T54" fmla="*/ 0 w 100"/>
                <a:gd name="T55" fmla="*/ 0 h 76"/>
                <a:gd name="T56" fmla="*/ 0 w 100"/>
                <a:gd name="T57" fmla="*/ 0 h 76"/>
                <a:gd name="T58" fmla="*/ 0 w 100"/>
                <a:gd name="T59" fmla="*/ 0 h 76"/>
                <a:gd name="T60" fmla="*/ 0 w 100"/>
                <a:gd name="T61" fmla="*/ 0 h 76"/>
                <a:gd name="T62" fmla="*/ 0 w 100"/>
                <a:gd name="T63" fmla="*/ 0 h 76"/>
                <a:gd name="T64" fmla="*/ 0 w 100"/>
                <a:gd name="T65" fmla="*/ 0 h 76"/>
                <a:gd name="T66" fmla="*/ 0 w 100"/>
                <a:gd name="T67" fmla="*/ 0 h 76"/>
                <a:gd name="T68" fmla="*/ 0 w 100"/>
                <a:gd name="T69" fmla="*/ 0 h 76"/>
                <a:gd name="T70" fmla="*/ 0 w 100"/>
                <a:gd name="T71" fmla="*/ 0 h 76"/>
                <a:gd name="T72" fmla="*/ 0 w 100"/>
                <a:gd name="T73" fmla="*/ 0 h 76"/>
                <a:gd name="T74" fmla="*/ 0 w 100"/>
                <a:gd name="T75" fmla="*/ 0 h 76"/>
                <a:gd name="T76" fmla="*/ 0 w 100"/>
                <a:gd name="T77" fmla="*/ 0 h 76"/>
                <a:gd name="T78" fmla="*/ 0 w 100"/>
                <a:gd name="T79" fmla="*/ 0 h 76"/>
                <a:gd name="T80" fmla="*/ 0 w 100"/>
                <a:gd name="T81" fmla="*/ 0 h 7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" h="76">
                  <a:moveTo>
                    <a:pt x="2" y="33"/>
                  </a:moveTo>
                  <a:lnTo>
                    <a:pt x="0" y="38"/>
                  </a:lnTo>
                  <a:lnTo>
                    <a:pt x="0" y="43"/>
                  </a:lnTo>
                  <a:lnTo>
                    <a:pt x="1" y="48"/>
                  </a:lnTo>
                  <a:lnTo>
                    <a:pt x="3" y="53"/>
                  </a:lnTo>
                  <a:lnTo>
                    <a:pt x="7" y="58"/>
                  </a:lnTo>
                  <a:lnTo>
                    <a:pt x="11" y="63"/>
                  </a:lnTo>
                  <a:lnTo>
                    <a:pt x="16" y="67"/>
                  </a:lnTo>
                  <a:lnTo>
                    <a:pt x="23" y="71"/>
                  </a:lnTo>
                  <a:lnTo>
                    <a:pt x="30" y="74"/>
                  </a:lnTo>
                  <a:lnTo>
                    <a:pt x="37" y="75"/>
                  </a:lnTo>
                  <a:lnTo>
                    <a:pt x="45" y="76"/>
                  </a:lnTo>
                  <a:lnTo>
                    <a:pt x="53" y="75"/>
                  </a:lnTo>
                  <a:lnTo>
                    <a:pt x="62" y="72"/>
                  </a:lnTo>
                  <a:lnTo>
                    <a:pt x="70" y="68"/>
                  </a:lnTo>
                  <a:lnTo>
                    <a:pt x="80" y="62"/>
                  </a:lnTo>
                  <a:lnTo>
                    <a:pt x="88" y="54"/>
                  </a:lnTo>
                  <a:lnTo>
                    <a:pt x="92" y="49"/>
                  </a:lnTo>
                  <a:lnTo>
                    <a:pt x="95" y="45"/>
                  </a:lnTo>
                  <a:lnTo>
                    <a:pt x="97" y="40"/>
                  </a:lnTo>
                  <a:lnTo>
                    <a:pt x="99" y="36"/>
                  </a:lnTo>
                  <a:lnTo>
                    <a:pt x="99" y="32"/>
                  </a:lnTo>
                  <a:lnTo>
                    <a:pt x="100" y="28"/>
                  </a:lnTo>
                  <a:lnTo>
                    <a:pt x="99" y="25"/>
                  </a:lnTo>
                  <a:lnTo>
                    <a:pt x="98" y="21"/>
                  </a:lnTo>
                  <a:lnTo>
                    <a:pt x="97" y="18"/>
                  </a:lnTo>
                  <a:lnTo>
                    <a:pt x="95" y="15"/>
                  </a:lnTo>
                  <a:lnTo>
                    <a:pt x="93" y="12"/>
                  </a:lnTo>
                  <a:lnTo>
                    <a:pt x="90" y="9"/>
                  </a:lnTo>
                  <a:lnTo>
                    <a:pt x="83" y="5"/>
                  </a:lnTo>
                  <a:lnTo>
                    <a:pt x="74" y="2"/>
                  </a:lnTo>
                  <a:lnTo>
                    <a:pt x="66" y="0"/>
                  </a:lnTo>
                  <a:lnTo>
                    <a:pt x="56" y="0"/>
                  </a:lnTo>
                  <a:lnTo>
                    <a:pt x="46" y="1"/>
                  </a:lnTo>
                  <a:lnTo>
                    <a:pt x="36" y="4"/>
                  </a:lnTo>
                  <a:lnTo>
                    <a:pt x="27" y="8"/>
                  </a:lnTo>
                  <a:lnTo>
                    <a:pt x="18" y="15"/>
                  </a:lnTo>
                  <a:lnTo>
                    <a:pt x="13" y="19"/>
                  </a:lnTo>
                  <a:lnTo>
                    <a:pt x="9" y="23"/>
                  </a:lnTo>
                  <a:lnTo>
                    <a:pt x="6" y="28"/>
                  </a:lnTo>
                  <a:lnTo>
                    <a:pt x="2" y="33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82" name="Freeform 1505">
              <a:extLst>
                <a:ext uri="{FF2B5EF4-FFF2-40B4-BE49-F238E27FC236}">
                  <a16:creationId xmlns:a16="http://schemas.microsoft.com/office/drawing/2014/main" id="{62F069D9-A103-4411-B616-F0F41E885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" y="2351"/>
              <a:ext cx="6" cy="5"/>
            </a:xfrm>
            <a:custGeom>
              <a:avLst/>
              <a:gdLst>
                <a:gd name="T0" fmla="*/ 0 w 100"/>
                <a:gd name="T1" fmla="*/ 0 h 76"/>
                <a:gd name="T2" fmla="*/ 0 w 100"/>
                <a:gd name="T3" fmla="*/ 0 h 76"/>
                <a:gd name="T4" fmla="*/ 0 w 100"/>
                <a:gd name="T5" fmla="*/ 0 h 76"/>
                <a:gd name="T6" fmla="*/ 0 w 100"/>
                <a:gd name="T7" fmla="*/ 0 h 76"/>
                <a:gd name="T8" fmla="*/ 0 w 100"/>
                <a:gd name="T9" fmla="*/ 0 h 76"/>
                <a:gd name="T10" fmla="*/ 0 w 100"/>
                <a:gd name="T11" fmla="*/ 0 h 76"/>
                <a:gd name="T12" fmla="*/ 0 w 100"/>
                <a:gd name="T13" fmla="*/ 0 h 76"/>
                <a:gd name="T14" fmla="*/ 0 w 100"/>
                <a:gd name="T15" fmla="*/ 0 h 76"/>
                <a:gd name="T16" fmla="*/ 0 w 100"/>
                <a:gd name="T17" fmla="*/ 0 h 76"/>
                <a:gd name="T18" fmla="*/ 0 w 100"/>
                <a:gd name="T19" fmla="*/ 0 h 76"/>
                <a:gd name="T20" fmla="*/ 0 w 100"/>
                <a:gd name="T21" fmla="*/ 0 h 76"/>
                <a:gd name="T22" fmla="*/ 0 w 100"/>
                <a:gd name="T23" fmla="*/ 0 h 76"/>
                <a:gd name="T24" fmla="*/ 0 w 100"/>
                <a:gd name="T25" fmla="*/ 0 h 76"/>
                <a:gd name="T26" fmla="*/ 0 w 100"/>
                <a:gd name="T27" fmla="*/ 0 h 76"/>
                <a:gd name="T28" fmla="*/ 0 w 100"/>
                <a:gd name="T29" fmla="*/ 0 h 76"/>
                <a:gd name="T30" fmla="*/ 0 w 100"/>
                <a:gd name="T31" fmla="*/ 0 h 76"/>
                <a:gd name="T32" fmla="*/ 0 w 100"/>
                <a:gd name="T33" fmla="*/ 0 h 76"/>
                <a:gd name="T34" fmla="*/ 0 w 100"/>
                <a:gd name="T35" fmla="*/ 0 h 76"/>
                <a:gd name="T36" fmla="*/ 0 w 100"/>
                <a:gd name="T37" fmla="*/ 0 h 76"/>
                <a:gd name="T38" fmla="*/ 0 w 100"/>
                <a:gd name="T39" fmla="*/ 0 h 76"/>
                <a:gd name="T40" fmla="*/ 0 w 100"/>
                <a:gd name="T41" fmla="*/ 0 h 76"/>
                <a:gd name="T42" fmla="*/ 0 w 100"/>
                <a:gd name="T43" fmla="*/ 0 h 76"/>
                <a:gd name="T44" fmla="*/ 0 w 100"/>
                <a:gd name="T45" fmla="*/ 0 h 76"/>
                <a:gd name="T46" fmla="*/ 0 w 100"/>
                <a:gd name="T47" fmla="*/ 0 h 76"/>
                <a:gd name="T48" fmla="*/ 0 w 100"/>
                <a:gd name="T49" fmla="*/ 0 h 76"/>
                <a:gd name="T50" fmla="*/ 0 w 100"/>
                <a:gd name="T51" fmla="*/ 0 h 76"/>
                <a:gd name="T52" fmla="*/ 0 w 100"/>
                <a:gd name="T53" fmla="*/ 0 h 76"/>
                <a:gd name="T54" fmla="*/ 0 w 100"/>
                <a:gd name="T55" fmla="*/ 0 h 76"/>
                <a:gd name="T56" fmla="*/ 0 w 100"/>
                <a:gd name="T57" fmla="*/ 0 h 76"/>
                <a:gd name="T58" fmla="*/ 0 w 100"/>
                <a:gd name="T59" fmla="*/ 0 h 76"/>
                <a:gd name="T60" fmla="*/ 0 w 100"/>
                <a:gd name="T61" fmla="*/ 0 h 76"/>
                <a:gd name="T62" fmla="*/ 0 w 100"/>
                <a:gd name="T63" fmla="*/ 0 h 76"/>
                <a:gd name="T64" fmla="*/ 0 w 100"/>
                <a:gd name="T65" fmla="*/ 0 h 76"/>
                <a:gd name="T66" fmla="*/ 0 w 100"/>
                <a:gd name="T67" fmla="*/ 0 h 76"/>
                <a:gd name="T68" fmla="*/ 0 w 100"/>
                <a:gd name="T69" fmla="*/ 0 h 76"/>
                <a:gd name="T70" fmla="*/ 0 w 100"/>
                <a:gd name="T71" fmla="*/ 0 h 76"/>
                <a:gd name="T72" fmla="*/ 0 w 100"/>
                <a:gd name="T73" fmla="*/ 0 h 76"/>
                <a:gd name="T74" fmla="*/ 0 w 100"/>
                <a:gd name="T75" fmla="*/ 0 h 76"/>
                <a:gd name="T76" fmla="*/ 0 w 100"/>
                <a:gd name="T77" fmla="*/ 0 h 76"/>
                <a:gd name="T78" fmla="*/ 0 w 100"/>
                <a:gd name="T79" fmla="*/ 0 h 76"/>
                <a:gd name="T80" fmla="*/ 0 w 100"/>
                <a:gd name="T81" fmla="*/ 0 h 7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" h="76">
                  <a:moveTo>
                    <a:pt x="3" y="32"/>
                  </a:moveTo>
                  <a:lnTo>
                    <a:pt x="1" y="37"/>
                  </a:lnTo>
                  <a:lnTo>
                    <a:pt x="0" y="42"/>
                  </a:lnTo>
                  <a:lnTo>
                    <a:pt x="1" y="47"/>
                  </a:lnTo>
                  <a:lnTo>
                    <a:pt x="4" y="52"/>
                  </a:lnTo>
                  <a:lnTo>
                    <a:pt x="7" y="58"/>
                  </a:lnTo>
                  <a:lnTo>
                    <a:pt x="11" y="63"/>
                  </a:lnTo>
                  <a:lnTo>
                    <a:pt x="17" y="68"/>
                  </a:lnTo>
                  <a:lnTo>
                    <a:pt x="23" y="71"/>
                  </a:lnTo>
                  <a:lnTo>
                    <a:pt x="31" y="74"/>
                  </a:lnTo>
                  <a:lnTo>
                    <a:pt x="38" y="75"/>
                  </a:lnTo>
                  <a:lnTo>
                    <a:pt x="46" y="76"/>
                  </a:lnTo>
                  <a:lnTo>
                    <a:pt x="55" y="75"/>
                  </a:lnTo>
                  <a:lnTo>
                    <a:pt x="63" y="72"/>
                  </a:lnTo>
                  <a:lnTo>
                    <a:pt x="72" y="68"/>
                  </a:lnTo>
                  <a:lnTo>
                    <a:pt x="80" y="62"/>
                  </a:lnTo>
                  <a:lnTo>
                    <a:pt x="88" y="53"/>
                  </a:lnTo>
                  <a:lnTo>
                    <a:pt x="92" y="48"/>
                  </a:lnTo>
                  <a:lnTo>
                    <a:pt x="95" y="44"/>
                  </a:lnTo>
                  <a:lnTo>
                    <a:pt x="97" y="39"/>
                  </a:lnTo>
                  <a:lnTo>
                    <a:pt x="99" y="35"/>
                  </a:lnTo>
                  <a:lnTo>
                    <a:pt x="100" y="31"/>
                  </a:lnTo>
                  <a:lnTo>
                    <a:pt x="100" y="28"/>
                  </a:lnTo>
                  <a:lnTo>
                    <a:pt x="100" y="24"/>
                  </a:lnTo>
                  <a:lnTo>
                    <a:pt x="99" y="20"/>
                  </a:lnTo>
                  <a:lnTo>
                    <a:pt x="97" y="17"/>
                  </a:lnTo>
                  <a:lnTo>
                    <a:pt x="95" y="14"/>
                  </a:lnTo>
                  <a:lnTo>
                    <a:pt x="93" y="12"/>
                  </a:lnTo>
                  <a:lnTo>
                    <a:pt x="90" y="9"/>
                  </a:lnTo>
                  <a:lnTo>
                    <a:pt x="84" y="5"/>
                  </a:lnTo>
                  <a:lnTo>
                    <a:pt x="76" y="2"/>
                  </a:lnTo>
                  <a:lnTo>
                    <a:pt x="67" y="0"/>
                  </a:lnTo>
                  <a:lnTo>
                    <a:pt x="57" y="0"/>
                  </a:lnTo>
                  <a:lnTo>
                    <a:pt x="48" y="1"/>
                  </a:lnTo>
                  <a:lnTo>
                    <a:pt x="38" y="4"/>
                  </a:lnTo>
                  <a:lnTo>
                    <a:pt x="28" y="8"/>
                  </a:lnTo>
                  <a:lnTo>
                    <a:pt x="18" y="14"/>
                  </a:lnTo>
                  <a:lnTo>
                    <a:pt x="14" y="18"/>
                  </a:lnTo>
                  <a:lnTo>
                    <a:pt x="10" y="22"/>
                  </a:lnTo>
                  <a:lnTo>
                    <a:pt x="6" y="27"/>
                  </a:lnTo>
                  <a:lnTo>
                    <a:pt x="3" y="32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83" name="Freeform 1506">
              <a:extLst>
                <a:ext uri="{FF2B5EF4-FFF2-40B4-BE49-F238E27FC236}">
                  <a16:creationId xmlns:a16="http://schemas.microsoft.com/office/drawing/2014/main" id="{55DCD341-905F-4A7B-B30A-4085F4E6E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2355"/>
              <a:ext cx="6" cy="4"/>
            </a:xfrm>
            <a:custGeom>
              <a:avLst/>
              <a:gdLst>
                <a:gd name="T0" fmla="*/ 0 w 99"/>
                <a:gd name="T1" fmla="*/ 0 h 75"/>
                <a:gd name="T2" fmla="*/ 0 w 99"/>
                <a:gd name="T3" fmla="*/ 0 h 75"/>
                <a:gd name="T4" fmla="*/ 0 w 99"/>
                <a:gd name="T5" fmla="*/ 0 h 75"/>
                <a:gd name="T6" fmla="*/ 0 w 99"/>
                <a:gd name="T7" fmla="*/ 0 h 75"/>
                <a:gd name="T8" fmla="*/ 0 w 99"/>
                <a:gd name="T9" fmla="*/ 0 h 75"/>
                <a:gd name="T10" fmla="*/ 0 w 99"/>
                <a:gd name="T11" fmla="*/ 0 h 75"/>
                <a:gd name="T12" fmla="*/ 0 w 99"/>
                <a:gd name="T13" fmla="*/ 0 h 75"/>
                <a:gd name="T14" fmla="*/ 0 w 99"/>
                <a:gd name="T15" fmla="*/ 0 h 75"/>
                <a:gd name="T16" fmla="*/ 0 w 99"/>
                <a:gd name="T17" fmla="*/ 0 h 75"/>
                <a:gd name="T18" fmla="*/ 0 w 99"/>
                <a:gd name="T19" fmla="*/ 0 h 75"/>
                <a:gd name="T20" fmla="*/ 0 w 99"/>
                <a:gd name="T21" fmla="*/ 0 h 75"/>
                <a:gd name="T22" fmla="*/ 0 w 99"/>
                <a:gd name="T23" fmla="*/ 0 h 75"/>
                <a:gd name="T24" fmla="*/ 0 w 99"/>
                <a:gd name="T25" fmla="*/ 0 h 75"/>
                <a:gd name="T26" fmla="*/ 0 w 99"/>
                <a:gd name="T27" fmla="*/ 0 h 75"/>
                <a:gd name="T28" fmla="*/ 0 w 99"/>
                <a:gd name="T29" fmla="*/ 0 h 75"/>
                <a:gd name="T30" fmla="*/ 0 w 99"/>
                <a:gd name="T31" fmla="*/ 0 h 75"/>
                <a:gd name="T32" fmla="*/ 0 w 99"/>
                <a:gd name="T33" fmla="*/ 0 h 75"/>
                <a:gd name="T34" fmla="*/ 0 w 99"/>
                <a:gd name="T35" fmla="*/ 0 h 75"/>
                <a:gd name="T36" fmla="*/ 0 w 99"/>
                <a:gd name="T37" fmla="*/ 0 h 75"/>
                <a:gd name="T38" fmla="*/ 0 w 99"/>
                <a:gd name="T39" fmla="*/ 0 h 75"/>
                <a:gd name="T40" fmla="*/ 0 w 99"/>
                <a:gd name="T41" fmla="*/ 0 h 75"/>
                <a:gd name="T42" fmla="*/ 0 w 99"/>
                <a:gd name="T43" fmla="*/ 0 h 75"/>
                <a:gd name="T44" fmla="*/ 0 w 99"/>
                <a:gd name="T45" fmla="*/ 0 h 75"/>
                <a:gd name="T46" fmla="*/ 0 w 99"/>
                <a:gd name="T47" fmla="*/ 0 h 75"/>
                <a:gd name="T48" fmla="*/ 0 w 99"/>
                <a:gd name="T49" fmla="*/ 0 h 75"/>
                <a:gd name="T50" fmla="*/ 0 w 99"/>
                <a:gd name="T51" fmla="*/ 0 h 75"/>
                <a:gd name="T52" fmla="*/ 0 w 99"/>
                <a:gd name="T53" fmla="*/ 0 h 75"/>
                <a:gd name="T54" fmla="*/ 0 w 99"/>
                <a:gd name="T55" fmla="*/ 0 h 75"/>
                <a:gd name="T56" fmla="*/ 0 w 99"/>
                <a:gd name="T57" fmla="*/ 0 h 75"/>
                <a:gd name="T58" fmla="*/ 0 w 99"/>
                <a:gd name="T59" fmla="*/ 0 h 75"/>
                <a:gd name="T60" fmla="*/ 0 w 99"/>
                <a:gd name="T61" fmla="*/ 0 h 75"/>
                <a:gd name="T62" fmla="*/ 0 w 99"/>
                <a:gd name="T63" fmla="*/ 0 h 75"/>
                <a:gd name="T64" fmla="*/ 0 w 99"/>
                <a:gd name="T65" fmla="*/ 0 h 75"/>
                <a:gd name="T66" fmla="*/ 0 w 99"/>
                <a:gd name="T67" fmla="*/ 0 h 75"/>
                <a:gd name="T68" fmla="*/ 0 w 99"/>
                <a:gd name="T69" fmla="*/ 0 h 75"/>
                <a:gd name="T70" fmla="*/ 0 w 99"/>
                <a:gd name="T71" fmla="*/ 0 h 75"/>
                <a:gd name="T72" fmla="*/ 0 w 99"/>
                <a:gd name="T73" fmla="*/ 0 h 75"/>
                <a:gd name="T74" fmla="*/ 0 w 99"/>
                <a:gd name="T75" fmla="*/ 0 h 75"/>
                <a:gd name="T76" fmla="*/ 0 w 99"/>
                <a:gd name="T77" fmla="*/ 0 h 75"/>
                <a:gd name="T78" fmla="*/ 0 w 99"/>
                <a:gd name="T79" fmla="*/ 0 h 75"/>
                <a:gd name="T80" fmla="*/ 0 w 99"/>
                <a:gd name="T81" fmla="*/ 0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99" h="75">
                  <a:moveTo>
                    <a:pt x="2" y="33"/>
                  </a:moveTo>
                  <a:lnTo>
                    <a:pt x="0" y="37"/>
                  </a:lnTo>
                  <a:lnTo>
                    <a:pt x="0" y="43"/>
                  </a:lnTo>
                  <a:lnTo>
                    <a:pt x="1" y="48"/>
                  </a:lnTo>
                  <a:lnTo>
                    <a:pt x="3" y="53"/>
                  </a:lnTo>
                  <a:lnTo>
                    <a:pt x="6" y="58"/>
                  </a:lnTo>
                  <a:lnTo>
                    <a:pt x="11" y="63"/>
                  </a:lnTo>
                  <a:lnTo>
                    <a:pt x="16" y="67"/>
                  </a:lnTo>
                  <a:lnTo>
                    <a:pt x="22" y="71"/>
                  </a:lnTo>
                  <a:lnTo>
                    <a:pt x="29" y="73"/>
                  </a:lnTo>
                  <a:lnTo>
                    <a:pt x="37" y="75"/>
                  </a:lnTo>
                  <a:lnTo>
                    <a:pt x="45" y="75"/>
                  </a:lnTo>
                  <a:lnTo>
                    <a:pt x="53" y="74"/>
                  </a:lnTo>
                  <a:lnTo>
                    <a:pt x="62" y="72"/>
                  </a:lnTo>
                  <a:lnTo>
                    <a:pt x="71" y="68"/>
                  </a:lnTo>
                  <a:lnTo>
                    <a:pt x="79" y="62"/>
                  </a:lnTo>
                  <a:lnTo>
                    <a:pt x="88" y="53"/>
                  </a:lnTo>
                  <a:lnTo>
                    <a:pt x="92" y="49"/>
                  </a:lnTo>
                  <a:lnTo>
                    <a:pt x="95" y="44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9" y="32"/>
                  </a:lnTo>
                  <a:lnTo>
                    <a:pt x="99" y="28"/>
                  </a:lnTo>
                  <a:lnTo>
                    <a:pt x="99" y="24"/>
                  </a:lnTo>
                  <a:lnTo>
                    <a:pt x="98" y="21"/>
                  </a:lnTo>
                  <a:lnTo>
                    <a:pt x="97" y="18"/>
                  </a:lnTo>
                  <a:lnTo>
                    <a:pt x="95" y="15"/>
                  </a:lnTo>
                  <a:lnTo>
                    <a:pt x="92" y="12"/>
                  </a:lnTo>
                  <a:lnTo>
                    <a:pt x="90" y="10"/>
                  </a:lnTo>
                  <a:lnTo>
                    <a:pt x="83" y="5"/>
                  </a:lnTo>
                  <a:lnTo>
                    <a:pt x="75" y="2"/>
                  </a:lnTo>
                  <a:lnTo>
                    <a:pt x="66" y="1"/>
                  </a:lnTo>
                  <a:lnTo>
                    <a:pt x="56" y="0"/>
                  </a:lnTo>
                  <a:lnTo>
                    <a:pt x="46" y="2"/>
                  </a:lnTo>
                  <a:lnTo>
                    <a:pt x="36" y="4"/>
                  </a:lnTo>
                  <a:lnTo>
                    <a:pt x="27" y="9"/>
                  </a:lnTo>
                  <a:lnTo>
                    <a:pt x="17" y="15"/>
                  </a:lnTo>
                  <a:lnTo>
                    <a:pt x="13" y="19"/>
                  </a:lnTo>
                  <a:lnTo>
                    <a:pt x="9" y="23"/>
                  </a:lnTo>
                  <a:lnTo>
                    <a:pt x="5" y="28"/>
                  </a:lnTo>
                  <a:lnTo>
                    <a:pt x="2" y="33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84" name="Freeform 1507">
              <a:extLst>
                <a:ext uri="{FF2B5EF4-FFF2-40B4-BE49-F238E27FC236}">
                  <a16:creationId xmlns:a16="http://schemas.microsoft.com/office/drawing/2014/main" id="{70F7BEE3-1169-4A3B-96F5-78FE99A4A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4" y="2362"/>
              <a:ext cx="6" cy="4"/>
            </a:xfrm>
            <a:custGeom>
              <a:avLst/>
              <a:gdLst>
                <a:gd name="T0" fmla="*/ 0 w 100"/>
                <a:gd name="T1" fmla="*/ 0 h 75"/>
                <a:gd name="T2" fmla="*/ 0 w 100"/>
                <a:gd name="T3" fmla="*/ 0 h 75"/>
                <a:gd name="T4" fmla="*/ 0 w 100"/>
                <a:gd name="T5" fmla="*/ 0 h 75"/>
                <a:gd name="T6" fmla="*/ 0 w 100"/>
                <a:gd name="T7" fmla="*/ 0 h 75"/>
                <a:gd name="T8" fmla="*/ 0 w 100"/>
                <a:gd name="T9" fmla="*/ 0 h 75"/>
                <a:gd name="T10" fmla="*/ 0 w 100"/>
                <a:gd name="T11" fmla="*/ 0 h 75"/>
                <a:gd name="T12" fmla="*/ 0 w 100"/>
                <a:gd name="T13" fmla="*/ 0 h 75"/>
                <a:gd name="T14" fmla="*/ 0 w 100"/>
                <a:gd name="T15" fmla="*/ 0 h 75"/>
                <a:gd name="T16" fmla="*/ 0 w 100"/>
                <a:gd name="T17" fmla="*/ 0 h 75"/>
                <a:gd name="T18" fmla="*/ 0 w 100"/>
                <a:gd name="T19" fmla="*/ 0 h 75"/>
                <a:gd name="T20" fmla="*/ 0 w 100"/>
                <a:gd name="T21" fmla="*/ 0 h 75"/>
                <a:gd name="T22" fmla="*/ 0 w 100"/>
                <a:gd name="T23" fmla="*/ 0 h 75"/>
                <a:gd name="T24" fmla="*/ 0 w 100"/>
                <a:gd name="T25" fmla="*/ 0 h 75"/>
                <a:gd name="T26" fmla="*/ 0 w 100"/>
                <a:gd name="T27" fmla="*/ 0 h 75"/>
                <a:gd name="T28" fmla="*/ 0 w 100"/>
                <a:gd name="T29" fmla="*/ 0 h 75"/>
                <a:gd name="T30" fmla="*/ 0 w 100"/>
                <a:gd name="T31" fmla="*/ 0 h 75"/>
                <a:gd name="T32" fmla="*/ 0 w 100"/>
                <a:gd name="T33" fmla="*/ 0 h 75"/>
                <a:gd name="T34" fmla="*/ 0 w 100"/>
                <a:gd name="T35" fmla="*/ 0 h 75"/>
                <a:gd name="T36" fmla="*/ 0 w 100"/>
                <a:gd name="T37" fmla="*/ 0 h 75"/>
                <a:gd name="T38" fmla="*/ 0 w 100"/>
                <a:gd name="T39" fmla="*/ 0 h 75"/>
                <a:gd name="T40" fmla="*/ 0 w 100"/>
                <a:gd name="T41" fmla="*/ 0 h 75"/>
                <a:gd name="T42" fmla="*/ 0 w 100"/>
                <a:gd name="T43" fmla="*/ 0 h 75"/>
                <a:gd name="T44" fmla="*/ 0 w 100"/>
                <a:gd name="T45" fmla="*/ 0 h 75"/>
                <a:gd name="T46" fmla="*/ 0 w 100"/>
                <a:gd name="T47" fmla="*/ 0 h 75"/>
                <a:gd name="T48" fmla="*/ 0 w 100"/>
                <a:gd name="T49" fmla="*/ 0 h 75"/>
                <a:gd name="T50" fmla="*/ 0 w 100"/>
                <a:gd name="T51" fmla="*/ 0 h 75"/>
                <a:gd name="T52" fmla="*/ 0 w 100"/>
                <a:gd name="T53" fmla="*/ 0 h 75"/>
                <a:gd name="T54" fmla="*/ 0 w 100"/>
                <a:gd name="T55" fmla="*/ 0 h 75"/>
                <a:gd name="T56" fmla="*/ 0 w 100"/>
                <a:gd name="T57" fmla="*/ 0 h 75"/>
                <a:gd name="T58" fmla="*/ 0 w 100"/>
                <a:gd name="T59" fmla="*/ 0 h 75"/>
                <a:gd name="T60" fmla="*/ 0 w 100"/>
                <a:gd name="T61" fmla="*/ 0 h 75"/>
                <a:gd name="T62" fmla="*/ 0 w 100"/>
                <a:gd name="T63" fmla="*/ 0 h 75"/>
                <a:gd name="T64" fmla="*/ 0 w 100"/>
                <a:gd name="T65" fmla="*/ 0 h 75"/>
                <a:gd name="T66" fmla="*/ 0 w 100"/>
                <a:gd name="T67" fmla="*/ 0 h 75"/>
                <a:gd name="T68" fmla="*/ 0 w 100"/>
                <a:gd name="T69" fmla="*/ 0 h 75"/>
                <a:gd name="T70" fmla="*/ 0 w 100"/>
                <a:gd name="T71" fmla="*/ 0 h 75"/>
                <a:gd name="T72" fmla="*/ 0 w 100"/>
                <a:gd name="T73" fmla="*/ 0 h 75"/>
                <a:gd name="T74" fmla="*/ 0 w 100"/>
                <a:gd name="T75" fmla="*/ 0 h 75"/>
                <a:gd name="T76" fmla="*/ 0 w 100"/>
                <a:gd name="T77" fmla="*/ 0 h 7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0" h="75">
                  <a:moveTo>
                    <a:pt x="3" y="32"/>
                  </a:moveTo>
                  <a:lnTo>
                    <a:pt x="1" y="37"/>
                  </a:lnTo>
                  <a:lnTo>
                    <a:pt x="0" y="42"/>
                  </a:lnTo>
                  <a:lnTo>
                    <a:pt x="1" y="47"/>
                  </a:lnTo>
                  <a:lnTo>
                    <a:pt x="4" y="53"/>
                  </a:lnTo>
                  <a:lnTo>
                    <a:pt x="7" y="58"/>
                  </a:lnTo>
                  <a:lnTo>
                    <a:pt x="11" y="63"/>
                  </a:lnTo>
                  <a:lnTo>
                    <a:pt x="17" y="67"/>
                  </a:lnTo>
                  <a:lnTo>
                    <a:pt x="23" y="71"/>
                  </a:lnTo>
                  <a:lnTo>
                    <a:pt x="30" y="73"/>
                  </a:lnTo>
                  <a:lnTo>
                    <a:pt x="37" y="75"/>
                  </a:lnTo>
                  <a:lnTo>
                    <a:pt x="45" y="75"/>
                  </a:lnTo>
                  <a:lnTo>
                    <a:pt x="54" y="75"/>
                  </a:lnTo>
                  <a:lnTo>
                    <a:pt x="62" y="72"/>
                  </a:lnTo>
                  <a:lnTo>
                    <a:pt x="72" y="68"/>
                  </a:lnTo>
                  <a:lnTo>
                    <a:pt x="80" y="62"/>
                  </a:lnTo>
                  <a:lnTo>
                    <a:pt x="88" y="53"/>
                  </a:lnTo>
                  <a:lnTo>
                    <a:pt x="92" y="49"/>
                  </a:lnTo>
                  <a:lnTo>
                    <a:pt x="95" y="43"/>
                  </a:lnTo>
                  <a:lnTo>
                    <a:pt x="97" y="39"/>
                  </a:lnTo>
                  <a:lnTo>
                    <a:pt x="99" y="35"/>
                  </a:lnTo>
                  <a:lnTo>
                    <a:pt x="100" y="31"/>
                  </a:lnTo>
                  <a:lnTo>
                    <a:pt x="100" y="27"/>
                  </a:lnTo>
                  <a:lnTo>
                    <a:pt x="100" y="23"/>
                  </a:lnTo>
                  <a:lnTo>
                    <a:pt x="99" y="20"/>
                  </a:lnTo>
                  <a:lnTo>
                    <a:pt x="95" y="14"/>
                  </a:lnTo>
                  <a:lnTo>
                    <a:pt x="90" y="9"/>
                  </a:lnTo>
                  <a:lnTo>
                    <a:pt x="84" y="5"/>
                  </a:lnTo>
                  <a:lnTo>
                    <a:pt x="76" y="2"/>
                  </a:lnTo>
                  <a:lnTo>
                    <a:pt x="67" y="0"/>
                  </a:lnTo>
                  <a:lnTo>
                    <a:pt x="56" y="0"/>
                  </a:lnTo>
                  <a:lnTo>
                    <a:pt x="47" y="1"/>
                  </a:lnTo>
                  <a:lnTo>
                    <a:pt x="37" y="3"/>
                  </a:lnTo>
                  <a:lnTo>
                    <a:pt x="27" y="8"/>
                  </a:lnTo>
                  <a:lnTo>
                    <a:pt x="18" y="14"/>
                  </a:lnTo>
                  <a:lnTo>
                    <a:pt x="14" y="18"/>
                  </a:lnTo>
                  <a:lnTo>
                    <a:pt x="10" y="22"/>
                  </a:lnTo>
                  <a:lnTo>
                    <a:pt x="6" y="27"/>
                  </a:lnTo>
                  <a:lnTo>
                    <a:pt x="3" y="32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85" name="Freeform 1508">
              <a:extLst>
                <a:ext uri="{FF2B5EF4-FFF2-40B4-BE49-F238E27FC236}">
                  <a16:creationId xmlns:a16="http://schemas.microsoft.com/office/drawing/2014/main" id="{3AA29F8B-313D-4B27-81BD-631AC5672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" y="2274"/>
              <a:ext cx="6" cy="4"/>
            </a:xfrm>
            <a:custGeom>
              <a:avLst/>
              <a:gdLst>
                <a:gd name="T0" fmla="*/ 0 w 100"/>
                <a:gd name="T1" fmla="*/ 0 h 76"/>
                <a:gd name="T2" fmla="*/ 0 w 100"/>
                <a:gd name="T3" fmla="*/ 0 h 76"/>
                <a:gd name="T4" fmla="*/ 0 w 100"/>
                <a:gd name="T5" fmla="*/ 0 h 76"/>
                <a:gd name="T6" fmla="*/ 0 w 100"/>
                <a:gd name="T7" fmla="*/ 0 h 76"/>
                <a:gd name="T8" fmla="*/ 0 w 100"/>
                <a:gd name="T9" fmla="*/ 0 h 76"/>
                <a:gd name="T10" fmla="*/ 0 w 100"/>
                <a:gd name="T11" fmla="*/ 0 h 76"/>
                <a:gd name="T12" fmla="*/ 0 w 100"/>
                <a:gd name="T13" fmla="*/ 0 h 76"/>
                <a:gd name="T14" fmla="*/ 0 w 100"/>
                <a:gd name="T15" fmla="*/ 0 h 76"/>
                <a:gd name="T16" fmla="*/ 0 w 100"/>
                <a:gd name="T17" fmla="*/ 0 h 76"/>
                <a:gd name="T18" fmla="*/ 0 w 100"/>
                <a:gd name="T19" fmla="*/ 0 h 76"/>
                <a:gd name="T20" fmla="*/ 0 w 100"/>
                <a:gd name="T21" fmla="*/ 0 h 76"/>
                <a:gd name="T22" fmla="*/ 0 w 100"/>
                <a:gd name="T23" fmla="*/ 0 h 76"/>
                <a:gd name="T24" fmla="*/ 0 w 100"/>
                <a:gd name="T25" fmla="*/ 0 h 76"/>
                <a:gd name="T26" fmla="*/ 0 w 100"/>
                <a:gd name="T27" fmla="*/ 0 h 76"/>
                <a:gd name="T28" fmla="*/ 0 w 100"/>
                <a:gd name="T29" fmla="*/ 0 h 76"/>
                <a:gd name="T30" fmla="*/ 0 w 100"/>
                <a:gd name="T31" fmla="*/ 0 h 76"/>
                <a:gd name="T32" fmla="*/ 0 w 100"/>
                <a:gd name="T33" fmla="*/ 0 h 76"/>
                <a:gd name="T34" fmla="*/ 0 w 100"/>
                <a:gd name="T35" fmla="*/ 0 h 76"/>
                <a:gd name="T36" fmla="*/ 0 w 100"/>
                <a:gd name="T37" fmla="*/ 0 h 76"/>
                <a:gd name="T38" fmla="*/ 0 w 100"/>
                <a:gd name="T39" fmla="*/ 0 h 76"/>
                <a:gd name="T40" fmla="*/ 0 w 100"/>
                <a:gd name="T41" fmla="*/ 0 h 76"/>
                <a:gd name="T42" fmla="*/ 0 w 100"/>
                <a:gd name="T43" fmla="*/ 0 h 76"/>
                <a:gd name="T44" fmla="*/ 0 w 100"/>
                <a:gd name="T45" fmla="*/ 0 h 76"/>
                <a:gd name="T46" fmla="*/ 0 w 100"/>
                <a:gd name="T47" fmla="*/ 0 h 76"/>
                <a:gd name="T48" fmla="*/ 0 w 100"/>
                <a:gd name="T49" fmla="*/ 0 h 76"/>
                <a:gd name="T50" fmla="*/ 0 w 100"/>
                <a:gd name="T51" fmla="*/ 0 h 76"/>
                <a:gd name="T52" fmla="*/ 0 w 100"/>
                <a:gd name="T53" fmla="*/ 0 h 76"/>
                <a:gd name="T54" fmla="*/ 0 w 100"/>
                <a:gd name="T55" fmla="*/ 0 h 76"/>
                <a:gd name="T56" fmla="*/ 0 w 100"/>
                <a:gd name="T57" fmla="*/ 0 h 76"/>
                <a:gd name="T58" fmla="*/ 0 w 100"/>
                <a:gd name="T59" fmla="*/ 0 h 76"/>
                <a:gd name="T60" fmla="*/ 0 w 100"/>
                <a:gd name="T61" fmla="*/ 0 h 76"/>
                <a:gd name="T62" fmla="*/ 0 w 100"/>
                <a:gd name="T63" fmla="*/ 0 h 76"/>
                <a:gd name="T64" fmla="*/ 0 w 100"/>
                <a:gd name="T65" fmla="*/ 0 h 76"/>
                <a:gd name="T66" fmla="*/ 0 w 100"/>
                <a:gd name="T67" fmla="*/ 0 h 76"/>
                <a:gd name="T68" fmla="*/ 0 w 100"/>
                <a:gd name="T69" fmla="*/ 0 h 76"/>
                <a:gd name="T70" fmla="*/ 0 w 100"/>
                <a:gd name="T71" fmla="*/ 0 h 76"/>
                <a:gd name="T72" fmla="*/ 0 w 100"/>
                <a:gd name="T73" fmla="*/ 0 h 76"/>
                <a:gd name="T74" fmla="*/ 0 w 100"/>
                <a:gd name="T75" fmla="*/ 0 h 76"/>
                <a:gd name="T76" fmla="*/ 0 w 100"/>
                <a:gd name="T77" fmla="*/ 0 h 76"/>
                <a:gd name="T78" fmla="*/ 0 w 100"/>
                <a:gd name="T79" fmla="*/ 0 h 76"/>
                <a:gd name="T80" fmla="*/ 0 w 100"/>
                <a:gd name="T81" fmla="*/ 0 h 7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" h="76">
                  <a:moveTo>
                    <a:pt x="2" y="34"/>
                  </a:moveTo>
                  <a:lnTo>
                    <a:pt x="0" y="38"/>
                  </a:lnTo>
                  <a:lnTo>
                    <a:pt x="0" y="43"/>
                  </a:lnTo>
                  <a:lnTo>
                    <a:pt x="1" y="49"/>
                  </a:lnTo>
                  <a:lnTo>
                    <a:pt x="3" y="54"/>
                  </a:lnTo>
                  <a:lnTo>
                    <a:pt x="7" y="59"/>
                  </a:lnTo>
                  <a:lnTo>
                    <a:pt x="11" y="64"/>
                  </a:lnTo>
                  <a:lnTo>
                    <a:pt x="16" y="68"/>
                  </a:lnTo>
                  <a:lnTo>
                    <a:pt x="23" y="71"/>
                  </a:lnTo>
                  <a:lnTo>
                    <a:pt x="30" y="74"/>
                  </a:lnTo>
                  <a:lnTo>
                    <a:pt x="37" y="76"/>
                  </a:lnTo>
                  <a:lnTo>
                    <a:pt x="45" y="76"/>
                  </a:lnTo>
                  <a:lnTo>
                    <a:pt x="53" y="75"/>
                  </a:lnTo>
                  <a:lnTo>
                    <a:pt x="62" y="73"/>
                  </a:lnTo>
                  <a:lnTo>
                    <a:pt x="70" y="69"/>
                  </a:lnTo>
                  <a:lnTo>
                    <a:pt x="80" y="62"/>
                  </a:lnTo>
                  <a:lnTo>
                    <a:pt x="88" y="54"/>
                  </a:lnTo>
                  <a:lnTo>
                    <a:pt x="92" y="50"/>
                  </a:lnTo>
                  <a:lnTo>
                    <a:pt x="95" y="45"/>
                  </a:lnTo>
                  <a:lnTo>
                    <a:pt x="97" y="41"/>
                  </a:lnTo>
                  <a:lnTo>
                    <a:pt x="99" y="37"/>
                  </a:lnTo>
                  <a:lnTo>
                    <a:pt x="99" y="33"/>
                  </a:lnTo>
                  <a:lnTo>
                    <a:pt x="100" y="29"/>
                  </a:lnTo>
                  <a:lnTo>
                    <a:pt x="99" y="24"/>
                  </a:lnTo>
                  <a:lnTo>
                    <a:pt x="98" y="21"/>
                  </a:lnTo>
                  <a:lnTo>
                    <a:pt x="97" y="18"/>
                  </a:lnTo>
                  <a:lnTo>
                    <a:pt x="95" y="15"/>
                  </a:lnTo>
                  <a:lnTo>
                    <a:pt x="93" y="12"/>
                  </a:lnTo>
                  <a:lnTo>
                    <a:pt x="90" y="9"/>
                  </a:lnTo>
                  <a:lnTo>
                    <a:pt x="83" y="5"/>
                  </a:lnTo>
                  <a:lnTo>
                    <a:pt x="74" y="2"/>
                  </a:lnTo>
                  <a:lnTo>
                    <a:pt x="66" y="1"/>
                  </a:lnTo>
                  <a:lnTo>
                    <a:pt x="56" y="0"/>
                  </a:lnTo>
                  <a:lnTo>
                    <a:pt x="46" y="2"/>
                  </a:lnTo>
                  <a:lnTo>
                    <a:pt x="36" y="4"/>
                  </a:lnTo>
                  <a:lnTo>
                    <a:pt x="27" y="9"/>
                  </a:lnTo>
                  <a:lnTo>
                    <a:pt x="18" y="15"/>
                  </a:lnTo>
                  <a:lnTo>
                    <a:pt x="13" y="19"/>
                  </a:lnTo>
                  <a:lnTo>
                    <a:pt x="9" y="23"/>
                  </a:lnTo>
                  <a:lnTo>
                    <a:pt x="6" y="29"/>
                  </a:lnTo>
                  <a:lnTo>
                    <a:pt x="2" y="34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86" name="Freeform 1509">
              <a:extLst>
                <a:ext uri="{FF2B5EF4-FFF2-40B4-BE49-F238E27FC236}">
                  <a16:creationId xmlns:a16="http://schemas.microsoft.com/office/drawing/2014/main" id="{36179512-5B41-473D-9BB3-D2D138A61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7" y="2293"/>
              <a:ext cx="6" cy="5"/>
            </a:xfrm>
            <a:custGeom>
              <a:avLst/>
              <a:gdLst>
                <a:gd name="T0" fmla="*/ 0 w 100"/>
                <a:gd name="T1" fmla="*/ 0 h 76"/>
                <a:gd name="T2" fmla="*/ 0 w 100"/>
                <a:gd name="T3" fmla="*/ 0 h 76"/>
                <a:gd name="T4" fmla="*/ 0 w 100"/>
                <a:gd name="T5" fmla="*/ 0 h 76"/>
                <a:gd name="T6" fmla="*/ 0 w 100"/>
                <a:gd name="T7" fmla="*/ 0 h 76"/>
                <a:gd name="T8" fmla="*/ 0 w 100"/>
                <a:gd name="T9" fmla="*/ 0 h 76"/>
                <a:gd name="T10" fmla="*/ 0 w 100"/>
                <a:gd name="T11" fmla="*/ 0 h 76"/>
                <a:gd name="T12" fmla="*/ 0 w 100"/>
                <a:gd name="T13" fmla="*/ 0 h 76"/>
                <a:gd name="T14" fmla="*/ 0 w 100"/>
                <a:gd name="T15" fmla="*/ 0 h 76"/>
                <a:gd name="T16" fmla="*/ 0 w 100"/>
                <a:gd name="T17" fmla="*/ 0 h 76"/>
                <a:gd name="T18" fmla="*/ 0 w 100"/>
                <a:gd name="T19" fmla="*/ 0 h 76"/>
                <a:gd name="T20" fmla="*/ 0 w 100"/>
                <a:gd name="T21" fmla="*/ 0 h 76"/>
                <a:gd name="T22" fmla="*/ 0 w 100"/>
                <a:gd name="T23" fmla="*/ 0 h 76"/>
                <a:gd name="T24" fmla="*/ 0 w 100"/>
                <a:gd name="T25" fmla="*/ 0 h 76"/>
                <a:gd name="T26" fmla="*/ 0 w 100"/>
                <a:gd name="T27" fmla="*/ 0 h 76"/>
                <a:gd name="T28" fmla="*/ 0 w 100"/>
                <a:gd name="T29" fmla="*/ 0 h 76"/>
                <a:gd name="T30" fmla="*/ 0 w 100"/>
                <a:gd name="T31" fmla="*/ 0 h 76"/>
                <a:gd name="T32" fmla="*/ 0 w 100"/>
                <a:gd name="T33" fmla="*/ 0 h 76"/>
                <a:gd name="T34" fmla="*/ 0 w 100"/>
                <a:gd name="T35" fmla="*/ 0 h 76"/>
                <a:gd name="T36" fmla="*/ 0 w 100"/>
                <a:gd name="T37" fmla="*/ 0 h 76"/>
                <a:gd name="T38" fmla="*/ 0 w 100"/>
                <a:gd name="T39" fmla="*/ 0 h 76"/>
                <a:gd name="T40" fmla="*/ 0 w 100"/>
                <a:gd name="T41" fmla="*/ 0 h 76"/>
                <a:gd name="T42" fmla="*/ 0 w 100"/>
                <a:gd name="T43" fmla="*/ 0 h 76"/>
                <a:gd name="T44" fmla="*/ 0 w 100"/>
                <a:gd name="T45" fmla="*/ 0 h 76"/>
                <a:gd name="T46" fmla="*/ 0 w 100"/>
                <a:gd name="T47" fmla="*/ 0 h 76"/>
                <a:gd name="T48" fmla="*/ 0 w 100"/>
                <a:gd name="T49" fmla="*/ 0 h 76"/>
                <a:gd name="T50" fmla="*/ 0 w 100"/>
                <a:gd name="T51" fmla="*/ 0 h 76"/>
                <a:gd name="T52" fmla="*/ 0 w 100"/>
                <a:gd name="T53" fmla="*/ 0 h 76"/>
                <a:gd name="T54" fmla="*/ 0 w 100"/>
                <a:gd name="T55" fmla="*/ 0 h 76"/>
                <a:gd name="T56" fmla="*/ 0 w 100"/>
                <a:gd name="T57" fmla="*/ 0 h 76"/>
                <a:gd name="T58" fmla="*/ 0 w 100"/>
                <a:gd name="T59" fmla="*/ 0 h 76"/>
                <a:gd name="T60" fmla="*/ 0 w 100"/>
                <a:gd name="T61" fmla="*/ 0 h 76"/>
                <a:gd name="T62" fmla="*/ 0 w 100"/>
                <a:gd name="T63" fmla="*/ 0 h 76"/>
                <a:gd name="T64" fmla="*/ 0 w 100"/>
                <a:gd name="T65" fmla="*/ 0 h 76"/>
                <a:gd name="T66" fmla="*/ 0 w 100"/>
                <a:gd name="T67" fmla="*/ 0 h 76"/>
                <a:gd name="T68" fmla="*/ 0 w 100"/>
                <a:gd name="T69" fmla="*/ 0 h 76"/>
                <a:gd name="T70" fmla="*/ 0 w 100"/>
                <a:gd name="T71" fmla="*/ 0 h 76"/>
                <a:gd name="T72" fmla="*/ 0 w 100"/>
                <a:gd name="T73" fmla="*/ 0 h 76"/>
                <a:gd name="T74" fmla="*/ 0 w 100"/>
                <a:gd name="T75" fmla="*/ 0 h 76"/>
                <a:gd name="T76" fmla="*/ 0 w 100"/>
                <a:gd name="T77" fmla="*/ 0 h 76"/>
                <a:gd name="T78" fmla="*/ 0 w 100"/>
                <a:gd name="T79" fmla="*/ 0 h 76"/>
                <a:gd name="T80" fmla="*/ 0 w 100"/>
                <a:gd name="T81" fmla="*/ 0 h 7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" h="76">
                  <a:moveTo>
                    <a:pt x="3" y="33"/>
                  </a:moveTo>
                  <a:lnTo>
                    <a:pt x="1" y="38"/>
                  </a:lnTo>
                  <a:lnTo>
                    <a:pt x="0" y="43"/>
                  </a:lnTo>
                  <a:lnTo>
                    <a:pt x="1" y="49"/>
                  </a:lnTo>
                  <a:lnTo>
                    <a:pt x="3" y="54"/>
                  </a:lnTo>
                  <a:lnTo>
                    <a:pt x="7" y="59"/>
                  </a:lnTo>
                  <a:lnTo>
                    <a:pt x="11" y="64"/>
                  </a:lnTo>
                  <a:lnTo>
                    <a:pt x="17" y="68"/>
                  </a:lnTo>
                  <a:lnTo>
                    <a:pt x="23" y="71"/>
                  </a:lnTo>
                  <a:lnTo>
                    <a:pt x="30" y="74"/>
                  </a:lnTo>
                  <a:lnTo>
                    <a:pt x="37" y="76"/>
                  </a:lnTo>
                  <a:lnTo>
                    <a:pt x="45" y="76"/>
                  </a:lnTo>
                  <a:lnTo>
                    <a:pt x="55" y="75"/>
                  </a:lnTo>
                  <a:lnTo>
                    <a:pt x="63" y="73"/>
                  </a:lnTo>
                  <a:lnTo>
                    <a:pt x="72" y="69"/>
                  </a:lnTo>
                  <a:lnTo>
                    <a:pt x="80" y="62"/>
                  </a:lnTo>
                  <a:lnTo>
                    <a:pt x="88" y="54"/>
                  </a:lnTo>
                  <a:lnTo>
                    <a:pt x="92" y="50"/>
                  </a:lnTo>
                  <a:lnTo>
                    <a:pt x="95" y="45"/>
                  </a:lnTo>
                  <a:lnTo>
                    <a:pt x="97" y="41"/>
                  </a:lnTo>
                  <a:lnTo>
                    <a:pt x="99" y="37"/>
                  </a:lnTo>
                  <a:lnTo>
                    <a:pt x="100" y="32"/>
                  </a:lnTo>
                  <a:lnTo>
                    <a:pt x="100" y="28"/>
                  </a:lnTo>
                  <a:lnTo>
                    <a:pt x="99" y="24"/>
                  </a:lnTo>
                  <a:lnTo>
                    <a:pt x="99" y="21"/>
                  </a:lnTo>
                  <a:lnTo>
                    <a:pt x="97" y="18"/>
                  </a:lnTo>
                  <a:lnTo>
                    <a:pt x="95" y="15"/>
                  </a:lnTo>
                  <a:lnTo>
                    <a:pt x="93" y="12"/>
                  </a:lnTo>
                  <a:lnTo>
                    <a:pt x="90" y="9"/>
                  </a:lnTo>
                  <a:lnTo>
                    <a:pt x="83" y="5"/>
                  </a:lnTo>
                  <a:lnTo>
                    <a:pt x="76" y="2"/>
                  </a:lnTo>
                  <a:lnTo>
                    <a:pt x="67" y="1"/>
                  </a:lnTo>
                  <a:lnTo>
                    <a:pt x="57" y="0"/>
                  </a:lnTo>
                  <a:lnTo>
                    <a:pt x="48" y="1"/>
                  </a:lnTo>
                  <a:lnTo>
                    <a:pt x="37" y="4"/>
                  </a:lnTo>
                  <a:lnTo>
                    <a:pt x="27" y="9"/>
                  </a:lnTo>
                  <a:lnTo>
                    <a:pt x="18" y="15"/>
                  </a:lnTo>
                  <a:lnTo>
                    <a:pt x="14" y="18"/>
                  </a:lnTo>
                  <a:lnTo>
                    <a:pt x="10" y="23"/>
                  </a:lnTo>
                  <a:lnTo>
                    <a:pt x="6" y="27"/>
                  </a:lnTo>
                  <a:lnTo>
                    <a:pt x="3" y="33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87" name="Freeform 1510">
              <a:extLst>
                <a:ext uri="{FF2B5EF4-FFF2-40B4-BE49-F238E27FC236}">
                  <a16:creationId xmlns:a16="http://schemas.microsoft.com/office/drawing/2014/main" id="{A7B6A2DF-DAC3-405B-95B7-65ADE7B9F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3" y="2313"/>
              <a:ext cx="5" cy="4"/>
            </a:xfrm>
            <a:custGeom>
              <a:avLst/>
              <a:gdLst>
                <a:gd name="T0" fmla="*/ 0 w 100"/>
                <a:gd name="T1" fmla="*/ 0 h 76"/>
                <a:gd name="T2" fmla="*/ 0 w 100"/>
                <a:gd name="T3" fmla="*/ 0 h 76"/>
                <a:gd name="T4" fmla="*/ 0 w 100"/>
                <a:gd name="T5" fmla="*/ 0 h 76"/>
                <a:gd name="T6" fmla="*/ 0 w 100"/>
                <a:gd name="T7" fmla="*/ 0 h 76"/>
                <a:gd name="T8" fmla="*/ 0 w 100"/>
                <a:gd name="T9" fmla="*/ 0 h 76"/>
                <a:gd name="T10" fmla="*/ 0 w 100"/>
                <a:gd name="T11" fmla="*/ 0 h 76"/>
                <a:gd name="T12" fmla="*/ 0 w 100"/>
                <a:gd name="T13" fmla="*/ 0 h 76"/>
                <a:gd name="T14" fmla="*/ 0 w 100"/>
                <a:gd name="T15" fmla="*/ 0 h 76"/>
                <a:gd name="T16" fmla="*/ 0 w 100"/>
                <a:gd name="T17" fmla="*/ 0 h 76"/>
                <a:gd name="T18" fmla="*/ 0 w 100"/>
                <a:gd name="T19" fmla="*/ 0 h 76"/>
                <a:gd name="T20" fmla="*/ 0 w 100"/>
                <a:gd name="T21" fmla="*/ 0 h 76"/>
                <a:gd name="T22" fmla="*/ 0 w 100"/>
                <a:gd name="T23" fmla="*/ 0 h 76"/>
                <a:gd name="T24" fmla="*/ 0 w 100"/>
                <a:gd name="T25" fmla="*/ 0 h 76"/>
                <a:gd name="T26" fmla="*/ 0 w 100"/>
                <a:gd name="T27" fmla="*/ 0 h 76"/>
                <a:gd name="T28" fmla="*/ 0 w 100"/>
                <a:gd name="T29" fmla="*/ 0 h 76"/>
                <a:gd name="T30" fmla="*/ 0 w 100"/>
                <a:gd name="T31" fmla="*/ 0 h 76"/>
                <a:gd name="T32" fmla="*/ 0 w 100"/>
                <a:gd name="T33" fmla="*/ 0 h 76"/>
                <a:gd name="T34" fmla="*/ 0 w 100"/>
                <a:gd name="T35" fmla="*/ 0 h 76"/>
                <a:gd name="T36" fmla="*/ 0 w 100"/>
                <a:gd name="T37" fmla="*/ 0 h 76"/>
                <a:gd name="T38" fmla="*/ 0 w 100"/>
                <a:gd name="T39" fmla="*/ 0 h 76"/>
                <a:gd name="T40" fmla="*/ 0 w 100"/>
                <a:gd name="T41" fmla="*/ 0 h 76"/>
                <a:gd name="T42" fmla="*/ 0 w 100"/>
                <a:gd name="T43" fmla="*/ 0 h 76"/>
                <a:gd name="T44" fmla="*/ 0 w 100"/>
                <a:gd name="T45" fmla="*/ 0 h 76"/>
                <a:gd name="T46" fmla="*/ 0 w 100"/>
                <a:gd name="T47" fmla="*/ 0 h 76"/>
                <a:gd name="T48" fmla="*/ 0 w 100"/>
                <a:gd name="T49" fmla="*/ 0 h 76"/>
                <a:gd name="T50" fmla="*/ 0 w 100"/>
                <a:gd name="T51" fmla="*/ 0 h 76"/>
                <a:gd name="T52" fmla="*/ 0 w 100"/>
                <a:gd name="T53" fmla="*/ 0 h 76"/>
                <a:gd name="T54" fmla="*/ 0 w 100"/>
                <a:gd name="T55" fmla="*/ 0 h 76"/>
                <a:gd name="T56" fmla="*/ 0 w 100"/>
                <a:gd name="T57" fmla="*/ 0 h 76"/>
                <a:gd name="T58" fmla="*/ 0 w 100"/>
                <a:gd name="T59" fmla="*/ 0 h 76"/>
                <a:gd name="T60" fmla="*/ 0 w 100"/>
                <a:gd name="T61" fmla="*/ 0 h 76"/>
                <a:gd name="T62" fmla="*/ 0 w 100"/>
                <a:gd name="T63" fmla="*/ 0 h 76"/>
                <a:gd name="T64" fmla="*/ 0 w 100"/>
                <a:gd name="T65" fmla="*/ 0 h 76"/>
                <a:gd name="T66" fmla="*/ 0 w 100"/>
                <a:gd name="T67" fmla="*/ 0 h 76"/>
                <a:gd name="T68" fmla="*/ 0 w 100"/>
                <a:gd name="T69" fmla="*/ 0 h 76"/>
                <a:gd name="T70" fmla="*/ 0 w 100"/>
                <a:gd name="T71" fmla="*/ 0 h 76"/>
                <a:gd name="T72" fmla="*/ 0 w 100"/>
                <a:gd name="T73" fmla="*/ 0 h 76"/>
                <a:gd name="T74" fmla="*/ 0 w 100"/>
                <a:gd name="T75" fmla="*/ 0 h 76"/>
                <a:gd name="T76" fmla="*/ 0 w 100"/>
                <a:gd name="T77" fmla="*/ 0 h 76"/>
                <a:gd name="T78" fmla="*/ 0 w 100"/>
                <a:gd name="T79" fmla="*/ 0 h 76"/>
                <a:gd name="T80" fmla="*/ 0 w 100"/>
                <a:gd name="T81" fmla="*/ 0 h 7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" h="76">
                  <a:moveTo>
                    <a:pt x="2" y="33"/>
                  </a:moveTo>
                  <a:lnTo>
                    <a:pt x="0" y="37"/>
                  </a:lnTo>
                  <a:lnTo>
                    <a:pt x="0" y="43"/>
                  </a:lnTo>
                  <a:lnTo>
                    <a:pt x="1" y="48"/>
                  </a:lnTo>
                  <a:lnTo>
                    <a:pt x="3" y="54"/>
                  </a:lnTo>
                  <a:lnTo>
                    <a:pt x="7" y="59"/>
                  </a:lnTo>
                  <a:lnTo>
                    <a:pt x="11" y="63"/>
                  </a:lnTo>
                  <a:lnTo>
                    <a:pt x="16" y="68"/>
                  </a:lnTo>
                  <a:lnTo>
                    <a:pt x="23" y="71"/>
                  </a:lnTo>
                  <a:lnTo>
                    <a:pt x="30" y="74"/>
                  </a:lnTo>
                  <a:lnTo>
                    <a:pt x="37" y="76"/>
                  </a:lnTo>
                  <a:lnTo>
                    <a:pt x="46" y="76"/>
                  </a:lnTo>
                  <a:lnTo>
                    <a:pt x="54" y="75"/>
                  </a:lnTo>
                  <a:lnTo>
                    <a:pt x="63" y="73"/>
                  </a:lnTo>
                  <a:lnTo>
                    <a:pt x="71" y="68"/>
                  </a:lnTo>
                  <a:lnTo>
                    <a:pt x="80" y="62"/>
                  </a:lnTo>
                  <a:lnTo>
                    <a:pt x="88" y="54"/>
                  </a:lnTo>
                  <a:lnTo>
                    <a:pt x="92" y="49"/>
                  </a:lnTo>
                  <a:lnTo>
                    <a:pt x="95" y="45"/>
                  </a:lnTo>
                  <a:lnTo>
                    <a:pt x="97" y="40"/>
                  </a:lnTo>
                  <a:lnTo>
                    <a:pt x="99" y="35"/>
                  </a:lnTo>
                  <a:lnTo>
                    <a:pt x="99" y="31"/>
                  </a:lnTo>
                  <a:lnTo>
                    <a:pt x="100" y="28"/>
                  </a:lnTo>
                  <a:lnTo>
                    <a:pt x="99" y="24"/>
                  </a:lnTo>
                  <a:lnTo>
                    <a:pt x="98" y="21"/>
                  </a:lnTo>
                  <a:lnTo>
                    <a:pt x="97" y="17"/>
                  </a:lnTo>
                  <a:lnTo>
                    <a:pt x="95" y="14"/>
                  </a:lnTo>
                  <a:lnTo>
                    <a:pt x="93" y="12"/>
                  </a:lnTo>
                  <a:lnTo>
                    <a:pt x="90" y="9"/>
                  </a:lnTo>
                  <a:lnTo>
                    <a:pt x="83" y="5"/>
                  </a:lnTo>
                  <a:lnTo>
                    <a:pt x="75" y="2"/>
                  </a:lnTo>
                  <a:lnTo>
                    <a:pt x="67" y="1"/>
                  </a:lnTo>
                  <a:lnTo>
                    <a:pt x="57" y="0"/>
                  </a:lnTo>
                  <a:lnTo>
                    <a:pt x="47" y="1"/>
                  </a:lnTo>
                  <a:lnTo>
                    <a:pt x="36" y="4"/>
                  </a:lnTo>
                  <a:lnTo>
                    <a:pt x="27" y="8"/>
                  </a:lnTo>
                  <a:lnTo>
                    <a:pt x="18" y="15"/>
                  </a:lnTo>
                  <a:lnTo>
                    <a:pt x="13" y="18"/>
                  </a:lnTo>
                  <a:lnTo>
                    <a:pt x="9" y="23"/>
                  </a:lnTo>
                  <a:lnTo>
                    <a:pt x="6" y="27"/>
                  </a:lnTo>
                  <a:lnTo>
                    <a:pt x="2" y="33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88" name="Freeform 1511">
              <a:extLst>
                <a:ext uri="{FF2B5EF4-FFF2-40B4-BE49-F238E27FC236}">
                  <a16:creationId xmlns:a16="http://schemas.microsoft.com/office/drawing/2014/main" id="{66B59A84-A44B-4A04-891D-7191AE34C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9" y="2327"/>
              <a:ext cx="6" cy="4"/>
            </a:xfrm>
            <a:custGeom>
              <a:avLst/>
              <a:gdLst>
                <a:gd name="T0" fmla="*/ 0 w 100"/>
                <a:gd name="T1" fmla="*/ 0 h 76"/>
                <a:gd name="T2" fmla="*/ 0 w 100"/>
                <a:gd name="T3" fmla="*/ 0 h 76"/>
                <a:gd name="T4" fmla="*/ 0 w 100"/>
                <a:gd name="T5" fmla="*/ 0 h 76"/>
                <a:gd name="T6" fmla="*/ 0 w 100"/>
                <a:gd name="T7" fmla="*/ 0 h 76"/>
                <a:gd name="T8" fmla="*/ 0 w 100"/>
                <a:gd name="T9" fmla="*/ 0 h 76"/>
                <a:gd name="T10" fmla="*/ 0 w 100"/>
                <a:gd name="T11" fmla="*/ 0 h 76"/>
                <a:gd name="T12" fmla="*/ 0 w 100"/>
                <a:gd name="T13" fmla="*/ 0 h 76"/>
                <a:gd name="T14" fmla="*/ 0 w 100"/>
                <a:gd name="T15" fmla="*/ 0 h 76"/>
                <a:gd name="T16" fmla="*/ 0 w 100"/>
                <a:gd name="T17" fmla="*/ 0 h 76"/>
                <a:gd name="T18" fmla="*/ 0 w 100"/>
                <a:gd name="T19" fmla="*/ 0 h 76"/>
                <a:gd name="T20" fmla="*/ 0 w 100"/>
                <a:gd name="T21" fmla="*/ 0 h 76"/>
                <a:gd name="T22" fmla="*/ 0 w 100"/>
                <a:gd name="T23" fmla="*/ 0 h 76"/>
                <a:gd name="T24" fmla="*/ 0 w 100"/>
                <a:gd name="T25" fmla="*/ 0 h 76"/>
                <a:gd name="T26" fmla="*/ 0 w 100"/>
                <a:gd name="T27" fmla="*/ 0 h 76"/>
                <a:gd name="T28" fmla="*/ 0 w 100"/>
                <a:gd name="T29" fmla="*/ 0 h 76"/>
                <a:gd name="T30" fmla="*/ 0 w 100"/>
                <a:gd name="T31" fmla="*/ 0 h 76"/>
                <a:gd name="T32" fmla="*/ 0 w 100"/>
                <a:gd name="T33" fmla="*/ 0 h 76"/>
                <a:gd name="T34" fmla="*/ 0 w 100"/>
                <a:gd name="T35" fmla="*/ 0 h 76"/>
                <a:gd name="T36" fmla="*/ 0 w 100"/>
                <a:gd name="T37" fmla="*/ 0 h 76"/>
                <a:gd name="T38" fmla="*/ 0 w 100"/>
                <a:gd name="T39" fmla="*/ 0 h 76"/>
                <a:gd name="T40" fmla="*/ 0 w 100"/>
                <a:gd name="T41" fmla="*/ 0 h 76"/>
                <a:gd name="T42" fmla="*/ 0 w 100"/>
                <a:gd name="T43" fmla="*/ 0 h 76"/>
                <a:gd name="T44" fmla="*/ 0 w 100"/>
                <a:gd name="T45" fmla="*/ 0 h 76"/>
                <a:gd name="T46" fmla="*/ 0 w 100"/>
                <a:gd name="T47" fmla="*/ 0 h 76"/>
                <a:gd name="T48" fmla="*/ 0 w 100"/>
                <a:gd name="T49" fmla="*/ 0 h 76"/>
                <a:gd name="T50" fmla="*/ 0 w 100"/>
                <a:gd name="T51" fmla="*/ 0 h 76"/>
                <a:gd name="T52" fmla="*/ 0 w 100"/>
                <a:gd name="T53" fmla="*/ 0 h 76"/>
                <a:gd name="T54" fmla="*/ 0 w 100"/>
                <a:gd name="T55" fmla="*/ 0 h 76"/>
                <a:gd name="T56" fmla="*/ 0 w 100"/>
                <a:gd name="T57" fmla="*/ 0 h 76"/>
                <a:gd name="T58" fmla="*/ 0 w 100"/>
                <a:gd name="T59" fmla="*/ 0 h 76"/>
                <a:gd name="T60" fmla="*/ 0 w 100"/>
                <a:gd name="T61" fmla="*/ 0 h 76"/>
                <a:gd name="T62" fmla="*/ 0 w 100"/>
                <a:gd name="T63" fmla="*/ 0 h 76"/>
                <a:gd name="T64" fmla="*/ 0 w 100"/>
                <a:gd name="T65" fmla="*/ 0 h 76"/>
                <a:gd name="T66" fmla="*/ 0 w 100"/>
                <a:gd name="T67" fmla="*/ 0 h 76"/>
                <a:gd name="T68" fmla="*/ 0 w 100"/>
                <a:gd name="T69" fmla="*/ 0 h 76"/>
                <a:gd name="T70" fmla="*/ 0 w 100"/>
                <a:gd name="T71" fmla="*/ 0 h 76"/>
                <a:gd name="T72" fmla="*/ 0 w 100"/>
                <a:gd name="T73" fmla="*/ 0 h 76"/>
                <a:gd name="T74" fmla="*/ 0 w 100"/>
                <a:gd name="T75" fmla="*/ 0 h 76"/>
                <a:gd name="T76" fmla="*/ 0 w 100"/>
                <a:gd name="T77" fmla="*/ 0 h 76"/>
                <a:gd name="T78" fmla="*/ 0 w 100"/>
                <a:gd name="T79" fmla="*/ 0 h 76"/>
                <a:gd name="T80" fmla="*/ 0 w 100"/>
                <a:gd name="T81" fmla="*/ 0 h 7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" h="76">
                  <a:moveTo>
                    <a:pt x="2" y="33"/>
                  </a:moveTo>
                  <a:lnTo>
                    <a:pt x="0" y="37"/>
                  </a:lnTo>
                  <a:lnTo>
                    <a:pt x="0" y="42"/>
                  </a:lnTo>
                  <a:lnTo>
                    <a:pt x="1" y="48"/>
                  </a:lnTo>
                  <a:lnTo>
                    <a:pt x="3" y="53"/>
                  </a:lnTo>
                  <a:lnTo>
                    <a:pt x="7" y="59"/>
                  </a:lnTo>
                  <a:lnTo>
                    <a:pt x="11" y="64"/>
                  </a:lnTo>
                  <a:lnTo>
                    <a:pt x="18" y="68"/>
                  </a:lnTo>
                  <a:lnTo>
                    <a:pt x="24" y="71"/>
                  </a:lnTo>
                  <a:lnTo>
                    <a:pt x="31" y="74"/>
                  </a:lnTo>
                  <a:lnTo>
                    <a:pt x="38" y="76"/>
                  </a:lnTo>
                  <a:lnTo>
                    <a:pt x="46" y="76"/>
                  </a:lnTo>
                  <a:lnTo>
                    <a:pt x="54" y="75"/>
                  </a:lnTo>
                  <a:lnTo>
                    <a:pt x="63" y="73"/>
                  </a:lnTo>
                  <a:lnTo>
                    <a:pt x="71" y="69"/>
                  </a:lnTo>
                  <a:lnTo>
                    <a:pt x="80" y="62"/>
                  </a:lnTo>
                  <a:lnTo>
                    <a:pt x="88" y="53"/>
                  </a:lnTo>
                  <a:lnTo>
                    <a:pt x="92" y="49"/>
                  </a:lnTo>
                  <a:lnTo>
                    <a:pt x="95" y="44"/>
                  </a:lnTo>
                  <a:lnTo>
                    <a:pt x="97" y="40"/>
                  </a:lnTo>
                  <a:lnTo>
                    <a:pt x="99" y="36"/>
                  </a:lnTo>
                  <a:lnTo>
                    <a:pt x="99" y="32"/>
                  </a:lnTo>
                  <a:lnTo>
                    <a:pt x="100" y="28"/>
                  </a:lnTo>
                  <a:lnTo>
                    <a:pt x="99" y="24"/>
                  </a:lnTo>
                  <a:lnTo>
                    <a:pt x="98" y="21"/>
                  </a:lnTo>
                  <a:lnTo>
                    <a:pt x="97" y="18"/>
                  </a:lnTo>
                  <a:lnTo>
                    <a:pt x="95" y="15"/>
                  </a:lnTo>
                  <a:lnTo>
                    <a:pt x="93" y="12"/>
                  </a:lnTo>
                  <a:lnTo>
                    <a:pt x="90" y="9"/>
                  </a:lnTo>
                  <a:lnTo>
                    <a:pt x="83" y="5"/>
                  </a:lnTo>
                  <a:lnTo>
                    <a:pt x="75" y="2"/>
                  </a:lnTo>
                  <a:lnTo>
                    <a:pt x="67" y="1"/>
                  </a:lnTo>
                  <a:lnTo>
                    <a:pt x="57" y="0"/>
                  </a:lnTo>
                  <a:lnTo>
                    <a:pt x="47" y="1"/>
                  </a:lnTo>
                  <a:lnTo>
                    <a:pt x="38" y="4"/>
                  </a:lnTo>
                  <a:lnTo>
                    <a:pt x="28" y="9"/>
                  </a:lnTo>
                  <a:lnTo>
                    <a:pt x="19" y="15"/>
                  </a:lnTo>
                  <a:lnTo>
                    <a:pt x="15" y="18"/>
                  </a:lnTo>
                  <a:lnTo>
                    <a:pt x="10" y="23"/>
                  </a:lnTo>
                  <a:lnTo>
                    <a:pt x="6" y="27"/>
                  </a:lnTo>
                  <a:lnTo>
                    <a:pt x="2" y="33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89" name="Freeform 1512">
              <a:extLst>
                <a:ext uri="{FF2B5EF4-FFF2-40B4-BE49-F238E27FC236}">
                  <a16:creationId xmlns:a16="http://schemas.microsoft.com/office/drawing/2014/main" id="{5DFBB6C4-3D75-4EDD-9C8B-7CBD50D5A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7" y="2341"/>
              <a:ext cx="6" cy="4"/>
            </a:xfrm>
            <a:custGeom>
              <a:avLst/>
              <a:gdLst>
                <a:gd name="T0" fmla="*/ 0 w 100"/>
                <a:gd name="T1" fmla="*/ 0 h 76"/>
                <a:gd name="T2" fmla="*/ 0 w 100"/>
                <a:gd name="T3" fmla="*/ 0 h 76"/>
                <a:gd name="T4" fmla="*/ 0 w 100"/>
                <a:gd name="T5" fmla="*/ 0 h 76"/>
                <a:gd name="T6" fmla="*/ 0 w 100"/>
                <a:gd name="T7" fmla="*/ 0 h 76"/>
                <a:gd name="T8" fmla="*/ 0 w 100"/>
                <a:gd name="T9" fmla="*/ 0 h 76"/>
                <a:gd name="T10" fmla="*/ 0 w 100"/>
                <a:gd name="T11" fmla="*/ 0 h 76"/>
                <a:gd name="T12" fmla="*/ 0 w 100"/>
                <a:gd name="T13" fmla="*/ 0 h 76"/>
                <a:gd name="T14" fmla="*/ 0 w 100"/>
                <a:gd name="T15" fmla="*/ 0 h 76"/>
                <a:gd name="T16" fmla="*/ 0 w 100"/>
                <a:gd name="T17" fmla="*/ 0 h 76"/>
                <a:gd name="T18" fmla="*/ 0 w 100"/>
                <a:gd name="T19" fmla="*/ 0 h 76"/>
                <a:gd name="T20" fmla="*/ 0 w 100"/>
                <a:gd name="T21" fmla="*/ 0 h 76"/>
                <a:gd name="T22" fmla="*/ 0 w 100"/>
                <a:gd name="T23" fmla="*/ 0 h 76"/>
                <a:gd name="T24" fmla="*/ 0 w 100"/>
                <a:gd name="T25" fmla="*/ 0 h 76"/>
                <a:gd name="T26" fmla="*/ 0 w 100"/>
                <a:gd name="T27" fmla="*/ 0 h 76"/>
                <a:gd name="T28" fmla="*/ 0 w 100"/>
                <a:gd name="T29" fmla="*/ 0 h 76"/>
                <a:gd name="T30" fmla="*/ 0 w 100"/>
                <a:gd name="T31" fmla="*/ 0 h 76"/>
                <a:gd name="T32" fmla="*/ 0 w 100"/>
                <a:gd name="T33" fmla="*/ 0 h 76"/>
                <a:gd name="T34" fmla="*/ 0 w 100"/>
                <a:gd name="T35" fmla="*/ 0 h 76"/>
                <a:gd name="T36" fmla="*/ 0 w 100"/>
                <a:gd name="T37" fmla="*/ 0 h 76"/>
                <a:gd name="T38" fmla="*/ 0 w 100"/>
                <a:gd name="T39" fmla="*/ 0 h 76"/>
                <a:gd name="T40" fmla="*/ 0 w 100"/>
                <a:gd name="T41" fmla="*/ 0 h 76"/>
                <a:gd name="T42" fmla="*/ 0 w 100"/>
                <a:gd name="T43" fmla="*/ 0 h 76"/>
                <a:gd name="T44" fmla="*/ 0 w 100"/>
                <a:gd name="T45" fmla="*/ 0 h 76"/>
                <a:gd name="T46" fmla="*/ 0 w 100"/>
                <a:gd name="T47" fmla="*/ 0 h 76"/>
                <a:gd name="T48" fmla="*/ 0 w 100"/>
                <a:gd name="T49" fmla="*/ 0 h 76"/>
                <a:gd name="T50" fmla="*/ 0 w 100"/>
                <a:gd name="T51" fmla="*/ 0 h 76"/>
                <a:gd name="T52" fmla="*/ 0 w 100"/>
                <a:gd name="T53" fmla="*/ 0 h 76"/>
                <a:gd name="T54" fmla="*/ 0 w 100"/>
                <a:gd name="T55" fmla="*/ 0 h 76"/>
                <a:gd name="T56" fmla="*/ 0 w 100"/>
                <a:gd name="T57" fmla="*/ 0 h 76"/>
                <a:gd name="T58" fmla="*/ 0 w 100"/>
                <a:gd name="T59" fmla="*/ 0 h 76"/>
                <a:gd name="T60" fmla="*/ 0 w 100"/>
                <a:gd name="T61" fmla="*/ 0 h 76"/>
                <a:gd name="T62" fmla="*/ 0 w 100"/>
                <a:gd name="T63" fmla="*/ 0 h 76"/>
                <a:gd name="T64" fmla="*/ 0 w 100"/>
                <a:gd name="T65" fmla="*/ 0 h 76"/>
                <a:gd name="T66" fmla="*/ 0 w 100"/>
                <a:gd name="T67" fmla="*/ 0 h 76"/>
                <a:gd name="T68" fmla="*/ 0 w 100"/>
                <a:gd name="T69" fmla="*/ 0 h 76"/>
                <a:gd name="T70" fmla="*/ 0 w 100"/>
                <a:gd name="T71" fmla="*/ 0 h 76"/>
                <a:gd name="T72" fmla="*/ 0 w 100"/>
                <a:gd name="T73" fmla="*/ 0 h 76"/>
                <a:gd name="T74" fmla="*/ 0 w 100"/>
                <a:gd name="T75" fmla="*/ 0 h 76"/>
                <a:gd name="T76" fmla="*/ 0 w 100"/>
                <a:gd name="T77" fmla="*/ 0 h 76"/>
                <a:gd name="T78" fmla="*/ 0 w 100"/>
                <a:gd name="T79" fmla="*/ 0 h 76"/>
                <a:gd name="T80" fmla="*/ 0 w 100"/>
                <a:gd name="T81" fmla="*/ 0 h 7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" h="76">
                  <a:moveTo>
                    <a:pt x="2" y="33"/>
                  </a:moveTo>
                  <a:lnTo>
                    <a:pt x="0" y="37"/>
                  </a:lnTo>
                  <a:lnTo>
                    <a:pt x="0" y="42"/>
                  </a:lnTo>
                  <a:lnTo>
                    <a:pt x="1" y="48"/>
                  </a:lnTo>
                  <a:lnTo>
                    <a:pt x="3" y="53"/>
                  </a:lnTo>
                  <a:lnTo>
                    <a:pt x="7" y="58"/>
                  </a:lnTo>
                  <a:lnTo>
                    <a:pt x="11" y="63"/>
                  </a:lnTo>
                  <a:lnTo>
                    <a:pt x="17" y="67"/>
                  </a:lnTo>
                  <a:lnTo>
                    <a:pt x="23" y="71"/>
                  </a:lnTo>
                  <a:lnTo>
                    <a:pt x="30" y="74"/>
                  </a:lnTo>
                  <a:lnTo>
                    <a:pt x="37" y="76"/>
                  </a:lnTo>
                  <a:lnTo>
                    <a:pt x="45" y="76"/>
                  </a:lnTo>
                  <a:lnTo>
                    <a:pt x="53" y="75"/>
                  </a:lnTo>
                  <a:lnTo>
                    <a:pt x="62" y="73"/>
                  </a:lnTo>
                  <a:lnTo>
                    <a:pt x="71" y="68"/>
                  </a:lnTo>
                  <a:lnTo>
                    <a:pt x="80" y="61"/>
                  </a:lnTo>
                  <a:lnTo>
                    <a:pt x="88" y="53"/>
                  </a:lnTo>
                  <a:lnTo>
                    <a:pt x="92" y="49"/>
                  </a:lnTo>
                  <a:lnTo>
                    <a:pt x="95" y="44"/>
                  </a:lnTo>
                  <a:lnTo>
                    <a:pt x="97" y="40"/>
                  </a:lnTo>
                  <a:lnTo>
                    <a:pt x="99" y="36"/>
                  </a:lnTo>
                  <a:lnTo>
                    <a:pt x="99" y="32"/>
                  </a:lnTo>
                  <a:lnTo>
                    <a:pt x="100" y="28"/>
                  </a:lnTo>
                  <a:lnTo>
                    <a:pt x="99" y="24"/>
                  </a:lnTo>
                  <a:lnTo>
                    <a:pt x="98" y="21"/>
                  </a:lnTo>
                  <a:lnTo>
                    <a:pt x="97" y="18"/>
                  </a:lnTo>
                  <a:lnTo>
                    <a:pt x="95" y="15"/>
                  </a:lnTo>
                  <a:lnTo>
                    <a:pt x="93" y="12"/>
                  </a:lnTo>
                  <a:lnTo>
                    <a:pt x="90" y="9"/>
                  </a:lnTo>
                  <a:lnTo>
                    <a:pt x="83" y="5"/>
                  </a:lnTo>
                  <a:lnTo>
                    <a:pt x="75" y="2"/>
                  </a:lnTo>
                  <a:lnTo>
                    <a:pt x="66" y="1"/>
                  </a:lnTo>
                  <a:lnTo>
                    <a:pt x="56" y="0"/>
                  </a:lnTo>
                  <a:lnTo>
                    <a:pt x="46" y="2"/>
                  </a:lnTo>
                  <a:lnTo>
                    <a:pt x="37" y="4"/>
                  </a:lnTo>
                  <a:lnTo>
                    <a:pt x="27" y="9"/>
                  </a:lnTo>
                  <a:lnTo>
                    <a:pt x="18" y="15"/>
                  </a:lnTo>
                  <a:lnTo>
                    <a:pt x="14" y="19"/>
                  </a:lnTo>
                  <a:lnTo>
                    <a:pt x="10" y="23"/>
                  </a:lnTo>
                  <a:lnTo>
                    <a:pt x="6" y="28"/>
                  </a:lnTo>
                  <a:lnTo>
                    <a:pt x="2" y="33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90" name="Freeform 1513">
              <a:extLst>
                <a:ext uri="{FF2B5EF4-FFF2-40B4-BE49-F238E27FC236}">
                  <a16:creationId xmlns:a16="http://schemas.microsoft.com/office/drawing/2014/main" id="{97ADA8D0-BF83-4FFA-8760-80E423621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" y="2320"/>
              <a:ext cx="6" cy="4"/>
            </a:xfrm>
            <a:custGeom>
              <a:avLst/>
              <a:gdLst>
                <a:gd name="T0" fmla="*/ 0 w 100"/>
                <a:gd name="T1" fmla="*/ 0 h 76"/>
                <a:gd name="T2" fmla="*/ 0 w 100"/>
                <a:gd name="T3" fmla="*/ 0 h 76"/>
                <a:gd name="T4" fmla="*/ 0 w 100"/>
                <a:gd name="T5" fmla="*/ 0 h 76"/>
                <a:gd name="T6" fmla="*/ 0 w 100"/>
                <a:gd name="T7" fmla="*/ 0 h 76"/>
                <a:gd name="T8" fmla="*/ 0 w 100"/>
                <a:gd name="T9" fmla="*/ 0 h 76"/>
                <a:gd name="T10" fmla="*/ 0 w 100"/>
                <a:gd name="T11" fmla="*/ 0 h 76"/>
                <a:gd name="T12" fmla="*/ 0 w 100"/>
                <a:gd name="T13" fmla="*/ 0 h 76"/>
                <a:gd name="T14" fmla="*/ 0 w 100"/>
                <a:gd name="T15" fmla="*/ 0 h 76"/>
                <a:gd name="T16" fmla="*/ 0 w 100"/>
                <a:gd name="T17" fmla="*/ 0 h 76"/>
                <a:gd name="T18" fmla="*/ 0 w 100"/>
                <a:gd name="T19" fmla="*/ 0 h 76"/>
                <a:gd name="T20" fmla="*/ 0 w 100"/>
                <a:gd name="T21" fmla="*/ 0 h 76"/>
                <a:gd name="T22" fmla="*/ 0 w 100"/>
                <a:gd name="T23" fmla="*/ 0 h 76"/>
                <a:gd name="T24" fmla="*/ 0 w 100"/>
                <a:gd name="T25" fmla="*/ 0 h 76"/>
                <a:gd name="T26" fmla="*/ 0 w 100"/>
                <a:gd name="T27" fmla="*/ 0 h 76"/>
                <a:gd name="T28" fmla="*/ 0 w 100"/>
                <a:gd name="T29" fmla="*/ 0 h 76"/>
                <a:gd name="T30" fmla="*/ 0 w 100"/>
                <a:gd name="T31" fmla="*/ 0 h 76"/>
                <a:gd name="T32" fmla="*/ 0 w 100"/>
                <a:gd name="T33" fmla="*/ 0 h 76"/>
                <a:gd name="T34" fmla="*/ 0 w 100"/>
                <a:gd name="T35" fmla="*/ 0 h 76"/>
                <a:gd name="T36" fmla="*/ 0 w 100"/>
                <a:gd name="T37" fmla="*/ 0 h 76"/>
                <a:gd name="T38" fmla="*/ 0 w 100"/>
                <a:gd name="T39" fmla="*/ 0 h 76"/>
                <a:gd name="T40" fmla="*/ 0 w 100"/>
                <a:gd name="T41" fmla="*/ 0 h 76"/>
                <a:gd name="T42" fmla="*/ 0 w 100"/>
                <a:gd name="T43" fmla="*/ 0 h 76"/>
                <a:gd name="T44" fmla="*/ 0 w 100"/>
                <a:gd name="T45" fmla="*/ 0 h 76"/>
                <a:gd name="T46" fmla="*/ 0 w 100"/>
                <a:gd name="T47" fmla="*/ 0 h 76"/>
                <a:gd name="T48" fmla="*/ 0 w 100"/>
                <a:gd name="T49" fmla="*/ 0 h 76"/>
                <a:gd name="T50" fmla="*/ 0 w 100"/>
                <a:gd name="T51" fmla="*/ 0 h 76"/>
                <a:gd name="T52" fmla="*/ 0 w 100"/>
                <a:gd name="T53" fmla="*/ 0 h 76"/>
                <a:gd name="T54" fmla="*/ 0 w 100"/>
                <a:gd name="T55" fmla="*/ 0 h 76"/>
                <a:gd name="T56" fmla="*/ 0 w 100"/>
                <a:gd name="T57" fmla="*/ 0 h 76"/>
                <a:gd name="T58" fmla="*/ 0 w 100"/>
                <a:gd name="T59" fmla="*/ 0 h 76"/>
                <a:gd name="T60" fmla="*/ 0 w 100"/>
                <a:gd name="T61" fmla="*/ 0 h 76"/>
                <a:gd name="T62" fmla="*/ 0 w 100"/>
                <a:gd name="T63" fmla="*/ 0 h 76"/>
                <a:gd name="T64" fmla="*/ 0 w 100"/>
                <a:gd name="T65" fmla="*/ 0 h 76"/>
                <a:gd name="T66" fmla="*/ 0 w 100"/>
                <a:gd name="T67" fmla="*/ 0 h 76"/>
                <a:gd name="T68" fmla="*/ 0 w 100"/>
                <a:gd name="T69" fmla="*/ 0 h 76"/>
                <a:gd name="T70" fmla="*/ 0 w 100"/>
                <a:gd name="T71" fmla="*/ 0 h 76"/>
                <a:gd name="T72" fmla="*/ 0 w 100"/>
                <a:gd name="T73" fmla="*/ 0 h 76"/>
                <a:gd name="T74" fmla="*/ 0 w 100"/>
                <a:gd name="T75" fmla="*/ 0 h 76"/>
                <a:gd name="T76" fmla="*/ 0 w 100"/>
                <a:gd name="T77" fmla="*/ 0 h 76"/>
                <a:gd name="T78" fmla="*/ 0 w 100"/>
                <a:gd name="T79" fmla="*/ 0 h 76"/>
                <a:gd name="T80" fmla="*/ 0 w 100"/>
                <a:gd name="T81" fmla="*/ 0 h 7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" h="76">
                  <a:moveTo>
                    <a:pt x="2" y="34"/>
                  </a:moveTo>
                  <a:lnTo>
                    <a:pt x="0" y="38"/>
                  </a:lnTo>
                  <a:lnTo>
                    <a:pt x="0" y="43"/>
                  </a:lnTo>
                  <a:lnTo>
                    <a:pt x="1" y="48"/>
                  </a:lnTo>
                  <a:lnTo>
                    <a:pt x="3" y="54"/>
                  </a:lnTo>
                  <a:lnTo>
                    <a:pt x="7" y="59"/>
                  </a:lnTo>
                  <a:lnTo>
                    <a:pt x="11" y="64"/>
                  </a:lnTo>
                  <a:lnTo>
                    <a:pt x="16" y="68"/>
                  </a:lnTo>
                  <a:lnTo>
                    <a:pt x="23" y="71"/>
                  </a:lnTo>
                  <a:lnTo>
                    <a:pt x="30" y="74"/>
                  </a:lnTo>
                  <a:lnTo>
                    <a:pt x="38" y="76"/>
                  </a:lnTo>
                  <a:lnTo>
                    <a:pt x="46" y="76"/>
                  </a:lnTo>
                  <a:lnTo>
                    <a:pt x="54" y="75"/>
                  </a:lnTo>
                  <a:lnTo>
                    <a:pt x="63" y="73"/>
                  </a:lnTo>
                  <a:lnTo>
                    <a:pt x="71" y="68"/>
                  </a:lnTo>
                  <a:lnTo>
                    <a:pt x="80" y="62"/>
                  </a:lnTo>
                  <a:lnTo>
                    <a:pt x="88" y="54"/>
                  </a:lnTo>
                  <a:lnTo>
                    <a:pt x="92" y="50"/>
                  </a:lnTo>
                  <a:lnTo>
                    <a:pt x="95" y="45"/>
                  </a:lnTo>
                  <a:lnTo>
                    <a:pt x="97" y="41"/>
                  </a:lnTo>
                  <a:lnTo>
                    <a:pt x="98" y="37"/>
                  </a:lnTo>
                  <a:lnTo>
                    <a:pt x="99" y="33"/>
                  </a:lnTo>
                  <a:lnTo>
                    <a:pt x="100" y="29"/>
                  </a:lnTo>
                  <a:lnTo>
                    <a:pt x="99" y="25"/>
                  </a:lnTo>
                  <a:lnTo>
                    <a:pt x="98" y="22"/>
                  </a:lnTo>
                  <a:lnTo>
                    <a:pt x="97" y="19"/>
                  </a:lnTo>
                  <a:lnTo>
                    <a:pt x="95" y="16"/>
                  </a:lnTo>
                  <a:lnTo>
                    <a:pt x="93" y="13"/>
                  </a:lnTo>
                  <a:lnTo>
                    <a:pt x="90" y="10"/>
                  </a:lnTo>
                  <a:lnTo>
                    <a:pt x="83" y="5"/>
                  </a:lnTo>
                  <a:lnTo>
                    <a:pt x="75" y="2"/>
                  </a:lnTo>
                  <a:lnTo>
                    <a:pt x="66" y="1"/>
                  </a:lnTo>
                  <a:lnTo>
                    <a:pt x="57" y="0"/>
                  </a:lnTo>
                  <a:lnTo>
                    <a:pt x="47" y="1"/>
                  </a:lnTo>
                  <a:lnTo>
                    <a:pt x="37" y="4"/>
                  </a:lnTo>
                  <a:lnTo>
                    <a:pt x="27" y="10"/>
                  </a:lnTo>
                  <a:lnTo>
                    <a:pt x="18" y="16"/>
                  </a:lnTo>
                  <a:lnTo>
                    <a:pt x="13" y="19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2" y="34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91" name="Freeform 1514">
              <a:extLst>
                <a:ext uri="{FF2B5EF4-FFF2-40B4-BE49-F238E27FC236}">
                  <a16:creationId xmlns:a16="http://schemas.microsoft.com/office/drawing/2014/main" id="{E9F6E683-1CCC-47BF-A94A-F3BEAB4CE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" y="2336"/>
              <a:ext cx="6" cy="4"/>
            </a:xfrm>
            <a:custGeom>
              <a:avLst/>
              <a:gdLst>
                <a:gd name="T0" fmla="*/ 0 w 100"/>
                <a:gd name="T1" fmla="*/ 0 h 76"/>
                <a:gd name="T2" fmla="*/ 0 w 100"/>
                <a:gd name="T3" fmla="*/ 0 h 76"/>
                <a:gd name="T4" fmla="*/ 0 w 100"/>
                <a:gd name="T5" fmla="*/ 0 h 76"/>
                <a:gd name="T6" fmla="*/ 0 w 100"/>
                <a:gd name="T7" fmla="*/ 0 h 76"/>
                <a:gd name="T8" fmla="*/ 0 w 100"/>
                <a:gd name="T9" fmla="*/ 0 h 76"/>
                <a:gd name="T10" fmla="*/ 0 w 100"/>
                <a:gd name="T11" fmla="*/ 0 h 76"/>
                <a:gd name="T12" fmla="*/ 0 w 100"/>
                <a:gd name="T13" fmla="*/ 0 h 76"/>
                <a:gd name="T14" fmla="*/ 0 w 100"/>
                <a:gd name="T15" fmla="*/ 0 h 76"/>
                <a:gd name="T16" fmla="*/ 0 w 100"/>
                <a:gd name="T17" fmla="*/ 0 h 76"/>
                <a:gd name="T18" fmla="*/ 0 w 100"/>
                <a:gd name="T19" fmla="*/ 0 h 76"/>
                <a:gd name="T20" fmla="*/ 0 w 100"/>
                <a:gd name="T21" fmla="*/ 0 h 76"/>
                <a:gd name="T22" fmla="*/ 0 w 100"/>
                <a:gd name="T23" fmla="*/ 0 h 76"/>
                <a:gd name="T24" fmla="*/ 0 w 100"/>
                <a:gd name="T25" fmla="*/ 0 h 76"/>
                <a:gd name="T26" fmla="*/ 0 w 100"/>
                <a:gd name="T27" fmla="*/ 0 h 76"/>
                <a:gd name="T28" fmla="*/ 0 w 100"/>
                <a:gd name="T29" fmla="*/ 0 h 76"/>
                <a:gd name="T30" fmla="*/ 0 w 100"/>
                <a:gd name="T31" fmla="*/ 0 h 76"/>
                <a:gd name="T32" fmla="*/ 0 w 100"/>
                <a:gd name="T33" fmla="*/ 0 h 76"/>
                <a:gd name="T34" fmla="*/ 0 w 100"/>
                <a:gd name="T35" fmla="*/ 0 h 76"/>
                <a:gd name="T36" fmla="*/ 0 w 100"/>
                <a:gd name="T37" fmla="*/ 0 h 76"/>
                <a:gd name="T38" fmla="*/ 0 w 100"/>
                <a:gd name="T39" fmla="*/ 0 h 76"/>
                <a:gd name="T40" fmla="*/ 0 w 100"/>
                <a:gd name="T41" fmla="*/ 0 h 76"/>
                <a:gd name="T42" fmla="*/ 0 w 100"/>
                <a:gd name="T43" fmla="*/ 0 h 76"/>
                <a:gd name="T44" fmla="*/ 0 w 100"/>
                <a:gd name="T45" fmla="*/ 0 h 76"/>
                <a:gd name="T46" fmla="*/ 0 w 100"/>
                <a:gd name="T47" fmla="*/ 0 h 76"/>
                <a:gd name="T48" fmla="*/ 0 w 100"/>
                <a:gd name="T49" fmla="*/ 0 h 76"/>
                <a:gd name="T50" fmla="*/ 0 w 100"/>
                <a:gd name="T51" fmla="*/ 0 h 76"/>
                <a:gd name="T52" fmla="*/ 0 w 100"/>
                <a:gd name="T53" fmla="*/ 0 h 76"/>
                <a:gd name="T54" fmla="*/ 0 w 100"/>
                <a:gd name="T55" fmla="*/ 0 h 76"/>
                <a:gd name="T56" fmla="*/ 0 w 100"/>
                <a:gd name="T57" fmla="*/ 0 h 76"/>
                <a:gd name="T58" fmla="*/ 0 w 100"/>
                <a:gd name="T59" fmla="*/ 0 h 76"/>
                <a:gd name="T60" fmla="*/ 0 w 100"/>
                <a:gd name="T61" fmla="*/ 0 h 76"/>
                <a:gd name="T62" fmla="*/ 0 w 100"/>
                <a:gd name="T63" fmla="*/ 0 h 76"/>
                <a:gd name="T64" fmla="*/ 0 w 100"/>
                <a:gd name="T65" fmla="*/ 0 h 76"/>
                <a:gd name="T66" fmla="*/ 0 w 100"/>
                <a:gd name="T67" fmla="*/ 0 h 76"/>
                <a:gd name="T68" fmla="*/ 0 w 100"/>
                <a:gd name="T69" fmla="*/ 0 h 76"/>
                <a:gd name="T70" fmla="*/ 0 w 100"/>
                <a:gd name="T71" fmla="*/ 0 h 76"/>
                <a:gd name="T72" fmla="*/ 0 w 100"/>
                <a:gd name="T73" fmla="*/ 0 h 76"/>
                <a:gd name="T74" fmla="*/ 0 w 100"/>
                <a:gd name="T75" fmla="*/ 0 h 76"/>
                <a:gd name="T76" fmla="*/ 0 w 100"/>
                <a:gd name="T77" fmla="*/ 0 h 76"/>
                <a:gd name="T78" fmla="*/ 0 w 100"/>
                <a:gd name="T79" fmla="*/ 0 h 76"/>
                <a:gd name="T80" fmla="*/ 0 w 100"/>
                <a:gd name="T81" fmla="*/ 0 h 7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" h="76">
                  <a:moveTo>
                    <a:pt x="3" y="32"/>
                  </a:moveTo>
                  <a:lnTo>
                    <a:pt x="1" y="37"/>
                  </a:lnTo>
                  <a:lnTo>
                    <a:pt x="0" y="42"/>
                  </a:lnTo>
                  <a:lnTo>
                    <a:pt x="1" y="47"/>
                  </a:lnTo>
                  <a:lnTo>
                    <a:pt x="3" y="52"/>
                  </a:lnTo>
                  <a:lnTo>
                    <a:pt x="7" y="57"/>
                  </a:lnTo>
                  <a:lnTo>
                    <a:pt x="11" y="62"/>
                  </a:lnTo>
                  <a:lnTo>
                    <a:pt x="17" y="66"/>
                  </a:lnTo>
                  <a:lnTo>
                    <a:pt x="23" y="70"/>
                  </a:lnTo>
                  <a:lnTo>
                    <a:pt x="30" y="72"/>
                  </a:lnTo>
                  <a:lnTo>
                    <a:pt x="37" y="74"/>
                  </a:lnTo>
                  <a:lnTo>
                    <a:pt x="45" y="76"/>
                  </a:lnTo>
                  <a:lnTo>
                    <a:pt x="54" y="74"/>
                  </a:lnTo>
                  <a:lnTo>
                    <a:pt x="63" y="71"/>
                  </a:lnTo>
                  <a:lnTo>
                    <a:pt x="72" y="67"/>
                  </a:lnTo>
                  <a:lnTo>
                    <a:pt x="80" y="61"/>
                  </a:lnTo>
                  <a:lnTo>
                    <a:pt x="88" y="52"/>
                  </a:lnTo>
                  <a:lnTo>
                    <a:pt x="92" y="48"/>
                  </a:lnTo>
                  <a:lnTo>
                    <a:pt x="95" y="43"/>
                  </a:lnTo>
                  <a:lnTo>
                    <a:pt x="97" y="39"/>
                  </a:lnTo>
                  <a:lnTo>
                    <a:pt x="99" y="35"/>
                  </a:lnTo>
                  <a:lnTo>
                    <a:pt x="100" y="31"/>
                  </a:lnTo>
                  <a:lnTo>
                    <a:pt x="100" y="27"/>
                  </a:lnTo>
                  <a:lnTo>
                    <a:pt x="99" y="23"/>
                  </a:lnTo>
                  <a:lnTo>
                    <a:pt x="99" y="20"/>
                  </a:lnTo>
                  <a:lnTo>
                    <a:pt x="97" y="17"/>
                  </a:lnTo>
                  <a:lnTo>
                    <a:pt x="95" y="14"/>
                  </a:lnTo>
                  <a:lnTo>
                    <a:pt x="93" y="11"/>
                  </a:lnTo>
                  <a:lnTo>
                    <a:pt x="90" y="9"/>
                  </a:lnTo>
                  <a:lnTo>
                    <a:pt x="83" y="5"/>
                  </a:lnTo>
                  <a:lnTo>
                    <a:pt x="76" y="2"/>
                  </a:lnTo>
                  <a:lnTo>
                    <a:pt x="67" y="0"/>
                  </a:lnTo>
                  <a:lnTo>
                    <a:pt x="56" y="0"/>
                  </a:lnTo>
                  <a:lnTo>
                    <a:pt x="47" y="1"/>
                  </a:lnTo>
                  <a:lnTo>
                    <a:pt x="37" y="4"/>
                  </a:lnTo>
                  <a:lnTo>
                    <a:pt x="27" y="8"/>
                  </a:lnTo>
                  <a:lnTo>
                    <a:pt x="18" y="14"/>
                  </a:lnTo>
                  <a:lnTo>
                    <a:pt x="14" y="18"/>
                  </a:lnTo>
                  <a:lnTo>
                    <a:pt x="10" y="22"/>
                  </a:lnTo>
                  <a:lnTo>
                    <a:pt x="6" y="27"/>
                  </a:lnTo>
                  <a:lnTo>
                    <a:pt x="3" y="32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92" name="Freeform 1515">
              <a:extLst>
                <a:ext uri="{FF2B5EF4-FFF2-40B4-BE49-F238E27FC236}">
                  <a16:creationId xmlns:a16="http://schemas.microsoft.com/office/drawing/2014/main" id="{2DCA5161-DC21-4F55-A4B0-D2432602F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" y="2371"/>
              <a:ext cx="6" cy="4"/>
            </a:xfrm>
            <a:custGeom>
              <a:avLst/>
              <a:gdLst>
                <a:gd name="T0" fmla="*/ 0 w 99"/>
                <a:gd name="T1" fmla="*/ 0 h 76"/>
                <a:gd name="T2" fmla="*/ 0 w 99"/>
                <a:gd name="T3" fmla="*/ 0 h 76"/>
                <a:gd name="T4" fmla="*/ 0 w 99"/>
                <a:gd name="T5" fmla="*/ 0 h 76"/>
                <a:gd name="T6" fmla="*/ 0 w 99"/>
                <a:gd name="T7" fmla="*/ 0 h 76"/>
                <a:gd name="T8" fmla="*/ 0 w 99"/>
                <a:gd name="T9" fmla="*/ 0 h 76"/>
                <a:gd name="T10" fmla="*/ 0 w 99"/>
                <a:gd name="T11" fmla="*/ 0 h 76"/>
                <a:gd name="T12" fmla="*/ 0 w 99"/>
                <a:gd name="T13" fmla="*/ 0 h 76"/>
                <a:gd name="T14" fmla="*/ 0 w 99"/>
                <a:gd name="T15" fmla="*/ 0 h 76"/>
                <a:gd name="T16" fmla="*/ 0 w 99"/>
                <a:gd name="T17" fmla="*/ 0 h 76"/>
                <a:gd name="T18" fmla="*/ 0 w 99"/>
                <a:gd name="T19" fmla="*/ 0 h 76"/>
                <a:gd name="T20" fmla="*/ 0 w 99"/>
                <a:gd name="T21" fmla="*/ 0 h 76"/>
                <a:gd name="T22" fmla="*/ 0 w 99"/>
                <a:gd name="T23" fmla="*/ 0 h 76"/>
                <a:gd name="T24" fmla="*/ 0 w 99"/>
                <a:gd name="T25" fmla="*/ 0 h 76"/>
                <a:gd name="T26" fmla="*/ 0 w 99"/>
                <a:gd name="T27" fmla="*/ 0 h 76"/>
                <a:gd name="T28" fmla="*/ 0 w 99"/>
                <a:gd name="T29" fmla="*/ 0 h 76"/>
                <a:gd name="T30" fmla="*/ 0 w 99"/>
                <a:gd name="T31" fmla="*/ 0 h 76"/>
                <a:gd name="T32" fmla="*/ 0 w 99"/>
                <a:gd name="T33" fmla="*/ 0 h 76"/>
                <a:gd name="T34" fmla="*/ 0 w 99"/>
                <a:gd name="T35" fmla="*/ 0 h 76"/>
                <a:gd name="T36" fmla="*/ 0 w 99"/>
                <a:gd name="T37" fmla="*/ 0 h 76"/>
                <a:gd name="T38" fmla="*/ 0 w 99"/>
                <a:gd name="T39" fmla="*/ 0 h 76"/>
                <a:gd name="T40" fmla="*/ 0 w 99"/>
                <a:gd name="T41" fmla="*/ 0 h 76"/>
                <a:gd name="T42" fmla="*/ 0 w 99"/>
                <a:gd name="T43" fmla="*/ 0 h 76"/>
                <a:gd name="T44" fmla="*/ 0 w 99"/>
                <a:gd name="T45" fmla="*/ 0 h 76"/>
                <a:gd name="T46" fmla="*/ 0 w 99"/>
                <a:gd name="T47" fmla="*/ 0 h 76"/>
                <a:gd name="T48" fmla="*/ 0 w 99"/>
                <a:gd name="T49" fmla="*/ 0 h 76"/>
                <a:gd name="T50" fmla="*/ 0 w 99"/>
                <a:gd name="T51" fmla="*/ 0 h 76"/>
                <a:gd name="T52" fmla="*/ 0 w 99"/>
                <a:gd name="T53" fmla="*/ 0 h 76"/>
                <a:gd name="T54" fmla="*/ 0 w 99"/>
                <a:gd name="T55" fmla="*/ 0 h 76"/>
                <a:gd name="T56" fmla="*/ 0 w 99"/>
                <a:gd name="T57" fmla="*/ 0 h 76"/>
                <a:gd name="T58" fmla="*/ 0 w 99"/>
                <a:gd name="T59" fmla="*/ 0 h 76"/>
                <a:gd name="T60" fmla="*/ 0 w 99"/>
                <a:gd name="T61" fmla="*/ 0 h 76"/>
                <a:gd name="T62" fmla="*/ 0 w 99"/>
                <a:gd name="T63" fmla="*/ 0 h 76"/>
                <a:gd name="T64" fmla="*/ 0 w 99"/>
                <a:gd name="T65" fmla="*/ 0 h 76"/>
                <a:gd name="T66" fmla="*/ 0 w 99"/>
                <a:gd name="T67" fmla="*/ 0 h 76"/>
                <a:gd name="T68" fmla="*/ 0 w 99"/>
                <a:gd name="T69" fmla="*/ 0 h 76"/>
                <a:gd name="T70" fmla="*/ 0 w 99"/>
                <a:gd name="T71" fmla="*/ 0 h 76"/>
                <a:gd name="T72" fmla="*/ 0 w 99"/>
                <a:gd name="T73" fmla="*/ 0 h 76"/>
                <a:gd name="T74" fmla="*/ 0 w 99"/>
                <a:gd name="T75" fmla="*/ 0 h 76"/>
                <a:gd name="T76" fmla="*/ 0 w 99"/>
                <a:gd name="T77" fmla="*/ 0 h 7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99" h="76">
                  <a:moveTo>
                    <a:pt x="2" y="32"/>
                  </a:moveTo>
                  <a:lnTo>
                    <a:pt x="0" y="37"/>
                  </a:lnTo>
                  <a:lnTo>
                    <a:pt x="0" y="42"/>
                  </a:lnTo>
                  <a:lnTo>
                    <a:pt x="1" y="47"/>
                  </a:lnTo>
                  <a:lnTo>
                    <a:pt x="3" y="52"/>
                  </a:lnTo>
                  <a:lnTo>
                    <a:pt x="6" y="57"/>
                  </a:lnTo>
                  <a:lnTo>
                    <a:pt x="11" y="62"/>
                  </a:lnTo>
                  <a:lnTo>
                    <a:pt x="16" y="67"/>
                  </a:lnTo>
                  <a:lnTo>
                    <a:pt x="23" y="71"/>
                  </a:lnTo>
                  <a:lnTo>
                    <a:pt x="30" y="74"/>
                  </a:lnTo>
                  <a:lnTo>
                    <a:pt x="38" y="75"/>
                  </a:lnTo>
                  <a:lnTo>
                    <a:pt x="46" y="76"/>
                  </a:lnTo>
                  <a:lnTo>
                    <a:pt x="54" y="75"/>
                  </a:lnTo>
                  <a:lnTo>
                    <a:pt x="63" y="72"/>
                  </a:lnTo>
                  <a:lnTo>
                    <a:pt x="71" y="68"/>
                  </a:lnTo>
                  <a:lnTo>
                    <a:pt x="80" y="61"/>
                  </a:lnTo>
                  <a:lnTo>
                    <a:pt x="88" y="53"/>
                  </a:lnTo>
                  <a:lnTo>
                    <a:pt x="92" y="48"/>
                  </a:lnTo>
                  <a:lnTo>
                    <a:pt x="95" y="44"/>
                  </a:lnTo>
                  <a:lnTo>
                    <a:pt x="97" y="39"/>
                  </a:lnTo>
                  <a:lnTo>
                    <a:pt x="98" y="35"/>
                  </a:lnTo>
                  <a:lnTo>
                    <a:pt x="99" y="31"/>
                  </a:lnTo>
                  <a:lnTo>
                    <a:pt x="99" y="27"/>
                  </a:lnTo>
                  <a:lnTo>
                    <a:pt x="99" y="24"/>
                  </a:lnTo>
                  <a:lnTo>
                    <a:pt x="98" y="20"/>
                  </a:lnTo>
                  <a:lnTo>
                    <a:pt x="95" y="14"/>
                  </a:lnTo>
                  <a:lnTo>
                    <a:pt x="90" y="9"/>
                  </a:lnTo>
                  <a:lnTo>
                    <a:pt x="83" y="5"/>
                  </a:lnTo>
                  <a:lnTo>
                    <a:pt x="75" y="2"/>
                  </a:lnTo>
                  <a:lnTo>
                    <a:pt x="66" y="0"/>
                  </a:lnTo>
                  <a:lnTo>
                    <a:pt x="57" y="0"/>
                  </a:lnTo>
                  <a:lnTo>
                    <a:pt x="47" y="1"/>
                  </a:lnTo>
                  <a:lnTo>
                    <a:pt x="37" y="4"/>
                  </a:lnTo>
                  <a:lnTo>
                    <a:pt x="27" y="8"/>
                  </a:lnTo>
                  <a:lnTo>
                    <a:pt x="18" y="14"/>
                  </a:lnTo>
                  <a:lnTo>
                    <a:pt x="13" y="18"/>
                  </a:lnTo>
                  <a:lnTo>
                    <a:pt x="9" y="22"/>
                  </a:lnTo>
                  <a:lnTo>
                    <a:pt x="5" y="27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93" name="Freeform 1516">
              <a:extLst>
                <a:ext uri="{FF2B5EF4-FFF2-40B4-BE49-F238E27FC236}">
                  <a16:creationId xmlns:a16="http://schemas.microsoft.com/office/drawing/2014/main" id="{2B323D25-914E-49A3-84C1-6435C535F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" y="2369"/>
              <a:ext cx="6" cy="5"/>
            </a:xfrm>
            <a:custGeom>
              <a:avLst/>
              <a:gdLst>
                <a:gd name="T0" fmla="*/ 0 w 99"/>
                <a:gd name="T1" fmla="*/ 0 h 75"/>
                <a:gd name="T2" fmla="*/ 0 w 99"/>
                <a:gd name="T3" fmla="*/ 0 h 75"/>
                <a:gd name="T4" fmla="*/ 0 w 99"/>
                <a:gd name="T5" fmla="*/ 0 h 75"/>
                <a:gd name="T6" fmla="*/ 0 w 99"/>
                <a:gd name="T7" fmla="*/ 0 h 75"/>
                <a:gd name="T8" fmla="*/ 0 w 99"/>
                <a:gd name="T9" fmla="*/ 0 h 75"/>
                <a:gd name="T10" fmla="*/ 0 w 99"/>
                <a:gd name="T11" fmla="*/ 0 h 75"/>
                <a:gd name="T12" fmla="*/ 0 w 99"/>
                <a:gd name="T13" fmla="*/ 0 h 75"/>
                <a:gd name="T14" fmla="*/ 0 w 99"/>
                <a:gd name="T15" fmla="*/ 0 h 75"/>
                <a:gd name="T16" fmla="*/ 0 w 99"/>
                <a:gd name="T17" fmla="*/ 0 h 75"/>
                <a:gd name="T18" fmla="*/ 0 w 99"/>
                <a:gd name="T19" fmla="*/ 0 h 75"/>
                <a:gd name="T20" fmla="*/ 0 w 99"/>
                <a:gd name="T21" fmla="*/ 0 h 75"/>
                <a:gd name="T22" fmla="*/ 0 w 99"/>
                <a:gd name="T23" fmla="*/ 0 h 75"/>
                <a:gd name="T24" fmla="*/ 0 w 99"/>
                <a:gd name="T25" fmla="*/ 0 h 75"/>
                <a:gd name="T26" fmla="*/ 0 w 99"/>
                <a:gd name="T27" fmla="*/ 0 h 75"/>
                <a:gd name="T28" fmla="*/ 0 w 99"/>
                <a:gd name="T29" fmla="*/ 0 h 75"/>
                <a:gd name="T30" fmla="*/ 0 w 99"/>
                <a:gd name="T31" fmla="*/ 0 h 75"/>
                <a:gd name="T32" fmla="*/ 0 w 99"/>
                <a:gd name="T33" fmla="*/ 0 h 75"/>
                <a:gd name="T34" fmla="*/ 0 w 99"/>
                <a:gd name="T35" fmla="*/ 0 h 75"/>
                <a:gd name="T36" fmla="*/ 0 w 99"/>
                <a:gd name="T37" fmla="*/ 0 h 75"/>
                <a:gd name="T38" fmla="*/ 0 w 99"/>
                <a:gd name="T39" fmla="*/ 0 h 75"/>
                <a:gd name="T40" fmla="*/ 0 w 99"/>
                <a:gd name="T41" fmla="*/ 0 h 75"/>
                <a:gd name="T42" fmla="*/ 0 w 99"/>
                <a:gd name="T43" fmla="*/ 0 h 75"/>
                <a:gd name="T44" fmla="*/ 0 w 99"/>
                <a:gd name="T45" fmla="*/ 0 h 75"/>
                <a:gd name="T46" fmla="*/ 0 w 99"/>
                <a:gd name="T47" fmla="*/ 0 h 75"/>
                <a:gd name="T48" fmla="*/ 0 w 99"/>
                <a:gd name="T49" fmla="*/ 0 h 75"/>
                <a:gd name="T50" fmla="*/ 0 w 99"/>
                <a:gd name="T51" fmla="*/ 0 h 75"/>
                <a:gd name="T52" fmla="*/ 0 w 99"/>
                <a:gd name="T53" fmla="*/ 0 h 75"/>
                <a:gd name="T54" fmla="*/ 0 w 99"/>
                <a:gd name="T55" fmla="*/ 0 h 75"/>
                <a:gd name="T56" fmla="*/ 0 w 99"/>
                <a:gd name="T57" fmla="*/ 0 h 75"/>
                <a:gd name="T58" fmla="*/ 0 w 99"/>
                <a:gd name="T59" fmla="*/ 0 h 75"/>
                <a:gd name="T60" fmla="*/ 0 w 99"/>
                <a:gd name="T61" fmla="*/ 0 h 75"/>
                <a:gd name="T62" fmla="*/ 0 w 99"/>
                <a:gd name="T63" fmla="*/ 0 h 75"/>
                <a:gd name="T64" fmla="*/ 0 w 99"/>
                <a:gd name="T65" fmla="*/ 0 h 75"/>
                <a:gd name="T66" fmla="*/ 0 w 99"/>
                <a:gd name="T67" fmla="*/ 0 h 75"/>
                <a:gd name="T68" fmla="*/ 0 w 99"/>
                <a:gd name="T69" fmla="*/ 0 h 75"/>
                <a:gd name="T70" fmla="*/ 0 w 99"/>
                <a:gd name="T71" fmla="*/ 0 h 75"/>
                <a:gd name="T72" fmla="*/ 0 w 99"/>
                <a:gd name="T73" fmla="*/ 0 h 75"/>
                <a:gd name="T74" fmla="*/ 0 w 99"/>
                <a:gd name="T75" fmla="*/ 0 h 75"/>
                <a:gd name="T76" fmla="*/ 0 w 99"/>
                <a:gd name="T77" fmla="*/ 0 h 7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99" h="75">
                  <a:moveTo>
                    <a:pt x="2" y="33"/>
                  </a:moveTo>
                  <a:lnTo>
                    <a:pt x="0" y="38"/>
                  </a:lnTo>
                  <a:lnTo>
                    <a:pt x="0" y="43"/>
                  </a:lnTo>
                  <a:lnTo>
                    <a:pt x="1" y="48"/>
                  </a:lnTo>
                  <a:lnTo>
                    <a:pt x="3" y="53"/>
                  </a:lnTo>
                  <a:lnTo>
                    <a:pt x="6" y="58"/>
                  </a:lnTo>
                  <a:lnTo>
                    <a:pt x="11" y="63"/>
                  </a:lnTo>
                  <a:lnTo>
                    <a:pt x="16" y="67"/>
                  </a:lnTo>
                  <a:lnTo>
                    <a:pt x="24" y="71"/>
                  </a:lnTo>
                  <a:lnTo>
                    <a:pt x="31" y="73"/>
                  </a:lnTo>
                  <a:lnTo>
                    <a:pt x="38" y="75"/>
                  </a:lnTo>
                  <a:lnTo>
                    <a:pt x="46" y="75"/>
                  </a:lnTo>
                  <a:lnTo>
                    <a:pt x="54" y="75"/>
                  </a:lnTo>
                  <a:lnTo>
                    <a:pt x="63" y="72"/>
                  </a:lnTo>
                  <a:lnTo>
                    <a:pt x="71" y="68"/>
                  </a:lnTo>
                  <a:lnTo>
                    <a:pt x="80" y="62"/>
                  </a:lnTo>
                  <a:lnTo>
                    <a:pt x="88" y="53"/>
                  </a:lnTo>
                  <a:lnTo>
                    <a:pt x="92" y="49"/>
                  </a:lnTo>
                  <a:lnTo>
                    <a:pt x="95" y="44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9" y="32"/>
                  </a:lnTo>
                  <a:lnTo>
                    <a:pt x="99" y="28"/>
                  </a:lnTo>
                  <a:lnTo>
                    <a:pt x="99" y="24"/>
                  </a:lnTo>
                  <a:lnTo>
                    <a:pt x="98" y="21"/>
                  </a:lnTo>
                  <a:lnTo>
                    <a:pt x="95" y="15"/>
                  </a:lnTo>
                  <a:lnTo>
                    <a:pt x="90" y="9"/>
                  </a:lnTo>
                  <a:lnTo>
                    <a:pt x="83" y="5"/>
                  </a:lnTo>
                  <a:lnTo>
                    <a:pt x="75" y="2"/>
                  </a:lnTo>
                  <a:lnTo>
                    <a:pt x="66" y="0"/>
                  </a:lnTo>
                  <a:lnTo>
                    <a:pt x="57" y="0"/>
                  </a:lnTo>
                  <a:lnTo>
                    <a:pt x="47" y="1"/>
                  </a:lnTo>
                  <a:lnTo>
                    <a:pt x="37" y="3"/>
                  </a:lnTo>
                  <a:lnTo>
                    <a:pt x="28" y="8"/>
                  </a:lnTo>
                  <a:lnTo>
                    <a:pt x="18" y="15"/>
                  </a:lnTo>
                  <a:lnTo>
                    <a:pt x="13" y="19"/>
                  </a:lnTo>
                  <a:lnTo>
                    <a:pt x="9" y="23"/>
                  </a:lnTo>
                  <a:lnTo>
                    <a:pt x="6" y="28"/>
                  </a:lnTo>
                  <a:lnTo>
                    <a:pt x="2" y="33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94" name="Freeform 1517">
              <a:extLst>
                <a:ext uri="{FF2B5EF4-FFF2-40B4-BE49-F238E27FC236}">
                  <a16:creationId xmlns:a16="http://schemas.microsoft.com/office/drawing/2014/main" id="{08964C03-DDAF-40D9-BCA6-53E9FC5D4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8" y="2364"/>
              <a:ext cx="6" cy="4"/>
            </a:xfrm>
            <a:custGeom>
              <a:avLst/>
              <a:gdLst>
                <a:gd name="T0" fmla="*/ 0 w 99"/>
                <a:gd name="T1" fmla="*/ 0 h 76"/>
                <a:gd name="T2" fmla="*/ 0 w 99"/>
                <a:gd name="T3" fmla="*/ 0 h 76"/>
                <a:gd name="T4" fmla="*/ 0 w 99"/>
                <a:gd name="T5" fmla="*/ 0 h 76"/>
                <a:gd name="T6" fmla="*/ 0 w 99"/>
                <a:gd name="T7" fmla="*/ 0 h 76"/>
                <a:gd name="T8" fmla="*/ 0 w 99"/>
                <a:gd name="T9" fmla="*/ 0 h 76"/>
                <a:gd name="T10" fmla="*/ 0 w 99"/>
                <a:gd name="T11" fmla="*/ 0 h 76"/>
                <a:gd name="T12" fmla="*/ 0 w 99"/>
                <a:gd name="T13" fmla="*/ 0 h 76"/>
                <a:gd name="T14" fmla="*/ 0 w 99"/>
                <a:gd name="T15" fmla="*/ 0 h 76"/>
                <a:gd name="T16" fmla="*/ 0 w 99"/>
                <a:gd name="T17" fmla="*/ 0 h 76"/>
                <a:gd name="T18" fmla="*/ 0 w 99"/>
                <a:gd name="T19" fmla="*/ 0 h 76"/>
                <a:gd name="T20" fmla="*/ 0 w 99"/>
                <a:gd name="T21" fmla="*/ 0 h 76"/>
                <a:gd name="T22" fmla="*/ 0 w 99"/>
                <a:gd name="T23" fmla="*/ 0 h 76"/>
                <a:gd name="T24" fmla="*/ 0 w 99"/>
                <a:gd name="T25" fmla="*/ 0 h 76"/>
                <a:gd name="T26" fmla="*/ 0 w 99"/>
                <a:gd name="T27" fmla="*/ 0 h 76"/>
                <a:gd name="T28" fmla="*/ 0 w 99"/>
                <a:gd name="T29" fmla="*/ 0 h 76"/>
                <a:gd name="T30" fmla="*/ 0 w 99"/>
                <a:gd name="T31" fmla="*/ 0 h 76"/>
                <a:gd name="T32" fmla="*/ 0 w 99"/>
                <a:gd name="T33" fmla="*/ 0 h 76"/>
                <a:gd name="T34" fmla="*/ 0 w 99"/>
                <a:gd name="T35" fmla="*/ 0 h 76"/>
                <a:gd name="T36" fmla="*/ 0 w 99"/>
                <a:gd name="T37" fmla="*/ 0 h 76"/>
                <a:gd name="T38" fmla="*/ 0 w 99"/>
                <a:gd name="T39" fmla="*/ 0 h 76"/>
                <a:gd name="T40" fmla="*/ 0 w 99"/>
                <a:gd name="T41" fmla="*/ 0 h 76"/>
                <a:gd name="T42" fmla="*/ 0 w 99"/>
                <a:gd name="T43" fmla="*/ 0 h 76"/>
                <a:gd name="T44" fmla="*/ 0 w 99"/>
                <a:gd name="T45" fmla="*/ 0 h 76"/>
                <a:gd name="T46" fmla="*/ 0 w 99"/>
                <a:gd name="T47" fmla="*/ 0 h 76"/>
                <a:gd name="T48" fmla="*/ 0 w 99"/>
                <a:gd name="T49" fmla="*/ 0 h 76"/>
                <a:gd name="T50" fmla="*/ 0 w 99"/>
                <a:gd name="T51" fmla="*/ 0 h 76"/>
                <a:gd name="T52" fmla="*/ 0 w 99"/>
                <a:gd name="T53" fmla="*/ 0 h 76"/>
                <a:gd name="T54" fmla="*/ 0 w 99"/>
                <a:gd name="T55" fmla="*/ 0 h 76"/>
                <a:gd name="T56" fmla="*/ 0 w 99"/>
                <a:gd name="T57" fmla="*/ 0 h 76"/>
                <a:gd name="T58" fmla="*/ 0 w 99"/>
                <a:gd name="T59" fmla="*/ 0 h 76"/>
                <a:gd name="T60" fmla="*/ 0 w 99"/>
                <a:gd name="T61" fmla="*/ 0 h 76"/>
                <a:gd name="T62" fmla="*/ 0 w 99"/>
                <a:gd name="T63" fmla="*/ 0 h 76"/>
                <a:gd name="T64" fmla="*/ 0 w 99"/>
                <a:gd name="T65" fmla="*/ 0 h 76"/>
                <a:gd name="T66" fmla="*/ 0 w 99"/>
                <a:gd name="T67" fmla="*/ 0 h 76"/>
                <a:gd name="T68" fmla="*/ 0 w 99"/>
                <a:gd name="T69" fmla="*/ 0 h 76"/>
                <a:gd name="T70" fmla="*/ 0 w 99"/>
                <a:gd name="T71" fmla="*/ 0 h 76"/>
                <a:gd name="T72" fmla="*/ 0 w 99"/>
                <a:gd name="T73" fmla="*/ 0 h 76"/>
                <a:gd name="T74" fmla="*/ 0 w 99"/>
                <a:gd name="T75" fmla="*/ 0 h 76"/>
                <a:gd name="T76" fmla="*/ 0 w 99"/>
                <a:gd name="T77" fmla="*/ 0 h 7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99" h="76">
                  <a:moveTo>
                    <a:pt x="2" y="33"/>
                  </a:moveTo>
                  <a:lnTo>
                    <a:pt x="0" y="38"/>
                  </a:lnTo>
                  <a:lnTo>
                    <a:pt x="0" y="43"/>
                  </a:lnTo>
                  <a:lnTo>
                    <a:pt x="1" y="48"/>
                  </a:lnTo>
                  <a:lnTo>
                    <a:pt x="3" y="53"/>
                  </a:lnTo>
                  <a:lnTo>
                    <a:pt x="6" y="58"/>
                  </a:lnTo>
                  <a:lnTo>
                    <a:pt x="11" y="63"/>
                  </a:lnTo>
                  <a:lnTo>
                    <a:pt x="16" y="67"/>
                  </a:lnTo>
                  <a:lnTo>
                    <a:pt x="23" y="71"/>
                  </a:lnTo>
                  <a:lnTo>
                    <a:pt x="29" y="74"/>
                  </a:lnTo>
                  <a:lnTo>
                    <a:pt x="37" y="75"/>
                  </a:lnTo>
                  <a:lnTo>
                    <a:pt x="46" y="76"/>
                  </a:lnTo>
                  <a:lnTo>
                    <a:pt x="54" y="75"/>
                  </a:lnTo>
                  <a:lnTo>
                    <a:pt x="63" y="72"/>
                  </a:lnTo>
                  <a:lnTo>
                    <a:pt x="71" y="68"/>
                  </a:lnTo>
                  <a:lnTo>
                    <a:pt x="80" y="62"/>
                  </a:lnTo>
                  <a:lnTo>
                    <a:pt x="88" y="54"/>
                  </a:lnTo>
                  <a:lnTo>
                    <a:pt x="92" y="49"/>
                  </a:lnTo>
                  <a:lnTo>
                    <a:pt x="95" y="45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9" y="32"/>
                  </a:lnTo>
                  <a:lnTo>
                    <a:pt x="99" y="28"/>
                  </a:lnTo>
                  <a:lnTo>
                    <a:pt x="99" y="25"/>
                  </a:lnTo>
                  <a:lnTo>
                    <a:pt x="98" y="21"/>
                  </a:lnTo>
                  <a:lnTo>
                    <a:pt x="95" y="14"/>
                  </a:lnTo>
                  <a:lnTo>
                    <a:pt x="90" y="9"/>
                  </a:lnTo>
                  <a:lnTo>
                    <a:pt x="83" y="5"/>
                  </a:lnTo>
                  <a:lnTo>
                    <a:pt x="75" y="2"/>
                  </a:lnTo>
                  <a:lnTo>
                    <a:pt x="66" y="0"/>
                  </a:lnTo>
                  <a:lnTo>
                    <a:pt x="57" y="0"/>
                  </a:lnTo>
                  <a:lnTo>
                    <a:pt x="47" y="1"/>
                  </a:lnTo>
                  <a:lnTo>
                    <a:pt x="36" y="4"/>
                  </a:lnTo>
                  <a:lnTo>
                    <a:pt x="27" y="8"/>
                  </a:lnTo>
                  <a:lnTo>
                    <a:pt x="18" y="14"/>
                  </a:lnTo>
                  <a:lnTo>
                    <a:pt x="13" y="18"/>
                  </a:lnTo>
                  <a:lnTo>
                    <a:pt x="9" y="23"/>
                  </a:lnTo>
                  <a:lnTo>
                    <a:pt x="5" y="28"/>
                  </a:lnTo>
                  <a:lnTo>
                    <a:pt x="2" y="33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95" name="Freeform 1518">
              <a:extLst>
                <a:ext uri="{FF2B5EF4-FFF2-40B4-BE49-F238E27FC236}">
                  <a16:creationId xmlns:a16="http://schemas.microsoft.com/office/drawing/2014/main" id="{6DD361A5-CB65-4F05-883E-9135F4F51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2357"/>
              <a:ext cx="6" cy="4"/>
            </a:xfrm>
            <a:custGeom>
              <a:avLst/>
              <a:gdLst>
                <a:gd name="T0" fmla="*/ 0 w 99"/>
                <a:gd name="T1" fmla="*/ 0 h 76"/>
                <a:gd name="T2" fmla="*/ 0 w 99"/>
                <a:gd name="T3" fmla="*/ 0 h 76"/>
                <a:gd name="T4" fmla="*/ 0 w 99"/>
                <a:gd name="T5" fmla="*/ 0 h 76"/>
                <a:gd name="T6" fmla="*/ 0 w 99"/>
                <a:gd name="T7" fmla="*/ 0 h 76"/>
                <a:gd name="T8" fmla="*/ 0 w 99"/>
                <a:gd name="T9" fmla="*/ 0 h 76"/>
                <a:gd name="T10" fmla="*/ 0 w 99"/>
                <a:gd name="T11" fmla="*/ 0 h 76"/>
                <a:gd name="T12" fmla="*/ 0 w 99"/>
                <a:gd name="T13" fmla="*/ 0 h 76"/>
                <a:gd name="T14" fmla="*/ 0 w 99"/>
                <a:gd name="T15" fmla="*/ 0 h 76"/>
                <a:gd name="T16" fmla="*/ 0 w 99"/>
                <a:gd name="T17" fmla="*/ 0 h 76"/>
                <a:gd name="T18" fmla="*/ 0 w 99"/>
                <a:gd name="T19" fmla="*/ 0 h 76"/>
                <a:gd name="T20" fmla="*/ 0 w 99"/>
                <a:gd name="T21" fmla="*/ 0 h 76"/>
                <a:gd name="T22" fmla="*/ 0 w 99"/>
                <a:gd name="T23" fmla="*/ 0 h 76"/>
                <a:gd name="T24" fmla="*/ 0 w 99"/>
                <a:gd name="T25" fmla="*/ 0 h 76"/>
                <a:gd name="T26" fmla="*/ 0 w 99"/>
                <a:gd name="T27" fmla="*/ 0 h 76"/>
                <a:gd name="T28" fmla="*/ 0 w 99"/>
                <a:gd name="T29" fmla="*/ 0 h 76"/>
                <a:gd name="T30" fmla="*/ 0 w 99"/>
                <a:gd name="T31" fmla="*/ 0 h 76"/>
                <a:gd name="T32" fmla="*/ 0 w 99"/>
                <a:gd name="T33" fmla="*/ 0 h 76"/>
                <a:gd name="T34" fmla="*/ 0 w 99"/>
                <a:gd name="T35" fmla="*/ 0 h 76"/>
                <a:gd name="T36" fmla="*/ 0 w 99"/>
                <a:gd name="T37" fmla="*/ 0 h 76"/>
                <a:gd name="T38" fmla="*/ 0 w 99"/>
                <a:gd name="T39" fmla="*/ 0 h 76"/>
                <a:gd name="T40" fmla="*/ 0 w 99"/>
                <a:gd name="T41" fmla="*/ 0 h 76"/>
                <a:gd name="T42" fmla="*/ 0 w 99"/>
                <a:gd name="T43" fmla="*/ 0 h 76"/>
                <a:gd name="T44" fmla="*/ 0 w 99"/>
                <a:gd name="T45" fmla="*/ 0 h 76"/>
                <a:gd name="T46" fmla="*/ 0 w 99"/>
                <a:gd name="T47" fmla="*/ 0 h 76"/>
                <a:gd name="T48" fmla="*/ 0 w 99"/>
                <a:gd name="T49" fmla="*/ 0 h 76"/>
                <a:gd name="T50" fmla="*/ 0 w 99"/>
                <a:gd name="T51" fmla="*/ 0 h 76"/>
                <a:gd name="T52" fmla="*/ 0 w 99"/>
                <a:gd name="T53" fmla="*/ 0 h 76"/>
                <a:gd name="T54" fmla="*/ 0 w 99"/>
                <a:gd name="T55" fmla="*/ 0 h 76"/>
                <a:gd name="T56" fmla="*/ 0 w 99"/>
                <a:gd name="T57" fmla="*/ 0 h 76"/>
                <a:gd name="T58" fmla="*/ 0 w 99"/>
                <a:gd name="T59" fmla="*/ 0 h 76"/>
                <a:gd name="T60" fmla="*/ 0 w 99"/>
                <a:gd name="T61" fmla="*/ 0 h 76"/>
                <a:gd name="T62" fmla="*/ 0 w 99"/>
                <a:gd name="T63" fmla="*/ 0 h 76"/>
                <a:gd name="T64" fmla="*/ 0 w 99"/>
                <a:gd name="T65" fmla="*/ 0 h 76"/>
                <a:gd name="T66" fmla="*/ 0 w 99"/>
                <a:gd name="T67" fmla="*/ 0 h 76"/>
                <a:gd name="T68" fmla="*/ 0 w 99"/>
                <a:gd name="T69" fmla="*/ 0 h 76"/>
                <a:gd name="T70" fmla="*/ 0 w 99"/>
                <a:gd name="T71" fmla="*/ 0 h 76"/>
                <a:gd name="T72" fmla="*/ 0 w 99"/>
                <a:gd name="T73" fmla="*/ 0 h 76"/>
                <a:gd name="T74" fmla="*/ 0 w 99"/>
                <a:gd name="T75" fmla="*/ 0 h 76"/>
                <a:gd name="T76" fmla="*/ 0 w 99"/>
                <a:gd name="T77" fmla="*/ 0 h 7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99" h="76">
                  <a:moveTo>
                    <a:pt x="2" y="32"/>
                  </a:moveTo>
                  <a:lnTo>
                    <a:pt x="0" y="37"/>
                  </a:lnTo>
                  <a:lnTo>
                    <a:pt x="0" y="42"/>
                  </a:lnTo>
                  <a:lnTo>
                    <a:pt x="1" y="47"/>
                  </a:lnTo>
                  <a:lnTo>
                    <a:pt x="3" y="53"/>
                  </a:lnTo>
                  <a:lnTo>
                    <a:pt x="6" y="58"/>
                  </a:lnTo>
                  <a:lnTo>
                    <a:pt x="11" y="63"/>
                  </a:lnTo>
                  <a:lnTo>
                    <a:pt x="16" y="67"/>
                  </a:lnTo>
                  <a:lnTo>
                    <a:pt x="22" y="71"/>
                  </a:lnTo>
                  <a:lnTo>
                    <a:pt x="29" y="74"/>
                  </a:lnTo>
                  <a:lnTo>
                    <a:pt x="37" y="75"/>
                  </a:lnTo>
                  <a:lnTo>
                    <a:pt x="45" y="76"/>
                  </a:lnTo>
                  <a:lnTo>
                    <a:pt x="53" y="75"/>
                  </a:lnTo>
                  <a:lnTo>
                    <a:pt x="61" y="72"/>
                  </a:lnTo>
                  <a:lnTo>
                    <a:pt x="71" y="68"/>
                  </a:lnTo>
                  <a:lnTo>
                    <a:pt x="79" y="62"/>
                  </a:lnTo>
                  <a:lnTo>
                    <a:pt x="88" y="54"/>
                  </a:lnTo>
                  <a:lnTo>
                    <a:pt x="92" y="48"/>
                  </a:lnTo>
                  <a:lnTo>
                    <a:pt x="95" y="44"/>
                  </a:lnTo>
                  <a:lnTo>
                    <a:pt x="97" y="39"/>
                  </a:lnTo>
                  <a:lnTo>
                    <a:pt x="98" y="35"/>
                  </a:lnTo>
                  <a:lnTo>
                    <a:pt x="99" y="31"/>
                  </a:lnTo>
                  <a:lnTo>
                    <a:pt x="99" y="27"/>
                  </a:lnTo>
                  <a:lnTo>
                    <a:pt x="99" y="24"/>
                  </a:lnTo>
                  <a:lnTo>
                    <a:pt x="98" y="20"/>
                  </a:lnTo>
                  <a:lnTo>
                    <a:pt x="95" y="14"/>
                  </a:lnTo>
                  <a:lnTo>
                    <a:pt x="90" y="9"/>
                  </a:lnTo>
                  <a:lnTo>
                    <a:pt x="83" y="5"/>
                  </a:lnTo>
                  <a:lnTo>
                    <a:pt x="75" y="2"/>
                  </a:lnTo>
                  <a:lnTo>
                    <a:pt x="66" y="0"/>
                  </a:lnTo>
                  <a:lnTo>
                    <a:pt x="56" y="0"/>
                  </a:lnTo>
                  <a:lnTo>
                    <a:pt x="46" y="1"/>
                  </a:lnTo>
                  <a:lnTo>
                    <a:pt x="36" y="4"/>
                  </a:lnTo>
                  <a:lnTo>
                    <a:pt x="27" y="8"/>
                  </a:lnTo>
                  <a:lnTo>
                    <a:pt x="17" y="14"/>
                  </a:lnTo>
                  <a:lnTo>
                    <a:pt x="13" y="18"/>
                  </a:lnTo>
                  <a:lnTo>
                    <a:pt x="9" y="22"/>
                  </a:lnTo>
                  <a:lnTo>
                    <a:pt x="5" y="27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96" name="Freeform 1519">
              <a:extLst>
                <a:ext uri="{FF2B5EF4-FFF2-40B4-BE49-F238E27FC236}">
                  <a16:creationId xmlns:a16="http://schemas.microsoft.com/office/drawing/2014/main" id="{26947371-7A7A-4ECA-A69A-AE7F74258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9" y="2213"/>
              <a:ext cx="36" cy="19"/>
            </a:xfrm>
            <a:custGeom>
              <a:avLst/>
              <a:gdLst>
                <a:gd name="T0" fmla="*/ 0 w 613"/>
                <a:gd name="T1" fmla="*/ 0 h 329"/>
                <a:gd name="T2" fmla="*/ 1 w 613"/>
                <a:gd name="T3" fmla="*/ 0 h 329"/>
                <a:gd name="T4" fmla="*/ 0 w 613"/>
                <a:gd name="T5" fmla="*/ 1 h 329"/>
                <a:gd name="T6" fmla="*/ 1 w 613"/>
                <a:gd name="T7" fmla="*/ 1 h 329"/>
                <a:gd name="T8" fmla="*/ 2 w 613"/>
                <a:gd name="T9" fmla="*/ 1 h 329"/>
                <a:gd name="T10" fmla="*/ 1 w 613"/>
                <a:gd name="T11" fmla="*/ 1 h 329"/>
                <a:gd name="T12" fmla="*/ 2 w 613"/>
                <a:gd name="T13" fmla="*/ 0 h 329"/>
                <a:gd name="T14" fmla="*/ 1 w 613"/>
                <a:gd name="T15" fmla="*/ 0 h 329"/>
                <a:gd name="T16" fmla="*/ 0 w 613"/>
                <a:gd name="T17" fmla="*/ 0 h 3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3" h="329">
                  <a:moveTo>
                    <a:pt x="89" y="0"/>
                  </a:moveTo>
                  <a:lnTo>
                    <a:pt x="266" y="133"/>
                  </a:lnTo>
                  <a:lnTo>
                    <a:pt x="0" y="223"/>
                  </a:lnTo>
                  <a:lnTo>
                    <a:pt x="297" y="192"/>
                  </a:lnTo>
                  <a:lnTo>
                    <a:pt x="551" y="329"/>
                  </a:lnTo>
                  <a:lnTo>
                    <a:pt x="374" y="192"/>
                  </a:lnTo>
                  <a:lnTo>
                    <a:pt x="613" y="104"/>
                  </a:lnTo>
                  <a:lnTo>
                    <a:pt x="344" y="118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CB91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97" name="Freeform 1520">
              <a:extLst>
                <a:ext uri="{FF2B5EF4-FFF2-40B4-BE49-F238E27FC236}">
                  <a16:creationId xmlns:a16="http://schemas.microsoft.com/office/drawing/2014/main" id="{189EEDB8-DFB7-4506-A7EB-FD3F38054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" y="2206"/>
              <a:ext cx="36" cy="20"/>
            </a:xfrm>
            <a:custGeom>
              <a:avLst/>
              <a:gdLst>
                <a:gd name="T0" fmla="*/ 0 w 613"/>
                <a:gd name="T1" fmla="*/ 0 h 329"/>
                <a:gd name="T2" fmla="*/ 1 w 613"/>
                <a:gd name="T3" fmla="*/ 0 h 329"/>
                <a:gd name="T4" fmla="*/ 0 w 613"/>
                <a:gd name="T5" fmla="*/ 1 h 329"/>
                <a:gd name="T6" fmla="*/ 1 w 613"/>
                <a:gd name="T7" fmla="*/ 1 h 329"/>
                <a:gd name="T8" fmla="*/ 2 w 613"/>
                <a:gd name="T9" fmla="*/ 1 h 329"/>
                <a:gd name="T10" fmla="*/ 1 w 613"/>
                <a:gd name="T11" fmla="*/ 1 h 329"/>
                <a:gd name="T12" fmla="*/ 2 w 613"/>
                <a:gd name="T13" fmla="*/ 0 h 329"/>
                <a:gd name="T14" fmla="*/ 1 w 613"/>
                <a:gd name="T15" fmla="*/ 0 h 329"/>
                <a:gd name="T16" fmla="*/ 0 w 613"/>
                <a:gd name="T17" fmla="*/ 0 h 3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3" h="329">
                  <a:moveTo>
                    <a:pt x="89" y="0"/>
                  </a:moveTo>
                  <a:lnTo>
                    <a:pt x="266" y="132"/>
                  </a:lnTo>
                  <a:lnTo>
                    <a:pt x="0" y="221"/>
                  </a:lnTo>
                  <a:lnTo>
                    <a:pt x="297" y="192"/>
                  </a:lnTo>
                  <a:lnTo>
                    <a:pt x="551" y="329"/>
                  </a:lnTo>
                  <a:lnTo>
                    <a:pt x="358" y="177"/>
                  </a:lnTo>
                  <a:lnTo>
                    <a:pt x="613" y="103"/>
                  </a:lnTo>
                  <a:lnTo>
                    <a:pt x="343" y="118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CB91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98" name="Freeform 1521">
              <a:extLst>
                <a:ext uri="{FF2B5EF4-FFF2-40B4-BE49-F238E27FC236}">
                  <a16:creationId xmlns:a16="http://schemas.microsoft.com/office/drawing/2014/main" id="{D85D6FD5-1CA2-429B-A71E-BE83E99F2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2199"/>
              <a:ext cx="37" cy="19"/>
            </a:xfrm>
            <a:custGeom>
              <a:avLst/>
              <a:gdLst>
                <a:gd name="T0" fmla="*/ 0 w 613"/>
                <a:gd name="T1" fmla="*/ 0 h 329"/>
                <a:gd name="T2" fmla="*/ 1 w 613"/>
                <a:gd name="T3" fmla="*/ 0 h 329"/>
                <a:gd name="T4" fmla="*/ 0 w 613"/>
                <a:gd name="T5" fmla="*/ 1 h 329"/>
                <a:gd name="T6" fmla="*/ 1 w 613"/>
                <a:gd name="T7" fmla="*/ 1 h 329"/>
                <a:gd name="T8" fmla="*/ 2 w 613"/>
                <a:gd name="T9" fmla="*/ 1 h 329"/>
                <a:gd name="T10" fmla="*/ 1 w 613"/>
                <a:gd name="T11" fmla="*/ 1 h 329"/>
                <a:gd name="T12" fmla="*/ 2 w 613"/>
                <a:gd name="T13" fmla="*/ 0 h 329"/>
                <a:gd name="T14" fmla="*/ 1 w 613"/>
                <a:gd name="T15" fmla="*/ 0 h 329"/>
                <a:gd name="T16" fmla="*/ 0 w 613"/>
                <a:gd name="T17" fmla="*/ 0 h 3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3" h="329">
                  <a:moveTo>
                    <a:pt x="89" y="0"/>
                  </a:moveTo>
                  <a:lnTo>
                    <a:pt x="267" y="134"/>
                  </a:lnTo>
                  <a:lnTo>
                    <a:pt x="0" y="223"/>
                  </a:lnTo>
                  <a:lnTo>
                    <a:pt x="297" y="192"/>
                  </a:lnTo>
                  <a:lnTo>
                    <a:pt x="551" y="329"/>
                  </a:lnTo>
                  <a:lnTo>
                    <a:pt x="358" y="178"/>
                  </a:lnTo>
                  <a:lnTo>
                    <a:pt x="613" y="103"/>
                  </a:lnTo>
                  <a:lnTo>
                    <a:pt x="344" y="118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CB91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99" name="Freeform 1522">
              <a:extLst>
                <a:ext uri="{FF2B5EF4-FFF2-40B4-BE49-F238E27FC236}">
                  <a16:creationId xmlns:a16="http://schemas.microsoft.com/office/drawing/2014/main" id="{F4FDD98F-2B40-427D-9678-853ED72D8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5" y="2193"/>
              <a:ext cx="36" cy="19"/>
            </a:xfrm>
            <a:custGeom>
              <a:avLst/>
              <a:gdLst>
                <a:gd name="T0" fmla="*/ 0 w 613"/>
                <a:gd name="T1" fmla="*/ 0 h 329"/>
                <a:gd name="T2" fmla="*/ 1 w 613"/>
                <a:gd name="T3" fmla="*/ 0 h 329"/>
                <a:gd name="T4" fmla="*/ 0 w 613"/>
                <a:gd name="T5" fmla="*/ 1 h 329"/>
                <a:gd name="T6" fmla="*/ 1 w 613"/>
                <a:gd name="T7" fmla="*/ 1 h 329"/>
                <a:gd name="T8" fmla="*/ 2 w 613"/>
                <a:gd name="T9" fmla="*/ 1 h 329"/>
                <a:gd name="T10" fmla="*/ 1 w 613"/>
                <a:gd name="T11" fmla="*/ 1 h 329"/>
                <a:gd name="T12" fmla="*/ 2 w 613"/>
                <a:gd name="T13" fmla="*/ 0 h 329"/>
                <a:gd name="T14" fmla="*/ 1 w 613"/>
                <a:gd name="T15" fmla="*/ 0 h 329"/>
                <a:gd name="T16" fmla="*/ 0 w 613"/>
                <a:gd name="T17" fmla="*/ 0 h 3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3" h="329">
                  <a:moveTo>
                    <a:pt x="89" y="0"/>
                  </a:moveTo>
                  <a:lnTo>
                    <a:pt x="266" y="134"/>
                  </a:lnTo>
                  <a:lnTo>
                    <a:pt x="0" y="223"/>
                  </a:lnTo>
                  <a:lnTo>
                    <a:pt x="296" y="193"/>
                  </a:lnTo>
                  <a:lnTo>
                    <a:pt x="550" y="329"/>
                  </a:lnTo>
                  <a:lnTo>
                    <a:pt x="358" y="178"/>
                  </a:lnTo>
                  <a:lnTo>
                    <a:pt x="613" y="104"/>
                  </a:lnTo>
                  <a:lnTo>
                    <a:pt x="343" y="118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CB91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00" name="Freeform 1523">
              <a:extLst>
                <a:ext uri="{FF2B5EF4-FFF2-40B4-BE49-F238E27FC236}">
                  <a16:creationId xmlns:a16="http://schemas.microsoft.com/office/drawing/2014/main" id="{D4B0250B-9565-46B5-80EA-0B873BFD6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7" y="2208"/>
              <a:ext cx="36" cy="20"/>
            </a:xfrm>
            <a:custGeom>
              <a:avLst/>
              <a:gdLst>
                <a:gd name="T0" fmla="*/ 0 w 613"/>
                <a:gd name="T1" fmla="*/ 0 h 329"/>
                <a:gd name="T2" fmla="*/ 1 w 613"/>
                <a:gd name="T3" fmla="*/ 0 h 329"/>
                <a:gd name="T4" fmla="*/ 0 w 613"/>
                <a:gd name="T5" fmla="*/ 1 h 329"/>
                <a:gd name="T6" fmla="*/ 1 w 613"/>
                <a:gd name="T7" fmla="*/ 1 h 329"/>
                <a:gd name="T8" fmla="*/ 2 w 613"/>
                <a:gd name="T9" fmla="*/ 1 h 329"/>
                <a:gd name="T10" fmla="*/ 1 w 613"/>
                <a:gd name="T11" fmla="*/ 1 h 329"/>
                <a:gd name="T12" fmla="*/ 2 w 613"/>
                <a:gd name="T13" fmla="*/ 0 h 329"/>
                <a:gd name="T14" fmla="*/ 1 w 613"/>
                <a:gd name="T15" fmla="*/ 0 h 329"/>
                <a:gd name="T16" fmla="*/ 0 w 613"/>
                <a:gd name="T17" fmla="*/ 0 h 3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3" h="329">
                  <a:moveTo>
                    <a:pt x="89" y="0"/>
                  </a:moveTo>
                  <a:lnTo>
                    <a:pt x="267" y="134"/>
                  </a:lnTo>
                  <a:lnTo>
                    <a:pt x="0" y="222"/>
                  </a:lnTo>
                  <a:lnTo>
                    <a:pt x="297" y="192"/>
                  </a:lnTo>
                  <a:lnTo>
                    <a:pt x="551" y="329"/>
                  </a:lnTo>
                  <a:lnTo>
                    <a:pt x="358" y="178"/>
                  </a:lnTo>
                  <a:lnTo>
                    <a:pt x="613" y="103"/>
                  </a:lnTo>
                  <a:lnTo>
                    <a:pt x="344" y="118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CB91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01" name="Freeform 1524">
              <a:extLst>
                <a:ext uri="{FF2B5EF4-FFF2-40B4-BE49-F238E27FC236}">
                  <a16:creationId xmlns:a16="http://schemas.microsoft.com/office/drawing/2014/main" id="{23362A78-BFDD-4A72-B821-2ADDE16F4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2191"/>
              <a:ext cx="36" cy="20"/>
            </a:xfrm>
            <a:custGeom>
              <a:avLst/>
              <a:gdLst>
                <a:gd name="T0" fmla="*/ 0 w 613"/>
                <a:gd name="T1" fmla="*/ 0 h 329"/>
                <a:gd name="T2" fmla="*/ 1 w 613"/>
                <a:gd name="T3" fmla="*/ 0 h 329"/>
                <a:gd name="T4" fmla="*/ 0 w 613"/>
                <a:gd name="T5" fmla="*/ 1 h 329"/>
                <a:gd name="T6" fmla="*/ 1 w 613"/>
                <a:gd name="T7" fmla="*/ 1 h 329"/>
                <a:gd name="T8" fmla="*/ 2 w 613"/>
                <a:gd name="T9" fmla="*/ 1 h 329"/>
                <a:gd name="T10" fmla="*/ 1 w 613"/>
                <a:gd name="T11" fmla="*/ 1 h 329"/>
                <a:gd name="T12" fmla="*/ 2 w 613"/>
                <a:gd name="T13" fmla="*/ 0 h 329"/>
                <a:gd name="T14" fmla="*/ 1 w 613"/>
                <a:gd name="T15" fmla="*/ 0 h 329"/>
                <a:gd name="T16" fmla="*/ 0 w 613"/>
                <a:gd name="T17" fmla="*/ 0 h 3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3" h="329">
                  <a:moveTo>
                    <a:pt x="90" y="0"/>
                  </a:moveTo>
                  <a:lnTo>
                    <a:pt x="268" y="133"/>
                  </a:lnTo>
                  <a:lnTo>
                    <a:pt x="0" y="222"/>
                  </a:lnTo>
                  <a:lnTo>
                    <a:pt x="297" y="192"/>
                  </a:lnTo>
                  <a:lnTo>
                    <a:pt x="552" y="329"/>
                  </a:lnTo>
                  <a:lnTo>
                    <a:pt x="359" y="178"/>
                  </a:lnTo>
                  <a:lnTo>
                    <a:pt x="613" y="103"/>
                  </a:lnTo>
                  <a:lnTo>
                    <a:pt x="344" y="118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rgbClr val="CB91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02" name="Freeform 1525">
              <a:extLst>
                <a:ext uri="{FF2B5EF4-FFF2-40B4-BE49-F238E27FC236}">
                  <a16:creationId xmlns:a16="http://schemas.microsoft.com/office/drawing/2014/main" id="{B1E9F92B-0FAA-4EB3-86FB-12622C153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1" y="2167"/>
              <a:ext cx="36" cy="19"/>
            </a:xfrm>
            <a:custGeom>
              <a:avLst/>
              <a:gdLst>
                <a:gd name="T0" fmla="*/ 0 w 613"/>
                <a:gd name="T1" fmla="*/ 0 h 329"/>
                <a:gd name="T2" fmla="*/ 1 w 613"/>
                <a:gd name="T3" fmla="*/ 0 h 329"/>
                <a:gd name="T4" fmla="*/ 0 w 613"/>
                <a:gd name="T5" fmla="*/ 1 h 329"/>
                <a:gd name="T6" fmla="*/ 1 w 613"/>
                <a:gd name="T7" fmla="*/ 1 h 329"/>
                <a:gd name="T8" fmla="*/ 2 w 613"/>
                <a:gd name="T9" fmla="*/ 1 h 329"/>
                <a:gd name="T10" fmla="*/ 1 w 613"/>
                <a:gd name="T11" fmla="*/ 1 h 329"/>
                <a:gd name="T12" fmla="*/ 2 w 613"/>
                <a:gd name="T13" fmla="*/ 0 h 329"/>
                <a:gd name="T14" fmla="*/ 1 w 613"/>
                <a:gd name="T15" fmla="*/ 0 h 329"/>
                <a:gd name="T16" fmla="*/ 0 w 613"/>
                <a:gd name="T17" fmla="*/ 0 h 3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3" h="329">
                  <a:moveTo>
                    <a:pt x="88" y="0"/>
                  </a:moveTo>
                  <a:lnTo>
                    <a:pt x="266" y="133"/>
                  </a:lnTo>
                  <a:lnTo>
                    <a:pt x="0" y="222"/>
                  </a:lnTo>
                  <a:lnTo>
                    <a:pt x="296" y="193"/>
                  </a:lnTo>
                  <a:lnTo>
                    <a:pt x="550" y="329"/>
                  </a:lnTo>
                  <a:lnTo>
                    <a:pt x="358" y="178"/>
                  </a:lnTo>
                  <a:lnTo>
                    <a:pt x="613" y="104"/>
                  </a:lnTo>
                  <a:lnTo>
                    <a:pt x="343" y="118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CB91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03" name="Freeform 1526">
              <a:extLst>
                <a:ext uri="{FF2B5EF4-FFF2-40B4-BE49-F238E27FC236}">
                  <a16:creationId xmlns:a16="http://schemas.microsoft.com/office/drawing/2014/main" id="{D54B1EB7-4BB8-4FA3-9D8F-0435CCED1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" y="2134"/>
              <a:ext cx="36" cy="19"/>
            </a:xfrm>
            <a:custGeom>
              <a:avLst/>
              <a:gdLst>
                <a:gd name="T0" fmla="*/ 0 w 613"/>
                <a:gd name="T1" fmla="*/ 0 h 329"/>
                <a:gd name="T2" fmla="*/ 1 w 613"/>
                <a:gd name="T3" fmla="*/ 0 h 329"/>
                <a:gd name="T4" fmla="*/ 0 w 613"/>
                <a:gd name="T5" fmla="*/ 1 h 329"/>
                <a:gd name="T6" fmla="*/ 1 w 613"/>
                <a:gd name="T7" fmla="*/ 1 h 329"/>
                <a:gd name="T8" fmla="*/ 2 w 613"/>
                <a:gd name="T9" fmla="*/ 1 h 329"/>
                <a:gd name="T10" fmla="*/ 1 w 613"/>
                <a:gd name="T11" fmla="*/ 1 h 329"/>
                <a:gd name="T12" fmla="*/ 2 w 613"/>
                <a:gd name="T13" fmla="*/ 0 h 329"/>
                <a:gd name="T14" fmla="*/ 1 w 613"/>
                <a:gd name="T15" fmla="*/ 0 h 329"/>
                <a:gd name="T16" fmla="*/ 0 w 613"/>
                <a:gd name="T17" fmla="*/ 0 h 3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3" h="329">
                  <a:moveTo>
                    <a:pt x="89" y="0"/>
                  </a:moveTo>
                  <a:lnTo>
                    <a:pt x="267" y="134"/>
                  </a:lnTo>
                  <a:lnTo>
                    <a:pt x="0" y="222"/>
                  </a:lnTo>
                  <a:lnTo>
                    <a:pt x="297" y="192"/>
                  </a:lnTo>
                  <a:lnTo>
                    <a:pt x="552" y="329"/>
                  </a:lnTo>
                  <a:lnTo>
                    <a:pt x="359" y="178"/>
                  </a:lnTo>
                  <a:lnTo>
                    <a:pt x="613" y="103"/>
                  </a:lnTo>
                  <a:lnTo>
                    <a:pt x="344" y="118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CB91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04" name="Freeform 1527">
              <a:extLst>
                <a:ext uri="{FF2B5EF4-FFF2-40B4-BE49-F238E27FC236}">
                  <a16:creationId xmlns:a16="http://schemas.microsoft.com/office/drawing/2014/main" id="{FB14A1A8-7497-46B0-950F-54D0D8178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1" y="2140"/>
              <a:ext cx="36" cy="20"/>
            </a:xfrm>
            <a:custGeom>
              <a:avLst/>
              <a:gdLst>
                <a:gd name="T0" fmla="*/ 0 w 613"/>
                <a:gd name="T1" fmla="*/ 0 h 329"/>
                <a:gd name="T2" fmla="*/ 1 w 613"/>
                <a:gd name="T3" fmla="*/ 0 h 329"/>
                <a:gd name="T4" fmla="*/ 0 w 613"/>
                <a:gd name="T5" fmla="*/ 1 h 329"/>
                <a:gd name="T6" fmla="*/ 1 w 613"/>
                <a:gd name="T7" fmla="*/ 1 h 329"/>
                <a:gd name="T8" fmla="*/ 2 w 613"/>
                <a:gd name="T9" fmla="*/ 1 h 329"/>
                <a:gd name="T10" fmla="*/ 1 w 613"/>
                <a:gd name="T11" fmla="*/ 1 h 329"/>
                <a:gd name="T12" fmla="*/ 2 w 613"/>
                <a:gd name="T13" fmla="*/ 0 h 329"/>
                <a:gd name="T14" fmla="*/ 1 w 613"/>
                <a:gd name="T15" fmla="*/ 0 h 329"/>
                <a:gd name="T16" fmla="*/ 0 w 613"/>
                <a:gd name="T17" fmla="*/ 0 h 3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3" h="329">
                  <a:moveTo>
                    <a:pt x="89" y="0"/>
                  </a:moveTo>
                  <a:lnTo>
                    <a:pt x="267" y="134"/>
                  </a:lnTo>
                  <a:lnTo>
                    <a:pt x="0" y="223"/>
                  </a:lnTo>
                  <a:lnTo>
                    <a:pt x="296" y="194"/>
                  </a:lnTo>
                  <a:lnTo>
                    <a:pt x="551" y="329"/>
                  </a:lnTo>
                  <a:lnTo>
                    <a:pt x="358" y="178"/>
                  </a:lnTo>
                  <a:lnTo>
                    <a:pt x="613" y="105"/>
                  </a:lnTo>
                  <a:lnTo>
                    <a:pt x="344" y="119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CB91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05" name="Freeform 1528">
              <a:extLst>
                <a:ext uri="{FF2B5EF4-FFF2-40B4-BE49-F238E27FC236}">
                  <a16:creationId xmlns:a16="http://schemas.microsoft.com/office/drawing/2014/main" id="{1BA57B6C-E5EE-466C-9205-221595B65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" y="2133"/>
              <a:ext cx="36" cy="20"/>
            </a:xfrm>
            <a:custGeom>
              <a:avLst/>
              <a:gdLst>
                <a:gd name="T0" fmla="*/ 0 w 613"/>
                <a:gd name="T1" fmla="*/ 0 h 329"/>
                <a:gd name="T2" fmla="*/ 1 w 613"/>
                <a:gd name="T3" fmla="*/ 0 h 329"/>
                <a:gd name="T4" fmla="*/ 0 w 613"/>
                <a:gd name="T5" fmla="*/ 1 h 329"/>
                <a:gd name="T6" fmla="*/ 1 w 613"/>
                <a:gd name="T7" fmla="*/ 1 h 329"/>
                <a:gd name="T8" fmla="*/ 2 w 613"/>
                <a:gd name="T9" fmla="*/ 1 h 329"/>
                <a:gd name="T10" fmla="*/ 1 w 613"/>
                <a:gd name="T11" fmla="*/ 1 h 329"/>
                <a:gd name="T12" fmla="*/ 2 w 613"/>
                <a:gd name="T13" fmla="*/ 0 h 329"/>
                <a:gd name="T14" fmla="*/ 1 w 613"/>
                <a:gd name="T15" fmla="*/ 0 h 329"/>
                <a:gd name="T16" fmla="*/ 0 w 613"/>
                <a:gd name="T17" fmla="*/ 0 h 3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3" h="329">
                  <a:moveTo>
                    <a:pt x="89" y="0"/>
                  </a:moveTo>
                  <a:lnTo>
                    <a:pt x="266" y="133"/>
                  </a:lnTo>
                  <a:lnTo>
                    <a:pt x="0" y="223"/>
                  </a:lnTo>
                  <a:lnTo>
                    <a:pt x="296" y="193"/>
                  </a:lnTo>
                  <a:lnTo>
                    <a:pt x="550" y="329"/>
                  </a:lnTo>
                  <a:lnTo>
                    <a:pt x="358" y="178"/>
                  </a:lnTo>
                  <a:lnTo>
                    <a:pt x="613" y="104"/>
                  </a:lnTo>
                  <a:lnTo>
                    <a:pt x="344" y="118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CB91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06" name="Freeform 1529">
              <a:extLst>
                <a:ext uri="{FF2B5EF4-FFF2-40B4-BE49-F238E27FC236}">
                  <a16:creationId xmlns:a16="http://schemas.microsoft.com/office/drawing/2014/main" id="{02B6DE85-326E-4E3A-94C8-320EFD703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5" y="2148"/>
              <a:ext cx="37" cy="20"/>
            </a:xfrm>
            <a:custGeom>
              <a:avLst/>
              <a:gdLst>
                <a:gd name="T0" fmla="*/ 0 w 613"/>
                <a:gd name="T1" fmla="*/ 0 h 329"/>
                <a:gd name="T2" fmla="*/ 1 w 613"/>
                <a:gd name="T3" fmla="*/ 0 h 329"/>
                <a:gd name="T4" fmla="*/ 0 w 613"/>
                <a:gd name="T5" fmla="*/ 1 h 329"/>
                <a:gd name="T6" fmla="*/ 1 w 613"/>
                <a:gd name="T7" fmla="*/ 1 h 329"/>
                <a:gd name="T8" fmla="*/ 2 w 613"/>
                <a:gd name="T9" fmla="*/ 1 h 329"/>
                <a:gd name="T10" fmla="*/ 1 w 613"/>
                <a:gd name="T11" fmla="*/ 1 h 329"/>
                <a:gd name="T12" fmla="*/ 2 w 613"/>
                <a:gd name="T13" fmla="*/ 0 h 329"/>
                <a:gd name="T14" fmla="*/ 1 w 613"/>
                <a:gd name="T15" fmla="*/ 0 h 329"/>
                <a:gd name="T16" fmla="*/ 0 w 613"/>
                <a:gd name="T17" fmla="*/ 0 h 3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3" h="329">
                  <a:moveTo>
                    <a:pt x="88" y="0"/>
                  </a:moveTo>
                  <a:lnTo>
                    <a:pt x="266" y="134"/>
                  </a:lnTo>
                  <a:lnTo>
                    <a:pt x="0" y="223"/>
                  </a:lnTo>
                  <a:lnTo>
                    <a:pt x="295" y="192"/>
                  </a:lnTo>
                  <a:lnTo>
                    <a:pt x="550" y="329"/>
                  </a:lnTo>
                  <a:lnTo>
                    <a:pt x="358" y="178"/>
                  </a:lnTo>
                  <a:lnTo>
                    <a:pt x="613" y="103"/>
                  </a:lnTo>
                  <a:lnTo>
                    <a:pt x="343" y="118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CB91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07" name="Freeform 1530">
              <a:extLst>
                <a:ext uri="{FF2B5EF4-FFF2-40B4-BE49-F238E27FC236}">
                  <a16:creationId xmlns:a16="http://schemas.microsoft.com/office/drawing/2014/main" id="{2CAD3FF5-80C2-4ADE-A6A9-9516C3D2F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" y="2365"/>
              <a:ext cx="8" cy="7"/>
            </a:xfrm>
            <a:custGeom>
              <a:avLst/>
              <a:gdLst>
                <a:gd name="T0" fmla="*/ 0 w 142"/>
                <a:gd name="T1" fmla="*/ 0 h 130"/>
                <a:gd name="T2" fmla="*/ 0 w 142"/>
                <a:gd name="T3" fmla="*/ 0 h 130"/>
                <a:gd name="T4" fmla="*/ 0 w 142"/>
                <a:gd name="T5" fmla="*/ 0 h 130"/>
                <a:gd name="T6" fmla="*/ 0 w 142"/>
                <a:gd name="T7" fmla="*/ 0 h 130"/>
                <a:gd name="T8" fmla="*/ 0 w 142"/>
                <a:gd name="T9" fmla="*/ 0 h 130"/>
                <a:gd name="T10" fmla="*/ 0 w 142"/>
                <a:gd name="T11" fmla="*/ 0 h 130"/>
                <a:gd name="T12" fmla="*/ 0 w 142"/>
                <a:gd name="T13" fmla="*/ 0 h 130"/>
                <a:gd name="T14" fmla="*/ 0 w 142"/>
                <a:gd name="T15" fmla="*/ 0 h 130"/>
                <a:gd name="T16" fmla="*/ 0 w 142"/>
                <a:gd name="T17" fmla="*/ 0 h 130"/>
                <a:gd name="T18" fmla="*/ 0 w 142"/>
                <a:gd name="T19" fmla="*/ 0 h 130"/>
                <a:gd name="T20" fmla="*/ 0 w 142"/>
                <a:gd name="T21" fmla="*/ 0 h 130"/>
                <a:gd name="T22" fmla="*/ 0 w 142"/>
                <a:gd name="T23" fmla="*/ 0 h 130"/>
                <a:gd name="T24" fmla="*/ 0 w 142"/>
                <a:gd name="T25" fmla="*/ 0 h 130"/>
                <a:gd name="T26" fmla="*/ 0 w 142"/>
                <a:gd name="T27" fmla="*/ 0 h 130"/>
                <a:gd name="T28" fmla="*/ 0 w 142"/>
                <a:gd name="T29" fmla="*/ 0 h 130"/>
                <a:gd name="T30" fmla="*/ 0 w 142"/>
                <a:gd name="T31" fmla="*/ 0 h 130"/>
                <a:gd name="T32" fmla="*/ 0 w 142"/>
                <a:gd name="T33" fmla="*/ 0 h 130"/>
                <a:gd name="T34" fmla="*/ 0 w 142"/>
                <a:gd name="T35" fmla="*/ 0 h 130"/>
                <a:gd name="T36" fmla="*/ 0 w 142"/>
                <a:gd name="T37" fmla="*/ 0 h 130"/>
                <a:gd name="T38" fmla="*/ 0 w 142"/>
                <a:gd name="T39" fmla="*/ 0 h 130"/>
                <a:gd name="T40" fmla="*/ 0 w 142"/>
                <a:gd name="T41" fmla="*/ 0 h 130"/>
                <a:gd name="T42" fmla="*/ 0 w 142"/>
                <a:gd name="T43" fmla="*/ 0 h 130"/>
                <a:gd name="T44" fmla="*/ 0 w 142"/>
                <a:gd name="T45" fmla="*/ 0 h 130"/>
                <a:gd name="T46" fmla="*/ 0 w 142"/>
                <a:gd name="T47" fmla="*/ 0 h 130"/>
                <a:gd name="T48" fmla="*/ 0 w 142"/>
                <a:gd name="T49" fmla="*/ 0 h 130"/>
                <a:gd name="T50" fmla="*/ 0 w 142"/>
                <a:gd name="T51" fmla="*/ 0 h 130"/>
                <a:gd name="T52" fmla="*/ 0 w 142"/>
                <a:gd name="T53" fmla="*/ 0 h 130"/>
                <a:gd name="T54" fmla="*/ 0 w 142"/>
                <a:gd name="T55" fmla="*/ 0 h 130"/>
                <a:gd name="T56" fmla="*/ 0 w 142"/>
                <a:gd name="T57" fmla="*/ 0 h 130"/>
                <a:gd name="T58" fmla="*/ 0 w 142"/>
                <a:gd name="T59" fmla="*/ 0 h 130"/>
                <a:gd name="T60" fmla="*/ 0 w 142"/>
                <a:gd name="T61" fmla="*/ 0 h 130"/>
                <a:gd name="T62" fmla="*/ 0 w 142"/>
                <a:gd name="T63" fmla="*/ 0 h 130"/>
                <a:gd name="T64" fmla="*/ 0 w 142"/>
                <a:gd name="T65" fmla="*/ 0 h 130"/>
                <a:gd name="T66" fmla="*/ 0 w 142"/>
                <a:gd name="T67" fmla="*/ 0 h 130"/>
                <a:gd name="T68" fmla="*/ 0 w 142"/>
                <a:gd name="T69" fmla="*/ 0 h 130"/>
                <a:gd name="T70" fmla="*/ 0 w 142"/>
                <a:gd name="T71" fmla="*/ 0 h 130"/>
                <a:gd name="T72" fmla="*/ 0 w 142"/>
                <a:gd name="T73" fmla="*/ 0 h 130"/>
                <a:gd name="T74" fmla="*/ 0 w 142"/>
                <a:gd name="T75" fmla="*/ 0 h 130"/>
                <a:gd name="T76" fmla="*/ 0 w 142"/>
                <a:gd name="T77" fmla="*/ 0 h 130"/>
                <a:gd name="T78" fmla="*/ 0 w 142"/>
                <a:gd name="T79" fmla="*/ 0 h 130"/>
                <a:gd name="T80" fmla="*/ 0 w 142"/>
                <a:gd name="T81" fmla="*/ 0 h 130"/>
                <a:gd name="T82" fmla="*/ 0 w 142"/>
                <a:gd name="T83" fmla="*/ 0 h 130"/>
                <a:gd name="T84" fmla="*/ 0 w 142"/>
                <a:gd name="T85" fmla="*/ 0 h 130"/>
                <a:gd name="T86" fmla="*/ 0 w 142"/>
                <a:gd name="T87" fmla="*/ 0 h 130"/>
                <a:gd name="T88" fmla="*/ 0 w 142"/>
                <a:gd name="T89" fmla="*/ 0 h 130"/>
                <a:gd name="T90" fmla="*/ 0 w 142"/>
                <a:gd name="T91" fmla="*/ 0 h 130"/>
                <a:gd name="T92" fmla="*/ 0 w 142"/>
                <a:gd name="T93" fmla="*/ 0 h 130"/>
                <a:gd name="T94" fmla="*/ 0 w 142"/>
                <a:gd name="T95" fmla="*/ 0 h 130"/>
                <a:gd name="T96" fmla="*/ 0 w 142"/>
                <a:gd name="T97" fmla="*/ 0 h 130"/>
                <a:gd name="T98" fmla="*/ 0 w 142"/>
                <a:gd name="T99" fmla="*/ 0 h 130"/>
                <a:gd name="T100" fmla="*/ 0 w 142"/>
                <a:gd name="T101" fmla="*/ 0 h 130"/>
                <a:gd name="T102" fmla="*/ 0 w 142"/>
                <a:gd name="T103" fmla="*/ 0 h 130"/>
                <a:gd name="T104" fmla="*/ 0 w 142"/>
                <a:gd name="T105" fmla="*/ 0 h 130"/>
                <a:gd name="T106" fmla="*/ 0 w 142"/>
                <a:gd name="T107" fmla="*/ 0 h 130"/>
                <a:gd name="T108" fmla="*/ 0 w 142"/>
                <a:gd name="T109" fmla="*/ 0 h 130"/>
                <a:gd name="T110" fmla="*/ 0 w 142"/>
                <a:gd name="T111" fmla="*/ 0 h 130"/>
                <a:gd name="T112" fmla="*/ 0 w 142"/>
                <a:gd name="T113" fmla="*/ 0 h 130"/>
                <a:gd name="T114" fmla="*/ 0 w 142"/>
                <a:gd name="T115" fmla="*/ 0 h 130"/>
                <a:gd name="T116" fmla="*/ 0 w 142"/>
                <a:gd name="T117" fmla="*/ 0 h 130"/>
                <a:gd name="T118" fmla="*/ 0 w 142"/>
                <a:gd name="T119" fmla="*/ 0 h 130"/>
                <a:gd name="T120" fmla="*/ 0 w 142"/>
                <a:gd name="T121" fmla="*/ 0 h 13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42" h="130">
                  <a:moveTo>
                    <a:pt x="11" y="42"/>
                  </a:moveTo>
                  <a:lnTo>
                    <a:pt x="14" y="36"/>
                  </a:lnTo>
                  <a:lnTo>
                    <a:pt x="17" y="31"/>
                  </a:lnTo>
                  <a:lnTo>
                    <a:pt x="21" y="27"/>
                  </a:lnTo>
                  <a:lnTo>
                    <a:pt x="25" y="22"/>
                  </a:lnTo>
                  <a:lnTo>
                    <a:pt x="30" y="19"/>
                  </a:lnTo>
                  <a:lnTo>
                    <a:pt x="36" y="15"/>
                  </a:lnTo>
                  <a:lnTo>
                    <a:pt x="41" y="12"/>
                  </a:lnTo>
                  <a:lnTo>
                    <a:pt x="47" y="9"/>
                  </a:lnTo>
                  <a:lnTo>
                    <a:pt x="60" y="5"/>
                  </a:lnTo>
                  <a:lnTo>
                    <a:pt x="74" y="1"/>
                  </a:lnTo>
                  <a:lnTo>
                    <a:pt x="88" y="0"/>
                  </a:lnTo>
                  <a:lnTo>
                    <a:pt x="101" y="0"/>
                  </a:lnTo>
                  <a:lnTo>
                    <a:pt x="107" y="1"/>
                  </a:lnTo>
                  <a:lnTo>
                    <a:pt x="113" y="3"/>
                  </a:lnTo>
                  <a:lnTo>
                    <a:pt x="119" y="5"/>
                  </a:lnTo>
                  <a:lnTo>
                    <a:pt x="124" y="8"/>
                  </a:lnTo>
                  <a:lnTo>
                    <a:pt x="129" y="10"/>
                  </a:lnTo>
                  <a:lnTo>
                    <a:pt x="133" y="13"/>
                  </a:lnTo>
                  <a:lnTo>
                    <a:pt x="136" y="17"/>
                  </a:lnTo>
                  <a:lnTo>
                    <a:pt x="139" y="21"/>
                  </a:lnTo>
                  <a:lnTo>
                    <a:pt x="141" y="26"/>
                  </a:lnTo>
                  <a:lnTo>
                    <a:pt x="142" y="31"/>
                  </a:lnTo>
                  <a:lnTo>
                    <a:pt x="142" y="36"/>
                  </a:lnTo>
                  <a:lnTo>
                    <a:pt x="142" y="42"/>
                  </a:lnTo>
                  <a:lnTo>
                    <a:pt x="140" y="48"/>
                  </a:lnTo>
                  <a:lnTo>
                    <a:pt x="138" y="55"/>
                  </a:lnTo>
                  <a:lnTo>
                    <a:pt x="134" y="63"/>
                  </a:lnTo>
                  <a:lnTo>
                    <a:pt x="129" y="71"/>
                  </a:lnTo>
                  <a:lnTo>
                    <a:pt x="124" y="79"/>
                  </a:lnTo>
                  <a:lnTo>
                    <a:pt x="118" y="86"/>
                  </a:lnTo>
                  <a:lnTo>
                    <a:pt x="112" y="94"/>
                  </a:lnTo>
                  <a:lnTo>
                    <a:pt x="105" y="100"/>
                  </a:lnTo>
                  <a:lnTo>
                    <a:pt x="99" y="106"/>
                  </a:lnTo>
                  <a:lnTo>
                    <a:pt x="93" y="111"/>
                  </a:lnTo>
                  <a:lnTo>
                    <a:pt x="86" y="115"/>
                  </a:lnTo>
                  <a:lnTo>
                    <a:pt x="79" y="119"/>
                  </a:lnTo>
                  <a:lnTo>
                    <a:pt x="73" y="122"/>
                  </a:lnTo>
                  <a:lnTo>
                    <a:pt x="66" y="125"/>
                  </a:lnTo>
                  <a:lnTo>
                    <a:pt x="60" y="127"/>
                  </a:lnTo>
                  <a:lnTo>
                    <a:pt x="54" y="128"/>
                  </a:lnTo>
                  <a:lnTo>
                    <a:pt x="48" y="129"/>
                  </a:lnTo>
                  <a:lnTo>
                    <a:pt x="42" y="130"/>
                  </a:lnTo>
                  <a:lnTo>
                    <a:pt x="36" y="129"/>
                  </a:lnTo>
                  <a:lnTo>
                    <a:pt x="31" y="129"/>
                  </a:lnTo>
                  <a:lnTo>
                    <a:pt x="26" y="127"/>
                  </a:lnTo>
                  <a:lnTo>
                    <a:pt x="22" y="125"/>
                  </a:lnTo>
                  <a:lnTo>
                    <a:pt x="17" y="123"/>
                  </a:lnTo>
                  <a:lnTo>
                    <a:pt x="13" y="120"/>
                  </a:lnTo>
                  <a:lnTo>
                    <a:pt x="10" y="117"/>
                  </a:lnTo>
                  <a:lnTo>
                    <a:pt x="7" y="113"/>
                  </a:lnTo>
                  <a:lnTo>
                    <a:pt x="4" y="108"/>
                  </a:lnTo>
                  <a:lnTo>
                    <a:pt x="3" y="103"/>
                  </a:lnTo>
                  <a:lnTo>
                    <a:pt x="1" y="97"/>
                  </a:lnTo>
                  <a:lnTo>
                    <a:pt x="1" y="91"/>
                  </a:lnTo>
                  <a:lnTo>
                    <a:pt x="0" y="83"/>
                  </a:lnTo>
                  <a:lnTo>
                    <a:pt x="1" y="76"/>
                  </a:lnTo>
                  <a:lnTo>
                    <a:pt x="2" y="68"/>
                  </a:lnTo>
                  <a:lnTo>
                    <a:pt x="4" y="60"/>
                  </a:lnTo>
                  <a:lnTo>
                    <a:pt x="7" y="51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CB91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08" name="Freeform 1531">
              <a:extLst>
                <a:ext uri="{FF2B5EF4-FFF2-40B4-BE49-F238E27FC236}">
                  <a16:creationId xmlns:a16="http://schemas.microsoft.com/office/drawing/2014/main" id="{6B612E79-CC54-4532-A703-2A2DE771C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" y="2360"/>
              <a:ext cx="8" cy="8"/>
            </a:xfrm>
            <a:custGeom>
              <a:avLst/>
              <a:gdLst>
                <a:gd name="T0" fmla="*/ 0 w 142"/>
                <a:gd name="T1" fmla="*/ 0 h 128"/>
                <a:gd name="T2" fmla="*/ 0 w 142"/>
                <a:gd name="T3" fmla="*/ 0 h 128"/>
                <a:gd name="T4" fmla="*/ 0 w 142"/>
                <a:gd name="T5" fmla="*/ 0 h 128"/>
                <a:gd name="T6" fmla="*/ 0 w 142"/>
                <a:gd name="T7" fmla="*/ 0 h 128"/>
                <a:gd name="T8" fmla="*/ 0 w 142"/>
                <a:gd name="T9" fmla="*/ 0 h 128"/>
                <a:gd name="T10" fmla="*/ 0 w 142"/>
                <a:gd name="T11" fmla="*/ 0 h 128"/>
                <a:gd name="T12" fmla="*/ 0 w 142"/>
                <a:gd name="T13" fmla="*/ 0 h 128"/>
                <a:gd name="T14" fmla="*/ 0 w 142"/>
                <a:gd name="T15" fmla="*/ 0 h 128"/>
                <a:gd name="T16" fmla="*/ 0 w 142"/>
                <a:gd name="T17" fmla="*/ 0 h 128"/>
                <a:gd name="T18" fmla="*/ 0 w 142"/>
                <a:gd name="T19" fmla="*/ 0 h 128"/>
                <a:gd name="T20" fmla="*/ 0 w 142"/>
                <a:gd name="T21" fmla="*/ 0 h 128"/>
                <a:gd name="T22" fmla="*/ 0 w 142"/>
                <a:gd name="T23" fmla="*/ 0 h 128"/>
                <a:gd name="T24" fmla="*/ 0 w 142"/>
                <a:gd name="T25" fmla="*/ 0 h 128"/>
                <a:gd name="T26" fmla="*/ 0 w 142"/>
                <a:gd name="T27" fmla="*/ 0 h 128"/>
                <a:gd name="T28" fmla="*/ 0 w 142"/>
                <a:gd name="T29" fmla="*/ 0 h 128"/>
                <a:gd name="T30" fmla="*/ 0 w 142"/>
                <a:gd name="T31" fmla="*/ 0 h 128"/>
                <a:gd name="T32" fmla="*/ 0 w 142"/>
                <a:gd name="T33" fmla="*/ 0 h 128"/>
                <a:gd name="T34" fmla="*/ 0 w 142"/>
                <a:gd name="T35" fmla="*/ 0 h 128"/>
                <a:gd name="T36" fmla="*/ 0 w 142"/>
                <a:gd name="T37" fmla="*/ 0 h 128"/>
                <a:gd name="T38" fmla="*/ 0 w 142"/>
                <a:gd name="T39" fmla="*/ 0 h 128"/>
                <a:gd name="T40" fmla="*/ 0 w 142"/>
                <a:gd name="T41" fmla="*/ 0 h 128"/>
                <a:gd name="T42" fmla="*/ 0 w 142"/>
                <a:gd name="T43" fmla="*/ 0 h 128"/>
                <a:gd name="T44" fmla="*/ 0 w 142"/>
                <a:gd name="T45" fmla="*/ 0 h 128"/>
                <a:gd name="T46" fmla="*/ 0 w 142"/>
                <a:gd name="T47" fmla="*/ 0 h 128"/>
                <a:gd name="T48" fmla="*/ 0 w 142"/>
                <a:gd name="T49" fmla="*/ 0 h 128"/>
                <a:gd name="T50" fmla="*/ 0 w 142"/>
                <a:gd name="T51" fmla="*/ 0 h 128"/>
                <a:gd name="T52" fmla="*/ 0 w 142"/>
                <a:gd name="T53" fmla="*/ 0 h 128"/>
                <a:gd name="T54" fmla="*/ 0 w 142"/>
                <a:gd name="T55" fmla="*/ 0 h 128"/>
                <a:gd name="T56" fmla="*/ 0 w 142"/>
                <a:gd name="T57" fmla="*/ 0 h 128"/>
                <a:gd name="T58" fmla="*/ 0 w 142"/>
                <a:gd name="T59" fmla="*/ 0 h 128"/>
                <a:gd name="T60" fmla="*/ 0 w 142"/>
                <a:gd name="T61" fmla="*/ 0 h 128"/>
                <a:gd name="T62" fmla="*/ 0 w 142"/>
                <a:gd name="T63" fmla="*/ 0 h 128"/>
                <a:gd name="T64" fmla="*/ 0 w 142"/>
                <a:gd name="T65" fmla="*/ 0 h 128"/>
                <a:gd name="T66" fmla="*/ 0 w 142"/>
                <a:gd name="T67" fmla="*/ 0 h 128"/>
                <a:gd name="T68" fmla="*/ 0 w 142"/>
                <a:gd name="T69" fmla="*/ 0 h 128"/>
                <a:gd name="T70" fmla="*/ 0 w 142"/>
                <a:gd name="T71" fmla="*/ 0 h 128"/>
                <a:gd name="T72" fmla="*/ 0 w 142"/>
                <a:gd name="T73" fmla="*/ 0 h 128"/>
                <a:gd name="T74" fmla="*/ 0 w 142"/>
                <a:gd name="T75" fmla="*/ 1 h 128"/>
                <a:gd name="T76" fmla="*/ 0 w 142"/>
                <a:gd name="T77" fmla="*/ 1 h 128"/>
                <a:gd name="T78" fmla="*/ 0 w 142"/>
                <a:gd name="T79" fmla="*/ 1 h 128"/>
                <a:gd name="T80" fmla="*/ 0 w 142"/>
                <a:gd name="T81" fmla="*/ 1 h 128"/>
                <a:gd name="T82" fmla="*/ 0 w 142"/>
                <a:gd name="T83" fmla="*/ 1 h 128"/>
                <a:gd name="T84" fmla="*/ 0 w 142"/>
                <a:gd name="T85" fmla="*/ 1 h 128"/>
                <a:gd name="T86" fmla="*/ 0 w 142"/>
                <a:gd name="T87" fmla="*/ 1 h 128"/>
                <a:gd name="T88" fmla="*/ 0 w 142"/>
                <a:gd name="T89" fmla="*/ 1 h 128"/>
                <a:gd name="T90" fmla="*/ 0 w 142"/>
                <a:gd name="T91" fmla="*/ 1 h 128"/>
                <a:gd name="T92" fmla="*/ 0 w 142"/>
                <a:gd name="T93" fmla="*/ 1 h 128"/>
                <a:gd name="T94" fmla="*/ 0 w 142"/>
                <a:gd name="T95" fmla="*/ 1 h 128"/>
                <a:gd name="T96" fmla="*/ 0 w 142"/>
                <a:gd name="T97" fmla="*/ 0 h 128"/>
                <a:gd name="T98" fmla="*/ 0 w 142"/>
                <a:gd name="T99" fmla="*/ 0 h 128"/>
                <a:gd name="T100" fmla="*/ 0 w 142"/>
                <a:gd name="T101" fmla="*/ 0 h 128"/>
                <a:gd name="T102" fmla="*/ 0 w 142"/>
                <a:gd name="T103" fmla="*/ 0 h 128"/>
                <a:gd name="T104" fmla="*/ 0 w 142"/>
                <a:gd name="T105" fmla="*/ 0 h 128"/>
                <a:gd name="T106" fmla="*/ 0 w 142"/>
                <a:gd name="T107" fmla="*/ 0 h 128"/>
                <a:gd name="T108" fmla="*/ 0 w 142"/>
                <a:gd name="T109" fmla="*/ 0 h 128"/>
                <a:gd name="T110" fmla="*/ 0 w 142"/>
                <a:gd name="T111" fmla="*/ 0 h 128"/>
                <a:gd name="T112" fmla="*/ 0 w 142"/>
                <a:gd name="T113" fmla="*/ 0 h 128"/>
                <a:gd name="T114" fmla="*/ 0 w 142"/>
                <a:gd name="T115" fmla="*/ 0 h 128"/>
                <a:gd name="T116" fmla="*/ 0 w 142"/>
                <a:gd name="T117" fmla="*/ 0 h 128"/>
                <a:gd name="T118" fmla="*/ 0 w 142"/>
                <a:gd name="T119" fmla="*/ 0 h 128"/>
                <a:gd name="T120" fmla="*/ 0 w 142"/>
                <a:gd name="T121" fmla="*/ 0 h 12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42" h="128">
                  <a:moveTo>
                    <a:pt x="11" y="41"/>
                  </a:moveTo>
                  <a:lnTo>
                    <a:pt x="13" y="35"/>
                  </a:lnTo>
                  <a:lnTo>
                    <a:pt x="16" y="30"/>
                  </a:lnTo>
                  <a:lnTo>
                    <a:pt x="20" y="26"/>
                  </a:lnTo>
                  <a:lnTo>
                    <a:pt x="25" y="21"/>
                  </a:lnTo>
                  <a:lnTo>
                    <a:pt x="30" y="17"/>
                  </a:lnTo>
                  <a:lnTo>
                    <a:pt x="35" y="14"/>
                  </a:lnTo>
                  <a:lnTo>
                    <a:pt x="41" y="11"/>
                  </a:lnTo>
                  <a:lnTo>
                    <a:pt x="47" y="8"/>
                  </a:lnTo>
                  <a:lnTo>
                    <a:pt x="60" y="4"/>
                  </a:lnTo>
                  <a:lnTo>
                    <a:pt x="73" y="1"/>
                  </a:lnTo>
                  <a:lnTo>
                    <a:pt x="88" y="0"/>
                  </a:lnTo>
                  <a:lnTo>
                    <a:pt x="101" y="0"/>
                  </a:lnTo>
                  <a:lnTo>
                    <a:pt x="107" y="1"/>
                  </a:lnTo>
                  <a:lnTo>
                    <a:pt x="113" y="3"/>
                  </a:lnTo>
                  <a:lnTo>
                    <a:pt x="119" y="4"/>
                  </a:lnTo>
                  <a:lnTo>
                    <a:pt x="124" y="7"/>
                  </a:lnTo>
                  <a:lnTo>
                    <a:pt x="128" y="9"/>
                  </a:lnTo>
                  <a:lnTo>
                    <a:pt x="132" y="12"/>
                  </a:lnTo>
                  <a:lnTo>
                    <a:pt x="136" y="16"/>
                  </a:lnTo>
                  <a:lnTo>
                    <a:pt x="138" y="20"/>
                  </a:lnTo>
                  <a:lnTo>
                    <a:pt x="140" y="24"/>
                  </a:lnTo>
                  <a:lnTo>
                    <a:pt x="142" y="29"/>
                  </a:lnTo>
                  <a:lnTo>
                    <a:pt x="142" y="35"/>
                  </a:lnTo>
                  <a:lnTo>
                    <a:pt x="141" y="41"/>
                  </a:lnTo>
                  <a:lnTo>
                    <a:pt x="140" y="47"/>
                  </a:lnTo>
                  <a:lnTo>
                    <a:pt x="137" y="54"/>
                  </a:lnTo>
                  <a:lnTo>
                    <a:pt x="134" y="62"/>
                  </a:lnTo>
                  <a:lnTo>
                    <a:pt x="129" y="70"/>
                  </a:lnTo>
                  <a:lnTo>
                    <a:pt x="123" y="78"/>
                  </a:lnTo>
                  <a:lnTo>
                    <a:pt x="117" y="86"/>
                  </a:lnTo>
                  <a:lnTo>
                    <a:pt x="111" y="93"/>
                  </a:lnTo>
                  <a:lnTo>
                    <a:pt x="105" y="99"/>
                  </a:lnTo>
                  <a:lnTo>
                    <a:pt x="99" y="105"/>
                  </a:lnTo>
                  <a:lnTo>
                    <a:pt x="92" y="109"/>
                  </a:lnTo>
                  <a:lnTo>
                    <a:pt x="85" y="114"/>
                  </a:lnTo>
                  <a:lnTo>
                    <a:pt x="79" y="118"/>
                  </a:lnTo>
                  <a:lnTo>
                    <a:pt x="72" y="121"/>
                  </a:lnTo>
                  <a:lnTo>
                    <a:pt x="66" y="124"/>
                  </a:lnTo>
                  <a:lnTo>
                    <a:pt x="60" y="126"/>
                  </a:lnTo>
                  <a:lnTo>
                    <a:pt x="53" y="127"/>
                  </a:lnTo>
                  <a:lnTo>
                    <a:pt x="47" y="128"/>
                  </a:lnTo>
                  <a:lnTo>
                    <a:pt x="42" y="128"/>
                  </a:lnTo>
                  <a:lnTo>
                    <a:pt x="36" y="128"/>
                  </a:lnTo>
                  <a:lnTo>
                    <a:pt x="31" y="127"/>
                  </a:lnTo>
                  <a:lnTo>
                    <a:pt x="26" y="126"/>
                  </a:lnTo>
                  <a:lnTo>
                    <a:pt x="21" y="124"/>
                  </a:lnTo>
                  <a:lnTo>
                    <a:pt x="17" y="122"/>
                  </a:lnTo>
                  <a:lnTo>
                    <a:pt x="13" y="119"/>
                  </a:lnTo>
                  <a:lnTo>
                    <a:pt x="10" y="115"/>
                  </a:lnTo>
                  <a:lnTo>
                    <a:pt x="7" y="111"/>
                  </a:lnTo>
                  <a:lnTo>
                    <a:pt x="4" y="107"/>
                  </a:lnTo>
                  <a:lnTo>
                    <a:pt x="2" y="102"/>
                  </a:lnTo>
                  <a:lnTo>
                    <a:pt x="1" y="96"/>
                  </a:lnTo>
                  <a:lnTo>
                    <a:pt x="0" y="90"/>
                  </a:lnTo>
                  <a:lnTo>
                    <a:pt x="0" y="83"/>
                  </a:lnTo>
                  <a:lnTo>
                    <a:pt x="1" y="75"/>
                  </a:lnTo>
                  <a:lnTo>
                    <a:pt x="2" y="67"/>
                  </a:lnTo>
                  <a:lnTo>
                    <a:pt x="4" y="59"/>
                  </a:lnTo>
                  <a:lnTo>
                    <a:pt x="7" y="50"/>
                  </a:lnTo>
                  <a:lnTo>
                    <a:pt x="11" y="41"/>
                  </a:lnTo>
                  <a:close/>
                </a:path>
              </a:pathLst>
            </a:custGeom>
            <a:solidFill>
              <a:srgbClr val="CB91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09" name="Freeform 1532">
              <a:extLst>
                <a:ext uri="{FF2B5EF4-FFF2-40B4-BE49-F238E27FC236}">
                  <a16:creationId xmlns:a16="http://schemas.microsoft.com/office/drawing/2014/main" id="{736AF009-C5F7-4735-991A-47F7CB0DB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3" y="2349"/>
              <a:ext cx="8" cy="7"/>
            </a:xfrm>
            <a:custGeom>
              <a:avLst/>
              <a:gdLst>
                <a:gd name="T0" fmla="*/ 0 w 143"/>
                <a:gd name="T1" fmla="*/ 0 h 130"/>
                <a:gd name="T2" fmla="*/ 0 w 143"/>
                <a:gd name="T3" fmla="*/ 0 h 130"/>
                <a:gd name="T4" fmla="*/ 0 w 143"/>
                <a:gd name="T5" fmla="*/ 0 h 130"/>
                <a:gd name="T6" fmla="*/ 0 w 143"/>
                <a:gd name="T7" fmla="*/ 0 h 130"/>
                <a:gd name="T8" fmla="*/ 0 w 143"/>
                <a:gd name="T9" fmla="*/ 0 h 130"/>
                <a:gd name="T10" fmla="*/ 0 w 143"/>
                <a:gd name="T11" fmla="*/ 0 h 130"/>
                <a:gd name="T12" fmla="*/ 0 w 143"/>
                <a:gd name="T13" fmla="*/ 0 h 130"/>
                <a:gd name="T14" fmla="*/ 0 w 143"/>
                <a:gd name="T15" fmla="*/ 0 h 130"/>
                <a:gd name="T16" fmla="*/ 0 w 143"/>
                <a:gd name="T17" fmla="*/ 0 h 130"/>
                <a:gd name="T18" fmla="*/ 0 w 143"/>
                <a:gd name="T19" fmla="*/ 0 h 130"/>
                <a:gd name="T20" fmla="*/ 0 w 143"/>
                <a:gd name="T21" fmla="*/ 0 h 130"/>
                <a:gd name="T22" fmla="*/ 0 w 143"/>
                <a:gd name="T23" fmla="*/ 0 h 130"/>
                <a:gd name="T24" fmla="*/ 0 w 143"/>
                <a:gd name="T25" fmla="*/ 0 h 130"/>
                <a:gd name="T26" fmla="*/ 0 w 143"/>
                <a:gd name="T27" fmla="*/ 0 h 130"/>
                <a:gd name="T28" fmla="*/ 0 w 143"/>
                <a:gd name="T29" fmla="*/ 0 h 130"/>
                <a:gd name="T30" fmla="*/ 0 w 143"/>
                <a:gd name="T31" fmla="*/ 0 h 130"/>
                <a:gd name="T32" fmla="*/ 0 w 143"/>
                <a:gd name="T33" fmla="*/ 0 h 130"/>
                <a:gd name="T34" fmla="*/ 0 w 143"/>
                <a:gd name="T35" fmla="*/ 0 h 130"/>
                <a:gd name="T36" fmla="*/ 0 w 143"/>
                <a:gd name="T37" fmla="*/ 0 h 130"/>
                <a:gd name="T38" fmla="*/ 0 w 143"/>
                <a:gd name="T39" fmla="*/ 0 h 130"/>
                <a:gd name="T40" fmla="*/ 0 w 143"/>
                <a:gd name="T41" fmla="*/ 0 h 130"/>
                <a:gd name="T42" fmla="*/ 0 w 143"/>
                <a:gd name="T43" fmla="*/ 0 h 130"/>
                <a:gd name="T44" fmla="*/ 0 w 143"/>
                <a:gd name="T45" fmla="*/ 0 h 130"/>
                <a:gd name="T46" fmla="*/ 0 w 143"/>
                <a:gd name="T47" fmla="*/ 0 h 130"/>
                <a:gd name="T48" fmla="*/ 0 w 143"/>
                <a:gd name="T49" fmla="*/ 0 h 130"/>
                <a:gd name="T50" fmla="*/ 0 w 143"/>
                <a:gd name="T51" fmla="*/ 0 h 130"/>
                <a:gd name="T52" fmla="*/ 0 w 143"/>
                <a:gd name="T53" fmla="*/ 0 h 130"/>
                <a:gd name="T54" fmla="*/ 0 w 143"/>
                <a:gd name="T55" fmla="*/ 0 h 130"/>
                <a:gd name="T56" fmla="*/ 0 w 143"/>
                <a:gd name="T57" fmla="*/ 0 h 130"/>
                <a:gd name="T58" fmla="*/ 0 w 143"/>
                <a:gd name="T59" fmla="*/ 0 h 130"/>
                <a:gd name="T60" fmla="*/ 0 w 143"/>
                <a:gd name="T61" fmla="*/ 0 h 130"/>
                <a:gd name="T62" fmla="*/ 0 w 143"/>
                <a:gd name="T63" fmla="*/ 0 h 130"/>
                <a:gd name="T64" fmla="*/ 0 w 143"/>
                <a:gd name="T65" fmla="*/ 0 h 130"/>
                <a:gd name="T66" fmla="*/ 0 w 143"/>
                <a:gd name="T67" fmla="*/ 0 h 130"/>
                <a:gd name="T68" fmla="*/ 0 w 143"/>
                <a:gd name="T69" fmla="*/ 0 h 130"/>
                <a:gd name="T70" fmla="*/ 0 w 143"/>
                <a:gd name="T71" fmla="*/ 0 h 130"/>
                <a:gd name="T72" fmla="*/ 0 w 143"/>
                <a:gd name="T73" fmla="*/ 0 h 130"/>
                <a:gd name="T74" fmla="*/ 0 w 143"/>
                <a:gd name="T75" fmla="*/ 0 h 130"/>
                <a:gd name="T76" fmla="*/ 0 w 143"/>
                <a:gd name="T77" fmla="*/ 0 h 130"/>
                <a:gd name="T78" fmla="*/ 0 w 143"/>
                <a:gd name="T79" fmla="*/ 0 h 130"/>
                <a:gd name="T80" fmla="*/ 0 w 143"/>
                <a:gd name="T81" fmla="*/ 0 h 130"/>
                <a:gd name="T82" fmla="*/ 0 w 143"/>
                <a:gd name="T83" fmla="*/ 0 h 130"/>
                <a:gd name="T84" fmla="*/ 0 w 143"/>
                <a:gd name="T85" fmla="*/ 0 h 130"/>
                <a:gd name="T86" fmla="*/ 0 w 143"/>
                <a:gd name="T87" fmla="*/ 0 h 130"/>
                <a:gd name="T88" fmla="*/ 0 w 143"/>
                <a:gd name="T89" fmla="*/ 0 h 130"/>
                <a:gd name="T90" fmla="*/ 0 w 143"/>
                <a:gd name="T91" fmla="*/ 0 h 130"/>
                <a:gd name="T92" fmla="*/ 0 w 143"/>
                <a:gd name="T93" fmla="*/ 0 h 130"/>
                <a:gd name="T94" fmla="*/ 0 w 143"/>
                <a:gd name="T95" fmla="*/ 0 h 130"/>
                <a:gd name="T96" fmla="*/ 0 w 143"/>
                <a:gd name="T97" fmla="*/ 0 h 130"/>
                <a:gd name="T98" fmla="*/ 0 w 143"/>
                <a:gd name="T99" fmla="*/ 0 h 130"/>
                <a:gd name="T100" fmla="*/ 0 w 143"/>
                <a:gd name="T101" fmla="*/ 0 h 130"/>
                <a:gd name="T102" fmla="*/ 0 w 143"/>
                <a:gd name="T103" fmla="*/ 0 h 130"/>
                <a:gd name="T104" fmla="*/ 0 w 143"/>
                <a:gd name="T105" fmla="*/ 0 h 130"/>
                <a:gd name="T106" fmla="*/ 0 w 143"/>
                <a:gd name="T107" fmla="*/ 0 h 130"/>
                <a:gd name="T108" fmla="*/ 0 w 143"/>
                <a:gd name="T109" fmla="*/ 0 h 130"/>
                <a:gd name="T110" fmla="*/ 0 w 143"/>
                <a:gd name="T111" fmla="*/ 0 h 130"/>
                <a:gd name="T112" fmla="*/ 0 w 143"/>
                <a:gd name="T113" fmla="*/ 0 h 130"/>
                <a:gd name="T114" fmla="*/ 0 w 143"/>
                <a:gd name="T115" fmla="*/ 0 h 130"/>
                <a:gd name="T116" fmla="*/ 0 w 143"/>
                <a:gd name="T117" fmla="*/ 0 h 130"/>
                <a:gd name="T118" fmla="*/ 0 w 143"/>
                <a:gd name="T119" fmla="*/ 0 h 130"/>
                <a:gd name="T120" fmla="*/ 0 w 143"/>
                <a:gd name="T121" fmla="*/ 0 h 13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43" h="130">
                  <a:moveTo>
                    <a:pt x="11" y="42"/>
                  </a:moveTo>
                  <a:lnTo>
                    <a:pt x="14" y="37"/>
                  </a:lnTo>
                  <a:lnTo>
                    <a:pt x="17" y="32"/>
                  </a:lnTo>
                  <a:lnTo>
                    <a:pt x="21" y="27"/>
                  </a:lnTo>
                  <a:lnTo>
                    <a:pt x="26" y="23"/>
                  </a:lnTo>
                  <a:lnTo>
                    <a:pt x="31" y="18"/>
                  </a:lnTo>
                  <a:lnTo>
                    <a:pt x="36" y="15"/>
                  </a:lnTo>
                  <a:lnTo>
                    <a:pt x="42" y="12"/>
                  </a:lnTo>
                  <a:lnTo>
                    <a:pt x="48" y="9"/>
                  </a:lnTo>
                  <a:lnTo>
                    <a:pt x="61" y="4"/>
                  </a:lnTo>
                  <a:lnTo>
                    <a:pt x="74" y="2"/>
                  </a:lnTo>
                  <a:lnTo>
                    <a:pt x="88" y="0"/>
                  </a:lnTo>
                  <a:lnTo>
                    <a:pt x="102" y="1"/>
                  </a:lnTo>
                  <a:lnTo>
                    <a:pt x="108" y="2"/>
                  </a:lnTo>
                  <a:lnTo>
                    <a:pt x="114" y="3"/>
                  </a:lnTo>
                  <a:lnTo>
                    <a:pt x="119" y="5"/>
                  </a:lnTo>
                  <a:lnTo>
                    <a:pt x="124" y="7"/>
                  </a:lnTo>
                  <a:lnTo>
                    <a:pt x="129" y="10"/>
                  </a:lnTo>
                  <a:lnTo>
                    <a:pt x="133" y="13"/>
                  </a:lnTo>
                  <a:lnTo>
                    <a:pt x="136" y="17"/>
                  </a:lnTo>
                  <a:lnTo>
                    <a:pt x="139" y="22"/>
                  </a:lnTo>
                  <a:lnTo>
                    <a:pt x="141" y="26"/>
                  </a:lnTo>
                  <a:lnTo>
                    <a:pt x="142" y="31"/>
                  </a:lnTo>
                  <a:lnTo>
                    <a:pt x="143" y="37"/>
                  </a:lnTo>
                  <a:lnTo>
                    <a:pt x="142" y="43"/>
                  </a:lnTo>
                  <a:lnTo>
                    <a:pt x="141" y="49"/>
                  </a:lnTo>
                  <a:lnTo>
                    <a:pt x="138" y="56"/>
                  </a:lnTo>
                  <a:lnTo>
                    <a:pt x="134" y="64"/>
                  </a:lnTo>
                  <a:lnTo>
                    <a:pt x="130" y="72"/>
                  </a:lnTo>
                  <a:lnTo>
                    <a:pt x="124" y="79"/>
                  </a:lnTo>
                  <a:lnTo>
                    <a:pt x="118" y="87"/>
                  </a:lnTo>
                  <a:lnTo>
                    <a:pt x="112" y="94"/>
                  </a:lnTo>
                  <a:lnTo>
                    <a:pt x="106" y="100"/>
                  </a:lnTo>
                  <a:lnTo>
                    <a:pt x="100" y="106"/>
                  </a:lnTo>
                  <a:lnTo>
                    <a:pt x="92" y="111"/>
                  </a:lnTo>
                  <a:lnTo>
                    <a:pt x="86" y="116"/>
                  </a:lnTo>
                  <a:lnTo>
                    <a:pt x="79" y="119"/>
                  </a:lnTo>
                  <a:lnTo>
                    <a:pt x="73" y="123"/>
                  </a:lnTo>
                  <a:lnTo>
                    <a:pt x="67" y="125"/>
                  </a:lnTo>
                  <a:lnTo>
                    <a:pt x="60" y="127"/>
                  </a:lnTo>
                  <a:lnTo>
                    <a:pt x="54" y="129"/>
                  </a:lnTo>
                  <a:lnTo>
                    <a:pt x="48" y="130"/>
                  </a:lnTo>
                  <a:lnTo>
                    <a:pt x="42" y="130"/>
                  </a:lnTo>
                  <a:lnTo>
                    <a:pt x="37" y="130"/>
                  </a:lnTo>
                  <a:lnTo>
                    <a:pt x="32" y="129"/>
                  </a:lnTo>
                  <a:lnTo>
                    <a:pt x="27" y="128"/>
                  </a:lnTo>
                  <a:lnTo>
                    <a:pt x="22" y="126"/>
                  </a:lnTo>
                  <a:lnTo>
                    <a:pt x="18" y="124"/>
                  </a:lnTo>
                  <a:lnTo>
                    <a:pt x="14" y="121"/>
                  </a:lnTo>
                  <a:lnTo>
                    <a:pt x="10" y="117"/>
                  </a:lnTo>
                  <a:lnTo>
                    <a:pt x="6" y="113"/>
                  </a:lnTo>
                  <a:lnTo>
                    <a:pt x="4" y="109"/>
                  </a:lnTo>
                  <a:lnTo>
                    <a:pt x="2" y="102"/>
                  </a:lnTo>
                  <a:lnTo>
                    <a:pt x="1" y="97"/>
                  </a:lnTo>
                  <a:lnTo>
                    <a:pt x="0" y="91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4" y="60"/>
                  </a:lnTo>
                  <a:lnTo>
                    <a:pt x="7" y="52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CB91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10" name="Freeform 1533">
              <a:extLst>
                <a:ext uri="{FF2B5EF4-FFF2-40B4-BE49-F238E27FC236}">
                  <a16:creationId xmlns:a16="http://schemas.microsoft.com/office/drawing/2014/main" id="{C94BAC03-4C46-4014-9E18-AAAE5EFA4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9" y="2346"/>
              <a:ext cx="8" cy="8"/>
            </a:xfrm>
            <a:custGeom>
              <a:avLst/>
              <a:gdLst>
                <a:gd name="T0" fmla="*/ 0 w 142"/>
                <a:gd name="T1" fmla="*/ 0 h 128"/>
                <a:gd name="T2" fmla="*/ 0 w 142"/>
                <a:gd name="T3" fmla="*/ 0 h 128"/>
                <a:gd name="T4" fmla="*/ 0 w 142"/>
                <a:gd name="T5" fmla="*/ 0 h 128"/>
                <a:gd name="T6" fmla="*/ 0 w 142"/>
                <a:gd name="T7" fmla="*/ 0 h 128"/>
                <a:gd name="T8" fmla="*/ 0 w 142"/>
                <a:gd name="T9" fmla="*/ 0 h 128"/>
                <a:gd name="T10" fmla="*/ 0 w 142"/>
                <a:gd name="T11" fmla="*/ 0 h 128"/>
                <a:gd name="T12" fmla="*/ 0 w 142"/>
                <a:gd name="T13" fmla="*/ 0 h 128"/>
                <a:gd name="T14" fmla="*/ 0 w 142"/>
                <a:gd name="T15" fmla="*/ 0 h 128"/>
                <a:gd name="T16" fmla="*/ 0 w 142"/>
                <a:gd name="T17" fmla="*/ 0 h 128"/>
                <a:gd name="T18" fmla="*/ 0 w 142"/>
                <a:gd name="T19" fmla="*/ 0 h 128"/>
                <a:gd name="T20" fmla="*/ 0 w 142"/>
                <a:gd name="T21" fmla="*/ 0 h 128"/>
                <a:gd name="T22" fmla="*/ 0 w 142"/>
                <a:gd name="T23" fmla="*/ 0 h 128"/>
                <a:gd name="T24" fmla="*/ 0 w 142"/>
                <a:gd name="T25" fmla="*/ 0 h 128"/>
                <a:gd name="T26" fmla="*/ 0 w 142"/>
                <a:gd name="T27" fmla="*/ 0 h 128"/>
                <a:gd name="T28" fmla="*/ 0 w 142"/>
                <a:gd name="T29" fmla="*/ 0 h 128"/>
                <a:gd name="T30" fmla="*/ 0 w 142"/>
                <a:gd name="T31" fmla="*/ 0 h 128"/>
                <a:gd name="T32" fmla="*/ 0 w 142"/>
                <a:gd name="T33" fmla="*/ 0 h 128"/>
                <a:gd name="T34" fmla="*/ 0 w 142"/>
                <a:gd name="T35" fmla="*/ 0 h 128"/>
                <a:gd name="T36" fmla="*/ 0 w 142"/>
                <a:gd name="T37" fmla="*/ 0 h 128"/>
                <a:gd name="T38" fmla="*/ 0 w 142"/>
                <a:gd name="T39" fmla="*/ 0 h 128"/>
                <a:gd name="T40" fmla="*/ 0 w 142"/>
                <a:gd name="T41" fmla="*/ 0 h 128"/>
                <a:gd name="T42" fmla="*/ 0 w 142"/>
                <a:gd name="T43" fmla="*/ 0 h 128"/>
                <a:gd name="T44" fmla="*/ 0 w 142"/>
                <a:gd name="T45" fmla="*/ 0 h 128"/>
                <a:gd name="T46" fmla="*/ 0 w 142"/>
                <a:gd name="T47" fmla="*/ 0 h 128"/>
                <a:gd name="T48" fmla="*/ 0 w 142"/>
                <a:gd name="T49" fmla="*/ 0 h 128"/>
                <a:gd name="T50" fmla="*/ 0 w 142"/>
                <a:gd name="T51" fmla="*/ 0 h 128"/>
                <a:gd name="T52" fmla="*/ 0 w 142"/>
                <a:gd name="T53" fmla="*/ 0 h 128"/>
                <a:gd name="T54" fmla="*/ 0 w 142"/>
                <a:gd name="T55" fmla="*/ 0 h 128"/>
                <a:gd name="T56" fmla="*/ 0 w 142"/>
                <a:gd name="T57" fmla="*/ 0 h 128"/>
                <a:gd name="T58" fmla="*/ 0 w 142"/>
                <a:gd name="T59" fmla="*/ 0 h 128"/>
                <a:gd name="T60" fmla="*/ 0 w 142"/>
                <a:gd name="T61" fmla="*/ 0 h 128"/>
                <a:gd name="T62" fmla="*/ 0 w 142"/>
                <a:gd name="T63" fmla="*/ 0 h 128"/>
                <a:gd name="T64" fmla="*/ 0 w 142"/>
                <a:gd name="T65" fmla="*/ 0 h 128"/>
                <a:gd name="T66" fmla="*/ 0 w 142"/>
                <a:gd name="T67" fmla="*/ 0 h 128"/>
                <a:gd name="T68" fmla="*/ 0 w 142"/>
                <a:gd name="T69" fmla="*/ 0 h 128"/>
                <a:gd name="T70" fmla="*/ 0 w 142"/>
                <a:gd name="T71" fmla="*/ 0 h 128"/>
                <a:gd name="T72" fmla="*/ 0 w 142"/>
                <a:gd name="T73" fmla="*/ 0 h 128"/>
                <a:gd name="T74" fmla="*/ 0 w 142"/>
                <a:gd name="T75" fmla="*/ 1 h 128"/>
                <a:gd name="T76" fmla="*/ 0 w 142"/>
                <a:gd name="T77" fmla="*/ 1 h 128"/>
                <a:gd name="T78" fmla="*/ 0 w 142"/>
                <a:gd name="T79" fmla="*/ 1 h 128"/>
                <a:gd name="T80" fmla="*/ 0 w 142"/>
                <a:gd name="T81" fmla="*/ 1 h 128"/>
                <a:gd name="T82" fmla="*/ 0 w 142"/>
                <a:gd name="T83" fmla="*/ 1 h 128"/>
                <a:gd name="T84" fmla="*/ 0 w 142"/>
                <a:gd name="T85" fmla="*/ 1 h 128"/>
                <a:gd name="T86" fmla="*/ 0 w 142"/>
                <a:gd name="T87" fmla="*/ 1 h 128"/>
                <a:gd name="T88" fmla="*/ 0 w 142"/>
                <a:gd name="T89" fmla="*/ 1 h 128"/>
                <a:gd name="T90" fmla="*/ 0 w 142"/>
                <a:gd name="T91" fmla="*/ 1 h 128"/>
                <a:gd name="T92" fmla="*/ 0 w 142"/>
                <a:gd name="T93" fmla="*/ 1 h 128"/>
                <a:gd name="T94" fmla="*/ 0 w 142"/>
                <a:gd name="T95" fmla="*/ 1 h 128"/>
                <a:gd name="T96" fmla="*/ 0 w 142"/>
                <a:gd name="T97" fmla="*/ 0 h 128"/>
                <a:gd name="T98" fmla="*/ 0 w 142"/>
                <a:gd name="T99" fmla="*/ 0 h 128"/>
                <a:gd name="T100" fmla="*/ 0 w 142"/>
                <a:gd name="T101" fmla="*/ 0 h 128"/>
                <a:gd name="T102" fmla="*/ 0 w 142"/>
                <a:gd name="T103" fmla="*/ 0 h 128"/>
                <a:gd name="T104" fmla="*/ 0 w 142"/>
                <a:gd name="T105" fmla="*/ 0 h 128"/>
                <a:gd name="T106" fmla="*/ 0 w 142"/>
                <a:gd name="T107" fmla="*/ 0 h 128"/>
                <a:gd name="T108" fmla="*/ 0 w 142"/>
                <a:gd name="T109" fmla="*/ 0 h 128"/>
                <a:gd name="T110" fmla="*/ 0 w 142"/>
                <a:gd name="T111" fmla="*/ 0 h 128"/>
                <a:gd name="T112" fmla="*/ 0 w 142"/>
                <a:gd name="T113" fmla="*/ 0 h 128"/>
                <a:gd name="T114" fmla="*/ 0 w 142"/>
                <a:gd name="T115" fmla="*/ 0 h 128"/>
                <a:gd name="T116" fmla="*/ 0 w 142"/>
                <a:gd name="T117" fmla="*/ 0 h 128"/>
                <a:gd name="T118" fmla="*/ 0 w 142"/>
                <a:gd name="T119" fmla="*/ 0 h 128"/>
                <a:gd name="T120" fmla="*/ 0 w 142"/>
                <a:gd name="T121" fmla="*/ 0 h 12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42" h="128">
                  <a:moveTo>
                    <a:pt x="10" y="40"/>
                  </a:moveTo>
                  <a:lnTo>
                    <a:pt x="13" y="35"/>
                  </a:lnTo>
                  <a:lnTo>
                    <a:pt x="16" y="30"/>
                  </a:lnTo>
                  <a:lnTo>
                    <a:pt x="20" y="26"/>
                  </a:lnTo>
                  <a:lnTo>
                    <a:pt x="24" y="21"/>
                  </a:lnTo>
                  <a:lnTo>
                    <a:pt x="29" y="17"/>
                  </a:lnTo>
                  <a:lnTo>
                    <a:pt x="35" y="14"/>
                  </a:lnTo>
                  <a:lnTo>
                    <a:pt x="41" y="11"/>
                  </a:lnTo>
                  <a:lnTo>
                    <a:pt x="47" y="8"/>
                  </a:lnTo>
                  <a:lnTo>
                    <a:pt x="60" y="4"/>
                  </a:lnTo>
                  <a:lnTo>
                    <a:pt x="74" y="1"/>
                  </a:lnTo>
                  <a:lnTo>
                    <a:pt x="88" y="0"/>
                  </a:lnTo>
                  <a:lnTo>
                    <a:pt x="101" y="0"/>
                  </a:lnTo>
                  <a:lnTo>
                    <a:pt x="107" y="1"/>
                  </a:lnTo>
                  <a:lnTo>
                    <a:pt x="113" y="2"/>
                  </a:lnTo>
                  <a:lnTo>
                    <a:pt x="118" y="4"/>
                  </a:lnTo>
                  <a:lnTo>
                    <a:pt x="123" y="6"/>
                  </a:lnTo>
                  <a:lnTo>
                    <a:pt x="128" y="9"/>
                  </a:lnTo>
                  <a:lnTo>
                    <a:pt x="132" y="12"/>
                  </a:lnTo>
                  <a:lnTo>
                    <a:pt x="135" y="16"/>
                  </a:lnTo>
                  <a:lnTo>
                    <a:pt x="138" y="20"/>
                  </a:lnTo>
                  <a:lnTo>
                    <a:pt x="140" y="24"/>
                  </a:lnTo>
                  <a:lnTo>
                    <a:pt x="141" y="29"/>
                  </a:lnTo>
                  <a:lnTo>
                    <a:pt x="142" y="35"/>
                  </a:lnTo>
                  <a:lnTo>
                    <a:pt x="141" y="41"/>
                  </a:lnTo>
                  <a:lnTo>
                    <a:pt x="140" y="47"/>
                  </a:lnTo>
                  <a:lnTo>
                    <a:pt x="137" y="54"/>
                  </a:lnTo>
                  <a:lnTo>
                    <a:pt x="133" y="62"/>
                  </a:lnTo>
                  <a:lnTo>
                    <a:pt x="128" y="71"/>
                  </a:lnTo>
                  <a:lnTo>
                    <a:pt x="123" y="79"/>
                  </a:lnTo>
                  <a:lnTo>
                    <a:pt x="117" y="86"/>
                  </a:lnTo>
                  <a:lnTo>
                    <a:pt x="111" y="93"/>
                  </a:lnTo>
                  <a:lnTo>
                    <a:pt x="105" y="99"/>
                  </a:lnTo>
                  <a:lnTo>
                    <a:pt x="98" y="104"/>
                  </a:lnTo>
                  <a:lnTo>
                    <a:pt x="92" y="109"/>
                  </a:lnTo>
                  <a:lnTo>
                    <a:pt x="86" y="114"/>
                  </a:lnTo>
                  <a:lnTo>
                    <a:pt x="79" y="118"/>
                  </a:lnTo>
                  <a:lnTo>
                    <a:pt x="73" y="121"/>
                  </a:lnTo>
                  <a:lnTo>
                    <a:pt x="65" y="123"/>
                  </a:lnTo>
                  <a:lnTo>
                    <a:pt x="59" y="126"/>
                  </a:lnTo>
                  <a:lnTo>
                    <a:pt x="53" y="127"/>
                  </a:lnTo>
                  <a:lnTo>
                    <a:pt x="47" y="128"/>
                  </a:lnTo>
                  <a:lnTo>
                    <a:pt x="41" y="128"/>
                  </a:lnTo>
                  <a:lnTo>
                    <a:pt x="36" y="128"/>
                  </a:lnTo>
                  <a:lnTo>
                    <a:pt x="30" y="127"/>
                  </a:lnTo>
                  <a:lnTo>
                    <a:pt x="25" y="126"/>
                  </a:lnTo>
                  <a:lnTo>
                    <a:pt x="21" y="124"/>
                  </a:lnTo>
                  <a:lnTo>
                    <a:pt x="16" y="122"/>
                  </a:lnTo>
                  <a:lnTo>
                    <a:pt x="13" y="119"/>
                  </a:lnTo>
                  <a:lnTo>
                    <a:pt x="9" y="115"/>
                  </a:lnTo>
                  <a:lnTo>
                    <a:pt x="6" y="111"/>
                  </a:lnTo>
                  <a:lnTo>
                    <a:pt x="4" y="107"/>
                  </a:lnTo>
                  <a:lnTo>
                    <a:pt x="2" y="102"/>
                  </a:lnTo>
                  <a:lnTo>
                    <a:pt x="1" y="96"/>
                  </a:lnTo>
                  <a:lnTo>
                    <a:pt x="0" y="90"/>
                  </a:lnTo>
                  <a:lnTo>
                    <a:pt x="0" y="83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4" y="59"/>
                  </a:lnTo>
                  <a:lnTo>
                    <a:pt x="7" y="50"/>
                  </a:lnTo>
                  <a:lnTo>
                    <a:pt x="10" y="40"/>
                  </a:lnTo>
                  <a:close/>
                </a:path>
              </a:pathLst>
            </a:custGeom>
            <a:solidFill>
              <a:srgbClr val="CB91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11" name="Freeform 1534">
              <a:extLst>
                <a:ext uri="{FF2B5EF4-FFF2-40B4-BE49-F238E27FC236}">
                  <a16:creationId xmlns:a16="http://schemas.microsoft.com/office/drawing/2014/main" id="{CE0CD4B0-8F43-4998-AACF-B0B7241D7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9" y="2354"/>
              <a:ext cx="8" cy="8"/>
            </a:xfrm>
            <a:custGeom>
              <a:avLst/>
              <a:gdLst>
                <a:gd name="T0" fmla="*/ 0 w 143"/>
                <a:gd name="T1" fmla="*/ 0 h 130"/>
                <a:gd name="T2" fmla="*/ 0 w 143"/>
                <a:gd name="T3" fmla="*/ 0 h 130"/>
                <a:gd name="T4" fmla="*/ 0 w 143"/>
                <a:gd name="T5" fmla="*/ 0 h 130"/>
                <a:gd name="T6" fmla="*/ 0 w 143"/>
                <a:gd name="T7" fmla="*/ 0 h 130"/>
                <a:gd name="T8" fmla="*/ 0 w 143"/>
                <a:gd name="T9" fmla="*/ 0 h 130"/>
                <a:gd name="T10" fmla="*/ 0 w 143"/>
                <a:gd name="T11" fmla="*/ 0 h 130"/>
                <a:gd name="T12" fmla="*/ 0 w 143"/>
                <a:gd name="T13" fmla="*/ 0 h 130"/>
                <a:gd name="T14" fmla="*/ 0 w 143"/>
                <a:gd name="T15" fmla="*/ 0 h 130"/>
                <a:gd name="T16" fmla="*/ 0 w 143"/>
                <a:gd name="T17" fmla="*/ 0 h 130"/>
                <a:gd name="T18" fmla="*/ 0 w 143"/>
                <a:gd name="T19" fmla="*/ 0 h 130"/>
                <a:gd name="T20" fmla="*/ 0 w 143"/>
                <a:gd name="T21" fmla="*/ 0 h 130"/>
                <a:gd name="T22" fmla="*/ 0 w 143"/>
                <a:gd name="T23" fmla="*/ 0 h 130"/>
                <a:gd name="T24" fmla="*/ 0 w 143"/>
                <a:gd name="T25" fmla="*/ 0 h 130"/>
                <a:gd name="T26" fmla="*/ 0 w 143"/>
                <a:gd name="T27" fmla="*/ 0 h 130"/>
                <a:gd name="T28" fmla="*/ 0 w 143"/>
                <a:gd name="T29" fmla="*/ 0 h 130"/>
                <a:gd name="T30" fmla="*/ 0 w 143"/>
                <a:gd name="T31" fmla="*/ 0 h 130"/>
                <a:gd name="T32" fmla="*/ 0 w 143"/>
                <a:gd name="T33" fmla="*/ 0 h 130"/>
                <a:gd name="T34" fmla="*/ 0 w 143"/>
                <a:gd name="T35" fmla="*/ 0 h 130"/>
                <a:gd name="T36" fmla="*/ 0 w 143"/>
                <a:gd name="T37" fmla="*/ 0 h 130"/>
                <a:gd name="T38" fmla="*/ 0 w 143"/>
                <a:gd name="T39" fmla="*/ 0 h 130"/>
                <a:gd name="T40" fmla="*/ 0 w 143"/>
                <a:gd name="T41" fmla="*/ 0 h 130"/>
                <a:gd name="T42" fmla="*/ 0 w 143"/>
                <a:gd name="T43" fmla="*/ 0 h 130"/>
                <a:gd name="T44" fmla="*/ 0 w 143"/>
                <a:gd name="T45" fmla="*/ 0 h 130"/>
                <a:gd name="T46" fmla="*/ 0 w 143"/>
                <a:gd name="T47" fmla="*/ 0 h 130"/>
                <a:gd name="T48" fmla="*/ 0 w 143"/>
                <a:gd name="T49" fmla="*/ 0 h 130"/>
                <a:gd name="T50" fmla="*/ 0 w 143"/>
                <a:gd name="T51" fmla="*/ 0 h 130"/>
                <a:gd name="T52" fmla="*/ 0 w 143"/>
                <a:gd name="T53" fmla="*/ 0 h 130"/>
                <a:gd name="T54" fmla="*/ 0 w 143"/>
                <a:gd name="T55" fmla="*/ 0 h 130"/>
                <a:gd name="T56" fmla="*/ 0 w 143"/>
                <a:gd name="T57" fmla="*/ 0 h 130"/>
                <a:gd name="T58" fmla="*/ 0 w 143"/>
                <a:gd name="T59" fmla="*/ 0 h 130"/>
                <a:gd name="T60" fmla="*/ 0 w 143"/>
                <a:gd name="T61" fmla="*/ 0 h 130"/>
                <a:gd name="T62" fmla="*/ 0 w 143"/>
                <a:gd name="T63" fmla="*/ 0 h 130"/>
                <a:gd name="T64" fmla="*/ 0 w 143"/>
                <a:gd name="T65" fmla="*/ 0 h 130"/>
                <a:gd name="T66" fmla="*/ 0 w 143"/>
                <a:gd name="T67" fmla="*/ 0 h 130"/>
                <a:gd name="T68" fmla="*/ 0 w 143"/>
                <a:gd name="T69" fmla="*/ 0 h 130"/>
                <a:gd name="T70" fmla="*/ 0 w 143"/>
                <a:gd name="T71" fmla="*/ 0 h 130"/>
                <a:gd name="T72" fmla="*/ 0 w 143"/>
                <a:gd name="T73" fmla="*/ 0 h 130"/>
                <a:gd name="T74" fmla="*/ 0 w 143"/>
                <a:gd name="T75" fmla="*/ 0 h 130"/>
                <a:gd name="T76" fmla="*/ 0 w 143"/>
                <a:gd name="T77" fmla="*/ 0 h 130"/>
                <a:gd name="T78" fmla="*/ 0 w 143"/>
                <a:gd name="T79" fmla="*/ 0 h 130"/>
                <a:gd name="T80" fmla="*/ 0 w 143"/>
                <a:gd name="T81" fmla="*/ 0 h 130"/>
                <a:gd name="T82" fmla="*/ 0 w 143"/>
                <a:gd name="T83" fmla="*/ 0 h 130"/>
                <a:gd name="T84" fmla="*/ 0 w 143"/>
                <a:gd name="T85" fmla="*/ 0 h 130"/>
                <a:gd name="T86" fmla="*/ 0 w 143"/>
                <a:gd name="T87" fmla="*/ 0 h 130"/>
                <a:gd name="T88" fmla="*/ 0 w 143"/>
                <a:gd name="T89" fmla="*/ 0 h 130"/>
                <a:gd name="T90" fmla="*/ 0 w 143"/>
                <a:gd name="T91" fmla="*/ 0 h 130"/>
                <a:gd name="T92" fmla="*/ 0 w 143"/>
                <a:gd name="T93" fmla="*/ 0 h 130"/>
                <a:gd name="T94" fmla="*/ 0 w 143"/>
                <a:gd name="T95" fmla="*/ 0 h 130"/>
                <a:gd name="T96" fmla="*/ 0 w 143"/>
                <a:gd name="T97" fmla="*/ 0 h 130"/>
                <a:gd name="T98" fmla="*/ 0 w 143"/>
                <a:gd name="T99" fmla="*/ 0 h 130"/>
                <a:gd name="T100" fmla="*/ 0 w 143"/>
                <a:gd name="T101" fmla="*/ 0 h 130"/>
                <a:gd name="T102" fmla="*/ 0 w 143"/>
                <a:gd name="T103" fmla="*/ 0 h 130"/>
                <a:gd name="T104" fmla="*/ 0 w 143"/>
                <a:gd name="T105" fmla="*/ 0 h 130"/>
                <a:gd name="T106" fmla="*/ 0 w 143"/>
                <a:gd name="T107" fmla="*/ 0 h 130"/>
                <a:gd name="T108" fmla="*/ 0 w 143"/>
                <a:gd name="T109" fmla="*/ 0 h 130"/>
                <a:gd name="T110" fmla="*/ 0 w 143"/>
                <a:gd name="T111" fmla="*/ 0 h 130"/>
                <a:gd name="T112" fmla="*/ 0 w 143"/>
                <a:gd name="T113" fmla="*/ 0 h 130"/>
                <a:gd name="T114" fmla="*/ 0 w 143"/>
                <a:gd name="T115" fmla="*/ 0 h 130"/>
                <a:gd name="T116" fmla="*/ 0 w 143"/>
                <a:gd name="T117" fmla="*/ 0 h 130"/>
                <a:gd name="T118" fmla="*/ 0 w 143"/>
                <a:gd name="T119" fmla="*/ 0 h 130"/>
                <a:gd name="T120" fmla="*/ 0 w 143"/>
                <a:gd name="T121" fmla="*/ 0 h 13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43" h="130">
                  <a:moveTo>
                    <a:pt x="12" y="42"/>
                  </a:moveTo>
                  <a:lnTo>
                    <a:pt x="14" y="37"/>
                  </a:lnTo>
                  <a:lnTo>
                    <a:pt x="18" y="32"/>
                  </a:lnTo>
                  <a:lnTo>
                    <a:pt x="21" y="27"/>
                  </a:lnTo>
                  <a:lnTo>
                    <a:pt x="26" y="23"/>
                  </a:lnTo>
                  <a:lnTo>
                    <a:pt x="31" y="19"/>
                  </a:lnTo>
                  <a:lnTo>
                    <a:pt x="36" y="15"/>
                  </a:lnTo>
                  <a:lnTo>
                    <a:pt x="42" y="11"/>
                  </a:lnTo>
                  <a:lnTo>
                    <a:pt x="48" y="9"/>
                  </a:lnTo>
                  <a:lnTo>
                    <a:pt x="61" y="4"/>
                  </a:lnTo>
                  <a:lnTo>
                    <a:pt x="75" y="1"/>
                  </a:lnTo>
                  <a:lnTo>
                    <a:pt x="88" y="0"/>
                  </a:lnTo>
                  <a:lnTo>
                    <a:pt x="102" y="1"/>
                  </a:lnTo>
                  <a:lnTo>
                    <a:pt x="108" y="2"/>
                  </a:lnTo>
                  <a:lnTo>
                    <a:pt x="114" y="3"/>
                  </a:lnTo>
                  <a:lnTo>
                    <a:pt x="120" y="5"/>
                  </a:lnTo>
                  <a:lnTo>
                    <a:pt x="125" y="7"/>
                  </a:lnTo>
                  <a:lnTo>
                    <a:pt x="129" y="10"/>
                  </a:lnTo>
                  <a:lnTo>
                    <a:pt x="133" y="13"/>
                  </a:lnTo>
                  <a:lnTo>
                    <a:pt x="137" y="17"/>
                  </a:lnTo>
                  <a:lnTo>
                    <a:pt x="140" y="21"/>
                  </a:lnTo>
                  <a:lnTo>
                    <a:pt x="142" y="26"/>
                  </a:lnTo>
                  <a:lnTo>
                    <a:pt x="143" y="31"/>
                  </a:lnTo>
                  <a:lnTo>
                    <a:pt x="143" y="37"/>
                  </a:lnTo>
                  <a:lnTo>
                    <a:pt x="143" y="42"/>
                  </a:lnTo>
                  <a:lnTo>
                    <a:pt x="141" y="49"/>
                  </a:lnTo>
                  <a:lnTo>
                    <a:pt x="138" y="56"/>
                  </a:lnTo>
                  <a:lnTo>
                    <a:pt x="135" y="63"/>
                  </a:lnTo>
                  <a:lnTo>
                    <a:pt x="130" y="71"/>
                  </a:lnTo>
                  <a:lnTo>
                    <a:pt x="124" y="79"/>
                  </a:lnTo>
                  <a:lnTo>
                    <a:pt x="118" y="87"/>
                  </a:lnTo>
                  <a:lnTo>
                    <a:pt x="112" y="93"/>
                  </a:lnTo>
                  <a:lnTo>
                    <a:pt x="106" y="101"/>
                  </a:lnTo>
                  <a:lnTo>
                    <a:pt x="100" y="106"/>
                  </a:lnTo>
                  <a:lnTo>
                    <a:pt x="94" y="111"/>
                  </a:lnTo>
                  <a:lnTo>
                    <a:pt x="86" y="115"/>
                  </a:lnTo>
                  <a:lnTo>
                    <a:pt x="80" y="119"/>
                  </a:lnTo>
                  <a:lnTo>
                    <a:pt x="73" y="122"/>
                  </a:lnTo>
                  <a:lnTo>
                    <a:pt x="67" y="125"/>
                  </a:lnTo>
                  <a:lnTo>
                    <a:pt x="61" y="127"/>
                  </a:lnTo>
                  <a:lnTo>
                    <a:pt x="54" y="129"/>
                  </a:lnTo>
                  <a:lnTo>
                    <a:pt x="49" y="130"/>
                  </a:lnTo>
                  <a:lnTo>
                    <a:pt x="43" y="130"/>
                  </a:lnTo>
                  <a:lnTo>
                    <a:pt x="37" y="130"/>
                  </a:lnTo>
                  <a:lnTo>
                    <a:pt x="32" y="129"/>
                  </a:lnTo>
                  <a:lnTo>
                    <a:pt x="27" y="128"/>
                  </a:lnTo>
                  <a:lnTo>
                    <a:pt x="22" y="126"/>
                  </a:lnTo>
                  <a:lnTo>
                    <a:pt x="18" y="123"/>
                  </a:lnTo>
                  <a:lnTo>
                    <a:pt x="14" y="121"/>
                  </a:lnTo>
                  <a:lnTo>
                    <a:pt x="11" y="117"/>
                  </a:lnTo>
                  <a:lnTo>
                    <a:pt x="8" y="113"/>
                  </a:lnTo>
                  <a:lnTo>
                    <a:pt x="5" y="108"/>
                  </a:lnTo>
                  <a:lnTo>
                    <a:pt x="2" y="103"/>
                  </a:lnTo>
                  <a:lnTo>
                    <a:pt x="1" y="97"/>
                  </a:lnTo>
                  <a:lnTo>
                    <a:pt x="0" y="90"/>
                  </a:lnTo>
                  <a:lnTo>
                    <a:pt x="0" y="84"/>
                  </a:lnTo>
                  <a:lnTo>
                    <a:pt x="1" y="76"/>
                  </a:lnTo>
                  <a:lnTo>
                    <a:pt x="2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CB91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12" name="Freeform 1535">
              <a:extLst>
                <a:ext uri="{FF2B5EF4-FFF2-40B4-BE49-F238E27FC236}">
                  <a16:creationId xmlns:a16="http://schemas.microsoft.com/office/drawing/2014/main" id="{BEEC5BA6-5E48-4187-8CAD-D4192E7A8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1" y="2341"/>
              <a:ext cx="9" cy="7"/>
            </a:xfrm>
            <a:custGeom>
              <a:avLst/>
              <a:gdLst>
                <a:gd name="T0" fmla="*/ 0 w 143"/>
                <a:gd name="T1" fmla="*/ 0 h 129"/>
                <a:gd name="T2" fmla="*/ 0 w 143"/>
                <a:gd name="T3" fmla="*/ 0 h 129"/>
                <a:gd name="T4" fmla="*/ 0 w 143"/>
                <a:gd name="T5" fmla="*/ 0 h 129"/>
                <a:gd name="T6" fmla="*/ 0 w 143"/>
                <a:gd name="T7" fmla="*/ 0 h 129"/>
                <a:gd name="T8" fmla="*/ 0 w 143"/>
                <a:gd name="T9" fmla="*/ 0 h 129"/>
                <a:gd name="T10" fmla="*/ 0 w 143"/>
                <a:gd name="T11" fmla="*/ 0 h 129"/>
                <a:gd name="T12" fmla="*/ 0 w 143"/>
                <a:gd name="T13" fmla="*/ 0 h 129"/>
                <a:gd name="T14" fmla="*/ 0 w 143"/>
                <a:gd name="T15" fmla="*/ 0 h 129"/>
                <a:gd name="T16" fmla="*/ 0 w 143"/>
                <a:gd name="T17" fmla="*/ 0 h 129"/>
                <a:gd name="T18" fmla="*/ 0 w 143"/>
                <a:gd name="T19" fmla="*/ 0 h 129"/>
                <a:gd name="T20" fmla="*/ 0 w 143"/>
                <a:gd name="T21" fmla="*/ 0 h 129"/>
                <a:gd name="T22" fmla="*/ 0 w 143"/>
                <a:gd name="T23" fmla="*/ 0 h 129"/>
                <a:gd name="T24" fmla="*/ 0 w 143"/>
                <a:gd name="T25" fmla="*/ 0 h 129"/>
                <a:gd name="T26" fmla="*/ 0 w 143"/>
                <a:gd name="T27" fmla="*/ 0 h 129"/>
                <a:gd name="T28" fmla="*/ 0 w 143"/>
                <a:gd name="T29" fmla="*/ 0 h 129"/>
                <a:gd name="T30" fmla="*/ 0 w 143"/>
                <a:gd name="T31" fmla="*/ 0 h 129"/>
                <a:gd name="T32" fmla="*/ 1 w 143"/>
                <a:gd name="T33" fmla="*/ 0 h 129"/>
                <a:gd name="T34" fmla="*/ 1 w 143"/>
                <a:gd name="T35" fmla="*/ 0 h 129"/>
                <a:gd name="T36" fmla="*/ 1 w 143"/>
                <a:gd name="T37" fmla="*/ 0 h 129"/>
                <a:gd name="T38" fmla="*/ 1 w 143"/>
                <a:gd name="T39" fmla="*/ 0 h 129"/>
                <a:gd name="T40" fmla="*/ 1 w 143"/>
                <a:gd name="T41" fmla="*/ 0 h 129"/>
                <a:gd name="T42" fmla="*/ 1 w 143"/>
                <a:gd name="T43" fmla="*/ 0 h 129"/>
                <a:gd name="T44" fmla="*/ 1 w 143"/>
                <a:gd name="T45" fmla="*/ 0 h 129"/>
                <a:gd name="T46" fmla="*/ 1 w 143"/>
                <a:gd name="T47" fmla="*/ 0 h 129"/>
                <a:gd name="T48" fmla="*/ 1 w 143"/>
                <a:gd name="T49" fmla="*/ 0 h 129"/>
                <a:gd name="T50" fmla="*/ 1 w 143"/>
                <a:gd name="T51" fmla="*/ 0 h 129"/>
                <a:gd name="T52" fmla="*/ 1 w 143"/>
                <a:gd name="T53" fmla="*/ 0 h 129"/>
                <a:gd name="T54" fmla="*/ 1 w 143"/>
                <a:gd name="T55" fmla="*/ 0 h 129"/>
                <a:gd name="T56" fmla="*/ 1 w 143"/>
                <a:gd name="T57" fmla="*/ 0 h 129"/>
                <a:gd name="T58" fmla="*/ 1 w 143"/>
                <a:gd name="T59" fmla="*/ 0 h 129"/>
                <a:gd name="T60" fmla="*/ 0 w 143"/>
                <a:gd name="T61" fmla="*/ 0 h 129"/>
                <a:gd name="T62" fmla="*/ 0 w 143"/>
                <a:gd name="T63" fmla="*/ 0 h 129"/>
                <a:gd name="T64" fmla="*/ 0 w 143"/>
                <a:gd name="T65" fmla="*/ 0 h 129"/>
                <a:gd name="T66" fmla="*/ 0 w 143"/>
                <a:gd name="T67" fmla="*/ 0 h 129"/>
                <a:gd name="T68" fmla="*/ 0 w 143"/>
                <a:gd name="T69" fmla="*/ 0 h 129"/>
                <a:gd name="T70" fmla="*/ 0 w 143"/>
                <a:gd name="T71" fmla="*/ 0 h 129"/>
                <a:gd name="T72" fmla="*/ 0 w 143"/>
                <a:gd name="T73" fmla="*/ 0 h 129"/>
                <a:gd name="T74" fmla="*/ 0 w 143"/>
                <a:gd name="T75" fmla="*/ 0 h 129"/>
                <a:gd name="T76" fmla="*/ 0 w 143"/>
                <a:gd name="T77" fmla="*/ 0 h 129"/>
                <a:gd name="T78" fmla="*/ 0 w 143"/>
                <a:gd name="T79" fmla="*/ 0 h 129"/>
                <a:gd name="T80" fmla="*/ 0 w 143"/>
                <a:gd name="T81" fmla="*/ 0 h 129"/>
                <a:gd name="T82" fmla="*/ 0 w 143"/>
                <a:gd name="T83" fmla="*/ 0 h 129"/>
                <a:gd name="T84" fmla="*/ 0 w 143"/>
                <a:gd name="T85" fmla="*/ 0 h 129"/>
                <a:gd name="T86" fmla="*/ 0 w 143"/>
                <a:gd name="T87" fmla="*/ 0 h 129"/>
                <a:gd name="T88" fmla="*/ 0 w 143"/>
                <a:gd name="T89" fmla="*/ 0 h 129"/>
                <a:gd name="T90" fmla="*/ 0 w 143"/>
                <a:gd name="T91" fmla="*/ 0 h 129"/>
                <a:gd name="T92" fmla="*/ 0 w 143"/>
                <a:gd name="T93" fmla="*/ 0 h 129"/>
                <a:gd name="T94" fmla="*/ 0 w 143"/>
                <a:gd name="T95" fmla="*/ 0 h 129"/>
                <a:gd name="T96" fmla="*/ 0 w 143"/>
                <a:gd name="T97" fmla="*/ 0 h 129"/>
                <a:gd name="T98" fmla="*/ 0 w 143"/>
                <a:gd name="T99" fmla="*/ 0 h 129"/>
                <a:gd name="T100" fmla="*/ 0 w 143"/>
                <a:gd name="T101" fmla="*/ 0 h 129"/>
                <a:gd name="T102" fmla="*/ 0 w 143"/>
                <a:gd name="T103" fmla="*/ 0 h 129"/>
                <a:gd name="T104" fmla="*/ 0 w 143"/>
                <a:gd name="T105" fmla="*/ 0 h 129"/>
                <a:gd name="T106" fmla="*/ 0 w 143"/>
                <a:gd name="T107" fmla="*/ 0 h 129"/>
                <a:gd name="T108" fmla="*/ 0 w 143"/>
                <a:gd name="T109" fmla="*/ 0 h 129"/>
                <a:gd name="T110" fmla="*/ 0 w 143"/>
                <a:gd name="T111" fmla="*/ 0 h 129"/>
                <a:gd name="T112" fmla="*/ 0 w 143"/>
                <a:gd name="T113" fmla="*/ 0 h 129"/>
                <a:gd name="T114" fmla="*/ 0 w 143"/>
                <a:gd name="T115" fmla="*/ 0 h 129"/>
                <a:gd name="T116" fmla="*/ 0 w 143"/>
                <a:gd name="T117" fmla="*/ 0 h 12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43" h="129">
                  <a:moveTo>
                    <a:pt x="11" y="41"/>
                  </a:moveTo>
                  <a:lnTo>
                    <a:pt x="13" y="35"/>
                  </a:lnTo>
                  <a:lnTo>
                    <a:pt x="16" y="30"/>
                  </a:lnTo>
                  <a:lnTo>
                    <a:pt x="20" y="26"/>
                  </a:lnTo>
                  <a:lnTo>
                    <a:pt x="25" y="21"/>
                  </a:lnTo>
                  <a:lnTo>
                    <a:pt x="30" y="18"/>
                  </a:lnTo>
                  <a:lnTo>
                    <a:pt x="35" y="14"/>
                  </a:lnTo>
                  <a:lnTo>
                    <a:pt x="41" y="11"/>
                  </a:lnTo>
                  <a:lnTo>
                    <a:pt x="48" y="8"/>
                  </a:lnTo>
                  <a:lnTo>
                    <a:pt x="61" y="4"/>
                  </a:lnTo>
                  <a:lnTo>
                    <a:pt x="74" y="1"/>
                  </a:lnTo>
                  <a:lnTo>
                    <a:pt x="88" y="0"/>
                  </a:lnTo>
                  <a:lnTo>
                    <a:pt x="101" y="0"/>
                  </a:lnTo>
                  <a:lnTo>
                    <a:pt x="107" y="1"/>
                  </a:lnTo>
                  <a:lnTo>
                    <a:pt x="113" y="3"/>
                  </a:lnTo>
                  <a:lnTo>
                    <a:pt x="119" y="4"/>
                  </a:lnTo>
                  <a:lnTo>
                    <a:pt x="124" y="7"/>
                  </a:lnTo>
                  <a:lnTo>
                    <a:pt x="128" y="9"/>
                  </a:lnTo>
                  <a:lnTo>
                    <a:pt x="132" y="12"/>
                  </a:lnTo>
                  <a:lnTo>
                    <a:pt x="137" y="16"/>
                  </a:lnTo>
                  <a:lnTo>
                    <a:pt x="139" y="20"/>
                  </a:lnTo>
                  <a:lnTo>
                    <a:pt x="141" y="25"/>
                  </a:lnTo>
                  <a:lnTo>
                    <a:pt x="143" y="30"/>
                  </a:lnTo>
                  <a:lnTo>
                    <a:pt x="143" y="35"/>
                  </a:lnTo>
                  <a:lnTo>
                    <a:pt x="142" y="41"/>
                  </a:lnTo>
                  <a:lnTo>
                    <a:pt x="141" y="47"/>
                  </a:lnTo>
                  <a:lnTo>
                    <a:pt x="138" y="54"/>
                  </a:lnTo>
                  <a:lnTo>
                    <a:pt x="134" y="62"/>
                  </a:lnTo>
                  <a:lnTo>
                    <a:pt x="129" y="70"/>
                  </a:lnTo>
                  <a:lnTo>
                    <a:pt x="123" y="79"/>
                  </a:lnTo>
                  <a:lnTo>
                    <a:pt x="117" y="86"/>
                  </a:lnTo>
                  <a:lnTo>
                    <a:pt x="111" y="93"/>
                  </a:lnTo>
                  <a:lnTo>
                    <a:pt x="105" y="99"/>
                  </a:lnTo>
                  <a:lnTo>
                    <a:pt x="92" y="110"/>
                  </a:lnTo>
                  <a:lnTo>
                    <a:pt x="80" y="118"/>
                  </a:lnTo>
                  <a:lnTo>
                    <a:pt x="73" y="121"/>
                  </a:lnTo>
                  <a:lnTo>
                    <a:pt x="67" y="124"/>
                  </a:lnTo>
                  <a:lnTo>
                    <a:pt x="61" y="126"/>
                  </a:lnTo>
                  <a:lnTo>
                    <a:pt x="54" y="127"/>
                  </a:lnTo>
                  <a:lnTo>
                    <a:pt x="48" y="128"/>
                  </a:lnTo>
                  <a:lnTo>
                    <a:pt x="42" y="129"/>
                  </a:lnTo>
                  <a:lnTo>
                    <a:pt x="36" y="128"/>
                  </a:lnTo>
                  <a:lnTo>
                    <a:pt x="31" y="128"/>
                  </a:lnTo>
                  <a:lnTo>
                    <a:pt x="26" y="126"/>
                  </a:lnTo>
                  <a:lnTo>
                    <a:pt x="21" y="124"/>
                  </a:lnTo>
                  <a:lnTo>
                    <a:pt x="17" y="122"/>
                  </a:lnTo>
                  <a:lnTo>
                    <a:pt x="13" y="119"/>
                  </a:lnTo>
                  <a:lnTo>
                    <a:pt x="10" y="116"/>
                  </a:lnTo>
                  <a:lnTo>
                    <a:pt x="7" y="111"/>
                  </a:lnTo>
                  <a:lnTo>
                    <a:pt x="4" y="107"/>
                  </a:lnTo>
                  <a:lnTo>
                    <a:pt x="2" y="102"/>
                  </a:lnTo>
                  <a:lnTo>
                    <a:pt x="1" y="96"/>
                  </a:lnTo>
                  <a:lnTo>
                    <a:pt x="0" y="90"/>
                  </a:lnTo>
                  <a:lnTo>
                    <a:pt x="0" y="83"/>
                  </a:lnTo>
                  <a:lnTo>
                    <a:pt x="1" y="76"/>
                  </a:lnTo>
                  <a:lnTo>
                    <a:pt x="2" y="67"/>
                  </a:lnTo>
                  <a:lnTo>
                    <a:pt x="4" y="59"/>
                  </a:lnTo>
                  <a:lnTo>
                    <a:pt x="7" y="50"/>
                  </a:lnTo>
                  <a:lnTo>
                    <a:pt x="11" y="41"/>
                  </a:lnTo>
                  <a:close/>
                </a:path>
              </a:pathLst>
            </a:custGeom>
            <a:solidFill>
              <a:srgbClr val="CB91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13" name="Freeform 1536">
              <a:extLst>
                <a:ext uri="{FF2B5EF4-FFF2-40B4-BE49-F238E27FC236}">
                  <a16:creationId xmlns:a16="http://schemas.microsoft.com/office/drawing/2014/main" id="{CBA177C5-2B2E-4FB7-A278-B1B22612E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" y="2377"/>
              <a:ext cx="9" cy="7"/>
            </a:xfrm>
            <a:custGeom>
              <a:avLst/>
              <a:gdLst>
                <a:gd name="T0" fmla="*/ 0 w 143"/>
                <a:gd name="T1" fmla="*/ 0 h 128"/>
                <a:gd name="T2" fmla="*/ 0 w 143"/>
                <a:gd name="T3" fmla="*/ 0 h 128"/>
                <a:gd name="T4" fmla="*/ 0 w 143"/>
                <a:gd name="T5" fmla="*/ 0 h 128"/>
                <a:gd name="T6" fmla="*/ 0 w 143"/>
                <a:gd name="T7" fmla="*/ 0 h 128"/>
                <a:gd name="T8" fmla="*/ 0 w 143"/>
                <a:gd name="T9" fmla="*/ 0 h 128"/>
                <a:gd name="T10" fmla="*/ 0 w 143"/>
                <a:gd name="T11" fmla="*/ 0 h 128"/>
                <a:gd name="T12" fmla="*/ 0 w 143"/>
                <a:gd name="T13" fmla="*/ 0 h 128"/>
                <a:gd name="T14" fmla="*/ 0 w 143"/>
                <a:gd name="T15" fmla="*/ 0 h 128"/>
                <a:gd name="T16" fmla="*/ 0 w 143"/>
                <a:gd name="T17" fmla="*/ 0 h 128"/>
                <a:gd name="T18" fmla="*/ 0 w 143"/>
                <a:gd name="T19" fmla="*/ 0 h 128"/>
                <a:gd name="T20" fmla="*/ 0 w 143"/>
                <a:gd name="T21" fmla="*/ 0 h 128"/>
                <a:gd name="T22" fmla="*/ 0 w 143"/>
                <a:gd name="T23" fmla="*/ 0 h 128"/>
                <a:gd name="T24" fmla="*/ 0 w 143"/>
                <a:gd name="T25" fmla="*/ 0 h 128"/>
                <a:gd name="T26" fmla="*/ 0 w 143"/>
                <a:gd name="T27" fmla="*/ 0 h 128"/>
                <a:gd name="T28" fmla="*/ 0 w 143"/>
                <a:gd name="T29" fmla="*/ 0 h 128"/>
                <a:gd name="T30" fmla="*/ 0 w 143"/>
                <a:gd name="T31" fmla="*/ 0 h 128"/>
                <a:gd name="T32" fmla="*/ 1 w 143"/>
                <a:gd name="T33" fmla="*/ 0 h 128"/>
                <a:gd name="T34" fmla="*/ 1 w 143"/>
                <a:gd name="T35" fmla="*/ 0 h 128"/>
                <a:gd name="T36" fmla="*/ 1 w 143"/>
                <a:gd name="T37" fmla="*/ 0 h 128"/>
                <a:gd name="T38" fmla="*/ 1 w 143"/>
                <a:gd name="T39" fmla="*/ 0 h 128"/>
                <a:gd name="T40" fmla="*/ 1 w 143"/>
                <a:gd name="T41" fmla="*/ 0 h 128"/>
                <a:gd name="T42" fmla="*/ 1 w 143"/>
                <a:gd name="T43" fmla="*/ 0 h 128"/>
                <a:gd name="T44" fmla="*/ 1 w 143"/>
                <a:gd name="T45" fmla="*/ 0 h 128"/>
                <a:gd name="T46" fmla="*/ 1 w 143"/>
                <a:gd name="T47" fmla="*/ 0 h 128"/>
                <a:gd name="T48" fmla="*/ 1 w 143"/>
                <a:gd name="T49" fmla="*/ 0 h 128"/>
                <a:gd name="T50" fmla="*/ 1 w 143"/>
                <a:gd name="T51" fmla="*/ 0 h 128"/>
                <a:gd name="T52" fmla="*/ 1 w 143"/>
                <a:gd name="T53" fmla="*/ 0 h 128"/>
                <a:gd name="T54" fmla="*/ 1 w 143"/>
                <a:gd name="T55" fmla="*/ 0 h 128"/>
                <a:gd name="T56" fmla="*/ 1 w 143"/>
                <a:gd name="T57" fmla="*/ 0 h 128"/>
                <a:gd name="T58" fmla="*/ 1 w 143"/>
                <a:gd name="T59" fmla="*/ 0 h 128"/>
                <a:gd name="T60" fmla="*/ 0 w 143"/>
                <a:gd name="T61" fmla="*/ 0 h 128"/>
                <a:gd name="T62" fmla="*/ 0 w 143"/>
                <a:gd name="T63" fmla="*/ 0 h 128"/>
                <a:gd name="T64" fmla="*/ 0 w 143"/>
                <a:gd name="T65" fmla="*/ 0 h 128"/>
                <a:gd name="T66" fmla="*/ 0 w 143"/>
                <a:gd name="T67" fmla="*/ 0 h 128"/>
                <a:gd name="T68" fmla="*/ 0 w 143"/>
                <a:gd name="T69" fmla="*/ 0 h 128"/>
                <a:gd name="T70" fmla="*/ 0 w 143"/>
                <a:gd name="T71" fmla="*/ 0 h 128"/>
                <a:gd name="T72" fmla="*/ 0 w 143"/>
                <a:gd name="T73" fmla="*/ 0 h 128"/>
                <a:gd name="T74" fmla="*/ 0 w 143"/>
                <a:gd name="T75" fmla="*/ 0 h 128"/>
                <a:gd name="T76" fmla="*/ 0 w 143"/>
                <a:gd name="T77" fmla="*/ 0 h 128"/>
                <a:gd name="T78" fmla="*/ 0 w 143"/>
                <a:gd name="T79" fmla="*/ 0 h 128"/>
                <a:gd name="T80" fmla="*/ 0 w 143"/>
                <a:gd name="T81" fmla="*/ 0 h 128"/>
                <a:gd name="T82" fmla="*/ 0 w 143"/>
                <a:gd name="T83" fmla="*/ 0 h 128"/>
                <a:gd name="T84" fmla="*/ 0 w 143"/>
                <a:gd name="T85" fmla="*/ 0 h 128"/>
                <a:gd name="T86" fmla="*/ 0 w 143"/>
                <a:gd name="T87" fmla="*/ 0 h 128"/>
                <a:gd name="T88" fmla="*/ 0 w 143"/>
                <a:gd name="T89" fmla="*/ 0 h 128"/>
                <a:gd name="T90" fmla="*/ 0 w 143"/>
                <a:gd name="T91" fmla="*/ 0 h 128"/>
                <a:gd name="T92" fmla="*/ 0 w 143"/>
                <a:gd name="T93" fmla="*/ 0 h 128"/>
                <a:gd name="T94" fmla="*/ 0 w 143"/>
                <a:gd name="T95" fmla="*/ 0 h 128"/>
                <a:gd name="T96" fmla="*/ 0 w 143"/>
                <a:gd name="T97" fmla="*/ 0 h 128"/>
                <a:gd name="T98" fmla="*/ 0 w 143"/>
                <a:gd name="T99" fmla="*/ 0 h 128"/>
                <a:gd name="T100" fmla="*/ 0 w 143"/>
                <a:gd name="T101" fmla="*/ 0 h 128"/>
                <a:gd name="T102" fmla="*/ 0 w 143"/>
                <a:gd name="T103" fmla="*/ 0 h 128"/>
                <a:gd name="T104" fmla="*/ 0 w 143"/>
                <a:gd name="T105" fmla="*/ 0 h 128"/>
                <a:gd name="T106" fmla="*/ 0 w 143"/>
                <a:gd name="T107" fmla="*/ 0 h 128"/>
                <a:gd name="T108" fmla="*/ 0 w 143"/>
                <a:gd name="T109" fmla="*/ 0 h 128"/>
                <a:gd name="T110" fmla="*/ 0 w 143"/>
                <a:gd name="T111" fmla="*/ 0 h 128"/>
                <a:gd name="T112" fmla="*/ 0 w 143"/>
                <a:gd name="T113" fmla="*/ 0 h 128"/>
                <a:gd name="T114" fmla="*/ 0 w 143"/>
                <a:gd name="T115" fmla="*/ 0 h 128"/>
                <a:gd name="T116" fmla="*/ 0 w 143"/>
                <a:gd name="T117" fmla="*/ 0 h 128"/>
                <a:gd name="T118" fmla="*/ 0 w 143"/>
                <a:gd name="T119" fmla="*/ 0 h 128"/>
                <a:gd name="T120" fmla="*/ 0 w 143"/>
                <a:gd name="T121" fmla="*/ 0 h 12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43" h="128">
                  <a:moveTo>
                    <a:pt x="10" y="41"/>
                  </a:moveTo>
                  <a:lnTo>
                    <a:pt x="13" y="35"/>
                  </a:lnTo>
                  <a:lnTo>
                    <a:pt x="16" y="30"/>
                  </a:lnTo>
                  <a:lnTo>
                    <a:pt x="20" y="26"/>
                  </a:lnTo>
                  <a:lnTo>
                    <a:pt x="25" y="21"/>
                  </a:lnTo>
                  <a:lnTo>
                    <a:pt x="31" y="18"/>
                  </a:lnTo>
                  <a:lnTo>
                    <a:pt x="36" y="14"/>
                  </a:lnTo>
                  <a:lnTo>
                    <a:pt x="42" y="11"/>
                  </a:lnTo>
                  <a:lnTo>
                    <a:pt x="48" y="8"/>
                  </a:lnTo>
                  <a:lnTo>
                    <a:pt x="61" y="4"/>
                  </a:lnTo>
                  <a:lnTo>
                    <a:pt x="74" y="1"/>
                  </a:lnTo>
                  <a:lnTo>
                    <a:pt x="88" y="0"/>
                  </a:lnTo>
                  <a:lnTo>
                    <a:pt x="101" y="0"/>
                  </a:lnTo>
                  <a:lnTo>
                    <a:pt x="107" y="1"/>
                  </a:lnTo>
                  <a:lnTo>
                    <a:pt x="113" y="3"/>
                  </a:lnTo>
                  <a:lnTo>
                    <a:pt x="119" y="4"/>
                  </a:lnTo>
                  <a:lnTo>
                    <a:pt x="124" y="7"/>
                  </a:lnTo>
                  <a:lnTo>
                    <a:pt x="129" y="9"/>
                  </a:lnTo>
                  <a:lnTo>
                    <a:pt x="133" y="12"/>
                  </a:lnTo>
                  <a:lnTo>
                    <a:pt x="136" y="16"/>
                  </a:lnTo>
                  <a:lnTo>
                    <a:pt x="139" y="20"/>
                  </a:lnTo>
                  <a:lnTo>
                    <a:pt x="141" y="24"/>
                  </a:lnTo>
                  <a:lnTo>
                    <a:pt x="142" y="29"/>
                  </a:lnTo>
                  <a:lnTo>
                    <a:pt x="143" y="35"/>
                  </a:lnTo>
                  <a:lnTo>
                    <a:pt x="142" y="41"/>
                  </a:lnTo>
                  <a:lnTo>
                    <a:pt x="141" y="47"/>
                  </a:lnTo>
                  <a:lnTo>
                    <a:pt x="138" y="55"/>
                  </a:lnTo>
                  <a:lnTo>
                    <a:pt x="134" y="63"/>
                  </a:lnTo>
                  <a:lnTo>
                    <a:pt x="129" y="71"/>
                  </a:lnTo>
                  <a:lnTo>
                    <a:pt x="124" y="79"/>
                  </a:lnTo>
                  <a:lnTo>
                    <a:pt x="118" y="86"/>
                  </a:lnTo>
                  <a:lnTo>
                    <a:pt x="111" y="93"/>
                  </a:lnTo>
                  <a:lnTo>
                    <a:pt x="105" y="99"/>
                  </a:lnTo>
                  <a:lnTo>
                    <a:pt x="99" y="105"/>
                  </a:lnTo>
                  <a:lnTo>
                    <a:pt x="92" y="109"/>
                  </a:lnTo>
                  <a:lnTo>
                    <a:pt x="86" y="114"/>
                  </a:lnTo>
                  <a:lnTo>
                    <a:pt x="79" y="118"/>
                  </a:lnTo>
                  <a:lnTo>
                    <a:pt x="73" y="121"/>
                  </a:lnTo>
                  <a:lnTo>
                    <a:pt x="67" y="124"/>
                  </a:lnTo>
                  <a:lnTo>
                    <a:pt x="60" y="126"/>
                  </a:lnTo>
                  <a:lnTo>
                    <a:pt x="54" y="127"/>
                  </a:lnTo>
                  <a:lnTo>
                    <a:pt x="48" y="128"/>
                  </a:lnTo>
                  <a:lnTo>
                    <a:pt x="42" y="128"/>
                  </a:lnTo>
                  <a:lnTo>
                    <a:pt x="37" y="128"/>
                  </a:lnTo>
                  <a:lnTo>
                    <a:pt x="32" y="128"/>
                  </a:lnTo>
                  <a:lnTo>
                    <a:pt x="26" y="126"/>
                  </a:lnTo>
                  <a:lnTo>
                    <a:pt x="21" y="124"/>
                  </a:lnTo>
                  <a:lnTo>
                    <a:pt x="17" y="122"/>
                  </a:lnTo>
                  <a:lnTo>
                    <a:pt x="13" y="119"/>
                  </a:lnTo>
                  <a:lnTo>
                    <a:pt x="9" y="115"/>
                  </a:lnTo>
                  <a:lnTo>
                    <a:pt x="6" y="111"/>
                  </a:lnTo>
                  <a:lnTo>
                    <a:pt x="4" y="107"/>
                  </a:lnTo>
                  <a:lnTo>
                    <a:pt x="2" y="102"/>
                  </a:lnTo>
                  <a:lnTo>
                    <a:pt x="1" y="96"/>
                  </a:lnTo>
                  <a:lnTo>
                    <a:pt x="0" y="90"/>
                  </a:lnTo>
                  <a:lnTo>
                    <a:pt x="0" y="83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4" y="60"/>
                  </a:lnTo>
                  <a:lnTo>
                    <a:pt x="7" y="51"/>
                  </a:lnTo>
                  <a:lnTo>
                    <a:pt x="10" y="41"/>
                  </a:lnTo>
                  <a:close/>
                </a:path>
              </a:pathLst>
            </a:custGeom>
            <a:solidFill>
              <a:srgbClr val="CB91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14" name="Freeform 1537">
              <a:extLst>
                <a:ext uri="{FF2B5EF4-FFF2-40B4-BE49-F238E27FC236}">
                  <a16:creationId xmlns:a16="http://schemas.microsoft.com/office/drawing/2014/main" id="{A98A4FDE-07DD-4E6D-95BB-69777814D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" y="2334"/>
              <a:ext cx="11" cy="8"/>
            </a:xfrm>
            <a:custGeom>
              <a:avLst/>
              <a:gdLst>
                <a:gd name="T0" fmla="*/ 0 w 197"/>
                <a:gd name="T1" fmla="*/ 0 h 136"/>
                <a:gd name="T2" fmla="*/ 0 w 197"/>
                <a:gd name="T3" fmla="*/ 0 h 136"/>
                <a:gd name="T4" fmla="*/ 0 w 197"/>
                <a:gd name="T5" fmla="*/ 0 h 136"/>
                <a:gd name="T6" fmla="*/ 0 w 197"/>
                <a:gd name="T7" fmla="*/ 0 h 136"/>
                <a:gd name="T8" fmla="*/ 0 w 197"/>
                <a:gd name="T9" fmla="*/ 0 h 136"/>
                <a:gd name="T10" fmla="*/ 0 w 197"/>
                <a:gd name="T11" fmla="*/ 0 h 136"/>
                <a:gd name="T12" fmla="*/ 0 w 197"/>
                <a:gd name="T13" fmla="*/ 0 h 136"/>
                <a:gd name="T14" fmla="*/ 0 w 197"/>
                <a:gd name="T15" fmla="*/ 0 h 136"/>
                <a:gd name="T16" fmla="*/ 0 w 197"/>
                <a:gd name="T17" fmla="*/ 0 h 136"/>
                <a:gd name="T18" fmla="*/ 0 w 197"/>
                <a:gd name="T19" fmla="*/ 0 h 136"/>
                <a:gd name="T20" fmla="*/ 0 w 197"/>
                <a:gd name="T21" fmla="*/ 0 h 136"/>
                <a:gd name="T22" fmla="*/ 0 w 197"/>
                <a:gd name="T23" fmla="*/ 0 h 136"/>
                <a:gd name="T24" fmla="*/ 1 w 197"/>
                <a:gd name="T25" fmla="*/ 0 h 136"/>
                <a:gd name="T26" fmla="*/ 1 w 197"/>
                <a:gd name="T27" fmla="*/ 0 h 136"/>
                <a:gd name="T28" fmla="*/ 1 w 197"/>
                <a:gd name="T29" fmla="*/ 0 h 136"/>
                <a:gd name="T30" fmla="*/ 1 w 197"/>
                <a:gd name="T31" fmla="*/ 0 h 136"/>
                <a:gd name="T32" fmla="*/ 1 w 197"/>
                <a:gd name="T33" fmla="*/ 0 h 136"/>
                <a:gd name="T34" fmla="*/ 1 w 197"/>
                <a:gd name="T35" fmla="*/ 0 h 136"/>
                <a:gd name="T36" fmla="*/ 1 w 197"/>
                <a:gd name="T37" fmla="*/ 0 h 136"/>
                <a:gd name="T38" fmla="*/ 1 w 197"/>
                <a:gd name="T39" fmla="*/ 0 h 136"/>
                <a:gd name="T40" fmla="*/ 1 w 197"/>
                <a:gd name="T41" fmla="*/ 0 h 136"/>
                <a:gd name="T42" fmla="*/ 1 w 197"/>
                <a:gd name="T43" fmla="*/ 0 h 136"/>
                <a:gd name="T44" fmla="*/ 1 w 197"/>
                <a:gd name="T45" fmla="*/ 0 h 136"/>
                <a:gd name="T46" fmla="*/ 1 w 197"/>
                <a:gd name="T47" fmla="*/ 0 h 136"/>
                <a:gd name="T48" fmla="*/ 1 w 197"/>
                <a:gd name="T49" fmla="*/ 0 h 136"/>
                <a:gd name="T50" fmla="*/ 1 w 197"/>
                <a:gd name="T51" fmla="*/ 0 h 136"/>
                <a:gd name="T52" fmla="*/ 1 w 197"/>
                <a:gd name="T53" fmla="*/ 0 h 136"/>
                <a:gd name="T54" fmla="*/ 1 w 197"/>
                <a:gd name="T55" fmla="*/ 0 h 136"/>
                <a:gd name="T56" fmla="*/ 1 w 197"/>
                <a:gd name="T57" fmla="*/ 0 h 136"/>
                <a:gd name="T58" fmla="*/ 0 w 197"/>
                <a:gd name="T59" fmla="*/ 0 h 136"/>
                <a:gd name="T60" fmla="*/ 0 w 197"/>
                <a:gd name="T61" fmla="*/ 0 h 136"/>
                <a:gd name="T62" fmla="*/ 0 w 197"/>
                <a:gd name="T63" fmla="*/ 0 h 136"/>
                <a:gd name="T64" fmla="*/ 0 w 197"/>
                <a:gd name="T65" fmla="*/ 0 h 136"/>
                <a:gd name="T66" fmla="*/ 0 w 197"/>
                <a:gd name="T67" fmla="*/ 0 h 136"/>
                <a:gd name="T68" fmla="*/ 0 w 197"/>
                <a:gd name="T69" fmla="*/ 0 h 136"/>
                <a:gd name="T70" fmla="*/ 0 w 197"/>
                <a:gd name="T71" fmla="*/ 0 h 136"/>
                <a:gd name="T72" fmla="*/ 0 w 197"/>
                <a:gd name="T73" fmla="*/ 0 h 136"/>
                <a:gd name="T74" fmla="*/ 0 w 197"/>
                <a:gd name="T75" fmla="*/ 0 h 136"/>
                <a:gd name="T76" fmla="*/ 0 w 197"/>
                <a:gd name="T77" fmla="*/ 0 h 136"/>
                <a:gd name="T78" fmla="*/ 0 w 197"/>
                <a:gd name="T79" fmla="*/ 0 h 136"/>
                <a:gd name="T80" fmla="*/ 0 w 197"/>
                <a:gd name="T81" fmla="*/ 0 h 136"/>
                <a:gd name="T82" fmla="*/ 0 w 197"/>
                <a:gd name="T83" fmla="*/ 0 h 136"/>
                <a:gd name="T84" fmla="*/ 0 w 197"/>
                <a:gd name="T85" fmla="*/ 0 h 136"/>
                <a:gd name="T86" fmla="*/ 0 w 197"/>
                <a:gd name="T87" fmla="*/ 0 h 136"/>
                <a:gd name="T88" fmla="*/ 0 w 197"/>
                <a:gd name="T89" fmla="*/ 0 h 136"/>
                <a:gd name="T90" fmla="*/ 0 w 197"/>
                <a:gd name="T91" fmla="*/ 0 h 136"/>
                <a:gd name="T92" fmla="*/ 0 w 197"/>
                <a:gd name="T93" fmla="*/ 0 h 136"/>
                <a:gd name="T94" fmla="*/ 0 w 197"/>
                <a:gd name="T95" fmla="*/ 0 h 136"/>
                <a:gd name="T96" fmla="*/ 0 w 197"/>
                <a:gd name="T97" fmla="*/ 0 h 136"/>
                <a:gd name="T98" fmla="*/ 0 w 197"/>
                <a:gd name="T99" fmla="*/ 0 h 136"/>
                <a:gd name="T100" fmla="*/ 0 w 197"/>
                <a:gd name="T101" fmla="*/ 0 h 1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97" h="136">
                  <a:moveTo>
                    <a:pt x="8" y="75"/>
                  </a:moveTo>
                  <a:lnTo>
                    <a:pt x="11" y="70"/>
                  </a:lnTo>
                  <a:lnTo>
                    <a:pt x="15" y="64"/>
                  </a:lnTo>
                  <a:lnTo>
                    <a:pt x="19" y="59"/>
                  </a:lnTo>
                  <a:lnTo>
                    <a:pt x="25" y="54"/>
                  </a:lnTo>
                  <a:lnTo>
                    <a:pt x="38" y="43"/>
                  </a:lnTo>
                  <a:lnTo>
                    <a:pt x="54" y="34"/>
                  </a:lnTo>
                  <a:lnTo>
                    <a:pt x="72" y="25"/>
                  </a:lnTo>
                  <a:lnTo>
                    <a:pt x="90" y="17"/>
                  </a:lnTo>
                  <a:lnTo>
                    <a:pt x="110" y="10"/>
                  </a:lnTo>
                  <a:lnTo>
                    <a:pt x="129" y="5"/>
                  </a:lnTo>
                  <a:lnTo>
                    <a:pt x="146" y="2"/>
                  </a:lnTo>
                  <a:lnTo>
                    <a:pt x="162" y="0"/>
                  </a:lnTo>
                  <a:lnTo>
                    <a:pt x="169" y="1"/>
                  </a:lnTo>
                  <a:lnTo>
                    <a:pt x="176" y="1"/>
                  </a:lnTo>
                  <a:lnTo>
                    <a:pt x="183" y="3"/>
                  </a:lnTo>
                  <a:lnTo>
                    <a:pt x="187" y="4"/>
                  </a:lnTo>
                  <a:lnTo>
                    <a:pt x="191" y="7"/>
                  </a:lnTo>
                  <a:lnTo>
                    <a:pt x="194" y="10"/>
                  </a:lnTo>
                  <a:lnTo>
                    <a:pt x="196" y="15"/>
                  </a:lnTo>
                  <a:lnTo>
                    <a:pt x="197" y="20"/>
                  </a:lnTo>
                  <a:lnTo>
                    <a:pt x="196" y="25"/>
                  </a:lnTo>
                  <a:lnTo>
                    <a:pt x="194" y="31"/>
                  </a:lnTo>
                  <a:lnTo>
                    <a:pt x="191" y="38"/>
                  </a:lnTo>
                  <a:lnTo>
                    <a:pt x="186" y="46"/>
                  </a:lnTo>
                  <a:lnTo>
                    <a:pt x="179" y="54"/>
                  </a:lnTo>
                  <a:lnTo>
                    <a:pt x="173" y="62"/>
                  </a:lnTo>
                  <a:lnTo>
                    <a:pt x="166" y="70"/>
                  </a:lnTo>
                  <a:lnTo>
                    <a:pt x="159" y="77"/>
                  </a:lnTo>
                  <a:lnTo>
                    <a:pt x="143" y="90"/>
                  </a:lnTo>
                  <a:lnTo>
                    <a:pt x="126" y="103"/>
                  </a:lnTo>
                  <a:lnTo>
                    <a:pt x="109" y="113"/>
                  </a:lnTo>
                  <a:lnTo>
                    <a:pt x="91" y="122"/>
                  </a:lnTo>
                  <a:lnTo>
                    <a:pt x="74" y="129"/>
                  </a:lnTo>
                  <a:lnTo>
                    <a:pt x="57" y="133"/>
                  </a:lnTo>
                  <a:lnTo>
                    <a:pt x="50" y="135"/>
                  </a:lnTo>
                  <a:lnTo>
                    <a:pt x="42" y="135"/>
                  </a:lnTo>
                  <a:lnTo>
                    <a:pt x="35" y="136"/>
                  </a:lnTo>
                  <a:lnTo>
                    <a:pt x="29" y="135"/>
                  </a:lnTo>
                  <a:lnTo>
                    <a:pt x="23" y="134"/>
                  </a:lnTo>
                  <a:lnTo>
                    <a:pt x="18" y="133"/>
                  </a:lnTo>
                  <a:lnTo>
                    <a:pt x="13" y="130"/>
                  </a:lnTo>
                  <a:lnTo>
                    <a:pt x="9" y="127"/>
                  </a:lnTo>
                  <a:lnTo>
                    <a:pt x="5" y="124"/>
                  </a:lnTo>
                  <a:lnTo>
                    <a:pt x="2" y="119"/>
                  </a:lnTo>
                  <a:lnTo>
                    <a:pt x="0" y="114"/>
                  </a:lnTo>
                  <a:lnTo>
                    <a:pt x="0" y="108"/>
                  </a:lnTo>
                  <a:lnTo>
                    <a:pt x="0" y="101"/>
                  </a:lnTo>
                  <a:lnTo>
                    <a:pt x="1" y="93"/>
                  </a:lnTo>
                  <a:lnTo>
                    <a:pt x="5" y="85"/>
                  </a:lnTo>
                  <a:lnTo>
                    <a:pt x="8" y="75"/>
                  </a:lnTo>
                  <a:close/>
                </a:path>
              </a:pathLst>
            </a:custGeom>
            <a:solidFill>
              <a:srgbClr val="CB91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15" name="Freeform 1538">
              <a:extLst>
                <a:ext uri="{FF2B5EF4-FFF2-40B4-BE49-F238E27FC236}">
                  <a16:creationId xmlns:a16="http://schemas.microsoft.com/office/drawing/2014/main" id="{D4D08365-5FDB-49FE-889E-F1BBBB13B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1" y="2507"/>
              <a:ext cx="386" cy="89"/>
            </a:xfrm>
            <a:custGeom>
              <a:avLst/>
              <a:gdLst>
                <a:gd name="T0" fmla="*/ 0 w 6563"/>
                <a:gd name="T1" fmla="*/ 2 h 1503"/>
                <a:gd name="T2" fmla="*/ 1 w 6563"/>
                <a:gd name="T3" fmla="*/ 2 h 1503"/>
                <a:gd name="T4" fmla="*/ 1 w 6563"/>
                <a:gd name="T5" fmla="*/ 1 h 1503"/>
                <a:gd name="T6" fmla="*/ 2 w 6563"/>
                <a:gd name="T7" fmla="*/ 1 h 1503"/>
                <a:gd name="T8" fmla="*/ 3 w 6563"/>
                <a:gd name="T9" fmla="*/ 1 h 1503"/>
                <a:gd name="T10" fmla="*/ 5 w 6563"/>
                <a:gd name="T11" fmla="*/ 1 h 1503"/>
                <a:gd name="T12" fmla="*/ 6 w 6563"/>
                <a:gd name="T13" fmla="*/ 1 h 1503"/>
                <a:gd name="T14" fmla="*/ 7 w 6563"/>
                <a:gd name="T15" fmla="*/ 1 h 1503"/>
                <a:gd name="T16" fmla="*/ 7 w 6563"/>
                <a:gd name="T17" fmla="*/ 0 h 1503"/>
                <a:gd name="T18" fmla="*/ 8 w 6563"/>
                <a:gd name="T19" fmla="*/ 0 h 1503"/>
                <a:gd name="T20" fmla="*/ 8 w 6563"/>
                <a:gd name="T21" fmla="*/ 0 h 1503"/>
                <a:gd name="T22" fmla="*/ 8 w 6563"/>
                <a:gd name="T23" fmla="*/ 1 h 1503"/>
                <a:gd name="T24" fmla="*/ 9 w 6563"/>
                <a:gd name="T25" fmla="*/ 1 h 1503"/>
                <a:gd name="T26" fmla="*/ 10 w 6563"/>
                <a:gd name="T27" fmla="*/ 0 h 1503"/>
                <a:gd name="T28" fmla="*/ 11 w 6563"/>
                <a:gd name="T29" fmla="*/ 0 h 1503"/>
                <a:gd name="T30" fmla="*/ 11 w 6563"/>
                <a:gd name="T31" fmla="*/ 0 h 1503"/>
                <a:gd name="T32" fmla="*/ 11 w 6563"/>
                <a:gd name="T33" fmla="*/ 0 h 1503"/>
                <a:gd name="T34" fmla="*/ 11 w 6563"/>
                <a:gd name="T35" fmla="*/ 0 h 1503"/>
                <a:gd name="T36" fmla="*/ 12 w 6563"/>
                <a:gd name="T37" fmla="*/ 0 h 1503"/>
                <a:gd name="T38" fmla="*/ 12 w 6563"/>
                <a:gd name="T39" fmla="*/ 0 h 1503"/>
                <a:gd name="T40" fmla="*/ 12 w 6563"/>
                <a:gd name="T41" fmla="*/ 0 h 1503"/>
                <a:gd name="T42" fmla="*/ 13 w 6563"/>
                <a:gd name="T43" fmla="*/ 0 h 1503"/>
                <a:gd name="T44" fmla="*/ 13 w 6563"/>
                <a:gd name="T45" fmla="*/ 0 h 1503"/>
                <a:gd name="T46" fmla="*/ 14 w 6563"/>
                <a:gd name="T47" fmla="*/ 0 h 1503"/>
                <a:gd name="T48" fmla="*/ 14 w 6563"/>
                <a:gd name="T49" fmla="*/ 0 h 1503"/>
                <a:gd name="T50" fmla="*/ 14 w 6563"/>
                <a:gd name="T51" fmla="*/ 0 h 1503"/>
                <a:gd name="T52" fmla="*/ 15 w 6563"/>
                <a:gd name="T53" fmla="*/ 0 h 1503"/>
                <a:gd name="T54" fmla="*/ 16 w 6563"/>
                <a:gd name="T55" fmla="*/ 0 h 1503"/>
                <a:gd name="T56" fmla="*/ 16 w 6563"/>
                <a:gd name="T57" fmla="*/ 0 h 1503"/>
                <a:gd name="T58" fmla="*/ 16 w 6563"/>
                <a:gd name="T59" fmla="*/ 0 h 1503"/>
                <a:gd name="T60" fmla="*/ 16 w 6563"/>
                <a:gd name="T61" fmla="*/ 0 h 1503"/>
                <a:gd name="T62" fmla="*/ 17 w 6563"/>
                <a:gd name="T63" fmla="*/ 0 h 1503"/>
                <a:gd name="T64" fmla="*/ 18 w 6563"/>
                <a:gd name="T65" fmla="*/ 0 h 1503"/>
                <a:gd name="T66" fmla="*/ 18 w 6563"/>
                <a:gd name="T67" fmla="*/ 0 h 1503"/>
                <a:gd name="T68" fmla="*/ 19 w 6563"/>
                <a:gd name="T69" fmla="*/ 0 h 1503"/>
                <a:gd name="T70" fmla="*/ 19 w 6563"/>
                <a:gd name="T71" fmla="*/ 1 h 1503"/>
                <a:gd name="T72" fmla="*/ 19 w 6563"/>
                <a:gd name="T73" fmla="*/ 1 h 1503"/>
                <a:gd name="T74" fmla="*/ 20 w 6563"/>
                <a:gd name="T75" fmla="*/ 1 h 1503"/>
                <a:gd name="T76" fmla="*/ 20 w 6563"/>
                <a:gd name="T77" fmla="*/ 1 h 1503"/>
                <a:gd name="T78" fmla="*/ 20 w 6563"/>
                <a:gd name="T79" fmla="*/ 1 h 1503"/>
                <a:gd name="T80" fmla="*/ 20 w 6563"/>
                <a:gd name="T81" fmla="*/ 2 h 1503"/>
                <a:gd name="T82" fmla="*/ 20 w 6563"/>
                <a:gd name="T83" fmla="*/ 2 h 1503"/>
                <a:gd name="T84" fmla="*/ 21 w 6563"/>
                <a:gd name="T85" fmla="*/ 2 h 1503"/>
                <a:gd name="T86" fmla="*/ 21 w 6563"/>
                <a:gd name="T87" fmla="*/ 2 h 1503"/>
                <a:gd name="T88" fmla="*/ 22 w 6563"/>
                <a:gd name="T89" fmla="*/ 3 h 1503"/>
                <a:gd name="T90" fmla="*/ 22 w 6563"/>
                <a:gd name="T91" fmla="*/ 4 h 1503"/>
                <a:gd name="T92" fmla="*/ 23 w 6563"/>
                <a:gd name="T93" fmla="*/ 4 h 1503"/>
                <a:gd name="T94" fmla="*/ 23 w 6563"/>
                <a:gd name="T95" fmla="*/ 4 h 1503"/>
                <a:gd name="T96" fmla="*/ 22 w 6563"/>
                <a:gd name="T97" fmla="*/ 5 h 1503"/>
                <a:gd name="T98" fmla="*/ 18 w 6563"/>
                <a:gd name="T99" fmla="*/ 5 h 1503"/>
                <a:gd name="T100" fmla="*/ 13 w 6563"/>
                <a:gd name="T101" fmla="*/ 5 h 1503"/>
                <a:gd name="T102" fmla="*/ 9 w 6563"/>
                <a:gd name="T103" fmla="*/ 5 h 1503"/>
                <a:gd name="T104" fmla="*/ 3 w 6563"/>
                <a:gd name="T105" fmla="*/ 5 h 1503"/>
                <a:gd name="T106" fmla="*/ 1 w 6563"/>
                <a:gd name="T107" fmla="*/ 5 h 1503"/>
                <a:gd name="T108" fmla="*/ 1 w 6563"/>
                <a:gd name="T109" fmla="*/ 5 h 1503"/>
                <a:gd name="T110" fmla="*/ 0 w 6563"/>
                <a:gd name="T111" fmla="*/ 4 h 1503"/>
                <a:gd name="T112" fmla="*/ 0 w 6563"/>
                <a:gd name="T113" fmla="*/ 3 h 150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6563" h="1503">
                  <a:moveTo>
                    <a:pt x="1" y="735"/>
                  </a:moveTo>
                  <a:lnTo>
                    <a:pt x="10" y="721"/>
                  </a:lnTo>
                  <a:lnTo>
                    <a:pt x="34" y="683"/>
                  </a:lnTo>
                  <a:lnTo>
                    <a:pt x="52" y="658"/>
                  </a:lnTo>
                  <a:lnTo>
                    <a:pt x="73" y="630"/>
                  </a:lnTo>
                  <a:lnTo>
                    <a:pt x="98" y="598"/>
                  </a:lnTo>
                  <a:lnTo>
                    <a:pt x="125" y="567"/>
                  </a:lnTo>
                  <a:lnTo>
                    <a:pt x="140" y="551"/>
                  </a:lnTo>
                  <a:lnTo>
                    <a:pt x="155" y="534"/>
                  </a:lnTo>
                  <a:lnTo>
                    <a:pt x="171" y="518"/>
                  </a:lnTo>
                  <a:lnTo>
                    <a:pt x="188" y="503"/>
                  </a:lnTo>
                  <a:lnTo>
                    <a:pt x="204" y="488"/>
                  </a:lnTo>
                  <a:lnTo>
                    <a:pt x="222" y="473"/>
                  </a:lnTo>
                  <a:lnTo>
                    <a:pt x="239" y="459"/>
                  </a:lnTo>
                  <a:lnTo>
                    <a:pt x="259" y="445"/>
                  </a:lnTo>
                  <a:lnTo>
                    <a:pt x="277" y="432"/>
                  </a:lnTo>
                  <a:lnTo>
                    <a:pt x="296" y="420"/>
                  </a:lnTo>
                  <a:lnTo>
                    <a:pt x="316" y="410"/>
                  </a:lnTo>
                  <a:lnTo>
                    <a:pt x="335" y="400"/>
                  </a:lnTo>
                  <a:lnTo>
                    <a:pt x="356" y="392"/>
                  </a:lnTo>
                  <a:lnTo>
                    <a:pt x="377" y="386"/>
                  </a:lnTo>
                  <a:lnTo>
                    <a:pt x="397" y="380"/>
                  </a:lnTo>
                  <a:lnTo>
                    <a:pt x="418" y="377"/>
                  </a:lnTo>
                  <a:lnTo>
                    <a:pt x="461" y="372"/>
                  </a:lnTo>
                  <a:lnTo>
                    <a:pt x="502" y="367"/>
                  </a:lnTo>
                  <a:lnTo>
                    <a:pt x="544" y="365"/>
                  </a:lnTo>
                  <a:lnTo>
                    <a:pt x="585" y="363"/>
                  </a:lnTo>
                  <a:lnTo>
                    <a:pt x="666" y="361"/>
                  </a:lnTo>
                  <a:lnTo>
                    <a:pt x="743" y="361"/>
                  </a:lnTo>
                  <a:lnTo>
                    <a:pt x="815" y="361"/>
                  </a:lnTo>
                  <a:lnTo>
                    <a:pt x="881" y="359"/>
                  </a:lnTo>
                  <a:lnTo>
                    <a:pt x="911" y="358"/>
                  </a:lnTo>
                  <a:lnTo>
                    <a:pt x="939" y="355"/>
                  </a:lnTo>
                  <a:lnTo>
                    <a:pt x="966" y="351"/>
                  </a:lnTo>
                  <a:lnTo>
                    <a:pt x="990" y="347"/>
                  </a:lnTo>
                  <a:lnTo>
                    <a:pt x="1018" y="340"/>
                  </a:lnTo>
                  <a:lnTo>
                    <a:pt x="1058" y="331"/>
                  </a:lnTo>
                  <a:lnTo>
                    <a:pt x="1107" y="321"/>
                  </a:lnTo>
                  <a:lnTo>
                    <a:pt x="1164" y="309"/>
                  </a:lnTo>
                  <a:lnTo>
                    <a:pt x="1228" y="296"/>
                  </a:lnTo>
                  <a:lnTo>
                    <a:pt x="1297" y="281"/>
                  </a:lnTo>
                  <a:lnTo>
                    <a:pt x="1369" y="267"/>
                  </a:lnTo>
                  <a:lnTo>
                    <a:pt x="1444" y="253"/>
                  </a:lnTo>
                  <a:lnTo>
                    <a:pt x="1520" y="239"/>
                  </a:lnTo>
                  <a:lnTo>
                    <a:pt x="1594" y="226"/>
                  </a:lnTo>
                  <a:lnTo>
                    <a:pt x="1666" y="214"/>
                  </a:lnTo>
                  <a:lnTo>
                    <a:pt x="1733" y="203"/>
                  </a:lnTo>
                  <a:lnTo>
                    <a:pt x="1796" y="193"/>
                  </a:lnTo>
                  <a:lnTo>
                    <a:pt x="1851" y="187"/>
                  </a:lnTo>
                  <a:lnTo>
                    <a:pt x="1875" y="184"/>
                  </a:lnTo>
                  <a:lnTo>
                    <a:pt x="1897" y="182"/>
                  </a:lnTo>
                  <a:lnTo>
                    <a:pt x="1917" y="181"/>
                  </a:lnTo>
                  <a:lnTo>
                    <a:pt x="1935" y="181"/>
                  </a:lnTo>
                  <a:lnTo>
                    <a:pt x="1950" y="180"/>
                  </a:lnTo>
                  <a:lnTo>
                    <a:pt x="1965" y="179"/>
                  </a:lnTo>
                  <a:lnTo>
                    <a:pt x="1981" y="176"/>
                  </a:lnTo>
                  <a:lnTo>
                    <a:pt x="1997" y="173"/>
                  </a:lnTo>
                  <a:lnTo>
                    <a:pt x="2014" y="168"/>
                  </a:lnTo>
                  <a:lnTo>
                    <a:pt x="2030" y="163"/>
                  </a:lnTo>
                  <a:lnTo>
                    <a:pt x="2046" y="158"/>
                  </a:lnTo>
                  <a:lnTo>
                    <a:pt x="2062" y="152"/>
                  </a:lnTo>
                  <a:lnTo>
                    <a:pt x="2094" y="139"/>
                  </a:lnTo>
                  <a:lnTo>
                    <a:pt x="2127" y="124"/>
                  </a:lnTo>
                  <a:lnTo>
                    <a:pt x="2158" y="109"/>
                  </a:lnTo>
                  <a:lnTo>
                    <a:pt x="2190" y="94"/>
                  </a:lnTo>
                  <a:lnTo>
                    <a:pt x="2219" y="81"/>
                  </a:lnTo>
                  <a:lnTo>
                    <a:pt x="2247" y="70"/>
                  </a:lnTo>
                  <a:lnTo>
                    <a:pt x="2260" y="65"/>
                  </a:lnTo>
                  <a:lnTo>
                    <a:pt x="2272" y="61"/>
                  </a:lnTo>
                  <a:lnTo>
                    <a:pt x="2286" y="57"/>
                  </a:lnTo>
                  <a:lnTo>
                    <a:pt x="2297" y="55"/>
                  </a:lnTo>
                  <a:lnTo>
                    <a:pt x="2308" y="53"/>
                  </a:lnTo>
                  <a:lnTo>
                    <a:pt x="2319" y="53"/>
                  </a:lnTo>
                  <a:lnTo>
                    <a:pt x="2328" y="54"/>
                  </a:lnTo>
                  <a:lnTo>
                    <a:pt x="2337" y="56"/>
                  </a:lnTo>
                  <a:lnTo>
                    <a:pt x="2346" y="59"/>
                  </a:lnTo>
                  <a:lnTo>
                    <a:pt x="2353" y="63"/>
                  </a:lnTo>
                  <a:lnTo>
                    <a:pt x="2360" y="70"/>
                  </a:lnTo>
                  <a:lnTo>
                    <a:pt x="2367" y="77"/>
                  </a:lnTo>
                  <a:lnTo>
                    <a:pt x="2388" y="107"/>
                  </a:lnTo>
                  <a:lnTo>
                    <a:pt x="2407" y="131"/>
                  </a:lnTo>
                  <a:lnTo>
                    <a:pt x="2416" y="140"/>
                  </a:lnTo>
                  <a:lnTo>
                    <a:pt x="2425" y="148"/>
                  </a:lnTo>
                  <a:lnTo>
                    <a:pt x="2435" y="155"/>
                  </a:lnTo>
                  <a:lnTo>
                    <a:pt x="2445" y="161"/>
                  </a:lnTo>
                  <a:lnTo>
                    <a:pt x="2456" y="165"/>
                  </a:lnTo>
                  <a:lnTo>
                    <a:pt x="2468" y="168"/>
                  </a:lnTo>
                  <a:lnTo>
                    <a:pt x="2482" y="170"/>
                  </a:lnTo>
                  <a:lnTo>
                    <a:pt x="2496" y="171"/>
                  </a:lnTo>
                  <a:lnTo>
                    <a:pt x="2513" y="171"/>
                  </a:lnTo>
                  <a:lnTo>
                    <a:pt x="2532" y="170"/>
                  </a:lnTo>
                  <a:lnTo>
                    <a:pt x="2553" y="168"/>
                  </a:lnTo>
                  <a:lnTo>
                    <a:pt x="2577" y="166"/>
                  </a:lnTo>
                  <a:lnTo>
                    <a:pt x="2635" y="160"/>
                  </a:lnTo>
                  <a:lnTo>
                    <a:pt x="2701" y="154"/>
                  </a:lnTo>
                  <a:lnTo>
                    <a:pt x="2774" y="146"/>
                  </a:lnTo>
                  <a:lnTo>
                    <a:pt x="2849" y="137"/>
                  </a:lnTo>
                  <a:lnTo>
                    <a:pt x="2886" y="131"/>
                  </a:lnTo>
                  <a:lnTo>
                    <a:pt x="2922" y="124"/>
                  </a:lnTo>
                  <a:lnTo>
                    <a:pt x="2956" y="117"/>
                  </a:lnTo>
                  <a:lnTo>
                    <a:pt x="2989" y="107"/>
                  </a:lnTo>
                  <a:lnTo>
                    <a:pt x="3003" y="103"/>
                  </a:lnTo>
                  <a:lnTo>
                    <a:pt x="3018" y="98"/>
                  </a:lnTo>
                  <a:lnTo>
                    <a:pt x="3031" y="93"/>
                  </a:lnTo>
                  <a:lnTo>
                    <a:pt x="3044" y="87"/>
                  </a:lnTo>
                  <a:lnTo>
                    <a:pt x="3056" y="82"/>
                  </a:lnTo>
                  <a:lnTo>
                    <a:pt x="3068" y="76"/>
                  </a:lnTo>
                  <a:lnTo>
                    <a:pt x="3078" y="69"/>
                  </a:lnTo>
                  <a:lnTo>
                    <a:pt x="3086" y="63"/>
                  </a:lnTo>
                  <a:lnTo>
                    <a:pt x="3095" y="56"/>
                  </a:lnTo>
                  <a:lnTo>
                    <a:pt x="3104" y="49"/>
                  </a:lnTo>
                  <a:lnTo>
                    <a:pt x="3113" y="44"/>
                  </a:lnTo>
                  <a:lnTo>
                    <a:pt x="3123" y="38"/>
                  </a:lnTo>
                  <a:lnTo>
                    <a:pt x="3143" y="28"/>
                  </a:lnTo>
                  <a:lnTo>
                    <a:pt x="3165" y="21"/>
                  </a:lnTo>
                  <a:lnTo>
                    <a:pt x="3185" y="15"/>
                  </a:lnTo>
                  <a:lnTo>
                    <a:pt x="3206" y="12"/>
                  </a:lnTo>
                  <a:lnTo>
                    <a:pt x="3226" y="10"/>
                  </a:lnTo>
                  <a:lnTo>
                    <a:pt x="3246" y="10"/>
                  </a:lnTo>
                  <a:lnTo>
                    <a:pt x="3264" y="11"/>
                  </a:lnTo>
                  <a:lnTo>
                    <a:pt x="3281" y="15"/>
                  </a:lnTo>
                  <a:lnTo>
                    <a:pt x="3288" y="17"/>
                  </a:lnTo>
                  <a:lnTo>
                    <a:pt x="3295" y="19"/>
                  </a:lnTo>
                  <a:lnTo>
                    <a:pt x="3302" y="22"/>
                  </a:lnTo>
                  <a:lnTo>
                    <a:pt x="3307" y="25"/>
                  </a:lnTo>
                  <a:lnTo>
                    <a:pt x="3312" y="28"/>
                  </a:lnTo>
                  <a:lnTo>
                    <a:pt x="3317" y="33"/>
                  </a:lnTo>
                  <a:lnTo>
                    <a:pt x="3320" y="37"/>
                  </a:lnTo>
                  <a:lnTo>
                    <a:pt x="3323" y="42"/>
                  </a:lnTo>
                  <a:lnTo>
                    <a:pt x="3325" y="47"/>
                  </a:lnTo>
                  <a:lnTo>
                    <a:pt x="3326" y="52"/>
                  </a:lnTo>
                  <a:lnTo>
                    <a:pt x="3326" y="57"/>
                  </a:lnTo>
                  <a:lnTo>
                    <a:pt x="3325" y="63"/>
                  </a:lnTo>
                  <a:lnTo>
                    <a:pt x="3325" y="68"/>
                  </a:lnTo>
                  <a:lnTo>
                    <a:pt x="3327" y="73"/>
                  </a:lnTo>
                  <a:lnTo>
                    <a:pt x="3332" y="78"/>
                  </a:lnTo>
                  <a:lnTo>
                    <a:pt x="3337" y="82"/>
                  </a:lnTo>
                  <a:lnTo>
                    <a:pt x="3344" y="86"/>
                  </a:lnTo>
                  <a:lnTo>
                    <a:pt x="3353" y="89"/>
                  </a:lnTo>
                  <a:lnTo>
                    <a:pt x="3363" y="93"/>
                  </a:lnTo>
                  <a:lnTo>
                    <a:pt x="3375" y="96"/>
                  </a:lnTo>
                  <a:lnTo>
                    <a:pt x="3402" y="100"/>
                  </a:lnTo>
                  <a:lnTo>
                    <a:pt x="3434" y="104"/>
                  </a:lnTo>
                  <a:lnTo>
                    <a:pt x="3468" y="106"/>
                  </a:lnTo>
                  <a:lnTo>
                    <a:pt x="3504" y="106"/>
                  </a:lnTo>
                  <a:lnTo>
                    <a:pt x="3542" y="106"/>
                  </a:lnTo>
                  <a:lnTo>
                    <a:pt x="3580" y="104"/>
                  </a:lnTo>
                  <a:lnTo>
                    <a:pt x="3618" y="100"/>
                  </a:lnTo>
                  <a:lnTo>
                    <a:pt x="3653" y="96"/>
                  </a:lnTo>
                  <a:lnTo>
                    <a:pt x="3670" y="93"/>
                  </a:lnTo>
                  <a:lnTo>
                    <a:pt x="3687" y="89"/>
                  </a:lnTo>
                  <a:lnTo>
                    <a:pt x="3702" y="86"/>
                  </a:lnTo>
                  <a:lnTo>
                    <a:pt x="3716" y="82"/>
                  </a:lnTo>
                  <a:lnTo>
                    <a:pt x="3729" y="78"/>
                  </a:lnTo>
                  <a:lnTo>
                    <a:pt x="3741" y="73"/>
                  </a:lnTo>
                  <a:lnTo>
                    <a:pt x="3752" y="68"/>
                  </a:lnTo>
                  <a:lnTo>
                    <a:pt x="3761" y="63"/>
                  </a:lnTo>
                  <a:lnTo>
                    <a:pt x="3779" y="52"/>
                  </a:lnTo>
                  <a:lnTo>
                    <a:pt x="3796" y="43"/>
                  </a:lnTo>
                  <a:lnTo>
                    <a:pt x="3814" y="36"/>
                  </a:lnTo>
                  <a:lnTo>
                    <a:pt x="3831" y="30"/>
                  </a:lnTo>
                  <a:lnTo>
                    <a:pt x="3848" y="26"/>
                  </a:lnTo>
                  <a:lnTo>
                    <a:pt x="3867" y="24"/>
                  </a:lnTo>
                  <a:lnTo>
                    <a:pt x="3884" y="23"/>
                  </a:lnTo>
                  <a:lnTo>
                    <a:pt x="3901" y="24"/>
                  </a:lnTo>
                  <a:lnTo>
                    <a:pt x="3917" y="26"/>
                  </a:lnTo>
                  <a:lnTo>
                    <a:pt x="3933" y="30"/>
                  </a:lnTo>
                  <a:lnTo>
                    <a:pt x="3949" y="36"/>
                  </a:lnTo>
                  <a:lnTo>
                    <a:pt x="3964" y="42"/>
                  </a:lnTo>
                  <a:lnTo>
                    <a:pt x="3978" y="49"/>
                  </a:lnTo>
                  <a:lnTo>
                    <a:pt x="3991" y="57"/>
                  </a:lnTo>
                  <a:lnTo>
                    <a:pt x="4004" y="67"/>
                  </a:lnTo>
                  <a:lnTo>
                    <a:pt x="4015" y="77"/>
                  </a:lnTo>
                  <a:lnTo>
                    <a:pt x="4022" y="82"/>
                  </a:lnTo>
                  <a:lnTo>
                    <a:pt x="4030" y="87"/>
                  </a:lnTo>
                  <a:lnTo>
                    <a:pt x="4040" y="91"/>
                  </a:lnTo>
                  <a:lnTo>
                    <a:pt x="4051" y="95"/>
                  </a:lnTo>
                  <a:lnTo>
                    <a:pt x="4063" y="98"/>
                  </a:lnTo>
                  <a:lnTo>
                    <a:pt x="4076" y="100"/>
                  </a:lnTo>
                  <a:lnTo>
                    <a:pt x="4090" y="102"/>
                  </a:lnTo>
                  <a:lnTo>
                    <a:pt x="4105" y="104"/>
                  </a:lnTo>
                  <a:lnTo>
                    <a:pt x="4139" y="105"/>
                  </a:lnTo>
                  <a:lnTo>
                    <a:pt x="4175" y="105"/>
                  </a:lnTo>
                  <a:lnTo>
                    <a:pt x="4214" y="104"/>
                  </a:lnTo>
                  <a:lnTo>
                    <a:pt x="4254" y="101"/>
                  </a:lnTo>
                  <a:lnTo>
                    <a:pt x="4293" y="97"/>
                  </a:lnTo>
                  <a:lnTo>
                    <a:pt x="4334" y="92"/>
                  </a:lnTo>
                  <a:lnTo>
                    <a:pt x="4372" y="86"/>
                  </a:lnTo>
                  <a:lnTo>
                    <a:pt x="4410" y="79"/>
                  </a:lnTo>
                  <a:lnTo>
                    <a:pt x="4444" y="72"/>
                  </a:lnTo>
                  <a:lnTo>
                    <a:pt x="4476" y="64"/>
                  </a:lnTo>
                  <a:lnTo>
                    <a:pt x="4503" y="56"/>
                  </a:lnTo>
                  <a:lnTo>
                    <a:pt x="4525" y="48"/>
                  </a:lnTo>
                  <a:lnTo>
                    <a:pt x="4564" y="30"/>
                  </a:lnTo>
                  <a:lnTo>
                    <a:pt x="4601" y="16"/>
                  </a:lnTo>
                  <a:lnTo>
                    <a:pt x="4618" y="11"/>
                  </a:lnTo>
                  <a:lnTo>
                    <a:pt x="4634" y="6"/>
                  </a:lnTo>
                  <a:lnTo>
                    <a:pt x="4649" y="3"/>
                  </a:lnTo>
                  <a:lnTo>
                    <a:pt x="4665" y="1"/>
                  </a:lnTo>
                  <a:lnTo>
                    <a:pt x="4678" y="0"/>
                  </a:lnTo>
                  <a:lnTo>
                    <a:pt x="4690" y="1"/>
                  </a:lnTo>
                  <a:lnTo>
                    <a:pt x="4696" y="2"/>
                  </a:lnTo>
                  <a:lnTo>
                    <a:pt x="4701" y="4"/>
                  </a:lnTo>
                  <a:lnTo>
                    <a:pt x="4706" y="6"/>
                  </a:lnTo>
                  <a:lnTo>
                    <a:pt x="4711" y="8"/>
                  </a:lnTo>
                  <a:lnTo>
                    <a:pt x="4715" y="11"/>
                  </a:lnTo>
                  <a:lnTo>
                    <a:pt x="4719" y="15"/>
                  </a:lnTo>
                  <a:lnTo>
                    <a:pt x="4723" y="19"/>
                  </a:lnTo>
                  <a:lnTo>
                    <a:pt x="4726" y="23"/>
                  </a:lnTo>
                  <a:lnTo>
                    <a:pt x="4729" y="28"/>
                  </a:lnTo>
                  <a:lnTo>
                    <a:pt x="4731" y="35"/>
                  </a:lnTo>
                  <a:lnTo>
                    <a:pt x="4733" y="41"/>
                  </a:lnTo>
                  <a:lnTo>
                    <a:pt x="4735" y="48"/>
                  </a:lnTo>
                  <a:lnTo>
                    <a:pt x="4737" y="55"/>
                  </a:lnTo>
                  <a:lnTo>
                    <a:pt x="4742" y="60"/>
                  </a:lnTo>
                  <a:lnTo>
                    <a:pt x="4749" y="66"/>
                  </a:lnTo>
                  <a:lnTo>
                    <a:pt x="4757" y="71"/>
                  </a:lnTo>
                  <a:lnTo>
                    <a:pt x="4766" y="75"/>
                  </a:lnTo>
                  <a:lnTo>
                    <a:pt x="4777" y="79"/>
                  </a:lnTo>
                  <a:lnTo>
                    <a:pt x="4790" y="82"/>
                  </a:lnTo>
                  <a:lnTo>
                    <a:pt x="4804" y="85"/>
                  </a:lnTo>
                  <a:lnTo>
                    <a:pt x="4835" y="90"/>
                  </a:lnTo>
                  <a:lnTo>
                    <a:pt x="4870" y="93"/>
                  </a:lnTo>
                  <a:lnTo>
                    <a:pt x="4907" y="95"/>
                  </a:lnTo>
                  <a:lnTo>
                    <a:pt x="4947" y="96"/>
                  </a:lnTo>
                  <a:lnTo>
                    <a:pt x="4987" y="95"/>
                  </a:lnTo>
                  <a:lnTo>
                    <a:pt x="5028" y="94"/>
                  </a:lnTo>
                  <a:lnTo>
                    <a:pt x="5067" y="92"/>
                  </a:lnTo>
                  <a:lnTo>
                    <a:pt x="5105" y="89"/>
                  </a:lnTo>
                  <a:lnTo>
                    <a:pt x="5139" y="86"/>
                  </a:lnTo>
                  <a:lnTo>
                    <a:pt x="5169" y="83"/>
                  </a:lnTo>
                  <a:lnTo>
                    <a:pt x="5195" y="80"/>
                  </a:lnTo>
                  <a:lnTo>
                    <a:pt x="5215" y="77"/>
                  </a:lnTo>
                  <a:lnTo>
                    <a:pt x="5247" y="73"/>
                  </a:lnTo>
                  <a:lnTo>
                    <a:pt x="5278" y="70"/>
                  </a:lnTo>
                  <a:lnTo>
                    <a:pt x="5292" y="70"/>
                  </a:lnTo>
                  <a:lnTo>
                    <a:pt x="5305" y="71"/>
                  </a:lnTo>
                  <a:lnTo>
                    <a:pt x="5317" y="73"/>
                  </a:lnTo>
                  <a:lnTo>
                    <a:pt x="5328" y="75"/>
                  </a:lnTo>
                  <a:lnTo>
                    <a:pt x="5339" y="79"/>
                  </a:lnTo>
                  <a:lnTo>
                    <a:pt x="5349" y="85"/>
                  </a:lnTo>
                  <a:lnTo>
                    <a:pt x="5359" y="92"/>
                  </a:lnTo>
                  <a:lnTo>
                    <a:pt x="5368" y="100"/>
                  </a:lnTo>
                  <a:lnTo>
                    <a:pt x="5376" y="110"/>
                  </a:lnTo>
                  <a:lnTo>
                    <a:pt x="5383" y="122"/>
                  </a:lnTo>
                  <a:lnTo>
                    <a:pt x="5390" y="136"/>
                  </a:lnTo>
                  <a:lnTo>
                    <a:pt x="5395" y="151"/>
                  </a:lnTo>
                  <a:lnTo>
                    <a:pt x="5399" y="160"/>
                  </a:lnTo>
                  <a:lnTo>
                    <a:pt x="5402" y="168"/>
                  </a:lnTo>
                  <a:lnTo>
                    <a:pt x="5407" y="176"/>
                  </a:lnTo>
                  <a:lnTo>
                    <a:pt x="5412" y="184"/>
                  </a:lnTo>
                  <a:lnTo>
                    <a:pt x="5423" y="199"/>
                  </a:lnTo>
                  <a:lnTo>
                    <a:pt x="5437" y="215"/>
                  </a:lnTo>
                  <a:lnTo>
                    <a:pt x="5453" y="229"/>
                  </a:lnTo>
                  <a:lnTo>
                    <a:pt x="5470" y="243"/>
                  </a:lnTo>
                  <a:lnTo>
                    <a:pt x="5489" y="256"/>
                  </a:lnTo>
                  <a:lnTo>
                    <a:pt x="5508" y="267"/>
                  </a:lnTo>
                  <a:lnTo>
                    <a:pt x="5527" y="278"/>
                  </a:lnTo>
                  <a:lnTo>
                    <a:pt x="5549" y="289"/>
                  </a:lnTo>
                  <a:lnTo>
                    <a:pt x="5569" y="297"/>
                  </a:lnTo>
                  <a:lnTo>
                    <a:pt x="5589" y="304"/>
                  </a:lnTo>
                  <a:lnTo>
                    <a:pt x="5609" y="310"/>
                  </a:lnTo>
                  <a:lnTo>
                    <a:pt x="5629" y="314"/>
                  </a:lnTo>
                  <a:lnTo>
                    <a:pt x="5648" y="316"/>
                  </a:lnTo>
                  <a:lnTo>
                    <a:pt x="5665" y="317"/>
                  </a:lnTo>
                  <a:lnTo>
                    <a:pt x="5682" y="318"/>
                  </a:lnTo>
                  <a:lnTo>
                    <a:pt x="5701" y="319"/>
                  </a:lnTo>
                  <a:lnTo>
                    <a:pt x="5723" y="321"/>
                  </a:lnTo>
                  <a:lnTo>
                    <a:pt x="5744" y="323"/>
                  </a:lnTo>
                  <a:lnTo>
                    <a:pt x="5766" y="327"/>
                  </a:lnTo>
                  <a:lnTo>
                    <a:pt x="5787" y="332"/>
                  </a:lnTo>
                  <a:lnTo>
                    <a:pt x="5809" y="338"/>
                  </a:lnTo>
                  <a:lnTo>
                    <a:pt x="5829" y="345"/>
                  </a:lnTo>
                  <a:lnTo>
                    <a:pt x="5848" y="353"/>
                  </a:lnTo>
                  <a:lnTo>
                    <a:pt x="5865" y="362"/>
                  </a:lnTo>
                  <a:lnTo>
                    <a:pt x="5873" y="368"/>
                  </a:lnTo>
                  <a:lnTo>
                    <a:pt x="5880" y="374"/>
                  </a:lnTo>
                  <a:lnTo>
                    <a:pt x="5887" y="380"/>
                  </a:lnTo>
                  <a:lnTo>
                    <a:pt x="5893" y="386"/>
                  </a:lnTo>
                  <a:lnTo>
                    <a:pt x="5897" y="393"/>
                  </a:lnTo>
                  <a:lnTo>
                    <a:pt x="5901" y="400"/>
                  </a:lnTo>
                  <a:lnTo>
                    <a:pt x="5905" y="407"/>
                  </a:lnTo>
                  <a:lnTo>
                    <a:pt x="5907" y="415"/>
                  </a:lnTo>
                  <a:lnTo>
                    <a:pt x="5908" y="423"/>
                  </a:lnTo>
                  <a:lnTo>
                    <a:pt x="5908" y="432"/>
                  </a:lnTo>
                  <a:lnTo>
                    <a:pt x="5907" y="441"/>
                  </a:lnTo>
                  <a:lnTo>
                    <a:pt x="5905" y="450"/>
                  </a:lnTo>
                  <a:lnTo>
                    <a:pt x="5903" y="461"/>
                  </a:lnTo>
                  <a:lnTo>
                    <a:pt x="5903" y="470"/>
                  </a:lnTo>
                  <a:lnTo>
                    <a:pt x="5904" y="478"/>
                  </a:lnTo>
                  <a:lnTo>
                    <a:pt x="5906" y="486"/>
                  </a:lnTo>
                  <a:lnTo>
                    <a:pt x="5910" y="494"/>
                  </a:lnTo>
                  <a:lnTo>
                    <a:pt x="5916" y="502"/>
                  </a:lnTo>
                  <a:lnTo>
                    <a:pt x="5922" y="509"/>
                  </a:lnTo>
                  <a:lnTo>
                    <a:pt x="5930" y="516"/>
                  </a:lnTo>
                  <a:lnTo>
                    <a:pt x="5939" y="523"/>
                  </a:lnTo>
                  <a:lnTo>
                    <a:pt x="5949" y="530"/>
                  </a:lnTo>
                  <a:lnTo>
                    <a:pt x="5959" y="537"/>
                  </a:lnTo>
                  <a:lnTo>
                    <a:pt x="5972" y="546"/>
                  </a:lnTo>
                  <a:lnTo>
                    <a:pt x="5998" y="561"/>
                  </a:lnTo>
                  <a:lnTo>
                    <a:pt x="6027" y="577"/>
                  </a:lnTo>
                  <a:lnTo>
                    <a:pt x="6059" y="595"/>
                  </a:lnTo>
                  <a:lnTo>
                    <a:pt x="6091" y="616"/>
                  </a:lnTo>
                  <a:lnTo>
                    <a:pt x="6108" y="629"/>
                  </a:lnTo>
                  <a:lnTo>
                    <a:pt x="6125" y="641"/>
                  </a:lnTo>
                  <a:lnTo>
                    <a:pt x="6142" y="654"/>
                  </a:lnTo>
                  <a:lnTo>
                    <a:pt x="6161" y="668"/>
                  </a:lnTo>
                  <a:lnTo>
                    <a:pt x="6178" y="683"/>
                  </a:lnTo>
                  <a:lnTo>
                    <a:pt x="6195" y="699"/>
                  </a:lnTo>
                  <a:lnTo>
                    <a:pt x="6212" y="717"/>
                  </a:lnTo>
                  <a:lnTo>
                    <a:pt x="6229" y="736"/>
                  </a:lnTo>
                  <a:lnTo>
                    <a:pt x="6247" y="755"/>
                  </a:lnTo>
                  <a:lnTo>
                    <a:pt x="6264" y="776"/>
                  </a:lnTo>
                  <a:lnTo>
                    <a:pt x="6280" y="800"/>
                  </a:lnTo>
                  <a:lnTo>
                    <a:pt x="6295" y="824"/>
                  </a:lnTo>
                  <a:lnTo>
                    <a:pt x="6311" y="849"/>
                  </a:lnTo>
                  <a:lnTo>
                    <a:pt x="6328" y="873"/>
                  </a:lnTo>
                  <a:lnTo>
                    <a:pt x="6345" y="897"/>
                  </a:lnTo>
                  <a:lnTo>
                    <a:pt x="6362" y="921"/>
                  </a:lnTo>
                  <a:lnTo>
                    <a:pt x="6397" y="966"/>
                  </a:lnTo>
                  <a:lnTo>
                    <a:pt x="6433" y="1008"/>
                  </a:lnTo>
                  <a:lnTo>
                    <a:pt x="6466" y="1049"/>
                  </a:lnTo>
                  <a:lnTo>
                    <a:pt x="6496" y="1086"/>
                  </a:lnTo>
                  <a:lnTo>
                    <a:pt x="6511" y="1104"/>
                  </a:lnTo>
                  <a:lnTo>
                    <a:pt x="6523" y="1121"/>
                  </a:lnTo>
                  <a:lnTo>
                    <a:pt x="6534" y="1138"/>
                  </a:lnTo>
                  <a:lnTo>
                    <a:pt x="6544" y="1154"/>
                  </a:lnTo>
                  <a:lnTo>
                    <a:pt x="6552" y="1169"/>
                  </a:lnTo>
                  <a:lnTo>
                    <a:pt x="6558" y="1183"/>
                  </a:lnTo>
                  <a:lnTo>
                    <a:pt x="6562" y="1197"/>
                  </a:lnTo>
                  <a:lnTo>
                    <a:pt x="6563" y="1209"/>
                  </a:lnTo>
                  <a:lnTo>
                    <a:pt x="6563" y="1222"/>
                  </a:lnTo>
                  <a:lnTo>
                    <a:pt x="6560" y="1234"/>
                  </a:lnTo>
                  <a:lnTo>
                    <a:pt x="6554" y="1244"/>
                  </a:lnTo>
                  <a:lnTo>
                    <a:pt x="6546" y="1254"/>
                  </a:lnTo>
                  <a:lnTo>
                    <a:pt x="6534" y="1263"/>
                  </a:lnTo>
                  <a:lnTo>
                    <a:pt x="6520" y="1271"/>
                  </a:lnTo>
                  <a:lnTo>
                    <a:pt x="6502" y="1279"/>
                  </a:lnTo>
                  <a:lnTo>
                    <a:pt x="6479" y="1285"/>
                  </a:lnTo>
                  <a:lnTo>
                    <a:pt x="6454" y="1291"/>
                  </a:lnTo>
                  <a:lnTo>
                    <a:pt x="6425" y="1296"/>
                  </a:lnTo>
                  <a:lnTo>
                    <a:pt x="6392" y="1301"/>
                  </a:lnTo>
                  <a:lnTo>
                    <a:pt x="6355" y="1304"/>
                  </a:lnTo>
                  <a:lnTo>
                    <a:pt x="6260" y="1311"/>
                  </a:lnTo>
                  <a:lnTo>
                    <a:pt x="6136" y="1320"/>
                  </a:lnTo>
                  <a:lnTo>
                    <a:pt x="5987" y="1332"/>
                  </a:lnTo>
                  <a:lnTo>
                    <a:pt x="5815" y="1345"/>
                  </a:lnTo>
                  <a:lnTo>
                    <a:pt x="5626" y="1359"/>
                  </a:lnTo>
                  <a:lnTo>
                    <a:pt x="5421" y="1374"/>
                  </a:lnTo>
                  <a:lnTo>
                    <a:pt x="5207" y="1391"/>
                  </a:lnTo>
                  <a:lnTo>
                    <a:pt x="4985" y="1407"/>
                  </a:lnTo>
                  <a:lnTo>
                    <a:pt x="4761" y="1423"/>
                  </a:lnTo>
                  <a:lnTo>
                    <a:pt x="4535" y="1438"/>
                  </a:lnTo>
                  <a:lnTo>
                    <a:pt x="4315" y="1453"/>
                  </a:lnTo>
                  <a:lnTo>
                    <a:pt x="4102" y="1466"/>
                  </a:lnTo>
                  <a:lnTo>
                    <a:pt x="3901" y="1479"/>
                  </a:lnTo>
                  <a:lnTo>
                    <a:pt x="3715" y="1488"/>
                  </a:lnTo>
                  <a:lnTo>
                    <a:pt x="3547" y="1495"/>
                  </a:lnTo>
                  <a:lnTo>
                    <a:pt x="3402" y="1499"/>
                  </a:lnTo>
                  <a:lnTo>
                    <a:pt x="3258" y="1502"/>
                  </a:lnTo>
                  <a:lnTo>
                    <a:pt x="3089" y="1503"/>
                  </a:lnTo>
                  <a:lnTo>
                    <a:pt x="2900" y="1503"/>
                  </a:lnTo>
                  <a:lnTo>
                    <a:pt x="2694" y="1502"/>
                  </a:lnTo>
                  <a:lnTo>
                    <a:pt x="2477" y="1501"/>
                  </a:lnTo>
                  <a:lnTo>
                    <a:pt x="2251" y="1498"/>
                  </a:lnTo>
                  <a:lnTo>
                    <a:pt x="2021" y="1494"/>
                  </a:lnTo>
                  <a:lnTo>
                    <a:pt x="1790" y="1489"/>
                  </a:lnTo>
                  <a:lnTo>
                    <a:pt x="1561" y="1483"/>
                  </a:lnTo>
                  <a:lnTo>
                    <a:pt x="1341" y="1476"/>
                  </a:lnTo>
                  <a:lnTo>
                    <a:pt x="1130" y="1467"/>
                  </a:lnTo>
                  <a:lnTo>
                    <a:pt x="934" y="1457"/>
                  </a:lnTo>
                  <a:lnTo>
                    <a:pt x="843" y="1452"/>
                  </a:lnTo>
                  <a:lnTo>
                    <a:pt x="757" y="1447"/>
                  </a:lnTo>
                  <a:lnTo>
                    <a:pt x="676" y="1441"/>
                  </a:lnTo>
                  <a:lnTo>
                    <a:pt x="601" y="1435"/>
                  </a:lnTo>
                  <a:lnTo>
                    <a:pt x="534" y="1428"/>
                  </a:lnTo>
                  <a:lnTo>
                    <a:pt x="473" y="1422"/>
                  </a:lnTo>
                  <a:lnTo>
                    <a:pt x="419" y="1415"/>
                  </a:lnTo>
                  <a:lnTo>
                    <a:pt x="374" y="1408"/>
                  </a:lnTo>
                  <a:lnTo>
                    <a:pt x="336" y="1399"/>
                  </a:lnTo>
                  <a:lnTo>
                    <a:pt x="301" y="1388"/>
                  </a:lnTo>
                  <a:lnTo>
                    <a:pt x="269" y="1373"/>
                  </a:lnTo>
                  <a:lnTo>
                    <a:pt x="238" y="1357"/>
                  </a:lnTo>
                  <a:lnTo>
                    <a:pt x="210" y="1339"/>
                  </a:lnTo>
                  <a:lnTo>
                    <a:pt x="185" y="1318"/>
                  </a:lnTo>
                  <a:lnTo>
                    <a:pt x="161" y="1295"/>
                  </a:lnTo>
                  <a:lnTo>
                    <a:pt x="139" y="1271"/>
                  </a:lnTo>
                  <a:lnTo>
                    <a:pt x="120" y="1246"/>
                  </a:lnTo>
                  <a:lnTo>
                    <a:pt x="103" y="1219"/>
                  </a:lnTo>
                  <a:lnTo>
                    <a:pt x="87" y="1190"/>
                  </a:lnTo>
                  <a:lnTo>
                    <a:pt x="72" y="1162"/>
                  </a:lnTo>
                  <a:lnTo>
                    <a:pt x="60" y="1133"/>
                  </a:lnTo>
                  <a:lnTo>
                    <a:pt x="49" y="1103"/>
                  </a:lnTo>
                  <a:lnTo>
                    <a:pt x="39" y="1073"/>
                  </a:lnTo>
                  <a:lnTo>
                    <a:pt x="31" y="1043"/>
                  </a:lnTo>
                  <a:lnTo>
                    <a:pt x="24" y="1014"/>
                  </a:lnTo>
                  <a:lnTo>
                    <a:pt x="18" y="985"/>
                  </a:lnTo>
                  <a:lnTo>
                    <a:pt x="13" y="955"/>
                  </a:lnTo>
                  <a:lnTo>
                    <a:pt x="9" y="928"/>
                  </a:lnTo>
                  <a:lnTo>
                    <a:pt x="6" y="902"/>
                  </a:lnTo>
                  <a:lnTo>
                    <a:pt x="4" y="875"/>
                  </a:lnTo>
                  <a:lnTo>
                    <a:pt x="2" y="852"/>
                  </a:lnTo>
                  <a:lnTo>
                    <a:pt x="1" y="830"/>
                  </a:lnTo>
                  <a:lnTo>
                    <a:pt x="0" y="761"/>
                  </a:lnTo>
                  <a:lnTo>
                    <a:pt x="1" y="735"/>
                  </a:lnTo>
                  <a:close/>
                </a:path>
              </a:pathLst>
            </a:custGeom>
            <a:solidFill>
              <a:srgbClr val="C07D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16" name="Freeform 1539">
              <a:extLst>
                <a:ext uri="{FF2B5EF4-FFF2-40B4-BE49-F238E27FC236}">
                  <a16:creationId xmlns:a16="http://schemas.microsoft.com/office/drawing/2014/main" id="{2B3BF377-8AF2-4676-A41D-C30987511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1" y="2507"/>
              <a:ext cx="386" cy="89"/>
            </a:xfrm>
            <a:custGeom>
              <a:avLst/>
              <a:gdLst>
                <a:gd name="T0" fmla="*/ 0 w 6563"/>
                <a:gd name="T1" fmla="*/ 2 h 1503"/>
                <a:gd name="T2" fmla="*/ 1 w 6563"/>
                <a:gd name="T3" fmla="*/ 2 h 1503"/>
                <a:gd name="T4" fmla="*/ 1 w 6563"/>
                <a:gd name="T5" fmla="*/ 1 h 1503"/>
                <a:gd name="T6" fmla="*/ 2 w 6563"/>
                <a:gd name="T7" fmla="*/ 1 h 1503"/>
                <a:gd name="T8" fmla="*/ 3 w 6563"/>
                <a:gd name="T9" fmla="*/ 1 h 1503"/>
                <a:gd name="T10" fmla="*/ 5 w 6563"/>
                <a:gd name="T11" fmla="*/ 1 h 1503"/>
                <a:gd name="T12" fmla="*/ 6 w 6563"/>
                <a:gd name="T13" fmla="*/ 1 h 1503"/>
                <a:gd name="T14" fmla="*/ 7 w 6563"/>
                <a:gd name="T15" fmla="*/ 1 h 1503"/>
                <a:gd name="T16" fmla="*/ 7 w 6563"/>
                <a:gd name="T17" fmla="*/ 0 h 1503"/>
                <a:gd name="T18" fmla="*/ 8 w 6563"/>
                <a:gd name="T19" fmla="*/ 0 h 1503"/>
                <a:gd name="T20" fmla="*/ 8 w 6563"/>
                <a:gd name="T21" fmla="*/ 0 h 1503"/>
                <a:gd name="T22" fmla="*/ 8 w 6563"/>
                <a:gd name="T23" fmla="*/ 1 h 1503"/>
                <a:gd name="T24" fmla="*/ 9 w 6563"/>
                <a:gd name="T25" fmla="*/ 1 h 1503"/>
                <a:gd name="T26" fmla="*/ 10 w 6563"/>
                <a:gd name="T27" fmla="*/ 0 h 1503"/>
                <a:gd name="T28" fmla="*/ 11 w 6563"/>
                <a:gd name="T29" fmla="*/ 0 h 1503"/>
                <a:gd name="T30" fmla="*/ 11 w 6563"/>
                <a:gd name="T31" fmla="*/ 0 h 1503"/>
                <a:gd name="T32" fmla="*/ 11 w 6563"/>
                <a:gd name="T33" fmla="*/ 0 h 1503"/>
                <a:gd name="T34" fmla="*/ 11 w 6563"/>
                <a:gd name="T35" fmla="*/ 0 h 1503"/>
                <a:gd name="T36" fmla="*/ 12 w 6563"/>
                <a:gd name="T37" fmla="*/ 0 h 1503"/>
                <a:gd name="T38" fmla="*/ 12 w 6563"/>
                <a:gd name="T39" fmla="*/ 0 h 1503"/>
                <a:gd name="T40" fmla="*/ 12 w 6563"/>
                <a:gd name="T41" fmla="*/ 0 h 1503"/>
                <a:gd name="T42" fmla="*/ 13 w 6563"/>
                <a:gd name="T43" fmla="*/ 0 h 1503"/>
                <a:gd name="T44" fmla="*/ 13 w 6563"/>
                <a:gd name="T45" fmla="*/ 0 h 1503"/>
                <a:gd name="T46" fmla="*/ 14 w 6563"/>
                <a:gd name="T47" fmla="*/ 0 h 1503"/>
                <a:gd name="T48" fmla="*/ 14 w 6563"/>
                <a:gd name="T49" fmla="*/ 0 h 1503"/>
                <a:gd name="T50" fmla="*/ 14 w 6563"/>
                <a:gd name="T51" fmla="*/ 0 h 1503"/>
                <a:gd name="T52" fmla="*/ 15 w 6563"/>
                <a:gd name="T53" fmla="*/ 0 h 1503"/>
                <a:gd name="T54" fmla="*/ 16 w 6563"/>
                <a:gd name="T55" fmla="*/ 0 h 1503"/>
                <a:gd name="T56" fmla="*/ 16 w 6563"/>
                <a:gd name="T57" fmla="*/ 0 h 1503"/>
                <a:gd name="T58" fmla="*/ 16 w 6563"/>
                <a:gd name="T59" fmla="*/ 0 h 1503"/>
                <a:gd name="T60" fmla="*/ 16 w 6563"/>
                <a:gd name="T61" fmla="*/ 0 h 1503"/>
                <a:gd name="T62" fmla="*/ 17 w 6563"/>
                <a:gd name="T63" fmla="*/ 0 h 1503"/>
                <a:gd name="T64" fmla="*/ 18 w 6563"/>
                <a:gd name="T65" fmla="*/ 0 h 1503"/>
                <a:gd name="T66" fmla="*/ 18 w 6563"/>
                <a:gd name="T67" fmla="*/ 0 h 1503"/>
                <a:gd name="T68" fmla="*/ 19 w 6563"/>
                <a:gd name="T69" fmla="*/ 0 h 1503"/>
                <a:gd name="T70" fmla="*/ 19 w 6563"/>
                <a:gd name="T71" fmla="*/ 1 h 1503"/>
                <a:gd name="T72" fmla="*/ 19 w 6563"/>
                <a:gd name="T73" fmla="*/ 1 h 1503"/>
                <a:gd name="T74" fmla="*/ 20 w 6563"/>
                <a:gd name="T75" fmla="*/ 1 h 1503"/>
                <a:gd name="T76" fmla="*/ 20 w 6563"/>
                <a:gd name="T77" fmla="*/ 1 h 1503"/>
                <a:gd name="T78" fmla="*/ 20 w 6563"/>
                <a:gd name="T79" fmla="*/ 1 h 1503"/>
                <a:gd name="T80" fmla="*/ 20 w 6563"/>
                <a:gd name="T81" fmla="*/ 2 h 1503"/>
                <a:gd name="T82" fmla="*/ 20 w 6563"/>
                <a:gd name="T83" fmla="*/ 2 h 1503"/>
                <a:gd name="T84" fmla="*/ 21 w 6563"/>
                <a:gd name="T85" fmla="*/ 2 h 1503"/>
                <a:gd name="T86" fmla="*/ 21 w 6563"/>
                <a:gd name="T87" fmla="*/ 2 h 1503"/>
                <a:gd name="T88" fmla="*/ 22 w 6563"/>
                <a:gd name="T89" fmla="*/ 3 h 1503"/>
                <a:gd name="T90" fmla="*/ 22 w 6563"/>
                <a:gd name="T91" fmla="*/ 4 h 1503"/>
                <a:gd name="T92" fmla="*/ 23 w 6563"/>
                <a:gd name="T93" fmla="*/ 4 h 1503"/>
                <a:gd name="T94" fmla="*/ 23 w 6563"/>
                <a:gd name="T95" fmla="*/ 4 h 1503"/>
                <a:gd name="T96" fmla="*/ 22 w 6563"/>
                <a:gd name="T97" fmla="*/ 5 h 1503"/>
                <a:gd name="T98" fmla="*/ 18 w 6563"/>
                <a:gd name="T99" fmla="*/ 5 h 1503"/>
                <a:gd name="T100" fmla="*/ 13 w 6563"/>
                <a:gd name="T101" fmla="*/ 5 h 1503"/>
                <a:gd name="T102" fmla="*/ 9 w 6563"/>
                <a:gd name="T103" fmla="*/ 5 h 1503"/>
                <a:gd name="T104" fmla="*/ 3 w 6563"/>
                <a:gd name="T105" fmla="*/ 5 h 1503"/>
                <a:gd name="T106" fmla="*/ 1 w 6563"/>
                <a:gd name="T107" fmla="*/ 5 h 1503"/>
                <a:gd name="T108" fmla="*/ 1 w 6563"/>
                <a:gd name="T109" fmla="*/ 5 h 1503"/>
                <a:gd name="T110" fmla="*/ 0 w 6563"/>
                <a:gd name="T111" fmla="*/ 4 h 1503"/>
                <a:gd name="T112" fmla="*/ 0 w 6563"/>
                <a:gd name="T113" fmla="*/ 3 h 150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6563" h="1503">
                  <a:moveTo>
                    <a:pt x="1" y="735"/>
                  </a:moveTo>
                  <a:lnTo>
                    <a:pt x="10" y="721"/>
                  </a:lnTo>
                  <a:lnTo>
                    <a:pt x="34" y="683"/>
                  </a:lnTo>
                  <a:lnTo>
                    <a:pt x="52" y="658"/>
                  </a:lnTo>
                  <a:lnTo>
                    <a:pt x="73" y="630"/>
                  </a:lnTo>
                  <a:lnTo>
                    <a:pt x="98" y="598"/>
                  </a:lnTo>
                  <a:lnTo>
                    <a:pt x="125" y="567"/>
                  </a:lnTo>
                  <a:lnTo>
                    <a:pt x="140" y="551"/>
                  </a:lnTo>
                  <a:lnTo>
                    <a:pt x="155" y="534"/>
                  </a:lnTo>
                  <a:lnTo>
                    <a:pt x="171" y="518"/>
                  </a:lnTo>
                  <a:lnTo>
                    <a:pt x="188" y="503"/>
                  </a:lnTo>
                  <a:lnTo>
                    <a:pt x="204" y="488"/>
                  </a:lnTo>
                  <a:lnTo>
                    <a:pt x="222" y="473"/>
                  </a:lnTo>
                  <a:lnTo>
                    <a:pt x="239" y="459"/>
                  </a:lnTo>
                  <a:lnTo>
                    <a:pt x="259" y="445"/>
                  </a:lnTo>
                  <a:lnTo>
                    <a:pt x="277" y="432"/>
                  </a:lnTo>
                  <a:lnTo>
                    <a:pt x="296" y="420"/>
                  </a:lnTo>
                  <a:lnTo>
                    <a:pt x="316" y="410"/>
                  </a:lnTo>
                  <a:lnTo>
                    <a:pt x="335" y="400"/>
                  </a:lnTo>
                  <a:lnTo>
                    <a:pt x="356" y="392"/>
                  </a:lnTo>
                  <a:lnTo>
                    <a:pt x="377" y="386"/>
                  </a:lnTo>
                  <a:lnTo>
                    <a:pt x="397" y="380"/>
                  </a:lnTo>
                  <a:lnTo>
                    <a:pt x="418" y="377"/>
                  </a:lnTo>
                  <a:lnTo>
                    <a:pt x="461" y="372"/>
                  </a:lnTo>
                  <a:lnTo>
                    <a:pt x="502" y="367"/>
                  </a:lnTo>
                  <a:lnTo>
                    <a:pt x="544" y="365"/>
                  </a:lnTo>
                  <a:lnTo>
                    <a:pt x="585" y="363"/>
                  </a:lnTo>
                  <a:lnTo>
                    <a:pt x="666" y="361"/>
                  </a:lnTo>
                  <a:lnTo>
                    <a:pt x="743" y="361"/>
                  </a:lnTo>
                  <a:lnTo>
                    <a:pt x="815" y="361"/>
                  </a:lnTo>
                  <a:lnTo>
                    <a:pt x="881" y="359"/>
                  </a:lnTo>
                  <a:lnTo>
                    <a:pt x="911" y="358"/>
                  </a:lnTo>
                  <a:lnTo>
                    <a:pt x="939" y="355"/>
                  </a:lnTo>
                  <a:lnTo>
                    <a:pt x="966" y="351"/>
                  </a:lnTo>
                  <a:lnTo>
                    <a:pt x="990" y="347"/>
                  </a:lnTo>
                  <a:lnTo>
                    <a:pt x="1018" y="340"/>
                  </a:lnTo>
                  <a:lnTo>
                    <a:pt x="1058" y="331"/>
                  </a:lnTo>
                  <a:lnTo>
                    <a:pt x="1107" y="321"/>
                  </a:lnTo>
                  <a:lnTo>
                    <a:pt x="1164" y="309"/>
                  </a:lnTo>
                  <a:lnTo>
                    <a:pt x="1228" y="296"/>
                  </a:lnTo>
                  <a:lnTo>
                    <a:pt x="1297" y="281"/>
                  </a:lnTo>
                  <a:lnTo>
                    <a:pt x="1369" y="267"/>
                  </a:lnTo>
                  <a:lnTo>
                    <a:pt x="1444" y="253"/>
                  </a:lnTo>
                  <a:lnTo>
                    <a:pt x="1520" y="239"/>
                  </a:lnTo>
                  <a:lnTo>
                    <a:pt x="1594" y="226"/>
                  </a:lnTo>
                  <a:lnTo>
                    <a:pt x="1666" y="214"/>
                  </a:lnTo>
                  <a:lnTo>
                    <a:pt x="1733" y="203"/>
                  </a:lnTo>
                  <a:lnTo>
                    <a:pt x="1796" y="193"/>
                  </a:lnTo>
                  <a:lnTo>
                    <a:pt x="1851" y="187"/>
                  </a:lnTo>
                  <a:lnTo>
                    <a:pt x="1875" y="184"/>
                  </a:lnTo>
                  <a:lnTo>
                    <a:pt x="1897" y="182"/>
                  </a:lnTo>
                  <a:lnTo>
                    <a:pt x="1917" y="181"/>
                  </a:lnTo>
                  <a:lnTo>
                    <a:pt x="1935" y="181"/>
                  </a:lnTo>
                  <a:lnTo>
                    <a:pt x="1950" y="180"/>
                  </a:lnTo>
                  <a:lnTo>
                    <a:pt x="1965" y="179"/>
                  </a:lnTo>
                  <a:lnTo>
                    <a:pt x="1981" y="176"/>
                  </a:lnTo>
                  <a:lnTo>
                    <a:pt x="1997" y="173"/>
                  </a:lnTo>
                  <a:lnTo>
                    <a:pt x="2014" y="168"/>
                  </a:lnTo>
                  <a:lnTo>
                    <a:pt x="2030" y="163"/>
                  </a:lnTo>
                  <a:lnTo>
                    <a:pt x="2046" y="158"/>
                  </a:lnTo>
                  <a:lnTo>
                    <a:pt x="2062" y="152"/>
                  </a:lnTo>
                  <a:lnTo>
                    <a:pt x="2094" y="139"/>
                  </a:lnTo>
                  <a:lnTo>
                    <a:pt x="2127" y="124"/>
                  </a:lnTo>
                  <a:lnTo>
                    <a:pt x="2158" y="109"/>
                  </a:lnTo>
                  <a:lnTo>
                    <a:pt x="2190" y="94"/>
                  </a:lnTo>
                  <a:lnTo>
                    <a:pt x="2219" y="81"/>
                  </a:lnTo>
                  <a:lnTo>
                    <a:pt x="2247" y="70"/>
                  </a:lnTo>
                  <a:lnTo>
                    <a:pt x="2260" y="65"/>
                  </a:lnTo>
                  <a:lnTo>
                    <a:pt x="2272" y="61"/>
                  </a:lnTo>
                  <a:lnTo>
                    <a:pt x="2286" y="57"/>
                  </a:lnTo>
                  <a:lnTo>
                    <a:pt x="2297" y="55"/>
                  </a:lnTo>
                  <a:lnTo>
                    <a:pt x="2308" y="53"/>
                  </a:lnTo>
                  <a:lnTo>
                    <a:pt x="2319" y="53"/>
                  </a:lnTo>
                  <a:lnTo>
                    <a:pt x="2328" y="54"/>
                  </a:lnTo>
                  <a:lnTo>
                    <a:pt x="2337" y="56"/>
                  </a:lnTo>
                  <a:lnTo>
                    <a:pt x="2346" y="59"/>
                  </a:lnTo>
                  <a:lnTo>
                    <a:pt x="2353" y="63"/>
                  </a:lnTo>
                  <a:lnTo>
                    <a:pt x="2360" y="70"/>
                  </a:lnTo>
                  <a:lnTo>
                    <a:pt x="2367" y="77"/>
                  </a:lnTo>
                  <a:lnTo>
                    <a:pt x="2388" y="107"/>
                  </a:lnTo>
                  <a:lnTo>
                    <a:pt x="2407" y="131"/>
                  </a:lnTo>
                  <a:lnTo>
                    <a:pt x="2416" y="140"/>
                  </a:lnTo>
                  <a:lnTo>
                    <a:pt x="2425" y="148"/>
                  </a:lnTo>
                  <a:lnTo>
                    <a:pt x="2435" y="155"/>
                  </a:lnTo>
                  <a:lnTo>
                    <a:pt x="2445" y="161"/>
                  </a:lnTo>
                  <a:lnTo>
                    <a:pt x="2456" y="165"/>
                  </a:lnTo>
                  <a:lnTo>
                    <a:pt x="2468" y="168"/>
                  </a:lnTo>
                  <a:lnTo>
                    <a:pt x="2482" y="170"/>
                  </a:lnTo>
                  <a:lnTo>
                    <a:pt x="2496" y="171"/>
                  </a:lnTo>
                  <a:lnTo>
                    <a:pt x="2513" y="171"/>
                  </a:lnTo>
                  <a:lnTo>
                    <a:pt x="2532" y="170"/>
                  </a:lnTo>
                  <a:lnTo>
                    <a:pt x="2553" y="168"/>
                  </a:lnTo>
                  <a:lnTo>
                    <a:pt x="2577" y="166"/>
                  </a:lnTo>
                  <a:lnTo>
                    <a:pt x="2635" y="160"/>
                  </a:lnTo>
                  <a:lnTo>
                    <a:pt x="2701" y="154"/>
                  </a:lnTo>
                  <a:lnTo>
                    <a:pt x="2774" y="146"/>
                  </a:lnTo>
                  <a:lnTo>
                    <a:pt x="2849" y="137"/>
                  </a:lnTo>
                  <a:lnTo>
                    <a:pt x="2886" y="131"/>
                  </a:lnTo>
                  <a:lnTo>
                    <a:pt x="2922" y="124"/>
                  </a:lnTo>
                  <a:lnTo>
                    <a:pt x="2956" y="117"/>
                  </a:lnTo>
                  <a:lnTo>
                    <a:pt x="2989" y="107"/>
                  </a:lnTo>
                  <a:lnTo>
                    <a:pt x="3003" y="103"/>
                  </a:lnTo>
                  <a:lnTo>
                    <a:pt x="3018" y="98"/>
                  </a:lnTo>
                  <a:lnTo>
                    <a:pt x="3031" y="93"/>
                  </a:lnTo>
                  <a:lnTo>
                    <a:pt x="3044" y="87"/>
                  </a:lnTo>
                  <a:lnTo>
                    <a:pt x="3056" y="82"/>
                  </a:lnTo>
                  <a:lnTo>
                    <a:pt x="3068" y="76"/>
                  </a:lnTo>
                  <a:lnTo>
                    <a:pt x="3078" y="69"/>
                  </a:lnTo>
                  <a:lnTo>
                    <a:pt x="3086" y="63"/>
                  </a:lnTo>
                  <a:lnTo>
                    <a:pt x="3095" y="56"/>
                  </a:lnTo>
                  <a:lnTo>
                    <a:pt x="3104" y="49"/>
                  </a:lnTo>
                  <a:lnTo>
                    <a:pt x="3113" y="44"/>
                  </a:lnTo>
                  <a:lnTo>
                    <a:pt x="3123" y="38"/>
                  </a:lnTo>
                  <a:lnTo>
                    <a:pt x="3143" y="28"/>
                  </a:lnTo>
                  <a:lnTo>
                    <a:pt x="3165" y="21"/>
                  </a:lnTo>
                  <a:lnTo>
                    <a:pt x="3185" y="15"/>
                  </a:lnTo>
                  <a:lnTo>
                    <a:pt x="3206" y="12"/>
                  </a:lnTo>
                  <a:lnTo>
                    <a:pt x="3226" y="10"/>
                  </a:lnTo>
                  <a:lnTo>
                    <a:pt x="3246" y="10"/>
                  </a:lnTo>
                  <a:lnTo>
                    <a:pt x="3264" y="11"/>
                  </a:lnTo>
                  <a:lnTo>
                    <a:pt x="3281" y="15"/>
                  </a:lnTo>
                  <a:lnTo>
                    <a:pt x="3288" y="17"/>
                  </a:lnTo>
                  <a:lnTo>
                    <a:pt x="3295" y="19"/>
                  </a:lnTo>
                  <a:lnTo>
                    <a:pt x="3302" y="22"/>
                  </a:lnTo>
                  <a:lnTo>
                    <a:pt x="3307" y="25"/>
                  </a:lnTo>
                  <a:lnTo>
                    <a:pt x="3312" y="28"/>
                  </a:lnTo>
                  <a:lnTo>
                    <a:pt x="3317" y="33"/>
                  </a:lnTo>
                  <a:lnTo>
                    <a:pt x="3320" y="37"/>
                  </a:lnTo>
                  <a:lnTo>
                    <a:pt x="3323" y="42"/>
                  </a:lnTo>
                  <a:lnTo>
                    <a:pt x="3325" y="47"/>
                  </a:lnTo>
                  <a:lnTo>
                    <a:pt x="3326" y="52"/>
                  </a:lnTo>
                  <a:lnTo>
                    <a:pt x="3326" y="57"/>
                  </a:lnTo>
                  <a:lnTo>
                    <a:pt x="3325" y="63"/>
                  </a:lnTo>
                  <a:lnTo>
                    <a:pt x="3325" y="68"/>
                  </a:lnTo>
                  <a:lnTo>
                    <a:pt x="3327" y="73"/>
                  </a:lnTo>
                  <a:lnTo>
                    <a:pt x="3332" y="78"/>
                  </a:lnTo>
                  <a:lnTo>
                    <a:pt x="3337" y="82"/>
                  </a:lnTo>
                  <a:lnTo>
                    <a:pt x="3344" y="86"/>
                  </a:lnTo>
                  <a:lnTo>
                    <a:pt x="3353" y="89"/>
                  </a:lnTo>
                  <a:lnTo>
                    <a:pt x="3363" y="93"/>
                  </a:lnTo>
                  <a:lnTo>
                    <a:pt x="3375" y="96"/>
                  </a:lnTo>
                  <a:lnTo>
                    <a:pt x="3402" y="100"/>
                  </a:lnTo>
                  <a:lnTo>
                    <a:pt x="3434" y="104"/>
                  </a:lnTo>
                  <a:lnTo>
                    <a:pt x="3468" y="106"/>
                  </a:lnTo>
                  <a:lnTo>
                    <a:pt x="3504" y="106"/>
                  </a:lnTo>
                  <a:lnTo>
                    <a:pt x="3542" y="106"/>
                  </a:lnTo>
                  <a:lnTo>
                    <a:pt x="3580" y="104"/>
                  </a:lnTo>
                  <a:lnTo>
                    <a:pt x="3618" y="100"/>
                  </a:lnTo>
                  <a:lnTo>
                    <a:pt x="3653" y="96"/>
                  </a:lnTo>
                  <a:lnTo>
                    <a:pt x="3670" y="93"/>
                  </a:lnTo>
                  <a:lnTo>
                    <a:pt x="3687" y="89"/>
                  </a:lnTo>
                  <a:lnTo>
                    <a:pt x="3702" y="86"/>
                  </a:lnTo>
                  <a:lnTo>
                    <a:pt x="3716" y="82"/>
                  </a:lnTo>
                  <a:lnTo>
                    <a:pt x="3729" y="78"/>
                  </a:lnTo>
                  <a:lnTo>
                    <a:pt x="3741" y="73"/>
                  </a:lnTo>
                  <a:lnTo>
                    <a:pt x="3752" y="68"/>
                  </a:lnTo>
                  <a:lnTo>
                    <a:pt x="3761" y="63"/>
                  </a:lnTo>
                  <a:lnTo>
                    <a:pt x="3779" y="52"/>
                  </a:lnTo>
                  <a:lnTo>
                    <a:pt x="3796" y="43"/>
                  </a:lnTo>
                  <a:lnTo>
                    <a:pt x="3814" y="36"/>
                  </a:lnTo>
                  <a:lnTo>
                    <a:pt x="3831" y="30"/>
                  </a:lnTo>
                  <a:lnTo>
                    <a:pt x="3848" y="26"/>
                  </a:lnTo>
                  <a:lnTo>
                    <a:pt x="3867" y="24"/>
                  </a:lnTo>
                  <a:lnTo>
                    <a:pt x="3884" y="23"/>
                  </a:lnTo>
                  <a:lnTo>
                    <a:pt x="3901" y="24"/>
                  </a:lnTo>
                  <a:lnTo>
                    <a:pt x="3917" y="26"/>
                  </a:lnTo>
                  <a:lnTo>
                    <a:pt x="3933" y="30"/>
                  </a:lnTo>
                  <a:lnTo>
                    <a:pt x="3949" y="36"/>
                  </a:lnTo>
                  <a:lnTo>
                    <a:pt x="3964" y="42"/>
                  </a:lnTo>
                  <a:lnTo>
                    <a:pt x="3978" y="49"/>
                  </a:lnTo>
                  <a:lnTo>
                    <a:pt x="3991" y="57"/>
                  </a:lnTo>
                  <a:lnTo>
                    <a:pt x="4004" y="67"/>
                  </a:lnTo>
                  <a:lnTo>
                    <a:pt x="4015" y="77"/>
                  </a:lnTo>
                  <a:lnTo>
                    <a:pt x="4022" y="82"/>
                  </a:lnTo>
                  <a:lnTo>
                    <a:pt x="4030" y="87"/>
                  </a:lnTo>
                  <a:lnTo>
                    <a:pt x="4040" y="91"/>
                  </a:lnTo>
                  <a:lnTo>
                    <a:pt x="4051" y="95"/>
                  </a:lnTo>
                  <a:lnTo>
                    <a:pt x="4063" y="98"/>
                  </a:lnTo>
                  <a:lnTo>
                    <a:pt x="4076" y="100"/>
                  </a:lnTo>
                  <a:lnTo>
                    <a:pt x="4090" y="102"/>
                  </a:lnTo>
                  <a:lnTo>
                    <a:pt x="4105" y="104"/>
                  </a:lnTo>
                  <a:lnTo>
                    <a:pt x="4139" y="105"/>
                  </a:lnTo>
                  <a:lnTo>
                    <a:pt x="4175" y="105"/>
                  </a:lnTo>
                  <a:lnTo>
                    <a:pt x="4214" y="104"/>
                  </a:lnTo>
                  <a:lnTo>
                    <a:pt x="4254" y="101"/>
                  </a:lnTo>
                  <a:lnTo>
                    <a:pt x="4293" y="97"/>
                  </a:lnTo>
                  <a:lnTo>
                    <a:pt x="4334" y="92"/>
                  </a:lnTo>
                  <a:lnTo>
                    <a:pt x="4372" y="86"/>
                  </a:lnTo>
                  <a:lnTo>
                    <a:pt x="4410" y="79"/>
                  </a:lnTo>
                  <a:lnTo>
                    <a:pt x="4444" y="72"/>
                  </a:lnTo>
                  <a:lnTo>
                    <a:pt x="4476" y="64"/>
                  </a:lnTo>
                  <a:lnTo>
                    <a:pt x="4503" y="56"/>
                  </a:lnTo>
                  <a:lnTo>
                    <a:pt x="4525" y="48"/>
                  </a:lnTo>
                  <a:lnTo>
                    <a:pt x="4564" y="30"/>
                  </a:lnTo>
                  <a:lnTo>
                    <a:pt x="4601" y="16"/>
                  </a:lnTo>
                  <a:lnTo>
                    <a:pt x="4618" y="11"/>
                  </a:lnTo>
                  <a:lnTo>
                    <a:pt x="4634" y="6"/>
                  </a:lnTo>
                  <a:lnTo>
                    <a:pt x="4649" y="3"/>
                  </a:lnTo>
                  <a:lnTo>
                    <a:pt x="4665" y="1"/>
                  </a:lnTo>
                  <a:lnTo>
                    <a:pt x="4678" y="0"/>
                  </a:lnTo>
                  <a:lnTo>
                    <a:pt x="4690" y="1"/>
                  </a:lnTo>
                  <a:lnTo>
                    <a:pt x="4696" y="2"/>
                  </a:lnTo>
                  <a:lnTo>
                    <a:pt x="4701" y="4"/>
                  </a:lnTo>
                  <a:lnTo>
                    <a:pt x="4706" y="6"/>
                  </a:lnTo>
                  <a:lnTo>
                    <a:pt x="4711" y="8"/>
                  </a:lnTo>
                  <a:lnTo>
                    <a:pt x="4715" y="11"/>
                  </a:lnTo>
                  <a:lnTo>
                    <a:pt x="4719" y="15"/>
                  </a:lnTo>
                  <a:lnTo>
                    <a:pt x="4723" y="19"/>
                  </a:lnTo>
                  <a:lnTo>
                    <a:pt x="4726" y="23"/>
                  </a:lnTo>
                  <a:lnTo>
                    <a:pt x="4729" y="28"/>
                  </a:lnTo>
                  <a:lnTo>
                    <a:pt x="4731" y="35"/>
                  </a:lnTo>
                  <a:lnTo>
                    <a:pt x="4733" y="41"/>
                  </a:lnTo>
                  <a:lnTo>
                    <a:pt x="4735" y="48"/>
                  </a:lnTo>
                  <a:lnTo>
                    <a:pt x="4737" y="55"/>
                  </a:lnTo>
                  <a:lnTo>
                    <a:pt x="4742" y="60"/>
                  </a:lnTo>
                  <a:lnTo>
                    <a:pt x="4749" y="66"/>
                  </a:lnTo>
                  <a:lnTo>
                    <a:pt x="4757" y="71"/>
                  </a:lnTo>
                  <a:lnTo>
                    <a:pt x="4766" y="75"/>
                  </a:lnTo>
                  <a:lnTo>
                    <a:pt x="4777" y="79"/>
                  </a:lnTo>
                  <a:lnTo>
                    <a:pt x="4790" y="82"/>
                  </a:lnTo>
                  <a:lnTo>
                    <a:pt x="4804" y="85"/>
                  </a:lnTo>
                  <a:lnTo>
                    <a:pt x="4835" y="90"/>
                  </a:lnTo>
                  <a:lnTo>
                    <a:pt x="4870" y="93"/>
                  </a:lnTo>
                  <a:lnTo>
                    <a:pt x="4907" y="95"/>
                  </a:lnTo>
                  <a:lnTo>
                    <a:pt x="4947" y="96"/>
                  </a:lnTo>
                  <a:lnTo>
                    <a:pt x="4987" y="95"/>
                  </a:lnTo>
                  <a:lnTo>
                    <a:pt x="5028" y="94"/>
                  </a:lnTo>
                  <a:lnTo>
                    <a:pt x="5067" y="92"/>
                  </a:lnTo>
                  <a:lnTo>
                    <a:pt x="5105" y="89"/>
                  </a:lnTo>
                  <a:lnTo>
                    <a:pt x="5139" y="86"/>
                  </a:lnTo>
                  <a:lnTo>
                    <a:pt x="5169" y="83"/>
                  </a:lnTo>
                  <a:lnTo>
                    <a:pt x="5195" y="80"/>
                  </a:lnTo>
                  <a:lnTo>
                    <a:pt x="5215" y="77"/>
                  </a:lnTo>
                  <a:lnTo>
                    <a:pt x="5247" y="73"/>
                  </a:lnTo>
                  <a:lnTo>
                    <a:pt x="5278" y="70"/>
                  </a:lnTo>
                  <a:lnTo>
                    <a:pt x="5292" y="70"/>
                  </a:lnTo>
                  <a:lnTo>
                    <a:pt x="5305" y="71"/>
                  </a:lnTo>
                  <a:lnTo>
                    <a:pt x="5317" y="73"/>
                  </a:lnTo>
                  <a:lnTo>
                    <a:pt x="5328" y="75"/>
                  </a:lnTo>
                  <a:lnTo>
                    <a:pt x="5339" y="79"/>
                  </a:lnTo>
                  <a:lnTo>
                    <a:pt x="5349" y="85"/>
                  </a:lnTo>
                  <a:lnTo>
                    <a:pt x="5359" y="92"/>
                  </a:lnTo>
                  <a:lnTo>
                    <a:pt x="5368" y="100"/>
                  </a:lnTo>
                  <a:lnTo>
                    <a:pt x="5376" y="110"/>
                  </a:lnTo>
                  <a:lnTo>
                    <a:pt x="5383" y="122"/>
                  </a:lnTo>
                  <a:lnTo>
                    <a:pt x="5390" y="136"/>
                  </a:lnTo>
                  <a:lnTo>
                    <a:pt x="5395" y="151"/>
                  </a:lnTo>
                  <a:lnTo>
                    <a:pt x="5399" y="160"/>
                  </a:lnTo>
                  <a:lnTo>
                    <a:pt x="5402" y="168"/>
                  </a:lnTo>
                  <a:lnTo>
                    <a:pt x="5407" y="176"/>
                  </a:lnTo>
                  <a:lnTo>
                    <a:pt x="5412" y="184"/>
                  </a:lnTo>
                  <a:lnTo>
                    <a:pt x="5423" y="199"/>
                  </a:lnTo>
                  <a:lnTo>
                    <a:pt x="5437" y="215"/>
                  </a:lnTo>
                  <a:lnTo>
                    <a:pt x="5453" y="229"/>
                  </a:lnTo>
                  <a:lnTo>
                    <a:pt x="5470" y="243"/>
                  </a:lnTo>
                  <a:lnTo>
                    <a:pt x="5489" y="256"/>
                  </a:lnTo>
                  <a:lnTo>
                    <a:pt x="5508" y="267"/>
                  </a:lnTo>
                  <a:lnTo>
                    <a:pt x="5527" y="278"/>
                  </a:lnTo>
                  <a:lnTo>
                    <a:pt x="5549" y="289"/>
                  </a:lnTo>
                  <a:lnTo>
                    <a:pt x="5569" y="297"/>
                  </a:lnTo>
                  <a:lnTo>
                    <a:pt x="5589" y="304"/>
                  </a:lnTo>
                  <a:lnTo>
                    <a:pt x="5609" y="310"/>
                  </a:lnTo>
                  <a:lnTo>
                    <a:pt x="5629" y="314"/>
                  </a:lnTo>
                  <a:lnTo>
                    <a:pt x="5648" y="316"/>
                  </a:lnTo>
                  <a:lnTo>
                    <a:pt x="5665" y="317"/>
                  </a:lnTo>
                  <a:lnTo>
                    <a:pt x="5682" y="318"/>
                  </a:lnTo>
                  <a:lnTo>
                    <a:pt x="5701" y="319"/>
                  </a:lnTo>
                  <a:lnTo>
                    <a:pt x="5723" y="321"/>
                  </a:lnTo>
                  <a:lnTo>
                    <a:pt x="5744" y="323"/>
                  </a:lnTo>
                  <a:lnTo>
                    <a:pt x="5766" y="327"/>
                  </a:lnTo>
                  <a:lnTo>
                    <a:pt x="5787" y="332"/>
                  </a:lnTo>
                  <a:lnTo>
                    <a:pt x="5809" y="338"/>
                  </a:lnTo>
                  <a:lnTo>
                    <a:pt x="5829" y="345"/>
                  </a:lnTo>
                  <a:lnTo>
                    <a:pt x="5848" y="353"/>
                  </a:lnTo>
                  <a:lnTo>
                    <a:pt x="5865" y="362"/>
                  </a:lnTo>
                  <a:lnTo>
                    <a:pt x="5873" y="368"/>
                  </a:lnTo>
                  <a:lnTo>
                    <a:pt x="5880" y="374"/>
                  </a:lnTo>
                  <a:lnTo>
                    <a:pt x="5887" y="380"/>
                  </a:lnTo>
                  <a:lnTo>
                    <a:pt x="5893" y="386"/>
                  </a:lnTo>
                  <a:lnTo>
                    <a:pt x="5897" y="393"/>
                  </a:lnTo>
                  <a:lnTo>
                    <a:pt x="5901" y="400"/>
                  </a:lnTo>
                  <a:lnTo>
                    <a:pt x="5905" y="407"/>
                  </a:lnTo>
                  <a:lnTo>
                    <a:pt x="5907" y="415"/>
                  </a:lnTo>
                  <a:lnTo>
                    <a:pt x="5908" y="423"/>
                  </a:lnTo>
                  <a:lnTo>
                    <a:pt x="5908" y="432"/>
                  </a:lnTo>
                  <a:lnTo>
                    <a:pt x="5907" y="441"/>
                  </a:lnTo>
                  <a:lnTo>
                    <a:pt x="5905" y="450"/>
                  </a:lnTo>
                  <a:lnTo>
                    <a:pt x="5903" y="461"/>
                  </a:lnTo>
                  <a:lnTo>
                    <a:pt x="5903" y="470"/>
                  </a:lnTo>
                  <a:lnTo>
                    <a:pt x="5904" y="478"/>
                  </a:lnTo>
                  <a:lnTo>
                    <a:pt x="5906" y="486"/>
                  </a:lnTo>
                  <a:lnTo>
                    <a:pt x="5910" y="494"/>
                  </a:lnTo>
                  <a:lnTo>
                    <a:pt x="5916" y="502"/>
                  </a:lnTo>
                  <a:lnTo>
                    <a:pt x="5922" y="509"/>
                  </a:lnTo>
                  <a:lnTo>
                    <a:pt x="5930" y="516"/>
                  </a:lnTo>
                  <a:lnTo>
                    <a:pt x="5939" y="523"/>
                  </a:lnTo>
                  <a:lnTo>
                    <a:pt x="5949" y="530"/>
                  </a:lnTo>
                  <a:lnTo>
                    <a:pt x="5959" y="537"/>
                  </a:lnTo>
                  <a:lnTo>
                    <a:pt x="5972" y="546"/>
                  </a:lnTo>
                  <a:lnTo>
                    <a:pt x="5998" y="561"/>
                  </a:lnTo>
                  <a:lnTo>
                    <a:pt x="6027" y="577"/>
                  </a:lnTo>
                  <a:lnTo>
                    <a:pt x="6059" y="595"/>
                  </a:lnTo>
                  <a:lnTo>
                    <a:pt x="6091" y="616"/>
                  </a:lnTo>
                  <a:lnTo>
                    <a:pt x="6108" y="629"/>
                  </a:lnTo>
                  <a:lnTo>
                    <a:pt x="6125" y="641"/>
                  </a:lnTo>
                  <a:lnTo>
                    <a:pt x="6142" y="654"/>
                  </a:lnTo>
                  <a:lnTo>
                    <a:pt x="6161" y="668"/>
                  </a:lnTo>
                  <a:lnTo>
                    <a:pt x="6178" y="683"/>
                  </a:lnTo>
                  <a:lnTo>
                    <a:pt x="6195" y="699"/>
                  </a:lnTo>
                  <a:lnTo>
                    <a:pt x="6212" y="717"/>
                  </a:lnTo>
                  <a:lnTo>
                    <a:pt x="6229" y="736"/>
                  </a:lnTo>
                  <a:lnTo>
                    <a:pt x="6247" y="755"/>
                  </a:lnTo>
                  <a:lnTo>
                    <a:pt x="6264" y="776"/>
                  </a:lnTo>
                  <a:lnTo>
                    <a:pt x="6280" y="800"/>
                  </a:lnTo>
                  <a:lnTo>
                    <a:pt x="6295" y="824"/>
                  </a:lnTo>
                  <a:lnTo>
                    <a:pt x="6311" y="849"/>
                  </a:lnTo>
                  <a:lnTo>
                    <a:pt x="6328" y="873"/>
                  </a:lnTo>
                  <a:lnTo>
                    <a:pt x="6345" y="897"/>
                  </a:lnTo>
                  <a:lnTo>
                    <a:pt x="6362" y="921"/>
                  </a:lnTo>
                  <a:lnTo>
                    <a:pt x="6397" y="966"/>
                  </a:lnTo>
                  <a:lnTo>
                    <a:pt x="6433" y="1008"/>
                  </a:lnTo>
                  <a:lnTo>
                    <a:pt x="6466" y="1049"/>
                  </a:lnTo>
                  <a:lnTo>
                    <a:pt x="6496" y="1086"/>
                  </a:lnTo>
                  <a:lnTo>
                    <a:pt x="6511" y="1104"/>
                  </a:lnTo>
                  <a:lnTo>
                    <a:pt x="6523" y="1121"/>
                  </a:lnTo>
                  <a:lnTo>
                    <a:pt x="6534" y="1138"/>
                  </a:lnTo>
                  <a:lnTo>
                    <a:pt x="6544" y="1154"/>
                  </a:lnTo>
                  <a:lnTo>
                    <a:pt x="6552" y="1169"/>
                  </a:lnTo>
                  <a:lnTo>
                    <a:pt x="6558" y="1183"/>
                  </a:lnTo>
                  <a:lnTo>
                    <a:pt x="6562" y="1197"/>
                  </a:lnTo>
                  <a:lnTo>
                    <a:pt x="6563" y="1209"/>
                  </a:lnTo>
                  <a:lnTo>
                    <a:pt x="6563" y="1222"/>
                  </a:lnTo>
                  <a:lnTo>
                    <a:pt x="6560" y="1234"/>
                  </a:lnTo>
                  <a:lnTo>
                    <a:pt x="6554" y="1244"/>
                  </a:lnTo>
                  <a:lnTo>
                    <a:pt x="6546" y="1254"/>
                  </a:lnTo>
                  <a:lnTo>
                    <a:pt x="6534" y="1263"/>
                  </a:lnTo>
                  <a:lnTo>
                    <a:pt x="6520" y="1271"/>
                  </a:lnTo>
                  <a:lnTo>
                    <a:pt x="6502" y="1279"/>
                  </a:lnTo>
                  <a:lnTo>
                    <a:pt x="6479" y="1285"/>
                  </a:lnTo>
                  <a:lnTo>
                    <a:pt x="6454" y="1291"/>
                  </a:lnTo>
                  <a:lnTo>
                    <a:pt x="6425" y="1296"/>
                  </a:lnTo>
                  <a:lnTo>
                    <a:pt x="6392" y="1301"/>
                  </a:lnTo>
                  <a:lnTo>
                    <a:pt x="6355" y="1304"/>
                  </a:lnTo>
                  <a:lnTo>
                    <a:pt x="6260" y="1311"/>
                  </a:lnTo>
                  <a:lnTo>
                    <a:pt x="6136" y="1320"/>
                  </a:lnTo>
                  <a:lnTo>
                    <a:pt x="5987" y="1332"/>
                  </a:lnTo>
                  <a:lnTo>
                    <a:pt x="5815" y="1345"/>
                  </a:lnTo>
                  <a:lnTo>
                    <a:pt x="5626" y="1359"/>
                  </a:lnTo>
                  <a:lnTo>
                    <a:pt x="5421" y="1374"/>
                  </a:lnTo>
                  <a:lnTo>
                    <a:pt x="5207" y="1391"/>
                  </a:lnTo>
                  <a:lnTo>
                    <a:pt x="4985" y="1407"/>
                  </a:lnTo>
                  <a:lnTo>
                    <a:pt x="4761" y="1423"/>
                  </a:lnTo>
                  <a:lnTo>
                    <a:pt x="4535" y="1438"/>
                  </a:lnTo>
                  <a:lnTo>
                    <a:pt x="4315" y="1453"/>
                  </a:lnTo>
                  <a:lnTo>
                    <a:pt x="4102" y="1466"/>
                  </a:lnTo>
                  <a:lnTo>
                    <a:pt x="3901" y="1479"/>
                  </a:lnTo>
                  <a:lnTo>
                    <a:pt x="3715" y="1488"/>
                  </a:lnTo>
                  <a:lnTo>
                    <a:pt x="3547" y="1495"/>
                  </a:lnTo>
                  <a:lnTo>
                    <a:pt x="3402" y="1499"/>
                  </a:lnTo>
                  <a:lnTo>
                    <a:pt x="3258" y="1502"/>
                  </a:lnTo>
                  <a:lnTo>
                    <a:pt x="3089" y="1503"/>
                  </a:lnTo>
                  <a:lnTo>
                    <a:pt x="2900" y="1503"/>
                  </a:lnTo>
                  <a:lnTo>
                    <a:pt x="2694" y="1502"/>
                  </a:lnTo>
                  <a:lnTo>
                    <a:pt x="2477" y="1501"/>
                  </a:lnTo>
                  <a:lnTo>
                    <a:pt x="2251" y="1498"/>
                  </a:lnTo>
                  <a:lnTo>
                    <a:pt x="2021" y="1494"/>
                  </a:lnTo>
                  <a:lnTo>
                    <a:pt x="1790" y="1489"/>
                  </a:lnTo>
                  <a:lnTo>
                    <a:pt x="1561" y="1483"/>
                  </a:lnTo>
                  <a:lnTo>
                    <a:pt x="1341" y="1476"/>
                  </a:lnTo>
                  <a:lnTo>
                    <a:pt x="1130" y="1467"/>
                  </a:lnTo>
                  <a:lnTo>
                    <a:pt x="934" y="1457"/>
                  </a:lnTo>
                  <a:lnTo>
                    <a:pt x="843" y="1452"/>
                  </a:lnTo>
                  <a:lnTo>
                    <a:pt x="757" y="1447"/>
                  </a:lnTo>
                  <a:lnTo>
                    <a:pt x="676" y="1441"/>
                  </a:lnTo>
                  <a:lnTo>
                    <a:pt x="601" y="1435"/>
                  </a:lnTo>
                  <a:lnTo>
                    <a:pt x="534" y="1428"/>
                  </a:lnTo>
                  <a:lnTo>
                    <a:pt x="473" y="1422"/>
                  </a:lnTo>
                  <a:lnTo>
                    <a:pt x="419" y="1415"/>
                  </a:lnTo>
                  <a:lnTo>
                    <a:pt x="374" y="1408"/>
                  </a:lnTo>
                  <a:lnTo>
                    <a:pt x="336" y="1399"/>
                  </a:lnTo>
                  <a:lnTo>
                    <a:pt x="301" y="1388"/>
                  </a:lnTo>
                  <a:lnTo>
                    <a:pt x="269" y="1373"/>
                  </a:lnTo>
                  <a:lnTo>
                    <a:pt x="238" y="1357"/>
                  </a:lnTo>
                  <a:lnTo>
                    <a:pt x="210" y="1339"/>
                  </a:lnTo>
                  <a:lnTo>
                    <a:pt x="185" y="1318"/>
                  </a:lnTo>
                  <a:lnTo>
                    <a:pt x="161" y="1295"/>
                  </a:lnTo>
                  <a:lnTo>
                    <a:pt x="139" y="1271"/>
                  </a:lnTo>
                  <a:lnTo>
                    <a:pt x="120" y="1246"/>
                  </a:lnTo>
                  <a:lnTo>
                    <a:pt x="103" y="1219"/>
                  </a:lnTo>
                  <a:lnTo>
                    <a:pt x="87" y="1190"/>
                  </a:lnTo>
                  <a:lnTo>
                    <a:pt x="72" y="1162"/>
                  </a:lnTo>
                  <a:lnTo>
                    <a:pt x="60" y="1133"/>
                  </a:lnTo>
                  <a:lnTo>
                    <a:pt x="49" y="1103"/>
                  </a:lnTo>
                  <a:lnTo>
                    <a:pt x="39" y="1073"/>
                  </a:lnTo>
                  <a:lnTo>
                    <a:pt x="31" y="1043"/>
                  </a:lnTo>
                  <a:lnTo>
                    <a:pt x="24" y="1014"/>
                  </a:lnTo>
                  <a:lnTo>
                    <a:pt x="18" y="985"/>
                  </a:lnTo>
                  <a:lnTo>
                    <a:pt x="13" y="955"/>
                  </a:lnTo>
                  <a:lnTo>
                    <a:pt x="9" y="928"/>
                  </a:lnTo>
                  <a:lnTo>
                    <a:pt x="6" y="902"/>
                  </a:lnTo>
                  <a:lnTo>
                    <a:pt x="4" y="875"/>
                  </a:lnTo>
                  <a:lnTo>
                    <a:pt x="2" y="852"/>
                  </a:lnTo>
                  <a:lnTo>
                    <a:pt x="1" y="830"/>
                  </a:lnTo>
                  <a:lnTo>
                    <a:pt x="0" y="761"/>
                  </a:lnTo>
                  <a:lnTo>
                    <a:pt x="1" y="735"/>
                  </a:lnTo>
                  <a:close/>
                </a:path>
              </a:pathLst>
            </a:custGeom>
            <a:noFill/>
            <a:ln w="1588">
              <a:solidFill>
                <a:srgbClr val="664F2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17" name="Freeform 1540">
              <a:extLst>
                <a:ext uri="{FF2B5EF4-FFF2-40B4-BE49-F238E27FC236}">
                  <a16:creationId xmlns:a16="http://schemas.microsoft.com/office/drawing/2014/main" id="{A249EA21-DB58-4D72-B902-F71FF55C4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" y="2513"/>
              <a:ext cx="53" cy="32"/>
            </a:xfrm>
            <a:custGeom>
              <a:avLst/>
              <a:gdLst>
                <a:gd name="T0" fmla="*/ 0 w 907"/>
                <a:gd name="T1" fmla="*/ 2 h 555"/>
                <a:gd name="T2" fmla="*/ 0 w 907"/>
                <a:gd name="T3" fmla="*/ 2 h 555"/>
                <a:gd name="T4" fmla="*/ 0 w 907"/>
                <a:gd name="T5" fmla="*/ 2 h 555"/>
                <a:gd name="T6" fmla="*/ 1 w 907"/>
                <a:gd name="T7" fmla="*/ 1 h 555"/>
                <a:gd name="T8" fmla="*/ 1 w 907"/>
                <a:gd name="T9" fmla="*/ 1 h 555"/>
                <a:gd name="T10" fmla="*/ 1 w 907"/>
                <a:gd name="T11" fmla="*/ 1 h 555"/>
                <a:gd name="T12" fmla="*/ 2 w 907"/>
                <a:gd name="T13" fmla="*/ 1 h 555"/>
                <a:gd name="T14" fmla="*/ 2 w 907"/>
                <a:gd name="T15" fmla="*/ 1 h 555"/>
                <a:gd name="T16" fmla="*/ 2 w 907"/>
                <a:gd name="T17" fmla="*/ 0 h 555"/>
                <a:gd name="T18" fmla="*/ 2 w 907"/>
                <a:gd name="T19" fmla="*/ 0 h 555"/>
                <a:gd name="T20" fmla="*/ 2 w 907"/>
                <a:gd name="T21" fmla="*/ 0 h 555"/>
                <a:gd name="T22" fmla="*/ 2 w 907"/>
                <a:gd name="T23" fmla="*/ 0 h 555"/>
                <a:gd name="T24" fmla="*/ 3 w 907"/>
                <a:gd name="T25" fmla="*/ 0 h 555"/>
                <a:gd name="T26" fmla="*/ 3 w 907"/>
                <a:gd name="T27" fmla="*/ 0 h 555"/>
                <a:gd name="T28" fmla="*/ 3 w 907"/>
                <a:gd name="T29" fmla="*/ 0 h 555"/>
                <a:gd name="T30" fmla="*/ 3 w 907"/>
                <a:gd name="T31" fmla="*/ 0 h 555"/>
                <a:gd name="T32" fmla="*/ 3 w 907"/>
                <a:gd name="T33" fmla="*/ 0 h 555"/>
                <a:gd name="T34" fmla="*/ 3 w 907"/>
                <a:gd name="T35" fmla="*/ 0 h 555"/>
                <a:gd name="T36" fmla="*/ 3 w 907"/>
                <a:gd name="T37" fmla="*/ 0 h 555"/>
                <a:gd name="T38" fmla="*/ 3 w 907"/>
                <a:gd name="T39" fmla="*/ 0 h 555"/>
                <a:gd name="T40" fmla="*/ 3 w 907"/>
                <a:gd name="T41" fmla="*/ 0 h 555"/>
                <a:gd name="T42" fmla="*/ 3 w 907"/>
                <a:gd name="T43" fmla="*/ 0 h 555"/>
                <a:gd name="T44" fmla="*/ 3 w 907"/>
                <a:gd name="T45" fmla="*/ 0 h 555"/>
                <a:gd name="T46" fmla="*/ 3 w 907"/>
                <a:gd name="T47" fmla="*/ 0 h 555"/>
                <a:gd name="T48" fmla="*/ 3 w 907"/>
                <a:gd name="T49" fmla="*/ 0 h 555"/>
                <a:gd name="T50" fmla="*/ 3 w 907"/>
                <a:gd name="T51" fmla="*/ 0 h 555"/>
                <a:gd name="T52" fmla="*/ 3 w 907"/>
                <a:gd name="T53" fmla="*/ 0 h 555"/>
                <a:gd name="T54" fmla="*/ 3 w 907"/>
                <a:gd name="T55" fmla="*/ 0 h 555"/>
                <a:gd name="T56" fmla="*/ 3 w 907"/>
                <a:gd name="T57" fmla="*/ 0 h 555"/>
                <a:gd name="T58" fmla="*/ 3 w 907"/>
                <a:gd name="T59" fmla="*/ 0 h 555"/>
                <a:gd name="T60" fmla="*/ 3 w 907"/>
                <a:gd name="T61" fmla="*/ 0 h 555"/>
                <a:gd name="T62" fmla="*/ 3 w 907"/>
                <a:gd name="T63" fmla="*/ 0 h 555"/>
                <a:gd name="T64" fmla="*/ 3 w 907"/>
                <a:gd name="T65" fmla="*/ 0 h 555"/>
                <a:gd name="T66" fmla="*/ 3 w 907"/>
                <a:gd name="T67" fmla="*/ 0 h 555"/>
                <a:gd name="T68" fmla="*/ 3 w 907"/>
                <a:gd name="T69" fmla="*/ 0 h 555"/>
                <a:gd name="T70" fmla="*/ 3 w 907"/>
                <a:gd name="T71" fmla="*/ 0 h 555"/>
                <a:gd name="T72" fmla="*/ 3 w 907"/>
                <a:gd name="T73" fmla="*/ 0 h 555"/>
                <a:gd name="T74" fmla="*/ 3 w 907"/>
                <a:gd name="T75" fmla="*/ 0 h 555"/>
                <a:gd name="T76" fmla="*/ 3 w 907"/>
                <a:gd name="T77" fmla="*/ 1 h 555"/>
                <a:gd name="T78" fmla="*/ 2 w 907"/>
                <a:gd name="T79" fmla="*/ 1 h 555"/>
                <a:gd name="T80" fmla="*/ 2 w 907"/>
                <a:gd name="T81" fmla="*/ 1 h 555"/>
                <a:gd name="T82" fmla="*/ 2 w 907"/>
                <a:gd name="T83" fmla="*/ 1 h 555"/>
                <a:gd name="T84" fmla="*/ 2 w 907"/>
                <a:gd name="T85" fmla="*/ 1 h 555"/>
                <a:gd name="T86" fmla="*/ 2 w 907"/>
                <a:gd name="T87" fmla="*/ 1 h 555"/>
                <a:gd name="T88" fmla="*/ 2 w 907"/>
                <a:gd name="T89" fmla="*/ 1 h 555"/>
                <a:gd name="T90" fmla="*/ 1 w 907"/>
                <a:gd name="T91" fmla="*/ 1 h 555"/>
                <a:gd name="T92" fmla="*/ 1 w 907"/>
                <a:gd name="T93" fmla="*/ 1 h 555"/>
                <a:gd name="T94" fmla="*/ 1 w 907"/>
                <a:gd name="T95" fmla="*/ 2 h 555"/>
                <a:gd name="T96" fmla="*/ 0 w 907"/>
                <a:gd name="T97" fmla="*/ 2 h 555"/>
                <a:gd name="T98" fmla="*/ 0 w 907"/>
                <a:gd name="T99" fmla="*/ 2 h 555"/>
                <a:gd name="T100" fmla="*/ 0 w 907"/>
                <a:gd name="T101" fmla="*/ 2 h 55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07" h="555">
                  <a:moveTo>
                    <a:pt x="0" y="555"/>
                  </a:moveTo>
                  <a:lnTo>
                    <a:pt x="27" y="539"/>
                  </a:lnTo>
                  <a:lnTo>
                    <a:pt x="95" y="493"/>
                  </a:lnTo>
                  <a:lnTo>
                    <a:pt x="194" y="429"/>
                  </a:lnTo>
                  <a:lnTo>
                    <a:pt x="308" y="354"/>
                  </a:lnTo>
                  <a:lnTo>
                    <a:pt x="426" y="277"/>
                  </a:lnTo>
                  <a:lnTo>
                    <a:pt x="534" y="205"/>
                  </a:lnTo>
                  <a:lnTo>
                    <a:pt x="618" y="148"/>
                  </a:lnTo>
                  <a:lnTo>
                    <a:pt x="667" y="114"/>
                  </a:lnTo>
                  <a:lnTo>
                    <a:pt x="680" y="103"/>
                  </a:lnTo>
                  <a:lnTo>
                    <a:pt x="695" y="93"/>
                  </a:lnTo>
                  <a:lnTo>
                    <a:pt x="710" y="83"/>
                  </a:lnTo>
                  <a:lnTo>
                    <a:pt x="728" y="73"/>
                  </a:lnTo>
                  <a:lnTo>
                    <a:pt x="762" y="53"/>
                  </a:lnTo>
                  <a:lnTo>
                    <a:pt x="796" y="35"/>
                  </a:lnTo>
                  <a:lnTo>
                    <a:pt x="830" y="20"/>
                  </a:lnTo>
                  <a:lnTo>
                    <a:pt x="859" y="8"/>
                  </a:lnTo>
                  <a:lnTo>
                    <a:pt x="871" y="4"/>
                  </a:lnTo>
                  <a:lnTo>
                    <a:pt x="882" y="2"/>
                  </a:lnTo>
                  <a:lnTo>
                    <a:pt x="891" y="0"/>
                  </a:lnTo>
                  <a:lnTo>
                    <a:pt x="898" y="1"/>
                  </a:lnTo>
                  <a:lnTo>
                    <a:pt x="901" y="2"/>
                  </a:lnTo>
                  <a:lnTo>
                    <a:pt x="903" y="3"/>
                  </a:lnTo>
                  <a:lnTo>
                    <a:pt x="905" y="5"/>
                  </a:lnTo>
                  <a:lnTo>
                    <a:pt x="906" y="7"/>
                  </a:lnTo>
                  <a:lnTo>
                    <a:pt x="907" y="9"/>
                  </a:lnTo>
                  <a:lnTo>
                    <a:pt x="907" y="12"/>
                  </a:lnTo>
                  <a:lnTo>
                    <a:pt x="907" y="15"/>
                  </a:lnTo>
                  <a:lnTo>
                    <a:pt x="906" y="18"/>
                  </a:lnTo>
                  <a:lnTo>
                    <a:pt x="903" y="27"/>
                  </a:lnTo>
                  <a:lnTo>
                    <a:pt x="897" y="36"/>
                  </a:lnTo>
                  <a:lnTo>
                    <a:pt x="888" y="46"/>
                  </a:lnTo>
                  <a:lnTo>
                    <a:pt x="876" y="58"/>
                  </a:lnTo>
                  <a:lnTo>
                    <a:pt x="862" y="72"/>
                  </a:lnTo>
                  <a:lnTo>
                    <a:pt x="844" y="87"/>
                  </a:lnTo>
                  <a:lnTo>
                    <a:pt x="823" y="103"/>
                  </a:lnTo>
                  <a:lnTo>
                    <a:pt x="798" y="122"/>
                  </a:lnTo>
                  <a:lnTo>
                    <a:pt x="769" y="142"/>
                  </a:lnTo>
                  <a:lnTo>
                    <a:pt x="737" y="163"/>
                  </a:lnTo>
                  <a:lnTo>
                    <a:pt x="699" y="186"/>
                  </a:lnTo>
                  <a:lnTo>
                    <a:pt x="658" y="212"/>
                  </a:lnTo>
                  <a:lnTo>
                    <a:pt x="612" y="238"/>
                  </a:lnTo>
                  <a:lnTo>
                    <a:pt x="564" y="265"/>
                  </a:lnTo>
                  <a:lnTo>
                    <a:pt x="511" y="294"/>
                  </a:lnTo>
                  <a:lnTo>
                    <a:pt x="458" y="322"/>
                  </a:lnTo>
                  <a:lnTo>
                    <a:pt x="348" y="380"/>
                  </a:lnTo>
                  <a:lnTo>
                    <a:pt x="243" y="434"/>
                  </a:lnTo>
                  <a:lnTo>
                    <a:pt x="148" y="482"/>
                  </a:lnTo>
                  <a:lnTo>
                    <a:pt x="71" y="520"/>
                  </a:lnTo>
                  <a:lnTo>
                    <a:pt x="20" y="546"/>
                  </a:lnTo>
                  <a:lnTo>
                    <a:pt x="0" y="555"/>
                  </a:lnTo>
                  <a:close/>
                </a:path>
              </a:pathLst>
            </a:custGeom>
            <a:solidFill>
              <a:srgbClr val="EAC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18" name="Freeform 1541">
              <a:extLst>
                <a:ext uri="{FF2B5EF4-FFF2-40B4-BE49-F238E27FC236}">
                  <a16:creationId xmlns:a16="http://schemas.microsoft.com/office/drawing/2014/main" id="{47D7A021-A6FE-47CB-A2FC-D825B5572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8" y="2509"/>
              <a:ext cx="41" cy="34"/>
            </a:xfrm>
            <a:custGeom>
              <a:avLst/>
              <a:gdLst>
                <a:gd name="T0" fmla="*/ 0 w 705"/>
                <a:gd name="T1" fmla="*/ 2 h 569"/>
                <a:gd name="T2" fmla="*/ 0 w 705"/>
                <a:gd name="T3" fmla="*/ 2 h 569"/>
                <a:gd name="T4" fmla="*/ 0 w 705"/>
                <a:gd name="T5" fmla="*/ 2 h 569"/>
                <a:gd name="T6" fmla="*/ 1 w 705"/>
                <a:gd name="T7" fmla="*/ 2 h 569"/>
                <a:gd name="T8" fmla="*/ 1 w 705"/>
                <a:gd name="T9" fmla="*/ 1 h 569"/>
                <a:gd name="T10" fmla="*/ 1 w 705"/>
                <a:gd name="T11" fmla="*/ 1 h 569"/>
                <a:gd name="T12" fmla="*/ 1 w 705"/>
                <a:gd name="T13" fmla="*/ 1 h 569"/>
                <a:gd name="T14" fmla="*/ 2 w 705"/>
                <a:gd name="T15" fmla="*/ 1 h 569"/>
                <a:gd name="T16" fmla="*/ 2 w 705"/>
                <a:gd name="T17" fmla="*/ 1 h 569"/>
                <a:gd name="T18" fmla="*/ 2 w 705"/>
                <a:gd name="T19" fmla="*/ 0 h 569"/>
                <a:gd name="T20" fmla="*/ 2 w 705"/>
                <a:gd name="T21" fmla="*/ 0 h 569"/>
                <a:gd name="T22" fmla="*/ 2 w 705"/>
                <a:gd name="T23" fmla="*/ 0 h 569"/>
                <a:gd name="T24" fmla="*/ 2 w 705"/>
                <a:gd name="T25" fmla="*/ 0 h 569"/>
                <a:gd name="T26" fmla="*/ 2 w 705"/>
                <a:gd name="T27" fmla="*/ 0 h 569"/>
                <a:gd name="T28" fmla="*/ 2 w 705"/>
                <a:gd name="T29" fmla="*/ 0 h 569"/>
                <a:gd name="T30" fmla="*/ 2 w 705"/>
                <a:gd name="T31" fmla="*/ 0 h 569"/>
                <a:gd name="T32" fmla="*/ 2 w 705"/>
                <a:gd name="T33" fmla="*/ 0 h 569"/>
                <a:gd name="T34" fmla="*/ 2 w 705"/>
                <a:gd name="T35" fmla="*/ 0 h 569"/>
                <a:gd name="T36" fmla="*/ 2 w 705"/>
                <a:gd name="T37" fmla="*/ 0 h 569"/>
                <a:gd name="T38" fmla="*/ 2 w 705"/>
                <a:gd name="T39" fmla="*/ 0 h 569"/>
                <a:gd name="T40" fmla="*/ 2 w 705"/>
                <a:gd name="T41" fmla="*/ 0 h 569"/>
                <a:gd name="T42" fmla="*/ 2 w 705"/>
                <a:gd name="T43" fmla="*/ 0 h 569"/>
                <a:gd name="T44" fmla="*/ 2 w 705"/>
                <a:gd name="T45" fmla="*/ 0 h 569"/>
                <a:gd name="T46" fmla="*/ 2 w 705"/>
                <a:gd name="T47" fmla="*/ 0 h 569"/>
                <a:gd name="T48" fmla="*/ 2 w 705"/>
                <a:gd name="T49" fmla="*/ 0 h 569"/>
                <a:gd name="T50" fmla="*/ 2 w 705"/>
                <a:gd name="T51" fmla="*/ 0 h 569"/>
                <a:gd name="T52" fmla="*/ 2 w 705"/>
                <a:gd name="T53" fmla="*/ 0 h 569"/>
                <a:gd name="T54" fmla="*/ 2 w 705"/>
                <a:gd name="T55" fmla="*/ 0 h 569"/>
                <a:gd name="T56" fmla="*/ 2 w 705"/>
                <a:gd name="T57" fmla="*/ 0 h 569"/>
                <a:gd name="T58" fmla="*/ 2 w 705"/>
                <a:gd name="T59" fmla="*/ 0 h 569"/>
                <a:gd name="T60" fmla="*/ 2 w 705"/>
                <a:gd name="T61" fmla="*/ 0 h 569"/>
                <a:gd name="T62" fmla="*/ 2 w 705"/>
                <a:gd name="T63" fmla="*/ 0 h 569"/>
                <a:gd name="T64" fmla="*/ 2 w 705"/>
                <a:gd name="T65" fmla="*/ 0 h 569"/>
                <a:gd name="T66" fmla="*/ 2 w 705"/>
                <a:gd name="T67" fmla="*/ 0 h 569"/>
                <a:gd name="T68" fmla="*/ 2 w 705"/>
                <a:gd name="T69" fmla="*/ 0 h 569"/>
                <a:gd name="T70" fmla="*/ 2 w 705"/>
                <a:gd name="T71" fmla="*/ 0 h 569"/>
                <a:gd name="T72" fmla="*/ 2 w 705"/>
                <a:gd name="T73" fmla="*/ 0 h 569"/>
                <a:gd name="T74" fmla="*/ 2 w 705"/>
                <a:gd name="T75" fmla="*/ 0 h 569"/>
                <a:gd name="T76" fmla="*/ 2 w 705"/>
                <a:gd name="T77" fmla="*/ 0 h 569"/>
                <a:gd name="T78" fmla="*/ 2 w 705"/>
                <a:gd name="T79" fmla="*/ 1 h 569"/>
                <a:gd name="T80" fmla="*/ 2 w 705"/>
                <a:gd name="T81" fmla="*/ 1 h 569"/>
                <a:gd name="T82" fmla="*/ 2 w 705"/>
                <a:gd name="T83" fmla="*/ 1 h 569"/>
                <a:gd name="T84" fmla="*/ 1 w 705"/>
                <a:gd name="T85" fmla="*/ 1 h 569"/>
                <a:gd name="T86" fmla="*/ 1 w 705"/>
                <a:gd name="T87" fmla="*/ 1 h 569"/>
                <a:gd name="T88" fmla="*/ 1 w 705"/>
                <a:gd name="T89" fmla="*/ 1 h 569"/>
                <a:gd name="T90" fmla="*/ 1 w 705"/>
                <a:gd name="T91" fmla="*/ 1 h 569"/>
                <a:gd name="T92" fmla="*/ 1 w 705"/>
                <a:gd name="T93" fmla="*/ 2 h 569"/>
                <a:gd name="T94" fmla="*/ 1 w 705"/>
                <a:gd name="T95" fmla="*/ 2 h 569"/>
                <a:gd name="T96" fmla="*/ 0 w 705"/>
                <a:gd name="T97" fmla="*/ 2 h 569"/>
                <a:gd name="T98" fmla="*/ 0 w 705"/>
                <a:gd name="T99" fmla="*/ 2 h 569"/>
                <a:gd name="T100" fmla="*/ 0 w 705"/>
                <a:gd name="T101" fmla="*/ 2 h 569"/>
                <a:gd name="T102" fmla="*/ 0 w 705"/>
                <a:gd name="T103" fmla="*/ 2 h 569"/>
                <a:gd name="T104" fmla="*/ 0 w 705"/>
                <a:gd name="T105" fmla="*/ 2 h 569"/>
                <a:gd name="T106" fmla="*/ 0 w 705"/>
                <a:gd name="T107" fmla="*/ 2 h 569"/>
                <a:gd name="T108" fmla="*/ 0 w 705"/>
                <a:gd name="T109" fmla="*/ 2 h 56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705" h="569">
                  <a:moveTo>
                    <a:pt x="0" y="569"/>
                  </a:moveTo>
                  <a:lnTo>
                    <a:pt x="20" y="553"/>
                  </a:lnTo>
                  <a:lnTo>
                    <a:pt x="74" y="508"/>
                  </a:lnTo>
                  <a:lnTo>
                    <a:pt x="152" y="443"/>
                  </a:lnTo>
                  <a:lnTo>
                    <a:pt x="242" y="367"/>
                  </a:lnTo>
                  <a:lnTo>
                    <a:pt x="335" y="288"/>
                  </a:lnTo>
                  <a:lnTo>
                    <a:pt x="420" y="213"/>
                  </a:lnTo>
                  <a:lnTo>
                    <a:pt x="456" y="181"/>
                  </a:lnTo>
                  <a:lnTo>
                    <a:pt x="486" y="152"/>
                  </a:lnTo>
                  <a:lnTo>
                    <a:pt x="509" y="130"/>
                  </a:lnTo>
                  <a:lnTo>
                    <a:pt x="524" y="113"/>
                  </a:lnTo>
                  <a:lnTo>
                    <a:pt x="535" y="100"/>
                  </a:lnTo>
                  <a:lnTo>
                    <a:pt x="549" y="86"/>
                  </a:lnTo>
                  <a:lnTo>
                    <a:pt x="566" y="71"/>
                  </a:lnTo>
                  <a:lnTo>
                    <a:pt x="586" y="56"/>
                  </a:lnTo>
                  <a:lnTo>
                    <a:pt x="605" y="42"/>
                  </a:lnTo>
                  <a:lnTo>
                    <a:pt x="624" y="30"/>
                  </a:lnTo>
                  <a:lnTo>
                    <a:pt x="643" y="19"/>
                  </a:lnTo>
                  <a:lnTo>
                    <a:pt x="662" y="10"/>
                  </a:lnTo>
                  <a:lnTo>
                    <a:pt x="670" y="6"/>
                  </a:lnTo>
                  <a:lnTo>
                    <a:pt x="678" y="4"/>
                  </a:lnTo>
                  <a:lnTo>
                    <a:pt x="684" y="2"/>
                  </a:lnTo>
                  <a:lnTo>
                    <a:pt x="690" y="0"/>
                  </a:lnTo>
                  <a:lnTo>
                    <a:pt x="695" y="0"/>
                  </a:lnTo>
                  <a:lnTo>
                    <a:pt x="700" y="1"/>
                  </a:lnTo>
                  <a:lnTo>
                    <a:pt x="703" y="3"/>
                  </a:lnTo>
                  <a:lnTo>
                    <a:pt x="705" y="5"/>
                  </a:lnTo>
                  <a:lnTo>
                    <a:pt x="705" y="9"/>
                  </a:lnTo>
                  <a:lnTo>
                    <a:pt x="704" y="14"/>
                  </a:lnTo>
                  <a:lnTo>
                    <a:pt x="702" y="21"/>
                  </a:lnTo>
                  <a:lnTo>
                    <a:pt x="699" y="29"/>
                  </a:lnTo>
                  <a:lnTo>
                    <a:pt x="693" y="38"/>
                  </a:lnTo>
                  <a:lnTo>
                    <a:pt x="686" y="48"/>
                  </a:lnTo>
                  <a:lnTo>
                    <a:pt x="677" y="61"/>
                  </a:lnTo>
                  <a:lnTo>
                    <a:pt x="666" y="74"/>
                  </a:lnTo>
                  <a:lnTo>
                    <a:pt x="653" y="91"/>
                  </a:lnTo>
                  <a:lnTo>
                    <a:pt x="638" y="107"/>
                  </a:lnTo>
                  <a:lnTo>
                    <a:pt x="622" y="123"/>
                  </a:lnTo>
                  <a:lnTo>
                    <a:pt x="605" y="141"/>
                  </a:lnTo>
                  <a:lnTo>
                    <a:pt x="566" y="178"/>
                  </a:lnTo>
                  <a:lnTo>
                    <a:pt x="523" y="215"/>
                  </a:lnTo>
                  <a:lnTo>
                    <a:pt x="476" y="255"/>
                  </a:lnTo>
                  <a:lnTo>
                    <a:pt x="427" y="294"/>
                  </a:lnTo>
                  <a:lnTo>
                    <a:pt x="375" y="333"/>
                  </a:lnTo>
                  <a:lnTo>
                    <a:pt x="324" y="371"/>
                  </a:lnTo>
                  <a:lnTo>
                    <a:pt x="273" y="407"/>
                  </a:lnTo>
                  <a:lnTo>
                    <a:pt x="223" y="442"/>
                  </a:lnTo>
                  <a:lnTo>
                    <a:pt x="175" y="474"/>
                  </a:lnTo>
                  <a:lnTo>
                    <a:pt x="129" y="503"/>
                  </a:lnTo>
                  <a:lnTo>
                    <a:pt x="89" y="527"/>
                  </a:lnTo>
                  <a:lnTo>
                    <a:pt x="53" y="546"/>
                  </a:lnTo>
                  <a:lnTo>
                    <a:pt x="37" y="554"/>
                  </a:lnTo>
                  <a:lnTo>
                    <a:pt x="23" y="561"/>
                  </a:lnTo>
                  <a:lnTo>
                    <a:pt x="10" y="566"/>
                  </a:lnTo>
                  <a:lnTo>
                    <a:pt x="0" y="569"/>
                  </a:lnTo>
                  <a:close/>
                </a:path>
              </a:pathLst>
            </a:custGeom>
            <a:solidFill>
              <a:srgbClr val="EAC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19" name="Freeform 1542">
              <a:extLst>
                <a:ext uri="{FF2B5EF4-FFF2-40B4-BE49-F238E27FC236}">
                  <a16:creationId xmlns:a16="http://schemas.microsoft.com/office/drawing/2014/main" id="{C8F2E3B1-4570-4BA7-9922-B7F5A4922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" y="2510"/>
              <a:ext cx="31" cy="35"/>
            </a:xfrm>
            <a:custGeom>
              <a:avLst/>
              <a:gdLst>
                <a:gd name="T0" fmla="*/ 0 w 518"/>
                <a:gd name="T1" fmla="*/ 2 h 585"/>
                <a:gd name="T2" fmla="*/ 0 w 518"/>
                <a:gd name="T3" fmla="*/ 2 h 585"/>
                <a:gd name="T4" fmla="*/ 0 w 518"/>
                <a:gd name="T5" fmla="*/ 2 h 585"/>
                <a:gd name="T6" fmla="*/ 0 w 518"/>
                <a:gd name="T7" fmla="*/ 2 h 585"/>
                <a:gd name="T8" fmla="*/ 1 w 518"/>
                <a:gd name="T9" fmla="*/ 1 h 585"/>
                <a:gd name="T10" fmla="*/ 1 w 518"/>
                <a:gd name="T11" fmla="*/ 1 h 585"/>
                <a:gd name="T12" fmla="*/ 1 w 518"/>
                <a:gd name="T13" fmla="*/ 1 h 585"/>
                <a:gd name="T14" fmla="*/ 1 w 518"/>
                <a:gd name="T15" fmla="*/ 1 h 585"/>
                <a:gd name="T16" fmla="*/ 1 w 518"/>
                <a:gd name="T17" fmla="*/ 1 h 585"/>
                <a:gd name="T18" fmla="*/ 1 w 518"/>
                <a:gd name="T19" fmla="*/ 1 h 585"/>
                <a:gd name="T20" fmla="*/ 1 w 518"/>
                <a:gd name="T21" fmla="*/ 1 h 585"/>
                <a:gd name="T22" fmla="*/ 1 w 518"/>
                <a:gd name="T23" fmla="*/ 0 h 585"/>
                <a:gd name="T24" fmla="*/ 1 w 518"/>
                <a:gd name="T25" fmla="*/ 0 h 585"/>
                <a:gd name="T26" fmla="*/ 1 w 518"/>
                <a:gd name="T27" fmla="*/ 0 h 585"/>
                <a:gd name="T28" fmla="*/ 1 w 518"/>
                <a:gd name="T29" fmla="*/ 0 h 585"/>
                <a:gd name="T30" fmla="*/ 2 w 518"/>
                <a:gd name="T31" fmla="*/ 0 h 585"/>
                <a:gd name="T32" fmla="*/ 2 w 518"/>
                <a:gd name="T33" fmla="*/ 0 h 585"/>
                <a:gd name="T34" fmla="*/ 2 w 518"/>
                <a:gd name="T35" fmla="*/ 0 h 585"/>
                <a:gd name="T36" fmla="*/ 2 w 518"/>
                <a:gd name="T37" fmla="*/ 0 h 585"/>
                <a:gd name="T38" fmla="*/ 2 w 518"/>
                <a:gd name="T39" fmla="*/ 0 h 585"/>
                <a:gd name="T40" fmla="*/ 2 w 518"/>
                <a:gd name="T41" fmla="*/ 0 h 585"/>
                <a:gd name="T42" fmla="*/ 2 w 518"/>
                <a:gd name="T43" fmla="*/ 0 h 585"/>
                <a:gd name="T44" fmla="*/ 2 w 518"/>
                <a:gd name="T45" fmla="*/ 0 h 585"/>
                <a:gd name="T46" fmla="*/ 2 w 518"/>
                <a:gd name="T47" fmla="*/ 0 h 585"/>
                <a:gd name="T48" fmla="*/ 2 w 518"/>
                <a:gd name="T49" fmla="*/ 0 h 585"/>
                <a:gd name="T50" fmla="*/ 2 w 518"/>
                <a:gd name="T51" fmla="*/ 0 h 585"/>
                <a:gd name="T52" fmla="*/ 2 w 518"/>
                <a:gd name="T53" fmla="*/ 0 h 585"/>
                <a:gd name="T54" fmla="*/ 2 w 518"/>
                <a:gd name="T55" fmla="*/ 0 h 585"/>
                <a:gd name="T56" fmla="*/ 2 w 518"/>
                <a:gd name="T57" fmla="*/ 0 h 585"/>
                <a:gd name="T58" fmla="*/ 2 w 518"/>
                <a:gd name="T59" fmla="*/ 0 h 585"/>
                <a:gd name="T60" fmla="*/ 2 w 518"/>
                <a:gd name="T61" fmla="*/ 0 h 585"/>
                <a:gd name="T62" fmla="*/ 2 w 518"/>
                <a:gd name="T63" fmla="*/ 0 h 585"/>
                <a:gd name="T64" fmla="*/ 2 w 518"/>
                <a:gd name="T65" fmla="*/ 0 h 585"/>
                <a:gd name="T66" fmla="*/ 2 w 518"/>
                <a:gd name="T67" fmla="*/ 0 h 585"/>
                <a:gd name="T68" fmla="*/ 2 w 518"/>
                <a:gd name="T69" fmla="*/ 0 h 585"/>
                <a:gd name="T70" fmla="*/ 2 w 518"/>
                <a:gd name="T71" fmla="*/ 0 h 585"/>
                <a:gd name="T72" fmla="*/ 2 w 518"/>
                <a:gd name="T73" fmla="*/ 0 h 585"/>
                <a:gd name="T74" fmla="*/ 2 w 518"/>
                <a:gd name="T75" fmla="*/ 0 h 585"/>
                <a:gd name="T76" fmla="*/ 2 w 518"/>
                <a:gd name="T77" fmla="*/ 0 h 585"/>
                <a:gd name="T78" fmla="*/ 2 w 518"/>
                <a:gd name="T79" fmla="*/ 0 h 585"/>
                <a:gd name="T80" fmla="*/ 2 w 518"/>
                <a:gd name="T81" fmla="*/ 1 h 585"/>
                <a:gd name="T82" fmla="*/ 2 w 518"/>
                <a:gd name="T83" fmla="*/ 1 h 585"/>
                <a:gd name="T84" fmla="*/ 2 w 518"/>
                <a:gd name="T85" fmla="*/ 1 h 585"/>
                <a:gd name="T86" fmla="*/ 1 w 518"/>
                <a:gd name="T87" fmla="*/ 1 h 585"/>
                <a:gd name="T88" fmla="*/ 1 w 518"/>
                <a:gd name="T89" fmla="*/ 1 h 585"/>
                <a:gd name="T90" fmla="*/ 1 w 518"/>
                <a:gd name="T91" fmla="*/ 1 h 585"/>
                <a:gd name="T92" fmla="*/ 1 w 518"/>
                <a:gd name="T93" fmla="*/ 1 h 585"/>
                <a:gd name="T94" fmla="*/ 1 w 518"/>
                <a:gd name="T95" fmla="*/ 1 h 585"/>
                <a:gd name="T96" fmla="*/ 1 w 518"/>
                <a:gd name="T97" fmla="*/ 1 h 585"/>
                <a:gd name="T98" fmla="*/ 1 w 518"/>
                <a:gd name="T99" fmla="*/ 1 h 585"/>
                <a:gd name="T100" fmla="*/ 1 w 518"/>
                <a:gd name="T101" fmla="*/ 1 h 585"/>
                <a:gd name="T102" fmla="*/ 1 w 518"/>
                <a:gd name="T103" fmla="*/ 2 h 585"/>
                <a:gd name="T104" fmla="*/ 1 w 518"/>
                <a:gd name="T105" fmla="*/ 2 h 585"/>
                <a:gd name="T106" fmla="*/ 0 w 518"/>
                <a:gd name="T107" fmla="*/ 2 h 585"/>
                <a:gd name="T108" fmla="*/ 0 w 518"/>
                <a:gd name="T109" fmla="*/ 2 h 585"/>
                <a:gd name="T110" fmla="*/ 0 w 518"/>
                <a:gd name="T111" fmla="*/ 2 h 585"/>
                <a:gd name="T112" fmla="*/ 0 w 518"/>
                <a:gd name="T113" fmla="*/ 2 h 58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518" h="585">
                  <a:moveTo>
                    <a:pt x="0" y="585"/>
                  </a:moveTo>
                  <a:lnTo>
                    <a:pt x="15" y="568"/>
                  </a:lnTo>
                  <a:lnTo>
                    <a:pt x="57" y="524"/>
                  </a:lnTo>
                  <a:lnTo>
                    <a:pt x="117" y="460"/>
                  </a:lnTo>
                  <a:lnTo>
                    <a:pt x="188" y="384"/>
                  </a:lnTo>
                  <a:lnTo>
                    <a:pt x="259" y="305"/>
                  </a:lnTo>
                  <a:lnTo>
                    <a:pt x="324" y="231"/>
                  </a:lnTo>
                  <a:lnTo>
                    <a:pt x="352" y="198"/>
                  </a:lnTo>
                  <a:lnTo>
                    <a:pt x="375" y="170"/>
                  </a:lnTo>
                  <a:lnTo>
                    <a:pt x="384" y="158"/>
                  </a:lnTo>
                  <a:lnTo>
                    <a:pt x="391" y="146"/>
                  </a:lnTo>
                  <a:lnTo>
                    <a:pt x="398" y="136"/>
                  </a:lnTo>
                  <a:lnTo>
                    <a:pt x="402" y="129"/>
                  </a:lnTo>
                  <a:lnTo>
                    <a:pt x="415" y="103"/>
                  </a:lnTo>
                  <a:lnTo>
                    <a:pt x="423" y="80"/>
                  </a:lnTo>
                  <a:lnTo>
                    <a:pt x="430" y="60"/>
                  </a:lnTo>
                  <a:lnTo>
                    <a:pt x="436" y="43"/>
                  </a:lnTo>
                  <a:lnTo>
                    <a:pt x="439" y="35"/>
                  </a:lnTo>
                  <a:lnTo>
                    <a:pt x="443" y="29"/>
                  </a:lnTo>
                  <a:lnTo>
                    <a:pt x="447" y="23"/>
                  </a:lnTo>
                  <a:lnTo>
                    <a:pt x="453" y="17"/>
                  </a:lnTo>
                  <a:lnTo>
                    <a:pt x="459" y="13"/>
                  </a:lnTo>
                  <a:lnTo>
                    <a:pt x="466" y="8"/>
                  </a:lnTo>
                  <a:lnTo>
                    <a:pt x="475" y="5"/>
                  </a:lnTo>
                  <a:lnTo>
                    <a:pt x="485" y="2"/>
                  </a:lnTo>
                  <a:lnTo>
                    <a:pt x="492" y="0"/>
                  </a:lnTo>
                  <a:lnTo>
                    <a:pt x="499" y="1"/>
                  </a:lnTo>
                  <a:lnTo>
                    <a:pt x="505" y="2"/>
                  </a:lnTo>
                  <a:lnTo>
                    <a:pt x="510" y="6"/>
                  </a:lnTo>
                  <a:lnTo>
                    <a:pt x="514" y="10"/>
                  </a:lnTo>
                  <a:lnTo>
                    <a:pt x="516" y="17"/>
                  </a:lnTo>
                  <a:lnTo>
                    <a:pt x="518" y="24"/>
                  </a:lnTo>
                  <a:lnTo>
                    <a:pt x="518" y="33"/>
                  </a:lnTo>
                  <a:lnTo>
                    <a:pt x="517" y="44"/>
                  </a:lnTo>
                  <a:lnTo>
                    <a:pt x="515" y="56"/>
                  </a:lnTo>
                  <a:lnTo>
                    <a:pt x="511" y="70"/>
                  </a:lnTo>
                  <a:lnTo>
                    <a:pt x="506" y="84"/>
                  </a:lnTo>
                  <a:lnTo>
                    <a:pt x="499" y="99"/>
                  </a:lnTo>
                  <a:lnTo>
                    <a:pt x="491" y="116"/>
                  </a:lnTo>
                  <a:lnTo>
                    <a:pt x="481" y="134"/>
                  </a:lnTo>
                  <a:lnTo>
                    <a:pt x="470" y="154"/>
                  </a:lnTo>
                  <a:lnTo>
                    <a:pt x="457" y="174"/>
                  </a:lnTo>
                  <a:lnTo>
                    <a:pt x="442" y="195"/>
                  </a:lnTo>
                  <a:lnTo>
                    <a:pt x="425" y="217"/>
                  </a:lnTo>
                  <a:lnTo>
                    <a:pt x="405" y="241"/>
                  </a:lnTo>
                  <a:lnTo>
                    <a:pt x="384" y="265"/>
                  </a:lnTo>
                  <a:lnTo>
                    <a:pt x="361" y="290"/>
                  </a:lnTo>
                  <a:lnTo>
                    <a:pt x="336" y="316"/>
                  </a:lnTo>
                  <a:lnTo>
                    <a:pt x="308" y="343"/>
                  </a:lnTo>
                  <a:lnTo>
                    <a:pt x="278" y="371"/>
                  </a:lnTo>
                  <a:lnTo>
                    <a:pt x="246" y="399"/>
                  </a:lnTo>
                  <a:lnTo>
                    <a:pt x="211" y="429"/>
                  </a:lnTo>
                  <a:lnTo>
                    <a:pt x="174" y="459"/>
                  </a:lnTo>
                  <a:lnTo>
                    <a:pt x="134" y="490"/>
                  </a:lnTo>
                  <a:lnTo>
                    <a:pt x="92" y="521"/>
                  </a:lnTo>
                  <a:lnTo>
                    <a:pt x="47" y="552"/>
                  </a:lnTo>
                  <a:lnTo>
                    <a:pt x="0" y="585"/>
                  </a:lnTo>
                  <a:close/>
                </a:path>
              </a:pathLst>
            </a:custGeom>
            <a:solidFill>
              <a:srgbClr val="EAC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20" name="Freeform 1543">
              <a:extLst>
                <a:ext uri="{FF2B5EF4-FFF2-40B4-BE49-F238E27FC236}">
                  <a16:creationId xmlns:a16="http://schemas.microsoft.com/office/drawing/2014/main" id="{FAC65BE3-E38E-416F-83C3-7EE5FE996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2509"/>
              <a:ext cx="28" cy="29"/>
            </a:xfrm>
            <a:custGeom>
              <a:avLst/>
              <a:gdLst>
                <a:gd name="T0" fmla="*/ 0 w 469"/>
                <a:gd name="T1" fmla="*/ 2 h 493"/>
                <a:gd name="T2" fmla="*/ 0 w 469"/>
                <a:gd name="T3" fmla="*/ 2 h 493"/>
                <a:gd name="T4" fmla="*/ 0 w 469"/>
                <a:gd name="T5" fmla="*/ 2 h 493"/>
                <a:gd name="T6" fmla="*/ 0 w 469"/>
                <a:gd name="T7" fmla="*/ 1 h 493"/>
                <a:gd name="T8" fmla="*/ 1 w 469"/>
                <a:gd name="T9" fmla="*/ 1 h 493"/>
                <a:gd name="T10" fmla="*/ 1 w 469"/>
                <a:gd name="T11" fmla="*/ 1 h 493"/>
                <a:gd name="T12" fmla="*/ 1 w 469"/>
                <a:gd name="T13" fmla="*/ 1 h 493"/>
                <a:gd name="T14" fmla="*/ 1 w 469"/>
                <a:gd name="T15" fmla="*/ 1 h 493"/>
                <a:gd name="T16" fmla="*/ 1 w 469"/>
                <a:gd name="T17" fmla="*/ 1 h 493"/>
                <a:gd name="T18" fmla="*/ 1 w 469"/>
                <a:gd name="T19" fmla="*/ 0 h 493"/>
                <a:gd name="T20" fmla="*/ 1 w 469"/>
                <a:gd name="T21" fmla="*/ 0 h 493"/>
                <a:gd name="T22" fmla="*/ 1 w 469"/>
                <a:gd name="T23" fmla="*/ 0 h 493"/>
                <a:gd name="T24" fmla="*/ 1 w 469"/>
                <a:gd name="T25" fmla="*/ 0 h 493"/>
                <a:gd name="T26" fmla="*/ 1 w 469"/>
                <a:gd name="T27" fmla="*/ 0 h 493"/>
                <a:gd name="T28" fmla="*/ 1 w 469"/>
                <a:gd name="T29" fmla="*/ 0 h 493"/>
                <a:gd name="T30" fmla="*/ 1 w 469"/>
                <a:gd name="T31" fmla="*/ 0 h 493"/>
                <a:gd name="T32" fmla="*/ 1 w 469"/>
                <a:gd name="T33" fmla="*/ 0 h 493"/>
                <a:gd name="T34" fmla="*/ 1 w 469"/>
                <a:gd name="T35" fmla="*/ 0 h 493"/>
                <a:gd name="T36" fmla="*/ 2 w 469"/>
                <a:gd name="T37" fmla="*/ 0 h 493"/>
                <a:gd name="T38" fmla="*/ 2 w 469"/>
                <a:gd name="T39" fmla="*/ 0 h 493"/>
                <a:gd name="T40" fmla="*/ 2 w 469"/>
                <a:gd name="T41" fmla="*/ 0 h 493"/>
                <a:gd name="T42" fmla="*/ 2 w 469"/>
                <a:gd name="T43" fmla="*/ 0 h 493"/>
                <a:gd name="T44" fmla="*/ 2 w 469"/>
                <a:gd name="T45" fmla="*/ 0 h 493"/>
                <a:gd name="T46" fmla="*/ 2 w 469"/>
                <a:gd name="T47" fmla="*/ 0 h 493"/>
                <a:gd name="T48" fmla="*/ 2 w 469"/>
                <a:gd name="T49" fmla="*/ 0 h 493"/>
                <a:gd name="T50" fmla="*/ 2 w 469"/>
                <a:gd name="T51" fmla="*/ 0 h 493"/>
                <a:gd name="T52" fmla="*/ 2 w 469"/>
                <a:gd name="T53" fmla="*/ 0 h 493"/>
                <a:gd name="T54" fmla="*/ 2 w 469"/>
                <a:gd name="T55" fmla="*/ 0 h 493"/>
                <a:gd name="T56" fmla="*/ 2 w 469"/>
                <a:gd name="T57" fmla="*/ 0 h 493"/>
                <a:gd name="T58" fmla="*/ 2 w 469"/>
                <a:gd name="T59" fmla="*/ 0 h 493"/>
                <a:gd name="T60" fmla="*/ 2 w 469"/>
                <a:gd name="T61" fmla="*/ 0 h 493"/>
                <a:gd name="T62" fmla="*/ 1 w 469"/>
                <a:gd name="T63" fmla="*/ 0 h 493"/>
                <a:gd name="T64" fmla="*/ 1 w 469"/>
                <a:gd name="T65" fmla="*/ 1 h 493"/>
                <a:gd name="T66" fmla="*/ 1 w 469"/>
                <a:gd name="T67" fmla="*/ 1 h 493"/>
                <a:gd name="T68" fmla="*/ 1 w 469"/>
                <a:gd name="T69" fmla="*/ 1 h 493"/>
                <a:gd name="T70" fmla="*/ 1 w 469"/>
                <a:gd name="T71" fmla="*/ 1 h 493"/>
                <a:gd name="T72" fmla="*/ 1 w 469"/>
                <a:gd name="T73" fmla="*/ 1 h 493"/>
                <a:gd name="T74" fmla="*/ 1 w 469"/>
                <a:gd name="T75" fmla="*/ 1 h 493"/>
                <a:gd name="T76" fmla="*/ 1 w 469"/>
                <a:gd name="T77" fmla="*/ 1 h 493"/>
                <a:gd name="T78" fmla="*/ 1 w 469"/>
                <a:gd name="T79" fmla="*/ 1 h 493"/>
                <a:gd name="T80" fmla="*/ 0 w 469"/>
                <a:gd name="T81" fmla="*/ 1 h 493"/>
                <a:gd name="T82" fmla="*/ 0 w 469"/>
                <a:gd name="T83" fmla="*/ 2 h 493"/>
                <a:gd name="T84" fmla="*/ 0 w 469"/>
                <a:gd name="T85" fmla="*/ 2 h 493"/>
                <a:gd name="T86" fmla="*/ 0 w 469"/>
                <a:gd name="T87" fmla="*/ 2 h 493"/>
                <a:gd name="T88" fmla="*/ 0 w 469"/>
                <a:gd name="T89" fmla="*/ 2 h 493"/>
                <a:gd name="T90" fmla="*/ 0 w 469"/>
                <a:gd name="T91" fmla="*/ 2 h 493"/>
                <a:gd name="T92" fmla="*/ 0 w 469"/>
                <a:gd name="T93" fmla="*/ 2 h 493"/>
                <a:gd name="T94" fmla="*/ 0 w 469"/>
                <a:gd name="T95" fmla="*/ 2 h 493"/>
                <a:gd name="T96" fmla="*/ 0 w 469"/>
                <a:gd name="T97" fmla="*/ 2 h 49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469" h="493">
                  <a:moveTo>
                    <a:pt x="0" y="493"/>
                  </a:moveTo>
                  <a:lnTo>
                    <a:pt x="13" y="480"/>
                  </a:lnTo>
                  <a:lnTo>
                    <a:pt x="48" y="444"/>
                  </a:lnTo>
                  <a:lnTo>
                    <a:pt x="98" y="389"/>
                  </a:lnTo>
                  <a:lnTo>
                    <a:pt x="158" y="322"/>
                  </a:lnTo>
                  <a:lnTo>
                    <a:pt x="190" y="286"/>
                  </a:lnTo>
                  <a:lnTo>
                    <a:pt x="222" y="248"/>
                  </a:lnTo>
                  <a:lnTo>
                    <a:pt x="252" y="210"/>
                  </a:lnTo>
                  <a:lnTo>
                    <a:pt x="281" y="173"/>
                  </a:lnTo>
                  <a:lnTo>
                    <a:pt x="309" y="135"/>
                  </a:lnTo>
                  <a:lnTo>
                    <a:pt x="332" y="101"/>
                  </a:lnTo>
                  <a:lnTo>
                    <a:pt x="343" y="83"/>
                  </a:lnTo>
                  <a:lnTo>
                    <a:pt x="352" y="67"/>
                  </a:lnTo>
                  <a:lnTo>
                    <a:pt x="360" y="52"/>
                  </a:lnTo>
                  <a:lnTo>
                    <a:pt x="367" y="37"/>
                  </a:lnTo>
                  <a:lnTo>
                    <a:pt x="374" y="34"/>
                  </a:lnTo>
                  <a:lnTo>
                    <a:pt x="391" y="25"/>
                  </a:lnTo>
                  <a:lnTo>
                    <a:pt x="413" y="15"/>
                  </a:lnTo>
                  <a:lnTo>
                    <a:pt x="436" y="6"/>
                  </a:lnTo>
                  <a:lnTo>
                    <a:pt x="447" y="3"/>
                  </a:lnTo>
                  <a:lnTo>
                    <a:pt x="456" y="0"/>
                  </a:lnTo>
                  <a:lnTo>
                    <a:pt x="459" y="0"/>
                  </a:lnTo>
                  <a:lnTo>
                    <a:pt x="464" y="0"/>
                  </a:lnTo>
                  <a:lnTo>
                    <a:pt x="466" y="2"/>
                  </a:lnTo>
                  <a:lnTo>
                    <a:pt x="468" y="4"/>
                  </a:lnTo>
                  <a:lnTo>
                    <a:pt x="469" y="6"/>
                  </a:lnTo>
                  <a:lnTo>
                    <a:pt x="469" y="10"/>
                  </a:lnTo>
                  <a:lnTo>
                    <a:pt x="468" y="13"/>
                  </a:lnTo>
                  <a:lnTo>
                    <a:pt x="467" y="18"/>
                  </a:lnTo>
                  <a:lnTo>
                    <a:pt x="459" y="30"/>
                  </a:lnTo>
                  <a:lnTo>
                    <a:pt x="447" y="46"/>
                  </a:lnTo>
                  <a:lnTo>
                    <a:pt x="404" y="103"/>
                  </a:lnTo>
                  <a:lnTo>
                    <a:pt x="352" y="167"/>
                  </a:lnTo>
                  <a:lnTo>
                    <a:pt x="325" y="202"/>
                  </a:lnTo>
                  <a:lnTo>
                    <a:pt x="297" y="236"/>
                  </a:lnTo>
                  <a:lnTo>
                    <a:pt x="267" y="271"/>
                  </a:lnTo>
                  <a:lnTo>
                    <a:pt x="237" y="304"/>
                  </a:lnTo>
                  <a:lnTo>
                    <a:pt x="207" y="337"/>
                  </a:lnTo>
                  <a:lnTo>
                    <a:pt x="176" y="369"/>
                  </a:lnTo>
                  <a:lnTo>
                    <a:pt x="146" y="397"/>
                  </a:lnTo>
                  <a:lnTo>
                    <a:pt x="116" y="425"/>
                  </a:lnTo>
                  <a:lnTo>
                    <a:pt x="100" y="437"/>
                  </a:lnTo>
                  <a:lnTo>
                    <a:pt x="85" y="448"/>
                  </a:lnTo>
                  <a:lnTo>
                    <a:pt x="71" y="458"/>
                  </a:lnTo>
                  <a:lnTo>
                    <a:pt x="56" y="467"/>
                  </a:lnTo>
                  <a:lnTo>
                    <a:pt x="42" y="475"/>
                  </a:lnTo>
                  <a:lnTo>
                    <a:pt x="28" y="483"/>
                  </a:lnTo>
                  <a:lnTo>
                    <a:pt x="13" y="488"/>
                  </a:lnTo>
                  <a:lnTo>
                    <a:pt x="0" y="493"/>
                  </a:lnTo>
                  <a:close/>
                </a:path>
              </a:pathLst>
            </a:custGeom>
            <a:solidFill>
              <a:srgbClr val="EAC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21" name="Freeform 1544">
              <a:extLst>
                <a:ext uri="{FF2B5EF4-FFF2-40B4-BE49-F238E27FC236}">
                  <a16:creationId xmlns:a16="http://schemas.microsoft.com/office/drawing/2014/main" id="{68FC393F-76F9-47A5-B307-D0BA020AA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" y="2513"/>
              <a:ext cx="17" cy="19"/>
            </a:xfrm>
            <a:custGeom>
              <a:avLst/>
              <a:gdLst>
                <a:gd name="T0" fmla="*/ 0 w 287"/>
                <a:gd name="T1" fmla="*/ 1 h 331"/>
                <a:gd name="T2" fmla="*/ 0 w 287"/>
                <a:gd name="T3" fmla="*/ 1 h 331"/>
                <a:gd name="T4" fmla="*/ 0 w 287"/>
                <a:gd name="T5" fmla="*/ 1 h 331"/>
                <a:gd name="T6" fmla="*/ 0 w 287"/>
                <a:gd name="T7" fmla="*/ 1 h 331"/>
                <a:gd name="T8" fmla="*/ 0 w 287"/>
                <a:gd name="T9" fmla="*/ 1 h 331"/>
                <a:gd name="T10" fmla="*/ 0 w 287"/>
                <a:gd name="T11" fmla="*/ 0 h 331"/>
                <a:gd name="T12" fmla="*/ 1 w 287"/>
                <a:gd name="T13" fmla="*/ 0 h 331"/>
                <a:gd name="T14" fmla="*/ 1 w 287"/>
                <a:gd name="T15" fmla="*/ 0 h 331"/>
                <a:gd name="T16" fmla="*/ 1 w 287"/>
                <a:gd name="T17" fmla="*/ 0 h 331"/>
                <a:gd name="T18" fmla="*/ 1 w 287"/>
                <a:gd name="T19" fmla="*/ 0 h 331"/>
                <a:gd name="T20" fmla="*/ 1 w 287"/>
                <a:gd name="T21" fmla="*/ 0 h 331"/>
                <a:gd name="T22" fmla="*/ 1 w 287"/>
                <a:gd name="T23" fmla="*/ 0 h 331"/>
                <a:gd name="T24" fmla="*/ 1 w 287"/>
                <a:gd name="T25" fmla="*/ 0 h 331"/>
                <a:gd name="T26" fmla="*/ 1 w 287"/>
                <a:gd name="T27" fmla="*/ 0 h 331"/>
                <a:gd name="T28" fmla="*/ 1 w 287"/>
                <a:gd name="T29" fmla="*/ 0 h 331"/>
                <a:gd name="T30" fmla="*/ 1 w 287"/>
                <a:gd name="T31" fmla="*/ 0 h 331"/>
                <a:gd name="T32" fmla="*/ 1 w 287"/>
                <a:gd name="T33" fmla="*/ 0 h 331"/>
                <a:gd name="T34" fmla="*/ 1 w 287"/>
                <a:gd name="T35" fmla="*/ 0 h 331"/>
                <a:gd name="T36" fmla="*/ 1 w 287"/>
                <a:gd name="T37" fmla="*/ 0 h 331"/>
                <a:gd name="T38" fmla="*/ 1 w 287"/>
                <a:gd name="T39" fmla="*/ 0 h 331"/>
                <a:gd name="T40" fmla="*/ 1 w 287"/>
                <a:gd name="T41" fmla="*/ 0 h 331"/>
                <a:gd name="T42" fmla="*/ 1 w 287"/>
                <a:gd name="T43" fmla="*/ 0 h 331"/>
                <a:gd name="T44" fmla="*/ 1 w 287"/>
                <a:gd name="T45" fmla="*/ 0 h 331"/>
                <a:gd name="T46" fmla="*/ 1 w 287"/>
                <a:gd name="T47" fmla="*/ 0 h 331"/>
                <a:gd name="T48" fmla="*/ 1 w 287"/>
                <a:gd name="T49" fmla="*/ 0 h 331"/>
                <a:gd name="T50" fmla="*/ 1 w 287"/>
                <a:gd name="T51" fmla="*/ 0 h 331"/>
                <a:gd name="T52" fmla="*/ 1 w 287"/>
                <a:gd name="T53" fmla="*/ 0 h 331"/>
                <a:gd name="T54" fmla="*/ 1 w 287"/>
                <a:gd name="T55" fmla="*/ 0 h 331"/>
                <a:gd name="T56" fmla="*/ 1 w 287"/>
                <a:gd name="T57" fmla="*/ 0 h 331"/>
                <a:gd name="T58" fmla="*/ 1 w 287"/>
                <a:gd name="T59" fmla="*/ 0 h 331"/>
                <a:gd name="T60" fmla="*/ 1 w 287"/>
                <a:gd name="T61" fmla="*/ 1 h 331"/>
                <a:gd name="T62" fmla="*/ 1 w 287"/>
                <a:gd name="T63" fmla="*/ 1 h 331"/>
                <a:gd name="T64" fmla="*/ 1 w 287"/>
                <a:gd name="T65" fmla="*/ 1 h 331"/>
                <a:gd name="T66" fmla="*/ 0 w 287"/>
                <a:gd name="T67" fmla="*/ 1 h 331"/>
                <a:gd name="T68" fmla="*/ 0 w 287"/>
                <a:gd name="T69" fmla="*/ 1 h 331"/>
                <a:gd name="T70" fmla="*/ 0 w 287"/>
                <a:gd name="T71" fmla="*/ 1 h 331"/>
                <a:gd name="T72" fmla="*/ 0 w 287"/>
                <a:gd name="T73" fmla="*/ 1 h 331"/>
                <a:gd name="T74" fmla="*/ 0 w 287"/>
                <a:gd name="T75" fmla="*/ 1 h 331"/>
                <a:gd name="T76" fmla="*/ 0 w 287"/>
                <a:gd name="T77" fmla="*/ 1 h 331"/>
                <a:gd name="T78" fmla="*/ 0 w 287"/>
                <a:gd name="T79" fmla="*/ 1 h 331"/>
                <a:gd name="T80" fmla="*/ 0 w 287"/>
                <a:gd name="T81" fmla="*/ 1 h 331"/>
                <a:gd name="T82" fmla="*/ 0 w 287"/>
                <a:gd name="T83" fmla="*/ 1 h 331"/>
                <a:gd name="T84" fmla="*/ 0 w 287"/>
                <a:gd name="T85" fmla="*/ 1 h 3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87" h="331">
                  <a:moveTo>
                    <a:pt x="0" y="331"/>
                  </a:moveTo>
                  <a:lnTo>
                    <a:pt x="8" y="319"/>
                  </a:lnTo>
                  <a:lnTo>
                    <a:pt x="29" y="288"/>
                  </a:lnTo>
                  <a:lnTo>
                    <a:pt x="60" y="242"/>
                  </a:lnTo>
                  <a:lnTo>
                    <a:pt x="97" y="190"/>
                  </a:lnTo>
                  <a:lnTo>
                    <a:pt x="134" y="135"/>
                  </a:lnTo>
                  <a:lnTo>
                    <a:pt x="169" y="86"/>
                  </a:lnTo>
                  <a:lnTo>
                    <a:pt x="198" y="47"/>
                  </a:lnTo>
                  <a:lnTo>
                    <a:pt x="216" y="26"/>
                  </a:lnTo>
                  <a:lnTo>
                    <a:pt x="222" y="21"/>
                  </a:lnTo>
                  <a:lnTo>
                    <a:pt x="228" y="15"/>
                  </a:lnTo>
                  <a:lnTo>
                    <a:pt x="235" y="11"/>
                  </a:lnTo>
                  <a:lnTo>
                    <a:pt x="243" y="7"/>
                  </a:lnTo>
                  <a:lnTo>
                    <a:pt x="250" y="4"/>
                  </a:lnTo>
                  <a:lnTo>
                    <a:pt x="257" y="2"/>
                  </a:lnTo>
                  <a:lnTo>
                    <a:pt x="265" y="1"/>
                  </a:lnTo>
                  <a:lnTo>
                    <a:pt x="271" y="0"/>
                  </a:lnTo>
                  <a:lnTo>
                    <a:pt x="277" y="1"/>
                  </a:lnTo>
                  <a:lnTo>
                    <a:pt x="281" y="3"/>
                  </a:lnTo>
                  <a:lnTo>
                    <a:pt x="284" y="6"/>
                  </a:lnTo>
                  <a:lnTo>
                    <a:pt x="286" y="11"/>
                  </a:lnTo>
                  <a:lnTo>
                    <a:pt x="287" y="17"/>
                  </a:lnTo>
                  <a:lnTo>
                    <a:pt x="285" y="26"/>
                  </a:lnTo>
                  <a:lnTo>
                    <a:pt x="281" y="35"/>
                  </a:lnTo>
                  <a:lnTo>
                    <a:pt x="275" y="47"/>
                  </a:lnTo>
                  <a:lnTo>
                    <a:pt x="267" y="61"/>
                  </a:lnTo>
                  <a:lnTo>
                    <a:pt x="255" y="77"/>
                  </a:lnTo>
                  <a:lnTo>
                    <a:pt x="242" y="96"/>
                  </a:lnTo>
                  <a:lnTo>
                    <a:pt x="227" y="117"/>
                  </a:lnTo>
                  <a:lnTo>
                    <a:pt x="210" y="139"/>
                  </a:lnTo>
                  <a:lnTo>
                    <a:pt x="192" y="161"/>
                  </a:lnTo>
                  <a:lnTo>
                    <a:pt x="173" y="183"/>
                  </a:lnTo>
                  <a:lnTo>
                    <a:pt x="151" y="207"/>
                  </a:lnTo>
                  <a:lnTo>
                    <a:pt x="131" y="229"/>
                  </a:lnTo>
                  <a:lnTo>
                    <a:pt x="110" y="249"/>
                  </a:lnTo>
                  <a:lnTo>
                    <a:pt x="90" y="269"/>
                  </a:lnTo>
                  <a:lnTo>
                    <a:pt x="69" y="288"/>
                  </a:lnTo>
                  <a:lnTo>
                    <a:pt x="49" y="303"/>
                  </a:lnTo>
                  <a:lnTo>
                    <a:pt x="31" y="315"/>
                  </a:lnTo>
                  <a:lnTo>
                    <a:pt x="23" y="321"/>
                  </a:lnTo>
                  <a:lnTo>
                    <a:pt x="15" y="325"/>
                  </a:lnTo>
                  <a:lnTo>
                    <a:pt x="7" y="328"/>
                  </a:lnTo>
                  <a:lnTo>
                    <a:pt x="0" y="331"/>
                  </a:lnTo>
                  <a:close/>
                </a:path>
              </a:pathLst>
            </a:custGeom>
            <a:solidFill>
              <a:srgbClr val="EAC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22" name="Freeform 1545">
              <a:extLst>
                <a:ext uri="{FF2B5EF4-FFF2-40B4-BE49-F238E27FC236}">
                  <a16:creationId xmlns:a16="http://schemas.microsoft.com/office/drawing/2014/main" id="{D5093D42-16F9-4B77-8721-30DF0AAC8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" y="2528"/>
              <a:ext cx="20" cy="16"/>
            </a:xfrm>
            <a:custGeom>
              <a:avLst/>
              <a:gdLst>
                <a:gd name="T0" fmla="*/ 0 w 329"/>
                <a:gd name="T1" fmla="*/ 1 h 271"/>
                <a:gd name="T2" fmla="*/ 0 w 329"/>
                <a:gd name="T3" fmla="*/ 1 h 271"/>
                <a:gd name="T4" fmla="*/ 0 w 329"/>
                <a:gd name="T5" fmla="*/ 1 h 271"/>
                <a:gd name="T6" fmla="*/ 0 w 329"/>
                <a:gd name="T7" fmla="*/ 1 h 271"/>
                <a:gd name="T8" fmla="*/ 0 w 329"/>
                <a:gd name="T9" fmla="*/ 1 h 271"/>
                <a:gd name="T10" fmla="*/ 0 w 329"/>
                <a:gd name="T11" fmla="*/ 1 h 271"/>
                <a:gd name="T12" fmla="*/ 0 w 329"/>
                <a:gd name="T13" fmla="*/ 1 h 271"/>
                <a:gd name="T14" fmla="*/ 0 w 329"/>
                <a:gd name="T15" fmla="*/ 1 h 271"/>
                <a:gd name="T16" fmla="*/ 1 w 329"/>
                <a:gd name="T17" fmla="*/ 1 h 271"/>
                <a:gd name="T18" fmla="*/ 1 w 329"/>
                <a:gd name="T19" fmla="*/ 0 h 271"/>
                <a:gd name="T20" fmla="*/ 1 w 329"/>
                <a:gd name="T21" fmla="*/ 0 h 271"/>
                <a:gd name="T22" fmla="*/ 1 w 329"/>
                <a:gd name="T23" fmla="*/ 0 h 271"/>
                <a:gd name="T24" fmla="*/ 1 w 329"/>
                <a:gd name="T25" fmla="*/ 0 h 271"/>
                <a:gd name="T26" fmla="*/ 1 w 329"/>
                <a:gd name="T27" fmla="*/ 0 h 271"/>
                <a:gd name="T28" fmla="*/ 1 w 329"/>
                <a:gd name="T29" fmla="*/ 0 h 271"/>
                <a:gd name="T30" fmla="*/ 1 w 329"/>
                <a:gd name="T31" fmla="*/ 0 h 271"/>
                <a:gd name="T32" fmla="*/ 1 w 329"/>
                <a:gd name="T33" fmla="*/ 0 h 271"/>
                <a:gd name="T34" fmla="*/ 1 w 329"/>
                <a:gd name="T35" fmla="*/ 0 h 271"/>
                <a:gd name="T36" fmla="*/ 1 w 329"/>
                <a:gd name="T37" fmla="*/ 0 h 271"/>
                <a:gd name="T38" fmla="*/ 1 w 329"/>
                <a:gd name="T39" fmla="*/ 0 h 271"/>
                <a:gd name="T40" fmla="*/ 1 w 329"/>
                <a:gd name="T41" fmla="*/ 0 h 271"/>
                <a:gd name="T42" fmla="*/ 1 w 329"/>
                <a:gd name="T43" fmla="*/ 0 h 271"/>
                <a:gd name="T44" fmla="*/ 1 w 329"/>
                <a:gd name="T45" fmla="*/ 0 h 271"/>
                <a:gd name="T46" fmla="*/ 1 w 329"/>
                <a:gd name="T47" fmla="*/ 0 h 271"/>
                <a:gd name="T48" fmla="*/ 1 w 329"/>
                <a:gd name="T49" fmla="*/ 0 h 271"/>
                <a:gd name="T50" fmla="*/ 1 w 329"/>
                <a:gd name="T51" fmla="*/ 0 h 271"/>
                <a:gd name="T52" fmla="*/ 1 w 329"/>
                <a:gd name="T53" fmla="*/ 0 h 271"/>
                <a:gd name="T54" fmla="*/ 1 w 329"/>
                <a:gd name="T55" fmla="*/ 0 h 271"/>
                <a:gd name="T56" fmla="*/ 1 w 329"/>
                <a:gd name="T57" fmla="*/ 0 h 271"/>
                <a:gd name="T58" fmla="*/ 1 w 329"/>
                <a:gd name="T59" fmla="*/ 0 h 271"/>
                <a:gd name="T60" fmla="*/ 1 w 329"/>
                <a:gd name="T61" fmla="*/ 0 h 271"/>
                <a:gd name="T62" fmla="*/ 1 w 329"/>
                <a:gd name="T63" fmla="*/ 0 h 271"/>
                <a:gd name="T64" fmla="*/ 1 w 329"/>
                <a:gd name="T65" fmla="*/ 0 h 271"/>
                <a:gd name="T66" fmla="*/ 1 w 329"/>
                <a:gd name="T67" fmla="*/ 0 h 271"/>
                <a:gd name="T68" fmla="*/ 1 w 329"/>
                <a:gd name="T69" fmla="*/ 0 h 271"/>
                <a:gd name="T70" fmla="*/ 1 w 329"/>
                <a:gd name="T71" fmla="*/ 0 h 271"/>
                <a:gd name="T72" fmla="*/ 1 w 329"/>
                <a:gd name="T73" fmla="*/ 0 h 271"/>
                <a:gd name="T74" fmla="*/ 1 w 329"/>
                <a:gd name="T75" fmla="*/ 0 h 271"/>
                <a:gd name="T76" fmla="*/ 1 w 329"/>
                <a:gd name="T77" fmla="*/ 0 h 271"/>
                <a:gd name="T78" fmla="*/ 1 w 329"/>
                <a:gd name="T79" fmla="*/ 0 h 271"/>
                <a:gd name="T80" fmla="*/ 1 w 329"/>
                <a:gd name="T81" fmla="*/ 1 h 271"/>
                <a:gd name="T82" fmla="*/ 1 w 329"/>
                <a:gd name="T83" fmla="*/ 1 h 271"/>
                <a:gd name="T84" fmla="*/ 1 w 329"/>
                <a:gd name="T85" fmla="*/ 1 h 271"/>
                <a:gd name="T86" fmla="*/ 1 w 329"/>
                <a:gd name="T87" fmla="*/ 1 h 271"/>
                <a:gd name="T88" fmla="*/ 0 w 329"/>
                <a:gd name="T89" fmla="*/ 1 h 271"/>
                <a:gd name="T90" fmla="*/ 0 w 329"/>
                <a:gd name="T91" fmla="*/ 1 h 271"/>
                <a:gd name="T92" fmla="*/ 0 w 329"/>
                <a:gd name="T93" fmla="*/ 1 h 271"/>
                <a:gd name="T94" fmla="*/ 0 w 329"/>
                <a:gd name="T95" fmla="*/ 1 h 271"/>
                <a:gd name="T96" fmla="*/ 0 w 329"/>
                <a:gd name="T97" fmla="*/ 1 h 271"/>
                <a:gd name="T98" fmla="*/ 0 w 329"/>
                <a:gd name="T99" fmla="*/ 1 h 271"/>
                <a:gd name="T100" fmla="*/ 0 w 329"/>
                <a:gd name="T101" fmla="*/ 1 h 271"/>
                <a:gd name="T102" fmla="*/ 0 w 329"/>
                <a:gd name="T103" fmla="*/ 1 h 271"/>
                <a:gd name="T104" fmla="*/ 0 w 329"/>
                <a:gd name="T105" fmla="*/ 1 h 27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329" h="271">
                  <a:moveTo>
                    <a:pt x="0" y="271"/>
                  </a:moveTo>
                  <a:lnTo>
                    <a:pt x="9" y="264"/>
                  </a:lnTo>
                  <a:lnTo>
                    <a:pt x="34" y="248"/>
                  </a:lnTo>
                  <a:lnTo>
                    <a:pt x="50" y="236"/>
                  </a:lnTo>
                  <a:lnTo>
                    <a:pt x="71" y="223"/>
                  </a:lnTo>
                  <a:lnTo>
                    <a:pt x="91" y="207"/>
                  </a:lnTo>
                  <a:lnTo>
                    <a:pt x="113" y="190"/>
                  </a:lnTo>
                  <a:lnTo>
                    <a:pt x="135" y="171"/>
                  </a:lnTo>
                  <a:lnTo>
                    <a:pt x="158" y="150"/>
                  </a:lnTo>
                  <a:lnTo>
                    <a:pt x="180" y="129"/>
                  </a:lnTo>
                  <a:lnTo>
                    <a:pt x="200" y="107"/>
                  </a:lnTo>
                  <a:lnTo>
                    <a:pt x="210" y="94"/>
                  </a:lnTo>
                  <a:lnTo>
                    <a:pt x="219" y="83"/>
                  </a:lnTo>
                  <a:lnTo>
                    <a:pt x="228" y="71"/>
                  </a:lnTo>
                  <a:lnTo>
                    <a:pt x="237" y="59"/>
                  </a:lnTo>
                  <a:lnTo>
                    <a:pt x="244" y="47"/>
                  </a:lnTo>
                  <a:lnTo>
                    <a:pt x="250" y="35"/>
                  </a:lnTo>
                  <a:lnTo>
                    <a:pt x="256" y="22"/>
                  </a:lnTo>
                  <a:lnTo>
                    <a:pt x="260" y="9"/>
                  </a:lnTo>
                  <a:lnTo>
                    <a:pt x="263" y="8"/>
                  </a:lnTo>
                  <a:lnTo>
                    <a:pt x="269" y="5"/>
                  </a:lnTo>
                  <a:lnTo>
                    <a:pt x="279" y="2"/>
                  </a:lnTo>
                  <a:lnTo>
                    <a:pt x="291" y="0"/>
                  </a:lnTo>
                  <a:lnTo>
                    <a:pt x="296" y="0"/>
                  </a:lnTo>
                  <a:lnTo>
                    <a:pt x="302" y="0"/>
                  </a:lnTo>
                  <a:lnTo>
                    <a:pt x="308" y="1"/>
                  </a:lnTo>
                  <a:lnTo>
                    <a:pt x="313" y="3"/>
                  </a:lnTo>
                  <a:lnTo>
                    <a:pt x="318" y="6"/>
                  </a:lnTo>
                  <a:lnTo>
                    <a:pt x="322" y="10"/>
                  </a:lnTo>
                  <a:lnTo>
                    <a:pt x="326" y="17"/>
                  </a:lnTo>
                  <a:lnTo>
                    <a:pt x="329" y="25"/>
                  </a:lnTo>
                  <a:lnTo>
                    <a:pt x="329" y="29"/>
                  </a:lnTo>
                  <a:lnTo>
                    <a:pt x="328" y="34"/>
                  </a:lnTo>
                  <a:lnTo>
                    <a:pt x="326" y="40"/>
                  </a:lnTo>
                  <a:lnTo>
                    <a:pt x="322" y="46"/>
                  </a:lnTo>
                  <a:lnTo>
                    <a:pt x="313" y="60"/>
                  </a:lnTo>
                  <a:lnTo>
                    <a:pt x="302" y="76"/>
                  </a:lnTo>
                  <a:lnTo>
                    <a:pt x="287" y="93"/>
                  </a:lnTo>
                  <a:lnTo>
                    <a:pt x="270" y="113"/>
                  </a:lnTo>
                  <a:lnTo>
                    <a:pt x="250" y="131"/>
                  </a:lnTo>
                  <a:lnTo>
                    <a:pt x="227" y="150"/>
                  </a:lnTo>
                  <a:lnTo>
                    <a:pt x="202" y="169"/>
                  </a:lnTo>
                  <a:lnTo>
                    <a:pt x="177" y="189"/>
                  </a:lnTo>
                  <a:lnTo>
                    <a:pt x="149" y="207"/>
                  </a:lnTo>
                  <a:lnTo>
                    <a:pt x="120" y="223"/>
                  </a:lnTo>
                  <a:lnTo>
                    <a:pt x="106" y="231"/>
                  </a:lnTo>
                  <a:lnTo>
                    <a:pt x="91" y="238"/>
                  </a:lnTo>
                  <a:lnTo>
                    <a:pt x="76" y="245"/>
                  </a:lnTo>
                  <a:lnTo>
                    <a:pt x="61" y="251"/>
                  </a:lnTo>
                  <a:lnTo>
                    <a:pt x="45" y="257"/>
                  </a:lnTo>
                  <a:lnTo>
                    <a:pt x="30" y="262"/>
                  </a:lnTo>
                  <a:lnTo>
                    <a:pt x="15" y="26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EAC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23" name="Freeform 1546">
              <a:extLst>
                <a:ext uri="{FF2B5EF4-FFF2-40B4-BE49-F238E27FC236}">
                  <a16:creationId xmlns:a16="http://schemas.microsoft.com/office/drawing/2014/main" id="{C8FA6583-E328-4C3A-98C5-639156E82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4" y="2513"/>
              <a:ext cx="58" cy="43"/>
            </a:xfrm>
            <a:custGeom>
              <a:avLst/>
              <a:gdLst>
                <a:gd name="T0" fmla="*/ 0 w 981"/>
                <a:gd name="T1" fmla="*/ 3 h 716"/>
                <a:gd name="T2" fmla="*/ 0 w 981"/>
                <a:gd name="T3" fmla="*/ 3 h 716"/>
                <a:gd name="T4" fmla="*/ 0 w 981"/>
                <a:gd name="T5" fmla="*/ 2 h 716"/>
                <a:gd name="T6" fmla="*/ 0 w 981"/>
                <a:gd name="T7" fmla="*/ 2 h 716"/>
                <a:gd name="T8" fmla="*/ 0 w 981"/>
                <a:gd name="T9" fmla="*/ 2 h 716"/>
                <a:gd name="T10" fmla="*/ 0 w 981"/>
                <a:gd name="T11" fmla="*/ 2 h 716"/>
                <a:gd name="T12" fmla="*/ 1 w 981"/>
                <a:gd name="T13" fmla="*/ 2 h 716"/>
                <a:gd name="T14" fmla="*/ 1 w 981"/>
                <a:gd name="T15" fmla="*/ 2 h 716"/>
                <a:gd name="T16" fmla="*/ 1 w 981"/>
                <a:gd name="T17" fmla="*/ 2 h 716"/>
                <a:gd name="T18" fmla="*/ 1 w 981"/>
                <a:gd name="T19" fmla="*/ 2 h 716"/>
                <a:gd name="T20" fmla="*/ 1 w 981"/>
                <a:gd name="T21" fmla="*/ 2 h 716"/>
                <a:gd name="T22" fmla="*/ 1 w 981"/>
                <a:gd name="T23" fmla="*/ 2 h 716"/>
                <a:gd name="T24" fmla="*/ 1 w 981"/>
                <a:gd name="T25" fmla="*/ 2 h 716"/>
                <a:gd name="T26" fmla="*/ 2 w 981"/>
                <a:gd name="T27" fmla="*/ 1 h 716"/>
                <a:gd name="T28" fmla="*/ 2 w 981"/>
                <a:gd name="T29" fmla="*/ 1 h 716"/>
                <a:gd name="T30" fmla="*/ 2 w 981"/>
                <a:gd name="T31" fmla="*/ 1 h 716"/>
                <a:gd name="T32" fmla="*/ 3 w 981"/>
                <a:gd name="T33" fmla="*/ 1 h 716"/>
                <a:gd name="T34" fmla="*/ 3 w 981"/>
                <a:gd name="T35" fmla="*/ 1 h 716"/>
                <a:gd name="T36" fmla="*/ 3 w 981"/>
                <a:gd name="T37" fmla="*/ 1 h 716"/>
                <a:gd name="T38" fmla="*/ 3 w 981"/>
                <a:gd name="T39" fmla="*/ 0 h 716"/>
                <a:gd name="T40" fmla="*/ 3 w 981"/>
                <a:gd name="T41" fmla="*/ 0 h 716"/>
                <a:gd name="T42" fmla="*/ 3 w 981"/>
                <a:gd name="T43" fmla="*/ 0 h 716"/>
                <a:gd name="T44" fmla="*/ 3 w 981"/>
                <a:gd name="T45" fmla="*/ 0 h 716"/>
                <a:gd name="T46" fmla="*/ 3 w 981"/>
                <a:gd name="T47" fmla="*/ 0 h 716"/>
                <a:gd name="T48" fmla="*/ 3 w 981"/>
                <a:gd name="T49" fmla="*/ 0 h 716"/>
                <a:gd name="T50" fmla="*/ 3 w 981"/>
                <a:gd name="T51" fmla="*/ 0 h 716"/>
                <a:gd name="T52" fmla="*/ 3 w 981"/>
                <a:gd name="T53" fmla="*/ 0 h 716"/>
                <a:gd name="T54" fmla="*/ 3 w 981"/>
                <a:gd name="T55" fmla="*/ 0 h 716"/>
                <a:gd name="T56" fmla="*/ 3 w 981"/>
                <a:gd name="T57" fmla="*/ 0 h 716"/>
                <a:gd name="T58" fmla="*/ 3 w 981"/>
                <a:gd name="T59" fmla="*/ 0 h 716"/>
                <a:gd name="T60" fmla="*/ 3 w 981"/>
                <a:gd name="T61" fmla="*/ 0 h 716"/>
                <a:gd name="T62" fmla="*/ 3 w 981"/>
                <a:gd name="T63" fmla="*/ 0 h 716"/>
                <a:gd name="T64" fmla="*/ 3 w 981"/>
                <a:gd name="T65" fmla="*/ 0 h 716"/>
                <a:gd name="T66" fmla="*/ 3 w 981"/>
                <a:gd name="T67" fmla="*/ 0 h 716"/>
                <a:gd name="T68" fmla="*/ 3 w 981"/>
                <a:gd name="T69" fmla="*/ 0 h 716"/>
                <a:gd name="T70" fmla="*/ 3 w 981"/>
                <a:gd name="T71" fmla="*/ 0 h 716"/>
                <a:gd name="T72" fmla="*/ 3 w 981"/>
                <a:gd name="T73" fmla="*/ 0 h 716"/>
                <a:gd name="T74" fmla="*/ 3 w 981"/>
                <a:gd name="T75" fmla="*/ 0 h 716"/>
                <a:gd name="T76" fmla="*/ 3 w 981"/>
                <a:gd name="T77" fmla="*/ 0 h 716"/>
                <a:gd name="T78" fmla="*/ 3 w 981"/>
                <a:gd name="T79" fmla="*/ 0 h 716"/>
                <a:gd name="T80" fmla="*/ 3 w 981"/>
                <a:gd name="T81" fmla="*/ 0 h 716"/>
                <a:gd name="T82" fmla="*/ 3 w 981"/>
                <a:gd name="T83" fmla="*/ 0 h 716"/>
                <a:gd name="T84" fmla="*/ 3 w 981"/>
                <a:gd name="T85" fmla="*/ 0 h 716"/>
                <a:gd name="T86" fmla="*/ 3 w 981"/>
                <a:gd name="T87" fmla="*/ 0 h 716"/>
                <a:gd name="T88" fmla="*/ 3 w 981"/>
                <a:gd name="T89" fmla="*/ 0 h 716"/>
                <a:gd name="T90" fmla="*/ 3 w 981"/>
                <a:gd name="T91" fmla="*/ 0 h 716"/>
                <a:gd name="T92" fmla="*/ 3 w 981"/>
                <a:gd name="T93" fmla="*/ 0 h 716"/>
                <a:gd name="T94" fmla="*/ 3 w 981"/>
                <a:gd name="T95" fmla="*/ 1 h 716"/>
                <a:gd name="T96" fmla="*/ 3 w 981"/>
                <a:gd name="T97" fmla="*/ 1 h 716"/>
                <a:gd name="T98" fmla="*/ 3 w 981"/>
                <a:gd name="T99" fmla="*/ 1 h 716"/>
                <a:gd name="T100" fmla="*/ 3 w 981"/>
                <a:gd name="T101" fmla="*/ 1 h 716"/>
                <a:gd name="T102" fmla="*/ 3 w 981"/>
                <a:gd name="T103" fmla="*/ 1 h 716"/>
                <a:gd name="T104" fmla="*/ 3 w 981"/>
                <a:gd name="T105" fmla="*/ 1 h 716"/>
                <a:gd name="T106" fmla="*/ 2 w 981"/>
                <a:gd name="T107" fmla="*/ 1 h 716"/>
                <a:gd name="T108" fmla="*/ 2 w 981"/>
                <a:gd name="T109" fmla="*/ 1 h 716"/>
                <a:gd name="T110" fmla="*/ 2 w 981"/>
                <a:gd name="T111" fmla="*/ 2 h 716"/>
                <a:gd name="T112" fmla="*/ 1 w 981"/>
                <a:gd name="T113" fmla="*/ 2 h 716"/>
                <a:gd name="T114" fmla="*/ 1 w 981"/>
                <a:gd name="T115" fmla="*/ 2 h 716"/>
                <a:gd name="T116" fmla="*/ 1 w 981"/>
                <a:gd name="T117" fmla="*/ 2 h 716"/>
                <a:gd name="T118" fmla="*/ 1 w 981"/>
                <a:gd name="T119" fmla="*/ 2 h 716"/>
                <a:gd name="T120" fmla="*/ 0 w 981"/>
                <a:gd name="T121" fmla="*/ 2 h 716"/>
                <a:gd name="T122" fmla="*/ 0 w 981"/>
                <a:gd name="T123" fmla="*/ 2 h 716"/>
                <a:gd name="T124" fmla="*/ 0 w 981"/>
                <a:gd name="T125" fmla="*/ 3 h 71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981" h="716">
                  <a:moveTo>
                    <a:pt x="0" y="716"/>
                  </a:moveTo>
                  <a:lnTo>
                    <a:pt x="7" y="708"/>
                  </a:lnTo>
                  <a:lnTo>
                    <a:pt x="24" y="689"/>
                  </a:lnTo>
                  <a:lnTo>
                    <a:pt x="49" y="659"/>
                  </a:lnTo>
                  <a:lnTo>
                    <a:pt x="81" y="624"/>
                  </a:lnTo>
                  <a:lnTo>
                    <a:pt x="117" y="586"/>
                  </a:lnTo>
                  <a:lnTo>
                    <a:pt x="154" y="550"/>
                  </a:lnTo>
                  <a:lnTo>
                    <a:pt x="172" y="533"/>
                  </a:lnTo>
                  <a:lnTo>
                    <a:pt x="190" y="518"/>
                  </a:lnTo>
                  <a:lnTo>
                    <a:pt x="206" y="504"/>
                  </a:lnTo>
                  <a:lnTo>
                    <a:pt x="222" y="493"/>
                  </a:lnTo>
                  <a:lnTo>
                    <a:pt x="270" y="465"/>
                  </a:lnTo>
                  <a:lnTo>
                    <a:pt x="344" y="420"/>
                  </a:lnTo>
                  <a:lnTo>
                    <a:pt x="435" y="367"/>
                  </a:lnTo>
                  <a:lnTo>
                    <a:pt x="535" y="309"/>
                  </a:lnTo>
                  <a:lnTo>
                    <a:pt x="633" y="250"/>
                  </a:lnTo>
                  <a:lnTo>
                    <a:pt x="721" y="198"/>
                  </a:lnTo>
                  <a:lnTo>
                    <a:pt x="758" y="174"/>
                  </a:lnTo>
                  <a:lnTo>
                    <a:pt x="790" y="154"/>
                  </a:lnTo>
                  <a:lnTo>
                    <a:pt x="813" y="138"/>
                  </a:lnTo>
                  <a:lnTo>
                    <a:pt x="829" y="126"/>
                  </a:lnTo>
                  <a:lnTo>
                    <a:pt x="840" y="116"/>
                  </a:lnTo>
                  <a:lnTo>
                    <a:pt x="851" y="103"/>
                  </a:lnTo>
                  <a:lnTo>
                    <a:pt x="863" y="89"/>
                  </a:lnTo>
                  <a:lnTo>
                    <a:pt x="874" y="75"/>
                  </a:lnTo>
                  <a:lnTo>
                    <a:pt x="894" y="48"/>
                  </a:lnTo>
                  <a:lnTo>
                    <a:pt x="913" y="24"/>
                  </a:lnTo>
                  <a:lnTo>
                    <a:pt x="923" y="14"/>
                  </a:lnTo>
                  <a:lnTo>
                    <a:pt x="931" y="6"/>
                  </a:lnTo>
                  <a:lnTo>
                    <a:pt x="936" y="3"/>
                  </a:lnTo>
                  <a:lnTo>
                    <a:pt x="940" y="1"/>
                  </a:lnTo>
                  <a:lnTo>
                    <a:pt x="945" y="0"/>
                  </a:lnTo>
                  <a:lnTo>
                    <a:pt x="949" y="0"/>
                  </a:lnTo>
                  <a:lnTo>
                    <a:pt x="954" y="0"/>
                  </a:lnTo>
                  <a:lnTo>
                    <a:pt x="958" y="2"/>
                  </a:lnTo>
                  <a:lnTo>
                    <a:pt x="962" y="4"/>
                  </a:lnTo>
                  <a:lnTo>
                    <a:pt x="965" y="9"/>
                  </a:lnTo>
                  <a:lnTo>
                    <a:pt x="969" y="13"/>
                  </a:lnTo>
                  <a:lnTo>
                    <a:pt x="973" y="19"/>
                  </a:lnTo>
                  <a:lnTo>
                    <a:pt x="977" y="26"/>
                  </a:lnTo>
                  <a:lnTo>
                    <a:pt x="980" y="35"/>
                  </a:lnTo>
                  <a:lnTo>
                    <a:pt x="981" y="45"/>
                  </a:lnTo>
                  <a:lnTo>
                    <a:pt x="977" y="57"/>
                  </a:lnTo>
                  <a:lnTo>
                    <a:pt x="969" y="71"/>
                  </a:lnTo>
                  <a:lnTo>
                    <a:pt x="956" y="86"/>
                  </a:lnTo>
                  <a:lnTo>
                    <a:pt x="939" y="104"/>
                  </a:lnTo>
                  <a:lnTo>
                    <a:pt x="918" y="123"/>
                  </a:lnTo>
                  <a:lnTo>
                    <a:pt x="895" y="143"/>
                  </a:lnTo>
                  <a:lnTo>
                    <a:pt x="868" y="164"/>
                  </a:lnTo>
                  <a:lnTo>
                    <a:pt x="837" y="187"/>
                  </a:lnTo>
                  <a:lnTo>
                    <a:pt x="805" y="210"/>
                  </a:lnTo>
                  <a:lnTo>
                    <a:pt x="770" y="234"/>
                  </a:lnTo>
                  <a:lnTo>
                    <a:pt x="732" y="259"/>
                  </a:lnTo>
                  <a:lnTo>
                    <a:pt x="653" y="311"/>
                  </a:lnTo>
                  <a:lnTo>
                    <a:pt x="569" y="364"/>
                  </a:lnTo>
                  <a:lnTo>
                    <a:pt x="482" y="417"/>
                  </a:lnTo>
                  <a:lnTo>
                    <a:pt x="396" y="470"/>
                  </a:lnTo>
                  <a:lnTo>
                    <a:pt x="311" y="521"/>
                  </a:lnTo>
                  <a:lnTo>
                    <a:pt x="231" y="569"/>
                  </a:lnTo>
                  <a:lnTo>
                    <a:pt x="158" y="614"/>
                  </a:lnTo>
                  <a:lnTo>
                    <a:pt x="93" y="654"/>
                  </a:lnTo>
                  <a:lnTo>
                    <a:pt x="40" y="689"/>
                  </a:lnTo>
                  <a:lnTo>
                    <a:pt x="0" y="716"/>
                  </a:lnTo>
                  <a:close/>
                </a:path>
              </a:pathLst>
            </a:custGeom>
            <a:solidFill>
              <a:srgbClr val="B384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24" name="Freeform 1547">
              <a:extLst>
                <a:ext uri="{FF2B5EF4-FFF2-40B4-BE49-F238E27FC236}">
                  <a16:creationId xmlns:a16="http://schemas.microsoft.com/office/drawing/2014/main" id="{3B4BFBA1-2520-49FC-89D1-0F2E252F2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6" y="2510"/>
              <a:ext cx="41" cy="40"/>
            </a:xfrm>
            <a:custGeom>
              <a:avLst/>
              <a:gdLst>
                <a:gd name="T0" fmla="*/ 0 w 694"/>
                <a:gd name="T1" fmla="*/ 2 h 691"/>
                <a:gd name="T2" fmla="*/ 0 w 694"/>
                <a:gd name="T3" fmla="*/ 2 h 691"/>
                <a:gd name="T4" fmla="*/ 0 w 694"/>
                <a:gd name="T5" fmla="*/ 2 h 691"/>
                <a:gd name="T6" fmla="*/ 0 w 694"/>
                <a:gd name="T7" fmla="*/ 2 h 691"/>
                <a:gd name="T8" fmla="*/ 0 w 694"/>
                <a:gd name="T9" fmla="*/ 2 h 691"/>
                <a:gd name="T10" fmla="*/ 0 w 694"/>
                <a:gd name="T11" fmla="*/ 2 h 691"/>
                <a:gd name="T12" fmla="*/ 0 w 694"/>
                <a:gd name="T13" fmla="*/ 2 h 691"/>
                <a:gd name="T14" fmla="*/ 0 w 694"/>
                <a:gd name="T15" fmla="*/ 2 h 691"/>
                <a:gd name="T16" fmla="*/ 0 w 694"/>
                <a:gd name="T17" fmla="*/ 2 h 691"/>
                <a:gd name="T18" fmla="*/ 0 w 694"/>
                <a:gd name="T19" fmla="*/ 2 h 691"/>
                <a:gd name="T20" fmla="*/ 0 w 694"/>
                <a:gd name="T21" fmla="*/ 2 h 691"/>
                <a:gd name="T22" fmla="*/ 0 w 694"/>
                <a:gd name="T23" fmla="*/ 2 h 691"/>
                <a:gd name="T24" fmla="*/ 0 w 694"/>
                <a:gd name="T25" fmla="*/ 2 h 691"/>
                <a:gd name="T26" fmla="*/ 0 w 694"/>
                <a:gd name="T27" fmla="*/ 2 h 691"/>
                <a:gd name="T28" fmla="*/ 0 w 694"/>
                <a:gd name="T29" fmla="*/ 2 h 691"/>
                <a:gd name="T30" fmla="*/ 1 w 694"/>
                <a:gd name="T31" fmla="*/ 2 h 691"/>
                <a:gd name="T32" fmla="*/ 1 w 694"/>
                <a:gd name="T33" fmla="*/ 1 h 691"/>
                <a:gd name="T34" fmla="*/ 1 w 694"/>
                <a:gd name="T35" fmla="*/ 1 h 691"/>
                <a:gd name="T36" fmla="*/ 1 w 694"/>
                <a:gd name="T37" fmla="*/ 1 h 691"/>
                <a:gd name="T38" fmla="*/ 2 w 694"/>
                <a:gd name="T39" fmla="*/ 1 h 691"/>
                <a:gd name="T40" fmla="*/ 2 w 694"/>
                <a:gd name="T41" fmla="*/ 0 h 691"/>
                <a:gd name="T42" fmla="*/ 2 w 694"/>
                <a:gd name="T43" fmla="*/ 0 h 691"/>
                <a:gd name="T44" fmla="*/ 2 w 694"/>
                <a:gd name="T45" fmla="*/ 0 h 691"/>
                <a:gd name="T46" fmla="*/ 2 w 694"/>
                <a:gd name="T47" fmla="*/ 0 h 691"/>
                <a:gd name="T48" fmla="*/ 2 w 694"/>
                <a:gd name="T49" fmla="*/ 0 h 691"/>
                <a:gd name="T50" fmla="*/ 2 w 694"/>
                <a:gd name="T51" fmla="*/ 0 h 691"/>
                <a:gd name="T52" fmla="*/ 2 w 694"/>
                <a:gd name="T53" fmla="*/ 0 h 691"/>
                <a:gd name="T54" fmla="*/ 2 w 694"/>
                <a:gd name="T55" fmla="*/ 0 h 691"/>
                <a:gd name="T56" fmla="*/ 2 w 694"/>
                <a:gd name="T57" fmla="*/ 0 h 691"/>
                <a:gd name="T58" fmla="*/ 2 w 694"/>
                <a:gd name="T59" fmla="*/ 0 h 691"/>
                <a:gd name="T60" fmla="*/ 2 w 694"/>
                <a:gd name="T61" fmla="*/ 0 h 691"/>
                <a:gd name="T62" fmla="*/ 2 w 694"/>
                <a:gd name="T63" fmla="*/ 0 h 691"/>
                <a:gd name="T64" fmla="*/ 2 w 694"/>
                <a:gd name="T65" fmla="*/ 0 h 691"/>
                <a:gd name="T66" fmla="*/ 2 w 694"/>
                <a:gd name="T67" fmla="*/ 0 h 691"/>
                <a:gd name="T68" fmla="*/ 2 w 694"/>
                <a:gd name="T69" fmla="*/ 0 h 691"/>
                <a:gd name="T70" fmla="*/ 2 w 694"/>
                <a:gd name="T71" fmla="*/ 0 h 691"/>
                <a:gd name="T72" fmla="*/ 2 w 694"/>
                <a:gd name="T73" fmla="*/ 0 h 691"/>
                <a:gd name="T74" fmla="*/ 2 w 694"/>
                <a:gd name="T75" fmla="*/ 0 h 691"/>
                <a:gd name="T76" fmla="*/ 2 w 694"/>
                <a:gd name="T77" fmla="*/ 0 h 691"/>
                <a:gd name="T78" fmla="*/ 2 w 694"/>
                <a:gd name="T79" fmla="*/ 0 h 691"/>
                <a:gd name="T80" fmla="*/ 2 w 694"/>
                <a:gd name="T81" fmla="*/ 0 h 691"/>
                <a:gd name="T82" fmla="*/ 2 w 694"/>
                <a:gd name="T83" fmla="*/ 0 h 691"/>
                <a:gd name="T84" fmla="*/ 2 w 694"/>
                <a:gd name="T85" fmla="*/ 0 h 691"/>
                <a:gd name="T86" fmla="*/ 2 w 694"/>
                <a:gd name="T87" fmla="*/ 0 h 691"/>
                <a:gd name="T88" fmla="*/ 2 w 694"/>
                <a:gd name="T89" fmla="*/ 0 h 691"/>
                <a:gd name="T90" fmla="*/ 2 w 694"/>
                <a:gd name="T91" fmla="*/ 0 h 691"/>
                <a:gd name="T92" fmla="*/ 2 w 694"/>
                <a:gd name="T93" fmla="*/ 0 h 691"/>
                <a:gd name="T94" fmla="*/ 2 w 694"/>
                <a:gd name="T95" fmla="*/ 0 h 691"/>
                <a:gd name="T96" fmla="*/ 2 w 694"/>
                <a:gd name="T97" fmla="*/ 0 h 691"/>
                <a:gd name="T98" fmla="*/ 2 w 694"/>
                <a:gd name="T99" fmla="*/ 0 h 691"/>
                <a:gd name="T100" fmla="*/ 2 w 694"/>
                <a:gd name="T101" fmla="*/ 0 h 691"/>
                <a:gd name="T102" fmla="*/ 2 w 694"/>
                <a:gd name="T103" fmla="*/ 1 h 691"/>
                <a:gd name="T104" fmla="*/ 2 w 694"/>
                <a:gd name="T105" fmla="*/ 1 h 691"/>
                <a:gd name="T106" fmla="*/ 2 w 694"/>
                <a:gd name="T107" fmla="*/ 1 h 691"/>
                <a:gd name="T108" fmla="*/ 2 w 694"/>
                <a:gd name="T109" fmla="*/ 1 h 691"/>
                <a:gd name="T110" fmla="*/ 1 w 694"/>
                <a:gd name="T111" fmla="*/ 1 h 691"/>
                <a:gd name="T112" fmla="*/ 1 w 694"/>
                <a:gd name="T113" fmla="*/ 1 h 691"/>
                <a:gd name="T114" fmla="*/ 1 w 694"/>
                <a:gd name="T115" fmla="*/ 2 h 691"/>
                <a:gd name="T116" fmla="*/ 0 w 694"/>
                <a:gd name="T117" fmla="*/ 2 h 691"/>
                <a:gd name="T118" fmla="*/ 0 w 694"/>
                <a:gd name="T119" fmla="*/ 2 h 691"/>
                <a:gd name="T120" fmla="*/ 0 w 694"/>
                <a:gd name="T121" fmla="*/ 2 h 691"/>
                <a:gd name="T122" fmla="*/ 0 w 694"/>
                <a:gd name="T123" fmla="*/ 2 h 691"/>
                <a:gd name="T124" fmla="*/ 0 w 694"/>
                <a:gd name="T125" fmla="*/ 2 h 69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694" h="691">
                  <a:moveTo>
                    <a:pt x="0" y="691"/>
                  </a:moveTo>
                  <a:lnTo>
                    <a:pt x="1" y="687"/>
                  </a:lnTo>
                  <a:lnTo>
                    <a:pt x="3" y="675"/>
                  </a:lnTo>
                  <a:lnTo>
                    <a:pt x="5" y="666"/>
                  </a:lnTo>
                  <a:lnTo>
                    <a:pt x="8" y="655"/>
                  </a:lnTo>
                  <a:lnTo>
                    <a:pt x="12" y="644"/>
                  </a:lnTo>
                  <a:lnTo>
                    <a:pt x="17" y="631"/>
                  </a:lnTo>
                  <a:lnTo>
                    <a:pt x="23" y="617"/>
                  </a:lnTo>
                  <a:lnTo>
                    <a:pt x="31" y="602"/>
                  </a:lnTo>
                  <a:lnTo>
                    <a:pt x="41" y="587"/>
                  </a:lnTo>
                  <a:lnTo>
                    <a:pt x="52" y="569"/>
                  </a:lnTo>
                  <a:lnTo>
                    <a:pt x="65" y="552"/>
                  </a:lnTo>
                  <a:lnTo>
                    <a:pt x="81" y="535"/>
                  </a:lnTo>
                  <a:lnTo>
                    <a:pt x="99" y="517"/>
                  </a:lnTo>
                  <a:lnTo>
                    <a:pt x="118" y="499"/>
                  </a:lnTo>
                  <a:lnTo>
                    <a:pt x="170" y="454"/>
                  </a:lnTo>
                  <a:lnTo>
                    <a:pt x="234" y="396"/>
                  </a:lnTo>
                  <a:lnTo>
                    <a:pt x="308" y="332"/>
                  </a:lnTo>
                  <a:lnTo>
                    <a:pt x="384" y="263"/>
                  </a:lnTo>
                  <a:lnTo>
                    <a:pt x="456" y="196"/>
                  </a:lnTo>
                  <a:lnTo>
                    <a:pt x="520" y="136"/>
                  </a:lnTo>
                  <a:lnTo>
                    <a:pt x="547" y="110"/>
                  </a:lnTo>
                  <a:lnTo>
                    <a:pt x="569" y="87"/>
                  </a:lnTo>
                  <a:lnTo>
                    <a:pt x="586" y="68"/>
                  </a:lnTo>
                  <a:lnTo>
                    <a:pt x="598" y="54"/>
                  </a:lnTo>
                  <a:lnTo>
                    <a:pt x="607" y="43"/>
                  </a:lnTo>
                  <a:lnTo>
                    <a:pt x="616" y="33"/>
                  </a:lnTo>
                  <a:lnTo>
                    <a:pt x="626" y="25"/>
                  </a:lnTo>
                  <a:lnTo>
                    <a:pt x="636" y="17"/>
                  </a:lnTo>
                  <a:lnTo>
                    <a:pt x="646" y="10"/>
                  </a:lnTo>
                  <a:lnTo>
                    <a:pt x="655" y="5"/>
                  </a:lnTo>
                  <a:lnTo>
                    <a:pt x="664" y="2"/>
                  </a:lnTo>
                  <a:lnTo>
                    <a:pt x="672" y="0"/>
                  </a:lnTo>
                  <a:lnTo>
                    <a:pt x="676" y="0"/>
                  </a:lnTo>
                  <a:lnTo>
                    <a:pt x="679" y="0"/>
                  </a:lnTo>
                  <a:lnTo>
                    <a:pt x="683" y="1"/>
                  </a:lnTo>
                  <a:lnTo>
                    <a:pt x="686" y="2"/>
                  </a:lnTo>
                  <a:lnTo>
                    <a:pt x="689" y="4"/>
                  </a:lnTo>
                  <a:lnTo>
                    <a:pt x="691" y="6"/>
                  </a:lnTo>
                  <a:lnTo>
                    <a:pt x="692" y="9"/>
                  </a:lnTo>
                  <a:lnTo>
                    <a:pt x="693" y="12"/>
                  </a:lnTo>
                  <a:lnTo>
                    <a:pt x="694" y="16"/>
                  </a:lnTo>
                  <a:lnTo>
                    <a:pt x="694" y="21"/>
                  </a:lnTo>
                  <a:lnTo>
                    <a:pt x="693" y="26"/>
                  </a:lnTo>
                  <a:lnTo>
                    <a:pt x="692" y="32"/>
                  </a:lnTo>
                  <a:lnTo>
                    <a:pt x="688" y="46"/>
                  </a:lnTo>
                  <a:lnTo>
                    <a:pt x="680" y="62"/>
                  </a:lnTo>
                  <a:lnTo>
                    <a:pt x="675" y="74"/>
                  </a:lnTo>
                  <a:lnTo>
                    <a:pt x="666" y="85"/>
                  </a:lnTo>
                  <a:lnTo>
                    <a:pt x="655" y="99"/>
                  </a:lnTo>
                  <a:lnTo>
                    <a:pt x="642" y="114"/>
                  </a:lnTo>
                  <a:lnTo>
                    <a:pt x="609" y="149"/>
                  </a:lnTo>
                  <a:lnTo>
                    <a:pt x="567" y="189"/>
                  </a:lnTo>
                  <a:lnTo>
                    <a:pt x="520" y="232"/>
                  </a:lnTo>
                  <a:lnTo>
                    <a:pt x="467" y="280"/>
                  </a:lnTo>
                  <a:lnTo>
                    <a:pt x="411" y="329"/>
                  </a:lnTo>
                  <a:lnTo>
                    <a:pt x="354" y="378"/>
                  </a:lnTo>
                  <a:lnTo>
                    <a:pt x="238" y="476"/>
                  </a:lnTo>
                  <a:lnTo>
                    <a:pt x="133" y="566"/>
                  </a:lnTo>
                  <a:lnTo>
                    <a:pt x="89" y="606"/>
                  </a:lnTo>
                  <a:lnTo>
                    <a:pt x="50" y="640"/>
                  </a:lnTo>
                  <a:lnTo>
                    <a:pt x="20" y="670"/>
                  </a:lnTo>
                  <a:lnTo>
                    <a:pt x="0" y="691"/>
                  </a:lnTo>
                  <a:close/>
                </a:path>
              </a:pathLst>
            </a:custGeom>
            <a:solidFill>
              <a:srgbClr val="B384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25" name="Freeform 1548">
              <a:extLst>
                <a:ext uri="{FF2B5EF4-FFF2-40B4-BE49-F238E27FC236}">
                  <a16:creationId xmlns:a16="http://schemas.microsoft.com/office/drawing/2014/main" id="{12E0623B-0BEF-497A-9C7A-0F2ECEF09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6" y="2511"/>
              <a:ext cx="30" cy="36"/>
            </a:xfrm>
            <a:custGeom>
              <a:avLst/>
              <a:gdLst>
                <a:gd name="T0" fmla="*/ 0 w 504"/>
                <a:gd name="T1" fmla="*/ 2 h 621"/>
                <a:gd name="T2" fmla="*/ 0 w 504"/>
                <a:gd name="T3" fmla="*/ 2 h 621"/>
                <a:gd name="T4" fmla="*/ 0 w 504"/>
                <a:gd name="T5" fmla="*/ 2 h 621"/>
                <a:gd name="T6" fmla="*/ 0 w 504"/>
                <a:gd name="T7" fmla="*/ 2 h 621"/>
                <a:gd name="T8" fmla="*/ 0 w 504"/>
                <a:gd name="T9" fmla="*/ 2 h 621"/>
                <a:gd name="T10" fmla="*/ 0 w 504"/>
                <a:gd name="T11" fmla="*/ 2 h 621"/>
                <a:gd name="T12" fmla="*/ 0 w 504"/>
                <a:gd name="T13" fmla="*/ 2 h 621"/>
                <a:gd name="T14" fmla="*/ 0 w 504"/>
                <a:gd name="T15" fmla="*/ 2 h 621"/>
                <a:gd name="T16" fmla="*/ 1 w 504"/>
                <a:gd name="T17" fmla="*/ 1 h 621"/>
                <a:gd name="T18" fmla="*/ 1 w 504"/>
                <a:gd name="T19" fmla="*/ 1 h 621"/>
                <a:gd name="T20" fmla="*/ 1 w 504"/>
                <a:gd name="T21" fmla="*/ 1 h 621"/>
                <a:gd name="T22" fmla="*/ 1 w 504"/>
                <a:gd name="T23" fmla="*/ 1 h 621"/>
                <a:gd name="T24" fmla="*/ 1 w 504"/>
                <a:gd name="T25" fmla="*/ 1 h 621"/>
                <a:gd name="T26" fmla="*/ 1 w 504"/>
                <a:gd name="T27" fmla="*/ 1 h 621"/>
                <a:gd name="T28" fmla="*/ 1 w 504"/>
                <a:gd name="T29" fmla="*/ 1 h 621"/>
                <a:gd name="T30" fmla="*/ 1 w 504"/>
                <a:gd name="T31" fmla="*/ 1 h 621"/>
                <a:gd name="T32" fmla="*/ 1 w 504"/>
                <a:gd name="T33" fmla="*/ 1 h 621"/>
                <a:gd name="T34" fmla="*/ 1 w 504"/>
                <a:gd name="T35" fmla="*/ 0 h 621"/>
                <a:gd name="T36" fmla="*/ 1 w 504"/>
                <a:gd name="T37" fmla="*/ 0 h 621"/>
                <a:gd name="T38" fmla="*/ 1 w 504"/>
                <a:gd name="T39" fmla="*/ 0 h 621"/>
                <a:gd name="T40" fmla="*/ 1 w 504"/>
                <a:gd name="T41" fmla="*/ 0 h 621"/>
                <a:gd name="T42" fmla="*/ 1 w 504"/>
                <a:gd name="T43" fmla="*/ 0 h 621"/>
                <a:gd name="T44" fmla="*/ 2 w 504"/>
                <a:gd name="T45" fmla="*/ 0 h 621"/>
                <a:gd name="T46" fmla="*/ 2 w 504"/>
                <a:gd name="T47" fmla="*/ 0 h 621"/>
                <a:gd name="T48" fmla="*/ 2 w 504"/>
                <a:gd name="T49" fmla="*/ 0 h 621"/>
                <a:gd name="T50" fmla="*/ 2 w 504"/>
                <a:gd name="T51" fmla="*/ 0 h 621"/>
                <a:gd name="T52" fmla="*/ 2 w 504"/>
                <a:gd name="T53" fmla="*/ 0 h 621"/>
                <a:gd name="T54" fmla="*/ 2 w 504"/>
                <a:gd name="T55" fmla="*/ 0 h 621"/>
                <a:gd name="T56" fmla="*/ 2 w 504"/>
                <a:gd name="T57" fmla="*/ 0 h 621"/>
                <a:gd name="T58" fmla="*/ 2 w 504"/>
                <a:gd name="T59" fmla="*/ 0 h 621"/>
                <a:gd name="T60" fmla="*/ 2 w 504"/>
                <a:gd name="T61" fmla="*/ 0 h 621"/>
                <a:gd name="T62" fmla="*/ 2 w 504"/>
                <a:gd name="T63" fmla="*/ 0 h 621"/>
                <a:gd name="T64" fmla="*/ 2 w 504"/>
                <a:gd name="T65" fmla="*/ 0 h 621"/>
                <a:gd name="T66" fmla="*/ 2 w 504"/>
                <a:gd name="T67" fmla="*/ 0 h 621"/>
                <a:gd name="T68" fmla="*/ 2 w 504"/>
                <a:gd name="T69" fmla="*/ 0 h 621"/>
                <a:gd name="T70" fmla="*/ 2 w 504"/>
                <a:gd name="T71" fmla="*/ 0 h 621"/>
                <a:gd name="T72" fmla="*/ 2 w 504"/>
                <a:gd name="T73" fmla="*/ 0 h 621"/>
                <a:gd name="T74" fmla="*/ 2 w 504"/>
                <a:gd name="T75" fmla="*/ 0 h 621"/>
                <a:gd name="T76" fmla="*/ 2 w 504"/>
                <a:gd name="T77" fmla="*/ 0 h 621"/>
                <a:gd name="T78" fmla="*/ 2 w 504"/>
                <a:gd name="T79" fmla="*/ 0 h 621"/>
                <a:gd name="T80" fmla="*/ 2 w 504"/>
                <a:gd name="T81" fmla="*/ 0 h 621"/>
                <a:gd name="T82" fmla="*/ 2 w 504"/>
                <a:gd name="T83" fmla="*/ 0 h 621"/>
                <a:gd name="T84" fmla="*/ 2 w 504"/>
                <a:gd name="T85" fmla="*/ 0 h 621"/>
                <a:gd name="T86" fmla="*/ 2 w 504"/>
                <a:gd name="T87" fmla="*/ 1 h 621"/>
                <a:gd name="T88" fmla="*/ 1 w 504"/>
                <a:gd name="T89" fmla="*/ 1 h 621"/>
                <a:gd name="T90" fmla="*/ 1 w 504"/>
                <a:gd name="T91" fmla="*/ 1 h 621"/>
                <a:gd name="T92" fmla="*/ 1 w 504"/>
                <a:gd name="T93" fmla="*/ 1 h 621"/>
                <a:gd name="T94" fmla="*/ 1 w 504"/>
                <a:gd name="T95" fmla="*/ 1 h 621"/>
                <a:gd name="T96" fmla="*/ 1 w 504"/>
                <a:gd name="T97" fmla="*/ 1 h 621"/>
                <a:gd name="T98" fmla="*/ 1 w 504"/>
                <a:gd name="T99" fmla="*/ 1 h 621"/>
                <a:gd name="T100" fmla="*/ 1 w 504"/>
                <a:gd name="T101" fmla="*/ 1 h 621"/>
                <a:gd name="T102" fmla="*/ 1 w 504"/>
                <a:gd name="T103" fmla="*/ 1 h 621"/>
                <a:gd name="T104" fmla="*/ 1 w 504"/>
                <a:gd name="T105" fmla="*/ 1 h 621"/>
                <a:gd name="T106" fmla="*/ 1 w 504"/>
                <a:gd name="T107" fmla="*/ 2 h 621"/>
                <a:gd name="T108" fmla="*/ 1 w 504"/>
                <a:gd name="T109" fmla="*/ 2 h 621"/>
                <a:gd name="T110" fmla="*/ 1 w 504"/>
                <a:gd name="T111" fmla="*/ 2 h 621"/>
                <a:gd name="T112" fmla="*/ 1 w 504"/>
                <a:gd name="T113" fmla="*/ 2 h 621"/>
                <a:gd name="T114" fmla="*/ 0 w 504"/>
                <a:gd name="T115" fmla="*/ 2 h 621"/>
                <a:gd name="T116" fmla="*/ 0 w 504"/>
                <a:gd name="T117" fmla="*/ 2 h 621"/>
                <a:gd name="T118" fmla="*/ 0 w 504"/>
                <a:gd name="T119" fmla="*/ 2 h 621"/>
                <a:gd name="T120" fmla="*/ 0 w 504"/>
                <a:gd name="T121" fmla="*/ 2 h 621"/>
                <a:gd name="T122" fmla="*/ 0 w 504"/>
                <a:gd name="T123" fmla="*/ 2 h 621"/>
                <a:gd name="T124" fmla="*/ 0 w 504"/>
                <a:gd name="T125" fmla="*/ 2 h 62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504" h="621">
                  <a:moveTo>
                    <a:pt x="0" y="621"/>
                  </a:moveTo>
                  <a:lnTo>
                    <a:pt x="2" y="620"/>
                  </a:lnTo>
                  <a:lnTo>
                    <a:pt x="7" y="613"/>
                  </a:lnTo>
                  <a:lnTo>
                    <a:pt x="18" y="602"/>
                  </a:lnTo>
                  <a:lnTo>
                    <a:pt x="34" y="584"/>
                  </a:lnTo>
                  <a:lnTo>
                    <a:pt x="56" y="558"/>
                  </a:lnTo>
                  <a:lnTo>
                    <a:pt x="85" y="525"/>
                  </a:lnTo>
                  <a:lnTo>
                    <a:pt x="124" y="483"/>
                  </a:lnTo>
                  <a:lnTo>
                    <a:pt x="172" y="429"/>
                  </a:lnTo>
                  <a:lnTo>
                    <a:pt x="199" y="399"/>
                  </a:lnTo>
                  <a:lnTo>
                    <a:pt x="223" y="368"/>
                  </a:lnTo>
                  <a:lnTo>
                    <a:pt x="246" y="336"/>
                  </a:lnTo>
                  <a:lnTo>
                    <a:pt x="268" y="303"/>
                  </a:lnTo>
                  <a:lnTo>
                    <a:pt x="289" y="271"/>
                  </a:lnTo>
                  <a:lnTo>
                    <a:pt x="308" y="239"/>
                  </a:lnTo>
                  <a:lnTo>
                    <a:pt x="326" y="207"/>
                  </a:lnTo>
                  <a:lnTo>
                    <a:pt x="342" y="177"/>
                  </a:lnTo>
                  <a:lnTo>
                    <a:pt x="373" y="121"/>
                  </a:lnTo>
                  <a:lnTo>
                    <a:pt x="397" y="74"/>
                  </a:lnTo>
                  <a:lnTo>
                    <a:pt x="408" y="53"/>
                  </a:lnTo>
                  <a:lnTo>
                    <a:pt x="417" y="36"/>
                  </a:lnTo>
                  <a:lnTo>
                    <a:pt x="426" y="23"/>
                  </a:lnTo>
                  <a:lnTo>
                    <a:pt x="433" y="14"/>
                  </a:lnTo>
                  <a:lnTo>
                    <a:pt x="440" y="9"/>
                  </a:lnTo>
                  <a:lnTo>
                    <a:pt x="447" y="4"/>
                  </a:lnTo>
                  <a:lnTo>
                    <a:pt x="454" y="2"/>
                  </a:lnTo>
                  <a:lnTo>
                    <a:pt x="462" y="0"/>
                  </a:lnTo>
                  <a:lnTo>
                    <a:pt x="469" y="0"/>
                  </a:lnTo>
                  <a:lnTo>
                    <a:pt x="476" y="1"/>
                  </a:lnTo>
                  <a:lnTo>
                    <a:pt x="482" y="3"/>
                  </a:lnTo>
                  <a:lnTo>
                    <a:pt x="487" y="6"/>
                  </a:lnTo>
                  <a:lnTo>
                    <a:pt x="492" y="10"/>
                  </a:lnTo>
                  <a:lnTo>
                    <a:pt x="496" y="14"/>
                  </a:lnTo>
                  <a:lnTo>
                    <a:pt x="500" y="20"/>
                  </a:lnTo>
                  <a:lnTo>
                    <a:pt x="502" y="25"/>
                  </a:lnTo>
                  <a:lnTo>
                    <a:pt x="503" y="32"/>
                  </a:lnTo>
                  <a:lnTo>
                    <a:pt x="504" y="38"/>
                  </a:lnTo>
                  <a:lnTo>
                    <a:pt x="503" y="45"/>
                  </a:lnTo>
                  <a:lnTo>
                    <a:pt x="501" y="52"/>
                  </a:lnTo>
                  <a:lnTo>
                    <a:pt x="496" y="64"/>
                  </a:lnTo>
                  <a:lnTo>
                    <a:pt x="486" y="83"/>
                  </a:lnTo>
                  <a:lnTo>
                    <a:pt x="473" y="108"/>
                  </a:lnTo>
                  <a:lnTo>
                    <a:pt x="454" y="139"/>
                  </a:lnTo>
                  <a:lnTo>
                    <a:pt x="432" y="175"/>
                  </a:lnTo>
                  <a:lnTo>
                    <a:pt x="407" y="214"/>
                  </a:lnTo>
                  <a:lnTo>
                    <a:pt x="379" y="257"/>
                  </a:lnTo>
                  <a:lnTo>
                    <a:pt x="346" y="301"/>
                  </a:lnTo>
                  <a:lnTo>
                    <a:pt x="329" y="325"/>
                  </a:lnTo>
                  <a:lnTo>
                    <a:pt x="311" y="347"/>
                  </a:lnTo>
                  <a:lnTo>
                    <a:pt x="293" y="370"/>
                  </a:lnTo>
                  <a:lnTo>
                    <a:pt x="273" y="393"/>
                  </a:lnTo>
                  <a:lnTo>
                    <a:pt x="253" y="416"/>
                  </a:lnTo>
                  <a:lnTo>
                    <a:pt x="233" y="438"/>
                  </a:lnTo>
                  <a:lnTo>
                    <a:pt x="212" y="460"/>
                  </a:lnTo>
                  <a:lnTo>
                    <a:pt x="190" y="482"/>
                  </a:lnTo>
                  <a:lnTo>
                    <a:pt x="168" y="503"/>
                  </a:lnTo>
                  <a:lnTo>
                    <a:pt x="146" y="523"/>
                  </a:lnTo>
                  <a:lnTo>
                    <a:pt x="123" y="542"/>
                  </a:lnTo>
                  <a:lnTo>
                    <a:pt x="98" y="560"/>
                  </a:lnTo>
                  <a:lnTo>
                    <a:pt x="75" y="578"/>
                  </a:lnTo>
                  <a:lnTo>
                    <a:pt x="51" y="594"/>
                  </a:lnTo>
                  <a:lnTo>
                    <a:pt x="26" y="608"/>
                  </a:lnTo>
                  <a:lnTo>
                    <a:pt x="0" y="621"/>
                  </a:lnTo>
                  <a:close/>
                </a:path>
              </a:pathLst>
            </a:custGeom>
            <a:solidFill>
              <a:srgbClr val="B384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26" name="Freeform 1549">
              <a:extLst>
                <a:ext uri="{FF2B5EF4-FFF2-40B4-BE49-F238E27FC236}">
                  <a16:creationId xmlns:a16="http://schemas.microsoft.com/office/drawing/2014/main" id="{A4266B6A-C09F-42D3-A2C3-557FF0C76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3" y="2510"/>
              <a:ext cx="27" cy="33"/>
            </a:xfrm>
            <a:custGeom>
              <a:avLst/>
              <a:gdLst>
                <a:gd name="T0" fmla="*/ 0 w 457"/>
                <a:gd name="T1" fmla="*/ 2 h 568"/>
                <a:gd name="T2" fmla="*/ 0 w 457"/>
                <a:gd name="T3" fmla="*/ 2 h 568"/>
                <a:gd name="T4" fmla="*/ 0 w 457"/>
                <a:gd name="T5" fmla="*/ 2 h 568"/>
                <a:gd name="T6" fmla="*/ 0 w 457"/>
                <a:gd name="T7" fmla="*/ 2 h 568"/>
                <a:gd name="T8" fmla="*/ 0 w 457"/>
                <a:gd name="T9" fmla="*/ 1 h 568"/>
                <a:gd name="T10" fmla="*/ 1 w 457"/>
                <a:gd name="T11" fmla="*/ 1 h 568"/>
                <a:gd name="T12" fmla="*/ 1 w 457"/>
                <a:gd name="T13" fmla="*/ 1 h 568"/>
                <a:gd name="T14" fmla="*/ 1 w 457"/>
                <a:gd name="T15" fmla="*/ 1 h 568"/>
                <a:gd name="T16" fmla="*/ 1 w 457"/>
                <a:gd name="T17" fmla="*/ 1 h 568"/>
                <a:gd name="T18" fmla="*/ 1 w 457"/>
                <a:gd name="T19" fmla="*/ 1 h 568"/>
                <a:gd name="T20" fmla="*/ 1 w 457"/>
                <a:gd name="T21" fmla="*/ 1 h 568"/>
                <a:gd name="T22" fmla="*/ 1 w 457"/>
                <a:gd name="T23" fmla="*/ 0 h 568"/>
                <a:gd name="T24" fmla="*/ 1 w 457"/>
                <a:gd name="T25" fmla="*/ 0 h 568"/>
                <a:gd name="T26" fmla="*/ 1 w 457"/>
                <a:gd name="T27" fmla="*/ 0 h 568"/>
                <a:gd name="T28" fmla="*/ 1 w 457"/>
                <a:gd name="T29" fmla="*/ 0 h 568"/>
                <a:gd name="T30" fmla="*/ 1 w 457"/>
                <a:gd name="T31" fmla="*/ 0 h 568"/>
                <a:gd name="T32" fmla="*/ 1 w 457"/>
                <a:gd name="T33" fmla="*/ 0 h 568"/>
                <a:gd name="T34" fmla="*/ 1 w 457"/>
                <a:gd name="T35" fmla="*/ 0 h 568"/>
                <a:gd name="T36" fmla="*/ 2 w 457"/>
                <a:gd name="T37" fmla="*/ 0 h 568"/>
                <a:gd name="T38" fmla="*/ 2 w 457"/>
                <a:gd name="T39" fmla="*/ 0 h 568"/>
                <a:gd name="T40" fmla="*/ 2 w 457"/>
                <a:gd name="T41" fmla="*/ 0 h 568"/>
                <a:gd name="T42" fmla="*/ 2 w 457"/>
                <a:gd name="T43" fmla="*/ 0 h 568"/>
                <a:gd name="T44" fmla="*/ 2 w 457"/>
                <a:gd name="T45" fmla="*/ 0 h 568"/>
                <a:gd name="T46" fmla="*/ 2 w 457"/>
                <a:gd name="T47" fmla="*/ 0 h 568"/>
                <a:gd name="T48" fmla="*/ 2 w 457"/>
                <a:gd name="T49" fmla="*/ 0 h 568"/>
                <a:gd name="T50" fmla="*/ 2 w 457"/>
                <a:gd name="T51" fmla="*/ 0 h 568"/>
                <a:gd name="T52" fmla="*/ 2 w 457"/>
                <a:gd name="T53" fmla="*/ 0 h 568"/>
                <a:gd name="T54" fmla="*/ 2 w 457"/>
                <a:gd name="T55" fmla="*/ 0 h 568"/>
                <a:gd name="T56" fmla="*/ 2 w 457"/>
                <a:gd name="T57" fmla="*/ 0 h 568"/>
                <a:gd name="T58" fmla="*/ 1 w 457"/>
                <a:gd name="T59" fmla="*/ 0 h 568"/>
                <a:gd name="T60" fmla="*/ 1 w 457"/>
                <a:gd name="T61" fmla="*/ 0 h 568"/>
                <a:gd name="T62" fmla="*/ 1 w 457"/>
                <a:gd name="T63" fmla="*/ 1 h 568"/>
                <a:gd name="T64" fmla="*/ 1 w 457"/>
                <a:gd name="T65" fmla="*/ 1 h 568"/>
                <a:gd name="T66" fmla="*/ 1 w 457"/>
                <a:gd name="T67" fmla="*/ 1 h 568"/>
                <a:gd name="T68" fmla="*/ 1 w 457"/>
                <a:gd name="T69" fmla="*/ 1 h 568"/>
                <a:gd name="T70" fmla="*/ 1 w 457"/>
                <a:gd name="T71" fmla="*/ 1 h 568"/>
                <a:gd name="T72" fmla="*/ 1 w 457"/>
                <a:gd name="T73" fmla="*/ 1 h 568"/>
                <a:gd name="T74" fmla="*/ 1 w 457"/>
                <a:gd name="T75" fmla="*/ 1 h 568"/>
                <a:gd name="T76" fmla="*/ 0 w 457"/>
                <a:gd name="T77" fmla="*/ 2 h 568"/>
                <a:gd name="T78" fmla="*/ 0 w 457"/>
                <a:gd name="T79" fmla="*/ 2 h 568"/>
                <a:gd name="T80" fmla="*/ 0 w 457"/>
                <a:gd name="T81" fmla="*/ 2 h 568"/>
                <a:gd name="T82" fmla="*/ 0 w 457"/>
                <a:gd name="T83" fmla="*/ 2 h 568"/>
                <a:gd name="T84" fmla="*/ 0 w 457"/>
                <a:gd name="T85" fmla="*/ 2 h 568"/>
                <a:gd name="T86" fmla="*/ 0 w 457"/>
                <a:gd name="T87" fmla="*/ 2 h 568"/>
                <a:gd name="T88" fmla="*/ 0 w 457"/>
                <a:gd name="T89" fmla="*/ 2 h 568"/>
                <a:gd name="T90" fmla="*/ 0 w 457"/>
                <a:gd name="T91" fmla="*/ 2 h 568"/>
                <a:gd name="T92" fmla="*/ 0 w 457"/>
                <a:gd name="T93" fmla="*/ 2 h 56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457" h="568">
                  <a:moveTo>
                    <a:pt x="0" y="568"/>
                  </a:moveTo>
                  <a:lnTo>
                    <a:pt x="8" y="557"/>
                  </a:lnTo>
                  <a:lnTo>
                    <a:pt x="31" y="529"/>
                  </a:lnTo>
                  <a:lnTo>
                    <a:pt x="63" y="486"/>
                  </a:lnTo>
                  <a:lnTo>
                    <a:pt x="102" y="435"/>
                  </a:lnTo>
                  <a:lnTo>
                    <a:pt x="144" y="380"/>
                  </a:lnTo>
                  <a:lnTo>
                    <a:pt x="186" y="326"/>
                  </a:lnTo>
                  <a:lnTo>
                    <a:pt x="224" y="278"/>
                  </a:lnTo>
                  <a:lnTo>
                    <a:pt x="254" y="239"/>
                  </a:lnTo>
                  <a:lnTo>
                    <a:pt x="281" y="205"/>
                  </a:lnTo>
                  <a:lnTo>
                    <a:pt x="307" y="167"/>
                  </a:lnTo>
                  <a:lnTo>
                    <a:pt x="333" y="127"/>
                  </a:lnTo>
                  <a:lnTo>
                    <a:pt x="357" y="89"/>
                  </a:lnTo>
                  <a:lnTo>
                    <a:pt x="380" y="53"/>
                  </a:lnTo>
                  <a:lnTo>
                    <a:pt x="396" y="26"/>
                  </a:lnTo>
                  <a:lnTo>
                    <a:pt x="408" y="7"/>
                  </a:lnTo>
                  <a:lnTo>
                    <a:pt x="412" y="0"/>
                  </a:lnTo>
                  <a:lnTo>
                    <a:pt x="418" y="2"/>
                  </a:lnTo>
                  <a:lnTo>
                    <a:pt x="434" y="8"/>
                  </a:lnTo>
                  <a:lnTo>
                    <a:pt x="442" y="13"/>
                  </a:lnTo>
                  <a:lnTo>
                    <a:pt x="449" y="20"/>
                  </a:lnTo>
                  <a:lnTo>
                    <a:pt x="451" y="24"/>
                  </a:lnTo>
                  <a:lnTo>
                    <a:pt x="455" y="28"/>
                  </a:lnTo>
                  <a:lnTo>
                    <a:pt x="456" y="33"/>
                  </a:lnTo>
                  <a:lnTo>
                    <a:pt x="457" y="38"/>
                  </a:lnTo>
                  <a:lnTo>
                    <a:pt x="456" y="42"/>
                  </a:lnTo>
                  <a:lnTo>
                    <a:pt x="452" y="48"/>
                  </a:lnTo>
                  <a:lnTo>
                    <a:pt x="447" y="56"/>
                  </a:lnTo>
                  <a:lnTo>
                    <a:pt x="441" y="67"/>
                  </a:lnTo>
                  <a:lnTo>
                    <a:pt x="425" y="93"/>
                  </a:lnTo>
                  <a:lnTo>
                    <a:pt x="403" y="125"/>
                  </a:lnTo>
                  <a:lnTo>
                    <a:pt x="376" y="163"/>
                  </a:lnTo>
                  <a:lnTo>
                    <a:pt x="345" y="203"/>
                  </a:lnTo>
                  <a:lnTo>
                    <a:pt x="312" y="247"/>
                  </a:lnTo>
                  <a:lnTo>
                    <a:pt x="275" y="292"/>
                  </a:lnTo>
                  <a:lnTo>
                    <a:pt x="238" y="338"/>
                  </a:lnTo>
                  <a:lnTo>
                    <a:pt x="201" y="382"/>
                  </a:lnTo>
                  <a:lnTo>
                    <a:pt x="162" y="425"/>
                  </a:lnTo>
                  <a:lnTo>
                    <a:pt x="125" y="465"/>
                  </a:lnTo>
                  <a:lnTo>
                    <a:pt x="107" y="483"/>
                  </a:lnTo>
                  <a:lnTo>
                    <a:pt x="89" y="500"/>
                  </a:lnTo>
                  <a:lnTo>
                    <a:pt x="72" y="516"/>
                  </a:lnTo>
                  <a:lnTo>
                    <a:pt x="56" y="530"/>
                  </a:lnTo>
                  <a:lnTo>
                    <a:pt x="41" y="542"/>
                  </a:lnTo>
                  <a:lnTo>
                    <a:pt x="27" y="553"/>
                  </a:lnTo>
                  <a:lnTo>
                    <a:pt x="12" y="561"/>
                  </a:lnTo>
                  <a:lnTo>
                    <a:pt x="0" y="568"/>
                  </a:lnTo>
                  <a:close/>
                </a:path>
              </a:pathLst>
            </a:custGeom>
            <a:solidFill>
              <a:srgbClr val="B384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27" name="Freeform 1550">
              <a:extLst>
                <a:ext uri="{FF2B5EF4-FFF2-40B4-BE49-F238E27FC236}">
                  <a16:creationId xmlns:a16="http://schemas.microsoft.com/office/drawing/2014/main" id="{5D46BE96-FF12-4E3F-BA0E-E43F56066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7" y="2514"/>
              <a:ext cx="20" cy="26"/>
            </a:xfrm>
            <a:custGeom>
              <a:avLst/>
              <a:gdLst>
                <a:gd name="T0" fmla="*/ 0 w 329"/>
                <a:gd name="T1" fmla="*/ 2 h 442"/>
                <a:gd name="T2" fmla="*/ 0 w 329"/>
                <a:gd name="T3" fmla="*/ 1 h 442"/>
                <a:gd name="T4" fmla="*/ 0 w 329"/>
                <a:gd name="T5" fmla="*/ 1 h 442"/>
                <a:gd name="T6" fmla="*/ 0 w 329"/>
                <a:gd name="T7" fmla="*/ 1 h 442"/>
                <a:gd name="T8" fmla="*/ 0 w 329"/>
                <a:gd name="T9" fmla="*/ 1 h 442"/>
                <a:gd name="T10" fmla="*/ 1 w 329"/>
                <a:gd name="T11" fmla="*/ 1 h 442"/>
                <a:gd name="T12" fmla="*/ 1 w 329"/>
                <a:gd name="T13" fmla="*/ 1 h 442"/>
                <a:gd name="T14" fmla="*/ 1 w 329"/>
                <a:gd name="T15" fmla="*/ 1 h 442"/>
                <a:gd name="T16" fmla="*/ 1 w 329"/>
                <a:gd name="T17" fmla="*/ 0 h 442"/>
                <a:gd name="T18" fmla="*/ 1 w 329"/>
                <a:gd name="T19" fmla="*/ 0 h 442"/>
                <a:gd name="T20" fmla="*/ 1 w 329"/>
                <a:gd name="T21" fmla="*/ 0 h 442"/>
                <a:gd name="T22" fmla="*/ 1 w 329"/>
                <a:gd name="T23" fmla="*/ 0 h 442"/>
                <a:gd name="T24" fmla="*/ 1 w 329"/>
                <a:gd name="T25" fmla="*/ 0 h 442"/>
                <a:gd name="T26" fmla="*/ 1 w 329"/>
                <a:gd name="T27" fmla="*/ 0 h 442"/>
                <a:gd name="T28" fmla="*/ 1 w 329"/>
                <a:gd name="T29" fmla="*/ 0 h 442"/>
                <a:gd name="T30" fmla="*/ 1 w 329"/>
                <a:gd name="T31" fmla="*/ 0 h 442"/>
                <a:gd name="T32" fmla="*/ 1 w 329"/>
                <a:gd name="T33" fmla="*/ 0 h 442"/>
                <a:gd name="T34" fmla="*/ 1 w 329"/>
                <a:gd name="T35" fmla="*/ 0 h 442"/>
                <a:gd name="T36" fmla="*/ 1 w 329"/>
                <a:gd name="T37" fmla="*/ 0 h 442"/>
                <a:gd name="T38" fmla="*/ 1 w 329"/>
                <a:gd name="T39" fmla="*/ 0 h 442"/>
                <a:gd name="T40" fmla="*/ 1 w 329"/>
                <a:gd name="T41" fmla="*/ 0 h 442"/>
                <a:gd name="T42" fmla="*/ 1 w 329"/>
                <a:gd name="T43" fmla="*/ 0 h 442"/>
                <a:gd name="T44" fmla="*/ 1 w 329"/>
                <a:gd name="T45" fmla="*/ 0 h 442"/>
                <a:gd name="T46" fmla="*/ 1 w 329"/>
                <a:gd name="T47" fmla="*/ 0 h 442"/>
                <a:gd name="T48" fmla="*/ 1 w 329"/>
                <a:gd name="T49" fmla="*/ 0 h 442"/>
                <a:gd name="T50" fmla="*/ 1 w 329"/>
                <a:gd name="T51" fmla="*/ 0 h 442"/>
                <a:gd name="T52" fmla="*/ 1 w 329"/>
                <a:gd name="T53" fmla="*/ 0 h 442"/>
                <a:gd name="T54" fmla="*/ 1 w 329"/>
                <a:gd name="T55" fmla="*/ 0 h 442"/>
                <a:gd name="T56" fmla="*/ 1 w 329"/>
                <a:gd name="T57" fmla="*/ 0 h 442"/>
                <a:gd name="T58" fmla="*/ 1 w 329"/>
                <a:gd name="T59" fmla="*/ 0 h 442"/>
                <a:gd name="T60" fmla="*/ 1 w 329"/>
                <a:gd name="T61" fmla="*/ 0 h 442"/>
                <a:gd name="T62" fmla="*/ 1 w 329"/>
                <a:gd name="T63" fmla="*/ 1 h 442"/>
                <a:gd name="T64" fmla="*/ 1 w 329"/>
                <a:gd name="T65" fmla="*/ 1 h 442"/>
                <a:gd name="T66" fmla="*/ 1 w 329"/>
                <a:gd name="T67" fmla="*/ 1 h 442"/>
                <a:gd name="T68" fmla="*/ 1 w 329"/>
                <a:gd name="T69" fmla="*/ 1 h 442"/>
                <a:gd name="T70" fmla="*/ 1 w 329"/>
                <a:gd name="T71" fmla="*/ 1 h 442"/>
                <a:gd name="T72" fmla="*/ 1 w 329"/>
                <a:gd name="T73" fmla="*/ 1 h 442"/>
                <a:gd name="T74" fmla="*/ 1 w 329"/>
                <a:gd name="T75" fmla="*/ 1 h 442"/>
                <a:gd name="T76" fmla="*/ 0 w 329"/>
                <a:gd name="T77" fmla="*/ 1 h 442"/>
                <a:gd name="T78" fmla="*/ 0 w 329"/>
                <a:gd name="T79" fmla="*/ 1 h 442"/>
                <a:gd name="T80" fmla="*/ 0 w 329"/>
                <a:gd name="T81" fmla="*/ 1 h 442"/>
                <a:gd name="T82" fmla="*/ 0 w 329"/>
                <a:gd name="T83" fmla="*/ 1 h 442"/>
                <a:gd name="T84" fmla="*/ 0 w 329"/>
                <a:gd name="T85" fmla="*/ 1 h 442"/>
                <a:gd name="T86" fmla="*/ 0 w 329"/>
                <a:gd name="T87" fmla="*/ 1 h 442"/>
                <a:gd name="T88" fmla="*/ 0 w 329"/>
                <a:gd name="T89" fmla="*/ 1 h 442"/>
                <a:gd name="T90" fmla="*/ 0 w 329"/>
                <a:gd name="T91" fmla="*/ 2 h 442"/>
                <a:gd name="T92" fmla="*/ 0 w 329"/>
                <a:gd name="T93" fmla="*/ 2 h 44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29" h="442">
                  <a:moveTo>
                    <a:pt x="0" y="442"/>
                  </a:moveTo>
                  <a:lnTo>
                    <a:pt x="12" y="430"/>
                  </a:lnTo>
                  <a:lnTo>
                    <a:pt x="42" y="394"/>
                  </a:lnTo>
                  <a:lnTo>
                    <a:pt x="87" y="342"/>
                  </a:lnTo>
                  <a:lnTo>
                    <a:pt x="139" y="278"/>
                  </a:lnTo>
                  <a:lnTo>
                    <a:pt x="165" y="243"/>
                  </a:lnTo>
                  <a:lnTo>
                    <a:pt x="191" y="207"/>
                  </a:lnTo>
                  <a:lnTo>
                    <a:pt x="216" y="170"/>
                  </a:lnTo>
                  <a:lnTo>
                    <a:pt x="240" y="133"/>
                  </a:lnTo>
                  <a:lnTo>
                    <a:pt x="251" y="116"/>
                  </a:lnTo>
                  <a:lnTo>
                    <a:pt x="261" y="98"/>
                  </a:lnTo>
                  <a:lnTo>
                    <a:pt x="270" y="80"/>
                  </a:lnTo>
                  <a:lnTo>
                    <a:pt x="278" y="63"/>
                  </a:lnTo>
                  <a:lnTo>
                    <a:pt x="285" y="47"/>
                  </a:lnTo>
                  <a:lnTo>
                    <a:pt x="291" y="31"/>
                  </a:lnTo>
                  <a:lnTo>
                    <a:pt x="295" y="16"/>
                  </a:lnTo>
                  <a:lnTo>
                    <a:pt x="299" y="0"/>
                  </a:lnTo>
                  <a:lnTo>
                    <a:pt x="303" y="3"/>
                  </a:lnTo>
                  <a:lnTo>
                    <a:pt x="314" y="14"/>
                  </a:lnTo>
                  <a:lnTo>
                    <a:pt x="320" y="22"/>
                  </a:lnTo>
                  <a:lnTo>
                    <a:pt x="324" y="32"/>
                  </a:lnTo>
                  <a:lnTo>
                    <a:pt x="326" y="38"/>
                  </a:lnTo>
                  <a:lnTo>
                    <a:pt x="328" y="45"/>
                  </a:lnTo>
                  <a:lnTo>
                    <a:pt x="329" y="52"/>
                  </a:lnTo>
                  <a:lnTo>
                    <a:pt x="329" y="60"/>
                  </a:lnTo>
                  <a:lnTo>
                    <a:pt x="328" y="65"/>
                  </a:lnTo>
                  <a:lnTo>
                    <a:pt x="327" y="71"/>
                  </a:lnTo>
                  <a:lnTo>
                    <a:pt x="324" y="78"/>
                  </a:lnTo>
                  <a:lnTo>
                    <a:pt x="321" y="87"/>
                  </a:lnTo>
                  <a:lnTo>
                    <a:pt x="312" y="108"/>
                  </a:lnTo>
                  <a:lnTo>
                    <a:pt x="298" y="131"/>
                  </a:lnTo>
                  <a:lnTo>
                    <a:pt x="282" y="156"/>
                  </a:lnTo>
                  <a:lnTo>
                    <a:pt x="264" y="185"/>
                  </a:lnTo>
                  <a:lnTo>
                    <a:pt x="243" y="214"/>
                  </a:lnTo>
                  <a:lnTo>
                    <a:pt x="219" y="244"/>
                  </a:lnTo>
                  <a:lnTo>
                    <a:pt x="195" y="275"/>
                  </a:lnTo>
                  <a:lnTo>
                    <a:pt x="169" y="305"/>
                  </a:lnTo>
                  <a:lnTo>
                    <a:pt x="142" y="334"/>
                  </a:lnTo>
                  <a:lnTo>
                    <a:pt x="114" y="362"/>
                  </a:lnTo>
                  <a:lnTo>
                    <a:pt x="100" y="375"/>
                  </a:lnTo>
                  <a:lnTo>
                    <a:pt x="85" y="387"/>
                  </a:lnTo>
                  <a:lnTo>
                    <a:pt x="71" y="398"/>
                  </a:lnTo>
                  <a:lnTo>
                    <a:pt x="57" y="409"/>
                  </a:lnTo>
                  <a:lnTo>
                    <a:pt x="42" y="418"/>
                  </a:lnTo>
                  <a:lnTo>
                    <a:pt x="28" y="428"/>
                  </a:lnTo>
                  <a:lnTo>
                    <a:pt x="14" y="436"/>
                  </a:lnTo>
                  <a:lnTo>
                    <a:pt x="0" y="442"/>
                  </a:lnTo>
                  <a:close/>
                </a:path>
              </a:pathLst>
            </a:custGeom>
            <a:solidFill>
              <a:srgbClr val="B384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28" name="Freeform 1551">
              <a:extLst>
                <a:ext uri="{FF2B5EF4-FFF2-40B4-BE49-F238E27FC236}">
                  <a16:creationId xmlns:a16="http://schemas.microsoft.com/office/drawing/2014/main" id="{28D1F3BA-03E1-4A6D-8453-FAF9B3D6E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1" y="2530"/>
              <a:ext cx="26" cy="22"/>
            </a:xfrm>
            <a:custGeom>
              <a:avLst/>
              <a:gdLst>
                <a:gd name="T0" fmla="*/ 0 w 439"/>
                <a:gd name="T1" fmla="*/ 1 h 369"/>
                <a:gd name="T2" fmla="*/ 0 w 439"/>
                <a:gd name="T3" fmla="*/ 1 h 369"/>
                <a:gd name="T4" fmla="*/ 0 w 439"/>
                <a:gd name="T5" fmla="*/ 1 h 369"/>
                <a:gd name="T6" fmla="*/ 0 w 439"/>
                <a:gd name="T7" fmla="*/ 1 h 369"/>
                <a:gd name="T8" fmla="*/ 0 w 439"/>
                <a:gd name="T9" fmla="*/ 1 h 369"/>
                <a:gd name="T10" fmla="*/ 1 w 439"/>
                <a:gd name="T11" fmla="*/ 1 h 369"/>
                <a:gd name="T12" fmla="*/ 1 w 439"/>
                <a:gd name="T13" fmla="*/ 1 h 369"/>
                <a:gd name="T14" fmla="*/ 1 w 439"/>
                <a:gd name="T15" fmla="*/ 1 h 369"/>
                <a:gd name="T16" fmla="*/ 1 w 439"/>
                <a:gd name="T17" fmla="*/ 1 h 369"/>
                <a:gd name="T18" fmla="*/ 1 w 439"/>
                <a:gd name="T19" fmla="*/ 1 h 369"/>
                <a:gd name="T20" fmla="*/ 1 w 439"/>
                <a:gd name="T21" fmla="*/ 1 h 369"/>
                <a:gd name="T22" fmla="*/ 1 w 439"/>
                <a:gd name="T23" fmla="*/ 0 h 369"/>
                <a:gd name="T24" fmla="*/ 1 w 439"/>
                <a:gd name="T25" fmla="*/ 0 h 369"/>
                <a:gd name="T26" fmla="*/ 1 w 439"/>
                <a:gd name="T27" fmla="*/ 0 h 369"/>
                <a:gd name="T28" fmla="*/ 1 w 439"/>
                <a:gd name="T29" fmla="*/ 0 h 369"/>
                <a:gd name="T30" fmla="*/ 1 w 439"/>
                <a:gd name="T31" fmla="*/ 0 h 369"/>
                <a:gd name="T32" fmla="*/ 1 w 439"/>
                <a:gd name="T33" fmla="*/ 0 h 369"/>
                <a:gd name="T34" fmla="*/ 1 w 439"/>
                <a:gd name="T35" fmla="*/ 0 h 369"/>
                <a:gd name="T36" fmla="*/ 1 w 439"/>
                <a:gd name="T37" fmla="*/ 0 h 369"/>
                <a:gd name="T38" fmla="*/ 1 w 439"/>
                <a:gd name="T39" fmla="*/ 0 h 369"/>
                <a:gd name="T40" fmla="*/ 1 w 439"/>
                <a:gd name="T41" fmla="*/ 0 h 369"/>
                <a:gd name="T42" fmla="*/ 1 w 439"/>
                <a:gd name="T43" fmla="*/ 0 h 369"/>
                <a:gd name="T44" fmla="*/ 1 w 439"/>
                <a:gd name="T45" fmla="*/ 0 h 369"/>
                <a:gd name="T46" fmla="*/ 1 w 439"/>
                <a:gd name="T47" fmla="*/ 0 h 369"/>
                <a:gd name="T48" fmla="*/ 1 w 439"/>
                <a:gd name="T49" fmla="*/ 0 h 369"/>
                <a:gd name="T50" fmla="*/ 1 w 439"/>
                <a:gd name="T51" fmla="*/ 0 h 369"/>
                <a:gd name="T52" fmla="*/ 1 w 439"/>
                <a:gd name="T53" fmla="*/ 0 h 369"/>
                <a:gd name="T54" fmla="*/ 1 w 439"/>
                <a:gd name="T55" fmla="*/ 0 h 369"/>
                <a:gd name="T56" fmla="*/ 2 w 439"/>
                <a:gd name="T57" fmla="*/ 0 h 369"/>
                <a:gd name="T58" fmla="*/ 2 w 439"/>
                <a:gd name="T59" fmla="*/ 0 h 369"/>
                <a:gd name="T60" fmla="*/ 2 w 439"/>
                <a:gd name="T61" fmla="*/ 0 h 369"/>
                <a:gd name="T62" fmla="*/ 2 w 439"/>
                <a:gd name="T63" fmla="*/ 0 h 369"/>
                <a:gd name="T64" fmla="*/ 2 w 439"/>
                <a:gd name="T65" fmla="*/ 0 h 369"/>
                <a:gd name="T66" fmla="*/ 2 w 439"/>
                <a:gd name="T67" fmla="*/ 0 h 369"/>
                <a:gd name="T68" fmla="*/ 2 w 439"/>
                <a:gd name="T69" fmla="*/ 0 h 369"/>
                <a:gd name="T70" fmla="*/ 1 w 439"/>
                <a:gd name="T71" fmla="*/ 0 h 369"/>
                <a:gd name="T72" fmla="*/ 1 w 439"/>
                <a:gd name="T73" fmla="*/ 0 h 369"/>
                <a:gd name="T74" fmla="*/ 1 w 439"/>
                <a:gd name="T75" fmla="*/ 0 h 369"/>
                <a:gd name="T76" fmla="*/ 1 w 439"/>
                <a:gd name="T77" fmla="*/ 1 h 369"/>
                <a:gd name="T78" fmla="*/ 1 w 439"/>
                <a:gd name="T79" fmla="*/ 1 h 369"/>
                <a:gd name="T80" fmla="*/ 1 w 439"/>
                <a:gd name="T81" fmla="*/ 1 h 369"/>
                <a:gd name="T82" fmla="*/ 1 w 439"/>
                <a:gd name="T83" fmla="*/ 1 h 369"/>
                <a:gd name="T84" fmla="*/ 1 w 439"/>
                <a:gd name="T85" fmla="*/ 1 h 369"/>
                <a:gd name="T86" fmla="*/ 1 w 439"/>
                <a:gd name="T87" fmla="*/ 1 h 369"/>
                <a:gd name="T88" fmla="*/ 1 w 439"/>
                <a:gd name="T89" fmla="*/ 1 h 369"/>
                <a:gd name="T90" fmla="*/ 1 w 439"/>
                <a:gd name="T91" fmla="*/ 1 h 369"/>
                <a:gd name="T92" fmla="*/ 1 w 439"/>
                <a:gd name="T93" fmla="*/ 1 h 369"/>
                <a:gd name="T94" fmla="*/ 1 w 439"/>
                <a:gd name="T95" fmla="*/ 1 h 369"/>
                <a:gd name="T96" fmla="*/ 1 w 439"/>
                <a:gd name="T97" fmla="*/ 1 h 369"/>
                <a:gd name="T98" fmla="*/ 1 w 439"/>
                <a:gd name="T99" fmla="*/ 1 h 369"/>
                <a:gd name="T100" fmla="*/ 0 w 439"/>
                <a:gd name="T101" fmla="*/ 1 h 369"/>
                <a:gd name="T102" fmla="*/ 0 w 439"/>
                <a:gd name="T103" fmla="*/ 1 h 369"/>
                <a:gd name="T104" fmla="*/ 0 w 439"/>
                <a:gd name="T105" fmla="*/ 1 h 369"/>
                <a:gd name="T106" fmla="*/ 0 w 439"/>
                <a:gd name="T107" fmla="*/ 1 h 369"/>
                <a:gd name="T108" fmla="*/ 0 w 439"/>
                <a:gd name="T109" fmla="*/ 1 h 36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39" h="369">
                  <a:moveTo>
                    <a:pt x="0" y="369"/>
                  </a:moveTo>
                  <a:lnTo>
                    <a:pt x="16" y="360"/>
                  </a:lnTo>
                  <a:lnTo>
                    <a:pt x="60" y="333"/>
                  </a:lnTo>
                  <a:lnTo>
                    <a:pt x="89" y="314"/>
                  </a:lnTo>
                  <a:lnTo>
                    <a:pt x="122" y="292"/>
                  </a:lnTo>
                  <a:lnTo>
                    <a:pt x="156" y="268"/>
                  </a:lnTo>
                  <a:lnTo>
                    <a:pt x="194" y="242"/>
                  </a:lnTo>
                  <a:lnTo>
                    <a:pt x="230" y="213"/>
                  </a:lnTo>
                  <a:lnTo>
                    <a:pt x="266" y="184"/>
                  </a:lnTo>
                  <a:lnTo>
                    <a:pt x="283" y="170"/>
                  </a:lnTo>
                  <a:lnTo>
                    <a:pt x="300" y="155"/>
                  </a:lnTo>
                  <a:lnTo>
                    <a:pt x="316" y="139"/>
                  </a:lnTo>
                  <a:lnTo>
                    <a:pt x="330" y="124"/>
                  </a:lnTo>
                  <a:lnTo>
                    <a:pt x="344" y="110"/>
                  </a:lnTo>
                  <a:lnTo>
                    <a:pt x="358" y="95"/>
                  </a:lnTo>
                  <a:lnTo>
                    <a:pt x="369" y="80"/>
                  </a:lnTo>
                  <a:lnTo>
                    <a:pt x="379" y="66"/>
                  </a:lnTo>
                  <a:lnTo>
                    <a:pt x="388" y="51"/>
                  </a:lnTo>
                  <a:lnTo>
                    <a:pt x="394" y="37"/>
                  </a:lnTo>
                  <a:lnTo>
                    <a:pt x="399" y="24"/>
                  </a:lnTo>
                  <a:lnTo>
                    <a:pt x="402" y="11"/>
                  </a:lnTo>
                  <a:lnTo>
                    <a:pt x="404" y="9"/>
                  </a:lnTo>
                  <a:lnTo>
                    <a:pt x="410" y="4"/>
                  </a:lnTo>
                  <a:lnTo>
                    <a:pt x="414" y="2"/>
                  </a:lnTo>
                  <a:lnTo>
                    <a:pt x="418" y="1"/>
                  </a:lnTo>
                  <a:lnTo>
                    <a:pt x="422" y="0"/>
                  </a:lnTo>
                  <a:lnTo>
                    <a:pt x="426" y="1"/>
                  </a:lnTo>
                  <a:lnTo>
                    <a:pt x="429" y="4"/>
                  </a:lnTo>
                  <a:lnTo>
                    <a:pt x="433" y="9"/>
                  </a:lnTo>
                  <a:lnTo>
                    <a:pt x="436" y="17"/>
                  </a:lnTo>
                  <a:lnTo>
                    <a:pt x="438" y="27"/>
                  </a:lnTo>
                  <a:lnTo>
                    <a:pt x="439" y="41"/>
                  </a:lnTo>
                  <a:lnTo>
                    <a:pt x="438" y="59"/>
                  </a:lnTo>
                  <a:lnTo>
                    <a:pt x="436" y="82"/>
                  </a:lnTo>
                  <a:lnTo>
                    <a:pt x="432" y="109"/>
                  </a:lnTo>
                  <a:lnTo>
                    <a:pt x="429" y="118"/>
                  </a:lnTo>
                  <a:lnTo>
                    <a:pt x="424" y="129"/>
                  </a:lnTo>
                  <a:lnTo>
                    <a:pt x="418" y="139"/>
                  </a:lnTo>
                  <a:lnTo>
                    <a:pt x="409" y="150"/>
                  </a:lnTo>
                  <a:lnTo>
                    <a:pt x="399" y="161"/>
                  </a:lnTo>
                  <a:lnTo>
                    <a:pt x="387" y="172"/>
                  </a:lnTo>
                  <a:lnTo>
                    <a:pt x="373" y="182"/>
                  </a:lnTo>
                  <a:lnTo>
                    <a:pt x="359" y="193"/>
                  </a:lnTo>
                  <a:lnTo>
                    <a:pt x="342" y="204"/>
                  </a:lnTo>
                  <a:lnTo>
                    <a:pt x="325" y="215"/>
                  </a:lnTo>
                  <a:lnTo>
                    <a:pt x="307" y="226"/>
                  </a:lnTo>
                  <a:lnTo>
                    <a:pt x="289" y="237"/>
                  </a:lnTo>
                  <a:lnTo>
                    <a:pt x="250" y="258"/>
                  </a:lnTo>
                  <a:lnTo>
                    <a:pt x="210" y="278"/>
                  </a:lnTo>
                  <a:lnTo>
                    <a:pt x="170" y="297"/>
                  </a:lnTo>
                  <a:lnTo>
                    <a:pt x="133" y="315"/>
                  </a:lnTo>
                  <a:lnTo>
                    <a:pt x="97" y="330"/>
                  </a:lnTo>
                  <a:lnTo>
                    <a:pt x="65" y="343"/>
                  </a:lnTo>
                  <a:lnTo>
                    <a:pt x="18" y="362"/>
                  </a:lnTo>
                  <a:lnTo>
                    <a:pt x="0" y="369"/>
                  </a:lnTo>
                  <a:close/>
                </a:path>
              </a:pathLst>
            </a:custGeom>
            <a:solidFill>
              <a:srgbClr val="B384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29" name="Freeform 1552">
              <a:extLst>
                <a:ext uri="{FF2B5EF4-FFF2-40B4-BE49-F238E27FC236}">
                  <a16:creationId xmlns:a16="http://schemas.microsoft.com/office/drawing/2014/main" id="{561AF506-48AE-4A63-A276-09167B418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6" y="2554"/>
              <a:ext cx="372" cy="39"/>
            </a:xfrm>
            <a:custGeom>
              <a:avLst/>
              <a:gdLst>
                <a:gd name="T0" fmla="*/ 0 w 6324"/>
                <a:gd name="T1" fmla="*/ 0 h 661"/>
                <a:gd name="T2" fmla="*/ 1 w 6324"/>
                <a:gd name="T3" fmla="*/ 1 h 661"/>
                <a:gd name="T4" fmla="*/ 2 w 6324"/>
                <a:gd name="T5" fmla="*/ 1 h 661"/>
                <a:gd name="T6" fmla="*/ 3 w 6324"/>
                <a:gd name="T7" fmla="*/ 1 h 661"/>
                <a:gd name="T8" fmla="*/ 4 w 6324"/>
                <a:gd name="T9" fmla="*/ 1 h 661"/>
                <a:gd name="T10" fmla="*/ 4 w 6324"/>
                <a:gd name="T11" fmla="*/ 1 h 661"/>
                <a:gd name="T12" fmla="*/ 4 w 6324"/>
                <a:gd name="T13" fmla="*/ 1 h 661"/>
                <a:gd name="T14" fmla="*/ 5 w 6324"/>
                <a:gd name="T15" fmla="*/ 1 h 661"/>
                <a:gd name="T16" fmla="*/ 6 w 6324"/>
                <a:gd name="T17" fmla="*/ 1 h 661"/>
                <a:gd name="T18" fmla="*/ 7 w 6324"/>
                <a:gd name="T19" fmla="*/ 1 h 661"/>
                <a:gd name="T20" fmla="*/ 8 w 6324"/>
                <a:gd name="T21" fmla="*/ 1 h 661"/>
                <a:gd name="T22" fmla="*/ 8 w 6324"/>
                <a:gd name="T23" fmla="*/ 0 h 661"/>
                <a:gd name="T24" fmla="*/ 8 w 6324"/>
                <a:gd name="T25" fmla="*/ 1 h 661"/>
                <a:gd name="T26" fmla="*/ 8 w 6324"/>
                <a:gd name="T27" fmla="*/ 1 h 661"/>
                <a:gd name="T28" fmla="*/ 9 w 6324"/>
                <a:gd name="T29" fmla="*/ 1 h 661"/>
                <a:gd name="T30" fmla="*/ 10 w 6324"/>
                <a:gd name="T31" fmla="*/ 1 h 661"/>
                <a:gd name="T32" fmla="*/ 10 w 6324"/>
                <a:gd name="T33" fmla="*/ 1 h 661"/>
                <a:gd name="T34" fmla="*/ 11 w 6324"/>
                <a:gd name="T35" fmla="*/ 1 h 661"/>
                <a:gd name="T36" fmla="*/ 11 w 6324"/>
                <a:gd name="T37" fmla="*/ 0 h 661"/>
                <a:gd name="T38" fmla="*/ 11 w 6324"/>
                <a:gd name="T39" fmla="*/ 0 h 661"/>
                <a:gd name="T40" fmla="*/ 12 w 6324"/>
                <a:gd name="T41" fmla="*/ 1 h 661"/>
                <a:gd name="T42" fmla="*/ 12 w 6324"/>
                <a:gd name="T43" fmla="*/ 1 h 661"/>
                <a:gd name="T44" fmla="*/ 13 w 6324"/>
                <a:gd name="T45" fmla="*/ 1 h 661"/>
                <a:gd name="T46" fmla="*/ 14 w 6324"/>
                <a:gd name="T47" fmla="*/ 1 h 661"/>
                <a:gd name="T48" fmla="*/ 14 w 6324"/>
                <a:gd name="T49" fmla="*/ 1 h 661"/>
                <a:gd name="T50" fmla="*/ 14 w 6324"/>
                <a:gd name="T51" fmla="*/ 0 h 661"/>
                <a:gd name="T52" fmla="*/ 14 w 6324"/>
                <a:gd name="T53" fmla="*/ 0 h 661"/>
                <a:gd name="T54" fmla="*/ 15 w 6324"/>
                <a:gd name="T55" fmla="*/ 1 h 661"/>
                <a:gd name="T56" fmla="*/ 15 w 6324"/>
                <a:gd name="T57" fmla="*/ 1 h 661"/>
                <a:gd name="T58" fmla="*/ 15 w 6324"/>
                <a:gd name="T59" fmla="*/ 1 h 661"/>
                <a:gd name="T60" fmla="*/ 16 w 6324"/>
                <a:gd name="T61" fmla="*/ 1 h 661"/>
                <a:gd name="T62" fmla="*/ 16 w 6324"/>
                <a:gd name="T63" fmla="*/ 1 h 661"/>
                <a:gd name="T64" fmla="*/ 17 w 6324"/>
                <a:gd name="T65" fmla="*/ 0 h 661"/>
                <a:gd name="T66" fmla="*/ 17 w 6324"/>
                <a:gd name="T67" fmla="*/ 0 h 661"/>
                <a:gd name="T68" fmla="*/ 17 w 6324"/>
                <a:gd name="T69" fmla="*/ 1 h 661"/>
                <a:gd name="T70" fmla="*/ 17 w 6324"/>
                <a:gd name="T71" fmla="*/ 1 h 661"/>
                <a:gd name="T72" fmla="*/ 17 w 6324"/>
                <a:gd name="T73" fmla="*/ 1 h 661"/>
                <a:gd name="T74" fmla="*/ 18 w 6324"/>
                <a:gd name="T75" fmla="*/ 1 h 661"/>
                <a:gd name="T76" fmla="*/ 18 w 6324"/>
                <a:gd name="T77" fmla="*/ 0 h 661"/>
                <a:gd name="T78" fmla="*/ 18 w 6324"/>
                <a:gd name="T79" fmla="*/ 0 h 661"/>
                <a:gd name="T80" fmla="*/ 18 w 6324"/>
                <a:gd name="T81" fmla="*/ 1 h 661"/>
                <a:gd name="T82" fmla="*/ 19 w 6324"/>
                <a:gd name="T83" fmla="*/ 1 h 661"/>
                <a:gd name="T84" fmla="*/ 20 w 6324"/>
                <a:gd name="T85" fmla="*/ 1 h 661"/>
                <a:gd name="T86" fmla="*/ 22 w 6324"/>
                <a:gd name="T87" fmla="*/ 1 h 661"/>
                <a:gd name="T88" fmla="*/ 19 w 6324"/>
                <a:gd name="T89" fmla="*/ 2 h 661"/>
                <a:gd name="T90" fmla="*/ 17 w 6324"/>
                <a:gd name="T91" fmla="*/ 2 h 661"/>
                <a:gd name="T92" fmla="*/ 14 w 6324"/>
                <a:gd name="T93" fmla="*/ 2 h 661"/>
                <a:gd name="T94" fmla="*/ 11 w 6324"/>
                <a:gd name="T95" fmla="*/ 2 h 661"/>
                <a:gd name="T96" fmla="*/ 9 w 6324"/>
                <a:gd name="T97" fmla="*/ 2 h 661"/>
                <a:gd name="T98" fmla="*/ 5 w 6324"/>
                <a:gd name="T99" fmla="*/ 2 h 661"/>
                <a:gd name="T100" fmla="*/ 2 w 6324"/>
                <a:gd name="T101" fmla="*/ 2 h 661"/>
                <a:gd name="T102" fmla="*/ 1 w 6324"/>
                <a:gd name="T103" fmla="*/ 2 h 661"/>
                <a:gd name="T104" fmla="*/ 1 w 6324"/>
                <a:gd name="T105" fmla="*/ 2 h 661"/>
                <a:gd name="T106" fmla="*/ 0 w 6324"/>
                <a:gd name="T107" fmla="*/ 1 h 661"/>
                <a:gd name="T108" fmla="*/ 0 w 6324"/>
                <a:gd name="T109" fmla="*/ 1 h 66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6324" h="661">
                  <a:moveTo>
                    <a:pt x="0" y="29"/>
                  </a:moveTo>
                  <a:lnTo>
                    <a:pt x="5" y="35"/>
                  </a:lnTo>
                  <a:lnTo>
                    <a:pt x="19" y="51"/>
                  </a:lnTo>
                  <a:lnTo>
                    <a:pt x="41" y="76"/>
                  </a:lnTo>
                  <a:lnTo>
                    <a:pt x="73" y="109"/>
                  </a:lnTo>
                  <a:lnTo>
                    <a:pt x="91" y="126"/>
                  </a:lnTo>
                  <a:lnTo>
                    <a:pt x="111" y="144"/>
                  </a:lnTo>
                  <a:lnTo>
                    <a:pt x="133" y="163"/>
                  </a:lnTo>
                  <a:lnTo>
                    <a:pt x="157" y="184"/>
                  </a:lnTo>
                  <a:lnTo>
                    <a:pt x="183" y="203"/>
                  </a:lnTo>
                  <a:lnTo>
                    <a:pt x="210" y="223"/>
                  </a:lnTo>
                  <a:lnTo>
                    <a:pt x="238" y="242"/>
                  </a:lnTo>
                  <a:lnTo>
                    <a:pt x="269" y="261"/>
                  </a:lnTo>
                  <a:lnTo>
                    <a:pt x="300" y="279"/>
                  </a:lnTo>
                  <a:lnTo>
                    <a:pt x="332" y="295"/>
                  </a:lnTo>
                  <a:lnTo>
                    <a:pt x="367" y="310"/>
                  </a:lnTo>
                  <a:lnTo>
                    <a:pt x="402" y="324"/>
                  </a:lnTo>
                  <a:lnTo>
                    <a:pt x="439" y="337"/>
                  </a:lnTo>
                  <a:lnTo>
                    <a:pt x="476" y="346"/>
                  </a:lnTo>
                  <a:lnTo>
                    <a:pt x="515" y="353"/>
                  </a:lnTo>
                  <a:lnTo>
                    <a:pt x="554" y="358"/>
                  </a:lnTo>
                  <a:lnTo>
                    <a:pt x="594" y="359"/>
                  </a:lnTo>
                  <a:lnTo>
                    <a:pt x="636" y="358"/>
                  </a:lnTo>
                  <a:lnTo>
                    <a:pt x="677" y="353"/>
                  </a:lnTo>
                  <a:lnTo>
                    <a:pt x="721" y="345"/>
                  </a:lnTo>
                  <a:lnTo>
                    <a:pt x="763" y="331"/>
                  </a:lnTo>
                  <a:lnTo>
                    <a:pt x="808" y="315"/>
                  </a:lnTo>
                  <a:lnTo>
                    <a:pt x="852" y="294"/>
                  </a:lnTo>
                  <a:lnTo>
                    <a:pt x="897" y="269"/>
                  </a:lnTo>
                  <a:lnTo>
                    <a:pt x="1166" y="118"/>
                  </a:lnTo>
                  <a:lnTo>
                    <a:pt x="1158" y="127"/>
                  </a:lnTo>
                  <a:lnTo>
                    <a:pt x="1139" y="151"/>
                  </a:lnTo>
                  <a:lnTo>
                    <a:pt x="1128" y="168"/>
                  </a:lnTo>
                  <a:lnTo>
                    <a:pt x="1117" y="186"/>
                  </a:lnTo>
                  <a:lnTo>
                    <a:pt x="1112" y="196"/>
                  </a:lnTo>
                  <a:lnTo>
                    <a:pt x="1108" y="206"/>
                  </a:lnTo>
                  <a:lnTo>
                    <a:pt x="1105" y="216"/>
                  </a:lnTo>
                  <a:lnTo>
                    <a:pt x="1102" y="226"/>
                  </a:lnTo>
                  <a:lnTo>
                    <a:pt x="1101" y="237"/>
                  </a:lnTo>
                  <a:lnTo>
                    <a:pt x="1100" y="247"/>
                  </a:lnTo>
                  <a:lnTo>
                    <a:pt x="1101" y="259"/>
                  </a:lnTo>
                  <a:lnTo>
                    <a:pt x="1103" y="269"/>
                  </a:lnTo>
                  <a:lnTo>
                    <a:pt x="1107" y="279"/>
                  </a:lnTo>
                  <a:lnTo>
                    <a:pt x="1112" y="289"/>
                  </a:lnTo>
                  <a:lnTo>
                    <a:pt x="1119" y="298"/>
                  </a:lnTo>
                  <a:lnTo>
                    <a:pt x="1129" y="307"/>
                  </a:lnTo>
                  <a:lnTo>
                    <a:pt x="1140" y="316"/>
                  </a:lnTo>
                  <a:lnTo>
                    <a:pt x="1153" y="324"/>
                  </a:lnTo>
                  <a:lnTo>
                    <a:pt x="1169" y="331"/>
                  </a:lnTo>
                  <a:lnTo>
                    <a:pt x="1187" y="339"/>
                  </a:lnTo>
                  <a:lnTo>
                    <a:pt x="1208" y="345"/>
                  </a:lnTo>
                  <a:lnTo>
                    <a:pt x="1232" y="350"/>
                  </a:lnTo>
                  <a:lnTo>
                    <a:pt x="1258" y="355"/>
                  </a:lnTo>
                  <a:lnTo>
                    <a:pt x="1287" y="358"/>
                  </a:lnTo>
                  <a:lnTo>
                    <a:pt x="1350" y="363"/>
                  </a:lnTo>
                  <a:lnTo>
                    <a:pt x="1414" y="368"/>
                  </a:lnTo>
                  <a:lnTo>
                    <a:pt x="1479" y="372"/>
                  </a:lnTo>
                  <a:lnTo>
                    <a:pt x="1544" y="374"/>
                  </a:lnTo>
                  <a:lnTo>
                    <a:pt x="1577" y="375"/>
                  </a:lnTo>
                  <a:lnTo>
                    <a:pt x="1610" y="374"/>
                  </a:lnTo>
                  <a:lnTo>
                    <a:pt x="1643" y="374"/>
                  </a:lnTo>
                  <a:lnTo>
                    <a:pt x="1677" y="372"/>
                  </a:lnTo>
                  <a:lnTo>
                    <a:pt x="1710" y="370"/>
                  </a:lnTo>
                  <a:lnTo>
                    <a:pt x="1745" y="367"/>
                  </a:lnTo>
                  <a:lnTo>
                    <a:pt x="1778" y="362"/>
                  </a:lnTo>
                  <a:lnTo>
                    <a:pt x="1811" y="357"/>
                  </a:lnTo>
                  <a:lnTo>
                    <a:pt x="1846" y="351"/>
                  </a:lnTo>
                  <a:lnTo>
                    <a:pt x="1879" y="344"/>
                  </a:lnTo>
                  <a:lnTo>
                    <a:pt x="1912" y="335"/>
                  </a:lnTo>
                  <a:lnTo>
                    <a:pt x="1947" y="325"/>
                  </a:lnTo>
                  <a:lnTo>
                    <a:pt x="1980" y="314"/>
                  </a:lnTo>
                  <a:lnTo>
                    <a:pt x="2014" y="302"/>
                  </a:lnTo>
                  <a:lnTo>
                    <a:pt x="2046" y="288"/>
                  </a:lnTo>
                  <a:lnTo>
                    <a:pt x="2079" y="273"/>
                  </a:lnTo>
                  <a:lnTo>
                    <a:pt x="2113" y="257"/>
                  </a:lnTo>
                  <a:lnTo>
                    <a:pt x="2145" y="237"/>
                  </a:lnTo>
                  <a:lnTo>
                    <a:pt x="2177" y="217"/>
                  </a:lnTo>
                  <a:lnTo>
                    <a:pt x="2210" y="195"/>
                  </a:lnTo>
                  <a:lnTo>
                    <a:pt x="2242" y="172"/>
                  </a:lnTo>
                  <a:lnTo>
                    <a:pt x="2274" y="145"/>
                  </a:lnTo>
                  <a:lnTo>
                    <a:pt x="2305" y="118"/>
                  </a:lnTo>
                  <a:lnTo>
                    <a:pt x="2335" y="88"/>
                  </a:lnTo>
                  <a:lnTo>
                    <a:pt x="2330" y="100"/>
                  </a:lnTo>
                  <a:lnTo>
                    <a:pt x="2318" y="130"/>
                  </a:lnTo>
                  <a:lnTo>
                    <a:pt x="2311" y="150"/>
                  </a:lnTo>
                  <a:lnTo>
                    <a:pt x="2306" y="174"/>
                  </a:lnTo>
                  <a:lnTo>
                    <a:pt x="2304" y="186"/>
                  </a:lnTo>
                  <a:lnTo>
                    <a:pt x="2303" y="198"/>
                  </a:lnTo>
                  <a:lnTo>
                    <a:pt x="2303" y="210"/>
                  </a:lnTo>
                  <a:lnTo>
                    <a:pt x="2303" y="223"/>
                  </a:lnTo>
                  <a:lnTo>
                    <a:pt x="2304" y="235"/>
                  </a:lnTo>
                  <a:lnTo>
                    <a:pt x="2306" y="247"/>
                  </a:lnTo>
                  <a:lnTo>
                    <a:pt x="2310" y="261"/>
                  </a:lnTo>
                  <a:lnTo>
                    <a:pt x="2315" y="273"/>
                  </a:lnTo>
                  <a:lnTo>
                    <a:pt x="2321" y="284"/>
                  </a:lnTo>
                  <a:lnTo>
                    <a:pt x="2329" y="295"/>
                  </a:lnTo>
                  <a:lnTo>
                    <a:pt x="2338" y="305"/>
                  </a:lnTo>
                  <a:lnTo>
                    <a:pt x="2349" y="315"/>
                  </a:lnTo>
                  <a:lnTo>
                    <a:pt x="2363" y="324"/>
                  </a:lnTo>
                  <a:lnTo>
                    <a:pt x="2378" y="332"/>
                  </a:lnTo>
                  <a:lnTo>
                    <a:pt x="2395" y="340"/>
                  </a:lnTo>
                  <a:lnTo>
                    <a:pt x="2414" y="346"/>
                  </a:lnTo>
                  <a:lnTo>
                    <a:pt x="2436" y="351"/>
                  </a:lnTo>
                  <a:lnTo>
                    <a:pt x="2460" y="355"/>
                  </a:lnTo>
                  <a:lnTo>
                    <a:pt x="2487" y="357"/>
                  </a:lnTo>
                  <a:lnTo>
                    <a:pt x="2516" y="358"/>
                  </a:lnTo>
                  <a:lnTo>
                    <a:pt x="2577" y="358"/>
                  </a:lnTo>
                  <a:lnTo>
                    <a:pt x="2635" y="360"/>
                  </a:lnTo>
                  <a:lnTo>
                    <a:pt x="2690" y="361"/>
                  </a:lnTo>
                  <a:lnTo>
                    <a:pt x="2744" y="361"/>
                  </a:lnTo>
                  <a:lnTo>
                    <a:pt x="2769" y="361"/>
                  </a:lnTo>
                  <a:lnTo>
                    <a:pt x="2795" y="360"/>
                  </a:lnTo>
                  <a:lnTo>
                    <a:pt x="2821" y="358"/>
                  </a:lnTo>
                  <a:lnTo>
                    <a:pt x="2845" y="356"/>
                  </a:lnTo>
                  <a:lnTo>
                    <a:pt x="2870" y="353"/>
                  </a:lnTo>
                  <a:lnTo>
                    <a:pt x="2895" y="350"/>
                  </a:lnTo>
                  <a:lnTo>
                    <a:pt x="2919" y="345"/>
                  </a:lnTo>
                  <a:lnTo>
                    <a:pt x="2943" y="339"/>
                  </a:lnTo>
                  <a:lnTo>
                    <a:pt x="2966" y="331"/>
                  </a:lnTo>
                  <a:lnTo>
                    <a:pt x="2990" y="323"/>
                  </a:lnTo>
                  <a:lnTo>
                    <a:pt x="3014" y="314"/>
                  </a:lnTo>
                  <a:lnTo>
                    <a:pt x="3037" y="303"/>
                  </a:lnTo>
                  <a:lnTo>
                    <a:pt x="3060" y="291"/>
                  </a:lnTo>
                  <a:lnTo>
                    <a:pt x="3084" y="277"/>
                  </a:lnTo>
                  <a:lnTo>
                    <a:pt x="3107" y="262"/>
                  </a:lnTo>
                  <a:lnTo>
                    <a:pt x="3131" y="243"/>
                  </a:lnTo>
                  <a:lnTo>
                    <a:pt x="3155" y="224"/>
                  </a:lnTo>
                  <a:lnTo>
                    <a:pt x="3178" y="203"/>
                  </a:lnTo>
                  <a:lnTo>
                    <a:pt x="3202" y="180"/>
                  </a:lnTo>
                  <a:lnTo>
                    <a:pt x="3226" y="154"/>
                  </a:lnTo>
                  <a:lnTo>
                    <a:pt x="3251" y="126"/>
                  </a:lnTo>
                  <a:lnTo>
                    <a:pt x="3275" y="97"/>
                  </a:lnTo>
                  <a:lnTo>
                    <a:pt x="3299" y="64"/>
                  </a:lnTo>
                  <a:lnTo>
                    <a:pt x="3324" y="29"/>
                  </a:lnTo>
                  <a:lnTo>
                    <a:pt x="3323" y="34"/>
                  </a:lnTo>
                  <a:lnTo>
                    <a:pt x="3321" y="48"/>
                  </a:lnTo>
                  <a:lnTo>
                    <a:pt x="3319" y="69"/>
                  </a:lnTo>
                  <a:lnTo>
                    <a:pt x="3318" y="97"/>
                  </a:lnTo>
                  <a:lnTo>
                    <a:pt x="3318" y="113"/>
                  </a:lnTo>
                  <a:lnTo>
                    <a:pt x="3318" y="129"/>
                  </a:lnTo>
                  <a:lnTo>
                    <a:pt x="3319" y="146"/>
                  </a:lnTo>
                  <a:lnTo>
                    <a:pt x="3321" y="164"/>
                  </a:lnTo>
                  <a:lnTo>
                    <a:pt x="3324" y="183"/>
                  </a:lnTo>
                  <a:lnTo>
                    <a:pt x="3329" y="201"/>
                  </a:lnTo>
                  <a:lnTo>
                    <a:pt x="3334" y="219"/>
                  </a:lnTo>
                  <a:lnTo>
                    <a:pt x="3340" y="237"/>
                  </a:lnTo>
                  <a:lnTo>
                    <a:pt x="3348" y="256"/>
                  </a:lnTo>
                  <a:lnTo>
                    <a:pt x="3357" y="273"/>
                  </a:lnTo>
                  <a:lnTo>
                    <a:pt x="3368" y="290"/>
                  </a:lnTo>
                  <a:lnTo>
                    <a:pt x="3381" y="305"/>
                  </a:lnTo>
                  <a:lnTo>
                    <a:pt x="3395" y="320"/>
                  </a:lnTo>
                  <a:lnTo>
                    <a:pt x="3412" y="333"/>
                  </a:lnTo>
                  <a:lnTo>
                    <a:pt x="3431" y="346"/>
                  </a:lnTo>
                  <a:lnTo>
                    <a:pt x="3452" y="356"/>
                  </a:lnTo>
                  <a:lnTo>
                    <a:pt x="3475" y="365"/>
                  </a:lnTo>
                  <a:lnTo>
                    <a:pt x="3502" y="371"/>
                  </a:lnTo>
                  <a:lnTo>
                    <a:pt x="3530" y="376"/>
                  </a:lnTo>
                  <a:lnTo>
                    <a:pt x="3561" y="377"/>
                  </a:lnTo>
                  <a:lnTo>
                    <a:pt x="3595" y="377"/>
                  </a:lnTo>
                  <a:lnTo>
                    <a:pt x="3632" y="373"/>
                  </a:lnTo>
                  <a:lnTo>
                    <a:pt x="3672" y="367"/>
                  </a:lnTo>
                  <a:lnTo>
                    <a:pt x="3716" y="358"/>
                  </a:lnTo>
                  <a:lnTo>
                    <a:pt x="3758" y="346"/>
                  </a:lnTo>
                  <a:lnTo>
                    <a:pt x="3800" y="333"/>
                  </a:lnTo>
                  <a:lnTo>
                    <a:pt x="3837" y="321"/>
                  </a:lnTo>
                  <a:lnTo>
                    <a:pt x="3873" y="308"/>
                  </a:lnTo>
                  <a:lnTo>
                    <a:pt x="3905" y="295"/>
                  </a:lnTo>
                  <a:lnTo>
                    <a:pt x="3935" y="282"/>
                  </a:lnTo>
                  <a:lnTo>
                    <a:pt x="3963" y="269"/>
                  </a:lnTo>
                  <a:lnTo>
                    <a:pt x="3988" y="255"/>
                  </a:lnTo>
                  <a:lnTo>
                    <a:pt x="4011" y="241"/>
                  </a:lnTo>
                  <a:lnTo>
                    <a:pt x="4033" y="227"/>
                  </a:lnTo>
                  <a:lnTo>
                    <a:pt x="4052" y="214"/>
                  </a:lnTo>
                  <a:lnTo>
                    <a:pt x="4069" y="200"/>
                  </a:lnTo>
                  <a:lnTo>
                    <a:pt x="4084" y="187"/>
                  </a:lnTo>
                  <a:lnTo>
                    <a:pt x="4097" y="174"/>
                  </a:lnTo>
                  <a:lnTo>
                    <a:pt x="4109" y="160"/>
                  </a:lnTo>
                  <a:lnTo>
                    <a:pt x="4121" y="147"/>
                  </a:lnTo>
                  <a:lnTo>
                    <a:pt x="4130" y="135"/>
                  </a:lnTo>
                  <a:lnTo>
                    <a:pt x="4138" y="123"/>
                  </a:lnTo>
                  <a:lnTo>
                    <a:pt x="4144" y="112"/>
                  </a:lnTo>
                  <a:lnTo>
                    <a:pt x="4150" y="101"/>
                  </a:lnTo>
                  <a:lnTo>
                    <a:pt x="4154" y="91"/>
                  </a:lnTo>
                  <a:lnTo>
                    <a:pt x="4158" y="80"/>
                  </a:lnTo>
                  <a:lnTo>
                    <a:pt x="4161" y="71"/>
                  </a:lnTo>
                  <a:lnTo>
                    <a:pt x="4163" y="63"/>
                  </a:lnTo>
                  <a:lnTo>
                    <a:pt x="4165" y="49"/>
                  </a:lnTo>
                  <a:lnTo>
                    <a:pt x="4166" y="38"/>
                  </a:lnTo>
                  <a:lnTo>
                    <a:pt x="4166" y="31"/>
                  </a:lnTo>
                  <a:lnTo>
                    <a:pt x="4165" y="29"/>
                  </a:lnTo>
                  <a:lnTo>
                    <a:pt x="4168" y="45"/>
                  </a:lnTo>
                  <a:lnTo>
                    <a:pt x="4179" y="88"/>
                  </a:lnTo>
                  <a:lnTo>
                    <a:pt x="4187" y="116"/>
                  </a:lnTo>
                  <a:lnTo>
                    <a:pt x="4198" y="147"/>
                  </a:lnTo>
                  <a:lnTo>
                    <a:pt x="4204" y="162"/>
                  </a:lnTo>
                  <a:lnTo>
                    <a:pt x="4213" y="180"/>
                  </a:lnTo>
                  <a:lnTo>
                    <a:pt x="4220" y="196"/>
                  </a:lnTo>
                  <a:lnTo>
                    <a:pt x="4229" y="212"/>
                  </a:lnTo>
                  <a:lnTo>
                    <a:pt x="4238" y="227"/>
                  </a:lnTo>
                  <a:lnTo>
                    <a:pt x="4249" y="243"/>
                  </a:lnTo>
                  <a:lnTo>
                    <a:pt x="4260" y="259"/>
                  </a:lnTo>
                  <a:lnTo>
                    <a:pt x="4271" y="273"/>
                  </a:lnTo>
                  <a:lnTo>
                    <a:pt x="4284" y="286"/>
                  </a:lnTo>
                  <a:lnTo>
                    <a:pt x="4299" y="298"/>
                  </a:lnTo>
                  <a:lnTo>
                    <a:pt x="4314" y="309"/>
                  </a:lnTo>
                  <a:lnTo>
                    <a:pt x="4329" y="318"/>
                  </a:lnTo>
                  <a:lnTo>
                    <a:pt x="4346" y="326"/>
                  </a:lnTo>
                  <a:lnTo>
                    <a:pt x="4363" y="333"/>
                  </a:lnTo>
                  <a:lnTo>
                    <a:pt x="4383" y="338"/>
                  </a:lnTo>
                  <a:lnTo>
                    <a:pt x="4403" y="341"/>
                  </a:lnTo>
                  <a:lnTo>
                    <a:pt x="4424" y="342"/>
                  </a:lnTo>
                  <a:lnTo>
                    <a:pt x="4446" y="340"/>
                  </a:lnTo>
                  <a:lnTo>
                    <a:pt x="4470" y="334"/>
                  </a:lnTo>
                  <a:lnTo>
                    <a:pt x="4494" y="328"/>
                  </a:lnTo>
                  <a:lnTo>
                    <a:pt x="4519" y="319"/>
                  </a:lnTo>
                  <a:lnTo>
                    <a:pt x="4543" y="309"/>
                  </a:lnTo>
                  <a:lnTo>
                    <a:pt x="4566" y="299"/>
                  </a:lnTo>
                  <a:lnTo>
                    <a:pt x="4588" y="288"/>
                  </a:lnTo>
                  <a:lnTo>
                    <a:pt x="4610" y="276"/>
                  </a:lnTo>
                  <a:lnTo>
                    <a:pt x="4630" y="264"/>
                  </a:lnTo>
                  <a:lnTo>
                    <a:pt x="4650" y="250"/>
                  </a:lnTo>
                  <a:lnTo>
                    <a:pt x="4669" y="237"/>
                  </a:lnTo>
                  <a:lnTo>
                    <a:pt x="4687" y="224"/>
                  </a:lnTo>
                  <a:lnTo>
                    <a:pt x="4704" y="211"/>
                  </a:lnTo>
                  <a:lnTo>
                    <a:pt x="4720" y="197"/>
                  </a:lnTo>
                  <a:lnTo>
                    <a:pt x="4737" y="184"/>
                  </a:lnTo>
                  <a:lnTo>
                    <a:pt x="4765" y="156"/>
                  </a:lnTo>
                  <a:lnTo>
                    <a:pt x="4790" y="129"/>
                  </a:lnTo>
                  <a:lnTo>
                    <a:pt x="4813" y="103"/>
                  </a:lnTo>
                  <a:lnTo>
                    <a:pt x="4833" y="78"/>
                  </a:lnTo>
                  <a:lnTo>
                    <a:pt x="4849" y="57"/>
                  </a:lnTo>
                  <a:lnTo>
                    <a:pt x="4862" y="38"/>
                  </a:lnTo>
                  <a:lnTo>
                    <a:pt x="4879" y="10"/>
                  </a:lnTo>
                  <a:lnTo>
                    <a:pt x="4885" y="0"/>
                  </a:lnTo>
                  <a:lnTo>
                    <a:pt x="4880" y="15"/>
                  </a:lnTo>
                  <a:lnTo>
                    <a:pt x="4869" y="54"/>
                  </a:lnTo>
                  <a:lnTo>
                    <a:pt x="4863" y="80"/>
                  </a:lnTo>
                  <a:lnTo>
                    <a:pt x="4858" y="110"/>
                  </a:lnTo>
                  <a:lnTo>
                    <a:pt x="4853" y="140"/>
                  </a:lnTo>
                  <a:lnTo>
                    <a:pt x="4851" y="171"/>
                  </a:lnTo>
                  <a:lnTo>
                    <a:pt x="4850" y="187"/>
                  </a:lnTo>
                  <a:lnTo>
                    <a:pt x="4850" y="201"/>
                  </a:lnTo>
                  <a:lnTo>
                    <a:pt x="4852" y="216"/>
                  </a:lnTo>
                  <a:lnTo>
                    <a:pt x="4853" y="229"/>
                  </a:lnTo>
                  <a:lnTo>
                    <a:pt x="4856" y="242"/>
                  </a:lnTo>
                  <a:lnTo>
                    <a:pt x="4860" y="256"/>
                  </a:lnTo>
                  <a:lnTo>
                    <a:pt x="4865" y="267"/>
                  </a:lnTo>
                  <a:lnTo>
                    <a:pt x="4871" y="277"/>
                  </a:lnTo>
                  <a:lnTo>
                    <a:pt x="4879" y="285"/>
                  </a:lnTo>
                  <a:lnTo>
                    <a:pt x="4887" y="293"/>
                  </a:lnTo>
                  <a:lnTo>
                    <a:pt x="4897" y="298"/>
                  </a:lnTo>
                  <a:lnTo>
                    <a:pt x="4910" y="302"/>
                  </a:lnTo>
                  <a:lnTo>
                    <a:pt x="4923" y="304"/>
                  </a:lnTo>
                  <a:lnTo>
                    <a:pt x="4938" y="305"/>
                  </a:lnTo>
                  <a:lnTo>
                    <a:pt x="4955" y="303"/>
                  </a:lnTo>
                  <a:lnTo>
                    <a:pt x="4974" y="298"/>
                  </a:lnTo>
                  <a:lnTo>
                    <a:pt x="4993" y="292"/>
                  </a:lnTo>
                  <a:lnTo>
                    <a:pt x="5012" y="286"/>
                  </a:lnTo>
                  <a:lnTo>
                    <a:pt x="5029" y="279"/>
                  </a:lnTo>
                  <a:lnTo>
                    <a:pt x="5046" y="272"/>
                  </a:lnTo>
                  <a:lnTo>
                    <a:pt x="5061" y="264"/>
                  </a:lnTo>
                  <a:lnTo>
                    <a:pt x="5076" y="256"/>
                  </a:lnTo>
                  <a:lnTo>
                    <a:pt x="5091" y="247"/>
                  </a:lnTo>
                  <a:lnTo>
                    <a:pt x="5105" y="239"/>
                  </a:lnTo>
                  <a:lnTo>
                    <a:pt x="5129" y="222"/>
                  </a:lnTo>
                  <a:lnTo>
                    <a:pt x="5151" y="204"/>
                  </a:lnTo>
                  <a:lnTo>
                    <a:pt x="5170" y="187"/>
                  </a:lnTo>
                  <a:lnTo>
                    <a:pt x="5188" y="170"/>
                  </a:lnTo>
                  <a:lnTo>
                    <a:pt x="5202" y="153"/>
                  </a:lnTo>
                  <a:lnTo>
                    <a:pt x="5213" y="138"/>
                  </a:lnTo>
                  <a:lnTo>
                    <a:pt x="5223" y="124"/>
                  </a:lnTo>
                  <a:lnTo>
                    <a:pt x="5230" y="112"/>
                  </a:lnTo>
                  <a:lnTo>
                    <a:pt x="5240" y="95"/>
                  </a:lnTo>
                  <a:lnTo>
                    <a:pt x="5243" y="88"/>
                  </a:lnTo>
                  <a:lnTo>
                    <a:pt x="5243" y="92"/>
                  </a:lnTo>
                  <a:lnTo>
                    <a:pt x="5244" y="103"/>
                  </a:lnTo>
                  <a:lnTo>
                    <a:pt x="5246" y="111"/>
                  </a:lnTo>
                  <a:lnTo>
                    <a:pt x="5248" y="120"/>
                  </a:lnTo>
                  <a:lnTo>
                    <a:pt x="5251" y="131"/>
                  </a:lnTo>
                  <a:lnTo>
                    <a:pt x="5255" y="142"/>
                  </a:lnTo>
                  <a:lnTo>
                    <a:pt x="5261" y="154"/>
                  </a:lnTo>
                  <a:lnTo>
                    <a:pt x="5267" y="168"/>
                  </a:lnTo>
                  <a:lnTo>
                    <a:pt x="5275" y="181"/>
                  </a:lnTo>
                  <a:lnTo>
                    <a:pt x="5285" y="195"/>
                  </a:lnTo>
                  <a:lnTo>
                    <a:pt x="5296" y="209"/>
                  </a:lnTo>
                  <a:lnTo>
                    <a:pt x="5309" y="224"/>
                  </a:lnTo>
                  <a:lnTo>
                    <a:pt x="5323" y="238"/>
                  </a:lnTo>
                  <a:lnTo>
                    <a:pt x="5340" y="253"/>
                  </a:lnTo>
                  <a:lnTo>
                    <a:pt x="5361" y="267"/>
                  </a:lnTo>
                  <a:lnTo>
                    <a:pt x="5382" y="280"/>
                  </a:lnTo>
                  <a:lnTo>
                    <a:pt x="5407" y="292"/>
                  </a:lnTo>
                  <a:lnTo>
                    <a:pt x="5434" y="304"/>
                  </a:lnTo>
                  <a:lnTo>
                    <a:pt x="5464" y="315"/>
                  </a:lnTo>
                  <a:lnTo>
                    <a:pt x="5497" y="324"/>
                  </a:lnTo>
                  <a:lnTo>
                    <a:pt x="5534" y="333"/>
                  </a:lnTo>
                  <a:lnTo>
                    <a:pt x="5573" y="341"/>
                  </a:lnTo>
                  <a:lnTo>
                    <a:pt x="5616" y="346"/>
                  </a:lnTo>
                  <a:lnTo>
                    <a:pt x="5662" y="350"/>
                  </a:lnTo>
                  <a:lnTo>
                    <a:pt x="5713" y="352"/>
                  </a:lnTo>
                  <a:lnTo>
                    <a:pt x="5767" y="352"/>
                  </a:lnTo>
                  <a:lnTo>
                    <a:pt x="5825" y="350"/>
                  </a:lnTo>
                  <a:lnTo>
                    <a:pt x="5888" y="345"/>
                  </a:lnTo>
                  <a:lnTo>
                    <a:pt x="5953" y="338"/>
                  </a:lnTo>
                  <a:lnTo>
                    <a:pt x="6025" y="328"/>
                  </a:lnTo>
                  <a:lnTo>
                    <a:pt x="6324" y="416"/>
                  </a:lnTo>
                  <a:lnTo>
                    <a:pt x="6313" y="417"/>
                  </a:lnTo>
                  <a:lnTo>
                    <a:pt x="6282" y="421"/>
                  </a:lnTo>
                  <a:lnTo>
                    <a:pt x="6233" y="426"/>
                  </a:lnTo>
                  <a:lnTo>
                    <a:pt x="6167" y="432"/>
                  </a:lnTo>
                  <a:lnTo>
                    <a:pt x="6088" y="439"/>
                  </a:lnTo>
                  <a:lnTo>
                    <a:pt x="5997" y="448"/>
                  </a:lnTo>
                  <a:lnTo>
                    <a:pt x="5896" y="457"/>
                  </a:lnTo>
                  <a:lnTo>
                    <a:pt x="5787" y="466"/>
                  </a:lnTo>
                  <a:lnTo>
                    <a:pt x="5674" y="476"/>
                  </a:lnTo>
                  <a:lnTo>
                    <a:pt x="5558" y="487"/>
                  </a:lnTo>
                  <a:lnTo>
                    <a:pt x="5441" y="497"/>
                  </a:lnTo>
                  <a:lnTo>
                    <a:pt x="5324" y="507"/>
                  </a:lnTo>
                  <a:lnTo>
                    <a:pt x="5212" y="516"/>
                  </a:lnTo>
                  <a:lnTo>
                    <a:pt x="5105" y="525"/>
                  </a:lnTo>
                  <a:lnTo>
                    <a:pt x="5005" y="532"/>
                  </a:lnTo>
                  <a:lnTo>
                    <a:pt x="4915" y="538"/>
                  </a:lnTo>
                  <a:lnTo>
                    <a:pt x="4824" y="545"/>
                  </a:lnTo>
                  <a:lnTo>
                    <a:pt x="4718" y="553"/>
                  </a:lnTo>
                  <a:lnTo>
                    <a:pt x="4602" y="563"/>
                  </a:lnTo>
                  <a:lnTo>
                    <a:pt x="4477" y="573"/>
                  </a:lnTo>
                  <a:lnTo>
                    <a:pt x="4342" y="584"/>
                  </a:lnTo>
                  <a:lnTo>
                    <a:pt x="4201" y="597"/>
                  </a:lnTo>
                  <a:lnTo>
                    <a:pt x="4056" y="609"/>
                  </a:lnTo>
                  <a:lnTo>
                    <a:pt x="3907" y="620"/>
                  </a:lnTo>
                  <a:lnTo>
                    <a:pt x="3755" y="630"/>
                  </a:lnTo>
                  <a:lnTo>
                    <a:pt x="3605" y="640"/>
                  </a:lnTo>
                  <a:lnTo>
                    <a:pt x="3455" y="648"/>
                  </a:lnTo>
                  <a:lnTo>
                    <a:pt x="3308" y="655"/>
                  </a:lnTo>
                  <a:lnTo>
                    <a:pt x="3238" y="657"/>
                  </a:lnTo>
                  <a:lnTo>
                    <a:pt x="3167" y="659"/>
                  </a:lnTo>
                  <a:lnTo>
                    <a:pt x="3098" y="660"/>
                  </a:lnTo>
                  <a:lnTo>
                    <a:pt x="3031" y="661"/>
                  </a:lnTo>
                  <a:lnTo>
                    <a:pt x="2966" y="661"/>
                  </a:lnTo>
                  <a:lnTo>
                    <a:pt x="2904" y="660"/>
                  </a:lnTo>
                  <a:lnTo>
                    <a:pt x="2843" y="659"/>
                  </a:lnTo>
                  <a:lnTo>
                    <a:pt x="2785" y="656"/>
                  </a:lnTo>
                  <a:lnTo>
                    <a:pt x="2666" y="651"/>
                  </a:lnTo>
                  <a:lnTo>
                    <a:pt x="2530" y="647"/>
                  </a:lnTo>
                  <a:lnTo>
                    <a:pt x="2384" y="642"/>
                  </a:lnTo>
                  <a:lnTo>
                    <a:pt x="2228" y="639"/>
                  </a:lnTo>
                  <a:lnTo>
                    <a:pt x="2065" y="635"/>
                  </a:lnTo>
                  <a:lnTo>
                    <a:pt x="1897" y="631"/>
                  </a:lnTo>
                  <a:lnTo>
                    <a:pt x="1727" y="627"/>
                  </a:lnTo>
                  <a:lnTo>
                    <a:pt x="1557" y="624"/>
                  </a:lnTo>
                  <a:lnTo>
                    <a:pt x="1391" y="619"/>
                  </a:lnTo>
                  <a:lnTo>
                    <a:pt x="1229" y="614"/>
                  </a:lnTo>
                  <a:lnTo>
                    <a:pt x="1075" y="609"/>
                  </a:lnTo>
                  <a:lnTo>
                    <a:pt x="931" y="603"/>
                  </a:lnTo>
                  <a:lnTo>
                    <a:pt x="801" y="596"/>
                  </a:lnTo>
                  <a:lnTo>
                    <a:pt x="685" y="587"/>
                  </a:lnTo>
                  <a:lnTo>
                    <a:pt x="634" y="583"/>
                  </a:lnTo>
                  <a:lnTo>
                    <a:pt x="587" y="578"/>
                  </a:lnTo>
                  <a:lnTo>
                    <a:pt x="545" y="573"/>
                  </a:lnTo>
                  <a:lnTo>
                    <a:pt x="508" y="568"/>
                  </a:lnTo>
                  <a:lnTo>
                    <a:pt x="444" y="557"/>
                  </a:lnTo>
                  <a:lnTo>
                    <a:pt x="384" y="545"/>
                  </a:lnTo>
                  <a:lnTo>
                    <a:pt x="357" y="539"/>
                  </a:lnTo>
                  <a:lnTo>
                    <a:pt x="330" y="532"/>
                  </a:lnTo>
                  <a:lnTo>
                    <a:pt x="305" y="525"/>
                  </a:lnTo>
                  <a:lnTo>
                    <a:pt x="281" y="518"/>
                  </a:lnTo>
                  <a:lnTo>
                    <a:pt x="259" y="510"/>
                  </a:lnTo>
                  <a:lnTo>
                    <a:pt x="236" y="500"/>
                  </a:lnTo>
                  <a:lnTo>
                    <a:pt x="216" y="491"/>
                  </a:lnTo>
                  <a:lnTo>
                    <a:pt x="197" y="481"/>
                  </a:lnTo>
                  <a:lnTo>
                    <a:pt x="179" y="470"/>
                  </a:lnTo>
                  <a:lnTo>
                    <a:pt x="162" y="459"/>
                  </a:lnTo>
                  <a:lnTo>
                    <a:pt x="145" y="446"/>
                  </a:lnTo>
                  <a:lnTo>
                    <a:pt x="130" y="433"/>
                  </a:lnTo>
                  <a:lnTo>
                    <a:pt x="116" y="418"/>
                  </a:lnTo>
                  <a:lnTo>
                    <a:pt x="103" y="402"/>
                  </a:lnTo>
                  <a:lnTo>
                    <a:pt x="90" y="385"/>
                  </a:lnTo>
                  <a:lnTo>
                    <a:pt x="79" y="367"/>
                  </a:lnTo>
                  <a:lnTo>
                    <a:pt x="67" y="348"/>
                  </a:lnTo>
                  <a:lnTo>
                    <a:pt x="58" y="327"/>
                  </a:lnTo>
                  <a:lnTo>
                    <a:pt x="49" y="305"/>
                  </a:lnTo>
                  <a:lnTo>
                    <a:pt x="41" y="281"/>
                  </a:lnTo>
                  <a:lnTo>
                    <a:pt x="33" y="256"/>
                  </a:lnTo>
                  <a:lnTo>
                    <a:pt x="27" y="228"/>
                  </a:lnTo>
                  <a:lnTo>
                    <a:pt x="21" y="200"/>
                  </a:lnTo>
                  <a:lnTo>
                    <a:pt x="15" y="170"/>
                  </a:lnTo>
                  <a:lnTo>
                    <a:pt x="11" y="137"/>
                  </a:lnTo>
                  <a:lnTo>
                    <a:pt x="7" y="103"/>
                  </a:lnTo>
                  <a:lnTo>
                    <a:pt x="3" y="67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9355" name="Group 1553">
            <a:extLst>
              <a:ext uri="{FF2B5EF4-FFF2-40B4-BE49-F238E27FC236}">
                <a16:creationId xmlns:a16="http://schemas.microsoft.com/office/drawing/2014/main" id="{0A9ADBA2-DD0E-47ED-AF41-189F8F9BB2C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218363" y="4346575"/>
            <a:ext cx="1427162" cy="1743075"/>
            <a:chOff x="4377" y="2650"/>
            <a:chExt cx="899" cy="1098"/>
          </a:xfrm>
        </p:grpSpPr>
        <p:sp>
          <p:nvSpPr>
            <p:cNvPr id="99446" name="AutoShape 1554">
              <a:extLst>
                <a:ext uri="{FF2B5EF4-FFF2-40B4-BE49-F238E27FC236}">
                  <a16:creationId xmlns:a16="http://schemas.microsoft.com/office/drawing/2014/main" id="{9A773C21-CE75-4E5A-94C8-D2C3280E9A0F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377" y="2650"/>
              <a:ext cx="899" cy="10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9447" name="Group 1555">
              <a:extLst>
                <a:ext uri="{FF2B5EF4-FFF2-40B4-BE49-F238E27FC236}">
                  <a16:creationId xmlns:a16="http://schemas.microsoft.com/office/drawing/2014/main" id="{FF8AC087-E5FA-4682-82C9-DA313EAF2D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76" y="2650"/>
              <a:ext cx="901" cy="1098"/>
              <a:chOff x="4376" y="2650"/>
              <a:chExt cx="901" cy="1098"/>
            </a:xfrm>
          </p:grpSpPr>
          <p:sp>
            <p:nvSpPr>
              <p:cNvPr id="100139" name="Freeform 1556">
                <a:extLst>
                  <a:ext uri="{FF2B5EF4-FFF2-40B4-BE49-F238E27FC236}">
                    <a16:creationId xmlns:a16="http://schemas.microsoft.com/office/drawing/2014/main" id="{67E0E95C-5996-4D67-8DED-F8F7BF5F14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7" y="2652"/>
                <a:ext cx="898" cy="71"/>
              </a:xfrm>
              <a:custGeom>
                <a:avLst/>
                <a:gdLst>
                  <a:gd name="T0" fmla="*/ 0 w 13467"/>
                  <a:gd name="T1" fmla="*/ 5 h 1073"/>
                  <a:gd name="T2" fmla="*/ 5 w 13467"/>
                  <a:gd name="T3" fmla="*/ 0 h 1073"/>
                  <a:gd name="T4" fmla="*/ 60 w 13467"/>
                  <a:gd name="T5" fmla="*/ 0 h 1073"/>
                  <a:gd name="T6" fmla="*/ 55 w 13467"/>
                  <a:gd name="T7" fmla="*/ 5 h 1073"/>
                  <a:gd name="T8" fmla="*/ 0 w 13467"/>
                  <a:gd name="T9" fmla="*/ 5 h 10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67" h="1073">
                    <a:moveTo>
                      <a:pt x="0" y="1073"/>
                    </a:moveTo>
                    <a:lnTo>
                      <a:pt x="1187" y="0"/>
                    </a:lnTo>
                    <a:lnTo>
                      <a:pt x="13467" y="0"/>
                    </a:lnTo>
                    <a:lnTo>
                      <a:pt x="12281" y="1073"/>
                    </a:lnTo>
                    <a:lnTo>
                      <a:pt x="0" y="1073"/>
                    </a:lnTo>
                    <a:close/>
                  </a:path>
                </a:pathLst>
              </a:custGeom>
              <a:solidFill>
                <a:srgbClr val="CC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40" name="Freeform 1557">
                <a:extLst>
                  <a:ext uri="{FF2B5EF4-FFF2-40B4-BE49-F238E27FC236}">
                    <a16:creationId xmlns:a16="http://schemas.microsoft.com/office/drawing/2014/main" id="{4A387066-85D6-4E2F-9DF5-46DF78554F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76" y="2651"/>
                <a:ext cx="901" cy="73"/>
              </a:xfrm>
              <a:custGeom>
                <a:avLst/>
                <a:gdLst>
                  <a:gd name="T0" fmla="*/ 0 w 13524"/>
                  <a:gd name="T1" fmla="*/ 5 h 1096"/>
                  <a:gd name="T2" fmla="*/ 5 w 13524"/>
                  <a:gd name="T3" fmla="*/ 0 h 1096"/>
                  <a:gd name="T4" fmla="*/ 5 w 13524"/>
                  <a:gd name="T5" fmla="*/ 0 h 1096"/>
                  <a:gd name="T6" fmla="*/ 0 w 13524"/>
                  <a:gd name="T7" fmla="*/ 5 h 1096"/>
                  <a:gd name="T8" fmla="*/ 0 w 13524"/>
                  <a:gd name="T9" fmla="*/ 5 h 1096"/>
                  <a:gd name="T10" fmla="*/ 5 w 13524"/>
                  <a:gd name="T11" fmla="*/ 0 h 1096"/>
                  <a:gd name="T12" fmla="*/ 5 w 13524"/>
                  <a:gd name="T13" fmla="*/ 0 h 1096"/>
                  <a:gd name="T14" fmla="*/ 5 w 13524"/>
                  <a:gd name="T15" fmla="*/ 0 h 1096"/>
                  <a:gd name="T16" fmla="*/ 5 w 13524"/>
                  <a:gd name="T17" fmla="*/ 0 h 1096"/>
                  <a:gd name="T18" fmla="*/ 5 w 13524"/>
                  <a:gd name="T19" fmla="*/ 0 h 1096"/>
                  <a:gd name="T20" fmla="*/ 5 w 13524"/>
                  <a:gd name="T21" fmla="*/ 0 h 1096"/>
                  <a:gd name="T22" fmla="*/ 60 w 13524"/>
                  <a:gd name="T23" fmla="*/ 0 h 1096"/>
                  <a:gd name="T24" fmla="*/ 60 w 13524"/>
                  <a:gd name="T25" fmla="*/ 0 h 1096"/>
                  <a:gd name="T26" fmla="*/ 5 w 13524"/>
                  <a:gd name="T27" fmla="*/ 0 h 1096"/>
                  <a:gd name="T28" fmla="*/ 5 w 13524"/>
                  <a:gd name="T29" fmla="*/ 0 h 1096"/>
                  <a:gd name="T30" fmla="*/ 60 w 13524"/>
                  <a:gd name="T31" fmla="*/ 0 h 1096"/>
                  <a:gd name="T32" fmla="*/ 60 w 13524"/>
                  <a:gd name="T33" fmla="*/ 0 h 1096"/>
                  <a:gd name="T34" fmla="*/ 60 w 13524"/>
                  <a:gd name="T35" fmla="*/ 0 h 1096"/>
                  <a:gd name="T36" fmla="*/ 60 w 13524"/>
                  <a:gd name="T37" fmla="*/ 0 h 1096"/>
                  <a:gd name="T38" fmla="*/ 60 w 13524"/>
                  <a:gd name="T39" fmla="*/ 0 h 1096"/>
                  <a:gd name="T40" fmla="*/ 60 w 13524"/>
                  <a:gd name="T41" fmla="*/ 0 h 1096"/>
                  <a:gd name="T42" fmla="*/ 55 w 13524"/>
                  <a:gd name="T43" fmla="*/ 5 h 1096"/>
                  <a:gd name="T44" fmla="*/ 55 w 13524"/>
                  <a:gd name="T45" fmla="*/ 5 h 1096"/>
                  <a:gd name="T46" fmla="*/ 60 w 13524"/>
                  <a:gd name="T47" fmla="*/ 0 h 1096"/>
                  <a:gd name="T48" fmla="*/ 60 w 13524"/>
                  <a:gd name="T49" fmla="*/ 0 h 1096"/>
                  <a:gd name="T50" fmla="*/ 55 w 13524"/>
                  <a:gd name="T51" fmla="*/ 5 h 1096"/>
                  <a:gd name="T52" fmla="*/ 55 w 13524"/>
                  <a:gd name="T53" fmla="*/ 5 h 1096"/>
                  <a:gd name="T54" fmla="*/ 55 w 13524"/>
                  <a:gd name="T55" fmla="*/ 5 h 1096"/>
                  <a:gd name="T56" fmla="*/ 55 w 13524"/>
                  <a:gd name="T57" fmla="*/ 5 h 1096"/>
                  <a:gd name="T58" fmla="*/ 55 w 13524"/>
                  <a:gd name="T59" fmla="*/ 5 h 1096"/>
                  <a:gd name="T60" fmla="*/ 55 w 13524"/>
                  <a:gd name="T61" fmla="*/ 5 h 1096"/>
                  <a:gd name="T62" fmla="*/ 0 w 13524"/>
                  <a:gd name="T63" fmla="*/ 5 h 1096"/>
                  <a:gd name="T64" fmla="*/ 0 w 13524"/>
                  <a:gd name="T65" fmla="*/ 5 h 1096"/>
                  <a:gd name="T66" fmla="*/ 55 w 13524"/>
                  <a:gd name="T67" fmla="*/ 5 h 1096"/>
                  <a:gd name="T68" fmla="*/ 55 w 13524"/>
                  <a:gd name="T69" fmla="*/ 5 h 1096"/>
                  <a:gd name="T70" fmla="*/ 0 w 13524"/>
                  <a:gd name="T71" fmla="*/ 5 h 1096"/>
                  <a:gd name="T72" fmla="*/ 0 w 13524"/>
                  <a:gd name="T73" fmla="*/ 5 h 1096"/>
                  <a:gd name="T74" fmla="*/ 0 w 13524"/>
                  <a:gd name="T75" fmla="*/ 5 h 1096"/>
                  <a:gd name="T76" fmla="*/ 0 w 13524"/>
                  <a:gd name="T77" fmla="*/ 5 h 1096"/>
                  <a:gd name="T78" fmla="*/ 0 w 13524"/>
                  <a:gd name="T79" fmla="*/ 5 h 109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3524" h="1096">
                    <a:moveTo>
                      <a:pt x="21" y="1076"/>
                    </a:moveTo>
                    <a:lnTo>
                      <a:pt x="1208" y="3"/>
                    </a:lnTo>
                    <a:lnTo>
                      <a:pt x="1222" y="19"/>
                    </a:lnTo>
                    <a:lnTo>
                      <a:pt x="35" y="1093"/>
                    </a:lnTo>
                    <a:lnTo>
                      <a:pt x="21" y="1076"/>
                    </a:lnTo>
                    <a:close/>
                    <a:moveTo>
                      <a:pt x="1208" y="3"/>
                    </a:moveTo>
                    <a:lnTo>
                      <a:pt x="1211" y="0"/>
                    </a:lnTo>
                    <a:lnTo>
                      <a:pt x="1215" y="0"/>
                    </a:lnTo>
                    <a:lnTo>
                      <a:pt x="1215" y="11"/>
                    </a:lnTo>
                    <a:lnTo>
                      <a:pt x="1208" y="3"/>
                    </a:lnTo>
                    <a:close/>
                    <a:moveTo>
                      <a:pt x="1215" y="0"/>
                    </a:moveTo>
                    <a:lnTo>
                      <a:pt x="13495" y="0"/>
                    </a:lnTo>
                    <a:lnTo>
                      <a:pt x="13495" y="22"/>
                    </a:lnTo>
                    <a:lnTo>
                      <a:pt x="1215" y="22"/>
                    </a:lnTo>
                    <a:lnTo>
                      <a:pt x="1215" y="0"/>
                    </a:lnTo>
                    <a:close/>
                    <a:moveTo>
                      <a:pt x="13495" y="0"/>
                    </a:moveTo>
                    <a:lnTo>
                      <a:pt x="13524" y="0"/>
                    </a:lnTo>
                    <a:lnTo>
                      <a:pt x="13503" y="19"/>
                    </a:lnTo>
                    <a:lnTo>
                      <a:pt x="13495" y="11"/>
                    </a:lnTo>
                    <a:lnTo>
                      <a:pt x="13495" y="0"/>
                    </a:lnTo>
                    <a:close/>
                    <a:moveTo>
                      <a:pt x="13503" y="19"/>
                    </a:moveTo>
                    <a:lnTo>
                      <a:pt x="12316" y="1093"/>
                    </a:lnTo>
                    <a:lnTo>
                      <a:pt x="12302" y="1076"/>
                    </a:lnTo>
                    <a:lnTo>
                      <a:pt x="13487" y="3"/>
                    </a:lnTo>
                    <a:lnTo>
                      <a:pt x="13503" y="19"/>
                    </a:lnTo>
                    <a:close/>
                    <a:moveTo>
                      <a:pt x="12316" y="1093"/>
                    </a:moveTo>
                    <a:lnTo>
                      <a:pt x="12313" y="1096"/>
                    </a:lnTo>
                    <a:lnTo>
                      <a:pt x="12309" y="1096"/>
                    </a:lnTo>
                    <a:lnTo>
                      <a:pt x="12309" y="1084"/>
                    </a:lnTo>
                    <a:lnTo>
                      <a:pt x="12316" y="1093"/>
                    </a:lnTo>
                    <a:close/>
                    <a:moveTo>
                      <a:pt x="12309" y="1096"/>
                    </a:moveTo>
                    <a:lnTo>
                      <a:pt x="28" y="1096"/>
                    </a:lnTo>
                    <a:lnTo>
                      <a:pt x="28" y="1074"/>
                    </a:lnTo>
                    <a:lnTo>
                      <a:pt x="12309" y="1074"/>
                    </a:lnTo>
                    <a:lnTo>
                      <a:pt x="12309" y="1096"/>
                    </a:lnTo>
                    <a:close/>
                    <a:moveTo>
                      <a:pt x="28" y="1096"/>
                    </a:moveTo>
                    <a:lnTo>
                      <a:pt x="0" y="1096"/>
                    </a:lnTo>
                    <a:lnTo>
                      <a:pt x="21" y="1076"/>
                    </a:lnTo>
                    <a:lnTo>
                      <a:pt x="28" y="1084"/>
                    </a:lnTo>
                    <a:lnTo>
                      <a:pt x="28" y="10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41" name="Freeform 1558">
                <a:extLst>
                  <a:ext uri="{FF2B5EF4-FFF2-40B4-BE49-F238E27FC236}">
                    <a16:creationId xmlns:a16="http://schemas.microsoft.com/office/drawing/2014/main" id="{169E53E9-39FF-45FE-A231-4E2096567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6" y="2652"/>
                <a:ext cx="79" cy="1094"/>
              </a:xfrm>
              <a:custGeom>
                <a:avLst/>
                <a:gdLst>
                  <a:gd name="T0" fmla="*/ 0 w 1186"/>
                  <a:gd name="T1" fmla="*/ 5 h 16421"/>
                  <a:gd name="T2" fmla="*/ 5 w 1186"/>
                  <a:gd name="T3" fmla="*/ 0 h 16421"/>
                  <a:gd name="T4" fmla="*/ 5 w 1186"/>
                  <a:gd name="T5" fmla="*/ 68 h 16421"/>
                  <a:gd name="T6" fmla="*/ 0 w 1186"/>
                  <a:gd name="T7" fmla="*/ 73 h 16421"/>
                  <a:gd name="T8" fmla="*/ 0 w 1186"/>
                  <a:gd name="T9" fmla="*/ 5 h 164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86" h="16421">
                    <a:moveTo>
                      <a:pt x="0" y="1073"/>
                    </a:moveTo>
                    <a:lnTo>
                      <a:pt x="1186" y="0"/>
                    </a:lnTo>
                    <a:lnTo>
                      <a:pt x="1186" y="15345"/>
                    </a:lnTo>
                    <a:lnTo>
                      <a:pt x="0" y="16421"/>
                    </a:lnTo>
                    <a:lnTo>
                      <a:pt x="0" y="1073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42" name="Freeform 1559">
                <a:extLst>
                  <a:ext uri="{FF2B5EF4-FFF2-40B4-BE49-F238E27FC236}">
                    <a16:creationId xmlns:a16="http://schemas.microsoft.com/office/drawing/2014/main" id="{D92E5BB1-80FA-42DC-B7C2-2C01D65CDA1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95" y="2650"/>
                <a:ext cx="81" cy="1098"/>
              </a:xfrm>
              <a:custGeom>
                <a:avLst/>
                <a:gdLst>
                  <a:gd name="T0" fmla="*/ 0 w 1209"/>
                  <a:gd name="T1" fmla="*/ 5 h 16470"/>
                  <a:gd name="T2" fmla="*/ 5 w 1209"/>
                  <a:gd name="T3" fmla="*/ 0 h 16470"/>
                  <a:gd name="T4" fmla="*/ 5 w 1209"/>
                  <a:gd name="T5" fmla="*/ 0 h 16470"/>
                  <a:gd name="T6" fmla="*/ 0 w 1209"/>
                  <a:gd name="T7" fmla="*/ 5 h 16470"/>
                  <a:gd name="T8" fmla="*/ 0 w 1209"/>
                  <a:gd name="T9" fmla="*/ 5 h 16470"/>
                  <a:gd name="T10" fmla="*/ 5 w 1209"/>
                  <a:gd name="T11" fmla="*/ 0 h 16470"/>
                  <a:gd name="T12" fmla="*/ 5 w 1209"/>
                  <a:gd name="T13" fmla="*/ 0 h 16470"/>
                  <a:gd name="T14" fmla="*/ 5 w 1209"/>
                  <a:gd name="T15" fmla="*/ 0 h 16470"/>
                  <a:gd name="T16" fmla="*/ 5 w 1209"/>
                  <a:gd name="T17" fmla="*/ 0 h 16470"/>
                  <a:gd name="T18" fmla="*/ 5 w 1209"/>
                  <a:gd name="T19" fmla="*/ 0 h 16470"/>
                  <a:gd name="T20" fmla="*/ 5 w 1209"/>
                  <a:gd name="T21" fmla="*/ 0 h 16470"/>
                  <a:gd name="T22" fmla="*/ 5 w 1209"/>
                  <a:gd name="T23" fmla="*/ 68 h 16470"/>
                  <a:gd name="T24" fmla="*/ 5 w 1209"/>
                  <a:gd name="T25" fmla="*/ 68 h 16470"/>
                  <a:gd name="T26" fmla="*/ 5 w 1209"/>
                  <a:gd name="T27" fmla="*/ 0 h 16470"/>
                  <a:gd name="T28" fmla="*/ 5 w 1209"/>
                  <a:gd name="T29" fmla="*/ 0 h 16470"/>
                  <a:gd name="T30" fmla="*/ 5 w 1209"/>
                  <a:gd name="T31" fmla="*/ 68 h 16470"/>
                  <a:gd name="T32" fmla="*/ 5 w 1209"/>
                  <a:gd name="T33" fmla="*/ 68 h 16470"/>
                  <a:gd name="T34" fmla="*/ 5 w 1209"/>
                  <a:gd name="T35" fmla="*/ 68 h 16470"/>
                  <a:gd name="T36" fmla="*/ 5 w 1209"/>
                  <a:gd name="T37" fmla="*/ 68 h 16470"/>
                  <a:gd name="T38" fmla="*/ 5 w 1209"/>
                  <a:gd name="T39" fmla="*/ 68 h 16470"/>
                  <a:gd name="T40" fmla="*/ 5 w 1209"/>
                  <a:gd name="T41" fmla="*/ 68 h 16470"/>
                  <a:gd name="T42" fmla="*/ 0 w 1209"/>
                  <a:gd name="T43" fmla="*/ 73 h 16470"/>
                  <a:gd name="T44" fmla="*/ 0 w 1209"/>
                  <a:gd name="T45" fmla="*/ 73 h 16470"/>
                  <a:gd name="T46" fmla="*/ 5 w 1209"/>
                  <a:gd name="T47" fmla="*/ 68 h 16470"/>
                  <a:gd name="T48" fmla="*/ 5 w 1209"/>
                  <a:gd name="T49" fmla="*/ 68 h 16470"/>
                  <a:gd name="T50" fmla="*/ 0 w 1209"/>
                  <a:gd name="T51" fmla="*/ 73 h 16470"/>
                  <a:gd name="T52" fmla="*/ 0 w 1209"/>
                  <a:gd name="T53" fmla="*/ 73 h 16470"/>
                  <a:gd name="T54" fmla="*/ 0 w 1209"/>
                  <a:gd name="T55" fmla="*/ 73 h 16470"/>
                  <a:gd name="T56" fmla="*/ 0 w 1209"/>
                  <a:gd name="T57" fmla="*/ 73 h 16470"/>
                  <a:gd name="T58" fmla="*/ 0 w 1209"/>
                  <a:gd name="T59" fmla="*/ 73 h 16470"/>
                  <a:gd name="T60" fmla="*/ 0 w 1209"/>
                  <a:gd name="T61" fmla="*/ 73 h 16470"/>
                  <a:gd name="T62" fmla="*/ 0 w 1209"/>
                  <a:gd name="T63" fmla="*/ 5 h 16470"/>
                  <a:gd name="T64" fmla="*/ 0 w 1209"/>
                  <a:gd name="T65" fmla="*/ 5 h 16470"/>
                  <a:gd name="T66" fmla="*/ 0 w 1209"/>
                  <a:gd name="T67" fmla="*/ 73 h 16470"/>
                  <a:gd name="T68" fmla="*/ 0 w 1209"/>
                  <a:gd name="T69" fmla="*/ 73 h 16470"/>
                  <a:gd name="T70" fmla="*/ 0 w 1209"/>
                  <a:gd name="T71" fmla="*/ 5 h 16470"/>
                  <a:gd name="T72" fmla="*/ 0 w 1209"/>
                  <a:gd name="T73" fmla="*/ 5 h 16470"/>
                  <a:gd name="T74" fmla="*/ 0 w 1209"/>
                  <a:gd name="T75" fmla="*/ 5 h 16470"/>
                  <a:gd name="T76" fmla="*/ 0 w 1209"/>
                  <a:gd name="T77" fmla="*/ 5 h 16470"/>
                  <a:gd name="T78" fmla="*/ 0 w 1209"/>
                  <a:gd name="T79" fmla="*/ 5 h 1647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209" h="16470">
                    <a:moveTo>
                      <a:pt x="5" y="1089"/>
                    </a:moveTo>
                    <a:lnTo>
                      <a:pt x="1190" y="16"/>
                    </a:lnTo>
                    <a:lnTo>
                      <a:pt x="1206" y="32"/>
                    </a:lnTo>
                    <a:lnTo>
                      <a:pt x="19" y="1106"/>
                    </a:lnTo>
                    <a:lnTo>
                      <a:pt x="5" y="1089"/>
                    </a:lnTo>
                    <a:close/>
                    <a:moveTo>
                      <a:pt x="1190" y="16"/>
                    </a:moveTo>
                    <a:lnTo>
                      <a:pt x="1209" y="0"/>
                    </a:lnTo>
                    <a:lnTo>
                      <a:pt x="1209" y="24"/>
                    </a:lnTo>
                    <a:lnTo>
                      <a:pt x="1198" y="24"/>
                    </a:lnTo>
                    <a:lnTo>
                      <a:pt x="1190" y="16"/>
                    </a:lnTo>
                    <a:close/>
                    <a:moveTo>
                      <a:pt x="1209" y="24"/>
                    </a:moveTo>
                    <a:lnTo>
                      <a:pt x="1209" y="15369"/>
                    </a:lnTo>
                    <a:lnTo>
                      <a:pt x="1187" y="15369"/>
                    </a:lnTo>
                    <a:lnTo>
                      <a:pt x="1187" y="24"/>
                    </a:lnTo>
                    <a:lnTo>
                      <a:pt x="1209" y="24"/>
                    </a:lnTo>
                    <a:close/>
                    <a:moveTo>
                      <a:pt x="1209" y="15369"/>
                    </a:moveTo>
                    <a:lnTo>
                      <a:pt x="1209" y="15374"/>
                    </a:lnTo>
                    <a:lnTo>
                      <a:pt x="1206" y="15377"/>
                    </a:lnTo>
                    <a:lnTo>
                      <a:pt x="1198" y="15369"/>
                    </a:lnTo>
                    <a:lnTo>
                      <a:pt x="1209" y="15369"/>
                    </a:lnTo>
                    <a:close/>
                    <a:moveTo>
                      <a:pt x="1206" y="15377"/>
                    </a:moveTo>
                    <a:lnTo>
                      <a:pt x="19" y="16454"/>
                    </a:lnTo>
                    <a:lnTo>
                      <a:pt x="3" y="16438"/>
                    </a:lnTo>
                    <a:lnTo>
                      <a:pt x="1190" y="15361"/>
                    </a:lnTo>
                    <a:lnTo>
                      <a:pt x="1206" y="15377"/>
                    </a:lnTo>
                    <a:close/>
                    <a:moveTo>
                      <a:pt x="19" y="16454"/>
                    </a:moveTo>
                    <a:lnTo>
                      <a:pt x="0" y="16470"/>
                    </a:lnTo>
                    <a:lnTo>
                      <a:pt x="0" y="16445"/>
                    </a:lnTo>
                    <a:lnTo>
                      <a:pt x="12" y="16445"/>
                    </a:lnTo>
                    <a:lnTo>
                      <a:pt x="19" y="16454"/>
                    </a:lnTo>
                    <a:close/>
                    <a:moveTo>
                      <a:pt x="0" y="16445"/>
                    </a:moveTo>
                    <a:lnTo>
                      <a:pt x="0" y="1097"/>
                    </a:lnTo>
                    <a:lnTo>
                      <a:pt x="22" y="1097"/>
                    </a:lnTo>
                    <a:lnTo>
                      <a:pt x="22" y="16445"/>
                    </a:lnTo>
                    <a:lnTo>
                      <a:pt x="0" y="16445"/>
                    </a:lnTo>
                    <a:close/>
                    <a:moveTo>
                      <a:pt x="0" y="1097"/>
                    </a:moveTo>
                    <a:lnTo>
                      <a:pt x="0" y="1093"/>
                    </a:lnTo>
                    <a:lnTo>
                      <a:pt x="5" y="1089"/>
                    </a:lnTo>
                    <a:lnTo>
                      <a:pt x="12" y="1097"/>
                    </a:lnTo>
                    <a:lnTo>
                      <a:pt x="0" y="10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43" name="Rectangle 1560">
                <a:extLst>
                  <a:ext uri="{FF2B5EF4-FFF2-40B4-BE49-F238E27FC236}">
                    <a16:creationId xmlns:a16="http://schemas.microsoft.com/office/drawing/2014/main" id="{2B4DC1B3-4339-49BC-8372-156675771E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9" y="2714"/>
                <a:ext cx="819" cy="1023"/>
              </a:xfrm>
              <a:prstGeom prst="rect">
                <a:avLst/>
              </a:prstGeom>
              <a:solidFill>
                <a:srgbClr val="FFF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0144" name="Freeform 1561">
                <a:extLst>
                  <a:ext uri="{FF2B5EF4-FFF2-40B4-BE49-F238E27FC236}">
                    <a16:creationId xmlns:a16="http://schemas.microsoft.com/office/drawing/2014/main" id="{F3583717-F0E6-4912-9B00-20594A1ECA4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79" y="2713"/>
                <a:ext cx="820" cy="1025"/>
              </a:xfrm>
              <a:custGeom>
                <a:avLst/>
                <a:gdLst>
                  <a:gd name="T0" fmla="*/ 0 w 12301"/>
                  <a:gd name="T1" fmla="*/ 0 h 15370"/>
                  <a:gd name="T2" fmla="*/ 55 w 12301"/>
                  <a:gd name="T3" fmla="*/ 0 h 15370"/>
                  <a:gd name="T4" fmla="*/ 55 w 12301"/>
                  <a:gd name="T5" fmla="*/ 0 h 15370"/>
                  <a:gd name="T6" fmla="*/ 0 w 12301"/>
                  <a:gd name="T7" fmla="*/ 0 h 15370"/>
                  <a:gd name="T8" fmla="*/ 0 w 12301"/>
                  <a:gd name="T9" fmla="*/ 0 h 15370"/>
                  <a:gd name="T10" fmla="*/ 55 w 12301"/>
                  <a:gd name="T11" fmla="*/ 0 h 15370"/>
                  <a:gd name="T12" fmla="*/ 55 w 12301"/>
                  <a:gd name="T13" fmla="*/ 0 h 15370"/>
                  <a:gd name="T14" fmla="*/ 55 w 12301"/>
                  <a:gd name="T15" fmla="*/ 0 h 15370"/>
                  <a:gd name="T16" fmla="*/ 55 w 12301"/>
                  <a:gd name="T17" fmla="*/ 0 h 15370"/>
                  <a:gd name="T18" fmla="*/ 55 w 12301"/>
                  <a:gd name="T19" fmla="*/ 0 h 15370"/>
                  <a:gd name="T20" fmla="*/ 55 w 12301"/>
                  <a:gd name="T21" fmla="*/ 0 h 15370"/>
                  <a:gd name="T22" fmla="*/ 55 w 12301"/>
                  <a:gd name="T23" fmla="*/ 68 h 15370"/>
                  <a:gd name="T24" fmla="*/ 55 w 12301"/>
                  <a:gd name="T25" fmla="*/ 68 h 15370"/>
                  <a:gd name="T26" fmla="*/ 55 w 12301"/>
                  <a:gd name="T27" fmla="*/ 0 h 15370"/>
                  <a:gd name="T28" fmla="*/ 55 w 12301"/>
                  <a:gd name="T29" fmla="*/ 0 h 15370"/>
                  <a:gd name="T30" fmla="*/ 55 w 12301"/>
                  <a:gd name="T31" fmla="*/ 68 h 15370"/>
                  <a:gd name="T32" fmla="*/ 55 w 12301"/>
                  <a:gd name="T33" fmla="*/ 68 h 15370"/>
                  <a:gd name="T34" fmla="*/ 55 w 12301"/>
                  <a:gd name="T35" fmla="*/ 68 h 15370"/>
                  <a:gd name="T36" fmla="*/ 55 w 12301"/>
                  <a:gd name="T37" fmla="*/ 68 h 15370"/>
                  <a:gd name="T38" fmla="*/ 55 w 12301"/>
                  <a:gd name="T39" fmla="*/ 68 h 15370"/>
                  <a:gd name="T40" fmla="*/ 55 w 12301"/>
                  <a:gd name="T41" fmla="*/ 68 h 15370"/>
                  <a:gd name="T42" fmla="*/ 0 w 12301"/>
                  <a:gd name="T43" fmla="*/ 68 h 15370"/>
                  <a:gd name="T44" fmla="*/ 0 w 12301"/>
                  <a:gd name="T45" fmla="*/ 68 h 15370"/>
                  <a:gd name="T46" fmla="*/ 55 w 12301"/>
                  <a:gd name="T47" fmla="*/ 68 h 15370"/>
                  <a:gd name="T48" fmla="*/ 55 w 12301"/>
                  <a:gd name="T49" fmla="*/ 68 h 15370"/>
                  <a:gd name="T50" fmla="*/ 0 w 12301"/>
                  <a:gd name="T51" fmla="*/ 68 h 15370"/>
                  <a:gd name="T52" fmla="*/ 0 w 12301"/>
                  <a:gd name="T53" fmla="*/ 68 h 15370"/>
                  <a:gd name="T54" fmla="*/ 0 w 12301"/>
                  <a:gd name="T55" fmla="*/ 68 h 15370"/>
                  <a:gd name="T56" fmla="*/ 0 w 12301"/>
                  <a:gd name="T57" fmla="*/ 68 h 15370"/>
                  <a:gd name="T58" fmla="*/ 0 w 12301"/>
                  <a:gd name="T59" fmla="*/ 68 h 15370"/>
                  <a:gd name="T60" fmla="*/ 0 w 12301"/>
                  <a:gd name="T61" fmla="*/ 68 h 15370"/>
                  <a:gd name="T62" fmla="*/ 0 w 12301"/>
                  <a:gd name="T63" fmla="*/ 0 h 15370"/>
                  <a:gd name="T64" fmla="*/ 0 w 12301"/>
                  <a:gd name="T65" fmla="*/ 0 h 15370"/>
                  <a:gd name="T66" fmla="*/ 0 w 12301"/>
                  <a:gd name="T67" fmla="*/ 68 h 15370"/>
                  <a:gd name="T68" fmla="*/ 0 w 12301"/>
                  <a:gd name="T69" fmla="*/ 68 h 15370"/>
                  <a:gd name="T70" fmla="*/ 0 w 12301"/>
                  <a:gd name="T71" fmla="*/ 0 h 15370"/>
                  <a:gd name="T72" fmla="*/ 0 w 12301"/>
                  <a:gd name="T73" fmla="*/ 0 h 15370"/>
                  <a:gd name="T74" fmla="*/ 0 w 12301"/>
                  <a:gd name="T75" fmla="*/ 0 h 15370"/>
                  <a:gd name="T76" fmla="*/ 0 w 12301"/>
                  <a:gd name="T77" fmla="*/ 0 h 15370"/>
                  <a:gd name="T78" fmla="*/ 0 w 12301"/>
                  <a:gd name="T79" fmla="*/ 0 h 1537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2301" h="15370">
                    <a:moveTo>
                      <a:pt x="10" y="0"/>
                    </a:moveTo>
                    <a:lnTo>
                      <a:pt x="12291" y="0"/>
                    </a:lnTo>
                    <a:lnTo>
                      <a:pt x="12291" y="22"/>
                    </a:lnTo>
                    <a:lnTo>
                      <a:pt x="10" y="22"/>
                    </a:lnTo>
                    <a:lnTo>
                      <a:pt x="10" y="0"/>
                    </a:lnTo>
                    <a:close/>
                    <a:moveTo>
                      <a:pt x="12291" y="0"/>
                    </a:moveTo>
                    <a:lnTo>
                      <a:pt x="12301" y="0"/>
                    </a:lnTo>
                    <a:lnTo>
                      <a:pt x="12301" y="10"/>
                    </a:lnTo>
                    <a:lnTo>
                      <a:pt x="12291" y="10"/>
                    </a:lnTo>
                    <a:lnTo>
                      <a:pt x="12291" y="0"/>
                    </a:lnTo>
                    <a:close/>
                    <a:moveTo>
                      <a:pt x="12301" y="10"/>
                    </a:moveTo>
                    <a:lnTo>
                      <a:pt x="12301" y="15358"/>
                    </a:lnTo>
                    <a:lnTo>
                      <a:pt x="12279" y="15358"/>
                    </a:lnTo>
                    <a:lnTo>
                      <a:pt x="12279" y="10"/>
                    </a:lnTo>
                    <a:lnTo>
                      <a:pt x="12301" y="10"/>
                    </a:lnTo>
                    <a:close/>
                    <a:moveTo>
                      <a:pt x="12301" y="15358"/>
                    </a:moveTo>
                    <a:lnTo>
                      <a:pt x="12301" y="15370"/>
                    </a:lnTo>
                    <a:lnTo>
                      <a:pt x="12291" y="15370"/>
                    </a:lnTo>
                    <a:lnTo>
                      <a:pt x="12291" y="15358"/>
                    </a:lnTo>
                    <a:lnTo>
                      <a:pt x="12301" y="15358"/>
                    </a:lnTo>
                    <a:close/>
                    <a:moveTo>
                      <a:pt x="12291" y="15370"/>
                    </a:moveTo>
                    <a:lnTo>
                      <a:pt x="10" y="15370"/>
                    </a:lnTo>
                    <a:lnTo>
                      <a:pt x="10" y="15348"/>
                    </a:lnTo>
                    <a:lnTo>
                      <a:pt x="12291" y="15348"/>
                    </a:lnTo>
                    <a:lnTo>
                      <a:pt x="12291" y="15370"/>
                    </a:lnTo>
                    <a:close/>
                    <a:moveTo>
                      <a:pt x="10" y="15370"/>
                    </a:moveTo>
                    <a:lnTo>
                      <a:pt x="0" y="15370"/>
                    </a:lnTo>
                    <a:lnTo>
                      <a:pt x="0" y="15358"/>
                    </a:lnTo>
                    <a:lnTo>
                      <a:pt x="10" y="15358"/>
                    </a:lnTo>
                    <a:lnTo>
                      <a:pt x="10" y="15370"/>
                    </a:lnTo>
                    <a:close/>
                    <a:moveTo>
                      <a:pt x="0" y="15358"/>
                    </a:moveTo>
                    <a:lnTo>
                      <a:pt x="0" y="10"/>
                    </a:lnTo>
                    <a:lnTo>
                      <a:pt x="21" y="10"/>
                    </a:lnTo>
                    <a:lnTo>
                      <a:pt x="21" y="15358"/>
                    </a:lnTo>
                    <a:lnTo>
                      <a:pt x="0" y="15358"/>
                    </a:lnTo>
                    <a:close/>
                    <a:moveTo>
                      <a:pt x="0" y="1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45" name="Freeform 1562">
                <a:extLst>
                  <a:ext uri="{FF2B5EF4-FFF2-40B4-BE49-F238E27FC236}">
                    <a16:creationId xmlns:a16="http://schemas.microsoft.com/office/drawing/2014/main" id="{9E44B297-6956-40D9-8822-0D40E9139D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6" y="2876"/>
                <a:ext cx="58" cy="57"/>
              </a:xfrm>
              <a:custGeom>
                <a:avLst/>
                <a:gdLst>
                  <a:gd name="T0" fmla="*/ 0 w 873"/>
                  <a:gd name="T1" fmla="*/ 3 h 843"/>
                  <a:gd name="T2" fmla="*/ 0 w 873"/>
                  <a:gd name="T3" fmla="*/ 3 h 843"/>
                  <a:gd name="T4" fmla="*/ 0 w 873"/>
                  <a:gd name="T5" fmla="*/ 3 h 843"/>
                  <a:gd name="T6" fmla="*/ 0 w 873"/>
                  <a:gd name="T7" fmla="*/ 4 h 843"/>
                  <a:gd name="T8" fmla="*/ 0 w 873"/>
                  <a:gd name="T9" fmla="*/ 3 h 843"/>
                  <a:gd name="T10" fmla="*/ 0 w 873"/>
                  <a:gd name="T11" fmla="*/ 4 h 843"/>
                  <a:gd name="T12" fmla="*/ 0 w 873"/>
                  <a:gd name="T13" fmla="*/ 4 h 843"/>
                  <a:gd name="T14" fmla="*/ 0 w 873"/>
                  <a:gd name="T15" fmla="*/ 4 h 843"/>
                  <a:gd name="T16" fmla="*/ 1 w 873"/>
                  <a:gd name="T17" fmla="*/ 3 h 843"/>
                  <a:gd name="T18" fmla="*/ 1 w 873"/>
                  <a:gd name="T19" fmla="*/ 3 h 843"/>
                  <a:gd name="T20" fmla="*/ 1 w 873"/>
                  <a:gd name="T21" fmla="*/ 3 h 843"/>
                  <a:gd name="T22" fmla="*/ 1 w 873"/>
                  <a:gd name="T23" fmla="*/ 3 h 843"/>
                  <a:gd name="T24" fmla="*/ 1 w 873"/>
                  <a:gd name="T25" fmla="*/ 3 h 843"/>
                  <a:gd name="T26" fmla="*/ 1 w 873"/>
                  <a:gd name="T27" fmla="*/ 2 h 843"/>
                  <a:gd name="T28" fmla="*/ 1 w 873"/>
                  <a:gd name="T29" fmla="*/ 3 h 843"/>
                  <a:gd name="T30" fmla="*/ 1 w 873"/>
                  <a:gd name="T31" fmla="*/ 2 h 843"/>
                  <a:gd name="T32" fmla="*/ 1 w 873"/>
                  <a:gd name="T33" fmla="*/ 2 h 843"/>
                  <a:gd name="T34" fmla="*/ 1 w 873"/>
                  <a:gd name="T35" fmla="*/ 2 h 843"/>
                  <a:gd name="T36" fmla="*/ 2 w 873"/>
                  <a:gd name="T37" fmla="*/ 3 h 843"/>
                  <a:gd name="T38" fmla="*/ 2 w 873"/>
                  <a:gd name="T39" fmla="*/ 3 h 843"/>
                  <a:gd name="T40" fmla="*/ 2 w 873"/>
                  <a:gd name="T41" fmla="*/ 2 h 843"/>
                  <a:gd name="T42" fmla="*/ 2 w 873"/>
                  <a:gd name="T43" fmla="*/ 2 h 843"/>
                  <a:gd name="T44" fmla="*/ 2 w 873"/>
                  <a:gd name="T45" fmla="*/ 2 h 843"/>
                  <a:gd name="T46" fmla="*/ 2 w 873"/>
                  <a:gd name="T47" fmla="*/ 2 h 843"/>
                  <a:gd name="T48" fmla="*/ 2 w 873"/>
                  <a:gd name="T49" fmla="*/ 2 h 843"/>
                  <a:gd name="T50" fmla="*/ 2 w 873"/>
                  <a:gd name="T51" fmla="*/ 2 h 843"/>
                  <a:gd name="T52" fmla="*/ 2 w 873"/>
                  <a:gd name="T53" fmla="*/ 2 h 843"/>
                  <a:gd name="T54" fmla="*/ 2 w 873"/>
                  <a:gd name="T55" fmla="*/ 2 h 843"/>
                  <a:gd name="T56" fmla="*/ 2 w 873"/>
                  <a:gd name="T57" fmla="*/ 2 h 843"/>
                  <a:gd name="T58" fmla="*/ 2 w 873"/>
                  <a:gd name="T59" fmla="*/ 2 h 843"/>
                  <a:gd name="T60" fmla="*/ 2 w 873"/>
                  <a:gd name="T61" fmla="*/ 2 h 843"/>
                  <a:gd name="T62" fmla="*/ 2 w 873"/>
                  <a:gd name="T63" fmla="*/ 2 h 843"/>
                  <a:gd name="T64" fmla="*/ 2 w 873"/>
                  <a:gd name="T65" fmla="*/ 2 h 843"/>
                  <a:gd name="T66" fmla="*/ 3 w 873"/>
                  <a:gd name="T67" fmla="*/ 1 h 843"/>
                  <a:gd name="T68" fmla="*/ 2 w 873"/>
                  <a:gd name="T69" fmla="*/ 2 h 843"/>
                  <a:gd name="T70" fmla="*/ 3 w 873"/>
                  <a:gd name="T71" fmla="*/ 1 h 843"/>
                  <a:gd name="T72" fmla="*/ 3 w 873"/>
                  <a:gd name="T73" fmla="*/ 1 h 843"/>
                  <a:gd name="T74" fmla="*/ 3 w 873"/>
                  <a:gd name="T75" fmla="*/ 1 h 843"/>
                  <a:gd name="T76" fmla="*/ 3 w 873"/>
                  <a:gd name="T77" fmla="*/ 1 h 843"/>
                  <a:gd name="T78" fmla="*/ 3 w 873"/>
                  <a:gd name="T79" fmla="*/ 1 h 843"/>
                  <a:gd name="T80" fmla="*/ 3 w 873"/>
                  <a:gd name="T81" fmla="*/ 1 h 843"/>
                  <a:gd name="T82" fmla="*/ 3 w 873"/>
                  <a:gd name="T83" fmla="*/ 1 h 843"/>
                  <a:gd name="T84" fmla="*/ 3 w 873"/>
                  <a:gd name="T85" fmla="*/ 1 h 843"/>
                  <a:gd name="T86" fmla="*/ 3 w 873"/>
                  <a:gd name="T87" fmla="*/ 1 h 843"/>
                  <a:gd name="T88" fmla="*/ 3 w 873"/>
                  <a:gd name="T89" fmla="*/ 1 h 843"/>
                  <a:gd name="T90" fmla="*/ 3 w 873"/>
                  <a:gd name="T91" fmla="*/ 1 h 843"/>
                  <a:gd name="T92" fmla="*/ 3 w 873"/>
                  <a:gd name="T93" fmla="*/ 1 h 843"/>
                  <a:gd name="T94" fmla="*/ 3 w 873"/>
                  <a:gd name="T95" fmla="*/ 1 h 843"/>
                  <a:gd name="T96" fmla="*/ 4 w 873"/>
                  <a:gd name="T97" fmla="*/ 0 h 843"/>
                  <a:gd name="T98" fmla="*/ 4 w 873"/>
                  <a:gd name="T99" fmla="*/ 0 h 843"/>
                  <a:gd name="T100" fmla="*/ 4 w 873"/>
                  <a:gd name="T101" fmla="*/ 0 h 84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73" h="843">
                    <a:moveTo>
                      <a:pt x="0" y="833"/>
                    </a:moveTo>
                    <a:lnTo>
                      <a:pt x="68" y="698"/>
                    </a:lnTo>
                    <a:lnTo>
                      <a:pt x="87" y="708"/>
                    </a:lnTo>
                    <a:lnTo>
                      <a:pt x="19" y="843"/>
                    </a:lnTo>
                    <a:lnTo>
                      <a:pt x="0" y="833"/>
                    </a:lnTo>
                    <a:close/>
                    <a:moveTo>
                      <a:pt x="68" y="698"/>
                    </a:moveTo>
                    <a:lnTo>
                      <a:pt x="80" y="675"/>
                    </a:lnTo>
                    <a:lnTo>
                      <a:pt x="88" y="700"/>
                    </a:lnTo>
                    <a:lnTo>
                      <a:pt x="78" y="703"/>
                    </a:lnTo>
                    <a:lnTo>
                      <a:pt x="68" y="698"/>
                    </a:lnTo>
                    <a:close/>
                    <a:moveTo>
                      <a:pt x="88" y="700"/>
                    </a:moveTo>
                    <a:lnTo>
                      <a:pt x="110" y="767"/>
                    </a:lnTo>
                    <a:lnTo>
                      <a:pt x="89" y="773"/>
                    </a:lnTo>
                    <a:lnTo>
                      <a:pt x="68" y="706"/>
                    </a:lnTo>
                    <a:lnTo>
                      <a:pt x="88" y="700"/>
                    </a:lnTo>
                    <a:close/>
                    <a:moveTo>
                      <a:pt x="109" y="775"/>
                    </a:moveTo>
                    <a:lnTo>
                      <a:pt x="97" y="799"/>
                    </a:lnTo>
                    <a:lnTo>
                      <a:pt x="89" y="773"/>
                    </a:lnTo>
                    <a:lnTo>
                      <a:pt x="100" y="770"/>
                    </a:lnTo>
                    <a:lnTo>
                      <a:pt x="109" y="775"/>
                    </a:lnTo>
                    <a:close/>
                    <a:moveTo>
                      <a:pt x="89" y="765"/>
                    </a:moveTo>
                    <a:lnTo>
                      <a:pt x="156" y="631"/>
                    </a:lnTo>
                    <a:lnTo>
                      <a:pt x="176" y="641"/>
                    </a:lnTo>
                    <a:lnTo>
                      <a:pt x="109" y="775"/>
                    </a:lnTo>
                    <a:lnTo>
                      <a:pt x="89" y="765"/>
                    </a:lnTo>
                    <a:close/>
                    <a:moveTo>
                      <a:pt x="156" y="631"/>
                    </a:moveTo>
                    <a:lnTo>
                      <a:pt x="164" y="619"/>
                    </a:lnTo>
                    <a:lnTo>
                      <a:pt x="174" y="629"/>
                    </a:lnTo>
                    <a:lnTo>
                      <a:pt x="167" y="636"/>
                    </a:lnTo>
                    <a:lnTo>
                      <a:pt x="156" y="631"/>
                    </a:lnTo>
                    <a:close/>
                    <a:moveTo>
                      <a:pt x="174" y="629"/>
                    </a:moveTo>
                    <a:lnTo>
                      <a:pt x="220" y="674"/>
                    </a:lnTo>
                    <a:lnTo>
                      <a:pt x="205" y="690"/>
                    </a:lnTo>
                    <a:lnTo>
                      <a:pt x="158" y="644"/>
                    </a:lnTo>
                    <a:lnTo>
                      <a:pt x="174" y="629"/>
                    </a:lnTo>
                    <a:close/>
                    <a:moveTo>
                      <a:pt x="222" y="686"/>
                    </a:moveTo>
                    <a:lnTo>
                      <a:pt x="216" y="700"/>
                    </a:lnTo>
                    <a:lnTo>
                      <a:pt x="205" y="690"/>
                    </a:lnTo>
                    <a:lnTo>
                      <a:pt x="213" y="681"/>
                    </a:lnTo>
                    <a:lnTo>
                      <a:pt x="222" y="686"/>
                    </a:lnTo>
                    <a:close/>
                    <a:moveTo>
                      <a:pt x="203" y="677"/>
                    </a:moveTo>
                    <a:lnTo>
                      <a:pt x="270" y="521"/>
                    </a:lnTo>
                    <a:lnTo>
                      <a:pt x="289" y="529"/>
                    </a:lnTo>
                    <a:lnTo>
                      <a:pt x="222" y="686"/>
                    </a:lnTo>
                    <a:lnTo>
                      <a:pt x="203" y="677"/>
                    </a:lnTo>
                    <a:close/>
                    <a:moveTo>
                      <a:pt x="270" y="521"/>
                    </a:moveTo>
                    <a:lnTo>
                      <a:pt x="274" y="512"/>
                    </a:lnTo>
                    <a:lnTo>
                      <a:pt x="283" y="515"/>
                    </a:lnTo>
                    <a:lnTo>
                      <a:pt x="280" y="525"/>
                    </a:lnTo>
                    <a:lnTo>
                      <a:pt x="270" y="521"/>
                    </a:lnTo>
                    <a:close/>
                    <a:moveTo>
                      <a:pt x="283" y="515"/>
                    </a:moveTo>
                    <a:lnTo>
                      <a:pt x="350" y="536"/>
                    </a:lnTo>
                    <a:lnTo>
                      <a:pt x="343" y="557"/>
                    </a:lnTo>
                    <a:lnTo>
                      <a:pt x="276" y="535"/>
                    </a:lnTo>
                    <a:lnTo>
                      <a:pt x="283" y="515"/>
                    </a:lnTo>
                    <a:close/>
                    <a:moveTo>
                      <a:pt x="356" y="552"/>
                    </a:moveTo>
                    <a:lnTo>
                      <a:pt x="352" y="560"/>
                    </a:lnTo>
                    <a:lnTo>
                      <a:pt x="343" y="557"/>
                    </a:lnTo>
                    <a:lnTo>
                      <a:pt x="347" y="547"/>
                    </a:lnTo>
                    <a:lnTo>
                      <a:pt x="356" y="552"/>
                    </a:lnTo>
                    <a:close/>
                    <a:moveTo>
                      <a:pt x="337" y="541"/>
                    </a:moveTo>
                    <a:lnTo>
                      <a:pt x="383" y="453"/>
                    </a:lnTo>
                    <a:lnTo>
                      <a:pt x="402" y="463"/>
                    </a:lnTo>
                    <a:lnTo>
                      <a:pt x="356" y="552"/>
                    </a:lnTo>
                    <a:lnTo>
                      <a:pt x="337" y="541"/>
                    </a:lnTo>
                    <a:close/>
                    <a:moveTo>
                      <a:pt x="383" y="453"/>
                    </a:moveTo>
                    <a:lnTo>
                      <a:pt x="386" y="448"/>
                    </a:lnTo>
                    <a:lnTo>
                      <a:pt x="393" y="448"/>
                    </a:lnTo>
                    <a:lnTo>
                      <a:pt x="393" y="458"/>
                    </a:lnTo>
                    <a:lnTo>
                      <a:pt x="383" y="453"/>
                    </a:lnTo>
                    <a:close/>
                    <a:moveTo>
                      <a:pt x="393" y="448"/>
                    </a:moveTo>
                    <a:lnTo>
                      <a:pt x="415" y="448"/>
                    </a:lnTo>
                    <a:lnTo>
                      <a:pt x="415" y="469"/>
                    </a:lnTo>
                    <a:lnTo>
                      <a:pt x="393" y="469"/>
                    </a:lnTo>
                    <a:lnTo>
                      <a:pt x="393" y="448"/>
                    </a:lnTo>
                    <a:close/>
                    <a:moveTo>
                      <a:pt x="423" y="464"/>
                    </a:moveTo>
                    <a:lnTo>
                      <a:pt x="420" y="469"/>
                    </a:lnTo>
                    <a:lnTo>
                      <a:pt x="415" y="469"/>
                    </a:lnTo>
                    <a:lnTo>
                      <a:pt x="415" y="458"/>
                    </a:lnTo>
                    <a:lnTo>
                      <a:pt x="423" y="464"/>
                    </a:lnTo>
                    <a:close/>
                    <a:moveTo>
                      <a:pt x="405" y="452"/>
                    </a:moveTo>
                    <a:lnTo>
                      <a:pt x="472" y="360"/>
                    </a:lnTo>
                    <a:lnTo>
                      <a:pt x="490" y="373"/>
                    </a:lnTo>
                    <a:lnTo>
                      <a:pt x="423" y="464"/>
                    </a:lnTo>
                    <a:lnTo>
                      <a:pt x="405" y="452"/>
                    </a:lnTo>
                    <a:close/>
                    <a:moveTo>
                      <a:pt x="472" y="360"/>
                    </a:moveTo>
                    <a:lnTo>
                      <a:pt x="475" y="356"/>
                    </a:lnTo>
                    <a:lnTo>
                      <a:pt x="482" y="356"/>
                    </a:lnTo>
                    <a:lnTo>
                      <a:pt x="482" y="366"/>
                    </a:lnTo>
                    <a:lnTo>
                      <a:pt x="472" y="360"/>
                    </a:lnTo>
                    <a:close/>
                    <a:moveTo>
                      <a:pt x="482" y="356"/>
                    </a:moveTo>
                    <a:lnTo>
                      <a:pt x="549" y="356"/>
                    </a:lnTo>
                    <a:lnTo>
                      <a:pt x="549" y="378"/>
                    </a:lnTo>
                    <a:lnTo>
                      <a:pt x="482" y="378"/>
                    </a:lnTo>
                    <a:lnTo>
                      <a:pt x="482" y="356"/>
                    </a:lnTo>
                    <a:close/>
                    <a:moveTo>
                      <a:pt x="558" y="371"/>
                    </a:moveTo>
                    <a:lnTo>
                      <a:pt x="556" y="378"/>
                    </a:lnTo>
                    <a:lnTo>
                      <a:pt x="549" y="378"/>
                    </a:lnTo>
                    <a:lnTo>
                      <a:pt x="549" y="366"/>
                    </a:lnTo>
                    <a:lnTo>
                      <a:pt x="558" y="371"/>
                    </a:lnTo>
                    <a:close/>
                    <a:moveTo>
                      <a:pt x="538" y="363"/>
                    </a:moveTo>
                    <a:lnTo>
                      <a:pt x="585" y="228"/>
                    </a:lnTo>
                    <a:lnTo>
                      <a:pt x="604" y="236"/>
                    </a:lnTo>
                    <a:lnTo>
                      <a:pt x="558" y="371"/>
                    </a:lnTo>
                    <a:lnTo>
                      <a:pt x="538" y="363"/>
                    </a:lnTo>
                    <a:close/>
                    <a:moveTo>
                      <a:pt x="585" y="228"/>
                    </a:moveTo>
                    <a:lnTo>
                      <a:pt x="589" y="215"/>
                    </a:lnTo>
                    <a:lnTo>
                      <a:pt x="600" y="222"/>
                    </a:lnTo>
                    <a:lnTo>
                      <a:pt x="595" y="232"/>
                    </a:lnTo>
                    <a:lnTo>
                      <a:pt x="585" y="228"/>
                    </a:lnTo>
                    <a:close/>
                    <a:moveTo>
                      <a:pt x="600" y="222"/>
                    </a:moveTo>
                    <a:lnTo>
                      <a:pt x="667" y="269"/>
                    </a:lnTo>
                    <a:lnTo>
                      <a:pt x="656" y="287"/>
                    </a:lnTo>
                    <a:lnTo>
                      <a:pt x="589" y="241"/>
                    </a:lnTo>
                    <a:lnTo>
                      <a:pt x="600" y="222"/>
                    </a:lnTo>
                    <a:close/>
                    <a:moveTo>
                      <a:pt x="672" y="281"/>
                    </a:moveTo>
                    <a:lnTo>
                      <a:pt x="667" y="295"/>
                    </a:lnTo>
                    <a:lnTo>
                      <a:pt x="656" y="287"/>
                    </a:lnTo>
                    <a:lnTo>
                      <a:pt x="662" y="278"/>
                    </a:lnTo>
                    <a:lnTo>
                      <a:pt x="672" y="281"/>
                    </a:lnTo>
                    <a:close/>
                    <a:moveTo>
                      <a:pt x="652" y="275"/>
                    </a:moveTo>
                    <a:lnTo>
                      <a:pt x="695" y="140"/>
                    </a:lnTo>
                    <a:lnTo>
                      <a:pt x="715" y="146"/>
                    </a:lnTo>
                    <a:lnTo>
                      <a:pt x="672" y="281"/>
                    </a:lnTo>
                    <a:lnTo>
                      <a:pt x="652" y="275"/>
                    </a:lnTo>
                    <a:close/>
                    <a:moveTo>
                      <a:pt x="695" y="140"/>
                    </a:moveTo>
                    <a:lnTo>
                      <a:pt x="699" y="126"/>
                    </a:lnTo>
                    <a:lnTo>
                      <a:pt x="710" y="134"/>
                    </a:lnTo>
                    <a:lnTo>
                      <a:pt x="705" y="143"/>
                    </a:lnTo>
                    <a:lnTo>
                      <a:pt x="695" y="140"/>
                    </a:lnTo>
                    <a:close/>
                    <a:moveTo>
                      <a:pt x="710" y="134"/>
                    </a:moveTo>
                    <a:lnTo>
                      <a:pt x="777" y="180"/>
                    </a:lnTo>
                    <a:lnTo>
                      <a:pt x="766" y="199"/>
                    </a:lnTo>
                    <a:lnTo>
                      <a:pt x="699" y="152"/>
                    </a:lnTo>
                    <a:lnTo>
                      <a:pt x="710" y="134"/>
                    </a:lnTo>
                    <a:close/>
                    <a:moveTo>
                      <a:pt x="781" y="193"/>
                    </a:moveTo>
                    <a:lnTo>
                      <a:pt x="776" y="206"/>
                    </a:lnTo>
                    <a:lnTo>
                      <a:pt x="766" y="199"/>
                    </a:lnTo>
                    <a:lnTo>
                      <a:pt x="772" y="189"/>
                    </a:lnTo>
                    <a:lnTo>
                      <a:pt x="781" y="193"/>
                    </a:lnTo>
                    <a:close/>
                    <a:moveTo>
                      <a:pt x="762" y="185"/>
                    </a:moveTo>
                    <a:lnTo>
                      <a:pt x="830" y="26"/>
                    </a:lnTo>
                    <a:lnTo>
                      <a:pt x="849" y="34"/>
                    </a:lnTo>
                    <a:lnTo>
                      <a:pt x="781" y="193"/>
                    </a:lnTo>
                    <a:lnTo>
                      <a:pt x="762" y="185"/>
                    </a:lnTo>
                    <a:close/>
                    <a:moveTo>
                      <a:pt x="830" y="26"/>
                    </a:moveTo>
                    <a:lnTo>
                      <a:pt x="840" y="0"/>
                    </a:lnTo>
                    <a:lnTo>
                      <a:pt x="849" y="27"/>
                    </a:lnTo>
                    <a:lnTo>
                      <a:pt x="840" y="30"/>
                    </a:lnTo>
                    <a:lnTo>
                      <a:pt x="830" y="26"/>
                    </a:lnTo>
                    <a:close/>
                    <a:moveTo>
                      <a:pt x="849" y="27"/>
                    </a:moveTo>
                    <a:lnTo>
                      <a:pt x="873" y="95"/>
                    </a:lnTo>
                    <a:lnTo>
                      <a:pt x="853" y="102"/>
                    </a:lnTo>
                    <a:lnTo>
                      <a:pt x="830" y="34"/>
                    </a:lnTo>
                    <a:lnTo>
                      <a:pt x="849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46" name="Freeform 1563">
                <a:extLst>
                  <a:ext uri="{FF2B5EF4-FFF2-40B4-BE49-F238E27FC236}">
                    <a16:creationId xmlns:a16="http://schemas.microsoft.com/office/drawing/2014/main" id="{D390D4B7-7196-4D3A-B2F2-C67D4FD59B7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6" y="3052"/>
                <a:ext cx="29" cy="31"/>
              </a:xfrm>
              <a:custGeom>
                <a:avLst/>
                <a:gdLst>
                  <a:gd name="T0" fmla="*/ 2 w 444"/>
                  <a:gd name="T1" fmla="*/ 0 h 467"/>
                  <a:gd name="T2" fmla="*/ 2 w 444"/>
                  <a:gd name="T3" fmla="*/ 0 h 467"/>
                  <a:gd name="T4" fmla="*/ 2 w 444"/>
                  <a:gd name="T5" fmla="*/ 0 h 467"/>
                  <a:gd name="T6" fmla="*/ 2 w 444"/>
                  <a:gd name="T7" fmla="*/ 1 h 467"/>
                  <a:gd name="T8" fmla="*/ 2 w 444"/>
                  <a:gd name="T9" fmla="*/ 0 h 467"/>
                  <a:gd name="T10" fmla="*/ 2 w 444"/>
                  <a:gd name="T11" fmla="*/ 1 h 467"/>
                  <a:gd name="T12" fmla="*/ 2 w 444"/>
                  <a:gd name="T13" fmla="*/ 1 h 467"/>
                  <a:gd name="T14" fmla="*/ 2 w 444"/>
                  <a:gd name="T15" fmla="*/ 1 h 467"/>
                  <a:gd name="T16" fmla="*/ 2 w 444"/>
                  <a:gd name="T17" fmla="*/ 0 h 467"/>
                  <a:gd name="T18" fmla="*/ 2 w 444"/>
                  <a:gd name="T19" fmla="*/ 0 h 467"/>
                  <a:gd name="T20" fmla="*/ 1 w 444"/>
                  <a:gd name="T21" fmla="*/ 1 h 467"/>
                  <a:gd name="T22" fmla="*/ 2 w 444"/>
                  <a:gd name="T23" fmla="*/ 1 h 467"/>
                  <a:gd name="T24" fmla="*/ 2 w 444"/>
                  <a:gd name="T25" fmla="*/ 1 h 467"/>
                  <a:gd name="T26" fmla="*/ 1 w 444"/>
                  <a:gd name="T27" fmla="*/ 0 h 467"/>
                  <a:gd name="T28" fmla="*/ 1 w 444"/>
                  <a:gd name="T29" fmla="*/ 1 h 467"/>
                  <a:gd name="T30" fmla="*/ 1 w 444"/>
                  <a:gd name="T31" fmla="*/ 0 h 467"/>
                  <a:gd name="T32" fmla="*/ 1 w 444"/>
                  <a:gd name="T33" fmla="*/ 0 h 467"/>
                  <a:gd name="T34" fmla="*/ 1 w 444"/>
                  <a:gd name="T35" fmla="*/ 0 h 467"/>
                  <a:gd name="T36" fmla="*/ 1 w 444"/>
                  <a:gd name="T37" fmla="*/ 1 h 467"/>
                  <a:gd name="T38" fmla="*/ 1 w 444"/>
                  <a:gd name="T39" fmla="*/ 1 h 467"/>
                  <a:gd name="T40" fmla="*/ 1 w 444"/>
                  <a:gd name="T41" fmla="*/ 1 h 467"/>
                  <a:gd name="T42" fmla="*/ 1 w 444"/>
                  <a:gd name="T43" fmla="*/ 1 h 467"/>
                  <a:gd name="T44" fmla="*/ 1 w 444"/>
                  <a:gd name="T45" fmla="*/ 1 h 467"/>
                  <a:gd name="T46" fmla="*/ 1 w 444"/>
                  <a:gd name="T47" fmla="*/ 1 h 467"/>
                  <a:gd name="T48" fmla="*/ 1 w 444"/>
                  <a:gd name="T49" fmla="*/ 1 h 467"/>
                  <a:gd name="T50" fmla="*/ 1 w 444"/>
                  <a:gd name="T51" fmla="*/ 1 h 467"/>
                  <a:gd name="T52" fmla="*/ 1 w 444"/>
                  <a:gd name="T53" fmla="*/ 1 h 467"/>
                  <a:gd name="T54" fmla="*/ 1 w 444"/>
                  <a:gd name="T55" fmla="*/ 1 h 467"/>
                  <a:gd name="T56" fmla="*/ 1 w 444"/>
                  <a:gd name="T57" fmla="*/ 1 h 467"/>
                  <a:gd name="T58" fmla="*/ 1 w 444"/>
                  <a:gd name="T59" fmla="*/ 1 h 467"/>
                  <a:gd name="T60" fmla="*/ 1 w 444"/>
                  <a:gd name="T61" fmla="*/ 1 h 467"/>
                  <a:gd name="T62" fmla="*/ 1 w 444"/>
                  <a:gd name="T63" fmla="*/ 1 h 467"/>
                  <a:gd name="T64" fmla="*/ 1 w 444"/>
                  <a:gd name="T65" fmla="*/ 1 h 467"/>
                  <a:gd name="T66" fmla="*/ 1 w 444"/>
                  <a:gd name="T67" fmla="*/ 1 h 467"/>
                  <a:gd name="T68" fmla="*/ 1 w 444"/>
                  <a:gd name="T69" fmla="*/ 1 h 467"/>
                  <a:gd name="T70" fmla="*/ 1 w 444"/>
                  <a:gd name="T71" fmla="*/ 1 h 467"/>
                  <a:gd name="T72" fmla="*/ 1 w 444"/>
                  <a:gd name="T73" fmla="*/ 1 h 467"/>
                  <a:gd name="T74" fmla="*/ 1 w 444"/>
                  <a:gd name="T75" fmla="*/ 1 h 467"/>
                  <a:gd name="T76" fmla="*/ 1 w 444"/>
                  <a:gd name="T77" fmla="*/ 2 h 467"/>
                  <a:gd name="T78" fmla="*/ 1 w 444"/>
                  <a:gd name="T79" fmla="*/ 1 h 467"/>
                  <a:gd name="T80" fmla="*/ 0 w 444"/>
                  <a:gd name="T81" fmla="*/ 1 h 467"/>
                  <a:gd name="T82" fmla="*/ 0 w 444"/>
                  <a:gd name="T83" fmla="*/ 1 h 467"/>
                  <a:gd name="T84" fmla="*/ 0 w 444"/>
                  <a:gd name="T85" fmla="*/ 1 h 467"/>
                  <a:gd name="T86" fmla="*/ 0 w 444"/>
                  <a:gd name="T87" fmla="*/ 2 h 467"/>
                  <a:gd name="T88" fmla="*/ 0 w 444"/>
                  <a:gd name="T89" fmla="*/ 1 h 467"/>
                  <a:gd name="T90" fmla="*/ 0 w 444"/>
                  <a:gd name="T91" fmla="*/ 2 h 467"/>
                  <a:gd name="T92" fmla="*/ 0 w 444"/>
                  <a:gd name="T93" fmla="*/ 2 h 467"/>
                  <a:gd name="T94" fmla="*/ 0 w 444"/>
                  <a:gd name="T95" fmla="*/ 2 h 467"/>
                  <a:gd name="T96" fmla="*/ 0 w 444"/>
                  <a:gd name="T97" fmla="*/ 1 h 467"/>
                  <a:gd name="T98" fmla="*/ 0 w 444"/>
                  <a:gd name="T99" fmla="*/ 1 h 467"/>
                  <a:gd name="T100" fmla="*/ 0 w 444"/>
                  <a:gd name="T101" fmla="*/ 2 h 46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4" h="467">
                    <a:moveTo>
                      <a:pt x="428" y="51"/>
                    </a:moveTo>
                    <a:lnTo>
                      <a:pt x="408" y="30"/>
                    </a:lnTo>
                    <a:lnTo>
                      <a:pt x="423" y="15"/>
                    </a:lnTo>
                    <a:lnTo>
                      <a:pt x="444" y="37"/>
                    </a:lnTo>
                    <a:lnTo>
                      <a:pt x="428" y="51"/>
                    </a:lnTo>
                    <a:close/>
                    <a:moveTo>
                      <a:pt x="404" y="21"/>
                    </a:moveTo>
                    <a:lnTo>
                      <a:pt x="409" y="0"/>
                    </a:lnTo>
                    <a:lnTo>
                      <a:pt x="423" y="15"/>
                    </a:lnTo>
                    <a:lnTo>
                      <a:pt x="416" y="23"/>
                    </a:lnTo>
                    <a:lnTo>
                      <a:pt x="404" y="21"/>
                    </a:lnTo>
                    <a:close/>
                    <a:moveTo>
                      <a:pt x="426" y="25"/>
                    </a:moveTo>
                    <a:lnTo>
                      <a:pt x="404" y="135"/>
                    </a:lnTo>
                    <a:lnTo>
                      <a:pt x="383" y="131"/>
                    </a:lnTo>
                    <a:lnTo>
                      <a:pt x="404" y="21"/>
                    </a:lnTo>
                    <a:lnTo>
                      <a:pt x="426" y="25"/>
                    </a:lnTo>
                    <a:close/>
                    <a:moveTo>
                      <a:pt x="404" y="135"/>
                    </a:moveTo>
                    <a:lnTo>
                      <a:pt x="397" y="173"/>
                    </a:lnTo>
                    <a:lnTo>
                      <a:pt x="384" y="137"/>
                    </a:lnTo>
                    <a:lnTo>
                      <a:pt x="394" y="133"/>
                    </a:lnTo>
                    <a:lnTo>
                      <a:pt x="404" y="135"/>
                    </a:lnTo>
                    <a:close/>
                    <a:moveTo>
                      <a:pt x="384" y="137"/>
                    </a:moveTo>
                    <a:lnTo>
                      <a:pt x="359" y="70"/>
                    </a:lnTo>
                    <a:lnTo>
                      <a:pt x="379" y="62"/>
                    </a:lnTo>
                    <a:lnTo>
                      <a:pt x="403" y="129"/>
                    </a:lnTo>
                    <a:lnTo>
                      <a:pt x="384" y="137"/>
                    </a:lnTo>
                    <a:close/>
                    <a:moveTo>
                      <a:pt x="358" y="64"/>
                    </a:moveTo>
                    <a:lnTo>
                      <a:pt x="366" y="29"/>
                    </a:lnTo>
                    <a:lnTo>
                      <a:pt x="379" y="62"/>
                    </a:lnTo>
                    <a:lnTo>
                      <a:pt x="369" y="66"/>
                    </a:lnTo>
                    <a:lnTo>
                      <a:pt x="358" y="64"/>
                    </a:lnTo>
                    <a:close/>
                    <a:moveTo>
                      <a:pt x="380" y="68"/>
                    </a:moveTo>
                    <a:lnTo>
                      <a:pt x="358" y="159"/>
                    </a:lnTo>
                    <a:lnTo>
                      <a:pt x="336" y="154"/>
                    </a:lnTo>
                    <a:lnTo>
                      <a:pt x="358" y="64"/>
                    </a:lnTo>
                    <a:lnTo>
                      <a:pt x="380" y="68"/>
                    </a:lnTo>
                    <a:close/>
                    <a:moveTo>
                      <a:pt x="358" y="159"/>
                    </a:moveTo>
                    <a:lnTo>
                      <a:pt x="352" y="183"/>
                    </a:lnTo>
                    <a:lnTo>
                      <a:pt x="339" y="163"/>
                    </a:lnTo>
                    <a:lnTo>
                      <a:pt x="348" y="156"/>
                    </a:lnTo>
                    <a:lnTo>
                      <a:pt x="358" y="159"/>
                    </a:lnTo>
                    <a:close/>
                    <a:moveTo>
                      <a:pt x="339" y="163"/>
                    </a:moveTo>
                    <a:lnTo>
                      <a:pt x="293" y="96"/>
                    </a:lnTo>
                    <a:lnTo>
                      <a:pt x="311" y="83"/>
                    </a:lnTo>
                    <a:lnTo>
                      <a:pt x="356" y="150"/>
                    </a:lnTo>
                    <a:lnTo>
                      <a:pt x="339" y="163"/>
                    </a:lnTo>
                    <a:close/>
                    <a:moveTo>
                      <a:pt x="291" y="88"/>
                    </a:moveTo>
                    <a:lnTo>
                      <a:pt x="295" y="61"/>
                    </a:lnTo>
                    <a:lnTo>
                      <a:pt x="311" y="83"/>
                    </a:lnTo>
                    <a:lnTo>
                      <a:pt x="303" y="90"/>
                    </a:lnTo>
                    <a:lnTo>
                      <a:pt x="291" y="88"/>
                    </a:lnTo>
                    <a:close/>
                    <a:moveTo>
                      <a:pt x="313" y="92"/>
                    </a:moveTo>
                    <a:lnTo>
                      <a:pt x="291" y="226"/>
                    </a:lnTo>
                    <a:lnTo>
                      <a:pt x="270" y="222"/>
                    </a:lnTo>
                    <a:lnTo>
                      <a:pt x="291" y="88"/>
                    </a:lnTo>
                    <a:lnTo>
                      <a:pt x="313" y="92"/>
                    </a:lnTo>
                    <a:close/>
                    <a:moveTo>
                      <a:pt x="291" y="226"/>
                    </a:moveTo>
                    <a:lnTo>
                      <a:pt x="285" y="260"/>
                    </a:lnTo>
                    <a:lnTo>
                      <a:pt x="271" y="229"/>
                    </a:lnTo>
                    <a:lnTo>
                      <a:pt x="281" y="224"/>
                    </a:lnTo>
                    <a:lnTo>
                      <a:pt x="291" y="226"/>
                    </a:lnTo>
                    <a:close/>
                    <a:moveTo>
                      <a:pt x="271" y="229"/>
                    </a:moveTo>
                    <a:lnTo>
                      <a:pt x="249" y="182"/>
                    </a:lnTo>
                    <a:lnTo>
                      <a:pt x="269" y="174"/>
                    </a:lnTo>
                    <a:lnTo>
                      <a:pt x="290" y="220"/>
                    </a:lnTo>
                    <a:lnTo>
                      <a:pt x="271" y="229"/>
                    </a:lnTo>
                    <a:close/>
                    <a:moveTo>
                      <a:pt x="249" y="173"/>
                    </a:moveTo>
                    <a:lnTo>
                      <a:pt x="259" y="154"/>
                    </a:lnTo>
                    <a:lnTo>
                      <a:pt x="269" y="174"/>
                    </a:lnTo>
                    <a:lnTo>
                      <a:pt x="259" y="178"/>
                    </a:lnTo>
                    <a:lnTo>
                      <a:pt x="249" y="173"/>
                    </a:lnTo>
                    <a:close/>
                    <a:moveTo>
                      <a:pt x="269" y="183"/>
                    </a:moveTo>
                    <a:lnTo>
                      <a:pt x="244" y="230"/>
                    </a:lnTo>
                    <a:lnTo>
                      <a:pt x="224" y="219"/>
                    </a:lnTo>
                    <a:lnTo>
                      <a:pt x="249" y="173"/>
                    </a:lnTo>
                    <a:lnTo>
                      <a:pt x="269" y="183"/>
                    </a:lnTo>
                    <a:close/>
                    <a:moveTo>
                      <a:pt x="244" y="230"/>
                    </a:moveTo>
                    <a:lnTo>
                      <a:pt x="236" y="244"/>
                    </a:lnTo>
                    <a:lnTo>
                      <a:pt x="225" y="232"/>
                    </a:lnTo>
                    <a:lnTo>
                      <a:pt x="235" y="224"/>
                    </a:lnTo>
                    <a:lnTo>
                      <a:pt x="244" y="230"/>
                    </a:lnTo>
                    <a:close/>
                    <a:moveTo>
                      <a:pt x="225" y="232"/>
                    </a:moveTo>
                    <a:lnTo>
                      <a:pt x="205" y="207"/>
                    </a:lnTo>
                    <a:lnTo>
                      <a:pt x="222" y="193"/>
                    </a:lnTo>
                    <a:lnTo>
                      <a:pt x="243" y="217"/>
                    </a:lnTo>
                    <a:lnTo>
                      <a:pt x="225" y="232"/>
                    </a:lnTo>
                    <a:close/>
                    <a:moveTo>
                      <a:pt x="204" y="195"/>
                    </a:moveTo>
                    <a:lnTo>
                      <a:pt x="211" y="180"/>
                    </a:lnTo>
                    <a:lnTo>
                      <a:pt x="222" y="193"/>
                    </a:lnTo>
                    <a:lnTo>
                      <a:pt x="214" y="200"/>
                    </a:lnTo>
                    <a:lnTo>
                      <a:pt x="204" y="195"/>
                    </a:lnTo>
                    <a:close/>
                    <a:moveTo>
                      <a:pt x="223" y="205"/>
                    </a:moveTo>
                    <a:lnTo>
                      <a:pt x="177" y="296"/>
                    </a:lnTo>
                    <a:lnTo>
                      <a:pt x="157" y="286"/>
                    </a:lnTo>
                    <a:lnTo>
                      <a:pt x="204" y="195"/>
                    </a:lnTo>
                    <a:lnTo>
                      <a:pt x="223" y="205"/>
                    </a:lnTo>
                    <a:close/>
                    <a:moveTo>
                      <a:pt x="177" y="296"/>
                    </a:moveTo>
                    <a:lnTo>
                      <a:pt x="164" y="322"/>
                    </a:lnTo>
                    <a:lnTo>
                      <a:pt x="156" y="293"/>
                    </a:lnTo>
                    <a:lnTo>
                      <a:pt x="168" y="291"/>
                    </a:lnTo>
                    <a:lnTo>
                      <a:pt x="177" y="296"/>
                    </a:lnTo>
                    <a:close/>
                    <a:moveTo>
                      <a:pt x="156" y="293"/>
                    </a:moveTo>
                    <a:lnTo>
                      <a:pt x="135" y="202"/>
                    </a:lnTo>
                    <a:lnTo>
                      <a:pt x="156" y="198"/>
                    </a:lnTo>
                    <a:lnTo>
                      <a:pt x="178" y="289"/>
                    </a:lnTo>
                    <a:lnTo>
                      <a:pt x="156" y="293"/>
                    </a:lnTo>
                    <a:close/>
                    <a:moveTo>
                      <a:pt x="135" y="198"/>
                    </a:moveTo>
                    <a:lnTo>
                      <a:pt x="144" y="144"/>
                    </a:lnTo>
                    <a:lnTo>
                      <a:pt x="156" y="198"/>
                    </a:lnTo>
                    <a:lnTo>
                      <a:pt x="146" y="200"/>
                    </a:lnTo>
                    <a:lnTo>
                      <a:pt x="135" y="198"/>
                    </a:lnTo>
                    <a:close/>
                    <a:moveTo>
                      <a:pt x="156" y="202"/>
                    </a:moveTo>
                    <a:lnTo>
                      <a:pt x="135" y="337"/>
                    </a:lnTo>
                    <a:lnTo>
                      <a:pt x="113" y="333"/>
                    </a:lnTo>
                    <a:lnTo>
                      <a:pt x="135" y="198"/>
                    </a:lnTo>
                    <a:lnTo>
                      <a:pt x="156" y="202"/>
                    </a:lnTo>
                    <a:close/>
                    <a:moveTo>
                      <a:pt x="135" y="337"/>
                    </a:moveTo>
                    <a:lnTo>
                      <a:pt x="128" y="378"/>
                    </a:lnTo>
                    <a:lnTo>
                      <a:pt x="114" y="338"/>
                    </a:lnTo>
                    <a:lnTo>
                      <a:pt x="124" y="335"/>
                    </a:lnTo>
                    <a:lnTo>
                      <a:pt x="135" y="337"/>
                    </a:lnTo>
                    <a:close/>
                    <a:moveTo>
                      <a:pt x="114" y="338"/>
                    </a:moveTo>
                    <a:lnTo>
                      <a:pt x="90" y="271"/>
                    </a:lnTo>
                    <a:lnTo>
                      <a:pt x="110" y="264"/>
                    </a:lnTo>
                    <a:lnTo>
                      <a:pt x="134" y="330"/>
                    </a:lnTo>
                    <a:lnTo>
                      <a:pt x="114" y="338"/>
                    </a:lnTo>
                    <a:close/>
                    <a:moveTo>
                      <a:pt x="89" y="265"/>
                    </a:moveTo>
                    <a:lnTo>
                      <a:pt x="99" y="232"/>
                    </a:lnTo>
                    <a:lnTo>
                      <a:pt x="110" y="264"/>
                    </a:lnTo>
                    <a:lnTo>
                      <a:pt x="101" y="268"/>
                    </a:lnTo>
                    <a:lnTo>
                      <a:pt x="89" y="265"/>
                    </a:lnTo>
                    <a:close/>
                    <a:moveTo>
                      <a:pt x="111" y="271"/>
                    </a:moveTo>
                    <a:lnTo>
                      <a:pt x="68" y="429"/>
                    </a:lnTo>
                    <a:lnTo>
                      <a:pt x="46" y="423"/>
                    </a:lnTo>
                    <a:lnTo>
                      <a:pt x="89" y="265"/>
                    </a:lnTo>
                    <a:lnTo>
                      <a:pt x="111" y="271"/>
                    </a:lnTo>
                    <a:close/>
                    <a:moveTo>
                      <a:pt x="68" y="429"/>
                    </a:moveTo>
                    <a:lnTo>
                      <a:pt x="56" y="467"/>
                    </a:lnTo>
                    <a:lnTo>
                      <a:pt x="46" y="429"/>
                    </a:lnTo>
                    <a:lnTo>
                      <a:pt x="58" y="426"/>
                    </a:lnTo>
                    <a:lnTo>
                      <a:pt x="68" y="429"/>
                    </a:lnTo>
                    <a:close/>
                    <a:moveTo>
                      <a:pt x="46" y="429"/>
                    </a:moveTo>
                    <a:lnTo>
                      <a:pt x="21" y="338"/>
                    </a:lnTo>
                    <a:lnTo>
                      <a:pt x="43" y="331"/>
                    </a:lnTo>
                    <a:lnTo>
                      <a:pt x="68" y="423"/>
                    </a:lnTo>
                    <a:lnTo>
                      <a:pt x="46" y="429"/>
                    </a:lnTo>
                    <a:close/>
                    <a:moveTo>
                      <a:pt x="21" y="333"/>
                    </a:moveTo>
                    <a:lnTo>
                      <a:pt x="32" y="290"/>
                    </a:lnTo>
                    <a:lnTo>
                      <a:pt x="43" y="331"/>
                    </a:lnTo>
                    <a:lnTo>
                      <a:pt x="33" y="335"/>
                    </a:lnTo>
                    <a:lnTo>
                      <a:pt x="21" y="333"/>
                    </a:lnTo>
                    <a:close/>
                    <a:moveTo>
                      <a:pt x="43" y="337"/>
                    </a:moveTo>
                    <a:lnTo>
                      <a:pt x="21" y="428"/>
                    </a:lnTo>
                    <a:lnTo>
                      <a:pt x="0" y="424"/>
                    </a:lnTo>
                    <a:lnTo>
                      <a:pt x="21" y="333"/>
                    </a:lnTo>
                    <a:lnTo>
                      <a:pt x="43" y="3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47" name="Freeform 1564">
                <a:extLst>
                  <a:ext uri="{FF2B5EF4-FFF2-40B4-BE49-F238E27FC236}">
                    <a16:creationId xmlns:a16="http://schemas.microsoft.com/office/drawing/2014/main" id="{ECAEED98-8FAF-4694-92AC-A742EF36FA8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6" y="3033"/>
                <a:ext cx="30" cy="32"/>
              </a:xfrm>
              <a:custGeom>
                <a:avLst/>
                <a:gdLst>
                  <a:gd name="T0" fmla="*/ 2 w 446"/>
                  <a:gd name="T1" fmla="*/ 0 h 479"/>
                  <a:gd name="T2" fmla="*/ 2 w 446"/>
                  <a:gd name="T3" fmla="*/ 0 h 479"/>
                  <a:gd name="T4" fmla="*/ 2 w 446"/>
                  <a:gd name="T5" fmla="*/ 0 h 479"/>
                  <a:gd name="T6" fmla="*/ 2 w 446"/>
                  <a:gd name="T7" fmla="*/ 1 h 479"/>
                  <a:gd name="T8" fmla="*/ 2 w 446"/>
                  <a:gd name="T9" fmla="*/ 0 h 479"/>
                  <a:gd name="T10" fmla="*/ 2 w 446"/>
                  <a:gd name="T11" fmla="*/ 1 h 479"/>
                  <a:gd name="T12" fmla="*/ 2 w 446"/>
                  <a:gd name="T13" fmla="*/ 1 h 479"/>
                  <a:gd name="T14" fmla="*/ 2 w 446"/>
                  <a:gd name="T15" fmla="*/ 1 h 479"/>
                  <a:gd name="T16" fmla="*/ 2 w 446"/>
                  <a:gd name="T17" fmla="*/ 0 h 479"/>
                  <a:gd name="T18" fmla="*/ 2 w 446"/>
                  <a:gd name="T19" fmla="*/ 0 h 479"/>
                  <a:gd name="T20" fmla="*/ 2 w 446"/>
                  <a:gd name="T21" fmla="*/ 1 h 479"/>
                  <a:gd name="T22" fmla="*/ 2 w 446"/>
                  <a:gd name="T23" fmla="*/ 1 h 479"/>
                  <a:gd name="T24" fmla="*/ 2 w 446"/>
                  <a:gd name="T25" fmla="*/ 1 h 479"/>
                  <a:gd name="T26" fmla="*/ 1 w 446"/>
                  <a:gd name="T27" fmla="*/ 0 h 479"/>
                  <a:gd name="T28" fmla="*/ 2 w 446"/>
                  <a:gd name="T29" fmla="*/ 1 h 479"/>
                  <a:gd name="T30" fmla="*/ 1 w 446"/>
                  <a:gd name="T31" fmla="*/ 0 h 479"/>
                  <a:gd name="T32" fmla="*/ 1 w 446"/>
                  <a:gd name="T33" fmla="*/ 0 h 479"/>
                  <a:gd name="T34" fmla="*/ 1 w 446"/>
                  <a:gd name="T35" fmla="*/ 0 h 479"/>
                  <a:gd name="T36" fmla="*/ 1 w 446"/>
                  <a:gd name="T37" fmla="*/ 1 h 479"/>
                  <a:gd name="T38" fmla="*/ 1 w 446"/>
                  <a:gd name="T39" fmla="*/ 1 h 479"/>
                  <a:gd name="T40" fmla="*/ 1 w 446"/>
                  <a:gd name="T41" fmla="*/ 1 h 479"/>
                  <a:gd name="T42" fmla="*/ 1 w 446"/>
                  <a:gd name="T43" fmla="*/ 1 h 479"/>
                  <a:gd name="T44" fmla="*/ 1 w 446"/>
                  <a:gd name="T45" fmla="*/ 1 h 479"/>
                  <a:gd name="T46" fmla="*/ 1 w 446"/>
                  <a:gd name="T47" fmla="*/ 1 h 479"/>
                  <a:gd name="T48" fmla="*/ 1 w 446"/>
                  <a:gd name="T49" fmla="*/ 1 h 479"/>
                  <a:gd name="T50" fmla="*/ 1 w 446"/>
                  <a:gd name="T51" fmla="*/ 1 h 479"/>
                  <a:gd name="T52" fmla="*/ 1 w 446"/>
                  <a:gd name="T53" fmla="*/ 1 h 479"/>
                  <a:gd name="T54" fmla="*/ 1 w 446"/>
                  <a:gd name="T55" fmla="*/ 1 h 479"/>
                  <a:gd name="T56" fmla="*/ 1 w 446"/>
                  <a:gd name="T57" fmla="*/ 1 h 479"/>
                  <a:gd name="T58" fmla="*/ 1 w 446"/>
                  <a:gd name="T59" fmla="*/ 1 h 479"/>
                  <a:gd name="T60" fmla="*/ 1 w 446"/>
                  <a:gd name="T61" fmla="*/ 1 h 479"/>
                  <a:gd name="T62" fmla="*/ 1 w 446"/>
                  <a:gd name="T63" fmla="*/ 1 h 479"/>
                  <a:gd name="T64" fmla="*/ 1 w 446"/>
                  <a:gd name="T65" fmla="*/ 1 h 479"/>
                  <a:gd name="T66" fmla="*/ 1 w 446"/>
                  <a:gd name="T67" fmla="*/ 1 h 479"/>
                  <a:gd name="T68" fmla="*/ 1 w 446"/>
                  <a:gd name="T69" fmla="*/ 1 h 479"/>
                  <a:gd name="T70" fmla="*/ 1 w 446"/>
                  <a:gd name="T71" fmla="*/ 1 h 479"/>
                  <a:gd name="T72" fmla="*/ 1 w 446"/>
                  <a:gd name="T73" fmla="*/ 1 h 479"/>
                  <a:gd name="T74" fmla="*/ 1 w 446"/>
                  <a:gd name="T75" fmla="*/ 1 h 479"/>
                  <a:gd name="T76" fmla="*/ 1 w 446"/>
                  <a:gd name="T77" fmla="*/ 2 h 479"/>
                  <a:gd name="T78" fmla="*/ 1 w 446"/>
                  <a:gd name="T79" fmla="*/ 2 h 479"/>
                  <a:gd name="T80" fmla="*/ 0 w 446"/>
                  <a:gd name="T81" fmla="*/ 1 h 479"/>
                  <a:gd name="T82" fmla="*/ 0 w 446"/>
                  <a:gd name="T83" fmla="*/ 1 h 479"/>
                  <a:gd name="T84" fmla="*/ 0 w 446"/>
                  <a:gd name="T85" fmla="*/ 1 h 479"/>
                  <a:gd name="T86" fmla="*/ 0 w 446"/>
                  <a:gd name="T87" fmla="*/ 2 h 479"/>
                  <a:gd name="T88" fmla="*/ 0 w 446"/>
                  <a:gd name="T89" fmla="*/ 1 h 479"/>
                  <a:gd name="T90" fmla="*/ 0 w 446"/>
                  <a:gd name="T91" fmla="*/ 2 h 479"/>
                  <a:gd name="T92" fmla="*/ 0 w 446"/>
                  <a:gd name="T93" fmla="*/ 2 h 479"/>
                  <a:gd name="T94" fmla="*/ 0 w 446"/>
                  <a:gd name="T95" fmla="*/ 2 h 479"/>
                  <a:gd name="T96" fmla="*/ 0 w 446"/>
                  <a:gd name="T97" fmla="*/ 1 h 479"/>
                  <a:gd name="T98" fmla="*/ 0 w 446"/>
                  <a:gd name="T99" fmla="*/ 2 h 479"/>
                  <a:gd name="T100" fmla="*/ 0 w 446"/>
                  <a:gd name="T101" fmla="*/ 2 h 47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6" h="479">
                    <a:moveTo>
                      <a:pt x="426" y="82"/>
                    </a:moveTo>
                    <a:lnTo>
                      <a:pt x="405" y="39"/>
                    </a:lnTo>
                    <a:lnTo>
                      <a:pt x="425" y="29"/>
                    </a:lnTo>
                    <a:lnTo>
                      <a:pt x="446" y="72"/>
                    </a:lnTo>
                    <a:lnTo>
                      <a:pt x="426" y="82"/>
                    </a:lnTo>
                    <a:close/>
                    <a:moveTo>
                      <a:pt x="404" y="32"/>
                    </a:moveTo>
                    <a:lnTo>
                      <a:pt x="411" y="0"/>
                    </a:lnTo>
                    <a:lnTo>
                      <a:pt x="425" y="29"/>
                    </a:lnTo>
                    <a:lnTo>
                      <a:pt x="416" y="34"/>
                    </a:lnTo>
                    <a:lnTo>
                      <a:pt x="404" y="32"/>
                    </a:lnTo>
                    <a:close/>
                    <a:moveTo>
                      <a:pt x="426" y="36"/>
                    </a:moveTo>
                    <a:lnTo>
                      <a:pt x="404" y="147"/>
                    </a:lnTo>
                    <a:lnTo>
                      <a:pt x="383" y="143"/>
                    </a:lnTo>
                    <a:lnTo>
                      <a:pt x="404" y="32"/>
                    </a:lnTo>
                    <a:lnTo>
                      <a:pt x="426" y="36"/>
                    </a:lnTo>
                    <a:close/>
                    <a:moveTo>
                      <a:pt x="404" y="147"/>
                    </a:moveTo>
                    <a:lnTo>
                      <a:pt x="397" y="185"/>
                    </a:lnTo>
                    <a:lnTo>
                      <a:pt x="384" y="149"/>
                    </a:lnTo>
                    <a:lnTo>
                      <a:pt x="394" y="145"/>
                    </a:lnTo>
                    <a:lnTo>
                      <a:pt x="404" y="147"/>
                    </a:lnTo>
                    <a:close/>
                    <a:moveTo>
                      <a:pt x="384" y="149"/>
                    </a:moveTo>
                    <a:lnTo>
                      <a:pt x="359" y="81"/>
                    </a:lnTo>
                    <a:lnTo>
                      <a:pt x="379" y="73"/>
                    </a:lnTo>
                    <a:lnTo>
                      <a:pt x="403" y="141"/>
                    </a:lnTo>
                    <a:lnTo>
                      <a:pt x="384" y="149"/>
                    </a:lnTo>
                    <a:close/>
                    <a:moveTo>
                      <a:pt x="358" y="75"/>
                    </a:moveTo>
                    <a:lnTo>
                      <a:pt x="366" y="39"/>
                    </a:lnTo>
                    <a:lnTo>
                      <a:pt x="379" y="73"/>
                    </a:lnTo>
                    <a:lnTo>
                      <a:pt x="369" y="77"/>
                    </a:lnTo>
                    <a:lnTo>
                      <a:pt x="358" y="75"/>
                    </a:lnTo>
                    <a:close/>
                    <a:moveTo>
                      <a:pt x="380" y="79"/>
                    </a:moveTo>
                    <a:lnTo>
                      <a:pt x="358" y="171"/>
                    </a:lnTo>
                    <a:lnTo>
                      <a:pt x="336" y="167"/>
                    </a:lnTo>
                    <a:lnTo>
                      <a:pt x="358" y="75"/>
                    </a:lnTo>
                    <a:lnTo>
                      <a:pt x="380" y="79"/>
                    </a:lnTo>
                    <a:close/>
                    <a:moveTo>
                      <a:pt x="358" y="171"/>
                    </a:moveTo>
                    <a:lnTo>
                      <a:pt x="352" y="196"/>
                    </a:lnTo>
                    <a:lnTo>
                      <a:pt x="339" y="175"/>
                    </a:lnTo>
                    <a:lnTo>
                      <a:pt x="348" y="169"/>
                    </a:lnTo>
                    <a:lnTo>
                      <a:pt x="358" y="171"/>
                    </a:lnTo>
                    <a:close/>
                    <a:moveTo>
                      <a:pt x="339" y="175"/>
                    </a:moveTo>
                    <a:lnTo>
                      <a:pt x="293" y="108"/>
                    </a:lnTo>
                    <a:lnTo>
                      <a:pt x="311" y="96"/>
                    </a:lnTo>
                    <a:lnTo>
                      <a:pt x="356" y="163"/>
                    </a:lnTo>
                    <a:lnTo>
                      <a:pt x="339" y="175"/>
                    </a:lnTo>
                    <a:close/>
                    <a:moveTo>
                      <a:pt x="291" y="100"/>
                    </a:moveTo>
                    <a:lnTo>
                      <a:pt x="295" y="73"/>
                    </a:lnTo>
                    <a:lnTo>
                      <a:pt x="311" y="96"/>
                    </a:lnTo>
                    <a:lnTo>
                      <a:pt x="303" y="102"/>
                    </a:lnTo>
                    <a:lnTo>
                      <a:pt x="291" y="100"/>
                    </a:lnTo>
                    <a:close/>
                    <a:moveTo>
                      <a:pt x="313" y="104"/>
                    </a:moveTo>
                    <a:lnTo>
                      <a:pt x="291" y="238"/>
                    </a:lnTo>
                    <a:lnTo>
                      <a:pt x="270" y="234"/>
                    </a:lnTo>
                    <a:lnTo>
                      <a:pt x="291" y="100"/>
                    </a:lnTo>
                    <a:lnTo>
                      <a:pt x="313" y="104"/>
                    </a:lnTo>
                    <a:close/>
                    <a:moveTo>
                      <a:pt x="291" y="238"/>
                    </a:moveTo>
                    <a:lnTo>
                      <a:pt x="286" y="272"/>
                    </a:lnTo>
                    <a:lnTo>
                      <a:pt x="271" y="241"/>
                    </a:lnTo>
                    <a:lnTo>
                      <a:pt x="281" y="236"/>
                    </a:lnTo>
                    <a:lnTo>
                      <a:pt x="291" y="238"/>
                    </a:lnTo>
                    <a:close/>
                    <a:moveTo>
                      <a:pt x="271" y="241"/>
                    </a:moveTo>
                    <a:lnTo>
                      <a:pt x="249" y="196"/>
                    </a:lnTo>
                    <a:lnTo>
                      <a:pt x="269" y="185"/>
                    </a:lnTo>
                    <a:lnTo>
                      <a:pt x="290" y="231"/>
                    </a:lnTo>
                    <a:lnTo>
                      <a:pt x="271" y="241"/>
                    </a:lnTo>
                    <a:close/>
                    <a:moveTo>
                      <a:pt x="249" y="185"/>
                    </a:moveTo>
                    <a:lnTo>
                      <a:pt x="259" y="167"/>
                    </a:lnTo>
                    <a:lnTo>
                      <a:pt x="269" y="185"/>
                    </a:lnTo>
                    <a:lnTo>
                      <a:pt x="259" y="190"/>
                    </a:lnTo>
                    <a:lnTo>
                      <a:pt x="249" y="185"/>
                    </a:lnTo>
                    <a:close/>
                    <a:moveTo>
                      <a:pt x="269" y="196"/>
                    </a:moveTo>
                    <a:lnTo>
                      <a:pt x="244" y="241"/>
                    </a:lnTo>
                    <a:lnTo>
                      <a:pt x="224" y="231"/>
                    </a:lnTo>
                    <a:lnTo>
                      <a:pt x="249" y="185"/>
                    </a:lnTo>
                    <a:lnTo>
                      <a:pt x="269" y="196"/>
                    </a:lnTo>
                    <a:close/>
                    <a:moveTo>
                      <a:pt x="244" y="241"/>
                    </a:moveTo>
                    <a:lnTo>
                      <a:pt x="237" y="254"/>
                    </a:lnTo>
                    <a:lnTo>
                      <a:pt x="226" y="243"/>
                    </a:lnTo>
                    <a:lnTo>
                      <a:pt x="235" y="236"/>
                    </a:lnTo>
                    <a:lnTo>
                      <a:pt x="244" y="241"/>
                    </a:lnTo>
                    <a:close/>
                    <a:moveTo>
                      <a:pt x="226" y="243"/>
                    </a:moveTo>
                    <a:lnTo>
                      <a:pt x="206" y="219"/>
                    </a:lnTo>
                    <a:lnTo>
                      <a:pt x="221" y="205"/>
                    </a:lnTo>
                    <a:lnTo>
                      <a:pt x="242" y="229"/>
                    </a:lnTo>
                    <a:lnTo>
                      <a:pt x="226" y="243"/>
                    </a:lnTo>
                    <a:close/>
                    <a:moveTo>
                      <a:pt x="204" y="207"/>
                    </a:moveTo>
                    <a:lnTo>
                      <a:pt x="211" y="192"/>
                    </a:lnTo>
                    <a:lnTo>
                      <a:pt x="221" y="205"/>
                    </a:lnTo>
                    <a:lnTo>
                      <a:pt x="214" y="212"/>
                    </a:lnTo>
                    <a:lnTo>
                      <a:pt x="204" y="207"/>
                    </a:lnTo>
                    <a:close/>
                    <a:moveTo>
                      <a:pt x="223" y="217"/>
                    </a:moveTo>
                    <a:lnTo>
                      <a:pt x="177" y="309"/>
                    </a:lnTo>
                    <a:lnTo>
                      <a:pt x="157" y="299"/>
                    </a:lnTo>
                    <a:lnTo>
                      <a:pt x="204" y="207"/>
                    </a:lnTo>
                    <a:lnTo>
                      <a:pt x="223" y="217"/>
                    </a:lnTo>
                    <a:close/>
                    <a:moveTo>
                      <a:pt x="177" y="309"/>
                    </a:moveTo>
                    <a:lnTo>
                      <a:pt x="165" y="332"/>
                    </a:lnTo>
                    <a:lnTo>
                      <a:pt x="157" y="307"/>
                    </a:lnTo>
                    <a:lnTo>
                      <a:pt x="168" y="304"/>
                    </a:lnTo>
                    <a:lnTo>
                      <a:pt x="177" y="309"/>
                    </a:lnTo>
                    <a:close/>
                    <a:moveTo>
                      <a:pt x="157" y="307"/>
                    </a:moveTo>
                    <a:lnTo>
                      <a:pt x="136" y="239"/>
                    </a:lnTo>
                    <a:lnTo>
                      <a:pt x="156" y="233"/>
                    </a:lnTo>
                    <a:lnTo>
                      <a:pt x="178" y="301"/>
                    </a:lnTo>
                    <a:lnTo>
                      <a:pt x="157" y="307"/>
                    </a:lnTo>
                    <a:close/>
                    <a:moveTo>
                      <a:pt x="135" y="234"/>
                    </a:moveTo>
                    <a:lnTo>
                      <a:pt x="143" y="192"/>
                    </a:lnTo>
                    <a:lnTo>
                      <a:pt x="156" y="233"/>
                    </a:lnTo>
                    <a:lnTo>
                      <a:pt x="146" y="236"/>
                    </a:lnTo>
                    <a:lnTo>
                      <a:pt x="135" y="234"/>
                    </a:lnTo>
                    <a:close/>
                    <a:moveTo>
                      <a:pt x="156" y="238"/>
                    </a:moveTo>
                    <a:lnTo>
                      <a:pt x="135" y="349"/>
                    </a:lnTo>
                    <a:lnTo>
                      <a:pt x="113" y="345"/>
                    </a:lnTo>
                    <a:lnTo>
                      <a:pt x="135" y="234"/>
                    </a:lnTo>
                    <a:lnTo>
                      <a:pt x="156" y="238"/>
                    </a:lnTo>
                    <a:close/>
                    <a:moveTo>
                      <a:pt x="135" y="349"/>
                    </a:moveTo>
                    <a:lnTo>
                      <a:pt x="126" y="388"/>
                    </a:lnTo>
                    <a:lnTo>
                      <a:pt x="114" y="350"/>
                    </a:lnTo>
                    <a:lnTo>
                      <a:pt x="124" y="347"/>
                    </a:lnTo>
                    <a:lnTo>
                      <a:pt x="135" y="349"/>
                    </a:lnTo>
                    <a:close/>
                    <a:moveTo>
                      <a:pt x="114" y="350"/>
                    </a:moveTo>
                    <a:lnTo>
                      <a:pt x="90" y="282"/>
                    </a:lnTo>
                    <a:lnTo>
                      <a:pt x="110" y="276"/>
                    </a:lnTo>
                    <a:lnTo>
                      <a:pt x="134" y="344"/>
                    </a:lnTo>
                    <a:lnTo>
                      <a:pt x="114" y="350"/>
                    </a:lnTo>
                    <a:close/>
                    <a:moveTo>
                      <a:pt x="89" y="276"/>
                    </a:moveTo>
                    <a:lnTo>
                      <a:pt x="99" y="243"/>
                    </a:lnTo>
                    <a:lnTo>
                      <a:pt x="110" y="276"/>
                    </a:lnTo>
                    <a:lnTo>
                      <a:pt x="101" y="279"/>
                    </a:lnTo>
                    <a:lnTo>
                      <a:pt x="89" y="276"/>
                    </a:lnTo>
                    <a:close/>
                    <a:moveTo>
                      <a:pt x="111" y="282"/>
                    </a:moveTo>
                    <a:lnTo>
                      <a:pt x="68" y="441"/>
                    </a:lnTo>
                    <a:lnTo>
                      <a:pt x="46" y="434"/>
                    </a:lnTo>
                    <a:lnTo>
                      <a:pt x="89" y="276"/>
                    </a:lnTo>
                    <a:lnTo>
                      <a:pt x="111" y="282"/>
                    </a:lnTo>
                    <a:close/>
                    <a:moveTo>
                      <a:pt x="68" y="441"/>
                    </a:moveTo>
                    <a:lnTo>
                      <a:pt x="58" y="479"/>
                    </a:lnTo>
                    <a:lnTo>
                      <a:pt x="46" y="441"/>
                    </a:lnTo>
                    <a:lnTo>
                      <a:pt x="58" y="437"/>
                    </a:lnTo>
                    <a:lnTo>
                      <a:pt x="68" y="441"/>
                    </a:lnTo>
                    <a:close/>
                    <a:moveTo>
                      <a:pt x="46" y="441"/>
                    </a:moveTo>
                    <a:lnTo>
                      <a:pt x="21" y="350"/>
                    </a:lnTo>
                    <a:lnTo>
                      <a:pt x="43" y="344"/>
                    </a:lnTo>
                    <a:lnTo>
                      <a:pt x="68" y="434"/>
                    </a:lnTo>
                    <a:lnTo>
                      <a:pt x="46" y="441"/>
                    </a:lnTo>
                    <a:close/>
                    <a:moveTo>
                      <a:pt x="21" y="345"/>
                    </a:moveTo>
                    <a:lnTo>
                      <a:pt x="32" y="304"/>
                    </a:lnTo>
                    <a:lnTo>
                      <a:pt x="43" y="344"/>
                    </a:lnTo>
                    <a:lnTo>
                      <a:pt x="33" y="347"/>
                    </a:lnTo>
                    <a:lnTo>
                      <a:pt x="21" y="345"/>
                    </a:lnTo>
                    <a:close/>
                    <a:moveTo>
                      <a:pt x="43" y="349"/>
                    </a:moveTo>
                    <a:lnTo>
                      <a:pt x="21" y="440"/>
                    </a:lnTo>
                    <a:lnTo>
                      <a:pt x="0" y="435"/>
                    </a:lnTo>
                    <a:lnTo>
                      <a:pt x="21" y="345"/>
                    </a:lnTo>
                    <a:lnTo>
                      <a:pt x="43" y="3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48" name="Freeform 1565">
                <a:extLst>
                  <a:ext uri="{FF2B5EF4-FFF2-40B4-BE49-F238E27FC236}">
                    <a16:creationId xmlns:a16="http://schemas.microsoft.com/office/drawing/2014/main" id="{D066DE54-6563-4397-98C9-77DC72C029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6" y="2913"/>
                <a:ext cx="58" cy="56"/>
              </a:xfrm>
              <a:custGeom>
                <a:avLst/>
                <a:gdLst>
                  <a:gd name="T0" fmla="*/ 3 w 873"/>
                  <a:gd name="T1" fmla="*/ 1 h 846"/>
                  <a:gd name="T2" fmla="*/ 4 w 873"/>
                  <a:gd name="T3" fmla="*/ 1 h 846"/>
                  <a:gd name="T4" fmla="*/ 4 w 873"/>
                  <a:gd name="T5" fmla="*/ 1 h 846"/>
                  <a:gd name="T6" fmla="*/ 3 w 873"/>
                  <a:gd name="T7" fmla="*/ 0 h 846"/>
                  <a:gd name="T8" fmla="*/ 3 w 873"/>
                  <a:gd name="T9" fmla="*/ 1 h 846"/>
                  <a:gd name="T10" fmla="*/ 3 w 873"/>
                  <a:gd name="T11" fmla="*/ 0 h 846"/>
                  <a:gd name="T12" fmla="*/ 3 w 873"/>
                  <a:gd name="T13" fmla="*/ 0 h 846"/>
                  <a:gd name="T14" fmla="*/ 3 w 873"/>
                  <a:gd name="T15" fmla="*/ 0 h 846"/>
                  <a:gd name="T16" fmla="*/ 3 w 873"/>
                  <a:gd name="T17" fmla="*/ 1 h 846"/>
                  <a:gd name="T18" fmla="*/ 3 w 873"/>
                  <a:gd name="T19" fmla="*/ 1 h 846"/>
                  <a:gd name="T20" fmla="*/ 3 w 873"/>
                  <a:gd name="T21" fmla="*/ 1 h 846"/>
                  <a:gd name="T22" fmla="*/ 3 w 873"/>
                  <a:gd name="T23" fmla="*/ 1 h 846"/>
                  <a:gd name="T24" fmla="*/ 3 w 873"/>
                  <a:gd name="T25" fmla="*/ 1 h 846"/>
                  <a:gd name="T26" fmla="*/ 3 w 873"/>
                  <a:gd name="T27" fmla="*/ 1 h 846"/>
                  <a:gd name="T28" fmla="*/ 3 w 873"/>
                  <a:gd name="T29" fmla="*/ 1 h 846"/>
                  <a:gd name="T30" fmla="*/ 3 w 873"/>
                  <a:gd name="T31" fmla="*/ 1 h 846"/>
                  <a:gd name="T32" fmla="*/ 3 w 873"/>
                  <a:gd name="T33" fmla="*/ 1 h 846"/>
                  <a:gd name="T34" fmla="*/ 3 w 873"/>
                  <a:gd name="T35" fmla="*/ 1 h 846"/>
                  <a:gd name="T36" fmla="*/ 2 w 873"/>
                  <a:gd name="T37" fmla="*/ 1 h 846"/>
                  <a:gd name="T38" fmla="*/ 2 w 873"/>
                  <a:gd name="T39" fmla="*/ 1 h 846"/>
                  <a:gd name="T40" fmla="*/ 2 w 873"/>
                  <a:gd name="T41" fmla="*/ 2 h 846"/>
                  <a:gd name="T42" fmla="*/ 2 w 873"/>
                  <a:gd name="T43" fmla="*/ 2 h 846"/>
                  <a:gd name="T44" fmla="*/ 2 w 873"/>
                  <a:gd name="T45" fmla="*/ 2 h 846"/>
                  <a:gd name="T46" fmla="*/ 2 w 873"/>
                  <a:gd name="T47" fmla="*/ 2 h 846"/>
                  <a:gd name="T48" fmla="*/ 2 w 873"/>
                  <a:gd name="T49" fmla="*/ 2 h 846"/>
                  <a:gd name="T50" fmla="*/ 2 w 873"/>
                  <a:gd name="T51" fmla="*/ 2 h 846"/>
                  <a:gd name="T52" fmla="*/ 2 w 873"/>
                  <a:gd name="T53" fmla="*/ 2 h 846"/>
                  <a:gd name="T54" fmla="*/ 2 w 873"/>
                  <a:gd name="T55" fmla="*/ 2 h 846"/>
                  <a:gd name="T56" fmla="*/ 2 w 873"/>
                  <a:gd name="T57" fmla="*/ 2 h 846"/>
                  <a:gd name="T58" fmla="*/ 2 w 873"/>
                  <a:gd name="T59" fmla="*/ 2 h 846"/>
                  <a:gd name="T60" fmla="*/ 1 w 873"/>
                  <a:gd name="T61" fmla="*/ 2 h 846"/>
                  <a:gd name="T62" fmla="*/ 1 w 873"/>
                  <a:gd name="T63" fmla="*/ 2 h 846"/>
                  <a:gd name="T64" fmla="*/ 1 w 873"/>
                  <a:gd name="T65" fmla="*/ 2 h 846"/>
                  <a:gd name="T66" fmla="*/ 1 w 873"/>
                  <a:gd name="T67" fmla="*/ 3 h 846"/>
                  <a:gd name="T68" fmla="*/ 1 w 873"/>
                  <a:gd name="T69" fmla="*/ 2 h 846"/>
                  <a:gd name="T70" fmla="*/ 1 w 873"/>
                  <a:gd name="T71" fmla="*/ 3 h 846"/>
                  <a:gd name="T72" fmla="*/ 1 w 873"/>
                  <a:gd name="T73" fmla="*/ 3 h 846"/>
                  <a:gd name="T74" fmla="*/ 1 w 873"/>
                  <a:gd name="T75" fmla="*/ 3 h 846"/>
                  <a:gd name="T76" fmla="*/ 1 w 873"/>
                  <a:gd name="T77" fmla="*/ 2 h 846"/>
                  <a:gd name="T78" fmla="*/ 1 w 873"/>
                  <a:gd name="T79" fmla="*/ 2 h 846"/>
                  <a:gd name="T80" fmla="*/ 1 w 873"/>
                  <a:gd name="T81" fmla="*/ 3 h 846"/>
                  <a:gd name="T82" fmla="*/ 1 w 873"/>
                  <a:gd name="T83" fmla="*/ 3 h 846"/>
                  <a:gd name="T84" fmla="*/ 1 w 873"/>
                  <a:gd name="T85" fmla="*/ 3 h 846"/>
                  <a:gd name="T86" fmla="*/ 0 w 873"/>
                  <a:gd name="T87" fmla="*/ 3 h 846"/>
                  <a:gd name="T88" fmla="*/ 1 w 873"/>
                  <a:gd name="T89" fmla="*/ 3 h 846"/>
                  <a:gd name="T90" fmla="*/ 0 w 873"/>
                  <a:gd name="T91" fmla="*/ 3 h 846"/>
                  <a:gd name="T92" fmla="*/ 0 w 873"/>
                  <a:gd name="T93" fmla="*/ 3 h 846"/>
                  <a:gd name="T94" fmla="*/ 0 w 873"/>
                  <a:gd name="T95" fmla="*/ 3 h 846"/>
                  <a:gd name="T96" fmla="*/ 0 w 873"/>
                  <a:gd name="T97" fmla="*/ 4 h 846"/>
                  <a:gd name="T98" fmla="*/ 0 w 873"/>
                  <a:gd name="T99" fmla="*/ 4 h 846"/>
                  <a:gd name="T100" fmla="*/ 0 w 873"/>
                  <a:gd name="T101" fmla="*/ 3 h 84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73" h="846">
                    <a:moveTo>
                      <a:pt x="873" y="11"/>
                    </a:moveTo>
                    <a:lnTo>
                      <a:pt x="806" y="124"/>
                    </a:lnTo>
                    <a:lnTo>
                      <a:pt x="786" y="114"/>
                    </a:lnTo>
                    <a:lnTo>
                      <a:pt x="853" y="0"/>
                    </a:lnTo>
                    <a:lnTo>
                      <a:pt x="873" y="11"/>
                    </a:lnTo>
                    <a:close/>
                    <a:moveTo>
                      <a:pt x="806" y="124"/>
                    </a:moveTo>
                    <a:lnTo>
                      <a:pt x="794" y="143"/>
                    </a:lnTo>
                    <a:lnTo>
                      <a:pt x="786" y="123"/>
                    </a:lnTo>
                    <a:lnTo>
                      <a:pt x="797" y="119"/>
                    </a:lnTo>
                    <a:lnTo>
                      <a:pt x="806" y="124"/>
                    </a:lnTo>
                    <a:close/>
                    <a:moveTo>
                      <a:pt x="786" y="123"/>
                    </a:moveTo>
                    <a:lnTo>
                      <a:pt x="762" y="56"/>
                    </a:lnTo>
                    <a:lnTo>
                      <a:pt x="781" y="48"/>
                    </a:lnTo>
                    <a:lnTo>
                      <a:pt x="806" y="115"/>
                    </a:lnTo>
                    <a:lnTo>
                      <a:pt x="786" y="123"/>
                    </a:lnTo>
                    <a:close/>
                    <a:moveTo>
                      <a:pt x="762" y="48"/>
                    </a:moveTo>
                    <a:lnTo>
                      <a:pt x="772" y="23"/>
                    </a:lnTo>
                    <a:lnTo>
                      <a:pt x="781" y="48"/>
                    </a:lnTo>
                    <a:lnTo>
                      <a:pt x="772" y="52"/>
                    </a:lnTo>
                    <a:lnTo>
                      <a:pt x="762" y="48"/>
                    </a:lnTo>
                    <a:close/>
                    <a:moveTo>
                      <a:pt x="781" y="56"/>
                    </a:moveTo>
                    <a:lnTo>
                      <a:pt x="714" y="211"/>
                    </a:lnTo>
                    <a:lnTo>
                      <a:pt x="695" y="203"/>
                    </a:lnTo>
                    <a:lnTo>
                      <a:pt x="762" y="48"/>
                    </a:lnTo>
                    <a:lnTo>
                      <a:pt x="781" y="56"/>
                    </a:lnTo>
                    <a:close/>
                    <a:moveTo>
                      <a:pt x="714" y="211"/>
                    </a:moveTo>
                    <a:lnTo>
                      <a:pt x="708" y="227"/>
                    </a:lnTo>
                    <a:lnTo>
                      <a:pt x="697" y="214"/>
                    </a:lnTo>
                    <a:lnTo>
                      <a:pt x="705" y="207"/>
                    </a:lnTo>
                    <a:lnTo>
                      <a:pt x="714" y="211"/>
                    </a:lnTo>
                    <a:close/>
                    <a:moveTo>
                      <a:pt x="697" y="214"/>
                    </a:moveTo>
                    <a:lnTo>
                      <a:pt x="654" y="169"/>
                    </a:lnTo>
                    <a:lnTo>
                      <a:pt x="669" y="155"/>
                    </a:lnTo>
                    <a:lnTo>
                      <a:pt x="712" y="200"/>
                    </a:lnTo>
                    <a:lnTo>
                      <a:pt x="697" y="214"/>
                    </a:lnTo>
                    <a:close/>
                    <a:moveTo>
                      <a:pt x="652" y="158"/>
                    </a:moveTo>
                    <a:lnTo>
                      <a:pt x="658" y="142"/>
                    </a:lnTo>
                    <a:lnTo>
                      <a:pt x="669" y="155"/>
                    </a:lnTo>
                    <a:lnTo>
                      <a:pt x="662" y="162"/>
                    </a:lnTo>
                    <a:lnTo>
                      <a:pt x="652" y="158"/>
                    </a:lnTo>
                    <a:close/>
                    <a:moveTo>
                      <a:pt x="671" y="166"/>
                    </a:moveTo>
                    <a:lnTo>
                      <a:pt x="604" y="322"/>
                    </a:lnTo>
                    <a:lnTo>
                      <a:pt x="585" y="313"/>
                    </a:lnTo>
                    <a:lnTo>
                      <a:pt x="652" y="158"/>
                    </a:lnTo>
                    <a:lnTo>
                      <a:pt x="671" y="166"/>
                    </a:lnTo>
                    <a:close/>
                    <a:moveTo>
                      <a:pt x="604" y="322"/>
                    </a:moveTo>
                    <a:lnTo>
                      <a:pt x="600" y="331"/>
                    </a:lnTo>
                    <a:lnTo>
                      <a:pt x="591" y="328"/>
                    </a:lnTo>
                    <a:lnTo>
                      <a:pt x="595" y="317"/>
                    </a:lnTo>
                    <a:lnTo>
                      <a:pt x="604" y="322"/>
                    </a:lnTo>
                    <a:close/>
                    <a:moveTo>
                      <a:pt x="591" y="328"/>
                    </a:moveTo>
                    <a:lnTo>
                      <a:pt x="523" y="307"/>
                    </a:lnTo>
                    <a:lnTo>
                      <a:pt x="530" y="287"/>
                    </a:lnTo>
                    <a:lnTo>
                      <a:pt x="598" y="307"/>
                    </a:lnTo>
                    <a:lnTo>
                      <a:pt x="591" y="328"/>
                    </a:lnTo>
                    <a:close/>
                    <a:moveTo>
                      <a:pt x="516" y="294"/>
                    </a:moveTo>
                    <a:lnTo>
                      <a:pt x="519" y="283"/>
                    </a:lnTo>
                    <a:lnTo>
                      <a:pt x="530" y="287"/>
                    </a:lnTo>
                    <a:lnTo>
                      <a:pt x="527" y="297"/>
                    </a:lnTo>
                    <a:lnTo>
                      <a:pt x="516" y="294"/>
                    </a:lnTo>
                    <a:close/>
                    <a:moveTo>
                      <a:pt x="537" y="300"/>
                    </a:moveTo>
                    <a:lnTo>
                      <a:pt x="514" y="388"/>
                    </a:lnTo>
                    <a:lnTo>
                      <a:pt x="492" y="382"/>
                    </a:lnTo>
                    <a:lnTo>
                      <a:pt x="516" y="294"/>
                    </a:lnTo>
                    <a:lnTo>
                      <a:pt x="537" y="300"/>
                    </a:lnTo>
                    <a:close/>
                    <a:moveTo>
                      <a:pt x="514" y="388"/>
                    </a:moveTo>
                    <a:lnTo>
                      <a:pt x="509" y="401"/>
                    </a:lnTo>
                    <a:lnTo>
                      <a:pt x="498" y="395"/>
                    </a:lnTo>
                    <a:lnTo>
                      <a:pt x="503" y="385"/>
                    </a:lnTo>
                    <a:lnTo>
                      <a:pt x="514" y="388"/>
                    </a:lnTo>
                    <a:close/>
                    <a:moveTo>
                      <a:pt x="498" y="395"/>
                    </a:moveTo>
                    <a:lnTo>
                      <a:pt x="455" y="373"/>
                    </a:lnTo>
                    <a:lnTo>
                      <a:pt x="464" y="354"/>
                    </a:lnTo>
                    <a:lnTo>
                      <a:pt x="507" y="376"/>
                    </a:lnTo>
                    <a:lnTo>
                      <a:pt x="498" y="395"/>
                    </a:lnTo>
                    <a:close/>
                    <a:moveTo>
                      <a:pt x="450" y="359"/>
                    </a:moveTo>
                    <a:lnTo>
                      <a:pt x="455" y="349"/>
                    </a:lnTo>
                    <a:lnTo>
                      <a:pt x="464" y="354"/>
                    </a:lnTo>
                    <a:lnTo>
                      <a:pt x="460" y="364"/>
                    </a:lnTo>
                    <a:lnTo>
                      <a:pt x="450" y="359"/>
                    </a:lnTo>
                    <a:close/>
                    <a:moveTo>
                      <a:pt x="469" y="369"/>
                    </a:moveTo>
                    <a:lnTo>
                      <a:pt x="402" y="482"/>
                    </a:lnTo>
                    <a:lnTo>
                      <a:pt x="384" y="472"/>
                    </a:lnTo>
                    <a:lnTo>
                      <a:pt x="450" y="359"/>
                    </a:lnTo>
                    <a:lnTo>
                      <a:pt x="469" y="369"/>
                    </a:lnTo>
                    <a:close/>
                    <a:moveTo>
                      <a:pt x="402" y="482"/>
                    </a:moveTo>
                    <a:lnTo>
                      <a:pt x="398" y="488"/>
                    </a:lnTo>
                    <a:lnTo>
                      <a:pt x="393" y="488"/>
                    </a:lnTo>
                    <a:lnTo>
                      <a:pt x="393" y="477"/>
                    </a:lnTo>
                    <a:lnTo>
                      <a:pt x="402" y="482"/>
                    </a:lnTo>
                    <a:close/>
                    <a:moveTo>
                      <a:pt x="393" y="488"/>
                    </a:moveTo>
                    <a:lnTo>
                      <a:pt x="325" y="488"/>
                    </a:lnTo>
                    <a:lnTo>
                      <a:pt x="325" y="467"/>
                    </a:lnTo>
                    <a:lnTo>
                      <a:pt x="393" y="467"/>
                    </a:lnTo>
                    <a:lnTo>
                      <a:pt x="393" y="488"/>
                    </a:lnTo>
                    <a:close/>
                    <a:moveTo>
                      <a:pt x="315" y="474"/>
                    </a:moveTo>
                    <a:lnTo>
                      <a:pt x="317" y="467"/>
                    </a:lnTo>
                    <a:lnTo>
                      <a:pt x="325" y="467"/>
                    </a:lnTo>
                    <a:lnTo>
                      <a:pt x="325" y="477"/>
                    </a:lnTo>
                    <a:lnTo>
                      <a:pt x="315" y="474"/>
                    </a:lnTo>
                    <a:close/>
                    <a:moveTo>
                      <a:pt x="334" y="480"/>
                    </a:moveTo>
                    <a:lnTo>
                      <a:pt x="289" y="614"/>
                    </a:lnTo>
                    <a:lnTo>
                      <a:pt x="270" y="608"/>
                    </a:lnTo>
                    <a:lnTo>
                      <a:pt x="315" y="474"/>
                    </a:lnTo>
                    <a:lnTo>
                      <a:pt x="334" y="480"/>
                    </a:lnTo>
                    <a:close/>
                    <a:moveTo>
                      <a:pt x="289" y="614"/>
                    </a:moveTo>
                    <a:lnTo>
                      <a:pt x="285" y="627"/>
                    </a:lnTo>
                    <a:lnTo>
                      <a:pt x="274" y="620"/>
                    </a:lnTo>
                    <a:lnTo>
                      <a:pt x="280" y="611"/>
                    </a:lnTo>
                    <a:lnTo>
                      <a:pt x="289" y="614"/>
                    </a:lnTo>
                    <a:close/>
                    <a:moveTo>
                      <a:pt x="274" y="620"/>
                    </a:moveTo>
                    <a:lnTo>
                      <a:pt x="207" y="575"/>
                    </a:lnTo>
                    <a:lnTo>
                      <a:pt x="218" y="556"/>
                    </a:lnTo>
                    <a:lnTo>
                      <a:pt x="285" y="602"/>
                    </a:lnTo>
                    <a:lnTo>
                      <a:pt x="274" y="620"/>
                    </a:lnTo>
                    <a:close/>
                    <a:moveTo>
                      <a:pt x="203" y="561"/>
                    </a:moveTo>
                    <a:lnTo>
                      <a:pt x="208" y="549"/>
                    </a:lnTo>
                    <a:lnTo>
                      <a:pt x="218" y="556"/>
                    </a:lnTo>
                    <a:lnTo>
                      <a:pt x="213" y="566"/>
                    </a:lnTo>
                    <a:lnTo>
                      <a:pt x="203" y="561"/>
                    </a:lnTo>
                    <a:close/>
                    <a:moveTo>
                      <a:pt x="222" y="570"/>
                    </a:moveTo>
                    <a:lnTo>
                      <a:pt x="176" y="683"/>
                    </a:lnTo>
                    <a:lnTo>
                      <a:pt x="156" y="675"/>
                    </a:lnTo>
                    <a:lnTo>
                      <a:pt x="203" y="561"/>
                    </a:lnTo>
                    <a:lnTo>
                      <a:pt x="222" y="570"/>
                    </a:lnTo>
                    <a:close/>
                    <a:moveTo>
                      <a:pt x="176" y="683"/>
                    </a:moveTo>
                    <a:lnTo>
                      <a:pt x="171" y="695"/>
                    </a:lnTo>
                    <a:lnTo>
                      <a:pt x="160" y="688"/>
                    </a:lnTo>
                    <a:lnTo>
                      <a:pt x="167" y="679"/>
                    </a:lnTo>
                    <a:lnTo>
                      <a:pt x="176" y="683"/>
                    </a:lnTo>
                    <a:close/>
                    <a:moveTo>
                      <a:pt x="160" y="688"/>
                    </a:moveTo>
                    <a:lnTo>
                      <a:pt x="94" y="642"/>
                    </a:lnTo>
                    <a:lnTo>
                      <a:pt x="105" y="623"/>
                    </a:lnTo>
                    <a:lnTo>
                      <a:pt x="172" y="669"/>
                    </a:lnTo>
                    <a:lnTo>
                      <a:pt x="160" y="688"/>
                    </a:lnTo>
                    <a:close/>
                    <a:moveTo>
                      <a:pt x="89" y="628"/>
                    </a:moveTo>
                    <a:lnTo>
                      <a:pt x="94" y="616"/>
                    </a:lnTo>
                    <a:lnTo>
                      <a:pt x="105" y="623"/>
                    </a:lnTo>
                    <a:lnTo>
                      <a:pt x="100" y="632"/>
                    </a:lnTo>
                    <a:lnTo>
                      <a:pt x="89" y="628"/>
                    </a:lnTo>
                    <a:close/>
                    <a:moveTo>
                      <a:pt x="109" y="637"/>
                    </a:moveTo>
                    <a:lnTo>
                      <a:pt x="41" y="817"/>
                    </a:lnTo>
                    <a:lnTo>
                      <a:pt x="22" y="808"/>
                    </a:lnTo>
                    <a:lnTo>
                      <a:pt x="89" y="628"/>
                    </a:lnTo>
                    <a:lnTo>
                      <a:pt x="109" y="637"/>
                    </a:lnTo>
                    <a:close/>
                    <a:moveTo>
                      <a:pt x="41" y="817"/>
                    </a:moveTo>
                    <a:lnTo>
                      <a:pt x="31" y="846"/>
                    </a:lnTo>
                    <a:lnTo>
                      <a:pt x="22" y="816"/>
                    </a:lnTo>
                    <a:lnTo>
                      <a:pt x="32" y="813"/>
                    </a:lnTo>
                    <a:lnTo>
                      <a:pt x="41" y="817"/>
                    </a:lnTo>
                    <a:close/>
                    <a:moveTo>
                      <a:pt x="22" y="816"/>
                    </a:moveTo>
                    <a:lnTo>
                      <a:pt x="0" y="749"/>
                    </a:lnTo>
                    <a:lnTo>
                      <a:pt x="20" y="743"/>
                    </a:lnTo>
                    <a:lnTo>
                      <a:pt x="42" y="809"/>
                    </a:lnTo>
                    <a:lnTo>
                      <a:pt x="22" y="8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49" name="Freeform 1566">
                <a:extLst>
                  <a:ext uri="{FF2B5EF4-FFF2-40B4-BE49-F238E27FC236}">
                    <a16:creationId xmlns:a16="http://schemas.microsoft.com/office/drawing/2014/main" id="{44F333E5-F980-4D6C-BBF1-59F13D082F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6" y="3053"/>
                <a:ext cx="58" cy="51"/>
              </a:xfrm>
              <a:custGeom>
                <a:avLst/>
                <a:gdLst>
                  <a:gd name="T0" fmla="*/ 0 w 868"/>
                  <a:gd name="T1" fmla="*/ 3 h 756"/>
                  <a:gd name="T2" fmla="*/ 0 w 868"/>
                  <a:gd name="T3" fmla="*/ 3 h 756"/>
                  <a:gd name="T4" fmla="*/ 0 w 868"/>
                  <a:gd name="T5" fmla="*/ 3 h 756"/>
                  <a:gd name="T6" fmla="*/ 0 w 868"/>
                  <a:gd name="T7" fmla="*/ 3 h 756"/>
                  <a:gd name="T8" fmla="*/ 0 w 868"/>
                  <a:gd name="T9" fmla="*/ 3 h 756"/>
                  <a:gd name="T10" fmla="*/ 0 w 868"/>
                  <a:gd name="T11" fmla="*/ 3 h 756"/>
                  <a:gd name="T12" fmla="*/ 0 w 868"/>
                  <a:gd name="T13" fmla="*/ 3 h 756"/>
                  <a:gd name="T14" fmla="*/ 0 w 868"/>
                  <a:gd name="T15" fmla="*/ 3 h 756"/>
                  <a:gd name="T16" fmla="*/ 1 w 868"/>
                  <a:gd name="T17" fmla="*/ 3 h 756"/>
                  <a:gd name="T18" fmla="*/ 1 w 868"/>
                  <a:gd name="T19" fmla="*/ 3 h 756"/>
                  <a:gd name="T20" fmla="*/ 1 w 868"/>
                  <a:gd name="T21" fmla="*/ 2 h 756"/>
                  <a:gd name="T22" fmla="*/ 1 w 868"/>
                  <a:gd name="T23" fmla="*/ 2 h 756"/>
                  <a:gd name="T24" fmla="*/ 1 w 868"/>
                  <a:gd name="T25" fmla="*/ 2 h 756"/>
                  <a:gd name="T26" fmla="*/ 1 w 868"/>
                  <a:gd name="T27" fmla="*/ 3 h 756"/>
                  <a:gd name="T28" fmla="*/ 1 w 868"/>
                  <a:gd name="T29" fmla="*/ 2 h 756"/>
                  <a:gd name="T30" fmla="*/ 1 w 868"/>
                  <a:gd name="T31" fmla="*/ 3 h 756"/>
                  <a:gd name="T32" fmla="*/ 1 w 868"/>
                  <a:gd name="T33" fmla="*/ 3 h 756"/>
                  <a:gd name="T34" fmla="*/ 1 w 868"/>
                  <a:gd name="T35" fmla="*/ 3 h 756"/>
                  <a:gd name="T36" fmla="*/ 1 w 868"/>
                  <a:gd name="T37" fmla="*/ 2 h 756"/>
                  <a:gd name="T38" fmla="*/ 1 w 868"/>
                  <a:gd name="T39" fmla="*/ 2 h 756"/>
                  <a:gd name="T40" fmla="*/ 2 w 868"/>
                  <a:gd name="T41" fmla="*/ 2 h 756"/>
                  <a:gd name="T42" fmla="*/ 2 w 868"/>
                  <a:gd name="T43" fmla="*/ 2 h 756"/>
                  <a:gd name="T44" fmla="*/ 2 w 868"/>
                  <a:gd name="T45" fmla="*/ 2 h 756"/>
                  <a:gd name="T46" fmla="*/ 2 w 868"/>
                  <a:gd name="T47" fmla="*/ 2 h 756"/>
                  <a:gd name="T48" fmla="*/ 2 w 868"/>
                  <a:gd name="T49" fmla="*/ 2 h 756"/>
                  <a:gd name="T50" fmla="*/ 2 w 868"/>
                  <a:gd name="T51" fmla="*/ 2 h 756"/>
                  <a:gd name="T52" fmla="*/ 2 w 868"/>
                  <a:gd name="T53" fmla="*/ 2 h 756"/>
                  <a:gd name="T54" fmla="*/ 2 w 868"/>
                  <a:gd name="T55" fmla="*/ 2 h 756"/>
                  <a:gd name="T56" fmla="*/ 2 w 868"/>
                  <a:gd name="T57" fmla="*/ 2 h 756"/>
                  <a:gd name="T58" fmla="*/ 2 w 868"/>
                  <a:gd name="T59" fmla="*/ 2 h 756"/>
                  <a:gd name="T60" fmla="*/ 2 w 868"/>
                  <a:gd name="T61" fmla="*/ 1 h 756"/>
                  <a:gd name="T62" fmla="*/ 2 w 868"/>
                  <a:gd name="T63" fmla="*/ 1 h 756"/>
                  <a:gd name="T64" fmla="*/ 2 w 868"/>
                  <a:gd name="T65" fmla="*/ 1 h 756"/>
                  <a:gd name="T66" fmla="*/ 3 w 868"/>
                  <a:gd name="T67" fmla="*/ 1 h 756"/>
                  <a:gd name="T68" fmla="*/ 2 w 868"/>
                  <a:gd name="T69" fmla="*/ 1 h 756"/>
                  <a:gd name="T70" fmla="*/ 3 w 868"/>
                  <a:gd name="T71" fmla="*/ 1 h 756"/>
                  <a:gd name="T72" fmla="*/ 3 w 868"/>
                  <a:gd name="T73" fmla="*/ 1 h 756"/>
                  <a:gd name="T74" fmla="*/ 3 w 868"/>
                  <a:gd name="T75" fmla="*/ 1 h 756"/>
                  <a:gd name="T76" fmla="*/ 3 w 868"/>
                  <a:gd name="T77" fmla="*/ 1 h 756"/>
                  <a:gd name="T78" fmla="*/ 3 w 868"/>
                  <a:gd name="T79" fmla="*/ 1 h 756"/>
                  <a:gd name="T80" fmla="*/ 3 w 868"/>
                  <a:gd name="T81" fmla="*/ 1 h 756"/>
                  <a:gd name="T82" fmla="*/ 3 w 868"/>
                  <a:gd name="T83" fmla="*/ 1 h 756"/>
                  <a:gd name="T84" fmla="*/ 3 w 868"/>
                  <a:gd name="T85" fmla="*/ 1 h 756"/>
                  <a:gd name="T86" fmla="*/ 3 w 868"/>
                  <a:gd name="T87" fmla="*/ 0 h 756"/>
                  <a:gd name="T88" fmla="*/ 3 w 868"/>
                  <a:gd name="T89" fmla="*/ 1 h 756"/>
                  <a:gd name="T90" fmla="*/ 3 w 868"/>
                  <a:gd name="T91" fmla="*/ 0 h 756"/>
                  <a:gd name="T92" fmla="*/ 3 w 868"/>
                  <a:gd name="T93" fmla="*/ 0 h 756"/>
                  <a:gd name="T94" fmla="*/ 3 w 868"/>
                  <a:gd name="T95" fmla="*/ 0 h 756"/>
                  <a:gd name="T96" fmla="*/ 4 w 868"/>
                  <a:gd name="T97" fmla="*/ 1 h 756"/>
                  <a:gd name="T98" fmla="*/ 4 w 868"/>
                  <a:gd name="T99" fmla="*/ 0 h 756"/>
                  <a:gd name="T100" fmla="*/ 4 w 868"/>
                  <a:gd name="T101" fmla="*/ 0 h 75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68" h="756">
                    <a:moveTo>
                      <a:pt x="7" y="708"/>
                    </a:moveTo>
                    <a:lnTo>
                      <a:pt x="75" y="731"/>
                    </a:lnTo>
                    <a:lnTo>
                      <a:pt x="68" y="752"/>
                    </a:lnTo>
                    <a:lnTo>
                      <a:pt x="0" y="728"/>
                    </a:lnTo>
                    <a:lnTo>
                      <a:pt x="7" y="708"/>
                    </a:lnTo>
                    <a:close/>
                    <a:moveTo>
                      <a:pt x="82" y="744"/>
                    </a:moveTo>
                    <a:lnTo>
                      <a:pt x="80" y="756"/>
                    </a:lnTo>
                    <a:lnTo>
                      <a:pt x="68" y="752"/>
                    </a:lnTo>
                    <a:lnTo>
                      <a:pt x="72" y="742"/>
                    </a:lnTo>
                    <a:lnTo>
                      <a:pt x="82" y="744"/>
                    </a:lnTo>
                    <a:close/>
                    <a:moveTo>
                      <a:pt x="61" y="740"/>
                    </a:moveTo>
                    <a:lnTo>
                      <a:pt x="82" y="606"/>
                    </a:lnTo>
                    <a:lnTo>
                      <a:pt x="104" y="610"/>
                    </a:lnTo>
                    <a:lnTo>
                      <a:pt x="82" y="744"/>
                    </a:lnTo>
                    <a:lnTo>
                      <a:pt x="61" y="740"/>
                    </a:lnTo>
                    <a:close/>
                    <a:moveTo>
                      <a:pt x="82" y="606"/>
                    </a:moveTo>
                    <a:lnTo>
                      <a:pt x="86" y="589"/>
                    </a:lnTo>
                    <a:lnTo>
                      <a:pt x="99" y="599"/>
                    </a:lnTo>
                    <a:lnTo>
                      <a:pt x="94" y="608"/>
                    </a:lnTo>
                    <a:lnTo>
                      <a:pt x="82" y="606"/>
                    </a:lnTo>
                    <a:close/>
                    <a:moveTo>
                      <a:pt x="99" y="599"/>
                    </a:moveTo>
                    <a:lnTo>
                      <a:pt x="166" y="642"/>
                    </a:lnTo>
                    <a:lnTo>
                      <a:pt x="154" y="660"/>
                    </a:lnTo>
                    <a:lnTo>
                      <a:pt x="88" y="617"/>
                    </a:lnTo>
                    <a:lnTo>
                      <a:pt x="99" y="599"/>
                    </a:lnTo>
                    <a:close/>
                    <a:moveTo>
                      <a:pt x="170" y="655"/>
                    </a:moveTo>
                    <a:lnTo>
                      <a:pt x="165" y="668"/>
                    </a:lnTo>
                    <a:lnTo>
                      <a:pt x="154" y="660"/>
                    </a:lnTo>
                    <a:lnTo>
                      <a:pt x="161" y="651"/>
                    </a:lnTo>
                    <a:lnTo>
                      <a:pt x="170" y="655"/>
                    </a:lnTo>
                    <a:close/>
                    <a:moveTo>
                      <a:pt x="150" y="647"/>
                    </a:moveTo>
                    <a:lnTo>
                      <a:pt x="197" y="536"/>
                    </a:lnTo>
                    <a:lnTo>
                      <a:pt x="216" y="544"/>
                    </a:lnTo>
                    <a:lnTo>
                      <a:pt x="170" y="655"/>
                    </a:lnTo>
                    <a:lnTo>
                      <a:pt x="150" y="647"/>
                    </a:lnTo>
                    <a:close/>
                    <a:moveTo>
                      <a:pt x="197" y="536"/>
                    </a:moveTo>
                    <a:lnTo>
                      <a:pt x="202" y="524"/>
                    </a:lnTo>
                    <a:lnTo>
                      <a:pt x="212" y="531"/>
                    </a:lnTo>
                    <a:lnTo>
                      <a:pt x="207" y="540"/>
                    </a:lnTo>
                    <a:lnTo>
                      <a:pt x="197" y="536"/>
                    </a:lnTo>
                    <a:close/>
                    <a:moveTo>
                      <a:pt x="212" y="531"/>
                    </a:moveTo>
                    <a:lnTo>
                      <a:pt x="279" y="574"/>
                    </a:lnTo>
                    <a:lnTo>
                      <a:pt x="268" y="592"/>
                    </a:lnTo>
                    <a:lnTo>
                      <a:pt x="201" y="549"/>
                    </a:lnTo>
                    <a:lnTo>
                      <a:pt x="212" y="531"/>
                    </a:lnTo>
                    <a:close/>
                    <a:moveTo>
                      <a:pt x="283" y="587"/>
                    </a:moveTo>
                    <a:lnTo>
                      <a:pt x="278" y="600"/>
                    </a:lnTo>
                    <a:lnTo>
                      <a:pt x="268" y="592"/>
                    </a:lnTo>
                    <a:lnTo>
                      <a:pt x="274" y="583"/>
                    </a:lnTo>
                    <a:lnTo>
                      <a:pt x="283" y="587"/>
                    </a:lnTo>
                    <a:close/>
                    <a:moveTo>
                      <a:pt x="264" y="579"/>
                    </a:moveTo>
                    <a:lnTo>
                      <a:pt x="331" y="424"/>
                    </a:lnTo>
                    <a:lnTo>
                      <a:pt x="350" y="432"/>
                    </a:lnTo>
                    <a:lnTo>
                      <a:pt x="283" y="587"/>
                    </a:lnTo>
                    <a:lnTo>
                      <a:pt x="264" y="579"/>
                    </a:lnTo>
                    <a:close/>
                    <a:moveTo>
                      <a:pt x="331" y="424"/>
                    </a:moveTo>
                    <a:lnTo>
                      <a:pt x="335" y="413"/>
                    </a:lnTo>
                    <a:lnTo>
                      <a:pt x="345" y="418"/>
                    </a:lnTo>
                    <a:lnTo>
                      <a:pt x="341" y="428"/>
                    </a:lnTo>
                    <a:lnTo>
                      <a:pt x="331" y="424"/>
                    </a:lnTo>
                    <a:close/>
                    <a:moveTo>
                      <a:pt x="345" y="418"/>
                    </a:moveTo>
                    <a:lnTo>
                      <a:pt x="391" y="439"/>
                    </a:lnTo>
                    <a:lnTo>
                      <a:pt x="382" y="459"/>
                    </a:lnTo>
                    <a:lnTo>
                      <a:pt x="336" y="437"/>
                    </a:lnTo>
                    <a:lnTo>
                      <a:pt x="345" y="418"/>
                    </a:lnTo>
                    <a:close/>
                    <a:moveTo>
                      <a:pt x="396" y="455"/>
                    </a:moveTo>
                    <a:lnTo>
                      <a:pt x="391" y="464"/>
                    </a:lnTo>
                    <a:lnTo>
                      <a:pt x="382" y="459"/>
                    </a:lnTo>
                    <a:lnTo>
                      <a:pt x="387" y="449"/>
                    </a:lnTo>
                    <a:lnTo>
                      <a:pt x="396" y="455"/>
                    </a:lnTo>
                    <a:close/>
                    <a:moveTo>
                      <a:pt x="377" y="444"/>
                    </a:moveTo>
                    <a:lnTo>
                      <a:pt x="398" y="401"/>
                    </a:lnTo>
                    <a:lnTo>
                      <a:pt x="418" y="411"/>
                    </a:lnTo>
                    <a:lnTo>
                      <a:pt x="396" y="455"/>
                    </a:lnTo>
                    <a:lnTo>
                      <a:pt x="377" y="444"/>
                    </a:lnTo>
                    <a:close/>
                    <a:moveTo>
                      <a:pt x="398" y="401"/>
                    </a:moveTo>
                    <a:lnTo>
                      <a:pt x="401" y="398"/>
                    </a:lnTo>
                    <a:lnTo>
                      <a:pt x="405" y="396"/>
                    </a:lnTo>
                    <a:lnTo>
                      <a:pt x="409" y="406"/>
                    </a:lnTo>
                    <a:lnTo>
                      <a:pt x="398" y="401"/>
                    </a:lnTo>
                    <a:close/>
                    <a:moveTo>
                      <a:pt x="405" y="396"/>
                    </a:moveTo>
                    <a:lnTo>
                      <a:pt x="472" y="371"/>
                    </a:lnTo>
                    <a:lnTo>
                      <a:pt x="479" y="392"/>
                    </a:lnTo>
                    <a:lnTo>
                      <a:pt x="412" y="416"/>
                    </a:lnTo>
                    <a:lnTo>
                      <a:pt x="405" y="396"/>
                    </a:lnTo>
                    <a:close/>
                    <a:moveTo>
                      <a:pt x="485" y="387"/>
                    </a:moveTo>
                    <a:lnTo>
                      <a:pt x="483" y="391"/>
                    </a:lnTo>
                    <a:lnTo>
                      <a:pt x="479" y="392"/>
                    </a:lnTo>
                    <a:lnTo>
                      <a:pt x="476" y="381"/>
                    </a:lnTo>
                    <a:lnTo>
                      <a:pt x="485" y="387"/>
                    </a:lnTo>
                    <a:close/>
                    <a:moveTo>
                      <a:pt x="465" y="376"/>
                    </a:moveTo>
                    <a:lnTo>
                      <a:pt x="532" y="266"/>
                    </a:lnTo>
                    <a:lnTo>
                      <a:pt x="552" y="276"/>
                    </a:lnTo>
                    <a:lnTo>
                      <a:pt x="485" y="387"/>
                    </a:lnTo>
                    <a:lnTo>
                      <a:pt x="465" y="376"/>
                    </a:lnTo>
                    <a:close/>
                    <a:moveTo>
                      <a:pt x="532" y="266"/>
                    </a:moveTo>
                    <a:lnTo>
                      <a:pt x="540" y="254"/>
                    </a:lnTo>
                    <a:lnTo>
                      <a:pt x="550" y="263"/>
                    </a:lnTo>
                    <a:lnTo>
                      <a:pt x="543" y="271"/>
                    </a:lnTo>
                    <a:lnTo>
                      <a:pt x="532" y="266"/>
                    </a:lnTo>
                    <a:close/>
                    <a:moveTo>
                      <a:pt x="550" y="263"/>
                    </a:moveTo>
                    <a:lnTo>
                      <a:pt x="596" y="306"/>
                    </a:lnTo>
                    <a:lnTo>
                      <a:pt x="581" y="323"/>
                    </a:lnTo>
                    <a:lnTo>
                      <a:pt x="534" y="280"/>
                    </a:lnTo>
                    <a:lnTo>
                      <a:pt x="550" y="263"/>
                    </a:lnTo>
                    <a:close/>
                    <a:moveTo>
                      <a:pt x="598" y="320"/>
                    </a:moveTo>
                    <a:lnTo>
                      <a:pt x="592" y="332"/>
                    </a:lnTo>
                    <a:lnTo>
                      <a:pt x="581" y="323"/>
                    </a:lnTo>
                    <a:lnTo>
                      <a:pt x="589" y="315"/>
                    </a:lnTo>
                    <a:lnTo>
                      <a:pt x="598" y="320"/>
                    </a:lnTo>
                    <a:close/>
                    <a:moveTo>
                      <a:pt x="579" y="309"/>
                    </a:moveTo>
                    <a:lnTo>
                      <a:pt x="646" y="175"/>
                    </a:lnTo>
                    <a:lnTo>
                      <a:pt x="665" y="185"/>
                    </a:lnTo>
                    <a:lnTo>
                      <a:pt x="598" y="320"/>
                    </a:lnTo>
                    <a:lnTo>
                      <a:pt x="579" y="309"/>
                    </a:lnTo>
                    <a:close/>
                    <a:moveTo>
                      <a:pt x="646" y="175"/>
                    </a:moveTo>
                    <a:lnTo>
                      <a:pt x="653" y="161"/>
                    </a:lnTo>
                    <a:lnTo>
                      <a:pt x="663" y="173"/>
                    </a:lnTo>
                    <a:lnTo>
                      <a:pt x="656" y="180"/>
                    </a:lnTo>
                    <a:lnTo>
                      <a:pt x="646" y="175"/>
                    </a:lnTo>
                    <a:close/>
                    <a:moveTo>
                      <a:pt x="663" y="173"/>
                    </a:moveTo>
                    <a:lnTo>
                      <a:pt x="706" y="219"/>
                    </a:lnTo>
                    <a:lnTo>
                      <a:pt x="691" y="233"/>
                    </a:lnTo>
                    <a:lnTo>
                      <a:pt x="648" y="187"/>
                    </a:lnTo>
                    <a:lnTo>
                      <a:pt x="663" y="173"/>
                    </a:lnTo>
                    <a:close/>
                    <a:moveTo>
                      <a:pt x="709" y="229"/>
                    </a:moveTo>
                    <a:lnTo>
                      <a:pt x="703" y="247"/>
                    </a:lnTo>
                    <a:lnTo>
                      <a:pt x="691" y="233"/>
                    </a:lnTo>
                    <a:lnTo>
                      <a:pt x="699" y="226"/>
                    </a:lnTo>
                    <a:lnTo>
                      <a:pt x="709" y="229"/>
                    </a:lnTo>
                    <a:close/>
                    <a:moveTo>
                      <a:pt x="689" y="223"/>
                    </a:moveTo>
                    <a:lnTo>
                      <a:pt x="756" y="21"/>
                    </a:lnTo>
                    <a:lnTo>
                      <a:pt x="776" y="27"/>
                    </a:lnTo>
                    <a:lnTo>
                      <a:pt x="709" y="229"/>
                    </a:lnTo>
                    <a:lnTo>
                      <a:pt x="689" y="223"/>
                    </a:lnTo>
                    <a:close/>
                    <a:moveTo>
                      <a:pt x="756" y="21"/>
                    </a:moveTo>
                    <a:lnTo>
                      <a:pt x="761" y="5"/>
                    </a:lnTo>
                    <a:lnTo>
                      <a:pt x="773" y="16"/>
                    </a:lnTo>
                    <a:lnTo>
                      <a:pt x="766" y="24"/>
                    </a:lnTo>
                    <a:lnTo>
                      <a:pt x="756" y="21"/>
                    </a:lnTo>
                    <a:close/>
                    <a:moveTo>
                      <a:pt x="773" y="16"/>
                    </a:moveTo>
                    <a:lnTo>
                      <a:pt x="841" y="83"/>
                    </a:lnTo>
                    <a:lnTo>
                      <a:pt x="826" y="98"/>
                    </a:lnTo>
                    <a:lnTo>
                      <a:pt x="758" y="31"/>
                    </a:lnTo>
                    <a:lnTo>
                      <a:pt x="773" y="16"/>
                    </a:lnTo>
                    <a:close/>
                    <a:moveTo>
                      <a:pt x="844" y="94"/>
                    </a:moveTo>
                    <a:lnTo>
                      <a:pt x="839" y="112"/>
                    </a:lnTo>
                    <a:lnTo>
                      <a:pt x="826" y="98"/>
                    </a:lnTo>
                    <a:lnTo>
                      <a:pt x="834" y="91"/>
                    </a:lnTo>
                    <a:lnTo>
                      <a:pt x="844" y="94"/>
                    </a:lnTo>
                    <a:close/>
                    <a:moveTo>
                      <a:pt x="823" y="88"/>
                    </a:moveTo>
                    <a:lnTo>
                      <a:pt x="846" y="0"/>
                    </a:lnTo>
                    <a:lnTo>
                      <a:pt x="868" y="6"/>
                    </a:lnTo>
                    <a:lnTo>
                      <a:pt x="844" y="94"/>
                    </a:lnTo>
                    <a:lnTo>
                      <a:pt x="823" y="8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50" name="Freeform 1567">
                <a:extLst>
                  <a:ext uri="{FF2B5EF4-FFF2-40B4-BE49-F238E27FC236}">
                    <a16:creationId xmlns:a16="http://schemas.microsoft.com/office/drawing/2014/main" id="{0AD28447-C89D-45FA-BCF1-31BCC1B5A5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6" y="3217"/>
                <a:ext cx="57" cy="50"/>
              </a:xfrm>
              <a:custGeom>
                <a:avLst/>
                <a:gdLst>
                  <a:gd name="T0" fmla="*/ 3 w 865"/>
                  <a:gd name="T1" fmla="*/ 0 h 753"/>
                  <a:gd name="T2" fmla="*/ 3 w 865"/>
                  <a:gd name="T3" fmla="*/ 0 h 753"/>
                  <a:gd name="T4" fmla="*/ 3 w 865"/>
                  <a:gd name="T5" fmla="*/ 0 h 753"/>
                  <a:gd name="T6" fmla="*/ 3 w 865"/>
                  <a:gd name="T7" fmla="*/ 1 h 753"/>
                  <a:gd name="T8" fmla="*/ 3 w 865"/>
                  <a:gd name="T9" fmla="*/ 0 h 753"/>
                  <a:gd name="T10" fmla="*/ 3 w 865"/>
                  <a:gd name="T11" fmla="*/ 1 h 753"/>
                  <a:gd name="T12" fmla="*/ 3 w 865"/>
                  <a:gd name="T13" fmla="*/ 1 h 753"/>
                  <a:gd name="T14" fmla="*/ 3 w 865"/>
                  <a:gd name="T15" fmla="*/ 1 h 753"/>
                  <a:gd name="T16" fmla="*/ 3 w 865"/>
                  <a:gd name="T17" fmla="*/ 0 h 753"/>
                  <a:gd name="T18" fmla="*/ 3 w 865"/>
                  <a:gd name="T19" fmla="*/ 0 h 753"/>
                  <a:gd name="T20" fmla="*/ 3 w 865"/>
                  <a:gd name="T21" fmla="*/ 1 h 753"/>
                  <a:gd name="T22" fmla="*/ 3 w 865"/>
                  <a:gd name="T23" fmla="*/ 1 h 753"/>
                  <a:gd name="T24" fmla="*/ 3 w 865"/>
                  <a:gd name="T25" fmla="*/ 1 h 753"/>
                  <a:gd name="T26" fmla="*/ 3 w 865"/>
                  <a:gd name="T27" fmla="*/ 1 h 753"/>
                  <a:gd name="T28" fmla="*/ 3 w 865"/>
                  <a:gd name="T29" fmla="*/ 1 h 753"/>
                  <a:gd name="T30" fmla="*/ 3 w 865"/>
                  <a:gd name="T31" fmla="*/ 1 h 753"/>
                  <a:gd name="T32" fmla="*/ 3 w 865"/>
                  <a:gd name="T33" fmla="*/ 1 h 753"/>
                  <a:gd name="T34" fmla="*/ 3 w 865"/>
                  <a:gd name="T35" fmla="*/ 1 h 753"/>
                  <a:gd name="T36" fmla="*/ 2 w 865"/>
                  <a:gd name="T37" fmla="*/ 2 h 753"/>
                  <a:gd name="T38" fmla="*/ 2 w 865"/>
                  <a:gd name="T39" fmla="*/ 1 h 753"/>
                  <a:gd name="T40" fmla="*/ 2 w 865"/>
                  <a:gd name="T41" fmla="*/ 1 h 753"/>
                  <a:gd name="T42" fmla="*/ 2 w 865"/>
                  <a:gd name="T43" fmla="*/ 1 h 753"/>
                  <a:gd name="T44" fmla="*/ 2 w 865"/>
                  <a:gd name="T45" fmla="*/ 1 h 753"/>
                  <a:gd name="T46" fmla="*/ 2 w 865"/>
                  <a:gd name="T47" fmla="*/ 2 h 753"/>
                  <a:gd name="T48" fmla="*/ 2 w 865"/>
                  <a:gd name="T49" fmla="*/ 1 h 753"/>
                  <a:gd name="T50" fmla="*/ 2 w 865"/>
                  <a:gd name="T51" fmla="*/ 2 h 753"/>
                  <a:gd name="T52" fmla="*/ 2 w 865"/>
                  <a:gd name="T53" fmla="*/ 2 h 753"/>
                  <a:gd name="T54" fmla="*/ 2 w 865"/>
                  <a:gd name="T55" fmla="*/ 1 h 753"/>
                  <a:gd name="T56" fmla="*/ 2 w 865"/>
                  <a:gd name="T57" fmla="*/ 2 h 753"/>
                  <a:gd name="T58" fmla="*/ 2 w 865"/>
                  <a:gd name="T59" fmla="*/ 2 h 753"/>
                  <a:gd name="T60" fmla="*/ 1 w 865"/>
                  <a:gd name="T61" fmla="*/ 2 h 753"/>
                  <a:gd name="T62" fmla="*/ 1 w 865"/>
                  <a:gd name="T63" fmla="*/ 2 h 753"/>
                  <a:gd name="T64" fmla="*/ 1 w 865"/>
                  <a:gd name="T65" fmla="*/ 2 h 753"/>
                  <a:gd name="T66" fmla="*/ 1 w 865"/>
                  <a:gd name="T67" fmla="*/ 2 h 753"/>
                  <a:gd name="T68" fmla="*/ 1 w 865"/>
                  <a:gd name="T69" fmla="*/ 2 h 753"/>
                  <a:gd name="T70" fmla="*/ 1 w 865"/>
                  <a:gd name="T71" fmla="*/ 2 h 753"/>
                  <a:gd name="T72" fmla="*/ 1 w 865"/>
                  <a:gd name="T73" fmla="*/ 2 h 753"/>
                  <a:gd name="T74" fmla="*/ 1 w 865"/>
                  <a:gd name="T75" fmla="*/ 2 h 753"/>
                  <a:gd name="T76" fmla="*/ 1 w 865"/>
                  <a:gd name="T77" fmla="*/ 3 h 753"/>
                  <a:gd name="T78" fmla="*/ 1 w 865"/>
                  <a:gd name="T79" fmla="*/ 3 h 753"/>
                  <a:gd name="T80" fmla="*/ 1 w 865"/>
                  <a:gd name="T81" fmla="*/ 2 h 753"/>
                  <a:gd name="T82" fmla="*/ 1 w 865"/>
                  <a:gd name="T83" fmla="*/ 2 h 753"/>
                  <a:gd name="T84" fmla="*/ 1 w 865"/>
                  <a:gd name="T85" fmla="*/ 2 h 753"/>
                  <a:gd name="T86" fmla="*/ 0 w 865"/>
                  <a:gd name="T87" fmla="*/ 3 h 753"/>
                  <a:gd name="T88" fmla="*/ 1 w 865"/>
                  <a:gd name="T89" fmla="*/ 2 h 753"/>
                  <a:gd name="T90" fmla="*/ 0 w 865"/>
                  <a:gd name="T91" fmla="*/ 3 h 753"/>
                  <a:gd name="T92" fmla="*/ 0 w 865"/>
                  <a:gd name="T93" fmla="*/ 3 h 753"/>
                  <a:gd name="T94" fmla="*/ 0 w 865"/>
                  <a:gd name="T95" fmla="*/ 3 h 753"/>
                  <a:gd name="T96" fmla="*/ 0 w 865"/>
                  <a:gd name="T97" fmla="*/ 3 h 753"/>
                  <a:gd name="T98" fmla="*/ 0 w 865"/>
                  <a:gd name="T99" fmla="*/ 3 h 753"/>
                  <a:gd name="T100" fmla="*/ 0 w 865"/>
                  <a:gd name="T101" fmla="*/ 3 h 75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65" h="753">
                    <a:moveTo>
                      <a:pt x="865" y="21"/>
                    </a:moveTo>
                    <a:lnTo>
                      <a:pt x="798" y="21"/>
                    </a:lnTo>
                    <a:lnTo>
                      <a:pt x="798" y="0"/>
                    </a:lnTo>
                    <a:lnTo>
                      <a:pt x="865" y="0"/>
                    </a:lnTo>
                    <a:lnTo>
                      <a:pt x="865" y="21"/>
                    </a:lnTo>
                    <a:close/>
                    <a:moveTo>
                      <a:pt x="786" y="9"/>
                    </a:moveTo>
                    <a:lnTo>
                      <a:pt x="788" y="0"/>
                    </a:lnTo>
                    <a:lnTo>
                      <a:pt x="798" y="0"/>
                    </a:lnTo>
                    <a:lnTo>
                      <a:pt x="798" y="11"/>
                    </a:lnTo>
                    <a:lnTo>
                      <a:pt x="786" y="9"/>
                    </a:lnTo>
                    <a:close/>
                    <a:moveTo>
                      <a:pt x="808" y="13"/>
                    </a:moveTo>
                    <a:lnTo>
                      <a:pt x="783" y="147"/>
                    </a:lnTo>
                    <a:lnTo>
                      <a:pt x="762" y="143"/>
                    </a:lnTo>
                    <a:lnTo>
                      <a:pt x="786" y="9"/>
                    </a:lnTo>
                    <a:lnTo>
                      <a:pt x="808" y="13"/>
                    </a:lnTo>
                    <a:close/>
                    <a:moveTo>
                      <a:pt x="783" y="147"/>
                    </a:moveTo>
                    <a:lnTo>
                      <a:pt x="780" y="163"/>
                    </a:lnTo>
                    <a:lnTo>
                      <a:pt x="767" y="154"/>
                    </a:lnTo>
                    <a:lnTo>
                      <a:pt x="773" y="145"/>
                    </a:lnTo>
                    <a:lnTo>
                      <a:pt x="783" y="147"/>
                    </a:lnTo>
                    <a:close/>
                    <a:moveTo>
                      <a:pt x="767" y="154"/>
                    </a:moveTo>
                    <a:lnTo>
                      <a:pt x="700" y="109"/>
                    </a:lnTo>
                    <a:lnTo>
                      <a:pt x="711" y="90"/>
                    </a:lnTo>
                    <a:lnTo>
                      <a:pt x="778" y="136"/>
                    </a:lnTo>
                    <a:lnTo>
                      <a:pt x="767" y="154"/>
                    </a:lnTo>
                    <a:close/>
                    <a:moveTo>
                      <a:pt x="696" y="95"/>
                    </a:moveTo>
                    <a:lnTo>
                      <a:pt x="700" y="83"/>
                    </a:lnTo>
                    <a:lnTo>
                      <a:pt x="711" y="90"/>
                    </a:lnTo>
                    <a:lnTo>
                      <a:pt x="706" y="100"/>
                    </a:lnTo>
                    <a:lnTo>
                      <a:pt x="696" y="95"/>
                    </a:lnTo>
                    <a:close/>
                    <a:moveTo>
                      <a:pt x="715" y="104"/>
                    </a:moveTo>
                    <a:lnTo>
                      <a:pt x="672" y="217"/>
                    </a:lnTo>
                    <a:lnTo>
                      <a:pt x="653" y="209"/>
                    </a:lnTo>
                    <a:lnTo>
                      <a:pt x="696" y="95"/>
                    </a:lnTo>
                    <a:lnTo>
                      <a:pt x="715" y="104"/>
                    </a:lnTo>
                    <a:close/>
                    <a:moveTo>
                      <a:pt x="672" y="217"/>
                    </a:moveTo>
                    <a:lnTo>
                      <a:pt x="668" y="229"/>
                    </a:lnTo>
                    <a:lnTo>
                      <a:pt x="657" y="221"/>
                    </a:lnTo>
                    <a:lnTo>
                      <a:pt x="663" y="213"/>
                    </a:lnTo>
                    <a:lnTo>
                      <a:pt x="672" y="217"/>
                    </a:lnTo>
                    <a:close/>
                    <a:moveTo>
                      <a:pt x="657" y="221"/>
                    </a:moveTo>
                    <a:lnTo>
                      <a:pt x="590" y="175"/>
                    </a:lnTo>
                    <a:lnTo>
                      <a:pt x="601" y="157"/>
                    </a:lnTo>
                    <a:lnTo>
                      <a:pt x="668" y="203"/>
                    </a:lnTo>
                    <a:lnTo>
                      <a:pt x="657" y="221"/>
                    </a:lnTo>
                    <a:close/>
                    <a:moveTo>
                      <a:pt x="586" y="162"/>
                    </a:moveTo>
                    <a:lnTo>
                      <a:pt x="591" y="150"/>
                    </a:lnTo>
                    <a:lnTo>
                      <a:pt x="601" y="157"/>
                    </a:lnTo>
                    <a:lnTo>
                      <a:pt x="596" y="166"/>
                    </a:lnTo>
                    <a:lnTo>
                      <a:pt x="586" y="162"/>
                    </a:lnTo>
                    <a:close/>
                    <a:moveTo>
                      <a:pt x="605" y="171"/>
                    </a:moveTo>
                    <a:lnTo>
                      <a:pt x="537" y="327"/>
                    </a:lnTo>
                    <a:lnTo>
                      <a:pt x="518" y="319"/>
                    </a:lnTo>
                    <a:lnTo>
                      <a:pt x="586" y="162"/>
                    </a:lnTo>
                    <a:lnTo>
                      <a:pt x="605" y="171"/>
                    </a:lnTo>
                    <a:close/>
                    <a:moveTo>
                      <a:pt x="537" y="327"/>
                    </a:moveTo>
                    <a:lnTo>
                      <a:pt x="529" y="348"/>
                    </a:lnTo>
                    <a:lnTo>
                      <a:pt x="518" y="328"/>
                    </a:lnTo>
                    <a:lnTo>
                      <a:pt x="528" y="323"/>
                    </a:lnTo>
                    <a:lnTo>
                      <a:pt x="537" y="327"/>
                    </a:lnTo>
                    <a:close/>
                    <a:moveTo>
                      <a:pt x="518" y="328"/>
                    </a:moveTo>
                    <a:lnTo>
                      <a:pt x="494" y="285"/>
                    </a:lnTo>
                    <a:lnTo>
                      <a:pt x="514" y="275"/>
                    </a:lnTo>
                    <a:lnTo>
                      <a:pt x="537" y="318"/>
                    </a:lnTo>
                    <a:lnTo>
                      <a:pt x="518" y="328"/>
                    </a:lnTo>
                    <a:close/>
                    <a:moveTo>
                      <a:pt x="495" y="273"/>
                    </a:moveTo>
                    <a:lnTo>
                      <a:pt x="504" y="258"/>
                    </a:lnTo>
                    <a:lnTo>
                      <a:pt x="514" y="275"/>
                    </a:lnTo>
                    <a:lnTo>
                      <a:pt x="504" y="280"/>
                    </a:lnTo>
                    <a:lnTo>
                      <a:pt x="495" y="273"/>
                    </a:lnTo>
                    <a:close/>
                    <a:moveTo>
                      <a:pt x="513" y="285"/>
                    </a:moveTo>
                    <a:lnTo>
                      <a:pt x="469" y="353"/>
                    </a:lnTo>
                    <a:lnTo>
                      <a:pt x="452" y="341"/>
                    </a:lnTo>
                    <a:lnTo>
                      <a:pt x="495" y="273"/>
                    </a:lnTo>
                    <a:lnTo>
                      <a:pt x="513" y="285"/>
                    </a:lnTo>
                    <a:close/>
                    <a:moveTo>
                      <a:pt x="469" y="353"/>
                    </a:moveTo>
                    <a:lnTo>
                      <a:pt x="467" y="357"/>
                    </a:lnTo>
                    <a:lnTo>
                      <a:pt x="464" y="358"/>
                    </a:lnTo>
                    <a:lnTo>
                      <a:pt x="461" y="348"/>
                    </a:lnTo>
                    <a:lnTo>
                      <a:pt x="469" y="353"/>
                    </a:lnTo>
                    <a:close/>
                    <a:moveTo>
                      <a:pt x="464" y="358"/>
                    </a:moveTo>
                    <a:lnTo>
                      <a:pt x="397" y="378"/>
                    </a:lnTo>
                    <a:lnTo>
                      <a:pt x="390" y="358"/>
                    </a:lnTo>
                    <a:lnTo>
                      <a:pt x="457" y="337"/>
                    </a:lnTo>
                    <a:lnTo>
                      <a:pt x="464" y="358"/>
                    </a:lnTo>
                    <a:close/>
                    <a:moveTo>
                      <a:pt x="385" y="362"/>
                    </a:moveTo>
                    <a:lnTo>
                      <a:pt x="387" y="359"/>
                    </a:lnTo>
                    <a:lnTo>
                      <a:pt x="390" y="358"/>
                    </a:lnTo>
                    <a:lnTo>
                      <a:pt x="394" y="368"/>
                    </a:lnTo>
                    <a:lnTo>
                      <a:pt x="385" y="362"/>
                    </a:lnTo>
                    <a:close/>
                    <a:moveTo>
                      <a:pt x="403" y="373"/>
                    </a:moveTo>
                    <a:lnTo>
                      <a:pt x="335" y="487"/>
                    </a:lnTo>
                    <a:lnTo>
                      <a:pt x="317" y="475"/>
                    </a:lnTo>
                    <a:lnTo>
                      <a:pt x="385" y="362"/>
                    </a:lnTo>
                    <a:lnTo>
                      <a:pt x="403" y="373"/>
                    </a:lnTo>
                    <a:close/>
                    <a:moveTo>
                      <a:pt x="335" y="487"/>
                    </a:moveTo>
                    <a:lnTo>
                      <a:pt x="326" y="501"/>
                    </a:lnTo>
                    <a:lnTo>
                      <a:pt x="317" y="488"/>
                    </a:lnTo>
                    <a:lnTo>
                      <a:pt x="326" y="481"/>
                    </a:lnTo>
                    <a:lnTo>
                      <a:pt x="335" y="487"/>
                    </a:lnTo>
                    <a:close/>
                    <a:moveTo>
                      <a:pt x="317" y="488"/>
                    </a:moveTo>
                    <a:lnTo>
                      <a:pt x="272" y="421"/>
                    </a:lnTo>
                    <a:lnTo>
                      <a:pt x="289" y="408"/>
                    </a:lnTo>
                    <a:lnTo>
                      <a:pt x="334" y="475"/>
                    </a:lnTo>
                    <a:lnTo>
                      <a:pt x="317" y="488"/>
                    </a:lnTo>
                    <a:close/>
                    <a:moveTo>
                      <a:pt x="271" y="410"/>
                    </a:moveTo>
                    <a:lnTo>
                      <a:pt x="278" y="392"/>
                    </a:lnTo>
                    <a:lnTo>
                      <a:pt x="289" y="408"/>
                    </a:lnTo>
                    <a:lnTo>
                      <a:pt x="281" y="415"/>
                    </a:lnTo>
                    <a:lnTo>
                      <a:pt x="271" y="410"/>
                    </a:lnTo>
                    <a:close/>
                    <a:moveTo>
                      <a:pt x="290" y="419"/>
                    </a:moveTo>
                    <a:lnTo>
                      <a:pt x="223" y="574"/>
                    </a:lnTo>
                    <a:lnTo>
                      <a:pt x="204" y="566"/>
                    </a:lnTo>
                    <a:lnTo>
                      <a:pt x="271" y="410"/>
                    </a:lnTo>
                    <a:lnTo>
                      <a:pt x="290" y="419"/>
                    </a:lnTo>
                    <a:close/>
                    <a:moveTo>
                      <a:pt x="223" y="574"/>
                    </a:moveTo>
                    <a:lnTo>
                      <a:pt x="217" y="588"/>
                    </a:lnTo>
                    <a:lnTo>
                      <a:pt x="206" y="577"/>
                    </a:lnTo>
                    <a:lnTo>
                      <a:pt x="214" y="570"/>
                    </a:lnTo>
                    <a:lnTo>
                      <a:pt x="223" y="574"/>
                    </a:lnTo>
                    <a:close/>
                    <a:moveTo>
                      <a:pt x="206" y="577"/>
                    </a:moveTo>
                    <a:lnTo>
                      <a:pt x="159" y="532"/>
                    </a:lnTo>
                    <a:lnTo>
                      <a:pt x="175" y="516"/>
                    </a:lnTo>
                    <a:lnTo>
                      <a:pt x="221" y="562"/>
                    </a:lnTo>
                    <a:lnTo>
                      <a:pt x="206" y="577"/>
                    </a:lnTo>
                    <a:close/>
                    <a:moveTo>
                      <a:pt x="157" y="521"/>
                    </a:moveTo>
                    <a:lnTo>
                      <a:pt x="163" y="505"/>
                    </a:lnTo>
                    <a:lnTo>
                      <a:pt x="175" y="516"/>
                    </a:lnTo>
                    <a:lnTo>
                      <a:pt x="168" y="525"/>
                    </a:lnTo>
                    <a:lnTo>
                      <a:pt x="157" y="521"/>
                    </a:lnTo>
                    <a:close/>
                    <a:moveTo>
                      <a:pt x="177" y="528"/>
                    </a:moveTo>
                    <a:lnTo>
                      <a:pt x="110" y="708"/>
                    </a:lnTo>
                    <a:lnTo>
                      <a:pt x="90" y="701"/>
                    </a:lnTo>
                    <a:lnTo>
                      <a:pt x="157" y="521"/>
                    </a:lnTo>
                    <a:lnTo>
                      <a:pt x="177" y="528"/>
                    </a:lnTo>
                    <a:close/>
                    <a:moveTo>
                      <a:pt x="110" y="708"/>
                    </a:moveTo>
                    <a:lnTo>
                      <a:pt x="106" y="721"/>
                    </a:lnTo>
                    <a:lnTo>
                      <a:pt x="95" y="714"/>
                    </a:lnTo>
                    <a:lnTo>
                      <a:pt x="101" y="705"/>
                    </a:lnTo>
                    <a:lnTo>
                      <a:pt x="110" y="708"/>
                    </a:lnTo>
                    <a:close/>
                    <a:moveTo>
                      <a:pt x="95" y="714"/>
                    </a:moveTo>
                    <a:lnTo>
                      <a:pt x="27" y="669"/>
                    </a:lnTo>
                    <a:lnTo>
                      <a:pt x="38" y="650"/>
                    </a:lnTo>
                    <a:lnTo>
                      <a:pt x="106" y="696"/>
                    </a:lnTo>
                    <a:lnTo>
                      <a:pt x="95" y="714"/>
                    </a:lnTo>
                    <a:close/>
                    <a:moveTo>
                      <a:pt x="21" y="656"/>
                    </a:moveTo>
                    <a:lnTo>
                      <a:pt x="26" y="642"/>
                    </a:lnTo>
                    <a:lnTo>
                      <a:pt x="38" y="650"/>
                    </a:lnTo>
                    <a:lnTo>
                      <a:pt x="33" y="659"/>
                    </a:lnTo>
                    <a:lnTo>
                      <a:pt x="21" y="656"/>
                    </a:lnTo>
                    <a:close/>
                    <a:moveTo>
                      <a:pt x="43" y="662"/>
                    </a:moveTo>
                    <a:lnTo>
                      <a:pt x="21" y="753"/>
                    </a:lnTo>
                    <a:lnTo>
                      <a:pt x="0" y="748"/>
                    </a:lnTo>
                    <a:lnTo>
                      <a:pt x="21" y="656"/>
                    </a:lnTo>
                    <a:lnTo>
                      <a:pt x="43" y="6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51" name="Freeform 1568">
                <a:extLst>
                  <a:ext uri="{FF2B5EF4-FFF2-40B4-BE49-F238E27FC236}">
                    <a16:creationId xmlns:a16="http://schemas.microsoft.com/office/drawing/2014/main" id="{D080C04B-1FA6-4BA2-90E0-D87F676329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7" y="3152"/>
                <a:ext cx="57" cy="50"/>
              </a:xfrm>
              <a:custGeom>
                <a:avLst/>
                <a:gdLst>
                  <a:gd name="T0" fmla="*/ 0 w 864"/>
                  <a:gd name="T1" fmla="*/ 3 h 752"/>
                  <a:gd name="T2" fmla="*/ 0 w 864"/>
                  <a:gd name="T3" fmla="*/ 3 h 752"/>
                  <a:gd name="T4" fmla="*/ 0 w 864"/>
                  <a:gd name="T5" fmla="*/ 3 h 752"/>
                  <a:gd name="T6" fmla="*/ 0 w 864"/>
                  <a:gd name="T7" fmla="*/ 3 h 752"/>
                  <a:gd name="T8" fmla="*/ 0 w 864"/>
                  <a:gd name="T9" fmla="*/ 3 h 752"/>
                  <a:gd name="T10" fmla="*/ 0 w 864"/>
                  <a:gd name="T11" fmla="*/ 3 h 752"/>
                  <a:gd name="T12" fmla="*/ 0 w 864"/>
                  <a:gd name="T13" fmla="*/ 3 h 752"/>
                  <a:gd name="T14" fmla="*/ 0 w 864"/>
                  <a:gd name="T15" fmla="*/ 3 h 752"/>
                  <a:gd name="T16" fmla="*/ 1 w 864"/>
                  <a:gd name="T17" fmla="*/ 3 h 752"/>
                  <a:gd name="T18" fmla="*/ 1 w 864"/>
                  <a:gd name="T19" fmla="*/ 3 h 752"/>
                  <a:gd name="T20" fmla="*/ 1 w 864"/>
                  <a:gd name="T21" fmla="*/ 3 h 752"/>
                  <a:gd name="T22" fmla="*/ 1 w 864"/>
                  <a:gd name="T23" fmla="*/ 2 h 752"/>
                  <a:gd name="T24" fmla="*/ 1 w 864"/>
                  <a:gd name="T25" fmla="*/ 3 h 752"/>
                  <a:gd name="T26" fmla="*/ 1 w 864"/>
                  <a:gd name="T27" fmla="*/ 3 h 752"/>
                  <a:gd name="T28" fmla="*/ 1 w 864"/>
                  <a:gd name="T29" fmla="*/ 2 h 752"/>
                  <a:gd name="T30" fmla="*/ 1 w 864"/>
                  <a:gd name="T31" fmla="*/ 3 h 752"/>
                  <a:gd name="T32" fmla="*/ 1 w 864"/>
                  <a:gd name="T33" fmla="*/ 3 h 752"/>
                  <a:gd name="T34" fmla="*/ 1 w 864"/>
                  <a:gd name="T35" fmla="*/ 3 h 752"/>
                  <a:gd name="T36" fmla="*/ 1 w 864"/>
                  <a:gd name="T37" fmla="*/ 2 h 752"/>
                  <a:gd name="T38" fmla="*/ 1 w 864"/>
                  <a:gd name="T39" fmla="*/ 2 h 752"/>
                  <a:gd name="T40" fmla="*/ 2 w 864"/>
                  <a:gd name="T41" fmla="*/ 2 h 752"/>
                  <a:gd name="T42" fmla="*/ 2 w 864"/>
                  <a:gd name="T43" fmla="*/ 2 h 752"/>
                  <a:gd name="T44" fmla="*/ 2 w 864"/>
                  <a:gd name="T45" fmla="*/ 2 h 752"/>
                  <a:gd name="T46" fmla="*/ 2 w 864"/>
                  <a:gd name="T47" fmla="*/ 2 h 752"/>
                  <a:gd name="T48" fmla="*/ 2 w 864"/>
                  <a:gd name="T49" fmla="*/ 2 h 752"/>
                  <a:gd name="T50" fmla="*/ 2 w 864"/>
                  <a:gd name="T51" fmla="*/ 2 h 752"/>
                  <a:gd name="T52" fmla="*/ 2 w 864"/>
                  <a:gd name="T53" fmla="*/ 2 h 752"/>
                  <a:gd name="T54" fmla="*/ 2 w 864"/>
                  <a:gd name="T55" fmla="*/ 2 h 752"/>
                  <a:gd name="T56" fmla="*/ 2 w 864"/>
                  <a:gd name="T57" fmla="*/ 2 h 752"/>
                  <a:gd name="T58" fmla="*/ 2 w 864"/>
                  <a:gd name="T59" fmla="*/ 2 h 752"/>
                  <a:gd name="T60" fmla="*/ 2 w 864"/>
                  <a:gd name="T61" fmla="*/ 1 h 752"/>
                  <a:gd name="T62" fmla="*/ 2 w 864"/>
                  <a:gd name="T63" fmla="*/ 1 h 752"/>
                  <a:gd name="T64" fmla="*/ 2 w 864"/>
                  <a:gd name="T65" fmla="*/ 1 h 752"/>
                  <a:gd name="T66" fmla="*/ 3 w 864"/>
                  <a:gd name="T67" fmla="*/ 1 h 752"/>
                  <a:gd name="T68" fmla="*/ 2 w 864"/>
                  <a:gd name="T69" fmla="*/ 1 h 752"/>
                  <a:gd name="T70" fmla="*/ 3 w 864"/>
                  <a:gd name="T71" fmla="*/ 2 h 752"/>
                  <a:gd name="T72" fmla="*/ 3 w 864"/>
                  <a:gd name="T73" fmla="*/ 1 h 752"/>
                  <a:gd name="T74" fmla="*/ 3 w 864"/>
                  <a:gd name="T75" fmla="*/ 2 h 752"/>
                  <a:gd name="T76" fmla="*/ 3 w 864"/>
                  <a:gd name="T77" fmla="*/ 1 h 752"/>
                  <a:gd name="T78" fmla="*/ 3 w 864"/>
                  <a:gd name="T79" fmla="*/ 1 h 752"/>
                  <a:gd name="T80" fmla="*/ 3 w 864"/>
                  <a:gd name="T81" fmla="*/ 1 h 752"/>
                  <a:gd name="T82" fmla="*/ 3 w 864"/>
                  <a:gd name="T83" fmla="*/ 1 h 752"/>
                  <a:gd name="T84" fmla="*/ 3 w 864"/>
                  <a:gd name="T85" fmla="*/ 1 h 752"/>
                  <a:gd name="T86" fmla="*/ 3 w 864"/>
                  <a:gd name="T87" fmla="*/ 0 h 752"/>
                  <a:gd name="T88" fmla="*/ 3 w 864"/>
                  <a:gd name="T89" fmla="*/ 1 h 752"/>
                  <a:gd name="T90" fmla="*/ 3 w 864"/>
                  <a:gd name="T91" fmla="*/ 0 h 752"/>
                  <a:gd name="T92" fmla="*/ 3 w 864"/>
                  <a:gd name="T93" fmla="*/ 0 h 752"/>
                  <a:gd name="T94" fmla="*/ 3 w 864"/>
                  <a:gd name="T95" fmla="*/ 0 h 752"/>
                  <a:gd name="T96" fmla="*/ 4 w 864"/>
                  <a:gd name="T97" fmla="*/ 0 h 752"/>
                  <a:gd name="T98" fmla="*/ 4 w 864"/>
                  <a:gd name="T99" fmla="*/ 0 h 752"/>
                  <a:gd name="T100" fmla="*/ 4 w 864"/>
                  <a:gd name="T101" fmla="*/ 0 h 75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64" h="752">
                    <a:moveTo>
                      <a:pt x="0" y="731"/>
                    </a:moveTo>
                    <a:lnTo>
                      <a:pt x="68" y="731"/>
                    </a:lnTo>
                    <a:lnTo>
                      <a:pt x="68" y="752"/>
                    </a:lnTo>
                    <a:lnTo>
                      <a:pt x="0" y="752"/>
                    </a:lnTo>
                    <a:lnTo>
                      <a:pt x="0" y="731"/>
                    </a:lnTo>
                    <a:close/>
                    <a:moveTo>
                      <a:pt x="78" y="744"/>
                    </a:moveTo>
                    <a:lnTo>
                      <a:pt x="76" y="752"/>
                    </a:lnTo>
                    <a:lnTo>
                      <a:pt x="68" y="752"/>
                    </a:lnTo>
                    <a:lnTo>
                      <a:pt x="68" y="742"/>
                    </a:lnTo>
                    <a:lnTo>
                      <a:pt x="78" y="744"/>
                    </a:lnTo>
                    <a:close/>
                    <a:moveTo>
                      <a:pt x="57" y="740"/>
                    </a:moveTo>
                    <a:lnTo>
                      <a:pt x="78" y="630"/>
                    </a:lnTo>
                    <a:lnTo>
                      <a:pt x="100" y="634"/>
                    </a:lnTo>
                    <a:lnTo>
                      <a:pt x="78" y="744"/>
                    </a:lnTo>
                    <a:lnTo>
                      <a:pt x="57" y="740"/>
                    </a:lnTo>
                    <a:close/>
                    <a:moveTo>
                      <a:pt x="78" y="630"/>
                    </a:moveTo>
                    <a:lnTo>
                      <a:pt x="82" y="614"/>
                    </a:lnTo>
                    <a:lnTo>
                      <a:pt x="95" y="623"/>
                    </a:lnTo>
                    <a:lnTo>
                      <a:pt x="90" y="632"/>
                    </a:lnTo>
                    <a:lnTo>
                      <a:pt x="78" y="630"/>
                    </a:lnTo>
                    <a:close/>
                    <a:moveTo>
                      <a:pt x="95" y="623"/>
                    </a:moveTo>
                    <a:lnTo>
                      <a:pt x="162" y="666"/>
                    </a:lnTo>
                    <a:lnTo>
                      <a:pt x="150" y="684"/>
                    </a:lnTo>
                    <a:lnTo>
                      <a:pt x="84" y="641"/>
                    </a:lnTo>
                    <a:lnTo>
                      <a:pt x="95" y="623"/>
                    </a:lnTo>
                    <a:close/>
                    <a:moveTo>
                      <a:pt x="166" y="679"/>
                    </a:moveTo>
                    <a:lnTo>
                      <a:pt x="161" y="691"/>
                    </a:lnTo>
                    <a:lnTo>
                      <a:pt x="150" y="684"/>
                    </a:lnTo>
                    <a:lnTo>
                      <a:pt x="157" y="675"/>
                    </a:lnTo>
                    <a:lnTo>
                      <a:pt x="166" y="679"/>
                    </a:lnTo>
                    <a:close/>
                    <a:moveTo>
                      <a:pt x="146" y="671"/>
                    </a:moveTo>
                    <a:lnTo>
                      <a:pt x="193" y="561"/>
                    </a:lnTo>
                    <a:lnTo>
                      <a:pt x="212" y="569"/>
                    </a:lnTo>
                    <a:lnTo>
                      <a:pt x="166" y="679"/>
                    </a:lnTo>
                    <a:lnTo>
                      <a:pt x="146" y="671"/>
                    </a:lnTo>
                    <a:close/>
                    <a:moveTo>
                      <a:pt x="193" y="561"/>
                    </a:moveTo>
                    <a:lnTo>
                      <a:pt x="197" y="551"/>
                    </a:lnTo>
                    <a:lnTo>
                      <a:pt x="206" y="555"/>
                    </a:lnTo>
                    <a:lnTo>
                      <a:pt x="203" y="565"/>
                    </a:lnTo>
                    <a:lnTo>
                      <a:pt x="193" y="561"/>
                    </a:lnTo>
                    <a:close/>
                    <a:moveTo>
                      <a:pt x="206" y="555"/>
                    </a:moveTo>
                    <a:lnTo>
                      <a:pt x="273" y="576"/>
                    </a:lnTo>
                    <a:lnTo>
                      <a:pt x="266" y="597"/>
                    </a:lnTo>
                    <a:lnTo>
                      <a:pt x="199" y="575"/>
                    </a:lnTo>
                    <a:lnTo>
                      <a:pt x="206" y="555"/>
                    </a:lnTo>
                    <a:close/>
                    <a:moveTo>
                      <a:pt x="279" y="591"/>
                    </a:moveTo>
                    <a:lnTo>
                      <a:pt x="275" y="600"/>
                    </a:lnTo>
                    <a:lnTo>
                      <a:pt x="266" y="597"/>
                    </a:lnTo>
                    <a:lnTo>
                      <a:pt x="270" y="586"/>
                    </a:lnTo>
                    <a:lnTo>
                      <a:pt x="279" y="591"/>
                    </a:lnTo>
                    <a:close/>
                    <a:moveTo>
                      <a:pt x="260" y="582"/>
                    </a:moveTo>
                    <a:lnTo>
                      <a:pt x="327" y="426"/>
                    </a:lnTo>
                    <a:lnTo>
                      <a:pt x="346" y="434"/>
                    </a:lnTo>
                    <a:lnTo>
                      <a:pt x="279" y="591"/>
                    </a:lnTo>
                    <a:lnTo>
                      <a:pt x="260" y="582"/>
                    </a:lnTo>
                    <a:close/>
                    <a:moveTo>
                      <a:pt x="327" y="426"/>
                    </a:moveTo>
                    <a:lnTo>
                      <a:pt x="333" y="411"/>
                    </a:lnTo>
                    <a:lnTo>
                      <a:pt x="344" y="422"/>
                    </a:lnTo>
                    <a:lnTo>
                      <a:pt x="337" y="430"/>
                    </a:lnTo>
                    <a:lnTo>
                      <a:pt x="327" y="426"/>
                    </a:lnTo>
                    <a:close/>
                    <a:moveTo>
                      <a:pt x="344" y="422"/>
                    </a:moveTo>
                    <a:lnTo>
                      <a:pt x="390" y="465"/>
                    </a:lnTo>
                    <a:lnTo>
                      <a:pt x="375" y="481"/>
                    </a:lnTo>
                    <a:lnTo>
                      <a:pt x="329" y="438"/>
                    </a:lnTo>
                    <a:lnTo>
                      <a:pt x="344" y="422"/>
                    </a:lnTo>
                    <a:close/>
                    <a:moveTo>
                      <a:pt x="393" y="476"/>
                    </a:moveTo>
                    <a:lnTo>
                      <a:pt x="387" y="493"/>
                    </a:lnTo>
                    <a:lnTo>
                      <a:pt x="375" y="481"/>
                    </a:lnTo>
                    <a:lnTo>
                      <a:pt x="383" y="473"/>
                    </a:lnTo>
                    <a:lnTo>
                      <a:pt x="393" y="476"/>
                    </a:lnTo>
                    <a:close/>
                    <a:moveTo>
                      <a:pt x="373" y="470"/>
                    </a:moveTo>
                    <a:lnTo>
                      <a:pt x="394" y="403"/>
                    </a:lnTo>
                    <a:lnTo>
                      <a:pt x="415" y="409"/>
                    </a:lnTo>
                    <a:lnTo>
                      <a:pt x="393" y="476"/>
                    </a:lnTo>
                    <a:lnTo>
                      <a:pt x="373" y="470"/>
                    </a:lnTo>
                    <a:close/>
                    <a:moveTo>
                      <a:pt x="394" y="403"/>
                    </a:moveTo>
                    <a:lnTo>
                      <a:pt x="397" y="395"/>
                    </a:lnTo>
                    <a:lnTo>
                      <a:pt x="405" y="395"/>
                    </a:lnTo>
                    <a:lnTo>
                      <a:pt x="405" y="406"/>
                    </a:lnTo>
                    <a:lnTo>
                      <a:pt x="394" y="403"/>
                    </a:lnTo>
                    <a:close/>
                    <a:moveTo>
                      <a:pt x="405" y="395"/>
                    </a:moveTo>
                    <a:lnTo>
                      <a:pt x="472" y="395"/>
                    </a:lnTo>
                    <a:lnTo>
                      <a:pt x="472" y="417"/>
                    </a:lnTo>
                    <a:lnTo>
                      <a:pt x="405" y="417"/>
                    </a:lnTo>
                    <a:lnTo>
                      <a:pt x="405" y="395"/>
                    </a:lnTo>
                    <a:close/>
                    <a:moveTo>
                      <a:pt x="481" y="411"/>
                    </a:moveTo>
                    <a:lnTo>
                      <a:pt x="478" y="417"/>
                    </a:lnTo>
                    <a:lnTo>
                      <a:pt x="472" y="417"/>
                    </a:lnTo>
                    <a:lnTo>
                      <a:pt x="472" y="406"/>
                    </a:lnTo>
                    <a:lnTo>
                      <a:pt x="481" y="411"/>
                    </a:lnTo>
                    <a:close/>
                    <a:moveTo>
                      <a:pt x="461" y="401"/>
                    </a:moveTo>
                    <a:lnTo>
                      <a:pt x="528" y="266"/>
                    </a:lnTo>
                    <a:lnTo>
                      <a:pt x="548" y="277"/>
                    </a:lnTo>
                    <a:lnTo>
                      <a:pt x="481" y="411"/>
                    </a:lnTo>
                    <a:lnTo>
                      <a:pt x="461" y="401"/>
                    </a:lnTo>
                    <a:close/>
                    <a:moveTo>
                      <a:pt x="528" y="266"/>
                    </a:moveTo>
                    <a:lnTo>
                      <a:pt x="537" y="250"/>
                    </a:lnTo>
                    <a:lnTo>
                      <a:pt x="547" y="265"/>
                    </a:lnTo>
                    <a:lnTo>
                      <a:pt x="539" y="271"/>
                    </a:lnTo>
                    <a:lnTo>
                      <a:pt x="528" y="266"/>
                    </a:lnTo>
                    <a:close/>
                    <a:moveTo>
                      <a:pt x="547" y="265"/>
                    </a:moveTo>
                    <a:lnTo>
                      <a:pt x="593" y="332"/>
                    </a:lnTo>
                    <a:lnTo>
                      <a:pt x="576" y="345"/>
                    </a:lnTo>
                    <a:lnTo>
                      <a:pt x="529" y="278"/>
                    </a:lnTo>
                    <a:lnTo>
                      <a:pt x="547" y="265"/>
                    </a:lnTo>
                    <a:close/>
                    <a:moveTo>
                      <a:pt x="594" y="343"/>
                    </a:moveTo>
                    <a:lnTo>
                      <a:pt x="587" y="360"/>
                    </a:lnTo>
                    <a:lnTo>
                      <a:pt x="576" y="345"/>
                    </a:lnTo>
                    <a:lnTo>
                      <a:pt x="585" y="338"/>
                    </a:lnTo>
                    <a:lnTo>
                      <a:pt x="594" y="343"/>
                    </a:lnTo>
                    <a:close/>
                    <a:moveTo>
                      <a:pt x="575" y="334"/>
                    </a:moveTo>
                    <a:lnTo>
                      <a:pt x="642" y="179"/>
                    </a:lnTo>
                    <a:lnTo>
                      <a:pt x="661" y="187"/>
                    </a:lnTo>
                    <a:lnTo>
                      <a:pt x="594" y="343"/>
                    </a:lnTo>
                    <a:lnTo>
                      <a:pt x="575" y="334"/>
                    </a:lnTo>
                    <a:close/>
                    <a:moveTo>
                      <a:pt x="642" y="179"/>
                    </a:moveTo>
                    <a:lnTo>
                      <a:pt x="648" y="163"/>
                    </a:lnTo>
                    <a:lnTo>
                      <a:pt x="659" y="176"/>
                    </a:lnTo>
                    <a:lnTo>
                      <a:pt x="652" y="183"/>
                    </a:lnTo>
                    <a:lnTo>
                      <a:pt x="642" y="179"/>
                    </a:lnTo>
                    <a:close/>
                    <a:moveTo>
                      <a:pt x="659" y="176"/>
                    </a:moveTo>
                    <a:lnTo>
                      <a:pt x="702" y="221"/>
                    </a:lnTo>
                    <a:lnTo>
                      <a:pt x="687" y="235"/>
                    </a:lnTo>
                    <a:lnTo>
                      <a:pt x="644" y="190"/>
                    </a:lnTo>
                    <a:lnTo>
                      <a:pt x="659" y="176"/>
                    </a:lnTo>
                    <a:close/>
                    <a:moveTo>
                      <a:pt x="704" y="232"/>
                    </a:moveTo>
                    <a:lnTo>
                      <a:pt x="699" y="248"/>
                    </a:lnTo>
                    <a:lnTo>
                      <a:pt x="687" y="235"/>
                    </a:lnTo>
                    <a:lnTo>
                      <a:pt x="695" y="228"/>
                    </a:lnTo>
                    <a:lnTo>
                      <a:pt x="704" y="232"/>
                    </a:lnTo>
                    <a:close/>
                    <a:moveTo>
                      <a:pt x="685" y="224"/>
                    </a:moveTo>
                    <a:lnTo>
                      <a:pt x="752" y="44"/>
                    </a:lnTo>
                    <a:lnTo>
                      <a:pt x="771" y="52"/>
                    </a:lnTo>
                    <a:lnTo>
                      <a:pt x="704" y="232"/>
                    </a:lnTo>
                    <a:lnTo>
                      <a:pt x="685" y="224"/>
                    </a:lnTo>
                    <a:close/>
                    <a:moveTo>
                      <a:pt x="752" y="44"/>
                    </a:moveTo>
                    <a:lnTo>
                      <a:pt x="756" y="32"/>
                    </a:lnTo>
                    <a:lnTo>
                      <a:pt x="767" y="39"/>
                    </a:lnTo>
                    <a:lnTo>
                      <a:pt x="762" y="48"/>
                    </a:lnTo>
                    <a:lnTo>
                      <a:pt x="752" y="44"/>
                    </a:lnTo>
                    <a:close/>
                    <a:moveTo>
                      <a:pt x="767" y="39"/>
                    </a:moveTo>
                    <a:lnTo>
                      <a:pt x="835" y="84"/>
                    </a:lnTo>
                    <a:lnTo>
                      <a:pt x="824" y="103"/>
                    </a:lnTo>
                    <a:lnTo>
                      <a:pt x="756" y="57"/>
                    </a:lnTo>
                    <a:lnTo>
                      <a:pt x="767" y="39"/>
                    </a:lnTo>
                    <a:close/>
                    <a:moveTo>
                      <a:pt x="840" y="96"/>
                    </a:moveTo>
                    <a:lnTo>
                      <a:pt x="836" y="111"/>
                    </a:lnTo>
                    <a:lnTo>
                      <a:pt x="824" y="103"/>
                    </a:lnTo>
                    <a:lnTo>
                      <a:pt x="830" y="93"/>
                    </a:lnTo>
                    <a:lnTo>
                      <a:pt x="840" y="96"/>
                    </a:lnTo>
                    <a:close/>
                    <a:moveTo>
                      <a:pt x="819" y="90"/>
                    </a:moveTo>
                    <a:lnTo>
                      <a:pt x="842" y="0"/>
                    </a:lnTo>
                    <a:lnTo>
                      <a:pt x="864" y="6"/>
                    </a:lnTo>
                    <a:lnTo>
                      <a:pt x="840" y="96"/>
                    </a:lnTo>
                    <a:lnTo>
                      <a:pt x="819" y="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52" name="Freeform 1569">
                <a:extLst>
                  <a:ext uri="{FF2B5EF4-FFF2-40B4-BE49-F238E27FC236}">
                    <a16:creationId xmlns:a16="http://schemas.microsoft.com/office/drawing/2014/main" id="{13F68F06-6F29-437A-B422-D2E45200E2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6" y="3504"/>
                <a:ext cx="58" cy="52"/>
              </a:xfrm>
              <a:custGeom>
                <a:avLst/>
                <a:gdLst>
                  <a:gd name="T0" fmla="*/ 0 w 868"/>
                  <a:gd name="T1" fmla="*/ 3 h 778"/>
                  <a:gd name="T2" fmla="*/ 0 w 868"/>
                  <a:gd name="T3" fmla="*/ 3 h 778"/>
                  <a:gd name="T4" fmla="*/ 0 w 868"/>
                  <a:gd name="T5" fmla="*/ 3 h 778"/>
                  <a:gd name="T6" fmla="*/ 0 w 868"/>
                  <a:gd name="T7" fmla="*/ 3 h 778"/>
                  <a:gd name="T8" fmla="*/ 0 w 868"/>
                  <a:gd name="T9" fmla="*/ 3 h 778"/>
                  <a:gd name="T10" fmla="*/ 0 w 868"/>
                  <a:gd name="T11" fmla="*/ 3 h 778"/>
                  <a:gd name="T12" fmla="*/ 0 w 868"/>
                  <a:gd name="T13" fmla="*/ 3 h 778"/>
                  <a:gd name="T14" fmla="*/ 0 w 868"/>
                  <a:gd name="T15" fmla="*/ 3 h 778"/>
                  <a:gd name="T16" fmla="*/ 1 w 868"/>
                  <a:gd name="T17" fmla="*/ 3 h 778"/>
                  <a:gd name="T18" fmla="*/ 1 w 868"/>
                  <a:gd name="T19" fmla="*/ 3 h 778"/>
                  <a:gd name="T20" fmla="*/ 1 w 868"/>
                  <a:gd name="T21" fmla="*/ 3 h 778"/>
                  <a:gd name="T22" fmla="*/ 1 w 868"/>
                  <a:gd name="T23" fmla="*/ 2 h 778"/>
                  <a:gd name="T24" fmla="*/ 1 w 868"/>
                  <a:gd name="T25" fmla="*/ 3 h 778"/>
                  <a:gd name="T26" fmla="*/ 1 w 868"/>
                  <a:gd name="T27" fmla="*/ 3 h 778"/>
                  <a:gd name="T28" fmla="*/ 1 w 868"/>
                  <a:gd name="T29" fmla="*/ 2 h 778"/>
                  <a:gd name="T30" fmla="*/ 1 w 868"/>
                  <a:gd name="T31" fmla="*/ 3 h 778"/>
                  <a:gd name="T32" fmla="*/ 1 w 868"/>
                  <a:gd name="T33" fmla="*/ 3 h 778"/>
                  <a:gd name="T34" fmla="*/ 1 w 868"/>
                  <a:gd name="T35" fmla="*/ 3 h 778"/>
                  <a:gd name="T36" fmla="*/ 2 w 868"/>
                  <a:gd name="T37" fmla="*/ 2 h 778"/>
                  <a:gd name="T38" fmla="*/ 1 w 868"/>
                  <a:gd name="T39" fmla="*/ 2 h 778"/>
                  <a:gd name="T40" fmla="*/ 2 w 868"/>
                  <a:gd name="T41" fmla="*/ 2 h 778"/>
                  <a:gd name="T42" fmla="*/ 2 w 868"/>
                  <a:gd name="T43" fmla="*/ 2 h 778"/>
                  <a:gd name="T44" fmla="*/ 2 w 868"/>
                  <a:gd name="T45" fmla="*/ 2 h 778"/>
                  <a:gd name="T46" fmla="*/ 2 w 868"/>
                  <a:gd name="T47" fmla="*/ 2 h 778"/>
                  <a:gd name="T48" fmla="*/ 2 w 868"/>
                  <a:gd name="T49" fmla="*/ 2 h 778"/>
                  <a:gd name="T50" fmla="*/ 2 w 868"/>
                  <a:gd name="T51" fmla="*/ 2 h 778"/>
                  <a:gd name="T52" fmla="*/ 2 w 868"/>
                  <a:gd name="T53" fmla="*/ 2 h 778"/>
                  <a:gd name="T54" fmla="*/ 2 w 868"/>
                  <a:gd name="T55" fmla="*/ 2 h 778"/>
                  <a:gd name="T56" fmla="*/ 2 w 868"/>
                  <a:gd name="T57" fmla="*/ 2 h 778"/>
                  <a:gd name="T58" fmla="*/ 2 w 868"/>
                  <a:gd name="T59" fmla="*/ 2 h 778"/>
                  <a:gd name="T60" fmla="*/ 2 w 868"/>
                  <a:gd name="T61" fmla="*/ 1 h 778"/>
                  <a:gd name="T62" fmla="*/ 2 w 868"/>
                  <a:gd name="T63" fmla="*/ 1 h 778"/>
                  <a:gd name="T64" fmla="*/ 2 w 868"/>
                  <a:gd name="T65" fmla="*/ 1 h 778"/>
                  <a:gd name="T66" fmla="*/ 3 w 868"/>
                  <a:gd name="T67" fmla="*/ 1 h 778"/>
                  <a:gd name="T68" fmla="*/ 2 w 868"/>
                  <a:gd name="T69" fmla="*/ 1 h 778"/>
                  <a:gd name="T70" fmla="*/ 3 w 868"/>
                  <a:gd name="T71" fmla="*/ 2 h 778"/>
                  <a:gd name="T72" fmla="*/ 3 w 868"/>
                  <a:gd name="T73" fmla="*/ 1 h 778"/>
                  <a:gd name="T74" fmla="*/ 3 w 868"/>
                  <a:gd name="T75" fmla="*/ 2 h 778"/>
                  <a:gd name="T76" fmla="*/ 3 w 868"/>
                  <a:gd name="T77" fmla="*/ 1 h 778"/>
                  <a:gd name="T78" fmla="*/ 3 w 868"/>
                  <a:gd name="T79" fmla="*/ 1 h 778"/>
                  <a:gd name="T80" fmla="*/ 3 w 868"/>
                  <a:gd name="T81" fmla="*/ 1 h 778"/>
                  <a:gd name="T82" fmla="*/ 3 w 868"/>
                  <a:gd name="T83" fmla="*/ 1 h 778"/>
                  <a:gd name="T84" fmla="*/ 3 w 868"/>
                  <a:gd name="T85" fmla="*/ 1 h 778"/>
                  <a:gd name="T86" fmla="*/ 3 w 868"/>
                  <a:gd name="T87" fmla="*/ 0 h 778"/>
                  <a:gd name="T88" fmla="*/ 3 w 868"/>
                  <a:gd name="T89" fmla="*/ 1 h 778"/>
                  <a:gd name="T90" fmla="*/ 3 w 868"/>
                  <a:gd name="T91" fmla="*/ 0 h 778"/>
                  <a:gd name="T92" fmla="*/ 3 w 868"/>
                  <a:gd name="T93" fmla="*/ 0 h 778"/>
                  <a:gd name="T94" fmla="*/ 3 w 868"/>
                  <a:gd name="T95" fmla="*/ 0 h 778"/>
                  <a:gd name="T96" fmla="*/ 4 w 868"/>
                  <a:gd name="T97" fmla="*/ 1 h 778"/>
                  <a:gd name="T98" fmla="*/ 4 w 868"/>
                  <a:gd name="T99" fmla="*/ 1 h 778"/>
                  <a:gd name="T100" fmla="*/ 4 w 868"/>
                  <a:gd name="T101" fmla="*/ 0 h 77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68" h="778">
                    <a:moveTo>
                      <a:pt x="7" y="733"/>
                    </a:moveTo>
                    <a:lnTo>
                      <a:pt x="75" y="754"/>
                    </a:lnTo>
                    <a:lnTo>
                      <a:pt x="68" y="775"/>
                    </a:lnTo>
                    <a:lnTo>
                      <a:pt x="0" y="753"/>
                    </a:lnTo>
                    <a:lnTo>
                      <a:pt x="7" y="733"/>
                    </a:lnTo>
                    <a:close/>
                    <a:moveTo>
                      <a:pt x="82" y="766"/>
                    </a:moveTo>
                    <a:lnTo>
                      <a:pt x="80" y="778"/>
                    </a:lnTo>
                    <a:lnTo>
                      <a:pt x="68" y="775"/>
                    </a:lnTo>
                    <a:lnTo>
                      <a:pt x="72" y="764"/>
                    </a:lnTo>
                    <a:lnTo>
                      <a:pt x="82" y="766"/>
                    </a:lnTo>
                    <a:close/>
                    <a:moveTo>
                      <a:pt x="61" y="762"/>
                    </a:moveTo>
                    <a:lnTo>
                      <a:pt x="82" y="628"/>
                    </a:lnTo>
                    <a:lnTo>
                      <a:pt x="104" y="631"/>
                    </a:lnTo>
                    <a:lnTo>
                      <a:pt x="82" y="766"/>
                    </a:lnTo>
                    <a:lnTo>
                      <a:pt x="61" y="762"/>
                    </a:lnTo>
                    <a:close/>
                    <a:moveTo>
                      <a:pt x="82" y="628"/>
                    </a:moveTo>
                    <a:lnTo>
                      <a:pt x="86" y="611"/>
                    </a:lnTo>
                    <a:lnTo>
                      <a:pt x="99" y="620"/>
                    </a:lnTo>
                    <a:lnTo>
                      <a:pt x="94" y="630"/>
                    </a:lnTo>
                    <a:lnTo>
                      <a:pt x="82" y="628"/>
                    </a:lnTo>
                    <a:close/>
                    <a:moveTo>
                      <a:pt x="99" y="620"/>
                    </a:moveTo>
                    <a:lnTo>
                      <a:pt x="166" y="666"/>
                    </a:lnTo>
                    <a:lnTo>
                      <a:pt x="154" y="683"/>
                    </a:lnTo>
                    <a:lnTo>
                      <a:pt x="88" y="638"/>
                    </a:lnTo>
                    <a:lnTo>
                      <a:pt x="99" y="620"/>
                    </a:lnTo>
                    <a:close/>
                    <a:moveTo>
                      <a:pt x="170" y="679"/>
                    </a:moveTo>
                    <a:lnTo>
                      <a:pt x="165" y="690"/>
                    </a:lnTo>
                    <a:lnTo>
                      <a:pt x="154" y="683"/>
                    </a:lnTo>
                    <a:lnTo>
                      <a:pt x="161" y="675"/>
                    </a:lnTo>
                    <a:lnTo>
                      <a:pt x="170" y="679"/>
                    </a:lnTo>
                    <a:close/>
                    <a:moveTo>
                      <a:pt x="150" y="671"/>
                    </a:moveTo>
                    <a:lnTo>
                      <a:pt x="197" y="559"/>
                    </a:lnTo>
                    <a:lnTo>
                      <a:pt x="216" y="567"/>
                    </a:lnTo>
                    <a:lnTo>
                      <a:pt x="170" y="679"/>
                    </a:lnTo>
                    <a:lnTo>
                      <a:pt x="150" y="671"/>
                    </a:lnTo>
                    <a:close/>
                    <a:moveTo>
                      <a:pt x="197" y="559"/>
                    </a:moveTo>
                    <a:lnTo>
                      <a:pt x="201" y="549"/>
                    </a:lnTo>
                    <a:lnTo>
                      <a:pt x="210" y="552"/>
                    </a:lnTo>
                    <a:lnTo>
                      <a:pt x="207" y="563"/>
                    </a:lnTo>
                    <a:lnTo>
                      <a:pt x="197" y="559"/>
                    </a:lnTo>
                    <a:close/>
                    <a:moveTo>
                      <a:pt x="210" y="552"/>
                    </a:moveTo>
                    <a:lnTo>
                      <a:pt x="277" y="574"/>
                    </a:lnTo>
                    <a:lnTo>
                      <a:pt x="270" y="595"/>
                    </a:lnTo>
                    <a:lnTo>
                      <a:pt x="203" y="573"/>
                    </a:lnTo>
                    <a:lnTo>
                      <a:pt x="210" y="552"/>
                    </a:lnTo>
                    <a:close/>
                    <a:moveTo>
                      <a:pt x="283" y="588"/>
                    </a:moveTo>
                    <a:lnTo>
                      <a:pt x="279" y="597"/>
                    </a:lnTo>
                    <a:lnTo>
                      <a:pt x="270" y="595"/>
                    </a:lnTo>
                    <a:lnTo>
                      <a:pt x="274" y="584"/>
                    </a:lnTo>
                    <a:lnTo>
                      <a:pt x="283" y="588"/>
                    </a:lnTo>
                    <a:close/>
                    <a:moveTo>
                      <a:pt x="264" y="579"/>
                    </a:moveTo>
                    <a:lnTo>
                      <a:pt x="331" y="423"/>
                    </a:lnTo>
                    <a:lnTo>
                      <a:pt x="350" y="432"/>
                    </a:lnTo>
                    <a:lnTo>
                      <a:pt x="283" y="588"/>
                    </a:lnTo>
                    <a:lnTo>
                      <a:pt x="264" y="579"/>
                    </a:lnTo>
                    <a:close/>
                    <a:moveTo>
                      <a:pt x="331" y="423"/>
                    </a:moveTo>
                    <a:lnTo>
                      <a:pt x="337" y="408"/>
                    </a:lnTo>
                    <a:lnTo>
                      <a:pt x="348" y="420"/>
                    </a:lnTo>
                    <a:lnTo>
                      <a:pt x="341" y="428"/>
                    </a:lnTo>
                    <a:lnTo>
                      <a:pt x="331" y="423"/>
                    </a:lnTo>
                    <a:close/>
                    <a:moveTo>
                      <a:pt x="348" y="420"/>
                    </a:moveTo>
                    <a:lnTo>
                      <a:pt x="394" y="465"/>
                    </a:lnTo>
                    <a:lnTo>
                      <a:pt x="379" y="480"/>
                    </a:lnTo>
                    <a:lnTo>
                      <a:pt x="333" y="435"/>
                    </a:lnTo>
                    <a:lnTo>
                      <a:pt x="348" y="420"/>
                    </a:lnTo>
                    <a:close/>
                    <a:moveTo>
                      <a:pt x="397" y="476"/>
                    </a:moveTo>
                    <a:lnTo>
                      <a:pt x="391" y="493"/>
                    </a:lnTo>
                    <a:lnTo>
                      <a:pt x="379" y="480"/>
                    </a:lnTo>
                    <a:lnTo>
                      <a:pt x="387" y="473"/>
                    </a:lnTo>
                    <a:lnTo>
                      <a:pt x="397" y="476"/>
                    </a:lnTo>
                    <a:close/>
                    <a:moveTo>
                      <a:pt x="377" y="469"/>
                    </a:moveTo>
                    <a:lnTo>
                      <a:pt x="398" y="402"/>
                    </a:lnTo>
                    <a:lnTo>
                      <a:pt x="419" y="409"/>
                    </a:lnTo>
                    <a:lnTo>
                      <a:pt x="397" y="476"/>
                    </a:lnTo>
                    <a:lnTo>
                      <a:pt x="377" y="469"/>
                    </a:lnTo>
                    <a:close/>
                    <a:moveTo>
                      <a:pt x="398" y="402"/>
                    </a:moveTo>
                    <a:lnTo>
                      <a:pt x="401" y="395"/>
                    </a:lnTo>
                    <a:lnTo>
                      <a:pt x="409" y="395"/>
                    </a:lnTo>
                    <a:lnTo>
                      <a:pt x="409" y="406"/>
                    </a:lnTo>
                    <a:lnTo>
                      <a:pt x="398" y="402"/>
                    </a:lnTo>
                    <a:close/>
                    <a:moveTo>
                      <a:pt x="409" y="395"/>
                    </a:moveTo>
                    <a:lnTo>
                      <a:pt x="476" y="395"/>
                    </a:lnTo>
                    <a:lnTo>
                      <a:pt x="476" y="417"/>
                    </a:lnTo>
                    <a:lnTo>
                      <a:pt x="409" y="417"/>
                    </a:lnTo>
                    <a:lnTo>
                      <a:pt x="409" y="395"/>
                    </a:lnTo>
                    <a:close/>
                    <a:moveTo>
                      <a:pt x="485" y="410"/>
                    </a:moveTo>
                    <a:lnTo>
                      <a:pt x="482" y="417"/>
                    </a:lnTo>
                    <a:lnTo>
                      <a:pt x="476" y="417"/>
                    </a:lnTo>
                    <a:lnTo>
                      <a:pt x="476" y="406"/>
                    </a:lnTo>
                    <a:lnTo>
                      <a:pt x="485" y="410"/>
                    </a:lnTo>
                    <a:close/>
                    <a:moveTo>
                      <a:pt x="465" y="401"/>
                    </a:moveTo>
                    <a:lnTo>
                      <a:pt x="532" y="266"/>
                    </a:lnTo>
                    <a:lnTo>
                      <a:pt x="552" y="276"/>
                    </a:lnTo>
                    <a:lnTo>
                      <a:pt x="485" y="410"/>
                    </a:lnTo>
                    <a:lnTo>
                      <a:pt x="465" y="401"/>
                    </a:lnTo>
                    <a:close/>
                    <a:moveTo>
                      <a:pt x="532" y="266"/>
                    </a:moveTo>
                    <a:lnTo>
                      <a:pt x="541" y="250"/>
                    </a:lnTo>
                    <a:lnTo>
                      <a:pt x="551" y="265"/>
                    </a:lnTo>
                    <a:lnTo>
                      <a:pt x="543" y="271"/>
                    </a:lnTo>
                    <a:lnTo>
                      <a:pt x="532" y="266"/>
                    </a:lnTo>
                    <a:close/>
                    <a:moveTo>
                      <a:pt x="551" y="265"/>
                    </a:moveTo>
                    <a:lnTo>
                      <a:pt x="597" y="333"/>
                    </a:lnTo>
                    <a:lnTo>
                      <a:pt x="580" y="345"/>
                    </a:lnTo>
                    <a:lnTo>
                      <a:pt x="533" y="277"/>
                    </a:lnTo>
                    <a:lnTo>
                      <a:pt x="551" y="265"/>
                    </a:lnTo>
                    <a:close/>
                    <a:moveTo>
                      <a:pt x="598" y="343"/>
                    </a:moveTo>
                    <a:lnTo>
                      <a:pt x="590" y="360"/>
                    </a:lnTo>
                    <a:lnTo>
                      <a:pt x="580" y="345"/>
                    </a:lnTo>
                    <a:lnTo>
                      <a:pt x="589" y="339"/>
                    </a:lnTo>
                    <a:lnTo>
                      <a:pt x="598" y="343"/>
                    </a:lnTo>
                    <a:close/>
                    <a:moveTo>
                      <a:pt x="579" y="334"/>
                    </a:moveTo>
                    <a:lnTo>
                      <a:pt x="646" y="199"/>
                    </a:lnTo>
                    <a:lnTo>
                      <a:pt x="665" y="209"/>
                    </a:lnTo>
                    <a:lnTo>
                      <a:pt x="598" y="343"/>
                    </a:lnTo>
                    <a:lnTo>
                      <a:pt x="579" y="334"/>
                    </a:lnTo>
                    <a:close/>
                    <a:moveTo>
                      <a:pt x="646" y="199"/>
                    </a:moveTo>
                    <a:lnTo>
                      <a:pt x="651" y="189"/>
                    </a:lnTo>
                    <a:lnTo>
                      <a:pt x="660" y="194"/>
                    </a:lnTo>
                    <a:lnTo>
                      <a:pt x="656" y="205"/>
                    </a:lnTo>
                    <a:lnTo>
                      <a:pt x="646" y="199"/>
                    </a:lnTo>
                    <a:close/>
                    <a:moveTo>
                      <a:pt x="660" y="194"/>
                    </a:moveTo>
                    <a:lnTo>
                      <a:pt x="703" y="216"/>
                    </a:lnTo>
                    <a:lnTo>
                      <a:pt x="694" y="235"/>
                    </a:lnTo>
                    <a:lnTo>
                      <a:pt x="651" y="214"/>
                    </a:lnTo>
                    <a:lnTo>
                      <a:pt x="660" y="194"/>
                    </a:lnTo>
                    <a:close/>
                    <a:moveTo>
                      <a:pt x="708" y="229"/>
                    </a:moveTo>
                    <a:lnTo>
                      <a:pt x="704" y="241"/>
                    </a:lnTo>
                    <a:lnTo>
                      <a:pt x="694" y="235"/>
                    </a:lnTo>
                    <a:lnTo>
                      <a:pt x="699" y="226"/>
                    </a:lnTo>
                    <a:lnTo>
                      <a:pt x="708" y="229"/>
                    </a:lnTo>
                    <a:close/>
                    <a:moveTo>
                      <a:pt x="689" y="222"/>
                    </a:moveTo>
                    <a:lnTo>
                      <a:pt x="756" y="42"/>
                    </a:lnTo>
                    <a:lnTo>
                      <a:pt x="775" y="49"/>
                    </a:lnTo>
                    <a:lnTo>
                      <a:pt x="708" y="229"/>
                    </a:lnTo>
                    <a:lnTo>
                      <a:pt x="689" y="222"/>
                    </a:lnTo>
                    <a:close/>
                    <a:moveTo>
                      <a:pt x="756" y="42"/>
                    </a:moveTo>
                    <a:lnTo>
                      <a:pt x="761" y="26"/>
                    </a:lnTo>
                    <a:lnTo>
                      <a:pt x="773" y="38"/>
                    </a:lnTo>
                    <a:lnTo>
                      <a:pt x="766" y="46"/>
                    </a:lnTo>
                    <a:lnTo>
                      <a:pt x="756" y="42"/>
                    </a:lnTo>
                    <a:close/>
                    <a:moveTo>
                      <a:pt x="773" y="38"/>
                    </a:moveTo>
                    <a:lnTo>
                      <a:pt x="841" y="105"/>
                    </a:lnTo>
                    <a:lnTo>
                      <a:pt x="826" y="120"/>
                    </a:lnTo>
                    <a:lnTo>
                      <a:pt x="758" y="53"/>
                    </a:lnTo>
                    <a:lnTo>
                      <a:pt x="773" y="38"/>
                    </a:lnTo>
                    <a:close/>
                    <a:moveTo>
                      <a:pt x="844" y="115"/>
                    </a:moveTo>
                    <a:lnTo>
                      <a:pt x="840" y="133"/>
                    </a:lnTo>
                    <a:lnTo>
                      <a:pt x="826" y="120"/>
                    </a:lnTo>
                    <a:lnTo>
                      <a:pt x="834" y="113"/>
                    </a:lnTo>
                    <a:lnTo>
                      <a:pt x="844" y="115"/>
                    </a:lnTo>
                    <a:close/>
                    <a:moveTo>
                      <a:pt x="823" y="110"/>
                    </a:moveTo>
                    <a:lnTo>
                      <a:pt x="846" y="0"/>
                    </a:lnTo>
                    <a:lnTo>
                      <a:pt x="868" y="5"/>
                    </a:lnTo>
                    <a:lnTo>
                      <a:pt x="844" y="115"/>
                    </a:lnTo>
                    <a:lnTo>
                      <a:pt x="823" y="1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53" name="Freeform 1570">
                <a:extLst>
                  <a:ext uri="{FF2B5EF4-FFF2-40B4-BE49-F238E27FC236}">
                    <a16:creationId xmlns:a16="http://schemas.microsoft.com/office/drawing/2014/main" id="{A5AD5DC4-9FA4-4C90-A32E-5CB86D1569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6" y="3118"/>
                <a:ext cx="57" cy="50"/>
              </a:xfrm>
              <a:custGeom>
                <a:avLst/>
                <a:gdLst>
                  <a:gd name="T0" fmla="*/ 3 w 865"/>
                  <a:gd name="T1" fmla="*/ 0 h 754"/>
                  <a:gd name="T2" fmla="*/ 3 w 865"/>
                  <a:gd name="T3" fmla="*/ 0 h 754"/>
                  <a:gd name="T4" fmla="*/ 3 w 865"/>
                  <a:gd name="T5" fmla="*/ 0 h 754"/>
                  <a:gd name="T6" fmla="*/ 3 w 865"/>
                  <a:gd name="T7" fmla="*/ 1 h 754"/>
                  <a:gd name="T8" fmla="*/ 3 w 865"/>
                  <a:gd name="T9" fmla="*/ 0 h 754"/>
                  <a:gd name="T10" fmla="*/ 3 w 865"/>
                  <a:gd name="T11" fmla="*/ 1 h 754"/>
                  <a:gd name="T12" fmla="*/ 3 w 865"/>
                  <a:gd name="T13" fmla="*/ 1 h 754"/>
                  <a:gd name="T14" fmla="*/ 3 w 865"/>
                  <a:gd name="T15" fmla="*/ 1 h 754"/>
                  <a:gd name="T16" fmla="*/ 3 w 865"/>
                  <a:gd name="T17" fmla="*/ 0 h 754"/>
                  <a:gd name="T18" fmla="*/ 3 w 865"/>
                  <a:gd name="T19" fmla="*/ 0 h 754"/>
                  <a:gd name="T20" fmla="*/ 3 w 865"/>
                  <a:gd name="T21" fmla="*/ 1 h 754"/>
                  <a:gd name="T22" fmla="*/ 3 w 865"/>
                  <a:gd name="T23" fmla="*/ 1 h 754"/>
                  <a:gd name="T24" fmla="*/ 3 w 865"/>
                  <a:gd name="T25" fmla="*/ 1 h 754"/>
                  <a:gd name="T26" fmla="*/ 3 w 865"/>
                  <a:gd name="T27" fmla="*/ 1 h 754"/>
                  <a:gd name="T28" fmla="*/ 3 w 865"/>
                  <a:gd name="T29" fmla="*/ 1 h 754"/>
                  <a:gd name="T30" fmla="*/ 3 w 865"/>
                  <a:gd name="T31" fmla="*/ 1 h 754"/>
                  <a:gd name="T32" fmla="*/ 3 w 865"/>
                  <a:gd name="T33" fmla="*/ 1 h 754"/>
                  <a:gd name="T34" fmla="*/ 3 w 865"/>
                  <a:gd name="T35" fmla="*/ 1 h 754"/>
                  <a:gd name="T36" fmla="*/ 2 w 865"/>
                  <a:gd name="T37" fmla="*/ 2 h 754"/>
                  <a:gd name="T38" fmla="*/ 2 w 865"/>
                  <a:gd name="T39" fmla="*/ 1 h 754"/>
                  <a:gd name="T40" fmla="*/ 2 w 865"/>
                  <a:gd name="T41" fmla="*/ 1 h 754"/>
                  <a:gd name="T42" fmla="*/ 2 w 865"/>
                  <a:gd name="T43" fmla="*/ 1 h 754"/>
                  <a:gd name="T44" fmla="*/ 2 w 865"/>
                  <a:gd name="T45" fmla="*/ 1 h 754"/>
                  <a:gd name="T46" fmla="*/ 2 w 865"/>
                  <a:gd name="T47" fmla="*/ 2 h 754"/>
                  <a:gd name="T48" fmla="*/ 2 w 865"/>
                  <a:gd name="T49" fmla="*/ 1 h 754"/>
                  <a:gd name="T50" fmla="*/ 2 w 865"/>
                  <a:gd name="T51" fmla="*/ 2 h 754"/>
                  <a:gd name="T52" fmla="*/ 2 w 865"/>
                  <a:gd name="T53" fmla="*/ 2 h 754"/>
                  <a:gd name="T54" fmla="*/ 2 w 865"/>
                  <a:gd name="T55" fmla="*/ 1 h 754"/>
                  <a:gd name="T56" fmla="*/ 2 w 865"/>
                  <a:gd name="T57" fmla="*/ 1 h 754"/>
                  <a:gd name="T58" fmla="*/ 2 w 865"/>
                  <a:gd name="T59" fmla="*/ 2 h 754"/>
                  <a:gd name="T60" fmla="*/ 1 w 865"/>
                  <a:gd name="T61" fmla="*/ 2 h 754"/>
                  <a:gd name="T62" fmla="*/ 1 w 865"/>
                  <a:gd name="T63" fmla="*/ 2 h 754"/>
                  <a:gd name="T64" fmla="*/ 1 w 865"/>
                  <a:gd name="T65" fmla="*/ 2 h 754"/>
                  <a:gd name="T66" fmla="*/ 1 w 865"/>
                  <a:gd name="T67" fmla="*/ 2 h 754"/>
                  <a:gd name="T68" fmla="*/ 1 w 865"/>
                  <a:gd name="T69" fmla="*/ 2 h 754"/>
                  <a:gd name="T70" fmla="*/ 1 w 865"/>
                  <a:gd name="T71" fmla="*/ 2 h 754"/>
                  <a:gd name="T72" fmla="*/ 1 w 865"/>
                  <a:gd name="T73" fmla="*/ 2 h 754"/>
                  <a:gd name="T74" fmla="*/ 1 w 865"/>
                  <a:gd name="T75" fmla="*/ 2 h 754"/>
                  <a:gd name="T76" fmla="*/ 1 w 865"/>
                  <a:gd name="T77" fmla="*/ 3 h 754"/>
                  <a:gd name="T78" fmla="*/ 1 w 865"/>
                  <a:gd name="T79" fmla="*/ 3 h 754"/>
                  <a:gd name="T80" fmla="*/ 1 w 865"/>
                  <a:gd name="T81" fmla="*/ 2 h 754"/>
                  <a:gd name="T82" fmla="*/ 1 w 865"/>
                  <a:gd name="T83" fmla="*/ 2 h 754"/>
                  <a:gd name="T84" fmla="*/ 1 w 865"/>
                  <a:gd name="T85" fmla="*/ 2 h 754"/>
                  <a:gd name="T86" fmla="*/ 0 w 865"/>
                  <a:gd name="T87" fmla="*/ 3 h 754"/>
                  <a:gd name="T88" fmla="*/ 1 w 865"/>
                  <a:gd name="T89" fmla="*/ 2 h 754"/>
                  <a:gd name="T90" fmla="*/ 0 w 865"/>
                  <a:gd name="T91" fmla="*/ 3 h 754"/>
                  <a:gd name="T92" fmla="*/ 0 w 865"/>
                  <a:gd name="T93" fmla="*/ 3 h 754"/>
                  <a:gd name="T94" fmla="*/ 0 w 865"/>
                  <a:gd name="T95" fmla="*/ 3 h 754"/>
                  <a:gd name="T96" fmla="*/ 0 w 865"/>
                  <a:gd name="T97" fmla="*/ 3 h 754"/>
                  <a:gd name="T98" fmla="*/ 0 w 865"/>
                  <a:gd name="T99" fmla="*/ 3 h 754"/>
                  <a:gd name="T100" fmla="*/ 0 w 865"/>
                  <a:gd name="T101" fmla="*/ 3 h 75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65" h="754">
                    <a:moveTo>
                      <a:pt x="865" y="22"/>
                    </a:moveTo>
                    <a:lnTo>
                      <a:pt x="798" y="22"/>
                    </a:lnTo>
                    <a:lnTo>
                      <a:pt x="798" y="0"/>
                    </a:lnTo>
                    <a:lnTo>
                      <a:pt x="865" y="0"/>
                    </a:lnTo>
                    <a:lnTo>
                      <a:pt x="865" y="22"/>
                    </a:lnTo>
                    <a:close/>
                    <a:moveTo>
                      <a:pt x="786" y="10"/>
                    </a:moveTo>
                    <a:lnTo>
                      <a:pt x="788" y="0"/>
                    </a:lnTo>
                    <a:lnTo>
                      <a:pt x="798" y="0"/>
                    </a:lnTo>
                    <a:lnTo>
                      <a:pt x="798" y="12"/>
                    </a:lnTo>
                    <a:lnTo>
                      <a:pt x="786" y="10"/>
                    </a:lnTo>
                    <a:close/>
                    <a:moveTo>
                      <a:pt x="808" y="14"/>
                    </a:moveTo>
                    <a:lnTo>
                      <a:pt x="783" y="127"/>
                    </a:lnTo>
                    <a:lnTo>
                      <a:pt x="762" y="123"/>
                    </a:lnTo>
                    <a:lnTo>
                      <a:pt x="786" y="10"/>
                    </a:lnTo>
                    <a:lnTo>
                      <a:pt x="808" y="14"/>
                    </a:lnTo>
                    <a:close/>
                    <a:moveTo>
                      <a:pt x="783" y="127"/>
                    </a:moveTo>
                    <a:lnTo>
                      <a:pt x="780" y="139"/>
                    </a:lnTo>
                    <a:lnTo>
                      <a:pt x="769" y="135"/>
                    </a:lnTo>
                    <a:lnTo>
                      <a:pt x="773" y="125"/>
                    </a:lnTo>
                    <a:lnTo>
                      <a:pt x="783" y="127"/>
                    </a:lnTo>
                    <a:close/>
                    <a:moveTo>
                      <a:pt x="769" y="135"/>
                    </a:moveTo>
                    <a:lnTo>
                      <a:pt x="702" y="112"/>
                    </a:lnTo>
                    <a:lnTo>
                      <a:pt x="709" y="91"/>
                    </a:lnTo>
                    <a:lnTo>
                      <a:pt x="776" y="115"/>
                    </a:lnTo>
                    <a:lnTo>
                      <a:pt x="769" y="135"/>
                    </a:lnTo>
                    <a:close/>
                    <a:moveTo>
                      <a:pt x="696" y="96"/>
                    </a:moveTo>
                    <a:lnTo>
                      <a:pt x="700" y="88"/>
                    </a:lnTo>
                    <a:lnTo>
                      <a:pt x="709" y="91"/>
                    </a:lnTo>
                    <a:lnTo>
                      <a:pt x="706" y="101"/>
                    </a:lnTo>
                    <a:lnTo>
                      <a:pt x="696" y="96"/>
                    </a:lnTo>
                    <a:close/>
                    <a:moveTo>
                      <a:pt x="715" y="105"/>
                    </a:moveTo>
                    <a:lnTo>
                      <a:pt x="672" y="196"/>
                    </a:lnTo>
                    <a:lnTo>
                      <a:pt x="653" y="187"/>
                    </a:lnTo>
                    <a:lnTo>
                      <a:pt x="696" y="96"/>
                    </a:lnTo>
                    <a:lnTo>
                      <a:pt x="715" y="105"/>
                    </a:lnTo>
                    <a:close/>
                    <a:moveTo>
                      <a:pt x="672" y="196"/>
                    </a:moveTo>
                    <a:lnTo>
                      <a:pt x="668" y="205"/>
                    </a:lnTo>
                    <a:lnTo>
                      <a:pt x="659" y="202"/>
                    </a:lnTo>
                    <a:lnTo>
                      <a:pt x="663" y="192"/>
                    </a:lnTo>
                    <a:lnTo>
                      <a:pt x="672" y="196"/>
                    </a:lnTo>
                    <a:close/>
                    <a:moveTo>
                      <a:pt x="659" y="202"/>
                    </a:moveTo>
                    <a:lnTo>
                      <a:pt x="592" y="179"/>
                    </a:lnTo>
                    <a:lnTo>
                      <a:pt x="599" y="158"/>
                    </a:lnTo>
                    <a:lnTo>
                      <a:pt x="666" y="182"/>
                    </a:lnTo>
                    <a:lnTo>
                      <a:pt x="659" y="202"/>
                    </a:lnTo>
                    <a:close/>
                    <a:moveTo>
                      <a:pt x="586" y="164"/>
                    </a:moveTo>
                    <a:lnTo>
                      <a:pt x="590" y="155"/>
                    </a:lnTo>
                    <a:lnTo>
                      <a:pt x="599" y="158"/>
                    </a:lnTo>
                    <a:lnTo>
                      <a:pt x="596" y="168"/>
                    </a:lnTo>
                    <a:lnTo>
                      <a:pt x="586" y="164"/>
                    </a:lnTo>
                    <a:close/>
                    <a:moveTo>
                      <a:pt x="605" y="172"/>
                    </a:moveTo>
                    <a:lnTo>
                      <a:pt x="537" y="331"/>
                    </a:lnTo>
                    <a:lnTo>
                      <a:pt x="518" y="323"/>
                    </a:lnTo>
                    <a:lnTo>
                      <a:pt x="586" y="164"/>
                    </a:lnTo>
                    <a:lnTo>
                      <a:pt x="605" y="172"/>
                    </a:lnTo>
                    <a:close/>
                    <a:moveTo>
                      <a:pt x="537" y="331"/>
                    </a:moveTo>
                    <a:lnTo>
                      <a:pt x="528" y="351"/>
                    </a:lnTo>
                    <a:lnTo>
                      <a:pt x="518" y="332"/>
                    </a:lnTo>
                    <a:lnTo>
                      <a:pt x="528" y="327"/>
                    </a:lnTo>
                    <a:lnTo>
                      <a:pt x="537" y="331"/>
                    </a:lnTo>
                    <a:close/>
                    <a:moveTo>
                      <a:pt x="518" y="332"/>
                    </a:moveTo>
                    <a:lnTo>
                      <a:pt x="494" y="287"/>
                    </a:lnTo>
                    <a:lnTo>
                      <a:pt x="514" y="276"/>
                    </a:lnTo>
                    <a:lnTo>
                      <a:pt x="537" y="322"/>
                    </a:lnTo>
                    <a:lnTo>
                      <a:pt x="518" y="332"/>
                    </a:lnTo>
                    <a:close/>
                    <a:moveTo>
                      <a:pt x="495" y="275"/>
                    </a:moveTo>
                    <a:lnTo>
                      <a:pt x="504" y="260"/>
                    </a:lnTo>
                    <a:lnTo>
                      <a:pt x="514" y="276"/>
                    </a:lnTo>
                    <a:lnTo>
                      <a:pt x="504" y="281"/>
                    </a:lnTo>
                    <a:lnTo>
                      <a:pt x="495" y="275"/>
                    </a:lnTo>
                    <a:close/>
                    <a:moveTo>
                      <a:pt x="513" y="288"/>
                    </a:moveTo>
                    <a:lnTo>
                      <a:pt x="469" y="355"/>
                    </a:lnTo>
                    <a:lnTo>
                      <a:pt x="452" y="342"/>
                    </a:lnTo>
                    <a:lnTo>
                      <a:pt x="495" y="275"/>
                    </a:lnTo>
                    <a:lnTo>
                      <a:pt x="513" y="288"/>
                    </a:lnTo>
                    <a:close/>
                    <a:moveTo>
                      <a:pt x="469" y="355"/>
                    </a:moveTo>
                    <a:lnTo>
                      <a:pt x="466" y="359"/>
                    </a:lnTo>
                    <a:lnTo>
                      <a:pt x="461" y="359"/>
                    </a:lnTo>
                    <a:lnTo>
                      <a:pt x="461" y="348"/>
                    </a:lnTo>
                    <a:lnTo>
                      <a:pt x="469" y="355"/>
                    </a:lnTo>
                    <a:close/>
                    <a:moveTo>
                      <a:pt x="461" y="359"/>
                    </a:moveTo>
                    <a:lnTo>
                      <a:pt x="394" y="359"/>
                    </a:lnTo>
                    <a:lnTo>
                      <a:pt x="394" y="337"/>
                    </a:lnTo>
                    <a:lnTo>
                      <a:pt x="461" y="337"/>
                    </a:lnTo>
                    <a:lnTo>
                      <a:pt x="461" y="359"/>
                    </a:lnTo>
                    <a:close/>
                    <a:moveTo>
                      <a:pt x="384" y="343"/>
                    </a:moveTo>
                    <a:lnTo>
                      <a:pt x="387" y="337"/>
                    </a:lnTo>
                    <a:lnTo>
                      <a:pt x="394" y="337"/>
                    </a:lnTo>
                    <a:lnTo>
                      <a:pt x="394" y="348"/>
                    </a:lnTo>
                    <a:lnTo>
                      <a:pt x="384" y="343"/>
                    </a:lnTo>
                    <a:close/>
                    <a:moveTo>
                      <a:pt x="403" y="354"/>
                    </a:moveTo>
                    <a:lnTo>
                      <a:pt x="335" y="488"/>
                    </a:lnTo>
                    <a:lnTo>
                      <a:pt x="316" y="478"/>
                    </a:lnTo>
                    <a:lnTo>
                      <a:pt x="384" y="343"/>
                    </a:lnTo>
                    <a:lnTo>
                      <a:pt x="403" y="354"/>
                    </a:lnTo>
                    <a:close/>
                    <a:moveTo>
                      <a:pt x="335" y="488"/>
                    </a:moveTo>
                    <a:lnTo>
                      <a:pt x="327" y="505"/>
                    </a:lnTo>
                    <a:lnTo>
                      <a:pt x="317" y="489"/>
                    </a:lnTo>
                    <a:lnTo>
                      <a:pt x="326" y="483"/>
                    </a:lnTo>
                    <a:lnTo>
                      <a:pt x="335" y="488"/>
                    </a:lnTo>
                    <a:close/>
                    <a:moveTo>
                      <a:pt x="317" y="489"/>
                    </a:moveTo>
                    <a:lnTo>
                      <a:pt x="272" y="421"/>
                    </a:lnTo>
                    <a:lnTo>
                      <a:pt x="289" y="409"/>
                    </a:lnTo>
                    <a:lnTo>
                      <a:pt x="334" y="477"/>
                    </a:lnTo>
                    <a:lnTo>
                      <a:pt x="317" y="489"/>
                    </a:lnTo>
                    <a:close/>
                    <a:moveTo>
                      <a:pt x="271" y="411"/>
                    </a:moveTo>
                    <a:lnTo>
                      <a:pt x="278" y="393"/>
                    </a:lnTo>
                    <a:lnTo>
                      <a:pt x="289" y="409"/>
                    </a:lnTo>
                    <a:lnTo>
                      <a:pt x="281" y="415"/>
                    </a:lnTo>
                    <a:lnTo>
                      <a:pt x="271" y="411"/>
                    </a:lnTo>
                    <a:close/>
                    <a:moveTo>
                      <a:pt x="290" y="419"/>
                    </a:moveTo>
                    <a:lnTo>
                      <a:pt x="223" y="576"/>
                    </a:lnTo>
                    <a:lnTo>
                      <a:pt x="204" y="568"/>
                    </a:lnTo>
                    <a:lnTo>
                      <a:pt x="271" y="411"/>
                    </a:lnTo>
                    <a:lnTo>
                      <a:pt x="290" y="419"/>
                    </a:lnTo>
                    <a:close/>
                    <a:moveTo>
                      <a:pt x="223" y="576"/>
                    </a:moveTo>
                    <a:lnTo>
                      <a:pt x="217" y="590"/>
                    </a:lnTo>
                    <a:lnTo>
                      <a:pt x="206" y="580"/>
                    </a:lnTo>
                    <a:lnTo>
                      <a:pt x="214" y="572"/>
                    </a:lnTo>
                    <a:lnTo>
                      <a:pt x="223" y="576"/>
                    </a:lnTo>
                    <a:close/>
                    <a:moveTo>
                      <a:pt x="206" y="580"/>
                    </a:moveTo>
                    <a:lnTo>
                      <a:pt x="159" y="537"/>
                    </a:lnTo>
                    <a:lnTo>
                      <a:pt x="175" y="520"/>
                    </a:lnTo>
                    <a:lnTo>
                      <a:pt x="221" y="563"/>
                    </a:lnTo>
                    <a:lnTo>
                      <a:pt x="206" y="580"/>
                    </a:lnTo>
                    <a:close/>
                    <a:moveTo>
                      <a:pt x="157" y="524"/>
                    </a:moveTo>
                    <a:lnTo>
                      <a:pt x="163" y="509"/>
                    </a:lnTo>
                    <a:lnTo>
                      <a:pt x="175" y="520"/>
                    </a:lnTo>
                    <a:lnTo>
                      <a:pt x="168" y="528"/>
                    </a:lnTo>
                    <a:lnTo>
                      <a:pt x="157" y="524"/>
                    </a:lnTo>
                    <a:close/>
                    <a:moveTo>
                      <a:pt x="177" y="533"/>
                    </a:moveTo>
                    <a:lnTo>
                      <a:pt x="110" y="711"/>
                    </a:lnTo>
                    <a:lnTo>
                      <a:pt x="90" y="702"/>
                    </a:lnTo>
                    <a:lnTo>
                      <a:pt x="157" y="524"/>
                    </a:lnTo>
                    <a:lnTo>
                      <a:pt x="177" y="533"/>
                    </a:lnTo>
                    <a:close/>
                    <a:moveTo>
                      <a:pt x="110" y="711"/>
                    </a:moveTo>
                    <a:lnTo>
                      <a:pt x="106" y="723"/>
                    </a:lnTo>
                    <a:lnTo>
                      <a:pt x="95" y="716"/>
                    </a:lnTo>
                    <a:lnTo>
                      <a:pt x="101" y="707"/>
                    </a:lnTo>
                    <a:lnTo>
                      <a:pt x="110" y="711"/>
                    </a:lnTo>
                    <a:close/>
                    <a:moveTo>
                      <a:pt x="95" y="716"/>
                    </a:moveTo>
                    <a:lnTo>
                      <a:pt x="27" y="673"/>
                    </a:lnTo>
                    <a:lnTo>
                      <a:pt x="38" y="654"/>
                    </a:lnTo>
                    <a:lnTo>
                      <a:pt x="106" y="697"/>
                    </a:lnTo>
                    <a:lnTo>
                      <a:pt x="95" y="716"/>
                    </a:lnTo>
                    <a:close/>
                    <a:moveTo>
                      <a:pt x="21" y="660"/>
                    </a:moveTo>
                    <a:lnTo>
                      <a:pt x="26" y="646"/>
                    </a:lnTo>
                    <a:lnTo>
                      <a:pt x="38" y="654"/>
                    </a:lnTo>
                    <a:lnTo>
                      <a:pt x="33" y="663"/>
                    </a:lnTo>
                    <a:lnTo>
                      <a:pt x="21" y="660"/>
                    </a:lnTo>
                    <a:close/>
                    <a:moveTo>
                      <a:pt x="43" y="665"/>
                    </a:moveTo>
                    <a:lnTo>
                      <a:pt x="21" y="754"/>
                    </a:lnTo>
                    <a:lnTo>
                      <a:pt x="0" y="749"/>
                    </a:lnTo>
                    <a:lnTo>
                      <a:pt x="21" y="660"/>
                    </a:lnTo>
                    <a:lnTo>
                      <a:pt x="43" y="6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54" name="Freeform 1571">
                <a:extLst>
                  <a:ext uri="{FF2B5EF4-FFF2-40B4-BE49-F238E27FC236}">
                    <a16:creationId xmlns:a16="http://schemas.microsoft.com/office/drawing/2014/main" id="{F8130109-393B-4537-A4D1-EC0B68A43D6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6" y="2847"/>
                <a:ext cx="58" cy="56"/>
              </a:xfrm>
              <a:custGeom>
                <a:avLst/>
                <a:gdLst>
                  <a:gd name="T0" fmla="*/ 3 w 874"/>
                  <a:gd name="T1" fmla="*/ 0 h 848"/>
                  <a:gd name="T2" fmla="*/ 4 w 874"/>
                  <a:gd name="T3" fmla="*/ 1 h 848"/>
                  <a:gd name="T4" fmla="*/ 4 w 874"/>
                  <a:gd name="T5" fmla="*/ 1 h 848"/>
                  <a:gd name="T6" fmla="*/ 3 w 874"/>
                  <a:gd name="T7" fmla="*/ 0 h 848"/>
                  <a:gd name="T8" fmla="*/ 3 w 874"/>
                  <a:gd name="T9" fmla="*/ 1 h 848"/>
                  <a:gd name="T10" fmla="*/ 3 w 874"/>
                  <a:gd name="T11" fmla="*/ 0 h 848"/>
                  <a:gd name="T12" fmla="*/ 3 w 874"/>
                  <a:gd name="T13" fmla="*/ 0 h 848"/>
                  <a:gd name="T14" fmla="*/ 3 w 874"/>
                  <a:gd name="T15" fmla="*/ 0 h 848"/>
                  <a:gd name="T16" fmla="*/ 3 w 874"/>
                  <a:gd name="T17" fmla="*/ 1 h 848"/>
                  <a:gd name="T18" fmla="*/ 3 w 874"/>
                  <a:gd name="T19" fmla="*/ 1 h 848"/>
                  <a:gd name="T20" fmla="*/ 3 w 874"/>
                  <a:gd name="T21" fmla="*/ 1 h 848"/>
                  <a:gd name="T22" fmla="*/ 3 w 874"/>
                  <a:gd name="T23" fmla="*/ 1 h 848"/>
                  <a:gd name="T24" fmla="*/ 3 w 874"/>
                  <a:gd name="T25" fmla="*/ 1 h 848"/>
                  <a:gd name="T26" fmla="*/ 3 w 874"/>
                  <a:gd name="T27" fmla="*/ 1 h 848"/>
                  <a:gd name="T28" fmla="*/ 3 w 874"/>
                  <a:gd name="T29" fmla="*/ 1 h 848"/>
                  <a:gd name="T30" fmla="*/ 3 w 874"/>
                  <a:gd name="T31" fmla="*/ 1 h 848"/>
                  <a:gd name="T32" fmla="*/ 3 w 874"/>
                  <a:gd name="T33" fmla="*/ 1 h 848"/>
                  <a:gd name="T34" fmla="*/ 3 w 874"/>
                  <a:gd name="T35" fmla="*/ 1 h 848"/>
                  <a:gd name="T36" fmla="*/ 2 w 874"/>
                  <a:gd name="T37" fmla="*/ 1 h 848"/>
                  <a:gd name="T38" fmla="*/ 2 w 874"/>
                  <a:gd name="T39" fmla="*/ 1 h 848"/>
                  <a:gd name="T40" fmla="*/ 2 w 874"/>
                  <a:gd name="T41" fmla="*/ 2 h 848"/>
                  <a:gd name="T42" fmla="*/ 2 w 874"/>
                  <a:gd name="T43" fmla="*/ 2 h 848"/>
                  <a:gd name="T44" fmla="*/ 2 w 874"/>
                  <a:gd name="T45" fmla="*/ 2 h 848"/>
                  <a:gd name="T46" fmla="*/ 2 w 874"/>
                  <a:gd name="T47" fmla="*/ 2 h 848"/>
                  <a:gd name="T48" fmla="*/ 2 w 874"/>
                  <a:gd name="T49" fmla="*/ 2 h 848"/>
                  <a:gd name="T50" fmla="*/ 2 w 874"/>
                  <a:gd name="T51" fmla="*/ 2 h 848"/>
                  <a:gd name="T52" fmla="*/ 2 w 874"/>
                  <a:gd name="T53" fmla="*/ 2 h 848"/>
                  <a:gd name="T54" fmla="*/ 2 w 874"/>
                  <a:gd name="T55" fmla="*/ 2 h 848"/>
                  <a:gd name="T56" fmla="*/ 2 w 874"/>
                  <a:gd name="T57" fmla="*/ 2 h 848"/>
                  <a:gd name="T58" fmla="*/ 2 w 874"/>
                  <a:gd name="T59" fmla="*/ 2 h 848"/>
                  <a:gd name="T60" fmla="*/ 1 w 874"/>
                  <a:gd name="T61" fmla="*/ 2 h 848"/>
                  <a:gd name="T62" fmla="*/ 1 w 874"/>
                  <a:gd name="T63" fmla="*/ 2 h 848"/>
                  <a:gd name="T64" fmla="*/ 1 w 874"/>
                  <a:gd name="T65" fmla="*/ 2 h 848"/>
                  <a:gd name="T66" fmla="*/ 1 w 874"/>
                  <a:gd name="T67" fmla="*/ 3 h 848"/>
                  <a:gd name="T68" fmla="*/ 1 w 874"/>
                  <a:gd name="T69" fmla="*/ 2 h 848"/>
                  <a:gd name="T70" fmla="*/ 1 w 874"/>
                  <a:gd name="T71" fmla="*/ 3 h 848"/>
                  <a:gd name="T72" fmla="*/ 1 w 874"/>
                  <a:gd name="T73" fmla="*/ 3 h 848"/>
                  <a:gd name="T74" fmla="*/ 1 w 874"/>
                  <a:gd name="T75" fmla="*/ 3 h 848"/>
                  <a:gd name="T76" fmla="*/ 1 w 874"/>
                  <a:gd name="T77" fmla="*/ 2 h 848"/>
                  <a:gd name="T78" fmla="*/ 1 w 874"/>
                  <a:gd name="T79" fmla="*/ 2 h 848"/>
                  <a:gd name="T80" fmla="*/ 1 w 874"/>
                  <a:gd name="T81" fmla="*/ 3 h 848"/>
                  <a:gd name="T82" fmla="*/ 1 w 874"/>
                  <a:gd name="T83" fmla="*/ 3 h 848"/>
                  <a:gd name="T84" fmla="*/ 1 w 874"/>
                  <a:gd name="T85" fmla="*/ 3 h 848"/>
                  <a:gd name="T86" fmla="*/ 0 w 874"/>
                  <a:gd name="T87" fmla="*/ 3 h 848"/>
                  <a:gd name="T88" fmla="*/ 1 w 874"/>
                  <a:gd name="T89" fmla="*/ 3 h 848"/>
                  <a:gd name="T90" fmla="*/ 0 w 874"/>
                  <a:gd name="T91" fmla="*/ 3 h 848"/>
                  <a:gd name="T92" fmla="*/ 0 w 874"/>
                  <a:gd name="T93" fmla="*/ 3 h 848"/>
                  <a:gd name="T94" fmla="*/ 0 w 874"/>
                  <a:gd name="T95" fmla="*/ 3 h 848"/>
                  <a:gd name="T96" fmla="*/ 0 w 874"/>
                  <a:gd name="T97" fmla="*/ 4 h 848"/>
                  <a:gd name="T98" fmla="*/ 0 w 874"/>
                  <a:gd name="T99" fmla="*/ 4 h 848"/>
                  <a:gd name="T100" fmla="*/ 0 w 874"/>
                  <a:gd name="T101" fmla="*/ 3 h 84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74" h="848">
                    <a:moveTo>
                      <a:pt x="874" y="11"/>
                    </a:moveTo>
                    <a:lnTo>
                      <a:pt x="807" y="124"/>
                    </a:lnTo>
                    <a:lnTo>
                      <a:pt x="787" y="113"/>
                    </a:lnTo>
                    <a:lnTo>
                      <a:pt x="854" y="0"/>
                    </a:lnTo>
                    <a:lnTo>
                      <a:pt x="874" y="11"/>
                    </a:lnTo>
                    <a:close/>
                    <a:moveTo>
                      <a:pt x="807" y="124"/>
                    </a:moveTo>
                    <a:lnTo>
                      <a:pt x="795" y="144"/>
                    </a:lnTo>
                    <a:lnTo>
                      <a:pt x="787" y="123"/>
                    </a:lnTo>
                    <a:lnTo>
                      <a:pt x="798" y="119"/>
                    </a:lnTo>
                    <a:lnTo>
                      <a:pt x="807" y="124"/>
                    </a:lnTo>
                    <a:close/>
                    <a:moveTo>
                      <a:pt x="787" y="123"/>
                    </a:moveTo>
                    <a:lnTo>
                      <a:pt x="763" y="56"/>
                    </a:lnTo>
                    <a:lnTo>
                      <a:pt x="782" y="49"/>
                    </a:lnTo>
                    <a:lnTo>
                      <a:pt x="807" y="116"/>
                    </a:lnTo>
                    <a:lnTo>
                      <a:pt x="787" y="123"/>
                    </a:lnTo>
                    <a:close/>
                    <a:moveTo>
                      <a:pt x="763" y="48"/>
                    </a:moveTo>
                    <a:lnTo>
                      <a:pt x="773" y="23"/>
                    </a:lnTo>
                    <a:lnTo>
                      <a:pt x="782" y="49"/>
                    </a:lnTo>
                    <a:lnTo>
                      <a:pt x="773" y="52"/>
                    </a:lnTo>
                    <a:lnTo>
                      <a:pt x="763" y="48"/>
                    </a:lnTo>
                    <a:close/>
                    <a:moveTo>
                      <a:pt x="782" y="56"/>
                    </a:moveTo>
                    <a:lnTo>
                      <a:pt x="715" y="211"/>
                    </a:lnTo>
                    <a:lnTo>
                      <a:pt x="696" y="203"/>
                    </a:lnTo>
                    <a:lnTo>
                      <a:pt x="763" y="48"/>
                    </a:lnTo>
                    <a:lnTo>
                      <a:pt x="782" y="56"/>
                    </a:lnTo>
                    <a:close/>
                    <a:moveTo>
                      <a:pt x="715" y="211"/>
                    </a:moveTo>
                    <a:lnTo>
                      <a:pt x="707" y="230"/>
                    </a:lnTo>
                    <a:lnTo>
                      <a:pt x="697" y="213"/>
                    </a:lnTo>
                    <a:lnTo>
                      <a:pt x="706" y="207"/>
                    </a:lnTo>
                    <a:lnTo>
                      <a:pt x="715" y="211"/>
                    </a:lnTo>
                    <a:close/>
                    <a:moveTo>
                      <a:pt x="697" y="213"/>
                    </a:moveTo>
                    <a:lnTo>
                      <a:pt x="654" y="146"/>
                    </a:lnTo>
                    <a:lnTo>
                      <a:pt x="671" y="134"/>
                    </a:lnTo>
                    <a:lnTo>
                      <a:pt x="714" y="201"/>
                    </a:lnTo>
                    <a:lnTo>
                      <a:pt x="697" y="213"/>
                    </a:lnTo>
                    <a:close/>
                    <a:moveTo>
                      <a:pt x="653" y="137"/>
                    </a:moveTo>
                    <a:lnTo>
                      <a:pt x="660" y="117"/>
                    </a:lnTo>
                    <a:lnTo>
                      <a:pt x="671" y="134"/>
                    </a:lnTo>
                    <a:lnTo>
                      <a:pt x="663" y="140"/>
                    </a:lnTo>
                    <a:lnTo>
                      <a:pt x="653" y="137"/>
                    </a:lnTo>
                    <a:close/>
                    <a:moveTo>
                      <a:pt x="672" y="144"/>
                    </a:moveTo>
                    <a:lnTo>
                      <a:pt x="605" y="324"/>
                    </a:lnTo>
                    <a:lnTo>
                      <a:pt x="586" y="317"/>
                    </a:lnTo>
                    <a:lnTo>
                      <a:pt x="653" y="137"/>
                    </a:lnTo>
                    <a:lnTo>
                      <a:pt x="672" y="144"/>
                    </a:lnTo>
                    <a:close/>
                    <a:moveTo>
                      <a:pt x="605" y="324"/>
                    </a:moveTo>
                    <a:lnTo>
                      <a:pt x="601" y="337"/>
                    </a:lnTo>
                    <a:lnTo>
                      <a:pt x="590" y="330"/>
                    </a:lnTo>
                    <a:lnTo>
                      <a:pt x="596" y="320"/>
                    </a:lnTo>
                    <a:lnTo>
                      <a:pt x="605" y="324"/>
                    </a:lnTo>
                    <a:close/>
                    <a:moveTo>
                      <a:pt x="590" y="330"/>
                    </a:moveTo>
                    <a:lnTo>
                      <a:pt x="522" y="283"/>
                    </a:lnTo>
                    <a:lnTo>
                      <a:pt x="533" y="265"/>
                    </a:lnTo>
                    <a:lnTo>
                      <a:pt x="601" y="311"/>
                    </a:lnTo>
                    <a:lnTo>
                      <a:pt x="590" y="330"/>
                    </a:lnTo>
                    <a:close/>
                    <a:moveTo>
                      <a:pt x="517" y="272"/>
                    </a:moveTo>
                    <a:lnTo>
                      <a:pt x="521" y="257"/>
                    </a:lnTo>
                    <a:lnTo>
                      <a:pt x="533" y="265"/>
                    </a:lnTo>
                    <a:lnTo>
                      <a:pt x="528" y="274"/>
                    </a:lnTo>
                    <a:lnTo>
                      <a:pt x="517" y="272"/>
                    </a:lnTo>
                    <a:close/>
                    <a:moveTo>
                      <a:pt x="538" y="277"/>
                    </a:moveTo>
                    <a:lnTo>
                      <a:pt x="515" y="369"/>
                    </a:lnTo>
                    <a:lnTo>
                      <a:pt x="493" y="364"/>
                    </a:lnTo>
                    <a:lnTo>
                      <a:pt x="517" y="272"/>
                    </a:lnTo>
                    <a:lnTo>
                      <a:pt x="538" y="277"/>
                    </a:lnTo>
                    <a:close/>
                    <a:moveTo>
                      <a:pt x="515" y="369"/>
                    </a:moveTo>
                    <a:lnTo>
                      <a:pt x="513" y="377"/>
                    </a:lnTo>
                    <a:lnTo>
                      <a:pt x="504" y="377"/>
                    </a:lnTo>
                    <a:lnTo>
                      <a:pt x="504" y="366"/>
                    </a:lnTo>
                    <a:lnTo>
                      <a:pt x="515" y="369"/>
                    </a:lnTo>
                    <a:close/>
                    <a:moveTo>
                      <a:pt x="504" y="377"/>
                    </a:moveTo>
                    <a:lnTo>
                      <a:pt x="461" y="377"/>
                    </a:lnTo>
                    <a:lnTo>
                      <a:pt x="461" y="355"/>
                    </a:lnTo>
                    <a:lnTo>
                      <a:pt x="504" y="355"/>
                    </a:lnTo>
                    <a:lnTo>
                      <a:pt x="504" y="377"/>
                    </a:lnTo>
                    <a:close/>
                    <a:moveTo>
                      <a:pt x="451" y="360"/>
                    </a:moveTo>
                    <a:lnTo>
                      <a:pt x="455" y="355"/>
                    </a:lnTo>
                    <a:lnTo>
                      <a:pt x="461" y="355"/>
                    </a:lnTo>
                    <a:lnTo>
                      <a:pt x="461" y="366"/>
                    </a:lnTo>
                    <a:lnTo>
                      <a:pt x="451" y="360"/>
                    </a:lnTo>
                    <a:close/>
                    <a:moveTo>
                      <a:pt x="470" y="372"/>
                    </a:moveTo>
                    <a:lnTo>
                      <a:pt x="403" y="482"/>
                    </a:lnTo>
                    <a:lnTo>
                      <a:pt x="385" y="471"/>
                    </a:lnTo>
                    <a:lnTo>
                      <a:pt x="451" y="360"/>
                    </a:lnTo>
                    <a:lnTo>
                      <a:pt x="470" y="372"/>
                    </a:lnTo>
                    <a:close/>
                    <a:moveTo>
                      <a:pt x="403" y="482"/>
                    </a:moveTo>
                    <a:lnTo>
                      <a:pt x="399" y="487"/>
                    </a:lnTo>
                    <a:lnTo>
                      <a:pt x="394" y="487"/>
                    </a:lnTo>
                    <a:lnTo>
                      <a:pt x="394" y="476"/>
                    </a:lnTo>
                    <a:lnTo>
                      <a:pt x="403" y="482"/>
                    </a:lnTo>
                    <a:close/>
                    <a:moveTo>
                      <a:pt x="394" y="487"/>
                    </a:moveTo>
                    <a:lnTo>
                      <a:pt x="326" y="487"/>
                    </a:lnTo>
                    <a:lnTo>
                      <a:pt x="326" y="465"/>
                    </a:lnTo>
                    <a:lnTo>
                      <a:pt x="394" y="465"/>
                    </a:lnTo>
                    <a:lnTo>
                      <a:pt x="394" y="487"/>
                    </a:lnTo>
                    <a:close/>
                    <a:moveTo>
                      <a:pt x="316" y="472"/>
                    </a:moveTo>
                    <a:lnTo>
                      <a:pt x="318" y="465"/>
                    </a:lnTo>
                    <a:lnTo>
                      <a:pt x="326" y="465"/>
                    </a:lnTo>
                    <a:lnTo>
                      <a:pt x="326" y="476"/>
                    </a:lnTo>
                    <a:lnTo>
                      <a:pt x="316" y="472"/>
                    </a:lnTo>
                    <a:close/>
                    <a:moveTo>
                      <a:pt x="335" y="480"/>
                    </a:moveTo>
                    <a:lnTo>
                      <a:pt x="290" y="593"/>
                    </a:lnTo>
                    <a:lnTo>
                      <a:pt x="271" y="585"/>
                    </a:lnTo>
                    <a:lnTo>
                      <a:pt x="316" y="472"/>
                    </a:lnTo>
                    <a:lnTo>
                      <a:pt x="335" y="480"/>
                    </a:lnTo>
                    <a:close/>
                    <a:moveTo>
                      <a:pt x="290" y="593"/>
                    </a:moveTo>
                    <a:lnTo>
                      <a:pt x="285" y="605"/>
                    </a:lnTo>
                    <a:lnTo>
                      <a:pt x="275" y="598"/>
                    </a:lnTo>
                    <a:lnTo>
                      <a:pt x="281" y="589"/>
                    </a:lnTo>
                    <a:lnTo>
                      <a:pt x="290" y="593"/>
                    </a:lnTo>
                    <a:close/>
                    <a:moveTo>
                      <a:pt x="275" y="598"/>
                    </a:moveTo>
                    <a:lnTo>
                      <a:pt x="208" y="553"/>
                    </a:lnTo>
                    <a:lnTo>
                      <a:pt x="219" y="534"/>
                    </a:lnTo>
                    <a:lnTo>
                      <a:pt x="286" y="580"/>
                    </a:lnTo>
                    <a:lnTo>
                      <a:pt x="275" y="598"/>
                    </a:lnTo>
                    <a:close/>
                    <a:moveTo>
                      <a:pt x="204" y="541"/>
                    </a:moveTo>
                    <a:lnTo>
                      <a:pt x="208" y="527"/>
                    </a:lnTo>
                    <a:lnTo>
                      <a:pt x="219" y="534"/>
                    </a:lnTo>
                    <a:lnTo>
                      <a:pt x="214" y="544"/>
                    </a:lnTo>
                    <a:lnTo>
                      <a:pt x="204" y="541"/>
                    </a:lnTo>
                    <a:close/>
                    <a:moveTo>
                      <a:pt x="223" y="548"/>
                    </a:moveTo>
                    <a:lnTo>
                      <a:pt x="177" y="682"/>
                    </a:lnTo>
                    <a:lnTo>
                      <a:pt x="157" y="674"/>
                    </a:lnTo>
                    <a:lnTo>
                      <a:pt x="204" y="541"/>
                    </a:lnTo>
                    <a:lnTo>
                      <a:pt x="223" y="548"/>
                    </a:lnTo>
                    <a:close/>
                    <a:moveTo>
                      <a:pt x="177" y="682"/>
                    </a:moveTo>
                    <a:lnTo>
                      <a:pt x="173" y="694"/>
                    </a:lnTo>
                    <a:lnTo>
                      <a:pt x="161" y="687"/>
                    </a:lnTo>
                    <a:lnTo>
                      <a:pt x="168" y="678"/>
                    </a:lnTo>
                    <a:lnTo>
                      <a:pt x="177" y="682"/>
                    </a:lnTo>
                    <a:close/>
                    <a:moveTo>
                      <a:pt x="161" y="687"/>
                    </a:moveTo>
                    <a:lnTo>
                      <a:pt x="95" y="645"/>
                    </a:lnTo>
                    <a:lnTo>
                      <a:pt x="106" y="626"/>
                    </a:lnTo>
                    <a:lnTo>
                      <a:pt x="173" y="668"/>
                    </a:lnTo>
                    <a:lnTo>
                      <a:pt x="161" y="687"/>
                    </a:lnTo>
                    <a:close/>
                    <a:moveTo>
                      <a:pt x="90" y="631"/>
                    </a:moveTo>
                    <a:lnTo>
                      <a:pt x="95" y="619"/>
                    </a:lnTo>
                    <a:lnTo>
                      <a:pt x="106" y="626"/>
                    </a:lnTo>
                    <a:lnTo>
                      <a:pt x="101" y="635"/>
                    </a:lnTo>
                    <a:lnTo>
                      <a:pt x="90" y="631"/>
                    </a:lnTo>
                    <a:close/>
                    <a:moveTo>
                      <a:pt x="110" y="639"/>
                    </a:moveTo>
                    <a:lnTo>
                      <a:pt x="42" y="817"/>
                    </a:lnTo>
                    <a:lnTo>
                      <a:pt x="23" y="808"/>
                    </a:lnTo>
                    <a:lnTo>
                      <a:pt x="90" y="631"/>
                    </a:lnTo>
                    <a:lnTo>
                      <a:pt x="110" y="639"/>
                    </a:lnTo>
                    <a:close/>
                    <a:moveTo>
                      <a:pt x="42" y="817"/>
                    </a:moveTo>
                    <a:lnTo>
                      <a:pt x="30" y="848"/>
                    </a:lnTo>
                    <a:lnTo>
                      <a:pt x="21" y="815"/>
                    </a:lnTo>
                    <a:lnTo>
                      <a:pt x="33" y="812"/>
                    </a:lnTo>
                    <a:lnTo>
                      <a:pt x="42" y="817"/>
                    </a:lnTo>
                    <a:close/>
                    <a:moveTo>
                      <a:pt x="21" y="815"/>
                    </a:moveTo>
                    <a:lnTo>
                      <a:pt x="0" y="727"/>
                    </a:lnTo>
                    <a:lnTo>
                      <a:pt x="21" y="722"/>
                    </a:lnTo>
                    <a:lnTo>
                      <a:pt x="43" y="810"/>
                    </a:lnTo>
                    <a:lnTo>
                      <a:pt x="21" y="8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55" name="Freeform 1572">
                <a:extLst>
                  <a:ext uri="{FF2B5EF4-FFF2-40B4-BE49-F238E27FC236}">
                    <a16:creationId xmlns:a16="http://schemas.microsoft.com/office/drawing/2014/main" id="{156C8DFE-AAB8-48E9-94F1-E5FA83BE4A5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6" y="3017"/>
                <a:ext cx="30" cy="32"/>
              </a:xfrm>
              <a:custGeom>
                <a:avLst/>
                <a:gdLst>
                  <a:gd name="T0" fmla="*/ 0 w 441"/>
                  <a:gd name="T1" fmla="*/ 2 h 487"/>
                  <a:gd name="T2" fmla="*/ 0 w 441"/>
                  <a:gd name="T3" fmla="*/ 2 h 487"/>
                  <a:gd name="T4" fmla="*/ 0 w 441"/>
                  <a:gd name="T5" fmla="*/ 2 h 487"/>
                  <a:gd name="T6" fmla="*/ 0 w 441"/>
                  <a:gd name="T7" fmla="*/ 2 h 487"/>
                  <a:gd name="T8" fmla="*/ 0 w 441"/>
                  <a:gd name="T9" fmla="*/ 2 h 487"/>
                  <a:gd name="T10" fmla="*/ 0 w 441"/>
                  <a:gd name="T11" fmla="*/ 2 h 487"/>
                  <a:gd name="T12" fmla="*/ 0 w 441"/>
                  <a:gd name="T13" fmla="*/ 2 h 487"/>
                  <a:gd name="T14" fmla="*/ 0 w 441"/>
                  <a:gd name="T15" fmla="*/ 2 h 487"/>
                  <a:gd name="T16" fmla="*/ 0 w 441"/>
                  <a:gd name="T17" fmla="*/ 2 h 487"/>
                  <a:gd name="T18" fmla="*/ 0 w 441"/>
                  <a:gd name="T19" fmla="*/ 2 h 487"/>
                  <a:gd name="T20" fmla="*/ 0 w 441"/>
                  <a:gd name="T21" fmla="*/ 1 h 487"/>
                  <a:gd name="T22" fmla="*/ 0 w 441"/>
                  <a:gd name="T23" fmla="*/ 1 h 487"/>
                  <a:gd name="T24" fmla="*/ 0 w 441"/>
                  <a:gd name="T25" fmla="*/ 1 h 487"/>
                  <a:gd name="T26" fmla="*/ 1 w 441"/>
                  <a:gd name="T27" fmla="*/ 2 h 487"/>
                  <a:gd name="T28" fmla="*/ 0 w 441"/>
                  <a:gd name="T29" fmla="*/ 1 h 487"/>
                  <a:gd name="T30" fmla="*/ 1 w 441"/>
                  <a:gd name="T31" fmla="*/ 2 h 487"/>
                  <a:gd name="T32" fmla="*/ 1 w 441"/>
                  <a:gd name="T33" fmla="*/ 2 h 487"/>
                  <a:gd name="T34" fmla="*/ 1 w 441"/>
                  <a:gd name="T35" fmla="*/ 2 h 487"/>
                  <a:gd name="T36" fmla="*/ 1 w 441"/>
                  <a:gd name="T37" fmla="*/ 1 h 487"/>
                  <a:gd name="T38" fmla="*/ 1 w 441"/>
                  <a:gd name="T39" fmla="*/ 1 h 487"/>
                  <a:gd name="T40" fmla="*/ 1 w 441"/>
                  <a:gd name="T41" fmla="*/ 1 h 487"/>
                  <a:gd name="T42" fmla="*/ 1 w 441"/>
                  <a:gd name="T43" fmla="*/ 1 h 487"/>
                  <a:gd name="T44" fmla="*/ 1 w 441"/>
                  <a:gd name="T45" fmla="*/ 1 h 487"/>
                  <a:gd name="T46" fmla="*/ 1 w 441"/>
                  <a:gd name="T47" fmla="*/ 1 h 487"/>
                  <a:gd name="T48" fmla="*/ 1 w 441"/>
                  <a:gd name="T49" fmla="*/ 1 h 487"/>
                  <a:gd name="T50" fmla="*/ 1 w 441"/>
                  <a:gd name="T51" fmla="*/ 1 h 487"/>
                  <a:gd name="T52" fmla="*/ 1 w 441"/>
                  <a:gd name="T53" fmla="*/ 1 h 487"/>
                  <a:gd name="T54" fmla="*/ 1 w 441"/>
                  <a:gd name="T55" fmla="*/ 1 h 487"/>
                  <a:gd name="T56" fmla="*/ 1 w 441"/>
                  <a:gd name="T57" fmla="*/ 1 h 487"/>
                  <a:gd name="T58" fmla="*/ 1 w 441"/>
                  <a:gd name="T59" fmla="*/ 1 h 487"/>
                  <a:gd name="T60" fmla="*/ 1 w 441"/>
                  <a:gd name="T61" fmla="*/ 1 h 487"/>
                  <a:gd name="T62" fmla="*/ 1 w 441"/>
                  <a:gd name="T63" fmla="*/ 1 h 487"/>
                  <a:gd name="T64" fmla="*/ 1 w 441"/>
                  <a:gd name="T65" fmla="*/ 1 h 487"/>
                  <a:gd name="T66" fmla="*/ 1 w 441"/>
                  <a:gd name="T67" fmla="*/ 1 h 487"/>
                  <a:gd name="T68" fmla="*/ 1 w 441"/>
                  <a:gd name="T69" fmla="*/ 1 h 487"/>
                  <a:gd name="T70" fmla="*/ 1 w 441"/>
                  <a:gd name="T71" fmla="*/ 1 h 487"/>
                  <a:gd name="T72" fmla="*/ 1 w 441"/>
                  <a:gd name="T73" fmla="*/ 1 h 487"/>
                  <a:gd name="T74" fmla="*/ 1 w 441"/>
                  <a:gd name="T75" fmla="*/ 1 h 487"/>
                  <a:gd name="T76" fmla="*/ 2 w 441"/>
                  <a:gd name="T77" fmla="*/ 0 h 487"/>
                  <a:gd name="T78" fmla="*/ 2 w 441"/>
                  <a:gd name="T79" fmla="*/ 1 h 487"/>
                  <a:gd name="T80" fmla="*/ 2 w 441"/>
                  <a:gd name="T81" fmla="*/ 1 h 487"/>
                  <a:gd name="T82" fmla="*/ 2 w 441"/>
                  <a:gd name="T83" fmla="*/ 1 h 487"/>
                  <a:gd name="T84" fmla="*/ 2 w 441"/>
                  <a:gd name="T85" fmla="*/ 1 h 487"/>
                  <a:gd name="T86" fmla="*/ 2 w 441"/>
                  <a:gd name="T87" fmla="*/ 0 h 487"/>
                  <a:gd name="T88" fmla="*/ 2 w 441"/>
                  <a:gd name="T89" fmla="*/ 1 h 487"/>
                  <a:gd name="T90" fmla="*/ 2 w 441"/>
                  <a:gd name="T91" fmla="*/ 0 h 487"/>
                  <a:gd name="T92" fmla="*/ 2 w 441"/>
                  <a:gd name="T93" fmla="*/ 0 h 487"/>
                  <a:gd name="T94" fmla="*/ 2 w 441"/>
                  <a:gd name="T95" fmla="*/ 0 h 487"/>
                  <a:gd name="T96" fmla="*/ 2 w 441"/>
                  <a:gd name="T97" fmla="*/ 1 h 487"/>
                  <a:gd name="T98" fmla="*/ 2 w 441"/>
                  <a:gd name="T99" fmla="*/ 1 h 487"/>
                  <a:gd name="T100" fmla="*/ 2 w 441"/>
                  <a:gd name="T101" fmla="*/ 0 h 48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87">
                    <a:moveTo>
                      <a:pt x="9" y="408"/>
                    </a:moveTo>
                    <a:lnTo>
                      <a:pt x="56" y="429"/>
                    </a:lnTo>
                    <a:lnTo>
                      <a:pt x="46" y="450"/>
                    </a:lnTo>
                    <a:lnTo>
                      <a:pt x="0" y="428"/>
                    </a:lnTo>
                    <a:lnTo>
                      <a:pt x="9" y="408"/>
                    </a:lnTo>
                    <a:close/>
                    <a:moveTo>
                      <a:pt x="62" y="441"/>
                    </a:moveTo>
                    <a:lnTo>
                      <a:pt x="59" y="455"/>
                    </a:lnTo>
                    <a:lnTo>
                      <a:pt x="46" y="450"/>
                    </a:lnTo>
                    <a:lnTo>
                      <a:pt x="52" y="439"/>
                    </a:lnTo>
                    <a:lnTo>
                      <a:pt x="62" y="441"/>
                    </a:lnTo>
                    <a:close/>
                    <a:moveTo>
                      <a:pt x="40" y="437"/>
                    </a:moveTo>
                    <a:lnTo>
                      <a:pt x="62" y="349"/>
                    </a:lnTo>
                    <a:lnTo>
                      <a:pt x="83" y="353"/>
                    </a:lnTo>
                    <a:lnTo>
                      <a:pt x="62" y="441"/>
                    </a:lnTo>
                    <a:lnTo>
                      <a:pt x="40" y="437"/>
                    </a:lnTo>
                    <a:close/>
                    <a:moveTo>
                      <a:pt x="62" y="349"/>
                    </a:moveTo>
                    <a:lnTo>
                      <a:pt x="71" y="311"/>
                    </a:lnTo>
                    <a:lnTo>
                      <a:pt x="83" y="348"/>
                    </a:lnTo>
                    <a:lnTo>
                      <a:pt x="73" y="351"/>
                    </a:lnTo>
                    <a:lnTo>
                      <a:pt x="62" y="349"/>
                    </a:lnTo>
                    <a:close/>
                    <a:moveTo>
                      <a:pt x="83" y="348"/>
                    </a:moveTo>
                    <a:lnTo>
                      <a:pt x="105" y="415"/>
                    </a:lnTo>
                    <a:lnTo>
                      <a:pt x="84" y="421"/>
                    </a:lnTo>
                    <a:lnTo>
                      <a:pt x="63" y="354"/>
                    </a:lnTo>
                    <a:lnTo>
                      <a:pt x="83" y="348"/>
                    </a:lnTo>
                    <a:close/>
                    <a:moveTo>
                      <a:pt x="105" y="418"/>
                    </a:moveTo>
                    <a:lnTo>
                      <a:pt x="105" y="487"/>
                    </a:lnTo>
                    <a:lnTo>
                      <a:pt x="84" y="421"/>
                    </a:lnTo>
                    <a:lnTo>
                      <a:pt x="95" y="418"/>
                    </a:lnTo>
                    <a:lnTo>
                      <a:pt x="105" y="418"/>
                    </a:lnTo>
                    <a:close/>
                    <a:moveTo>
                      <a:pt x="83" y="418"/>
                    </a:moveTo>
                    <a:lnTo>
                      <a:pt x="83" y="305"/>
                    </a:lnTo>
                    <a:lnTo>
                      <a:pt x="105" y="305"/>
                    </a:lnTo>
                    <a:lnTo>
                      <a:pt x="105" y="418"/>
                    </a:lnTo>
                    <a:lnTo>
                      <a:pt x="83" y="418"/>
                    </a:lnTo>
                    <a:close/>
                    <a:moveTo>
                      <a:pt x="83" y="305"/>
                    </a:moveTo>
                    <a:lnTo>
                      <a:pt x="83" y="269"/>
                    </a:lnTo>
                    <a:lnTo>
                      <a:pt x="103" y="298"/>
                    </a:lnTo>
                    <a:lnTo>
                      <a:pt x="95" y="305"/>
                    </a:lnTo>
                    <a:lnTo>
                      <a:pt x="83" y="305"/>
                    </a:lnTo>
                    <a:close/>
                    <a:moveTo>
                      <a:pt x="103" y="298"/>
                    </a:moveTo>
                    <a:lnTo>
                      <a:pt x="148" y="366"/>
                    </a:lnTo>
                    <a:lnTo>
                      <a:pt x="131" y="379"/>
                    </a:lnTo>
                    <a:lnTo>
                      <a:pt x="85" y="311"/>
                    </a:lnTo>
                    <a:lnTo>
                      <a:pt x="103" y="298"/>
                    </a:lnTo>
                    <a:close/>
                    <a:moveTo>
                      <a:pt x="149" y="377"/>
                    </a:moveTo>
                    <a:lnTo>
                      <a:pt x="142" y="395"/>
                    </a:lnTo>
                    <a:lnTo>
                      <a:pt x="131" y="379"/>
                    </a:lnTo>
                    <a:lnTo>
                      <a:pt x="140" y="373"/>
                    </a:lnTo>
                    <a:lnTo>
                      <a:pt x="149" y="377"/>
                    </a:lnTo>
                    <a:close/>
                    <a:moveTo>
                      <a:pt x="130" y="368"/>
                    </a:moveTo>
                    <a:lnTo>
                      <a:pt x="176" y="255"/>
                    </a:lnTo>
                    <a:lnTo>
                      <a:pt x="196" y="263"/>
                    </a:lnTo>
                    <a:lnTo>
                      <a:pt x="149" y="377"/>
                    </a:lnTo>
                    <a:lnTo>
                      <a:pt x="130" y="368"/>
                    </a:lnTo>
                    <a:close/>
                    <a:moveTo>
                      <a:pt x="176" y="255"/>
                    </a:moveTo>
                    <a:lnTo>
                      <a:pt x="197" y="205"/>
                    </a:lnTo>
                    <a:lnTo>
                      <a:pt x="197" y="259"/>
                    </a:lnTo>
                    <a:lnTo>
                      <a:pt x="186" y="259"/>
                    </a:lnTo>
                    <a:lnTo>
                      <a:pt x="176" y="255"/>
                    </a:lnTo>
                    <a:close/>
                    <a:moveTo>
                      <a:pt x="197" y="259"/>
                    </a:moveTo>
                    <a:lnTo>
                      <a:pt x="197" y="305"/>
                    </a:lnTo>
                    <a:lnTo>
                      <a:pt x="175" y="305"/>
                    </a:lnTo>
                    <a:lnTo>
                      <a:pt x="175" y="259"/>
                    </a:lnTo>
                    <a:lnTo>
                      <a:pt x="197" y="259"/>
                    </a:lnTo>
                    <a:close/>
                    <a:moveTo>
                      <a:pt x="196" y="310"/>
                    </a:moveTo>
                    <a:lnTo>
                      <a:pt x="175" y="352"/>
                    </a:lnTo>
                    <a:lnTo>
                      <a:pt x="175" y="305"/>
                    </a:lnTo>
                    <a:lnTo>
                      <a:pt x="186" y="305"/>
                    </a:lnTo>
                    <a:lnTo>
                      <a:pt x="196" y="310"/>
                    </a:lnTo>
                    <a:close/>
                    <a:moveTo>
                      <a:pt x="176" y="299"/>
                    </a:moveTo>
                    <a:lnTo>
                      <a:pt x="198" y="254"/>
                    </a:lnTo>
                    <a:lnTo>
                      <a:pt x="217" y="264"/>
                    </a:lnTo>
                    <a:lnTo>
                      <a:pt x="196" y="310"/>
                    </a:lnTo>
                    <a:lnTo>
                      <a:pt x="176" y="299"/>
                    </a:lnTo>
                    <a:close/>
                    <a:moveTo>
                      <a:pt x="198" y="254"/>
                    </a:moveTo>
                    <a:lnTo>
                      <a:pt x="203" y="245"/>
                    </a:lnTo>
                    <a:lnTo>
                      <a:pt x="212" y="250"/>
                    </a:lnTo>
                    <a:lnTo>
                      <a:pt x="208" y="259"/>
                    </a:lnTo>
                    <a:lnTo>
                      <a:pt x="198" y="254"/>
                    </a:lnTo>
                    <a:close/>
                    <a:moveTo>
                      <a:pt x="212" y="250"/>
                    </a:moveTo>
                    <a:lnTo>
                      <a:pt x="257" y="274"/>
                    </a:lnTo>
                    <a:lnTo>
                      <a:pt x="248" y="292"/>
                    </a:lnTo>
                    <a:lnTo>
                      <a:pt x="203" y="269"/>
                    </a:lnTo>
                    <a:lnTo>
                      <a:pt x="212" y="250"/>
                    </a:lnTo>
                    <a:close/>
                    <a:moveTo>
                      <a:pt x="264" y="285"/>
                    </a:moveTo>
                    <a:lnTo>
                      <a:pt x="260" y="299"/>
                    </a:lnTo>
                    <a:lnTo>
                      <a:pt x="248" y="292"/>
                    </a:lnTo>
                    <a:lnTo>
                      <a:pt x="253" y="283"/>
                    </a:lnTo>
                    <a:lnTo>
                      <a:pt x="264" y="285"/>
                    </a:lnTo>
                    <a:close/>
                    <a:moveTo>
                      <a:pt x="242" y="281"/>
                    </a:moveTo>
                    <a:lnTo>
                      <a:pt x="264" y="169"/>
                    </a:lnTo>
                    <a:lnTo>
                      <a:pt x="285" y="173"/>
                    </a:lnTo>
                    <a:lnTo>
                      <a:pt x="264" y="285"/>
                    </a:lnTo>
                    <a:lnTo>
                      <a:pt x="242" y="281"/>
                    </a:lnTo>
                    <a:close/>
                    <a:moveTo>
                      <a:pt x="264" y="169"/>
                    </a:moveTo>
                    <a:lnTo>
                      <a:pt x="273" y="120"/>
                    </a:lnTo>
                    <a:lnTo>
                      <a:pt x="285" y="169"/>
                    </a:lnTo>
                    <a:lnTo>
                      <a:pt x="275" y="171"/>
                    </a:lnTo>
                    <a:lnTo>
                      <a:pt x="264" y="169"/>
                    </a:lnTo>
                    <a:close/>
                    <a:moveTo>
                      <a:pt x="285" y="169"/>
                    </a:moveTo>
                    <a:lnTo>
                      <a:pt x="307" y="257"/>
                    </a:lnTo>
                    <a:lnTo>
                      <a:pt x="285" y="261"/>
                    </a:lnTo>
                    <a:lnTo>
                      <a:pt x="264" y="173"/>
                    </a:lnTo>
                    <a:lnTo>
                      <a:pt x="285" y="169"/>
                    </a:lnTo>
                    <a:close/>
                    <a:moveTo>
                      <a:pt x="306" y="262"/>
                    </a:moveTo>
                    <a:lnTo>
                      <a:pt x="294" y="298"/>
                    </a:lnTo>
                    <a:lnTo>
                      <a:pt x="285" y="261"/>
                    </a:lnTo>
                    <a:lnTo>
                      <a:pt x="297" y="259"/>
                    </a:lnTo>
                    <a:lnTo>
                      <a:pt x="306" y="262"/>
                    </a:lnTo>
                    <a:close/>
                    <a:moveTo>
                      <a:pt x="286" y="256"/>
                    </a:moveTo>
                    <a:lnTo>
                      <a:pt x="332" y="121"/>
                    </a:lnTo>
                    <a:lnTo>
                      <a:pt x="351" y="128"/>
                    </a:lnTo>
                    <a:lnTo>
                      <a:pt x="306" y="262"/>
                    </a:lnTo>
                    <a:lnTo>
                      <a:pt x="286" y="256"/>
                    </a:lnTo>
                    <a:close/>
                    <a:moveTo>
                      <a:pt x="332" y="121"/>
                    </a:moveTo>
                    <a:lnTo>
                      <a:pt x="342" y="89"/>
                    </a:lnTo>
                    <a:lnTo>
                      <a:pt x="352" y="121"/>
                    </a:lnTo>
                    <a:lnTo>
                      <a:pt x="342" y="124"/>
                    </a:lnTo>
                    <a:lnTo>
                      <a:pt x="332" y="121"/>
                    </a:lnTo>
                    <a:close/>
                    <a:moveTo>
                      <a:pt x="352" y="121"/>
                    </a:moveTo>
                    <a:lnTo>
                      <a:pt x="374" y="189"/>
                    </a:lnTo>
                    <a:lnTo>
                      <a:pt x="353" y="195"/>
                    </a:lnTo>
                    <a:lnTo>
                      <a:pt x="332" y="128"/>
                    </a:lnTo>
                    <a:lnTo>
                      <a:pt x="352" y="121"/>
                    </a:lnTo>
                    <a:close/>
                    <a:moveTo>
                      <a:pt x="374" y="194"/>
                    </a:moveTo>
                    <a:lnTo>
                      <a:pt x="367" y="239"/>
                    </a:lnTo>
                    <a:lnTo>
                      <a:pt x="353" y="195"/>
                    </a:lnTo>
                    <a:lnTo>
                      <a:pt x="363" y="192"/>
                    </a:lnTo>
                    <a:lnTo>
                      <a:pt x="374" y="194"/>
                    </a:lnTo>
                    <a:close/>
                    <a:moveTo>
                      <a:pt x="352" y="190"/>
                    </a:moveTo>
                    <a:lnTo>
                      <a:pt x="377" y="34"/>
                    </a:lnTo>
                    <a:lnTo>
                      <a:pt x="398" y="38"/>
                    </a:lnTo>
                    <a:lnTo>
                      <a:pt x="374" y="194"/>
                    </a:lnTo>
                    <a:lnTo>
                      <a:pt x="352" y="190"/>
                    </a:lnTo>
                    <a:close/>
                    <a:moveTo>
                      <a:pt x="377" y="34"/>
                    </a:moveTo>
                    <a:lnTo>
                      <a:pt x="382" y="0"/>
                    </a:lnTo>
                    <a:lnTo>
                      <a:pt x="397" y="31"/>
                    </a:lnTo>
                    <a:lnTo>
                      <a:pt x="388" y="36"/>
                    </a:lnTo>
                    <a:lnTo>
                      <a:pt x="377" y="34"/>
                    </a:lnTo>
                    <a:close/>
                    <a:moveTo>
                      <a:pt x="397" y="31"/>
                    </a:moveTo>
                    <a:lnTo>
                      <a:pt x="440" y="119"/>
                    </a:lnTo>
                    <a:lnTo>
                      <a:pt x="420" y="130"/>
                    </a:lnTo>
                    <a:lnTo>
                      <a:pt x="378" y="41"/>
                    </a:lnTo>
                    <a:lnTo>
                      <a:pt x="397" y="31"/>
                    </a:lnTo>
                    <a:close/>
                    <a:moveTo>
                      <a:pt x="441" y="124"/>
                    </a:moveTo>
                    <a:lnTo>
                      <a:pt x="441" y="172"/>
                    </a:lnTo>
                    <a:lnTo>
                      <a:pt x="420" y="130"/>
                    </a:lnTo>
                    <a:lnTo>
                      <a:pt x="430" y="124"/>
                    </a:lnTo>
                    <a:lnTo>
                      <a:pt x="441" y="124"/>
                    </a:lnTo>
                    <a:close/>
                    <a:moveTo>
                      <a:pt x="419" y="124"/>
                    </a:moveTo>
                    <a:lnTo>
                      <a:pt x="419" y="36"/>
                    </a:lnTo>
                    <a:lnTo>
                      <a:pt x="441" y="36"/>
                    </a:lnTo>
                    <a:lnTo>
                      <a:pt x="441" y="124"/>
                    </a:lnTo>
                    <a:lnTo>
                      <a:pt x="419" y="1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56" name="Freeform 1573">
                <a:extLst>
                  <a:ext uri="{FF2B5EF4-FFF2-40B4-BE49-F238E27FC236}">
                    <a16:creationId xmlns:a16="http://schemas.microsoft.com/office/drawing/2014/main" id="{5141431D-E812-4666-96F1-79C9CEEF241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6" y="3001"/>
                <a:ext cx="30" cy="30"/>
              </a:xfrm>
              <a:custGeom>
                <a:avLst/>
                <a:gdLst>
                  <a:gd name="T0" fmla="*/ 0 w 444"/>
                  <a:gd name="T1" fmla="*/ 2 h 457"/>
                  <a:gd name="T2" fmla="*/ 0 w 444"/>
                  <a:gd name="T3" fmla="*/ 2 h 457"/>
                  <a:gd name="T4" fmla="*/ 0 w 444"/>
                  <a:gd name="T5" fmla="*/ 2 h 457"/>
                  <a:gd name="T6" fmla="*/ 0 w 444"/>
                  <a:gd name="T7" fmla="*/ 1 h 457"/>
                  <a:gd name="T8" fmla="*/ 0 w 444"/>
                  <a:gd name="T9" fmla="*/ 2 h 457"/>
                  <a:gd name="T10" fmla="*/ 0 w 444"/>
                  <a:gd name="T11" fmla="*/ 1 h 457"/>
                  <a:gd name="T12" fmla="*/ 0 w 444"/>
                  <a:gd name="T13" fmla="*/ 1 h 457"/>
                  <a:gd name="T14" fmla="*/ 0 w 444"/>
                  <a:gd name="T15" fmla="*/ 1 h 457"/>
                  <a:gd name="T16" fmla="*/ 0 w 444"/>
                  <a:gd name="T17" fmla="*/ 2 h 457"/>
                  <a:gd name="T18" fmla="*/ 0 w 444"/>
                  <a:gd name="T19" fmla="*/ 2 h 457"/>
                  <a:gd name="T20" fmla="*/ 0 w 444"/>
                  <a:gd name="T21" fmla="*/ 1 h 457"/>
                  <a:gd name="T22" fmla="*/ 0 w 444"/>
                  <a:gd name="T23" fmla="*/ 1 h 457"/>
                  <a:gd name="T24" fmla="*/ 0 w 444"/>
                  <a:gd name="T25" fmla="*/ 1 h 457"/>
                  <a:gd name="T26" fmla="*/ 1 w 444"/>
                  <a:gd name="T27" fmla="*/ 1 h 457"/>
                  <a:gd name="T28" fmla="*/ 0 w 444"/>
                  <a:gd name="T29" fmla="*/ 1 h 457"/>
                  <a:gd name="T30" fmla="*/ 1 w 444"/>
                  <a:gd name="T31" fmla="*/ 2 h 457"/>
                  <a:gd name="T32" fmla="*/ 1 w 444"/>
                  <a:gd name="T33" fmla="*/ 1 h 457"/>
                  <a:gd name="T34" fmla="*/ 1 w 444"/>
                  <a:gd name="T35" fmla="*/ 2 h 457"/>
                  <a:gd name="T36" fmla="*/ 1 w 444"/>
                  <a:gd name="T37" fmla="*/ 1 h 457"/>
                  <a:gd name="T38" fmla="*/ 1 w 444"/>
                  <a:gd name="T39" fmla="*/ 1 h 457"/>
                  <a:gd name="T40" fmla="*/ 1 w 444"/>
                  <a:gd name="T41" fmla="*/ 1 h 457"/>
                  <a:gd name="T42" fmla="*/ 1 w 444"/>
                  <a:gd name="T43" fmla="*/ 1 h 457"/>
                  <a:gd name="T44" fmla="*/ 1 w 444"/>
                  <a:gd name="T45" fmla="*/ 1 h 457"/>
                  <a:gd name="T46" fmla="*/ 1 w 444"/>
                  <a:gd name="T47" fmla="*/ 1 h 457"/>
                  <a:gd name="T48" fmla="*/ 1 w 444"/>
                  <a:gd name="T49" fmla="*/ 1 h 457"/>
                  <a:gd name="T50" fmla="*/ 1 w 444"/>
                  <a:gd name="T51" fmla="*/ 1 h 457"/>
                  <a:gd name="T52" fmla="*/ 1 w 444"/>
                  <a:gd name="T53" fmla="*/ 1 h 457"/>
                  <a:gd name="T54" fmla="*/ 1 w 444"/>
                  <a:gd name="T55" fmla="*/ 1 h 457"/>
                  <a:gd name="T56" fmla="*/ 1 w 444"/>
                  <a:gd name="T57" fmla="*/ 1 h 457"/>
                  <a:gd name="T58" fmla="*/ 1 w 444"/>
                  <a:gd name="T59" fmla="*/ 1 h 457"/>
                  <a:gd name="T60" fmla="*/ 1 w 444"/>
                  <a:gd name="T61" fmla="*/ 1 h 457"/>
                  <a:gd name="T62" fmla="*/ 1 w 444"/>
                  <a:gd name="T63" fmla="*/ 1 h 457"/>
                  <a:gd name="T64" fmla="*/ 1 w 444"/>
                  <a:gd name="T65" fmla="*/ 1 h 457"/>
                  <a:gd name="T66" fmla="*/ 1 w 444"/>
                  <a:gd name="T67" fmla="*/ 1 h 457"/>
                  <a:gd name="T68" fmla="*/ 1 w 444"/>
                  <a:gd name="T69" fmla="*/ 1 h 457"/>
                  <a:gd name="T70" fmla="*/ 1 w 444"/>
                  <a:gd name="T71" fmla="*/ 1 h 457"/>
                  <a:gd name="T72" fmla="*/ 1 w 444"/>
                  <a:gd name="T73" fmla="*/ 1 h 457"/>
                  <a:gd name="T74" fmla="*/ 1 w 444"/>
                  <a:gd name="T75" fmla="*/ 1 h 457"/>
                  <a:gd name="T76" fmla="*/ 2 w 444"/>
                  <a:gd name="T77" fmla="*/ 0 h 457"/>
                  <a:gd name="T78" fmla="*/ 2 w 444"/>
                  <a:gd name="T79" fmla="*/ 0 h 457"/>
                  <a:gd name="T80" fmla="*/ 2 w 444"/>
                  <a:gd name="T81" fmla="*/ 1 h 457"/>
                  <a:gd name="T82" fmla="*/ 2 w 444"/>
                  <a:gd name="T83" fmla="*/ 1 h 457"/>
                  <a:gd name="T84" fmla="*/ 2 w 444"/>
                  <a:gd name="T85" fmla="*/ 1 h 457"/>
                  <a:gd name="T86" fmla="*/ 2 w 444"/>
                  <a:gd name="T87" fmla="*/ 0 h 457"/>
                  <a:gd name="T88" fmla="*/ 2 w 444"/>
                  <a:gd name="T89" fmla="*/ 1 h 457"/>
                  <a:gd name="T90" fmla="*/ 2 w 444"/>
                  <a:gd name="T91" fmla="*/ 0 h 457"/>
                  <a:gd name="T92" fmla="*/ 2 w 444"/>
                  <a:gd name="T93" fmla="*/ 0 h 457"/>
                  <a:gd name="T94" fmla="*/ 2 w 444"/>
                  <a:gd name="T95" fmla="*/ 0 h 457"/>
                  <a:gd name="T96" fmla="*/ 2 w 444"/>
                  <a:gd name="T97" fmla="*/ 1 h 457"/>
                  <a:gd name="T98" fmla="*/ 2 w 444"/>
                  <a:gd name="T99" fmla="*/ 0 h 457"/>
                  <a:gd name="T100" fmla="*/ 2 w 444"/>
                  <a:gd name="T101" fmla="*/ 0 h 45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4" h="457">
                    <a:moveTo>
                      <a:pt x="15" y="379"/>
                    </a:moveTo>
                    <a:lnTo>
                      <a:pt x="62" y="422"/>
                    </a:lnTo>
                    <a:lnTo>
                      <a:pt x="46" y="439"/>
                    </a:lnTo>
                    <a:lnTo>
                      <a:pt x="0" y="395"/>
                    </a:lnTo>
                    <a:lnTo>
                      <a:pt x="15" y="379"/>
                    </a:lnTo>
                    <a:close/>
                    <a:moveTo>
                      <a:pt x="65" y="432"/>
                    </a:moveTo>
                    <a:lnTo>
                      <a:pt x="61" y="452"/>
                    </a:lnTo>
                    <a:lnTo>
                      <a:pt x="46" y="439"/>
                    </a:lnTo>
                    <a:lnTo>
                      <a:pt x="55" y="430"/>
                    </a:lnTo>
                    <a:lnTo>
                      <a:pt x="65" y="432"/>
                    </a:lnTo>
                    <a:close/>
                    <a:moveTo>
                      <a:pt x="43" y="428"/>
                    </a:moveTo>
                    <a:lnTo>
                      <a:pt x="65" y="317"/>
                    </a:lnTo>
                    <a:lnTo>
                      <a:pt x="86" y="321"/>
                    </a:lnTo>
                    <a:lnTo>
                      <a:pt x="65" y="432"/>
                    </a:lnTo>
                    <a:lnTo>
                      <a:pt x="43" y="428"/>
                    </a:lnTo>
                    <a:close/>
                    <a:moveTo>
                      <a:pt x="65" y="317"/>
                    </a:moveTo>
                    <a:lnTo>
                      <a:pt x="73" y="276"/>
                    </a:lnTo>
                    <a:lnTo>
                      <a:pt x="86" y="316"/>
                    </a:lnTo>
                    <a:lnTo>
                      <a:pt x="76" y="319"/>
                    </a:lnTo>
                    <a:lnTo>
                      <a:pt x="65" y="317"/>
                    </a:lnTo>
                    <a:close/>
                    <a:moveTo>
                      <a:pt x="86" y="316"/>
                    </a:moveTo>
                    <a:lnTo>
                      <a:pt x="108" y="384"/>
                    </a:lnTo>
                    <a:lnTo>
                      <a:pt x="87" y="390"/>
                    </a:lnTo>
                    <a:lnTo>
                      <a:pt x="66" y="322"/>
                    </a:lnTo>
                    <a:lnTo>
                      <a:pt x="86" y="316"/>
                    </a:lnTo>
                    <a:close/>
                    <a:moveTo>
                      <a:pt x="108" y="387"/>
                    </a:moveTo>
                    <a:lnTo>
                      <a:pt x="108" y="457"/>
                    </a:lnTo>
                    <a:lnTo>
                      <a:pt x="87" y="390"/>
                    </a:lnTo>
                    <a:lnTo>
                      <a:pt x="98" y="387"/>
                    </a:lnTo>
                    <a:lnTo>
                      <a:pt x="108" y="387"/>
                    </a:lnTo>
                    <a:close/>
                    <a:moveTo>
                      <a:pt x="86" y="387"/>
                    </a:moveTo>
                    <a:lnTo>
                      <a:pt x="86" y="298"/>
                    </a:lnTo>
                    <a:lnTo>
                      <a:pt x="108" y="298"/>
                    </a:lnTo>
                    <a:lnTo>
                      <a:pt x="108" y="387"/>
                    </a:lnTo>
                    <a:lnTo>
                      <a:pt x="86" y="387"/>
                    </a:lnTo>
                    <a:close/>
                    <a:moveTo>
                      <a:pt x="86" y="298"/>
                    </a:moveTo>
                    <a:lnTo>
                      <a:pt x="86" y="272"/>
                    </a:lnTo>
                    <a:lnTo>
                      <a:pt x="105" y="289"/>
                    </a:lnTo>
                    <a:lnTo>
                      <a:pt x="98" y="298"/>
                    </a:lnTo>
                    <a:lnTo>
                      <a:pt x="86" y="298"/>
                    </a:lnTo>
                    <a:close/>
                    <a:moveTo>
                      <a:pt x="105" y="289"/>
                    </a:moveTo>
                    <a:lnTo>
                      <a:pt x="150" y="333"/>
                    </a:lnTo>
                    <a:lnTo>
                      <a:pt x="135" y="349"/>
                    </a:lnTo>
                    <a:lnTo>
                      <a:pt x="90" y="306"/>
                    </a:lnTo>
                    <a:lnTo>
                      <a:pt x="105" y="289"/>
                    </a:lnTo>
                    <a:close/>
                    <a:moveTo>
                      <a:pt x="152" y="345"/>
                    </a:moveTo>
                    <a:lnTo>
                      <a:pt x="146" y="359"/>
                    </a:lnTo>
                    <a:lnTo>
                      <a:pt x="135" y="349"/>
                    </a:lnTo>
                    <a:lnTo>
                      <a:pt x="143" y="341"/>
                    </a:lnTo>
                    <a:lnTo>
                      <a:pt x="152" y="345"/>
                    </a:lnTo>
                    <a:close/>
                    <a:moveTo>
                      <a:pt x="133" y="337"/>
                    </a:moveTo>
                    <a:lnTo>
                      <a:pt x="179" y="227"/>
                    </a:lnTo>
                    <a:lnTo>
                      <a:pt x="199" y="235"/>
                    </a:lnTo>
                    <a:lnTo>
                      <a:pt x="152" y="345"/>
                    </a:lnTo>
                    <a:lnTo>
                      <a:pt x="133" y="337"/>
                    </a:lnTo>
                    <a:close/>
                    <a:moveTo>
                      <a:pt x="179" y="227"/>
                    </a:moveTo>
                    <a:lnTo>
                      <a:pt x="200" y="177"/>
                    </a:lnTo>
                    <a:lnTo>
                      <a:pt x="200" y="231"/>
                    </a:lnTo>
                    <a:lnTo>
                      <a:pt x="189" y="231"/>
                    </a:lnTo>
                    <a:lnTo>
                      <a:pt x="179" y="227"/>
                    </a:lnTo>
                    <a:close/>
                    <a:moveTo>
                      <a:pt x="200" y="231"/>
                    </a:moveTo>
                    <a:lnTo>
                      <a:pt x="200" y="274"/>
                    </a:lnTo>
                    <a:lnTo>
                      <a:pt x="178" y="274"/>
                    </a:lnTo>
                    <a:lnTo>
                      <a:pt x="178" y="231"/>
                    </a:lnTo>
                    <a:lnTo>
                      <a:pt x="200" y="231"/>
                    </a:lnTo>
                    <a:close/>
                    <a:moveTo>
                      <a:pt x="199" y="279"/>
                    </a:moveTo>
                    <a:lnTo>
                      <a:pt x="178" y="320"/>
                    </a:lnTo>
                    <a:lnTo>
                      <a:pt x="178" y="274"/>
                    </a:lnTo>
                    <a:lnTo>
                      <a:pt x="189" y="274"/>
                    </a:lnTo>
                    <a:lnTo>
                      <a:pt x="199" y="279"/>
                    </a:lnTo>
                    <a:close/>
                    <a:moveTo>
                      <a:pt x="179" y="269"/>
                    </a:moveTo>
                    <a:lnTo>
                      <a:pt x="201" y="226"/>
                    </a:lnTo>
                    <a:lnTo>
                      <a:pt x="220" y="236"/>
                    </a:lnTo>
                    <a:lnTo>
                      <a:pt x="199" y="279"/>
                    </a:lnTo>
                    <a:lnTo>
                      <a:pt x="179" y="269"/>
                    </a:lnTo>
                    <a:close/>
                    <a:moveTo>
                      <a:pt x="201" y="226"/>
                    </a:moveTo>
                    <a:lnTo>
                      <a:pt x="206" y="216"/>
                    </a:lnTo>
                    <a:lnTo>
                      <a:pt x="215" y="221"/>
                    </a:lnTo>
                    <a:lnTo>
                      <a:pt x="211" y="231"/>
                    </a:lnTo>
                    <a:lnTo>
                      <a:pt x="201" y="226"/>
                    </a:lnTo>
                    <a:close/>
                    <a:moveTo>
                      <a:pt x="215" y="221"/>
                    </a:moveTo>
                    <a:lnTo>
                      <a:pt x="260" y="243"/>
                    </a:lnTo>
                    <a:lnTo>
                      <a:pt x="251" y="262"/>
                    </a:lnTo>
                    <a:lnTo>
                      <a:pt x="206" y="240"/>
                    </a:lnTo>
                    <a:lnTo>
                      <a:pt x="215" y="221"/>
                    </a:lnTo>
                    <a:close/>
                    <a:moveTo>
                      <a:pt x="267" y="254"/>
                    </a:moveTo>
                    <a:lnTo>
                      <a:pt x="263" y="268"/>
                    </a:lnTo>
                    <a:lnTo>
                      <a:pt x="251" y="262"/>
                    </a:lnTo>
                    <a:lnTo>
                      <a:pt x="256" y="252"/>
                    </a:lnTo>
                    <a:lnTo>
                      <a:pt x="267" y="254"/>
                    </a:lnTo>
                    <a:close/>
                    <a:moveTo>
                      <a:pt x="245" y="250"/>
                    </a:moveTo>
                    <a:lnTo>
                      <a:pt x="267" y="137"/>
                    </a:lnTo>
                    <a:lnTo>
                      <a:pt x="288" y="141"/>
                    </a:lnTo>
                    <a:lnTo>
                      <a:pt x="267" y="254"/>
                    </a:lnTo>
                    <a:lnTo>
                      <a:pt x="245" y="250"/>
                    </a:lnTo>
                    <a:close/>
                    <a:moveTo>
                      <a:pt x="267" y="137"/>
                    </a:moveTo>
                    <a:lnTo>
                      <a:pt x="276" y="88"/>
                    </a:lnTo>
                    <a:lnTo>
                      <a:pt x="288" y="137"/>
                    </a:lnTo>
                    <a:lnTo>
                      <a:pt x="278" y="139"/>
                    </a:lnTo>
                    <a:lnTo>
                      <a:pt x="267" y="137"/>
                    </a:lnTo>
                    <a:close/>
                    <a:moveTo>
                      <a:pt x="288" y="137"/>
                    </a:moveTo>
                    <a:lnTo>
                      <a:pt x="310" y="229"/>
                    </a:lnTo>
                    <a:lnTo>
                      <a:pt x="288" y="233"/>
                    </a:lnTo>
                    <a:lnTo>
                      <a:pt x="267" y="141"/>
                    </a:lnTo>
                    <a:lnTo>
                      <a:pt x="288" y="137"/>
                    </a:lnTo>
                    <a:close/>
                    <a:moveTo>
                      <a:pt x="309" y="234"/>
                    </a:moveTo>
                    <a:lnTo>
                      <a:pt x="297" y="270"/>
                    </a:lnTo>
                    <a:lnTo>
                      <a:pt x="288" y="233"/>
                    </a:lnTo>
                    <a:lnTo>
                      <a:pt x="300" y="231"/>
                    </a:lnTo>
                    <a:lnTo>
                      <a:pt x="309" y="234"/>
                    </a:lnTo>
                    <a:close/>
                    <a:moveTo>
                      <a:pt x="289" y="228"/>
                    </a:moveTo>
                    <a:lnTo>
                      <a:pt x="335" y="93"/>
                    </a:lnTo>
                    <a:lnTo>
                      <a:pt x="354" y="99"/>
                    </a:lnTo>
                    <a:lnTo>
                      <a:pt x="309" y="234"/>
                    </a:lnTo>
                    <a:lnTo>
                      <a:pt x="289" y="228"/>
                    </a:lnTo>
                    <a:close/>
                    <a:moveTo>
                      <a:pt x="335" y="93"/>
                    </a:moveTo>
                    <a:lnTo>
                      <a:pt x="345" y="61"/>
                    </a:lnTo>
                    <a:lnTo>
                      <a:pt x="355" y="93"/>
                    </a:lnTo>
                    <a:lnTo>
                      <a:pt x="345" y="96"/>
                    </a:lnTo>
                    <a:lnTo>
                      <a:pt x="335" y="93"/>
                    </a:lnTo>
                    <a:close/>
                    <a:moveTo>
                      <a:pt x="355" y="93"/>
                    </a:moveTo>
                    <a:lnTo>
                      <a:pt x="377" y="161"/>
                    </a:lnTo>
                    <a:lnTo>
                      <a:pt x="356" y="167"/>
                    </a:lnTo>
                    <a:lnTo>
                      <a:pt x="335" y="99"/>
                    </a:lnTo>
                    <a:lnTo>
                      <a:pt x="355" y="93"/>
                    </a:lnTo>
                    <a:close/>
                    <a:moveTo>
                      <a:pt x="377" y="166"/>
                    </a:moveTo>
                    <a:lnTo>
                      <a:pt x="368" y="208"/>
                    </a:lnTo>
                    <a:lnTo>
                      <a:pt x="356" y="167"/>
                    </a:lnTo>
                    <a:lnTo>
                      <a:pt x="366" y="164"/>
                    </a:lnTo>
                    <a:lnTo>
                      <a:pt x="377" y="166"/>
                    </a:lnTo>
                    <a:close/>
                    <a:moveTo>
                      <a:pt x="355" y="162"/>
                    </a:moveTo>
                    <a:lnTo>
                      <a:pt x="380" y="27"/>
                    </a:lnTo>
                    <a:lnTo>
                      <a:pt x="401" y="31"/>
                    </a:lnTo>
                    <a:lnTo>
                      <a:pt x="377" y="166"/>
                    </a:lnTo>
                    <a:lnTo>
                      <a:pt x="355" y="162"/>
                    </a:lnTo>
                    <a:close/>
                    <a:moveTo>
                      <a:pt x="380" y="27"/>
                    </a:moveTo>
                    <a:lnTo>
                      <a:pt x="385" y="0"/>
                    </a:lnTo>
                    <a:lnTo>
                      <a:pt x="399" y="23"/>
                    </a:lnTo>
                    <a:lnTo>
                      <a:pt x="391" y="29"/>
                    </a:lnTo>
                    <a:lnTo>
                      <a:pt x="380" y="27"/>
                    </a:lnTo>
                    <a:close/>
                    <a:moveTo>
                      <a:pt x="399" y="23"/>
                    </a:moveTo>
                    <a:lnTo>
                      <a:pt x="442" y="90"/>
                    </a:lnTo>
                    <a:lnTo>
                      <a:pt x="424" y="102"/>
                    </a:lnTo>
                    <a:lnTo>
                      <a:pt x="382" y="35"/>
                    </a:lnTo>
                    <a:lnTo>
                      <a:pt x="399" y="23"/>
                    </a:lnTo>
                    <a:close/>
                    <a:moveTo>
                      <a:pt x="444" y="96"/>
                    </a:moveTo>
                    <a:lnTo>
                      <a:pt x="444" y="133"/>
                    </a:lnTo>
                    <a:lnTo>
                      <a:pt x="424" y="102"/>
                    </a:lnTo>
                    <a:lnTo>
                      <a:pt x="433" y="96"/>
                    </a:lnTo>
                    <a:lnTo>
                      <a:pt x="444" y="96"/>
                    </a:lnTo>
                    <a:close/>
                    <a:moveTo>
                      <a:pt x="422" y="96"/>
                    </a:moveTo>
                    <a:lnTo>
                      <a:pt x="422" y="29"/>
                    </a:lnTo>
                    <a:lnTo>
                      <a:pt x="444" y="29"/>
                    </a:lnTo>
                    <a:lnTo>
                      <a:pt x="444" y="96"/>
                    </a:lnTo>
                    <a:lnTo>
                      <a:pt x="422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57" name="Freeform 1574">
                <a:extLst>
                  <a:ext uri="{FF2B5EF4-FFF2-40B4-BE49-F238E27FC236}">
                    <a16:creationId xmlns:a16="http://schemas.microsoft.com/office/drawing/2014/main" id="{7EEB6C95-59C6-4776-99E6-FC315D2EC15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6" y="2978"/>
                <a:ext cx="30" cy="37"/>
              </a:xfrm>
              <a:custGeom>
                <a:avLst/>
                <a:gdLst>
                  <a:gd name="T0" fmla="*/ 0 w 446"/>
                  <a:gd name="T1" fmla="*/ 2 h 543"/>
                  <a:gd name="T2" fmla="*/ 0 w 446"/>
                  <a:gd name="T3" fmla="*/ 2 h 543"/>
                  <a:gd name="T4" fmla="*/ 0 w 446"/>
                  <a:gd name="T5" fmla="*/ 2 h 543"/>
                  <a:gd name="T6" fmla="*/ 0 w 446"/>
                  <a:gd name="T7" fmla="*/ 2 h 543"/>
                  <a:gd name="T8" fmla="*/ 0 w 446"/>
                  <a:gd name="T9" fmla="*/ 2 h 543"/>
                  <a:gd name="T10" fmla="*/ 0 w 446"/>
                  <a:gd name="T11" fmla="*/ 2 h 543"/>
                  <a:gd name="T12" fmla="*/ 0 w 446"/>
                  <a:gd name="T13" fmla="*/ 2 h 543"/>
                  <a:gd name="T14" fmla="*/ 0 w 446"/>
                  <a:gd name="T15" fmla="*/ 2 h 543"/>
                  <a:gd name="T16" fmla="*/ 0 w 446"/>
                  <a:gd name="T17" fmla="*/ 1 h 543"/>
                  <a:gd name="T18" fmla="*/ 0 w 446"/>
                  <a:gd name="T19" fmla="*/ 2 h 543"/>
                  <a:gd name="T20" fmla="*/ 0 w 446"/>
                  <a:gd name="T21" fmla="*/ 2 h 543"/>
                  <a:gd name="T22" fmla="*/ 0 w 446"/>
                  <a:gd name="T23" fmla="*/ 2 h 543"/>
                  <a:gd name="T24" fmla="*/ 0 w 446"/>
                  <a:gd name="T25" fmla="*/ 2 h 543"/>
                  <a:gd name="T26" fmla="*/ 1 w 446"/>
                  <a:gd name="T27" fmla="*/ 1 h 543"/>
                  <a:gd name="T28" fmla="*/ 0 w 446"/>
                  <a:gd name="T29" fmla="*/ 2 h 543"/>
                  <a:gd name="T30" fmla="*/ 1 w 446"/>
                  <a:gd name="T31" fmla="*/ 1 h 543"/>
                  <a:gd name="T32" fmla="*/ 1 w 446"/>
                  <a:gd name="T33" fmla="*/ 1 h 543"/>
                  <a:gd name="T34" fmla="*/ 1 w 446"/>
                  <a:gd name="T35" fmla="*/ 1 h 543"/>
                  <a:gd name="T36" fmla="*/ 1 w 446"/>
                  <a:gd name="T37" fmla="*/ 2 h 543"/>
                  <a:gd name="T38" fmla="*/ 1 w 446"/>
                  <a:gd name="T39" fmla="*/ 2 h 543"/>
                  <a:gd name="T40" fmla="*/ 1 w 446"/>
                  <a:gd name="T41" fmla="*/ 1 h 543"/>
                  <a:gd name="T42" fmla="*/ 1 w 446"/>
                  <a:gd name="T43" fmla="*/ 1 h 543"/>
                  <a:gd name="T44" fmla="*/ 1 w 446"/>
                  <a:gd name="T45" fmla="*/ 1 h 543"/>
                  <a:gd name="T46" fmla="*/ 1 w 446"/>
                  <a:gd name="T47" fmla="*/ 1 h 543"/>
                  <a:gd name="T48" fmla="*/ 1 w 446"/>
                  <a:gd name="T49" fmla="*/ 1 h 543"/>
                  <a:gd name="T50" fmla="*/ 1 w 446"/>
                  <a:gd name="T51" fmla="*/ 1 h 543"/>
                  <a:gd name="T52" fmla="*/ 1 w 446"/>
                  <a:gd name="T53" fmla="*/ 1 h 543"/>
                  <a:gd name="T54" fmla="*/ 1 w 446"/>
                  <a:gd name="T55" fmla="*/ 1 h 543"/>
                  <a:gd name="T56" fmla="*/ 1 w 446"/>
                  <a:gd name="T57" fmla="*/ 1 h 543"/>
                  <a:gd name="T58" fmla="*/ 1 w 446"/>
                  <a:gd name="T59" fmla="*/ 1 h 543"/>
                  <a:gd name="T60" fmla="*/ 1 w 446"/>
                  <a:gd name="T61" fmla="*/ 1 h 543"/>
                  <a:gd name="T62" fmla="*/ 1 w 446"/>
                  <a:gd name="T63" fmla="*/ 1 h 543"/>
                  <a:gd name="T64" fmla="*/ 1 w 446"/>
                  <a:gd name="T65" fmla="*/ 1 h 543"/>
                  <a:gd name="T66" fmla="*/ 1 w 446"/>
                  <a:gd name="T67" fmla="*/ 1 h 543"/>
                  <a:gd name="T68" fmla="*/ 1 w 446"/>
                  <a:gd name="T69" fmla="*/ 1 h 543"/>
                  <a:gd name="T70" fmla="*/ 1 w 446"/>
                  <a:gd name="T71" fmla="*/ 1 h 543"/>
                  <a:gd name="T72" fmla="*/ 1 w 446"/>
                  <a:gd name="T73" fmla="*/ 1 h 543"/>
                  <a:gd name="T74" fmla="*/ 1 w 446"/>
                  <a:gd name="T75" fmla="*/ 1 h 543"/>
                  <a:gd name="T76" fmla="*/ 2 w 446"/>
                  <a:gd name="T77" fmla="*/ 1 h 543"/>
                  <a:gd name="T78" fmla="*/ 2 w 446"/>
                  <a:gd name="T79" fmla="*/ 1 h 543"/>
                  <a:gd name="T80" fmla="*/ 2 w 446"/>
                  <a:gd name="T81" fmla="*/ 1 h 543"/>
                  <a:gd name="T82" fmla="*/ 2 w 446"/>
                  <a:gd name="T83" fmla="*/ 1 h 543"/>
                  <a:gd name="T84" fmla="*/ 2 w 446"/>
                  <a:gd name="T85" fmla="*/ 1 h 543"/>
                  <a:gd name="T86" fmla="*/ 2 w 446"/>
                  <a:gd name="T87" fmla="*/ 1 h 543"/>
                  <a:gd name="T88" fmla="*/ 2 w 446"/>
                  <a:gd name="T89" fmla="*/ 1 h 543"/>
                  <a:gd name="T90" fmla="*/ 2 w 446"/>
                  <a:gd name="T91" fmla="*/ 1 h 543"/>
                  <a:gd name="T92" fmla="*/ 2 w 446"/>
                  <a:gd name="T93" fmla="*/ 1 h 543"/>
                  <a:gd name="T94" fmla="*/ 2 w 446"/>
                  <a:gd name="T95" fmla="*/ 1 h 543"/>
                  <a:gd name="T96" fmla="*/ 2 w 446"/>
                  <a:gd name="T97" fmla="*/ 0 h 543"/>
                  <a:gd name="T98" fmla="*/ 2 w 446"/>
                  <a:gd name="T99" fmla="*/ 0 h 543"/>
                  <a:gd name="T100" fmla="*/ 2 w 446"/>
                  <a:gd name="T101" fmla="*/ 1 h 54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6" h="543">
                    <a:moveTo>
                      <a:pt x="0" y="515"/>
                    </a:moveTo>
                    <a:lnTo>
                      <a:pt x="46" y="426"/>
                    </a:lnTo>
                    <a:lnTo>
                      <a:pt x="66" y="436"/>
                    </a:lnTo>
                    <a:lnTo>
                      <a:pt x="19" y="526"/>
                    </a:lnTo>
                    <a:lnTo>
                      <a:pt x="0" y="515"/>
                    </a:lnTo>
                    <a:close/>
                    <a:moveTo>
                      <a:pt x="46" y="426"/>
                    </a:moveTo>
                    <a:lnTo>
                      <a:pt x="59" y="403"/>
                    </a:lnTo>
                    <a:lnTo>
                      <a:pt x="67" y="428"/>
                    </a:lnTo>
                    <a:lnTo>
                      <a:pt x="57" y="431"/>
                    </a:lnTo>
                    <a:lnTo>
                      <a:pt x="46" y="426"/>
                    </a:lnTo>
                    <a:close/>
                    <a:moveTo>
                      <a:pt x="67" y="428"/>
                    </a:moveTo>
                    <a:lnTo>
                      <a:pt x="88" y="496"/>
                    </a:lnTo>
                    <a:lnTo>
                      <a:pt x="68" y="502"/>
                    </a:lnTo>
                    <a:lnTo>
                      <a:pt x="46" y="434"/>
                    </a:lnTo>
                    <a:lnTo>
                      <a:pt x="67" y="428"/>
                    </a:lnTo>
                    <a:close/>
                    <a:moveTo>
                      <a:pt x="88" y="501"/>
                    </a:moveTo>
                    <a:lnTo>
                      <a:pt x="80" y="543"/>
                    </a:lnTo>
                    <a:lnTo>
                      <a:pt x="68" y="502"/>
                    </a:lnTo>
                    <a:lnTo>
                      <a:pt x="78" y="499"/>
                    </a:lnTo>
                    <a:lnTo>
                      <a:pt x="88" y="501"/>
                    </a:lnTo>
                    <a:close/>
                    <a:moveTo>
                      <a:pt x="67" y="497"/>
                    </a:moveTo>
                    <a:lnTo>
                      <a:pt x="88" y="383"/>
                    </a:lnTo>
                    <a:lnTo>
                      <a:pt x="110" y="388"/>
                    </a:lnTo>
                    <a:lnTo>
                      <a:pt x="88" y="501"/>
                    </a:lnTo>
                    <a:lnTo>
                      <a:pt x="67" y="497"/>
                    </a:lnTo>
                    <a:close/>
                    <a:moveTo>
                      <a:pt x="88" y="383"/>
                    </a:moveTo>
                    <a:lnTo>
                      <a:pt x="110" y="271"/>
                    </a:lnTo>
                    <a:lnTo>
                      <a:pt x="110" y="386"/>
                    </a:lnTo>
                    <a:lnTo>
                      <a:pt x="100" y="386"/>
                    </a:lnTo>
                    <a:lnTo>
                      <a:pt x="88" y="383"/>
                    </a:lnTo>
                    <a:close/>
                    <a:moveTo>
                      <a:pt x="110" y="386"/>
                    </a:moveTo>
                    <a:lnTo>
                      <a:pt x="110" y="452"/>
                    </a:lnTo>
                    <a:lnTo>
                      <a:pt x="88" y="452"/>
                    </a:lnTo>
                    <a:lnTo>
                      <a:pt x="88" y="386"/>
                    </a:lnTo>
                    <a:lnTo>
                      <a:pt x="110" y="386"/>
                    </a:lnTo>
                    <a:close/>
                    <a:moveTo>
                      <a:pt x="109" y="456"/>
                    </a:moveTo>
                    <a:lnTo>
                      <a:pt x="88" y="518"/>
                    </a:lnTo>
                    <a:lnTo>
                      <a:pt x="88" y="452"/>
                    </a:lnTo>
                    <a:lnTo>
                      <a:pt x="100" y="452"/>
                    </a:lnTo>
                    <a:lnTo>
                      <a:pt x="109" y="456"/>
                    </a:lnTo>
                    <a:close/>
                    <a:moveTo>
                      <a:pt x="89" y="449"/>
                    </a:moveTo>
                    <a:lnTo>
                      <a:pt x="135" y="316"/>
                    </a:lnTo>
                    <a:lnTo>
                      <a:pt x="154" y="322"/>
                    </a:lnTo>
                    <a:lnTo>
                      <a:pt x="109" y="456"/>
                    </a:lnTo>
                    <a:lnTo>
                      <a:pt x="89" y="449"/>
                    </a:lnTo>
                    <a:close/>
                    <a:moveTo>
                      <a:pt x="135" y="316"/>
                    </a:moveTo>
                    <a:lnTo>
                      <a:pt x="141" y="295"/>
                    </a:lnTo>
                    <a:lnTo>
                      <a:pt x="153" y="312"/>
                    </a:lnTo>
                    <a:lnTo>
                      <a:pt x="145" y="319"/>
                    </a:lnTo>
                    <a:lnTo>
                      <a:pt x="135" y="316"/>
                    </a:lnTo>
                    <a:close/>
                    <a:moveTo>
                      <a:pt x="153" y="312"/>
                    </a:moveTo>
                    <a:lnTo>
                      <a:pt x="200" y="379"/>
                    </a:lnTo>
                    <a:lnTo>
                      <a:pt x="182" y="392"/>
                    </a:lnTo>
                    <a:lnTo>
                      <a:pt x="136" y="325"/>
                    </a:lnTo>
                    <a:lnTo>
                      <a:pt x="153" y="312"/>
                    </a:lnTo>
                    <a:close/>
                    <a:moveTo>
                      <a:pt x="202" y="386"/>
                    </a:moveTo>
                    <a:lnTo>
                      <a:pt x="202" y="421"/>
                    </a:lnTo>
                    <a:lnTo>
                      <a:pt x="182" y="392"/>
                    </a:lnTo>
                    <a:lnTo>
                      <a:pt x="191" y="386"/>
                    </a:lnTo>
                    <a:lnTo>
                      <a:pt x="202" y="386"/>
                    </a:lnTo>
                    <a:close/>
                    <a:moveTo>
                      <a:pt x="180" y="386"/>
                    </a:moveTo>
                    <a:lnTo>
                      <a:pt x="180" y="319"/>
                    </a:lnTo>
                    <a:lnTo>
                      <a:pt x="202" y="319"/>
                    </a:lnTo>
                    <a:lnTo>
                      <a:pt x="202" y="386"/>
                    </a:lnTo>
                    <a:lnTo>
                      <a:pt x="180" y="386"/>
                    </a:lnTo>
                    <a:close/>
                    <a:moveTo>
                      <a:pt x="180" y="319"/>
                    </a:moveTo>
                    <a:lnTo>
                      <a:pt x="180" y="308"/>
                    </a:lnTo>
                    <a:lnTo>
                      <a:pt x="191" y="308"/>
                    </a:lnTo>
                    <a:lnTo>
                      <a:pt x="191" y="319"/>
                    </a:lnTo>
                    <a:lnTo>
                      <a:pt x="180" y="319"/>
                    </a:lnTo>
                    <a:close/>
                    <a:moveTo>
                      <a:pt x="191" y="308"/>
                    </a:moveTo>
                    <a:lnTo>
                      <a:pt x="213" y="308"/>
                    </a:lnTo>
                    <a:lnTo>
                      <a:pt x="213" y="330"/>
                    </a:lnTo>
                    <a:lnTo>
                      <a:pt x="191" y="330"/>
                    </a:lnTo>
                    <a:lnTo>
                      <a:pt x="191" y="308"/>
                    </a:lnTo>
                    <a:close/>
                    <a:moveTo>
                      <a:pt x="221" y="325"/>
                    </a:moveTo>
                    <a:lnTo>
                      <a:pt x="218" y="330"/>
                    </a:lnTo>
                    <a:lnTo>
                      <a:pt x="213" y="330"/>
                    </a:lnTo>
                    <a:lnTo>
                      <a:pt x="213" y="319"/>
                    </a:lnTo>
                    <a:lnTo>
                      <a:pt x="221" y="325"/>
                    </a:lnTo>
                    <a:close/>
                    <a:moveTo>
                      <a:pt x="204" y="312"/>
                    </a:moveTo>
                    <a:lnTo>
                      <a:pt x="249" y="245"/>
                    </a:lnTo>
                    <a:lnTo>
                      <a:pt x="267" y="257"/>
                    </a:lnTo>
                    <a:lnTo>
                      <a:pt x="221" y="325"/>
                    </a:lnTo>
                    <a:lnTo>
                      <a:pt x="204" y="312"/>
                    </a:lnTo>
                    <a:close/>
                    <a:moveTo>
                      <a:pt x="249" y="245"/>
                    </a:moveTo>
                    <a:lnTo>
                      <a:pt x="256" y="234"/>
                    </a:lnTo>
                    <a:lnTo>
                      <a:pt x="265" y="243"/>
                    </a:lnTo>
                    <a:lnTo>
                      <a:pt x="258" y="251"/>
                    </a:lnTo>
                    <a:lnTo>
                      <a:pt x="249" y="245"/>
                    </a:lnTo>
                    <a:close/>
                    <a:moveTo>
                      <a:pt x="265" y="243"/>
                    </a:moveTo>
                    <a:lnTo>
                      <a:pt x="287" y="265"/>
                    </a:lnTo>
                    <a:lnTo>
                      <a:pt x="272" y="280"/>
                    </a:lnTo>
                    <a:lnTo>
                      <a:pt x="250" y="259"/>
                    </a:lnTo>
                    <a:lnTo>
                      <a:pt x="265" y="243"/>
                    </a:lnTo>
                    <a:close/>
                    <a:moveTo>
                      <a:pt x="290" y="274"/>
                    </a:moveTo>
                    <a:lnTo>
                      <a:pt x="286" y="294"/>
                    </a:lnTo>
                    <a:lnTo>
                      <a:pt x="272" y="280"/>
                    </a:lnTo>
                    <a:lnTo>
                      <a:pt x="280" y="272"/>
                    </a:lnTo>
                    <a:lnTo>
                      <a:pt x="290" y="274"/>
                    </a:lnTo>
                    <a:close/>
                    <a:moveTo>
                      <a:pt x="269" y="270"/>
                    </a:moveTo>
                    <a:lnTo>
                      <a:pt x="290" y="160"/>
                    </a:lnTo>
                    <a:lnTo>
                      <a:pt x="312" y="164"/>
                    </a:lnTo>
                    <a:lnTo>
                      <a:pt x="290" y="274"/>
                    </a:lnTo>
                    <a:lnTo>
                      <a:pt x="269" y="270"/>
                    </a:lnTo>
                    <a:close/>
                    <a:moveTo>
                      <a:pt x="290" y="160"/>
                    </a:moveTo>
                    <a:lnTo>
                      <a:pt x="295" y="134"/>
                    </a:lnTo>
                    <a:lnTo>
                      <a:pt x="310" y="156"/>
                    </a:lnTo>
                    <a:lnTo>
                      <a:pt x="302" y="162"/>
                    </a:lnTo>
                    <a:lnTo>
                      <a:pt x="290" y="160"/>
                    </a:lnTo>
                    <a:close/>
                    <a:moveTo>
                      <a:pt x="310" y="156"/>
                    </a:moveTo>
                    <a:lnTo>
                      <a:pt x="355" y="223"/>
                    </a:lnTo>
                    <a:lnTo>
                      <a:pt x="338" y="235"/>
                    </a:lnTo>
                    <a:lnTo>
                      <a:pt x="292" y="168"/>
                    </a:lnTo>
                    <a:lnTo>
                      <a:pt x="310" y="156"/>
                    </a:lnTo>
                    <a:close/>
                    <a:moveTo>
                      <a:pt x="357" y="231"/>
                    </a:moveTo>
                    <a:lnTo>
                      <a:pt x="351" y="256"/>
                    </a:lnTo>
                    <a:lnTo>
                      <a:pt x="338" y="235"/>
                    </a:lnTo>
                    <a:lnTo>
                      <a:pt x="347" y="229"/>
                    </a:lnTo>
                    <a:lnTo>
                      <a:pt x="357" y="231"/>
                    </a:lnTo>
                    <a:close/>
                    <a:moveTo>
                      <a:pt x="335" y="227"/>
                    </a:moveTo>
                    <a:lnTo>
                      <a:pt x="357" y="136"/>
                    </a:lnTo>
                    <a:lnTo>
                      <a:pt x="379" y="141"/>
                    </a:lnTo>
                    <a:lnTo>
                      <a:pt x="357" y="231"/>
                    </a:lnTo>
                    <a:lnTo>
                      <a:pt x="335" y="227"/>
                    </a:lnTo>
                    <a:close/>
                    <a:moveTo>
                      <a:pt x="357" y="136"/>
                    </a:moveTo>
                    <a:lnTo>
                      <a:pt x="365" y="101"/>
                    </a:lnTo>
                    <a:lnTo>
                      <a:pt x="378" y="134"/>
                    </a:lnTo>
                    <a:lnTo>
                      <a:pt x="368" y="138"/>
                    </a:lnTo>
                    <a:lnTo>
                      <a:pt x="357" y="136"/>
                    </a:lnTo>
                    <a:close/>
                    <a:moveTo>
                      <a:pt x="378" y="134"/>
                    </a:moveTo>
                    <a:lnTo>
                      <a:pt x="402" y="201"/>
                    </a:lnTo>
                    <a:lnTo>
                      <a:pt x="383" y="210"/>
                    </a:lnTo>
                    <a:lnTo>
                      <a:pt x="358" y="143"/>
                    </a:lnTo>
                    <a:lnTo>
                      <a:pt x="378" y="134"/>
                    </a:lnTo>
                    <a:close/>
                    <a:moveTo>
                      <a:pt x="403" y="208"/>
                    </a:moveTo>
                    <a:lnTo>
                      <a:pt x="393" y="239"/>
                    </a:lnTo>
                    <a:lnTo>
                      <a:pt x="383" y="210"/>
                    </a:lnTo>
                    <a:lnTo>
                      <a:pt x="393" y="205"/>
                    </a:lnTo>
                    <a:lnTo>
                      <a:pt x="403" y="208"/>
                    </a:lnTo>
                    <a:close/>
                    <a:moveTo>
                      <a:pt x="382" y="202"/>
                    </a:moveTo>
                    <a:lnTo>
                      <a:pt x="424" y="67"/>
                    </a:lnTo>
                    <a:lnTo>
                      <a:pt x="446" y="74"/>
                    </a:lnTo>
                    <a:lnTo>
                      <a:pt x="403" y="208"/>
                    </a:lnTo>
                    <a:lnTo>
                      <a:pt x="382" y="202"/>
                    </a:lnTo>
                    <a:close/>
                    <a:moveTo>
                      <a:pt x="424" y="67"/>
                    </a:moveTo>
                    <a:lnTo>
                      <a:pt x="446" y="0"/>
                    </a:lnTo>
                    <a:lnTo>
                      <a:pt x="446" y="71"/>
                    </a:lnTo>
                    <a:lnTo>
                      <a:pt x="435" y="71"/>
                    </a:lnTo>
                    <a:lnTo>
                      <a:pt x="424" y="67"/>
                    </a:lnTo>
                    <a:close/>
                    <a:moveTo>
                      <a:pt x="446" y="71"/>
                    </a:moveTo>
                    <a:lnTo>
                      <a:pt x="446" y="138"/>
                    </a:lnTo>
                    <a:lnTo>
                      <a:pt x="424" y="138"/>
                    </a:lnTo>
                    <a:lnTo>
                      <a:pt x="424" y="71"/>
                    </a:lnTo>
                    <a:lnTo>
                      <a:pt x="446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58" name="Freeform 1575">
                <a:extLst>
                  <a:ext uri="{FF2B5EF4-FFF2-40B4-BE49-F238E27FC236}">
                    <a16:creationId xmlns:a16="http://schemas.microsoft.com/office/drawing/2014/main" id="{EFD5EB79-2515-4A95-B9B2-5B54C5D626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6" y="2960"/>
                <a:ext cx="30" cy="39"/>
              </a:xfrm>
              <a:custGeom>
                <a:avLst/>
                <a:gdLst>
                  <a:gd name="T0" fmla="*/ 0 w 446"/>
                  <a:gd name="T1" fmla="*/ 2 h 585"/>
                  <a:gd name="T2" fmla="*/ 0 w 446"/>
                  <a:gd name="T3" fmla="*/ 2 h 585"/>
                  <a:gd name="T4" fmla="*/ 0 w 446"/>
                  <a:gd name="T5" fmla="*/ 2 h 585"/>
                  <a:gd name="T6" fmla="*/ 0 w 446"/>
                  <a:gd name="T7" fmla="*/ 2 h 585"/>
                  <a:gd name="T8" fmla="*/ 0 w 446"/>
                  <a:gd name="T9" fmla="*/ 2 h 585"/>
                  <a:gd name="T10" fmla="*/ 0 w 446"/>
                  <a:gd name="T11" fmla="*/ 2 h 585"/>
                  <a:gd name="T12" fmla="*/ 0 w 446"/>
                  <a:gd name="T13" fmla="*/ 2 h 585"/>
                  <a:gd name="T14" fmla="*/ 0 w 446"/>
                  <a:gd name="T15" fmla="*/ 2 h 585"/>
                  <a:gd name="T16" fmla="*/ 0 w 446"/>
                  <a:gd name="T17" fmla="*/ 1 h 585"/>
                  <a:gd name="T18" fmla="*/ 0 w 446"/>
                  <a:gd name="T19" fmla="*/ 2 h 585"/>
                  <a:gd name="T20" fmla="*/ 0 w 446"/>
                  <a:gd name="T21" fmla="*/ 2 h 585"/>
                  <a:gd name="T22" fmla="*/ 0 w 446"/>
                  <a:gd name="T23" fmla="*/ 2 h 585"/>
                  <a:gd name="T24" fmla="*/ 0 w 446"/>
                  <a:gd name="T25" fmla="*/ 2 h 585"/>
                  <a:gd name="T26" fmla="*/ 1 w 446"/>
                  <a:gd name="T27" fmla="*/ 1 h 585"/>
                  <a:gd name="T28" fmla="*/ 0 w 446"/>
                  <a:gd name="T29" fmla="*/ 2 h 585"/>
                  <a:gd name="T30" fmla="*/ 1 w 446"/>
                  <a:gd name="T31" fmla="*/ 1 h 585"/>
                  <a:gd name="T32" fmla="*/ 1 w 446"/>
                  <a:gd name="T33" fmla="*/ 1 h 585"/>
                  <a:gd name="T34" fmla="*/ 1 w 446"/>
                  <a:gd name="T35" fmla="*/ 1 h 585"/>
                  <a:gd name="T36" fmla="*/ 1 w 446"/>
                  <a:gd name="T37" fmla="*/ 2 h 585"/>
                  <a:gd name="T38" fmla="*/ 1 w 446"/>
                  <a:gd name="T39" fmla="*/ 2 h 585"/>
                  <a:gd name="T40" fmla="*/ 1 w 446"/>
                  <a:gd name="T41" fmla="*/ 1 h 585"/>
                  <a:gd name="T42" fmla="*/ 1 w 446"/>
                  <a:gd name="T43" fmla="*/ 1 h 585"/>
                  <a:gd name="T44" fmla="*/ 1 w 446"/>
                  <a:gd name="T45" fmla="*/ 1 h 585"/>
                  <a:gd name="T46" fmla="*/ 1 w 446"/>
                  <a:gd name="T47" fmla="*/ 1 h 585"/>
                  <a:gd name="T48" fmla="*/ 1 w 446"/>
                  <a:gd name="T49" fmla="*/ 1 h 585"/>
                  <a:gd name="T50" fmla="*/ 1 w 446"/>
                  <a:gd name="T51" fmla="*/ 2 h 585"/>
                  <a:gd name="T52" fmla="*/ 1 w 446"/>
                  <a:gd name="T53" fmla="*/ 1 h 585"/>
                  <a:gd name="T54" fmla="*/ 1 w 446"/>
                  <a:gd name="T55" fmla="*/ 1 h 585"/>
                  <a:gd name="T56" fmla="*/ 1 w 446"/>
                  <a:gd name="T57" fmla="*/ 1 h 585"/>
                  <a:gd name="T58" fmla="*/ 1 w 446"/>
                  <a:gd name="T59" fmla="*/ 1 h 585"/>
                  <a:gd name="T60" fmla="*/ 1 w 446"/>
                  <a:gd name="T61" fmla="*/ 1 h 585"/>
                  <a:gd name="T62" fmla="*/ 1 w 446"/>
                  <a:gd name="T63" fmla="*/ 1 h 585"/>
                  <a:gd name="T64" fmla="*/ 1 w 446"/>
                  <a:gd name="T65" fmla="*/ 1 h 585"/>
                  <a:gd name="T66" fmla="*/ 1 w 446"/>
                  <a:gd name="T67" fmla="*/ 1 h 585"/>
                  <a:gd name="T68" fmla="*/ 1 w 446"/>
                  <a:gd name="T69" fmla="*/ 1 h 585"/>
                  <a:gd name="T70" fmla="*/ 1 w 446"/>
                  <a:gd name="T71" fmla="*/ 1 h 585"/>
                  <a:gd name="T72" fmla="*/ 1 w 446"/>
                  <a:gd name="T73" fmla="*/ 1 h 585"/>
                  <a:gd name="T74" fmla="*/ 1 w 446"/>
                  <a:gd name="T75" fmla="*/ 1 h 585"/>
                  <a:gd name="T76" fmla="*/ 2 w 446"/>
                  <a:gd name="T77" fmla="*/ 1 h 585"/>
                  <a:gd name="T78" fmla="*/ 2 w 446"/>
                  <a:gd name="T79" fmla="*/ 1 h 585"/>
                  <a:gd name="T80" fmla="*/ 2 w 446"/>
                  <a:gd name="T81" fmla="*/ 1 h 585"/>
                  <a:gd name="T82" fmla="*/ 2 w 446"/>
                  <a:gd name="T83" fmla="*/ 1 h 585"/>
                  <a:gd name="T84" fmla="*/ 2 w 446"/>
                  <a:gd name="T85" fmla="*/ 1 h 585"/>
                  <a:gd name="T86" fmla="*/ 2 w 446"/>
                  <a:gd name="T87" fmla="*/ 1 h 585"/>
                  <a:gd name="T88" fmla="*/ 2 w 446"/>
                  <a:gd name="T89" fmla="*/ 1 h 585"/>
                  <a:gd name="T90" fmla="*/ 2 w 446"/>
                  <a:gd name="T91" fmla="*/ 1 h 585"/>
                  <a:gd name="T92" fmla="*/ 2 w 446"/>
                  <a:gd name="T93" fmla="*/ 1 h 585"/>
                  <a:gd name="T94" fmla="*/ 2 w 446"/>
                  <a:gd name="T95" fmla="*/ 1 h 585"/>
                  <a:gd name="T96" fmla="*/ 2 w 446"/>
                  <a:gd name="T97" fmla="*/ 0 h 585"/>
                  <a:gd name="T98" fmla="*/ 2 w 446"/>
                  <a:gd name="T99" fmla="*/ 0 h 585"/>
                  <a:gd name="T100" fmla="*/ 2 w 446"/>
                  <a:gd name="T101" fmla="*/ 1 h 58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6" h="585">
                    <a:moveTo>
                      <a:pt x="0" y="526"/>
                    </a:moveTo>
                    <a:lnTo>
                      <a:pt x="46" y="437"/>
                    </a:lnTo>
                    <a:lnTo>
                      <a:pt x="66" y="447"/>
                    </a:lnTo>
                    <a:lnTo>
                      <a:pt x="19" y="536"/>
                    </a:lnTo>
                    <a:lnTo>
                      <a:pt x="0" y="526"/>
                    </a:lnTo>
                    <a:close/>
                    <a:moveTo>
                      <a:pt x="46" y="437"/>
                    </a:moveTo>
                    <a:lnTo>
                      <a:pt x="60" y="412"/>
                    </a:lnTo>
                    <a:lnTo>
                      <a:pt x="67" y="440"/>
                    </a:lnTo>
                    <a:lnTo>
                      <a:pt x="57" y="442"/>
                    </a:lnTo>
                    <a:lnTo>
                      <a:pt x="46" y="437"/>
                    </a:lnTo>
                    <a:close/>
                    <a:moveTo>
                      <a:pt x="67" y="440"/>
                    </a:moveTo>
                    <a:lnTo>
                      <a:pt x="88" y="529"/>
                    </a:lnTo>
                    <a:lnTo>
                      <a:pt x="67" y="533"/>
                    </a:lnTo>
                    <a:lnTo>
                      <a:pt x="45" y="445"/>
                    </a:lnTo>
                    <a:lnTo>
                      <a:pt x="67" y="440"/>
                    </a:lnTo>
                    <a:close/>
                    <a:moveTo>
                      <a:pt x="88" y="533"/>
                    </a:moveTo>
                    <a:lnTo>
                      <a:pt x="80" y="585"/>
                    </a:lnTo>
                    <a:lnTo>
                      <a:pt x="67" y="533"/>
                    </a:lnTo>
                    <a:lnTo>
                      <a:pt x="78" y="531"/>
                    </a:lnTo>
                    <a:lnTo>
                      <a:pt x="88" y="533"/>
                    </a:lnTo>
                    <a:close/>
                    <a:moveTo>
                      <a:pt x="67" y="529"/>
                    </a:moveTo>
                    <a:lnTo>
                      <a:pt x="88" y="395"/>
                    </a:lnTo>
                    <a:lnTo>
                      <a:pt x="110" y="399"/>
                    </a:lnTo>
                    <a:lnTo>
                      <a:pt x="88" y="533"/>
                    </a:lnTo>
                    <a:lnTo>
                      <a:pt x="67" y="529"/>
                    </a:lnTo>
                    <a:close/>
                    <a:moveTo>
                      <a:pt x="88" y="395"/>
                    </a:moveTo>
                    <a:lnTo>
                      <a:pt x="110" y="262"/>
                    </a:lnTo>
                    <a:lnTo>
                      <a:pt x="110" y="397"/>
                    </a:lnTo>
                    <a:lnTo>
                      <a:pt x="100" y="397"/>
                    </a:lnTo>
                    <a:lnTo>
                      <a:pt x="88" y="395"/>
                    </a:lnTo>
                    <a:close/>
                    <a:moveTo>
                      <a:pt x="110" y="397"/>
                    </a:moveTo>
                    <a:lnTo>
                      <a:pt x="110" y="464"/>
                    </a:lnTo>
                    <a:lnTo>
                      <a:pt x="88" y="464"/>
                    </a:lnTo>
                    <a:lnTo>
                      <a:pt x="88" y="397"/>
                    </a:lnTo>
                    <a:lnTo>
                      <a:pt x="110" y="397"/>
                    </a:lnTo>
                    <a:close/>
                    <a:moveTo>
                      <a:pt x="109" y="467"/>
                    </a:moveTo>
                    <a:lnTo>
                      <a:pt x="88" y="530"/>
                    </a:lnTo>
                    <a:lnTo>
                      <a:pt x="88" y="464"/>
                    </a:lnTo>
                    <a:lnTo>
                      <a:pt x="100" y="464"/>
                    </a:lnTo>
                    <a:lnTo>
                      <a:pt x="109" y="467"/>
                    </a:lnTo>
                    <a:close/>
                    <a:moveTo>
                      <a:pt x="89" y="461"/>
                    </a:moveTo>
                    <a:lnTo>
                      <a:pt x="135" y="326"/>
                    </a:lnTo>
                    <a:lnTo>
                      <a:pt x="154" y="332"/>
                    </a:lnTo>
                    <a:lnTo>
                      <a:pt x="109" y="467"/>
                    </a:lnTo>
                    <a:lnTo>
                      <a:pt x="89" y="461"/>
                    </a:lnTo>
                    <a:close/>
                    <a:moveTo>
                      <a:pt x="135" y="326"/>
                    </a:moveTo>
                    <a:lnTo>
                      <a:pt x="141" y="305"/>
                    </a:lnTo>
                    <a:lnTo>
                      <a:pt x="153" y="323"/>
                    </a:lnTo>
                    <a:lnTo>
                      <a:pt x="145" y="329"/>
                    </a:lnTo>
                    <a:lnTo>
                      <a:pt x="135" y="326"/>
                    </a:lnTo>
                    <a:close/>
                    <a:moveTo>
                      <a:pt x="153" y="323"/>
                    </a:moveTo>
                    <a:lnTo>
                      <a:pt x="200" y="391"/>
                    </a:lnTo>
                    <a:lnTo>
                      <a:pt x="182" y="403"/>
                    </a:lnTo>
                    <a:lnTo>
                      <a:pt x="136" y="335"/>
                    </a:lnTo>
                    <a:lnTo>
                      <a:pt x="153" y="323"/>
                    </a:lnTo>
                    <a:close/>
                    <a:moveTo>
                      <a:pt x="202" y="397"/>
                    </a:moveTo>
                    <a:lnTo>
                      <a:pt x="202" y="432"/>
                    </a:lnTo>
                    <a:lnTo>
                      <a:pt x="182" y="403"/>
                    </a:lnTo>
                    <a:lnTo>
                      <a:pt x="191" y="397"/>
                    </a:lnTo>
                    <a:lnTo>
                      <a:pt x="202" y="397"/>
                    </a:lnTo>
                    <a:close/>
                    <a:moveTo>
                      <a:pt x="180" y="397"/>
                    </a:moveTo>
                    <a:lnTo>
                      <a:pt x="180" y="329"/>
                    </a:lnTo>
                    <a:lnTo>
                      <a:pt x="202" y="329"/>
                    </a:lnTo>
                    <a:lnTo>
                      <a:pt x="202" y="397"/>
                    </a:lnTo>
                    <a:lnTo>
                      <a:pt x="180" y="397"/>
                    </a:lnTo>
                    <a:close/>
                    <a:moveTo>
                      <a:pt x="180" y="329"/>
                    </a:moveTo>
                    <a:lnTo>
                      <a:pt x="180" y="319"/>
                    </a:lnTo>
                    <a:lnTo>
                      <a:pt x="191" y="319"/>
                    </a:lnTo>
                    <a:lnTo>
                      <a:pt x="191" y="329"/>
                    </a:lnTo>
                    <a:lnTo>
                      <a:pt x="180" y="329"/>
                    </a:lnTo>
                    <a:close/>
                    <a:moveTo>
                      <a:pt x="191" y="319"/>
                    </a:moveTo>
                    <a:lnTo>
                      <a:pt x="213" y="319"/>
                    </a:lnTo>
                    <a:lnTo>
                      <a:pt x="213" y="340"/>
                    </a:lnTo>
                    <a:lnTo>
                      <a:pt x="191" y="340"/>
                    </a:lnTo>
                    <a:lnTo>
                      <a:pt x="191" y="319"/>
                    </a:lnTo>
                    <a:close/>
                    <a:moveTo>
                      <a:pt x="221" y="335"/>
                    </a:moveTo>
                    <a:lnTo>
                      <a:pt x="218" y="340"/>
                    </a:lnTo>
                    <a:lnTo>
                      <a:pt x="213" y="340"/>
                    </a:lnTo>
                    <a:lnTo>
                      <a:pt x="213" y="329"/>
                    </a:lnTo>
                    <a:lnTo>
                      <a:pt x="221" y="335"/>
                    </a:lnTo>
                    <a:close/>
                    <a:moveTo>
                      <a:pt x="204" y="323"/>
                    </a:moveTo>
                    <a:lnTo>
                      <a:pt x="249" y="256"/>
                    </a:lnTo>
                    <a:lnTo>
                      <a:pt x="267" y="268"/>
                    </a:lnTo>
                    <a:lnTo>
                      <a:pt x="221" y="335"/>
                    </a:lnTo>
                    <a:lnTo>
                      <a:pt x="204" y="323"/>
                    </a:lnTo>
                    <a:close/>
                    <a:moveTo>
                      <a:pt x="249" y="256"/>
                    </a:moveTo>
                    <a:lnTo>
                      <a:pt x="256" y="246"/>
                    </a:lnTo>
                    <a:lnTo>
                      <a:pt x="265" y="255"/>
                    </a:lnTo>
                    <a:lnTo>
                      <a:pt x="258" y="262"/>
                    </a:lnTo>
                    <a:lnTo>
                      <a:pt x="249" y="256"/>
                    </a:lnTo>
                    <a:close/>
                    <a:moveTo>
                      <a:pt x="265" y="255"/>
                    </a:moveTo>
                    <a:lnTo>
                      <a:pt x="287" y="276"/>
                    </a:lnTo>
                    <a:lnTo>
                      <a:pt x="272" y="292"/>
                    </a:lnTo>
                    <a:lnTo>
                      <a:pt x="250" y="270"/>
                    </a:lnTo>
                    <a:lnTo>
                      <a:pt x="265" y="255"/>
                    </a:lnTo>
                    <a:close/>
                    <a:moveTo>
                      <a:pt x="290" y="287"/>
                    </a:moveTo>
                    <a:lnTo>
                      <a:pt x="285" y="305"/>
                    </a:lnTo>
                    <a:lnTo>
                      <a:pt x="272" y="292"/>
                    </a:lnTo>
                    <a:lnTo>
                      <a:pt x="280" y="284"/>
                    </a:lnTo>
                    <a:lnTo>
                      <a:pt x="290" y="287"/>
                    </a:lnTo>
                    <a:close/>
                    <a:moveTo>
                      <a:pt x="269" y="282"/>
                    </a:moveTo>
                    <a:lnTo>
                      <a:pt x="290" y="193"/>
                    </a:lnTo>
                    <a:lnTo>
                      <a:pt x="312" y="198"/>
                    </a:lnTo>
                    <a:lnTo>
                      <a:pt x="290" y="287"/>
                    </a:lnTo>
                    <a:lnTo>
                      <a:pt x="269" y="282"/>
                    </a:lnTo>
                    <a:close/>
                    <a:moveTo>
                      <a:pt x="290" y="193"/>
                    </a:moveTo>
                    <a:lnTo>
                      <a:pt x="295" y="174"/>
                    </a:lnTo>
                    <a:lnTo>
                      <a:pt x="309" y="188"/>
                    </a:lnTo>
                    <a:lnTo>
                      <a:pt x="302" y="195"/>
                    </a:lnTo>
                    <a:lnTo>
                      <a:pt x="290" y="193"/>
                    </a:lnTo>
                    <a:close/>
                    <a:moveTo>
                      <a:pt x="309" y="188"/>
                    </a:moveTo>
                    <a:lnTo>
                      <a:pt x="354" y="233"/>
                    </a:lnTo>
                    <a:lnTo>
                      <a:pt x="339" y="248"/>
                    </a:lnTo>
                    <a:lnTo>
                      <a:pt x="293" y="202"/>
                    </a:lnTo>
                    <a:lnTo>
                      <a:pt x="309" y="188"/>
                    </a:lnTo>
                    <a:close/>
                    <a:moveTo>
                      <a:pt x="357" y="242"/>
                    </a:moveTo>
                    <a:lnTo>
                      <a:pt x="352" y="262"/>
                    </a:lnTo>
                    <a:lnTo>
                      <a:pt x="339" y="248"/>
                    </a:lnTo>
                    <a:lnTo>
                      <a:pt x="347" y="240"/>
                    </a:lnTo>
                    <a:lnTo>
                      <a:pt x="357" y="242"/>
                    </a:lnTo>
                    <a:close/>
                    <a:moveTo>
                      <a:pt x="335" y="238"/>
                    </a:moveTo>
                    <a:lnTo>
                      <a:pt x="357" y="147"/>
                    </a:lnTo>
                    <a:lnTo>
                      <a:pt x="379" y="151"/>
                    </a:lnTo>
                    <a:lnTo>
                      <a:pt x="357" y="242"/>
                    </a:lnTo>
                    <a:lnTo>
                      <a:pt x="335" y="238"/>
                    </a:lnTo>
                    <a:close/>
                    <a:moveTo>
                      <a:pt x="357" y="147"/>
                    </a:moveTo>
                    <a:lnTo>
                      <a:pt x="367" y="105"/>
                    </a:lnTo>
                    <a:lnTo>
                      <a:pt x="379" y="146"/>
                    </a:lnTo>
                    <a:lnTo>
                      <a:pt x="368" y="149"/>
                    </a:lnTo>
                    <a:lnTo>
                      <a:pt x="357" y="147"/>
                    </a:lnTo>
                    <a:close/>
                    <a:moveTo>
                      <a:pt x="379" y="146"/>
                    </a:moveTo>
                    <a:lnTo>
                      <a:pt x="403" y="237"/>
                    </a:lnTo>
                    <a:lnTo>
                      <a:pt x="382" y="244"/>
                    </a:lnTo>
                    <a:lnTo>
                      <a:pt x="357" y="152"/>
                    </a:lnTo>
                    <a:lnTo>
                      <a:pt x="379" y="146"/>
                    </a:lnTo>
                    <a:close/>
                    <a:moveTo>
                      <a:pt x="403" y="244"/>
                    </a:moveTo>
                    <a:lnTo>
                      <a:pt x="393" y="283"/>
                    </a:lnTo>
                    <a:lnTo>
                      <a:pt x="382" y="244"/>
                    </a:lnTo>
                    <a:lnTo>
                      <a:pt x="393" y="240"/>
                    </a:lnTo>
                    <a:lnTo>
                      <a:pt x="403" y="244"/>
                    </a:lnTo>
                    <a:close/>
                    <a:moveTo>
                      <a:pt x="382" y="237"/>
                    </a:moveTo>
                    <a:lnTo>
                      <a:pt x="424" y="79"/>
                    </a:lnTo>
                    <a:lnTo>
                      <a:pt x="446" y="85"/>
                    </a:lnTo>
                    <a:lnTo>
                      <a:pt x="403" y="244"/>
                    </a:lnTo>
                    <a:lnTo>
                      <a:pt x="382" y="237"/>
                    </a:lnTo>
                    <a:close/>
                    <a:moveTo>
                      <a:pt x="424" y="79"/>
                    </a:moveTo>
                    <a:lnTo>
                      <a:pt x="446" y="0"/>
                    </a:lnTo>
                    <a:lnTo>
                      <a:pt x="446" y="82"/>
                    </a:lnTo>
                    <a:lnTo>
                      <a:pt x="435" y="82"/>
                    </a:lnTo>
                    <a:lnTo>
                      <a:pt x="424" y="79"/>
                    </a:lnTo>
                    <a:close/>
                    <a:moveTo>
                      <a:pt x="446" y="82"/>
                    </a:moveTo>
                    <a:lnTo>
                      <a:pt x="446" y="174"/>
                    </a:lnTo>
                    <a:lnTo>
                      <a:pt x="424" y="174"/>
                    </a:lnTo>
                    <a:lnTo>
                      <a:pt x="424" y="82"/>
                    </a:lnTo>
                    <a:lnTo>
                      <a:pt x="446" y="8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59" name="Freeform 1576">
                <a:extLst>
                  <a:ext uri="{FF2B5EF4-FFF2-40B4-BE49-F238E27FC236}">
                    <a16:creationId xmlns:a16="http://schemas.microsoft.com/office/drawing/2014/main" id="{D30E2E2A-591B-4C18-BCF6-116D1F5619A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6" y="3471"/>
                <a:ext cx="58" cy="50"/>
              </a:xfrm>
              <a:custGeom>
                <a:avLst/>
                <a:gdLst>
                  <a:gd name="T0" fmla="*/ 4 w 868"/>
                  <a:gd name="T1" fmla="*/ 0 h 754"/>
                  <a:gd name="T2" fmla="*/ 4 w 868"/>
                  <a:gd name="T3" fmla="*/ 0 h 754"/>
                  <a:gd name="T4" fmla="*/ 4 w 868"/>
                  <a:gd name="T5" fmla="*/ 0 h 754"/>
                  <a:gd name="T6" fmla="*/ 3 w 868"/>
                  <a:gd name="T7" fmla="*/ 1 h 754"/>
                  <a:gd name="T8" fmla="*/ 4 w 868"/>
                  <a:gd name="T9" fmla="*/ 0 h 754"/>
                  <a:gd name="T10" fmla="*/ 3 w 868"/>
                  <a:gd name="T11" fmla="*/ 1 h 754"/>
                  <a:gd name="T12" fmla="*/ 3 w 868"/>
                  <a:gd name="T13" fmla="*/ 1 h 754"/>
                  <a:gd name="T14" fmla="*/ 3 w 868"/>
                  <a:gd name="T15" fmla="*/ 1 h 754"/>
                  <a:gd name="T16" fmla="*/ 3 w 868"/>
                  <a:gd name="T17" fmla="*/ 0 h 754"/>
                  <a:gd name="T18" fmla="*/ 3 w 868"/>
                  <a:gd name="T19" fmla="*/ 0 h 754"/>
                  <a:gd name="T20" fmla="*/ 3 w 868"/>
                  <a:gd name="T21" fmla="*/ 1 h 754"/>
                  <a:gd name="T22" fmla="*/ 3 w 868"/>
                  <a:gd name="T23" fmla="*/ 1 h 754"/>
                  <a:gd name="T24" fmla="*/ 3 w 868"/>
                  <a:gd name="T25" fmla="*/ 1 h 754"/>
                  <a:gd name="T26" fmla="*/ 3 w 868"/>
                  <a:gd name="T27" fmla="*/ 1 h 754"/>
                  <a:gd name="T28" fmla="*/ 3 w 868"/>
                  <a:gd name="T29" fmla="*/ 1 h 754"/>
                  <a:gd name="T30" fmla="*/ 3 w 868"/>
                  <a:gd name="T31" fmla="*/ 1 h 754"/>
                  <a:gd name="T32" fmla="*/ 3 w 868"/>
                  <a:gd name="T33" fmla="*/ 1 h 754"/>
                  <a:gd name="T34" fmla="*/ 3 w 868"/>
                  <a:gd name="T35" fmla="*/ 1 h 754"/>
                  <a:gd name="T36" fmla="*/ 2 w 868"/>
                  <a:gd name="T37" fmla="*/ 2 h 754"/>
                  <a:gd name="T38" fmla="*/ 2 w 868"/>
                  <a:gd name="T39" fmla="*/ 1 h 754"/>
                  <a:gd name="T40" fmla="*/ 2 w 868"/>
                  <a:gd name="T41" fmla="*/ 1 h 754"/>
                  <a:gd name="T42" fmla="*/ 2 w 868"/>
                  <a:gd name="T43" fmla="*/ 1 h 754"/>
                  <a:gd name="T44" fmla="*/ 2 w 868"/>
                  <a:gd name="T45" fmla="*/ 1 h 754"/>
                  <a:gd name="T46" fmla="*/ 2 w 868"/>
                  <a:gd name="T47" fmla="*/ 2 h 754"/>
                  <a:gd name="T48" fmla="*/ 2 w 868"/>
                  <a:gd name="T49" fmla="*/ 1 h 754"/>
                  <a:gd name="T50" fmla="*/ 2 w 868"/>
                  <a:gd name="T51" fmla="*/ 2 h 754"/>
                  <a:gd name="T52" fmla="*/ 2 w 868"/>
                  <a:gd name="T53" fmla="*/ 2 h 754"/>
                  <a:gd name="T54" fmla="*/ 2 w 868"/>
                  <a:gd name="T55" fmla="*/ 1 h 754"/>
                  <a:gd name="T56" fmla="*/ 2 w 868"/>
                  <a:gd name="T57" fmla="*/ 2 h 754"/>
                  <a:gd name="T58" fmla="*/ 2 w 868"/>
                  <a:gd name="T59" fmla="*/ 2 h 754"/>
                  <a:gd name="T60" fmla="*/ 1 w 868"/>
                  <a:gd name="T61" fmla="*/ 2 h 754"/>
                  <a:gd name="T62" fmla="*/ 1 w 868"/>
                  <a:gd name="T63" fmla="*/ 2 h 754"/>
                  <a:gd name="T64" fmla="*/ 1 w 868"/>
                  <a:gd name="T65" fmla="*/ 2 h 754"/>
                  <a:gd name="T66" fmla="*/ 1 w 868"/>
                  <a:gd name="T67" fmla="*/ 2 h 754"/>
                  <a:gd name="T68" fmla="*/ 1 w 868"/>
                  <a:gd name="T69" fmla="*/ 2 h 754"/>
                  <a:gd name="T70" fmla="*/ 1 w 868"/>
                  <a:gd name="T71" fmla="*/ 2 h 754"/>
                  <a:gd name="T72" fmla="*/ 1 w 868"/>
                  <a:gd name="T73" fmla="*/ 2 h 754"/>
                  <a:gd name="T74" fmla="*/ 1 w 868"/>
                  <a:gd name="T75" fmla="*/ 2 h 754"/>
                  <a:gd name="T76" fmla="*/ 1 w 868"/>
                  <a:gd name="T77" fmla="*/ 3 h 754"/>
                  <a:gd name="T78" fmla="*/ 1 w 868"/>
                  <a:gd name="T79" fmla="*/ 3 h 754"/>
                  <a:gd name="T80" fmla="*/ 1 w 868"/>
                  <a:gd name="T81" fmla="*/ 2 h 754"/>
                  <a:gd name="T82" fmla="*/ 1 w 868"/>
                  <a:gd name="T83" fmla="*/ 2 h 754"/>
                  <a:gd name="T84" fmla="*/ 1 w 868"/>
                  <a:gd name="T85" fmla="*/ 2 h 754"/>
                  <a:gd name="T86" fmla="*/ 0 w 868"/>
                  <a:gd name="T87" fmla="*/ 3 h 754"/>
                  <a:gd name="T88" fmla="*/ 1 w 868"/>
                  <a:gd name="T89" fmla="*/ 2 h 754"/>
                  <a:gd name="T90" fmla="*/ 0 w 868"/>
                  <a:gd name="T91" fmla="*/ 3 h 754"/>
                  <a:gd name="T92" fmla="*/ 0 w 868"/>
                  <a:gd name="T93" fmla="*/ 3 h 754"/>
                  <a:gd name="T94" fmla="*/ 0 w 868"/>
                  <a:gd name="T95" fmla="*/ 3 h 754"/>
                  <a:gd name="T96" fmla="*/ 0 w 868"/>
                  <a:gd name="T97" fmla="*/ 3 h 754"/>
                  <a:gd name="T98" fmla="*/ 0 w 868"/>
                  <a:gd name="T99" fmla="*/ 3 h 754"/>
                  <a:gd name="T100" fmla="*/ 0 w 868"/>
                  <a:gd name="T101" fmla="*/ 3 h 75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68" h="754">
                    <a:moveTo>
                      <a:pt x="860" y="47"/>
                    </a:moveTo>
                    <a:lnTo>
                      <a:pt x="794" y="25"/>
                    </a:lnTo>
                    <a:lnTo>
                      <a:pt x="801" y="4"/>
                    </a:lnTo>
                    <a:lnTo>
                      <a:pt x="868" y="26"/>
                    </a:lnTo>
                    <a:lnTo>
                      <a:pt x="860" y="47"/>
                    </a:lnTo>
                    <a:close/>
                    <a:moveTo>
                      <a:pt x="786" y="13"/>
                    </a:moveTo>
                    <a:lnTo>
                      <a:pt x="788" y="0"/>
                    </a:lnTo>
                    <a:lnTo>
                      <a:pt x="801" y="4"/>
                    </a:lnTo>
                    <a:lnTo>
                      <a:pt x="798" y="15"/>
                    </a:lnTo>
                    <a:lnTo>
                      <a:pt x="786" y="13"/>
                    </a:lnTo>
                    <a:close/>
                    <a:moveTo>
                      <a:pt x="808" y="16"/>
                    </a:moveTo>
                    <a:lnTo>
                      <a:pt x="783" y="150"/>
                    </a:lnTo>
                    <a:lnTo>
                      <a:pt x="762" y="146"/>
                    </a:lnTo>
                    <a:lnTo>
                      <a:pt x="786" y="13"/>
                    </a:lnTo>
                    <a:lnTo>
                      <a:pt x="808" y="16"/>
                    </a:lnTo>
                    <a:close/>
                    <a:moveTo>
                      <a:pt x="783" y="150"/>
                    </a:moveTo>
                    <a:lnTo>
                      <a:pt x="780" y="166"/>
                    </a:lnTo>
                    <a:lnTo>
                      <a:pt x="767" y="157"/>
                    </a:lnTo>
                    <a:lnTo>
                      <a:pt x="773" y="149"/>
                    </a:lnTo>
                    <a:lnTo>
                      <a:pt x="783" y="150"/>
                    </a:lnTo>
                    <a:close/>
                    <a:moveTo>
                      <a:pt x="767" y="157"/>
                    </a:moveTo>
                    <a:lnTo>
                      <a:pt x="700" y="111"/>
                    </a:lnTo>
                    <a:lnTo>
                      <a:pt x="711" y="94"/>
                    </a:lnTo>
                    <a:lnTo>
                      <a:pt x="778" y="139"/>
                    </a:lnTo>
                    <a:lnTo>
                      <a:pt x="767" y="157"/>
                    </a:lnTo>
                    <a:close/>
                    <a:moveTo>
                      <a:pt x="696" y="99"/>
                    </a:moveTo>
                    <a:lnTo>
                      <a:pt x="701" y="87"/>
                    </a:lnTo>
                    <a:lnTo>
                      <a:pt x="711" y="94"/>
                    </a:lnTo>
                    <a:lnTo>
                      <a:pt x="706" y="103"/>
                    </a:lnTo>
                    <a:lnTo>
                      <a:pt x="696" y="99"/>
                    </a:lnTo>
                    <a:close/>
                    <a:moveTo>
                      <a:pt x="715" y="106"/>
                    </a:moveTo>
                    <a:lnTo>
                      <a:pt x="672" y="216"/>
                    </a:lnTo>
                    <a:lnTo>
                      <a:pt x="653" y="209"/>
                    </a:lnTo>
                    <a:lnTo>
                      <a:pt x="696" y="99"/>
                    </a:lnTo>
                    <a:lnTo>
                      <a:pt x="715" y="106"/>
                    </a:lnTo>
                    <a:close/>
                    <a:moveTo>
                      <a:pt x="672" y="216"/>
                    </a:moveTo>
                    <a:lnTo>
                      <a:pt x="669" y="227"/>
                    </a:lnTo>
                    <a:lnTo>
                      <a:pt x="659" y="224"/>
                    </a:lnTo>
                    <a:lnTo>
                      <a:pt x="663" y="213"/>
                    </a:lnTo>
                    <a:lnTo>
                      <a:pt x="672" y="216"/>
                    </a:lnTo>
                    <a:close/>
                    <a:moveTo>
                      <a:pt x="659" y="224"/>
                    </a:moveTo>
                    <a:lnTo>
                      <a:pt x="592" y="202"/>
                    </a:lnTo>
                    <a:lnTo>
                      <a:pt x="599" y="181"/>
                    </a:lnTo>
                    <a:lnTo>
                      <a:pt x="666" y="203"/>
                    </a:lnTo>
                    <a:lnTo>
                      <a:pt x="659" y="224"/>
                    </a:lnTo>
                    <a:close/>
                    <a:moveTo>
                      <a:pt x="586" y="187"/>
                    </a:moveTo>
                    <a:lnTo>
                      <a:pt x="590" y="178"/>
                    </a:lnTo>
                    <a:lnTo>
                      <a:pt x="599" y="181"/>
                    </a:lnTo>
                    <a:lnTo>
                      <a:pt x="596" y="192"/>
                    </a:lnTo>
                    <a:lnTo>
                      <a:pt x="586" y="187"/>
                    </a:lnTo>
                    <a:close/>
                    <a:moveTo>
                      <a:pt x="605" y="196"/>
                    </a:moveTo>
                    <a:lnTo>
                      <a:pt x="537" y="331"/>
                    </a:lnTo>
                    <a:lnTo>
                      <a:pt x="518" y="321"/>
                    </a:lnTo>
                    <a:lnTo>
                      <a:pt x="586" y="187"/>
                    </a:lnTo>
                    <a:lnTo>
                      <a:pt x="605" y="196"/>
                    </a:lnTo>
                    <a:close/>
                    <a:moveTo>
                      <a:pt x="537" y="331"/>
                    </a:moveTo>
                    <a:lnTo>
                      <a:pt x="531" y="344"/>
                    </a:lnTo>
                    <a:lnTo>
                      <a:pt x="520" y="334"/>
                    </a:lnTo>
                    <a:lnTo>
                      <a:pt x="528" y="327"/>
                    </a:lnTo>
                    <a:lnTo>
                      <a:pt x="537" y="331"/>
                    </a:lnTo>
                    <a:close/>
                    <a:moveTo>
                      <a:pt x="520" y="334"/>
                    </a:moveTo>
                    <a:lnTo>
                      <a:pt x="496" y="312"/>
                    </a:lnTo>
                    <a:lnTo>
                      <a:pt x="511" y="297"/>
                    </a:lnTo>
                    <a:lnTo>
                      <a:pt x="535" y="318"/>
                    </a:lnTo>
                    <a:lnTo>
                      <a:pt x="520" y="334"/>
                    </a:lnTo>
                    <a:close/>
                    <a:moveTo>
                      <a:pt x="496" y="297"/>
                    </a:moveTo>
                    <a:lnTo>
                      <a:pt x="503" y="290"/>
                    </a:lnTo>
                    <a:lnTo>
                      <a:pt x="511" y="297"/>
                    </a:lnTo>
                    <a:lnTo>
                      <a:pt x="504" y="305"/>
                    </a:lnTo>
                    <a:lnTo>
                      <a:pt x="496" y="297"/>
                    </a:lnTo>
                    <a:close/>
                    <a:moveTo>
                      <a:pt x="511" y="312"/>
                    </a:moveTo>
                    <a:lnTo>
                      <a:pt x="468" y="355"/>
                    </a:lnTo>
                    <a:lnTo>
                      <a:pt x="453" y="340"/>
                    </a:lnTo>
                    <a:lnTo>
                      <a:pt x="496" y="297"/>
                    </a:lnTo>
                    <a:lnTo>
                      <a:pt x="511" y="312"/>
                    </a:lnTo>
                    <a:close/>
                    <a:moveTo>
                      <a:pt x="468" y="355"/>
                    </a:moveTo>
                    <a:lnTo>
                      <a:pt x="466" y="357"/>
                    </a:lnTo>
                    <a:lnTo>
                      <a:pt x="464" y="357"/>
                    </a:lnTo>
                    <a:lnTo>
                      <a:pt x="461" y="348"/>
                    </a:lnTo>
                    <a:lnTo>
                      <a:pt x="468" y="355"/>
                    </a:lnTo>
                    <a:close/>
                    <a:moveTo>
                      <a:pt x="464" y="357"/>
                    </a:moveTo>
                    <a:lnTo>
                      <a:pt x="397" y="381"/>
                    </a:lnTo>
                    <a:lnTo>
                      <a:pt x="390" y="362"/>
                    </a:lnTo>
                    <a:lnTo>
                      <a:pt x="457" y="338"/>
                    </a:lnTo>
                    <a:lnTo>
                      <a:pt x="464" y="357"/>
                    </a:lnTo>
                    <a:close/>
                    <a:moveTo>
                      <a:pt x="384" y="367"/>
                    </a:moveTo>
                    <a:lnTo>
                      <a:pt x="386" y="363"/>
                    </a:lnTo>
                    <a:lnTo>
                      <a:pt x="390" y="362"/>
                    </a:lnTo>
                    <a:lnTo>
                      <a:pt x="394" y="372"/>
                    </a:lnTo>
                    <a:lnTo>
                      <a:pt x="384" y="367"/>
                    </a:lnTo>
                    <a:close/>
                    <a:moveTo>
                      <a:pt x="403" y="376"/>
                    </a:moveTo>
                    <a:lnTo>
                      <a:pt x="335" y="511"/>
                    </a:lnTo>
                    <a:lnTo>
                      <a:pt x="316" y="502"/>
                    </a:lnTo>
                    <a:lnTo>
                      <a:pt x="384" y="367"/>
                    </a:lnTo>
                    <a:lnTo>
                      <a:pt x="403" y="376"/>
                    </a:lnTo>
                    <a:close/>
                    <a:moveTo>
                      <a:pt x="335" y="511"/>
                    </a:moveTo>
                    <a:lnTo>
                      <a:pt x="327" y="527"/>
                    </a:lnTo>
                    <a:lnTo>
                      <a:pt x="317" y="512"/>
                    </a:lnTo>
                    <a:lnTo>
                      <a:pt x="326" y="507"/>
                    </a:lnTo>
                    <a:lnTo>
                      <a:pt x="335" y="511"/>
                    </a:lnTo>
                    <a:close/>
                    <a:moveTo>
                      <a:pt x="317" y="512"/>
                    </a:moveTo>
                    <a:lnTo>
                      <a:pt x="272" y="446"/>
                    </a:lnTo>
                    <a:lnTo>
                      <a:pt x="289" y="434"/>
                    </a:lnTo>
                    <a:lnTo>
                      <a:pt x="334" y="501"/>
                    </a:lnTo>
                    <a:lnTo>
                      <a:pt x="317" y="512"/>
                    </a:lnTo>
                    <a:close/>
                    <a:moveTo>
                      <a:pt x="271" y="435"/>
                    </a:moveTo>
                    <a:lnTo>
                      <a:pt x="279" y="418"/>
                    </a:lnTo>
                    <a:lnTo>
                      <a:pt x="289" y="434"/>
                    </a:lnTo>
                    <a:lnTo>
                      <a:pt x="281" y="440"/>
                    </a:lnTo>
                    <a:lnTo>
                      <a:pt x="271" y="435"/>
                    </a:lnTo>
                    <a:close/>
                    <a:moveTo>
                      <a:pt x="290" y="444"/>
                    </a:moveTo>
                    <a:lnTo>
                      <a:pt x="223" y="578"/>
                    </a:lnTo>
                    <a:lnTo>
                      <a:pt x="204" y="569"/>
                    </a:lnTo>
                    <a:lnTo>
                      <a:pt x="271" y="435"/>
                    </a:lnTo>
                    <a:lnTo>
                      <a:pt x="290" y="444"/>
                    </a:lnTo>
                    <a:close/>
                    <a:moveTo>
                      <a:pt x="223" y="578"/>
                    </a:moveTo>
                    <a:lnTo>
                      <a:pt x="218" y="588"/>
                    </a:lnTo>
                    <a:lnTo>
                      <a:pt x="209" y="583"/>
                    </a:lnTo>
                    <a:lnTo>
                      <a:pt x="214" y="574"/>
                    </a:lnTo>
                    <a:lnTo>
                      <a:pt x="223" y="578"/>
                    </a:lnTo>
                    <a:close/>
                    <a:moveTo>
                      <a:pt x="209" y="583"/>
                    </a:moveTo>
                    <a:lnTo>
                      <a:pt x="163" y="559"/>
                    </a:lnTo>
                    <a:lnTo>
                      <a:pt x="172" y="540"/>
                    </a:lnTo>
                    <a:lnTo>
                      <a:pt x="218" y="563"/>
                    </a:lnTo>
                    <a:lnTo>
                      <a:pt x="209" y="583"/>
                    </a:lnTo>
                    <a:close/>
                    <a:moveTo>
                      <a:pt x="157" y="546"/>
                    </a:moveTo>
                    <a:lnTo>
                      <a:pt x="161" y="535"/>
                    </a:lnTo>
                    <a:lnTo>
                      <a:pt x="172" y="540"/>
                    </a:lnTo>
                    <a:lnTo>
                      <a:pt x="168" y="550"/>
                    </a:lnTo>
                    <a:lnTo>
                      <a:pt x="157" y="546"/>
                    </a:lnTo>
                    <a:close/>
                    <a:moveTo>
                      <a:pt x="177" y="553"/>
                    </a:moveTo>
                    <a:lnTo>
                      <a:pt x="110" y="733"/>
                    </a:lnTo>
                    <a:lnTo>
                      <a:pt x="90" y="726"/>
                    </a:lnTo>
                    <a:lnTo>
                      <a:pt x="157" y="546"/>
                    </a:lnTo>
                    <a:lnTo>
                      <a:pt x="177" y="553"/>
                    </a:lnTo>
                    <a:close/>
                    <a:moveTo>
                      <a:pt x="110" y="733"/>
                    </a:moveTo>
                    <a:lnTo>
                      <a:pt x="105" y="749"/>
                    </a:lnTo>
                    <a:lnTo>
                      <a:pt x="93" y="737"/>
                    </a:lnTo>
                    <a:lnTo>
                      <a:pt x="101" y="730"/>
                    </a:lnTo>
                    <a:lnTo>
                      <a:pt x="110" y="733"/>
                    </a:lnTo>
                    <a:close/>
                    <a:moveTo>
                      <a:pt x="93" y="737"/>
                    </a:moveTo>
                    <a:lnTo>
                      <a:pt x="25" y="670"/>
                    </a:lnTo>
                    <a:lnTo>
                      <a:pt x="40" y="655"/>
                    </a:lnTo>
                    <a:lnTo>
                      <a:pt x="108" y="722"/>
                    </a:lnTo>
                    <a:lnTo>
                      <a:pt x="93" y="737"/>
                    </a:lnTo>
                    <a:close/>
                    <a:moveTo>
                      <a:pt x="21" y="660"/>
                    </a:moveTo>
                    <a:lnTo>
                      <a:pt x="27" y="642"/>
                    </a:lnTo>
                    <a:lnTo>
                      <a:pt x="40" y="655"/>
                    </a:lnTo>
                    <a:lnTo>
                      <a:pt x="33" y="663"/>
                    </a:lnTo>
                    <a:lnTo>
                      <a:pt x="21" y="660"/>
                    </a:lnTo>
                    <a:close/>
                    <a:moveTo>
                      <a:pt x="43" y="665"/>
                    </a:moveTo>
                    <a:lnTo>
                      <a:pt x="21" y="754"/>
                    </a:lnTo>
                    <a:lnTo>
                      <a:pt x="0" y="749"/>
                    </a:lnTo>
                    <a:lnTo>
                      <a:pt x="21" y="660"/>
                    </a:lnTo>
                    <a:lnTo>
                      <a:pt x="43" y="6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60" name="Freeform 1577">
                <a:extLst>
                  <a:ext uri="{FF2B5EF4-FFF2-40B4-BE49-F238E27FC236}">
                    <a16:creationId xmlns:a16="http://schemas.microsoft.com/office/drawing/2014/main" id="{4DED2B01-6F53-4FD9-ADE5-9B7FDE1D048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6" y="3445"/>
                <a:ext cx="57" cy="51"/>
              </a:xfrm>
              <a:custGeom>
                <a:avLst/>
                <a:gdLst>
                  <a:gd name="T0" fmla="*/ 3 w 865"/>
                  <a:gd name="T1" fmla="*/ 0 h 753"/>
                  <a:gd name="T2" fmla="*/ 3 w 865"/>
                  <a:gd name="T3" fmla="*/ 0 h 753"/>
                  <a:gd name="T4" fmla="*/ 3 w 865"/>
                  <a:gd name="T5" fmla="*/ 0 h 753"/>
                  <a:gd name="T6" fmla="*/ 3 w 865"/>
                  <a:gd name="T7" fmla="*/ 1 h 753"/>
                  <a:gd name="T8" fmla="*/ 3 w 865"/>
                  <a:gd name="T9" fmla="*/ 0 h 753"/>
                  <a:gd name="T10" fmla="*/ 3 w 865"/>
                  <a:gd name="T11" fmla="*/ 1 h 753"/>
                  <a:gd name="T12" fmla="*/ 3 w 865"/>
                  <a:gd name="T13" fmla="*/ 1 h 753"/>
                  <a:gd name="T14" fmla="*/ 3 w 865"/>
                  <a:gd name="T15" fmla="*/ 1 h 753"/>
                  <a:gd name="T16" fmla="*/ 3 w 865"/>
                  <a:gd name="T17" fmla="*/ 0 h 753"/>
                  <a:gd name="T18" fmla="*/ 3 w 865"/>
                  <a:gd name="T19" fmla="*/ 0 h 753"/>
                  <a:gd name="T20" fmla="*/ 3 w 865"/>
                  <a:gd name="T21" fmla="*/ 1 h 753"/>
                  <a:gd name="T22" fmla="*/ 3 w 865"/>
                  <a:gd name="T23" fmla="*/ 1 h 753"/>
                  <a:gd name="T24" fmla="*/ 3 w 865"/>
                  <a:gd name="T25" fmla="*/ 1 h 753"/>
                  <a:gd name="T26" fmla="*/ 3 w 865"/>
                  <a:gd name="T27" fmla="*/ 1 h 753"/>
                  <a:gd name="T28" fmla="*/ 3 w 865"/>
                  <a:gd name="T29" fmla="*/ 1 h 753"/>
                  <a:gd name="T30" fmla="*/ 3 w 865"/>
                  <a:gd name="T31" fmla="*/ 1 h 753"/>
                  <a:gd name="T32" fmla="*/ 3 w 865"/>
                  <a:gd name="T33" fmla="*/ 1 h 753"/>
                  <a:gd name="T34" fmla="*/ 3 w 865"/>
                  <a:gd name="T35" fmla="*/ 1 h 753"/>
                  <a:gd name="T36" fmla="*/ 2 w 865"/>
                  <a:gd name="T37" fmla="*/ 2 h 753"/>
                  <a:gd name="T38" fmla="*/ 2 w 865"/>
                  <a:gd name="T39" fmla="*/ 1 h 753"/>
                  <a:gd name="T40" fmla="*/ 2 w 865"/>
                  <a:gd name="T41" fmla="*/ 1 h 753"/>
                  <a:gd name="T42" fmla="*/ 2 w 865"/>
                  <a:gd name="T43" fmla="*/ 1 h 753"/>
                  <a:gd name="T44" fmla="*/ 2 w 865"/>
                  <a:gd name="T45" fmla="*/ 1 h 753"/>
                  <a:gd name="T46" fmla="*/ 2 w 865"/>
                  <a:gd name="T47" fmla="*/ 2 h 753"/>
                  <a:gd name="T48" fmla="*/ 2 w 865"/>
                  <a:gd name="T49" fmla="*/ 1 h 753"/>
                  <a:gd name="T50" fmla="*/ 2 w 865"/>
                  <a:gd name="T51" fmla="*/ 2 h 753"/>
                  <a:gd name="T52" fmla="*/ 2 w 865"/>
                  <a:gd name="T53" fmla="*/ 2 h 753"/>
                  <a:gd name="T54" fmla="*/ 2 w 865"/>
                  <a:gd name="T55" fmla="*/ 2 h 753"/>
                  <a:gd name="T56" fmla="*/ 2 w 865"/>
                  <a:gd name="T57" fmla="*/ 2 h 753"/>
                  <a:gd name="T58" fmla="*/ 2 w 865"/>
                  <a:gd name="T59" fmla="*/ 2 h 753"/>
                  <a:gd name="T60" fmla="*/ 1 w 865"/>
                  <a:gd name="T61" fmla="*/ 2 h 753"/>
                  <a:gd name="T62" fmla="*/ 1 w 865"/>
                  <a:gd name="T63" fmla="*/ 2 h 753"/>
                  <a:gd name="T64" fmla="*/ 1 w 865"/>
                  <a:gd name="T65" fmla="*/ 2 h 753"/>
                  <a:gd name="T66" fmla="*/ 1 w 865"/>
                  <a:gd name="T67" fmla="*/ 2 h 753"/>
                  <a:gd name="T68" fmla="*/ 1 w 865"/>
                  <a:gd name="T69" fmla="*/ 2 h 753"/>
                  <a:gd name="T70" fmla="*/ 1 w 865"/>
                  <a:gd name="T71" fmla="*/ 2 h 753"/>
                  <a:gd name="T72" fmla="*/ 1 w 865"/>
                  <a:gd name="T73" fmla="*/ 2 h 753"/>
                  <a:gd name="T74" fmla="*/ 1 w 865"/>
                  <a:gd name="T75" fmla="*/ 2 h 753"/>
                  <a:gd name="T76" fmla="*/ 1 w 865"/>
                  <a:gd name="T77" fmla="*/ 3 h 753"/>
                  <a:gd name="T78" fmla="*/ 1 w 865"/>
                  <a:gd name="T79" fmla="*/ 3 h 753"/>
                  <a:gd name="T80" fmla="*/ 1 w 865"/>
                  <a:gd name="T81" fmla="*/ 2 h 753"/>
                  <a:gd name="T82" fmla="*/ 1 w 865"/>
                  <a:gd name="T83" fmla="*/ 2 h 753"/>
                  <a:gd name="T84" fmla="*/ 1 w 865"/>
                  <a:gd name="T85" fmla="*/ 2 h 753"/>
                  <a:gd name="T86" fmla="*/ 0 w 865"/>
                  <a:gd name="T87" fmla="*/ 3 h 753"/>
                  <a:gd name="T88" fmla="*/ 1 w 865"/>
                  <a:gd name="T89" fmla="*/ 2 h 753"/>
                  <a:gd name="T90" fmla="*/ 0 w 865"/>
                  <a:gd name="T91" fmla="*/ 3 h 753"/>
                  <a:gd name="T92" fmla="*/ 0 w 865"/>
                  <a:gd name="T93" fmla="*/ 3 h 753"/>
                  <a:gd name="T94" fmla="*/ 0 w 865"/>
                  <a:gd name="T95" fmla="*/ 3 h 753"/>
                  <a:gd name="T96" fmla="*/ 0 w 865"/>
                  <a:gd name="T97" fmla="*/ 3 h 753"/>
                  <a:gd name="T98" fmla="*/ 0 w 865"/>
                  <a:gd name="T99" fmla="*/ 3 h 753"/>
                  <a:gd name="T100" fmla="*/ 0 w 865"/>
                  <a:gd name="T101" fmla="*/ 3 h 75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65" h="753">
                    <a:moveTo>
                      <a:pt x="865" y="22"/>
                    </a:moveTo>
                    <a:lnTo>
                      <a:pt x="798" y="22"/>
                    </a:lnTo>
                    <a:lnTo>
                      <a:pt x="798" y="0"/>
                    </a:lnTo>
                    <a:lnTo>
                      <a:pt x="865" y="0"/>
                    </a:lnTo>
                    <a:lnTo>
                      <a:pt x="865" y="22"/>
                    </a:lnTo>
                    <a:close/>
                    <a:moveTo>
                      <a:pt x="786" y="9"/>
                    </a:moveTo>
                    <a:lnTo>
                      <a:pt x="788" y="0"/>
                    </a:lnTo>
                    <a:lnTo>
                      <a:pt x="798" y="0"/>
                    </a:lnTo>
                    <a:lnTo>
                      <a:pt x="798" y="12"/>
                    </a:lnTo>
                    <a:lnTo>
                      <a:pt x="786" y="9"/>
                    </a:lnTo>
                    <a:close/>
                    <a:moveTo>
                      <a:pt x="808" y="14"/>
                    </a:moveTo>
                    <a:lnTo>
                      <a:pt x="783" y="126"/>
                    </a:lnTo>
                    <a:lnTo>
                      <a:pt x="762" y="121"/>
                    </a:lnTo>
                    <a:lnTo>
                      <a:pt x="786" y="9"/>
                    </a:lnTo>
                    <a:lnTo>
                      <a:pt x="808" y="14"/>
                    </a:lnTo>
                    <a:close/>
                    <a:moveTo>
                      <a:pt x="783" y="126"/>
                    </a:moveTo>
                    <a:lnTo>
                      <a:pt x="780" y="137"/>
                    </a:lnTo>
                    <a:lnTo>
                      <a:pt x="769" y="134"/>
                    </a:lnTo>
                    <a:lnTo>
                      <a:pt x="773" y="124"/>
                    </a:lnTo>
                    <a:lnTo>
                      <a:pt x="783" y="126"/>
                    </a:lnTo>
                    <a:close/>
                    <a:moveTo>
                      <a:pt x="769" y="134"/>
                    </a:moveTo>
                    <a:lnTo>
                      <a:pt x="702" y="111"/>
                    </a:lnTo>
                    <a:lnTo>
                      <a:pt x="709" y="90"/>
                    </a:lnTo>
                    <a:lnTo>
                      <a:pt x="776" y="114"/>
                    </a:lnTo>
                    <a:lnTo>
                      <a:pt x="769" y="134"/>
                    </a:lnTo>
                    <a:close/>
                    <a:moveTo>
                      <a:pt x="696" y="95"/>
                    </a:moveTo>
                    <a:lnTo>
                      <a:pt x="700" y="87"/>
                    </a:lnTo>
                    <a:lnTo>
                      <a:pt x="709" y="90"/>
                    </a:lnTo>
                    <a:lnTo>
                      <a:pt x="706" y="100"/>
                    </a:lnTo>
                    <a:lnTo>
                      <a:pt x="696" y="95"/>
                    </a:lnTo>
                    <a:close/>
                    <a:moveTo>
                      <a:pt x="715" y="104"/>
                    </a:moveTo>
                    <a:lnTo>
                      <a:pt x="672" y="196"/>
                    </a:lnTo>
                    <a:lnTo>
                      <a:pt x="653" y="187"/>
                    </a:lnTo>
                    <a:lnTo>
                      <a:pt x="696" y="95"/>
                    </a:lnTo>
                    <a:lnTo>
                      <a:pt x="715" y="104"/>
                    </a:lnTo>
                    <a:close/>
                    <a:moveTo>
                      <a:pt x="672" y="196"/>
                    </a:moveTo>
                    <a:lnTo>
                      <a:pt x="668" y="205"/>
                    </a:lnTo>
                    <a:lnTo>
                      <a:pt x="659" y="202"/>
                    </a:lnTo>
                    <a:lnTo>
                      <a:pt x="663" y="192"/>
                    </a:lnTo>
                    <a:lnTo>
                      <a:pt x="672" y="196"/>
                    </a:lnTo>
                    <a:close/>
                    <a:moveTo>
                      <a:pt x="659" y="202"/>
                    </a:moveTo>
                    <a:lnTo>
                      <a:pt x="592" y="178"/>
                    </a:lnTo>
                    <a:lnTo>
                      <a:pt x="599" y="157"/>
                    </a:lnTo>
                    <a:lnTo>
                      <a:pt x="666" y="182"/>
                    </a:lnTo>
                    <a:lnTo>
                      <a:pt x="659" y="202"/>
                    </a:lnTo>
                    <a:close/>
                    <a:moveTo>
                      <a:pt x="586" y="163"/>
                    </a:moveTo>
                    <a:lnTo>
                      <a:pt x="590" y="153"/>
                    </a:lnTo>
                    <a:lnTo>
                      <a:pt x="599" y="157"/>
                    </a:lnTo>
                    <a:lnTo>
                      <a:pt x="596" y="167"/>
                    </a:lnTo>
                    <a:lnTo>
                      <a:pt x="586" y="163"/>
                    </a:lnTo>
                    <a:close/>
                    <a:moveTo>
                      <a:pt x="605" y="171"/>
                    </a:moveTo>
                    <a:lnTo>
                      <a:pt x="537" y="330"/>
                    </a:lnTo>
                    <a:lnTo>
                      <a:pt x="518" y="322"/>
                    </a:lnTo>
                    <a:lnTo>
                      <a:pt x="586" y="163"/>
                    </a:lnTo>
                    <a:lnTo>
                      <a:pt x="605" y="171"/>
                    </a:lnTo>
                    <a:close/>
                    <a:moveTo>
                      <a:pt x="537" y="330"/>
                    </a:moveTo>
                    <a:lnTo>
                      <a:pt x="528" y="350"/>
                    </a:lnTo>
                    <a:lnTo>
                      <a:pt x="518" y="330"/>
                    </a:lnTo>
                    <a:lnTo>
                      <a:pt x="528" y="326"/>
                    </a:lnTo>
                    <a:lnTo>
                      <a:pt x="537" y="330"/>
                    </a:lnTo>
                    <a:close/>
                    <a:moveTo>
                      <a:pt x="518" y="330"/>
                    </a:moveTo>
                    <a:lnTo>
                      <a:pt x="494" y="285"/>
                    </a:lnTo>
                    <a:lnTo>
                      <a:pt x="514" y="275"/>
                    </a:lnTo>
                    <a:lnTo>
                      <a:pt x="537" y="321"/>
                    </a:lnTo>
                    <a:lnTo>
                      <a:pt x="518" y="330"/>
                    </a:lnTo>
                    <a:close/>
                    <a:moveTo>
                      <a:pt x="495" y="274"/>
                    </a:moveTo>
                    <a:lnTo>
                      <a:pt x="504" y="259"/>
                    </a:lnTo>
                    <a:lnTo>
                      <a:pt x="514" y="275"/>
                    </a:lnTo>
                    <a:lnTo>
                      <a:pt x="504" y="280"/>
                    </a:lnTo>
                    <a:lnTo>
                      <a:pt x="495" y="274"/>
                    </a:lnTo>
                    <a:close/>
                    <a:moveTo>
                      <a:pt x="513" y="286"/>
                    </a:moveTo>
                    <a:lnTo>
                      <a:pt x="469" y="353"/>
                    </a:lnTo>
                    <a:lnTo>
                      <a:pt x="452" y="341"/>
                    </a:lnTo>
                    <a:lnTo>
                      <a:pt x="495" y="274"/>
                    </a:lnTo>
                    <a:lnTo>
                      <a:pt x="513" y="286"/>
                    </a:lnTo>
                    <a:close/>
                    <a:moveTo>
                      <a:pt x="469" y="353"/>
                    </a:moveTo>
                    <a:lnTo>
                      <a:pt x="466" y="358"/>
                    </a:lnTo>
                    <a:lnTo>
                      <a:pt x="461" y="358"/>
                    </a:lnTo>
                    <a:lnTo>
                      <a:pt x="461" y="347"/>
                    </a:lnTo>
                    <a:lnTo>
                      <a:pt x="469" y="353"/>
                    </a:lnTo>
                    <a:close/>
                    <a:moveTo>
                      <a:pt x="461" y="358"/>
                    </a:moveTo>
                    <a:lnTo>
                      <a:pt x="394" y="358"/>
                    </a:lnTo>
                    <a:lnTo>
                      <a:pt x="394" y="336"/>
                    </a:lnTo>
                    <a:lnTo>
                      <a:pt x="461" y="336"/>
                    </a:lnTo>
                    <a:lnTo>
                      <a:pt x="461" y="358"/>
                    </a:lnTo>
                    <a:close/>
                    <a:moveTo>
                      <a:pt x="384" y="342"/>
                    </a:moveTo>
                    <a:lnTo>
                      <a:pt x="387" y="336"/>
                    </a:lnTo>
                    <a:lnTo>
                      <a:pt x="394" y="336"/>
                    </a:lnTo>
                    <a:lnTo>
                      <a:pt x="394" y="347"/>
                    </a:lnTo>
                    <a:lnTo>
                      <a:pt x="384" y="342"/>
                    </a:lnTo>
                    <a:close/>
                    <a:moveTo>
                      <a:pt x="403" y="352"/>
                    </a:moveTo>
                    <a:lnTo>
                      <a:pt x="335" y="486"/>
                    </a:lnTo>
                    <a:lnTo>
                      <a:pt x="316" y="477"/>
                    </a:lnTo>
                    <a:lnTo>
                      <a:pt x="384" y="342"/>
                    </a:lnTo>
                    <a:lnTo>
                      <a:pt x="403" y="352"/>
                    </a:lnTo>
                    <a:close/>
                    <a:moveTo>
                      <a:pt x="335" y="486"/>
                    </a:moveTo>
                    <a:lnTo>
                      <a:pt x="327" y="503"/>
                    </a:lnTo>
                    <a:lnTo>
                      <a:pt x="317" y="488"/>
                    </a:lnTo>
                    <a:lnTo>
                      <a:pt x="326" y="482"/>
                    </a:lnTo>
                    <a:lnTo>
                      <a:pt x="335" y="486"/>
                    </a:lnTo>
                    <a:close/>
                    <a:moveTo>
                      <a:pt x="317" y="488"/>
                    </a:moveTo>
                    <a:lnTo>
                      <a:pt x="272" y="422"/>
                    </a:lnTo>
                    <a:lnTo>
                      <a:pt x="289" y="409"/>
                    </a:lnTo>
                    <a:lnTo>
                      <a:pt x="334" y="476"/>
                    </a:lnTo>
                    <a:lnTo>
                      <a:pt x="317" y="488"/>
                    </a:lnTo>
                    <a:close/>
                    <a:moveTo>
                      <a:pt x="271" y="410"/>
                    </a:moveTo>
                    <a:lnTo>
                      <a:pt x="278" y="393"/>
                    </a:lnTo>
                    <a:lnTo>
                      <a:pt x="289" y="409"/>
                    </a:lnTo>
                    <a:lnTo>
                      <a:pt x="281" y="415"/>
                    </a:lnTo>
                    <a:lnTo>
                      <a:pt x="271" y="410"/>
                    </a:lnTo>
                    <a:close/>
                    <a:moveTo>
                      <a:pt x="290" y="419"/>
                    </a:moveTo>
                    <a:lnTo>
                      <a:pt x="223" y="575"/>
                    </a:lnTo>
                    <a:lnTo>
                      <a:pt x="204" y="566"/>
                    </a:lnTo>
                    <a:lnTo>
                      <a:pt x="271" y="410"/>
                    </a:lnTo>
                    <a:lnTo>
                      <a:pt x="290" y="419"/>
                    </a:lnTo>
                    <a:close/>
                    <a:moveTo>
                      <a:pt x="223" y="575"/>
                    </a:moveTo>
                    <a:lnTo>
                      <a:pt x="217" y="589"/>
                    </a:lnTo>
                    <a:lnTo>
                      <a:pt x="206" y="578"/>
                    </a:lnTo>
                    <a:lnTo>
                      <a:pt x="214" y="571"/>
                    </a:lnTo>
                    <a:lnTo>
                      <a:pt x="223" y="575"/>
                    </a:lnTo>
                    <a:close/>
                    <a:moveTo>
                      <a:pt x="206" y="578"/>
                    </a:moveTo>
                    <a:lnTo>
                      <a:pt x="159" y="535"/>
                    </a:lnTo>
                    <a:lnTo>
                      <a:pt x="175" y="519"/>
                    </a:lnTo>
                    <a:lnTo>
                      <a:pt x="221" y="563"/>
                    </a:lnTo>
                    <a:lnTo>
                      <a:pt x="206" y="578"/>
                    </a:lnTo>
                    <a:close/>
                    <a:moveTo>
                      <a:pt x="157" y="523"/>
                    </a:moveTo>
                    <a:lnTo>
                      <a:pt x="163" y="508"/>
                    </a:lnTo>
                    <a:lnTo>
                      <a:pt x="175" y="519"/>
                    </a:lnTo>
                    <a:lnTo>
                      <a:pt x="168" y="528"/>
                    </a:lnTo>
                    <a:lnTo>
                      <a:pt x="157" y="523"/>
                    </a:lnTo>
                    <a:close/>
                    <a:moveTo>
                      <a:pt x="177" y="531"/>
                    </a:moveTo>
                    <a:lnTo>
                      <a:pt x="110" y="709"/>
                    </a:lnTo>
                    <a:lnTo>
                      <a:pt x="90" y="701"/>
                    </a:lnTo>
                    <a:lnTo>
                      <a:pt x="157" y="523"/>
                    </a:lnTo>
                    <a:lnTo>
                      <a:pt x="177" y="531"/>
                    </a:lnTo>
                    <a:close/>
                    <a:moveTo>
                      <a:pt x="110" y="709"/>
                    </a:moveTo>
                    <a:lnTo>
                      <a:pt x="106" y="722"/>
                    </a:lnTo>
                    <a:lnTo>
                      <a:pt x="95" y="714"/>
                    </a:lnTo>
                    <a:lnTo>
                      <a:pt x="101" y="706"/>
                    </a:lnTo>
                    <a:lnTo>
                      <a:pt x="110" y="709"/>
                    </a:lnTo>
                    <a:close/>
                    <a:moveTo>
                      <a:pt x="95" y="714"/>
                    </a:moveTo>
                    <a:lnTo>
                      <a:pt x="27" y="668"/>
                    </a:lnTo>
                    <a:lnTo>
                      <a:pt x="38" y="650"/>
                    </a:lnTo>
                    <a:lnTo>
                      <a:pt x="106" y="696"/>
                    </a:lnTo>
                    <a:lnTo>
                      <a:pt x="95" y="714"/>
                    </a:lnTo>
                    <a:close/>
                    <a:moveTo>
                      <a:pt x="21" y="656"/>
                    </a:moveTo>
                    <a:lnTo>
                      <a:pt x="26" y="641"/>
                    </a:lnTo>
                    <a:lnTo>
                      <a:pt x="38" y="650"/>
                    </a:lnTo>
                    <a:lnTo>
                      <a:pt x="33" y="659"/>
                    </a:lnTo>
                    <a:lnTo>
                      <a:pt x="21" y="656"/>
                    </a:lnTo>
                    <a:close/>
                    <a:moveTo>
                      <a:pt x="43" y="661"/>
                    </a:moveTo>
                    <a:lnTo>
                      <a:pt x="21" y="753"/>
                    </a:lnTo>
                    <a:lnTo>
                      <a:pt x="0" y="748"/>
                    </a:lnTo>
                    <a:lnTo>
                      <a:pt x="21" y="656"/>
                    </a:lnTo>
                    <a:lnTo>
                      <a:pt x="43" y="6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61" name="Freeform 1578">
                <a:extLst>
                  <a:ext uri="{FF2B5EF4-FFF2-40B4-BE49-F238E27FC236}">
                    <a16:creationId xmlns:a16="http://schemas.microsoft.com/office/drawing/2014/main" id="{51735638-C9F9-45A4-B9F2-B5BD3046E4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7" y="3185"/>
                <a:ext cx="57" cy="50"/>
              </a:xfrm>
              <a:custGeom>
                <a:avLst/>
                <a:gdLst>
                  <a:gd name="T0" fmla="*/ 0 w 864"/>
                  <a:gd name="T1" fmla="*/ 3 h 749"/>
                  <a:gd name="T2" fmla="*/ 0 w 864"/>
                  <a:gd name="T3" fmla="*/ 3 h 749"/>
                  <a:gd name="T4" fmla="*/ 0 w 864"/>
                  <a:gd name="T5" fmla="*/ 3 h 749"/>
                  <a:gd name="T6" fmla="*/ 0 w 864"/>
                  <a:gd name="T7" fmla="*/ 3 h 749"/>
                  <a:gd name="T8" fmla="*/ 0 w 864"/>
                  <a:gd name="T9" fmla="*/ 3 h 749"/>
                  <a:gd name="T10" fmla="*/ 1 w 864"/>
                  <a:gd name="T11" fmla="*/ 3 h 749"/>
                  <a:gd name="T12" fmla="*/ 1 w 864"/>
                  <a:gd name="T13" fmla="*/ 3 h 749"/>
                  <a:gd name="T14" fmla="*/ 0 w 864"/>
                  <a:gd name="T15" fmla="*/ 3 h 749"/>
                  <a:gd name="T16" fmla="*/ 1 w 864"/>
                  <a:gd name="T17" fmla="*/ 3 h 749"/>
                  <a:gd name="T18" fmla="*/ 1 w 864"/>
                  <a:gd name="T19" fmla="*/ 3 h 749"/>
                  <a:gd name="T20" fmla="*/ 1 w 864"/>
                  <a:gd name="T21" fmla="*/ 3 h 749"/>
                  <a:gd name="T22" fmla="*/ 1 w 864"/>
                  <a:gd name="T23" fmla="*/ 2 h 749"/>
                  <a:gd name="T24" fmla="*/ 1 w 864"/>
                  <a:gd name="T25" fmla="*/ 2 h 749"/>
                  <a:gd name="T26" fmla="*/ 1 w 864"/>
                  <a:gd name="T27" fmla="*/ 3 h 749"/>
                  <a:gd name="T28" fmla="*/ 1 w 864"/>
                  <a:gd name="T29" fmla="*/ 2 h 749"/>
                  <a:gd name="T30" fmla="*/ 1 w 864"/>
                  <a:gd name="T31" fmla="*/ 3 h 749"/>
                  <a:gd name="T32" fmla="*/ 1 w 864"/>
                  <a:gd name="T33" fmla="*/ 3 h 749"/>
                  <a:gd name="T34" fmla="*/ 1 w 864"/>
                  <a:gd name="T35" fmla="*/ 3 h 749"/>
                  <a:gd name="T36" fmla="*/ 1 w 864"/>
                  <a:gd name="T37" fmla="*/ 2 h 749"/>
                  <a:gd name="T38" fmla="*/ 1 w 864"/>
                  <a:gd name="T39" fmla="*/ 2 h 749"/>
                  <a:gd name="T40" fmla="*/ 2 w 864"/>
                  <a:gd name="T41" fmla="*/ 2 h 749"/>
                  <a:gd name="T42" fmla="*/ 2 w 864"/>
                  <a:gd name="T43" fmla="*/ 2 h 749"/>
                  <a:gd name="T44" fmla="*/ 2 w 864"/>
                  <a:gd name="T45" fmla="*/ 2 h 749"/>
                  <a:gd name="T46" fmla="*/ 2 w 864"/>
                  <a:gd name="T47" fmla="*/ 2 h 749"/>
                  <a:gd name="T48" fmla="*/ 2 w 864"/>
                  <a:gd name="T49" fmla="*/ 2 h 749"/>
                  <a:gd name="T50" fmla="*/ 2 w 864"/>
                  <a:gd name="T51" fmla="*/ 2 h 749"/>
                  <a:gd name="T52" fmla="*/ 2 w 864"/>
                  <a:gd name="T53" fmla="*/ 2 h 749"/>
                  <a:gd name="T54" fmla="*/ 2 w 864"/>
                  <a:gd name="T55" fmla="*/ 2 h 749"/>
                  <a:gd name="T56" fmla="*/ 2 w 864"/>
                  <a:gd name="T57" fmla="*/ 2 h 749"/>
                  <a:gd name="T58" fmla="*/ 2 w 864"/>
                  <a:gd name="T59" fmla="*/ 2 h 749"/>
                  <a:gd name="T60" fmla="*/ 2 w 864"/>
                  <a:gd name="T61" fmla="*/ 1 h 749"/>
                  <a:gd name="T62" fmla="*/ 2 w 864"/>
                  <a:gd name="T63" fmla="*/ 1 h 749"/>
                  <a:gd name="T64" fmla="*/ 2 w 864"/>
                  <a:gd name="T65" fmla="*/ 1 h 749"/>
                  <a:gd name="T66" fmla="*/ 3 w 864"/>
                  <a:gd name="T67" fmla="*/ 1 h 749"/>
                  <a:gd name="T68" fmla="*/ 2 w 864"/>
                  <a:gd name="T69" fmla="*/ 1 h 749"/>
                  <a:gd name="T70" fmla="*/ 3 w 864"/>
                  <a:gd name="T71" fmla="*/ 2 h 749"/>
                  <a:gd name="T72" fmla="*/ 3 w 864"/>
                  <a:gd name="T73" fmla="*/ 1 h 749"/>
                  <a:gd name="T74" fmla="*/ 3 w 864"/>
                  <a:gd name="T75" fmla="*/ 2 h 749"/>
                  <a:gd name="T76" fmla="*/ 3 w 864"/>
                  <a:gd name="T77" fmla="*/ 1 h 749"/>
                  <a:gd name="T78" fmla="*/ 3 w 864"/>
                  <a:gd name="T79" fmla="*/ 1 h 749"/>
                  <a:gd name="T80" fmla="*/ 3 w 864"/>
                  <a:gd name="T81" fmla="*/ 1 h 749"/>
                  <a:gd name="T82" fmla="*/ 3 w 864"/>
                  <a:gd name="T83" fmla="*/ 1 h 749"/>
                  <a:gd name="T84" fmla="*/ 3 w 864"/>
                  <a:gd name="T85" fmla="*/ 1 h 749"/>
                  <a:gd name="T86" fmla="*/ 3 w 864"/>
                  <a:gd name="T87" fmla="*/ 0 h 749"/>
                  <a:gd name="T88" fmla="*/ 3 w 864"/>
                  <a:gd name="T89" fmla="*/ 1 h 749"/>
                  <a:gd name="T90" fmla="*/ 3 w 864"/>
                  <a:gd name="T91" fmla="*/ 0 h 749"/>
                  <a:gd name="T92" fmla="*/ 3 w 864"/>
                  <a:gd name="T93" fmla="*/ 0 h 749"/>
                  <a:gd name="T94" fmla="*/ 3 w 864"/>
                  <a:gd name="T95" fmla="*/ 0 h 749"/>
                  <a:gd name="T96" fmla="*/ 4 w 864"/>
                  <a:gd name="T97" fmla="*/ 1 h 749"/>
                  <a:gd name="T98" fmla="*/ 4 w 864"/>
                  <a:gd name="T99" fmla="*/ 1 h 749"/>
                  <a:gd name="T100" fmla="*/ 4 w 864"/>
                  <a:gd name="T101" fmla="*/ 0 h 74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64" h="749">
                    <a:moveTo>
                      <a:pt x="0" y="728"/>
                    </a:moveTo>
                    <a:lnTo>
                      <a:pt x="68" y="728"/>
                    </a:lnTo>
                    <a:lnTo>
                      <a:pt x="68" y="749"/>
                    </a:lnTo>
                    <a:lnTo>
                      <a:pt x="0" y="749"/>
                    </a:lnTo>
                    <a:lnTo>
                      <a:pt x="0" y="728"/>
                    </a:lnTo>
                    <a:close/>
                    <a:moveTo>
                      <a:pt x="77" y="743"/>
                    </a:moveTo>
                    <a:lnTo>
                      <a:pt x="75" y="749"/>
                    </a:lnTo>
                    <a:lnTo>
                      <a:pt x="68" y="749"/>
                    </a:lnTo>
                    <a:lnTo>
                      <a:pt x="68" y="739"/>
                    </a:lnTo>
                    <a:lnTo>
                      <a:pt x="77" y="743"/>
                    </a:lnTo>
                    <a:close/>
                    <a:moveTo>
                      <a:pt x="58" y="735"/>
                    </a:moveTo>
                    <a:lnTo>
                      <a:pt x="103" y="624"/>
                    </a:lnTo>
                    <a:lnTo>
                      <a:pt x="123" y="632"/>
                    </a:lnTo>
                    <a:lnTo>
                      <a:pt x="77" y="743"/>
                    </a:lnTo>
                    <a:lnTo>
                      <a:pt x="58" y="735"/>
                    </a:lnTo>
                    <a:close/>
                    <a:moveTo>
                      <a:pt x="103" y="624"/>
                    </a:moveTo>
                    <a:lnTo>
                      <a:pt x="109" y="608"/>
                    </a:lnTo>
                    <a:lnTo>
                      <a:pt x="121" y="620"/>
                    </a:lnTo>
                    <a:lnTo>
                      <a:pt x="113" y="628"/>
                    </a:lnTo>
                    <a:lnTo>
                      <a:pt x="103" y="624"/>
                    </a:lnTo>
                    <a:close/>
                    <a:moveTo>
                      <a:pt x="121" y="620"/>
                    </a:moveTo>
                    <a:lnTo>
                      <a:pt x="164" y="663"/>
                    </a:lnTo>
                    <a:lnTo>
                      <a:pt x="148" y="678"/>
                    </a:lnTo>
                    <a:lnTo>
                      <a:pt x="105" y="635"/>
                    </a:lnTo>
                    <a:lnTo>
                      <a:pt x="121" y="620"/>
                    </a:lnTo>
                    <a:close/>
                    <a:moveTo>
                      <a:pt x="166" y="675"/>
                    </a:moveTo>
                    <a:lnTo>
                      <a:pt x="160" y="690"/>
                    </a:lnTo>
                    <a:lnTo>
                      <a:pt x="148" y="678"/>
                    </a:lnTo>
                    <a:lnTo>
                      <a:pt x="157" y="671"/>
                    </a:lnTo>
                    <a:lnTo>
                      <a:pt x="166" y="675"/>
                    </a:lnTo>
                    <a:close/>
                    <a:moveTo>
                      <a:pt x="146" y="667"/>
                    </a:moveTo>
                    <a:lnTo>
                      <a:pt x="193" y="557"/>
                    </a:lnTo>
                    <a:lnTo>
                      <a:pt x="212" y="565"/>
                    </a:lnTo>
                    <a:lnTo>
                      <a:pt x="166" y="675"/>
                    </a:lnTo>
                    <a:lnTo>
                      <a:pt x="146" y="667"/>
                    </a:lnTo>
                    <a:close/>
                    <a:moveTo>
                      <a:pt x="193" y="557"/>
                    </a:moveTo>
                    <a:lnTo>
                      <a:pt x="197" y="548"/>
                    </a:lnTo>
                    <a:lnTo>
                      <a:pt x="206" y="551"/>
                    </a:lnTo>
                    <a:lnTo>
                      <a:pt x="203" y="561"/>
                    </a:lnTo>
                    <a:lnTo>
                      <a:pt x="193" y="557"/>
                    </a:lnTo>
                    <a:close/>
                    <a:moveTo>
                      <a:pt x="206" y="551"/>
                    </a:moveTo>
                    <a:lnTo>
                      <a:pt x="273" y="572"/>
                    </a:lnTo>
                    <a:lnTo>
                      <a:pt x="266" y="593"/>
                    </a:lnTo>
                    <a:lnTo>
                      <a:pt x="199" y="571"/>
                    </a:lnTo>
                    <a:lnTo>
                      <a:pt x="206" y="551"/>
                    </a:lnTo>
                    <a:close/>
                    <a:moveTo>
                      <a:pt x="279" y="587"/>
                    </a:moveTo>
                    <a:lnTo>
                      <a:pt x="275" y="596"/>
                    </a:lnTo>
                    <a:lnTo>
                      <a:pt x="266" y="593"/>
                    </a:lnTo>
                    <a:lnTo>
                      <a:pt x="270" y="583"/>
                    </a:lnTo>
                    <a:lnTo>
                      <a:pt x="279" y="587"/>
                    </a:lnTo>
                    <a:close/>
                    <a:moveTo>
                      <a:pt x="260" y="578"/>
                    </a:moveTo>
                    <a:lnTo>
                      <a:pt x="327" y="422"/>
                    </a:lnTo>
                    <a:lnTo>
                      <a:pt x="346" y="430"/>
                    </a:lnTo>
                    <a:lnTo>
                      <a:pt x="279" y="587"/>
                    </a:lnTo>
                    <a:lnTo>
                      <a:pt x="260" y="578"/>
                    </a:lnTo>
                    <a:close/>
                    <a:moveTo>
                      <a:pt x="327" y="422"/>
                    </a:moveTo>
                    <a:lnTo>
                      <a:pt x="333" y="408"/>
                    </a:lnTo>
                    <a:lnTo>
                      <a:pt x="344" y="418"/>
                    </a:lnTo>
                    <a:lnTo>
                      <a:pt x="337" y="426"/>
                    </a:lnTo>
                    <a:lnTo>
                      <a:pt x="327" y="422"/>
                    </a:lnTo>
                    <a:close/>
                    <a:moveTo>
                      <a:pt x="344" y="418"/>
                    </a:moveTo>
                    <a:lnTo>
                      <a:pt x="390" y="461"/>
                    </a:lnTo>
                    <a:lnTo>
                      <a:pt x="375" y="478"/>
                    </a:lnTo>
                    <a:lnTo>
                      <a:pt x="329" y="434"/>
                    </a:lnTo>
                    <a:lnTo>
                      <a:pt x="344" y="418"/>
                    </a:lnTo>
                    <a:close/>
                    <a:moveTo>
                      <a:pt x="393" y="472"/>
                    </a:moveTo>
                    <a:lnTo>
                      <a:pt x="387" y="489"/>
                    </a:lnTo>
                    <a:lnTo>
                      <a:pt x="375" y="478"/>
                    </a:lnTo>
                    <a:lnTo>
                      <a:pt x="383" y="469"/>
                    </a:lnTo>
                    <a:lnTo>
                      <a:pt x="393" y="472"/>
                    </a:lnTo>
                    <a:close/>
                    <a:moveTo>
                      <a:pt x="373" y="466"/>
                    </a:moveTo>
                    <a:lnTo>
                      <a:pt x="394" y="399"/>
                    </a:lnTo>
                    <a:lnTo>
                      <a:pt x="415" y="405"/>
                    </a:lnTo>
                    <a:lnTo>
                      <a:pt x="393" y="472"/>
                    </a:lnTo>
                    <a:lnTo>
                      <a:pt x="373" y="466"/>
                    </a:lnTo>
                    <a:close/>
                    <a:moveTo>
                      <a:pt x="394" y="399"/>
                    </a:moveTo>
                    <a:lnTo>
                      <a:pt x="397" y="391"/>
                    </a:lnTo>
                    <a:lnTo>
                      <a:pt x="405" y="391"/>
                    </a:lnTo>
                    <a:lnTo>
                      <a:pt x="405" y="402"/>
                    </a:lnTo>
                    <a:lnTo>
                      <a:pt x="394" y="399"/>
                    </a:lnTo>
                    <a:close/>
                    <a:moveTo>
                      <a:pt x="405" y="391"/>
                    </a:moveTo>
                    <a:lnTo>
                      <a:pt x="472" y="391"/>
                    </a:lnTo>
                    <a:lnTo>
                      <a:pt x="472" y="413"/>
                    </a:lnTo>
                    <a:lnTo>
                      <a:pt x="405" y="413"/>
                    </a:lnTo>
                    <a:lnTo>
                      <a:pt x="405" y="391"/>
                    </a:lnTo>
                    <a:close/>
                    <a:moveTo>
                      <a:pt x="481" y="408"/>
                    </a:moveTo>
                    <a:lnTo>
                      <a:pt x="478" y="413"/>
                    </a:lnTo>
                    <a:lnTo>
                      <a:pt x="472" y="413"/>
                    </a:lnTo>
                    <a:lnTo>
                      <a:pt x="472" y="402"/>
                    </a:lnTo>
                    <a:lnTo>
                      <a:pt x="481" y="408"/>
                    </a:lnTo>
                    <a:close/>
                    <a:moveTo>
                      <a:pt x="461" y="397"/>
                    </a:moveTo>
                    <a:lnTo>
                      <a:pt x="528" y="265"/>
                    </a:lnTo>
                    <a:lnTo>
                      <a:pt x="548" y="276"/>
                    </a:lnTo>
                    <a:lnTo>
                      <a:pt x="481" y="408"/>
                    </a:lnTo>
                    <a:lnTo>
                      <a:pt x="461" y="397"/>
                    </a:lnTo>
                    <a:close/>
                    <a:moveTo>
                      <a:pt x="528" y="265"/>
                    </a:moveTo>
                    <a:lnTo>
                      <a:pt x="537" y="249"/>
                    </a:lnTo>
                    <a:lnTo>
                      <a:pt x="547" y="264"/>
                    </a:lnTo>
                    <a:lnTo>
                      <a:pt x="539" y="271"/>
                    </a:lnTo>
                    <a:lnTo>
                      <a:pt x="528" y="265"/>
                    </a:lnTo>
                    <a:close/>
                    <a:moveTo>
                      <a:pt x="547" y="264"/>
                    </a:moveTo>
                    <a:lnTo>
                      <a:pt x="593" y="331"/>
                    </a:lnTo>
                    <a:lnTo>
                      <a:pt x="576" y="344"/>
                    </a:lnTo>
                    <a:lnTo>
                      <a:pt x="529" y="277"/>
                    </a:lnTo>
                    <a:lnTo>
                      <a:pt x="547" y="264"/>
                    </a:lnTo>
                    <a:close/>
                    <a:moveTo>
                      <a:pt x="594" y="342"/>
                    </a:moveTo>
                    <a:lnTo>
                      <a:pt x="587" y="360"/>
                    </a:lnTo>
                    <a:lnTo>
                      <a:pt x="576" y="344"/>
                    </a:lnTo>
                    <a:lnTo>
                      <a:pt x="585" y="338"/>
                    </a:lnTo>
                    <a:lnTo>
                      <a:pt x="594" y="342"/>
                    </a:lnTo>
                    <a:close/>
                    <a:moveTo>
                      <a:pt x="575" y="333"/>
                    </a:moveTo>
                    <a:lnTo>
                      <a:pt x="642" y="175"/>
                    </a:lnTo>
                    <a:lnTo>
                      <a:pt x="661" y="183"/>
                    </a:lnTo>
                    <a:lnTo>
                      <a:pt x="594" y="342"/>
                    </a:lnTo>
                    <a:lnTo>
                      <a:pt x="575" y="333"/>
                    </a:lnTo>
                    <a:close/>
                    <a:moveTo>
                      <a:pt x="642" y="175"/>
                    </a:moveTo>
                    <a:lnTo>
                      <a:pt x="648" y="159"/>
                    </a:lnTo>
                    <a:lnTo>
                      <a:pt x="659" y="172"/>
                    </a:lnTo>
                    <a:lnTo>
                      <a:pt x="652" y="179"/>
                    </a:lnTo>
                    <a:lnTo>
                      <a:pt x="642" y="175"/>
                    </a:lnTo>
                    <a:close/>
                    <a:moveTo>
                      <a:pt x="659" y="172"/>
                    </a:moveTo>
                    <a:lnTo>
                      <a:pt x="702" y="217"/>
                    </a:lnTo>
                    <a:lnTo>
                      <a:pt x="687" y="231"/>
                    </a:lnTo>
                    <a:lnTo>
                      <a:pt x="644" y="186"/>
                    </a:lnTo>
                    <a:lnTo>
                      <a:pt x="659" y="172"/>
                    </a:lnTo>
                    <a:close/>
                    <a:moveTo>
                      <a:pt x="704" y="227"/>
                    </a:moveTo>
                    <a:lnTo>
                      <a:pt x="699" y="244"/>
                    </a:lnTo>
                    <a:lnTo>
                      <a:pt x="687" y="231"/>
                    </a:lnTo>
                    <a:lnTo>
                      <a:pt x="695" y="224"/>
                    </a:lnTo>
                    <a:lnTo>
                      <a:pt x="704" y="227"/>
                    </a:lnTo>
                    <a:close/>
                    <a:moveTo>
                      <a:pt x="685" y="220"/>
                    </a:moveTo>
                    <a:lnTo>
                      <a:pt x="752" y="40"/>
                    </a:lnTo>
                    <a:lnTo>
                      <a:pt x="771" y="48"/>
                    </a:lnTo>
                    <a:lnTo>
                      <a:pt x="704" y="227"/>
                    </a:lnTo>
                    <a:lnTo>
                      <a:pt x="685" y="220"/>
                    </a:lnTo>
                    <a:close/>
                    <a:moveTo>
                      <a:pt x="752" y="40"/>
                    </a:moveTo>
                    <a:lnTo>
                      <a:pt x="757" y="25"/>
                    </a:lnTo>
                    <a:lnTo>
                      <a:pt x="769" y="36"/>
                    </a:lnTo>
                    <a:lnTo>
                      <a:pt x="762" y="44"/>
                    </a:lnTo>
                    <a:lnTo>
                      <a:pt x="752" y="40"/>
                    </a:lnTo>
                    <a:close/>
                    <a:moveTo>
                      <a:pt x="769" y="36"/>
                    </a:moveTo>
                    <a:lnTo>
                      <a:pt x="837" y="104"/>
                    </a:lnTo>
                    <a:lnTo>
                      <a:pt x="822" y="119"/>
                    </a:lnTo>
                    <a:lnTo>
                      <a:pt x="754" y="51"/>
                    </a:lnTo>
                    <a:lnTo>
                      <a:pt x="769" y="36"/>
                    </a:lnTo>
                    <a:close/>
                    <a:moveTo>
                      <a:pt x="840" y="114"/>
                    </a:moveTo>
                    <a:lnTo>
                      <a:pt x="836" y="134"/>
                    </a:lnTo>
                    <a:lnTo>
                      <a:pt x="822" y="119"/>
                    </a:lnTo>
                    <a:lnTo>
                      <a:pt x="830" y="112"/>
                    </a:lnTo>
                    <a:lnTo>
                      <a:pt x="840" y="114"/>
                    </a:lnTo>
                    <a:close/>
                    <a:moveTo>
                      <a:pt x="819" y="110"/>
                    </a:moveTo>
                    <a:lnTo>
                      <a:pt x="842" y="0"/>
                    </a:lnTo>
                    <a:lnTo>
                      <a:pt x="864" y="4"/>
                    </a:lnTo>
                    <a:lnTo>
                      <a:pt x="840" y="114"/>
                    </a:lnTo>
                    <a:lnTo>
                      <a:pt x="819" y="1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62" name="Freeform 1579">
                <a:extLst>
                  <a:ext uri="{FF2B5EF4-FFF2-40B4-BE49-F238E27FC236}">
                    <a16:creationId xmlns:a16="http://schemas.microsoft.com/office/drawing/2014/main" id="{F666075B-F411-43C1-A6E5-4463A9A66B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6" y="3538"/>
                <a:ext cx="58" cy="51"/>
              </a:xfrm>
              <a:custGeom>
                <a:avLst/>
                <a:gdLst>
                  <a:gd name="T0" fmla="*/ 0 w 868"/>
                  <a:gd name="T1" fmla="*/ 3 h 757"/>
                  <a:gd name="T2" fmla="*/ 0 w 868"/>
                  <a:gd name="T3" fmla="*/ 3 h 757"/>
                  <a:gd name="T4" fmla="*/ 0 w 868"/>
                  <a:gd name="T5" fmla="*/ 3 h 757"/>
                  <a:gd name="T6" fmla="*/ 0 w 868"/>
                  <a:gd name="T7" fmla="*/ 3 h 757"/>
                  <a:gd name="T8" fmla="*/ 0 w 868"/>
                  <a:gd name="T9" fmla="*/ 3 h 757"/>
                  <a:gd name="T10" fmla="*/ 0 w 868"/>
                  <a:gd name="T11" fmla="*/ 3 h 757"/>
                  <a:gd name="T12" fmla="*/ 0 w 868"/>
                  <a:gd name="T13" fmla="*/ 3 h 757"/>
                  <a:gd name="T14" fmla="*/ 0 w 868"/>
                  <a:gd name="T15" fmla="*/ 3 h 757"/>
                  <a:gd name="T16" fmla="*/ 1 w 868"/>
                  <a:gd name="T17" fmla="*/ 3 h 757"/>
                  <a:gd name="T18" fmla="*/ 1 w 868"/>
                  <a:gd name="T19" fmla="*/ 3 h 757"/>
                  <a:gd name="T20" fmla="*/ 1 w 868"/>
                  <a:gd name="T21" fmla="*/ 2 h 757"/>
                  <a:gd name="T22" fmla="*/ 1 w 868"/>
                  <a:gd name="T23" fmla="*/ 2 h 757"/>
                  <a:gd name="T24" fmla="*/ 1 w 868"/>
                  <a:gd name="T25" fmla="*/ 2 h 757"/>
                  <a:gd name="T26" fmla="*/ 1 w 868"/>
                  <a:gd name="T27" fmla="*/ 3 h 757"/>
                  <a:gd name="T28" fmla="*/ 1 w 868"/>
                  <a:gd name="T29" fmla="*/ 2 h 757"/>
                  <a:gd name="T30" fmla="*/ 1 w 868"/>
                  <a:gd name="T31" fmla="*/ 3 h 757"/>
                  <a:gd name="T32" fmla="*/ 1 w 868"/>
                  <a:gd name="T33" fmla="*/ 3 h 757"/>
                  <a:gd name="T34" fmla="*/ 1 w 868"/>
                  <a:gd name="T35" fmla="*/ 3 h 757"/>
                  <a:gd name="T36" fmla="*/ 1 w 868"/>
                  <a:gd name="T37" fmla="*/ 2 h 757"/>
                  <a:gd name="T38" fmla="*/ 1 w 868"/>
                  <a:gd name="T39" fmla="*/ 2 h 757"/>
                  <a:gd name="T40" fmla="*/ 2 w 868"/>
                  <a:gd name="T41" fmla="*/ 2 h 757"/>
                  <a:gd name="T42" fmla="*/ 2 w 868"/>
                  <a:gd name="T43" fmla="*/ 2 h 757"/>
                  <a:gd name="T44" fmla="*/ 2 w 868"/>
                  <a:gd name="T45" fmla="*/ 2 h 757"/>
                  <a:gd name="T46" fmla="*/ 2 w 868"/>
                  <a:gd name="T47" fmla="*/ 2 h 757"/>
                  <a:gd name="T48" fmla="*/ 2 w 868"/>
                  <a:gd name="T49" fmla="*/ 2 h 757"/>
                  <a:gd name="T50" fmla="*/ 2 w 868"/>
                  <a:gd name="T51" fmla="*/ 2 h 757"/>
                  <a:gd name="T52" fmla="*/ 2 w 868"/>
                  <a:gd name="T53" fmla="*/ 2 h 757"/>
                  <a:gd name="T54" fmla="*/ 2 w 868"/>
                  <a:gd name="T55" fmla="*/ 2 h 757"/>
                  <a:gd name="T56" fmla="*/ 2 w 868"/>
                  <a:gd name="T57" fmla="*/ 2 h 757"/>
                  <a:gd name="T58" fmla="*/ 2 w 868"/>
                  <a:gd name="T59" fmla="*/ 2 h 757"/>
                  <a:gd name="T60" fmla="*/ 2 w 868"/>
                  <a:gd name="T61" fmla="*/ 1 h 757"/>
                  <a:gd name="T62" fmla="*/ 2 w 868"/>
                  <a:gd name="T63" fmla="*/ 1 h 757"/>
                  <a:gd name="T64" fmla="*/ 2 w 868"/>
                  <a:gd name="T65" fmla="*/ 1 h 757"/>
                  <a:gd name="T66" fmla="*/ 3 w 868"/>
                  <a:gd name="T67" fmla="*/ 1 h 757"/>
                  <a:gd name="T68" fmla="*/ 2 w 868"/>
                  <a:gd name="T69" fmla="*/ 1 h 757"/>
                  <a:gd name="T70" fmla="*/ 3 w 868"/>
                  <a:gd name="T71" fmla="*/ 1 h 757"/>
                  <a:gd name="T72" fmla="*/ 3 w 868"/>
                  <a:gd name="T73" fmla="*/ 1 h 757"/>
                  <a:gd name="T74" fmla="*/ 3 w 868"/>
                  <a:gd name="T75" fmla="*/ 1 h 757"/>
                  <a:gd name="T76" fmla="*/ 3 w 868"/>
                  <a:gd name="T77" fmla="*/ 1 h 757"/>
                  <a:gd name="T78" fmla="*/ 3 w 868"/>
                  <a:gd name="T79" fmla="*/ 1 h 757"/>
                  <a:gd name="T80" fmla="*/ 3 w 868"/>
                  <a:gd name="T81" fmla="*/ 1 h 757"/>
                  <a:gd name="T82" fmla="*/ 3 w 868"/>
                  <a:gd name="T83" fmla="*/ 1 h 757"/>
                  <a:gd name="T84" fmla="*/ 3 w 868"/>
                  <a:gd name="T85" fmla="*/ 1 h 757"/>
                  <a:gd name="T86" fmla="*/ 3 w 868"/>
                  <a:gd name="T87" fmla="*/ 0 h 757"/>
                  <a:gd name="T88" fmla="*/ 3 w 868"/>
                  <a:gd name="T89" fmla="*/ 1 h 757"/>
                  <a:gd name="T90" fmla="*/ 3 w 868"/>
                  <a:gd name="T91" fmla="*/ 0 h 757"/>
                  <a:gd name="T92" fmla="*/ 3 w 868"/>
                  <a:gd name="T93" fmla="*/ 0 h 757"/>
                  <a:gd name="T94" fmla="*/ 3 w 868"/>
                  <a:gd name="T95" fmla="*/ 0 h 757"/>
                  <a:gd name="T96" fmla="*/ 4 w 868"/>
                  <a:gd name="T97" fmla="*/ 1 h 757"/>
                  <a:gd name="T98" fmla="*/ 4 w 868"/>
                  <a:gd name="T99" fmla="*/ 0 h 757"/>
                  <a:gd name="T100" fmla="*/ 4 w 868"/>
                  <a:gd name="T101" fmla="*/ 0 h 75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68" h="757">
                    <a:moveTo>
                      <a:pt x="7" y="712"/>
                    </a:moveTo>
                    <a:lnTo>
                      <a:pt x="75" y="733"/>
                    </a:lnTo>
                    <a:lnTo>
                      <a:pt x="68" y="754"/>
                    </a:lnTo>
                    <a:lnTo>
                      <a:pt x="0" y="732"/>
                    </a:lnTo>
                    <a:lnTo>
                      <a:pt x="7" y="712"/>
                    </a:lnTo>
                    <a:close/>
                    <a:moveTo>
                      <a:pt x="82" y="745"/>
                    </a:moveTo>
                    <a:lnTo>
                      <a:pt x="80" y="757"/>
                    </a:lnTo>
                    <a:lnTo>
                      <a:pt x="68" y="754"/>
                    </a:lnTo>
                    <a:lnTo>
                      <a:pt x="72" y="744"/>
                    </a:lnTo>
                    <a:lnTo>
                      <a:pt x="82" y="745"/>
                    </a:lnTo>
                    <a:close/>
                    <a:moveTo>
                      <a:pt x="61" y="741"/>
                    </a:moveTo>
                    <a:lnTo>
                      <a:pt x="82" y="607"/>
                    </a:lnTo>
                    <a:lnTo>
                      <a:pt x="104" y="610"/>
                    </a:lnTo>
                    <a:lnTo>
                      <a:pt x="82" y="745"/>
                    </a:lnTo>
                    <a:lnTo>
                      <a:pt x="61" y="741"/>
                    </a:lnTo>
                    <a:close/>
                    <a:moveTo>
                      <a:pt x="82" y="607"/>
                    </a:moveTo>
                    <a:lnTo>
                      <a:pt x="86" y="589"/>
                    </a:lnTo>
                    <a:lnTo>
                      <a:pt x="99" y="599"/>
                    </a:lnTo>
                    <a:lnTo>
                      <a:pt x="94" y="609"/>
                    </a:lnTo>
                    <a:lnTo>
                      <a:pt x="82" y="607"/>
                    </a:lnTo>
                    <a:close/>
                    <a:moveTo>
                      <a:pt x="99" y="599"/>
                    </a:moveTo>
                    <a:lnTo>
                      <a:pt x="166" y="646"/>
                    </a:lnTo>
                    <a:lnTo>
                      <a:pt x="154" y="663"/>
                    </a:lnTo>
                    <a:lnTo>
                      <a:pt x="88" y="617"/>
                    </a:lnTo>
                    <a:lnTo>
                      <a:pt x="99" y="599"/>
                    </a:lnTo>
                    <a:close/>
                    <a:moveTo>
                      <a:pt x="170" y="658"/>
                    </a:moveTo>
                    <a:lnTo>
                      <a:pt x="165" y="671"/>
                    </a:lnTo>
                    <a:lnTo>
                      <a:pt x="154" y="663"/>
                    </a:lnTo>
                    <a:lnTo>
                      <a:pt x="161" y="655"/>
                    </a:lnTo>
                    <a:lnTo>
                      <a:pt x="170" y="658"/>
                    </a:lnTo>
                    <a:close/>
                    <a:moveTo>
                      <a:pt x="150" y="651"/>
                    </a:moveTo>
                    <a:lnTo>
                      <a:pt x="197" y="538"/>
                    </a:lnTo>
                    <a:lnTo>
                      <a:pt x="216" y="545"/>
                    </a:lnTo>
                    <a:lnTo>
                      <a:pt x="170" y="658"/>
                    </a:lnTo>
                    <a:lnTo>
                      <a:pt x="150" y="651"/>
                    </a:lnTo>
                    <a:close/>
                    <a:moveTo>
                      <a:pt x="197" y="538"/>
                    </a:moveTo>
                    <a:lnTo>
                      <a:pt x="202" y="525"/>
                    </a:lnTo>
                    <a:lnTo>
                      <a:pt x="212" y="533"/>
                    </a:lnTo>
                    <a:lnTo>
                      <a:pt x="207" y="542"/>
                    </a:lnTo>
                    <a:lnTo>
                      <a:pt x="197" y="538"/>
                    </a:lnTo>
                    <a:close/>
                    <a:moveTo>
                      <a:pt x="212" y="533"/>
                    </a:moveTo>
                    <a:lnTo>
                      <a:pt x="279" y="578"/>
                    </a:lnTo>
                    <a:lnTo>
                      <a:pt x="268" y="595"/>
                    </a:lnTo>
                    <a:lnTo>
                      <a:pt x="201" y="550"/>
                    </a:lnTo>
                    <a:lnTo>
                      <a:pt x="212" y="533"/>
                    </a:lnTo>
                    <a:close/>
                    <a:moveTo>
                      <a:pt x="283" y="591"/>
                    </a:moveTo>
                    <a:lnTo>
                      <a:pt x="278" y="603"/>
                    </a:lnTo>
                    <a:lnTo>
                      <a:pt x="268" y="595"/>
                    </a:lnTo>
                    <a:lnTo>
                      <a:pt x="274" y="587"/>
                    </a:lnTo>
                    <a:lnTo>
                      <a:pt x="283" y="591"/>
                    </a:lnTo>
                    <a:close/>
                    <a:moveTo>
                      <a:pt x="264" y="582"/>
                    </a:moveTo>
                    <a:lnTo>
                      <a:pt x="331" y="426"/>
                    </a:lnTo>
                    <a:lnTo>
                      <a:pt x="350" y="436"/>
                    </a:lnTo>
                    <a:lnTo>
                      <a:pt x="283" y="591"/>
                    </a:lnTo>
                    <a:lnTo>
                      <a:pt x="264" y="582"/>
                    </a:lnTo>
                    <a:close/>
                    <a:moveTo>
                      <a:pt x="331" y="426"/>
                    </a:moveTo>
                    <a:lnTo>
                      <a:pt x="335" y="416"/>
                    </a:lnTo>
                    <a:lnTo>
                      <a:pt x="345" y="421"/>
                    </a:lnTo>
                    <a:lnTo>
                      <a:pt x="341" y="432"/>
                    </a:lnTo>
                    <a:lnTo>
                      <a:pt x="331" y="426"/>
                    </a:lnTo>
                    <a:close/>
                    <a:moveTo>
                      <a:pt x="345" y="421"/>
                    </a:moveTo>
                    <a:lnTo>
                      <a:pt x="391" y="443"/>
                    </a:lnTo>
                    <a:lnTo>
                      <a:pt x="382" y="463"/>
                    </a:lnTo>
                    <a:lnTo>
                      <a:pt x="336" y="441"/>
                    </a:lnTo>
                    <a:lnTo>
                      <a:pt x="345" y="421"/>
                    </a:lnTo>
                    <a:close/>
                    <a:moveTo>
                      <a:pt x="396" y="457"/>
                    </a:moveTo>
                    <a:lnTo>
                      <a:pt x="392" y="467"/>
                    </a:lnTo>
                    <a:lnTo>
                      <a:pt x="382" y="463"/>
                    </a:lnTo>
                    <a:lnTo>
                      <a:pt x="387" y="453"/>
                    </a:lnTo>
                    <a:lnTo>
                      <a:pt x="396" y="457"/>
                    </a:lnTo>
                    <a:close/>
                    <a:moveTo>
                      <a:pt x="377" y="448"/>
                    </a:moveTo>
                    <a:lnTo>
                      <a:pt x="398" y="402"/>
                    </a:lnTo>
                    <a:lnTo>
                      <a:pt x="418" y="411"/>
                    </a:lnTo>
                    <a:lnTo>
                      <a:pt x="396" y="457"/>
                    </a:lnTo>
                    <a:lnTo>
                      <a:pt x="377" y="448"/>
                    </a:lnTo>
                    <a:close/>
                    <a:moveTo>
                      <a:pt x="398" y="402"/>
                    </a:moveTo>
                    <a:lnTo>
                      <a:pt x="401" y="398"/>
                    </a:lnTo>
                    <a:lnTo>
                      <a:pt x="405" y="397"/>
                    </a:lnTo>
                    <a:lnTo>
                      <a:pt x="409" y="407"/>
                    </a:lnTo>
                    <a:lnTo>
                      <a:pt x="398" y="402"/>
                    </a:lnTo>
                    <a:close/>
                    <a:moveTo>
                      <a:pt x="405" y="397"/>
                    </a:moveTo>
                    <a:lnTo>
                      <a:pt x="472" y="375"/>
                    </a:lnTo>
                    <a:lnTo>
                      <a:pt x="479" y="396"/>
                    </a:lnTo>
                    <a:lnTo>
                      <a:pt x="412" y="417"/>
                    </a:lnTo>
                    <a:lnTo>
                      <a:pt x="405" y="397"/>
                    </a:lnTo>
                    <a:close/>
                    <a:moveTo>
                      <a:pt x="485" y="389"/>
                    </a:moveTo>
                    <a:lnTo>
                      <a:pt x="483" y="394"/>
                    </a:lnTo>
                    <a:lnTo>
                      <a:pt x="479" y="396"/>
                    </a:lnTo>
                    <a:lnTo>
                      <a:pt x="476" y="385"/>
                    </a:lnTo>
                    <a:lnTo>
                      <a:pt x="485" y="389"/>
                    </a:lnTo>
                    <a:close/>
                    <a:moveTo>
                      <a:pt x="465" y="380"/>
                    </a:moveTo>
                    <a:lnTo>
                      <a:pt x="532" y="246"/>
                    </a:lnTo>
                    <a:lnTo>
                      <a:pt x="552" y="256"/>
                    </a:lnTo>
                    <a:lnTo>
                      <a:pt x="485" y="389"/>
                    </a:lnTo>
                    <a:lnTo>
                      <a:pt x="465" y="380"/>
                    </a:lnTo>
                    <a:close/>
                    <a:moveTo>
                      <a:pt x="532" y="246"/>
                    </a:moveTo>
                    <a:lnTo>
                      <a:pt x="541" y="230"/>
                    </a:lnTo>
                    <a:lnTo>
                      <a:pt x="551" y="245"/>
                    </a:lnTo>
                    <a:lnTo>
                      <a:pt x="543" y="251"/>
                    </a:lnTo>
                    <a:lnTo>
                      <a:pt x="532" y="246"/>
                    </a:lnTo>
                    <a:close/>
                    <a:moveTo>
                      <a:pt x="551" y="245"/>
                    </a:moveTo>
                    <a:lnTo>
                      <a:pt x="597" y="312"/>
                    </a:lnTo>
                    <a:lnTo>
                      <a:pt x="580" y="324"/>
                    </a:lnTo>
                    <a:lnTo>
                      <a:pt x="533" y="257"/>
                    </a:lnTo>
                    <a:lnTo>
                      <a:pt x="551" y="245"/>
                    </a:lnTo>
                    <a:close/>
                    <a:moveTo>
                      <a:pt x="598" y="323"/>
                    </a:moveTo>
                    <a:lnTo>
                      <a:pt x="590" y="339"/>
                    </a:lnTo>
                    <a:lnTo>
                      <a:pt x="580" y="324"/>
                    </a:lnTo>
                    <a:lnTo>
                      <a:pt x="589" y="318"/>
                    </a:lnTo>
                    <a:lnTo>
                      <a:pt x="598" y="323"/>
                    </a:lnTo>
                    <a:close/>
                    <a:moveTo>
                      <a:pt x="579" y="313"/>
                    </a:moveTo>
                    <a:lnTo>
                      <a:pt x="646" y="178"/>
                    </a:lnTo>
                    <a:lnTo>
                      <a:pt x="665" y="188"/>
                    </a:lnTo>
                    <a:lnTo>
                      <a:pt x="598" y="323"/>
                    </a:lnTo>
                    <a:lnTo>
                      <a:pt x="579" y="313"/>
                    </a:lnTo>
                    <a:close/>
                    <a:moveTo>
                      <a:pt x="646" y="178"/>
                    </a:moveTo>
                    <a:lnTo>
                      <a:pt x="651" y="168"/>
                    </a:lnTo>
                    <a:lnTo>
                      <a:pt x="660" y="173"/>
                    </a:lnTo>
                    <a:lnTo>
                      <a:pt x="656" y="184"/>
                    </a:lnTo>
                    <a:lnTo>
                      <a:pt x="646" y="178"/>
                    </a:lnTo>
                    <a:close/>
                    <a:moveTo>
                      <a:pt x="660" y="173"/>
                    </a:moveTo>
                    <a:lnTo>
                      <a:pt x="703" y="195"/>
                    </a:lnTo>
                    <a:lnTo>
                      <a:pt x="694" y="214"/>
                    </a:lnTo>
                    <a:lnTo>
                      <a:pt x="651" y="193"/>
                    </a:lnTo>
                    <a:lnTo>
                      <a:pt x="660" y="173"/>
                    </a:lnTo>
                    <a:close/>
                    <a:moveTo>
                      <a:pt x="708" y="208"/>
                    </a:moveTo>
                    <a:lnTo>
                      <a:pt x="704" y="220"/>
                    </a:lnTo>
                    <a:lnTo>
                      <a:pt x="694" y="214"/>
                    </a:lnTo>
                    <a:lnTo>
                      <a:pt x="699" y="205"/>
                    </a:lnTo>
                    <a:lnTo>
                      <a:pt x="708" y="208"/>
                    </a:lnTo>
                    <a:close/>
                    <a:moveTo>
                      <a:pt x="689" y="201"/>
                    </a:moveTo>
                    <a:lnTo>
                      <a:pt x="756" y="24"/>
                    </a:lnTo>
                    <a:lnTo>
                      <a:pt x="775" y="31"/>
                    </a:lnTo>
                    <a:lnTo>
                      <a:pt x="708" y="208"/>
                    </a:lnTo>
                    <a:lnTo>
                      <a:pt x="689" y="201"/>
                    </a:lnTo>
                    <a:close/>
                    <a:moveTo>
                      <a:pt x="756" y="24"/>
                    </a:moveTo>
                    <a:lnTo>
                      <a:pt x="761" y="9"/>
                    </a:lnTo>
                    <a:lnTo>
                      <a:pt x="773" y="20"/>
                    </a:lnTo>
                    <a:lnTo>
                      <a:pt x="766" y="28"/>
                    </a:lnTo>
                    <a:lnTo>
                      <a:pt x="756" y="24"/>
                    </a:lnTo>
                    <a:close/>
                    <a:moveTo>
                      <a:pt x="773" y="20"/>
                    </a:moveTo>
                    <a:lnTo>
                      <a:pt x="841" y="87"/>
                    </a:lnTo>
                    <a:lnTo>
                      <a:pt x="826" y="102"/>
                    </a:lnTo>
                    <a:lnTo>
                      <a:pt x="758" y="35"/>
                    </a:lnTo>
                    <a:lnTo>
                      <a:pt x="773" y="20"/>
                    </a:lnTo>
                    <a:close/>
                    <a:moveTo>
                      <a:pt x="844" y="97"/>
                    </a:moveTo>
                    <a:lnTo>
                      <a:pt x="839" y="116"/>
                    </a:lnTo>
                    <a:lnTo>
                      <a:pt x="826" y="102"/>
                    </a:lnTo>
                    <a:lnTo>
                      <a:pt x="834" y="95"/>
                    </a:lnTo>
                    <a:lnTo>
                      <a:pt x="844" y="97"/>
                    </a:lnTo>
                    <a:close/>
                    <a:moveTo>
                      <a:pt x="823" y="92"/>
                    </a:moveTo>
                    <a:lnTo>
                      <a:pt x="846" y="0"/>
                    </a:lnTo>
                    <a:lnTo>
                      <a:pt x="868" y="5"/>
                    </a:lnTo>
                    <a:lnTo>
                      <a:pt x="844" y="97"/>
                    </a:lnTo>
                    <a:lnTo>
                      <a:pt x="823" y="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63" name="Freeform 1580">
                <a:extLst>
                  <a:ext uri="{FF2B5EF4-FFF2-40B4-BE49-F238E27FC236}">
                    <a16:creationId xmlns:a16="http://schemas.microsoft.com/office/drawing/2014/main" id="{96CAC90A-779F-4394-87A6-11D1B07C3D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6" y="3384"/>
                <a:ext cx="58" cy="50"/>
              </a:xfrm>
              <a:custGeom>
                <a:avLst/>
                <a:gdLst>
                  <a:gd name="T0" fmla="*/ 4 w 868"/>
                  <a:gd name="T1" fmla="*/ 0 h 754"/>
                  <a:gd name="T2" fmla="*/ 4 w 868"/>
                  <a:gd name="T3" fmla="*/ 0 h 754"/>
                  <a:gd name="T4" fmla="*/ 4 w 868"/>
                  <a:gd name="T5" fmla="*/ 0 h 754"/>
                  <a:gd name="T6" fmla="*/ 3 w 868"/>
                  <a:gd name="T7" fmla="*/ 1 h 754"/>
                  <a:gd name="T8" fmla="*/ 4 w 868"/>
                  <a:gd name="T9" fmla="*/ 0 h 754"/>
                  <a:gd name="T10" fmla="*/ 3 w 868"/>
                  <a:gd name="T11" fmla="*/ 1 h 754"/>
                  <a:gd name="T12" fmla="*/ 3 w 868"/>
                  <a:gd name="T13" fmla="*/ 1 h 754"/>
                  <a:gd name="T14" fmla="*/ 3 w 868"/>
                  <a:gd name="T15" fmla="*/ 1 h 754"/>
                  <a:gd name="T16" fmla="*/ 3 w 868"/>
                  <a:gd name="T17" fmla="*/ 0 h 754"/>
                  <a:gd name="T18" fmla="*/ 3 w 868"/>
                  <a:gd name="T19" fmla="*/ 0 h 754"/>
                  <a:gd name="T20" fmla="*/ 3 w 868"/>
                  <a:gd name="T21" fmla="*/ 1 h 754"/>
                  <a:gd name="T22" fmla="*/ 3 w 868"/>
                  <a:gd name="T23" fmla="*/ 1 h 754"/>
                  <a:gd name="T24" fmla="*/ 3 w 868"/>
                  <a:gd name="T25" fmla="*/ 1 h 754"/>
                  <a:gd name="T26" fmla="*/ 3 w 868"/>
                  <a:gd name="T27" fmla="*/ 1 h 754"/>
                  <a:gd name="T28" fmla="*/ 3 w 868"/>
                  <a:gd name="T29" fmla="*/ 1 h 754"/>
                  <a:gd name="T30" fmla="*/ 3 w 868"/>
                  <a:gd name="T31" fmla="*/ 1 h 754"/>
                  <a:gd name="T32" fmla="*/ 3 w 868"/>
                  <a:gd name="T33" fmla="*/ 1 h 754"/>
                  <a:gd name="T34" fmla="*/ 3 w 868"/>
                  <a:gd name="T35" fmla="*/ 1 h 754"/>
                  <a:gd name="T36" fmla="*/ 2 w 868"/>
                  <a:gd name="T37" fmla="*/ 2 h 754"/>
                  <a:gd name="T38" fmla="*/ 2 w 868"/>
                  <a:gd name="T39" fmla="*/ 1 h 754"/>
                  <a:gd name="T40" fmla="*/ 2 w 868"/>
                  <a:gd name="T41" fmla="*/ 1 h 754"/>
                  <a:gd name="T42" fmla="*/ 2 w 868"/>
                  <a:gd name="T43" fmla="*/ 1 h 754"/>
                  <a:gd name="T44" fmla="*/ 2 w 868"/>
                  <a:gd name="T45" fmla="*/ 1 h 754"/>
                  <a:gd name="T46" fmla="*/ 2 w 868"/>
                  <a:gd name="T47" fmla="*/ 2 h 754"/>
                  <a:gd name="T48" fmla="*/ 2 w 868"/>
                  <a:gd name="T49" fmla="*/ 1 h 754"/>
                  <a:gd name="T50" fmla="*/ 2 w 868"/>
                  <a:gd name="T51" fmla="*/ 2 h 754"/>
                  <a:gd name="T52" fmla="*/ 2 w 868"/>
                  <a:gd name="T53" fmla="*/ 2 h 754"/>
                  <a:gd name="T54" fmla="*/ 2 w 868"/>
                  <a:gd name="T55" fmla="*/ 1 h 754"/>
                  <a:gd name="T56" fmla="*/ 2 w 868"/>
                  <a:gd name="T57" fmla="*/ 2 h 754"/>
                  <a:gd name="T58" fmla="*/ 2 w 868"/>
                  <a:gd name="T59" fmla="*/ 2 h 754"/>
                  <a:gd name="T60" fmla="*/ 1 w 868"/>
                  <a:gd name="T61" fmla="*/ 2 h 754"/>
                  <a:gd name="T62" fmla="*/ 1 w 868"/>
                  <a:gd name="T63" fmla="*/ 2 h 754"/>
                  <a:gd name="T64" fmla="*/ 1 w 868"/>
                  <a:gd name="T65" fmla="*/ 2 h 754"/>
                  <a:gd name="T66" fmla="*/ 1 w 868"/>
                  <a:gd name="T67" fmla="*/ 2 h 754"/>
                  <a:gd name="T68" fmla="*/ 1 w 868"/>
                  <a:gd name="T69" fmla="*/ 2 h 754"/>
                  <a:gd name="T70" fmla="*/ 1 w 868"/>
                  <a:gd name="T71" fmla="*/ 2 h 754"/>
                  <a:gd name="T72" fmla="*/ 1 w 868"/>
                  <a:gd name="T73" fmla="*/ 2 h 754"/>
                  <a:gd name="T74" fmla="*/ 1 w 868"/>
                  <a:gd name="T75" fmla="*/ 2 h 754"/>
                  <a:gd name="T76" fmla="*/ 1 w 868"/>
                  <a:gd name="T77" fmla="*/ 3 h 754"/>
                  <a:gd name="T78" fmla="*/ 1 w 868"/>
                  <a:gd name="T79" fmla="*/ 3 h 754"/>
                  <a:gd name="T80" fmla="*/ 1 w 868"/>
                  <a:gd name="T81" fmla="*/ 2 h 754"/>
                  <a:gd name="T82" fmla="*/ 1 w 868"/>
                  <a:gd name="T83" fmla="*/ 2 h 754"/>
                  <a:gd name="T84" fmla="*/ 1 w 868"/>
                  <a:gd name="T85" fmla="*/ 2 h 754"/>
                  <a:gd name="T86" fmla="*/ 0 w 868"/>
                  <a:gd name="T87" fmla="*/ 3 h 754"/>
                  <a:gd name="T88" fmla="*/ 1 w 868"/>
                  <a:gd name="T89" fmla="*/ 2 h 754"/>
                  <a:gd name="T90" fmla="*/ 0 w 868"/>
                  <a:gd name="T91" fmla="*/ 3 h 754"/>
                  <a:gd name="T92" fmla="*/ 0 w 868"/>
                  <a:gd name="T93" fmla="*/ 3 h 754"/>
                  <a:gd name="T94" fmla="*/ 0 w 868"/>
                  <a:gd name="T95" fmla="*/ 3 h 754"/>
                  <a:gd name="T96" fmla="*/ 0 w 868"/>
                  <a:gd name="T97" fmla="*/ 3 h 754"/>
                  <a:gd name="T98" fmla="*/ 0 w 868"/>
                  <a:gd name="T99" fmla="*/ 3 h 754"/>
                  <a:gd name="T100" fmla="*/ 0 w 868"/>
                  <a:gd name="T101" fmla="*/ 3 h 75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68" h="754">
                    <a:moveTo>
                      <a:pt x="860" y="47"/>
                    </a:moveTo>
                    <a:lnTo>
                      <a:pt x="794" y="25"/>
                    </a:lnTo>
                    <a:lnTo>
                      <a:pt x="801" y="4"/>
                    </a:lnTo>
                    <a:lnTo>
                      <a:pt x="868" y="26"/>
                    </a:lnTo>
                    <a:lnTo>
                      <a:pt x="860" y="47"/>
                    </a:lnTo>
                    <a:close/>
                    <a:moveTo>
                      <a:pt x="786" y="13"/>
                    </a:moveTo>
                    <a:lnTo>
                      <a:pt x="788" y="0"/>
                    </a:lnTo>
                    <a:lnTo>
                      <a:pt x="801" y="4"/>
                    </a:lnTo>
                    <a:lnTo>
                      <a:pt x="798" y="15"/>
                    </a:lnTo>
                    <a:lnTo>
                      <a:pt x="786" y="13"/>
                    </a:lnTo>
                    <a:close/>
                    <a:moveTo>
                      <a:pt x="808" y="17"/>
                    </a:moveTo>
                    <a:lnTo>
                      <a:pt x="783" y="148"/>
                    </a:lnTo>
                    <a:lnTo>
                      <a:pt x="762" y="144"/>
                    </a:lnTo>
                    <a:lnTo>
                      <a:pt x="786" y="13"/>
                    </a:lnTo>
                    <a:lnTo>
                      <a:pt x="808" y="17"/>
                    </a:lnTo>
                    <a:close/>
                    <a:moveTo>
                      <a:pt x="783" y="148"/>
                    </a:moveTo>
                    <a:lnTo>
                      <a:pt x="780" y="164"/>
                    </a:lnTo>
                    <a:lnTo>
                      <a:pt x="767" y="156"/>
                    </a:lnTo>
                    <a:lnTo>
                      <a:pt x="773" y="146"/>
                    </a:lnTo>
                    <a:lnTo>
                      <a:pt x="783" y="148"/>
                    </a:lnTo>
                    <a:close/>
                    <a:moveTo>
                      <a:pt x="767" y="156"/>
                    </a:moveTo>
                    <a:lnTo>
                      <a:pt x="700" y="113"/>
                    </a:lnTo>
                    <a:lnTo>
                      <a:pt x="711" y="95"/>
                    </a:lnTo>
                    <a:lnTo>
                      <a:pt x="778" y="137"/>
                    </a:lnTo>
                    <a:lnTo>
                      <a:pt x="767" y="156"/>
                    </a:lnTo>
                    <a:close/>
                    <a:moveTo>
                      <a:pt x="696" y="100"/>
                    </a:moveTo>
                    <a:lnTo>
                      <a:pt x="700" y="88"/>
                    </a:lnTo>
                    <a:lnTo>
                      <a:pt x="711" y="95"/>
                    </a:lnTo>
                    <a:lnTo>
                      <a:pt x="706" y="104"/>
                    </a:lnTo>
                    <a:lnTo>
                      <a:pt x="696" y="100"/>
                    </a:lnTo>
                    <a:close/>
                    <a:moveTo>
                      <a:pt x="715" y="108"/>
                    </a:moveTo>
                    <a:lnTo>
                      <a:pt x="672" y="217"/>
                    </a:lnTo>
                    <a:lnTo>
                      <a:pt x="653" y="210"/>
                    </a:lnTo>
                    <a:lnTo>
                      <a:pt x="696" y="100"/>
                    </a:lnTo>
                    <a:lnTo>
                      <a:pt x="715" y="108"/>
                    </a:lnTo>
                    <a:close/>
                    <a:moveTo>
                      <a:pt x="672" y="217"/>
                    </a:moveTo>
                    <a:lnTo>
                      <a:pt x="668" y="230"/>
                    </a:lnTo>
                    <a:lnTo>
                      <a:pt x="657" y="224"/>
                    </a:lnTo>
                    <a:lnTo>
                      <a:pt x="663" y="214"/>
                    </a:lnTo>
                    <a:lnTo>
                      <a:pt x="672" y="217"/>
                    </a:lnTo>
                    <a:close/>
                    <a:moveTo>
                      <a:pt x="657" y="224"/>
                    </a:moveTo>
                    <a:lnTo>
                      <a:pt x="590" y="180"/>
                    </a:lnTo>
                    <a:lnTo>
                      <a:pt x="601" y="162"/>
                    </a:lnTo>
                    <a:lnTo>
                      <a:pt x="668" y="205"/>
                    </a:lnTo>
                    <a:lnTo>
                      <a:pt x="657" y="224"/>
                    </a:lnTo>
                    <a:close/>
                    <a:moveTo>
                      <a:pt x="586" y="166"/>
                    </a:moveTo>
                    <a:lnTo>
                      <a:pt x="591" y="155"/>
                    </a:lnTo>
                    <a:lnTo>
                      <a:pt x="601" y="162"/>
                    </a:lnTo>
                    <a:lnTo>
                      <a:pt x="596" y="171"/>
                    </a:lnTo>
                    <a:lnTo>
                      <a:pt x="586" y="166"/>
                    </a:lnTo>
                    <a:close/>
                    <a:moveTo>
                      <a:pt x="605" y="175"/>
                    </a:moveTo>
                    <a:lnTo>
                      <a:pt x="537" y="332"/>
                    </a:lnTo>
                    <a:lnTo>
                      <a:pt x="518" y="322"/>
                    </a:lnTo>
                    <a:lnTo>
                      <a:pt x="586" y="166"/>
                    </a:lnTo>
                    <a:lnTo>
                      <a:pt x="605" y="175"/>
                    </a:lnTo>
                    <a:close/>
                    <a:moveTo>
                      <a:pt x="537" y="332"/>
                    </a:moveTo>
                    <a:lnTo>
                      <a:pt x="531" y="345"/>
                    </a:lnTo>
                    <a:lnTo>
                      <a:pt x="520" y="335"/>
                    </a:lnTo>
                    <a:lnTo>
                      <a:pt x="528" y="328"/>
                    </a:lnTo>
                    <a:lnTo>
                      <a:pt x="537" y="332"/>
                    </a:lnTo>
                    <a:close/>
                    <a:moveTo>
                      <a:pt x="520" y="335"/>
                    </a:moveTo>
                    <a:lnTo>
                      <a:pt x="496" y="313"/>
                    </a:lnTo>
                    <a:lnTo>
                      <a:pt x="511" y="298"/>
                    </a:lnTo>
                    <a:lnTo>
                      <a:pt x="535" y="319"/>
                    </a:lnTo>
                    <a:lnTo>
                      <a:pt x="520" y="335"/>
                    </a:lnTo>
                    <a:close/>
                    <a:moveTo>
                      <a:pt x="496" y="298"/>
                    </a:moveTo>
                    <a:lnTo>
                      <a:pt x="503" y="290"/>
                    </a:lnTo>
                    <a:lnTo>
                      <a:pt x="511" y="298"/>
                    </a:lnTo>
                    <a:lnTo>
                      <a:pt x="504" y="306"/>
                    </a:lnTo>
                    <a:lnTo>
                      <a:pt x="496" y="298"/>
                    </a:lnTo>
                    <a:close/>
                    <a:moveTo>
                      <a:pt x="511" y="313"/>
                    </a:moveTo>
                    <a:lnTo>
                      <a:pt x="468" y="355"/>
                    </a:lnTo>
                    <a:lnTo>
                      <a:pt x="453" y="340"/>
                    </a:lnTo>
                    <a:lnTo>
                      <a:pt x="496" y="298"/>
                    </a:lnTo>
                    <a:lnTo>
                      <a:pt x="511" y="313"/>
                    </a:lnTo>
                    <a:close/>
                    <a:moveTo>
                      <a:pt x="468" y="355"/>
                    </a:moveTo>
                    <a:lnTo>
                      <a:pt x="466" y="357"/>
                    </a:lnTo>
                    <a:lnTo>
                      <a:pt x="464" y="358"/>
                    </a:lnTo>
                    <a:lnTo>
                      <a:pt x="461" y="348"/>
                    </a:lnTo>
                    <a:lnTo>
                      <a:pt x="468" y="355"/>
                    </a:lnTo>
                    <a:close/>
                    <a:moveTo>
                      <a:pt x="464" y="358"/>
                    </a:moveTo>
                    <a:lnTo>
                      <a:pt x="397" y="383"/>
                    </a:lnTo>
                    <a:lnTo>
                      <a:pt x="390" y="363"/>
                    </a:lnTo>
                    <a:lnTo>
                      <a:pt x="457" y="338"/>
                    </a:lnTo>
                    <a:lnTo>
                      <a:pt x="464" y="358"/>
                    </a:lnTo>
                    <a:close/>
                    <a:moveTo>
                      <a:pt x="384" y="368"/>
                    </a:moveTo>
                    <a:lnTo>
                      <a:pt x="386" y="364"/>
                    </a:lnTo>
                    <a:lnTo>
                      <a:pt x="390" y="363"/>
                    </a:lnTo>
                    <a:lnTo>
                      <a:pt x="394" y="373"/>
                    </a:lnTo>
                    <a:lnTo>
                      <a:pt x="384" y="368"/>
                    </a:lnTo>
                    <a:close/>
                    <a:moveTo>
                      <a:pt x="403" y="377"/>
                    </a:moveTo>
                    <a:lnTo>
                      <a:pt x="335" y="512"/>
                    </a:lnTo>
                    <a:lnTo>
                      <a:pt x="316" y="503"/>
                    </a:lnTo>
                    <a:lnTo>
                      <a:pt x="384" y="368"/>
                    </a:lnTo>
                    <a:lnTo>
                      <a:pt x="403" y="377"/>
                    </a:lnTo>
                    <a:close/>
                    <a:moveTo>
                      <a:pt x="335" y="512"/>
                    </a:moveTo>
                    <a:lnTo>
                      <a:pt x="327" y="528"/>
                    </a:lnTo>
                    <a:lnTo>
                      <a:pt x="317" y="513"/>
                    </a:lnTo>
                    <a:lnTo>
                      <a:pt x="326" y="508"/>
                    </a:lnTo>
                    <a:lnTo>
                      <a:pt x="335" y="512"/>
                    </a:lnTo>
                    <a:close/>
                    <a:moveTo>
                      <a:pt x="317" y="513"/>
                    </a:moveTo>
                    <a:lnTo>
                      <a:pt x="272" y="445"/>
                    </a:lnTo>
                    <a:lnTo>
                      <a:pt x="289" y="434"/>
                    </a:lnTo>
                    <a:lnTo>
                      <a:pt x="334" y="502"/>
                    </a:lnTo>
                    <a:lnTo>
                      <a:pt x="317" y="513"/>
                    </a:lnTo>
                    <a:close/>
                    <a:moveTo>
                      <a:pt x="271" y="435"/>
                    </a:moveTo>
                    <a:lnTo>
                      <a:pt x="279" y="418"/>
                    </a:lnTo>
                    <a:lnTo>
                      <a:pt x="289" y="434"/>
                    </a:lnTo>
                    <a:lnTo>
                      <a:pt x="281" y="440"/>
                    </a:lnTo>
                    <a:lnTo>
                      <a:pt x="271" y="435"/>
                    </a:lnTo>
                    <a:close/>
                    <a:moveTo>
                      <a:pt x="290" y="444"/>
                    </a:moveTo>
                    <a:lnTo>
                      <a:pt x="223" y="579"/>
                    </a:lnTo>
                    <a:lnTo>
                      <a:pt x="204" y="569"/>
                    </a:lnTo>
                    <a:lnTo>
                      <a:pt x="271" y="435"/>
                    </a:lnTo>
                    <a:lnTo>
                      <a:pt x="290" y="444"/>
                    </a:lnTo>
                    <a:close/>
                    <a:moveTo>
                      <a:pt x="223" y="579"/>
                    </a:moveTo>
                    <a:lnTo>
                      <a:pt x="218" y="589"/>
                    </a:lnTo>
                    <a:lnTo>
                      <a:pt x="209" y="584"/>
                    </a:lnTo>
                    <a:lnTo>
                      <a:pt x="214" y="575"/>
                    </a:lnTo>
                    <a:lnTo>
                      <a:pt x="223" y="579"/>
                    </a:lnTo>
                    <a:close/>
                    <a:moveTo>
                      <a:pt x="209" y="584"/>
                    </a:moveTo>
                    <a:lnTo>
                      <a:pt x="163" y="559"/>
                    </a:lnTo>
                    <a:lnTo>
                      <a:pt x="172" y="540"/>
                    </a:lnTo>
                    <a:lnTo>
                      <a:pt x="218" y="564"/>
                    </a:lnTo>
                    <a:lnTo>
                      <a:pt x="209" y="584"/>
                    </a:lnTo>
                    <a:close/>
                    <a:moveTo>
                      <a:pt x="157" y="546"/>
                    </a:moveTo>
                    <a:lnTo>
                      <a:pt x="161" y="534"/>
                    </a:lnTo>
                    <a:lnTo>
                      <a:pt x="172" y="540"/>
                    </a:lnTo>
                    <a:lnTo>
                      <a:pt x="168" y="550"/>
                    </a:lnTo>
                    <a:lnTo>
                      <a:pt x="157" y="546"/>
                    </a:lnTo>
                    <a:close/>
                    <a:moveTo>
                      <a:pt x="177" y="553"/>
                    </a:moveTo>
                    <a:lnTo>
                      <a:pt x="110" y="734"/>
                    </a:lnTo>
                    <a:lnTo>
                      <a:pt x="90" y="727"/>
                    </a:lnTo>
                    <a:lnTo>
                      <a:pt x="157" y="546"/>
                    </a:lnTo>
                    <a:lnTo>
                      <a:pt x="177" y="553"/>
                    </a:lnTo>
                    <a:close/>
                    <a:moveTo>
                      <a:pt x="110" y="734"/>
                    </a:moveTo>
                    <a:lnTo>
                      <a:pt x="105" y="751"/>
                    </a:lnTo>
                    <a:lnTo>
                      <a:pt x="93" y="738"/>
                    </a:lnTo>
                    <a:lnTo>
                      <a:pt x="101" y="731"/>
                    </a:lnTo>
                    <a:lnTo>
                      <a:pt x="110" y="734"/>
                    </a:lnTo>
                    <a:close/>
                    <a:moveTo>
                      <a:pt x="93" y="738"/>
                    </a:moveTo>
                    <a:lnTo>
                      <a:pt x="25" y="670"/>
                    </a:lnTo>
                    <a:lnTo>
                      <a:pt x="40" y="655"/>
                    </a:lnTo>
                    <a:lnTo>
                      <a:pt x="108" y="723"/>
                    </a:lnTo>
                    <a:lnTo>
                      <a:pt x="93" y="738"/>
                    </a:lnTo>
                    <a:close/>
                    <a:moveTo>
                      <a:pt x="21" y="660"/>
                    </a:moveTo>
                    <a:lnTo>
                      <a:pt x="27" y="641"/>
                    </a:lnTo>
                    <a:lnTo>
                      <a:pt x="40" y="655"/>
                    </a:lnTo>
                    <a:lnTo>
                      <a:pt x="33" y="663"/>
                    </a:lnTo>
                    <a:lnTo>
                      <a:pt x="21" y="660"/>
                    </a:lnTo>
                    <a:close/>
                    <a:moveTo>
                      <a:pt x="43" y="665"/>
                    </a:moveTo>
                    <a:lnTo>
                      <a:pt x="21" y="754"/>
                    </a:lnTo>
                    <a:lnTo>
                      <a:pt x="0" y="749"/>
                    </a:lnTo>
                    <a:lnTo>
                      <a:pt x="21" y="660"/>
                    </a:lnTo>
                    <a:lnTo>
                      <a:pt x="43" y="6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64" name="Freeform 1581">
                <a:extLst>
                  <a:ext uri="{FF2B5EF4-FFF2-40B4-BE49-F238E27FC236}">
                    <a16:creationId xmlns:a16="http://schemas.microsoft.com/office/drawing/2014/main" id="{B6CEAF78-8FA0-4984-8173-64F698AFC3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6" y="3352"/>
                <a:ext cx="58" cy="56"/>
              </a:xfrm>
              <a:custGeom>
                <a:avLst/>
                <a:gdLst>
                  <a:gd name="T0" fmla="*/ 3 w 873"/>
                  <a:gd name="T1" fmla="*/ 1 h 844"/>
                  <a:gd name="T2" fmla="*/ 4 w 873"/>
                  <a:gd name="T3" fmla="*/ 1 h 844"/>
                  <a:gd name="T4" fmla="*/ 4 w 873"/>
                  <a:gd name="T5" fmla="*/ 1 h 844"/>
                  <a:gd name="T6" fmla="*/ 3 w 873"/>
                  <a:gd name="T7" fmla="*/ 0 h 844"/>
                  <a:gd name="T8" fmla="*/ 3 w 873"/>
                  <a:gd name="T9" fmla="*/ 1 h 844"/>
                  <a:gd name="T10" fmla="*/ 3 w 873"/>
                  <a:gd name="T11" fmla="*/ 0 h 844"/>
                  <a:gd name="T12" fmla="*/ 3 w 873"/>
                  <a:gd name="T13" fmla="*/ 0 h 844"/>
                  <a:gd name="T14" fmla="*/ 3 w 873"/>
                  <a:gd name="T15" fmla="*/ 0 h 844"/>
                  <a:gd name="T16" fmla="*/ 3 w 873"/>
                  <a:gd name="T17" fmla="*/ 1 h 844"/>
                  <a:gd name="T18" fmla="*/ 3 w 873"/>
                  <a:gd name="T19" fmla="*/ 1 h 844"/>
                  <a:gd name="T20" fmla="*/ 3 w 873"/>
                  <a:gd name="T21" fmla="*/ 1 h 844"/>
                  <a:gd name="T22" fmla="*/ 3 w 873"/>
                  <a:gd name="T23" fmla="*/ 1 h 844"/>
                  <a:gd name="T24" fmla="*/ 3 w 873"/>
                  <a:gd name="T25" fmla="*/ 1 h 844"/>
                  <a:gd name="T26" fmla="*/ 3 w 873"/>
                  <a:gd name="T27" fmla="*/ 2 h 844"/>
                  <a:gd name="T28" fmla="*/ 3 w 873"/>
                  <a:gd name="T29" fmla="*/ 1 h 844"/>
                  <a:gd name="T30" fmla="*/ 3 w 873"/>
                  <a:gd name="T31" fmla="*/ 2 h 844"/>
                  <a:gd name="T32" fmla="*/ 3 w 873"/>
                  <a:gd name="T33" fmla="*/ 2 h 844"/>
                  <a:gd name="T34" fmla="*/ 3 w 873"/>
                  <a:gd name="T35" fmla="*/ 1 h 844"/>
                  <a:gd name="T36" fmla="*/ 2 w 873"/>
                  <a:gd name="T37" fmla="*/ 1 h 844"/>
                  <a:gd name="T38" fmla="*/ 2 w 873"/>
                  <a:gd name="T39" fmla="*/ 1 h 844"/>
                  <a:gd name="T40" fmla="*/ 2 w 873"/>
                  <a:gd name="T41" fmla="*/ 2 h 844"/>
                  <a:gd name="T42" fmla="*/ 2 w 873"/>
                  <a:gd name="T43" fmla="*/ 2 h 844"/>
                  <a:gd name="T44" fmla="*/ 2 w 873"/>
                  <a:gd name="T45" fmla="*/ 2 h 844"/>
                  <a:gd name="T46" fmla="*/ 2 w 873"/>
                  <a:gd name="T47" fmla="*/ 2 h 844"/>
                  <a:gd name="T48" fmla="*/ 2 w 873"/>
                  <a:gd name="T49" fmla="*/ 2 h 844"/>
                  <a:gd name="T50" fmla="*/ 2 w 873"/>
                  <a:gd name="T51" fmla="*/ 2 h 844"/>
                  <a:gd name="T52" fmla="*/ 2 w 873"/>
                  <a:gd name="T53" fmla="*/ 2 h 844"/>
                  <a:gd name="T54" fmla="*/ 2 w 873"/>
                  <a:gd name="T55" fmla="*/ 2 h 844"/>
                  <a:gd name="T56" fmla="*/ 2 w 873"/>
                  <a:gd name="T57" fmla="*/ 2 h 844"/>
                  <a:gd name="T58" fmla="*/ 2 w 873"/>
                  <a:gd name="T59" fmla="*/ 2 h 844"/>
                  <a:gd name="T60" fmla="*/ 1 w 873"/>
                  <a:gd name="T61" fmla="*/ 2 h 844"/>
                  <a:gd name="T62" fmla="*/ 1 w 873"/>
                  <a:gd name="T63" fmla="*/ 2 h 844"/>
                  <a:gd name="T64" fmla="*/ 1 w 873"/>
                  <a:gd name="T65" fmla="*/ 2 h 844"/>
                  <a:gd name="T66" fmla="*/ 1 w 873"/>
                  <a:gd name="T67" fmla="*/ 3 h 844"/>
                  <a:gd name="T68" fmla="*/ 1 w 873"/>
                  <a:gd name="T69" fmla="*/ 2 h 844"/>
                  <a:gd name="T70" fmla="*/ 1 w 873"/>
                  <a:gd name="T71" fmla="*/ 3 h 844"/>
                  <a:gd name="T72" fmla="*/ 1 w 873"/>
                  <a:gd name="T73" fmla="*/ 3 h 844"/>
                  <a:gd name="T74" fmla="*/ 1 w 873"/>
                  <a:gd name="T75" fmla="*/ 3 h 844"/>
                  <a:gd name="T76" fmla="*/ 1 w 873"/>
                  <a:gd name="T77" fmla="*/ 2 h 844"/>
                  <a:gd name="T78" fmla="*/ 1 w 873"/>
                  <a:gd name="T79" fmla="*/ 2 h 844"/>
                  <a:gd name="T80" fmla="*/ 1 w 873"/>
                  <a:gd name="T81" fmla="*/ 3 h 844"/>
                  <a:gd name="T82" fmla="*/ 1 w 873"/>
                  <a:gd name="T83" fmla="*/ 3 h 844"/>
                  <a:gd name="T84" fmla="*/ 1 w 873"/>
                  <a:gd name="T85" fmla="*/ 3 h 844"/>
                  <a:gd name="T86" fmla="*/ 0 w 873"/>
                  <a:gd name="T87" fmla="*/ 3 h 844"/>
                  <a:gd name="T88" fmla="*/ 1 w 873"/>
                  <a:gd name="T89" fmla="*/ 3 h 844"/>
                  <a:gd name="T90" fmla="*/ 0 w 873"/>
                  <a:gd name="T91" fmla="*/ 3 h 844"/>
                  <a:gd name="T92" fmla="*/ 0 w 873"/>
                  <a:gd name="T93" fmla="*/ 3 h 844"/>
                  <a:gd name="T94" fmla="*/ 0 w 873"/>
                  <a:gd name="T95" fmla="*/ 3 h 844"/>
                  <a:gd name="T96" fmla="*/ 0 w 873"/>
                  <a:gd name="T97" fmla="*/ 4 h 844"/>
                  <a:gd name="T98" fmla="*/ 0 w 873"/>
                  <a:gd name="T99" fmla="*/ 4 h 844"/>
                  <a:gd name="T100" fmla="*/ 0 w 873"/>
                  <a:gd name="T101" fmla="*/ 3 h 84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73" h="844">
                    <a:moveTo>
                      <a:pt x="873" y="10"/>
                    </a:moveTo>
                    <a:lnTo>
                      <a:pt x="806" y="144"/>
                    </a:lnTo>
                    <a:lnTo>
                      <a:pt x="786" y="135"/>
                    </a:lnTo>
                    <a:lnTo>
                      <a:pt x="853" y="0"/>
                    </a:lnTo>
                    <a:lnTo>
                      <a:pt x="873" y="10"/>
                    </a:lnTo>
                    <a:close/>
                    <a:moveTo>
                      <a:pt x="806" y="144"/>
                    </a:moveTo>
                    <a:lnTo>
                      <a:pt x="795" y="167"/>
                    </a:lnTo>
                    <a:lnTo>
                      <a:pt x="786" y="143"/>
                    </a:lnTo>
                    <a:lnTo>
                      <a:pt x="797" y="140"/>
                    </a:lnTo>
                    <a:lnTo>
                      <a:pt x="806" y="144"/>
                    </a:lnTo>
                    <a:close/>
                    <a:moveTo>
                      <a:pt x="786" y="143"/>
                    </a:moveTo>
                    <a:lnTo>
                      <a:pt x="762" y="77"/>
                    </a:lnTo>
                    <a:lnTo>
                      <a:pt x="781" y="69"/>
                    </a:lnTo>
                    <a:lnTo>
                      <a:pt x="806" y="136"/>
                    </a:lnTo>
                    <a:lnTo>
                      <a:pt x="786" y="143"/>
                    </a:lnTo>
                    <a:close/>
                    <a:moveTo>
                      <a:pt x="762" y="68"/>
                    </a:moveTo>
                    <a:lnTo>
                      <a:pt x="773" y="46"/>
                    </a:lnTo>
                    <a:lnTo>
                      <a:pt x="781" y="69"/>
                    </a:lnTo>
                    <a:lnTo>
                      <a:pt x="772" y="73"/>
                    </a:lnTo>
                    <a:lnTo>
                      <a:pt x="762" y="68"/>
                    </a:lnTo>
                    <a:close/>
                    <a:moveTo>
                      <a:pt x="781" y="78"/>
                    </a:moveTo>
                    <a:lnTo>
                      <a:pt x="714" y="211"/>
                    </a:lnTo>
                    <a:lnTo>
                      <a:pt x="695" y="202"/>
                    </a:lnTo>
                    <a:lnTo>
                      <a:pt x="762" y="68"/>
                    </a:lnTo>
                    <a:lnTo>
                      <a:pt x="781" y="78"/>
                    </a:lnTo>
                    <a:close/>
                    <a:moveTo>
                      <a:pt x="714" y="211"/>
                    </a:moveTo>
                    <a:lnTo>
                      <a:pt x="707" y="225"/>
                    </a:lnTo>
                    <a:lnTo>
                      <a:pt x="697" y="214"/>
                    </a:lnTo>
                    <a:lnTo>
                      <a:pt x="705" y="207"/>
                    </a:lnTo>
                    <a:lnTo>
                      <a:pt x="714" y="211"/>
                    </a:lnTo>
                    <a:close/>
                    <a:moveTo>
                      <a:pt x="697" y="214"/>
                    </a:moveTo>
                    <a:lnTo>
                      <a:pt x="654" y="172"/>
                    </a:lnTo>
                    <a:lnTo>
                      <a:pt x="669" y="157"/>
                    </a:lnTo>
                    <a:lnTo>
                      <a:pt x="712" y="199"/>
                    </a:lnTo>
                    <a:lnTo>
                      <a:pt x="697" y="214"/>
                    </a:lnTo>
                    <a:close/>
                    <a:moveTo>
                      <a:pt x="652" y="161"/>
                    </a:moveTo>
                    <a:lnTo>
                      <a:pt x="657" y="145"/>
                    </a:lnTo>
                    <a:lnTo>
                      <a:pt x="669" y="157"/>
                    </a:lnTo>
                    <a:lnTo>
                      <a:pt x="662" y="165"/>
                    </a:lnTo>
                    <a:lnTo>
                      <a:pt x="652" y="161"/>
                    </a:lnTo>
                    <a:close/>
                    <a:moveTo>
                      <a:pt x="671" y="168"/>
                    </a:moveTo>
                    <a:lnTo>
                      <a:pt x="604" y="345"/>
                    </a:lnTo>
                    <a:lnTo>
                      <a:pt x="585" y="338"/>
                    </a:lnTo>
                    <a:lnTo>
                      <a:pt x="652" y="161"/>
                    </a:lnTo>
                    <a:lnTo>
                      <a:pt x="671" y="168"/>
                    </a:lnTo>
                    <a:close/>
                    <a:moveTo>
                      <a:pt x="604" y="345"/>
                    </a:moveTo>
                    <a:lnTo>
                      <a:pt x="600" y="358"/>
                    </a:lnTo>
                    <a:lnTo>
                      <a:pt x="589" y="351"/>
                    </a:lnTo>
                    <a:lnTo>
                      <a:pt x="595" y="342"/>
                    </a:lnTo>
                    <a:lnTo>
                      <a:pt x="604" y="345"/>
                    </a:lnTo>
                    <a:close/>
                    <a:moveTo>
                      <a:pt x="589" y="351"/>
                    </a:moveTo>
                    <a:lnTo>
                      <a:pt x="521" y="308"/>
                    </a:lnTo>
                    <a:lnTo>
                      <a:pt x="532" y="290"/>
                    </a:lnTo>
                    <a:lnTo>
                      <a:pt x="600" y="333"/>
                    </a:lnTo>
                    <a:lnTo>
                      <a:pt x="589" y="351"/>
                    </a:lnTo>
                    <a:close/>
                    <a:moveTo>
                      <a:pt x="516" y="296"/>
                    </a:moveTo>
                    <a:lnTo>
                      <a:pt x="520" y="281"/>
                    </a:lnTo>
                    <a:lnTo>
                      <a:pt x="532" y="290"/>
                    </a:lnTo>
                    <a:lnTo>
                      <a:pt x="527" y="299"/>
                    </a:lnTo>
                    <a:lnTo>
                      <a:pt x="516" y="296"/>
                    </a:lnTo>
                    <a:close/>
                    <a:moveTo>
                      <a:pt x="537" y="301"/>
                    </a:moveTo>
                    <a:lnTo>
                      <a:pt x="514" y="390"/>
                    </a:lnTo>
                    <a:lnTo>
                      <a:pt x="492" y="385"/>
                    </a:lnTo>
                    <a:lnTo>
                      <a:pt x="516" y="296"/>
                    </a:lnTo>
                    <a:lnTo>
                      <a:pt x="537" y="301"/>
                    </a:lnTo>
                    <a:close/>
                    <a:moveTo>
                      <a:pt x="514" y="390"/>
                    </a:moveTo>
                    <a:lnTo>
                      <a:pt x="512" y="399"/>
                    </a:lnTo>
                    <a:lnTo>
                      <a:pt x="503" y="399"/>
                    </a:lnTo>
                    <a:lnTo>
                      <a:pt x="503" y="388"/>
                    </a:lnTo>
                    <a:lnTo>
                      <a:pt x="514" y="390"/>
                    </a:lnTo>
                    <a:close/>
                    <a:moveTo>
                      <a:pt x="503" y="399"/>
                    </a:moveTo>
                    <a:lnTo>
                      <a:pt x="460" y="399"/>
                    </a:lnTo>
                    <a:lnTo>
                      <a:pt x="460" y="377"/>
                    </a:lnTo>
                    <a:lnTo>
                      <a:pt x="503" y="377"/>
                    </a:lnTo>
                    <a:lnTo>
                      <a:pt x="503" y="399"/>
                    </a:lnTo>
                    <a:close/>
                    <a:moveTo>
                      <a:pt x="451" y="381"/>
                    </a:moveTo>
                    <a:lnTo>
                      <a:pt x="454" y="377"/>
                    </a:lnTo>
                    <a:lnTo>
                      <a:pt x="460" y="377"/>
                    </a:lnTo>
                    <a:lnTo>
                      <a:pt x="460" y="388"/>
                    </a:lnTo>
                    <a:lnTo>
                      <a:pt x="451" y="381"/>
                    </a:lnTo>
                    <a:close/>
                    <a:moveTo>
                      <a:pt x="468" y="395"/>
                    </a:moveTo>
                    <a:lnTo>
                      <a:pt x="401" y="483"/>
                    </a:lnTo>
                    <a:lnTo>
                      <a:pt x="384" y="470"/>
                    </a:lnTo>
                    <a:lnTo>
                      <a:pt x="451" y="381"/>
                    </a:lnTo>
                    <a:lnTo>
                      <a:pt x="468" y="395"/>
                    </a:lnTo>
                    <a:close/>
                    <a:moveTo>
                      <a:pt x="401" y="483"/>
                    </a:moveTo>
                    <a:lnTo>
                      <a:pt x="398" y="487"/>
                    </a:lnTo>
                    <a:lnTo>
                      <a:pt x="393" y="487"/>
                    </a:lnTo>
                    <a:lnTo>
                      <a:pt x="393" y="477"/>
                    </a:lnTo>
                    <a:lnTo>
                      <a:pt x="401" y="483"/>
                    </a:lnTo>
                    <a:close/>
                    <a:moveTo>
                      <a:pt x="393" y="487"/>
                    </a:moveTo>
                    <a:lnTo>
                      <a:pt x="325" y="487"/>
                    </a:lnTo>
                    <a:lnTo>
                      <a:pt x="325" y="466"/>
                    </a:lnTo>
                    <a:lnTo>
                      <a:pt x="393" y="466"/>
                    </a:lnTo>
                    <a:lnTo>
                      <a:pt x="393" y="487"/>
                    </a:lnTo>
                    <a:close/>
                    <a:moveTo>
                      <a:pt x="315" y="473"/>
                    </a:moveTo>
                    <a:lnTo>
                      <a:pt x="317" y="466"/>
                    </a:lnTo>
                    <a:lnTo>
                      <a:pt x="325" y="466"/>
                    </a:lnTo>
                    <a:lnTo>
                      <a:pt x="325" y="477"/>
                    </a:lnTo>
                    <a:lnTo>
                      <a:pt x="315" y="473"/>
                    </a:lnTo>
                    <a:close/>
                    <a:moveTo>
                      <a:pt x="334" y="480"/>
                    </a:moveTo>
                    <a:lnTo>
                      <a:pt x="289" y="614"/>
                    </a:lnTo>
                    <a:lnTo>
                      <a:pt x="270" y="607"/>
                    </a:lnTo>
                    <a:lnTo>
                      <a:pt x="315" y="473"/>
                    </a:lnTo>
                    <a:lnTo>
                      <a:pt x="334" y="480"/>
                    </a:lnTo>
                    <a:close/>
                    <a:moveTo>
                      <a:pt x="289" y="614"/>
                    </a:moveTo>
                    <a:lnTo>
                      <a:pt x="285" y="627"/>
                    </a:lnTo>
                    <a:lnTo>
                      <a:pt x="274" y="620"/>
                    </a:lnTo>
                    <a:lnTo>
                      <a:pt x="280" y="611"/>
                    </a:lnTo>
                    <a:lnTo>
                      <a:pt x="289" y="614"/>
                    </a:lnTo>
                    <a:close/>
                    <a:moveTo>
                      <a:pt x="274" y="620"/>
                    </a:moveTo>
                    <a:lnTo>
                      <a:pt x="207" y="578"/>
                    </a:lnTo>
                    <a:lnTo>
                      <a:pt x="218" y="559"/>
                    </a:lnTo>
                    <a:lnTo>
                      <a:pt x="285" y="601"/>
                    </a:lnTo>
                    <a:lnTo>
                      <a:pt x="274" y="620"/>
                    </a:lnTo>
                    <a:close/>
                    <a:moveTo>
                      <a:pt x="203" y="564"/>
                    </a:moveTo>
                    <a:lnTo>
                      <a:pt x="207" y="552"/>
                    </a:lnTo>
                    <a:lnTo>
                      <a:pt x="218" y="559"/>
                    </a:lnTo>
                    <a:lnTo>
                      <a:pt x="213" y="569"/>
                    </a:lnTo>
                    <a:lnTo>
                      <a:pt x="203" y="564"/>
                    </a:lnTo>
                    <a:close/>
                    <a:moveTo>
                      <a:pt x="222" y="572"/>
                    </a:moveTo>
                    <a:lnTo>
                      <a:pt x="176" y="703"/>
                    </a:lnTo>
                    <a:lnTo>
                      <a:pt x="156" y="696"/>
                    </a:lnTo>
                    <a:lnTo>
                      <a:pt x="203" y="564"/>
                    </a:lnTo>
                    <a:lnTo>
                      <a:pt x="222" y="572"/>
                    </a:lnTo>
                    <a:close/>
                    <a:moveTo>
                      <a:pt x="176" y="703"/>
                    </a:moveTo>
                    <a:lnTo>
                      <a:pt x="172" y="717"/>
                    </a:lnTo>
                    <a:lnTo>
                      <a:pt x="160" y="710"/>
                    </a:lnTo>
                    <a:lnTo>
                      <a:pt x="167" y="700"/>
                    </a:lnTo>
                    <a:lnTo>
                      <a:pt x="176" y="703"/>
                    </a:lnTo>
                    <a:close/>
                    <a:moveTo>
                      <a:pt x="160" y="710"/>
                    </a:moveTo>
                    <a:lnTo>
                      <a:pt x="94" y="666"/>
                    </a:lnTo>
                    <a:lnTo>
                      <a:pt x="105" y="648"/>
                    </a:lnTo>
                    <a:lnTo>
                      <a:pt x="172" y="691"/>
                    </a:lnTo>
                    <a:lnTo>
                      <a:pt x="160" y="710"/>
                    </a:lnTo>
                    <a:close/>
                    <a:moveTo>
                      <a:pt x="89" y="652"/>
                    </a:moveTo>
                    <a:lnTo>
                      <a:pt x="95" y="641"/>
                    </a:lnTo>
                    <a:lnTo>
                      <a:pt x="105" y="648"/>
                    </a:lnTo>
                    <a:lnTo>
                      <a:pt x="100" y="657"/>
                    </a:lnTo>
                    <a:lnTo>
                      <a:pt x="89" y="652"/>
                    </a:lnTo>
                    <a:close/>
                    <a:moveTo>
                      <a:pt x="109" y="661"/>
                    </a:moveTo>
                    <a:lnTo>
                      <a:pt x="41" y="818"/>
                    </a:lnTo>
                    <a:lnTo>
                      <a:pt x="22" y="808"/>
                    </a:lnTo>
                    <a:lnTo>
                      <a:pt x="89" y="652"/>
                    </a:lnTo>
                    <a:lnTo>
                      <a:pt x="109" y="661"/>
                    </a:lnTo>
                    <a:close/>
                    <a:moveTo>
                      <a:pt x="41" y="818"/>
                    </a:moveTo>
                    <a:lnTo>
                      <a:pt x="30" y="844"/>
                    </a:lnTo>
                    <a:lnTo>
                      <a:pt x="22" y="817"/>
                    </a:lnTo>
                    <a:lnTo>
                      <a:pt x="32" y="814"/>
                    </a:lnTo>
                    <a:lnTo>
                      <a:pt x="41" y="818"/>
                    </a:lnTo>
                    <a:close/>
                    <a:moveTo>
                      <a:pt x="22" y="817"/>
                    </a:moveTo>
                    <a:lnTo>
                      <a:pt x="0" y="749"/>
                    </a:lnTo>
                    <a:lnTo>
                      <a:pt x="20" y="743"/>
                    </a:lnTo>
                    <a:lnTo>
                      <a:pt x="42" y="810"/>
                    </a:lnTo>
                    <a:lnTo>
                      <a:pt x="22" y="8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65" name="Freeform 1582">
                <a:extLst>
                  <a:ext uri="{FF2B5EF4-FFF2-40B4-BE49-F238E27FC236}">
                    <a16:creationId xmlns:a16="http://schemas.microsoft.com/office/drawing/2014/main" id="{5067FE77-8C14-493A-8E2C-8491A15543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6" y="3413"/>
                <a:ext cx="58" cy="54"/>
              </a:xfrm>
              <a:custGeom>
                <a:avLst/>
                <a:gdLst>
                  <a:gd name="T0" fmla="*/ 0 w 872"/>
                  <a:gd name="T1" fmla="*/ 3 h 820"/>
                  <a:gd name="T2" fmla="*/ 0 w 872"/>
                  <a:gd name="T3" fmla="*/ 3 h 820"/>
                  <a:gd name="T4" fmla="*/ 0 w 872"/>
                  <a:gd name="T5" fmla="*/ 3 h 820"/>
                  <a:gd name="T6" fmla="*/ 0 w 872"/>
                  <a:gd name="T7" fmla="*/ 3 h 820"/>
                  <a:gd name="T8" fmla="*/ 0 w 872"/>
                  <a:gd name="T9" fmla="*/ 3 h 820"/>
                  <a:gd name="T10" fmla="*/ 0 w 872"/>
                  <a:gd name="T11" fmla="*/ 3 h 820"/>
                  <a:gd name="T12" fmla="*/ 0 w 872"/>
                  <a:gd name="T13" fmla="*/ 3 h 820"/>
                  <a:gd name="T14" fmla="*/ 0 w 872"/>
                  <a:gd name="T15" fmla="*/ 3 h 820"/>
                  <a:gd name="T16" fmla="*/ 1 w 872"/>
                  <a:gd name="T17" fmla="*/ 3 h 820"/>
                  <a:gd name="T18" fmla="*/ 1 w 872"/>
                  <a:gd name="T19" fmla="*/ 3 h 820"/>
                  <a:gd name="T20" fmla="*/ 1 w 872"/>
                  <a:gd name="T21" fmla="*/ 3 h 820"/>
                  <a:gd name="T22" fmla="*/ 1 w 872"/>
                  <a:gd name="T23" fmla="*/ 3 h 820"/>
                  <a:gd name="T24" fmla="*/ 1 w 872"/>
                  <a:gd name="T25" fmla="*/ 3 h 820"/>
                  <a:gd name="T26" fmla="*/ 1 w 872"/>
                  <a:gd name="T27" fmla="*/ 2 h 820"/>
                  <a:gd name="T28" fmla="*/ 1 w 872"/>
                  <a:gd name="T29" fmla="*/ 3 h 820"/>
                  <a:gd name="T30" fmla="*/ 1 w 872"/>
                  <a:gd name="T31" fmla="*/ 2 h 820"/>
                  <a:gd name="T32" fmla="*/ 1 w 872"/>
                  <a:gd name="T33" fmla="*/ 2 h 820"/>
                  <a:gd name="T34" fmla="*/ 1 w 872"/>
                  <a:gd name="T35" fmla="*/ 2 h 820"/>
                  <a:gd name="T36" fmla="*/ 2 w 872"/>
                  <a:gd name="T37" fmla="*/ 2 h 820"/>
                  <a:gd name="T38" fmla="*/ 2 w 872"/>
                  <a:gd name="T39" fmla="*/ 2 h 820"/>
                  <a:gd name="T40" fmla="*/ 2 w 872"/>
                  <a:gd name="T41" fmla="*/ 2 h 820"/>
                  <a:gd name="T42" fmla="*/ 2 w 872"/>
                  <a:gd name="T43" fmla="*/ 2 h 820"/>
                  <a:gd name="T44" fmla="*/ 2 w 872"/>
                  <a:gd name="T45" fmla="*/ 2 h 820"/>
                  <a:gd name="T46" fmla="*/ 2 w 872"/>
                  <a:gd name="T47" fmla="*/ 2 h 820"/>
                  <a:gd name="T48" fmla="*/ 2 w 872"/>
                  <a:gd name="T49" fmla="*/ 2 h 820"/>
                  <a:gd name="T50" fmla="*/ 2 w 872"/>
                  <a:gd name="T51" fmla="*/ 2 h 820"/>
                  <a:gd name="T52" fmla="*/ 2 w 872"/>
                  <a:gd name="T53" fmla="*/ 2 h 820"/>
                  <a:gd name="T54" fmla="*/ 2 w 872"/>
                  <a:gd name="T55" fmla="*/ 2 h 820"/>
                  <a:gd name="T56" fmla="*/ 2 w 872"/>
                  <a:gd name="T57" fmla="*/ 2 h 820"/>
                  <a:gd name="T58" fmla="*/ 2 w 872"/>
                  <a:gd name="T59" fmla="*/ 2 h 820"/>
                  <a:gd name="T60" fmla="*/ 2 w 872"/>
                  <a:gd name="T61" fmla="*/ 2 h 820"/>
                  <a:gd name="T62" fmla="*/ 2 w 872"/>
                  <a:gd name="T63" fmla="*/ 2 h 820"/>
                  <a:gd name="T64" fmla="*/ 2 w 872"/>
                  <a:gd name="T65" fmla="*/ 2 h 820"/>
                  <a:gd name="T66" fmla="*/ 3 w 872"/>
                  <a:gd name="T67" fmla="*/ 1 h 820"/>
                  <a:gd name="T68" fmla="*/ 2 w 872"/>
                  <a:gd name="T69" fmla="*/ 2 h 820"/>
                  <a:gd name="T70" fmla="*/ 3 w 872"/>
                  <a:gd name="T71" fmla="*/ 1 h 820"/>
                  <a:gd name="T72" fmla="*/ 3 w 872"/>
                  <a:gd name="T73" fmla="*/ 1 h 820"/>
                  <a:gd name="T74" fmla="*/ 3 w 872"/>
                  <a:gd name="T75" fmla="*/ 1 h 820"/>
                  <a:gd name="T76" fmla="*/ 3 w 872"/>
                  <a:gd name="T77" fmla="*/ 1 h 820"/>
                  <a:gd name="T78" fmla="*/ 3 w 872"/>
                  <a:gd name="T79" fmla="*/ 1 h 820"/>
                  <a:gd name="T80" fmla="*/ 3 w 872"/>
                  <a:gd name="T81" fmla="*/ 1 h 820"/>
                  <a:gd name="T82" fmla="*/ 3 w 872"/>
                  <a:gd name="T83" fmla="*/ 1 h 820"/>
                  <a:gd name="T84" fmla="*/ 3 w 872"/>
                  <a:gd name="T85" fmla="*/ 1 h 820"/>
                  <a:gd name="T86" fmla="*/ 3 w 872"/>
                  <a:gd name="T87" fmla="*/ 1 h 820"/>
                  <a:gd name="T88" fmla="*/ 3 w 872"/>
                  <a:gd name="T89" fmla="*/ 1 h 820"/>
                  <a:gd name="T90" fmla="*/ 3 w 872"/>
                  <a:gd name="T91" fmla="*/ 1 h 820"/>
                  <a:gd name="T92" fmla="*/ 3 w 872"/>
                  <a:gd name="T93" fmla="*/ 1 h 820"/>
                  <a:gd name="T94" fmla="*/ 3 w 872"/>
                  <a:gd name="T95" fmla="*/ 1 h 820"/>
                  <a:gd name="T96" fmla="*/ 4 w 872"/>
                  <a:gd name="T97" fmla="*/ 0 h 820"/>
                  <a:gd name="T98" fmla="*/ 4 w 872"/>
                  <a:gd name="T99" fmla="*/ 0 h 820"/>
                  <a:gd name="T100" fmla="*/ 4 w 872"/>
                  <a:gd name="T101" fmla="*/ 0 h 82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72" h="820">
                    <a:moveTo>
                      <a:pt x="0" y="809"/>
                    </a:moveTo>
                    <a:lnTo>
                      <a:pt x="68" y="696"/>
                    </a:lnTo>
                    <a:lnTo>
                      <a:pt x="86" y="708"/>
                    </a:lnTo>
                    <a:lnTo>
                      <a:pt x="18" y="820"/>
                    </a:lnTo>
                    <a:lnTo>
                      <a:pt x="0" y="809"/>
                    </a:lnTo>
                    <a:close/>
                    <a:moveTo>
                      <a:pt x="68" y="696"/>
                    </a:moveTo>
                    <a:lnTo>
                      <a:pt x="79" y="677"/>
                    </a:lnTo>
                    <a:lnTo>
                      <a:pt x="87" y="698"/>
                    </a:lnTo>
                    <a:lnTo>
                      <a:pt x="77" y="703"/>
                    </a:lnTo>
                    <a:lnTo>
                      <a:pt x="68" y="696"/>
                    </a:lnTo>
                    <a:close/>
                    <a:moveTo>
                      <a:pt x="87" y="698"/>
                    </a:moveTo>
                    <a:lnTo>
                      <a:pt x="109" y="765"/>
                    </a:lnTo>
                    <a:lnTo>
                      <a:pt x="88" y="773"/>
                    </a:lnTo>
                    <a:lnTo>
                      <a:pt x="67" y="706"/>
                    </a:lnTo>
                    <a:lnTo>
                      <a:pt x="87" y="698"/>
                    </a:lnTo>
                    <a:close/>
                    <a:moveTo>
                      <a:pt x="108" y="774"/>
                    </a:moveTo>
                    <a:lnTo>
                      <a:pt x="96" y="797"/>
                    </a:lnTo>
                    <a:lnTo>
                      <a:pt x="88" y="773"/>
                    </a:lnTo>
                    <a:lnTo>
                      <a:pt x="99" y="769"/>
                    </a:lnTo>
                    <a:lnTo>
                      <a:pt x="108" y="774"/>
                    </a:lnTo>
                    <a:close/>
                    <a:moveTo>
                      <a:pt x="88" y="764"/>
                    </a:moveTo>
                    <a:lnTo>
                      <a:pt x="155" y="629"/>
                    </a:lnTo>
                    <a:lnTo>
                      <a:pt x="175" y="639"/>
                    </a:lnTo>
                    <a:lnTo>
                      <a:pt x="108" y="774"/>
                    </a:lnTo>
                    <a:lnTo>
                      <a:pt x="88" y="764"/>
                    </a:lnTo>
                    <a:close/>
                    <a:moveTo>
                      <a:pt x="155" y="629"/>
                    </a:moveTo>
                    <a:lnTo>
                      <a:pt x="163" y="616"/>
                    </a:lnTo>
                    <a:lnTo>
                      <a:pt x="173" y="626"/>
                    </a:lnTo>
                    <a:lnTo>
                      <a:pt x="166" y="635"/>
                    </a:lnTo>
                    <a:lnTo>
                      <a:pt x="155" y="629"/>
                    </a:lnTo>
                    <a:close/>
                    <a:moveTo>
                      <a:pt x="173" y="626"/>
                    </a:moveTo>
                    <a:lnTo>
                      <a:pt x="219" y="673"/>
                    </a:lnTo>
                    <a:lnTo>
                      <a:pt x="204" y="688"/>
                    </a:lnTo>
                    <a:lnTo>
                      <a:pt x="157" y="642"/>
                    </a:lnTo>
                    <a:lnTo>
                      <a:pt x="173" y="626"/>
                    </a:lnTo>
                    <a:close/>
                    <a:moveTo>
                      <a:pt x="221" y="684"/>
                    </a:moveTo>
                    <a:lnTo>
                      <a:pt x="216" y="701"/>
                    </a:lnTo>
                    <a:lnTo>
                      <a:pt x="204" y="688"/>
                    </a:lnTo>
                    <a:lnTo>
                      <a:pt x="212" y="681"/>
                    </a:lnTo>
                    <a:lnTo>
                      <a:pt x="221" y="684"/>
                    </a:lnTo>
                    <a:close/>
                    <a:moveTo>
                      <a:pt x="202" y="677"/>
                    </a:moveTo>
                    <a:lnTo>
                      <a:pt x="269" y="497"/>
                    </a:lnTo>
                    <a:lnTo>
                      <a:pt x="288" y="504"/>
                    </a:lnTo>
                    <a:lnTo>
                      <a:pt x="221" y="684"/>
                    </a:lnTo>
                    <a:lnTo>
                      <a:pt x="202" y="677"/>
                    </a:lnTo>
                    <a:close/>
                    <a:moveTo>
                      <a:pt x="269" y="497"/>
                    </a:moveTo>
                    <a:lnTo>
                      <a:pt x="273" y="483"/>
                    </a:lnTo>
                    <a:lnTo>
                      <a:pt x="284" y="492"/>
                    </a:lnTo>
                    <a:lnTo>
                      <a:pt x="279" y="501"/>
                    </a:lnTo>
                    <a:lnTo>
                      <a:pt x="269" y="497"/>
                    </a:lnTo>
                    <a:close/>
                    <a:moveTo>
                      <a:pt x="284" y="492"/>
                    </a:moveTo>
                    <a:lnTo>
                      <a:pt x="351" y="537"/>
                    </a:lnTo>
                    <a:lnTo>
                      <a:pt x="340" y="554"/>
                    </a:lnTo>
                    <a:lnTo>
                      <a:pt x="273" y="509"/>
                    </a:lnTo>
                    <a:lnTo>
                      <a:pt x="284" y="492"/>
                    </a:lnTo>
                    <a:close/>
                    <a:moveTo>
                      <a:pt x="355" y="550"/>
                    </a:moveTo>
                    <a:lnTo>
                      <a:pt x="350" y="562"/>
                    </a:lnTo>
                    <a:lnTo>
                      <a:pt x="340" y="554"/>
                    </a:lnTo>
                    <a:lnTo>
                      <a:pt x="346" y="546"/>
                    </a:lnTo>
                    <a:lnTo>
                      <a:pt x="355" y="550"/>
                    </a:lnTo>
                    <a:close/>
                    <a:moveTo>
                      <a:pt x="336" y="541"/>
                    </a:moveTo>
                    <a:lnTo>
                      <a:pt x="382" y="449"/>
                    </a:lnTo>
                    <a:lnTo>
                      <a:pt x="401" y="459"/>
                    </a:lnTo>
                    <a:lnTo>
                      <a:pt x="355" y="550"/>
                    </a:lnTo>
                    <a:lnTo>
                      <a:pt x="336" y="541"/>
                    </a:lnTo>
                    <a:close/>
                    <a:moveTo>
                      <a:pt x="382" y="449"/>
                    </a:moveTo>
                    <a:lnTo>
                      <a:pt x="385" y="443"/>
                    </a:lnTo>
                    <a:lnTo>
                      <a:pt x="392" y="443"/>
                    </a:lnTo>
                    <a:lnTo>
                      <a:pt x="392" y="454"/>
                    </a:lnTo>
                    <a:lnTo>
                      <a:pt x="382" y="449"/>
                    </a:lnTo>
                    <a:close/>
                    <a:moveTo>
                      <a:pt x="392" y="443"/>
                    </a:moveTo>
                    <a:lnTo>
                      <a:pt x="414" y="443"/>
                    </a:lnTo>
                    <a:lnTo>
                      <a:pt x="414" y="465"/>
                    </a:lnTo>
                    <a:lnTo>
                      <a:pt x="392" y="465"/>
                    </a:lnTo>
                    <a:lnTo>
                      <a:pt x="392" y="443"/>
                    </a:lnTo>
                    <a:close/>
                    <a:moveTo>
                      <a:pt x="422" y="461"/>
                    </a:moveTo>
                    <a:lnTo>
                      <a:pt x="419" y="465"/>
                    </a:lnTo>
                    <a:lnTo>
                      <a:pt x="414" y="465"/>
                    </a:lnTo>
                    <a:lnTo>
                      <a:pt x="414" y="454"/>
                    </a:lnTo>
                    <a:lnTo>
                      <a:pt x="422" y="461"/>
                    </a:lnTo>
                    <a:close/>
                    <a:moveTo>
                      <a:pt x="404" y="447"/>
                    </a:moveTo>
                    <a:lnTo>
                      <a:pt x="471" y="359"/>
                    </a:lnTo>
                    <a:lnTo>
                      <a:pt x="489" y="372"/>
                    </a:lnTo>
                    <a:lnTo>
                      <a:pt x="422" y="461"/>
                    </a:lnTo>
                    <a:lnTo>
                      <a:pt x="404" y="447"/>
                    </a:lnTo>
                    <a:close/>
                    <a:moveTo>
                      <a:pt x="471" y="359"/>
                    </a:moveTo>
                    <a:lnTo>
                      <a:pt x="474" y="355"/>
                    </a:lnTo>
                    <a:lnTo>
                      <a:pt x="481" y="355"/>
                    </a:lnTo>
                    <a:lnTo>
                      <a:pt x="481" y="366"/>
                    </a:lnTo>
                    <a:lnTo>
                      <a:pt x="471" y="359"/>
                    </a:lnTo>
                    <a:close/>
                    <a:moveTo>
                      <a:pt x="481" y="355"/>
                    </a:moveTo>
                    <a:lnTo>
                      <a:pt x="548" y="355"/>
                    </a:lnTo>
                    <a:lnTo>
                      <a:pt x="548" y="376"/>
                    </a:lnTo>
                    <a:lnTo>
                      <a:pt x="481" y="376"/>
                    </a:lnTo>
                    <a:lnTo>
                      <a:pt x="481" y="355"/>
                    </a:lnTo>
                    <a:close/>
                    <a:moveTo>
                      <a:pt x="557" y="369"/>
                    </a:moveTo>
                    <a:lnTo>
                      <a:pt x="555" y="376"/>
                    </a:lnTo>
                    <a:lnTo>
                      <a:pt x="548" y="376"/>
                    </a:lnTo>
                    <a:lnTo>
                      <a:pt x="548" y="366"/>
                    </a:lnTo>
                    <a:lnTo>
                      <a:pt x="557" y="369"/>
                    </a:lnTo>
                    <a:close/>
                    <a:moveTo>
                      <a:pt x="537" y="362"/>
                    </a:moveTo>
                    <a:lnTo>
                      <a:pt x="584" y="227"/>
                    </a:lnTo>
                    <a:lnTo>
                      <a:pt x="603" y="234"/>
                    </a:lnTo>
                    <a:lnTo>
                      <a:pt x="557" y="369"/>
                    </a:lnTo>
                    <a:lnTo>
                      <a:pt x="537" y="362"/>
                    </a:lnTo>
                    <a:close/>
                    <a:moveTo>
                      <a:pt x="584" y="227"/>
                    </a:moveTo>
                    <a:lnTo>
                      <a:pt x="588" y="214"/>
                    </a:lnTo>
                    <a:lnTo>
                      <a:pt x="599" y="222"/>
                    </a:lnTo>
                    <a:lnTo>
                      <a:pt x="594" y="231"/>
                    </a:lnTo>
                    <a:lnTo>
                      <a:pt x="584" y="227"/>
                    </a:lnTo>
                    <a:close/>
                    <a:moveTo>
                      <a:pt x="599" y="222"/>
                    </a:moveTo>
                    <a:lnTo>
                      <a:pt x="666" y="268"/>
                    </a:lnTo>
                    <a:lnTo>
                      <a:pt x="655" y="286"/>
                    </a:lnTo>
                    <a:lnTo>
                      <a:pt x="588" y="239"/>
                    </a:lnTo>
                    <a:lnTo>
                      <a:pt x="599" y="222"/>
                    </a:lnTo>
                    <a:close/>
                    <a:moveTo>
                      <a:pt x="671" y="281"/>
                    </a:moveTo>
                    <a:lnTo>
                      <a:pt x="666" y="294"/>
                    </a:lnTo>
                    <a:lnTo>
                      <a:pt x="655" y="286"/>
                    </a:lnTo>
                    <a:lnTo>
                      <a:pt x="661" y="277"/>
                    </a:lnTo>
                    <a:lnTo>
                      <a:pt x="671" y="281"/>
                    </a:lnTo>
                    <a:close/>
                    <a:moveTo>
                      <a:pt x="651" y="273"/>
                    </a:moveTo>
                    <a:lnTo>
                      <a:pt x="694" y="138"/>
                    </a:lnTo>
                    <a:lnTo>
                      <a:pt x="714" y="146"/>
                    </a:lnTo>
                    <a:lnTo>
                      <a:pt x="671" y="281"/>
                    </a:lnTo>
                    <a:lnTo>
                      <a:pt x="651" y="273"/>
                    </a:lnTo>
                    <a:close/>
                    <a:moveTo>
                      <a:pt x="694" y="138"/>
                    </a:moveTo>
                    <a:lnTo>
                      <a:pt x="698" y="125"/>
                    </a:lnTo>
                    <a:lnTo>
                      <a:pt x="709" y="133"/>
                    </a:lnTo>
                    <a:lnTo>
                      <a:pt x="704" y="143"/>
                    </a:lnTo>
                    <a:lnTo>
                      <a:pt x="694" y="138"/>
                    </a:lnTo>
                    <a:close/>
                    <a:moveTo>
                      <a:pt x="709" y="133"/>
                    </a:moveTo>
                    <a:lnTo>
                      <a:pt x="776" y="177"/>
                    </a:lnTo>
                    <a:lnTo>
                      <a:pt x="765" y="195"/>
                    </a:lnTo>
                    <a:lnTo>
                      <a:pt x="698" y="152"/>
                    </a:lnTo>
                    <a:lnTo>
                      <a:pt x="709" y="133"/>
                    </a:lnTo>
                    <a:close/>
                    <a:moveTo>
                      <a:pt x="780" y="190"/>
                    </a:moveTo>
                    <a:lnTo>
                      <a:pt x="775" y="201"/>
                    </a:lnTo>
                    <a:lnTo>
                      <a:pt x="765" y="195"/>
                    </a:lnTo>
                    <a:lnTo>
                      <a:pt x="771" y="186"/>
                    </a:lnTo>
                    <a:lnTo>
                      <a:pt x="780" y="190"/>
                    </a:lnTo>
                    <a:close/>
                    <a:moveTo>
                      <a:pt x="761" y="181"/>
                    </a:moveTo>
                    <a:lnTo>
                      <a:pt x="829" y="24"/>
                    </a:lnTo>
                    <a:lnTo>
                      <a:pt x="848" y="33"/>
                    </a:lnTo>
                    <a:lnTo>
                      <a:pt x="780" y="190"/>
                    </a:lnTo>
                    <a:lnTo>
                      <a:pt x="761" y="181"/>
                    </a:lnTo>
                    <a:close/>
                    <a:moveTo>
                      <a:pt x="829" y="24"/>
                    </a:moveTo>
                    <a:lnTo>
                      <a:pt x="840" y="0"/>
                    </a:lnTo>
                    <a:lnTo>
                      <a:pt x="848" y="25"/>
                    </a:lnTo>
                    <a:lnTo>
                      <a:pt x="839" y="29"/>
                    </a:lnTo>
                    <a:lnTo>
                      <a:pt x="829" y="24"/>
                    </a:lnTo>
                    <a:close/>
                    <a:moveTo>
                      <a:pt x="848" y="25"/>
                    </a:moveTo>
                    <a:lnTo>
                      <a:pt x="872" y="93"/>
                    </a:lnTo>
                    <a:lnTo>
                      <a:pt x="852" y="100"/>
                    </a:lnTo>
                    <a:lnTo>
                      <a:pt x="829" y="32"/>
                    </a:lnTo>
                    <a:lnTo>
                      <a:pt x="848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66" name="Freeform 1583">
                <a:extLst>
                  <a:ext uri="{FF2B5EF4-FFF2-40B4-BE49-F238E27FC236}">
                    <a16:creationId xmlns:a16="http://schemas.microsoft.com/office/drawing/2014/main" id="{C20B132A-DBA9-4D0B-8D2E-40280A94CC0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6" y="3255"/>
                <a:ext cx="58" cy="54"/>
              </a:xfrm>
              <a:custGeom>
                <a:avLst/>
                <a:gdLst>
                  <a:gd name="T0" fmla="*/ 3 w 873"/>
                  <a:gd name="T1" fmla="*/ 0 h 819"/>
                  <a:gd name="T2" fmla="*/ 4 w 873"/>
                  <a:gd name="T3" fmla="*/ 1 h 819"/>
                  <a:gd name="T4" fmla="*/ 4 w 873"/>
                  <a:gd name="T5" fmla="*/ 1 h 819"/>
                  <a:gd name="T6" fmla="*/ 3 w 873"/>
                  <a:gd name="T7" fmla="*/ 0 h 819"/>
                  <a:gd name="T8" fmla="*/ 3 w 873"/>
                  <a:gd name="T9" fmla="*/ 1 h 819"/>
                  <a:gd name="T10" fmla="*/ 3 w 873"/>
                  <a:gd name="T11" fmla="*/ 0 h 819"/>
                  <a:gd name="T12" fmla="*/ 3 w 873"/>
                  <a:gd name="T13" fmla="*/ 0 h 819"/>
                  <a:gd name="T14" fmla="*/ 3 w 873"/>
                  <a:gd name="T15" fmla="*/ 0 h 819"/>
                  <a:gd name="T16" fmla="*/ 3 w 873"/>
                  <a:gd name="T17" fmla="*/ 1 h 819"/>
                  <a:gd name="T18" fmla="*/ 3 w 873"/>
                  <a:gd name="T19" fmla="*/ 1 h 819"/>
                  <a:gd name="T20" fmla="*/ 3 w 873"/>
                  <a:gd name="T21" fmla="*/ 1 h 819"/>
                  <a:gd name="T22" fmla="*/ 3 w 873"/>
                  <a:gd name="T23" fmla="*/ 1 h 819"/>
                  <a:gd name="T24" fmla="*/ 3 w 873"/>
                  <a:gd name="T25" fmla="*/ 1 h 819"/>
                  <a:gd name="T26" fmla="*/ 3 w 873"/>
                  <a:gd name="T27" fmla="*/ 1 h 819"/>
                  <a:gd name="T28" fmla="*/ 3 w 873"/>
                  <a:gd name="T29" fmla="*/ 1 h 819"/>
                  <a:gd name="T30" fmla="*/ 3 w 873"/>
                  <a:gd name="T31" fmla="*/ 1 h 819"/>
                  <a:gd name="T32" fmla="*/ 3 w 873"/>
                  <a:gd name="T33" fmla="*/ 1 h 819"/>
                  <a:gd name="T34" fmla="*/ 3 w 873"/>
                  <a:gd name="T35" fmla="*/ 1 h 819"/>
                  <a:gd name="T36" fmla="*/ 2 w 873"/>
                  <a:gd name="T37" fmla="*/ 1 h 819"/>
                  <a:gd name="T38" fmla="*/ 2 w 873"/>
                  <a:gd name="T39" fmla="*/ 1 h 819"/>
                  <a:gd name="T40" fmla="*/ 2 w 873"/>
                  <a:gd name="T41" fmla="*/ 2 h 819"/>
                  <a:gd name="T42" fmla="*/ 2 w 873"/>
                  <a:gd name="T43" fmla="*/ 2 h 819"/>
                  <a:gd name="T44" fmla="*/ 2 w 873"/>
                  <a:gd name="T45" fmla="*/ 2 h 819"/>
                  <a:gd name="T46" fmla="*/ 2 w 873"/>
                  <a:gd name="T47" fmla="*/ 2 h 819"/>
                  <a:gd name="T48" fmla="*/ 2 w 873"/>
                  <a:gd name="T49" fmla="*/ 2 h 819"/>
                  <a:gd name="T50" fmla="*/ 2 w 873"/>
                  <a:gd name="T51" fmla="*/ 2 h 819"/>
                  <a:gd name="T52" fmla="*/ 2 w 873"/>
                  <a:gd name="T53" fmla="*/ 2 h 819"/>
                  <a:gd name="T54" fmla="*/ 2 w 873"/>
                  <a:gd name="T55" fmla="*/ 2 h 819"/>
                  <a:gd name="T56" fmla="*/ 2 w 873"/>
                  <a:gd name="T57" fmla="*/ 2 h 819"/>
                  <a:gd name="T58" fmla="*/ 2 w 873"/>
                  <a:gd name="T59" fmla="*/ 2 h 819"/>
                  <a:gd name="T60" fmla="*/ 1 w 873"/>
                  <a:gd name="T61" fmla="*/ 2 h 819"/>
                  <a:gd name="T62" fmla="*/ 1 w 873"/>
                  <a:gd name="T63" fmla="*/ 2 h 819"/>
                  <a:gd name="T64" fmla="*/ 1 w 873"/>
                  <a:gd name="T65" fmla="*/ 2 h 819"/>
                  <a:gd name="T66" fmla="*/ 1 w 873"/>
                  <a:gd name="T67" fmla="*/ 3 h 819"/>
                  <a:gd name="T68" fmla="*/ 1 w 873"/>
                  <a:gd name="T69" fmla="*/ 2 h 819"/>
                  <a:gd name="T70" fmla="*/ 1 w 873"/>
                  <a:gd name="T71" fmla="*/ 3 h 819"/>
                  <a:gd name="T72" fmla="*/ 1 w 873"/>
                  <a:gd name="T73" fmla="*/ 3 h 819"/>
                  <a:gd name="T74" fmla="*/ 1 w 873"/>
                  <a:gd name="T75" fmla="*/ 3 h 819"/>
                  <a:gd name="T76" fmla="*/ 1 w 873"/>
                  <a:gd name="T77" fmla="*/ 2 h 819"/>
                  <a:gd name="T78" fmla="*/ 1 w 873"/>
                  <a:gd name="T79" fmla="*/ 2 h 819"/>
                  <a:gd name="T80" fmla="*/ 1 w 873"/>
                  <a:gd name="T81" fmla="*/ 3 h 819"/>
                  <a:gd name="T82" fmla="*/ 1 w 873"/>
                  <a:gd name="T83" fmla="*/ 3 h 819"/>
                  <a:gd name="T84" fmla="*/ 1 w 873"/>
                  <a:gd name="T85" fmla="*/ 3 h 819"/>
                  <a:gd name="T86" fmla="*/ 0 w 873"/>
                  <a:gd name="T87" fmla="*/ 3 h 819"/>
                  <a:gd name="T88" fmla="*/ 1 w 873"/>
                  <a:gd name="T89" fmla="*/ 3 h 819"/>
                  <a:gd name="T90" fmla="*/ 0 w 873"/>
                  <a:gd name="T91" fmla="*/ 3 h 819"/>
                  <a:gd name="T92" fmla="*/ 0 w 873"/>
                  <a:gd name="T93" fmla="*/ 3 h 819"/>
                  <a:gd name="T94" fmla="*/ 0 w 873"/>
                  <a:gd name="T95" fmla="*/ 3 h 819"/>
                  <a:gd name="T96" fmla="*/ 0 w 873"/>
                  <a:gd name="T97" fmla="*/ 4 h 819"/>
                  <a:gd name="T98" fmla="*/ 0 w 873"/>
                  <a:gd name="T99" fmla="*/ 3 h 819"/>
                  <a:gd name="T100" fmla="*/ 0 w 873"/>
                  <a:gd name="T101" fmla="*/ 3 h 81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73" h="819">
                    <a:moveTo>
                      <a:pt x="873" y="11"/>
                    </a:moveTo>
                    <a:lnTo>
                      <a:pt x="806" y="124"/>
                    </a:lnTo>
                    <a:lnTo>
                      <a:pt x="786" y="113"/>
                    </a:lnTo>
                    <a:lnTo>
                      <a:pt x="853" y="0"/>
                    </a:lnTo>
                    <a:lnTo>
                      <a:pt x="873" y="11"/>
                    </a:lnTo>
                    <a:close/>
                    <a:moveTo>
                      <a:pt x="806" y="124"/>
                    </a:moveTo>
                    <a:lnTo>
                      <a:pt x="794" y="144"/>
                    </a:lnTo>
                    <a:lnTo>
                      <a:pt x="786" y="122"/>
                    </a:lnTo>
                    <a:lnTo>
                      <a:pt x="797" y="119"/>
                    </a:lnTo>
                    <a:lnTo>
                      <a:pt x="806" y="124"/>
                    </a:lnTo>
                    <a:close/>
                    <a:moveTo>
                      <a:pt x="786" y="122"/>
                    </a:moveTo>
                    <a:lnTo>
                      <a:pt x="762" y="55"/>
                    </a:lnTo>
                    <a:lnTo>
                      <a:pt x="781" y="48"/>
                    </a:lnTo>
                    <a:lnTo>
                      <a:pt x="806" y="115"/>
                    </a:lnTo>
                    <a:lnTo>
                      <a:pt x="786" y="122"/>
                    </a:lnTo>
                    <a:close/>
                    <a:moveTo>
                      <a:pt x="762" y="47"/>
                    </a:moveTo>
                    <a:lnTo>
                      <a:pt x="773" y="24"/>
                    </a:lnTo>
                    <a:lnTo>
                      <a:pt x="781" y="48"/>
                    </a:lnTo>
                    <a:lnTo>
                      <a:pt x="772" y="52"/>
                    </a:lnTo>
                    <a:lnTo>
                      <a:pt x="762" y="47"/>
                    </a:lnTo>
                    <a:close/>
                    <a:moveTo>
                      <a:pt x="781" y="56"/>
                    </a:moveTo>
                    <a:lnTo>
                      <a:pt x="714" y="191"/>
                    </a:lnTo>
                    <a:lnTo>
                      <a:pt x="695" y="182"/>
                    </a:lnTo>
                    <a:lnTo>
                      <a:pt x="762" y="47"/>
                    </a:lnTo>
                    <a:lnTo>
                      <a:pt x="781" y="56"/>
                    </a:lnTo>
                    <a:close/>
                    <a:moveTo>
                      <a:pt x="714" y="191"/>
                    </a:moveTo>
                    <a:lnTo>
                      <a:pt x="707" y="206"/>
                    </a:lnTo>
                    <a:lnTo>
                      <a:pt x="697" y="194"/>
                    </a:lnTo>
                    <a:lnTo>
                      <a:pt x="705" y="187"/>
                    </a:lnTo>
                    <a:lnTo>
                      <a:pt x="714" y="191"/>
                    </a:lnTo>
                    <a:close/>
                    <a:moveTo>
                      <a:pt x="697" y="194"/>
                    </a:moveTo>
                    <a:lnTo>
                      <a:pt x="654" y="148"/>
                    </a:lnTo>
                    <a:lnTo>
                      <a:pt x="669" y="134"/>
                    </a:lnTo>
                    <a:lnTo>
                      <a:pt x="712" y="180"/>
                    </a:lnTo>
                    <a:lnTo>
                      <a:pt x="697" y="194"/>
                    </a:lnTo>
                    <a:close/>
                    <a:moveTo>
                      <a:pt x="652" y="137"/>
                    </a:moveTo>
                    <a:lnTo>
                      <a:pt x="658" y="120"/>
                    </a:lnTo>
                    <a:lnTo>
                      <a:pt x="669" y="134"/>
                    </a:lnTo>
                    <a:lnTo>
                      <a:pt x="662" y="141"/>
                    </a:lnTo>
                    <a:lnTo>
                      <a:pt x="652" y="137"/>
                    </a:lnTo>
                    <a:close/>
                    <a:moveTo>
                      <a:pt x="671" y="144"/>
                    </a:moveTo>
                    <a:lnTo>
                      <a:pt x="604" y="324"/>
                    </a:lnTo>
                    <a:lnTo>
                      <a:pt x="585" y="317"/>
                    </a:lnTo>
                    <a:lnTo>
                      <a:pt x="652" y="137"/>
                    </a:lnTo>
                    <a:lnTo>
                      <a:pt x="671" y="144"/>
                    </a:lnTo>
                    <a:close/>
                    <a:moveTo>
                      <a:pt x="604" y="324"/>
                    </a:moveTo>
                    <a:lnTo>
                      <a:pt x="600" y="337"/>
                    </a:lnTo>
                    <a:lnTo>
                      <a:pt x="589" y="330"/>
                    </a:lnTo>
                    <a:lnTo>
                      <a:pt x="595" y="321"/>
                    </a:lnTo>
                    <a:lnTo>
                      <a:pt x="604" y="324"/>
                    </a:lnTo>
                    <a:close/>
                    <a:moveTo>
                      <a:pt x="589" y="330"/>
                    </a:moveTo>
                    <a:lnTo>
                      <a:pt x="521" y="285"/>
                    </a:lnTo>
                    <a:lnTo>
                      <a:pt x="532" y="266"/>
                    </a:lnTo>
                    <a:lnTo>
                      <a:pt x="600" y="312"/>
                    </a:lnTo>
                    <a:lnTo>
                      <a:pt x="589" y="330"/>
                    </a:lnTo>
                    <a:close/>
                    <a:moveTo>
                      <a:pt x="516" y="273"/>
                    </a:moveTo>
                    <a:lnTo>
                      <a:pt x="520" y="258"/>
                    </a:lnTo>
                    <a:lnTo>
                      <a:pt x="532" y="266"/>
                    </a:lnTo>
                    <a:lnTo>
                      <a:pt x="527" y="276"/>
                    </a:lnTo>
                    <a:lnTo>
                      <a:pt x="516" y="273"/>
                    </a:lnTo>
                    <a:close/>
                    <a:moveTo>
                      <a:pt x="537" y="278"/>
                    </a:moveTo>
                    <a:lnTo>
                      <a:pt x="514" y="366"/>
                    </a:lnTo>
                    <a:lnTo>
                      <a:pt x="492" y="361"/>
                    </a:lnTo>
                    <a:lnTo>
                      <a:pt x="516" y="273"/>
                    </a:lnTo>
                    <a:lnTo>
                      <a:pt x="537" y="278"/>
                    </a:lnTo>
                    <a:close/>
                    <a:moveTo>
                      <a:pt x="514" y="366"/>
                    </a:moveTo>
                    <a:lnTo>
                      <a:pt x="512" y="374"/>
                    </a:lnTo>
                    <a:lnTo>
                      <a:pt x="503" y="374"/>
                    </a:lnTo>
                    <a:lnTo>
                      <a:pt x="503" y="364"/>
                    </a:lnTo>
                    <a:lnTo>
                      <a:pt x="514" y="366"/>
                    </a:lnTo>
                    <a:close/>
                    <a:moveTo>
                      <a:pt x="503" y="374"/>
                    </a:moveTo>
                    <a:lnTo>
                      <a:pt x="460" y="374"/>
                    </a:lnTo>
                    <a:lnTo>
                      <a:pt x="460" y="353"/>
                    </a:lnTo>
                    <a:lnTo>
                      <a:pt x="503" y="353"/>
                    </a:lnTo>
                    <a:lnTo>
                      <a:pt x="503" y="374"/>
                    </a:lnTo>
                    <a:close/>
                    <a:moveTo>
                      <a:pt x="451" y="358"/>
                    </a:moveTo>
                    <a:lnTo>
                      <a:pt x="454" y="353"/>
                    </a:lnTo>
                    <a:lnTo>
                      <a:pt x="460" y="353"/>
                    </a:lnTo>
                    <a:lnTo>
                      <a:pt x="460" y="364"/>
                    </a:lnTo>
                    <a:lnTo>
                      <a:pt x="451" y="358"/>
                    </a:lnTo>
                    <a:close/>
                    <a:moveTo>
                      <a:pt x="468" y="370"/>
                    </a:moveTo>
                    <a:lnTo>
                      <a:pt x="401" y="462"/>
                    </a:lnTo>
                    <a:lnTo>
                      <a:pt x="384" y="450"/>
                    </a:lnTo>
                    <a:lnTo>
                      <a:pt x="451" y="358"/>
                    </a:lnTo>
                    <a:lnTo>
                      <a:pt x="468" y="370"/>
                    </a:lnTo>
                    <a:close/>
                    <a:moveTo>
                      <a:pt x="401" y="462"/>
                    </a:moveTo>
                    <a:lnTo>
                      <a:pt x="399" y="465"/>
                    </a:lnTo>
                    <a:lnTo>
                      <a:pt x="396" y="466"/>
                    </a:lnTo>
                    <a:lnTo>
                      <a:pt x="393" y="456"/>
                    </a:lnTo>
                    <a:lnTo>
                      <a:pt x="401" y="462"/>
                    </a:lnTo>
                    <a:close/>
                    <a:moveTo>
                      <a:pt x="396" y="466"/>
                    </a:moveTo>
                    <a:lnTo>
                      <a:pt x="328" y="488"/>
                    </a:lnTo>
                    <a:lnTo>
                      <a:pt x="321" y="467"/>
                    </a:lnTo>
                    <a:lnTo>
                      <a:pt x="389" y="445"/>
                    </a:lnTo>
                    <a:lnTo>
                      <a:pt x="396" y="466"/>
                    </a:lnTo>
                    <a:close/>
                    <a:moveTo>
                      <a:pt x="315" y="473"/>
                    </a:moveTo>
                    <a:lnTo>
                      <a:pt x="317" y="468"/>
                    </a:lnTo>
                    <a:lnTo>
                      <a:pt x="321" y="467"/>
                    </a:lnTo>
                    <a:lnTo>
                      <a:pt x="325" y="477"/>
                    </a:lnTo>
                    <a:lnTo>
                      <a:pt x="315" y="473"/>
                    </a:lnTo>
                    <a:close/>
                    <a:moveTo>
                      <a:pt x="334" y="482"/>
                    </a:moveTo>
                    <a:lnTo>
                      <a:pt x="289" y="595"/>
                    </a:lnTo>
                    <a:lnTo>
                      <a:pt x="270" y="587"/>
                    </a:lnTo>
                    <a:lnTo>
                      <a:pt x="315" y="473"/>
                    </a:lnTo>
                    <a:lnTo>
                      <a:pt x="334" y="482"/>
                    </a:lnTo>
                    <a:close/>
                    <a:moveTo>
                      <a:pt x="289" y="595"/>
                    </a:moveTo>
                    <a:lnTo>
                      <a:pt x="284" y="607"/>
                    </a:lnTo>
                    <a:lnTo>
                      <a:pt x="274" y="599"/>
                    </a:lnTo>
                    <a:lnTo>
                      <a:pt x="280" y="591"/>
                    </a:lnTo>
                    <a:lnTo>
                      <a:pt x="289" y="595"/>
                    </a:lnTo>
                    <a:close/>
                    <a:moveTo>
                      <a:pt x="274" y="599"/>
                    </a:moveTo>
                    <a:lnTo>
                      <a:pt x="207" y="553"/>
                    </a:lnTo>
                    <a:lnTo>
                      <a:pt x="218" y="535"/>
                    </a:lnTo>
                    <a:lnTo>
                      <a:pt x="285" y="581"/>
                    </a:lnTo>
                    <a:lnTo>
                      <a:pt x="274" y="599"/>
                    </a:lnTo>
                    <a:close/>
                    <a:moveTo>
                      <a:pt x="203" y="540"/>
                    </a:moveTo>
                    <a:lnTo>
                      <a:pt x="207" y="527"/>
                    </a:lnTo>
                    <a:lnTo>
                      <a:pt x="218" y="535"/>
                    </a:lnTo>
                    <a:lnTo>
                      <a:pt x="213" y="544"/>
                    </a:lnTo>
                    <a:lnTo>
                      <a:pt x="203" y="540"/>
                    </a:lnTo>
                    <a:close/>
                    <a:moveTo>
                      <a:pt x="222" y="547"/>
                    </a:moveTo>
                    <a:lnTo>
                      <a:pt x="176" y="682"/>
                    </a:lnTo>
                    <a:lnTo>
                      <a:pt x="156" y="675"/>
                    </a:lnTo>
                    <a:lnTo>
                      <a:pt x="203" y="540"/>
                    </a:lnTo>
                    <a:lnTo>
                      <a:pt x="222" y="547"/>
                    </a:lnTo>
                    <a:close/>
                    <a:moveTo>
                      <a:pt x="176" y="682"/>
                    </a:moveTo>
                    <a:lnTo>
                      <a:pt x="172" y="696"/>
                    </a:lnTo>
                    <a:lnTo>
                      <a:pt x="160" y="687"/>
                    </a:lnTo>
                    <a:lnTo>
                      <a:pt x="167" y="679"/>
                    </a:lnTo>
                    <a:lnTo>
                      <a:pt x="176" y="682"/>
                    </a:lnTo>
                    <a:close/>
                    <a:moveTo>
                      <a:pt x="160" y="687"/>
                    </a:moveTo>
                    <a:lnTo>
                      <a:pt x="94" y="641"/>
                    </a:lnTo>
                    <a:lnTo>
                      <a:pt x="105" y="624"/>
                    </a:lnTo>
                    <a:lnTo>
                      <a:pt x="172" y="670"/>
                    </a:lnTo>
                    <a:lnTo>
                      <a:pt x="160" y="687"/>
                    </a:lnTo>
                    <a:close/>
                    <a:moveTo>
                      <a:pt x="89" y="629"/>
                    </a:moveTo>
                    <a:lnTo>
                      <a:pt x="95" y="616"/>
                    </a:lnTo>
                    <a:lnTo>
                      <a:pt x="105" y="624"/>
                    </a:lnTo>
                    <a:lnTo>
                      <a:pt x="100" y="633"/>
                    </a:lnTo>
                    <a:lnTo>
                      <a:pt x="89" y="629"/>
                    </a:lnTo>
                    <a:close/>
                    <a:moveTo>
                      <a:pt x="109" y="637"/>
                    </a:moveTo>
                    <a:lnTo>
                      <a:pt x="41" y="793"/>
                    </a:lnTo>
                    <a:lnTo>
                      <a:pt x="22" y="785"/>
                    </a:lnTo>
                    <a:lnTo>
                      <a:pt x="89" y="629"/>
                    </a:lnTo>
                    <a:lnTo>
                      <a:pt x="109" y="637"/>
                    </a:lnTo>
                    <a:close/>
                    <a:moveTo>
                      <a:pt x="41" y="793"/>
                    </a:moveTo>
                    <a:lnTo>
                      <a:pt x="30" y="819"/>
                    </a:lnTo>
                    <a:lnTo>
                      <a:pt x="22" y="792"/>
                    </a:lnTo>
                    <a:lnTo>
                      <a:pt x="32" y="789"/>
                    </a:lnTo>
                    <a:lnTo>
                      <a:pt x="41" y="793"/>
                    </a:lnTo>
                    <a:close/>
                    <a:moveTo>
                      <a:pt x="22" y="792"/>
                    </a:moveTo>
                    <a:lnTo>
                      <a:pt x="0" y="725"/>
                    </a:lnTo>
                    <a:lnTo>
                      <a:pt x="20" y="719"/>
                    </a:lnTo>
                    <a:lnTo>
                      <a:pt x="42" y="786"/>
                    </a:lnTo>
                    <a:lnTo>
                      <a:pt x="22" y="7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67" name="Freeform 1584">
                <a:extLst>
                  <a:ext uri="{FF2B5EF4-FFF2-40B4-BE49-F238E27FC236}">
                    <a16:creationId xmlns:a16="http://schemas.microsoft.com/office/drawing/2014/main" id="{CEDAD1EA-8983-4C4F-9ACC-65E416E23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4" y="3101"/>
                <a:ext cx="124" cy="132"/>
              </a:xfrm>
              <a:custGeom>
                <a:avLst/>
                <a:gdLst>
                  <a:gd name="T0" fmla="*/ 0 w 1866"/>
                  <a:gd name="T1" fmla="*/ 9 h 1978"/>
                  <a:gd name="T2" fmla="*/ 8 w 1866"/>
                  <a:gd name="T3" fmla="*/ 0 h 1978"/>
                  <a:gd name="T4" fmla="*/ 8 w 1866"/>
                  <a:gd name="T5" fmla="*/ 0 h 1978"/>
                  <a:gd name="T6" fmla="*/ 0 w 1866"/>
                  <a:gd name="T7" fmla="*/ 9 h 1978"/>
                  <a:gd name="T8" fmla="*/ 0 w 1866"/>
                  <a:gd name="T9" fmla="*/ 9 h 1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66" h="1978">
                    <a:moveTo>
                      <a:pt x="69" y="1978"/>
                    </a:moveTo>
                    <a:lnTo>
                      <a:pt x="1866" y="0"/>
                    </a:lnTo>
                    <a:lnTo>
                      <a:pt x="1769" y="58"/>
                    </a:lnTo>
                    <a:lnTo>
                      <a:pt x="0" y="1930"/>
                    </a:lnTo>
                    <a:lnTo>
                      <a:pt x="69" y="1978"/>
                    </a:lnTo>
                    <a:close/>
                  </a:path>
                </a:pathLst>
              </a:custGeom>
              <a:solidFill>
                <a:srgbClr val="9E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68" name="Freeform 1585">
                <a:extLst>
                  <a:ext uri="{FF2B5EF4-FFF2-40B4-BE49-F238E27FC236}">
                    <a16:creationId xmlns:a16="http://schemas.microsoft.com/office/drawing/2014/main" id="{45010FD4-0FB2-4984-B648-6B3C68F3D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7" y="3015"/>
                <a:ext cx="201" cy="214"/>
              </a:xfrm>
              <a:custGeom>
                <a:avLst/>
                <a:gdLst>
                  <a:gd name="T0" fmla="*/ 0 w 3029"/>
                  <a:gd name="T1" fmla="*/ 14 h 3208"/>
                  <a:gd name="T2" fmla="*/ 8 w 3029"/>
                  <a:gd name="T3" fmla="*/ 6 h 3208"/>
                  <a:gd name="T4" fmla="*/ 8 w 3029"/>
                  <a:gd name="T5" fmla="*/ 6 h 3208"/>
                  <a:gd name="T6" fmla="*/ 9 w 3029"/>
                  <a:gd name="T7" fmla="*/ 6 h 3208"/>
                  <a:gd name="T8" fmla="*/ 10 w 3029"/>
                  <a:gd name="T9" fmla="*/ 6 h 3208"/>
                  <a:gd name="T10" fmla="*/ 9 w 3029"/>
                  <a:gd name="T11" fmla="*/ 5 h 3208"/>
                  <a:gd name="T12" fmla="*/ 10 w 3029"/>
                  <a:gd name="T13" fmla="*/ 5 h 3208"/>
                  <a:gd name="T14" fmla="*/ 10 w 3029"/>
                  <a:gd name="T15" fmla="*/ 4 h 3208"/>
                  <a:gd name="T16" fmla="*/ 10 w 3029"/>
                  <a:gd name="T17" fmla="*/ 4 h 3208"/>
                  <a:gd name="T18" fmla="*/ 11 w 3029"/>
                  <a:gd name="T19" fmla="*/ 4 h 3208"/>
                  <a:gd name="T20" fmla="*/ 11 w 3029"/>
                  <a:gd name="T21" fmla="*/ 4 h 3208"/>
                  <a:gd name="T22" fmla="*/ 12 w 3029"/>
                  <a:gd name="T23" fmla="*/ 4 h 3208"/>
                  <a:gd name="T24" fmla="*/ 12 w 3029"/>
                  <a:gd name="T25" fmla="*/ 4 h 3208"/>
                  <a:gd name="T26" fmla="*/ 11 w 3029"/>
                  <a:gd name="T27" fmla="*/ 4 h 3208"/>
                  <a:gd name="T28" fmla="*/ 11 w 3029"/>
                  <a:gd name="T29" fmla="*/ 4 h 3208"/>
                  <a:gd name="T30" fmla="*/ 12 w 3029"/>
                  <a:gd name="T31" fmla="*/ 3 h 3208"/>
                  <a:gd name="T32" fmla="*/ 11 w 3029"/>
                  <a:gd name="T33" fmla="*/ 3 h 3208"/>
                  <a:gd name="T34" fmla="*/ 12 w 3029"/>
                  <a:gd name="T35" fmla="*/ 3 h 3208"/>
                  <a:gd name="T36" fmla="*/ 12 w 3029"/>
                  <a:gd name="T37" fmla="*/ 2 h 3208"/>
                  <a:gd name="T38" fmla="*/ 13 w 3029"/>
                  <a:gd name="T39" fmla="*/ 2 h 3208"/>
                  <a:gd name="T40" fmla="*/ 13 w 3029"/>
                  <a:gd name="T41" fmla="*/ 2 h 3208"/>
                  <a:gd name="T42" fmla="*/ 13 w 3029"/>
                  <a:gd name="T43" fmla="*/ 1 h 3208"/>
                  <a:gd name="T44" fmla="*/ 13 w 3029"/>
                  <a:gd name="T45" fmla="*/ 1 h 3208"/>
                  <a:gd name="T46" fmla="*/ 13 w 3029"/>
                  <a:gd name="T47" fmla="*/ 1 h 3208"/>
                  <a:gd name="T48" fmla="*/ 13 w 3029"/>
                  <a:gd name="T49" fmla="*/ 0 h 3208"/>
                  <a:gd name="T50" fmla="*/ 13 w 3029"/>
                  <a:gd name="T51" fmla="*/ 0 h 3208"/>
                  <a:gd name="T52" fmla="*/ 12 w 3029"/>
                  <a:gd name="T53" fmla="*/ 0 h 3208"/>
                  <a:gd name="T54" fmla="*/ 12 w 3029"/>
                  <a:gd name="T55" fmla="*/ 0 h 3208"/>
                  <a:gd name="T56" fmla="*/ 12 w 3029"/>
                  <a:gd name="T57" fmla="*/ 1 h 3208"/>
                  <a:gd name="T58" fmla="*/ 11 w 3029"/>
                  <a:gd name="T59" fmla="*/ 1 h 3208"/>
                  <a:gd name="T60" fmla="*/ 11 w 3029"/>
                  <a:gd name="T61" fmla="*/ 1 h 3208"/>
                  <a:gd name="T62" fmla="*/ 11 w 3029"/>
                  <a:gd name="T63" fmla="*/ 2 h 3208"/>
                  <a:gd name="T64" fmla="*/ 11 w 3029"/>
                  <a:gd name="T65" fmla="*/ 2 h 3208"/>
                  <a:gd name="T66" fmla="*/ 10 w 3029"/>
                  <a:gd name="T67" fmla="*/ 2 h 3208"/>
                  <a:gd name="T68" fmla="*/ 10 w 3029"/>
                  <a:gd name="T69" fmla="*/ 2 h 3208"/>
                  <a:gd name="T70" fmla="*/ 10 w 3029"/>
                  <a:gd name="T71" fmla="*/ 2 h 3208"/>
                  <a:gd name="T72" fmla="*/ 10 w 3029"/>
                  <a:gd name="T73" fmla="*/ 2 h 3208"/>
                  <a:gd name="T74" fmla="*/ 9 w 3029"/>
                  <a:gd name="T75" fmla="*/ 2 h 3208"/>
                  <a:gd name="T76" fmla="*/ 9 w 3029"/>
                  <a:gd name="T77" fmla="*/ 3 h 3208"/>
                  <a:gd name="T78" fmla="*/ 9 w 3029"/>
                  <a:gd name="T79" fmla="*/ 3 h 3208"/>
                  <a:gd name="T80" fmla="*/ 8 w 3029"/>
                  <a:gd name="T81" fmla="*/ 3 h 3208"/>
                  <a:gd name="T82" fmla="*/ 8 w 3029"/>
                  <a:gd name="T83" fmla="*/ 4 h 3208"/>
                  <a:gd name="T84" fmla="*/ 8 w 3029"/>
                  <a:gd name="T85" fmla="*/ 4 h 3208"/>
                  <a:gd name="T86" fmla="*/ 8 w 3029"/>
                  <a:gd name="T87" fmla="*/ 4 h 3208"/>
                  <a:gd name="T88" fmla="*/ 8 w 3029"/>
                  <a:gd name="T89" fmla="*/ 4 h 3208"/>
                  <a:gd name="T90" fmla="*/ 8 w 3029"/>
                  <a:gd name="T91" fmla="*/ 5 h 3208"/>
                  <a:gd name="T92" fmla="*/ 8 w 3029"/>
                  <a:gd name="T93" fmla="*/ 5 h 3208"/>
                  <a:gd name="T94" fmla="*/ 7 w 3029"/>
                  <a:gd name="T95" fmla="*/ 5 h 3208"/>
                  <a:gd name="T96" fmla="*/ 7 w 3029"/>
                  <a:gd name="T97" fmla="*/ 5 h 3208"/>
                  <a:gd name="T98" fmla="*/ 7 w 3029"/>
                  <a:gd name="T99" fmla="*/ 6 h 3208"/>
                  <a:gd name="T100" fmla="*/ 7 w 3029"/>
                  <a:gd name="T101" fmla="*/ 6 h 3208"/>
                  <a:gd name="T102" fmla="*/ 7 w 3029"/>
                  <a:gd name="T103" fmla="*/ 7 h 3208"/>
                  <a:gd name="T104" fmla="*/ 6 w 3029"/>
                  <a:gd name="T105" fmla="*/ 8 h 3208"/>
                  <a:gd name="T106" fmla="*/ 5 w 3029"/>
                  <a:gd name="T107" fmla="*/ 9 h 3208"/>
                  <a:gd name="T108" fmla="*/ 4 w 3029"/>
                  <a:gd name="T109" fmla="*/ 10 h 3208"/>
                  <a:gd name="T110" fmla="*/ 3 w 3029"/>
                  <a:gd name="T111" fmla="*/ 11 h 3208"/>
                  <a:gd name="T112" fmla="*/ 2 w 3029"/>
                  <a:gd name="T113" fmla="*/ 12 h 3208"/>
                  <a:gd name="T114" fmla="*/ 1 w 3029"/>
                  <a:gd name="T115" fmla="*/ 12 h 3208"/>
                  <a:gd name="T116" fmla="*/ 1 w 3029"/>
                  <a:gd name="T117" fmla="*/ 13 h 3208"/>
                  <a:gd name="T118" fmla="*/ 0 w 3029"/>
                  <a:gd name="T119" fmla="*/ 14 h 320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029" h="3208">
                    <a:moveTo>
                      <a:pt x="14" y="3208"/>
                    </a:moveTo>
                    <a:lnTo>
                      <a:pt x="14" y="3199"/>
                    </a:lnTo>
                    <a:lnTo>
                      <a:pt x="1314" y="1814"/>
                    </a:lnTo>
                    <a:lnTo>
                      <a:pt x="1327" y="1814"/>
                    </a:lnTo>
                    <a:lnTo>
                      <a:pt x="1327" y="1823"/>
                    </a:lnTo>
                    <a:lnTo>
                      <a:pt x="1245" y="1912"/>
                    </a:lnTo>
                    <a:lnTo>
                      <a:pt x="55" y="3199"/>
                    </a:lnTo>
                    <a:lnTo>
                      <a:pt x="69" y="3199"/>
                    </a:lnTo>
                    <a:lnTo>
                      <a:pt x="83" y="3199"/>
                    </a:lnTo>
                    <a:lnTo>
                      <a:pt x="331" y="2926"/>
                    </a:lnTo>
                    <a:lnTo>
                      <a:pt x="581" y="2653"/>
                    </a:lnTo>
                    <a:lnTo>
                      <a:pt x="1120" y="2078"/>
                    </a:lnTo>
                    <a:lnTo>
                      <a:pt x="1728" y="1434"/>
                    </a:lnTo>
                    <a:lnTo>
                      <a:pt x="1742" y="1425"/>
                    </a:lnTo>
                    <a:lnTo>
                      <a:pt x="1755" y="1415"/>
                    </a:lnTo>
                    <a:lnTo>
                      <a:pt x="1770" y="1405"/>
                    </a:lnTo>
                    <a:lnTo>
                      <a:pt x="1783" y="1405"/>
                    </a:lnTo>
                    <a:lnTo>
                      <a:pt x="1797" y="1395"/>
                    </a:lnTo>
                    <a:lnTo>
                      <a:pt x="1811" y="1385"/>
                    </a:lnTo>
                    <a:lnTo>
                      <a:pt x="1825" y="1376"/>
                    </a:lnTo>
                    <a:lnTo>
                      <a:pt x="1839" y="1365"/>
                    </a:lnTo>
                    <a:lnTo>
                      <a:pt x="1866" y="1365"/>
                    </a:lnTo>
                    <a:lnTo>
                      <a:pt x="1894" y="1356"/>
                    </a:lnTo>
                    <a:lnTo>
                      <a:pt x="1908" y="1356"/>
                    </a:lnTo>
                    <a:lnTo>
                      <a:pt x="1935" y="1346"/>
                    </a:lnTo>
                    <a:lnTo>
                      <a:pt x="1963" y="1346"/>
                    </a:lnTo>
                    <a:lnTo>
                      <a:pt x="1976" y="1346"/>
                    </a:lnTo>
                    <a:lnTo>
                      <a:pt x="2004" y="1336"/>
                    </a:lnTo>
                    <a:lnTo>
                      <a:pt x="2032" y="1336"/>
                    </a:lnTo>
                    <a:lnTo>
                      <a:pt x="2101" y="1308"/>
                    </a:lnTo>
                    <a:lnTo>
                      <a:pt x="2115" y="1297"/>
                    </a:lnTo>
                    <a:lnTo>
                      <a:pt x="2129" y="1278"/>
                    </a:lnTo>
                    <a:lnTo>
                      <a:pt x="2142" y="1268"/>
                    </a:lnTo>
                    <a:lnTo>
                      <a:pt x="2170" y="1258"/>
                    </a:lnTo>
                    <a:lnTo>
                      <a:pt x="2170" y="1249"/>
                    </a:lnTo>
                    <a:lnTo>
                      <a:pt x="2184" y="1229"/>
                    </a:lnTo>
                    <a:lnTo>
                      <a:pt x="2184" y="1220"/>
                    </a:lnTo>
                    <a:lnTo>
                      <a:pt x="2184" y="1201"/>
                    </a:lnTo>
                    <a:lnTo>
                      <a:pt x="2184" y="1190"/>
                    </a:lnTo>
                    <a:lnTo>
                      <a:pt x="2184" y="1181"/>
                    </a:lnTo>
                    <a:lnTo>
                      <a:pt x="2115" y="1160"/>
                    </a:lnTo>
                    <a:lnTo>
                      <a:pt x="2142" y="1151"/>
                    </a:lnTo>
                    <a:lnTo>
                      <a:pt x="2170" y="1141"/>
                    </a:lnTo>
                    <a:lnTo>
                      <a:pt x="2198" y="1141"/>
                    </a:lnTo>
                    <a:lnTo>
                      <a:pt x="2212" y="1132"/>
                    </a:lnTo>
                    <a:lnTo>
                      <a:pt x="2239" y="1121"/>
                    </a:lnTo>
                    <a:lnTo>
                      <a:pt x="2253" y="1112"/>
                    </a:lnTo>
                    <a:lnTo>
                      <a:pt x="2281" y="1103"/>
                    </a:lnTo>
                    <a:lnTo>
                      <a:pt x="2295" y="1083"/>
                    </a:lnTo>
                    <a:lnTo>
                      <a:pt x="2322" y="1035"/>
                    </a:lnTo>
                    <a:lnTo>
                      <a:pt x="2309" y="1025"/>
                    </a:lnTo>
                    <a:lnTo>
                      <a:pt x="2295" y="1015"/>
                    </a:lnTo>
                    <a:lnTo>
                      <a:pt x="2281" y="1015"/>
                    </a:lnTo>
                    <a:lnTo>
                      <a:pt x="2198" y="1005"/>
                    </a:lnTo>
                    <a:lnTo>
                      <a:pt x="2184" y="996"/>
                    </a:lnTo>
                    <a:lnTo>
                      <a:pt x="2198" y="996"/>
                    </a:lnTo>
                    <a:lnTo>
                      <a:pt x="2198" y="985"/>
                    </a:lnTo>
                    <a:lnTo>
                      <a:pt x="2212" y="985"/>
                    </a:lnTo>
                    <a:lnTo>
                      <a:pt x="2226" y="985"/>
                    </a:lnTo>
                    <a:lnTo>
                      <a:pt x="2239" y="985"/>
                    </a:lnTo>
                    <a:lnTo>
                      <a:pt x="2253" y="985"/>
                    </a:lnTo>
                    <a:lnTo>
                      <a:pt x="2267" y="985"/>
                    </a:lnTo>
                    <a:lnTo>
                      <a:pt x="2281" y="985"/>
                    </a:lnTo>
                    <a:lnTo>
                      <a:pt x="2295" y="985"/>
                    </a:lnTo>
                    <a:lnTo>
                      <a:pt x="2322" y="976"/>
                    </a:lnTo>
                    <a:lnTo>
                      <a:pt x="2350" y="967"/>
                    </a:lnTo>
                    <a:lnTo>
                      <a:pt x="2378" y="957"/>
                    </a:lnTo>
                    <a:lnTo>
                      <a:pt x="2406" y="946"/>
                    </a:lnTo>
                    <a:lnTo>
                      <a:pt x="2433" y="936"/>
                    </a:lnTo>
                    <a:lnTo>
                      <a:pt x="2460" y="917"/>
                    </a:lnTo>
                    <a:lnTo>
                      <a:pt x="2475" y="907"/>
                    </a:lnTo>
                    <a:lnTo>
                      <a:pt x="2488" y="888"/>
                    </a:lnTo>
                    <a:lnTo>
                      <a:pt x="2503" y="878"/>
                    </a:lnTo>
                    <a:lnTo>
                      <a:pt x="2503" y="868"/>
                    </a:lnTo>
                    <a:lnTo>
                      <a:pt x="2503" y="859"/>
                    </a:lnTo>
                    <a:lnTo>
                      <a:pt x="2503" y="850"/>
                    </a:lnTo>
                    <a:lnTo>
                      <a:pt x="2516" y="859"/>
                    </a:lnTo>
                    <a:lnTo>
                      <a:pt x="2516" y="868"/>
                    </a:lnTo>
                    <a:lnTo>
                      <a:pt x="2544" y="859"/>
                    </a:lnTo>
                    <a:lnTo>
                      <a:pt x="2572" y="859"/>
                    </a:lnTo>
                    <a:lnTo>
                      <a:pt x="2599" y="850"/>
                    </a:lnTo>
                    <a:lnTo>
                      <a:pt x="2613" y="830"/>
                    </a:lnTo>
                    <a:lnTo>
                      <a:pt x="2640" y="820"/>
                    </a:lnTo>
                    <a:lnTo>
                      <a:pt x="2654" y="810"/>
                    </a:lnTo>
                    <a:lnTo>
                      <a:pt x="2682" y="791"/>
                    </a:lnTo>
                    <a:lnTo>
                      <a:pt x="2695" y="782"/>
                    </a:lnTo>
                    <a:lnTo>
                      <a:pt x="2695" y="771"/>
                    </a:lnTo>
                    <a:lnTo>
                      <a:pt x="2682" y="771"/>
                    </a:lnTo>
                    <a:lnTo>
                      <a:pt x="2668" y="782"/>
                    </a:lnTo>
                    <a:lnTo>
                      <a:pt x="2654" y="791"/>
                    </a:lnTo>
                    <a:lnTo>
                      <a:pt x="2640" y="791"/>
                    </a:lnTo>
                    <a:lnTo>
                      <a:pt x="2640" y="800"/>
                    </a:lnTo>
                    <a:lnTo>
                      <a:pt x="2626" y="800"/>
                    </a:lnTo>
                    <a:lnTo>
                      <a:pt x="2613" y="810"/>
                    </a:lnTo>
                    <a:lnTo>
                      <a:pt x="2599" y="810"/>
                    </a:lnTo>
                    <a:lnTo>
                      <a:pt x="2585" y="820"/>
                    </a:lnTo>
                    <a:lnTo>
                      <a:pt x="2572" y="830"/>
                    </a:lnTo>
                    <a:lnTo>
                      <a:pt x="2557" y="830"/>
                    </a:lnTo>
                    <a:lnTo>
                      <a:pt x="2557" y="839"/>
                    </a:lnTo>
                    <a:lnTo>
                      <a:pt x="2544" y="839"/>
                    </a:lnTo>
                    <a:lnTo>
                      <a:pt x="2529" y="850"/>
                    </a:lnTo>
                    <a:lnTo>
                      <a:pt x="2516" y="850"/>
                    </a:lnTo>
                    <a:lnTo>
                      <a:pt x="2460" y="830"/>
                    </a:lnTo>
                    <a:lnTo>
                      <a:pt x="2447" y="820"/>
                    </a:lnTo>
                    <a:lnTo>
                      <a:pt x="2460" y="820"/>
                    </a:lnTo>
                    <a:lnTo>
                      <a:pt x="2475" y="810"/>
                    </a:lnTo>
                    <a:lnTo>
                      <a:pt x="2503" y="791"/>
                    </a:lnTo>
                    <a:lnTo>
                      <a:pt x="2544" y="782"/>
                    </a:lnTo>
                    <a:lnTo>
                      <a:pt x="2557" y="771"/>
                    </a:lnTo>
                    <a:lnTo>
                      <a:pt x="2585" y="762"/>
                    </a:lnTo>
                    <a:lnTo>
                      <a:pt x="2613" y="742"/>
                    </a:lnTo>
                    <a:lnTo>
                      <a:pt x="2626" y="723"/>
                    </a:lnTo>
                    <a:lnTo>
                      <a:pt x="2640" y="702"/>
                    </a:lnTo>
                    <a:lnTo>
                      <a:pt x="2640" y="693"/>
                    </a:lnTo>
                    <a:lnTo>
                      <a:pt x="2640" y="683"/>
                    </a:lnTo>
                    <a:lnTo>
                      <a:pt x="2640" y="673"/>
                    </a:lnTo>
                    <a:lnTo>
                      <a:pt x="2626" y="673"/>
                    </a:lnTo>
                    <a:lnTo>
                      <a:pt x="2626" y="663"/>
                    </a:lnTo>
                    <a:lnTo>
                      <a:pt x="2613" y="663"/>
                    </a:lnTo>
                    <a:lnTo>
                      <a:pt x="2626" y="645"/>
                    </a:lnTo>
                    <a:lnTo>
                      <a:pt x="2654" y="645"/>
                    </a:lnTo>
                    <a:lnTo>
                      <a:pt x="2668" y="625"/>
                    </a:lnTo>
                    <a:lnTo>
                      <a:pt x="2682" y="615"/>
                    </a:lnTo>
                    <a:lnTo>
                      <a:pt x="2709" y="606"/>
                    </a:lnTo>
                    <a:lnTo>
                      <a:pt x="2723" y="595"/>
                    </a:lnTo>
                    <a:lnTo>
                      <a:pt x="2737" y="586"/>
                    </a:lnTo>
                    <a:lnTo>
                      <a:pt x="2751" y="566"/>
                    </a:lnTo>
                    <a:lnTo>
                      <a:pt x="2751" y="557"/>
                    </a:lnTo>
                    <a:lnTo>
                      <a:pt x="2765" y="557"/>
                    </a:lnTo>
                    <a:lnTo>
                      <a:pt x="2765" y="547"/>
                    </a:lnTo>
                    <a:lnTo>
                      <a:pt x="2778" y="538"/>
                    </a:lnTo>
                    <a:lnTo>
                      <a:pt x="2778" y="527"/>
                    </a:lnTo>
                    <a:lnTo>
                      <a:pt x="2778" y="518"/>
                    </a:lnTo>
                    <a:lnTo>
                      <a:pt x="2778" y="509"/>
                    </a:lnTo>
                    <a:lnTo>
                      <a:pt x="2778" y="498"/>
                    </a:lnTo>
                    <a:lnTo>
                      <a:pt x="2765" y="488"/>
                    </a:lnTo>
                    <a:lnTo>
                      <a:pt x="2778" y="469"/>
                    </a:lnTo>
                    <a:lnTo>
                      <a:pt x="2806" y="458"/>
                    </a:lnTo>
                    <a:lnTo>
                      <a:pt x="2820" y="449"/>
                    </a:lnTo>
                    <a:lnTo>
                      <a:pt x="2847" y="440"/>
                    </a:lnTo>
                    <a:lnTo>
                      <a:pt x="2863" y="430"/>
                    </a:lnTo>
                    <a:lnTo>
                      <a:pt x="2875" y="410"/>
                    </a:lnTo>
                    <a:lnTo>
                      <a:pt x="2889" y="401"/>
                    </a:lnTo>
                    <a:lnTo>
                      <a:pt x="2903" y="381"/>
                    </a:lnTo>
                    <a:lnTo>
                      <a:pt x="2903" y="372"/>
                    </a:lnTo>
                    <a:lnTo>
                      <a:pt x="2903" y="362"/>
                    </a:lnTo>
                    <a:lnTo>
                      <a:pt x="2889" y="352"/>
                    </a:lnTo>
                    <a:lnTo>
                      <a:pt x="2889" y="342"/>
                    </a:lnTo>
                    <a:lnTo>
                      <a:pt x="2875" y="342"/>
                    </a:lnTo>
                    <a:lnTo>
                      <a:pt x="2875" y="333"/>
                    </a:lnTo>
                    <a:lnTo>
                      <a:pt x="2889" y="322"/>
                    </a:lnTo>
                    <a:lnTo>
                      <a:pt x="2916" y="322"/>
                    </a:lnTo>
                    <a:lnTo>
                      <a:pt x="2944" y="304"/>
                    </a:lnTo>
                    <a:lnTo>
                      <a:pt x="2960" y="294"/>
                    </a:lnTo>
                    <a:lnTo>
                      <a:pt x="2972" y="284"/>
                    </a:lnTo>
                    <a:lnTo>
                      <a:pt x="2985" y="274"/>
                    </a:lnTo>
                    <a:lnTo>
                      <a:pt x="3000" y="254"/>
                    </a:lnTo>
                    <a:lnTo>
                      <a:pt x="3013" y="235"/>
                    </a:lnTo>
                    <a:lnTo>
                      <a:pt x="3013" y="225"/>
                    </a:lnTo>
                    <a:lnTo>
                      <a:pt x="3013" y="215"/>
                    </a:lnTo>
                    <a:lnTo>
                      <a:pt x="3013" y="205"/>
                    </a:lnTo>
                    <a:lnTo>
                      <a:pt x="3000" y="205"/>
                    </a:lnTo>
                    <a:lnTo>
                      <a:pt x="3000" y="196"/>
                    </a:lnTo>
                    <a:lnTo>
                      <a:pt x="2985" y="186"/>
                    </a:lnTo>
                    <a:lnTo>
                      <a:pt x="2960" y="176"/>
                    </a:lnTo>
                    <a:lnTo>
                      <a:pt x="2972" y="167"/>
                    </a:lnTo>
                    <a:lnTo>
                      <a:pt x="2985" y="147"/>
                    </a:lnTo>
                    <a:lnTo>
                      <a:pt x="3000" y="128"/>
                    </a:lnTo>
                    <a:lnTo>
                      <a:pt x="3013" y="108"/>
                    </a:lnTo>
                    <a:lnTo>
                      <a:pt x="3029" y="99"/>
                    </a:lnTo>
                    <a:lnTo>
                      <a:pt x="3029" y="69"/>
                    </a:lnTo>
                    <a:lnTo>
                      <a:pt x="3029" y="50"/>
                    </a:lnTo>
                    <a:lnTo>
                      <a:pt x="3029" y="30"/>
                    </a:lnTo>
                    <a:lnTo>
                      <a:pt x="3013" y="30"/>
                    </a:lnTo>
                    <a:lnTo>
                      <a:pt x="3013" y="20"/>
                    </a:lnTo>
                    <a:lnTo>
                      <a:pt x="3013" y="11"/>
                    </a:lnTo>
                    <a:lnTo>
                      <a:pt x="3000" y="11"/>
                    </a:lnTo>
                    <a:lnTo>
                      <a:pt x="2985" y="0"/>
                    </a:lnTo>
                    <a:lnTo>
                      <a:pt x="2972" y="0"/>
                    </a:lnTo>
                    <a:lnTo>
                      <a:pt x="2960" y="0"/>
                    </a:lnTo>
                    <a:lnTo>
                      <a:pt x="2944" y="0"/>
                    </a:lnTo>
                    <a:lnTo>
                      <a:pt x="2932" y="11"/>
                    </a:lnTo>
                    <a:lnTo>
                      <a:pt x="2916" y="20"/>
                    </a:lnTo>
                    <a:lnTo>
                      <a:pt x="2889" y="30"/>
                    </a:lnTo>
                    <a:lnTo>
                      <a:pt x="2875" y="40"/>
                    </a:lnTo>
                    <a:lnTo>
                      <a:pt x="2875" y="50"/>
                    </a:lnTo>
                    <a:lnTo>
                      <a:pt x="2863" y="50"/>
                    </a:lnTo>
                    <a:lnTo>
                      <a:pt x="2847" y="60"/>
                    </a:lnTo>
                    <a:lnTo>
                      <a:pt x="2834" y="69"/>
                    </a:lnTo>
                    <a:lnTo>
                      <a:pt x="2820" y="80"/>
                    </a:lnTo>
                    <a:lnTo>
                      <a:pt x="2778" y="118"/>
                    </a:lnTo>
                    <a:lnTo>
                      <a:pt x="2765" y="108"/>
                    </a:lnTo>
                    <a:lnTo>
                      <a:pt x="2751" y="108"/>
                    </a:lnTo>
                    <a:lnTo>
                      <a:pt x="2751" y="99"/>
                    </a:lnTo>
                    <a:lnTo>
                      <a:pt x="2737" y="99"/>
                    </a:lnTo>
                    <a:lnTo>
                      <a:pt x="2723" y="99"/>
                    </a:lnTo>
                    <a:lnTo>
                      <a:pt x="2695" y="99"/>
                    </a:lnTo>
                    <a:lnTo>
                      <a:pt x="2682" y="99"/>
                    </a:lnTo>
                    <a:lnTo>
                      <a:pt x="2668" y="108"/>
                    </a:lnTo>
                    <a:lnTo>
                      <a:pt x="2654" y="108"/>
                    </a:lnTo>
                    <a:lnTo>
                      <a:pt x="2654" y="118"/>
                    </a:lnTo>
                    <a:lnTo>
                      <a:pt x="2640" y="128"/>
                    </a:lnTo>
                    <a:lnTo>
                      <a:pt x="2626" y="137"/>
                    </a:lnTo>
                    <a:lnTo>
                      <a:pt x="2626" y="147"/>
                    </a:lnTo>
                    <a:lnTo>
                      <a:pt x="2613" y="157"/>
                    </a:lnTo>
                    <a:lnTo>
                      <a:pt x="2613" y="167"/>
                    </a:lnTo>
                    <a:lnTo>
                      <a:pt x="2599" y="176"/>
                    </a:lnTo>
                    <a:lnTo>
                      <a:pt x="2599" y="196"/>
                    </a:lnTo>
                    <a:lnTo>
                      <a:pt x="2599" y="205"/>
                    </a:lnTo>
                    <a:lnTo>
                      <a:pt x="2599" y="215"/>
                    </a:lnTo>
                    <a:lnTo>
                      <a:pt x="2585" y="225"/>
                    </a:lnTo>
                    <a:lnTo>
                      <a:pt x="2572" y="225"/>
                    </a:lnTo>
                    <a:lnTo>
                      <a:pt x="2557" y="225"/>
                    </a:lnTo>
                    <a:lnTo>
                      <a:pt x="2544" y="225"/>
                    </a:lnTo>
                    <a:lnTo>
                      <a:pt x="2529" y="225"/>
                    </a:lnTo>
                    <a:lnTo>
                      <a:pt x="2516" y="235"/>
                    </a:lnTo>
                    <a:lnTo>
                      <a:pt x="2503" y="235"/>
                    </a:lnTo>
                    <a:lnTo>
                      <a:pt x="2488" y="244"/>
                    </a:lnTo>
                    <a:lnTo>
                      <a:pt x="2475" y="254"/>
                    </a:lnTo>
                    <a:lnTo>
                      <a:pt x="2460" y="264"/>
                    </a:lnTo>
                    <a:lnTo>
                      <a:pt x="2447" y="284"/>
                    </a:lnTo>
                    <a:lnTo>
                      <a:pt x="2447" y="304"/>
                    </a:lnTo>
                    <a:lnTo>
                      <a:pt x="2447" y="322"/>
                    </a:lnTo>
                    <a:lnTo>
                      <a:pt x="2447" y="342"/>
                    </a:lnTo>
                    <a:lnTo>
                      <a:pt x="2447" y="352"/>
                    </a:lnTo>
                    <a:lnTo>
                      <a:pt x="2447" y="372"/>
                    </a:lnTo>
                    <a:lnTo>
                      <a:pt x="2447" y="390"/>
                    </a:lnTo>
                    <a:lnTo>
                      <a:pt x="2433" y="390"/>
                    </a:lnTo>
                    <a:lnTo>
                      <a:pt x="2419" y="390"/>
                    </a:lnTo>
                    <a:lnTo>
                      <a:pt x="2406" y="381"/>
                    </a:lnTo>
                    <a:lnTo>
                      <a:pt x="2391" y="381"/>
                    </a:lnTo>
                    <a:lnTo>
                      <a:pt x="2378" y="381"/>
                    </a:lnTo>
                    <a:lnTo>
                      <a:pt x="2364" y="381"/>
                    </a:lnTo>
                    <a:lnTo>
                      <a:pt x="2350" y="381"/>
                    </a:lnTo>
                    <a:lnTo>
                      <a:pt x="2336" y="390"/>
                    </a:lnTo>
                    <a:lnTo>
                      <a:pt x="2322" y="390"/>
                    </a:lnTo>
                    <a:lnTo>
                      <a:pt x="2322" y="401"/>
                    </a:lnTo>
                    <a:lnTo>
                      <a:pt x="2309" y="410"/>
                    </a:lnTo>
                    <a:lnTo>
                      <a:pt x="2309" y="420"/>
                    </a:lnTo>
                    <a:lnTo>
                      <a:pt x="2295" y="420"/>
                    </a:lnTo>
                    <a:lnTo>
                      <a:pt x="2295" y="430"/>
                    </a:lnTo>
                    <a:lnTo>
                      <a:pt x="2281" y="440"/>
                    </a:lnTo>
                    <a:lnTo>
                      <a:pt x="2281" y="458"/>
                    </a:lnTo>
                    <a:lnTo>
                      <a:pt x="2281" y="469"/>
                    </a:lnTo>
                    <a:lnTo>
                      <a:pt x="2267" y="478"/>
                    </a:lnTo>
                    <a:lnTo>
                      <a:pt x="2267" y="488"/>
                    </a:lnTo>
                    <a:lnTo>
                      <a:pt x="2267" y="498"/>
                    </a:lnTo>
                    <a:lnTo>
                      <a:pt x="2267" y="518"/>
                    </a:lnTo>
                    <a:lnTo>
                      <a:pt x="2267" y="527"/>
                    </a:lnTo>
                    <a:lnTo>
                      <a:pt x="2267" y="538"/>
                    </a:lnTo>
                    <a:lnTo>
                      <a:pt x="2267" y="547"/>
                    </a:lnTo>
                    <a:lnTo>
                      <a:pt x="2267" y="557"/>
                    </a:lnTo>
                    <a:lnTo>
                      <a:pt x="2281" y="577"/>
                    </a:lnTo>
                    <a:lnTo>
                      <a:pt x="2281" y="586"/>
                    </a:lnTo>
                    <a:lnTo>
                      <a:pt x="2281" y="595"/>
                    </a:lnTo>
                    <a:lnTo>
                      <a:pt x="2281" y="606"/>
                    </a:lnTo>
                    <a:lnTo>
                      <a:pt x="2281" y="615"/>
                    </a:lnTo>
                    <a:lnTo>
                      <a:pt x="2267" y="606"/>
                    </a:lnTo>
                    <a:lnTo>
                      <a:pt x="2212" y="538"/>
                    </a:lnTo>
                    <a:lnTo>
                      <a:pt x="2198" y="538"/>
                    </a:lnTo>
                    <a:lnTo>
                      <a:pt x="2184" y="527"/>
                    </a:lnTo>
                    <a:lnTo>
                      <a:pt x="2170" y="527"/>
                    </a:lnTo>
                    <a:lnTo>
                      <a:pt x="2157" y="527"/>
                    </a:lnTo>
                    <a:lnTo>
                      <a:pt x="2142" y="527"/>
                    </a:lnTo>
                    <a:lnTo>
                      <a:pt x="2142" y="538"/>
                    </a:lnTo>
                    <a:lnTo>
                      <a:pt x="2129" y="547"/>
                    </a:lnTo>
                    <a:lnTo>
                      <a:pt x="2115" y="547"/>
                    </a:lnTo>
                    <a:lnTo>
                      <a:pt x="2101" y="557"/>
                    </a:lnTo>
                    <a:lnTo>
                      <a:pt x="2101" y="566"/>
                    </a:lnTo>
                    <a:lnTo>
                      <a:pt x="2088" y="577"/>
                    </a:lnTo>
                    <a:lnTo>
                      <a:pt x="2088" y="586"/>
                    </a:lnTo>
                    <a:lnTo>
                      <a:pt x="2088" y="606"/>
                    </a:lnTo>
                    <a:lnTo>
                      <a:pt x="2073" y="615"/>
                    </a:lnTo>
                    <a:lnTo>
                      <a:pt x="2088" y="732"/>
                    </a:lnTo>
                    <a:lnTo>
                      <a:pt x="2073" y="732"/>
                    </a:lnTo>
                    <a:lnTo>
                      <a:pt x="2073" y="723"/>
                    </a:lnTo>
                    <a:lnTo>
                      <a:pt x="2060" y="713"/>
                    </a:lnTo>
                    <a:lnTo>
                      <a:pt x="2045" y="713"/>
                    </a:lnTo>
                    <a:lnTo>
                      <a:pt x="2032" y="713"/>
                    </a:lnTo>
                    <a:lnTo>
                      <a:pt x="2019" y="713"/>
                    </a:lnTo>
                    <a:lnTo>
                      <a:pt x="2004" y="713"/>
                    </a:lnTo>
                    <a:lnTo>
                      <a:pt x="1991" y="713"/>
                    </a:lnTo>
                    <a:lnTo>
                      <a:pt x="1976" y="713"/>
                    </a:lnTo>
                    <a:lnTo>
                      <a:pt x="1963" y="723"/>
                    </a:lnTo>
                    <a:lnTo>
                      <a:pt x="1949" y="723"/>
                    </a:lnTo>
                    <a:lnTo>
                      <a:pt x="1949" y="732"/>
                    </a:lnTo>
                    <a:lnTo>
                      <a:pt x="1935" y="742"/>
                    </a:lnTo>
                    <a:lnTo>
                      <a:pt x="1935" y="762"/>
                    </a:lnTo>
                    <a:lnTo>
                      <a:pt x="1922" y="771"/>
                    </a:lnTo>
                    <a:lnTo>
                      <a:pt x="1922" y="791"/>
                    </a:lnTo>
                    <a:lnTo>
                      <a:pt x="1922" y="800"/>
                    </a:lnTo>
                    <a:lnTo>
                      <a:pt x="1922" y="820"/>
                    </a:lnTo>
                    <a:lnTo>
                      <a:pt x="1922" y="830"/>
                    </a:lnTo>
                    <a:lnTo>
                      <a:pt x="1922" y="839"/>
                    </a:lnTo>
                    <a:lnTo>
                      <a:pt x="1922" y="859"/>
                    </a:lnTo>
                    <a:lnTo>
                      <a:pt x="1922" y="868"/>
                    </a:lnTo>
                    <a:lnTo>
                      <a:pt x="1922" y="888"/>
                    </a:lnTo>
                    <a:lnTo>
                      <a:pt x="1935" y="898"/>
                    </a:lnTo>
                    <a:lnTo>
                      <a:pt x="1935" y="917"/>
                    </a:lnTo>
                    <a:lnTo>
                      <a:pt x="1935" y="927"/>
                    </a:lnTo>
                    <a:lnTo>
                      <a:pt x="1935" y="936"/>
                    </a:lnTo>
                    <a:lnTo>
                      <a:pt x="1935" y="957"/>
                    </a:lnTo>
                    <a:lnTo>
                      <a:pt x="1922" y="946"/>
                    </a:lnTo>
                    <a:lnTo>
                      <a:pt x="1908" y="936"/>
                    </a:lnTo>
                    <a:lnTo>
                      <a:pt x="1894" y="927"/>
                    </a:lnTo>
                    <a:lnTo>
                      <a:pt x="1880" y="917"/>
                    </a:lnTo>
                    <a:lnTo>
                      <a:pt x="1866" y="907"/>
                    </a:lnTo>
                    <a:lnTo>
                      <a:pt x="1852" y="907"/>
                    </a:lnTo>
                    <a:lnTo>
                      <a:pt x="1825" y="907"/>
                    </a:lnTo>
                    <a:lnTo>
                      <a:pt x="1783" y="917"/>
                    </a:lnTo>
                    <a:lnTo>
                      <a:pt x="1770" y="927"/>
                    </a:lnTo>
                    <a:lnTo>
                      <a:pt x="1755" y="936"/>
                    </a:lnTo>
                    <a:lnTo>
                      <a:pt x="1742" y="946"/>
                    </a:lnTo>
                    <a:lnTo>
                      <a:pt x="1742" y="957"/>
                    </a:lnTo>
                    <a:lnTo>
                      <a:pt x="1742" y="967"/>
                    </a:lnTo>
                    <a:lnTo>
                      <a:pt x="1728" y="985"/>
                    </a:lnTo>
                    <a:lnTo>
                      <a:pt x="1728" y="996"/>
                    </a:lnTo>
                    <a:lnTo>
                      <a:pt x="1728" y="1005"/>
                    </a:lnTo>
                    <a:lnTo>
                      <a:pt x="1742" y="1015"/>
                    </a:lnTo>
                    <a:lnTo>
                      <a:pt x="1742" y="1035"/>
                    </a:lnTo>
                    <a:lnTo>
                      <a:pt x="1742" y="1044"/>
                    </a:lnTo>
                    <a:lnTo>
                      <a:pt x="1742" y="1053"/>
                    </a:lnTo>
                    <a:lnTo>
                      <a:pt x="1755" y="1064"/>
                    </a:lnTo>
                    <a:lnTo>
                      <a:pt x="1755" y="1073"/>
                    </a:lnTo>
                    <a:lnTo>
                      <a:pt x="1755" y="1092"/>
                    </a:lnTo>
                    <a:lnTo>
                      <a:pt x="1742" y="1092"/>
                    </a:lnTo>
                    <a:lnTo>
                      <a:pt x="1742" y="1083"/>
                    </a:lnTo>
                    <a:lnTo>
                      <a:pt x="1728" y="1083"/>
                    </a:lnTo>
                    <a:lnTo>
                      <a:pt x="1714" y="1083"/>
                    </a:lnTo>
                    <a:lnTo>
                      <a:pt x="1701" y="1083"/>
                    </a:lnTo>
                    <a:lnTo>
                      <a:pt x="1686" y="1083"/>
                    </a:lnTo>
                    <a:lnTo>
                      <a:pt x="1673" y="1083"/>
                    </a:lnTo>
                    <a:lnTo>
                      <a:pt x="1658" y="1083"/>
                    </a:lnTo>
                    <a:lnTo>
                      <a:pt x="1645" y="1092"/>
                    </a:lnTo>
                    <a:lnTo>
                      <a:pt x="1632" y="1103"/>
                    </a:lnTo>
                    <a:lnTo>
                      <a:pt x="1617" y="1103"/>
                    </a:lnTo>
                    <a:lnTo>
                      <a:pt x="1617" y="1112"/>
                    </a:lnTo>
                    <a:lnTo>
                      <a:pt x="1617" y="1121"/>
                    </a:lnTo>
                    <a:lnTo>
                      <a:pt x="1604" y="1132"/>
                    </a:lnTo>
                    <a:lnTo>
                      <a:pt x="1604" y="1141"/>
                    </a:lnTo>
                    <a:lnTo>
                      <a:pt x="1604" y="1151"/>
                    </a:lnTo>
                    <a:lnTo>
                      <a:pt x="1604" y="1160"/>
                    </a:lnTo>
                    <a:lnTo>
                      <a:pt x="1604" y="1171"/>
                    </a:lnTo>
                    <a:lnTo>
                      <a:pt x="1604" y="1190"/>
                    </a:lnTo>
                    <a:lnTo>
                      <a:pt x="1604" y="1201"/>
                    </a:lnTo>
                    <a:lnTo>
                      <a:pt x="1604" y="1210"/>
                    </a:lnTo>
                    <a:lnTo>
                      <a:pt x="1617" y="1220"/>
                    </a:lnTo>
                    <a:lnTo>
                      <a:pt x="1617" y="1229"/>
                    </a:lnTo>
                    <a:lnTo>
                      <a:pt x="1617" y="1240"/>
                    </a:lnTo>
                    <a:lnTo>
                      <a:pt x="1632" y="1249"/>
                    </a:lnTo>
                    <a:lnTo>
                      <a:pt x="1632" y="1258"/>
                    </a:lnTo>
                    <a:lnTo>
                      <a:pt x="1645" y="1278"/>
                    </a:lnTo>
                    <a:lnTo>
                      <a:pt x="1658" y="1288"/>
                    </a:lnTo>
                    <a:lnTo>
                      <a:pt x="1673" y="1308"/>
                    </a:lnTo>
                    <a:lnTo>
                      <a:pt x="1673" y="1326"/>
                    </a:lnTo>
                    <a:lnTo>
                      <a:pt x="1686" y="1336"/>
                    </a:lnTo>
                    <a:lnTo>
                      <a:pt x="1686" y="1356"/>
                    </a:lnTo>
                    <a:lnTo>
                      <a:pt x="1673" y="1376"/>
                    </a:lnTo>
                    <a:lnTo>
                      <a:pt x="1645" y="1405"/>
                    </a:lnTo>
                    <a:lnTo>
                      <a:pt x="1617" y="1434"/>
                    </a:lnTo>
                    <a:lnTo>
                      <a:pt x="1589" y="1463"/>
                    </a:lnTo>
                    <a:lnTo>
                      <a:pt x="1562" y="1493"/>
                    </a:lnTo>
                    <a:lnTo>
                      <a:pt x="1535" y="1522"/>
                    </a:lnTo>
                    <a:lnTo>
                      <a:pt x="1507" y="1551"/>
                    </a:lnTo>
                    <a:lnTo>
                      <a:pt x="1479" y="1580"/>
                    </a:lnTo>
                    <a:lnTo>
                      <a:pt x="1438" y="1609"/>
                    </a:lnTo>
                    <a:lnTo>
                      <a:pt x="1410" y="1639"/>
                    </a:lnTo>
                    <a:lnTo>
                      <a:pt x="1382" y="1668"/>
                    </a:lnTo>
                    <a:lnTo>
                      <a:pt x="1355" y="1698"/>
                    </a:lnTo>
                    <a:lnTo>
                      <a:pt x="1327" y="1727"/>
                    </a:lnTo>
                    <a:lnTo>
                      <a:pt x="1299" y="1755"/>
                    </a:lnTo>
                    <a:lnTo>
                      <a:pt x="1271" y="1785"/>
                    </a:lnTo>
                    <a:lnTo>
                      <a:pt x="1245" y="1814"/>
                    </a:lnTo>
                    <a:lnTo>
                      <a:pt x="1217" y="1843"/>
                    </a:lnTo>
                    <a:lnTo>
                      <a:pt x="1189" y="1873"/>
                    </a:lnTo>
                    <a:lnTo>
                      <a:pt x="1161" y="1912"/>
                    </a:lnTo>
                    <a:lnTo>
                      <a:pt x="1133" y="1941"/>
                    </a:lnTo>
                    <a:lnTo>
                      <a:pt x="1106" y="1970"/>
                    </a:lnTo>
                    <a:lnTo>
                      <a:pt x="1078" y="1999"/>
                    </a:lnTo>
                    <a:lnTo>
                      <a:pt x="1051" y="2028"/>
                    </a:lnTo>
                    <a:lnTo>
                      <a:pt x="1023" y="2058"/>
                    </a:lnTo>
                    <a:lnTo>
                      <a:pt x="995" y="2088"/>
                    </a:lnTo>
                    <a:lnTo>
                      <a:pt x="968" y="2117"/>
                    </a:lnTo>
                    <a:lnTo>
                      <a:pt x="940" y="2145"/>
                    </a:lnTo>
                    <a:lnTo>
                      <a:pt x="912" y="2175"/>
                    </a:lnTo>
                    <a:lnTo>
                      <a:pt x="885" y="2204"/>
                    </a:lnTo>
                    <a:lnTo>
                      <a:pt x="857" y="2233"/>
                    </a:lnTo>
                    <a:lnTo>
                      <a:pt x="830" y="2262"/>
                    </a:lnTo>
                    <a:lnTo>
                      <a:pt x="802" y="2292"/>
                    </a:lnTo>
                    <a:lnTo>
                      <a:pt x="774" y="2322"/>
                    </a:lnTo>
                    <a:lnTo>
                      <a:pt x="746" y="2350"/>
                    </a:lnTo>
                    <a:lnTo>
                      <a:pt x="718" y="2380"/>
                    </a:lnTo>
                    <a:lnTo>
                      <a:pt x="692" y="2418"/>
                    </a:lnTo>
                    <a:lnTo>
                      <a:pt x="664" y="2448"/>
                    </a:lnTo>
                    <a:lnTo>
                      <a:pt x="636" y="2477"/>
                    </a:lnTo>
                    <a:lnTo>
                      <a:pt x="608" y="2506"/>
                    </a:lnTo>
                    <a:lnTo>
                      <a:pt x="581" y="2536"/>
                    </a:lnTo>
                    <a:lnTo>
                      <a:pt x="553" y="2565"/>
                    </a:lnTo>
                    <a:lnTo>
                      <a:pt x="525" y="2594"/>
                    </a:lnTo>
                    <a:lnTo>
                      <a:pt x="498" y="2623"/>
                    </a:lnTo>
                    <a:lnTo>
                      <a:pt x="470" y="2653"/>
                    </a:lnTo>
                    <a:lnTo>
                      <a:pt x="443" y="2682"/>
                    </a:lnTo>
                    <a:lnTo>
                      <a:pt x="415" y="2711"/>
                    </a:lnTo>
                    <a:lnTo>
                      <a:pt x="387" y="2739"/>
                    </a:lnTo>
                    <a:lnTo>
                      <a:pt x="359" y="2770"/>
                    </a:lnTo>
                    <a:lnTo>
                      <a:pt x="331" y="2799"/>
                    </a:lnTo>
                    <a:lnTo>
                      <a:pt x="305" y="2828"/>
                    </a:lnTo>
                    <a:lnTo>
                      <a:pt x="290" y="2848"/>
                    </a:lnTo>
                    <a:lnTo>
                      <a:pt x="277" y="2867"/>
                    </a:lnTo>
                    <a:lnTo>
                      <a:pt x="249" y="2887"/>
                    </a:lnTo>
                    <a:lnTo>
                      <a:pt x="235" y="2906"/>
                    </a:lnTo>
                    <a:lnTo>
                      <a:pt x="208" y="2926"/>
                    </a:lnTo>
                    <a:lnTo>
                      <a:pt x="193" y="2944"/>
                    </a:lnTo>
                    <a:lnTo>
                      <a:pt x="166" y="2964"/>
                    </a:lnTo>
                    <a:lnTo>
                      <a:pt x="152" y="2984"/>
                    </a:lnTo>
                    <a:lnTo>
                      <a:pt x="138" y="3004"/>
                    </a:lnTo>
                    <a:lnTo>
                      <a:pt x="111" y="3024"/>
                    </a:lnTo>
                    <a:lnTo>
                      <a:pt x="97" y="3043"/>
                    </a:lnTo>
                    <a:lnTo>
                      <a:pt x="83" y="3063"/>
                    </a:lnTo>
                    <a:lnTo>
                      <a:pt x="55" y="3091"/>
                    </a:lnTo>
                    <a:lnTo>
                      <a:pt x="41" y="3111"/>
                    </a:lnTo>
                    <a:lnTo>
                      <a:pt x="28" y="3131"/>
                    </a:lnTo>
                    <a:lnTo>
                      <a:pt x="41" y="3140"/>
                    </a:lnTo>
                    <a:lnTo>
                      <a:pt x="0" y="3199"/>
                    </a:lnTo>
                    <a:lnTo>
                      <a:pt x="0" y="3208"/>
                    </a:lnTo>
                    <a:lnTo>
                      <a:pt x="14" y="32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69" name="Freeform 1586">
                <a:extLst>
                  <a:ext uri="{FF2B5EF4-FFF2-40B4-BE49-F238E27FC236}">
                    <a16:creationId xmlns:a16="http://schemas.microsoft.com/office/drawing/2014/main" id="{5DDFCB0F-3192-4C94-AA27-B5F707DFB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8" y="3133"/>
                <a:ext cx="1" cy="1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0 h 9"/>
                  <a:gd name="T4" fmla="*/ 0 w 1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9">
                    <a:moveTo>
                      <a:pt x="0" y="9"/>
                    </a:move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D1B2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70" name="Freeform 1587">
                <a:extLst>
                  <a:ext uri="{FF2B5EF4-FFF2-40B4-BE49-F238E27FC236}">
                    <a16:creationId xmlns:a16="http://schemas.microsoft.com/office/drawing/2014/main" id="{7E69F91F-3ABC-4BEB-89EC-5452F85215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1" y="3113"/>
                <a:ext cx="16" cy="18"/>
              </a:xfrm>
              <a:custGeom>
                <a:avLst/>
                <a:gdLst>
                  <a:gd name="T0" fmla="*/ 0 w 248"/>
                  <a:gd name="T1" fmla="*/ 1 h 273"/>
                  <a:gd name="T2" fmla="*/ 0 w 248"/>
                  <a:gd name="T3" fmla="*/ 1 h 273"/>
                  <a:gd name="T4" fmla="*/ 1 w 248"/>
                  <a:gd name="T5" fmla="*/ 0 h 273"/>
                  <a:gd name="T6" fmla="*/ 0 w 248"/>
                  <a:gd name="T7" fmla="*/ 1 h 273"/>
                  <a:gd name="T8" fmla="*/ 0 w 248"/>
                  <a:gd name="T9" fmla="*/ 1 h 273"/>
                  <a:gd name="T10" fmla="*/ 0 w 248"/>
                  <a:gd name="T11" fmla="*/ 1 h 2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8" h="273">
                    <a:moveTo>
                      <a:pt x="0" y="264"/>
                    </a:moveTo>
                    <a:lnTo>
                      <a:pt x="28" y="235"/>
                    </a:lnTo>
                    <a:lnTo>
                      <a:pt x="248" y="0"/>
                    </a:lnTo>
                    <a:lnTo>
                      <a:pt x="0" y="264"/>
                    </a:lnTo>
                    <a:lnTo>
                      <a:pt x="0" y="273"/>
                    </a:lnTo>
                    <a:lnTo>
                      <a:pt x="0" y="264"/>
                    </a:lnTo>
                    <a:close/>
                  </a:path>
                </a:pathLst>
              </a:custGeom>
              <a:solidFill>
                <a:srgbClr val="D1B2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71" name="Freeform 1588">
                <a:extLst>
                  <a:ext uri="{FF2B5EF4-FFF2-40B4-BE49-F238E27FC236}">
                    <a16:creationId xmlns:a16="http://schemas.microsoft.com/office/drawing/2014/main" id="{69F6365E-A232-4B43-A99E-6282404A8A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9" y="3096"/>
                <a:ext cx="5" cy="2"/>
              </a:xfrm>
              <a:custGeom>
                <a:avLst/>
                <a:gdLst>
                  <a:gd name="T0" fmla="*/ 0 w 69"/>
                  <a:gd name="T1" fmla="*/ 0 h 20"/>
                  <a:gd name="T2" fmla="*/ 0 w 69"/>
                  <a:gd name="T3" fmla="*/ 0 h 20"/>
                  <a:gd name="T4" fmla="*/ 0 w 69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9" h="20">
                    <a:moveTo>
                      <a:pt x="0" y="20"/>
                    </a:moveTo>
                    <a:lnTo>
                      <a:pt x="69" y="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72" name="Freeform 1589">
                <a:extLst>
                  <a:ext uri="{FF2B5EF4-FFF2-40B4-BE49-F238E27FC236}">
                    <a16:creationId xmlns:a16="http://schemas.microsoft.com/office/drawing/2014/main" id="{56454BEA-7E6E-47D2-8D91-07E27C226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5" y="3090"/>
                <a:ext cx="12" cy="6"/>
              </a:xfrm>
              <a:custGeom>
                <a:avLst/>
                <a:gdLst>
                  <a:gd name="T0" fmla="*/ 0 w 180"/>
                  <a:gd name="T1" fmla="*/ 0 h 99"/>
                  <a:gd name="T2" fmla="*/ 0 w 180"/>
                  <a:gd name="T3" fmla="*/ 0 h 99"/>
                  <a:gd name="T4" fmla="*/ 0 w 180"/>
                  <a:gd name="T5" fmla="*/ 0 h 99"/>
                  <a:gd name="T6" fmla="*/ 0 w 180"/>
                  <a:gd name="T7" fmla="*/ 0 h 99"/>
                  <a:gd name="T8" fmla="*/ 0 w 180"/>
                  <a:gd name="T9" fmla="*/ 0 h 99"/>
                  <a:gd name="T10" fmla="*/ 0 w 180"/>
                  <a:gd name="T11" fmla="*/ 0 h 99"/>
                  <a:gd name="T12" fmla="*/ 0 w 180"/>
                  <a:gd name="T13" fmla="*/ 0 h 99"/>
                  <a:gd name="T14" fmla="*/ 1 w 180"/>
                  <a:gd name="T15" fmla="*/ 0 h 99"/>
                  <a:gd name="T16" fmla="*/ 1 w 180"/>
                  <a:gd name="T17" fmla="*/ 0 h 99"/>
                  <a:gd name="T18" fmla="*/ 1 w 180"/>
                  <a:gd name="T19" fmla="*/ 0 h 99"/>
                  <a:gd name="T20" fmla="*/ 1 w 180"/>
                  <a:gd name="T21" fmla="*/ 0 h 99"/>
                  <a:gd name="T22" fmla="*/ 1 w 180"/>
                  <a:gd name="T23" fmla="*/ 0 h 99"/>
                  <a:gd name="T24" fmla="*/ 1 w 180"/>
                  <a:gd name="T25" fmla="*/ 0 h 99"/>
                  <a:gd name="T26" fmla="*/ 1 w 180"/>
                  <a:gd name="T27" fmla="*/ 0 h 99"/>
                  <a:gd name="T28" fmla="*/ 1 w 180"/>
                  <a:gd name="T29" fmla="*/ 0 h 99"/>
                  <a:gd name="T30" fmla="*/ 0 w 180"/>
                  <a:gd name="T31" fmla="*/ 0 h 99"/>
                  <a:gd name="T32" fmla="*/ 0 w 180"/>
                  <a:gd name="T33" fmla="*/ 0 h 99"/>
                  <a:gd name="T34" fmla="*/ 0 w 180"/>
                  <a:gd name="T35" fmla="*/ 0 h 99"/>
                  <a:gd name="T36" fmla="*/ 0 w 180"/>
                  <a:gd name="T37" fmla="*/ 0 h 99"/>
                  <a:gd name="T38" fmla="*/ 0 w 180"/>
                  <a:gd name="T39" fmla="*/ 0 h 99"/>
                  <a:gd name="T40" fmla="*/ 0 w 180"/>
                  <a:gd name="T41" fmla="*/ 0 h 99"/>
                  <a:gd name="T42" fmla="*/ 0 w 180"/>
                  <a:gd name="T43" fmla="*/ 0 h 9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80" h="99">
                    <a:moveTo>
                      <a:pt x="0" y="99"/>
                    </a:moveTo>
                    <a:lnTo>
                      <a:pt x="13" y="99"/>
                    </a:lnTo>
                    <a:lnTo>
                      <a:pt x="41" y="89"/>
                    </a:lnTo>
                    <a:lnTo>
                      <a:pt x="55" y="80"/>
                    </a:lnTo>
                    <a:lnTo>
                      <a:pt x="69" y="69"/>
                    </a:lnTo>
                    <a:lnTo>
                      <a:pt x="96" y="50"/>
                    </a:lnTo>
                    <a:lnTo>
                      <a:pt x="110" y="39"/>
                    </a:lnTo>
                    <a:lnTo>
                      <a:pt x="124" y="30"/>
                    </a:lnTo>
                    <a:lnTo>
                      <a:pt x="152" y="20"/>
                    </a:lnTo>
                    <a:lnTo>
                      <a:pt x="165" y="11"/>
                    </a:lnTo>
                    <a:lnTo>
                      <a:pt x="180" y="11"/>
                    </a:lnTo>
                    <a:lnTo>
                      <a:pt x="180" y="0"/>
                    </a:lnTo>
                    <a:lnTo>
                      <a:pt x="165" y="0"/>
                    </a:lnTo>
                    <a:lnTo>
                      <a:pt x="152" y="0"/>
                    </a:lnTo>
                    <a:lnTo>
                      <a:pt x="124" y="11"/>
                    </a:lnTo>
                    <a:lnTo>
                      <a:pt x="110" y="20"/>
                    </a:lnTo>
                    <a:lnTo>
                      <a:pt x="83" y="39"/>
                    </a:lnTo>
                    <a:lnTo>
                      <a:pt x="55" y="50"/>
                    </a:lnTo>
                    <a:lnTo>
                      <a:pt x="41" y="60"/>
                    </a:lnTo>
                    <a:lnTo>
                      <a:pt x="13" y="80"/>
                    </a:lnTo>
                    <a:lnTo>
                      <a:pt x="0" y="89"/>
                    </a:lnTo>
                    <a:lnTo>
                      <a:pt x="0" y="9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73" name="Freeform 1590">
                <a:extLst>
                  <a:ext uri="{FF2B5EF4-FFF2-40B4-BE49-F238E27FC236}">
                    <a16:creationId xmlns:a16="http://schemas.microsoft.com/office/drawing/2014/main" id="{CE92784D-E89E-4F32-B7F2-C95C62DDC0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5" y="3075"/>
                <a:ext cx="2" cy="10"/>
              </a:xfrm>
              <a:custGeom>
                <a:avLst/>
                <a:gdLst>
                  <a:gd name="T0" fmla="*/ 0 w 26"/>
                  <a:gd name="T1" fmla="*/ 1 h 155"/>
                  <a:gd name="T2" fmla="*/ 0 w 26"/>
                  <a:gd name="T3" fmla="*/ 1 h 155"/>
                  <a:gd name="T4" fmla="*/ 0 w 26"/>
                  <a:gd name="T5" fmla="*/ 1 h 155"/>
                  <a:gd name="T6" fmla="*/ 0 w 26"/>
                  <a:gd name="T7" fmla="*/ 1 h 155"/>
                  <a:gd name="T8" fmla="*/ 0 w 26"/>
                  <a:gd name="T9" fmla="*/ 0 h 155"/>
                  <a:gd name="T10" fmla="*/ 0 w 26"/>
                  <a:gd name="T11" fmla="*/ 0 h 155"/>
                  <a:gd name="T12" fmla="*/ 0 w 26"/>
                  <a:gd name="T13" fmla="*/ 0 h 155"/>
                  <a:gd name="T14" fmla="*/ 0 w 26"/>
                  <a:gd name="T15" fmla="*/ 0 h 155"/>
                  <a:gd name="T16" fmla="*/ 0 w 26"/>
                  <a:gd name="T17" fmla="*/ 0 h 155"/>
                  <a:gd name="T18" fmla="*/ 0 w 26"/>
                  <a:gd name="T19" fmla="*/ 0 h 155"/>
                  <a:gd name="T20" fmla="*/ 0 w 26"/>
                  <a:gd name="T21" fmla="*/ 0 h 155"/>
                  <a:gd name="T22" fmla="*/ 0 w 26"/>
                  <a:gd name="T23" fmla="*/ 0 h 155"/>
                  <a:gd name="T24" fmla="*/ 0 w 26"/>
                  <a:gd name="T25" fmla="*/ 0 h 155"/>
                  <a:gd name="T26" fmla="*/ 0 w 26"/>
                  <a:gd name="T27" fmla="*/ 0 h 155"/>
                  <a:gd name="T28" fmla="*/ 0 w 26"/>
                  <a:gd name="T29" fmla="*/ 0 h 155"/>
                  <a:gd name="T30" fmla="*/ 0 w 26"/>
                  <a:gd name="T31" fmla="*/ 0 h 155"/>
                  <a:gd name="T32" fmla="*/ 0 w 26"/>
                  <a:gd name="T33" fmla="*/ 1 h 155"/>
                  <a:gd name="T34" fmla="*/ 0 w 26"/>
                  <a:gd name="T35" fmla="*/ 1 h 155"/>
                  <a:gd name="T36" fmla="*/ 0 w 26"/>
                  <a:gd name="T37" fmla="*/ 1 h 155"/>
                  <a:gd name="T38" fmla="*/ 0 w 26"/>
                  <a:gd name="T39" fmla="*/ 1 h 15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6" h="155">
                    <a:moveTo>
                      <a:pt x="0" y="155"/>
                    </a:moveTo>
                    <a:lnTo>
                      <a:pt x="13" y="155"/>
                    </a:lnTo>
                    <a:lnTo>
                      <a:pt x="13" y="146"/>
                    </a:lnTo>
                    <a:lnTo>
                      <a:pt x="26" y="146"/>
                    </a:lnTo>
                    <a:lnTo>
                      <a:pt x="26" y="0"/>
                    </a:lnTo>
                    <a:lnTo>
                      <a:pt x="13" y="0"/>
                    </a:lnTo>
                    <a:lnTo>
                      <a:pt x="13" y="9"/>
                    </a:lnTo>
                    <a:lnTo>
                      <a:pt x="13" y="19"/>
                    </a:lnTo>
                    <a:lnTo>
                      <a:pt x="13" y="29"/>
                    </a:lnTo>
                    <a:lnTo>
                      <a:pt x="0" y="38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0" y="69"/>
                    </a:lnTo>
                    <a:lnTo>
                      <a:pt x="0" y="78"/>
                    </a:lnTo>
                    <a:lnTo>
                      <a:pt x="0" y="87"/>
                    </a:lnTo>
                    <a:lnTo>
                      <a:pt x="0" y="107"/>
                    </a:lnTo>
                    <a:lnTo>
                      <a:pt x="0" y="127"/>
                    </a:lnTo>
                    <a:lnTo>
                      <a:pt x="0" y="137"/>
                    </a:lnTo>
                    <a:lnTo>
                      <a:pt x="0" y="146"/>
                    </a:lnTo>
                    <a:lnTo>
                      <a:pt x="0" y="1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74" name="Freeform 1591">
                <a:extLst>
                  <a:ext uri="{FF2B5EF4-FFF2-40B4-BE49-F238E27FC236}">
                    <a16:creationId xmlns:a16="http://schemas.microsoft.com/office/drawing/2014/main" id="{80BF3EA9-1C2F-45FA-A12F-F706505C2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3" y="3079"/>
                <a:ext cx="12" cy="6"/>
              </a:xfrm>
              <a:custGeom>
                <a:avLst/>
                <a:gdLst>
                  <a:gd name="T0" fmla="*/ 0 w 179"/>
                  <a:gd name="T1" fmla="*/ 0 h 87"/>
                  <a:gd name="T2" fmla="*/ 1 w 179"/>
                  <a:gd name="T3" fmla="*/ 0 h 87"/>
                  <a:gd name="T4" fmla="*/ 1 w 179"/>
                  <a:gd name="T5" fmla="*/ 0 h 87"/>
                  <a:gd name="T6" fmla="*/ 1 w 179"/>
                  <a:gd name="T7" fmla="*/ 0 h 87"/>
                  <a:gd name="T8" fmla="*/ 0 w 179"/>
                  <a:gd name="T9" fmla="*/ 0 h 87"/>
                  <a:gd name="T10" fmla="*/ 0 w 179"/>
                  <a:gd name="T11" fmla="*/ 0 h 87"/>
                  <a:gd name="T12" fmla="*/ 0 w 179"/>
                  <a:gd name="T13" fmla="*/ 0 h 87"/>
                  <a:gd name="T14" fmla="*/ 0 w 179"/>
                  <a:gd name="T15" fmla="*/ 0 h 87"/>
                  <a:gd name="T16" fmla="*/ 0 w 179"/>
                  <a:gd name="T17" fmla="*/ 0 h 87"/>
                  <a:gd name="T18" fmla="*/ 0 w 179"/>
                  <a:gd name="T19" fmla="*/ 0 h 8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9" h="87">
                    <a:moveTo>
                      <a:pt x="14" y="87"/>
                    </a:moveTo>
                    <a:lnTo>
                      <a:pt x="179" y="10"/>
                    </a:lnTo>
                    <a:lnTo>
                      <a:pt x="179" y="0"/>
                    </a:lnTo>
                    <a:lnTo>
                      <a:pt x="166" y="0"/>
                    </a:lnTo>
                    <a:lnTo>
                      <a:pt x="14" y="48"/>
                    </a:lnTo>
                    <a:lnTo>
                      <a:pt x="0" y="58"/>
                    </a:lnTo>
                    <a:lnTo>
                      <a:pt x="0" y="68"/>
                    </a:lnTo>
                    <a:lnTo>
                      <a:pt x="0" y="78"/>
                    </a:lnTo>
                    <a:lnTo>
                      <a:pt x="0" y="87"/>
                    </a:lnTo>
                    <a:lnTo>
                      <a:pt x="14" y="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75" name="Freeform 1592">
                <a:extLst>
                  <a:ext uri="{FF2B5EF4-FFF2-40B4-BE49-F238E27FC236}">
                    <a16:creationId xmlns:a16="http://schemas.microsoft.com/office/drawing/2014/main" id="{D03E7E55-B453-480D-A1EA-0F61CC2A08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5" y="3084"/>
                <a:ext cx="1" cy="1"/>
              </a:xfrm>
              <a:custGeom>
                <a:avLst/>
                <a:gdLst>
                  <a:gd name="T0" fmla="*/ 0 w 15"/>
                  <a:gd name="T1" fmla="*/ 0 h 1"/>
                  <a:gd name="T2" fmla="*/ 0 w 15"/>
                  <a:gd name="T3" fmla="*/ 0 h 1"/>
                  <a:gd name="T4" fmla="*/ 0 w 15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76" name="Freeform 1593">
                <a:extLst>
                  <a:ext uri="{FF2B5EF4-FFF2-40B4-BE49-F238E27FC236}">
                    <a16:creationId xmlns:a16="http://schemas.microsoft.com/office/drawing/2014/main" id="{B1BB7E5E-FA34-4D57-88F1-1FA6D0300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7" y="3077"/>
                <a:ext cx="1" cy="1"/>
              </a:xfrm>
              <a:custGeom>
                <a:avLst/>
                <a:gdLst>
                  <a:gd name="T0" fmla="*/ 0 w 14"/>
                  <a:gd name="T1" fmla="*/ 0 h 1"/>
                  <a:gd name="T2" fmla="*/ 0 w 14"/>
                  <a:gd name="T3" fmla="*/ 0 h 1"/>
                  <a:gd name="T4" fmla="*/ 0 w 14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">
                    <a:moveTo>
                      <a:pt x="0" y="0"/>
                    </a:move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77" name="Freeform 1594">
                <a:extLst>
                  <a:ext uri="{FF2B5EF4-FFF2-40B4-BE49-F238E27FC236}">
                    <a16:creationId xmlns:a16="http://schemas.microsoft.com/office/drawing/2014/main" id="{462F083E-926E-4F0A-8D62-39BDEF1FB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5" y="3062"/>
                <a:ext cx="4" cy="10"/>
              </a:xfrm>
              <a:custGeom>
                <a:avLst/>
                <a:gdLst>
                  <a:gd name="T0" fmla="*/ 0 w 56"/>
                  <a:gd name="T1" fmla="*/ 1 h 157"/>
                  <a:gd name="T2" fmla="*/ 0 w 56"/>
                  <a:gd name="T3" fmla="*/ 1 h 157"/>
                  <a:gd name="T4" fmla="*/ 0 w 56"/>
                  <a:gd name="T5" fmla="*/ 1 h 157"/>
                  <a:gd name="T6" fmla="*/ 0 w 56"/>
                  <a:gd name="T7" fmla="*/ 1 h 157"/>
                  <a:gd name="T8" fmla="*/ 0 w 56"/>
                  <a:gd name="T9" fmla="*/ 1 h 157"/>
                  <a:gd name="T10" fmla="*/ 0 w 56"/>
                  <a:gd name="T11" fmla="*/ 1 h 157"/>
                  <a:gd name="T12" fmla="*/ 0 w 56"/>
                  <a:gd name="T13" fmla="*/ 0 h 157"/>
                  <a:gd name="T14" fmla="*/ 0 w 56"/>
                  <a:gd name="T15" fmla="*/ 0 h 157"/>
                  <a:gd name="T16" fmla="*/ 0 w 56"/>
                  <a:gd name="T17" fmla="*/ 0 h 157"/>
                  <a:gd name="T18" fmla="*/ 0 w 56"/>
                  <a:gd name="T19" fmla="*/ 0 h 157"/>
                  <a:gd name="T20" fmla="*/ 0 w 56"/>
                  <a:gd name="T21" fmla="*/ 0 h 157"/>
                  <a:gd name="T22" fmla="*/ 0 w 56"/>
                  <a:gd name="T23" fmla="*/ 0 h 157"/>
                  <a:gd name="T24" fmla="*/ 0 w 56"/>
                  <a:gd name="T25" fmla="*/ 0 h 157"/>
                  <a:gd name="T26" fmla="*/ 0 w 56"/>
                  <a:gd name="T27" fmla="*/ 0 h 157"/>
                  <a:gd name="T28" fmla="*/ 0 w 56"/>
                  <a:gd name="T29" fmla="*/ 0 h 157"/>
                  <a:gd name="T30" fmla="*/ 0 w 56"/>
                  <a:gd name="T31" fmla="*/ 0 h 157"/>
                  <a:gd name="T32" fmla="*/ 0 w 56"/>
                  <a:gd name="T33" fmla="*/ 0 h 157"/>
                  <a:gd name="T34" fmla="*/ 0 w 56"/>
                  <a:gd name="T35" fmla="*/ 0 h 157"/>
                  <a:gd name="T36" fmla="*/ 0 w 56"/>
                  <a:gd name="T37" fmla="*/ 0 h 157"/>
                  <a:gd name="T38" fmla="*/ 0 w 56"/>
                  <a:gd name="T39" fmla="*/ 0 h 157"/>
                  <a:gd name="T40" fmla="*/ 0 w 56"/>
                  <a:gd name="T41" fmla="*/ 0 h 157"/>
                  <a:gd name="T42" fmla="*/ 0 w 56"/>
                  <a:gd name="T43" fmla="*/ 0 h 157"/>
                  <a:gd name="T44" fmla="*/ 0 w 56"/>
                  <a:gd name="T45" fmla="*/ 0 h 157"/>
                  <a:gd name="T46" fmla="*/ 0 w 56"/>
                  <a:gd name="T47" fmla="*/ 0 h 157"/>
                  <a:gd name="T48" fmla="*/ 0 w 56"/>
                  <a:gd name="T49" fmla="*/ 0 h 157"/>
                  <a:gd name="T50" fmla="*/ 0 w 56"/>
                  <a:gd name="T51" fmla="*/ 0 h 157"/>
                  <a:gd name="T52" fmla="*/ 0 w 56"/>
                  <a:gd name="T53" fmla="*/ 1 h 157"/>
                  <a:gd name="T54" fmla="*/ 0 w 56"/>
                  <a:gd name="T55" fmla="*/ 1 h 157"/>
                  <a:gd name="T56" fmla="*/ 0 w 56"/>
                  <a:gd name="T57" fmla="*/ 1 h 157"/>
                  <a:gd name="T58" fmla="*/ 0 w 56"/>
                  <a:gd name="T59" fmla="*/ 1 h 15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56" h="157">
                    <a:moveTo>
                      <a:pt x="14" y="157"/>
                    </a:moveTo>
                    <a:lnTo>
                      <a:pt x="28" y="157"/>
                    </a:lnTo>
                    <a:lnTo>
                      <a:pt x="42" y="148"/>
                    </a:lnTo>
                    <a:lnTo>
                      <a:pt x="42" y="137"/>
                    </a:lnTo>
                    <a:lnTo>
                      <a:pt x="42" y="128"/>
                    </a:lnTo>
                    <a:lnTo>
                      <a:pt x="42" y="118"/>
                    </a:lnTo>
                    <a:lnTo>
                      <a:pt x="42" y="108"/>
                    </a:lnTo>
                    <a:lnTo>
                      <a:pt x="56" y="98"/>
                    </a:lnTo>
                    <a:lnTo>
                      <a:pt x="56" y="89"/>
                    </a:lnTo>
                    <a:lnTo>
                      <a:pt x="56" y="80"/>
                    </a:lnTo>
                    <a:lnTo>
                      <a:pt x="56" y="69"/>
                    </a:lnTo>
                    <a:lnTo>
                      <a:pt x="56" y="60"/>
                    </a:lnTo>
                    <a:lnTo>
                      <a:pt x="56" y="50"/>
                    </a:lnTo>
                    <a:lnTo>
                      <a:pt x="56" y="40"/>
                    </a:lnTo>
                    <a:lnTo>
                      <a:pt x="56" y="30"/>
                    </a:lnTo>
                    <a:lnTo>
                      <a:pt x="56" y="21"/>
                    </a:lnTo>
                    <a:lnTo>
                      <a:pt x="56" y="11"/>
                    </a:lnTo>
                    <a:lnTo>
                      <a:pt x="56" y="0"/>
                    </a:lnTo>
                    <a:lnTo>
                      <a:pt x="42" y="0"/>
                    </a:lnTo>
                    <a:lnTo>
                      <a:pt x="42" y="11"/>
                    </a:lnTo>
                    <a:lnTo>
                      <a:pt x="42" y="21"/>
                    </a:lnTo>
                    <a:lnTo>
                      <a:pt x="28" y="40"/>
                    </a:lnTo>
                    <a:lnTo>
                      <a:pt x="28" y="60"/>
                    </a:lnTo>
                    <a:lnTo>
                      <a:pt x="14" y="69"/>
                    </a:lnTo>
                    <a:lnTo>
                      <a:pt x="14" y="89"/>
                    </a:lnTo>
                    <a:lnTo>
                      <a:pt x="14" y="108"/>
                    </a:lnTo>
                    <a:lnTo>
                      <a:pt x="14" y="118"/>
                    </a:lnTo>
                    <a:lnTo>
                      <a:pt x="0" y="137"/>
                    </a:lnTo>
                    <a:lnTo>
                      <a:pt x="0" y="157"/>
                    </a:lnTo>
                    <a:lnTo>
                      <a:pt x="14" y="1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78" name="Freeform 1595">
                <a:extLst>
                  <a:ext uri="{FF2B5EF4-FFF2-40B4-BE49-F238E27FC236}">
                    <a16:creationId xmlns:a16="http://schemas.microsoft.com/office/drawing/2014/main" id="{F7DB7373-F23D-4B36-9E16-3CEA6BBA07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3" y="3055"/>
                <a:ext cx="13" cy="6"/>
              </a:xfrm>
              <a:custGeom>
                <a:avLst/>
                <a:gdLst>
                  <a:gd name="T0" fmla="*/ 0 w 193"/>
                  <a:gd name="T1" fmla="*/ 0 h 87"/>
                  <a:gd name="T2" fmla="*/ 1 w 193"/>
                  <a:gd name="T3" fmla="*/ 0 h 87"/>
                  <a:gd name="T4" fmla="*/ 1 w 193"/>
                  <a:gd name="T5" fmla="*/ 0 h 87"/>
                  <a:gd name="T6" fmla="*/ 1 w 193"/>
                  <a:gd name="T7" fmla="*/ 0 h 87"/>
                  <a:gd name="T8" fmla="*/ 1 w 193"/>
                  <a:gd name="T9" fmla="*/ 0 h 87"/>
                  <a:gd name="T10" fmla="*/ 0 w 193"/>
                  <a:gd name="T11" fmla="*/ 0 h 87"/>
                  <a:gd name="T12" fmla="*/ 0 w 193"/>
                  <a:gd name="T13" fmla="*/ 0 h 87"/>
                  <a:gd name="T14" fmla="*/ 0 w 193"/>
                  <a:gd name="T15" fmla="*/ 0 h 87"/>
                  <a:gd name="T16" fmla="*/ 0 w 193"/>
                  <a:gd name="T17" fmla="*/ 0 h 87"/>
                  <a:gd name="T18" fmla="*/ 0 w 193"/>
                  <a:gd name="T19" fmla="*/ 0 h 87"/>
                  <a:gd name="T20" fmla="*/ 0 w 193"/>
                  <a:gd name="T21" fmla="*/ 0 h 87"/>
                  <a:gd name="T22" fmla="*/ 0 w 193"/>
                  <a:gd name="T23" fmla="*/ 0 h 87"/>
                  <a:gd name="T24" fmla="*/ 0 w 193"/>
                  <a:gd name="T25" fmla="*/ 0 h 87"/>
                  <a:gd name="T26" fmla="*/ 0 w 193"/>
                  <a:gd name="T27" fmla="*/ 0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93" h="87">
                    <a:moveTo>
                      <a:pt x="28" y="87"/>
                    </a:moveTo>
                    <a:lnTo>
                      <a:pt x="193" y="0"/>
                    </a:lnTo>
                    <a:lnTo>
                      <a:pt x="166" y="0"/>
                    </a:lnTo>
                    <a:lnTo>
                      <a:pt x="138" y="9"/>
                    </a:lnTo>
                    <a:lnTo>
                      <a:pt x="124" y="9"/>
                    </a:lnTo>
                    <a:lnTo>
                      <a:pt x="97" y="19"/>
                    </a:lnTo>
                    <a:lnTo>
                      <a:pt x="83" y="28"/>
                    </a:lnTo>
                    <a:lnTo>
                      <a:pt x="55" y="39"/>
                    </a:lnTo>
                    <a:lnTo>
                      <a:pt x="41" y="48"/>
                    </a:lnTo>
                    <a:lnTo>
                      <a:pt x="14" y="57"/>
                    </a:lnTo>
                    <a:lnTo>
                      <a:pt x="14" y="67"/>
                    </a:lnTo>
                    <a:lnTo>
                      <a:pt x="0" y="67"/>
                    </a:lnTo>
                    <a:lnTo>
                      <a:pt x="14" y="87"/>
                    </a:lnTo>
                    <a:lnTo>
                      <a:pt x="28" y="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79" name="Freeform 1596">
                <a:extLst>
                  <a:ext uri="{FF2B5EF4-FFF2-40B4-BE49-F238E27FC236}">
                    <a16:creationId xmlns:a16="http://schemas.microsoft.com/office/drawing/2014/main" id="{0C9AE2BC-AA72-4AC7-9BA2-18FE614C38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3049"/>
                <a:ext cx="5" cy="12"/>
              </a:xfrm>
              <a:custGeom>
                <a:avLst/>
                <a:gdLst>
                  <a:gd name="T0" fmla="*/ 0 w 69"/>
                  <a:gd name="T1" fmla="*/ 1 h 174"/>
                  <a:gd name="T2" fmla="*/ 0 w 69"/>
                  <a:gd name="T3" fmla="*/ 1 h 174"/>
                  <a:gd name="T4" fmla="*/ 0 w 69"/>
                  <a:gd name="T5" fmla="*/ 1 h 174"/>
                  <a:gd name="T6" fmla="*/ 0 w 69"/>
                  <a:gd name="T7" fmla="*/ 1 h 174"/>
                  <a:gd name="T8" fmla="*/ 0 w 69"/>
                  <a:gd name="T9" fmla="*/ 1 h 174"/>
                  <a:gd name="T10" fmla="*/ 0 w 69"/>
                  <a:gd name="T11" fmla="*/ 1 h 174"/>
                  <a:gd name="T12" fmla="*/ 0 w 69"/>
                  <a:gd name="T13" fmla="*/ 1 h 174"/>
                  <a:gd name="T14" fmla="*/ 0 w 69"/>
                  <a:gd name="T15" fmla="*/ 0 h 174"/>
                  <a:gd name="T16" fmla="*/ 0 w 69"/>
                  <a:gd name="T17" fmla="*/ 0 h 174"/>
                  <a:gd name="T18" fmla="*/ 0 w 69"/>
                  <a:gd name="T19" fmla="*/ 0 h 174"/>
                  <a:gd name="T20" fmla="*/ 0 w 69"/>
                  <a:gd name="T21" fmla="*/ 0 h 174"/>
                  <a:gd name="T22" fmla="*/ 0 w 69"/>
                  <a:gd name="T23" fmla="*/ 0 h 174"/>
                  <a:gd name="T24" fmla="*/ 0 w 69"/>
                  <a:gd name="T25" fmla="*/ 0 h 174"/>
                  <a:gd name="T26" fmla="*/ 0 w 69"/>
                  <a:gd name="T27" fmla="*/ 0 h 174"/>
                  <a:gd name="T28" fmla="*/ 0 w 69"/>
                  <a:gd name="T29" fmla="*/ 0 h 174"/>
                  <a:gd name="T30" fmla="*/ 0 w 69"/>
                  <a:gd name="T31" fmla="*/ 0 h 174"/>
                  <a:gd name="T32" fmla="*/ 0 w 69"/>
                  <a:gd name="T33" fmla="*/ 0 h 174"/>
                  <a:gd name="T34" fmla="*/ 0 w 69"/>
                  <a:gd name="T35" fmla="*/ 0 h 174"/>
                  <a:gd name="T36" fmla="*/ 0 w 69"/>
                  <a:gd name="T37" fmla="*/ 0 h 174"/>
                  <a:gd name="T38" fmla="*/ 0 w 69"/>
                  <a:gd name="T39" fmla="*/ 0 h 174"/>
                  <a:gd name="T40" fmla="*/ 0 w 69"/>
                  <a:gd name="T41" fmla="*/ 0 h 174"/>
                  <a:gd name="T42" fmla="*/ 0 w 69"/>
                  <a:gd name="T43" fmla="*/ 0 h 174"/>
                  <a:gd name="T44" fmla="*/ 0 w 69"/>
                  <a:gd name="T45" fmla="*/ 0 h 174"/>
                  <a:gd name="T46" fmla="*/ 0 w 69"/>
                  <a:gd name="T47" fmla="*/ 0 h 174"/>
                  <a:gd name="T48" fmla="*/ 0 w 69"/>
                  <a:gd name="T49" fmla="*/ 0 h 174"/>
                  <a:gd name="T50" fmla="*/ 0 w 69"/>
                  <a:gd name="T51" fmla="*/ 1 h 174"/>
                  <a:gd name="T52" fmla="*/ 0 w 69"/>
                  <a:gd name="T53" fmla="*/ 1 h 174"/>
                  <a:gd name="T54" fmla="*/ 0 w 69"/>
                  <a:gd name="T55" fmla="*/ 1 h 174"/>
                  <a:gd name="T56" fmla="*/ 0 w 69"/>
                  <a:gd name="T57" fmla="*/ 1 h 174"/>
                  <a:gd name="T58" fmla="*/ 0 w 69"/>
                  <a:gd name="T59" fmla="*/ 1 h 174"/>
                  <a:gd name="T60" fmla="*/ 0 w 69"/>
                  <a:gd name="T61" fmla="*/ 1 h 174"/>
                  <a:gd name="T62" fmla="*/ 0 w 69"/>
                  <a:gd name="T63" fmla="*/ 1 h 17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69" h="174">
                    <a:moveTo>
                      <a:pt x="15" y="174"/>
                    </a:moveTo>
                    <a:lnTo>
                      <a:pt x="28" y="164"/>
                    </a:lnTo>
                    <a:lnTo>
                      <a:pt x="43" y="154"/>
                    </a:lnTo>
                    <a:lnTo>
                      <a:pt x="43" y="145"/>
                    </a:lnTo>
                    <a:lnTo>
                      <a:pt x="43" y="136"/>
                    </a:lnTo>
                    <a:lnTo>
                      <a:pt x="56" y="125"/>
                    </a:lnTo>
                    <a:lnTo>
                      <a:pt x="56" y="116"/>
                    </a:lnTo>
                    <a:lnTo>
                      <a:pt x="56" y="97"/>
                    </a:lnTo>
                    <a:lnTo>
                      <a:pt x="56" y="86"/>
                    </a:lnTo>
                    <a:lnTo>
                      <a:pt x="56" y="68"/>
                    </a:lnTo>
                    <a:lnTo>
                      <a:pt x="56" y="57"/>
                    </a:lnTo>
                    <a:lnTo>
                      <a:pt x="56" y="38"/>
                    </a:lnTo>
                    <a:lnTo>
                      <a:pt x="69" y="29"/>
                    </a:lnTo>
                    <a:lnTo>
                      <a:pt x="69" y="9"/>
                    </a:lnTo>
                    <a:lnTo>
                      <a:pt x="56" y="9"/>
                    </a:lnTo>
                    <a:lnTo>
                      <a:pt x="56" y="0"/>
                    </a:lnTo>
                    <a:lnTo>
                      <a:pt x="43" y="9"/>
                    </a:lnTo>
                    <a:lnTo>
                      <a:pt x="43" y="18"/>
                    </a:lnTo>
                    <a:lnTo>
                      <a:pt x="28" y="38"/>
                    </a:lnTo>
                    <a:lnTo>
                      <a:pt x="28" y="48"/>
                    </a:lnTo>
                    <a:lnTo>
                      <a:pt x="28" y="57"/>
                    </a:lnTo>
                    <a:lnTo>
                      <a:pt x="28" y="68"/>
                    </a:lnTo>
                    <a:lnTo>
                      <a:pt x="15" y="77"/>
                    </a:lnTo>
                    <a:lnTo>
                      <a:pt x="15" y="86"/>
                    </a:lnTo>
                    <a:lnTo>
                      <a:pt x="15" y="106"/>
                    </a:lnTo>
                    <a:lnTo>
                      <a:pt x="15" y="116"/>
                    </a:lnTo>
                    <a:lnTo>
                      <a:pt x="0" y="125"/>
                    </a:lnTo>
                    <a:lnTo>
                      <a:pt x="0" y="136"/>
                    </a:lnTo>
                    <a:lnTo>
                      <a:pt x="0" y="145"/>
                    </a:lnTo>
                    <a:lnTo>
                      <a:pt x="0" y="154"/>
                    </a:lnTo>
                    <a:lnTo>
                      <a:pt x="0" y="164"/>
                    </a:lnTo>
                    <a:lnTo>
                      <a:pt x="15" y="1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80" name="Freeform 1597">
                <a:extLst>
                  <a:ext uri="{FF2B5EF4-FFF2-40B4-BE49-F238E27FC236}">
                    <a16:creationId xmlns:a16="http://schemas.microsoft.com/office/drawing/2014/main" id="{D94C6A30-AFE2-40B7-815C-212ED78894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4" y="3052"/>
                <a:ext cx="3" cy="2"/>
              </a:xfrm>
              <a:custGeom>
                <a:avLst/>
                <a:gdLst>
                  <a:gd name="T0" fmla="*/ 0 w 41"/>
                  <a:gd name="T1" fmla="*/ 0 h 29"/>
                  <a:gd name="T2" fmla="*/ 0 w 41"/>
                  <a:gd name="T3" fmla="*/ 0 h 29"/>
                  <a:gd name="T4" fmla="*/ 0 w 41"/>
                  <a:gd name="T5" fmla="*/ 0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29">
                    <a:moveTo>
                      <a:pt x="0" y="29"/>
                    </a:moveTo>
                    <a:lnTo>
                      <a:pt x="41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81" name="Freeform 1598">
                <a:extLst>
                  <a:ext uri="{FF2B5EF4-FFF2-40B4-BE49-F238E27FC236}">
                    <a16:creationId xmlns:a16="http://schemas.microsoft.com/office/drawing/2014/main" id="{1657EA77-C641-4679-8A26-E26C2DD5B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4" y="3043"/>
                <a:ext cx="13" cy="7"/>
              </a:xfrm>
              <a:custGeom>
                <a:avLst/>
                <a:gdLst>
                  <a:gd name="T0" fmla="*/ 0 w 194"/>
                  <a:gd name="T1" fmla="*/ 0 h 107"/>
                  <a:gd name="T2" fmla="*/ 0 w 194"/>
                  <a:gd name="T3" fmla="*/ 0 h 107"/>
                  <a:gd name="T4" fmla="*/ 0 w 194"/>
                  <a:gd name="T5" fmla="*/ 0 h 107"/>
                  <a:gd name="T6" fmla="*/ 0 w 194"/>
                  <a:gd name="T7" fmla="*/ 0 h 107"/>
                  <a:gd name="T8" fmla="*/ 0 w 194"/>
                  <a:gd name="T9" fmla="*/ 0 h 107"/>
                  <a:gd name="T10" fmla="*/ 1 w 194"/>
                  <a:gd name="T11" fmla="*/ 0 h 107"/>
                  <a:gd name="T12" fmla="*/ 1 w 194"/>
                  <a:gd name="T13" fmla="*/ 0 h 107"/>
                  <a:gd name="T14" fmla="*/ 1 w 194"/>
                  <a:gd name="T15" fmla="*/ 0 h 107"/>
                  <a:gd name="T16" fmla="*/ 1 w 194"/>
                  <a:gd name="T17" fmla="*/ 0 h 107"/>
                  <a:gd name="T18" fmla="*/ 1 w 194"/>
                  <a:gd name="T19" fmla="*/ 0 h 107"/>
                  <a:gd name="T20" fmla="*/ 1 w 194"/>
                  <a:gd name="T21" fmla="*/ 0 h 107"/>
                  <a:gd name="T22" fmla="*/ 1 w 194"/>
                  <a:gd name="T23" fmla="*/ 0 h 107"/>
                  <a:gd name="T24" fmla="*/ 1 w 194"/>
                  <a:gd name="T25" fmla="*/ 0 h 107"/>
                  <a:gd name="T26" fmla="*/ 0 w 194"/>
                  <a:gd name="T27" fmla="*/ 0 h 107"/>
                  <a:gd name="T28" fmla="*/ 0 w 194"/>
                  <a:gd name="T29" fmla="*/ 0 h 107"/>
                  <a:gd name="T30" fmla="*/ 0 w 194"/>
                  <a:gd name="T31" fmla="*/ 0 h 107"/>
                  <a:gd name="T32" fmla="*/ 0 w 194"/>
                  <a:gd name="T33" fmla="*/ 0 h 107"/>
                  <a:gd name="T34" fmla="*/ 0 w 194"/>
                  <a:gd name="T35" fmla="*/ 0 h 107"/>
                  <a:gd name="T36" fmla="*/ 0 w 194"/>
                  <a:gd name="T37" fmla="*/ 0 h 107"/>
                  <a:gd name="T38" fmla="*/ 0 w 194"/>
                  <a:gd name="T39" fmla="*/ 0 h 107"/>
                  <a:gd name="T40" fmla="*/ 0 w 194"/>
                  <a:gd name="T41" fmla="*/ 0 h 10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94" h="107">
                    <a:moveTo>
                      <a:pt x="14" y="107"/>
                    </a:moveTo>
                    <a:lnTo>
                      <a:pt x="41" y="98"/>
                    </a:lnTo>
                    <a:lnTo>
                      <a:pt x="57" y="89"/>
                    </a:lnTo>
                    <a:lnTo>
                      <a:pt x="83" y="78"/>
                    </a:lnTo>
                    <a:lnTo>
                      <a:pt x="97" y="58"/>
                    </a:lnTo>
                    <a:lnTo>
                      <a:pt x="126" y="49"/>
                    </a:lnTo>
                    <a:lnTo>
                      <a:pt x="138" y="38"/>
                    </a:lnTo>
                    <a:lnTo>
                      <a:pt x="166" y="29"/>
                    </a:lnTo>
                    <a:lnTo>
                      <a:pt x="194" y="10"/>
                    </a:lnTo>
                    <a:lnTo>
                      <a:pt x="179" y="10"/>
                    </a:lnTo>
                    <a:lnTo>
                      <a:pt x="179" y="0"/>
                    </a:lnTo>
                    <a:lnTo>
                      <a:pt x="154" y="10"/>
                    </a:lnTo>
                    <a:lnTo>
                      <a:pt x="126" y="20"/>
                    </a:lnTo>
                    <a:lnTo>
                      <a:pt x="110" y="29"/>
                    </a:lnTo>
                    <a:lnTo>
                      <a:pt x="83" y="38"/>
                    </a:lnTo>
                    <a:lnTo>
                      <a:pt x="69" y="58"/>
                    </a:lnTo>
                    <a:lnTo>
                      <a:pt x="41" y="68"/>
                    </a:lnTo>
                    <a:lnTo>
                      <a:pt x="28" y="78"/>
                    </a:lnTo>
                    <a:lnTo>
                      <a:pt x="0" y="89"/>
                    </a:lnTo>
                    <a:lnTo>
                      <a:pt x="0" y="98"/>
                    </a:lnTo>
                    <a:lnTo>
                      <a:pt x="14" y="10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82" name="Freeform 1599">
                <a:extLst>
                  <a:ext uri="{FF2B5EF4-FFF2-40B4-BE49-F238E27FC236}">
                    <a16:creationId xmlns:a16="http://schemas.microsoft.com/office/drawing/2014/main" id="{AC8FA9E3-9E44-47F9-8A10-93BAB2339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0" y="3039"/>
                <a:ext cx="8" cy="9"/>
              </a:xfrm>
              <a:custGeom>
                <a:avLst/>
                <a:gdLst>
                  <a:gd name="T0" fmla="*/ 0 w 110"/>
                  <a:gd name="T1" fmla="*/ 1 h 146"/>
                  <a:gd name="T2" fmla="*/ 0 w 110"/>
                  <a:gd name="T3" fmla="*/ 1 h 146"/>
                  <a:gd name="T4" fmla="*/ 1 w 110"/>
                  <a:gd name="T5" fmla="*/ 0 h 146"/>
                  <a:gd name="T6" fmla="*/ 1 w 110"/>
                  <a:gd name="T7" fmla="*/ 0 h 146"/>
                  <a:gd name="T8" fmla="*/ 0 w 110"/>
                  <a:gd name="T9" fmla="*/ 0 h 146"/>
                  <a:gd name="T10" fmla="*/ 0 w 110"/>
                  <a:gd name="T11" fmla="*/ 0 h 146"/>
                  <a:gd name="T12" fmla="*/ 0 w 110"/>
                  <a:gd name="T13" fmla="*/ 0 h 146"/>
                  <a:gd name="T14" fmla="*/ 0 w 110"/>
                  <a:gd name="T15" fmla="*/ 0 h 146"/>
                  <a:gd name="T16" fmla="*/ 0 w 110"/>
                  <a:gd name="T17" fmla="*/ 0 h 146"/>
                  <a:gd name="T18" fmla="*/ 0 w 110"/>
                  <a:gd name="T19" fmla="*/ 0 h 146"/>
                  <a:gd name="T20" fmla="*/ 0 w 110"/>
                  <a:gd name="T21" fmla="*/ 0 h 146"/>
                  <a:gd name="T22" fmla="*/ 0 w 110"/>
                  <a:gd name="T23" fmla="*/ 1 h 14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0" h="146">
                    <a:moveTo>
                      <a:pt x="0" y="146"/>
                    </a:moveTo>
                    <a:lnTo>
                      <a:pt x="27" y="146"/>
                    </a:lnTo>
                    <a:lnTo>
                      <a:pt x="110" y="10"/>
                    </a:lnTo>
                    <a:lnTo>
                      <a:pt x="96" y="0"/>
                    </a:lnTo>
                    <a:lnTo>
                      <a:pt x="82" y="20"/>
                    </a:lnTo>
                    <a:lnTo>
                      <a:pt x="69" y="38"/>
                    </a:lnTo>
                    <a:lnTo>
                      <a:pt x="55" y="49"/>
                    </a:lnTo>
                    <a:lnTo>
                      <a:pt x="41" y="68"/>
                    </a:lnTo>
                    <a:lnTo>
                      <a:pt x="27" y="88"/>
                    </a:lnTo>
                    <a:lnTo>
                      <a:pt x="13" y="106"/>
                    </a:lnTo>
                    <a:lnTo>
                      <a:pt x="0" y="126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83" name="Freeform 1600">
                <a:extLst>
                  <a:ext uri="{FF2B5EF4-FFF2-40B4-BE49-F238E27FC236}">
                    <a16:creationId xmlns:a16="http://schemas.microsoft.com/office/drawing/2014/main" id="{ED34675F-B6C3-4B92-93EB-FBA2F15BE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1" y="3033"/>
                <a:ext cx="12" cy="7"/>
              </a:xfrm>
              <a:custGeom>
                <a:avLst/>
                <a:gdLst>
                  <a:gd name="T0" fmla="*/ 0 w 182"/>
                  <a:gd name="T1" fmla="*/ 1 h 98"/>
                  <a:gd name="T2" fmla="*/ 1 w 182"/>
                  <a:gd name="T3" fmla="*/ 0 h 98"/>
                  <a:gd name="T4" fmla="*/ 1 w 182"/>
                  <a:gd name="T5" fmla="*/ 0 h 98"/>
                  <a:gd name="T6" fmla="*/ 1 w 182"/>
                  <a:gd name="T7" fmla="*/ 0 h 98"/>
                  <a:gd name="T8" fmla="*/ 1 w 182"/>
                  <a:gd name="T9" fmla="*/ 0 h 98"/>
                  <a:gd name="T10" fmla="*/ 1 w 182"/>
                  <a:gd name="T11" fmla="*/ 0 h 98"/>
                  <a:gd name="T12" fmla="*/ 1 w 182"/>
                  <a:gd name="T13" fmla="*/ 0 h 98"/>
                  <a:gd name="T14" fmla="*/ 0 w 182"/>
                  <a:gd name="T15" fmla="*/ 0 h 98"/>
                  <a:gd name="T16" fmla="*/ 0 w 182"/>
                  <a:gd name="T17" fmla="*/ 0 h 98"/>
                  <a:gd name="T18" fmla="*/ 0 w 182"/>
                  <a:gd name="T19" fmla="*/ 0 h 98"/>
                  <a:gd name="T20" fmla="*/ 0 w 182"/>
                  <a:gd name="T21" fmla="*/ 0 h 98"/>
                  <a:gd name="T22" fmla="*/ 0 w 182"/>
                  <a:gd name="T23" fmla="*/ 0 h 98"/>
                  <a:gd name="T24" fmla="*/ 0 w 182"/>
                  <a:gd name="T25" fmla="*/ 0 h 98"/>
                  <a:gd name="T26" fmla="*/ 0 w 182"/>
                  <a:gd name="T27" fmla="*/ 0 h 98"/>
                  <a:gd name="T28" fmla="*/ 0 w 182"/>
                  <a:gd name="T29" fmla="*/ 0 h 98"/>
                  <a:gd name="T30" fmla="*/ 0 w 182"/>
                  <a:gd name="T31" fmla="*/ 0 h 98"/>
                  <a:gd name="T32" fmla="*/ 0 w 182"/>
                  <a:gd name="T33" fmla="*/ 1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82" h="98">
                    <a:moveTo>
                      <a:pt x="28" y="98"/>
                    </a:moveTo>
                    <a:lnTo>
                      <a:pt x="182" y="20"/>
                    </a:lnTo>
                    <a:lnTo>
                      <a:pt x="182" y="10"/>
                    </a:lnTo>
                    <a:lnTo>
                      <a:pt x="182" y="0"/>
                    </a:lnTo>
                    <a:lnTo>
                      <a:pt x="153" y="10"/>
                    </a:lnTo>
                    <a:lnTo>
                      <a:pt x="140" y="20"/>
                    </a:lnTo>
                    <a:lnTo>
                      <a:pt x="125" y="20"/>
                    </a:lnTo>
                    <a:lnTo>
                      <a:pt x="97" y="30"/>
                    </a:lnTo>
                    <a:lnTo>
                      <a:pt x="84" y="39"/>
                    </a:lnTo>
                    <a:lnTo>
                      <a:pt x="69" y="48"/>
                    </a:lnTo>
                    <a:lnTo>
                      <a:pt x="44" y="59"/>
                    </a:lnTo>
                    <a:lnTo>
                      <a:pt x="28" y="59"/>
                    </a:lnTo>
                    <a:lnTo>
                      <a:pt x="16" y="68"/>
                    </a:lnTo>
                    <a:lnTo>
                      <a:pt x="16" y="78"/>
                    </a:lnTo>
                    <a:lnTo>
                      <a:pt x="0" y="78"/>
                    </a:lnTo>
                    <a:lnTo>
                      <a:pt x="16" y="88"/>
                    </a:lnTo>
                    <a:lnTo>
                      <a:pt x="28" y="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84" name="Freeform 1601">
                <a:extLst>
                  <a:ext uri="{FF2B5EF4-FFF2-40B4-BE49-F238E27FC236}">
                    <a16:creationId xmlns:a16="http://schemas.microsoft.com/office/drawing/2014/main" id="{5A77A0AE-8725-4A85-8DC4-5D0BF244DD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2" y="3029"/>
                <a:ext cx="6" cy="10"/>
              </a:xfrm>
              <a:custGeom>
                <a:avLst/>
                <a:gdLst>
                  <a:gd name="T0" fmla="*/ 0 w 83"/>
                  <a:gd name="T1" fmla="*/ 1 h 147"/>
                  <a:gd name="T2" fmla="*/ 0 w 83"/>
                  <a:gd name="T3" fmla="*/ 1 h 147"/>
                  <a:gd name="T4" fmla="*/ 0 w 83"/>
                  <a:gd name="T5" fmla="*/ 1 h 147"/>
                  <a:gd name="T6" fmla="*/ 0 w 83"/>
                  <a:gd name="T7" fmla="*/ 0 h 147"/>
                  <a:gd name="T8" fmla="*/ 0 w 83"/>
                  <a:gd name="T9" fmla="*/ 0 h 147"/>
                  <a:gd name="T10" fmla="*/ 0 w 83"/>
                  <a:gd name="T11" fmla="*/ 0 h 147"/>
                  <a:gd name="T12" fmla="*/ 0 w 83"/>
                  <a:gd name="T13" fmla="*/ 0 h 147"/>
                  <a:gd name="T14" fmla="*/ 0 w 83"/>
                  <a:gd name="T15" fmla="*/ 0 h 147"/>
                  <a:gd name="T16" fmla="*/ 0 w 83"/>
                  <a:gd name="T17" fmla="*/ 0 h 147"/>
                  <a:gd name="T18" fmla="*/ 0 w 83"/>
                  <a:gd name="T19" fmla="*/ 0 h 147"/>
                  <a:gd name="T20" fmla="*/ 0 w 83"/>
                  <a:gd name="T21" fmla="*/ 0 h 147"/>
                  <a:gd name="T22" fmla="*/ 0 w 83"/>
                  <a:gd name="T23" fmla="*/ 0 h 147"/>
                  <a:gd name="T24" fmla="*/ 0 w 83"/>
                  <a:gd name="T25" fmla="*/ 0 h 147"/>
                  <a:gd name="T26" fmla="*/ 0 w 83"/>
                  <a:gd name="T27" fmla="*/ 1 h 147"/>
                  <a:gd name="T28" fmla="*/ 0 w 83"/>
                  <a:gd name="T29" fmla="*/ 1 h 147"/>
                  <a:gd name="T30" fmla="*/ 0 w 83"/>
                  <a:gd name="T31" fmla="*/ 1 h 14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83" h="147">
                    <a:moveTo>
                      <a:pt x="14" y="147"/>
                    </a:moveTo>
                    <a:lnTo>
                      <a:pt x="28" y="137"/>
                    </a:lnTo>
                    <a:lnTo>
                      <a:pt x="42" y="117"/>
                    </a:lnTo>
                    <a:lnTo>
                      <a:pt x="42" y="108"/>
                    </a:lnTo>
                    <a:lnTo>
                      <a:pt x="55" y="89"/>
                    </a:lnTo>
                    <a:lnTo>
                      <a:pt x="55" y="69"/>
                    </a:lnTo>
                    <a:lnTo>
                      <a:pt x="70" y="59"/>
                    </a:lnTo>
                    <a:lnTo>
                      <a:pt x="70" y="39"/>
                    </a:lnTo>
                    <a:lnTo>
                      <a:pt x="83" y="30"/>
                    </a:lnTo>
                    <a:lnTo>
                      <a:pt x="83" y="20"/>
                    </a:lnTo>
                    <a:lnTo>
                      <a:pt x="83" y="10"/>
                    </a:lnTo>
                    <a:lnTo>
                      <a:pt x="83" y="0"/>
                    </a:lnTo>
                    <a:lnTo>
                      <a:pt x="70" y="0"/>
                    </a:lnTo>
                    <a:lnTo>
                      <a:pt x="0" y="137"/>
                    </a:lnTo>
                    <a:lnTo>
                      <a:pt x="0" y="147"/>
                    </a:lnTo>
                    <a:lnTo>
                      <a:pt x="14" y="1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85" name="Freeform 1602">
                <a:extLst>
                  <a:ext uri="{FF2B5EF4-FFF2-40B4-BE49-F238E27FC236}">
                    <a16:creationId xmlns:a16="http://schemas.microsoft.com/office/drawing/2014/main" id="{ECBE3BA2-2B45-4BCA-995C-A8EA44F2E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2" y="3019"/>
                <a:ext cx="9" cy="9"/>
              </a:xfrm>
              <a:custGeom>
                <a:avLst/>
                <a:gdLst>
                  <a:gd name="T0" fmla="*/ 0 w 125"/>
                  <a:gd name="T1" fmla="*/ 1 h 136"/>
                  <a:gd name="T2" fmla="*/ 0 w 125"/>
                  <a:gd name="T3" fmla="*/ 1 h 136"/>
                  <a:gd name="T4" fmla="*/ 0 w 125"/>
                  <a:gd name="T5" fmla="*/ 1 h 136"/>
                  <a:gd name="T6" fmla="*/ 0 w 125"/>
                  <a:gd name="T7" fmla="*/ 1 h 136"/>
                  <a:gd name="T8" fmla="*/ 0 w 125"/>
                  <a:gd name="T9" fmla="*/ 0 h 136"/>
                  <a:gd name="T10" fmla="*/ 0 w 125"/>
                  <a:gd name="T11" fmla="*/ 0 h 136"/>
                  <a:gd name="T12" fmla="*/ 0 w 125"/>
                  <a:gd name="T13" fmla="*/ 0 h 136"/>
                  <a:gd name="T14" fmla="*/ 1 w 125"/>
                  <a:gd name="T15" fmla="*/ 0 h 136"/>
                  <a:gd name="T16" fmla="*/ 1 w 125"/>
                  <a:gd name="T17" fmla="*/ 0 h 136"/>
                  <a:gd name="T18" fmla="*/ 1 w 125"/>
                  <a:gd name="T19" fmla="*/ 0 h 136"/>
                  <a:gd name="T20" fmla="*/ 1 w 125"/>
                  <a:gd name="T21" fmla="*/ 0 h 136"/>
                  <a:gd name="T22" fmla="*/ 1 w 125"/>
                  <a:gd name="T23" fmla="*/ 0 h 136"/>
                  <a:gd name="T24" fmla="*/ 1 w 125"/>
                  <a:gd name="T25" fmla="*/ 0 h 136"/>
                  <a:gd name="T26" fmla="*/ 1 w 125"/>
                  <a:gd name="T27" fmla="*/ 0 h 136"/>
                  <a:gd name="T28" fmla="*/ 0 w 125"/>
                  <a:gd name="T29" fmla="*/ 0 h 136"/>
                  <a:gd name="T30" fmla="*/ 0 w 125"/>
                  <a:gd name="T31" fmla="*/ 0 h 136"/>
                  <a:gd name="T32" fmla="*/ 0 w 125"/>
                  <a:gd name="T33" fmla="*/ 0 h 136"/>
                  <a:gd name="T34" fmla="*/ 0 w 125"/>
                  <a:gd name="T35" fmla="*/ 0 h 136"/>
                  <a:gd name="T36" fmla="*/ 0 w 125"/>
                  <a:gd name="T37" fmla="*/ 0 h 136"/>
                  <a:gd name="T38" fmla="*/ 0 w 125"/>
                  <a:gd name="T39" fmla="*/ 0 h 136"/>
                  <a:gd name="T40" fmla="*/ 0 w 125"/>
                  <a:gd name="T41" fmla="*/ 0 h 136"/>
                  <a:gd name="T42" fmla="*/ 0 w 125"/>
                  <a:gd name="T43" fmla="*/ 0 h 136"/>
                  <a:gd name="T44" fmla="*/ 0 w 125"/>
                  <a:gd name="T45" fmla="*/ 0 h 136"/>
                  <a:gd name="T46" fmla="*/ 0 w 125"/>
                  <a:gd name="T47" fmla="*/ 0 h 136"/>
                  <a:gd name="T48" fmla="*/ 0 w 125"/>
                  <a:gd name="T49" fmla="*/ 1 h 136"/>
                  <a:gd name="T50" fmla="*/ 0 w 125"/>
                  <a:gd name="T51" fmla="*/ 1 h 136"/>
                  <a:gd name="T52" fmla="*/ 0 w 125"/>
                  <a:gd name="T53" fmla="*/ 1 h 1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25" h="136">
                    <a:moveTo>
                      <a:pt x="15" y="136"/>
                    </a:moveTo>
                    <a:lnTo>
                      <a:pt x="28" y="136"/>
                    </a:lnTo>
                    <a:lnTo>
                      <a:pt x="41" y="126"/>
                    </a:lnTo>
                    <a:lnTo>
                      <a:pt x="56" y="116"/>
                    </a:lnTo>
                    <a:lnTo>
                      <a:pt x="56" y="107"/>
                    </a:lnTo>
                    <a:lnTo>
                      <a:pt x="69" y="87"/>
                    </a:lnTo>
                    <a:lnTo>
                      <a:pt x="84" y="77"/>
                    </a:lnTo>
                    <a:lnTo>
                      <a:pt x="97" y="58"/>
                    </a:lnTo>
                    <a:lnTo>
                      <a:pt x="111" y="48"/>
                    </a:lnTo>
                    <a:lnTo>
                      <a:pt x="111" y="29"/>
                    </a:lnTo>
                    <a:lnTo>
                      <a:pt x="125" y="20"/>
                    </a:lnTo>
                    <a:lnTo>
                      <a:pt x="125" y="0"/>
                    </a:lnTo>
                    <a:lnTo>
                      <a:pt x="111" y="9"/>
                    </a:lnTo>
                    <a:lnTo>
                      <a:pt x="97" y="20"/>
                    </a:lnTo>
                    <a:lnTo>
                      <a:pt x="84" y="29"/>
                    </a:lnTo>
                    <a:lnTo>
                      <a:pt x="84" y="39"/>
                    </a:lnTo>
                    <a:lnTo>
                      <a:pt x="69" y="48"/>
                    </a:lnTo>
                    <a:lnTo>
                      <a:pt x="69" y="58"/>
                    </a:lnTo>
                    <a:lnTo>
                      <a:pt x="56" y="68"/>
                    </a:lnTo>
                    <a:lnTo>
                      <a:pt x="56" y="77"/>
                    </a:lnTo>
                    <a:lnTo>
                      <a:pt x="41" y="77"/>
                    </a:lnTo>
                    <a:lnTo>
                      <a:pt x="28" y="87"/>
                    </a:lnTo>
                    <a:lnTo>
                      <a:pt x="15" y="97"/>
                    </a:lnTo>
                    <a:lnTo>
                      <a:pt x="15" y="107"/>
                    </a:lnTo>
                    <a:lnTo>
                      <a:pt x="0" y="116"/>
                    </a:lnTo>
                    <a:lnTo>
                      <a:pt x="15" y="126"/>
                    </a:lnTo>
                    <a:lnTo>
                      <a:pt x="15" y="1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86" name="Freeform 1603">
                <a:extLst>
                  <a:ext uri="{FF2B5EF4-FFF2-40B4-BE49-F238E27FC236}">
                    <a16:creationId xmlns:a16="http://schemas.microsoft.com/office/drawing/2014/main" id="{98B0C790-7EF0-4838-A285-E02EC9C3F4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7" y="3021"/>
                <a:ext cx="11" cy="7"/>
              </a:xfrm>
              <a:custGeom>
                <a:avLst/>
                <a:gdLst>
                  <a:gd name="T0" fmla="*/ 0 w 166"/>
                  <a:gd name="T1" fmla="*/ 0 h 107"/>
                  <a:gd name="T2" fmla="*/ 0 w 166"/>
                  <a:gd name="T3" fmla="*/ 0 h 107"/>
                  <a:gd name="T4" fmla="*/ 0 w 166"/>
                  <a:gd name="T5" fmla="*/ 0 h 107"/>
                  <a:gd name="T6" fmla="*/ 0 w 166"/>
                  <a:gd name="T7" fmla="*/ 0 h 107"/>
                  <a:gd name="T8" fmla="*/ 0 w 166"/>
                  <a:gd name="T9" fmla="*/ 0 h 107"/>
                  <a:gd name="T10" fmla="*/ 1 w 166"/>
                  <a:gd name="T11" fmla="*/ 0 h 107"/>
                  <a:gd name="T12" fmla="*/ 1 w 166"/>
                  <a:gd name="T13" fmla="*/ 0 h 107"/>
                  <a:gd name="T14" fmla="*/ 1 w 166"/>
                  <a:gd name="T15" fmla="*/ 0 h 107"/>
                  <a:gd name="T16" fmla="*/ 1 w 166"/>
                  <a:gd name="T17" fmla="*/ 0 h 107"/>
                  <a:gd name="T18" fmla="*/ 1 w 166"/>
                  <a:gd name="T19" fmla="*/ 0 h 107"/>
                  <a:gd name="T20" fmla="*/ 1 w 166"/>
                  <a:gd name="T21" fmla="*/ 0 h 107"/>
                  <a:gd name="T22" fmla="*/ 1 w 166"/>
                  <a:gd name="T23" fmla="*/ 0 h 107"/>
                  <a:gd name="T24" fmla="*/ 0 w 166"/>
                  <a:gd name="T25" fmla="*/ 0 h 107"/>
                  <a:gd name="T26" fmla="*/ 0 w 166"/>
                  <a:gd name="T27" fmla="*/ 0 h 107"/>
                  <a:gd name="T28" fmla="*/ 0 w 166"/>
                  <a:gd name="T29" fmla="*/ 0 h 107"/>
                  <a:gd name="T30" fmla="*/ 0 w 166"/>
                  <a:gd name="T31" fmla="*/ 0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66" h="107">
                    <a:moveTo>
                      <a:pt x="28" y="107"/>
                    </a:moveTo>
                    <a:lnTo>
                      <a:pt x="56" y="97"/>
                    </a:lnTo>
                    <a:lnTo>
                      <a:pt x="69" y="87"/>
                    </a:lnTo>
                    <a:lnTo>
                      <a:pt x="85" y="78"/>
                    </a:lnTo>
                    <a:lnTo>
                      <a:pt x="97" y="58"/>
                    </a:lnTo>
                    <a:lnTo>
                      <a:pt x="125" y="48"/>
                    </a:lnTo>
                    <a:lnTo>
                      <a:pt x="140" y="29"/>
                    </a:lnTo>
                    <a:lnTo>
                      <a:pt x="153" y="19"/>
                    </a:lnTo>
                    <a:lnTo>
                      <a:pt x="166" y="10"/>
                    </a:lnTo>
                    <a:lnTo>
                      <a:pt x="166" y="0"/>
                    </a:lnTo>
                    <a:lnTo>
                      <a:pt x="153" y="0"/>
                    </a:lnTo>
                    <a:lnTo>
                      <a:pt x="140" y="10"/>
                    </a:lnTo>
                    <a:lnTo>
                      <a:pt x="0" y="97"/>
                    </a:lnTo>
                    <a:lnTo>
                      <a:pt x="16" y="97"/>
                    </a:lnTo>
                    <a:lnTo>
                      <a:pt x="16" y="107"/>
                    </a:lnTo>
                    <a:lnTo>
                      <a:pt x="28" y="10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87" name="Freeform 1604">
                <a:extLst>
                  <a:ext uri="{FF2B5EF4-FFF2-40B4-BE49-F238E27FC236}">
                    <a16:creationId xmlns:a16="http://schemas.microsoft.com/office/drawing/2014/main" id="{F8C899E2-62C0-4DAF-AA68-574659607C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5" y="3089"/>
                <a:ext cx="11" cy="14"/>
              </a:xfrm>
              <a:custGeom>
                <a:avLst/>
                <a:gdLst>
                  <a:gd name="T0" fmla="*/ 0 w 165"/>
                  <a:gd name="T1" fmla="*/ 1 h 205"/>
                  <a:gd name="T2" fmla="*/ 0 w 165"/>
                  <a:gd name="T3" fmla="*/ 1 h 205"/>
                  <a:gd name="T4" fmla="*/ 0 w 165"/>
                  <a:gd name="T5" fmla="*/ 1 h 205"/>
                  <a:gd name="T6" fmla="*/ 0 w 165"/>
                  <a:gd name="T7" fmla="*/ 0 h 205"/>
                  <a:gd name="T8" fmla="*/ 0 w 165"/>
                  <a:gd name="T9" fmla="*/ 0 h 205"/>
                  <a:gd name="T10" fmla="*/ 0 w 165"/>
                  <a:gd name="T11" fmla="*/ 0 h 205"/>
                  <a:gd name="T12" fmla="*/ 0 w 165"/>
                  <a:gd name="T13" fmla="*/ 0 h 205"/>
                  <a:gd name="T14" fmla="*/ 0 w 165"/>
                  <a:gd name="T15" fmla="*/ 1 h 205"/>
                  <a:gd name="T16" fmla="*/ 0 w 165"/>
                  <a:gd name="T17" fmla="*/ 0 h 205"/>
                  <a:gd name="T18" fmla="*/ 1 w 165"/>
                  <a:gd name="T19" fmla="*/ 0 h 205"/>
                  <a:gd name="T20" fmla="*/ 1 w 165"/>
                  <a:gd name="T21" fmla="*/ 1 h 205"/>
                  <a:gd name="T22" fmla="*/ 1 w 165"/>
                  <a:gd name="T23" fmla="*/ 1 h 205"/>
                  <a:gd name="T24" fmla="*/ 1 w 165"/>
                  <a:gd name="T25" fmla="*/ 1 h 205"/>
                  <a:gd name="T26" fmla="*/ 1 w 165"/>
                  <a:gd name="T27" fmla="*/ 1 h 205"/>
                  <a:gd name="T28" fmla="*/ 1 w 165"/>
                  <a:gd name="T29" fmla="*/ 1 h 205"/>
                  <a:gd name="T30" fmla="*/ 1 w 165"/>
                  <a:gd name="T31" fmla="*/ 1 h 205"/>
                  <a:gd name="T32" fmla="*/ 1 w 165"/>
                  <a:gd name="T33" fmla="*/ 1 h 205"/>
                  <a:gd name="T34" fmla="*/ 1 w 165"/>
                  <a:gd name="T35" fmla="*/ 1 h 205"/>
                  <a:gd name="T36" fmla="*/ 1 w 165"/>
                  <a:gd name="T37" fmla="*/ 0 h 205"/>
                  <a:gd name="T38" fmla="*/ 1 w 165"/>
                  <a:gd name="T39" fmla="*/ 0 h 205"/>
                  <a:gd name="T40" fmla="*/ 0 w 165"/>
                  <a:gd name="T41" fmla="*/ 0 h 205"/>
                  <a:gd name="T42" fmla="*/ 0 w 165"/>
                  <a:gd name="T43" fmla="*/ 0 h 205"/>
                  <a:gd name="T44" fmla="*/ 0 w 165"/>
                  <a:gd name="T45" fmla="*/ 0 h 205"/>
                  <a:gd name="T46" fmla="*/ 0 w 165"/>
                  <a:gd name="T47" fmla="*/ 0 h 205"/>
                  <a:gd name="T48" fmla="*/ 0 w 165"/>
                  <a:gd name="T49" fmla="*/ 0 h 205"/>
                  <a:gd name="T50" fmla="*/ 0 w 165"/>
                  <a:gd name="T51" fmla="*/ 0 h 205"/>
                  <a:gd name="T52" fmla="*/ 0 w 165"/>
                  <a:gd name="T53" fmla="*/ 0 h 205"/>
                  <a:gd name="T54" fmla="*/ 0 w 165"/>
                  <a:gd name="T55" fmla="*/ 0 h 205"/>
                  <a:gd name="T56" fmla="*/ 0 w 165"/>
                  <a:gd name="T57" fmla="*/ 1 h 205"/>
                  <a:gd name="T58" fmla="*/ 0 w 165"/>
                  <a:gd name="T59" fmla="*/ 1 h 205"/>
                  <a:gd name="T60" fmla="*/ 0 w 165"/>
                  <a:gd name="T61" fmla="*/ 1 h 205"/>
                  <a:gd name="T62" fmla="*/ 0 w 165"/>
                  <a:gd name="T63" fmla="*/ 1 h 2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5" h="205">
                    <a:moveTo>
                      <a:pt x="96" y="205"/>
                    </a:moveTo>
                    <a:lnTo>
                      <a:pt x="82" y="196"/>
                    </a:lnTo>
                    <a:lnTo>
                      <a:pt x="69" y="185"/>
                    </a:lnTo>
                    <a:lnTo>
                      <a:pt x="54" y="176"/>
                    </a:lnTo>
                    <a:lnTo>
                      <a:pt x="54" y="156"/>
                    </a:lnTo>
                    <a:lnTo>
                      <a:pt x="41" y="146"/>
                    </a:lnTo>
                    <a:lnTo>
                      <a:pt x="26" y="128"/>
                    </a:lnTo>
                    <a:lnTo>
                      <a:pt x="26" y="108"/>
                    </a:lnTo>
                    <a:lnTo>
                      <a:pt x="13" y="98"/>
                    </a:lnTo>
                    <a:lnTo>
                      <a:pt x="26" y="89"/>
                    </a:lnTo>
                    <a:lnTo>
                      <a:pt x="41" y="98"/>
                    </a:lnTo>
                    <a:lnTo>
                      <a:pt x="41" y="89"/>
                    </a:lnTo>
                    <a:lnTo>
                      <a:pt x="41" y="48"/>
                    </a:lnTo>
                    <a:lnTo>
                      <a:pt x="54" y="48"/>
                    </a:lnTo>
                    <a:lnTo>
                      <a:pt x="69" y="48"/>
                    </a:lnTo>
                    <a:lnTo>
                      <a:pt x="96" y="137"/>
                    </a:lnTo>
                    <a:lnTo>
                      <a:pt x="82" y="89"/>
                    </a:lnTo>
                    <a:lnTo>
                      <a:pt x="96" y="78"/>
                    </a:lnTo>
                    <a:lnTo>
                      <a:pt x="110" y="78"/>
                    </a:lnTo>
                    <a:lnTo>
                      <a:pt x="123" y="98"/>
                    </a:lnTo>
                    <a:lnTo>
                      <a:pt x="123" y="108"/>
                    </a:lnTo>
                    <a:lnTo>
                      <a:pt x="123" y="117"/>
                    </a:lnTo>
                    <a:lnTo>
                      <a:pt x="138" y="137"/>
                    </a:lnTo>
                    <a:lnTo>
                      <a:pt x="138" y="146"/>
                    </a:lnTo>
                    <a:lnTo>
                      <a:pt x="138" y="166"/>
                    </a:lnTo>
                    <a:lnTo>
                      <a:pt x="138" y="185"/>
                    </a:lnTo>
                    <a:lnTo>
                      <a:pt x="138" y="196"/>
                    </a:lnTo>
                    <a:lnTo>
                      <a:pt x="151" y="196"/>
                    </a:lnTo>
                    <a:lnTo>
                      <a:pt x="151" y="185"/>
                    </a:lnTo>
                    <a:lnTo>
                      <a:pt x="151" y="176"/>
                    </a:lnTo>
                    <a:lnTo>
                      <a:pt x="151" y="166"/>
                    </a:lnTo>
                    <a:lnTo>
                      <a:pt x="165" y="166"/>
                    </a:lnTo>
                    <a:lnTo>
                      <a:pt x="165" y="156"/>
                    </a:lnTo>
                    <a:lnTo>
                      <a:pt x="165" y="146"/>
                    </a:lnTo>
                    <a:lnTo>
                      <a:pt x="151" y="137"/>
                    </a:lnTo>
                    <a:lnTo>
                      <a:pt x="151" y="117"/>
                    </a:lnTo>
                    <a:lnTo>
                      <a:pt x="151" y="98"/>
                    </a:lnTo>
                    <a:lnTo>
                      <a:pt x="138" y="89"/>
                    </a:lnTo>
                    <a:lnTo>
                      <a:pt x="138" y="69"/>
                    </a:lnTo>
                    <a:lnTo>
                      <a:pt x="123" y="59"/>
                    </a:lnTo>
                    <a:lnTo>
                      <a:pt x="110" y="48"/>
                    </a:lnTo>
                    <a:lnTo>
                      <a:pt x="96" y="29"/>
                    </a:lnTo>
                    <a:lnTo>
                      <a:pt x="96" y="20"/>
                    </a:lnTo>
                    <a:lnTo>
                      <a:pt x="82" y="20"/>
                    </a:lnTo>
                    <a:lnTo>
                      <a:pt x="82" y="9"/>
                    </a:lnTo>
                    <a:lnTo>
                      <a:pt x="69" y="9"/>
                    </a:lnTo>
                    <a:lnTo>
                      <a:pt x="54" y="0"/>
                    </a:lnTo>
                    <a:lnTo>
                      <a:pt x="41" y="0"/>
                    </a:lnTo>
                    <a:lnTo>
                      <a:pt x="26" y="0"/>
                    </a:lnTo>
                    <a:lnTo>
                      <a:pt x="13" y="9"/>
                    </a:lnTo>
                    <a:lnTo>
                      <a:pt x="13" y="20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0" y="69"/>
                    </a:lnTo>
                    <a:lnTo>
                      <a:pt x="13" y="89"/>
                    </a:lnTo>
                    <a:lnTo>
                      <a:pt x="13" y="98"/>
                    </a:lnTo>
                    <a:lnTo>
                      <a:pt x="26" y="117"/>
                    </a:lnTo>
                    <a:lnTo>
                      <a:pt x="26" y="137"/>
                    </a:lnTo>
                    <a:lnTo>
                      <a:pt x="41" y="156"/>
                    </a:lnTo>
                    <a:lnTo>
                      <a:pt x="54" y="176"/>
                    </a:lnTo>
                    <a:lnTo>
                      <a:pt x="69" y="185"/>
                    </a:lnTo>
                    <a:lnTo>
                      <a:pt x="82" y="196"/>
                    </a:lnTo>
                    <a:lnTo>
                      <a:pt x="96" y="205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88" name="Freeform 1605">
                <a:extLst>
                  <a:ext uri="{FF2B5EF4-FFF2-40B4-BE49-F238E27FC236}">
                    <a16:creationId xmlns:a16="http://schemas.microsoft.com/office/drawing/2014/main" id="{F5ADD0F6-53FE-46CB-AB73-20A7150B9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3094"/>
                <a:ext cx="17" cy="9"/>
              </a:xfrm>
              <a:custGeom>
                <a:avLst/>
                <a:gdLst>
                  <a:gd name="T0" fmla="*/ 0 w 263"/>
                  <a:gd name="T1" fmla="*/ 1 h 127"/>
                  <a:gd name="T2" fmla="*/ 0 w 263"/>
                  <a:gd name="T3" fmla="*/ 1 h 127"/>
                  <a:gd name="T4" fmla="*/ 0 w 263"/>
                  <a:gd name="T5" fmla="*/ 1 h 127"/>
                  <a:gd name="T6" fmla="*/ 1 w 263"/>
                  <a:gd name="T7" fmla="*/ 1 h 127"/>
                  <a:gd name="T8" fmla="*/ 1 w 263"/>
                  <a:gd name="T9" fmla="*/ 1 h 127"/>
                  <a:gd name="T10" fmla="*/ 1 w 263"/>
                  <a:gd name="T11" fmla="*/ 0 h 127"/>
                  <a:gd name="T12" fmla="*/ 1 w 263"/>
                  <a:gd name="T13" fmla="*/ 0 h 127"/>
                  <a:gd name="T14" fmla="*/ 1 w 263"/>
                  <a:gd name="T15" fmla="*/ 0 h 127"/>
                  <a:gd name="T16" fmla="*/ 1 w 263"/>
                  <a:gd name="T17" fmla="*/ 0 h 127"/>
                  <a:gd name="T18" fmla="*/ 1 w 263"/>
                  <a:gd name="T19" fmla="*/ 0 h 127"/>
                  <a:gd name="T20" fmla="*/ 1 w 263"/>
                  <a:gd name="T21" fmla="*/ 0 h 127"/>
                  <a:gd name="T22" fmla="*/ 1 w 263"/>
                  <a:gd name="T23" fmla="*/ 0 h 127"/>
                  <a:gd name="T24" fmla="*/ 1 w 263"/>
                  <a:gd name="T25" fmla="*/ 0 h 127"/>
                  <a:gd name="T26" fmla="*/ 1 w 263"/>
                  <a:gd name="T27" fmla="*/ 0 h 127"/>
                  <a:gd name="T28" fmla="*/ 1 w 263"/>
                  <a:gd name="T29" fmla="*/ 0 h 127"/>
                  <a:gd name="T30" fmla="*/ 1 w 263"/>
                  <a:gd name="T31" fmla="*/ 0 h 127"/>
                  <a:gd name="T32" fmla="*/ 1 w 263"/>
                  <a:gd name="T33" fmla="*/ 0 h 127"/>
                  <a:gd name="T34" fmla="*/ 1 w 263"/>
                  <a:gd name="T35" fmla="*/ 0 h 127"/>
                  <a:gd name="T36" fmla="*/ 1 w 263"/>
                  <a:gd name="T37" fmla="*/ 0 h 127"/>
                  <a:gd name="T38" fmla="*/ 1 w 263"/>
                  <a:gd name="T39" fmla="*/ 0 h 127"/>
                  <a:gd name="T40" fmla="*/ 1 w 263"/>
                  <a:gd name="T41" fmla="*/ 0 h 127"/>
                  <a:gd name="T42" fmla="*/ 0 w 263"/>
                  <a:gd name="T43" fmla="*/ 0 h 127"/>
                  <a:gd name="T44" fmla="*/ 0 w 263"/>
                  <a:gd name="T45" fmla="*/ 0 h 127"/>
                  <a:gd name="T46" fmla="*/ 0 w 263"/>
                  <a:gd name="T47" fmla="*/ 0 h 127"/>
                  <a:gd name="T48" fmla="*/ 0 w 263"/>
                  <a:gd name="T49" fmla="*/ 0 h 127"/>
                  <a:gd name="T50" fmla="*/ 0 w 263"/>
                  <a:gd name="T51" fmla="*/ 0 h 127"/>
                  <a:gd name="T52" fmla="*/ 0 w 263"/>
                  <a:gd name="T53" fmla="*/ 0 h 127"/>
                  <a:gd name="T54" fmla="*/ 0 w 263"/>
                  <a:gd name="T55" fmla="*/ 0 h 127"/>
                  <a:gd name="T56" fmla="*/ 0 w 263"/>
                  <a:gd name="T57" fmla="*/ 0 h 127"/>
                  <a:gd name="T58" fmla="*/ 0 w 263"/>
                  <a:gd name="T59" fmla="*/ 0 h 127"/>
                  <a:gd name="T60" fmla="*/ 0 w 263"/>
                  <a:gd name="T61" fmla="*/ 0 h 127"/>
                  <a:gd name="T62" fmla="*/ 0 w 263"/>
                  <a:gd name="T63" fmla="*/ 0 h 127"/>
                  <a:gd name="T64" fmla="*/ 0 w 263"/>
                  <a:gd name="T65" fmla="*/ 0 h 127"/>
                  <a:gd name="T66" fmla="*/ 0 w 263"/>
                  <a:gd name="T67" fmla="*/ 0 h 127"/>
                  <a:gd name="T68" fmla="*/ 0 w 263"/>
                  <a:gd name="T69" fmla="*/ 0 h 127"/>
                  <a:gd name="T70" fmla="*/ 0 w 263"/>
                  <a:gd name="T71" fmla="*/ 0 h 127"/>
                  <a:gd name="T72" fmla="*/ 0 w 263"/>
                  <a:gd name="T73" fmla="*/ 0 h 127"/>
                  <a:gd name="T74" fmla="*/ 0 w 263"/>
                  <a:gd name="T75" fmla="*/ 0 h 127"/>
                  <a:gd name="T76" fmla="*/ 0 w 263"/>
                  <a:gd name="T77" fmla="*/ 0 h 127"/>
                  <a:gd name="T78" fmla="*/ 1 w 263"/>
                  <a:gd name="T79" fmla="*/ 0 h 127"/>
                  <a:gd name="T80" fmla="*/ 1 w 263"/>
                  <a:gd name="T81" fmla="*/ 0 h 127"/>
                  <a:gd name="T82" fmla="*/ 1 w 263"/>
                  <a:gd name="T83" fmla="*/ 0 h 127"/>
                  <a:gd name="T84" fmla="*/ 1 w 263"/>
                  <a:gd name="T85" fmla="*/ 0 h 127"/>
                  <a:gd name="T86" fmla="*/ 1 w 263"/>
                  <a:gd name="T87" fmla="*/ 0 h 127"/>
                  <a:gd name="T88" fmla="*/ 1 w 263"/>
                  <a:gd name="T89" fmla="*/ 0 h 127"/>
                  <a:gd name="T90" fmla="*/ 1 w 263"/>
                  <a:gd name="T91" fmla="*/ 0 h 127"/>
                  <a:gd name="T92" fmla="*/ 1 w 263"/>
                  <a:gd name="T93" fmla="*/ 0 h 127"/>
                  <a:gd name="T94" fmla="*/ 1 w 263"/>
                  <a:gd name="T95" fmla="*/ 0 h 127"/>
                  <a:gd name="T96" fmla="*/ 1 w 263"/>
                  <a:gd name="T97" fmla="*/ 0 h 127"/>
                  <a:gd name="T98" fmla="*/ 1 w 263"/>
                  <a:gd name="T99" fmla="*/ 0 h 127"/>
                  <a:gd name="T100" fmla="*/ 1 w 263"/>
                  <a:gd name="T101" fmla="*/ 0 h 127"/>
                  <a:gd name="T102" fmla="*/ 0 w 263"/>
                  <a:gd name="T103" fmla="*/ 0 h 127"/>
                  <a:gd name="T104" fmla="*/ 1 w 263"/>
                  <a:gd name="T105" fmla="*/ 0 h 127"/>
                  <a:gd name="T106" fmla="*/ 1 w 263"/>
                  <a:gd name="T107" fmla="*/ 0 h 127"/>
                  <a:gd name="T108" fmla="*/ 1 w 263"/>
                  <a:gd name="T109" fmla="*/ 0 h 127"/>
                  <a:gd name="T110" fmla="*/ 1 w 263"/>
                  <a:gd name="T111" fmla="*/ 0 h 127"/>
                  <a:gd name="T112" fmla="*/ 1 w 263"/>
                  <a:gd name="T113" fmla="*/ 0 h 127"/>
                  <a:gd name="T114" fmla="*/ 0 w 263"/>
                  <a:gd name="T115" fmla="*/ 1 h 127"/>
                  <a:gd name="T116" fmla="*/ 0 w 263"/>
                  <a:gd name="T117" fmla="*/ 1 h 127"/>
                  <a:gd name="T118" fmla="*/ 0 w 263"/>
                  <a:gd name="T119" fmla="*/ 1 h 12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63" h="127">
                    <a:moveTo>
                      <a:pt x="69" y="127"/>
                    </a:moveTo>
                    <a:lnTo>
                      <a:pt x="97" y="127"/>
                    </a:lnTo>
                    <a:lnTo>
                      <a:pt x="110" y="127"/>
                    </a:lnTo>
                    <a:lnTo>
                      <a:pt x="138" y="118"/>
                    </a:lnTo>
                    <a:lnTo>
                      <a:pt x="151" y="107"/>
                    </a:lnTo>
                    <a:lnTo>
                      <a:pt x="179" y="98"/>
                    </a:lnTo>
                    <a:lnTo>
                      <a:pt x="194" y="88"/>
                    </a:lnTo>
                    <a:lnTo>
                      <a:pt x="221" y="78"/>
                    </a:lnTo>
                    <a:lnTo>
                      <a:pt x="235" y="68"/>
                    </a:lnTo>
                    <a:lnTo>
                      <a:pt x="235" y="59"/>
                    </a:lnTo>
                    <a:lnTo>
                      <a:pt x="248" y="50"/>
                    </a:lnTo>
                    <a:lnTo>
                      <a:pt x="248" y="39"/>
                    </a:lnTo>
                    <a:lnTo>
                      <a:pt x="263" y="30"/>
                    </a:lnTo>
                    <a:lnTo>
                      <a:pt x="263" y="20"/>
                    </a:lnTo>
                    <a:lnTo>
                      <a:pt x="248" y="11"/>
                    </a:lnTo>
                    <a:lnTo>
                      <a:pt x="248" y="0"/>
                    </a:lnTo>
                    <a:lnTo>
                      <a:pt x="221" y="0"/>
                    </a:lnTo>
                    <a:lnTo>
                      <a:pt x="207" y="0"/>
                    </a:lnTo>
                    <a:lnTo>
                      <a:pt x="179" y="0"/>
                    </a:lnTo>
                    <a:lnTo>
                      <a:pt x="151" y="0"/>
                    </a:lnTo>
                    <a:lnTo>
                      <a:pt x="138" y="0"/>
                    </a:lnTo>
                    <a:lnTo>
                      <a:pt x="110" y="0"/>
                    </a:lnTo>
                    <a:lnTo>
                      <a:pt x="82" y="11"/>
                    </a:lnTo>
                    <a:lnTo>
                      <a:pt x="69" y="20"/>
                    </a:lnTo>
                    <a:lnTo>
                      <a:pt x="55" y="20"/>
                    </a:lnTo>
                    <a:lnTo>
                      <a:pt x="41" y="20"/>
                    </a:lnTo>
                    <a:lnTo>
                      <a:pt x="28" y="30"/>
                    </a:lnTo>
                    <a:lnTo>
                      <a:pt x="14" y="39"/>
                    </a:lnTo>
                    <a:lnTo>
                      <a:pt x="14" y="50"/>
                    </a:lnTo>
                    <a:lnTo>
                      <a:pt x="0" y="50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28" y="50"/>
                    </a:lnTo>
                    <a:lnTo>
                      <a:pt x="41" y="50"/>
                    </a:lnTo>
                    <a:lnTo>
                      <a:pt x="55" y="39"/>
                    </a:lnTo>
                    <a:lnTo>
                      <a:pt x="69" y="30"/>
                    </a:lnTo>
                    <a:lnTo>
                      <a:pt x="82" y="30"/>
                    </a:lnTo>
                    <a:lnTo>
                      <a:pt x="97" y="20"/>
                    </a:lnTo>
                    <a:lnTo>
                      <a:pt x="110" y="20"/>
                    </a:lnTo>
                    <a:lnTo>
                      <a:pt x="125" y="20"/>
                    </a:lnTo>
                    <a:lnTo>
                      <a:pt x="138" y="11"/>
                    </a:lnTo>
                    <a:lnTo>
                      <a:pt x="151" y="11"/>
                    </a:lnTo>
                    <a:lnTo>
                      <a:pt x="166" y="11"/>
                    </a:lnTo>
                    <a:lnTo>
                      <a:pt x="166" y="0"/>
                    </a:lnTo>
                    <a:lnTo>
                      <a:pt x="179" y="0"/>
                    </a:lnTo>
                    <a:lnTo>
                      <a:pt x="194" y="0"/>
                    </a:lnTo>
                    <a:lnTo>
                      <a:pt x="194" y="11"/>
                    </a:lnTo>
                    <a:lnTo>
                      <a:pt x="207" y="20"/>
                    </a:lnTo>
                    <a:lnTo>
                      <a:pt x="207" y="30"/>
                    </a:lnTo>
                    <a:lnTo>
                      <a:pt x="207" y="39"/>
                    </a:lnTo>
                    <a:lnTo>
                      <a:pt x="207" y="50"/>
                    </a:lnTo>
                    <a:lnTo>
                      <a:pt x="82" y="78"/>
                    </a:lnTo>
                    <a:lnTo>
                      <a:pt x="166" y="59"/>
                    </a:lnTo>
                    <a:lnTo>
                      <a:pt x="179" y="68"/>
                    </a:lnTo>
                    <a:lnTo>
                      <a:pt x="194" y="78"/>
                    </a:lnTo>
                    <a:lnTo>
                      <a:pt x="179" y="78"/>
                    </a:lnTo>
                    <a:lnTo>
                      <a:pt x="179" y="88"/>
                    </a:lnTo>
                    <a:lnTo>
                      <a:pt x="14" y="107"/>
                    </a:lnTo>
                    <a:lnTo>
                      <a:pt x="14" y="118"/>
                    </a:lnTo>
                    <a:lnTo>
                      <a:pt x="69" y="127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89" name="Freeform 1606">
                <a:extLst>
                  <a:ext uri="{FF2B5EF4-FFF2-40B4-BE49-F238E27FC236}">
                    <a16:creationId xmlns:a16="http://schemas.microsoft.com/office/drawing/2014/main" id="{B368C6A8-C495-4CC5-A042-722CFD9D7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5" y="3079"/>
                <a:ext cx="11" cy="13"/>
              </a:xfrm>
              <a:custGeom>
                <a:avLst/>
                <a:gdLst>
                  <a:gd name="T0" fmla="*/ 0 w 152"/>
                  <a:gd name="T1" fmla="*/ 1 h 194"/>
                  <a:gd name="T2" fmla="*/ 0 w 152"/>
                  <a:gd name="T3" fmla="*/ 0 h 194"/>
                  <a:gd name="T4" fmla="*/ 0 w 152"/>
                  <a:gd name="T5" fmla="*/ 0 h 194"/>
                  <a:gd name="T6" fmla="*/ 0 w 152"/>
                  <a:gd name="T7" fmla="*/ 0 h 194"/>
                  <a:gd name="T8" fmla="*/ 0 w 152"/>
                  <a:gd name="T9" fmla="*/ 0 h 194"/>
                  <a:gd name="T10" fmla="*/ 0 w 152"/>
                  <a:gd name="T11" fmla="*/ 1 h 194"/>
                  <a:gd name="T12" fmla="*/ 0 w 152"/>
                  <a:gd name="T13" fmla="*/ 1 h 194"/>
                  <a:gd name="T14" fmla="*/ 0 w 152"/>
                  <a:gd name="T15" fmla="*/ 0 h 194"/>
                  <a:gd name="T16" fmla="*/ 0 w 152"/>
                  <a:gd name="T17" fmla="*/ 0 h 194"/>
                  <a:gd name="T18" fmla="*/ 0 w 152"/>
                  <a:gd name="T19" fmla="*/ 0 h 194"/>
                  <a:gd name="T20" fmla="*/ 0 w 152"/>
                  <a:gd name="T21" fmla="*/ 0 h 194"/>
                  <a:gd name="T22" fmla="*/ 0 w 152"/>
                  <a:gd name="T23" fmla="*/ 0 h 194"/>
                  <a:gd name="T24" fmla="*/ 0 w 152"/>
                  <a:gd name="T25" fmla="*/ 0 h 194"/>
                  <a:gd name="T26" fmla="*/ 0 w 152"/>
                  <a:gd name="T27" fmla="*/ 0 h 194"/>
                  <a:gd name="T28" fmla="*/ 0 w 152"/>
                  <a:gd name="T29" fmla="*/ 0 h 194"/>
                  <a:gd name="T30" fmla="*/ 1 w 152"/>
                  <a:gd name="T31" fmla="*/ 1 h 194"/>
                  <a:gd name="T32" fmla="*/ 1 w 152"/>
                  <a:gd name="T33" fmla="*/ 0 h 194"/>
                  <a:gd name="T34" fmla="*/ 1 w 152"/>
                  <a:gd name="T35" fmla="*/ 0 h 194"/>
                  <a:gd name="T36" fmla="*/ 1 w 152"/>
                  <a:gd name="T37" fmla="*/ 0 h 194"/>
                  <a:gd name="T38" fmla="*/ 1 w 152"/>
                  <a:gd name="T39" fmla="*/ 0 h 194"/>
                  <a:gd name="T40" fmla="*/ 1 w 152"/>
                  <a:gd name="T41" fmla="*/ 0 h 194"/>
                  <a:gd name="T42" fmla="*/ 1 w 152"/>
                  <a:gd name="T43" fmla="*/ 1 h 194"/>
                  <a:gd name="T44" fmla="*/ 1 w 152"/>
                  <a:gd name="T45" fmla="*/ 1 h 194"/>
                  <a:gd name="T46" fmla="*/ 1 w 152"/>
                  <a:gd name="T47" fmla="*/ 1 h 194"/>
                  <a:gd name="T48" fmla="*/ 1 w 152"/>
                  <a:gd name="T49" fmla="*/ 1 h 194"/>
                  <a:gd name="T50" fmla="*/ 1 w 152"/>
                  <a:gd name="T51" fmla="*/ 1 h 194"/>
                  <a:gd name="T52" fmla="*/ 1 w 152"/>
                  <a:gd name="T53" fmla="*/ 1 h 194"/>
                  <a:gd name="T54" fmla="*/ 1 w 152"/>
                  <a:gd name="T55" fmla="*/ 1 h 194"/>
                  <a:gd name="T56" fmla="*/ 1 w 152"/>
                  <a:gd name="T57" fmla="*/ 1 h 194"/>
                  <a:gd name="T58" fmla="*/ 1 w 152"/>
                  <a:gd name="T59" fmla="*/ 0 h 194"/>
                  <a:gd name="T60" fmla="*/ 1 w 152"/>
                  <a:gd name="T61" fmla="*/ 0 h 194"/>
                  <a:gd name="T62" fmla="*/ 1 w 152"/>
                  <a:gd name="T63" fmla="*/ 0 h 194"/>
                  <a:gd name="T64" fmla="*/ 1 w 152"/>
                  <a:gd name="T65" fmla="*/ 0 h 194"/>
                  <a:gd name="T66" fmla="*/ 1 w 152"/>
                  <a:gd name="T67" fmla="*/ 0 h 194"/>
                  <a:gd name="T68" fmla="*/ 1 w 152"/>
                  <a:gd name="T69" fmla="*/ 0 h 194"/>
                  <a:gd name="T70" fmla="*/ 1 w 152"/>
                  <a:gd name="T71" fmla="*/ 0 h 194"/>
                  <a:gd name="T72" fmla="*/ 1 w 152"/>
                  <a:gd name="T73" fmla="*/ 0 h 194"/>
                  <a:gd name="T74" fmla="*/ 1 w 152"/>
                  <a:gd name="T75" fmla="*/ 0 h 194"/>
                  <a:gd name="T76" fmla="*/ 1 w 152"/>
                  <a:gd name="T77" fmla="*/ 0 h 194"/>
                  <a:gd name="T78" fmla="*/ 1 w 152"/>
                  <a:gd name="T79" fmla="*/ 0 h 194"/>
                  <a:gd name="T80" fmla="*/ 0 w 152"/>
                  <a:gd name="T81" fmla="*/ 0 h 194"/>
                  <a:gd name="T82" fmla="*/ 0 w 152"/>
                  <a:gd name="T83" fmla="*/ 0 h 194"/>
                  <a:gd name="T84" fmla="*/ 0 w 152"/>
                  <a:gd name="T85" fmla="*/ 0 h 194"/>
                  <a:gd name="T86" fmla="*/ 0 w 152"/>
                  <a:gd name="T87" fmla="*/ 0 h 194"/>
                  <a:gd name="T88" fmla="*/ 0 w 152"/>
                  <a:gd name="T89" fmla="*/ 0 h 194"/>
                  <a:gd name="T90" fmla="*/ 0 w 152"/>
                  <a:gd name="T91" fmla="*/ 0 h 194"/>
                  <a:gd name="T92" fmla="*/ 0 w 152"/>
                  <a:gd name="T93" fmla="*/ 0 h 194"/>
                  <a:gd name="T94" fmla="*/ 0 w 152"/>
                  <a:gd name="T95" fmla="*/ 0 h 194"/>
                  <a:gd name="T96" fmla="*/ 0 w 152"/>
                  <a:gd name="T97" fmla="*/ 0 h 194"/>
                  <a:gd name="T98" fmla="*/ 0 w 152"/>
                  <a:gd name="T99" fmla="*/ 0 h 194"/>
                  <a:gd name="T100" fmla="*/ 0 w 152"/>
                  <a:gd name="T101" fmla="*/ 0 h 194"/>
                  <a:gd name="T102" fmla="*/ 0 w 152"/>
                  <a:gd name="T103" fmla="*/ 1 h 194"/>
                  <a:gd name="T104" fmla="*/ 0 w 152"/>
                  <a:gd name="T105" fmla="*/ 1 h 194"/>
                  <a:gd name="T106" fmla="*/ 0 w 152"/>
                  <a:gd name="T107" fmla="*/ 1 h 194"/>
                  <a:gd name="T108" fmla="*/ 0 w 152"/>
                  <a:gd name="T109" fmla="*/ 1 h 194"/>
                  <a:gd name="T110" fmla="*/ 0 w 152"/>
                  <a:gd name="T111" fmla="*/ 1 h 194"/>
                  <a:gd name="T112" fmla="*/ 0 w 152"/>
                  <a:gd name="T113" fmla="*/ 1 h 194"/>
                  <a:gd name="T114" fmla="*/ 0 w 152"/>
                  <a:gd name="T115" fmla="*/ 1 h 194"/>
                  <a:gd name="T116" fmla="*/ 0 w 152"/>
                  <a:gd name="T117" fmla="*/ 1 h 194"/>
                  <a:gd name="T118" fmla="*/ 0 w 152"/>
                  <a:gd name="T119" fmla="*/ 1 h 19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52" h="194">
                    <a:moveTo>
                      <a:pt x="69" y="194"/>
                    </a:moveTo>
                    <a:lnTo>
                      <a:pt x="0" y="96"/>
                    </a:lnTo>
                    <a:lnTo>
                      <a:pt x="0" y="87"/>
                    </a:lnTo>
                    <a:lnTo>
                      <a:pt x="14" y="78"/>
                    </a:lnTo>
                    <a:lnTo>
                      <a:pt x="28" y="78"/>
                    </a:lnTo>
                    <a:lnTo>
                      <a:pt x="69" y="126"/>
                    </a:lnTo>
                    <a:lnTo>
                      <a:pt x="56" y="116"/>
                    </a:lnTo>
                    <a:lnTo>
                      <a:pt x="56" y="96"/>
                    </a:lnTo>
                    <a:lnTo>
                      <a:pt x="56" y="87"/>
                    </a:lnTo>
                    <a:lnTo>
                      <a:pt x="42" y="68"/>
                    </a:lnTo>
                    <a:lnTo>
                      <a:pt x="42" y="58"/>
                    </a:lnTo>
                    <a:lnTo>
                      <a:pt x="42" y="48"/>
                    </a:lnTo>
                    <a:lnTo>
                      <a:pt x="42" y="28"/>
                    </a:lnTo>
                    <a:lnTo>
                      <a:pt x="42" y="19"/>
                    </a:lnTo>
                    <a:lnTo>
                      <a:pt x="56" y="19"/>
                    </a:lnTo>
                    <a:lnTo>
                      <a:pt x="97" y="135"/>
                    </a:lnTo>
                    <a:lnTo>
                      <a:pt x="111" y="39"/>
                    </a:lnTo>
                    <a:lnTo>
                      <a:pt x="125" y="58"/>
                    </a:lnTo>
                    <a:lnTo>
                      <a:pt x="125" y="68"/>
                    </a:lnTo>
                    <a:lnTo>
                      <a:pt x="125" y="87"/>
                    </a:lnTo>
                    <a:lnTo>
                      <a:pt x="139" y="107"/>
                    </a:lnTo>
                    <a:lnTo>
                      <a:pt x="139" y="116"/>
                    </a:lnTo>
                    <a:lnTo>
                      <a:pt x="125" y="135"/>
                    </a:lnTo>
                    <a:lnTo>
                      <a:pt x="125" y="155"/>
                    </a:lnTo>
                    <a:lnTo>
                      <a:pt x="125" y="175"/>
                    </a:lnTo>
                    <a:lnTo>
                      <a:pt x="139" y="164"/>
                    </a:lnTo>
                    <a:lnTo>
                      <a:pt x="152" y="146"/>
                    </a:lnTo>
                    <a:lnTo>
                      <a:pt x="152" y="135"/>
                    </a:lnTo>
                    <a:lnTo>
                      <a:pt x="152" y="126"/>
                    </a:lnTo>
                    <a:lnTo>
                      <a:pt x="152" y="107"/>
                    </a:lnTo>
                    <a:lnTo>
                      <a:pt x="152" y="96"/>
                    </a:lnTo>
                    <a:lnTo>
                      <a:pt x="152" y="78"/>
                    </a:lnTo>
                    <a:lnTo>
                      <a:pt x="152" y="68"/>
                    </a:lnTo>
                    <a:lnTo>
                      <a:pt x="139" y="58"/>
                    </a:lnTo>
                    <a:lnTo>
                      <a:pt x="139" y="48"/>
                    </a:lnTo>
                    <a:lnTo>
                      <a:pt x="139" y="39"/>
                    </a:lnTo>
                    <a:lnTo>
                      <a:pt x="139" y="28"/>
                    </a:lnTo>
                    <a:lnTo>
                      <a:pt x="125" y="19"/>
                    </a:lnTo>
                    <a:lnTo>
                      <a:pt x="111" y="10"/>
                    </a:lnTo>
                    <a:lnTo>
                      <a:pt x="97" y="10"/>
                    </a:lnTo>
                    <a:lnTo>
                      <a:pt x="28" y="0"/>
                    </a:lnTo>
                    <a:lnTo>
                      <a:pt x="14" y="10"/>
                    </a:lnTo>
                    <a:lnTo>
                      <a:pt x="14" y="19"/>
                    </a:lnTo>
                    <a:lnTo>
                      <a:pt x="0" y="28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0" y="58"/>
                    </a:lnTo>
                    <a:lnTo>
                      <a:pt x="0" y="68"/>
                    </a:lnTo>
                    <a:lnTo>
                      <a:pt x="0" y="87"/>
                    </a:lnTo>
                    <a:lnTo>
                      <a:pt x="0" y="96"/>
                    </a:lnTo>
                    <a:lnTo>
                      <a:pt x="0" y="107"/>
                    </a:lnTo>
                    <a:lnTo>
                      <a:pt x="14" y="116"/>
                    </a:lnTo>
                    <a:lnTo>
                      <a:pt x="14" y="126"/>
                    </a:lnTo>
                    <a:lnTo>
                      <a:pt x="14" y="135"/>
                    </a:lnTo>
                    <a:lnTo>
                      <a:pt x="28" y="146"/>
                    </a:lnTo>
                    <a:lnTo>
                      <a:pt x="28" y="155"/>
                    </a:lnTo>
                    <a:lnTo>
                      <a:pt x="42" y="164"/>
                    </a:lnTo>
                    <a:lnTo>
                      <a:pt x="42" y="175"/>
                    </a:lnTo>
                    <a:lnTo>
                      <a:pt x="56" y="184"/>
                    </a:lnTo>
                    <a:lnTo>
                      <a:pt x="69" y="194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90" name="Freeform 1607">
                <a:extLst>
                  <a:ext uri="{FF2B5EF4-FFF2-40B4-BE49-F238E27FC236}">
                    <a16:creationId xmlns:a16="http://schemas.microsoft.com/office/drawing/2014/main" id="{041CD42B-CB9D-4B1E-95D2-527DE7578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4" y="3090"/>
                <a:ext cx="6" cy="1"/>
              </a:xfrm>
              <a:custGeom>
                <a:avLst/>
                <a:gdLst>
                  <a:gd name="T0" fmla="*/ 0 w 97"/>
                  <a:gd name="T1" fmla="*/ 0 h 1"/>
                  <a:gd name="T2" fmla="*/ 0 w 97"/>
                  <a:gd name="T3" fmla="*/ 0 h 1"/>
                  <a:gd name="T4" fmla="*/ 0 w 97"/>
                  <a:gd name="T5" fmla="*/ 0 h 1"/>
                  <a:gd name="T6" fmla="*/ 0 w 9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7" h="1">
                    <a:moveTo>
                      <a:pt x="28" y="0"/>
                    </a:moveTo>
                    <a:lnTo>
                      <a:pt x="97" y="0"/>
                    </a:lnTo>
                    <a:lnTo>
                      <a:pt x="0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91" name="Freeform 1608">
                <a:extLst>
                  <a:ext uri="{FF2B5EF4-FFF2-40B4-BE49-F238E27FC236}">
                    <a16:creationId xmlns:a16="http://schemas.microsoft.com/office/drawing/2014/main" id="{4B7FFCF2-D457-42C8-A7FE-E03979F8A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3" y="3085"/>
                <a:ext cx="15" cy="4"/>
              </a:xfrm>
              <a:custGeom>
                <a:avLst/>
                <a:gdLst>
                  <a:gd name="T0" fmla="*/ 1 w 222"/>
                  <a:gd name="T1" fmla="*/ 0 h 68"/>
                  <a:gd name="T2" fmla="*/ 1 w 222"/>
                  <a:gd name="T3" fmla="*/ 0 h 68"/>
                  <a:gd name="T4" fmla="*/ 1 w 222"/>
                  <a:gd name="T5" fmla="*/ 0 h 68"/>
                  <a:gd name="T6" fmla="*/ 1 w 222"/>
                  <a:gd name="T7" fmla="*/ 0 h 68"/>
                  <a:gd name="T8" fmla="*/ 1 w 222"/>
                  <a:gd name="T9" fmla="*/ 0 h 68"/>
                  <a:gd name="T10" fmla="*/ 1 w 222"/>
                  <a:gd name="T11" fmla="*/ 0 h 68"/>
                  <a:gd name="T12" fmla="*/ 1 w 222"/>
                  <a:gd name="T13" fmla="*/ 0 h 68"/>
                  <a:gd name="T14" fmla="*/ 1 w 222"/>
                  <a:gd name="T15" fmla="*/ 0 h 68"/>
                  <a:gd name="T16" fmla="*/ 1 w 222"/>
                  <a:gd name="T17" fmla="*/ 0 h 68"/>
                  <a:gd name="T18" fmla="*/ 1 w 222"/>
                  <a:gd name="T19" fmla="*/ 0 h 68"/>
                  <a:gd name="T20" fmla="*/ 1 w 222"/>
                  <a:gd name="T21" fmla="*/ 0 h 68"/>
                  <a:gd name="T22" fmla="*/ 1 w 222"/>
                  <a:gd name="T23" fmla="*/ 0 h 68"/>
                  <a:gd name="T24" fmla="*/ 1 w 222"/>
                  <a:gd name="T25" fmla="*/ 0 h 68"/>
                  <a:gd name="T26" fmla="*/ 1 w 222"/>
                  <a:gd name="T27" fmla="*/ 0 h 68"/>
                  <a:gd name="T28" fmla="*/ 0 w 222"/>
                  <a:gd name="T29" fmla="*/ 0 h 68"/>
                  <a:gd name="T30" fmla="*/ 0 w 222"/>
                  <a:gd name="T31" fmla="*/ 0 h 68"/>
                  <a:gd name="T32" fmla="*/ 0 w 222"/>
                  <a:gd name="T33" fmla="*/ 0 h 68"/>
                  <a:gd name="T34" fmla="*/ 0 w 222"/>
                  <a:gd name="T35" fmla="*/ 0 h 68"/>
                  <a:gd name="T36" fmla="*/ 0 w 222"/>
                  <a:gd name="T37" fmla="*/ 0 h 68"/>
                  <a:gd name="T38" fmla="*/ 0 w 222"/>
                  <a:gd name="T39" fmla="*/ 0 h 68"/>
                  <a:gd name="T40" fmla="*/ 1 w 222"/>
                  <a:gd name="T41" fmla="*/ 0 h 68"/>
                  <a:gd name="T42" fmla="*/ 1 w 222"/>
                  <a:gd name="T43" fmla="*/ 0 h 68"/>
                  <a:gd name="T44" fmla="*/ 1 w 222"/>
                  <a:gd name="T45" fmla="*/ 0 h 68"/>
                  <a:gd name="T46" fmla="*/ 1 w 222"/>
                  <a:gd name="T47" fmla="*/ 0 h 68"/>
                  <a:gd name="T48" fmla="*/ 1 w 222"/>
                  <a:gd name="T49" fmla="*/ 0 h 68"/>
                  <a:gd name="T50" fmla="*/ 0 w 222"/>
                  <a:gd name="T51" fmla="*/ 0 h 68"/>
                  <a:gd name="T52" fmla="*/ 1 w 222"/>
                  <a:gd name="T53" fmla="*/ 0 h 68"/>
                  <a:gd name="T54" fmla="*/ 1 w 222"/>
                  <a:gd name="T55" fmla="*/ 0 h 68"/>
                  <a:gd name="T56" fmla="*/ 1 w 222"/>
                  <a:gd name="T57" fmla="*/ 0 h 6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22" h="68">
                    <a:moveTo>
                      <a:pt x="153" y="68"/>
                    </a:moveTo>
                    <a:lnTo>
                      <a:pt x="194" y="48"/>
                    </a:lnTo>
                    <a:lnTo>
                      <a:pt x="208" y="39"/>
                    </a:lnTo>
                    <a:lnTo>
                      <a:pt x="222" y="29"/>
                    </a:lnTo>
                    <a:lnTo>
                      <a:pt x="222" y="20"/>
                    </a:lnTo>
                    <a:lnTo>
                      <a:pt x="222" y="9"/>
                    </a:lnTo>
                    <a:lnTo>
                      <a:pt x="222" y="0"/>
                    </a:lnTo>
                    <a:lnTo>
                      <a:pt x="208" y="0"/>
                    </a:lnTo>
                    <a:lnTo>
                      <a:pt x="194" y="0"/>
                    </a:lnTo>
                    <a:lnTo>
                      <a:pt x="181" y="0"/>
                    </a:lnTo>
                    <a:lnTo>
                      <a:pt x="167" y="0"/>
                    </a:lnTo>
                    <a:lnTo>
                      <a:pt x="153" y="0"/>
                    </a:lnTo>
                    <a:lnTo>
                      <a:pt x="139" y="9"/>
                    </a:lnTo>
                    <a:lnTo>
                      <a:pt x="112" y="9"/>
                    </a:lnTo>
                    <a:lnTo>
                      <a:pt x="97" y="9"/>
                    </a:lnTo>
                    <a:lnTo>
                      <a:pt x="84" y="20"/>
                    </a:lnTo>
                    <a:lnTo>
                      <a:pt x="56" y="20"/>
                    </a:lnTo>
                    <a:lnTo>
                      <a:pt x="43" y="29"/>
                    </a:lnTo>
                    <a:lnTo>
                      <a:pt x="28" y="29"/>
                    </a:lnTo>
                    <a:lnTo>
                      <a:pt x="0" y="29"/>
                    </a:lnTo>
                    <a:lnTo>
                      <a:pt x="125" y="29"/>
                    </a:lnTo>
                    <a:lnTo>
                      <a:pt x="139" y="29"/>
                    </a:lnTo>
                    <a:lnTo>
                      <a:pt x="139" y="39"/>
                    </a:lnTo>
                    <a:lnTo>
                      <a:pt x="139" y="48"/>
                    </a:lnTo>
                    <a:lnTo>
                      <a:pt x="125" y="48"/>
                    </a:lnTo>
                    <a:lnTo>
                      <a:pt x="97" y="59"/>
                    </a:lnTo>
                    <a:lnTo>
                      <a:pt x="139" y="59"/>
                    </a:lnTo>
                    <a:lnTo>
                      <a:pt x="139" y="68"/>
                    </a:lnTo>
                    <a:lnTo>
                      <a:pt x="153" y="68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92" name="Freeform 1609">
                <a:extLst>
                  <a:ext uri="{FF2B5EF4-FFF2-40B4-BE49-F238E27FC236}">
                    <a16:creationId xmlns:a16="http://schemas.microsoft.com/office/drawing/2014/main" id="{B7B20636-76D1-4E32-A56F-BC04B13B5E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3" y="3078"/>
                <a:ext cx="9" cy="1"/>
              </a:xfrm>
              <a:custGeom>
                <a:avLst/>
                <a:gdLst>
                  <a:gd name="T0" fmla="*/ 0 w 138"/>
                  <a:gd name="T1" fmla="*/ 0 h 11"/>
                  <a:gd name="T2" fmla="*/ 1 w 138"/>
                  <a:gd name="T3" fmla="*/ 0 h 11"/>
                  <a:gd name="T4" fmla="*/ 1 w 138"/>
                  <a:gd name="T5" fmla="*/ 0 h 11"/>
                  <a:gd name="T6" fmla="*/ 0 w 138"/>
                  <a:gd name="T7" fmla="*/ 0 h 11"/>
                  <a:gd name="T8" fmla="*/ 0 w 138"/>
                  <a:gd name="T9" fmla="*/ 0 h 11"/>
                  <a:gd name="T10" fmla="*/ 0 w 138"/>
                  <a:gd name="T11" fmla="*/ 0 h 11"/>
                  <a:gd name="T12" fmla="*/ 0 w 138"/>
                  <a:gd name="T13" fmla="*/ 0 h 11"/>
                  <a:gd name="T14" fmla="*/ 0 w 138"/>
                  <a:gd name="T15" fmla="*/ 0 h 11"/>
                  <a:gd name="T16" fmla="*/ 0 w 138"/>
                  <a:gd name="T17" fmla="*/ 0 h 11"/>
                  <a:gd name="T18" fmla="*/ 0 w 138"/>
                  <a:gd name="T19" fmla="*/ 0 h 11"/>
                  <a:gd name="T20" fmla="*/ 0 w 138"/>
                  <a:gd name="T21" fmla="*/ 0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8" h="11">
                    <a:moveTo>
                      <a:pt x="14" y="11"/>
                    </a:moveTo>
                    <a:lnTo>
                      <a:pt x="138" y="0"/>
                    </a:lnTo>
                    <a:lnTo>
                      <a:pt x="124" y="11"/>
                    </a:lnTo>
                    <a:lnTo>
                      <a:pt x="111" y="11"/>
                    </a:lnTo>
                    <a:lnTo>
                      <a:pt x="83" y="11"/>
                    </a:lnTo>
                    <a:lnTo>
                      <a:pt x="69" y="11"/>
                    </a:lnTo>
                    <a:lnTo>
                      <a:pt x="55" y="11"/>
                    </a:lnTo>
                    <a:lnTo>
                      <a:pt x="41" y="11"/>
                    </a:lnTo>
                    <a:lnTo>
                      <a:pt x="28" y="0"/>
                    </a:lnTo>
                    <a:lnTo>
                      <a:pt x="0" y="11"/>
                    </a:lnTo>
                    <a:lnTo>
                      <a:pt x="14" y="11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93" name="Freeform 1610">
                <a:extLst>
                  <a:ext uri="{FF2B5EF4-FFF2-40B4-BE49-F238E27FC236}">
                    <a16:creationId xmlns:a16="http://schemas.microsoft.com/office/drawing/2014/main" id="{74E46735-A495-40C6-A446-A3A195E0B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6" y="3065"/>
                <a:ext cx="12" cy="14"/>
              </a:xfrm>
              <a:custGeom>
                <a:avLst/>
                <a:gdLst>
                  <a:gd name="T0" fmla="*/ 0 w 166"/>
                  <a:gd name="T1" fmla="*/ 1 h 215"/>
                  <a:gd name="T2" fmla="*/ 0 w 166"/>
                  <a:gd name="T3" fmla="*/ 0 h 215"/>
                  <a:gd name="T4" fmla="*/ 0 w 166"/>
                  <a:gd name="T5" fmla="*/ 0 h 215"/>
                  <a:gd name="T6" fmla="*/ 0 w 166"/>
                  <a:gd name="T7" fmla="*/ 0 h 215"/>
                  <a:gd name="T8" fmla="*/ 1 w 166"/>
                  <a:gd name="T9" fmla="*/ 1 h 215"/>
                  <a:gd name="T10" fmla="*/ 1 w 166"/>
                  <a:gd name="T11" fmla="*/ 0 h 215"/>
                  <a:gd name="T12" fmla="*/ 1 w 166"/>
                  <a:gd name="T13" fmla="*/ 0 h 215"/>
                  <a:gd name="T14" fmla="*/ 1 w 166"/>
                  <a:gd name="T15" fmla="*/ 0 h 215"/>
                  <a:gd name="T16" fmla="*/ 1 w 166"/>
                  <a:gd name="T17" fmla="*/ 0 h 215"/>
                  <a:gd name="T18" fmla="*/ 1 w 166"/>
                  <a:gd name="T19" fmla="*/ 0 h 215"/>
                  <a:gd name="T20" fmla="*/ 1 w 166"/>
                  <a:gd name="T21" fmla="*/ 1 h 215"/>
                  <a:gd name="T22" fmla="*/ 1 w 166"/>
                  <a:gd name="T23" fmla="*/ 1 h 215"/>
                  <a:gd name="T24" fmla="*/ 1 w 166"/>
                  <a:gd name="T25" fmla="*/ 1 h 215"/>
                  <a:gd name="T26" fmla="*/ 1 w 166"/>
                  <a:gd name="T27" fmla="*/ 1 h 215"/>
                  <a:gd name="T28" fmla="*/ 1 w 166"/>
                  <a:gd name="T29" fmla="*/ 1 h 215"/>
                  <a:gd name="T30" fmla="*/ 1 w 166"/>
                  <a:gd name="T31" fmla="*/ 1 h 215"/>
                  <a:gd name="T32" fmla="*/ 1 w 166"/>
                  <a:gd name="T33" fmla="*/ 1 h 215"/>
                  <a:gd name="T34" fmla="*/ 1 w 166"/>
                  <a:gd name="T35" fmla="*/ 1 h 215"/>
                  <a:gd name="T36" fmla="*/ 1 w 166"/>
                  <a:gd name="T37" fmla="*/ 1 h 215"/>
                  <a:gd name="T38" fmla="*/ 1 w 166"/>
                  <a:gd name="T39" fmla="*/ 1 h 215"/>
                  <a:gd name="T40" fmla="*/ 1 w 166"/>
                  <a:gd name="T41" fmla="*/ 1 h 215"/>
                  <a:gd name="T42" fmla="*/ 1 w 166"/>
                  <a:gd name="T43" fmla="*/ 1 h 215"/>
                  <a:gd name="T44" fmla="*/ 1 w 166"/>
                  <a:gd name="T45" fmla="*/ 1 h 215"/>
                  <a:gd name="T46" fmla="*/ 1 w 166"/>
                  <a:gd name="T47" fmla="*/ 1 h 215"/>
                  <a:gd name="T48" fmla="*/ 1 w 166"/>
                  <a:gd name="T49" fmla="*/ 0 h 215"/>
                  <a:gd name="T50" fmla="*/ 1 w 166"/>
                  <a:gd name="T51" fmla="*/ 0 h 215"/>
                  <a:gd name="T52" fmla="*/ 1 w 166"/>
                  <a:gd name="T53" fmla="*/ 0 h 215"/>
                  <a:gd name="T54" fmla="*/ 1 w 166"/>
                  <a:gd name="T55" fmla="*/ 0 h 215"/>
                  <a:gd name="T56" fmla="*/ 1 w 166"/>
                  <a:gd name="T57" fmla="*/ 0 h 215"/>
                  <a:gd name="T58" fmla="*/ 1 w 166"/>
                  <a:gd name="T59" fmla="*/ 0 h 215"/>
                  <a:gd name="T60" fmla="*/ 1 w 166"/>
                  <a:gd name="T61" fmla="*/ 0 h 215"/>
                  <a:gd name="T62" fmla="*/ 1 w 166"/>
                  <a:gd name="T63" fmla="*/ 0 h 215"/>
                  <a:gd name="T64" fmla="*/ 1 w 166"/>
                  <a:gd name="T65" fmla="*/ 0 h 215"/>
                  <a:gd name="T66" fmla="*/ 1 w 166"/>
                  <a:gd name="T67" fmla="*/ 0 h 215"/>
                  <a:gd name="T68" fmla="*/ 1 w 166"/>
                  <a:gd name="T69" fmla="*/ 0 h 215"/>
                  <a:gd name="T70" fmla="*/ 1 w 166"/>
                  <a:gd name="T71" fmla="*/ 0 h 215"/>
                  <a:gd name="T72" fmla="*/ 1 w 166"/>
                  <a:gd name="T73" fmla="*/ 0 h 215"/>
                  <a:gd name="T74" fmla="*/ 0 w 166"/>
                  <a:gd name="T75" fmla="*/ 0 h 215"/>
                  <a:gd name="T76" fmla="*/ 0 w 166"/>
                  <a:gd name="T77" fmla="*/ 0 h 215"/>
                  <a:gd name="T78" fmla="*/ 0 w 166"/>
                  <a:gd name="T79" fmla="*/ 0 h 215"/>
                  <a:gd name="T80" fmla="*/ 0 w 166"/>
                  <a:gd name="T81" fmla="*/ 0 h 215"/>
                  <a:gd name="T82" fmla="*/ 0 w 166"/>
                  <a:gd name="T83" fmla="*/ 0 h 215"/>
                  <a:gd name="T84" fmla="*/ 0 w 166"/>
                  <a:gd name="T85" fmla="*/ 0 h 215"/>
                  <a:gd name="T86" fmla="*/ 0 w 166"/>
                  <a:gd name="T87" fmla="*/ 0 h 215"/>
                  <a:gd name="T88" fmla="*/ 0 w 166"/>
                  <a:gd name="T89" fmla="*/ 0 h 215"/>
                  <a:gd name="T90" fmla="*/ 0 w 166"/>
                  <a:gd name="T91" fmla="*/ 0 h 215"/>
                  <a:gd name="T92" fmla="*/ 0 w 166"/>
                  <a:gd name="T93" fmla="*/ 1 h 215"/>
                  <a:gd name="T94" fmla="*/ 0 w 166"/>
                  <a:gd name="T95" fmla="*/ 1 h 215"/>
                  <a:gd name="T96" fmla="*/ 0 w 166"/>
                  <a:gd name="T97" fmla="*/ 1 h 215"/>
                  <a:gd name="T98" fmla="*/ 0 w 166"/>
                  <a:gd name="T99" fmla="*/ 1 h 215"/>
                  <a:gd name="T100" fmla="*/ 0 w 166"/>
                  <a:gd name="T101" fmla="*/ 1 h 215"/>
                  <a:gd name="T102" fmla="*/ 0 w 166"/>
                  <a:gd name="T103" fmla="*/ 0 h 215"/>
                  <a:gd name="T104" fmla="*/ 0 w 166"/>
                  <a:gd name="T105" fmla="*/ 0 h 215"/>
                  <a:gd name="T106" fmla="*/ 0 w 166"/>
                  <a:gd name="T107" fmla="*/ 1 h 215"/>
                  <a:gd name="T108" fmla="*/ 0 w 166"/>
                  <a:gd name="T109" fmla="*/ 1 h 215"/>
                  <a:gd name="T110" fmla="*/ 0 w 166"/>
                  <a:gd name="T111" fmla="*/ 1 h 21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66" h="215">
                    <a:moveTo>
                      <a:pt x="83" y="204"/>
                    </a:moveTo>
                    <a:lnTo>
                      <a:pt x="55" y="58"/>
                    </a:lnTo>
                    <a:lnTo>
                      <a:pt x="70" y="58"/>
                    </a:lnTo>
                    <a:lnTo>
                      <a:pt x="70" y="49"/>
                    </a:lnTo>
                    <a:lnTo>
                      <a:pt x="111" y="204"/>
                    </a:lnTo>
                    <a:lnTo>
                      <a:pt x="111" y="88"/>
                    </a:lnTo>
                    <a:lnTo>
                      <a:pt x="111" y="78"/>
                    </a:lnTo>
                    <a:lnTo>
                      <a:pt x="124" y="78"/>
                    </a:lnTo>
                    <a:lnTo>
                      <a:pt x="139" y="88"/>
                    </a:lnTo>
                    <a:lnTo>
                      <a:pt x="152" y="97"/>
                    </a:lnTo>
                    <a:lnTo>
                      <a:pt x="152" y="117"/>
                    </a:lnTo>
                    <a:lnTo>
                      <a:pt x="152" y="126"/>
                    </a:lnTo>
                    <a:lnTo>
                      <a:pt x="152" y="146"/>
                    </a:lnTo>
                    <a:lnTo>
                      <a:pt x="152" y="156"/>
                    </a:lnTo>
                    <a:lnTo>
                      <a:pt x="152" y="175"/>
                    </a:lnTo>
                    <a:lnTo>
                      <a:pt x="152" y="194"/>
                    </a:lnTo>
                    <a:lnTo>
                      <a:pt x="152" y="185"/>
                    </a:lnTo>
                    <a:lnTo>
                      <a:pt x="152" y="175"/>
                    </a:lnTo>
                    <a:lnTo>
                      <a:pt x="166" y="165"/>
                    </a:lnTo>
                    <a:lnTo>
                      <a:pt x="166" y="156"/>
                    </a:lnTo>
                    <a:lnTo>
                      <a:pt x="166" y="146"/>
                    </a:lnTo>
                    <a:lnTo>
                      <a:pt x="166" y="136"/>
                    </a:lnTo>
                    <a:lnTo>
                      <a:pt x="166" y="126"/>
                    </a:lnTo>
                    <a:lnTo>
                      <a:pt x="152" y="117"/>
                    </a:lnTo>
                    <a:lnTo>
                      <a:pt x="152" y="108"/>
                    </a:lnTo>
                    <a:lnTo>
                      <a:pt x="152" y="97"/>
                    </a:lnTo>
                    <a:lnTo>
                      <a:pt x="152" y="88"/>
                    </a:lnTo>
                    <a:lnTo>
                      <a:pt x="152" y="78"/>
                    </a:lnTo>
                    <a:lnTo>
                      <a:pt x="139" y="68"/>
                    </a:lnTo>
                    <a:lnTo>
                      <a:pt x="139" y="58"/>
                    </a:lnTo>
                    <a:lnTo>
                      <a:pt x="139" y="49"/>
                    </a:lnTo>
                    <a:lnTo>
                      <a:pt x="124" y="40"/>
                    </a:lnTo>
                    <a:lnTo>
                      <a:pt x="124" y="29"/>
                    </a:lnTo>
                    <a:lnTo>
                      <a:pt x="124" y="20"/>
                    </a:lnTo>
                    <a:lnTo>
                      <a:pt x="111" y="20"/>
                    </a:lnTo>
                    <a:lnTo>
                      <a:pt x="111" y="10"/>
                    </a:lnTo>
                    <a:lnTo>
                      <a:pt x="96" y="10"/>
                    </a:lnTo>
                    <a:lnTo>
                      <a:pt x="83" y="0"/>
                    </a:lnTo>
                    <a:lnTo>
                      <a:pt x="70" y="0"/>
                    </a:lnTo>
                    <a:lnTo>
                      <a:pt x="55" y="0"/>
                    </a:lnTo>
                    <a:lnTo>
                      <a:pt x="42" y="10"/>
                    </a:lnTo>
                    <a:lnTo>
                      <a:pt x="27" y="29"/>
                    </a:lnTo>
                    <a:lnTo>
                      <a:pt x="14" y="49"/>
                    </a:lnTo>
                    <a:lnTo>
                      <a:pt x="14" y="58"/>
                    </a:lnTo>
                    <a:lnTo>
                      <a:pt x="14" y="78"/>
                    </a:lnTo>
                    <a:lnTo>
                      <a:pt x="0" y="97"/>
                    </a:lnTo>
                    <a:lnTo>
                      <a:pt x="14" y="117"/>
                    </a:lnTo>
                    <a:lnTo>
                      <a:pt x="14" y="136"/>
                    </a:lnTo>
                    <a:lnTo>
                      <a:pt x="14" y="126"/>
                    </a:lnTo>
                    <a:lnTo>
                      <a:pt x="14" y="117"/>
                    </a:lnTo>
                    <a:lnTo>
                      <a:pt x="27" y="117"/>
                    </a:lnTo>
                    <a:lnTo>
                      <a:pt x="27" y="108"/>
                    </a:lnTo>
                    <a:lnTo>
                      <a:pt x="42" y="108"/>
                    </a:lnTo>
                    <a:lnTo>
                      <a:pt x="42" y="117"/>
                    </a:lnTo>
                    <a:lnTo>
                      <a:pt x="83" y="215"/>
                    </a:lnTo>
                    <a:lnTo>
                      <a:pt x="83" y="204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94" name="Freeform 1611">
                <a:extLst>
                  <a:ext uri="{FF2B5EF4-FFF2-40B4-BE49-F238E27FC236}">
                    <a16:creationId xmlns:a16="http://schemas.microsoft.com/office/drawing/2014/main" id="{628472F3-8051-447C-8DC7-5C3854558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4" y="3072"/>
                <a:ext cx="17" cy="5"/>
              </a:xfrm>
              <a:custGeom>
                <a:avLst/>
                <a:gdLst>
                  <a:gd name="T0" fmla="*/ 1 w 248"/>
                  <a:gd name="T1" fmla="*/ 0 h 77"/>
                  <a:gd name="T2" fmla="*/ 1 w 248"/>
                  <a:gd name="T3" fmla="*/ 0 h 77"/>
                  <a:gd name="T4" fmla="*/ 1 w 248"/>
                  <a:gd name="T5" fmla="*/ 0 h 77"/>
                  <a:gd name="T6" fmla="*/ 1 w 248"/>
                  <a:gd name="T7" fmla="*/ 0 h 77"/>
                  <a:gd name="T8" fmla="*/ 1 w 248"/>
                  <a:gd name="T9" fmla="*/ 0 h 77"/>
                  <a:gd name="T10" fmla="*/ 1 w 248"/>
                  <a:gd name="T11" fmla="*/ 0 h 77"/>
                  <a:gd name="T12" fmla="*/ 1 w 248"/>
                  <a:gd name="T13" fmla="*/ 0 h 77"/>
                  <a:gd name="T14" fmla="*/ 1 w 248"/>
                  <a:gd name="T15" fmla="*/ 0 h 77"/>
                  <a:gd name="T16" fmla="*/ 1 w 248"/>
                  <a:gd name="T17" fmla="*/ 0 h 77"/>
                  <a:gd name="T18" fmla="*/ 1 w 248"/>
                  <a:gd name="T19" fmla="*/ 0 h 77"/>
                  <a:gd name="T20" fmla="*/ 1 w 248"/>
                  <a:gd name="T21" fmla="*/ 0 h 77"/>
                  <a:gd name="T22" fmla="*/ 1 w 248"/>
                  <a:gd name="T23" fmla="*/ 0 h 77"/>
                  <a:gd name="T24" fmla="*/ 1 w 248"/>
                  <a:gd name="T25" fmla="*/ 0 h 77"/>
                  <a:gd name="T26" fmla="*/ 1 w 248"/>
                  <a:gd name="T27" fmla="*/ 0 h 77"/>
                  <a:gd name="T28" fmla="*/ 1 w 248"/>
                  <a:gd name="T29" fmla="*/ 0 h 77"/>
                  <a:gd name="T30" fmla="*/ 0 w 248"/>
                  <a:gd name="T31" fmla="*/ 0 h 77"/>
                  <a:gd name="T32" fmla="*/ 0 w 248"/>
                  <a:gd name="T33" fmla="*/ 0 h 77"/>
                  <a:gd name="T34" fmla="*/ 0 w 248"/>
                  <a:gd name="T35" fmla="*/ 0 h 77"/>
                  <a:gd name="T36" fmla="*/ 0 w 248"/>
                  <a:gd name="T37" fmla="*/ 0 h 77"/>
                  <a:gd name="T38" fmla="*/ 0 w 248"/>
                  <a:gd name="T39" fmla="*/ 0 h 77"/>
                  <a:gd name="T40" fmla="*/ 0 w 248"/>
                  <a:gd name="T41" fmla="*/ 0 h 77"/>
                  <a:gd name="T42" fmla="*/ 0 w 248"/>
                  <a:gd name="T43" fmla="*/ 0 h 77"/>
                  <a:gd name="T44" fmla="*/ 0 w 248"/>
                  <a:gd name="T45" fmla="*/ 0 h 77"/>
                  <a:gd name="T46" fmla="*/ 0 w 248"/>
                  <a:gd name="T47" fmla="*/ 0 h 77"/>
                  <a:gd name="T48" fmla="*/ 1 w 248"/>
                  <a:gd name="T49" fmla="*/ 0 h 77"/>
                  <a:gd name="T50" fmla="*/ 1 w 248"/>
                  <a:gd name="T51" fmla="*/ 0 h 77"/>
                  <a:gd name="T52" fmla="*/ 1 w 248"/>
                  <a:gd name="T53" fmla="*/ 0 h 77"/>
                  <a:gd name="T54" fmla="*/ 1 w 248"/>
                  <a:gd name="T55" fmla="*/ 0 h 77"/>
                  <a:gd name="T56" fmla="*/ 1 w 248"/>
                  <a:gd name="T57" fmla="*/ 0 h 77"/>
                  <a:gd name="T58" fmla="*/ 1 w 248"/>
                  <a:gd name="T59" fmla="*/ 0 h 77"/>
                  <a:gd name="T60" fmla="*/ 0 w 248"/>
                  <a:gd name="T61" fmla="*/ 0 h 77"/>
                  <a:gd name="T62" fmla="*/ 1 w 248"/>
                  <a:gd name="T63" fmla="*/ 0 h 77"/>
                  <a:gd name="T64" fmla="*/ 1 w 248"/>
                  <a:gd name="T65" fmla="*/ 0 h 77"/>
                  <a:gd name="T66" fmla="*/ 1 w 248"/>
                  <a:gd name="T67" fmla="*/ 0 h 77"/>
                  <a:gd name="T68" fmla="*/ 1 w 248"/>
                  <a:gd name="T69" fmla="*/ 0 h 77"/>
                  <a:gd name="T70" fmla="*/ 1 w 248"/>
                  <a:gd name="T71" fmla="*/ 0 h 7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48" h="77">
                    <a:moveTo>
                      <a:pt x="179" y="68"/>
                    </a:moveTo>
                    <a:lnTo>
                      <a:pt x="194" y="68"/>
                    </a:lnTo>
                    <a:lnTo>
                      <a:pt x="207" y="58"/>
                    </a:lnTo>
                    <a:lnTo>
                      <a:pt x="221" y="58"/>
                    </a:lnTo>
                    <a:lnTo>
                      <a:pt x="221" y="48"/>
                    </a:lnTo>
                    <a:lnTo>
                      <a:pt x="235" y="39"/>
                    </a:lnTo>
                    <a:lnTo>
                      <a:pt x="235" y="29"/>
                    </a:lnTo>
                    <a:lnTo>
                      <a:pt x="248" y="19"/>
                    </a:lnTo>
                    <a:lnTo>
                      <a:pt x="248" y="9"/>
                    </a:lnTo>
                    <a:lnTo>
                      <a:pt x="221" y="9"/>
                    </a:lnTo>
                    <a:lnTo>
                      <a:pt x="207" y="0"/>
                    </a:lnTo>
                    <a:lnTo>
                      <a:pt x="179" y="0"/>
                    </a:lnTo>
                    <a:lnTo>
                      <a:pt x="166" y="0"/>
                    </a:lnTo>
                    <a:lnTo>
                      <a:pt x="138" y="0"/>
                    </a:lnTo>
                    <a:lnTo>
                      <a:pt x="110" y="0"/>
                    </a:lnTo>
                    <a:lnTo>
                      <a:pt x="97" y="9"/>
                    </a:lnTo>
                    <a:lnTo>
                      <a:pt x="69" y="9"/>
                    </a:lnTo>
                    <a:lnTo>
                      <a:pt x="55" y="9"/>
                    </a:lnTo>
                    <a:lnTo>
                      <a:pt x="55" y="19"/>
                    </a:lnTo>
                    <a:lnTo>
                      <a:pt x="41" y="19"/>
                    </a:lnTo>
                    <a:lnTo>
                      <a:pt x="27" y="19"/>
                    </a:lnTo>
                    <a:lnTo>
                      <a:pt x="27" y="29"/>
                    </a:lnTo>
                    <a:lnTo>
                      <a:pt x="14" y="29"/>
                    </a:lnTo>
                    <a:lnTo>
                      <a:pt x="0" y="39"/>
                    </a:lnTo>
                    <a:lnTo>
                      <a:pt x="152" y="9"/>
                    </a:lnTo>
                    <a:lnTo>
                      <a:pt x="179" y="39"/>
                    </a:lnTo>
                    <a:lnTo>
                      <a:pt x="179" y="48"/>
                    </a:lnTo>
                    <a:lnTo>
                      <a:pt x="166" y="48"/>
                    </a:lnTo>
                    <a:lnTo>
                      <a:pt x="166" y="58"/>
                    </a:lnTo>
                    <a:lnTo>
                      <a:pt x="152" y="58"/>
                    </a:lnTo>
                    <a:lnTo>
                      <a:pt x="69" y="68"/>
                    </a:lnTo>
                    <a:lnTo>
                      <a:pt x="152" y="58"/>
                    </a:lnTo>
                    <a:lnTo>
                      <a:pt x="166" y="58"/>
                    </a:lnTo>
                    <a:lnTo>
                      <a:pt x="166" y="68"/>
                    </a:lnTo>
                    <a:lnTo>
                      <a:pt x="166" y="77"/>
                    </a:lnTo>
                    <a:lnTo>
                      <a:pt x="179" y="68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95" name="Freeform 1612">
                <a:extLst>
                  <a:ext uri="{FF2B5EF4-FFF2-40B4-BE49-F238E27FC236}">
                    <a16:creationId xmlns:a16="http://schemas.microsoft.com/office/drawing/2014/main" id="{B2953F5F-6031-4E8A-9014-133984B9B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3052"/>
                <a:ext cx="9" cy="14"/>
              </a:xfrm>
              <a:custGeom>
                <a:avLst/>
                <a:gdLst>
                  <a:gd name="T0" fmla="*/ 0 w 138"/>
                  <a:gd name="T1" fmla="*/ 1 h 214"/>
                  <a:gd name="T2" fmla="*/ 1 w 138"/>
                  <a:gd name="T3" fmla="*/ 1 h 214"/>
                  <a:gd name="T4" fmla="*/ 1 w 138"/>
                  <a:gd name="T5" fmla="*/ 1 h 214"/>
                  <a:gd name="T6" fmla="*/ 1 w 138"/>
                  <a:gd name="T7" fmla="*/ 1 h 214"/>
                  <a:gd name="T8" fmla="*/ 1 w 138"/>
                  <a:gd name="T9" fmla="*/ 1 h 214"/>
                  <a:gd name="T10" fmla="*/ 1 w 138"/>
                  <a:gd name="T11" fmla="*/ 1 h 214"/>
                  <a:gd name="T12" fmla="*/ 1 w 138"/>
                  <a:gd name="T13" fmla="*/ 1 h 214"/>
                  <a:gd name="T14" fmla="*/ 1 w 138"/>
                  <a:gd name="T15" fmla="*/ 1 h 214"/>
                  <a:gd name="T16" fmla="*/ 1 w 138"/>
                  <a:gd name="T17" fmla="*/ 1 h 214"/>
                  <a:gd name="T18" fmla="*/ 1 w 138"/>
                  <a:gd name="T19" fmla="*/ 1 h 214"/>
                  <a:gd name="T20" fmla="*/ 1 w 138"/>
                  <a:gd name="T21" fmla="*/ 0 h 214"/>
                  <a:gd name="T22" fmla="*/ 1 w 138"/>
                  <a:gd name="T23" fmla="*/ 0 h 214"/>
                  <a:gd name="T24" fmla="*/ 1 w 138"/>
                  <a:gd name="T25" fmla="*/ 0 h 214"/>
                  <a:gd name="T26" fmla="*/ 1 w 138"/>
                  <a:gd name="T27" fmla="*/ 0 h 214"/>
                  <a:gd name="T28" fmla="*/ 1 w 138"/>
                  <a:gd name="T29" fmla="*/ 0 h 214"/>
                  <a:gd name="T30" fmla="*/ 1 w 138"/>
                  <a:gd name="T31" fmla="*/ 0 h 214"/>
                  <a:gd name="T32" fmla="*/ 1 w 138"/>
                  <a:gd name="T33" fmla="*/ 0 h 214"/>
                  <a:gd name="T34" fmla="*/ 0 w 138"/>
                  <a:gd name="T35" fmla="*/ 0 h 214"/>
                  <a:gd name="T36" fmla="*/ 0 w 138"/>
                  <a:gd name="T37" fmla="*/ 0 h 214"/>
                  <a:gd name="T38" fmla="*/ 0 w 138"/>
                  <a:gd name="T39" fmla="*/ 0 h 214"/>
                  <a:gd name="T40" fmla="*/ 0 w 138"/>
                  <a:gd name="T41" fmla="*/ 0 h 214"/>
                  <a:gd name="T42" fmla="*/ 0 w 138"/>
                  <a:gd name="T43" fmla="*/ 0 h 214"/>
                  <a:gd name="T44" fmla="*/ 0 w 138"/>
                  <a:gd name="T45" fmla="*/ 0 h 214"/>
                  <a:gd name="T46" fmla="*/ 0 w 138"/>
                  <a:gd name="T47" fmla="*/ 0 h 214"/>
                  <a:gd name="T48" fmla="*/ 0 w 138"/>
                  <a:gd name="T49" fmla="*/ 0 h 214"/>
                  <a:gd name="T50" fmla="*/ 0 w 138"/>
                  <a:gd name="T51" fmla="*/ 0 h 214"/>
                  <a:gd name="T52" fmla="*/ 0 w 138"/>
                  <a:gd name="T53" fmla="*/ 0 h 214"/>
                  <a:gd name="T54" fmla="*/ 0 w 138"/>
                  <a:gd name="T55" fmla="*/ 0 h 214"/>
                  <a:gd name="T56" fmla="*/ 0 w 138"/>
                  <a:gd name="T57" fmla="*/ 0 h 214"/>
                  <a:gd name="T58" fmla="*/ 0 w 138"/>
                  <a:gd name="T59" fmla="*/ 0 h 214"/>
                  <a:gd name="T60" fmla="*/ 0 w 138"/>
                  <a:gd name="T61" fmla="*/ 0 h 214"/>
                  <a:gd name="T62" fmla="*/ 0 w 138"/>
                  <a:gd name="T63" fmla="*/ 1 h 214"/>
                  <a:gd name="T64" fmla="*/ 0 w 138"/>
                  <a:gd name="T65" fmla="*/ 0 h 214"/>
                  <a:gd name="T66" fmla="*/ 0 w 138"/>
                  <a:gd name="T67" fmla="*/ 0 h 214"/>
                  <a:gd name="T68" fmla="*/ 0 w 138"/>
                  <a:gd name="T69" fmla="*/ 0 h 214"/>
                  <a:gd name="T70" fmla="*/ 0 w 138"/>
                  <a:gd name="T71" fmla="*/ 0 h 214"/>
                  <a:gd name="T72" fmla="*/ 0 w 138"/>
                  <a:gd name="T73" fmla="*/ 0 h 214"/>
                  <a:gd name="T74" fmla="*/ 0 w 138"/>
                  <a:gd name="T75" fmla="*/ 0 h 214"/>
                  <a:gd name="T76" fmla="*/ 0 w 138"/>
                  <a:gd name="T77" fmla="*/ 1 h 214"/>
                  <a:gd name="T78" fmla="*/ 0 w 138"/>
                  <a:gd name="T79" fmla="*/ 0 h 214"/>
                  <a:gd name="T80" fmla="*/ 0 w 138"/>
                  <a:gd name="T81" fmla="*/ 0 h 214"/>
                  <a:gd name="T82" fmla="*/ 0 w 138"/>
                  <a:gd name="T83" fmla="*/ 0 h 214"/>
                  <a:gd name="T84" fmla="*/ 0 w 138"/>
                  <a:gd name="T85" fmla="*/ 0 h 214"/>
                  <a:gd name="T86" fmla="*/ 0 w 138"/>
                  <a:gd name="T87" fmla="*/ 1 h 214"/>
                  <a:gd name="T88" fmla="*/ 0 w 138"/>
                  <a:gd name="T89" fmla="*/ 1 h 214"/>
                  <a:gd name="T90" fmla="*/ 0 w 138"/>
                  <a:gd name="T91" fmla="*/ 1 h 214"/>
                  <a:gd name="T92" fmla="*/ 0 w 138"/>
                  <a:gd name="T93" fmla="*/ 1 h 214"/>
                  <a:gd name="T94" fmla="*/ 0 w 138"/>
                  <a:gd name="T95" fmla="*/ 1 h 214"/>
                  <a:gd name="T96" fmla="*/ 0 w 138"/>
                  <a:gd name="T97" fmla="*/ 1 h 21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38" h="214">
                    <a:moveTo>
                      <a:pt x="111" y="214"/>
                    </a:moveTo>
                    <a:lnTo>
                      <a:pt x="124" y="205"/>
                    </a:lnTo>
                    <a:lnTo>
                      <a:pt x="124" y="195"/>
                    </a:lnTo>
                    <a:lnTo>
                      <a:pt x="138" y="185"/>
                    </a:lnTo>
                    <a:lnTo>
                      <a:pt x="138" y="175"/>
                    </a:lnTo>
                    <a:lnTo>
                      <a:pt x="138" y="156"/>
                    </a:lnTo>
                    <a:lnTo>
                      <a:pt x="138" y="145"/>
                    </a:lnTo>
                    <a:lnTo>
                      <a:pt x="138" y="136"/>
                    </a:lnTo>
                    <a:lnTo>
                      <a:pt x="138" y="126"/>
                    </a:lnTo>
                    <a:lnTo>
                      <a:pt x="138" y="116"/>
                    </a:lnTo>
                    <a:lnTo>
                      <a:pt x="138" y="106"/>
                    </a:lnTo>
                    <a:lnTo>
                      <a:pt x="138" y="88"/>
                    </a:lnTo>
                    <a:lnTo>
                      <a:pt x="138" y="77"/>
                    </a:lnTo>
                    <a:lnTo>
                      <a:pt x="124" y="68"/>
                    </a:lnTo>
                    <a:lnTo>
                      <a:pt x="124" y="58"/>
                    </a:lnTo>
                    <a:lnTo>
                      <a:pt x="124" y="49"/>
                    </a:lnTo>
                    <a:lnTo>
                      <a:pt x="124" y="38"/>
                    </a:lnTo>
                    <a:lnTo>
                      <a:pt x="83" y="0"/>
                    </a:lnTo>
                    <a:lnTo>
                      <a:pt x="55" y="0"/>
                    </a:lnTo>
                    <a:lnTo>
                      <a:pt x="42" y="0"/>
                    </a:lnTo>
                    <a:lnTo>
                      <a:pt x="27" y="9"/>
                    </a:lnTo>
                    <a:lnTo>
                      <a:pt x="27" y="20"/>
                    </a:lnTo>
                    <a:lnTo>
                      <a:pt x="14" y="29"/>
                    </a:lnTo>
                    <a:lnTo>
                      <a:pt x="14" y="38"/>
                    </a:lnTo>
                    <a:lnTo>
                      <a:pt x="0" y="49"/>
                    </a:lnTo>
                    <a:lnTo>
                      <a:pt x="0" y="68"/>
                    </a:lnTo>
                    <a:lnTo>
                      <a:pt x="0" y="77"/>
                    </a:lnTo>
                    <a:lnTo>
                      <a:pt x="0" y="88"/>
                    </a:lnTo>
                    <a:lnTo>
                      <a:pt x="0" y="97"/>
                    </a:lnTo>
                    <a:lnTo>
                      <a:pt x="0" y="106"/>
                    </a:lnTo>
                    <a:lnTo>
                      <a:pt x="14" y="106"/>
                    </a:lnTo>
                    <a:lnTo>
                      <a:pt x="55" y="185"/>
                    </a:lnTo>
                    <a:lnTo>
                      <a:pt x="42" y="68"/>
                    </a:lnTo>
                    <a:lnTo>
                      <a:pt x="42" y="58"/>
                    </a:lnTo>
                    <a:lnTo>
                      <a:pt x="55" y="58"/>
                    </a:lnTo>
                    <a:lnTo>
                      <a:pt x="55" y="49"/>
                    </a:lnTo>
                    <a:lnTo>
                      <a:pt x="69" y="49"/>
                    </a:lnTo>
                    <a:lnTo>
                      <a:pt x="69" y="58"/>
                    </a:lnTo>
                    <a:lnTo>
                      <a:pt x="83" y="166"/>
                    </a:lnTo>
                    <a:lnTo>
                      <a:pt x="97" y="68"/>
                    </a:lnTo>
                    <a:lnTo>
                      <a:pt x="111" y="68"/>
                    </a:lnTo>
                    <a:lnTo>
                      <a:pt x="111" y="77"/>
                    </a:lnTo>
                    <a:lnTo>
                      <a:pt x="111" y="97"/>
                    </a:lnTo>
                    <a:lnTo>
                      <a:pt x="111" y="116"/>
                    </a:lnTo>
                    <a:lnTo>
                      <a:pt x="111" y="136"/>
                    </a:lnTo>
                    <a:lnTo>
                      <a:pt x="111" y="156"/>
                    </a:lnTo>
                    <a:lnTo>
                      <a:pt x="111" y="175"/>
                    </a:lnTo>
                    <a:lnTo>
                      <a:pt x="111" y="195"/>
                    </a:lnTo>
                    <a:lnTo>
                      <a:pt x="111" y="214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96" name="Freeform 1613">
                <a:extLst>
                  <a:ext uri="{FF2B5EF4-FFF2-40B4-BE49-F238E27FC236}">
                    <a16:creationId xmlns:a16="http://schemas.microsoft.com/office/drawing/2014/main" id="{E013706C-A7AD-4AC2-9073-4F61BB47C8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9" y="3061"/>
                <a:ext cx="11" cy="5"/>
              </a:xfrm>
              <a:custGeom>
                <a:avLst/>
                <a:gdLst>
                  <a:gd name="T0" fmla="*/ 0 w 166"/>
                  <a:gd name="T1" fmla="*/ 0 h 88"/>
                  <a:gd name="T2" fmla="*/ 0 w 166"/>
                  <a:gd name="T3" fmla="*/ 0 h 88"/>
                  <a:gd name="T4" fmla="*/ 0 w 166"/>
                  <a:gd name="T5" fmla="*/ 0 h 88"/>
                  <a:gd name="T6" fmla="*/ 0 w 166"/>
                  <a:gd name="T7" fmla="*/ 0 h 88"/>
                  <a:gd name="T8" fmla="*/ 1 w 166"/>
                  <a:gd name="T9" fmla="*/ 0 h 88"/>
                  <a:gd name="T10" fmla="*/ 1 w 166"/>
                  <a:gd name="T11" fmla="*/ 0 h 88"/>
                  <a:gd name="T12" fmla="*/ 1 w 166"/>
                  <a:gd name="T13" fmla="*/ 0 h 88"/>
                  <a:gd name="T14" fmla="*/ 1 w 166"/>
                  <a:gd name="T15" fmla="*/ 0 h 88"/>
                  <a:gd name="T16" fmla="*/ 1 w 166"/>
                  <a:gd name="T17" fmla="*/ 0 h 88"/>
                  <a:gd name="T18" fmla="*/ 1 w 166"/>
                  <a:gd name="T19" fmla="*/ 0 h 88"/>
                  <a:gd name="T20" fmla="*/ 0 w 166"/>
                  <a:gd name="T21" fmla="*/ 0 h 88"/>
                  <a:gd name="T22" fmla="*/ 0 w 166"/>
                  <a:gd name="T23" fmla="*/ 0 h 88"/>
                  <a:gd name="T24" fmla="*/ 0 w 166"/>
                  <a:gd name="T25" fmla="*/ 0 h 88"/>
                  <a:gd name="T26" fmla="*/ 0 w 166"/>
                  <a:gd name="T27" fmla="*/ 0 h 88"/>
                  <a:gd name="T28" fmla="*/ 0 w 166"/>
                  <a:gd name="T29" fmla="*/ 0 h 88"/>
                  <a:gd name="T30" fmla="*/ 0 w 166"/>
                  <a:gd name="T31" fmla="*/ 0 h 88"/>
                  <a:gd name="T32" fmla="*/ 0 w 166"/>
                  <a:gd name="T33" fmla="*/ 0 h 88"/>
                  <a:gd name="T34" fmla="*/ 0 w 166"/>
                  <a:gd name="T35" fmla="*/ 0 h 88"/>
                  <a:gd name="T36" fmla="*/ 0 w 166"/>
                  <a:gd name="T37" fmla="*/ 0 h 88"/>
                  <a:gd name="T38" fmla="*/ 0 w 166"/>
                  <a:gd name="T39" fmla="*/ 0 h 88"/>
                  <a:gd name="T40" fmla="*/ 0 w 166"/>
                  <a:gd name="T41" fmla="*/ 0 h 88"/>
                  <a:gd name="T42" fmla="*/ 0 w 166"/>
                  <a:gd name="T43" fmla="*/ 0 h 88"/>
                  <a:gd name="T44" fmla="*/ 0 w 166"/>
                  <a:gd name="T45" fmla="*/ 0 h 88"/>
                  <a:gd name="T46" fmla="*/ 0 w 166"/>
                  <a:gd name="T47" fmla="*/ 0 h 88"/>
                  <a:gd name="T48" fmla="*/ 0 w 166"/>
                  <a:gd name="T49" fmla="*/ 0 h 88"/>
                  <a:gd name="T50" fmla="*/ 0 w 166"/>
                  <a:gd name="T51" fmla="*/ 0 h 88"/>
                  <a:gd name="T52" fmla="*/ 0 w 166"/>
                  <a:gd name="T53" fmla="*/ 0 h 88"/>
                  <a:gd name="T54" fmla="*/ 0 w 166"/>
                  <a:gd name="T55" fmla="*/ 0 h 88"/>
                  <a:gd name="T56" fmla="*/ 0 w 166"/>
                  <a:gd name="T57" fmla="*/ 0 h 8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66" h="88">
                    <a:moveTo>
                      <a:pt x="70" y="88"/>
                    </a:moveTo>
                    <a:lnTo>
                      <a:pt x="83" y="79"/>
                    </a:lnTo>
                    <a:lnTo>
                      <a:pt x="96" y="79"/>
                    </a:lnTo>
                    <a:lnTo>
                      <a:pt x="111" y="69"/>
                    </a:lnTo>
                    <a:lnTo>
                      <a:pt x="124" y="59"/>
                    </a:lnTo>
                    <a:lnTo>
                      <a:pt x="139" y="49"/>
                    </a:lnTo>
                    <a:lnTo>
                      <a:pt x="152" y="30"/>
                    </a:lnTo>
                    <a:lnTo>
                      <a:pt x="152" y="19"/>
                    </a:lnTo>
                    <a:lnTo>
                      <a:pt x="166" y="10"/>
                    </a:lnTo>
                    <a:lnTo>
                      <a:pt x="166" y="0"/>
                    </a:lnTo>
                    <a:lnTo>
                      <a:pt x="27" y="19"/>
                    </a:lnTo>
                    <a:lnTo>
                      <a:pt x="27" y="40"/>
                    </a:lnTo>
                    <a:lnTo>
                      <a:pt x="0" y="49"/>
                    </a:lnTo>
                    <a:lnTo>
                      <a:pt x="14" y="49"/>
                    </a:lnTo>
                    <a:lnTo>
                      <a:pt x="27" y="49"/>
                    </a:lnTo>
                    <a:lnTo>
                      <a:pt x="42" y="40"/>
                    </a:lnTo>
                    <a:lnTo>
                      <a:pt x="55" y="40"/>
                    </a:lnTo>
                    <a:lnTo>
                      <a:pt x="70" y="40"/>
                    </a:lnTo>
                    <a:lnTo>
                      <a:pt x="83" y="40"/>
                    </a:lnTo>
                    <a:lnTo>
                      <a:pt x="96" y="40"/>
                    </a:lnTo>
                    <a:lnTo>
                      <a:pt x="96" y="49"/>
                    </a:lnTo>
                    <a:lnTo>
                      <a:pt x="83" y="59"/>
                    </a:lnTo>
                    <a:lnTo>
                      <a:pt x="14" y="69"/>
                    </a:lnTo>
                    <a:lnTo>
                      <a:pt x="27" y="79"/>
                    </a:lnTo>
                    <a:lnTo>
                      <a:pt x="42" y="69"/>
                    </a:lnTo>
                    <a:lnTo>
                      <a:pt x="55" y="69"/>
                    </a:lnTo>
                    <a:lnTo>
                      <a:pt x="55" y="79"/>
                    </a:lnTo>
                    <a:lnTo>
                      <a:pt x="70" y="79"/>
                    </a:lnTo>
                    <a:lnTo>
                      <a:pt x="70" y="88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97" name="Freeform 1614">
                <a:extLst>
                  <a:ext uri="{FF2B5EF4-FFF2-40B4-BE49-F238E27FC236}">
                    <a16:creationId xmlns:a16="http://schemas.microsoft.com/office/drawing/2014/main" id="{4BE1EBA8-2968-4312-A9A3-5515D37FFA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5" y="3055"/>
                <a:ext cx="8" cy="2"/>
              </a:xfrm>
              <a:custGeom>
                <a:avLst/>
                <a:gdLst>
                  <a:gd name="T0" fmla="*/ 0 w 125"/>
                  <a:gd name="T1" fmla="*/ 0 h 39"/>
                  <a:gd name="T2" fmla="*/ 0 w 125"/>
                  <a:gd name="T3" fmla="*/ 0 h 39"/>
                  <a:gd name="T4" fmla="*/ 0 w 125"/>
                  <a:gd name="T5" fmla="*/ 0 h 39"/>
                  <a:gd name="T6" fmla="*/ 0 w 125"/>
                  <a:gd name="T7" fmla="*/ 0 h 39"/>
                  <a:gd name="T8" fmla="*/ 0 w 125"/>
                  <a:gd name="T9" fmla="*/ 0 h 39"/>
                  <a:gd name="T10" fmla="*/ 0 w 125"/>
                  <a:gd name="T11" fmla="*/ 0 h 39"/>
                  <a:gd name="T12" fmla="*/ 0 w 125"/>
                  <a:gd name="T13" fmla="*/ 0 h 39"/>
                  <a:gd name="T14" fmla="*/ 1 w 125"/>
                  <a:gd name="T15" fmla="*/ 0 h 39"/>
                  <a:gd name="T16" fmla="*/ 1 w 125"/>
                  <a:gd name="T17" fmla="*/ 0 h 39"/>
                  <a:gd name="T18" fmla="*/ 0 w 125"/>
                  <a:gd name="T19" fmla="*/ 0 h 3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5" h="39">
                    <a:moveTo>
                      <a:pt x="0" y="39"/>
                    </a:moveTo>
                    <a:lnTo>
                      <a:pt x="28" y="39"/>
                    </a:lnTo>
                    <a:lnTo>
                      <a:pt x="43" y="39"/>
                    </a:lnTo>
                    <a:lnTo>
                      <a:pt x="56" y="39"/>
                    </a:lnTo>
                    <a:lnTo>
                      <a:pt x="70" y="30"/>
                    </a:lnTo>
                    <a:lnTo>
                      <a:pt x="84" y="30"/>
                    </a:lnTo>
                    <a:lnTo>
                      <a:pt x="111" y="20"/>
                    </a:lnTo>
                    <a:lnTo>
                      <a:pt x="125" y="11"/>
                    </a:lnTo>
                    <a:lnTo>
                      <a:pt x="125" y="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98" name="Freeform 1615">
                <a:extLst>
                  <a:ext uri="{FF2B5EF4-FFF2-40B4-BE49-F238E27FC236}">
                    <a16:creationId xmlns:a16="http://schemas.microsoft.com/office/drawing/2014/main" id="{7D6119A8-28E1-41B0-9588-14CAEB5B59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0" y="3042"/>
                <a:ext cx="11" cy="14"/>
              </a:xfrm>
              <a:custGeom>
                <a:avLst/>
                <a:gdLst>
                  <a:gd name="T0" fmla="*/ 0 w 151"/>
                  <a:gd name="T1" fmla="*/ 1 h 205"/>
                  <a:gd name="T2" fmla="*/ 0 w 151"/>
                  <a:gd name="T3" fmla="*/ 0 h 205"/>
                  <a:gd name="T4" fmla="*/ 0 w 151"/>
                  <a:gd name="T5" fmla="*/ 0 h 205"/>
                  <a:gd name="T6" fmla="*/ 0 w 151"/>
                  <a:gd name="T7" fmla="*/ 0 h 205"/>
                  <a:gd name="T8" fmla="*/ 0 w 151"/>
                  <a:gd name="T9" fmla="*/ 0 h 205"/>
                  <a:gd name="T10" fmla="*/ 0 w 151"/>
                  <a:gd name="T11" fmla="*/ 1 h 205"/>
                  <a:gd name="T12" fmla="*/ 0 w 151"/>
                  <a:gd name="T13" fmla="*/ 0 h 205"/>
                  <a:gd name="T14" fmla="*/ 0 w 151"/>
                  <a:gd name="T15" fmla="*/ 0 h 205"/>
                  <a:gd name="T16" fmla="*/ 0 w 151"/>
                  <a:gd name="T17" fmla="*/ 0 h 205"/>
                  <a:gd name="T18" fmla="*/ 0 w 151"/>
                  <a:gd name="T19" fmla="*/ 1 h 205"/>
                  <a:gd name="T20" fmla="*/ 1 w 151"/>
                  <a:gd name="T21" fmla="*/ 0 h 205"/>
                  <a:gd name="T22" fmla="*/ 1 w 151"/>
                  <a:gd name="T23" fmla="*/ 0 h 205"/>
                  <a:gd name="T24" fmla="*/ 1 w 151"/>
                  <a:gd name="T25" fmla="*/ 0 h 205"/>
                  <a:gd name="T26" fmla="*/ 1 w 151"/>
                  <a:gd name="T27" fmla="*/ 0 h 205"/>
                  <a:gd name="T28" fmla="*/ 1 w 151"/>
                  <a:gd name="T29" fmla="*/ 0 h 205"/>
                  <a:gd name="T30" fmla="*/ 1 w 151"/>
                  <a:gd name="T31" fmla="*/ 0 h 205"/>
                  <a:gd name="T32" fmla="*/ 1 w 151"/>
                  <a:gd name="T33" fmla="*/ 0 h 205"/>
                  <a:gd name="T34" fmla="*/ 1 w 151"/>
                  <a:gd name="T35" fmla="*/ 0 h 205"/>
                  <a:gd name="T36" fmla="*/ 1 w 151"/>
                  <a:gd name="T37" fmla="*/ 1 h 205"/>
                  <a:gd name="T38" fmla="*/ 1 w 151"/>
                  <a:gd name="T39" fmla="*/ 1 h 205"/>
                  <a:gd name="T40" fmla="*/ 1 w 151"/>
                  <a:gd name="T41" fmla="*/ 1 h 205"/>
                  <a:gd name="T42" fmla="*/ 1 w 151"/>
                  <a:gd name="T43" fmla="*/ 1 h 205"/>
                  <a:gd name="T44" fmla="*/ 1 w 151"/>
                  <a:gd name="T45" fmla="*/ 1 h 205"/>
                  <a:gd name="T46" fmla="*/ 1 w 151"/>
                  <a:gd name="T47" fmla="*/ 1 h 205"/>
                  <a:gd name="T48" fmla="*/ 1 w 151"/>
                  <a:gd name="T49" fmla="*/ 1 h 205"/>
                  <a:gd name="T50" fmla="*/ 1 w 151"/>
                  <a:gd name="T51" fmla="*/ 1 h 205"/>
                  <a:gd name="T52" fmla="*/ 1 w 151"/>
                  <a:gd name="T53" fmla="*/ 1 h 205"/>
                  <a:gd name="T54" fmla="*/ 1 w 151"/>
                  <a:gd name="T55" fmla="*/ 1 h 205"/>
                  <a:gd name="T56" fmla="*/ 1 w 151"/>
                  <a:gd name="T57" fmla="*/ 1 h 205"/>
                  <a:gd name="T58" fmla="*/ 1 w 151"/>
                  <a:gd name="T59" fmla="*/ 1 h 205"/>
                  <a:gd name="T60" fmla="*/ 1 w 151"/>
                  <a:gd name="T61" fmla="*/ 0 h 205"/>
                  <a:gd name="T62" fmla="*/ 1 w 151"/>
                  <a:gd name="T63" fmla="*/ 0 h 205"/>
                  <a:gd name="T64" fmla="*/ 1 w 151"/>
                  <a:gd name="T65" fmla="*/ 0 h 205"/>
                  <a:gd name="T66" fmla="*/ 1 w 151"/>
                  <a:gd name="T67" fmla="*/ 0 h 205"/>
                  <a:gd name="T68" fmla="*/ 1 w 151"/>
                  <a:gd name="T69" fmla="*/ 0 h 205"/>
                  <a:gd name="T70" fmla="*/ 1 w 151"/>
                  <a:gd name="T71" fmla="*/ 0 h 205"/>
                  <a:gd name="T72" fmla="*/ 1 w 151"/>
                  <a:gd name="T73" fmla="*/ 0 h 205"/>
                  <a:gd name="T74" fmla="*/ 1 w 151"/>
                  <a:gd name="T75" fmla="*/ 0 h 205"/>
                  <a:gd name="T76" fmla="*/ 1 w 151"/>
                  <a:gd name="T77" fmla="*/ 0 h 205"/>
                  <a:gd name="T78" fmla="*/ 1 w 151"/>
                  <a:gd name="T79" fmla="*/ 0 h 205"/>
                  <a:gd name="T80" fmla="*/ 1 w 151"/>
                  <a:gd name="T81" fmla="*/ 0 h 205"/>
                  <a:gd name="T82" fmla="*/ 0 w 151"/>
                  <a:gd name="T83" fmla="*/ 0 h 205"/>
                  <a:gd name="T84" fmla="*/ 0 w 151"/>
                  <a:gd name="T85" fmla="*/ 0 h 205"/>
                  <a:gd name="T86" fmla="*/ 0 w 151"/>
                  <a:gd name="T87" fmla="*/ 0 h 205"/>
                  <a:gd name="T88" fmla="*/ 0 w 151"/>
                  <a:gd name="T89" fmla="*/ 0 h 205"/>
                  <a:gd name="T90" fmla="*/ 0 w 151"/>
                  <a:gd name="T91" fmla="*/ 0 h 205"/>
                  <a:gd name="T92" fmla="*/ 0 w 151"/>
                  <a:gd name="T93" fmla="*/ 0 h 205"/>
                  <a:gd name="T94" fmla="*/ 0 w 151"/>
                  <a:gd name="T95" fmla="*/ 0 h 205"/>
                  <a:gd name="T96" fmla="*/ 0 w 151"/>
                  <a:gd name="T97" fmla="*/ 0 h 205"/>
                  <a:gd name="T98" fmla="*/ 0 w 151"/>
                  <a:gd name="T99" fmla="*/ 0 h 205"/>
                  <a:gd name="T100" fmla="*/ 0 w 151"/>
                  <a:gd name="T101" fmla="*/ 0 h 205"/>
                  <a:gd name="T102" fmla="*/ 0 w 151"/>
                  <a:gd name="T103" fmla="*/ 0 h 205"/>
                  <a:gd name="T104" fmla="*/ 0 w 151"/>
                  <a:gd name="T105" fmla="*/ 1 h 205"/>
                  <a:gd name="T106" fmla="*/ 0 w 151"/>
                  <a:gd name="T107" fmla="*/ 1 h 205"/>
                  <a:gd name="T108" fmla="*/ 0 w 151"/>
                  <a:gd name="T109" fmla="*/ 1 h 205"/>
                  <a:gd name="T110" fmla="*/ 0 w 151"/>
                  <a:gd name="T111" fmla="*/ 1 h 205"/>
                  <a:gd name="T112" fmla="*/ 0 w 151"/>
                  <a:gd name="T113" fmla="*/ 1 h 205"/>
                  <a:gd name="T114" fmla="*/ 0 w 151"/>
                  <a:gd name="T115" fmla="*/ 1 h 205"/>
                  <a:gd name="T116" fmla="*/ 0 w 151"/>
                  <a:gd name="T117" fmla="*/ 1 h 205"/>
                  <a:gd name="T118" fmla="*/ 0 w 151"/>
                  <a:gd name="T119" fmla="*/ 1 h 205"/>
                  <a:gd name="T120" fmla="*/ 0 w 151"/>
                  <a:gd name="T121" fmla="*/ 1 h 205"/>
                  <a:gd name="T122" fmla="*/ 0 w 151"/>
                  <a:gd name="T123" fmla="*/ 1 h 20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51" h="205">
                    <a:moveTo>
                      <a:pt x="27" y="205"/>
                    </a:moveTo>
                    <a:lnTo>
                      <a:pt x="13" y="78"/>
                    </a:lnTo>
                    <a:lnTo>
                      <a:pt x="13" y="68"/>
                    </a:lnTo>
                    <a:lnTo>
                      <a:pt x="27" y="68"/>
                    </a:lnTo>
                    <a:lnTo>
                      <a:pt x="41" y="68"/>
                    </a:lnTo>
                    <a:lnTo>
                      <a:pt x="55" y="167"/>
                    </a:lnTo>
                    <a:lnTo>
                      <a:pt x="69" y="20"/>
                    </a:lnTo>
                    <a:lnTo>
                      <a:pt x="82" y="20"/>
                    </a:lnTo>
                    <a:lnTo>
                      <a:pt x="82" y="30"/>
                    </a:lnTo>
                    <a:lnTo>
                      <a:pt x="82" y="156"/>
                    </a:lnTo>
                    <a:lnTo>
                      <a:pt x="97" y="68"/>
                    </a:lnTo>
                    <a:lnTo>
                      <a:pt x="97" y="59"/>
                    </a:lnTo>
                    <a:lnTo>
                      <a:pt x="97" y="48"/>
                    </a:lnTo>
                    <a:lnTo>
                      <a:pt x="110" y="48"/>
                    </a:lnTo>
                    <a:lnTo>
                      <a:pt x="124" y="48"/>
                    </a:lnTo>
                    <a:lnTo>
                      <a:pt x="124" y="68"/>
                    </a:lnTo>
                    <a:lnTo>
                      <a:pt x="138" y="78"/>
                    </a:lnTo>
                    <a:lnTo>
                      <a:pt x="124" y="99"/>
                    </a:lnTo>
                    <a:lnTo>
                      <a:pt x="124" y="117"/>
                    </a:lnTo>
                    <a:lnTo>
                      <a:pt x="124" y="128"/>
                    </a:lnTo>
                    <a:lnTo>
                      <a:pt x="124" y="147"/>
                    </a:lnTo>
                    <a:lnTo>
                      <a:pt x="110" y="167"/>
                    </a:lnTo>
                    <a:lnTo>
                      <a:pt x="110" y="176"/>
                    </a:lnTo>
                    <a:lnTo>
                      <a:pt x="110" y="185"/>
                    </a:lnTo>
                    <a:lnTo>
                      <a:pt x="124" y="176"/>
                    </a:lnTo>
                    <a:lnTo>
                      <a:pt x="124" y="167"/>
                    </a:lnTo>
                    <a:lnTo>
                      <a:pt x="138" y="156"/>
                    </a:lnTo>
                    <a:lnTo>
                      <a:pt x="138" y="147"/>
                    </a:lnTo>
                    <a:lnTo>
                      <a:pt x="151" y="128"/>
                    </a:lnTo>
                    <a:lnTo>
                      <a:pt x="151" y="117"/>
                    </a:lnTo>
                    <a:lnTo>
                      <a:pt x="151" y="99"/>
                    </a:lnTo>
                    <a:lnTo>
                      <a:pt x="151" y="88"/>
                    </a:lnTo>
                    <a:lnTo>
                      <a:pt x="138" y="78"/>
                    </a:lnTo>
                    <a:lnTo>
                      <a:pt x="138" y="68"/>
                    </a:lnTo>
                    <a:lnTo>
                      <a:pt x="138" y="48"/>
                    </a:lnTo>
                    <a:lnTo>
                      <a:pt x="138" y="39"/>
                    </a:lnTo>
                    <a:lnTo>
                      <a:pt x="124" y="30"/>
                    </a:lnTo>
                    <a:lnTo>
                      <a:pt x="124" y="20"/>
                    </a:lnTo>
                    <a:lnTo>
                      <a:pt x="110" y="10"/>
                    </a:lnTo>
                    <a:lnTo>
                      <a:pt x="97" y="10"/>
                    </a:lnTo>
                    <a:lnTo>
                      <a:pt x="97" y="0"/>
                    </a:lnTo>
                    <a:lnTo>
                      <a:pt x="82" y="0"/>
                    </a:lnTo>
                    <a:lnTo>
                      <a:pt x="69" y="0"/>
                    </a:lnTo>
                    <a:lnTo>
                      <a:pt x="55" y="10"/>
                    </a:lnTo>
                    <a:lnTo>
                      <a:pt x="41" y="20"/>
                    </a:lnTo>
                    <a:lnTo>
                      <a:pt x="27" y="30"/>
                    </a:lnTo>
                    <a:lnTo>
                      <a:pt x="27" y="39"/>
                    </a:lnTo>
                    <a:lnTo>
                      <a:pt x="13" y="48"/>
                    </a:lnTo>
                    <a:lnTo>
                      <a:pt x="13" y="59"/>
                    </a:lnTo>
                    <a:lnTo>
                      <a:pt x="0" y="68"/>
                    </a:lnTo>
                    <a:lnTo>
                      <a:pt x="0" y="78"/>
                    </a:lnTo>
                    <a:lnTo>
                      <a:pt x="0" y="99"/>
                    </a:lnTo>
                    <a:lnTo>
                      <a:pt x="0" y="117"/>
                    </a:lnTo>
                    <a:lnTo>
                      <a:pt x="0" y="128"/>
                    </a:lnTo>
                    <a:lnTo>
                      <a:pt x="0" y="147"/>
                    </a:lnTo>
                    <a:lnTo>
                      <a:pt x="0" y="156"/>
                    </a:lnTo>
                    <a:lnTo>
                      <a:pt x="0" y="167"/>
                    </a:lnTo>
                    <a:lnTo>
                      <a:pt x="0" y="176"/>
                    </a:lnTo>
                    <a:lnTo>
                      <a:pt x="13" y="185"/>
                    </a:lnTo>
                    <a:lnTo>
                      <a:pt x="13" y="196"/>
                    </a:lnTo>
                    <a:lnTo>
                      <a:pt x="27" y="196"/>
                    </a:lnTo>
                    <a:lnTo>
                      <a:pt x="27" y="205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99" name="Freeform 1616">
                <a:extLst>
                  <a:ext uri="{FF2B5EF4-FFF2-40B4-BE49-F238E27FC236}">
                    <a16:creationId xmlns:a16="http://schemas.microsoft.com/office/drawing/2014/main" id="{FF2BCA76-B4E3-4E9C-BC22-DFD7325637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8" y="3049"/>
                <a:ext cx="11" cy="6"/>
              </a:xfrm>
              <a:custGeom>
                <a:avLst/>
                <a:gdLst>
                  <a:gd name="T0" fmla="*/ 0 w 165"/>
                  <a:gd name="T1" fmla="*/ 0 h 86"/>
                  <a:gd name="T2" fmla="*/ 0 w 165"/>
                  <a:gd name="T3" fmla="*/ 0 h 86"/>
                  <a:gd name="T4" fmla="*/ 0 w 165"/>
                  <a:gd name="T5" fmla="*/ 0 h 86"/>
                  <a:gd name="T6" fmla="*/ 0 w 165"/>
                  <a:gd name="T7" fmla="*/ 0 h 86"/>
                  <a:gd name="T8" fmla="*/ 0 w 165"/>
                  <a:gd name="T9" fmla="*/ 0 h 86"/>
                  <a:gd name="T10" fmla="*/ 1 w 165"/>
                  <a:gd name="T11" fmla="*/ 0 h 86"/>
                  <a:gd name="T12" fmla="*/ 1 w 165"/>
                  <a:gd name="T13" fmla="*/ 0 h 86"/>
                  <a:gd name="T14" fmla="*/ 1 w 165"/>
                  <a:gd name="T15" fmla="*/ 0 h 86"/>
                  <a:gd name="T16" fmla="*/ 1 w 165"/>
                  <a:gd name="T17" fmla="*/ 0 h 86"/>
                  <a:gd name="T18" fmla="*/ 1 w 165"/>
                  <a:gd name="T19" fmla="*/ 0 h 86"/>
                  <a:gd name="T20" fmla="*/ 1 w 165"/>
                  <a:gd name="T21" fmla="*/ 0 h 86"/>
                  <a:gd name="T22" fmla="*/ 1 w 165"/>
                  <a:gd name="T23" fmla="*/ 0 h 86"/>
                  <a:gd name="T24" fmla="*/ 1 w 165"/>
                  <a:gd name="T25" fmla="*/ 0 h 86"/>
                  <a:gd name="T26" fmla="*/ 1 w 165"/>
                  <a:gd name="T27" fmla="*/ 0 h 86"/>
                  <a:gd name="T28" fmla="*/ 1 w 165"/>
                  <a:gd name="T29" fmla="*/ 0 h 86"/>
                  <a:gd name="T30" fmla="*/ 0 w 165"/>
                  <a:gd name="T31" fmla="*/ 0 h 86"/>
                  <a:gd name="T32" fmla="*/ 0 w 165"/>
                  <a:gd name="T33" fmla="*/ 0 h 86"/>
                  <a:gd name="T34" fmla="*/ 0 w 165"/>
                  <a:gd name="T35" fmla="*/ 0 h 86"/>
                  <a:gd name="T36" fmla="*/ 0 w 165"/>
                  <a:gd name="T37" fmla="*/ 0 h 86"/>
                  <a:gd name="T38" fmla="*/ 0 w 165"/>
                  <a:gd name="T39" fmla="*/ 0 h 86"/>
                  <a:gd name="T40" fmla="*/ 0 w 165"/>
                  <a:gd name="T41" fmla="*/ 0 h 86"/>
                  <a:gd name="T42" fmla="*/ 0 w 165"/>
                  <a:gd name="T43" fmla="*/ 0 h 86"/>
                  <a:gd name="T44" fmla="*/ 0 w 165"/>
                  <a:gd name="T45" fmla="*/ 0 h 86"/>
                  <a:gd name="T46" fmla="*/ 1 w 165"/>
                  <a:gd name="T47" fmla="*/ 0 h 86"/>
                  <a:gd name="T48" fmla="*/ 1 w 165"/>
                  <a:gd name="T49" fmla="*/ 0 h 86"/>
                  <a:gd name="T50" fmla="*/ 1 w 165"/>
                  <a:gd name="T51" fmla="*/ 0 h 86"/>
                  <a:gd name="T52" fmla="*/ 1 w 165"/>
                  <a:gd name="T53" fmla="*/ 0 h 86"/>
                  <a:gd name="T54" fmla="*/ 0 w 165"/>
                  <a:gd name="T55" fmla="*/ 0 h 86"/>
                  <a:gd name="T56" fmla="*/ 0 w 165"/>
                  <a:gd name="T57" fmla="*/ 0 h 8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65" h="86">
                    <a:moveTo>
                      <a:pt x="13" y="86"/>
                    </a:moveTo>
                    <a:lnTo>
                      <a:pt x="82" y="68"/>
                    </a:lnTo>
                    <a:lnTo>
                      <a:pt x="96" y="68"/>
                    </a:lnTo>
                    <a:lnTo>
                      <a:pt x="110" y="68"/>
                    </a:lnTo>
                    <a:lnTo>
                      <a:pt x="110" y="77"/>
                    </a:lnTo>
                    <a:lnTo>
                      <a:pt x="123" y="68"/>
                    </a:lnTo>
                    <a:lnTo>
                      <a:pt x="137" y="57"/>
                    </a:lnTo>
                    <a:lnTo>
                      <a:pt x="151" y="48"/>
                    </a:lnTo>
                    <a:lnTo>
                      <a:pt x="151" y="38"/>
                    </a:lnTo>
                    <a:lnTo>
                      <a:pt x="165" y="29"/>
                    </a:lnTo>
                    <a:lnTo>
                      <a:pt x="165" y="18"/>
                    </a:lnTo>
                    <a:lnTo>
                      <a:pt x="165" y="9"/>
                    </a:lnTo>
                    <a:lnTo>
                      <a:pt x="151" y="9"/>
                    </a:lnTo>
                    <a:lnTo>
                      <a:pt x="137" y="0"/>
                    </a:lnTo>
                    <a:lnTo>
                      <a:pt x="123" y="0"/>
                    </a:lnTo>
                    <a:lnTo>
                      <a:pt x="110" y="9"/>
                    </a:lnTo>
                    <a:lnTo>
                      <a:pt x="82" y="9"/>
                    </a:lnTo>
                    <a:lnTo>
                      <a:pt x="68" y="9"/>
                    </a:lnTo>
                    <a:lnTo>
                      <a:pt x="54" y="18"/>
                    </a:lnTo>
                    <a:lnTo>
                      <a:pt x="54" y="29"/>
                    </a:lnTo>
                    <a:lnTo>
                      <a:pt x="54" y="38"/>
                    </a:lnTo>
                    <a:lnTo>
                      <a:pt x="41" y="48"/>
                    </a:lnTo>
                    <a:lnTo>
                      <a:pt x="27" y="48"/>
                    </a:lnTo>
                    <a:lnTo>
                      <a:pt x="123" y="18"/>
                    </a:lnTo>
                    <a:lnTo>
                      <a:pt x="137" y="18"/>
                    </a:lnTo>
                    <a:lnTo>
                      <a:pt x="137" y="29"/>
                    </a:lnTo>
                    <a:lnTo>
                      <a:pt x="137" y="48"/>
                    </a:lnTo>
                    <a:lnTo>
                      <a:pt x="0" y="86"/>
                    </a:lnTo>
                    <a:lnTo>
                      <a:pt x="13" y="86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00" name="Freeform 1617">
                <a:extLst>
                  <a:ext uri="{FF2B5EF4-FFF2-40B4-BE49-F238E27FC236}">
                    <a16:creationId xmlns:a16="http://schemas.microsoft.com/office/drawing/2014/main" id="{9FE2D921-792E-4240-A4DF-2EDE0E82DD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4" y="3039"/>
                <a:ext cx="12" cy="7"/>
              </a:xfrm>
              <a:custGeom>
                <a:avLst/>
                <a:gdLst>
                  <a:gd name="T0" fmla="*/ 0 w 179"/>
                  <a:gd name="T1" fmla="*/ 1 h 96"/>
                  <a:gd name="T2" fmla="*/ 0 w 179"/>
                  <a:gd name="T3" fmla="*/ 1 h 96"/>
                  <a:gd name="T4" fmla="*/ 0 w 179"/>
                  <a:gd name="T5" fmla="*/ 1 h 96"/>
                  <a:gd name="T6" fmla="*/ 0 w 179"/>
                  <a:gd name="T7" fmla="*/ 1 h 96"/>
                  <a:gd name="T8" fmla="*/ 0 w 179"/>
                  <a:gd name="T9" fmla="*/ 0 h 96"/>
                  <a:gd name="T10" fmla="*/ 0 w 179"/>
                  <a:gd name="T11" fmla="*/ 0 h 96"/>
                  <a:gd name="T12" fmla="*/ 0 w 179"/>
                  <a:gd name="T13" fmla="*/ 0 h 96"/>
                  <a:gd name="T14" fmla="*/ 1 w 179"/>
                  <a:gd name="T15" fmla="*/ 0 h 96"/>
                  <a:gd name="T16" fmla="*/ 1 w 179"/>
                  <a:gd name="T17" fmla="*/ 0 h 96"/>
                  <a:gd name="T18" fmla="*/ 1 w 179"/>
                  <a:gd name="T19" fmla="*/ 0 h 96"/>
                  <a:gd name="T20" fmla="*/ 1 w 179"/>
                  <a:gd name="T21" fmla="*/ 0 h 96"/>
                  <a:gd name="T22" fmla="*/ 1 w 179"/>
                  <a:gd name="T23" fmla="*/ 0 h 96"/>
                  <a:gd name="T24" fmla="*/ 1 w 179"/>
                  <a:gd name="T25" fmla="*/ 0 h 96"/>
                  <a:gd name="T26" fmla="*/ 1 w 179"/>
                  <a:gd name="T27" fmla="*/ 0 h 96"/>
                  <a:gd name="T28" fmla="*/ 1 w 179"/>
                  <a:gd name="T29" fmla="*/ 0 h 96"/>
                  <a:gd name="T30" fmla="*/ 0 w 179"/>
                  <a:gd name="T31" fmla="*/ 0 h 96"/>
                  <a:gd name="T32" fmla="*/ 0 w 179"/>
                  <a:gd name="T33" fmla="*/ 0 h 96"/>
                  <a:gd name="T34" fmla="*/ 0 w 179"/>
                  <a:gd name="T35" fmla="*/ 0 h 96"/>
                  <a:gd name="T36" fmla="*/ 0 w 179"/>
                  <a:gd name="T37" fmla="*/ 0 h 96"/>
                  <a:gd name="T38" fmla="*/ 0 w 179"/>
                  <a:gd name="T39" fmla="*/ 0 h 96"/>
                  <a:gd name="T40" fmla="*/ 0 w 179"/>
                  <a:gd name="T41" fmla="*/ 0 h 96"/>
                  <a:gd name="T42" fmla="*/ 0 w 179"/>
                  <a:gd name="T43" fmla="*/ 0 h 96"/>
                  <a:gd name="T44" fmla="*/ 1 w 179"/>
                  <a:gd name="T45" fmla="*/ 0 h 96"/>
                  <a:gd name="T46" fmla="*/ 1 w 179"/>
                  <a:gd name="T47" fmla="*/ 0 h 96"/>
                  <a:gd name="T48" fmla="*/ 1 w 179"/>
                  <a:gd name="T49" fmla="*/ 0 h 96"/>
                  <a:gd name="T50" fmla="*/ 1 w 179"/>
                  <a:gd name="T51" fmla="*/ 0 h 96"/>
                  <a:gd name="T52" fmla="*/ 1 w 179"/>
                  <a:gd name="T53" fmla="*/ 0 h 96"/>
                  <a:gd name="T54" fmla="*/ 1 w 179"/>
                  <a:gd name="T55" fmla="*/ 0 h 96"/>
                  <a:gd name="T56" fmla="*/ 1 w 179"/>
                  <a:gd name="T57" fmla="*/ 0 h 96"/>
                  <a:gd name="T58" fmla="*/ 1 w 179"/>
                  <a:gd name="T59" fmla="*/ 0 h 96"/>
                  <a:gd name="T60" fmla="*/ 1 w 179"/>
                  <a:gd name="T61" fmla="*/ 0 h 96"/>
                  <a:gd name="T62" fmla="*/ 1 w 179"/>
                  <a:gd name="T63" fmla="*/ 0 h 96"/>
                  <a:gd name="T64" fmla="*/ 0 w 179"/>
                  <a:gd name="T65" fmla="*/ 0 h 96"/>
                  <a:gd name="T66" fmla="*/ 0 w 179"/>
                  <a:gd name="T67" fmla="*/ 1 h 9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79" h="96">
                    <a:moveTo>
                      <a:pt x="14" y="96"/>
                    </a:moveTo>
                    <a:lnTo>
                      <a:pt x="41" y="96"/>
                    </a:lnTo>
                    <a:lnTo>
                      <a:pt x="55" y="96"/>
                    </a:lnTo>
                    <a:lnTo>
                      <a:pt x="69" y="96"/>
                    </a:lnTo>
                    <a:lnTo>
                      <a:pt x="83" y="87"/>
                    </a:lnTo>
                    <a:lnTo>
                      <a:pt x="97" y="87"/>
                    </a:lnTo>
                    <a:lnTo>
                      <a:pt x="110" y="78"/>
                    </a:lnTo>
                    <a:lnTo>
                      <a:pt x="124" y="78"/>
                    </a:lnTo>
                    <a:lnTo>
                      <a:pt x="152" y="68"/>
                    </a:lnTo>
                    <a:lnTo>
                      <a:pt x="152" y="58"/>
                    </a:lnTo>
                    <a:lnTo>
                      <a:pt x="166" y="58"/>
                    </a:lnTo>
                    <a:lnTo>
                      <a:pt x="179" y="48"/>
                    </a:lnTo>
                    <a:lnTo>
                      <a:pt x="179" y="0"/>
                    </a:lnTo>
                    <a:lnTo>
                      <a:pt x="166" y="0"/>
                    </a:lnTo>
                    <a:lnTo>
                      <a:pt x="138" y="0"/>
                    </a:lnTo>
                    <a:lnTo>
                      <a:pt x="110" y="0"/>
                    </a:lnTo>
                    <a:lnTo>
                      <a:pt x="83" y="10"/>
                    </a:lnTo>
                    <a:lnTo>
                      <a:pt x="69" y="10"/>
                    </a:lnTo>
                    <a:lnTo>
                      <a:pt x="41" y="19"/>
                    </a:lnTo>
                    <a:lnTo>
                      <a:pt x="27" y="28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138" y="10"/>
                    </a:lnTo>
                    <a:lnTo>
                      <a:pt x="152" y="10"/>
                    </a:lnTo>
                    <a:lnTo>
                      <a:pt x="152" y="19"/>
                    </a:lnTo>
                    <a:lnTo>
                      <a:pt x="152" y="28"/>
                    </a:lnTo>
                    <a:lnTo>
                      <a:pt x="138" y="39"/>
                    </a:lnTo>
                    <a:lnTo>
                      <a:pt x="124" y="39"/>
                    </a:lnTo>
                    <a:lnTo>
                      <a:pt x="138" y="48"/>
                    </a:lnTo>
                    <a:lnTo>
                      <a:pt x="138" y="58"/>
                    </a:lnTo>
                    <a:lnTo>
                      <a:pt x="124" y="58"/>
                    </a:lnTo>
                    <a:lnTo>
                      <a:pt x="124" y="68"/>
                    </a:lnTo>
                    <a:lnTo>
                      <a:pt x="110" y="68"/>
                    </a:lnTo>
                    <a:lnTo>
                      <a:pt x="14" y="96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01" name="Freeform 1618">
                <a:extLst>
                  <a:ext uri="{FF2B5EF4-FFF2-40B4-BE49-F238E27FC236}">
                    <a16:creationId xmlns:a16="http://schemas.microsoft.com/office/drawing/2014/main" id="{B21054F2-2A94-4618-8E79-099FFCBC41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2" y="3032"/>
                <a:ext cx="7" cy="12"/>
              </a:xfrm>
              <a:custGeom>
                <a:avLst/>
                <a:gdLst>
                  <a:gd name="T0" fmla="*/ 0 w 110"/>
                  <a:gd name="T1" fmla="*/ 1 h 186"/>
                  <a:gd name="T2" fmla="*/ 0 w 110"/>
                  <a:gd name="T3" fmla="*/ 1 h 186"/>
                  <a:gd name="T4" fmla="*/ 0 w 110"/>
                  <a:gd name="T5" fmla="*/ 1 h 186"/>
                  <a:gd name="T6" fmla="*/ 0 w 110"/>
                  <a:gd name="T7" fmla="*/ 1 h 186"/>
                  <a:gd name="T8" fmla="*/ 0 w 110"/>
                  <a:gd name="T9" fmla="*/ 1 h 186"/>
                  <a:gd name="T10" fmla="*/ 0 w 110"/>
                  <a:gd name="T11" fmla="*/ 1 h 186"/>
                  <a:gd name="T12" fmla="*/ 0 w 110"/>
                  <a:gd name="T13" fmla="*/ 1 h 186"/>
                  <a:gd name="T14" fmla="*/ 0 w 110"/>
                  <a:gd name="T15" fmla="*/ 1 h 186"/>
                  <a:gd name="T16" fmla="*/ 0 w 110"/>
                  <a:gd name="T17" fmla="*/ 0 h 186"/>
                  <a:gd name="T18" fmla="*/ 0 w 110"/>
                  <a:gd name="T19" fmla="*/ 0 h 186"/>
                  <a:gd name="T20" fmla="*/ 0 w 110"/>
                  <a:gd name="T21" fmla="*/ 0 h 186"/>
                  <a:gd name="T22" fmla="*/ 0 w 110"/>
                  <a:gd name="T23" fmla="*/ 0 h 186"/>
                  <a:gd name="T24" fmla="*/ 0 w 110"/>
                  <a:gd name="T25" fmla="*/ 0 h 186"/>
                  <a:gd name="T26" fmla="*/ 0 w 110"/>
                  <a:gd name="T27" fmla="*/ 0 h 186"/>
                  <a:gd name="T28" fmla="*/ 0 w 110"/>
                  <a:gd name="T29" fmla="*/ 0 h 186"/>
                  <a:gd name="T30" fmla="*/ 0 w 110"/>
                  <a:gd name="T31" fmla="*/ 0 h 186"/>
                  <a:gd name="T32" fmla="*/ 0 w 110"/>
                  <a:gd name="T33" fmla="*/ 0 h 186"/>
                  <a:gd name="T34" fmla="*/ 0 w 110"/>
                  <a:gd name="T35" fmla="*/ 0 h 186"/>
                  <a:gd name="T36" fmla="*/ 0 w 110"/>
                  <a:gd name="T37" fmla="*/ 0 h 186"/>
                  <a:gd name="T38" fmla="*/ 0 w 110"/>
                  <a:gd name="T39" fmla="*/ 0 h 186"/>
                  <a:gd name="T40" fmla="*/ 0 w 110"/>
                  <a:gd name="T41" fmla="*/ 0 h 186"/>
                  <a:gd name="T42" fmla="*/ 0 w 110"/>
                  <a:gd name="T43" fmla="*/ 0 h 186"/>
                  <a:gd name="T44" fmla="*/ 0 w 110"/>
                  <a:gd name="T45" fmla="*/ 0 h 186"/>
                  <a:gd name="T46" fmla="*/ 0 w 110"/>
                  <a:gd name="T47" fmla="*/ 1 h 186"/>
                  <a:gd name="T48" fmla="*/ 0 w 110"/>
                  <a:gd name="T49" fmla="*/ 1 h 186"/>
                  <a:gd name="T50" fmla="*/ 0 w 110"/>
                  <a:gd name="T51" fmla="*/ 1 h 186"/>
                  <a:gd name="T52" fmla="*/ 0 w 110"/>
                  <a:gd name="T53" fmla="*/ 1 h 186"/>
                  <a:gd name="T54" fmla="*/ 0 w 110"/>
                  <a:gd name="T55" fmla="*/ 1 h 186"/>
                  <a:gd name="T56" fmla="*/ 0 w 110"/>
                  <a:gd name="T57" fmla="*/ 1 h 186"/>
                  <a:gd name="T58" fmla="*/ 0 w 110"/>
                  <a:gd name="T59" fmla="*/ 1 h 186"/>
                  <a:gd name="T60" fmla="*/ 0 w 110"/>
                  <a:gd name="T61" fmla="*/ 0 h 186"/>
                  <a:gd name="T62" fmla="*/ 0 w 110"/>
                  <a:gd name="T63" fmla="*/ 0 h 186"/>
                  <a:gd name="T64" fmla="*/ 0 w 110"/>
                  <a:gd name="T65" fmla="*/ 0 h 186"/>
                  <a:gd name="T66" fmla="*/ 0 w 110"/>
                  <a:gd name="T67" fmla="*/ 0 h 186"/>
                  <a:gd name="T68" fmla="*/ 0 w 110"/>
                  <a:gd name="T69" fmla="*/ 0 h 186"/>
                  <a:gd name="T70" fmla="*/ 0 w 110"/>
                  <a:gd name="T71" fmla="*/ 0 h 186"/>
                  <a:gd name="T72" fmla="*/ 0 w 110"/>
                  <a:gd name="T73" fmla="*/ 0 h 186"/>
                  <a:gd name="T74" fmla="*/ 0 w 110"/>
                  <a:gd name="T75" fmla="*/ 0 h 186"/>
                  <a:gd name="T76" fmla="*/ 0 w 110"/>
                  <a:gd name="T77" fmla="*/ 0 h 186"/>
                  <a:gd name="T78" fmla="*/ 0 w 110"/>
                  <a:gd name="T79" fmla="*/ 0 h 186"/>
                  <a:gd name="T80" fmla="*/ 0 w 110"/>
                  <a:gd name="T81" fmla="*/ 0 h 186"/>
                  <a:gd name="T82" fmla="*/ 0 w 110"/>
                  <a:gd name="T83" fmla="*/ 0 h 186"/>
                  <a:gd name="T84" fmla="*/ 0 w 110"/>
                  <a:gd name="T85" fmla="*/ 0 h 186"/>
                  <a:gd name="T86" fmla="*/ 0 w 110"/>
                  <a:gd name="T87" fmla="*/ 0 h 186"/>
                  <a:gd name="T88" fmla="*/ 0 w 110"/>
                  <a:gd name="T89" fmla="*/ 0 h 186"/>
                  <a:gd name="T90" fmla="*/ 0 w 110"/>
                  <a:gd name="T91" fmla="*/ 0 h 186"/>
                  <a:gd name="T92" fmla="*/ 0 w 110"/>
                  <a:gd name="T93" fmla="*/ 0 h 186"/>
                  <a:gd name="T94" fmla="*/ 0 w 110"/>
                  <a:gd name="T95" fmla="*/ 0 h 186"/>
                  <a:gd name="T96" fmla="*/ 0 w 110"/>
                  <a:gd name="T97" fmla="*/ 0 h 186"/>
                  <a:gd name="T98" fmla="*/ 0 w 110"/>
                  <a:gd name="T99" fmla="*/ 0 h 186"/>
                  <a:gd name="T100" fmla="*/ 0 w 110"/>
                  <a:gd name="T101" fmla="*/ 0 h 186"/>
                  <a:gd name="T102" fmla="*/ 0 w 110"/>
                  <a:gd name="T103" fmla="*/ 1 h 186"/>
                  <a:gd name="T104" fmla="*/ 0 w 110"/>
                  <a:gd name="T105" fmla="*/ 1 h 186"/>
                  <a:gd name="T106" fmla="*/ 0 w 110"/>
                  <a:gd name="T107" fmla="*/ 1 h 186"/>
                  <a:gd name="T108" fmla="*/ 0 w 110"/>
                  <a:gd name="T109" fmla="*/ 1 h 186"/>
                  <a:gd name="T110" fmla="*/ 0 w 110"/>
                  <a:gd name="T111" fmla="*/ 1 h 186"/>
                  <a:gd name="T112" fmla="*/ 0 w 110"/>
                  <a:gd name="T113" fmla="*/ 1 h 18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10" h="186">
                    <a:moveTo>
                      <a:pt x="13" y="186"/>
                    </a:moveTo>
                    <a:lnTo>
                      <a:pt x="13" y="176"/>
                    </a:lnTo>
                    <a:lnTo>
                      <a:pt x="13" y="166"/>
                    </a:lnTo>
                    <a:lnTo>
                      <a:pt x="13" y="156"/>
                    </a:lnTo>
                    <a:lnTo>
                      <a:pt x="13" y="147"/>
                    </a:lnTo>
                    <a:lnTo>
                      <a:pt x="0" y="136"/>
                    </a:lnTo>
                    <a:lnTo>
                      <a:pt x="0" y="127"/>
                    </a:lnTo>
                    <a:lnTo>
                      <a:pt x="0" y="118"/>
                    </a:lnTo>
                    <a:lnTo>
                      <a:pt x="0" y="108"/>
                    </a:lnTo>
                    <a:lnTo>
                      <a:pt x="0" y="98"/>
                    </a:lnTo>
                    <a:lnTo>
                      <a:pt x="0" y="88"/>
                    </a:lnTo>
                    <a:lnTo>
                      <a:pt x="0" y="79"/>
                    </a:lnTo>
                    <a:lnTo>
                      <a:pt x="13" y="79"/>
                    </a:lnTo>
                    <a:lnTo>
                      <a:pt x="28" y="79"/>
                    </a:lnTo>
                    <a:lnTo>
                      <a:pt x="28" y="40"/>
                    </a:lnTo>
                    <a:lnTo>
                      <a:pt x="28" y="30"/>
                    </a:lnTo>
                    <a:lnTo>
                      <a:pt x="41" y="20"/>
                    </a:lnTo>
                    <a:lnTo>
                      <a:pt x="69" y="108"/>
                    </a:lnTo>
                    <a:lnTo>
                      <a:pt x="82" y="68"/>
                    </a:lnTo>
                    <a:lnTo>
                      <a:pt x="82" y="59"/>
                    </a:lnTo>
                    <a:lnTo>
                      <a:pt x="97" y="50"/>
                    </a:lnTo>
                    <a:lnTo>
                      <a:pt x="97" y="59"/>
                    </a:lnTo>
                    <a:lnTo>
                      <a:pt x="110" y="68"/>
                    </a:lnTo>
                    <a:lnTo>
                      <a:pt x="82" y="176"/>
                    </a:lnTo>
                    <a:lnTo>
                      <a:pt x="82" y="166"/>
                    </a:lnTo>
                    <a:lnTo>
                      <a:pt x="97" y="156"/>
                    </a:lnTo>
                    <a:lnTo>
                      <a:pt x="110" y="147"/>
                    </a:lnTo>
                    <a:lnTo>
                      <a:pt x="110" y="136"/>
                    </a:lnTo>
                    <a:lnTo>
                      <a:pt x="110" y="127"/>
                    </a:lnTo>
                    <a:lnTo>
                      <a:pt x="110" y="118"/>
                    </a:lnTo>
                    <a:lnTo>
                      <a:pt x="110" y="108"/>
                    </a:lnTo>
                    <a:lnTo>
                      <a:pt x="110" y="98"/>
                    </a:lnTo>
                    <a:lnTo>
                      <a:pt x="110" y="79"/>
                    </a:lnTo>
                    <a:lnTo>
                      <a:pt x="110" y="68"/>
                    </a:lnTo>
                    <a:lnTo>
                      <a:pt x="110" y="59"/>
                    </a:lnTo>
                    <a:lnTo>
                      <a:pt x="110" y="50"/>
                    </a:lnTo>
                    <a:lnTo>
                      <a:pt x="110" y="40"/>
                    </a:lnTo>
                    <a:lnTo>
                      <a:pt x="110" y="30"/>
                    </a:lnTo>
                    <a:lnTo>
                      <a:pt x="97" y="20"/>
                    </a:lnTo>
                    <a:lnTo>
                      <a:pt x="69" y="0"/>
                    </a:lnTo>
                    <a:lnTo>
                      <a:pt x="41" y="0"/>
                    </a:lnTo>
                    <a:lnTo>
                      <a:pt x="28" y="10"/>
                    </a:lnTo>
                    <a:lnTo>
                      <a:pt x="28" y="20"/>
                    </a:lnTo>
                    <a:lnTo>
                      <a:pt x="13" y="30"/>
                    </a:lnTo>
                    <a:lnTo>
                      <a:pt x="13" y="40"/>
                    </a:lnTo>
                    <a:lnTo>
                      <a:pt x="0" y="50"/>
                    </a:lnTo>
                    <a:lnTo>
                      <a:pt x="0" y="68"/>
                    </a:lnTo>
                    <a:lnTo>
                      <a:pt x="0" y="79"/>
                    </a:lnTo>
                    <a:lnTo>
                      <a:pt x="0" y="88"/>
                    </a:lnTo>
                    <a:lnTo>
                      <a:pt x="0" y="98"/>
                    </a:lnTo>
                    <a:lnTo>
                      <a:pt x="0" y="108"/>
                    </a:lnTo>
                    <a:lnTo>
                      <a:pt x="0" y="127"/>
                    </a:lnTo>
                    <a:lnTo>
                      <a:pt x="0" y="136"/>
                    </a:lnTo>
                    <a:lnTo>
                      <a:pt x="0" y="147"/>
                    </a:lnTo>
                    <a:lnTo>
                      <a:pt x="0" y="156"/>
                    </a:lnTo>
                    <a:lnTo>
                      <a:pt x="13" y="166"/>
                    </a:lnTo>
                    <a:lnTo>
                      <a:pt x="13" y="186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02" name="Freeform 1619">
                <a:extLst>
                  <a:ext uri="{FF2B5EF4-FFF2-40B4-BE49-F238E27FC236}">
                    <a16:creationId xmlns:a16="http://schemas.microsoft.com/office/drawing/2014/main" id="{34E0D7C2-3A59-440A-B3EC-ED281903F7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3" y="3039"/>
                <a:ext cx="1" cy="2"/>
              </a:xfrm>
              <a:custGeom>
                <a:avLst/>
                <a:gdLst>
                  <a:gd name="T0" fmla="*/ 0 w 13"/>
                  <a:gd name="T1" fmla="*/ 0 h 38"/>
                  <a:gd name="T2" fmla="*/ 0 w 13"/>
                  <a:gd name="T3" fmla="*/ 0 h 38"/>
                  <a:gd name="T4" fmla="*/ 0 w 13"/>
                  <a:gd name="T5" fmla="*/ 0 h 38"/>
                  <a:gd name="T6" fmla="*/ 0 w 13"/>
                  <a:gd name="T7" fmla="*/ 0 h 38"/>
                  <a:gd name="T8" fmla="*/ 0 w 13"/>
                  <a:gd name="T9" fmla="*/ 0 h 38"/>
                  <a:gd name="T10" fmla="*/ 0 w 13"/>
                  <a:gd name="T11" fmla="*/ 0 h 38"/>
                  <a:gd name="T12" fmla="*/ 0 w 13"/>
                  <a:gd name="T13" fmla="*/ 0 h 38"/>
                  <a:gd name="T14" fmla="*/ 0 w 13"/>
                  <a:gd name="T15" fmla="*/ 0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" h="38">
                    <a:moveTo>
                      <a:pt x="13" y="38"/>
                    </a:moveTo>
                    <a:lnTo>
                      <a:pt x="13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0" y="20"/>
                    </a:lnTo>
                    <a:lnTo>
                      <a:pt x="0" y="29"/>
                    </a:lnTo>
                    <a:lnTo>
                      <a:pt x="13" y="29"/>
                    </a:lnTo>
                    <a:lnTo>
                      <a:pt x="13" y="38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03" name="Freeform 1620">
                <a:extLst>
                  <a:ext uri="{FF2B5EF4-FFF2-40B4-BE49-F238E27FC236}">
                    <a16:creationId xmlns:a16="http://schemas.microsoft.com/office/drawing/2014/main" id="{C415DAFE-0519-4E02-BCB3-518D69E59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4" y="3029"/>
                <a:ext cx="12" cy="6"/>
              </a:xfrm>
              <a:custGeom>
                <a:avLst/>
                <a:gdLst>
                  <a:gd name="T0" fmla="*/ 0 w 179"/>
                  <a:gd name="T1" fmla="*/ 0 h 99"/>
                  <a:gd name="T2" fmla="*/ 0 w 179"/>
                  <a:gd name="T3" fmla="*/ 0 h 99"/>
                  <a:gd name="T4" fmla="*/ 0 w 179"/>
                  <a:gd name="T5" fmla="*/ 0 h 99"/>
                  <a:gd name="T6" fmla="*/ 0 w 179"/>
                  <a:gd name="T7" fmla="*/ 0 h 99"/>
                  <a:gd name="T8" fmla="*/ 0 w 179"/>
                  <a:gd name="T9" fmla="*/ 0 h 99"/>
                  <a:gd name="T10" fmla="*/ 0 w 179"/>
                  <a:gd name="T11" fmla="*/ 0 h 99"/>
                  <a:gd name="T12" fmla="*/ 1 w 179"/>
                  <a:gd name="T13" fmla="*/ 0 h 99"/>
                  <a:gd name="T14" fmla="*/ 1 w 179"/>
                  <a:gd name="T15" fmla="*/ 0 h 99"/>
                  <a:gd name="T16" fmla="*/ 1 w 179"/>
                  <a:gd name="T17" fmla="*/ 0 h 99"/>
                  <a:gd name="T18" fmla="*/ 1 w 179"/>
                  <a:gd name="T19" fmla="*/ 0 h 99"/>
                  <a:gd name="T20" fmla="*/ 1 w 179"/>
                  <a:gd name="T21" fmla="*/ 0 h 99"/>
                  <a:gd name="T22" fmla="*/ 1 w 179"/>
                  <a:gd name="T23" fmla="*/ 0 h 99"/>
                  <a:gd name="T24" fmla="*/ 1 w 179"/>
                  <a:gd name="T25" fmla="*/ 0 h 99"/>
                  <a:gd name="T26" fmla="*/ 1 w 179"/>
                  <a:gd name="T27" fmla="*/ 0 h 99"/>
                  <a:gd name="T28" fmla="*/ 1 w 179"/>
                  <a:gd name="T29" fmla="*/ 0 h 99"/>
                  <a:gd name="T30" fmla="*/ 1 w 179"/>
                  <a:gd name="T31" fmla="*/ 0 h 99"/>
                  <a:gd name="T32" fmla="*/ 1 w 179"/>
                  <a:gd name="T33" fmla="*/ 0 h 99"/>
                  <a:gd name="T34" fmla="*/ 1 w 179"/>
                  <a:gd name="T35" fmla="*/ 0 h 99"/>
                  <a:gd name="T36" fmla="*/ 1 w 179"/>
                  <a:gd name="T37" fmla="*/ 0 h 99"/>
                  <a:gd name="T38" fmla="*/ 1 w 179"/>
                  <a:gd name="T39" fmla="*/ 0 h 99"/>
                  <a:gd name="T40" fmla="*/ 0 w 179"/>
                  <a:gd name="T41" fmla="*/ 0 h 99"/>
                  <a:gd name="T42" fmla="*/ 0 w 179"/>
                  <a:gd name="T43" fmla="*/ 0 h 99"/>
                  <a:gd name="T44" fmla="*/ 0 w 179"/>
                  <a:gd name="T45" fmla="*/ 0 h 99"/>
                  <a:gd name="T46" fmla="*/ 0 w 179"/>
                  <a:gd name="T47" fmla="*/ 0 h 99"/>
                  <a:gd name="T48" fmla="*/ 0 w 179"/>
                  <a:gd name="T49" fmla="*/ 0 h 99"/>
                  <a:gd name="T50" fmla="*/ 0 w 179"/>
                  <a:gd name="T51" fmla="*/ 0 h 99"/>
                  <a:gd name="T52" fmla="*/ 0 w 179"/>
                  <a:gd name="T53" fmla="*/ 0 h 99"/>
                  <a:gd name="T54" fmla="*/ 0 w 179"/>
                  <a:gd name="T55" fmla="*/ 0 h 99"/>
                  <a:gd name="T56" fmla="*/ 0 w 179"/>
                  <a:gd name="T57" fmla="*/ 0 h 99"/>
                  <a:gd name="T58" fmla="*/ 0 w 179"/>
                  <a:gd name="T59" fmla="*/ 0 h 99"/>
                  <a:gd name="T60" fmla="*/ 0 w 179"/>
                  <a:gd name="T61" fmla="*/ 0 h 99"/>
                  <a:gd name="T62" fmla="*/ 0 w 179"/>
                  <a:gd name="T63" fmla="*/ 0 h 99"/>
                  <a:gd name="T64" fmla="*/ 0 w 179"/>
                  <a:gd name="T65" fmla="*/ 0 h 99"/>
                  <a:gd name="T66" fmla="*/ 0 w 179"/>
                  <a:gd name="T67" fmla="*/ 0 h 99"/>
                  <a:gd name="T68" fmla="*/ 0 w 179"/>
                  <a:gd name="T69" fmla="*/ 0 h 99"/>
                  <a:gd name="T70" fmla="*/ 0 w 179"/>
                  <a:gd name="T71" fmla="*/ 0 h 99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79" h="99">
                    <a:moveTo>
                      <a:pt x="14" y="99"/>
                    </a:moveTo>
                    <a:lnTo>
                      <a:pt x="41" y="99"/>
                    </a:lnTo>
                    <a:lnTo>
                      <a:pt x="57" y="99"/>
                    </a:lnTo>
                    <a:lnTo>
                      <a:pt x="69" y="99"/>
                    </a:lnTo>
                    <a:lnTo>
                      <a:pt x="83" y="89"/>
                    </a:lnTo>
                    <a:lnTo>
                      <a:pt x="110" y="79"/>
                    </a:lnTo>
                    <a:lnTo>
                      <a:pt x="126" y="69"/>
                    </a:lnTo>
                    <a:lnTo>
                      <a:pt x="138" y="59"/>
                    </a:lnTo>
                    <a:lnTo>
                      <a:pt x="154" y="49"/>
                    </a:lnTo>
                    <a:lnTo>
                      <a:pt x="154" y="39"/>
                    </a:lnTo>
                    <a:lnTo>
                      <a:pt x="166" y="39"/>
                    </a:lnTo>
                    <a:lnTo>
                      <a:pt x="166" y="30"/>
                    </a:lnTo>
                    <a:lnTo>
                      <a:pt x="166" y="20"/>
                    </a:lnTo>
                    <a:lnTo>
                      <a:pt x="179" y="20"/>
                    </a:lnTo>
                    <a:lnTo>
                      <a:pt x="179" y="10"/>
                    </a:lnTo>
                    <a:lnTo>
                      <a:pt x="166" y="10"/>
                    </a:lnTo>
                    <a:lnTo>
                      <a:pt x="166" y="0"/>
                    </a:lnTo>
                    <a:lnTo>
                      <a:pt x="154" y="0"/>
                    </a:lnTo>
                    <a:lnTo>
                      <a:pt x="138" y="0"/>
                    </a:lnTo>
                    <a:lnTo>
                      <a:pt x="126" y="0"/>
                    </a:lnTo>
                    <a:lnTo>
                      <a:pt x="110" y="0"/>
                    </a:lnTo>
                    <a:lnTo>
                      <a:pt x="83" y="10"/>
                    </a:lnTo>
                    <a:lnTo>
                      <a:pt x="69" y="20"/>
                    </a:lnTo>
                    <a:lnTo>
                      <a:pt x="57" y="20"/>
                    </a:lnTo>
                    <a:lnTo>
                      <a:pt x="41" y="30"/>
                    </a:lnTo>
                    <a:lnTo>
                      <a:pt x="28" y="30"/>
                    </a:lnTo>
                    <a:lnTo>
                      <a:pt x="14" y="39"/>
                    </a:lnTo>
                    <a:lnTo>
                      <a:pt x="14" y="49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110" y="30"/>
                    </a:lnTo>
                    <a:lnTo>
                      <a:pt x="110" y="39"/>
                    </a:lnTo>
                    <a:lnTo>
                      <a:pt x="110" y="49"/>
                    </a:lnTo>
                    <a:lnTo>
                      <a:pt x="69" y="69"/>
                    </a:lnTo>
                    <a:lnTo>
                      <a:pt x="83" y="79"/>
                    </a:lnTo>
                    <a:lnTo>
                      <a:pt x="14" y="99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04" name="Freeform 1621">
                <a:extLst>
                  <a:ext uri="{FF2B5EF4-FFF2-40B4-BE49-F238E27FC236}">
                    <a16:creationId xmlns:a16="http://schemas.microsoft.com/office/drawing/2014/main" id="{ADD7879D-295E-42AE-999F-6A347C0F6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2" y="3023"/>
                <a:ext cx="9" cy="12"/>
              </a:xfrm>
              <a:custGeom>
                <a:avLst/>
                <a:gdLst>
                  <a:gd name="T0" fmla="*/ 0 w 139"/>
                  <a:gd name="T1" fmla="*/ 1 h 176"/>
                  <a:gd name="T2" fmla="*/ 0 w 139"/>
                  <a:gd name="T3" fmla="*/ 1 h 176"/>
                  <a:gd name="T4" fmla="*/ 0 w 139"/>
                  <a:gd name="T5" fmla="*/ 1 h 176"/>
                  <a:gd name="T6" fmla="*/ 0 w 139"/>
                  <a:gd name="T7" fmla="*/ 0 h 176"/>
                  <a:gd name="T8" fmla="*/ 0 w 139"/>
                  <a:gd name="T9" fmla="*/ 0 h 176"/>
                  <a:gd name="T10" fmla="*/ 0 w 139"/>
                  <a:gd name="T11" fmla="*/ 1 h 176"/>
                  <a:gd name="T12" fmla="*/ 0 w 139"/>
                  <a:gd name="T13" fmla="*/ 1 h 176"/>
                  <a:gd name="T14" fmla="*/ 0 w 139"/>
                  <a:gd name="T15" fmla="*/ 1 h 176"/>
                  <a:gd name="T16" fmla="*/ 0 w 139"/>
                  <a:gd name="T17" fmla="*/ 1 h 176"/>
                  <a:gd name="T18" fmla="*/ 0 w 139"/>
                  <a:gd name="T19" fmla="*/ 0 h 176"/>
                  <a:gd name="T20" fmla="*/ 0 w 139"/>
                  <a:gd name="T21" fmla="*/ 0 h 176"/>
                  <a:gd name="T22" fmla="*/ 0 w 139"/>
                  <a:gd name="T23" fmla="*/ 0 h 176"/>
                  <a:gd name="T24" fmla="*/ 0 w 139"/>
                  <a:gd name="T25" fmla="*/ 0 h 176"/>
                  <a:gd name="T26" fmla="*/ 0 w 139"/>
                  <a:gd name="T27" fmla="*/ 0 h 176"/>
                  <a:gd name="T28" fmla="*/ 0 w 139"/>
                  <a:gd name="T29" fmla="*/ 0 h 176"/>
                  <a:gd name="T30" fmla="*/ 0 w 139"/>
                  <a:gd name="T31" fmla="*/ 0 h 176"/>
                  <a:gd name="T32" fmla="*/ 0 w 139"/>
                  <a:gd name="T33" fmla="*/ 0 h 176"/>
                  <a:gd name="T34" fmla="*/ 0 w 139"/>
                  <a:gd name="T35" fmla="*/ 0 h 176"/>
                  <a:gd name="T36" fmla="*/ 0 w 139"/>
                  <a:gd name="T37" fmla="*/ 1 h 176"/>
                  <a:gd name="T38" fmla="*/ 0 w 139"/>
                  <a:gd name="T39" fmla="*/ 1 h 176"/>
                  <a:gd name="T40" fmla="*/ 1 w 139"/>
                  <a:gd name="T41" fmla="*/ 1 h 176"/>
                  <a:gd name="T42" fmla="*/ 1 w 139"/>
                  <a:gd name="T43" fmla="*/ 0 h 176"/>
                  <a:gd name="T44" fmla="*/ 1 w 139"/>
                  <a:gd name="T45" fmla="*/ 0 h 176"/>
                  <a:gd name="T46" fmla="*/ 1 w 139"/>
                  <a:gd name="T47" fmla="*/ 0 h 176"/>
                  <a:gd name="T48" fmla="*/ 1 w 139"/>
                  <a:gd name="T49" fmla="*/ 0 h 176"/>
                  <a:gd name="T50" fmla="*/ 1 w 139"/>
                  <a:gd name="T51" fmla="*/ 0 h 176"/>
                  <a:gd name="T52" fmla="*/ 1 w 139"/>
                  <a:gd name="T53" fmla="*/ 0 h 176"/>
                  <a:gd name="T54" fmla="*/ 1 w 139"/>
                  <a:gd name="T55" fmla="*/ 0 h 176"/>
                  <a:gd name="T56" fmla="*/ 0 w 139"/>
                  <a:gd name="T57" fmla="*/ 0 h 176"/>
                  <a:gd name="T58" fmla="*/ 0 w 139"/>
                  <a:gd name="T59" fmla="*/ 0 h 176"/>
                  <a:gd name="T60" fmla="*/ 0 w 139"/>
                  <a:gd name="T61" fmla="*/ 0 h 176"/>
                  <a:gd name="T62" fmla="*/ 0 w 139"/>
                  <a:gd name="T63" fmla="*/ 0 h 176"/>
                  <a:gd name="T64" fmla="*/ 0 w 139"/>
                  <a:gd name="T65" fmla="*/ 0 h 176"/>
                  <a:gd name="T66" fmla="*/ 0 w 139"/>
                  <a:gd name="T67" fmla="*/ 0 h 176"/>
                  <a:gd name="T68" fmla="*/ 0 w 139"/>
                  <a:gd name="T69" fmla="*/ 0 h 176"/>
                  <a:gd name="T70" fmla="*/ 0 w 139"/>
                  <a:gd name="T71" fmla="*/ 0 h 176"/>
                  <a:gd name="T72" fmla="*/ 0 w 139"/>
                  <a:gd name="T73" fmla="*/ 0 h 176"/>
                  <a:gd name="T74" fmla="*/ 0 w 139"/>
                  <a:gd name="T75" fmla="*/ 0 h 176"/>
                  <a:gd name="T76" fmla="*/ 0 w 139"/>
                  <a:gd name="T77" fmla="*/ 0 h 176"/>
                  <a:gd name="T78" fmla="*/ 0 w 139"/>
                  <a:gd name="T79" fmla="*/ 0 h 176"/>
                  <a:gd name="T80" fmla="*/ 0 w 139"/>
                  <a:gd name="T81" fmla="*/ 0 h 176"/>
                  <a:gd name="T82" fmla="*/ 0 w 139"/>
                  <a:gd name="T83" fmla="*/ 0 h 176"/>
                  <a:gd name="T84" fmla="*/ 0 w 139"/>
                  <a:gd name="T85" fmla="*/ 1 h 176"/>
                  <a:gd name="T86" fmla="*/ 0 w 139"/>
                  <a:gd name="T87" fmla="*/ 1 h 176"/>
                  <a:gd name="T88" fmla="*/ 0 w 139"/>
                  <a:gd name="T89" fmla="*/ 1 h 176"/>
                  <a:gd name="T90" fmla="*/ 0 w 139"/>
                  <a:gd name="T91" fmla="*/ 1 h 1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39" h="176">
                    <a:moveTo>
                      <a:pt x="14" y="176"/>
                    </a:moveTo>
                    <a:lnTo>
                      <a:pt x="0" y="126"/>
                    </a:lnTo>
                    <a:lnTo>
                      <a:pt x="0" y="117"/>
                    </a:lnTo>
                    <a:lnTo>
                      <a:pt x="14" y="107"/>
                    </a:lnTo>
                    <a:lnTo>
                      <a:pt x="28" y="107"/>
                    </a:lnTo>
                    <a:lnTo>
                      <a:pt x="28" y="117"/>
                    </a:lnTo>
                    <a:lnTo>
                      <a:pt x="42" y="117"/>
                    </a:lnTo>
                    <a:lnTo>
                      <a:pt x="42" y="126"/>
                    </a:lnTo>
                    <a:lnTo>
                      <a:pt x="42" y="136"/>
                    </a:lnTo>
                    <a:lnTo>
                      <a:pt x="56" y="49"/>
                    </a:lnTo>
                    <a:lnTo>
                      <a:pt x="56" y="39"/>
                    </a:lnTo>
                    <a:lnTo>
                      <a:pt x="69" y="39"/>
                    </a:lnTo>
                    <a:lnTo>
                      <a:pt x="83" y="39"/>
                    </a:lnTo>
                    <a:lnTo>
                      <a:pt x="69" y="107"/>
                    </a:lnTo>
                    <a:lnTo>
                      <a:pt x="83" y="87"/>
                    </a:lnTo>
                    <a:lnTo>
                      <a:pt x="111" y="87"/>
                    </a:lnTo>
                    <a:lnTo>
                      <a:pt x="111" y="97"/>
                    </a:lnTo>
                    <a:lnTo>
                      <a:pt x="111" y="107"/>
                    </a:lnTo>
                    <a:lnTo>
                      <a:pt x="111" y="117"/>
                    </a:lnTo>
                    <a:lnTo>
                      <a:pt x="111" y="126"/>
                    </a:lnTo>
                    <a:lnTo>
                      <a:pt x="125" y="117"/>
                    </a:lnTo>
                    <a:lnTo>
                      <a:pt x="125" y="97"/>
                    </a:lnTo>
                    <a:lnTo>
                      <a:pt x="125" y="87"/>
                    </a:lnTo>
                    <a:lnTo>
                      <a:pt x="139" y="68"/>
                    </a:lnTo>
                    <a:lnTo>
                      <a:pt x="139" y="58"/>
                    </a:lnTo>
                    <a:lnTo>
                      <a:pt x="125" y="39"/>
                    </a:lnTo>
                    <a:lnTo>
                      <a:pt x="125" y="29"/>
                    </a:lnTo>
                    <a:lnTo>
                      <a:pt x="125" y="10"/>
                    </a:lnTo>
                    <a:lnTo>
                      <a:pt x="111" y="10"/>
                    </a:lnTo>
                    <a:lnTo>
                      <a:pt x="111" y="0"/>
                    </a:lnTo>
                    <a:lnTo>
                      <a:pt x="97" y="0"/>
                    </a:lnTo>
                    <a:lnTo>
                      <a:pt x="83" y="10"/>
                    </a:lnTo>
                    <a:lnTo>
                      <a:pt x="69" y="10"/>
                    </a:lnTo>
                    <a:lnTo>
                      <a:pt x="69" y="19"/>
                    </a:lnTo>
                    <a:lnTo>
                      <a:pt x="56" y="19"/>
                    </a:lnTo>
                    <a:lnTo>
                      <a:pt x="56" y="29"/>
                    </a:lnTo>
                    <a:lnTo>
                      <a:pt x="42" y="39"/>
                    </a:lnTo>
                    <a:lnTo>
                      <a:pt x="28" y="39"/>
                    </a:lnTo>
                    <a:lnTo>
                      <a:pt x="28" y="58"/>
                    </a:lnTo>
                    <a:lnTo>
                      <a:pt x="14" y="68"/>
                    </a:lnTo>
                    <a:lnTo>
                      <a:pt x="0" y="87"/>
                    </a:lnTo>
                    <a:lnTo>
                      <a:pt x="0" y="107"/>
                    </a:lnTo>
                    <a:lnTo>
                      <a:pt x="0" y="126"/>
                    </a:lnTo>
                    <a:lnTo>
                      <a:pt x="0" y="146"/>
                    </a:lnTo>
                    <a:lnTo>
                      <a:pt x="0" y="166"/>
                    </a:lnTo>
                    <a:lnTo>
                      <a:pt x="14" y="176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05" name="Freeform 1622">
                <a:extLst>
                  <a:ext uri="{FF2B5EF4-FFF2-40B4-BE49-F238E27FC236}">
                    <a16:creationId xmlns:a16="http://schemas.microsoft.com/office/drawing/2014/main" id="{C7E21608-DE81-4E2C-88FD-6B5B8A2628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4" y="3016"/>
                <a:ext cx="13" cy="11"/>
              </a:xfrm>
              <a:custGeom>
                <a:avLst/>
                <a:gdLst>
                  <a:gd name="T0" fmla="*/ 0 w 194"/>
                  <a:gd name="T1" fmla="*/ 1 h 166"/>
                  <a:gd name="T2" fmla="*/ 0 w 194"/>
                  <a:gd name="T3" fmla="*/ 1 h 166"/>
                  <a:gd name="T4" fmla="*/ 0 w 194"/>
                  <a:gd name="T5" fmla="*/ 1 h 166"/>
                  <a:gd name="T6" fmla="*/ 1 w 194"/>
                  <a:gd name="T7" fmla="*/ 1 h 166"/>
                  <a:gd name="T8" fmla="*/ 1 w 194"/>
                  <a:gd name="T9" fmla="*/ 1 h 166"/>
                  <a:gd name="T10" fmla="*/ 1 w 194"/>
                  <a:gd name="T11" fmla="*/ 1 h 166"/>
                  <a:gd name="T12" fmla="*/ 1 w 194"/>
                  <a:gd name="T13" fmla="*/ 0 h 166"/>
                  <a:gd name="T14" fmla="*/ 1 w 194"/>
                  <a:gd name="T15" fmla="*/ 0 h 166"/>
                  <a:gd name="T16" fmla="*/ 1 w 194"/>
                  <a:gd name="T17" fmla="*/ 0 h 166"/>
                  <a:gd name="T18" fmla="*/ 1 w 194"/>
                  <a:gd name="T19" fmla="*/ 0 h 166"/>
                  <a:gd name="T20" fmla="*/ 1 w 194"/>
                  <a:gd name="T21" fmla="*/ 0 h 166"/>
                  <a:gd name="T22" fmla="*/ 1 w 194"/>
                  <a:gd name="T23" fmla="*/ 0 h 166"/>
                  <a:gd name="T24" fmla="*/ 1 w 194"/>
                  <a:gd name="T25" fmla="*/ 0 h 166"/>
                  <a:gd name="T26" fmla="*/ 1 w 194"/>
                  <a:gd name="T27" fmla="*/ 0 h 166"/>
                  <a:gd name="T28" fmla="*/ 1 w 194"/>
                  <a:gd name="T29" fmla="*/ 0 h 166"/>
                  <a:gd name="T30" fmla="*/ 1 w 194"/>
                  <a:gd name="T31" fmla="*/ 0 h 166"/>
                  <a:gd name="T32" fmla="*/ 1 w 194"/>
                  <a:gd name="T33" fmla="*/ 0 h 166"/>
                  <a:gd name="T34" fmla="*/ 1 w 194"/>
                  <a:gd name="T35" fmla="*/ 0 h 166"/>
                  <a:gd name="T36" fmla="*/ 1 w 194"/>
                  <a:gd name="T37" fmla="*/ 0 h 166"/>
                  <a:gd name="T38" fmla="*/ 0 w 194"/>
                  <a:gd name="T39" fmla="*/ 0 h 166"/>
                  <a:gd name="T40" fmla="*/ 0 w 194"/>
                  <a:gd name="T41" fmla="*/ 0 h 166"/>
                  <a:gd name="T42" fmla="*/ 0 w 194"/>
                  <a:gd name="T43" fmla="*/ 0 h 166"/>
                  <a:gd name="T44" fmla="*/ 0 w 194"/>
                  <a:gd name="T45" fmla="*/ 0 h 166"/>
                  <a:gd name="T46" fmla="*/ 0 w 194"/>
                  <a:gd name="T47" fmla="*/ 0 h 166"/>
                  <a:gd name="T48" fmla="*/ 0 w 194"/>
                  <a:gd name="T49" fmla="*/ 0 h 166"/>
                  <a:gd name="T50" fmla="*/ 0 w 194"/>
                  <a:gd name="T51" fmla="*/ 0 h 166"/>
                  <a:gd name="T52" fmla="*/ 0 w 194"/>
                  <a:gd name="T53" fmla="*/ 0 h 166"/>
                  <a:gd name="T54" fmla="*/ 0 w 194"/>
                  <a:gd name="T55" fmla="*/ 0 h 166"/>
                  <a:gd name="T56" fmla="*/ 0 w 194"/>
                  <a:gd name="T57" fmla="*/ 0 h 166"/>
                  <a:gd name="T58" fmla="*/ 0 w 194"/>
                  <a:gd name="T59" fmla="*/ 0 h 166"/>
                  <a:gd name="T60" fmla="*/ 0 w 194"/>
                  <a:gd name="T61" fmla="*/ 0 h 166"/>
                  <a:gd name="T62" fmla="*/ 0 w 194"/>
                  <a:gd name="T63" fmla="*/ 1 h 166"/>
                  <a:gd name="T64" fmla="*/ 0 w 194"/>
                  <a:gd name="T65" fmla="*/ 1 h 166"/>
                  <a:gd name="T66" fmla="*/ 0 w 194"/>
                  <a:gd name="T67" fmla="*/ 0 h 166"/>
                  <a:gd name="T68" fmla="*/ 0 w 194"/>
                  <a:gd name="T69" fmla="*/ 0 h 166"/>
                  <a:gd name="T70" fmla="*/ 0 w 194"/>
                  <a:gd name="T71" fmla="*/ 0 h 166"/>
                  <a:gd name="T72" fmla="*/ 0 w 194"/>
                  <a:gd name="T73" fmla="*/ 0 h 166"/>
                  <a:gd name="T74" fmla="*/ 0 w 194"/>
                  <a:gd name="T75" fmla="*/ 0 h 166"/>
                  <a:gd name="T76" fmla="*/ 0 w 194"/>
                  <a:gd name="T77" fmla="*/ 1 h 166"/>
                  <a:gd name="T78" fmla="*/ 1 w 194"/>
                  <a:gd name="T79" fmla="*/ 0 h 166"/>
                  <a:gd name="T80" fmla="*/ 1 w 194"/>
                  <a:gd name="T81" fmla="*/ 0 h 166"/>
                  <a:gd name="T82" fmla="*/ 1 w 194"/>
                  <a:gd name="T83" fmla="*/ 0 h 166"/>
                  <a:gd name="T84" fmla="*/ 1 w 194"/>
                  <a:gd name="T85" fmla="*/ 0 h 166"/>
                  <a:gd name="T86" fmla="*/ 0 w 194"/>
                  <a:gd name="T87" fmla="*/ 1 h 166"/>
                  <a:gd name="T88" fmla="*/ 0 w 194"/>
                  <a:gd name="T89" fmla="*/ 0 h 166"/>
                  <a:gd name="T90" fmla="*/ 0 w 194"/>
                  <a:gd name="T91" fmla="*/ 0 h 166"/>
                  <a:gd name="T92" fmla="*/ 0 w 194"/>
                  <a:gd name="T93" fmla="*/ 0 h 166"/>
                  <a:gd name="T94" fmla="*/ 1 w 194"/>
                  <a:gd name="T95" fmla="*/ 0 h 166"/>
                  <a:gd name="T96" fmla="*/ 1 w 194"/>
                  <a:gd name="T97" fmla="*/ 0 h 166"/>
                  <a:gd name="T98" fmla="*/ 1 w 194"/>
                  <a:gd name="T99" fmla="*/ 0 h 166"/>
                  <a:gd name="T100" fmla="*/ 1 w 194"/>
                  <a:gd name="T101" fmla="*/ 1 h 166"/>
                  <a:gd name="T102" fmla="*/ 0 w 194"/>
                  <a:gd name="T103" fmla="*/ 1 h 16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94" h="166">
                    <a:moveTo>
                      <a:pt x="57" y="166"/>
                    </a:moveTo>
                    <a:lnTo>
                      <a:pt x="83" y="166"/>
                    </a:lnTo>
                    <a:lnTo>
                      <a:pt x="110" y="156"/>
                    </a:lnTo>
                    <a:lnTo>
                      <a:pt x="126" y="147"/>
                    </a:lnTo>
                    <a:lnTo>
                      <a:pt x="138" y="127"/>
                    </a:lnTo>
                    <a:lnTo>
                      <a:pt x="154" y="117"/>
                    </a:lnTo>
                    <a:lnTo>
                      <a:pt x="166" y="98"/>
                    </a:lnTo>
                    <a:lnTo>
                      <a:pt x="179" y="88"/>
                    </a:lnTo>
                    <a:lnTo>
                      <a:pt x="179" y="69"/>
                    </a:lnTo>
                    <a:lnTo>
                      <a:pt x="194" y="60"/>
                    </a:lnTo>
                    <a:lnTo>
                      <a:pt x="194" y="49"/>
                    </a:lnTo>
                    <a:lnTo>
                      <a:pt x="194" y="40"/>
                    </a:lnTo>
                    <a:lnTo>
                      <a:pt x="194" y="30"/>
                    </a:lnTo>
                    <a:lnTo>
                      <a:pt x="194" y="20"/>
                    </a:lnTo>
                    <a:lnTo>
                      <a:pt x="194" y="10"/>
                    </a:lnTo>
                    <a:lnTo>
                      <a:pt x="179" y="10"/>
                    </a:lnTo>
                    <a:lnTo>
                      <a:pt x="166" y="0"/>
                    </a:lnTo>
                    <a:lnTo>
                      <a:pt x="138" y="10"/>
                    </a:lnTo>
                    <a:lnTo>
                      <a:pt x="126" y="10"/>
                    </a:lnTo>
                    <a:lnTo>
                      <a:pt x="110" y="20"/>
                    </a:lnTo>
                    <a:lnTo>
                      <a:pt x="97" y="30"/>
                    </a:lnTo>
                    <a:lnTo>
                      <a:pt x="83" y="40"/>
                    </a:lnTo>
                    <a:lnTo>
                      <a:pt x="69" y="49"/>
                    </a:lnTo>
                    <a:lnTo>
                      <a:pt x="57" y="60"/>
                    </a:lnTo>
                    <a:lnTo>
                      <a:pt x="41" y="79"/>
                    </a:lnTo>
                    <a:lnTo>
                      <a:pt x="28" y="79"/>
                    </a:lnTo>
                    <a:lnTo>
                      <a:pt x="28" y="88"/>
                    </a:lnTo>
                    <a:lnTo>
                      <a:pt x="14" y="88"/>
                    </a:lnTo>
                    <a:lnTo>
                      <a:pt x="14" y="98"/>
                    </a:lnTo>
                    <a:lnTo>
                      <a:pt x="14" y="108"/>
                    </a:lnTo>
                    <a:lnTo>
                      <a:pt x="0" y="108"/>
                    </a:lnTo>
                    <a:lnTo>
                      <a:pt x="0" y="117"/>
                    </a:lnTo>
                    <a:lnTo>
                      <a:pt x="0" y="127"/>
                    </a:lnTo>
                    <a:lnTo>
                      <a:pt x="41" y="79"/>
                    </a:lnTo>
                    <a:lnTo>
                      <a:pt x="57" y="79"/>
                    </a:lnTo>
                    <a:lnTo>
                      <a:pt x="57" y="88"/>
                    </a:lnTo>
                    <a:lnTo>
                      <a:pt x="57" y="98"/>
                    </a:lnTo>
                    <a:lnTo>
                      <a:pt x="41" y="108"/>
                    </a:lnTo>
                    <a:lnTo>
                      <a:pt x="41" y="117"/>
                    </a:lnTo>
                    <a:lnTo>
                      <a:pt x="138" y="40"/>
                    </a:lnTo>
                    <a:lnTo>
                      <a:pt x="138" y="49"/>
                    </a:lnTo>
                    <a:lnTo>
                      <a:pt x="154" y="49"/>
                    </a:lnTo>
                    <a:lnTo>
                      <a:pt x="154" y="60"/>
                    </a:lnTo>
                    <a:lnTo>
                      <a:pt x="97" y="117"/>
                    </a:lnTo>
                    <a:lnTo>
                      <a:pt x="97" y="108"/>
                    </a:lnTo>
                    <a:lnTo>
                      <a:pt x="110" y="108"/>
                    </a:lnTo>
                    <a:lnTo>
                      <a:pt x="110" y="98"/>
                    </a:lnTo>
                    <a:lnTo>
                      <a:pt x="126" y="98"/>
                    </a:lnTo>
                    <a:lnTo>
                      <a:pt x="138" y="108"/>
                    </a:lnTo>
                    <a:lnTo>
                      <a:pt x="154" y="108"/>
                    </a:lnTo>
                    <a:lnTo>
                      <a:pt x="154" y="117"/>
                    </a:lnTo>
                    <a:lnTo>
                      <a:pt x="57" y="166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06" name="Freeform 1623">
                <a:extLst>
                  <a:ext uri="{FF2B5EF4-FFF2-40B4-BE49-F238E27FC236}">
                    <a16:creationId xmlns:a16="http://schemas.microsoft.com/office/drawing/2014/main" id="{D2523CDC-7272-4A72-8689-B34ED71534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7" y="3011"/>
                <a:ext cx="8" cy="9"/>
              </a:xfrm>
              <a:custGeom>
                <a:avLst/>
                <a:gdLst>
                  <a:gd name="T0" fmla="*/ 0 w 125"/>
                  <a:gd name="T1" fmla="*/ 1 h 137"/>
                  <a:gd name="T2" fmla="*/ 1 w 125"/>
                  <a:gd name="T3" fmla="*/ 0 h 137"/>
                  <a:gd name="T4" fmla="*/ 1 w 125"/>
                  <a:gd name="T5" fmla="*/ 0 h 137"/>
                  <a:gd name="T6" fmla="*/ 0 w 125"/>
                  <a:gd name="T7" fmla="*/ 0 h 137"/>
                  <a:gd name="T8" fmla="*/ 0 w 125"/>
                  <a:gd name="T9" fmla="*/ 0 h 137"/>
                  <a:gd name="T10" fmla="*/ 0 w 125"/>
                  <a:gd name="T11" fmla="*/ 0 h 137"/>
                  <a:gd name="T12" fmla="*/ 0 w 125"/>
                  <a:gd name="T13" fmla="*/ 0 h 137"/>
                  <a:gd name="T14" fmla="*/ 0 w 125"/>
                  <a:gd name="T15" fmla="*/ 0 h 137"/>
                  <a:gd name="T16" fmla="*/ 0 w 125"/>
                  <a:gd name="T17" fmla="*/ 0 h 137"/>
                  <a:gd name="T18" fmla="*/ 0 w 125"/>
                  <a:gd name="T19" fmla="*/ 0 h 137"/>
                  <a:gd name="T20" fmla="*/ 0 w 125"/>
                  <a:gd name="T21" fmla="*/ 0 h 137"/>
                  <a:gd name="T22" fmla="*/ 0 w 125"/>
                  <a:gd name="T23" fmla="*/ 1 h 137"/>
                  <a:gd name="T24" fmla="*/ 0 w 125"/>
                  <a:gd name="T25" fmla="*/ 1 h 137"/>
                  <a:gd name="T26" fmla="*/ 0 w 125"/>
                  <a:gd name="T27" fmla="*/ 1 h 137"/>
                  <a:gd name="T28" fmla="*/ 0 w 125"/>
                  <a:gd name="T29" fmla="*/ 1 h 13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25" h="137">
                    <a:moveTo>
                      <a:pt x="28" y="137"/>
                    </a:moveTo>
                    <a:lnTo>
                      <a:pt x="125" y="11"/>
                    </a:lnTo>
                    <a:lnTo>
                      <a:pt x="125" y="0"/>
                    </a:lnTo>
                    <a:lnTo>
                      <a:pt x="111" y="0"/>
                    </a:lnTo>
                    <a:lnTo>
                      <a:pt x="97" y="11"/>
                    </a:lnTo>
                    <a:lnTo>
                      <a:pt x="83" y="30"/>
                    </a:lnTo>
                    <a:lnTo>
                      <a:pt x="69" y="39"/>
                    </a:lnTo>
                    <a:lnTo>
                      <a:pt x="56" y="59"/>
                    </a:lnTo>
                    <a:lnTo>
                      <a:pt x="42" y="79"/>
                    </a:lnTo>
                    <a:lnTo>
                      <a:pt x="28" y="88"/>
                    </a:lnTo>
                    <a:lnTo>
                      <a:pt x="14" y="108"/>
                    </a:lnTo>
                    <a:lnTo>
                      <a:pt x="0" y="128"/>
                    </a:lnTo>
                    <a:lnTo>
                      <a:pt x="14" y="128"/>
                    </a:lnTo>
                    <a:lnTo>
                      <a:pt x="14" y="137"/>
                    </a:lnTo>
                    <a:lnTo>
                      <a:pt x="28" y="1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07" name="Freeform 1624">
                <a:extLst>
                  <a:ext uri="{FF2B5EF4-FFF2-40B4-BE49-F238E27FC236}">
                    <a16:creationId xmlns:a16="http://schemas.microsoft.com/office/drawing/2014/main" id="{4AC323AE-BE7B-45CD-B5FD-358A8A22C3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7" y="3003"/>
                <a:ext cx="12" cy="12"/>
              </a:xfrm>
              <a:custGeom>
                <a:avLst/>
                <a:gdLst>
                  <a:gd name="T0" fmla="*/ 0 w 194"/>
                  <a:gd name="T1" fmla="*/ 1 h 174"/>
                  <a:gd name="T2" fmla="*/ 0 w 194"/>
                  <a:gd name="T3" fmla="*/ 1 h 174"/>
                  <a:gd name="T4" fmla="*/ 0 w 194"/>
                  <a:gd name="T5" fmla="*/ 1 h 174"/>
                  <a:gd name="T6" fmla="*/ 1 w 194"/>
                  <a:gd name="T7" fmla="*/ 0 h 174"/>
                  <a:gd name="T8" fmla="*/ 1 w 194"/>
                  <a:gd name="T9" fmla="*/ 0 h 174"/>
                  <a:gd name="T10" fmla="*/ 1 w 194"/>
                  <a:gd name="T11" fmla="*/ 0 h 174"/>
                  <a:gd name="T12" fmla="*/ 1 w 194"/>
                  <a:gd name="T13" fmla="*/ 0 h 174"/>
                  <a:gd name="T14" fmla="*/ 0 w 194"/>
                  <a:gd name="T15" fmla="*/ 0 h 174"/>
                  <a:gd name="T16" fmla="*/ 0 w 194"/>
                  <a:gd name="T17" fmla="*/ 0 h 174"/>
                  <a:gd name="T18" fmla="*/ 0 w 194"/>
                  <a:gd name="T19" fmla="*/ 0 h 174"/>
                  <a:gd name="T20" fmla="*/ 0 w 194"/>
                  <a:gd name="T21" fmla="*/ 0 h 174"/>
                  <a:gd name="T22" fmla="*/ 0 w 194"/>
                  <a:gd name="T23" fmla="*/ 1 h 174"/>
                  <a:gd name="T24" fmla="*/ 0 w 194"/>
                  <a:gd name="T25" fmla="*/ 1 h 174"/>
                  <a:gd name="T26" fmla="*/ 0 w 194"/>
                  <a:gd name="T27" fmla="*/ 1 h 174"/>
                  <a:gd name="T28" fmla="*/ 0 w 194"/>
                  <a:gd name="T29" fmla="*/ 1 h 174"/>
                  <a:gd name="T30" fmla="*/ 0 w 194"/>
                  <a:gd name="T31" fmla="*/ 1 h 17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94" h="174">
                    <a:moveTo>
                      <a:pt x="41" y="174"/>
                    </a:moveTo>
                    <a:lnTo>
                      <a:pt x="41" y="165"/>
                    </a:lnTo>
                    <a:lnTo>
                      <a:pt x="56" y="165"/>
                    </a:lnTo>
                    <a:lnTo>
                      <a:pt x="194" y="10"/>
                    </a:lnTo>
                    <a:lnTo>
                      <a:pt x="194" y="0"/>
                    </a:lnTo>
                    <a:lnTo>
                      <a:pt x="166" y="19"/>
                    </a:lnTo>
                    <a:lnTo>
                      <a:pt x="138" y="38"/>
                    </a:lnTo>
                    <a:lnTo>
                      <a:pt x="110" y="49"/>
                    </a:lnTo>
                    <a:lnTo>
                      <a:pt x="98" y="68"/>
                    </a:lnTo>
                    <a:lnTo>
                      <a:pt x="69" y="87"/>
                    </a:lnTo>
                    <a:lnTo>
                      <a:pt x="41" y="106"/>
                    </a:lnTo>
                    <a:lnTo>
                      <a:pt x="29" y="126"/>
                    </a:lnTo>
                    <a:lnTo>
                      <a:pt x="0" y="145"/>
                    </a:lnTo>
                    <a:lnTo>
                      <a:pt x="0" y="155"/>
                    </a:lnTo>
                    <a:lnTo>
                      <a:pt x="13" y="155"/>
                    </a:lnTo>
                    <a:lnTo>
                      <a:pt x="41" y="1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08" name="Freeform 1625">
                <a:extLst>
                  <a:ext uri="{FF2B5EF4-FFF2-40B4-BE49-F238E27FC236}">
                    <a16:creationId xmlns:a16="http://schemas.microsoft.com/office/drawing/2014/main" id="{B8FB721F-1D1F-4FE4-BE0F-9F215CDDD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6" y="3069"/>
                <a:ext cx="5" cy="3"/>
              </a:xfrm>
              <a:custGeom>
                <a:avLst/>
                <a:gdLst>
                  <a:gd name="T0" fmla="*/ 0 w 69"/>
                  <a:gd name="T1" fmla="*/ 0 h 49"/>
                  <a:gd name="T2" fmla="*/ 0 w 69"/>
                  <a:gd name="T3" fmla="*/ 0 h 49"/>
                  <a:gd name="T4" fmla="*/ 0 w 69"/>
                  <a:gd name="T5" fmla="*/ 0 h 49"/>
                  <a:gd name="T6" fmla="*/ 0 w 69"/>
                  <a:gd name="T7" fmla="*/ 0 h 49"/>
                  <a:gd name="T8" fmla="*/ 0 w 69"/>
                  <a:gd name="T9" fmla="*/ 0 h 49"/>
                  <a:gd name="T10" fmla="*/ 0 w 69"/>
                  <a:gd name="T11" fmla="*/ 0 h 49"/>
                  <a:gd name="T12" fmla="*/ 0 w 69"/>
                  <a:gd name="T13" fmla="*/ 0 h 49"/>
                  <a:gd name="T14" fmla="*/ 0 w 69"/>
                  <a:gd name="T15" fmla="*/ 0 h 49"/>
                  <a:gd name="T16" fmla="*/ 0 w 69"/>
                  <a:gd name="T17" fmla="*/ 0 h 49"/>
                  <a:gd name="T18" fmla="*/ 0 w 69"/>
                  <a:gd name="T19" fmla="*/ 0 h 49"/>
                  <a:gd name="T20" fmla="*/ 0 w 69"/>
                  <a:gd name="T21" fmla="*/ 0 h 49"/>
                  <a:gd name="T22" fmla="*/ 0 w 69"/>
                  <a:gd name="T23" fmla="*/ 0 h 49"/>
                  <a:gd name="T24" fmla="*/ 0 w 69"/>
                  <a:gd name="T25" fmla="*/ 0 h 49"/>
                  <a:gd name="T26" fmla="*/ 0 w 69"/>
                  <a:gd name="T27" fmla="*/ 0 h 49"/>
                  <a:gd name="T28" fmla="*/ 0 w 69"/>
                  <a:gd name="T29" fmla="*/ 0 h 49"/>
                  <a:gd name="T30" fmla="*/ 0 w 69"/>
                  <a:gd name="T31" fmla="*/ 0 h 4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9" h="49">
                    <a:moveTo>
                      <a:pt x="41" y="0"/>
                    </a:moveTo>
                    <a:lnTo>
                      <a:pt x="56" y="10"/>
                    </a:lnTo>
                    <a:lnTo>
                      <a:pt x="69" y="20"/>
                    </a:lnTo>
                    <a:lnTo>
                      <a:pt x="69" y="29"/>
                    </a:lnTo>
                    <a:lnTo>
                      <a:pt x="69" y="40"/>
                    </a:lnTo>
                    <a:lnTo>
                      <a:pt x="56" y="49"/>
                    </a:lnTo>
                    <a:lnTo>
                      <a:pt x="41" y="49"/>
                    </a:lnTo>
                    <a:lnTo>
                      <a:pt x="28" y="49"/>
                    </a:lnTo>
                    <a:lnTo>
                      <a:pt x="13" y="49"/>
                    </a:lnTo>
                    <a:lnTo>
                      <a:pt x="13" y="40"/>
                    </a:lnTo>
                    <a:lnTo>
                      <a:pt x="0" y="40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9E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09" name="Freeform 1626">
                <a:extLst>
                  <a:ext uri="{FF2B5EF4-FFF2-40B4-BE49-F238E27FC236}">
                    <a16:creationId xmlns:a16="http://schemas.microsoft.com/office/drawing/2014/main" id="{19F3D62F-C362-43BE-876A-986F22496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0" y="3056"/>
                <a:ext cx="5" cy="3"/>
              </a:xfrm>
              <a:custGeom>
                <a:avLst/>
                <a:gdLst>
                  <a:gd name="T0" fmla="*/ 0 w 70"/>
                  <a:gd name="T1" fmla="*/ 0 h 48"/>
                  <a:gd name="T2" fmla="*/ 0 w 70"/>
                  <a:gd name="T3" fmla="*/ 0 h 48"/>
                  <a:gd name="T4" fmla="*/ 0 w 70"/>
                  <a:gd name="T5" fmla="*/ 0 h 48"/>
                  <a:gd name="T6" fmla="*/ 0 w 70"/>
                  <a:gd name="T7" fmla="*/ 0 h 48"/>
                  <a:gd name="T8" fmla="*/ 0 w 70"/>
                  <a:gd name="T9" fmla="*/ 0 h 48"/>
                  <a:gd name="T10" fmla="*/ 0 w 70"/>
                  <a:gd name="T11" fmla="*/ 0 h 48"/>
                  <a:gd name="T12" fmla="*/ 0 w 70"/>
                  <a:gd name="T13" fmla="*/ 0 h 48"/>
                  <a:gd name="T14" fmla="*/ 0 w 70"/>
                  <a:gd name="T15" fmla="*/ 0 h 48"/>
                  <a:gd name="T16" fmla="*/ 0 w 70"/>
                  <a:gd name="T17" fmla="*/ 0 h 48"/>
                  <a:gd name="T18" fmla="*/ 0 w 70"/>
                  <a:gd name="T19" fmla="*/ 0 h 48"/>
                  <a:gd name="T20" fmla="*/ 0 w 70"/>
                  <a:gd name="T21" fmla="*/ 0 h 48"/>
                  <a:gd name="T22" fmla="*/ 0 w 70"/>
                  <a:gd name="T23" fmla="*/ 0 h 48"/>
                  <a:gd name="T24" fmla="*/ 0 w 70"/>
                  <a:gd name="T25" fmla="*/ 0 h 48"/>
                  <a:gd name="T26" fmla="*/ 0 w 70"/>
                  <a:gd name="T27" fmla="*/ 0 h 48"/>
                  <a:gd name="T28" fmla="*/ 0 w 70"/>
                  <a:gd name="T29" fmla="*/ 0 h 48"/>
                  <a:gd name="T30" fmla="*/ 0 w 70"/>
                  <a:gd name="T31" fmla="*/ 0 h 48"/>
                  <a:gd name="T32" fmla="*/ 0 w 70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0" h="48">
                    <a:moveTo>
                      <a:pt x="42" y="0"/>
                    </a:moveTo>
                    <a:lnTo>
                      <a:pt x="56" y="10"/>
                    </a:lnTo>
                    <a:lnTo>
                      <a:pt x="70" y="10"/>
                    </a:lnTo>
                    <a:lnTo>
                      <a:pt x="70" y="19"/>
                    </a:lnTo>
                    <a:lnTo>
                      <a:pt x="70" y="30"/>
                    </a:lnTo>
                    <a:lnTo>
                      <a:pt x="70" y="39"/>
                    </a:lnTo>
                    <a:lnTo>
                      <a:pt x="70" y="48"/>
                    </a:lnTo>
                    <a:lnTo>
                      <a:pt x="56" y="48"/>
                    </a:lnTo>
                    <a:lnTo>
                      <a:pt x="42" y="48"/>
                    </a:lnTo>
                    <a:lnTo>
                      <a:pt x="28" y="48"/>
                    </a:lnTo>
                    <a:lnTo>
                      <a:pt x="14" y="48"/>
                    </a:lnTo>
                    <a:lnTo>
                      <a:pt x="14" y="39"/>
                    </a:lnTo>
                    <a:lnTo>
                      <a:pt x="0" y="30"/>
                    </a:lnTo>
                    <a:lnTo>
                      <a:pt x="14" y="19"/>
                    </a:lnTo>
                    <a:lnTo>
                      <a:pt x="14" y="10"/>
                    </a:lnTo>
                    <a:lnTo>
                      <a:pt x="28" y="1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9E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10" name="Freeform 1627">
                <a:extLst>
                  <a:ext uri="{FF2B5EF4-FFF2-40B4-BE49-F238E27FC236}">
                    <a16:creationId xmlns:a16="http://schemas.microsoft.com/office/drawing/2014/main" id="{886DABC5-FC7A-4AD1-A265-0E695305B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2" y="3044"/>
                <a:ext cx="5" cy="3"/>
              </a:xfrm>
              <a:custGeom>
                <a:avLst/>
                <a:gdLst>
                  <a:gd name="T0" fmla="*/ 0 w 69"/>
                  <a:gd name="T1" fmla="*/ 0 h 48"/>
                  <a:gd name="T2" fmla="*/ 0 w 69"/>
                  <a:gd name="T3" fmla="*/ 0 h 48"/>
                  <a:gd name="T4" fmla="*/ 0 w 69"/>
                  <a:gd name="T5" fmla="*/ 0 h 48"/>
                  <a:gd name="T6" fmla="*/ 0 w 69"/>
                  <a:gd name="T7" fmla="*/ 0 h 48"/>
                  <a:gd name="T8" fmla="*/ 0 w 69"/>
                  <a:gd name="T9" fmla="*/ 0 h 48"/>
                  <a:gd name="T10" fmla="*/ 0 w 69"/>
                  <a:gd name="T11" fmla="*/ 0 h 48"/>
                  <a:gd name="T12" fmla="*/ 0 w 69"/>
                  <a:gd name="T13" fmla="*/ 0 h 48"/>
                  <a:gd name="T14" fmla="*/ 0 w 69"/>
                  <a:gd name="T15" fmla="*/ 0 h 48"/>
                  <a:gd name="T16" fmla="*/ 0 w 69"/>
                  <a:gd name="T17" fmla="*/ 0 h 48"/>
                  <a:gd name="T18" fmla="*/ 0 w 69"/>
                  <a:gd name="T19" fmla="*/ 0 h 48"/>
                  <a:gd name="T20" fmla="*/ 0 w 69"/>
                  <a:gd name="T21" fmla="*/ 0 h 48"/>
                  <a:gd name="T22" fmla="*/ 0 w 69"/>
                  <a:gd name="T23" fmla="*/ 0 h 48"/>
                  <a:gd name="T24" fmla="*/ 0 w 69"/>
                  <a:gd name="T25" fmla="*/ 0 h 48"/>
                  <a:gd name="T26" fmla="*/ 0 w 69"/>
                  <a:gd name="T27" fmla="*/ 0 h 48"/>
                  <a:gd name="T28" fmla="*/ 0 w 69"/>
                  <a:gd name="T29" fmla="*/ 0 h 48"/>
                  <a:gd name="T30" fmla="*/ 0 w 69"/>
                  <a:gd name="T31" fmla="*/ 0 h 4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9" h="48">
                    <a:moveTo>
                      <a:pt x="28" y="0"/>
                    </a:moveTo>
                    <a:lnTo>
                      <a:pt x="41" y="0"/>
                    </a:lnTo>
                    <a:lnTo>
                      <a:pt x="56" y="10"/>
                    </a:lnTo>
                    <a:lnTo>
                      <a:pt x="69" y="19"/>
                    </a:lnTo>
                    <a:lnTo>
                      <a:pt x="69" y="28"/>
                    </a:lnTo>
                    <a:lnTo>
                      <a:pt x="69" y="39"/>
                    </a:lnTo>
                    <a:lnTo>
                      <a:pt x="56" y="48"/>
                    </a:lnTo>
                    <a:lnTo>
                      <a:pt x="41" y="48"/>
                    </a:lnTo>
                    <a:lnTo>
                      <a:pt x="28" y="48"/>
                    </a:lnTo>
                    <a:lnTo>
                      <a:pt x="13" y="48"/>
                    </a:lnTo>
                    <a:lnTo>
                      <a:pt x="0" y="39"/>
                    </a:lnTo>
                    <a:lnTo>
                      <a:pt x="0" y="28"/>
                    </a:lnTo>
                    <a:lnTo>
                      <a:pt x="0" y="19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9E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11" name="Freeform 1628">
                <a:extLst>
                  <a:ext uri="{FF2B5EF4-FFF2-40B4-BE49-F238E27FC236}">
                    <a16:creationId xmlns:a16="http://schemas.microsoft.com/office/drawing/2014/main" id="{2C8DB32C-06EF-41ED-8D2C-08A39DE82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4" y="3033"/>
                <a:ext cx="5" cy="4"/>
              </a:xfrm>
              <a:custGeom>
                <a:avLst/>
                <a:gdLst>
                  <a:gd name="T0" fmla="*/ 0 w 69"/>
                  <a:gd name="T1" fmla="*/ 0 h 48"/>
                  <a:gd name="T2" fmla="*/ 0 w 69"/>
                  <a:gd name="T3" fmla="*/ 0 h 48"/>
                  <a:gd name="T4" fmla="*/ 0 w 69"/>
                  <a:gd name="T5" fmla="*/ 0 h 48"/>
                  <a:gd name="T6" fmla="*/ 0 w 69"/>
                  <a:gd name="T7" fmla="*/ 0 h 48"/>
                  <a:gd name="T8" fmla="*/ 0 w 69"/>
                  <a:gd name="T9" fmla="*/ 0 h 48"/>
                  <a:gd name="T10" fmla="*/ 0 w 69"/>
                  <a:gd name="T11" fmla="*/ 0 h 48"/>
                  <a:gd name="T12" fmla="*/ 0 w 69"/>
                  <a:gd name="T13" fmla="*/ 0 h 48"/>
                  <a:gd name="T14" fmla="*/ 0 w 69"/>
                  <a:gd name="T15" fmla="*/ 0 h 48"/>
                  <a:gd name="T16" fmla="*/ 0 w 69"/>
                  <a:gd name="T17" fmla="*/ 0 h 48"/>
                  <a:gd name="T18" fmla="*/ 0 w 69"/>
                  <a:gd name="T19" fmla="*/ 0 h 48"/>
                  <a:gd name="T20" fmla="*/ 0 w 69"/>
                  <a:gd name="T21" fmla="*/ 0 h 48"/>
                  <a:gd name="T22" fmla="*/ 0 w 69"/>
                  <a:gd name="T23" fmla="*/ 0 h 48"/>
                  <a:gd name="T24" fmla="*/ 0 w 69"/>
                  <a:gd name="T25" fmla="*/ 0 h 48"/>
                  <a:gd name="T26" fmla="*/ 0 w 69"/>
                  <a:gd name="T27" fmla="*/ 0 h 48"/>
                  <a:gd name="T28" fmla="*/ 0 w 69"/>
                  <a:gd name="T29" fmla="*/ 0 h 4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9" h="48">
                    <a:moveTo>
                      <a:pt x="27" y="0"/>
                    </a:moveTo>
                    <a:lnTo>
                      <a:pt x="41" y="0"/>
                    </a:lnTo>
                    <a:lnTo>
                      <a:pt x="55" y="10"/>
                    </a:lnTo>
                    <a:lnTo>
                      <a:pt x="69" y="20"/>
                    </a:lnTo>
                    <a:lnTo>
                      <a:pt x="69" y="30"/>
                    </a:lnTo>
                    <a:lnTo>
                      <a:pt x="55" y="39"/>
                    </a:lnTo>
                    <a:lnTo>
                      <a:pt x="41" y="48"/>
                    </a:lnTo>
                    <a:lnTo>
                      <a:pt x="27" y="48"/>
                    </a:lnTo>
                    <a:lnTo>
                      <a:pt x="14" y="48"/>
                    </a:lnTo>
                    <a:lnTo>
                      <a:pt x="0" y="39"/>
                    </a:lnTo>
                    <a:lnTo>
                      <a:pt x="0" y="30"/>
                    </a:lnTo>
                    <a:lnTo>
                      <a:pt x="0" y="20"/>
                    </a:lnTo>
                    <a:lnTo>
                      <a:pt x="0" y="10"/>
                    </a:lnTo>
                    <a:lnTo>
                      <a:pt x="14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9E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12" name="Freeform 1629">
                <a:extLst>
                  <a:ext uri="{FF2B5EF4-FFF2-40B4-BE49-F238E27FC236}">
                    <a16:creationId xmlns:a16="http://schemas.microsoft.com/office/drawing/2014/main" id="{35EE7EEF-35F1-4B3E-9992-98669CA5B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7" y="3022"/>
                <a:ext cx="5" cy="4"/>
              </a:xfrm>
              <a:custGeom>
                <a:avLst/>
                <a:gdLst>
                  <a:gd name="T0" fmla="*/ 0 w 69"/>
                  <a:gd name="T1" fmla="*/ 0 h 49"/>
                  <a:gd name="T2" fmla="*/ 0 w 69"/>
                  <a:gd name="T3" fmla="*/ 0 h 49"/>
                  <a:gd name="T4" fmla="*/ 0 w 69"/>
                  <a:gd name="T5" fmla="*/ 0 h 49"/>
                  <a:gd name="T6" fmla="*/ 0 w 69"/>
                  <a:gd name="T7" fmla="*/ 0 h 49"/>
                  <a:gd name="T8" fmla="*/ 0 w 69"/>
                  <a:gd name="T9" fmla="*/ 0 h 49"/>
                  <a:gd name="T10" fmla="*/ 0 w 69"/>
                  <a:gd name="T11" fmla="*/ 0 h 49"/>
                  <a:gd name="T12" fmla="*/ 0 w 69"/>
                  <a:gd name="T13" fmla="*/ 0 h 49"/>
                  <a:gd name="T14" fmla="*/ 0 w 69"/>
                  <a:gd name="T15" fmla="*/ 0 h 49"/>
                  <a:gd name="T16" fmla="*/ 0 w 69"/>
                  <a:gd name="T17" fmla="*/ 0 h 49"/>
                  <a:gd name="T18" fmla="*/ 0 w 69"/>
                  <a:gd name="T19" fmla="*/ 0 h 49"/>
                  <a:gd name="T20" fmla="*/ 0 w 69"/>
                  <a:gd name="T21" fmla="*/ 0 h 49"/>
                  <a:gd name="T22" fmla="*/ 0 w 69"/>
                  <a:gd name="T23" fmla="*/ 0 h 49"/>
                  <a:gd name="T24" fmla="*/ 0 w 69"/>
                  <a:gd name="T25" fmla="*/ 0 h 49"/>
                  <a:gd name="T26" fmla="*/ 0 w 69"/>
                  <a:gd name="T27" fmla="*/ 0 h 49"/>
                  <a:gd name="T28" fmla="*/ 0 w 69"/>
                  <a:gd name="T29" fmla="*/ 0 h 49"/>
                  <a:gd name="T30" fmla="*/ 0 w 69"/>
                  <a:gd name="T31" fmla="*/ 0 h 49"/>
                  <a:gd name="T32" fmla="*/ 0 w 6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9" h="49">
                    <a:moveTo>
                      <a:pt x="41" y="0"/>
                    </a:moveTo>
                    <a:lnTo>
                      <a:pt x="54" y="0"/>
                    </a:lnTo>
                    <a:lnTo>
                      <a:pt x="54" y="10"/>
                    </a:lnTo>
                    <a:lnTo>
                      <a:pt x="69" y="20"/>
                    </a:lnTo>
                    <a:lnTo>
                      <a:pt x="69" y="29"/>
                    </a:lnTo>
                    <a:lnTo>
                      <a:pt x="69" y="39"/>
                    </a:lnTo>
                    <a:lnTo>
                      <a:pt x="54" y="39"/>
                    </a:lnTo>
                    <a:lnTo>
                      <a:pt x="41" y="49"/>
                    </a:lnTo>
                    <a:lnTo>
                      <a:pt x="27" y="49"/>
                    </a:lnTo>
                    <a:lnTo>
                      <a:pt x="13" y="49"/>
                    </a:lnTo>
                    <a:lnTo>
                      <a:pt x="13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0" y="10"/>
                    </a:lnTo>
                    <a:lnTo>
                      <a:pt x="13" y="10"/>
                    </a:lnTo>
                    <a:lnTo>
                      <a:pt x="27" y="0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9E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13" name="Freeform 1630">
                <a:extLst>
                  <a:ext uri="{FF2B5EF4-FFF2-40B4-BE49-F238E27FC236}">
                    <a16:creationId xmlns:a16="http://schemas.microsoft.com/office/drawing/2014/main" id="{921743B5-C9C8-484C-91AC-F93C819AA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1" y="3014"/>
                <a:ext cx="4" cy="3"/>
              </a:xfrm>
              <a:custGeom>
                <a:avLst/>
                <a:gdLst>
                  <a:gd name="T0" fmla="*/ 0 w 69"/>
                  <a:gd name="T1" fmla="*/ 0 h 49"/>
                  <a:gd name="T2" fmla="*/ 0 w 69"/>
                  <a:gd name="T3" fmla="*/ 0 h 49"/>
                  <a:gd name="T4" fmla="*/ 0 w 69"/>
                  <a:gd name="T5" fmla="*/ 0 h 49"/>
                  <a:gd name="T6" fmla="*/ 0 w 69"/>
                  <a:gd name="T7" fmla="*/ 0 h 49"/>
                  <a:gd name="T8" fmla="*/ 0 w 69"/>
                  <a:gd name="T9" fmla="*/ 0 h 49"/>
                  <a:gd name="T10" fmla="*/ 0 w 69"/>
                  <a:gd name="T11" fmla="*/ 0 h 49"/>
                  <a:gd name="T12" fmla="*/ 0 w 69"/>
                  <a:gd name="T13" fmla="*/ 0 h 49"/>
                  <a:gd name="T14" fmla="*/ 0 w 69"/>
                  <a:gd name="T15" fmla="*/ 0 h 49"/>
                  <a:gd name="T16" fmla="*/ 0 w 69"/>
                  <a:gd name="T17" fmla="*/ 0 h 49"/>
                  <a:gd name="T18" fmla="*/ 0 w 69"/>
                  <a:gd name="T19" fmla="*/ 0 h 49"/>
                  <a:gd name="T20" fmla="*/ 0 w 69"/>
                  <a:gd name="T21" fmla="*/ 0 h 49"/>
                  <a:gd name="T22" fmla="*/ 0 w 69"/>
                  <a:gd name="T23" fmla="*/ 0 h 49"/>
                  <a:gd name="T24" fmla="*/ 0 w 69"/>
                  <a:gd name="T25" fmla="*/ 0 h 49"/>
                  <a:gd name="T26" fmla="*/ 0 w 69"/>
                  <a:gd name="T27" fmla="*/ 0 h 49"/>
                  <a:gd name="T28" fmla="*/ 0 w 69"/>
                  <a:gd name="T29" fmla="*/ 0 h 49"/>
                  <a:gd name="T30" fmla="*/ 0 w 69"/>
                  <a:gd name="T31" fmla="*/ 0 h 4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9" h="49">
                    <a:moveTo>
                      <a:pt x="41" y="0"/>
                    </a:moveTo>
                    <a:lnTo>
                      <a:pt x="55" y="0"/>
                    </a:lnTo>
                    <a:lnTo>
                      <a:pt x="69" y="10"/>
                    </a:lnTo>
                    <a:lnTo>
                      <a:pt x="69" y="19"/>
                    </a:lnTo>
                    <a:lnTo>
                      <a:pt x="69" y="30"/>
                    </a:lnTo>
                    <a:lnTo>
                      <a:pt x="55" y="39"/>
                    </a:lnTo>
                    <a:lnTo>
                      <a:pt x="55" y="49"/>
                    </a:lnTo>
                    <a:lnTo>
                      <a:pt x="41" y="49"/>
                    </a:lnTo>
                    <a:lnTo>
                      <a:pt x="27" y="49"/>
                    </a:lnTo>
                    <a:lnTo>
                      <a:pt x="13" y="39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0" y="10"/>
                    </a:lnTo>
                    <a:lnTo>
                      <a:pt x="13" y="0"/>
                    </a:lnTo>
                    <a:lnTo>
                      <a:pt x="27" y="0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9E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14" name="Freeform 1631">
                <a:extLst>
                  <a:ext uri="{FF2B5EF4-FFF2-40B4-BE49-F238E27FC236}">
                    <a16:creationId xmlns:a16="http://schemas.microsoft.com/office/drawing/2014/main" id="{A3A27E14-E784-497D-B50A-DD3D152CD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6" y="3006"/>
                <a:ext cx="6" cy="3"/>
              </a:xfrm>
              <a:custGeom>
                <a:avLst/>
                <a:gdLst>
                  <a:gd name="T0" fmla="*/ 0 w 85"/>
                  <a:gd name="T1" fmla="*/ 0 h 49"/>
                  <a:gd name="T2" fmla="*/ 0 w 85"/>
                  <a:gd name="T3" fmla="*/ 0 h 49"/>
                  <a:gd name="T4" fmla="*/ 0 w 85"/>
                  <a:gd name="T5" fmla="*/ 0 h 49"/>
                  <a:gd name="T6" fmla="*/ 0 w 85"/>
                  <a:gd name="T7" fmla="*/ 0 h 49"/>
                  <a:gd name="T8" fmla="*/ 0 w 85"/>
                  <a:gd name="T9" fmla="*/ 0 h 49"/>
                  <a:gd name="T10" fmla="*/ 0 w 85"/>
                  <a:gd name="T11" fmla="*/ 0 h 49"/>
                  <a:gd name="T12" fmla="*/ 0 w 85"/>
                  <a:gd name="T13" fmla="*/ 0 h 49"/>
                  <a:gd name="T14" fmla="*/ 0 w 85"/>
                  <a:gd name="T15" fmla="*/ 0 h 49"/>
                  <a:gd name="T16" fmla="*/ 0 w 85"/>
                  <a:gd name="T17" fmla="*/ 0 h 49"/>
                  <a:gd name="T18" fmla="*/ 0 w 85"/>
                  <a:gd name="T19" fmla="*/ 0 h 49"/>
                  <a:gd name="T20" fmla="*/ 0 w 85"/>
                  <a:gd name="T21" fmla="*/ 0 h 49"/>
                  <a:gd name="T22" fmla="*/ 0 w 85"/>
                  <a:gd name="T23" fmla="*/ 0 h 49"/>
                  <a:gd name="T24" fmla="*/ 0 w 85"/>
                  <a:gd name="T25" fmla="*/ 0 h 49"/>
                  <a:gd name="T26" fmla="*/ 0 w 85"/>
                  <a:gd name="T27" fmla="*/ 0 h 49"/>
                  <a:gd name="T28" fmla="*/ 0 w 85"/>
                  <a:gd name="T29" fmla="*/ 0 h 49"/>
                  <a:gd name="T30" fmla="*/ 0 w 85"/>
                  <a:gd name="T31" fmla="*/ 0 h 4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85" h="49">
                    <a:moveTo>
                      <a:pt x="42" y="0"/>
                    </a:moveTo>
                    <a:lnTo>
                      <a:pt x="56" y="0"/>
                    </a:lnTo>
                    <a:lnTo>
                      <a:pt x="69" y="11"/>
                    </a:lnTo>
                    <a:lnTo>
                      <a:pt x="69" y="20"/>
                    </a:lnTo>
                    <a:lnTo>
                      <a:pt x="85" y="30"/>
                    </a:lnTo>
                    <a:lnTo>
                      <a:pt x="69" y="40"/>
                    </a:lnTo>
                    <a:lnTo>
                      <a:pt x="56" y="49"/>
                    </a:lnTo>
                    <a:lnTo>
                      <a:pt x="42" y="49"/>
                    </a:lnTo>
                    <a:lnTo>
                      <a:pt x="28" y="49"/>
                    </a:lnTo>
                    <a:lnTo>
                      <a:pt x="16" y="40"/>
                    </a:lnTo>
                    <a:lnTo>
                      <a:pt x="16" y="30"/>
                    </a:lnTo>
                    <a:lnTo>
                      <a:pt x="0" y="20"/>
                    </a:lnTo>
                    <a:lnTo>
                      <a:pt x="16" y="11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9E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15" name="Freeform 1632">
                <a:extLst>
                  <a:ext uri="{FF2B5EF4-FFF2-40B4-BE49-F238E27FC236}">
                    <a16:creationId xmlns:a16="http://schemas.microsoft.com/office/drawing/2014/main" id="{E96A9EDA-8C17-4994-A8F8-C3F1C94A7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9" y="3016"/>
                <a:ext cx="5" cy="3"/>
              </a:xfrm>
              <a:custGeom>
                <a:avLst/>
                <a:gdLst>
                  <a:gd name="T0" fmla="*/ 0 w 69"/>
                  <a:gd name="T1" fmla="*/ 0 h 49"/>
                  <a:gd name="T2" fmla="*/ 0 w 69"/>
                  <a:gd name="T3" fmla="*/ 0 h 49"/>
                  <a:gd name="T4" fmla="*/ 0 w 69"/>
                  <a:gd name="T5" fmla="*/ 0 h 49"/>
                  <a:gd name="T6" fmla="*/ 0 w 69"/>
                  <a:gd name="T7" fmla="*/ 0 h 49"/>
                  <a:gd name="T8" fmla="*/ 0 w 69"/>
                  <a:gd name="T9" fmla="*/ 0 h 49"/>
                  <a:gd name="T10" fmla="*/ 0 w 69"/>
                  <a:gd name="T11" fmla="*/ 0 h 49"/>
                  <a:gd name="T12" fmla="*/ 0 w 69"/>
                  <a:gd name="T13" fmla="*/ 0 h 49"/>
                  <a:gd name="T14" fmla="*/ 0 w 69"/>
                  <a:gd name="T15" fmla="*/ 0 h 49"/>
                  <a:gd name="T16" fmla="*/ 0 w 69"/>
                  <a:gd name="T17" fmla="*/ 0 h 49"/>
                  <a:gd name="T18" fmla="*/ 0 w 69"/>
                  <a:gd name="T19" fmla="*/ 0 h 49"/>
                  <a:gd name="T20" fmla="*/ 0 w 69"/>
                  <a:gd name="T21" fmla="*/ 0 h 49"/>
                  <a:gd name="T22" fmla="*/ 0 w 69"/>
                  <a:gd name="T23" fmla="*/ 0 h 49"/>
                  <a:gd name="T24" fmla="*/ 0 w 69"/>
                  <a:gd name="T25" fmla="*/ 0 h 49"/>
                  <a:gd name="T26" fmla="*/ 0 w 69"/>
                  <a:gd name="T27" fmla="*/ 0 h 49"/>
                  <a:gd name="T28" fmla="*/ 0 w 69"/>
                  <a:gd name="T29" fmla="*/ 0 h 4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9" h="49">
                    <a:moveTo>
                      <a:pt x="40" y="0"/>
                    </a:moveTo>
                    <a:lnTo>
                      <a:pt x="56" y="9"/>
                    </a:lnTo>
                    <a:lnTo>
                      <a:pt x="69" y="19"/>
                    </a:lnTo>
                    <a:lnTo>
                      <a:pt x="69" y="29"/>
                    </a:lnTo>
                    <a:lnTo>
                      <a:pt x="69" y="39"/>
                    </a:lnTo>
                    <a:lnTo>
                      <a:pt x="56" y="49"/>
                    </a:lnTo>
                    <a:lnTo>
                      <a:pt x="40" y="49"/>
                    </a:lnTo>
                    <a:lnTo>
                      <a:pt x="28" y="49"/>
                    </a:lnTo>
                    <a:lnTo>
                      <a:pt x="13" y="49"/>
                    </a:lnTo>
                    <a:lnTo>
                      <a:pt x="0" y="39"/>
                    </a:lnTo>
                    <a:lnTo>
                      <a:pt x="0" y="29"/>
                    </a:lnTo>
                    <a:lnTo>
                      <a:pt x="0" y="19"/>
                    </a:lnTo>
                    <a:lnTo>
                      <a:pt x="13" y="9"/>
                    </a:lnTo>
                    <a:lnTo>
                      <a:pt x="28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9E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16" name="Freeform 1633">
                <a:extLst>
                  <a:ext uri="{FF2B5EF4-FFF2-40B4-BE49-F238E27FC236}">
                    <a16:creationId xmlns:a16="http://schemas.microsoft.com/office/drawing/2014/main" id="{6A8212AD-94BA-4B0B-B078-D35D385AE0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5" y="3030"/>
                <a:ext cx="4" cy="3"/>
              </a:xfrm>
              <a:custGeom>
                <a:avLst/>
                <a:gdLst>
                  <a:gd name="T0" fmla="*/ 0 w 69"/>
                  <a:gd name="T1" fmla="*/ 0 h 49"/>
                  <a:gd name="T2" fmla="*/ 0 w 69"/>
                  <a:gd name="T3" fmla="*/ 0 h 49"/>
                  <a:gd name="T4" fmla="*/ 0 w 69"/>
                  <a:gd name="T5" fmla="*/ 0 h 49"/>
                  <a:gd name="T6" fmla="*/ 0 w 69"/>
                  <a:gd name="T7" fmla="*/ 0 h 49"/>
                  <a:gd name="T8" fmla="*/ 0 w 69"/>
                  <a:gd name="T9" fmla="*/ 0 h 49"/>
                  <a:gd name="T10" fmla="*/ 0 w 69"/>
                  <a:gd name="T11" fmla="*/ 0 h 49"/>
                  <a:gd name="T12" fmla="*/ 0 w 69"/>
                  <a:gd name="T13" fmla="*/ 0 h 49"/>
                  <a:gd name="T14" fmla="*/ 0 w 69"/>
                  <a:gd name="T15" fmla="*/ 0 h 49"/>
                  <a:gd name="T16" fmla="*/ 0 w 69"/>
                  <a:gd name="T17" fmla="*/ 0 h 49"/>
                  <a:gd name="T18" fmla="*/ 0 w 69"/>
                  <a:gd name="T19" fmla="*/ 0 h 49"/>
                  <a:gd name="T20" fmla="*/ 0 w 69"/>
                  <a:gd name="T21" fmla="*/ 0 h 49"/>
                  <a:gd name="T22" fmla="*/ 0 w 69"/>
                  <a:gd name="T23" fmla="*/ 0 h 49"/>
                  <a:gd name="T24" fmla="*/ 0 w 69"/>
                  <a:gd name="T25" fmla="*/ 0 h 49"/>
                  <a:gd name="T26" fmla="*/ 0 w 69"/>
                  <a:gd name="T27" fmla="*/ 0 h 49"/>
                  <a:gd name="T28" fmla="*/ 0 w 69"/>
                  <a:gd name="T29" fmla="*/ 0 h 49"/>
                  <a:gd name="T30" fmla="*/ 0 w 69"/>
                  <a:gd name="T31" fmla="*/ 0 h 49"/>
                  <a:gd name="T32" fmla="*/ 0 w 6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9" h="49">
                    <a:moveTo>
                      <a:pt x="28" y="0"/>
                    </a:moveTo>
                    <a:lnTo>
                      <a:pt x="41" y="0"/>
                    </a:lnTo>
                    <a:lnTo>
                      <a:pt x="54" y="10"/>
                    </a:lnTo>
                    <a:lnTo>
                      <a:pt x="69" y="19"/>
                    </a:lnTo>
                    <a:lnTo>
                      <a:pt x="69" y="29"/>
                    </a:lnTo>
                    <a:lnTo>
                      <a:pt x="69" y="39"/>
                    </a:lnTo>
                    <a:lnTo>
                      <a:pt x="54" y="39"/>
                    </a:lnTo>
                    <a:lnTo>
                      <a:pt x="41" y="49"/>
                    </a:lnTo>
                    <a:lnTo>
                      <a:pt x="28" y="49"/>
                    </a:lnTo>
                    <a:lnTo>
                      <a:pt x="13" y="49"/>
                    </a:lnTo>
                    <a:lnTo>
                      <a:pt x="0" y="39"/>
                    </a:lnTo>
                    <a:lnTo>
                      <a:pt x="0" y="29"/>
                    </a:lnTo>
                    <a:lnTo>
                      <a:pt x="0" y="19"/>
                    </a:lnTo>
                    <a:lnTo>
                      <a:pt x="0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9E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17" name="Freeform 1634">
                <a:extLst>
                  <a:ext uri="{FF2B5EF4-FFF2-40B4-BE49-F238E27FC236}">
                    <a16:creationId xmlns:a16="http://schemas.microsoft.com/office/drawing/2014/main" id="{45713635-2EB8-44C8-98E9-CAA22184C4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7" y="3040"/>
                <a:ext cx="5" cy="4"/>
              </a:xfrm>
              <a:custGeom>
                <a:avLst/>
                <a:gdLst>
                  <a:gd name="T0" fmla="*/ 0 w 69"/>
                  <a:gd name="T1" fmla="*/ 0 h 49"/>
                  <a:gd name="T2" fmla="*/ 0 w 69"/>
                  <a:gd name="T3" fmla="*/ 0 h 49"/>
                  <a:gd name="T4" fmla="*/ 0 w 69"/>
                  <a:gd name="T5" fmla="*/ 0 h 49"/>
                  <a:gd name="T6" fmla="*/ 0 w 69"/>
                  <a:gd name="T7" fmla="*/ 0 h 49"/>
                  <a:gd name="T8" fmla="*/ 0 w 69"/>
                  <a:gd name="T9" fmla="*/ 0 h 49"/>
                  <a:gd name="T10" fmla="*/ 0 w 69"/>
                  <a:gd name="T11" fmla="*/ 0 h 49"/>
                  <a:gd name="T12" fmla="*/ 0 w 69"/>
                  <a:gd name="T13" fmla="*/ 0 h 49"/>
                  <a:gd name="T14" fmla="*/ 0 w 69"/>
                  <a:gd name="T15" fmla="*/ 0 h 49"/>
                  <a:gd name="T16" fmla="*/ 0 w 69"/>
                  <a:gd name="T17" fmla="*/ 0 h 49"/>
                  <a:gd name="T18" fmla="*/ 0 w 69"/>
                  <a:gd name="T19" fmla="*/ 0 h 49"/>
                  <a:gd name="T20" fmla="*/ 0 w 69"/>
                  <a:gd name="T21" fmla="*/ 0 h 49"/>
                  <a:gd name="T22" fmla="*/ 0 w 69"/>
                  <a:gd name="T23" fmla="*/ 0 h 49"/>
                  <a:gd name="T24" fmla="*/ 0 w 69"/>
                  <a:gd name="T25" fmla="*/ 0 h 49"/>
                  <a:gd name="T26" fmla="*/ 0 w 69"/>
                  <a:gd name="T27" fmla="*/ 0 h 49"/>
                  <a:gd name="T28" fmla="*/ 0 w 69"/>
                  <a:gd name="T29" fmla="*/ 0 h 49"/>
                  <a:gd name="T30" fmla="*/ 0 w 69"/>
                  <a:gd name="T31" fmla="*/ 0 h 4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9" h="49">
                    <a:moveTo>
                      <a:pt x="43" y="0"/>
                    </a:moveTo>
                    <a:lnTo>
                      <a:pt x="56" y="0"/>
                    </a:lnTo>
                    <a:lnTo>
                      <a:pt x="69" y="9"/>
                    </a:lnTo>
                    <a:lnTo>
                      <a:pt x="69" y="20"/>
                    </a:lnTo>
                    <a:lnTo>
                      <a:pt x="69" y="29"/>
                    </a:lnTo>
                    <a:lnTo>
                      <a:pt x="56" y="39"/>
                    </a:lnTo>
                    <a:lnTo>
                      <a:pt x="56" y="49"/>
                    </a:lnTo>
                    <a:lnTo>
                      <a:pt x="43" y="49"/>
                    </a:lnTo>
                    <a:lnTo>
                      <a:pt x="28" y="39"/>
                    </a:lnTo>
                    <a:lnTo>
                      <a:pt x="16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6" y="9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9E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18" name="Freeform 1635">
                <a:extLst>
                  <a:ext uri="{FF2B5EF4-FFF2-40B4-BE49-F238E27FC236}">
                    <a16:creationId xmlns:a16="http://schemas.microsoft.com/office/drawing/2014/main" id="{5A63CAFE-9C8B-4DF7-9D73-2A408AE4A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8" y="3051"/>
                <a:ext cx="5" cy="3"/>
              </a:xfrm>
              <a:custGeom>
                <a:avLst/>
                <a:gdLst>
                  <a:gd name="T0" fmla="*/ 0 w 69"/>
                  <a:gd name="T1" fmla="*/ 0 h 48"/>
                  <a:gd name="T2" fmla="*/ 0 w 69"/>
                  <a:gd name="T3" fmla="*/ 0 h 48"/>
                  <a:gd name="T4" fmla="*/ 0 w 69"/>
                  <a:gd name="T5" fmla="*/ 0 h 48"/>
                  <a:gd name="T6" fmla="*/ 0 w 69"/>
                  <a:gd name="T7" fmla="*/ 0 h 48"/>
                  <a:gd name="T8" fmla="*/ 0 w 69"/>
                  <a:gd name="T9" fmla="*/ 0 h 48"/>
                  <a:gd name="T10" fmla="*/ 0 w 69"/>
                  <a:gd name="T11" fmla="*/ 0 h 48"/>
                  <a:gd name="T12" fmla="*/ 0 w 69"/>
                  <a:gd name="T13" fmla="*/ 0 h 48"/>
                  <a:gd name="T14" fmla="*/ 0 w 69"/>
                  <a:gd name="T15" fmla="*/ 0 h 48"/>
                  <a:gd name="T16" fmla="*/ 0 w 69"/>
                  <a:gd name="T17" fmla="*/ 0 h 48"/>
                  <a:gd name="T18" fmla="*/ 0 w 69"/>
                  <a:gd name="T19" fmla="*/ 0 h 48"/>
                  <a:gd name="T20" fmla="*/ 0 w 69"/>
                  <a:gd name="T21" fmla="*/ 0 h 48"/>
                  <a:gd name="T22" fmla="*/ 0 w 69"/>
                  <a:gd name="T23" fmla="*/ 0 h 48"/>
                  <a:gd name="T24" fmla="*/ 0 w 69"/>
                  <a:gd name="T25" fmla="*/ 0 h 48"/>
                  <a:gd name="T26" fmla="*/ 0 w 69"/>
                  <a:gd name="T27" fmla="*/ 0 h 48"/>
                  <a:gd name="T28" fmla="*/ 0 w 69"/>
                  <a:gd name="T29" fmla="*/ 0 h 48"/>
                  <a:gd name="T30" fmla="*/ 0 w 69"/>
                  <a:gd name="T31" fmla="*/ 0 h 4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9" h="48">
                    <a:moveTo>
                      <a:pt x="41" y="0"/>
                    </a:moveTo>
                    <a:lnTo>
                      <a:pt x="41" y="9"/>
                    </a:lnTo>
                    <a:lnTo>
                      <a:pt x="57" y="9"/>
                    </a:lnTo>
                    <a:lnTo>
                      <a:pt x="69" y="19"/>
                    </a:lnTo>
                    <a:lnTo>
                      <a:pt x="69" y="28"/>
                    </a:lnTo>
                    <a:lnTo>
                      <a:pt x="69" y="39"/>
                    </a:lnTo>
                    <a:lnTo>
                      <a:pt x="57" y="48"/>
                    </a:lnTo>
                    <a:lnTo>
                      <a:pt x="41" y="48"/>
                    </a:lnTo>
                    <a:lnTo>
                      <a:pt x="28" y="48"/>
                    </a:lnTo>
                    <a:lnTo>
                      <a:pt x="14" y="48"/>
                    </a:lnTo>
                    <a:lnTo>
                      <a:pt x="0" y="48"/>
                    </a:lnTo>
                    <a:lnTo>
                      <a:pt x="0" y="39"/>
                    </a:lnTo>
                    <a:lnTo>
                      <a:pt x="0" y="28"/>
                    </a:lnTo>
                    <a:lnTo>
                      <a:pt x="0" y="19"/>
                    </a:lnTo>
                    <a:lnTo>
                      <a:pt x="14" y="9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9E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19" name="Freeform 1636">
                <a:extLst>
                  <a:ext uri="{FF2B5EF4-FFF2-40B4-BE49-F238E27FC236}">
                    <a16:creationId xmlns:a16="http://schemas.microsoft.com/office/drawing/2014/main" id="{A8AABEA9-E21D-484E-9C25-2D6041BA0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8" y="3063"/>
                <a:ext cx="5" cy="3"/>
              </a:xfrm>
              <a:custGeom>
                <a:avLst/>
                <a:gdLst>
                  <a:gd name="T0" fmla="*/ 0 w 69"/>
                  <a:gd name="T1" fmla="*/ 0 h 48"/>
                  <a:gd name="T2" fmla="*/ 0 w 69"/>
                  <a:gd name="T3" fmla="*/ 0 h 48"/>
                  <a:gd name="T4" fmla="*/ 0 w 69"/>
                  <a:gd name="T5" fmla="*/ 0 h 48"/>
                  <a:gd name="T6" fmla="*/ 0 w 69"/>
                  <a:gd name="T7" fmla="*/ 0 h 48"/>
                  <a:gd name="T8" fmla="*/ 0 w 69"/>
                  <a:gd name="T9" fmla="*/ 0 h 48"/>
                  <a:gd name="T10" fmla="*/ 0 w 69"/>
                  <a:gd name="T11" fmla="*/ 0 h 48"/>
                  <a:gd name="T12" fmla="*/ 0 w 69"/>
                  <a:gd name="T13" fmla="*/ 0 h 48"/>
                  <a:gd name="T14" fmla="*/ 0 w 69"/>
                  <a:gd name="T15" fmla="*/ 0 h 48"/>
                  <a:gd name="T16" fmla="*/ 0 w 69"/>
                  <a:gd name="T17" fmla="*/ 0 h 48"/>
                  <a:gd name="T18" fmla="*/ 0 w 69"/>
                  <a:gd name="T19" fmla="*/ 0 h 48"/>
                  <a:gd name="T20" fmla="*/ 0 w 69"/>
                  <a:gd name="T21" fmla="*/ 0 h 48"/>
                  <a:gd name="T22" fmla="*/ 0 w 69"/>
                  <a:gd name="T23" fmla="*/ 0 h 48"/>
                  <a:gd name="T24" fmla="*/ 0 w 69"/>
                  <a:gd name="T25" fmla="*/ 0 h 48"/>
                  <a:gd name="T26" fmla="*/ 0 w 69"/>
                  <a:gd name="T27" fmla="*/ 0 h 48"/>
                  <a:gd name="T28" fmla="*/ 0 w 69"/>
                  <a:gd name="T29" fmla="*/ 0 h 48"/>
                  <a:gd name="T30" fmla="*/ 0 w 69"/>
                  <a:gd name="T31" fmla="*/ 0 h 4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9" h="48">
                    <a:moveTo>
                      <a:pt x="28" y="0"/>
                    </a:moveTo>
                    <a:lnTo>
                      <a:pt x="42" y="9"/>
                    </a:lnTo>
                    <a:lnTo>
                      <a:pt x="55" y="9"/>
                    </a:lnTo>
                    <a:lnTo>
                      <a:pt x="69" y="19"/>
                    </a:lnTo>
                    <a:lnTo>
                      <a:pt x="69" y="29"/>
                    </a:lnTo>
                    <a:lnTo>
                      <a:pt x="69" y="39"/>
                    </a:lnTo>
                    <a:lnTo>
                      <a:pt x="55" y="48"/>
                    </a:lnTo>
                    <a:lnTo>
                      <a:pt x="42" y="48"/>
                    </a:lnTo>
                    <a:lnTo>
                      <a:pt x="28" y="48"/>
                    </a:lnTo>
                    <a:lnTo>
                      <a:pt x="14" y="48"/>
                    </a:lnTo>
                    <a:lnTo>
                      <a:pt x="0" y="39"/>
                    </a:lnTo>
                    <a:lnTo>
                      <a:pt x="0" y="29"/>
                    </a:lnTo>
                    <a:lnTo>
                      <a:pt x="0" y="19"/>
                    </a:lnTo>
                    <a:lnTo>
                      <a:pt x="14" y="9"/>
                    </a:lnTo>
                    <a:lnTo>
                      <a:pt x="14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9E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20" name="Freeform 1637">
                <a:extLst>
                  <a:ext uri="{FF2B5EF4-FFF2-40B4-BE49-F238E27FC236}">
                    <a16:creationId xmlns:a16="http://schemas.microsoft.com/office/drawing/2014/main" id="{89913F53-EECF-499A-A025-09C79320A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7" y="3076"/>
                <a:ext cx="5" cy="3"/>
              </a:xfrm>
              <a:custGeom>
                <a:avLst/>
                <a:gdLst>
                  <a:gd name="T0" fmla="*/ 0 w 69"/>
                  <a:gd name="T1" fmla="*/ 0 h 50"/>
                  <a:gd name="T2" fmla="*/ 0 w 69"/>
                  <a:gd name="T3" fmla="*/ 0 h 50"/>
                  <a:gd name="T4" fmla="*/ 0 w 69"/>
                  <a:gd name="T5" fmla="*/ 0 h 50"/>
                  <a:gd name="T6" fmla="*/ 0 w 69"/>
                  <a:gd name="T7" fmla="*/ 0 h 50"/>
                  <a:gd name="T8" fmla="*/ 0 w 69"/>
                  <a:gd name="T9" fmla="*/ 0 h 50"/>
                  <a:gd name="T10" fmla="*/ 0 w 69"/>
                  <a:gd name="T11" fmla="*/ 0 h 50"/>
                  <a:gd name="T12" fmla="*/ 0 w 69"/>
                  <a:gd name="T13" fmla="*/ 0 h 50"/>
                  <a:gd name="T14" fmla="*/ 0 w 69"/>
                  <a:gd name="T15" fmla="*/ 0 h 50"/>
                  <a:gd name="T16" fmla="*/ 0 w 69"/>
                  <a:gd name="T17" fmla="*/ 0 h 50"/>
                  <a:gd name="T18" fmla="*/ 0 w 69"/>
                  <a:gd name="T19" fmla="*/ 0 h 50"/>
                  <a:gd name="T20" fmla="*/ 0 w 69"/>
                  <a:gd name="T21" fmla="*/ 0 h 50"/>
                  <a:gd name="T22" fmla="*/ 0 w 69"/>
                  <a:gd name="T23" fmla="*/ 0 h 50"/>
                  <a:gd name="T24" fmla="*/ 0 w 69"/>
                  <a:gd name="T25" fmla="*/ 0 h 50"/>
                  <a:gd name="T26" fmla="*/ 0 w 69"/>
                  <a:gd name="T27" fmla="*/ 0 h 50"/>
                  <a:gd name="T28" fmla="*/ 0 w 69"/>
                  <a:gd name="T29" fmla="*/ 0 h 50"/>
                  <a:gd name="T30" fmla="*/ 0 w 69"/>
                  <a:gd name="T31" fmla="*/ 0 h 5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9" h="50">
                    <a:moveTo>
                      <a:pt x="42" y="0"/>
                    </a:moveTo>
                    <a:lnTo>
                      <a:pt x="56" y="0"/>
                    </a:lnTo>
                    <a:lnTo>
                      <a:pt x="69" y="10"/>
                    </a:lnTo>
                    <a:lnTo>
                      <a:pt x="69" y="20"/>
                    </a:lnTo>
                    <a:lnTo>
                      <a:pt x="69" y="29"/>
                    </a:lnTo>
                    <a:lnTo>
                      <a:pt x="56" y="39"/>
                    </a:lnTo>
                    <a:lnTo>
                      <a:pt x="56" y="50"/>
                    </a:lnTo>
                    <a:lnTo>
                      <a:pt x="28" y="50"/>
                    </a:lnTo>
                    <a:lnTo>
                      <a:pt x="28" y="39"/>
                    </a:lnTo>
                    <a:lnTo>
                      <a:pt x="15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0" y="10"/>
                    </a:lnTo>
                    <a:lnTo>
                      <a:pt x="15" y="0"/>
                    </a:lnTo>
                    <a:lnTo>
                      <a:pt x="28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9E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21" name="Freeform 1638">
                <a:extLst>
                  <a:ext uri="{FF2B5EF4-FFF2-40B4-BE49-F238E27FC236}">
                    <a16:creationId xmlns:a16="http://schemas.microsoft.com/office/drawing/2014/main" id="{EC85FF7A-21CE-41C6-9211-4DE8AD10F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9" y="3085"/>
                <a:ext cx="4" cy="4"/>
              </a:xfrm>
              <a:custGeom>
                <a:avLst/>
                <a:gdLst>
                  <a:gd name="T0" fmla="*/ 0 w 70"/>
                  <a:gd name="T1" fmla="*/ 0 h 50"/>
                  <a:gd name="T2" fmla="*/ 0 w 70"/>
                  <a:gd name="T3" fmla="*/ 0 h 50"/>
                  <a:gd name="T4" fmla="*/ 0 w 70"/>
                  <a:gd name="T5" fmla="*/ 0 h 50"/>
                  <a:gd name="T6" fmla="*/ 0 w 70"/>
                  <a:gd name="T7" fmla="*/ 0 h 50"/>
                  <a:gd name="T8" fmla="*/ 0 w 70"/>
                  <a:gd name="T9" fmla="*/ 0 h 50"/>
                  <a:gd name="T10" fmla="*/ 0 w 70"/>
                  <a:gd name="T11" fmla="*/ 0 h 50"/>
                  <a:gd name="T12" fmla="*/ 0 w 70"/>
                  <a:gd name="T13" fmla="*/ 0 h 50"/>
                  <a:gd name="T14" fmla="*/ 0 w 70"/>
                  <a:gd name="T15" fmla="*/ 0 h 50"/>
                  <a:gd name="T16" fmla="*/ 0 w 70"/>
                  <a:gd name="T17" fmla="*/ 0 h 50"/>
                  <a:gd name="T18" fmla="*/ 0 w 70"/>
                  <a:gd name="T19" fmla="*/ 0 h 50"/>
                  <a:gd name="T20" fmla="*/ 0 w 70"/>
                  <a:gd name="T21" fmla="*/ 0 h 50"/>
                  <a:gd name="T22" fmla="*/ 0 w 70"/>
                  <a:gd name="T23" fmla="*/ 0 h 50"/>
                  <a:gd name="T24" fmla="*/ 0 w 70"/>
                  <a:gd name="T25" fmla="*/ 0 h 50"/>
                  <a:gd name="T26" fmla="*/ 0 w 70"/>
                  <a:gd name="T27" fmla="*/ 0 h 50"/>
                  <a:gd name="T28" fmla="*/ 0 w 70"/>
                  <a:gd name="T29" fmla="*/ 0 h 50"/>
                  <a:gd name="T30" fmla="*/ 0 w 70"/>
                  <a:gd name="T31" fmla="*/ 0 h 50"/>
                  <a:gd name="T32" fmla="*/ 0 w 70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0" h="50">
                    <a:moveTo>
                      <a:pt x="42" y="0"/>
                    </a:moveTo>
                    <a:lnTo>
                      <a:pt x="55" y="0"/>
                    </a:lnTo>
                    <a:lnTo>
                      <a:pt x="55" y="11"/>
                    </a:lnTo>
                    <a:lnTo>
                      <a:pt x="70" y="20"/>
                    </a:lnTo>
                    <a:lnTo>
                      <a:pt x="70" y="30"/>
                    </a:lnTo>
                    <a:lnTo>
                      <a:pt x="70" y="39"/>
                    </a:lnTo>
                    <a:lnTo>
                      <a:pt x="55" y="50"/>
                    </a:lnTo>
                    <a:lnTo>
                      <a:pt x="42" y="50"/>
                    </a:lnTo>
                    <a:lnTo>
                      <a:pt x="27" y="50"/>
                    </a:lnTo>
                    <a:lnTo>
                      <a:pt x="14" y="50"/>
                    </a:lnTo>
                    <a:lnTo>
                      <a:pt x="14" y="39"/>
                    </a:lnTo>
                    <a:lnTo>
                      <a:pt x="0" y="39"/>
                    </a:lnTo>
                    <a:lnTo>
                      <a:pt x="0" y="30"/>
                    </a:lnTo>
                    <a:lnTo>
                      <a:pt x="0" y="20"/>
                    </a:lnTo>
                    <a:lnTo>
                      <a:pt x="14" y="11"/>
                    </a:lnTo>
                    <a:lnTo>
                      <a:pt x="27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9E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22" name="Freeform 1639">
                <a:extLst>
                  <a:ext uri="{FF2B5EF4-FFF2-40B4-BE49-F238E27FC236}">
                    <a16:creationId xmlns:a16="http://schemas.microsoft.com/office/drawing/2014/main" id="{963D1A3A-EF4A-440E-B259-A6715EB53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0" y="3098"/>
                <a:ext cx="124" cy="132"/>
              </a:xfrm>
              <a:custGeom>
                <a:avLst/>
                <a:gdLst>
                  <a:gd name="T0" fmla="*/ 8 w 1866"/>
                  <a:gd name="T1" fmla="*/ 9 h 1978"/>
                  <a:gd name="T2" fmla="*/ 0 w 1866"/>
                  <a:gd name="T3" fmla="*/ 0 h 1978"/>
                  <a:gd name="T4" fmla="*/ 0 w 1866"/>
                  <a:gd name="T5" fmla="*/ 0 h 1978"/>
                  <a:gd name="T6" fmla="*/ 8 w 1866"/>
                  <a:gd name="T7" fmla="*/ 9 h 1978"/>
                  <a:gd name="T8" fmla="*/ 8 w 1866"/>
                  <a:gd name="T9" fmla="*/ 9 h 1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66" h="1978">
                    <a:moveTo>
                      <a:pt x="1797" y="1978"/>
                    </a:moveTo>
                    <a:lnTo>
                      <a:pt x="0" y="0"/>
                    </a:lnTo>
                    <a:lnTo>
                      <a:pt x="97" y="48"/>
                    </a:lnTo>
                    <a:lnTo>
                      <a:pt x="1866" y="1929"/>
                    </a:lnTo>
                    <a:lnTo>
                      <a:pt x="1797" y="1978"/>
                    </a:lnTo>
                    <a:close/>
                  </a:path>
                </a:pathLst>
              </a:custGeom>
              <a:solidFill>
                <a:srgbClr val="9E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23" name="Freeform 1640">
                <a:extLst>
                  <a:ext uri="{FF2B5EF4-FFF2-40B4-BE49-F238E27FC236}">
                    <a16:creationId xmlns:a16="http://schemas.microsoft.com/office/drawing/2014/main" id="{AD758E71-B976-4ACC-9654-021FCAEE5D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0" y="3012"/>
                <a:ext cx="202" cy="214"/>
              </a:xfrm>
              <a:custGeom>
                <a:avLst/>
                <a:gdLst>
                  <a:gd name="T0" fmla="*/ 13 w 3027"/>
                  <a:gd name="T1" fmla="*/ 14 h 3207"/>
                  <a:gd name="T2" fmla="*/ 6 w 3027"/>
                  <a:gd name="T3" fmla="*/ 6 h 3207"/>
                  <a:gd name="T4" fmla="*/ 5 w 3027"/>
                  <a:gd name="T5" fmla="*/ 6 h 3207"/>
                  <a:gd name="T6" fmla="*/ 5 w 3027"/>
                  <a:gd name="T7" fmla="*/ 6 h 3207"/>
                  <a:gd name="T8" fmla="*/ 4 w 3027"/>
                  <a:gd name="T9" fmla="*/ 6 h 3207"/>
                  <a:gd name="T10" fmla="*/ 4 w 3027"/>
                  <a:gd name="T11" fmla="*/ 5 h 3207"/>
                  <a:gd name="T12" fmla="*/ 3 w 3027"/>
                  <a:gd name="T13" fmla="*/ 5 h 3207"/>
                  <a:gd name="T14" fmla="*/ 4 w 3027"/>
                  <a:gd name="T15" fmla="*/ 4 h 3207"/>
                  <a:gd name="T16" fmla="*/ 3 w 3027"/>
                  <a:gd name="T17" fmla="*/ 4 h 3207"/>
                  <a:gd name="T18" fmla="*/ 3 w 3027"/>
                  <a:gd name="T19" fmla="*/ 4 h 3207"/>
                  <a:gd name="T20" fmla="*/ 2 w 3027"/>
                  <a:gd name="T21" fmla="*/ 4 h 3207"/>
                  <a:gd name="T22" fmla="*/ 2 w 3027"/>
                  <a:gd name="T23" fmla="*/ 4 h 3207"/>
                  <a:gd name="T24" fmla="*/ 2 w 3027"/>
                  <a:gd name="T25" fmla="*/ 3 h 3207"/>
                  <a:gd name="T26" fmla="*/ 2 w 3027"/>
                  <a:gd name="T27" fmla="*/ 4 h 3207"/>
                  <a:gd name="T28" fmla="*/ 2 w 3027"/>
                  <a:gd name="T29" fmla="*/ 4 h 3207"/>
                  <a:gd name="T30" fmla="*/ 2 w 3027"/>
                  <a:gd name="T31" fmla="*/ 3 h 3207"/>
                  <a:gd name="T32" fmla="*/ 2 w 3027"/>
                  <a:gd name="T33" fmla="*/ 3 h 3207"/>
                  <a:gd name="T34" fmla="*/ 1 w 3027"/>
                  <a:gd name="T35" fmla="*/ 3 h 3207"/>
                  <a:gd name="T36" fmla="*/ 1 w 3027"/>
                  <a:gd name="T37" fmla="*/ 2 h 3207"/>
                  <a:gd name="T38" fmla="*/ 1 w 3027"/>
                  <a:gd name="T39" fmla="*/ 2 h 3207"/>
                  <a:gd name="T40" fmla="*/ 1 w 3027"/>
                  <a:gd name="T41" fmla="*/ 2 h 3207"/>
                  <a:gd name="T42" fmla="*/ 1 w 3027"/>
                  <a:gd name="T43" fmla="*/ 1 h 3207"/>
                  <a:gd name="T44" fmla="*/ 0 w 3027"/>
                  <a:gd name="T45" fmla="*/ 1 h 3207"/>
                  <a:gd name="T46" fmla="*/ 0 w 3027"/>
                  <a:gd name="T47" fmla="*/ 1 h 3207"/>
                  <a:gd name="T48" fmla="*/ 0 w 3027"/>
                  <a:gd name="T49" fmla="*/ 0 h 3207"/>
                  <a:gd name="T50" fmla="*/ 0 w 3027"/>
                  <a:gd name="T51" fmla="*/ 0 h 3207"/>
                  <a:gd name="T52" fmla="*/ 1 w 3027"/>
                  <a:gd name="T53" fmla="*/ 0 h 3207"/>
                  <a:gd name="T54" fmla="*/ 1 w 3027"/>
                  <a:gd name="T55" fmla="*/ 0 h 3207"/>
                  <a:gd name="T56" fmla="*/ 2 w 3027"/>
                  <a:gd name="T57" fmla="*/ 1 h 3207"/>
                  <a:gd name="T58" fmla="*/ 2 w 3027"/>
                  <a:gd name="T59" fmla="*/ 1 h 3207"/>
                  <a:gd name="T60" fmla="*/ 2 w 3027"/>
                  <a:gd name="T61" fmla="*/ 1 h 3207"/>
                  <a:gd name="T62" fmla="*/ 3 w 3027"/>
                  <a:gd name="T63" fmla="*/ 1 h 3207"/>
                  <a:gd name="T64" fmla="*/ 3 w 3027"/>
                  <a:gd name="T65" fmla="*/ 2 h 3207"/>
                  <a:gd name="T66" fmla="*/ 3 w 3027"/>
                  <a:gd name="T67" fmla="*/ 2 h 3207"/>
                  <a:gd name="T68" fmla="*/ 3 w 3027"/>
                  <a:gd name="T69" fmla="*/ 2 h 3207"/>
                  <a:gd name="T70" fmla="*/ 3 w 3027"/>
                  <a:gd name="T71" fmla="*/ 2 h 3207"/>
                  <a:gd name="T72" fmla="*/ 3 w 3027"/>
                  <a:gd name="T73" fmla="*/ 3 h 3207"/>
                  <a:gd name="T74" fmla="*/ 4 w 3027"/>
                  <a:gd name="T75" fmla="*/ 2 h 3207"/>
                  <a:gd name="T76" fmla="*/ 4 w 3027"/>
                  <a:gd name="T77" fmla="*/ 3 h 3207"/>
                  <a:gd name="T78" fmla="*/ 4 w 3027"/>
                  <a:gd name="T79" fmla="*/ 3 h 3207"/>
                  <a:gd name="T80" fmla="*/ 5 w 3027"/>
                  <a:gd name="T81" fmla="*/ 3 h 3207"/>
                  <a:gd name="T82" fmla="*/ 5 w 3027"/>
                  <a:gd name="T83" fmla="*/ 4 h 3207"/>
                  <a:gd name="T84" fmla="*/ 5 w 3027"/>
                  <a:gd name="T85" fmla="*/ 4 h 3207"/>
                  <a:gd name="T86" fmla="*/ 5 w 3027"/>
                  <a:gd name="T87" fmla="*/ 4 h 3207"/>
                  <a:gd name="T88" fmla="*/ 6 w 3027"/>
                  <a:gd name="T89" fmla="*/ 4 h 3207"/>
                  <a:gd name="T90" fmla="*/ 6 w 3027"/>
                  <a:gd name="T91" fmla="*/ 4 h 3207"/>
                  <a:gd name="T92" fmla="*/ 6 w 3027"/>
                  <a:gd name="T93" fmla="*/ 5 h 3207"/>
                  <a:gd name="T94" fmla="*/ 6 w 3027"/>
                  <a:gd name="T95" fmla="*/ 5 h 3207"/>
                  <a:gd name="T96" fmla="*/ 6 w 3027"/>
                  <a:gd name="T97" fmla="*/ 5 h 3207"/>
                  <a:gd name="T98" fmla="*/ 6 w 3027"/>
                  <a:gd name="T99" fmla="*/ 5 h 3207"/>
                  <a:gd name="T100" fmla="*/ 6 w 3027"/>
                  <a:gd name="T101" fmla="*/ 6 h 3207"/>
                  <a:gd name="T102" fmla="*/ 6 w 3027"/>
                  <a:gd name="T103" fmla="*/ 6 h 3207"/>
                  <a:gd name="T104" fmla="*/ 7 w 3027"/>
                  <a:gd name="T105" fmla="*/ 7 h 3207"/>
                  <a:gd name="T106" fmla="*/ 8 w 3027"/>
                  <a:gd name="T107" fmla="*/ 8 h 3207"/>
                  <a:gd name="T108" fmla="*/ 9 w 3027"/>
                  <a:gd name="T109" fmla="*/ 9 h 3207"/>
                  <a:gd name="T110" fmla="*/ 10 w 3027"/>
                  <a:gd name="T111" fmla="*/ 10 h 3207"/>
                  <a:gd name="T112" fmla="*/ 11 w 3027"/>
                  <a:gd name="T113" fmla="*/ 11 h 3207"/>
                  <a:gd name="T114" fmla="*/ 11 w 3027"/>
                  <a:gd name="T115" fmla="*/ 12 h 3207"/>
                  <a:gd name="T116" fmla="*/ 12 w 3027"/>
                  <a:gd name="T117" fmla="*/ 13 h 3207"/>
                  <a:gd name="T118" fmla="*/ 13 w 3027"/>
                  <a:gd name="T119" fmla="*/ 13 h 3207"/>
                  <a:gd name="T120" fmla="*/ 13 w 3027"/>
                  <a:gd name="T121" fmla="*/ 14 h 320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027" h="3207">
                    <a:moveTo>
                      <a:pt x="3027" y="3207"/>
                    </a:moveTo>
                    <a:lnTo>
                      <a:pt x="3014" y="3207"/>
                    </a:lnTo>
                    <a:lnTo>
                      <a:pt x="3014" y="3197"/>
                    </a:lnTo>
                    <a:lnTo>
                      <a:pt x="1715" y="1814"/>
                    </a:lnTo>
                    <a:lnTo>
                      <a:pt x="1700" y="1814"/>
                    </a:lnTo>
                    <a:lnTo>
                      <a:pt x="1783" y="1911"/>
                    </a:lnTo>
                    <a:lnTo>
                      <a:pt x="2973" y="3188"/>
                    </a:lnTo>
                    <a:lnTo>
                      <a:pt x="2973" y="3197"/>
                    </a:lnTo>
                    <a:lnTo>
                      <a:pt x="2958" y="3197"/>
                    </a:lnTo>
                    <a:lnTo>
                      <a:pt x="2945" y="3197"/>
                    </a:lnTo>
                    <a:lnTo>
                      <a:pt x="2696" y="2924"/>
                    </a:lnTo>
                    <a:lnTo>
                      <a:pt x="2446" y="2652"/>
                    </a:lnTo>
                    <a:lnTo>
                      <a:pt x="1908" y="2067"/>
                    </a:lnTo>
                    <a:lnTo>
                      <a:pt x="1300" y="1424"/>
                    </a:lnTo>
                    <a:lnTo>
                      <a:pt x="1286" y="1424"/>
                    </a:lnTo>
                    <a:lnTo>
                      <a:pt x="1272" y="1413"/>
                    </a:lnTo>
                    <a:lnTo>
                      <a:pt x="1258" y="1404"/>
                    </a:lnTo>
                    <a:lnTo>
                      <a:pt x="1244" y="1394"/>
                    </a:lnTo>
                    <a:lnTo>
                      <a:pt x="1231" y="1394"/>
                    </a:lnTo>
                    <a:lnTo>
                      <a:pt x="1216" y="1384"/>
                    </a:lnTo>
                    <a:lnTo>
                      <a:pt x="1203" y="1374"/>
                    </a:lnTo>
                    <a:lnTo>
                      <a:pt x="1189" y="1365"/>
                    </a:lnTo>
                    <a:lnTo>
                      <a:pt x="1162" y="1356"/>
                    </a:lnTo>
                    <a:lnTo>
                      <a:pt x="1134" y="1356"/>
                    </a:lnTo>
                    <a:lnTo>
                      <a:pt x="1119" y="1345"/>
                    </a:lnTo>
                    <a:lnTo>
                      <a:pt x="1093" y="1345"/>
                    </a:lnTo>
                    <a:lnTo>
                      <a:pt x="1065" y="1345"/>
                    </a:lnTo>
                    <a:lnTo>
                      <a:pt x="1050" y="1336"/>
                    </a:lnTo>
                    <a:lnTo>
                      <a:pt x="1023" y="1336"/>
                    </a:lnTo>
                    <a:lnTo>
                      <a:pt x="996" y="1326"/>
                    </a:lnTo>
                    <a:lnTo>
                      <a:pt x="926" y="1297"/>
                    </a:lnTo>
                    <a:lnTo>
                      <a:pt x="913" y="1288"/>
                    </a:lnTo>
                    <a:lnTo>
                      <a:pt x="899" y="1277"/>
                    </a:lnTo>
                    <a:lnTo>
                      <a:pt x="885" y="1268"/>
                    </a:lnTo>
                    <a:lnTo>
                      <a:pt x="857" y="1258"/>
                    </a:lnTo>
                    <a:lnTo>
                      <a:pt x="857" y="1238"/>
                    </a:lnTo>
                    <a:lnTo>
                      <a:pt x="844" y="1229"/>
                    </a:lnTo>
                    <a:lnTo>
                      <a:pt x="844" y="1208"/>
                    </a:lnTo>
                    <a:lnTo>
                      <a:pt x="844" y="1199"/>
                    </a:lnTo>
                    <a:lnTo>
                      <a:pt x="844" y="1189"/>
                    </a:lnTo>
                    <a:lnTo>
                      <a:pt x="844" y="1180"/>
                    </a:lnTo>
                    <a:lnTo>
                      <a:pt x="913" y="1151"/>
                    </a:lnTo>
                    <a:lnTo>
                      <a:pt x="885" y="1151"/>
                    </a:lnTo>
                    <a:lnTo>
                      <a:pt x="857" y="1140"/>
                    </a:lnTo>
                    <a:lnTo>
                      <a:pt x="829" y="1131"/>
                    </a:lnTo>
                    <a:lnTo>
                      <a:pt x="816" y="1121"/>
                    </a:lnTo>
                    <a:lnTo>
                      <a:pt x="788" y="1121"/>
                    </a:lnTo>
                    <a:lnTo>
                      <a:pt x="775" y="1112"/>
                    </a:lnTo>
                    <a:lnTo>
                      <a:pt x="747" y="1092"/>
                    </a:lnTo>
                    <a:lnTo>
                      <a:pt x="732" y="1083"/>
                    </a:lnTo>
                    <a:lnTo>
                      <a:pt x="706" y="1033"/>
                    </a:lnTo>
                    <a:lnTo>
                      <a:pt x="719" y="1024"/>
                    </a:lnTo>
                    <a:lnTo>
                      <a:pt x="719" y="1015"/>
                    </a:lnTo>
                    <a:lnTo>
                      <a:pt x="732" y="1015"/>
                    </a:lnTo>
                    <a:lnTo>
                      <a:pt x="747" y="1005"/>
                    </a:lnTo>
                    <a:lnTo>
                      <a:pt x="829" y="1005"/>
                    </a:lnTo>
                    <a:lnTo>
                      <a:pt x="829" y="994"/>
                    </a:lnTo>
                    <a:lnTo>
                      <a:pt x="844" y="994"/>
                    </a:lnTo>
                    <a:lnTo>
                      <a:pt x="829" y="984"/>
                    </a:lnTo>
                    <a:lnTo>
                      <a:pt x="816" y="984"/>
                    </a:lnTo>
                    <a:lnTo>
                      <a:pt x="802" y="984"/>
                    </a:lnTo>
                    <a:lnTo>
                      <a:pt x="788" y="984"/>
                    </a:lnTo>
                    <a:lnTo>
                      <a:pt x="775" y="984"/>
                    </a:lnTo>
                    <a:lnTo>
                      <a:pt x="760" y="984"/>
                    </a:lnTo>
                    <a:lnTo>
                      <a:pt x="747" y="984"/>
                    </a:lnTo>
                    <a:lnTo>
                      <a:pt x="732" y="984"/>
                    </a:lnTo>
                    <a:lnTo>
                      <a:pt x="706" y="975"/>
                    </a:lnTo>
                    <a:lnTo>
                      <a:pt x="678" y="965"/>
                    </a:lnTo>
                    <a:lnTo>
                      <a:pt x="650" y="955"/>
                    </a:lnTo>
                    <a:lnTo>
                      <a:pt x="622" y="946"/>
                    </a:lnTo>
                    <a:lnTo>
                      <a:pt x="594" y="936"/>
                    </a:lnTo>
                    <a:lnTo>
                      <a:pt x="567" y="916"/>
                    </a:lnTo>
                    <a:lnTo>
                      <a:pt x="553" y="898"/>
                    </a:lnTo>
                    <a:lnTo>
                      <a:pt x="539" y="878"/>
                    </a:lnTo>
                    <a:lnTo>
                      <a:pt x="525" y="878"/>
                    </a:lnTo>
                    <a:lnTo>
                      <a:pt x="525" y="868"/>
                    </a:lnTo>
                    <a:lnTo>
                      <a:pt x="525" y="858"/>
                    </a:lnTo>
                    <a:lnTo>
                      <a:pt x="525" y="848"/>
                    </a:lnTo>
                    <a:lnTo>
                      <a:pt x="512" y="848"/>
                    </a:lnTo>
                    <a:lnTo>
                      <a:pt x="512" y="858"/>
                    </a:lnTo>
                    <a:lnTo>
                      <a:pt x="512" y="868"/>
                    </a:lnTo>
                    <a:lnTo>
                      <a:pt x="484" y="858"/>
                    </a:lnTo>
                    <a:lnTo>
                      <a:pt x="456" y="848"/>
                    </a:lnTo>
                    <a:lnTo>
                      <a:pt x="429" y="839"/>
                    </a:lnTo>
                    <a:lnTo>
                      <a:pt x="415" y="830"/>
                    </a:lnTo>
                    <a:lnTo>
                      <a:pt x="388" y="819"/>
                    </a:lnTo>
                    <a:lnTo>
                      <a:pt x="373" y="800"/>
                    </a:lnTo>
                    <a:lnTo>
                      <a:pt x="345" y="790"/>
                    </a:lnTo>
                    <a:lnTo>
                      <a:pt x="332" y="780"/>
                    </a:lnTo>
                    <a:lnTo>
                      <a:pt x="332" y="771"/>
                    </a:lnTo>
                    <a:lnTo>
                      <a:pt x="345" y="771"/>
                    </a:lnTo>
                    <a:lnTo>
                      <a:pt x="360" y="771"/>
                    </a:lnTo>
                    <a:lnTo>
                      <a:pt x="360" y="780"/>
                    </a:lnTo>
                    <a:lnTo>
                      <a:pt x="373" y="780"/>
                    </a:lnTo>
                    <a:lnTo>
                      <a:pt x="388" y="790"/>
                    </a:lnTo>
                    <a:lnTo>
                      <a:pt x="401" y="790"/>
                    </a:lnTo>
                    <a:lnTo>
                      <a:pt x="401" y="800"/>
                    </a:lnTo>
                    <a:lnTo>
                      <a:pt x="415" y="800"/>
                    </a:lnTo>
                    <a:lnTo>
                      <a:pt x="429" y="810"/>
                    </a:lnTo>
                    <a:lnTo>
                      <a:pt x="442" y="819"/>
                    </a:lnTo>
                    <a:lnTo>
                      <a:pt x="456" y="819"/>
                    </a:lnTo>
                    <a:lnTo>
                      <a:pt x="470" y="830"/>
                    </a:lnTo>
                    <a:lnTo>
                      <a:pt x="484" y="839"/>
                    </a:lnTo>
                    <a:lnTo>
                      <a:pt x="498" y="839"/>
                    </a:lnTo>
                    <a:lnTo>
                      <a:pt x="512" y="848"/>
                    </a:lnTo>
                    <a:lnTo>
                      <a:pt x="567" y="819"/>
                    </a:lnTo>
                    <a:lnTo>
                      <a:pt x="581" y="819"/>
                    </a:lnTo>
                    <a:lnTo>
                      <a:pt x="567" y="810"/>
                    </a:lnTo>
                    <a:lnTo>
                      <a:pt x="553" y="800"/>
                    </a:lnTo>
                    <a:lnTo>
                      <a:pt x="525" y="790"/>
                    </a:lnTo>
                    <a:lnTo>
                      <a:pt x="498" y="780"/>
                    </a:lnTo>
                    <a:lnTo>
                      <a:pt x="470" y="771"/>
                    </a:lnTo>
                    <a:lnTo>
                      <a:pt x="442" y="750"/>
                    </a:lnTo>
                    <a:lnTo>
                      <a:pt x="415" y="741"/>
                    </a:lnTo>
                    <a:lnTo>
                      <a:pt x="401" y="721"/>
                    </a:lnTo>
                    <a:lnTo>
                      <a:pt x="388" y="693"/>
                    </a:lnTo>
                    <a:lnTo>
                      <a:pt x="388" y="682"/>
                    </a:lnTo>
                    <a:lnTo>
                      <a:pt x="388" y="673"/>
                    </a:lnTo>
                    <a:lnTo>
                      <a:pt x="401" y="673"/>
                    </a:lnTo>
                    <a:lnTo>
                      <a:pt x="401" y="663"/>
                    </a:lnTo>
                    <a:lnTo>
                      <a:pt x="415" y="654"/>
                    </a:lnTo>
                    <a:lnTo>
                      <a:pt x="401" y="643"/>
                    </a:lnTo>
                    <a:lnTo>
                      <a:pt x="373" y="634"/>
                    </a:lnTo>
                    <a:lnTo>
                      <a:pt x="360" y="625"/>
                    </a:lnTo>
                    <a:lnTo>
                      <a:pt x="345" y="614"/>
                    </a:lnTo>
                    <a:lnTo>
                      <a:pt x="319" y="605"/>
                    </a:lnTo>
                    <a:lnTo>
                      <a:pt x="304" y="595"/>
                    </a:lnTo>
                    <a:lnTo>
                      <a:pt x="291" y="575"/>
                    </a:lnTo>
                    <a:lnTo>
                      <a:pt x="276" y="566"/>
                    </a:lnTo>
                    <a:lnTo>
                      <a:pt x="276" y="557"/>
                    </a:lnTo>
                    <a:lnTo>
                      <a:pt x="263" y="546"/>
                    </a:lnTo>
                    <a:lnTo>
                      <a:pt x="263" y="536"/>
                    </a:lnTo>
                    <a:lnTo>
                      <a:pt x="248" y="526"/>
                    </a:lnTo>
                    <a:lnTo>
                      <a:pt x="248" y="517"/>
                    </a:lnTo>
                    <a:lnTo>
                      <a:pt x="248" y="506"/>
                    </a:lnTo>
                    <a:lnTo>
                      <a:pt x="248" y="497"/>
                    </a:lnTo>
                    <a:lnTo>
                      <a:pt x="263" y="497"/>
                    </a:lnTo>
                    <a:lnTo>
                      <a:pt x="263" y="488"/>
                    </a:lnTo>
                    <a:lnTo>
                      <a:pt x="263" y="478"/>
                    </a:lnTo>
                    <a:lnTo>
                      <a:pt x="248" y="468"/>
                    </a:lnTo>
                    <a:lnTo>
                      <a:pt x="222" y="458"/>
                    </a:lnTo>
                    <a:lnTo>
                      <a:pt x="207" y="449"/>
                    </a:lnTo>
                    <a:lnTo>
                      <a:pt x="180" y="438"/>
                    </a:lnTo>
                    <a:lnTo>
                      <a:pt x="166" y="429"/>
                    </a:lnTo>
                    <a:lnTo>
                      <a:pt x="151" y="410"/>
                    </a:lnTo>
                    <a:lnTo>
                      <a:pt x="138" y="390"/>
                    </a:lnTo>
                    <a:lnTo>
                      <a:pt x="125" y="370"/>
                    </a:lnTo>
                    <a:lnTo>
                      <a:pt x="125" y="361"/>
                    </a:lnTo>
                    <a:lnTo>
                      <a:pt x="125" y="352"/>
                    </a:lnTo>
                    <a:lnTo>
                      <a:pt x="138" y="352"/>
                    </a:lnTo>
                    <a:lnTo>
                      <a:pt x="138" y="342"/>
                    </a:lnTo>
                    <a:lnTo>
                      <a:pt x="151" y="342"/>
                    </a:lnTo>
                    <a:lnTo>
                      <a:pt x="151" y="332"/>
                    </a:lnTo>
                    <a:lnTo>
                      <a:pt x="138" y="322"/>
                    </a:lnTo>
                    <a:lnTo>
                      <a:pt x="111" y="312"/>
                    </a:lnTo>
                    <a:lnTo>
                      <a:pt x="97" y="302"/>
                    </a:lnTo>
                    <a:lnTo>
                      <a:pt x="69" y="292"/>
                    </a:lnTo>
                    <a:lnTo>
                      <a:pt x="54" y="283"/>
                    </a:lnTo>
                    <a:lnTo>
                      <a:pt x="42" y="263"/>
                    </a:lnTo>
                    <a:lnTo>
                      <a:pt x="28" y="253"/>
                    </a:lnTo>
                    <a:lnTo>
                      <a:pt x="14" y="234"/>
                    </a:lnTo>
                    <a:lnTo>
                      <a:pt x="14" y="224"/>
                    </a:lnTo>
                    <a:lnTo>
                      <a:pt x="14" y="215"/>
                    </a:lnTo>
                    <a:lnTo>
                      <a:pt x="14" y="205"/>
                    </a:lnTo>
                    <a:lnTo>
                      <a:pt x="28" y="205"/>
                    </a:lnTo>
                    <a:lnTo>
                      <a:pt x="28" y="195"/>
                    </a:lnTo>
                    <a:lnTo>
                      <a:pt x="42" y="185"/>
                    </a:lnTo>
                    <a:lnTo>
                      <a:pt x="69" y="176"/>
                    </a:lnTo>
                    <a:lnTo>
                      <a:pt x="54" y="156"/>
                    </a:lnTo>
                    <a:lnTo>
                      <a:pt x="42" y="147"/>
                    </a:lnTo>
                    <a:lnTo>
                      <a:pt x="28" y="128"/>
                    </a:lnTo>
                    <a:lnTo>
                      <a:pt x="14" y="108"/>
                    </a:lnTo>
                    <a:lnTo>
                      <a:pt x="0" y="88"/>
                    </a:lnTo>
                    <a:lnTo>
                      <a:pt x="0" y="68"/>
                    </a:lnTo>
                    <a:lnTo>
                      <a:pt x="0" y="48"/>
                    </a:lnTo>
                    <a:lnTo>
                      <a:pt x="0" y="29"/>
                    </a:lnTo>
                    <a:lnTo>
                      <a:pt x="14" y="19"/>
                    </a:lnTo>
                    <a:lnTo>
                      <a:pt x="14" y="10"/>
                    </a:lnTo>
                    <a:lnTo>
                      <a:pt x="28" y="0"/>
                    </a:lnTo>
                    <a:lnTo>
                      <a:pt x="42" y="0"/>
                    </a:lnTo>
                    <a:lnTo>
                      <a:pt x="54" y="0"/>
                    </a:lnTo>
                    <a:lnTo>
                      <a:pt x="69" y="0"/>
                    </a:lnTo>
                    <a:lnTo>
                      <a:pt x="82" y="0"/>
                    </a:lnTo>
                    <a:lnTo>
                      <a:pt x="97" y="10"/>
                    </a:lnTo>
                    <a:lnTo>
                      <a:pt x="125" y="19"/>
                    </a:lnTo>
                    <a:lnTo>
                      <a:pt x="138" y="29"/>
                    </a:lnTo>
                    <a:lnTo>
                      <a:pt x="151" y="29"/>
                    </a:lnTo>
                    <a:lnTo>
                      <a:pt x="166" y="39"/>
                    </a:lnTo>
                    <a:lnTo>
                      <a:pt x="180" y="48"/>
                    </a:lnTo>
                    <a:lnTo>
                      <a:pt x="180" y="59"/>
                    </a:lnTo>
                    <a:lnTo>
                      <a:pt x="194" y="68"/>
                    </a:lnTo>
                    <a:lnTo>
                      <a:pt x="207" y="78"/>
                    </a:lnTo>
                    <a:lnTo>
                      <a:pt x="248" y="117"/>
                    </a:lnTo>
                    <a:lnTo>
                      <a:pt x="248" y="108"/>
                    </a:lnTo>
                    <a:lnTo>
                      <a:pt x="263" y="108"/>
                    </a:lnTo>
                    <a:lnTo>
                      <a:pt x="276" y="98"/>
                    </a:lnTo>
                    <a:lnTo>
                      <a:pt x="291" y="88"/>
                    </a:lnTo>
                    <a:lnTo>
                      <a:pt x="304" y="88"/>
                    </a:lnTo>
                    <a:lnTo>
                      <a:pt x="332" y="98"/>
                    </a:lnTo>
                    <a:lnTo>
                      <a:pt x="345" y="98"/>
                    </a:lnTo>
                    <a:lnTo>
                      <a:pt x="360" y="98"/>
                    </a:lnTo>
                    <a:lnTo>
                      <a:pt x="373" y="108"/>
                    </a:lnTo>
                    <a:lnTo>
                      <a:pt x="373" y="117"/>
                    </a:lnTo>
                    <a:lnTo>
                      <a:pt x="388" y="128"/>
                    </a:lnTo>
                    <a:lnTo>
                      <a:pt x="401" y="137"/>
                    </a:lnTo>
                    <a:lnTo>
                      <a:pt x="401" y="147"/>
                    </a:lnTo>
                    <a:lnTo>
                      <a:pt x="415" y="156"/>
                    </a:lnTo>
                    <a:lnTo>
                      <a:pt x="415" y="166"/>
                    </a:lnTo>
                    <a:lnTo>
                      <a:pt x="429" y="176"/>
                    </a:lnTo>
                    <a:lnTo>
                      <a:pt x="429" y="185"/>
                    </a:lnTo>
                    <a:lnTo>
                      <a:pt x="429" y="205"/>
                    </a:lnTo>
                    <a:lnTo>
                      <a:pt x="442" y="215"/>
                    </a:lnTo>
                    <a:lnTo>
                      <a:pt x="442" y="224"/>
                    </a:lnTo>
                    <a:lnTo>
                      <a:pt x="456" y="224"/>
                    </a:lnTo>
                    <a:lnTo>
                      <a:pt x="470" y="224"/>
                    </a:lnTo>
                    <a:lnTo>
                      <a:pt x="484" y="224"/>
                    </a:lnTo>
                    <a:lnTo>
                      <a:pt x="498" y="224"/>
                    </a:lnTo>
                    <a:lnTo>
                      <a:pt x="512" y="224"/>
                    </a:lnTo>
                    <a:lnTo>
                      <a:pt x="525" y="234"/>
                    </a:lnTo>
                    <a:lnTo>
                      <a:pt x="539" y="234"/>
                    </a:lnTo>
                    <a:lnTo>
                      <a:pt x="553" y="244"/>
                    </a:lnTo>
                    <a:lnTo>
                      <a:pt x="567" y="263"/>
                    </a:lnTo>
                    <a:lnTo>
                      <a:pt x="581" y="283"/>
                    </a:lnTo>
                    <a:lnTo>
                      <a:pt x="581" y="302"/>
                    </a:lnTo>
                    <a:lnTo>
                      <a:pt x="581" y="312"/>
                    </a:lnTo>
                    <a:lnTo>
                      <a:pt x="581" y="332"/>
                    </a:lnTo>
                    <a:lnTo>
                      <a:pt x="581" y="352"/>
                    </a:lnTo>
                    <a:lnTo>
                      <a:pt x="581" y="370"/>
                    </a:lnTo>
                    <a:lnTo>
                      <a:pt x="594" y="390"/>
                    </a:lnTo>
                    <a:lnTo>
                      <a:pt x="609" y="390"/>
                    </a:lnTo>
                    <a:lnTo>
                      <a:pt x="609" y="381"/>
                    </a:lnTo>
                    <a:lnTo>
                      <a:pt x="622" y="381"/>
                    </a:lnTo>
                    <a:lnTo>
                      <a:pt x="636" y="381"/>
                    </a:lnTo>
                    <a:lnTo>
                      <a:pt x="636" y="370"/>
                    </a:lnTo>
                    <a:lnTo>
                      <a:pt x="650" y="381"/>
                    </a:lnTo>
                    <a:lnTo>
                      <a:pt x="663" y="381"/>
                    </a:lnTo>
                    <a:lnTo>
                      <a:pt x="678" y="381"/>
                    </a:lnTo>
                    <a:lnTo>
                      <a:pt x="691" y="390"/>
                    </a:lnTo>
                    <a:lnTo>
                      <a:pt x="706" y="390"/>
                    </a:lnTo>
                    <a:lnTo>
                      <a:pt x="706" y="400"/>
                    </a:lnTo>
                    <a:lnTo>
                      <a:pt x="719" y="400"/>
                    </a:lnTo>
                    <a:lnTo>
                      <a:pt x="719" y="410"/>
                    </a:lnTo>
                    <a:lnTo>
                      <a:pt x="732" y="420"/>
                    </a:lnTo>
                    <a:lnTo>
                      <a:pt x="732" y="429"/>
                    </a:lnTo>
                    <a:lnTo>
                      <a:pt x="747" y="438"/>
                    </a:lnTo>
                    <a:lnTo>
                      <a:pt x="747" y="449"/>
                    </a:lnTo>
                    <a:lnTo>
                      <a:pt x="747" y="468"/>
                    </a:lnTo>
                    <a:lnTo>
                      <a:pt x="760" y="478"/>
                    </a:lnTo>
                    <a:lnTo>
                      <a:pt x="760" y="488"/>
                    </a:lnTo>
                    <a:lnTo>
                      <a:pt x="760" y="497"/>
                    </a:lnTo>
                    <a:lnTo>
                      <a:pt x="760" y="506"/>
                    </a:lnTo>
                    <a:lnTo>
                      <a:pt x="760" y="526"/>
                    </a:lnTo>
                    <a:lnTo>
                      <a:pt x="760" y="536"/>
                    </a:lnTo>
                    <a:lnTo>
                      <a:pt x="760" y="546"/>
                    </a:lnTo>
                    <a:lnTo>
                      <a:pt x="760" y="557"/>
                    </a:lnTo>
                    <a:lnTo>
                      <a:pt x="747" y="566"/>
                    </a:lnTo>
                    <a:lnTo>
                      <a:pt x="747" y="575"/>
                    </a:lnTo>
                    <a:lnTo>
                      <a:pt x="747" y="595"/>
                    </a:lnTo>
                    <a:lnTo>
                      <a:pt x="747" y="605"/>
                    </a:lnTo>
                    <a:lnTo>
                      <a:pt x="760" y="605"/>
                    </a:lnTo>
                    <a:lnTo>
                      <a:pt x="816" y="536"/>
                    </a:lnTo>
                    <a:lnTo>
                      <a:pt x="829" y="526"/>
                    </a:lnTo>
                    <a:lnTo>
                      <a:pt x="844" y="526"/>
                    </a:lnTo>
                    <a:lnTo>
                      <a:pt x="857" y="526"/>
                    </a:lnTo>
                    <a:lnTo>
                      <a:pt x="871" y="526"/>
                    </a:lnTo>
                    <a:lnTo>
                      <a:pt x="885" y="526"/>
                    </a:lnTo>
                    <a:lnTo>
                      <a:pt x="885" y="536"/>
                    </a:lnTo>
                    <a:lnTo>
                      <a:pt x="899" y="536"/>
                    </a:lnTo>
                    <a:lnTo>
                      <a:pt x="913" y="546"/>
                    </a:lnTo>
                    <a:lnTo>
                      <a:pt x="926" y="557"/>
                    </a:lnTo>
                    <a:lnTo>
                      <a:pt x="926" y="566"/>
                    </a:lnTo>
                    <a:lnTo>
                      <a:pt x="940" y="575"/>
                    </a:lnTo>
                    <a:lnTo>
                      <a:pt x="940" y="586"/>
                    </a:lnTo>
                    <a:lnTo>
                      <a:pt x="940" y="595"/>
                    </a:lnTo>
                    <a:lnTo>
                      <a:pt x="954" y="605"/>
                    </a:lnTo>
                    <a:lnTo>
                      <a:pt x="940" y="731"/>
                    </a:lnTo>
                    <a:lnTo>
                      <a:pt x="954" y="731"/>
                    </a:lnTo>
                    <a:lnTo>
                      <a:pt x="954" y="721"/>
                    </a:lnTo>
                    <a:lnTo>
                      <a:pt x="968" y="711"/>
                    </a:lnTo>
                    <a:lnTo>
                      <a:pt x="982" y="711"/>
                    </a:lnTo>
                    <a:lnTo>
                      <a:pt x="996" y="711"/>
                    </a:lnTo>
                    <a:lnTo>
                      <a:pt x="1009" y="711"/>
                    </a:lnTo>
                    <a:lnTo>
                      <a:pt x="1023" y="711"/>
                    </a:lnTo>
                    <a:lnTo>
                      <a:pt x="1037" y="711"/>
                    </a:lnTo>
                    <a:lnTo>
                      <a:pt x="1050" y="711"/>
                    </a:lnTo>
                    <a:lnTo>
                      <a:pt x="1065" y="711"/>
                    </a:lnTo>
                    <a:lnTo>
                      <a:pt x="1078" y="721"/>
                    </a:lnTo>
                    <a:lnTo>
                      <a:pt x="1078" y="731"/>
                    </a:lnTo>
                    <a:lnTo>
                      <a:pt x="1093" y="741"/>
                    </a:lnTo>
                    <a:lnTo>
                      <a:pt x="1106" y="761"/>
                    </a:lnTo>
                    <a:lnTo>
                      <a:pt x="1106" y="771"/>
                    </a:lnTo>
                    <a:lnTo>
                      <a:pt x="1106" y="780"/>
                    </a:lnTo>
                    <a:lnTo>
                      <a:pt x="1106" y="800"/>
                    </a:lnTo>
                    <a:lnTo>
                      <a:pt x="1106" y="810"/>
                    </a:lnTo>
                    <a:lnTo>
                      <a:pt x="1106" y="830"/>
                    </a:lnTo>
                    <a:lnTo>
                      <a:pt x="1106" y="839"/>
                    </a:lnTo>
                    <a:lnTo>
                      <a:pt x="1106" y="858"/>
                    </a:lnTo>
                    <a:lnTo>
                      <a:pt x="1106" y="868"/>
                    </a:lnTo>
                    <a:lnTo>
                      <a:pt x="1106" y="878"/>
                    </a:lnTo>
                    <a:lnTo>
                      <a:pt x="1093" y="898"/>
                    </a:lnTo>
                    <a:lnTo>
                      <a:pt x="1093" y="907"/>
                    </a:lnTo>
                    <a:lnTo>
                      <a:pt x="1093" y="926"/>
                    </a:lnTo>
                    <a:lnTo>
                      <a:pt x="1093" y="936"/>
                    </a:lnTo>
                    <a:lnTo>
                      <a:pt x="1093" y="946"/>
                    </a:lnTo>
                    <a:lnTo>
                      <a:pt x="1106" y="946"/>
                    </a:lnTo>
                    <a:lnTo>
                      <a:pt x="1119" y="936"/>
                    </a:lnTo>
                    <a:lnTo>
                      <a:pt x="1119" y="926"/>
                    </a:lnTo>
                    <a:lnTo>
                      <a:pt x="1134" y="916"/>
                    </a:lnTo>
                    <a:lnTo>
                      <a:pt x="1147" y="916"/>
                    </a:lnTo>
                    <a:lnTo>
                      <a:pt x="1162" y="907"/>
                    </a:lnTo>
                    <a:lnTo>
                      <a:pt x="1175" y="898"/>
                    </a:lnTo>
                    <a:lnTo>
                      <a:pt x="1203" y="898"/>
                    </a:lnTo>
                    <a:lnTo>
                      <a:pt x="1244" y="916"/>
                    </a:lnTo>
                    <a:lnTo>
                      <a:pt x="1258" y="916"/>
                    </a:lnTo>
                    <a:lnTo>
                      <a:pt x="1272" y="926"/>
                    </a:lnTo>
                    <a:lnTo>
                      <a:pt x="1272" y="936"/>
                    </a:lnTo>
                    <a:lnTo>
                      <a:pt x="1286" y="946"/>
                    </a:lnTo>
                    <a:lnTo>
                      <a:pt x="1286" y="955"/>
                    </a:lnTo>
                    <a:lnTo>
                      <a:pt x="1300" y="965"/>
                    </a:lnTo>
                    <a:lnTo>
                      <a:pt x="1300" y="975"/>
                    </a:lnTo>
                    <a:lnTo>
                      <a:pt x="1300" y="984"/>
                    </a:lnTo>
                    <a:lnTo>
                      <a:pt x="1300" y="1005"/>
                    </a:lnTo>
                    <a:lnTo>
                      <a:pt x="1286" y="1015"/>
                    </a:lnTo>
                    <a:lnTo>
                      <a:pt x="1286" y="1024"/>
                    </a:lnTo>
                    <a:lnTo>
                      <a:pt x="1286" y="1033"/>
                    </a:lnTo>
                    <a:lnTo>
                      <a:pt x="1286" y="1053"/>
                    </a:lnTo>
                    <a:lnTo>
                      <a:pt x="1272" y="1063"/>
                    </a:lnTo>
                    <a:lnTo>
                      <a:pt x="1272" y="1073"/>
                    </a:lnTo>
                    <a:lnTo>
                      <a:pt x="1272" y="1083"/>
                    </a:lnTo>
                    <a:lnTo>
                      <a:pt x="1272" y="1092"/>
                    </a:lnTo>
                    <a:lnTo>
                      <a:pt x="1286" y="1083"/>
                    </a:lnTo>
                    <a:lnTo>
                      <a:pt x="1300" y="1083"/>
                    </a:lnTo>
                    <a:lnTo>
                      <a:pt x="1313" y="1083"/>
                    </a:lnTo>
                    <a:lnTo>
                      <a:pt x="1327" y="1073"/>
                    </a:lnTo>
                    <a:lnTo>
                      <a:pt x="1341" y="1083"/>
                    </a:lnTo>
                    <a:lnTo>
                      <a:pt x="1355" y="1083"/>
                    </a:lnTo>
                    <a:lnTo>
                      <a:pt x="1369" y="1083"/>
                    </a:lnTo>
                    <a:lnTo>
                      <a:pt x="1383" y="1083"/>
                    </a:lnTo>
                    <a:lnTo>
                      <a:pt x="1383" y="1092"/>
                    </a:lnTo>
                    <a:lnTo>
                      <a:pt x="1396" y="1092"/>
                    </a:lnTo>
                    <a:lnTo>
                      <a:pt x="1410" y="1101"/>
                    </a:lnTo>
                    <a:lnTo>
                      <a:pt x="1410" y="1112"/>
                    </a:lnTo>
                    <a:lnTo>
                      <a:pt x="1410" y="1121"/>
                    </a:lnTo>
                    <a:lnTo>
                      <a:pt x="1424" y="1131"/>
                    </a:lnTo>
                    <a:lnTo>
                      <a:pt x="1424" y="1140"/>
                    </a:lnTo>
                    <a:lnTo>
                      <a:pt x="1424" y="1151"/>
                    </a:lnTo>
                    <a:lnTo>
                      <a:pt x="1424" y="1160"/>
                    </a:lnTo>
                    <a:lnTo>
                      <a:pt x="1424" y="1169"/>
                    </a:lnTo>
                    <a:lnTo>
                      <a:pt x="1424" y="1180"/>
                    </a:lnTo>
                    <a:lnTo>
                      <a:pt x="1424" y="1189"/>
                    </a:lnTo>
                    <a:lnTo>
                      <a:pt x="1424" y="1199"/>
                    </a:lnTo>
                    <a:lnTo>
                      <a:pt x="1410" y="1219"/>
                    </a:lnTo>
                    <a:lnTo>
                      <a:pt x="1410" y="1229"/>
                    </a:lnTo>
                    <a:lnTo>
                      <a:pt x="1410" y="1238"/>
                    </a:lnTo>
                    <a:lnTo>
                      <a:pt x="1396" y="1249"/>
                    </a:lnTo>
                    <a:lnTo>
                      <a:pt x="1396" y="1258"/>
                    </a:lnTo>
                    <a:lnTo>
                      <a:pt x="1383" y="1277"/>
                    </a:lnTo>
                    <a:lnTo>
                      <a:pt x="1369" y="1288"/>
                    </a:lnTo>
                    <a:lnTo>
                      <a:pt x="1355" y="1306"/>
                    </a:lnTo>
                    <a:lnTo>
                      <a:pt x="1355" y="1316"/>
                    </a:lnTo>
                    <a:lnTo>
                      <a:pt x="1341" y="1336"/>
                    </a:lnTo>
                    <a:lnTo>
                      <a:pt x="1341" y="1356"/>
                    </a:lnTo>
                    <a:lnTo>
                      <a:pt x="1355" y="1365"/>
                    </a:lnTo>
                    <a:lnTo>
                      <a:pt x="1383" y="1394"/>
                    </a:lnTo>
                    <a:lnTo>
                      <a:pt x="1410" y="1424"/>
                    </a:lnTo>
                    <a:lnTo>
                      <a:pt x="1438" y="1453"/>
                    </a:lnTo>
                    <a:lnTo>
                      <a:pt x="1465" y="1492"/>
                    </a:lnTo>
                    <a:lnTo>
                      <a:pt x="1493" y="1521"/>
                    </a:lnTo>
                    <a:lnTo>
                      <a:pt x="1521" y="1550"/>
                    </a:lnTo>
                    <a:lnTo>
                      <a:pt x="1549" y="1579"/>
                    </a:lnTo>
                    <a:lnTo>
                      <a:pt x="1590" y="1609"/>
                    </a:lnTo>
                    <a:lnTo>
                      <a:pt x="1618" y="1638"/>
                    </a:lnTo>
                    <a:lnTo>
                      <a:pt x="1646" y="1666"/>
                    </a:lnTo>
                    <a:lnTo>
                      <a:pt x="1672" y="1697"/>
                    </a:lnTo>
                    <a:lnTo>
                      <a:pt x="1700" y="1726"/>
                    </a:lnTo>
                    <a:lnTo>
                      <a:pt x="1728" y="1755"/>
                    </a:lnTo>
                    <a:lnTo>
                      <a:pt x="1756" y="1784"/>
                    </a:lnTo>
                    <a:lnTo>
                      <a:pt x="1783" y="1814"/>
                    </a:lnTo>
                    <a:lnTo>
                      <a:pt x="1811" y="1842"/>
                    </a:lnTo>
                    <a:lnTo>
                      <a:pt x="1839" y="1871"/>
                    </a:lnTo>
                    <a:lnTo>
                      <a:pt x="1866" y="1901"/>
                    </a:lnTo>
                    <a:lnTo>
                      <a:pt x="1894" y="1931"/>
                    </a:lnTo>
                    <a:lnTo>
                      <a:pt x="1921" y="1960"/>
                    </a:lnTo>
                    <a:lnTo>
                      <a:pt x="1949" y="1989"/>
                    </a:lnTo>
                    <a:lnTo>
                      <a:pt x="1977" y="2028"/>
                    </a:lnTo>
                    <a:lnTo>
                      <a:pt x="2005" y="2057"/>
                    </a:lnTo>
                    <a:lnTo>
                      <a:pt x="2033" y="2086"/>
                    </a:lnTo>
                    <a:lnTo>
                      <a:pt x="2059" y="2115"/>
                    </a:lnTo>
                    <a:lnTo>
                      <a:pt x="2087" y="2145"/>
                    </a:lnTo>
                    <a:lnTo>
                      <a:pt x="2115" y="2174"/>
                    </a:lnTo>
                    <a:lnTo>
                      <a:pt x="2143" y="2204"/>
                    </a:lnTo>
                    <a:lnTo>
                      <a:pt x="2171" y="2233"/>
                    </a:lnTo>
                    <a:lnTo>
                      <a:pt x="2198" y="2261"/>
                    </a:lnTo>
                    <a:lnTo>
                      <a:pt x="2226" y="2291"/>
                    </a:lnTo>
                    <a:lnTo>
                      <a:pt x="2253" y="2320"/>
                    </a:lnTo>
                    <a:lnTo>
                      <a:pt x="2281" y="2349"/>
                    </a:lnTo>
                    <a:lnTo>
                      <a:pt x="2309" y="2379"/>
                    </a:lnTo>
                    <a:lnTo>
                      <a:pt x="2336" y="2409"/>
                    </a:lnTo>
                    <a:lnTo>
                      <a:pt x="2364" y="2437"/>
                    </a:lnTo>
                    <a:lnTo>
                      <a:pt x="2392" y="2466"/>
                    </a:lnTo>
                    <a:lnTo>
                      <a:pt x="2420" y="2505"/>
                    </a:lnTo>
                    <a:lnTo>
                      <a:pt x="2446" y="2534"/>
                    </a:lnTo>
                    <a:lnTo>
                      <a:pt x="2474" y="2564"/>
                    </a:lnTo>
                    <a:lnTo>
                      <a:pt x="2502" y="2594"/>
                    </a:lnTo>
                    <a:lnTo>
                      <a:pt x="2530" y="2623"/>
                    </a:lnTo>
                    <a:lnTo>
                      <a:pt x="2558" y="2652"/>
                    </a:lnTo>
                    <a:lnTo>
                      <a:pt x="2585" y="2681"/>
                    </a:lnTo>
                    <a:lnTo>
                      <a:pt x="2613" y="2710"/>
                    </a:lnTo>
                    <a:lnTo>
                      <a:pt x="2640" y="2739"/>
                    </a:lnTo>
                    <a:lnTo>
                      <a:pt x="2668" y="2769"/>
                    </a:lnTo>
                    <a:lnTo>
                      <a:pt x="2696" y="2798"/>
                    </a:lnTo>
                    <a:lnTo>
                      <a:pt x="2723" y="2818"/>
                    </a:lnTo>
                    <a:lnTo>
                      <a:pt x="2737" y="2838"/>
                    </a:lnTo>
                    <a:lnTo>
                      <a:pt x="2765" y="2856"/>
                    </a:lnTo>
                    <a:lnTo>
                      <a:pt x="2779" y="2876"/>
                    </a:lnTo>
                    <a:lnTo>
                      <a:pt x="2792" y="2906"/>
                    </a:lnTo>
                    <a:lnTo>
                      <a:pt x="2820" y="2924"/>
                    </a:lnTo>
                    <a:lnTo>
                      <a:pt x="2834" y="2944"/>
                    </a:lnTo>
                    <a:lnTo>
                      <a:pt x="2861" y="2963"/>
                    </a:lnTo>
                    <a:lnTo>
                      <a:pt x="2876" y="2983"/>
                    </a:lnTo>
                    <a:lnTo>
                      <a:pt x="2889" y="3003"/>
                    </a:lnTo>
                    <a:lnTo>
                      <a:pt x="2917" y="3022"/>
                    </a:lnTo>
                    <a:lnTo>
                      <a:pt x="2930" y="3042"/>
                    </a:lnTo>
                    <a:lnTo>
                      <a:pt x="2945" y="3061"/>
                    </a:lnTo>
                    <a:lnTo>
                      <a:pt x="2973" y="3081"/>
                    </a:lnTo>
                    <a:lnTo>
                      <a:pt x="2986" y="3100"/>
                    </a:lnTo>
                    <a:lnTo>
                      <a:pt x="3000" y="3120"/>
                    </a:lnTo>
                    <a:lnTo>
                      <a:pt x="3000" y="3129"/>
                    </a:lnTo>
                    <a:lnTo>
                      <a:pt x="2986" y="3139"/>
                    </a:lnTo>
                    <a:lnTo>
                      <a:pt x="3027" y="3188"/>
                    </a:lnTo>
                    <a:lnTo>
                      <a:pt x="3027" y="3197"/>
                    </a:lnTo>
                    <a:lnTo>
                      <a:pt x="3027" y="320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24" name="Freeform 1641">
                <a:extLst>
                  <a:ext uri="{FF2B5EF4-FFF2-40B4-BE49-F238E27FC236}">
                    <a16:creationId xmlns:a16="http://schemas.microsoft.com/office/drawing/2014/main" id="{D92FF295-7C89-4BCB-B652-273745D06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0" y="3129"/>
                <a:ext cx="1" cy="1"/>
              </a:xfrm>
              <a:custGeom>
                <a:avLst/>
                <a:gdLst>
                  <a:gd name="T0" fmla="*/ 0 w 1"/>
                  <a:gd name="T1" fmla="*/ 0 h 10"/>
                  <a:gd name="T2" fmla="*/ 0 w 1"/>
                  <a:gd name="T3" fmla="*/ 0 h 10"/>
                  <a:gd name="T4" fmla="*/ 0 w 1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0">
                    <a:moveTo>
                      <a:pt x="0" y="10"/>
                    </a:move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1B2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25" name="Freeform 1642">
                <a:extLst>
                  <a:ext uri="{FF2B5EF4-FFF2-40B4-BE49-F238E27FC236}">
                    <a16:creationId xmlns:a16="http://schemas.microsoft.com/office/drawing/2014/main" id="{46277CDC-F491-47AD-BF40-B720A1C18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1" y="3109"/>
                <a:ext cx="17" cy="18"/>
              </a:xfrm>
              <a:custGeom>
                <a:avLst/>
                <a:gdLst>
                  <a:gd name="T0" fmla="*/ 1 w 249"/>
                  <a:gd name="T1" fmla="*/ 1 h 273"/>
                  <a:gd name="T2" fmla="*/ 1 w 249"/>
                  <a:gd name="T3" fmla="*/ 1 h 273"/>
                  <a:gd name="T4" fmla="*/ 0 w 249"/>
                  <a:gd name="T5" fmla="*/ 0 h 273"/>
                  <a:gd name="T6" fmla="*/ 1 w 249"/>
                  <a:gd name="T7" fmla="*/ 1 h 273"/>
                  <a:gd name="T8" fmla="*/ 1 w 249"/>
                  <a:gd name="T9" fmla="*/ 1 h 2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273">
                    <a:moveTo>
                      <a:pt x="249" y="273"/>
                    </a:moveTo>
                    <a:lnTo>
                      <a:pt x="221" y="234"/>
                    </a:lnTo>
                    <a:lnTo>
                      <a:pt x="0" y="0"/>
                    </a:lnTo>
                    <a:lnTo>
                      <a:pt x="249" y="263"/>
                    </a:lnTo>
                    <a:lnTo>
                      <a:pt x="249" y="273"/>
                    </a:lnTo>
                    <a:close/>
                  </a:path>
                </a:pathLst>
              </a:custGeom>
              <a:solidFill>
                <a:srgbClr val="D1B2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26" name="Freeform 1643">
                <a:extLst>
                  <a:ext uri="{FF2B5EF4-FFF2-40B4-BE49-F238E27FC236}">
                    <a16:creationId xmlns:a16="http://schemas.microsoft.com/office/drawing/2014/main" id="{114EF613-008C-444F-AEE6-3989EC4FC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4" y="3093"/>
                <a:ext cx="5" cy="1"/>
              </a:xfrm>
              <a:custGeom>
                <a:avLst/>
                <a:gdLst>
                  <a:gd name="T0" fmla="*/ 0 w 69"/>
                  <a:gd name="T1" fmla="*/ 0 h 19"/>
                  <a:gd name="T2" fmla="*/ 0 w 69"/>
                  <a:gd name="T3" fmla="*/ 0 h 19"/>
                  <a:gd name="T4" fmla="*/ 0 w 69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9" h="19">
                    <a:moveTo>
                      <a:pt x="69" y="19"/>
                    </a:moveTo>
                    <a:lnTo>
                      <a:pt x="0" y="0"/>
                    </a:lnTo>
                    <a:lnTo>
                      <a:pt x="69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27" name="Freeform 1644">
                <a:extLst>
                  <a:ext uri="{FF2B5EF4-FFF2-40B4-BE49-F238E27FC236}">
                    <a16:creationId xmlns:a16="http://schemas.microsoft.com/office/drawing/2014/main" id="{39442802-18CA-448B-A45B-367F55A65B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1" y="3086"/>
                <a:ext cx="12" cy="7"/>
              </a:xfrm>
              <a:custGeom>
                <a:avLst/>
                <a:gdLst>
                  <a:gd name="T0" fmla="*/ 1 w 180"/>
                  <a:gd name="T1" fmla="*/ 0 h 107"/>
                  <a:gd name="T2" fmla="*/ 1 w 180"/>
                  <a:gd name="T3" fmla="*/ 0 h 107"/>
                  <a:gd name="T4" fmla="*/ 1 w 180"/>
                  <a:gd name="T5" fmla="*/ 0 h 107"/>
                  <a:gd name="T6" fmla="*/ 1 w 180"/>
                  <a:gd name="T7" fmla="*/ 0 h 107"/>
                  <a:gd name="T8" fmla="*/ 0 w 180"/>
                  <a:gd name="T9" fmla="*/ 0 h 107"/>
                  <a:gd name="T10" fmla="*/ 0 w 180"/>
                  <a:gd name="T11" fmla="*/ 0 h 107"/>
                  <a:gd name="T12" fmla="*/ 0 w 180"/>
                  <a:gd name="T13" fmla="*/ 0 h 107"/>
                  <a:gd name="T14" fmla="*/ 0 w 180"/>
                  <a:gd name="T15" fmla="*/ 0 h 107"/>
                  <a:gd name="T16" fmla="*/ 0 w 180"/>
                  <a:gd name="T17" fmla="*/ 0 h 107"/>
                  <a:gd name="T18" fmla="*/ 0 w 180"/>
                  <a:gd name="T19" fmla="*/ 0 h 107"/>
                  <a:gd name="T20" fmla="*/ 0 w 180"/>
                  <a:gd name="T21" fmla="*/ 0 h 107"/>
                  <a:gd name="T22" fmla="*/ 0 w 180"/>
                  <a:gd name="T23" fmla="*/ 0 h 107"/>
                  <a:gd name="T24" fmla="*/ 0 w 180"/>
                  <a:gd name="T25" fmla="*/ 0 h 107"/>
                  <a:gd name="T26" fmla="*/ 0 w 180"/>
                  <a:gd name="T27" fmla="*/ 0 h 107"/>
                  <a:gd name="T28" fmla="*/ 0 w 180"/>
                  <a:gd name="T29" fmla="*/ 0 h 107"/>
                  <a:gd name="T30" fmla="*/ 0 w 180"/>
                  <a:gd name="T31" fmla="*/ 0 h 107"/>
                  <a:gd name="T32" fmla="*/ 1 w 180"/>
                  <a:gd name="T33" fmla="*/ 0 h 107"/>
                  <a:gd name="T34" fmla="*/ 1 w 180"/>
                  <a:gd name="T35" fmla="*/ 0 h 107"/>
                  <a:gd name="T36" fmla="*/ 1 w 180"/>
                  <a:gd name="T37" fmla="*/ 0 h 107"/>
                  <a:gd name="T38" fmla="*/ 1 w 180"/>
                  <a:gd name="T39" fmla="*/ 0 h 107"/>
                  <a:gd name="T40" fmla="*/ 1 w 180"/>
                  <a:gd name="T41" fmla="*/ 0 h 10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80" h="107">
                    <a:moveTo>
                      <a:pt x="180" y="107"/>
                    </a:moveTo>
                    <a:lnTo>
                      <a:pt x="166" y="107"/>
                    </a:lnTo>
                    <a:lnTo>
                      <a:pt x="138" y="96"/>
                    </a:lnTo>
                    <a:lnTo>
                      <a:pt x="125" y="77"/>
                    </a:lnTo>
                    <a:lnTo>
                      <a:pt x="110" y="68"/>
                    </a:lnTo>
                    <a:lnTo>
                      <a:pt x="84" y="57"/>
                    </a:lnTo>
                    <a:lnTo>
                      <a:pt x="69" y="48"/>
                    </a:lnTo>
                    <a:lnTo>
                      <a:pt x="56" y="39"/>
                    </a:lnTo>
                    <a:lnTo>
                      <a:pt x="28" y="28"/>
                    </a:lnTo>
                    <a:lnTo>
                      <a:pt x="14" y="19"/>
                    </a:lnTo>
                    <a:lnTo>
                      <a:pt x="0" y="9"/>
                    </a:lnTo>
                    <a:lnTo>
                      <a:pt x="14" y="0"/>
                    </a:lnTo>
                    <a:lnTo>
                      <a:pt x="28" y="9"/>
                    </a:lnTo>
                    <a:lnTo>
                      <a:pt x="56" y="19"/>
                    </a:lnTo>
                    <a:lnTo>
                      <a:pt x="69" y="28"/>
                    </a:lnTo>
                    <a:lnTo>
                      <a:pt x="97" y="39"/>
                    </a:lnTo>
                    <a:lnTo>
                      <a:pt x="125" y="57"/>
                    </a:lnTo>
                    <a:lnTo>
                      <a:pt x="138" y="68"/>
                    </a:lnTo>
                    <a:lnTo>
                      <a:pt x="166" y="77"/>
                    </a:lnTo>
                    <a:lnTo>
                      <a:pt x="180" y="96"/>
                    </a:lnTo>
                    <a:lnTo>
                      <a:pt x="180" y="10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28" name="Freeform 1645">
                <a:extLst>
                  <a:ext uri="{FF2B5EF4-FFF2-40B4-BE49-F238E27FC236}">
                    <a16:creationId xmlns:a16="http://schemas.microsoft.com/office/drawing/2014/main" id="{998A737E-419F-4189-879D-A5FB345EED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1" y="3072"/>
                <a:ext cx="2" cy="9"/>
              </a:xfrm>
              <a:custGeom>
                <a:avLst/>
                <a:gdLst>
                  <a:gd name="T0" fmla="*/ 0 w 27"/>
                  <a:gd name="T1" fmla="*/ 1 h 146"/>
                  <a:gd name="T2" fmla="*/ 0 w 27"/>
                  <a:gd name="T3" fmla="*/ 1 h 146"/>
                  <a:gd name="T4" fmla="*/ 0 w 27"/>
                  <a:gd name="T5" fmla="*/ 1 h 146"/>
                  <a:gd name="T6" fmla="*/ 0 w 27"/>
                  <a:gd name="T7" fmla="*/ 0 h 146"/>
                  <a:gd name="T8" fmla="*/ 0 w 27"/>
                  <a:gd name="T9" fmla="*/ 0 h 146"/>
                  <a:gd name="T10" fmla="*/ 0 w 27"/>
                  <a:gd name="T11" fmla="*/ 0 h 146"/>
                  <a:gd name="T12" fmla="*/ 0 w 27"/>
                  <a:gd name="T13" fmla="*/ 0 h 146"/>
                  <a:gd name="T14" fmla="*/ 0 w 27"/>
                  <a:gd name="T15" fmla="*/ 0 h 146"/>
                  <a:gd name="T16" fmla="*/ 0 w 27"/>
                  <a:gd name="T17" fmla="*/ 0 h 146"/>
                  <a:gd name="T18" fmla="*/ 0 w 27"/>
                  <a:gd name="T19" fmla="*/ 0 h 146"/>
                  <a:gd name="T20" fmla="*/ 0 w 27"/>
                  <a:gd name="T21" fmla="*/ 0 h 146"/>
                  <a:gd name="T22" fmla="*/ 0 w 27"/>
                  <a:gd name="T23" fmla="*/ 0 h 146"/>
                  <a:gd name="T24" fmla="*/ 0 w 27"/>
                  <a:gd name="T25" fmla="*/ 0 h 146"/>
                  <a:gd name="T26" fmla="*/ 0 w 27"/>
                  <a:gd name="T27" fmla="*/ 0 h 146"/>
                  <a:gd name="T28" fmla="*/ 0 w 27"/>
                  <a:gd name="T29" fmla="*/ 0 h 146"/>
                  <a:gd name="T30" fmla="*/ 0 w 27"/>
                  <a:gd name="T31" fmla="*/ 0 h 146"/>
                  <a:gd name="T32" fmla="*/ 0 w 27"/>
                  <a:gd name="T33" fmla="*/ 0 h 146"/>
                  <a:gd name="T34" fmla="*/ 0 w 27"/>
                  <a:gd name="T35" fmla="*/ 0 h 146"/>
                  <a:gd name="T36" fmla="*/ 0 w 27"/>
                  <a:gd name="T37" fmla="*/ 0 h 146"/>
                  <a:gd name="T38" fmla="*/ 0 w 27"/>
                  <a:gd name="T39" fmla="*/ 0 h 146"/>
                  <a:gd name="T40" fmla="*/ 0 w 27"/>
                  <a:gd name="T41" fmla="*/ 1 h 1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146">
                    <a:moveTo>
                      <a:pt x="27" y="146"/>
                    </a:moveTo>
                    <a:lnTo>
                      <a:pt x="14" y="146"/>
                    </a:lnTo>
                    <a:lnTo>
                      <a:pt x="0" y="146"/>
                    </a:lnTo>
                    <a:lnTo>
                      <a:pt x="0" y="13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4" y="9"/>
                    </a:lnTo>
                    <a:lnTo>
                      <a:pt x="14" y="18"/>
                    </a:lnTo>
                    <a:lnTo>
                      <a:pt x="27" y="28"/>
                    </a:lnTo>
                    <a:lnTo>
                      <a:pt x="27" y="38"/>
                    </a:lnTo>
                    <a:lnTo>
                      <a:pt x="27" y="48"/>
                    </a:lnTo>
                    <a:lnTo>
                      <a:pt x="27" y="57"/>
                    </a:lnTo>
                    <a:lnTo>
                      <a:pt x="27" y="67"/>
                    </a:lnTo>
                    <a:lnTo>
                      <a:pt x="27" y="77"/>
                    </a:lnTo>
                    <a:lnTo>
                      <a:pt x="27" y="86"/>
                    </a:lnTo>
                    <a:lnTo>
                      <a:pt x="27" y="96"/>
                    </a:lnTo>
                    <a:lnTo>
                      <a:pt x="27" y="107"/>
                    </a:lnTo>
                    <a:lnTo>
                      <a:pt x="27" y="117"/>
                    </a:lnTo>
                    <a:lnTo>
                      <a:pt x="27" y="126"/>
                    </a:lnTo>
                    <a:lnTo>
                      <a:pt x="27" y="135"/>
                    </a:lnTo>
                    <a:lnTo>
                      <a:pt x="27" y="1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29" name="Freeform 1646">
                <a:extLst>
                  <a:ext uri="{FF2B5EF4-FFF2-40B4-BE49-F238E27FC236}">
                    <a16:creationId xmlns:a16="http://schemas.microsoft.com/office/drawing/2014/main" id="{3E6CE28F-0F8C-4100-BBDA-3B5D6ED45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3" y="3076"/>
                <a:ext cx="12" cy="5"/>
              </a:xfrm>
              <a:custGeom>
                <a:avLst/>
                <a:gdLst>
                  <a:gd name="T0" fmla="*/ 1 w 180"/>
                  <a:gd name="T1" fmla="*/ 0 h 89"/>
                  <a:gd name="T2" fmla="*/ 0 w 180"/>
                  <a:gd name="T3" fmla="*/ 0 h 89"/>
                  <a:gd name="T4" fmla="*/ 0 w 180"/>
                  <a:gd name="T5" fmla="*/ 0 h 89"/>
                  <a:gd name="T6" fmla="*/ 0 w 180"/>
                  <a:gd name="T7" fmla="*/ 0 h 89"/>
                  <a:gd name="T8" fmla="*/ 1 w 180"/>
                  <a:gd name="T9" fmla="*/ 0 h 89"/>
                  <a:gd name="T10" fmla="*/ 1 w 180"/>
                  <a:gd name="T11" fmla="*/ 0 h 89"/>
                  <a:gd name="T12" fmla="*/ 1 w 180"/>
                  <a:gd name="T13" fmla="*/ 0 h 89"/>
                  <a:gd name="T14" fmla="*/ 1 w 180"/>
                  <a:gd name="T15" fmla="*/ 0 h 89"/>
                  <a:gd name="T16" fmla="*/ 1 w 180"/>
                  <a:gd name="T17" fmla="*/ 0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0" h="89">
                    <a:moveTo>
                      <a:pt x="180" y="89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80" y="50"/>
                    </a:lnTo>
                    <a:lnTo>
                      <a:pt x="180" y="60"/>
                    </a:lnTo>
                    <a:lnTo>
                      <a:pt x="180" y="69"/>
                    </a:lnTo>
                    <a:lnTo>
                      <a:pt x="180" y="78"/>
                    </a:lnTo>
                    <a:lnTo>
                      <a:pt x="180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30" name="Freeform 1647">
                <a:extLst>
                  <a:ext uri="{FF2B5EF4-FFF2-40B4-BE49-F238E27FC236}">
                    <a16:creationId xmlns:a16="http://schemas.microsoft.com/office/drawing/2014/main" id="{050091CC-66FD-42BB-A359-C89F0E46A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2" y="3081"/>
                <a:ext cx="1" cy="1"/>
              </a:xfrm>
              <a:custGeom>
                <a:avLst/>
                <a:gdLst>
                  <a:gd name="T0" fmla="*/ 0 w 14"/>
                  <a:gd name="T1" fmla="*/ 0 h 1"/>
                  <a:gd name="T2" fmla="*/ 0 w 14"/>
                  <a:gd name="T3" fmla="*/ 0 h 1"/>
                  <a:gd name="T4" fmla="*/ 0 w 14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">
                    <a:moveTo>
                      <a:pt x="14" y="0"/>
                    </a:moveTo>
                    <a:lnTo>
                      <a:pt x="0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31" name="Freeform 1648">
                <a:extLst>
                  <a:ext uri="{FF2B5EF4-FFF2-40B4-BE49-F238E27FC236}">
                    <a16:creationId xmlns:a16="http://schemas.microsoft.com/office/drawing/2014/main" id="{61C75E39-7699-44F4-80D8-9987A154C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0" y="3074"/>
                <a:ext cx="1" cy="1"/>
              </a:xfrm>
              <a:custGeom>
                <a:avLst/>
                <a:gdLst>
                  <a:gd name="T0" fmla="*/ 0 w 13"/>
                  <a:gd name="T1" fmla="*/ 0 h 10"/>
                  <a:gd name="T2" fmla="*/ 0 w 13"/>
                  <a:gd name="T3" fmla="*/ 0 h 10"/>
                  <a:gd name="T4" fmla="*/ 0 w 13"/>
                  <a:gd name="T5" fmla="*/ 0 h 10"/>
                  <a:gd name="T6" fmla="*/ 0 w 13"/>
                  <a:gd name="T7" fmla="*/ 0 h 10"/>
                  <a:gd name="T8" fmla="*/ 0 w 13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3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13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32" name="Freeform 1649">
                <a:extLst>
                  <a:ext uri="{FF2B5EF4-FFF2-40B4-BE49-F238E27FC236}">
                    <a16:creationId xmlns:a16="http://schemas.microsoft.com/office/drawing/2014/main" id="{B1AF4EB5-6433-4AC7-AF48-4673A0BAB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9" y="3059"/>
                <a:ext cx="4" cy="10"/>
              </a:xfrm>
              <a:custGeom>
                <a:avLst/>
                <a:gdLst>
                  <a:gd name="T0" fmla="*/ 0 w 55"/>
                  <a:gd name="T1" fmla="*/ 1 h 156"/>
                  <a:gd name="T2" fmla="*/ 0 w 55"/>
                  <a:gd name="T3" fmla="*/ 1 h 156"/>
                  <a:gd name="T4" fmla="*/ 0 w 55"/>
                  <a:gd name="T5" fmla="*/ 1 h 156"/>
                  <a:gd name="T6" fmla="*/ 0 w 55"/>
                  <a:gd name="T7" fmla="*/ 1 h 156"/>
                  <a:gd name="T8" fmla="*/ 0 w 55"/>
                  <a:gd name="T9" fmla="*/ 1 h 156"/>
                  <a:gd name="T10" fmla="*/ 0 w 55"/>
                  <a:gd name="T11" fmla="*/ 0 h 156"/>
                  <a:gd name="T12" fmla="*/ 0 w 55"/>
                  <a:gd name="T13" fmla="*/ 0 h 156"/>
                  <a:gd name="T14" fmla="*/ 0 w 55"/>
                  <a:gd name="T15" fmla="*/ 0 h 156"/>
                  <a:gd name="T16" fmla="*/ 0 w 55"/>
                  <a:gd name="T17" fmla="*/ 0 h 156"/>
                  <a:gd name="T18" fmla="*/ 0 w 55"/>
                  <a:gd name="T19" fmla="*/ 0 h 156"/>
                  <a:gd name="T20" fmla="*/ 0 w 55"/>
                  <a:gd name="T21" fmla="*/ 0 h 156"/>
                  <a:gd name="T22" fmla="*/ 0 w 55"/>
                  <a:gd name="T23" fmla="*/ 0 h 156"/>
                  <a:gd name="T24" fmla="*/ 0 w 55"/>
                  <a:gd name="T25" fmla="*/ 0 h 156"/>
                  <a:gd name="T26" fmla="*/ 0 w 55"/>
                  <a:gd name="T27" fmla="*/ 0 h 156"/>
                  <a:gd name="T28" fmla="*/ 0 w 55"/>
                  <a:gd name="T29" fmla="*/ 0 h 156"/>
                  <a:gd name="T30" fmla="*/ 0 w 55"/>
                  <a:gd name="T31" fmla="*/ 0 h 156"/>
                  <a:gd name="T32" fmla="*/ 0 w 55"/>
                  <a:gd name="T33" fmla="*/ 0 h 156"/>
                  <a:gd name="T34" fmla="*/ 0 w 55"/>
                  <a:gd name="T35" fmla="*/ 0 h 156"/>
                  <a:gd name="T36" fmla="*/ 0 w 55"/>
                  <a:gd name="T37" fmla="*/ 0 h 156"/>
                  <a:gd name="T38" fmla="*/ 0 w 55"/>
                  <a:gd name="T39" fmla="*/ 0 h 156"/>
                  <a:gd name="T40" fmla="*/ 0 w 55"/>
                  <a:gd name="T41" fmla="*/ 0 h 156"/>
                  <a:gd name="T42" fmla="*/ 0 w 55"/>
                  <a:gd name="T43" fmla="*/ 0 h 156"/>
                  <a:gd name="T44" fmla="*/ 0 w 55"/>
                  <a:gd name="T45" fmla="*/ 0 h 156"/>
                  <a:gd name="T46" fmla="*/ 0 w 55"/>
                  <a:gd name="T47" fmla="*/ 0 h 156"/>
                  <a:gd name="T48" fmla="*/ 0 w 55"/>
                  <a:gd name="T49" fmla="*/ 0 h 156"/>
                  <a:gd name="T50" fmla="*/ 0 w 55"/>
                  <a:gd name="T51" fmla="*/ 0 h 156"/>
                  <a:gd name="T52" fmla="*/ 0 w 55"/>
                  <a:gd name="T53" fmla="*/ 0 h 156"/>
                  <a:gd name="T54" fmla="*/ 0 w 55"/>
                  <a:gd name="T55" fmla="*/ 1 h 156"/>
                  <a:gd name="T56" fmla="*/ 0 w 55"/>
                  <a:gd name="T57" fmla="*/ 1 h 156"/>
                  <a:gd name="T58" fmla="*/ 0 w 55"/>
                  <a:gd name="T59" fmla="*/ 1 h 15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55" h="156">
                    <a:moveTo>
                      <a:pt x="42" y="156"/>
                    </a:moveTo>
                    <a:lnTo>
                      <a:pt x="27" y="156"/>
                    </a:lnTo>
                    <a:lnTo>
                      <a:pt x="14" y="146"/>
                    </a:lnTo>
                    <a:lnTo>
                      <a:pt x="14" y="137"/>
                    </a:lnTo>
                    <a:lnTo>
                      <a:pt x="14" y="128"/>
                    </a:lnTo>
                    <a:lnTo>
                      <a:pt x="14" y="117"/>
                    </a:lnTo>
                    <a:lnTo>
                      <a:pt x="14" y="108"/>
                    </a:lnTo>
                    <a:lnTo>
                      <a:pt x="0" y="98"/>
                    </a:lnTo>
                    <a:lnTo>
                      <a:pt x="0" y="88"/>
                    </a:lnTo>
                    <a:lnTo>
                      <a:pt x="0" y="78"/>
                    </a:lnTo>
                    <a:lnTo>
                      <a:pt x="0" y="69"/>
                    </a:lnTo>
                    <a:lnTo>
                      <a:pt x="0" y="59"/>
                    </a:lnTo>
                    <a:lnTo>
                      <a:pt x="0" y="48"/>
                    </a:lnTo>
                    <a:lnTo>
                      <a:pt x="0" y="39"/>
                    </a:lnTo>
                    <a:lnTo>
                      <a:pt x="0" y="29"/>
                    </a:lnTo>
                    <a:lnTo>
                      <a:pt x="0" y="19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4" y="9"/>
                    </a:lnTo>
                    <a:lnTo>
                      <a:pt x="14" y="19"/>
                    </a:lnTo>
                    <a:lnTo>
                      <a:pt x="27" y="39"/>
                    </a:lnTo>
                    <a:lnTo>
                      <a:pt x="27" y="48"/>
                    </a:lnTo>
                    <a:lnTo>
                      <a:pt x="42" y="69"/>
                    </a:lnTo>
                    <a:lnTo>
                      <a:pt x="42" y="88"/>
                    </a:lnTo>
                    <a:lnTo>
                      <a:pt x="42" y="98"/>
                    </a:lnTo>
                    <a:lnTo>
                      <a:pt x="42" y="117"/>
                    </a:lnTo>
                    <a:lnTo>
                      <a:pt x="55" y="137"/>
                    </a:lnTo>
                    <a:lnTo>
                      <a:pt x="55" y="146"/>
                    </a:lnTo>
                    <a:lnTo>
                      <a:pt x="42" y="1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33" name="Freeform 1650">
                <a:extLst>
                  <a:ext uri="{FF2B5EF4-FFF2-40B4-BE49-F238E27FC236}">
                    <a16:creationId xmlns:a16="http://schemas.microsoft.com/office/drawing/2014/main" id="{E209E969-8BF0-4A55-B8AC-A62F792DC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2" y="3052"/>
                <a:ext cx="13" cy="6"/>
              </a:xfrm>
              <a:custGeom>
                <a:avLst/>
                <a:gdLst>
                  <a:gd name="T0" fmla="*/ 1 w 193"/>
                  <a:gd name="T1" fmla="*/ 0 h 88"/>
                  <a:gd name="T2" fmla="*/ 0 w 193"/>
                  <a:gd name="T3" fmla="*/ 0 h 88"/>
                  <a:gd name="T4" fmla="*/ 0 w 193"/>
                  <a:gd name="T5" fmla="*/ 0 h 88"/>
                  <a:gd name="T6" fmla="*/ 0 w 193"/>
                  <a:gd name="T7" fmla="*/ 0 h 88"/>
                  <a:gd name="T8" fmla="*/ 0 w 193"/>
                  <a:gd name="T9" fmla="*/ 0 h 88"/>
                  <a:gd name="T10" fmla="*/ 0 w 193"/>
                  <a:gd name="T11" fmla="*/ 0 h 88"/>
                  <a:gd name="T12" fmla="*/ 0 w 193"/>
                  <a:gd name="T13" fmla="*/ 0 h 88"/>
                  <a:gd name="T14" fmla="*/ 1 w 193"/>
                  <a:gd name="T15" fmla="*/ 0 h 88"/>
                  <a:gd name="T16" fmla="*/ 1 w 193"/>
                  <a:gd name="T17" fmla="*/ 0 h 88"/>
                  <a:gd name="T18" fmla="*/ 1 w 193"/>
                  <a:gd name="T19" fmla="*/ 0 h 88"/>
                  <a:gd name="T20" fmla="*/ 1 w 193"/>
                  <a:gd name="T21" fmla="*/ 0 h 88"/>
                  <a:gd name="T22" fmla="*/ 1 w 193"/>
                  <a:gd name="T23" fmla="*/ 0 h 88"/>
                  <a:gd name="T24" fmla="*/ 1 w 193"/>
                  <a:gd name="T25" fmla="*/ 0 h 8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3" h="88">
                    <a:moveTo>
                      <a:pt x="165" y="88"/>
                    </a:moveTo>
                    <a:lnTo>
                      <a:pt x="0" y="0"/>
                    </a:lnTo>
                    <a:lnTo>
                      <a:pt x="27" y="0"/>
                    </a:lnTo>
                    <a:lnTo>
                      <a:pt x="55" y="0"/>
                    </a:lnTo>
                    <a:lnTo>
                      <a:pt x="68" y="9"/>
                    </a:lnTo>
                    <a:lnTo>
                      <a:pt x="96" y="20"/>
                    </a:lnTo>
                    <a:lnTo>
                      <a:pt x="111" y="29"/>
                    </a:lnTo>
                    <a:lnTo>
                      <a:pt x="139" y="38"/>
                    </a:lnTo>
                    <a:lnTo>
                      <a:pt x="152" y="49"/>
                    </a:lnTo>
                    <a:lnTo>
                      <a:pt x="180" y="58"/>
                    </a:lnTo>
                    <a:lnTo>
                      <a:pt x="193" y="68"/>
                    </a:lnTo>
                    <a:lnTo>
                      <a:pt x="180" y="88"/>
                    </a:lnTo>
                    <a:lnTo>
                      <a:pt x="165" y="8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34" name="Freeform 1651">
                <a:extLst>
                  <a:ext uri="{FF2B5EF4-FFF2-40B4-BE49-F238E27FC236}">
                    <a16:creationId xmlns:a16="http://schemas.microsoft.com/office/drawing/2014/main" id="{3E5171F2-405B-4036-9B45-1136FF8B37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6" y="3046"/>
                <a:ext cx="4" cy="11"/>
              </a:xfrm>
              <a:custGeom>
                <a:avLst/>
                <a:gdLst>
                  <a:gd name="T0" fmla="*/ 0 w 54"/>
                  <a:gd name="T1" fmla="*/ 1 h 167"/>
                  <a:gd name="T2" fmla="*/ 0 w 54"/>
                  <a:gd name="T3" fmla="*/ 1 h 167"/>
                  <a:gd name="T4" fmla="*/ 0 w 54"/>
                  <a:gd name="T5" fmla="*/ 1 h 167"/>
                  <a:gd name="T6" fmla="*/ 0 w 54"/>
                  <a:gd name="T7" fmla="*/ 1 h 167"/>
                  <a:gd name="T8" fmla="*/ 0 w 54"/>
                  <a:gd name="T9" fmla="*/ 1 h 167"/>
                  <a:gd name="T10" fmla="*/ 0 w 54"/>
                  <a:gd name="T11" fmla="*/ 1 h 167"/>
                  <a:gd name="T12" fmla="*/ 0 w 54"/>
                  <a:gd name="T13" fmla="*/ 0 h 167"/>
                  <a:gd name="T14" fmla="*/ 0 w 54"/>
                  <a:gd name="T15" fmla="*/ 0 h 167"/>
                  <a:gd name="T16" fmla="*/ 0 w 54"/>
                  <a:gd name="T17" fmla="*/ 0 h 167"/>
                  <a:gd name="T18" fmla="*/ 0 w 54"/>
                  <a:gd name="T19" fmla="*/ 0 h 167"/>
                  <a:gd name="T20" fmla="*/ 0 w 54"/>
                  <a:gd name="T21" fmla="*/ 0 h 167"/>
                  <a:gd name="T22" fmla="*/ 0 w 54"/>
                  <a:gd name="T23" fmla="*/ 0 h 167"/>
                  <a:gd name="T24" fmla="*/ 0 w 54"/>
                  <a:gd name="T25" fmla="*/ 0 h 167"/>
                  <a:gd name="T26" fmla="*/ 0 w 54"/>
                  <a:gd name="T27" fmla="*/ 0 h 167"/>
                  <a:gd name="T28" fmla="*/ 0 w 54"/>
                  <a:gd name="T29" fmla="*/ 0 h 167"/>
                  <a:gd name="T30" fmla="*/ 0 w 54"/>
                  <a:gd name="T31" fmla="*/ 0 h 167"/>
                  <a:gd name="T32" fmla="*/ 0 w 54"/>
                  <a:gd name="T33" fmla="*/ 0 h 167"/>
                  <a:gd name="T34" fmla="*/ 0 w 54"/>
                  <a:gd name="T35" fmla="*/ 0 h 167"/>
                  <a:gd name="T36" fmla="*/ 0 w 54"/>
                  <a:gd name="T37" fmla="*/ 0 h 167"/>
                  <a:gd name="T38" fmla="*/ 0 w 54"/>
                  <a:gd name="T39" fmla="*/ 0 h 167"/>
                  <a:gd name="T40" fmla="*/ 0 w 54"/>
                  <a:gd name="T41" fmla="*/ 0 h 167"/>
                  <a:gd name="T42" fmla="*/ 0 w 54"/>
                  <a:gd name="T43" fmla="*/ 0 h 167"/>
                  <a:gd name="T44" fmla="*/ 0 w 54"/>
                  <a:gd name="T45" fmla="*/ 0 h 167"/>
                  <a:gd name="T46" fmla="*/ 0 w 54"/>
                  <a:gd name="T47" fmla="*/ 0 h 167"/>
                  <a:gd name="T48" fmla="*/ 0 w 54"/>
                  <a:gd name="T49" fmla="*/ 0 h 167"/>
                  <a:gd name="T50" fmla="*/ 0 w 54"/>
                  <a:gd name="T51" fmla="*/ 1 h 167"/>
                  <a:gd name="T52" fmla="*/ 0 w 54"/>
                  <a:gd name="T53" fmla="*/ 1 h 167"/>
                  <a:gd name="T54" fmla="*/ 0 w 54"/>
                  <a:gd name="T55" fmla="*/ 1 h 167"/>
                  <a:gd name="T56" fmla="*/ 0 w 54"/>
                  <a:gd name="T57" fmla="*/ 1 h 167"/>
                  <a:gd name="T58" fmla="*/ 0 w 54"/>
                  <a:gd name="T59" fmla="*/ 1 h 167"/>
                  <a:gd name="T60" fmla="*/ 0 w 54"/>
                  <a:gd name="T61" fmla="*/ 1 h 167"/>
                  <a:gd name="T62" fmla="*/ 0 w 54"/>
                  <a:gd name="T63" fmla="*/ 1 h 16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54" h="167">
                    <a:moveTo>
                      <a:pt x="41" y="167"/>
                    </a:moveTo>
                    <a:lnTo>
                      <a:pt x="27" y="167"/>
                    </a:lnTo>
                    <a:lnTo>
                      <a:pt x="13" y="157"/>
                    </a:lnTo>
                    <a:lnTo>
                      <a:pt x="13" y="148"/>
                    </a:lnTo>
                    <a:lnTo>
                      <a:pt x="13" y="137"/>
                    </a:lnTo>
                    <a:lnTo>
                      <a:pt x="0" y="128"/>
                    </a:lnTo>
                    <a:lnTo>
                      <a:pt x="0" y="108"/>
                    </a:lnTo>
                    <a:lnTo>
                      <a:pt x="0" y="99"/>
                    </a:lnTo>
                    <a:lnTo>
                      <a:pt x="0" y="80"/>
                    </a:lnTo>
                    <a:lnTo>
                      <a:pt x="0" y="69"/>
                    </a:lnTo>
                    <a:lnTo>
                      <a:pt x="0" y="51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13" y="11"/>
                    </a:lnTo>
                    <a:lnTo>
                      <a:pt x="13" y="20"/>
                    </a:lnTo>
                    <a:lnTo>
                      <a:pt x="27" y="30"/>
                    </a:lnTo>
                    <a:lnTo>
                      <a:pt x="27" y="40"/>
                    </a:lnTo>
                    <a:lnTo>
                      <a:pt x="27" y="60"/>
                    </a:lnTo>
                    <a:lnTo>
                      <a:pt x="41" y="69"/>
                    </a:lnTo>
                    <a:lnTo>
                      <a:pt x="41" y="80"/>
                    </a:lnTo>
                    <a:lnTo>
                      <a:pt x="41" y="89"/>
                    </a:lnTo>
                    <a:lnTo>
                      <a:pt x="41" y="99"/>
                    </a:lnTo>
                    <a:lnTo>
                      <a:pt x="54" y="108"/>
                    </a:lnTo>
                    <a:lnTo>
                      <a:pt x="54" y="119"/>
                    </a:lnTo>
                    <a:lnTo>
                      <a:pt x="54" y="128"/>
                    </a:lnTo>
                    <a:lnTo>
                      <a:pt x="54" y="137"/>
                    </a:lnTo>
                    <a:lnTo>
                      <a:pt x="54" y="148"/>
                    </a:lnTo>
                    <a:lnTo>
                      <a:pt x="54" y="157"/>
                    </a:lnTo>
                    <a:lnTo>
                      <a:pt x="54" y="167"/>
                    </a:lnTo>
                    <a:lnTo>
                      <a:pt x="41" y="16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35" name="Freeform 1652">
                <a:extLst>
                  <a:ext uri="{FF2B5EF4-FFF2-40B4-BE49-F238E27FC236}">
                    <a16:creationId xmlns:a16="http://schemas.microsoft.com/office/drawing/2014/main" id="{386A01F5-17E6-4BC2-8E35-EF086D402C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3049"/>
                <a:ext cx="2" cy="2"/>
              </a:xfrm>
              <a:custGeom>
                <a:avLst/>
                <a:gdLst>
                  <a:gd name="T0" fmla="*/ 0 w 28"/>
                  <a:gd name="T1" fmla="*/ 0 h 29"/>
                  <a:gd name="T2" fmla="*/ 0 w 28"/>
                  <a:gd name="T3" fmla="*/ 0 h 29"/>
                  <a:gd name="T4" fmla="*/ 0 w 28"/>
                  <a:gd name="T5" fmla="*/ 0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9">
                    <a:moveTo>
                      <a:pt x="28" y="29"/>
                    </a:moveTo>
                    <a:lnTo>
                      <a:pt x="0" y="0"/>
                    </a:lnTo>
                    <a:lnTo>
                      <a:pt x="28" y="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36" name="Freeform 1653">
                <a:extLst>
                  <a:ext uri="{FF2B5EF4-FFF2-40B4-BE49-F238E27FC236}">
                    <a16:creationId xmlns:a16="http://schemas.microsoft.com/office/drawing/2014/main" id="{53A3FC01-A075-4C1C-AF59-2A703EF18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2" y="3040"/>
                <a:ext cx="13" cy="6"/>
              </a:xfrm>
              <a:custGeom>
                <a:avLst/>
                <a:gdLst>
                  <a:gd name="T0" fmla="*/ 1 w 194"/>
                  <a:gd name="T1" fmla="*/ 0 h 97"/>
                  <a:gd name="T2" fmla="*/ 1 w 194"/>
                  <a:gd name="T3" fmla="*/ 0 h 97"/>
                  <a:gd name="T4" fmla="*/ 1 w 194"/>
                  <a:gd name="T5" fmla="*/ 0 h 97"/>
                  <a:gd name="T6" fmla="*/ 0 w 194"/>
                  <a:gd name="T7" fmla="*/ 0 h 97"/>
                  <a:gd name="T8" fmla="*/ 0 w 194"/>
                  <a:gd name="T9" fmla="*/ 0 h 97"/>
                  <a:gd name="T10" fmla="*/ 0 w 194"/>
                  <a:gd name="T11" fmla="*/ 0 h 97"/>
                  <a:gd name="T12" fmla="*/ 0 w 194"/>
                  <a:gd name="T13" fmla="*/ 0 h 97"/>
                  <a:gd name="T14" fmla="*/ 0 w 194"/>
                  <a:gd name="T15" fmla="*/ 0 h 97"/>
                  <a:gd name="T16" fmla="*/ 0 w 194"/>
                  <a:gd name="T17" fmla="*/ 0 h 97"/>
                  <a:gd name="T18" fmla="*/ 0 w 194"/>
                  <a:gd name="T19" fmla="*/ 0 h 97"/>
                  <a:gd name="T20" fmla="*/ 0 w 194"/>
                  <a:gd name="T21" fmla="*/ 0 h 97"/>
                  <a:gd name="T22" fmla="*/ 0 w 194"/>
                  <a:gd name="T23" fmla="*/ 0 h 97"/>
                  <a:gd name="T24" fmla="*/ 0 w 194"/>
                  <a:gd name="T25" fmla="*/ 0 h 97"/>
                  <a:gd name="T26" fmla="*/ 0 w 194"/>
                  <a:gd name="T27" fmla="*/ 0 h 97"/>
                  <a:gd name="T28" fmla="*/ 0 w 194"/>
                  <a:gd name="T29" fmla="*/ 0 h 97"/>
                  <a:gd name="T30" fmla="*/ 1 w 194"/>
                  <a:gd name="T31" fmla="*/ 0 h 97"/>
                  <a:gd name="T32" fmla="*/ 1 w 194"/>
                  <a:gd name="T33" fmla="*/ 0 h 97"/>
                  <a:gd name="T34" fmla="*/ 1 w 194"/>
                  <a:gd name="T35" fmla="*/ 0 h 97"/>
                  <a:gd name="T36" fmla="*/ 1 w 194"/>
                  <a:gd name="T37" fmla="*/ 0 h 97"/>
                  <a:gd name="T38" fmla="*/ 1 w 194"/>
                  <a:gd name="T39" fmla="*/ 0 h 97"/>
                  <a:gd name="T40" fmla="*/ 1 w 194"/>
                  <a:gd name="T41" fmla="*/ 0 h 9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94" h="97">
                    <a:moveTo>
                      <a:pt x="179" y="97"/>
                    </a:moveTo>
                    <a:lnTo>
                      <a:pt x="152" y="97"/>
                    </a:lnTo>
                    <a:lnTo>
                      <a:pt x="138" y="86"/>
                    </a:lnTo>
                    <a:lnTo>
                      <a:pt x="110" y="68"/>
                    </a:lnTo>
                    <a:lnTo>
                      <a:pt x="97" y="58"/>
                    </a:lnTo>
                    <a:lnTo>
                      <a:pt x="69" y="48"/>
                    </a:lnTo>
                    <a:lnTo>
                      <a:pt x="54" y="38"/>
                    </a:lnTo>
                    <a:lnTo>
                      <a:pt x="26" y="18"/>
                    </a:lnTo>
                    <a:lnTo>
                      <a:pt x="0" y="9"/>
                    </a:lnTo>
                    <a:lnTo>
                      <a:pt x="14" y="9"/>
                    </a:lnTo>
                    <a:lnTo>
                      <a:pt x="14" y="0"/>
                    </a:lnTo>
                    <a:lnTo>
                      <a:pt x="41" y="9"/>
                    </a:lnTo>
                    <a:lnTo>
                      <a:pt x="69" y="18"/>
                    </a:lnTo>
                    <a:lnTo>
                      <a:pt x="83" y="29"/>
                    </a:lnTo>
                    <a:lnTo>
                      <a:pt x="110" y="38"/>
                    </a:lnTo>
                    <a:lnTo>
                      <a:pt x="138" y="48"/>
                    </a:lnTo>
                    <a:lnTo>
                      <a:pt x="152" y="58"/>
                    </a:lnTo>
                    <a:lnTo>
                      <a:pt x="179" y="77"/>
                    </a:lnTo>
                    <a:lnTo>
                      <a:pt x="194" y="86"/>
                    </a:lnTo>
                    <a:lnTo>
                      <a:pt x="194" y="97"/>
                    </a:lnTo>
                    <a:lnTo>
                      <a:pt x="179" y="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37" name="Freeform 1654">
                <a:extLst>
                  <a:ext uri="{FF2B5EF4-FFF2-40B4-BE49-F238E27FC236}">
                    <a16:creationId xmlns:a16="http://schemas.microsoft.com/office/drawing/2014/main" id="{D37A0309-7C93-43E9-8D61-BD87318F6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0" y="3035"/>
                <a:ext cx="8" cy="10"/>
              </a:xfrm>
              <a:custGeom>
                <a:avLst/>
                <a:gdLst>
                  <a:gd name="T0" fmla="*/ 1 w 111"/>
                  <a:gd name="T1" fmla="*/ 1 h 145"/>
                  <a:gd name="T2" fmla="*/ 0 w 111"/>
                  <a:gd name="T3" fmla="*/ 1 h 145"/>
                  <a:gd name="T4" fmla="*/ 0 w 111"/>
                  <a:gd name="T5" fmla="*/ 0 h 145"/>
                  <a:gd name="T6" fmla="*/ 0 w 111"/>
                  <a:gd name="T7" fmla="*/ 0 h 145"/>
                  <a:gd name="T8" fmla="*/ 0 w 111"/>
                  <a:gd name="T9" fmla="*/ 0 h 145"/>
                  <a:gd name="T10" fmla="*/ 0 w 111"/>
                  <a:gd name="T11" fmla="*/ 0 h 145"/>
                  <a:gd name="T12" fmla="*/ 0 w 111"/>
                  <a:gd name="T13" fmla="*/ 0 h 145"/>
                  <a:gd name="T14" fmla="*/ 0 w 111"/>
                  <a:gd name="T15" fmla="*/ 0 h 145"/>
                  <a:gd name="T16" fmla="*/ 0 w 111"/>
                  <a:gd name="T17" fmla="*/ 0 h 145"/>
                  <a:gd name="T18" fmla="*/ 0 w 111"/>
                  <a:gd name="T19" fmla="*/ 0 h 145"/>
                  <a:gd name="T20" fmla="*/ 1 w 111"/>
                  <a:gd name="T21" fmla="*/ 0 h 145"/>
                  <a:gd name="T22" fmla="*/ 1 w 111"/>
                  <a:gd name="T23" fmla="*/ 1 h 145"/>
                  <a:gd name="T24" fmla="*/ 1 w 111"/>
                  <a:gd name="T25" fmla="*/ 1 h 145"/>
                  <a:gd name="T26" fmla="*/ 1 w 111"/>
                  <a:gd name="T27" fmla="*/ 1 h 14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1" h="145">
                    <a:moveTo>
                      <a:pt x="111" y="145"/>
                    </a:moveTo>
                    <a:lnTo>
                      <a:pt x="84" y="145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8" y="18"/>
                    </a:lnTo>
                    <a:lnTo>
                      <a:pt x="42" y="29"/>
                    </a:lnTo>
                    <a:lnTo>
                      <a:pt x="56" y="48"/>
                    </a:lnTo>
                    <a:lnTo>
                      <a:pt x="69" y="68"/>
                    </a:lnTo>
                    <a:lnTo>
                      <a:pt x="84" y="86"/>
                    </a:lnTo>
                    <a:lnTo>
                      <a:pt x="97" y="106"/>
                    </a:lnTo>
                    <a:lnTo>
                      <a:pt x="111" y="116"/>
                    </a:lnTo>
                    <a:lnTo>
                      <a:pt x="111" y="136"/>
                    </a:lnTo>
                    <a:lnTo>
                      <a:pt x="111" y="1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38" name="Freeform 1655">
                <a:extLst>
                  <a:ext uri="{FF2B5EF4-FFF2-40B4-BE49-F238E27FC236}">
                    <a16:creationId xmlns:a16="http://schemas.microsoft.com/office/drawing/2014/main" id="{6B06EEE3-BF26-4453-AFB2-C658ABD53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5" y="3030"/>
                <a:ext cx="12" cy="7"/>
              </a:xfrm>
              <a:custGeom>
                <a:avLst/>
                <a:gdLst>
                  <a:gd name="T0" fmla="*/ 1 w 180"/>
                  <a:gd name="T1" fmla="*/ 1 h 97"/>
                  <a:gd name="T2" fmla="*/ 0 w 180"/>
                  <a:gd name="T3" fmla="*/ 0 h 97"/>
                  <a:gd name="T4" fmla="*/ 0 w 180"/>
                  <a:gd name="T5" fmla="*/ 0 h 97"/>
                  <a:gd name="T6" fmla="*/ 0 w 180"/>
                  <a:gd name="T7" fmla="*/ 0 h 97"/>
                  <a:gd name="T8" fmla="*/ 0 w 180"/>
                  <a:gd name="T9" fmla="*/ 0 h 97"/>
                  <a:gd name="T10" fmla="*/ 0 w 180"/>
                  <a:gd name="T11" fmla="*/ 0 h 97"/>
                  <a:gd name="T12" fmla="*/ 0 w 180"/>
                  <a:gd name="T13" fmla="*/ 0 h 97"/>
                  <a:gd name="T14" fmla="*/ 0 w 180"/>
                  <a:gd name="T15" fmla="*/ 0 h 97"/>
                  <a:gd name="T16" fmla="*/ 0 w 180"/>
                  <a:gd name="T17" fmla="*/ 0 h 97"/>
                  <a:gd name="T18" fmla="*/ 1 w 180"/>
                  <a:gd name="T19" fmla="*/ 0 h 97"/>
                  <a:gd name="T20" fmla="*/ 1 w 180"/>
                  <a:gd name="T21" fmla="*/ 0 h 97"/>
                  <a:gd name="T22" fmla="*/ 1 w 180"/>
                  <a:gd name="T23" fmla="*/ 0 h 97"/>
                  <a:gd name="T24" fmla="*/ 1 w 180"/>
                  <a:gd name="T25" fmla="*/ 0 h 97"/>
                  <a:gd name="T26" fmla="*/ 1 w 180"/>
                  <a:gd name="T27" fmla="*/ 0 h 97"/>
                  <a:gd name="T28" fmla="*/ 1 w 180"/>
                  <a:gd name="T29" fmla="*/ 0 h 97"/>
                  <a:gd name="T30" fmla="*/ 1 w 180"/>
                  <a:gd name="T31" fmla="*/ 0 h 97"/>
                  <a:gd name="T32" fmla="*/ 1 w 180"/>
                  <a:gd name="T33" fmla="*/ 1 h 9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80" h="97">
                    <a:moveTo>
                      <a:pt x="151" y="97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" y="10"/>
                    </a:lnTo>
                    <a:lnTo>
                      <a:pt x="42" y="10"/>
                    </a:lnTo>
                    <a:lnTo>
                      <a:pt x="54" y="19"/>
                    </a:lnTo>
                    <a:lnTo>
                      <a:pt x="83" y="29"/>
                    </a:lnTo>
                    <a:lnTo>
                      <a:pt x="97" y="39"/>
                    </a:lnTo>
                    <a:lnTo>
                      <a:pt x="111" y="49"/>
                    </a:lnTo>
                    <a:lnTo>
                      <a:pt x="138" y="49"/>
                    </a:lnTo>
                    <a:lnTo>
                      <a:pt x="151" y="59"/>
                    </a:lnTo>
                    <a:lnTo>
                      <a:pt x="166" y="69"/>
                    </a:lnTo>
                    <a:lnTo>
                      <a:pt x="180" y="79"/>
                    </a:lnTo>
                    <a:lnTo>
                      <a:pt x="166" y="79"/>
                    </a:lnTo>
                    <a:lnTo>
                      <a:pt x="166" y="88"/>
                    </a:lnTo>
                    <a:lnTo>
                      <a:pt x="151" y="88"/>
                    </a:lnTo>
                    <a:lnTo>
                      <a:pt x="151" y="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39" name="Freeform 1656">
                <a:extLst>
                  <a:ext uri="{FF2B5EF4-FFF2-40B4-BE49-F238E27FC236}">
                    <a16:creationId xmlns:a16="http://schemas.microsoft.com/office/drawing/2014/main" id="{C363E31B-DDD7-4F72-A8E9-AAF395BC76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0" y="3026"/>
                <a:ext cx="7" cy="9"/>
              </a:xfrm>
              <a:custGeom>
                <a:avLst/>
                <a:gdLst>
                  <a:gd name="T0" fmla="*/ 0 w 97"/>
                  <a:gd name="T1" fmla="*/ 1 h 147"/>
                  <a:gd name="T2" fmla="*/ 0 w 97"/>
                  <a:gd name="T3" fmla="*/ 0 h 147"/>
                  <a:gd name="T4" fmla="*/ 0 w 97"/>
                  <a:gd name="T5" fmla="*/ 0 h 147"/>
                  <a:gd name="T6" fmla="*/ 0 w 97"/>
                  <a:gd name="T7" fmla="*/ 0 h 147"/>
                  <a:gd name="T8" fmla="*/ 0 w 97"/>
                  <a:gd name="T9" fmla="*/ 0 h 147"/>
                  <a:gd name="T10" fmla="*/ 0 w 97"/>
                  <a:gd name="T11" fmla="*/ 0 h 147"/>
                  <a:gd name="T12" fmla="*/ 0 w 97"/>
                  <a:gd name="T13" fmla="*/ 0 h 147"/>
                  <a:gd name="T14" fmla="*/ 0 w 97"/>
                  <a:gd name="T15" fmla="*/ 0 h 147"/>
                  <a:gd name="T16" fmla="*/ 0 w 97"/>
                  <a:gd name="T17" fmla="*/ 0 h 147"/>
                  <a:gd name="T18" fmla="*/ 0 w 97"/>
                  <a:gd name="T19" fmla="*/ 0 h 147"/>
                  <a:gd name="T20" fmla="*/ 0 w 97"/>
                  <a:gd name="T21" fmla="*/ 0 h 147"/>
                  <a:gd name="T22" fmla="*/ 0 w 97"/>
                  <a:gd name="T23" fmla="*/ 0 h 147"/>
                  <a:gd name="T24" fmla="*/ 1 w 97"/>
                  <a:gd name="T25" fmla="*/ 0 h 147"/>
                  <a:gd name="T26" fmla="*/ 0 w 97"/>
                  <a:gd name="T27" fmla="*/ 0 h 147"/>
                  <a:gd name="T28" fmla="*/ 0 w 97"/>
                  <a:gd name="T29" fmla="*/ 1 h 147"/>
                  <a:gd name="T30" fmla="*/ 0 w 97"/>
                  <a:gd name="T31" fmla="*/ 1 h 14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97" h="147">
                    <a:moveTo>
                      <a:pt x="69" y="147"/>
                    </a:moveTo>
                    <a:lnTo>
                      <a:pt x="54" y="137"/>
                    </a:lnTo>
                    <a:lnTo>
                      <a:pt x="41" y="117"/>
                    </a:lnTo>
                    <a:lnTo>
                      <a:pt x="41" y="107"/>
                    </a:lnTo>
                    <a:lnTo>
                      <a:pt x="27" y="87"/>
                    </a:lnTo>
                    <a:lnTo>
                      <a:pt x="27" y="68"/>
                    </a:lnTo>
                    <a:lnTo>
                      <a:pt x="27" y="48"/>
                    </a:lnTo>
                    <a:lnTo>
                      <a:pt x="13" y="39"/>
                    </a:lnTo>
                    <a:lnTo>
                      <a:pt x="0" y="19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97" y="137"/>
                    </a:lnTo>
                    <a:lnTo>
                      <a:pt x="82" y="137"/>
                    </a:lnTo>
                    <a:lnTo>
                      <a:pt x="82" y="147"/>
                    </a:lnTo>
                    <a:lnTo>
                      <a:pt x="69" y="1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40" name="Freeform 1657">
                <a:extLst>
                  <a:ext uri="{FF2B5EF4-FFF2-40B4-BE49-F238E27FC236}">
                    <a16:creationId xmlns:a16="http://schemas.microsoft.com/office/drawing/2014/main" id="{660CC6A8-556E-4CCF-8080-77B1E3D58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7" y="3016"/>
                <a:ext cx="9" cy="8"/>
              </a:xfrm>
              <a:custGeom>
                <a:avLst/>
                <a:gdLst>
                  <a:gd name="T0" fmla="*/ 1 w 124"/>
                  <a:gd name="T1" fmla="*/ 1 h 126"/>
                  <a:gd name="T2" fmla="*/ 1 w 124"/>
                  <a:gd name="T3" fmla="*/ 1 h 126"/>
                  <a:gd name="T4" fmla="*/ 0 w 124"/>
                  <a:gd name="T5" fmla="*/ 1 h 126"/>
                  <a:gd name="T6" fmla="*/ 0 w 124"/>
                  <a:gd name="T7" fmla="*/ 0 h 126"/>
                  <a:gd name="T8" fmla="*/ 0 w 124"/>
                  <a:gd name="T9" fmla="*/ 0 h 126"/>
                  <a:gd name="T10" fmla="*/ 0 w 124"/>
                  <a:gd name="T11" fmla="*/ 0 h 126"/>
                  <a:gd name="T12" fmla="*/ 0 w 124"/>
                  <a:gd name="T13" fmla="*/ 0 h 126"/>
                  <a:gd name="T14" fmla="*/ 0 w 124"/>
                  <a:gd name="T15" fmla="*/ 0 h 126"/>
                  <a:gd name="T16" fmla="*/ 0 w 124"/>
                  <a:gd name="T17" fmla="*/ 0 h 126"/>
                  <a:gd name="T18" fmla="*/ 0 w 124"/>
                  <a:gd name="T19" fmla="*/ 0 h 126"/>
                  <a:gd name="T20" fmla="*/ 0 w 124"/>
                  <a:gd name="T21" fmla="*/ 0 h 126"/>
                  <a:gd name="T22" fmla="*/ 0 w 124"/>
                  <a:gd name="T23" fmla="*/ 0 h 126"/>
                  <a:gd name="T24" fmla="*/ 0 w 124"/>
                  <a:gd name="T25" fmla="*/ 0 h 126"/>
                  <a:gd name="T26" fmla="*/ 0 w 124"/>
                  <a:gd name="T27" fmla="*/ 0 h 126"/>
                  <a:gd name="T28" fmla="*/ 0 w 124"/>
                  <a:gd name="T29" fmla="*/ 0 h 126"/>
                  <a:gd name="T30" fmla="*/ 0 w 124"/>
                  <a:gd name="T31" fmla="*/ 0 h 126"/>
                  <a:gd name="T32" fmla="*/ 0 w 124"/>
                  <a:gd name="T33" fmla="*/ 0 h 126"/>
                  <a:gd name="T34" fmla="*/ 0 w 124"/>
                  <a:gd name="T35" fmla="*/ 0 h 126"/>
                  <a:gd name="T36" fmla="*/ 0 w 124"/>
                  <a:gd name="T37" fmla="*/ 0 h 126"/>
                  <a:gd name="T38" fmla="*/ 0 w 124"/>
                  <a:gd name="T39" fmla="*/ 0 h 126"/>
                  <a:gd name="T40" fmla="*/ 0 w 124"/>
                  <a:gd name="T41" fmla="*/ 0 h 126"/>
                  <a:gd name="T42" fmla="*/ 0 w 124"/>
                  <a:gd name="T43" fmla="*/ 0 h 126"/>
                  <a:gd name="T44" fmla="*/ 1 w 124"/>
                  <a:gd name="T45" fmla="*/ 0 h 126"/>
                  <a:gd name="T46" fmla="*/ 1 w 124"/>
                  <a:gd name="T47" fmla="*/ 0 h 126"/>
                  <a:gd name="T48" fmla="*/ 1 w 124"/>
                  <a:gd name="T49" fmla="*/ 0 h 126"/>
                  <a:gd name="T50" fmla="*/ 1 w 124"/>
                  <a:gd name="T51" fmla="*/ 0 h 126"/>
                  <a:gd name="T52" fmla="*/ 1 w 124"/>
                  <a:gd name="T53" fmla="*/ 0 h 126"/>
                  <a:gd name="T54" fmla="*/ 1 w 124"/>
                  <a:gd name="T55" fmla="*/ 1 h 12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24" h="126">
                    <a:moveTo>
                      <a:pt x="110" y="126"/>
                    </a:moveTo>
                    <a:lnTo>
                      <a:pt x="97" y="126"/>
                    </a:lnTo>
                    <a:lnTo>
                      <a:pt x="83" y="126"/>
                    </a:lnTo>
                    <a:lnTo>
                      <a:pt x="69" y="117"/>
                    </a:lnTo>
                    <a:lnTo>
                      <a:pt x="69" y="97"/>
                    </a:lnTo>
                    <a:lnTo>
                      <a:pt x="55" y="88"/>
                    </a:lnTo>
                    <a:lnTo>
                      <a:pt x="41" y="69"/>
                    </a:lnTo>
                    <a:lnTo>
                      <a:pt x="27" y="58"/>
                    </a:lnTo>
                    <a:lnTo>
                      <a:pt x="14" y="39"/>
                    </a:lnTo>
                    <a:lnTo>
                      <a:pt x="14" y="29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7" y="9"/>
                    </a:lnTo>
                    <a:lnTo>
                      <a:pt x="27" y="19"/>
                    </a:lnTo>
                    <a:lnTo>
                      <a:pt x="41" y="29"/>
                    </a:lnTo>
                    <a:lnTo>
                      <a:pt x="41" y="39"/>
                    </a:lnTo>
                    <a:lnTo>
                      <a:pt x="55" y="39"/>
                    </a:lnTo>
                    <a:lnTo>
                      <a:pt x="55" y="49"/>
                    </a:lnTo>
                    <a:lnTo>
                      <a:pt x="69" y="58"/>
                    </a:lnTo>
                    <a:lnTo>
                      <a:pt x="83" y="69"/>
                    </a:lnTo>
                    <a:lnTo>
                      <a:pt x="83" y="78"/>
                    </a:lnTo>
                    <a:lnTo>
                      <a:pt x="97" y="88"/>
                    </a:lnTo>
                    <a:lnTo>
                      <a:pt x="110" y="97"/>
                    </a:lnTo>
                    <a:lnTo>
                      <a:pt x="110" y="107"/>
                    </a:lnTo>
                    <a:lnTo>
                      <a:pt x="124" y="117"/>
                    </a:lnTo>
                    <a:lnTo>
                      <a:pt x="110" y="117"/>
                    </a:lnTo>
                    <a:lnTo>
                      <a:pt x="110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41" name="Freeform 1658">
                <a:extLst>
                  <a:ext uri="{FF2B5EF4-FFF2-40B4-BE49-F238E27FC236}">
                    <a16:creationId xmlns:a16="http://schemas.microsoft.com/office/drawing/2014/main" id="{2DF464A8-ADB2-4954-B1DD-68BF932A6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3018"/>
                <a:ext cx="11" cy="6"/>
              </a:xfrm>
              <a:custGeom>
                <a:avLst/>
                <a:gdLst>
                  <a:gd name="T0" fmla="*/ 1 w 167"/>
                  <a:gd name="T1" fmla="*/ 0 h 97"/>
                  <a:gd name="T2" fmla="*/ 1 w 167"/>
                  <a:gd name="T3" fmla="*/ 0 h 97"/>
                  <a:gd name="T4" fmla="*/ 0 w 167"/>
                  <a:gd name="T5" fmla="*/ 0 h 97"/>
                  <a:gd name="T6" fmla="*/ 0 w 167"/>
                  <a:gd name="T7" fmla="*/ 0 h 97"/>
                  <a:gd name="T8" fmla="*/ 0 w 167"/>
                  <a:gd name="T9" fmla="*/ 0 h 97"/>
                  <a:gd name="T10" fmla="*/ 0 w 167"/>
                  <a:gd name="T11" fmla="*/ 0 h 97"/>
                  <a:gd name="T12" fmla="*/ 0 w 167"/>
                  <a:gd name="T13" fmla="*/ 0 h 97"/>
                  <a:gd name="T14" fmla="*/ 0 w 167"/>
                  <a:gd name="T15" fmla="*/ 0 h 97"/>
                  <a:gd name="T16" fmla="*/ 0 w 167"/>
                  <a:gd name="T17" fmla="*/ 0 h 97"/>
                  <a:gd name="T18" fmla="*/ 0 w 167"/>
                  <a:gd name="T19" fmla="*/ 0 h 97"/>
                  <a:gd name="T20" fmla="*/ 0 w 167"/>
                  <a:gd name="T21" fmla="*/ 0 h 97"/>
                  <a:gd name="T22" fmla="*/ 1 w 167"/>
                  <a:gd name="T23" fmla="*/ 0 h 97"/>
                  <a:gd name="T24" fmla="*/ 1 w 167"/>
                  <a:gd name="T25" fmla="*/ 0 h 97"/>
                  <a:gd name="T26" fmla="*/ 1 w 167"/>
                  <a:gd name="T27" fmla="*/ 0 h 97"/>
                  <a:gd name="T28" fmla="*/ 1 w 167"/>
                  <a:gd name="T29" fmla="*/ 0 h 9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67" h="97">
                    <a:moveTo>
                      <a:pt x="138" y="97"/>
                    </a:moveTo>
                    <a:lnTo>
                      <a:pt x="126" y="97"/>
                    </a:lnTo>
                    <a:lnTo>
                      <a:pt x="98" y="78"/>
                    </a:lnTo>
                    <a:lnTo>
                      <a:pt x="84" y="68"/>
                    </a:lnTo>
                    <a:lnTo>
                      <a:pt x="69" y="59"/>
                    </a:lnTo>
                    <a:lnTo>
                      <a:pt x="57" y="49"/>
                    </a:lnTo>
                    <a:lnTo>
                      <a:pt x="29" y="29"/>
                    </a:lnTo>
                    <a:lnTo>
                      <a:pt x="13" y="20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9" y="0"/>
                    </a:lnTo>
                    <a:lnTo>
                      <a:pt x="167" y="88"/>
                    </a:lnTo>
                    <a:lnTo>
                      <a:pt x="167" y="97"/>
                    </a:lnTo>
                    <a:lnTo>
                      <a:pt x="153" y="97"/>
                    </a:lnTo>
                    <a:lnTo>
                      <a:pt x="138" y="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42" name="Freeform 1659">
                <a:extLst>
                  <a:ext uri="{FF2B5EF4-FFF2-40B4-BE49-F238E27FC236}">
                    <a16:creationId xmlns:a16="http://schemas.microsoft.com/office/drawing/2014/main" id="{0D202210-5CAD-43CE-8597-0301FCA2B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2" y="3085"/>
                <a:ext cx="11" cy="15"/>
              </a:xfrm>
              <a:custGeom>
                <a:avLst/>
                <a:gdLst>
                  <a:gd name="T0" fmla="*/ 0 w 165"/>
                  <a:gd name="T1" fmla="*/ 1 h 215"/>
                  <a:gd name="T2" fmla="*/ 0 w 165"/>
                  <a:gd name="T3" fmla="*/ 1 h 215"/>
                  <a:gd name="T4" fmla="*/ 1 w 165"/>
                  <a:gd name="T5" fmla="*/ 1 h 215"/>
                  <a:gd name="T6" fmla="*/ 1 w 165"/>
                  <a:gd name="T7" fmla="*/ 1 h 215"/>
                  <a:gd name="T8" fmla="*/ 1 w 165"/>
                  <a:gd name="T9" fmla="*/ 0 h 215"/>
                  <a:gd name="T10" fmla="*/ 1 w 165"/>
                  <a:gd name="T11" fmla="*/ 0 h 215"/>
                  <a:gd name="T12" fmla="*/ 0 w 165"/>
                  <a:gd name="T13" fmla="*/ 0 h 215"/>
                  <a:gd name="T14" fmla="*/ 0 w 165"/>
                  <a:gd name="T15" fmla="*/ 0 h 215"/>
                  <a:gd name="T16" fmla="*/ 0 w 165"/>
                  <a:gd name="T17" fmla="*/ 0 h 215"/>
                  <a:gd name="T18" fmla="*/ 0 w 165"/>
                  <a:gd name="T19" fmla="*/ 0 h 215"/>
                  <a:gd name="T20" fmla="*/ 0 w 165"/>
                  <a:gd name="T21" fmla="*/ 1 h 215"/>
                  <a:gd name="T22" fmla="*/ 0 w 165"/>
                  <a:gd name="T23" fmla="*/ 1 h 215"/>
                  <a:gd name="T24" fmla="*/ 0 w 165"/>
                  <a:gd name="T25" fmla="*/ 1 h 215"/>
                  <a:gd name="T26" fmla="*/ 0 w 165"/>
                  <a:gd name="T27" fmla="*/ 1 h 215"/>
                  <a:gd name="T28" fmla="*/ 0 w 165"/>
                  <a:gd name="T29" fmla="*/ 1 h 215"/>
                  <a:gd name="T30" fmla="*/ 0 w 165"/>
                  <a:gd name="T31" fmla="*/ 1 h 215"/>
                  <a:gd name="T32" fmla="*/ 0 w 165"/>
                  <a:gd name="T33" fmla="*/ 1 h 215"/>
                  <a:gd name="T34" fmla="*/ 0 w 165"/>
                  <a:gd name="T35" fmla="*/ 0 h 215"/>
                  <a:gd name="T36" fmla="*/ 0 w 165"/>
                  <a:gd name="T37" fmla="*/ 0 h 215"/>
                  <a:gd name="T38" fmla="*/ 0 w 165"/>
                  <a:gd name="T39" fmla="*/ 0 h 215"/>
                  <a:gd name="T40" fmla="*/ 0 w 165"/>
                  <a:gd name="T41" fmla="*/ 0 h 215"/>
                  <a:gd name="T42" fmla="*/ 0 w 165"/>
                  <a:gd name="T43" fmla="*/ 0 h 215"/>
                  <a:gd name="T44" fmla="*/ 0 w 165"/>
                  <a:gd name="T45" fmla="*/ 0 h 215"/>
                  <a:gd name="T46" fmla="*/ 1 w 165"/>
                  <a:gd name="T47" fmla="*/ 0 h 215"/>
                  <a:gd name="T48" fmla="*/ 1 w 165"/>
                  <a:gd name="T49" fmla="*/ 0 h 215"/>
                  <a:gd name="T50" fmla="*/ 1 w 165"/>
                  <a:gd name="T51" fmla="*/ 0 h 215"/>
                  <a:gd name="T52" fmla="*/ 1 w 165"/>
                  <a:gd name="T53" fmla="*/ 0 h 215"/>
                  <a:gd name="T54" fmla="*/ 1 w 165"/>
                  <a:gd name="T55" fmla="*/ 0 h 215"/>
                  <a:gd name="T56" fmla="*/ 1 w 165"/>
                  <a:gd name="T57" fmla="*/ 1 h 215"/>
                  <a:gd name="T58" fmla="*/ 1 w 165"/>
                  <a:gd name="T59" fmla="*/ 1 h 215"/>
                  <a:gd name="T60" fmla="*/ 0 w 165"/>
                  <a:gd name="T61" fmla="*/ 1 h 215"/>
                  <a:gd name="T62" fmla="*/ 0 w 165"/>
                  <a:gd name="T63" fmla="*/ 1 h 21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5" h="215">
                    <a:moveTo>
                      <a:pt x="69" y="215"/>
                    </a:moveTo>
                    <a:lnTo>
                      <a:pt x="82" y="205"/>
                    </a:lnTo>
                    <a:lnTo>
                      <a:pt x="96" y="196"/>
                    </a:lnTo>
                    <a:lnTo>
                      <a:pt x="110" y="176"/>
                    </a:lnTo>
                    <a:lnTo>
                      <a:pt x="110" y="167"/>
                    </a:lnTo>
                    <a:lnTo>
                      <a:pt x="124" y="148"/>
                    </a:lnTo>
                    <a:lnTo>
                      <a:pt x="138" y="137"/>
                    </a:lnTo>
                    <a:lnTo>
                      <a:pt x="138" y="118"/>
                    </a:lnTo>
                    <a:lnTo>
                      <a:pt x="152" y="98"/>
                    </a:lnTo>
                    <a:lnTo>
                      <a:pt x="138" y="98"/>
                    </a:lnTo>
                    <a:lnTo>
                      <a:pt x="124" y="98"/>
                    </a:lnTo>
                    <a:lnTo>
                      <a:pt x="124" y="50"/>
                    </a:lnTo>
                    <a:lnTo>
                      <a:pt x="110" y="50"/>
                    </a:lnTo>
                    <a:lnTo>
                      <a:pt x="96" y="59"/>
                    </a:lnTo>
                    <a:lnTo>
                      <a:pt x="69" y="148"/>
                    </a:lnTo>
                    <a:lnTo>
                      <a:pt x="82" y="98"/>
                    </a:lnTo>
                    <a:lnTo>
                      <a:pt x="82" y="88"/>
                    </a:lnTo>
                    <a:lnTo>
                      <a:pt x="69" y="88"/>
                    </a:lnTo>
                    <a:lnTo>
                      <a:pt x="55" y="88"/>
                    </a:lnTo>
                    <a:lnTo>
                      <a:pt x="41" y="98"/>
                    </a:lnTo>
                    <a:lnTo>
                      <a:pt x="41" y="118"/>
                    </a:lnTo>
                    <a:lnTo>
                      <a:pt x="41" y="128"/>
                    </a:lnTo>
                    <a:lnTo>
                      <a:pt x="27" y="148"/>
                    </a:lnTo>
                    <a:lnTo>
                      <a:pt x="27" y="157"/>
                    </a:lnTo>
                    <a:lnTo>
                      <a:pt x="27" y="176"/>
                    </a:lnTo>
                    <a:lnTo>
                      <a:pt x="27" y="187"/>
                    </a:lnTo>
                    <a:lnTo>
                      <a:pt x="27" y="205"/>
                    </a:lnTo>
                    <a:lnTo>
                      <a:pt x="13" y="196"/>
                    </a:lnTo>
                    <a:lnTo>
                      <a:pt x="13" y="187"/>
                    </a:lnTo>
                    <a:lnTo>
                      <a:pt x="13" y="176"/>
                    </a:lnTo>
                    <a:lnTo>
                      <a:pt x="0" y="167"/>
                    </a:lnTo>
                    <a:lnTo>
                      <a:pt x="0" y="157"/>
                    </a:lnTo>
                    <a:lnTo>
                      <a:pt x="13" y="148"/>
                    </a:lnTo>
                    <a:lnTo>
                      <a:pt x="13" y="137"/>
                    </a:lnTo>
                    <a:lnTo>
                      <a:pt x="13" y="128"/>
                    </a:lnTo>
                    <a:lnTo>
                      <a:pt x="13" y="107"/>
                    </a:lnTo>
                    <a:lnTo>
                      <a:pt x="27" y="98"/>
                    </a:lnTo>
                    <a:lnTo>
                      <a:pt x="27" y="79"/>
                    </a:lnTo>
                    <a:lnTo>
                      <a:pt x="41" y="68"/>
                    </a:lnTo>
                    <a:lnTo>
                      <a:pt x="55" y="50"/>
                    </a:lnTo>
                    <a:lnTo>
                      <a:pt x="69" y="39"/>
                    </a:lnTo>
                    <a:lnTo>
                      <a:pt x="69" y="30"/>
                    </a:lnTo>
                    <a:lnTo>
                      <a:pt x="82" y="30"/>
                    </a:lnTo>
                    <a:lnTo>
                      <a:pt x="96" y="20"/>
                    </a:lnTo>
                    <a:lnTo>
                      <a:pt x="96" y="11"/>
                    </a:lnTo>
                    <a:lnTo>
                      <a:pt x="110" y="11"/>
                    </a:lnTo>
                    <a:lnTo>
                      <a:pt x="124" y="0"/>
                    </a:lnTo>
                    <a:lnTo>
                      <a:pt x="138" y="0"/>
                    </a:lnTo>
                    <a:lnTo>
                      <a:pt x="138" y="11"/>
                    </a:lnTo>
                    <a:lnTo>
                      <a:pt x="152" y="20"/>
                    </a:lnTo>
                    <a:lnTo>
                      <a:pt x="152" y="30"/>
                    </a:lnTo>
                    <a:lnTo>
                      <a:pt x="165" y="39"/>
                    </a:lnTo>
                    <a:lnTo>
                      <a:pt x="165" y="59"/>
                    </a:lnTo>
                    <a:lnTo>
                      <a:pt x="165" y="68"/>
                    </a:lnTo>
                    <a:lnTo>
                      <a:pt x="165" y="79"/>
                    </a:lnTo>
                    <a:lnTo>
                      <a:pt x="152" y="88"/>
                    </a:lnTo>
                    <a:lnTo>
                      <a:pt x="152" y="107"/>
                    </a:lnTo>
                    <a:lnTo>
                      <a:pt x="138" y="128"/>
                    </a:lnTo>
                    <a:lnTo>
                      <a:pt x="138" y="148"/>
                    </a:lnTo>
                    <a:lnTo>
                      <a:pt x="124" y="167"/>
                    </a:lnTo>
                    <a:lnTo>
                      <a:pt x="110" y="187"/>
                    </a:lnTo>
                    <a:lnTo>
                      <a:pt x="96" y="196"/>
                    </a:lnTo>
                    <a:lnTo>
                      <a:pt x="82" y="205"/>
                    </a:lnTo>
                    <a:lnTo>
                      <a:pt x="69" y="215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43" name="Freeform 1660">
                <a:extLst>
                  <a:ext uri="{FF2B5EF4-FFF2-40B4-BE49-F238E27FC236}">
                    <a16:creationId xmlns:a16="http://schemas.microsoft.com/office/drawing/2014/main" id="{FB71648E-16C6-4E69-BBCB-274E290DD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9" y="3091"/>
                <a:ext cx="16" cy="9"/>
              </a:xfrm>
              <a:custGeom>
                <a:avLst/>
                <a:gdLst>
                  <a:gd name="T0" fmla="*/ 1 w 249"/>
                  <a:gd name="T1" fmla="*/ 1 h 136"/>
                  <a:gd name="T2" fmla="*/ 1 w 249"/>
                  <a:gd name="T3" fmla="*/ 1 h 136"/>
                  <a:gd name="T4" fmla="*/ 1 w 249"/>
                  <a:gd name="T5" fmla="*/ 1 h 136"/>
                  <a:gd name="T6" fmla="*/ 0 w 249"/>
                  <a:gd name="T7" fmla="*/ 1 h 136"/>
                  <a:gd name="T8" fmla="*/ 0 w 249"/>
                  <a:gd name="T9" fmla="*/ 1 h 136"/>
                  <a:gd name="T10" fmla="*/ 0 w 249"/>
                  <a:gd name="T11" fmla="*/ 0 h 136"/>
                  <a:gd name="T12" fmla="*/ 0 w 249"/>
                  <a:gd name="T13" fmla="*/ 0 h 136"/>
                  <a:gd name="T14" fmla="*/ 0 w 249"/>
                  <a:gd name="T15" fmla="*/ 0 h 136"/>
                  <a:gd name="T16" fmla="*/ 0 w 249"/>
                  <a:gd name="T17" fmla="*/ 0 h 136"/>
                  <a:gd name="T18" fmla="*/ 0 w 249"/>
                  <a:gd name="T19" fmla="*/ 0 h 136"/>
                  <a:gd name="T20" fmla="*/ 0 w 249"/>
                  <a:gd name="T21" fmla="*/ 0 h 136"/>
                  <a:gd name="T22" fmla="*/ 0 w 249"/>
                  <a:gd name="T23" fmla="*/ 0 h 136"/>
                  <a:gd name="T24" fmla="*/ 0 w 249"/>
                  <a:gd name="T25" fmla="*/ 0 h 136"/>
                  <a:gd name="T26" fmla="*/ 0 w 249"/>
                  <a:gd name="T27" fmla="*/ 0 h 136"/>
                  <a:gd name="T28" fmla="*/ 0 w 249"/>
                  <a:gd name="T29" fmla="*/ 0 h 136"/>
                  <a:gd name="T30" fmla="*/ 0 w 249"/>
                  <a:gd name="T31" fmla="*/ 0 h 136"/>
                  <a:gd name="T32" fmla="*/ 0 w 249"/>
                  <a:gd name="T33" fmla="*/ 0 h 136"/>
                  <a:gd name="T34" fmla="*/ 0 w 249"/>
                  <a:gd name="T35" fmla="*/ 0 h 136"/>
                  <a:gd name="T36" fmla="*/ 0 w 249"/>
                  <a:gd name="T37" fmla="*/ 0 h 136"/>
                  <a:gd name="T38" fmla="*/ 0 w 249"/>
                  <a:gd name="T39" fmla="*/ 0 h 136"/>
                  <a:gd name="T40" fmla="*/ 0 w 249"/>
                  <a:gd name="T41" fmla="*/ 0 h 136"/>
                  <a:gd name="T42" fmla="*/ 1 w 249"/>
                  <a:gd name="T43" fmla="*/ 0 h 136"/>
                  <a:gd name="T44" fmla="*/ 1 w 249"/>
                  <a:gd name="T45" fmla="*/ 0 h 136"/>
                  <a:gd name="T46" fmla="*/ 1 w 249"/>
                  <a:gd name="T47" fmla="*/ 0 h 136"/>
                  <a:gd name="T48" fmla="*/ 1 w 249"/>
                  <a:gd name="T49" fmla="*/ 0 h 136"/>
                  <a:gd name="T50" fmla="*/ 1 w 249"/>
                  <a:gd name="T51" fmla="*/ 0 h 136"/>
                  <a:gd name="T52" fmla="*/ 1 w 249"/>
                  <a:gd name="T53" fmla="*/ 0 h 136"/>
                  <a:gd name="T54" fmla="*/ 1 w 249"/>
                  <a:gd name="T55" fmla="*/ 0 h 136"/>
                  <a:gd name="T56" fmla="*/ 1 w 249"/>
                  <a:gd name="T57" fmla="*/ 0 h 136"/>
                  <a:gd name="T58" fmla="*/ 1 w 249"/>
                  <a:gd name="T59" fmla="*/ 0 h 136"/>
                  <a:gd name="T60" fmla="*/ 1 w 249"/>
                  <a:gd name="T61" fmla="*/ 0 h 136"/>
                  <a:gd name="T62" fmla="*/ 1 w 249"/>
                  <a:gd name="T63" fmla="*/ 0 h 136"/>
                  <a:gd name="T64" fmla="*/ 1 w 249"/>
                  <a:gd name="T65" fmla="*/ 0 h 136"/>
                  <a:gd name="T66" fmla="*/ 1 w 249"/>
                  <a:gd name="T67" fmla="*/ 0 h 136"/>
                  <a:gd name="T68" fmla="*/ 1 w 249"/>
                  <a:gd name="T69" fmla="*/ 0 h 136"/>
                  <a:gd name="T70" fmla="*/ 1 w 249"/>
                  <a:gd name="T71" fmla="*/ 0 h 136"/>
                  <a:gd name="T72" fmla="*/ 1 w 249"/>
                  <a:gd name="T73" fmla="*/ 0 h 136"/>
                  <a:gd name="T74" fmla="*/ 1 w 249"/>
                  <a:gd name="T75" fmla="*/ 0 h 136"/>
                  <a:gd name="T76" fmla="*/ 1 w 249"/>
                  <a:gd name="T77" fmla="*/ 0 h 136"/>
                  <a:gd name="T78" fmla="*/ 1 w 249"/>
                  <a:gd name="T79" fmla="*/ 0 h 136"/>
                  <a:gd name="T80" fmla="*/ 0 w 249"/>
                  <a:gd name="T81" fmla="*/ 0 h 136"/>
                  <a:gd name="T82" fmla="*/ 0 w 249"/>
                  <a:gd name="T83" fmla="*/ 0 h 136"/>
                  <a:gd name="T84" fmla="*/ 0 w 249"/>
                  <a:gd name="T85" fmla="*/ 0 h 136"/>
                  <a:gd name="T86" fmla="*/ 0 w 249"/>
                  <a:gd name="T87" fmla="*/ 0 h 136"/>
                  <a:gd name="T88" fmla="*/ 0 w 249"/>
                  <a:gd name="T89" fmla="*/ 0 h 136"/>
                  <a:gd name="T90" fmla="*/ 0 w 249"/>
                  <a:gd name="T91" fmla="*/ 0 h 136"/>
                  <a:gd name="T92" fmla="*/ 0 w 249"/>
                  <a:gd name="T93" fmla="*/ 0 h 136"/>
                  <a:gd name="T94" fmla="*/ 0 w 249"/>
                  <a:gd name="T95" fmla="*/ 0 h 136"/>
                  <a:gd name="T96" fmla="*/ 0 w 249"/>
                  <a:gd name="T97" fmla="*/ 0 h 136"/>
                  <a:gd name="T98" fmla="*/ 1 w 249"/>
                  <a:gd name="T99" fmla="*/ 0 h 136"/>
                  <a:gd name="T100" fmla="*/ 0 w 249"/>
                  <a:gd name="T101" fmla="*/ 0 h 136"/>
                  <a:gd name="T102" fmla="*/ 0 w 249"/>
                  <a:gd name="T103" fmla="*/ 0 h 136"/>
                  <a:gd name="T104" fmla="*/ 0 w 249"/>
                  <a:gd name="T105" fmla="*/ 0 h 136"/>
                  <a:gd name="T106" fmla="*/ 0 w 249"/>
                  <a:gd name="T107" fmla="*/ 0 h 136"/>
                  <a:gd name="T108" fmla="*/ 0 w 249"/>
                  <a:gd name="T109" fmla="*/ 0 h 136"/>
                  <a:gd name="T110" fmla="*/ 0 w 249"/>
                  <a:gd name="T111" fmla="*/ 0 h 136"/>
                  <a:gd name="T112" fmla="*/ 1 w 249"/>
                  <a:gd name="T113" fmla="*/ 1 h 136"/>
                  <a:gd name="T114" fmla="*/ 1 w 249"/>
                  <a:gd name="T115" fmla="*/ 1 h 136"/>
                  <a:gd name="T116" fmla="*/ 1 w 249"/>
                  <a:gd name="T117" fmla="*/ 1 h 1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49" h="136">
                    <a:moveTo>
                      <a:pt x="180" y="136"/>
                    </a:moveTo>
                    <a:lnTo>
                      <a:pt x="165" y="136"/>
                    </a:lnTo>
                    <a:lnTo>
                      <a:pt x="138" y="126"/>
                    </a:lnTo>
                    <a:lnTo>
                      <a:pt x="111" y="126"/>
                    </a:lnTo>
                    <a:lnTo>
                      <a:pt x="97" y="117"/>
                    </a:lnTo>
                    <a:lnTo>
                      <a:pt x="69" y="108"/>
                    </a:lnTo>
                    <a:lnTo>
                      <a:pt x="55" y="97"/>
                    </a:lnTo>
                    <a:lnTo>
                      <a:pt x="28" y="88"/>
                    </a:lnTo>
                    <a:lnTo>
                      <a:pt x="14" y="78"/>
                    </a:lnTo>
                    <a:lnTo>
                      <a:pt x="14" y="69"/>
                    </a:lnTo>
                    <a:lnTo>
                      <a:pt x="0" y="58"/>
                    </a:lnTo>
                    <a:lnTo>
                      <a:pt x="0" y="49"/>
                    </a:lnTo>
                    <a:lnTo>
                      <a:pt x="0" y="39"/>
                    </a:lnTo>
                    <a:lnTo>
                      <a:pt x="0" y="28"/>
                    </a:lnTo>
                    <a:lnTo>
                      <a:pt x="0" y="19"/>
                    </a:lnTo>
                    <a:lnTo>
                      <a:pt x="0" y="9"/>
                    </a:lnTo>
                    <a:lnTo>
                      <a:pt x="28" y="9"/>
                    </a:lnTo>
                    <a:lnTo>
                      <a:pt x="41" y="0"/>
                    </a:lnTo>
                    <a:lnTo>
                      <a:pt x="69" y="0"/>
                    </a:lnTo>
                    <a:lnTo>
                      <a:pt x="97" y="0"/>
                    </a:lnTo>
                    <a:lnTo>
                      <a:pt x="111" y="9"/>
                    </a:lnTo>
                    <a:lnTo>
                      <a:pt x="138" y="9"/>
                    </a:lnTo>
                    <a:lnTo>
                      <a:pt x="165" y="19"/>
                    </a:lnTo>
                    <a:lnTo>
                      <a:pt x="180" y="19"/>
                    </a:lnTo>
                    <a:lnTo>
                      <a:pt x="193" y="28"/>
                    </a:lnTo>
                    <a:lnTo>
                      <a:pt x="208" y="28"/>
                    </a:lnTo>
                    <a:lnTo>
                      <a:pt x="221" y="39"/>
                    </a:lnTo>
                    <a:lnTo>
                      <a:pt x="234" y="49"/>
                    </a:lnTo>
                    <a:lnTo>
                      <a:pt x="249" y="49"/>
                    </a:lnTo>
                    <a:lnTo>
                      <a:pt x="249" y="58"/>
                    </a:lnTo>
                    <a:lnTo>
                      <a:pt x="249" y="69"/>
                    </a:lnTo>
                    <a:lnTo>
                      <a:pt x="234" y="58"/>
                    </a:lnTo>
                    <a:lnTo>
                      <a:pt x="221" y="58"/>
                    </a:lnTo>
                    <a:lnTo>
                      <a:pt x="208" y="49"/>
                    </a:lnTo>
                    <a:lnTo>
                      <a:pt x="193" y="49"/>
                    </a:lnTo>
                    <a:lnTo>
                      <a:pt x="180" y="39"/>
                    </a:lnTo>
                    <a:lnTo>
                      <a:pt x="165" y="39"/>
                    </a:lnTo>
                    <a:lnTo>
                      <a:pt x="152" y="28"/>
                    </a:lnTo>
                    <a:lnTo>
                      <a:pt x="138" y="28"/>
                    </a:lnTo>
                    <a:lnTo>
                      <a:pt x="124" y="19"/>
                    </a:lnTo>
                    <a:lnTo>
                      <a:pt x="111" y="19"/>
                    </a:lnTo>
                    <a:lnTo>
                      <a:pt x="97" y="9"/>
                    </a:lnTo>
                    <a:lnTo>
                      <a:pt x="83" y="9"/>
                    </a:lnTo>
                    <a:lnTo>
                      <a:pt x="69" y="9"/>
                    </a:lnTo>
                    <a:lnTo>
                      <a:pt x="55" y="9"/>
                    </a:lnTo>
                    <a:lnTo>
                      <a:pt x="55" y="19"/>
                    </a:lnTo>
                    <a:lnTo>
                      <a:pt x="41" y="28"/>
                    </a:lnTo>
                    <a:lnTo>
                      <a:pt x="41" y="39"/>
                    </a:lnTo>
                    <a:lnTo>
                      <a:pt x="41" y="49"/>
                    </a:lnTo>
                    <a:lnTo>
                      <a:pt x="165" y="88"/>
                    </a:lnTo>
                    <a:lnTo>
                      <a:pt x="83" y="69"/>
                    </a:lnTo>
                    <a:lnTo>
                      <a:pt x="69" y="69"/>
                    </a:lnTo>
                    <a:lnTo>
                      <a:pt x="69" y="78"/>
                    </a:lnTo>
                    <a:lnTo>
                      <a:pt x="55" y="78"/>
                    </a:lnTo>
                    <a:lnTo>
                      <a:pt x="55" y="88"/>
                    </a:lnTo>
                    <a:lnTo>
                      <a:pt x="69" y="88"/>
                    </a:lnTo>
                    <a:lnTo>
                      <a:pt x="234" y="117"/>
                    </a:lnTo>
                    <a:lnTo>
                      <a:pt x="234" y="126"/>
                    </a:lnTo>
                    <a:lnTo>
                      <a:pt x="180" y="136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44" name="Freeform 1661">
                <a:extLst>
                  <a:ext uri="{FF2B5EF4-FFF2-40B4-BE49-F238E27FC236}">
                    <a16:creationId xmlns:a16="http://schemas.microsoft.com/office/drawing/2014/main" id="{1419530C-3BCB-438A-80B7-9DD7BFD00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" y="3075"/>
                <a:ext cx="10" cy="14"/>
              </a:xfrm>
              <a:custGeom>
                <a:avLst/>
                <a:gdLst>
                  <a:gd name="T0" fmla="*/ 1 w 151"/>
                  <a:gd name="T1" fmla="*/ 0 h 205"/>
                  <a:gd name="T2" fmla="*/ 1 w 151"/>
                  <a:gd name="T3" fmla="*/ 0 h 205"/>
                  <a:gd name="T4" fmla="*/ 1 w 151"/>
                  <a:gd name="T5" fmla="*/ 0 h 205"/>
                  <a:gd name="T6" fmla="*/ 0 w 151"/>
                  <a:gd name="T7" fmla="*/ 1 h 205"/>
                  <a:gd name="T8" fmla="*/ 0 w 151"/>
                  <a:gd name="T9" fmla="*/ 0 h 205"/>
                  <a:gd name="T10" fmla="*/ 0 w 151"/>
                  <a:gd name="T11" fmla="*/ 0 h 205"/>
                  <a:gd name="T12" fmla="*/ 0 w 151"/>
                  <a:gd name="T13" fmla="*/ 0 h 205"/>
                  <a:gd name="T14" fmla="*/ 0 w 151"/>
                  <a:gd name="T15" fmla="*/ 0 h 205"/>
                  <a:gd name="T16" fmla="*/ 0 w 151"/>
                  <a:gd name="T17" fmla="*/ 0 h 205"/>
                  <a:gd name="T18" fmla="*/ 0 w 151"/>
                  <a:gd name="T19" fmla="*/ 0 h 205"/>
                  <a:gd name="T20" fmla="*/ 0 w 151"/>
                  <a:gd name="T21" fmla="*/ 0 h 205"/>
                  <a:gd name="T22" fmla="*/ 0 w 151"/>
                  <a:gd name="T23" fmla="*/ 1 h 205"/>
                  <a:gd name="T24" fmla="*/ 0 w 151"/>
                  <a:gd name="T25" fmla="*/ 1 h 205"/>
                  <a:gd name="T26" fmla="*/ 0 w 151"/>
                  <a:gd name="T27" fmla="*/ 1 h 205"/>
                  <a:gd name="T28" fmla="*/ 0 w 151"/>
                  <a:gd name="T29" fmla="*/ 1 h 205"/>
                  <a:gd name="T30" fmla="*/ 0 w 151"/>
                  <a:gd name="T31" fmla="*/ 0 h 205"/>
                  <a:gd name="T32" fmla="*/ 0 w 151"/>
                  <a:gd name="T33" fmla="*/ 0 h 205"/>
                  <a:gd name="T34" fmla="*/ 0 w 151"/>
                  <a:gd name="T35" fmla="*/ 0 h 205"/>
                  <a:gd name="T36" fmla="*/ 0 w 151"/>
                  <a:gd name="T37" fmla="*/ 0 h 205"/>
                  <a:gd name="T38" fmla="*/ 0 w 151"/>
                  <a:gd name="T39" fmla="*/ 0 h 205"/>
                  <a:gd name="T40" fmla="*/ 0 w 151"/>
                  <a:gd name="T41" fmla="*/ 0 h 205"/>
                  <a:gd name="T42" fmla="*/ 1 w 151"/>
                  <a:gd name="T43" fmla="*/ 0 h 205"/>
                  <a:gd name="T44" fmla="*/ 1 w 151"/>
                  <a:gd name="T45" fmla="*/ 0 h 205"/>
                  <a:gd name="T46" fmla="*/ 1 w 151"/>
                  <a:gd name="T47" fmla="*/ 0 h 205"/>
                  <a:gd name="T48" fmla="*/ 1 w 151"/>
                  <a:gd name="T49" fmla="*/ 0 h 205"/>
                  <a:gd name="T50" fmla="*/ 1 w 151"/>
                  <a:gd name="T51" fmla="*/ 0 h 205"/>
                  <a:gd name="T52" fmla="*/ 1 w 151"/>
                  <a:gd name="T53" fmla="*/ 1 h 205"/>
                  <a:gd name="T54" fmla="*/ 1 w 151"/>
                  <a:gd name="T55" fmla="*/ 1 h 205"/>
                  <a:gd name="T56" fmla="*/ 1 w 151"/>
                  <a:gd name="T57" fmla="*/ 1 h 205"/>
                  <a:gd name="T58" fmla="*/ 0 w 151"/>
                  <a:gd name="T59" fmla="*/ 1 h 205"/>
                  <a:gd name="T60" fmla="*/ 0 w 151"/>
                  <a:gd name="T61" fmla="*/ 1 h 205"/>
                  <a:gd name="T62" fmla="*/ 0 w 151"/>
                  <a:gd name="T63" fmla="*/ 1 h 2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51" h="205">
                    <a:moveTo>
                      <a:pt x="82" y="194"/>
                    </a:moveTo>
                    <a:lnTo>
                      <a:pt x="151" y="98"/>
                    </a:lnTo>
                    <a:lnTo>
                      <a:pt x="138" y="87"/>
                    </a:lnTo>
                    <a:lnTo>
                      <a:pt x="138" y="78"/>
                    </a:lnTo>
                    <a:lnTo>
                      <a:pt x="123" y="78"/>
                    </a:lnTo>
                    <a:lnTo>
                      <a:pt x="123" y="87"/>
                    </a:lnTo>
                    <a:lnTo>
                      <a:pt x="96" y="137"/>
                    </a:lnTo>
                    <a:lnTo>
                      <a:pt x="96" y="127"/>
                    </a:lnTo>
                    <a:lnTo>
                      <a:pt x="96" y="107"/>
                    </a:lnTo>
                    <a:lnTo>
                      <a:pt x="96" y="98"/>
                    </a:lnTo>
                    <a:lnTo>
                      <a:pt x="110" y="78"/>
                    </a:lnTo>
                    <a:lnTo>
                      <a:pt x="110" y="69"/>
                    </a:lnTo>
                    <a:lnTo>
                      <a:pt x="110" y="48"/>
                    </a:lnTo>
                    <a:lnTo>
                      <a:pt x="110" y="38"/>
                    </a:lnTo>
                    <a:lnTo>
                      <a:pt x="110" y="29"/>
                    </a:lnTo>
                    <a:lnTo>
                      <a:pt x="96" y="29"/>
                    </a:lnTo>
                    <a:lnTo>
                      <a:pt x="54" y="137"/>
                    </a:lnTo>
                    <a:lnTo>
                      <a:pt x="41" y="48"/>
                    </a:lnTo>
                    <a:lnTo>
                      <a:pt x="26" y="59"/>
                    </a:lnTo>
                    <a:lnTo>
                      <a:pt x="26" y="78"/>
                    </a:lnTo>
                    <a:lnTo>
                      <a:pt x="26" y="98"/>
                    </a:lnTo>
                    <a:lnTo>
                      <a:pt x="13" y="107"/>
                    </a:lnTo>
                    <a:lnTo>
                      <a:pt x="13" y="127"/>
                    </a:lnTo>
                    <a:lnTo>
                      <a:pt x="26" y="146"/>
                    </a:lnTo>
                    <a:lnTo>
                      <a:pt x="26" y="166"/>
                    </a:lnTo>
                    <a:lnTo>
                      <a:pt x="26" y="175"/>
                    </a:lnTo>
                    <a:lnTo>
                      <a:pt x="13" y="166"/>
                    </a:lnTo>
                    <a:lnTo>
                      <a:pt x="0" y="155"/>
                    </a:lnTo>
                    <a:lnTo>
                      <a:pt x="0" y="146"/>
                    </a:lnTo>
                    <a:lnTo>
                      <a:pt x="0" y="127"/>
                    </a:lnTo>
                    <a:lnTo>
                      <a:pt x="0" y="117"/>
                    </a:lnTo>
                    <a:lnTo>
                      <a:pt x="0" y="98"/>
                    </a:lnTo>
                    <a:lnTo>
                      <a:pt x="0" y="87"/>
                    </a:lnTo>
                    <a:lnTo>
                      <a:pt x="13" y="78"/>
                    </a:lnTo>
                    <a:lnTo>
                      <a:pt x="13" y="69"/>
                    </a:lnTo>
                    <a:lnTo>
                      <a:pt x="13" y="59"/>
                    </a:lnTo>
                    <a:lnTo>
                      <a:pt x="13" y="48"/>
                    </a:lnTo>
                    <a:lnTo>
                      <a:pt x="26" y="38"/>
                    </a:lnTo>
                    <a:lnTo>
                      <a:pt x="26" y="29"/>
                    </a:lnTo>
                    <a:lnTo>
                      <a:pt x="26" y="19"/>
                    </a:lnTo>
                    <a:lnTo>
                      <a:pt x="41" y="19"/>
                    </a:lnTo>
                    <a:lnTo>
                      <a:pt x="54" y="9"/>
                    </a:lnTo>
                    <a:lnTo>
                      <a:pt x="138" y="0"/>
                    </a:lnTo>
                    <a:lnTo>
                      <a:pt x="138" y="9"/>
                    </a:lnTo>
                    <a:lnTo>
                      <a:pt x="151" y="19"/>
                    </a:lnTo>
                    <a:lnTo>
                      <a:pt x="151" y="38"/>
                    </a:lnTo>
                    <a:lnTo>
                      <a:pt x="151" y="48"/>
                    </a:lnTo>
                    <a:lnTo>
                      <a:pt x="151" y="59"/>
                    </a:lnTo>
                    <a:lnTo>
                      <a:pt x="151" y="69"/>
                    </a:lnTo>
                    <a:lnTo>
                      <a:pt x="151" y="78"/>
                    </a:lnTo>
                    <a:lnTo>
                      <a:pt x="151" y="87"/>
                    </a:lnTo>
                    <a:lnTo>
                      <a:pt x="151" y="98"/>
                    </a:lnTo>
                    <a:lnTo>
                      <a:pt x="151" y="117"/>
                    </a:lnTo>
                    <a:lnTo>
                      <a:pt x="151" y="127"/>
                    </a:lnTo>
                    <a:lnTo>
                      <a:pt x="138" y="137"/>
                    </a:lnTo>
                    <a:lnTo>
                      <a:pt x="138" y="146"/>
                    </a:lnTo>
                    <a:lnTo>
                      <a:pt x="123" y="155"/>
                    </a:lnTo>
                    <a:lnTo>
                      <a:pt x="123" y="166"/>
                    </a:lnTo>
                    <a:lnTo>
                      <a:pt x="110" y="175"/>
                    </a:lnTo>
                    <a:lnTo>
                      <a:pt x="110" y="185"/>
                    </a:lnTo>
                    <a:lnTo>
                      <a:pt x="96" y="185"/>
                    </a:lnTo>
                    <a:lnTo>
                      <a:pt x="96" y="194"/>
                    </a:lnTo>
                    <a:lnTo>
                      <a:pt x="82" y="205"/>
                    </a:lnTo>
                    <a:lnTo>
                      <a:pt x="82" y="194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45" name="Freeform 1662">
                <a:extLst>
                  <a:ext uri="{FF2B5EF4-FFF2-40B4-BE49-F238E27FC236}">
                    <a16:creationId xmlns:a16="http://schemas.microsoft.com/office/drawing/2014/main" id="{1BF8E4BF-9293-40EE-BF92-C1FD28A80F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8" y="3087"/>
                <a:ext cx="6" cy="1"/>
              </a:xfrm>
              <a:custGeom>
                <a:avLst/>
                <a:gdLst>
                  <a:gd name="T0" fmla="*/ 0 w 97"/>
                  <a:gd name="T1" fmla="*/ 0 h 1"/>
                  <a:gd name="T2" fmla="*/ 0 w 97"/>
                  <a:gd name="T3" fmla="*/ 0 h 1"/>
                  <a:gd name="T4" fmla="*/ 0 w 97"/>
                  <a:gd name="T5" fmla="*/ 0 h 1"/>
                  <a:gd name="T6" fmla="*/ 0 w 9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7" h="1">
                    <a:moveTo>
                      <a:pt x="69" y="0"/>
                    </a:moveTo>
                    <a:lnTo>
                      <a:pt x="0" y="0"/>
                    </a:lnTo>
                    <a:lnTo>
                      <a:pt x="97" y="0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46" name="Freeform 1663">
                <a:extLst>
                  <a:ext uri="{FF2B5EF4-FFF2-40B4-BE49-F238E27FC236}">
                    <a16:creationId xmlns:a16="http://schemas.microsoft.com/office/drawing/2014/main" id="{A4345C1B-9917-4960-9F25-1596D454A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0" y="3081"/>
                <a:ext cx="15" cy="4"/>
              </a:xfrm>
              <a:custGeom>
                <a:avLst/>
                <a:gdLst>
                  <a:gd name="T0" fmla="*/ 0 w 222"/>
                  <a:gd name="T1" fmla="*/ 0 h 68"/>
                  <a:gd name="T2" fmla="*/ 0 w 222"/>
                  <a:gd name="T3" fmla="*/ 0 h 68"/>
                  <a:gd name="T4" fmla="*/ 0 w 222"/>
                  <a:gd name="T5" fmla="*/ 0 h 68"/>
                  <a:gd name="T6" fmla="*/ 0 w 222"/>
                  <a:gd name="T7" fmla="*/ 0 h 68"/>
                  <a:gd name="T8" fmla="*/ 0 w 222"/>
                  <a:gd name="T9" fmla="*/ 0 h 68"/>
                  <a:gd name="T10" fmla="*/ 0 w 222"/>
                  <a:gd name="T11" fmla="*/ 0 h 68"/>
                  <a:gd name="T12" fmla="*/ 0 w 222"/>
                  <a:gd name="T13" fmla="*/ 0 h 68"/>
                  <a:gd name="T14" fmla="*/ 0 w 222"/>
                  <a:gd name="T15" fmla="*/ 0 h 68"/>
                  <a:gd name="T16" fmla="*/ 0 w 222"/>
                  <a:gd name="T17" fmla="*/ 0 h 68"/>
                  <a:gd name="T18" fmla="*/ 0 w 222"/>
                  <a:gd name="T19" fmla="*/ 0 h 68"/>
                  <a:gd name="T20" fmla="*/ 0 w 222"/>
                  <a:gd name="T21" fmla="*/ 0 h 68"/>
                  <a:gd name="T22" fmla="*/ 0 w 222"/>
                  <a:gd name="T23" fmla="*/ 0 h 68"/>
                  <a:gd name="T24" fmla="*/ 0 w 222"/>
                  <a:gd name="T25" fmla="*/ 0 h 68"/>
                  <a:gd name="T26" fmla="*/ 0 w 222"/>
                  <a:gd name="T27" fmla="*/ 0 h 68"/>
                  <a:gd name="T28" fmla="*/ 0 w 222"/>
                  <a:gd name="T29" fmla="*/ 0 h 68"/>
                  <a:gd name="T30" fmla="*/ 1 w 222"/>
                  <a:gd name="T31" fmla="*/ 0 h 68"/>
                  <a:gd name="T32" fmla="*/ 1 w 222"/>
                  <a:gd name="T33" fmla="*/ 0 h 68"/>
                  <a:gd name="T34" fmla="*/ 1 w 222"/>
                  <a:gd name="T35" fmla="*/ 0 h 68"/>
                  <a:gd name="T36" fmla="*/ 1 w 222"/>
                  <a:gd name="T37" fmla="*/ 0 h 68"/>
                  <a:gd name="T38" fmla="*/ 1 w 222"/>
                  <a:gd name="T39" fmla="*/ 0 h 68"/>
                  <a:gd name="T40" fmla="*/ 1 w 222"/>
                  <a:gd name="T41" fmla="*/ 0 h 68"/>
                  <a:gd name="T42" fmla="*/ 1 w 222"/>
                  <a:gd name="T43" fmla="*/ 0 h 68"/>
                  <a:gd name="T44" fmla="*/ 0 w 222"/>
                  <a:gd name="T45" fmla="*/ 0 h 68"/>
                  <a:gd name="T46" fmla="*/ 0 w 222"/>
                  <a:gd name="T47" fmla="*/ 0 h 68"/>
                  <a:gd name="T48" fmla="*/ 0 w 222"/>
                  <a:gd name="T49" fmla="*/ 0 h 68"/>
                  <a:gd name="T50" fmla="*/ 0 w 222"/>
                  <a:gd name="T51" fmla="*/ 0 h 68"/>
                  <a:gd name="T52" fmla="*/ 0 w 222"/>
                  <a:gd name="T53" fmla="*/ 0 h 68"/>
                  <a:gd name="T54" fmla="*/ 1 w 222"/>
                  <a:gd name="T55" fmla="*/ 0 h 68"/>
                  <a:gd name="T56" fmla="*/ 0 w 222"/>
                  <a:gd name="T57" fmla="*/ 0 h 68"/>
                  <a:gd name="T58" fmla="*/ 0 w 222"/>
                  <a:gd name="T59" fmla="*/ 0 h 6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22" h="68">
                    <a:moveTo>
                      <a:pt x="69" y="68"/>
                    </a:moveTo>
                    <a:lnTo>
                      <a:pt x="28" y="59"/>
                    </a:lnTo>
                    <a:lnTo>
                      <a:pt x="15" y="50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20"/>
                    </a:lnTo>
                    <a:lnTo>
                      <a:pt x="0" y="11"/>
                    </a:lnTo>
                    <a:lnTo>
                      <a:pt x="15" y="11"/>
                    </a:lnTo>
                    <a:lnTo>
                      <a:pt x="15" y="0"/>
                    </a:lnTo>
                    <a:lnTo>
                      <a:pt x="28" y="0"/>
                    </a:lnTo>
                    <a:lnTo>
                      <a:pt x="42" y="0"/>
                    </a:lnTo>
                    <a:lnTo>
                      <a:pt x="56" y="0"/>
                    </a:lnTo>
                    <a:lnTo>
                      <a:pt x="56" y="11"/>
                    </a:lnTo>
                    <a:lnTo>
                      <a:pt x="69" y="11"/>
                    </a:lnTo>
                    <a:lnTo>
                      <a:pt x="84" y="11"/>
                    </a:lnTo>
                    <a:lnTo>
                      <a:pt x="111" y="20"/>
                    </a:lnTo>
                    <a:lnTo>
                      <a:pt x="125" y="20"/>
                    </a:lnTo>
                    <a:lnTo>
                      <a:pt x="139" y="30"/>
                    </a:lnTo>
                    <a:lnTo>
                      <a:pt x="166" y="30"/>
                    </a:lnTo>
                    <a:lnTo>
                      <a:pt x="180" y="30"/>
                    </a:lnTo>
                    <a:lnTo>
                      <a:pt x="194" y="40"/>
                    </a:lnTo>
                    <a:lnTo>
                      <a:pt x="222" y="40"/>
                    </a:lnTo>
                    <a:lnTo>
                      <a:pt x="97" y="40"/>
                    </a:lnTo>
                    <a:lnTo>
                      <a:pt x="84" y="40"/>
                    </a:lnTo>
                    <a:lnTo>
                      <a:pt x="84" y="50"/>
                    </a:lnTo>
                    <a:lnTo>
                      <a:pt x="84" y="59"/>
                    </a:lnTo>
                    <a:lnTo>
                      <a:pt x="97" y="59"/>
                    </a:lnTo>
                    <a:lnTo>
                      <a:pt x="125" y="59"/>
                    </a:lnTo>
                    <a:lnTo>
                      <a:pt x="84" y="68"/>
                    </a:lnTo>
                    <a:lnTo>
                      <a:pt x="69" y="68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47" name="Freeform 1664">
                <a:extLst>
                  <a:ext uri="{FF2B5EF4-FFF2-40B4-BE49-F238E27FC236}">
                    <a16:creationId xmlns:a16="http://schemas.microsoft.com/office/drawing/2014/main" id="{FC8E8DC1-867F-4C97-AF6D-B231CC3FA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6" y="3075"/>
                <a:ext cx="9" cy="1"/>
              </a:xfrm>
              <a:custGeom>
                <a:avLst/>
                <a:gdLst>
                  <a:gd name="T0" fmla="*/ 1 w 138"/>
                  <a:gd name="T1" fmla="*/ 0 h 9"/>
                  <a:gd name="T2" fmla="*/ 0 w 138"/>
                  <a:gd name="T3" fmla="*/ 0 h 9"/>
                  <a:gd name="T4" fmla="*/ 0 w 138"/>
                  <a:gd name="T5" fmla="*/ 0 h 9"/>
                  <a:gd name="T6" fmla="*/ 0 w 138"/>
                  <a:gd name="T7" fmla="*/ 0 h 9"/>
                  <a:gd name="T8" fmla="*/ 0 w 138"/>
                  <a:gd name="T9" fmla="*/ 0 h 9"/>
                  <a:gd name="T10" fmla="*/ 0 w 138"/>
                  <a:gd name="T11" fmla="*/ 0 h 9"/>
                  <a:gd name="T12" fmla="*/ 0 w 138"/>
                  <a:gd name="T13" fmla="*/ 0 h 9"/>
                  <a:gd name="T14" fmla="*/ 0 w 138"/>
                  <a:gd name="T15" fmla="*/ 0 h 9"/>
                  <a:gd name="T16" fmla="*/ 0 w 138"/>
                  <a:gd name="T17" fmla="*/ 0 h 9"/>
                  <a:gd name="T18" fmla="*/ 1 w 138"/>
                  <a:gd name="T19" fmla="*/ 0 h 9"/>
                  <a:gd name="T20" fmla="*/ 1 w 138"/>
                  <a:gd name="T21" fmla="*/ 0 h 9"/>
                  <a:gd name="T22" fmla="*/ 1 w 138"/>
                  <a:gd name="T23" fmla="*/ 0 h 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8" h="9">
                    <a:moveTo>
                      <a:pt x="125" y="9"/>
                    </a:moveTo>
                    <a:lnTo>
                      <a:pt x="0" y="0"/>
                    </a:lnTo>
                    <a:lnTo>
                      <a:pt x="15" y="0"/>
                    </a:lnTo>
                    <a:lnTo>
                      <a:pt x="28" y="9"/>
                    </a:lnTo>
                    <a:lnTo>
                      <a:pt x="56" y="9"/>
                    </a:lnTo>
                    <a:lnTo>
                      <a:pt x="69" y="0"/>
                    </a:lnTo>
                    <a:lnTo>
                      <a:pt x="84" y="0"/>
                    </a:lnTo>
                    <a:lnTo>
                      <a:pt x="97" y="0"/>
                    </a:lnTo>
                    <a:lnTo>
                      <a:pt x="111" y="0"/>
                    </a:lnTo>
                    <a:lnTo>
                      <a:pt x="138" y="0"/>
                    </a:lnTo>
                    <a:lnTo>
                      <a:pt x="138" y="9"/>
                    </a:lnTo>
                    <a:lnTo>
                      <a:pt x="125" y="9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48" name="Freeform 1665">
                <a:extLst>
                  <a:ext uri="{FF2B5EF4-FFF2-40B4-BE49-F238E27FC236}">
                    <a16:creationId xmlns:a16="http://schemas.microsoft.com/office/drawing/2014/main" id="{62C7EEB5-ADB6-428A-8C2E-A7531A5085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1" y="3061"/>
                <a:ext cx="11" cy="14"/>
              </a:xfrm>
              <a:custGeom>
                <a:avLst/>
                <a:gdLst>
                  <a:gd name="T0" fmla="*/ 0 w 165"/>
                  <a:gd name="T1" fmla="*/ 1 h 215"/>
                  <a:gd name="T2" fmla="*/ 0 w 165"/>
                  <a:gd name="T3" fmla="*/ 0 h 215"/>
                  <a:gd name="T4" fmla="*/ 0 w 165"/>
                  <a:gd name="T5" fmla="*/ 0 h 215"/>
                  <a:gd name="T6" fmla="*/ 0 w 165"/>
                  <a:gd name="T7" fmla="*/ 0 h 215"/>
                  <a:gd name="T8" fmla="*/ 0 w 165"/>
                  <a:gd name="T9" fmla="*/ 1 h 215"/>
                  <a:gd name="T10" fmla="*/ 0 w 165"/>
                  <a:gd name="T11" fmla="*/ 0 h 215"/>
                  <a:gd name="T12" fmla="*/ 0 w 165"/>
                  <a:gd name="T13" fmla="*/ 0 h 215"/>
                  <a:gd name="T14" fmla="*/ 0 w 165"/>
                  <a:gd name="T15" fmla="*/ 0 h 215"/>
                  <a:gd name="T16" fmla="*/ 0 w 165"/>
                  <a:gd name="T17" fmla="*/ 0 h 215"/>
                  <a:gd name="T18" fmla="*/ 0 w 165"/>
                  <a:gd name="T19" fmla="*/ 0 h 215"/>
                  <a:gd name="T20" fmla="*/ 0 w 165"/>
                  <a:gd name="T21" fmla="*/ 0 h 215"/>
                  <a:gd name="T22" fmla="*/ 0 w 165"/>
                  <a:gd name="T23" fmla="*/ 1 h 215"/>
                  <a:gd name="T24" fmla="*/ 0 w 165"/>
                  <a:gd name="T25" fmla="*/ 1 h 215"/>
                  <a:gd name="T26" fmla="*/ 0 w 165"/>
                  <a:gd name="T27" fmla="*/ 1 h 215"/>
                  <a:gd name="T28" fmla="*/ 0 w 165"/>
                  <a:gd name="T29" fmla="*/ 1 h 215"/>
                  <a:gd name="T30" fmla="*/ 0 w 165"/>
                  <a:gd name="T31" fmla="*/ 1 h 215"/>
                  <a:gd name="T32" fmla="*/ 0 w 165"/>
                  <a:gd name="T33" fmla="*/ 1 h 215"/>
                  <a:gd name="T34" fmla="*/ 0 w 165"/>
                  <a:gd name="T35" fmla="*/ 1 h 215"/>
                  <a:gd name="T36" fmla="*/ 0 w 165"/>
                  <a:gd name="T37" fmla="*/ 1 h 215"/>
                  <a:gd name="T38" fmla="*/ 0 w 165"/>
                  <a:gd name="T39" fmla="*/ 1 h 215"/>
                  <a:gd name="T40" fmla="*/ 0 w 165"/>
                  <a:gd name="T41" fmla="*/ 1 h 215"/>
                  <a:gd name="T42" fmla="*/ 0 w 165"/>
                  <a:gd name="T43" fmla="*/ 1 h 215"/>
                  <a:gd name="T44" fmla="*/ 0 w 165"/>
                  <a:gd name="T45" fmla="*/ 1 h 215"/>
                  <a:gd name="T46" fmla="*/ 0 w 165"/>
                  <a:gd name="T47" fmla="*/ 1 h 215"/>
                  <a:gd name="T48" fmla="*/ 0 w 165"/>
                  <a:gd name="T49" fmla="*/ 1 h 215"/>
                  <a:gd name="T50" fmla="*/ 0 w 165"/>
                  <a:gd name="T51" fmla="*/ 0 h 215"/>
                  <a:gd name="T52" fmla="*/ 0 w 165"/>
                  <a:gd name="T53" fmla="*/ 0 h 215"/>
                  <a:gd name="T54" fmla="*/ 0 w 165"/>
                  <a:gd name="T55" fmla="*/ 0 h 215"/>
                  <a:gd name="T56" fmla="*/ 0 w 165"/>
                  <a:gd name="T57" fmla="*/ 0 h 215"/>
                  <a:gd name="T58" fmla="*/ 0 w 165"/>
                  <a:gd name="T59" fmla="*/ 0 h 215"/>
                  <a:gd name="T60" fmla="*/ 0 w 165"/>
                  <a:gd name="T61" fmla="*/ 0 h 215"/>
                  <a:gd name="T62" fmla="*/ 0 w 165"/>
                  <a:gd name="T63" fmla="*/ 0 h 215"/>
                  <a:gd name="T64" fmla="*/ 0 w 165"/>
                  <a:gd name="T65" fmla="*/ 0 h 215"/>
                  <a:gd name="T66" fmla="*/ 0 w 165"/>
                  <a:gd name="T67" fmla="*/ 0 h 215"/>
                  <a:gd name="T68" fmla="*/ 0 w 165"/>
                  <a:gd name="T69" fmla="*/ 0 h 215"/>
                  <a:gd name="T70" fmla="*/ 0 w 165"/>
                  <a:gd name="T71" fmla="*/ 0 h 215"/>
                  <a:gd name="T72" fmla="*/ 0 w 165"/>
                  <a:gd name="T73" fmla="*/ 0 h 215"/>
                  <a:gd name="T74" fmla="*/ 0 w 165"/>
                  <a:gd name="T75" fmla="*/ 0 h 215"/>
                  <a:gd name="T76" fmla="*/ 0 w 165"/>
                  <a:gd name="T77" fmla="*/ 0 h 215"/>
                  <a:gd name="T78" fmla="*/ 0 w 165"/>
                  <a:gd name="T79" fmla="*/ 0 h 215"/>
                  <a:gd name="T80" fmla="*/ 0 w 165"/>
                  <a:gd name="T81" fmla="*/ 0 h 215"/>
                  <a:gd name="T82" fmla="*/ 1 w 165"/>
                  <a:gd name="T83" fmla="*/ 0 h 215"/>
                  <a:gd name="T84" fmla="*/ 1 w 165"/>
                  <a:gd name="T85" fmla="*/ 0 h 215"/>
                  <a:gd name="T86" fmla="*/ 1 w 165"/>
                  <a:gd name="T87" fmla="*/ 0 h 215"/>
                  <a:gd name="T88" fmla="*/ 1 w 165"/>
                  <a:gd name="T89" fmla="*/ 0 h 215"/>
                  <a:gd name="T90" fmla="*/ 1 w 165"/>
                  <a:gd name="T91" fmla="*/ 0 h 215"/>
                  <a:gd name="T92" fmla="*/ 1 w 165"/>
                  <a:gd name="T93" fmla="*/ 0 h 215"/>
                  <a:gd name="T94" fmla="*/ 1 w 165"/>
                  <a:gd name="T95" fmla="*/ 1 h 215"/>
                  <a:gd name="T96" fmla="*/ 1 w 165"/>
                  <a:gd name="T97" fmla="*/ 1 h 215"/>
                  <a:gd name="T98" fmla="*/ 1 w 165"/>
                  <a:gd name="T99" fmla="*/ 1 h 215"/>
                  <a:gd name="T100" fmla="*/ 1 w 165"/>
                  <a:gd name="T101" fmla="*/ 1 h 215"/>
                  <a:gd name="T102" fmla="*/ 1 w 165"/>
                  <a:gd name="T103" fmla="*/ 1 h 215"/>
                  <a:gd name="T104" fmla="*/ 0 w 165"/>
                  <a:gd name="T105" fmla="*/ 1 h 21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65" h="215">
                    <a:moveTo>
                      <a:pt x="83" y="215"/>
                    </a:moveTo>
                    <a:lnTo>
                      <a:pt x="110" y="69"/>
                    </a:lnTo>
                    <a:lnTo>
                      <a:pt x="110" y="59"/>
                    </a:lnTo>
                    <a:lnTo>
                      <a:pt x="96" y="59"/>
                    </a:lnTo>
                    <a:lnTo>
                      <a:pt x="55" y="205"/>
                    </a:lnTo>
                    <a:lnTo>
                      <a:pt x="55" y="99"/>
                    </a:lnTo>
                    <a:lnTo>
                      <a:pt x="55" y="88"/>
                    </a:lnTo>
                    <a:lnTo>
                      <a:pt x="41" y="88"/>
                    </a:lnTo>
                    <a:lnTo>
                      <a:pt x="41" y="79"/>
                    </a:lnTo>
                    <a:lnTo>
                      <a:pt x="27" y="88"/>
                    </a:lnTo>
                    <a:lnTo>
                      <a:pt x="13" y="108"/>
                    </a:lnTo>
                    <a:lnTo>
                      <a:pt x="13" y="117"/>
                    </a:lnTo>
                    <a:lnTo>
                      <a:pt x="13" y="137"/>
                    </a:lnTo>
                    <a:lnTo>
                      <a:pt x="13" y="147"/>
                    </a:lnTo>
                    <a:lnTo>
                      <a:pt x="13" y="167"/>
                    </a:lnTo>
                    <a:lnTo>
                      <a:pt x="13" y="185"/>
                    </a:lnTo>
                    <a:lnTo>
                      <a:pt x="13" y="195"/>
                    </a:lnTo>
                    <a:lnTo>
                      <a:pt x="13" y="185"/>
                    </a:lnTo>
                    <a:lnTo>
                      <a:pt x="13" y="176"/>
                    </a:lnTo>
                    <a:lnTo>
                      <a:pt x="0" y="167"/>
                    </a:lnTo>
                    <a:lnTo>
                      <a:pt x="0" y="156"/>
                    </a:lnTo>
                    <a:lnTo>
                      <a:pt x="0" y="147"/>
                    </a:lnTo>
                    <a:lnTo>
                      <a:pt x="0" y="137"/>
                    </a:lnTo>
                    <a:lnTo>
                      <a:pt x="0" y="127"/>
                    </a:lnTo>
                    <a:lnTo>
                      <a:pt x="13" y="117"/>
                    </a:lnTo>
                    <a:lnTo>
                      <a:pt x="13" y="108"/>
                    </a:lnTo>
                    <a:lnTo>
                      <a:pt x="13" y="99"/>
                    </a:lnTo>
                    <a:lnTo>
                      <a:pt x="13" y="88"/>
                    </a:lnTo>
                    <a:lnTo>
                      <a:pt x="13" y="79"/>
                    </a:lnTo>
                    <a:lnTo>
                      <a:pt x="27" y="69"/>
                    </a:lnTo>
                    <a:lnTo>
                      <a:pt x="27" y="59"/>
                    </a:lnTo>
                    <a:lnTo>
                      <a:pt x="27" y="49"/>
                    </a:lnTo>
                    <a:lnTo>
                      <a:pt x="41" y="49"/>
                    </a:lnTo>
                    <a:lnTo>
                      <a:pt x="41" y="40"/>
                    </a:lnTo>
                    <a:lnTo>
                      <a:pt x="41" y="30"/>
                    </a:lnTo>
                    <a:lnTo>
                      <a:pt x="55" y="30"/>
                    </a:lnTo>
                    <a:lnTo>
                      <a:pt x="69" y="19"/>
                    </a:lnTo>
                    <a:lnTo>
                      <a:pt x="69" y="10"/>
                    </a:lnTo>
                    <a:lnTo>
                      <a:pt x="83" y="10"/>
                    </a:lnTo>
                    <a:lnTo>
                      <a:pt x="96" y="0"/>
                    </a:lnTo>
                    <a:lnTo>
                      <a:pt x="110" y="10"/>
                    </a:lnTo>
                    <a:lnTo>
                      <a:pt x="124" y="19"/>
                    </a:lnTo>
                    <a:lnTo>
                      <a:pt x="137" y="40"/>
                    </a:lnTo>
                    <a:lnTo>
                      <a:pt x="152" y="49"/>
                    </a:lnTo>
                    <a:lnTo>
                      <a:pt x="152" y="69"/>
                    </a:lnTo>
                    <a:lnTo>
                      <a:pt x="165" y="88"/>
                    </a:lnTo>
                    <a:lnTo>
                      <a:pt x="165" y="108"/>
                    </a:lnTo>
                    <a:lnTo>
                      <a:pt x="152" y="127"/>
                    </a:lnTo>
                    <a:lnTo>
                      <a:pt x="152" y="137"/>
                    </a:lnTo>
                    <a:lnTo>
                      <a:pt x="152" y="127"/>
                    </a:lnTo>
                    <a:lnTo>
                      <a:pt x="137" y="117"/>
                    </a:lnTo>
                    <a:lnTo>
                      <a:pt x="124" y="117"/>
                    </a:lnTo>
                    <a:lnTo>
                      <a:pt x="83" y="215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49" name="Freeform 1666">
                <a:extLst>
                  <a:ext uri="{FF2B5EF4-FFF2-40B4-BE49-F238E27FC236}">
                    <a16:creationId xmlns:a16="http://schemas.microsoft.com/office/drawing/2014/main" id="{913BE7B1-0603-4429-B2F4-A8E5A9557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8" y="3069"/>
                <a:ext cx="16" cy="5"/>
              </a:xfrm>
              <a:custGeom>
                <a:avLst/>
                <a:gdLst>
                  <a:gd name="T0" fmla="*/ 0 w 249"/>
                  <a:gd name="T1" fmla="*/ 0 h 68"/>
                  <a:gd name="T2" fmla="*/ 0 w 249"/>
                  <a:gd name="T3" fmla="*/ 0 h 68"/>
                  <a:gd name="T4" fmla="*/ 0 w 249"/>
                  <a:gd name="T5" fmla="*/ 0 h 68"/>
                  <a:gd name="T6" fmla="*/ 0 w 249"/>
                  <a:gd name="T7" fmla="*/ 0 h 68"/>
                  <a:gd name="T8" fmla="*/ 0 w 249"/>
                  <a:gd name="T9" fmla="*/ 0 h 68"/>
                  <a:gd name="T10" fmla="*/ 0 w 249"/>
                  <a:gd name="T11" fmla="*/ 0 h 68"/>
                  <a:gd name="T12" fmla="*/ 0 w 249"/>
                  <a:gd name="T13" fmla="*/ 0 h 68"/>
                  <a:gd name="T14" fmla="*/ 0 w 249"/>
                  <a:gd name="T15" fmla="*/ 0 h 68"/>
                  <a:gd name="T16" fmla="*/ 0 w 249"/>
                  <a:gd name="T17" fmla="*/ 0 h 68"/>
                  <a:gd name="T18" fmla="*/ 0 w 249"/>
                  <a:gd name="T19" fmla="*/ 0 h 68"/>
                  <a:gd name="T20" fmla="*/ 0 w 249"/>
                  <a:gd name="T21" fmla="*/ 0 h 68"/>
                  <a:gd name="T22" fmla="*/ 0 w 249"/>
                  <a:gd name="T23" fmla="*/ 0 h 68"/>
                  <a:gd name="T24" fmla="*/ 0 w 249"/>
                  <a:gd name="T25" fmla="*/ 0 h 68"/>
                  <a:gd name="T26" fmla="*/ 1 w 249"/>
                  <a:gd name="T27" fmla="*/ 0 h 68"/>
                  <a:gd name="T28" fmla="*/ 1 w 249"/>
                  <a:gd name="T29" fmla="*/ 0 h 68"/>
                  <a:gd name="T30" fmla="*/ 1 w 249"/>
                  <a:gd name="T31" fmla="*/ 0 h 68"/>
                  <a:gd name="T32" fmla="*/ 1 w 249"/>
                  <a:gd name="T33" fmla="*/ 0 h 68"/>
                  <a:gd name="T34" fmla="*/ 1 w 249"/>
                  <a:gd name="T35" fmla="*/ 0 h 68"/>
                  <a:gd name="T36" fmla="*/ 1 w 249"/>
                  <a:gd name="T37" fmla="*/ 0 h 68"/>
                  <a:gd name="T38" fmla="*/ 1 w 249"/>
                  <a:gd name="T39" fmla="*/ 0 h 68"/>
                  <a:gd name="T40" fmla="*/ 1 w 249"/>
                  <a:gd name="T41" fmla="*/ 0 h 68"/>
                  <a:gd name="T42" fmla="*/ 1 w 249"/>
                  <a:gd name="T43" fmla="*/ 0 h 68"/>
                  <a:gd name="T44" fmla="*/ 0 w 249"/>
                  <a:gd name="T45" fmla="*/ 0 h 68"/>
                  <a:gd name="T46" fmla="*/ 0 w 249"/>
                  <a:gd name="T47" fmla="*/ 0 h 68"/>
                  <a:gd name="T48" fmla="*/ 0 w 249"/>
                  <a:gd name="T49" fmla="*/ 0 h 68"/>
                  <a:gd name="T50" fmla="*/ 0 w 249"/>
                  <a:gd name="T51" fmla="*/ 0 h 68"/>
                  <a:gd name="T52" fmla="*/ 0 w 249"/>
                  <a:gd name="T53" fmla="*/ 0 h 68"/>
                  <a:gd name="T54" fmla="*/ 0 w 249"/>
                  <a:gd name="T55" fmla="*/ 0 h 68"/>
                  <a:gd name="T56" fmla="*/ 1 w 249"/>
                  <a:gd name="T57" fmla="*/ 0 h 68"/>
                  <a:gd name="T58" fmla="*/ 0 w 249"/>
                  <a:gd name="T59" fmla="*/ 0 h 68"/>
                  <a:gd name="T60" fmla="*/ 0 w 249"/>
                  <a:gd name="T61" fmla="*/ 0 h 68"/>
                  <a:gd name="T62" fmla="*/ 0 w 249"/>
                  <a:gd name="T63" fmla="*/ 0 h 68"/>
                  <a:gd name="T64" fmla="*/ 0 w 249"/>
                  <a:gd name="T65" fmla="*/ 0 h 6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9" h="68">
                    <a:moveTo>
                      <a:pt x="69" y="68"/>
                    </a:moveTo>
                    <a:lnTo>
                      <a:pt x="55" y="58"/>
                    </a:lnTo>
                    <a:lnTo>
                      <a:pt x="42" y="58"/>
                    </a:lnTo>
                    <a:lnTo>
                      <a:pt x="27" y="49"/>
                    </a:lnTo>
                    <a:lnTo>
                      <a:pt x="14" y="40"/>
                    </a:lnTo>
                    <a:lnTo>
                      <a:pt x="14" y="29"/>
                    </a:lnTo>
                    <a:lnTo>
                      <a:pt x="0" y="20"/>
                    </a:lnTo>
                    <a:lnTo>
                      <a:pt x="0" y="10"/>
                    </a:lnTo>
                    <a:lnTo>
                      <a:pt x="27" y="0"/>
                    </a:lnTo>
                    <a:lnTo>
                      <a:pt x="42" y="0"/>
                    </a:lnTo>
                    <a:lnTo>
                      <a:pt x="69" y="0"/>
                    </a:lnTo>
                    <a:lnTo>
                      <a:pt x="83" y="0"/>
                    </a:lnTo>
                    <a:lnTo>
                      <a:pt x="111" y="0"/>
                    </a:lnTo>
                    <a:lnTo>
                      <a:pt x="139" y="0"/>
                    </a:lnTo>
                    <a:lnTo>
                      <a:pt x="152" y="10"/>
                    </a:lnTo>
                    <a:lnTo>
                      <a:pt x="180" y="10"/>
                    </a:lnTo>
                    <a:lnTo>
                      <a:pt x="193" y="10"/>
                    </a:lnTo>
                    <a:lnTo>
                      <a:pt x="193" y="20"/>
                    </a:lnTo>
                    <a:lnTo>
                      <a:pt x="208" y="20"/>
                    </a:lnTo>
                    <a:lnTo>
                      <a:pt x="221" y="20"/>
                    </a:lnTo>
                    <a:lnTo>
                      <a:pt x="235" y="29"/>
                    </a:lnTo>
                    <a:lnTo>
                      <a:pt x="249" y="29"/>
                    </a:lnTo>
                    <a:lnTo>
                      <a:pt x="96" y="0"/>
                    </a:lnTo>
                    <a:lnTo>
                      <a:pt x="96" y="10"/>
                    </a:lnTo>
                    <a:lnTo>
                      <a:pt x="69" y="40"/>
                    </a:lnTo>
                    <a:lnTo>
                      <a:pt x="83" y="49"/>
                    </a:lnTo>
                    <a:lnTo>
                      <a:pt x="96" y="49"/>
                    </a:lnTo>
                    <a:lnTo>
                      <a:pt x="96" y="58"/>
                    </a:lnTo>
                    <a:lnTo>
                      <a:pt x="180" y="68"/>
                    </a:lnTo>
                    <a:lnTo>
                      <a:pt x="96" y="58"/>
                    </a:lnTo>
                    <a:lnTo>
                      <a:pt x="83" y="58"/>
                    </a:lnTo>
                    <a:lnTo>
                      <a:pt x="83" y="68"/>
                    </a:lnTo>
                    <a:lnTo>
                      <a:pt x="69" y="68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50" name="Freeform 1667">
                <a:extLst>
                  <a:ext uri="{FF2B5EF4-FFF2-40B4-BE49-F238E27FC236}">
                    <a16:creationId xmlns:a16="http://schemas.microsoft.com/office/drawing/2014/main" id="{7BD3EB72-FF6F-4B57-8901-B2CDD5D89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1" y="3048"/>
                <a:ext cx="10" cy="15"/>
              </a:xfrm>
              <a:custGeom>
                <a:avLst/>
                <a:gdLst>
                  <a:gd name="T0" fmla="*/ 0 w 138"/>
                  <a:gd name="T1" fmla="*/ 1 h 225"/>
                  <a:gd name="T2" fmla="*/ 0 w 138"/>
                  <a:gd name="T3" fmla="*/ 1 h 225"/>
                  <a:gd name="T4" fmla="*/ 0 w 138"/>
                  <a:gd name="T5" fmla="*/ 1 h 225"/>
                  <a:gd name="T6" fmla="*/ 0 w 138"/>
                  <a:gd name="T7" fmla="*/ 1 h 225"/>
                  <a:gd name="T8" fmla="*/ 0 w 138"/>
                  <a:gd name="T9" fmla="*/ 1 h 225"/>
                  <a:gd name="T10" fmla="*/ 0 w 138"/>
                  <a:gd name="T11" fmla="*/ 1 h 225"/>
                  <a:gd name="T12" fmla="*/ 0 w 138"/>
                  <a:gd name="T13" fmla="*/ 1 h 225"/>
                  <a:gd name="T14" fmla="*/ 0 w 138"/>
                  <a:gd name="T15" fmla="*/ 1 h 225"/>
                  <a:gd name="T16" fmla="*/ 0 w 138"/>
                  <a:gd name="T17" fmla="*/ 1 h 225"/>
                  <a:gd name="T18" fmla="*/ 0 w 138"/>
                  <a:gd name="T19" fmla="*/ 1 h 225"/>
                  <a:gd name="T20" fmla="*/ 0 w 138"/>
                  <a:gd name="T21" fmla="*/ 0 h 225"/>
                  <a:gd name="T22" fmla="*/ 0 w 138"/>
                  <a:gd name="T23" fmla="*/ 0 h 225"/>
                  <a:gd name="T24" fmla="*/ 0 w 138"/>
                  <a:gd name="T25" fmla="*/ 0 h 225"/>
                  <a:gd name="T26" fmla="*/ 0 w 138"/>
                  <a:gd name="T27" fmla="*/ 0 h 225"/>
                  <a:gd name="T28" fmla="*/ 0 w 138"/>
                  <a:gd name="T29" fmla="*/ 0 h 225"/>
                  <a:gd name="T30" fmla="*/ 0 w 138"/>
                  <a:gd name="T31" fmla="*/ 0 h 225"/>
                  <a:gd name="T32" fmla="*/ 0 w 138"/>
                  <a:gd name="T33" fmla="*/ 0 h 225"/>
                  <a:gd name="T34" fmla="*/ 0 w 138"/>
                  <a:gd name="T35" fmla="*/ 0 h 225"/>
                  <a:gd name="T36" fmla="*/ 0 w 138"/>
                  <a:gd name="T37" fmla="*/ 0 h 225"/>
                  <a:gd name="T38" fmla="*/ 1 w 138"/>
                  <a:gd name="T39" fmla="*/ 0 h 225"/>
                  <a:gd name="T40" fmla="*/ 1 w 138"/>
                  <a:gd name="T41" fmla="*/ 0 h 225"/>
                  <a:gd name="T42" fmla="*/ 1 w 138"/>
                  <a:gd name="T43" fmla="*/ 0 h 225"/>
                  <a:gd name="T44" fmla="*/ 1 w 138"/>
                  <a:gd name="T45" fmla="*/ 0 h 225"/>
                  <a:gd name="T46" fmla="*/ 1 w 138"/>
                  <a:gd name="T47" fmla="*/ 0 h 225"/>
                  <a:gd name="T48" fmla="*/ 1 w 138"/>
                  <a:gd name="T49" fmla="*/ 0 h 225"/>
                  <a:gd name="T50" fmla="*/ 1 w 138"/>
                  <a:gd name="T51" fmla="*/ 0 h 225"/>
                  <a:gd name="T52" fmla="*/ 1 w 138"/>
                  <a:gd name="T53" fmla="*/ 0 h 225"/>
                  <a:gd name="T54" fmla="*/ 1 w 138"/>
                  <a:gd name="T55" fmla="*/ 0 h 225"/>
                  <a:gd name="T56" fmla="*/ 1 w 138"/>
                  <a:gd name="T57" fmla="*/ 0 h 225"/>
                  <a:gd name="T58" fmla="*/ 1 w 138"/>
                  <a:gd name="T59" fmla="*/ 0 h 225"/>
                  <a:gd name="T60" fmla="*/ 1 w 138"/>
                  <a:gd name="T61" fmla="*/ 1 h 225"/>
                  <a:gd name="T62" fmla="*/ 0 w 138"/>
                  <a:gd name="T63" fmla="*/ 1 h 225"/>
                  <a:gd name="T64" fmla="*/ 1 w 138"/>
                  <a:gd name="T65" fmla="*/ 0 h 225"/>
                  <a:gd name="T66" fmla="*/ 1 w 138"/>
                  <a:gd name="T67" fmla="*/ 0 h 225"/>
                  <a:gd name="T68" fmla="*/ 0 w 138"/>
                  <a:gd name="T69" fmla="*/ 0 h 225"/>
                  <a:gd name="T70" fmla="*/ 0 w 138"/>
                  <a:gd name="T71" fmla="*/ 0 h 225"/>
                  <a:gd name="T72" fmla="*/ 0 w 138"/>
                  <a:gd name="T73" fmla="*/ 1 h 225"/>
                  <a:gd name="T74" fmla="*/ 0 w 138"/>
                  <a:gd name="T75" fmla="*/ 0 h 225"/>
                  <a:gd name="T76" fmla="*/ 0 w 138"/>
                  <a:gd name="T77" fmla="*/ 0 h 225"/>
                  <a:gd name="T78" fmla="*/ 0 w 138"/>
                  <a:gd name="T79" fmla="*/ 0 h 225"/>
                  <a:gd name="T80" fmla="*/ 0 w 138"/>
                  <a:gd name="T81" fmla="*/ 0 h 225"/>
                  <a:gd name="T82" fmla="*/ 0 w 138"/>
                  <a:gd name="T83" fmla="*/ 1 h 225"/>
                  <a:gd name="T84" fmla="*/ 0 w 138"/>
                  <a:gd name="T85" fmla="*/ 1 h 225"/>
                  <a:gd name="T86" fmla="*/ 0 w 138"/>
                  <a:gd name="T87" fmla="*/ 1 h 225"/>
                  <a:gd name="T88" fmla="*/ 0 w 138"/>
                  <a:gd name="T89" fmla="*/ 1 h 225"/>
                  <a:gd name="T90" fmla="*/ 0 w 138"/>
                  <a:gd name="T91" fmla="*/ 1 h 225"/>
                  <a:gd name="T92" fmla="*/ 0 w 138"/>
                  <a:gd name="T93" fmla="*/ 1 h 22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38" h="225">
                    <a:moveTo>
                      <a:pt x="27" y="225"/>
                    </a:moveTo>
                    <a:lnTo>
                      <a:pt x="13" y="215"/>
                    </a:lnTo>
                    <a:lnTo>
                      <a:pt x="13" y="195"/>
                    </a:lnTo>
                    <a:lnTo>
                      <a:pt x="0" y="185"/>
                    </a:lnTo>
                    <a:lnTo>
                      <a:pt x="0" y="175"/>
                    </a:lnTo>
                    <a:lnTo>
                      <a:pt x="0" y="165"/>
                    </a:lnTo>
                    <a:lnTo>
                      <a:pt x="0" y="156"/>
                    </a:lnTo>
                    <a:lnTo>
                      <a:pt x="0" y="147"/>
                    </a:lnTo>
                    <a:lnTo>
                      <a:pt x="0" y="136"/>
                    </a:lnTo>
                    <a:lnTo>
                      <a:pt x="0" y="127"/>
                    </a:lnTo>
                    <a:lnTo>
                      <a:pt x="0" y="108"/>
                    </a:lnTo>
                    <a:lnTo>
                      <a:pt x="0" y="97"/>
                    </a:lnTo>
                    <a:lnTo>
                      <a:pt x="0" y="88"/>
                    </a:lnTo>
                    <a:lnTo>
                      <a:pt x="13" y="79"/>
                    </a:lnTo>
                    <a:lnTo>
                      <a:pt x="13" y="68"/>
                    </a:lnTo>
                    <a:lnTo>
                      <a:pt x="13" y="59"/>
                    </a:lnTo>
                    <a:lnTo>
                      <a:pt x="13" y="40"/>
                    </a:lnTo>
                    <a:lnTo>
                      <a:pt x="54" y="11"/>
                    </a:lnTo>
                    <a:lnTo>
                      <a:pt x="82" y="0"/>
                    </a:lnTo>
                    <a:lnTo>
                      <a:pt x="96" y="11"/>
                    </a:lnTo>
                    <a:lnTo>
                      <a:pt x="110" y="20"/>
                    </a:lnTo>
                    <a:lnTo>
                      <a:pt x="110" y="29"/>
                    </a:lnTo>
                    <a:lnTo>
                      <a:pt x="124" y="40"/>
                    </a:lnTo>
                    <a:lnTo>
                      <a:pt x="124" y="49"/>
                    </a:lnTo>
                    <a:lnTo>
                      <a:pt x="138" y="59"/>
                    </a:lnTo>
                    <a:lnTo>
                      <a:pt x="138" y="68"/>
                    </a:lnTo>
                    <a:lnTo>
                      <a:pt x="138" y="79"/>
                    </a:lnTo>
                    <a:lnTo>
                      <a:pt x="138" y="97"/>
                    </a:lnTo>
                    <a:lnTo>
                      <a:pt x="138" y="108"/>
                    </a:lnTo>
                    <a:lnTo>
                      <a:pt x="124" y="108"/>
                    </a:lnTo>
                    <a:lnTo>
                      <a:pt x="124" y="117"/>
                    </a:lnTo>
                    <a:lnTo>
                      <a:pt x="82" y="195"/>
                    </a:lnTo>
                    <a:lnTo>
                      <a:pt x="96" y="79"/>
                    </a:lnTo>
                    <a:lnTo>
                      <a:pt x="96" y="68"/>
                    </a:lnTo>
                    <a:lnTo>
                      <a:pt x="82" y="59"/>
                    </a:lnTo>
                    <a:lnTo>
                      <a:pt x="69" y="59"/>
                    </a:lnTo>
                    <a:lnTo>
                      <a:pt x="54" y="165"/>
                    </a:lnTo>
                    <a:lnTo>
                      <a:pt x="41" y="79"/>
                    </a:lnTo>
                    <a:lnTo>
                      <a:pt x="41" y="68"/>
                    </a:lnTo>
                    <a:lnTo>
                      <a:pt x="27" y="88"/>
                    </a:lnTo>
                    <a:lnTo>
                      <a:pt x="27" y="108"/>
                    </a:lnTo>
                    <a:lnTo>
                      <a:pt x="27" y="127"/>
                    </a:lnTo>
                    <a:lnTo>
                      <a:pt x="27" y="147"/>
                    </a:lnTo>
                    <a:lnTo>
                      <a:pt x="27" y="165"/>
                    </a:lnTo>
                    <a:lnTo>
                      <a:pt x="27" y="185"/>
                    </a:lnTo>
                    <a:lnTo>
                      <a:pt x="27" y="204"/>
                    </a:lnTo>
                    <a:lnTo>
                      <a:pt x="27" y="225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51" name="Freeform 1668">
                <a:extLst>
                  <a:ext uri="{FF2B5EF4-FFF2-40B4-BE49-F238E27FC236}">
                    <a16:creationId xmlns:a16="http://schemas.microsoft.com/office/drawing/2014/main" id="{5CE80E68-D64E-4E3D-A881-45E06B5875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8" y="3057"/>
                <a:ext cx="11" cy="6"/>
              </a:xfrm>
              <a:custGeom>
                <a:avLst/>
                <a:gdLst>
                  <a:gd name="T0" fmla="*/ 0 w 165"/>
                  <a:gd name="T1" fmla="*/ 0 h 79"/>
                  <a:gd name="T2" fmla="*/ 0 w 165"/>
                  <a:gd name="T3" fmla="*/ 0 h 79"/>
                  <a:gd name="T4" fmla="*/ 0 w 165"/>
                  <a:gd name="T5" fmla="*/ 0 h 79"/>
                  <a:gd name="T6" fmla="*/ 0 w 165"/>
                  <a:gd name="T7" fmla="*/ 0 h 79"/>
                  <a:gd name="T8" fmla="*/ 0 w 165"/>
                  <a:gd name="T9" fmla="*/ 0 h 79"/>
                  <a:gd name="T10" fmla="*/ 0 w 165"/>
                  <a:gd name="T11" fmla="*/ 0 h 79"/>
                  <a:gd name="T12" fmla="*/ 0 w 165"/>
                  <a:gd name="T13" fmla="*/ 0 h 79"/>
                  <a:gd name="T14" fmla="*/ 0 w 165"/>
                  <a:gd name="T15" fmla="*/ 0 h 79"/>
                  <a:gd name="T16" fmla="*/ 0 w 165"/>
                  <a:gd name="T17" fmla="*/ 0 h 79"/>
                  <a:gd name="T18" fmla="*/ 0 w 165"/>
                  <a:gd name="T19" fmla="*/ 0 h 79"/>
                  <a:gd name="T20" fmla="*/ 1 w 165"/>
                  <a:gd name="T21" fmla="*/ 0 h 79"/>
                  <a:gd name="T22" fmla="*/ 1 w 165"/>
                  <a:gd name="T23" fmla="*/ 0 h 79"/>
                  <a:gd name="T24" fmla="*/ 1 w 165"/>
                  <a:gd name="T25" fmla="*/ 0 h 79"/>
                  <a:gd name="T26" fmla="*/ 1 w 165"/>
                  <a:gd name="T27" fmla="*/ 0 h 79"/>
                  <a:gd name="T28" fmla="*/ 1 w 165"/>
                  <a:gd name="T29" fmla="*/ 0 h 79"/>
                  <a:gd name="T30" fmla="*/ 1 w 165"/>
                  <a:gd name="T31" fmla="*/ 0 h 79"/>
                  <a:gd name="T32" fmla="*/ 0 w 165"/>
                  <a:gd name="T33" fmla="*/ 0 h 79"/>
                  <a:gd name="T34" fmla="*/ 0 w 165"/>
                  <a:gd name="T35" fmla="*/ 0 h 79"/>
                  <a:gd name="T36" fmla="*/ 0 w 165"/>
                  <a:gd name="T37" fmla="*/ 0 h 79"/>
                  <a:gd name="T38" fmla="*/ 0 w 165"/>
                  <a:gd name="T39" fmla="*/ 0 h 79"/>
                  <a:gd name="T40" fmla="*/ 0 w 165"/>
                  <a:gd name="T41" fmla="*/ 0 h 79"/>
                  <a:gd name="T42" fmla="*/ 0 w 165"/>
                  <a:gd name="T43" fmla="*/ 0 h 79"/>
                  <a:gd name="T44" fmla="*/ 0 w 165"/>
                  <a:gd name="T45" fmla="*/ 0 h 79"/>
                  <a:gd name="T46" fmla="*/ 1 w 165"/>
                  <a:gd name="T47" fmla="*/ 0 h 79"/>
                  <a:gd name="T48" fmla="*/ 1 w 165"/>
                  <a:gd name="T49" fmla="*/ 0 h 79"/>
                  <a:gd name="T50" fmla="*/ 1 w 165"/>
                  <a:gd name="T51" fmla="*/ 0 h 79"/>
                  <a:gd name="T52" fmla="*/ 0 w 165"/>
                  <a:gd name="T53" fmla="*/ 0 h 79"/>
                  <a:gd name="T54" fmla="*/ 0 w 165"/>
                  <a:gd name="T55" fmla="*/ 0 h 7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65" h="79">
                    <a:moveTo>
                      <a:pt x="96" y="79"/>
                    </a:moveTo>
                    <a:lnTo>
                      <a:pt x="83" y="79"/>
                    </a:lnTo>
                    <a:lnTo>
                      <a:pt x="69" y="68"/>
                    </a:lnTo>
                    <a:lnTo>
                      <a:pt x="55" y="59"/>
                    </a:lnTo>
                    <a:lnTo>
                      <a:pt x="41" y="49"/>
                    </a:lnTo>
                    <a:lnTo>
                      <a:pt x="27" y="39"/>
                    </a:lnTo>
                    <a:lnTo>
                      <a:pt x="13" y="29"/>
                    </a:lnTo>
                    <a:lnTo>
                      <a:pt x="13" y="20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138" y="20"/>
                    </a:lnTo>
                    <a:lnTo>
                      <a:pt x="138" y="39"/>
                    </a:lnTo>
                    <a:lnTo>
                      <a:pt x="165" y="49"/>
                    </a:lnTo>
                    <a:lnTo>
                      <a:pt x="152" y="49"/>
                    </a:lnTo>
                    <a:lnTo>
                      <a:pt x="138" y="49"/>
                    </a:lnTo>
                    <a:lnTo>
                      <a:pt x="124" y="39"/>
                    </a:lnTo>
                    <a:lnTo>
                      <a:pt x="110" y="39"/>
                    </a:lnTo>
                    <a:lnTo>
                      <a:pt x="96" y="29"/>
                    </a:lnTo>
                    <a:lnTo>
                      <a:pt x="83" y="29"/>
                    </a:lnTo>
                    <a:lnTo>
                      <a:pt x="69" y="39"/>
                    </a:lnTo>
                    <a:lnTo>
                      <a:pt x="69" y="49"/>
                    </a:lnTo>
                    <a:lnTo>
                      <a:pt x="83" y="49"/>
                    </a:lnTo>
                    <a:lnTo>
                      <a:pt x="83" y="59"/>
                    </a:lnTo>
                    <a:lnTo>
                      <a:pt x="152" y="68"/>
                    </a:lnTo>
                    <a:lnTo>
                      <a:pt x="138" y="68"/>
                    </a:lnTo>
                    <a:lnTo>
                      <a:pt x="124" y="68"/>
                    </a:lnTo>
                    <a:lnTo>
                      <a:pt x="110" y="68"/>
                    </a:lnTo>
                    <a:lnTo>
                      <a:pt x="96" y="79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52" name="Freeform 1669">
                <a:extLst>
                  <a:ext uri="{FF2B5EF4-FFF2-40B4-BE49-F238E27FC236}">
                    <a16:creationId xmlns:a16="http://schemas.microsoft.com/office/drawing/2014/main" id="{62C7C7E2-B469-4ED3-BA8F-30B3BDE35F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5" y="3052"/>
                <a:ext cx="8" cy="2"/>
              </a:xfrm>
              <a:custGeom>
                <a:avLst/>
                <a:gdLst>
                  <a:gd name="T0" fmla="*/ 1 w 125"/>
                  <a:gd name="T1" fmla="*/ 0 h 39"/>
                  <a:gd name="T2" fmla="*/ 0 w 125"/>
                  <a:gd name="T3" fmla="*/ 0 h 39"/>
                  <a:gd name="T4" fmla="*/ 0 w 125"/>
                  <a:gd name="T5" fmla="*/ 0 h 39"/>
                  <a:gd name="T6" fmla="*/ 0 w 125"/>
                  <a:gd name="T7" fmla="*/ 0 h 39"/>
                  <a:gd name="T8" fmla="*/ 0 w 125"/>
                  <a:gd name="T9" fmla="*/ 0 h 39"/>
                  <a:gd name="T10" fmla="*/ 0 w 125"/>
                  <a:gd name="T11" fmla="*/ 0 h 39"/>
                  <a:gd name="T12" fmla="*/ 0 w 125"/>
                  <a:gd name="T13" fmla="*/ 0 h 39"/>
                  <a:gd name="T14" fmla="*/ 0 w 125"/>
                  <a:gd name="T15" fmla="*/ 0 h 39"/>
                  <a:gd name="T16" fmla="*/ 0 w 125"/>
                  <a:gd name="T17" fmla="*/ 0 h 39"/>
                  <a:gd name="T18" fmla="*/ 1 w 125"/>
                  <a:gd name="T19" fmla="*/ 0 h 3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5" h="39">
                    <a:moveTo>
                      <a:pt x="125" y="39"/>
                    </a:moveTo>
                    <a:lnTo>
                      <a:pt x="97" y="39"/>
                    </a:lnTo>
                    <a:lnTo>
                      <a:pt x="83" y="39"/>
                    </a:lnTo>
                    <a:lnTo>
                      <a:pt x="69" y="30"/>
                    </a:lnTo>
                    <a:lnTo>
                      <a:pt x="56" y="30"/>
                    </a:lnTo>
                    <a:lnTo>
                      <a:pt x="42" y="19"/>
                    </a:lnTo>
                    <a:lnTo>
                      <a:pt x="15" y="19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125" y="39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53" name="Freeform 1670">
                <a:extLst>
                  <a:ext uri="{FF2B5EF4-FFF2-40B4-BE49-F238E27FC236}">
                    <a16:creationId xmlns:a16="http://schemas.microsoft.com/office/drawing/2014/main" id="{192192A5-C1CE-40AC-8E41-40CF67F159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8" y="3039"/>
                <a:ext cx="10" cy="14"/>
              </a:xfrm>
              <a:custGeom>
                <a:avLst/>
                <a:gdLst>
                  <a:gd name="T0" fmla="*/ 1 w 152"/>
                  <a:gd name="T1" fmla="*/ 0 h 204"/>
                  <a:gd name="T2" fmla="*/ 0 w 152"/>
                  <a:gd name="T3" fmla="*/ 0 h 204"/>
                  <a:gd name="T4" fmla="*/ 0 w 152"/>
                  <a:gd name="T5" fmla="*/ 0 h 204"/>
                  <a:gd name="T6" fmla="*/ 0 w 152"/>
                  <a:gd name="T7" fmla="*/ 1 h 204"/>
                  <a:gd name="T8" fmla="*/ 0 w 152"/>
                  <a:gd name="T9" fmla="*/ 0 h 204"/>
                  <a:gd name="T10" fmla="*/ 0 w 152"/>
                  <a:gd name="T11" fmla="*/ 0 h 204"/>
                  <a:gd name="T12" fmla="*/ 0 w 152"/>
                  <a:gd name="T13" fmla="*/ 0 h 204"/>
                  <a:gd name="T14" fmla="*/ 0 w 152"/>
                  <a:gd name="T15" fmla="*/ 0 h 204"/>
                  <a:gd name="T16" fmla="*/ 0 w 152"/>
                  <a:gd name="T17" fmla="*/ 1 h 204"/>
                  <a:gd name="T18" fmla="*/ 0 w 152"/>
                  <a:gd name="T19" fmla="*/ 1 h 204"/>
                  <a:gd name="T20" fmla="*/ 0 w 152"/>
                  <a:gd name="T21" fmla="*/ 1 h 204"/>
                  <a:gd name="T22" fmla="*/ 0 w 152"/>
                  <a:gd name="T23" fmla="*/ 1 h 204"/>
                  <a:gd name="T24" fmla="*/ 0 w 152"/>
                  <a:gd name="T25" fmla="*/ 1 h 204"/>
                  <a:gd name="T26" fmla="*/ 0 w 152"/>
                  <a:gd name="T27" fmla="*/ 0 h 204"/>
                  <a:gd name="T28" fmla="*/ 0 w 152"/>
                  <a:gd name="T29" fmla="*/ 0 h 204"/>
                  <a:gd name="T30" fmla="*/ 0 w 152"/>
                  <a:gd name="T31" fmla="*/ 0 h 204"/>
                  <a:gd name="T32" fmla="*/ 0 w 152"/>
                  <a:gd name="T33" fmla="*/ 0 h 204"/>
                  <a:gd name="T34" fmla="*/ 0 w 152"/>
                  <a:gd name="T35" fmla="*/ 0 h 204"/>
                  <a:gd name="T36" fmla="*/ 0 w 152"/>
                  <a:gd name="T37" fmla="*/ 0 h 204"/>
                  <a:gd name="T38" fmla="*/ 0 w 152"/>
                  <a:gd name="T39" fmla="*/ 0 h 204"/>
                  <a:gd name="T40" fmla="*/ 0 w 152"/>
                  <a:gd name="T41" fmla="*/ 0 h 204"/>
                  <a:gd name="T42" fmla="*/ 1 w 152"/>
                  <a:gd name="T43" fmla="*/ 0 h 204"/>
                  <a:gd name="T44" fmla="*/ 1 w 152"/>
                  <a:gd name="T45" fmla="*/ 0 h 204"/>
                  <a:gd name="T46" fmla="*/ 1 w 152"/>
                  <a:gd name="T47" fmla="*/ 0 h 204"/>
                  <a:gd name="T48" fmla="*/ 1 w 152"/>
                  <a:gd name="T49" fmla="*/ 0 h 204"/>
                  <a:gd name="T50" fmla="*/ 1 w 152"/>
                  <a:gd name="T51" fmla="*/ 1 h 204"/>
                  <a:gd name="T52" fmla="*/ 1 w 152"/>
                  <a:gd name="T53" fmla="*/ 1 h 204"/>
                  <a:gd name="T54" fmla="*/ 1 w 152"/>
                  <a:gd name="T55" fmla="*/ 1 h 204"/>
                  <a:gd name="T56" fmla="*/ 1 w 152"/>
                  <a:gd name="T57" fmla="*/ 1 h 204"/>
                  <a:gd name="T58" fmla="*/ 1 w 152"/>
                  <a:gd name="T59" fmla="*/ 1 h 204"/>
                  <a:gd name="T60" fmla="*/ 1 w 152"/>
                  <a:gd name="T61" fmla="*/ 1 h 204"/>
                  <a:gd name="T62" fmla="*/ 1 w 152"/>
                  <a:gd name="T63" fmla="*/ 1 h 20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52" h="204">
                    <a:moveTo>
                      <a:pt x="124" y="195"/>
                    </a:moveTo>
                    <a:lnTo>
                      <a:pt x="139" y="68"/>
                    </a:lnTo>
                    <a:lnTo>
                      <a:pt x="124" y="68"/>
                    </a:lnTo>
                    <a:lnTo>
                      <a:pt x="111" y="68"/>
                    </a:lnTo>
                    <a:lnTo>
                      <a:pt x="96" y="156"/>
                    </a:lnTo>
                    <a:lnTo>
                      <a:pt x="83" y="19"/>
                    </a:lnTo>
                    <a:lnTo>
                      <a:pt x="69" y="19"/>
                    </a:lnTo>
                    <a:lnTo>
                      <a:pt x="69" y="147"/>
                    </a:lnTo>
                    <a:lnTo>
                      <a:pt x="55" y="58"/>
                    </a:lnTo>
                    <a:lnTo>
                      <a:pt x="55" y="48"/>
                    </a:lnTo>
                    <a:lnTo>
                      <a:pt x="42" y="48"/>
                    </a:lnTo>
                    <a:lnTo>
                      <a:pt x="27" y="48"/>
                    </a:lnTo>
                    <a:lnTo>
                      <a:pt x="27" y="68"/>
                    </a:lnTo>
                    <a:lnTo>
                      <a:pt x="14" y="78"/>
                    </a:lnTo>
                    <a:lnTo>
                      <a:pt x="27" y="96"/>
                    </a:lnTo>
                    <a:lnTo>
                      <a:pt x="27" y="107"/>
                    </a:lnTo>
                    <a:lnTo>
                      <a:pt x="27" y="126"/>
                    </a:lnTo>
                    <a:lnTo>
                      <a:pt x="27" y="147"/>
                    </a:lnTo>
                    <a:lnTo>
                      <a:pt x="42" y="165"/>
                    </a:lnTo>
                    <a:lnTo>
                      <a:pt x="42" y="176"/>
                    </a:lnTo>
                    <a:lnTo>
                      <a:pt x="42" y="185"/>
                    </a:lnTo>
                    <a:lnTo>
                      <a:pt x="27" y="176"/>
                    </a:lnTo>
                    <a:lnTo>
                      <a:pt x="27" y="165"/>
                    </a:lnTo>
                    <a:lnTo>
                      <a:pt x="14" y="156"/>
                    </a:lnTo>
                    <a:lnTo>
                      <a:pt x="14" y="136"/>
                    </a:lnTo>
                    <a:lnTo>
                      <a:pt x="14" y="126"/>
                    </a:lnTo>
                    <a:lnTo>
                      <a:pt x="0" y="116"/>
                    </a:lnTo>
                    <a:lnTo>
                      <a:pt x="0" y="96"/>
                    </a:lnTo>
                    <a:lnTo>
                      <a:pt x="14" y="87"/>
                    </a:lnTo>
                    <a:lnTo>
                      <a:pt x="14" y="78"/>
                    </a:lnTo>
                    <a:lnTo>
                      <a:pt x="14" y="58"/>
                    </a:lnTo>
                    <a:lnTo>
                      <a:pt x="14" y="48"/>
                    </a:lnTo>
                    <a:lnTo>
                      <a:pt x="14" y="39"/>
                    </a:lnTo>
                    <a:lnTo>
                      <a:pt x="27" y="28"/>
                    </a:lnTo>
                    <a:lnTo>
                      <a:pt x="27" y="19"/>
                    </a:lnTo>
                    <a:lnTo>
                      <a:pt x="42" y="10"/>
                    </a:lnTo>
                    <a:lnTo>
                      <a:pt x="55" y="0"/>
                    </a:lnTo>
                    <a:lnTo>
                      <a:pt x="69" y="0"/>
                    </a:lnTo>
                    <a:lnTo>
                      <a:pt x="83" y="0"/>
                    </a:lnTo>
                    <a:lnTo>
                      <a:pt x="96" y="0"/>
                    </a:lnTo>
                    <a:lnTo>
                      <a:pt x="96" y="10"/>
                    </a:lnTo>
                    <a:lnTo>
                      <a:pt x="111" y="19"/>
                    </a:lnTo>
                    <a:lnTo>
                      <a:pt x="124" y="28"/>
                    </a:lnTo>
                    <a:lnTo>
                      <a:pt x="124" y="39"/>
                    </a:lnTo>
                    <a:lnTo>
                      <a:pt x="139" y="48"/>
                    </a:lnTo>
                    <a:lnTo>
                      <a:pt x="139" y="58"/>
                    </a:lnTo>
                    <a:lnTo>
                      <a:pt x="152" y="68"/>
                    </a:lnTo>
                    <a:lnTo>
                      <a:pt x="152" y="78"/>
                    </a:lnTo>
                    <a:lnTo>
                      <a:pt x="152" y="87"/>
                    </a:lnTo>
                    <a:lnTo>
                      <a:pt x="152" y="96"/>
                    </a:lnTo>
                    <a:lnTo>
                      <a:pt x="152" y="107"/>
                    </a:lnTo>
                    <a:lnTo>
                      <a:pt x="152" y="116"/>
                    </a:lnTo>
                    <a:lnTo>
                      <a:pt x="152" y="126"/>
                    </a:lnTo>
                    <a:lnTo>
                      <a:pt x="152" y="136"/>
                    </a:lnTo>
                    <a:lnTo>
                      <a:pt x="152" y="147"/>
                    </a:lnTo>
                    <a:lnTo>
                      <a:pt x="152" y="156"/>
                    </a:lnTo>
                    <a:lnTo>
                      <a:pt x="152" y="165"/>
                    </a:lnTo>
                    <a:lnTo>
                      <a:pt x="152" y="176"/>
                    </a:lnTo>
                    <a:lnTo>
                      <a:pt x="139" y="176"/>
                    </a:lnTo>
                    <a:lnTo>
                      <a:pt x="139" y="185"/>
                    </a:lnTo>
                    <a:lnTo>
                      <a:pt x="139" y="195"/>
                    </a:lnTo>
                    <a:lnTo>
                      <a:pt x="124" y="195"/>
                    </a:lnTo>
                    <a:lnTo>
                      <a:pt x="124" y="204"/>
                    </a:lnTo>
                    <a:lnTo>
                      <a:pt x="124" y="195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54" name="Freeform 1671">
                <a:extLst>
                  <a:ext uri="{FF2B5EF4-FFF2-40B4-BE49-F238E27FC236}">
                    <a16:creationId xmlns:a16="http://schemas.microsoft.com/office/drawing/2014/main" id="{7FD90372-818F-4946-A97D-271C9C8FC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9" y="3046"/>
                <a:ext cx="11" cy="6"/>
              </a:xfrm>
              <a:custGeom>
                <a:avLst/>
                <a:gdLst>
                  <a:gd name="T0" fmla="*/ 1 w 165"/>
                  <a:gd name="T1" fmla="*/ 0 h 89"/>
                  <a:gd name="T2" fmla="*/ 0 w 165"/>
                  <a:gd name="T3" fmla="*/ 0 h 89"/>
                  <a:gd name="T4" fmla="*/ 0 w 165"/>
                  <a:gd name="T5" fmla="*/ 0 h 89"/>
                  <a:gd name="T6" fmla="*/ 0 w 165"/>
                  <a:gd name="T7" fmla="*/ 0 h 89"/>
                  <a:gd name="T8" fmla="*/ 0 w 165"/>
                  <a:gd name="T9" fmla="*/ 0 h 89"/>
                  <a:gd name="T10" fmla="*/ 0 w 165"/>
                  <a:gd name="T11" fmla="*/ 0 h 89"/>
                  <a:gd name="T12" fmla="*/ 0 w 165"/>
                  <a:gd name="T13" fmla="*/ 0 h 89"/>
                  <a:gd name="T14" fmla="*/ 0 w 165"/>
                  <a:gd name="T15" fmla="*/ 0 h 89"/>
                  <a:gd name="T16" fmla="*/ 0 w 165"/>
                  <a:gd name="T17" fmla="*/ 0 h 89"/>
                  <a:gd name="T18" fmla="*/ 0 w 165"/>
                  <a:gd name="T19" fmla="*/ 0 h 89"/>
                  <a:gd name="T20" fmla="*/ 0 w 165"/>
                  <a:gd name="T21" fmla="*/ 0 h 89"/>
                  <a:gd name="T22" fmla="*/ 0 w 165"/>
                  <a:gd name="T23" fmla="*/ 0 h 89"/>
                  <a:gd name="T24" fmla="*/ 0 w 165"/>
                  <a:gd name="T25" fmla="*/ 0 h 89"/>
                  <a:gd name="T26" fmla="*/ 0 w 165"/>
                  <a:gd name="T27" fmla="*/ 0 h 89"/>
                  <a:gd name="T28" fmla="*/ 0 w 165"/>
                  <a:gd name="T29" fmla="*/ 0 h 89"/>
                  <a:gd name="T30" fmla="*/ 0 w 165"/>
                  <a:gd name="T31" fmla="*/ 0 h 89"/>
                  <a:gd name="T32" fmla="*/ 0 w 165"/>
                  <a:gd name="T33" fmla="*/ 0 h 89"/>
                  <a:gd name="T34" fmla="*/ 0 w 165"/>
                  <a:gd name="T35" fmla="*/ 0 h 89"/>
                  <a:gd name="T36" fmla="*/ 0 w 165"/>
                  <a:gd name="T37" fmla="*/ 0 h 89"/>
                  <a:gd name="T38" fmla="*/ 0 w 165"/>
                  <a:gd name="T39" fmla="*/ 0 h 89"/>
                  <a:gd name="T40" fmla="*/ 0 w 165"/>
                  <a:gd name="T41" fmla="*/ 0 h 89"/>
                  <a:gd name="T42" fmla="*/ 1 w 165"/>
                  <a:gd name="T43" fmla="*/ 0 h 89"/>
                  <a:gd name="T44" fmla="*/ 0 w 165"/>
                  <a:gd name="T45" fmla="*/ 0 h 89"/>
                  <a:gd name="T46" fmla="*/ 0 w 165"/>
                  <a:gd name="T47" fmla="*/ 0 h 89"/>
                  <a:gd name="T48" fmla="*/ 1 w 165"/>
                  <a:gd name="T49" fmla="*/ 0 h 89"/>
                  <a:gd name="T50" fmla="*/ 1 w 165"/>
                  <a:gd name="T51" fmla="*/ 0 h 89"/>
                  <a:gd name="T52" fmla="*/ 0 w 165"/>
                  <a:gd name="T53" fmla="*/ 0 h 89"/>
                  <a:gd name="T54" fmla="*/ 0 w 165"/>
                  <a:gd name="T55" fmla="*/ 0 h 89"/>
                  <a:gd name="T56" fmla="*/ 0 w 165"/>
                  <a:gd name="T57" fmla="*/ 0 h 89"/>
                  <a:gd name="T58" fmla="*/ 0 w 165"/>
                  <a:gd name="T59" fmla="*/ 0 h 89"/>
                  <a:gd name="T60" fmla="*/ 1 w 165"/>
                  <a:gd name="T61" fmla="*/ 0 h 89"/>
                  <a:gd name="T62" fmla="*/ 1 w 165"/>
                  <a:gd name="T63" fmla="*/ 0 h 8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5" h="89">
                    <a:moveTo>
                      <a:pt x="151" y="89"/>
                    </a:moveTo>
                    <a:lnTo>
                      <a:pt x="82" y="69"/>
                    </a:lnTo>
                    <a:lnTo>
                      <a:pt x="82" y="60"/>
                    </a:lnTo>
                    <a:lnTo>
                      <a:pt x="69" y="60"/>
                    </a:lnTo>
                    <a:lnTo>
                      <a:pt x="54" y="60"/>
                    </a:lnTo>
                    <a:lnTo>
                      <a:pt x="54" y="69"/>
                    </a:lnTo>
                    <a:lnTo>
                      <a:pt x="41" y="69"/>
                    </a:lnTo>
                    <a:lnTo>
                      <a:pt x="28" y="60"/>
                    </a:lnTo>
                    <a:lnTo>
                      <a:pt x="28" y="51"/>
                    </a:lnTo>
                    <a:lnTo>
                      <a:pt x="13" y="51"/>
                    </a:lnTo>
                    <a:lnTo>
                      <a:pt x="13" y="40"/>
                    </a:lnTo>
                    <a:lnTo>
                      <a:pt x="0" y="30"/>
                    </a:lnTo>
                    <a:lnTo>
                      <a:pt x="0" y="20"/>
                    </a:lnTo>
                    <a:lnTo>
                      <a:pt x="0" y="11"/>
                    </a:lnTo>
                    <a:lnTo>
                      <a:pt x="13" y="0"/>
                    </a:lnTo>
                    <a:lnTo>
                      <a:pt x="28" y="0"/>
                    </a:lnTo>
                    <a:lnTo>
                      <a:pt x="41" y="0"/>
                    </a:lnTo>
                    <a:lnTo>
                      <a:pt x="54" y="0"/>
                    </a:lnTo>
                    <a:lnTo>
                      <a:pt x="82" y="11"/>
                    </a:lnTo>
                    <a:lnTo>
                      <a:pt x="97" y="11"/>
                    </a:lnTo>
                    <a:lnTo>
                      <a:pt x="110" y="11"/>
                    </a:lnTo>
                    <a:lnTo>
                      <a:pt x="124" y="20"/>
                    </a:lnTo>
                    <a:lnTo>
                      <a:pt x="110" y="30"/>
                    </a:lnTo>
                    <a:lnTo>
                      <a:pt x="110" y="40"/>
                    </a:lnTo>
                    <a:lnTo>
                      <a:pt x="124" y="40"/>
                    </a:lnTo>
                    <a:lnTo>
                      <a:pt x="138" y="51"/>
                    </a:lnTo>
                    <a:lnTo>
                      <a:pt x="41" y="20"/>
                    </a:lnTo>
                    <a:lnTo>
                      <a:pt x="28" y="20"/>
                    </a:lnTo>
                    <a:lnTo>
                      <a:pt x="28" y="30"/>
                    </a:lnTo>
                    <a:lnTo>
                      <a:pt x="28" y="51"/>
                    </a:lnTo>
                    <a:lnTo>
                      <a:pt x="165" y="89"/>
                    </a:lnTo>
                    <a:lnTo>
                      <a:pt x="151" y="89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55" name="Freeform 1672">
                <a:extLst>
                  <a:ext uri="{FF2B5EF4-FFF2-40B4-BE49-F238E27FC236}">
                    <a16:creationId xmlns:a16="http://schemas.microsoft.com/office/drawing/2014/main" id="{D23074C7-E458-46EC-84CB-B8D63475A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2" y="3035"/>
                <a:ext cx="12" cy="7"/>
              </a:xfrm>
              <a:custGeom>
                <a:avLst/>
                <a:gdLst>
                  <a:gd name="T0" fmla="*/ 1 w 180"/>
                  <a:gd name="T1" fmla="*/ 0 h 106"/>
                  <a:gd name="T2" fmla="*/ 1 w 180"/>
                  <a:gd name="T3" fmla="*/ 0 h 106"/>
                  <a:gd name="T4" fmla="*/ 1 w 180"/>
                  <a:gd name="T5" fmla="*/ 0 h 106"/>
                  <a:gd name="T6" fmla="*/ 0 w 180"/>
                  <a:gd name="T7" fmla="*/ 0 h 106"/>
                  <a:gd name="T8" fmla="*/ 0 w 180"/>
                  <a:gd name="T9" fmla="*/ 0 h 106"/>
                  <a:gd name="T10" fmla="*/ 0 w 180"/>
                  <a:gd name="T11" fmla="*/ 0 h 106"/>
                  <a:gd name="T12" fmla="*/ 0 w 180"/>
                  <a:gd name="T13" fmla="*/ 0 h 106"/>
                  <a:gd name="T14" fmla="*/ 0 w 180"/>
                  <a:gd name="T15" fmla="*/ 0 h 106"/>
                  <a:gd name="T16" fmla="*/ 0 w 180"/>
                  <a:gd name="T17" fmla="*/ 0 h 106"/>
                  <a:gd name="T18" fmla="*/ 0 w 180"/>
                  <a:gd name="T19" fmla="*/ 0 h 106"/>
                  <a:gd name="T20" fmla="*/ 0 w 180"/>
                  <a:gd name="T21" fmla="*/ 0 h 106"/>
                  <a:gd name="T22" fmla="*/ 0 w 180"/>
                  <a:gd name="T23" fmla="*/ 0 h 106"/>
                  <a:gd name="T24" fmla="*/ 0 w 180"/>
                  <a:gd name="T25" fmla="*/ 0 h 106"/>
                  <a:gd name="T26" fmla="*/ 0 w 180"/>
                  <a:gd name="T27" fmla="*/ 0 h 106"/>
                  <a:gd name="T28" fmla="*/ 0 w 180"/>
                  <a:gd name="T29" fmla="*/ 0 h 106"/>
                  <a:gd name="T30" fmla="*/ 0 w 180"/>
                  <a:gd name="T31" fmla="*/ 0 h 106"/>
                  <a:gd name="T32" fmla="*/ 0 w 180"/>
                  <a:gd name="T33" fmla="*/ 0 h 106"/>
                  <a:gd name="T34" fmla="*/ 0 w 180"/>
                  <a:gd name="T35" fmla="*/ 0 h 106"/>
                  <a:gd name="T36" fmla="*/ 1 w 180"/>
                  <a:gd name="T37" fmla="*/ 0 h 106"/>
                  <a:gd name="T38" fmla="*/ 1 w 180"/>
                  <a:gd name="T39" fmla="*/ 0 h 106"/>
                  <a:gd name="T40" fmla="*/ 1 w 180"/>
                  <a:gd name="T41" fmla="*/ 0 h 106"/>
                  <a:gd name="T42" fmla="*/ 1 w 180"/>
                  <a:gd name="T43" fmla="*/ 0 h 106"/>
                  <a:gd name="T44" fmla="*/ 0 w 180"/>
                  <a:gd name="T45" fmla="*/ 0 h 106"/>
                  <a:gd name="T46" fmla="*/ 0 w 180"/>
                  <a:gd name="T47" fmla="*/ 0 h 106"/>
                  <a:gd name="T48" fmla="*/ 0 w 180"/>
                  <a:gd name="T49" fmla="*/ 0 h 106"/>
                  <a:gd name="T50" fmla="*/ 0 w 180"/>
                  <a:gd name="T51" fmla="*/ 0 h 106"/>
                  <a:gd name="T52" fmla="*/ 0 w 180"/>
                  <a:gd name="T53" fmla="*/ 0 h 106"/>
                  <a:gd name="T54" fmla="*/ 0 w 180"/>
                  <a:gd name="T55" fmla="*/ 0 h 106"/>
                  <a:gd name="T56" fmla="*/ 0 w 180"/>
                  <a:gd name="T57" fmla="*/ 0 h 106"/>
                  <a:gd name="T58" fmla="*/ 0 w 180"/>
                  <a:gd name="T59" fmla="*/ 0 h 106"/>
                  <a:gd name="T60" fmla="*/ 0 w 180"/>
                  <a:gd name="T61" fmla="*/ 0 h 106"/>
                  <a:gd name="T62" fmla="*/ 1 w 180"/>
                  <a:gd name="T63" fmla="*/ 0 h 106"/>
                  <a:gd name="T64" fmla="*/ 1 w 180"/>
                  <a:gd name="T65" fmla="*/ 0 h 10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0" h="106">
                    <a:moveTo>
                      <a:pt x="165" y="106"/>
                    </a:moveTo>
                    <a:lnTo>
                      <a:pt x="139" y="106"/>
                    </a:lnTo>
                    <a:lnTo>
                      <a:pt x="124" y="106"/>
                    </a:lnTo>
                    <a:lnTo>
                      <a:pt x="111" y="97"/>
                    </a:lnTo>
                    <a:lnTo>
                      <a:pt x="96" y="97"/>
                    </a:lnTo>
                    <a:lnTo>
                      <a:pt x="83" y="86"/>
                    </a:lnTo>
                    <a:lnTo>
                      <a:pt x="68" y="86"/>
                    </a:lnTo>
                    <a:lnTo>
                      <a:pt x="55" y="77"/>
                    </a:lnTo>
                    <a:lnTo>
                      <a:pt x="27" y="77"/>
                    </a:lnTo>
                    <a:lnTo>
                      <a:pt x="27" y="68"/>
                    </a:lnTo>
                    <a:lnTo>
                      <a:pt x="14" y="68"/>
                    </a:lnTo>
                    <a:lnTo>
                      <a:pt x="0" y="58"/>
                    </a:lnTo>
                    <a:lnTo>
                      <a:pt x="0" y="9"/>
                    </a:lnTo>
                    <a:lnTo>
                      <a:pt x="14" y="0"/>
                    </a:lnTo>
                    <a:lnTo>
                      <a:pt x="42" y="9"/>
                    </a:lnTo>
                    <a:lnTo>
                      <a:pt x="68" y="9"/>
                    </a:lnTo>
                    <a:lnTo>
                      <a:pt x="96" y="9"/>
                    </a:lnTo>
                    <a:lnTo>
                      <a:pt x="111" y="18"/>
                    </a:lnTo>
                    <a:lnTo>
                      <a:pt x="139" y="29"/>
                    </a:lnTo>
                    <a:lnTo>
                      <a:pt x="152" y="38"/>
                    </a:lnTo>
                    <a:lnTo>
                      <a:pt x="180" y="48"/>
                    </a:lnTo>
                    <a:lnTo>
                      <a:pt x="180" y="58"/>
                    </a:lnTo>
                    <a:lnTo>
                      <a:pt x="42" y="18"/>
                    </a:lnTo>
                    <a:lnTo>
                      <a:pt x="27" y="18"/>
                    </a:lnTo>
                    <a:lnTo>
                      <a:pt x="27" y="29"/>
                    </a:lnTo>
                    <a:lnTo>
                      <a:pt x="27" y="38"/>
                    </a:lnTo>
                    <a:lnTo>
                      <a:pt x="42" y="48"/>
                    </a:lnTo>
                    <a:lnTo>
                      <a:pt x="55" y="48"/>
                    </a:lnTo>
                    <a:lnTo>
                      <a:pt x="42" y="58"/>
                    </a:lnTo>
                    <a:lnTo>
                      <a:pt x="55" y="68"/>
                    </a:lnTo>
                    <a:lnTo>
                      <a:pt x="68" y="77"/>
                    </a:lnTo>
                    <a:lnTo>
                      <a:pt x="165" y="97"/>
                    </a:lnTo>
                    <a:lnTo>
                      <a:pt x="165" y="106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56" name="Freeform 1673">
                <a:extLst>
                  <a:ext uri="{FF2B5EF4-FFF2-40B4-BE49-F238E27FC236}">
                    <a16:creationId xmlns:a16="http://schemas.microsoft.com/office/drawing/2014/main" id="{D3277E1A-387F-4BDC-B8E0-3FD81ED3D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9" y="3029"/>
                <a:ext cx="8" cy="11"/>
              </a:xfrm>
              <a:custGeom>
                <a:avLst/>
                <a:gdLst>
                  <a:gd name="T0" fmla="*/ 1 w 111"/>
                  <a:gd name="T1" fmla="*/ 1 h 176"/>
                  <a:gd name="T2" fmla="*/ 1 w 111"/>
                  <a:gd name="T3" fmla="*/ 1 h 176"/>
                  <a:gd name="T4" fmla="*/ 1 w 111"/>
                  <a:gd name="T5" fmla="*/ 1 h 176"/>
                  <a:gd name="T6" fmla="*/ 1 w 111"/>
                  <a:gd name="T7" fmla="*/ 1 h 176"/>
                  <a:gd name="T8" fmla="*/ 1 w 111"/>
                  <a:gd name="T9" fmla="*/ 1 h 176"/>
                  <a:gd name="T10" fmla="*/ 1 w 111"/>
                  <a:gd name="T11" fmla="*/ 1 h 176"/>
                  <a:gd name="T12" fmla="*/ 1 w 111"/>
                  <a:gd name="T13" fmla="*/ 0 h 176"/>
                  <a:gd name="T14" fmla="*/ 1 w 111"/>
                  <a:gd name="T15" fmla="*/ 0 h 176"/>
                  <a:gd name="T16" fmla="*/ 1 w 111"/>
                  <a:gd name="T17" fmla="*/ 0 h 176"/>
                  <a:gd name="T18" fmla="*/ 1 w 111"/>
                  <a:gd name="T19" fmla="*/ 0 h 176"/>
                  <a:gd name="T20" fmla="*/ 1 w 111"/>
                  <a:gd name="T21" fmla="*/ 0 h 176"/>
                  <a:gd name="T22" fmla="*/ 1 w 111"/>
                  <a:gd name="T23" fmla="*/ 0 h 176"/>
                  <a:gd name="T24" fmla="*/ 0 w 111"/>
                  <a:gd name="T25" fmla="*/ 0 h 176"/>
                  <a:gd name="T26" fmla="*/ 0 w 111"/>
                  <a:gd name="T27" fmla="*/ 0 h 176"/>
                  <a:gd name="T28" fmla="*/ 0 w 111"/>
                  <a:gd name="T29" fmla="*/ 0 h 176"/>
                  <a:gd name="T30" fmla="*/ 0 w 111"/>
                  <a:gd name="T31" fmla="*/ 0 h 176"/>
                  <a:gd name="T32" fmla="*/ 0 w 111"/>
                  <a:gd name="T33" fmla="*/ 0 h 176"/>
                  <a:gd name="T34" fmla="*/ 0 w 111"/>
                  <a:gd name="T35" fmla="*/ 0 h 176"/>
                  <a:gd name="T36" fmla="*/ 0 w 111"/>
                  <a:gd name="T37" fmla="*/ 0 h 176"/>
                  <a:gd name="T38" fmla="*/ 0 w 111"/>
                  <a:gd name="T39" fmla="*/ 0 h 176"/>
                  <a:gd name="T40" fmla="*/ 0 w 111"/>
                  <a:gd name="T41" fmla="*/ 0 h 176"/>
                  <a:gd name="T42" fmla="*/ 0 w 111"/>
                  <a:gd name="T43" fmla="*/ 0 h 176"/>
                  <a:gd name="T44" fmla="*/ 0 w 111"/>
                  <a:gd name="T45" fmla="*/ 0 h 176"/>
                  <a:gd name="T46" fmla="*/ 0 w 111"/>
                  <a:gd name="T47" fmla="*/ 0 h 176"/>
                  <a:gd name="T48" fmla="*/ 0 w 111"/>
                  <a:gd name="T49" fmla="*/ 1 h 176"/>
                  <a:gd name="T50" fmla="*/ 0 w 111"/>
                  <a:gd name="T51" fmla="*/ 1 h 176"/>
                  <a:gd name="T52" fmla="*/ 0 w 111"/>
                  <a:gd name="T53" fmla="*/ 1 h 176"/>
                  <a:gd name="T54" fmla="*/ 0 w 111"/>
                  <a:gd name="T55" fmla="*/ 1 h 176"/>
                  <a:gd name="T56" fmla="*/ 0 w 111"/>
                  <a:gd name="T57" fmla="*/ 1 h 176"/>
                  <a:gd name="T58" fmla="*/ 0 w 111"/>
                  <a:gd name="T59" fmla="*/ 1 h 176"/>
                  <a:gd name="T60" fmla="*/ 0 w 111"/>
                  <a:gd name="T61" fmla="*/ 0 h 176"/>
                  <a:gd name="T62" fmla="*/ 0 w 111"/>
                  <a:gd name="T63" fmla="*/ 0 h 176"/>
                  <a:gd name="T64" fmla="*/ 0 w 111"/>
                  <a:gd name="T65" fmla="*/ 0 h 176"/>
                  <a:gd name="T66" fmla="*/ 0 w 111"/>
                  <a:gd name="T67" fmla="*/ 0 h 176"/>
                  <a:gd name="T68" fmla="*/ 0 w 111"/>
                  <a:gd name="T69" fmla="*/ 0 h 176"/>
                  <a:gd name="T70" fmla="*/ 0 w 111"/>
                  <a:gd name="T71" fmla="*/ 0 h 176"/>
                  <a:gd name="T72" fmla="*/ 0 w 111"/>
                  <a:gd name="T73" fmla="*/ 0 h 176"/>
                  <a:gd name="T74" fmla="*/ 0 w 111"/>
                  <a:gd name="T75" fmla="*/ 0 h 176"/>
                  <a:gd name="T76" fmla="*/ 0 w 111"/>
                  <a:gd name="T77" fmla="*/ 0 h 176"/>
                  <a:gd name="T78" fmla="*/ 0 w 111"/>
                  <a:gd name="T79" fmla="*/ 0 h 176"/>
                  <a:gd name="T80" fmla="*/ 0 w 111"/>
                  <a:gd name="T81" fmla="*/ 0 h 176"/>
                  <a:gd name="T82" fmla="*/ 0 w 111"/>
                  <a:gd name="T83" fmla="*/ 0 h 176"/>
                  <a:gd name="T84" fmla="*/ 0 w 111"/>
                  <a:gd name="T85" fmla="*/ 0 h 176"/>
                  <a:gd name="T86" fmla="*/ 0 w 111"/>
                  <a:gd name="T87" fmla="*/ 0 h 176"/>
                  <a:gd name="T88" fmla="*/ 0 w 111"/>
                  <a:gd name="T89" fmla="*/ 0 h 176"/>
                  <a:gd name="T90" fmla="*/ 1 w 111"/>
                  <a:gd name="T91" fmla="*/ 0 h 176"/>
                  <a:gd name="T92" fmla="*/ 1 w 111"/>
                  <a:gd name="T93" fmla="*/ 0 h 176"/>
                  <a:gd name="T94" fmla="*/ 1 w 111"/>
                  <a:gd name="T95" fmla="*/ 0 h 176"/>
                  <a:gd name="T96" fmla="*/ 1 w 111"/>
                  <a:gd name="T97" fmla="*/ 0 h 176"/>
                  <a:gd name="T98" fmla="*/ 1 w 111"/>
                  <a:gd name="T99" fmla="*/ 0 h 176"/>
                  <a:gd name="T100" fmla="*/ 1 w 111"/>
                  <a:gd name="T101" fmla="*/ 0 h 176"/>
                  <a:gd name="T102" fmla="*/ 1 w 111"/>
                  <a:gd name="T103" fmla="*/ 0 h 176"/>
                  <a:gd name="T104" fmla="*/ 1 w 111"/>
                  <a:gd name="T105" fmla="*/ 0 h 176"/>
                  <a:gd name="T106" fmla="*/ 1 w 111"/>
                  <a:gd name="T107" fmla="*/ 0 h 176"/>
                  <a:gd name="T108" fmla="*/ 1 w 111"/>
                  <a:gd name="T109" fmla="*/ 1 h 176"/>
                  <a:gd name="T110" fmla="*/ 1 w 111"/>
                  <a:gd name="T111" fmla="*/ 1 h 176"/>
                  <a:gd name="T112" fmla="*/ 1 w 111"/>
                  <a:gd name="T113" fmla="*/ 1 h 176"/>
                  <a:gd name="T114" fmla="*/ 1 w 111"/>
                  <a:gd name="T115" fmla="*/ 1 h 176"/>
                  <a:gd name="T116" fmla="*/ 1 w 111"/>
                  <a:gd name="T117" fmla="*/ 1 h 17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1" h="176">
                    <a:moveTo>
                      <a:pt x="97" y="176"/>
                    </a:moveTo>
                    <a:lnTo>
                      <a:pt x="97" y="167"/>
                    </a:lnTo>
                    <a:lnTo>
                      <a:pt x="97" y="157"/>
                    </a:lnTo>
                    <a:lnTo>
                      <a:pt x="97" y="147"/>
                    </a:lnTo>
                    <a:lnTo>
                      <a:pt x="111" y="137"/>
                    </a:lnTo>
                    <a:lnTo>
                      <a:pt x="111" y="128"/>
                    </a:lnTo>
                    <a:lnTo>
                      <a:pt x="111" y="117"/>
                    </a:lnTo>
                    <a:lnTo>
                      <a:pt x="111" y="108"/>
                    </a:lnTo>
                    <a:lnTo>
                      <a:pt x="111" y="99"/>
                    </a:lnTo>
                    <a:lnTo>
                      <a:pt x="111" y="89"/>
                    </a:lnTo>
                    <a:lnTo>
                      <a:pt x="111" y="79"/>
                    </a:lnTo>
                    <a:lnTo>
                      <a:pt x="97" y="79"/>
                    </a:lnTo>
                    <a:lnTo>
                      <a:pt x="83" y="79"/>
                    </a:lnTo>
                    <a:lnTo>
                      <a:pt x="83" y="39"/>
                    </a:lnTo>
                    <a:lnTo>
                      <a:pt x="83" y="30"/>
                    </a:lnTo>
                    <a:lnTo>
                      <a:pt x="83" y="20"/>
                    </a:lnTo>
                    <a:lnTo>
                      <a:pt x="70" y="20"/>
                    </a:lnTo>
                    <a:lnTo>
                      <a:pt x="42" y="108"/>
                    </a:lnTo>
                    <a:lnTo>
                      <a:pt x="28" y="59"/>
                    </a:lnTo>
                    <a:lnTo>
                      <a:pt x="28" y="49"/>
                    </a:lnTo>
                    <a:lnTo>
                      <a:pt x="14" y="49"/>
                    </a:lnTo>
                    <a:lnTo>
                      <a:pt x="14" y="59"/>
                    </a:lnTo>
                    <a:lnTo>
                      <a:pt x="0" y="59"/>
                    </a:lnTo>
                    <a:lnTo>
                      <a:pt x="0" y="69"/>
                    </a:lnTo>
                    <a:lnTo>
                      <a:pt x="28" y="176"/>
                    </a:lnTo>
                    <a:lnTo>
                      <a:pt x="28" y="167"/>
                    </a:lnTo>
                    <a:lnTo>
                      <a:pt x="14" y="157"/>
                    </a:lnTo>
                    <a:lnTo>
                      <a:pt x="14" y="147"/>
                    </a:lnTo>
                    <a:lnTo>
                      <a:pt x="0" y="137"/>
                    </a:lnTo>
                    <a:lnTo>
                      <a:pt x="0" y="128"/>
                    </a:lnTo>
                    <a:lnTo>
                      <a:pt x="0" y="117"/>
                    </a:lnTo>
                    <a:lnTo>
                      <a:pt x="0" y="108"/>
                    </a:lnTo>
                    <a:lnTo>
                      <a:pt x="0" y="99"/>
                    </a:lnTo>
                    <a:lnTo>
                      <a:pt x="0" y="89"/>
                    </a:lnTo>
                    <a:lnTo>
                      <a:pt x="0" y="79"/>
                    </a:lnTo>
                    <a:lnTo>
                      <a:pt x="0" y="69"/>
                    </a:lnTo>
                    <a:lnTo>
                      <a:pt x="0" y="59"/>
                    </a:lnTo>
                    <a:lnTo>
                      <a:pt x="0" y="49"/>
                    </a:lnTo>
                    <a:lnTo>
                      <a:pt x="0" y="39"/>
                    </a:lnTo>
                    <a:lnTo>
                      <a:pt x="14" y="30"/>
                    </a:lnTo>
                    <a:lnTo>
                      <a:pt x="14" y="20"/>
                    </a:lnTo>
                    <a:lnTo>
                      <a:pt x="42" y="0"/>
                    </a:lnTo>
                    <a:lnTo>
                      <a:pt x="70" y="0"/>
                    </a:lnTo>
                    <a:lnTo>
                      <a:pt x="83" y="10"/>
                    </a:lnTo>
                    <a:lnTo>
                      <a:pt x="83" y="20"/>
                    </a:lnTo>
                    <a:lnTo>
                      <a:pt x="97" y="30"/>
                    </a:lnTo>
                    <a:lnTo>
                      <a:pt x="97" y="39"/>
                    </a:lnTo>
                    <a:lnTo>
                      <a:pt x="111" y="49"/>
                    </a:lnTo>
                    <a:lnTo>
                      <a:pt x="111" y="59"/>
                    </a:lnTo>
                    <a:lnTo>
                      <a:pt x="111" y="69"/>
                    </a:lnTo>
                    <a:lnTo>
                      <a:pt x="111" y="89"/>
                    </a:lnTo>
                    <a:lnTo>
                      <a:pt x="111" y="99"/>
                    </a:lnTo>
                    <a:lnTo>
                      <a:pt x="111" y="108"/>
                    </a:lnTo>
                    <a:lnTo>
                      <a:pt x="111" y="117"/>
                    </a:lnTo>
                    <a:lnTo>
                      <a:pt x="111" y="137"/>
                    </a:lnTo>
                    <a:lnTo>
                      <a:pt x="111" y="147"/>
                    </a:lnTo>
                    <a:lnTo>
                      <a:pt x="111" y="157"/>
                    </a:lnTo>
                    <a:lnTo>
                      <a:pt x="97" y="167"/>
                    </a:lnTo>
                    <a:lnTo>
                      <a:pt x="97" y="176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57" name="Freeform 1674">
                <a:extLst>
                  <a:ext uri="{FF2B5EF4-FFF2-40B4-BE49-F238E27FC236}">
                    <a16:creationId xmlns:a16="http://schemas.microsoft.com/office/drawing/2014/main" id="{8A5204E5-81E5-4D23-8CD0-31BEEC5588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4" y="3035"/>
                <a:ext cx="1" cy="3"/>
              </a:xfrm>
              <a:custGeom>
                <a:avLst/>
                <a:gdLst>
                  <a:gd name="T0" fmla="*/ 0 w 13"/>
                  <a:gd name="T1" fmla="*/ 0 h 38"/>
                  <a:gd name="T2" fmla="*/ 0 w 13"/>
                  <a:gd name="T3" fmla="*/ 0 h 38"/>
                  <a:gd name="T4" fmla="*/ 0 w 13"/>
                  <a:gd name="T5" fmla="*/ 0 h 38"/>
                  <a:gd name="T6" fmla="*/ 0 w 13"/>
                  <a:gd name="T7" fmla="*/ 0 h 38"/>
                  <a:gd name="T8" fmla="*/ 0 w 13"/>
                  <a:gd name="T9" fmla="*/ 0 h 38"/>
                  <a:gd name="T10" fmla="*/ 0 w 13"/>
                  <a:gd name="T11" fmla="*/ 0 h 38"/>
                  <a:gd name="T12" fmla="*/ 0 w 13"/>
                  <a:gd name="T13" fmla="*/ 0 h 38"/>
                  <a:gd name="T14" fmla="*/ 0 w 13"/>
                  <a:gd name="T15" fmla="*/ 0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" h="38">
                    <a:moveTo>
                      <a:pt x="0" y="29"/>
                    </a:moveTo>
                    <a:lnTo>
                      <a:pt x="13" y="0"/>
                    </a:lnTo>
                    <a:lnTo>
                      <a:pt x="13" y="9"/>
                    </a:lnTo>
                    <a:lnTo>
                      <a:pt x="13" y="18"/>
                    </a:lnTo>
                    <a:lnTo>
                      <a:pt x="13" y="29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58" name="Freeform 1675">
                <a:extLst>
                  <a:ext uri="{FF2B5EF4-FFF2-40B4-BE49-F238E27FC236}">
                    <a16:creationId xmlns:a16="http://schemas.microsoft.com/office/drawing/2014/main" id="{587B2362-889E-4972-9AF0-5F95CE3EED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3" y="3026"/>
                <a:ext cx="12" cy="6"/>
              </a:xfrm>
              <a:custGeom>
                <a:avLst/>
                <a:gdLst>
                  <a:gd name="T0" fmla="*/ 1 w 168"/>
                  <a:gd name="T1" fmla="*/ 0 h 97"/>
                  <a:gd name="T2" fmla="*/ 1 w 168"/>
                  <a:gd name="T3" fmla="*/ 0 h 97"/>
                  <a:gd name="T4" fmla="*/ 1 w 168"/>
                  <a:gd name="T5" fmla="*/ 0 h 97"/>
                  <a:gd name="T6" fmla="*/ 1 w 168"/>
                  <a:gd name="T7" fmla="*/ 0 h 97"/>
                  <a:gd name="T8" fmla="*/ 0 w 168"/>
                  <a:gd name="T9" fmla="*/ 0 h 97"/>
                  <a:gd name="T10" fmla="*/ 0 w 168"/>
                  <a:gd name="T11" fmla="*/ 0 h 97"/>
                  <a:gd name="T12" fmla="*/ 0 w 168"/>
                  <a:gd name="T13" fmla="*/ 0 h 97"/>
                  <a:gd name="T14" fmla="*/ 0 w 168"/>
                  <a:gd name="T15" fmla="*/ 0 h 97"/>
                  <a:gd name="T16" fmla="*/ 0 w 168"/>
                  <a:gd name="T17" fmla="*/ 0 h 97"/>
                  <a:gd name="T18" fmla="*/ 0 w 168"/>
                  <a:gd name="T19" fmla="*/ 0 h 97"/>
                  <a:gd name="T20" fmla="*/ 0 w 168"/>
                  <a:gd name="T21" fmla="*/ 0 h 97"/>
                  <a:gd name="T22" fmla="*/ 0 w 168"/>
                  <a:gd name="T23" fmla="*/ 0 h 97"/>
                  <a:gd name="T24" fmla="*/ 0 w 168"/>
                  <a:gd name="T25" fmla="*/ 0 h 97"/>
                  <a:gd name="T26" fmla="*/ 0 w 168"/>
                  <a:gd name="T27" fmla="*/ 0 h 97"/>
                  <a:gd name="T28" fmla="*/ 0 w 168"/>
                  <a:gd name="T29" fmla="*/ 0 h 97"/>
                  <a:gd name="T30" fmla="*/ 0 w 168"/>
                  <a:gd name="T31" fmla="*/ 0 h 97"/>
                  <a:gd name="T32" fmla="*/ 0 w 168"/>
                  <a:gd name="T33" fmla="*/ 0 h 97"/>
                  <a:gd name="T34" fmla="*/ 0 w 168"/>
                  <a:gd name="T35" fmla="*/ 0 h 97"/>
                  <a:gd name="T36" fmla="*/ 0 w 168"/>
                  <a:gd name="T37" fmla="*/ 0 h 97"/>
                  <a:gd name="T38" fmla="*/ 0 w 168"/>
                  <a:gd name="T39" fmla="*/ 0 h 97"/>
                  <a:gd name="T40" fmla="*/ 1 w 168"/>
                  <a:gd name="T41" fmla="*/ 0 h 97"/>
                  <a:gd name="T42" fmla="*/ 1 w 168"/>
                  <a:gd name="T43" fmla="*/ 0 h 97"/>
                  <a:gd name="T44" fmla="*/ 1 w 168"/>
                  <a:gd name="T45" fmla="*/ 0 h 97"/>
                  <a:gd name="T46" fmla="*/ 1 w 168"/>
                  <a:gd name="T47" fmla="*/ 0 h 97"/>
                  <a:gd name="T48" fmla="*/ 1 w 168"/>
                  <a:gd name="T49" fmla="*/ 0 h 97"/>
                  <a:gd name="T50" fmla="*/ 1 w 168"/>
                  <a:gd name="T51" fmla="*/ 0 h 97"/>
                  <a:gd name="T52" fmla="*/ 0 w 168"/>
                  <a:gd name="T53" fmla="*/ 0 h 97"/>
                  <a:gd name="T54" fmla="*/ 0 w 168"/>
                  <a:gd name="T55" fmla="*/ 0 h 97"/>
                  <a:gd name="T56" fmla="*/ 0 w 168"/>
                  <a:gd name="T57" fmla="*/ 0 h 97"/>
                  <a:gd name="T58" fmla="*/ 1 w 168"/>
                  <a:gd name="T59" fmla="*/ 0 h 97"/>
                  <a:gd name="T60" fmla="*/ 1 w 168"/>
                  <a:gd name="T61" fmla="*/ 0 h 97"/>
                  <a:gd name="T62" fmla="*/ 1 w 168"/>
                  <a:gd name="T63" fmla="*/ 0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8" h="97">
                    <a:moveTo>
                      <a:pt x="153" y="97"/>
                    </a:moveTo>
                    <a:lnTo>
                      <a:pt x="140" y="97"/>
                    </a:lnTo>
                    <a:lnTo>
                      <a:pt x="112" y="97"/>
                    </a:lnTo>
                    <a:lnTo>
                      <a:pt x="97" y="87"/>
                    </a:lnTo>
                    <a:lnTo>
                      <a:pt x="84" y="87"/>
                    </a:lnTo>
                    <a:lnTo>
                      <a:pt x="57" y="78"/>
                    </a:lnTo>
                    <a:lnTo>
                      <a:pt x="43" y="68"/>
                    </a:lnTo>
                    <a:lnTo>
                      <a:pt x="28" y="58"/>
                    </a:lnTo>
                    <a:lnTo>
                      <a:pt x="15" y="48"/>
                    </a:lnTo>
                    <a:lnTo>
                      <a:pt x="15" y="39"/>
                    </a:lnTo>
                    <a:lnTo>
                      <a:pt x="15" y="29"/>
                    </a:lnTo>
                    <a:lnTo>
                      <a:pt x="0" y="29"/>
                    </a:lnTo>
                    <a:lnTo>
                      <a:pt x="0" y="19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71" y="0"/>
                    </a:lnTo>
                    <a:lnTo>
                      <a:pt x="84" y="10"/>
                    </a:lnTo>
                    <a:lnTo>
                      <a:pt x="97" y="10"/>
                    </a:lnTo>
                    <a:lnTo>
                      <a:pt x="112" y="19"/>
                    </a:lnTo>
                    <a:lnTo>
                      <a:pt x="126" y="19"/>
                    </a:lnTo>
                    <a:lnTo>
                      <a:pt x="140" y="29"/>
                    </a:lnTo>
                    <a:lnTo>
                      <a:pt x="153" y="39"/>
                    </a:lnTo>
                    <a:lnTo>
                      <a:pt x="168" y="48"/>
                    </a:lnTo>
                    <a:lnTo>
                      <a:pt x="57" y="29"/>
                    </a:lnTo>
                    <a:lnTo>
                      <a:pt x="57" y="39"/>
                    </a:lnTo>
                    <a:lnTo>
                      <a:pt x="57" y="48"/>
                    </a:lnTo>
                    <a:lnTo>
                      <a:pt x="97" y="58"/>
                    </a:lnTo>
                    <a:lnTo>
                      <a:pt x="97" y="68"/>
                    </a:lnTo>
                    <a:lnTo>
                      <a:pt x="153" y="97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59" name="Freeform 1676">
                <a:extLst>
                  <a:ext uri="{FF2B5EF4-FFF2-40B4-BE49-F238E27FC236}">
                    <a16:creationId xmlns:a16="http://schemas.microsoft.com/office/drawing/2014/main" id="{224F33F5-16B3-45F2-9121-857F5181E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3020"/>
                <a:ext cx="10" cy="11"/>
              </a:xfrm>
              <a:custGeom>
                <a:avLst/>
                <a:gdLst>
                  <a:gd name="T0" fmla="*/ 1 w 138"/>
                  <a:gd name="T1" fmla="*/ 1 h 175"/>
                  <a:gd name="T2" fmla="*/ 1 w 138"/>
                  <a:gd name="T3" fmla="*/ 0 h 175"/>
                  <a:gd name="T4" fmla="*/ 1 w 138"/>
                  <a:gd name="T5" fmla="*/ 0 h 175"/>
                  <a:gd name="T6" fmla="*/ 1 w 138"/>
                  <a:gd name="T7" fmla="*/ 0 h 175"/>
                  <a:gd name="T8" fmla="*/ 1 w 138"/>
                  <a:gd name="T9" fmla="*/ 0 h 175"/>
                  <a:gd name="T10" fmla="*/ 1 w 138"/>
                  <a:gd name="T11" fmla="*/ 0 h 175"/>
                  <a:gd name="T12" fmla="*/ 1 w 138"/>
                  <a:gd name="T13" fmla="*/ 1 h 175"/>
                  <a:gd name="T14" fmla="*/ 1 w 138"/>
                  <a:gd name="T15" fmla="*/ 1 h 175"/>
                  <a:gd name="T16" fmla="*/ 0 w 138"/>
                  <a:gd name="T17" fmla="*/ 0 h 175"/>
                  <a:gd name="T18" fmla="*/ 0 w 138"/>
                  <a:gd name="T19" fmla="*/ 0 h 175"/>
                  <a:gd name="T20" fmla="*/ 0 w 138"/>
                  <a:gd name="T21" fmla="*/ 0 h 175"/>
                  <a:gd name="T22" fmla="*/ 0 w 138"/>
                  <a:gd name="T23" fmla="*/ 0 h 175"/>
                  <a:gd name="T24" fmla="*/ 0 w 138"/>
                  <a:gd name="T25" fmla="*/ 0 h 175"/>
                  <a:gd name="T26" fmla="*/ 0 w 138"/>
                  <a:gd name="T27" fmla="*/ 0 h 175"/>
                  <a:gd name="T28" fmla="*/ 0 w 138"/>
                  <a:gd name="T29" fmla="*/ 0 h 175"/>
                  <a:gd name="T30" fmla="*/ 0 w 138"/>
                  <a:gd name="T31" fmla="*/ 0 h 175"/>
                  <a:gd name="T32" fmla="*/ 0 w 138"/>
                  <a:gd name="T33" fmla="*/ 0 h 175"/>
                  <a:gd name="T34" fmla="*/ 0 w 138"/>
                  <a:gd name="T35" fmla="*/ 0 h 175"/>
                  <a:gd name="T36" fmla="*/ 0 w 138"/>
                  <a:gd name="T37" fmla="*/ 0 h 175"/>
                  <a:gd name="T38" fmla="*/ 0 w 138"/>
                  <a:gd name="T39" fmla="*/ 0 h 175"/>
                  <a:gd name="T40" fmla="*/ 0 w 138"/>
                  <a:gd name="T41" fmla="*/ 1 h 175"/>
                  <a:gd name="T42" fmla="*/ 0 w 138"/>
                  <a:gd name="T43" fmla="*/ 0 h 175"/>
                  <a:gd name="T44" fmla="*/ 0 w 138"/>
                  <a:gd name="T45" fmla="*/ 0 h 175"/>
                  <a:gd name="T46" fmla="*/ 0 w 138"/>
                  <a:gd name="T47" fmla="*/ 0 h 175"/>
                  <a:gd name="T48" fmla="*/ 0 w 138"/>
                  <a:gd name="T49" fmla="*/ 0 h 175"/>
                  <a:gd name="T50" fmla="*/ 0 w 138"/>
                  <a:gd name="T51" fmla="*/ 0 h 175"/>
                  <a:gd name="T52" fmla="*/ 0 w 138"/>
                  <a:gd name="T53" fmla="*/ 0 h 175"/>
                  <a:gd name="T54" fmla="*/ 0 w 138"/>
                  <a:gd name="T55" fmla="*/ 0 h 175"/>
                  <a:gd name="T56" fmla="*/ 0 w 138"/>
                  <a:gd name="T57" fmla="*/ 0 h 175"/>
                  <a:gd name="T58" fmla="*/ 0 w 138"/>
                  <a:gd name="T59" fmla="*/ 0 h 175"/>
                  <a:gd name="T60" fmla="*/ 0 w 138"/>
                  <a:gd name="T61" fmla="*/ 0 h 175"/>
                  <a:gd name="T62" fmla="*/ 0 w 138"/>
                  <a:gd name="T63" fmla="*/ 0 h 175"/>
                  <a:gd name="T64" fmla="*/ 0 w 138"/>
                  <a:gd name="T65" fmla="*/ 0 h 175"/>
                  <a:gd name="T66" fmla="*/ 0 w 138"/>
                  <a:gd name="T67" fmla="*/ 0 h 175"/>
                  <a:gd name="T68" fmla="*/ 0 w 138"/>
                  <a:gd name="T69" fmla="*/ 0 h 175"/>
                  <a:gd name="T70" fmla="*/ 0 w 138"/>
                  <a:gd name="T71" fmla="*/ 0 h 175"/>
                  <a:gd name="T72" fmla="*/ 1 w 138"/>
                  <a:gd name="T73" fmla="*/ 0 h 175"/>
                  <a:gd name="T74" fmla="*/ 1 w 138"/>
                  <a:gd name="T75" fmla="*/ 0 h 175"/>
                  <a:gd name="T76" fmla="*/ 1 w 138"/>
                  <a:gd name="T77" fmla="*/ 0 h 175"/>
                  <a:gd name="T78" fmla="*/ 1 w 138"/>
                  <a:gd name="T79" fmla="*/ 0 h 175"/>
                  <a:gd name="T80" fmla="*/ 1 w 138"/>
                  <a:gd name="T81" fmla="*/ 0 h 175"/>
                  <a:gd name="T82" fmla="*/ 1 w 138"/>
                  <a:gd name="T83" fmla="*/ 0 h 175"/>
                  <a:gd name="T84" fmla="*/ 1 w 138"/>
                  <a:gd name="T85" fmla="*/ 1 h 175"/>
                  <a:gd name="T86" fmla="*/ 1 w 138"/>
                  <a:gd name="T87" fmla="*/ 1 h 175"/>
                  <a:gd name="T88" fmla="*/ 1 w 138"/>
                  <a:gd name="T89" fmla="*/ 1 h 175"/>
                  <a:gd name="T90" fmla="*/ 1 w 138"/>
                  <a:gd name="T91" fmla="*/ 1 h 17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38" h="175">
                    <a:moveTo>
                      <a:pt x="125" y="175"/>
                    </a:moveTo>
                    <a:lnTo>
                      <a:pt x="138" y="117"/>
                    </a:lnTo>
                    <a:lnTo>
                      <a:pt x="138" y="107"/>
                    </a:lnTo>
                    <a:lnTo>
                      <a:pt x="125" y="107"/>
                    </a:lnTo>
                    <a:lnTo>
                      <a:pt x="110" y="107"/>
                    </a:lnTo>
                    <a:lnTo>
                      <a:pt x="110" y="117"/>
                    </a:lnTo>
                    <a:lnTo>
                      <a:pt x="97" y="127"/>
                    </a:lnTo>
                    <a:lnTo>
                      <a:pt x="97" y="136"/>
                    </a:lnTo>
                    <a:lnTo>
                      <a:pt x="82" y="49"/>
                    </a:lnTo>
                    <a:lnTo>
                      <a:pt x="82" y="39"/>
                    </a:lnTo>
                    <a:lnTo>
                      <a:pt x="82" y="30"/>
                    </a:lnTo>
                    <a:lnTo>
                      <a:pt x="69" y="30"/>
                    </a:lnTo>
                    <a:lnTo>
                      <a:pt x="69" y="39"/>
                    </a:lnTo>
                    <a:lnTo>
                      <a:pt x="56" y="39"/>
                    </a:lnTo>
                    <a:lnTo>
                      <a:pt x="69" y="107"/>
                    </a:lnTo>
                    <a:lnTo>
                      <a:pt x="56" y="88"/>
                    </a:lnTo>
                    <a:lnTo>
                      <a:pt x="28" y="88"/>
                    </a:lnTo>
                    <a:lnTo>
                      <a:pt x="28" y="98"/>
                    </a:lnTo>
                    <a:lnTo>
                      <a:pt x="28" y="107"/>
                    </a:lnTo>
                    <a:lnTo>
                      <a:pt x="28" y="117"/>
                    </a:lnTo>
                    <a:lnTo>
                      <a:pt x="28" y="127"/>
                    </a:lnTo>
                    <a:lnTo>
                      <a:pt x="13" y="117"/>
                    </a:lnTo>
                    <a:lnTo>
                      <a:pt x="13" y="98"/>
                    </a:lnTo>
                    <a:lnTo>
                      <a:pt x="13" y="88"/>
                    </a:lnTo>
                    <a:lnTo>
                      <a:pt x="0" y="68"/>
                    </a:lnTo>
                    <a:lnTo>
                      <a:pt x="0" y="49"/>
                    </a:lnTo>
                    <a:lnTo>
                      <a:pt x="13" y="39"/>
                    </a:lnTo>
                    <a:lnTo>
                      <a:pt x="13" y="20"/>
                    </a:lnTo>
                    <a:lnTo>
                      <a:pt x="13" y="11"/>
                    </a:lnTo>
                    <a:lnTo>
                      <a:pt x="28" y="11"/>
                    </a:lnTo>
                    <a:lnTo>
                      <a:pt x="28" y="0"/>
                    </a:lnTo>
                    <a:lnTo>
                      <a:pt x="41" y="0"/>
                    </a:lnTo>
                    <a:lnTo>
                      <a:pt x="56" y="0"/>
                    </a:lnTo>
                    <a:lnTo>
                      <a:pt x="69" y="11"/>
                    </a:lnTo>
                    <a:lnTo>
                      <a:pt x="82" y="20"/>
                    </a:lnTo>
                    <a:lnTo>
                      <a:pt x="82" y="30"/>
                    </a:lnTo>
                    <a:lnTo>
                      <a:pt x="97" y="30"/>
                    </a:lnTo>
                    <a:lnTo>
                      <a:pt x="110" y="39"/>
                    </a:lnTo>
                    <a:lnTo>
                      <a:pt x="110" y="49"/>
                    </a:lnTo>
                    <a:lnTo>
                      <a:pt x="125" y="68"/>
                    </a:lnTo>
                    <a:lnTo>
                      <a:pt x="138" y="88"/>
                    </a:lnTo>
                    <a:lnTo>
                      <a:pt x="138" y="107"/>
                    </a:lnTo>
                    <a:lnTo>
                      <a:pt x="138" y="127"/>
                    </a:lnTo>
                    <a:lnTo>
                      <a:pt x="138" y="136"/>
                    </a:lnTo>
                    <a:lnTo>
                      <a:pt x="138" y="156"/>
                    </a:lnTo>
                    <a:lnTo>
                      <a:pt x="125" y="175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60" name="Freeform 1677">
                <a:extLst>
                  <a:ext uri="{FF2B5EF4-FFF2-40B4-BE49-F238E27FC236}">
                    <a16:creationId xmlns:a16="http://schemas.microsoft.com/office/drawing/2014/main" id="{FD00B678-1F8C-4CE7-8A57-90D4533DE7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2" y="3013"/>
                <a:ext cx="13" cy="11"/>
              </a:xfrm>
              <a:custGeom>
                <a:avLst/>
                <a:gdLst>
                  <a:gd name="T0" fmla="*/ 1 w 194"/>
                  <a:gd name="T1" fmla="*/ 1 h 166"/>
                  <a:gd name="T2" fmla="*/ 0 w 194"/>
                  <a:gd name="T3" fmla="*/ 1 h 166"/>
                  <a:gd name="T4" fmla="*/ 0 w 194"/>
                  <a:gd name="T5" fmla="*/ 1 h 166"/>
                  <a:gd name="T6" fmla="*/ 0 w 194"/>
                  <a:gd name="T7" fmla="*/ 1 h 166"/>
                  <a:gd name="T8" fmla="*/ 0 w 194"/>
                  <a:gd name="T9" fmla="*/ 1 h 166"/>
                  <a:gd name="T10" fmla="*/ 0 w 194"/>
                  <a:gd name="T11" fmla="*/ 1 h 166"/>
                  <a:gd name="T12" fmla="*/ 0 w 194"/>
                  <a:gd name="T13" fmla="*/ 0 h 166"/>
                  <a:gd name="T14" fmla="*/ 0 w 194"/>
                  <a:gd name="T15" fmla="*/ 0 h 166"/>
                  <a:gd name="T16" fmla="*/ 0 w 194"/>
                  <a:gd name="T17" fmla="*/ 0 h 166"/>
                  <a:gd name="T18" fmla="*/ 0 w 194"/>
                  <a:gd name="T19" fmla="*/ 0 h 166"/>
                  <a:gd name="T20" fmla="*/ 0 w 194"/>
                  <a:gd name="T21" fmla="*/ 0 h 166"/>
                  <a:gd name="T22" fmla="*/ 0 w 194"/>
                  <a:gd name="T23" fmla="*/ 0 h 166"/>
                  <a:gd name="T24" fmla="*/ 0 w 194"/>
                  <a:gd name="T25" fmla="*/ 0 h 166"/>
                  <a:gd name="T26" fmla="*/ 0 w 194"/>
                  <a:gd name="T27" fmla="*/ 0 h 166"/>
                  <a:gd name="T28" fmla="*/ 0 w 194"/>
                  <a:gd name="T29" fmla="*/ 0 h 166"/>
                  <a:gd name="T30" fmla="*/ 0 w 194"/>
                  <a:gd name="T31" fmla="*/ 0 h 166"/>
                  <a:gd name="T32" fmla="*/ 0 w 194"/>
                  <a:gd name="T33" fmla="*/ 0 h 166"/>
                  <a:gd name="T34" fmla="*/ 0 w 194"/>
                  <a:gd name="T35" fmla="*/ 0 h 166"/>
                  <a:gd name="T36" fmla="*/ 0 w 194"/>
                  <a:gd name="T37" fmla="*/ 0 h 166"/>
                  <a:gd name="T38" fmla="*/ 0 w 194"/>
                  <a:gd name="T39" fmla="*/ 0 h 166"/>
                  <a:gd name="T40" fmla="*/ 0 w 194"/>
                  <a:gd name="T41" fmla="*/ 0 h 166"/>
                  <a:gd name="T42" fmla="*/ 0 w 194"/>
                  <a:gd name="T43" fmla="*/ 0 h 166"/>
                  <a:gd name="T44" fmla="*/ 1 w 194"/>
                  <a:gd name="T45" fmla="*/ 0 h 166"/>
                  <a:gd name="T46" fmla="*/ 1 w 194"/>
                  <a:gd name="T47" fmla="*/ 0 h 166"/>
                  <a:gd name="T48" fmla="*/ 1 w 194"/>
                  <a:gd name="T49" fmla="*/ 0 h 166"/>
                  <a:gd name="T50" fmla="*/ 1 w 194"/>
                  <a:gd name="T51" fmla="*/ 0 h 166"/>
                  <a:gd name="T52" fmla="*/ 1 w 194"/>
                  <a:gd name="T53" fmla="*/ 0 h 166"/>
                  <a:gd name="T54" fmla="*/ 1 w 194"/>
                  <a:gd name="T55" fmla="*/ 0 h 166"/>
                  <a:gd name="T56" fmla="*/ 1 w 194"/>
                  <a:gd name="T57" fmla="*/ 0 h 166"/>
                  <a:gd name="T58" fmla="*/ 1 w 194"/>
                  <a:gd name="T59" fmla="*/ 0 h 166"/>
                  <a:gd name="T60" fmla="*/ 1 w 194"/>
                  <a:gd name="T61" fmla="*/ 1 h 166"/>
                  <a:gd name="T62" fmla="*/ 1 w 194"/>
                  <a:gd name="T63" fmla="*/ 1 h 166"/>
                  <a:gd name="T64" fmla="*/ 1 w 194"/>
                  <a:gd name="T65" fmla="*/ 0 h 166"/>
                  <a:gd name="T66" fmla="*/ 1 w 194"/>
                  <a:gd name="T67" fmla="*/ 0 h 166"/>
                  <a:gd name="T68" fmla="*/ 1 w 194"/>
                  <a:gd name="T69" fmla="*/ 0 h 166"/>
                  <a:gd name="T70" fmla="*/ 1 w 194"/>
                  <a:gd name="T71" fmla="*/ 0 h 166"/>
                  <a:gd name="T72" fmla="*/ 1 w 194"/>
                  <a:gd name="T73" fmla="*/ 0 h 166"/>
                  <a:gd name="T74" fmla="*/ 1 w 194"/>
                  <a:gd name="T75" fmla="*/ 0 h 166"/>
                  <a:gd name="T76" fmla="*/ 1 w 194"/>
                  <a:gd name="T77" fmla="*/ 1 h 166"/>
                  <a:gd name="T78" fmla="*/ 0 w 194"/>
                  <a:gd name="T79" fmla="*/ 0 h 166"/>
                  <a:gd name="T80" fmla="*/ 0 w 194"/>
                  <a:gd name="T81" fmla="*/ 0 h 166"/>
                  <a:gd name="T82" fmla="*/ 0 w 194"/>
                  <a:gd name="T83" fmla="*/ 0 h 166"/>
                  <a:gd name="T84" fmla="*/ 0 w 194"/>
                  <a:gd name="T85" fmla="*/ 0 h 166"/>
                  <a:gd name="T86" fmla="*/ 0 w 194"/>
                  <a:gd name="T87" fmla="*/ 0 h 166"/>
                  <a:gd name="T88" fmla="*/ 0 w 194"/>
                  <a:gd name="T89" fmla="*/ 0 h 166"/>
                  <a:gd name="T90" fmla="*/ 0 w 194"/>
                  <a:gd name="T91" fmla="*/ 0 h 166"/>
                  <a:gd name="T92" fmla="*/ 0 w 194"/>
                  <a:gd name="T93" fmla="*/ 0 h 166"/>
                  <a:gd name="T94" fmla="*/ 0 w 194"/>
                  <a:gd name="T95" fmla="*/ 0 h 166"/>
                  <a:gd name="T96" fmla="*/ 1 w 194"/>
                  <a:gd name="T97" fmla="*/ 1 h 16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94" h="166">
                    <a:moveTo>
                      <a:pt x="138" y="166"/>
                    </a:moveTo>
                    <a:lnTo>
                      <a:pt x="110" y="157"/>
                    </a:lnTo>
                    <a:lnTo>
                      <a:pt x="83" y="147"/>
                    </a:lnTo>
                    <a:lnTo>
                      <a:pt x="69" y="137"/>
                    </a:lnTo>
                    <a:lnTo>
                      <a:pt x="54" y="128"/>
                    </a:lnTo>
                    <a:lnTo>
                      <a:pt x="41" y="118"/>
                    </a:lnTo>
                    <a:lnTo>
                      <a:pt x="26" y="98"/>
                    </a:lnTo>
                    <a:lnTo>
                      <a:pt x="26" y="79"/>
                    </a:lnTo>
                    <a:lnTo>
                      <a:pt x="14" y="59"/>
                    </a:lnTo>
                    <a:lnTo>
                      <a:pt x="0" y="49"/>
                    </a:lnTo>
                    <a:lnTo>
                      <a:pt x="0" y="40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0" y="10"/>
                    </a:lnTo>
                    <a:lnTo>
                      <a:pt x="14" y="10"/>
                    </a:lnTo>
                    <a:lnTo>
                      <a:pt x="26" y="10"/>
                    </a:lnTo>
                    <a:lnTo>
                      <a:pt x="26" y="0"/>
                    </a:lnTo>
                    <a:lnTo>
                      <a:pt x="54" y="10"/>
                    </a:lnTo>
                    <a:lnTo>
                      <a:pt x="69" y="10"/>
                    </a:lnTo>
                    <a:lnTo>
                      <a:pt x="83" y="20"/>
                    </a:lnTo>
                    <a:lnTo>
                      <a:pt x="97" y="29"/>
                    </a:lnTo>
                    <a:lnTo>
                      <a:pt x="110" y="40"/>
                    </a:lnTo>
                    <a:lnTo>
                      <a:pt x="123" y="49"/>
                    </a:lnTo>
                    <a:lnTo>
                      <a:pt x="138" y="59"/>
                    </a:lnTo>
                    <a:lnTo>
                      <a:pt x="166" y="69"/>
                    </a:lnTo>
                    <a:lnTo>
                      <a:pt x="166" y="79"/>
                    </a:lnTo>
                    <a:lnTo>
                      <a:pt x="166" y="89"/>
                    </a:lnTo>
                    <a:lnTo>
                      <a:pt x="179" y="89"/>
                    </a:lnTo>
                    <a:lnTo>
                      <a:pt x="179" y="98"/>
                    </a:lnTo>
                    <a:lnTo>
                      <a:pt x="194" y="109"/>
                    </a:lnTo>
                    <a:lnTo>
                      <a:pt x="194" y="118"/>
                    </a:lnTo>
                    <a:lnTo>
                      <a:pt x="194" y="128"/>
                    </a:lnTo>
                    <a:lnTo>
                      <a:pt x="152" y="79"/>
                    </a:lnTo>
                    <a:lnTo>
                      <a:pt x="138" y="79"/>
                    </a:lnTo>
                    <a:lnTo>
                      <a:pt x="138" y="89"/>
                    </a:lnTo>
                    <a:lnTo>
                      <a:pt x="138" y="98"/>
                    </a:lnTo>
                    <a:lnTo>
                      <a:pt x="152" y="98"/>
                    </a:lnTo>
                    <a:lnTo>
                      <a:pt x="152" y="109"/>
                    </a:lnTo>
                    <a:lnTo>
                      <a:pt x="152" y="118"/>
                    </a:lnTo>
                    <a:lnTo>
                      <a:pt x="54" y="40"/>
                    </a:lnTo>
                    <a:lnTo>
                      <a:pt x="41" y="49"/>
                    </a:lnTo>
                    <a:lnTo>
                      <a:pt x="97" y="109"/>
                    </a:lnTo>
                    <a:lnTo>
                      <a:pt x="83" y="109"/>
                    </a:lnTo>
                    <a:lnTo>
                      <a:pt x="83" y="98"/>
                    </a:lnTo>
                    <a:lnTo>
                      <a:pt x="69" y="98"/>
                    </a:lnTo>
                    <a:lnTo>
                      <a:pt x="54" y="98"/>
                    </a:lnTo>
                    <a:lnTo>
                      <a:pt x="54" y="109"/>
                    </a:lnTo>
                    <a:lnTo>
                      <a:pt x="41" y="109"/>
                    </a:lnTo>
                    <a:lnTo>
                      <a:pt x="138" y="166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61" name="Freeform 1678">
                <a:extLst>
                  <a:ext uri="{FF2B5EF4-FFF2-40B4-BE49-F238E27FC236}">
                    <a16:creationId xmlns:a16="http://schemas.microsoft.com/office/drawing/2014/main" id="{467A28F4-C96A-4FF9-9082-4C1B179EF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3" y="3007"/>
                <a:ext cx="8" cy="9"/>
              </a:xfrm>
              <a:custGeom>
                <a:avLst/>
                <a:gdLst>
                  <a:gd name="T0" fmla="*/ 0 w 125"/>
                  <a:gd name="T1" fmla="*/ 1 h 145"/>
                  <a:gd name="T2" fmla="*/ 0 w 125"/>
                  <a:gd name="T3" fmla="*/ 0 h 145"/>
                  <a:gd name="T4" fmla="*/ 0 w 125"/>
                  <a:gd name="T5" fmla="*/ 0 h 145"/>
                  <a:gd name="T6" fmla="*/ 0 w 125"/>
                  <a:gd name="T7" fmla="*/ 0 h 145"/>
                  <a:gd name="T8" fmla="*/ 0 w 125"/>
                  <a:gd name="T9" fmla="*/ 0 h 145"/>
                  <a:gd name="T10" fmla="*/ 0 w 125"/>
                  <a:gd name="T11" fmla="*/ 0 h 145"/>
                  <a:gd name="T12" fmla="*/ 0 w 125"/>
                  <a:gd name="T13" fmla="*/ 0 h 145"/>
                  <a:gd name="T14" fmla="*/ 0 w 125"/>
                  <a:gd name="T15" fmla="*/ 0 h 145"/>
                  <a:gd name="T16" fmla="*/ 0 w 125"/>
                  <a:gd name="T17" fmla="*/ 0 h 145"/>
                  <a:gd name="T18" fmla="*/ 0 w 125"/>
                  <a:gd name="T19" fmla="*/ 0 h 145"/>
                  <a:gd name="T20" fmla="*/ 1 w 125"/>
                  <a:gd name="T21" fmla="*/ 0 h 145"/>
                  <a:gd name="T22" fmla="*/ 0 w 125"/>
                  <a:gd name="T23" fmla="*/ 0 h 145"/>
                  <a:gd name="T24" fmla="*/ 0 w 125"/>
                  <a:gd name="T25" fmla="*/ 1 h 145"/>
                  <a:gd name="T26" fmla="*/ 0 w 125"/>
                  <a:gd name="T27" fmla="*/ 1 h 14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25" h="145">
                    <a:moveTo>
                      <a:pt x="97" y="145"/>
                    </a:moveTo>
                    <a:lnTo>
                      <a:pt x="0" y="9"/>
                    </a:lnTo>
                    <a:lnTo>
                      <a:pt x="13" y="0"/>
                    </a:lnTo>
                    <a:lnTo>
                      <a:pt x="28" y="19"/>
                    </a:lnTo>
                    <a:lnTo>
                      <a:pt x="41" y="38"/>
                    </a:lnTo>
                    <a:lnTo>
                      <a:pt x="54" y="48"/>
                    </a:lnTo>
                    <a:lnTo>
                      <a:pt x="82" y="68"/>
                    </a:lnTo>
                    <a:lnTo>
                      <a:pt x="97" y="77"/>
                    </a:lnTo>
                    <a:lnTo>
                      <a:pt x="110" y="96"/>
                    </a:lnTo>
                    <a:lnTo>
                      <a:pt x="110" y="116"/>
                    </a:lnTo>
                    <a:lnTo>
                      <a:pt x="125" y="136"/>
                    </a:lnTo>
                    <a:lnTo>
                      <a:pt x="110" y="136"/>
                    </a:lnTo>
                    <a:lnTo>
                      <a:pt x="110" y="145"/>
                    </a:lnTo>
                    <a:lnTo>
                      <a:pt x="97" y="1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62" name="Freeform 1679">
                <a:extLst>
                  <a:ext uri="{FF2B5EF4-FFF2-40B4-BE49-F238E27FC236}">
                    <a16:creationId xmlns:a16="http://schemas.microsoft.com/office/drawing/2014/main" id="{6DB929F4-5E88-4D66-B722-A75D12DA1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9" y="3000"/>
                <a:ext cx="13" cy="12"/>
              </a:xfrm>
              <a:custGeom>
                <a:avLst/>
                <a:gdLst>
                  <a:gd name="T0" fmla="*/ 1 w 193"/>
                  <a:gd name="T1" fmla="*/ 1 h 176"/>
                  <a:gd name="T2" fmla="*/ 1 w 193"/>
                  <a:gd name="T3" fmla="*/ 1 h 176"/>
                  <a:gd name="T4" fmla="*/ 0 w 193"/>
                  <a:gd name="T5" fmla="*/ 0 h 176"/>
                  <a:gd name="T6" fmla="*/ 0 w 193"/>
                  <a:gd name="T7" fmla="*/ 0 h 176"/>
                  <a:gd name="T8" fmla="*/ 0 w 193"/>
                  <a:gd name="T9" fmla="*/ 0 h 176"/>
                  <a:gd name="T10" fmla="*/ 0 w 193"/>
                  <a:gd name="T11" fmla="*/ 0 h 176"/>
                  <a:gd name="T12" fmla="*/ 0 w 193"/>
                  <a:gd name="T13" fmla="*/ 0 h 176"/>
                  <a:gd name="T14" fmla="*/ 1 w 193"/>
                  <a:gd name="T15" fmla="*/ 0 h 176"/>
                  <a:gd name="T16" fmla="*/ 1 w 193"/>
                  <a:gd name="T17" fmla="*/ 0 h 176"/>
                  <a:gd name="T18" fmla="*/ 1 w 193"/>
                  <a:gd name="T19" fmla="*/ 1 h 176"/>
                  <a:gd name="T20" fmla="*/ 1 w 193"/>
                  <a:gd name="T21" fmla="*/ 1 h 176"/>
                  <a:gd name="T22" fmla="*/ 1 w 193"/>
                  <a:gd name="T23" fmla="*/ 1 h 176"/>
                  <a:gd name="T24" fmla="*/ 1 w 193"/>
                  <a:gd name="T25" fmla="*/ 1 h 176"/>
                  <a:gd name="T26" fmla="*/ 1 w 193"/>
                  <a:gd name="T27" fmla="*/ 1 h 17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93" h="176">
                    <a:moveTo>
                      <a:pt x="150" y="167"/>
                    </a:moveTo>
                    <a:lnTo>
                      <a:pt x="138" y="167"/>
                    </a:lnTo>
                    <a:lnTo>
                      <a:pt x="0" y="0"/>
                    </a:lnTo>
                    <a:lnTo>
                      <a:pt x="25" y="19"/>
                    </a:lnTo>
                    <a:lnTo>
                      <a:pt x="53" y="30"/>
                    </a:lnTo>
                    <a:lnTo>
                      <a:pt x="81" y="50"/>
                    </a:lnTo>
                    <a:lnTo>
                      <a:pt x="96" y="69"/>
                    </a:lnTo>
                    <a:lnTo>
                      <a:pt x="122" y="88"/>
                    </a:lnTo>
                    <a:lnTo>
                      <a:pt x="150" y="108"/>
                    </a:lnTo>
                    <a:lnTo>
                      <a:pt x="165" y="128"/>
                    </a:lnTo>
                    <a:lnTo>
                      <a:pt x="193" y="147"/>
                    </a:lnTo>
                    <a:lnTo>
                      <a:pt x="179" y="156"/>
                    </a:lnTo>
                    <a:lnTo>
                      <a:pt x="150" y="176"/>
                    </a:lnTo>
                    <a:lnTo>
                      <a:pt x="150" y="16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63" name="Freeform 1680">
                <a:extLst>
                  <a:ext uri="{FF2B5EF4-FFF2-40B4-BE49-F238E27FC236}">
                    <a16:creationId xmlns:a16="http://schemas.microsoft.com/office/drawing/2014/main" id="{A9971A2E-2FA6-4B8E-9A35-BA4A4491B6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7" y="3066"/>
                <a:ext cx="5" cy="3"/>
              </a:xfrm>
              <a:custGeom>
                <a:avLst/>
                <a:gdLst>
                  <a:gd name="T0" fmla="*/ 0 w 70"/>
                  <a:gd name="T1" fmla="*/ 0 h 48"/>
                  <a:gd name="T2" fmla="*/ 0 w 70"/>
                  <a:gd name="T3" fmla="*/ 0 h 48"/>
                  <a:gd name="T4" fmla="*/ 0 w 70"/>
                  <a:gd name="T5" fmla="*/ 0 h 48"/>
                  <a:gd name="T6" fmla="*/ 0 w 70"/>
                  <a:gd name="T7" fmla="*/ 0 h 48"/>
                  <a:gd name="T8" fmla="*/ 0 w 70"/>
                  <a:gd name="T9" fmla="*/ 0 h 48"/>
                  <a:gd name="T10" fmla="*/ 0 w 70"/>
                  <a:gd name="T11" fmla="*/ 0 h 48"/>
                  <a:gd name="T12" fmla="*/ 0 w 70"/>
                  <a:gd name="T13" fmla="*/ 0 h 48"/>
                  <a:gd name="T14" fmla="*/ 0 w 70"/>
                  <a:gd name="T15" fmla="*/ 0 h 48"/>
                  <a:gd name="T16" fmla="*/ 0 w 70"/>
                  <a:gd name="T17" fmla="*/ 0 h 48"/>
                  <a:gd name="T18" fmla="*/ 0 w 70"/>
                  <a:gd name="T19" fmla="*/ 0 h 48"/>
                  <a:gd name="T20" fmla="*/ 0 w 70"/>
                  <a:gd name="T21" fmla="*/ 0 h 48"/>
                  <a:gd name="T22" fmla="*/ 0 w 70"/>
                  <a:gd name="T23" fmla="*/ 0 h 48"/>
                  <a:gd name="T24" fmla="*/ 0 w 70"/>
                  <a:gd name="T25" fmla="*/ 0 h 48"/>
                  <a:gd name="T26" fmla="*/ 0 w 70"/>
                  <a:gd name="T27" fmla="*/ 0 h 48"/>
                  <a:gd name="T28" fmla="*/ 0 w 70"/>
                  <a:gd name="T29" fmla="*/ 0 h 48"/>
                  <a:gd name="T30" fmla="*/ 0 w 70"/>
                  <a:gd name="T31" fmla="*/ 0 h 48"/>
                  <a:gd name="T32" fmla="*/ 0 w 70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0" h="48">
                    <a:moveTo>
                      <a:pt x="28" y="0"/>
                    </a:moveTo>
                    <a:lnTo>
                      <a:pt x="14" y="0"/>
                    </a:lnTo>
                    <a:lnTo>
                      <a:pt x="14" y="9"/>
                    </a:lnTo>
                    <a:lnTo>
                      <a:pt x="0" y="20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14" y="38"/>
                    </a:lnTo>
                    <a:lnTo>
                      <a:pt x="28" y="48"/>
                    </a:lnTo>
                    <a:lnTo>
                      <a:pt x="42" y="48"/>
                    </a:lnTo>
                    <a:lnTo>
                      <a:pt x="56" y="48"/>
                    </a:lnTo>
                    <a:lnTo>
                      <a:pt x="70" y="38"/>
                    </a:lnTo>
                    <a:lnTo>
                      <a:pt x="70" y="29"/>
                    </a:lnTo>
                    <a:lnTo>
                      <a:pt x="70" y="20"/>
                    </a:lnTo>
                    <a:lnTo>
                      <a:pt x="70" y="9"/>
                    </a:lnTo>
                    <a:lnTo>
                      <a:pt x="56" y="9"/>
                    </a:lnTo>
                    <a:lnTo>
                      <a:pt x="56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9E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64" name="Freeform 1681">
                <a:extLst>
                  <a:ext uri="{FF2B5EF4-FFF2-40B4-BE49-F238E27FC236}">
                    <a16:creationId xmlns:a16="http://schemas.microsoft.com/office/drawing/2014/main" id="{E423088F-0B7C-434C-B818-086D7FAED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4" y="3053"/>
                <a:ext cx="4" cy="3"/>
              </a:xfrm>
              <a:custGeom>
                <a:avLst/>
                <a:gdLst>
                  <a:gd name="T0" fmla="*/ 0 w 69"/>
                  <a:gd name="T1" fmla="*/ 0 h 49"/>
                  <a:gd name="T2" fmla="*/ 0 w 69"/>
                  <a:gd name="T3" fmla="*/ 0 h 49"/>
                  <a:gd name="T4" fmla="*/ 0 w 69"/>
                  <a:gd name="T5" fmla="*/ 0 h 49"/>
                  <a:gd name="T6" fmla="*/ 0 w 69"/>
                  <a:gd name="T7" fmla="*/ 0 h 49"/>
                  <a:gd name="T8" fmla="*/ 0 w 69"/>
                  <a:gd name="T9" fmla="*/ 0 h 49"/>
                  <a:gd name="T10" fmla="*/ 0 w 69"/>
                  <a:gd name="T11" fmla="*/ 0 h 49"/>
                  <a:gd name="T12" fmla="*/ 0 w 69"/>
                  <a:gd name="T13" fmla="*/ 0 h 49"/>
                  <a:gd name="T14" fmla="*/ 0 w 69"/>
                  <a:gd name="T15" fmla="*/ 0 h 49"/>
                  <a:gd name="T16" fmla="*/ 0 w 69"/>
                  <a:gd name="T17" fmla="*/ 0 h 49"/>
                  <a:gd name="T18" fmla="*/ 0 w 69"/>
                  <a:gd name="T19" fmla="*/ 0 h 49"/>
                  <a:gd name="T20" fmla="*/ 0 w 69"/>
                  <a:gd name="T21" fmla="*/ 0 h 49"/>
                  <a:gd name="T22" fmla="*/ 0 w 69"/>
                  <a:gd name="T23" fmla="*/ 0 h 49"/>
                  <a:gd name="T24" fmla="*/ 0 w 69"/>
                  <a:gd name="T25" fmla="*/ 0 h 49"/>
                  <a:gd name="T26" fmla="*/ 0 w 69"/>
                  <a:gd name="T27" fmla="*/ 0 h 49"/>
                  <a:gd name="T28" fmla="*/ 0 w 69"/>
                  <a:gd name="T29" fmla="*/ 0 h 49"/>
                  <a:gd name="T30" fmla="*/ 0 w 69"/>
                  <a:gd name="T31" fmla="*/ 0 h 4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9" h="49">
                    <a:moveTo>
                      <a:pt x="28" y="0"/>
                    </a:moveTo>
                    <a:lnTo>
                      <a:pt x="13" y="0"/>
                    </a:lnTo>
                    <a:lnTo>
                      <a:pt x="0" y="11"/>
                    </a:lnTo>
                    <a:lnTo>
                      <a:pt x="0" y="20"/>
                    </a:lnTo>
                    <a:lnTo>
                      <a:pt x="0" y="29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13" y="49"/>
                    </a:lnTo>
                    <a:lnTo>
                      <a:pt x="28" y="49"/>
                    </a:lnTo>
                    <a:lnTo>
                      <a:pt x="41" y="49"/>
                    </a:lnTo>
                    <a:lnTo>
                      <a:pt x="56" y="40"/>
                    </a:lnTo>
                    <a:lnTo>
                      <a:pt x="69" y="29"/>
                    </a:lnTo>
                    <a:lnTo>
                      <a:pt x="56" y="20"/>
                    </a:lnTo>
                    <a:lnTo>
                      <a:pt x="56" y="11"/>
                    </a:lnTo>
                    <a:lnTo>
                      <a:pt x="41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9E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65" name="Freeform 1682">
                <a:extLst>
                  <a:ext uri="{FF2B5EF4-FFF2-40B4-BE49-F238E27FC236}">
                    <a16:creationId xmlns:a16="http://schemas.microsoft.com/office/drawing/2014/main" id="{05BCFDB3-8223-4C8E-9EC7-48916C72E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2" y="3040"/>
                <a:ext cx="4" cy="4"/>
              </a:xfrm>
              <a:custGeom>
                <a:avLst/>
                <a:gdLst>
                  <a:gd name="T0" fmla="*/ 0 w 70"/>
                  <a:gd name="T1" fmla="*/ 0 h 49"/>
                  <a:gd name="T2" fmla="*/ 0 w 70"/>
                  <a:gd name="T3" fmla="*/ 0 h 49"/>
                  <a:gd name="T4" fmla="*/ 0 w 70"/>
                  <a:gd name="T5" fmla="*/ 0 h 49"/>
                  <a:gd name="T6" fmla="*/ 0 w 70"/>
                  <a:gd name="T7" fmla="*/ 0 h 49"/>
                  <a:gd name="T8" fmla="*/ 0 w 70"/>
                  <a:gd name="T9" fmla="*/ 0 h 49"/>
                  <a:gd name="T10" fmla="*/ 0 w 70"/>
                  <a:gd name="T11" fmla="*/ 0 h 49"/>
                  <a:gd name="T12" fmla="*/ 0 w 70"/>
                  <a:gd name="T13" fmla="*/ 0 h 49"/>
                  <a:gd name="T14" fmla="*/ 0 w 70"/>
                  <a:gd name="T15" fmla="*/ 0 h 49"/>
                  <a:gd name="T16" fmla="*/ 0 w 70"/>
                  <a:gd name="T17" fmla="*/ 0 h 49"/>
                  <a:gd name="T18" fmla="*/ 0 w 70"/>
                  <a:gd name="T19" fmla="*/ 0 h 49"/>
                  <a:gd name="T20" fmla="*/ 0 w 70"/>
                  <a:gd name="T21" fmla="*/ 0 h 49"/>
                  <a:gd name="T22" fmla="*/ 0 w 70"/>
                  <a:gd name="T23" fmla="*/ 0 h 49"/>
                  <a:gd name="T24" fmla="*/ 0 w 70"/>
                  <a:gd name="T25" fmla="*/ 0 h 49"/>
                  <a:gd name="T26" fmla="*/ 0 w 70"/>
                  <a:gd name="T27" fmla="*/ 0 h 49"/>
                  <a:gd name="T28" fmla="*/ 0 w 70"/>
                  <a:gd name="T29" fmla="*/ 0 h 49"/>
                  <a:gd name="T30" fmla="*/ 0 w 70"/>
                  <a:gd name="T31" fmla="*/ 0 h 4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70" h="49">
                    <a:moveTo>
                      <a:pt x="42" y="0"/>
                    </a:moveTo>
                    <a:lnTo>
                      <a:pt x="28" y="0"/>
                    </a:lnTo>
                    <a:lnTo>
                      <a:pt x="14" y="9"/>
                    </a:lnTo>
                    <a:lnTo>
                      <a:pt x="0" y="20"/>
                    </a:lnTo>
                    <a:lnTo>
                      <a:pt x="0" y="29"/>
                    </a:lnTo>
                    <a:lnTo>
                      <a:pt x="14" y="39"/>
                    </a:lnTo>
                    <a:lnTo>
                      <a:pt x="28" y="49"/>
                    </a:lnTo>
                    <a:lnTo>
                      <a:pt x="42" y="49"/>
                    </a:lnTo>
                    <a:lnTo>
                      <a:pt x="56" y="49"/>
                    </a:lnTo>
                    <a:lnTo>
                      <a:pt x="70" y="39"/>
                    </a:lnTo>
                    <a:lnTo>
                      <a:pt x="70" y="29"/>
                    </a:lnTo>
                    <a:lnTo>
                      <a:pt x="70" y="20"/>
                    </a:lnTo>
                    <a:lnTo>
                      <a:pt x="70" y="9"/>
                    </a:lnTo>
                    <a:lnTo>
                      <a:pt x="56" y="9"/>
                    </a:lnTo>
                    <a:lnTo>
                      <a:pt x="56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9E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66" name="Freeform 1683">
                <a:extLst>
                  <a:ext uri="{FF2B5EF4-FFF2-40B4-BE49-F238E27FC236}">
                    <a16:creationId xmlns:a16="http://schemas.microsoft.com/office/drawing/2014/main" id="{4D4C16D4-2A8C-46D1-84AF-FEC5F2D15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0" y="3030"/>
                <a:ext cx="4" cy="3"/>
              </a:xfrm>
              <a:custGeom>
                <a:avLst/>
                <a:gdLst>
                  <a:gd name="T0" fmla="*/ 0 w 69"/>
                  <a:gd name="T1" fmla="*/ 0 h 49"/>
                  <a:gd name="T2" fmla="*/ 0 w 69"/>
                  <a:gd name="T3" fmla="*/ 0 h 49"/>
                  <a:gd name="T4" fmla="*/ 0 w 69"/>
                  <a:gd name="T5" fmla="*/ 0 h 49"/>
                  <a:gd name="T6" fmla="*/ 0 w 69"/>
                  <a:gd name="T7" fmla="*/ 0 h 49"/>
                  <a:gd name="T8" fmla="*/ 0 w 69"/>
                  <a:gd name="T9" fmla="*/ 0 h 49"/>
                  <a:gd name="T10" fmla="*/ 0 w 69"/>
                  <a:gd name="T11" fmla="*/ 0 h 49"/>
                  <a:gd name="T12" fmla="*/ 0 w 69"/>
                  <a:gd name="T13" fmla="*/ 0 h 49"/>
                  <a:gd name="T14" fmla="*/ 0 w 69"/>
                  <a:gd name="T15" fmla="*/ 0 h 49"/>
                  <a:gd name="T16" fmla="*/ 0 w 69"/>
                  <a:gd name="T17" fmla="*/ 0 h 49"/>
                  <a:gd name="T18" fmla="*/ 0 w 69"/>
                  <a:gd name="T19" fmla="*/ 0 h 49"/>
                  <a:gd name="T20" fmla="*/ 0 w 69"/>
                  <a:gd name="T21" fmla="*/ 0 h 49"/>
                  <a:gd name="T22" fmla="*/ 0 w 69"/>
                  <a:gd name="T23" fmla="*/ 0 h 49"/>
                  <a:gd name="T24" fmla="*/ 0 w 69"/>
                  <a:gd name="T25" fmla="*/ 0 h 49"/>
                  <a:gd name="T26" fmla="*/ 0 w 69"/>
                  <a:gd name="T27" fmla="*/ 0 h 49"/>
                  <a:gd name="T28" fmla="*/ 0 w 69"/>
                  <a:gd name="T29" fmla="*/ 0 h 49"/>
                  <a:gd name="T30" fmla="*/ 0 w 69"/>
                  <a:gd name="T31" fmla="*/ 0 h 49"/>
                  <a:gd name="T32" fmla="*/ 0 w 6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9" h="49">
                    <a:moveTo>
                      <a:pt x="41" y="0"/>
                    </a:moveTo>
                    <a:lnTo>
                      <a:pt x="28" y="0"/>
                    </a:lnTo>
                    <a:lnTo>
                      <a:pt x="13" y="10"/>
                    </a:lnTo>
                    <a:lnTo>
                      <a:pt x="0" y="10"/>
                    </a:lnTo>
                    <a:lnTo>
                      <a:pt x="0" y="19"/>
                    </a:lnTo>
                    <a:lnTo>
                      <a:pt x="13" y="29"/>
                    </a:lnTo>
                    <a:lnTo>
                      <a:pt x="13" y="39"/>
                    </a:lnTo>
                    <a:lnTo>
                      <a:pt x="28" y="49"/>
                    </a:lnTo>
                    <a:lnTo>
                      <a:pt x="41" y="49"/>
                    </a:lnTo>
                    <a:lnTo>
                      <a:pt x="55" y="39"/>
                    </a:lnTo>
                    <a:lnTo>
                      <a:pt x="69" y="39"/>
                    </a:lnTo>
                    <a:lnTo>
                      <a:pt x="69" y="29"/>
                    </a:lnTo>
                    <a:lnTo>
                      <a:pt x="69" y="19"/>
                    </a:lnTo>
                    <a:lnTo>
                      <a:pt x="69" y="10"/>
                    </a:lnTo>
                    <a:lnTo>
                      <a:pt x="69" y="0"/>
                    </a:lnTo>
                    <a:lnTo>
                      <a:pt x="55" y="0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9E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67" name="Freeform 1684">
                <a:extLst>
                  <a:ext uri="{FF2B5EF4-FFF2-40B4-BE49-F238E27FC236}">
                    <a16:creationId xmlns:a16="http://schemas.microsoft.com/office/drawing/2014/main" id="{16334BA5-F77C-402A-8DEF-06197A961D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7" y="3019"/>
                <a:ext cx="4" cy="3"/>
              </a:xfrm>
              <a:custGeom>
                <a:avLst/>
                <a:gdLst>
                  <a:gd name="T0" fmla="*/ 0 w 69"/>
                  <a:gd name="T1" fmla="*/ 0 h 48"/>
                  <a:gd name="T2" fmla="*/ 0 w 69"/>
                  <a:gd name="T3" fmla="*/ 0 h 48"/>
                  <a:gd name="T4" fmla="*/ 0 w 69"/>
                  <a:gd name="T5" fmla="*/ 0 h 48"/>
                  <a:gd name="T6" fmla="*/ 0 w 69"/>
                  <a:gd name="T7" fmla="*/ 0 h 48"/>
                  <a:gd name="T8" fmla="*/ 0 w 69"/>
                  <a:gd name="T9" fmla="*/ 0 h 48"/>
                  <a:gd name="T10" fmla="*/ 0 w 69"/>
                  <a:gd name="T11" fmla="*/ 0 h 48"/>
                  <a:gd name="T12" fmla="*/ 0 w 69"/>
                  <a:gd name="T13" fmla="*/ 0 h 48"/>
                  <a:gd name="T14" fmla="*/ 0 w 69"/>
                  <a:gd name="T15" fmla="*/ 0 h 48"/>
                  <a:gd name="T16" fmla="*/ 0 w 69"/>
                  <a:gd name="T17" fmla="*/ 0 h 48"/>
                  <a:gd name="T18" fmla="*/ 0 w 69"/>
                  <a:gd name="T19" fmla="*/ 0 h 48"/>
                  <a:gd name="T20" fmla="*/ 0 w 69"/>
                  <a:gd name="T21" fmla="*/ 0 h 48"/>
                  <a:gd name="T22" fmla="*/ 0 w 69"/>
                  <a:gd name="T23" fmla="*/ 0 h 48"/>
                  <a:gd name="T24" fmla="*/ 0 w 69"/>
                  <a:gd name="T25" fmla="*/ 0 h 48"/>
                  <a:gd name="T26" fmla="*/ 0 w 69"/>
                  <a:gd name="T27" fmla="*/ 0 h 48"/>
                  <a:gd name="T28" fmla="*/ 0 w 69"/>
                  <a:gd name="T29" fmla="*/ 0 h 48"/>
                  <a:gd name="T30" fmla="*/ 0 w 69"/>
                  <a:gd name="T31" fmla="*/ 0 h 4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9" h="48">
                    <a:moveTo>
                      <a:pt x="41" y="0"/>
                    </a:moveTo>
                    <a:lnTo>
                      <a:pt x="28" y="0"/>
                    </a:lnTo>
                    <a:lnTo>
                      <a:pt x="14" y="0"/>
                    </a:lnTo>
                    <a:lnTo>
                      <a:pt x="0" y="9"/>
                    </a:lnTo>
                    <a:lnTo>
                      <a:pt x="0" y="20"/>
                    </a:lnTo>
                    <a:lnTo>
                      <a:pt x="0" y="29"/>
                    </a:lnTo>
                    <a:lnTo>
                      <a:pt x="14" y="39"/>
                    </a:lnTo>
                    <a:lnTo>
                      <a:pt x="28" y="48"/>
                    </a:lnTo>
                    <a:lnTo>
                      <a:pt x="41" y="48"/>
                    </a:lnTo>
                    <a:lnTo>
                      <a:pt x="56" y="39"/>
                    </a:lnTo>
                    <a:lnTo>
                      <a:pt x="69" y="39"/>
                    </a:lnTo>
                    <a:lnTo>
                      <a:pt x="69" y="29"/>
                    </a:lnTo>
                    <a:lnTo>
                      <a:pt x="69" y="20"/>
                    </a:lnTo>
                    <a:lnTo>
                      <a:pt x="69" y="9"/>
                    </a:lnTo>
                    <a:lnTo>
                      <a:pt x="56" y="0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9E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68" name="Freeform 1685">
                <a:extLst>
                  <a:ext uri="{FF2B5EF4-FFF2-40B4-BE49-F238E27FC236}">
                    <a16:creationId xmlns:a16="http://schemas.microsoft.com/office/drawing/2014/main" id="{3B5E17E2-5BD3-48DB-8F0D-076F66B455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3" y="3010"/>
                <a:ext cx="4" cy="4"/>
              </a:xfrm>
              <a:custGeom>
                <a:avLst/>
                <a:gdLst>
                  <a:gd name="T0" fmla="*/ 0 w 70"/>
                  <a:gd name="T1" fmla="*/ 0 h 58"/>
                  <a:gd name="T2" fmla="*/ 0 w 70"/>
                  <a:gd name="T3" fmla="*/ 0 h 58"/>
                  <a:gd name="T4" fmla="*/ 0 w 70"/>
                  <a:gd name="T5" fmla="*/ 0 h 58"/>
                  <a:gd name="T6" fmla="*/ 0 w 70"/>
                  <a:gd name="T7" fmla="*/ 0 h 58"/>
                  <a:gd name="T8" fmla="*/ 0 w 70"/>
                  <a:gd name="T9" fmla="*/ 0 h 58"/>
                  <a:gd name="T10" fmla="*/ 0 w 70"/>
                  <a:gd name="T11" fmla="*/ 0 h 58"/>
                  <a:gd name="T12" fmla="*/ 0 w 70"/>
                  <a:gd name="T13" fmla="*/ 0 h 58"/>
                  <a:gd name="T14" fmla="*/ 0 w 70"/>
                  <a:gd name="T15" fmla="*/ 0 h 58"/>
                  <a:gd name="T16" fmla="*/ 0 w 70"/>
                  <a:gd name="T17" fmla="*/ 0 h 58"/>
                  <a:gd name="T18" fmla="*/ 0 w 70"/>
                  <a:gd name="T19" fmla="*/ 0 h 58"/>
                  <a:gd name="T20" fmla="*/ 0 w 70"/>
                  <a:gd name="T21" fmla="*/ 0 h 58"/>
                  <a:gd name="T22" fmla="*/ 0 w 70"/>
                  <a:gd name="T23" fmla="*/ 0 h 58"/>
                  <a:gd name="T24" fmla="*/ 0 w 70"/>
                  <a:gd name="T25" fmla="*/ 0 h 58"/>
                  <a:gd name="T26" fmla="*/ 0 w 70"/>
                  <a:gd name="T27" fmla="*/ 0 h 58"/>
                  <a:gd name="T28" fmla="*/ 0 w 70"/>
                  <a:gd name="T29" fmla="*/ 0 h 58"/>
                  <a:gd name="T30" fmla="*/ 0 w 70"/>
                  <a:gd name="T31" fmla="*/ 0 h 58"/>
                  <a:gd name="T32" fmla="*/ 0 w 70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0" h="58">
                    <a:moveTo>
                      <a:pt x="28" y="0"/>
                    </a:moveTo>
                    <a:lnTo>
                      <a:pt x="15" y="9"/>
                    </a:lnTo>
                    <a:lnTo>
                      <a:pt x="0" y="9"/>
                    </a:lnTo>
                    <a:lnTo>
                      <a:pt x="0" y="20"/>
                    </a:lnTo>
                    <a:lnTo>
                      <a:pt x="0" y="29"/>
                    </a:lnTo>
                    <a:lnTo>
                      <a:pt x="0" y="39"/>
                    </a:lnTo>
                    <a:lnTo>
                      <a:pt x="15" y="48"/>
                    </a:lnTo>
                    <a:lnTo>
                      <a:pt x="28" y="48"/>
                    </a:lnTo>
                    <a:lnTo>
                      <a:pt x="28" y="58"/>
                    </a:lnTo>
                    <a:lnTo>
                      <a:pt x="43" y="48"/>
                    </a:lnTo>
                    <a:lnTo>
                      <a:pt x="56" y="48"/>
                    </a:lnTo>
                    <a:lnTo>
                      <a:pt x="70" y="39"/>
                    </a:lnTo>
                    <a:lnTo>
                      <a:pt x="70" y="29"/>
                    </a:lnTo>
                    <a:lnTo>
                      <a:pt x="70" y="20"/>
                    </a:lnTo>
                    <a:lnTo>
                      <a:pt x="56" y="9"/>
                    </a:lnTo>
                    <a:lnTo>
                      <a:pt x="43" y="9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9E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69" name="Freeform 1686">
                <a:extLst>
                  <a:ext uri="{FF2B5EF4-FFF2-40B4-BE49-F238E27FC236}">
                    <a16:creationId xmlns:a16="http://schemas.microsoft.com/office/drawing/2014/main" id="{3E27105C-F201-47AE-B362-7FE169BF3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7" y="3003"/>
                <a:ext cx="5" cy="3"/>
              </a:xfrm>
              <a:custGeom>
                <a:avLst/>
                <a:gdLst>
                  <a:gd name="T0" fmla="*/ 0 w 69"/>
                  <a:gd name="T1" fmla="*/ 0 h 48"/>
                  <a:gd name="T2" fmla="*/ 0 w 69"/>
                  <a:gd name="T3" fmla="*/ 0 h 48"/>
                  <a:gd name="T4" fmla="*/ 0 w 69"/>
                  <a:gd name="T5" fmla="*/ 0 h 48"/>
                  <a:gd name="T6" fmla="*/ 0 w 69"/>
                  <a:gd name="T7" fmla="*/ 0 h 48"/>
                  <a:gd name="T8" fmla="*/ 0 w 69"/>
                  <a:gd name="T9" fmla="*/ 0 h 48"/>
                  <a:gd name="T10" fmla="*/ 0 w 69"/>
                  <a:gd name="T11" fmla="*/ 0 h 48"/>
                  <a:gd name="T12" fmla="*/ 0 w 69"/>
                  <a:gd name="T13" fmla="*/ 0 h 48"/>
                  <a:gd name="T14" fmla="*/ 0 w 69"/>
                  <a:gd name="T15" fmla="*/ 0 h 48"/>
                  <a:gd name="T16" fmla="*/ 0 w 69"/>
                  <a:gd name="T17" fmla="*/ 0 h 48"/>
                  <a:gd name="T18" fmla="*/ 0 w 69"/>
                  <a:gd name="T19" fmla="*/ 0 h 48"/>
                  <a:gd name="T20" fmla="*/ 0 w 69"/>
                  <a:gd name="T21" fmla="*/ 0 h 48"/>
                  <a:gd name="T22" fmla="*/ 0 w 69"/>
                  <a:gd name="T23" fmla="*/ 0 h 48"/>
                  <a:gd name="T24" fmla="*/ 0 w 69"/>
                  <a:gd name="T25" fmla="*/ 0 h 48"/>
                  <a:gd name="T26" fmla="*/ 0 w 69"/>
                  <a:gd name="T27" fmla="*/ 0 h 48"/>
                  <a:gd name="T28" fmla="*/ 0 w 69"/>
                  <a:gd name="T29" fmla="*/ 0 h 48"/>
                  <a:gd name="T30" fmla="*/ 0 w 69"/>
                  <a:gd name="T31" fmla="*/ 0 h 48"/>
                  <a:gd name="T32" fmla="*/ 0 w 6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9" h="48">
                    <a:moveTo>
                      <a:pt x="27" y="0"/>
                    </a:moveTo>
                    <a:lnTo>
                      <a:pt x="14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0" y="20"/>
                    </a:lnTo>
                    <a:lnTo>
                      <a:pt x="0" y="29"/>
                    </a:lnTo>
                    <a:lnTo>
                      <a:pt x="0" y="39"/>
                    </a:lnTo>
                    <a:lnTo>
                      <a:pt x="14" y="48"/>
                    </a:lnTo>
                    <a:lnTo>
                      <a:pt x="27" y="48"/>
                    </a:lnTo>
                    <a:lnTo>
                      <a:pt x="40" y="39"/>
                    </a:lnTo>
                    <a:lnTo>
                      <a:pt x="55" y="39"/>
                    </a:lnTo>
                    <a:lnTo>
                      <a:pt x="55" y="29"/>
                    </a:lnTo>
                    <a:lnTo>
                      <a:pt x="69" y="20"/>
                    </a:lnTo>
                    <a:lnTo>
                      <a:pt x="55" y="10"/>
                    </a:lnTo>
                    <a:lnTo>
                      <a:pt x="55" y="0"/>
                    </a:lnTo>
                    <a:lnTo>
                      <a:pt x="40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9E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70" name="Freeform 1687">
                <a:extLst>
                  <a:ext uri="{FF2B5EF4-FFF2-40B4-BE49-F238E27FC236}">
                    <a16:creationId xmlns:a16="http://schemas.microsoft.com/office/drawing/2014/main" id="{BC9F940D-3695-45AF-998B-A24F7EDA6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4" y="3013"/>
                <a:ext cx="5" cy="3"/>
              </a:xfrm>
              <a:custGeom>
                <a:avLst/>
                <a:gdLst>
                  <a:gd name="T0" fmla="*/ 0 w 71"/>
                  <a:gd name="T1" fmla="*/ 0 h 49"/>
                  <a:gd name="T2" fmla="*/ 0 w 71"/>
                  <a:gd name="T3" fmla="*/ 0 h 49"/>
                  <a:gd name="T4" fmla="*/ 0 w 71"/>
                  <a:gd name="T5" fmla="*/ 0 h 49"/>
                  <a:gd name="T6" fmla="*/ 0 w 71"/>
                  <a:gd name="T7" fmla="*/ 0 h 49"/>
                  <a:gd name="T8" fmla="*/ 0 w 71"/>
                  <a:gd name="T9" fmla="*/ 0 h 49"/>
                  <a:gd name="T10" fmla="*/ 0 w 71"/>
                  <a:gd name="T11" fmla="*/ 0 h 49"/>
                  <a:gd name="T12" fmla="*/ 0 w 71"/>
                  <a:gd name="T13" fmla="*/ 0 h 49"/>
                  <a:gd name="T14" fmla="*/ 0 w 71"/>
                  <a:gd name="T15" fmla="*/ 0 h 49"/>
                  <a:gd name="T16" fmla="*/ 0 w 71"/>
                  <a:gd name="T17" fmla="*/ 0 h 49"/>
                  <a:gd name="T18" fmla="*/ 0 w 71"/>
                  <a:gd name="T19" fmla="*/ 0 h 49"/>
                  <a:gd name="T20" fmla="*/ 0 w 71"/>
                  <a:gd name="T21" fmla="*/ 0 h 49"/>
                  <a:gd name="T22" fmla="*/ 0 w 71"/>
                  <a:gd name="T23" fmla="*/ 0 h 49"/>
                  <a:gd name="T24" fmla="*/ 0 w 71"/>
                  <a:gd name="T25" fmla="*/ 0 h 49"/>
                  <a:gd name="T26" fmla="*/ 0 w 71"/>
                  <a:gd name="T27" fmla="*/ 0 h 49"/>
                  <a:gd name="T28" fmla="*/ 0 w 71"/>
                  <a:gd name="T29" fmla="*/ 0 h 49"/>
                  <a:gd name="T30" fmla="*/ 0 w 71"/>
                  <a:gd name="T31" fmla="*/ 0 h 4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71" h="49">
                    <a:moveTo>
                      <a:pt x="27" y="0"/>
                    </a:moveTo>
                    <a:lnTo>
                      <a:pt x="15" y="0"/>
                    </a:lnTo>
                    <a:lnTo>
                      <a:pt x="15" y="9"/>
                    </a:lnTo>
                    <a:lnTo>
                      <a:pt x="0" y="19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15" y="38"/>
                    </a:lnTo>
                    <a:lnTo>
                      <a:pt x="27" y="49"/>
                    </a:lnTo>
                    <a:lnTo>
                      <a:pt x="43" y="49"/>
                    </a:lnTo>
                    <a:lnTo>
                      <a:pt x="55" y="49"/>
                    </a:lnTo>
                    <a:lnTo>
                      <a:pt x="71" y="38"/>
                    </a:lnTo>
                    <a:lnTo>
                      <a:pt x="71" y="29"/>
                    </a:lnTo>
                    <a:lnTo>
                      <a:pt x="71" y="19"/>
                    </a:lnTo>
                    <a:lnTo>
                      <a:pt x="55" y="9"/>
                    </a:lnTo>
                    <a:lnTo>
                      <a:pt x="4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9E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71" name="Freeform 1688">
                <a:extLst>
                  <a:ext uri="{FF2B5EF4-FFF2-40B4-BE49-F238E27FC236}">
                    <a16:creationId xmlns:a16="http://schemas.microsoft.com/office/drawing/2014/main" id="{C6315B2F-436D-45A9-A49E-4C1A9A8C6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9" y="3027"/>
                <a:ext cx="4" cy="3"/>
              </a:xfrm>
              <a:custGeom>
                <a:avLst/>
                <a:gdLst>
                  <a:gd name="T0" fmla="*/ 0 w 69"/>
                  <a:gd name="T1" fmla="*/ 0 h 49"/>
                  <a:gd name="T2" fmla="*/ 0 w 69"/>
                  <a:gd name="T3" fmla="*/ 0 h 49"/>
                  <a:gd name="T4" fmla="*/ 0 w 69"/>
                  <a:gd name="T5" fmla="*/ 0 h 49"/>
                  <a:gd name="T6" fmla="*/ 0 w 69"/>
                  <a:gd name="T7" fmla="*/ 0 h 49"/>
                  <a:gd name="T8" fmla="*/ 0 w 69"/>
                  <a:gd name="T9" fmla="*/ 0 h 49"/>
                  <a:gd name="T10" fmla="*/ 0 w 69"/>
                  <a:gd name="T11" fmla="*/ 0 h 49"/>
                  <a:gd name="T12" fmla="*/ 0 w 69"/>
                  <a:gd name="T13" fmla="*/ 0 h 49"/>
                  <a:gd name="T14" fmla="*/ 0 w 69"/>
                  <a:gd name="T15" fmla="*/ 0 h 49"/>
                  <a:gd name="T16" fmla="*/ 0 w 69"/>
                  <a:gd name="T17" fmla="*/ 0 h 49"/>
                  <a:gd name="T18" fmla="*/ 0 w 69"/>
                  <a:gd name="T19" fmla="*/ 0 h 49"/>
                  <a:gd name="T20" fmla="*/ 0 w 69"/>
                  <a:gd name="T21" fmla="*/ 0 h 49"/>
                  <a:gd name="T22" fmla="*/ 0 w 69"/>
                  <a:gd name="T23" fmla="*/ 0 h 49"/>
                  <a:gd name="T24" fmla="*/ 0 w 69"/>
                  <a:gd name="T25" fmla="*/ 0 h 49"/>
                  <a:gd name="T26" fmla="*/ 0 w 69"/>
                  <a:gd name="T27" fmla="*/ 0 h 49"/>
                  <a:gd name="T28" fmla="*/ 0 w 69"/>
                  <a:gd name="T29" fmla="*/ 0 h 49"/>
                  <a:gd name="T30" fmla="*/ 0 w 69"/>
                  <a:gd name="T31" fmla="*/ 0 h 4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9" h="49">
                    <a:moveTo>
                      <a:pt x="41" y="0"/>
                    </a:moveTo>
                    <a:lnTo>
                      <a:pt x="25" y="0"/>
                    </a:lnTo>
                    <a:lnTo>
                      <a:pt x="12" y="10"/>
                    </a:lnTo>
                    <a:lnTo>
                      <a:pt x="0" y="10"/>
                    </a:lnTo>
                    <a:lnTo>
                      <a:pt x="0" y="20"/>
                    </a:lnTo>
                    <a:lnTo>
                      <a:pt x="12" y="29"/>
                    </a:lnTo>
                    <a:lnTo>
                      <a:pt x="12" y="39"/>
                    </a:lnTo>
                    <a:lnTo>
                      <a:pt x="25" y="49"/>
                    </a:lnTo>
                    <a:lnTo>
                      <a:pt x="41" y="49"/>
                    </a:lnTo>
                    <a:lnTo>
                      <a:pt x="53" y="39"/>
                    </a:lnTo>
                    <a:lnTo>
                      <a:pt x="69" y="39"/>
                    </a:lnTo>
                    <a:lnTo>
                      <a:pt x="69" y="29"/>
                    </a:lnTo>
                    <a:lnTo>
                      <a:pt x="69" y="20"/>
                    </a:lnTo>
                    <a:lnTo>
                      <a:pt x="69" y="10"/>
                    </a:lnTo>
                    <a:lnTo>
                      <a:pt x="53" y="0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9E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72" name="Freeform 1689">
                <a:extLst>
                  <a:ext uri="{FF2B5EF4-FFF2-40B4-BE49-F238E27FC236}">
                    <a16:creationId xmlns:a16="http://schemas.microsoft.com/office/drawing/2014/main" id="{0F413235-E220-4C21-985D-F2F7B48849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6" y="3037"/>
                <a:ext cx="5" cy="3"/>
              </a:xfrm>
              <a:custGeom>
                <a:avLst/>
                <a:gdLst>
                  <a:gd name="T0" fmla="*/ 0 w 69"/>
                  <a:gd name="T1" fmla="*/ 0 h 50"/>
                  <a:gd name="T2" fmla="*/ 0 w 69"/>
                  <a:gd name="T3" fmla="*/ 0 h 50"/>
                  <a:gd name="T4" fmla="*/ 0 w 69"/>
                  <a:gd name="T5" fmla="*/ 0 h 50"/>
                  <a:gd name="T6" fmla="*/ 0 w 69"/>
                  <a:gd name="T7" fmla="*/ 0 h 50"/>
                  <a:gd name="T8" fmla="*/ 0 w 69"/>
                  <a:gd name="T9" fmla="*/ 0 h 50"/>
                  <a:gd name="T10" fmla="*/ 0 w 69"/>
                  <a:gd name="T11" fmla="*/ 0 h 50"/>
                  <a:gd name="T12" fmla="*/ 0 w 69"/>
                  <a:gd name="T13" fmla="*/ 0 h 50"/>
                  <a:gd name="T14" fmla="*/ 0 w 69"/>
                  <a:gd name="T15" fmla="*/ 0 h 50"/>
                  <a:gd name="T16" fmla="*/ 0 w 69"/>
                  <a:gd name="T17" fmla="*/ 0 h 50"/>
                  <a:gd name="T18" fmla="*/ 0 w 69"/>
                  <a:gd name="T19" fmla="*/ 0 h 50"/>
                  <a:gd name="T20" fmla="*/ 0 w 69"/>
                  <a:gd name="T21" fmla="*/ 0 h 50"/>
                  <a:gd name="T22" fmla="*/ 0 w 69"/>
                  <a:gd name="T23" fmla="*/ 0 h 50"/>
                  <a:gd name="T24" fmla="*/ 0 w 69"/>
                  <a:gd name="T25" fmla="*/ 0 h 50"/>
                  <a:gd name="T26" fmla="*/ 0 w 69"/>
                  <a:gd name="T27" fmla="*/ 0 h 50"/>
                  <a:gd name="T28" fmla="*/ 0 w 69"/>
                  <a:gd name="T29" fmla="*/ 0 h 50"/>
                  <a:gd name="T30" fmla="*/ 0 w 69"/>
                  <a:gd name="T31" fmla="*/ 0 h 5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9" h="50">
                    <a:moveTo>
                      <a:pt x="28" y="0"/>
                    </a:moveTo>
                    <a:lnTo>
                      <a:pt x="12" y="11"/>
                    </a:lnTo>
                    <a:lnTo>
                      <a:pt x="0" y="11"/>
                    </a:lnTo>
                    <a:lnTo>
                      <a:pt x="0" y="20"/>
                    </a:lnTo>
                    <a:lnTo>
                      <a:pt x="0" y="30"/>
                    </a:lnTo>
                    <a:lnTo>
                      <a:pt x="0" y="40"/>
                    </a:lnTo>
                    <a:lnTo>
                      <a:pt x="12" y="50"/>
                    </a:lnTo>
                    <a:lnTo>
                      <a:pt x="28" y="50"/>
                    </a:lnTo>
                    <a:lnTo>
                      <a:pt x="40" y="50"/>
                    </a:lnTo>
                    <a:lnTo>
                      <a:pt x="55" y="50"/>
                    </a:lnTo>
                    <a:lnTo>
                      <a:pt x="69" y="40"/>
                    </a:lnTo>
                    <a:lnTo>
                      <a:pt x="69" y="30"/>
                    </a:lnTo>
                    <a:lnTo>
                      <a:pt x="55" y="20"/>
                    </a:lnTo>
                    <a:lnTo>
                      <a:pt x="55" y="11"/>
                    </a:lnTo>
                    <a:lnTo>
                      <a:pt x="40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9E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73" name="Freeform 1690">
                <a:extLst>
                  <a:ext uri="{FF2B5EF4-FFF2-40B4-BE49-F238E27FC236}">
                    <a16:creationId xmlns:a16="http://schemas.microsoft.com/office/drawing/2014/main" id="{56E211FE-14C9-474E-B1E6-E5ACB2C3A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5" y="3048"/>
                <a:ext cx="5" cy="3"/>
              </a:xfrm>
              <a:custGeom>
                <a:avLst/>
                <a:gdLst>
                  <a:gd name="T0" fmla="*/ 0 w 69"/>
                  <a:gd name="T1" fmla="*/ 0 h 50"/>
                  <a:gd name="T2" fmla="*/ 0 w 69"/>
                  <a:gd name="T3" fmla="*/ 0 h 50"/>
                  <a:gd name="T4" fmla="*/ 0 w 69"/>
                  <a:gd name="T5" fmla="*/ 0 h 50"/>
                  <a:gd name="T6" fmla="*/ 0 w 69"/>
                  <a:gd name="T7" fmla="*/ 0 h 50"/>
                  <a:gd name="T8" fmla="*/ 0 w 69"/>
                  <a:gd name="T9" fmla="*/ 0 h 50"/>
                  <a:gd name="T10" fmla="*/ 0 w 69"/>
                  <a:gd name="T11" fmla="*/ 0 h 50"/>
                  <a:gd name="T12" fmla="*/ 0 w 69"/>
                  <a:gd name="T13" fmla="*/ 0 h 50"/>
                  <a:gd name="T14" fmla="*/ 0 w 69"/>
                  <a:gd name="T15" fmla="*/ 0 h 50"/>
                  <a:gd name="T16" fmla="*/ 0 w 69"/>
                  <a:gd name="T17" fmla="*/ 0 h 50"/>
                  <a:gd name="T18" fmla="*/ 0 w 69"/>
                  <a:gd name="T19" fmla="*/ 0 h 50"/>
                  <a:gd name="T20" fmla="*/ 0 w 69"/>
                  <a:gd name="T21" fmla="*/ 0 h 50"/>
                  <a:gd name="T22" fmla="*/ 0 w 69"/>
                  <a:gd name="T23" fmla="*/ 0 h 50"/>
                  <a:gd name="T24" fmla="*/ 0 w 69"/>
                  <a:gd name="T25" fmla="*/ 0 h 50"/>
                  <a:gd name="T26" fmla="*/ 0 w 69"/>
                  <a:gd name="T27" fmla="*/ 0 h 50"/>
                  <a:gd name="T28" fmla="*/ 0 w 69"/>
                  <a:gd name="T29" fmla="*/ 0 h 5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9" h="50">
                    <a:moveTo>
                      <a:pt x="29" y="0"/>
                    </a:moveTo>
                    <a:lnTo>
                      <a:pt x="15" y="10"/>
                    </a:lnTo>
                    <a:lnTo>
                      <a:pt x="0" y="21"/>
                    </a:lnTo>
                    <a:lnTo>
                      <a:pt x="0" y="30"/>
                    </a:lnTo>
                    <a:lnTo>
                      <a:pt x="0" y="39"/>
                    </a:lnTo>
                    <a:lnTo>
                      <a:pt x="15" y="39"/>
                    </a:lnTo>
                    <a:lnTo>
                      <a:pt x="29" y="50"/>
                    </a:lnTo>
                    <a:lnTo>
                      <a:pt x="43" y="50"/>
                    </a:lnTo>
                    <a:lnTo>
                      <a:pt x="56" y="50"/>
                    </a:lnTo>
                    <a:lnTo>
                      <a:pt x="69" y="39"/>
                    </a:lnTo>
                    <a:lnTo>
                      <a:pt x="69" y="30"/>
                    </a:lnTo>
                    <a:lnTo>
                      <a:pt x="69" y="21"/>
                    </a:lnTo>
                    <a:lnTo>
                      <a:pt x="56" y="10"/>
                    </a:lnTo>
                    <a:lnTo>
                      <a:pt x="56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9E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74" name="Freeform 1691">
                <a:extLst>
                  <a:ext uri="{FF2B5EF4-FFF2-40B4-BE49-F238E27FC236}">
                    <a16:creationId xmlns:a16="http://schemas.microsoft.com/office/drawing/2014/main" id="{2B56BCC0-586D-4C91-A5FF-95F9B200FA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5" y="3060"/>
                <a:ext cx="5" cy="3"/>
              </a:xfrm>
              <a:custGeom>
                <a:avLst/>
                <a:gdLst>
                  <a:gd name="T0" fmla="*/ 0 w 69"/>
                  <a:gd name="T1" fmla="*/ 0 h 50"/>
                  <a:gd name="T2" fmla="*/ 0 w 69"/>
                  <a:gd name="T3" fmla="*/ 0 h 50"/>
                  <a:gd name="T4" fmla="*/ 0 w 69"/>
                  <a:gd name="T5" fmla="*/ 0 h 50"/>
                  <a:gd name="T6" fmla="*/ 0 w 69"/>
                  <a:gd name="T7" fmla="*/ 0 h 50"/>
                  <a:gd name="T8" fmla="*/ 0 w 69"/>
                  <a:gd name="T9" fmla="*/ 0 h 50"/>
                  <a:gd name="T10" fmla="*/ 0 w 69"/>
                  <a:gd name="T11" fmla="*/ 0 h 50"/>
                  <a:gd name="T12" fmla="*/ 0 w 69"/>
                  <a:gd name="T13" fmla="*/ 0 h 50"/>
                  <a:gd name="T14" fmla="*/ 0 w 69"/>
                  <a:gd name="T15" fmla="*/ 0 h 50"/>
                  <a:gd name="T16" fmla="*/ 0 w 69"/>
                  <a:gd name="T17" fmla="*/ 0 h 50"/>
                  <a:gd name="T18" fmla="*/ 0 w 69"/>
                  <a:gd name="T19" fmla="*/ 0 h 50"/>
                  <a:gd name="T20" fmla="*/ 0 w 69"/>
                  <a:gd name="T21" fmla="*/ 0 h 50"/>
                  <a:gd name="T22" fmla="*/ 0 w 69"/>
                  <a:gd name="T23" fmla="*/ 0 h 50"/>
                  <a:gd name="T24" fmla="*/ 0 w 69"/>
                  <a:gd name="T25" fmla="*/ 0 h 50"/>
                  <a:gd name="T26" fmla="*/ 0 w 69"/>
                  <a:gd name="T27" fmla="*/ 0 h 50"/>
                  <a:gd name="T28" fmla="*/ 0 w 69"/>
                  <a:gd name="T29" fmla="*/ 0 h 50"/>
                  <a:gd name="T30" fmla="*/ 0 w 69"/>
                  <a:gd name="T31" fmla="*/ 0 h 50"/>
                  <a:gd name="T32" fmla="*/ 0 w 69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9" h="50">
                    <a:moveTo>
                      <a:pt x="41" y="0"/>
                    </a:moveTo>
                    <a:lnTo>
                      <a:pt x="28" y="0"/>
                    </a:lnTo>
                    <a:lnTo>
                      <a:pt x="13" y="10"/>
                    </a:lnTo>
                    <a:lnTo>
                      <a:pt x="0" y="20"/>
                    </a:lnTo>
                    <a:lnTo>
                      <a:pt x="0" y="29"/>
                    </a:lnTo>
                    <a:lnTo>
                      <a:pt x="0" y="40"/>
                    </a:lnTo>
                    <a:lnTo>
                      <a:pt x="13" y="40"/>
                    </a:lnTo>
                    <a:lnTo>
                      <a:pt x="28" y="50"/>
                    </a:lnTo>
                    <a:lnTo>
                      <a:pt x="41" y="50"/>
                    </a:lnTo>
                    <a:lnTo>
                      <a:pt x="56" y="50"/>
                    </a:lnTo>
                    <a:lnTo>
                      <a:pt x="69" y="40"/>
                    </a:lnTo>
                    <a:lnTo>
                      <a:pt x="69" y="29"/>
                    </a:lnTo>
                    <a:lnTo>
                      <a:pt x="69" y="20"/>
                    </a:lnTo>
                    <a:lnTo>
                      <a:pt x="69" y="10"/>
                    </a:lnTo>
                    <a:lnTo>
                      <a:pt x="56" y="10"/>
                    </a:lnTo>
                    <a:lnTo>
                      <a:pt x="56" y="0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9E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75" name="Freeform 1692">
                <a:extLst>
                  <a:ext uri="{FF2B5EF4-FFF2-40B4-BE49-F238E27FC236}">
                    <a16:creationId xmlns:a16="http://schemas.microsoft.com/office/drawing/2014/main" id="{06D52EEC-71CE-47F7-A4BB-4421AA1830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7" y="3072"/>
                <a:ext cx="4" cy="3"/>
              </a:xfrm>
              <a:custGeom>
                <a:avLst/>
                <a:gdLst>
                  <a:gd name="T0" fmla="*/ 0 w 69"/>
                  <a:gd name="T1" fmla="*/ 0 h 48"/>
                  <a:gd name="T2" fmla="*/ 0 w 69"/>
                  <a:gd name="T3" fmla="*/ 0 h 48"/>
                  <a:gd name="T4" fmla="*/ 0 w 69"/>
                  <a:gd name="T5" fmla="*/ 0 h 48"/>
                  <a:gd name="T6" fmla="*/ 0 w 69"/>
                  <a:gd name="T7" fmla="*/ 0 h 48"/>
                  <a:gd name="T8" fmla="*/ 0 w 69"/>
                  <a:gd name="T9" fmla="*/ 0 h 48"/>
                  <a:gd name="T10" fmla="*/ 0 w 69"/>
                  <a:gd name="T11" fmla="*/ 0 h 48"/>
                  <a:gd name="T12" fmla="*/ 0 w 69"/>
                  <a:gd name="T13" fmla="*/ 0 h 48"/>
                  <a:gd name="T14" fmla="*/ 0 w 69"/>
                  <a:gd name="T15" fmla="*/ 0 h 48"/>
                  <a:gd name="T16" fmla="*/ 0 w 69"/>
                  <a:gd name="T17" fmla="*/ 0 h 48"/>
                  <a:gd name="T18" fmla="*/ 0 w 69"/>
                  <a:gd name="T19" fmla="*/ 0 h 48"/>
                  <a:gd name="T20" fmla="*/ 0 w 69"/>
                  <a:gd name="T21" fmla="*/ 0 h 48"/>
                  <a:gd name="T22" fmla="*/ 0 w 69"/>
                  <a:gd name="T23" fmla="*/ 0 h 48"/>
                  <a:gd name="T24" fmla="*/ 0 w 69"/>
                  <a:gd name="T25" fmla="*/ 0 h 48"/>
                  <a:gd name="T26" fmla="*/ 0 w 69"/>
                  <a:gd name="T27" fmla="*/ 0 h 48"/>
                  <a:gd name="T28" fmla="*/ 0 w 69"/>
                  <a:gd name="T29" fmla="*/ 0 h 4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9" h="48">
                    <a:moveTo>
                      <a:pt x="28" y="0"/>
                    </a:moveTo>
                    <a:lnTo>
                      <a:pt x="14" y="9"/>
                    </a:lnTo>
                    <a:lnTo>
                      <a:pt x="0" y="18"/>
                    </a:lnTo>
                    <a:lnTo>
                      <a:pt x="0" y="28"/>
                    </a:lnTo>
                    <a:lnTo>
                      <a:pt x="0" y="38"/>
                    </a:lnTo>
                    <a:lnTo>
                      <a:pt x="14" y="48"/>
                    </a:lnTo>
                    <a:lnTo>
                      <a:pt x="28" y="48"/>
                    </a:lnTo>
                    <a:lnTo>
                      <a:pt x="41" y="48"/>
                    </a:lnTo>
                    <a:lnTo>
                      <a:pt x="55" y="48"/>
                    </a:lnTo>
                    <a:lnTo>
                      <a:pt x="69" y="38"/>
                    </a:lnTo>
                    <a:lnTo>
                      <a:pt x="69" y="28"/>
                    </a:lnTo>
                    <a:lnTo>
                      <a:pt x="69" y="18"/>
                    </a:lnTo>
                    <a:lnTo>
                      <a:pt x="55" y="9"/>
                    </a:lnTo>
                    <a:lnTo>
                      <a:pt x="41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9E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76" name="Freeform 1693">
                <a:extLst>
                  <a:ext uri="{FF2B5EF4-FFF2-40B4-BE49-F238E27FC236}">
                    <a16:creationId xmlns:a16="http://schemas.microsoft.com/office/drawing/2014/main" id="{B13FAB8A-80CA-481D-9B89-3DC41FB6D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5" y="3082"/>
                <a:ext cx="4" cy="3"/>
              </a:xfrm>
              <a:custGeom>
                <a:avLst/>
                <a:gdLst>
                  <a:gd name="T0" fmla="*/ 0 w 69"/>
                  <a:gd name="T1" fmla="*/ 0 h 48"/>
                  <a:gd name="T2" fmla="*/ 0 w 69"/>
                  <a:gd name="T3" fmla="*/ 0 h 48"/>
                  <a:gd name="T4" fmla="*/ 0 w 69"/>
                  <a:gd name="T5" fmla="*/ 0 h 48"/>
                  <a:gd name="T6" fmla="*/ 0 w 69"/>
                  <a:gd name="T7" fmla="*/ 0 h 48"/>
                  <a:gd name="T8" fmla="*/ 0 w 69"/>
                  <a:gd name="T9" fmla="*/ 0 h 48"/>
                  <a:gd name="T10" fmla="*/ 0 w 69"/>
                  <a:gd name="T11" fmla="*/ 0 h 48"/>
                  <a:gd name="T12" fmla="*/ 0 w 69"/>
                  <a:gd name="T13" fmla="*/ 0 h 48"/>
                  <a:gd name="T14" fmla="*/ 0 w 69"/>
                  <a:gd name="T15" fmla="*/ 0 h 48"/>
                  <a:gd name="T16" fmla="*/ 0 w 69"/>
                  <a:gd name="T17" fmla="*/ 0 h 48"/>
                  <a:gd name="T18" fmla="*/ 0 w 69"/>
                  <a:gd name="T19" fmla="*/ 0 h 48"/>
                  <a:gd name="T20" fmla="*/ 0 w 69"/>
                  <a:gd name="T21" fmla="*/ 0 h 48"/>
                  <a:gd name="T22" fmla="*/ 0 w 69"/>
                  <a:gd name="T23" fmla="*/ 0 h 48"/>
                  <a:gd name="T24" fmla="*/ 0 w 69"/>
                  <a:gd name="T25" fmla="*/ 0 h 48"/>
                  <a:gd name="T26" fmla="*/ 0 w 69"/>
                  <a:gd name="T27" fmla="*/ 0 h 48"/>
                  <a:gd name="T28" fmla="*/ 0 w 69"/>
                  <a:gd name="T29" fmla="*/ 0 h 48"/>
                  <a:gd name="T30" fmla="*/ 0 w 69"/>
                  <a:gd name="T31" fmla="*/ 0 h 48"/>
                  <a:gd name="T32" fmla="*/ 0 w 6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9" h="48">
                    <a:moveTo>
                      <a:pt x="28" y="0"/>
                    </a:moveTo>
                    <a:lnTo>
                      <a:pt x="14" y="0"/>
                    </a:lnTo>
                    <a:lnTo>
                      <a:pt x="14" y="10"/>
                    </a:lnTo>
                    <a:lnTo>
                      <a:pt x="0" y="20"/>
                    </a:lnTo>
                    <a:lnTo>
                      <a:pt x="0" y="30"/>
                    </a:lnTo>
                    <a:lnTo>
                      <a:pt x="0" y="39"/>
                    </a:lnTo>
                    <a:lnTo>
                      <a:pt x="14" y="39"/>
                    </a:lnTo>
                    <a:lnTo>
                      <a:pt x="28" y="48"/>
                    </a:lnTo>
                    <a:lnTo>
                      <a:pt x="42" y="48"/>
                    </a:lnTo>
                    <a:lnTo>
                      <a:pt x="56" y="48"/>
                    </a:lnTo>
                    <a:lnTo>
                      <a:pt x="56" y="39"/>
                    </a:lnTo>
                    <a:lnTo>
                      <a:pt x="69" y="30"/>
                    </a:lnTo>
                    <a:lnTo>
                      <a:pt x="69" y="20"/>
                    </a:lnTo>
                    <a:lnTo>
                      <a:pt x="69" y="10"/>
                    </a:lnTo>
                    <a:lnTo>
                      <a:pt x="56" y="10"/>
                    </a:lnTo>
                    <a:lnTo>
                      <a:pt x="42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9E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77" name="Freeform 1694">
                <a:extLst>
                  <a:ext uri="{FF2B5EF4-FFF2-40B4-BE49-F238E27FC236}">
                    <a16:creationId xmlns:a16="http://schemas.microsoft.com/office/drawing/2014/main" id="{7B7F5283-B448-405F-8865-A5DF5A72A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2" y="3515"/>
                <a:ext cx="38" cy="40"/>
              </a:xfrm>
              <a:custGeom>
                <a:avLst/>
                <a:gdLst>
                  <a:gd name="T0" fmla="*/ 0 w 558"/>
                  <a:gd name="T1" fmla="*/ 3 h 610"/>
                  <a:gd name="T2" fmla="*/ 0 w 558"/>
                  <a:gd name="T3" fmla="*/ 3 h 610"/>
                  <a:gd name="T4" fmla="*/ 3 w 558"/>
                  <a:gd name="T5" fmla="*/ 0 h 610"/>
                  <a:gd name="T6" fmla="*/ 3 w 558"/>
                  <a:gd name="T7" fmla="*/ 0 h 610"/>
                  <a:gd name="T8" fmla="*/ 0 w 558"/>
                  <a:gd name="T9" fmla="*/ 3 h 610"/>
                  <a:gd name="T10" fmla="*/ 0 w 558"/>
                  <a:gd name="T11" fmla="*/ 3 h 6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58" h="610">
                    <a:moveTo>
                      <a:pt x="9" y="599"/>
                    </a:moveTo>
                    <a:lnTo>
                      <a:pt x="20" y="610"/>
                    </a:lnTo>
                    <a:lnTo>
                      <a:pt x="558" y="10"/>
                    </a:lnTo>
                    <a:lnTo>
                      <a:pt x="549" y="0"/>
                    </a:lnTo>
                    <a:lnTo>
                      <a:pt x="0" y="589"/>
                    </a:lnTo>
                    <a:lnTo>
                      <a:pt x="9" y="599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78" name="Freeform 1695">
                <a:extLst>
                  <a:ext uri="{FF2B5EF4-FFF2-40B4-BE49-F238E27FC236}">
                    <a16:creationId xmlns:a16="http://schemas.microsoft.com/office/drawing/2014/main" id="{62E0B25C-EB8E-4CF0-9569-538DA1DED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2" y="3565"/>
                <a:ext cx="53" cy="3"/>
              </a:xfrm>
              <a:custGeom>
                <a:avLst/>
                <a:gdLst>
                  <a:gd name="T0" fmla="*/ 0 w 802"/>
                  <a:gd name="T1" fmla="*/ 0 h 40"/>
                  <a:gd name="T2" fmla="*/ 0 w 802"/>
                  <a:gd name="T3" fmla="*/ 0 h 40"/>
                  <a:gd name="T4" fmla="*/ 4 w 802"/>
                  <a:gd name="T5" fmla="*/ 0 h 40"/>
                  <a:gd name="T6" fmla="*/ 4 w 802"/>
                  <a:gd name="T7" fmla="*/ 0 h 40"/>
                  <a:gd name="T8" fmla="*/ 0 w 802"/>
                  <a:gd name="T9" fmla="*/ 0 h 40"/>
                  <a:gd name="T10" fmla="*/ 0 w 802"/>
                  <a:gd name="T11" fmla="*/ 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02" h="40">
                    <a:moveTo>
                      <a:pt x="0" y="19"/>
                    </a:moveTo>
                    <a:lnTo>
                      <a:pt x="0" y="10"/>
                    </a:lnTo>
                    <a:lnTo>
                      <a:pt x="802" y="0"/>
                    </a:lnTo>
                    <a:lnTo>
                      <a:pt x="802" y="19"/>
                    </a:lnTo>
                    <a:lnTo>
                      <a:pt x="0" y="4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79" name="Freeform 1696">
                <a:extLst>
                  <a:ext uri="{FF2B5EF4-FFF2-40B4-BE49-F238E27FC236}">
                    <a16:creationId xmlns:a16="http://schemas.microsoft.com/office/drawing/2014/main" id="{7205BFE3-8563-4D63-B0DA-AF7BBAB5A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3" y="3576"/>
                <a:ext cx="54" cy="2"/>
              </a:xfrm>
              <a:custGeom>
                <a:avLst/>
                <a:gdLst>
                  <a:gd name="T0" fmla="*/ 0 w 803"/>
                  <a:gd name="T1" fmla="*/ 0 h 41"/>
                  <a:gd name="T2" fmla="*/ 0 w 803"/>
                  <a:gd name="T3" fmla="*/ 0 h 41"/>
                  <a:gd name="T4" fmla="*/ 4 w 803"/>
                  <a:gd name="T5" fmla="*/ 0 h 41"/>
                  <a:gd name="T6" fmla="*/ 4 w 803"/>
                  <a:gd name="T7" fmla="*/ 0 h 41"/>
                  <a:gd name="T8" fmla="*/ 0 w 803"/>
                  <a:gd name="T9" fmla="*/ 0 h 41"/>
                  <a:gd name="T10" fmla="*/ 0 w 803"/>
                  <a:gd name="T11" fmla="*/ 0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03" h="41">
                    <a:moveTo>
                      <a:pt x="0" y="21"/>
                    </a:moveTo>
                    <a:lnTo>
                      <a:pt x="0" y="12"/>
                    </a:lnTo>
                    <a:lnTo>
                      <a:pt x="803" y="0"/>
                    </a:lnTo>
                    <a:lnTo>
                      <a:pt x="803" y="21"/>
                    </a:lnTo>
                    <a:lnTo>
                      <a:pt x="0" y="4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80" name="Freeform 1697">
                <a:extLst>
                  <a:ext uri="{FF2B5EF4-FFF2-40B4-BE49-F238E27FC236}">
                    <a16:creationId xmlns:a16="http://schemas.microsoft.com/office/drawing/2014/main" id="{2552EDA8-E1E6-4BDC-A4DC-4DDCC555F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1" y="3521"/>
                <a:ext cx="46" cy="47"/>
              </a:xfrm>
              <a:custGeom>
                <a:avLst/>
                <a:gdLst>
                  <a:gd name="T0" fmla="*/ 0 w 690"/>
                  <a:gd name="T1" fmla="*/ 3 h 700"/>
                  <a:gd name="T2" fmla="*/ 0 w 690"/>
                  <a:gd name="T3" fmla="*/ 3 h 700"/>
                  <a:gd name="T4" fmla="*/ 3 w 690"/>
                  <a:gd name="T5" fmla="*/ 0 h 700"/>
                  <a:gd name="T6" fmla="*/ 3 w 690"/>
                  <a:gd name="T7" fmla="*/ 0 h 700"/>
                  <a:gd name="T8" fmla="*/ 0 w 690"/>
                  <a:gd name="T9" fmla="*/ 3 h 700"/>
                  <a:gd name="T10" fmla="*/ 0 w 690"/>
                  <a:gd name="T11" fmla="*/ 3 h 7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90" h="700">
                    <a:moveTo>
                      <a:pt x="10" y="691"/>
                    </a:moveTo>
                    <a:lnTo>
                      <a:pt x="20" y="700"/>
                    </a:lnTo>
                    <a:lnTo>
                      <a:pt x="690" y="19"/>
                    </a:lnTo>
                    <a:lnTo>
                      <a:pt x="670" y="0"/>
                    </a:lnTo>
                    <a:lnTo>
                      <a:pt x="0" y="679"/>
                    </a:lnTo>
                    <a:lnTo>
                      <a:pt x="10" y="691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81" name="Freeform 1698">
                <a:extLst>
                  <a:ext uri="{FF2B5EF4-FFF2-40B4-BE49-F238E27FC236}">
                    <a16:creationId xmlns:a16="http://schemas.microsoft.com/office/drawing/2014/main" id="{4436A037-387C-4135-971B-433C6A45D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8" y="3570"/>
                <a:ext cx="64" cy="6"/>
              </a:xfrm>
              <a:custGeom>
                <a:avLst/>
                <a:gdLst>
                  <a:gd name="T0" fmla="*/ 0 w 954"/>
                  <a:gd name="T1" fmla="*/ 0 h 80"/>
                  <a:gd name="T2" fmla="*/ 0 w 954"/>
                  <a:gd name="T3" fmla="*/ 0 h 80"/>
                  <a:gd name="T4" fmla="*/ 4 w 954"/>
                  <a:gd name="T5" fmla="*/ 0 h 80"/>
                  <a:gd name="T6" fmla="*/ 4 w 954"/>
                  <a:gd name="T7" fmla="*/ 0 h 80"/>
                  <a:gd name="T8" fmla="*/ 0 w 954"/>
                  <a:gd name="T9" fmla="*/ 0 h 80"/>
                  <a:gd name="T10" fmla="*/ 0 w 954"/>
                  <a:gd name="T11" fmla="*/ 0 h 8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54" h="80">
                    <a:moveTo>
                      <a:pt x="0" y="71"/>
                    </a:moveTo>
                    <a:lnTo>
                      <a:pt x="0" y="61"/>
                    </a:lnTo>
                    <a:lnTo>
                      <a:pt x="954" y="0"/>
                    </a:lnTo>
                    <a:lnTo>
                      <a:pt x="954" y="21"/>
                    </a:lnTo>
                    <a:lnTo>
                      <a:pt x="0" y="80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82" name="Freeform 1699">
                <a:extLst>
                  <a:ext uri="{FF2B5EF4-FFF2-40B4-BE49-F238E27FC236}">
                    <a16:creationId xmlns:a16="http://schemas.microsoft.com/office/drawing/2014/main" id="{BA3B28A9-E8FC-4F43-885D-5A4CD32232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2" y="3511"/>
                <a:ext cx="38" cy="40"/>
              </a:xfrm>
              <a:custGeom>
                <a:avLst/>
                <a:gdLst>
                  <a:gd name="T0" fmla="*/ 0 w 569"/>
                  <a:gd name="T1" fmla="*/ 3 h 609"/>
                  <a:gd name="T2" fmla="*/ 0 w 569"/>
                  <a:gd name="T3" fmla="*/ 3 h 609"/>
                  <a:gd name="T4" fmla="*/ 3 w 569"/>
                  <a:gd name="T5" fmla="*/ 0 h 609"/>
                  <a:gd name="T6" fmla="*/ 2 w 569"/>
                  <a:gd name="T7" fmla="*/ 0 h 609"/>
                  <a:gd name="T8" fmla="*/ 0 w 569"/>
                  <a:gd name="T9" fmla="*/ 3 h 609"/>
                  <a:gd name="T10" fmla="*/ 0 w 569"/>
                  <a:gd name="T11" fmla="*/ 3 h 60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69" h="609">
                    <a:moveTo>
                      <a:pt x="10" y="600"/>
                    </a:moveTo>
                    <a:lnTo>
                      <a:pt x="20" y="609"/>
                    </a:lnTo>
                    <a:lnTo>
                      <a:pt x="569" y="21"/>
                    </a:lnTo>
                    <a:lnTo>
                      <a:pt x="549" y="0"/>
                    </a:lnTo>
                    <a:lnTo>
                      <a:pt x="0" y="589"/>
                    </a:lnTo>
                    <a:lnTo>
                      <a:pt x="10" y="600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83" name="Freeform 1700">
                <a:extLst>
                  <a:ext uri="{FF2B5EF4-FFF2-40B4-BE49-F238E27FC236}">
                    <a16:creationId xmlns:a16="http://schemas.microsoft.com/office/drawing/2014/main" id="{34D8D10C-7375-4BF6-9D7D-5F122ECB2B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1" y="3560"/>
                <a:ext cx="53" cy="3"/>
              </a:xfrm>
              <a:custGeom>
                <a:avLst/>
                <a:gdLst>
                  <a:gd name="T0" fmla="*/ 0 w 803"/>
                  <a:gd name="T1" fmla="*/ 0 h 40"/>
                  <a:gd name="T2" fmla="*/ 0 w 803"/>
                  <a:gd name="T3" fmla="*/ 0 h 40"/>
                  <a:gd name="T4" fmla="*/ 3 w 803"/>
                  <a:gd name="T5" fmla="*/ 0 h 40"/>
                  <a:gd name="T6" fmla="*/ 3 w 803"/>
                  <a:gd name="T7" fmla="*/ 0 h 40"/>
                  <a:gd name="T8" fmla="*/ 0 w 803"/>
                  <a:gd name="T9" fmla="*/ 0 h 40"/>
                  <a:gd name="T10" fmla="*/ 0 w 803"/>
                  <a:gd name="T11" fmla="*/ 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03" h="40">
                    <a:moveTo>
                      <a:pt x="0" y="29"/>
                    </a:moveTo>
                    <a:lnTo>
                      <a:pt x="0" y="10"/>
                    </a:lnTo>
                    <a:lnTo>
                      <a:pt x="803" y="0"/>
                    </a:lnTo>
                    <a:lnTo>
                      <a:pt x="803" y="20"/>
                    </a:lnTo>
                    <a:lnTo>
                      <a:pt x="0" y="4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84" name="Freeform 1701">
                <a:extLst>
                  <a:ext uri="{FF2B5EF4-FFF2-40B4-BE49-F238E27FC236}">
                    <a16:creationId xmlns:a16="http://schemas.microsoft.com/office/drawing/2014/main" id="{BE99D270-7972-45CD-92B7-D3DCC9A711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3" y="3507"/>
                <a:ext cx="46" cy="42"/>
              </a:xfrm>
              <a:custGeom>
                <a:avLst/>
                <a:gdLst>
                  <a:gd name="T0" fmla="*/ 0 w 691"/>
                  <a:gd name="T1" fmla="*/ 3 h 630"/>
                  <a:gd name="T2" fmla="*/ 0 w 691"/>
                  <a:gd name="T3" fmla="*/ 3 h 630"/>
                  <a:gd name="T4" fmla="*/ 3 w 691"/>
                  <a:gd name="T5" fmla="*/ 0 h 630"/>
                  <a:gd name="T6" fmla="*/ 3 w 691"/>
                  <a:gd name="T7" fmla="*/ 0 h 630"/>
                  <a:gd name="T8" fmla="*/ 0 w 691"/>
                  <a:gd name="T9" fmla="*/ 3 h 630"/>
                  <a:gd name="T10" fmla="*/ 0 w 691"/>
                  <a:gd name="T11" fmla="*/ 3 h 6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91" h="630">
                    <a:moveTo>
                      <a:pt x="9" y="619"/>
                    </a:moveTo>
                    <a:lnTo>
                      <a:pt x="19" y="630"/>
                    </a:lnTo>
                    <a:lnTo>
                      <a:pt x="691" y="20"/>
                    </a:lnTo>
                    <a:lnTo>
                      <a:pt x="670" y="0"/>
                    </a:lnTo>
                    <a:lnTo>
                      <a:pt x="0" y="610"/>
                    </a:lnTo>
                    <a:lnTo>
                      <a:pt x="9" y="619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85" name="Freeform 1702">
                <a:extLst>
                  <a:ext uri="{FF2B5EF4-FFF2-40B4-BE49-F238E27FC236}">
                    <a16:creationId xmlns:a16="http://schemas.microsoft.com/office/drawing/2014/main" id="{B94EA8A8-7B33-45FB-BCB3-0FF1046A5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0" y="3548"/>
                <a:ext cx="60" cy="8"/>
              </a:xfrm>
              <a:custGeom>
                <a:avLst/>
                <a:gdLst>
                  <a:gd name="T0" fmla="*/ 0 w 904"/>
                  <a:gd name="T1" fmla="*/ 0 h 122"/>
                  <a:gd name="T2" fmla="*/ 0 w 904"/>
                  <a:gd name="T3" fmla="*/ 0 h 122"/>
                  <a:gd name="T4" fmla="*/ 4 w 904"/>
                  <a:gd name="T5" fmla="*/ 0 h 122"/>
                  <a:gd name="T6" fmla="*/ 4 w 904"/>
                  <a:gd name="T7" fmla="*/ 0 h 122"/>
                  <a:gd name="T8" fmla="*/ 0 w 904"/>
                  <a:gd name="T9" fmla="*/ 1 h 122"/>
                  <a:gd name="T10" fmla="*/ 0 w 904"/>
                  <a:gd name="T11" fmla="*/ 0 h 1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04" h="122">
                    <a:moveTo>
                      <a:pt x="0" y="113"/>
                    </a:moveTo>
                    <a:lnTo>
                      <a:pt x="0" y="92"/>
                    </a:lnTo>
                    <a:lnTo>
                      <a:pt x="904" y="0"/>
                    </a:lnTo>
                    <a:lnTo>
                      <a:pt x="904" y="21"/>
                    </a:lnTo>
                    <a:lnTo>
                      <a:pt x="0" y="122"/>
                    </a:ln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86" name="Freeform 1703">
                <a:extLst>
                  <a:ext uri="{FF2B5EF4-FFF2-40B4-BE49-F238E27FC236}">
                    <a16:creationId xmlns:a16="http://schemas.microsoft.com/office/drawing/2014/main" id="{272A4E1C-307A-4DAA-9347-16F5D42F84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6" y="3509"/>
                <a:ext cx="47" cy="30"/>
              </a:xfrm>
              <a:custGeom>
                <a:avLst/>
                <a:gdLst>
                  <a:gd name="T0" fmla="*/ 0 w 701"/>
                  <a:gd name="T1" fmla="*/ 2 h 447"/>
                  <a:gd name="T2" fmla="*/ 0 w 701"/>
                  <a:gd name="T3" fmla="*/ 2 h 447"/>
                  <a:gd name="T4" fmla="*/ 3 w 701"/>
                  <a:gd name="T5" fmla="*/ 0 h 447"/>
                  <a:gd name="T6" fmla="*/ 3 w 701"/>
                  <a:gd name="T7" fmla="*/ 0 h 447"/>
                  <a:gd name="T8" fmla="*/ 0 w 701"/>
                  <a:gd name="T9" fmla="*/ 2 h 447"/>
                  <a:gd name="T10" fmla="*/ 0 w 701"/>
                  <a:gd name="T11" fmla="*/ 2 h 4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01" h="447">
                    <a:moveTo>
                      <a:pt x="10" y="436"/>
                    </a:moveTo>
                    <a:lnTo>
                      <a:pt x="19" y="447"/>
                    </a:lnTo>
                    <a:lnTo>
                      <a:pt x="701" y="20"/>
                    </a:lnTo>
                    <a:lnTo>
                      <a:pt x="691" y="0"/>
                    </a:lnTo>
                    <a:lnTo>
                      <a:pt x="0" y="427"/>
                    </a:lnTo>
                    <a:lnTo>
                      <a:pt x="10" y="436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87" name="Freeform 1704">
                <a:extLst>
                  <a:ext uri="{FF2B5EF4-FFF2-40B4-BE49-F238E27FC236}">
                    <a16:creationId xmlns:a16="http://schemas.microsoft.com/office/drawing/2014/main" id="{3B258048-6BB1-4903-B484-56FD4B8E7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2" y="3528"/>
                <a:ext cx="53" cy="17"/>
              </a:xfrm>
              <a:custGeom>
                <a:avLst/>
                <a:gdLst>
                  <a:gd name="T0" fmla="*/ 0 w 782"/>
                  <a:gd name="T1" fmla="*/ 1 h 254"/>
                  <a:gd name="T2" fmla="*/ 0 w 782"/>
                  <a:gd name="T3" fmla="*/ 1 h 254"/>
                  <a:gd name="T4" fmla="*/ 4 w 782"/>
                  <a:gd name="T5" fmla="*/ 0 h 254"/>
                  <a:gd name="T6" fmla="*/ 4 w 782"/>
                  <a:gd name="T7" fmla="*/ 0 h 254"/>
                  <a:gd name="T8" fmla="*/ 0 w 782"/>
                  <a:gd name="T9" fmla="*/ 1 h 254"/>
                  <a:gd name="T10" fmla="*/ 0 w 782"/>
                  <a:gd name="T11" fmla="*/ 1 h 25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82" h="254">
                    <a:moveTo>
                      <a:pt x="0" y="244"/>
                    </a:moveTo>
                    <a:lnTo>
                      <a:pt x="0" y="233"/>
                    </a:lnTo>
                    <a:lnTo>
                      <a:pt x="772" y="0"/>
                    </a:lnTo>
                    <a:lnTo>
                      <a:pt x="782" y="31"/>
                    </a:lnTo>
                    <a:lnTo>
                      <a:pt x="11" y="254"/>
                    </a:lnTo>
                    <a:lnTo>
                      <a:pt x="0" y="244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88" name="Freeform 1705">
                <a:extLst>
                  <a:ext uri="{FF2B5EF4-FFF2-40B4-BE49-F238E27FC236}">
                    <a16:creationId xmlns:a16="http://schemas.microsoft.com/office/drawing/2014/main" id="{21500748-1108-4BBE-8FC5-BE5717C57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2" y="3526"/>
                <a:ext cx="51" cy="19"/>
              </a:xfrm>
              <a:custGeom>
                <a:avLst/>
                <a:gdLst>
                  <a:gd name="T0" fmla="*/ 0 w 762"/>
                  <a:gd name="T1" fmla="*/ 1 h 293"/>
                  <a:gd name="T2" fmla="*/ 0 w 762"/>
                  <a:gd name="T3" fmla="*/ 1 h 293"/>
                  <a:gd name="T4" fmla="*/ 3 w 762"/>
                  <a:gd name="T5" fmla="*/ 0 h 293"/>
                  <a:gd name="T6" fmla="*/ 3 w 762"/>
                  <a:gd name="T7" fmla="*/ 0 h 293"/>
                  <a:gd name="T8" fmla="*/ 0 w 762"/>
                  <a:gd name="T9" fmla="*/ 1 h 293"/>
                  <a:gd name="T10" fmla="*/ 0 w 762"/>
                  <a:gd name="T11" fmla="*/ 1 h 29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62" h="293">
                    <a:moveTo>
                      <a:pt x="0" y="284"/>
                    </a:moveTo>
                    <a:lnTo>
                      <a:pt x="0" y="263"/>
                    </a:lnTo>
                    <a:lnTo>
                      <a:pt x="752" y="0"/>
                    </a:lnTo>
                    <a:lnTo>
                      <a:pt x="762" y="20"/>
                    </a:lnTo>
                    <a:lnTo>
                      <a:pt x="10" y="293"/>
                    </a:lnTo>
                    <a:lnTo>
                      <a:pt x="0" y="284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89" name="Freeform 1706">
                <a:extLst>
                  <a:ext uri="{FF2B5EF4-FFF2-40B4-BE49-F238E27FC236}">
                    <a16:creationId xmlns:a16="http://schemas.microsoft.com/office/drawing/2014/main" id="{FD117140-2EE8-4683-A423-5B5213148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3" y="3511"/>
                <a:ext cx="51" cy="36"/>
              </a:xfrm>
              <a:custGeom>
                <a:avLst/>
                <a:gdLst>
                  <a:gd name="T0" fmla="*/ 0 w 753"/>
                  <a:gd name="T1" fmla="*/ 2 h 549"/>
                  <a:gd name="T2" fmla="*/ 0 w 753"/>
                  <a:gd name="T3" fmla="*/ 2 h 549"/>
                  <a:gd name="T4" fmla="*/ 3 w 753"/>
                  <a:gd name="T5" fmla="*/ 0 h 549"/>
                  <a:gd name="T6" fmla="*/ 3 w 753"/>
                  <a:gd name="T7" fmla="*/ 0 h 549"/>
                  <a:gd name="T8" fmla="*/ 0 w 753"/>
                  <a:gd name="T9" fmla="*/ 2 h 549"/>
                  <a:gd name="T10" fmla="*/ 0 w 753"/>
                  <a:gd name="T11" fmla="*/ 2 h 54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53" h="549">
                    <a:moveTo>
                      <a:pt x="0" y="538"/>
                    </a:moveTo>
                    <a:lnTo>
                      <a:pt x="12" y="549"/>
                    </a:lnTo>
                    <a:lnTo>
                      <a:pt x="753" y="21"/>
                    </a:lnTo>
                    <a:lnTo>
                      <a:pt x="741" y="0"/>
                    </a:lnTo>
                    <a:lnTo>
                      <a:pt x="0" y="529"/>
                    </a:lnTo>
                    <a:lnTo>
                      <a:pt x="0" y="538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90" name="Freeform 1707">
                <a:extLst>
                  <a:ext uri="{FF2B5EF4-FFF2-40B4-BE49-F238E27FC236}">
                    <a16:creationId xmlns:a16="http://schemas.microsoft.com/office/drawing/2014/main" id="{DC9DB9FC-E368-4F47-BBDB-7C5B340D84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8" y="3534"/>
                <a:ext cx="59" cy="16"/>
              </a:xfrm>
              <a:custGeom>
                <a:avLst/>
                <a:gdLst>
                  <a:gd name="T0" fmla="*/ 0 w 894"/>
                  <a:gd name="T1" fmla="*/ 1 h 244"/>
                  <a:gd name="T2" fmla="*/ 0 w 894"/>
                  <a:gd name="T3" fmla="*/ 1 h 244"/>
                  <a:gd name="T4" fmla="*/ 4 w 894"/>
                  <a:gd name="T5" fmla="*/ 0 h 244"/>
                  <a:gd name="T6" fmla="*/ 4 w 894"/>
                  <a:gd name="T7" fmla="*/ 0 h 244"/>
                  <a:gd name="T8" fmla="*/ 0 w 894"/>
                  <a:gd name="T9" fmla="*/ 1 h 244"/>
                  <a:gd name="T10" fmla="*/ 0 w 894"/>
                  <a:gd name="T11" fmla="*/ 1 h 2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94" h="244">
                    <a:moveTo>
                      <a:pt x="9" y="224"/>
                    </a:moveTo>
                    <a:lnTo>
                      <a:pt x="0" y="213"/>
                    </a:lnTo>
                    <a:lnTo>
                      <a:pt x="883" y="0"/>
                    </a:lnTo>
                    <a:lnTo>
                      <a:pt x="894" y="30"/>
                    </a:lnTo>
                    <a:lnTo>
                      <a:pt x="9" y="244"/>
                    </a:lnTo>
                    <a:lnTo>
                      <a:pt x="9" y="224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91" name="Freeform 1708">
                <a:extLst>
                  <a:ext uri="{FF2B5EF4-FFF2-40B4-BE49-F238E27FC236}">
                    <a16:creationId xmlns:a16="http://schemas.microsoft.com/office/drawing/2014/main" id="{BCF1F4C7-67FC-4DE3-B78E-7925CE7992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5" y="3503"/>
                <a:ext cx="217" cy="157"/>
              </a:xfrm>
              <a:custGeom>
                <a:avLst/>
                <a:gdLst>
                  <a:gd name="T0" fmla="*/ 11 w 3250"/>
                  <a:gd name="T1" fmla="*/ 0 h 2354"/>
                  <a:gd name="T2" fmla="*/ 10 w 3250"/>
                  <a:gd name="T3" fmla="*/ 1 h 2354"/>
                  <a:gd name="T4" fmla="*/ 9 w 3250"/>
                  <a:gd name="T5" fmla="*/ 3 h 2354"/>
                  <a:gd name="T6" fmla="*/ 9 w 3250"/>
                  <a:gd name="T7" fmla="*/ 3 h 2354"/>
                  <a:gd name="T8" fmla="*/ 9 w 3250"/>
                  <a:gd name="T9" fmla="*/ 2 h 2354"/>
                  <a:gd name="T10" fmla="*/ 7 w 3250"/>
                  <a:gd name="T11" fmla="*/ 4 h 2354"/>
                  <a:gd name="T12" fmla="*/ 5 w 3250"/>
                  <a:gd name="T13" fmla="*/ 5 h 2354"/>
                  <a:gd name="T14" fmla="*/ 4 w 3250"/>
                  <a:gd name="T15" fmla="*/ 6 h 2354"/>
                  <a:gd name="T16" fmla="*/ 2 w 3250"/>
                  <a:gd name="T17" fmla="*/ 7 h 2354"/>
                  <a:gd name="T18" fmla="*/ 1 w 3250"/>
                  <a:gd name="T19" fmla="*/ 9 h 2354"/>
                  <a:gd name="T20" fmla="*/ 0 w 3250"/>
                  <a:gd name="T21" fmla="*/ 10 h 2354"/>
                  <a:gd name="T22" fmla="*/ 1 w 3250"/>
                  <a:gd name="T23" fmla="*/ 9 h 2354"/>
                  <a:gd name="T24" fmla="*/ 3 w 3250"/>
                  <a:gd name="T25" fmla="*/ 7 h 2354"/>
                  <a:gd name="T26" fmla="*/ 5 w 3250"/>
                  <a:gd name="T27" fmla="*/ 6 h 2354"/>
                  <a:gd name="T28" fmla="*/ 6 w 3250"/>
                  <a:gd name="T29" fmla="*/ 5 h 2354"/>
                  <a:gd name="T30" fmla="*/ 8 w 3250"/>
                  <a:gd name="T31" fmla="*/ 5 h 2354"/>
                  <a:gd name="T32" fmla="*/ 9 w 3250"/>
                  <a:gd name="T33" fmla="*/ 5 h 2354"/>
                  <a:gd name="T34" fmla="*/ 11 w 3250"/>
                  <a:gd name="T35" fmla="*/ 5 h 2354"/>
                  <a:gd name="T36" fmla="*/ 11 w 3250"/>
                  <a:gd name="T37" fmla="*/ 5 h 2354"/>
                  <a:gd name="T38" fmla="*/ 8 w 3250"/>
                  <a:gd name="T39" fmla="*/ 5 h 2354"/>
                  <a:gd name="T40" fmla="*/ 10 w 3250"/>
                  <a:gd name="T41" fmla="*/ 5 h 2354"/>
                  <a:gd name="T42" fmla="*/ 11 w 3250"/>
                  <a:gd name="T43" fmla="*/ 5 h 2354"/>
                  <a:gd name="T44" fmla="*/ 9 w 3250"/>
                  <a:gd name="T45" fmla="*/ 5 h 2354"/>
                  <a:gd name="T46" fmla="*/ 8 w 3250"/>
                  <a:gd name="T47" fmla="*/ 5 h 2354"/>
                  <a:gd name="T48" fmla="*/ 11 w 3250"/>
                  <a:gd name="T49" fmla="*/ 4 h 2354"/>
                  <a:gd name="T50" fmla="*/ 13 w 3250"/>
                  <a:gd name="T51" fmla="*/ 4 h 2354"/>
                  <a:gd name="T52" fmla="*/ 10 w 3250"/>
                  <a:gd name="T53" fmla="*/ 4 h 2354"/>
                  <a:gd name="T54" fmla="*/ 9 w 3250"/>
                  <a:gd name="T55" fmla="*/ 4 h 2354"/>
                  <a:gd name="T56" fmla="*/ 10 w 3250"/>
                  <a:gd name="T57" fmla="*/ 4 h 2354"/>
                  <a:gd name="T58" fmla="*/ 13 w 3250"/>
                  <a:gd name="T59" fmla="*/ 4 h 2354"/>
                  <a:gd name="T60" fmla="*/ 14 w 3250"/>
                  <a:gd name="T61" fmla="*/ 4 h 2354"/>
                  <a:gd name="T62" fmla="*/ 11 w 3250"/>
                  <a:gd name="T63" fmla="*/ 4 h 2354"/>
                  <a:gd name="T64" fmla="*/ 12 w 3250"/>
                  <a:gd name="T65" fmla="*/ 4 h 2354"/>
                  <a:gd name="T66" fmla="*/ 14 w 3250"/>
                  <a:gd name="T67" fmla="*/ 4 h 2354"/>
                  <a:gd name="T68" fmla="*/ 13 w 3250"/>
                  <a:gd name="T69" fmla="*/ 4 h 2354"/>
                  <a:gd name="T70" fmla="*/ 14 w 3250"/>
                  <a:gd name="T71" fmla="*/ 4 h 2354"/>
                  <a:gd name="T72" fmla="*/ 13 w 3250"/>
                  <a:gd name="T73" fmla="*/ 4 h 2354"/>
                  <a:gd name="T74" fmla="*/ 11 w 3250"/>
                  <a:gd name="T75" fmla="*/ 4 h 2354"/>
                  <a:gd name="T76" fmla="*/ 10 w 3250"/>
                  <a:gd name="T77" fmla="*/ 4 h 2354"/>
                  <a:gd name="T78" fmla="*/ 11 w 3250"/>
                  <a:gd name="T79" fmla="*/ 4 h 2354"/>
                  <a:gd name="T80" fmla="*/ 12 w 3250"/>
                  <a:gd name="T81" fmla="*/ 3 h 2354"/>
                  <a:gd name="T82" fmla="*/ 12 w 3250"/>
                  <a:gd name="T83" fmla="*/ 3 h 2354"/>
                  <a:gd name="T84" fmla="*/ 11 w 3250"/>
                  <a:gd name="T85" fmla="*/ 3 h 2354"/>
                  <a:gd name="T86" fmla="*/ 13 w 3250"/>
                  <a:gd name="T87" fmla="*/ 3 h 2354"/>
                  <a:gd name="T88" fmla="*/ 12 w 3250"/>
                  <a:gd name="T89" fmla="*/ 3 h 2354"/>
                  <a:gd name="T90" fmla="*/ 12 w 3250"/>
                  <a:gd name="T91" fmla="*/ 2 h 2354"/>
                  <a:gd name="T92" fmla="*/ 14 w 3250"/>
                  <a:gd name="T93" fmla="*/ 1 h 2354"/>
                  <a:gd name="T94" fmla="*/ 11 w 3250"/>
                  <a:gd name="T95" fmla="*/ 2 h 2354"/>
                  <a:gd name="T96" fmla="*/ 11 w 3250"/>
                  <a:gd name="T97" fmla="*/ 2 h 2354"/>
                  <a:gd name="T98" fmla="*/ 13 w 3250"/>
                  <a:gd name="T99" fmla="*/ 1 h 2354"/>
                  <a:gd name="T100" fmla="*/ 12 w 3250"/>
                  <a:gd name="T101" fmla="*/ 1 h 2354"/>
                  <a:gd name="T102" fmla="*/ 12 w 3250"/>
                  <a:gd name="T103" fmla="*/ 1 h 2354"/>
                  <a:gd name="T104" fmla="*/ 11 w 3250"/>
                  <a:gd name="T105" fmla="*/ 2 h 2354"/>
                  <a:gd name="T106" fmla="*/ 10 w 3250"/>
                  <a:gd name="T107" fmla="*/ 2 h 2354"/>
                  <a:gd name="T108" fmla="*/ 11 w 3250"/>
                  <a:gd name="T109" fmla="*/ 1 h 2354"/>
                  <a:gd name="T110" fmla="*/ 12 w 3250"/>
                  <a:gd name="T111" fmla="*/ 1 h 2354"/>
                  <a:gd name="T112" fmla="*/ 12 w 3250"/>
                  <a:gd name="T113" fmla="*/ 1 h 2354"/>
                  <a:gd name="T114" fmla="*/ 10 w 3250"/>
                  <a:gd name="T115" fmla="*/ 2 h 2354"/>
                  <a:gd name="T116" fmla="*/ 9 w 3250"/>
                  <a:gd name="T117" fmla="*/ 3 h 2354"/>
                  <a:gd name="T118" fmla="*/ 10 w 3250"/>
                  <a:gd name="T119" fmla="*/ 1 h 2354"/>
                  <a:gd name="T120" fmla="*/ 10 w 3250"/>
                  <a:gd name="T121" fmla="*/ 2 h 2354"/>
                  <a:gd name="T122" fmla="*/ 9 w 3250"/>
                  <a:gd name="T123" fmla="*/ 2 h 2354"/>
                  <a:gd name="T124" fmla="*/ 9 w 3250"/>
                  <a:gd name="T125" fmla="*/ 3 h 235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3250" h="2354">
                    <a:moveTo>
                      <a:pt x="1848" y="752"/>
                    </a:moveTo>
                    <a:lnTo>
                      <a:pt x="1848" y="741"/>
                    </a:lnTo>
                    <a:lnTo>
                      <a:pt x="1837" y="741"/>
                    </a:lnTo>
                    <a:lnTo>
                      <a:pt x="1837" y="732"/>
                    </a:lnTo>
                    <a:lnTo>
                      <a:pt x="1828" y="732"/>
                    </a:lnTo>
                    <a:lnTo>
                      <a:pt x="2244" y="305"/>
                    </a:lnTo>
                    <a:lnTo>
                      <a:pt x="2255" y="284"/>
                    </a:lnTo>
                    <a:lnTo>
                      <a:pt x="2255" y="274"/>
                    </a:lnTo>
                    <a:lnTo>
                      <a:pt x="2264" y="265"/>
                    </a:lnTo>
                    <a:lnTo>
                      <a:pt x="2275" y="255"/>
                    </a:lnTo>
                    <a:lnTo>
                      <a:pt x="2294" y="244"/>
                    </a:lnTo>
                    <a:lnTo>
                      <a:pt x="2306" y="234"/>
                    </a:lnTo>
                    <a:lnTo>
                      <a:pt x="2315" y="224"/>
                    </a:lnTo>
                    <a:lnTo>
                      <a:pt x="2326" y="204"/>
                    </a:lnTo>
                    <a:lnTo>
                      <a:pt x="2335" y="193"/>
                    </a:lnTo>
                    <a:lnTo>
                      <a:pt x="2346" y="183"/>
                    </a:lnTo>
                    <a:lnTo>
                      <a:pt x="2365" y="173"/>
                    </a:lnTo>
                    <a:lnTo>
                      <a:pt x="2377" y="153"/>
                    </a:lnTo>
                    <a:lnTo>
                      <a:pt x="2386" y="142"/>
                    </a:lnTo>
                    <a:lnTo>
                      <a:pt x="2397" y="133"/>
                    </a:lnTo>
                    <a:lnTo>
                      <a:pt x="2406" y="112"/>
                    </a:lnTo>
                    <a:lnTo>
                      <a:pt x="2417" y="102"/>
                    </a:lnTo>
                    <a:lnTo>
                      <a:pt x="2427" y="92"/>
                    </a:lnTo>
                    <a:lnTo>
                      <a:pt x="2448" y="71"/>
                    </a:lnTo>
                    <a:lnTo>
                      <a:pt x="2457" y="62"/>
                    </a:lnTo>
                    <a:lnTo>
                      <a:pt x="2468" y="51"/>
                    </a:lnTo>
                    <a:lnTo>
                      <a:pt x="2477" y="41"/>
                    </a:lnTo>
                    <a:lnTo>
                      <a:pt x="2488" y="21"/>
                    </a:lnTo>
                    <a:lnTo>
                      <a:pt x="2498" y="11"/>
                    </a:lnTo>
                    <a:lnTo>
                      <a:pt x="2508" y="0"/>
                    </a:lnTo>
                    <a:lnTo>
                      <a:pt x="2498" y="11"/>
                    </a:lnTo>
                    <a:lnTo>
                      <a:pt x="2477" y="30"/>
                    </a:lnTo>
                    <a:lnTo>
                      <a:pt x="2457" y="51"/>
                    </a:lnTo>
                    <a:lnTo>
                      <a:pt x="2448" y="71"/>
                    </a:lnTo>
                    <a:lnTo>
                      <a:pt x="2427" y="82"/>
                    </a:lnTo>
                    <a:lnTo>
                      <a:pt x="2406" y="102"/>
                    </a:lnTo>
                    <a:lnTo>
                      <a:pt x="2397" y="122"/>
                    </a:lnTo>
                    <a:lnTo>
                      <a:pt x="2377" y="142"/>
                    </a:lnTo>
                    <a:lnTo>
                      <a:pt x="2356" y="163"/>
                    </a:lnTo>
                    <a:lnTo>
                      <a:pt x="2346" y="183"/>
                    </a:lnTo>
                    <a:lnTo>
                      <a:pt x="2326" y="193"/>
                    </a:lnTo>
                    <a:lnTo>
                      <a:pt x="2306" y="213"/>
                    </a:lnTo>
                    <a:lnTo>
                      <a:pt x="2294" y="234"/>
                    </a:lnTo>
                    <a:lnTo>
                      <a:pt x="2275" y="255"/>
                    </a:lnTo>
                    <a:lnTo>
                      <a:pt x="2255" y="274"/>
                    </a:lnTo>
                    <a:lnTo>
                      <a:pt x="2244" y="284"/>
                    </a:lnTo>
                    <a:lnTo>
                      <a:pt x="2223" y="305"/>
                    </a:lnTo>
                    <a:lnTo>
                      <a:pt x="2214" y="315"/>
                    </a:lnTo>
                    <a:lnTo>
                      <a:pt x="2204" y="326"/>
                    </a:lnTo>
                    <a:lnTo>
                      <a:pt x="2193" y="345"/>
                    </a:lnTo>
                    <a:lnTo>
                      <a:pt x="2173" y="356"/>
                    </a:lnTo>
                    <a:lnTo>
                      <a:pt x="2163" y="366"/>
                    </a:lnTo>
                    <a:lnTo>
                      <a:pt x="2152" y="386"/>
                    </a:lnTo>
                    <a:lnTo>
                      <a:pt x="2143" y="397"/>
                    </a:lnTo>
                    <a:lnTo>
                      <a:pt x="2133" y="407"/>
                    </a:lnTo>
                    <a:lnTo>
                      <a:pt x="2122" y="427"/>
                    </a:lnTo>
                    <a:lnTo>
                      <a:pt x="2102" y="437"/>
                    </a:lnTo>
                    <a:lnTo>
                      <a:pt x="2091" y="447"/>
                    </a:lnTo>
                    <a:lnTo>
                      <a:pt x="2081" y="468"/>
                    </a:lnTo>
                    <a:lnTo>
                      <a:pt x="2072" y="478"/>
                    </a:lnTo>
                    <a:lnTo>
                      <a:pt x="2051" y="487"/>
                    </a:lnTo>
                    <a:lnTo>
                      <a:pt x="2041" y="498"/>
                    </a:lnTo>
                    <a:lnTo>
                      <a:pt x="2031" y="519"/>
                    </a:lnTo>
                    <a:lnTo>
                      <a:pt x="2020" y="528"/>
                    </a:lnTo>
                    <a:lnTo>
                      <a:pt x="2001" y="549"/>
                    </a:lnTo>
                    <a:lnTo>
                      <a:pt x="1991" y="558"/>
                    </a:lnTo>
                    <a:lnTo>
                      <a:pt x="1980" y="569"/>
                    </a:lnTo>
                    <a:lnTo>
                      <a:pt x="1970" y="590"/>
                    </a:lnTo>
                    <a:lnTo>
                      <a:pt x="1949" y="599"/>
                    </a:lnTo>
                    <a:lnTo>
                      <a:pt x="1940" y="610"/>
                    </a:lnTo>
                    <a:lnTo>
                      <a:pt x="1929" y="620"/>
                    </a:lnTo>
                    <a:lnTo>
                      <a:pt x="1909" y="641"/>
                    </a:lnTo>
                    <a:lnTo>
                      <a:pt x="1899" y="650"/>
                    </a:lnTo>
                    <a:lnTo>
                      <a:pt x="1889" y="661"/>
                    </a:lnTo>
                    <a:lnTo>
                      <a:pt x="1878" y="670"/>
                    </a:lnTo>
                    <a:lnTo>
                      <a:pt x="1858" y="691"/>
                    </a:lnTo>
                    <a:lnTo>
                      <a:pt x="1848" y="701"/>
                    </a:lnTo>
                    <a:lnTo>
                      <a:pt x="1837" y="712"/>
                    </a:lnTo>
                    <a:lnTo>
                      <a:pt x="1828" y="721"/>
                    </a:lnTo>
                    <a:lnTo>
                      <a:pt x="1818" y="721"/>
                    </a:lnTo>
                    <a:lnTo>
                      <a:pt x="1807" y="732"/>
                    </a:lnTo>
                    <a:lnTo>
                      <a:pt x="1798" y="732"/>
                    </a:lnTo>
                    <a:lnTo>
                      <a:pt x="1787" y="741"/>
                    </a:lnTo>
                    <a:lnTo>
                      <a:pt x="1777" y="752"/>
                    </a:lnTo>
                    <a:lnTo>
                      <a:pt x="1766" y="762"/>
                    </a:lnTo>
                    <a:lnTo>
                      <a:pt x="1757" y="762"/>
                    </a:lnTo>
                    <a:lnTo>
                      <a:pt x="1787" y="732"/>
                    </a:lnTo>
                    <a:lnTo>
                      <a:pt x="1818" y="691"/>
                    </a:lnTo>
                    <a:lnTo>
                      <a:pt x="1848" y="661"/>
                    </a:lnTo>
                    <a:lnTo>
                      <a:pt x="1878" y="629"/>
                    </a:lnTo>
                    <a:lnTo>
                      <a:pt x="1909" y="599"/>
                    </a:lnTo>
                    <a:lnTo>
                      <a:pt x="1940" y="569"/>
                    </a:lnTo>
                    <a:lnTo>
                      <a:pt x="1970" y="539"/>
                    </a:lnTo>
                    <a:lnTo>
                      <a:pt x="2001" y="508"/>
                    </a:lnTo>
                    <a:lnTo>
                      <a:pt x="2031" y="478"/>
                    </a:lnTo>
                    <a:lnTo>
                      <a:pt x="2051" y="447"/>
                    </a:lnTo>
                    <a:lnTo>
                      <a:pt x="2081" y="416"/>
                    </a:lnTo>
                    <a:lnTo>
                      <a:pt x="2112" y="386"/>
                    </a:lnTo>
                    <a:lnTo>
                      <a:pt x="2143" y="356"/>
                    </a:lnTo>
                    <a:lnTo>
                      <a:pt x="2163" y="326"/>
                    </a:lnTo>
                    <a:lnTo>
                      <a:pt x="2193" y="295"/>
                    </a:lnTo>
                    <a:lnTo>
                      <a:pt x="2214" y="265"/>
                    </a:lnTo>
                    <a:lnTo>
                      <a:pt x="2214" y="255"/>
                    </a:lnTo>
                    <a:lnTo>
                      <a:pt x="2133" y="326"/>
                    </a:lnTo>
                    <a:lnTo>
                      <a:pt x="2183" y="255"/>
                    </a:lnTo>
                    <a:lnTo>
                      <a:pt x="2173" y="255"/>
                    </a:lnTo>
                    <a:lnTo>
                      <a:pt x="2143" y="265"/>
                    </a:lnTo>
                    <a:lnTo>
                      <a:pt x="2143" y="274"/>
                    </a:lnTo>
                    <a:lnTo>
                      <a:pt x="2133" y="284"/>
                    </a:lnTo>
                    <a:lnTo>
                      <a:pt x="2133" y="295"/>
                    </a:lnTo>
                    <a:lnTo>
                      <a:pt x="2122" y="305"/>
                    </a:lnTo>
                    <a:lnTo>
                      <a:pt x="2112" y="315"/>
                    </a:lnTo>
                    <a:lnTo>
                      <a:pt x="2102" y="326"/>
                    </a:lnTo>
                    <a:lnTo>
                      <a:pt x="2091" y="336"/>
                    </a:lnTo>
                    <a:lnTo>
                      <a:pt x="2072" y="366"/>
                    </a:lnTo>
                    <a:lnTo>
                      <a:pt x="2041" y="397"/>
                    </a:lnTo>
                    <a:lnTo>
                      <a:pt x="2020" y="427"/>
                    </a:lnTo>
                    <a:lnTo>
                      <a:pt x="1991" y="457"/>
                    </a:lnTo>
                    <a:lnTo>
                      <a:pt x="1970" y="478"/>
                    </a:lnTo>
                    <a:lnTo>
                      <a:pt x="1940" y="508"/>
                    </a:lnTo>
                    <a:lnTo>
                      <a:pt x="1909" y="539"/>
                    </a:lnTo>
                    <a:lnTo>
                      <a:pt x="1889" y="558"/>
                    </a:lnTo>
                    <a:lnTo>
                      <a:pt x="1858" y="590"/>
                    </a:lnTo>
                    <a:lnTo>
                      <a:pt x="1828" y="620"/>
                    </a:lnTo>
                    <a:lnTo>
                      <a:pt x="1798" y="650"/>
                    </a:lnTo>
                    <a:lnTo>
                      <a:pt x="1777" y="670"/>
                    </a:lnTo>
                    <a:lnTo>
                      <a:pt x="1747" y="701"/>
                    </a:lnTo>
                    <a:lnTo>
                      <a:pt x="1727" y="732"/>
                    </a:lnTo>
                    <a:lnTo>
                      <a:pt x="1695" y="752"/>
                    </a:lnTo>
                    <a:lnTo>
                      <a:pt x="1674" y="783"/>
                    </a:lnTo>
                    <a:lnTo>
                      <a:pt x="1665" y="783"/>
                    </a:lnTo>
                    <a:lnTo>
                      <a:pt x="1665" y="792"/>
                    </a:lnTo>
                    <a:lnTo>
                      <a:pt x="1624" y="823"/>
                    </a:lnTo>
                    <a:lnTo>
                      <a:pt x="1574" y="854"/>
                    </a:lnTo>
                    <a:lnTo>
                      <a:pt x="1574" y="843"/>
                    </a:lnTo>
                    <a:lnTo>
                      <a:pt x="1574" y="833"/>
                    </a:lnTo>
                    <a:lnTo>
                      <a:pt x="1584" y="833"/>
                    </a:lnTo>
                    <a:lnTo>
                      <a:pt x="1584" y="823"/>
                    </a:lnTo>
                    <a:lnTo>
                      <a:pt x="1574" y="812"/>
                    </a:lnTo>
                    <a:lnTo>
                      <a:pt x="1442" y="914"/>
                    </a:lnTo>
                    <a:lnTo>
                      <a:pt x="1381" y="956"/>
                    </a:lnTo>
                    <a:lnTo>
                      <a:pt x="1381" y="965"/>
                    </a:lnTo>
                    <a:lnTo>
                      <a:pt x="1371" y="975"/>
                    </a:lnTo>
                    <a:lnTo>
                      <a:pt x="1360" y="985"/>
                    </a:lnTo>
                    <a:lnTo>
                      <a:pt x="1350" y="985"/>
                    </a:lnTo>
                    <a:lnTo>
                      <a:pt x="1340" y="996"/>
                    </a:lnTo>
                    <a:lnTo>
                      <a:pt x="1330" y="1006"/>
                    </a:lnTo>
                    <a:lnTo>
                      <a:pt x="1320" y="1015"/>
                    </a:lnTo>
                    <a:lnTo>
                      <a:pt x="1310" y="1027"/>
                    </a:lnTo>
                    <a:lnTo>
                      <a:pt x="1300" y="1046"/>
                    </a:lnTo>
                    <a:lnTo>
                      <a:pt x="1289" y="1056"/>
                    </a:lnTo>
                    <a:lnTo>
                      <a:pt x="1279" y="1067"/>
                    </a:lnTo>
                    <a:lnTo>
                      <a:pt x="1279" y="1086"/>
                    </a:lnTo>
                    <a:lnTo>
                      <a:pt x="1270" y="1098"/>
                    </a:lnTo>
                    <a:lnTo>
                      <a:pt x="1270" y="1107"/>
                    </a:lnTo>
                    <a:lnTo>
                      <a:pt x="1270" y="1118"/>
                    </a:lnTo>
                    <a:lnTo>
                      <a:pt x="1270" y="1127"/>
                    </a:lnTo>
                    <a:lnTo>
                      <a:pt x="1259" y="1127"/>
                    </a:lnTo>
                    <a:lnTo>
                      <a:pt x="1249" y="1138"/>
                    </a:lnTo>
                    <a:lnTo>
                      <a:pt x="1238" y="1138"/>
                    </a:lnTo>
                    <a:lnTo>
                      <a:pt x="1229" y="1138"/>
                    </a:lnTo>
                    <a:lnTo>
                      <a:pt x="1218" y="1148"/>
                    </a:lnTo>
                    <a:lnTo>
                      <a:pt x="1208" y="1157"/>
                    </a:lnTo>
                    <a:lnTo>
                      <a:pt x="1199" y="1157"/>
                    </a:lnTo>
                    <a:lnTo>
                      <a:pt x="1188" y="1169"/>
                    </a:lnTo>
                    <a:lnTo>
                      <a:pt x="1178" y="1169"/>
                    </a:lnTo>
                    <a:lnTo>
                      <a:pt x="1167" y="1178"/>
                    </a:lnTo>
                    <a:lnTo>
                      <a:pt x="1158" y="1189"/>
                    </a:lnTo>
                    <a:lnTo>
                      <a:pt x="1137" y="1198"/>
                    </a:lnTo>
                    <a:lnTo>
                      <a:pt x="1128" y="1198"/>
                    </a:lnTo>
                    <a:lnTo>
                      <a:pt x="1117" y="1198"/>
                    </a:lnTo>
                    <a:lnTo>
                      <a:pt x="1107" y="1210"/>
                    </a:lnTo>
                    <a:lnTo>
                      <a:pt x="1096" y="1219"/>
                    </a:lnTo>
                    <a:lnTo>
                      <a:pt x="1075" y="1219"/>
                    </a:lnTo>
                    <a:lnTo>
                      <a:pt x="1066" y="1228"/>
                    </a:lnTo>
                    <a:lnTo>
                      <a:pt x="1045" y="1240"/>
                    </a:lnTo>
                    <a:lnTo>
                      <a:pt x="1025" y="1249"/>
                    </a:lnTo>
                    <a:lnTo>
                      <a:pt x="1016" y="1260"/>
                    </a:lnTo>
                    <a:lnTo>
                      <a:pt x="995" y="1269"/>
                    </a:lnTo>
                    <a:lnTo>
                      <a:pt x="985" y="1269"/>
                    </a:lnTo>
                    <a:lnTo>
                      <a:pt x="965" y="1281"/>
                    </a:lnTo>
                    <a:lnTo>
                      <a:pt x="945" y="1290"/>
                    </a:lnTo>
                    <a:lnTo>
                      <a:pt x="934" y="1300"/>
                    </a:lnTo>
                    <a:lnTo>
                      <a:pt x="914" y="1311"/>
                    </a:lnTo>
                    <a:lnTo>
                      <a:pt x="903" y="1320"/>
                    </a:lnTo>
                    <a:lnTo>
                      <a:pt x="883" y="1331"/>
                    </a:lnTo>
                    <a:lnTo>
                      <a:pt x="874" y="1331"/>
                    </a:lnTo>
                    <a:lnTo>
                      <a:pt x="853" y="1340"/>
                    </a:lnTo>
                    <a:lnTo>
                      <a:pt x="822" y="1361"/>
                    </a:lnTo>
                    <a:lnTo>
                      <a:pt x="803" y="1371"/>
                    </a:lnTo>
                    <a:lnTo>
                      <a:pt x="772" y="1382"/>
                    </a:lnTo>
                    <a:lnTo>
                      <a:pt x="751" y="1402"/>
                    </a:lnTo>
                    <a:lnTo>
                      <a:pt x="730" y="1422"/>
                    </a:lnTo>
                    <a:lnTo>
                      <a:pt x="701" y="1431"/>
                    </a:lnTo>
                    <a:lnTo>
                      <a:pt x="680" y="1452"/>
                    </a:lnTo>
                    <a:lnTo>
                      <a:pt x="659" y="1472"/>
                    </a:lnTo>
                    <a:lnTo>
                      <a:pt x="630" y="1483"/>
                    </a:lnTo>
                    <a:lnTo>
                      <a:pt x="609" y="1503"/>
                    </a:lnTo>
                    <a:lnTo>
                      <a:pt x="588" y="1524"/>
                    </a:lnTo>
                    <a:lnTo>
                      <a:pt x="568" y="1543"/>
                    </a:lnTo>
                    <a:lnTo>
                      <a:pt x="538" y="1563"/>
                    </a:lnTo>
                    <a:lnTo>
                      <a:pt x="517" y="1583"/>
                    </a:lnTo>
                    <a:lnTo>
                      <a:pt x="497" y="1604"/>
                    </a:lnTo>
                    <a:lnTo>
                      <a:pt x="476" y="1625"/>
                    </a:lnTo>
                    <a:lnTo>
                      <a:pt x="458" y="1644"/>
                    </a:lnTo>
                    <a:lnTo>
                      <a:pt x="437" y="1665"/>
                    </a:lnTo>
                    <a:lnTo>
                      <a:pt x="426" y="1675"/>
                    </a:lnTo>
                    <a:lnTo>
                      <a:pt x="405" y="1696"/>
                    </a:lnTo>
                    <a:lnTo>
                      <a:pt x="386" y="1716"/>
                    </a:lnTo>
                    <a:lnTo>
                      <a:pt x="375" y="1736"/>
                    </a:lnTo>
                    <a:lnTo>
                      <a:pt x="355" y="1755"/>
                    </a:lnTo>
                    <a:lnTo>
                      <a:pt x="334" y="1776"/>
                    </a:lnTo>
                    <a:lnTo>
                      <a:pt x="325" y="1797"/>
                    </a:lnTo>
                    <a:lnTo>
                      <a:pt x="304" y="1817"/>
                    </a:lnTo>
                    <a:lnTo>
                      <a:pt x="294" y="1838"/>
                    </a:lnTo>
                    <a:lnTo>
                      <a:pt x="274" y="1858"/>
                    </a:lnTo>
                    <a:lnTo>
                      <a:pt x="263" y="1868"/>
                    </a:lnTo>
                    <a:lnTo>
                      <a:pt x="244" y="1888"/>
                    </a:lnTo>
                    <a:lnTo>
                      <a:pt x="233" y="1909"/>
                    </a:lnTo>
                    <a:lnTo>
                      <a:pt x="223" y="1929"/>
                    </a:lnTo>
                    <a:lnTo>
                      <a:pt x="213" y="1939"/>
                    </a:lnTo>
                    <a:lnTo>
                      <a:pt x="203" y="1950"/>
                    </a:lnTo>
                    <a:lnTo>
                      <a:pt x="203" y="1959"/>
                    </a:lnTo>
                    <a:lnTo>
                      <a:pt x="193" y="1969"/>
                    </a:lnTo>
                    <a:lnTo>
                      <a:pt x="193" y="1980"/>
                    </a:lnTo>
                    <a:lnTo>
                      <a:pt x="183" y="1989"/>
                    </a:lnTo>
                    <a:lnTo>
                      <a:pt x="172" y="2000"/>
                    </a:lnTo>
                    <a:lnTo>
                      <a:pt x="172" y="2010"/>
                    </a:lnTo>
                    <a:lnTo>
                      <a:pt x="162" y="2020"/>
                    </a:lnTo>
                    <a:lnTo>
                      <a:pt x="152" y="2030"/>
                    </a:lnTo>
                    <a:lnTo>
                      <a:pt x="152" y="2040"/>
                    </a:lnTo>
                    <a:lnTo>
                      <a:pt x="142" y="2051"/>
                    </a:lnTo>
                    <a:lnTo>
                      <a:pt x="142" y="2061"/>
                    </a:lnTo>
                    <a:lnTo>
                      <a:pt x="131" y="2071"/>
                    </a:lnTo>
                    <a:lnTo>
                      <a:pt x="122" y="2081"/>
                    </a:lnTo>
                    <a:lnTo>
                      <a:pt x="122" y="2091"/>
                    </a:lnTo>
                    <a:lnTo>
                      <a:pt x="112" y="2111"/>
                    </a:lnTo>
                    <a:lnTo>
                      <a:pt x="101" y="2122"/>
                    </a:lnTo>
                    <a:lnTo>
                      <a:pt x="101" y="2132"/>
                    </a:lnTo>
                    <a:lnTo>
                      <a:pt x="91" y="2152"/>
                    </a:lnTo>
                    <a:lnTo>
                      <a:pt x="81" y="2162"/>
                    </a:lnTo>
                    <a:lnTo>
                      <a:pt x="71" y="2172"/>
                    </a:lnTo>
                    <a:lnTo>
                      <a:pt x="71" y="2193"/>
                    </a:lnTo>
                    <a:lnTo>
                      <a:pt x="60" y="2203"/>
                    </a:lnTo>
                    <a:lnTo>
                      <a:pt x="51" y="2213"/>
                    </a:lnTo>
                    <a:lnTo>
                      <a:pt x="51" y="2233"/>
                    </a:lnTo>
                    <a:lnTo>
                      <a:pt x="40" y="2243"/>
                    </a:lnTo>
                    <a:lnTo>
                      <a:pt x="40" y="2254"/>
                    </a:lnTo>
                    <a:lnTo>
                      <a:pt x="30" y="2274"/>
                    </a:lnTo>
                    <a:lnTo>
                      <a:pt x="20" y="2284"/>
                    </a:lnTo>
                    <a:lnTo>
                      <a:pt x="20" y="2304"/>
                    </a:lnTo>
                    <a:lnTo>
                      <a:pt x="20" y="2315"/>
                    </a:lnTo>
                    <a:lnTo>
                      <a:pt x="10" y="2325"/>
                    </a:lnTo>
                    <a:lnTo>
                      <a:pt x="10" y="2335"/>
                    </a:lnTo>
                    <a:lnTo>
                      <a:pt x="0" y="2335"/>
                    </a:lnTo>
                    <a:lnTo>
                      <a:pt x="0" y="2345"/>
                    </a:lnTo>
                    <a:lnTo>
                      <a:pt x="0" y="2354"/>
                    </a:lnTo>
                    <a:lnTo>
                      <a:pt x="60" y="2325"/>
                    </a:lnTo>
                    <a:lnTo>
                      <a:pt x="81" y="2335"/>
                    </a:lnTo>
                    <a:lnTo>
                      <a:pt x="101" y="2315"/>
                    </a:lnTo>
                    <a:lnTo>
                      <a:pt x="112" y="2295"/>
                    </a:lnTo>
                    <a:lnTo>
                      <a:pt x="122" y="2274"/>
                    </a:lnTo>
                    <a:lnTo>
                      <a:pt x="131" y="2264"/>
                    </a:lnTo>
                    <a:lnTo>
                      <a:pt x="142" y="2243"/>
                    </a:lnTo>
                    <a:lnTo>
                      <a:pt x="152" y="2224"/>
                    </a:lnTo>
                    <a:lnTo>
                      <a:pt x="162" y="2203"/>
                    </a:lnTo>
                    <a:lnTo>
                      <a:pt x="172" y="2193"/>
                    </a:lnTo>
                    <a:lnTo>
                      <a:pt x="183" y="2172"/>
                    </a:lnTo>
                    <a:lnTo>
                      <a:pt x="203" y="2152"/>
                    </a:lnTo>
                    <a:lnTo>
                      <a:pt x="213" y="2132"/>
                    </a:lnTo>
                    <a:lnTo>
                      <a:pt x="223" y="2111"/>
                    </a:lnTo>
                    <a:lnTo>
                      <a:pt x="233" y="2101"/>
                    </a:lnTo>
                    <a:lnTo>
                      <a:pt x="244" y="2081"/>
                    </a:lnTo>
                    <a:lnTo>
                      <a:pt x="254" y="2061"/>
                    </a:lnTo>
                    <a:lnTo>
                      <a:pt x="274" y="2040"/>
                    </a:lnTo>
                    <a:lnTo>
                      <a:pt x="284" y="2020"/>
                    </a:lnTo>
                    <a:lnTo>
                      <a:pt x="304" y="2010"/>
                    </a:lnTo>
                    <a:lnTo>
                      <a:pt x="315" y="1989"/>
                    </a:lnTo>
                    <a:lnTo>
                      <a:pt x="334" y="1969"/>
                    </a:lnTo>
                    <a:lnTo>
                      <a:pt x="345" y="1950"/>
                    </a:lnTo>
                    <a:lnTo>
                      <a:pt x="366" y="1929"/>
                    </a:lnTo>
                    <a:lnTo>
                      <a:pt x="375" y="1909"/>
                    </a:lnTo>
                    <a:lnTo>
                      <a:pt x="396" y="1888"/>
                    </a:lnTo>
                    <a:lnTo>
                      <a:pt x="416" y="1868"/>
                    </a:lnTo>
                    <a:lnTo>
                      <a:pt x="426" y="1847"/>
                    </a:lnTo>
                    <a:lnTo>
                      <a:pt x="446" y="1826"/>
                    </a:lnTo>
                    <a:lnTo>
                      <a:pt x="467" y="1807"/>
                    </a:lnTo>
                    <a:lnTo>
                      <a:pt x="488" y="1787"/>
                    </a:lnTo>
                    <a:lnTo>
                      <a:pt x="497" y="1776"/>
                    </a:lnTo>
                    <a:lnTo>
                      <a:pt x="517" y="1755"/>
                    </a:lnTo>
                    <a:lnTo>
                      <a:pt x="538" y="1736"/>
                    </a:lnTo>
                    <a:lnTo>
                      <a:pt x="548" y="1725"/>
                    </a:lnTo>
                    <a:lnTo>
                      <a:pt x="559" y="1716"/>
                    </a:lnTo>
                    <a:lnTo>
                      <a:pt x="568" y="1705"/>
                    </a:lnTo>
                    <a:lnTo>
                      <a:pt x="588" y="1684"/>
                    </a:lnTo>
                    <a:lnTo>
                      <a:pt x="599" y="1675"/>
                    </a:lnTo>
                    <a:lnTo>
                      <a:pt x="609" y="1665"/>
                    </a:lnTo>
                    <a:lnTo>
                      <a:pt x="619" y="1654"/>
                    </a:lnTo>
                    <a:lnTo>
                      <a:pt x="630" y="1644"/>
                    </a:lnTo>
                    <a:lnTo>
                      <a:pt x="639" y="1634"/>
                    </a:lnTo>
                    <a:lnTo>
                      <a:pt x="659" y="1614"/>
                    </a:lnTo>
                    <a:lnTo>
                      <a:pt x="680" y="1594"/>
                    </a:lnTo>
                    <a:lnTo>
                      <a:pt x="690" y="1583"/>
                    </a:lnTo>
                    <a:lnTo>
                      <a:pt x="711" y="1563"/>
                    </a:lnTo>
                    <a:lnTo>
                      <a:pt x="721" y="1554"/>
                    </a:lnTo>
                    <a:lnTo>
                      <a:pt x="741" y="1533"/>
                    </a:lnTo>
                    <a:lnTo>
                      <a:pt x="761" y="1524"/>
                    </a:lnTo>
                    <a:lnTo>
                      <a:pt x="782" y="1503"/>
                    </a:lnTo>
                    <a:lnTo>
                      <a:pt x="812" y="1483"/>
                    </a:lnTo>
                    <a:lnTo>
                      <a:pt x="832" y="1463"/>
                    </a:lnTo>
                    <a:lnTo>
                      <a:pt x="863" y="1442"/>
                    </a:lnTo>
                    <a:lnTo>
                      <a:pt x="893" y="1431"/>
                    </a:lnTo>
                    <a:lnTo>
                      <a:pt x="924" y="1410"/>
                    </a:lnTo>
                    <a:lnTo>
                      <a:pt x="945" y="1391"/>
                    </a:lnTo>
                    <a:lnTo>
                      <a:pt x="974" y="1382"/>
                    </a:lnTo>
                    <a:lnTo>
                      <a:pt x="1004" y="1371"/>
                    </a:lnTo>
                    <a:lnTo>
                      <a:pt x="1036" y="1351"/>
                    </a:lnTo>
                    <a:lnTo>
                      <a:pt x="1066" y="1340"/>
                    </a:lnTo>
                    <a:lnTo>
                      <a:pt x="1087" y="1320"/>
                    </a:lnTo>
                    <a:lnTo>
                      <a:pt x="1117" y="1311"/>
                    </a:lnTo>
                    <a:lnTo>
                      <a:pt x="1147" y="1290"/>
                    </a:lnTo>
                    <a:lnTo>
                      <a:pt x="1178" y="1281"/>
                    </a:lnTo>
                    <a:lnTo>
                      <a:pt x="1199" y="1260"/>
                    </a:lnTo>
                    <a:lnTo>
                      <a:pt x="1208" y="1260"/>
                    </a:lnTo>
                    <a:lnTo>
                      <a:pt x="1218" y="1260"/>
                    </a:lnTo>
                    <a:lnTo>
                      <a:pt x="1229" y="1260"/>
                    </a:lnTo>
                    <a:lnTo>
                      <a:pt x="1229" y="1249"/>
                    </a:lnTo>
                    <a:lnTo>
                      <a:pt x="1238" y="1249"/>
                    </a:lnTo>
                    <a:lnTo>
                      <a:pt x="1249" y="1240"/>
                    </a:lnTo>
                    <a:lnTo>
                      <a:pt x="1259" y="1240"/>
                    </a:lnTo>
                    <a:lnTo>
                      <a:pt x="1270" y="1228"/>
                    </a:lnTo>
                    <a:lnTo>
                      <a:pt x="1279" y="1240"/>
                    </a:lnTo>
                    <a:lnTo>
                      <a:pt x="1289" y="1240"/>
                    </a:lnTo>
                    <a:lnTo>
                      <a:pt x="1300" y="1228"/>
                    </a:lnTo>
                    <a:lnTo>
                      <a:pt x="1310" y="1228"/>
                    </a:lnTo>
                    <a:lnTo>
                      <a:pt x="1320" y="1228"/>
                    </a:lnTo>
                    <a:lnTo>
                      <a:pt x="1330" y="1228"/>
                    </a:lnTo>
                    <a:lnTo>
                      <a:pt x="1340" y="1219"/>
                    </a:lnTo>
                    <a:lnTo>
                      <a:pt x="1350" y="1219"/>
                    </a:lnTo>
                    <a:lnTo>
                      <a:pt x="1360" y="1219"/>
                    </a:lnTo>
                    <a:lnTo>
                      <a:pt x="1371" y="1219"/>
                    </a:lnTo>
                    <a:lnTo>
                      <a:pt x="1381" y="1210"/>
                    </a:lnTo>
                    <a:lnTo>
                      <a:pt x="1391" y="1210"/>
                    </a:lnTo>
                    <a:lnTo>
                      <a:pt x="1402" y="1210"/>
                    </a:lnTo>
                    <a:lnTo>
                      <a:pt x="1411" y="1210"/>
                    </a:lnTo>
                    <a:lnTo>
                      <a:pt x="1421" y="1210"/>
                    </a:lnTo>
                    <a:lnTo>
                      <a:pt x="1432" y="1210"/>
                    </a:lnTo>
                    <a:lnTo>
                      <a:pt x="1442" y="1210"/>
                    </a:lnTo>
                    <a:lnTo>
                      <a:pt x="1452" y="1210"/>
                    </a:lnTo>
                    <a:lnTo>
                      <a:pt x="1462" y="1210"/>
                    </a:lnTo>
                    <a:lnTo>
                      <a:pt x="1462" y="1219"/>
                    </a:lnTo>
                    <a:lnTo>
                      <a:pt x="1473" y="1219"/>
                    </a:lnTo>
                    <a:lnTo>
                      <a:pt x="1482" y="1219"/>
                    </a:lnTo>
                    <a:lnTo>
                      <a:pt x="1492" y="1219"/>
                    </a:lnTo>
                    <a:lnTo>
                      <a:pt x="1503" y="1219"/>
                    </a:lnTo>
                    <a:lnTo>
                      <a:pt x="1513" y="1219"/>
                    </a:lnTo>
                    <a:lnTo>
                      <a:pt x="1523" y="1210"/>
                    </a:lnTo>
                    <a:lnTo>
                      <a:pt x="1533" y="1210"/>
                    </a:lnTo>
                    <a:lnTo>
                      <a:pt x="1544" y="1198"/>
                    </a:lnTo>
                    <a:lnTo>
                      <a:pt x="1604" y="1178"/>
                    </a:lnTo>
                    <a:lnTo>
                      <a:pt x="1615" y="1178"/>
                    </a:lnTo>
                    <a:lnTo>
                      <a:pt x="1635" y="1178"/>
                    </a:lnTo>
                    <a:lnTo>
                      <a:pt x="1645" y="1169"/>
                    </a:lnTo>
                    <a:lnTo>
                      <a:pt x="1665" y="1169"/>
                    </a:lnTo>
                    <a:lnTo>
                      <a:pt x="1674" y="1157"/>
                    </a:lnTo>
                    <a:lnTo>
                      <a:pt x="1695" y="1148"/>
                    </a:lnTo>
                    <a:lnTo>
                      <a:pt x="1706" y="1148"/>
                    </a:lnTo>
                    <a:lnTo>
                      <a:pt x="1727" y="1148"/>
                    </a:lnTo>
                    <a:lnTo>
                      <a:pt x="1736" y="1138"/>
                    </a:lnTo>
                    <a:lnTo>
                      <a:pt x="1747" y="1138"/>
                    </a:lnTo>
                    <a:lnTo>
                      <a:pt x="1757" y="1138"/>
                    </a:lnTo>
                    <a:lnTo>
                      <a:pt x="1766" y="1138"/>
                    </a:lnTo>
                    <a:lnTo>
                      <a:pt x="1777" y="1138"/>
                    </a:lnTo>
                    <a:lnTo>
                      <a:pt x="1798" y="1127"/>
                    </a:lnTo>
                    <a:lnTo>
                      <a:pt x="1807" y="1127"/>
                    </a:lnTo>
                    <a:lnTo>
                      <a:pt x="1818" y="1127"/>
                    </a:lnTo>
                    <a:lnTo>
                      <a:pt x="1828" y="1127"/>
                    </a:lnTo>
                    <a:lnTo>
                      <a:pt x="1837" y="1127"/>
                    </a:lnTo>
                    <a:lnTo>
                      <a:pt x="1858" y="1118"/>
                    </a:lnTo>
                    <a:lnTo>
                      <a:pt x="1889" y="1118"/>
                    </a:lnTo>
                    <a:lnTo>
                      <a:pt x="1909" y="1107"/>
                    </a:lnTo>
                    <a:lnTo>
                      <a:pt x="1929" y="1107"/>
                    </a:lnTo>
                    <a:lnTo>
                      <a:pt x="1949" y="1107"/>
                    </a:lnTo>
                    <a:lnTo>
                      <a:pt x="1970" y="1098"/>
                    </a:lnTo>
                    <a:lnTo>
                      <a:pt x="1991" y="1098"/>
                    </a:lnTo>
                    <a:lnTo>
                      <a:pt x="2020" y="1098"/>
                    </a:lnTo>
                    <a:lnTo>
                      <a:pt x="2041" y="1098"/>
                    </a:lnTo>
                    <a:lnTo>
                      <a:pt x="2062" y="1098"/>
                    </a:lnTo>
                    <a:lnTo>
                      <a:pt x="2081" y="1086"/>
                    </a:lnTo>
                    <a:lnTo>
                      <a:pt x="2102" y="1086"/>
                    </a:lnTo>
                    <a:lnTo>
                      <a:pt x="2122" y="1086"/>
                    </a:lnTo>
                    <a:lnTo>
                      <a:pt x="2143" y="1086"/>
                    </a:lnTo>
                    <a:lnTo>
                      <a:pt x="2173" y="1086"/>
                    </a:lnTo>
                    <a:lnTo>
                      <a:pt x="2193" y="1086"/>
                    </a:lnTo>
                    <a:lnTo>
                      <a:pt x="2133" y="1086"/>
                    </a:lnTo>
                    <a:lnTo>
                      <a:pt x="2143" y="1077"/>
                    </a:lnTo>
                    <a:lnTo>
                      <a:pt x="2163" y="1077"/>
                    </a:lnTo>
                    <a:lnTo>
                      <a:pt x="2183" y="1077"/>
                    </a:lnTo>
                    <a:lnTo>
                      <a:pt x="2193" y="1077"/>
                    </a:lnTo>
                    <a:lnTo>
                      <a:pt x="2214" y="1077"/>
                    </a:lnTo>
                    <a:lnTo>
                      <a:pt x="2235" y="1077"/>
                    </a:lnTo>
                    <a:lnTo>
                      <a:pt x="2244" y="1067"/>
                    </a:lnTo>
                    <a:lnTo>
                      <a:pt x="2264" y="1067"/>
                    </a:lnTo>
                    <a:lnTo>
                      <a:pt x="2275" y="1067"/>
                    </a:lnTo>
                    <a:lnTo>
                      <a:pt x="2285" y="1067"/>
                    </a:lnTo>
                    <a:lnTo>
                      <a:pt x="2306" y="1067"/>
                    </a:lnTo>
                    <a:lnTo>
                      <a:pt x="2315" y="1067"/>
                    </a:lnTo>
                    <a:lnTo>
                      <a:pt x="2326" y="1067"/>
                    </a:lnTo>
                    <a:lnTo>
                      <a:pt x="2346" y="1067"/>
                    </a:lnTo>
                    <a:lnTo>
                      <a:pt x="2356" y="1067"/>
                    </a:lnTo>
                    <a:lnTo>
                      <a:pt x="2365" y="1067"/>
                    </a:lnTo>
                    <a:lnTo>
                      <a:pt x="2377" y="1067"/>
                    </a:lnTo>
                    <a:lnTo>
                      <a:pt x="2386" y="1067"/>
                    </a:lnTo>
                    <a:lnTo>
                      <a:pt x="2397" y="1067"/>
                    </a:lnTo>
                    <a:lnTo>
                      <a:pt x="2406" y="1067"/>
                    </a:lnTo>
                    <a:lnTo>
                      <a:pt x="2417" y="1067"/>
                    </a:lnTo>
                    <a:lnTo>
                      <a:pt x="2427" y="1067"/>
                    </a:lnTo>
                    <a:lnTo>
                      <a:pt x="2436" y="1067"/>
                    </a:lnTo>
                    <a:lnTo>
                      <a:pt x="2457" y="1067"/>
                    </a:lnTo>
                    <a:lnTo>
                      <a:pt x="2468" y="1067"/>
                    </a:lnTo>
                    <a:lnTo>
                      <a:pt x="2477" y="1067"/>
                    </a:lnTo>
                    <a:lnTo>
                      <a:pt x="2488" y="1067"/>
                    </a:lnTo>
                    <a:lnTo>
                      <a:pt x="2498" y="1067"/>
                    </a:lnTo>
                    <a:lnTo>
                      <a:pt x="2508" y="1067"/>
                    </a:lnTo>
                    <a:lnTo>
                      <a:pt x="2519" y="1067"/>
                    </a:lnTo>
                    <a:lnTo>
                      <a:pt x="2528" y="1067"/>
                    </a:lnTo>
                    <a:lnTo>
                      <a:pt x="2539" y="1056"/>
                    </a:lnTo>
                    <a:lnTo>
                      <a:pt x="2528" y="1056"/>
                    </a:lnTo>
                    <a:lnTo>
                      <a:pt x="2519" y="1056"/>
                    </a:lnTo>
                    <a:lnTo>
                      <a:pt x="2508" y="1056"/>
                    </a:lnTo>
                    <a:lnTo>
                      <a:pt x="2498" y="1056"/>
                    </a:lnTo>
                    <a:lnTo>
                      <a:pt x="2488" y="1056"/>
                    </a:lnTo>
                    <a:lnTo>
                      <a:pt x="2477" y="1056"/>
                    </a:lnTo>
                    <a:lnTo>
                      <a:pt x="2468" y="1056"/>
                    </a:lnTo>
                    <a:lnTo>
                      <a:pt x="2457" y="1056"/>
                    </a:lnTo>
                    <a:lnTo>
                      <a:pt x="2448" y="1056"/>
                    </a:lnTo>
                    <a:lnTo>
                      <a:pt x="2436" y="1056"/>
                    </a:lnTo>
                    <a:lnTo>
                      <a:pt x="2427" y="1056"/>
                    </a:lnTo>
                    <a:lnTo>
                      <a:pt x="2417" y="1056"/>
                    </a:lnTo>
                    <a:lnTo>
                      <a:pt x="2406" y="1056"/>
                    </a:lnTo>
                    <a:lnTo>
                      <a:pt x="2397" y="1056"/>
                    </a:lnTo>
                    <a:lnTo>
                      <a:pt x="2386" y="1056"/>
                    </a:lnTo>
                    <a:lnTo>
                      <a:pt x="2377" y="1056"/>
                    </a:lnTo>
                    <a:lnTo>
                      <a:pt x="2346" y="1056"/>
                    </a:lnTo>
                    <a:lnTo>
                      <a:pt x="2315" y="1067"/>
                    </a:lnTo>
                    <a:lnTo>
                      <a:pt x="2275" y="1067"/>
                    </a:lnTo>
                    <a:lnTo>
                      <a:pt x="2244" y="1067"/>
                    </a:lnTo>
                    <a:lnTo>
                      <a:pt x="2214" y="1067"/>
                    </a:lnTo>
                    <a:lnTo>
                      <a:pt x="2183" y="1067"/>
                    </a:lnTo>
                    <a:lnTo>
                      <a:pt x="2152" y="1077"/>
                    </a:lnTo>
                    <a:lnTo>
                      <a:pt x="2112" y="1077"/>
                    </a:lnTo>
                    <a:lnTo>
                      <a:pt x="2081" y="1077"/>
                    </a:lnTo>
                    <a:lnTo>
                      <a:pt x="2051" y="1086"/>
                    </a:lnTo>
                    <a:lnTo>
                      <a:pt x="2020" y="1086"/>
                    </a:lnTo>
                    <a:lnTo>
                      <a:pt x="1980" y="1086"/>
                    </a:lnTo>
                    <a:lnTo>
                      <a:pt x="1949" y="1098"/>
                    </a:lnTo>
                    <a:lnTo>
                      <a:pt x="1919" y="1098"/>
                    </a:lnTo>
                    <a:lnTo>
                      <a:pt x="1889" y="1098"/>
                    </a:lnTo>
                    <a:lnTo>
                      <a:pt x="1858" y="1107"/>
                    </a:lnTo>
                    <a:lnTo>
                      <a:pt x="1837" y="1107"/>
                    </a:lnTo>
                    <a:lnTo>
                      <a:pt x="1828" y="1107"/>
                    </a:lnTo>
                    <a:lnTo>
                      <a:pt x="1818" y="1118"/>
                    </a:lnTo>
                    <a:lnTo>
                      <a:pt x="1807" y="1118"/>
                    </a:lnTo>
                    <a:lnTo>
                      <a:pt x="1787" y="1118"/>
                    </a:lnTo>
                    <a:lnTo>
                      <a:pt x="1777" y="1118"/>
                    </a:lnTo>
                    <a:lnTo>
                      <a:pt x="1766" y="1118"/>
                    </a:lnTo>
                    <a:lnTo>
                      <a:pt x="1747" y="1118"/>
                    </a:lnTo>
                    <a:lnTo>
                      <a:pt x="1736" y="1118"/>
                    </a:lnTo>
                    <a:lnTo>
                      <a:pt x="1940" y="1077"/>
                    </a:lnTo>
                    <a:lnTo>
                      <a:pt x="1960" y="1077"/>
                    </a:lnTo>
                    <a:lnTo>
                      <a:pt x="1970" y="1067"/>
                    </a:lnTo>
                    <a:lnTo>
                      <a:pt x="1991" y="1067"/>
                    </a:lnTo>
                    <a:lnTo>
                      <a:pt x="2011" y="1067"/>
                    </a:lnTo>
                    <a:lnTo>
                      <a:pt x="2031" y="1067"/>
                    </a:lnTo>
                    <a:lnTo>
                      <a:pt x="2041" y="1056"/>
                    </a:lnTo>
                    <a:lnTo>
                      <a:pt x="2062" y="1056"/>
                    </a:lnTo>
                    <a:lnTo>
                      <a:pt x="2081" y="1056"/>
                    </a:lnTo>
                    <a:lnTo>
                      <a:pt x="2102" y="1056"/>
                    </a:lnTo>
                    <a:lnTo>
                      <a:pt x="2122" y="1056"/>
                    </a:lnTo>
                    <a:lnTo>
                      <a:pt x="2133" y="1046"/>
                    </a:lnTo>
                    <a:lnTo>
                      <a:pt x="2152" y="1046"/>
                    </a:lnTo>
                    <a:lnTo>
                      <a:pt x="2173" y="1046"/>
                    </a:lnTo>
                    <a:lnTo>
                      <a:pt x="2193" y="1046"/>
                    </a:lnTo>
                    <a:lnTo>
                      <a:pt x="2204" y="1036"/>
                    </a:lnTo>
                    <a:lnTo>
                      <a:pt x="2223" y="1036"/>
                    </a:lnTo>
                    <a:lnTo>
                      <a:pt x="2244" y="1036"/>
                    </a:lnTo>
                    <a:lnTo>
                      <a:pt x="2264" y="1036"/>
                    </a:lnTo>
                    <a:lnTo>
                      <a:pt x="2285" y="1036"/>
                    </a:lnTo>
                    <a:lnTo>
                      <a:pt x="2294" y="1036"/>
                    </a:lnTo>
                    <a:lnTo>
                      <a:pt x="2315" y="1027"/>
                    </a:lnTo>
                    <a:lnTo>
                      <a:pt x="2335" y="1027"/>
                    </a:lnTo>
                    <a:lnTo>
                      <a:pt x="2356" y="1027"/>
                    </a:lnTo>
                    <a:lnTo>
                      <a:pt x="2377" y="1027"/>
                    </a:lnTo>
                    <a:lnTo>
                      <a:pt x="2386" y="1027"/>
                    </a:lnTo>
                    <a:lnTo>
                      <a:pt x="2397" y="1027"/>
                    </a:lnTo>
                    <a:lnTo>
                      <a:pt x="2406" y="1027"/>
                    </a:lnTo>
                    <a:lnTo>
                      <a:pt x="2417" y="1027"/>
                    </a:lnTo>
                    <a:lnTo>
                      <a:pt x="2427" y="1027"/>
                    </a:lnTo>
                    <a:lnTo>
                      <a:pt x="2436" y="1027"/>
                    </a:lnTo>
                    <a:lnTo>
                      <a:pt x="2448" y="1027"/>
                    </a:lnTo>
                    <a:lnTo>
                      <a:pt x="2579" y="1027"/>
                    </a:lnTo>
                    <a:lnTo>
                      <a:pt x="2559" y="1027"/>
                    </a:lnTo>
                    <a:lnTo>
                      <a:pt x="2539" y="1027"/>
                    </a:lnTo>
                    <a:lnTo>
                      <a:pt x="2519" y="1015"/>
                    </a:lnTo>
                    <a:lnTo>
                      <a:pt x="2488" y="1015"/>
                    </a:lnTo>
                    <a:lnTo>
                      <a:pt x="2468" y="1015"/>
                    </a:lnTo>
                    <a:lnTo>
                      <a:pt x="2448" y="1015"/>
                    </a:lnTo>
                    <a:lnTo>
                      <a:pt x="2427" y="1015"/>
                    </a:lnTo>
                    <a:lnTo>
                      <a:pt x="2397" y="1015"/>
                    </a:lnTo>
                    <a:lnTo>
                      <a:pt x="2377" y="1015"/>
                    </a:lnTo>
                    <a:lnTo>
                      <a:pt x="2356" y="1027"/>
                    </a:lnTo>
                    <a:lnTo>
                      <a:pt x="2335" y="1027"/>
                    </a:lnTo>
                    <a:lnTo>
                      <a:pt x="2306" y="1027"/>
                    </a:lnTo>
                    <a:lnTo>
                      <a:pt x="2285" y="1027"/>
                    </a:lnTo>
                    <a:lnTo>
                      <a:pt x="2264" y="1027"/>
                    </a:lnTo>
                    <a:lnTo>
                      <a:pt x="2235" y="1036"/>
                    </a:lnTo>
                    <a:lnTo>
                      <a:pt x="2214" y="1036"/>
                    </a:lnTo>
                    <a:lnTo>
                      <a:pt x="2193" y="1036"/>
                    </a:lnTo>
                    <a:lnTo>
                      <a:pt x="2163" y="1036"/>
                    </a:lnTo>
                    <a:lnTo>
                      <a:pt x="2143" y="1046"/>
                    </a:lnTo>
                    <a:lnTo>
                      <a:pt x="2112" y="1046"/>
                    </a:lnTo>
                    <a:lnTo>
                      <a:pt x="2091" y="1046"/>
                    </a:lnTo>
                    <a:lnTo>
                      <a:pt x="2072" y="1056"/>
                    </a:lnTo>
                    <a:lnTo>
                      <a:pt x="2041" y="1056"/>
                    </a:lnTo>
                    <a:lnTo>
                      <a:pt x="2020" y="1056"/>
                    </a:lnTo>
                    <a:lnTo>
                      <a:pt x="2001" y="1067"/>
                    </a:lnTo>
                    <a:lnTo>
                      <a:pt x="1970" y="1067"/>
                    </a:lnTo>
                    <a:lnTo>
                      <a:pt x="1949" y="1077"/>
                    </a:lnTo>
                    <a:lnTo>
                      <a:pt x="1929" y="1077"/>
                    </a:lnTo>
                    <a:lnTo>
                      <a:pt x="1899" y="1077"/>
                    </a:lnTo>
                    <a:lnTo>
                      <a:pt x="1878" y="1086"/>
                    </a:lnTo>
                    <a:lnTo>
                      <a:pt x="1858" y="1086"/>
                    </a:lnTo>
                    <a:lnTo>
                      <a:pt x="1828" y="1086"/>
                    </a:lnTo>
                    <a:lnTo>
                      <a:pt x="1828" y="1098"/>
                    </a:lnTo>
                    <a:lnTo>
                      <a:pt x="1818" y="1098"/>
                    </a:lnTo>
                    <a:lnTo>
                      <a:pt x="1807" y="1098"/>
                    </a:lnTo>
                    <a:lnTo>
                      <a:pt x="1798" y="1098"/>
                    </a:lnTo>
                    <a:lnTo>
                      <a:pt x="1787" y="1107"/>
                    </a:lnTo>
                    <a:lnTo>
                      <a:pt x="1777" y="1107"/>
                    </a:lnTo>
                    <a:lnTo>
                      <a:pt x="1766" y="1107"/>
                    </a:lnTo>
                    <a:lnTo>
                      <a:pt x="1766" y="1098"/>
                    </a:lnTo>
                    <a:lnTo>
                      <a:pt x="1777" y="1086"/>
                    </a:lnTo>
                    <a:lnTo>
                      <a:pt x="1787" y="1086"/>
                    </a:lnTo>
                    <a:lnTo>
                      <a:pt x="1798" y="1077"/>
                    </a:lnTo>
                    <a:lnTo>
                      <a:pt x="1807" y="1077"/>
                    </a:lnTo>
                    <a:lnTo>
                      <a:pt x="1818" y="1067"/>
                    </a:lnTo>
                    <a:lnTo>
                      <a:pt x="1828" y="1067"/>
                    </a:lnTo>
                    <a:lnTo>
                      <a:pt x="1837" y="1067"/>
                    </a:lnTo>
                    <a:lnTo>
                      <a:pt x="1848" y="1056"/>
                    </a:lnTo>
                    <a:lnTo>
                      <a:pt x="1858" y="1056"/>
                    </a:lnTo>
                    <a:lnTo>
                      <a:pt x="1869" y="1056"/>
                    </a:lnTo>
                    <a:lnTo>
                      <a:pt x="1878" y="1046"/>
                    </a:lnTo>
                    <a:lnTo>
                      <a:pt x="1899" y="1046"/>
                    </a:lnTo>
                    <a:lnTo>
                      <a:pt x="1909" y="1046"/>
                    </a:lnTo>
                    <a:lnTo>
                      <a:pt x="1919" y="1046"/>
                    </a:lnTo>
                    <a:lnTo>
                      <a:pt x="1929" y="1036"/>
                    </a:lnTo>
                    <a:lnTo>
                      <a:pt x="1940" y="1036"/>
                    </a:lnTo>
                    <a:lnTo>
                      <a:pt x="1980" y="1036"/>
                    </a:lnTo>
                    <a:lnTo>
                      <a:pt x="2011" y="1036"/>
                    </a:lnTo>
                    <a:lnTo>
                      <a:pt x="2051" y="1027"/>
                    </a:lnTo>
                    <a:lnTo>
                      <a:pt x="2091" y="1027"/>
                    </a:lnTo>
                    <a:lnTo>
                      <a:pt x="2122" y="1015"/>
                    </a:lnTo>
                    <a:lnTo>
                      <a:pt x="2163" y="1015"/>
                    </a:lnTo>
                    <a:lnTo>
                      <a:pt x="2193" y="1015"/>
                    </a:lnTo>
                    <a:lnTo>
                      <a:pt x="2235" y="1006"/>
                    </a:lnTo>
                    <a:lnTo>
                      <a:pt x="2275" y="1006"/>
                    </a:lnTo>
                    <a:lnTo>
                      <a:pt x="2306" y="996"/>
                    </a:lnTo>
                    <a:lnTo>
                      <a:pt x="2346" y="996"/>
                    </a:lnTo>
                    <a:lnTo>
                      <a:pt x="2377" y="996"/>
                    </a:lnTo>
                    <a:lnTo>
                      <a:pt x="2417" y="996"/>
                    </a:lnTo>
                    <a:lnTo>
                      <a:pt x="2448" y="985"/>
                    </a:lnTo>
                    <a:lnTo>
                      <a:pt x="2488" y="985"/>
                    </a:lnTo>
                    <a:lnTo>
                      <a:pt x="2519" y="985"/>
                    </a:lnTo>
                    <a:lnTo>
                      <a:pt x="2539" y="985"/>
                    </a:lnTo>
                    <a:lnTo>
                      <a:pt x="2559" y="985"/>
                    </a:lnTo>
                    <a:lnTo>
                      <a:pt x="2579" y="985"/>
                    </a:lnTo>
                    <a:lnTo>
                      <a:pt x="2600" y="985"/>
                    </a:lnTo>
                    <a:lnTo>
                      <a:pt x="2620" y="975"/>
                    </a:lnTo>
                    <a:lnTo>
                      <a:pt x="2640" y="975"/>
                    </a:lnTo>
                    <a:lnTo>
                      <a:pt x="2661" y="975"/>
                    </a:lnTo>
                    <a:lnTo>
                      <a:pt x="2681" y="975"/>
                    </a:lnTo>
                    <a:lnTo>
                      <a:pt x="2691" y="965"/>
                    </a:lnTo>
                    <a:lnTo>
                      <a:pt x="2701" y="965"/>
                    </a:lnTo>
                    <a:lnTo>
                      <a:pt x="2711" y="965"/>
                    </a:lnTo>
                    <a:lnTo>
                      <a:pt x="2732" y="965"/>
                    </a:lnTo>
                    <a:lnTo>
                      <a:pt x="2742" y="965"/>
                    </a:lnTo>
                    <a:lnTo>
                      <a:pt x="2751" y="965"/>
                    </a:lnTo>
                    <a:lnTo>
                      <a:pt x="2763" y="965"/>
                    </a:lnTo>
                    <a:lnTo>
                      <a:pt x="2782" y="956"/>
                    </a:lnTo>
                    <a:lnTo>
                      <a:pt x="2792" y="956"/>
                    </a:lnTo>
                    <a:lnTo>
                      <a:pt x="2803" y="956"/>
                    </a:lnTo>
                    <a:lnTo>
                      <a:pt x="2813" y="956"/>
                    </a:lnTo>
                    <a:lnTo>
                      <a:pt x="2822" y="956"/>
                    </a:lnTo>
                    <a:lnTo>
                      <a:pt x="2843" y="956"/>
                    </a:lnTo>
                    <a:lnTo>
                      <a:pt x="2854" y="956"/>
                    </a:lnTo>
                    <a:lnTo>
                      <a:pt x="2864" y="956"/>
                    </a:lnTo>
                    <a:lnTo>
                      <a:pt x="2874" y="956"/>
                    </a:lnTo>
                    <a:lnTo>
                      <a:pt x="2864" y="956"/>
                    </a:lnTo>
                    <a:lnTo>
                      <a:pt x="2843" y="956"/>
                    </a:lnTo>
                    <a:lnTo>
                      <a:pt x="2834" y="956"/>
                    </a:lnTo>
                    <a:lnTo>
                      <a:pt x="2813" y="956"/>
                    </a:lnTo>
                    <a:lnTo>
                      <a:pt x="2803" y="956"/>
                    </a:lnTo>
                    <a:lnTo>
                      <a:pt x="2782" y="956"/>
                    </a:lnTo>
                    <a:lnTo>
                      <a:pt x="2763" y="956"/>
                    </a:lnTo>
                    <a:lnTo>
                      <a:pt x="2751" y="956"/>
                    </a:lnTo>
                    <a:lnTo>
                      <a:pt x="2732" y="965"/>
                    </a:lnTo>
                    <a:lnTo>
                      <a:pt x="2721" y="965"/>
                    </a:lnTo>
                    <a:lnTo>
                      <a:pt x="2701" y="965"/>
                    </a:lnTo>
                    <a:lnTo>
                      <a:pt x="2681" y="965"/>
                    </a:lnTo>
                    <a:lnTo>
                      <a:pt x="2671" y="965"/>
                    </a:lnTo>
                    <a:lnTo>
                      <a:pt x="2650" y="965"/>
                    </a:lnTo>
                    <a:lnTo>
                      <a:pt x="2640" y="965"/>
                    </a:lnTo>
                    <a:lnTo>
                      <a:pt x="2620" y="965"/>
                    </a:lnTo>
                    <a:lnTo>
                      <a:pt x="2590" y="965"/>
                    </a:lnTo>
                    <a:lnTo>
                      <a:pt x="2549" y="965"/>
                    </a:lnTo>
                    <a:lnTo>
                      <a:pt x="2519" y="975"/>
                    </a:lnTo>
                    <a:lnTo>
                      <a:pt x="2477" y="975"/>
                    </a:lnTo>
                    <a:lnTo>
                      <a:pt x="2448" y="975"/>
                    </a:lnTo>
                    <a:lnTo>
                      <a:pt x="2417" y="975"/>
                    </a:lnTo>
                    <a:lnTo>
                      <a:pt x="2377" y="975"/>
                    </a:lnTo>
                    <a:lnTo>
                      <a:pt x="2346" y="985"/>
                    </a:lnTo>
                    <a:lnTo>
                      <a:pt x="2306" y="985"/>
                    </a:lnTo>
                    <a:lnTo>
                      <a:pt x="2275" y="985"/>
                    </a:lnTo>
                    <a:lnTo>
                      <a:pt x="2244" y="996"/>
                    </a:lnTo>
                    <a:lnTo>
                      <a:pt x="2204" y="996"/>
                    </a:lnTo>
                    <a:lnTo>
                      <a:pt x="2173" y="996"/>
                    </a:lnTo>
                    <a:lnTo>
                      <a:pt x="2133" y="1006"/>
                    </a:lnTo>
                    <a:lnTo>
                      <a:pt x="2102" y="1006"/>
                    </a:lnTo>
                    <a:lnTo>
                      <a:pt x="2072" y="1006"/>
                    </a:lnTo>
                    <a:lnTo>
                      <a:pt x="2051" y="1015"/>
                    </a:lnTo>
                    <a:lnTo>
                      <a:pt x="2031" y="1015"/>
                    </a:lnTo>
                    <a:lnTo>
                      <a:pt x="2011" y="1015"/>
                    </a:lnTo>
                    <a:lnTo>
                      <a:pt x="1991" y="1015"/>
                    </a:lnTo>
                    <a:lnTo>
                      <a:pt x="1970" y="1015"/>
                    </a:lnTo>
                    <a:lnTo>
                      <a:pt x="1949" y="1027"/>
                    </a:lnTo>
                    <a:lnTo>
                      <a:pt x="1929" y="1027"/>
                    </a:lnTo>
                    <a:lnTo>
                      <a:pt x="1919" y="1027"/>
                    </a:lnTo>
                    <a:lnTo>
                      <a:pt x="1909" y="1027"/>
                    </a:lnTo>
                    <a:lnTo>
                      <a:pt x="1940" y="1006"/>
                    </a:lnTo>
                    <a:lnTo>
                      <a:pt x="1940" y="996"/>
                    </a:lnTo>
                    <a:lnTo>
                      <a:pt x="1929" y="985"/>
                    </a:lnTo>
                    <a:lnTo>
                      <a:pt x="1970" y="975"/>
                    </a:lnTo>
                    <a:lnTo>
                      <a:pt x="1980" y="975"/>
                    </a:lnTo>
                    <a:lnTo>
                      <a:pt x="1980" y="965"/>
                    </a:lnTo>
                    <a:lnTo>
                      <a:pt x="1991" y="956"/>
                    </a:lnTo>
                    <a:lnTo>
                      <a:pt x="2001" y="956"/>
                    </a:lnTo>
                    <a:lnTo>
                      <a:pt x="2031" y="956"/>
                    </a:lnTo>
                    <a:lnTo>
                      <a:pt x="2041" y="956"/>
                    </a:lnTo>
                    <a:lnTo>
                      <a:pt x="2051" y="956"/>
                    </a:lnTo>
                    <a:lnTo>
                      <a:pt x="2062" y="956"/>
                    </a:lnTo>
                    <a:lnTo>
                      <a:pt x="2072" y="944"/>
                    </a:lnTo>
                    <a:lnTo>
                      <a:pt x="2081" y="944"/>
                    </a:lnTo>
                    <a:lnTo>
                      <a:pt x="2091" y="944"/>
                    </a:lnTo>
                    <a:lnTo>
                      <a:pt x="2102" y="944"/>
                    </a:lnTo>
                    <a:lnTo>
                      <a:pt x="2122" y="944"/>
                    </a:lnTo>
                    <a:lnTo>
                      <a:pt x="2143" y="935"/>
                    </a:lnTo>
                    <a:lnTo>
                      <a:pt x="2163" y="935"/>
                    </a:lnTo>
                    <a:lnTo>
                      <a:pt x="2183" y="935"/>
                    </a:lnTo>
                    <a:lnTo>
                      <a:pt x="2204" y="925"/>
                    </a:lnTo>
                    <a:lnTo>
                      <a:pt x="2223" y="925"/>
                    </a:lnTo>
                    <a:lnTo>
                      <a:pt x="2244" y="925"/>
                    </a:lnTo>
                    <a:lnTo>
                      <a:pt x="2264" y="925"/>
                    </a:lnTo>
                    <a:lnTo>
                      <a:pt x="2285" y="914"/>
                    </a:lnTo>
                    <a:lnTo>
                      <a:pt x="2306" y="914"/>
                    </a:lnTo>
                    <a:lnTo>
                      <a:pt x="2326" y="914"/>
                    </a:lnTo>
                    <a:lnTo>
                      <a:pt x="2335" y="914"/>
                    </a:lnTo>
                    <a:lnTo>
                      <a:pt x="2356" y="914"/>
                    </a:lnTo>
                    <a:lnTo>
                      <a:pt x="2377" y="914"/>
                    </a:lnTo>
                    <a:lnTo>
                      <a:pt x="2397" y="914"/>
                    </a:lnTo>
                    <a:lnTo>
                      <a:pt x="2417" y="914"/>
                    </a:lnTo>
                    <a:lnTo>
                      <a:pt x="2569" y="925"/>
                    </a:lnTo>
                    <a:lnTo>
                      <a:pt x="2579" y="925"/>
                    </a:lnTo>
                    <a:lnTo>
                      <a:pt x="2579" y="935"/>
                    </a:lnTo>
                    <a:lnTo>
                      <a:pt x="2539" y="935"/>
                    </a:lnTo>
                    <a:lnTo>
                      <a:pt x="2559" y="935"/>
                    </a:lnTo>
                    <a:lnTo>
                      <a:pt x="2579" y="935"/>
                    </a:lnTo>
                    <a:lnTo>
                      <a:pt x="2600" y="935"/>
                    </a:lnTo>
                    <a:lnTo>
                      <a:pt x="2620" y="935"/>
                    </a:lnTo>
                    <a:lnTo>
                      <a:pt x="2640" y="935"/>
                    </a:lnTo>
                    <a:lnTo>
                      <a:pt x="2671" y="935"/>
                    </a:lnTo>
                    <a:lnTo>
                      <a:pt x="2691" y="935"/>
                    </a:lnTo>
                    <a:lnTo>
                      <a:pt x="2711" y="935"/>
                    </a:lnTo>
                    <a:lnTo>
                      <a:pt x="2732" y="925"/>
                    </a:lnTo>
                    <a:lnTo>
                      <a:pt x="2751" y="925"/>
                    </a:lnTo>
                    <a:lnTo>
                      <a:pt x="2772" y="925"/>
                    </a:lnTo>
                    <a:lnTo>
                      <a:pt x="2792" y="925"/>
                    </a:lnTo>
                    <a:lnTo>
                      <a:pt x="2813" y="925"/>
                    </a:lnTo>
                    <a:lnTo>
                      <a:pt x="2834" y="925"/>
                    </a:lnTo>
                    <a:lnTo>
                      <a:pt x="2854" y="925"/>
                    </a:lnTo>
                    <a:lnTo>
                      <a:pt x="2874" y="925"/>
                    </a:lnTo>
                    <a:lnTo>
                      <a:pt x="2893" y="925"/>
                    </a:lnTo>
                    <a:lnTo>
                      <a:pt x="2914" y="925"/>
                    </a:lnTo>
                    <a:lnTo>
                      <a:pt x="2935" y="914"/>
                    </a:lnTo>
                    <a:lnTo>
                      <a:pt x="2955" y="914"/>
                    </a:lnTo>
                    <a:lnTo>
                      <a:pt x="2976" y="914"/>
                    </a:lnTo>
                    <a:lnTo>
                      <a:pt x="2996" y="914"/>
                    </a:lnTo>
                    <a:lnTo>
                      <a:pt x="3017" y="914"/>
                    </a:lnTo>
                    <a:lnTo>
                      <a:pt x="3035" y="914"/>
                    </a:lnTo>
                    <a:lnTo>
                      <a:pt x="3056" y="925"/>
                    </a:lnTo>
                    <a:lnTo>
                      <a:pt x="3077" y="925"/>
                    </a:lnTo>
                    <a:lnTo>
                      <a:pt x="3097" y="925"/>
                    </a:lnTo>
                    <a:lnTo>
                      <a:pt x="3118" y="925"/>
                    </a:lnTo>
                    <a:lnTo>
                      <a:pt x="3138" y="925"/>
                    </a:lnTo>
                    <a:lnTo>
                      <a:pt x="3158" y="925"/>
                    </a:lnTo>
                    <a:lnTo>
                      <a:pt x="3179" y="935"/>
                    </a:lnTo>
                    <a:lnTo>
                      <a:pt x="3199" y="935"/>
                    </a:lnTo>
                    <a:lnTo>
                      <a:pt x="3229" y="925"/>
                    </a:lnTo>
                    <a:lnTo>
                      <a:pt x="3219" y="925"/>
                    </a:lnTo>
                    <a:lnTo>
                      <a:pt x="3219" y="914"/>
                    </a:lnTo>
                    <a:lnTo>
                      <a:pt x="3189" y="914"/>
                    </a:lnTo>
                    <a:lnTo>
                      <a:pt x="3158" y="914"/>
                    </a:lnTo>
                    <a:lnTo>
                      <a:pt x="3127" y="914"/>
                    </a:lnTo>
                    <a:lnTo>
                      <a:pt x="3097" y="914"/>
                    </a:lnTo>
                    <a:lnTo>
                      <a:pt x="3067" y="914"/>
                    </a:lnTo>
                    <a:lnTo>
                      <a:pt x="3035" y="914"/>
                    </a:lnTo>
                    <a:lnTo>
                      <a:pt x="3006" y="914"/>
                    </a:lnTo>
                    <a:lnTo>
                      <a:pt x="2976" y="914"/>
                    </a:lnTo>
                    <a:lnTo>
                      <a:pt x="2945" y="914"/>
                    </a:lnTo>
                    <a:lnTo>
                      <a:pt x="2914" y="914"/>
                    </a:lnTo>
                    <a:lnTo>
                      <a:pt x="2884" y="925"/>
                    </a:lnTo>
                    <a:lnTo>
                      <a:pt x="2854" y="925"/>
                    </a:lnTo>
                    <a:lnTo>
                      <a:pt x="2822" y="925"/>
                    </a:lnTo>
                    <a:lnTo>
                      <a:pt x="2792" y="925"/>
                    </a:lnTo>
                    <a:lnTo>
                      <a:pt x="2763" y="925"/>
                    </a:lnTo>
                    <a:lnTo>
                      <a:pt x="2732" y="925"/>
                    </a:lnTo>
                    <a:lnTo>
                      <a:pt x="2711" y="925"/>
                    </a:lnTo>
                    <a:lnTo>
                      <a:pt x="2681" y="925"/>
                    </a:lnTo>
                    <a:lnTo>
                      <a:pt x="2661" y="925"/>
                    </a:lnTo>
                    <a:lnTo>
                      <a:pt x="2630" y="925"/>
                    </a:lnTo>
                    <a:lnTo>
                      <a:pt x="2610" y="925"/>
                    </a:lnTo>
                    <a:lnTo>
                      <a:pt x="2579" y="925"/>
                    </a:lnTo>
                    <a:lnTo>
                      <a:pt x="2559" y="925"/>
                    </a:lnTo>
                    <a:lnTo>
                      <a:pt x="2539" y="925"/>
                    </a:lnTo>
                    <a:lnTo>
                      <a:pt x="2519" y="914"/>
                    </a:lnTo>
                    <a:lnTo>
                      <a:pt x="2488" y="914"/>
                    </a:lnTo>
                    <a:lnTo>
                      <a:pt x="2468" y="914"/>
                    </a:lnTo>
                    <a:lnTo>
                      <a:pt x="2448" y="914"/>
                    </a:lnTo>
                    <a:lnTo>
                      <a:pt x="2417" y="904"/>
                    </a:lnTo>
                    <a:lnTo>
                      <a:pt x="2397" y="904"/>
                    </a:lnTo>
                    <a:lnTo>
                      <a:pt x="2377" y="904"/>
                    </a:lnTo>
                    <a:lnTo>
                      <a:pt x="2346" y="904"/>
                    </a:lnTo>
                    <a:lnTo>
                      <a:pt x="2365" y="894"/>
                    </a:lnTo>
                    <a:lnTo>
                      <a:pt x="2386" y="894"/>
                    </a:lnTo>
                    <a:lnTo>
                      <a:pt x="2406" y="894"/>
                    </a:lnTo>
                    <a:lnTo>
                      <a:pt x="2417" y="894"/>
                    </a:lnTo>
                    <a:lnTo>
                      <a:pt x="2436" y="894"/>
                    </a:lnTo>
                    <a:lnTo>
                      <a:pt x="2457" y="894"/>
                    </a:lnTo>
                    <a:lnTo>
                      <a:pt x="2477" y="894"/>
                    </a:lnTo>
                    <a:lnTo>
                      <a:pt x="2498" y="883"/>
                    </a:lnTo>
                    <a:lnTo>
                      <a:pt x="2519" y="883"/>
                    </a:lnTo>
                    <a:lnTo>
                      <a:pt x="2539" y="894"/>
                    </a:lnTo>
                    <a:lnTo>
                      <a:pt x="2559" y="883"/>
                    </a:lnTo>
                    <a:lnTo>
                      <a:pt x="2569" y="883"/>
                    </a:lnTo>
                    <a:lnTo>
                      <a:pt x="2590" y="883"/>
                    </a:lnTo>
                    <a:lnTo>
                      <a:pt x="2610" y="883"/>
                    </a:lnTo>
                    <a:lnTo>
                      <a:pt x="2630" y="883"/>
                    </a:lnTo>
                    <a:lnTo>
                      <a:pt x="2650" y="894"/>
                    </a:lnTo>
                    <a:lnTo>
                      <a:pt x="2640" y="894"/>
                    </a:lnTo>
                    <a:lnTo>
                      <a:pt x="2732" y="904"/>
                    </a:lnTo>
                    <a:lnTo>
                      <a:pt x="2721" y="894"/>
                    </a:lnTo>
                    <a:lnTo>
                      <a:pt x="2742" y="894"/>
                    </a:lnTo>
                    <a:lnTo>
                      <a:pt x="2763" y="883"/>
                    </a:lnTo>
                    <a:lnTo>
                      <a:pt x="2792" y="883"/>
                    </a:lnTo>
                    <a:lnTo>
                      <a:pt x="2813" y="874"/>
                    </a:lnTo>
                    <a:lnTo>
                      <a:pt x="2834" y="874"/>
                    </a:lnTo>
                    <a:lnTo>
                      <a:pt x="2864" y="874"/>
                    </a:lnTo>
                    <a:lnTo>
                      <a:pt x="2884" y="874"/>
                    </a:lnTo>
                    <a:lnTo>
                      <a:pt x="2914" y="864"/>
                    </a:lnTo>
                    <a:lnTo>
                      <a:pt x="2935" y="864"/>
                    </a:lnTo>
                    <a:lnTo>
                      <a:pt x="2955" y="864"/>
                    </a:lnTo>
                    <a:lnTo>
                      <a:pt x="2985" y="864"/>
                    </a:lnTo>
                    <a:lnTo>
                      <a:pt x="3006" y="864"/>
                    </a:lnTo>
                    <a:lnTo>
                      <a:pt x="3026" y="874"/>
                    </a:lnTo>
                    <a:lnTo>
                      <a:pt x="3056" y="874"/>
                    </a:lnTo>
                    <a:lnTo>
                      <a:pt x="3077" y="874"/>
                    </a:lnTo>
                    <a:lnTo>
                      <a:pt x="3097" y="874"/>
                    </a:lnTo>
                    <a:lnTo>
                      <a:pt x="3158" y="874"/>
                    </a:lnTo>
                    <a:lnTo>
                      <a:pt x="3209" y="874"/>
                    </a:lnTo>
                    <a:lnTo>
                      <a:pt x="3179" y="864"/>
                    </a:lnTo>
                    <a:lnTo>
                      <a:pt x="3138" y="864"/>
                    </a:lnTo>
                    <a:lnTo>
                      <a:pt x="3097" y="864"/>
                    </a:lnTo>
                    <a:lnTo>
                      <a:pt x="3067" y="864"/>
                    </a:lnTo>
                    <a:lnTo>
                      <a:pt x="3026" y="864"/>
                    </a:lnTo>
                    <a:lnTo>
                      <a:pt x="2985" y="864"/>
                    </a:lnTo>
                    <a:lnTo>
                      <a:pt x="2945" y="864"/>
                    </a:lnTo>
                    <a:lnTo>
                      <a:pt x="2914" y="874"/>
                    </a:lnTo>
                    <a:lnTo>
                      <a:pt x="2874" y="874"/>
                    </a:lnTo>
                    <a:lnTo>
                      <a:pt x="2834" y="874"/>
                    </a:lnTo>
                    <a:lnTo>
                      <a:pt x="2792" y="874"/>
                    </a:lnTo>
                    <a:lnTo>
                      <a:pt x="2763" y="883"/>
                    </a:lnTo>
                    <a:lnTo>
                      <a:pt x="2721" y="883"/>
                    </a:lnTo>
                    <a:lnTo>
                      <a:pt x="2681" y="883"/>
                    </a:lnTo>
                    <a:lnTo>
                      <a:pt x="2650" y="883"/>
                    </a:lnTo>
                    <a:lnTo>
                      <a:pt x="2610" y="883"/>
                    </a:lnTo>
                    <a:lnTo>
                      <a:pt x="2630" y="874"/>
                    </a:lnTo>
                    <a:lnTo>
                      <a:pt x="2650" y="874"/>
                    </a:lnTo>
                    <a:lnTo>
                      <a:pt x="2671" y="874"/>
                    </a:lnTo>
                    <a:lnTo>
                      <a:pt x="2691" y="874"/>
                    </a:lnTo>
                    <a:lnTo>
                      <a:pt x="2711" y="864"/>
                    </a:lnTo>
                    <a:lnTo>
                      <a:pt x="2732" y="864"/>
                    </a:lnTo>
                    <a:lnTo>
                      <a:pt x="2751" y="864"/>
                    </a:lnTo>
                    <a:lnTo>
                      <a:pt x="2772" y="864"/>
                    </a:lnTo>
                    <a:lnTo>
                      <a:pt x="2792" y="854"/>
                    </a:lnTo>
                    <a:lnTo>
                      <a:pt x="2813" y="854"/>
                    </a:lnTo>
                    <a:lnTo>
                      <a:pt x="2834" y="854"/>
                    </a:lnTo>
                    <a:lnTo>
                      <a:pt x="2854" y="854"/>
                    </a:lnTo>
                    <a:lnTo>
                      <a:pt x="2874" y="854"/>
                    </a:lnTo>
                    <a:lnTo>
                      <a:pt x="2893" y="854"/>
                    </a:lnTo>
                    <a:lnTo>
                      <a:pt x="2914" y="843"/>
                    </a:lnTo>
                    <a:lnTo>
                      <a:pt x="2935" y="843"/>
                    </a:lnTo>
                    <a:lnTo>
                      <a:pt x="2955" y="843"/>
                    </a:lnTo>
                    <a:lnTo>
                      <a:pt x="2976" y="843"/>
                    </a:lnTo>
                    <a:lnTo>
                      <a:pt x="2996" y="843"/>
                    </a:lnTo>
                    <a:lnTo>
                      <a:pt x="3017" y="843"/>
                    </a:lnTo>
                    <a:lnTo>
                      <a:pt x="3035" y="843"/>
                    </a:lnTo>
                    <a:lnTo>
                      <a:pt x="3056" y="843"/>
                    </a:lnTo>
                    <a:lnTo>
                      <a:pt x="3077" y="843"/>
                    </a:lnTo>
                    <a:lnTo>
                      <a:pt x="3097" y="843"/>
                    </a:lnTo>
                    <a:lnTo>
                      <a:pt x="3118" y="843"/>
                    </a:lnTo>
                    <a:lnTo>
                      <a:pt x="3138" y="843"/>
                    </a:lnTo>
                    <a:lnTo>
                      <a:pt x="3148" y="843"/>
                    </a:lnTo>
                    <a:lnTo>
                      <a:pt x="3168" y="843"/>
                    </a:lnTo>
                    <a:lnTo>
                      <a:pt x="3189" y="843"/>
                    </a:lnTo>
                    <a:lnTo>
                      <a:pt x="3209" y="843"/>
                    </a:lnTo>
                    <a:lnTo>
                      <a:pt x="3229" y="843"/>
                    </a:lnTo>
                    <a:lnTo>
                      <a:pt x="3250" y="843"/>
                    </a:lnTo>
                    <a:lnTo>
                      <a:pt x="3239" y="843"/>
                    </a:lnTo>
                    <a:lnTo>
                      <a:pt x="3229" y="843"/>
                    </a:lnTo>
                    <a:lnTo>
                      <a:pt x="3219" y="843"/>
                    </a:lnTo>
                    <a:lnTo>
                      <a:pt x="3209" y="843"/>
                    </a:lnTo>
                    <a:lnTo>
                      <a:pt x="3199" y="843"/>
                    </a:lnTo>
                    <a:lnTo>
                      <a:pt x="3189" y="843"/>
                    </a:lnTo>
                    <a:lnTo>
                      <a:pt x="3168" y="843"/>
                    </a:lnTo>
                    <a:lnTo>
                      <a:pt x="3158" y="843"/>
                    </a:lnTo>
                    <a:lnTo>
                      <a:pt x="3148" y="843"/>
                    </a:lnTo>
                    <a:lnTo>
                      <a:pt x="3138" y="843"/>
                    </a:lnTo>
                    <a:lnTo>
                      <a:pt x="3127" y="843"/>
                    </a:lnTo>
                    <a:lnTo>
                      <a:pt x="3118" y="843"/>
                    </a:lnTo>
                    <a:lnTo>
                      <a:pt x="3097" y="833"/>
                    </a:lnTo>
                    <a:lnTo>
                      <a:pt x="3088" y="833"/>
                    </a:lnTo>
                    <a:lnTo>
                      <a:pt x="3077" y="833"/>
                    </a:lnTo>
                    <a:lnTo>
                      <a:pt x="3067" y="833"/>
                    </a:lnTo>
                    <a:lnTo>
                      <a:pt x="3056" y="833"/>
                    </a:lnTo>
                    <a:lnTo>
                      <a:pt x="3047" y="843"/>
                    </a:lnTo>
                    <a:lnTo>
                      <a:pt x="3026" y="843"/>
                    </a:lnTo>
                    <a:lnTo>
                      <a:pt x="3017" y="843"/>
                    </a:lnTo>
                    <a:lnTo>
                      <a:pt x="3006" y="843"/>
                    </a:lnTo>
                    <a:lnTo>
                      <a:pt x="2996" y="843"/>
                    </a:lnTo>
                    <a:lnTo>
                      <a:pt x="2964" y="843"/>
                    </a:lnTo>
                    <a:lnTo>
                      <a:pt x="2935" y="843"/>
                    </a:lnTo>
                    <a:lnTo>
                      <a:pt x="2905" y="843"/>
                    </a:lnTo>
                    <a:lnTo>
                      <a:pt x="2874" y="854"/>
                    </a:lnTo>
                    <a:lnTo>
                      <a:pt x="2834" y="854"/>
                    </a:lnTo>
                    <a:lnTo>
                      <a:pt x="2803" y="854"/>
                    </a:lnTo>
                    <a:lnTo>
                      <a:pt x="2772" y="854"/>
                    </a:lnTo>
                    <a:lnTo>
                      <a:pt x="2742" y="864"/>
                    </a:lnTo>
                    <a:lnTo>
                      <a:pt x="2711" y="864"/>
                    </a:lnTo>
                    <a:lnTo>
                      <a:pt x="2681" y="864"/>
                    </a:lnTo>
                    <a:lnTo>
                      <a:pt x="2650" y="874"/>
                    </a:lnTo>
                    <a:lnTo>
                      <a:pt x="2620" y="874"/>
                    </a:lnTo>
                    <a:lnTo>
                      <a:pt x="2590" y="874"/>
                    </a:lnTo>
                    <a:lnTo>
                      <a:pt x="2559" y="874"/>
                    </a:lnTo>
                    <a:lnTo>
                      <a:pt x="2528" y="883"/>
                    </a:lnTo>
                    <a:lnTo>
                      <a:pt x="2498" y="883"/>
                    </a:lnTo>
                    <a:lnTo>
                      <a:pt x="2488" y="883"/>
                    </a:lnTo>
                    <a:lnTo>
                      <a:pt x="2477" y="883"/>
                    </a:lnTo>
                    <a:lnTo>
                      <a:pt x="2468" y="883"/>
                    </a:lnTo>
                    <a:lnTo>
                      <a:pt x="2457" y="883"/>
                    </a:lnTo>
                    <a:lnTo>
                      <a:pt x="2448" y="883"/>
                    </a:lnTo>
                    <a:lnTo>
                      <a:pt x="2436" y="883"/>
                    </a:lnTo>
                    <a:lnTo>
                      <a:pt x="2427" y="883"/>
                    </a:lnTo>
                    <a:lnTo>
                      <a:pt x="2417" y="883"/>
                    </a:lnTo>
                    <a:lnTo>
                      <a:pt x="2406" y="883"/>
                    </a:lnTo>
                    <a:lnTo>
                      <a:pt x="2397" y="894"/>
                    </a:lnTo>
                    <a:lnTo>
                      <a:pt x="2386" y="894"/>
                    </a:lnTo>
                    <a:lnTo>
                      <a:pt x="2377" y="894"/>
                    </a:lnTo>
                    <a:lnTo>
                      <a:pt x="2365" y="894"/>
                    </a:lnTo>
                    <a:lnTo>
                      <a:pt x="2356" y="894"/>
                    </a:lnTo>
                    <a:lnTo>
                      <a:pt x="2346" y="894"/>
                    </a:lnTo>
                    <a:lnTo>
                      <a:pt x="2335" y="894"/>
                    </a:lnTo>
                    <a:lnTo>
                      <a:pt x="2326" y="894"/>
                    </a:lnTo>
                    <a:lnTo>
                      <a:pt x="2315" y="894"/>
                    </a:lnTo>
                    <a:lnTo>
                      <a:pt x="2306" y="894"/>
                    </a:lnTo>
                    <a:lnTo>
                      <a:pt x="2294" y="904"/>
                    </a:lnTo>
                    <a:lnTo>
                      <a:pt x="2275" y="904"/>
                    </a:lnTo>
                    <a:lnTo>
                      <a:pt x="2264" y="904"/>
                    </a:lnTo>
                    <a:lnTo>
                      <a:pt x="2255" y="904"/>
                    </a:lnTo>
                    <a:lnTo>
                      <a:pt x="2244" y="904"/>
                    </a:lnTo>
                    <a:lnTo>
                      <a:pt x="2235" y="904"/>
                    </a:lnTo>
                    <a:lnTo>
                      <a:pt x="2214" y="914"/>
                    </a:lnTo>
                    <a:lnTo>
                      <a:pt x="2204" y="914"/>
                    </a:lnTo>
                    <a:lnTo>
                      <a:pt x="2193" y="914"/>
                    </a:lnTo>
                    <a:lnTo>
                      <a:pt x="2183" y="914"/>
                    </a:lnTo>
                    <a:lnTo>
                      <a:pt x="2173" y="914"/>
                    </a:lnTo>
                    <a:lnTo>
                      <a:pt x="2163" y="914"/>
                    </a:lnTo>
                    <a:lnTo>
                      <a:pt x="2152" y="914"/>
                    </a:lnTo>
                    <a:lnTo>
                      <a:pt x="2143" y="914"/>
                    </a:lnTo>
                    <a:lnTo>
                      <a:pt x="2152" y="904"/>
                    </a:lnTo>
                    <a:lnTo>
                      <a:pt x="2163" y="904"/>
                    </a:lnTo>
                    <a:lnTo>
                      <a:pt x="2173" y="894"/>
                    </a:lnTo>
                    <a:lnTo>
                      <a:pt x="2193" y="894"/>
                    </a:lnTo>
                    <a:lnTo>
                      <a:pt x="2204" y="894"/>
                    </a:lnTo>
                    <a:lnTo>
                      <a:pt x="2214" y="894"/>
                    </a:lnTo>
                    <a:lnTo>
                      <a:pt x="2223" y="883"/>
                    </a:lnTo>
                    <a:lnTo>
                      <a:pt x="2235" y="883"/>
                    </a:lnTo>
                    <a:lnTo>
                      <a:pt x="2244" y="883"/>
                    </a:lnTo>
                    <a:lnTo>
                      <a:pt x="2255" y="883"/>
                    </a:lnTo>
                    <a:lnTo>
                      <a:pt x="2264" y="883"/>
                    </a:lnTo>
                    <a:lnTo>
                      <a:pt x="2275" y="883"/>
                    </a:lnTo>
                    <a:lnTo>
                      <a:pt x="2285" y="883"/>
                    </a:lnTo>
                    <a:lnTo>
                      <a:pt x="2294" y="883"/>
                    </a:lnTo>
                    <a:lnTo>
                      <a:pt x="2306" y="883"/>
                    </a:lnTo>
                    <a:lnTo>
                      <a:pt x="2315" y="883"/>
                    </a:lnTo>
                    <a:lnTo>
                      <a:pt x="2326" y="874"/>
                    </a:lnTo>
                    <a:lnTo>
                      <a:pt x="2346" y="874"/>
                    </a:lnTo>
                    <a:lnTo>
                      <a:pt x="2356" y="874"/>
                    </a:lnTo>
                    <a:lnTo>
                      <a:pt x="2377" y="874"/>
                    </a:lnTo>
                    <a:lnTo>
                      <a:pt x="2397" y="874"/>
                    </a:lnTo>
                    <a:lnTo>
                      <a:pt x="2417" y="874"/>
                    </a:lnTo>
                    <a:lnTo>
                      <a:pt x="2436" y="864"/>
                    </a:lnTo>
                    <a:lnTo>
                      <a:pt x="2457" y="864"/>
                    </a:lnTo>
                    <a:lnTo>
                      <a:pt x="2477" y="864"/>
                    </a:lnTo>
                    <a:lnTo>
                      <a:pt x="2498" y="864"/>
                    </a:lnTo>
                    <a:lnTo>
                      <a:pt x="2519" y="864"/>
                    </a:lnTo>
                    <a:lnTo>
                      <a:pt x="2528" y="864"/>
                    </a:lnTo>
                    <a:lnTo>
                      <a:pt x="2549" y="864"/>
                    </a:lnTo>
                    <a:lnTo>
                      <a:pt x="2569" y="864"/>
                    </a:lnTo>
                    <a:lnTo>
                      <a:pt x="2590" y="864"/>
                    </a:lnTo>
                    <a:lnTo>
                      <a:pt x="2600" y="864"/>
                    </a:lnTo>
                    <a:lnTo>
                      <a:pt x="2620" y="854"/>
                    </a:lnTo>
                    <a:lnTo>
                      <a:pt x="2630" y="854"/>
                    </a:lnTo>
                    <a:lnTo>
                      <a:pt x="2620" y="854"/>
                    </a:lnTo>
                    <a:lnTo>
                      <a:pt x="2610" y="854"/>
                    </a:lnTo>
                    <a:lnTo>
                      <a:pt x="2610" y="843"/>
                    </a:lnTo>
                    <a:lnTo>
                      <a:pt x="2498" y="854"/>
                    </a:lnTo>
                    <a:lnTo>
                      <a:pt x="2498" y="843"/>
                    </a:lnTo>
                    <a:lnTo>
                      <a:pt x="2528" y="833"/>
                    </a:lnTo>
                    <a:lnTo>
                      <a:pt x="2559" y="823"/>
                    </a:lnTo>
                    <a:lnTo>
                      <a:pt x="2579" y="812"/>
                    </a:lnTo>
                    <a:lnTo>
                      <a:pt x="2610" y="803"/>
                    </a:lnTo>
                    <a:lnTo>
                      <a:pt x="2640" y="792"/>
                    </a:lnTo>
                    <a:lnTo>
                      <a:pt x="2671" y="783"/>
                    </a:lnTo>
                    <a:lnTo>
                      <a:pt x="2701" y="783"/>
                    </a:lnTo>
                    <a:lnTo>
                      <a:pt x="2721" y="772"/>
                    </a:lnTo>
                    <a:lnTo>
                      <a:pt x="2751" y="762"/>
                    </a:lnTo>
                    <a:lnTo>
                      <a:pt x="2782" y="762"/>
                    </a:lnTo>
                    <a:lnTo>
                      <a:pt x="2813" y="752"/>
                    </a:lnTo>
                    <a:lnTo>
                      <a:pt x="2843" y="752"/>
                    </a:lnTo>
                    <a:lnTo>
                      <a:pt x="2874" y="752"/>
                    </a:lnTo>
                    <a:lnTo>
                      <a:pt x="2905" y="752"/>
                    </a:lnTo>
                    <a:lnTo>
                      <a:pt x="2935" y="752"/>
                    </a:lnTo>
                    <a:lnTo>
                      <a:pt x="2955" y="752"/>
                    </a:lnTo>
                    <a:lnTo>
                      <a:pt x="2964" y="752"/>
                    </a:lnTo>
                    <a:lnTo>
                      <a:pt x="2976" y="752"/>
                    </a:lnTo>
                    <a:lnTo>
                      <a:pt x="2985" y="752"/>
                    </a:lnTo>
                    <a:lnTo>
                      <a:pt x="2976" y="752"/>
                    </a:lnTo>
                    <a:lnTo>
                      <a:pt x="2964" y="741"/>
                    </a:lnTo>
                    <a:lnTo>
                      <a:pt x="2457" y="752"/>
                    </a:lnTo>
                    <a:lnTo>
                      <a:pt x="2488" y="741"/>
                    </a:lnTo>
                    <a:lnTo>
                      <a:pt x="2519" y="741"/>
                    </a:lnTo>
                    <a:lnTo>
                      <a:pt x="2549" y="732"/>
                    </a:lnTo>
                    <a:lnTo>
                      <a:pt x="2579" y="732"/>
                    </a:lnTo>
                    <a:lnTo>
                      <a:pt x="2610" y="732"/>
                    </a:lnTo>
                    <a:lnTo>
                      <a:pt x="2640" y="732"/>
                    </a:lnTo>
                    <a:lnTo>
                      <a:pt x="2671" y="732"/>
                    </a:lnTo>
                    <a:lnTo>
                      <a:pt x="2711" y="721"/>
                    </a:lnTo>
                    <a:lnTo>
                      <a:pt x="2742" y="721"/>
                    </a:lnTo>
                    <a:lnTo>
                      <a:pt x="2772" y="721"/>
                    </a:lnTo>
                    <a:lnTo>
                      <a:pt x="2803" y="721"/>
                    </a:lnTo>
                    <a:lnTo>
                      <a:pt x="2834" y="721"/>
                    </a:lnTo>
                    <a:lnTo>
                      <a:pt x="2864" y="721"/>
                    </a:lnTo>
                    <a:lnTo>
                      <a:pt x="2905" y="721"/>
                    </a:lnTo>
                    <a:lnTo>
                      <a:pt x="2935" y="721"/>
                    </a:lnTo>
                    <a:lnTo>
                      <a:pt x="2964" y="721"/>
                    </a:lnTo>
                    <a:lnTo>
                      <a:pt x="2976" y="721"/>
                    </a:lnTo>
                    <a:lnTo>
                      <a:pt x="2985" y="721"/>
                    </a:lnTo>
                    <a:lnTo>
                      <a:pt x="2996" y="721"/>
                    </a:lnTo>
                    <a:lnTo>
                      <a:pt x="3006" y="721"/>
                    </a:lnTo>
                    <a:lnTo>
                      <a:pt x="2996" y="712"/>
                    </a:lnTo>
                    <a:lnTo>
                      <a:pt x="2579" y="721"/>
                    </a:lnTo>
                    <a:lnTo>
                      <a:pt x="2579" y="712"/>
                    </a:lnTo>
                    <a:lnTo>
                      <a:pt x="2590" y="712"/>
                    </a:lnTo>
                    <a:lnTo>
                      <a:pt x="2377" y="741"/>
                    </a:lnTo>
                    <a:lnTo>
                      <a:pt x="2365" y="741"/>
                    </a:lnTo>
                    <a:lnTo>
                      <a:pt x="2365" y="732"/>
                    </a:lnTo>
                    <a:lnTo>
                      <a:pt x="2397" y="701"/>
                    </a:lnTo>
                    <a:lnTo>
                      <a:pt x="2417" y="701"/>
                    </a:lnTo>
                    <a:lnTo>
                      <a:pt x="2436" y="701"/>
                    </a:lnTo>
                    <a:lnTo>
                      <a:pt x="2457" y="691"/>
                    </a:lnTo>
                    <a:lnTo>
                      <a:pt x="2477" y="691"/>
                    </a:lnTo>
                    <a:lnTo>
                      <a:pt x="2498" y="691"/>
                    </a:lnTo>
                    <a:lnTo>
                      <a:pt x="2528" y="681"/>
                    </a:lnTo>
                    <a:lnTo>
                      <a:pt x="2549" y="681"/>
                    </a:lnTo>
                    <a:lnTo>
                      <a:pt x="2569" y="681"/>
                    </a:lnTo>
                    <a:lnTo>
                      <a:pt x="2590" y="670"/>
                    </a:lnTo>
                    <a:lnTo>
                      <a:pt x="2610" y="670"/>
                    </a:lnTo>
                    <a:lnTo>
                      <a:pt x="2630" y="661"/>
                    </a:lnTo>
                    <a:lnTo>
                      <a:pt x="2650" y="661"/>
                    </a:lnTo>
                    <a:lnTo>
                      <a:pt x="2671" y="661"/>
                    </a:lnTo>
                    <a:lnTo>
                      <a:pt x="2691" y="650"/>
                    </a:lnTo>
                    <a:lnTo>
                      <a:pt x="2711" y="650"/>
                    </a:lnTo>
                    <a:lnTo>
                      <a:pt x="2732" y="650"/>
                    </a:lnTo>
                    <a:lnTo>
                      <a:pt x="2763" y="641"/>
                    </a:lnTo>
                    <a:lnTo>
                      <a:pt x="2792" y="629"/>
                    </a:lnTo>
                    <a:lnTo>
                      <a:pt x="2822" y="629"/>
                    </a:lnTo>
                    <a:lnTo>
                      <a:pt x="2854" y="620"/>
                    </a:lnTo>
                    <a:lnTo>
                      <a:pt x="2874" y="620"/>
                    </a:lnTo>
                    <a:lnTo>
                      <a:pt x="2905" y="620"/>
                    </a:lnTo>
                    <a:lnTo>
                      <a:pt x="2935" y="610"/>
                    </a:lnTo>
                    <a:lnTo>
                      <a:pt x="2964" y="610"/>
                    </a:lnTo>
                    <a:lnTo>
                      <a:pt x="2996" y="599"/>
                    </a:lnTo>
                    <a:lnTo>
                      <a:pt x="3026" y="599"/>
                    </a:lnTo>
                    <a:lnTo>
                      <a:pt x="3056" y="599"/>
                    </a:lnTo>
                    <a:lnTo>
                      <a:pt x="3077" y="590"/>
                    </a:lnTo>
                    <a:lnTo>
                      <a:pt x="3108" y="590"/>
                    </a:lnTo>
                    <a:lnTo>
                      <a:pt x="3138" y="590"/>
                    </a:lnTo>
                    <a:lnTo>
                      <a:pt x="3168" y="590"/>
                    </a:lnTo>
                    <a:lnTo>
                      <a:pt x="3199" y="579"/>
                    </a:lnTo>
                    <a:lnTo>
                      <a:pt x="3179" y="579"/>
                    </a:lnTo>
                    <a:lnTo>
                      <a:pt x="3158" y="590"/>
                    </a:lnTo>
                    <a:lnTo>
                      <a:pt x="3148" y="590"/>
                    </a:lnTo>
                    <a:lnTo>
                      <a:pt x="3127" y="590"/>
                    </a:lnTo>
                    <a:lnTo>
                      <a:pt x="3118" y="590"/>
                    </a:lnTo>
                    <a:lnTo>
                      <a:pt x="3097" y="590"/>
                    </a:lnTo>
                    <a:lnTo>
                      <a:pt x="3077" y="590"/>
                    </a:lnTo>
                    <a:lnTo>
                      <a:pt x="3067" y="590"/>
                    </a:lnTo>
                    <a:lnTo>
                      <a:pt x="3026" y="599"/>
                    </a:lnTo>
                    <a:lnTo>
                      <a:pt x="2996" y="599"/>
                    </a:lnTo>
                    <a:lnTo>
                      <a:pt x="2964" y="610"/>
                    </a:lnTo>
                    <a:lnTo>
                      <a:pt x="2925" y="610"/>
                    </a:lnTo>
                    <a:lnTo>
                      <a:pt x="2893" y="620"/>
                    </a:lnTo>
                    <a:lnTo>
                      <a:pt x="2854" y="620"/>
                    </a:lnTo>
                    <a:lnTo>
                      <a:pt x="2822" y="629"/>
                    </a:lnTo>
                    <a:lnTo>
                      <a:pt x="2792" y="629"/>
                    </a:lnTo>
                    <a:lnTo>
                      <a:pt x="2763" y="641"/>
                    </a:lnTo>
                    <a:lnTo>
                      <a:pt x="2721" y="650"/>
                    </a:lnTo>
                    <a:lnTo>
                      <a:pt x="2691" y="650"/>
                    </a:lnTo>
                    <a:lnTo>
                      <a:pt x="2661" y="661"/>
                    </a:lnTo>
                    <a:lnTo>
                      <a:pt x="2620" y="661"/>
                    </a:lnTo>
                    <a:lnTo>
                      <a:pt x="2590" y="670"/>
                    </a:lnTo>
                    <a:lnTo>
                      <a:pt x="2559" y="681"/>
                    </a:lnTo>
                    <a:lnTo>
                      <a:pt x="2519" y="681"/>
                    </a:lnTo>
                    <a:lnTo>
                      <a:pt x="2579" y="629"/>
                    </a:lnTo>
                    <a:lnTo>
                      <a:pt x="2559" y="620"/>
                    </a:lnTo>
                    <a:lnTo>
                      <a:pt x="2640" y="569"/>
                    </a:lnTo>
                    <a:lnTo>
                      <a:pt x="2640" y="558"/>
                    </a:lnTo>
                    <a:lnTo>
                      <a:pt x="2640" y="549"/>
                    </a:lnTo>
                    <a:lnTo>
                      <a:pt x="2640" y="539"/>
                    </a:lnTo>
                    <a:lnTo>
                      <a:pt x="2650" y="539"/>
                    </a:lnTo>
                    <a:lnTo>
                      <a:pt x="2650" y="528"/>
                    </a:lnTo>
                    <a:lnTo>
                      <a:pt x="2650" y="519"/>
                    </a:lnTo>
                    <a:lnTo>
                      <a:pt x="2640" y="519"/>
                    </a:lnTo>
                    <a:lnTo>
                      <a:pt x="2630" y="519"/>
                    </a:lnTo>
                    <a:lnTo>
                      <a:pt x="2640" y="498"/>
                    </a:lnTo>
                    <a:lnTo>
                      <a:pt x="2630" y="498"/>
                    </a:lnTo>
                    <a:lnTo>
                      <a:pt x="2630" y="487"/>
                    </a:lnTo>
                    <a:lnTo>
                      <a:pt x="2620" y="487"/>
                    </a:lnTo>
                    <a:lnTo>
                      <a:pt x="2590" y="487"/>
                    </a:lnTo>
                    <a:lnTo>
                      <a:pt x="2590" y="478"/>
                    </a:lnTo>
                    <a:lnTo>
                      <a:pt x="2620" y="457"/>
                    </a:lnTo>
                    <a:lnTo>
                      <a:pt x="2650" y="447"/>
                    </a:lnTo>
                    <a:lnTo>
                      <a:pt x="2681" y="427"/>
                    </a:lnTo>
                    <a:lnTo>
                      <a:pt x="2701" y="407"/>
                    </a:lnTo>
                    <a:lnTo>
                      <a:pt x="2732" y="397"/>
                    </a:lnTo>
                    <a:lnTo>
                      <a:pt x="2763" y="376"/>
                    </a:lnTo>
                    <a:lnTo>
                      <a:pt x="2792" y="366"/>
                    </a:lnTo>
                    <a:lnTo>
                      <a:pt x="2822" y="345"/>
                    </a:lnTo>
                    <a:lnTo>
                      <a:pt x="2843" y="326"/>
                    </a:lnTo>
                    <a:lnTo>
                      <a:pt x="2874" y="315"/>
                    </a:lnTo>
                    <a:lnTo>
                      <a:pt x="2905" y="295"/>
                    </a:lnTo>
                    <a:lnTo>
                      <a:pt x="2925" y="274"/>
                    </a:lnTo>
                    <a:lnTo>
                      <a:pt x="2955" y="255"/>
                    </a:lnTo>
                    <a:lnTo>
                      <a:pt x="2985" y="234"/>
                    </a:lnTo>
                    <a:lnTo>
                      <a:pt x="3006" y="213"/>
                    </a:lnTo>
                    <a:lnTo>
                      <a:pt x="3035" y="193"/>
                    </a:lnTo>
                    <a:lnTo>
                      <a:pt x="3047" y="183"/>
                    </a:lnTo>
                    <a:lnTo>
                      <a:pt x="3056" y="173"/>
                    </a:lnTo>
                    <a:lnTo>
                      <a:pt x="3067" y="173"/>
                    </a:lnTo>
                    <a:lnTo>
                      <a:pt x="3067" y="163"/>
                    </a:lnTo>
                    <a:lnTo>
                      <a:pt x="3077" y="163"/>
                    </a:lnTo>
                    <a:lnTo>
                      <a:pt x="3088" y="142"/>
                    </a:lnTo>
                    <a:lnTo>
                      <a:pt x="3056" y="163"/>
                    </a:lnTo>
                    <a:lnTo>
                      <a:pt x="3026" y="173"/>
                    </a:lnTo>
                    <a:lnTo>
                      <a:pt x="3006" y="193"/>
                    </a:lnTo>
                    <a:lnTo>
                      <a:pt x="2976" y="213"/>
                    </a:lnTo>
                    <a:lnTo>
                      <a:pt x="2945" y="234"/>
                    </a:lnTo>
                    <a:lnTo>
                      <a:pt x="2925" y="255"/>
                    </a:lnTo>
                    <a:lnTo>
                      <a:pt x="2893" y="265"/>
                    </a:lnTo>
                    <a:lnTo>
                      <a:pt x="2864" y="284"/>
                    </a:lnTo>
                    <a:lnTo>
                      <a:pt x="2843" y="305"/>
                    </a:lnTo>
                    <a:lnTo>
                      <a:pt x="2813" y="326"/>
                    </a:lnTo>
                    <a:lnTo>
                      <a:pt x="2782" y="345"/>
                    </a:lnTo>
                    <a:lnTo>
                      <a:pt x="2763" y="366"/>
                    </a:lnTo>
                    <a:lnTo>
                      <a:pt x="2732" y="386"/>
                    </a:lnTo>
                    <a:lnTo>
                      <a:pt x="2701" y="397"/>
                    </a:lnTo>
                    <a:lnTo>
                      <a:pt x="2671" y="416"/>
                    </a:lnTo>
                    <a:lnTo>
                      <a:pt x="2640" y="427"/>
                    </a:lnTo>
                    <a:lnTo>
                      <a:pt x="2640" y="437"/>
                    </a:lnTo>
                    <a:lnTo>
                      <a:pt x="2630" y="437"/>
                    </a:lnTo>
                    <a:lnTo>
                      <a:pt x="2630" y="447"/>
                    </a:lnTo>
                    <a:lnTo>
                      <a:pt x="2620" y="447"/>
                    </a:lnTo>
                    <a:lnTo>
                      <a:pt x="2620" y="457"/>
                    </a:lnTo>
                    <a:lnTo>
                      <a:pt x="2559" y="487"/>
                    </a:lnTo>
                    <a:lnTo>
                      <a:pt x="2559" y="478"/>
                    </a:lnTo>
                    <a:lnTo>
                      <a:pt x="2559" y="468"/>
                    </a:lnTo>
                    <a:lnTo>
                      <a:pt x="2436" y="519"/>
                    </a:lnTo>
                    <a:lnTo>
                      <a:pt x="2397" y="539"/>
                    </a:lnTo>
                    <a:lnTo>
                      <a:pt x="2397" y="549"/>
                    </a:lnTo>
                    <a:lnTo>
                      <a:pt x="2386" y="549"/>
                    </a:lnTo>
                    <a:lnTo>
                      <a:pt x="2386" y="558"/>
                    </a:lnTo>
                    <a:lnTo>
                      <a:pt x="2377" y="549"/>
                    </a:lnTo>
                    <a:lnTo>
                      <a:pt x="2406" y="498"/>
                    </a:lnTo>
                    <a:lnTo>
                      <a:pt x="2397" y="498"/>
                    </a:lnTo>
                    <a:lnTo>
                      <a:pt x="2397" y="487"/>
                    </a:lnTo>
                    <a:lnTo>
                      <a:pt x="2436" y="457"/>
                    </a:lnTo>
                    <a:lnTo>
                      <a:pt x="2448" y="457"/>
                    </a:lnTo>
                    <a:lnTo>
                      <a:pt x="2457" y="457"/>
                    </a:lnTo>
                    <a:lnTo>
                      <a:pt x="2457" y="447"/>
                    </a:lnTo>
                    <a:lnTo>
                      <a:pt x="2468" y="447"/>
                    </a:lnTo>
                    <a:lnTo>
                      <a:pt x="2477" y="447"/>
                    </a:lnTo>
                    <a:lnTo>
                      <a:pt x="2477" y="437"/>
                    </a:lnTo>
                    <a:lnTo>
                      <a:pt x="2488" y="437"/>
                    </a:lnTo>
                    <a:lnTo>
                      <a:pt x="2498" y="427"/>
                    </a:lnTo>
                    <a:lnTo>
                      <a:pt x="2508" y="416"/>
                    </a:lnTo>
                    <a:lnTo>
                      <a:pt x="2519" y="416"/>
                    </a:lnTo>
                    <a:lnTo>
                      <a:pt x="2528" y="407"/>
                    </a:lnTo>
                    <a:lnTo>
                      <a:pt x="2549" y="397"/>
                    </a:lnTo>
                    <a:lnTo>
                      <a:pt x="2559" y="386"/>
                    </a:lnTo>
                    <a:lnTo>
                      <a:pt x="2569" y="376"/>
                    </a:lnTo>
                    <a:lnTo>
                      <a:pt x="2579" y="366"/>
                    </a:lnTo>
                    <a:lnTo>
                      <a:pt x="2600" y="356"/>
                    </a:lnTo>
                    <a:lnTo>
                      <a:pt x="2610" y="345"/>
                    </a:lnTo>
                    <a:lnTo>
                      <a:pt x="2620" y="336"/>
                    </a:lnTo>
                    <a:lnTo>
                      <a:pt x="2630" y="336"/>
                    </a:lnTo>
                    <a:lnTo>
                      <a:pt x="2650" y="326"/>
                    </a:lnTo>
                    <a:lnTo>
                      <a:pt x="2661" y="315"/>
                    </a:lnTo>
                    <a:lnTo>
                      <a:pt x="2671" y="305"/>
                    </a:lnTo>
                    <a:lnTo>
                      <a:pt x="2681" y="295"/>
                    </a:lnTo>
                    <a:lnTo>
                      <a:pt x="2691" y="284"/>
                    </a:lnTo>
                    <a:lnTo>
                      <a:pt x="2711" y="274"/>
                    </a:lnTo>
                    <a:lnTo>
                      <a:pt x="2732" y="255"/>
                    </a:lnTo>
                    <a:lnTo>
                      <a:pt x="2742" y="244"/>
                    </a:lnTo>
                    <a:lnTo>
                      <a:pt x="2763" y="234"/>
                    </a:lnTo>
                    <a:lnTo>
                      <a:pt x="2772" y="224"/>
                    </a:lnTo>
                    <a:lnTo>
                      <a:pt x="2792" y="213"/>
                    </a:lnTo>
                    <a:lnTo>
                      <a:pt x="2813" y="193"/>
                    </a:lnTo>
                    <a:lnTo>
                      <a:pt x="2822" y="183"/>
                    </a:lnTo>
                    <a:lnTo>
                      <a:pt x="2843" y="173"/>
                    </a:lnTo>
                    <a:lnTo>
                      <a:pt x="2854" y="163"/>
                    </a:lnTo>
                    <a:lnTo>
                      <a:pt x="2874" y="153"/>
                    </a:lnTo>
                    <a:lnTo>
                      <a:pt x="2893" y="142"/>
                    </a:lnTo>
                    <a:lnTo>
                      <a:pt x="2905" y="122"/>
                    </a:lnTo>
                    <a:lnTo>
                      <a:pt x="2925" y="112"/>
                    </a:lnTo>
                    <a:lnTo>
                      <a:pt x="2945" y="102"/>
                    </a:lnTo>
                    <a:lnTo>
                      <a:pt x="2955" y="92"/>
                    </a:lnTo>
                    <a:lnTo>
                      <a:pt x="2955" y="82"/>
                    </a:lnTo>
                    <a:lnTo>
                      <a:pt x="2945" y="82"/>
                    </a:lnTo>
                    <a:lnTo>
                      <a:pt x="2935" y="92"/>
                    </a:lnTo>
                    <a:lnTo>
                      <a:pt x="2925" y="102"/>
                    </a:lnTo>
                    <a:lnTo>
                      <a:pt x="2914" y="102"/>
                    </a:lnTo>
                    <a:lnTo>
                      <a:pt x="2914" y="112"/>
                    </a:lnTo>
                    <a:lnTo>
                      <a:pt x="2905" y="112"/>
                    </a:lnTo>
                    <a:lnTo>
                      <a:pt x="2893" y="112"/>
                    </a:lnTo>
                    <a:lnTo>
                      <a:pt x="2884" y="133"/>
                    </a:lnTo>
                    <a:lnTo>
                      <a:pt x="2864" y="142"/>
                    </a:lnTo>
                    <a:lnTo>
                      <a:pt x="2843" y="153"/>
                    </a:lnTo>
                    <a:lnTo>
                      <a:pt x="2834" y="163"/>
                    </a:lnTo>
                    <a:lnTo>
                      <a:pt x="2813" y="183"/>
                    </a:lnTo>
                    <a:lnTo>
                      <a:pt x="2803" y="193"/>
                    </a:lnTo>
                    <a:lnTo>
                      <a:pt x="2782" y="204"/>
                    </a:lnTo>
                    <a:lnTo>
                      <a:pt x="2763" y="213"/>
                    </a:lnTo>
                    <a:lnTo>
                      <a:pt x="2763" y="224"/>
                    </a:lnTo>
                    <a:lnTo>
                      <a:pt x="2751" y="224"/>
                    </a:lnTo>
                    <a:lnTo>
                      <a:pt x="2742" y="234"/>
                    </a:lnTo>
                    <a:lnTo>
                      <a:pt x="2732" y="234"/>
                    </a:lnTo>
                    <a:lnTo>
                      <a:pt x="2721" y="244"/>
                    </a:lnTo>
                    <a:lnTo>
                      <a:pt x="2711" y="255"/>
                    </a:lnTo>
                    <a:lnTo>
                      <a:pt x="2701" y="265"/>
                    </a:lnTo>
                    <a:lnTo>
                      <a:pt x="2691" y="265"/>
                    </a:lnTo>
                    <a:lnTo>
                      <a:pt x="2691" y="255"/>
                    </a:lnTo>
                    <a:lnTo>
                      <a:pt x="2732" y="224"/>
                    </a:lnTo>
                    <a:lnTo>
                      <a:pt x="2914" y="62"/>
                    </a:lnTo>
                    <a:lnTo>
                      <a:pt x="2893" y="92"/>
                    </a:lnTo>
                    <a:lnTo>
                      <a:pt x="2905" y="92"/>
                    </a:lnTo>
                    <a:lnTo>
                      <a:pt x="2914" y="82"/>
                    </a:lnTo>
                    <a:lnTo>
                      <a:pt x="2925" y="71"/>
                    </a:lnTo>
                    <a:lnTo>
                      <a:pt x="2925" y="62"/>
                    </a:lnTo>
                    <a:lnTo>
                      <a:pt x="2935" y="62"/>
                    </a:lnTo>
                    <a:lnTo>
                      <a:pt x="2935" y="51"/>
                    </a:lnTo>
                    <a:lnTo>
                      <a:pt x="2559" y="366"/>
                    </a:lnTo>
                    <a:lnTo>
                      <a:pt x="2549" y="366"/>
                    </a:lnTo>
                    <a:lnTo>
                      <a:pt x="2549" y="376"/>
                    </a:lnTo>
                    <a:lnTo>
                      <a:pt x="2498" y="407"/>
                    </a:lnTo>
                    <a:lnTo>
                      <a:pt x="2792" y="122"/>
                    </a:lnTo>
                    <a:lnTo>
                      <a:pt x="2782" y="133"/>
                    </a:lnTo>
                    <a:lnTo>
                      <a:pt x="2772" y="133"/>
                    </a:lnTo>
                    <a:lnTo>
                      <a:pt x="2763" y="142"/>
                    </a:lnTo>
                    <a:lnTo>
                      <a:pt x="2742" y="153"/>
                    </a:lnTo>
                    <a:lnTo>
                      <a:pt x="2732" y="163"/>
                    </a:lnTo>
                    <a:lnTo>
                      <a:pt x="2721" y="183"/>
                    </a:lnTo>
                    <a:lnTo>
                      <a:pt x="2711" y="193"/>
                    </a:lnTo>
                    <a:lnTo>
                      <a:pt x="2701" y="204"/>
                    </a:lnTo>
                    <a:lnTo>
                      <a:pt x="2681" y="213"/>
                    </a:lnTo>
                    <a:lnTo>
                      <a:pt x="2671" y="224"/>
                    </a:lnTo>
                    <a:lnTo>
                      <a:pt x="2661" y="234"/>
                    </a:lnTo>
                    <a:lnTo>
                      <a:pt x="2650" y="244"/>
                    </a:lnTo>
                    <a:lnTo>
                      <a:pt x="2640" y="265"/>
                    </a:lnTo>
                    <a:lnTo>
                      <a:pt x="2620" y="274"/>
                    </a:lnTo>
                    <a:lnTo>
                      <a:pt x="2610" y="284"/>
                    </a:lnTo>
                    <a:lnTo>
                      <a:pt x="2600" y="295"/>
                    </a:lnTo>
                    <a:lnTo>
                      <a:pt x="2590" y="295"/>
                    </a:lnTo>
                    <a:lnTo>
                      <a:pt x="2590" y="305"/>
                    </a:lnTo>
                    <a:lnTo>
                      <a:pt x="2579" y="315"/>
                    </a:lnTo>
                    <a:lnTo>
                      <a:pt x="2569" y="326"/>
                    </a:lnTo>
                    <a:lnTo>
                      <a:pt x="2559" y="336"/>
                    </a:lnTo>
                    <a:lnTo>
                      <a:pt x="2549" y="345"/>
                    </a:lnTo>
                    <a:lnTo>
                      <a:pt x="2539" y="345"/>
                    </a:lnTo>
                    <a:lnTo>
                      <a:pt x="2528" y="366"/>
                    </a:lnTo>
                    <a:lnTo>
                      <a:pt x="2519" y="366"/>
                    </a:lnTo>
                    <a:lnTo>
                      <a:pt x="2508" y="376"/>
                    </a:lnTo>
                    <a:lnTo>
                      <a:pt x="2498" y="386"/>
                    </a:lnTo>
                    <a:lnTo>
                      <a:pt x="2488" y="397"/>
                    </a:lnTo>
                    <a:lnTo>
                      <a:pt x="2477" y="407"/>
                    </a:lnTo>
                    <a:lnTo>
                      <a:pt x="2468" y="416"/>
                    </a:lnTo>
                    <a:lnTo>
                      <a:pt x="2457" y="427"/>
                    </a:lnTo>
                    <a:lnTo>
                      <a:pt x="2448" y="437"/>
                    </a:lnTo>
                    <a:lnTo>
                      <a:pt x="2436" y="447"/>
                    </a:lnTo>
                    <a:lnTo>
                      <a:pt x="2427" y="457"/>
                    </a:lnTo>
                    <a:lnTo>
                      <a:pt x="2417" y="468"/>
                    </a:lnTo>
                    <a:lnTo>
                      <a:pt x="2406" y="478"/>
                    </a:lnTo>
                    <a:lnTo>
                      <a:pt x="2397" y="487"/>
                    </a:lnTo>
                    <a:lnTo>
                      <a:pt x="2386" y="487"/>
                    </a:lnTo>
                    <a:lnTo>
                      <a:pt x="2377" y="498"/>
                    </a:lnTo>
                    <a:lnTo>
                      <a:pt x="2365" y="508"/>
                    </a:lnTo>
                    <a:lnTo>
                      <a:pt x="2356" y="519"/>
                    </a:lnTo>
                    <a:lnTo>
                      <a:pt x="2346" y="528"/>
                    </a:lnTo>
                    <a:lnTo>
                      <a:pt x="2335" y="528"/>
                    </a:lnTo>
                    <a:lnTo>
                      <a:pt x="2335" y="539"/>
                    </a:lnTo>
                    <a:lnTo>
                      <a:pt x="2326" y="539"/>
                    </a:lnTo>
                    <a:lnTo>
                      <a:pt x="2315" y="549"/>
                    </a:lnTo>
                    <a:lnTo>
                      <a:pt x="2306" y="558"/>
                    </a:lnTo>
                    <a:lnTo>
                      <a:pt x="2294" y="558"/>
                    </a:lnTo>
                    <a:lnTo>
                      <a:pt x="2285" y="558"/>
                    </a:lnTo>
                    <a:lnTo>
                      <a:pt x="2285" y="569"/>
                    </a:lnTo>
                    <a:lnTo>
                      <a:pt x="2285" y="558"/>
                    </a:lnTo>
                    <a:lnTo>
                      <a:pt x="2285" y="549"/>
                    </a:lnTo>
                    <a:lnTo>
                      <a:pt x="2306" y="528"/>
                    </a:lnTo>
                    <a:lnTo>
                      <a:pt x="2315" y="519"/>
                    </a:lnTo>
                    <a:lnTo>
                      <a:pt x="2326" y="508"/>
                    </a:lnTo>
                    <a:lnTo>
                      <a:pt x="2346" y="498"/>
                    </a:lnTo>
                    <a:lnTo>
                      <a:pt x="2356" y="487"/>
                    </a:lnTo>
                    <a:lnTo>
                      <a:pt x="2365" y="478"/>
                    </a:lnTo>
                    <a:lnTo>
                      <a:pt x="2386" y="468"/>
                    </a:lnTo>
                    <a:lnTo>
                      <a:pt x="2397" y="457"/>
                    </a:lnTo>
                    <a:lnTo>
                      <a:pt x="2406" y="447"/>
                    </a:lnTo>
                    <a:lnTo>
                      <a:pt x="2417" y="437"/>
                    </a:lnTo>
                    <a:lnTo>
                      <a:pt x="2436" y="416"/>
                    </a:lnTo>
                    <a:lnTo>
                      <a:pt x="2448" y="407"/>
                    </a:lnTo>
                    <a:lnTo>
                      <a:pt x="2457" y="397"/>
                    </a:lnTo>
                    <a:lnTo>
                      <a:pt x="2468" y="386"/>
                    </a:lnTo>
                    <a:lnTo>
                      <a:pt x="2488" y="376"/>
                    </a:lnTo>
                    <a:lnTo>
                      <a:pt x="2498" y="366"/>
                    </a:lnTo>
                    <a:lnTo>
                      <a:pt x="2508" y="345"/>
                    </a:lnTo>
                    <a:lnTo>
                      <a:pt x="2528" y="336"/>
                    </a:lnTo>
                    <a:lnTo>
                      <a:pt x="2539" y="326"/>
                    </a:lnTo>
                    <a:lnTo>
                      <a:pt x="2559" y="305"/>
                    </a:lnTo>
                    <a:lnTo>
                      <a:pt x="2569" y="295"/>
                    </a:lnTo>
                    <a:lnTo>
                      <a:pt x="2579" y="274"/>
                    </a:lnTo>
                    <a:lnTo>
                      <a:pt x="2600" y="265"/>
                    </a:lnTo>
                    <a:lnTo>
                      <a:pt x="2610" y="255"/>
                    </a:lnTo>
                    <a:lnTo>
                      <a:pt x="2630" y="234"/>
                    </a:lnTo>
                    <a:lnTo>
                      <a:pt x="2640" y="224"/>
                    </a:lnTo>
                    <a:lnTo>
                      <a:pt x="2661" y="204"/>
                    </a:lnTo>
                    <a:lnTo>
                      <a:pt x="2671" y="193"/>
                    </a:lnTo>
                    <a:lnTo>
                      <a:pt x="2691" y="183"/>
                    </a:lnTo>
                    <a:lnTo>
                      <a:pt x="2701" y="163"/>
                    </a:lnTo>
                    <a:lnTo>
                      <a:pt x="2711" y="153"/>
                    </a:lnTo>
                    <a:lnTo>
                      <a:pt x="2732" y="142"/>
                    </a:lnTo>
                    <a:lnTo>
                      <a:pt x="2732" y="133"/>
                    </a:lnTo>
                    <a:lnTo>
                      <a:pt x="2742" y="133"/>
                    </a:lnTo>
                    <a:lnTo>
                      <a:pt x="2751" y="122"/>
                    </a:lnTo>
                    <a:lnTo>
                      <a:pt x="2751" y="112"/>
                    </a:lnTo>
                    <a:lnTo>
                      <a:pt x="2721" y="112"/>
                    </a:lnTo>
                    <a:lnTo>
                      <a:pt x="2701" y="133"/>
                    </a:lnTo>
                    <a:lnTo>
                      <a:pt x="2701" y="122"/>
                    </a:lnTo>
                    <a:lnTo>
                      <a:pt x="2671" y="142"/>
                    </a:lnTo>
                    <a:lnTo>
                      <a:pt x="2640" y="173"/>
                    </a:lnTo>
                    <a:lnTo>
                      <a:pt x="2610" y="204"/>
                    </a:lnTo>
                    <a:lnTo>
                      <a:pt x="2579" y="224"/>
                    </a:lnTo>
                    <a:lnTo>
                      <a:pt x="2549" y="255"/>
                    </a:lnTo>
                    <a:lnTo>
                      <a:pt x="2519" y="284"/>
                    </a:lnTo>
                    <a:lnTo>
                      <a:pt x="2488" y="305"/>
                    </a:lnTo>
                    <a:lnTo>
                      <a:pt x="2457" y="336"/>
                    </a:lnTo>
                    <a:lnTo>
                      <a:pt x="2427" y="366"/>
                    </a:lnTo>
                    <a:lnTo>
                      <a:pt x="2397" y="386"/>
                    </a:lnTo>
                    <a:lnTo>
                      <a:pt x="2365" y="416"/>
                    </a:lnTo>
                    <a:lnTo>
                      <a:pt x="2335" y="447"/>
                    </a:lnTo>
                    <a:lnTo>
                      <a:pt x="2306" y="468"/>
                    </a:lnTo>
                    <a:lnTo>
                      <a:pt x="2275" y="498"/>
                    </a:lnTo>
                    <a:lnTo>
                      <a:pt x="2244" y="528"/>
                    </a:lnTo>
                    <a:lnTo>
                      <a:pt x="2214" y="558"/>
                    </a:lnTo>
                    <a:lnTo>
                      <a:pt x="2204" y="569"/>
                    </a:lnTo>
                    <a:lnTo>
                      <a:pt x="2193" y="579"/>
                    </a:lnTo>
                    <a:lnTo>
                      <a:pt x="2183" y="590"/>
                    </a:lnTo>
                    <a:lnTo>
                      <a:pt x="2173" y="599"/>
                    </a:lnTo>
                    <a:lnTo>
                      <a:pt x="2163" y="599"/>
                    </a:lnTo>
                    <a:lnTo>
                      <a:pt x="2163" y="590"/>
                    </a:lnTo>
                    <a:lnTo>
                      <a:pt x="2163" y="579"/>
                    </a:lnTo>
                    <a:lnTo>
                      <a:pt x="2559" y="204"/>
                    </a:lnTo>
                    <a:lnTo>
                      <a:pt x="2590" y="163"/>
                    </a:lnTo>
                    <a:lnTo>
                      <a:pt x="2590" y="153"/>
                    </a:lnTo>
                    <a:lnTo>
                      <a:pt x="2579" y="163"/>
                    </a:lnTo>
                    <a:lnTo>
                      <a:pt x="2569" y="173"/>
                    </a:lnTo>
                    <a:lnTo>
                      <a:pt x="2559" y="183"/>
                    </a:lnTo>
                    <a:lnTo>
                      <a:pt x="2549" y="193"/>
                    </a:lnTo>
                    <a:lnTo>
                      <a:pt x="2539" y="193"/>
                    </a:lnTo>
                    <a:lnTo>
                      <a:pt x="2539" y="204"/>
                    </a:lnTo>
                    <a:lnTo>
                      <a:pt x="2528" y="213"/>
                    </a:lnTo>
                    <a:lnTo>
                      <a:pt x="2508" y="224"/>
                    </a:lnTo>
                    <a:lnTo>
                      <a:pt x="2498" y="234"/>
                    </a:lnTo>
                    <a:lnTo>
                      <a:pt x="2488" y="244"/>
                    </a:lnTo>
                    <a:lnTo>
                      <a:pt x="2477" y="255"/>
                    </a:lnTo>
                    <a:lnTo>
                      <a:pt x="2457" y="265"/>
                    </a:lnTo>
                    <a:lnTo>
                      <a:pt x="2448" y="274"/>
                    </a:lnTo>
                    <a:lnTo>
                      <a:pt x="2436" y="284"/>
                    </a:lnTo>
                    <a:lnTo>
                      <a:pt x="2427" y="305"/>
                    </a:lnTo>
                    <a:lnTo>
                      <a:pt x="2417" y="315"/>
                    </a:lnTo>
                    <a:lnTo>
                      <a:pt x="2406" y="326"/>
                    </a:lnTo>
                    <a:lnTo>
                      <a:pt x="2397" y="336"/>
                    </a:lnTo>
                    <a:lnTo>
                      <a:pt x="2377" y="345"/>
                    </a:lnTo>
                    <a:lnTo>
                      <a:pt x="2365" y="356"/>
                    </a:lnTo>
                    <a:lnTo>
                      <a:pt x="2356" y="376"/>
                    </a:lnTo>
                    <a:lnTo>
                      <a:pt x="2346" y="386"/>
                    </a:lnTo>
                    <a:lnTo>
                      <a:pt x="2335" y="397"/>
                    </a:lnTo>
                    <a:lnTo>
                      <a:pt x="2326" y="407"/>
                    </a:lnTo>
                    <a:lnTo>
                      <a:pt x="2306" y="416"/>
                    </a:lnTo>
                    <a:lnTo>
                      <a:pt x="2294" y="437"/>
                    </a:lnTo>
                    <a:lnTo>
                      <a:pt x="2285" y="447"/>
                    </a:lnTo>
                    <a:lnTo>
                      <a:pt x="2264" y="457"/>
                    </a:lnTo>
                    <a:lnTo>
                      <a:pt x="2255" y="468"/>
                    </a:lnTo>
                    <a:lnTo>
                      <a:pt x="2244" y="478"/>
                    </a:lnTo>
                    <a:lnTo>
                      <a:pt x="2223" y="487"/>
                    </a:lnTo>
                    <a:lnTo>
                      <a:pt x="2214" y="498"/>
                    </a:lnTo>
                    <a:lnTo>
                      <a:pt x="2193" y="508"/>
                    </a:lnTo>
                    <a:lnTo>
                      <a:pt x="2183" y="519"/>
                    </a:lnTo>
                    <a:lnTo>
                      <a:pt x="2163" y="528"/>
                    </a:lnTo>
                    <a:lnTo>
                      <a:pt x="2152" y="539"/>
                    </a:lnTo>
                    <a:lnTo>
                      <a:pt x="2133" y="549"/>
                    </a:lnTo>
                    <a:lnTo>
                      <a:pt x="2122" y="558"/>
                    </a:lnTo>
                    <a:lnTo>
                      <a:pt x="2122" y="569"/>
                    </a:lnTo>
                    <a:lnTo>
                      <a:pt x="2112" y="569"/>
                    </a:lnTo>
                    <a:lnTo>
                      <a:pt x="2102" y="579"/>
                    </a:lnTo>
                    <a:lnTo>
                      <a:pt x="2102" y="590"/>
                    </a:lnTo>
                    <a:lnTo>
                      <a:pt x="2214" y="508"/>
                    </a:lnTo>
                    <a:lnTo>
                      <a:pt x="2031" y="650"/>
                    </a:lnTo>
                    <a:lnTo>
                      <a:pt x="2031" y="641"/>
                    </a:lnTo>
                    <a:lnTo>
                      <a:pt x="2041" y="629"/>
                    </a:lnTo>
                    <a:lnTo>
                      <a:pt x="2051" y="629"/>
                    </a:lnTo>
                    <a:lnTo>
                      <a:pt x="2051" y="620"/>
                    </a:lnTo>
                    <a:lnTo>
                      <a:pt x="2072" y="599"/>
                    </a:lnTo>
                    <a:lnTo>
                      <a:pt x="2091" y="579"/>
                    </a:lnTo>
                    <a:lnTo>
                      <a:pt x="2112" y="558"/>
                    </a:lnTo>
                    <a:lnTo>
                      <a:pt x="2122" y="539"/>
                    </a:lnTo>
                    <a:lnTo>
                      <a:pt x="2143" y="519"/>
                    </a:lnTo>
                    <a:lnTo>
                      <a:pt x="2163" y="498"/>
                    </a:lnTo>
                    <a:lnTo>
                      <a:pt x="2183" y="478"/>
                    </a:lnTo>
                    <a:lnTo>
                      <a:pt x="2204" y="457"/>
                    </a:lnTo>
                    <a:lnTo>
                      <a:pt x="2223" y="437"/>
                    </a:lnTo>
                    <a:lnTo>
                      <a:pt x="2244" y="416"/>
                    </a:lnTo>
                    <a:lnTo>
                      <a:pt x="2255" y="397"/>
                    </a:lnTo>
                    <a:lnTo>
                      <a:pt x="2275" y="376"/>
                    </a:lnTo>
                    <a:lnTo>
                      <a:pt x="2294" y="356"/>
                    </a:lnTo>
                    <a:lnTo>
                      <a:pt x="2315" y="336"/>
                    </a:lnTo>
                    <a:lnTo>
                      <a:pt x="2335" y="315"/>
                    </a:lnTo>
                    <a:lnTo>
                      <a:pt x="2356" y="295"/>
                    </a:lnTo>
                    <a:lnTo>
                      <a:pt x="2285" y="366"/>
                    </a:lnTo>
                    <a:lnTo>
                      <a:pt x="2285" y="356"/>
                    </a:lnTo>
                    <a:lnTo>
                      <a:pt x="2294" y="345"/>
                    </a:lnTo>
                    <a:lnTo>
                      <a:pt x="2294" y="336"/>
                    </a:lnTo>
                    <a:lnTo>
                      <a:pt x="2306" y="326"/>
                    </a:lnTo>
                    <a:lnTo>
                      <a:pt x="2315" y="315"/>
                    </a:lnTo>
                    <a:lnTo>
                      <a:pt x="2326" y="305"/>
                    </a:lnTo>
                    <a:lnTo>
                      <a:pt x="2335" y="295"/>
                    </a:lnTo>
                    <a:lnTo>
                      <a:pt x="2346" y="284"/>
                    </a:lnTo>
                    <a:lnTo>
                      <a:pt x="2346" y="274"/>
                    </a:lnTo>
                    <a:lnTo>
                      <a:pt x="2356" y="265"/>
                    </a:lnTo>
                    <a:lnTo>
                      <a:pt x="2365" y="255"/>
                    </a:lnTo>
                    <a:lnTo>
                      <a:pt x="2377" y="244"/>
                    </a:lnTo>
                    <a:lnTo>
                      <a:pt x="2386" y="234"/>
                    </a:lnTo>
                    <a:lnTo>
                      <a:pt x="2386" y="224"/>
                    </a:lnTo>
                    <a:lnTo>
                      <a:pt x="2397" y="213"/>
                    </a:lnTo>
                    <a:lnTo>
                      <a:pt x="2406" y="193"/>
                    </a:lnTo>
                    <a:lnTo>
                      <a:pt x="2406" y="183"/>
                    </a:lnTo>
                    <a:lnTo>
                      <a:pt x="2397" y="183"/>
                    </a:lnTo>
                    <a:lnTo>
                      <a:pt x="2386" y="193"/>
                    </a:lnTo>
                    <a:lnTo>
                      <a:pt x="2377" y="204"/>
                    </a:lnTo>
                    <a:lnTo>
                      <a:pt x="2356" y="224"/>
                    </a:lnTo>
                    <a:lnTo>
                      <a:pt x="2335" y="255"/>
                    </a:lnTo>
                    <a:lnTo>
                      <a:pt x="2326" y="274"/>
                    </a:lnTo>
                    <a:lnTo>
                      <a:pt x="2306" y="295"/>
                    </a:lnTo>
                    <a:lnTo>
                      <a:pt x="2285" y="326"/>
                    </a:lnTo>
                    <a:lnTo>
                      <a:pt x="2264" y="345"/>
                    </a:lnTo>
                    <a:lnTo>
                      <a:pt x="2255" y="366"/>
                    </a:lnTo>
                    <a:lnTo>
                      <a:pt x="2235" y="386"/>
                    </a:lnTo>
                    <a:lnTo>
                      <a:pt x="2214" y="416"/>
                    </a:lnTo>
                    <a:lnTo>
                      <a:pt x="2193" y="437"/>
                    </a:lnTo>
                    <a:lnTo>
                      <a:pt x="2183" y="457"/>
                    </a:lnTo>
                    <a:lnTo>
                      <a:pt x="2163" y="478"/>
                    </a:lnTo>
                    <a:lnTo>
                      <a:pt x="2143" y="498"/>
                    </a:lnTo>
                    <a:lnTo>
                      <a:pt x="2122" y="519"/>
                    </a:lnTo>
                    <a:lnTo>
                      <a:pt x="2102" y="549"/>
                    </a:lnTo>
                    <a:lnTo>
                      <a:pt x="2081" y="569"/>
                    </a:lnTo>
                    <a:lnTo>
                      <a:pt x="2072" y="558"/>
                    </a:lnTo>
                    <a:lnTo>
                      <a:pt x="2356" y="204"/>
                    </a:lnTo>
                    <a:lnTo>
                      <a:pt x="2335" y="224"/>
                    </a:lnTo>
                    <a:lnTo>
                      <a:pt x="2315" y="255"/>
                    </a:lnTo>
                    <a:lnTo>
                      <a:pt x="2294" y="284"/>
                    </a:lnTo>
                    <a:lnTo>
                      <a:pt x="2264" y="315"/>
                    </a:lnTo>
                    <a:lnTo>
                      <a:pt x="2244" y="336"/>
                    </a:lnTo>
                    <a:lnTo>
                      <a:pt x="2223" y="366"/>
                    </a:lnTo>
                    <a:lnTo>
                      <a:pt x="2204" y="397"/>
                    </a:lnTo>
                    <a:lnTo>
                      <a:pt x="2173" y="427"/>
                    </a:lnTo>
                    <a:lnTo>
                      <a:pt x="2152" y="457"/>
                    </a:lnTo>
                    <a:lnTo>
                      <a:pt x="2133" y="487"/>
                    </a:lnTo>
                    <a:lnTo>
                      <a:pt x="2102" y="508"/>
                    </a:lnTo>
                    <a:lnTo>
                      <a:pt x="2081" y="539"/>
                    </a:lnTo>
                    <a:lnTo>
                      <a:pt x="2062" y="569"/>
                    </a:lnTo>
                    <a:lnTo>
                      <a:pt x="2031" y="599"/>
                    </a:lnTo>
                    <a:lnTo>
                      <a:pt x="2011" y="620"/>
                    </a:lnTo>
                    <a:lnTo>
                      <a:pt x="1980" y="650"/>
                    </a:lnTo>
                    <a:lnTo>
                      <a:pt x="1980" y="661"/>
                    </a:lnTo>
                    <a:lnTo>
                      <a:pt x="1970" y="661"/>
                    </a:lnTo>
                    <a:lnTo>
                      <a:pt x="1960" y="661"/>
                    </a:lnTo>
                    <a:lnTo>
                      <a:pt x="1960" y="670"/>
                    </a:lnTo>
                    <a:lnTo>
                      <a:pt x="1949" y="670"/>
                    </a:lnTo>
                    <a:lnTo>
                      <a:pt x="1940" y="661"/>
                    </a:lnTo>
                    <a:lnTo>
                      <a:pt x="2133" y="468"/>
                    </a:lnTo>
                    <a:lnTo>
                      <a:pt x="2122" y="457"/>
                    </a:lnTo>
                    <a:lnTo>
                      <a:pt x="2112" y="468"/>
                    </a:lnTo>
                    <a:lnTo>
                      <a:pt x="2102" y="487"/>
                    </a:lnTo>
                    <a:lnTo>
                      <a:pt x="2091" y="498"/>
                    </a:lnTo>
                    <a:lnTo>
                      <a:pt x="2081" y="508"/>
                    </a:lnTo>
                    <a:lnTo>
                      <a:pt x="2072" y="519"/>
                    </a:lnTo>
                    <a:lnTo>
                      <a:pt x="2062" y="539"/>
                    </a:lnTo>
                    <a:lnTo>
                      <a:pt x="2051" y="549"/>
                    </a:lnTo>
                    <a:lnTo>
                      <a:pt x="2041" y="558"/>
                    </a:lnTo>
                    <a:lnTo>
                      <a:pt x="2020" y="569"/>
                    </a:lnTo>
                    <a:lnTo>
                      <a:pt x="2011" y="590"/>
                    </a:lnTo>
                    <a:lnTo>
                      <a:pt x="2001" y="599"/>
                    </a:lnTo>
                    <a:lnTo>
                      <a:pt x="1991" y="610"/>
                    </a:lnTo>
                    <a:lnTo>
                      <a:pt x="1970" y="620"/>
                    </a:lnTo>
                    <a:lnTo>
                      <a:pt x="1960" y="641"/>
                    </a:lnTo>
                    <a:lnTo>
                      <a:pt x="1949" y="650"/>
                    </a:lnTo>
                    <a:lnTo>
                      <a:pt x="1929" y="661"/>
                    </a:lnTo>
                    <a:lnTo>
                      <a:pt x="1929" y="670"/>
                    </a:lnTo>
                    <a:lnTo>
                      <a:pt x="1919" y="681"/>
                    </a:lnTo>
                    <a:lnTo>
                      <a:pt x="1909" y="681"/>
                    </a:lnTo>
                    <a:lnTo>
                      <a:pt x="1899" y="691"/>
                    </a:lnTo>
                    <a:lnTo>
                      <a:pt x="1889" y="701"/>
                    </a:lnTo>
                    <a:lnTo>
                      <a:pt x="1878" y="701"/>
                    </a:lnTo>
                    <a:lnTo>
                      <a:pt x="1869" y="712"/>
                    </a:lnTo>
                    <a:lnTo>
                      <a:pt x="1858" y="721"/>
                    </a:lnTo>
                    <a:lnTo>
                      <a:pt x="1848" y="7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92" name="Freeform 1709">
                <a:extLst>
                  <a:ext uri="{FF2B5EF4-FFF2-40B4-BE49-F238E27FC236}">
                    <a16:creationId xmlns:a16="http://schemas.microsoft.com/office/drawing/2014/main" id="{A07AF6E9-9AC3-4F87-BC7E-A2FDAF932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6" y="3540"/>
                <a:ext cx="45" cy="19"/>
              </a:xfrm>
              <a:custGeom>
                <a:avLst/>
                <a:gdLst>
                  <a:gd name="T0" fmla="*/ 0 w 681"/>
                  <a:gd name="T1" fmla="*/ 1 h 294"/>
                  <a:gd name="T2" fmla="*/ 0 w 681"/>
                  <a:gd name="T3" fmla="*/ 1 h 294"/>
                  <a:gd name="T4" fmla="*/ 1 w 681"/>
                  <a:gd name="T5" fmla="*/ 1 h 294"/>
                  <a:gd name="T6" fmla="*/ 1 w 681"/>
                  <a:gd name="T7" fmla="*/ 1 h 294"/>
                  <a:gd name="T8" fmla="*/ 1 w 681"/>
                  <a:gd name="T9" fmla="*/ 1 h 294"/>
                  <a:gd name="T10" fmla="*/ 1 w 681"/>
                  <a:gd name="T11" fmla="*/ 1 h 294"/>
                  <a:gd name="T12" fmla="*/ 1 w 681"/>
                  <a:gd name="T13" fmla="*/ 0 h 294"/>
                  <a:gd name="T14" fmla="*/ 1 w 681"/>
                  <a:gd name="T15" fmla="*/ 0 h 294"/>
                  <a:gd name="T16" fmla="*/ 2 w 681"/>
                  <a:gd name="T17" fmla="*/ 0 h 294"/>
                  <a:gd name="T18" fmla="*/ 2 w 681"/>
                  <a:gd name="T19" fmla="*/ 0 h 294"/>
                  <a:gd name="T20" fmla="*/ 2 w 681"/>
                  <a:gd name="T21" fmla="*/ 0 h 294"/>
                  <a:gd name="T22" fmla="*/ 2 w 681"/>
                  <a:gd name="T23" fmla="*/ 0 h 294"/>
                  <a:gd name="T24" fmla="*/ 2 w 681"/>
                  <a:gd name="T25" fmla="*/ 0 h 294"/>
                  <a:gd name="T26" fmla="*/ 2 w 681"/>
                  <a:gd name="T27" fmla="*/ 0 h 294"/>
                  <a:gd name="T28" fmla="*/ 1 w 681"/>
                  <a:gd name="T29" fmla="*/ 1 h 294"/>
                  <a:gd name="T30" fmla="*/ 1 w 681"/>
                  <a:gd name="T31" fmla="*/ 1 h 294"/>
                  <a:gd name="T32" fmla="*/ 1 w 681"/>
                  <a:gd name="T33" fmla="*/ 1 h 294"/>
                  <a:gd name="T34" fmla="*/ 1 w 681"/>
                  <a:gd name="T35" fmla="*/ 1 h 294"/>
                  <a:gd name="T36" fmla="*/ 1 w 681"/>
                  <a:gd name="T37" fmla="*/ 1 h 294"/>
                  <a:gd name="T38" fmla="*/ 1 w 681"/>
                  <a:gd name="T39" fmla="*/ 1 h 294"/>
                  <a:gd name="T40" fmla="*/ 2 w 681"/>
                  <a:gd name="T41" fmla="*/ 0 h 294"/>
                  <a:gd name="T42" fmla="*/ 2 w 681"/>
                  <a:gd name="T43" fmla="*/ 0 h 294"/>
                  <a:gd name="T44" fmla="*/ 2 w 681"/>
                  <a:gd name="T45" fmla="*/ 0 h 294"/>
                  <a:gd name="T46" fmla="*/ 2 w 681"/>
                  <a:gd name="T47" fmla="*/ 0 h 294"/>
                  <a:gd name="T48" fmla="*/ 2 w 681"/>
                  <a:gd name="T49" fmla="*/ 0 h 294"/>
                  <a:gd name="T50" fmla="*/ 2 w 681"/>
                  <a:gd name="T51" fmla="*/ 0 h 294"/>
                  <a:gd name="T52" fmla="*/ 2 w 681"/>
                  <a:gd name="T53" fmla="*/ 0 h 294"/>
                  <a:gd name="T54" fmla="*/ 2 w 681"/>
                  <a:gd name="T55" fmla="*/ 0 h 294"/>
                  <a:gd name="T56" fmla="*/ 2 w 681"/>
                  <a:gd name="T57" fmla="*/ 0 h 294"/>
                  <a:gd name="T58" fmla="*/ 3 w 681"/>
                  <a:gd name="T59" fmla="*/ 0 h 294"/>
                  <a:gd name="T60" fmla="*/ 3 w 681"/>
                  <a:gd name="T61" fmla="*/ 0 h 294"/>
                  <a:gd name="T62" fmla="*/ 3 w 681"/>
                  <a:gd name="T63" fmla="*/ 0 h 294"/>
                  <a:gd name="T64" fmla="*/ 3 w 681"/>
                  <a:gd name="T65" fmla="*/ 0 h 294"/>
                  <a:gd name="T66" fmla="*/ 3 w 681"/>
                  <a:gd name="T67" fmla="*/ 0 h 294"/>
                  <a:gd name="T68" fmla="*/ 3 w 681"/>
                  <a:gd name="T69" fmla="*/ 0 h 294"/>
                  <a:gd name="T70" fmla="*/ 3 w 681"/>
                  <a:gd name="T71" fmla="*/ 0 h 294"/>
                  <a:gd name="T72" fmla="*/ 2 w 681"/>
                  <a:gd name="T73" fmla="*/ 0 h 294"/>
                  <a:gd name="T74" fmla="*/ 2 w 681"/>
                  <a:gd name="T75" fmla="*/ 0 h 294"/>
                  <a:gd name="T76" fmla="*/ 2 w 681"/>
                  <a:gd name="T77" fmla="*/ 0 h 294"/>
                  <a:gd name="T78" fmla="*/ 2 w 681"/>
                  <a:gd name="T79" fmla="*/ 1 h 294"/>
                  <a:gd name="T80" fmla="*/ 2 w 681"/>
                  <a:gd name="T81" fmla="*/ 1 h 294"/>
                  <a:gd name="T82" fmla="*/ 2 w 681"/>
                  <a:gd name="T83" fmla="*/ 1 h 294"/>
                  <a:gd name="T84" fmla="*/ 1 w 681"/>
                  <a:gd name="T85" fmla="*/ 1 h 294"/>
                  <a:gd name="T86" fmla="*/ 1 w 681"/>
                  <a:gd name="T87" fmla="*/ 1 h 294"/>
                  <a:gd name="T88" fmla="*/ 1 w 681"/>
                  <a:gd name="T89" fmla="*/ 1 h 294"/>
                  <a:gd name="T90" fmla="*/ 1 w 681"/>
                  <a:gd name="T91" fmla="*/ 1 h 294"/>
                  <a:gd name="T92" fmla="*/ 1 w 681"/>
                  <a:gd name="T93" fmla="*/ 1 h 294"/>
                  <a:gd name="T94" fmla="*/ 1 w 681"/>
                  <a:gd name="T95" fmla="*/ 1 h 294"/>
                  <a:gd name="T96" fmla="*/ 1 w 681"/>
                  <a:gd name="T97" fmla="*/ 1 h 294"/>
                  <a:gd name="T98" fmla="*/ 1 w 681"/>
                  <a:gd name="T99" fmla="*/ 1 h 294"/>
                  <a:gd name="T100" fmla="*/ 1 w 681"/>
                  <a:gd name="T101" fmla="*/ 1 h 294"/>
                  <a:gd name="T102" fmla="*/ 1 w 681"/>
                  <a:gd name="T103" fmla="*/ 1 h 294"/>
                  <a:gd name="T104" fmla="*/ 1 w 681"/>
                  <a:gd name="T105" fmla="*/ 1 h 294"/>
                  <a:gd name="T106" fmla="*/ 0 w 681"/>
                  <a:gd name="T107" fmla="*/ 1 h 294"/>
                  <a:gd name="T108" fmla="*/ 0 w 681"/>
                  <a:gd name="T109" fmla="*/ 1 h 294"/>
                  <a:gd name="T110" fmla="*/ 0 w 681"/>
                  <a:gd name="T111" fmla="*/ 1 h 294"/>
                  <a:gd name="T112" fmla="*/ 0 w 681"/>
                  <a:gd name="T113" fmla="*/ 1 h 294"/>
                  <a:gd name="T114" fmla="*/ 0 w 681"/>
                  <a:gd name="T115" fmla="*/ 1 h 29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681" h="294">
                    <a:moveTo>
                      <a:pt x="11" y="223"/>
                    </a:moveTo>
                    <a:lnTo>
                      <a:pt x="21" y="223"/>
                    </a:lnTo>
                    <a:lnTo>
                      <a:pt x="30" y="213"/>
                    </a:lnTo>
                    <a:lnTo>
                      <a:pt x="41" y="213"/>
                    </a:lnTo>
                    <a:lnTo>
                      <a:pt x="51" y="213"/>
                    </a:lnTo>
                    <a:lnTo>
                      <a:pt x="51" y="203"/>
                    </a:lnTo>
                    <a:lnTo>
                      <a:pt x="142" y="163"/>
                    </a:lnTo>
                    <a:lnTo>
                      <a:pt x="153" y="183"/>
                    </a:lnTo>
                    <a:lnTo>
                      <a:pt x="153" y="192"/>
                    </a:lnTo>
                    <a:lnTo>
                      <a:pt x="142" y="192"/>
                    </a:lnTo>
                    <a:lnTo>
                      <a:pt x="133" y="203"/>
                    </a:lnTo>
                    <a:lnTo>
                      <a:pt x="122" y="203"/>
                    </a:lnTo>
                    <a:lnTo>
                      <a:pt x="133" y="203"/>
                    </a:lnTo>
                    <a:lnTo>
                      <a:pt x="142" y="192"/>
                    </a:lnTo>
                    <a:lnTo>
                      <a:pt x="153" y="192"/>
                    </a:lnTo>
                    <a:lnTo>
                      <a:pt x="153" y="183"/>
                    </a:lnTo>
                    <a:lnTo>
                      <a:pt x="163" y="172"/>
                    </a:lnTo>
                    <a:lnTo>
                      <a:pt x="173" y="163"/>
                    </a:lnTo>
                    <a:lnTo>
                      <a:pt x="173" y="152"/>
                    </a:lnTo>
                    <a:lnTo>
                      <a:pt x="184" y="152"/>
                    </a:lnTo>
                    <a:lnTo>
                      <a:pt x="295" y="80"/>
                    </a:lnTo>
                    <a:lnTo>
                      <a:pt x="305" y="92"/>
                    </a:lnTo>
                    <a:lnTo>
                      <a:pt x="315" y="92"/>
                    </a:lnTo>
                    <a:lnTo>
                      <a:pt x="326" y="92"/>
                    </a:lnTo>
                    <a:lnTo>
                      <a:pt x="326" y="101"/>
                    </a:lnTo>
                    <a:lnTo>
                      <a:pt x="407" y="41"/>
                    </a:lnTo>
                    <a:lnTo>
                      <a:pt x="416" y="41"/>
                    </a:lnTo>
                    <a:lnTo>
                      <a:pt x="428" y="41"/>
                    </a:lnTo>
                    <a:lnTo>
                      <a:pt x="437" y="41"/>
                    </a:lnTo>
                    <a:lnTo>
                      <a:pt x="448" y="50"/>
                    </a:lnTo>
                    <a:lnTo>
                      <a:pt x="437" y="61"/>
                    </a:lnTo>
                    <a:lnTo>
                      <a:pt x="437" y="71"/>
                    </a:lnTo>
                    <a:lnTo>
                      <a:pt x="428" y="71"/>
                    </a:lnTo>
                    <a:lnTo>
                      <a:pt x="428" y="80"/>
                    </a:lnTo>
                    <a:lnTo>
                      <a:pt x="416" y="80"/>
                    </a:lnTo>
                    <a:lnTo>
                      <a:pt x="416" y="92"/>
                    </a:lnTo>
                    <a:lnTo>
                      <a:pt x="407" y="92"/>
                    </a:lnTo>
                    <a:lnTo>
                      <a:pt x="397" y="92"/>
                    </a:lnTo>
                    <a:lnTo>
                      <a:pt x="386" y="101"/>
                    </a:lnTo>
                    <a:lnTo>
                      <a:pt x="376" y="101"/>
                    </a:lnTo>
                    <a:lnTo>
                      <a:pt x="356" y="101"/>
                    </a:lnTo>
                    <a:lnTo>
                      <a:pt x="345" y="112"/>
                    </a:lnTo>
                    <a:lnTo>
                      <a:pt x="336" y="112"/>
                    </a:lnTo>
                    <a:lnTo>
                      <a:pt x="326" y="121"/>
                    </a:lnTo>
                    <a:lnTo>
                      <a:pt x="315" y="121"/>
                    </a:lnTo>
                    <a:lnTo>
                      <a:pt x="305" y="132"/>
                    </a:lnTo>
                    <a:lnTo>
                      <a:pt x="295" y="132"/>
                    </a:lnTo>
                    <a:lnTo>
                      <a:pt x="284" y="142"/>
                    </a:lnTo>
                    <a:lnTo>
                      <a:pt x="274" y="152"/>
                    </a:lnTo>
                    <a:lnTo>
                      <a:pt x="265" y="152"/>
                    </a:lnTo>
                    <a:lnTo>
                      <a:pt x="255" y="163"/>
                    </a:lnTo>
                    <a:lnTo>
                      <a:pt x="255" y="172"/>
                    </a:lnTo>
                    <a:lnTo>
                      <a:pt x="244" y="183"/>
                    </a:lnTo>
                    <a:lnTo>
                      <a:pt x="255" y="172"/>
                    </a:lnTo>
                    <a:lnTo>
                      <a:pt x="265" y="163"/>
                    </a:lnTo>
                    <a:lnTo>
                      <a:pt x="274" y="152"/>
                    </a:lnTo>
                    <a:lnTo>
                      <a:pt x="284" y="152"/>
                    </a:lnTo>
                    <a:lnTo>
                      <a:pt x="295" y="142"/>
                    </a:lnTo>
                    <a:lnTo>
                      <a:pt x="305" y="132"/>
                    </a:lnTo>
                    <a:lnTo>
                      <a:pt x="315" y="132"/>
                    </a:lnTo>
                    <a:lnTo>
                      <a:pt x="326" y="121"/>
                    </a:lnTo>
                    <a:lnTo>
                      <a:pt x="336" y="121"/>
                    </a:lnTo>
                    <a:lnTo>
                      <a:pt x="356" y="112"/>
                    </a:lnTo>
                    <a:lnTo>
                      <a:pt x="366" y="112"/>
                    </a:lnTo>
                    <a:lnTo>
                      <a:pt x="376" y="101"/>
                    </a:lnTo>
                    <a:lnTo>
                      <a:pt x="397" y="101"/>
                    </a:lnTo>
                    <a:lnTo>
                      <a:pt x="407" y="101"/>
                    </a:lnTo>
                    <a:lnTo>
                      <a:pt x="416" y="92"/>
                    </a:lnTo>
                    <a:lnTo>
                      <a:pt x="437" y="92"/>
                    </a:lnTo>
                    <a:lnTo>
                      <a:pt x="437" y="80"/>
                    </a:lnTo>
                    <a:lnTo>
                      <a:pt x="448" y="71"/>
                    </a:lnTo>
                    <a:lnTo>
                      <a:pt x="457" y="61"/>
                    </a:lnTo>
                    <a:lnTo>
                      <a:pt x="468" y="50"/>
                    </a:lnTo>
                    <a:lnTo>
                      <a:pt x="487" y="41"/>
                    </a:lnTo>
                    <a:lnTo>
                      <a:pt x="499" y="30"/>
                    </a:lnTo>
                    <a:lnTo>
                      <a:pt x="508" y="9"/>
                    </a:lnTo>
                    <a:lnTo>
                      <a:pt x="528" y="9"/>
                    </a:lnTo>
                    <a:lnTo>
                      <a:pt x="539" y="0"/>
                    </a:lnTo>
                    <a:lnTo>
                      <a:pt x="549" y="0"/>
                    </a:lnTo>
                    <a:lnTo>
                      <a:pt x="549" y="9"/>
                    </a:lnTo>
                    <a:lnTo>
                      <a:pt x="539" y="9"/>
                    </a:lnTo>
                    <a:lnTo>
                      <a:pt x="539" y="20"/>
                    </a:lnTo>
                    <a:lnTo>
                      <a:pt x="539" y="30"/>
                    </a:lnTo>
                    <a:lnTo>
                      <a:pt x="549" y="41"/>
                    </a:lnTo>
                    <a:lnTo>
                      <a:pt x="549" y="50"/>
                    </a:lnTo>
                    <a:lnTo>
                      <a:pt x="549" y="61"/>
                    </a:lnTo>
                    <a:lnTo>
                      <a:pt x="549" y="50"/>
                    </a:lnTo>
                    <a:lnTo>
                      <a:pt x="558" y="50"/>
                    </a:lnTo>
                    <a:lnTo>
                      <a:pt x="558" y="41"/>
                    </a:lnTo>
                    <a:lnTo>
                      <a:pt x="570" y="30"/>
                    </a:lnTo>
                    <a:lnTo>
                      <a:pt x="579" y="20"/>
                    </a:lnTo>
                    <a:lnTo>
                      <a:pt x="590" y="20"/>
                    </a:lnTo>
                    <a:lnTo>
                      <a:pt x="610" y="20"/>
                    </a:lnTo>
                    <a:lnTo>
                      <a:pt x="620" y="20"/>
                    </a:lnTo>
                    <a:lnTo>
                      <a:pt x="629" y="20"/>
                    </a:lnTo>
                    <a:lnTo>
                      <a:pt x="641" y="20"/>
                    </a:lnTo>
                    <a:lnTo>
                      <a:pt x="650" y="20"/>
                    </a:lnTo>
                    <a:lnTo>
                      <a:pt x="661" y="20"/>
                    </a:lnTo>
                    <a:lnTo>
                      <a:pt x="661" y="30"/>
                    </a:lnTo>
                    <a:lnTo>
                      <a:pt x="670" y="30"/>
                    </a:lnTo>
                    <a:lnTo>
                      <a:pt x="681" y="41"/>
                    </a:lnTo>
                    <a:lnTo>
                      <a:pt x="670" y="50"/>
                    </a:lnTo>
                    <a:lnTo>
                      <a:pt x="650" y="61"/>
                    </a:lnTo>
                    <a:lnTo>
                      <a:pt x="641" y="61"/>
                    </a:lnTo>
                    <a:lnTo>
                      <a:pt x="620" y="71"/>
                    </a:lnTo>
                    <a:lnTo>
                      <a:pt x="610" y="71"/>
                    </a:lnTo>
                    <a:lnTo>
                      <a:pt x="599" y="71"/>
                    </a:lnTo>
                    <a:lnTo>
                      <a:pt x="579" y="71"/>
                    </a:lnTo>
                    <a:lnTo>
                      <a:pt x="558" y="71"/>
                    </a:lnTo>
                    <a:lnTo>
                      <a:pt x="549" y="80"/>
                    </a:lnTo>
                    <a:lnTo>
                      <a:pt x="528" y="80"/>
                    </a:lnTo>
                    <a:lnTo>
                      <a:pt x="519" y="80"/>
                    </a:lnTo>
                    <a:lnTo>
                      <a:pt x="499" y="80"/>
                    </a:lnTo>
                    <a:lnTo>
                      <a:pt x="487" y="92"/>
                    </a:lnTo>
                    <a:lnTo>
                      <a:pt x="468" y="92"/>
                    </a:lnTo>
                    <a:lnTo>
                      <a:pt x="457" y="101"/>
                    </a:lnTo>
                    <a:lnTo>
                      <a:pt x="437" y="112"/>
                    </a:lnTo>
                    <a:lnTo>
                      <a:pt x="428" y="112"/>
                    </a:lnTo>
                    <a:lnTo>
                      <a:pt x="416" y="121"/>
                    </a:lnTo>
                    <a:lnTo>
                      <a:pt x="407" y="132"/>
                    </a:lnTo>
                    <a:lnTo>
                      <a:pt x="397" y="132"/>
                    </a:lnTo>
                    <a:lnTo>
                      <a:pt x="397" y="121"/>
                    </a:lnTo>
                    <a:lnTo>
                      <a:pt x="386" y="121"/>
                    </a:lnTo>
                    <a:lnTo>
                      <a:pt x="376" y="132"/>
                    </a:lnTo>
                    <a:lnTo>
                      <a:pt x="366" y="142"/>
                    </a:lnTo>
                    <a:lnTo>
                      <a:pt x="366" y="152"/>
                    </a:lnTo>
                    <a:lnTo>
                      <a:pt x="345" y="172"/>
                    </a:lnTo>
                    <a:lnTo>
                      <a:pt x="336" y="183"/>
                    </a:lnTo>
                    <a:lnTo>
                      <a:pt x="326" y="183"/>
                    </a:lnTo>
                    <a:lnTo>
                      <a:pt x="315" y="192"/>
                    </a:lnTo>
                    <a:lnTo>
                      <a:pt x="305" y="213"/>
                    </a:lnTo>
                    <a:lnTo>
                      <a:pt x="295" y="213"/>
                    </a:lnTo>
                    <a:lnTo>
                      <a:pt x="295" y="223"/>
                    </a:lnTo>
                    <a:lnTo>
                      <a:pt x="284" y="213"/>
                    </a:lnTo>
                    <a:lnTo>
                      <a:pt x="274" y="213"/>
                    </a:lnTo>
                    <a:lnTo>
                      <a:pt x="265" y="213"/>
                    </a:lnTo>
                    <a:lnTo>
                      <a:pt x="255" y="203"/>
                    </a:lnTo>
                    <a:lnTo>
                      <a:pt x="244" y="203"/>
                    </a:lnTo>
                    <a:lnTo>
                      <a:pt x="234" y="213"/>
                    </a:lnTo>
                    <a:lnTo>
                      <a:pt x="224" y="213"/>
                    </a:lnTo>
                    <a:lnTo>
                      <a:pt x="213" y="213"/>
                    </a:lnTo>
                    <a:lnTo>
                      <a:pt x="213" y="223"/>
                    </a:lnTo>
                    <a:lnTo>
                      <a:pt x="224" y="223"/>
                    </a:lnTo>
                    <a:lnTo>
                      <a:pt x="234" y="213"/>
                    </a:lnTo>
                    <a:lnTo>
                      <a:pt x="244" y="213"/>
                    </a:lnTo>
                    <a:lnTo>
                      <a:pt x="255" y="213"/>
                    </a:lnTo>
                    <a:lnTo>
                      <a:pt x="265" y="213"/>
                    </a:lnTo>
                    <a:lnTo>
                      <a:pt x="274" y="213"/>
                    </a:lnTo>
                    <a:lnTo>
                      <a:pt x="284" y="223"/>
                    </a:lnTo>
                    <a:lnTo>
                      <a:pt x="265" y="234"/>
                    </a:lnTo>
                    <a:lnTo>
                      <a:pt x="255" y="243"/>
                    </a:lnTo>
                    <a:lnTo>
                      <a:pt x="234" y="254"/>
                    </a:lnTo>
                    <a:lnTo>
                      <a:pt x="224" y="263"/>
                    </a:lnTo>
                    <a:lnTo>
                      <a:pt x="204" y="274"/>
                    </a:lnTo>
                    <a:lnTo>
                      <a:pt x="194" y="284"/>
                    </a:lnTo>
                    <a:lnTo>
                      <a:pt x="173" y="284"/>
                    </a:lnTo>
                    <a:lnTo>
                      <a:pt x="153" y="294"/>
                    </a:lnTo>
                    <a:lnTo>
                      <a:pt x="142" y="294"/>
                    </a:lnTo>
                    <a:lnTo>
                      <a:pt x="133" y="294"/>
                    </a:lnTo>
                    <a:lnTo>
                      <a:pt x="122" y="294"/>
                    </a:lnTo>
                    <a:lnTo>
                      <a:pt x="112" y="223"/>
                    </a:lnTo>
                    <a:lnTo>
                      <a:pt x="102" y="223"/>
                    </a:lnTo>
                    <a:lnTo>
                      <a:pt x="82" y="223"/>
                    </a:lnTo>
                    <a:lnTo>
                      <a:pt x="71" y="234"/>
                    </a:lnTo>
                    <a:lnTo>
                      <a:pt x="62" y="234"/>
                    </a:lnTo>
                    <a:lnTo>
                      <a:pt x="41" y="243"/>
                    </a:lnTo>
                    <a:lnTo>
                      <a:pt x="30" y="243"/>
                    </a:lnTo>
                    <a:lnTo>
                      <a:pt x="21" y="254"/>
                    </a:lnTo>
                    <a:lnTo>
                      <a:pt x="0" y="263"/>
                    </a:lnTo>
                    <a:lnTo>
                      <a:pt x="0" y="254"/>
                    </a:lnTo>
                    <a:lnTo>
                      <a:pt x="0" y="243"/>
                    </a:lnTo>
                    <a:lnTo>
                      <a:pt x="0" y="234"/>
                    </a:lnTo>
                    <a:lnTo>
                      <a:pt x="11" y="234"/>
                    </a:lnTo>
                    <a:lnTo>
                      <a:pt x="11" y="223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93" name="Freeform 1710">
                <a:extLst>
                  <a:ext uri="{FF2B5EF4-FFF2-40B4-BE49-F238E27FC236}">
                    <a16:creationId xmlns:a16="http://schemas.microsoft.com/office/drawing/2014/main" id="{C506BCCA-31EC-4A9B-8B0D-08276E0E1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7" y="3580"/>
                <a:ext cx="87" cy="78"/>
              </a:xfrm>
              <a:custGeom>
                <a:avLst/>
                <a:gdLst>
                  <a:gd name="T0" fmla="*/ 0 w 1310"/>
                  <a:gd name="T1" fmla="*/ 5 h 1177"/>
                  <a:gd name="T2" fmla="*/ 0 w 1310"/>
                  <a:gd name="T3" fmla="*/ 5 h 1177"/>
                  <a:gd name="T4" fmla="*/ 0 w 1310"/>
                  <a:gd name="T5" fmla="*/ 5 h 1177"/>
                  <a:gd name="T6" fmla="*/ 0 w 1310"/>
                  <a:gd name="T7" fmla="*/ 5 h 1177"/>
                  <a:gd name="T8" fmla="*/ 0 w 1310"/>
                  <a:gd name="T9" fmla="*/ 5 h 1177"/>
                  <a:gd name="T10" fmla="*/ 1 w 1310"/>
                  <a:gd name="T11" fmla="*/ 4 h 1177"/>
                  <a:gd name="T12" fmla="*/ 1 w 1310"/>
                  <a:gd name="T13" fmla="*/ 4 h 1177"/>
                  <a:gd name="T14" fmla="*/ 1 w 1310"/>
                  <a:gd name="T15" fmla="*/ 4 h 1177"/>
                  <a:gd name="T16" fmla="*/ 1 w 1310"/>
                  <a:gd name="T17" fmla="*/ 4 h 1177"/>
                  <a:gd name="T18" fmla="*/ 1 w 1310"/>
                  <a:gd name="T19" fmla="*/ 4 h 1177"/>
                  <a:gd name="T20" fmla="*/ 1 w 1310"/>
                  <a:gd name="T21" fmla="*/ 4 h 1177"/>
                  <a:gd name="T22" fmla="*/ 1 w 1310"/>
                  <a:gd name="T23" fmla="*/ 3 h 1177"/>
                  <a:gd name="T24" fmla="*/ 1 w 1310"/>
                  <a:gd name="T25" fmla="*/ 3 h 1177"/>
                  <a:gd name="T26" fmla="*/ 2 w 1310"/>
                  <a:gd name="T27" fmla="*/ 3 h 1177"/>
                  <a:gd name="T28" fmla="*/ 2 w 1310"/>
                  <a:gd name="T29" fmla="*/ 3 h 1177"/>
                  <a:gd name="T30" fmla="*/ 2 w 1310"/>
                  <a:gd name="T31" fmla="*/ 3 h 1177"/>
                  <a:gd name="T32" fmla="*/ 2 w 1310"/>
                  <a:gd name="T33" fmla="*/ 2 h 1177"/>
                  <a:gd name="T34" fmla="*/ 3 w 1310"/>
                  <a:gd name="T35" fmla="*/ 2 h 1177"/>
                  <a:gd name="T36" fmla="*/ 3 w 1310"/>
                  <a:gd name="T37" fmla="*/ 1 h 1177"/>
                  <a:gd name="T38" fmla="*/ 4 w 1310"/>
                  <a:gd name="T39" fmla="*/ 1 h 1177"/>
                  <a:gd name="T40" fmla="*/ 4 w 1310"/>
                  <a:gd name="T41" fmla="*/ 1 h 1177"/>
                  <a:gd name="T42" fmla="*/ 5 w 1310"/>
                  <a:gd name="T43" fmla="*/ 1 h 1177"/>
                  <a:gd name="T44" fmla="*/ 5 w 1310"/>
                  <a:gd name="T45" fmla="*/ 1 h 1177"/>
                  <a:gd name="T46" fmla="*/ 5 w 1310"/>
                  <a:gd name="T47" fmla="*/ 0 h 1177"/>
                  <a:gd name="T48" fmla="*/ 5 w 1310"/>
                  <a:gd name="T49" fmla="*/ 1 h 1177"/>
                  <a:gd name="T50" fmla="*/ 5 w 1310"/>
                  <a:gd name="T51" fmla="*/ 0 h 1177"/>
                  <a:gd name="T52" fmla="*/ 5 w 1310"/>
                  <a:gd name="T53" fmla="*/ 0 h 1177"/>
                  <a:gd name="T54" fmla="*/ 5 w 1310"/>
                  <a:gd name="T55" fmla="*/ 0 h 1177"/>
                  <a:gd name="T56" fmla="*/ 6 w 1310"/>
                  <a:gd name="T57" fmla="*/ 0 h 1177"/>
                  <a:gd name="T58" fmla="*/ 6 w 1310"/>
                  <a:gd name="T59" fmla="*/ 0 h 1177"/>
                  <a:gd name="T60" fmla="*/ 6 w 1310"/>
                  <a:gd name="T61" fmla="*/ 0 h 1177"/>
                  <a:gd name="T62" fmla="*/ 6 w 1310"/>
                  <a:gd name="T63" fmla="*/ 0 h 1177"/>
                  <a:gd name="T64" fmla="*/ 6 w 1310"/>
                  <a:gd name="T65" fmla="*/ 0 h 1177"/>
                  <a:gd name="T66" fmla="*/ 5 w 1310"/>
                  <a:gd name="T67" fmla="*/ 0 h 1177"/>
                  <a:gd name="T68" fmla="*/ 5 w 1310"/>
                  <a:gd name="T69" fmla="*/ 0 h 1177"/>
                  <a:gd name="T70" fmla="*/ 5 w 1310"/>
                  <a:gd name="T71" fmla="*/ 0 h 1177"/>
                  <a:gd name="T72" fmla="*/ 5 w 1310"/>
                  <a:gd name="T73" fmla="*/ 0 h 1177"/>
                  <a:gd name="T74" fmla="*/ 5 w 1310"/>
                  <a:gd name="T75" fmla="*/ 0 h 1177"/>
                  <a:gd name="T76" fmla="*/ 5 w 1310"/>
                  <a:gd name="T77" fmla="*/ 0 h 1177"/>
                  <a:gd name="T78" fmla="*/ 4 w 1310"/>
                  <a:gd name="T79" fmla="*/ 1 h 1177"/>
                  <a:gd name="T80" fmla="*/ 4 w 1310"/>
                  <a:gd name="T81" fmla="*/ 1 h 1177"/>
                  <a:gd name="T82" fmla="*/ 4 w 1310"/>
                  <a:gd name="T83" fmla="*/ 1 h 1177"/>
                  <a:gd name="T84" fmla="*/ 4 w 1310"/>
                  <a:gd name="T85" fmla="*/ 1 h 1177"/>
                  <a:gd name="T86" fmla="*/ 4 w 1310"/>
                  <a:gd name="T87" fmla="*/ 1 h 1177"/>
                  <a:gd name="T88" fmla="*/ 3 w 1310"/>
                  <a:gd name="T89" fmla="*/ 1 h 1177"/>
                  <a:gd name="T90" fmla="*/ 3 w 1310"/>
                  <a:gd name="T91" fmla="*/ 1 h 1177"/>
                  <a:gd name="T92" fmla="*/ 3 w 1310"/>
                  <a:gd name="T93" fmla="*/ 1 h 1177"/>
                  <a:gd name="T94" fmla="*/ 3 w 1310"/>
                  <a:gd name="T95" fmla="*/ 2 h 1177"/>
                  <a:gd name="T96" fmla="*/ 2 w 1310"/>
                  <a:gd name="T97" fmla="*/ 2 h 1177"/>
                  <a:gd name="T98" fmla="*/ 2 w 1310"/>
                  <a:gd name="T99" fmla="*/ 2 h 1177"/>
                  <a:gd name="T100" fmla="*/ 2 w 1310"/>
                  <a:gd name="T101" fmla="*/ 2 h 1177"/>
                  <a:gd name="T102" fmla="*/ 2 w 1310"/>
                  <a:gd name="T103" fmla="*/ 3 h 1177"/>
                  <a:gd name="T104" fmla="*/ 1 w 1310"/>
                  <a:gd name="T105" fmla="*/ 3 h 1177"/>
                  <a:gd name="T106" fmla="*/ 1 w 1310"/>
                  <a:gd name="T107" fmla="*/ 3 h 1177"/>
                  <a:gd name="T108" fmla="*/ 1 w 1310"/>
                  <a:gd name="T109" fmla="*/ 4 h 1177"/>
                  <a:gd name="T110" fmla="*/ 1 w 1310"/>
                  <a:gd name="T111" fmla="*/ 4 h 1177"/>
                  <a:gd name="T112" fmla="*/ 0 w 1310"/>
                  <a:gd name="T113" fmla="*/ 4 h 1177"/>
                  <a:gd name="T114" fmla="*/ 0 w 1310"/>
                  <a:gd name="T115" fmla="*/ 5 h 1177"/>
                  <a:gd name="T116" fmla="*/ 0 w 1310"/>
                  <a:gd name="T117" fmla="*/ 5 h 1177"/>
                  <a:gd name="T118" fmla="*/ 0 w 1310"/>
                  <a:gd name="T119" fmla="*/ 5 h 117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310" h="1177">
                    <a:moveTo>
                      <a:pt x="0" y="1177"/>
                    </a:moveTo>
                    <a:lnTo>
                      <a:pt x="10" y="1177"/>
                    </a:lnTo>
                    <a:lnTo>
                      <a:pt x="20" y="1167"/>
                    </a:lnTo>
                    <a:lnTo>
                      <a:pt x="31" y="1156"/>
                    </a:lnTo>
                    <a:lnTo>
                      <a:pt x="40" y="1147"/>
                    </a:lnTo>
                    <a:lnTo>
                      <a:pt x="51" y="1136"/>
                    </a:lnTo>
                    <a:lnTo>
                      <a:pt x="61" y="1126"/>
                    </a:lnTo>
                    <a:lnTo>
                      <a:pt x="61" y="1116"/>
                    </a:lnTo>
                    <a:lnTo>
                      <a:pt x="71" y="1106"/>
                    </a:lnTo>
                    <a:lnTo>
                      <a:pt x="81" y="1095"/>
                    </a:lnTo>
                    <a:lnTo>
                      <a:pt x="92" y="1085"/>
                    </a:lnTo>
                    <a:lnTo>
                      <a:pt x="92" y="1076"/>
                    </a:lnTo>
                    <a:lnTo>
                      <a:pt x="102" y="1065"/>
                    </a:lnTo>
                    <a:lnTo>
                      <a:pt x="111" y="1055"/>
                    </a:lnTo>
                    <a:lnTo>
                      <a:pt x="111" y="1035"/>
                    </a:lnTo>
                    <a:lnTo>
                      <a:pt x="122" y="1024"/>
                    </a:lnTo>
                    <a:lnTo>
                      <a:pt x="122" y="1014"/>
                    </a:lnTo>
                    <a:lnTo>
                      <a:pt x="132" y="1004"/>
                    </a:lnTo>
                    <a:lnTo>
                      <a:pt x="142" y="994"/>
                    </a:lnTo>
                    <a:lnTo>
                      <a:pt x="142" y="984"/>
                    </a:lnTo>
                    <a:lnTo>
                      <a:pt x="152" y="974"/>
                    </a:lnTo>
                    <a:lnTo>
                      <a:pt x="163" y="963"/>
                    </a:lnTo>
                    <a:lnTo>
                      <a:pt x="163" y="953"/>
                    </a:lnTo>
                    <a:lnTo>
                      <a:pt x="173" y="943"/>
                    </a:lnTo>
                    <a:lnTo>
                      <a:pt x="183" y="933"/>
                    </a:lnTo>
                    <a:lnTo>
                      <a:pt x="193" y="923"/>
                    </a:lnTo>
                    <a:lnTo>
                      <a:pt x="203" y="903"/>
                    </a:lnTo>
                    <a:lnTo>
                      <a:pt x="213" y="892"/>
                    </a:lnTo>
                    <a:lnTo>
                      <a:pt x="224" y="882"/>
                    </a:lnTo>
                    <a:lnTo>
                      <a:pt x="234" y="872"/>
                    </a:lnTo>
                    <a:lnTo>
                      <a:pt x="234" y="852"/>
                    </a:lnTo>
                    <a:lnTo>
                      <a:pt x="243" y="841"/>
                    </a:lnTo>
                    <a:lnTo>
                      <a:pt x="254" y="832"/>
                    </a:lnTo>
                    <a:lnTo>
                      <a:pt x="264" y="821"/>
                    </a:lnTo>
                    <a:lnTo>
                      <a:pt x="274" y="802"/>
                    </a:lnTo>
                    <a:lnTo>
                      <a:pt x="284" y="791"/>
                    </a:lnTo>
                    <a:lnTo>
                      <a:pt x="295" y="781"/>
                    </a:lnTo>
                    <a:lnTo>
                      <a:pt x="305" y="770"/>
                    </a:lnTo>
                    <a:lnTo>
                      <a:pt x="314" y="761"/>
                    </a:lnTo>
                    <a:lnTo>
                      <a:pt x="325" y="740"/>
                    </a:lnTo>
                    <a:lnTo>
                      <a:pt x="335" y="720"/>
                    </a:lnTo>
                    <a:lnTo>
                      <a:pt x="355" y="710"/>
                    </a:lnTo>
                    <a:lnTo>
                      <a:pt x="366" y="690"/>
                    </a:lnTo>
                    <a:lnTo>
                      <a:pt x="376" y="669"/>
                    </a:lnTo>
                    <a:lnTo>
                      <a:pt x="396" y="659"/>
                    </a:lnTo>
                    <a:lnTo>
                      <a:pt x="406" y="639"/>
                    </a:lnTo>
                    <a:lnTo>
                      <a:pt x="426" y="619"/>
                    </a:lnTo>
                    <a:lnTo>
                      <a:pt x="456" y="588"/>
                    </a:lnTo>
                    <a:lnTo>
                      <a:pt x="488" y="557"/>
                    </a:lnTo>
                    <a:lnTo>
                      <a:pt x="528" y="527"/>
                    </a:lnTo>
                    <a:lnTo>
                      <a:pt x="559" y="496"/>
                    </a:lnTo>
                    <a:lnTo>
                      <a:pt x="589" y="466"/>
                    </a:lnTo>
                    <a:lnTo>
                      <a:pt x="630" y="435"/>
                    </a:lnTo>
                    <a:lnTo>
                      <a:pt x="660" y="406"/>
                    </a:lnTo>
                    <a:lnTo>
                      <a:pt x="701" y="376"/>
                    </a:lnTo>
                    <a:lnTo>
                      <a:pt x="731" y="344"/>
                    </a:lnTo>
                    <a:lnTo>
                      <a:pt x="772" y="315"/>
                    </a:lnTo>
                    <a:lnTo>
                      <a:pt x="802" y="283"/>
                    </a:lnTo>
                    <a:lnTo>
                      <a:pt x="843" y="254"/>
                    </a:lnTo>
                    <a:lnTo>
                      <a:pt x="883" y="234"/>
                    </a:lnTo>
                    <a:lnTo>
                      <a:pt x="925" y="213"/>
                    </a:lnTo>
                    <a:lnTo>
                      <a:pt x="965" y="183"/>
                    </a:lnTo>
                    <a:lnTo>
                      <a:pt x="1005" y="163"/>
                    </a:lnTo>
                    <a:lnTo>
                      <a:pt x="1016" y="163"/>
                    </a:lnTo>
                    <a:lnTo>
                      <a:pt x="1016" y="152"/>
                    </a:lnTo>
                    <a:lnTo>
                      <a:pt x="1025" y="152"/>
                    </a:lnTo>
                    <a:lnTo>
                      <a:pt x="1037" y="152"/>
                    </a:lnTo>
                    <a:lnTo>
                      <a:pt x="1046" y="142"/>
                    </a:lnTo>
                    <a:lnTo>
                      <a:pt x="1055" y="142"/>
                    </a:lnTo>
                    <a:lnTo>
                      <a:pt x="1067" y="133"/>
                    </a:lnTo>
                    <a:lnTo>
                      <a:pt x="1067" y="121"/>
                    </a:lnTo>
                    <a:lnTo>
                      <a:pt x="1076" y="112"/>
                    </a:lnTo>
                    <a:lnTo>
                      <a:pt x="1087" y="101"/>
                    </a:lnTo>
                    <a:lnTo>
                      <a:pt x="1097" y="112"/>
                    </a:lnTo>
                    <a:lnTo>
                      <a:pt x="1097" y="121"/>
                    </a:lnTo>
                    <a:lnTo>
                      <a:pt x="1147" y="92"/>
                    </a:lnTo>
                    <a:lnTo>
                      <a:pt x="1147" y="80"/>
                    </a:lnTo>
                    <a:lnTo>
                      <a:pt x="1158" y="80"/>
                    </a:lnTo>
                    <a:lnTo>
                      <a:pt x="1158" y="71"/>
                    </a:lnTo>
                    <a:lnTo>
                      <a:pt x="1168" y="62"/>
                    </a:lnTo>
                    <a:lnTo>
                      <a:pt x="1179" y="62"/>
                    </a:lnTo>
                    <a:lnTo>
                      <a:pt x="1198" y="62"/>
                    </a:lnTo>
                    <a:lnTo>
                      <a:pt x="1209" y="62"/>
                    </a:lnTo>
                    <a:lnTo>
                      <a:pt x="1229" y="50"/>
                    </a:lnTo>
                    <a:lnTo>
                      <a:pt x="1239" y="50"/>
                    </a:lnTo>
                    <a:lnTo>
                      <a:pt x="1250" y="50"/>
                    </a:lnTo>
                    <a:lnTo>
                      <a:pt x="1259" y="41"/>
                    </a:lnTo>
                    <a:lnTo>
                      <a:pt x="1269" y="41"/>
                    </a:lnTo>
                    <a:lnTo>
                      <a:pt x="1280" y="30"/>
                    </a:lnTo>
                    <a:lnTo>
                      <a:pt x="1290" y="21"/>
                    </a:lnTo>
                    <a:lnTo>
                      <a:pt x="1310" y="21"/>
                    </a:lnTo>
                    <a:lnTo>
                      <a:pt x="1300" y="21"/>
                    </a:lnTo>
                    <a:lnTo>
                      <a:pt x="1300" y="9"/>
                    </a:lnTo>
                    <a:lnTo>
                      <a:pt x="1300" y="21"/>
                    </a:lnTo>
                    <a:lnTo>
                      <a:pt x="1290" y="0"/>
                    </a:lnTo>
                    <a:lnTo>
                      <a:pt x="1280" y="0"/>
                    </a:lnTo>
                    <a:lnTo>
                      <a:pt x="1269" y="0"/>
                    </a:lnTo>
                    <a:lnTo>
                      <a:pt x="1259" y="0"/>
                    </a:lnTo>
                    <a:lnTo>
                      <a:pt x="1250" y="9"/>
                    </a:lnTo>
                    <a:lnTo>
                      <a:pt x="1239" y="21"/>
                    </a:lnTo>
                    <a:lnTo>
                      <a:pt x="1229" y="21"/>
                    </a:lnTo>
                    <a:lnTo>
                      <a:pt x="1218" y="21"/>
                    </a:lnTo>
                    <a:lnTo>
                      <a:pt x="1209" y="30"/>
                    </a:lnTo>
                    <a:lnTo>
                      <a:pt x="1188" y="30"/>
                    </a:lnTo>
                    <a:lnTo>
                      <a:pt x="1179" y="41"/>
                    </a:lnTo>
                    <a:lnTo>
                      <a:pt x="1168" y="41"/>
                    </a:lnTo>
                    <a:lnTo>
                      <a:pt x="1158" y="50"/>
                    </a:lnTo>
                    <a:lnTo>
                      <a:pt x="1147" y="62"/>
                    </a:lnTo>
                    <a:lnTo>
                      <a:pt x="1138" y="62"/>
                    </a:lnTo>
                    <a:lnTo>
                      <a:pt x="1127" y="71"/>
                    </a:lnTo>
                    <a:lnTo>
                      <a:pt x="1117" y="71"/>
                    </a:lnTo>
                    <a:lnTo>
                      <a:pt x="1108" y="80"/>
                    </a:lnTo>
                    <a:lnTo>
                      <a:pt x="1087" y="80"/>
                    </a:lnTo>
                    <a:lnTo>
                      <a:pt x="1076" y="92"/>
                    </a:lnTo>
                    <a:lnTo>
                      <a:pt x="1067" y="92"/>
                    </a:lnTo>
                    <a:lnTo>
                      <a:pt x="1055" y="101"/>
                    </a:lnTo>
                    <a:lnTo>
                      <a:pt x="1037" y="112"/>
                    </a:lnTo>
                    <a:lnTo>
                      <a:pt x="1016" y="121"/>
                    </a:lnTo>
                    <a:lnTo>
                      <a:pt x="1005" y="121"/>
                    </a:lnTo>
                    <a:lnTo>
                      <a:pt x="984" y="133"/>
                    </a:lnTo>
                    <a:lnTo>
                      <a:pt x="975" y="142"/>
                    </a:lnTo>
                    <a:lnTo>
                      <a:pt x="954" y="152"/>
                    </a:lnTo>
                    <a:lnTo>
                      <a:pt x="945" y="163"/>
                    </a:lnTo>
                    <a:lnTo>
                      <a:pt x="925" y="172"/>
                    </a:lnTo>
                    <a:lnTo>
                      <a:pt x="914" y="172"/>
                    </a:lnTo>
                    <a:lnTo>
                      <a:pt x="894" y="183"/>
                    </a:lnTo>
                    <a:lnTo>
                      <a:pt x="883" y="192"/>
                    </a:lnTo>
                    <a:lnTo>
                      <a:pt x="863" y="203"/>
                    </a:lnTo>
                    <a:lnTo>
                      <a:pt x="854" y="203"/>
                    </a:lnTo>
                    <a:lnTo>
                      <a:pt x="833" y="213"/>
                    </a:lnTo>
                    <a:lnTo>
                      <a:pt x="823" y="223"/>
                    </a:lnTo>
                    <a:lnTo>
                      <a:pt x="812" y="234"/>
                    </a:lnTo>
                    <a:lnTo>
                      <a:pt x="792" y="243"/>
                    </a:lnTo>
                    <a:lnTo>
                      <a:pt x="783" y="254"/>
                    </a:lnTo>
                    <a:lnTo>
                      <a:pt x="762" y="254"/>
                    </a:lnTo>
                    <a:lnTo>
                      <a:pt x="752" y="262"/>
                    </a:lnTo>
                    <a:lnTo>
                      <a:pt x="741" y="274"/>
                    </a:lnTo>
                    <a:lnTo>
                      <a:pt x="721" y="283"/>
                    </a:lnTo>
                    <a:lnTo>
                      <a:pt x="710" y="294"/>
                    </a:lnTo>
                    <a:lnTo>
                      <a:pt x="691" y="304"/>
                    </a:lnTo>
                    <a:lnTo>
                      <a:pt x="670" y="324"/>
                    </a:lnTo>
                    <a:lnTo>
                      <a:pt x="650" y="335"/>
                    </a:lnTo>
                    <a:lnTo>
                      <a:pt x="630" y="355"/>
                    </a:lnTo>
                    <a:lnTo>
                      <a:pt x="610" y="364"/>
                    </a:lnTo>
                    <a:lnTo>
                      <a:pt x="589" y="385"/>
                    </a:lnTo>
                    <a:lnTo>
                      <a:pt x="579" y="395"/>
                    </a:lnTo>
                    <a:lnTo>
                      <a:pt x="559" y="415"/>
                    </a:lnTo>
                    <a:lnTo>
                      <a:pt x="528" y="435"/>
                    </a:lnTo>
                    <a:lnTo>
                      <a:pt x="509" y="456"/>
                    </a:lnTo>
                    <a:lnTo>
                      <a:pt x="477" y="486"/>
                    </a:lnTo>
                    <a:lnTo>
                      <a:pt x="456" y="506"/>
                    </a:lnTo>
                    <a:lnTo>
                      <a:pt x="438" y="527"/>
                    </a:lnTo>
                    <a:lnTo>
                      <a:pt x="417" y="548"/>
                    </a:lnTo>
                    <a:lnTo>
                      <a:pt x="396" y="577"/>
                    </a:lnTo>
                    <a:lnTo>
                      <a:pt x="376" y="598"/>
                    </a:lnTo>
                    <a:lnTo>
                      <a:pt x="346" y="619"/>
                    </a:lnTo>
                    <a:lnTo>
                      <a:pt x="325" y="649"/>
                    </a:lnTo>
                    <a:lnTo>
                      <a:pt x="305" y="669"/>
                    </a:lnTo>
                    <a:lnTo>
                      <a:pt x="295" y="699"/>
                    </a:lnTo>
                    <a:lnTo>
                      <a:pt x="274" y="720"/>
                    </a:lnTo>
                    <a:lnTo>
                      <a:pt x="254" y="740"/>
                    </a:lnTo>
                    <a:lnTo>
                      <a:pt x="234" y="770"/>
                    </a:lnTo>
                    <a:lnTo>
                      <a:pt x="213" y="791"/>
                    </a:lnTo>
                    <a:lnTo>
                      <a:pt x="203" y="811"/>
                    </a:lnTo>
                    <a:lnTo>
                      <a:pt x="183" y="841"/>
                    </a:lnTo>
                    <a:lnTo>
                      <a:pt x="173" y="862"/>
                    </a:lnTo>
                    <a:lnTo>
                      <a:pt x="163" y="882"/>
                    </a:lnTo>
                    <a:lnTo>
                      <a:pt x="142" y="903"/>
                    </a:lnTo>
                    <a:lnTo>
                      <a:pt x="132" y="923"/>
                    </a:lnTo>
                    <a:lnTo>
                      <a:pt x="111" y="953"/>
                    </a:lnTo>
                    <a:lnTo>
                      <a:pt x="102" y="974"/>
                    </a:lnTo>
                    <a:lnTo>
                      <a:pt x="92" y="994"/>
                    </a:lnTo>
                    <a:lnTo>
                      <a:pt x="71" y="1014"/>
                    </a:lnTo>
                    <a:lnTo>
                      <a:pt x="61" y="1045"/>
                    </a:lnTo>
                    <a:lnTo>
                      <a:pt x="51" y="1065"/>
                    </a:lnTo>
                    <a:lnTo>
                      <a:pt x="40" y="1085"/>
                    </a:lnTo>
                    <a:lnTo>
                      <a:pt x="20" y="1116"/>
                    </a:lnTo>
                    <a:lnTo>
                      <a:pt x="10" y="1136"/>
                    </a:lnTo>
                    <a:lnTo>
                      <a:pt x="0" y="1167"/>
                    </a:lnTo>
                    <a:lnTo>
                      <a:pt x="0" y="1177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94" name="Freeform 1711">
                <a:extLst>
                  <a:ext uri="{FF2B5EF4-FFF2-40B4-BE49-F238E27FC236}">
                    <a16:creationId xmlns:a16="http://schemas.microsoft.com/office/drawing/2014/main" id="{4C6B687B-0774-4C59-8315-61E65F3817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3" y="3613"/>
                <a:ext cx="1" cy="1"/>
              </a:xfrm>
              <a:custGeom>
                <a:avLst/>
                <a:gdLst>
                  <a:gd name="T0" fmla="*/ 0 w 10"/>
                  <a:gd name="T1" fmla="*/ 0 h 10"/>
                  <a:gd name="T2" fmla="*/ 0 w 10"/>
                  <a:gd name="T3" fmla="*/ 0 h 10"/>
                  <a:gd name="T4" fmla="*/ 0 w 10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0">
                    <a:moveTo>
                      <a:pt x="0" y="10"/>
                    </a:moveTo>
                    <a:lnTo>
                      <a:pt x="1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95" name="Freeform 1712">
                <a:extLst>
                  <a:ext uri="{FF2B5EF4-FFF2-40B4-BE49-F238E27FC236}">
                    <a16:creationId xmlns:a16="http://schemas.microsoft.com/office/drawing/2014/main" id="{B3EC7243-5850-4E6B-AE4F-8851D1453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0" y="3585"/>
                <a:ext cx="2" cy="2"/>
              </a:xfrm>
              <a:custGeom>
                <a:avLst/>
                <a:gdLst>
                  <a:gd name="T0" fmla="*/ 0 w 19"/>
                  <a:gd name="T1" fmla="*/ 0 h 21"/>
                  <a:gd name="T2" fmla="*/ 0 w 19"/>
                  <a:gd name="T3" fmla="*/ 0 h 21"/>
                  <a:gd name="T4" fmla="*/ 0 w 19"/>
                  <a:gd name="T5" fmla="*/ 0 h 21"/>
                  <a:gd name="T6" fmla="*/ 0 w 19"/>
                  <a:gd name="T7" fmla="*/ 0 h 21"/>
                  <a:gd name="T8" fmla="*/ 0 w 19"/>
                  <a:gd name="T9" fmla="*/ 0 h 21"/>
                  <a:gd name="T10" fmla="*/ 0 w 19"/>
                  <a:gd name="T11" fmla="*/ 0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21">
                    <a:moveTo>
                      <a:pt x="0" y="21"/>
                    </a:moveTo>
                    <a:lnTo>
                      <a:pt x="19" y="12"/>
                    </a:lnTo>
                    <a:lnTo>
                      <a:pt x="9" y="0"/>
                    </a:lnTo>
                    <a:lnTo>
                      <a:pt x="9" y="12"/>
                    </a:lnTo>
                    <a:lnTo>
                      <a:pt x="0" y="1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96" name="Freeform 1713">
                <a:extLst>
                  <a:ext uri="{FF2B5EF4-FFF2-40B4-BE49-F238E27FC236}">
                    <a16:creationId xmlns:a16="http://schemas.microsoft.com/office/drawing/2014/main" id="{892BF0AC-6D38-4370-9795-5E3FBB393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2" y="3570"/>
                <a:ext cx="4" cy="8"/>
              </a:xfrm>
              <a:custGeom>
                <a:avLst/>
                <a:gdLst>
                  <a:gd name="T0" fmla="*/ 0 w 60"/>
                  <a:gd name="T1" fmla="*/ 0 h 121"/>
                  <a:gd name="T2" fmla="*/ 0 w 60"/>
                  <a:gd name="T3" fmla="*/ 1 h 121"/>
                  <a:gd name="T4" fmla="*/ 0 w 60"/>
                  <a:gd name="T5" fmla="*/ 0 h 121"/>
                  <a:gd name="T6" fmla="*/ 0 w 60"/>
                  <a:gd name="T7" fmla="*/ 0 h 121"/>
                  <a:gd name="T8" fmla="*/ 0 w 60"/>
                  <a:gd name="T9" fmla="*/ 0 h 121"/>
                  <a:gd name="T10" fmla="*/ 0 w 60"/>
                  <a:gd name="T11" fmla="*/ 0 h 121"/>
                  <a:gd name="T12" fmla="*/ 0 w 60"/>
                  <a:gd name="T13" fmla="*/ 0 h 121"/>
                  <a:gd name="T14" fmla="*/ 0 w 60"/>
                  <a:gd name="T15" fmla="*/ 0 h 121"/>
                  <a:gd name="T16" fmla="*/ 0 w 60"/>
                  <a:gd name="T17" fmla="*/ 0 h 121"/>
                  <a:gd name="T18" fmla="*/ 0 w 60"/>
                  <a:gd name="T19" fmla="*/ 0 h 121"/>
                  <a:gd name="T20" fmla="*/ 0 w 60"/>
                  <a:gd name="T21" fmla="*/ 0 h 121"/>
                  <a:gd name="T22" fmla="*/ 0 w 60"/>
                  <a:gd name="T23" fmla="*/ 0 h 121"/>
                  <a:gd name="T24" fmla="*/ 0 w 60"/>
                  <a:gd name="T25" fmla="*/ 0 h 121"/>
                  <a:gd name="T26" fmla="*/ 0 w 60"/>
                  <a:gd name="T27" fmla="*/ 0 h 121"/>
                  <a:gd name="T28" fmla="*/ 0 w 60"/>
                  <a:gd name="T29" fmla="*/ 0 h 121"/>
                  <a:gd name="T30" fmla="*/ 0 w 60"/>
                  <a:gd name="T31" fmla="*/ 0 h 121"/>
                  <a:gd name="T32" fmla="*/ 0 w 60"/>
                  <a:gd name="T33" fmla="*/ 0 h 1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0" h="121">
                    <a:moveTo>
                      <a:pt x="0" y="112"/>
                    </a:moveTo>
                    <a:lnTo>
                      <a:pt x="0" y="121"/>
                    </a:lnTo>
                    <a:lnTo>
                      <a:pt x="10" y="112"/>
                    </a:lnTo>
                    <a:lnTo>
                      <a:pt x="20" y="101"/>
                    </a:lnTo>
                    <a:lnTo>
                      <a:pt x="20" y="92"/>
                    </a:lnTo>
                    <a:lnTo>
                      <a:pt x="30" y="80"/>
                    </a:lnTo>
                    <a:lnTo>
                      <a:pt x="30" y="61"/>
                    </a:lnTo>
                    <a:lnTo>
                      <a:pt x="40" y="50"/>
                    </a:lnTo>
                    <a:lnTo>
                      <a:pt x="40" y="40"/>
                    </a:lnTo>
                    <a:lnTo>
                      <a:pt x="50" y="30"/>
                    </a:lnTo>
                    <a:lnTo>
                      <a:pt x="50" y="21"/>
                    </a:lnTo>
                    <a:lnTo>
                      <a:pt x="60" y="21"/>
                    </a:lnTo>
                    <a:lnTo>
                      <a:pt x="60" y="9"/>
                    </a:lnTo>
                    <a:lnTo>
                      <a:pt x="60" y="0"/>
                    </a:lnTo>
                    <a:lnTo>
                      <a:pt x="0" y="61"/>
                    </a:lnTo>
                    <a:lnTo>
                      <a:pt x="0" y="80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97" name="Freeform 1714">
                <a:extLst>
                  <a:ext uri="{FF2B5EF4-FFF2-40B4-BE49-F238E27FC236}">
                    <a16:creationId xmlns:a16="http://schemas.microsoft.com/office/drawing/2014/main" id="{5A8E66A9-4B1D-4BD9-A2AC-D8D04F82B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4" y="3571"/>
                <a:ext cx="8" cy="9"/>
              </a:xfrm>
              <a:custGeom>
                <a:avLst/>
                <a:gdLst>
                  <a:gd name="T0" fmla="*/ 0 w 122"/>
                  <a:gd name="T1" fmla="*/ 1 h 142"/>
                  <a:gd name="T2" fmla="*/ 0 w 122"/>
                  <a:gd name="T3" fmla="*/ 0 h 142"/>
                  <a:gd name="T4" fmla="*/ 0 w 122"/>
                  <a:gd name="T5" fmla="*/ 0 h 142"/>
                  <a:gd name="T6" fmla="*/ 0 w 122"/>
                  <a:gd name="T7" fmla="*/ 1 h 142"/>
                  <a:gd name="T8" fmla="*/ 0 w 122"/>
                  <a:gd name="T9" fmla="*/ 1 h 142"/>
                  <a:gd name="T10" fmla="*/ 0 w 122"/>
                  <a:gd name="T11" fmla="*/ 1 h 142"/>
                  <a:gd name="T12" fmla="*/ 0 w 122"/>
                  <a:gd name="T13" fmla="*/ 1 h 142"/>
                  <a:gd name="T14" fmla="*/ 0 w 122"/>
                  <a:gd name="T15" fmla="*/ 1 h 142"/>
                  <a:gd name="T16" fmla="*/ 0 w 122"/>
                  <a:gd name="T17" fmla="*/ 1 h 142"/>
                  <a:gd name="T18" fmla="*/ 0 w 122"/>
                  <a:gd name="T19" fmla="*/ 0 h 142"/>
                  <a:gd name="T20" fmla="*/ 0 w 122"/>
                  <a:gd name="T21" fmla="*/ 0 h 142"/>
                  <a:gd name="T22" fmla="*/ 0 w 122"/>
                  <a:gd name="T23" fmla="*/ 0 h 142"/>
                  <a:gd name="T24" fmla="*/ 0 w 122"/>
                  <a:gd name="T25" fmla="*/ 0 h 142"/>
                  <a:gd name="T26" fmla="*/ 0 w 122"/>
                  <a:gd name="T27" fmla="*/ 0 h 142"/>
                  <a:gd name="T28" fmla="*/ 0 w 122"/>
                  <a:gd name="T29" fmla="*/ 0 h 142"/>
                  <a:gd name="T30" fmla="*/ 1 w 122"/>
                  <a:gd name="T31" fmla="*/ 0 h 142"/>
                  <a:gd name="T32" fmla="*/ 1 w 122"/>
                  <a:gd name="T33" fmla="*/ 0 h 142"/>
                  <a:gd name="T34" fmla="*/ 1 w 122"/>
                  <a:gd name="T35" fmla="*/ 0 h 142"/>
                  <a:gd name="T36" fmla="*/ 1 w 122"/>
                  <a:gd name="T37" fmla="*/ 0 h 142"/>
                  <a:gd name="T38" fmla="*/ 1 w 122"/>
                  <a:gd name="T39" fmla="*/ 0 h 142"/>
                  <a:gd name="T40" fmla="*/ 0 w 122"/>
                  <a:gd name="T41" fmla="*/ 0 h 142"/>
                  <a:gd name="T42" fmla="*/ 0 w 122"/>
                  <a:gd name="T43" fmla="*/ 0 h 142"/>
                  <a:gd name="T44" fmla="*/ 0 w 122"/>
                  <a:gd name="T45" fmla="*/ 0 h 142"/>
                  <a:gd name="T46" fmla="*/ 0 w 122"/>
                  <a:gd name="T47" fmla="*/ 0 h 142"/>
                  <a:gd name="T48" fmla="*/ 0 w 122"/>
                  <a:gd name="T49" fmla="*/ 0 h 142"/>
                  <a:gd name="T50" fmla="*/ 0 w 122"/>
                  <a:gd name="T51" fmla="*/ 0 h 142"/>
                  <a:gd name="T52" fmla="*/ 0 w 122"/>
                  <a:gd name="T53" fmla="*/ 0 h 142"/>
                  <a:gd name="T54" fmla="*/ 0 w 122"/>
                  <a:gd name="T55" fmla="*/ 0 h 142"/>
                  <a:gd name="T56" fmla="*/ 0 w 122"/>
                  <a:gd name="T57" fmla="*/ 0 h 142"/>
                  <a:gd name="T58" fmla="*/ 0 w 122"/>
                  <a:gd name="T59" fmla="*/ 0 h 142"/>
                  <a:gd name="T60" fmla="*/ 0 w 122"/>
                  <a:gd name="T61" fmla="*/ 0 h 142"/>
                  <a:gd name="T62" fmla="*/ 0 w 122"/>
                  <a:gd name="T63" fmla="*/ 1 h 14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22" h="142">
                    <a:moveTo>
                      <a:pt x="0" y="123"/>
                    </a:moveTo>
                    <a:lnTo>
                      <a:pt x="61" y="71"/>
                    </a:lnTo>
                    <a:lnTo>
                      <a:pt x="72" y="71"/>
                    </a:lnTo>
                    <a:lnTo>
                      <a:pt x="30" y="133"/>
                    </a:lnTo>
                    <a:lnTo>
                      <a:pt x="41" y="133"/>
                    </a:lnTo>
                    <a:lnTo>
                      <a:pt x="41" y="142"/>
                    </a:lnTo>
                    <a:lnTo>
                      <a:pt x="51" y="133"/>
                    </a:lnTo>
                    <a:lnTo>
                      <a:pt x="51" y="142"/>
                    </a:lnTo>
                    <a:lnTo>
                      <a:pt x="61" y="142"/>
                    </a:lnTo>
                    <a:lnTo>
                      <a:pt x="102" y="103"/>
                    </a:lnTo>
                    <a:lnTo>
                      <a:pt x="102" y="92"/>
                    </a:lnTo>
                    <a:lnTo>
                      <a:pt x="102" y="83"/>
                    </a:lnTo>
                    <a:lnTo>
                      <a:pt x="102" y="71"/>
                    </a:lnTo>
                    <a:lnTo>
                      <a:pt x="112" y="62"/>
                    </a:lnTo>
                    <a:lnTo>
                      <a:pt x="112" y="52"/>
                    </a:lnTo>
                    <a:lnTo>
                      <a:pt x="122" y="41"/>
                    </a:lnTo>
                    <a:lnTo>
                      <a:pt x="122" y="31"/>
                    </a:lnTo>
                    <a:lnTo>
                      <a:pt x="122" y="21"/>
                    </a:lnTo>
                    <a:lnTo>
                      <a:pt x="122" y="12"/>
                    </a:lnTo>
                    <a:lnTo>
                      <a:pt x="122" y="0"/>
                    </a:lnTo>
                    <a:lnTo>
                      <a:pt x="112" y="0"/>
                    </a:lnTo>
                    <a:lnTo>
                      <a:pt x="102" y="21"/>
                    </a:lnTo>
                    <a:lnTo>
                      <a:pt x="91" y="21"/>
                    </a:lnTo>
                    <a:lnTo>
                      <a:pt x="91" y="12"/>
                    </a:lnTo>
                    <a:lnTo>
                      <a:pt x="72" y="21"/>
                    </a:lnTo>
                    <a:lnTo>
                      <a:pt x="51" y="31"/>
                    </a:lnTo>
                    <a:lnTo>
                      <a:pt x="41" y="41"/>
                    </a:lnTo>
                    <a:lnTo>
                      <a:pt x="30" y="52"/>
                    </a:lnTo>
                    <a:lnTo>
                      <a:pt x="20" y="71"/>
                    </a:lnTo>
                    <a:lnTo>
                      <a:pt x="10" y="92"/>
                    </a:lnTo>
                    <a:lnTo>
                      <a:pt x="10" y="103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98" name="Freeform 1715">
                <a:extLst>
                  <a:ext uri="{FF2B5EF4-FFF2-40B4-BE49-F238E27FC236}">
                    <a16:creationId xmlns:a16="http://schemas.microsoft.com/office/drawing/2014/main" id="{B277A115-9C86-40E8-8ECB-4069A65FE0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1" y="3578"/>
                <a:ext cx="6" cy="2"/>
              </a:xfrm>
              <a:custGeom>
                <a:avLst/>
                <a:gdLst>
                  <a:gd name="T0" fmla="*/ 0 w 101"/>
                  <a:gd name="T1" fmla="*/ 0 h 39"/>
                  <a:gd name="T2" fmla="*/ 0 w 101"/>
                  <a:gd name="T3" fmla="*/ 0 h 39"/>
                  <a:gd name="T4" fmla="*/ 0 w 101"/>
                  <a:gd name="T5" fmla="*/ 0 h 39"/>
                  <a:gd name="T6" fmla="*/ 0 w 101"/>
                  <a:gd name="T7" fmla="*/ 0 h 39"/>
                  <a:gd name="T8" fmla="*/ 0 w 101"/>
                  <a:gd name="T9" fmla="*/ 0 h 39"/>
                  <a:gd name="T10" fmla="*/ 0 w 101"/>
                  <a:gd name="T11" fmla="*/ 0 h 39"/>
                  <a:gd name="T12" fmla="*/ 0 w 101"/>
                  <a:gd name="T13" fmla="*/ 0 h 39"/>
                  <a:gd name="T14" fmla="*/ 0 w 101"/>
                  <a:gd name="T15" fmla="*/ 0 h 39"/>
                  <a:gd name="T16" fmla="*/ 0 w 101"/>
                  <a:gd name="T17" fmla="*/ 0 h 39"/>
                  <a:gd name="T18" fmla="*/ 0 w 101"/>
                  <a:gd name="T19" fmla="*/ 0 h 39"/>
                  <a:gd name="T20" fmla="*/ 0 w 101"/>
                  <a:gd name="T21" fmla="*/ 0 h 39"/>
                  <a:gd name="T22" fmla="*/ 0 w 101"/>
                  <a:gd name="T23" fmla="*/ 0 h 39"/>
                  <a:gd name="T24" fmla="*/ 0 w 101"/>
                  <a:gd name="T25" fmla="*/ 0 h 39"/>
                  <a:gd name="T26" fmla="*/ 0 w 101"/>
                  <a:gd name="T27" fmla="*/ 0 h 39"/>
                  <a:gd name="T28" fmla="*/ 0 w 101"/>
                  <a:gd name="T29" fmla="*/ 0 h 39"/>
                  <a:gd name="T30" fmla="*/ 0 w 101"/>
                  <a:gd name="T31" fmla="*/ 0 h 39"/>
                  <a:gd name="T32" fmla="*/ 0 w 101"/>
                  <a:gd name="T33" fmla="*/ 0 h 39"/>
                  <a:gd name="T34" fmla="*/ 0 w 101"/>
                  <a:gd name="T35" fmla="*/ 0 h 39"/>
                  <a:gd name="T36" fmla="*/ 0 w 101"/>
                  <a:gd name="T37" fmla="*/ 0 h 39"/>
                  <a:gd name="T38" fmla="*/ 0 w 101"/>
                  <a:gd name="T39" fmla="*/ 0 h 39"/>
                  <a:gd name="T40" fmla="*/ 0 w 101"/>
                  <a:gd name="T41" fmla="*/ 0 h 39"/>
                  <a:gd name="T42" fmla="*/ 0 w 101"/>
                  <a:gd name="T43" fmla="*/ 0 h 39"/>
                  <a:gd name="T44" fmla="*/ 0 w 101"/>
                  <a:gd name="T45" fmla="*/ 0 h 39"/>
                  <a:gd name="T46" fmla="*/ 0 w 101"/>
                  <a:gd name="T47" fmla="*/ 0 h 3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01" h="39">
                    <a:moveTo>
                      <a:pt x="10" y="39"/>
                    </a:moveTo>
                    <a:lnTo>
                      <a:pt x="20" y="39"/>
                    </a:lnTo>
                    <a:lnTo>
                      <a:pt x="30" y="39"/>
                    </a:lnTo>
                    <a:lnTo>
                      <a:pt x="41" y="30"/>
                    </a:lnTo>
                    <a:lnTo>
                      <a:pt x="50" y="30"/>
                    </a:lnTo>
                    <a:lnTo>
                      <a:pt x="60" y="30"/>
                    </a:lnTo>
                    <a:lnTo>
                      <a:pt x="71" y="30"/>
                    </a:lnTo>
                    <a:lnTo>
                      <a:pt x="81" y="20"/>
                    </a:lnTo>
                    <a:lnTo>
                      <a:pt x="91" y="20"/>
                    </a:lnTo>
                    <a:lnTo>
                      <a:pt x="101" y="20"/>
                    </a:lnTo>
                    <a:lnTo>
                      <a:pt x="101" y="9"/>
                    </a:lnTo>
                    <a:lnTo>
                      <a:pt x="91" y="0"/>
                    </a:lnTo>
                    <a:lnTo>
                      <a:pt x="81" y="0"/>
                    </a:lnTo>
                    <a:lnTo>
                      <a:pt x="71" y="9"/>
                    </a:lnTo>
                    <a:lnTo>
                      <a:pt x="60" y="9"/>
                    </a:lnTo>
                    <a:lnTo>
                      <a:pt x="50" y="9"/>
                    </a:lnTo>
                    <a:lnTo>
                      <a:pt x="41" y="9"/>
                    </a:lnTo>
                    <a:lnTo>
                      <a:pt x="30" y="9"/>
                    </a:lnTo>
                    <a:lnTo>
                      <a:pt x="30" y="20"/>
                    </a:lnTo>
                    <a:lnTo>
                      <a:pt x="20" y="20"/>
                    </a:lnTo>
                    <a:lnTo>
                      <a:pt x="20" y="30"/>
                    </a:lnTo>
                    <a:lnTo>
                      <a:pt x="10" y="30"/>
                    </a:lnTo>
                    <a:lnTo>
                      <a:pt x="0" y="39"/>
                    </a:lnTo>
                    <a:lnTo>
                      <a:pt x="10" y="39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99" name="Freeform 1716">
                <a:extLst>
                  <a:ext uri="{FF2B5EF4-FFF2-40B4-BE49-F238E27FC236}">
                    <a16:creationId xmlns:a16="http://schemas.microsoft.com/office/drawing/2014/main" id="{B651045A-1F9B-4E6E-A3C2-021DCE440E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7" y="3564"/>
                <a:ext cx="10" cy="6"/>
              </a:xfrm>
              <a:custGeom>
                <a:avLst/>
                <a:gdLst>
                  <a:gd name="T0" fmla="*/ 0 w 142"/>
                  <a:gd name="T1" fmla="*/ 0 h 102"/>
                  <a:gd name="T2" fmla="*/ 0 w 142"/>
                  <a:gd name="T3" fmla="*/ 0 h 102"/>
                  <a:gd name="T4" fmla="*/ 0 w 142"/>
                  <a:gd name="T5" fmla="*/ 0 h 102"/>
                  <a:gd name="T6" fmla="*/ 1 w 142"/>
                  <a:gd name="T7" fmla="*/ 0 h 102"/>
                  <a:gd name="T8" fmla="*/ 1 w 142"/>
                  <a:gd name="T9" fmla="*/ 0 h 102"/>
                  <a:gd name="T10" fmla="*/ 1 w 142"/>
                  <a:gd name="T11" fmla="*/ 0 h 102"/>
                  <a:gd name="T12" fmla="*/ 1 w 142"/>
                  <a:gd name="T13" fmla="*/ 0 h 102"/>
                  <a:gd name="T14" fmla="*/ 1 w 142"/>
                  <a:gd name="T15" fmla="*/ 0 h 102"/>
                  <a:gd name="T16" fmla="*/ 1 w 142"/>
                  <a:gd name="T17" fmla="*/ 0 h 102"/>
                  <a:gd name="T18" fmla="*/ 1 w 142"/>
                  <a:gd name="T19" fmla="*/ 0 h 102"/>
                  <a:gd name="T20" fmla="*/ 1 w 142"/>
                  <a:gd name="T21" fmla="*/ 0 h 102"/>
                  <a:gd name="T22" fmla="*/ 1 w 142"/>
                  <a:gd name="T23" fmla="*/ 0 h 102"/>
                  <a:gd name="T24" fmla="*/ 1 w 142"/>
                  <a:gd name="T25" fmla="*/ 0 h 102"/>
                  <a:gd name="T26" fmla="*/ 0 w 142"/>
                  <a:gd name="T27" fmla="*/ 0 h 102"/>
                  <a:gd name="T28" fmla="*/ 0 w 142"/>
                  <a:gd name="T29" fmla="*/ 0 h 102"/>
                  <a:gd name="T30" fmla="*/ 0 w 142"/>
                  <a:gd name="T31" fmla="*/ 0 h 102"/>
                  <a:gd name="T32" fmla="*/ 0 w 142"/>
                  <a:gd name="T33" fmla="*/ 0 h 102"/>
                  <a:gd name="T34" fmla="*/ 0 w 142"/>
                  <a:gd name="T35" fmla="*/ 0 h 10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42" h="102">
                    <a:moveTo>
                      <a:pt x="10" y="102"/>
                    </a:moveTo>
                    <a:lnTo>
                      <a:pt x="92" y="61"/>
                    </a:lnTo>
                    <a:lnTo>
                      <a:pt x="101" y="61"/>
                    </a:lnTo>
                    <a:lnTo>
                      <a:pt x="142" y="40"/>
                    </a:lnTo>
                    <a:lnTo>
                      <a:pt x="132" y="40"/>
                    </a:lnTo>
                    <a:lnTo>
                      <a:pt x="132" y="31"/>
                    </a:lnTo>
                    <a:lnTo>
                      <a:pt x="142" y="10"/>
                    </a:lnTo>
                    <a:lnTo>
                      <a:pt x="132" y="10"/>
                    </a:lnTo>
                    <a:lnTo>
                      <a:pt x="132" y="21"/>
                    </a:lnTo>
                    <a:lnTo>
                      <a:pt x="122" y="21"/>
                    </a:lnTo>
                    <a:lnTo>
                      <a:pt x="122" y="10"/>
                    </a:lnTo>
                    <a:lnTo>
                      <a:pt x="122" y="0"/>
                    </a:lnTo>
                    <a:lnTo>
                      <a:pt x="132" y="0"/>
                    </a:lnTo>
                    <a:lnTo>
                      <a:pt x="30" y="61"/>
                    </a:lnTo>
                    <a:lnTo>
                      <a:pt x="21" y="92"/>
                    </a:lnTo>
                    <a:lnTo>
                      <a:pt x="10" y="92"/>
                    </a:lnTo>
                    <a:lnTo>
                      <a:pt x="0" y="102"/>
                    </a:lnTo>
                    <a:lnTo>
                      <a:pt x="10" y="102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00" name="Freeform 1717">
                <a:extLst>
                  <a:ext uri="{FF2B5EF4-FFF2-40B4-BE49-F238E27FC236}">
                    <a16:creationId xmlns:a16="http://schemas.microsoft.com/office/drawing/2014/main" id="{7EBAF191-15B8-447C-8448-8433B6064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5" y="3572"/>
                <a:ext cx="8" cy="4"/>
              </a:xfrm>
              <a:custGeom>
                <a:avLst/>
                <a:gdLst>
                  <a:gd name="T0" fmla="*/ 0 w 112"/>
                  <a:gd name="T1" fmla="*/ 0 h 59"/>
                  <a:gd name="T2" fmla="*/ 0 w 112"/>
                  <a:gd name="T3" fmla="*/ 0 h 59"/>
                  <a:gd name="T4" fmla="*/ 0 w 112"/>
                  <a:gd name="T5" fmla="*/ 0 h 59"/>
                  <a:gd name="T6" fmla="*/ 0 w 112"/>
                  <a:gd name="T7" fmla="*/ 0 h 59"/>
                  <a:gd name="T8" fmla="*/ 0 w 112"/>
                  <a:gd name="T9" fmla="*/ 0 h 59"/>
                  <a:gd name="T10" fmla="*/ 0 w 112"/>
                  <a:gd name="T11" fmla="*/ 0 h 59"/>
                  <a:gd name="T12" fmla="*/ 0 w 112"/>
                  <a:gd name="T13" fmla="*/ 0 h 59"/>
                  <a:gd name="T14" fmla="*/ 0 w 112"/>
                  <a:gd name="T15" fmla="*/ 0 h 59"/>
                  <a:gd name="T16" fmla="*/ 0 w 112"/>
                  <a:gd name="T17" fmla="*/ 0 h 59"/>
                  <a:gd name="T18" fmla="*/ 1 w 112"/>
                  <a:gd name="T19" fmla="*/ 0 h 59"/>
                  <a:gd name="T20" fmla="*/ 1 w 112"/>
                  <a:gd name="T21" fmla="*/ 0 h 59"/>
                  <a:gd name="T22" fmla="*/ 1 w 112"/>
                  <a:gd name="T23" fmla="*/ 0 h 59"/>
                  <a:gd name="T24" fmla="*/ 1 w 112"/>
                  <a:gd name="T25" fmla="*/ 0 h 59"/>
                  <a:gd name="T26" fmla="*/ 1 w 112"/>
                  <a:gd name="T27" fmla="*/ 0 h 59"/>
                  <a:gd name="T28" fmla="*/ 1 w 112"/>
                  <a:gd name="T29" fmla="*/ 0 h 59"/>
                  <a:gd name="T30" fmla="*/ 1 w 112"/>
                  <a:gd name="T31" fmla="*/ 0 h 59"/>
                  <a:gd name="T32" fmla="*/ 0 w 112"/>
                  <a:gd name="T33" fmla="*/ 0 h 59"/>
                  <a:gd name="T34" fmla="*/ 0 w 112"/>
                  <a:gd name="T35" fmla="*/ 0 h 59"/>
                  <a:gd name="T36" fmla="*/ 0 w 112"/>
                  <a:gd name="T37" fmla="*/ 0 h 59"/>
                  <a:gd name="T38" fmla="*/ 0 w 112"/>
                  <a:gd name="T39" fmla="*/ 0 h 59"/>
                  <a:gd name="T40" fmla="*/ 0 w 112"/>
                  <a:gd name="T41" fmla="*/ 0 h 59"/>
                  <a:gd name="T42" fmla="*/ 0 w 112"/>
                  <a:gd name="T43" fmla="*/ 0 h 59"/>
                  <a:gd name="T44" fmla="*/ 0 w 112"/>
                  <a:gd name="T45" fmla="*/ 0 h 5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12" h="59">
                    <a:moveTo>
                      <a:pt x="0" y="59"/>
                    </a:moveTo>
                    <a:lnTo>
                      <a:pt x="10" y="59"/>
                    </a:lnTo>
                    <a:lnTo>
                      <a:pt x="20" y="59"/>
                    </a:lnTo>
                    <a:lnTo>
                      <a:pt x="30" y="59"/>
                    </a:lnTo>
                    <a:lnTo>
                      <a:pt x="41" y="50"/>
                    </a:lnTo>
                    <a:lnTo>
                      <a:pt x="50" y="50"/>
                    </a:lnTo>
                    <a:lnTo>
                      <a:pt x="61" y="40"/>
                    </a:lnTo>
                    <a:lnTo>
                      <a:pt x="71" y="40"/>
                    </a:lnTo>
                    <a:lnTo>
                      <a:pt x="81" y="29"/>
                    </a:lnTo>
                    <a:lnTo>
                      <a:pt x="91" y="29"/>
                    </a:lnTo>
                    <a:lnTo>
                      <a:pt x="91" y="19"/>
                    </a:lnTo>
                    <a:lnTo>
                      <a:pt x="101" y="19"/>
                    </a:lnTo>
                    <a:lnTo>
                      <a:pt x="101" y="9"/>
                    </a:lnTo>
                    <a:lnTo>
                      <a:pt x="112" y="9"/>
                    </a:lnTo>
                    <a:lnTo>
                      <a:pt x="112" y="0"/>
                    </a:lnTo>
                    <a:lnTo>
                      <a:pt x="91" y="0"/>
                    </a:lnTo>
                    <a:lnTo>
                      <a:pt x="81" y="9"/>
                    </a:lnTo>
                    <a:lnTo>
                      <a:pt x="61" y="9"/>
                    </a:lnTo>
                    <a:lnTo>
                      <a:pt x="50" y="19"/>
                    </a:lnTo>
                    <a:lnTo>
                      <a:pt x="41" y="29"/>
                    </a:lnTo>
                    <a:lnTo>
                      <a:pt x="20" y="40"/>
                    </a:lnTo>
                    <a:lnTo>
                      <a:pt x="10" y="5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01" name="Freeform 1718">
                <a:extLst>
                  <a:ext uri="{FF2B5EF4-FFF2-40B4-BE49-F238E27FC236}">
                    <a16:creationId xmlns:a16="http://schemas.microsoft.com/office/drawing/2014/main" id="{17AC720F-BD5F-484B-A663-5F706B9918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4" y="3568"/>
                <a:ext cx="5" cy="6"/>
              </a:xfrm>
              <a:custGeom>
                <a:avLst/>
                <a:gdLst>
                  <a:gd name="T0" fmla="*/ 0 w 82"/>
                  <a:gd name="T1" fmla="*/ 0 h 91"/>
                  <a:gd name="T2" fmla="*/ 0 w 82"/>
                  <a:gd name="T3" fmla="*/ 0 h 91"/>
                  <a:gd name="T4" fmla="*/ 0 w 82"/>
                  <a:gd name="T5" fmla="*/ 0 h 91"/>
                  <a:gd name="T6" fmla="*/ 0 w 82"/>
                  <a:gd name="T7" fmla="*/ 0 h 91"/>
                  <a:gd name="T8" fmla="*/ 0 w 82"/>
                  <a:gd name="T9" fmla="*/ 0 h 91"/>
                  <a:gd name="T10" fmla="*/ 0 w 82"/>
                  <a:gd name="T11" fmla="*/ 0 h 91"/>
                  <a:gd name="T12" fmla="*/ 0 w 82"/>
                  <a:gd name="T13" fmla="*/ 0 h 91"/>
                  <a:gd name="T14" fmla="*/ 0 w 82"/>
                  <a:gd name="T15" fmla="*/ 0 h 91"/>
                  <a:gd name="T16" fmla="*/ 0 w 82"/>
                  <a:gd name="T17" fmla="*/ 0 h 91"/>
                  <a:gd name="T18" fmla="*/ 0 w 82"/>
                  <a:gd name="T19" fmla="*/ 0 h 91"/>
                  <a:gd name="T20" fmla="*/ 0 w 82"/>
                  <a:gd name="T21" fmla="*/ 0 h 91"/>
                  <a:gd name="T22" fmla="*/ 0 w 82"/>
                  <a:gd name="T23" fmla="*/ 0 h 91"/>
                  <a:gd name="T24" fmla="*/ 0 w 82"/>
                  <a:gd name="T25" fmla="*/ 0 h 91"/>
                  <a:gd name="T26" fmla="*/ 0 w 82"/>
                  <a:gd name="T27" fmla="*/ 0 h 91"/>
                  <a:gd name="T28" fmla="*/ 0 w 82"/>
                  <a:gd name="T29" fmla="*/ 0 h 91"/>
                  <a:gd name="T30" fmla="*/ 0 w 82"/>
                  <a:gd name="T31" fmla="*/ 0 h 91"/>
                  <a:gd name="T32" fmla="*/ 0 w 82"/>
                  <a:gd name="T33" fmla="*/ 0 h 91"/>
                  <a:gd name="T34" fmla="*/ 0 w 82"/>
                  <a:gd name="T35" fmla="*/ 0 h 91"/>
                  <a:gd name="T36" fmla="*/ 0 w 82"/>
                  <a:gd name="T37" fmla="*/ 0 h 91"/>
                  <a:gd name="T38" fmla="*/ 0 w 82"/>
                  <a:gd name="T39" fmla="*/ 0 h 91"/>
                  <a:gd name="T40" fmla="*/ 0 w 82"/>
                  <a:gd name="T41" fmla="*/ 0 h 9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2" h="91">
                    <a:moveTo>
                      <a:pt x="10" y="81"/>
                    </a:moveTo>
                    <a:lnTo>
                      <a:pt x="21" y="81"/>
                    </a:lnTo>
                    <a:lnTo>
                      <a:pt x="21" y="91"/>
                    </a:lnTo>
                    <a:lnTo>
                      <a:pt x="31" y="81"/>
                    </a:lnTo>
                    <a:lnTo>
                      <a:pt x="41" y="71"/>
                    </a:lnTo>
                    <a:lnTo>
                      <a:pt x="51" y="62"/>
                    </a:lnTo>
                    <a:lnTo>
                      <a:pt x="62" y="50"/>
                    </a:lnTo>
                    <a:lnTo>
                      <a:pt x="71" y="41"/>
                    </a:lnTo>
                    <a:lnTo>
                      <a:pt x="71" y="31"/>
                    </a:lnTo>
                    <a:lnTo>
                      <a:pt x="82" y="10"/>
                    </a:lnTo>
                    <a:lnTo>
                      <a:pt x="82" y="0"/>
                    </a:lnTo>
                    <a:lnTo>
                      <a:pt x="51" y="10"/>
                    </a:lnTo>
                    <a:lnTo>
                      <a:pt x="41" y="10"/>
                    </a:lnTo>
                    <a:lnTo>
                      <a:pt x="0" y="41"/>
                    </a:lnTo>
                    <a:lnTo>
                      <a:pt x="0" y="50"/>
                    </a:lnTo>
                    <a:lnTo>
                      <a:pt x="31" y="41"/>
                    </a:lnTo>
                    <a:lnTo>
                      <a:pt x="31" y="50"/>
                    </a:lnTo>
                    <a:lnTo>
                      <a:pt x="21" y="50"/>
                    </a:lnTo>
                    <a:lnTo>
                      <a:pt x="21" y="62"/>
                    </a:lnTo>
                    <a:lnTo>
                      <a:pt x="10" y="62"/>
                    </a:lnTo>
                    <a:lnTo>
                      <a:pt x="10" y="81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02" name="Freeform 1719">
                <a:extLst>
                  <a:ext uri="{FF2B5EF4-FFF2-40B4-BE49-F238E27FC236}">
                    <a16:creationId xmlns:a16="http://schemas.microsoft.com/office/drawing/2014/main" id="{19FAD259-12C9-49F8-9DA0-470A5C4DD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3" y="3577"/>
                <a:ext cx="7" cy="1"/>
              </a:xfrm>
              <a:custGeom>
                <a:avLst/>
                <a:gdLst>
                  <a:gd name="T0" fmla="*/ 0 w 92"/>
                  <a:gd name="T1" fmla="*/ 0 h 20"/>
                  <a:gd name="T2" fmla="*/ 0 w 92"/>
                  <a:gd name="T3" fmla="*/ 0 h 20"/>
                  <a:gd name="T4" fmla="*/ 1 w 92"/>
                  <a:gd name="T5" fmla="*/ 0 h 20"/>
                  <a:gd name="T6" fmla="*/ 1 w 92"/>
                  <a:gd name="T7" fmla="*/ 0 h 20"/>
                  <a:gd name="T8" fmla="*/ 0 w 92"/>
                  <a:gd name="T9" fmla="*/ 0 h 20"/>
                  <a:gd name="T10" fmla="*/ 0 w 92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2" h="20">
                    <a:moveTo>
                      <a:pt x="0" y="20"/>
                    </a:moveTo>
                    <a:lnTo>
                      <a:pt x="41" y="20"/>
                    </a:lnTo>
                    <a:lnTo>
                      <a:pt x="92" y="11"/>
                    </a:lnTo>
                    <a:lnTo>
                      <a:pt x="92" y="0"/>
                    </a:lnTo>
                    <a:lnTo>
                      <a:pt x="82" y="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03" name="Freeform 1720">
                <a:extLst>
                  <a:ext uri="{FF2B5EF4-FFF2-40B4-BE49-F238E27FC236}">
                    <a16:creationId xmlns:a16="http://schemas.microsoft.com/office/drawing/2014/main" id="{0B784ACC-5F55-4F37-B191-D6838D441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1" y="3564"/>
                <a:ext cx="7" cy="6"/>
              </a:xfrm>
              <a:custGeom>
                <a:avLst/>
                <a:gdLst>
                  <a:gd name="T0" fmla="*/ 0 w 101"/>
                  <a:gd name="T1" fmla="*/ 0 h 92"/>
                  <a:gd name="T2" fmla="*/ 0 w 101"/>
                  <a:gd name="T3" fmla="*/ 0 h 92"/>
                  <a:gd name="T4" fmla="*/ 0 w 101"/>
                  <a:gd name="T5" fmla="*/ 0 h 92"/>
                  <a:gd name="T6" fmla="*/ 0 w 101"/>
                  <a:gd name="T7" fmla="*/ 0 h 92"/>
                  <a:gd name="T8" fmla="*/ 0 w 101"/>
                  <a:gd name="T9" fmla="*/ 0 h 92"/>
                  <a:gd name="T10" fmla="*/ 0 w 101"/>
                  <a:gd name="T11" fmla="*/ 0 h 92"/>
                  <a:gd name="T12" fmla="*/ 0 w 101"/>
                  <a:gd name="T13" fmla="*/ 0 h 92"/>
                  <a:gd name="T14" fmla="*/ 0 w 101"/>
                  <a:gd name="T15" fmla="*/ 0 h 92"/>
                  <a:gd name="T16" fmla="*/ 0 w 101"/>
                  <a:gd name="T17" fmla="*/ 0 h 92"/>
                  <a:gd name="T18" fmla="*/ 0 w 101"/>
                  <a:gd name="T19" fmla="*/ 0 h 92"/>
                  <a:gd name="T20" fmla="*/ 0 w 101"/>
                  <a:gd name="T21" fmla="*/ 0 h 92"/>
                  <a:gd name="T22" fmla="*/ 0 w 101"/>
                  <a:gd name="T23" fmla="*/ 0 h 92"/>
                  <a:gd name="T24" fmla="*/ 0 w 101"/>
                  <a:gd name="T25" fmla="*/ 0 h 92"/>
                  <a:gd name="T26" fmla="*/ 0 w 101"/>
                  <a:gd name="T27" fmla="*/ 0 h 92"/>
                  <a:gd name="T28" fmla="*/ 0 w 101"/>
                  <a:gd name="T29" fmla="*/ 0 h 92"/>
                  <a:gd name="T30" fmla="*/ 0 w 101"/>
                  <a:gd name="T31" fmla="*/ 0 h 92"/>
                  <a:gd name="T32" fmla="*/ 0 w 101"/>
                  <a:gd name="T33" fmla="*/ 0 h 92"/>
                  <a:gd name="T34" fmla="*/ 0 w 101"/>
                  <a:gd name="T35" fmla="*/ 0 h 92"/>
                  <a:gd name="T36" fmla="*/ 0 w 101"/>
                  <a:gd name="T37" fmla="*/ 0 h 92"/>
                  <a:gd name="T38" fmla="*/ 0 w 101"/>
                  <a:gd name="T39" fmla="*/ 0 h 92"/>
                  <a:gd name="T40" fmla="*/ 0 w 101"/>
                  <a:gd name="T41" fmla="*/ 0 h 92"/>
                  <a:gd name="T42" fmla="*/ 0 w 101"/>
                  <a:gd name="T43" fmla="*/ 0 h 92"/>
                  <a:gd name="T44" fmla="*/ 0 w 101"/>
                  <a:gd name="T45" fmla="*/ 0 h 92"/>
                  <a:gd name="T46" fmla="*/ 0 w 101"/>
                  <a:gd name="T47" fmla="*/ 0 h 92"/>
                  <a:gd name="T48" fmla="*/ 0 w 101"/>
                  <a:gd name="T49" fmla="*/ 0 h 92"/>
                  <a:gd name="T50" fmla="*/ 0 w 101"/>
                  <a:gd name="T51" fmla="*/ 0 h 9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1" h="92">
                    <a:moveTo>
                      <a:pt x="10" y="92"/>
                    </a:moveTo>
                    <a:lnTo>
                      <a:pt x="21" y="92"/>
                    </a:lnTo>
                    <a:lnTo>
                      <a:pt x="30" y="81"/>
                    </a:lnTo>
                    <a:lnTo>
                      <a:pt x="51" y="81"/>
                    </a:lnTo>
                    <a:lnTo>
                      <a:pt x="62" y="71"/>
                    </a:lnTo>
                    <a:lnTo>
                      <a:pt x="71" y="71"/>
                    </a:lnTo>
                    <a:lnTo>
                      <a:pt x="80" y="61"/>
                    </a:lnTo>
                    <a:lnTo>
                      <a:pt x="92" y="52"/>
                    </a:lnTo>
                    <a:lnTo>
                      <a:pt x="101" y="40"/>
                    </a:lnTo>
                    <a:lnTo>
                      <a:pt x="101" y="21"/>
                    </a:lnTo>
                    <a:lnTo>
                      <a:pt x="101" y="10"/>
                    </a:lnTo>
                    <a:lnTo>
                      <a:pt x="101" y="0"/>
                    </a:lnTo>
                    <a:lnTo>
                      <a:pt x="30" y="31"/>
                    </a:lnTo>
                    <a:lnTo>
                      <a:pt x="21" y="31"/>
                    </a:lnTo>
                    <a:lnTo>
                      <a:pt x="21" y="21"/>
                    </a:lnTo>
                    <a:lnTo>
                      <a:pt x="10" y="21"/>
                    </a:lnTo>
                    <a:lnTo>
                      <a:pt x="0" y="21"/>
                    </a:lnTo>
                    <a:lnTo>
                      <a:pt x="0" y="31"/>
                    </a:lnTo>
                    <a:lnTo>
                      <a:pt x="10" y="40"/>
                    </a:lnTo>
                    <a:lnTo>
                      <a:pt x="0" y="40"/>
                    </a:lnTo>
                    <a:lnTo>
                      <a:pt x="0" y="52"/>
                    </a:lnTo>
                    <a:lnTo>
                      <a:pt x="10" y="52"/>
                    </a:lnTo>
                    <a:lnTo>
                      <a:pt x="10" y="61"/>
                    </a:lnTo>
                    <a:lnTo>
                      <a:pt x="0" y="61"/>
                    </a:lnTo>
                    <a:lnTo>
                      <a:pt x="0" y="92"/>
                    </a:lnTo>
                    <a:lnTo>
                      <a:pt x="10" y="92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04" name="Freeform 1721">
                <a:extLst>
                  <a:ext uri="{FF2B5EF4-FFF2-40B4-BE49-F238E27FC236}">
                    <a16:creationId xmlns:a16="http://schemas.microsoft.com/office/drawing/2014/main" id="{748D0D91-C85B-49D1-A859-79EB9ADE60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4" y="3573"/>
                <a:ext cx="4" cy="2"/>
              </a:xfrm>
              <a:custGeom>
                <a:avLst/>
                <a:gdLst>
                  <a:gd name="T0" fmla="*/ 0 w 60"/>
                  <a:gd name="T1" fmla="*/ 0 h 31"/>
                  <a:gd name="T2" fmla="*/ 0 w 60"/>
                  <a:gd name="T3" fmla="*/ 0 h 31"/>
                  <a:gd name="T4" fmla="*/ 0 w 60"/>
                  <a:gd name="T5" fmla="*/ 0 h 31"/>
                  <a:gd name="T6" fmla="*/ 0 w 60"/>
                  <a:gd name="T7" fmla="*/ 0 h 31"/>
                  <a:gd name="T8" fmla="*/ 0 w 60"/>
                  <a:gd name="T9" fmla="*/ 0 h 31"/>
                  <a:gd name="T10" fmla="*/ 0 w 60"/>
                  <a:gd name="T11" fmla="*/ 0 h 31"/>
                  <a:gd name="T12" fmla="*/ 0 w 60"/>
                  <a:gd name="T13" fmla="*/ 0 h 31"/>
                  <a:gd name="T14" fmla="*/ 0 w 60"/>
                  <a:gd name="T15" fmla="*/ 0 h 31"/>
                  <a:gd name="T16" fmla="*/ 0 w 60"/>
                  <a:gd name="T17" fmla="*/ 0 h 31"/>
                  <a:gd name="T18" fmla="*/ 0 w 60"/>
                  <a:gd name="T19" fmla="*/ 0 h 31"/>
                  <a:gd name="T20" fmla="*/ 0 w 60"/>
                  <a:gd name="T21" fmla="*/ 0 h 3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0" h="31">
                    <a:moveTo>
                      <a:pt x="0" y="31"/>
                    </a:moveTo>
                    <a:lnTo>
                      <a:pt x="60" y="10"/>
                    </a:lnTo>
                    <a:lnTo>
                      <a:pt x="51" y="10"/>
                    </a:lnTo>
                    <a:lnTo>
                      <a:pt x="39" y="10"/>
                    </a:lnTo>
                    <a:lnTo>
                      <a:pt x="30" y="10"/>
                    </a:lnTo>
                    <a:lnTo>
                      <a:pt x="21" y="10"/>
                    </a:lnTo>
                    <a:lnTo>
                      <a:pt x="10" y="10"/>
                    </a:lnTo>
                    <a:lnTo>
                      <a:pt x="10" y="0"/>
                    </a:lnTo>
                    <a:lnTo>
                      <a:pt x="10" y="21"/>
                    </a:lnTo>
                    <a:lnTo>
                      <a:pt x="10" y="31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05" name="Freeform 1722">
                <a:extLst>
                  <a:ext uri="{FF2B5EF4-FFF2-40B4-BE49-F238E27FC236}">
                    <a16:creationId xmlns:a16="http://schemas.microsoft.com/office/drawing/2014/main" id="{EB7B3546-30C5-4213-B0AD-AA395BD54D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3" y="3556"/>
                <a:ext cx="10" cy="8"/>
              </a:xfrm>
              <a:custGeom>
                <a:avLst/>
                <a:gdLst>
                  <a:gd name="T0" fmla="*/ 0 w 151"/>
                  <a:gd name="T1" fmla="*/ 1 h 122"/>
                  <a:gd name="T2" fmla="*/ 0 w 151"/>
                  <a:gd name="T3" fmla="*/ 0 h 122"/>
                  <a:gd name="T4" fmla="*/ 0 w 151"/>
                  <a:gd name="T5" fmla="*/ 0 h 122"/>
                  <a:gd name="T6" fmla="*/ 0 w 151"/>
                  <a:gd name="T7" fmla="*/ 0 h 122"/>
                  <a:gd name="T8" fmla="*/ 0 w 151"/>
                  <a:gd name="T9" fmla="*/ 0 h 122"/>
                  <a:gd name="T10" fmla="*/ 0 w 151"/>
                  <a:gd name="T11" fmla="*/ 0 h 122"/>
                  <a:gd name="T12" fmla="*/ 0 w 151"/>
                  <a:gd name="T13" fmla="*/ 0 h 122"/>
                  <a:gd name="T14" fmla="*/ 0 w 151"/>
                  <a:gd name="T15" fmla="*/ 0 h 122"/>
                  <a:gd name="T16" fmla="*/ 0 w 151"/>
                  <a:gd name="T17" fmla="*/ 0 h 122"/>
                  <a:gd name="T18" fmla="*/ 1 w 151"/>
                  <a:gd name="T19" fmla="*/ 0 h 122"/>
                  <a:gd name="T20" fmla="*/ 1 w 151"/>
                  <a:gd name="T21" fmla="*/ 0 h 122"/>
                  <a:gd name="T22" fmla="*/ 1 w 151"/>
                  <a:gd name="T23" fmla="*/ 0 h 122"/>
                  <a:gd name="T24" fmla="*/ 1 w 151"/>
                  <a:gd name="T25" fmla="*/ 0 h 122"/>
                  <a:gd name="T26" fmla="*/ 1 w 151"/>
                  <a:gd name="T27" fmla="*/ 0 h 122"/>
                  <a:gd name="T28" fmla="*/ 1 w 151"/>
                  <a:gd name="T29" fmla="*/ 0 h 122"/>
                  <a:gd name="T30" fmla="*/ 1 w 151"/>
                  <a:gd name="T31" fmla="*/ 0 h 122"/>
                  <a:gd name="T32" fmla="*/ 1 w 151"/>
                  <a:gd name="T33" fmla="*/ 0 h 122"/>
                  <a:gd name="T34" fmla="*/ 0 w 151"/>
                  <a:gd name="T35" fmla="*/ 0 h 122"/>
                  <a:gd name="T36" fmla="*/ 0 w 151"/>
                  <a:gd name="T37" fmla="*/ 0 h 122"/>
                  <a:gd name="T38" fmla="*/ 0 w 151"/>
                  <a:gd name="T39" fmla="*/ 0 h 122"/>
                  <a:gd name="T40" fmla="*/ 0 w 151"/>
                  <a:gd name="T41" fmla="*/ 0 h 122"/>
                  <a:gd name="T42" fmla="*/ 0 w 151"/>
                  <a:gd name="T43" fmla="*/ 0 h 122"/>
                  <a:gd name="T44" fmla="*/ 0 w 151"/>
                  <a:gd name="T45" fmla="*/ 0 h 122"/>
                  <a:gd name="T46" fmla="*/ 0 w 151"/>
                  <a:gd name="T47" fmla="*/ 0 h 122"/>
                  <a:gd name="T48" fmla="*/ 0 w 151"/>
                  <a:gd name="T49" fmla="*/ 0 h 122"/>
                  <a:gd name="T50" fmla="*/ 0 w 151"/>
                  <a:gd name="T51" fmla="*/ 0 h 122"/>
                  <a:gd name="T52" fmla="*/ 0 w 151"/>
                  <a:gd name="T53" fmla="*/ 0 h 122"/>
                  <a:gd name="T54" fmla="*/ 0 w 151"/>
                  <a:gd name="T55" fmla="*/ 0 h 122"/>
                  <a:gd name="T56" fmla="*/ 0 w 151"/>
                  <a:gd name="T57" fmla="*/ 0 h 122"/>
                  <a:gd name="T58" fmla="*/ 0 w 151"/>
                  <a:gd name="T59" fmla="*/ 0 h 122"/>
                  <a:gd name="T60" fmla="*/ 0 w 151"/>
                  <a:gd name="T61" fmla="*/ 0 h 122"/>
                  <a:gd name="T62" fmla="*/ 0 w 151"/>
                  <a:gd name="T63" fmla="*/ 0 h 122"/>
                  <a:gd name="T64" fmla="*/ 0 w 151"/>
                  <a:gd name="T65" fmla="*/ 1 h 122"/>
                  <a:gd name="T66" fmla="*/ 0 w 151"/>
                  <a:gd name="T67" fmla="*/ 1 h 12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51" h="122">
                    <a:moveTo>
                      <a:pt x="9" y="122"/>
                    </a:moveTo>
                    <a:lnTo>
                      <a:pt x="20" y="112"/>
                    </a:lnTo>
                    <a:lnTo>
                      <a:pt x="30" y="102"/>
                    </a:lnTo>
                    <a:lnTo>
                      <a:pt x="41" y="91"/>
                    </a:lnTo>
                    <a:lnTo>
                      <a:pt x="59" y="91"/>
                    </a:lnTo>
                    <a:lnTo>
                      <a:pt x="80" y="82"/>
                    </a:lnTo>
                    <a:lnTo>
                      <a:pt x="91" y="72"/>
                    </a:lnTo>
                    <a:lnTo>
                      <a:pt x="101" y="72"/>
                    </a:lnTo>
                    <a:lnTo>
                      <a:pt x="112" y="51"/>
                    </a:lnTo>
                    <a:lnTo>
                      <a:pt x="121" y="51"/>
                    </a:lnTo>
                    <a:lnTo>
                      <a:pt x="132" y="41"/>
                    </a:lnTo>
                    <a:lnTo>
                      <a:pt x="142" y="41"/>
                    </a:lnTo>
                    <a:lnTo>
                      <a:pt x="142" y="31"/>
                    </a:lnTo>
                    <a:lnTo>
                      <a:pt x="151" y="20"/>
                    </a:lnTo>
                    <a:lnTo>
                      <a:pt x="151" y="0"/>
                    </a:lnTo>
                    <a:lnTo>
                      <a:pt x="142" y="11"/>
                    </a:lnTo>
                    <a:lnTo>
                      <a:pt x="132" y="11"/>
                    </a:lnTo>
                    <a:lnTo>
                      <a:pt x="112" y="20"/>
                    </a:lnTo>
                    <a:lnTo>
                      <a:pt x="101" y="31"/>
                    </a:lnTo>
                    <a:lnTo>
                      <a:pt x="91" y="41"/>
                    </a:lnTo>
                    <a:lnTo>
                      <a:pt x="80" y="51"/>
                    </a:lnTo>
                    <a:lnTo>
                      <a:pt x="71" y="62"/>
                    </a:lnTo>
                    <a:lnTo>
                      <a:pt x="59" y="82"/>
                    </a:lnTo>
                    <a:lnTo>
                      <a:pt x="50" y="82"/>
                    </a:lnTo>
                    <a:lnTo>
                      <a:pt x="50" y="72"/>
                    </a:lnTo>
                    <a:lnTo>
                      <a:pt x="41" y="72"/>
                    </a:lnTo>
                    <a:lnTo>
                      <a:pt x="41" y="62"/>
                    </a:lnTo>
                    <a:lnTo>
                      <a:pt x="41" y="51"/>
                    </a:lnTo>
                    <a:lnTo>
                      <a:pt x="50" y="41"/>
                    </a:lnTo>
                    <a:lnTo>
                      <a:pt x="0" y="91"/>
                    </a:lnTo>
                    <a:lnTo>
                      <a:pt x="0" y="102"/>
                    </a:lnTo>
                    <a:lnTo>
                      <a:pt x="9" y="112"/>
                    </a:lnTo>
                    <a:lnTo>
                      <a:pt x="0" y="122"/>
                    </a:lnTo>
                    <a:lnTo>
                      <a:pt x="9" y="122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06" name="Freeform 1723">
                <a:extLst>
                  <a:ext uri="{FF2B5EF4-FFF2-40B4-BE49-F238E27FC236}">
                    <a16:creationId xmlns:a16="http://schemas.microsoft.com/office/drawing/2014/main" id="{BD61B868-C150-49EB-BAB9-66B4A7F25B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9" y="3566"/>
                <a:ext cx="6" cy="4"/>
              </a:xfrm>
              <a:custGeom>
                <a:avLst/>
                <a:gdLst>
                  <a:gd name="T0" fmla="*/ 0 w 92"/>
                  <a:gd name="T1" fmla="*/ 0 h 52"/>
                  <a:gd name="T2" fmla="*/ 0 w 92"/>
                  <a:gd name="T3" fmla="*/ 0 h 52"/>
                  <a:gd name="T4" fmla="*/ 0 w 92"/>
                  <a:gd name="T5" fmla="*/ 0 h 52"/>
                  <a:gd name="T6" fmla="*/ 0 w 92"/>
                  <a:gd name="T7" fmla="*/ 0 h 52"/>
                  <a:gd name="T8" fmla="*/ 0 w 92"/>
                  <a:gd name="T9" fmla="*/ 0 h 52"/>
                  <a:gd name="T10" fmla="*/ 0 w 92"/>
                  <a:gd name="T11" fmla="*/ 0 h 52"/>
                  <a:gd name="T12" fmla="*/ 0 w 92"/>
                  <a:gd name="T13" fmla="*/ 0 h 52"/>
                  <a:gd name="T14" fmla="*/ 0 w 92"/>
                  <a:gd name="T15" fmla="*/ 0 h 52"/>
                  <a:gd name="T16" fmla="*/ 0 w 92"/>
                  <a:gd name="T17" fmla="*/ 0 h 52"/>
                  <a:gd name="T18" fmla="*/ 0 w 92"/>
                  <a:gd name="T19" fmla="*/ 0 h 52"/>
                  <a:gd name="T20" fmla="*/ 0 w 92"/>
                  <a:gd name="T21" fmla="*/ 0 h 5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2" h="52">
                    <a:moveTo>
                      <a:pt x="0" y="52"/>
                    </a:moveTo>
                    <a:lnTo>
                      <a:pt x="92" y="12"/>
                    </a:lnTo>
                    <a:lnTo>
                      <a:pt x="81" y="12"/>
                    </a:lnTo>
                    <a:lnTo>
                      <a:pt x="81" y="0"/>
                    </a:lnTo>
                    <a:lnTo>
                      <a:pt x="71" y="0"/>
                    </a:lnTo>
                    <a:lnTo>
                      <a:pt x="60" y="0"/>
                    </a:lnTo>
                    <a:lnTo>
                      <a:pt x="51" y="0"/>
                    </a:lnTo>
                    <a:lnTo>
                      <a:pt x="41" y="0"/>
                    </a:lnTo>
                    <a:lnTo>
                      <a:pt x="41" y="12"/>
                    </a:lnTo>
                    <a:lnTo>
                      <a:pt x="41" y="21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07" name="Freeform 1724">
                <a:extLst>
                  <a:ext uri="{FF2B5EF4-FFF2-40B4-BE49-F238E27FC236}">
                    <a16:creationId xmlns:a16="http://schemas.microsoft.com/office/drawing/2014/main" id="{E345FED7-51C9-4CD9-92A4-F09A4F5A4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8" y="3531"/>
                <a:ext cx="25" cy="26"/>
              </a:xfrm>
              <a:custGeom>
                <a:avLst/>
                <a:gdLst>
                  <a:gd name="T0" fmla="*/ 0 w 386"/>
                  <a:gd name="T1" fmla="*/ 2 h 396"/>
                  <a:gd name="T2" fmla="*/ 0 w 386"/>
                  <a:gd name="T3" fmla="*/ 2 h 396"/>
                  <a:gd name="T4" fmla="*/ 0 w 386"/>
                  <a:gd name="T5" fmla="*/ 2 h 396"/>
                  <a:gd name="T6" fmla="*/ 0 w 386"/>
                  <a:gd name="T7" fmla="*/ 1 h 396"/>
                  <a:gd name="T8" fmla="*/ 0 w 386"/>
                  <a:gd name="T9" fmla="*/ 1 h 396"/>
                  <a:gd name="T10" fmla="*/ 1 w 386"/>
                  <a:gd name="T11" fmla="*/ 1 h 396"/>
                  <a:gd name="T12" fmla="*/ 1 w 386"/>
                  <a:gd name="T13" fmla="*/ 1 h 396"/>
                  <a:gd name="T14" fmla="*/ 1 w 386"/>
                  <a:gd name="T15" fmla="*/ 1 h 396"/>
                  <a:gd name="T16" fmla="*/ 1 w 386"/>
                  <a:gd name="T17" fmla="*/ 1 h 396"/>
                  <a:gd name="T18" fmla="*/ 1 w 386"/>
                  <a:gd name="T19" fmla="*/ 1 h 396"/>
                  <a:gd name="T20" fmla="*/ 1 w 386"/>
                  <a:gd name="T21" fmla="*/ 1 h 396"/>
                  <a:gd name="T22" fmla="*/ 1 w 386"/>
                  <a:gd name="T23" fmla="*/ 1 h 396"/>
                  <a:gd name="T24" fmla="*/ 1 w 386"/>
                  <a:gd name="T25" fmla="*/ 0 h 396"/>
                  <a:gd name="T26" fmla="*/ 1 w 386"/>
                  <a:gd name="T27" fmla="*/ 0 h 396"/>
                  <a:gd name="T28" fmla="*/ 1 w 386"/>
                  <a:gd name="T29" fmla="*/ 0 h 396"/>
                  <a:gd name="T30" fmla="*/ 2 w 386"/>
                  <a:gd name="T31" fmla="*/ 0 h 396"/>
                  <a:gd name="T32" fmla="*/ 2 w 386"/>
                  <a:gd name="T33" fmla="*/ 0 h 396"/>
                  <a:gd name="T34" fmla="*/ 1 w 386"/>
                  <a:gd name="T35" fmla="*/ 1 h 396"/>
                  <a:gd name="T36" fmla="*/ 1 w 386"/>
                  <a:gd name="T37" fmla="*/ 1 h 396"/>
                  <a:gd name="T38" fmla="*/ 1 w 386"/>
                  <a:gd name="T39" fmla="*/ 1 h 396"/>
                  <a:gd name="T40" fmla="*/ 1 w 386"/>
                  <a:gd name="T41" fmla="*/ 1 h 396"/>
                  <a:gd name="T42" fmla="*/ 1 w 386"/>
                  <a:gd name="T43" fmla="*/ 1 h 396"/>
                  <a:gd name="T44" fmla="*/ 1 w 386"/>
                  <a:gd name="T45" fmla="*/ 1 h 396"/>
                  <a:gd name="T46" fmla="*/ 1 w 386"/>
                  <a:gd name="T47" fmla="*/ 1 h 396"/>
                  <a:gd name="T48" fmla="*/ 1 w 386"/>
                  <a:gd name="T49" fmla="*/ 1 h 396"/>
                  <a:gd name="T50" fmla="*/ 1 w 386"/>
                  <a:gd name="T51" fmla="*/ 1 h 396"/>
                  <a:gd name="T52" fmla="*/ 1 w 386"/>
                  <a:gd name="T53" fmla="*/ 1 h 396"/>
                  <a:gd name="T54" fmla="*/ 1 w 386"/>
                  <a:gd name="T55" fmla="*/ 1 h 396"/>
                  <a:gd name="T56" fmla="*/ 1 w 386"/>
                  <a:gd name="T57" fmla="*/ 1 h 396"/>
                  <a:gd name="T58" fmla="*/ 1 w 386"/>
                  <a:gd name="T59" fmla="*/ 1 h 396"/>
                  <a:gd name="T60" fmla="*/ 0 w 386"/>
                  <a:gd name="T61" fmla="*/ 1 h 396"/>
                  <a:gd name="T62" fmla="*/ 0 w 386"/>
                  <a:gd name="T63" fmla="*/ 1 h 396"/>
                  <a:gd name="T64" fmla="*/ 0 w 386"/>
                  <a:gd name="T65" fmla="*/ 1 h 396"/>
                  <a:gd name="T66" fmla="*/ 0 w 386"/>
                  <a:gd name="T67" fmla="*/ 1 h 396"/>
                  <a:gd name="T68" fmla="*/ 0 w 386"/>
                  <a:gd name="T69" fmla="*/ 1 h 396"/>
                  <a:gd name="T70" fmla="*/ 1 w 386"/>
                  <a:gd name="T71" fmla="*/ 1 h 396"/>
                  <a:gd name="T72" fmla="*/ 1 w 386"/>
                  <a:gd name="T73" fmla="*/ 1 h 396"/>
                  <a:gd name="T74" fmla="*/ 1 w 386"/>
                  <a:gd name="T75" fmla="*/ 1 h 396"/>
                  <a:gd name="T76" fmla="*/ 1 w 386"/>
                  <a:gd name="T77" fmla="*/ 1 h 396"/>
                  <a:gd name="T78" fmla="*/ 0 w 386"/>
                  <a:gd name="T79" fmla="*/ 1 h 396"/>
                  <a:gd name="T80" fmla="*/ 0 w 386"/>
                  <a:gd name="T81" fmla="*/ 1 h 396"/>
                  <a:gd name="T82" fmla="*/ 0 w 386"/>
                  <a:gd name="T83" fmla="*/ 1 h 396"/>
                  <a:gd name="T84" fmla="*/ 0 w 386"/>
                  <a:gd name="T85" fmla="*/ 1 h 396"/>
                  <a:gd name="T86" fmla="*/ 0 w 386"/>
                  <a:gd name="T87" fmla="*/ 1 h 396"/>
                  <a:gd name="T88" fmla="*/ 0 w 386"/>
                  <a:gd name="T89" fmla="*/ 2 h 396"/>
                  <a:gd name="T90" fmla="*/ 0 w 386"/>
                  <a:gd name="T91" fmla="*/ 2 h 396"/>
                  <a:gd name="T92" fmla="*/ 0 w 386"/>
                  <a:gd name="T93" fmla="*/ 2 h 396"/>
                  <a:gd name="T94" fmla="*/ 0 w 386"/>
                  <a:gd name="T95" fmla="*/ 2 h 396"/>
                  <a:gd name="T96" fmla="*/ 0 w 386"/>
                  <a:gd name="T97" fmla="*/ 2 h 396"/>
                  <a:gd name="T98" fmla="*/ 0 w 386"/>
                  <a:gd name="T99" fmla="*/ 2 h 396"/>
                  <a:gd name="T100" fmla="*/ 0 w 386"/>
                  <a:gd name="T101" fmla="*/ 2 h 39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86" h="396">
                    <a:moveTo>
                      <a:pt x="0" y="396"/>
                    </a:moveTo>
                    <a:lnTo>
                      <a:pt x="30" y="367"/>
                    </a:lnTo>
                    <a:lnTo>
                      <a:pt x="50" y="346"/>
                    </a:lnTo>
                    <a:lnTo>
                      <a:pt x="80" y="325"/>
                    </a:lnTo>
                    <a:lnTo>
                      <a:pt x="101" y="305"/>
                    </a:lnTo>
                    <a:lnTo>
                      <a:pt x="132" y="275"/>
                    </a:lnTo>
                    <a:lnTo>
                      <a:pt x="151" y="254"/>
                    </a:lnTo>
                    <a:lnTo>
                      <a:pt x="172" y="225"/>
                    </a:lnTo>
                    <a:lnTo>
                      <a:pt x="203" y="204"/>
                    </a:lnTo>
                    <a:lnTo>
                      <a:pt x="223" y="174"/>
                    </a:lnTo>
                    <a:lnTo>
                      <a:pt x="243" y="153"/>
                    </a:lnTo>
                    <a:lnTo>
                      <a:pt x="274" y="123"/>
                    </a:lnTo>
                    <a:lnTo>
                      <a:pt x="294" y="103"/>
                    </a:lnTo>
                    <a:lnTo>
                      <a:pt x="315" y="71"/>
                    </a:lnTo>
                    <a:lnTo>
                      <a:pt x="345" y="52"/>
                    </a:lnTo>
                    <a:lnTo>
                      <a:pt x="365" y="31"/>
                    </a:lnTo>
                    <a:lnTo>
                      <a:pt x="386" y="0"/>
                    </a:lnTo>
                    <a:lnTo>
                      <a:pt x="254" y="142"/>
                    </a:lnTo>
                    <a:lnTo>
                      <a:pt x="243" y="153"/>
                    </a:lnTo>
                    <a:lnTo>
                      <a:pt x="233" y="163"/>
                    </a:lnTo>
                    <a:lnTo>
                      <a:pt x="223" y="174"/>
                    </a:lnTo>
                    <a:lnTo>
                      <a:pt x="213" y="183"/>
                    </a:lnTo>
                    <a:lnTo>
                      <a:pt x="203" y="194"/>
                    </a:lnTo>
                    <a:lnTo>
                      <a:pt x="192" y="204"/>
                    </a:lnTo>
                    <a:lnTo>
                      <a:pt x="183" y="213"/>
                    </a:lnTo>
                    <a:lnTo>
                      <a:pt x="183" y="225"/>
                    </a:lnTo>
                    <a:lnTo>
                      <a:pt x="162" y="234"/>
                    </a:lnTo>
                    <a:lnTo>
                      <a:pt x="151" y="245"/>
                    </a:lnTo>
                    <a:lnTo>
                      <a:pt x="142" y="254"/>
                    </a:lnTo>
                    <a:lnTo>
                      <a:pt x="132" y="265"/>
                    </a:lnTo>
                    <a:lnTo>
                      <a:pt x="112" y="275"/>
                    </a:lnTo>
                    <a:lnTo>
                      <a:pt x="101" y="285"/>
                    </a:lnTo>
                    <a:lnTo>
                      <a:pt x="91" y="296"/>
                    </a:lnTo>
                    <a:lnTo>
                      <a:pt x="71" y="316"/>
                    </a:lnTo>
                    <a:lnTo>
                      <a:pt x="71" y="305"/>
                    </a:lnTo>
                    <a:lnTo>
                      <a:pt x="183" y="194"/>
                    </a:lnTo>
                    <a:lnTo>
                      <a:pt x="162" y="204"/>
                    </a:lnTo>
                    <a:lnTo>
                      <a:pt x="142" y="225"/>
                    </a:lnTo>
                    <a:lnTo>
                      <a:pt x="121" y="245"/>
                    </a:lnTo>
                    <a:lnTo>
                      <a:pt x="112" y="265"/>
                    </a:lnTo>
                    <a:lnTo>
                      <a:pt x="91" y="285"/>
                    </a:lnTo>
                    <a:lnTo>
                      <a:pt x="71" y="305"/>
                    </a:lnTo>
                    <a:lnTo>
                      <a:pt x="61" y="316"/>
                    </a:lnTo>
                    <a:lnTo>
                      <a:pt x="41" y="336"/>
                    </a:lnTo>
                    <a:lnTo>
                      <a:pt x="41" y="346"/>
                    </a:lnTo>
                    <a:lnTo>
                      <a:pt x="30" y="356"/>
                    </a:lnTo>
                    <a:lnTo>
                      <a:pt x="20" y="356"/>
                    </a:lnTo>
                    <a:lnTo>
                      <a:pt x="20" y="367"/>
                    </a:lnTo>
                    <a:lnTo>
                      <a:pt x="9" y="376"/>
                    </a:lnTo>
                    <a:lnTo>
                      <a:pt x="0" y="387"/>
                    </a:lnTo>
                    <a:lnTo>
                      <a:pt x="0" y="396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08" name="Freeform 1725">
                <a:extLst>
                  <a:ext uri="{FF2B5EF4-FFF2-40B4-BE49-F238E27FC236}">
                    <a16:creationId xmlns:a16="http://schemas.microsoft.com/office/drawing/2014/main" id="{CF8977FA-8DAB-4CE7-A370-329ED6D18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2" y="3555"/>
                <a:ext cx="13" cy="10"/>
              </a:xfrm>
              <a:custGeom>
                <a:avLst/>
                <a:gdLst>
                  <a:gd name="T0" fmla="*/ 0 w 183"/>
                  <a:gd name="T1" fmla="*/ 1 h 142"/>
                  <a:gd name="T2" fmla="*/ 0 w 183"/>
                  <a:gd name="T3" fmla="*/ 1 h 142"/>
                  <a:gd name="T4" fmla="*/ 0 w 183"/>
                  <a:gd name="T5" fmla="*/ 1 h 142"/>
                  <a:gd name="T6" fmla="*/ 0 w 183"/>
                  <a:gd name="T7" fmla="*/ 1 h 142"/>
                  <a:gd name="T8" fmla="*/ 0 w 183"/>
                  <a:gd name="T9" fmla="*/ 1 h 142"/>
                  <a:gd name="T10" fmla="*/ 0 w 183"/>
                  <a:gd name="T11" fmla="*/ 1 h 142"/>
                  <a:gd name="T12" fmla="*/ 0 w 183"/>
                  <a:gd name="T13" fmla="*/ 1 h 142"/>
                  <a:gd name="T14" fmla="*/ 1 w 183"/>
                  <a:gd name="T15" fmla="*/ 1 h 142"/>
                  <a:gd name="T16" fmla="*/ 1 w 183"/>
                  <a:gd name="T17" fmla="*/ 1 h 142"/>
                  <a:gd name="T18" fmla="*/ 1 w 183"/>
                  <a:gd name="T19" fmla="*/ 1 h 142"/>
                  <a:gd name="T20" fmla="*/ 1 w 183"/>
                  <a:gd name="T21" fmla="*/ 1 h 142"/>
                  <a:gd name="T22" fmla="*/ 1 w 183"/>
                  <a:gd name="T23" fmla="*/ 1 h 142"/>
                  <a:gd name="T24" fmla="*/ 1 w 183"/>
                  <a:gd name="T25" fmla="*/ 0 h 142"/>
                  <a:gd name="T26" fmla="*/ 1 w 183"/>
                  <a:gd name="T27" fmla="*/ 0 h 142"/>
                  <a:gd name="T28" fmla="*/ 1 w 183"/>
                  <a:gd name="T29" fmla="*/ 0 h 142"/>
                  <a:gd name="T30" fmla="*/ 1 w 183"/>
                  <a:gd name="T31" fmla="*/ 0 h 142"/>
                  <a:gd name="T32" fmla="*/ 1 w 183"/>
                  <a:gd name="T33" fmla="*/ 0 h 142"/>
                  <a:gd name="T34" fmla="*/ 0 w 183"/>
                  <a:gd name="T35" fmla="*/ 0 h 142"/>
                  <a:gd name="T36" fmla="*/ 0 w 183"/>
                  <a:gd name="T37" fmla="*/ 0 h 142"/>
                  <a:gd name="T38" fmla="*/ 0 w 183"/>
                  <a:gd name="T39" fmla="*/ 0 h 142"/>
                  <a:gd name="T40" fmla="*/ 0 w 183"/>
                  <a:gd name="T41" fmla="*/ 0 h 142"/>
                  <a:gd name="T42" fmla="*/ 0 w 183"/>
                  <a:gd name="T43" fmla="*/ 0 h 142"/>
                  <a:gd name="T44" fmla="*/ 0 w 183"/>
                  <a:gd name="T45" fmla="*/ 1 h 142"/>
                  <a:gd name="T46" fmla="*/ 0 w 183"/>
                  <a:gd name="T47" fmla="*/ 0 h 142"/>
                  <a:gd name="T48" fmla="*/ 0 w 183"/>
                  <a:gd name="T49" fmla="*/ 0 h 142"/>
                  <a:gd name="T50" fmla="*/ 0 w 183"/>
                  <a:gd name="T51" fmla="*/ 0 h 142"/>
                  <a:gd name="T52" fmla="*/ 0 w 183"/>
                  <a:gd name="T53" fmla="*/ 0 h 142"/>
                  <a:gd name="T54" fmla="*/ 0 w 183"/>
                  <a:gd name="T55" fmla="*/ 0 h 142"/>
                  <a:gd name="T56" fmla="*/ 0 w 183"/>
                  <a:gd name="T57" fmla="*/ 0 h 142"/>
                  <a:gd name="T58" fmla="*/ 0 w 183"/>
                  <a:gd name="T59" fmla="*/ 0 h 142"/>
                  <a:gd name="T60" fmla="*/ 0 w 183"/>
                  <a:gd name="T61" fmla="*/ 0 h 142"/>
                  <a:gd name="T62" fmla="*/ 0 w 183"/>
                  <a:gd name="T63" fmla="*/ 0 h 142"/>
                  <a:gd name="T64" fmla="*/ 1 w 183"/>
                  <a:gd name="T65" fmla="*/ 0 h 142"/>
                  <a:gd name="T66" fmla="*/ 1 w 183"/>
                  <a:gd name="T67" fmla="*/ 0 h 142"/>
                  <a:gd name="T68" fmla="*/ 1 w 183"/>
                  <a:gd name="T69" fmla="*/ 0 h 142"/>
                  <a:gd name="T70" fmla="*/ 1 w 183"/>
                  <a:gd name="T71" fmla="*/ 0 h 142"/>
                  <a:gd name="T72" fmla="*/ 1 w 183"/>
                  <a:gd name="T73" fmla="*/ 0 h 142"/>
                  <a:gd name="T74" fmla="*/ 0 w 183"/>
                  <a:gd name="T75" fmla="*/ 0 h 142"/>
                  <a:gd name="T76" fmla="*/ 0 w 183"/>
                  <a:gd name="T77" fmla="*/ 0 h 142"/>
                  <a:gd name="T78" fmla="*/ 0 w 183"/>
                  <a:gd name="T79" fmla="*/ 0 h 142"/>
                  <a:gd name="T80" fmla="*/ 0 w 183"/>
                  <a:gd name="T81" fmla="*/ 0 h 142"/>
                  <a:gd name="T82" fmla="*/ 0 w 183"/>
                  <a:gd name="T83" fmla="*/ 0 h 142"/>
                  <a:gd name="T84" fmla="*/ 0 w 183"/>
                  <a:gd name="T85" fmla="*/ 0 h 142"/>
                  <a:gd name="T86" fmla="*/ 0 w 183"/>
                  <a:gd name="T87" fmla="*/ 0 h 142"/>
                  <a:gd name="T88" fmla="*/ 0 w 183"/>
                  <a:gd name="T89" fmla="*/ 0 h 142"/>
                  <a:gd name="T90" fmla="*/ 0 w 183"/>
                  <a:gd name="T91" fmla="*/ 0 h 142"/>
                  <a:gd name="T92" fmla="*/ 0 w 183"/>
                  <a:gd name="T93" fmla="*/ 0 h 142"/>
                  <a:gd name="T94" fmla="*/ 0 w 183"/>
                  <a:gd name="T95" fmla="*/ 0 h 142"/>
                  <a:gd name="T96" fmla="*/ 0 w 183"/>
                  <a:gd name="T97" fmla="*/ 0 h 142"/>
                  <a:gd name="T98" fmla="*/ 0 w 183"/>
                  <a:gd name="T99" fmla="*/ 1 h 142"/>
                  <a:gd name="T100" fmla="*/ 0 w 183"/>
                  <a:gd name="T101" fmla="*/ 1 h 142"/>
                  <a:gd name="T102" fmla="*/ 0 w 183"/>
                  <a:gd name="T103" fmla="*/ 1 h 142"/>
                  <a:gd name="T104" fmla="*/ 0 w 183"/>
                  <a:gd name="T105" fmla="*/ 1 h 14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83" h="142">
                    <a:moveTo>
                      <a:pt x="0" y="142"/>
                    </a:moveTo>
                    <a:lnTo>
                      <a:pt x="50" y="131"/>
                    </a:lnTo>
                    <a:lnTo>
                      <a:pt x="61" y="131"/>
                    </a:lnTo>
                    <a:lnTo>
                      <a:pt x="61" y="142"/>
                    </a:lnTo>
                    <a:lnTo>
                      <a:pt x="71" y="142"/>
                    </a:lnTo>
                    <a:lnTo>
                      <a:pt x="91" y="142"/>
                    </a:lnTo>
                    <a:lnTo>
                      <a:pt x="101" y="142"/>
                    </a:lnTo>
                    <a:lnTo>
                      <a:pt x="121" y="142"/>
                    </a:lnTo>
                    <a:lnTo>
                      <a:pt x="142" y="131"/>
                    </a:lnTo>
                    <a:lnTo>
                      <a:pt x="152" y="121"/>
                    </a:lnTo>
                    <a:lnTo>
                      <a:pt x="172" y="121"/>
                    </a:lnTo>
                    <a:lnTo>
                      <a:pt x="183" y="111"/>
                    </a:lnTo>
                    <a:lnTo>
                      <a:pt x="172" y="91"/>
                    </a:lnTo>
                    <a:lnTo>
                      <a:pt x="152" y="91"/>
                    </a:lnTo>
                    <a:lnTo>
                      <a:pt x="142" y="91"/>
                    </a:lnTo>
                    <a:lnTo>
                      <a:pt x="121" y="91"/>
                    </a:lnTo>
                    <a:lnTo>
                      <a:pt x="112" y="81"/>
                    </a:lnTo>
                    <a:lnTo>
                      <a:pt x="91" y="81"/>
                    </a:lnTo>
                    <a:lnTo>
                      <a:pt x="80" y="91"/>
                    </a:lnTo>
                    <a:lnTo>
                      <a:pt x="61" y="91"/>
                    </a:lnTo>
                    <a:lnTo>
                      <a:pt x="50" y="100"/>
                    </a:lnTo>
                    <a:lnTo>
                      <a:pt x="41" y="100"/>
                    </a:lnTo>
                    <a:lnTo>
                      <a:pt x="41" y="111"/>
                    </a:lnTo>
                    <a:lnTo>
                      <a:pt x="41" y="100"/>
                    </a:lnTo>
                    <a:lnTo>
                      <a:pt x="30" y="100"/>
                    </a:lnTo>
                    <a:lnTo>
                      <a:pt x="41" y="91"/>
                    </a:lnTo>
                    <a:lnTo>
                      <a:pt x="50" y="81"/>
                    </a:lnTo>
                    <a:lnTo>
                      <a:pt x="61" y="81"/>
                    </a:lnTo>
                    <a:lnTo>
                      <a:pt x="71" y="71"/>
                    </a:lnTo>
                    <a:lnTo>
                      <a:pt x="80" y="71"/>
                    </a:lnTo>
                    <a:lnTo>
                      <a:pt x="91" y="71"/>
                    </a:lnTo>
                    <a:lnTo>
                      <a:pt x="101" y="71"/>
                    </a:lnTo>
                    <a:lnTo>
                      <a:pt x="121" y="71"/>
                    </a:lnTo>
                    <a:lnTo>
                      <a:pt x="132" y="71"/>
                    </a:lnTo>
                    <a:lnTo>
                      <a:pt x="142" y="0"/>
                    </a:lnTo>
                    <a:lnTo>
                      <a:pt x="132" y="0"/>
                    </a:lnTo>
                    <a:lnTo>
                      <a:pt x="112" y="9"/>
                    </a:lnTo>
                    <a:lnTo>
                      <a:pt x="101" y="9"/>
                    </a:lnTo>
                    <a:lnTo>
                      <a:pt x="80" y="20"/>
                    </a:lnTo>
                    <a:lnTo>
                      <a:pt x="71" y="29"/>
                    </a:lnTo>
                    <a:lnTo>
                      <a:pt x="61" y="40"/>
                    </a:lnTo>
                    <a:lnTo>
                      <a:pt x="41" y="50"/>
                    </a:lnTo>
                    <a:lnTo>
                      <a:pt x="30" y="60"/>
                    </a:lnTo>
                    <a:lnTo>
                      <a:pt x="30" y="71"/>
                    </a:lnTo>
                    <a:lnTo>
                      <a:pt x="20" y="71"/>
                    </a:lnTo>
                    <a:lnTo>
                      <a:pt x="20" y="81"/>
                    </a:lnTo>
                    <a:lnTo>
                      <a:pt x="9" y="81"/>
                    </a:lnTo>
                    <a:lnTo>
                      <a:pt x="9" y="91"/>
                    </a:lnTo>
                    <a:lnTo>
                      <a:pt x="9" y="100"/>
                    </a:lnTo>
                    <a:lnTo>
                      <a:pt x="9" y="111"/>
                    </a:lnTo>
                    <a:lnTo>
                      <a:pt x="9" y="121"/>
                    </a:lnTo>
                    <a:lnTo>
                      <a:pt x="0" y="131"/>
                    </a:lnTo>
                    <a:lnTo>
                      <a:pt x="0" y="142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09" name="Freeform 1726">
                <a:extLst>
                  <a:ext uri="{FF2B5EF4-FFF2-40B4-BE49-F238E27FC236}">
                    <a16:creationId xmlns:a16="http://schemas.microsoft.com/office/drawing/2014/main" id="{76E1F0A5-E9C5-4105-A22E-F3B1C89D7B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2" y="3568"/>
                <a:ext cx="2" cy="1"/>
              </a:xfrm>
              <a:custGeom>
                <a:avLst/>
                <a:gdLst>
                  <a:gd name="T0" fmla="*/ 0 w 20"/>
                  <a:gd name="T1" fmla="*/ 0 h 10"/>
                  <a:gd name="T2" fmla="*/ 0 w 20"/>
                  <a:gd name="T3" fmla="*/ 0 h 10"/>
                  <a:gd name="T4" fmla="*/ 0 w 20"/>
                  <a:gd name="T5" fmla="*/ 0 h 10"/>
                  <a:gd name="T6" fmla="*/ 0 w 20"/>
                  <a:gd name="T7" fmla="*/ 0 h 10"/>
                  <a:gd name="T8" fmla="*/ 0 w 20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0">
                    <a:moveTo>
                      <a:pt x="0" y="10"/>
                    </a:moveTo>
                    <a:lnTo>
                      <a:pt x="20" y="10"/>
                    </a:lnTo>
                    <a:lnTo>
                      <a:pt x="10" y="10"/>
                    </a:lnTo>
                    <a:lnTo>
                      <a:pt x="1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10" name="Freeform 1727">
                <a:extLst>
                  <a:ext uri="{FF2B5EF4-FFF2-40B4-BE49-F238E27FC236}">
                    <a16:creationId xmlns:a16="http://schemas.microsoft.com/office/drawing/2014/main" id="{50A16B39-F296-46A1-8C20-157BEC365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8" y="3563"/>
                <a:ext cx="5" cy="1"/>
              </a:xfrm>
              <a:custGeom>
                <a:avLst/>
                <a:gdLst>
                  <a:gd name="T0" fmla="*/ 0 w 71"/>
                  <a:gd name="T1" fmla="*/ 0 h 10"/>
                  <a:gd name="T2" fmla="*/ 0 w 71"/>
                  <a:gd name="T3" fmla="*/ 0 h 10"/>
                  <a:gd name="T4" fmla="*/ 0 w 71"/>
                  <a:gd name="T5" fmla="*/ 0 h 10"/>
                  <a:gd name="T6" fmla="*/ 0 w 71"/>
                  <a:gd name="T7" fmla="*/ 0 h 10"/>
                  <a:gd name="T8" fmla="*/ 0 w 71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10">
                    <a:moveTo>
                      <a:pt x="0" y="10"/>
                    </a:moveTo>
                    <a:lnTo>
                      <a:pt x="71" y="0"/>
                    </a:lnTo>
                    <a:lnTo>
                      <a:pt x="20" y="0"/>
                    </a:lnTo>
                    <a:lnTo>
                      <a:pt x="1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11" name="Freeform 1728">
                <a:extLst>
                  <a:ext uri="{FF2B5EF4-FFF2-40B4-BE49-F238E27FC236}">
                    <a16:creationId xmlns:a16="http://schemas.microsoft.com/office/drawing/2014/main" id="{19A95E7C-BE33-4B7B-A83B-05F8D0C6A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5" y="3550"/>
                <a:ext cx="6" cy="7"/>
              </a:xfrm>
              <a:custGeom>
                <a:avLst/>
                <a:gdLst>
                  <a:gd name="T0" fmla="*/ 0 w 82"/>
                  <a:gd name="T1" fmla="*/ 0 h 102"/>
                  <a:gd name="T2" fmla="*/ 0 w 82"/>
                  <a:gd name="T3" fmla="*/ 0 h 102"/>
                  <a:gd name="T4" fmla="*/ 0 w 82"/>
                  <a:gd name="T5" fmla="*/ 0 h 102"/>
                  <a:gd name="T6" fmla="*/ 0 w 82"/>
                  <a:gd name="T7" fmla="*/ 0 h 102"/>
                  <a:gd name="T8" fmla="*/ 0 w 82"/>
                  <a:gd name="T9" fmla="*/ 0 h 102"/>
                  <a:gd name="T10" fmla="*/ 0 w 82"/>
                  <a:gd name="T11" fmla="*/ 0 h 102"/>
                  <a:gd name="T12" fmla="*/ 0 w 82"/>
                  <a:gd name="T13" fmla="*/ 0 h 102"/>
                  <a:gd name="T14" fmla="*/ 0 w 82"/>
                  <a:gd name="T15" fmla="*/ 0 h 102"/>
                  <a:gd name="T16" fmla="*/ 0 w 82"/>
                  <a:gd name="T17" fmla="*/ 0 h 102"/>
                  <a:gd name="T18" fmla="*/ 0 w 82"/>
                  <a:gd name="T19" fmla="*/ 0 h 102"/>
                  <a:gd name="T20" fmla="*/ 0 w 82"/>
                  <a:gd name="T21" fmla="*/ 0 h 102"/>
                  <a:gd name="T22" fmla="*/ 0 w 82"/>
                  <a:gd name="T23" fmla="*/ 0 h 102"/>
                  <a:gd name="T24" fmla="*/ 0 w 82"/>
                  <a:gd name="T25" fmla="*/ 0 h 102"/>
                  <a:gd name="T26" fmla="*/ 0 w 82"/>
                  <a:gd name="T27" fmla="*/ 0 h 102"/>
                  <a:gd name="T28" fmla="*/ 0 w 82"/>
                  <a:gd name="T29" fmla="*/ 0 h 102"/>
                  <a:gd name="T30" fmla="*/ 0 w 82"/>
                  <a:gd name="T31" fmla="*/ 0 h 102"/>
                  <a:gd name="T32" fmla="*/ 0 w 82"/>
                  <a:gd name="T33" fmla="*/ 0 h 102"/>
                  <a:gd name="T34" fmla="*/ 0 w 82"/>
                  <a:gd name="T35" fmla="*/ 0 h 102"/>
                  <a:gd name="T36" fmla="*/ 0 w 82"/>
                  <a:gd name="T37" fmla="*/ 0 h 102"/>
                  <a:gd name="T38" fmla="*/ 0 w 82"/>
                  <a:gd name="T39" fmla="*/ 0 h 102"/>
                  <a:gd name="T40" fmla="*/ 0 w 82"/>
                  <a:gd name="T41" fmla="*/ 0 h 102"/>
                  <a:gd name="T42" fmla="*/ 0 w 82"/>
                  <a:gd name="T43" fmla="*/ 0 h 102"/>
                  <a:gd name="T44" fmla="*/ 0 w 82"/>
                  <a:gd name="T45" fmla="*/ 0 h 102"/>
                  <a:gd name="T46" fmla="*/ 0 w 82"/>
                  <a:gd name="T47" fmla="*/ 0 h 102"/>
                  <a:gd name="T48" fmla="*/ 0 w 82"/>
                  <a:gd name="T49" fmla="*/ 0 h 102"/>
                  <a:gd name="T50" fmla="*/ 0 w 82"/>
                  <a:gd name="T51" fmla="*/ 0 h 102"/>
                  <a:gd name="T52" fmla="*/ 0 w 82"/>
                  <a:gd name="T53" fmla="*/ 0 h 102"/>
                  <a:gd name="T54" fmla="*/ 0 w 82"/>
                  <a:gd name="T55" fmla="*/ 0 h 10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82" h="102">
                    <a:moveTo>
                      <a:pt x="11" y="102"/>
                    </a:moveTo>
                    <a:lnTo>
                      <a:pt x="21" y="91"/>
                    </a:lnTo>
                    <a:lnTo>
                      <a:pt x="31" y="82"/>
                    </a:lnTo>
                    <a:lnTo>
                      <a:pt x="42" y="71"/>
                    </a:lnTo>
                    <a:lnTo>
                      <a:pt x="52" y="61"/>
                    </a:lnTo>
                    <a:lnTo>
                      <a:pt x="62" y="51"/>
                    </a:lnTo>
                    <a:lnTo>
                      <a:pt x="71" y="51"/>
                    </a:lnTo>
                    <a:lnTo>
                      <a:pt x="82" y="31"/>
                    </a:lnTo>
                    <a:lnTo>
                      <a:pt x="82" y="20"/>
                    </a:lnTo>
                    <a:lnTo>
                      <a:pt x="82" y="11"/>
                    </a:lnTo>
                    <a:lnTo>
                      <a:pt x="82" y="0"/>
                    </a:lnTo>
                    <a:lnTo>
                      <a:pt x="71" y="0"/>
                    </a:lnTo>
                    <a:lnTo>
                      <a:pt x="62" y="0"/>
                    </a:lnTo>
                    <a:lnTo>
                      <a:pt x="52" y="0"/>
                    </a:lnTo>
                    <a:lnTo>
                      <a:pt x="52" y="11"/>
                    </a:lnTo>
                    <a:lnTo>
                      <a:pt x="62" y="11"/>
                    </a:lnTo>
                    <a:lnTo>
                      <a:pt x="71" y="11"/>
                    </a:lnTo>
                    <a:lnTo>
                      <a:pt x="82" y="20"/>
                    </a:lnTo>
                    <a:lnTo>
                      <a:pt x="82" y="31"/>
                    </a:lnTo>
                    <a:lnTo>
                      <a:pt x="71" y="40"/>
                    </a:lnTo>
                    <a:lnTo>
                      <a:pt x="62" y="51"/>
                    </a:lnTo>
                    <a:lnTo>
                      <a:pt x="52" y="61"/>
                    </a:lnTo>
                    <a:lnTo>
                      <a:pt x="42" y="71"/>
                    </a:lnTo>
                    <a:lnTo>
                      <a:pt x="31" y="71"/>
                    </a:lnTo>
                    <a:lnTo>
                      <a:pt x="21" y="82"/>
                    </a:lnTo>
                    <a:lnTo>
                      <a:pt x="11" y="91"/>
                    </a:lnTo>
                    <a:lnTo>
                      <a:pt x="0" y="102"/>
                    </a:lnTo>
                    <a:lnTo>
                      <a:pt x="11" y="10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12" name="Freeform 1729">
                <a:extLst>
                  <a:ext uri="{FF2B5EF4-FFF2-40B4-BE49-F238E27FC236}">
                    <a16:creationId xmlns:a16="http://schemas.microsoft.com/office/drawing/2014/main" id="{CA659133-AFE3-4B3D-A775-8C6075AF9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" y="3557"/>
                <a:ext cx="2" cy="2"/>
              </a:xfrm>
              <a:custGeom>
                <a:avLst/>
                <a:gdLst>
                  <a:gd name="T0" fmla="*/ 0 w 31"/>
                  <a:gd name="T1" fmla="*/ 0 h 21"/>
                  <a:gd name="T2" fmla="*/ 0 w 31"/>
                  <a:gd name="T3" fmla="*/ 0 h 21"/>
                  <a:gd name="T4" fmla="*/ 0 w 31"/>
                  <a:gd name="T5" fmla="*/ 0 h 21"/>
                  <a:gd name="T6" fmla="*/ 0 w 31"/>
                  <a:gd name="T7" fmla="*/ 0 h 21"/>
                  <a:gd name="T8" fmla="*/ 0 w 31"/>
                  <a:gd name="T9" fmla="*/ 0 h 21"/>
                  <a:gd name="T10" fmla="*/ 0 w 31"/>
                  <a:gd name="T11" fmla="*/ 0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21">
                    <a:moveTo>
                      <a:pt x="0" y="21"/>
                    </a:moveTo>
                    <a:lnTo>
                      <a:pt x="21" y="11"/>
                    </a:lnTo>
                    <a:lnTo>
                      <a:pt x="31" y="11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13" name="Freeform 1730">
                <a:extLst>
                  <a:ext uri="{FF2B5EF4-FFF2-40B4-BE49-F238E27FC236}">
                    <a16:creationId xmlns:a16="http://schemas.microsoft.com/office/drawing/2014/main" id="{B623EA41-3C82-4441-B077-7D264F9BE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9" y="3542"/>
                <a:ext cx="4" cy="4"/>
              </a:xfrm>
              <a:custGeom>
                <a:avLst/>
                <a:gdLst>
                  <a:gd name="T0" fmla="*/ 0 w 51"/>
                  <a:gd name="T1" fmla="*/ 0 h 62"/>
                  <a:gd name="T2" fmla="*/ 0 w 51"/>
                  <a:gd name="T3" fmla="*/ 0 h 62"/>
                  <a:gd name="T4" fmla="*/ 0 w 51"/>
                  <a:gd name="T5" fmla="*/ 0 h 62"/>
                  <a:gd name="T6" fmla="*/ 0 w 51"/>
                  <a:gd name="T7" fmla="*/ 0 h 62"/>
                  <a:gd name="T8" fmla="*/ 0 w 51"/>
                  <a:gd name="T9" fmla="*/ 0 h 62"/>
                  <a:gd name="T10" fmla="*/ 0 w 51"/>
                  <a:gd name="T11" fmla="*/ 0 h 62"/>
                  <a:gd name="T12" fmla="*/ 0 w 51"/>
                  <a:gd name="T13" fmla="*/ 0 h 62"/>
                  <a:gd name="T14" fmla="*/ 0 w 51"/>
                  <a:gd name="T15" fmla="*/ 0 h 62"/>
                  <a:gd name="T16" fmla="*/ 0 w 51"/>
                  <a:gd name="T17" fmla="*/ 0 h 62"/>
                  <a:gd name="T18" fmla="*/ 0 w 51"/>
                  <a:gd name="T19" fmla="*/ 0 h 62"/>
                  <a:gd name="T20" fmla="*/ 0 w 51"/>
                  <a:gd name="T21" fmla="*/ 0 h 62"/>
                  <a:gd name="T22" fmla="*/ 0 w 51"/>
                  <a:gd name="T23" fmla="*/ 0 h 6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1" h="62">
                    <a:moveTo>
                      <a:pt x="0" y="62"/>
                    </a:moveTo>
                    <a:lnTo>
                      <a:pt x="9" y="62"/>
                    </a:lnTo>
                    <a:lnTo>
                      <a:pt x="20" y="50"/>
                    </a:lnTo>
                    <a:lnTo>
                      <a:pt x="20" y="41"/>
                    </a:lnTo>
                    <a:lnTo>
                      <a:pt x="30" y="41"/>
                    </a:lnTo>
                    <a:lnTo>
                      <a:pt x="30" y="31"/>
                    </a:lnTo>
                    <a:lnTo>
                      <a:pt x="40" y="31"/>
                    </a:lnTo>
                    <a:lnTo>
                      <a:pt x="40" y="20"/>
                    </a:lnTo>
                    <a:lnTo>
                      <a:pt x="40" y="11"/>
                    </a:lnTo>
                    <a:lnTo>
                      <a:pt x="51" y="11"/>
                    </a:lnTo>
                    <a:lnTo>
                      <a:pt x="51" y="0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14" name="Freeform 1731">
                <a:extLst>
                  <a:ext uri="{FF2B5EF4-FFF2-40B4-BE49-F238E27FC236}">
                    <a16:creationId xmlns:a16="http://schemas.microsoft.com/office/drawing/2014/main" id="{5A56D989-B7F0-40D5-B4A4-C29BB5B94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9" y="3557"/>
                <a:ext cx="25" cy="5"/>
              </a:xfrm>
              <a:custGeom>
                <a:avLst/>
                <a:gdLst>
                  <a:gd name="T0" fmla="*/ 0 w 387"/>
                  <a:gd name="T1" fmla="*/ 0 h 80"/>
                  <a:gd name="T2" fmla="*/ 0 w 387"/>
                  <a:gd name="T3" fmla="*/ 0 h 80"/>
                  <a:gd name="T4" fmla="*/ 0 w 387"/>
                  <a:gd name="T5" fmla="*/ 0 h 80"/>
                  <a:gd name="T6" fmla="*/ 0 w 387"/>
                  <a:gd name="T7" fmla="*/ 0 h 80"/>
                  <a:gd name="T8" fmla="*/ 0 w 387"/>
                  <a:gd name="T9" fmla="*/ 0 h 80"/>
                  <a:gd name="T10" fmla="*/ 0 w 387"/>
                  <a:gd name="T11" fmla="*/ 0 h 80"/>
                  <a:gd name="T12" fmla="*/ 0 w 387"/>
                  <a:gd name="T13" fmla="*/ 0 h 80"/>
                  <a:gd name="T14" fmla="*/ 0 w 387"/>
                  <a:gd name="T15" fmla="*/ 0 h 80"/>
                  <a:gd name="T16" fmla="*/ 1 w 387"/>
                  <a:gd name="T17" fmla="*/ 0 h 80"/>
                  <a:gd name="T18" fmla="*/ 1 w 387"/>
                  <a:gd name="T19" fmla="*/ 0 h 80"/>
                  <a:gd name="T20" fmla="*/ 1 w 387"/>
                  <a:gd name="T21" fmla="*/ 0 h 80"/>
                  <a:gd name="T22" fmla="*/ 1 w 387"/>
                  <a:gd name="T23" fmla="*/ 0 h 80"/>
                  <a:gd name="T24" fmla="*/ 1 w 387"/>
                  <a:gd name="T25" fmla="*/ 0 h 80"/>
                  <a:gd name="T26" fmla="*/ 1 w 387"/>
                  <a:gd name="T27" fmla="*/ 0 h 80"/>
                  <a:gd name="T28" fmla="*/ 1 w 387"/>
                  <a:gd name="T29" fmla="*/ 0 h 80"/>
                  <a:gd name="T30" fmla="*/ 1 w 387"/>
                  <a:gd name="T31" fmla="*/ 0 h 80"/>
                  <a:gd name="T32" fmla="*/ 1 w 387"/>
                  <a:gd name="T33" fmla="*/ 0 h 80"/>
                  <a:gd name="T34" fmla="*/ 1 w 387"/>
                  <a:gd name="T35" fmla="*/ 0 h 80"/>
                  <a:gd name="T36" fmla="*/ 1 w 387"/>
                  <a:gd name="T37" fmla="*/ 0 h 80"/>
                  <a:gd name="T38" fmla="*/ 1 w 387"/>
                  <a:gd name="T39" fmla="*/ 0 h 80"/>
                  <a:gd name="T40" fmla="*/ 2 w 387"/>
                  <a:gd name="T41" fmla="*/ 0 h 80"/>
                  <a:gd name="T42" fmla="*/ 2 w 387"/>
                  <a:gd name="T43" fmla="*/ 0 h 80"/>
                  <a:gd name="T44" fmla="*/ 0 w 387"/>
                  <a:gd name="T45" fmla="*/ 0 h 80"/>
                  <a:gd name="T46" fmla="*/ 0 w 387"/>
                  <a:gd name="T47" fmla="*/ 0 h 80"/>
                  <a:gd name="T48" fmla="*/ 1 w 387"/>
                  <a:gd name="T49" fmla="*/ 0 h 80"/>
                  <a:gd name="T50" fmla="*/ 0 w 387"/>
                  <a:gd name="T51" fmla="*/ 0 h 8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87" h="80">
                    <a:moveTo>
                      <a:pt x="0" y="61"/>
                    </a:moveTo>
                    <a:lnTo>
                      <a:pt x="31" y="61"/>
                    </a:lnTo>
                    <a:lnTo>
                      <a:pt x="41" y="61"/>
                    </a:lnTo>
                    <a:lnTo>
                      <a:pt x="41" y="71"/>
                    </a:lnTo>
                    <a:lnTo>
                      <a:pt x="52" y="71"/>
                    </a:lnTo>
                    <a:lnTo>
                      <a:pt x="52" y="80"/>
                    </a:lnTo>
                    <a:lnTo>
                      <a:pt x="71" y="71"/>
                    </a:lnTo>
                    <a:lnTo>
                      <a:pt x="92" y="71"/>
                    </a:lnTo>
                    <a:lnTo>
                      <a:pt x="123" y="71"/>
                    </a:lnTo>
                    <a:lnTo>
                      <a:pt x="142" y="71"/>
                    </a:lnTo>
                    <a:lnTo>
                      <a:pt x="163" y="61"/>
                    </a:lnTo>
                    <a:lnTo>
                      <a:pt x="183" y="61"/>
                    </a:lnTo>
                    <a:lnTo>
                      <a:pt x="204" y="51"/>
                    </a:lnTo>
                    <a:lnTo>
                      <a:pt x="225" y="51"/>
                    </a:lnTo>
                    <a:lnTo>
                      <a:pt x="245" y="51"/>
                    </a:lnTo>
                    <a:lnTo>
                      <a:pt x="265" y="40"/>
                    </a:lnTo>
                    <a:lnTo>
                      <a:pt x="284" y="30"/>
                    </a:lnTo>
                    <a:lnTo>
                      <a:pt x="305" y="30"/>
                    </a:lnTo>
                    <a:lnTo>
                      <a:pt x="325" y="20"/>
                    </a:lnTo>
                    <a:lnTo>
                      <a:pt x="346" y="9"/>
                    </a:lnTo>
                    <a:lnTo>
                      <a:pt x="367" y="9"/>
                    </a:lnTo>
                    <a:lnTo>
                      <a:pt x="387" y="0"/>
                    </a:lnTo>
                    <a:lnTo>
                      <a:pt x="83" y="71"/>
                    </a:lnTo>
                    <a:lnTo>
                      <a:pt x="83" y="61"/>
                    </a:lnTo>
                    <a:lnTo>
                      <a:pt x="275" y="0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91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15" name="Freeform 1732">
                <a:extLst>
                  <a:ext uri="{FF2B5EF4-FFF2-40B4-BE49-F238E27FC236}">
                    <a16:creationId xmlns:a16="http://schemas.microsoft.com/office/drawing/2014/main" id="{FEBD7051-2078-46B7-AA1D-0E5FC2261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7" y="3553"/>
                <a:ext cx="11" cy="2"/>
              </a:xfrm>
              <a:custGeom>
                <a:avLst/>
                <a:gdLst>
                  <a:gd name="T0" fmla="*/ 0 w 152"/>
                  <a:gd name="T1" fmla="*/ 0 h 31"/>
                  <a:gd name="T2" fmla="*/ 0 w 152"/>
                  <a:gd name="T3" fmla="*/ 0 h 31"/>
                  <a:gd name="T4" fmla="*/ 0 w 152"/>
                  <a:gd name="T5" fmla="*/ 0 h 31"/>
                  <a:gd name="T6" fmla="*/ 0 w 152"/>
                  <a:gd name="T7" fmla="*/ 0 h 31"/>
                  <a:gd name="T8" fmla="*/ 1 w 152"/>
                  <a:gd name="T9" fmla="*/ 0 h 31"/>
                  <a:gd name="T10" fmla="*/ 1 w 152"/>
                  <a:gd name="T11" fmla="*/ 0 h 31"/>
                  <a:gd name="T12" fmla="*/ 1 w 152"/>
                  <a:gd name="T13" fmla="*/ 0 h 31"/>
                  <a:gd name="T14" fmla="*/ 1 w 152"/>
                  <a:gd name="T15" fmla="*/ 0 h 31"/>
                  <a:gd name="T16" fmla="*/ 1 w 152"/>
                  <a:gd name="T17" fmla="*/ 0 h 31"/>
                  <a:gd name="T18" fmla="*/ 1 w 152"/>
                  <a:gd name="T19" fmla="*/ 0 h 31"/>
                  <a:gd name="T20" fmla="*/ 1 w 152"/>
                  <a:gd name="T21" fmla="*/ 0 h 31"/>
                  <a:gd name="T22" fmla="*/ 1 w 152"/>
                  <a:gd name="T23" fmla="*/ 0 h 31"/>
                  <a:gd name="T24" fmla="*/ 1 w 152"/>
                  <a:gd name="T25" fmla="*/ 0 h 31"/>
                  <a:gd name="T26" fmla="*/ 0 w 152"/>
                  <a:gd name="T27" fmla="*/ 0 h 31"/>
                  <a:gd name="T28" fmla="*/ 0 w 152"/>
                  <a:gd name="T29" fmla="*/ 0 h 31"/>
                  <a:gd name="T30" fmla="*/ 0 w 152"/>
                  <a:gd name="T31" fmla="*/ 0 h 31"/>
                  <a:gd name="T32" fmla="*/ 0 w 152"/>
                  <a:gd name="T33" fmla="*/ 0 h 31"/>
                  <a:gd name="T34" fmla="*/ 0 w 152"/>
                  <a:gd name="T35" fmla="*/ 0 h 31"/>
                  <a:gd name="T36" fmla="*/ 0 w 152"/>
                  <a:gd name="T37" fmla="*/ 0 h 31"/>
                  <a:gd name="T38" fmla="*/ 0 w 152"/>
                  <a:gd name="T39" fmla="*/ 0 h 3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52" h="31">
                    <a:moveTo>
                      <a:pt x="0" y="20"/>
                    </a:moveTo>
                    <a:lnTo>
                      <a:pt x="50" y="31"/>
                    </a:lnTo>
                    <a:lnTo>
                      <a:pt x="60" y="31"/>
                    </a:lnTo>
                    <a:lnTo>
                      <a:pt x="71" y="31"/>
                    </a:lnTo>
                    <a:lnTo>
                      <a:pt x="90" y="31"/>
                    </a:lnTo>
                    <a:lnTo>
                      <a:pt x="102" y="31"/>
                    </a:lnTo>
                    <a:lnTo>
                      <a:pt x="111" y="31"/>
                    </a:lnTo>
                    <a:lnTo>
                      <a:pt x="122" y="20"/>
                    </a:lnTo>
                    <a:lnTo>
                      <a:pt x="142" y="20"/>
                    </a:lnTo>
                    <a:lnTo>
                      <a:pt x="152" y="10"/>
                    </a:lnTo>
                    <a:lnTo>
                      <a:pt x="131" y="10"/>
                    </a:lnTo>
                    <a:lnTo>
                      <a:pt x="122" y="0"/>
                    </a:lnTo>
                    <a:lnTo>
                      <a:pt x="102" y="0"/>
                    </a:lnTo>
                    <a:lnTo>
                      <a:pt x="81" y="10"/>
                    </a:lnTo>
                    <a:lnTo>
                      <a:pt x="60" y="10"/>
                    </a:lnTo>
                    <a:lnTo>
                      <a:pt x="40" y="10"/>
                    </a:lnTo>
                    <a:lnTo>
                      <a:pt x="19" y="10"/>
                    </a:lnTo>
                    <a:lnTo>
                      <a:pt x="10" y="10"/>
                    </a:lnTo>
                    <a:lnTo>
                      <a:pt x="0" y="1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16" name="Freeform 1733">
                <a:extLst>
                  <a:ext uri="{FF2B5EF4-FFF2-40B4-BE49-F238E27FC236}">
                    <a16:creationId xmlns:a16="http://schemas.microsoft.com/office/drawing/2014/main" id="{53769D5F-F6AE-4519-83C9-18681C028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1" y="3558"/>
                <a:ext cx="1" cy="1"/>
              </a:xfrm>
              <a:custGeom>
                <a:avLst/>
                <a:gdLst>
                  <a:gd name="T0" fmla="*/ 0 w 1"/>
                  <a:gd name="T1" fmla="*/ 0 h 10"/>
                  <a:gd name="T2" fmla="*/ 0 w 1"/>
                  <a:gd name="T3" fmla="*/ 0 h 10"/>
                  <a:gd name="T4" fmla="*/ 0 w 1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0">
                    <a:moveTo>
                      <a:pt x="0" y="10"/>
                    </a:move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17" name="Freeform 1734">
                <a:extLst>
                  <a:ext uri="{FF2B5EF4-FFF2-40B4-BE49-F238E27FC236}">
                    <a16:creationId xmlns:a16="http://schemas.microsoft.com/office/drawing/2014/main" id="{1799C73A-00FD-46D9-B6F9-19E3D8D38F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1" y="3550"/>
                <a:ext cx="11" cy="2"/>
              </a:xfrm>
              <a:custGeom>
                <a:avLst/>
                <a:gdLst>
                  <a:gd name="T0" fmla="*/ 0 w 153"/>
                  <a:gd name="T1" fmla="*/ 0 h 31"/>
                  <a:gd name="T2" fmla="*/ 0 w 153"/>
                  <a:gd name="T3" fmla="*/ 0 h 31"/>
                  <a:gd name="T4" fmla="*/ 0 w 153"/>
                  <a:gd name="T5" fmla="*/ 0 h 31"/>
                  <a:gd name="T6" fmla="*/ 0 w 153"/>
                  <a:gd name="T7" fmla="*/ 0 h 31"/>
                  <a:gd name="T8" fmla="*/ 0 w 153"/>
                  <a:gd name="T9" fmla="*/ 0 h 31"/>
                  <a:gd name="T10" fmla="*/ 1 w 153"/>
                  <a:gd name="T11" fmla="*/ 0 h 31"/>
                  <a:gd name="T12" fmla="*/ 1 w 153"/>
                  <a:gd name="T13" fmla="*/ 0 h 31"/>
                  <a:gd name="T14" fmla="*/ 1 w 153"/>
                  <a:gd name="T15" fmla="*/ 0 h 31"/>
                  <a:gd name="T16" fmla="*/ 1 w 153"/>
                  <a:gd name="T17" fmla="*/ 0 h 31"/>
                  <a:gd name="T18" fmla="*/ 1 w 153"/>
                  <a:gd name="T19" fmla="*/ 0 h 31"/>
                  <a:gd name="T20" fmla="*/ 1 w 153"/>
                  <a:gd name="T21" fmla="*/ 0 h 31"/>
                  <a:gd name="T22" fmla="*/ 1 w 153"/>
                  <a:gd name="T23" fmla="*/ 0 h 31"/>
                  <a:gd name="T24" fmla="*/ 1 w 153"/>
                  <a:gd name="T25" fmla="*/ 0 h 31"/>
                  <a:gd name="T26" fmla="*/ 1 w 153"/>
                  <a:gd name="T27" fmla="*/ 0 h 31"/>
                  <a:gd name="T28" fmla="*/ 0 w 153"/>
                  <a:gd name="T29" fmla="*/ 0 h 31"/>
                  <a:gd name="T30" fmla="*/ 0 w 153"/>
                  <a:gd name="T31" fmla="*/ 0 h 31"/>
                  <a:gd name="T32" fmla="*/ 0 w 153"/>
                  <a:gd name="T33" fmla="*/ 0 h 31"/>
                  <a:gd name="T34" fmla="*/ 0 w 153"/>
                  <a:gd name="T35" fmla="*/ 0 h 31"/>
                  <a:gd name="T36" fmla="*/ 0 w 153"/>
                  <a:gd name="T37" fmla="*/ 0 h 31"/>
                  <a:gd name="T38" fmla="*/ 0 w 153"/>
                  <a:gd name="T39" fmla="*/ 0 h 3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53" h="31">
                    <a:moveTo>
                      <a:pt x="0" y="31"/>
                    </a:moveTo>
                    <a:lnTo>
                      <a:pt x="21" y="31"/>
                    </a:lnTo>
                    <a:lnTo>
                      <a:pt x="42" y="31"/>
                    </a:lnTo>
                    <a:lnTo>
                      <a:pt x="62" y="31"/>
                    </a:lnTo>
                    <a:lnTo>
                      <a:pt x="71" y="31"/>
                    </a:lnTo>
                    <a:lnTo>
                      <a:pt x="92" y="31"/>
                    </a:lnTo>
                    <a:lnTo>
                      <a:pt x="113" y="31"/>
                    </a:lnTo>
                    <a:lnTo>
                      <a:pt x="133" y="20"/>
                    </a:lnTo>
                    <a:lnTo>
                      <a:pt x="153" y="11"/>
                    </a:lnTo>
                    <a:lnTo>
                      <a:pt x="142" y="11"/>
                    </a:lnTo>
                    <a:lnTo>
                      <a:pt x="133" y="0"/>
                    </a:lnTo>
                    <a:lnTo>
                      <a:pt x="113" y="11"/>
                    </a:lnTo>
                    <a:lnTo>
                      <a:pt x="101" y="11"/>
                    </a:lnTo>
                    <a:lnTo>
                      <a:pt x="92" y="11"/>
                    </a:lnTo>
                    <a:lnTo>
                      <a:pt x="71" y="11"/>
                    </a:lnTo>
                    <a:lnTo>
                      <a:pt x="62" y="11"/>
                    </a:lnTo>
                    <a:lnTo>
                      <a:pt x="42" y="20"/>
                    </a:lnTo>
                    <a:lnTo>
                      <a:pt x="30" y="20"/>
                    </a:lnTo>
                    <a:lnTo>
                      <a:pt x="11" y="2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18" name="Freeform 1735">
                <a:extLst>
                  <a:ext uri="{FF2B5EF4-FFF2-40B4-BE49-F238E27FC236}">
                    <a16:creationId xmlns:a16="http://schemas.microsoft.com/office/drawing/2014/main" id="{BA702A07-ECA9-4277-8229-834ECC17A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5" y="3554"/>
                <a:ext cx="17" cy="4"/>
              </a:xfrm>
              <a:custGeom>
                <a:avLst/>
                <a:gdLst>
                  <a:gd name="T0" fmla="*/ 0 w 264"/>
                  <a:gd name="T1" fmla="*/ 0 h 61"/>
                  <a:gd name="T2" fmla="*/ 1 w 264"/>
                  <a:gd name="T3" fmla="*/ 0 h 61"/>
                  <a:gd name="T4" fmla="*/ 1 w 264"/>
                  <a:gd name="T5" fmla="*/ 0 h 61"/>
                  <a:gd name="T6" fmla="*/ 1 w 264"/>
                  <a:gd name="T7" fmla="*/ 0 h 61"/>
                  <a:gd name="T8" fmla="*/ 1 w 264"/>
                  <a:gd name="T9" fmla="*/ 0 h 61"/>
                  <a:gd name="T10" fmla="*/ 1 w 264"/>
                  <a:gd name="T11" fmla="*/ 0 h 61"/>
                  <a:gd name="T12" fmla="*/ 1 w 264"/>
                  <a:gd name="T13" fmla="*/ 0 h 61"/>
                  <a:gd name="T14" fmla="*/ 1 w 264"/>
                  <a:gd name="T15" fmla="*/ 0 h 61"/>
                  <a:gd name="T16" fmla="*/ 1 w 264"/>
                  <a:gd name="T17" fmla="*/ 0 h 61"/>
                  <a:gd name="T18" fmla="*/ 0 w 264"/>
                  <a:gd name="T19" fmla="*/ 0 h 61"/>
                  <a:gd name="T20" fmla="*/ 0 w 264"/>
                  <a:gd name="T21" fmla="*/ 0 h 61"/>
                  <a:gd name="T22" fmla="*/ 0 w 264"/>
                  <a:gd name="T23" fmla="*/ 0 h 61"/>
                  <a:gd name="T24" fmla="*/ 0 w 264"/>
                  <a:gd name="T25" fmla="*/ 0 h 61"/>
                  <a:gd name="T26" fmla="*/ 0 w 264"/>
                  <a:gd name="T27" fmla="*/ 0 h 61"/>
                  <a:gd name="T28" fmla="*/ 0 w 264"/>
                  <a:gd name="T29" fmla="*/ 0 h 61"/>
                  <a:gd name="T30" fmla="*/ 0 w 264"/>
                  <a:gd name="T31" fmla="*/ 0 h 61"/>
                  <a:gd name="T32" fmla="*/ 0 w 264"/>
                  <a:gd name="T33" fmla="*/ 0 h 61"/>
                  <a:gd name="T34" fmla="*/ 0 w 264"/>
                  <a:gd name="T35" fmla="*/ 0 h 61"/>
                  <a:gd name="T36" fmla="*/ 0 w 264"/>
                  <a:gd name="T37" fmla="*/ 0 h 61"/>
                  <a:gd name="T38" fmla="*/ 0 w 264"/>
                  <a:gd name="T39" fmla="*/ 0 h 61"/>
                  <a:gd name="T40" fmla="*/ 0 w 264"/>
                  <a:gd name="T41" fmla="*/ 0 h 61"/>
                  <a:gd name="T42" fmla="*/ 0 w 264"/>
                  <a:gd name="T43" fmla="*/ 0 h 6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64" h="61">
                    <a:moveTo>
                      <a:pt x="0" y="61"/>
                    </a:moveTo>
                    <a:lnTo>
                      <a:pt x="264" y="0"/>
                    </a:lnTo>
                    <a:lnTo>
                      <a:pt x="244" y="0"/>
                    </a:lnTo>
                    <a:lnTo>
                      <a:pt x="233" y="0"/>
                    </a:lnTo>
                    <a:lnTo>
                      <a:pt x="213" y="0"/>
                    </a:lnTo>
                    <a:lnTo>
                      <a:pt x="192" y="0"/>
                    </a:lnTo>
                    <a:lnTo>
                      <a:pt x="173" y="0"/>
                    </a:lnTo>
                    <a:lnTo>
                      <a:pt x="153" y="10"/>
                    </a:lnTo>
                    <a:lnTo>
                      <a:pt x="133" y="10"/>
                    </a:lnTo>
                    <a:lnTo>
                      <a:pt x="112" y="10"/>
                    </a:lnTo>
                    <a:lnTo>
                      <a:pt x="102" y="10"/>
                    </a:lnTo>
                    <a:lnTo>
                      <a:pt x="91" y="10"/>
                    </a:lnTo>
                    <a:lnTo>
                      <a:pt x="82" y="21"/>
                    </a:lnTo>
                    <a:lnTo>
                      <a:pt x="71" y="21"/>
                    </a:lnTo>
                    <a:lnTo>
                      <a:pt x="62" y="30"/>
                    </a:lnTo>
                    <a:lnTo>
                      <a:pt x="50" y="41"/>
                    </a:lnTo>
                    <a:lnTo>
                      <a:pt x="41" y="41"/>
                    </a:lnTo>
                    <a:lnTo>
                      <a:pt x="31" y="50"/>
                    </a:lnTo>
                    <a:lnTo>
                      <a:pt x="20" y="50"/>
                    </a:lnTo>
                    <a:lnTo>
                      <a:pt x="11" y="50"/>
                    </a:lnTo>
                    <a:lnTo>
                      <a:pt x="0" y="50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91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19" name="Freeform 1736">
                <a:extLst>
                  <a:ext uri="{FF2B5EF4-FFF2-40B4-BE49-F238E27FC236}">
                    <a16:creationId xmlns:a16="http://schemas.microsoft.com/office/drawing/2014/main" id="{E8BCC333-5A4A-4BEA-9F03-888EC164D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4" y="3529"/>
                <a:ext cx="1" cy="1"/>
              </a:xfrm>
              <a:custGeom>
                <a:avLst/>
                <a:gdLst>
                  <a:gd name="T0" fmla="*/ 0 w 21"/>
                  <a:gd name="T1" fmla="*/ 0 h 21"/>
                  <a:gd name="T2" fmla="*/ 0 w 21"/>
                  <a:gd name="T3" fmla="*/ 0 h 21"/>
                  <a:gd name="T4" fmla="*/ 0 w 21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21">
                    <a:moveTo>
                      <a:pt x="0" y="21"/>
                    </a:moveTo>
                    <a:lnTo>
                      <a:pt x="21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20" name="Freeform 1737">
                <a:extLst>
                  <a:ext uri="{FF2B5EF4-FFF2-40B4-BE49-F238E27FC236}">
                    <a16:creationId xmlns:a16="http://schemas.microsoft.com/office/drawing/2014/main" id="{5D71E5FC-6809-4AF3-ADE6-B3CC29020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0" y="3535"/>
                <a:ext cx="2" cy="3"/>
              </a:xfrm>
              <a:custGeom>
                <a:avLst/>
                <a:gdLst>
                  <a:gd name="T0" fmla="*/ 0 w 31"/>
                  <a:gd name="T1" fmla="*/ 0 h 41"/>
                  <a:gd name="T2" fmla="*/ 0 w 31"/>
                  <a:gd name="T3" fmla="*/ 0 h 41"/>
                  <a:gd name="T4" fmla="*/ 0 w 31"/>
                  <a:gd name="T5" fmla="*/ 0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41">
                    <a:moveTo>
                      <a:pt x="0" y="41"/>
                    </a:moveTo>
                    <a:lnTo>
                      <a:pt x="31" y="0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21" name="Freeform 1738">
                <a:extLst>
                  <a:ext uri="{FF2B5EF4-FFF2-40B4-BE49-F238E27FC236}">
                    <a16:creationId xmlns:a16="http://schemas.microsoft.com/office/drawing/2014/main" id="{1194F7FF-553F-48F1-834F-37B23C6A1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8" y="3545"/>
                <a:ext cx="7" cy="4"/>
              </a:xfrm>
              <a:custGeom>
                <a:avLst/>
                <a:gdLst>
                  <a:gd name="T0" fmla="*/ 0 w 112"/>
                  <a:gd name="T1" fmla="*/ 0 h 52"/>
                  <a:gd name="T2" fmla="*/ 0 w 112"/>
                  <a:gd name="T3" fmla="*/ 0 h 52"/>
                  <a:gd name="T4" fmla="*/ 0 w 112"/>
                  <a:gd name="T5" fmla="*/ 0 h 52"/>
                  <a:gd name="T6" fmla="*/ 0 w 112"/>
                  <a:gd name="T7" fmla="*/ 0 h 52"/>
                  <a:gd name="T8" fmla="*/ 0 w 112"/>
                  <a:gd name="T9" fmla="*/ 0 h 52"/>
                  <a:gd name="T10" fmla="*/ 0 w 112"/>
                  <a:gd name="T11" fmla="*/ 0 h 52"/>
                  <a:gd name="T12" fmla="*/ 0 w 112"/>
                  <a:gd name="T13" fmla="*/ 0 h 52"/>
                  <a:gd name="T14" fmla="*/ 0 w 112"/>
                  <a:gd name="T15" fmla="*/ 0 h 52"/>
                  <a:gd name="T16" fmla="*/ 0 w 112"/>
                  <a:gd name="T17" fmla="*/ 0 h 52"/>
                  <a:gd name="T18" fmla="*/ 0 w 112"/>
                  <a:gd name="T19" fmla="*/ 0 h 52"/>
                  <a:gd name="T20" fmla="*/ 0 w 112"/>
                  <a:gd name="T21" fmla="*/ 0 h 52"/>
                  <a:gd name="T22" fmla="*/ 0 w 112"/>
                  <a:gd name="T23" fmla="*/ 0 h 52"/>
                  <a:gd name="T24" fmla="*/ 0 w 112"/>
                  <a:gd name="T25" fmla="*/ 0 h 52"/>
                  <a:gd name="T26" fmla="*/ 0 w 112"/>
                  <a:gd name="T27" fmla="*/ 0 h 52"/>
                  <a:gd name="T28" fmla="*/ 0 w 112"/>
                  <a:gd name="T29" fmla="*/ 0 h 52"/>
                  <a:gd name="T30" fmla="*/ 0 w 112"/>
                  <a:gd name="T31" fmla="*/ 0 h 52"/>
                  <a:gd name="T32" fmla="*/ 0 w 112"/>
                  <a:gd name="T33" fmla="*/ 0 h 52"/>
                  <a:gd name="T34" fmla="*/ 0 w 112"/>
                  <a:gd name="T35" fmla="*/ 0 h 52"/>
                  <a:gd name="T36" fmla="*/ 0 w 112"/>
                  <a:gd name="T37" fmla="*/ 0 h 5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12" h="52">
                    <a:moveTo>
                      <a:pt x="0" y="52"/>
                    </a:moveTo>
                    <a:lnTo>
                      <a:pt x="9" y="52"/>
                    </a:lnTo>
                    <a:lnTo>
                      <a:pt x="30" y="41"/>
                    </a:lnTo>
                    <a:lnTo>
                      <a:pt x="41" y="41"/>
                    </a:lnTo>
                    <a:lnTo>
                      <a:pt x="50" y="41"/>
                    </a:lnTo>
                    <a:lnTo>
                      <a:pt x="61" y="32"/>
                    </a:lnTo>
                    <a:lnTo>
                      <a:pt x="80" y="32"/>
                    </a:lnTo>
                    <a:lnTo>
                      <a:pt x="92" y="21"/>
                    </a:lnTo>
                    <a:lnTo>
                      <a:pt x="101" y="12"/>
                    </a:lnTo>
                    <a:lnTo>
                      <a:pt x="112" y="0"/>
                    </a:lnTo>
                    <a:lnTo>
                      <a:pt x="92" y="0"/>
                    </a:lnTo>
                    <a:lnTo>
                      <a:pt x="80" y="12"/>
                    </a:lnTo>
                    <a:lnTo>
                      <a:pt x="61" y="12"/>
                    </a:lnTo>
                    <a:lnTo>
                      <a:pt x="50" y="12"/>
                    </a:lnTo>
                    <a:lnTo>
                      <a:pt x="30" y="21"/>
                    </a:lnTo>
                    <a:lnTo>
                      <a:pt x="21" y="32"/>
                    </a:lnTo>
                    <a:lnTo>
                      <a:pt x="9" y="32"/>
                    </a:lnTo>
                    <a:lnTo>
                      <a:pt x="0" y="41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22" name="Freeform 1739">
                <a:extLst>
                  <a:ext uri="{FF2B5EF4-FFF2-40B4-BE49-F238E27FC236}">
                    <a16:creationId xmlns:a16="http://schemas.microsoft.com/office/drawing/2014/main" id="{676F976C-9B59-4876-8EE8-E1CF12545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6" y="3554"/>
                <a:ext cx="21" cy="6"/>
              </a:xfrm>
              <a:custGeom>
                <a:avLst/>
                <a:gdLst>
                  <a:gd name="T0" fmla="*/ 0 w 326"/>
                  <a:gd name="T1" fmla="*/ 0 h 92"/>
                  <a:gd name="T2" fmla="*/ 0 w 326"/>
                  <a:gd name="T3" fmla="*/ 0 h 92"/>
                  <a:gd name="T4" fmla="*/ 0 w 326"/>
                  <a:gd name="T5" fmla="*/ 0 h 92"/>
                  <a:gd name="T6" fmla="*/ 0 w 326"/>
                  <a:gd name="T7" fmla="*/ 0 h 92"/>
                  <a:gd name="T8" fmla="*/ 0 w 326"/>
                  <a:gd name="T9" fmla="*/ 0 h 92"/>
                  <a:gd name="T10" fmla="*/ 0 w 326"/>
                  <a:gd name="T11" fmla="*/ 0 h 92"/>
                  <a:gd name="T12" fmla="*/ 1 w 326"/>
                  <a:gd name="T13" fmla="*/ 0 h 92"/>
                  <a:gd name="T14" fmla="*/ 1 w 326"/>
                  <a:gd name="T15" fmla="*/ 0 h 92"/>
                  <a:gd name="T16" fmla="*/ 1 w 326"/>
                  <a:gd name="T17" fmla="*/ 0 h 92"/>
                  <a:gd name="T18" fmla="*/ 1 w 326"/>
                  <a:gd name="T19" fmla="*/ 0 h 92"/>
                  <a:gd name="T20" fmla="*/ 1 w 326"/>
                  <a:gd name="T21" fmla="*/ 0 h 92"/>
                  <a:gd name="T22" fmla="*/ 1 w 326"/>
                  <a:gd name="T23" fmla="*/ 0 h 92"/>
                  <a:gd name="T24" fmla="*/ 1 w 326"/>
                  <a:gd name="T25" fmla="*/ 0 h 92"/>
                  <a:gd name="T26" fmla="*/ 1 w 326"/>
                  <a:gd name="T27" fmla="*/ 0 h 92"/>
                  <a:gd name="T28" fmla="*/ 1 w 326"/>
                  <a:gd name="T29" fmla="*/ 0 h 92"/>
                  <a:gd name="T30" fmla="*/ 1 w 326"/>
                  <a:gd name="T31" fmla="*/ 0 h 92"/>
                  <a:gd name="T32" fmla="*/ 1 w 326"/>
                  <a:gd name="T33" fmla="*/ 0 h 92"/>
                  <a:gd name="T34" fmla="*/ 1 w 326"/>
                  <a:gd name="T35" fmla="*/ 0 h 92"/>
                  <a:gd name="T36" fmla="*/ 1 w 326"/>
                  <a:gd name="T37" fmla="*/ 0 h 92"/>
                  <a:gd name="T38" fmla="*/ 1 w 326"/>
                  <a:gd name="T39" fmla="*/ 0 h 92"/>
                  <a:gd name="T40" fmla="*/ 1 w 326"/>
                  <a:gd name="T41" fmla="*/ 0 h 92"/>
                  <a:gd name="T42" fmla="*/ 1 w 326"/>
                  <a:gd name="T43" fmla="*/ 0 h 92"/>
                  <a:gd name="T44" fmla="*/ 1 w 326"/>
                  <a:gd name="T45" fmla="*/ 0 h 92"/>
                  <a:gd name="T46" fmla="*/ 1 w 326"/>
                  <a:gd name="T47" fmla="*/ 0 h 92"/>
                  <a:gd name="T48" fmla="*/ 1 w 326"/>
                  <a:gd name="T49" fmla="*/ 0 h 92"/>
                  <a:gd name="T50" fmla="*/ 1 w 326"/>
                  <a:gd name="T51" fmla="*/ 0 h 92"/>
                  <a:gd name="T52" fmla="*/ 1 w 326"/>
                  <a:gd name="T53" fmla="*/ 0 h 92"/>
                  <a:gd name="T54" fmla="*/ 1 w 326"/>
                  <a:gd name="T55" fmla="*/ 0 h 92"/>
                  <a:gd name="T56" fmla="*/ 1 w 326"/>
                  <a:gd name="T57" fmla="*/ 0 h 92"/>
                  <a:gd name="T58" fmla="*/ 1 w 326"/>
                  <a:gd name="T59" fmla="*/ 0 h 92"/>
                  <a:gd name="T60" fmla="*/ 0 w 326"/>
                  <a:gd name="T61" fmla="*/ 0 h 92"/>
                  <a:gd name="T62" fmla="*/ 0 w 326"/>
                  <a:gd name="T63" fmla="*/ 0 h 92"/>
                  <a:gd name="T64" fmla="*/ 0 w 326"/>
                  <a:gd name="T65" fmla="*/ 0 h 92"/>
                  <a:gd name="T66" fmla="*/ 0 w 326"/>
                  <a:gd name="T67" fmla="*/ 0 h 92"/>
                  <a:gd name="T68" fmla="*/ 0 w 326"/>
                  <a:gd name="T69" fmla="*/ 0 h 92"/>
                  <a:gd name="T70" fmla="*/ 0 w 326"/>
                  <a:gd name="T71" fmla="*/ 0 h 92"/>
                  <a:gd name="T72" fmla="*/ 0 w 326"/>
                  <a:gd name="T73" fmla="*/ 0 h 92"/>
                  <a:gd name="T74" fmla="*/ 0 w 326"/>
                  <a:gd name="T75" fmla="*/ 0 h 92"/>
                  <a:gd name="T76" fmla="*/ 0 w 326"/>
                  <a:gd name="T77" fmla="*/ 0 h 92"/>
                  <a:gd name="T78" fmla="*/ 0 w 326"/>
                  <a:gd name="T79" fmla="*/ 0 h 92"/>
                  <a:gd name="T80" fmla="*/ 0 w 326"/>
                  <a:gd name="T81" fmla="*/ 0 h 92"/>
                  <a:gd name="T82" fmla="*/ 0 w 326"/>
                  <a:gd name="T83" fmla="*/ 0 h 9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26" h="92">
                    <a:moveTo>
                      <a:pt x="0" y="92"/>
                    </a:moveTo>
                    <a:lnTo>
                      <a:pt x="21" y="92"/>
                    </a:lnTo>
                    <a:lnTo>
                      <a:pt x="42" y="92"/>
                    </a:lnTo>
                    <a:lnTo>
                      <a:pt x="62" y="81"/>
                    </a:lnTo>
                    <a:lnTo>
                      <a:pt x="82" y="81"/>
                    </a:lnTo>
                    <a:lnTo>
                      <a:pt x="102" y="71"/>
                    </a:lnTo>
                    <a:lnTo>
                      <a:pt x="122" y="71"/>
                    </a:lnTo>
                    <a:lnTo>
                      <a:pt x="143" y="61"/>
                    </a:lnTo>
                    <a:lnTo>
                      <a:pt x="163" y="50"/>
                    </a:lnTo>
                    <a:lnTo>
                      <a:pt x="184" y="50"/>
                    </a:lnTo>
                    <a:lnTo>
                      <a:pt x="204" y="41"/>
                    </a:lnTo>
                    <a:lnTo>
                      <a:pt x="224" y="30"/>
                    </a:lnTo>
                    <a:lnTo>
                      <a:pt x="244" y="21"/>
                    </a:lnTo>
                    <a:lnTo>
                      <a:pt x="265" y="21"/>
                    </a:lnTo>
                    <a:lnTo>
                      <a:pt x="285" y="10"/>
                    </a:lnTo>
                    <a:lnTo>
                      <a:pt x="305" y="0"/>
                    </a:lnTo>
                    <a:lnTo>
                      <a:pt x="326" y="0"/>
                    </a:lnTo>
                    <a:lnTo>
                      <a:pt x="234" y="0"/>
                    </a:lnTo>
                    <a:lnTo>
                      <a:pt x="224" y="0"/>
                    </a:lnTo>
                    <a:lnTo>
                      <a:pt x="224" y="10"/>
                    </a:lnTo>
                    <a:lnTo>
                      <a:pt x="214" y="21"/>
                    </a:lnTo>
                    <a:lnTo>
                      <a:pt x="204" y="21"/>
                    </a:lnTo>
                    <a:lnTo>
                      <a:pt x="194" y="21"/>
                    </a:lnTo>
                    <a:lnTo>
                      <a:pt x="184" y="30"/>
                    </a:lnTo>
                    <a:lnTo>
                      <a:pt x="173" y="30"/>
                    </a:lnTo>
                    <a:lnTo>
                      <a:pt x="163" y="41"/>
                    </a:lnTo>
                    <a:lnTo>
                      <a:pt x="153" y="41"/>
                    </a:lnTo>
                    <a:lnTo>
                      <a:pt x="143" y="50"/>
                    </a:lnTo>
                    <a:lnTo>
                      <a:pt x="133" y="50"/>
                    </a:lnTo>
                    <a:lnTo>
                      <a:pt x="122" y="50"/>
                    </a:lnTo>
                    <a:lnTo>
                      <a:pt x="113" y="61"/>
                    </a:lnTo>
                    <a:lnTo>
                      <a:pt x="102" y="61"/>
                    </a:lnTo>
                    <a:lnTo>
                      <a:pt x="92" y="61"/>
                    </a:lnTo>
                    <a:lnTo>
                      <a:pt x="82" y="71"/>
                    </a:lnTo>
                    <a:lnTo>
                      <a:pt x="71" y="71"/>
                    </a:lnTo>
                    <a:lnTo>
                      <a:pt x="62" y="71"/>
                    </a:lnTo>
                    <a:lnTo>
                      <a:pt x="51" y="81"/>
                    </a:lnTo>
                    <a:lnTo>
                      <a:pt x="42" y="81"/>
                    </a:lnTo>
                    <a:lnTo>
                      <a:pt x="30" y="81"/>
                    </a:lnTo>
                    <a:lnTo>
                      <a:pt x="21" y="92"/>
                    </a:lnTo>
                    <a:lnTo>
                      <a:pt x="11" y="92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23" name="Freeform 1740">
                <a:extLst>
                  <a:ext uri="{FF2B5EF4-FFF2-40B4-BE49-F238E27FC236}">
                    <a16:creationId xmlns:a16="http://schemas.microsoft.com/office/drawing/2014/main" id="{35FC3CB7-5838-41AC-957A-034E15289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4" y="3532"/>
                <a:ext cx="2" cy="2"/>
              </a:xfrm>
              <a:custGeom>
                <a:avLst/>
                <a:gdLst>
                  <a:gd name="T0" fmla="*/ 0 w 20"/>
                  <a:gd name="T1" fmla="*/ 0 h 20"/>
                  <a:gd name="T2" fmla="*/ 0 w 20"/>
                  <a:gd name="T3" fmla="*/ 0 h 20"/>
                  <a:gd name="T4" fmla="*/ 0 w 20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0">
                    <a:moveTo>
                      <a:pt x="0" y="20"/>
                    </a:moveTo>
                    <a:lnTo>
                      <a:pt x="20" y="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24" name="Freeform 1741">
                <a:extLst>
                  <a:ext uri="{FF2B5EF4-FFF2-40B4-BE49-F238E27FC236}">
                    <a16:creationId xmlns:a16="http://schemas.microsoft.com/office/drawing/2014/main" id="{6CFEE595-11AE-43FB-85FD-DCEA38E7F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6" y="3555"/>
                <a:ext cx="10" cy="2"/>
              </a:xfrm>
              <a:custGeom>
                <a:avLst/>
                <a:gdLst>
                  <a:gd name="T0" fmla="*/ 0 w 142"/>
                  <a:gd name="T1" fmla="*/ 0 h 40"/>
                  <a:gd name="T2" fmla="*/ 1 w 142"/>
                  <a:gd name="T3" fmla="*/ 0 h 40"/>
                  <a:gd name="T4" fmla="*/ 1 w 142"/>
                  <a:gd name="T5" fmla="*/ 0 h 40"/>
                  <a:gd name="T6" fmla="*/ 0 w 142"/>
                  <a:gd name="T7" fmla="*/ 0 h 40"/>
                  <a:gd name="T8" fmla="*/ 0 w 142"/>
                  <a:gd name="T9" fmla="*/ 0 h 40"/>
                  <a:gd name="T10" fmla="*/ 0 w 142"/>
                  <a:gd name="T11" fmla="*/ 0 h 40"/>
                  <a:gd name="T12" fmla="*/ 0 w 142"/>
                  <a:gd name="T13" fmla="*/ 0 h 40"/>
                  <a:gd name="T14" fmla="*/ 0 w 142"/>
                  <a:gd name="T15" fmla="*/ 0 h 40"/>
                  <a:gd name="T16" fmla="*/ 0 w 142"/>
                  <a:gd name="T17" fmla="*/ 0 h 40"/>
                  <a:gd name="T18" fmla="*/ 0 w 142"/>
                  <a:gd name="T19" fmla="*/ 0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2" h="40">
                    <a:moveTo>
                      <a:pt x="0" y="40"/>
                    </a:moveTo>
                    <a:lnTo>
                      <a:pt x="142" y="0"/>
                    </a:lnTo>
                    <a:lnTo>
                      <a:pt x="122" y="11"/>
                    </a:lnTo>
                    <a:lnTo>
                      <a:pt x="102" y="11"/>
                    </a:lnTo>
                    <a:lnTo>
                      <a:pt x="81" y="11"/>
                    </a:lnTo>
                    <a:lnTo>
                      <a:pt x="60" y="20"/>
                    </a:lnTo>
                    <a:lnTo>
                      <a:pt x="51" y="31"/>
                    </a:lnTo>
                    <a:lnTo>
                      <a:pt x="31" y="31"/>
                    </a:lnTo>
                    <a:lnTo>
                      <a:pt x="10" y="40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25" name="Freeform 1742">
                <a:extLst>
                  <a:ext uri="{FF2B5EF4-FFF2-40B4-BE49-F238E27FC236}">
                    <a16:creationId xmlns:a16="http://schemas.microsoft.com/office/drawing/2014/main" id="{949A3BFC-5AF9-4A4E-AE79-CA256D1D8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7" y="3530"/>
                <a:ext cx="1" cy="2"/>
              </a:xfrm>
              <a:custGeom>
                <a:avLst/>
                <a:gdLst>
                  <a:gd name="T0" fmla="*/ 0 w 10"/>
                  <a:gd name="T1" fmla="*/ 0 h 20"/>
                  <a:gd name="T2" fmla="*/ 0 w 10"/>
                  <a:gd name="T3" fmla="*/ 0 h 20"/>
                  <a:gd name="T4" fmla="*/ 0 w 10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20">
                    <a:moveTo>
                      <a:pt x="0" y="20"/>
                    </a:moveTo>
                    <a:lnTo>
                      <a:pt x="10" y="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26" name="Freeform 1743">
                <a:extLst>
                  <a:ext uri="{FF2B5EF4-FFF2-40B4-BE49-F238E27FC236}">
                    <a16:creationId xmlns:a16="http://schemas.microsoft.com/office/drawing/2014/main" id="{91E1CBC3-A5F3-4432-88DD-D0AB1EEC4F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0" y="3518"/>
                <a:ext cx="19" cy="16"/>
              </a:xfrm>
              <a:custGeom>
                <a:avLst/>
                <a:gdLst>
                  <a:gd name="T0" fmla="*/ 0 w 285"/>
                  <a:gd name="T1" fmla="*/ 1 h 244"/>
                  <a:gd name="T2" fmla="*/ 0 w 285"/>
                  <a:gd name="T3" fmla="*/ 1 h 244"/>
                  <a:gd name="T4" fmla="*/ 0 w 285"/>
                  <a:gd name="T5" fmla="*/ 1 h 244"/>
                  <a:gd name="T6" fmla="*/ 0 w 285"/>
                  <a:gd name="T7" fmla="*/ 1 h 244"/>
                  <a:gd name="T8" fmla="*/ 0 w 285"/>
                  <a:gd name="T9" fmla="*/ 1 h 244"/>
                  <a:gd name="T10" fmla="*/ 0 w 285"/>
                  <a:gd name="T11" fmla="*/ 1 h 244"/>
                  <a:gd name="T12" fmla="*/ 0 w 285"/>
                  <a:gd name="T13" fmla="*/ 1 h 244"/>
                  <a:gd name="T14" fmla="*/ 1 w 285"/>
                  <a:gd name="T15" fmla="*/ 1 h 244"/>
                  <a:gd name="T16" fmla="*/ 1 w 285"/>
                  <a:gd name="T17" fmla="*/ 1 h 244"/>
                  <a:gd name="T18" fmla="*/ 1 w 285"/>
                  <a:gd name="T19" fmla="*/ 0 h 244"/>
                  <a:gd name="T20" fmla="*/ 1 w 285"/>
                  <a:gd name="T21" fmla="*/ 0 h 244"/>
                  <a:gd name="T22" fmla="*/ 1 w 285"/>
                  <a:gd name="T23" fmla="*/ 0 h 244"/>
                  <a:gd name="T24" fmla="*/ 1 w 285"/>
                  <a:gd name="T25" fmla="*/ 0 h 244"/>
                  <a:gd name="T26" fmla="*/ 1 w 285"/>
                  <a:gd name="T27" fmla="*/ 0 h 244"/>
                  <a:gd name="T28" fmla="*/ 1 w 285"/>
                  <a:gd name="T29" fmla="*/ 0 h 244"/>
                  <a:gd name="T30" fmla="*/ 1 w 285"/>
                  <a:gd name="T31" fmla="*/ 0 h 244"/>
                  <a:gd name="T32" fmla="*/ 1 w 285"/>
                  <a:gd name="T33" fmla="*/ 0 h 244"/>
                  <a:gd name="T34" fmla="*/ 1 w 285"/>
                  <a:gd name="T35" fmla="*/ 0 h 244"/>
                  <a:gd name="T36" fmla="*/ 1 w 285"/>
                  <a:gd name="T37" fmla="*/ 0 h 244"/>
                  <a:gd name="T38" fmla="*/ 1 w 285"/>
                  <a:gd name="T39" fmla="*/ 0 h 244"/>
                  <a:gd name="T40" fmla="*/ 1 w 285"/>
                  <a:gd name="T41" fmla="*/ 0 h 244"/>
                  <a:gd name="T42" fmla="*/ 1 w 285"/>
                  <a:gd name="T43" fmla="*/ 0 h 244"/>
                  <a:gd name="T44" fmla="*/ 1 w 285"/>
                  <a:gd name="T45" fmla="*/ 0 h 244"/>
                  <a:gd name="T46" fmla="*/ 1 w 285"/>
                  <a:gd name="T47" fmla="*/ 0 h 244"/>
                  <a:gd name="T48" fmla="*/ 1 w 285"/>
                  <a:gd name="T49" fmla="*/ 0 h 244"/>
                  <a:gd name="T50" fmla="*/ 1 w 285"/>
                  <a:gd name="T51" fmla="*/ 0 h 244"/>
                  <a:gd name="T52" fmla="*/ 1 w 285"/>
                  <a:gd name="T53" fmla="*/ 0 h 244"/>
                  <a:gd name="T54" fmla="*/ 1 w 285"/>
                  <a:gd name="T55" fmla="*/ 1 h 244"/>
                  <a:gd name="T56" fmla="*/ 1 w 285"/>
                  <a:gd name="T57" fmla="*/ 1 h 244"/>
                  <a:gd name="T58" fmla="*/ 0 w 285"/>
                  <a:gd name="T59" fmla="*/ 1 h 244"/>
                  <a:gd name="T60" fmla="*/ 0 w 285"/>
                  <a:gd name="T61" fmla="*/ 1 h 244"/>
                  <a:gd name="T62" fmla="*/ 0 w 285"/>
                  <a:gd name="T63" fmla="*/ 1 h 244"/>
                  <a:gd name="T64" fmla="*/ 0 w 285"/>
                  <a:gd name="T65" fmla="*/ 1 h 244"/>
                  <a:gd name="T66" fmla="*/ 0 w 285"/>
                  <a:gd name="T67" fmla="*/ 1 h 244"/>
                  <a:gd name="T68" fmla="*/ 0 w 285"/>
                  <a:gd name="T69" fmla="*/ 1 h 244"/>
                  <a:gd name="T70" fmla="*/ 0 w 285"/>
                  <a:gd name="T71" fmla="*/ 1 h 244"/>
                  <a:gd name="T72" fmla="*/ 0 w 285"/>
                  <a:gd name="T73" fmla="*/ 1 h 244"/>
                  <a:gd name="T74" fmla="*/ 0 w 285"/>
                  <a:gd name="T75" fmla="*/ 1 h 244"/>
                  <a:gd name="T76" fmla="*/ 0 w 285"/>
                  <a:gd name="T77" fmla="*/ 1 h 244"/>
                  <a:gd name="T78" fmla="*/ 0 w 285"/>
                  <a:gd name="T79" fmla="*/ 1 h 244"/>
                  <a:gd name="T80" fmla="*/ 0 w 285"/>
                  <a:gd name="T81" fmla="*/ 1 h 24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85" h="244">
                    <a:moveTo>
                      <a:pt x="0" y="244"/>
                    </a:moveTo>
                    <a:lnTo>
                      <a:pt x="20" y="233"/>
                    </a:lnTo>
                    <a:lnTo>
                      <a:pt x="41" y="223"/>
                    </a:lnTo>
                    <a:lnTo>
                      <a:pt x="62" y="203"/>
                    </a:lnTo>
                    <a:lnTo>
                      <a:pt x="82" y="192"/>
                    </a:lnTo>
                    <a:lnTo>
                      <a:pt x="102" y="173"/>
                    </a:lnTo>
                    <a:lnTo>
                      <a:pt x="112" y="162"/>
                    </a:lnTo>
                    <a:lnTo>
                      <a:pt x="133" y="142"/>
                    </a:lnTo>
                    <a:lnTo>
                      <a:pt x="153" y="132"/>
                    </a:lnTo>
                    <a:lnTo>
                      <a:pt x="162" y="112"/>
                    </a:lnTo>
                    <a:lnTo>
                      <a:pt x="183" y="102"/>
                    </a:lnTo>
                    <a:lnTo>
                      <a:pt x="204" y="81"/>
                    </a:lnTo>
                    <a:lnTo>
                      <a:pt x="224" y="71"/>
                    </a:lnTo>
                    <a:lnTo>
                      <a:pt x="234" y="50"/>
                    </a:lnTo>
                    <a:lnTo>
                      <a:pt x="254" y="31"/>
                    </a:lnTo>
                    <a:lnTo>
                      <a:pt x="275" y="20"/>
                    </a:lnTo>
                    <a:lnTo>
                      <a:pt x="285" y="0"/>
                    </a:lnTo>
                    <a:lnTo>
                      <a:pt x="275" y="10"/>
                    </a:lnTo>
                    <a:lnTo>
                      <a:pt x="254" y="20"/>
                    </a:lnTo>
                    <a:lnTo>
                      <a:pt x="244" y="31"/>
                    </a:lnTo>
                    <a:lnTo>
                      <a:pt x="234" y="50"/>
                    </a:lnTo>
                    <a:lnTo>
                      <a:pt x="213" y="60"/>
                    </a:lnTo>
                    <a:lnTo>
                      <a:pt x="204" y="71"/>
                    </a:lnTo>
                    <a:lnTo>
                      <a:pt x="193" y="81"/>
                    </a:lnTo>
                    <a:lnTo>
                      <a:pt x="173" y="91"/>
                    </a:lnTo>
                    <a:lnTo>
                      <a:pt x="162" y="102"/>
                    </a:lnTo>
                    <a:lnTo>
                      <a:pt x="153" y="112"/>
                    </a:lnTo>
                    <a:lnTo>
                      <a:pt x="142" y="121"/>
                    </a:lnTo>
                    <a:lnTo>
                      <a:pt x="133" y="132"/>
                    </a:lnTo>
                    <a:lnTo>
                      <a:pt x="112" y="142"/>
                    </a:lnTo>
                    <a:lnTo>
                      <a:pt x="102" y="152"/>
                    </a:lnTo>
                    <a:lnTo>
                      <a:pt x="91" y="162"/>
                    </a:lnTo>
                    <a:lnTo>
                      <a:pt x="82" y="173"/>
                    </a:lnTo>
                    <a:lnTo>
                      <a:pt x="71" y="173"/>
                    </a:lnTo>
                    <a:lnTo>
                      <a:pt x="62" y="183"/>
                    </a:lnTo>
                    <a:lnTo>
                      <a:pt x="50" y="192"/>
                    </a:lnTo>
                    <a:lnTo>
                      <a:pt x="41" y="203"/>
                    </a:lnTo>
                    <a:lnTo>
                      <a:pt x="31" y="213"/>
                    </a:lnTo>
                    <a:lnTo>
                      <a:pt x="20" y="223"/>
                    </a:lnTo>
                    <a:lnTo>
                      <a:pt x="11" y="233"/>
                    </a:lnTo>
                    <a:lnTo>
                      <a:pt x="0" y="244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27" name="Freeform 1744">
                <a:extLst>
                  <a:ext uri="{FF2B5EF4-FFF2-40B4-BE49-F238E27FC236}">
                    <a16:creationId xmlns:a16="http://schemas.microsoft.com/office/drawing/2014/main" id="{1FAB2B2B-F179-4747-8D21-FC84EF779A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9" y="3528"/>
                <a:ext cx="1" cy="1"/>
              </a:xfrm>
              <a:custGeom>
                <a:avLst/>
                <a:gdLst>
                  <a:gd name="T0" fmla="*/ 0 w 9"/>
                  <a:gd name="T1" fmla="*/ 0 h 10"/>
                  <a:gd name="T2" fmla="*/ 0 w 9"/>
                  <a:gd name="T3" fmla="*/ 0 h 10"/>
                  <a:gd name="T4" fmla="*/ 0 w 9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0" y="10"/>
                    </a:moveTo>
                    <a:lnTo>
                      <a:pt x="9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28" name="Freeform 1745">
                <a:extLst>
                  <a:ext uri="{FF2B5EF4-FFF2-40B4-BE49-F238E27FC236}">
                    <a16:creationId xmlns:a16="http://schemas.microsoft.com/office/drawing/2014/main" id="{A361F4E0-75A2-4B84-A7AA-47E920AE66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" y="3545"/>
                <a:ext cx="3" cy="2"/>
              </a:xfrm>
              <a:custGeom>
                <a:avLst/>
                <a:gdLst>
                  <a:gd name="T0" fmla="*/ 0 w 51"/>
                  <a:gd name="T1" fmla="*/ 0 h 32"/>
                  <a:gd name="T2" fmla="*/ 0 w 51"/>
                  <a:gd name="T3" fmla="*/ 0 h 32"/>
                  <a:gd name="T4" fmla="*/ 0 w 51"/>
                  <a:gd name="T5" fmla="*/ 0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32">
                    <a:moveTo>
                      <a:pt x="0" y="32"/>
                    </a:moveTo>
                    <a:lnTo>
                      <a:pt x="51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29" name="Freeform 1746">
                <a:extLst>
                  <a:ext uri="{FF2B5EF4-FFF2-40B4-BE49-F238E27FC236}">
                    <a16:creationId xmlns:a16="http://schemas.microsoft.com/office/drawing/2014/main" id="{DC1D4620-FB95-494E-9343-13F5BFB5A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1" y="3511"/>
                <a:ext cx="18" cy="16"/>
              </a:xfrm>
              <a:custGeom>
                <a:avLst/>
                <a:gdLst>
                  <a:gd name="T0" fmla="*/ 0 w 265"/>
                  <a:gd name="T1" fmla="*/ 1 h 244"/>
                  <a:gd name="T2" fmla="*/ 1 w 265"/>
                  <a:gd name="T3" fmla="*/ 0 h 244"/>
                  <a:gd name="T4" fmla="*/ 1 w 265"/>
                  <a:gd name="T5" fmla="*/ 0 h 244"/>
                  <a:gd name="T6" fmla="*/ 1 w 265"/>
                  <a:gd name="T7" fmla="*/ 0 h 244"/>
                  <a:gd name="T8" fmla="*/ 1 w 265"/>
                  <a:gd name="T9" fmla="*/ 0 h 244"/>
                  <a:gd name="T10" fmla="*/ 0 w 265"/>
                  <a:gd name="T11" fmla="*/ 1 h 2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5" h="244">
                    <a:moveTo>
                      <a:pt x="0" y="244"/>
                    </a:moveTo>
                    <a:lnTo>
                      <a:pt x="265" y="10"/>
                    </a:lnTo>
                    <a:lnTo>
                      <a:pt x="265" y="0"/>
                    </a:lnTo>
                    <a:lnTo>
                      <a:pt x="255" y="0"/>
                    </a:lnTo>
                    <a:lnTo>
                      <a:pt x="204" y="41"/>
                    </a:lnTo>
                    <a:lnTo>
                      <a:pt x="0" y="2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30" name="Freeform 1747">
                <a:extLst>
                  <a:ext uri="{FF2B5EF4-FFF2-40B4-BE49-F238E27FC236}">
                    <a16:creationId xmlns:a16="http://schemas.microsoft.com/office/drawing/2014/main" id="{0515E05A-FAB4-4921-9C8E-947F16B369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7" y="3537"/>
                <a:ext cx="13" cy="7"/>
              </a:xfrm>
              <a:custGeom>
                <a:avLst/>
                <a:gdLst>
                  <a:gd name="T0" fmla="*/ 0 w 193"/>
                  <a:gd name="T1" fmla="*/ 0 h 102"/>
                  <a:gd name="T2" fmla="*/ 0 w 193"/>
                  <a:gd name="T3" fmla="*/ 0 h 102"/>
                  <a:gd name="T4" fmla="*/ 0 w 193"/>
                  <a:gd name="T5" fmla="*/ 0 h 102"/>
                  <a:gd name="T6" fmla="*/ 0 w 193"/>
                  <a:gd name="T7" fmla="*/ 0 h 102"/>
                  <a:gd name="T8" fmla="*/ 0 w 193"/>
                  <a:gd name="T9" fmla="*/ 0 h 102"/>
                  <a:gd name="T10" fmla="*/ 0 w 193"/>
                  <a:gd name="T11" fmla="*/ 0 h 102"/>
                  <a:gd name="T12" fmla="*/ 0 w 193"/>
                  <a:gd name="T13" fmla="*/ 0 h 102"/>
                  <a:gd name="T14" fmla="*/ 0 w 193"/>
                  <a:gd name="T15" fmla="*/ 0 h 102"/>
                  <a:gd name="T16" fmla="*/ 0 w 193"/>
                  <a:gd name="T17" fmla="*/ 0 h 102"/>
                  <a:gd name="T18" fmla="*/ 0 w 193"/>
                  <a:gd name="T19" fmla="*/ 0 h 102"/>
                  <a:gd name="T20" fmla="*/ 0 w 193"/>
                  <a:gd name="T21" fmla="*/ 0 h 102"/>
                  <a:gd name="T22" fmla="*/ 1 w 193"/>
                  <a:gd name="T23" fmla="*/ 0 h 102"/>
                  <a:gd name="T24" fmla="*/ 1 w 193"/>
                  <a:gd name="T25" fmla="*/ 0 h 102"/>
                  <a:gd name="T26" fmla="*/ 1 w 193"/>
                  <a:gd name="T27" fmla="*/ 0 h 102"/>
                  <a:gd name="T28" fmla="*/ 0 w 193"/>
                  <a:gd name="T29" fmla="*/ 0 h 102"/>
                  <a:gd name="T30" fmla="*/ 0 w 193"/>
                  <a:gd name="T31" fmla="*/ 0 h 102"/>
                  <a:gd name="T32" fmla="*/ 0 w 193"/>
                  <a:gd name="T33" fmla="*/ 0 h 102"/>
                  <a:gd name="T34" fmla="*/ 0 w 193"/>
                  <a:gd name="T35" fmla="*/ 0 h 102"/>
                  <a:gd name="T36" fmla="*/ 0 w 193"/>
                  <a:gd name="T37" fmla="*/ 0 h 102"/>
                  <a:gd name="T38" fmla="*/ 0 w 193"/>
                  <a:gd name="T39" fmla="*/ 0 h 102"/>
                  <a:gd name="T40" fmla="*/ 1 w 193"/>
                  <a:gd name="T41" fmla="*/ 0 h 102"/>
                  <a:gd name="T42" fmla="*/ 1 w 193"/>
                  <a:gd name="T43" fmla="*/ 0 h 102"/>
                  <a:gd name="T44" fmla="*/ 1 w 193"/>
                  <a:gd name="T45" fmla="*/ 0 h 102"/>
                  <a:gd name="T46" fmla="*/ 1 w 193"/>
                  <a:gd name="T47" fmla="*/ 0 h 102"/>
                  <a:gd name="T48" fmla="*/ 1 w 193"/>
                  <a:gd name="T49" fmla="*/ 0 h 102"/>
                  <a:gd name="T50" fmla="*/ 1 w 193"/>
                  <a:gd name="T51" fmla="*/ 0 h 102"/>
                  <a:gd name="T52" fmla="*/ 1 w 193"/>
                  <a:gd name="T53" fmla="*/ 0 h 102"/>
                  <a:gd name="T54" fmla="*/ 1 w 193"/>
                  <a:gd name="T55" fmla="*/ 0 h 102"/>
                  <a:gd name="T56" fmla="*/ 1 w 193"/>
                  <a:gd name="T57" fmla="*/ 0 h 102"/>
                  <a:gd name="T58" fmla="*/ 1 w 193"/>
                  <a:gd name="T59" fmla="*/ 0 h 102"/>
                  <a:gd name="T60" fmla="*/ 1 w 193"/>
                  <a:gd name="T61" fmla="*/ 0 h 102"/>
                  <a:gd name="T62" fmla="*/ 1 w 193"/>
                  <a:gd name="T63" fmla="*/ 0 h 102"/>
                  <a:gd name="T64" fmla="*/ 1 w 193"/>
                  <a:gd name="T65" fmla="*/ 0 h 102"/>
                  <a:gd name="T66" fmla="*/ 1 w 193"/>
                  <a:gd name="T67" fmla="*/ 0 h 102"/>
                  <a:gd name="T68" fmla="*/ 1 w 193"/>
                  <a:gd name="T69" fmla="*/ 0 h 102"/>
                  <a:gd name="T70" fmla="*/ 1 w 193"/>
                  <a:gd name="T71" fmla="*/ 0 h 102"/>
                  <a:gd name="T72" fmla="*/ 1 w 193"/>
                  <a:gd name="T73" fmla="*/ 0 h 102"/>
                  <a:gd name="T74" fmla="*/ 1 w 193"/>
                  <a:gd name="T75" fmla="*/ 0 h 102"/>
                  <a:gd name="T76" fmla="*/ 1 w 193"/>
                  <a:gd name="T77" fmla="*/ 0 h 102"/>
                  <a:gd name="T78" fmla="*/ 0 w 193"/>
                  <a:gd name="T79" fmla="*/ 0 h 102"/>
                  <a:gd name="T80" fmla="*/ 0 w 193"/>
                  <a:gd name="T81" fmla="*/ 0 h 102"/>
                  <a:gd name="T82" fmla="*/ 0 w 193"/>
                  <a:gd name="T83" fmla="*/ 0 h 102"/>
                  <a:gd name="T84" fmla="*/ 0 w 193"/>
                  <a:gd name="T85" fmla="*/ 0 h 102"/>
                  <a:gd name="T86" fmla="*/ 0 w 193"/>
                  <a:gd name="T87" fmla="*/ 0 h 102"/>
                  <a:gd name="T88" fmla="*/ 0 w 193"/>
                  <a:gd name="T89" fmla="*/ 0 h 102"/>
                  <a:gd name="T90" fmla="*/ 0 w 193"/>
                  <a:gd name="T91" fmla="*/ 0 h 10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93" h="102">
                    <a:moveTo>
                      <a:pt x="0" y="50"/>
                    </a:moveTo>
                    <a:lnTo>
                      <a:pt x="9" y="41"/>
                    </a:lnTo>
                    <a:lnTo>
                      <a:pt x="21" y="41"/>
                    </a:lnTo>
                    <a:lnTo>
                      <a:pt x="21" y="50"/>
                    </a:lnTo>
                    <a:lnTo>
                      <a:pt x="30" y="50"/>
                    </a:lnTo>
                    <a:lnTo>
                      <a:pt x="41" y="50"/>
                    </a:lnTo>
                    <a:lnTo>
                      <a:pt x="50" y="61"/>
                    </a:lnTo>
                    <a:lnTo>
                      <a:pt x="61" y="61"/>
                    </a:lnTo>
                    <a:lnTo>
                      <a:pt x="61" y="71"/>
                    </a:lnTo>
                    <a:lnTo>
                      <a:pt x="71" y="71"/>
                    </a:lnTo>
                    <a:lnTo>
                      <a:pt x="81" y="71"/>
                    </a:lnTo>
                    <a:lnTo>
                      <a:pt x="112" y="50"/>
                    </a:lnTo>
                    <a:lnTo>
                      <a:pt x="122" y="50"/>
                    </a:lnTo>
                    <a:lnTo>
                      <a:pt x="122" y="61"/>
                    </a:lnTo>
                    <a:lnTo>
                      <a:pt x="92" y="71"/>
                    </a:lnTo>
                    <a:lnTo>
                      <a:pt x="92" y="82"/>
                    </a:lnTo>
                    <a:lnTo>
                      <a:pt x="92" y="91"/>
                    </a:lnTo>
                    <a:lnTo>
                      <a:pt x="92" y="102"/>
                    </a:lnTo>
                    <a:lnTo>
                      <a:pt x="101" y="91"/>
                    </a:lnTo>
                    <a:lnTo>
                      <a:pt x="101" y="82"/>
                    </a:lnTo>
                    <a:lnTo>
                      <a:pt x="142" y="61"/>
                    </a:lnTo>
                    <a:lnTo>
                      <a:pt x="122" y="61"/>
                    </a:lnTo>
                    <a:lnTo>
                      <a:pt x="132" y="50"/>
                    </a:lnTo>
                    <a:lnTo>
                      <a:pt x="142" y="50"/>
                    </a:lnTo>
                    <a:lnTo>
                      <a:pt x="152" y="50"/>
                    </a:lnTo>
                    <a:lnTo>
                      <a:pt x="163" y="41"/>
                    </a:lnTo>
                    <a:lnTo>
                      <a:pt x="173" y="41"/>
                    </a:lnTo>
                    <a:lnTo>
                      <a:pt x="183" y="31"/>
                    </a:lnTo>
                    <a:lnTo>
                      <a:pt x="193" y="20"/>
                    </a:lnTo>
                    <a:lnTo>
                      <a:pt x="193" y="11"/>
                    </a:lnTo>
                    <a:lnTo>
                      <a:pt x="183" y="0"/>
                    </a:lnTo>
                    <a:lnTo>
                      <a:pt x="173" y="0"/>
                    </a:lnTo>
                    <a:lnTo>
                      <a:pt x="163" y="0"/>
                    </a:lnTo>
                    <a:lnTo>
                      <a:pt x="152" y="11"/>
                    </a:lnTo>
                    <a:lnTo>
                      <a:pt x="142" y="11"/>
                    </a:lnTo>
                    <a:lnTo>
                      <a:pt x="132" y="11"/>
                    </a:lnTo>
                    <a:lnTo>
                      <a:pt x="122" y="20"/>
                    </a:lnTo>
                    <a:lnTo>
                      <a:pt x="112" y="20"/>
                    </a:lnTo>
                    <a:lnTo>
                      <a:pt x="112" y="31"/>
                    </a:lnTo>
                    <a:lnTo>
                      <a:pt x="101" y="31"/>
                    </a:lnTo>
                    <a:lnTo>
                      <a:pt x="92" y="41"/>
                    </a:lnTo>
                    <a:lnTo>
                      <a:pt x="81" y="41"/>
                    </a:lnTo>
                    <a:lnTo>
                      <a:pt x="71" y="31"/>
                    </a:lnTo>
                    <a:lnTo>
                      <a:pt x="71" y="20"/>
                    </a:lnTo>
                    <a:lnTo>
                      <a:pt x="61" y="2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31" name="Freeform 1748">
                <a:extLst>
                  <a:ext uri="{FF2B5EF4-FFF2-40B4-BE49-F238E27FC236}">
                    <a16:creationId xmlns:a16="http://schemas.microsoft.com/office/drawing/2014/main" id="{F121F3C1-053C-4C60-A4E7-5408766AB7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4" y="3530"/>
                <a:ext cx="4" cy="3"/>
              </a:xfrm>
              <a:custGeom>
                <a:avLst/>
                <a:gdLst>
                  <a:gd name="T0" fmla="*/ 0 w 50"/>
                  <a:gd name="T1" fmla="*/ 0 h 40"/>
                  <a:gd name="T2" fmla="*/ 0 w 50"/>
                  <a:gd name="T3" fmla="*/ 0 h 40"/>
                  <a:gd name="T4" fmla="*/ 0 w 50"/>
                  <a:gd name="T5" fmla="*/ 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40">
                    <a:moveTo>
                      <a:pt x="0" y="40"/>
                    </a:moveTo>
                    <a:lnTo>
                      <a:pt x="50" y="0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32" name="Freeform 1749">
                <a:extLst>
                  <a:ext uri="{FF2B5EF4-FFF2-40B4-BE49-F238E27FC236}">
                    <a16:creationId xmlns:a16="http://schemas.microsoft.com/office/drawing/2014/main" id="{6BD61847-F831-4A9E-B6C5-9A9714EF0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7" y="3554"/>
                <a:ext cx="3" cy="1"/>
              </a:xfrm>
              <a:custGeom>
                <a:avLst/>
                <a:gdLst>
                  <a:gd name="T0" fmla="*/ 0 w 41"/>
                  <a:gd name="T1" fmla="*/ 0 h 21"/>
                  <a:gd name="T2" fmla="*/ 0 w 41"/>
                  <a:gd name="T3" fmla="*/ 0 h 21"/>
                  <a:gd name="T4" fmla="*/ 0 w 41"/>
                  <a:gd name="T5" fmla="*/ 0 h 21"/>
                  <a:gd name="T6" fmla="*/ 0 w 41"/>
                  <a:gd name="T7" fmla="*/ 0 h 21"/>
                  <a:gd name="T8" fmla="*/ 0 w 41"/>
                  <a:gd name="T9" fmla="*/ 0 h 21"/>
                  <a:gd name="T10" fmla="*/ 0 w 41"/>
                  <a:gd name="T11" fmla="*/ 0 h 21"/>
                  <a:gd name="T12" fmla="*/ 0 w 41"/>
                  <a:gd name="T13" fmla="*/ 0 h 21"/>
                  <a:gd name="T14" fmla="*/ 0 w 41"/>
                  <a:gd name="T15" fmla="*/ 0 h 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21">
                    <a:moveTo>
                      <a:pt x="0" y="21"/>
                    </a:moveTo>
                    <a:lnTo>
                      <a:pt x="41" y="0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33" name="Freeform 1750">
                <a:extLst>
                  <a:ext uri="{FF2B5EF4-FFF2-40B4-BE49-F238E27FC236}">
                    <a16:creationId xmlns:a16="http://schemas.microsoft.com/office/drawing/2014/main" id="{B705B93B-4B3F-4CB9-80B9-81230BF85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4" y="3520"/>
                <a:ext cx="2" cy="2"/>
              </a:xfrm>
              <a:custGeom>
                <a:avLst/>
                <a:gdLst>
                  <a:gd name="T0" fmla="*/ 0 w 29"/>
                  <a:gd name="T1" fmla="*/ 0 h 19"/>
                  <a:gd name="T2" fmla="*/ 0 w 29"/>
                  <a:gd name="T3" fmla="*/ 0 h 19"/>
                  <a:gd name="T4" fmla="*/ 0 w 29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19">
                    <a:moveTo>
                      <a:pt x="0" y="19"/>
                    </a:moveTo>
                    <a:lnTo>
                      <a:pt x="29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34" name="Freeform 1751">
                <a:extLst>
                  <a:ext uri="{FF2B5EF4-FFF2-40B4-BE49-F238E27FC236}">
                    <a16:creationId xmlns:a16="http://schemas.microsoft.com/office/drawing/2014/main" id="{A06B9483-DD6D-4D1F-80EC-4A85F8FBA3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0" y="3545"/>
                <a:ext cx="33" cy="5"/>
              </a:xfrm>
              <a:custGeom>
                <a:avLst/>
                <a:gdLst>
                  <a:gd name="T0" fmla="*/ 0 w 498"/>
                  <a:gd name="T1" fmla="*/ 0 h 81"/>
                  <a:gd name="T2" fmla="*/ 0 w 498"/>
                  <a:gd name="T3" fmla="*/ 0 h 81"/>
                  <a:gd name="T4" fmla="*/ 0 w 498"/>
                  <a:gd name="T5" fmla="*/ 0 h 81"/>
                  <a:gd name="T6" fmla="*/ 0 w 498"/>
                  <a:gd name="T7" fmla="*/ 0 h 81"/>
                  <a:gd name="T8" fmla="*/ 0 w 498"/>
                  <a:gd name="T9" fmla="*/ 0 h 81"/>
                  <a:gd name="T10" fmla="*/ 0 w 498"/>
                  <a:gd name="T11" fmla="*/ 0 h 81"/>
                  <a:gd name="T12" fmla="*/ 0 w 498"/>
                  <a:gd name="T13" fmla="*/ 0 h 81"/>
                  <a:gd name="T14" fmla="*/ 1 w 498"/>
                  <a:gd name="T15" fmla="*/ 0 h 81"/>
                  <a:gd name="T16" fmla="*/ 1 w 498"/>
                  <a:gd name="T17" fmla="*/ 0 h 81"/>
                  <a:gd name="T18" fmla="*/ 1 w 498"/>
                  <a:gd name="T19" fmla="*/ 0 h 81"/>
                  <a:gd name="T20" fmla="*/ 1 w 498"/>
                  <a:gd name="T21" fmla="*/ 0 h 81"/>
                  <a:gd name="T22" fmla="*/ 1 w 498"/>
                  <a:gd name="T23" fmla="*/ 0 h 81"/>
                  <a:gd name="T24" fmla="*/ 1 w 498"/>
                  <a:gd name="T25" fmla="*/ 0 h 81"/>
                  <a:gd name="T26" fmla="*/ 1 w 498"/>
                  <a:gd name="T27" fmla="*/ 0 h 81"/>
                  <a:gd name="T28" fmla="*/ 1 w 498"/>
                  <a:gd name="T29" fmla="*/ 0 h 81"/>
                  <a:gd name="T30" fmla="*/ 1 w 498"/>
                  <a:gd name="T31" fmla="*/ 0 h 81"/>
                  <a:gd name="T32" fmla="*/ 1 w 498"/>
                  <a:gd name="T33" fmla="*/ 0 h 81"/>
                  <a:gd name="T34" fmla="*/ 2 w 498"/>
                  <a:gd name="T35" fmla="*/ 0 h 81"/>
                  <a:gd name="T36" fmla="*/ 2 w 498"/>
                  <a:gd name="T37" fmla="*/ 0 h 81"/>
                  <a:gd name="T38" fmla="*/ 2 w 498"/>
                  <a:gd name="T39" fmla="*/ 0 h 81"/>
                  <a:gd name="T40" fmla="*/ 2 w 498"/>
                  <a:gd name="T41" fmla="*/ 0 h 81"/>
                  <a:gd name="T42" fmla="*/ 2 w 498"/>
                  <a:gd name="T43" fmla="*/ 0 h 81"/>
                  <a:gd name="T44" fmla="*/ 2 w 498"/>
                  <a:gd name="T45" fmla="*/ 0 h 81"/>
                  <a:gd name="T46" fmla="*/ 2 w 498"/>
                  <a:gd name="T47" fmla="*/ 0 h 81"/>
                  <a:gd name="T48" fmla="*/ 2 w 498"/>
                  <a:gd name="T49" fmla="*/ 0 h 81"/>
                  <a:gd name="T50" fmla="*/ 2 w 498"/>
                  <a:gd name="T51" fmla="*/ 0 h 81"/>
                  <a:gd name="T52" fmla="*/ 2 w 498"/>
                  <a:gd name="T53" fmla="*/ 0 h 81"/>
                  <a:gd name="T54" fmla="*/ 2 w 498"/>
                  <a:gd name="T55" fmla="*/ 0 h 81"/>
                  <a:gd name="T56" fmla="*/ 2 w 498"/>
                  <a:gd name="T57" fmla="*/ 0 h 81"/>
                  <a:gd name="T58" fmla="*/ 2 w 498"/>
                  <a:gd name="T59" fmla="*/ 0 h 81"/>
                  <a:gd name="T60" fmla="*/ 2 w 498"/>
                  <a:gd name="T61" fmla="*/ 0 h 81"/>
                  <a:gd name="T62" fmla="*/ 1 w 498"/>
                  <a:gd name="T63" fmla="*/ 0 h 81"/>
                  <a:gd name="T64" fmla="*/ 1 w 498"/>
                  <a:gd name="T65" fmla="*/ 0 h 81"/>
                  <a:gd name="T66" fmla="*/ 1 w 498"/>
                  <a:gd name="T67" fmla="*/ 0 h 81"/>
                  <a:gd name="T68" fmla="*/ 1 w 498"/>
                  <a:gd name="T69" fmla="*/ 0 h 81"/>
                  <a:gd name="T70" fmla="*/ 1 w 498"/>
                  <a:gd name="T71" fmla="*/ 0 h 81"/>
                  <a:gd name="T72" fmla="*/ 1 w 498"/>
                  <a:gd name="T73" fmla="*/ 0 h 81"/>
                  <a:gd name="T74" fmla="*/ 1 w 498"/>
                  <a:gd name="T75" fmla="*/ 0 h 81"/>
                  <a:gd name="T76" fmla="*/ 1 w 498"/>
                  <a:gd name="T77" fmla="*/ 0 h 81"/>
                  <a:gd name="T78" fmla="*/ 0 w 498"/>
                  <a:gd name="T79" fmla="*/ 0 h 81"/>
                  <a:gd name="T80" fmla="*/ 0 w 498"/>
                  <a:gd name="T81" fmla="*/ 0 h 81"/>
                  <a:gd name="T82" fmla="*/ 0 w 498"/>
                  <a:gd name="T83" fmla="*/ 0 h 81"/>
                  <a:gd name="T84" fmla="*/ 0 w 498"/>
                  <a:gd name="T85" fmla="*/ 0 h 81"/>
                  <a:gd name="T86" fmla="*/ 0 w 498"/>
                  <a:gd name="T87" fmla="*/ 0 h 81"/>
                  <a:gd name="T88" fmla="*/ 0 w 498"/>
                  <a:gd name="T89" fmla="*/ 0 h 81"/>
                  <a:gd name="T90" fmla="*/ 0 w 498"/>
                  <a:gd name="T91" fmla="*/ 0 h 81"/>
                  <a:gd name="T92" fmla="*/ 0 w 498"/>
                  <a:gd name="T93" fmla="*/ 0 h 81"/>
                  <a:gd name="T94" fmla="*/ 0 w 498"/>
                  <a:gd name="T95" fmla="*/ 0 h 81"/>
                  <a:gd name="T96" fmla="*/ 0 w 498"/>
                  <a:gd name="T97" fmla="*/ 0 h 8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98" h="81">
                    <a:moveTo>
                      <a:pt x="0" y="81"/>
                    </a:moveTo>
                    <a:lnTo>
                      <a:pt x="10" y="81"/>
                    </a:lnTo>
                    <a:lnTo>
                      <a:pt x="30" y="81"/>
                    </a:lnTo>
                    <a:lnTo>
                      <a:pt x="51" y="71"/>
                    </a:lnTo>
                    <a:lnTo>
                      <a:pt x="61" y="71"/>
                    </a:lnTo>
                    <a:lnTo>
                      <a:pt x="81" y="71"/>
                    </a:lnTo>
                    <a:lnTo>
                      <a:pt x="101" y="61"/>
                    </a:lnTo>
                    <a:lnTo>
                      <a:pt x="122" y="61"/>
                    </a:lnTo>
                    <a:lnTo>
                      <a:pt x="131" y="50"/>
                    </a:lnTo>
                    <a:lnTo>
                      <a:pt x="162" y="50"/>
                    </a:lnTo>
                    <a:lnTo>
                      <a:pt x="183" y="41"/>
                    </a:lnTo>
                    <a:lnTo>
                      <a:pt x="202" y="41"/>
                    </a:lnTo>
                    <a:lnTo>
                      <a:pt x="223" y="41"/>
                    </a:lnTo>
                    <a:lnTo>
                      <a:pt x="254" y="30"/>
                    </a:lnTo>
                    <a:lnTo>
                      <a:pt x="273" y="30"/>
                    </a:lnTo>
                    <a:lnTo>
                      <a:pt x="294" y="30"/>
                    </a:lnTo>
                    <a:lnTo>
                      <a:pt x="315" y="21"/>
                    </a:lnTo>
                    <a:lnTo>
                      <a:pt x="344" y="21"/>
                    </a:lnTo>
                    <a:lnTo>
                      <a:pt x="365" y="21"/>
                    </a:lnTo>
                    <a:lnTo>
                      <a:pt x="386" y="21"/>
                    </a:lnTo>
                    <a:lnTo>
                      <a:pt x="406" y="9"/>
                    </a:lnTo>
                    <a:lnTo>
                      <a:pt x="427" y="9"/>
                    </a:lnTo>
                    <a:lnTo>
                      <a:pt x="457" y="9"/>
                    </a:lnTo>
                    <a:lnTo>
                      <a:pt x="477" y="9"/>
                    </a:lnTo>
                    <a:lnTo>
                      <a:pt x="498" y="0"/>
                    </a:lnTo>
                    <a:lnTo>
                      <a:pt x="468" y="9"/>
                    </a:lnTo>
                    <a:lnTo>
                      <a:pt x="447" y="9"/>
                    </a:lnTo>
                    <a:lnTo>
                      <a:pt x="415" y="9"/>
                    </a:lnTo>
                    <a:lnTo>
                      <a:pt x="397" y="9"/>
                    </a:lnTo>
                    <a:lnTo>
                      <a:pt x="365" y="21"/>
                    </a:lnTo>
                    <a:lnTo>
                      <a:pt x="344" y="21"/>
                    </a:lnTo>
                    <a:lnTo>
                      <a:pt x="315" y="21"/>
                    </a:lnTo>
                    <a:lnTo>
                      <a:pt x="294" y="30"/>
                    </a:lnTo>
                    <a:lnTo>
                      <a:pt x="264" y="30"/>
                    </a:lnTo>
                    <a:lnTo>
                      <a:pt x="234" y="30"/>
                    </a:lnTo>
                    <a:lnTo>
                      <a:pt x="214" y="41"/>
                    </a:lnTo>
                    <a:lnTo>
                      <a:pt x="183" y="41"/>
                    </a:lnTo>
                    <a:lnTo>
                      <a:pt x="162" y="50"/>
                    </a:lnTo>
                    <a:lnTo>
                      <a:pt x="131" y="50"/>
                    </a:lnTo>
                    <a:lnTo>
                      <a:pt x="112" y="61"/>
                    </a:lnTo>
                    <a:lnTo>
                      <a:pt x="81" y="61"/>
                    </a:lnTo>
                    <a:lnTo>
                      <a:pt x="71" y="71"/>
                    </a:lnTo>
                    <a:lnTo>
                      <a:pt x="61" y="71"/>
                    </a:lnTo>
                    <a:lnTo>
                      <a:pt x="51" y="71"/>
                    </a:lnTo>
                    <a:lnTo>
                      <a:pt x="41" y="71"/>
                    </a:lnTo>
                    <a:lnTo>
                      <a:pt x="30" y="81"/>
                    </a:lnTo>
                    <a:lnTo>
                      <a:pt x="20" y="81"/>
                    </a:lnTo>
                    <a:lnTo>
                      <a:pt x="10" y="81"/>
                    </a:ln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35" name="Freeform 1752">
                <a:extLst>
                  <a:ext uri="{FF2B5EF4-FFF2-40B4-BE49-F238E27FC236}">
                    <a16:creationId xmlns:a16="http://schemas.microsoft.com/office/drawing/2014/main" id="{A045E243-50BA-4E48-BEC7-DEA7587FC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7" y="3505"/>
                <a:ext cx="16" cy="13"/>
              </a:xfrm>
              <a:custGeom>
                <a:avLst/>
                <a:gdLst>
                  <a:gd name="T0" fmla="*/ 0 w 244"/>
                  <a:gd name="T1" fmla="*/ 1 h 203"/>
                  <a:gd name="T2" fmla="*/ 1 w 244"/>
                  <a:gd name="T3" fmla="*/ 0 h 203"/>
                  <a:gd name="T4" fmla="*/ 0 w 244"/>
                  <a:gd name="T5" fmla="*/ 1 h 20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4" h="203">
                    <a:moveTo>
                      <a:pt x="0" y="203"/>
                    </a:moveTo>
                    <a:lnTo>
                      <a:pt x="244" y="0"/>
                    </a:lnTo>
                    <a:lnTo>
                      <a:pt x="0" y="20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36" name="Freeform 1753">
                <a:extLst>
                  <a:ext uri="{FF2B5EF4-FFF2-40B4-BE49-F238E27FC236}">
                    <a16:creationId xmlns:a16="http://schemas.microsoft.com/office/drawing/2014/main" id="{DD88D7A3-106E-4C6D-A7B2-7D784CBD69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7" y="3511"/>
                <a:ext cx="29" cy="20"/>
              </a:xfrm>
              <a:custGeom>
                <a:avLst/>
                <a:gdLst>
                  <a:gd name="T0" fmla="*/ 0 w 427"/>
                  <a:gd name="T1" fmla="*/ 1 h 304"/>
                  <a:gd name="T2" fmla="*/ 0 w 427"/>
                  <a:gd name="T3" fmla="*/ 1 h 304"/>
                  <a:gd name="T4" fmla="*/ 0 w 427"/>
                  <a:gd name="T5" fmla="*/ 1 h 304"/>
                  <a:gd name="T6" fmla="*/ 0 w 427"/>
                  <a:gd name="T7" fmla="*/ 1 h 304"/>
                  <a:gd name="T8" fmla="*/ 0 w 427"/>
                  <a:gd name="T9" fmla="*/ 1 h 304"/>
                  <a:gd name="T10" fmla="*/ 0 w 427"/>
                  <a:gd name="T11" fmla="*/ 1 h 304"/>
                  <a:gd name="T12" fmla="*/ 0 w 427"/>
                  <a:gd name="T13" fmla="*/ 1 h 304"/>
                  <a:gd name="T14" fmla="*/ 0 w 427"/>
                  <a:gd name="T15" fmla="*/ 1 h 304"/>
                  <a:gd name="T16" fmla="*/ 1 w 427"/>
                  <a:gd name="T17" fmla="*/ 1 h 304"/>
                  <a:gd name="T18" fmla="*/ 1 w 427"/>
                  <a:gd name="T19" fmla="*/ 1 h 304"/>
                  <a:gd name="T20" fmla="*/ 1 w 427"/>
                  <a:gd name="T21" fmla="*/ 1 h 304"/>
                  <a:gd name="T22" fmla="*/ 1 w 427"/>
                  <a:gd name="T23" fmla="*/ 1 h 304"/>
                  <a:gd name="T24" fmla="*/ 1 w 427"/>
                  <a:gd name="T25" fmla="*/ 1 h 304"/>
                  <a:gd name="T26" fmla="*/ 1 w 427"/>
                  <a:gd name="T27" fmla="*/ 1 h 304"/>
                  <a:gd name="T28" fmla="*/ 1 w 427"/>
                  <a:gd name="T29" fmla="*/ 1 h 304"/>
                  <a:gd name="T30" fmla="*/ 1 w 427"/>
                  <a:gd name="T31" fmla="*/ 1 h 304"/>
                  <a:gd name="T32" fmla="*/ 1 w 427"/>
                  <a:gd name="T33" fmla="*/ 1 h 304"/>
                  <a:gd name="T34" fmla="*/ 1 w 427"/>
                  <a:gd name="T35" fmla="*/ 1 h 304"/>
                  <a:gd name="T36" fmla="*/ 1 w 427"/>
                  <a:gd name="T37" fmla="*/ 1 h 304"/>
                  <a:gd name="T38" fmla="*/ 1 w 427"/>
                  <a:gd name="T39" fmla="*/ 1 h 304"/>
                  <a:gd name="T40" fmla="*/ 1 w 427"/>
                  <a:gd name="T41" fmla="*/ 1 h 304"/>
                  <a:gd name="T42" fmla="*/ 1 w 427"/>
                  <a:gd name="T43" fmla="*/ 1 h 304"/>
                  <a:gd name="T44" fmla="*/ 1 w 427"/>
                  <a:gd name="T45" fmla="*/ 0 h 304"/>
                  <a:gd name="T46" fmla="*/ 1 w 427"/>
                  <a:gd name="T47" fmla="*/ 0 h 304"/>
                  <a:gd name="T48" fmla="*/ 1 w 427"/>
                  <a:gd name="T49" fmla="*/ 0 h 304"/>
                  <a:gd name="T50" fmla="*/ 1 w 427"/>
                  <a:gd name="T51" fmla="*/ 0 h 304"/>
                  <a:gd name="T52" fmla="*/ 2 w 427"/>
                  <a:gd name="T53" fmla="*/ 0 h 304"/>
                  <a:gd name="T54" fmla="*/ 2 w 427"/>
                  <a:gd name="T55" fmla="*/ 0 h 304"/>
                  <a:gd name="T56" fmla="*/ 2 w 427"/>
                  <a:gd name="T57" fmla="*/ 0 h 304"/>
                  <a:gd name="T58" fmla="*/ 2 w 427"/>
                  <a:gd name="T59" fmla="*/ 0 h 304"/>
                  <a:gd name="T60" fmla="*/ 2 w 427"/>
                  <a:gd name="T61" fmla="*/ 0 h 304"/>
                  <a:gd name="T62" fmla="*/ 2 w 427"/>
                  <a:gd name="T63" fmla="*/ 0 h 304"/>
                  <a:gd name="T64" fmla="*/ 2 w 427"/>
                  <a:gd name="T65" fmla="*/ 0 h 304"/>
                  <a:gd name="T66" fmla="*/ 2 w 427"/>
                  <a:gd name="T67" fmla="*/ 0 h 304"/>
                  <a:gd name="T68" fmla="*/ 2 w 427"/>
                  <a:gd name="T69" fmla="*/ 0 h 304"/>
                  <a:gd name="T70" fmla="*/ 2 w 427"/>
                  <a:gd name="T71" fmla="*/ 0 h 304"/>
                  <a:gd name="T72" fmla="*/ 2 w 427"/>
                  <a:gd name="T73" fmla="*/ 0 h 304"/>
                  <a:gd name="T74" fmla="*/ 2 w 427"/>
                  <a:gd name="T75" fmla="*/ 0 h 304"/>
                  <a:gd name="T76" fmla="*/ 1 w 427"/>
                  <a:gd name="T77" fmla="*/ 0 h 304"/>
                  <a:gd name="T78" fmla="*/ 1 w 427"/>
                  <a:gd name="T79" fmla="*/ 0 h 304"/>
                  <a:gd name="T80" fmla="*/ 1 w 427"/>
                  <a:gd name="T81" fmla="*/ 1 h 304"/>
                  <a:gd name="T82" fmla="*/ 1 w 427"/>
                  <a:gd name="T83" fmla="*/ 1 h 304"/>
                  <a:gd name="T84" fmla="*/ 1 w 427"/>
                  <a:gd name="T85" fmla="*/ 1 h 304"/>
                  <a:gd name="T86" fmla="*/ 1 w 427"/>
                  <a:gd name="T87" fmla="*/ 1 h 304"/>
                  <a:gd name="T88" fmla="*/ 1 w 427"/>
                  <a:gd name="T89" fmla="*/ 1 h 304"/>
                  <a:gd name="T90" fmla="*/ 1 w 427"/>
                  <a:gd name="T91" fmla="*/ 1 h 304"/>
                  <a:gd name="T92" fmla="*/ 1 w 427"/>
                  <a:gd name="T93" fmla="*/ 1 h 304"/>
                  <a:gd name="T94" fmla="*/ 0 w 427"/>
                  <a:gd name="T95" fmla="*/ 1 h 304"/>
                  <a:gd name="T96" fmla="*/ 0 w 427"/>
                  <a:gd name="T97" fmla="*/ 1 h 304"/>
                  <a:gd name="T98" fmla="*/ 0 w 427"/>
                  <a:gd name="T99" fmla="*/ 1 h 304"/>
                  <a:gd name="T100" fmla="*/ 0 w 427"/>
                  <a:gd name="T101" fmla="*/ 1 h 30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27" h="304">
                    <a:moveTo>
                      <a:pt x="0" y="304"/>
                    </a:moveTo>
                    <a:lnTo>
                      <a:pt x="11" y="295"/>
                    </a:lnTo>
                    <a:lnTo>
                      <a:pt x="31" y="285"/>
                    </a:lnTo>
                    <a:lnTo>
                      <a:pt x="41" y="285"/>
                    </a:lnTo>
                    <a:lnTo>
                      <a:pt x="51" y="274"/>
                    </a:lnTo>
                    <a:lnTo>
                      <a:pt x="71" y="264"/>
                    </a:lnTo>
                    <a:lnTo>
                      <a:pt x="82" y="254"/>
                    </a:lnTo>
                    <a:lnTo>
                      <a:pt x="102" y="244"/>
                    </a:lnTo>
                    <a:lnTo>
                      <a:pt x="112" y="233"/>
                    </a:lnTo>
                    <a:lnTo>
                      <a:pt x="122" y="224"/>
                    </a:lnTo>
                    <a:lnTo>
                      <a:pt x="142" y="214"/>
                    </a:lnTo>
                    <a:lnTo>
                      <a:pt x="153" y="214"/>
                    </a:lnTo>
                    <a:lnTo>
                      <a:pt x="163" y="203"/>
                    </a:lnTo>
                    <a:lnTo>
                      <a:pt x="184" y="193"/>
                    </a:lnTo>
                    <a:lnTo>
                      <a:pt x="193" y="183"/>
                    </a:lnTo>
                    <a:lnTo>
                      <a:pt x="213" y="172"/>
                    </a:lnTo>
                    <a:lnTo>
                      <a:pt x="224" y="162"/>
                    </a:lnTo>
                    <a:lnTo>
                      <a:pt x="234" y="153"/>
                    </a:lnTo>
                    <a:lnTo>
                      <a:pt x="243" y="153"/>
                    </a:lnTo>
                    <a:lnTo>
                      <a:pt x="255" y="143"/>
                    </a:lnTo>
                    <a:lnTo>
                      <a:pt x="264" y="132"/>
                    </a:lnTo>
                    <a:lnTo>
                      <a:pt x="275" y="122"/>
                    </a:lnTo>
                    <a:lnTo>
                      <a:pt x="285" y="112"/>
                    </a:lnTo>
                    <a:lnTo>
                      <a:pt x="295" y="112"/>
                    </a:lnTo>
                    <a:lnTo>
                      <a:pt x="305" y="101"/>
                    </a:lnTo>
                    <a:lnTo>
                      <a:pt x="326" y="92"/>
                    </a:lnTo>
                    <a:lnTo>
                      <a:pt x="335" y="81"/>
                    </a:lnTo>
                    <a:lnTo>
                      <a:pt x="356" y="61"/>
                    </a:lnTo>
                    <a:lnTo>
                      <a:pt x="366" y="51"/>
                    </a:lnTo>
                    <a:lnTo>
                      <a:pt x="385" y="41"/>
                    </a:lnTo>
                    <a:lnTo>
                      <a:pt x="397" y="30"/>
                    </a:lnTo>
                    <a:lnTo>
                      <a:pt x="417" y="21"/>
                    </a:lnTo>
                    <a:lnTo>
                      <a:pt x="427" y="10"/>
                    </a:lnTo>
                    <a:lnTo>
                      <a:pt x="427" y="0"/>
                    </a:lnTo>
                    <a:lnTo>
                      <a:pt x="417" y="0"/>
                    </a:lnTo>
                    <a:lnTo>
                      <a:pt x="397" y="21"/>
                    </a:lnTo>
                    <a:lnTo>
                      <a:pt x="366" y="41"/>
                    </a:lnTo>
                    <a:lnTo>
                      <a:pt x="346" y="61"/>
                    </a:lnTo>
                    <a:lnTo>
                      <a:pt x="314" y="81"/>
                    </a:lnTo>
                    <a:lnTo>
                      <a:pt x="295" y="101"/>
                    </a:lnTo>
                    <a:lnTo>
                      <a:pt x="264" y="122"/>
                    </a:lnTo>
                    <a:lnTo>
                      <a:pt x="243" y="143"/>
                    </a:lnTo>
                    <a:lnTo>
                      <a:pt x="213" y="162"/>
                    </a:lnTo>
                    <a:lnTo>
                      <a:pt x="184" y="183"/>
                    </a:lnTo>
                    <a:lnTo>
                      <a:pt x="163" y="193"/>
                    </a:lnTo>
                    <a:lnTo>
                      <a:pt x="132" y="214"/>
                    </a:lnTo>
                    <a:lnTo>
                      <a:pt x="112" y="233"/>
                    </a:lnTo>
                    <a:lnTo>
                      <a:pt x="82" y="254"/>
                    </a:lnTo>
                    <a:lnTo>
                      <a:pt x="51" y="264"/>
                    </a:lnTo>
                    <a:lnTo>
                      <a:pt x="31" y="285"/>
                    </a:lnTo>
                    <a:lnTo>
                      <a:pt x="0" y="3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37" name="Freeform 1754">
                <a:extLst>
                  <a:ext uri="{FF2B5EF4-FFF2-40B4-BE49-F238E27FC236}">
                    <a16:creationId xmlns:a16="http://schemas.microsoft.com/office/drawing/2014/main" id="{02FF3A6A-654F-400E-B048-51289807A8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3" y="3537"/>
                <a:ext cx="42" cy="5"/>
              </a:xfrm>
              <a:custGeom>
                <a:avLst/>
                <a:gdLst>
                  <a:gd name="T0" fmla="*/ 0 w 629"/>
                  <a:gd name="T1" fmla="*/ 0 h 71"/>
                  <a:gd name="T2" fmla="*/ 0 w 629"/>
                  <a:gd name="T3" fmla="*/ 0 h 71"/>
                  <a:gd name="T4" fmla="*/ 0 w 629"/>
                  <a:gd name="T5" fmla="*/ 0 h 71"/>
                  <a:gd name="T6" fmla="*/ 0 w 629"/>
                  <a:gd name="T7" fmla="*/ 0 h 71"/>
                  <a:gd name="T8" fmla="*/ 0 w 629"/>
                  <a:gd name="T9" fmla="*/ 0 h 71"/>
                  <a:gd name="T10" fmla="*/ 1 w 629"/>
                  <a:gd name="T11" fmla="*/ 0 h 71"/>
                  <a:gd name="T12" fmla="*/ 1 w 629"/>
                  <a:gd name="T13" fmla="*/ 0 h 71"/>
                  <a:gd name="T14" fmla="*/ 1 w 629"/>
                  <a:gd name="T15" fmla="*/ 0 h 71"/>
                  <a:gd name="T16" fmla="*/ 1 w 629"/>
                  <a:gd name="T17" fmla="*/ 0 h 71"/>
                  <a:gd name="T18" fmla="*/ 1 w 629"/>
                  <a:gd name="T19" fmla="*/ 0 h 71"/>
                  <a:gd name="T20" fmla="*/ 1 w 629"/>
                  <a:gd name="T21" fmla="*/ 0 h 71"/>
                  <a:gd name="T22" fmla="*/ 1 w 629"/>
                  <a:gd name="T23" fmla="*/ 0 h 71"/>
                  <a:gd name="T24" fmla="*/ 1 w 629"/>
                  <a:gd name="T25" fmla="*/ 0 h 71"/>
                  <a:gd name="T26" fmla="*/ 1 w 629"/>
                  <a:gd name="T27" fmla="*/ 0 h 71"/>
                  <a:gd name="T28" fmla="*/ 2 w 629"/>
                  <a:gd name="T29" fmla="*/ 0 h 71"/>
                  <a:gd name="T30" fmla="*/ 2 w 629"/>
                  <a:gd name="T31" fmla="*/ 0 h 71"/>
                  <a:gd name="T32" fmla="*/ 2 w 629"/>
                  <a:gd name="T33" fmla="*/ 0 h 71"/>
                  <a:gd name="T34" fmla="*/ 2 w 629"/>
                  <a:gd name="T35" fmla="*/ 0 h 71"/>
                  <a:gd name="T36" fmla="*/ 2 w 629"/>
                  <a:gd name="T37" fmla="*/ 0 h 71"/>
                  <a:gd name="T38" fmla="*/ 2 w 629"/>
                  <a:gd name="T39" fmla="*/ 0 h 71"/>
                  <a:gd name="T40" fmla="*/ 2 w 629"/>
                  <a:gd name="T41" fmla="*/ 0 h 71"/>
                  <a:gd name="T42" fmla="*/ 2 w 629"/>
                  <a:gd name="T43" fmla="*/ 0 h 71"/>
                  <a:gd name="T44" fmla="*/ 2 w 629"/>
                  <a:gd name="T45" fmla="*/ 0 h 71"/>
                  <a:gd name="T46" fmla="*/ 3 w 629"/>
                  <a:gd name="T47" fmla="*/ 0 h 71"/>
                  <a:gd name="T48" fmla="*/ 3 w 629"/>
                  <a:gd name="T49" fmla="*/ 0 h 71"/>
                  <a:gd name="T50" fmla="*/ 3 w 629"/>
                  <a:gd name="T51" fmla="*/ 0 h 71"/>
                  <a:gd name="T52" fmla="*/ 3 w 629"/>
                  <a:gd name="T53" fmla="*/ 0 h 71"/>
                  <a:gd name="T54" fmla="*/ 2 w 629"/>
                  <a:gd name="T55" fmla="*/ 0 h 71"/>
                  <a:gd name="T56" fmla="*/ 2 w 629"/>
                  <a:gd name="T57" fmla="*/ 0 h 71"/>
                  <a:gd name="T58" fmla="*/ 2 w 629"/>
                  <a:gd name="T59" fmla="*/ 0 h 71"/>
                  <a:gd name="T60" fmla="*/ 1 w 629"/>
                  <a:gd name="T61" fmla="*/ 0 h 71"/>
                  <a:gd name="T62" fmla="*/ 1 w 629"/>
                  <a:gd name="T63" fmla="*/ 0 h 71"/>
                  <a:gd name="T64" fmla="*/ 1 w 629"/>
                  <a:gd name="T65" fmla="*/ 0 h 71"/>
                  <a:gd name="T66" fmla="*/ 1 w 629"/>
                  <a:gd name="T67" fmla="*/ 0 h 71"/>
                  <a:gd name="T68" fmla="*/ 0 w 629"/>
                  <a:gd name="T69" fmla="*/ 0 h 71"/>
                  <a:gd name="T70" fmla="*/ 1 w 629"/>
                  <a:gd name="T71" fmla="*/ 0 h 7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629" h="71">
                    <a:moveTo>
                      <a:pt x="0" y="61"/>
                    </a:moveTo>
                    <a:lnTo>
                      <a:pt x="30" y="61"/>
                    </a:lnTo>
                    <a:lnTo>
                      <a:pt x="30" y="71"/>
                    </a:lnTo>
                    <a:lnTo>
                      <a:pt x="20" y="71"/>
                    </a:lnTo>
                    <a:lnTo>
                      <a:pt x="30" y="71"/>
                    </a:lnTo>
                    <a:lnTo>
                      <a:pt x="50" y="71"/>
                    </a:lnTo>
                    <a:lnTo>
                      <a:pt x="60" y="71"/>
                    </a:lnTo>
                    <a:lnTo>
                      <a:pt x="81" y="71"/>
                    </a:lnTo>
                    <a:lnTo>
                      <a:pt x="90" y="61"/>
                    </a:lnTo>
                    <a:lnTo>
                      <a:pt x="102" y="61"/>
                    </a:lnTo>
                    <a:lnTo>
                      <a:pt x="121" y="61"/>
                    </a:lnTo>
                    <a:lnTo>
                      <a:pt x="131" y="61"/>
                    </a:lnTo>
                    <a:lnTo>
                      <a:pt x="142" y="50"/>
                    </a:lnTo>
                    <a:lnTo>
                      <a:pt x="152" y="50"/>
                    </a:lnTo>
                    <a:lnTo>
                      <a:pt x="173" y="50"/>
                    </a:lnTo>
                    <a:lnTo>
                      <a:pt x="182" y="50"/>
                    </a:lnTo>
                    <a:lnTo>
                      <a:pt x="193" y="50"/>
                    </a:lnTo>
                    <a:lnTo>
                      <a:pt x="203" y="50"/>
                    </a:lnTo>
                    <a:lnTo>
                      <a:pt x="213" y="50"/>
                    </a:lnTo>
                    <a:lnTo>
                      <a:pt x="223" y="41"/>
                    </a:lnTo>
                    <a:lnTo>
                      <a:pt x="232" y="41"/>
                    </a:lnTo>
                    <a:lnTo>
                      <a:pt x="253" y="41"/>
                    </a:lnTo>
                    <a:lnTo>
                      <a:pt x="264" y="41"/>
                    </a:lnTo>
                    <a:lnTo>
                      <a:pt x="274" y="41"/>
                    </a:lnTo>
                    <a:lnTo>
                      <a:pt x="284" y="41"/>
                    </a:lnTo>
                    <a:lnTo>
                      <a:pt x="303" y="31"/>
                    </a:lnTo>
                    <a:lnTo>
                      <a:pt x="315" y="31"/>
                    </a:lnTo>
                    <a:lnTo>
                      <a:pt x="324" y="31"/>
                    </a:lnTo>
                    <a:lnTo>
                      <a:pt x="335" y="31"/>
                    </a:lnTo>
                    <a:lnTo>
                      <a:pt x="356" y="31"/>
                    </a:lnTo>
                    <a:lnTo>
                      <a:pt x="365" y="31"/>
                    </a:lnTo>
                    <a:lnTo>
                      <a:pt x="374" y="31"/>
                    </a:lnTo>
                    <a:lnTo>
                      <a:pt x="386" y="20"/>
                    </a:lnTo>
                    <a:lnTo>
                      <a:pt x="406" y="20"/>
                    </a:lnTo>
                    <a:lnTo>
                      <a:pt x="416" y="20"/>
                    </a:lnTo>
                    <a:lnTo>
                      <a:pt x="427" y="31"/>
                    </a:lnTo>
                    <a:lnTo>
                      <a:pt x="436" y="20"/>
                    </a:lnTo>
                    <a:lnTo>
                      <a:pt x="457" y="20"/>
                    </a:lnTo>
                    <a:lnTo>
                      <a:pt x="466" y="20"/>
                    </a:lnTo>
                    <a:lnTo>
                      <a:pt x="477" y="20"/>
                    </a:lnTo>
                    <a:lnTo>
                      <a:pt x="497" y="20"/>
                    </a:lnTo>
                    <a:lnTo>
                      <a:pt x="507" y="31"/>
                    </a:lnTo>
                    <a:lnTo>
                      <a:pt x="528" y="20"/>
                    </a:lnTo>
                    <a:lnTo>
                      <a:pt x="538" y="20"/>
                    </a:lnTo>
                    <a:lnTo>
                      <a:pt x="548" y="20"/>
                    </a:lnTo>
                    <a:lnTo>
                      <a:pt x="558" y="20"/>
                    </a:lnTo>
                    <a:lnTo>
                      <a:pt x="568" y="20"/>
                    </a:lnTo>
                    <a:lnTo>
                      <a:pt x="589" y="20"/>
                    </a:lnTo>
                    <a:lnTo>
                      <a:pt x="599" y="20"/>
                    </a:lnTo>
                    <a:lnTo>
                      <a:pt x="609" y="20"/>
                    </a:lnTo>
                    <a:lnTo>
                      <a:pt x="619" y="11"/>
                    </a:lnTo>
                    <a:lnTo>
                      <a:pt x="629" y="11"/>
                    </a:lnTo>
                    <a:lnTo>
                      <a:pt x="629" y="0"/>
                    </a:lnTo>
                    <a:lnTo>
                      <a:pt x="599" y="0"/>
                    </a:lnTo>
                    <a:lnTo>
                      <a:pt x="558" y="0"/>
                    </a:lnTo>
                    <a:lnTo>
                      <a:pt x="528" y="0"/>
                    </a:lnTo>
                    <a:lnTo>
                      <a:pt x="497" y="11"/>
                    </a:lnTo>
                    <a:lnTo>
                      <a:pt x="457" y="11"/>
                    </a:lnTo>
                    <a:lnTo>
                      <a:pt x="427" y="11"/>
                    </a:lnTo>
                    <a:lnTo>
                      <a:pt x="395" y="11"/>
                    </a:lnTo>
                    <a:lnTo>
                      <a:pt x="365" y="11"/>
                    </a:lnTo>
                    <a:lnTo>
                      <a:pt x="324" y="20"/>
                    </a:lnTo>
                    <a:lnTo>
                      <a:pt x="294" y="20"/>
                    </a:lnTo>
                    <a:lnTo>
                      <a:pt x="264" y="20"/>
                    </a:lnTo>
                    <a:lnTo>
                      <a:pt x="223" y="20"/>
                    </a:lnTo>
                    <a:lnTo>
                      <a:pt x="193" y="31"/>
                    </a:lnTo>
                    <a:lnTo>
                      <a:pt x="161" y="31"/>
                    </a:lnTo>
                    <a:lnTo>
                      <a:pt x="121" y="31"/>
                    </a:lnTo>
                    <a:lnTo>
                      <a:pt x="90" y="41"/>
                    </a:lnTo>
                    <a:lnTo>
                      <a:pt x="102" y="41"/>
                    </a:lnTo>
                    <a:lnTo>
                      <a:pt x="111" y="41"/>
                    </a:lnTo>
                    <a:lnTo>
                      <a:pt x="121" y="41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38" name="Freeform 1755">
                <a:extLst>
                  <a:ext uri="{FF2B5EF4-FFF2-40B4-BE49-F238E27FC236}">
                    <a16:creationId xmlns:a16="http://schemas.microsoft.com/office/drawing/2014/main" id="{34FB5213-8EE4-4A5E-8D41-C05AA6C35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3" y="3530"/>
                <a:ext cx="50" cy="8"/>
              </a:xfrm>
              <a:custGeom>
                <a:avLst/>
                <a:gdLst>
                  <a:gd name="T0" fmla="*/ 0 w 752"/>
                  <a:gd name="T1" fmla="*/ 0 h 131"/>
                  <a:gd name="T2" fmla="*/ 0 w 752"/>
                  <a:gd name="T3" fmla="*/ 0 h 131"/>
                  <a:gd name="T4" fmla="*/ 0 w 752"/>
                  <a:gd name="T5" fmla="*/ 0 h 131"/>
                  <a:gd name="T6" fmla="*/ 0 w 752"/>
                  <a:gd name="T7" fmla="*/ 0 h 131"/>
                  <a:gd name="T8" fmla="*/ 1 w 752"/>
                  <a:gd name="T9" fmla="*/ 0 h 131"/>
                  <a:gd name="T10" fmla="*/ 1 w 752"/>
                  <a:gd name="T11" fmla="*/ 0 h 131"/>
                  <a:gd name="T12" fmla="*/ 1 w 752"/>
                  <a:gd name="T13" fmla="*/ 0 h 131"/>
                  <a:gd name="T14" fmla="*/ 1 w 752"/>
                  <a:gd name="T15" fmla="*/ 0 h 131"/>
                  <a:gd name="T16" fmla="*/ 1 w 752"/>
                  <a:gd name="T17" fmla="*/ 0 h 131"/>
                  <a:gd name="T18" fmla="*/ 2 w 752"/>
                  <a:gd name="T19" fmla="*/ 0 h 131"/>
                  <a:gd name="T20" fmla="*/ 2 w 752"/>
                  <a:gd name="T21" fmla="*/ 0 h 131"/>
                  <a:gd name="T22" fmla="*/ 2 w 752"/>
                  <a:gd name="T23" fmla="*/ 0 h 131"/>
                  <a:gd name="T24" fmla="*/ 2 w 752"/>
                  <a:gd name="T25" fmla="*/ 0 h 131"/>
                  <a:gd name="T26" fmla="*/ 2 w 752"/>
                  <a:gd name="T27" fmla="*/ 0 h 131"/>
                  <a:gd name="T28" fmla="*/ 2 w 752"/>
                  <a:gd name="T29" fmla="*/ 0 h 131"/>
                  <a:gd name="T30" fmla="*/ 3 w 752"/>
                  <a:gd name="T31" fmla="*/ 0 h 131"/>
                  <a:gd name="T32" fmla="*/ 3 w 752"/>
                  <a:gd name="T33" fmla="*/ 0 h 131"/>
                  <a:gd name="T34" fmla="*/ 3 w 752"/>
                  <a:gd name="T35" fmla="*/ 0 h 131"/>
                  <a:gd name="T36" fmla="*/ 3 w 752"/>
                  <a:gd name="T37" fmla="*/ 0 h 131"/>
                  <a:gd name="T38" fmla="*/ 3 w 752"/>
                  <a:gd name="T39" fmla="*/ 0 h 131"/>
                  <a:gd name="T40" fmla="*/ 3 w 752"/>
                  <a:gd name="T41" fmla="*/ 0 h 131"/>
                  <a:gd name="T42" fmla="*/ 2 w 752"/>
                  <a:gd name="T43" fmla="*/ 0 h 131"/>
                  <a:gd name="T44" fmla="*/ 2 w 752"/>
                  <a:gd name="T45" fmla="*/ 0 h 131"/>
                  <a:gd name="T46" fmla="*/ 2 w 752"/>
                  <a:gd name="T47" fmla="*/ 0 h 131"/>
                  <a:gd name="T48" fmla="*/ 2 w 752"/>
                  <a:gd name="T49" fmla="*/ 0 h 131"/>
                  <a:gd name="T50" fmla="*/ 2 w 752"/>
                  <a:gd name="T51" fmla="*/ 0 h 131"/>
                  <a:gd name="T52" fmla="*/ 1 w 752"/>
                  <a:gd name="T53" fmla="*/ 0 h 131"/>
                  <a:gd name="T54" fmla="*/ 1 w 752"/>
                  <a:gd name="T55" fmla="*/ 0 h 131"/>
                  <a:gd name="T56" fmla="*/ 1 w 752"/>
                  <a:gd name="T57" fmla="*/ 0 h 131"/>
                  <a:gd name="T58" fmla="*/ 1 w 752"/>
                  <a:gd name="T59" fmla="*/ 0 h 131"/>
                  <a:gd name="T60" fmla="*/ 1 w 752"/>
                  <a:gd name="T61" fmla="*/ 0 h 131"/>
                  <a:gd name="T62" fmla="*/ 1 w 752"/>
                  <a:gd name="T63" fmla="*/ 0 h 131"/>
                  <a:gd name="T64" fmla="*/ 1 w 752"/>
                  <a:gd name="T65" fmla="*/ 0 h 131"/>
                  <a:gd name="T66" fmla="*/ 0 w 752"/>
                  <a:gd name="T67" fmla="*/ 0 h 131"/>
                  <a:gd name="T68" fmla="*/ 0 w 752"/>
                  <a:gd name="T69" fmla="*/ 0 h 131"/>
                  <a:gd name="T70" fmla="*/ 0 w 752"/>
                  <a:gd name="T71" fmla="*/ 0 h 131"/>
                  <a:gd name="T72" fmla="*/ 0 w 752"/>
                  <a:gd name="T73" fmla="*/ 0 h 131"/>
                  <a:gd name="T74" fmla="*/ 0 w 752"/>
                  <a:gd name="T75" fmla="*/ 0 h 13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52" h="131">
                    <a:moveTo>
                      <a:pt x="0" y="131"/>
                    </a:moveTo>
                    <a:lnTo>
                      <a:pt x="10" y="131"/>
                    </a:lnTo>
                    <a:lnTo>
                      <a:pt x="20" y="131"/>
                    </a:lnTo>
                    <a:lnTo>
                      <a:pt x="30" y="131"/>
                    </a:lnTo>
                    <a:lnTo>
                      <a:pt x="40" y="122"/>
                    </a:lnTo>
                    <a:lnTo>
                      <a:pt x="50" y="131"/>
                    </a:lnTo>
                    <a:lnTo>
                      <a:pt x="71" y="122"/>
                    </a:lnTo>
                    <a:lnTo>
                      <a:pt x="92" y="122"/>
                    </a:lnTo>
                    <a:lnTo>
                      <a:pt x="111" y="111"/>
                    </a:lnTo>
                    <a:lnTo>
                      <a:pt x="132" y="111"/>
                    </a:lnTo>
                    <a:lnTo>
                      <a:pt x="151" y="101"/>
                    </a:lnTo>
                    <a:lnTo>
                      <a:pt x="172" y="101"/>
                    </a:lnTo>
                    <a:lnTo>
                      <a:pt x="203" y="90"/>
                    </a:lnTo>
                    <a:lnTo>
                      <a:pt x="222" y="90"/>
                    </a:lnTo>
                    <a:lnTo>
                      <a:pt x="243" y="90"/>
                    </a:lnTo>
                    <a:lnTo>
                      <a:pt x="264" y="81"/>
                    </a:lnTo>
                    <a:lnTo>
                      <a:pt x="284" y="81"/>
                    </a:lnTo>
                    <a:lnTo>
                      <a:pt x="305" y="71"/>
                    </a:lnTo>
                    <a:lnTo>
                      <a:pt x="325" y="71"/>
                    </a:lnTo>
                    <a:lnTo>
                      <a:pt x="346" y="60"/>
                    </a:lnTo>
                    <a:lnTo>
                      <a:pt x="364" y="60"/>
                    </a:lnTo>
                    <a:lnTo>
                      <a:pt x="385" y="60"/>
                    </a:lnTo>
                    <a:lnTo>
                      <a:pt x="406" y="50"/>
                    </a:lnTo>
                    <a:lnTo>
                      <a:pt x="426" y="50"/>
                    </a:lnTo>
                    <a:lnTo>
                      <a:pt x="456" y="40"/>
                    </a:lnTo>
                    <a:lnTo>
                      <a:pt x="477" y="40"/>
                    </a:lnTo>
                    <a:lnTo>
                      <a:pt x="497" y="40"/>
                    </a:lnTo>
                    <a:lnTo>
                      <a:pt x="518" y="30"/>
                    </a:lnTo>
                    <a:lnTo>
                      <a:pt x="538" y="30"/>
                    </a:lnTo>
                    <a:lnTo>
                      <a:pt x="558" y="30"/>
                    </a:lnTo>
                    <a:lnTo>
                      <a:pt x="579" y="19"/>
                    </a:lnTo>
                    <a:lnTo>
                      <a:pt x="599" y="19"/>
                    </a:lnTo>
                    <a:lnTo>
                      <a:pt x="619" y="19"/>
                    </a:lnTo>
                    <a:lnTo>
                      <a:pt x="639" y="10"/>
                    </a:lnTo>
                    <a:lnTo>
                      <a:pt x="670" y="10"/>
                    </a:lnTo>
                    <a:lnTo>
                      <a:pt x="691" y="10"/>
                    </a:lnTo>
                    <a:lnTo>
                      <a:pt x="710" y="10"/>
                    </a:lnTo>
                    <a:lnTo>
                      <a:pt x="731" y="0"/>
                    </a:lnTo>
                    <a:lnTo>
                      <a:pt x="731" y="10"/>
                    </a:lnTo>
                    <a:lnTo>
                      <a:pt x="741" y="10"/>
                    </a:lnTo>
                    <a:lnTo>
                      <a:pt x="741" y="0"/>
                    </a:lnTo>
                    <a:lnTo>
                      <a:pt x="752" y="0"/>
                    </a:lnTo>
                    <a:lnTo>
                      <a:pt x="568" y="19"/>
                    </a:lnTo>
                    <a:lnTo>
                      <a:pt x="558" y="19"/>
                    </a:lnTo>
                    <a:lnTo>
                      <a:pt x="538" y="30"/>
                    </a:lnTo>
                    <a:lnTo>
                      <a:pt x="518" y="30"/>
                    </a:lnTo>
                    <a:lnTo>
                      <a:pt x="487" y="30"/>
                    </a:lnTo>
                    <a:lnTo>
                      <a:pt x="467" y="40"/>
                    </a:lnTo>
                    <a:lnTo>
                      <a:pt x="447" y="40"/>
                    </a:lnTo>
                    <a:lnTo>
                      <a:pt x="426" y="50"/>
                    </a:lnTo>
                    <a:lnTo>
                      <a:pt x="406" y="50"/>
                    </a:lnTo>
                    <a:lnTo>
                      <a:pt x="385" y="50"/>
                    </a:lnTo>
                    <a:lnTo>
                      <a:pt x="355" y="60"/>
                    </a:lnTo>
                    <a:lnTo>
                      <a:pt x="335" y="60"/>
                    </a:lnTo>
                    <a:lnTo>
                      <a:pt x="314" y="71"/>
                    </a:lnTo>
                    <a:lnTo>
                      <a:pt x="293" y="71"/>
                    </a:lnTo>
                    <a:lnTo>
                      <a:pt x="274" y="81"/>
                    </a:lnTo>
                    <a:lnTo>
                      <a:pt x="243" y="81"/>
                    </a:lnTo>
                    <a:lnTo>
                      <a:pt x="222" y="81"/>
                    </a:lnTo>
                    <a:lnTo>
                      <a:pt x="203" y="90"/>
                    </a:lnTo>
                    <a:lnTo>
                      <a:pt x="193" y="90"/>
                    </a:lnTo>
                    <a:lnTo>
                      <a:pt x="172" y="101"/>
                    </a:lnTo>
                    <a:lnTo>
                      <a:pt x="163" y="101"/>
                    </a:lnTo>
                    <a:lnTo>
                      <a:pt x="151" y="101"/>
                    </a:lnTo>
                    <a:lnTo>
                      <a:pt x="132" y="101"/>
                    </a:lnTo>
                    <a:lnTo>
                      <a:pt x="121" y="111"/>
                    </a:lnTo>
                    <a:lnTo>
                      <a:pt x="111" y="111"/>
                    </a:lnTo>
                    <a:lnTo>
                      <a:pt x="101" y="111"/>
                    </a:lnTo>
                    <a:lnTo>
                      <a:pt x="80" y="122"/>
                    </a:lnTo>
                    <a:lnTo>
                      <a:pt x="71" y="122"/>
                    </a:lnTo>
                    <a:lnTo>
                      <a:pt x="61" y="122"/>
                    </a:lnTo>
                    <a:lnTo>
                      <a:pt x="40" y="122"/>
                    </a:lnTo>
                    <a:lnTo>
                      <a:pt x="30" y="122"/>
                    </a:lnTo>
                    <a:lnTo>
                      <a:pt x="20" y="131"/>
                    </a:lnTo>
                    <a:lnTo>
                      <a:pt x="10" y="131"/>
                    </a:lnTo>
                    <a:lnTo>
                      <a:pt x="0" y="1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9448" name="Group 1756">
              <a:extLst>
                <a:ext uri="{FF2B5EF4-FFF2-40B4-BE49-F238E27FC236}">
                  <a16:creationId xmlns:a16="http://schemas.microsoft.com/office/drawing/2014/main" id="{85A08C8A-7AA2-41ED-9F83-1DA05166CA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02" y="2755"/>
              <a:ext cx="788" cy="972"/>
              <a:chOff x="4402" y="2755"/>
              <a:chExt cx="788" cy="972"/>
            </a:xfrm>
          </p:grpSpPr>
          <p:sp>
            <p:nvSpPr>
              <p:cNvPr id="99939" name="Freeform 1757">
                <a:extLst>
                  <a:ext uri="{FF2B5EF4-FFF2-40B4-BE49-F238E27FC236}">
                    <a16:creationId xmlns:a16="http://schemas.microsoft.com/office/drawing/2014/main" id="{660B3BB8-135B-4BFF-84C8-5F8AAC4FAB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4" y="3511"/>
                <a:ext cx="1" cy="1"/>
              </a:xfrm>
              <a:custGeom>
                <a:avLst/>
                <a:gdLst>
                  <a:gd name="T0" fmla="*/ 0 w 11"/>
                  <a:gd name="T1" fmla="*/ 0 h 10"/>
                  <a:gd name="T2" fmla="*/ 0 w 11"/>
                  <a:gd name="T3" fmla="*/ 0 h 10"/>
                  <a:gd name="T4" fmla="*/ 0 w 11"/>
                  <a:gd name="T5" fmla="*/ 0 h 10"/>
                  <a:gd name="T6" fmla="*/ 0 w 11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0" y="10"/>
                    </a:moveTo>
                    <a:lnTo>
                      <a:pt x="11" y="10"/>
                    </a:lnTo>
                    <a:lnTo>
                      <a:pt x="11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40" name="Freeform 1758">
                <a:extLst>
                  <a:ext uri="{FF2B5EF4-FFF2-40B4-BE49-F238E27FC236}">
                    <a16:creationId xmlns:a16="http://schemas.microsoft.com/office/drawing/2014/main" id="{82FAA07E-B158-4DF8-82D4-39D79F6520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2" y="3522"/>
                <a:ext cx="1" cy="1"/>
              </a:xfrm>
              <a:custGeom>
                <a:avLst/>
                <a:gdLst>
                  <a:gd name="T0" fmla="*/ 0 w 21"/>
                  <a:gd name="T1" fmla="*/ 0 h 21"/>
                  <a:gd name="T2" fmla="*/ 0 w 21"/>
                  <a:gd name="T3" fmla="*/ 0 h 21"/>
                  <a:gd name="T4" fmla="*/ 0 w 21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21">
                    <a:moveTo>
                      <a:pt x="0" y="21"/>
                    </a:moveTo>
                    <a:lnTo>
                      <a:pt x="21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41" name="Freeform 1759">
                <a:extLst>
                  <a:ext uri="{FF2B5EF4-FFF2-40B4-BE49-F238E27FC236}">
                    <a16:creationId xmlns:a16="http://schemas.microsoft.com/office/drawing/2014/main" id="{E3414F9D-C834-49F0-80F8-35712315C4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0" y="3513"/>
                <a:ext cx="3" cy="4"/>
              </a:xfrm>
              <a:custGeom>
                <a:avLst/>
                <a:gdLst>
                  <a:gd name="T0" fmla="*/ 0 w 51"/>
                  <a:gd name="T1" fmla="*/ 0 h 60"/>
                  <a:gd name="T2" fmla="*/ 0 w 51"/>
                  <a:gd name="T3" fmla="*/ 0 h 60"/>
                  <a:gd name="T4" fmla="*/ 0 w 51"/>
                  <a:gd name="T5" fmla="*/ 0 h 60"/>
                  <a:gd name="T6" fmla="*/ 0 w 51"/>
                  <a:gd name="T7" fmla="*/ 0 h 60"/>
                  <a:gd name="T8" fmla="*/ 0 w 51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60">
                    <a:moveTo>
                      <a:pt x="0" y="60"/>
                    </a:moveTo>
                    <a:lnTo>
                      <a:pt x="41" y="20"/>
                    </a:lnTo>
                    <a:lnTo>
                      <a:pt x="41" y="10"/>
                    </a:lnTo>
                    <a:lnTo>
                      <a:pt x="51" y="0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42" name="Freeform 1760">
                <a:extLst>
                  <a:ext uri="{FF2B5EF4-FFF2-40B4-BE49-F238E27FC236}">
                    <a16:creationId xmlns:a16="http://schemas.microsoft.com/office/drawing/2014/main" id="{E76F30F3-4CEF-44D6-948B-81A4A4753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8" y="3513"/>
                <a:ext cx="32" cy="19"/>
              </a:xfrm>
              <a:custGeom>
                <a:avLst/>
                <a:gdLst>
                  <a:gd name="T0" fmla="*/ 0 w 477"/>
                  <a:gd name="T1" fmla="*/ 1 h 274"/>
                  <a:gd name="T2" fmla="*/ 2 w 477"/>
                  <a:gd name="T3" fmla="*/ 0 h 274"/>
                  <a:gd name="T4" fmla="*/ 2 w 477"/>
                  <a:gd name="T5" fmla="*/ 0 h 274"/>
                  <a:gd name="T6" fmla="*/ 2 w 477"/>
                  <a:gd name="T7" fmla="*/ 0 h 274"/>
                  <a:gd name="T8" fmla="*/ 0 w 477"/>
                  <a:gd name="T9" fmla="*/ 1 h 2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7" h="274">
                    <a:moveTo>
                      <a:pt x="0" y="274"/>
                    </a:moveTo>
                    <a:lnTo>
                      <a:pt x="467" y="10"/>
                    </a:lnTo>
                    <a:lnTo>
                      <a:pt x="477" y="10"/>
                    </a:lnTo>
                    <a:lnTo>
                      <a:pt x="477" y="0"/>
                    </a:lnTo>
                    <a:lnTo>
                      <a:pt x="0" y="2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43" name="Freeform 1761">
                <a:extLst>
                  <a:ext uri="{FF2B5EF4-FFF2-40B4-BE49-F238E27FC236}">
                    <a16:creationId xmlns:a16="http://schemas.microsoft.com/office/drawing/2014/main" id="{7EA7FE85-C00F-4DA7-8ACA-403BD82E9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4" y="3551"/>
                <a:ext cx="23" cy="2"/>
              </a:xfrm>
              <a:custGeom>
                <a:avLst/>
                <a:gdLst>
                  <a:gd name="T0" fmla="*/ 0 w 346"/>
                  <a:gd name="T1" fmla="*/ 0 h 20"/>
                  <a:gd name="T2" fmla="*/ 1 w 346"/>
                  <a:gd name="T3" fmla="*/ 0 h 20"/>
                  <a:gd name="T4" fmla="*/ 1 w 346"/>
                  <a:gd name="T5" fmla="*/ 0 h 20"/>
                  <a:gd name="T6" fmla="*/ 1 w 346"/>
                  <a:gd name="T7" fmla="*/ 0 h 20"/>
                  <a:gd name="T8" fmla="*/ 2 w 346"/>
                  <a:gd name="T9" fmla="*/ 0 h 20"/>
                  <a:gd name="T10" fmla="*/ 2 w 346"/>
                  <a:gd name="T11" fmla="*/ 0 h 20"/>
                  <a:gd name="T12" fmla="*/ 1 w 346"/>
                  <a:gd name="T13" fmla="*/ 0 h 20"/>
                  <a:gd name="T14" fmla="*/ 1 w 346"/>
                  <a:gd name="T15" fmla="*/ 0 h 20"/>
                  <a:gd name="T16" fmla="*/ 1 w 346"/>
                  <a:gd name="T17" fmla="*/ 0 h 20"/>
                  <a:gd name="T18" fmla="*/ 1 w 346"/>
                  <a:gd name="T19" fmla="*/ 0 h 20"/>
                  <a:gd name="T20" fmla="*/ 1 w 346"/>
                  <a:gd name="T21" fmla="*/ 0 h 20"/>
                  <a:gd name="T22" fmla="*/ 1 w 346"/>
                  <a:gd name="T23" fmla="*/ 0 h 20"/>
                  <a:gd name="T24" fmla="*/ 1 w 346"/>
                  <a:gd name="T25" fmla="*/ 0 h 20"/>
                  <a:gd name="T26" fmla="*/ 1 w 346"/>
                  <a:gd name="T27" fmla="*/ 0 h 20"/>
                  <a:gd name="T28" fmla="*/ 1 w 346"/>
                  <a:gd name="T29" fmla="*/ 0 h 20"/>
                  <a:gd name="T30" fmla="*/ 1 w 346"/>
                  <a:gd name="T31" fmla="*/ 0 h 20"/>
                  <a:gd name="T32" fmla="*/ 0 w 346"/>
                  <a:gd name="T33" fmla="*/ 0 h 20"/>
                  <a:gd name="T34" fmla="*/ 0 w 346"/>
                  <a:gd name="T35" fmla="*/ 0 h 20"/>
                  <a:gd name="T36" fmla="*/ 0 w 346"/>
                  <a:gd name="T37" fmla="*/ 0 h 20"/>
                  <a:gd name="T38" fmla="*/ 0 w 346"/>
                  <a:gd name="T39" fmla="*/ 0 h 20"/>
                  <a:gd name="T40" fmla="*/ 0 w 346"/>
                  <a:gd name="T41" fmla="*/ 0 h 20"/>
                  <a:gd name="T42" fmla="*/ 0 w 346"/>
                  <a:gd name="T43" fmla="*/ 0 h 20"/>
                  <a:gd name="T44" fmla="*/ 0 w 346"/>
                  <a:gd name="T45" fmla="*/ 0 h 2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46" h="20">
                    <a:moveTo>
                      <a:pt x="0" y="20"/>
                    </a:moveTo>
                    <a:lnTo>
                      <a:pt x="254" y="0"/>
                    </a:lnTo>
                    <a:lnTo>
                      <a:pt x="265" y="0"/>
                    </a:lnTo>
                    <a:lnTo>
                      <a:pt x="336" y="11"/>
                    </a:lnTo>
                    <a:lnTo>
                      <a:pt x="346" y="11"/>
                    </a:lnTo>
                    <a:lnTo>
                      <a:pt x="346" y="0"/>
                    </a:lnTo>
                    <a:lnTo>
                      <a:pt x="325" y="0"/>
                    </a:lnTo>
                    <a:lnTo>
                      <a:pt x="305" y="0"/>
                    </a:lnTo>
                    <a:lnTo>
                      <a:pt x="275" y="0"/>
                    </a:lnTo>
                    <a:lnTo>
                      <a:pt x="254" y="0"/>
                    </a:lnTo>
                    <a:lnTo>
                      <a:pt x="234" y="0"/>
                    </a:lnTo>
                    <a:lnTo>
                      <a:pt x="214" y="0"/>
                    </a:lnTo>
                    <a:lnTo>
                      <a:pt x="194" y="0"/>
                    </a:lnTo>
                    <a:lnTo>
                      <a:pt x="173" y="0"/>
                    </a:lnTo>
                    <a:lnTo>
                      <a:pt x="153" y="0"/>
                    </a:lnTo>
                    <a:lnTo>
                      <a:pt x="133" y="0"/>
                    </a:lnTo>
                    <a:lnTo>
                      <a:pt x="103" y="0"/>
                    </a:lnTo>
                    <a:lnTo>
                      <a:pt x="82" y="11"/>
                    </a:lnTo>
                    <a:lnTo>
                      <a:pt x="62" y="11"/>
                    </a:lnTo>
                    <a:lnTo>
                      <a:pt x="41" y="11"/>
                    </a:lnTo>
                    <a:lnTo>
                      <a:pt x="21" y="11"/>
                    </a:lnTo>
                    <a:lnTo>
                      <a:pt x="0" y="11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44" name="Freeform 1762">
                <a:extLst>
                  <a:ext uri="{FF2B5EF4-FFF2-40B4-BE49-F238E27FC236}">
                    <a16:creationId xmlns:a16="http://schemas.microsoft.com/office/drawing/2014/main" id="{F073B68D-250F-4CFA-8F5E-03E1B5DADE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3" y="3530"/>
                <a:ext cx="4" cy="1"/>
              </a:xfrm>
              <a:custGeom>
                <a:avLst/>
                <a:gdLst>
                  <a:gd name="T0" fmla="*/ 0 w 61"/>
                  <a:gd name="T1" fmla="*/ 0 h 10"/>
                  <a:gd name="T2" fmla="*/ 0 w 61"/>
                  <a:gd name="T3" fmla="*/ 0 h 10"/>
                  <a:gd name="T4" fmla="*/ 0 w 61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10">
                    <a:moveTo>
                      <a:pt x="0" y="10"/>
                    </a:moveTo>
                    <a:lnTo>
                      <a:pt x="61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45" name="Freeform 1763">
                <a:extLst>
                  <a:ext uri="{FF2B5EF4-FFF2-40B4-BE49-F238E27FC236}">
                    <a16:creationId xmlns:a16="http://schemas.microsoft.com/office/drawing/2014/main" id="{ABE20C1C-5628-40AC-AF43-65BFE2008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8" y="3528"/>
                <a:ext cx="2" cy="1"/>
              </a:xfrm>
              <a:custGeom>
                <a:avLst/>
                <a:gdLst>
                  <a:gd name="T0" fmla="*/ 0 w 30"/>
                  <a:gd name="T1" fmla="*/ 0 h 10"/>
                  <a:gd name="T2" fmla="*/ 0 w 30"/>
                  <a:gd name="T3" fmla="*/ 0 h 10"/>
                  <a:gd name="T4" fmla="*/ 0 w 30"/>
                  <a:gd name="T5" fmla="*/ 0 h 10"/>
                  <a:gd name="T6" fmla="*/ 0 w 30"/>
                  <a:gd name="T7" fmla="*/ 0 h 10"/>
                  <a:gd name="T8" fmla="*/ 0 w 30"/>
                  <a:gd name="T9" fmla="*/ 0 h 10"/>
                  <a:gd name="T10" fmla="*/ 0 w 30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10">
                    <a:moveTo>
                      <a:pt x="0" y="10"/>
                    </a:moveTo>
                    <a:lnTo>
                      <a:pt x="30" y="0"/>
                    </a:lnTo>
                    <a:lnTo>
                      <a:pt x="21" y="0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46" name="Freeform 1764">
                <a:extLst>
                  <a:ext uri="{FF2B5EF4-FFF2-40B4-BE49-F238E27FC236}">
                    <a16:creationId xmlns:a16="http://schemas.microsoft.com/office/drawing/2014/main" id="{67CA4ED9-29B4-498F-910E-EA779A3AF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1" y="3448"/>
                <a:ext cx="20" cy="51"/>
              </a:xfrm>
              <a:custGeom>
                <a:avLst/>
                <a:gdLst>
                  <a:gd name="T0" fmla="*/ 0 w 304"/>
                  <a:gd name="T1" fmla="*/ 3 h 762"/>
                  <a:gd name="T2" fmla="*/ 0 w 304"/>
                  <a:gd name="T3" fmla="*/ 3 h 762"/>
                  <a:gd name="T4" fmla="*/ 1 w 304"/>
                  <a:gd name="T5" fmla="*/ 0 h 762"/>
                  <a:gd name="T6" fmla="*/ 1 w 304"/>
                  <a:gd name="T7" fmla="*/ 0 h 762"/>
                  <a:gd name="T8" fmla="*/ 0 w 304"/>
                  <a:gd name="T9" fmla="*/ 3 h 762"/>
                  <a:gd name="T10" fmla="*/ 0 w 304"/>
                  <a:gd name="T11" fmla="*/ 3 h 7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4" h="762">
                    <a:moveTo>
                      <a:pt x="10" y="753"/>
                    </a:moveTo>
                    <a:lnTo>
                      <a:pt x="19" y="762"/>
                    </a:lnTo>
                    <a:lnTo>
                      <a:pt x="304" y="11"/>
                    </a:lnTo>
                    <a:lnTo>
                      <a:pt x="274" y="0"/>
                    </a:lnTo>
                    <a:lnTo>
                      <a:pt x="0" y="753"/>
                    </a:lnTo>
                    <a:lnTo>
                      <a:pt x="10" y="753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47" name="Freeform 1765">
                <a:extLst>
                  <a:ext uri="{FF2B5EF4-FFF2-40B4-BE49-F238E27FC236}">
                    <a16:creationId xmlns:a16="http://schemas.microsoft.com/office/drawing/2014/main" id="{A04DF998-F8BA-48DA-BFDF-5B391894F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4" y="3484"/>
                <a:ext cx="49" cy="23"/>
              </a:xfrm>
              <a:custGeom>
                <a:avLst/>
                <a:gdLst>
                  <a:gd name="T0" fmla="*/ 0 w 741"/>
                  <a:gd name="T1" fmla="*/ 1 h 345"/>
                  <a:gd name="T2" fmla="*/ 0 w 741"/>
                  <a:gd name="T3" fmla="*/ 1 h 345"/>
                  <a:gd name="T4" fmla="*/ 3 w 741"/>
                  <a:gd name="T5" fmla="*/ 0 h 345"/>
                  <a:gd name="T6" fmla="*/ 3 w 741"/>
                  <a:gd name="T7" fmla="*/ 0 h 345"/>
                  <a:gd name="T8" fmla="*/ 0 w 741"/>
                  <a:gd name="T9" fmla="*/ 2 h 345"/>
                  <a:gd name="T10" fmla="*/ 0 w 741"/>
                  <a:gd name="T11" fmla="*/ 1 h 3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41" h="345">
                    <a:moveTo>
                      <a:pt x="0" y="335"/>
                    </a:moveTo>
                    <a:lnTo>
                      <a:pt x="0" y="315"/>
                    </a:lnTo>
                    <a:lnTo>
                      <a:pt x="731" y="0"/>
                    </a:lnTo>
                    <a:lnTo>
                      <a:pt x="741" y="31"/>
                    </a:lnTo>
                    <a:lnTo>
                      <a:pt x="0" y="345"/>
                    </a:lnTo>
                    <a:lnTo>
                      <a:pt x="0" y="335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48" name="Freeform 1766">
                <a:extLst>
                  <a:ext uri="{FF2B5EF4-FFF2-40B4-BE49-F238E27FC236}">
                    <a16:creationId xmlns:a16="http://schemas.microsoft.com/office/drawing/2014/main" id="{208E6819-F71D-4F2D-AE4A-A3DFCBCA1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1" y="3501"/>
                <a:ext cx="50" cy="23"/>
              </a:xfrm>
              <a:custGeom>
                <a:avLst/>
                <a:gdLst>
                  <a:gd name="T0" fmla="*/ 0 w 751"/>
                  <a:gd name="T1" fmla="*/ 1 h 346"/>
                  <a:gd name="T2" fmla="*/ 0 w 751"/>
                  <a:gd name="T3" fmla="*/ 1 h 346"/>
                  <a:gd name="T4" fmla="*/ 3 w 751"/>
                  <a:gd name="T5" fmla="*/ 0 h 346"/>
                  <a:gd name="T6" fmla="*/ 3 w 751"/>
                  <a:gd name="T7" fmla="*/ 0 h 346"/>
                  <a:gd name="T8" fmla="*/ 0 w 751"/>
                  <a:gd name="T9" fmla="*/ 2 h 346"/>
                  <a:gd name="T10" fmla="*/ 0 w 751"/>
                  <a:gd name="T11" fmla="*/ 1 h 3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51" h="346">
                    <a:moveTo>
                      <a:pt x="10" y="325"/>
                    </a:moveTo>
                    <a:lnTo>
                      <a:pt x="0" y="315"/>
                    </a:lnTo>
                    <a:lnTo>
                      <a:pt x="742" y="0"/>
                    </a:lnTo>
                    <a:lnTo>
                      <a:pt x="751" y="21"/>
                    </a:lnTo>
                    <a:lnTo>
                      <a:pt x="10" y="346"/>
                    </a:lnTo>
                    <a:lnTo>
                      <a:pt x="10" y="325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49" name="Freeform 1767">
                <a:extLst>
                  <a:ext uri="{FF2B5EF4-FFF2-40B4-BE49-F238E27FC236}">
                    <a16:creationId xmlns:a16="http://schemas.microsoft.com/office/drawing/2014/main" id="{E1377353-286D-4364-86CB-468C75DA8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5" y="3459"/>
                <a:ext cx="26" cy="59"/>
              </a:xfrm>
              <a:custGeom>
                <a:avLst/>
                <a:gdLst>
                  <a:gd name="T0" fmla="*/ 0 w 386"/>
                  <a:gd name="T1" fmla="*/ 4 h 894"/>
                  <a:gd name="T2" fmla="*/ 0 w 386"/>
                  <a:gd name="T3" fmla="*/ 4 h 894"/>
                  <a:gd name="T4" fmla="*/ 2 w 386"/>
                  <a:gd name="T5" fmla="*/ 0 h 894"/>
                  <a:gd name="T6" fmla="*/ 2 w 386"/>
                  <a:gd name="T7" fmla="*/ 0 h 894"/>
                  <a:gd name="T8" fmla="*/ 0 w 386"/>
                  <a:gd name="T9" fmla="*/ 4 h 894"/>
                  <a:gd name="T10" fmla="*/ 0 w 386"/>
                  <a:gd name="T11" fmla="*/ 4 h 89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6" h="894">
                    <a:moveTo>
                      <a:pt x="10" y="883"/>
                    </a:moveTo>
                    <a:lnTo>
                      <a:pt x="21" y="894"/>
                    </a:lnTo>
                    <a:lnTo>
                      <a:pt x="386" y="10"/>
                    </a:lnTo>
                    <a:lnTo>
                      <a:pt x="366" y="0"/>
                    </a:lnTo>
                    <a:lnTo>
                      <a:pt x="0" y="883"/>
                    </a:lnTo>
                    <a:lnTo>
                      <a:pt x="10" y="883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50" name="Freeform 1768">
                <a:extLst>
                  <a:ext uri="{FF2B5EF4-FFF2-40B4-BE49-F238E27FC236}">
                    <a16:creationId xmlns:a16="http://schemas.microsoft.com/office/drawing/2014/main" id="{FB247D59-576B-4E2A-9DDB-A72DDD60CD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5" y="3494"/>
                <a:ext cx="58" cy="29"/>
              </a:xfrm>
              <a:custGeom>
                <a:avLst/>
                <a:gdLst>
                  <a:gd name="T0" fmla="*/ 0 w 873"/>
                  <a:gd name="T1" fmla="*/ 2 h 437"/>
                  <a:gd name="T2" fmla="*/ 0 w 873"/>
                  <a:gd name="T3" fmla="*/ 2 h 437"/>
                  <a:gd name="T4" fmla="*/ 4 w 873"/>
                  <a:gd name="T5" fmla="*/ 0 h 437"/>
                  <a:gd name="T6" fmla="*/ 4 w 873"/>
                  <a:gd name="T7" fmla="*/ 0 h 437"/>
                  <a:gd name="T8" fmla="*/ 0 w 873"/>
                  <a:gd name="T9" fmla="*/ 2 h 437"/>
                  <a:gd name="T10" fmla="*/ 0 w 873"/>
                  <a:gd name="T11" fmla="*/ 2 h 4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73" h="437">
                    <a:moveTo>
                      <a:pt x="10" y="426"/>
                    </a:moveTo>
                    <a:lnTo>
                      <a:pt x="0" y="416"/>
                    </a:lnTo>
                    <a:lnTo>
                      <a:pt x="864" y="0"/>
                    </a:lnTo>
                    <a:lnTo>
                      <a:pt x="873" y="21"/>
                    </a:lnTo>
                    <a:lnTo>
                      <a:pt x="10" y="437"/>
                    </a:lnTo>
                    <a:lnTo>
                      <a:pt x="10" y="426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51" name="Freeform 1769">
                <a:extLst>
                  <a:ext uri="{FF2B5EF4-FFF2-40B4-BE49-F238E27FC236}">
                    <a16:creationId xmlns:a16="http://schemas.microsoft.com/office/drawing/2014/main" id="{183F1304-8DB5-4CB3-ACA5-CCBFD3F4B4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8" y="3440"/>
                <a:ext cx="20" cy="51"/>
              </a:xfrm>
              <a:custGeom>
                <a:avLst/>
                <a:gdLst>
                  <a:gd name="T0" fmla="*/ 0 w 295"/>
                  <a:gd name="T1" fmla="*/ 3 h 761"/>
                  <a:gd name="T2" fmla="*/ 0 w 295"/>
                  <a:gd name="T3" fmla="*/ 3 h 761"/>
                  <a:gd name="T4" fmla="*/ 1 w 295"/>
                  <a:gd name="T5" fmla="*/ 0 h 761"/>
                  <a:gd name="T6" fmla="*/ 1 w 295"/>
                  <a:gd name="T7" fmla="*/ 0 h 761"/>
                  <a:gd name="T8" fmla="*/ 0 w 295"/>
                  <a:gd name="T9" fmla="*/ 3 h 761"/>
                  <a:gd name="T10" fmla="*/ 0 w 295"/>
                  <a:gd name="T11" fmla="*/ 3 h 7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5" h="761">
                    <a:moveTo>
                      <a:pt x="11" y="761"/>
                    </a:moveTo>
                    <a:lnTo>
                      <a:pt x="21" y="761"/>
                    </a:lnTo>
                    <a:lnTo>
                      <a:pt x="295" y="11"/>
                    </a:lnTo>
                    <a:lnTo>
                      <a:pt x="275" y="0"/>
                    </a:lnTo>
                    <a:lnTo>
                      <a:pt x="0" y="752"/>
                    </a:lnTo>
                    <a:lnTo>
                      <a:pt x="11" y="761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52" name="Freeform 1770">
                <a:extLst>
                  <a:ext uri="{FF2B5EF4-FFF2-40B4-BE49-F238E27FC236}">
                    <a16:creationId xmlns:a16="http://schemas.microsoft.com/office/drawing/2014/main" id="{C4ADE720-ED51-4137-803C-C249A2D59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0" y="3476"/>
                <a:ext cx="50" cy="23"/>
              </a:xfrm>
              <a:custGeom>
                <a:avLst/>
                <a:gdLst>
                  <a:gd name="T0" fmla="*/ 0 w 741"/>
                  <a:gd name="T1" fmla="*/ 1 h 345"/>
                  <a:gd name="T2" fmla="*/ 0 w 741"/>
                  <a:gd name="T3" fmla="*/ 1 h 345"/>
                  <a:gd name="T4" fmla="*/ 3 w 741"/>
                  <a:gd name="T5" fmla="*/ 0 h 345"/>
                  <a:gd name="T6" fmla="*/ 3 w 741"/>
                  <a:gd name="T7" fmla="*/ 0 h 345"/>
                  <a:gd name="T8" fmla="*/ 0 w 741"/>
                  <a:gd name="T9" fmla="*/ 2 h 345"/>
                  <a:gd name="T10" fmla="*/ 0 w 741"/>
                  <a:gd name="T11" fmla="*/ 1 h 3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41" h="345">
                    <a:moveTo>
                      <a:pt x="0" y="325"/>
                    </a:moveTo>
                    <a:lnTo>
                      <a:pt x="0" y="314"/>
                    </a:lnTo>
                    <a:lnTo>
                      <a:pt x="732" y="0"/>
                    </a:lnTo>
                    <a:lnTo>
                      <a:pt x="741" y="19"/>
                    </a:lnTo>
                    <a:lnTo>
                      <a:pt x="10" y="345"/>
                    </a:lnTo>
                    <a:lnTo>
                      <a:pt x="0" y="325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53" name="Freeform 1771">
                <a:extLst>
                  <a:ext uri="{FF2B5EF4-FFF2-40B4-BE49-F238E27FC236}">
                    <a16:creationId xmlns:a16="http://schemas.microsoft.com/office/drawing/2014/main" id="{CC85C02F-20D8-4699-A2CB-6039908726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8" y="3429"/>
                <a:ext cx="27" cy="55"/>
              </a:xfrm>
              <a:custGeom>
                <a:avLst/>
                <a:gdLst>
                  <a:gd name="T0" fmla="*/ 0 w 407"/>
                  <a:gd name="T1" fmla="*/ 4 h 833"/>
                  <a:gd name="T2" fmla="*/ 0 w 407"/>
                  <a:gd name="T3" fmla="*/ 4 h 833"/>
                  <a:gd name="T4" fmla="*/ 2 w 407"/>
                  <a:gd name="T5" fmla="*/ 0 h 833"/>
                  <a:gd name="T6" fmla="*/ 2 w 407"/>
                  <a:gd name="T7" fmla="*/ 0 h 833"/>
                  <a:gd name="T8" fmla="*/ 0 w 407"/>
                  <a:gd name="T9" fmla="*/ 4 h 833"/>
                  <a:gd name="T10" fmla="*/ 0 w 407"/>
                  <a:gd name="T11" fmla="*/ 4 h 8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7" h="833">
                    <a:moveTo>
                      <a:pt x="11" y="833"/>
                    </a:moveTo>
                    <a:lnTo>
                      <a:pt x="21" y="833"/>
                    </a:lnTo>
                    <a:lnTo>
                      <a:pt x="407" y="11"/>
                    </a:lnTo>
                    <a:lnTo>
                      <a:pt x="386" y="0"/>
                    </a:lnTo>
                    <a:lnTo>
                      <a:pt x="0" y="823"/>
                    </a:lnTo>
                    <a:lnTo>
                      <a:pt x="11" y="833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54" name="Freeform 1772">
                <a:extLst>
                  <a:ext uri="{FF2B5EF4-FFF2-40B4-BE49-F238E27FC236}">
                    <a16:creationId xmlns:a16="http://schemas.microsoft.com/office/drawing/2014/main" id="{3442CEFC-6118-4DAB-B1B1-028E5C57B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7" y="3459"/>
                <a:ext cx="53" cy="30"/>
              </a:xfrm>
              <a:custGeom>
                <a:avLst/>
                <a:gdLst>
                  <a:gd name="T0" fmla="*/ 0 w 802"/>
                  <a:gd name="T1" fmla="*/ 2 h 457"/>
                  <a:gd name="T2" fmla="*/ 0 w 802"/>
                  <a:gd name="T3" fmla="*/ 2 h 457"/>
                  <a:gd name="T4" fmla="*/ 3 w 802"/>
                  <a:gd name="T5" fmla="*/ 0 h 457"/>
                  <a:gd name="T6" fmla="*/ 4 w 802"/>
                  <a:gd name="T7" fmla="*/ 0 h 457"/>
                  <a:gd name="T8" fmla="*/ 0 w 802"/>
                  <a:gd name="T9" fmla="*/ 2 h 457"/>
                  <a:gd name="T10" fmla="*/ 0 w 802"/>
                  <a:gd name="T11" fmla="*/ 2 h 4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02" h="457">
                    <a:moveTo>
                      <a:pt x="0" y="447"/>
                    </a:moveTo>
                    <a:lnTo>
                      <a:pt x="0" y="427"/>
                    </a:lnTo>
                    <a:lnTo>
                      <a:pt x="792" y="0"/>
                    </a:lnTo>
                    <a:lnTo>
                      <a:pt x="802" y="30"/>
                    </a:lnTo>
                    <a:lnTo>
                      <a:pt x="10" y="457"/>
                    </a:lnTo>
                    <a:lnTo>
                      <a:pt x="0" y="447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55" name="Freeform 1773">
                <a:extLst>
                  <a:ext uri="{FF2B5EF4-FFF2-40B4-BE49-F238E27FC236}">
                    <a16:creationId xmlns:a16="http://schemas.microsoft.com/office/drawing/2014/main" id="{7A5D6F0B-EA1A-4694-841C-43087E7D61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5" y="3422"/>
                <a:ext cx="34" cy="45"/>
              </a:xfrm>
              <a:custGeom>
                <a:avLst/>
                <a:gdLst>
                  <a:gd name="T0" fmla="*/ 0 w 498"/>
                  <a:gd name="T1" fmla="*/ 3 h 682"/>
                  <a:gd name="T2" fmla="*/ 0 w 498"/>
                  <a:gd name="T3" fmla="*/ 3 h 682"/>
                  <a:gd name="T4" fmla="*/ 2 w 498"/>
                  <a:gd name="T5" fmla="*/ 0 h 682"/>
                  <a:gd name="T6" fmla="*/ 2 w 498"/>
                  <a:gd name="T7" fmla="*/ 0 h 682"/>
                  <a:gd name="T8" fmla="*/ 0 w 498"/>
                  <a:gd name="T9" fmla="*/ 3 h 682"/>
                  <a:gd name="T10" fmla="*/ 0 w 498"/>
                  <a:gd name="T11" fmla="*/ 3 h 68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98" h="682">
                    <a:moveTo>
                      <a:pt x="10" y="671"/>
                    </a:moveTo>
                    <a:lnTo>
                      <a:pt x="20" y="682"/>
                    </a:lnTo>
                    <a:lnTo>
                      <a:pt x="498" y="21"/>
                    </a:lnTo>
                    <a:lnTo>
                      <a:pt x="477" y="0"/>
                    </a:lnTo>
                    <a:lnTo>
                      <a:pt x="0" y="661"/>
                    </a:lnTo>
                    <a:lnTo>
                      <a:pt x="10" y="671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56" name="Freeform 1774">
                <a:extLst>
                  <a:ext uri="{FF2B5EF4-FFF2-40B4-BE49-F238E27FC236}">
                    <a16:creationId xmlns:a16="http://schemas.microsoft.com/office/drawing/2014/main" id="{91CE9EC9-9650-4019-9C95-ADA2702A7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3" y="3435"/>
                <a:ext cx="43" cy="35"/>
              </a:xfrm>
              <a:custGeom>
                <a:avLst/>
                <a:gdLst>
                  <a:gd name="T0" fmla="*/ 0 w 649"/>
                  <a:gd name="T1" fmla="*/ 2 h 528"/>
                  <a:gd name="T2" fmla="*/ 0 w 649"/>
                  <a:gd name="T3" fmla="*/ 2 h 528"/>
                  <a:gd name="T4" fmla="*/ 3 w 649"/>
                  <a:gd name="T5" fmla="*/ 0 h 528"/>
                  <a:gd name="T6" fmla="*/ 3 w 649"/>
                  <a:gd name="T7" fmla="*/ 0 h 528"/>
                  <a:gd name="T8" fmla="*/ 0 w 649"/>
                  <a:gd name="T9" fmla="*/ 2 h 528"/>
                  <a:gd name="T10" fmla="*/ 0 w 649"/>
                  <a:gd name="T11" fmla="*/ 2 h 5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9" h="528">
                    <a:moveTo>
                      <a:pt x="9" y="518"/>
                    </a:moveTo>
                    <a:lnTo>
                      <a:pt x="0" y="507"/>
                    </a:lnTo>
                    <a:lnTo>
                      <a:pt x="629" y="0"/>
                    </a:lnTo>
                    <a:lnTo>
                      <a:pt x="649" y="21"/>
                    </a:lnTo>
                    <a:lnTo>
                      <a:pt x="20" y="528"/>
                    </a:lnTo>
                    <a:lnTo>
                      <a:pt x="9" y="518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57" name="Freeform 1775">
                <a:extLst>
                  <a:ext uri="{FF2B5EF4-FFF2-40B4-BE49-F238E27FC236}">
                    <a16:creationId xmlns:a16="http://schemas.microsoft.com/office/drawing/2014/main" id="{F403A5D1-062E-43D3-95B6-503CD46882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2" y="3434"/>
                <a:ext cx="41" cy="37"/>
              </a:xfrm>
              <a:custGeom>
                <a:avLst/>
                <a:gdLst>
                  <a:gd name="T0" fmla="*/ 0 w 610"/>
                  <a:gd name="T1" fmla="*/ 2 h 559"/>
                  <a:gd name="T2" fmla="*/ 0 w 610"/>
                  <a:gd name="T3" fmla="*/ 2 h 559"/>
                  <a:gd name="T4" fmla="*/ 3 w 610"/>
                  <a:gd name="T5" fmla="*/ 0 h 559"/>
                  <a:gd name="T6" fmla="*/ 3 w 610"/>
                  <a:gd name="T7" fmla="*/ 0 h 559"/>
                  <a:gd name="T8" fmla="*/ 0 w 610"/>
                  <a:gd name="T9" fmla="*/ 2 h 559"/>
                  <a:gd name="T10" fmla="*/ 0 w 610"/>
                  <a:gd name="T11" fmla="*/ 2 h 5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10" h="559">
                    <a:moveTo>
                      <a:pt x="11" y="549"/>
                    </a:moveTo>
                    <a:lnTo>
                      <a:pt x="0" y="539"/>
                    </a:lnTo>
                    <a:lnTo>
                      <a:pt x="589" y="0"/>
                    </a:lnTo>
                    <a:lnTo>
                      <a:pt x="610" y="21"/>
                    </a:lnTo>
                    <a:lnTo>
                      <a:pt x="20" y="559"/>
                    </a:lnTo>
                    <a:lnTo>
                      <a:pt x="11" y="549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58" name="Freeform 1776">
                <a:extLst>
                  <a:ext uri="{FF2B5EF4-FFF2-40B4-BE49-F238E27FC236}">
                    <a16:creationId xmlns:a16="http://schemas.microsoft.com/office/drawing/2014/main" id="{43471717-9E2B-40A0-AC43-01F302836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6" y="3427"/>
                <a:ext cx="34" cy="53"/>
              </a:xfrm>
              <a:custGeom>
                <a:avLst/>
                <a:gdLst>
                  <a:gd name="T0" fmla="*/ 0 w 518"/>
                  <a:gd name="T1" fmla="*/ 4 h 782"/>
                  <a:gd name="T2" fmla="*/ 0 w 518"/>
                  <a:gd name="T3" fmla="*/ 4 h 782"/>
                  <a:gd name="T4" fmla="*/ 2 w 518"/>
                  <a:gd name="T5" fmla="*/ 0 h 782"/>
                  <a:gd name="T6" fmla="*/ 2 w 518"/>
                  <a:gd name="T7" fmla="*/ 0 h 782"/>
                  <a:gd name="T8" fmla="*/ 0 w 518"/>
                  <a:gd name="T9" fmla="*/ 4 h 782"/>
                  <a:gd name="T10" fmla="*/ 0 w 518"/>
                  <a:gd name="T11" fmla="*/ 4 h 78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8" h="782">
                    <a:moveTo>
                      <a:pt x="11" y="772"/>
                    </a:moveTo>
                    <a:lnTo>
                      <a:pt x="21" y="782"/>
                    </a:lnTo>
                    <a:lnTo>
                      <a:pt x="518" y="10"/>
                    </a:lnTo>
                    <a:lnTo>
                      <a:pt x="488" y="0"/>
                    </a:lnTo>
                    <a:lnTo>
                      <a:pt x="0" y="762"/>
                    </a:lnTo>
                    <a:lnTo>
                      <a:pt x="11" y="772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59" name="Freeform 1777">
                <a:extLst>
                  <a:ext uri="{FF2B5EF4-FFF2-40B4-BE49-F238E27FC236}">
                    <a16:creationId xmlns:a16="http://schemas.microsoft.com/office/drawing/2014/main" id="{69E993E8-0C1A-4A27-91A0-DCCD98B14E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1" y="3443"/>
                <a:ext cx="50" cy="37"/>
              </a:xfrm>
              <a:custGeom>
                <a:avLst/>
                <a:gdLst>
                  <a:gd name="T0" fmla="*/ 0 w 751"/>
                  <a:gd name="T1" fmla="*/ 2 h 559"/>
                  <a:gd name="T2" fmla="*/ 0 w 751"/>
                  <a:gd name="T3" fmla="*/ 2 h 559"/>
                  <a:gd name="T4" fmla="*/ 3 w 751"/>
                  <a:gd name="T5" fmla="*/ 0 h 559"/>
                  <a:gd name="T6" fmla="*/ 3 w 751"/>
                  <a:gd name="T7" fmla="*/ 0 h 559"/>
                  <a:gd name="T8" fmla="*/ 0 w 751"/>
                  <a:gd name="T9" fmla="*/ 2 h 559"/>
                  <a:gd name="T10" fmla="*/ 0 w 751"/>
                  <a:gd name="T11" fmla="*/ 2 h 5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51" h="559">
                    <a:moveTo>
                      <a:pt x="0" y="549"/>
                    </a:moveTo>
                    <a:lnTo>
                      <a:pt x="0" y="539"/>
                    </a:lnTo>
                    <a:lnTo>
                      <a:pt x="731" y="0"/>
                    </a:lnTo>
                    <a:lnTo>
                      <a:pt x="751" y="31"/>
                    </a:lnTo>
                    <a:lnTo>
                      <a:pt x="10" y="559"/>
                    </a:lnTo>
                    <a:lnTo>
                      <a:pt x="0" y="549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60" name="Freeform 1778">
                <a:extLst>
                  <a:ext uri="{FF2B5EF4-FFF2-40B4-BE49-F238E27FC236}">
                    <a16:creationId xmlns:a16="http://schemas.microsoft.com/office/drawing/2014/main" id="{55A70E6E-7255-48B7-8C37-C37A93BF2E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2" y="3424"/>
                <a:ext cx="163" cy="217"/>
              </a:xfrm>
              <a:custGeom>
                <a:avLst/>
                <a:gdLst>
                  <a:gd name="T0" fmla="*/ 6 w 2448"/>
                  <a:gd name="T1" fmla="*/ 1 h 3249"/>
                  <a:gd name="T2" fmla="*/ 6 w 2448"/>
                  <a:gd name="T3" fmla="*/ 2 h 3249"/>
                  <a:gd name="T4" fmla="*/ 5 w 2448"/>
                  <a:gd name="T5" fmla="*/ 4 h 3249"/>
                  <a:gd name="T6" fmla="*/ 5 w 2448"/>
                  <a:gd name="T7" fmla="*/ 4 h 3249"/>
                  <a:gd name="T8" fmla="*/ 5 w 2448"/>
                  <a:gd name="T9" fmla="*/ 3 h 3249"/>
                  <a:gd name="T10" fmla="*/ 4 w 2448"/>
                  <a:gd name="T11" fmla="*/ 6 h 3249"/>
                  <a:gd name="T12" fmla="*/ 3 w 2448"/>
                  <a:gd name="T13" fmla="*/ 7 h 3249"/>
                  <a:gd name="T14" fmla="*/ 2 w 2448"/>
                  <a:gd name="T15" fmla="*/ 9 h 3249"/>
                  <a:gd name="T16" fmla="*/ 0 w 2448"/>
                  <a:gd name="T17" fmla="*/ 11 h 3249"/>
                  <a:gd name="T18" fmla="*/ 0 w 2448"/>
                  <a:gd name="T19" fmla="*/ 13 h 3249"/>
                  <a:gd name="T20" fmla="*/ 0 w 2448"/>
                  <a:gd name="T21" fmla="*/ 14 h 3249"/>
                  <a:gd name="T22" fmla="*/ 1 w 2448"/>
                  <a:gd name="T23" fmla="*/ 12 h 3249"/>
                  <a:gd name="T24" fmla="*/ 1 w 2448"/>
                  <a:gd name="T25" fmla="*/ 10 h 3249"/>
                  <a:gd name="T26" fmla="*/ 3 w 2448"/>
                  <a:gd name="T27" fmla="*/ 9 h 3249"/>
                  <a:gd name="T28" fmla="*/ 4 w 2448"/>
                  <a:gd name="T29" fmla="*/ 7 h 3249"/>
                  <a:gd name="T30" fmla="*/ 5 w 2448"/>
                  <a:gd name="T31" fmla="*/ 6 h 3249"/>
                  <a:gd name="T32" fmla="*/ 7 w 2448"/>
                  <a:gd name="T33" fmla="*/ 6 h 3249"/>
                  <a:gd name="T34" fmla="*/ 8 w 2448"/>
                  <a:gd name="T35" fmla="*/ 5 h 3249"/>
                  <a:gd name="T36" fmla="*/ 7 w 2448"/>
                  <a:gd name="T37" fmla="*/ 5 h 3249"/>
                  <a:gd name="T38" fmla="*/ 6 w 2448"/>
                  <a:gd name="T39" fmla="*/ 6 h 3249"/>
                  <a:gd name="T40" fmla="*/ 8 w 2448"/>
                  <a:gd name="T41" fmla="*/ 5 h 3249"/>
                  <a:gd name="T42" fmla="*/ 7 w 2448"/>
                  <a:gd name="T43" fmla="*/ 5 h 3249"/>
                  <a:gd name="T44" fmla="*/ 5 w 2448"/>
                  <a:gd name="T45" fmla="*/ 6 h 3249"/>
                  <a:gd name="T46" fmla="*/ 8 w 2448"/>
                  <a:gd name="T47" fmla="*/ 5 h 3249"/>
                  <a:gd name="T48" fmla="*/ 9 w 2448"/>
                  <a:gd name="T49" fmla="*/ 4 h 3249"/>
                  <a:gd name="T50" fmla="*/ 8 w 2448"/>
                  <a:gd name="T51" fmla="*/ 5 h 3249"/>
                  <a:gd name="T52" fmla="*/ 6 w 2448"/>
                  <a:gd name="T53" fmla="*/ 6 h 3249"/>
                  <a:gd name="T54" fmla="*/ 7 w 2448"/>
                  <a:gd name="T55" fmla="*/ 5 h 3249"/>
                  <a:gd name="T56" fmla="*/ 10 w 2448"/>
                  <a:gd name="T57" fmla="*/ 3 h 3249"/>
                  <a:gd name="T58" fmla="*/ 9 w 2448"/>
                  <a:gd name="T59" fmla="*/ 4 h 3249"/>
                  <a:gd name="T60" fmla="*/ 8 w 2448"/>
                  <a:gd name="T61" fmla="*/ 4 h 3249"/>
                  <a:gd name="T62" fmla="*/ 10 w 2448"/>
                  <a:gd name="T63" fmla="*/ 3 h 3249"/>
                  <a:gd name="T64" fmla="*/ 8 w 2448"/>
                  <a:gd name="T65" fmla="*/ 4 h 3249"/>
                  <a:gd name="T66" fmla="*/ 10 w 2448"/>
                  <a:gd name="T67" fmla="*/ 3 h 3249"/>
                  <a:gd name="T68" fmla="*/ 9 w 2448"/>
                  <a:gd name="T69" fmla="*/ 4 h 3249"/>
                  <a:gd name="T70" fmla="*/ 7 w 2448"/>
                  <a:gd name="T71" fmla="*/ 5 h 3249"/>
                  <a:gd name="T72" fmla="*/ 7 w 2448"/>
                  <a:gd name="T73" fmla="*/ 4 h 3249"/>
                  <a:gd name="T74" fmla="*/ 8 w 2448"/>
                  <a:gd name="T75" fmla="*/ 4 h 3249"/>
                  <a:gd name="T76" fmla="*/ 10 w 2448"/>
                  <a:gd name="T77" fmla="*/ 3 h 3249"/>
                  <a:gd name="T78" fmla="*/ 10 w 2448"/>
                  <a:gd name="T79" fmla="*/ 3 h 3249"/>
                  <a:gd name="T80" fmla="*/ 9 w 2448"/>
                  <a:gd name="T81" fmla="*/ 3 h 3249"/>
                  <a:gd name="T82" fmla="*/ 9 w 2448"/>
                  <a:gd name="T83" fmla="*/ 2 h 3249"/>
                  <a:gd name="T84" fmla="*/ 8 w 2448"/>
                  <a:gd name="T85" fmla="*/ 2 h 3249"/>
                  <a:gd name="T86" fmla="*/ 9 w 2448"/>
                  <a:gd name="T87" fmla="*/ 1 h 3249"/>
                  <a:gd name="T88" fmla="*/ 8 w 2448"/>
                  <a:gd name="T89" fmla="*/ 1 h 3249"/>
                  <a:gd name="T90" fmla="*/ 7 w 2448"/>
                  <a:gd name="T91" fmla="*/ 2 h 3249"/>
                  <a:gd name="T92" fmla="*/ 8 w 2448"/>
                  <a:gd name="T93" fmla="*/ 1 h 3249"/>
                  <a:gd name="T94" fmla="*/ 8 w 2448"/>
                  <a:gd name="T95" fmla="*/ 0 h 3249"/>
                  <a:gd name="T96" fmla="*/ 8 w 2448"/>
                  <a:gd name="T97" fmla="*/ 0 h 3249"/>
                  <a:gd name="T98" fmla="*/ 7 w 2448"/>
                  <a:gd name="T99" fmla="*/ 2 h 3249"/>
                  <a:gd name="T100" fmla="*/ 7 w 2448"/>
                  <a:gd name="T101" fmla="*/ 3 h 3249"/>
                  <a:gd name="T102" fmla="*/ 7 w 2448"/>
                  <a:gd name="T103" fmla="*/ 3 h 3249"/>
                  <a:gd name="T104" fmla="*/ 8 w 2448"/>
                  <a:gd name="T105" fmla="*/ 1 h 3249"/>
                  <a:gd name="T106" fmla="*/ 6 w 2448"/>
                  <a:gd name="T107" fmla="*/ 3 h 3249"/>
                  <a:gd name="T108" fmla="*/ 7 w 2448"/>
                  <a:gd name="T109" fmla="*/ 1 h 3249"/>
                  <a:gd name="T110" fmla="*/ 6 w 2448"/>
                  <a:gd name="T111" fmla="*/ 3 h 3249"/>
                  <a:gd name="T112" fmla="*/ 6 w 2448"/>
                  <a:gd name="T113" fmla="*/ 4 h 3249"/>
                  <a:gd name="T114" fmla="*/ 6 w 2448"/>
                  <a:gd name="T115" fmla="*/ 2 h 3249"/>
                  <a:gd name="T116" fmla="*/ 6 w 2448"/>
                  <a:gd name="T117" fmla="*/ 3 h 3249"/>
                  <a:gd name="T118" fmla="*/ 5 w 2448"/>
                  <a:gd name="T119" fmla="*/ 4 h 3249"/>
                  <a:gd name="T120" fmla="*/ 5 w 2448"/>
                  <a:gd name="T121" fmla="*/ 4 h 3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448" h="3249">
                    <a:moveTo>
                      <a:pt x="1108" y="1055"/>
                    </a:moveTo>
                    <a:lnTo>
                      <a:pt x="1096" y="1055"/>
                    </a:lnTo>
                    <a:lnTo>
                      <a:pt x="1087" y="1046"/>
                    </a:lnTo>
                    <a:lnTo>
                      <a:pt x="1310" y="498"/>
                    </a:lnTo>
                    <a:lnTo>
                      <a:pt x="1310" y="477"/>
                    </a:lnTo>
                    <a:lnTo>
                      <a:pt x="1310" y="468"/>
                    </a:lnTo>
                    <a:lnTo>
                      <a:pt x="1321" y="456"/>
                    </a:lnTo>
                    <a:lnTo>
                      <a:pt x="1321" y="438"/>
                    </a:lnTo>
                    <a:lnTo>
                      <a:pt x="1330" y="427"/>
                    </a:lnTo>
                    <a:lnTo>
                      <a:pt x="1340" y="406"/>
                    </a:lnTo>
                    <a:lnTo>
                      <a:pt x="1340" y="397"/>
                    </a:lnTo>
                    <a:lnTo>
                      <a:pt x="1351" y="376"/>
                    </a:lnTo>
                    <a:lnTo>
                      <a:pt x="1351" y="366"/>
                    </a:lnTo>
                    <a:lnTo>
                      <a:pt x="1361" y="346"/>
                    </a:lnTo>
                    <a:lnTo>
                      <a:pt x="1371" y="326"/>
                    </a:lnTo>
                    <a:lnTo>
                      <a:pt x="1371" y="315"/>
                    </a:lnTo>
                    <a:lnTo>
                      <a:pt x="1381" y="295"/>
                    </a:lnTo>
                    <a:lnTo>
                      <a:pt x="1391" y="274"/>
                    </a:lnTo>
                    <a:lnTo>
                      <a:pt x="1391" y="264"/>
                    </a:lnTo>
                    <a:lnTo>
                      <a:pt x="1401" y="244"/>
                    </a:lnTo>
                    <a:lnTo>
                      <a:pt x="1401" y="224"/>
                    </a:lnTo>
                    <a:lnTo>
                      <a:pt x="1411" y="213"/>
                    </a:lnTo>
                    <a:lnTo>
                      <a:pt x="1411" y="193"/>
                    </a:lnTo>
                    <a:lnTo>
                      <a:pt x="1422" y="173"/>
                    </a:lnTo>
                    <a:lnTo>
                      <a:pt x="1422" y="163"/>
                    </a:lnTo>
                    <a:lnTo>
                      <a:pt x="1432" y="142"/>
                    </a:lnTo>
                    <a:lnTo>
                      <a:pt x="1432" y="122"/>
                    </a:lnTo>
                    <a:lnTo>
                      <a:pt x="1442" y="112"/>
                    </a:lnTo>
                    <a:lnTo>
                      <a:pt x="1432" y="132"/>
                    </a:lnTo>
                    <a:lnTo>
                      <a:pt x="1422" y="153"/>
                    </a:lnTo>
                    <a:lnTo>
                      <a:pt x="1411" y="184"/>
                    </a:lnTo>
                    <a:lnTo>
                      <a:pt x="1411" y="203"/>
                    </a:lnTo>
                    <a:lnTo>
                      <a:pt x="1401" y="224"/>
                    </a:lnTo>
                    <a:lnTo>
                      <a:pt x="1391" y="255"/>
                    </a:lnTo>
                    <a:lnTo>
                      <a:pt x="1381" y="274"/>
                    </a:lnTo>
                    <a:lnTo>
                      <a:pt x="1371" y="295"/>
                    </a:lnTo>
                    <a:lnTo>
                      <a:pt x="1361" y="315"/>
                    </a:lnTo>
                    <a:lnTo>
                      <a:pt x="1351" y="346"/>
                    </a:lnTo>
                    <a:lnTo>
                      <a:pt x="1340" y="366"/>
                    </a:lnTo>
                    <a:lnTo>
                      <a:pt x="1330" y="385"/>
                    </a:lnTo>
                    <a:lnTo>
                      <a:pt x="1330" y="417"/>
                    </a:lnTo>
                    <a:lnTo>
                      <a:pt x="1321" y="438"/>
                    </a:lnTo>
                    <a:lnTo>
                      <a:pt x="1310" y="456"/>
                    </a:lnTo>
                    <a:lnTo>
                      <a:pt x="1300" y="488"/>
                    </a:lnTo>
                    <a:lnTo>
                      <a:pt x="1289" y="498"/>
                    </a:lnTo>
                    <a:lnTo>
                      <a:pt x="1289" y="518"/>
                    </a:lnTo>
                    <a:lnTo>
                      <a:pt x="1280" y="539"/>
                    </a:lnTo>
                    <a:lnTo>
                      <a:pt x="1269" y="559"/>
                    </a:lnTo>
                    <a:lnTo>
                      <a:pt x="1269" y="569"/>
                    </a:lnTo>
                    <a:lnTo>
                      <a:pt x="1259" y="589"/>
                    </a:lnTo>
                    <a:lnTo>
                      <a:pt x="1259" y="610"/>
                    </a:lnTo>
                    <a:lnTo>
                      <a:pt x="1250" y="619"/>
                    </a:lnTo>
                    <a:lnTo>
                      <a:pt x="1239" y="640"/>
                    </a:lnTo>
                    <a:lnTo>
                      <a:pt x="1239" y="660"/>
                    </a:lnTo>
                    <a:lnTo>
                      <a:pt x="1229" y="670"/>
                    </a:lnTo>
                    <a:lnTo>
                      <a:pt x="1229" y="691"/>
                    </a:lnTo>
                    <a:lnTo>
                      <a:pt x="1218" y="711"/>
                    </a:lnTo>
                    <a:lnTo>
                      <a:pt x="1209" y="721"/>
                    </a:lnTo>
                    <a:lnTo>
                      <a:pt x="1209" y="742"/>
                    </a:lnTo>
                    <a:lnTo>
                      <a:pt x="1198" y="762"/>
                    </a:lnTo>
                    <a:lnTo>
                      <a:pt x="1188" y="772"/>
                    </a:lnTo>
                    <a:lnTo>
                      <a:pt x="1188" y="792"/>
                    </a:lnTo>
                    <a:lnTo>
                      <a:pt x="1179" y="813"/>
                    </a:lnTo>
                    <a:lnTo>
                      <a:pt x="1168" y="823"/>
                    </a:lnTo>
                    <a:lnTo>
                      <a:pt x="1168" y="843"/>
                    </a:lnTo>
                    <a:lnTo>
                      <a:pt x="1158" y="863"/>
                    </a:lnTo>
                    <a:lnTo>
                      <a:pt x="1147" y="873"/>
                    </a:lnTo>
                    <a:lnTo>
                      <a:pt x="1147" y="894"/>
                    </a:lnTo>
                    <a:lnTo>
                      <a:pt x="1138" y="914"/>
                    </a:lnTo>
                    <a:lnTo>
                      <a:pt x="1126" y="925"/>
                    </a:lnTo>
                    <a:lnTo>
                      <a:pt x="1117" y="945"/>
                    </a:lnTo>
                    <a:lnTo>
                      <a:pt x="1117" y="965"/>
                    </a:lnTo>
                    <a:lnTo>
                      <a:pt x="1108" y="975"/>
                    </a:lnTo>
                    <a:lnTo>
                      <a:pt x="1096" y="996"/>
                    </a:lnTo>
                    <a:lnTo>
                      <a:pt x="1087" y="1016"/>
                    </a:lnTo>
                    <a:lnTo>
                      <a:pt x="1087" y="1026"/>
                    </a:lnTo>
                    <a:lnTo>
                      <a:pt x="1076" y="1036"/>
                    </a:lnTo>
                    <a:lnTo>
                      <a:pt x="1067" y="1046"/>
                    </a:lnTo>
                    <a:lnTo>
                      <a:pt x="1067" y="1055"/>
                    </a:lnTo>
                    <a:lnTo>
                      <a:pt x="1055" y="1067"/>
                    </a:lnTo>
                    <a:lnTo>
                      <a:pt x="1055" y="1076"/>
                    </a:lnTo>
                    <a:lnTo>
                      <a:pt x="1046" y="1087"/>
                    </a:lnTo>
                    <a:lnTo>
                      <a:pt x="1046" y="1097"/>
                    </a:lnTo>
                    <a:lnTo>
                      <a:pt x="1036" y="1108"/>
                    </a:lnTo>
                    <a:lnTo>
                      <a:pt x="1025" y="1108"/>
                    </a:lnTo>
                    <a:lnTo>
                      <a:pt x="1036" y="1097"/>
                    </a:lnTo>
                    <a:lnTo>
                      <a:pt x="1046" y="1055"/>
                    </a:lnTo>
                    <a:lnTo>
                      <a:pt x="1067" y="1016"/>
                    </a:lnTo>
                    <a:lnTo>
                      <a:pt x="1076" y="985"/>
                    </a:lnTo>
                    <a:lnTo>
                      <a:pt x="1096" y="945"/>
                    </a:lnTo>
                    <a:lnTo>
                      <a:pt x="1108" y="904"/>
                    </a:lnTo>
                    <a:lnTo>
                      <a:pt x="1126" y="863"/>
                    </a:lnTo>
                    <a:lnTo>
                      <a:pt x="1147" y="823"/>
                    </a:lnTo>
                    <a:lnTo>
                      <a:pt x="1158" y="783"/>
                    </a:lnTo>
                    <a:lnTo>
                      <a:pt x="1179" y="742"/>
                    </a:lnTo>
                    <a:lnTo>
                      <a:pt x="1188" y="701"/>
                    </a:lnTo>
                    <a:lnTo>
                      <a:pt x="1209" y="660"/>
                    </a:lnTo>
                    <a:lnTo>
                      <a:pt x="1218" y="630"/>
                    </a:lnTo>
                    <a:lnTo>
                      <a:pt x="1229" y="589"/>
                    </a:lnTo>
                    <a:lnTo>
                      <a:pt x="1239" y="548"/>
                    </a:lnTo>
                    <a:lnTo>
                      <a:pt x="1259" y="509"/>
                    </a:lnTo>
                    <a:lnTo>
                      <a:pt x="1269" y="468"/>
                    </a:lnTo>
                    <a:lnTo>
                      <a:pt x="1259" y="468"/>
                    </a:lnTo>
                    <a:lnTo>
                      <a:pt x="1218" y="559"/>
                    </a:lnTo>
                    <a:lnTo>
                      <a:pt x="1209" y="559"/>
                    </a:lnTo>
                    <a:lnTo>
                      <a:pt x="1229" y="477"/>
                    </a:lnTo>
                    <a:lnTo>
                      <a:pt x="1218" y="477"/>
                    </a:lnTo>
                    <a:lnTo>
                      <a:pt x="1209" y="498"/>
                    </a:lnTo>
                    <a:lnTo>
                      <a:pt x="1209" y="509"/>
                    </a:lnTo>
                    <a:lnTo>
                      <a:pt x="1198" y="518"/>
                    </a:lnTo>
                    <a:lnTo>
                      <a:pt x="1198" y="528"/>
                    </a:lnTo>
                    <a:lnTo>
                      <a:pt x="1198" y="548"/>
                    </a:lnTo>
                    <a:lnTo>
                      <a:pt x="1188" y="559"/>
                    </a:lnTo>
                    <a:lnTo>
                      <a:pt x="1188" y="569"/>
                    </a:lnTo>
                    <a:lnTo>
                      <a:pt x="1188" y="580"/>
                    </a:lnTo>
                    <a:lnTo>
                      <a:pt x="1188" y="589"/>
                    </a:lnTo>
                    <a:lnTo>
                      <a:pt x="1168" y="619"/>
                    </a:lnTo>
                    <a:lnTo>
                      <a:pt x="1158" y="660"/>
                    </a:lnTo>
                    <a:lnTo>
                      <a:pt x="1147" y="691"/>
                    </a:lnTo>
                    <a:lnTo>
                      <a:pt x="1138" y="731"/>
                    </a:lnTo>
                    <a:lnTo>
                      <a:pt x="1117" y="772"/>
                    </a:lnTo>
                    <a:lnTo>
                      <a:pt x="1108" y="802"/>
                    </a:lnTo>
                    <a:lnTo>
                      <a:pt x="1087" y="843"/>
                    </a:lnTo>
                    <a:lnTo>
                      <a:pt x="1076" y="873"/>
                    </a:lnTo>
                    <a:lnTo>
                      <a:pt x="1055" y="914"/>
                    </a:lnTo>
                    <a:lnTo>
                      <a:pt x="1046" y="945"/>
                    </a:lnTo>
                    <a:lnTo>
                      <a:pt x="1025" y="985"/>
                    </a:lnTo>
                    <a:lnTo>
                      <a:pt x="1016" y="1016"/>
                    </a:lnTo>
                    <a:lnTo>
                      <a:pt x="1005" y="1055"/>
                    </a:lnTo>
                    <a:lnTo>
                      <a:pt x="985" y="1087"/>
                    </a:lnTo>
                    <a:lnTo>
                      <a:pt x="975" y="1117"/>
                    </a:lnTo>
                    <a:lnTo>
                      <a:pt x="965" y="1158"/>
                    </a:lnTo>
                    <a:lnTo>
                      <a:pt x="954" y="1158"/>
                    </a:lnTo>
                    <a:lnTo>
                      <a:pt x="954" y="1168"/>
                    </a:lnTo>
                    <a:lnTo>
                      <a:pt x="934" y="1218"/>
                    </a:lnTo>
                    <a:lnTo>
                      <a:pt x="894" y="1259"/>
                    </a:lnTo>
                    <a:lnTo>
                      <a:pt x="894" y="1250"/>
                    </a:lnTo>
                    <a:lnTo>
                      <a:pt x="894" y="1239"/>
                    </a:lnTo>
                    <a:lnTo>
                      <a:pt x="894" y="1229"/>
                    </a:lnTo>
                    <a:lnTo>
                      <a:pt x="883" y="1218"/>
                    </a:lnTo>
                    <a:lnTo>
                      <a:pt x="802" y="1361"/>
                    </a:lnTo>
                    <a:lnTo>
                      <a:pt x="752" y="1432"/>
                    </a:lnTo>
                    <a:lnTo>
                      <a:pt x="762" y="1443"/>
                    </a:lnTo>
                    <a:lnTo>
                      <a:pt x="752" y="1443"/>
                    </a:lnTo>
                    <a:lnTo>
                      <a:pt x="752" y="1453"/>
                    </a:lnTo>
                    <a:lnTo>
                      <a:pt x="752" y="1462"/>
                    </a:lnTo>
                    <a:lnTo>
                      <a:pt x="741" y="1462"/>
                    </a:lnTo>
                    <a:lnTo>
                      <a:pt x="741" y="1472"/>
                    </a:lnTo>
                    <a:lnTo>
                      <a:pt x="731" y="1483"/>
                    </a:lnTo>
                    <a:lnTo>
                      <a:pt x="731" y="1493"/>
                    </a:lnTo>
                    <a:lnTo>
                      <a:pt x="721" y="1514"/>
                    </a:lnTo>
                    <a:lnTo>
                      <a:pt x="710" y="1524"/>
                    </a:lnTo>
                    <a:lnTo>
                      <a:pt x="710" y="1533"/>
                    </a:lnTo>
                    <a:lnTo>
                      <a:pt x="710" y="1554"/>
                    </a:lnTo>
                    <a:lnTo>
                      <a:pt x="710" y="1564"/>
                    </a:lnTo>
                    <a:lnTo>
                      <a:pt x="701" y="1585"/>
                    </a:lnTo>
                    <a:lnTo>
                      <a:pt x="710" y="1595"/>
                    </a:lnTo>
                    <a:lnTo>
                      <a:pt x="710" y="1604"/>
                    </a:lnTo>
                    <a:lnTo>
                      <a:pt x="710" y="1615"/>
                    </a:lnTo>
                    <a:lnTo>
                      <a:pt x="721" y="1625"/>
                    </a:lnTo>
                    <a:lnTo>
                      <a:pt x="701" y="1635"/>
                    </a:lnTo>
                    <a:lnTo>
                      <a:pt x="690" y="1656"/>
                    </a:lnTo>
                    <a:lnTo>
                      <a:pt x="670" y="1675"/>
                    </a:lnTo>
                    <a:lnTo>
                      <a:pt x="660" y="1696"/>
                    </a:lnTo>
                    <a:lnTo>
                      <a:pt x="650" y="1707"/>
                    </a:lnTo>
                    <a:lnTo>
                      <a:pt x="630" y="1727"/>
                    </a:lnTo>
                    <a:lnTo>
                      <a:pt x="619" y="1746"/>
                    </a:lnTo>
                    <a:lnTo>
                      <a:pt x="599" y="1757"/>
                    </a:lnTo>
                    <a:lnTo>
                      <a:pt x="589" y="1778"/>
                    </a:lnTo>
                    <a:lnTo>
                      <a:pt x="580" y="1787"/>
                    </a:lnTo>
                    <a:lnTo>
                      <a:pt x="568" y="1798"/>
                    </a:lnTo>
                    <a:lnTo>
                      <a:pt x="548" y="1817"/>
                    </a:lnTo>
                    <a:lnTo>
                      <a:pt x="539" y="1829"/>
                    </a:lnTo>
                    <a:lnTo>
                      <a:pt x="527" y="1849"/>
                    </a:lnTo>
                    <a:lnTo>
                      <a:pt x="518" y="1858"/>
                    </a:lnTo>
                    <a:lnTo>
                      <a:pt x="509" y="1869"/>
                    </a:lnTo>
                    <a:lnTo>
                      <a:pt x="497" y="1889"/>
                    </a:lnTo>
                    <a:lnTo>
                      <a:pt x="488" y="1900"/>
                    </a:lnTo>
                    <a:lnTo>
                      <a:pt x="467" y="1909"/>
                    </a:lnTo>
                    <a:lnTo>
                      <a:pt x="456" y="1929"/>
                    </a:lnTo>
                    <a:lnTo>
                      <a:pt x="447" y="1940"/>
                    </a:lnTo>
                    <a:lnTo>
                      <a:pt x="437" y="1960"/>
                    </a:lnTo>
                    <a:lnTo>
                      <a:pt x="426" y="1971"/>
                    </a:lnTo>
                    <a:lnTo>
                      <a:pt x="417" y="1980"/>
                    </a:lnTo>
                    <a:lnTo>
                      <a:pt x="396" y="2011"/>
                    </a:lnTo>
                    <a:lnTo>
                      <a:pt x="376" y="2031"/>
                    </a:lnTo>
                    <a:lnTo>
                      <a:pt x="355" y="2052"/>
                    </a:lnTo>
                    <a:lnTo>
                      <a:pt x="345" y="2082"/>
                    </a:lnTo>
                    <a:lnTo>
                      <a:pt x="325" y="2102"/>
                    </a:lnTo>
                    <a:lnTo>
                      <a:pt x="314" y="2123"/>
                    </a:lnTo>
                    <a:lnTo>
                      <a:pt x="295" y="2153"/>
                    </a:lnTo>
                    <a:lnTo>
                      <a:pt x="284" y="2173"/>
                    </a:lnTo>
                    <a:lnTo>
                      <a:pt x="264" y="2203"/>
                    </a:lnTo>
                    <a:lnTo>
                      <a:pt x="254" y="2224"/>
                    </a:lnTo>
                    <a:lnTo>
                      <a:pt x="234" y="2255"/>
                    </a:lnTo>
                    <a:lnTo>
                      <a:pt x="223" y="2274"/>
                    </a:lnTo>
                    <a:lnTo>
                      <a:pt x="213" y="2306"/>
                    </a:lnTo>
                    <a:lnTo>
                      <a:pt x="193" y="2336"/>
                    </a:lnTo>
                    <a:lnTo>
                      <a:pt x="182" y="2357"/>
                    </a:lnTo>
                    <a:lnTo>
                      <a:pt x="173" y="2386"/>
                    </a:lnTo>
                    <a:lnTo>
                      <a:pt x="163" y="2407"/>
                    </a:lnTo>
                    <a:lnTo>
                      <a:pt x="152" y="2437"/>
                    </a:lnTo>
                    <a:lnTo>
                      <a:pt x="142" y="2457"/>
                    </a:lnTo>
                    <a:lnTo>
                      <a:pt x="132" y="2488"/>
                    </a:lnTo>
                    <a:lnTo>
                      <a:pt x="122" y="2508"/>
                    </a:lnTo>
                    <a:lnTo>
                      <a:pt x="122" y="2528"/>
                    </a:lnTo>
                    <a:lnTo>
                      <a:pt x="111" y="2559"/>
                    </a:lnTo>
                    <a:lnTo>
                      <a:pt x="102" y="2579"/>
                    </a:lnTo>
                    <a:lnTo>
                      <a:pt x="91" y="2598"/>
                    </a:lnTo>
                    <a:lnTo>
                      <a:pt x="81" y="2630"/>
                    </a:lnTo>
                    <a:lnTo>
                      <a:pt x="81" y="2651"/>
                    </a:lnTo>
                    <a:lnTo>
                      <a:pt x="71" y="2671"/>
                    </a:lnTo>
                    <a:lnTo>
                      <a:pt x="71" y="2700"/>
                    </a:lnTo>
                    <a:lnTo>
                      <a:pt x="61" y="2721"/>
                    </a:lnTo>
                    <a:lnTo>
                      <a:pt x="51" y="2742"/>
                    </a:lnTo>
                    <a:lnTo>
                      <a:pt x="51" y="2771"/>
                    </a:lnTo>
                    <a:lnTo>
                      <a:pt x="51" y="2782"/>
                    </a:lnTo>
                    <a:lnTo>
                      <a:pt x="51" y="2792"/>
                    </a:lnTo>
                    <a:lnTo>
                      <a:pt x="40" y="2802"/>
                    </a:lnTo>
                    <a:lnTo>
                      <a:pt x="40" y="2813"/>
                    </a:lnTo>
                    <a:lnTo>
                      <a:pt x="40" y="2822"/>
                    </a:lnTo>
                    <a:lnTo>
                      <a:pt x="40" y="2842"/>
                    </a:lnTo>
                    <a:lnTo>
                      <a:pt x="40" y="2853"/>
                    </a:lnTo>
                    <a:lnTo>
                      <a:pt x="31" y="2863"/>
                    </a:lnTo>
                    <a:lnTo>
                      <a:pt x="31" y="2872"/>
                    </a:lnTo>
                    <a:lnTo>
                      <a:pt x="31" y="2884"/>
                    </a:lnTo>
                    <a:lnTo>
                      <a:pt x="31" y="2893"/>
                    </a:lnTo>
                    <a:lnTo>
                      <a:pt x="31" y="2913"/>
                    </a:lnTo>
                    <a:lnTo>
                      <a:pt x="20" y="2924"/>
                    </a:lnTo>
                    <a:lnTo>
                      <a:pt x="20" y="2934"/>
                    </a:lnTo>
                    <a:lnTo>
                      <a:pt x="20" y="2943"/>
                    </a:lnTo>
                    <a:lnTo>
                      <a:pt x="20" y="2955"/>
                    </a:lnTo>
                    <a:lnTo>
                      <a:pt x="20" y="2975"/>
                    </a:lnTo>
                    <a:lnTo>
                      <a:pt x="20" y="2985"/>
                    </a:lnTo>
                    <a:lnTo>
                      <a:pt x="10" y="3005"/>
                    </a:lnTo>
                    <a:lnTo>
                      <a:pt x="10" y="3014"/>
                    </a:lnTo>
                    <a:lnTo>
                      <a:pt x="10" y="3035"/>
                    </a:lnTo>
                    <a:lnTo>
                      <a:pt x="10" y="3046"/>
                    </a:lnTo>
                    <a:lnTo>
                      <a:pt x="10" y="3067"/>
                    </a:lnTo>
                    <a:lnTo>
                      <a:pt x="0" y="3076"/>
                    </a:lnTo>
                    <a:lnTo>
                      <a:pt x="0" y="3097"/>
                    </a:lnTo>
                    <a:lnTo>
                      <a:pt x="0" y="3106"/>
                    </a:lnTo>
                    <a:lnTo>
                      <a:pt x="0" y="3127"/>
                    </a:lnTo>
                    <a:lnTo>
                      <a:pt x="0" y="3138"/>
                    </a:lnTo>
                    <a:lnTo>
                      <a:pt x="0" y="3157"/>
                    </a:lnTo>
                    <a:lnTo>
                      <a:pt x="0" y="3168"/>
                    </a:lnTo>
                    <a:lnTo>
                      <a:pt x="10" y="3188"/>
                    </a:lnTo>
                    <a:lnTo>
                      <a:pt x="10" y="3198"/>
                    </a:lnTo>
                    <a:lnTo>
                      <a:pt x="10" y="3208"/>
                    </a:lnTo>
                    <a:lnTo>
                      <a:pt x="0" y="3218"/>
                    </a:lnTo>
                    <a:lnTo>
                      <a:pt x="0" y="3228"/>
                    </a:lnTo>
                    <a:lnTo>
                      <a:pt x="0" y="3239"/>
                    </a:lnTo>
                    <a:lnTo>
                      <a:pt x="10" y="3239"/>
                    </a:lnTo>
                    <a:lnTo>
                      <a:pt x="10" y="3249"/>
                    </a:lnTo>
                    <a:lnTo>
                      <a:pt x="51" y="3188"/>
                    </a:lnTo>
                    <a:lnTo>
                      <a:pt x="71" y="3188"/>
                    </a:lnTo>
                    <a:lnTo>
                      <a:pt x="81" y="3168"/>
                    </a:lnTo>
                    <a:lnTo>
                      <a:pt x="81" y="3147"/>
                    </a:lnTo>
                    <a:lnTo>
                      <a:pt x="91" y="3127"/>
                    </a:lnTo>
                    <a:lnTo>
                      <a:pt x="91" y="3106"/>
                    </a:lnTo>
                    <a:lnTo>
                      <a:pt x="91" y="3085"/>
                    </a:lnTo>
                    <a:lnTo>
                      <a:pt x="102" y="3067"/>
                    </a:lnTo>
                    <a:lnTo>
                      <a:pt x="102" y="3046"/>
                    </a:lnTo>
                    <a:lnTo>
                      <a:pt x="102" y="3026"/>
                    </a:lnTo>
                    <a:lnTo>
                      <a:pt x="111" y="3005"/>
                    </a:lnTo>
                    <a:lnTo>
                      <a:pt x="111" y="2985"/>
                    </a:lnTo>
                    <a:lnTo>
                      <a:pt x="122" y="2964"/>
                    </a:lnTo>
                    <a:lnTo>
                      <a:pt x="122" y="2943"/>
                    </a:lnTo>
                    <a:lnTo>
                      <a:pt x="122" y="2924"/>
                    </a:lnTo>
                    <a:lnTo>
                      <a:pt x="132" y="2893"/>
                    </a:lnTo>
                    <a:lnTo>
                      <a:pt x="132" y="2872"/>
                    </a:lnTo>
                    <a:lnTo>
                      <a:pt x="142" y="2853"/>
                    </a:lnTo>
                    <a:lnTo>
                      <a:pt x="142" y="2832"/>
                    </a:lnTo>
                    <a:lnTo>
                      <a:pt x="152" y="2802"/>
                    </a:lnTo>
                    <a:lnTo>
                      <a:pt x="163" y="2782"/>
                    </a:lnTo>
                    <a:lnTo>
                      <a:pt x="163" y="2761"/>
                    </a:lnTo>
                    <a:lnTo>
                      <a:pt x="173" y="2731"/>
                    </a:lnTo>
                    <a:lnTo>
                      <a:pt x="182" y="2712"/>
                    </a:lnTo>
                    <a:lnTo>
                      <a:pt x="193" y="2680"/>
                    </a:lnTo>
                    <a:lnTo>
                      <a:pt x="193" y="2660"/>
                    </a:lnTo>
                    <a:lnTo>
                      <a:pt x="203" y="2640"/>
                    </a:lnTo>
                    <a:lnTo>
                      <a:pt x="213" y="2610"/>
                    </a:lnTo>
                    <a:lnTo>
                      <a:pt x="223" y="2590"/>
                    </a:lnTo>
                    <a:lnTo>
                      <a:pt x="234" y="2570"/>
                    </a:lnTo>
                    <a:lnTo>
                      <a:pt x="244" y="2539"/>
                    </a:lnTo>
                    <a:lnTo>
                      <a:pt x="254" y="2519"/>
                    </a:lnTo>
                    <a:lnTo>
                      <a:pt x="254" y="2488"/>
                    </a:lnTo>
                    <a:lnTo>
                      <a:pt x="264" y="2469"/>
                    </a:lnTo>
                    <a:lnTo>
                      <a:pt x="274" y="2448"/>
                    </a:lnTo>
                    <a:lnTo>
                      <a:pt x="284" y="2437"/>
                    </a:lnTo>
                    <a:lnTo>
                      <a:pt x="284" y="2416"/>
                    </a:lnTo>
                    <a:lnTo>
                      <a:pt x="295" y="2407"/>
                    </a:lnTo>
                    <a:lnTo>
                      <a:pt x="305" y="2398"/>
                    </a:lnTo>
                    <a:lnTo>
                      <a:pt x="305" y="2377"/>
                    </a:lnTo>
                    <a:lnTo>
                      <a:pt x="314" y="2366"/>
                    </a:lnTo>
                    <a:lnTo>
                      <a:pt x="325" y="2345"/>
                    </a:lnTo>
                    <a:lnTo>
                      <a:pt x="325" y="2336"/>
                    </a:lnTo>
                    <a:lnTo>
                      <a:pt x="325" y="2326"/>
                    </a:lnTo>
                    <a:lnTo>
                      <a:pt x="335" y="2315"/>
                    </a:lnTo>
                    <a:lnTo>
                      <a:pt x="335" y="2306"/>
                    </a:lnTo>
                    <a:lnTo>
                      <a:pt x="345" y="2295"/>
                    </a:lnTo>
                    <a:lnTo>
                      <a:pt x="345" y="2286"/>
                    </a:lnTo>
                    <a:lnTo>
                      <a:pt x="355" y="2274"/>
                    </a:lnTo>
                    <a:lnTo>
                      <a:pt x="355" y="2265"/>
                    </a:lnTo>
                    <a:lnTo>
                      <a:pt x="355" y="2255"/>
                    </a:lnTo>
                    <a:lnTo>
                      <a:pt x="366" y="2244"/>
                    </a:lnTo>
                    <a:lnTo>
                      <a:pt x="366" y="2234"/>
                    </a:lnTo>
                    <a:lnTo>
                      <a:pt x="376" y="2224"/>
                    </a:lnTo>
                    <a:lnTo>
                      <a:pt x="376" y="2215"/>
                    </a:lnTo>
                    <a:lnTo>
                      <a:pt x="385" y="2203"/>
                    </a:lnTo>
                    <a:lnTo>
                      <a:pt x="385" y="2194"/>
                    </a:lnTo>
                    <a:lnTo>
                      <a:pt x="396" y="2184"/>
                    </a:lnTo>
                    <a:lnTo>
                      <a:pt x="406" y="2153"/>
                    </a:lnTo>
                    <a:lnTo>
                      <a:pt x="426" y="2132"/>
                    </a:lnTo>
                    <a:lnTo>
                      <a:pt x="447" y="2102"/>
                    </a:lnTo>
                    <a:lnTo>
                      <a:pt x="467" y="2071"/>
                    </a:lnTo>
                    <a:lnTo>
                      <a:pt x="477" y="2052"/>
                    </a:lnTo>
                    <a:lnTo>
                      <a:pt x="497" y="2021"/>
                    </a:lnTo>
                    <a:lnTo>
                      <a:pt x="518" y="2000"/>
                    </a:lnTo>
                    <a:lnTo>
                      <a:pt x="539" y="1971"/>
                    </a:lnTo>
                    <a:lnTo>
                      <a:pt x="568" y="1950"/>
                    </a:lnTo>
                    <a:lnTo>
                      <a:pt x="589" y="1920"/>
                    </a:lnTo>
                    <a:lnTo>
                      <a:pt x="610" y="1900"/>
                    </a:lnTo>
                    <a:lnTo>
                      <a:pt x="630" y="1879"/>
                    </a:lnTo>
                    <a:lnTo>
                      <a:pt x="650" y="1849"/>
                    </a:lnTo>
                    <a:lnTo>
                      <a:pt x="670" y="1829"/>
                    </a:lnTo>
                    <a:lnTo>
                      <a:pt x="690" y="1798"/>
                    </a:lnTo>
                    <a:lnTo>
                      <a:pt x="710" y="1778"/>
                    </a:lnTo>
                    <a:lnTo>
                      <a:pt x="721" y="1767"/>
                    </a:lnTo>
                    <a:lnTo>
                      <a:pt x="721" y="1757"/>
                    </a:lnTo>
                    <a:lnTo>
                      <a:pt x="731" y="1757"/>
                    </a:lnTo>
                    <a:lnTo>
                      <a:pt x="731" y="1746"/>
                    </a:lnTo>
                    <a:lnTo>
                      <a:pt x="741" y="1746"/>
                    </a:lnTo>
                    <a:lnTo>
                      <a:pt x="741" y="1737"/>
                    </a:lnTo>
                    <a:lnTo>
                      <a:pt x="752" y="1737"/>
                    </a:lnTo>
                    <a:lnTo>
                      <a:pt x="752" y="1727"/>
                    </a:lnTo>
                    <a:lnTo>
                      <a:pt x="762" y="1727"/>
                    </a:lnTo>
                    <a:lnTo>
                      <a:pt x="772" y="1727"/>
                    </a:lnTo>
                    <a:lnTo>
                      <a:pt x="792" y="1707"/>
                    </a:lnTo>
                    <a:lnTo>
                      <a:pt x="802" y="1696"/>
                    </a:lnTo>
                    <a:lnTo>
                      <a:pt x="823" y="1686"/>
                    </a:lnTo>
                    <a:lnTo>
                      <a:pt x="843" y="1675"/>
                    </a:lnTo>
                    <a:lnTo>
                      <a:pt x="854" y="1656"/>
                    </a:lnTo>
                    <a:lnTo>
                      <a:pt x="873" y="1656"/>
                    </a:lnTo>
                    <a:lnTo>
                      <a:pt x="894" y="1645"/>
                    </a:lnTo>
                    <a:lnTo>
                      <a:pt x="914" y="1635"/>
                    </a:lnTo>
                    <a:lnTo>
                      <a:pt x="925" y="1635"/>
                    </a:lnTo>
                    <a:lnTo>
                      <a:pt x="934" y="1635"/>
                    </a:lnTo>
                    <a:lnTo>
                      <a:pt x="944" y="1625"/>
                    </a:lnTo>
                    <a:lnTo>
                      <a:pt x="954" y="1625"/>
                    </a:lnTo>
                    <a:lnTo>
                      <a:pt x="965" y="1625"/>
                    </a:lnTo>
                    <a:lnTo>
                      <a:pt x="975" y="1615"/>
                    </a:lnTo>
                    <a:lnTo>
                      <a:pt x="985" y="1604"/>
                    </a:lnTo>
                    <a:lnTo>
                      <a:pt x="996" y="1604"/>
                    </a:lnTo>
                    <a:lnTo>
                      <a:pt x="996" y="1585"/>
                    </a:lnTo>
                    <a:lnTo>
                      <a:pt x="1046" y="1544"/>
                    </a:lnTo>
                    <a:lnTo>
                      <a:pt x="1055" y="1544"/>
                    </a:lnTo>
                    <a:lnTo>
                      <a:pt x="1076" y="1533"/>
                    </a:lnTo>
                    <a:lnTo>
                      <a:pt x="1087" y="1524"/>
                    </a:lnTo>
                    <a:lnTo>
                      <a:pt x="1096" y="1514"/>
                    </a:lnTo>
                    <a:lnTo>
                      <a:pt x="1108" y="1503"/>
                    </a:lnTo>
                    <a:lnTo>
                      <a:pt x="1117" y="1493"/>
                    </a:lnTo>
                    <a:lnTo>
                      <a:pt x="1138" y="1483"/>
                    </a:lnTo>
                    <a:lnTo>
                      <a:pt x="1147" y="1472"/>
                    </a:lnTo>
                    <a:lnTo>
                      <a:pt x="1147" y="1462"/>
                    </a:lnTo>
                    <a:lnTo>
                      <a:pt x="1158" y="1462"/>
                    </a:lnTo>
                    <a:lnTo>
                      <a:pt x="1168" y="1453"/>
                    </a:lnTo>
                    <a:lnTo>
                      <a:pt x="1179" y="1453"/>
                    </a:lnTo>
                    <a:lnTo>
                      <a:pt x="1179" y="1443"/>
                    </a:lnTo>
                    <a:lnTo>
                      <a:pt x="1188" y="1443"/>
                    </a:lnTo>
                    <a:lnTo>
                      <a:pt x="1209" y="1422"/>
                    </a:lnTo>
                    <a:lnTo>
                      <a:pt x="1218" y="1422"/>
                    </a:lnTo>
                    <a:lnTo>
                      <a:pt x="1229" y="1412"/>
                    </a:lnTo>
                    <a:lnTo>
                      <a:pt x="1239" y="1412"/>
                    </a:lnTo>
                    <a:lnTo>
                      <a:pt x="1259" y="1392"/>
                    </a:lnTo>
                    <a:lnTo>
                      <a:pt x="1280" y="1381"/>
                    </a:lnTo>
                    <a:lnTo>
                      <a:pt x="1300" y="1371"/>
                    </a:lnTo>
                    <a:lnTo>
                      <a:pt x="1321" y="1361"/>
                    </a:lnTo>
                    <a:lnTo>
                      <a:pt x="1340" y="1351"/>
                    </a:lnTo>
                    <a:lnTo>
                      <a:pt x="1361" y="1341"/>
                    </a:lnTo>
                    <a:lnTo>
                      <a:pt x="1381" y="1330"/>
                    </a:lnTo>
                    <a:lnTo>
                      <a:pt x="1401" y="1321"/>
                    </a:lnTo>
                    <a:lnTo>
                      <a:pt x="1422" y="1310"/>
                    </a:lnTo>
                    <a:lnTo>
                      <a:pt x="1442" y="1300"/>
                    </a:lnTo>
                    <a:lnTo>
                      <a:pt x="1453" y="1290"/>
                    </a:lnTo>
                    <a:lnTo>
                      <a:pt x="1472" y="1280"/>
                    </a:lnTo>
                    <a:lnTo>
                      <a:pt x="1493" y="1270"/>
                    </a:lnTo>
                    <a:lnTo>
                      <a:pt x="1513" y="1259"/>
                    </a:lnTo>
                    <a:lnTo>
                      <a:pt x="1533" y="1259"/>
                    </a:lnTo>
                    <a:lnTo>
                      <a:pt x="1554" y="1250"/>
                    </a:lnTo>
                    <a:lnTo>
                      <a:pt x="1503" y="1270"/>
                    </a:lnTo>
                    <a:lnTo>
                      <a:pt x="1503" y="1259"/>
                    </a:lnTo>
                    <a:lnTo>
                      <a:pt x="1513" y="1250"/>
                    </a:lnTo>
                    <a:lnTo>
                      <a:pt x="1524" y="1250"/>
                    </a:lnTo>
                    <a:lnTo>
                      <a:pt x="1543" y="1239"/>
                    </a:lnTo>
                    <a:lnTo>
                      <a:pt x="1554" y="1229"/>
                    </a:lnTo>
                    <a:lnTo>
                      <a:pt x="1574" y="1218"/>
                    </a:lnTo>
                    <a:lnTo>
                      <a:pt x="1584" y="1218"/>
                    </a:lnTo>
                    <a:lnTo>
                      <a:pt x="1604" y="1209"/>
                    </a:lnTo>
                    <a:lnTo>
                      <a:pt x="1615" y="1199"/>
                    </a:lnTo>
                    <a:lnTo>
                      <a:pt x="1625" y="1199"/>
                    </a:lnTo>
                    <a:lnTo>
                      <a:pt x="1635" y="1188"/>
                    </a:lnTo>
                    <a:lnTo>
                      <a:pt x="1655" y="1179"/>
                    </a:lnTo>
                    <a:lnTo>
                      <a:pt x="1666" y="1179"/>
                    </a:lnTo>
                    <a:lnTo>
                      <a:pt x="1675" y="1168"/>
                    </a:lnTo>
                    <a:lnTo>
                      <a:pt x="1686" y="1168"/>
                    </a:lnTo>
                    <a:lnTo>
                      <a:pt x="1696" y="1158"/>
                    </a:lnTo>
                    <a:lnTo>
                      <a:pt x="1707" y="1158"/>
                    </a:lnTo>
                    <a:lnTo>
                      <a:pt x="1716" y="1147"/>
                    </a:lnTo>
                    <a:lnTo>
                      <a:pt x="1725" y="1147"/>
                    </a:lnTo>
                    <a:lnTo>
                      <a:pt x="1737" y="1138"/>
                    </a:lnTo>
                    <a:lnTo>
                      <a:pt x="1746" y="1138"/>
                    </a:lnTo>
                    <a:lnTo>
                      <a:pt x="1757" y="1138"/>
                    </a:lnTo>
                    <a:lnTo>
                      <a:pt x="1767" y="1128"/>
                    </a:lnTo>
                    <a:lnTo>
                      <a:pt x="1778" y="1128"/>
                    </a:lnTo>
                    <a:lnTo>
                      <a:pt x="1787" y="1128"/>
                    </a:lnTo>
                    <a:lnTo>
                      <a:pt x="1798" y="1117"/>
                    </a:lnTo>
                    <a:lnTo>
                      <a:pt x="1808" y="1117"/>
                    </a:lnTo>
                    <a:lnTo>
                      <a:pt x="1817" y="1117"/>
                    </a:lnTo>
                    <a:lnTo>
                      <a:pt x="1828" y="1108"/>
                    </a:lnTo>
                    <a:lnTo>
                      <a:pt x="1838" y="1108"/>
                    </a:lnTo>
                    <a:lnTo>
                      <a:pt x="1849" y="1097"/>
                    </a:lnTo>
                    <a:lnTo>
                      <a:pt x="1858" y="1097"/>
                    </a:lnTo>
                    <a:lnTo>
                      <a:pt x="1869" y="1087"/>
                    </a:lnTo>
                    <a:lnTo>
                      <a:pt x="1858" y="1076"/>
                    </a:lnTo>
                    <a:lnTo>
                      <a:pt x="1849" y="1087"/>
                    </a:lnTo>
                    <a:lnTo>
                      <a:pt x="1828" y="1097"/>
                    </a:lnTo>
                    <a:lnTo>
                      <a:pt x="1808" y="1108"/>
                    </a:lnTo>
                    <a:lnTo>
                      <a:pt x="1787" y="1117"/>
                    </a:lnTo>
                    <a:lnTo>
                      <a:pt x="1767" y="1117"/>
                    </a:lnTo>
                    <a:lnTo>
                      <a:pt x="1757" y="1128"/>
                    </a:lnTo>
                    <a:lnTo>
                      <a:pt x="1737" y="1138"/>
                    </a:lnTo>
                    <a:lnTo>
                      <a:pt x="1716" y="1147"/>
                    </a:lnTo>
                    <a:lnTo>
                      <a:pt x="1686" y="1158"/>
                    </a:lnTo>
                    <a:lnTo>
                      <a:pt x="1655" y="1179"/>
                    </a:lnTo>
                    <a:lnTo>
                      <a:pt x="1625" y="1188"/>
                    </a:lnTo>
                    <a:lnTo>
                      <a:pt x="1595" y="1199"/>
                    </a:lnTo>
                    <a:lnTo>
                      <a:pt x="1574" y="1218"/>
                    </a:lnTo>
                    <a:lnTo>
                      <a:pt x="1543" y="1229"/>
                    </a:lnTo>
                    <a:lnTo>
                      <a:pt x="1513" y="1250"/>
                    </a:lnTo>
                    <a:lnTo>
                      <a:pt x="1483" y="1259"/>
                    </a:lnTo>
                    <a:lnTo>
                      <a:pt x="1453" y="1270"/>
                    </a:lnTo>
                    <a:lnTo>
                      <a:pt x="1422" y="1290"/>
                    </a:lnTo>
                    <a:lnTo>
                      <a:pt x="1391" y="1310"/>
                    </a:lnTo>
                    <a:lnTo>
                      <a:pt x="1371" y="1321"/>
                    </a:lnTo>
                    <a:lnTo>
                      <a:pt x="1340" y="1341"/>
                    </a:lnTo>
                    <a:lnTo>
                      <a:pt x="1310" y="1351"/>
                    </a:lnTo>
                    <a:lnTo>
                      <a:pt x="1280" y="1371"/>
                    </a:lnTo>
                    <a:lnTo>
                      <a:pt x="1250" y="1381"/>
                    </a:lnTo>
                    <a:lnTo>
                      <a:pt x="1239" y="1392"/>
                    </a:lnTo>
                    <a:lnTo>
                      <a:pt x="1229" y="1401"/>
                    </a:lnTo>
                    <a:lnTo>
                      <a:pt x="1218" y="1412"/>
                    </a:lnTo>
                    <a:lnTo>
                      <a:pt x="1209" y="1412"/>
                    </a:lnTo>
                    <a:lnTo>
                      <a:pt x="1198" y="1422"/>
                    </a:lnTo>
                    <a:lnTo>
                      <a:pt x="1188" y="1432"/>
                    </a:lnTo>
                    <a:lnTo>
                      <a:pt x="1179" y="1432"/>
                    </a:lnTo>
                    <a:lnTo>
                      <a:pt x="1158" y="1443"/>
                    </a:lnTo>
                    <a:lnTo>
                      <a:pt x="1147" y="1443"/>
                    </a:lnTo>
                    <a:lnTo>
                      <a:pt x="1321" y="1330"/>
                    </a:lnTo>
                    <a:lnTo>
                      <a:pt x="1330" y="1321"/>
                    </a:lnTo>
                    <a:lnTo>
                      <a:pt x="1351" y="1310"/>
                    </a:lnTo>
                    <a:lnTo>
                      <a:pt x="1361" y="1300"/>
                    </a:lnTo>
                    <a:lnTo>
                      <a:pt x="1381" y="1290"/>
                    </a:lnTo>
                    <a:lnTo>
                      <a:pt x="1391" y="1280"/>
                    </a:lnTo>
                    <a:lnTo>
                      <a:pt x="1411" y="1270"/>
                    </a:lnTo>
                    <a:lnTo>
                      <a:pt x="1422" y="1259"/>
                    </a:lnTo>
                    <a:lnTo>
                      <a:pt x="1442" y="1259"/>
                    </a:lnTo>
                    <a:lnTo>
                      <a:pt x="1462" y="1250"/>
                    </a:lnTo>
                    <a:lnTo>
                      <a:pt x="1472" y="1239"/>
                    </a:lnTo>
                    <a:lnTo>
                      <a:pt x="1493" y="1229"/>
                    </a:lnTo>
                    <a:lnTo>
                      <a:pt x="1503" y="1218"/>
                    </a:lnTo>
                    <a:lnTo>
                      <a:pt x="1524" y="1209"/>
                    </a:lnTo>
                    <a:lnTo>
                      <a:pt x="1533" y="1199"/>
                    </a:lnTo>
                    <a:lnTo>
                      <a:pt x="1554" y="1188"/>
                    </a:lnTo>
                    <a:lnTo>
                      <a:pt x="1564" y="1188"/>
                    </a:lnTo>
                    <a:lnTo>
                      <a:pt x="1584" y="1179"/>
                    </a:lnTo>
                    <a:lnTo>
                      <a:pt x="1604" y="1168"/>
                    </a:lnTo>
                    <a:lnTo>
                      <a:pt x="1615" y="1158"/>
                    </a:lnTo>
                    <a:lnTo>
                      <a:pt x="1635" y="1147"/>
                    </a:lnTo>
                    <a:lnTo>
                      <a:pt x="1655" y="1138"/>
                    </a:lnTo>
                    <a:lnTo>
                      <a:pt x="1666" y="1138"/>
                    </a:lnTo>
                    <a:lnTo>
                      <a:pt x="1686" y="1128"/>
                    </a:lnTo>
                    <a:lnTo>
                      <a:pt x="1707" y="1117"/>
                    </a:lnTo>
                    <a:lnTo>
                      <a:pt x="1716" y="1108"/>
                    </a:lnTo>
                    <a:lnTo>
                      <a:pt x="1725" y="1108"/>
                    </a:lnTo>
                    <a:lnTo>
                      <a:pt x="1737" y="1097"/>
                    </a:lnTo>
                    <a:lnTo>
                      <a:pt x="1746" y="1097"/>
                    </a:lnTo>
                    <a:lnTo>
                      <a:pt x="1757" y="1097"/>
                    </a:lnTo>
                    <a:lnTo>
                      <a:pt x="1767" y="1087"/>
                    </a:lnTo>
                    <a:lnTo>
                      <a:pt x="1888" y="1046"/>
                    </a:lnTo>
                    <a:lnTo>
                      <a:pt x="1888" y="1036"/>
                    </a:lnTo>
                    <a:lnTo>
                      <a:pt x="1869" y="1046"/>
                    </a:lnTo>
                    <a:lnTo>
                      <a:pt x="1849" y="1055"/>
                    </a:lnTo>
                    <a:lnTo>
                      <a:pt x="1828" y="1055"/>
                    </a:lnTo>
                    <a:lnTo>
                      <a:pt x="1808" y="1067"/>
                    </a:lnTo>
                    <a:lnTo>
                      <a:pt x="1787" y="1076"/>
                    </a:lnTo>
                    <a:lnTo>
                      <a:pt x="1767" y="1087"/>
                    </a:lnTo>
                    <a:lnTo>
                      <a:pt x="1746" y="1087"/>
                    </a:lnTo>
                    <a:lnTo>
                      <a:pt x="1725" y="1097"/>
                    </a:lnTo>
                    <a:lnTo>
                      <a:pt x="1707" y="1108"/>
                    </a:lnTo>
                    <a:lnTo>
                      <a:pt x="1686" y="1117"/>
                    </a:lnTo>
                    <a:lnTo>
                      <a:pt x="1666" y="1128"/>
                    </a:lnTo>
                    <a:lnTo>
                      <a:pt x="1645" y="1138"/>
                    </a:lnTo>
                    <a:lnTo>
                      <a:pt x="1615" y="1147"/>
                    </a:lnTo>
                    <a:lnTo>
                      <a:pt x="1595" y="1158"/>
                    </a:lnTo>
                    <a:lnTo>
                      <a:pt x="1574" y="1179"/>
                    </a:lnTo>
                    <a:lnTo>
                      <a:pt x="1554" y="1188"/>
                    </a:lnTo>
                    <a:lnTo>
                      <a:pt x="1533" y="1199"/>
                    </a:lnTo>
                    <a:lnTo>
                      <a:pt x="1513" y="1209"/>
                    </a:lnTo>
                    <a:lnTo>
                      <a:pt x="1493" y="1218"/>
                    </a:lnTo>
                    <a:lnTo>
                      <a:pt x="1472" y="1229"/>
                    </a:lnTo>
                    <a:lnTo>
                      <a:pt x="1453" y="1250"/>
                    </a:lnTo>
                    <a:lnTo>
                      <a:pt x="1432" y="1259"/>
                    </a:lnTo>
                    <a:lnTo>
                      <a:pt x="1411" y="1270"/>
                    </a:lnTo>
                    <a:lnTo>
                      <a:pt x="1391" y="1280"/>
                    </a:lnTo>
                    <a:lnTo>
                      <a:pt x="1371" y="1290"/>
                    </a:lnTo>
                    <a:lnTo>
                      <a:pt x="1351" y="1310"/>
                    </a:lnTo>
                    <a:lnTo>
                      <a:pt x="1330" y="1321"/>
                    </a:lnTo>
                    <a:lnTo>
                      <a:pt x="1310" y="1330"/>
                    </a:lnTo>
                    <a:lnTo>
                      <a:pt x="1289" y="1341"/>
                    </a:lnTo>
                    <a:lnTo>
                      <a:pt x="1269" y="1351"/>
                    </a:lnTo>
                    <a:lnTo>
                      <a:pt x="1250" y="1371"/>
                    </a:lnTo>
                    <a:lnTo>
                      <a:pt x="1229" y="1381"/>
                    </a:lnTo>
                    <a:lnTo>
                      <a:pt x="1218" y="1381"/>
                    </a:lnTo>
                    <a:lnTo>
                      <a:pt x="1209" y="1392"/>
                    </a:lnTo>
                    <a:lnTo>
                      <a:pt x="1209" y="1401"/>
                    </a:lnTo>
                    <a:lnTo>
                      <a:pt x="1198" y="1401"/>
                    </a:lnTo>
                    <a:lnTo>
                      <a:pt x="1188" y="1412"/>
                    </a:lnTo>
                    <a:lnTo>
                      <a:pt x="1179" y="1412"/>
                    </a:lnTo>
                    <a:lnTo>
                      <a:pt x="1168" y="1412"/>
                    </a:lnTo>
                    <a:lnTo>
                      <a:pt x="1179" y="1392"/>
                    </a:lnTo>
                    <a:lnTo>
                      <a:pt x="1198" y="1371"/>
                    </a:lnTo>
                    <a:lnTo>
                      <a:pt x="1209" y="1361"/>
                    </a:lnTo>
                    <a:lnTo>
                      <a:pt x="1229" y="1341"/>
                    </a:lnTo>
                    <a:lnTo>
                      <a:pt x="1250" y="1330"/>
                    </a:lnTo>
                    <a:lnTo>
                      <a:pt x="1269" y="1321"/>
                    </a:lnTo>
                    <a:lnTo>
                      <a:pt x="1289" y="1300"/>
                    </a:lnTo>
                    <a:lnTo>
                      <a:pt x="1300" y="1290"/>
                    </a:lnTo>
                    <a:lnTo>
                      <a:pt x="1340" y="1280"/>
                    </a:lnTo>
                    <a:lnTo>
                      <a:pt x="1371" y="1259"/>
                    </a:lnTo>
                    <a:lnTo>
                      <a:pt x="1401" y="1239"/>
                    </a:lnTo>
                    <a:lnTo>
                      <a:pt x="1442" y="1229"/>
                    </a:lnTo>
                    <a:lnTo>
                      <a:pt x="1472" y="1209"/>
                    </a:lnTo>
                    <a:lnTo>
                      <a:pt x="1503" y="1188"/>
                    </a:lnTo>
                    <a:lnTo>
                      <a:pt x="1533" y="1168"/>
                    </a:lnTo>
                    <a:lnTo>
                      <a:pt x="1564" y="1147"/>
                    </a:lnTo>
                    <a:lnTo>
                      <a:pt x="1595" y="1138"/>
                    </a:lnTo>
                    <a:lnTo>
                      <a:pt x="1635" y="1117"/>
                    </a:lnTo>
                    <a:lnTo>
                      <a:pt x="1666" y="1097"/>
                    </a:lnTo>
                    <a:lnTo>
                      <a:pt x="1696" y="1087"/>
                    </a:lnTo>
                    <a:lnTo>
                      <a:pt x="1725" y="1067"/>
                    </a:lnTo>
                    <a:lnTo>
                      <a:pt x="1757" y="1055"/>
                    </a:lnTo>
                    <a:lnTo>
                      <a:pt x="1798" y="1036"/>
                    </a:lnTo>
                    <a:lnTo>
                      <a:pt x="1828" y="1026"/>
                    </a:lnTo>
                    <a:lnTo>
                      <a:pt x="1838" y="1016"/>
                    </a:lnTo>
                    <a:lnTo>
                      <a:pt x="1858" y="1005"/>
                    </a:lnTo>
                    <a:lnTo>
                      <a:pt x="1879" y="996"/>
                    </a:lnTo>
                    <a:lnTo>
                      <a:pt x="1888" y="985"/>
                    </a:lnTo>
                    <a:lnTo>
                      <a:pt x="1909" y="975"/>
                    </a:lnTo>
                    <a:lnTo>
                      <a:pt x="1929" y="965"/>
                    </a:lnTo>
                    <a:lnTo>
                      <a:pt x="1940" y="955"/>
                    </a:lnTo>
                    <a:lnTo>
                      <a:pt x="1960" y="955"/>
                    </a:lnTo>
                    <a:lnTo>
                      <a:pt x="1970" y="945"/>
                    </a:lnTo>
                    <a:lnTo>
                      <a:pt x="1980" y="934"/>
                    </a:lnTo>
                    <a:lnTo>
                      <a:pt x="2000" y="934"/>
                    </a:lnTo>
                    <a:lnTo>
                      <a:pt x="2011" y="925"/>
                    </a:lnTo>
                    <a:lnTo>
                      <a:pt x="2021" y="914"/>
                    </a:lnTo>
                    <a:lnTo>
                      <a:pt x="2031" y="914"/>
                    </a:lnTo>
                    <a:lnTo>
                      <a:pt x="2042" y="904"/>
                    </a:lnTo>
                    <a:lnTo>
                      <a:pt x="2052" y="904"/>
                    </a:lnTo>
                    <a:lnTo>
                      <a:pt x="2062" y="894"/>
                    </a:lnTo>
                    <a:lnTo>
                      <a:pt x="2071" y="894"/>
                    </a:lnTo>
                    <a:lnTo>
                      <a:pt x="2082" y="884"/>
                    </a:lnTo>
                    <a:lnTo>
                      <a:pt x="2092" y="884"/>
                    </a:lnTo>
                    <a:lnTo>
                      <a:pt x="2102" y="873"/>
                    </a:lnTo>
                    <a:lnTo>
                      <a:pt x="2113" y="873"/>
                    </a:lnTo>
                    <a:lnTo>
                      <a:pt x="2132" y="863"/>
                    </a:lnTo>
                    <a:lnTo>
                      <a:pt x="2142" y="863"/>
                    </a:lnTo>
                    <a:lnTo>
                      <a:pt x="2123" y="863"/>
                    </a:lnTo>
                    <a:lnTo>
                      <a:pt x="2113" y="873"/>
                    </a:lnTo>
                    <a:lnTo>
                      <a:pt x="2092" y="873"/>
                    </a:lnTo>
                    <a:lnTo>
                      <a:pt x="2082" y="884"/>
                    </a:lnTo>
                    <a:lnTo>
                      <a:pt x="2071" y="894"/>
                    </a:lnTo>
                    <a:lnTo>
                      <a:pt x="2052" y="894"/>
                    </a:lnTo>
                    <a:lnTo>
                      <a:pt x="2042" y="904"/>
                    </a:lnTo>
                    <a:lnTo>
                      <a:pt x="2021" y="914"/>
                    </a:lnTo>
                    <a:lnTo>
                      <a:pt x="2011" y="914"/>
                    </a:lnTo>
                    <a:lnTo>
                      <a:pt x="1991" y="925"/>
                    </a:lnTo>
                    <a:lnTo>
                      <a:pt x="1980" y="934"/>
                    </a:lnTo>
                    <a:lnTo>
                      <a:pt x="1970" y="945"/>
                    </a:lnTo>
                    <a:lnTo>
                      <a:pt x="1950" y="945"/>
                    </a:lnTo>
                    <a:lnTo>
                      <a:pt x="1940" y="955"/>
                    </a:lnTo>
                    <a:lnTo>
                      <a:pt x="1920" y="965"/>
                    </a:lnTo>
                    <a:lnTo>
                      <a:pt x="1909" y="965"/>
                    </a:lnTo>
                    <a:lnTo>
                      <a:pt x="1879" y="985"/>
                    </a:lnTo>
                    <a:lnTo>
                      <a:pt x="1849" y="996"/>
                    </a:lnTo>
                    <a:lnTo>
                      <a:pt x="1817" y="1016"/>
                    </a:lnTo>
                    <a:lnTo>
                      <a:pt x="1778" y="1026"/>
                    </a:lnTo>
                    <a:lnTo>
                      <a:pt x="1746" y="1036"/>
                    </a:lnTo>
                    <a:lnTo>
                      <a:pt x="1716" y="1055"/>
                    </a:lnTo>
                    <a:lnTo>
                      <a:pt x="1686" y="1076"/>
                    </a:lnTo>
                    <a:lnTo>
                      <a:pt x="1655" y="1087"/>
                    </a:lnTo>
                    <a:lnTo>
                      <a:pt x="1625" y="1108"/>
                    </a:lnTo>
                    <a:lnTo>
                      <a:pt x="1595" y="1117"/>
                    </a:lnTo>
                    <a:lnTo>
                      <a:pt x="1564" y="1138"/>
                    </a:lnTo>
                    <a:lnTo>
                      <a:pt x="1533" y="1147"/>
                    </a:lnTo>
                    <a:lnTo>
                      <a:pt x="1503" y="1168"/>
                    </a:lnTo>
                    <a:lnTo>
                      <a:pt x="1472" y="1188"/>
                    </a:lnTo>
                    <a:lnTo>
                      <a:pt x="1442" y="1199"/>
                    </a:lnTo>
                    <a:lnTo>
                      <a:pt x="1411" y="1218"/>
                    </a:lnTo>
                    <a:lnTo>
                      <a:pt x="1391" y="1229"/>
                    </a:lnTo>
                    <a:lnTo>
                      <a:pt x="1381" y="1239"/>
                    </a:lnTo>
                    <a:lnTo>
                      <a:pt x="1361" y="1250"/>
                    </a:lnTo>
                    <a:lnTo>
                      <a:pt x="1340" y="1259"/>
                    </a:lnTo>
                    <a:lnTo>
                      <a:pt x="1330" y="1259"/>
                    </a:lnTo>
                    <a:lnTo>
                      <a:pt x="1310" y="1270"/>
                    </a:lnTo>
                    <a:lnTo>
                      <a:pt x="1300" y="1280"/>
                    </a:lnTo>
                    <a:lnTo>
                      <a:pt x="1280" y="1290"/>
                    </a:lnTo>
                    <a:lnTo>
                      <a:pt x="1289" y="1259"/>
                    </a:lnTo>
                    <a:lnTo>
                      <a:pt x="1289" y="1250"/>
                    </a:lnTo>
                    <a:lnTo>
                      <a:pt x="1280" y="1250"/>
                    </a:lnTo>
                    <a:lnTo>
                      <a:pt x="1310" y="1218"/>
                    </a:lnTo>
                    <a:lnTo>
                      <a:pt x="1310" y="1209"/>
                    </a:lnTo>
                    <a:lnTo>
                      <a:pt x="1321" y="1209"/>
                    </a:lnTo>
                    <a:lnTo>
                      <a:pt x="1321" y="1199"/>
                    </a:lnTo>
                    <a:lnTo>
                      <a:pt x="1330" y="1188"/>
                    </a:lnTo>
                    <a:lnTo>
                      <a:pt x="1361" y="1188"/>
                    </a:lnTo>
                    <a:lnTo>
                      <a:pt x="1361" y="1179"/>
                    </a:lnTo>
                    <a:lnTo>
                      <a:pt x="1371" y="1168"/>
                    </a:lnTo>
                    <a:lnTo>
                      <a:pt x="1381" y="1168"/>
                    </a:lnTo>
                    <a:lnTo>
                      <a:pt x="1391" y="1158"/>
                    </a:lnTo>
                    <a:lnTo>
                      <a:pt x="1401" y="1158"/>
                    </a:lnTo>
                    <a:lnTo>
                      <a:pt x="1411" y="1147"/>
                    </a:lnTo>
                    <a:lnTo>
                      <a:pt x="1422" y="1138"/>
                    </a:lnTo>
                    <a:lnTo>
                      <a:pt x="1442" y="1128"/>
                    </a:lnTo>
                    <a:lnTo>
                      <a:pt x="1453" y="1117"/>
                    </a:lnTo>
                    <a:lnTo>
                      <a:pt x="1472" y="1108"/>
                    </a:lnTo>
                    <a:lnTo>
                      <a:pt x="1493" y="1097"/>
                    </a:lnTo>
                    <a:lnTo>
                      <a:pt x="1503" y="1087"/>
                    </a:lnTo>
                    <a:lnTo>
                      <a:pt x="1524" y="1076"/>
                    </a:lnTo>
                    <a:lnTo>
                      <a:pt x="1543" y="1067"/>
                    </a:lnTo>
                    <a:lnTo>
                      <a:pt x="1554" y="1055"/>
                    </a:lnTo>
                    <a:lnTo>
                      <a:pt x="1574" y="1046"/>
                    </a:lnTo>
                    <a:lnTo>
                      <a:pt x="1595" y="1046"/>
                    </a:lnTo>
                    <a:lnTo>
                      <a:pt x="1615" y="1036"/>
                    </a:lnTo>
                    <a:lnTo>
                      <a:pt x="1625" y="1026"/>
                    </a:lnTo>
                    <a:lnTo>
                      <a:pt x="1645" y="1016"/>
                    </a:lnTo>
                    <a:lnTo>
                      <a:pt x="1666" y="1005"/>
                    </a:lnTo>
                    <a:lnTo>
                      <a:pt x="1675" y="1005"/>
                    </a:lnTo>
                    <a:lnTo>
                      <a:pt x="1696" y="996"/>
                    </a:lnTo>
                    <a:lnTo>
                      <a:pt x="1849" y="945"/>
                    </a:lnTo>
                    <a:lnTo>
                      <a:pt x="1849" y="955"/>
                    </a:lnTo>
                    <a:lnTo>
                      <a:pt x="1858" y="955"/>
                    </a:lnTo>
                    <a:lnTo>
                      <a:pt x="1817" y="975"/>
                    </a:lnTo>
                    <a:lnTo>
                      <a:pt x="1858" y="955"/>
                    </a:lnTo>
                    <a:lnTo>
                      <a:pt x="1899" y="934"/>
                    </a:lnTo>
                    <a:lnTo>
                      <a:pt x="1940" y="914"/>
                    </a:lnTo>
                    <a:lnTo>
                      <a:pt x="1970" y="904"/>
                    </a:lnTo>
                    <a:lnTo>
                      <a:pt x="2011" y="884"/>
                    </a:lnTo>
                    <a:lnTo>
                      <a:pt x="2052" y="863"/>
                    </a:lnTo>
                    <a:lnTo>
                      <a:pt x="2092" y="843"/>
                    </a:lnTo>
                    <a:lnTo>
                      <a:pt x="2123" y="833"/>
                    </a:lnTo>
                    <a:lnTo>
                      <a:pt x="2163" y="813"/>
                    </a:lnTo>
                    <a:lnTo>
                      <a:pt x="2203" y="792"/>
                    </a:lnTo>
                    <a:lnTo>
                      <a:pt x="2244" y="783"/>
                    </a:lnTo>
                    <a:lnTo>
                      <a:pt x="2274" y="762"/>
                    </a:lnTo>
                    <a:lnTo>
                      <a:pt x="2315" y="752"/>
                    </a:lnTo>
                    <a:lnTo>
                      <a:pt x="2357" y="742"/>
                    </a:lnTo>
                    <a:lnTo>
                      <a:pt x="2397" y="731"/>
                    </a:lnTo>
                    <a:lnTo>
                      <a:pt x="2428" y="721"/>
                    </a:lnTo>
                    <a:lnTo>
                      <a:pt x="2448" y="701"/>
                    </a:lnTo>
                    <a:lnTo>
                      <a:pt x="2416" y="701"/>
                    </a:lnTo>
                    <a:lnTo>
                      <a:pt x="2386" y="721"/>
                    </a:lnTo>
                    <a:lnTo>
                      <a:pt x="2366" y="731"/>
                    </a:lnTo>
                    <a:lnTo>
                      <a:pt x="2336" y="742"/>
                    </a:lnTo>
                    <a:lnTo>
                      <a:pt x="2306" y="752"/>
                    </a:lnTo>
                    <a:lnTo>
                      <a:pt x="2274" y="762"/>
                    </a:lnTo>
                    <a:lnTo>
                      <a:pt x="2244" y="772"/>
                    </a:lnTo>
                    <a:lnTo>
                      <a:pt x="2224" y="783"/>
                    </a:lnTo>
                    <a:lnTo>
                      <a:pt x="2194" y="802"/>
                    </a:lnTo>
                    <a:lnTo>
                      <a:pt x="2163" y="813"/>
                    </a:lnTo>
                    <a:lnTo>
                      <a:pt x="2132" y="823"/>
                    </a:lnTo>
                    <a:lnTo>
                      <a:pt x="2113" y="833"/>
                    </a:lnTo>
                    <a:lnTo>
                      <a:pt x="2082" y="854"/>
                    </a:lnTo>
                    <a:lnTo>
                      <a:pt x="2052" y="863"/>
                    </a:lnTo>
                    <a:lnTo>
                      <a:pt x="2021" y="873"/>
                    </a:lnTo>
                    <a:lnTo>
                      <a:pt x="1991" y="884"/>
                    </a:lnTo>
                    <a:lnTo>
                      <a:pt x="1970" y="894"/>
                    </a:lnTo>
                    <a:lnTo>
                      <a:pt x="1950" y="914"/>
                    </a:lnTo>
                    <a:lnTo>
                      <a:pt x="1929" y="914"/>
                    </a:lnTo>
                    <a:lnTo>
                      <a:pt x="1899" y="925"/>
                    </a:lnTo>
                    <a:lnTo>
                      <a:pt x="1879" y="934"/>
                    </a:lnTo>
                    <a:lnTo>
                      <a:pt x="1858" y="945"/>
                    </a:lnTo>
                    <a:lnTo>
                      <a:pt x="1838" y="945"/>
                    </a:lnTo>
                    <a:lnTo>
                      <a:pt x="1817" y="955"/>
                    </a:lnTo>
                    <a:lnTo>
                      <a:pt x="1787" y="965"/>
                    </a:lnTo>
                    <a:lnTo>
                      <a:pt x="1767" y="965"/>
                    </a:lnTo>
                    <a:lnTo>
                      <a:pt x="1746" y="975"/>
                    </a:lnTo>
                    <a:lnTo>
                      <a:pt x="1725" y="985"/>
                    </a:lnTo>
                    <a:lnTo>
                      <a:pt x="1696" y="985"/>
                    </a:lnTo>
                    <a:lnTo>
                      <a:pt x="1675" y="996"/>
                    </a:lnTo>
                    <a:lnTo>
                      <a:pt x="1655" y="1005"/>
                    </a:lnTo>
                    <a:lnTo>
                      <a:pt x="1635" y="1016"/>
                    </a:lnTo>
                    <a:lnTo>
                      <a:pt x="1625" y="1016"/>
                    </a:lnTo>
                    <a:lnTo>
                      <a:pt x="1645" y="1005"/>
                    </a:lnTo>
                    <a:lnTo>
                      <a:pt x="1666" y="996"/>
                    </a:lnTo>
                    <a:lnTo>
                      <a:pt x="1675" y="985"/>
                    </a:lnTo>
                    <a:lnTo>
                      <a:pt x="1696" y="975"/>
                    </a:lnTo>
                    <a:lnTo>
                      <a:pt x="1716" y="965"/>
                    </a:lnTo>
                    <a:lnTo>
                      <a:pt x="1725" y="965"/>
                    </a:lnTo>
                    <a:lnTo>
                      <a:pt x="1746" y="955"/>
                    </a:lnTo>
                    <a:lnTo>
                      <a:pt x="1767" y="934"/>
                    </a:lnTo>
                    <a:lnTo>
                      <a:pt x="1787" y="934"/>
                    </a:lnTo>
                    <a:lnTo>
                      <a:pt x="1798" y="925"/>
                    </a:lnTo>
                    <a:lnTo>
                      <a:pt x="1817" y="925"/>
                    </a:lnTo>
                    <a:lnTo>
                      <a:pt x="1838" y="914"/>
                    </a:lnTo>
                    <a:lnTo>
                      <a:pt x="1849" y="904"/>
                    </a:lnTo>
                    <a:lnTo>
                      <a:pt x="1869" y="894"/>
                    </a:lnTo>
                    <a:lnTo>
                      <a:pt x="1888" y="894"/>
                    </a:lnTo>
                    <a:lnTo>
                      <a:pt x="1899" y="884"/>
                    </a:lnTo>
                    <a:lnTo>
                      <a:pt x="1899" y="894"/>
                    </a:lnTo>
                    <a:lnTo>
                      <a:pt x="1991" y="863"/>
                    </a:lnTo>
                    <a:lnTo>
                      <a:pt x="1980" y="863"/>
                    </a:lnTo>
                    <a:lnTo>
                      <a:pt x="1970" y="863"/>
                    </a:lnTo>
                    <a:lnTo>
                      <a:pt x="1991" y="854"/>
                    </a:lnTo>
                    <a:lnTo>
                      <a:pt x="2011" y="843"/>
                    </a:lnTo>
                    <a:lnTo>
                      <a:pt x="2031" y="823"/>
                    </a:lnTo>
                    <a:lnTo>
                      <a:pt x="2052" y="813"/>
                    </a:lnTo>
                    <a:lnTo>
                      <a:pt x="2071" y="802"/>
                    </a:lnTo>
                    <a:lnTo>
                      <a:pt x="2092" y="792"/>
                    </a:lnTo>
                    <a:lnTo>
                      <a:pt x="2113" y="783"/>
                    </a:lnTo>
                    <a:lnTo>
                      <a:pt x="2142" y="772"/>
                    </a:lnTo>
                    <a:lnTo>
                      <a:pt x="2163" y="762"/>
                    </a:lnTo>
                    <a:lnTo>
                      <a:pt x="2184" y="752"/>
                    </a:lnTo>
                    <a:lnTo>
                      <a:pt x="2203" y="742"/>
                    </a:lnTo>
                    <a:lnTo>
                      <a:pt x="2224" y="731"/>
                    </a:lnTo>
                    <a:lnTo>
                      <a:pt x="2255" y="721"/>
                    </a:lnTo>
                    <a:lnTo>
                      <a:pt x="2274" y="711"/>
                    </a:lnTo>
                    <a:lnTo>
                      <a:pt x="2295" y="711"/>
                    </a:lnTo>
                    <a:lnTo>
                      <a:pt x="2315" y="701"/>
                    </a:lnTo>
                    <a:lnTo>
                      <a:pt x="2366" y="681"/>
                    </a:lnTo>
                    <a:lnTo>
                      <a:pt x="2416" y="651"/>
                    </a:lnTo>
                    <a:lnTo>
                      <a:pt x="2386" y="660"/>
                    </a:lnTo>
                    <a:lnTo>
                      <a:pt x="2345" y="681"/>
                    </a:lnTo>
                    <a:lnTo>
                      <a:pt x="2315" y="691"/>
                    </a:lnTo>
                    <a:lnTo>
                      <a:pt x="2274" y="701"/>
                    </a:lnTo>
                    <a:lnTo>
                      <a:pt x="2244" y="721"/>
                    </a:lnTo>
                    <a:lnTo>
                      <a:pt x="2214" y="731"/>
                    </a:lnTo>
                    <a:lnTo>
                      <a:pt x="2173" y="752"/>
                    </a:lnTo>
                    <a:lnTo>
                      <a:pt x="2142" y="772"/>
                    </a:lnTo>
                    <a:lnTo>
                      <a:pt x="2102" y="783"/>
                    </a:lnTo>
                    <a:lnTo>
                      <a:pt x="2071" y="802"/>
                    </a:lnTo>
                    <a:lnTo>
                      <a:pt x="2042" y="823"/>
                    </a:lnTo>
                    <a:lnTo>
                      <a:pt x="2000" y="833"/>
                    </a:lnTo>
                    <a:lnTo>
                      <a:pt x="1970" y="854"/>
                    </a:lnTo>
                    <a:lnTo>
                      <a:pt x="1940" y="863"/>
                    </a:lnTo>
                    <a:lnTo>
                      <a:pt x="1899" y="884"/>
                    </a:lnTo>
                    <a:lnTo>
                      <a:pt x="1869" y="894"/>
                    </a:lnTo>
                    <a:lnTo>
                      <a:pt x="1899" y="873"/>
                    </a:lnTo>
                    <a:lnTo>
                      <a:pt x="1940" y="854"/>
                    </a:lnTo>
                    <a:lnTo>
                      <a:pt x="1970" y="833"/>
                    </a:lnTo>
                    <a:lnTo>
                      <a:pt x="2011" y="813"/>
                    </a:lnTo>
                    <a:lnTo>
                      <a:pt x="2042" y="792"/>
                    </a:lnTo>
                    <a:lnTo>
                      <a:pt x="2082" y="772"/>
                    </a:lnTo>
                    <a:lnTo>
                      <a:pt x="2113" y="752"/>
                    </a:lnTo>
                    <a:lnTo>
                      <a:pt x="2153" y="742"/>
                    </a:lnTo>
                    <a:lnTo>
                      <a:pt x="2194" y="721"/>
                    </a:lnTo>
                    <a:lnTo>
                      <a:pt x="2224" y="701"/>
                    </a:lnTo>
                    <a:lnTo>
                      <a:pt x="2265" y="691"/>
                    </a:lnTo>
                    <a:lnTo>
                      <a:pt x="2295" y="670"/>
                    </a:lnTo>
                    <a:lnTo>
                      <a:pt x="2336" y="660"/>
                    </a:lnTo>
                    <a:lnTo>
                      <a:pt x="2366" y="651"/>
                    </a:lnTo>
                    <a:lnTo>
                      <a:pt x="2407" y="630"/>
                    </a:lnTo>
                    <a:lnTo>
                      <a:pt x="2437" y="619"/>
                    </a:lnTo>
                    <a:lnTo>
                      <a:pt x="2428" y="619"/>
                    </a:lnTo>
                    <a:lnTo>
                      <a:pt x="2416" y="619"/>
                    </a:lnTo>
                    <a:lnTo>
                      <a:pt x="2407" y="630"/>
                    </a:lnTo>
                    <a:lnTo>
                      <a:pt x="2397" y="630"/>
                    </a:lnTo>
                    <a:lnTo>
                      <a:pt x="2386" y="630"/>
                    </a:lnTo>
                    <a:lnTo>
                      <a:pt x="2386" y="640"/>
                    </a:lnTo>
                    <a:lnTo>
                      <a:pt x="2366" y="640"/>
                    </a:lnTo>
                    <a:lnTo>
                      <a:pt x="2357" y="651"/>
                    </a:lnTo>
                    <a:lnTo>
                      <a:pt x="2345" y="651"/>
                    </a:lnTo>
                    <a:lnTo>
                      <a:pt x="2336" y="651"/>
                    </a:lnTo>
                    <a:lnTo>
                      <a:pt x="2326" y="660"/>
                    </a:lnTo>
                    <a:lnTo>
                      <a:pt x="2315" y="660"/>
                    </a:lnTo>
                    <a:lnTo>
                      <a:pt x="2306" y="670"/>
                    </a:lnTo>
                    <a:lnTo>
                      <a:pt x="2295" y="670"/>
                    </a:lnTo>
                    <a:lnTo>
                      <a:pt x="2286" y="670"/>
                    </a:lnTo>
                    <a:lnTo>
                      <a:pt x="2274" y="681"/>
                    </a:lnTo>
                    <a:lnTo>
                      <a:pt x="2265" y="681"/>
                    </a:lnTo>
                    <a:lnTo>
                      <a:pt x="2244" y="691"/>
                    </a:lnTo>
                    <a:lnTo>
                      <a:pt x="2234" y="691"/>
                    </a:lnTo>
                    <a:lnTo>
                      <a:pt x="2224" y="701"/>
                    </a:lnTo>
                    <a:lnTo>
                      <a:pt x="2214" y="701"/>
                    </a:lnTo>
                    <a:lnTo>
                      <a:pt x="2203" y="711"/>
                    </a:lnTo>
                    <a:lnTo>
                      <a:pt x="2173" y="721"/>
                    </a:lnTo>
                    <a:lnTo>
                      <a:pt x="2153" y="731"/>
                    </a:lnTo>
                    <a:lnTo>
                      <a:pt x="2123" y="752"/>
                    </a:lnTo>
                    <a:lnTo>
                      <a:pt x="2092" y="762"/>
                    </a:lnTo>
                    <a:lnTo>
                      <a:pt x="2062" y="783"/>
                    </a:lnTo>
                    <a:lnTo>
                      <a:pt x="2042" y="792"/>
                    </a:lnTo>
                    <a:lnTo>
                      <a:pt x="2011" y="813"/>
                    </a:lnTo>
                    <a:lnTo>
                      <a:pt x="1980" y="823"/>
                    </a:lnTo>
                    <a:lnTo>
                      <a:pt x="1960" y="843"/>
                    </a:lnTo>
                    <a:lnTo>
                      <a:pt x="1929" y="854"/>
                    </a:lnTo>
                    <a:lnTo>
                      <a:pt x="1899" y="863"/>
                    </a:lnTo>
                    <a:lnTo>
                      <a:pt x="1869" y="884"/>
                    </a:lnTo>
                    <a:lnTo>
                      <a:pt x="1849" y="894"/>
                    </a:lnTo>
                    <a:lnTo>
                      <a:pt x="1817" y="914"/>
                    </a:lnTo>
                    <a:lnTo>
                      <a:pt x="1787" y="925"/>
                    </a:lnTo>
                    <a:lnTo>
                      <a:pt x="1767" y="934"/>
                    </a:lnTo>
                    <a:lnTo>
                      <a:pt x="1746" y="945"/>
                    </a:lnTo>
                    <a:lnTo>
                      <a:pt x="1725" y="955"/>
                    </a:lnTo>
                    <a:lnTo>
                      <a:pt x="1707" y="965"/>
                    </a:lnTo>
                    <a:lnTo>
                      <a:pt x="1696" y="965"/>
                    </a:lnTo>
                    <a:lnTo>
                      <a:pt x="1675" y="975"/>
                    </a:lnTo>
                    <a:lnTo>
                      <a:pt x="1655" y="985"/>
                    </a:lnTo>
                    <a:lnTo>
                      <a:pt x="1635" y="996"/>
                    </a:lnTo>
                    <a:lnTo>
                      <a:pt x="1625" y="1005"/>
                    </a:lnTo>
                    <a:lnTo>
                      <a:pt x="1604" y="1016"/>
                    </a:lnTo>
                    <a:lnTo>
                      <a:pt x="1595" y="1016"/>
                    </a:lnTo>
                    <a:lnTo>
                      <a:pt x="1584" y="1026"/>
                    </a:lnTo>
                    <a:lnTo>
                      <a:pt x="1574" y="1036"/>
                    </a:lnTo>
                    <a:lnTo>
                      <a:pt x="1564" y="1036"/>
                    </a:lnTo>
                    <a:lnTo>
                      <a:pt x="1554" y="1046"/>
                    </a:lnTo>
                    <a:lnTo>
                      <a:pt x="1543" y="1046"/>
                    </a:lnTo>
                    <a:lnTo>
                      <a:pt x="1533" y="1055"/>
                    </a:lnTo>
                    <a:lnTo>
                      <a:pt x="1524" y="1067"/>
                    </a:lnTo>
                    <a:lnTo>
                      <a:pt x="1513" y="1067"/>
                    </a:lnTo>
                    <a:lnTo>
                      <a:pt x="1503" y="1076"/>
                    </a:lnTo>
                    <a:lnTo>
                      <a:pt x="1493" y="1076"/>
                    </a:lnTo>
                    <a:lnTo>
                      <a:pt x="1483" y="1087"/>
                    </a:lnTo>
                    <a:lnTo>
                      <a:pt x="1472" y="1087"/>
                    </a:lnTo>
                    <a:lnTo>
                      <a:pt x="1462" y="1097"/>
                    </a:lnTo>
                    <a:lnTo>
                      <a:pt x="1453" y="1097"/>
                    </a:lnTo>
                    <a:lnTo>
                      <a:pt x="1453" y="1087"/>
                    </a:lnTo>
                    <a:lnTo>
                      <a:pt x="1462" y="1076"/>
                    </a:lnTo>
                    <a:lnTo>
                      <a:pt x="1472" y="1076"/>
                    </a:lnTo>
                    <a:lnTo>
                      <a:pt x="1483" y="1067"/>
                    </a:lnTo>
                    <a:lnTo>
                      <a:pt x="1493" y="1055"/>
                    </a:lnTo>
                    <a:lnTo>
                      <a:pt x="1503" y="1055"/>
                    </a:lnTo>
                    <a:lnTo>
                      <a:pt x="1513" y="1046"/>
                    </a:lnTo>
                    <a:lnTo>
                      <a:pt x="1513" y="1036"/>
                    </a:lnTo>
                    <a:lnTo>
                      <a:pt x="1524" y="1036"/>
                    </a:lnTo>
                    <a:lnTo>
                      <a:pt x="1533" y="1026"/>
                    </a:lnTo>
                    <a:lnTo>
                      <a:pt x="1543" y="1026"/>
                    </a:lnTo>
                    <a:lnTo>
                      <a:pt x="1554" y="1016"/>
                    </a:lnTo>
                    <a:lnTo>
                      <a:pt x="1564" y="1016"/>
                    </a:lnTo>
                    <a:lnTo>
                      <a:pt x="1574" y="1016"/>
                    </a:lnTo>
                    <a:lnTo>
                      <a:pt x="1584" y="1005"/>
                    </a:lnTo>
                    <a:lnTo>
                      <a:pt x="1595" y="1005"/>
                    </a:lnTo>
                    <a:lnTo>
                      <a:pt x="1595" y="996"/>
                    </a:lnTo>
                    <a:lnTo>
                      <a:pt x="1615" y="985"/>
                    </a:lnTo>
                    <a:lnTo>
                      <a:pt x="1635" y="985"/>
                    </a:lnTo>
                    <a:lnTo>
                      <a:pt x="1645" y="975"/>
                    </a:lnTo>
                    <a:lnTo>
                      <a:pt x="1666" y="965"/>
                    </a:lnTo>
                    <a:lnTo>
                      <a:pt x="1686" y="955"/>
                    </a:lnTo>
                    <a:lnTo>
                      <a:pt x="1707" y="945"/>
                    </a:lnTo>
                    <a:lnTo>
                      <a:pt x="1716" y="934"/>
                    </a:lnTo>
                    <a:lnTo>
                      <a:pt x="1737" y="925"/>
                    </a:lnTo>
                    <a:lnTo>
                      <a:pt x="1757" y="925"/>
                    </a:lnTo>
                    <a:lnTo>
                      <a:pt x="1767" y="914"/>
                    </a:lnTo>
                    <a:lnTo>
                      <a:pt x="1787" y="904"/>
                    </a:lnTo>
                    <a:lnTo>
                      <a:pt x="1808" y="894"/>
                    </a:lnTo>
                    <a:lnTo>
                      <a:pt x="1817" y="894"/>
                    </a:lnTo>
                    <a:lnTo>
                      <a:pt x="1838" y="884"/>
                    </a:lnTo>
                    <a:lnTo>
                      <a:pt x="1849" y="873"/>
                    </a:lnTo>
                    <a:lnTo>
                      <a:pt x="1869" y="863"/>
                    </a:lnTo>
                    <a:lnTo>
                      <a:pt x="1879" y="863"/>
                    </a:lnTo>
                    <a:lnTo>
                      <a:pt x="1869" y="863"/>
                    </a:lnTo>
                    <a:lnTo>
                      <a:pt x="1858" y="863"/>
                    </a:lnTo>
                    <a:lnTo>
                      <a:pt x="1849" y="863"/>
                    </a:lnTo>
                    <a:lnTo>
                      <a:pt x="1757" y="904"/>
                    </a:lnTo>
                    <a:lnTo>
                      <a:pt x="1746" y="904"/>
                    </a:lnTo>
                    <a:lnTo>
                      <a:pt x="1767" y="884"/>
                    </a:lnTo>
                    <a:lnTo>
                      <a:pt x="1798" y="863"/>
                    </a:lnTo>
                    <a:lnTo>
                      <a:pt x="1817" y="843"/>
                    </a:lnTo>
                    <a:lnTo>
                      <a:pt x="1838" y="823"/>
                    </a:lnTo>
                    <a:lnTo>
                      <a:pt x="1858" y="802"/>
                    </a:lnTo>
                    <a:lnTo>
                      <a:pt x="1888" y="783"/>
                    </a:lnTo>
                    <a:lnTo>
                      <a:pt x="1909" y="762"/>
                    </a:lnTo>
                    <a:lnTo>
                      <a:pt x="1929" y="742"/>
                    </a:lnTo>
                    <a:lnTo>
                      <a:pt x="1960" y="731"/>
                    </a:lnTo>
                    <a:lnTo>
                      <a:pt x="1980" y="711"/>
                    </a:lnTo>
                    <a:lnTo>
                      <a:pt x="2011" y="701"/>
                    </a:lnTo>
                    <a:lnTo>
                      <a:pt x="2031" y="681"/>
                    </a:lnTo>
                    <a:lnTo>
                      <a:pt x="2062" y="670"/>
                    </a:lnTo>
                    <a:lnTo>
                      <a:pt x="2082" y="660"/>
                    </a:lnTo>
                    <a:lnTo>
                      <a:pt x="2113" y="651"/>
                    </a:lnTo>
                    <a:lnTo>
                      <a:pt x="2142" y="640"/>
                    </a:lnTo>
                    <a:lnTo>
                      <a:pt x="2153" y="640"/>
                    </a:lnTo>
                    <a:lnTo>
                      <a:pt x="2163" y="630"/>
                    </a:lnTo>
                    <a:lnTo>
                      <a:pt x="2173" y="630"/>
                    </a:lnTo>
                    <a:lnTo>
                      <a:pt x="2163" y="630"/>
                    </a:lnTo>
                    <a:lnTo>
                      <a:pt x="2153" y="630"/>
                    </a:lnTo>
                    <a:lnTo>
                      <a:pt x="2142" y="630"/>
                    </a:lnTo>
                    <a:lnTo>
                      <a:pt x="1666" y="833"/>
                    </a:lnTo>
                    <a:lnTo>
                      <a:pt x="1696" y="813"/>
                    </a:lnTo>
                    <a:lnTo>
                      <a:pt x="1725" y="792"/>
                    </a:lnTo>
                    <a:lnTo>
                      <a:pt x="1746" y="783"/>
                    </a:lnTo>
                    <a:lnTo>
                      <a:pt x="1778" y="772"/>
                    </a:lnTo>
                    <a:lnTo>
                      <a:pt x="1808" y="752"/>
                    </a:lnTo>
                    <a:lnTo>
                      <a:pt x="1838" y="742"/>
                    </a:lnTo>
                    <a:lnTo>
                      <a:pt x="1869" y="721"/>
                    </a:lnTo>
                    <a:lnTo>
                      <a:pt x="1899" y="711"/>
                    </a:lnTo>
                    <a:lnTo>
                      <a:pt x="1929" y="701"/>
                    </a:lnTo>
                    <a:lnTo>
                      <a:pt x="1960" y="691"/>
                    </a:lnTo>
                    <a:lnTo>
                      <a:pt x="1980" y="670"/>
                    </a:lnTo>
                    <a:lnTo>
                      <a:pt x="2011" y="660"/>
                    </a:lnTo>
                    <a:lnTo>
                      <a:pt x="2042" y="651"/>
                    </a:lnTo>
                    <a:lnTo>
                      <a:pt x="2071" y="630"/>
                    </a:lnTo>
                    <a:lnTo>
                      <a:pt x="2102" y="619"/>
                    </a:lnTo>
                    <a:lnTo>
                      <a:pt x="2132" y="610"/>
                    </a:lnTo>
                    <a:lnTo>
                      <a:pt x="2142" y="610"/>
                    </a:lnTo>
                    <a:lnTo>
                      <a:pt x="2142" y="599"/>
                    </a:lnTo>
                    <a:lnTo>
                      <a:pt x="2153" y="599"/>
                    </a:lnTo>
                    <a:lnTo>
                      <a:pt x="2163" y="599"/>
                    </a:lnTo>
                    <a:lnTo>
                      <a:pt x="2163" y="589"/>
                    </a:lnTo>
                    <a:lnTo>
                      <a:pt x="2153" y="589"/>
                    </a:lnTo>
                    <a:lnTo>
                      <a:pt x="1778" y="752"/>
                    </a:lnTo>
                    <a:lnTo>
                      <a:pt x="1778" y="742"/>
                    </a:lnTo>
                    <a:lnTo>
                      <a:pt x="1595" y="854"/>
                    </a:lnTo>
                    <a:lnTo>
                      <a:pt x="1604" y="802"/>
                    </a:lnTo>
                    <a:lnTo>
                      <a:pt x="1625" y="792"/>
                    </a:lnTo>
                    <a:lnTo>
                      <a:pt x="1645" y="783"/>
                    </a:lnTo>
                    <a:lnTo>
                      <a:pt x="1655" y="772"/>
                    </a:lnTo>
                    <a:lnTo>
                      <a:pt x="1675" y="772"/>
                    </a:lnTo>
                    <a:lnTo>
                      <a:pt x="1696" y="752"/>
                    </a:lnTo>
                    <a:lnTo>
                      <a:pt x="1716" y="742"/>
                    </a:lnTo>
                    <a:lnTo>
                      <a:pt x="1725" y="731"/>
                    </a:lnTo>
                    <a:lnTo>
                      <a:pt x="1746" y="721"/>
                    </a:lnTo>
                    <a:lnTo>
                      <a:pt x="1767" y="711"/>
                    </a:lnTo>
                    <a:lnTo>
                      <a:pt x="1787" y="701"/>
                    </a:lnTo>
                    <a:lnTo>
                      <a:pt x="1798" y="691"/>
                    </a:lnTo>
                    <a:lnTo>
                      <a:pt x="1817" y="670"/>
                    </a:lnTo>
                    <a:lnTo>
                      <a:pt x="1838" y="660"/>
                    </a:lnTo>
                    <a:lnTo>
                      <a:pt x="1858" y="651"/>
                    </a:lnTo>
                    <a:lnTo>
                      <a:pt x="1869" y="640"/>
                    </a:lnTo>
                    <a:lnTo>
                      <a:pt x="1888" y="630"/>
                    </a:lnTo>
                    <a:lnTo>
                      <a:pt x="1920" y="610"/>
                    </a:lnTo>
                    <a:lnTo>
                      <a:pt x="1940" y="599"/>
                    </a:lnTo>
                    <a:lnTo>
                      <a:pt x="1960" y="580"/>
                    </a:lnTo>
                    <a:lnTo>
                      <a:pt x="1991" y="569"/>
                    </a:lnTo>
                    <a:lnTo>
                      <a:pt x="2011" y="548"/>
                    </a:lnTo>
                    <a:lnTo>
                      <a:pt x="2042" y="539"/>
                    </a:lnTo>
                    <a:lnTo>
                      <a:pt x="2062" y="518"/>
                    </a:lnTo>
                    <a:lnTo>
                      <a:pt x="2092" y="509"/>
                    </a:lnTo>
                    <a:lnTo>
                      <a:pt x="2113" y="488"/>
                    </a:lnTo>
                    <a:lnTo>
                      <a:pt x="2142" y="477"/>
                    </a:lnTo>
                    <a:lnTo>
                      <a:pt x="2163" y="456"/>
                    </a:lnTo>
                    <a:lnTo>
                      <a:pt x="2194" y="447"/>
                    </a:lnTo>
                    <a:lnTo>
                      <a:pt x="2214" y="438"/>
                    </a:lnTo>
                    <a:lnTo>
                      <a:pt x="2244" y="417"/>
                    </a:lnTo>
                    <a:lnTo>
                      <a:pt x="2265" y="406"/>
                    </a:lnTo>
                    <a:lnTo>
                      <a:pt x="2295" y="397"/>
                    </a:lnTo>
                    <a:lnTo>
                      <a:pt x="2274" y="406"/>
                    </a:lnTo>
                    <a:lnTo>
                      <a:pt x="2265" y="406"/>
                    </a:lnTo>
                    <a:lnTo>
                      <a:pt x="2255" y="417"/>
                    </a:lnTo>
                    <a:lnTo>
                      <a:pt x="2234" y="427"/>
                    </a:lnTo>
                    <a:lnTo>
                      <a:pt x="2224" y="427"/>
                    </a:lnTo>
                    <a:lnTo>
                      <a:pt x="2203" y="438"/>
                    </a:lnTo>
                    <a:lnTo>
                      <a:pt x="2194" y="447"/>
                    </a:lnTo>
                    <a:lnTo>
                      <a:pt x="2173" y="447"/>
                    </a:lnTo>
                    <a:lnTo>
                      <a:pt x="2142" y="468"/>
                    </a:lnTo>
                    <a:lnTo>
                      <a:pt x="2113" y="488"/>
                    </a:lnTo>
                    <a:lnTo>
                      <a:pt x="2082" y="509"/>
                    </a:lnTo>
                    <a:lnTo>
                      <a:pt x="2052" y="518"/>
                    </a:lnTo>
                    <a:lnTo>
                      <a:pt x="2031" y="539"/>
                    </a:lnTo>
                    <a:lnTo>
                      <a:pt x="2000" y="559"/>
                    </a:lnTo>
                    <a:lnTo>
                      <a:pt x="1970" y="580"/>
                    </a:lnTo>
                    <a:lnTo>
                      <a:pt x="1940" y="599"/>
                    </a:lnTo>
                    <a:lnTo>
                      <a:pt x="1909" y="610"/>
                    </a:lnTo>
                    <a:lnTo>
                      <a:pt x="1879" y="630"/>
                    </a:lnTo>
                    <a:lnTo>
                      <a:pt x="1849" y="651"/>
                    </a:lnTo>
                    <a:lnTo>
                      <a:pt x="1828" y="670"/>
                    </a:lnTo>
                    <a:lnTo>
                      <a:pt x="1798" y="691"/>
                    </a:lnTo>
                    <a:lnTo>
                      <a:pt x="1767" y="711"/>
                    </a:lnTo>
                    <a:lnTo>
                      <a:pt x="1737" y="721"/>
                    </a:lnTo>
                    <a:lnTo>
                      <a:pt x="1707" y="742"/>
                    </a:lnTo>
                    <a:lnTo>
                      <a:pt x="1746" y="670"/>
                    </a:lnTo>
                    <a:lnTo>
                      <a:pt x="1725" y="670"/>
                    </a:lnTo>
                    <a:lnTo>
                      <a:pt x="1716" y="670"/>
                    </a:lnTo>
                    <a:lnTo>
                      <a:pt x="1778" y="589"/>
                    </a:lnTo>
                    <a:lnTo>
                      <a:pt x="1767" y="589"/>
                    </a:lnTo>
                    <a:lnTo>
                      <a:pt x="1767" y="580"/>
                    </a:lnTo>
                    <a:lnTo>
                      <a:pt x="1767" y="569"/>
                    </a:lnTo>
                    <a:lnTo>
                      <a:pt x="1767" y="559"/>
                    </a:lnTo>
                    <a:lnTo>
                      <a:pt x="1778" y="559"/>
                    </a:lnTo>
                    <a:lnTo>
                      <a:pt x="1778" y="548"/>
                    </a:lnTo>
                    <a:lnTo>
                      <a:pt x="1767" y="548"/>
                    </a:lnTo>
                    <a:lnTo>
                      <a:pt x="1757" y="548"/>
                    </a:lnTo>
                    <a:lnTo>
                      <a:pt x="1746" y="548"/>
                    </a:lnTo>
                    <a:lnTo>
                      <a:pt x="1746" y="528"/>
                    </a:lnTo>
                    <a:lnTo>
                      <a:pt x="1737" y="528"/>
                    </a:lnTo>
                    <a:lnTo>
                      <a:pt x="1737" y="518"/>
                    </a:lnTo>
                    <a:lnTo>
                      <a:pt x="1725" y="518"/>
                    </a:lnTo>
                    <a:lnTo>
                      <a:pt x="1696" y="539"/>
                    </a:lnTo>
                    <a:lnTo>
                      <a:pt x="1696" y="528"/>
                    </a:lnTo>
                    <a:lnTo>
                      <a:pt x="1716" y="498"/>
                    </a:lnTo>
                    <a:lnTo>
                      <a:pt x="1737" y="477"/>
                    </a:lnTo>
                    <a:lnTo>
                      <a:pt x="1757" y="447"/>
                    </a:lnTo>
                    <a:lnTo>
                      <a:pt x="1778" y="417"/>
                    </a:lnTo>
                    <a:lnTo>
                      <a:pt x="1798" y="397"/>
                    </a:lnTo>
                    <a:lnTo>
                      <a:pt x="1817" y="366"/>
                    </a:lnTo>
                    <a:lnTo>
                      <a:pt x="1838" y="346"/>
                    </a:lnTo>
                    <a:lnTo>
                      <a:pt x="1858" y="315"/>
                    </a:lnTo>
                    <a:lnTo>
                      <a:pt x="1879" y="295"/>
                    </a:lnTo>
                    <a:lnTo>
                      <a:pt x="1888" y="264"/>
                    </a:lnTo>
                    <a:lnTo>
                      <a:pt x="1909" y="234"/>
                    </a:lnTo>
                    <a:lnTo>
                      <a:pt x="1929" y="213"/>
                    </a:lnTo>
                    <a:lnTo>
                      <a:pt x="1950" y="184"/>
                    </a:lnTo>
                    <a:lnTo>
                      <a:pt x="1970" y="153"/>
                    </a:lnTo>
                    <a:lnTo>
                      <a:pt x="1980" y="122"/>
                    </a:lnTo>
                    <a:lnTo>
                      <a:pt x="2000" y="102"/>
                    </a:lnTo>
                    <a:lnTo>
                      <a:pt x="2000" y="92"/>
                    </a:lnTo>
                    <a:lnTo>
                      <a:pt x="2000" y="82"/>
                    </a:lnTo>
                    <a:lnTo>
                      <a:pt x="2011" y="82"/>
                    </a:lnTo>
                    <a:lnTo>
                      <a:pt x="2011" y="71"/>
                    </a:lnTo>
                    <a:lnTo>
                      <a:pt x="2011" y="61"/>
                    </a:lnTo>
                    <a:lnTo>
                      <a:pt x="2021" y="61"/>
                    </a:lnTo>
                    <a:lnTo>
                      <a:pt x="2021" y="51"/>
                    </a:lnTo>
                    <a:lnTo>
                      <a:pt x="2031" y="51"/>
                    </a:lnTo>
                    <a:lnTo>
                      <a:pt x="2031" y="31"/>
                    </a:lnTo>
                    <a:lnTo>
                      <a:pt x="2011" y="51"/>
                    </a:lnTo>
                    <a:lnTo>
                      <a:pt x="1991" y="82"/>
                    </a:lnTo>
                    <a:lnTo>
                      <a:pt x="1970" y="112"/>
                    </a:lnTo>
                    <a:lnTo>
                      <a:pt x="1950" y="132"/>
                    </a:lnTo>
                    <a:lnTo>
                      <a:pt x="1929" y="163"/>
                    </a:lnTo>
                    <a:lnTo>
                      <a:pt x="1909" y="193"/>
                    </a:lnTo>
                    <a:lnTo>
                      <a:pt x="1899" y="224"/>
                    </a:lnTo>
                    <a:lnTo>
                      <a:pt x="1879" y="244"/>
                    </a:lnTo>
                    <a:lnTo>
                      <a:pt x="1858" y="274"/>
                    </a:lnTo>
                    <a:lnTo>
                      <a:pt x="1838" y="305"/>
                    </a:lnTo>
                    <a:lnTo>
                      <a:pt x="1828" y="335"/>
                    </a:lnTo>
                    <a:lnTo>
                      <a:pt x="1808" y="355"/>
                    </a:lnTo>
                    <a:lnTo>
                      <a:pt x="1787" y="385"/>
                    </a:lnTo>
                    <a:lnTo>
                      <a:pt x="1767" y="406"/>
                    </a:lnTo>
                    <a:lnTo>
                      <a:pt x="1746" y="438"/>
                    </a:lnTo>
                    <a:lnTo>
                      <a:pt x="1725" y="456"/>
                    </a:lnTo>
                    <a:lnTo>
                      <a:pt x="1725" y="468"/>
                    </a:lnTo>
                    <a:lnTo>
                      <a:pt x="1725" y="477"/>
                    </a:lnTo>
                    <a:lnTo>
                      <a:pt x="1716" y="477"/>
                    </a:lnTo>
                    <a:lnTo>
                      <a:pt x="1716" y="488"/>
                    </a:lnTo>
                    <a:lnTo>
                      <a:pt x="1675" y="539"/>
                    </a:lnTo>
                    <a:lnTo>
                      <a:pt x="1666" y="539"/>
                    </a:lnTo>
                    <a:lnTo>
                      <a:pt x="1666" y="528"/>
                    </a:lnTo>
                    <a:lnTo>
                      <a:pt x="1564" y="619"/>
                    </a:lnTo>
                    <a:lnTo>
                      <a:pt x="1543" y="660"/>
                    </a:lnTo>
                    <a:lnTo>
                      <a:pt x="1543" y="670"/>
                    </a:lnTo>
                    <a:lnTo>
                      <a:pt x="1533" y="670"/>
                    </a:lnTo>
                    <a:lnTo>
                      <a:pt x="1533" y="681"/>
                    </a:lnTo>
                    <a:lnTo>
                      <a:pt x="1524" y="681"/>
                    </a:lnTo>
                    <a:lnTo>
                      <a:pt x="1533" y="619"/>
                    </a:lnTo>
                    <a:lnTo>
                      <a:pt x="1524" y="619"/>
                    </a:lnTo>
                    <a:lnTo>
                      <a:pt x="1524" y="610"/>
                    </a:lnTo>
                    <a:lnTo>
                      <a:pt x="1543" y="559"/>
                    </a:lnTo>
                    <a:lnTo>
                      <a:pt x="1554" y="559"/>
                    </a:lnTo>
                    <a:lnTo>
                      <a:pt x="1564" y="559"/>
                    </a:lnTo>
                    <a:lnTo>
                      <a:pt x="1564" y="548"/>
                    </a:lnTo>
                    <a:lnTo>
                      <a:pt x="1574" y="548"/>
                    </a:lnTo>
                    <a:lnTo>
                      <a:pt x="1574" y="539"/>
                    </a:lnTo>
                    <a:lnTo>
                      <a:pt x="1584" y="528"/>
                    </a:lnTo>
                    <a:lnTo>
                      <a:pt x="1595" y="518"/>
                    </a:lnTo>
                    <a:lnTo>
                      <a:pt x="1595" y="509"/>
                    </a:lnTo>
                    <a:lnTo>
                      <a:pt x="1604" y="488"/>
                    </a:lnTo>
                    <a:lnTo>
                      <a:pt x="1615" y="477"/>
                    </a:lnTo>
                    <a:lnTo>
                      <a:pt x="1625" y="468"/>
                    </a:lnTo>
                    <a:lnTo>
                      <a:pt x="1635" y="456"/>
                    </a:lnTo>
                    <a:lnTo>
                      <a:pt x="1635" y="438"/>
                    </a:lnTo>
                    <a:lnTo>
                      <a:pt x="1645" y="427"/>
                    </a:lnTo>
                    <a:lnTo>
                      <a:pt x="1655" y="417"/>
                    </a:lnTo>
                    <a:lnTo>
                      <a:pt x="1666" y="397"/>
                    </a:lnTo>
                    <a:lnTo>
                      <a:pt x="1675" y="385"/>
                    </a:lnTo>
                    <a:lnTo>
                      <a:pt x="1675" y="376"/>
                    </a:lnTo>
                    <a:lnTo>
                      <a:pt x="1686" y="366"/>
                    </a:lnTo>
                    <a:lnTo>
                      <a:pt x="1696" y="346"/>
                    </a:lnTo>
                    <a:lnTo>
                      <a:pt x="1707" y="335"/>
                    </a:lnTo>
                    <a:lnTo>
                      <a:pt x="1707" y="315"/>
                    </a:lnTo>
                    <a:lnTo>
                      <a:pt x="1716" y="305"/>
                    </a:lnTo>
                    <a:lnTo>
                      <a:pt x="1725" y="284"/>
                    </a:lnTo>
                    <a:lnTo>
                      <a:pt x="1737" y="274"/>
                    </a:lnTo>
                    <a:lnTo>
                      <a:pt x="1746" y="255"/>
                    </a:lnTo>
                    <a:lnTo>
                      <a:pt x="1757" y="234"/>
                    </a:lnTo>
                    <a:lnTo>
                      <a:pt x="1767" y="224"/>
                    </a:lnTo>
                    <a:lnTo>
                      <a:pt x="1778" y="203"/>
                    </a:lnTo>
                    <a:lnTo>
                      <a:pt x="1798" y="184"/>
                    </a:lnTo>
                    <a:lnTo>
                      <a:pt x="1808" y="163"/>
                    </a:lnTo>
                    <a:lnTo>
                      <a:pt x="1817" y="153"/>
                    </a:lnTo>
                    <a:lnTo>
                      <a:pt x="1828" y="132"/>
                    </a:lnTo>
                    <a:lnTo>
                      <a:pt x="1838" y="112"/>
                    </a:lnTo>
                    <a:lnTo>
                      <a:pt x="1849" y="102"/>
                    </a:lnTo>
                    <a:lnTo>
                      <a:pt x="1858" y="82"/>
                    </a:lnTo>
                    <a:lnTo>
                      <a:pt x="1869" y="61"/>
                    </a:lnTo>
                    <a:lnTo>
                      <a:pt x="1879" y="51"/>
                    </a:lnTo>
                    <a:lnTo>
                      <a:pt x="1888" y="31"/>
                    </a:lnTo>
                    <a:lnTo>
                      <a:pt x="1879" y="31"/>
                    </a:lnTo>
                    <a:lnTo>
                      <a:pt x="1869" y="31"/>
                    </a:lnTo>
                    <a:lnTo>
                      <a:pt x="1869" y="40"/>
                    </a:lnTo>
                    <a:lnTo>
                      <a:pt x="1858" y="51"/>
                    </a:lnTo>
                    <a:lnTo>
                      <a:pt x="1858" y="61"/>
                    </a:lnTo>
                    <a:lnTo>
                      <a:pt x="1849" y="61"/>
                    </a:lnTo>
                    <a:lnTo>
                      <a:pt x="1849" y="71"/>
                    </a:lnTo>
                    <a:lnTo>
                      <a:pt x="1838" y="71"/>
                    </a:lnTo>
                    <a:lnTo>
                      <a:pt x="1828" y="92"/>
                    </a:lnTo>
                    <a:lnTo>
                      <a:pt x="1817" y="112"/>
                    </a:lnTo>
                    <a:lnTo>
                      <a:pt x="1808" y="132"/>
                    </a:lnTo>
                    <a:lnTo>
                      <a:pt x="1798" y="153"/>
                    </a:lnTo>
                    <a:lnTo>
                      <a:pt x="1787" y="163"/>
                    </a:lnTo>
                    <a:lnTo>
                      <a:pt x="1778" y="184"/>
                    </a:lnTo>
                    <a:lnTo>
                      <a:pt x="1767" y="203"/>
                    </a:lnTo>
                    <a:lnTo>
                      <a:pt x="1757" y="224"/>
                    </a:lnTo>
                    <a:lnTo>
                      <a:pt x="1746" y="234"/>
                    </a:lnTo>
                    <a:lnTo>
                      <a:pt x="1746" y="244"/>
                    </a:lnTo>
                    <a:lnTo>
                      <a:pt x="1737" y="255"/>
                    </a:lnTo>
                    <a:lnTo>
                      <a:pt x="1725" y="264"/>
                    </a:lnTo>
                    <a:lnTo>
                      <a:pt x="1716" y="274"/>
                    </a:lnTo>
                    <a:lnTo>
                      <a:pt x="1716" y="284"/>
                    </a:lnTo>
                    <a:lnTo>
                      <a:pt x="1707" y="284"/>
                    </a:lnTo>
                    <a:lnTo>
                      <a:pt x="1725" y="234"/>
                    </a:lnTo>
                    <a:lnTo>
                      <a:pt x="1838" y="20"/>
                    </a:lnTo>
                    <a:lnTo>
                      <a:pt x="1828" y="51"/>
                    </a:lnTo>
                    <a:lnTo>
                      <a:pt x="1838" y="51"/>
                    </a:lnTo>
                    <a:lnTo>
                      <a:pt x="1838" y="40"/>
                    </a:lnTo>
                    <a:lnTo>
                      <a:pt x="1849" y="40"/>
                    </a:lnTo>
                    <a:lnTo>
                      <a:pt x="1849" y="31"/>
                    </a:lnTo>
                    <a:lnTo>
                      <a:pt x="1849" y="20"/>
                    </a:lnTo>
                    <a:lnTo>
                      <a:pt x="1858" y="11"/>
                    </a:lnTo>
                    <a:lnTo>
                      <a:pt x="1858" y="0"/>
                    </a:lnTo>
                    <a:lnTo>
                      <a:pt x="1849" y="0"/>
                    </a:lnTo>
                    <a:lnTo>
                      <a:pt x="1615" y="438"/>
                    </a:lnTo>
                    <a:lnTo>
                      <a:pt x="1615" y="447"/>
                    </a:lnTo>
                    <a:lnTo>
                      <a:pt x="1584" y="498"/>
                    </a:lnTo>
                    <a:lnTo>
                      <a:pt x="1746" y="122"/>
                    </a:lnTo>
                    <a:lnTo>
                      <a:pt x="1737" y="132"/>
                    </a:lnTo>
                    <a:lnTo>
                      <a:pt x="1737" y="142"/>
                    </a:lnTo>
                    <a:lnTo>
                      <a:pt x="1725" y="153"/>
                    </a:lnTo>
                    <a:lnTo>
                      <a:pt x="1716" y="173"/>
                    </a:lnTo>
                    <a:lnTo>
                      <a:pt x="1707" y="184"/>
                    </a:lnTo>
                    <a:lnTo>
                      <a:pt x="1707" y="203"/>
                    </a:lnTo>
                    <a:lnTo>
                      <a:pt x="1696" y="213"/>
                    </a:lnTo>
                    <a:lnTo>
                      <a:pt x="1686" y="234"/>
                    </a:lnTo>
                    <a:lnTo>
                      <a:pt x="1686" y="244"/>
                    </a:lnTo>
                    <a:lnTo>
                      <a:pt x="1675" y="264"/>
                    </a:lnTo>
                    <a:lnTo>
                      <a:pt x="1666" y="274"/>
                    </a:lnTo>
                    <a:lnTo>
                      <a:pt x="1666" y="295"/>
                    </a:lnTo>
                    <a:lnTo>
                      <a:pt x="1655" y="305"/>
                    </a:lnTo>
                    <a:lnTo>
                      <a:pt x="1645" y="326"/>
                    </a:lnTo>
                    <a:lnTo>
                      <a:pt x="1635" y="335"/>
                    </a:lnTo>
                    <a:lnTo>
                      <a:pt x="1635" y="346"/>
                    </a:lnTo>
                    <a:lnTo>
                      <a:pt x="1625" y="366"/>
                    </a:lnTo>
                    <a:lnTo>
                      <a:pt x="1625" y="376"/>
                    </a:lnTo>
                    <a:lnTo>
                      <a:pt x="1615" y="385"/>
                    </a:lnTo>
                    <a:lnTo>
                      <a:pt x="1615" y="397"/>
                    </a:lnTo>
                    <a:lnTo>
                      <a:pt x="1615" y="406"/>
                    </a:lnTo>
                    <a:lnTo>
                      <a:pt x="1604" y="417"/>
                    </a:lnTo>
                    <a:lnTo>
                      <a:pt x="1604" y="427"/>
                    </a:lnTo>
                    <a:lnTo>
                      <a:pt x="1595" y="438"/>
                    </a:lnTo>
                    <a:lnTo>
                      <a:pt x="1595" y="456"/>
                    </a:lnTo>
                    <a:lnTo>
                      <a:pt x="1584" y="468"/>
                    </a:lnTo>
                    <a:lnTo>
                      <a:pt x="1574" y="477"/>
                    </a:lnTo>
                    <a:lnTo>
                      <a:pt x="1574" y="498"/>
                    </a:lnTo>
                    <a:lnTo>
                      <a:pt x="1564" y="509"/>
                    </a:lnTo>
                    <a:lnTo>
                      <a:pt x="1564" y="518"/>
                    </a:lnTo>
                    <a:lnTo>
                      <a:pt x="1554" y="528"/>
                    </a:lnTo>
                    <a:lnTo>
                      <a:pt x="1543" y="539"/>
                    </a:lnTo>
                    <a:lnTo>
                      <a:pt x="1543" y="559"/>
                    </a:lnTo>
                    <a:lnTo>
                      <a:pt x="1533" y="569"/>
                    </a:lnTo>
                    <a:lnTo>
                      <a:pt x="1533" y="580"/>
                    </a:lnTo>
                    <a:lnTo>
                      <a:pt x="1524" y="589"/>
                    </a:lnTo>
                    <a:lnTo>
                      <a:pt x="1513" y="599"/>
                    </a:lnTo>
                    <a:lnTo>
                      <a:pt x="1513" y="619"/>
                    </a:lnTo>
                    <a:lnTo>
                      <a:pt x="1503" y="630"/>
                    </a:lnTo>
                    <a:lnTo>
                      <a:pt x="1503" y="640"/>
                    </a:lnTo>
                    <a:lnTo>
                      <a:pt x="1493" y="651"/>
                    </a:lnTo>
                    <a:lnTo>
                      <a:pt x="1493" y="660"/>
                    </a:lnTo>
                    <a:lnTo>
                      <a:pt x="1483" y="670"/>
                    </a:lnTo>
                    <a:lnTo>
                      <a:pt x="1472" y="681"/>
                    </a:lnTo>
                    <a:lnTo>
                      <a:pt x="1472" y="691"/>
                    </a:lnTo>
                    <a:lnTo>
                      <a:pt x="1462" y="691"/>
                    </a:lnTo>
                    <a:lnTo>
                      <a:pt x="1462" y="701"/>
                    </a:lnTo>
                    <a:lnTo>
                      <a:pt x="1462" y="711"/>
                    </a:lnTo>
                    <a:lnTo>
                      <a:pt x="1453" y="711"/>
                    </a:lnTo>
                    <a:lnTo>
                      <a:pt x="1453" y="721"/>
                    </a:lnTo>
                    <a:lnTo>
                      <a:pt x="1442" y="721"/>
                    </a:lnTo>
                    <a:lnTo>
                      <a:pt x="1442" y="711"/>
                    </a:lnTo>
                    <a:lnTo>
                      <a:pt x="1442" y="701"/>
                    </a:lnTo>
                    <a:lnTo>
                      <a:pt x="1453" y="691"/>
                    </a:lnTo>
                    <a:lnTo>
                      <a:pt x="1453" y="670"/>
                    </a:lnTo>
                    <a:lnTo>
                      <a:pt x="1462" y="660"/>
                    </a:lnTo>
                    <a:lnTo>
                      <a:pt x="1472" y="640"/>
                    </a:lnTo>
                    <a:lnTo>
                      <a:pt x="1483" y="630"/>
                    </a:lnTo>
                    <a:lnTo>
                      <a:pt x="1493" y="610"/>
                    </a:lnTo>
                    <a:lnTo>
                      <a:pt x="1493" y="599"/>
                    </a:lnTo>
                    <a:lnTo>
                      <a:pt x="1503" y="580"/>
                    </a:lnTo>
                    <a:lnTo>
                      <a:pt x="1513" y="569"/>
                    </a:lnTo>
                    <a:lnTo>
                      <a:pt x="1524" y="548"/>
                    </a:lnTo>
                    <a:lnTo>
                      <a:pt x="1533" y="528"/>
                    </a:lnTo>
                    <a:lnTo>
                      <a:pt x="1533" y="518"/>
                    </a:lnTo>
                    <a:lnTo>
                      <a:pt x="1543" y="509"/>
                    </a:lnTo>
                    <a:lnTo>
                      <a:pt x="1554" y="488"/>
                    </a:lnTo>
                    <a:lnTo>
                      <a:pt x="1554" y="477"/>
                    </a:lnTo>
                    <a:lnTo>
                      <a:pt x="1564" y="456"/>
                    </a:lnTo>
                    <a:lnTo>
                      <a:pt x="1574" y="438"/>
                    </a:lnTo>
                    <a:lnTo>
                      <a:pt x="1584" y="417"/>
                    </a:lnTo>
                    <a:lnTo>
                      <a:pt x="1584" y="397"/>
                    </a:lnTo>
                    <a:lnTo>
                      <a:pt x="1595" y="385"/>
                    </a:lnTo>
                    <a:lnTo>
                      <a:pt x="1604" y="366"/>
                    </a:lnTo>
                    <a:lnTo>
                      <a:pt x="1615" y="346"/>
                    </a:lnTo>
                    <a:lnTo>
                      <a:pt x="1625" y="326"/>
                    </a:lnTo>
                    <a:lnTo>
                      <a:pt x="1635" y="305"/>
                    </a:lnTo>
                    <a:lnTo>
                      <a:pt x="1635" y="284"/>
                    </a:lnTo>
                    <a:lnTo>
                      <a:pt x="1645" y="274"/>
                    </a:lnTo>
                    <a:lnTo>
                      <a:pt x="1655" y="255"/>
                    </a:lnTo>
                    <a:lnTo>
                      <a:pt x="1666" y="234"/>
                    </a:lnTo>
                    <a:lnTo>
                      <a:pt x="1675" y="213"/>
                    </a:lnTo>
                    <a:lnTo>
                      <a:pt x="1675" y="193"/>
                    </a:lnTo>
                    <a:lnTo>
                      <a:pt x="1686" y="184"/>
                    </a:lnTo>
                    <a:lnTo>
                      <a:pt x="1696" y="163"/>
                    </a:lnTo>
                    <a:lnTo>
                      <a:pt x="1696" y="153"/>
                    </a:lnTo>
                    <a:lnTo>
                      <a:pt x="1707" y="153"/>
                    </a:lnTo>
                    <a:lnTo>
                      <a:pt x="1707" y="142"/>
                    </a:lnTo>
                    <a:lnTo>
                      <a:pt x="1707" y="132"/>
                    </a:lnTo>
                    <a:lnTo>
                      <a:pt x="1686" y="142"/>
                    </a:lnTo>
                    <a:lnTo>
                      <a:pt x="1675" y="163"/>
                    </a:lnTo>
                    <a:lnTo>
                      <a:pt x="1666" y="163"/>
                    </a:lnTo>
                    <a:lnTo>
                      <a:pt x="1666" y="173"/>
                    </a:lnTo>
                    <a:lnTo>
                      <a:pt x="1666" y="163"/>
                    </a:lnTo>
                    <a:lnTo>
                      <a:pt x="1666" y="153"/>
                    </a:lnTo>
                    <a:lnTo>
                      <a:pt x="1645" y="193"/>
                    </a:lnTo>
                    <a:lnTo>
                      <a:pt x="1625" y="224"/>
                    </a:lnTo>
                    <a:lnTo>
                      <a:pt x="1615" y="264"/>
                    </a:lnTo>
                    <a:lnTo>
                      <a:pt x="1595" y="295"/>
                    </a:lnTo>
                    <a:lnTo>
                      <a:pt x="1574" y="335"/>
                    </a:lnTo>
                    <a:lnTo>
                      <a:pt x="1554" y="366"/>
                    </a:lnTo>
                    <a:lnTo>
                      <a:pt x="1543" y="406"/>
                    </a:lnTo>
                    <a:lnTo>
                      <a:pt x="1524" y="447"/>
                    </a:lnTo>
                    <a:lnTo>
                      <a:pt x="1503" y="477"/>
                    </a:lnTo>
                    <a:lnTo>
                      <a:pt x="1483" y="518"/>
                    </a:lnTo>
                    <a:lnTo>
                      <a:pt x="1462" y="559"/>
                    </a:lnTo>
                    <a:lnTo>
                      <a:pt x="1453" y="589"/>
                    </a:lnTo>
                    <a:lnTo>
                      <a:pt x="1432" y="630"/>
                    </a:lnTo>
                    <a:lnTo>
                      <a:pt x="1411" y="670"/>
                    </a:lnTo>
                    <a:lnTo>
                      <a:pt x="1391" y="701"/>
                    </a:lnTo>
                    <a:lnTo>
                      <a:pt x="1381" y="742"/>
                    </a:lnTo>
                    <a:lnTo>
                      <a:pt x="1371" y="752"/>
                    </a:lnTo>
                    <a:lnTo>
                      <a:pt x="1371" y="762"/>
                    </a:lnTo>
                    <a:lnTo>
                      <a:pt x="1361" y="772"/>
                    </a:lnTo>
                    <a:lnTo>
                      <a:pt x="1361" y="783"/>
                    </a:lnTo>
                    <a:lnTo>
                      <a:pt x="1351" y="792"/>
                    </a:lnTo>
                    <a:lnTo>
                      <a:pt x="1351" y="802"/>
                    </a:lnTo>
                    <a:lnTo>
                      <a:pt x="1340" y="802"/>
                    </a:lnTo>
                    <a:lnTo>
                      <a:pt x="1340" y="792"/>
                    </a:lnTo>
                    <a:lnTo>
                      <a:pt x="1330" y="783"/>
                    </a:lnTo>
                    <a:lnTo>
                      <a:pt x="1564" y="284"/>
                    </a:lnTo>
                    <a:lnTo>
                      <a:pt x="1584" y="244"/>
                    </a:lnTo>
                    <a:lnTo>
                      <a:pt x="1574" y="234"/>
                    </a:lnTo>
                    <a:lnTo>
                      <a:pt x="1564" y="234"/>
                    </a:lnTo>
                    <a:lnTo>
                      <a:pt x="1564" y="244"/>
                    </a:lnTo>
                    <a:lnTo>
                      <a:pt x="1564" y="255"/>
                    </a:lnTo>
                    <a:lnTo>
                      <a:pt x="1554" y="264"/>
                    </a:lnTo>
                    <a:lnTo>
                      <a:pt x="1554" y="274"/>
                    </a:lnTo>
                    <a:lnTo>
                      <a:pt x="1543" y="284"/>
                    </a:lnTo>
                    <a:lnTo>
                      <a:pt x="1543" y="295"/>
                    </a:lnTo>
                    <a:lnTo>
                      <a:pt x="1533" y="305"/>
                    </a:lnTo>
                    <a:lnTo>
                      <a:pt x="1524" y="326"/>
                    </a:lnTo>
                    <a:lnTo>
                      <a:pt x="1513" y="335"/>
                    </a:lnTo>
                    <a:lnTo>
                      <a:pt x="1513" y="355"/>
                    </a:lnTo>
                    <a:lnTo>
                      <a:pt x="1503" y="366"/>
                    </a:lnTo>
                    <a:lnTo>
                      <a:pt x="1493" y="376"/>
                    </a:lnTo>
                    <a:lnTo>
                      <a:pt x="1493" y="397"/>
                    </a:lnTo>
                    <a:lnTo>
                      <a:pt x="1483" y="406"/>
                    </a:lnTo>
                    <a:lnTo>
                      <a:pt x="1472" y="427"/>
                    </a:lnTo>
                    <a:lnTo>
                      <a:pt x="1472" y="438"/>
                    </a:lnTo>
                    <a:lnTo>
                      <a:pt x="1462" y="456"/>
                    </a:lnTo>
                    <a:lnTo>
                      <a:pt x="1462" y="468"/>
                    </a:lnTo>
                    <a:lnTo>
                      <a:pt x="1453" y="488"/>
                    </a:lnTo>
                    <a:lnTo>
                      <a:pt x="1442" y="498"/>
                    </a:lnTo>
                    <a:lnTo>
                      <a:pt x="1442" y="518"/>
                    </a:lnTo>
                    <a:lnTo>
                      <a:pt x="1432" y="528"/>
                    </a:lnTo>
                    <a:lnTo>
                      <a:pt x="1432" y="548"/>
                    </a:lnTo>
                    <a:lnTo>
                      <a:pt x="1422" y="569"/>
                    </a:lnTo>
                    <a:lnTo>
                      <a:pt x="1411" y="580"/>
                    </a:lnTo>
                    <a:lnTo>
                      <a:pt x="1401" y="599"/>
                    </a:lnTo>
                    <a:lnTo>
                      <a:pt x="1391" y="610"/>
                    </a:lnTo>
                    <a:lnTo>
                      <a:pt x="1391" y="630"/>
                    </a:lnTo>
                    <a:lnTo>
                      <a:pt x="1381" y="640"/>
                    </a:lnTo>
                    <a:lnTo>
                      <a:pt x="1371" y="660"/>
                    </a:lnTo>
                    <a:lnTo>
                      <a:pt x="1361" y="670"/>
                    </a:lnTo>
                    <a:lnTo>
                      <a:pt x="1351" y="691"/>
                    </a:lnTo>
                    <a:lnTo>
                      <a:pt x="1340" y="701"/>
                    </a:lnTo>
                    <a:lnTo>
                      <a:pt x="1330" y="721"/>
                    </a:lnTo>
                    <a:lnTo>
                      <a:pt x="1321" y="731"/>
                    </a:lnTo>
                    <a:lnTo>
                      <a:pt x="1310" y="752"/>
                    </a:lnTo>
                    <a:lnTo>
                      <a:pt x="1300" y="762"/>
                    </a:lnTo>
                    <a:lnTo>
                      <a:pt x="1289" y="783"/>
                    </a:lnTo>
                    <a:lnTo>
                      <a:pt x="1289" y="792"/>
                    </a:lnTo>
                    <a:lnTo>
                      <a:pt x="1289" y="802"/>
                    </a:lnTo>
                    <a:lnTo>
                      <a:pt x="1280" y="802"/>
                    </a:lnTo>
                    <a:lnTo>
                      <a:pt x="1280" y="813"/>
                    </a:lnTo>
                    <a:lnTo>
                      <a:pt x="1351" y="691"/>
                    </a:lnTo>
                    <a:lnTo>
                      <a:pt x="1361" y="691"/>
                    </a:lnTo>
                    <a:lnTo>
                      <a:pt x="1361" y="701"/>
                    </a:lnTo>
                    <a:lnTo>
                      <a:pt x="1239" y="894"/>
                    </a:lnTo>
                    <a:lnTo>
                      <a:pt x="1239" y="884"/>
                    </a:lnTo>
                    <a:lnTo>
                      <a:pt x="1250" y="884"/>
                    </a:lnTo>
                    <a:lnTo>
                      <a:pt x="1250" y="873"/>
                    </a:lnTo>
                    <a:lnTo>
                      <a:pt x="1250" y="863"/>
                    </a:lnTo>
                    <a:lnTo>
                      <a:pt x="1250" y="854"/>
                    </a:lnTo>
                    <a:lnTo>
                      <a:pt x="1259" y="833"/>
                    </a:lnTo>
                    <a:lnTo>
                      <a:pt x="1269" y="802"/>
                    </a:lnTo>
                    <a:lnTo>
                      <a:pt x="1280" y="783"/>
                    </a:lnTo>
                    <a:lnTo>
                      <a:pt x="1289" y="752"/>
                    </a:lnTo>
                    <a:lnTo>
                      <a:pt x="1300" y="731"/>
                    </a:lnTo>
                    <a:lnTo>
                      <a:pt x="1310" y="701"/>
                    </a:lnTo>
                    <a:lnTo>
                      <a:pt x="1321" y="681"/>
                    </a:lnTo>
                    <a:lnTo>
                      <a:pt x="1330" y="651"/>
                    </a:lnTo>
                    <a:lnTo>
                      <a:pt x="1340" y="630"/>
                    </a:lnTo>
                    <a:lnTo>
                      <a:pt x="1351" y="599"/>
                    </a:lnTo>
                    <a:lnTo>
                      <a:pt x="1361" y="580"/>
                    </a:lnTo>
                    <a:lnTo>
                      <a:pt x="1371" y="548"/>
                    </a:lnTo>
                    <a:lnTo>
                      <a:pt x="1381" y="528"/>
                    </a:lnTo>
                    <a:lnTo>
                      <a:pt x="1391" y="498"/>
                    </a:lnTo>
                    <a:lnTo>
                      <a:pt x="1401" y="477"/>
                    </a:lnTo>
                    <a:lnTo>
                      <a:pt x="1411" y="447"/>
                    </a:lnTo>
                    <a:lnTo>
                      <a:pt x="1371" y="539"/>
                    </a:lnTo>
                    <a:lnTo>
                      <a:pt x="1361" y="528"/>
                    </a:lnTo>
                    <a:lnTo>
                      <a:pt x="1371" y="518"/>
                    </a:lnTo>
                    <a:lnTo>
                      <a:pt x="1371" y="509"/>
                    </a:lnTo>
                    <a:lnTo>
                      <a:pt x="1371" y="488"/>
                    </a:lnTo>
                    <a:lnTo>
                      <a:pt x="1381" y="477"/>
                    </a:lnTo>
                    <a:lnTo>
                      <a:pt x="1381" y="468"/>
                    </a:lnTo>
                    <a:lnTo>
                      <a:pt x="1391" y="456"/>
                    </a:lnTo>
                    <a:lnTo>
                      <a:pt x="1391" y="438"/>
                    </a:lnTo>
                    <a:lnTo>
                      <a:pt x="1391" y="427"/>
                    </a:lnTo>
                    <a:lnTo>
                      <a:pt x="1401" y="417"/>
                    </a:lnTo>
                    <a:lnTo>
                      <a:pt x="1401" y="406"/>
                    </a:lnTo>
                    <a:lnTo>
                      <a:pt x="1411" y="385"/>
                    </a:lnTo>
                    <a:lnTo>
                      <a:pt x="1411" y="376"/>
                    </a:lnTo>
                    <a:lnTo>
                      <a:pt x="1411" y="366"/>
                    </a:lnTo>
                    <a:lnTo>
                      <a:pt x="1411" y="355"/>
                    </a:lnTo>
                    <a:lnTo>
                      <a:pt x="1411" y="335"/>
                    </a:lnTo>
                    <a:lnTo>
                      <a:pt x="1411" y="326"/>
                    </a:lnTo>
                    <a:lnTo>
                      <a:pt x="1401" y="326"/>
                    </a:lnTo>
                    <a:lnTo>
                      <a:pt x="1401" y="335"/>
                    </a:lnTo>
                    <a:lnTo>
                      <a:pt x="1401" y="346"/>
                    </a:lnTo>
                    <a:lnTo>
                      <a:pt x="1391" y="355"/>
                    </a:lnTo>
                    <a:lnTo>
                      <a:pt x="1381" y="385"/>
                    </a:lnTo>
                    <a:lnTo>
                      <a:pt x="1381" y="406"/>
                    </a:lnTo>
                    <a:lnTo>
                      <a:pt x="1371" y="438"/>
                    </a:lnTo>
                    <a:lnTo>
                      <a:pt x="1361" y="468"/>
                    </a:lnTo>
                    <a:lnTo>
                      <a:pt x="1351" y="498"/>
                    </a:lnTo>
                    <a:lnTo>
                      <a:pt x="1351" y="528"/>
                    </a:lnTo>
                    <a:lnTo>
                      <a:pt x="1340" y="548"/>
                    </a:lnTo>
                    <a:lnTo>
                      <a:pt x="1330" y="580"/>
                    </a:lnTo>
                    <a:lnTo>
                      <a:pt x="1321" y="610"/>
                    </a:lnTo>
                    <a:lnTo>
                      <a:pt x="1310" y="630"/>
                    </a:lnTo>
                    <a:lnTo>
                      <a:pt x="1310" y="660"/>
                    </a:lnTo>
                    <a:lnTo>
                      <a:pt x="1300" y="691"/>
                    </a:lnTo>
                    <a:lnTo>
                      <a:pt x="1289" y="721"/>
                    </a:lnTo>
                    <a:lnTo>
                      <a:pt x="1280" y="742"/>
                    </a:lnTo>
                    <a:lnTo>
                      <a:pt x="1269" y="772"/>
                    </a:lnTo>
                    <a:lnTo>
                      <a:pt x="1250" y="802"/>
                    </a:lnTo>
                    <a:lnTo>
                      <a:pt x="1250" y="792"/>
                    </a:lnTo>
                    <a:lnTo>
                      <a:pt x="1381" y="355"/>
                    </a:lnTo>
                    <a:lnTo>
                      <a:pt x="1371" y="385"/>
                    </a:lnTo>
                    <a:lnTo>
                      <a:pt x="1351" y="427"/>
                    </a:lnTo>
                    <a:lnTo>
                      <a:pt x="1340" y="456"/>
                    </a:lnTo>
                    <a:lnTo>
                      <a:pt x="1330" y="498"/>
                    </a:lnTo>
                    <a:lnTo>
                      <a:pt x="1321" y="528"/>
                    </a:lnTo>
                    <a:lnTo>
                      <a:pt x="1310" y="559"/>
                    </a:lnTo>
                    <a:lnTo>
                      <a:pt x="1300" y="599"/>
                    </a:lnTo>
                    <a:lnTo>
                      <a:pt x="1289" y="630"/>
                    </a:lnTo>
                    <a:lnTo>
                      <a:pt x="1280" y="670"/>
                    </a:lnTo>
                    <a:lnTo>
                      <a:pt x="1269" y="701"/>
                    </a:lnTo>
                    <a:lnTo>
                      <a:pt x="1259" y="742"/>
                    </a:lnTo>
                    <a:lnTo>
                      <a:pt x="1250" y="783"/>
                    </a:lnTo>
                    <a:lnTo>
                      <a:pt x="1239" y="813"/>
                    </a:lnTo>
                    <a:lnTo>
                      <a:pt x="1229" y="843"/>
                    </a:lnTo>
                    <a:lnTo>
                      <a:pt x="1209" y="884"/>
                    </a:lnTo>
                    <a:lnTo>
                      <a:pt x="1198" y="914"/>
                    </a:lnTo>
                    <a:lnTo>
                      <a:pt x="1188" y="925"/>
                    </a:lnTo>
                    <a:lnTo>
                      <a:pt x="1188" y="934"/>
                    </a:lnTo>
                    <a:lnTo>
                      <a:pt x="1179" y="945"/>
                    </a:lnTo>
                    <a:lnTo>
                      <a:pt x="1168" y="945"/>
                    </a:lnTo>
                    <a:lnTo>
                      <a:pt x="1259" y="691"/>
                    </a:lnTo>
                    <a:lnTo>
                      <a:pt x="1259" y="681"/>
                    </a:lnTo>
                    <a:lnTo>
                      <a:pt x="1250" y="701"/>
                    </a:lnTo>
                    <a:lnTo>
                      <a:pt x="1250" y="721"/>
                    </a:lnTo>
                    <a:lnTo>
                      <a:pt x="1250" y="731"/>
                    </a:lnTo>
                    <a:lnTo>
                      <a:pt x="1239" y="752"/>
                    </a:lnTo>
                    <a:lnTo>
                      <a:pt x="1229" y="762"/>
                    </a:lnTo>
                    <a:lnTo>
                      <a:pt x="1229" y="783"/>
                    </a:lnTo>
                    <a:lnTo>
                      <a:pt x="1218" y="792"/>
                    </a:lnTo>
                    <a:lnTo>
                      <a:pt x="1218" y="813"/>
                    </a:lnTo>
                    <a:lnTo>
                      <a:pt x="1209" y="833"/>
                    </a:lnTo>
                    <a:lnTo>
                      <a:pt x="1198" y="843"/>
                    </a:lnTo>
                    <a:lnTo>
                      <a:pt x="1188" y="863"/>
                    </a:lnTo>
                    <a:lnTo>
                      <a:pt x="1188" y="884"/>
                    </a:lnTo>
                    <a:lnTo>
                      <a:pt x="1179" y="894"/>
                    </a:lnTo>
                    <a:lnTo>
                      <a:pt x="1168" y="914"/>
                    </a:lnTo>
                    <a:lnTo>
                      <a:pt x="1168" y="925"/>
                    </a:lnTo>
                    <a:lnTo>
                      <a:pt x="1158" y="945"/>
                    </a:lnTo>
                    <a:lnTo>
                      <a:pt x="1158" y="955"/>
                    </a:lnTo>
                    <a:lnTo>
                      <a:pt x="1147" y="965"/>
                    </a:lnTo>
                    <a:lnTo>
                      <a:pt x="1138" y="975"/>
                    </a:lnTo>
                    <a:lnTo>
                      <a:pt x="1138" y="985"/>
                    </a:lnTo>
                    <a:lnTo>
                      <a:pt x="1126" y="996"/>
                    </a:lnTo>
                    <a:lnTo>
                      <a:pt x="1126" y="1005"/>
                    </a:lnTo>
                    <a:lnTo>
                      <a:pt x="1117" y="1016"/>
                    </a:lnTo>
                    <a:lnTo>
                      <a:pt x="1117" y="1026"/>
                    </a:lnTo>
                    <a:lnTo>
                      <a:pt x="1108" y="10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61" name="Freeform 1779">
                <a:extLst>
                  <a:ext uri="{FF2B5EF4-FFF2-40B4-BE49-F238E27FC236}">
                    <a16:creationId xmlns:a16="http://schemas.microsoft.com/office/drawing/2014/main" id="{FBC9D87B-AE8B-4F70-8A17-61883FD52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4" y="3468"/>
                <a:ext cx="37" cy="31"/>
              </a:xfrm>
              <a:custGeom>
                <a:avLst/>
                <a:gdLst>
                  <a:gd name="T0" fmla="*/ 0 w 548"/>
                  <a:gd name="T1" fmla="*/ 2 h 468"/>
                  <a:gd name="T2" fmla="*/ 0 w 548"/>
                  <a:gd name="T3" fmla="*/ 2 h 468"/>
                  <a:gd name="T4" fmla="*/ 1 w 548"/>
                  <a:gd name="T5" fmla="*/ 2 h 468"/>
                  <a:gd name="T6" fmla="*/ 0 w 548"/>
                  <a:gd name="T7" fmla="*/ 2 h 468"/>
                  <a:gd name="T8" fmla="*/ 0 w 548"/>
                  <a:gd name="T9" fmla="*/ 2 h 468"/>
                  <a:gd name="T10" fmla="*/ 1 w 548"/>
                  <a:gd name="T11" fmla="*/ 1 h 468"/>
                  <a:gd name="T12" fmla="*/ 1 w 548"/>
                  <a:gd name="T13" fmla="*/ 1 h 468"/>
                  <a:gd name="T14" fmla="*/ 1 w 548"/>
                  <a:gd name="T15" fmla="*/ 1 h 468"/>
                  <a:gd name="T16" fmla="*/ 1 w 548"/>
                  <a:gd name="T17" fmla="*/ 0 h 468"/>
                  <a:gd name="T18" fmla="*/ 2 w 548"/>
                  <a:gd name="T19" fmla="*/ 0 h 468"/>
                  <a:gd name="T20" fmla="*/ 2 w 548"/>
                  <a:gd name="T21" fmla="*/ 1 h 468"/>
                  <a:gd name="T22" fmla="*/ 1 w 548"/>
                  <a:gd name="T23" fmla="*/ 1 h 468"/>
                  <a:gd name="T24" fmla="*/ 1 w 548"/>
                  <a:gd name="T25" fmla="*/ 1 h 468"/>
                  <a:gd name="T26" fmla="*/ 1 w 548"/>
                  <a:gd name="T27" fmla="*/ 1 h 468"/>
                  <a:gd name="T28" fmla="*/ 1 w 548"/>
                  <a:gd name="T29" fmla="*/ 1 h 468"/>
                  <a:gd name="T30" fmla="*/ 1 w 548"/>
                  <a:gd name="T31" fmla="*/ 1 h 468"/>
                  <a:gd name="T32" fmla="*/ 1 w 548"/>
                  <a:gd name="T33" fmla="*/ 1 h 468"/>
                  <a:gd name="T34" fmla="*/ 2 w 548"/>
                  <a:gd name="T35" fmla="*/ 1 h 468"/>
                  <a:gd name="T36" fmla="*/ 2 w 548"/>
                  <a:gd name="T37" fmla="*/ 0 h 468"/>
                  <a:gd name="T38" fmla="*/ 2 w 548"/>
                  <a:gd name="T39" fmla="*/ 0 h 468"/>
                  <a:gd name="T40" fmla="*/ 2 w 548"/>
                  <a:gd name="T41" fmla="*/ 0 h 468"/>
                  <a:gd name="T42" fmla="*/ 2 w 548"/>
                  <a:gd name="T43" fmla="*/ 0 h 468"/>
                  <a:gd name="T44" fmla="*/ 2 w 548"/>
                  <a:gd name="T45" fmla="*/ 0 h 468"/>
                  <a:gd name="T46" fmla="*/ 2 w 548"/>
                  <a:gd name="T47" fmla="*/ 0 h 468"/>
                  <a:gd name="T48" fmla="*/ 2 w 548"/>
                  <a:gd name="T49" fmla="*/ 0 h 468"/>
                  <a:gd name="T50" fmla="*/ 2 w 548"/>
                  <a:gd name="T51" fmla="*/ 0 h 468"/>
                  <a:gd name="T52" fmla="*/ 2 w 548"/>
                  <a:gd name="T53" fmla="*/ 0 h 468"/>
                  <a:gd name="T54" fmla="*/ 2 w 548"/>
                  <a:gd name="T55" fmla="*/ 0 h 468"/>
                  <a:gd name="T56" fmla="*/ 2 w 548"/>
                  <a:gd name="T57" fmla="*/ 0 h 468"/>
                  <a:gd name="T58" fmla="*/ 2 w 548"/>
                  <a:gd name="T59" fmla="*/ 0 h 468"/>
                  <a:gd name="T60" fmla="*/ 2 w 548"/>
                  <a:gd name="T61" fmla="*/ 0 h 468"/>
                  <a:gd name="T62" fmla="*/ 2 w 548"/>
                  <a:gd name="T63" fmla="*/ 1 h 468"/>
                  <a:gd name="T64" fmla="*/ 2 w 548"/>
                  <a:gd name="T65" fmla="*/ 1 h 468"/>
                  <a:gd name="T66" fmla="*/ 2 w 548"/>
                  <a:gd name="T67" fmla="*/ 1 h 468"/>
                  <a:gd name="T68" fmla="*/ 1 w 548"/>
                  <a:gd name="T69" fmla="*/ 1 h 468"/>
                  <a:gd name="T70" fmla="*/ 1 w 548"/>
                  <a:gd name="T71" fmla="*/ 1 h 468"/>
                  <a:gd name="T72" fmla="*/ 1 w 548"/>
                  <a:gd name="T73" fmla="*/ 1 h 468"/>
                  <a:gd name="T74" fmla="*/ 1 w 548"/>
                  <a:gd name="T75" fmla="*/ 1 h 468"/>
                  <a:gd name="T76" fmla="*/ 1 w 548"/>
                  <a:gd name="T77" fmla="*/ 1 h 468"/>
                  <a:gd name="T78" fmla="*/ 1 w 548"/>
                  <a:gd name="T79" fmla="*/ 1 h 468"/>
                  <a:gd name="T80" fmla="*/ 1 w 548"/>
                  <a:gd name="T81" fmla="*/ 2 h 468"/>
                  <a:gd name="T82" fmla="*/ 1 w 548"/>
                  <a:gd name="T83" fmla="*/ 1 h 468"/>
                  <a:gd name="T84" fmla="*/ 1 w 548"/>
                  <a:gd name="T85" fmla="*/ 1 h 468"/>
                  <a:gd name="T86" fmla="*/ 1 w 548"/>
                  <a:gd name="T87" fmla="*/ 2 h 468"/>
                  <a:gd name="T88" fmla="*/ 1 w 548"/>
                  <a:gd name="T89" fmla="*/ 2 h 468"/>
                  <a:gd name="T90" fmla="*/ 1 w 548"/>
                  <a:gd name="T91" fmla="*/ 2 h 468"/>
                  <a:gd name="T92" fmla="*/ 1 w 548"/>
                  <a:gd name="T93" fmla="*/ 2 h 468"/>
                  <a:gd name="T94" fmla="*/ 0 w 548"/>
                  <a:gd name="T95" fmla="*/ 2 h 468"/>
                  <a:gd name="T96" fmla="*/ 0 w 548"/>
                  <a:gd name="T97" fmla="*/ 2 h 468"/>
                  <a:gd name="T98" fmla="*/ 0 w 548"/>
                  <a:gd name="T99" fmla="*/ 2 h 468"/>
                  <a:gd name="T100" fmla="*/ 0 w 548"/>
                  <a:gd name="T101" fmla="*/ 2 h 468"/>
                  <a:gd name="T102" fmla="*/ 0 w 548"/>
                  <a:gd name="T103" fmla="*/ 2 h 46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48" h="468">
                    <a:moveTo>
                      <a:pt x="0" y="427"/>
                    </a:moveTo>
                    <a:lnTo>
                      <a:pt x="9" y="427"/>
                    </a:lnTo>
                    <a:lnTo>
                      <a:pt x="9" y="416"/>
                    </a:lnTo>
                    <a:lnTo>
                      <a:pt x="21" y="416"/>
                    </a:lnTo>
                    <a:lnTo>
                      <a:pt x="30" y="407"/>
                    </a:lnTo>
                    <a:lnTo>
                      <a:pt x="39" y="395"/>
                    </a:lnTo>
                    <a:lnTo>
                      <a:pt x="101" y="325"/>
                    </a:lnTo>
                    <a:lnTo>
                      <a:pt x="122" y="336"/>
                    </a:lnTo>
                    <a:lnTo>
                      <a:pt x="122" y="345"/>
                    </a:lnTo>
                    <a:lnTo>
                      <a:pt x="122" y="356"/>
                    </a:lnTo>
                    <a:lnTo>
                      <a:pt x="111" y="356"/>
                    </a:lnTo>
                    <a:lnTo>
                      <a:pt x="111" y="366"/>
                    </a:lnTo>
                    <a:lnTo>
                      <a:pt x="101" y="366"/>
                    </a:lnTo>
                    <a:lnTo>
                      <a:pt x="101" y="376"/>
                    </a:lnTo>
                    <a:lnTo>
                      <a:pt x="111" y="366"/>
                    </a:lnTo>
                    <a:lnTo>
                      <a:pt x="122" y="356"/>
                    </a:lnTo>
                    <a:lnTo>
                      <a:pt x="122" y="345"/>
                    </a:lnTo>
                    <a:lnTo>
                      <a:pt x="122" y="336"/>
                    </a:lnTo>
                    <a:lnTo>
                      <a:pt x="131" y="325"/>
                    </a:lnTo>
                    <a:lnTo>
                      <a:pt x="131" y="315"/>
                    </a:lnTo>
                    <a:lnTo>
                      <a:pt x="131" y="305"/>
                    </a:lnTo>
                    <a:lnTo>
                      <a:pt x="131" y="295"/>
                    </a:lnTo>
                    <a:lnTo>
                      <a:pt x="213" y="194"/>
                    </a:lnTo>
                    <a:lnTo>
                      <a:pt x="223" y="194"/>
                    </a:lnTo>
                    <a:lnTo>
                      <a:pt x="234" y="194"/>
                    </a:lnTo>
                    <a:lnTo>
                      <a:pt x="243" y="194"/>
                    </a:lnTo>
                    <a:lnTo>
                      <a:pt x="304" y="112"/>
                    </a:lnTo>
                    <a:lnTo>
                      <a:pt x="314" y="102"/>
                    </a:lnTo>
                    <a:lnTo>
                      <a:pt x="324" y="102"/>
                    </a:lnTo>
                    <a:lnTo>
                      <a:pt x="345" y="112"/>
                    </a:lnTo>
                    <a:lnTo>
                      <a:pt x="345" y="123"/>
                    </a:lnTo>
                    <a:lnTo>
                      <a:pt x="335" y="132"/>
                    </a:lnTo>
                    <a:lnTo>
                      <a:pt x="335" y="142"/>
                    </a:lnTo>
                    <a:lnTo>
                      <a:pt x="335" y="153"/>
                    </a:lnTo>
                    <a:lnTo>
                      <a:pt x="324" y="153"/>
                    </a:lnTo>
                    <a:lnTo>
                      <a:pt x="324" y="163"/>
                    </a:lnTo>
                    <a:lnTo>
                      <a:pt x="304" y="173"/>
                    </a:lnTo>
                    <a:lnTo>
                      <a:pt x="284" y="194"/>
                    </a:lnTo>
                    <a:lnTo>
                      <a:pt x="264" y="203"/>
                    </a:lnTo>
                    <a:lnTo>
                      <a:pt x="243" y="224"/>
                    </a:lnTo>
                    <a:lnTo>
                      <a:pt x="234" y="244"/>
                    </a:lnTo>
                    <a:lnTo>
                      <a:pt x="223" y="265"/>
                    </a:lnTo>
                    <a:lnTo>
                      <a:pt x="213" y="285"/>
                    </a:lnTo>
                    <a:lnTo>
                      <a:pt x="202" y="305"/>
                    </a:lnTo>
                    <a:lnTo>
                      <a:pt x="213" y="285"/>
                    </a:lnTo>
                    <a:lnTo>
                      <a:pt x="223" y="265"/>
                    </a:lnTo>
                    <a:lnTo>
                      <a:pt x="243" y="244"/>
                    </a:lnTo>
                    <a:lnTo>
                      <a:pt x="264" y="224"/>
                    </a:lnTo>
                    <a:lnTo>
                      <a:pt x="284" y="203"/>
                    </a:lnTo>
                    <a:lnTo>
                      <a:pt x="304" y="183"/>
                    </a:lnTo>
                    <a:lnTo>
                      <a:pt x="324" y="163"/>
                    </a:lnTo>
                    <a:lnTo>
                      <a:pt x="345" y="153"/>
                    </a:lnTo>
                    <a:lnTo>
                      <a:pt x="345" y="142"/>
                    </a:lnTo>
                    <a:lnTo>
                      <a:pt x="355" y="123"/>
                    </a:lnTo>
                    <a:lnTo>
                      <a:pt x="355" y="112"/>
                    </a:lnTo>
                    <a:lnTo>
                      <a:pt x="366" y="92"/>
                    </a:lnTo>
                    <a:lnTo>
                      <a:pt x="375" y="82"/>
                    </a:lnTo>
                    <a:lnTo>
                      <a:pt x="375" y="61"/>
                    </a:lnTo>
                    <a:lnTo>
                      <a:pt x="385" y="51"/>
                    </a:lnTo>
                    <a:lnTo>
                      <a:pt x="396" y="31"/>
                    </a:lnTo>
                    <a:lnTo>
                      <a:pt x="406" y="21"/>
                    </a:lnTo>
                    <a:lnTo>
                      <a:pt x="416" y="21"/>
                    </a:lnTo>
                    <a:lnTo>
                      <a:pt x="416" y="31"/>
                    </a:lnTo>
                    <a:lnTo>
                      <a:pt x="416" y="41"/>
                    </a:lnTo>
                    <a:lnTo>
                      <a:pt x="416" y="51"/>
                    </a:lnTo>
                    <a:lnTo>
                      <a:pt x="437" y="61"/>
                    </a:lnTo>
                    <a:lnTo>
                      <a:pt x="437" y="71"/>
                    </a:lnTo>
                    <a:lnTo>
                      <a:pt x="446" y="71"/>
                    </a:lnTo>
                    <a:lnTo>
                      <a:pt x="446" y="61"/>
                    </a:lnTo>
                    <a:lnTo>
                      <a:pt x="446" y="51"/>
                    </a:lnTo>
                    <a:lnTo>
                      <a:pt x="446" y="41"/>
                    </a:lnTo>
                    <a:lnTo>
                      <a:pt x="456" y="31"/>
                    </a:lnTo>
                    <a:lnTo>
                      <a:pt x="467" y="21"/>
                    </a:lnTo>
                    <a:lnTo>
                      <a:pt x="477" y="21"/>
                    </a:lnTo>
                    <a:lnTo>
                      <a:pt x="487" y="10"/>
                    </a:lnTo>
                    <a:lnTo>
                      <a:pt x="497" y="10"/>
                    </a:lnTo>
                    <a:lnTo>
                      <a:pt x="508" y="0"/>
                    </a:lnTo>
                    <a:lnTo>
                      <a:pt x="517" y="0"/>
                    </a:lnTo>
                    <a:lnTo>
                      <a:pt x="528" y="0"/>
                    </a:lnTo>
                    <a:lnTo>
                      <a:pt x="538" y="0"/>
                    </a:lnTo>
                    <a:lnTo>
                      <a:pt x="548" y="10"/>
                    </a:lnTo>
                    <a:lnTo>
                      <a:pt x="548" y="21"/>
                    </a:lnTo>
                    <a:lnTo>
                      <a:pt x="538" y="31"/>
                    </a:lnTo>
                    <a:lnTo>
                      <a:pt x="528" y="41"/>
                    </a:lnTo>
                    <a:lnTo>
                      <a:pt x="517" y="51"/>
                    </a:lnTo>
                    <a:lnTo>
                      <a:pt x="497" y="61"/>
                    </a:lnTo>
                    <a:lnTo>
                      <a:pt x="487" y="71"/>
                    </a:lnTo>
                    <a:lnTo>
                      <a:pt x="477" y="82"/>
                    </a:lnTo>
                    <a:lnTo>
                      <a:pt x="456" y="82"/>
                    </a:lnTo>
                    <a:lnTo>
                      <a:pt x="446" y="92"/>
                    </a:lnTo>
                    <a:lnTo>
                      <a:pt x="426" y="102"/>
                    </a:lnTo>
                    <a:lnTo>
                      <a:pt x="416" y="112"/>
                    </a:lnTo>
                    <a:lnTo>
                      <a:pt x="406" y="112"/>
                    </a:lnTo>
                    <a:lnTo>
                      <a:pt x="396" y="123"/>
                    </a:lnTo>
                    <a:lnTo>
                      <a:pt x="375" y="142"/>
                    </a:lnTo>
                    <a:lnTo>
                      <a:pt x="366" y="153"/>
                    </a:lnTo>
                    <a:lnTo>
                      <a:pt x="355" y="163"/>
                    </a:lnTo>
                    <a:lnTo>
                      <a:pt x="355" y="173"/>
                    </a:lnTo>
                    <a:lnTo>
                      <a:pt x="345" y="173"/>
                    </a:lnTo>
                    <a:lnTo>
                      <a:pt x="345" y="183"/>
                    </a:lnTo>
                    <a:lnTo>
                      <a:pt x="335" y="194"/>
                    </a:lnTo>
                    <a:lnTo>
                      <a:pt x="335" y="203"/>
                    </a:lnTo>
                    <a:lnTo>
                      <a:pt x="324" y="203"/>
                    </a:lnTo>
                    <a:lnTo>
                      <a:pt x="324" y="194"/>
                    </a:lnTo>
                    <a:lnTo>
                      <a:pt x="314" y="194"/>
                    </a:lnTo>
                    <a:lnTo>
                      <a:pt x="314" y="213"/>
                    </a:lnTo>
                    <a:lnTo>
                      <a:pt x="304" y="224"/>
                    </a:lnTo>
                    <a:lnTo>
                      <a:pt x="304" y="234"/>
                    </a:lnTo>
                    <a:lnTo>
                      <a:pt x="294" y="254"/>
                    </a:lnTo>
                    <a:lnTo>
                      <a:pt x="294" y="265"/>
                    </a:lnTo>
                    <a:lnTo>
                      <a:pt x="284" y="274"/>
                    </a:lnTo>
                    <a:lnTo>
                      <a:pt x="264" y="285"/>
                    </a:lnTo>
                    <a:lnTo>
                      <a:pt x="274" y="315"/>
                    </a:lnTo>
                    <a:lnTo>
                      <a:pt x="264" y="315"/>
                    </a:lnTo>
                    <a:lnTo>
                      <a:pt x="264" y="325"/>
                    </a:lnTo>
                    <a:lnTo>
                      <a:pt x="253" y="325"/>
                    </a:lnTo>
                    <a:lnTo>
                      <a:pt x="243" y="325"/>
                    </a:lnTo>
                    <a:lnTo>
                      <a:pt x="234" y="325"/>
                    </a:lnTo>
                    <a:lnTo>
                      <a:pt x="223" y="325"/>
                    </a:lnTo>
                    <a:lnTo>
                      <a:pt x="213" y="325"/>
                    </a:lnTo>
                    <a:lnTo>
                      <a:pt x="202" y="336"/>
                    </a:lnTo>
                    <a:lnTo>
                      <a:pt x="202" y="345"/>
                    </a:lnTo>
                    <a:lnTo>
                      <a:pt x="193" y="345"/>
                    </a:lnTo>
                    <a:lnTo>
                      <a:pt x="193" y="356"/>
                    </a:lnTo>
                    <a:lnTo>
                      <a:pt x="202" y="345"/>
                    </a:lnTo>
                    <a:lnTo>
                      <a:pt x="213" y="336"/>
                    </a:lnTo>
                    <a:lnTo>
                      <a:pt x="223" y="336"/>
                    </a:lnTo>
                    <a:lnTo>
                      <a:pt x="223" y="325"/>
                    </a:lnTo>
                    <a:lnTo>
                      <a:pt x="234" y="325"/>
                    </a:lnTo>
                    <a:lnTo>
                      <a:pt x="243" y="325"/>
                    </a:lnTo>
                    <a:lnTo>
                      <a:pt x="253" y="325"/>
                    </a:lnTo>
                    <a:lnTo>
                      <a:pt x="243" y="345"/>
                    </a:lnTo>
                    <a:lnTo>
                      <a:pt x="234" y="356"/>
                    </a:lnTo>
                    <a:lnTo>
                      <a:pt x="223" y="376"/>
                    </a:lnTo>
                    <a:lnTo>
                      <a:pt x="213" y="386"/>
                    </a:lnTo>
                    <a:lnTo>
                      <a:pt x="202" y="395"/>
                    </a:lnTo>
                    <a:lnTo>
                      <a:pt x="193" y="416"/>
                    </a:lnTo>
                    <a:lnTo>
                      <a:pt x="182" y="427"/>
                    </a:lnTo>
                    <a:lnTo>
                      <a:pt x="163" y="437"/>
                    </a:lnTo>
                    <a:lnTo>
                      <a:pt x="163" y="448"/>
                    </a:lnTo>
                    <a:lnTo>
                      <a:pt x="152" y="448"/>
                    </a:lnTo>
                    <a:lnTo>
                      <a:pt x="142" y="448"/>
                    </a:lnTo>
                    <a:lnTo>
                      <a:pt x="101" y="395"/>
                    </a:lnTo>
                    <a:lnTo>
                      <a:pt x="81" y="395"/>
                    </a:lnTo>
                    <a:lnTo>
                      <a:pt x="71" y="407"/>
                    </a:lnTo>
                    <a:lnTo>
                      <a:pt x="60" y="416"/>
                    </a:lnTo>
                    <a:lnTo>
                      <a:pt x="51" y="427"/>
                    </a:lnTo>
                    <a:lnTo>
                      <a:pt x="39" y="437"/>
                    </a:lnTo>
                    <a:lnTo>
                      <a:pt x="30" y="448"/>
                    </a:lnTo>
                    <a:lnTo>
                      <a:pt x="21" y="457"/>
                    </a:lnTo>
                    <a:lnTo>
                      <a:pt x="9" y="468"/>
                    </a:lnTo>
                    <a:lnTo>
                      <a:pt x="0" y="468"/>
                    </a:lnTo>
                    <a:lnTo>
                      <a:pt x="0" y="457"/>
                    </a:lnTo>
                    <a:lnTo>
                      <a:pt x="0" y="448"/>
                    </a:lnTo>
                    <a:lnTo>
                      <a:pt x="0" y="437"/>
                    </a:lnTo>
                    <a:lnTo>
                      <a:pt x="0" y="427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62" name="Freeform 1780">
                <a:extLst>
                  <a:ext uri="{FF2B5EF4-FFF2-40B4-BE49-F238E27FC236}">
                    <a16:creationId xmlns:a16="http://schemas.microsoft.com/office/drawing/2014/main" id="{54C8109B-E6E0-4F8B-9381-7ED1E8BA5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2" y="3533"/>
                <a:ext cx="52" cy="105"/>
              </a:xfrm>
              <a:custGeom>
                <a:avLst/>
                <a:gdLst>
                  <a:gd name="T0" fmla="*/ 0 w 771"/>
                  <a:gd name="T1" fmla="*/ 7 h 1573"/>
                  <a:gd name="T2" fmla="*/ 0 w 771"/>
                  <a:gd name="T3" fmla="*/ 7 h 1573"/>
                  <a:gd name="T4" fmla="*/ 0 w 771"/>
                  <a:gd name="T5" fmla="*/ 6 h 1573"/>
                  <a:gd name="T6" fmla="*/ 0 w 771"/>
                  <a:gd name="T7" fmla="*/ 6 h 1573"/>
                  <a:gd name="T8" fmla="*/ 0 w 771"/>
                  <a:gd name="T9" fmla="*/ 6 h 1573"/>
                  <a:gd name="T10" fmla="*/ 0 w 771"/>
                  <a:gd name="T11" fmla="*/ 6 h 1573"/>
                  <a:gd name="T12" fmla="*/ 0 w 771"/>
                  <a:gd name="T13" fmla="*/ 6 h 1573"/>
                  <a:gd name="T14" fmla="*/ 0 w 771"/>
                  <a:gd name="T15" fmla="*/ 5 h 1573"/>
                  <a:gd name="T16" fmla="*/ 1 w 771"/>
                  <a:gd name="T17" fmla="*/ 5 h 1573"/>
                  <a:gd name="T18" fmla="*/ 1 w 771"/>
                  <a:gd name="T19" fmla="*/ 5 h 1573"/>
                  <a:gd name="T20" fmla="*/ 1 w 771"/>
                  <a:gd name="T21" fmla="*/ 5 h 1573"/>
                  <a:gd name="T22" fmla="*/ 1 w 771"/>
                  <a:gd name="T23" fmla="*/ 4 h 1573"/>
                  <a:gd name="T24" fmla="*/ 1 w 771"/>
                  <a:gd name="T25" fmla="*/ 4 h 1573"/>
                  <a:gd name="T26" fmla="*/ 1 w 771"/>
                  <a:gd name="T27" fmla="*/ 4 h 1573"/>
                  <a:gd name="T28" fmla="*/ 1 w 771"/>
                  <a:gd name="T29" fmla="*/ 4 h 1573"/>
                  <a:gd name="T30" fmla="*/ 1 w 771"/>
                  <a:gd name="T31" fmla="*/ 3 h 1573"/>
                  <a:gd name="T32" fmla="*/ 1 w 771"/>
                  <a:gd name="T33" fmla="*/ 3 h 1573"/>
                  <a:gd name="T34" fmla="*/ 2 w 771"/>
                  <a:gd name="T35" fmla="*/ 3 h 1573"/>
                  <a:gd name="T36" fmla="*/ 2 w 771"/>
                  <a:gd name="T37" fmla="*/ 2 h 1573"/>
                  <a:gd name="T38" fmla="*/ 2 w 771"/>
                  <a:gd name="T39" fmla="*/ 2 h 1573"/>
                  <a:gd name="T40" fmla="*/ 2 w 771"/>
                  <a:gd name="T41" fmla="*/ 1 h 1573"/>
                  <a:gd name="T42" fmla="*/ 2 w 771"/>
                  <a:gd name="T43" fmla="*/ 1 h 1573"/>
                  <a:gd name="T44" fmla="*/ 3 w 771"/>
                  <a:gd name="T45" fmla="*/ 1 h 1573"/>
                  <a:gd name="T46" fmla="*/ 3 w 771"/>
                  <a:gd name="T47" fmla="*/ 1 h 1573"/>
                  <a:gd name="T48" fmla="*/ 3 w 771"/>
                  <a:gd name="T49" fmla="*/ 1 h 1573"/>
                  <a:gd name="T50" fmla="*/ 3 w 771"/>
                  <a:gd name="T51" fmla="*/ 0 h 1573"/>
                  <a:gd name="T52" fmla="*/ 3 w 771"/>
                  <a:gd name="T53" fmla="*/ 0 h 1573"/>
                  <a:gd name="T54" fmla="*/ 3 w 771"/>
                  <a:gd name="T55" fmla="*/ 0 h 1573"/>
                  <a:gd name="T56" fmla="*/ 3 w 771"/>
                  <a:gd name="T57" fmla="*/ 0 h 1573"/>
                  <a:gd name="T58" fmla="*/ 3 w 771"/>
                  <a:gd name="T59" fmla="*/ 0 h 1573"/>
                  <a:gd name="T60" fmla="*/ 3 w 771"/>
                  <a:gd name="T61" fmla="*/ 0 h 1573"/>
                  <a:gd name="T62" fmla="*/ 3 w 771"/>
                  <a:gd name="T63" fmla="*/ 0 h 1573"/>
                  <a:gd name="T64" fmla="*/ 3 w 771"/>
                  <a:gd name="T65" fmla="*/ 1 h 1573"/>
                  <a:gd name="T66" fmla="*/ 2 w 771"/>
                  <a:gd name="T67" fmla="*/ 1 h 1573"/>
                  <a:gd name="T68" fmla="*/ 2 w 771"/>
                  <a:gd name="T69" fmla="*/ 1 h 1573"/>
                  <a:gd name="T70" fmla="*/ 2 w 771"/>
                  <a:gd name="T71" fmla="*/ 1 h 1573"/>
                  <a:gd name="T72" fmla="*/ 2 w 771"/>
                  <a:gd name="T73" fmla="*/ 2 h 1573"/>
                  <a:gd name="T74" fmla="*/ 2 w 771"/>
                  <a:gd name="T75" fmla="*/ 2 h 1573"/>
                  <a:gd name="T76" fmla="*/ 1 w 771"/>
                  <a:gd name="T77" fmla="*/ 2 h 1573"/>
                  <a:gd name="T78" fmla="*/ 1 w 771"/>
                  <a:gd name="T79" fmla="*/ 2 h 1573"/>
                  <a:gd name="T80" fmla="*/ 1 w 771"/>
                  <a:gd name="T81" fmla="*/ 3 h 1573"/>
                  <a:gd name="T82" fmla="*/ 1 w 771"/>
                  <a:gd name="T83" fmla="*/ 3 h 1573"/>
                  <a:gd name="T84" fmla="*/ 1 w 771"/>
                  <a:gd name="T85" fmla="*/ 3 h 1573"/>
                  <a:gd name="T86" fmla="*/ 1 w 771"/>
                  <a:gd name="T87" fmla="*/ 3 h 1573"/>
                  <a:gd name="T88" fmla="*/ 1 w 771"/>
                  <a:gd name="T89" fmla="*/ 4 h 1573"/>
                  <a:gd name="T90" fmla="*/ 0 w 771"/>
                  <a:gd name="T91" fmla="*/ 5 h 1573"/>
                  <a:gd name="T92" fmla="*/ 0 w 771"/>
                  <a:gd name="T93" fmla="*/ 5 h 1573"/>
                  <a:gd name="T94" fmla="*/ 0 w 771"/>
                  <a:gd name="T95" fmla="*/ 6 h 1573"/>
                  <a:gd name="T96" fmla="*/ 0 w 771"/>
                  <a:gd name="T97" fmla="*/ 6 h 1573"/>
                  <a:gd name="T98" fmla="*/ 0 w 771"/>
                  <a:gd name="T99" fmla="*/ 6 h 1573"/>
                  <a:gd name="T100" fmla="*/ 0 w 771"/>
                  <a:gd name="T101" fmla="*/ 7 h 157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771" h="1573">
                    <a:moveTo>
                      <a:pt x="0" y="1573"/>
                    </a:moveTo>
                    <a:lnTo>
                      <a:pt x="10" y="1563"/>
                    </a:lnTo>
                    <a:lnTo>
                      <a:pt x="21" y="1553"/>
                    </a:lnTo>
                    <a:lnTo>
                      <a:pt x="21" y="1542"/>
                    </a:lnTo>
                    <a:lnTo>
                      <a:pt x="30" y="1533"/>
                    </a:lnTo>
                    <a:lnTo>
                      <a:pt x="30" y="1522"/>
                    </a:lnTo>
                    <a:lnTo>
                      <a:pt x="41" y="1503"/>
                    </a:lnTo>
                    <a:lnTo>
                      <a:pt x="41" y="1492"/>
                    </a:lnTo>
                    <a:lnTo>
                      <a:pt x="41" y="1482"/>
                    </a:lnTo>
                    <a:lnTo>
                      <a:pt x="51" y="1471"/>
                    </a:lnTo>
                    <a:lnTo>
                      <a:pt x="51" y="1450"/>
                    </a:lnTo>
                    <a:lnTo>
                      <a:pt x="51" y="1441"/>
                    </a:lnTo>
                    <a:lnTo>
                      <a:pt x="51" y="1432"/>
                    </a:lnTo>
                    <a:lnTo>
                      <a:pt x="51" y="1421"/>
                    </a:lnTo>
                    <a:lnTo>
                      <a:pt x="61" y="1400"/>
                    </a:lnTo>
                    <a:lnTo>
                      <a:pt x="61" y="1391"/>
                    </a:lnTo>
                    <a:lnTo>
                      <a:pt x="61" y="1379"/>
                    </a:lnTo>
                    <a:lnTo>
                      <a:pt x="61" y="1370"/>
                    </a:lnTo>
                    <a:lnTo>
                      <a:pt x="61" y="1360"/>
                    </a:lnTo>
                    <a:lnTo>
                      <a:pt x="61" y="1350"/>
                    </a:lnTo>
                    <a:lnTo>
                      <a:pt x="61" y="1340"/>
                    </a:lnTo>
                    <a:lnTo>
                      <a:pt x="71" y="1329"/>
                    </a:lnTo>
                    <a:lnTo>
                      <a:pt x="71" y="1320"/>
                    </a:lnTo>
                    <a:lnTo>
                      <a:pt x="71" y="1308"/>
                    </a:lnTo>
                    <a:lnTo>
                      <a:pt x="81" y="1289"/>
                    </a:lnTo>
                    <a:lnTo>
                      <a:pt x="81" y="1278"/>
                    </a:lnTo>
                    <a:lnTo>
                      <a:pt x="81" y="1258"/>
                    </a:lnTo>
                    <a:lnTo>
                      <a:pt x="81" y="1249"/>
                    </a:lnTo>
                    <a:lnTo>
                      <a:pt x="92" y="1228"/>
                    </a:lnTo>
                    <a:lnTo>
                      <a:pt x="92" y="1218"/>
                    </a:lnTo>
                    <a:lnTo>
                      <a:pt x="101" y="1197"/>
                    </a:lnTo>
                    <a:lnTo>
                      <a:pt x="101" y="1187"/>
                    </a:lnTo>
                    <a:lnTo>
                      <a:pt x="112" y="1167"/>
                    </a:lnTo>
                    <a:lnTo>
                      <a:pt x="112" y="1157"/>
                    </a:lnTo>
                    <a:lnTo>
                      <a:pt x="112" y="1136"/>
                    </a:lnTo>
                    <a:lnTo>
                      <a:pt x="122" y="1126"/>
                    </a:lnTo>
                    <a:lnTo>
                      <a:pt x="122" y="1107"/>
                    </a:lnTo>
                    <a:lnTo>
                      <a:pt x="132" y="1096"/>
                    </a:lnTo>
                    <a:lnTo>
                      <a:pt x="132" y="1077"/>
                    </a:lnTo>
                    <a:lnTo>
                      <a:pt x="132" y="1065"/>
                    </a:lnTo>
                    <a:lnTo>
                      <a:pt x="142" y="1056"/>
                    </a:lnTo>
                    <a:lnTo>
                      <a:pt x="142" y="1045"/>
                    </a:lnTo>
                    <a:lnTo>
                      <a:pt x="142" y="1036"/>
                    </a:lnTo>
                    <a:lnTo>
                      <a:pt x="142" y="1025"/>
                    </a:lnTo>
                    <a:lnTo>
                      <a:pt x="153" y="1016"/>
                    </a:lnTo>
                    <a:lnTo>
                      <a:pt x="153" y="1005"/>
                    </a:lnTo>
                    <a:lnTo>
                      <a:pt x="153" y="995"/>
                    </a:lnTo>
                    <a:lnTo>
                      <a:pt x="163" y="984"/>
                    </a:lnTo>
                    <a:lnTo>
                      <a:pt x="163" y="975"/>
                    </a:lnTo>
                    <a:lnTo>
                      <a:pt x="163" y="963"/>
                    </a:lnTo>
                    <a:lnTo>
                      <a:pt x="172" y="955"/>
                    </a:lnTo>
                    <a:lnTo>
                      <a:pt x="172" y="944"/>
                    </a:lnTo>
                    <a:lnTo>
                      <a:pt x="172" y="935"/>
                    </a:lnTo>
                    <a:lnTo>
                      <a:pt x="183" y="924"/>
                    </a:lnTo>
                    <a:lnTo>
                      <a:pt x="183" y="914"/>
                    </a:lnTo>
                    <a:lnTo>
                      <a:pt x="183" y="904"/>
                    </a:lnTo>
                    <a:lnTo>
                      <a:pt x="193" y="884"/>
                    </a:lnTo>
                    <a:lnTo>
                      <a:pt x="203" y="864"/>
                    </a:lnTo>
                    <a:lnTo>
                      <a:pt x="213" y="843"/>
                    </a:lnTo>
                    <a:lnTo>
                      <a:pt x="224" y="822"/>
                    </a:lnTo>
                    <a:lnTo>
                      <a:pt x="234" y="802"/>
                    </a:lnTo>
                    <a:lnTo>
                      <a:pt x="244" y="772"/>
                    </a:lnTo>
                    <a:lnTo>
                      <a:pt x="254" y="751"/>
                    </a:lnTo>
                    <a:lnTo>
                      <a:pt x="264" y="731"/>
                    </a:lnTo>
                    <a:lnTo>
                      <a:pt x="274" y="710"/>
                    </a:lnTo>
                    <a:lnTo>
                      <a:pt x="285" y="691"/>
                    </a:lnTo>
                    <a:lnTo>
                      <a:pt x="295" y="671"/>
                    </a:lnTo>
                    <a:lnTo>
                      <a:pt x="304" y="651"/>
                    </a:lnTo>
                    <a:lnTo>
                      <a:pt x="315" y="630"/>
                    </a:lnTo>
                    <a:lnTo>
                      <a:pt x="325" y="609"/>
                    </a:lnTo>
                    <a:lnTo>
                      <a:pt x="335" y="589"/>
                    </a:lnTo>
                    <a:lnTo>
                      <a:pt x="345" y="568"/>
                    </a:lnTo>
                    <a:lnTo>
                      <a:pt x="356" y="549"/>
                    </a:lnTo>
                    <a:lnTo>
                      <a:pt x="366" y="528"/>
                    </a:lnTo>
                    <a:lnTo>
                      <a:pt x="375" y="509"/>
                    </a:lnTo>
                    <a:lnTo>
                      <a:pt x="386" y="488"/>
                    </a:lnTo>
                    <a:lnTo>
                      <a:pt x="396" y="467"/>
                    </a:lnTo>
                    <a:lnTo>
                      <a:pt x="416" y="447"/>
                    </a:lnTo>
                    <a:lnTo>
                      <a:pt x="427" y="427"/>
                    </a:lnTo>
                    <a:lnTo>
                      <a:pt x="437" y="407"/>
                    </a:lnTo>
                    <a:lnTo>
                      <a:pt x="446" y="386"/>
                    </a:lnTo>
                    <a:lnTo>
                      <a:pt x="457" y="365"/>
                    </a:lnTo>
                    <a:lnTo>
                      <a:pt x="478" y="345"/>
                    </a:lnTo>
                    <a:lnTo>
                      <a:pt x="487" y="325"/>
                    </a:lnTo>
                    <a:lnTo>
                      <a:pt x="508" y="315"/>
                    </a:lnTo>
                    <a:lnTo>
                      <a:pt x="517" y="294"/>
                    </a:lnTo>
                    <a:lnTo>
                      <a:pt x="538" y="274"/>
                    </a:lnTo>
                    <a:lnTo>
                      <a:pt x="549" y="254"/>
                    </a:lnTo>
                    <a:lnTo>
                      <a:pt x="558" y="254"/>
                    </a:lnTo>
                    <a:lnTo>
                      <a:pt x="558" y="244"/>
                    </a:lnTo>
                    <a:lnTo>
                      <a:pt x="570" y="234"/>
                    </a:lnTo>
                    <a:lnTo>
                      <a:pt x="579" y="223"/>
                    </a:lnTo>
                    <a:lnTo>
                      <a:pt x="579" y="214"/>
                    </a:lnTo>
                    <a:lnTo>
                      <a:pt x="589" y="214"/>
                    </a:lnTo>
                    <a:lnTo>
                      <a:pt x="589" y="203"/>
                    </a:lnTo>
                    <a:lnTo>
                      <a:pt x="589" y="194"/>
                    </a:lnTo>
                    <a:lnTo>
                      <a:pt x="600" y="173"/>
                    </a:lnTo>
                    <a:lnTo>
                      <a:pt x="609" y="173"/>
                    </a:lnTo>
                    <a:lnTo>
                      <a:pt x="620" y="173"/>
                    </a:lnTo>
                    <a:lnTo>
                      <a:pt x="620" y="182"/>
                    </a:lnTo>
                    <a:lnTo>
                      <a:pt x="660" y="132"/>
                    </a:lnTo>
                    <a:lnTo>
                      <a:pt x="660" y="122"/>
                    </a:lnTo>
                    <a:lnTo>
                      <a:pt x="650" y="111"/>
                    </a:lnTo>
                    <a:lnTo>
                      <a:pt x="660" y="111"/>
                    </a:lnTo>
                    <a:lnTo>
                      <a:pt x="660" y="102"/>
                    </a:lnTo>
                    <a:lnTo>
                      <a:pt x="671" y="102"/>
                    </a:lnTo>
                    <a:lnTo>
                      <a:pt x="671" y="92"/>
                    </a:lnTo>
                    <a:lnTo>
                      <a:pt x="691" y="81"/>
                    </a:lnTo>
                    <a:lnTo>
                      <a:pt x="700" y="81"/>
                    </a:lnTo>
                    <a:lnTo>
                      <a:pt x="711" y="72"/>
                    </a:lnTo>
                    <a:lnTo>
                      <a:pt x="721" y="61"/>
                    </a:lnTo>
                    <a:lnTo>
                      <a:pt x="731" y="51"/>
                    </a:lnTo>
                    <a:lnTo>
                      <a:pt x="742" y="51"/>
                    </a:lnTo>
                    <a:lnTo>
                      <a:pt x="752" y="40"/>
                    </a:lnTo>
                    <a:lnTo>
                      <a:pt x="762" y="31"/>
                    </a:lnTo>
                    <a:lnTo>
                      <a:pt x="762" y="21"/>
                    </a:lnTo>
                    <a:lnTo>
                      <a:pt x="771" y="10"/>
                    </a:lnTo>
                    <a:lnTo>
                      <a:pt x="762" y="10"/>
                    </a:lnTo>
                    <a:lnTo>
                      <a:pt x="752" y="0"/>
                    </a:lnTo>
                    <a:lnTo>
                      <a:pt x="742" y="0"/>
                    </a:lnTo>
                    <a:lnTo>
                      <a:pt x="742" y="10"/>
                    </a:lnTo>
                    <a:lnTo>
                      <a:pt x="731" y="10"/>
                    </a:lnTo>
                    <a:lnTo>
                      <a:pt x="731" y="0"/>
                    </a:lnTo>
                    <a:lnTo>
                      <a:pt x="721" y="21"/>
                    </a:lnTo>
                    <a:lnTo>
                      <a:pt x="700" y="40"/>
                    </a:lnTo>
                    <a:lnTo>
                      <a:pt x="680" y="51"/>
                    </a:lnTo>
                    <a:lnTo>
                      <a:pt x="671" y="72"/>
                    </a:lnTo>
                    <a:lnTo>
                      <a:pt x="650" y="92"/>
                    </a:lnTo>
                    <a:lnTo>
                      <a:pt x="629" y="111"/>
                    </a:lnTo>
                    <a:lnTo>
                      <a:pt x="620" y="132"/>
                    </a:lnTo>
                    <a:lnTo>
                      <a:pt x="600" y="152"/>
                    </a:lnTo>
                    <a:lnTo>
                      <a:pt x="579" y="163"/>
                    </a:lnTo>
                    <a:lnTo>
                      <a:pt x="570" y="182"/>
                    </a:lnTo>
                    <a:lnTo>
                      <a:pt x="558" y="194"/>
                    </a:lnTo>
                    <a:lnTo>
                      <a:pt x="549" y="203"/>
                    </a:lnTo>
                    <a:lnTo>
                      <a:pt x="538" y="223"/>
                    </a:lnTo>
                    <a:lnTo>
                      <a:pt x="529" y="234"/>
                    </a:lnTo>
                    <a:lnTo>
                      <a:pt x="508" y="244"/>
                    </a:lnTo>
                    <a:lnTo>
                      <a:pt x="499" y="265"/>
                    </a:lnTo>
                    <a:lnTo>
                      <a:pt x="487" y="274"/>
                    </a:lnTo>
                    <a:lnTo>
                      <a:pt x="478" y="285"/>
                    </a:lnTo>
                    <a:lnTo>
                      <a:pt x="467" y="305"/>
                    </a:lnTo>
                    <a:lnTo>
                      <a:pt x="457" y="315"/>
                    </a:lnTo>
                    <a:lnTo>
                      <a:pt x="446" y="325"/>
                    </a:lnTo>
                    <a:lnTo>
                      <a:pt x="437" y="336"/>
                    </a:lnTo>
                    <a:lnTo>
                      <a:pt x="427" y="356"/>
                    </a:lnTo>
                    <a:lnTo>
                      <a:pt x="416" y="365"/>
                    </a:lnTo>
                    <a:lnTo>
                      <a:pt x="407" y="376"/>
                    </a:lnTo>
                    <a:lnTo>
                      <a:pt x="396" y="396"/>
                    </a:lnTo>
                    <a:lnTo>
                      <a:pt x="386" y="407"/>
                    </a:lnTo>
                    <a:lnTo>
                      <a:pt x="375" y="417"/>
                    </a:lnTo>
                    <a:lnTo>
                      <a:pt x="366" y="436"/>
                    </a:lnTo>
                    <a:lnTo>
                      <a:pt x="356" y="447"/>
                    </a:lnTo>
                    <a:lnTo>
                      <a:pt x="345" y="457"/>
                    </a:lnTo>
                    <a:lnTo>
                      <a:pt x="335" y="478"/>
                    </a:lnTo>
                    <a:lnTo>
                      <a:pt x="325" y="488"/>
                    </a:lnTo>
                    <a:lnTo>
                      <a:pt x="315" y="497"/>
                    </a:lnTo>
                    <a:lnTo>
                      <a:pt x="315" y="509"/>
                    </a:lnTo>
                    <a:lnTo>
                      <a:pt x="304" y="518"/>
                    </a:lnTo>
                    <a:lnTo>
                      <a:pt x="304" y="528"/>
                    </a:lnTo>
                    <a:lnTo>
                      <a:pt x="295" y="538"/>
                    </a:lnTo>
                    <a:lnTo>
                      <a:pt x="285" y="549"/>
                    </a:lnTo>
                    <a:lnTo>
                      <a:pt x="285" y="559"/>
                    </a:lnTo>
                    <a:lnTo>
                      <a:pt x="274" y="568"/>
                    </a:lnTo>
                    <a:lnTo>
                      <a:pt x="274" y="580"/>
                    </a:lnTo>
                    <a:lnTo>
                      <a:pt x="264" y="589"/>
                    </a:lnTo>
                    <a:lnTo>
                      <a:pt x="264" y="609"/>
                    </a:lnTo>
                    <a:lnTo>
                      <a:pt x="254" y="620"/>
                    </a:lnTo>
                    <a:lnTo>
                      <a:pt x="244" y="630"/>
                    </a:lnTo>
                    <a:lnTo>
                      <a:pt x="244" y="639"/>
                    </a:lnTo>
                    <a:lnTo>
                      <a:pt x="234" y="651"/>
                    </a:lnTo>
                    <a:lnTo>
                      <a:pt x="234" y="660"/>
                    </a:lnTo>
                    <a:lnTo>
                      <a:pt x="213" y="691"/>
                    </a:lnTo>
                    <a:lnTo>
                      <a:pt x="203" y="722"/>
                    </a:lnTo>
                    <a:lnTo>
                      <a:pt x="183" y="751"/>
                    </a:lnTo>
                    <a:lnTo>
                      <a:pt x="172" y="781"/>
                    </a:lnTo>
                    <a:lnTo>
                      <a:pt x="163" y="813"/>
                    </a:lnTo>
                    <a:lnTo>
                      <a:pt x="153" y="843"/>
                    </a:lnTo>
                    <a:lnTo>
                      <a:pt x="142" y="873"/>
                    </a:lnTo>
                    <a:lnTo>
                      <a:pt x="132" y="904"/>
                    </a:lnTo>
                    <a:lnTo>
                      <a:pt x="122" y="924"/>
                    </a:lnTo>
                    <a:lnTo>
                      <a:pt x="112" y="955"/>
                    </a:lnTo>
                    <a:lnTo>
                      <a:pt x="101" y="984"/>
                    </a:lnTo>
                    <a:lnTo>
                      <a:pt x="92" y="1016"/>
                    </a:lnTo>
                    <a:lnTo>
                      <a:pt x="81" y="1045"/>
                    </a:lnTo>
                    <a:lnTo>
                      <a:pt x="71" y="1077"/>
                    </a:lnTo>
                    <a:lnTo>
                      <a:pt x="61" y="1107"/>
                    </a:lnTo>
                    <a:lnTo>
                      <a:pt x="61" y="1136"/>
                    </a:lnTo>
                    <a:lnTo>
                      <a:pt x="51" y="1167"/>
                    </a:lnTo>
                    <a:lnTo>
                      <a:pt x="51" y="1187"/>
                    </a:lnTo>
                    <a:lnTo>
                      <a:pt x="41" y="1218"/>
                    </a:lnTo>
                    <a:lnTo>
                      <a:pt x="41" y="1237"/>
                    </a:lnTo>
                    <a:lnTo>
                      <a:pt x="30" y="1269"/>
                    </a:lnTo>
                    <a:lnTo>
                      <a:pt x="30" y="1289"/>
                    </a:lnTo>
                    <a:lnTo>
                      <a:pt x="21" y="1320"/>
                    </a:lnTo>
                    <a:lnTo>
                      <a:pt x="21" y="1350"/>
                    </a:lnTo>
                    <a:lnTo>
                      <a:pt x="10" y="1370"/>
                    </a:lnTo>
                    <a:lnTo>
                      <a:pt x="10" y="1400"/>
                    </a:lnTo>
                    <a:lnTo>
                      <a:pt x="10" y="1421"/>
                    </a:lnTo>
                    <a:lnTo>
                      <a:pt x="10" y="1450"/>
                    </a:lnTo>
                    <a:lnTo>
                      <a:pt x="0" y="1482"/>
                    </a:lnTo>
                    <a:lnTo>
                      <a:pt x="0" y="1503"/>
                    </a:lnTo>
                    <a:lnTo>
                      <a:pt x="0" y="1533"/>
                    </a:lnTo>
                    <a:lnTo>
                      <a:pt x="0" y="1563"/>
                    </a:lnTo>
                    <a:lnTo>
                      <a:pt x="0" y="1573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63" name="Freeform 1781">
                <a:extLst>
                  <a:ext uri="{FF2B5EF4-FFF2-40B4-BE49-F238E27FC236}">
                    <a16:creationId xmlns:a16="http://schemas.microsoft.com/office/drawing/2014/main" id="{E6D3B285-D13A-497E-832F-169354B3F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3" y="3601"/>
                <a:ext cx="1" cy="1"/>
              </a:xfrm>
              <a:custGeom>
                <a:avLst/>
                <a:gdLst>
                  <a:gd name="T0" fmla="*/ 0 w 9"/>
                  <a:gd name="T1" fmla="*/ 0 h 9"/>
                  <a:gd name="T2" fmla="*/ 0 w 9"/>
                  <a:gd name="T3" fmla="*/ 0 h 9"/>
                  <a:gd name="T4" fmla="*/ 0 w 9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0" y="9"/>
                    </a:moveTo>
                    <a:lnTo>
                      <a:pt x="9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64" name="Freeform 1782">
                <a:extLst>
                  <a:ext uri="{FF2B5EF4-FFF2-40B4-BE49-F238E27FC236}">
                    <a16:creationId xmlns:a16="http://schemas.microsoft.com/office/drawing/2014/main" id="{010F8160-E9B0-4386-BE06-1309F9793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4" y="3543"/>
                <a:ext cx="1" cy="1"/>
              </a:xfrm>
              <a:custGeom>
                <a:avLst/>
                <a:gdLst>
                  <a:gd name="T0" fmla="*/ 0 w 20"/>
                  <a:gd name="T1" fmla="*/ 0 h 20"/>
                  <a:gd name="T2" fmla="*/ 0 w 20"/>
                  <a:gd name="T3" fmla="*/ 0 h 20"/>
                  <a:gd name="T4" fmla="*/ 0 w 20"/>
                  <a:gd name="T5" fmla="*/ 0 h 20"/>
                  <a:gd name="T6" fmla="*/ 0 w 20"/>
                  <a:gd name="T7" fmla="*/ 0 h 20"/>
                  <a:gd name="T8" fmla="*/ 0 w 20"/>
                  <a:gd name="T9" fmla="*/ 0 h 20"/>
                  <a:gd name="T10" fmla="*/ 0 w 20"/>
                  <a:gd name="T11" fmla="*/ 0 h 20"/>
                  <a:gd name="T12" fmla="*/ 0 w 20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20">
                    <a:moveTo>
                      <a:pt x="0" y="20"/>
                    </a:moveTo>
                    <a:lnTo>
                      <a:pt x="9" y="20"/>
                    </a:lnTo>
                    <a:lnTo>
                      <a:pt x="20" y="0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65" name="Freeform 1783">
                <a:extLst>
                  <a:ext uri="{FF2B5EF4-FFF2-40B4-BE49-F238E27FC236}">
                    <a16:creationId xmlns:a16="http://schemas.microsoft.com/office/drawing/2014/main" id="{F5DFD071-55B5-4641-A330-A581A5B11E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1" y="3523"/>
                <a:ext cx="2" cy="9"/>
              </a:xfrm>
              <a:custGeom>
                <a:avLst/>
                <a:gdLst>
                  <a:gd name="T0" fmla="*/ 0 w 31"/>
                  <a:gd name="T1" fmla="*/ 1 h 132"/>
                  <a:gd name="T2" fmla="*/ 0 w 31"/>
                  <a:gd name="T3" fmla="*/ 1 h 132"/>
                  <a:gd name="T4" fmla="*/ 0 w 31"/>
                  <a:gd name="T5" fmla="*/ 1 h 132"/>
                  <a:gd name="T6" fmla="*/ 0 w 31"/>
                  <a:gd name="T7" fmla="*/ 1 h 132"/>
                  <a:gd name="T8" fmla="*/ 0 w 31"/>
                  <a:gd name="T9" fmla="*/ 0 h 132"/>
                  <a:gd name="T10" fmla="*/ 0 w 31"/>
                  <a:gd name="T11" fmla="*/ 0 h 132"/>
                  <a:gd name="T12" fmla="*/ 0 w 31"/>
                  <a:gd name="T13" fmla="*/ 0 h 132"/>
                  <a:gd name="T14" fmla="*/ 0 w 31"/>
                  <a:gd name="T15" fmla="*/ 0 h 132"/>
                  <a:gd name="T16" fmla="*/ 0 w 31"/>
                  <a:gd name="T17" fmla="*/ 0 h 132"/>
                  <a:gd name="T18" fmla="*/ 0 w 31"/>
                  <a:gd name="T19" fmla="*/ 0 h 132"/>
                  <a:gd name="T20" fmla="*/ 0 w 31"/>
                  <a:gd name="T21" fmla="*/ 0 h 132"/>
                  <a:gd name="T22" fmla="*/ 0 w 31"/>
                  <a:gd name="T23" fmla="*/ 0 h 132"/>
                  <a:gd name="T24" fmla="*/ 0 w 31"/>
                  <a:gd name="T25" fmla="*/ 0 h 132"/>
                  <a:gd name="T26" fmla="*/ 0 w 31"/>
                  <a:gd name="T27" fmla="*/ 0 h 132"/>
                  <a:gd name="T28" fmla="*/ 0 w 31"/>
                  <a:gd name="T29" fmla="*/ 0 h 132"/>
                  <a:gd name="T30" fmla="*/ 0 w 31"/>
                  <a:gd name="T31" fmla="*/ 1 h 132"/>
                  <a:gd name="T32" fmla="*/ 0 w 31"/>
                  <a:gd name="T33" fmla="*/ 1 h 1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1" h="132">
                    <a:moveTo>
                      <a:pt x="10" y="132"/>
                    </a:moveTo>
                    <a:lnTo>
                      <a:pt x="21" y="132"/>
                    </a:lnTo>
                    <a:lnTo>
                      <a:pt x="21" y="121"/>
                    </a:lnTo>
                    <a:lnTo>
                      <a:pt x="21" y="112"/>
                    </a:lnTo>
                    <a:lnTo>
                      <a:pt x="21" y="102"/>
                    </a:lnTo>
                    <a:lnTo>
                      <a:pt x="21" y="81"/>
                    </a:lnTo>
                    <a:lnTo>
                      <a:pt x="21" y="71"/>
                    </a:lnTo>
                    <a:lnTo>
                      <a:pt x="21" y="50"/>
                    </a:lnTo>
                    <a:lnTo>
                      <a:pt x="21" y="41"/>
                    </a:lnTo>
                    <a:lnTo>
                      <a:pt x="31" y="31"/>
                    </a:lnTo>
                    <a:lnTo>
                      <a:pt x="31" y="20"/>
                    </a:lnTo>
                    <a:lnTo>
                      <a:pt x="31" y="10"/>
                    </a:lnTo>
                    <a:lnTo>
                      <a:pt x="31" y="0"/>
                    </a:lnTo>
                    <a:lnTo>
                      <a:pt x="0" y="71"/>
                    </a:lnTo>
                    <a:lnTo>
                      <a:pt x="0" y="102"/>
                    </a:lnTo>
                    <a:lnTo>
                      <a:pt x="10" y="121"/>
                    </a:lnTo>
                    <a:lnTo>
                      <a:pt x="10" y="132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66" name="Freeform 1784">
                <a:extLst>
                  <a:ext uri="{FF2B5EF4-FFF2-40B4-BE49-F238E27FC236}">
                    <a16:creationId xmlns:a16="http://schemas.microsoft.com/office/drawing/2014/main" id="{8B6D78A3-CC49-48F7-87AC-D36489BDAA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3" y="3522"/>
                <a:ext cx="6" cy="10"/>
              </a:xfrm>
              <a:custGeom>
                <a:avLst/>
                <a:gdLst>
                  <a:gd name="T0" fmla="*/ 0 w 91"/>
                  <a:gd name="T1" fmla="*/ 1 h 153"/>
                  <a:gd name="T2" fmla="*/ 0 w 91"/>
                  <a:gd name="T3" fmla="*/ 0 h 153"/>
                  <a:gd name="T4" fmla="*/ 0 w 91"/>
                  <a:gd name="T5" fmla="*/ 0 h 153"/>
                  <a:gd name="T6" fmla="*/ 0 w 91"/>
                  <a:gd name="T7" fmla="*/ 1 h 153"/>
                  <a:gd name="T8" fmla="*/ 0 w 91"/>
                  <a:gd name="T9" fmla="*/ 1 h 153"/>
                  <a:gd name="T10" fmla="*/ 0 w 91"/>
                  <a:gd name="T11" fmla="*/ 1 h 153"/>
                  <a:gd name="T12" fmla="*/ 0 w 91"/>
                  <a:gd name="T13" fmla="*/ 1 h 153"/>
                  <a:gd name="T14" fmla="*/ 0 w 91"/>
                  <a:gd name="T15" fmla="*/ 0 h 153"/>
                  <a:gd name="T16" fmla="*/ 0 w 91"/>
                  <a:gd name="T17" fmla="*/ 0 h 153"/>
                  <a:gd name="T18" fmla="*/ 0 w 91"/>
                  <a:gd name="T19" fmla="*/ 0 h 153"/>
                  <a:gd name="T20" fmla="*/ 0 w 91"/>
                  <a:gd name="T21" fmla="*/ 0 h 153"/>
                  <a:gd name="T22" fmla="*/ 0 w 91"/>
                  <a:gd name="T23" fmla="*/ 0 h 153"/>
                  <a:gd name="T24" fmla="*/ 0 w 91"/>
                  <a:gd name="T25" fmla="*/ 0 h 153"/>
                  <a:gd name="T26" fmla="*/ 0 w 91"/>
                  <a:gd name="T27" fmla="*/ 0 h 153"/>
                  <a:gd name="T28" fmla="*/ 0 w 91"/>
                  <a:gd name="T29" fmla="*/ 0 h 153"/>
                  <a:gd name="T30" fmla="*/ 0 w 91"/>
                  <a:gd name="T31" fmla="*/ 0 h 153"/>
                  <a:gd name="T32" fmla="*/ 0 w 91"/>
                  <a:gd name="T33" fmla="*/ 0 h 153"/>
                  <a:gd name="T34" fmla="*/ 0 w 91"/>
                  <a:gd name="T35" fmla="*/ 0 h 153"/>
                  <a:gd name="T36" fmla="*/ 0 w 91"/>
                  <a:gd name="T37" fmla="*/ 0 h 153"/>
                  <a:gd name="T38" fmla="*/ 0 w 91"/>
                  <a:gd name="T39" fmla="*/ 0 h 153"/>
                  <a:gd name="T40" fmla="*/ 0 w 91"/>
                  <a:gd name="T41" fmla="*/ 0 h 153"/>
                  <a:gd name="T42" fmla="*/ 0 w 91"/>
                  <a:gd name="T43" fmla="*/ 0 h 153"/>
                  <a:gd name="T44" fmla="*/ 0 w 91"/>
                  <a:gd name="T45" fmla="*/ 0 h 153"/>
                  <a:gd name="T46" fmla="*/ 0 w 91"/>
                  <a:gd name="T47" fmla="*/ 0 h 153"/>
                  <a:gd name="T48" fmla="*/ 0 w 91"/>
                  <a:gd name="T49" fmla="*/ 0 h 153"/>
                  <a:gd name="T50" fmla="*/ 0 w 91"/>
                  <a:gd name="T51" fmla="*/ 0 h 153"/>
                  <a:gd name="T52" fmla="*/ 0 w 91"/>
                  <a:gd name="T53" fmla="*/ 1 h 153"/>
                  <a:gd name="T54" fmla="*/ 0 w 91"/>
                  <a:gd name="T55" fmla="*/ 1 h 153"/>
                  <a:gd name="T56" fmla="*/ 0 w 91"/>
                  <a:gd name="T57" fmla="*/ 1 h 1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91" h="153">
                    <a:moveTo>
                      <a:pt x="9" y="153"/>
                    </a:moveTo>
                    <a:lnTo>
                      <a:pt x="51" y="71"/>
                    </a:lnTo>
                    <a:lnTo>
                      <a:pt x="61" y="71"/>
                    </a:lnTo>
                    <a:lnTo>
                      <a:pt x="40" y="153"/>
                    </a:lnTo>
                    <a:lnTo>
                      <a:pt x="51" y="153"/>
                    </a:lnTo>
                    <a:lnTo>
                      <a:pt x="51" y="142"/>
                    </a:lnTo>
                    <a:lnTo>
                      <a:pt x="61" y="142"/>
                    </a:lnTo>
                    <a:lnTo>
                      <a:pt x="91" y="102"/>
                    </a:lnTo>
                    <a:lnTo>
                      <a:pt x="91" y="92"/>
                    </a:lnTo>
                    <a:lnTo>
                      <a:pt x="91" y="82"/>
                    </a:lnTo>
                    <a:lnTo>
                      <a:pt x="82" y="71"/>
                    </a:lnTo>
                    <a:lnTo>
                      <a:pt x="82" y="62"/>
                    </a:lnTo>
                    <a:lnTo>
                      <a:pt x="82" y="52"/>
                    </a:lnTo>
                    <a:lnTo>
                      <a:pt x="82" y="41"/>
                    </a:lnTo>
                    <a:lnTo>
                      <a:pt x="82" y="21"/>
                    </a:lnTo>
                    <a:lnTo>
                      <a:pt x="82" y="10"/>
                    </a:lnTo>
                    <a:lnTo>
                      <a:pt x="82" y="0"/>
                    </a:lnTo>
                    <a:lnTo>
                      <a:pt x="71" y="0"/>
                    </a:lnTo>
                    <a:lnTo>
                      <a:pt x="61" y="21"/>
                    </a:lnTo>
                    <a:lnTo>
                      <a:pt x="51" y="21"/>
                    </a:lnTo>
                    <a:lnTo>
                      <a:pt x="30" y="31"/>
                    </a:lnTo>
                    <a:lnTo>
                      <a:pt x="20" y="52"/>
                    </a:lnTo>
                    <a:lnTo>
                      <a:pt x="9" y="62"/>
                    </a:lnTo>
                    <a:lnTo>
                      <a:pt x="9" y="82"/>
                    </a:lnTo>
                    <a:lnTo>
                      <a:pt x="9" y="92"/>
                    </a:lnTo>
                    <a:lnTo>
                      <a:pt x="9" y="112"/>
                    </a:lnTo>
                    <a:lnTo>
                      <a:pt x="0" y="133"/>
                    </a:lnTo>
                    <a:lnTo>
                      <a:pt x="0" y="153"/>
                    </a:lnTo>
                    <a:lnTo>
                      <a:pt x="9" y="153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67" name="Freeform 1785">
                <a:extLst>
                  <a:ext uri="{FF2B5EF4-FFF2-40B4-BE49-F238E27FC236}">
                    <a16:creationId xmlns:a16="http://schemas.microsoft.com/office/drawing/2014/main" id="{2F8D8AE5-E945-4064-A43D-AD4E3C862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1" y="3526"/>
                <a:ext cx="5" cy="4"/>
              </a:xfrm>
              <a:custGeom>
                <a:avLst/>
                <a:gdLst>
                  <a:gd name="T0" fmla="*/ 0 w 82"/>
                  <a:gd name="T1" fmla="*/ 0 h 71"/>
                  <a:gd name="T2" fmla="*/ 0 w 82"/>
                  <a:gd name="T3" fmla="*/ 0 h 71"/>
                  <a:gd name="T4" fmla="*/ 0 w 82"/>
                  <a:gd name="T5" fmla="*/ 0 h 71"/>
                  <a:gd name="T6" fmla="*/ 0 w 82"/>
                  <a:gd name="T7" fmla="*/ 0 h 71"/>
                  <a:gd name="T8" fmla="*/ 0 w 82"/>
                  <a:gd name="T9" fmla="*/ 0 h 71"/>
                  <a:gd name="T10" fmla="*/ 0 w 82"/>
                  <a:gd name="T11" fmla="*/ 0 h 71"/>
                  <a:gd name="T12" fmla="*/ 0 w 82"/>
                  <a:gd name="T13" fmla="*/ 0 h 71"/>
                  <a:gd name="T14" fmla="*/ 0 w 82"/>
                  <a:gd name="T15" fmla="*/ 0 h 71"/>
                  <a:gd name="T16" fmla="*/ 0 w 82"/>
                  <a:gd name="T17" fmla="*/ 0 h 71"/>
                  <a:gd name="T18" fmla="*/ 0 w 82"/>
                  <a:gd name="T19" fmla="*/ 0 h 71"/>
                  <a:gd name="T20" fmla="*/ 0 w 82"/>
                  <a:gd name="T21" fmla="*/ 0 h 71"/>
                  <a:gd name="T22" fmla="*/ 0 w 82"/>
                  <a:gd name="T23" fmla="*/ 0 h 71"/>
                  <a:gd name="T24" fmla="*/ 0 w 82"/>
                  <a:gd name="T25" fmla="*/ 0 h 71"/>
                  <a:gd name="T26" fmla="*/ 0 w 82"/>
                  <a:gd name="T27" fmla="*/ 0 h 71"/>
                  <a:gd name="T28" fmla="*/ 0 w 82"/>
                  <a:gd name="T29" fmla="*/ 0 h 71"/>
                  <a:gd name="T30" fmla="*/ 0 w 82"/>
                  <a:gd name="T31" fmla="*/ 0 h 71"/>
                  <a:gd name="T32" fmla="*/ 0 w 82"/>
                  <a:gd name="T33" fmla="*/ 0 h 71"/>
                  <a:gd name="T34" fmla="*/ 0 w 82"/>
                  <a:gd name="T35" fmla="*/ 0 h 71"/>
                  <a:gd name="T36" fmla="*/ 0 w 82"/>
                  <a:gd name="T37" fmla="*/ 0 h 71"/>
                  <a:gd name="T38" fmla="*/ 0 w 82"/>
                  <a:gd name="T39" fmla="*/ 0 h 71"/>
                  <a:gd name="T40" fmla="*/ 0 w 82"/>
                  <a:gd name="T41" fmla="*/ 0 h 71"/>
                  <a:gd name="T42" fmla="*/ 0 w 82"/>
                  <a:gd name="T43" fmla="*/ 0 h 71"/>
                  <a:gd name="T44" fmla="*/ 0 w 82"/>
                  <a:gd name="T45" fmla="*/ 0 h 71"/>
                  <a:gd name="T46" fmla="*/ 0 w 82"/>
                  <a:gd name="T47" fmla="*/ 0 h 71"/>
                  <a:gd name="T48" fmla="*/ 0 w 82"/>
                  <a:gd name="T49" fmla="*/ 0 h 71"/>
                  <a:gd name="T50" fmla="*/ 0 w 82"/>
                  <a:gd name="T51" fmla="*/ 0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2" h="71">
                    <a:moveTo>
                      <a:pt x="0" y="71"/>
                    </a:moveTo>
                    <a:lnTo>
                      <a:pt x="11" y="61"/>
                    </a:lnTo>
                    <a:lnTo>
                      <a:pt x="21" y="61"/>
                    </a:lnTo>
                    <a:lnTo>
                      <a:pt x="31" y="50"/>
                    </a:lnTo>
                    <a:lnTo>
                      <a:pt x="42" y="40"/>
                    </a:lnTo>
                    <a:lnTo>
                      <a:pt x="51" y="40"/>
                    </a:lnTo>
                    <a:lnTo>
                      <a:pt x="51" y="30"/>
                    </a:lnTo>
                    <a:lnTo>
                      <a:pt x="61" y="30"/>
                    </a:lnTo>
                    <a:lnTo>
                      <a:pt x="61" y="20"/>
                    </a:lnTo>
                    <a:lnTo>
                      <a:pt x="71" y="20"/>
                    </a:lnTo>
                    <a:lnTo>
                      <a:pt x="82" y="9"/>
                    </a:lnTo>
                    <a:lnTo>
                      <a:pt x="82" y="0"/>
                    </a:lnTo>
                    <a:lnTo>
                      <a:pt x="71" y="0"/>
                    </a:lnTo>
                    <a:lnTo>
                      <a:pt x="61" y="0"/>
                    </a:lnTo>
                    <a:lnTo>
                      <a:pt x="61" y="9"/>
                    </a:lnTo>
                    <a:lnTo>
                      <a:pt x="51" y="9"/>
                    </a:lnTo>
                    <a:lnTo>
                      <a:pt x="42" y="9"/>
                    </a:lnTo>
                    <a:lnTo>
                      <a:pt x="42" y="20"/>
                    </a:lnTo>
                    <a:lnTo>
                      <a:pt x="31" y="20"/>
                    </a:lnTo>
                    <a:lnTo>
                      <a:pt x="21" y="20"/>
                    </a:lnTo>
                    <a:lnTo>
                      <a:pt x="21" y="30"/>
                    </a:lnTo>
                    <a:lnTo>
                      <a:pt x="11" y="40"/>
                    </a:lnTo>
                    <a:lnTo>
                      <a:pt x="11" y="50"/>
                    </a:lnTo>
                    <a:lnTo>
                      <a:pt x="11" y="61"/>
                    </a:lnTo>
                    <a:lnTo>
                      <a:pt x="0" y="6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68" name="Freeform 1786">
                <a:extLst>
                  <a:ext uri="{FF2B5EF4-FFF2-40B4-BE49-F238E27FC236}">
                    <a16:creationId xmlns:a16="http://schemas.microsoft.com/office/drawing/2014/main" id="{45EAE291-ACCF-47AF-B9C6-5DA67F4B5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4" y="3513"/>
                <a:ext cx="7" cy="9"/>
              </a:xfrm>
              <a:custGeom>
                <a:avLst/>
                <a:gdLst>
                  <a:gd name="T0" fmla="*/ 0 w 102"/>
                  <a:gd name="T1" fmla="*/ 1 h 142"/>
                  <a:gd name="T2" fmla="*/ 0 w 102"/>
                  <a:gd name="T3" fmla="*/ 0 h 142"/>
                  <a:gd name="T4" fmla="*/ 0 w 102"/>
                  <a:gd name="T5" fmla="*/ 0 h 142"/>
                  <a:gd name="T6" fmla="*/ 0 w 102"/>
                  <a:gd name="T7" fmla="*/ 0 h 142"/>
                  <a:gd name="T8" fmla="*/ 0 w 102"/>
                  <a:gd name="T9" fmla="*/ 0 h 142"/>
                  <a:gd name="T10" fmla="*/ 0 w 102"/>
                  <a:gd name="T11" fmla="*/ 0 h 142"/>
                  <a:gd name="T12" fmla="*/ 0 w 102"/>
                  <a:gd name="T13" fmla="*/ 0 h 142"/>
                  <a:gd name="T14" fmla="*/ 0 w 102"/>
                  <a:gd name="T15" fmla="*/ 0 h 142"/>
                  <a:gd name="T16" fmla="*/ 0 w 102"/>
                  <a:gd name="T17" fmla="*/ 0 h 142"/>
                  <a:gd name="T18" fmla="*/ 0 w 102"/>
                  <a:gd name="T19" fmla="*/ 0 h 142"/>
                  <a:gd name="T20" fmla="*/ 0 w 102"/>
                  <a:gd name="T21" fmla="*/ 0 h 142"/>
                  <a:gd name="T22" fmla="*/ 0 w 102"/>
                  <a:gd name="T23" fmla="*/ 0 h 142"/>
                  <a:gd name="T24" fmla="*/ 0 w 102"/>
                  <a:gd name="T25" fmla="*/ 0 h 142"/>
                  <a:gd name="T26" fmla="*/ 0 w 102"/>
                  <a:gd name="T27" fmla="*/ 0 h 142"/>
                  <a:gd name="T28" fmla="*/ 0 w 102"/>
                  <a:gd name="T29" fmla="*/ 1 h 142"/>
                  <a:gd name="T30" fmla="*/ 0 w 102"/>
                  <a:gd name="T31" fmla="*/ 1 h 142"/>
                  <a:gd name="T32" fmla="*/ 0 w 102"/>
                  <a:gd name="T33" fmla="*/ 1 h 14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2" h="142">
                    <a:moveTo>
                      <a:pt x="0" y="142"/>
                    </a:moveTo>
                    <a:lnTo>
                      <a:pt x="62" y="71"/>
                    </a:lnTo>
                    <a:lnTo>
                      <a:pt x="73" y="71"/>
                    </a:lnTo>
                    <a:lnTo>
                      <a:pt x="102" y="41"/>
                    </a:lnTo>
                    <a:lnTo>
                      <a:pt x="102" y="31"/>
                    </a:lnTo>
                    <a:lnTo>
                      <a:pt x="92" y="31"/>
                    </a:lnTo>
                    <a:lnTo>
                      <a:pt x="82" y="31"/>
                    </a:lnTo>
                    <a:lnTo>
                      <a:pt x="82" y="21"/>
                    </a:lnTo>
                    <a:lnTo>
                      <a:pt x="92" y="0"/>
                    </a:lnTo>
                    <a:lnTo>
                      <a:pt x="92" y="11"/>
                    </a:lnTo>
                    <a:lnTo>
                      <a:pt x="82" y="11"/>
                    </a:lnTo>
                    <a:lnTo>
                      <a:pt x="73" y="11"/>
                    </a:lnTo>
                    <a:lnTo>
                      <a:pt x="73" y="0"/>
                    </a:lnTo>
                    <a:lnTo>
                      <a:pt x="11" y="102"/>
                    </a:lnTo>
                    <a:lnTo>
                      <a:pt x="0" y="123"/>
                    </a:lnTo>
                    <a:lnTo>
                      <a:pt x="0" y="132"/>
                    </a:lnTo>
                    <a:lnTo>
                      <a:pt x="0" y="142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69" name="Freeform 1787">
                <a:extLst>
                  <a:ext uri="{FF2B5EF4-FFF2-40B4-BE49-F238E27FC236}">
                    <a16:creationId xmlns:a16="http://schemas.microsoft.com/office/drawing/2014/main" id="{1EB7CBA3-FEAD-4C41-958D-EE6C05631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3" y="3517"/>
                <a:ext cx="5" cy="7"/>
              </a:xfrm>
              <a:custGeom>
                <a:avLst/>
                <a:gdLst>
                  <a:gd name="T0" fmla="*/ 0 w 82"/>
                  <a:gd name="T1" fmla="*/ 0 h 102"/>
                  <a:gd name="T2" fmla="*/ 0 w 82"/>
                  <a:gd name="T3" fmla="*/ 0 h 102"/>
                  <a:gd name="T4" fmla="*/ 0 w 82"/>
                  <a:gd name="T5" fmla="*/ 0 h 102"/>
                  <a:gd name="T6" fmla="*/ 0 w 82"/>
                  <a:gd name="T7" fmla="*/ 0 h 102"/>
                  <a:gd name="T8" fmla="*/ 0 w 82"/>
                  <a:gd name="T9" fmla="*/ 0 h 102"/>
                  <a:gd name="T10" fmla="*/ 0 w 82"/>
                  <a:gd name="T11" fmla="*/ 0 h 102"/>
                  <a:gd name="T12" fmla="*/ 0 w 82"/>
                  <a:gd name="T13" fmla="*/ 0 h 102"/>
                  <a:gd name="T14" fmla="*/ 0 w 82"/>
                  <a:gd name="T15" fmla="*/ 0 h 102"/>
                  <a:gd name="T16" fmla="*/ 0 w 82"/>
                  <a:gd name="T17" fmla="*/ 0 h 102"/>
                  <a:gd name="T18" fmla="*/ 0 w 82"/>
                  <a:gd name="T19" fmla="*/ 0 h 102"/>
                  <a:gd name="T20" fmla="*/ 0 w 82"/>
                  <a:gd name="T21" fmla="*/ 0 h 102"/>
                  <a:gd name="T22" fmla="*/ 0 w 82"/>
                  <a:gd name="T23" fmla="*/ 0 h 102"/>
                  <a:gd name="T24" fmla="*/ 0 w 82"/>
                  <a:gd name="T25" fmla="*/ 0 h 102"/>
                  <a:gd name="T26" fmla="*/ 0 w 82"/>
                  <a:gd name="T27" fmla="*/ 0 h 102"/>
                  <a:gd name="T28" fmla="*/ 0 w 82"/>
                  <a:gd name="T29" fmla="*/ 0 h 102"/>
                  <a:gd name="T30" fmla="*/ 0 w 82"/>
                  <a:gd name="T31" fmla="*/ 0 h 102"/>
                  <a:gd name="T32" fmla="*/ 0 w 82"/>
                  <a:gd name="T33" fmla="*/ 0 h 102"/>
                  <a:gd name="T34" fmla="*/ 0 w 82"/>
                  <a:gd name="T35" fmla="*/ 0 h 102"/>
                  <a:gd name="T36" fmla="*/ 0 w 82"/>
                  <a:gd name="T37" fmla="*/ 0 h 102"/>
                  <a:gd name="T38" fmla="*/ 0 w 82"/>
                  <a:gd name="T39" fmla="*/ 0 h 102"/>
                  <a:gd name="T40" fmla="*/ 0 w 82"/>
                  <a:gd name="T41" fmla="*/ 0 h 102"/>
                  <a:gd name="T42" fmla="*/ 0 w 82"/>
                  <a:gd name="T43" fmla="*/ 0 h 10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82" h="102">
                    <a:moveTo>
                      <a:pt x="0" y="102"/>
                    </a:moveTo>
                    <a:lnTo>
                      <a:pt x="11" y="92"/>
                    </a:lnTo>
                    <a:lnTo>
                      <a:pt x="20" y="92"/>
                    </a:lnTo>
                    <a:lnTo>
                      <a:pt x="30" y="82"/>
                    </a:lnTo>
                    <a:lnTo>
                      <a:pt x="40" y="82"/>
                    </a:lnTo>
                    <a:lnTo>
                      <a:pt x="51" y="71"/>
                    </a:lnTo>
                    <a:lnTo>
                      <a:pt x="61" y="61"/>
                    </a:lnTo>
                    <a:lnTo>
                      <a:pt x="61" y="52"/>
                    </a:lnTo>
                    <a:lnTo>
                      <a:pt x="71" y="42"/>
                    </a:lnTo>
                    <a:lnTo>
                      <a:pt x="71" y="31"/>
                    </a:lnTo>
                    <a:lnTo>
                      <a:pt x="82" y="31"/>
                    </a:lnTo>
                    <a:lnTo>
                      <a:pt x="82" y="21"/>
                    </a:lnTo>
                    <a:lnTo>
                      <a:pt x="82" y="11"/>
                    </a:lnTo>
                    <a:lnTo>
                      <a:pt x="82" y="0"/>
                    </a:lnTo>
                    <a:lnTo>
                      <a:pt x="71" y="11"/>
                    </a:lnTo>
                    <a:lnTo>
                      <a:pt x="61" y="21"/>
                    </a:lnTo>
                    <a:lnTo>
                      <a:pt x="51" y="31"/>
                    </a:lnTo>
                    <a:lnTo>
                      <a:pt x="40" y="52"/>
                    </a:lnTo>
                    <a:lnTo>
                      <a:pt x="30" y="61"/>
                    </a:lnTo>
                    <a:lnTo>
                      <a:pt x="20" y="82"/>
                    </a:lnTo>
                    <a:lnTo>
                      <a:pt x="11" y="92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70" name="Freeform 1788">
                <a:extLst>
                  <a:ext uri="{FF2B5EF4-FFF2-40B4-BE49-F238E27FC236}">
                    <a16:creationId xmlns:a16="http://schemas.microsoft.com/office/drawing/2014/main" id="{9B036FF6-E9F6-4B0C-8904-137FE2DDC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9" y="3515"/>
                <a:ext cx="5" cy="7"/>
              </a:xfrm>
              <a:custGeom>
                <a:avLst/>
                <a:gdLst>
                  <a:gd name="T0" fmla="*/ 0 w 71"/>
                  <a:gd name="T1" fmla="*/ 0 h 101"/>
                  <a:gd name="T2" fmla="*/ 0 w 71"/>
                  <a:gd name="T3" fmla="*/ 0 h 101"/>
                  <a:gd name="T4" fmla="*/ 0 w 71"/>
                  <a:gd name="T5" fmla="*/ 0 h 101"/>
                  <a:gd name="T6" fmla="*/ 0 w 71"/>
                  <a:gd name="T7" fmla="*/ 0 h 101"/>
                  <a:gd name="T8" fmla="*/ 0 w 71"/>
                  <a:gd name="T9" fmla="*/ 0 h 101"/>
                  <a:gd name="T10" fmla="*/ 0 w 71"/>
                  <a:gd name="T11" fmla="*/ 0 h 101"/>
                  <a:gd name="T12" fmla="*/ 0 w 71"/>
                  <a:gd name="T13" fmla="*/ 0 h 101"/>
                  <a:gd name="T14" fmla="*/ 0 w 71"/>
                  <a:gd name="T15" fmla="*/ 0 h 101"/>
                  <a:gd name="T16" fmla="*/ 0 w 71"/>
                  <a:gd name="T17" fmla="*/ 0 h 101"/>
                  <a:gd name="T18" fmla="*/ 0 w 71"/>
                  <a:gd name="T19" fmla="*/ 0 h 101"/>
                  <a:gd name="T20" fmla="*/ 0 w 71"/>
                  <a:gd name="T21" fmla="*/ 0 h 101"/>
                  <a:gd name="T22" fmla="*/ 0 w 71"/>
                  <a:gd name="T23" fmla="*/ 0 h 101"/>
                  <a:gd name="T24" fmla="*/ 0 w 71"/>
                  <a:gd name="T25" fmla="*/ 0 h 101"/>
                  <a:gd name="T26" fmla="*/ 0 w 71"/>
                  <a:gd name="T27" fmla="*/ 0 h 101"/>
                  <a:gd name="T28" fmla="*/ 0 w 71"/>
                  <a:gd name="T29" fmla="*/ 0 h 101"/>
                  <a:gd name="T30" fmla="*/ 0 w 71"/>
                  <a:gd name="T31" fmla="*/ 0 h 101"/>
                  <a:gd name="T32" fmla="*/ 0 w 71"/>
                  <a:gd name="T33" fmla="*/ 0 h 101"/>
                  <a:gd name="T34" fmla="*/ 0 w 71"/>
                  <a:gd name="T35" fmla="*/ 0 h 101"/>
                  <a:gd name="T36" fmla="*/ 0 w 71"/>
                  <a:gd name="T37" fmla="*/ 0 h 101"/>
                  <a:gd name="T38" fmla="*/ 0 w 71"/>
                  <a:gd name="T39" fmla="*/ 0 h 101"/>
                  <a:gd name="T40" fmla="*/ 0 w 71"/>
                  <a:gd name="T41" fmla="*/ 0 h 101"/>
                  <a:gd name="T42" fmla="*/ 0 w 71"/>
                  <a:gd name="T43" fmla="*/ 0 h 10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71" h="101">
                    <a:moveTo>
                      <a:pt x="31" y="91"/>
                    </a:moveTo>
                    <a:lnTo>
                      <a:pt x="31" y="101"/>
                    </a:lnTo>
                    <a:lnTo>
                      <a:pt x="41" y="101"/>
                    </a:lnTo>
                    <a:lnTo>
                      <a:pt x="51" y="82"/>
                    </a:lnTo>
                    <a:lnTo>
                      <a:pt x="62" y="72"/>
                    </a:lnTo>
                    <a:lnTo>
                      <a:pt x="62" y="61"/>
                    </a:lnTo>
                    <a:lnTo>
                      <a:pt x="62" y="51"/>
                    </a:lnTo>
                    <a:lnTo>
                      <a:pt x="71" y="30"/>
                    </a:lnTo>
                    <a:lnTo>
                      <a:pt x="71" y="21"/>
                    </a:lnTo>
                    <a:lnTo>
                      <a:pt x="71" y="10"/>
                    </a:lnTo>
                    <a:lnTo>
                      <a:pt x="62" y="0"/>
                    </a:lnTo>
                    <a:lnTo>
                      <a:pt x="41" y="21"/>
                    </a:lnTo>
                    <a:lnTo>
                      <a:pt x="31" y="21"/>
                    </a:lnTo>
                    <a:lnTo>
                      <a:pt x="0" y="61"/>
                    </a:lnTo>
                    <a:lnTo>
                      <a:pt x="10" y="61"/>
                    </a:lnTo>
                    <a:lnTo>
                      <a:pt x="10" y="72"/>
                    </a:lnTo>
                    <a:lnTo>
                      <a:pt x="31" y="51"/>
                    </a:lnTo>
                    <a:lnTo>
                      <a:pt x="41" y="51"/>
                    </a:lnTo>
                    <a:lnTo>
                      <a:pt x="41" y="61"/>
                    </a:lnTo>
                    <a:lnTo>
                      <a:pt x="31" y="72"/>
                    </a:lnTo>
                    <a:lnTo>
                      <a:pt x="31" y="82"/>
                    </a:lnTo>
                    <a:lnTo>
                      <a:pt x="31" y="91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71" name="Freeform 1789">
                <a:extLst>
                  <a:ext uri="{FF2B5EF4-FFF2-40B4-BE49-F238E27FC236}">
                    <a16:creationId xmlns:a16="http://schemas.microsoft.com/office/drawing/2014/main" id="{D4461272-018D-4816-ACF8-BE4D9C740F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2" y="3520"/>
                <a:ext cx="5" cy="4"/>
              </a:xfrm>
              <a:custGeom>
                <a:avLst/>
                <a:gdLst>
                  <a:gd name="T0" fmla="*/ 0 w 80"/>
                  <a:gd name="T1" fmla="*/ 0 h 50"/>
                  <a:gd name="T2" fmla="*/ 0 w 80"/>
                  <a:gd name="T3" fmla="*/ 0 h 50"/>
                  <a:gd name="T4" fmla="*/ 0 w 80"/>
                  <a:gd name="T5" fmla="*/ 0 h 50"/>
                  <a:gd name="T6" fmla="*/ 0 w 80"/>
                  <a:gd name="T7" fmla="*/ 0 h 50"/>
                  <a:gd name="T8" fmla="*/ 0 w 80"/>
                  <a:gd name="T9" fmla="*/ 0 h 50"/>
                  <a:gd name="T10" fmla="*/ 0 w 80"/>
                  <a:gd name="T11" fmla="*/ 0 h 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0" h="50">
                    <a:moveTo>
                      <a:pt x="9" y="50"/>
                    </a:moveTo>
                    <a:lnTo>
                      <a:pt x="41" y="40"/>
                    </a:lnTo>
                    <a:lnTo>
                      <a:pt x="80" y="0"/>
                    </a:lnTo>
                    <a:lnTo>
                      <a:pt x="71" y="0"/>
                    </a:lnTo>
                    <a:lnTo>
                      <a:pt x="0" y="50"/>
                    </a:lnTo>
                    <a:lnTo>
                      <a:pt x="9" y="5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72" name="Freeform 1790">
                <a:extLst>
                  <a:ext uri="{FF2B5EF4-FFF2-40B4-BE49-F238E27FC236}">
                    <a16:creationId xmlns:a16="http://schemas.microsoft.com/office/drawing/2014/main" id="{98A2705B-3741-4988-9223-A89069D9A3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5" y="3508"/>
                <a:ext cx="7" cy="8"/>
              </a:xfrm>
              <a:custGeom>
                <a:avLst/>
                <a:gdLst>
                  <a:gd name="T0" fmla="*/ 0 w 102"/>
                  <a:gd name="T1" fmla="*/ 0 h 122"/>
                  <a:gd name="T2" fmla="*/ 0 w 102"/>
                  <a:gd name="T3" fmla="*/ 0 h 122"/>
                  <a:gd name="T4" fmla="*/ 0 w 102"/>
                  <a:gd name="T5" fmla="*/ 0 h 122"/>
                  <a:gd name="T6" fmla="*/ 0 w 102"/>
                  <a:gd name="T7" fmla="*/ 0 h 122"/>
                  <a:gd name="T8" fmla="*/ 0 w 102"/>
                  <a:gd name="T9" fmla="*/ 0 h 122"/>
                  <a:gd name="T10" fmla="*/ 0 w 102"/>
                  <a:gd name="T11" fmla="*/ 0 h 122"/>
                  <a:gd name="T12" fmla="*/ 0 w 102"/>
                  <a:gd name="T13" fmla="*/ 0 h 122"/>
                  <a:gd name="T14" fmla="*/ 0 w 102"/>
                  <a:gd name="T15" fmla="*/ 0 h 122"/>
                  <a:gd name="T16" fmla="*/ 0 w 102"/>
                  <a:gd name="T17" fmla="*/ 0 h 122"/>
                  <a:gd name="T18" fmla="*/ 0 w 102"/>
                  <a:gd name="T19" fmla="*/ 0 h 122"/>
                  <a:gd name="T20" fmla="*/ 0 w 102"/>
                  <a:gd name="T21" fmla="*/ 0 h 122"/>
                  <a:gd name="T22" fmla="*/ 0 w 102"/>
                  <a:gd name="T23" fmla="*/ 0 h 122"/>
                  <a:gd name="T24" fmla="*/ 0 w 102"/>
                  <a:gd name="T25" fmla="*/ 0 h 122"/>
                  <a:gd name="T26" fmla="*/ 0 w 102"/>
                  <a:gd name="T27" fmla="*/ 0 h 122"/>
                  <a:gd name="T28" fmla="*/ 0 w 102"/>
                  <a:gd name="T29" fmla="*/ 0 h 122"/>
                  <a:gd name="T30" fmla="*/ 0 w 102"/>
                  <a:gd name="T31" fmla="*/ 0 h 122"/>
                  <a:gd name="T32" fmla="*/ 0 w 102"/>
                  <a:gd name="T33" fmla="*/ 0 h 122"/>
                  <a:gd name="T34" fmla="*/ 0 w 102"/>
                  <a:gd name="T35" fmla="*/ 0 h 122"/>
                  <a:gd name="T36" fmla="*/ 0 w 102"/>
                  <a:gd name="T37" fmla="*/ 0 h 122"/>
                  <a:gd name="T38" fmla="*/ 0 w 102"/>
                  <a:gd name="T39" fmla="*/ 0 h 122"/>
                  <a:gd name="T40" fmla="*/ 0 w 102"/>
                  <a:gd name="T41" fmla="*/ 0 h 122"/>
                  <a:gd name="T42" fmla="*/ 0 w 102"/>
                  <a:gd name="T43" fmla="*/ 1 h 122"/>
                  <a:gd name="T44" fmla="*/ 0 w 102"/>
                  <a:gd name="T45" fmla="*/ 0 h 1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02" h="122">
                    <a:moveTo>
                      <a:pt x="31" y="112"/>
                    </a:moveTo>
                    <a:lnTo>
                      <a:pt x="41" y="112"/>
                    </a:lnTo>
                    <a:lnTo>
                      <a:pt x="52" y="102"/>
                    </a:lnTo>
                    <a:lnTo>
                      <a:pt x="61" y="92"/>
                    </a:lnTo>
                    <a:lnTo>
                      <a:pt x="72" y="82"/>
                    </a:lnTo>
                    <a:lnTo>
                      <a:pt x="81" y="71"/>
                    </a:lnTo>
                    <a:lnTo>
                      <a:pt x="92" y="62"/>
                    </a:lnTo>
                    <a:lnTo>
                      <a:pt x="92" y="51"/>
                    </a:lnTo>
                    <a:lnTo>
                      <a:pt x="102" y="41"/>
                    </a:lnTo>
                    <a:lnTo>
                      <a:pt x="92" y="11"/>
                    </a:lnTo>
                    <a:lnTo>
                      <a:pt x="81" y="0"/>
                    </a:lnTo>
                    <a:lnTo>
                      <a:pt x="31" y="62"/>
                    </a:lnTo>
                    <a:lnTo>
                      <a:pt x="21" y="62"/>
                    </a:lnTo>
                    <a:lnTo>
                      <a:pt x="10" y="51"/>
                    </a:lnTo>
                    <a:lnTo>
                      <a:pt x="0" y="51"/>
                    </a:lnTo>
                    <a:lnTo>
                      <a:pt x="0" y="62"/>
                    </a:lnTo>
                    <a:lnTo>
                      <a:pt x="0" y="71"/>
                    </a:lnTo>
                    <a:lnTo>
                      <a:pt x="10" y="71"/>
                    </a:lnTo>
                    <a:lnTo>
                      <a:pt x="10" y="82"/>
                    </a:lnTo>
                    <a:lnTo>
                      <a:pt x="21" y="82"/>
                    </a:lnTo>
                    <a:lnTo>
                      <a:pt x="21" y="92"/>
                    </a:lnTo>
                    <a:lnTo>
                      <a:pt x="31" y="122"/>
                    </a:lnTo>
                    <a:lnTo>
                      <a:pt x="31" y="112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73" name="Freeform 1791">
                <a:extLst>
                  <a:ext uri="{FF2B5EF4-FFF2-40B4-BE49-F238E27FC236}">
                    <a16:creationId xmlns:a16="http://schemas.microsoft.com/office/drawing/2014/main" id="{08E931A6-D847-4C1F-BCD4-45E97F7AC4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1" y="3517"/>
                <a:ext cx="3" cy="3"/>
              </a:xfrm>
              <a:custGeom>
                <a:avLst/>
                <a:gdLst>
                  <a:gd name="T0" fmla="*/ 0 w 51"/>
                  <a:gd name="T1" fmla="*/ 0 h 42"/>
                  <a:gd name="T2" fmla="*/ 0 w 51"/>
                  <a:gd name="T3" fmla="*/ 0 h 42"/>
                  <a:gd name="T4" fmla="*/ 0 w 51"/>
                  <a:gd name="T5" fmla="*/ 0 h 42"/>
                  <a:gd name="T6" fmla="*/ 0 w 51"/>
                  <a:gd name="T7" fmla="*/ 0 h 42"/>
                  <a:gd name="T8" fmla="*/ 0 w 51"/>
                  <a:gd name="T9" fmla="*/ 0 h 42"/>
                  <a:gd name="T10" fmla="*/ 0 w 51"/>
                  <a:gd name="T11" fmla="*/ 0 h 42"/>
                  <a:gd name="T12" fmla="*/ 0 w 51"/>
                  <a:gd name="T13" fmla="*/ 0 h 42"/>
                  <a:gd name="T14" fmla="*/ 0 w 51"/>
                  <a:gd name="T15" fmla="*/ 0 h 42"/>
                  <a:gd name="T16" fmla="*/ 0 w 51"/>
                  <a:gd name="T17" fmla="*/ 0 h 42"/>
                  <a:gd name="T18" fmla="*/ 0 w 51"/>
                  <a:gd name="T19" fmla="*/ 0 h 42"/>
                  <a:gd name="T20" fmla="*/ 0 w 51"/>
                  <a:gd name="T21" fmla="*/ 0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1" h="42">
                    <a:moveTo>
                      <a:pt x="0" y="42"/>
                    </a:moveTo>
                    <a:lnTo>
                      <a:pt x="51" y="0"/>
                    </a:lnTo>
                    <a:lnTo>
                      <a:pt x="40" y="0"/>
                    </a:lnTo>
                    <a:lnTo>
                      <a:pt x="31" y="11"/>
                    </a:lnTo>
                    <a:lnTo>
                      <a:pt x="19" y="11"/>
                    </a:lnTo>
                    <a:lnTo>
                      <a:pt x="19" y="21"/>
                    </a:lnTo>
                    <a:lnTo>
                      <a:pt x="10" y="21"/>
                    </a:lnTo>
                    <a:lnTo>
                      <a:pt x="10" y="11"/>
                    </a:lnTo>
                    <a:lnTo>
                      <a:pt x="0" y="31"/>
                    </a:lnTo>
                    <a:lnTo>
                      <a:pt x="10" y="31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74" name="Freeform 1792">
                <a:extLst>
                  <a:ext uri="{FF2B5EF4-FFF2-40B4-BE49-F238E27FC236}">
                    <a16:creationId xmlns:a16="http://schemas.microsoft.com/office/drawing/2014/main" id="{4715AD52-8C22-46F0-AD9D-92315F31D8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5" y="3499"/>
                <a:ext cx="7" cy="12"/>
              </a:xfrm>
              <a:custGeom>
                <a:avLst/>
                <a:gdLst>
                  <a:gd name="T0" fmla="*/ 0 w 111"/>
                  <a:gd name="T1" fmla="*/ 1 h 172"/>
                  <a:gd name="T2" fmla="*/ 0 w 111"/>
                  <a:gd name="T3" fmla="*/ 1 h 172"/>
                  <a:gd name="T4" fmla="*/ 0 w 111"/>
                  <a:gd name="T5" fmla="*/ 1 h 172"/>
                  <a:gd name="T6" fmla="*/ 0 w 111"/>
                  <a:gd name="T7" fmla="*/ 1 h 172"/>
                  <a:gd name="T8" fmla="*/ 0 w 111"/>
                  <a:gd name="T9" fmla="*/ 1 h 172"/>
                  <a:gd name="T10" fmla="*/ 0 w 111"/>
                  <a:gd name="T11" fmla="*/ 0 h 172"/>
                  <a:gd name="T12" fmla="*/ 0 w 111"/>
                  <a:gd name="T13" fmla="*/ 0 h 172"/>
                  <a:gd name="T14" fmla="*/ 0 w 111"/>
                  <a:gd name="T15" fmla="*/ 0 h 172"/>
                  <a:gd name="T16" fmla="*/ 0 w 111"/>
                  <a:gd name="T17" fmla="*/ 0 h 172"/>
                  <a:gd name="T18" fmla="*/ 0 w 111"/>
                  <a:gd name="T19" fmla="*/ 0 h 172"/>
                  <a:gd name="T20" fmla="*/ 0 w 111"/>
                  <a:gd name="T21" fmla="*/ 0 h 172"/>
                  <a:gd name="T22" fmla="*/ 0 w 111"/>
                  <a:gd name="T23" fmla="*/ 0 h 172"/>
                  <a:gd name="T24" fmla="*/ 0 w 111"/>
                  <a:gd name="T25" fmla="*/ 0 h 172"/>
                  <a:gd name="T26" fmla="*/ 0 w 111"/>
                  <a:gd name="T27" fmla="*/ 0 h 172"/>
                  <a:gd name="T28" fmla="*/ 0 w 111"/>
                  <a:gd name="T29" fmla="*/ 0 h 172"/>
                  <a:gd name="T30" fmla="*/ 0 w 111"/>
                  <a:gd name="T31" fmla="*/ 0 h 172"/>
                  <a:gd name="T32" fmla="*/ 0 w 111"/>
                  <a:gd name="T33" fmla="*/ 0 h 172"/>
                  <a:gd name="T34" fmla="*/ 0 w 111"/>
                  <a:gd name="T35" fmla="*/ 0 h 172"/>
                  <a:gd name="T36" fmla="*/ 0 w 111"/>
                  <a:gd name="T37" fmla="*/ 0 h 172"/>
                  <a:gd name="T38" fmla="*/ 0 w 111"/>
                  <a:gd name="T39" fmla="*/ 0 h 172"/>
                  <a:gd name="T40" fmla="*/ 0 w 111"/>
                  <a:gd name="T41" fmla="*/ 0 h 172"/>
                  <a:gd name="T42" fmla="*/ 0 w 111"/>
                  <a:gd name="T43" fmla="*/ 0 h 172"/>
                  <a:gd name="T44" fmla="*/ 0 w 111"/>
                  <a:gd name="T45" fmla="*/ 1 h 172"/>
                  <a:gd name="T46" fmla="*/ 0 w 111"/>
                  <a:gd name="T47" fmla="*/ 1 h 172"/>
                  <a:gd name="T48" fmla="*/ 0 w 111"/>
                  <a:gd name="T49" fmla="*/ 0 h 172"/>
                  <a:gd name="T50" fmla="*/ 0 w 111"/>
                  <a:gd name="T51" fmla="*/ 0 h 172"/>
                  <a:gd name="T52" fmla="*/ 0 w 111"/>
                  <a:gd name="T53" fmla="*/ 0 h 172"/>
                  <a:gd name="T54" fmla="*/ 0 w 111"/>
                  <a:gd name="T55" fmla="*/ 1 h 172"/>
                  <a:gd name="T56" fmla="*/ 0 w 111"/>
                  <a:gd name="T57" fmla="*/ 1 h 172"/>
                  <a:gd name="T58" fmla="*/ 0 w 111"/>
                  <a:gd name="T59" fmla="*/ 1 h 172"/>
                  <a:gd name="T60" fmla="*/ 0 w 111"/>
                  <a:gd name="T61" fmla="*/ 1 h 172"/>
                  <a:gd name="T62" fmla="*/ 0 w 111"/>
                  <a:gd name="T63" fmla="*/ 1 h 17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11" h="172">
                    <a:moveTo>
                      <a:pt x="21" y="172"/>
                    </a:moveTo>
                    <a:lnTo>
                      <a:pt x="21" y="152"/>
                    </a:lnTo>
                    <a:lnTo>
                      <a:pt x="31" y="142"/>
                    </a:lnTo>
                    <a:lnTo>
                      <a:pt x="41" y="131"/>
                    </a:lnTo>
                    <a:lnTo>
                      <a:pt x="52" y="122"/>
                    </a:lnTo>
                    <a:lnTo>
                      <a:pt x="72" y="101"/>
                    </a:lnTo>
                    <a:lnTo>
                      <a:pt x="81" y="90"/>
                    </a:lnTo>
                    <a:lnTo>
                      <a:pt x="92" y="81"/>
                    </a:lnTo>
                    <a:lnTo>
                      <a:pt x="92" y="60"/>
                    </a:lnTo>
                    <a:lnTo>
                      <a:pt x="102" y="60"/>
                    </a:lnTo>
                    <a:lnTo>
                      <a:pt x="102" y="51"/>
                    </a:lnTo>
                    <a:lnTo>
                      <a:pt x="111" y="40"/>
                    </a:lnTo>
                    <a:lnTo>
                      <a:pt x="111" y="30"/>
                    </a:lnTo>
                    <a:lnTo>
                      <a:pt x="111" y="19"/>
                    </a:lnTo>
                    <a:lnTo>
                      <a:pt x="111" y="0"/>
                    </a:lnTo>
                    <a:lnTo>
                      <a:pt x="102" y="10"/>
                    </a:lnTo>
                    <a:lnTo>
                      <a:pt x="92" y="19"/>
                    </a:lnTo>
                    <a:lnTo>
                      <a:pt x="81" y="40"/>
                    </a:lnTo>
                    <a:lnTo>
                      <a:pt x="72" y="51"/>
                    </a:lnTo>
                    <a:lnTo>
                      <a:pt x="61" y="60"/>
                    </a:lnTo>
                    <a:lnTo>
                      <a:pt x="61" y="81"/>
                    </a:lnTo>
                    <a:lnTo>
                      <a:pt x="52" y="90"/>
                    </a:lnTo>
                    <a:lnTo>
                      <a:pt x="52" y="111"/>
                    </a:lnTo>
                    <a:lnTo>
                      <a:pt x="41" y="111"/>
                    </a:lnTo>
                    <a:lnTo>
                      <a:pt x="31" y="101"/>
                    </a:lnTo>
                    <a:lnTo>
                      <a:pt x="21" y="90"/>
                    </a:lnTo>
                    <a:lnTo>
                      <a:pt x="31" y="71"/>
                    </a:lnTo>
                    <a:lnTo>
                      <a:pt x="0" y="142"/>
                    </a:lnTo>
                    <a:lnTo>
                      <a:pt x="0" y="152"/>
                    </a:lnTo>
                    <a:lnTo>
                      <a:pt x="10" y="152"/>
                    </a:lnTo>
                    <a:lnTo>
                      <a:pt x="10" y="162"/>
                    </a:lnTo>
                    <a:lnTo>
                      <a:pt x="21" y="172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75" name="Freeform 1793">
                <a:extLst>
                  <a:ext uri="{FF2B5EF4-FFF2-40B4-BE49-F238E27FC236}">
                    <a16:creationId xmlns:a16="http://schemas.microsoft.com/office/drawing/2014/main" id="{2D22DBAC-2452-4FC4-9F5D-D9360A1CB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3" y="3509"/>
                <a:ext cx="5" cy="4"/>
              </a:xfrm>
              <a:custGeom>
                <a:avLst/>
                <a:gdLst>
                  <a:gd name="T0" fmla="*/ 0 w 71"/>
                  <a:gd name="T1" fmla="*/ 0 h 71"/>
                  <a:gd name="T2" fmla="*/ 0 w 71"/>
                  <a:gd name="T3" fmla="*/ 0 h 71"/>
                  <a:gd name="T4" fmla="*/ 0 w 71"/>
                  <a:gd name="T5" fmla="*/ 0 h 71"/>
                  <a:gd name="T6" fmla="*/ 0 w 71"/>
                  <a:gd name="T7" fmla="*/ 0 h 71"/>
                  <a:gd name="T8" fmla="*/ 0 w 71"/>
                  <a:gd name="T9" fmla="*/ 0 h 71"/>
                  <a:gd name="T10" fmla="*/ 0 w 71"/>
                  <a:gd name="T11" fmla="*/ 0 h 71"/>
                  <a:gd name="T12" fmla="*/ 0 w 71"/>
                  <a:gd name="T13" fmla="*/ 0 h 71"/>
                  <a:gd name="T14" fmla="*/ 0 w 71"/>
                  <a:gd name="T15" fmla="*/ 0 h 71"/>
                  <a:gd name="T16" fmla="*/ 0 w 71"/>
                  <a:gd name="T17" fmla="*/ 0 h 71"/>
                  <a:gd name="T18" fmla="*/ 0 w 71"/>
                  <a:gd name="T19" fmla="*/ 0 h 71"/>
                  <a:gd name="T20" fmla="*/ 0 w 71"/>
                  <a:gd name="T21" fmla="*/ 0 h 7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1" h="71">
                    <a:moveTo>
                      <a:pt x="9" y="71"/>
                    </a:moveTo>
                    <a:lnTo>
                      <a:pt x="71" y="0"/>
                    </a:lnTo>
                    <a:lnTo>
                      <a:pt x="59" y="0"/>
                    </a:lnTo>
                    <a:lnTo>
                      <a:pt x="50" y="0"/>
                    </a:lnTo>
                    <a:lnTo>
                      <a:pt x="41" y="0"/>
                    </a:lnTo>
                    <a:lnTo>
                      <a:pt x="41" y="10"/>
                    </a:lnTo>
                    <a:lnTo>
                      <a:pt x="29" y="10"/>
                    </a:lnTo>
                    <a:lnTo>
                      <a:pt x="20" y="20"/>
                    </a:lnTo>
                    <a:lnTo>
                      <a:pt x="29" y="20"/>
                    </a:lnTo>
                    <a:lnTo>
                      <a:pt x="0" y="71"/>
                    </a:lnTo>
                    <a:lnTo>
                      <a:pt x="9" y="71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76" name="Freeform 1794">
                <a:extLst>
                  <a:ext uri="{FF2B5EF4-FFF2-40B4-BE49-F238E27FC236}">
                    <a16:creationId xmlns:a16="http://schemas.microsoft.com/office/drawing/2014/main" id="{88F28340-85FC-45CE-A8A1-15F9E0823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7" y="3469"/>
                <a:ext cx="15" cy="34"/>
              </a:xfrm>
              <a:custGeom>
                <a:avLst/>
                <a:gdLst>
                  <a:gd name="T0" fmla="*/ 0 w 213"/>
                  <a:gd name="T1" fmla="*/ 2 h 509"/>
                  <a:gd name="T2" fmla="*/ 0 w 213"/>
                  <a:gd name="T3" fmla="*/ 2 h 509"/>
                  <a:gd name="T4" fmla="*/ 0 w 213"/>
                  <a:gd name="T5" fmla="*/ 2 h 509"/>
                  <a:gd name="T6" fmla="*/ 0 w 213"/>
                  <a:gd name="T7" fmla="*/ 2 h 509"/>
                  <a:gd name="T8" fmla="*/ 0 w 213"/>
                  <a:gd name="T9" fmla="*/ 2 h 509"/>
                  <a:gd name="T10" fmla="*/ 0 w 213"/>
                  <a:gd name="T11" fmla="*/ 2 h 509"/>
                  <a:gd name="T12" fmla="*/ 0 w 213"/>
                  <a:gd name="T13" fmla="*/ 1 h 509"/>
                  <a:gd name="T14" fmla="*/ 0 w 213"/>
                  <a:gd name="T15" fmla="*/ 1 h 509"/>
                  <a:gd name="T16" fmla="*/ 1 w 213"/>
                  <a:gd name="T17" fmla="*/ 1 h 509"/>
                  <a:gd name="T18" fmla="*/ 1 w 213"/>
                  <a:gd name="T19" fmla="*/ 1 h 509"/>
                  <a:gd name="T20" fmla="*/ 1 w 213"/>
                  <a:gd name="T21" fmla="*/ 1 h 509"/>
                  <a:gd name="T22" fmla="*/ 1 w 213"/>
                  <a:gd name="T23" fmla="*/ 1 h 509"/>
                  <a:gd name="T24" fmla="*/ 1 w 213"/>
                  <a:gd name="T25" fmla="*/ 1 h 509"/>
                  <a:gd name="T26" fmla="*/ 1 w 213"/>
                  <a:gd name="T27" fmla="*/ 0 h 509"/>
                  <a:gd name="T28" fmla="*/ 1 w 213"/>
                  <a:gd name="T29" fmla="*/ 0 h 509"/>
                  <a:gd name="T30" fmla="*/ 1 w 213"/>
                  <a:gd name="T31" fmla="*/ 0 h 509"/>
                  <a:gd name="T32" fmla="*/ 1 w 213"/>
                  <a:gd name="T33" fmla="*/ 0 h 509"/>
                  <a:gd name="T34" fmla="*/ 1 w 213"/>
                  <a:gd name="T35" fmla="*/ 1 h 509"/>
                  <a:gd name="T36" fmla="*/ 1 w 213"/>
                  <a:gd name="T37" fmla="*/ 1 h 509"/>
                  <a:gd name="T38" fmla="*/ 1 w 213"/>
                  <a:gd name="T39" fmla="*/ 1 h 509"/>
                  <a:gd name="T40" fmla="*/ 1 w 213"/>
                  <a:gd name="T41" fmla="*/ 1 h 509"/>
                  <a:gd name="T42" fmla="*/ 1 w 213"/>
                  <a:gd name="T43" fmla="*/ 1 h 509"/>
                  <a:gd name="T44" fmla="*/ 1 w 213"/>
                  <a:gd name="T45" fmla="*/ 1 h 509"/>
                  <a:gd name="T46" fmla="*/ 0 w 213"/>
                  <a:gd name="T47" fmla="*/ 1 h 509"/>
                  <a:gd name="T48" fmla="*/ 0 w 213"/>
                  <a:gd name="T49" fmla="*/ 1 h 509"/>
                  <a:gd name="T50" fmla="*/ 0 w 213"/>
                  <a:gd name="T51" fmla="*/ 1 h 509"/>
                  <a:gd name="T52" fmla="*/ 0 w 213"/>
                  <a:gd name="T53" fmla="*/ 1 h 509"/>
                  <a:gd name="T54" fmla="*/ 0 w 213"/>
                  <a:gd name="T55" fmla="*/ 1 h 509"/>
                  <a:gd name="T56" fmla="*/ 0 w 213"/>
                  <a:gd name="T57" fmla="*/ 1 h 509"/>
                  <a:gd name="T58" fmla="*/ 0 w 213"/>
                  <a:gd name="T59" fmla="*/ 1 h 509"/>
                  <a:gd name="T60" fmla="*/ 0 w 213"/>
                  <a:gd name="T61" fmla="*/ 2 h 509"/>
                  <a:gd name="T62" fmla="*/ 0 w 213"/>
                  <a:gd name="T63" fmla="*/ 2 h 509"/>
                  <a:gd name="T64" fmla="*/ 0 w 213"/>
                  <a:gd name="T65" fmla="*/ 2 h 509"/>
                  <a:gd name="T66" fmla="*/ 0 w 213"/>
                  <a:gd name="T67" fmla="*/ 2 h 509"/>
                  <a:gd name="T68" fmla="*/ 0 w 213"/>
                  <a:gd name="T69" fmla="*/ 1 h 509"/>
                  <a:gd name="T70" fmla="*/ 0 w 213"/>
                  <a:gd name="T71" fmla="*/ 1 h 509"/>
                  <a:gd name="T72" fmla="*/ 0 w 213"/>
                  <a:gd name="T73" fmla="*/ 1 h 509"/>
                  <a:gd name="T74" fmla="*/ 0 w 213"/>
                  <a:gd name="T75" fmla="*/ 1 h 509"/>
                  <a:gd name="T76" fmla="*/ 0 w 213"/>
                  <a:gd name="T77" fmla="*/ 1 h 509"/>
                  <a:gd name="T78" fmla="*/ 0 w 213"/>
                  <a:gd name="T79" fmla="*/ 1 h 509"/>
                  <a:gd name="T80" fmla="*/ 0 w 213"/>
                  <a:gd name="T81" fmla="*/ 1 h 509"/>
                  <a:gd name="T82" fmla="*/ 0 w 213"/>
                  <a:gd name="T83" fmla="*/ 1 h 509"/>
                  <a:gd name="T84" fmla="*/ 0 w 213"/>
                  <a:gd name="T85" fmla="*/ 2 h 509"/>
                  <a:gd name="T86" fmla="*/ 0 w 213"/>
                  <a:gd name="T87" fmla="*/ 2 h 509"/>
                  <a:gd name="T88" fmla="*/ 0 w 213"/>
                  <a:gd name="T89" fmla="*/ 2 h 509"/>
                  <a:gd name="T90" fmla="*/ 0 w 213"/>
                  <a:gd name="T91" fmla="*/ 2 h 509"/>
                  <a:gd name="T92" fmla="*/ 0 w 213"/>
                  <a:gd name="T93" fmla="*/ 2 h 509"/>
                  <a:gd name="T94" fmla="*/ 0 w 213"/>
                  <a:gd name="T95" fmla="*/ 2 h 509"/>
                  <a:gd name="T96" fmla="*/ 0 w 213"/>
                  <a:gd name="T97" fmla="*/ 2 h 509"/>
                  <a:gd name="T98" fmla="*/ 0 w 213"/>
                  <a:gd name="T99" fmla="*/ 2 h 509"/>
                  <a:gd name="T100" fmla="*/ 0 w 213"/>
                  <a:gd name="T101" fmla="*/ 2 h 509"/>
                  <a:gd name="T102" fmla="*/ 0 w 213"/>
                  <a:gd name="T103" fmla="*/ 2 h 509"/>
                  <a:gd name="T104" fmla="*/ 0 w 213"/>
                  <a:gd name="T105" fmla="*/ 2 h 509"/>
                  <a:gd name="T106" fmla="*/ 0 w 213"/>
                  <a:gd name="T107" fmla="*/ 2 h 509"/>
                  <a:gd name="T108" fmla="*/ 0 w 213"/>
                  <a:gd name="T109" fmla="*/ 2 h 509"/>
                  <a:gd name="T110" fmla="*/ 0 w 213"/>
                  <a:gd name="T111" fmla="*/ 2 h 509"/>
                  <a:gd name="T112" fmla="*/ 0 w 213"/>
                  <a:gd name="T113" fmla="*/ 2 h 509"/>
                  <a:gd name="T114" fmla="*/ 0 w 213"/>
                  <a:gd name="T115" fmla="*/ 2 h 50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13" h="509">
                    <a:moveTo>
                      <a:pt x="0" y="509"/>
                    </a:moveTo>
                    <a:lnTo>
                      <a:pt x="11" y="477"/>
                    </a:lnTo>
                    <a:lnTo>
                      <a:pt x="31" y="447"/>
                    </a:lnTo>
                    <a:lnTo>
                      <a:pt x="40" y="417"/>
                    </a:lnTo>
                    <a:lnTo>
                      <a:pt x="61" y="385"/>
                    </a:lnTo>
                    <a:lnTo>
                      <a:pt x="70" y="346"/>
                    </a:lnTo>
                    <a:lnTo>
                      <a:pt x="91" y="315"/>
                    </a:lnTo>
                    <a:lnTo>
                      <a:pt x="102" y="285"/>
                    </a:lnTo>
                    <a:lnTo>
                      <a:pt x="111" y="255"/>
                    </a:lnTo>
                    <a:lnTo>
                      <a:pt x="123" y="224"/>
                    </a:lnTo>
                    <a:lnTo>
                      <a:pt x="132" y="193"/>
                    </a:lnTo>
                    <a:lnTo>
                      <a:pt x="153" y="153"/>
                    </a:lnTo>
                    <a:lnTo>
                      <a:pt x="162" y="122"/>
                    </a:lnTo>
                    <a:lnTo>
                      <a:pt x="173" y="92"/>
                    </a:lnTo>
                    <a:lnTo>
                      <a:pt x="183" y="61"/>
                    </a:lnTo>
                    <a:lnTo>
                      <a:pt x="194" y="31"/>
                    </a:lnTo>
                    <a:lnTo>
                      <a:pt x="213" y="0"/>
                    </a:lnTo>
                    <a:lnTo>
                      <a:pt x="132" y="173"/>
                    </a:lnTo>
                    <a:lnTo>
                      <a:pt x="132" y="184"/>
                    </a:lnTo>
                    <a:lnTo>
                      <a:pt x="123" y="203"/>
                    </a:lnTo>
                    <a:lnTo>
                      <a:pt x="123" y="214"/>
                    </a:lnTo>
                    <a:lnTo>
                      <a:pt x="111" y="224"/>
                    </a:lnTo>
                    <a:lnTo>
                      <a:pt x="111" y="244"/>
                    </a:lnTo>
                    <a:lnTo>
                      <a:pt x="102" y="255"/>
                    </a:lnTo>
                    <a:lnTo>
                      <a:pt x="102" y="264"/>
                    </a:lnTo>
                    <a:lnTo>
                      <a:pt x="102" y="275"/>
                    </a:lnTo>
                    <a:lnTo>
                      <a:pt x="91" y="295"/>
                    </a:lnTo>
                    <a:lnTo>
                      <a:pt x="82" y="305"/>
                    </a:lnTo>
                    <a:lnTo>
                      <a:pt x="70" y="326"/>
                    </a:lnTo>
                    <a:lnTo>
                      <a:pt x="70" y="335"/>
                    </a:lnTo>
                    <a:lnTo>
                      <a:pt x="61" y="356"/>
                    </a:lnTo>
                    <a:lnTo>
                      <a:pt x="51" y="366"/>
                    </a:lnTo>
                    <a:lnTo>
                      <a:pt x="40" y="385"/>
                    </a:lnTo>
                    <a:lnTo>
                      <a:pt x="31" y="397"/>
                    </a:lnTo>
                    <a:lnTo>
                      <a:pt x="91" y="244"/>
                    </a:lnTo>
                    <a:lnTo>
                      <a:pt x="82" y="264"/>
                    </a:lnTo>
                    <a:lnTo>
                      <a:pt x="82" y="275"/>
                    </a:lnTo>
                    <a:lnTo>
                      <a:pt x="70" y="285"/>
                    </a:lnTo>
                    <a:lnTo>
                      <a:pt x="70" y="295"/>
                    </a:lnTo>
                    <a:lnTo>
                      <a:pt x="61" y="305"/>
                    </a:lnTo>
                    <a:lnTo>
                      <a:pt x="61" y="315"/>
                    </a:lnTo>
                    <a:lnTo>
                      <a:pt x="51" y="335"/>
                    </a:lnTo>
                    <a:lnTo>
                      <a:pt x="51" y="346"/>
                    </a:lnTo>
                    <a:lnTo>
                      <a:pt x="40" y="356"/>
                    </a:lnTo>
                    <a:lnTo>
                      <a:pt x="40" y="366"/>
                    </a:lnTo>
                    <a:lnTo>
                      <a:pt x="31" y="376"/>
                    </a:lnTo>
                    <a:lnTo>
                      <a:pt x="31" y="397"/>
                    </a:lnTo>
                    <a:lnTo>
                      <a:pt x="31" y="406"/>
                    </a:lnTo>
                    <a:lnTo>
                      <a:pt x="20" y="417"/>
                    </a:lnTo>
                    <a:lnTo>
                      <a:pt x="20" y="427"/>
                    </a:lnTo>
                    <a:lnTo>
                      <a:pt x="20" y="438"/>
                    </a:lnTo>
                    <a:lnTo>
                      <a:pt x="11" y="447"/>
                    </a:lnTo>
                    <a:lnTo>
                      <a:pt x="11" y="458"/>
                    </a:lnTo>
                    <a:lnTo>
                      <a:pt x="11" y="468"/>
                    </a:lnTo>
                    <a:lnTo>
                      <a:pt x="0" y="477"/>
                    </a:lnTo>
                    <a:lnTo>
                      <a:pt x="0" y="488"/>
                    </a:lnTo>
                    <a:lnTo>
                      <a:pt x="0" y="498"/>
                    </a:lnTo>
                    <a:lnTo>
                      <a:pt x="0" y="50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77" name="Freeform 1795">
                <a:extLst>
                  <a:ext uri="{FF2B5EF4-FFF2-40B4-BE49-F238E27FC236}">
                    <a16:creationId xmlns:a16="http://schemas.microsoft.com/office/drawing/2014/main" id="{83F23E67-A3F4-480F-BD99-CDD1219B4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4" y="3496"/>
                <a:ext cx="11" cy="11"/>
              </a:xfrm>
              <a:custGeom>
                <a:avLst/>
                <a:gdLst>
                  <a:gd name="T0" fmla="*/ 0 w 163"/>
                  <a:gd name="T1" fmla="*/ 1 h 174"/>
                  <a:gd name="T2" fmla="*/ 0 w 163"/>
                  <a:gd name="T3" fmla="*/ 1 h 174"/>
                  <a:gd name="T4" fmla="*/ 0 w 163"/>
                  <a:gd name="T5" fmla="*/ 1 h 174"/>
                  <a:gd name="T6" fmla="*/ 0 w 163"/>
                  <a:gd name="T7" fmla="*/ 1 h 174"/>
                  <a:gd name="T8" fmla="*/ 0 w 163"/>
                  <a:gd name="T9" fmla="*/ 1 h 174"/>
                  <a:gd name="T10" fmla="*/ 0 w 163"/>
                  <a:gd name="T11" fmla="*/ 1 h 174"/>
                  <a:gd name="T12" fmla="*/ 0 w 163"/>
                  <a:gd name="T13" fmla="*/ 1 h 174"/>
                  <a:gd name="T14" fmla="*/ 0 w 163"/>
                  <a:gd name="T15" fmla="*/ 1 h 174"/>
                  <a:gd name="T16" fmla="*/ 1 w 163"/>
                  <a:gd name="T17" fmla="*/ 1 h 174"/>
                  <a:gd name="T18" fmla="*/ 1 w 163"/>
                  <a:gd name="T19" fmla="*/ 1 h 174"/>
                  <a:gd name="T20" fmla="*/ 1 w 163"/>
                  <a:gd name="T21" fmla="*/ 0 h 174"/>
                  <a:gd name="T22" fmla="*/ 1 w 163"/>
                  <a:gd name="T23" fmla="*/ 0 h 174"/>
                  <a:gd name="T24" fmla="*/ 1 w 163"/>
                  <a:gd name="T25" fmla="*/ 0 h 174"/>
                  <a:gd name="T26" fmla="*/ 1 w 163"/>
                  <a:gd name="T27" fmla="*/ 0 h 174"/>
                  <a:gd name="T28" fmla="*/ 1 w 163"/>
                  <a:gd name="T29" fmla="*/ 0 h 174"/>
                  <a:gd name="T30" fmla="*/ 0 w 163"/>
                  <a:gd name="T31" fmla="*/ 0 h 174"/>
                  <a:gd name="T32" fmla="*/ 0 w 163"/>
                  <a:gd name="T33" fmla="*/ 0 h 174"/>
                  <a:gd name="T34" fmla="*/ 0 w 163"/>
                  <a:gd name="T35" fmla="*/ 0 h 174"/>
                  <a:gd name="T36" fmla="*/ 0 w 163"/>
                  <a:gd name="T37" fmla="*/ 0 h 174"/>
                  <a:gd name="T38" fmla="*/ 0 w 163"/>
                  <a:gd name="T39" fmla="*/ 0 h 174"/>
                  <a:gd name="T40" fmla="*/ 0 w 163"/>
                  <a:gd name="T41" fmla="*/ 0 h 174"/>
                  <a:gd name="T42" fmla="*/ 0 w 163"/>
                  <a:gd name="T43" fmla="*/ 1 h 174"/>
                  <a:gd name="T44" fmla="*/ 0 w 163"/>
                  <a:gd name="T45" fmla="*/ 1 h 174"/>
                  <a:gd name="T46" fmla="*/ 0 w 163"/>
                  <a:gd name="T47" fmla="*/ 1 h 174"/>
                  <a:gd name="T48" fmla="*/ 0 w 163"/>
                  <a:gd name="T49" fmla="*/ 1 h 174"/>
                  <a:gd name="T50" fmla="*/ 0 w 163"/>
                  <a:gd name="T51" fmla="*/ 0 h 174"/>
                  <a:gd name="T52" fmla="*/ 0 w 163"/>
                  <a:gd name="T53" fmla="*/ 0 h 174"/>
                  <a:gd name="T54" fmla="*/ 0 w 163"/>
                  <a:gd name="T55" fmla="*/ 0 h 174"/>
                  <a:gd name="T56" fmla="*/ 0 w 163"/>
                  <a:gd name="T57" fmla="*/ 0 h 174"/>
                  <a:gd name="T58" fmla="*/ 0 w 163"/>
                  <a:gd name="T59" fmla="*/ 0 h 174"/>
                  <a:gd name="T60" fmla="*/ 0 w 163"/>
                  <a:gd name="T61" fmla="*/ 0 h 174"/>
                  <a:gd name="T62" fmla="*/ 0 w 163"/>
                  <a:gd name="T63" fmla="*/ 0 h 174"/>
                  <a:gd name="T64" fmla="*/ 0 w 163"/>
                  <a:gd name="T65" fmla="*/ 0 h 174"/>
                  <a:gd name="T66" fmla="*/ 0 w 163"/>
                  <a:gd name="T67" fmla="*/ 0 h 174"/>
                  <a:gd name="T68" fmla="*/ 0 w 163"/>
                  <a:gd name="T69" fmla="*/ 0 h 174"/>
                  <a:gd name="T70" fmla="*/ 0 w 163"/>
                  <a:gd name="T71" fmla="*/ 0 h 174"/>
                  <a:gd name="T72" fmla="*/ 0 w 163"/>
                  <a:gd name="T73" fmla="*/ 0 h 174"/>
                  <a:gd name="T74" fmla="*/ 0 w 163"/>
                  <a:gd name="T75" fmla="*/ 0 h 174"/>
                  <a:gd name="T76" fmla="*/ 0 w 163"/>
                  <a:gd name="T77" fmla="*/ 0 h 174"/>
                  <a:gd name="T78" fmla="*/ 0 w 163"/>
                  <a:gd name="T79" fmla="*/ 0 h 174"/>
                  <a:gd name="T80" fmla="*/ 0 w 163"/>
                  <a:gd name="T81" fmla="*/ 0 h 174"/>
                  <a:gd name="T82" fmla="*/ 0 w 163"/>
                  <a:gd name="T83" fmla="*/ 0 h 174"/>
                  <a:gd name="T84" fmla="*/ 0 w 163"/>
                  <a:gd name="T85" fmla="*/ 0 h 174"/>
                  <a:gd name="T86" fmla="*/ 0 w 163"/>
                  <a:gd name="T87" fmla="*/ 0 h 174"/>
                  <a:gd name="T88" fmla="*/ 0 w 163"/>
                  <a:gd name="T89" fmla="*/ 0 h 174"/>
                  <a:gd name="T90" fmla="*/ 0 w 163"/>
                  <a:gd name="T91" fmla="*/ 0 h 174"/>
                  <a:gd name="T92" fmla="*/ 0 w 163"/>
                  <a:gd name="T93" fmla="*/ 1 h 174"/>
                  <a:gd name="T94" fmla="*/ 0 w 163"/>
                  <a:gd name="T95" fmla="*/ 1 h 174"/>
                  <a:gd name="T96" fmla="*/ 0 w 163"/>
                  <a:gd name="T97" fmla="*/ 1 h 174"/>
                  <a:gd name="T98" fmla="*/ 0 w 163"/>
                  <a:gd name="T99" fmla="*/ 1 h 174"/>
                  <a:gd name="T100" fmla="*/ 0 w 163"/>
                  <a:gd name="T101" fmla="*/ 1 h 174"/>
                  <a:gd name="T102" fmla="*/ 0 w 163"/>
                  <a:gd name="T103" fmla="*/ 1 h 174"/>
                  <a:gd name="T104" fmla="*/ 0 w 163"/>
                  <a:gd name="T105" fmla="*/ 1 h 17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63" h="174">
                    <a:moveTo>
                      <a:pt x="9" y="174"/>
                    </a:moveTo>
                    <a:lnTo>
                      <a:pt x="39" y="153"/>
                    </a:lnTo>
                    <a:lnTo>
                      <a:pt x="51" y="142"/>
                    </a:lnTo>
                    <a:lnTo>
                      <a:pt x="51" y="153"/>
                    </a:lnTo>
                    <a:lnTo>
                      <a:pt x="60" y="153"/>
                    </a:lnTo>
                    <a:lnTo>
                      <a:pt x="71" y="153"/>
                    </a:lnTo>
                    <a:lnTo>
                      <a:pt x="92" y="142"/>
                    </a:lnTo>
                    <a:lnTo>
                      <a:pt x="101" y="142"/>
                    </a:lnTo>
                    <a:lnTo>
                      <a:pt x="122" y="133"/>
                    </a:lnTo>
                    <a:lnTo>
                      <a:pt x="131" y="123"/>
                    </a:lnTo>
                    <a:lnTo>
                      <a:pt x="142" y="103"/>
                    </a:lnTo>
                    <a:lnTo>
                      <a:pt x="152" y="92"/>
                    </a:lnTo>
                    <a:lnTo>
                      <a:pt x="163" y="82"/>
                    </a:lnTo>
                    <a:lnTo>
                      <a:pt x="142" y="71"/>
                    </a:lnTo>
                    <a:lnTo>
                      <a:pt x="131" y="71"/>
                    </a:lnTo>
                    <a:lnTo>
                      <a:pt x="111" y="71"/>
                    </a:lnTo>
                    <a:lnTo>
                      <a:pt x="101" y="82"/>
                    </a:lnTo>
                    <a:lnTo>
                      <a:pt x="81" y="82"/>
                    </a:lnTo>
                    <a:lnTo>
                      <a:pt x="71" y="92"/>
                    </a:lnTo>
                    <a:lnTo>
                      <a:pt x="60" y="103"/>
                    </a:lnTo>
                    <a:lnTo>
                      <a:pt x="39" y="112"/>
                    </a:lnTo>
                    <a:lnTo>
                      <a:pt x="30" y="123"/>
                    </a:lnTo>
                    <a:lnTo>
                      <a:pt x="30" y="133"/>
                    </a:lnTo>
                    <a:lnTo>
                      <a:pt x="21" y="133"/>
                    </a:lnTo>
                    <a:lnTo>
                      <a:pt x="21" y="123"/>
                    </a:lnTo>
                    <a:lnTo>
                      <a:pt x="30" y="112"/>
                    </a:lnTo>
                    <a:lnTo>
                      <a:pt x="30" y="103"/>
                    </a:lnTo>
                    <a:lnTo>
                      <a:pt x="39" y="103"/>
                    </a:lnTo>
                    <a:lnTo>
                      <a:pt x="51" y="92"/>
                    </a:lnTo>
                    <a:lnTo>
                      <a:pt x="60" y="82"/>
                    </a:lnTo>
                    <a:lnTo>
                      <a:pt x="71" y="82"/>
                    </a:lnTo>
                    <a:lnTo>
                      <a:pt x="81" y="71"/>
                    </a:lnTo>
                    <a:lnTo>
                      <a:pt x="92" y="71"/>
                    </a:lnTo>
                    <a:lnTo>
                      <a:pt x="101" y="71"/>
                    </a:lnTo>
                    <a:lnTo>
                      <a:pt x="101" y="62"/>
                    </a:lnTo>
                    <a:lnTo>
                      <a:pt x="81" y="0"/>
                    </a:lnTo>
                    <a:lnTo>
                      <a:pt x="71" y="0"/>
                    </a:lnTo>
                    <a:lnTo>
                      <a:pt x="60" y="11"/>
                    </a:lnTo>
                    <a:lnTo>
                      <a:pt x="51" y="21"/>
                    </a:lnTo>
                    <a:lnTo>
                      <a:pt x="39" y="32"/>
                    </a:lnTo>
                    <a:lnTo>
                      <a:pt x="30" y="52"/>
                    </a:lnTo>
                    <a:lnTo>
                      <a:pt x="21" y="62"/>
                    </a:lnTo>
                    <a:lnTo>
                      <a:pt x="9" y="71"/>
                    </a:lnTo>
                    <a:lnTo>
                      <a:pt x="0" y="92"/>
                    </a:lnTo>
                    <a:lnTo>
                      <a:pt x="0" y="103"/>
                    </a:lnTo>
                    <a:lnTo>
                      <a:pt x="0" y="112"/>
                    </a:lnTo>
                    <a:lnTo>
                      <a:pt x="0" y="123"/>
                    </a:lnTo>
                    <a:lnTo>
                      <a:pt x="0" y="133"/>
                    </a:lnTo>
                    <a:lnTo>
                      <a:pt x="0" y="142"/>
                    </a:lnTo>
                    <a:lnTo>
                      <a:pt x="0" y="153"/>
                    </a:lnTo>
                    <a:lnTo>
                      <a:pt x="0" y="163"/>
                    </a:lnTo>
                    <a:lnTo>
                      <a:pt x="0" y="174"/>
                    </a:lnTo>
                    <a:lnTo>
                      <a:pt x="9" y="174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78" name="Freeform 1796">
                <a:extLst>
                  <a:ext uri="{FF2B5EF4-FFF2-40B4-BE49-F238E27FC236}">
                    <a16:creationId xmlns:a16="http://schemas.microsoft.com/office/drawing/2014/main" id="{541ADE65-09DF-49BE-AC39-C68162D21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5" y="3507"/>
                <a:ext cx="1" cy="1"/>
              </a:xfrm>
              <a:custGeom>
                <a:avLst/>
                <a:gdLst>
                  <a:gd name="T0" fmla="*/ 0 w 19"/>
                  <a:gd name="T1" fmla="*/ 0 h 20"/>
                  <a:gd name="T2" fmla="*/ 0 w 19"/>
                  <a:gd name="T3" fmla="*/ 0 h 20"/>
                  <a:gd name="T4" fmla="*/ 0 w 19"/>
                  <a:gd name="T5" fmla="*/ 0 h 20"/>
                  <a:gd name="T6" fmla="*/ 0 w 19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20">
                    <a:moveTo>
                      <a:pt x="0" y="20"/>
                    </a:moveTo>
                    <a:lnTo>
                      <a:pt x="19" y="11"/>
                    </a:lnTo>
                    <a:lnTo>
                      <a:pt x="19" y="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79" name="Freeform 1797">
                <a:extLst>
                  <a:ext uri="{FF2B5EF4-FFF2-40B4-BE49-F238E27FC236}">
                    <a16:creationId xmlns:a16="http://schemas.microsoft.com/office/drawing/2014/main" id="{61DD8FE8-96F4-47B9-887B-578D23DC3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8" y="3499"/>
                <a:ext cx="5" cy="2"/>
              </a:xfrm>
              <a:custGeom>
                <a:avLst/>
                <a:gdLst>
                  <a:gd name="T0" fmla="*/ 0 w 61"/>
                  <a:gd name="T1" fmla="*/ 0 h 30"/>
                  <a:gd name="T2" fmla="*/ 0 w 61"/>
                  <a:gd name="T3" fmla="*/ 0 h 30"/>
                  <a:gd name="T4" fmla="*/ 0 w 61"/>
                  <a:gd name="T5" fmla="*/ 0 h 30"/>
                  <a:gd name="T6" fmla="*/ 0 w 61"/>
                  <a:gd name="T7" fmla="*/ 0 h 30"/>
                  <a:gd name="T8" fmla="*/ 0 w 61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" h="30">
                    <a:moveTo>
                      <a:pt x="0" y="30"/>
                    </a:moveTo>
                    <a:lnTo>
                      <a:pt x="61" y="0"/>
                    </a:lnTo>
                    <a:lnTo>
                      <a:pt x="10" y="11"/>
                    </a:lnTo>
                    <a:lnTo>
                      <a:pt x="10" y="21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80" name="Freeform 1798">
                <a:extLst>
                  <a:ext uri="{FF2B5EF4-FFF2-40B4-BE49-F238E27FC236}">
                    <a16:creationId xmlns:a16="http://schemas.microsoft.com/office/drawing/2014/main" id="{C1D392AC-3843-4322-9470-39D614BF7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4" y="3488"/>
                <a:ext cx="2" cy="7"/>
              </a:xfrm>
              <a:custGeom>
                <a:avLst/>
                <a:gdLst>
                  <a:gd name="T0" fmla="*/ 0 w 40"/>
                  <a:gd name="T1" fmla="*/ 0 h 112"/>
                  <a:gd name="T2" fmla="*/ 0 w 40"/>
                  <a:gd name="T3" fmla="*/ 0 h 112"/>
                  <a:gd name="T4" fmla="*/ 0 w 40"/>
                  <a:gd name="T5" fmla="*/ 0 h 112"/>
                  <a:gd name="T6" fmla="*/ 0 w 40"/>
                  <a:gd name="T7" fmla="*/ 0 h 112"/>
                  <a:gd name="T8" fmla="*/ 0 w 40"/>
                  <a:gd name="T9" fmla="*/ 0 h 112"/>
                  <a:gd name="T10" fmla="*/ 0 w 40"/>
                  <a:gd name="T11" fmla="*/ 0 h 112"/>
                  <a:gd name="T12" fmla="*/ 0 w 40"/>
                  <a:gd name="T13" fmla="*/ 0 h 112"/>
                  <a:gd name="T14" fmla="*/ 0 w 40"/>
                  <a:gd name="T15" fmla="*/ 0 h 112"/>
                  <a:gd name="T16" fmla="*/ 0 w 40"/>
                  <a:gd name="T17" fmla="*/ 0 h 112"/>
                  <a:gd name="T18" fmla="*/ 0 w 40"/>
                  <a:gd name="T19" fmla="*/ 0 h 112"/>
                  <a:gd name="T20" fmla="*/ 0 w 40"/>
                  <a:gd name="T21" fmla="*/ 0 h 112"/>
                  <a:gd name="T22" fmla="*/ 0 w 40"/>
                  <a:gd name="T23" fmla="*/ 0 h 112"/>
                  <a:gd name="T24" fmla="*/ 0 w 40"/>
                  <a:gd name="T25" fmla="*/ 0 h 112"/>
                  <a:gd name="T26" fmla="*/ 0 w 40"/>
                  <a:gd name="T27" fmla="*/ 0 h 112"/>
                  <a:gd name="T28" fmla="*/ 0 w 40"/>
                  <a:gd name="T29" fmla="*/ 0 h 112"/>
                  <a:gd name="T30" fmla="*/ 0 w 40"/>
                  <a:gd name="T31" fmla="*/ 0 h 112"/>
                  <a:gd name="T32" fmla="*/ 0 w 40"/>
                  <a:gd name="T33" fmla="*/ 0 h 112"/>
                  <a:gd name="T34" fmla="*/ 0 w 40"/>
                  <a:gd name="T35" fmla="*/ 0 h 112"/>
                  <a:gd name="T36" fmla="*/ 0 w 40"/>
                  <a:gd name="T37" fmla="*/ 0 h 112"/>
                  <a:gd name="T38" fmla="*/ 0 w 40"/>
                  <a:gd name="T39" fmla="*/ 0 h 112"/>
                  <a:gd name="T40" fmla="*/ 0 w 40"/>
                  <a:gd name="T41" fmla="*/ 0 h 112"/>
                  <a:gd name="T42" fmla="*/ 0 w 40"/>
                  <a:gd name="T43" fmla="*/ 0 h 112"/>
                  <a:gd name="T44" fmla="*/ 0 w 40"/>
                  <a:gd name="T45" fmla="*/ 0 h 112"/>
                  <a:gd name="T46" fmla="*/ 0 w 40"/>
                  <a:gd name="T47" fmla="*/ 0 h 112"/>
                  <a:gd name="T48" fmla="*/ 0 w 40"/>
                  <a:gd name="T49" fmla="*/ 0 h 112"/>
                  <a:gd name="T50" fmla="*/ 0 w 40"/>
                  <a:gd name="T51" fmla="*/ 0 h 112"/>
                  <a:gd name="T52" fmla="*/ 0 w 40"/>
                  <a:gd name="T53" fmla="*/ 0 h 112"/>
                  <a:gd name="T54" fmla="*/ 0 w 40"/>
                  <a:gd name="T55" fmla="*/ 0 h 11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40" h="112">
                    <a:moveTo>
                      <a:pt x="0" y="112"/>
                    </a:moveTo>
                    <a:lnTo>
                      <a:pt x="10" y="100"/>
                    </a:lnTo>
                    <a:lnTo>
                      <a:pt x="21" y="81"/>
                    </a:lnTo>
                    <a:lnTo>
                      <a:pt x="21" y="71"/>
                    </a:lnTo>
                    <a:lnTo>
                      <a:pt x="30" y="61"/>
                    </a:lnTo>
                    <a:lnTo>
                      <a:pt x="40" y="50"/>
                    </a:lnTo>
                    <a:lnTo>
                      <a:pt x="40" y="30"/>
                    </a:lnTo>
                    <a:lnTo>
                      <a:pt x="40" y="20"/>
                    </a:lnTo>
                    <a:lnTo>
                      <a:pt x="40" y="10"/>
                    </a:lnTo>
                    <a:lnTo>
                      <a:pt x="40" y="0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0" y="0"/>
                    </a:lnTo>
                    <a:lnTo>
                      <a:pt x="10" y="10"/>
                    </a:lnTo>
                    <a:lnTo>
                      <a:pt x="21" y="10"/>
                    </a:lnTo>
                    <a:lnTo>
                      <a:pt x="21" y="0"/>
                    </a:lnTo>
                    <a:lnTo>
                      <a:pt x="30" y="0"/>
                    </a:lnTo>
                    <a:lnTo>
                      <a:pt x="40" y="10"/>
                    </a:lnTo>
                    <a:lnTo>
                      <a:pt x="40" y="20"/>
                    </a:lnTo>
                    <a:lnTo>
                      <a:pt x="40" y="30"/>
                    </a:lnTo>
                    <a:lnTo>
                      <a:pt x="40" y="41"/>
                    </a:lnTo>
                    <a:lnTo>
                      <a:pt x="30" y="50"/>
                    </a:lnTo>
                    <a:lnTo>
                      <a:pt x="30" y="61"/>
                    </a:lnTo>
                    <a:lnTo>
                      <a:pt x="21" y="71"/>
                    </a:lnTo>
                    <a:lnTo>
                      <a:pt x="21" y="81"/>
                    </a:lnTo>
                    <a:lnTo>
                      <a:pt x="10" y="91"/>
                    </a:lnTo>
                    <a:lnTo>
                      <a:pt x="0" y="100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81" name="Freeform 1799">
                <a:extLst>
                  <a:ext uri="{FF2B5EF4-FFF2-40B4-BE49-F238E27FC236}">
                    <a16:creationId xmlns:a16="http://schemas.microsoft.com/office/drawing/2014/main" id="{C815B5D9-709C-4365-B579-C9705E547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3" y="3492"/>
                <a:ext cx="2" cy="2"/>
              </a:xfrm>
              <a:custGeom>
                <a:avLst/>
                <a:gdLst>
                  <a:gd name="T0" fmla="*/ 0 w 30"/>
                  <a:gd name="T1" fmla="*/ 0 h 30"/>
                  <a:gd name="T2" fmla="*/ 0 w 30"/>
                  <a:gd name="T3" fmla="*/ 0 h 30"/>
                  <a:gd name="T4" fmla="*/ 0 w 30"/>
                  <a:gd name="T5" fmla="*/ 0 h 30"/>
                  <a:gd name="T6" fmla="*/ 0 w 30"/>
                  <a:gd name="T7" fmla="*/ 0 h 30"/>
                  <a:gd name="T8" fmla="*/ 0 w 30"/>
                  <a:gd name="T9" fmla="*/ 0 h 30"/>
                  <a:gd name="T10" fmla="*/ 0 w 30"/>
                  <a:gd name="T11" fmla="*/ 0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30">
                    <a:moveTo>
                      <a:pt x="0" y="30"/>
                    </a:moveTo>
                    <a:lnTo>
                      <a:pt x="30" y="10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0" y="1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82" name="Freeform 1800">
                <a:extLst>
                  <a:ext uri="{FF2B5EF4-FFF2-40B4-BE49-F238E27FC236}">
                    <a16:creationId xmlns:a16="http://schemas.microsoft.com/office/drawing/2014/main" id="{A13CCCE8-8CC1-42C7-9177-77AFD0F42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3" y="3479"/>
                <a:ext cx="2" cy="5"/>
              </a:xfrm>
              <a:custGeom>
                <a:avLst/>
                <a:gdLst>
                  <a:gd name="T0" fmla="*/ 0 w 32"/>
                  <a:gd name="T1" fmla="*/ 0 h 71"/>
                  <a:gd name="T2" fmla="*/ 0 w 32"/>
                  <a:gd name="T3" fmla="*/ 0 h 71"/>
                  <a:gd name="T4" fmla="*/ 0 w 32"/>
                  <a:gd name="T5" fmla="*/ 0 h 71"/>
                  <a:gd name="T6" fmla="*/ 0 w 32"/>
                  <a:gd name="T7" fmla="*/ 0 h 71"/>
                  <a:gd name="T8" fmla="*/ 0 w 32"/>
                  <a:gd name="T9" fmla="*/ 0 h 71"/>
                  <a:gd name="T10" fmla="*/ 0 w 32"/>
                  <a:gd name="T11" fmla="*/ 0 h 71"/>
                  <a:gd name="T12" fmla="*/ 0 w 32"/>
                  <a:gd name="T13" fmla="*/ 0 h 71"/>
                  <a:gd name="T14" fmla="*/ 0 w 32"/>
                  <a:gd name="T15" fmla="*/ 0 h 71"/>
                  <a:gd name="T16" fmla="*/ 0 w 32"/>
                  <a:gd name="T17" fmla="*/ 0 h 71"/>
                  <a:gd name="T18" fmla="*/ 0 w 32"/>
                  <a:gd name="T19" fmla="*/ 0 h 71"/>
                  <a:gd name="T20" fmla="*/ 0 w 32"/>
                  <a:gd name="T21" fmla="*/ 0 h 7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" h="71">
                    <a:moveTo>
                      <a:pt x="0" y="71"/>
                    </a:moveTo>
                    <a:lnTo>
                      <a:pt x="11" y="71"/>
                    </a:lnTo>
                    <a:lnTo>
                      <a:pt x="11" y="61"/>
                    </a:lnTo>
                    <a:lnTo>
                      <a:pt x="21" y="50"/>
                    </a:lnTo>
                    <a:lnTo>
                      <a:pt x="21" y="40"/>
                    </a:lnTo>
                    <a:lnTo>
                      <a:pt x="21" y="31"/>
                    </a:lnTo>
                    <a:lnTo>
                      <a:pt x="21" y="20"/>
                    </a:lnTo>
                    <a:lnTo>
                      <a:pt x="21" y="10"/>
                    </a:lnTo>
                    <a:lnTo>
                      <a:pt x="32" y="10"/>
                    </a:lnTo>
                    <a:lnTo>
                      <a:pt x="32" y="0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83" name="Freeform 1801">
                <a:extLst>
                  <a:ext uri="{FF2B5EF4-FFF2-40B4-BE49-F238E27FC236}">
                    <a16:creationId xmlns:a16="http://schemas.microsoft.com/office/drawing/2014/main" id="{21A1E6F6-F96C-4639-9C9D-9FBDCDC96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7" y="3480"/>
                <a:ext cx="23" cy="14"/>
              </a:xfrm>
              <a:custGeom>
                <a:avLst/>
                <a:gdLst>
                  <a:gd name="T0" fmla="*/ 0 w 335"/>
                  <a:gd name="T1" fmla="*/ 1 h 212"/>
                  <a:gd name="T2" fmla="*/ 0 w 335"/>
                  <a:gd name="T3" fmla="*/ 1 h 212"/>
                  <a:gd name="T4" fmla="*/ 0 w 335"/>
                  <a:gd name="T5" fmla="*/ 1 h 212"/>
                  <a:gd name="T6" fmla="*/ 0 w 335"/>
                  <a:gd name="T7" fmla="*/ 1 h 212"/>
                  <a:gd name="T8" fmla="*/ 0 w 335"/>
                  <a:gd name="T9" fmla="*/ 1 h 212"/>
                  <a:gd name="T10" fmla="*/ 0 w 335"/>
                  <a:gd name="T11" fmla="*/ 1 h 212"/>
                  <a:gd name="T12" fmla="*/ 0 w 335"/>
                  <a:gd name="T13" fmla="*/ 1 h 212"/>
                  <a:gd name="T14" fmla="*/ 1 w 335"/>
                  <a:gd name="T15" fmla="*/ 1 h 212"/>
                  <a:gd name="T16" fmla="*/ 1 w 335"/>
                  <a:gd name="T17" fmla="*/ 1 h 212"/>
                  <a:gd name="T18" fmla="*/ 1 w 335"/>
                  <a:gd name="T19" fmla="*/ 1 h 212"/>
                  <a:gd name="T20" fmla="*/ 1 w 335"/>
                  <a:gd name="T21" fmla="*/ 1 h 212"/>
                  <a:gd name="T22" fmla="*/ 1 w 335"/>
                  <a:gd name="T23" fmla="*/ 1 h 212"/>
                  <a:gd name="T24" fmla="*/ 1 w 335"/>
                  <a:gd name="T25" fmla="*/ 0 h 212"/>
                  <a:gd name="T26" fmla="*/ 1 w 335"/>
                  <a:gd name="T27" fmla="*/ 0 h 212"/>
                  <a:gd name="T28" fmla="*/ 1 w 335"/>
                  <a:gd name="T29" fmla="*/ 0 h 212"/>
                  <a:gd name="T30" fmla="*/ 1 w 335"/>
                  <a:gd name="T31" fmla="*/ 0 h 212"/>
                  <a:gd name="T32" fmla="*/ 1 w 335"/>
                  <a:gd name="T33" fmla="*/ 0 h 212"/>
                  <a:gd name="T34" fmla="*/ 1 w 335"/>
                  <a:gd name="T35" fmla="*/ 0 h 212"/>
                  <a:gd name="T36" fmla="*/ 1 w 335"/>
                  <a:gd name="T37" fmla="*/ 0 h 212"/>
                  <a:gd name="T38" fmla="*/ 2 w 335"/>
                  <a:gd name="T39" fmla="*/ 0 h 212"/>
                  <a:gd name="T40" fmla="*/ 2 w 335"/>
                  <a:gd name="T41" fmla="*/ 0 h 212"/>
                  <a:gd name="T42" fmla="*/ 0 w 335"/>
                  <a:gd name="T43" fmla="*/ 1 h 212"/>
                  <a:gd name="T44" fmla="*/ 0 w 335"/>
                  <a:gd name="T45" fmla="*/ 1 h 212"/>
                  <a:gd name="T46" fmla="*/ 1 w 335"/>
                  <a:gd name="T47" fmla="*/ 0 h 212"/>
                  <a:gd name="T48" fmla="*/ 0 w 335"/>
                  <a:gd name="T49" fmla="*/ 1 h 212"/>
                  <a:gd name="T50" fmla="*/ 0 w 335"/>
                  <a:gd name="T51" fmla="*/ 1 h 21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35" h="212">
                    <a:moveTo>
                      <a:pt x="10" y="203"/>
                    </a:moveTo>
                    <a:lnTo>
                      <a:pt x="40" y="193"/>
                    </a:lnTo>
                    <a:lnTo>
                      <a:pt x="51" y="193"/>
                    </a:lnTo>
                    <a:lnTo>
                      <a:pt x="51" y="203"/>
                    </a:lnTo>
                    <a:lnTo>
                      <a:pt x="61" y="203"/>
                    </a:lnTo>
                    <a:lnTo>
                      <a:pt x="81" y="193"/>
                    </a:lnTo>
                    <a:lnTo>
                      <a:pt x="101" y="183"/>
                    </a:lnTo>
                    <a:lnTo>
                      <a:pt x="111" y="173"/>
                    </a:lnTo>
                    <a:lnTo>
                      <a:pt x="132" y="162"/>
                    </a:lnTo>
                    <a:lnTo>
                      <a:pt x="152" y="153"/>
                    </a:lnTo>
                    <a:lnTo>
                      <a:pt x="172" y="132"/>
                    </a:lnTo>
                    <a:lnTo>
                      <a:pt x="193" y="122"/>
                    </a:lnTo>
                    <a:lnTo>
                      <a:pt x="203" y="112"/>
                    </a:lnTo>
                    <a:lnTo>
                      <a:pt x="223" y="102"/>
                    </a:lnTo>
                    <a:lnTo>
                      <a:pt x="243" y="91"/>
                    </a:lnTo>
                    <a:lnTo>
                      <a:pt x="264" y="71"/>
                    </a:lnTo>
                    <a:lnTo>
                      <a:pt x="275" y="61"/>
                    </a:lnTo>
                    <a:lnTo>
                      <a:pt x="293" y="51"/>
                    </a:lnTo>
                    <a:lnTo>
                      <a:pt x="305" y="30"/>
                    </a:lnTo>
                    <a:lnTo>
                      <a:pt x="325" y="20"/>
                    </a:lnTo>
                    <a:lnTo>
                      <a:pt x="335" y="0"/>
                    </a:lnTo>
                    <a:lnTo>
                      <a:pt x="81" y="183"/>
                    </a:lnTo>
                    <a:lnTo>
                      <a:pt x="81" y="173"/>
                    </a:lnTo>
                    <a:lnTo>
                      <a:pt x="234" y="51"/>
                    </a:lnTo>
                    <a:lnTo>
                      <a:pt x="0" y="212"/>
                    </a:lnTo>
                    <a:lnTo>
                      <a:pt x="10" y="203"/>
                    </a:lnTo>
                    <a:close/>
                  </a:path>
                </a:pathLst>
              </a:custGeom>
              <a:solidFill>
                <a:srgbClr val="00F0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84" name="Freeform 1802">
                <a:extLst>
                  <a:ext uri="{FF2B5EF4-FFF2-40B4-BE49-F238E27FC236}">
                    <a16:creationId xmlns:a16="http://schemas.microsoft.com/office/drawing/2014/main" id="{13F90D4E-A02F-447E-8F3C-22A1E20C57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4" y="3484"/>
                <a:ext cx="9" cy="5"/>
              </a:xfrm>
              <a:custGeom>
                <a:avLst/>
                <a:gdLst>
                  <a:gd name="T0" fmla="*/ 0 w 132"/>
                  <a:gd name="T1" fmla="*/ 0 h 71"/>
                  <a:gd name="T2" fmla="*/ 0 w 132"/>
                  <a:gd name="T3" fmla="*/ 0 h 71"/>
                  <a:gd name="T4" fmla="*/ 0 w 132"/>
                  <a:gd name="T5" fmla="*/ 0 h 71"/>
                  <a:gd name="T6" fmla="*/ 0 w 132"/>
                  <a:gd name="T7" fmla="*/ 0 h 71"/>
                  <a:gd name="T8" fmla="*/ 0 w 132"/>
                  <a:gd name="T9" fmla="*/ 0 h 71"/>
                  <a:gd name="T10" fmla="*/ 0 w 132"/>
                  <a:gd name="T11" fmla="*/ 0 h 71"/>
                  <a:gd name="T12" fmla="*/ 0 w 132"/>
                  <a:gd name="T13" fmla="*/ 0 h 71"/>
                  <a:gd name="T14" fmla="*/ 1 w 132"/>
                  <a:gd name="T15" fmla="*/ 0 h 71"/>
                  <a:gd name="T16" fmla="*/ 1 w 132"/>
                  <a:gd name="T17" fmla="*/ 0 h 71"/>
                  <a:gd name="T18" fmla="*/ 1 w 132"/>
                  <a:gd name="T19" fmla="*/ 0 h 71"/>
                  <a:gd name="T20" fmla="*/ 1 w 132"/>
                  <a:gd name="T21" fmla="*/ 0 h 71"/>
                  <a:gd name="T22" fmla="*/ 1 w 132"/>
                  <a:gd name="T23" fmla="*/ 0 h 71"/>
                  <a:gd name="T24" fmla="*/ 0 w 132"/>
                  <a:gd name="T25" fmla="*/ 0 h 71"/>
                  <a:gd name="T26" fmla="*/ 0 w 132"/>
                  <a:gd name="T27" fmla="*/ 0 h 71"/>
                  <a:gd name="T28" fmla="*/ 0 w 132"/>
                  <a:gd name="T29" fmla="*/ 0 h 71"/>
                  <a:gd name="T30" fmla="*/ 0 w 132"/>
                  <a:gd name="T31" fmla="*/ 0 h 71"/>
                  <a:gd name="T32" fmla="*/ 0 w 132"/>
                  <a:gd name="T33" fmla="*/ 0 h 71"/>
                  <a:gd name="T34" fmla="*/ 0 w 132"/>
                  <a:gd name="T35" fmla="*/ 0 h 71"/>
                  <a:gd name="T36" fmla="*/ 0 w 132"/>
                  <a:gd name="T37" fmla="*/ 0 h 71"/>
                  <a:gd name="T38" fmla="*/ 0 w 132"/>
                  <a:gd name="T39" fmla="*/ 0 h 7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32" h="71">
                    <a:moveTo>
                      <a:pt x="0" y="71"/>
                    </a:moveTo>
                    <a:lnTo>
                      <a:pt x="10" y="71"/>
                    </a:lnTo>
                    <a:lnTo>
                      <a:pt x="51" y="61"/>
                    </a:lnTo>
                    <a:lnTo>
                      <a:pt x="61" y="51"/>
                    </a:lnTo>
                    <a:lnTo>
                      <a:pt x="72" y="51"/>
                    </a:lnTo>
                    <a:lnTo>
                      <a:pt x="81" y="41"/>
                    </a:lnTo>
                    <a:lnTo>
                      <a:pt x="102" y="41"/>
                    </a:lnTo>
                    <a:lnTo>
                      <a:pt x="112" y="30"/>
                    </a:lnTo>
                    <a:lnTo>
                      <a:pt x="122" y="21"/>
                    </a:lnTo>
                    <a:lnTo>
                      <a:pt x="132" y="10"/>
                    </a:lnTo>
                    <a:lnTo>
                      <a:pt x="132" y="0"/>
                    </a:lnTo>
                    <a:lnTo>
                      <a:pt x="122" y="10"/>
                    </a:lnTo>
                    <a:lnTo>
                      <a:pt x="102" y="10"/>
                    </a:lnTo>
                    <a:lnTo>
                      <a:pt x="91" y="21"/>
                    </a:lnTo>
                    <a:lnTo>
                      <a:pt x="72" y="21"/>
                    </a:lnTo>
                    <a:lnTo>
                      <a:pt x="51" y="30"/>
                    </a:lnTo>
                    <a:lnTo>
                      <a:pt x="41" y="41"/>
                    </a:lnTo>
                    <a:lnTo>
                      <a:pt x="20" y="51"/>
                    </a:lnTo>
                    <a:lnTo>
                      <a:pt x="0" y="6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85" name="Freeform 1803">
                <a:extLst>
                  <a:ext uri="{FF2B5EF4-FFF2-40B4-BE49-F238E27FC236}">
                    <a16:creationId xmlns:a16="http://schemas.microsoft.com/office/drawing/2014/main" id="{5CC013AE-5527-4491-B002-3700BB704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9" y="3491"/>
                <a:ext cx="1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0 w 9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">
                    <a:moveTo>
                      <a:pt x="9" y="0"/>
                    </a:moveTo>
                    <a:lnTo>
                      <a:pt x="0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86" name="Freeform 1804">
                <a:extLst>
                  <a:ext uri="{FF2B5EF4-FFF2-40B4-BE49-F238E27FC236}">
                    <a16:creationId xmlns:a16="http://schemas.microsoft.com/office/drawing/2014/main" id="{4FE5015A-11FE-4C76-8117-762E96BB83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7" y="3480"/>
                <a:ext cx="8" cy="5"/>
              </a:xfrm>
              <a:custGeom>
                <a:avLst/>
                <a:gdLst>
                  <a:gd name="T0" fmla="*/ 0 w 132"/>
                  <a:gd name="T1" fmla="*/ 0 h 81"/>
                  <a:gd name="T2" fmla="*/ 0 w 132"/>
                  <a:gd name="T3" fmla="*/ 0 h 81"/>
                  <a:gd name="T4" fmla="*/ 0 w 132"/>
                  <a:gd name="T5" fmla="*/ 0 h 81"/>
                  <a:gd name="T6" fmla="*/ 0 w 132"/>
                  <a:gd name="T7" fmla="*/ 0 h 81"/>
                  <a:gd name="T8" fmla="*/ 0 w 132"/>
                  <a:gd name="T9" fmla="*/ 0 h 81"/>
                  <a:gd name="T10" fmla="*/ 0 w 132"/>
                  <a:gd name="T11" fmla="*/ 0 h 81"/>
                  <a:gd name="T12" fmla="*/ 0 w 132"/>
                  <a:gd name="T13" fmla="*/ 0 h 81"/>
                  <a:gd name="T14" fmla="*/ 0 w 132"/>
                  <a:gd name="T15" fmla="*/ 0 h 81"/>
                  <a:gd name="T16" fmla="*/ 0 w 132"/>
                  <a:gd name="T17" fmla="*/ 0 h 81"/>
                  <a:gd name="T18" fmla="*/ 0 w 132"/>
                  <a:gd name="T19" fmla="*/ 0 h 81"/>
                  <a:gd name="T20" fmla="*/ 0 w 132"/>
                  <a:gd name="T21" fmla="*/ 0 h 81"/>
                  <a:gd name="T22" fmla="*/ 0 w 132"/>
                  <a:gd name="T23" fmla="*/ 0 h 81"/>
                  <a:gd name="T24" fmla="*/ 0 w 132"/>
                  <a:gd name="T25" fmla="*/ 0 h 81"/>
                  <a:gd name="T26" fmla="*/ 0 w 132"/>
                  <a:gd name="T27" fmla="*/ 0 h 81"/>
                  <a:gd name="T28" fmla="*/ 0 w 132"/>
                  <a:gd name="T29" fmla="*/ 0 h 81"/>
                  <a:gd name="T30" fmla="*/ 0 w 132"/>
                  <a:gd name="T31" fmla="*/ 0 h 81"/>
                  <a:gd name="T32" fmla="*/ 0 w 132"/>
                  <a:gd name="T33" fmla="*/ 0 h 81"/>
                  <a:gd name="T34" fmla="*/ 0 w 132"/>
                  <a:gd name="T35" fmla="*/ 0 h 81"/>
                  <a:gd name="T36" fmla="*/ 0 w 132"/>
                  <a:gd name="T37" fmla="*/ 0 h 81"/>
                  <a:gd name="T38" fmla="*/ 0 w 132"/>
                  <a:gd name="T39" fmla="*/ 0 h 81"/>
                  <a:gd name="T40" fmla="*/ 0 w 132"/>
                  <a:gd name="T41" fmla="*/ 0 h 81"/>
                  <a:gd name="T42" fmla="*/ 0 w 132"/>
                  <a:gd name="T43" fmla="*/ 0 h 81"/>
                  <a:gd name="T44" fmla="*/ 0 w 132"/>
                  <a:gd name="T45" fmla="*/ 0 h 8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32" h="81">
                    <a:moveTo>
                      <a:pt x="0" y="81"/>
                    </a:moveTo>
                    <a:lnTo>
                      <a:pt x="20" y="71"/>
                    </a:lnTo>
                    <a:lnTo>
                      <a:pt x="31" y="61"/>
                    </a:lnTo>
                    <a:lnTo>
                      <a:pt x="50" y="51"/>
                    </a:lnTo>
                    <a:lnTo>
                      <a:pt x="71" y="51"/>
                    </a:lnTo>
                    <a:lnTo>
                      <a:pt x="91" y="40"/>
                    </a:lnTo>
                    <a:lnTo>
                      <a:pt x="102" y="30"/>
                    </a:lnTo>
                    <a:lnTo>
                      <a:pt x="121" y="21"/>
                    </a:lnTo>
                    <a:lnTo>
                      <a:pt x="132" y="10"/>
                    </a:lnTo>
                    <a:lnTo>
                      <a:pt x="132" y="0"/>
                    </a:lnTo>
                    <a:lnTo>
                      <a:pt x="132" y="10"/>
                    </a:lnTo>
                    <a:lnTo>
                      <a:pt x="111" y="10"/>
                    </a:lnTo>
                    <a:lnTo>
                      <a:pt x="102" y="10"/>
                    </a:lnTo>
                    <a:lnTo>
                      <a:pt x="91" y="21"/>
                    </a:lnTo>
                    <a:lnTo>
                      <a:pt x="71" y="30"/>
                    </a:lnTo>
                    <a:lnTo>
                      <a:pt x="61" y="30"/>
                    </a:lnTo>
                    <a:lnTo>
                      <a:pt x="50" y="40"/>
                    </a:lnTo>
                    <a:lnTo>
                      <a:pt x="40" y="51"/>
                    </a:lnTo>
                    <a:lnTo>
                      <a:pt x="20" y="61"/>
                    </a:lnTo>
                    <a:lnTo>
                      <a:pt x="10" y="61"/>
                    </a:lnTo>
                    <a:lnTo>
                      <a:pt x="10" y="71"/>
                    </a:lnTo>
                    <a:lnTo>
                      <a:pt x="0" y="71"/>
                    </a:ln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87" name="Freeform 1805">
                <a:extLst>
                  <a:ext uri="{FF2B5EF4-FFF2-40B4-BE49-F238E27FC236}">
                    <a16:creationId xmlns:a16="http://schemas.microsoft.com/office/drawing/2014/main" id="{9303AC56-1A1A-4315-B6F0-64250C811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2" y="3478"/>
                <a:ext cx="15" cy="11"/>
              </a:xfrm>
              <a:custGeom>
                <a:avLst/>
                <a:gdLst>
                  <a:gd name="T0" fmla="*/ 0 w 222"/>
                  <a:gd name="T1" fmla="*/ 1 h 162"/>
                  <a:gd name="T2" fmla="*/ 1 w 222"/>
                  <a:gd name="T3" fmla="*/ 0 h 162"/>
                  <a:gd name="T4" fmla="*/ 1 w 222"/>
                  <a:gd name="T5" fmla="*/ 0 h 162"/>
                  <a:gd name="T6" fmla="*/ 1 w 222"/>
                  <a:gd name="T7" fmla="*/ 0 h 162"/>
                  <a:gd name="T8" fmla="*/ 1 w 222"/>
                  <a:gd name="T9" fmla="*/ 0 h 162"/>
                  <a:gd name="T10" fmla="*/ 1 w 222"/>
                  <a:gd name="T11" fmla="*/ 0 h 162"/>
                  <a:gd name="T12" fmla="*/ 1 w 222"/>
                  <a:gd name="T13" fmla="*/ 0 h 162"/>
                  <a:gd name="T14" fmla="*/ 1 w 222"/>
                  <a:gd name="T15" fmla="*/ 0 h 162"/>
                  <a:gd name="T16" fmla="*/ 1 w 222"/>
                  <a:gd name="T17" fmla="*/ 0 h 162"/>
                  <a:gd name="T18" fmla="*/ 0 w 222"/>
                  <a:gd name="T19" fmla="*/ 0 h 162"/>
                  <a:gd name="T20" fmla="*/ 0 w 222"/>
                  <a:gd name="T21" fmla="*/ 0 h 162"/>
                  <a:gd name="T22" fmla="*/ 0 w 222"/>
                  <a:gd name="T23" fmla="*/ 0 h 162"/>
                  <a:gd name="T24" fmla="*/ 0 w 222"/>
                  <a:gd name="T25" fmla="*/ 0 h 162"/>
                  <a:gd name="T26" fmla="*/ 0 w 222"/>
                  <a:gd name="T27" fmla="*/ 0 h 162"/>
                  <a:gd name="T28" fmla="*/ 0 w 222"/>
                  <a:gd name="T29" fmla="*/ 1 h 162"/>
                  <a:gd name="T30" fmla="*/ 0 w 222"/>
                  <a:gd name="T31" fmla="*/ 1 h 162"/>
                  <a:gd name="T32" fmla="*/ 0 w 222"/>
                  <a:gd name="T33" fmla="*/ 1 h 162"/>
                  <a:gd name="T34" fmla="*/ 0 w 222"/>
                  <a:gd name="T35" fmla="*/ 1 h 162"/>
                  <a:gd name="T36" fmla="*/ 0 w 222"/>
                  <a:gd name="T37" fmla="*/ 1 h 162"/>
                  <a:gd name="T38" fmla="*/ 0 w 222"/>
                  <a:gd name="T39" fmla="*/ 1 h 16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22" h="162">
                    <a:moveTo>
                      <a:pt x="0" y="162"/>
                    </a:moveTo>
                    <a:lnTo>
                      <a:pt x="222" y="0"/>
                    </a:lnTo>
                    <a:lnTo>
                      <a:pt x="204" y="10"/>
                    </a:lnTo>
                    <a:lnTo>
                      <a:pt x="193" y="20"/>
                    </a:lnTo>
                    <a:lnTo>
                      <a:pt x="172" y="30"/>
                    </a:lnTo>
                    <a:lnTo>
                      <a:pt x="152" y="41"/>
                    </a:lnTo>
                    <a:lnTo>
                      <a:pt x="142" y="50"/>
                    </a:lnTo>
                    <a:lnTo>
                      <a:pt x="122" y="50"/>
                    </a:lnTo>
                    <a:lnTo>
                      <a:pt x="112" y="60"/>
                    </a:lnTo>
                    <a:lnTo>
                      <a:pt x="92" y="71"/>
                    </a:lnTo>
                    <a:lnTo>
                      <a:pt x="81" y="81"/>
                    </a:lnTo>
                    <a:lnTo>
                      <a:pt x="71" y="81"/>
                    </a:lnTo>
                    <a:lnTo>
                      <a:pt x="61" y="91"/>
                    </a:lnTo>
                    <a:lnTo>
                      <a:pt x="51" y="101"/>
                    </a:lnTo>
                    <a:lnTo>
                      <a:pt x="40" y="112"/>
                    </a:lnTo>
                    <a:lnTo>
                      <a:pt x="40" y="121"/>
                    </a:lnTo>
                    <a:lnTo>
                      <a:pt x="30" y="132"/>
                    </a:lnTo>
                    <a:lnTo>
                      <a:pt x="21" y="142"/>
                    </a:lnTo>
                    <a:lnTo>
                      <a:pt x="10" y="152"/>
                    </a:lnTo>
                    <a:lnTo>
                      <a:pt x="0" y="162"/>
                    </a:lnTo>
                    <a:close/>
                  </a:path>
                </a:pathLst>
              </a:custGeom>
              <a:solidFill>
                <a:srgbClr val="00F0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88" name="Freeform 1806">
                <a:extLst>
                  <a:ext uri="{FF2B5EF4-FFF2-40B4-BE49-F238E27FC236}">
                    <a16:creationId xmlns:a16="http://schemas.microsoft.com/office/drawing/2014/main" id="{658F55AE-3C6E-431B-9D58-F0257EEA9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2" y="3466"/>
                <a:ext cx="1" cy="1"/>
              </a:xfrm>
              <a:custGeom>
                <a:avLst/>
                <a:gdLst>
                  <a:gd name="T0" fmla="*/ 0 w 11"/>
                  <a:gd name="T1" fmla="*/ 0 h 21"/>
                  <a:gd name="T2" fmla="*/ 0 w 11"/>
                  <a:gd name="T3" fmla="*/ 0 h 21"/>
                  <a:gd name="T4" fmla="*/ 0 w 11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1">
                    <a:moveTo>
                      <a:pt x="0" y="21"/>
                    </a:moveTo>
                    <a:lnTo>
                      <a:pt x="11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89" name="Freeform 1807">
                <a:extLst>
                  <a:ext uri="{FF2B5EF4-FFF2-40B4-BE49-F238E27FC236}">
                    <a16:creationId xmlns:a16="http://schemas.microsoft.com/office/drawing/2014/main" id="{A792E728-5BBE-4F10-BBA9-960A59E8B1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0" y="3469"/>
                <a:ext cx="1" cy="3"/>
              </a:xfrm>
              <a:custGeom>
                <a:avLst/>
                <a:gdLst>
                  <a:gd name="T0" fmla="*/ 0 w 19"/>
                  <a:gd name="T1" fmla="*/ 0 h 51"/>
                  <a:gd name="T2" fmla="*/ 0 w 19"/>
                  <a:gd name="T3" fmla="*/ 0 h 51"/>
                  <a:gd name="T4" fmla="*/ 0 w 19"/>
                  <a:gd name="T5" fmla="*/ 0 h 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51">
                    <a:moveTo>
                      <a:pt x="0" y="51"/>
                    </a:moveTo>
                    <a:lnTo>
                      <a:pt x="19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90" name="Freeform 1808">
                <a:extLst>
                  <a:ext uri="{FF2B5EF4-FFF2-40B4-BE49-F238E27FC236}">
                    <a16:creationId xmlns:a16="http://schemas.microsoft.com/office/drawing/2014/main" id="{AB3BE610-2678-4047-89CB-FF11DBF02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1" y="3474"/>
                <a:ext cx="6" cy="5"/>
              </a:xfrm>
              <a:custGeom>
                <a:avLst/>
                <a:gdLst>
                  <a:gd name="T0" fmla="*/ 0 w 91"/>
                  <a:gd name="T1" fmla="*/ 0 h 81"/>
                  <a:gd name="T2" fmla="*/ 0 w 91"/>
                  <a:gd name="T3" fmla="*/ 0 h 81"/>
                  <a:gd name="T4" fmla="*/ 0 w 91"/>
                  <a:gd name="T5" fmla="*/ 0 h 81"/>
                  <a:gd name="T6" fmla="*/ 0 w 91"/>
                  <a:gd name="T7" fmla="*/ 0 h 81"/>
                  <a:gd name="T8" fmla="*/ 0 w 91"/>
                  <a:gd name="T9" fmla="*/ 0 h 81"/>
                  <a:gd name="T10" fmla="*/ 0 w 91"/>
                  <a:gd name="T11" fmla="*/ 0 h 81"/>
                  <a:gd name="T12" fmla="*/ 0 w 91"/>
                  <a:gd name="T13" fmla="*/ 0 h 81"/>
                  <a:gd name="T14" fmla="*/ 0 w 91"/>
                  <a:gd name="T15" fmla="*/ 0 h 81"/>
                  <a:gd name="T16" fmla="*/ 0 w 91"/>
                  <a:gd name="T17" fmla="*/ 0 h 81"/>
                  <a:gd name="T18" fmla="*/ 0 w 91"/>
                  <a:gd name="T19" fmla="*/ 0 h 81"/>
                  <a:gd name="T20" fmla="*/ 0 w 91"/>
                  <a:gd name="T21" fmla="*/ 0 h 81"/>
                  <a:gd name="T22" fmla="*/ 0 w 91"/>
                  <a:gd name="T23" fmla="*/ 0 h 81"/>
                  <a:gd name="T24" fmla="*/ 0 w 91"/>
                  <a:gd name="T25" fmla="*/ 0 h 81"/>
                  <a:gd name="T26" fmla="*/ 0 w 91"/>
                  <a:gd name="T27" fmla="*/ 0 h 81"/>
                  <a:gd name="T28" fmla="*/ 0 w 91"/>
                  <a:gd name="T29" fmla="*/ 0 h 81"/>
                  <a:gd name="T30" fmla="*/ 0 w 91"/>
                  <a:gd name="T31" fmla="*/ 0 h 81"/>
                  <a:gd name="T32" fmla="*/ 0 w 91"/>
                  <a:gd name="T33" fmla="*/ 0 h 81"/>
                  <a:gd name="T34" fmla="*/ 0 w 91"/>
                  <a:gd name="T35" fmla="*/ 0 h 81"/>
                  <a:gd name="T36" fmla="*/ 0 w 91"/>
                  <a:gd name="T37" fmla="*/ 0 h 8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1" h="81">
                    <a:moveTo>
                      <a:pt x="10" y="81"/>
                    </a:moveTo>
                    <a:lnTo>
                      <a:pt x="20" y="81"/>
                    </a:lnTo>
                    <a:lnTo>
                      <a:pt x="30" y="71"/>
                    </a:lnTo>
                    <a:lnTo>
                      <a:pt x="41" y="71"/>
                    </a:lnTo>
                    <a:lnTo>
                      <a:pt x="50" y="60"/>
                    </a:lnTo>
                    <a:lnTo>
                      <a:pt x="60" y="50"/>
                    </a:lnTo>
                    <a:lnTo>
                      <a:pt x="71" y="41"/>
                    </a:lnTo>
                    <a:lnTo>
                      <a:pt x="81" y="30"/>
                    </a:lnTo>
                    <a:lnTo>
                      <a:pt x="81" y="20"/>
                    </a:lnTo>
                    <a:lnTo>
                      <a:pt x="91" y="0"/>
                    </a:lnTo>
                    <a:lnTo>
                      <a:pt x="71" y="10"/>
                    </a:lnTo>
                    <a:lnTo>
                      <a:pt x="60" y="20"/>
                    </a:lnTo>
                    <a:lnTo>
                      <a:pt x="50" y="30"/>
                    </a:lnTo>
                    <a:lnTo>
                      <a:pt x="41" y="41"/>
                    </a:lnTo>
                    <a:lnTo>
                      <a:pt x="30" y="50"/>
                    </a:lnTo>
                    <a:lnTo>
                      <a:pt x="20" y="60"/>
                    </a:lnTo>
                    <a:lnTo>
                      <a:pt x="10" y="71"/>
                    </a:lnTo>
                    <a:lnTo>
                      <a:pt x="0" y="81"/>
                    </a:lnTo>
                    <a:lnTo>
                      <a:pt x="10" y="81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91" name="Freeform 1809">
                <a:extLst>
                  <a:ext uri="{FF2B5EF4-FFF2-40B4-BE49-F238E27FC236}">
                    <a16:creationId xmlns:a16="http://schemas.microsoft.com/office/drawing/2014/main" id="{EB2D22F9-75EC-4302-A6E7-BB95FB6A2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3" y="3473"/>
                <a:ext cx="17" cy="14"/>
              </a:xfrm>
              <a:custGeom>
                <a:avLst/>
                <a:gdLst>
                  <a:gd name="T0" fmla="*/ 0 w 254"/>
                  <a:gd name="T1" fmla="*/ 1 h 214"/>
                  <a:gd name="T2" fmla="*/ 0 w 254"/>
                  <a:gd name="T3" fmla="*/ 1 h 214"/>
                  <a:gd name="T4" fmla="*/ 0 w 254"/>
                  <a:gd name="T5" fmla="*/ 1 h 214"/>
                  <a:gd name="T6" fmla="*/ 0 w 254"/>
                  <a:gd name="T7" fmla="*/ 1 h 214"/>
                  <a:gd name="T8" fmla="*/ 0 w 254"/>
                  <a:gd name="T9" fmla="*/ 1 h 214"/>
                  <a:gd name="T10" fmla="*/ 0 w 254"/>
                  <a:gd name="T11" fmla="*/ 1 h 214"/>
                  <a:gd name="T12" fmla="*/ 0 w 254"/>
                  <a:gd name="T13" fmla="*/ 1 h 214"/>
                  <a:gd name="T14" fmla="*/ 0 w 254"/>
                  <a:gd name="T15" fmla="*/ 1 h 214"/>
                  <a:gd name="T16" fmla="*/ 1 w 254"/>
                  <a:gd name="T17" fmla="*/ 0 h 214"/>
                  <a:gd name="T18" fmla="*/ 1 w 254"/>
                  <a:gd name="T19" fmla="*/ 0 h 214"/>
                  <a:gd name="T20" fmla="*/ 1 w 254"/>
                  <a:gd name="T21" fmla="*/ 0 h 214"/>
                  <a:gd name="T22" fmla="*/ 1 w 254"/>
                  <a:gd name="T23" fmla="*/ 0 h 214"/>
                  <a:gd name="T24" fmla="*/ 1 w 254"/>
                  <a:gd name="T25" fmla="*/ 0 h 214"/>
                  <a:gd name="T26" fmla="*/ 1 w 254"/>
                  <a:gd name="T27" fmla="*/ 0 h 214"/>
                  <a:gd name="T28" fmla="*/ 1 w 254"/>
                  <a:gd name="T29" fmla="*/ 0 h 214"/>
                  <a:gd name="T30" fmla="*/ 1 w 254"/>
                  <a:gd name="T31" fmla="*/ 0 h 214"/>
                  <a:gd name="T32" fmla="*/ 1 w 254"/>
                  <a:gd name="T33" fmla="*/ 0 h 214"/>
                  <a:gd name="T34" fmla="*/ 1 w 254"/>
                  <a:gd name="T35" fmla="*/ 0 h 214"/>
                  <a:gd name="T36" fmla="*/ 1 w 254"/>
                  <a:gd name="T37" fmla="*/ 0 h 214"/>
                  <a:gd name="T38" fmla="*/ 1 w 254"/>
                  <a:gd name="T39" fmla="*/ 0 h 214"/>
                  <a:gd name="T40" fmla="*/ 1 w 254"/>
                  <a:gd name="T41" fmla="*/ 0 h 214"/>
                  <a:gd name="T42" fmla="*/ 1 w 254"/>
                  <a:gd name="T43" fmla="*/ 0 h 214"/>
                  <a:gd name="T44" fmla="*/ 1 w 254"/>
                  <a:gd name="T45" fmla="*/ 0 h 214"/>
                  <a:gd name="T46" fmla="*/ 1 w 254"/>
                  <a:gd name="T47" fmla="*/ 0 h 214"/>
                  <a:gd name="T48" fmla="*/ 1 w 254"/>
                  <a:gd name="T49" fmla="*/ 0 h 214"/>
                  <a:gd name="T50" fmla="*/ 1 w 254"/>
                  <a:gd name="T51" fmla="*/ 0 h 214"/>
                  <a:gd name="T52" fmla="*/ 0 w 254"/>
                  <a:gd name="T53" fmla="*/ 1 h 214"/>
                  <a:gd name="T54" fmla="*/ 0 w 254"/>
                  <a:gd name="T55" fmla="*/ 1 h 214"/>
                  <a:gd name="T56" fmla="*/ 0 w 254"/>
                  <a:gd name="T57" fmla="*/ 1 h 214"/>
                  <a:gd name="T58" fmla="*/ 0 w 254"/>
                  <a:gd name="T59" fmla="*/ 1 h 214"/>
                  <a:gd name="T60" fmla="*/ 0 w 254"/>
                  <a:gd name="T61" fmla="*/ 1 h 214"/>
                  <a:gd name="T62" fmla="*/ 0 w 254"/>
                  <a:gd name="T63" fmla="*/ 1 h 214"/>
                  <a:gd name="T64" fmla="*/ 0 w 254"/>
                  <a:gd name="T65" fmla="*/ 1 h 214"/>
                  <a:gd name="T66" fmla="*/ 0 w 254"/>
                  <a:gd name="T67" fmla="*/ 1 h 2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54" h="214">
                    <a:moveTo>
                      <a:pt x="0" y="214"/>
                    </a:moveTo>
                    <a:lnTo>
                      <a:pt x="11" y="203"/>
                    </a:lnTo>
                    <a:lnTo>
                      <a:pt x="32" y="194"/>
                    </a:lnTo>
                    <a:lnTo>
                      <a:pt x="50" y="183"/>
                    </a:lnTo>
                    <a:lnTo>
                      <a:pt x="62" y="173"/>
                    </a:lnTo>
                    <a:lnTo>
                      <a:pt x="82" y="163"/>
                    </a:lnTo>
                    <a:lnTo>
                      <a:pt x="103" y="142"/>
                    </a:lnTo>
                    <a:lnTo>
                      <a:pt x="112" y="132"/>
                    </a:lnTo>
                    <a:lnTo>
                      <a:pt x="133" y="112"/>
                    </a:lnTo>
                    <a:lnTo>
                      <a:pt x="142" y="102"/>
                    </a:lnTo>
                    <a:lnTo>
                      <a:pt x="163" y="92"/>
                    </a:lnTo>
                    <a:lnTo>
                      <a:pt x="174" y="71"/>
                    </a:lnTo>
                    <a:lnTo>
                      <a:pt x="194" y="61"/>
                    </a:lnTo>
                    <a:lnTo>
                      <a:pt x="204" y="41"/>
                    </a:lnTo>
                    <a:lnTo>
                      <a:pt x="224" y="31"/>
                    </a:lnTo>
                    <a:lnTo>
                      <a:pt x="234" y="21"/>
                    </a:lnTo>
                    <a:lnTo>
                      <a:pt x="254" y="0"/>
                    </a:lnTo>
                    <a:lnTo>
                      <a:pt x="174" y="41"/>
                    </a:lnTo>
                    <a:lnTo>
                      <a:pt x="174" y="52"/>
                    </a:lnTo>
                    <a:lnTo>
                      <a:pt x="163" y="52"/>
                    </a:lnTo>
                    <a:lnTo>
                      <a:pt x="153" y="61"/>
                    </a:lnTo>
                    <a:lnTo>
                      <a:pt x="153" y="71"/>
                    </a:lnTo>
                    <a:lnTo>
                      <a:pt x="142" y="82"/>
                    </a:lnTo>
                    <a:lnTo>
                      <a:pt x="133" y="82"/>
                    </a:lnTo>
                    <a:lnTo>
                      <a:pt x="123" y="92"/>
                    </a:lnTo>
                    <a:lnTo>
                      <a:pt x="123" y="102"/>
                    </a:lnTo>
                    <a:lnTo>
                      <a:pt x="103" y="123"/>
                    </a:lnTo>
                    <a:lnTo>
                      <a:pt x="92" y="132"/>
                    </a:lnTo>
                    <a:lnTo>
                      <a:pt x="71" y="153"/>
                    </a:lnTo>
                    <a:lnTo>
                      <a:pt x="62" y="163"/>
                    </a:lnTo>
                    <a:lnTo>
                      <a:pt x="41" y="173"/>
                    </a:lnTo>
                    <a:lnTo>
                      <a:pt x="32" y="183"/>
                    </a:lnTo>
                    <a:lnTo>
                      <a:pt x="11" y="203"/>
                    </a:lnTo>
                    <a:lnTo>
                      <a:pt x="0" y="214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92" name="Freeform 1810">
                <a:extLst>
                  <a:ext uri="{FF2B5EF4-FFF2-40B4-BE49-F238E27FC236}">
                    <a16:creationId xmlns:a16="http://schemas.microsoft.com/office/drawing/2014/main" id="{B1926C3F-FD1C-47E2-BA3E-3B153C193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3" y="3465"/>
                <a:ext cx="1" cy="2"/>
              </a:xfrm>
              <a:custGeom>
                <a:avLst/>
                <a:gdLst>
                  <a:gd name="T0" fmla="*/ 0 w 10"/>
                  <a:gd name="T1" fmla="*/ 0 h 32"/>
                  <a:gd name="T2" fmla="*/ 0 w 10"/>
                  <a:gd name="T3" fmla="*/ 0 h 32"/>
                  <a:gd name="T4" fmla="*/ 0 w 10"/>
                  <a:gd name="T5" fmla="*/ 0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32">
                    <a:moveTo>
                      <a:pt x="0" y="32"/>
                    </a:moveTo>
                    <a:lnTo>
                      <a:pt x="10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93" name="Freeform 1811">
                <a:extLst>
                  <a:ext uri="{FF2B5EF4-FFF2-40B4-BE49-F238E27FC236}">
                    <a16:creationId xmlns:a16="http://schemas.microsoft.com/office/drawing/2014/main" id="{979D69E1-0E0F-458D-A347-47299041F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2" y="3478"/>
                <a:ext cx="8" cy="6"/>
              </a:xfrm>
              <a:custGeom>
                <a:avLst/>
                <a:gdLst>
                  <a:gd name="T0" fmla="*/ 0 w 123"/>
                  <a:gd name="T1" fmla="*/ 0 h 91"/>
                  <a:gd name="T2" fmla="*/ 1 w 123"/>
                  <a:gd name="T3" fmla="*/ 0 h 91"/>
                  <a:gd name="T4" fmla="*/ 0 w 123"/>
                  <a:gd name="T5" fmla="*/ 0 h 91"/>
                  <a:gd name="T6" fmla="*/ 0 w 123"/>
                  <a:gd name="T7" fmla="*/ 0 h 91"/>
                  <a:gd name="T8" fmla="*/ 0 w 123"/>
                  <a:gd name="T9" fmla="*/ 0 h 91"/>
                  <a:gd name="T10" fmla="*/ 0 w 123"/>
                  <a:gd name="T11" fmla="*/ 0 h 91"/>
                  <a:gd name="T12" fmla="*/ 0 w 123"/>
                  <a:gd name="T13" fmla="*/ 0 h 91"/>
                  <a:gd name="T14" fmla="*/ 0 w 123"/>
                  <a:gd name="T15" fmla="*/ 0 h 91"/>
                  <a:gd name="T16" fmla="*/ 0 w 123"/>
                  <a:gd name="T17" fmla="*/ 0 h 91"/>
                  <a:gd name="T18" fmla="*/ 0 w 123"/>
                  <a:gd name="T19" fmla="*/ 0 h 9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3" h="91">
                    <a:moveTo>
                      <a:pt x="0" y="91"/>
                    </a:moveTo>
                    <a:lnTo>
                      <a:pt x="123" y="0"/>
                    </a:lnTo>
                    <a:lnTo>
                      <a:pt x="102" y="10"/>
                    </a:lnTo>
                    <a:lnTo>
                      <a:pt x="91" y="20"/>
                    </a:lnTo>
                    <a:lnTo>
                      <a:pt x="70" y="30"/>
                    </a:lnTo>
                    <a:lnTo>
                      <a:pt x="61" y="50"/>
                    </a:lnTo>
                    <a:lnTo>
                      <a:pt x="41" y="60"/>
                    </a:lnTo>
                    <a:lnTo>
                      <a:pt x="31" y="71"/>
                    </a:lnTo>
                    <a:lnTo>
                      <a:pt x="20" y="81"/>
                    </a:lnTo>
                    <a:lnTo>
                      <a:pt x="0" y="91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94" name="Freeform 1812">
                <a:extLst>
                  <a:ext uri="{FF2B5EF4-FFF2-40B4-BE49-F238E27FC236}">
                    <a16:creationId xmlns:a16="http://schemas.microsoft.com/office/drawing/2014/main" id="{AF0D4248-F395-452B-9DAE-2A1B76BBD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4" y="3463"/>
                <a:ext cx="1" cy="1"/>
              </a:xfrm>
              <a:custGeom>
                <a:avLst/>
                <a:gdLst>
                  <a:gd name="T0" fmla="*/ 0 w 10"/>
                  <a:gd name="T1" fmla="*/ 0 h 19"/>
                  <a:gd name="T2" fmla="*/ 0 w 10"/>
                  <a:gd name="T3" fmla="*/ 0 h 19"/>
                  <a:gd name="T4" fmla="*/ 0 w 10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9">
                    <a:moveTo>
                      <a:pt x="0" y="19"/>
                    </a:moveTo>
                    <a:lnTo>
                      <a:pt x="10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95" name="Freeform 1813">
                <a:extLst>
                  <a:ext uri="{FF2B5EF4-FFF2-40B4-BE49-F238E27FC236}">
                    <a16:creationId xmlns:a16="http://schemas.microsoft.com/office/drawing/2014/main" id="{5B901E98-1B2B-4185-BEBD-880C13AA0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8" y="3443"/>
                <a:ext cx="11" cy="22"/>
              </a:xfrm>
              <a:custGeom>
                <a:avLst/>
                <a:gdLst>
                  <a:gd name="T0" fmla="*/ 0 w 173"/>
                  <a:gd name="T1" fmla="*/ 1 h 335"/>
                  <a:gd name="T2" fmla="*/ 0 w 173"/>
                  <a:gd name="T3" fmla="*/ 1 h 335"/>
                  <a:gd name="T4" fmla="*/ 0 w 173"/>
                  <a:gd name="T5" fmla="*/ 1 h 335"/>
                  <a:gd name="T6" fmla="*/ 0 w 173"/>
                  <a:gd name="T7" fmla="*/ 1 h 335"/>
                  <a:gd name="T8" fmla="*/ 0 w 173"/>
                  <a:gd name="T9" fmla="*/ 1 h 335"/>
                  <a:gd name="T10" fmla="*/ 0 w 173"/>
                  <a:gd name="T11" fmla="*/ 1 h 335"/>
                  <a:gd name="T12" fmla="*/ 0 w 173"/>
                  <a:gd name="T13" fmla="*/ 1 h 335"/>
                  <a:gd name="T14" fmla="*/ 0 w 173"/>
                  <a:gd name="T15" fmla="*/ 1 h 335"/>
                  <a:gd name="T16" fmla="*/ 0 w 173"/>
                  <a:gd name="T17" fmla="*/ 1 h 335"/>
                  <a:gd name="T18" fmla="*/ 0 w 173"/>
                  <a:gd name="T19" fmla="*/ 1 h 335"/>
                  <a:gd name="T20" fmla="*/ 0 w 173"/>
                  <a:gd name="T21" fmla="*/ 1 h 335"/>
                  <a:gd name="T22" fmla="*/ 1 w 173"/>
                  <a:gd name="T23" fmla="*/ 0 h 335"/>
                  <a:gd name="T24" fmla="*/ 1 w 173"/>
                  <a:gd name="T25" fmla="*/ 0 h 335"/>
                  <a:gd name="T26" fmla="*/ 1 w 173"/>
                  <a:gd name="T27" fmla="*/ 0 h 335"/>
                  <a:gd name="T28" fmla="*/ 1 w 173"/>
                  <a:gd name="T29" fmla="*/ 0 h 335"/>
                  <a:gd name="T30" fmla="*/ 1 w 173"/>
                  <a:gd name="T31" fmla="*/ 0 h 335"/>
                  <a:gd name="T32" fmla="*/ 1 w 173"/>
                  <a:gd name="T33" fmla="*/ 0 h 335"/>
                  <a:gd name="T34" fmla="*/ 1 w 173"/>
                  <a:gd name="T35" fmla="*/ 0 h 335"/>
                  <a:gd name="T36" fmla="*/ 1 w 173"/>
                  <a:gd name="T37" fmla="*/ 0 h 335"/>
                  <a:gd name="T38" fmla="*/ 1 w 173"/>
                  <a:gd name="T39" fmla="*/ 0 h 335"/>
                  <a:gd name="T40" fmla="*/ 1 w 173"/>
                  <a:gd name="T41" fmla="*/ 0 h 335"/>
                  <a:gd name="T42" fmla="*/ 1 w 173"/>
                  <a:gd name="T43" fmla="*/ 0 h 335"/>
                  <a:gd name="T44" fmla="*/ 0 w 173"/>
                  <a:gd name="T45" fmla="*/ 0 h 335"/>
                  <a:gd name="T46" fmla="*/ 0 w 173"/>
                  <a:gd name="T47" fmla="*/ 0 h 335"/>
                  <a:gd name="T48" fmla="*/ 0 w 173"/>
                  <a:gd name="T49" fmla="*/ 1 h 335"/>
                  <a:gd name="T50" fmla="*/ 0 w 173"/>
                  <a:gd name="T51" fmla="*/ 1 h 335"/>
                  <a:gd name="T52" fmla="*/ 0 w 173"/>
                  <a:gd name="T53" fmla="*/ 1 h 335"/>
                  <a:gd name="T54" fmla="*/ 0 w 173"/>
                  <a:gd name="T55" fmla="*/ 1 h 335"/>
                  <a:gd name="T56" fmla="*/ 0 w 173"/>
                  <a:gd name="T57" fmla="*/ 1 h 335"/>
                  <a:gd name="T58" fmla="*/ 0 w 173"/>
                  <a:gd name="T59" fmla="*/ 1 h 335"/>
                  <a:gd name="T60" fmla="*/ 0 w 173"/>
                  <a:gd name="T61" fmla="*/ 1 h 335"/>
                  <a:gd name="T62" fmla="*/ 0 w 173"/>
                  <a:gd name="T63" fmla="*/ 1 h 335"/>
                  <a:gd name="T64" fmla="*/ 0 w 173"/>
                  <a:gd name="T65" fmla="*/ 1 h 335"/>
                  <a:gd name="T66" fmla="*/ 0 w 173"/>
                  <a:gd name="T67" fmla="*/ 1 h 335"/>
                  <a:gd name="T68" fmla="*/ 0 w 173"/>
                  <a:gd name="T69" fmla="*/ 1 h 335"/>
                  <a:gd name="T70" fmla="*/ 0 w 173"/>
                  <a:gd name="T71" fmla="*/ 1 h 335"/>
                  <a:gd name="T72" fmla="*/ 0 w 173"/>
                  <a:gd name="T73" fmla="*/ 1 h 335"/>
                  <a:gd name="T74" fmla="*/ 0 w 173"/>
                  <a:gd name="T75" fmla="*/ 1 h 335"/>
                  <a:gd name="T76" fmla="*/ 0 w 173"/>
                  <a:gd name="T77" fmla="*/ 1 h 335"/>
                  <a:gd name="T78" fmla="*/ 0 w 173"/>
                  <a:gd name="T79" fmla="*/ 1 h 335"/>
                  <a:gd name="T80" fmla="*/ 0 w 173"/>
                  <a:gd name="T81" fmla="*/ 1 h 33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73" h="335">
                    <a:moveTo>
                      <a:pt x="0" y="335"/>
                    </a:moveTo>
                    <a:lnTo>
                      <a:pt x="11" y="315"/>
                    </a:lnTo>
                    <a:lnTo>
                      <a:pt x="20" y="296"/>
                    </a:lnTo>
                    <a:lnTo>
                      <a:pt x="41" y="285"/>
                    </a:lnTo>
                    <a:lnTo>
                      <a:pt x="51" y="264"/>
                    </a:lnTo>
                    <a:lnTo>
                      <a:pt x="61" y="244"/>
                    </a:lnTo>
                    <a:lnTo>
                      <a:pt x="71" y="225"/>
                    </a:lnTo>
                    <a:lnTo>
                      <a:pt x="82" y="193"/>
                    </a:lnTo>
                    <a:lnTo>
                      <a:pt x="91" y="172"/>
                    </a:lnTo>
                    <a:lnTo>
                      <a:pt x="101" y="154"/>
                    </a:lnTo>
                    <a:lnTo>
                      <a:pt x="112" y="133"/>
                    </a:lnTo>
                    <a:lnTo>
                      <a:pt x="122" y="113"/>
                    </a:lnTo>
                    <a:lnTo>
                      <a:pt x="132" y="92"/>
                    </a:lnTo>
                    <a:lnTo>
                      <a:pt x="142" y="71"/>
                    </a:lnTo>
                    <a:lnTo>
                      <a:pt x="153" y="51"/>
                    </a:lnTo>
                    <a:lnTo>
                      <a:pt x="162" y="31"/>
                    </a:lnTo>
                    <a:lnTo>
                      <a:pt x="173" y="0"/>
                    </a:lnTo>
                    <a:lnTo>
                      <a:pt x="162" y="21"/>
                    </a:lnTo>
                    <a:lnTo>
                      <a:pt x="153" y="31"/>
                    </a:lnTo>
                    <a:lnTo>
                      <a:pt x="142" y="51"/>
                    </a:lnTo>
                    <a:lnTo>
                      <a:pt x="132" y="71"/>
                    </a:lnTo>
                    <a:lnTo>
                      <a:pt x="122" y="82"/>
                    </a:lnTo>
                    <a:lnTo>
                      <a:pt x="112" y="101"/>
                    </a:lnTo>
                    <a:lnTo>
                      <a:pt x="112" y="113"/>
                    </a:lnTo>
                    <a:lnTo>
                      <a:pt x="101" y="133"/>
                    </a:lnTo>
                    <a:lnTo>
                      <a:pt x="91" y="143"/>
                    </a:lnTo>
                    <a:lnTo>
                      <a:pt x="82" y="154"/>
                    </a:lnTo>
                    <a:lnTo>
                      <a:pt x="82" y="172"/>
                    </a:lnTo>
                    <a:lnTo>
                      <a:pt x="71" y="184"/>
                    </a:lnTo>
                    <a:lnTo>
                      <a:pt x="61" y="193"/>
                    </a:lnTo>
                    <a:lnTo>
                      <a:pt x="61" y="214"/>
                    </a:lnTo>
                    <a:lnTo>
                      <a:pt x="51" y="225"/>
                    </a:lnTo>
                    <a:lnTo>
                      <a:pt x="41" y="234"/>
                    </a:lnTo>
                    <a:lnTo>
                      <a:pt x="41" y="244"/>
                    </a:lnTo>
                    <a:lnTo>
                      <a:pt x="30" y="264"/>
                    </a:lnTo>
                    <a:lnTo>
                      <a:pt x="30" y="275"/>
                    </a:lnTo>
                    <a:lnTo>
                      <a:pt x="20" y="285"/>
                    </a:lnTo>
                    <a:lnTo>
                      <a:pt x="20" y="305"/>
                    </a:lnTo>
                    <a:lnTo>
                      <a:pt x="11" y="315"/>
                    </a:lnTo>
                    <a:lnTo>
                      <a:pt x="11" y="326"/>
                    </a:lnTo>
                    <a:lnTo>
                      <a:pt x="0" y="33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96" name="Freeform 1814">
                <a:extLst>
                  <a:ext uri="{FF2B5EF4-FFF2-40B4-BE49-F238E27FC236}">
                    <a16:creationId xmlns:a16="http://schemas.microsoft.com/office/drawing/2014/main" id="{E23DFD8F-D9AA-4AA0-B9FD-4B2EC62B66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5" y="3460"/>
                <a:ext cx="1" cy="1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0 h 20"/>
                  <a:gd name="T4" fmla="*/ 0 w 1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0">
                    <a:moveTo>
                      <a:pt x="0" y="20"/>
                    </a:moveTo>
                    <a:lnTo>
                      <a:pt x="0" y="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97" name="Freeform 1815">
                <a:extLst>
                  <a:ext uri="{FF2B5EF4-FFF2-40B4-BE49-F238E27FC236}">
                    <a16:creationId xmlns:a16="http://schemas.microsoft.com/office/drawing/2014/main" id="{59F758E3-C89B-453A-AFFC-6934A607C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1" y="3471"/>
                <a:ext cx="2" cy="3"/>
              </a:xfrm>
              <a:custGeom>
                <a:avLst/>
                <a:gdLst>
                  <a:gd name="T0" fmla="*/ 0 w 40"/>
                  <a:gd name="T1" fmla="*/ 0 h 41"/>
                  <a:gd name="T2" fmla="*/ 0 w 40"/>
                  <a:gd name="T3" fmla="*/ 0 h 41"/>
                  <a:gd name="T4" fmla="*/ 0 w 40"/>
                  <a:gd name="T5" fmla="*/ 0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41">
                    <a:moveTo>
                      <a:pt x="0" y="41"/>
                    </a:moveTo>
                    <a:lnTo>
                      <a:pt x="40" y="0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98" name="Freeform 1816">
                <a:extLst>
                  <a:ext uri="{FF2B5EF4-FFF2-40B4-BE49-F238E27FC236}">
                    <a16:creationId xmlns:a16="http://schemas.microsoft.com/office/drawing/2014/main" id="{EE89B781-3A4E-4F00-A249-895963007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6" y="3437"/>
                <a:ext cx="10" cy="21"/>
              </a:xfrm>
              <a:custGeom>
                <a:avLst/>
                <a:gdLst>
                  <a:gd name="T0" fmla="*/ 0 w 153"/>
                  <a:gd name="T1" fmla="*/ 1 h 316"/>
                  <a:gd name="T2" fmla="*/ 1 w 153"/>
                  <a:gd name="T3" fmla="*/ 0 h 316"/>
                  <a:gd name="T4" fmla="*/ 1 w 153"/>
                  <a:gd name="T5" fmla="*/ 0 h 316"/>
                  <a:gd name="T6" fmla="*/ 1 w 153"/>
                  <a:gd name="T7" fmla="*/ 0 h 316"/>
                  <a:gd name="T8" fmla="*/ 0 w 153"/>
                  <a:gd name="T9" fmla="*/ 1 h 3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3" h="316">
                    <a:moveTo>
                      <a:pt x="0" y="316"/>
                    </a:moveTo>
                    <a:lnTo>
                      <a:pt x="153" y="0"/>
                    </a:lnTo>
                    <a:lnTo>
                      <a:pt x="143" y="0"/>
                    </a:lnTo>
                    <a:lnTo>
                      <a:pt x="122" y="51"/>
                    </a:lnTo>
                    <a:lnTo>
                      <a:pt x="0" y="3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99" name="Freeform 1817">
                <a:extLst>
                  <a:ext uri="{FF2B5EF4-FFF2-40B4-BE49-F238E27FC236}">
                    <a16:creationId xmlns:a16="http://schemas.microsoft.com/office/drawing/2014/main" id="{29CCF6E6-BB6F-481C-B299-33211DD954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7" y="3461"/>
                <a:ext cx="11" cy="8"/>
              </a:xfrm>
              <a:custGeom>
                <a:avLst/>
                <a:gdLst>
                  <a:gd name="T0" fmla="*/ 0 w 163"/>
                  <a:gd name="T1" fmla="*/ 0 h 122"/>
                  <a:gd name="T2" fmla="*/ 0 w 163"/>
                  <a:gd name="T3" fmla="*/ 0 h 122"/>
                  <a:gd name="T4" fmla="*/ 0 w 163"/>
                  <a:gd name="T5" fmla="*/ 0 h 122"/>
                  <a:gd name="T6" fmla="*/ 0 w 163"/>
                  <a:gd name="T7" fmla="*/ 0 h 122"/>
                  <a:gd name="T8" fmla="*/ 0 w 163"/>
                  <a:gd name="T9" fmla="*/ 0 h 122"/>
                  <a:gd name="T10" fmla="*/ 0 w 163"/>
                  <a:gd name="T11" fmla="*/ 0 h 122"/>
                  <a:gd name="T12" fmla="*/ 0 w 163"/>
                  <a:gd name="T13" fmla="*/ 0 h 122"/>
                  <a:gd name="T14" fmla="*/ 0 w 163"/>
                  <a:gd name="T15" fmla="*/ 0 h 122"/>
                  <a:gd name="T16" fmla="*/ 0 w 163"/>
                  <a:gd name="T17" fmla="*/ 0 h 122"/>
                  <a:gd name="T18" fmla="*/ 1 w 163"/>
                  <a:gd name="T19" fmla="*/ 0 h 122"/>
                  <a:gd name="T20" fmla="*/ 1 w 163"/>
                  <a:gd name="T21" fmla="*/ 0 h 122"/>
                  <a:gd name="T22" fmla="*/ 1 w 163"/>
                  <a:gd name="T23" fmla="*/ 0 h 122"/>
                  <a:gd name="T24" fmla="*/ 0 w 163"/>
                  <a:gd name="T25" fmla="*/ 0 h 122"/>
                  <a:gd name="T26" fmla="*/ 0 w 163"/>
                  <a:gd name="T27" fmla="*/ 0 h 122"/>
                  <a:gd name="T28" fmla="*/ 0 w 163"/>
                  <a:gd name="T29" fmla="*/ 0 h 122"/>
                  <a:gd name="T30" fmla="*/ 0 w 163"/>
                  <a:gd name="T31" fmla="*/ 1 h 122"/>
                  <a:gd name="T32" fmla="*/ 0 w 163"/>
                  <a:gd name="T33" fmla="*/ 0 h 122"/>
                  <a:gd name="T34" fmla="*/ 1 w 163"/>
                  <a:gd name="T35" fmla="*/ 0 h 122"/>
                  <a:gd name="T36" fmla="*/ 1 w 163"/>
                  <a:gd name="T37" fmla="*/ 0 h 122"/>
                  <a:gd name="T38" fmla="*/ 1 w 163"/>
                  <a:gd name="T39" fmla="*/ 0 h 122"/>
                  <a:gd name="T40" fmla="*/ 1 w 163"/>
                  <a:gd name="T41" fmla="*/ 0 h 122"/>
                  <a:gd name="T42" fmla="*/ 1 w 163"/>
                  <a:gd name="T43" fmla="*/ 0 h 122"/>
                  <a:gd name="T44" fmla="*/ 1 w 163"/>
                  <a:gd name="T45" fmla="*/ 0 h 122"/>
                  <a:gd name="T46" fmla="*/ 1 w 163"/>
                  <a:gd name="T47" fmla="*/ 0 h 122"/>
                  <a:gd name="T48" fmla="*/ 1 w 163"/>
                  <a:gd name="T49" fmla="*/ 0 h 122"/>
                  <a:gd name="T50" fmla="*/ 1 w 163"/>
                  <a:gd name="T51" fmla="*/ 0 h 122"/>
                  <a:gd name="T52" fmla="*/ 1 w 163"/>
                  <a:gd name="T53" fmla="*/ 0 h 122"/>
                  <a:gd name="T54" fmla="*/ 1 w 163"/>
                  <a:gd name="T55" fmla="*/ 0 h 122"/>
                  <a:gd name="T56" fmla="*/ 1 w 163"/>
                  <a:gd name="T57" fmla="*/ 0 h 122"/>
                  <a:gd name="T58" fmla="*/ 1 w 163"/>
                  <a:gd name="T59" fmla="*/ 0 h 122"/>
                  <a:gd name="T60" fmla="*/ 1 w 163"/>
                  <a:gd name="T61" fmla="*/ 0 h 122"/>
                  <a:gd name="T62" fmla="*/ 1 w 163"/>
                  <a:gd name="T63" fmla="*/ 0 h 122"/>
                  <a:gd name="T64" fmla="*/ 1 w 163"/>
                  <a:gd name="T65" fmla="*/ 0 h 122"/>
                  <a:gd name="T66" fmla="*/ 1 w 163"/>
                  <a:gd name="T67" fmla="*/ 0 h 122"/>
                  <a:gd name="T68" fmla="*/ 1 w 163"/>
                  <a:gd name="T69" fmla="*/ 0 h 122"/>
                  <a:gd name="T70" fmla="*/ 1 w 163"/>
                  <a:gd name="T71" fmla="*/ 0 h 122"/>
                  <a:gd name="T72" fmla="*/ 1 w 163"/>
                  <a:gd name="T73" fmla="*/ 0 h 122"/>
                  <a:gd name="T74" fmla="*/ 1 w 163"/>
                  <a:gd name="T75" fmla="*/ 0 h 122"/>
                  <a:gd name="T76" fmla="*/ 0 w 163"/>
                  <a:gd name="T77" fmla="*/ 0 h 122"/>
                  <a:gd name="T78" fmla="*/ 0 w 163"/>
                  <a:gd name="T79" fmla="*/ 0 h 122"/>
                  <a:gd name="T80" fmla="*/ 0 w 163"/>
                  <a:gd name="T81" fmla="*/ 0 h 122"/>
                  <a:gd name="T82" fmla="*/ 0 w 163"/>
                  <a:gd name="T83" fmla="*/ 0 h 122"/>
                  <a:gd name="T84" fmla="*/ 0 w 163"/>
                  <a:gd name="T85" fmla="*/ 0 h 122"/>
                  <a:gd name="T86" fmla="*/ 0 w 163"/>
                  <a:gd name="T87" fmla="*/ 0 h 122"/>
                  <a:gd name="T88" fmla="*/ 0 w 163"/>
                  <a:gd name="T89" fmla="*/ 0 h 122"/>
                  <a:gd name="T90" fmla="*/ 0 w 163"/>
                  <a:gd name="T91" fmla="*/ 0 h 122"/>
                  <a:gd name="T92" fmla="*/ 0 w 163"/>
                  <a:gd name="T93" fmla="*/ 0 h 122"/>
                  <a:gd name="T94" fmla="*/ 0 w 163"/>
                  <a:gd name="T95" fmla="*/ 0 h 12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63" h="122">
                    <a:moveTo>
                      <a:pt x="0" y="112"/>
                    </a:moveTo>
                    <a:lnTo>
                      <a:pt x="10" y="103"/>
                    </a:lnTo>
                    <a:lnTo>
                      <a:pt x="21" y="103"/>
                    </a:lnTo>
                    <a:lnTo>
                      <a:pt x="30" y="103"/>
                    </a:lnTo>
                    <a:lnTo>
                      <a:pt x="41" y="103"/>
                    </a:lnTo>
                    <a:lnTo>
                      <a:pt x="51" y="103"/>
                    </a:lnTo>
                    <a:lnTo>
                      <a:pt x="61" y="103"/>
                    </a:lnTo>
                    <a:lnTo>
                      <a:pt x="71" y="103"/>
                    </a:lnTo>
                    <a:lnTo>
                      <a:pt x="81" y="103"/>
                    </a:lnTo>
                    <a:lnTo>
                      <a:pt x="112" y="82"/>
                    </a:lnTo>
                    <a:lnTo>
                      <a:pt x="112" y="71"/>
                    </a:lnTo>
                    <a:lnTo>
                      <a:pt x="112" y="82"/>
                    </a:lnTo>
                    <a:lnTo>
                      <a:pt x="92" y="103"/>
                    </a:lnTo>
                    <a:lnTo>
                      <a:pt x="92" y="112"/>
                    </a:lnTo>
                    <a:lnTo>
                      <a:pt x="101" y="112"/>
                    </a:lnTo>
                    <a:lnTo>
                      <a:pt x="101" y="122"/>
                    </a:lnTo>
                    <a:lnTo>
                      <a:pt x="101" y="112"/>
                    </a:lnTo>
                    <a:lnTo>
                      <a:pt x="112" y="103"/>
                    </a:lnTo>
                    <a:lnTo>
                      <a:pt x="133" y="71"/>
                    </a:lnTo>
                    <a:lnTo>
                      <a:pt x="122" y="82"/>
                    </a:lnTo>
                    <a:lnTo>
                      <a:pt x="122" y="71"/>
                    </a:lnTo>
                    <a:lnTo>
                      <a:pt x="112" y="71"/>
                    </a:lnTo>
                    <a:lnTo>
                      <a:pt x="122" y="71"/>
                    </a:lnTo>
                    <a:lnTo>
                      <a:pt x="133" y="62"/>
                    </a:lnTo>
                    <a:lnTo>
                      <a:pt x="142" y="51"/>
                    </a:lnTo>
                    <a:lnTo>
                      <a:pt x="151" y="41"/>
                    </a:lnTo>
                    <a:lnTo>
                      <a:pt x="163" y="32"/>
                    </a:lnTo>
                    <a:lnTo>
                      <a:pt x="163" y="21"/>
                    </a:lnTo>
                    <a:lnTo>
                      <a:pt x="163" y="11"/>
                    </a:lnTo>
                    <a:lnTo>
                      <a:pt x="163" y="0"/>
                    </a:lnTo>
                    <a:lnTo>
                      <a:pt x="151" y="0"/>
                    </a:lnTo>
                    <a:lnTo>
                      <a:pt x="142" y="0"/>
                    </a:lnTo>
                    <a:lnTo>
                      <a:pt x="142" y="11"/>
                    </a:lnTo>
                    <a:lnTo>
                      <a:pt x="133" y="11"/>
                    </a:lnTo>
                    <a:lnTo>
                      <a:pt x="122" y="11"/>
                    </a:lnTo>
                    <a:lnTo>
                      <a:pt x="122" y="21"/>
                    </a:lnTo>
                    <a:lnTo>
                      <a:pt x="112" y="21"/>
                    </a:lnTo>
                    <a:lnTo>
                      <a:pt x="112" y="32"/>
                    </a:lnTo>
                    <a:lnTo>
                      <a:pt x="101" y="32"/>
                    </a:lnTo>
                    <a:lnTo>
                      <a:pt x="101" y="41"/>
                    </a:lnTo>
                    <a:lnTo>
                      <a:pt x="92" y="51"/>
                    </a:lnTo>
                    <a:lnTo>
                      <a:pt x="92" y="62"/>
                    </a:lnTo>
                    <a:lnTo>
                      <a:pt x="81" y="71"/>
                    </a:lnTo>
                    <a:lnTo>
                      <a:pt x="71" y="71"/>
                    </a:lnTo>
                    <a:lnTo>
                      <a:pt x="61" y="71"/>
                    </a:lnTo>
                    <a:lnTo>
                      <a:pt x="51" y="62"/>
                    </a:lnTo>
                    <a:lnTo>
                      <a:pt x="41" y="62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00" name="Freeform 1818">
                <a:extLst>
                  <a:ext uri="{FF2B5EF4-FFF2-40B4-BE49-F238E27FC236}">
                    <a16:creationId xmlns:a16="http://schemas.microsoft.com/office/drawing/2014/main" id="{C70F4C41-140D-4365-8378-6FAA1E580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1" y="3459"/>
                <a:ext cx="2" cy="3"/>
              </a:xfrm>
              <a:custGeom>
                <a:avLst/>
                <a:gdLst>
                  <a:gd name="T0" fmla="*/ 0 w 31"/>
                  <a:gd name="T1" fmla="*/ 0 h 51"/>
                  <a:gd name="T2" fmla="*/ 0 w 31"/>
                  <a:gd name="T3" fmla="*/ 0 h 51"/>
                  <a:gd name="T4" fmla="*/ 0 w 31"/>
                  <a:gd name="T5" fmla="*/ 0 h 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51">
                    <a:moveTo>
                      <a:pt x="0" y="51"/>
                    </a:moveTo>
                    <a:lnTo>
                      <a:pt x="31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01" name="Freeform 1819">
                <a:extLst>
                  <a:ext uri="{FF2B5EF4-FFF2-40B4-BE49-F238E27FC236}">
                    <a16:creationId xmlns:a16="http://schemas.microsoft.com/office/drawing/2014/main" id="{6CBE35DD-1748-486B-9D54-3C9259A661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2" y="3476"/>
                <a:ext cx="2" cy="2"/>
              </a:xfrm>
              <a:custGeom>
                <a:avLst/>
                <a:gdLst>
                  <a:gd name="T0" fmla="*/ 0 w 30"/>
                  <a:gd name="T1" fmla="*/ 0 h 30"/>
                  <a:gd name="T2" fmla="*/ 0 w 30"/>
                  <a:gd name="T3" fmla="*/ 0 h 30"/>
                  <a:gd name="T4" fmla="*/ 0 w 30"/>
                  <a:gd name="T5" fmla="*/ 0 h 30"/>
                  <a:gd name="T6" fmla="*/ 0 w 30"/>
                  <a:gd name="T7" fmla="*/ 0 h 30"/>
                  <a:gd name="T8" fmla="*/ 0 w 30"/>
                  <a:gd name="T9" fmla="*/ 0 h 30"/>
                  <a:gd name="T10" fmla="*/ 0 w 30"/>
                  <a:gd name="T11" fmla="*/ 0 h 30"/>
                  <a:gd name="T12" fmla="*/ 0 w 30"/>
                  <a:gd name="T13" fmla="*/ 0 h 30"/>
                  <a:gd name="T14" fmla="*/ 0 w 30"/>
                  <a:gd name="T15" fmla="*/ 0 h 30"/>
                  <a:gd name="T16" fmla="*/ 0 w 30"/>
                  <a:gd name="T17" fmla="*/ 0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" h="30">
                    <a:moveTo>
                      <a:pt x="10" y="30"/>
                    </a:moveTo>
                    <a:lnTo>
                      <a:pt x="30" y="0"/>
                    </a:lnTo>
                    <a:lnTo>
                      <a:pt x="19" y="0"/>
                    </a:lnTo>
                    <a:lnTo>
                      <a:pt x="10" y="0"/>
                    </a:lnTo>
                    <a:lnTo>
                      <a:pt x="10" y="9"/>
                    </a:lnTo>
                    <a:lnTo>
                      <a:pt x="0" y="9"/>
                    </a:lnTo>
                    <a:lnTo>
                      <a:pt x="0" y="19"/>
                    </a:lnTo>
                    <a:lnTo>
                      <a:pt x="0" y="30"/>
                    </a:lnTo>
                    <a:lnTo>
                      <a:pt x="10" y="30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02" name="Freeform 1820">
                <a:extLst>
                  <a:ext uri="{FF2B5EF4-FFF2-40B4-BE49-F238E27FC236}">
                    <a16:creationId xmlns:a16="http://schemas.microsoft.com/office/drawing/2014/main" id="{4C19A36B-6794-464E-9F73-54CBE5A206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7" y="3450"/>
                <a:ext cx="1" cy="3"/>
              </a:xfrm>
              <a:custGeom>
                <a:avLst/>
                <a:gdLst>
                  <a:gd name="T0" fmla="*/ 0 w 20"/>
                  <a:gd name="T1" fmla="*/ 0 h 42"/>
                  <a:gd name="T2" fmla="*/ 0 w 20"/>
                  <a:gd name="T3" fmla="*/ 0 h 42"/>
                  <a:gd name="T4" fmla="*/ 0 w 20"/>
                  <a:gd name="T5" fmla="*/ 0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42">
                    <a:moveTo>
                      <a:pt x="0" y="42"/>
                    </a:moveTo>
                    <a:lnTo>
                      <a:pt x="20" y="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03" name="Freeform 1821">
                <a:extLst>
                  <a:ext uri="{FF2B5EF4-FFF2-40B4-BE49-F238E27FC236}">
                    <a16:creationId xmlns:a16="http://schemas.microsoft.com/office/drawing/2014/main" id="{0AC5EB43-5866-47EF-A367-64D85FE0A0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2" y="3454"/>
                <a:ext cx="29" cy="19"/>
              </a:xfrm>
              <a:custGeom>
                <a:avLst/>
                <a:gdLst>
                  <a:gd name="T0" fmla="*/ 0 w 436"/>
                  <a:gd name="T1" fmla="*/ 1 h 275"/>
                  <a:gd name="T2" fmla="*/ 0 w 436"/>
                  <a:gd name="T3" fmla="*/ 1 h 275"/>
                  <a:gd name="T4" fmla="*/ 0 w 436"/>
                  <a:gd name="T5" fmla="*/ 1 h 275"/>
                  <a:gd name="T6" fmla="*/ 0 w 436"/>
                  <a:gd name="T7" fmla="*/ 1 h 275"/>
                  <a:gd name="T8" fmla="*/ 0 w 436"/>
                  <a:gd name="T9" fmla="*/ 1 h 275"/>
                  <a:gd name="T10" fmla="*/ 0 w 436"/>
                  <a:gd name="T11" fmla="*/ 1 h 275"/>
                  <a:gd name="T12" fmla="*/ 0 w 436"/>
                  <a:gd name="T13" fmla="*/ 1 h 275"/>
                  <a:gd name="T14" fmla="*/ 0 w 436"/>
                  <a:gd name="T15" fmla="*/ 1 h 275"/>
                  <a:gd name="T16" fmla="*/ 0 w 436"/>
                  <a:gd name="T17" fmla="*/ 1 h 275"/>
                  <a:gd name="T18" fmla="*/ 1 w 436"/>
                  <a:gd name="T19" fmla="*/ 1 h 275"/>
                  <a:gd name="T20" fmla="*/ 1 w 436"/>
                  <a:gd name="T21" fmla="*/ 1 h 275"/>
                  <a:gd name="T22" fmla="*/ 1 w 436"/>
                  <a:gd name="T23" fmla="*/ 1 h 275"/>
                  <a:gd name="T24" fmla="*/ 1 w 436"/>
                  <a:gd name="T25" fmla="*/ 1 h 275"/>
                  <a:gd name="T26" fmla="*/ 1 w 436"/>
                  <a:gd name="T27" fmla="*/ 1 h 275"/>
                  <a:gd name="T28" fmla="*/ 1 w 436"/>
                  <a:gd name="T29" fmla="*/ 1 h 275"/>
                  <a:gd name="T30" fmla="*/ 1 w 436"/>
                  <a:gd name="T31" fmla="*/ 0 h 275"/>
                  <a:gd name="T32" fmla="*/ 1 w 436"/>
                  <a:gd name="T33" fmla="*/ 0 h 275"/>
                  <a:gd name="T34" fmla="*/ 1 w 436"/>
                  <a:gd name="T35" fmla="*/ 0 h 275"/>
                  <a:gd name="T36" fmla="*/ 1 w 436"/>
                  <a:gd name="T37" fmla="*/ 0 h 275"/>
                  <a:gd name="T38" fmla="*/ 1 w 436"/>
                  <a:gd name="T39" fmla="*/ 0 h 275"/>
                  <a:gd name="T40" fmla="*/ 2 w 436"/>
                  <a:gd name="T41" fmla="*/ 0 h 275"/>
                  <a:gd name="T42" fmla="*/ 2 w 436"/>
                  <a:gd name="T43" fmla="*/ 0 h 275"/>
                  <a:gd name="T44" fmla="*/ 2 w 436"/>
                  <a:gd name="T45" fmla="*/ 0 h 275"/>
                  <a:gd name="T46" fmla="*/ 2 w 436"/>
                  <a:gd name="T47" fmla="*/ 0 h 275"/>
                  <a:gd name="T48" fmla="*/ 2 w 436"/>
                  <a:gd name="T49" fmla="*/ 0 h 275"/>
                  <a:gd name="T50" fmla="*/ 2 w 436"/>
                  <a:gd name="T51" fmla="*/ 0 h 275"/>
                  <a:gd name="T52" fmla="*/ 2 w 436"/>
                  <a:gd name="T53" fmla="*/ 0 h 275"/>
                  <a:gd name="T54" fmla="*/ 2 w 436"/>
                  <a:gd name="T55" fmla="*/ 0 h 275"/>
                  <a:gd name="T56" fmla="*/ 1 w 436"/>
                  <a:gd name="T57" fmla="*/ 0 h 275"/>
                  <a:gd name="T58" fmla="*/ 1 w 436"/>
                  <a:gd name="T59" fmla="*/ 0 h 275"/>
                  <a:gd name="T60" fmla="*/ 1 w 436"/>
                  <a:gd name="T61" fmla="*/ 0 h 275"/>
                  <a:gd name="T62" fmla="*/ 1 w 436"/>
                  <a:gd name="T63" fmla="*/ 0 h 275"/>
                  <a:gd name="T64" fmla="*/ 1 w 436"/>
                  <a:gd name="T65" fmla="*/ 0 h 275"/>
                  <a:gd name="T66" fmla="*/ 1 w 436"/>
                  <a:gd name="T67" fmla="*/ 1 h 275"/>
                  <a:gd name="T68" fmla="*/ 1 w 436"/>
                  <a:gd name="T69" fmla="*/ 1 h 275"/>
                  <a:gd name="T70" fmla="*/ 1 w 436"/>
                  <a:gd name="T71" fmla="*/ 1 h 275"/>
                  <a:gd name="T72" fmla="*/ 1 w 436"/>
                  <a:gd name="T73" fmla="*/ 1 h 275"/>
                  <a:gd name="T74" fmla="*/ 1 w 436"/>
                  <a:gd name="T75" fmla="*/ 1 h 275"/>
                  <a:gd name="T76" fmla="*/ 0 w 436"/>
                  <a:gd name="T77" fmla="*/ 1 h 275"/>
                  <a:gd name="T78" fmla="*/ 0 w 436"/>
                  <a:gd name="T79" fmla="*/ 1 h 275"/>
                  <a:gd name="T80" fmla="*/ 0 w 436"/>
                  <a:gd name="T81" fmla="*/ 1 h 275"/>
                  <a:gd name="T82" fmla="*/ 0 w 436"/>
                  <a:gd name="T83" fmla="*/ 1 h 275"/>
                  <a:gd name="T84" fmla="*/ 0 w 436"/>
                  <a:gd name="T85" fmla="*/ 1 h 275"/>
                  <a:gd name="T86" fmla="*/ 0 w 436"/>
                  <a:gd name="T87" fmla="*/ 1 h 275"/>
                  <a:gd name="T88" fmla="*/ 0 w 436"/>
                  <a:gd name="T89" fmla="*/ 1 h 275"/>
                  <a:gd name="T90" fmla="*/ 0 w 436"/>
                  <a:gd name="T91" fmla="*/ 1 h 275"/>
                  <a:gd name="T92" fmla="*/ 0 w 436"/>
                  <a:gd name="T93" fmla="*/ 1 h 275"/>
                  <a:gd name="T94" fmla="*/ 0 w 436"/>
                  <a:gd name="T95" fmla="*/ 1 h 275"/>
                  <a:gd name="T96" fmla="*/ 0 w 436"/>
                  <a:gd name="T97" fmla="*/ 1 h 27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6" h="275">
                    <a:moveTo>
                      <a:pt x="0" y="275"/>
                    </a:moveTo>
                    <a:lnTo>
                      <a:pt x="9" y="265"/>
                    </a:lnTo>
                    <a:lnTo>
                      <a:pt x="30" y="255"/>
                    </a:lnTo>
                    <a:lnTo>
                      <a:pt x="41" y="245"/>
                    </a:lnTo>
                    <a:lnTo>
                      <a:pt x="50" y="235"/>
                    </a:lnTo>
                    <a:lnTo>
                      <a:pt x="71" y="225"/>
                    </a:lnTo>
                    <a:lnTo>
                      <a:pt x="80" y="214"/>
                    </a:lnTo>
                    <a:lnTo>
                      <a:pt x="101" y="204"/>
                    </a:lnTo>
                    <a:lnTo>
                      <a:pt x="112" y="195"/>
                    </a:lnTo>
                    <a:lnTo>
                      <a:pt x="132" y="174"/>
                    </a:lnTo>
                    <a:lnTo>
                      <a:pt x="152" y="163"/>
                    </a:lnTo>
                    <a:lnTo>
                      <a:pt x="172" y="154"/>
                    </a:lnTo>
                    <a:lnTo>
                      <a:pt x="192" y="143"/>
                    </a:lnTo>
                    <a:lnTo>
                      <a:pt x="213" y="124"/>
                    </a:lnTo>
                    <a:lnTo>
                      <a:pt x="234" y="113"/>
                    </a:lnTo>
                    <a:lnTo>
                      <a:pt x="254" y="103"/>
                    </a:lnTo>
                    <a:lnTo>
                      <a:pt x="274" y="92"/>
                    </a:lnTo>
                    <a:lnTo>
                      <a:pt x="294" y="83"/>
                    </a:lnTo>
                    <a:lnTo>
                      <a:pt x="315" y="72"/>
                    </a:lnTo>
                    <a:lnTo>
                      <a:pt x="334" y="62"/>
                    </a:lnTo>
                    <a:lnTo>
                      <a:pt x="355" y="53"/>
                    </a:lnTo>
                    <a:lnTo>
                      <a:pt x="376" y="42"/>
                    </a:lnTo>
                    <a:lnTo>
                      <a:pt x="395" y="32"/>
                    </a:lnTo>
                    <a:lnTo>
                      <a:pt x="416" y="21"/>
                    </a:lnTo>
                    <a:lnTo>
                      <a:pt x="436" y="0"/>
                    </a:lnTo>
                    <a:lnTo>
                      <a:pt x="406" y="21"/>
                    </a:lnTo>
                    <a:lnTo>
                      <a:pt x="386" y="32"/>
                    </a:lnTo>
                    <a:lnTo>
                      <a:pt x="365" y="42"/>
                    </a:lnTo>
                    <a:lnTo>
                      <a:pt x="334" y="53"/>
                    </a:lnTo>
                    <a:lnTo>
                      <a:pt x="315" y="72"/>
                    </a:lnTo>
                    <a:lnTo>
                      <a:pt x="294" y="83"/>
                    </a:lnTo>
                    <a:lnTo>
                      <a:pt x="274" y="92"/>
                    </a:lnTo>
                    <a:lnTo>
                      <a:pt x="244" y="103"/>
                    </a:lnTo>
                    <a:lnTo>
                      <a:pt x="223" y="124"/>
                    </a:lnTo>
                    <a:lnTo>
                      <a:pt x="203" y="133"/>
                    </a:lnTo>
                    <a:lnTo>
                      <a:pt x="183" y="143"/>
                    </a:lnTo>
                    <a:lnTo>
                      <a:pt x="162" y="163"/>
                    </a:lnTo>
                    <a:lnTo>
                      <a:pt x="132" y="174"/>
                    </a:lnTo>
                    <a:lnTo>
                      <a:pt x="112" y="195"/>
                    </a:lnTo>
                    <a:lnTo>
                      <a:pt x="91" y="204"/>
                    </a:lnTo>
                    <a:lnTo>
                      <a:pt x="71" y="214"/>
                    </a:lnTo>
                    <a:lnTo>
                      <a:pt x="61" y="225"/>
                    </a:lnTo>
                    <a:lnTo>
                      <a:pt x="50" y="235"/>
                    </a:lnTo>
                    <a:lnTo>
                      <a:pt x="41" y="245"/>
                    </a:lnTo>
                    <a:lnTo>
                      <a:pt x="30" y="245"/>
                    </a:lnTo>
                    <a:lnTo>
                      <a:pt x="20" y="255"/>
                    </a:lnTo>
                    <a:lnTo>
                      <a:pt x="9" y="255"/>
                    </a:lnTo>
                    <a:lnTo>
                      <a:pt x="9" y="265"/>
                    </a:lnTo>
                    <a:lnTo>
                      <a:pt x="0" y="2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04" name="Freeform 1822">
                <a:extLst>
                  <a:ext uri="{FF2B5EF4-FFF2-40B4-BE49-F238E27FC236}">
                    <a16:creationId xmlns:a16="http://schemas.microsoft.com/office/drawing/2014/main" id="{62E0EF11-E671-472E-A75D-5DBB4ADFE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9" y="3429"/>
                <a:ext cx="9" cy="19"/>
              </a:xfrm>
              <a:custGeom>
                <a:avLst/>
                <a:gdLst>
                  <a:gd name="T0" fmla="*/ 0 w 142"/>
                  <a:gd name="T1" fmla="*/ 1 h 284"/>
                  <a:gd name="T2" fmla="*/ 1 w 142"/>
                  <a:gd name="T3" fmla="*/ 0 h 284"/>
                  <a:gd name="T4" fmla="*/ 0 w 142"/>
                  <a:gd name="T5" fmla="*/ 1 h 28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2" h="284">
                    <a:moveTo>
                      <a:pt x="0" y="284"/>
                    </a:moveTo>
                    <a:lnTo>
                      <a:pt x="142" y="0"/>
                    </a:lnTo>
                    <a:lnTo>
                      <a:pt x="0" y="2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05" name="Freeform 1823">
                <a:extLst>
                  <a:ext uri="{FF2B5EF4-FFF2-40B4-BE49-F238E27FC236}">
                    <a16:creationId xmlns:a16="http://schemas.microsoft.com/office/drawing/2014/main" id="{10E0F96E-D4AD-4EAC-A113-D8AF404405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2" y="3426"/>
                <a:ext cx="19" cy="30"/>
              </a:xfrm>
              <a:custGeom>
                <a:avLst/>
                <a:gdLst>
                  <a:gd name="T0" fmla="*/ 0 w 285"/>
                  <a:gd name="T1" fmla="*/ 2 h 446"/>
                  <a:gd name="T2" fmla="*/ 0 w 285"/>
                  <a:gd name="T3" fmla="*/ 2 h 446"/>
                  <a:gd name="T4" fmla="*/ 0 w 285"/>
                  <a:gd name="T5" fmla="*/ 2 h 446"/>
                  <a:gd name="T6" fmla="*/ 0 w 285"/>
                  <a:gd name="T7" fmla="*/ 2 h 446"/>
                  <a:gd name="T8" fmla="*/ 0 w 285"/>
                  <a:gd name="T9" fmla="*/ 2 h 446"/>
                  <a:gd name="T10" fmla="*/ 0 w 285"/>
                  <a:gd name="T11" fmla="*/ 2 h 446"/>
                  <a:gd name="T12" fmla="*/ 0 w 285"/>
                  <a:gd name="T13" fmla="*/ 2 h 446"/>
                  <a:gd name="T14" fmla="*/ 0 w 285"/>
                  <a:gd name="T15" fmla="*/ 2 h 446"/>
                  <a:gd name="T16" fmla="*/ 0 w 285"/>
                  <a:gd name="T17" fmla="*/ 2 h 446"/>
                  <a:gd name="T18" fmla="*/ 0 w 285"/>
                  <a:gd name="T19" fmla="*/ 1 h 446"/>
                  <a:gd name="T20" fmla="*/ 0 w 285"/>
                  <a:gd name="T21" fmla="*/ 1 h 446"/>
                  <a:gd name="T22" fmla="*/ 0 w 285"/>
                  <a:gd name="T23" fmla="*/ 1 h 446"/>
                  <a:gd name="T24" fmla="*/ 1 w 285"/>
                  <a:gd name="T25" fmla="*/ 1 h 446"/>
                  <a:gd name="T26" fmla="*/ 1 w 285"/>
                  <a:gd name="T27" fmla="*/ 1 h 446"/>
                  <a:gd name="T28" fmla="*/ 1 w 285"/>
                  <a:gd name="T29" fmla="*/ 1 h 446"/>
                  <a:gd name="T30" fmla="*/ 1 w 285"/>
                  <a:gd name="T31" fmla="*/ 1 h 446"/>
                  <a:gd name="T32" fmla="*/ 1 w 285"/>
                  <a:gd name="T33" fmla="*/ 1 h 446"/>
                  <a:gd name="T34" fmla="*/ 1 w 285"/>
                  <a:gd name="T35" fmla="*/ 1 h 446"/>
                  <a:gd name="T36" fmla="*/ 1 w 285"/>
                  <a:gd name="T37" fmla="*/ 1 h 446"/>
                  <a:gd name="T38" fmla="*/ 1 w 285"/>
                  <a:gd name="T39" fmla="*/ 1 h 446"/>
                  <a:gd name="T40" fmla="*/ 1 w 285"/>
                  <a:gd name="T41" fmla="*/ 1 h 446"/>
                  <a:gd name="T42" fmla="*/ 1 w 285"/>
                  <a:gd name="T43" fmla="*/ 1 h 446"/>
                  <a:gd name="T44" fmla="*/ 1 w 285"/>
                  <a:gd name="T45" fmla="*/ 1 h 446"/>
                  <a:gd name="T46" fmla="*/ 1 w 285"/>
                  <a:gd name="T47" fmla="*/ 1 h 446"/>
                  <a:gd name="T48" fmla="*/ 1 w 285"/>
                  <a:gd name="T49" fmla="*/ 1 h 446"/>
                  <a:gd name="T50" fmla="*/ 1 w 285"/>
                  <a:gd name="T51" fmla="*/ 1 h 446"/>
                  <a:gd name="T52" fmla="*/ 1 w 285"/>
                  <a:gd name="T53" fmla="*/ 0 h 446"/>
                  <a:gd name="T54" fmla="*/ 1 w 285"/>
                  <a:gd name="T55" fmla="*/ 0 h 446"/>
                  <a:gd name="T56" fmla="*/ 1 w 285"/>
                  <a:gd name="T57" fmla="*/ 0 h 446"/>
                  <a:gd name="T58" fmla="*/ 1 w 285"/>
                  <a:gd name="T59" fmla="*/ 0 h 446"/>
                  <a:gd name="T60" fmla="*/ 1 w 285"/>
                  <a:gd name="T61" fmla="*/ 0 h 446"/>
                  <a:gd name="T62" fmla="*/ 1 w 285"/>
                  <a:gd name="T63" fmla="*/ 0 h 446"/>
                  <a:gd name="T64" fmla="*/ 1 w 285"/>
                  <a:gd name="T65" fmla="*/ 0 h 446"/>
                  <a:gd name="T66" fmla="*/ 1 w 285"/>
                  <a:gd name="T67" fmla="*/ 0 h 446"/>
                  <a:gd name="T68" fmla="*/ 1 w 285"/>
                  <a:gd name="T69" fmla="*/ 0 h 446"/>
                  <a:gd name="T70" fmla="*/ 1 w 285"/>
                  <a:gd name="T71" fmla="*/ 0 h 446"/>
                  <a:gd name="T72" fmla="*/ 1 w 285"/>
                  <a:gd name="T73" fmla="*/ 0 h 446"/>
                  <a:gd name="T74" fmla="*/ 1 w 285"/>
                  <a:gd name="T75" fmla="*/ 1 h 446"/>
                  <a:gd name="T76" fmla="*/ 1 w 285"/>
                  <a:gd name="T77" fmla="*/ 1 h 446"/>
                  <a:gd name="T78" fmla="*/ 1 w 285"/>
                  <a:gd name="T79" fmla="*/ 1 h 446"/>
                  <a:gd name="T80" fmla="*/ 1 w 285"/>
                  <a:gd name="T81" fmla="*/ 1 h 446"/>
                  <a:gd name="T82" fmla="*/ 1 w 285"/>
                  <a:gd name="T83" fmla="*/ 1 h 446"/>
                  <a:gd name="T84" fmla="*/ 1 w 285"/>
                  <a:gd name="T85" fmla="*/ 1 h 446"/>
                  <a:gd name="T86" fmla="*/ 0 w 285"/>
                  <a:gd name="T87" fmla="*/ 1 h 446"/>
                  <a:gd name="T88" fmla="*/ 0 w 285"/>
                  <a:gd name="T89" fmla="*/ 1 h 446"/>
                  <a:gd name="T90" fmla="*/ 0 w 285"/>
                  <a:gd name="T91" fmla="*/ 2 h 446"/>
                  <a:gd name="T92" fmla="*/ 0 w 285"/>
                  <a:gd name="T93" fmla="*/ 2 h 446"/>
                  <a:gd name="T94" fmla="*/ 0 w 285"/>
                  <a:gd name="T95" fmla="*/ 2 h 446"/>
                  <a:gd name="T96" fmla="*/ 0 w 285"/>
                  <a:gd name="T97" fmla="*/ 2 h 446"/>
                  <a:gd name="T98" fmla="*/ 0 w 285"/>
                  <a:gd name="T99" fmla="*/ 2 h 44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85" h="446">
                    <a:moveTo>
                      <a:pt x="0" y="446"/>
                    </a:moveTo>
                    <a:lnTo>
                      <a:pt x="11" y="425"/>
                    </a:lnTo>
                    <a:lnTo>
                      <a:pt x="20" y="416"/>
                    </a:lnTo>
                    <a:lnTo>
                      <a:pt x="31" y="407"/>
                    </a:lnTo>
                    <a:lnTo>
                      <a:pt x="41" y="396"/>
                    </a:lnTo>
                    <a:lnTo>
                      <a:pt x="52" y="375"/>
                    </a:lnTo>
                    <a:lnTo>
                      <a:pt x="61" y="366"/>
                    </a:lnTo>
                    <a:lnTo>
                      <a:pt x="70" y="354"/>
                    </a:lnTo>
                    <a:lnTo>
                      <a:pt x="82" y="335"/>
                    </a:lnTo>
                    <a:lnTo>
                      <a:pt x="91" y="324"/>
                    </a:lnTo>
                    <a:lnTo>
                      <a:pt x="102" y="315"/>
                    </a:lnTo>
                    <a:lnTo>
                      <a:pt x="112" y="295"/>
                    </a:lnTo>
                    <a:lnTo>
                      <a:pt x="123" y="284"/>
                    </a:lnTo>
                    <a:lnTo>
                      <a:pt x="132" y="264"/>
                    </a:lnTo>
                    <a:lnTo>
                      <a:pt x="143" y="253"/>
                    </a:lnTo>
                    <a:lnTo>
                      <a:pt x="153" y="243"/>
                    </a:lnTo>
                    <a:lnTo>
                      <a:pt x="162" y="224"/>
                    </a:lnTo>
                    <a:lnTo>
                      <a:pt x="162" y="213"/>
                    </a:lnTo>
                    <a:lnTo>
                      <a:pt x="173" y="203"/>
                    </a:lnTo>
                    <a:lnTo>
                      <a:pt x="183" y="193"/>
                    </a:lnTo>
                    <a:lnTo>
                      <a:pt x="194" y="182"/>
                    </a:lnTo>
                    <a:lnTo>
                      <a:pt x="194" y="172"/>
                    </a:lnTo>
                    <a:lnTo>
                      <a:pt x="203" y="162"/>
                    </a:lnTo>
                    <a:lnTo>
                      <a:pt x="214" y="153"/>
                    </a:lnTo>
                    <a:lnTo>
                      <a:pt x="214" y="142"/>
                    </a:lnTo>
                    <a:lnTo>
                      <a:pt x="224" y="122"/>
                    </a:lnTo>
                    <a:lnTo>
                      <a:pt x="233" y="101"/>
                    </a:lnTo>
                    <a:lnTo>
                      <a:pt x="244" y="91"/>
                    </a:lnTo>
                    <a:lnTo>
                      <a:pt x="254" y="71"/>
                    </a:lnTo>
                    <a:lnTo>
                      <a:pt x="265" y="61"/>
                    </a:lnTo>
                    <a:lnTo>
                      <a:pt x="274" y="40"/>
                    </a:lnTo>
                    <a:lnTo>
                      <a:pt x="285" y="30"/>
                    </a:lnTo>
                    <a:lnTo>
                      <a:pt x="285" y="9"/>
                    </a:lnTo>
                    <a:lnTo>
                      <a:pt x="285" y="0"/>
                    </a:lnTo>
                    <a:lnTo>
                      <a:pt x="265" y="30"/>
                    </a:lnTo>
                    <a:lnTo>
                      <a:pt x="254" y="61"/>
                    </a:lnTo>
                    <a:lnTo>
                      <a:pt x="233" y="91"/>
                    </a:lnTo>
                    <a:lnTo>
                      <a:pt x="214" y="122"/>
                    </a:lnTo>
                    <a:lnTo>
                      <a:pt x="203" y="142"/>
                    </a:lnTo>
                    <a:lnTo>
                      <a:pt x="183" y="172"/>
                    </a:lnTo>
                    <a:lnTo>
                      <a:pt x="162" y="203"/>
                    </a:lnTo>
                    <a:lnTo>
                      <a:pt x="153" y="233"/>
                    </a:lnTo>
                    <a:lnTo>
                      <a:pt x="132" y="253"/>
                    </a:lnTo>
                    <a:lnTo>
                      <a:pt x="112" y="284"/>
                    </a:lnTo>
                    <a:lnTo>
                      <a:pt x="91" y="315"/>
                    </a:lnTo>
                    <a:lnTo>
                      <a:pt x="82" y="335"/>
                    </a:lnTo>
                    <a:lnTo>
                      <a:pt x="61" y="366"/>
                    </a:lnTo>
                    <a:lnTo>
                      <a:pt x="41" y="386"/>
                    </a:lnTo>
                    <a:lnTo>
                      <a:pt x="20" y="416"/>
                    </a:lnTo>
                    <a:lnTo>
                      <a:pt x="0" y="4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06" name="Freeform 1824">
                <a:extLst>
                  <a:ext uri="{FF2B5EF4-FFF2-40B4-BE49-F238E27FC236}">
                    <a16:creationId xmlns:a16="http://schemas.microsoft.com/office/drawing/2014/main" id="{B39799E8-CFA6-4E0D-916B-3D1CD9DC02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2" y="3443"/>
                <a:ext cx="37" cy="20"/>
              </a:xfrm>
              <a:custGeom>
                <a:avLst/>
                <a:gdLst>
                  <a:gd name="T0" fmla="*/ 0 w 559"/>
                  <a:gd name="T1" fmla="*/ 1 h 305"/>
                  <a:gd name="T2" fmla="*/ 0 w 559"/>
                  <a:gd name="T3" fmla="*/ 1 h 305"/>
                  <a:gd name="T4" fmla="*/ 0 w 559"/>
                  <a:gd name="T5" fmla="*/ 1 h 305"/>
                  <a:gd name="T6" fmla="*/ 0 w 559"/>
                  <a:gd name="T7" fmla="*/ 1 h 305"/>
                  <a:gd name="T8" fmla="*/ 0 w 559"/>
                  <a:gd name="T9" fmla="*/ 1 h 305"/>
                  <a:gd name="T10" fmla="*/ 1 w 559"/>
                  <a:gd name="T11" fmla="*/ 1 h 305"/>
                  <a:gd name="T12" fmla="*/ 1 w 559"/>
                  <a:gd name="T13" fmla="*/ 1 h 305"/>
                  <a:gd name="T14" fmla="*/ 1 w 559"/>
                  <a:gd name="T15" fmla="*/ 1 h 305"/>
                  <a:gd name="T16" fmla="*/ 1 w 559"/>
                  <a:gd name="T17" fmla="*/ 1 h 305"/>
                  <a:gd name="T18" fmla="*/ 1 w 559"/>
                  <a:gd name="T19" fmla="*/ 1 h 305"/>
                  <a:gd name="T20" fmla="*/ 1 w 559"/>
                  <a:gd name="T21" fmla="*/ 1 h 305"/>
                  <a:gd name="T22" fmla="*/ 1 w 559"/>
                  <a:gd name="T23" fmla="*/ 1 h 305"/>
                  <a:gd name="T24" fmla="*/ 1 w 559"/>
                  <a:gd name="T25" fmla="*/ 1 h 305"/>
                  <a:gd name="T26" fmla="*/ 1 w 559"/>
                  <a:gd name="T27" fmla="*/ 1 h 305"/>
                  <a:gd name="T28" fmla="*/ 1 w 559"/>
                  <a:gd name="T29" fmla="*/ 1 h 305"/>
                  <a:gd name="T30" fmla="*/ 2 w 559"/>
                  <a:gd name="T31" fmla="*/ 1 h 305"/>
                  <a:gd name="T32" fmla="*/ 2 w 559"/>
                  <a:gd name="T33" fmla="*/ 0 h 305"/>
                  <a:gd name="T34" fmla="*/ 2 w 559"/>
                  <a:gd name="T35" fmla="*/ 0 h 305"/>
                  <a:gd name="T36" fmla="*/ 2 w 559"/>
                  <a:gd name="T37" fmla="*/ 0 h 305"/>
                  <a:gd name="T38" fmla="*/ 2 w 559"/>
                  <a:gd name="T39" fmla="*/ 0 h 305"/>
                  <a:gd name="T40" fmla="*/ 2 w 559"/>
                  <a:gd name="T41" fmla="*/ 0 h 305"/>
                  <a:gd name="T42" fmla="*/ 2 w 559"/>
                  <a:gd name="T43" fmla="*/ 0 h 305"/>
                  <a:gd name="T44" fmla="*/ 2 w 559"/>
                  <a:gd name="T45" fmla="*/ 0 h 305"/>
                  <a:gd name="T46" fmla="*/ 2 w 559"/>
                  <a:gd name="T47" fmla="*/ 0 h 305"/>
                  <a:gd name="T48" fmla="*/ 2 w 559"/>
                  <a:gd name="T49" fmla="*/ 0 h 305"/>
                  <a:gd name="T50" fmla="*/ 2 w 559"/>
                  <a:gd name="T51" fmla="*/ 0 h 305"/>
                  <a:gd name="T52" fmla="*/ 2 w 559"/>
                  <a:gd name="T53" fmla="*/ 0 h 305"/>
                  <a:gd name="T54" fmla="*/ 2 w 559"/>
                  <a:gd name="T55" fmla="*/ 0 h 305"/>
                  <a:gd name="T56" fmla="*/ 2 w 559"/>
                  <a:gd name="T57" fmla="*/ 0 h 305"/>
                  <a:gd name="T58" fmla="*/ 1 w 559"/>
                  <a:gd name="T59" fmla="*/ 1 h 305"/>
                  <a:gd name="T60" fmla="*/ 1 w 559"/>
                  <a:gd name="T61" fmla="*/ 1 h 305"/>
                  <a:gd name="T62" fmla="*/ 1 w 559"/>
                  <a:gd name="T63" fmla="*/ 1 h 305"/>
                  <a:gd name="T64" fmla="*/ 1 w 559"/>
                  <a:gd name="T65" fmla="*/ 1 h 305"/>
                  <a:gd name="T66" fmla="*/ 0 w 559"/>
                  <a:gd name="T67" fmla="*/ 1 h 305"/>
                  <a:gd name="T68" fmla="*/ 0 w 559"/>
                  <a:gd name="T69" fmla="*/ 1 h 305"/>
                  <a:gd name="T70" fmla="*/ 0 w 559"/>
                  <a:gd name="T71" fmla="*/ 1 h 30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59" h="305">
                    <a:moveTo>
                      <a:pt x="0" y="305"/>
                    </a:moveTo>
                    <a:lnTo>
                      <a:pt x="19" y="296"/>
                    </a:lnTo>
                    <a:lnTo>
                      <a:pt x="19" y="305"/>
                    </a:lnTo>
                    <a:lnTo>
                      <a:pt x="30" y="296"/>
                    </a:lnTo>
                    <a:lnTo>
                      <a:pt x="40" y="296"/>
                    </a:lnTo>
                    <a:lnTo>
                      <a:pt x="60" y="285"/>
                    </a:lnTo>
                    <a:lnTo>
                      <a:pt x="71" y="275"/>
                    </a:lnTo>
                    <a:lnTo>
                      <a:pt x="81" y="275"/>
                    </a:lnTo>
                    <a:lnTo>
                      <a:pt x="90" y="264"/>
                    </a:lnTo>
                    <a:lnTo>
                      <a:pt x="111" y="255"/>
                    </a:lnTo>
                    <a:lnTo>
                      <a:pt x="122" y="244"/>
                    </a:lnTo>
                    <a:lnTo>
                      <a:pt x="131" y="244"/>
                    </a:lnTo>
                    <a:lnTo>
                      <a:pt x="142" y="234"/>
                    </a:lnTo>
                    <a:lnTo>
                      <a:pt x="152" y="225"/>
                    </a:lnTo>
                    <a:lnTo>
                      <a:pt x="162" y="225"/>
                    </a:lnTo>
                    <a:lnTo>
                      <a:pt x="172" y="214"/>
                    </a:lnTo>
                    <a:lnTo>
                      <a:pt x="182" y="214"/>
                    </a:lnTo>
                    <a:lnTo>
                      <a:pt x="193" y="204"/>
                    </a:lnTo>
                    <a:lnTo>
                      <a:pt x="202" y="204"/>
                    </a:lnTo>
                    <a:lnTo>
                      <a:pt x="213" y="193"/>
                    </a:lnTo>
                    <a:lnTo>
                      <a:pt x="223" y="193"/>
                    </a:lnTo>
                    <a:lnTo>
                      <a:pt x="233" y="184"/>
                    </a:lnTo>
                    <a:lnTo>
                      <a:pt x="244" y="172"/>
                    </a:lnTo>
                    <a:lnTo>
                      <a:pt x="254" y="172"/>
                    </a:lnTo>
                    <a:lnTo>
                      <a:pt x="264" y="163"/>
                    </a:lnTo>
                    <a:lnTo>
                      <a:pt x="273" y="154"/>
                    </a:lnTo>
                    <a:lnTo>
                      <a:pt x="284" y="154"/>
                    </a:lnTo>
                    <a:lnTo>
                      <a:pt x="304" y="143"/>
                    </a:lnTo>
                    <a:lnTo>
                      <a:pt x="315" y="133"/>
                    </a:lnTo>
                    <a:lnTo>
                      <a:pt x="325" y="133"/>
                    </a:lnTo>
                    <a:lnTo>
                      <a:pt x="334" y="122"/>
                    </a:lnTo>
                    <a:lnTo>
                      <a:pt x="344" y="122"/>
                    </a:lnTo>
                    <a:lnTo>
                      <a:pt x="355" y="113"/>
                    </a:lnTo>
                    <a:lnTo>
                      <a:pt x="365" y="113"/>
                    </a:lnTo>
                    <a:lnTo>
                      <a:pt x="375" y="113"/>
                    </a:lnTo>
                    <a:lnTo>
                      <a:pt x="386" y="101"/>
                    </a:lnTo>
                    <a:lnTo>
                      <a:pt x="405" y="92"/>
                    </a:lnTo>
                    <a:lnTo>
                      <a:pt x="416" y="92"/>
                    </a:lnTo>
                    <a:lnTo>
                      <a:pt x="426" y="82"/>
                    </a:lnTo>
                    <a:lnTo>
                      <a:pt x="446" y="82"/>
                    </a:lnTo>
                    <a:lnTo>
                      <a:pt x="457" y="71"/>
                    </a:lnTo>
                    <a:lnTo>
                      <a:pt x="467" y="71"/>
                    </a:lnTo>
                    <a:lnTo>
                      <a:pt x="476" y="62"/>
                    </a:lnTo>
                    <a:lnTo>
                      <a:pt x="488" y="62"/>
                    </a:lnTo>
                    <a:lnTo>
                      <a:pt x="497" y="51"/>
                    </a:lnTo>
                    <a:lnTo>
                      <a:pt x="517" y="51"/>
                    </a:lnTo>
                    <a:lnTo>
                      <a:pt x="517" y="42"/>
                    </a:lnTo>
                    <a:lnTo>
                      <a:pt x="528" y="31"/>
                    </a:lnTo>
                    <a:lnTo>
                      <a:pt x="538" y="31"/>
                    </a:lnTo>
                    <a:lnTo>
                      <a:pt x="547" y="21"/>
                    </a:lnTo>
                    <a:lnTo>
                      <a:pt x="559" y="11"/>
                    </a:lnTo>
                    <a:lnTo>
                      <a:pt x="559" y="0"/>
                    </a:lnTo>
                    <a:lnTo>
                      <a:pt x="528" y="21"/>
                    </a:lnTo>
                    <a:lnTo>
                      <a:pt x="497" y="31"/>
                    </a:lnTo>
                    <a:lnTo>
                      <a:pt x="467" y="51"/>
                    </a:lnTo>
                    <a:lnTo>
                      <a:pt x="436" y="62"/>
                    </a:lnTo>
                    <a:lnTo>
                      <a:pt x="405" y="82"/>
                    </a:lnTo>
                    <a:lnTo>
                      <a:pt x="375" y="92"/>
                    </a:lnTo>
                    <a:lnTo>
                      <a:pt x="344" y="101"/>
                    </a:lnTo>
                    <a:lnTo>
                      <a:pt x="315" y="122"/>
                    </a:lnTo>
                    <a:lnTo>
                      <a:pt x="284" y="133"/>
                    </a:lnTo>
                    <a:lnTo>
                      <a:pt x="254" y="154"/>
                    </a:lnTo>
                    <a:lnTo>
                      <a:pt x="223" y="163"/>
                    </a:lnTo>
                    <a:lnTo>
                      <a:pt x="193" y="184"/>
                    </a:lnTo>
                    <a:lnTo>
                      <a:pt x="162" y="193"/>
                    </a:lnTo>
                    <a:lnTo>
                      <a:pt x="131" y="214"/>
                    </a:lnTo>
                    <a:lnTo>
                      <a:pt x="101" y="225"/>
                    </a:lnTo>
                    <a:lnTo>
                      <a:pt x="71" y="244"/>
                    </a:lnTo>
                    <a:lnTo>
                      <a:pt x="81" y="244"/>
                    </a:lnTo>
                    <a:lnTo>
                      <a:pt x="90" y="234"/>
                    </a:lnTo>
                    <a:lnTo>
                      <a:pt x="101" y="234"/>
                    </a:lnTo>
                    <a:lnTo>
                      <a:pt x="0" y="3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07" name="Freeform 1825">
                <a:extLst>
                  <a:ext uri="{FF2B5EF4-FFF2-40B4-BE49-F238E27FC236}">
                    <a16:creationId xmlns:a16="http://schemas.microsoft.com/office/drawing/2014/main" id="{9C22CD7B-77B5-4BD9-B7E8-7545258B8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1" y="3433"/>
                <a:ext cx="43" cy="28"/>
              </a:xfrm>
              <a:custGeom>
                <a:avLst/>
                <a:gdLst>
                  <a:gd name="T0" fmla="*/ 0 w 650"/>
                  <a:gd name="T1" fmla="*/ 2 h 416"/>
                  <a:gd name="T2" fmla="*/ 0 w 650"/>
                  <a:gd name="T3" fmla="*/ 2 h 416"/>
                  <a:gd name="T4" fmla="*/ 0 w 650"/>
                  <a:gd name="T5" fmla="*/ 2 h 416"/>
                  <a:gd name="T6" fmla="*/ 0 w 650"/>
                  <a:gd name="T7" fmla="*/ 2 h 416"/>
                  <a:gd name="T8" fmla="*/ 0 w 650"/>
                  <a:gd name="T9" fmla="*/ 2 h 416"/>
                  <a:gd name="T10" fmla="*/ 0 w 650"/>
                  <a:gd name="T11" fmla="*/ 2 h 416"/>
                  <a:gd name="T12" fmla="*/ 0 w 650"/>
                  <a:gd name="T13" fmla="*/ 2 h 416"/>
                  <a:gd name="T14" fmla="*/ 0 w 650"/>
                  <a:gd name="T15" fmla="*/ 2 h 416"/>
                  <a:gd name="T16" fmla="*/ 1 w 650"/>
                  <a:gd name="T17" fmla="*/ 2 h 416"/>
                  <a:gd name="T18" fmla="*/ 1 w 650"/>
                  <a:gd name="T19" fmla="*/ 1 h 416"/>
                  <a:gd name="T20" fmla="*/ 1 w 650"/>
                  <a:gd name="T21" fmla="*/ 1 h 416"/>
                  <a:gd name="T22" fmla="*/ 1 w 650"/>
                  <a:gd name="T23" fmla="*/ 1 h 416"/>
                  <a:gd name="T24" fmla="*/ 1 w 650"/>
                  <a:gd name="T25" fmla="*/ 1 h 416"/>
                  <a:gd name="T26" fmla="*/ 1 w 650"/>
                  <a:gd name="T27" fmla="*/ 1 h 416"/>
                  <a:gd name="T28" fmla="*/ 1 w 650"/>
                  <a:gd name="T29" fmla="*/ 1 h 416"/>
                  <a:gd name="T30" fmla="*/ 2 w 650"/>
                  <a:gd name="T31" fmla="*/ 1 h 416"/>
                  <a:gd name="T32" fmla="*/ 2 w 650"/>
                  <a:gd name="T33" fmla="*/ 1 h 416"/>
                  <a:gd name="T34" fmla="*/ 2 w 650"/>
                  <a:gd name="T35" fmla="*/ 1 h 416"/>
                  <a:gd name="T36" fmla="*/ 2 w 650"/>
                  <a:gd name="T37" fmla="*/ 0 h 416"/>
                  <a:gd name="T38" fmla="*/ 2 w 650"/>
                  <a:gd name="T39" fmla="*/ 0 h 416"/>
                  <a:gd name="T40" fmla="*/ 2 w 650"/>
                  <a:gd name="T41" fmla="*/ 0 h 416"/>
                  <a:gd name="T42" fmla="*/ 3 w 650"/>
                  <a:gd name="T43" fmla="*/ 0 h 416"/>
                  <a:gd name="T44" fmla="*/ 3 w 650"/>
                  <a:gd name="T45" fmla="*/ 0 h 416"/>
                  <a:gd name="T46" fmla="*/ 3 w 650"/>
                  <a:gd name="T47" fmla="*/ 0 h 416"/>
                  <a:gd name="T48" fmla="*/ 3 w 650"/>
                  <a:gd name="T49" fmla="*/ 0 h 416"/>
                  <a:gd name="T50" fmla="*/ 3 w 650"/>
                  <a:gd name="T51" fmla="*/ 0 h 416"/>
                  <a:gd name="T52" fmla="*/ 3 w 650"/>
                  <a:gd name="T53" fmla="*/ 0 h 416"/>
                  <a:gd name="T54" fmla="*/ 3 w 650"/>
                  <a:gd name="T55" fmla="*/ 0 h 416"/>
                  <a:gd name="T56" fmla="*/ 2 w 650"/>
                  <a:gd name="T57" fmla="*/ 0 h 416"/>
                  <a:gd name="T58" fmla="*/ 2 w 650"/>
                  <a:gd name="T59" fmla="*/ 0 h 416"/>
                  <a:gd name="T60" fmla="*/ 2 w 650"/>
                  <a:gd name="T61" fmla="*/ 0 h 416"/>
                  <a:gd name="T62" fmla="*/ 2 w 650"/>
                  <a:gd name="T63" fmla="*/ 1 h 416"/>
                  <a:gd name="T64" fmla="*/ 2 w 650"/>
                  <a:gd name="T65" fmla="*/ 1 h 416"/>
                  <a:gd name="T66" fmla="*/ 2 w 650"/>
                  <a:gd name="T67" fmla="*/ 1 h 416"/>
                  <a:gd name="T68" fmla="*/ 2 w 650"/>
                  <a:gd name="T69" fmla="*/ 1 h 416"/>
                  <a:gd name="T70" fmla="*/ 2 w 650"/>
                  <a:gd name="T71" fmla="*/ 1 h 416"/>
                  <a:gd name="T72" fmla="*/ 2 w 650"/>
                  <a:gd name="T73" fmla="*/ 1 h 416"/>
                  <a:gd name="T74" fmla="*/ 2 w 650"/>
                  <a:gd name="T75" fmla="*/ 1 h 416"/>
                  <a:gd name="T76" fmla="*/ 1 w 650"/>
                  <a:gd name="T77" fmla="*/ 1 h 416"/>
                  <a:gd name="T78" fmla="*/ 1 w 650"/>
                  <a:gd name="T79" fmla="*/ 1 h 416"/>
                  <a:gd name="T80" fmla="*/ 1 w 650"/>
                  <a:gd name="T81" fmla="*/ 1 h 416"/>
                  <a:gd name="T82" fmla="*/ 1 w 650"/>
                  <a:gd name="T83" fmla="*/ 1 h 416"/>
                  <a:gd name="T84" fmla="*/ 1 w 650"/>
                  <a:gd name="T85" fmla="*/ 1 h 416"/>
                  <a:gd name="T86" fmla="*/ 1 w 650"/>
                  <a:gd name="T87" fmla="*/ 1 h 416"/>
                  <a:gd name="T88" fmla="*/ 1 w 650"/>
                  <a:gd name="T89" fmla="*/ 1 h 416"/>
                  <a:gd name="T90" fmla="*/ 1 w 650"/>
                  <a:gd name="T91" fmla="*/ 1 h 416"/>
                  <a:gd name="T92" fmla="*/ 1 w 650"/>
                  <a:gd name="T93" fmla="*/ 1 h 416"/>
                  <a:gd name="T94" fmla="*/ 1 w 650"/>
                  <a:gd name="T95" fmla="*/ 1 h 416"/>
                  <a:gd name="T96" fmla="*/ 1 w 650"/>
                  <a:gd name="T97" fmla="*/ 1 h 416"/>
                  <a:gd name="T98" fmla="*/ 1 w 650"/>
                  <a:gd name="T99" fmla="*/ 1 h 416"/>
                  <a:gd name="T100" fmla="*/ 1 w 650"/>
                  <a:gd name="T101" fmla="*/ 1 h 416"/>
                  <a:gd name="T102" fmla="*/ 1 w 650"/>
                  <a:gd name="T103" fmla="*/ 2 h 416"/>
                  <a:gd name="T104" fmla="*/ 0 w 650"/>
                  <a:gd name="T105" fmla="*/ 2 h 416"/>
                  <a:gd name="T106" fmla="*/ 0 w 650"/>
                  <a:gd name="T107" fmla="*/ 2 h 416"/>
                  <a:gd name="T108" fmla="*/ 0 w 650"/>
                  <a:gd name="T109" fmla="*/ 2 h 416"/>
                  <a:gd name="T110" fmla="*/ 0 w 650"/>
                  <a:gd name="T111" fmla="*/ 2 h 416"/>
                  <a:gd name="T112" fmla="*/ 0 w 650"/>
                  <a:gd name="T113" fmla="*/ 2 h 416"/>
                  <a:gd name="T114" fmla="*/ 0 w 650"/>
                  <a:gd name="T115" fmla="*/ 2 h 416"/>
                  <a:gd name="T116" fmla="*/ 0 w 650"/>
                  <a:gd name="T117" fmla="*/ 2 h 416"/>
                  <a:gd name="T118" fmla="*/ 0 w 650"/>
                  <a:gd name="T119" fmla="*/ 2 h 416"/>
                  <a:gd name="T120" fmla="*/ 0 w 650"/>
                  <a:gd name="T121" fmla="*/ 2 h 416"/>
                  <a:gd name="T122" fmla="*/ 0 w 650"/>
                  <a:gd name="T123" fmla="*/ 2 h 416"/>
                  <a:gd name="T124" fmla="*/ 0 w 650"/>
                  <a:gd name="T125" fmla="*/ 2 h 41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650" h="416">
                    <a:moveTo>
                      <a:pt x="0" y="416"/>
                    </a:moveTo>
                    <a:lnTo>
                      <a:pt x="11" y="407"/>
                    </a:lnTo>
                    <a:lnTo>
                      <a:pt x="21" y="407"/>
                    </a:lnTo>
                    <a:lnTo>
                      <a:pt x="21" y="396"/>
                    </a:lnTo>
                    <a:lnTo>
                      <a:pt x="30" y="396"/>
                    </a:lnTo>
                    <a:lnTo>
                      <a:pt x="41" y="386"/>
                    </a:lnTo>
                    <a:lnTo>
                      <a:pt x="51" y="386"/>
                    </a:lnTo>
                    <a:lnTo>
                      <a:pt x="82" y="366"/>
                    </a:lnTo>
                    <a:lnTo>
                      <a:pt x="122" y="336"/>
                    </a:lnTo>
                    <a:lnTo>
                      <a:pt x="153" y="315"/>
                    </a:lnTo>
                    <a:lnTo>
                      <a:pt x="193" y="295"/>
                    </a:lnTo>
                    <a:lnTo>
                      <a:pt x="224" y="265"/>
                    </a:lnTo>
                    <a:lnTo>
                      <a:pt x="265" y="244"/>
                    </a:lnTo>
                    <a:lnTo>
                      <a:pt x="295" y="214"/>
                    </a:lnTo>
                    <a:lnTo>
                      <a:pt x="336" y="194"/>
                    </a:lnTo>
                    <a:lnTo>
                      <a:pt x="366" y="173"/>
                    </a:lnTo>
                    <a:lnTo>
                      <a:pt x="407" y="142"/>
                    </a:lnTo>
                    <a:lnTo>
                      <a:pt x="447" y="123"/>
                    </a:lnTo>
                    <a:lnTo>
                      <a:pt x="478" y="102"/>
                    </a:lnTo>
                    <a:lnTo>
                      <a:pt x="519" y="81"/>
                    </a:lnTo>
                    <a:lnTo>
                      <a:pt x="558" y="61"/>
                    </a:lnTo>
                    <a:lnTo>
                      <a:pt x="590" y="41"/>
                    </a:lnTo>
                    <a:lnTo>
                      <a:pt x="629" y="21"/>
                    </a:lnTo>
                    <a:lnTo>
                      <a:pt x="641" y="21"/>
                    </a:lnTo>
                    <a:lnTo>
                      <a:pt x="641" y="10"/>
                    </a:lnTo>
                    <a:lnTo>
                      <a:pt x="650" y="10"/>
                    </a:lnTo>
                    <a:lnTo>
                      <a:pt x="650" y="0"/>
                    </a:lnTo>
                    <a:lnTo>
                      <a:pt x="641" y="10"/>
                    </a:lnTo>
                    <a:lnTo>
                      <a:pt x="487" y="92"/>
                    </a:lnTo>
                    <a:lnTo>
                      <a:pt x="478" y="92"/>
                    </a:lnTo>
                    <a:lnTo>
                      <a:pt x="478" y="102"/>
                    </a:lnTo>
                    <a:lnTo>
                      <a:pt x="457" y="112"/>
                    </a:lnTo>
                    <a:lnTo>
                      <a:pt x="437" y="123"/>
                    </a:lnTo>
                    <a:lnTo>
                      <a:pt x="416" y="132"/>
                    </a:lnTo>
                    <a:lnTo>
                      <a:pt x="407" y="142"/>
                    </a:lnTo>
                    <a:lnTo>
                      <a:pt x="386" y="163"/>
                    </a:lnTo>
                    <a:lnTo>
                      <a:pt x="366" y="173"/>
                    </a:lnTo>
                    <a:lnTo>
                      <a:pt x="345" y="183"/>
                    </a:lnTo>
                    <a:lnTo>
                      <a:pt x="326" y="194"/>
                    </a:lnTo>
                    <a:lnTo>
                      <a:pt x="305" y="203"/>
                    </a:lnTo>
                    <a:lnTo>
                      <a:pt x="284" y="223"/>
                    </a:lnTo>
                    <a:lnTo>
                      <a:pt x="265" y="234"/>
                    </a:lnTo>
                    <a:lnTo>
                      <a:pt x="244" y="244"/>
                    </a:lnTo>
                    <a:lnTo>
                      <a:pt x="234" y="253"/>
                    </a:lnTo>
                    <a:lnTo>
                      <a:pt x="213" y="274"/>
                    </a:lnTo>
                    <a:lnTo>
                      <a:pt x="193" y="285"/>
                    </a:lnTo>
                    <a:lnTo>
                      <a:pt x="173" y="295"/>
                    </a:lnTo>
                    <a:lnTo>
                      <a:pt x="163" y="306"/>
                    </a:lnTo>
                    <a:lnTo>
                      <a:pt x="153" y="315"/>
                    </a:lnTo>
                    <a:lnTo>
                      <a:pt x="142" y="324"/>
                    </a:lnTo>
                    <a:lnTo>
                      <a:pt x="133" y="324"/>
                    </a:lnTo>
                    <a:lnTo>
                      <a:pt x="122" y="336"/>
                    </a:lnTo>
                    <a:lnTo>
                      <a:pt x="112" y="345"/>
                    </a:lnTo>
                    <a:lnTo>
                      <a:pt x="92" y="345"/>
                    </a:lnTo>
                    <a:lnTo>
                      <a:pt x="82" y="356"/>
                    </a:lnTo>
                    <a:lnTo>
                      <a:pt x="71" y="366"/>
                    </a:lnTo>
                    <a:lnTo>
                      <a:pt x="62" y="377"/>
                    </a:lnTo>
                    <a:lnTo>
                      <a:pt x="51" y="377"/>
                    </a:lnTo>
                    <a:lnTo>
                      <a:pt x="41" y="386"/>
                    </a:lnTo>
                    <a:lnTo>
                      <a:pt x="30" y="396"/>
                    </a:lnTo>
                    <a:lnTo>
                      <a:pt x="21" y="407"/>
                    </a:lnTo>
                    <a:lnTo>
                      <a:pt x="11" y="407"/>
                    </a:lnTo>
                    <a:lnTo>
                      <a:pt x="0" y="4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08" name="Freeform 1826">
                <a:extLst>
                  <a:ext uri="{FF2B5EF4-FFF2-40B4-BE49-F238E27FC236}">
                    <a16:creationId xmlns:a16="http://schemas.microsoft.com/office/drawing/2014/main" id="{48000690-0588-4334-B3D8-8F663F1C88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2" y="3438"/>
                <a:ext cx="1" cy="1"/>
              </a:xfrm>
              <a:custGeom>
                <a:avLst/>
                <a:gdLst>
                  <a:gd name="T0" fmla="*/ 0 w 10"/>
                  <a:gd name="T1" fmla="*/ 0 h 11"/>
                  <a:gd name="T2" fmla="*/ 0 w 10"/>
                  <a:gd name="T3" fmla="*/ 0 h 11"/>
                  <a:gd name="T4" fmla="*/ 0 w 10"/>
                  <a:gd name="T5" fmla="*/ 0 h 11"/>
                  <a:gd name="T6" fmla="*/ 0 w 10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0" y="11"/>
                    </a:moveTo>
                    <a:lnTo>
                      <a:pt x="10" y="11"/>
                    </a:lnTo>
                    <a:lnTo>
                      <a:pt x="10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09" name="Freeform 1827">
                <a:extLst>
                  <a:ext uri="{FF2B5EF4-FFF2-40B4-BE49-F238E27FC236}">
                    <a16:creationId xmlns:a16="http://schemas.microsoft.com/office/drawing/2014/main" id="{7427B191-672A-4691-913B-19D705AAC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4" y="3444"/>
                <a:ext cx="1" cy="2"/>
              </a:xfrm>
              <a:custGeom>
                <a:avLst/>
                <a:gdLst>
                  <a:gd name="T0" fmla="*/ 0 w 10"/>
                  <a:gd name="T1" fmla="*/ 0 h 30"/>
                  <a:gd name="T2" fmla="*/ 0 w 10"/>
                  <a:gd name="T3" fmla="*/ 0 h 30"/>
                  <a:gd name="T4" fmla="*/ 0 w 10"/>
                  <a:gd name="T5" fmla="*/ 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30">
                    <a:moveTo>
                      <a:pt x="0" y="30"/>
                    </a:moveTo>
                    <a:lnTo>
                      <a:pt x="10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10" name="Freeform 1828">
                <a:extLst>
                  <a:ext uri="{FF2B5EF4-FFF2-40B4-BE49-F238E27FC236}">
                    <a16:creationId xmlns:a16="http://schemas.microsoft.com/office/drawing/2014/main" id="{8CE353D8-97DD-4F70-9FC6-E941F2E06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0" y="3438"/>
                <a:ext cx="1" cy="4"/>
              </a:xfrm>
              <a:custGeom>
                <a:avLst/>
                <a:gdLst>
                  <a:gd name="T0" fmla="*/ 0 w 20"/>
                  <a:gd name="T1" fmla="*/ 0 h 61"/>
                  <a:gd name="T2" fmla="*/ 0 w 20"/>
                  <a:gd name="T3" fmla="*/ 0 h 61"/>
                  <a:gd name="T4" fmla="*/ 0 w 20"/>
                  <a:gd name="T5" fmla="*/ 0 h 61"/>
                  <a:gd name="T6" fmla="*/ 0 w 20"/>
                  <a:gd name="T7" fmla="*/ 0 h 61"/>
                  <a:gd name="T8" fmla="*/ 0 w 20"/>
                  <a:gd name="T9" fmla="*/ 0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61">
                    <a:moveTo>
                      <a:pt x="0" y="61"/>
                    </a:moveTo>
                    <a:lnTo>
                      <a:pt x="20" y="21"/>
                    </a:lnTo>
                    <a:lnTo>
                      <a:pt x="20" y="10"/>
                    </a:lnTo>
                    <a:lnTo>
                      <a:pt x="20" y="0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11" name="Freeform 1829">
                <a:extLst>
                  <a:ext uri="{FF2B5EF4-FFF2-40B4-BE49-F238E27FC236}">
                    <a16:creationId xmlns:a16="http://schemas.microsoft.com/office/drawing/2014/main" id="{9A009297-E6DC-444C-A52F-D0F6D27A72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3" y="3423"/>
                <a:ext cx="22" cy="30"/>
              </a:xfrm>
              <a:custGeom>
                <a:avLst/>
                <a:gdLst>
                  <a:gd name="T0" fmla="*/ 0 w 336"/>
                  <a:gd name="T1" fmla="*/ 2 h 437"/>
                  <a:gd name="T2" fmla="*/ 1 w 336"/>
                  <a:gd name="T3" fmla="*/ 0 h 437"/>
                  <a:gd name="T4" fmla="*/ 1 w 336"/>
                  <a:gd name="T5" fmla="*/ 0 h 437"/>
                  <a:gd name="T6" fmla="*/ 0 w 336"/>
                  <a:gd name="T7" fmla="*/ 2 h 4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6" h="437">
                    <a:moveTo>
                      <a:pt x="0" y="437"/>
                    </a:moveTo>
                    <a:lnTo>
                      <a:pt x="336" y="10"/>
                    </a:lnTo>
                    <a:lnTo>
                      <a:pt x="336" y="0"/>
                    </a:lnTo>
                    <a:lnTo>
                      <a:pt x="0" y="4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12" name="Freeform 1830">
                <a:extLst>
                  <a:ext uri="{FF2B5EF4-FFF2-40B4-BE49-F238E27FC236}">
                    <a16:creationId xmlns:a16="http://schemas.microsoft.com/office/drawing/2014/main" id="{BC4F6CA2-D30C-43A9-AA2D-4C0990CAC5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" y="3456"/>
                <a:ext cx="21" cy="9"/>
              </a:xfrm>
              <a:custGeom>
                <a:avLst/>
                <a:gdLst>
                  <a:gd name="T0" fmla="*/ 0 w 315"/>
                  <a:gd name="T1" fmla="*/ 1 h 142"/>
                  <a:gd name="T2" fmla="*/ 1 w 315"/>
                  <a:gd name="T3" fmla="*/ 0 h 142"/>
                  <a:gd name="T4" fmla="*/ 1 w 315"/>
                  <a:gd name="T5" fmla="*/ 0 h 142"/>
                  <a:gd name="T6" fmla="*/ 1 w 315"/>
                  <a:gd name="T7" fmla="*/ 0 h 142"/>
                  <a:gd name="T8" fmla="*/ 1 w 315"/>
                  <a:gd name="T9" fmla="*/ 0 h 142"/>
                  <a:gd name="T10" fmla="*/ 1 w 315"/>
                  <a:gd name="T11" fmla="*/ 0 h 142"/>
                  <a:gd name="T12" fmla="*/ 1 w 315"/>
                  <a:gd name="T13" fmla="*/ 0 h 142"/>
                  <a:gd name="T14" fmla="*/ 1 w 315"/>
                  <a:gd name="T15" fmla="*/ 0 h 142"/>
                  <a:gd name="T16" fmla="*/ 1 w 315"/>
                  <a:gd name="T17" fmla="*/ 0 h 142"/>
                  <a:gd name="T18" fmla="*/ 1 w 315"/>
                  <a:gd name="T19" fmla="*/ 0 h 142"/>
                  <a:gd name="T20" fmla="*/ 1 w 315"/>
                  <a:gd name="T21" fmla="*/ 0 h 142"/>
                  <a:gd name="T22" fmla="*/ 1 w 315"/>
                  <a:gd name="T23" fmla="*/ 0 h 142"/>
                  <a:gd name="T24" fmla="*/ 1 w 315"/>
                  <a:gd name="T25" fmla="*/ 0 h 142"/>
                  <a:gd name="T26" fmla="*/ 1 w 315"/>
                  <a:gd name="T27" fmla="*/ 0 h 142"/>
                  <a:gd name="T28" fmla="*/ 1 w 315"/>
                  <a:gd name="T29" fmla="*/ 0 h 142"/>
                  <a:gd name="T30" fmla="*/ 0 w 315"/>
                  <a:gd name="T31" fmla="*/ 0 h 142"/>
                  <a:gd name="T32" fmla="*/ 0 w 315"/>
                  <a:gd name="T33" fmla="*/ 0 h 142"/>
                  <a:gd name="T34" fmla="*/ 0 w 315"/>
                  <a:gd name="T35" fmla="*/ 0 h 142"/>
                  <a:gd name="T36" fmla="*/ 0 w 315"/>
                  <a:gd name="T37" fmla="*/ 1 h 142"/>
                  <a:gd name="T38" fmla="*/ 0 w 315"/>
                  <a:gd name="T39" fmla="*/ 1 h 142"/>
                  <a:gd name="T40" fmla="*/ 0 w 315"/>
                  <a:gd name="T41" fmla="*/ 1 h 14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5" h="142">
                    <a:moveTo>
                      <a:pt x="0" y="142"/>
                    </a:moveTo>
                    <a:lnTo>
                      <a:pt x="233" y="32"/>
                    </a:lnTo>
                    <a:lnTo>
                      <a:pt x="244" y="32"/>
                    </a:lnTo>
                    <a:lnTo>
                      <a:pt x="315" y="11"/>
                    </a:lnTo>
                    <a:lnTo>
                      <a:pt x="315" y="0"/>
                    </a:lnTo>
                    <a:lnTo>
                      <a:pt x="295" y="0"/>
                    </a:lnTo>
                    <a:lnTo>
                      <a:pt x="275" y="11"/>
                    </a:lnTo>
                    <a:lnTo>
                      <a:pt x="254" y="21"/>
                    </a:lnTo>
                    <a:lnTo>
                      <a:pt x="233" y="32"/>
                    </a:lnTo>
                    <a:lnTo>
                      <a:pt x="224" y="32"/>
                    </a:lnTo>
                    <a:lnTo>
                      <a:pt x="204" y="41"/>
                    </a:lnTo>
                    <a:lnTo>
                      <a:pt x="183" y="51"/>
                    </a:lnTo>
                    <a:lnTo>
                      <a:pt x="162" y="62"/>
                    </a:lnTo>
                    <a:lnTo>
                      <a:pt x="142" y="71"/>
                    </a:lnTo>
                    <a:lnTo>
                      <a:pt x="121" y="82"/>
                    </a:lnTo>
                    <a:lnTo>
                      <a:pt x="102" y="92"/>
                    </a:lnTo>
                    <a:lnTo>
                      <a:pt x="81" y="103"/>
                    </a:lnTo>
                    <a:lnTo>
                      <a:pt x="61" y="112"/>
                    </a:lnTo>
                    <a:lnTo>
                      <a:pt x="41" y="122"/>
                    </a:lnTo>
                    <a:lnTo>
                      <a:pt x="20" y="133"/>
                    </a:lnTo>
                    <a:lnTo>
                      <a:pt x="0" y="1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13" name="Freeform 1831">
                <a:extLst>
                  <a:ext uri="{FF2B5EF4-FFF2-40B4-BE49-F238E27FC236}">
                    <a16:creationId xmlns:a16="http://schemas.microsoft.com/office/drawing/2014/main" id="{F27B7364-C81D-4CCB-8631-43045FFDF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4" y="3436"/>
                <a:ext cx="4" cy="2"/>
              </a:xfrm>
              <a:custGeom>
                <a:avLst/>
                <a:gdLst>
                  <a:gd name="T0" fmla="*/ 0 w 50"/>
                  <a:gd name="T1" fmla="*/ 0 h 30"/>
                  <a:gd name="T2" fmla="*/ 0 w 50"/>
                  <a:gd name="T3" fmla="*/ 0 h 30"/>
                  <a:gd name="T4" fmla="*/ 0 w 50"/>
                  <a:gd name="T5" fmla="*/ 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30">
                    <a:moveTo>
                      <a:pt x="0" y="30"/>
                    </a:moveTo>
                    <a:lnTo>
                      <a:pt x="50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14" name="Freeform 1832">
                <a:extLst>
                  <a:ext uri="{FF2B5EF4-FFF2-40B4-BE49-F238E27FC236}">
                    <a16:creationId xmlns:a16="http://schemas.microsoft.com/office/drawing/2014/main" id="{99789314-3456-416A-9544-90CAD5D8D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8" y="3434"/>
                <a:ext cx="2" cy="1"/>
              </a:xfrm>
              <a:custGeom>
                <a:avLst/>
                <a:gdLst>
                  <a:gd name="T0" fmla="*/ 0 w 32"/>
                  <a:gd name="T1" fmla="*/ 0 h 11"/>
                  <a:gd name="T2" fmla="*/ 0 w 32"/>
                  <a:gd name="T3" fmla="*/ 0 h 11"/>
                  <a:gd name="T4" fmla="*/ 0 w 32"/>
                  <a:gd name="T5" fmla="*/ 0 h 11"/>
                  <a:gd name="T6" fmla="*/ 0 w 32"/>
                  <a:gd name="T7" fmla="*/ 0 h 11"/>
                  <a:gd name="T8" fmla="*/ 0 w 32"/>
                  <a:gd name="T9" fmla="*/ 0 h 11"/>
                  <a:gd name="T10" fmla="*/ 0 w 32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2" h="11">
                    <a:moveTo>
                      <a:pt x="12" y="11"/>
                    </a:moveTo>
                    <a:lnTo>
                      <a:pt x="32" y="0"/>
                    </a:lnTo>
                    <a:lnTo>
                      <a:pt x="21" y="0"/>
                    </a:lnTo>
                    <a:lnTo>
                      <a:pt x="12" y="11"/>
                    </a:lnTo>
                    <a:lnTo>
                      <a:pt x="0" y="11"/>
                    </a:lnTo>
                    <a:lnTo>
                      <a:pt x="12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15" name="Freeform 1833">
                <a:extLst>
                  <a:ext uri="{FF2B5EF4-FFF2-40B4-BE49-F238E27FC236}">
                    <a16:creationId xmlns:a16="http://schemas.microsoft.com/office/drawing/2014/main" id="{7563C3CC-FB78-4AB2-AB44-3A97F9162B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34" y="2755"/>
                <a:ext cx="38" cy="64"/>
              </a:xfrm>
              <a:custGeom>
                <a:avLst/>
                <a:gdLst>
                  <a:gd name="T0" fmla="*/ 2 w 584"/>
                  <a:gd name="T1" fmla="*/ 4 h 964"/>
                  <a:gd name="T2" fmla="*/ 2 w 584"/>
                  <a:gd name="T3" fmla="*/ 4 h 964"/>
                  <a:gd name="T4" fmla="*/ 2 w 584"/>
                  <a:gd name="T5" fmla="*/ 4 h 964"/>
                  <a:gd name="T6" fmla="*/ 2 w 584"/>
                  <a:gd name="T7" fmla="*/ 4 h 964"/>
                  <a:gd name="T8" fmla="*/ 2 w 584"/>
                  <a:gd name="T9" fmla="*/ 4 h 964"/>
                  <a:gd name="T10" fmla="*/ 2 w 584"/>
                  <a:gd name="T11" fmla="*/ 4 h 964"/>
                  <a:gd name="T12" fmla="*/ 2 w 584"/>
                  <a:gd name="T13" fmla="*/ 4 h 964"/>
                  <a:gd name="T14" fmla="*/ 2 w 584"/>
                  <a:gd name="T15" fmla="*/ 4 h 964"/>
                  <a:gd name="T16" fmla="*/ 1 w 584"/>
                  <a:gd name="T17" fmla="*/ 4 h 964"/>
                  <a:gd name="T18" fmla="*/ 1 w 584"/>
                  <a:gd name="T19" fmla="*/ 4 h 964"/>
                  <a:gd name="T20" fmla="*/ 1 w 584"/>
                  <a:gd name="T21" fmla="*/ 4 h 964"/>
                  <a:gd name="T22" fmla="*/ 1 w 584"/>
                  <a:gd name="T23" fmla="*/ 4 h 964"/>
                  <a:gd name="T24" fmla="*/ 1 w 584"/>
                  <a:gd name="T25" fmla="*/ 4 h 964"/>
                  <a:gd name="T26" fmla="*/ 1 w 584"/>
                  <a:gd name="T27" fmla="*/ 4 h 964"/>
                  <a:gd name="T28" fmla="*/ 1 w 584"/>
                  <a:gd name="T29" fmla="*/ 3 h 964"/>
                  <a:gd name="T30" fmla="*/ 1 w 584"/>
                  <a:gd name="T31" fmla="*/ 4 h 964"/>
                  <a:gd name="T32" fmla="*/ 1 w 584"/>
                  <a:gd name="T33" fmla="*/ 4 h 964"/>
                  <a:gd name="T34" fmla="*/ 1 w 584"/>
                  <a:gd name="T35" fmla="*/ 4 h 964"/>
                  <a:gd name="T36" fmla="*/ 0 w 584"/>
                  <a:gd name="T37" fmla="*/ 4 h 964"/>
                  <a:gd name="T38" fmla="*/ 0 w 584"/>
                  <a:gd name="T39" fmla="*/ 4 h 964"/>
                  <a:gd name="T40" fmla="*/ 0 w 584"/>
                  <a:gd name="T41" fmla="*/ 4 h 964"/>
                  <a:gd name="T42" fmla="*/ 0 w 584"/>
                  <a:gd name="T43" fmla="*/ 4 h 964"/>
                  <a:gd name="T44" fmla="*/ 0 w 584"/>
                  <a:gd name="T45" fmla="*/ 4 h 964"/>
                  <a:gd name="T46" fmla="*/ 0 w 584"/>
                  <a:gd name="T47" fmla="*/ 3 h 964"/>
                  <a:gd name="T48" fmla="*/ 0 w 584"/>
                  <a:gd name="T49" fmla="*/ 3 h 964"/>
                  <a:gd name="T50" fmla="*/ 0 w 584"/>
                  <a:gd name="T51" fmla="*/ 2 h 964"/>
                  <a:gd name="T52" fmla="*/ 1 w 584"/>
                  <a:gd name="T53" fmla="*/ 2 h 964"/>
                  <a:gd name="T54" fmla="*/ 1 w 584"/>
                  <a:gd name="T55" fmla="*/ 2 h 964"/>
                  <a:gd name="T56" fmla="*/ 1 w 584"/>
                  <a:gd name="T57" fmla="*/ 2 h 964"/>
                  <a:gd name="T58" fmla="*/ 1 w 584"/>
                  <a:gd name="T59" fmla="*/ 1 h 964"/>
                  <a:gd name="T60" fmla="*/ 1 w 584"/>
                  <a:gd name="T61" fmla="*/ 1 h 964"/>
                  <a:gd name="T62" fmla="*/ 1 w 584"/>
                  <a:gd name="T63" fmla="*/ 1 h 964"/>
                  <a:gd name="T64" fmla="*/ 2 w 584"/>
                  <a:gd name="T65" fmla="*/ 2 h 964"/>
                  <a:gd name="T66" fmla="*/ 2 w 584"/>
                  <a:gd name="T67" fmla="*/ 1 h 964"/>
                  <a:gd name="T68" fmla="*/ 2 w 584"/>
                  <a:gd name="T69" fmla="*/ 0 h 964"/>
                  <a:gd name="T70" fmla="*/ 2 w 584"/>
                  <a:gd name="T71" fmla="*/ 0 h 964"/>
                  <a:gd name="T72" fmla="*/ 2 w 584"/>
                  <a:gd name="T73" fmla="*/ 0 h 964"/>
                  <a:gd name="T74" fmla="*/ 1 w 584"/>
                  <a:gd name="T75" fmla="*/ 2 h 964"/>
                  <a:gd name="T76" fmla="*/ 1 w 584"/>
                  <a:gd name="T77" fmla="*/ 2 h 964"/>
                  <a:gd name="T78" fmla="*/ 1 w 584"/>
                  <a:gd name="T79" fmla="*/ 2 h 964"/>
                  <a:gd name="T80" fmla="*/ 1 w 584"/>
                  <a:gd name="T81" fmla="*/ 2 h 964"/>
                  <a:gd name="T82" fmla="*/ 1 w 584"/>
                  <a:gd name="T83" fmla="*/ 2 h 964"/>
                  <a:gd name="T84" fmla="*/ 1 w 584"/>
                  <a:gd name="T85" fmla="*/ 2 h 964"/>
                  <a:gd name="T86" fmla="*/ 1 w 584"/>
                  <a:gd name="T87" fmla="*/ 2 h 964"/>
                  <a:gd name="T88" fmla="*/ 1 w 584"/>
                  <a:gd name="T89" fmla="*/ 3 h 964"/>
                  <a:gd name="T90" fmla="*/ 1 w 584"/>
                  <a:gd name="T91" fmla="*/ 3 h 964"/>
                  <a:gd name="T92" fmla="*/ 1 w 584"/>
                  <a:gd name="T93" fmla="*/ 4 h 964"/>
                  <a:gd name="T94" fmla="*/ 1 w 584"/>
                  <a:gd name="T95" fmla="*/ 4 h 964"/>
                  <a:gd name="T96" fmla="*/ 1 w 584"/>
                  <a:gd name="T97" fmla="*/ 4 h 964"/>
                  <a:gd name="T98" fmla="*/ 1 w 584"/>
                  <a:gd name="T99" fmla="*/ 4 h 964"/>
                  <a:gd name="T100" fmla="*/ 1 w 584"/>
                  <a:gd name="T101" fmla="*/ 3 h 964"/>
                  <a:gd name="T102" fmla="*/ 1 w 584"/>
                  <a:gd name="T103" fmla="*/ 3 h 964"/>
                  <a:gd name="T104" fmla="*/ 1 w 584"/>
                  <a:gd name="T105" fmla="*/ 2 h 964"/>
                  <a:gd name="T106" fmla="*/ 1 w 584"/>
                  <a:gd name="T107" fmla="*/ 2 h 96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84" h="964">
                    <a:moveTo>
                      <a:pt x="584" y="0"/>
                    </a:moveTo>
                    <a:lnTo>
                      <a:pt x="408" y="763"/>
                    </a:lnTo>
                    <a:lnTo>
                      <a:pt x="401" y="796"/>
                    </a:lnTo>
                    <a:lnTo>
                      <a:pt x="396" y="820"/>
                    </a:lnTo>
                    <a:lnTo>
                      <a:pt x="391" y="839"/>
                    </a:lnTo>
                    <a:lnTo>
                      <a:pt x="390" y="849"/>
                    </a:lnTo>
                    <a:lnTo>
                      <a:pt x="391" y="853"/>
                    </a:lnTo>
                    <a:lnTo>
                      <a:pt x="391" y="856"/>
                    </a:lnTo>
                    <a:lnTo>
                      <a:pt x="394" y="859"/>
                    </a:lnTo>
                    <a:lnTo>
                      <a:pt x="396" y="863"/>
                    </a:lnTo>
                    <a:lnTo>
                      <a:pt x="398" y="865"/>
                    </a:lnTo>
                    <a:lnTo>
                      <a:pt x="400" y="867"/>
                    </a:lnTo>
                    <a:lnTo>
                      <a:pt x="402" y="868"/>
                    </a:lnTo>
                    <a:lnTo>
                      <a:pt x="405" y="868"/>
                    </a:lnTo>
                    <a:lnTo>
                      <a:pt x="409" y="867"/>
                    </a:lnTo>
                    <a:lnTo>
                      <a:pt x="414" y="865"/>
                    </a:lnTo>
                    <a:lnTo>
                      <a:pt x="419" y="862"/>
                    </a:lnTo>
                    <a:lnTo>
                      <a:pt x="425" y="856"/>
                    </a:lnTo>
                    <a:lnTo>
                      <a:pt x="436" y="845"/>
                    </a:lnTo>
                    <a:lnTo>
                      <a:pt x="448" y="829"/>
                    </a:lnTo>
                    <a:lnTo>
                      <a:pt x="460" y="809"/>
                    </a:lnTo>
                    <a:lnTo>
                      <a:pt x="475" y="784"/>
                    </a:lnTo>
                    <a:lnTo>
                      <a:pt x="493" y="797"/>
                    </a:lnTo>
                    <a:lnTo>
                      <a:pt x="484" y="817"/>
                    </a:lnTo>
                    <a:lnTo>
                      <a:pt x="475" y="836"/>
                    </a:lnTo>
                    <a:lnTo>
                      <a:pt x="465" y="854"/>
                    </a:lnTo>
                    <a:lnTo>
                      <a:pt x="454" y="871"/>
                    </a:lnTo>
                    <a:lnTo>
                      <a:pt x="445" y="885"/>
                    </a:lnTo>
                    <a:lnTo>
                      <a:pt x="435" y="900"/>
                    </a:lnTo>
                    <a:lnTo>
                      <a:pt x="424" y="912"/>
                    </a:lnTo>
                    <a:lnTo>
                      <a:pt x="414" y="923"/>
                    </a:lnTo>
                    <a:lnTo>
                      <a:pt x="403" y="933"/>
                    </a:lnTo>
                    <a:lnTo>
                      <a:pt x="393" y="941"/>
                    </a:lnTo>
                    <a:lnTo>
                      <a:pt x="381" y="948"/>
                    </a:lnTo>
                    <a:lnTo>
                      <a:pt x="371" y="954"/>
                    </a:lnTo>
                    <a:lnTo>
                      <a:pt x="360" y="959"/>
                    </a:lnTo>
                    <a:lnTo>
                      <a:pt x="348" y="962"/>
                    </a:lnTo>
                    <a:lnTo>
                      <a:pt x="337" y="964"/>
                    </a:lnTo>
                    <a:lnTo>
                      <a:pt x="326" y="964"/>
                    </a:lnTo>
                    <a:lnTo>
                      <a:pt x="318" y="964"/>
                    </a:lnTo>
                    <a:lnTo>
                      <a:pt x="310" y="963"/>
                    </a:lnTo>
                    <a:lnTo>
                      <a:pt x="303" y="961"/>
                    </a:lnTo>
                    <a:lnTo>
                      <a:pt x="297" y="959"/>
                    </a:lnTo>
                    <a:lnTo>
                      <a:pt x="291" y="956"/>
                    </a:lnTo>
                    <a:lnTo>
                      <a:pt x="285" y="953"/>
                    </a:lnTo>
                    <a:lnTo>
                      <a:pt x="280" y="948"/>
                    </a:lnTo>
                    <a:lnTo>
                      <a:pt x="275" y="943"/>
                    </a:lnTo>
                    <a:lnTo>
                      <a:pt x="271" y="938"/>
                    </a:lnTo>
                    <a:lnTo>
                      <a:pt x="268" y="931"/>
                    </a:lnTo>
                    <a:lnTo>
                      <a:pt x="265" y="925"/>
                    </a:lnTo>
                    <a:lnTo>
                      <a:pt x="263" y="919"/>
                    </a:lnTo>
                    <a:lnTo>
                      <a:pt x="261" y="912"/>
                    </a:lnTo>
                    <a:lnTo>
                      <a:pt x="259" y="905"/>
                    </a:lnTo>
                    <a:lnTo>
                      <a:pt x="259" y="897"/>
                    </a:lnTo>
                    <a:lnTo>
                      <a:pt x="258" y="888"/>
                    </a:lnTo>
                    <a:lnTo>
                      <a:pt x="259" y="871"/>
                    </a:lnTo>
                    <a:lnTo>
                      <a:pt x="262" y="849"/>
                    </a:lnTo>
                    <a:lnTo>
                      <a:pt x="266" y="824"/>
                    </a:lnTo>
                    <a:lnTo>
                      <a:pt x="272" y="797"/>
                    </a:lnTo>
                    <a:lnTo>
                      <a:pt x="289" y="728"/>
                    </a:lnTo>
                    <a:lnTo>
                      <a:pt x="272" y="764"/>
                    </a:lnTo>
                    <a:lnTo>
                      <a:pt x="256" y="797"/>
                    </a:lnTo>
                    <a:lnTo>
                      <a:pt x="240" y="827"/>
                    </a:lnTo>
                    <a:lnTo>
                      <a:pt x="225" y="853"/>
                    </a:lnTo>
                    <a:lnTo>
                      <a:pt x="210" y="876"/>
                    </a:lnTo>
                    <a:lnTo>
                      <a:pt x="197" y="897"/>
                    </a:lnTo>
                    <a:lnTo>
                      <a:pt x="184" y="914"/>
                    </a:lnTo>
                    <a:lnTo>
                      <a:pt x="170" y="928"/>
                    </a:lnTo>
                    <a:lnTo>
                      <a:pt x="161" y="937"/>
                    </a:lnTo>
                    <a:lnTo>
                      <a:pt x="152" y="944"/>
                    </a:lnTo>
                    <a:lnTo>
                      <a:pt x="142" y="950"/>
                    </a:lnTo>
                    <a:lnTo>
                      <a:pt x="133" y="955"/>
                    </a:lnTo>
                    <a:lnTo>
                      <a:pt x="124" y="959"/>
                    </a:lnTo>
                    <a:lnTo>
                      <a:pt x="115" y="962"/>
                    </a:lnTo>
                    <a:lnTo>
                      <a:pt x="106" y="964"/>
                    </a:lnTo>
                    <a:lnTo>
                      <a:pt x="97" y="964"/>
                    </a:lnTo>
                    <a:lnTo>
                      <a:pt x="87" y="964"/>
                    </a:lnTo>
                    <a:lnTo>
                      <a:pt x="77" y="962"/>
                    </a:lnTo>
                    <a:lnTo>
                      <a:pt x="68" y="959"/>
                    </a:lnTo>
                    <a:lnTo>
                      <a:pt x="59" y="954"/>
                    </a:lnTo>
                    <a:lnTo>
                      <a:pt x="51" y="948"/>
                    </a:lnTo>
                    <a:lnTo>
                      <a:pt x="44" y="941"/>
                    </a:lnTo>
                    <a:lnTo>
                      <a:pt x="35" y="933"/>
                    </a:lnTo>
                    <a:lnTo>
                      <a:pt x="28" y="923"/>
                    </a:lnTo>
                    <a:lnTo>
                      <a:pt x="22" y="912"/>
                    </a:lnTo>
                    <a:lnTo>
                      <a:pt x="16" y="900"/>
                    </a:lnTo>
                    <a:lnTo>
                      <a:pt x="12" y="886"/>
                    </a:lnTo>
                    <a:lnTo>
                      <a:pt x="7" y="872"/>
                    </a:lnTo>
                    <a:lnTo>
                      <a:pt x="4" y="856"/>
                    </a:lnTo>
                    <a:lnTo>
                      <a:pt x="2" y="839"/>
                    </a:lnTo>
                    <a:lnTo>
                      <a:pt x="0" y="821"/>
                    </a:lnTo>
                    <a:lnTo>
                      <a:pt x="0" y="802"/>
                    </a:lnTo>
                    <a:lnTo>
                      <a:pt x="1" y="776"/>
                    </a:lnTo>
                    <a:lnTo>
                      <a:pt x="2" y="751"/>
                    </a:lnTo>
                    <a:lnTo>
                      <a:pt x="5" y="726"/>
                    </a:lnTo>
                    <a:lnTo>
                      <a:pt x="10" y="701"/>
                    </a:lnTo>
                    <a:lnTo>
                      <a:pt x="15" y="676"/>
                    </a:lnTo>
                    <a:lnTo>
                      <a:pt x="21" y="650"/>
                    </a:lnTo>
                    <a:lnTo>
                      <a:pt x="28" y="626"/>
                    </a:lnTo>
                    <a:lnTo>
                      <a:pt x="36" y="601"/>
                    </a:lnTo>
                    <a:lnTo>
                      <a:pt x="46" y="577"/>
                    </a:lnTo>
                    <a:lnTo>
                      <a:pt x="55" y="554"/>
                    </a:lnTo>
                    <a:lnTo>
                      <a:pt x="64" y="532"/>
                    </a:lnTo>
                    <a:lnTo>
                      <a:pt x="74" y="510"/>
                    </a:lnTo>
                    <a:lnTo>
                      <a:pt x="85" y="491"/>
                    </a:lnTo>
                    <a:lnTo>
                      <a:pt x="96" y="471"/>
                    </a:lnTo>
                    <a:lnTo>
                      <a:pt x="107" y="453"/>
                    </a:lnTo>
                    <a:lnTo>
                      <a:pt x="119" y="436"/>
                    </a:lnTo>
                    <a:lnTo>
                      <a:pt x="130" y="420"/>
                    </a:lnTo>
                    <a:lnTo>
                      <a:pt x="142" y="405"/>
                    </a:lnTo>
                    <a:lnTo>
                      <a:pt x="154" y="392"/>
                    </a:lnTo>
                    <a:lnTo>
                      <a:pt x="165" y="380"/>
                    </a:lnTo>
                    <a:lnTo>
                      <a:pt x="175" y="368"/>
                    </a:lnTo>
                    <a:lnTo>
                      <a:pt x="187" y="358"/>
                    </a:lnTo>
                    <a:lnTo>
                      <a:pt x="198" y="350"/>
                    </a:lnTo>
                    <a:lnTo>
                      <a:pt x="208" y="342"/>
                    </a:lnTo>
                    <a:lnTo>
                      <a:pt x="219" y="335"/>
                    </a:lnTo>
                    <a:lnTo>
                      <a:pt x="230" y="329"/>
                    </a:lnTo>
                    <a:lnTo>
                      <a:pt x="240" y="324"/>
                    </a:lnTo>
                    <a:lnTo>
                      <a:pt x="250" y="320"/>
                    </a:lnTo>
                    <a:lnTo>
                      <a:pt x="261" y="317"/>
                    </a:lnTo>
                    <a:lnTo>
                      <a:pt x="271" y="315"/>
                    </a:lnTo>
                    <a:lnTo>
                      <a:pt x="281" y="314"/>
                    </a:lnTo>
                    <a:lnTo>
                      <a:pt x="292" y="314"/>
                    </a:lnTo>
                    <a:lnTo>
                      <a:pt x="302" y="314"/>
                    </a:lnTo>
                    <a:lnTo>
                      <a:pt x="312" y="316"/>
                    </a:lnTo>
                    <a:lnTo>
                      <a:pt x="321" y="320"/>
                    </a:lnTo>
                    <a:lnTo>
                      <a:pt x="330" y="324"/>
                    </a:lnTo>
                    <a:lnTo>
                      <a:pt x="338" y="331"/>
                    </a:lnTo>
                    <a:lnTo>
                      <a:pt x="347" y="340"/>
                    </a:lnTo>
                    <a:lnTo>
                      <a:pt x="358" y="352"/>
                    </a:lnTo>
                    <a:lnTo>
                      <a:pt x="368" y="365"/>
                    </a:lnTo>
                    <a:lnTo>
                      <a:pt x="408" y="195"/>
                    </a:lnTo>
                    <a:lnTo>
                      <a:pt x="414" y="167"/>
                    </a:lnTo>
                    <a:lnTo>
                      <a:pt x="418" y="142"/>
                    </a:lnTo>
                    <a:lnTo>
                      <a:pt x="421" y="121"/>
                    </a:lnTo>
                    <a:lnTo>
                      <a:pt x="422" y="106"/>
                    </a:lnTo>
                    <a:lnTo>
                      <a:pt x="421" y="98"/>
                    </a:lnTo>
                    <a:lnTo>
                      <a:pt x="420" y="90"/>
                    </a:lnTo>
                    <a:lnTo>
                      <a:pt x="417" y="83"/>
                    </a:lnTo>
                    <a:lnTo>
                      <a:pt x="413" y="77"/>
                    </a:lnTo>
                    <a:lnTo>
                      <a:pt x="407" y="72"/>
                    </a:lnTo>
                    <a:lnTo>
                      <a:pt x="401" y="69"/>
                    </a:lnTo>
                    <a:lnTo>
                      <a:pt x="395" y="67"/>
                    </a:lnTo>
                    <a:lnTo>
                      <a:pt x="386" y="66"/>
                    </a:lnTo>
                    <a:lnTo>
                      <a:pt x="378" y="67"/>
                    </a:lnTo>
                    <a:lnTo>
                      <a:pt x="368" y="68"/>
                    </a:lnTo>
                    <a:lnTo>
                      <a:pt x="373" y="41"/>
                    </a:lnTo>
                    <a:lnTo>
                      <a:pt x="551" y="0"/>
                    </a:lnTo>
                    <a:lnTo>
                      <a:pt x="584" y="0"/>
                    </a:lnTo>
                    <a:close/>
                    <a:moveTo>
                      <a:pt x="345" y="432"/>
                    </a:moveTo>
                    <a:lnTo>
                      <a:pt x="344" y="413"/>
                    </a:lnTo>
                    <a:lnTo>
                      <a:pt x="342" y="396"/>
                    </a:lnTo>
                    <a:lnTo>
                      <a:pt x="340" y="389"/>
                    </a:lnTo>
                    <a:lnTo>
                      <a:pt x="338" y="383"/>
                    </a:lnTo>
                    <a:lnTo>
                      <a:pt x="335" y="377"/>
                    </a:lnTo>
                    <a:lnTo>
                      <a:pt x="332" y="372"/>
                    </a:lnTo>
                    <a:lnTo>
                      <a:pt x="326" y="363"/>
                    </a:lnTo>
                    <a:lnTo>
                      <a:pt x="318" y="357"/>
                    </a:lnTo>
                    <a:lnTo>
                      <a:pt x="314" y="355"/>
                    </a:lnTo>
                    <a:lnTo>
                      <a:pt x="310" y="353"/>
                    </a:lnTo>
                    <a:lnTo>
                      <a:pt x="306" y="353"/>
                    </a:lnTo>
                    <a:lnTo>
                      <a:pt x="302" y="352"/>
                    </a:lnTo>
                    <a:lnTo>
                      <a:pt x="298" y="353"/>
                    </a:lnTo>
                    <a:lnTo>
                      <a:pt x="293" y="354"/>
                    </a:lnTo>
                    <a:lnTo>
                      <a:pt x="289" y="355"/>
                    </a:lnTo>
                    <a:lnTo>
                      <a:pt x="283" y="358"/>
                    </a:lnTo>
                    <a:lnTo>
                      <a:pt x="274" y="365"/>
                    </a:lnTo>
                    <a:lnTo>
                      <a:pt x="265" y="375"/>
                    </a:lnTo>
                    <a:lnTo>
                      <a:pt x="255" y="387"/>
                    </a:lnTo>
                    <a:lnTo>
                      <a:pt x="245" y="402"/>
                    </a:lnTo>
                    <a:lnTo>
                      <a:pt x="235" y="420"/>
                    </a:lnTo>
                    <a:lnTo>
                      <a:pt x="225" y="440"/>
                    </a:lnTo>
                    <a:lnTo>
                      <a:pt x="215" y="464"/>
                    </a:lnTo>
                    <a:lnTo>
                      <a:pt x="205" y="490"/>
                    </a:lnTo>
                    <a:lnTo>
                      <a:pt x="195" y="519"/>
                    </a:lnTo>
                    <a:lnTo>
                      <a:pt x="184" y="551"/>
                    </a:lnTo>
                    <a:lnTo>
                      <a:pt x="174" y="583"/>
                    </a:lnTo>
                    <a:lnTo>
                      <a:pt x="165" y="613"/>
                    </a:lnTo>
                    <a:lnTo>
                      <a:pt x="158" y="643"/>
                    </a:lnTo>
                    <a:lnTo>
                      <a:pt x="153" y="672"/>
                    </a:lnTo>
                    <a:lnTo>
                      <a:pt x="147" y="699"/>
                    </a:lnTo>
                    <a:lnTo>
                      <a:pt x="144" y="725"/>
                    </a:lnTo>
                    <a:lnTo>
                      <a:pt x="142" y="749"/>
                    </a:lnTo>
                    <a:lnTo>
                      <a:pt x="142" y="772"/>
                    </a:lnTo>
                    <a:lnTo>
                      <a:pt x="142" y="787"/>
                    </a:lnTo>
                    <a:lnTo>
                      <a:pt x="144" y="801"/>
                    </a:lnTo>
                    <a:lnTo>
                      <a:pt x="147" y="812"/>
                    </a:lnTo>
                    <a:lnTo>
                      <a:pt x="152" y="820"/>
                    </a:lnTo>
                    <a:lnTo>
                      <a:pt x="156" y="828"/>
                    </a:lnTo>
                    <a:lnTo>
                      <a:pt x="161" y="833"/>
                    </a:lnTo>
                    <a:lnTo>
                      <a:pt x="166" y="836"/>
                    </a:lnTo>
                    <a:lnTo>
                      <a:pt x="172" y="837"/>
                    </a:lnTo>
                    <a:lnTo>
                      <a:pt x="176" y="836"/>
                    </a:lnTo>
                    <a:lnTo>
                      <a:pt x="181" y="835"/>
                    </a:lnTo>
                    <a:lnTo>
                      <a:pt x="186" y="834"/>
                    </a:lnTo>
                    <a:lnTo>
                      <a:pt x="191" y="831"/>
                    </a:lnTo>
                    <a:lnTo>
                      <a:pt x="196" y="828"/>
                    </a:lnTo>
                    <a:lnTo>
                      <a:pt x="200" y="824"/>
                    </a:lnTo>
                    <a:lnTo>
                      <a:pt x="205" y="819"/>
                    </a:lnTo>
                    <a:lnTo>
                      <a:pt x="209" y="814"/>
                    </a:lnTo>
                    <a:lnTo>
                      <a:pt x="222" y="801"/>
                    </a:lnTo>
                    <a:lnTo>
                      <a:pt x="233" y="784"/>
                    </a:lnTo>
                    <a:lnTo>
                      <a:pt x="244" y="766"/>
                    </a:lnTo>
                    <a:lnTo>
                      <a:pt x="256" y="744"/>
                    </a:lnTo>
                    <a:lnTo>
                      <a:pt x="267" y="720"/>
                    </a:lnTo>
                    <a:lnTo>
                      <a:pt x="278" y="695"/>
                    </a:lnTo>
                    <a:lnTo>
                      <a:pt x="290" y="667"/>
                    </a:lnTo>
                    <a:lnTo>
                      <a:pt x="301" y="636"/>
                    </a:lnTo>
                    <a:lnTo>
                      <a:pt x="311" y="605"/>
                    </a:lnTo>
                    <a:lnTo>
                      <a:pt x="320" y="576"/>
                    </a:lnTo>
                    <a:lnTo>
                      <a:pt x="328" y="549"/>
                    </a:lnTo>
                    <a:lnTo>
                      <a:pt x="334" y="522"/>
                    </a:lnTo>
                    <a:lnTo>
                      <a:pt x="339" y="497"/>
                    </a:lnTo>
                    <a:lnTo>
                      <a:pt x="342" y="474"/>
                    </a:lnTo>
                    <a:lnTo>
                      <a:pt x="344" y="453"/>
                    </a:lnTo>
                    <a:lnTo>
                      <a:pt x="345" y="432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16" name="Freeform 1834">
                <a:extLst>
                  <a:ext uri="{FF2B5EF4-FFF2-40B4-BE49-F238E27FC236}">
                    <a16:creationId xmlns:a16="http://schemas.microsoft.com/office/drawing/2014/main" id="{4ED82E93-6296-4F11-AA02-4D21CDC51A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77" y="2776"/>
                <a:ext cx="31" cy="43"/>
              </a:xfrm>
              <a:custGeom>
                <a:avLst/>
                <a:gdLst>
                  <a:gd name="T0" fmla="*/ 1 w 464"/>
                  <a:gd name="T1" fmla="*/ 2 h 650"/>
                  <a:gd name="T2" fmla="*/ 1 w 464"/>
                  <a:gd name="T3" fmla="*/ 2 h 650"/>
                  <a:gd name="T4" fmla="*/ 1 w 464"/>
                  <a:gd name="T5" fmla="*/ 2 h 650"/>
                  <a:gd name="T6" fmla="*/ 1 w 464"/>
                  <a:gd name="T7" fmla="*/ 2 h 650"/>
                  <a:gd name="T8" fmla="*/ 1 w 464"/>
                  <a:gd name="T9" fmla="*/ 2 h 650"/>
                  <a:gd name="T10" fmla="*/ 1 w 464"/>
                  <a:gd name="T11" fmla="*/ 2 h 650"/>
                  <a:gd name="T12" fmla="*/ 1 w 464"/>
                  <a:gd name="T13" fmla="*/ 2 h 650"/>
                  <a:gd name="T14" fmla="*/ 1 w 464"/>
                  <a:gd name="T15" fmla="*/ 2 h 650"/>
                  <a:gd name="T16" fmla="*/ 1 w 464"/>
                  <a:gd name="T17" fmla="*/ 2 h 650"/>
                  <a:gd name="T18" fmla="*/ 1 w 464"/>
                  <a:gd name="T19" fmla="*/ 2 h 650"/>
                  <a:gd name="T20" fmla="*/ 2 w 464"/>
                  <a:gd name="T21" fmla="*/ 2 h 650"/>
                  <a:gd name="T22" fmla="*/ 2 w 464"/>
                  <a:gd name="T23" fmla="*/ 2 h 650"/>
                  <a:gd name="T24" fmla="*/ 2 w 464"/>
                  <a:gd name="T25" fmla="*/ 2 h 650"/>
                  <a:gd name="T26" fmla="*/ 1 w 464"/>
                  <a:gd name="T27" fmla="*/ 3 h 650"/>
                  <a:gd name="T28" fmla="*/ 1 w 464"/>
                  <a:gd name="T29" fmla="*/ 3 h 650"/>
                  <a:gd name="T30" fmla="*/ 1 w 464"/>
                  <a:gd name="T31" fmla="*/ 3 h 650"/>
                  <a:gd name="T32" fmla="*/ 1 w 464"/>
                  <a:gd name="T33" fmla="*/ 3 h 650"/>
                  <a:gd name="T34" fmla="*/ 1 w 464"/>
                  <a:gd name="T35" fmla="*/ 3 h 650"/>
                  <a:gd name="T36" fmla="*/ 0 w 464"/>
                  <a:gd name="T37" fmla="*/ 3 h 650"/>
                  <a:gd name="T38" fmla="*/ 0 w 464"/>
                  <a:gd name="T39" fmla="*/ 3 h 650"/>
                  <a:gd name="T40" fmla="*/ 0 w 464"/>
                  <a:gd name="T41" fmla="*/ 3 h 650"/>
                  <a:gd name="T42" fmla="*/ 0 w 464"/>
                  <a:gd name="T43" fmla="*/ 3 h 650"/>
                  <a:gd name="T44" fmla="*/ 0 w 464"/>
                  <a:gd name="T45" fmla="*/ 2 h 650"/>
                  <a:gd name="T46" fmla="*/ 0 w 464"/>
                  <a:gd name="T47" fmla="*/ 2 h 650"/>
                  <a:gd name="T48" fmla="*/ 0 w 464"/>
                  <a:gd name="T49" fmla="*/ 2 h 650"/>
                  <a:gd name="T50" fmla="*/ 0 w 464"/>
                  <a:gd name="T51" fmla="*/ 2 h 650"/>
                  <a:gd name="T52" fmla="*/ 0 w 464"/>
                  <a:gd name="T53" fmla="*/ 1 h 650"/>
                  <a:gd name="T54" fmla="*/ 0 w 464"/>
                  <a:gd name="T55" fmla="*/ 1 h 650"/>
                  <a:gd name="T56" fmla="*/ 1 w 464"/>
                  <a:gd name="T57" fmla="*/ 1 h 650"/>
                  <a:gd name="T58" fmla="*/ 1 w 464"/>
                  <a:gd name="T59" fmla="*/ 0 h 650"/>
                  <a:gd name="T60" fmla="*/ 1 w 464"/>
                  <a:gd name="T61" fmla="*/ 0 h 650"/>
                  <a:gd name="T62" fmla="*/ 1 w 464"/>
                  <a:gd name="T63" fmla="*/ 0 h 650"/>
                  <a:gd name="T64" fmla="*/ 2 w 464"/>
                  <a:gd name="T65" fmla="*/ 0 h 650"/>
                  <a:gd name="T66" fmla="*/ 2 w 464"/>
                  <a:gd name="T67" fmla="*/ 0 h 650"/>
                  <a:gd name="T68" fmla="*/ 2 w 464"/>
                  <a:gd name="T69" fmla="*/ 0 h 650"/>
                  <a:gd name="T70" fmla="*/ 2 w 464"/>
                  <a:gd name="T71" fmla="*/ 0 h 650"/>
                  <a:gd name="T72" fmla="*/ 2 w 464"/>
                  <a:gd name="T73" fmla="*/ 0 h 650"/>
                  <a:gd name="T74" fmla="*/ 2 w 464"/>
                  <a:gd name="T75" fmla="*/ 0 h 650"/>
                  <a:gd name="T76" fmla="*/ 2 w 464"/>
                  <a:gd name="T77" fmla="*/ 0 h 650"/>
                  <a:gd name="T78" fmla="*/ 2 w 464"/>
                  <a:gd name="T79" fmla="*/ 1 h 650"/>
                  <a:gd name="T80" fmla="*/ 2 w 464"/>
                  <a:gd name="T81" fmla="*/ 1 h 650"/>
                  <a:gd name="T82" fmla="*/ 2 w 464"/>
                  <a:gd name="T83" fmla="*/ 1 h 650"/>
                  <a:gd name="T84" fmla="*/ 2 w 464"/>
                  <a:gd name="T85" fmla="*/ 1 h 650"/>
                  <a:gd name="T86" fmla="*/ 2 w 464"/>
                  <a:gd name="T87" fmla="*/ 1 h 650"/>
                  <a:gd name="T88" fmla="*/ 1 w 464"/>
                  <a:gd name="T89" fmla="*/ 1 h 650"/>
                  <a:gd name="T90" fmla="*/ 1 w 464"/>
                  <a:gd name="T91" fmla="*/ 2 h 650"/>
                  <a:gd name="T92" fmla="*/ 1 w 464"/>
                  <a:gd name="T93" fmla="*/ 2 h 650"/>
                  <a:gd name="T94" fmla="*/ 1 w 464"/>
                  <a:gd name="T95" fmla="*/ 2 h 650"/>
                  <a:gd name="T96" fmla="*/ 1 w 464"/>
                  <a:gd name="T97" fmla="*/ 1 h 650"/>
                  <a:gd name="T98" fmla="*/ 1 w 464"/>
                  <a:gd name="T99" fmla="*/ 1 h 650"/>
                  <a:gd name="T100" fmla="*/ 1 w 464"/>
                  <a:gd name="T101" fmla="*/ 1 h 650"/>
                  <a:gd name="T102" fmla="*/ 1 w 464"/>
                  <a:gd name="T103" fmla="*/ 1 h 650"/>
                  <a:gd name="T104" fmla="*/ 2 w 464"/>
                  <a:gd name="T105" fmla="*/ 1 h 650"/>
                  <a:gd name="T106" fmla="*/ 2 w 464"/>
                  <a:gd name="T107" fmla="*/ 0 h 650"/>
                  <a:gd name="T108" fmla="*/ 2 w 464"/>
                  <a:gd name="T109" fmla="*/ 0 h 650"/>
                  <a:gd name="T110" fmla="*/ 1 w 464"/>
                  <a:gd name="T111" fmla="*/ 0 h 650"/>
                  <a:gd name="T112" fmla="*/ 1 w 464"/>
                  <a:gd name="T113" fmla="*/ 0 h 650"/>
                  <a:gd name="T114" fmla="*/ 1 w 464"/>
                  <a:gd name="T115" fmla="*/ 0 h 650"/>
                  <a:gd name="T116" fmla="*/ 1 w 464"/>
                  <a:gd name="T117" fmla="*/ 0 h 650"/>
                  <a:gd name="T118" fmla="*/ 1 w 464"/>
                  <a:gd name="T119" fmla="*/ 0 h 650"/>
                  <a:gd name="T120" fmla="*/ 1 w 464"/>
                  <a:gd name="T121" fmla="*/ 1 h 650"/>
                  <a:gd name="T122" fmla="*/ 1 w 464"/>
                  <a:gd name="T123" fmla="*/ 1 h 65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464" h="650">
                    <a:moveTo>
                      <a:pt x="149" y="376"/>
                    </a:moveTo>
                    <a:lnTo>
                      <a:pt x="147" y="397"/>
                    </a:lnTo>
                    <a:lnTo>
                      <a:pt x="145" y="417"/>
                    </a:lnTo>
                    <a:lnTo>
                      <a:pt x="144" y="433"/>
                    </a:lnTo>
                    <a:lnTo>
                      <a:pt x="144" y="449"/>
                    </a:lnTo>
                    <a:lnTo>
                      <a:pt x="144" y="461"/>
                    </a:lnTo>
                    <a:lnTo>
                      <a:pt x="145" y="473"/>
                    </a:lnTo>
                    <a:lnTo>
                      <a:pt x="147" y="485"/>
                    </a:lnTo>
                    <a:lnTo>
                      <a:pt x="150" y="495"/>
                    </a:lnTo>
                    <a:lnTo>
                      <a:pt x="153" y="505"/>
                    </a:lnTo>
                    <a:lnTo>
                      <a:pt x="157" y="515"/>
                    </a:lnTo>
                    <a:lnTo>
                      <a:pt x="162" y="523"/>
                    </a:lnTo>
                    <a:lnTo>
                      <a:pt x="168" y="531"/>
                    </a:lnTo>
                    <a:lnTo>
                      <a:pt x="174" y="538"/>
                    </a:lnTo>
                    <a:lnTo>
                      <a:pt x="180" y="544"/>
                    </a:lnTo>
                    <a:lnTo>
                      <a:pt x="187" y="550"/>
                    </a:lnTo>
                    <a:lnTo>
                      <a:pt x="195" y="554"/>
                    </a:lnTo>
                    <a:lnTo>
                      <a:pt x="203" y="557"/>
                    </a:lnTo>
                    <a:lnTo>
                      <a:pt x="212" y="560"/>
                    </a:lnTo>
                    <a:lnTo>
                      <a:pt x="221" y="561"/>
                    </a:lnTo>
                    <a:lnTo>
                      <a:pt x="230" y="561"/>
                    </a:lnTo>
                    <a:lnTo>
                      <a:pt x="240" y="561"/>
                    </a:lnTo>
                    <a:lnTo>
                      <a:pt x="250" y="560"/>
                    </a:lnTo>
                    <a:lnTo>
                      <a:pt x="259" y="558"/>
                    </a:lnTo>
                    <a:lnTo>
                      <a:pt x="269" y="556"/>
                    </a:lnTo>
                    <a:lnTo>
                      <a:pt x="278" y="553"/>
                    </a:lnTo>
                    <a:lnTo>
                      <a:pt x="288" y="549"/>
                    </a:lnTo>
                    <a:lnTo>
                      <a:pt x="297" y="543"/>
                    </a:lnTo>
                    <a:lnTo>
                      <a:pt x="307" y="538"/>
                    </a:lnTo>
                    <a:lnTo>
                      <a:pt x="317" y="532"/>
                    </a:lnTo>
                    <a:lnTo>
                      <a:pt x="327" y="525"/>
                    </a:lnTo>
                    <a:lnTo>
                      <a:pt x="338" y="516"/>
                    </a:lnTo>
                    <a:lnTo>
                      <a:pt x="348" y="506"/>
                    </a:lnTo>
                    <a:lnTo>
                      <a:pt x="372" y="484"/>
                    </a:lnTo>
                    <a:lnTo>
                      <a:pt x="395" y="457"/>
                    </a:lnTo>
                    <a:lnTo>
                      <a:pt x="412" y="475"/>
                    </a:lnTo>
                    <a:lnTo>
                      <a:pt x="396" y="498"/>
                    </a:lnTo>
                    <a:lnTo>
                      <a:pt x="381" y="520"/>
                    </a:lnTo>
                    <a:lnTo>
                      <a:pt x="365" y="539"/>
                    </a:lnTo>
                    <a:lnTo>
                      <a:pt x="350" y="557"/>
                    </a:lnTo>
                    <a:lnTo>
                      <a:pt x="335" y="572"/>
                    </a:lnTo>
                    <a:lnTo>
                      <a:pt x="320" y="587"/>
                    </a:lnTo>
                    <a:lnTo>
                      <a:pt x="305" y="600"/>
                    </a:lnTo>
                    <a:lnTo>
                      <a:pt x="290" y="610"/>
                    </a:lnTo>
                    <a:lnTo>
                      <a:pt x="276" y="620"/>
                    </a:lnTo>
                    <a:lnTo>
                      <a:pt x="260" y="628"/>
                    </a:lnTo>
                    <a:lnTo>
                      <a:pt x="244" y="635"/>
                    </a:lnTo>
                    <a:lnTo>
                      <a:pt x="228" y="640"/>
                    </a:lnTo>
                    <a:lnTo>
                      <a:pt x="212" y="645"/>
                    </a:lnTo>
                    <a:lnTo>
                      <a:pt x="194" y="648"/>
                    </a:lnTo>
                    <a:lnTo>
                      <a:pt x="177" y="650"/>
                    </a:lnTo>
                    <a:lnTo>
                      <a:pt x="159" y="650"/>
                    </a:lnTo>
                    <a:lnTo>
                      <a:pt x="138" y="649"/>
                    </a:lnTo>
                    <a:lnTo>
                      <a:pt x="118" y="647"/>
                    </a:lnTo>
                    <a:lnTo>
                      <a:pt x="108" y="645"/>
                    </a:lnTo>
                    <a:lnTo>
                      <a:pt x="100" y="643"/>
                    </a:lnTo>
                    <a:lnTo>
                      <a:pt x="90" y="640"/>
                    </a:lnTo>
                    <a:lnTo>
                      <a:pt x="83" y="637"/>
                    </a:lnTo>
                    <a:lnTo>
                      <a:pt x="75" y="634"/>
                    </a:lnTo>
                    <a:lnTo>
                      <a:pt x="68" y="630"/>
                    </a:lnTo>
                    <a:lnTo>
                      <a:pt x="62" y="625"/>
                    </a:lnTo>
                    <a:lnTo>
                      <a:pt x="55" y="620"/>
                    </a:lnTo>
                    <a:lnTo>
                      <a:pt x="49" y="614"/>
                    </a:lnTo>
                    <a:lnTo>
                      <a:pt x="44" y="609"/>
                    </a:lnTo>
                    <a:lnTo>
                      <a:pt x="39" y="603"/>
                    </a:lnTo>
                    <a:lnTo>
                      <a:pt x="34" y="596"/>
                    </a:lnTo>
                    <a:lnTo>
                      <a:pt x="26" y="583"/>
                    </a:lnTo>
                    <a:lnTo>
                      <a:pt x="19" y="568"/>
                    </a:lnTo>
                    <a:lnTo>
                      <a:pt x="13" y="553"/>
                    </a:lnTo>
                    <a:lnTo>
                      <a:pt x="8" y="537"/>
                    </a:lnTo>
                    <a:lnTo>
                      <a:pt x="4" y="522"/>
                    </a:lnTo>
                    <a:lnTo>
                      <a:pt x="2" y="504"/>
                    </a:lnTo>
                    <a:lnTo>
                      <a:pt x="0" y="488"/>
                    </a:lnTo>
                    <a:lnTo>
                      <a:pt x="0" y="470"/>
                    </a:lnTo>
                    <a:lnTo>
                      <a:pt x="1" y="443"/>
                    </a:lnTo>
                    <a:lnTo>
                      <a:pt x="3" y="414"/>
                    </a:lnTo>
                    <a:lnTo>
                      <a:pt x="7" y="386"/>
                    </a:lnTo>
                    <a:lnTo>
                      <a:pt x="12" y="358"/>
                    </a:lnTo>
                    <a:lnTo>
                      <a:pt x="19" y="330"/>
                    </a:lnTo>
                    <a:lnTo>
                      <a:pt x="29" y="303"/>
                    </a:lnTo>
                    <a:lnTo>
                      <a:pt x="39" y="275"/>
                    </a:lnTo>
                    <a:lnTo>
                      <a:pt x="51" y="246"/>
                    </a:lnTo>
                    <a:lnTo>
                      <a:pt x="65" y="219"/>
                    </a:lnTo>
                    <a:lnTo>
                      <a:pt x="79" y="193"/>
                    </a:lnTo>
                    <a:lnTo>
                      <a:pt x="96" y="169"/>
                    </a:lnTo>
                    <a:lnTo>
                      <a:pt x="112" y="146"/>
                    </a:lnTo>
                    <a:lnTo>
                      <a:pt x="131" y="123"/>
                    </a:lnTo>
                    <a:lnTo>
                      <a:pt x="150" y="104"/>
                    </a:lnTo>
                    <a:lnTo>
                      <a:pt x="171" y="84"/>
                    </a:lnTo>
                    <a:lnTo>
                      <a:pt x="192" y="67"/>
                    </a:lnTo>
                    <a:lnTo>
                      <a:pt x="215" y="51"/>
                    </a:lnTo>
                    <a:lnTo>
                      <a:pt x="237" y="37"/>
                    </a:lnTo>
                    <a:lnTo>
                      <a:pt x="259" y="26"/>
                    </a:lnTo>
                    <a:lnTo>
                      <a:pt x="282" y="16"/>
                    </a:lnTo>
                    <a:lnTo>
                      <a:pt x="305" y="9"/>
                    </a:lnTo>
                    <a:lnTo>
                      <a:pt x="326" y="4"/>
                    </a:lnTo>
                    <a:lnTo>
                      <a:pt x="338" y="2"/>
                    </a:lnTo>
                    <a:lnTo>
                      <a:pt x="349" y="1"/>
                    </a:lnTo>
                    <a:lnTo>
                      <a:pt x="360" y="0"/>
                    </a:lnTo>
                    <a:lnTo>
                      <a:pt x="372" y="0"/>
                    </a:lnTo>
                    <a:lnTo>
                      <a:pt x="383" y="0"/>
                    </a:lnTo>
                    <a:lnTo>
                      <a:pt x="393" y="1"/>
                    </a:lnTo>
                    <a:lnTo>
                      <a:pt x="402" y="3"/>
                    </a:lnTo>
                    <a:lnTo>
                      <a:pt x="412" y="6"/>
                    </a:lnTo>
                    <a:lnTo>
                      <a:pt x="420" y="10"/>
                    </a:lnTo>
                    <a:lnTo>
                      <a:pt x="427" y="14"/>
                    </a:lnTo>
                    <a:lnTo>
                      <a:pt x="434" y="20"/>
                    </a:lnTo>
                    <a:lnTo>
                      <a:pt x="440" y="27"/>
                    </a:lnTo>
                    <a:lnTo>
                      <a:pt x="446" y="34"/>
                    </a:lnTo>
                    <a:lnTo>
                      <a:pt x="451" y="41"/>
                    </a:lnTo>
                    <a:lnTo>
                      <a:pt x="455" y="49"/>
                    </a:lnTo>
                    <a:lnTo>
                      <a:pt x="458" y="58"/>
                    </a:lnTo>
                    <a:lnTo>
                      <a:pt x="461" y="67"/>
                    </a:lnTo>
                    <a:lnTo>
                      <a:pt x="462" y="76"/>
                    </a:lnTo>
                    <a:lnTo>
                      <a:pt x="463" y="85"/>
                    </a:lnTo>
                    <a:lnTo>
                      <a:pt x="464" y="96"/>
                    </a:lnTo>
                    <a:lnTo>
                      <a:pt x="463" y="108"/>
                    </a:lnTo>
                    <a:lnTo>
                      <a:pt x="462" y="120"/>
                    </a:lnTo>
                    <a:lnTo>
                      <a:pt x="461" y="133"/>
                    </a:lnTo>
                    <a:lnTo>
                      <a:pt x="458" y="145"/>
                    </a:lnTo>
                    <a:lnTo>
                      <a:pt x="455" y="156"/>
                    </a:lnTo>
                    <a:lnTo>
                      <a:pt x="451" y="169"/>
                    </a:lnTo>
                    <a:lnTo>
                      <a:pt x="447" y="181"/>
                    </a:lnTo>
                    <a:lnTo>
                      <a:pt x="442" y="192"/>
                    </a:lnTo>
                    <a:lnTo>
                      <a:pt x="433" y="208"/>
                    </a:lnTo>
                    <a:lnTo>
                      <a:pt x="424" y="223"/>
                    </a:lnTo>
                    <a:lnTo>
                      <a:pt x="415" y="237"/>
                    </a:lnTo>
                    <a:lnTo>
                      <a:pt x="405" y="250"/>
                    </a:lnTo>
                    <a:lnTo>
                      <a:pt x="395" y="262"/>
                    </a:lnTo>
                    <a:lnTo>
                      <a:pt x="385" y="275"/>
                    </a:lnTo>
                    <a:lnTo>
                      <a:pt x="374" y="286"/>
                    </a:lnTo>
                    <a:lnTo>
                      <a:pt x="362" y="295"/>
                    </a:lnTo>
                    <a:lnTo>
                      <a:pt x="350" y="306"/>
                    </a:lnTo>
                    <a:lnTo>
                      <a:pt x="338" y="314"/>
                    </a:lnTo>
                    <a:lnTo>
                      <a:pt x="324" y="322"/>
                    </a:lnTo>
                    <a:lnTo>
                      <a:pt x="312" y="330"/>
                    </a:lnTo>
                    <a:lnTo>
                      <a:pt x="297" y="338"/>
                    </a:lnTo>
                    <a:lnTo>
                      <a:pt x="284" y="344"/>
                    </a:lnTo>
                    <a:lnTo>
                      <a:pt x="270" y="350"/>
                    </a:lnTo>
                    <a:lnTo>
                      <a:pt x="255" y="355"/>
                    </a:lnTo>
                    <a:lnTo>
                      <a:pt x="234" y="362"/>
                    </a:lnTo>
                    <a:lnTo>
                      <a:pt x="209" y="367"/>
                    </a:lnTo>
                    <a:lnTo>
                      <a:pt x="180" y="373"/>
                    </a:lnTo>
                    <a:lnTo>
                      <a:pt x="149" y="376"/>
                    </a:lnTo>
                    <a:close/>
                    <a:moveTo>
                      <a:pt x="153" y="341"/>
                    </a:moveTo>
                    <a:lnTo>
                      <a:pt x="176" y="335"/>
                    </a:lnTo>
                    <a:lnTo>
                      <a:pt x="197" y="330"/>
                    </a:lnTo>
                    <a:lnTo>
                      <a:pt x="213" y="323"/>
                    </a:lnTo>
                    <a:lnTo>
                      <a:pt x="227" y="316"/>
                    </a:lnTo>
                    <a:lnTo>
                      <a:pt x="241" y="308"/>
                    </a:lnTo>
                    <a:lnTo>
                      <a:pt x="253" y="296"/>
                    </a:lnTo>
                    <a:lnTo>
                      <a:pt x="267" y="283"/>
                    </a:lnTo>
                    <a:lnTo>
                      <a:pt x="279" y="268"/>
                    </a:lnTo>
                    <a:lnTo>
                      <a:pt x="291" y="249"/>
                    </a:lnTo>
                    <a:lnTo>
                      <a:pt x="303" y="228"/>
                    </a:lnTo>
                    <a:lnTo>
                      <a:pt x="313" y="207"/>
                    </a:lnTo>
                    <a:lnTo>
                      <a:pt x="323" y="182"/>
                    </a:lnTo>
                    <a:lnTo>
                      <a:pt x="331" y="156"/>
                    </a:lnTo>
                    <a:lnTo>
                      <a:pt x="337" y="132"/>
                    </a:lnTo>
                    <a:lnTo>
                      <a:pt x="339" y="120"/>
                    </a:lnTo>
                    <a:lnTo>
                      <a:pt x="341" y="108"/>
                    </a:lnTo>
                    <a:lnTo>
                      <a:pt x="341" y="97"/>
                    </a:lnTo>
                    <a:lnTo>
                      <a:pt x="342" y="85"/>
                    </a:lnTo>
                    <a:lnTo>
                      <a:pt x="341" y="76"/>
                    </a:lnTo>
                    <a:lnTo>
                      <a:pt x="340" y="69"/>
                    </a:lnTo>
                    <a:lnTo>
                      <a:pt x="337" y="62"/>
                    </a:lnTo>
                    <a:lnTo>
                      <a:pt x="332" y="55"/>
                    </a:lnTo>
                    <a:lnTo>
                      <a:pt x="328" y="50"/>
                    </a:lnTo>
                    <a:lnTo>
                      <a:pt x="323" y="47"/>
                    </a:lnTo>
                    <a:lnTo>
                      <a:pt x="318" y="45"/>
                    </a:lnTo>
                    <a:lnTo>
                      <a:pt x="312" y="44"/>
                    </a:lnTo>
                    <a:lnTo>
                      <a:pt x="305" y="45"/>
                    </a:lnTo>
                    <a:lnTo>
                      <a:pt x="298" y="47"/>
                    </a:lnTo>
                    <a:lnTo>
                      <a:pt x="291" y="51"/>
                    </a:lnTo>
                    <a:lnTo>
                      <a:pt x="284" y="55"/>
                    </a:lnTo>
                    <a:lnTo>
                      <a:pt x="277" y="63"/>
                    </a:lnTo>
                    <a:lnTo>
                      <a:pt x="269" y="70"/>
                    </a:lnTo>
                    <a:lnTo>
                      <a:pt x="261" y="79"/>
                    </a:lnTo>
                    <a:lnTo>
                      <a:pt x="253" y="90"/>
                    </a:lnTo>
                    <a:lnTo>
                      <a:pt x="239" y="112"/>
                    </a:lnTo>
                    <a:lnTo>
                      <a:pt x="224" y="137"/>
                    </a:lnTo>
                    <a:lnTo>
                      <a:pt x="211" y="165"/>
                    </a:lnTo>
                    <a:lnTo>
                      <a:pt x="199" y="194"/>
                    </a:lnTo>
                    <a:lnTo>
                      <a:pt x="186" y="227"/>
                    </a:lnTo>
                    <a:lnTo>
                      <a:pt x="175" y="262"/>
                    </a:lnTo>
                    <a:lnTo>
                      <a:pt x="164" y="300"/>
                    </a:lnTo>
                    <a:lnTo>
                      <a:pt x="153" y="341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17" name="Freeform 1835">
                <a:extLst>
                  <a:ext uri="{FF2B5EF4-FFF2-40B4-BE49-F238E27FC236}">
                    <a16:creationId xmlns:a16="http://schemas.microsoft.com/office/drawing/2014/main" id="{49FE083B-8678-44B6-AD75-27C4A5A4D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5" y="2755"/>
                <a:ext cx="23" cy="64"/>
              </a:xfrm>
              <a:custGeom>
                <a:avLst/>
                <a:gdLst>
                  <a:gd name="T0" fmla="*/ 1 w 335"/>
                  <a:gd name="T1" fmla="*/ 3 h 964"/>
                  <a:gd name="T2" fmla="*/ 1 w 335"/>
                  <a:gd name="T3" fmla="*/ 4 h 964"/>
                  <a:gd name="T4" fmla="*/ 1 w 335"/>
                  <a:gd name="T5" fmla="*/ 4 h 964"/>
                  <a:gd name="T6" fmla="*/ 1 w 335"/>
                  <a:gd name="T7" fmla="*/ 4 h 964"/>
                  <a:gd name="T8" fmla="*/ 1 w 335"/>
                  <a:gd name="T9" fmla="*/ 4 h 964"/>
                  <a:gd name="T10" fmla="*/ 1 w 335"/>
                  <a:gd name="T11" fmla="*/ 4 h 964"/>
                  <a:gd name="T12" fmla="*/ 1 w 335"/>
                  <a:gd name="T13" fmla="*/ 4 h 964"/>
                  <a:gd name="T14" fmla="*/ 1 w 335"/>
                  <a:gd name="T15" fmla="*/ 4 h 964"/>
                  <a:gd name="T16" fmla="*/ 1 w 335"/>
                  <a:gd name="T17" fmla="*/ 4 h 964"/>
                  <a:gd name="T18" fmla="*/ 1 w 335"/>
                  <a:gd name="T19" fmla="*/ 4 h 964"/>
                  <a:gd name="T20" fmla="*/ 1 w 335"/>
                  <a:gd name="T21" fmla="*/ 4 h 964"/>
                  <a:gd name="T22" fmla="*/ 1 w 335"/>
                  <a:gd name="T23" fmla="*/ 3 h 964"/>
                  <a:gd name="T24" fmla="*/ 1 w 335"/>
                  <a:gd name="T25" fmla="*/ 4 h 964"/>
                  <a:gd name="T26" fmla="*/ 1 w 335"/>
                  <a:gd name="T27" fmla="*/ 4 h 964"/>
                  <a:gd name="T28" fmla="*/ 1 w 335"/>
                  <a:gd name="T29" fmla="*/ 4 h 964"/>
                  <a:gd name="T30" fmla="*/ 1 w 335"/>
                  <a:gd name="T31" fmla="*/ 4 h 964"/>
                  <a:gd name="T32" fmla="*/ 1 w 335"/>
                  <a:gd name="T33" fmla="*/ 4 h 964"/>
                  <a:gd name="T34" fmla="*/ 1 w 335"/>
                  <a:gd name="T35" fmla="*/ 4 h 964"/>
                  <a:gd name="T36" fmla="*/ 0 w 335"/>
                  <a:gd name="T37" fmla="*/ 4 h 964"/>
                  <a:gd name="T38" fmla="*/ 0 w 335"/>
                  <a:gd name="T39" fmla="*/ 4 h 964"/>
                  <a:gd name="T40" fmla="*/ 0 w 335"/>
                  <a:gd name="T41" fmla="*/ 4 h 964"/>
                  <a:gd name="T42" fmla="*/ 0 w 335"/>
                  <a:gd name="T43" fmla="*/ 4 h 964"/>
                  <a:gd name="T44" fmla="*/ 0 w 335"/>
                  <a:gd name="T45" fmla="*/ 4 h 964"/>
                  <a:gd name="T46" fmla="*/ 0 w 335"/>
                  <a:gd name="T47" fmla="*/ 4 h 964"/>
                  <a:gd name="T48" fmla="*/ 0 w 335"/>
                  <a:gd name="T49" fmla="*/ 4 h 964"/>
                  <a:gd name="T50" fmla="*/ 0 w 335"/>
                  <a:gd name="T51" fmla="*/ 4 h 964"/>
                  <a:gd name="T52" fmla="*/ 0 w 335"/>
                  <a:gd name="T53" fmla="*/ 4 h 964"/>
                  <a:gd name="T54" fmla="*/ 0 w 335"/>
                  <a:gd name="T55" fmla="*/ 4 h 964"/>
                  <a:gd name="T56" fmla="*/ 0 w 335"/>
                  <a:gd name="T57" fmla="*/ 4 h 964"/>
                  <a:gd name="T58" fmla="*/ 0 w 335"/>
                  <a:gd name="T59" fmla="*/ 4 h 964"/>
                  <a:gd name="T60" fmla="*/ 1 w 335"/>
                  <a:gd name="T61" fmla="*/ 1 h 964"/>
                  <a:gd name="T62" fmla="*/ 1 w 335"/>
                  <a:gd name="T63" fmla="*/ 1 h 964"/>
                  <a:gd name="T64" fmla="*/ 1 w 335"/>
                  <a:gd name="T65" fmla="*/ 0 h 964"/>
                  <a:gd name="T66" fmla="*/ 1 w 335"/>
                  <a:gd name="T67" fmla="*/ 0 h 964"/>
                  <a:gd name="T68" fmla="*/ 1 w 335"/>
                  <a:gd name="T69" fmla="*/ 0 h 964"/>
                  <a:gd name="T70" fmla="*/ 1 w 335"/>
                  <a:gd name="T71" fmla="*/ 0 h 964"/>
                  <a:gd name="T72" fmla="*/ 1 w 335"/>
                  <a:gd name="T73" fmla="*/ 0 h 964"/>
                  <a:gd name="T74" fmla="*/ 1 w 335"/>
                  <a:gd name="T75" fmla="*/ 0 h 964"/>
                  <a:gd name="T76" fmla="*/ 1 w 335"/>
                  <a:gd name="T77" fmla="*/ 0 h 96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35" h="964">
                    <a:moveTo>
                      <a:pt x="335" y="0"/>
                    </a:moveTo>
                    <a:lnTo>
                      <a:pt x="156" y="768"/>
                    </a:lnTo>
                    <a:lnTo>
                      <a:pt x="149" y="799"/>
                    </a:lnTo>
                    <a:lnTo>
                      <a:pt x="145" y="823"/>
                    </a:lnTo>
                    <a:lnTo>
                      <a:pt x="141" y="841"/>
                    </a:lnTo>
                    <a:lnTo>
                      <a:pt x="140" y="853"/>
                    </a:lnTo>
                    <a:lnTo>
                      <a:pt x="140" y="857"/>
                    </a:lnTo>
                    <a:lnTo>
                      <a:pt x="141" y="862"/>
                    </a:lnTo>
                    <a:lnTo>
                      <a:pt x="142" y="865"/>
                    </a:lnTo>
                    <a:lnTo>
                      <a:pt x="145" y="868"/>
                    </a:lnTo>
                    <a:lnTo>
                      <a:pt x="147" y="871"/>
                    </a:lnTo>
                    <a:lnTo>
                      <a:pt x="150" y="873"/>
                    </a:lnTo>
                    <a:lnTo>
                      <a:pt x="152" y="874"/>
                    </a:lnTo>
                    <a:lnTo>
                      <a:pt x="155" y="874"/>
                    </a:lnTo>
                    <a:lnTo>
                      <a:pt x="160" y="873"/>
                    </a:lnTo>
                    <a:lnTo>
                      <a:pt x="164" y="872"/>
                    </a:lnTo>
                    <a:lnTo>
                      <a:pt x="168" y="869"/>
                    </a:lnTo>
                    <a:lnTo>
                      <a:pt x="173" y="865"/>
                    </a:lnTo>
                    <a:lnTo>
                      <a:pt x="180" y="857"/>
                    </a:lnTo>
                    <a:lnTo>
                      <a:pt x="187" y="849"/>
                    </a:lnTo>
                    <a:lnTo>
                      <a:pt x="194" y="839"/>
                    </a:lnTo>
                    <a:lnTo>
                      <a:pt x="201" y="829"/>
                    </a:lnTo>
                    <a:lnTo>
                      <a:pt x="216" y="804"/>
                    </a:lnTo>
                    <a:lnTo>
                      <a:pt x="231" y="774"/>
                    </a:lnTo>
                    <a:lnTo>
                      <a:pt x="253" y="786"/>
                    </a:lnTo>
                    <a:lnTo>
                      <a:pt x="239" y="812"/>
                    </a:lnTo>
                    <a:lnTo>
                      <a:pt x="227" y="835"/>
                    </a:lnTo>
                    <a:lnTo>
                      <a:pt x="213" y="856"/>
                    </a:lnTo>
                    <a:lnTo>
                      <a:pt x="201" y="876"/>
                    </a:lnTo>
                    <a:lnTo>
                      <a:pt x="189" y="893"/>
                    </a:lnTo>
                    <a:lnTo>
                      <a:pt x="176" y="909"/>
                    </a:lnTo>
                    <a:lnTo>
                      <a:pt x="163" y="922"/>
                    </a:lnTo>
                    <a:lnTo>
                      <a:pt x="151" y="935"/>
                    </a:lnTo>
                    <a:lnTo>
                      <a:pt x="142" y="942"/>
                    </a:lnTo>
                    <a:lnTo>
                      <a:pt x="133" y="948"/>
                    </a:lnTo>
                    <a:lnTo>
                      <a:pt x="125" y="953"/>
                    </a:lnTo>
                    <a:lnTo>
                      <a:pt x="116" y="957"/>
                    </a:lnTo>
                    <a:lnTo>
                      <a:pt x="106" y="960"/>
                    </a:lnTo>
                    <a:lnTo>
                      <a:pt x="97" y="962"/>
                    </a:lnTo>
                    <a:lnTo>
                      <a:pt x="88" y="964"/>
                    </a:lnTo>
                    <a:lnTo>
                      <a:pt x="79" y="964"/>
                    </a:lnTo>
                    <a:lnTo>
                      <a:pt x="69" y="964"/>
                    </a:lnTo>
                    <a:lnTo>
                      <a:pt x="61" y="963"/>
                    </a:lnTo>
                    <a:lnTo>
                      <a:pt x="54" y="961"/>
                    </a:lnTo>
                    <a:lnTo>
                      <a:pt x="46" y="958"/>
                    </a:lnTo>
                    <a:lnTo>
                      <a:pt x="39" y="955"/>
                    </a:lnTo>
                    <a:lnTo>
                      <a:pt x="32" y="951"/>
                    </a:lnTo>
                    <a:lnTo>
                      <a:pt x="27" y="946"/>
                    </a:lnTo>
                    <a:lnTo>
                      <a:pt x="21" y="941"/>
                    </a:lnTo>
                    <a:lnTo>
                      <a:pt x="16" y="935"/>
                    </a:lnTo>
                    <a:lnTo>
                      <a:pt x="12" y="927"/>
                    </a:lnTo>
                    <a:lnTo>
                      <a:pt x="9" y="921"/>
                    </a:lnTo>
                    <a:lnTo>
                      <a:pt x="6" y="914"/>
                    </a:lnTo>
                    <a:lnTo>
                      <a:pt x="3" y="907"/>
                    </a:lnTo>
                    <a:lnTo>
                      <a:pt x="1" y="899"/>
                    </a:lnTo>
                    <a:lnTo>
                      <a:pt x="0" y="890"/>
                    </a:lnTo>
                    <a:lnTo>
                      <a:pt x="0" y="882"/>
                    </a:lnTo>
                    <a:lnTo>
                      <a:pt x="1" y="868"/>
                    </a:lnTo>
                    <a:lnTo>
                      <a:pt x="3" y="849"/>
                    </a:lnTo>
                    <a:lnTo>
                      <a:pt x="8" y="828"/>
                    </a:lnTo>
                    <a:lnTo>
                      <a:pt x="13" y="801"/>
                    </a:lnTo>
                    <a:lnTo>
                      <a:pt x="160" y="172"/>
                    </a:lnTo>
                    <a:lnTo>
                      <a:pt x="165" y="148"/>
                    </a:lnTo>
                    <a:lnTo>
                      <a:pt x="168" y="130"/>
                    </a:lnTo>
                    <a:lnTo>
                      <a:pt x="171" y="114"/>
                    </a:lnTo>
                    <a:lnTo>
                      <a:pt x="171" y="104"/>
                    </a:lnTo>
                    <a:lnTo>
                      <a:pt x="171" y="96"/>
                    </a:lnTo>
                    <a:lnTo>
                      <a:pt x="168" y="88"/>
                    </a:lnTo>
                    <a:lnTo>
                      <a:pt x="165" y="82"/>
                    </a:lnTo>
                    <a:lnTo>
                      <a:pt x="160" y="77"/>
                    </a:lnTo>
                    <a:lnTo>
                      <a:pt x="156" y="74"/>
                    </a:lnTo>
                    <a:lnTo>
                      <a:pt x="152" y="72"/>
                    </a:lnTo>
                    <a:lnTo>
                      <a:pt x="147" y="69"/>
                    </a:lnTo>
                    <a:lnTo>
                      <a:pt x="141" y="68"/>
                    </a:lnTo>
                    <a:lnTo>
                      <a:pt x="128" y="66"/>
                    </a:lnTo>
                    <a:lnTo>
                      <a:pt x="114" y="66"/>
                    </a:lnTo>
                    <a:lnTo>
                      <a:pt x="120" y="40"/>
                    </a:lnTo>
                    <a:lnTo>
                      <a:pt x="303" y="0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18" name="Freeform 1836">
                <a:extLst>
                  <a:ext uri="{FF2B5EF4-FFF2-40B4-BE49-F238E27FC236}">
                    <a16:creationId xmlns:a16="http://schemas.microsoft.com/office/drawing/2014/main" id="{2C49C122-782B-4BE9-A069-A85497A4971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42" y="2755"/>
                <a:ext cx="21" cy="64"/>
              </a:xfrm>
              <a:custGeom>
                <a:avLst/>
                <a:gdLst>
                  <a:gd name="T0" fmla="*/ 1 w 308"/>
                  <a:gd name="T1" fmla="*/ 0 h 964"/>
                  <a:gd name="T2" fmla="*/ 1 w 308"/>
                  <a:gd name="T3" fmla="*/ 0 h 964"/>
                  <a:gd name="T4" fmla="*/ 1 w 308"/>
                  <a:gd name="T5" fmla="*/ 0 h 964"/>
                  <a:gd name="T6" fmla="*/ 1 w 308"/>
                  <a:gd name="T7" fmla="*/ 0 h 964"/>
                  <a:gd name="T8" fmla="*/ 1 w 308"/>
                  <a:gd name="T9" fmla="*/ 0 h 964"/>
                  <a:gd name="T10" fmla="*/ 1 w 308"/>
                  <a:gd name="T11" fmla="*/ 0 h 964"/>
                  <a:gd name="T12" fmla="*/ 1 w 308"/>
                  <a:gd name="T13" fmla="*/ 1 h 964"/>
                  <a:gd name="T14" fmla="*/ 1 w 308"/>
                  <a:gd name="T15" fmla="*/ 1 h 964"/>
                  <a:gd name="T16" fmla="*/ 1 w 308"/>
                  <a:gd name="T17" fmla="*/ 1 h 964"/>
                  <a:gd name="T18" fmla="*/ 1 w 308"/>
                  <a:gd name="T19" fmla="*/ 1 h 964"/>
                  <a:gd name="T20" fmla="*/ 1 w 308"/>
                  <a:gd name="T21" fmla="*/ 1 h 964"/>
                  <a:gd name="T22" fmla="*/ 1 w 308"/>
                  <a:gd name="T23" fmla="*/ 1 h 964"/>
                  <a:gd name="T24" fmla="*/ 1 w 308"/>
                  <a:gd name="T25" fmla="*/ 1 h 964"/>
                  <a:gd name="T26" fmla="*/ 1 w 308"/>
                  <a:gd name="T27" fmla="*/ 1 h 964"/>
                  <a:gd name="T28" fmla="*/ 1 w 308"/>
                  <a:gd name="T29" fmla="*/ 1 h 964"/>
                  <a:gd name="T30" fmla="*/ 1 w 308"/>
                  <a:gd name="T31" fmla="*/ 0 h 964"/>
                  <a:gd name="T32" fmla="*/ 1 w 308"/>
                  <a:gd name="T33" fmla="*/ 0 h 964"/>
                  <a:gd name="T34" fmla="*/ 1 w 308"/>
                  <a:gd name="T35" fmla="*/ 0 h 964"/>
                  <a:gd name="T36" fmla="*/ 1 w 308"/>
                  <a:gd name="T37" fmla="*/ 0 h 964"/>
                  <a:gd name="T38" fmla="*/ 1 w 308"/>
                  <a:gd name="T39" fmla="*/ 0 h 964"/>
                  <a:gd name="T40" fmla="*/ 1 w 308"/>
                  <a:gd name="T41" fmla="*/ 0 h 964"/>
                  <a:gd name="T42" fmla="*/ 1 w 308"/>
                  <a:gd name="T43" fmla="*/ 1 h 964"/>
                  <a:gd name="T44" fmla="*/ 1 w 308"/>
                  <a:gd name="T45" fmla="*/ 4 h 964"/>
                  <a:gd name="T46" fmla="*/ 1 w 308"/>
                  <a:gd name="T47" fmla="*/ 4 h 964"/>
                  <a:gd name="T48" fmla="*/ 1 w 308"/>
                  <a:gd name="T49" fmla="*/ 4 h 964"/>
                  <a:gd name="T50" fmla="*/ 1 w 308"/>
                  <a:gd name="T51" fmla="*/ 4 h 964"/>
                  <a:gd name="T52" fmla="*/ 1 w 308"/>
                  <a:gd name="T53" fmla="*/ 4 h 964"/>
                  <a:gd name="T54" fmla="*/ 1 w 308"/>
                  <a:gd name="T55" fmla="*/ 4 h 964"/>
                  <a:gd name="T56" fmla="*/ 1 w 308"/>
                  <a:gd name="T57" fmla="*/ 4 h 964"/>
                  <a:gd name="T58" fmla="*/ 1 w 308"/>
                  <a:gd name="T59" fmla="*/ 3 h 964"/>
                  <a:gd name="T60" fmla="*/ 1 w 308"/>
                  <a:gd name="T61" fmla="*/ 4 h 964"/>
                  <a:gd name="T62" fmla="*/ 1 w 308"/>
                  <a:gd name="T63" fmla="*/ 4 h 964"/>
                  <a:gd name="T64" fmla="*/ 1 w 308"/>
                  <a:gd name="T65" fmla="*/ 4 h 964"/>
                  <a:gd name="T66" fmla="*/ 1 w 308"/>
                  <a:gd name="T67" fmla="*/ 4 h 964"/>
                  <a:gd name="T68" fmla="*/ 0 w 308"/>
                  <a:gd name="T69" fmla="*/ 4 h 964"/>
                  <a:gd name="T70" fmla="*/ 0 w 308"/>
                  <a:gd name="T71" fmla="*/ 4 h 964"/>
                  <a:gd name="T72" fmla="*/ 0 w 308"/>
                  <a:gd name="T73" fmla="*/ 4 h 964"/>
                  <a:gd name="T74" fmla="*/ 0 w 308"/>
                  <a:gd name="T75" fmla="*/ 4 h 964"/>
                  <a:gd name="T76" fmla="*/ 0 w 308"/>
                  <a:gd name="T77" fmla="*/ 4 h 964"/>
                  <a:gd name="T78" fmla="*/ 0 w 308"/>
                  <a:gd name="T79" fmla="*/ 4 h 964"/>
                  <a:gd name="T80" fmla="*/ 0 w 308"/>
                  <a:gd name="T81" fmla="*/ 4 h 964"/>
                  <a:gd name="T82" fmla="*/ 0 w 308"/>
                  <a:gd name="T83" fmla="*/ 4 h 964"/>
                  <a:gd name="T84" fmla="*/ 0 w 308"/>
                  <a:gd name="T85" fmla="*/ 2 h 964"/>
                  <a:gd name="T86" fmla="*/ 0 w 308"/>
                  <a:gd name="T87" fmla="*/ 2 h 964"/>
                  <a:gd name="T88" fmla="*/ 0 w 308"/>
                  <a:gd name="T89" fmla="*/ 2 h 964"/>
                  <a:gd name="T90" fmla="*/ 0 w 308"/>
                  <a:gd name="T91" fmla="*/ 2 h 964"/>
                  <a:gd name="T92" fmla="*/ 0 w 308"/>
                  <a:gd name="T93" fmla="*/ 2 h 964"/>
                  <a:gd name="T94" fmla="*/ 1 w 308"/>
                  <a:gd name="T95" fmla="*/ 1 h 96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308" h="964">
                    <a:moveTo>
                      <a:pt x="228" y="0"/>
                    </a:moveTo>
                    <a:lnTo>
                      <a:pt x="236" y="0"/>
                    </a:lnTo>
                    <a:lnTo>
                      <a:pt x="244" y="2"/>
                    </a:lnTo>
                    <a:lnTo>
                      <a:pt x="251" y="4"/>
                    </a:lnTo>
                    <a:lnTo>
                      <a:pt x="258" y="7"/>
                    </a:lnTo>
                    <a:lnTo>
                      <a:pt x="266" y="11"/>
                    </a:lnTo>
                    <a:lnTo>
                      <a:pt x="272" y="16"/>
                    </a:lnTo>
                    <a:lnTo>
                      <a:pt x="278" y="23"/>
                    </a:lnTo>
                    <a:lnTo>
                      <a:pt x="284" y="29"/>
                    </a:lnTo>
                    <a:lnTo>
                      <a:pt x="289" y="37"/>
                    </a:lnTo>
                    <a:lnTo>
                      <a:pt x="294" y="44"/>
                    </a:lnTo>
                    <a:lnTo>
                      <a:pt x="299" y="52"/>
                    </a:lnTo>
                    <a:lnTo>
                      <a:pt x="302" y="62"/>
                    </a:lnTo>
                    <a:lnTo>
                      <a:pt x="304" y="71"/>
                    </a:lnTo>
                    <a:lnTo>
                      <a:pt x="306" y="80"/>
                    </a:lnTo>
                    <a:lnTo>
                      <a:pt x="307" y="89"/>
                    </a:lnTo>
                    <a:lnTo>
                      <a:pt x="308" y="100"/>
                    </a:lnTo>
                    <a:lnTo>
                      <a:pt x="307" y="110"/>
                    </a:lnTo>
                    <a:lnTo>
                      <a:pt x="306" y="120"/>
                    </a:lnTo>
                    <a:lnTo>
                      <a:pt x="304" y="130"/>
                    </a:lnTo>
                    <a:lnTo>
                      <a:pt x="302" y="139"/>
                    </a:lnTo>
                    <a:lnTo>
                      <a:pt x="299" y="147"/>
                    </a:lnTo>
                    <a:lnTo>
                      <a:pt x="294" y="155"/>
                    </a:lnTo>
                    <a:lnTo>
                      <a:pt x="289" y="164"/>
                    </a:lnTo>
                    <a:lnTo>
                      <a:pt x="284" y="171"/>
                    </a:lnTo>
                    <a:lnTo>
                      <a:pt x="278" y="178"/>
                    </a:lnTo>
                    <a:lnTo>
                      <a:pt x="272" y="184"/>
                    </a:lnTo>
                    <a:lnTo>
                      <a:pt x="266" y="189"/>
                    </a:lnTo>
                    <a:lnTo>
                      <a:pt x="258" y="193"/>
                    </a:lnTo>
                    <a:lnTo>
                      <a:pt x="251" y="197"/>
                    </a:lnTo>
                    <a:lnTo>
                      <a:pt x="244" y="199"/>
                    </a:lnTo>
                    <a:lnTo>
                      <a:pt x="236" y="200"/>
                    </a:lnTo>
                    <a:lnTo>
                      <a:pt x="228" y="201"/>
                    </a:lnTo>
                    <a:lnTo>
                      <a:pt x="219" y="200"/>
                    </a:lnTo>
                    <a:lnTo>
                      <a:pt x="212" y="199"/>
                    </a:lnTo>
                    <a:lnTo>
                      <a:pt x="205" y="197"/>
                    </a:lnTo>
                    <a:lnTo>
                      <a:pt x="198" y="193"/>
                    </a:lnTo>
                    <a:lnTo>
                      <a:pt x="190" y="189"/>
                    </a:lnTo>
                    <a:lnTo>
                      <a:pt x="184" y="184"/>
                    </a:lnTo>
                    <a:lnTo>
                      <a:pt x="178" y="178"/>
                    </a:lnTo>
                    <a:lnTo>
                      <a:pt x="172" y="171"/>
                    </a:lnTo>
                    <a:lnTo>
                      <a:pt x="167" y="164"/>
                    </a:lnTo>
                    <a:lnTo>
                      <a:pt x="162" y="155"/>
                    </a:lnTo>
                    <a:lnTo>
                      <a:pt x="157" y="147"/>
                    </a:lnTo>
                    <a:lnTo>
                      <a:pt x="154" y="139"/>
                    </a:lnTo>
                    <a:lnTo>
                      <a:pt x="151" y="130"/>
                    </a:lnTo>
                    <a:lnTo>
                      <a:pt x="150" y="120"/>
                    </a:lnTo>
                    <a:lnTo>
                      <a:pt x="149" y="110"/>
                    </a:lnTo>
                    <a:lnTo>
                      <a:pt x="148" y="100"/>
                    </a:lnTo>
                    <a:lnTo>
                      <a:pt x="149" y="89"/>
                    </a:lnTo>
                    <a:lnTo>
                      <a:pt x="150" y="80"/>
                    </a:lnTo>
                    <a:lnTo>
                      <a:pt x="151" y="71"/>
                    </a:lnTo>
                    <a:lnTo>
                      <a:pt x="154" y="62"/>
                    </a:lnTo>
                    <a:lnTo>
                      <a:pt x="157" y="52"/>
                    </a:lnTo>
                    <a:lnTo>
                      <a:pt x="162" y="44"/>
                    </a:lnTo>
                    <a:lnTo>
                      <a:pt x="166" y="37"/>
                    </a:lnTo>
                    <a:lnTo>
                      <a:pt x="172" y="29"/>
                    </a:lnTo>
                    <a:lnTo>
                      <a:pt x="177" y="23"/>
                    </a:lnTo>
                    <a:lnTo>
                      <a:pt x="183" y="16"/>
                    </a:lnTo>
                    <a:lnTo>
                      <a:pt x="190" y="11"/>
                    </a:lnTo>
                    <a:lnTo>
                      <a:pt x="197" y="7"/>
                    </a:lnTo>
                    <a:lnTo>
                      <a:pt x="204" y="4"/>
                    </a:lnTo>
                    <a:lnTo>
                      <a:pt x="212" y="2"/>
                    </a:lnTo>
                    <a:lnTo>
                      <a:pt x="219" y="0"/>
                    </a:lnTo>
                    <a:lnTo>
                      <a:pt x="228" y="0"/>
                    </a:lnTo>
                    <a:close/>
                    <a:moveTo>
                      <a:pt x="261" y="314"/>
                    </a:moveTo>
                    <a:lnTo>
                      <a:pt x="150" y="799"/>
                    </a:lnTo>
                    <a:lnTo>
                      <a:pt x="146" y="817"/>
                    </a:lnTo>
                    <a:lnTo>
                      <a:pt x="143" y="833"/>
                    </a:lnTo>
                    <a:lnTo>
                      <a:pt x="141" y="845"/>
                    </a:lnTo>
                    <a:lnTo>
                      <a:pt x="141" y="853"/>
                    </a:lnTo>
                    <a:lnTo>
                      <a:pt x="141" y="856"/>
                    </a:lnTo>
                    <a:lnTo>
                      <a:pt x="142" y="860"/>
                    </a:lnTo>
                    <a:lnTo>
                      <a:pt x="143" y="864"/>
                    </a:lnTo>
                    <a:lnTo>
                      <a:pt x="146" y="867"/>
                    </a:lnTo>
                    <a:lnTo>
                      <a:pt x="148" y="870"/>
                    </a:lnTo>
                    <a:lnTo>
                      <a:pt x="150" y="872"/>
                    </a:lnTo>
                    <a:lnTo>
                      <a:pt x="153" y="873"/>
                    </a:lnTo>
                    <a:lnTo>
                      <a:pt x="156" y="873"/>
                    </a:lnTo>
                    <a:lnTo>
                      <a:pt x="161" y="873"/>
                    </a:lnTo>
                    <a:lnTo>
                      <a:pt x="165" y="871"/>
                    </a:lnTo>
                    <a:lnTo>
                      <a:pt x="170" y="868"/>
                    </a:lnTo>
                    <a:lnTo>
                      <a:pt x="175" y="863"/>
                    </a:lnTo>
                    <a:lnTo>
                      <a:pt x="181" y="856"/>
                    </a:lnTo>
                    <a:lnTo>
                      <a:pt x="187" y="848"/>
                    </a:lnTo>
                    <a:lnTo>
                      <a:pt x="195" y="839"/>
                    </a:lnTo>
                    <a:lnTo>
                      <a:pt x="202" y="828"/>
                    </a:lnTo>
                    <a:lnTo>
                      <a:pt x="216" y="802"/>
                    </a:lnTo>
                    <a:lnTo>
                      <a:pt x="233" y="772"/>
                    </a:lnTo>
                    <a:lnTo>
                      <a:pt x="251" y="785"/>
                    </a:lnTo>
                    <a:lnTo>
                      <a:pt x="241" y="807"/>
                    </a:lnTo>
                    <a:lnTo>
                      <a:pt x="231" y="828"/>
                    </a:lnTo>
                    <a:lnTo>
                      <a:pt x="220" y="846"/>
                    </a:lnTo>
                    <a:lnTo>
                      <a:pt x="210" y="864"/>
                    </a:lnTo>
                    <a:lnTo>
                      <a:pt x="200" y="880"/>
                    </a:lnTo>
                    <a:lnTo>
                      <a:pt x="188" y="894"/>
                    </a:lnTo>
                    <a:lnTo>
                      <a:pt x="178" y="908"/>
                    </a:lnTo>
                    <a:lnTo>
                      <a:pt x="167" y="920"/>
                    </a:lnTo>
                    <a:lnTo>
                      <a:pt x="156" y="930"/>
                    </a:lnTo>
                    <a:lnTo>
                      <a:pt x="145" y="940"/>
                    </a:lnTo>
                    <a:lnTo>
                      <a:pt x="134" y="947"/>
                    </a:lnTo>
                    <a:lnTo>
                      <a:pt x="122" y="953"/>
                    </a:lnTo>
                    <a:lnTo>
                      <a:pt x="111" y="958"/>
                    </a:lnTo>
                    <a:lnTo>
                      <a:pt x="100" y="962"/>
                    </a:lnTo>
                    <a:lnTo>
                      <a:pt x="89" y="964"/>
                    </a:lnTo>
                    <a:lnTo>
                      <a:pt x="77" y="964"/>
                    </a:lnTo>
                    <a:lnTo>
                      <a:pt x="69" y="964"/>
                    </a:lnTo>
                    <a:lnTo>
                      <a:pt x="61" y="963"/>
                    </a:lnTo>
                    <a:lnTo>
                      <a:pt x="52" y="961"/>
                    </a:lnTo>
                    <a:lnTo>
                      <a:pt x="45" y="958"/>
                    </a:lnTo>
                    <a:lnTo>
                      <a:pt x="39" y="955"/>
                    </a:lnTo>
                    <a:lnTo>
                      <a:pt x="33" y="951"/>
                    </a:lnTo>
                    <a:lnTo>
                      <a:pt x="27" y="946"/>
                    </a:lnTo>
                    <a:lnTo>
                      <a:pt x="22" y="940"/>
                    </a:lnTo>
                    <a:lnTo>
                      <a:pt x="16" y="934"/>
                    </a:lnTo>
                    <a:lnTo>
                      <a:pt x="12" y="926"/>
                    </a:lnTo>
                    <a:lnTo>
                      <a:pt x="8" y="919"/>
                    </a:lnTo>
                    <a:lnTo>
                      <a:pt x="5" y="912"/>
                    </a:lnTo>
                    <a:lnTo>
                      <a:pt x="3" y="904"/>
                    </a:lnTo>
                    <a:lnTo>
                      <a:pt x="2" y="894"/>
                    </a:lnTo>
                    <a:lnTo>
                      <a:pt x="1" y="886"/>
                    </a:lnTo>
                    <a:lnTo>
                      <a:pt x="0" y="877"/>
                    </a:lnTo>
                    <a:lnTo>
                      <a:pt x="1" y="864"/>
                    </a:lnTo>
                    <a:lnTo>
                      <a:pt x="3" y="848"/>
                    </a:lnTo>
                    <a:lnTo>
                      <a:pt x="5" y="832"/>
                    </a:lnTo>
                    <a:lnTo>
                      <a:pt x="9" y="813"/>
                    </a:lnTo>
                    <a:lnTo>
                      <a:pt x="85" y="487"/>
                    </a:lnTo>
                    <a:lnTo>
                      <a:pt x="90" y="464"/>
                    </a:lnTo>
                    <a:lnTo>
                      <a:pt x="93" y="446"/>
                    </a:lnTo>
                    <a:lnTo>
                      <a:pt x="95" y="429"/>
                    </a:lnTo>
                    <a:lnTo>
                      <a:pt x="96" y="416"/>
                    </a:lnTo>
                    <a:lnTo>
                      <a:pt x="95" y="409"/>
                    </a:lnTo>
                    <a:lnTo>
                      <a:pt x="94" y="401"/>
                    </a:lnTo>
                    <a:lnTo>
                      <a:pt x="90" y="395"/>
                    </a:lnTo>
                    <a:lnTo>
                      <a:pt x="85" y="389"/>
                    </a:lnTo>
                    <a:lnTo>
                      <a:pt x="80" y="384"/>
                    </a:lnTo>
                    <a:lnTo>
                      <a:pt x="73" y="381"/>
                    </a:lnTo>
                    <a:lnTo>
                      <a:pt x="66" y="379"/>
                    </a:lnTo>
                    <a:lnTo>
                      <a:pt x="58" y="378"/>
                    </a:lnTo>
                    <a:lnTo>
                      <a:pt x="48" y="378"/>
                    </a:lnTo>
                    <a:lnTo>
                      <a:pt x="38" y="378"/>
                    </a:lnTo>
                    <a:lnTo>
                      <a:pt x="44" y="351"/>
                    </a:lnTo>
                    <a:lnTo>
                      <a:pt x="229" y="314"/>
                    </a:lnTo>
                    <a:lnTo>
                      <a:pt x="261" y="3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19" name="Freeform 1837">
                <a:extLst>
                  <a:ext uri="{FF2B5EF4-FFF2-40B4-BE49-F238E27FC236}">
                    <a16:creationId xmlns:a16="http://schemas.microsoft.com/office/drawing/2014/main" id="{84F1F735-6247-4FEF-9C09-0160A2162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0" y="2776"/>
                <a:ext cx="30" cy="43"/>
              </a:xfrm>
              <a:custGeom>
                <a:avLst/>
                <a:gdLst>
                  <a:gd name="T0" fmla="*/ 2 w 455"/>
                  <a:gd name="T1" fmla="*/ 2 h 650"/>
                  <a:gd name="T2" fmla="*/ 1 w 455"/>
                  <a:gd name="T3" fmla="*/ 3 h 650"/>
                  <a:gd name="T4" fmla="*/ 1 w 455"/>
                  <a:gd name="T5" fmla="*/ 3 h 650"/>
                  <a:gd name="T6" fmla="*/ 1 w 455"/>
                  <a:gd name="T7" fmla="*/ 3 h 650"/>
                  <a:gd name="T8" fmla="*/ 1 w 455"/>
                  <a:gd name="T9" fmla="*/ 3 h 650"/>
                  <a:gd name="T10" fmla="*/ 0 w 455"/>
                  <a:gd name="T11" fmla="*/ 3 h 650"/>
                  <a:gd name="T12" fmla="*/ 0 w 455"/>
                  <a:gd name="T13" fmla="*/ 3 h 650"/>
                  <a:gd name="T14" fmla="*/ 0 w 455"/>
                  <a:gd name="T15" fmla="*/ 3 h 650"/>
                  <a:gd name="T16" fmla="*/ 0 w 455"/>
                  <a:gd name="T17" fmla="*/ 2 h 650"/>
                  <a:gd name="T18" fmla="*/ 0 w 455"/>
                  <a:gd name="T19" fmla="*/ 2 h 650"/>
                  <a:gd name="T20" fmla="*/ 0 w 455"/>
                  <a:gd name="T21" fmla="*/ 2 h 650"/>
                  <a:gd name="T22" fmla="*/ 0 w 455"/>
                  <a:gd name="T23" fmla="*/ 1 h 650"/>
                  <a:gd name="T24" fmla="*/ 0 w 455"/>
                  <a:gd name="T25" fmla="*/ 1 h 650"/>
                  <a:gd name="T26" fmla="*/ 1 w 455"/>
                  <a:gd name="T27" fmla="*/ 0 h 650"/>
                  <a:gd name="T28" fmla="*/ 1 w 455"/>
                  <a:gd name="T29" fmla="*/ 0 h 650"/>
                  <a:gd name="T30" fmla="*/ 1 w 455"/>
                  <a:gd name="T31" fmla="*/ 0 h 650"/>
                  <a:gd name="T32" fmla="*/ 2 w 455"/>
                  <a:gd name="T33" fmla="*/ 0 h 650"/>
                  <a:gd name="T34" fmla="*/ 2 w 455"/>
                  <a:gd name="T35" fmla="*/ 0 h 650"/>
                  <a:gd name="T36" fmla="*/ 2 w 455"/>
                  <a:gd name="T37" fmla="*/ 0 h 650"/>
                  <a:gd name="T38" fmla="*/ 2 w 455"/>
                  <a:gd name="T39" fmla="*/ 0 h 650"/>
                  <a:gd name="T40" fmla="*/ 2 w 455"/>
                  <a:gd name="T41" fmla="*/ 1 h 650"/>
                  <a:gd name="T42" fmla="*/ 2 w 455"/>
                  <a:gd name="T43" fmla="*/ 1 h 650"/>
                  <a:gd name="T44" fmla="*/ 2 w 455"/>
                  <a:gd name="T45" fmla="*/ 1 h 650"/>
                  <a:gd name="T46" fmla="*/ 2 w 455"/>
                  <a:gd name="T47" fmla="*/ 1 h 650"/>
                  <a:gd name="T48" fmla="*/ 2 w 455"/>
                  <a:gd name="T49" fmla="*/ 1 h 650"/>
                  <a:gd name="T50" fmla="*/ 2 w 455"/>
                  <a:gd name="T51" fmla="*/ 1 h 650"/>
                  <a:gd name="T52" fmla="*/ 1 w 455"/>
                  <a:gd name="T53" fmla="*/ 1 h 650"/>
                  <a:gd name="T54" fmla="*/ 1 w 455"/>
                  <a:gd name="T55" fmla="*/ 1 h 650"/>
                  <a:gd name="T56" fmla="*/ 1 w 455"/>
                  <a:gd name="T57" fmla="*/ 1 h 650"/>
                  <a:gd name="T58" fmla="*/ 1 w 455"/>
                  <a:gd name="T59" fmla="*/ 0 h 650"/>
                  <a:gd name="T60" fmla="*/ 2 w 455"/>
                  <a:gd name="T61" fmla="*/ 0 h 650"/>
                  <a:gd name="T62" fmla="*/ 2 w 455"/>
                  <a:gd name="T63" fmla="*/ 0 h 650"/>
                  <a:gd name="T64" fmla="*/ 2 w 455"/>
                  <a:gd name="T65" fmla="*/ 0 h 650"/>
                  <a:gd name="T66" fmla="*/ 1 w 455"/>
                  <a:gd name="T67" fmla="*/ 0 h 650"/>
                  <a:gd name="T68" fmla="*/ 1 w 455"/>
                  <a:gd name="T69" fmla="*/ 0 h 650"/>
                  <a:gd name="T70" fmla="*/ 1 w 455"/>
                  <a:gd name="T71" fmla="*/ 0 h 650"/>
                  <a:gd name="T72" fmla="*/ 1 w 455"/>
                  <a:gd name="T73" fmla="*/ 1 h 650"/>
                  <a:gd name="T74" fmla="*/ 1 w 455"/>
                  <a:gd name="T75" fmla="*/ 1 h 650"/>
                  <a:gd name="T76" fmla="*/ 1 w 455"/>
                  <a:gd name="T77" fmla="*/ 1 h 650"/>
                  <a:gd name="T78" fmla="*/ 1 w 455"/>
                  <a:gd name="T79" fmla="*/ 2 h 650"/>
                  <a:gd name="T80" fmla="*/ 1 w 455"/>
                  <a:gd name="T81" fmla="*/ 2 h 650"/>
                  <a:gd name="T82" fmla="*/ 1 w 455"/>
                  <a:gd name="T83" fmla="*/ 2 h 650"/>
                  <a:gd name="T84" fmla="*/ 1 w 455"/>
                  <a:gd name="T85" fmla="*/ 2 h 650"/>
                  <a:gd name="T86" fmla="*/ 1 w 455"/>
                  <a:gd name="T87" fmla="*/ 2 h 650"/>
                  <a:gd name="T88" fmla="*/ 1 w 455"/>
                  <a:gd name="T89" fmla="*/ 2 h 650"/>
                  <a:gd name="T90" fmla="*/ 1 w 455"/>
                  <a:gd name="T91" fmla="*/ 2 h 650"/>
                  <a:gd name="T92" fmla="*/ 2 w 455"/>
                  <a:gd name="T93" fmla="*/ 2 h 650"/>
                  <a:gd name="T94" fmla="*/ 2 w 455"/>
                  <a:gd name="T95" fmla="*/ 2 h 65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455" h="650">
                    <a:moveTo>
                      <a:pt x="388" y="467"/>
                    </a:moveTo>
                    <a:lnTo>
                      <a:pt x="404" y="486"/>
                    </a:lnTo>
                    <a:lnTo>
                      <a:pt x="391" y="505"/>
                    </a:lnTo>
                    <a:lnTo>
                      <a:pt x="377" y="523"/>
                    </a:lnTo>
                    <a:lnTo>
                      <a:pt x="364" y="539"/>
                    </a:lnTo>
                    <a:lnTo>
                      <a:pt x="352" y="555"/>
                    </a:lnTo>
                    <a:lnTo>
                      <a:pt x="338" y="568"/>
                    </a:lnTo>
                    <a:lnTo>
                      <a:pt x="326" y="580"/>
                    </a:lnTo>
                    <a:lnTo>
                      <a:pt x="313" y="592"/>
                    </a:lnTo>
                    <a:lnTo>
                      <a:pt x="300" y="602"/>
                    </a:lnTo>
                    <a:lnTo>
                      <a:pt x="283" y="613"/>
                    </a:lnTo>
                    <a:lnTo>
                      <a:pt x="266" y="623"/>
                    </a:lnTo>
                    <a:lnTo>
                      <a:pt x="249" y="632"/>
                    </a:lnTo>
                    <a:lnTo>
                      <a:pt x="231" y="638"/>
                    </a:lnTo>
                    <a:lnTo>
                      <a:pt x="214" y="644"/>
                    </a:lnTo>
                    <a:lnTo>
                      <a:pt x="195" y="647"/>
                    </a:lnTo>
                    <a:lnTo>
                      <a:pt x="178" y="649"/>
                    </a:lnTo>
                    <a:lnTo>
                      <a:pt x="159" y="650"/>
                    </a:lnTo>
                    <a:lnTo>
                      <a:pt x="148" y="650"/>
                    </a:lnTo>
                    <a:lnTo>
                      <a:pt x="136" y="649"/>
                    </a:lnTo>
                    <a:lnTo>
                      <a:pt x="124" y="647"/>
                    </a:lnTo>
                    <a:lnTo>
                      <a:pt x="114" y="644"/>
                    </a:lnTo>
                    <a:lnTo>
                      <a:pt x="103" y="640"/>
                    </a:lnTo>
                    <a:lnTo>
                      <a:pt x="92" y="636"/>
                    </a:lnTo>
                    <a:lnTo>
                      <a:pt x="83" y="631"/>
                    </a:lnTo>
                    <a:lnTo>
                      <a:pt x="73" y="625"/>
                    </a:lnTo>
                    <a:lnTo>
                      <a:pt x="63" y="617"/>
                    </a:lnTo>
                    <a:lnTo>
                      <a:pt x="55" y="610"/>
                    </a:lnTo>
                    <a:lnTo>
                      <a:pt x="48" y="602"/>
                    </a:lnTo>
                    <a:lnTo>
                      <a:pt x="41" y="593"/>
                    </a:lnTo>
                    <a:lnTo>
                      <a:pt x="34" y="584"/>
                    </a:lnTo>
                    <a:lnTo>
                      <a:pt x="27" y="573"/>
                    </a:lnTo>
                    <a:lnTo>
                      <a:pt x="22" y="562"/>
                    </a:lnTo>
                    <a:lnTo>
                      <a:pt x="17" y="551"/>
                    </a:lnTo>
                    <a:lnTo>
                      <a:pt x="13" y="539"/>
                    </a:lnTo>
                    <a:lnTo>
                      <a:pt x="10" y="527"/>
                    </a:lnTo>
                    <a:lnTo>
                      <a:pt x="7" y="515"/>
                    </a:lnTo>
                    <a:lnTo>
                      <a:pt x="4" y="503"/>
                    </a:lnTo>
                    <a:lnTo>
                      <a:pt x="2" y="491"/>
                    </a:lnTo>
                    <a:lnTo>
                      <a:pt x="1" y="479"/>
                    </a:lnTo>
                    <a:lnTo>
                      <a:pt x="0" y="466"/>
                    </a:lnTo>
                    <a:lnTo>
                      <a:pt x="0" y="454"/>
                    </a:lnTo>
                    <a:lnTo>
                      <a:pt x="1" y="426"/>
                    </a:lnTo>
                    <a:lnTo>
                      <a:pt x="3" y="398"/>
                    </a:lnTo>
                    <a:lnTo>
                      <a:pt x="7" y="370"/>
                    </a:lnTo>
                    <a:lnTo>
                      <a:pt x="12" y="343"/>
                    </a:lnTo>
                    <a:lnTo>
                      <a:pt x="18" y="315"/>
                    </a:lnTo>
                    <a:lnTo>
                      <a:pt x="26" y="288"/>
                    </a:lnTo>
                    <a:lnTo>
                      <a:pt x="37" y="261"/>
                    </a:lnTo>
                    <a:lnTo>
                      <a:pt x="48" y="234"/>
                    </a:lnTo>
                    <a:lnTo>
                      <a:pt x="60" y="208"/>
                    </a:lnTo>
                    <a:lnTo>
                      <a:pt x="74" y="182"/>
                    </a:lnTo>
                    <a:lnTo>
                      <a:pt x="88" y="159"/>
                    </a:lnTo>
                    <a:lnTo>
                      <a:pt x="104" y="137"/>
                    </a:lnTo>
                    <a:lnTo>
                      <a:pt x="120" y="116"/>
                    </a:lnTo>
                    <a:lnTo>
                      <a:pt x="138" y="97"/>
                    </a:lnTo>
                    <a:lnTo>
                      <a:pt x="156" y="79"/>
                    </a:lnTo>
                    <a:lnTo>
                      <a:pt x="176" y="63"/>
                    </a:lnTo>
                    <a:lnTo>
                      <a:pt x="195" y="47"/>
                    </a:lnTo>
                    <a:lnTo>
                      <a:pt x="215" y="35"/>
                    </a:lnTo>
                    <a:lnTo>
                      <a:pt x="234" y="25"/>
                    </a:lnTo>
                    <a:lnTo>
                      <a:pt x="254" y="15"/>
                    </a:lnTo>
                    <a:lnTo>
                      <a:pt x="273" y="8"/>
                    </a:lnTo>
                    <a:lnTo>
                      <a:pt x="293" y="3"/>
                    </a:lnTo>
                    <a:lnTo>
                      <a:pt x="312" y="1"/>
                    </a:lnTo>
                    <a:lnTo>
                      <a:pt x="331" y="0"/>
                    </a:lnTo>
                    <a:lnTo>
                      <a:pt x="346" y="0"/>
                    </a:lnTo>
                    <a:lnTo>
                      <a:pt x="360" y="2"/>
                    </a:lnTo>
                    <a:lnTo>
                      <a:pt x="372" y="4"/>
                    </a:lnTo>
                    <a:lnTo>
                      <a:pt x="385" y="8"/>
                    </a:lnTo>
                    <a:lnTo>
                      <a:pt x="396" y="13"/>
                    </a:lnTo>
                    <a:lnTo>
                      <a:pt x="406" y="18"/>
                    </a:lnTo>
                    <a:lnTo>
                      <a:pt x="415" y="26"/>
                    </a:lnTo>
                    <a:lnTo>
                      <a:pt x="423" y="34"/>
                    </a:lnTo>
                    <a:lnTo>
                      <a:pt x="431" y="42"/>
                    </a:lnTo>
                    <a:lnTo>
                      <a:pt x="437" y="51"/>
                    </a:lnTo>
                    <a:lnTo>
                      <a:pt x="442" y="62"/>
                    </a:lnTo>
                    <a:lnTo>
                      <a:pt x="446" y="72"/>
                    </a:lnTo>
                    <a:lnTo>
                      <a:pt x="450" y="82"/>
                    </a:lnTo>
                    <a:lnTo>
                      <a:pt x="453" y="94"/>
                    </a:lnTo>
                    <a:lnTo>
                      <a:pt x="454" y="106"/>
                    </a:lnTo>
                    <a:lnTo>
                      <a:pt x="455" y="118"/>
                    </a:lnTo>
                    <a:lnTo>
                      <a:pt x="454" y="130"/>
                    </a:lnTo>
                    <a:lnTo>
                      <a:pt x="453" y="140"/>
                    </a:lnTo>
                    <a:lnTo>
                      <a:pt x="451" y="150"/>
                    </a:lnTo>
                    <a:lnTo>
                      <a:pt x="449" y="160"/>
                    </a:lnTo>
                    <a:lnTo>
                      <a:pt x="445" y="170"/>
                    </a:lnTo>
                    <a:lnTo>
                      <a:pt x="441" y="179"/>
                    </a:lnTo>
                    <a:lnTo>
                      <a:pt x="436" y="187"/>
                    </a:lnTo>
                    <a:lnTo>
                      <a:pt x="431" y="195"/>
                    </a:lnTo>
                    <a:lnTo>
                      <a:pt x="425" y="204"/>
                    </a:lnTo>
                    <a:lnTo>
                      <a:pt x="419" y="210"/>
                    </a:lnTo>
                    <a:lnTo>
                      <a:pt x="412" y="215"/>
                    </a:lnTo>
                    <a:lnTo>
                      <a:pt x="406" y="220"/>
                    </a:lnTo>
                    <a:lnTo>
                      <a:pt x="400" y="223"/>
                    </a:lnTo>
                    <a:lnTo>
                      <a:pt x="393" y="226"/>
                    </a:lnTo>
                    <a:lnTo>
                      <a:pt x="386" y="227"/>
                    </a:lnTo>
                    <a:lnTo>
                      <a:pt x="379" y="228"/>
                    </a:lnTo>
                    <a:lnTo>
                      <a:pt x="372" y="227"/>
                    </a:lnTo>
                    <a:lnTo>
                      <a:pt x="367" y="226"/>
                    </a:lnTo>
                    <a:lnTo>
                      <a:pt x="361" y="225"/>
                    </a:lnTo>
                    <a:lnTo>
                      <a:pt x="356" y="223"/>
                    </a:lnTo>
                    <a:lnTo>
                      <a:pt x="351" y="220"/>
                    </a:lnTo>
                    <a:lnTo>
                      <a:pt x="347" y="216"/>
                    </a:lnTo>
                    <a:lnTo>
                      <a:pt x="341" y="212"/>
                    </a:lnTo>
                    <a:lnTo>
                      <a:pt x="337" y="208"/>
                    </a:lnTo>
                    <a:lnTo>
                      <a:pt x="333" y="203"/>
                    </a:lnTo>
                    <a:lnTo>
                      <a:pt x="330" y="196"/>
                    </a:lnTo>
                    <a:lnTo>
                      <a:pt x="327" y="191"/>
                    </a:lnTo>
                    <a:lnTo>
                      <a:pt x="325" y="185"/>
                    </a:lnTo>
                    <a:lnTo>
                      <a:pt x="323" y="179"/>
                    </a:lnTo>
                    <a:lnTo>
                      <a:pt x="322" y="173"/>
                    </a:lnTo>
                    <a:lnTo>
                      <a:pt x="321" y="166"/>
                    </a:lnTo>
                    <a:lnTo>
                      <a:pt x="321" y="159"/>
                    </a:lnTo>
                    <a:lnTo>
                      <a:pt x="321" y="150"/>
                    </a:lnTo>
                    <a:lnTo>
                      <a:pt x="323" y="141"/>
                    </a:lnTo>
                    <a:lnTo>
                      <a:pt x="325" y="133"/>
                    </a:lnTo>
                    <a:lnTo>
                      <a:pt x="328" y="124"/>
                    </a:lnTo>
                    <a:lnTo>
                      <a:pt x="332" y="116"/>
                    </a:lnTo>
                    <a:lnTo>
                      <a:pt x="337" y="109"/>
                    </a:lnTo>
                    <a:lnTo>
                      <a:pt x="343" y="102"/>
                    </a:lnTo>
                    <a:lnTo>
                      <a:pt x="350" y="95"/>
                    </a:lnTo>
                    <a:lnTo>
                      <a:pt x="359" y="85"/>
                    </a:lnTo>
                    <a:lnTo>
                      <a:pt x="365" y="77"/>
                    </a:lnTo>
                    <a:lnTo>
                      <a:pt x="367" y="73"/>
                    </a:lnTo>
                    <a:lnTo>
                      <a:pt x="369" y="69"/>
                    </a:lnTo>
                    <a:lnTo>
                      <a:pt x="370" y="65"/>
                    </a:lnTo>
                    <a:lnTo>
                      <a:pt x="370" y="62"/>
                    </a:lnTo>
                    <a:lnTo>
                      <a:pt x="369" y="55"/>
                    </a:lnTo>
                    <a:lnTo>
                      <a:pt x="368" y="50"/>
                    </a:lnTo>
                    <a:lnTo>
                      <a:pt x="365" y="46"/>
                    </a:lnTo>
                    <a:lnTo>
                      <a:pt x="362" y="42"/>
                    </a:lnTo>
                    <a:lnTo>
                      <a:pt x="356" y="37"/>
                    </a:lnTo>
                    <a:lnTo>
                      <a:pt x="350" y="34"/>
                    </a:lnTo>
                    <a:lnTo>
                      <a:pt x="342" y="32"/>
                    </a:lnTo>
                    <a:lnTo>
                      <a:pt x="334" y="31"/>
                    </a:lnTo>
                    <a:lnTo>
                      <a:pt x="323" y="32"/>
                    </a:lnTo>
                    <a:lnTo>
                      <a:pt x="312" y="34"/>
                    </a:lnTo>
                    <a:lnTo>
                      <a:pt x="300" y="37"/>
                    </a:lnTo>
                    <a:lnTo>
                      <a:pt x="290" y="42"/>
                    </a:lnTo>
                    <a:lnTo>
                      <a:pt x="279" y="49"/>
                    </a:lnTo>
                    <a:lnTo>
                      <a:pt x="268" y="56"/>
                    </a:lnTo>
                    <a:lnTo>
                      <a:pt x="258" y="66"/>
                    </a:lnTo>
                    <a:lnTo>
                      <a:pt x="248" y="77"/>
                    </a:lnTo>
                    <a:lnTo>
                      <a:pt x="235" y="93"/>
                    </a:lnTo>
                    <a:lnTo>
                      <a:pt x="223" y="110"/>
                    </a:lnTo>
                    <a:lnTo>
                      <a:pt x="212" y="128"/>
                    </a:lnTo>
                    <a:lnTo>
                      <a:pt x="201" y="147"/>
                    </a:lnTo>
                    <a:lnTo>
                      <a:pt x="191" y="167"/>
                    </a:lnTo>
                    <a:lnTo>
                      <a:pt x="183" y="187"/>
                    </a:lnTo>
                    <a:lnTo>
                      <a:pt x="175" y="210"/>
                    </a:lnTo>
                    <a:lnTo>
                      <a:pt x="166" y="233"/>
                    </a:lnTo>
                    <a:lnTo>
                      <a:pt x="160" y="256"/>
                    </a:lnTo>
                    <a:lnTo>
                      <a:pt x="154" y="279"/>
                    </a:lnTo>
                    <a:lnTo>
                      <a:pt x="150" y="301"/>
                    </a:lnTo>
                    <a:lnTo>
                      <a:pt x="146" y="324"/>
                    </a:lnTo>
                    <a:lnTo>
                      <a:pt x="143" y="347"/>
                    </a:lnTo>
                    <a:lnTo>
                      <a:pt x="141" y="368"/>
                    </a:lnTo>
                    <a:lnTo>
                      <a:pt x="139" y="390"/>
                    </a:lnTo>
                    <a:lnTo>
                      <a:pt x="139" y="412"/>
                    </a:lnTo>
                    <a:lnTo>
                      <a:pt x="139" y="428"/>
                    </a:lnTo>
                    <a:lnTo>
                      <a:pt x="141" y="444"/>
                    </a:lnTo>
                    <a:lnTo>
                      <a:pt x="143" y="458"/>
                    </a:lnTo>
                    <a:lnTo>
                      <a:pt x="146" y="471"/>
                    </a:lnTo>
                    <a:lnTo>
                      <a:pt x="150" y="485"/>
                    </a:lnTo>
                    <a:lnTo>
                      <a:pt x="155" y="496"/>
                    </a:lnTo>
                    <a:lnTo>
                      <a:pt x="160" y="507"/>
                    </a:lnTo>
                    <a:lnTo>
                      <a:pt x="167" y="518"/>
                    </a:lnTo>
                    <a:lnTo>
                      <a:pt x="175" y="527"/>
                    </a:lnTo>
                    <a:lnTo>
                      <a:pt x="182" y="535"/>
                    </a:lnTo>
                    <a:lnTo>
                      <a:pt x="190" y="542"/>
                    </a:lnTo>
                    <a:lnTo>
                      <a:pt x="198" y="548"/>
                    </a:lnTo>
                    <a:lnTo>
                      <a:pt x="208" y="553"/>
                    </a:lnTo>
                    <a:lnTo>
                      <a:pt x="217" y="556"/>
                    </a:lnTo>
                    <a:lnTo>
                      <a:pt x="226" y="558"/>
                    </a:lnTo>
                    <a:lnTo>
                      <a:pt x="235" y="558"/>
                    </a:lnTo>
                    <a:lnTo>
                      <a:pt x="245" y="558"/>
                    </a:lnTo>
                    <a:lnTo>
                      <a:pt x="253" y="557"/>
                    </a:lnTo>
                    <a:lnTo>
                      <a:pt x="262" y="555"/>
                    </a:lnTo>
                    <a:lnTo>
                      <a:pt x="271" y="553"/>
                    </a:lnTo>
                    <a:lnTo>
                      <a:pt x="282" y="550"/>
                    </a:lnTo>
                    <a:lnTo>
                      <a:pt x="291" y="545"/>
                    </a:lnTo>
                    <a:lnTo>
                      <a:pt x="300" y="540"/>
                    </a:lnTo>
                    <a:lnTo>
                      <a:pt x="311" y="535"/>
                    </a:lnTo>
                    <a:lnTo>
                      <a:pt x="321" y="529"/>
                    </a:lnTo>
                    <a:lnTo>
                      <a:pt x="331" y="523"/>
                    </a:lnTo>
                    <a:lnTo>
                      <a:pt x="340" y="516"/>
                    </a:lnTo>
                    <a:lnTo>
                      <a:pt x="350" y="507"/>
                    </a:lnTo>
                    <a:lnTo>
                      <a:pt x="360" y="498"/>
                    </a:lnTo>
                    <a:lnTo>
                      <a:pt x="369" y="489"/>
                    </a:lnTo>
                    <a:lnTo>
                      <a:pt x="379" y="479"/>
                    </a:lnTo>
                    <a:lnTo>
                      <a:pt x="388" y="467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20" name="Freeform 1838">
                <a:extLst>
                  <a:ext uri="{FF2B5EF4-FFF2-40B4-BE49-F238E27FC236}">
                    <a16:creationId xmlns:a16="http://schemas.microsoft.com/office/drawing/2014/main" id="{DE541DB2-2758-48E4-97FD-40A4ED2151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08" y="2755"/>
                <a:ext cx="20" cy="64"/>
              </a:xfrm>
              <a:custGeom>
                <a:avLst/>
                <a:gdLst>
                  <a:gd name="T0" fmla="*/ 1 w 307"/>
                  <a:gd name="T1" fmla="*/ 0 h 964"/>
                  <a:gd name="T2" fmla="*/ 1 w 307"/>
                  <a:gd name="T3" fmla="*/ 0 h 964"/>
                  <a:gd name="T4" fmla="*/ 1 w 307"/>
                  <a:gd name="T5" fmla="*/ 0 h 964"/>
                  <a:gd name="T6" fmla="*/ 1 w 307"/>
                  <a:gd name="T7" fmla="*/ 0 h 964"/>
                  <a:gd name="T8" fmla="*/ 1 w 307"/>
                  <a:gd name="T9" fmla="*/ 0 h 964"/>
                  <a:gd name="T10" fmla="*/ 1 w 307"/>
                  <a:gd name="T11" fmla="*/ 0 h 964"/>
                  <a:gd name="T12" fmla="*/ 1 w 307"/>
                  <a:gd name="T13" fmla="*/ 1 h 964"/>
                  <a:gd name="T14" fmla="*/ 1 w 307"/>
                  <a:gd name="T15" fmla="*/ 1 h 964"/>
                  <a:gd name="T16" fmla="*/ 1 w 307"/>
                  <a:gd name="T17" fmla="*/ 1 h 964"/>
                  <a:gd name="T18" fmla="*/ 1 w 307"/>
                  <a:gd name="T19" fmla="*/ 1 h 964"/>
                  <a:gd name="T20" fmla="*/ 1 w 307"/>
                  <a:gd name="T21" fmla="*/ 1 h 964"/>
                  <a:gd name="T22" fmla="*/ 1 w 307"/>
                  <a:gd name="T23" fmla="*/ 1 h 964"/>
                  <a:gd name="T24" fmla="*/ 1 w 307"/>
                  <a:gd name="T25" fmla="*/ 1 h 964"/>
                  <a:gd name="T26" fmla="*/ 1 w 307"/>
                  <a:gd name="T27" fmla="*/ 1 h 964"/>
                  <a:gd name="T28" fmla="*/ 1 w 307"/>
                  <a:gd name="T29" fmla="*/ 1 h 964"/>
                  <a:gd name="T30" fmla="*/ 1 w 307"/>
                  <a:gd name="T31" fmla="*/ 0 h 964"/>
                  <a:gd name="T32" fmla="*/ 1 w 307"/>
                  <a:gd name="T33" fmla="*/ 0 h 964"/>
                  <a:gd name="T34" fmla="*/ 1 w 307"/>
                  <a:gd name="T35" fmla="*/ 0 h 964"/>
                  <a:gd name="T36" fmla="*/ 1 w 307"/>
                  <a:gd name="T37" fmla="*/ 0 h 964"/>
                  <a:gd name="T38" fmla="*/ 1 w 307"/>
                  <a:gd name="T39" fmla="*/ 0 h 964"/>
                  <a:gd name="T40" fmla="*/ 1 w 307"/>
                  <a:gd name="T41" fmla="*/ 0 h 964"/>
                  <a:gd name="T42" fmla="*/ 1 w 307"/>
                  <a:gd name="T43" fmla="*/ 1 h 964"/>
                  <a:gd name="T44" fmla="*/ 1 w 307"/>
                  <a:gd name="T45" fmla="*/ 4 h 964"/>
                  <a:gd name="T46" fmla="*/ 1 w 307"/>
                  <a:gd name="T47" fmla="*/ 4 h 964"/>
                  <a:gd name="T48" fmla="*/ 1 w 307"/>
                  <a:gd name="T49" fmla="*/ 4 h 964"/>
                  <a:gd name="T50" fmla="*/ 1 w 307"/>
                  <a:gd name="T51" fmla="*/ 4 h 964"/>
                  <a:gd name="T52" fmla="*/ 1 w 307"/>
                  <a:gd name="T53" fmla="*/ 4 h 964"/>
                  <a:gd name="T54" fmla="*/ 1 w 307"/>
                  <a:gd name="T55" fmla="*/ 4 h 964"/>
                  <a:gd name="T56" fmla="*/ 1 w 307"/>
                  <a:gd name="T57" fmla="*/ 4 h 964"/>
                  <a:gd name="T58" fmla="*/ 1 w 307"/>
                  <a:gd name="T59" fmla="*/ 3 h 964"/>
                  <a:gd name="T60" fmla="*/ 1 w 307"/>
                  <a:gd name="T61" fmla="*/ 4 h 964"/>
                  <a:gd name="T62" fmla="*/ 1 w 307"/>
                  <a:gd name="T63" fmla="*/ 4 h 964"/>
                  <a:gd name="T64" fmla="*/ 1 w 307"/>
                  <a:gd name="T65" fmla="*/ 4 h 964"/>
                  <a:gd name="T66" fmla="*/ 1 w 307"/>
                  <a:gd name="T67" fmla="*/ 4 h 964"/>
                  <a:gd name="T68" fmla="*/ 0 w 307"/>
                  <a:gd name="T69" fmla="*/ 4 h 964"/>
                  <a:gd name="T70" fmla="*/ 0 w 307"/>
                  <a:gd name="T71" fmla="*/ 4 h 964"/>
                  <a:gd name="T72" fmla="*/ 0 w 307"/>
                  <a:gd name="T73" fmla="*/ 4 h 964"/>
                  <a:gd name="T74" fmla="*/ 0 w 307"/>
                  <a:gd name="T75" fmla="*/ 4 h 964"/>
                  <a:gd name="T76" fmla="*/ 0 w 307"/>
                  <a:gd name="T77" fmla="*/ 4 h 964"/>
                  <a:gd name="T78" fmla="*/ 0 w 307"/>
                  <a:gd name="T79" fmla="*/ 4 h 964"/>
                  <a:gd name="T80" fmla="*/ 0 w 307"/>
                  <a:gd name="T81" fmla="*/ 4 h 964"/>
                  <a:gd name="T82" fmla="*/ 0 w 307"/>
                  <a:gd name="T83" fmla="*/ 4 h 964"/>
                  <a:gd name="T84" fmla="*/ 0 w 307"/>
                  <a:gd name="T85" fmla="*/ 2 h 964"/>
                  <a:gd name="T86" fmla="*/ 0 w 307"/>
                  <a:gd name="T87" fmla="*/ 2 h 964"/>
                  <a:gd name="T88" fmla="*/ 0 w 307"/>
                  <a:gd name="T89" fmla="*/ 2 h 964"/>
                  <a:gd name="T90" fmla="*/ 0 w 307"/>
                  <a:gd name="T91" fmla="*/ 2 h 964"/>
                  <a:gd name="T92" fmla="*/ 0 w 307"/>
                  <a:gd name="T93" fmla="*/ 2 h 964"/>
                  <a:gd name="T94" fmla="*/ 1 w 307"/>
                  <a:gd name="T95" fmla="*/ 1 h 96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307" h="964">
                    <a:moveTo>
                      <a:pt x="228" y="0"/>
                    </a:moveTo>
                    <a:lnTo>
                      <a:pt x="236" y="0"/>
                    </a:lnTo>
                    <a:lnTo>
                      <a:pt x="244" y="2"/>
                    </a:lnTo>
                    <a:lnTo>
                      <a:pt x="251" y="4"/>
                    </a:lnTo>
                    <a:lnTo>
                      <a:pt x="259" y="7"/>
                    </a:lnTo>
                    <a:lnTo>
                      <a:pt x="266" y="11"/>
                    </a:lnTo>
                    <a:lnTo>
                      <a:pt x="272" y="16"/>
                    </a:lnTo>
                    <a:lnTo>
                      <a:pt x="278" y="23"/>
                    </a:lnTo>
                    <a:lnTo>
                      <a:pt x="284" y="29"/>
                    </a:lnTo>
                    <a:lnTo>
                      <a:pt x="289" y="37"/>
                    </a:lnTo>
                    <a:lnTo>
                      <a:pt x="295" y="44"/>
                    </a:lnTo>
                    <a:lnTo>
                      <a:pt x="299" y="52"/>
                    </a:lnTo>
                    <a:lnTo>
                      <a:pt x="302" y="62"/>
                    </a:lnTo>
                    <a:lnTo>
                      <a:pt x="304" y="71"/>
                    </a:lnTo>
                    <a:lnTo>
                      <a:pt x="306" y="80"/>
                    </a:lnTo>
                    <a:lnTo>
                      <a:pt x="307" y="89"/>
                    </a:lnTo>
                    <a:lnTo>
                      <a:pt x="307" y="100"/>
                    </a:lnTo>
                    <a:lnTo>
                      <a:pt x="307" y="110"/>
                    </a:lnTo>
                    <a:lnTo>
                      <a:pt x="306" y="120"/>
                    </a:lnTo>
                    <a:lnTo>
                      <a:pt x="304" y="130"/>
                    </a:lnTo>
                    <a:lnTo>
                      <a:pt x="302" y="139"/>
                    </a:lnTo>
                    <a:lnTo>
                      <a:pt x="298" y="147"/>
                    </a:lnTo>
                    <a:lnTo>
                      <a:pt x="295" y="155"/>
                    </a:lnTo>
                    <a:lnTo>
                      <a:pt x="289" y="164"/>
                    </a:lnTo>
                    <a:lnTo>
                      <a:pt x="284" y="171"/>
                    </a:lnTo>
                    <a:lnTo>
                      <a:pt x="278" y="178"/>
                    </a:lnTo>
                    <a:lnTo>
                      <a:pt x="272" y="184"/>
                    </a:lnTo>
                    <a:lnTo>
                      <a:pt x="265" y="189"/>
                    </a:lnTo>
                    <a:lnTo>
                      <a:pt x="259" y="193"/>
                    </a:lnTo>
                    <a:lnTo>
                      <a:pt x="251" y="197"/>
                    </a:lnTo>
                    <a:lnTo>
                      <a:pt x="243" y="199"/>
                    </a:lnTo>
                    <a:lnTo>
                      <a:pt x="236" y="200"/>
                    </a:lnTo>
                    <a:lnTo>
                      <a:pt x="228" y="201"/>
                    </a:lnTo>
                    <a:lnTo>
                      <a:pt x="219" y="200"/>
                    </a:lnTo>
                    <a:lnTo>
                      <a:pt x="212" y="199"/>
                    </a:lnTo>
                    <a:lnTo>
                      <a:pt x="204" y="197"/>
                    </a:lnTo>
                    <a:lnTo>
                      <a:pt x="197" y="193"/>
                    </a:lnTo>
                    <a:lnTo>
                      <a:pt x="191" y="189"/>
                    </a:lnTo>
                    <a:lnTo>
                      <a:pt x="183" y="184"/>
                    </a:lnTo>
                    <a:lnTo>
                      <a:pt x="177" y="178"/>
                    </a:lnTo>
                    <a:lnTo>
                      <a:pt x="172" y="171"/>
                    </a:lnTo>
                    <a:lnTo>
                      <a:pt x="166" y="164"/>
                    </a:lnTo>
                    <a:lnTo>
                      <a:pt x="162" y="155"/>
                    </a:lnTo>
                    <a:lnTo>
                      <a:pt x="158" y="147"/>
                    </a:lnTo>
                    <a:lnTo>
                      <a:pt x="155" y="139"/>
                    </a:lnTo>
                    <a:lnTo>
                      <a:pt x="152" y="130"/>
                    </a:lnTo>
                    <a:lnTo>
                      <a:pt x="149" y="120"/>
                    </a:lnTo>
                    <a:lnTo>
                      <a:pt x="148" y="110"/>
                    </a:lnTo>
                    <a:lnTo>
                      <a:pt x="148" y="100"/>
                    </a:lnTo>
                    <a:lnTo>
                      <a:pt x="148" y="89"/>
                    </a:lnTo>
                    <a:lnTo>
                      <a:pt x="149" y="80"/>
                    </a:lnTo>
                    <a:lnTo>
                      <a:pt x="152" y="71"/>
                    </a:lnTo>
                    <a:lnTo>
                      <a:pt x="155" y="62"/>
                    </a:lnTo>
                    <a:lnTo>
                      <a:pt x="158" y="52"/>
                    </a:lnTo>
                    <a:lnTo>
                      <a:pt x="161" y="44"/>
                    </a:lnTo>
                    <a:lnTo>
                      <a:pt x="166" y="37"/>
                    </a:lnTo>
                    <a:lnTo>
                      <a:pt x="171" y="29"/>
                    </a:lnTo>
                    <a:lnTo>
                      <a:pt x="177" y="23"/>
                    </a:lnTo>
                    <a:lnTo>
                      <a:pt x="183" y="16"/>
                    </a:lnTo>
                    <a:lnTo>
                      <a:pt x="190" y="11"/>
                    </a:lnTo>
                    <a:lnTo>
                      <a:pt x="197" y="7"/>
                    </a:lnTo>
                    <a:lnTo>
                      <a:pt x="204" y="4"/>
                    </a:lnTo>
                    <a:lnTo>
                      <a:pt x="211" y="2"/>
                    </a:lnTo>
                    <a:lnTo>
                      <a:pt x="219" y="0"/>
                    </a:lnTo>
                    <a:lnTo>
                      <a:pt x="228" y="0"/>
                    </a:lnTo>
                    <a:close/>
                    <a:moveTo>
                      <a:pt x="261" y="314"/>
                    </a:moveTo>
                    <a:lnTo>
                      <a:pt x="150" y="799"/>
                    </a:lnTo>
                    <a:lnTo>
                      <a:pt x="146" y="817"/>
                    </a:lnTo>
                    <a:lnTo>
                      <a:pt x="143" y="833"/>
                    </a:lnTo>
                    <a:lnTo>
                      <a:pt x="141" y="845"/>
                    </a:lnTo>
                    <a:lnTo>
                      <a:pt x="141" y="853"/>
                    </a:lnTo>
                    <a:lnTo>
                      <a:pt x="141" y="856"/>
                    </a:lnTo>
                    <a:lnTo>
                      <a:pt x="142" y="860"/>
                    </a:lnTo>
                    <a:lnTo>
                      <a:pt x="143" y="864"/>
                    </a:lnTo>
                    <a:lnTo>
                      <a:pt x="145" y="867"/>
                    </a:lnTo>
                    <a:lnTo>
                      <a:pt x="148" y="870"/>
                    </a:lnTo>
                    <a:lnTo>
                      <a:pt x="150" y="872"/>
                    </a:lnTo>
                    <a:lnTo>
                      <a:pt x="154" y="873"/>
                    </a:lnTo>
                    <a:lnTo>
                      <a:pt x="156" y="873"/>
                    </a:lnTo>
                    <a:lnTo>
                      <a:pt x="161" y="873"/>
                    </a:lnTo>
                    <a:lnTo>
                      <a:pt x="165" y="871"/>
                    </a:lnTo>
                    <a:lnTo>
                      <a:pt x="170" y="868"/>
                    </a:lnTo>
                    <a:lnTo>
                      <a:pt x="174" y="863"/>
                    </a:lnTo>
                    <a:lnTo>
                      <a:pt x="180" y="856"/>
                    </a:lnTo>
                    <a:lnTo>
                      <a:pt x="188" y="848"/>
                    </a:lnTo>
                    <a:lnTo>
                      <a:pt x="194" y="839"/>
                    </a:lnTo>
                    <a:lnTo>
                      <a:pt x="201" y="828"/>
                    </a:lnTo>
                    <a:lnTo>
                      <a:pt x="216" y="802"/>
                    </a:lnTo>
                    <a:lnTo>
                      <a:pt x="233" y="772"/>
                    </a:lnTo>
                    <a:lnTo>
                      <a:pt x="251" y="785"/>
                    </a:lnTo>
                    <a:lnTo>
                      <a:pt x="241" y="807"/>
                    </a:lnTo>
                    <a:lnTo>
                      <a:pt x="231" y="828"/>
                    </a:lnTo>
                    <a:lnTo>
                      <a:pt x="220" y="846"/>
                    </a:lnTo>
                    <a:lnTo>
                      <a:pt x="210" y="864"/>
                    </a:lnTo>
                    <a:lnTo>
                      <a:pt x="199" y="880"/>
                    </a:lnTo>
                    <a:lnTo>
                      <a:pt x="189" y="894"/>
                    </a:lnTo>
                    <a:lnTo>
                      <a:pt x="178" y="908"/>
                    </a:lnTo>
                    <a:lnTo>
                      <a:pt x="167" y="920"/>
                    </a:lnTo>
                    <a:lnTo>
                      <a:pt x="156" y="930"/>
                    </a:lnTo>
                    <a:lnTo>
                      <a:pt x="145" y="940"/>
                    </a:lnTo>
                    <a:lnTo>
                      <a:pt x="134" y="947"/>
                    </a:lnTo>
                    <a:lnTo>
                      <a:pt x="123" y="953"/>
                    </a:lnTo>
                    <a:lnTo>
                      <a:pt x="111" y="958"/>
                    </a:lnTo>
                    <a:lnTo>
                      <a:pt x="100" y="962"/>
                    </a:lnTo>
                    <a:lnTo>
                      <a:pt x="89" y="964"/>
                    </a:lnTo>
                    <a:lnTo>
                      <a:pt x="77" y="964"/>
                    </a:lnTo>
                    <a:lnTo>
                      <a:pt x="69" y="964"/>
                    </a:lnTo>
                    <a:lnTo>
                      <a:pt x="61" y="963"/>
                    </a:lnTo>
                    <a:lnTo>
                      <a:pt x="53" y="961"/>
                    </a:lnTo>
                    <a:lnTo>
                      <a:pt x="45" y="958"/>
                    </a:lnTo>
                    <a:lnTo>
                      <a:pt x="39" y="955"/>
                    </a:lnTo>
                    <a:lnTo>
                      <a:pt x="32" y="951"/>
                    </a:lnTo>
                    <a:lnTo>
                      <a:pt x="27" y="946"/>
                    </a:lnTo>
                    <a:lnTo>
                      <a:pt x="21" y="940"/>
                    </a:lnTo>
                    <a:lnTo>
                      <a:pt x="17" y="934"/>
                    </a:lnTo>
                    <a:lnTo>
                      <a:pt x="13" y="926"/>
                    </a:lnTo>
                    <a:lnTo>
                      <a:pt x="8" y="919"/>
                    </a:lnTo>
                    <a:lnTo>
                      <a:pt x="5" y="912"/>
                    </a:lnTo>
                    <a:lnTo>
                      <a:pt x="3" y="904"/>
                    </a:lnTo>
                    <a:lnTo>
                      <a:pt x="1" y="894"/>
                    </a:lnTo>
                    <a:lnTo>
                      <a:pt x="0" y="886"/>
                    </a:lnTo>
                    <a:lnTo>
                      <a:pt x="0" y="877"/>
                    </a:lnTo>
                    <a:lnTo>
                      <a:pt x="1" y="864"/>
                    </a:lnTo>
                    <a:lnTo>
                      <a:pt x="2" y="848"/>
                    </a:lnTo>
                    <a:lnTo>
                      <a:pt x="5" y="832"/>
                    </a:lnTo>
                    <a:lnTo>
                      <a:pt x="9" y="813"/>
                    </a:lnTo>
                    <a:lnTo>
                      <a:pt x="85" y="487"/>
                    </a:lnTo>
                    <a:lnTo>
                      <a:pt x="90" y="464"/>
                    </a:lnTo>
                    <a:lnTo>
                      <a:pt x="93" y="446"/>
                    </a:lnTo>
                    <a:lnTo>
                      <a:pt x="95" y="429"/>
                    </a:lnTo>
                    <a:lnTo>
                      <a:pt x="96" y="416"/>
                    </a:lnTo>
                    <a:lnTo>
                      <a:pt x="95" y="409"/>
                    </a:lnTo>
                    <a:lnTo>
                      <a:pt x="93" y="401"/>
                    </a:lnTo>
                    <a:lnTo>
                      <a:pt x="90" y="395"/>
                    </a:lnTo>
                    <a:lnTo>
                      <a:pt x="86" y="389"/>
                    </a:lnTo>
                    <a:lnTo>
                      <a:pt x="79" y="384"/>
                    </a:lnTo>
                    <a:lnTo>
                      <a:pt x="73" y="381"/>
                    </a:lnTo>
                    <a:lnTo>
                      <a:pt x="66" y="379"/>
                    </a:lnTo>
                    <a:lnTo>
                      <a:pt x="57" y="378"/>
                    </a:lnTo>
                    <a:lnTo>
                      <a:pt x="49" y="378"/>
                    </a:lnTo>
                    <a:lnTo>
                      <a:pt x="37" y="378"/>
                    </a:lnTo>
                    <a:lnTo>
                      <a:pt x="44" y="351"/>
                    </a:lnTo>
                    <a:lnTo>
                      <a:pt x="229" y="314"/>
                    </a:lnTo>
                    <a:lnTo>
                      <a:pt x="261" y="3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21" name="Freeform 1839">
                <a:extLst>
                  <a:ext uri="{FF2B5EF4-FFF2-40B4-BE49-F238E27FC236}">
                    <a16:creationId xmlns:a16="http://schemas.microsoft.com/office/drawing/2014/main" id="{0FFFB7AB-8B8A-4FA5-ADF8-84D3EB2CC5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5" y="2776"/>
                <a:ext cx="33" cy="43"/>
              </a:xfrm>
              <a:custGeom>
                <a:avLst/>
                <a:gdLst>
                  <a:gd name="T0" fmla="*/ 2 w 494"/>
                  <a:gd name="T1" fmla="*/ 0 h 650"/>
                  <a:gd name="T2" fmla="*/ 2 w 494"/>
                  <a:gd name="T3" fmla="*/ 0 h 650"/>
                  <a:gd name="T4" fmla="*/ 2 w 494"/>
                  <a:gd name="T5" fmla="*/ 0 h 650"/>
                  <a:gd name="T6" fmla="*/ 2 w 494"/>
                  <a:gd name="T7" fmla="*/ 0 h 650"/>
                  <a:gd name="T8" fmla="*/ 2 w 494"/>
                  <a:gd name="T9" fmla="*/ 0 h 650"/>
                  <a:gd name="T10" fmla="*/ 2 w 494"/>
                  <a:gd name="T11" fmla="*/ 0 h 650"/>
                  <a:gd name="T12" fmla="*/ 2 w 494"/>
                  <a:gd name="T13" fmla="*/ 1 h 650"/>
                  <a:gd name="T14" fmla="*/ 2 w 494"/>
                  <a:gd name="T15" fmla="*/ 1 h 650"/>
                  <a:gd name="T16" fmla="*/ 2 w 494"/>
                  <a:gd name="T17" fmla="*/ 1 h 650"/>
                  <a:gd name="T18" fmla="*/ 2 w 494"/>
                  <a:gd name="T19" fmla="*/ 1 h 650"/>
                  <a:gd name="T20" fmla="*/ 2 w 494"/>
                  <a:gd name="T21" fmla="*/ 2 h 650"/>
                  <a:gd name="T22" fmla="*/ 2 w 494"/>
                  <a:gd name="T23" fmla="*/ 2 h 650"/>
                  <a:gd name="T24" fmla="*/ 2 w 494"/>
                  <a:gd name="T25" fmla="*/ 2 h 650"/>
                  <a:gd name="T26" fmla="*/ 1 w 494"/>
                  <a:gd name="T27" fmla="*/ 3 h 650"/>
                  <a:gd name="T28" fmla="*/ 1 w 494"/>
                  <a:gd name="T29" fmla="*/ 3 h 650"/>
                  <a:gd name="T30" fmla="*/ 1 w 494"/>
                  <a:gd name="T31" fmla="*/ 3 h 650"/>
                  <a:gd name="T32" fmla="*/ 1 w 494"/>
                  <a:gd name="T33" fmla="*/ 3 h 650"/>
                  <a:gd name="T34" fmla="*/ 0 w 494"/>
                  <a:gd name="T35" fmla="*/ 3 h 650"/>
                  <a:gd name="T36" fmla="*/ 0 w 494"/>
                  <a:gd name="T37" fmla="*/ 3 h 650"/>
                  <a:gd name="T38" fmla="*/ 0 w 494"/>
                  <a:gd name="T39" fmla="*/ 2 h 650"/>
                  <a:gd name="T40" fmla="*/ 0 w 494"/>
                  <a:gd name="T41" fmla="*/ 2 h 650"/>
                  <a:gd name="T42" fmla="*/ 0 w 494"/>
                  <a:gd name="T43" fmla="*/ 2 h 650"/>
                  <a:gd name="T44" fmla="*/ 0 w 494"/>
                  <a:gd name="T45" fmla="*/ 2 h 650"/>
                  <a:gd name="T46" fmla="*/ 0 w 494"/>
                  <a:gd name="T47" fmla="*/ 1 h 650"/>
                  <a:gd name="T48" fmla="*/ 0 w 494"/>
                  <a:gd name="T49" fmla="*/ 1 h 650"/>
                  <a:gd name="T50" fmla="*/ 0 w 494"/>
                  <a:gd name="T51" fmla="*/ 1 h 650"/>
                  <a:gd name="T52" fmla="*/ 0 w 494"/>
                  <a:gd name="T53" fmla="*/ 1 h 650"/>
                  <a:gd name="T54" fmla="*/ 1 w 494"/>
                  <a:gd name="T55" fmla="*/ 0 h 650"/>
                  <a:gd name="T56" fmla="*/ 1 w 494"/>
                  <a:gd name="T57" fmla="*/ 0 h 650"/>
                  <a:gd name="T58" fmla="*/ 1 w 494"/>
                  <a:gd name="T59" fmla="*/ 0 h 650"/>
                  <a:gd name="T60" fmla="*/ 1 w 494"/>
                  <a:gd name="T61" fmla="*/ 0 h 650"/>
                  <a:gd name="T62" fmla="*/ 1 w 494"/>
                  <a:gd name="T63" fmla="*/ 0 h 650"/>
                  <a:gd name="T64" fmla="*/ 1 w 494"/>
                  <a:gd name="T65" fmla="*/ 0 h 650"/>
                  <a:gd name="T66" fmla="*/ 1 w 494"/>
                  <a:gd name="T67" fmla="*/ 0 h 650"/>
                  <a:gd name="T68" fmla="*/ 1 w 494"/>
                  <a:gd name="T69" fmla="*/ 0 h 650"/>
                  <a:gd name="T70" fmla="*/ 1 w 494"/>
                  <a:gd name="T71" fmla="*/ 0 h 650"/>
                  <a:gd name="T72" fmla="*/ 1 w 494"/>
                  <a:gd name="T73" fmla="*/ 1 h 650"/>
                  <a:gd name="T74" fmla="*/ 1 w 494"/>
                  <a:gd name="T75" fmla="*/ 1 h 650"/>
                  <a:gd name="T76" fmla="*/ 1 w 494"/>
                  <a:gd name="T77" fmla="*/ 2 h 650"/>
                  <a:gd name="T78" fmla="*/ 1 w 494"/>
                  <a:gd name="T79" fmla="*/ 2 h 650"/>
                  <a:gd name="T80" fmla="*/ 1 w 494"/>
                  <a:gd name="T81" fmla="*/ 2 h 650"/>
                  <a:gd name="T82" fmla="*/ 1 w 494"/>
                  <a:gd name="T83" fmla="*/ 3 h 650"/>
                  <a:gd name="T84" fmla="*/ 1 w 494"/>
                  <a:gd name="T85" fmla="*/ 3 h 650"/>
                  <a:gd name="T86" fmla="*/ 1 w 494"/>
                  <a:gd name="T87" fmla="*/ 3 h 650"/>
                  <a:gd name="T88" fmla="*/ 1 w 494"/>
                  <a:gd name="T89" fmla="*/ 3 h 650"/>
                  <a:gd name="T90" fmla="*/ 1 w 494"/>
                  <a:gd name="T91" fmla="*/ 3 h 650"/>
                  <a:gd name="T92" fmla="*/ 1 w 494"/>
                  <a:gd name="T93" fmla="*/ 3 h 650"/>
                  <a:gd name="T94" fmla="*/ 1 w 494"/>
                  <a:gd name="T95" fmla="*/ 3 h 650"/>
                  <a:gd name="T96" fmla="*/ 1 w 494"/>
                  <a:gd name="T97" fmla="*/ 3 h 650"/>
                  <a:gd name="T98" fmla="*/ 1 w 494"/>
                  <a:gd name="T99" fmla="*/ 2 h 650"/>
                  <a:gd name="T100" fmla="*/ 1 w 494"/>
                  <a:gd name="T101" fmla="*/ 2 h 650"/>
                  <a:gd name="T102" fmla="*/ 1 w 494"/>
                  <a:gd name="T103" fmla="*/ 2 h 650"/>
                  <a:gd name="T104" fmla="*/ 2 w 494"/>
                  <a:gd name="T105" fmla="*/ 1 h 650"/>
                  <a:gd name="T106" fmla="*/ 2 w 494"/>
                  <a:gd name="T107" fmla="*/ 1 h 650"/>
                  <a:gd name="T108" fmla="*/ 2 w 494"/>
                  <a:gd name="T109" fmla="*/ 1 h 650"/>
                  <a:gd name="T110" fmla="*/ 2 w 494"/>
                  <a:gd name="T111" fmla="*/ 0 h 650"/>
                  <a:gd name="T112" fmla="*/ 2 w 494"/>
                  <a:gd name="T113" fmla="*/ 0 h 650"/>
                  <a:gd name="T114" fmla="*/ 2 w 494"/>
                  <a:gd name="T115" fmla="*/ 0 h 650"/>
                  <a:gd name="T116" fmla="*/ 1 w 494"/>
                  <a:gd name="T117" fmla="*/ 0 h 650"/>
                  <a:gd name="T118" fmla="*/ 1 w 494"/>
                  <a:gd name="T119" fmla="*/ 0 h 65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94" h="650">
                    <a:moveTo>
                      <a:pt x="337" y="0"/>
                    </a:moveTo>
                    <a:lnTo>
                      <a:pt x="348" y="0"/>
                    </a:lnTo>
                    <a:lnTo>
                      <a:pt x="358" y="1"/>
                    </a:lnTo>
                    <a:lnTo>
                      <a:pt x="368" y="3"/>
                    </a:lnTo>
                    <a:lnTo>
                      <a:pt x="379" y="6"/>
                    </a:lnTo>
                    <a:lnTo>
                      <a:pt x="389" y="9"/>
                    </a:lnTo>
                    <a:lnTo>
                      <a:pt x="399" y="13"/>
                    </a:lnTo>
                    <a:lnTo>
                      <a:pt x="408" y="18"/>
                    </a:lnTo>
                    <a:lnTo>
                      <a:pt x="418" y="25"/>
                    </a:lnTo>
                    <a:lnTo>
                      <a:pt x="427" y="31"/>
                    </a:lnTo>
                    <a:lnTo>
                      <a:pt x="435" y="38"/>
                    </a:lnTo>
                    <a:lnTo>
                      <a:pt x="443" y="46"/>
                    </a:lnTo>
                    <a:lnTo>
                      <a:pt x="451" y="54"/>
                    </a:lnTo>
                    <a:lnTo>
                      <a:pt x="458" y="63"/>
                    </a:lnTo>
                    <a:lnTo>
                      <a:pt x="464" y="73"/>
                    </a:lnTo>
                    <a:lnTo>
                      <a:pt x="469" y="82"/>
                    </a:lnTo>
                    <a:lnTo>
                      <a:pt x="474" y="94"/>
                    </a:lnTo>
                    <a:lnTo>
                      <a:pt x="480" y="105"/>
                    </a:lnTo>
                    <a:lnTo>
                      <a:pt x="484" y="116"/>
                    </a:lnTo>
                    <a:lnTo>
                      <a:pt x="487" y="129"/>
                    </a:lnTo>
                    <a:lnTo>
                      <a:pt x="489" y="140"/>
                    </a:lnTo>
                    <a:lnTo>
                      <a:pt x="492" y="152"/>
                    </a:lnTo>
                    <a:lnTo>
                      <a:pt x="493" y="166"/>
                    </a:lnTo>
                    <a:lnTo>
                      <a:pt x="494" y="178"/>
                    </a:lnTo>
                    <a:lnTo>
                      <a:pt x="494" y="191"/>
                    </a:lnTo>
                    <a:lnTo>
                      <a:pt x="493" y="219"/>
                    </a:lnTo>
                    <a:lnTo>
                      <a:pt x="491" y="247"/>
                    </a:lnTo>
                    <a:lnTo>
                      <a:pt x="487" y="275"/>
                    </a:lnTo>
                    <a:lnTo>
                      <a:pt x="482" y="303"/>
                    </a:lnTo>
                    <a:lnTo>
                      <a:pt x="475" y="330"/>
                    </a:lnTo>
                    <a:lnTo>
                      <a:pt x="466" y="357"/>
                    </a:lnTo>
                    <a:lnTo>
                      <a:pt x="457" y="385"/>
                    </a:lnTo>
                    <a:lnTo>
                      <a:pt x="445" y="413"/>
                    </a:lnTo>
                    <a:lnTo>
                      <a:pt x="432" y="439"/>
                    </a:lnTo>
                    <a:lnTo>
                      <a:pt x="419" y="465"/>
                    </a:lnTo>
                    <a:lnTo>
                      <a:pt x="403" y="489"/>
                    </a:lnTo>
                    <a:lnTo>
                      <a:pt x="388" y="511"/>
                    </a:lnTo>
                    <a:lnTo>
                      <a:pt x="371" y="532"/>
                    </a:lnTo>
                    <a:lnTo>
                      <a:pt x="354" y="552"/>
                    </a:lnTo>
                    <a:lnTo>
                      <a:pt x="335" y="570"/>
                    </a:lnTo>
                    <a:lnTo>
                      <a:pt x="316" y="587"/>
                    </a:lnTo>
                    <a:lnTo>
                      <a:pt x="295" y="602"/>
                    </a:lnTo>
                    <a:lnTo>
                      <a:pt x="276" y="614"/>
                    </a:lnTo>
                    <a:lnTo>
                      <a:pt x="255" y="626"/>
                    </a:lnTo>
                    <a:lnTo>
                      <a:pt x="236" y="635"/>
                    </a:lnTo>
                    <a:lnTo>
                      <a:pt x="215" y="642"/>
                    </a:lnTo>
                    <a:lnTo>
                      <a:pt x="194" y="646"/>
                    </a:lnTo>
                    <a:lnTo>
                      <a:pt x="174" y="649"/>
                    </a:lnTo>
                    <a:lnTo>
                      <a:pt x="154" y="650"/>
                    </a:lnTo>
                    <a:lnTo>
                      <a:pt x="136" y="649"/>
                    </a:lnTo>
                    <a:lnTo>
                      <a:pt x="119" y="647"/>
                    </a:lnTo>
                    <a:lnTo>
                      <a:pt x="104" y="643"/>
                    </a:lnTo>
                    <a:lnTo>
                      <a:pt x="88" y="637"/>
                    </a:lnTo>
                    <a:lnTo>
                      <a:pt x="75" y="629"/>
                    </a:lnTo>
                    <a:lnTo>
                      <a:pt x="63" y="620"/>
                    </a:lnTo>
                    <a:lnTo>
                      <a:pt x="50" y="608"/>
                    </a:lnTo>
                    <a:lnTo>
                      <a:pt x="40" y="596"/>
                    </a:lnTo>
                    <a:lnTo>
                      <a:pt x="31" y="581"/>
                    </a:lnTo>
                    <a:lnTo>
                      <a:pt x="22" y="566"/>
                    </a:lnTo>
                    <a:lnTo>
                      <a:pt x="15" y="551"/>
                    </a:lnTo>
                    <a:lnTo>
                      <a:pt x="9" y="534"/>
                    </a:lnTo>
                    <a:lnTo>
                      <a:pt x="5" y="517"/>
                    </a:lnTo>
                    <a:lnTo>
                      <a:pt x="2" y="499"/>
                    </a:lnTo>
                    <a:lnTo>
                      <a:pt x="0" y="480"/>
                    </a:lnTo>
                    <a:lnTo>
                      <a:pt x="0" y="460"/>
                    </a:lnTo>
                    <a:lnTo>
                      <a:pt x="0" y="437"/>
                    </a:lnTo>
                    <a:lnTo>
                      <a:pt x="1" y="414"/>
                    </a:lnTo>
                    <a:lnTo>
                      <a:pt x="4" y="391"/>
                    </a:lnTo>
                    <a:lnTo>
                      <a:pt x="7" y="368"/>
                    </a:lnTo>
                    <a:lnTo>
                      <a:pt x="11" y="347"/>
                    </a:lnTo>
                    <a:lnTo>
                      <a:pt x="16" y="325"/>
                    </a:lnTo>
                    <a:lnTo>
                      <a:pt x="22" y="304"/>
                    </a:lnTo>
                    <a:lnTo>
                      <a:pt x="30" y="283"/>
                    </a:lnTo>
                    <a:lnTo>
                      <a:pt x="37" y="262"/>
                    </a:lnTo>
                    <a:lnTo>
                      <a:pt x="45" y="243"/>
                    </a:lnTo>
                    <a:lnTo>
                      <a:pt x="54" y="223"/>
                    </a:lnTo>
                    <a:lnTo>
                      <a:pt x="64" y="205"/>
                    </a:lnTo>
                    <a:lnTo>
                      <a:pt x="74" y="187"/>
                    </a:lnTo>
                    <a:lnTo>
                      <a:pt x="84" y="171"/>
                    </a:lnTo>
                    <a:lnTo>
                      <a:pt x="95" y="154"/>
                    </a:lnTo>
                    <a:lnTo>
                      <a:pt x="106" y="138"/>
                    </a:lnTo>
                    <a:lnTo>
                      <a:pt x="118" y="123"/>
                    </a:lnTo>
                    <a:lnTo>
                      <a:pt x="131" y="109"/>
                    </a:lnTo>
                    <a:lnTo>
                      <a:pt x="143" y="96"/>
                    </a:lnTo>
                    <a:lnTo>
                      <a:pt x="156" y="82"/>
                    </a:lnTo>
                    <a:lnTo>
                      <a:pt x="170" y="70"/>
                    </a:lnTo>
                    <a:lnTo>
                      <a:pt x="183" y="59"/>
                    </a:lnTo>
                    <a:lnTo>
                      <a:pt x="197" y="48"/>
                    </a:lnTo>
                    <a:lnTo>
                      <a:pt x="213" y="38"/>
                    </a:lnTo>
                    <a:lnTo>
                      <a:pt x="227" y="29"/>
                    </a:lnTo>
                    <a:lnTo>
                      <a:pt x="243" y="21"/>
                    </a:lnTo>
                    <a:lnTo>
                      <a:pt x="258" y="14"/>
                    </a:lnTo>
                    <a:lnTo>
                      <a:pt x="274" y="9"/>
                    </a:lnTo>
                    <a:lnTo>
                      <a:pt x="289" y="5"/>
                    </a:lnTo>
                    <a:lnTo>
                      <a:pt x="306" y="2"/>
                    </a:lnTo>
                    <a:lnTo>
                      <a:pt x="321" y="0"/>
                    </a:lnTo>
                    <a:lnTo>
                      <a:pt x="337" y="0"/>
                    </a:lnTo>
                    <a:close/>
                    <a:moveTo>
                      <a:pt x="315" y="36"/>
                    </a:moveTo>
                    <a:lnTo>
                      <a:pt x="309" y="36"/>
                    </a:lnTo>
                    <a:lnTo>
                      <a:pt x="301" y="37"/>
                    </a:lnTo>
                    <a:lnTo>
                      <a:pt x="295" y="39"/>
                    </a:lnTo>
                    <a:lnTo>
                      <a:pt x="289" y="41"/>
                    </a:lnTo>
                    <a:lnTo>
                      <a:pt x="283" y="44"/>
                    </a:lnTo>
                    <a:lnTo>
                      <a:pt x="278" y="47"/>
                    </a:lnTo>
                    <a:lnTo>
                      <a:pt x="273" y="51"/>
                    </a:lnTo>
                    <a:lnTo>
                      <a:pt x="267" y="56"/>
                    </a:lnTo>
                    <a:lnTo>
                      <a:pt x="258" y="69"/>
                    </a:lnTo>
                    <a:lnTo>
                      <a:pt x="248" y="85"/>
                    </a:lnTo>
                    <a:lnTo>
                      <a:pt x="238" y="105"/>
                    </a:lnTo>
                    <a:lnTo>
                      <a:pt x="227" y="129"/>
                    </a:lnTo>
                    <a:lnTo>
                      <a:pt x="216" y="155"/>
                    </a:lnTo>
                    <a:lnTo>
                      <a:pt x="205" y="186"/>
                    </a:lnTo>
                    <a:lnTo>
                      <a:pt x="193" y="220"/>
                    </a:lnTo>
                    <a:lnTo>
                      <a:pt x="182" y="257"/>
                    </a:lnTo>
                    <a:lnTo>
                      <a:pt x="171" y="296"/>
                    </a:lnTo>
                    <a:lnTo>
                      <a:pt x="160" y="334"/>
                    </a:lnTo>
                    <a:lnTo>
                      <a:pt x="152" y="371"/>
                    </a:lnTo>
                    <a:lnTo>
                      <a:pt x="146" y="408"/>
                    </a:lnTo>
                    <a:lnTo>
                      <a:pt x="141" y="443"/>
                    </a:lnTo>
                    <a:lnTo>
                      <a:pt x="137" y="476"/>
                    </a:lnTo>
                    <a:lnTo>
                      <a:pt x="135" y="510"/>
                    </a:lnTo>
                    <a:lnTo>
                      <a:pt x="134" y="542"/>
                    </a:lnTo>
                    <a:lnTo>
                      <a:pt x="135" y="550"/>
                    </a:lnTo>
                    <a:lnTo>
                      <a:pt x="135" y="557"/>
                    </a:lnTo>
                    <a:lnTo>
                      <a:pt x="136" y="564"/>
                    </a:lnTo>
                    <a:lnTo>
                      <a:pt x="138" y="571"/>
                    </a:lnTo>
                    <a:lnTo>
                      <a:pt x="140" y="577"/>
                    </a:lnTo>
                    <a:lnTo>
                      <a:pt x="143" y="584"/>
                    </a:lnTo>
                    <a:lnTo>
                      <a:pt x="146" y="589"/>
                    </a:lnTo>
                    <a:lnTo>
                      <a:pt x="149" y="594"/>
                    </a:lnTo>
                    <a:lnTo>
                      <a:pt x="153" y="599"/>
                    </a:lnTo>
                    <a:lnTo>
                      <a:pt x="157" y="603"/>
                    </a:lnTo>
                    <a:lnTo>
                      <a:pt x="161" y="606"/>
                    </a:lnTo>
                    <a:lnTo>
                      <a:pt x="166" y="609"/>
                    </a:lnTo>
                    <a:lnTo>
                      <a:pt x="171" y="611"/>
                    </a:lnTo>
                    <a:lnTo>
                      <a:pt x="175" y="613"/>
                    </a:lnTo>
                    <a:lnTo>
                      <a:pt x="180" y="614"/>
                    </a:lnTo>
                    <a:lnTo>
                      <a:pt x="185" y="614"/>
                    </a:lnTo>
                    <a:lnTo>
                      <a:pt x="190" y="614"/>
                    </a:lnTo>
                    <a:lnTo>
                      <a:pt x="195" y="613"/>
                    </a:lnTo>
                    <a:lnTo>
                      <a:pt x="201" y="612"/>
                    </a:lnTo>
                    <a:lnTo>
                      <a:pt x="205" y="610"/>
                    </a:lnTo>
                    <a:lnTo>
                      <a:pt x="214" y="605"/>
                    </a:lnTo>
                    <a:lnTo>
                      <a:pt x="222" y="598"/>
                    </a:lnTo>
                    <a:lnTo>
                      <a:pt x="228" y="591"/>
                    </a:lnTo>
                    <a:lnTo>
                      <a:pt x="236" y="583"/>
                    </a:lnTo>
                    <a:lnTo>
                      <a:pt x="242" y="571"/>
                    </a:lnTo>
                    <a:lnTo>
                      <a:pt x="249" y="559"/>
                    </a:lnTo>
                    <a:lnTo>
                      <a:pt x="264" y="527"/>
                    </a:lnTo>
                    <a:lnTo>
                      <a:pt x="281" y="488"/>
                    </a:lnTo>
                    <a:lnTo>
                      <a:pt x="289" y="466"/>
                    </a:lnTo>
                    <a:lnTo>
                      <a:pt x="297" y="445"/>
                    </a:lnTo>
                    <a:lnTo>
                      <a:pt x="306" y="421"/>
                    </a:lnTo>
                    <a:lnTo>
                      <a:pt x="313" y="398"/>
                    </a:lnTo>
                    <a:lnTo>
                      <a:pt x="320" y="375"/>
                    </a:lnTo>
                    <a:lnTo>
                      <a:pt x="326" y="350"/>
                    </a:lnTo>
                    <a:lnTo>
                      <a:pt x="332" y="325"/>
                    </a:lnTo>
                    <a:lnTo>
                      <a:pt x="338" y="299"/>
                    </a:lnTo>
                    <a:lnTo>
                      <a:pt x="344" y="274"/>
                    </a:lnTo>
                    <a:lnTo>
                      <a:pt x="348" y="249"/>
                    </a:lnTo>
                    <a:lnTo>
                      <a:pt x="352" y="224"/>
                    </a:lnTo>
                    <a:lnTo>
                      <a:pt x="355" y="201"/>
                    </a:lnTo>
                    <a:lnTo>
                      <a:pt x="357" y="177"/>
                    </a:lnTo>
                    <a:lnTo>
                      <a:pt x="359" y="154"/>
                    </a:lnTo>
                    <a:lnTo>
                      <a:pt x="360" y="132"/>
                    </a:lnTo>
                    <a:lnTo>
                      <a:pt x="360" y="110"/>
                    </a:lnTo>
                    <a:lnTo>
                      <a:pt x="359" y="94"/>
                    </a:lnTo>
                    <a:lnTo>
                      <a:pt x="357" y="78"/>
                    </a:lnTo>
                    <a:lnTo>
                      <a:pt x="355" y="72"/>
                    </a:lnTo>
                    <a:lnTo>
                      <a:pt x="353" y="66"/>
                    </a:lnTo>
                    <a:lnTo>
                      <a:pt x="350" y="61"/>
                    </a:lnTo>
                    <a:lnTo>
                      <a:pt x="347" y="55"/>
                    </a:lnTo>
                    <a:lnTo>
                      <a:pt x="343" y="50"/>
                    </a:lnTo>
                    <a:lnTo>
                      <a:pt x="340" y="46"/>
                    </a:lnTo>
                    <a:lnTo>
                      <a:pt x="335" y="43"/>
                    </a:lnTo>
                    <a:lnTo>
                      <a:pt x="332" y="40"/>
                    </a:lnTo>
                    <a:lnTo>
                      <a:pt x="328" y="38"/>
                    </a:lnTo>
                    <a:lnTo>
                      <a:pt x="324" y="37"/>
                    </a:lnTo>
                    <a:lnTo>
                      <a:pt x="320" y="36"/>
                    </a:lnTo>
                    <a:lnTo>
                      <a:pt x="315" y="36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22" name="Freeform 1840">
                <a:extLst>
                  <a:ext uri="{FF2B5EF4-FFF2-40B4-BE49-F238E27FC236}">
                    <a16:creationId xmlns:a16="http://schemas.microsoft.com/office/drawing/2014/main" id="{E29A8740-E29B-4AA6-996F-E41B0BD807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6" y="2776"/>
                <a:ext cx="28" cy="43"/>
              </a:xfrm>
              <a:custGeom>
                <a:avLst/>
                <a:gdLst>
                  <a:gd name="T0" fmla="*/ 2 w 413"/>
                  <a:gd name="T1" fmla="*/ 1 h 650"/>
                  <a:gd name="T2" fmla="*/ 2 w 413"/>
                  <a:gd name="T3" fmla="*/ 1 h 650"/>
                  <a:gd name="T4" fmla="*/ 2 w 413"/>
                  <a:gd name="T5" fmla="*/ 0 h 650"/>
                  <a:gd name="T6" fmla="*/ 1 w 413"/>
                  <a:gd name="T7" fmla="*/ 0 h 650"/>
                  <a:gd name="T8" fmla="*/ 1 w 413"/>
                  <a:gd name="T9" fmla="*/ 0 h 650"/>
                  <a:gd name="T10" fmla="*/ 1 w 413"/>
                  <a:gd name="T11" fmla="*/ 0 h 650"/>
                  <a:gd name="T12" fmla="*/ 1 w 413"/>
                  <a:gd name="T13" fmla="*/ 0 h 650"/>
                  <a:gd name="T14" fmla="*/ 1 w 413"/>
                  <a:gd name="T15" fmla="*/ 0 h 650"/>
                  <a:gd name="T16" fmla="*/ 1 w 413"/>
                  <a:gd name="T17" fmla="*/ 0 h 650"/>
                  <a:gd name="T18" fmla="*/ 1 w 413"/>
                  <a:gd name="T19" fmla="*/ 0 h 650"/>
                  <a:gd name="T20" fmla="*/ 1 w 413"/>
                  <a:gd name="T21" fmla="*/ 0 h 650"/>
                  <a:gd name="T22" fmla="*/ 1 w 413"/>
                  <a:gd name="T23" fmla="*/ 0 h 650"/>
                  <a:gd name="T24" fmla="*/ 1 w 413"/>
                  <a:gd name="T25" fmla="*/ 1 h 650"/>
                  <a:gd name="T26" fmla="*/ 1 w 413"/>
                  <a:gd name="T27" fmla="*/ 1 h 650"/>
                  <a:gd name="T28" fmla="*/ 1 w 413"/>
                  <a:gd name="T29" fmla="*/ 1 h 650"/>
                  <a:gd name="T30" fmla="*/ 1 w 413"/>
                  <a:gd name="T31" fmla="*/ 1 h 650"/>
                  <a:gd name="T32" fmla="*/ 2 w 413"/>
                  <a:gd name="T33" fmla="*/ 2 h 650"/>
                  <a:gd name="T34" fmla="*/ 2 w 413"/>
                  <a:gd name="T35" fmla="*/ 2 h 650"/>
                  <a:gd name="T36" fmla="*/ 2 w 413"/>
                  <a:gd name="T37" fmla="*/ 2 h 650"/>
                  <a:gd name="T38" fmla="*/ 2 w 413"/>
                  <a:gd name="T39" fmla="*/ 2 h 650"/>
                  <a:gd name="T40" fmla="*/ 2 w 413"/>
                  <a:gd name="T41" fmla="*/ 2 h 650"/>
                  <a:gd name="T42" fmla="*/ 2 w 413"/>
                  <a:gd name="T43" fmla="*/ 2 h 650"/>
                  <a:gd name="T44" fmla="*/ 1 w 413"/>
                  <a:gd name="T45" fmla="*/ 3 h 650"/>
                  <a:gd name="T46" fmla="*/ 1 w 413"/>
                  <a:gd name="T47" fmla="*/ 3 h 650"/>
                  <a:gd name="T48" fmla="*/ 1 w 413"/>
                  <a:gd name="T49" fmla="*/ 3 h 650"/>
                  <a:gd name="T50" fmla="*/ 1 w 413"/>
                  <a:gd name="T51" fmla="*/ 3 h 650"/>
                  <a:gd name="T52" fmla="*/ 1 w 413"/>
                  <a:gd name="T53" fmla="*/ 3 h 650"/>
                  <a:gd name="T54" fmla="*/ 1 w 413"/>
                  <a:gd name="T55" fmla="*/ 3 h 650"/>
                  <a:gd name="T56" fmla="*/ 0 w 413"/>
                  <a:gd name="T57" fmla="*/ 3 h 650"/>
                  <a:gd name="T58" fmla="*/ 0 w 413"/>
                  <a:gd name="T59" fmla="*/ 3 h 650"/>
                  <a:gd name="T60" fmla="*/ 0 w 413"/>
                  <a:gd name="T61" fmla="*/ 3 h 650"/>
                  <a:gd name="T62" fmla="*/ 0 w 413"/>
                  <a:gd name="T63" fmla="*/ 3 h 650"/>
                  <a:gd name="T64" fmla="*/ 0 w 413"/>
                  <a:gd name="T65" fmla="*/ 3 h 650"/>
                  <a:gd name="T66" fmla="*/ 0 w 413"/>
                  <a:gd name="T67" fmla="*/ 2 h 650"/>
                  <a:gd name="T68" fmla="*/ 0 w 413"/>
                  <a:gd name="T69" fmla="*/ 2 h 650"/>
                  <a:gd name="T70" fmla="*/ 0 w 413"/>
                  <a:gd name="T71" fmla="*/ 2 h 650"/>
                  <a:gd name="T72" fmla="*/ 0 w 413"/>
                  <a:gd name="T73" fmla="*/ 3 h 650"/>
                  <a:gd name="T74" fmla="*/ 1 w 413"/>
                  <a:gd name="T75" fmla="*/ 3 h 650"/>
                  <a:gd name="T76" fmla="*/ 1 w 413"/>
                  <a:gd name="T77" fmla="*/ 3 h 650"/>
                  <a:gd name="T78" fmla="*/ 1 w 413"/>
                  <a:gd name="T79" fmla="*/ 3 h 650"/>
                  <a:gd name="T80" fmla="*/ 1 w 413"/>
                  <a:gd name="T81" fmla="*/ 3 h 650"/>
                  <a:gd name="T82" fmla="*/ 1 w 413"/>
                  <a:gd name="T83" fmla="*/ 3 h 650"/>
                  <a:gd name="T84" fmla="*/ 1 w 413"/>
                  <a:gd name="T85" fmla="*/ 3 h 650"/>
                  <a:gd name="T86" fmla="*/ 1 w 413"/>
                  <a:gd name="T87" fmla="*/ 3 h 650"/>
                  <a:gd name="T88" fmla="*/ 1 w 413"/>
                  <a:gd name="T89" fmla="*/ 2 h 650"/>
                  <a:gd name="T90" fmla="*/ 1 w 413"/>
                  <a:gd name="T91" fmla="*/ 2 h 650"/>
                  <a:gd name="T92" fmla="*/ 1 w 413"/>
                  <a:gd name="T93" fmla="*/ 2 h 650"/>
                  <a:gd name="T94" fmla="*/ 1 w 413"/>
                  <a:gd name="T95" fmla="*/ 2 h 650"/>
                  <a:gd name="T96" fmla="*/ 1 w 413"/>
                  <a:gd name="T97" fmla="*/ 2 h 650"/>
                  <a:gd name="T98" fmla="*/ 0 w 413"/>
                  <a:gd name="T99" fmla="*/ 1 h 650"/>
                  <a:gd name="T100" fmla="*/ 0 w 413"/>
                  <a:gd name="T101" fmla="*/ 1 h 650"/>
                  <a:gd name="T102" fmla="*/ 0 w 413"/>
                  <a:gd name="T103" fmla="*/ 1 h 650"/>
                  <a:gd name="T104" fmla="*/ 0 w 413"/>
                  <a:gd name="T105" fmla="*/ 1 h 650"/>
                  <a:gd name="T106" fmla="*/ 0 w 413"/>
                  <a:gd name="T107" fmla="*/ 0 h 650"/>
                  <a:gd name="T108" fmla="*/ 1 w 413"/>
                  <a:gd name="T109" fmla="*/ 0 h 650"/>
                  <a:gd name="T110" fmla="*/ 1 w 413"/>
                  <a:gd name="T111" fmla="*/ 0 h 650"/>
                  <a:gd name="T112" fmla="*/ 1 w 413"/>
                  <a:gd name="T113" fmla="*/ 0 h 650"/>
                  <a:gd name="T114" fmla="*/ 1 w 413"/>
                  <a:gd name="T115" fmla="*/ 0 h 650"/>
                  <a:gd name="T116" fmla="*/ 2 w 413"/>
                  <a:gd name="T117" fmla="*/ 0 h 650"/>
                  <a:gd name="T118" fmla="*/ 2 w 413"/>
                  <a:gd name="T119" fmla="*/ 0 h 650"/>
                  <a:gd name="T120" fmla="*/ 2 w 413"/>
                  <a:gd name="T121" fmla="*/ 0 h 650"/>
                  <a:gd name="T122" fmla="*/ 2 w 413"/>
                  <a:gd name="T123" fmla="*/ 0 h 650"/>
                  <a:gd name="T124" fmla="*/ 2 w 413"/>
                  <a:gd name="T125" fmla="*/ 0 h 65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13" h="650">
                    <a:moveTo>
                      <a:pt x="413" y="0"/>
                    </a:moveTo>
                    <a:lnTo>
                      <a:pt x="390" y="210"/>
                    </a:lnTo>
                    <a:lnTo>
                      <a:pt x="370" y="210"/>
                    </a:lnTo>
                    <a:lnTo>
                      <a:pt x="368" y="190"/>
                    </a:lnTo>
                    <a:lnTo>
                      <a:pt x="366" y="172"/>
                    </a:lnTo>
                    <a:lnTo>
                      <a:pt x="362" y="153"/>
                    </a:lnTo>
                    <a:lnTo>
                      <a:pt x="358" y="137"/>
                    </a:lnTo>
                    <a:lnTo>
                      <a:pt x="353" y="121"/>
                    </a:lnTo>
                    <a:lnTo>
                      <a:pt x="345" y="107"/>
                    </a:lnTo>
                    <a:lnTo>
                      <a:pt x="338" y="94"/>
                    </a:lnTo>
                    <a:lnTo>
                      <a:pt x="330" y="81"/>
                    </a:lnTo>
                    <a:lnTo>
                      <a:pt x="321" y="70"/>
                    </a:lnTo>
                    <a:lnTo>
                      <a:pt x="311" y="61"/>
                    </a:lnTo>
                    <a:lnTo>
                      <a:pt x="302" y="52"/>
                    </a:lnTo>
                    <a:lnTo>
                      <a:pt x="293" y="46"/>
                    </a:lnTo>
                    <a:lnTo>
                      <a:pt x="284" y="41"/>
                    </a:lnTo>
                    <a:lnTo>
                      <a:pt x="273" y="37"/>
                    </a:lnTo>
                    <a:lnTo>
                      <a:pt x="264" y="35"/>
                    </a:lnTo>
                    <a:lnTo>
                      <a:pt x="254" y="34"/>
                    </a:lnTo>
                    <a:lnTo>
                      <a:pt x="248" y="35"/>
                    </a:lnTo>
                    <a:lnTo>
                      <a:pt x="241" y="36"/>
                    </a:lnTo>
                    <a:lnTo>
                      <a:pt x="236" y="37"/>
                    </a:lnTo>
                    <a:lnTo>
                      <a:pt x="231" y="39"/>
                    </a:lnTo>
                    <a:lnTo>
                      <a:pt x="226" y="41"/>
                    </a:lnTo>
                    <a:lnTo>
                      <a:pt x="221" y="44"/>
                    </a:lnTo>
                    <a:lnTo>
                      <a:pt x="217" y="48"/>
                    </a:lnTo>
                    <a:lnTo>
                      <a:pt x="213" y="52"/>
                    </a:lnTo>
                    <a:lnTo>
                      <a:pt x="208" y="58"/>
                    </a:lnTo>
                    <a:lnTo>
                      <a:pt x="205" y="63"/>
                    </a:lnTo>
                    <a:lnTo>
                      <a:pt x="202" y="68"/>
                    </a:lnTo>
                    <a:lnTo>
                      <a:pt x="200" y="73"/>
                    </a:lnTo>
                    <a:lnTo>
                      <a:pt x="198" y="78"/>
                    </a:lnTo>
                    <a:lnTo>
                      <a:pt x="197" y="84"/>
                    </a:lnTo>
                    <a:lnTo>
                      <a:pt x="196" y="90"/>
                    </a:lnTo>
                    <a:lnTo>
                      <a:pt x="196" y="97"/>
                    </a:lnTo>
                    <a:lnTo>
                      <a:pt x="197" y="108"/>
                    </a:lnTo>
                    <a:lnTo>
                      <a:pt x="198" y="118"/>
                    </a:lnTo>
                    <a:lnTo>
                      <a:pt x="200" y="129"/>
                    </a:lnTo>
                    <a:lnTo>
                      <a:pt x="203" y="138"/>
                    </a:lnTo>
                    <a:lnTo>
                      <a:pt x="207" y="148"/>
                    </a:lnTo>
                    <a:lnTo>
                      <a:pt x="215" y="160"/>
                    </a:lnTo>
                    <a:lnTo>
                      <a:pt x="224" y="174"/>
                    </a:lnTo>
                    <a:lnTo>
                      <a:pt x="235" y="190"/>
                    </a:lnTo>
                    <a:lnTo>
                      <a:pt x="255" y="218"/>
                    </a:lnTo>
                    <a:lnTo>
                      <a:pt x="273" y="243"/>
                    </a:lnTo>
                    <a:lnTo>
                      <a:pt x="290" y="266"/>
                    </a:lnTo>
                    <a:lnTo>
                      <a:pt x="303" y="288"/>
                    </a:lnTo>
                    <a:lnTo>
                      <a:pt x="316" y="307"/>
                    </a:lnTo>
                    <a:lnTo>
                      <a:pt x="326" y="323"/>
                    </a:lnTo>
                    <a:lnTo>
                      <a:pt x="333" y="338"/>
                    </a:lnTo>
                    <a:lnTo>
                      <a:pt x="339" y="349"/>
                    </a:lnTo>
                    <a:lnTo>
                      <a:pt x="343" y="360"/>
                    </a:lnTo>
                    <a:lnTo>
                      <a:pt x="347" y="371"/>
                    </a:lnTo>
                    <a:lnTo>
                      <a:pt x="351" y="383"/>
                    </a:lnTo>
                    <a:lnTo>
                      <a:pt x="353" y="394"/>
                    </a:lnTo>
                    <a:lnTo>
                      <a:pt x="355" y="406"/>
                    </a:lnTo>
                    <a:lnTo>
                      <a:pt x="357" y="418"/>
                    </a:lnTo>
                    <a:lnTo>
                      <a:pt x="357" y="430"/>
                    </a:lnTo>
                    <a:lnTo>
                      <a:pt x="358" y="443"/>
                    </a:lnTo>
                    <a:lnTo>
                      <a:pt x="357" y="456"/>
                    </a:lnTo>
                    <a:lnTo>
                      <a:pt x="356" y="469"/>
                    </a:lnTo>
                    <a:lnTo>
                      <a:pt x="355" y="483"/>
                    </a:lnTo>
                    <a:lnTo>
                      <a:pt x="352" y="495"/>
                    </a:lnTo>
                    <a:lnTo>
                      <a:pt x="348" y="507"/>
                    </a:lnTo>
                    <a:lnTo>
                      <a:pt x="345" y="521"/>
                    </a:lnTo>
                    <a:lnTo>
                      <a:pt x="341" y="532"/>
                    </a:lnTo>
                    <a:lnTo>
                      <a:pt x="336" y="544"/>
                    </a:lnTo>
                    <a:lnTo>
                      <a:pt x="330" y="557"/>
                    </a:lnTo>
                    <a:lnTo>
                      <a:pt x="324" y="567"/>
                    </a:lnTo>
                    <a:lnTo>
                      <a:pt x="317" y="578"/>
                    </a:lnTo>
                    <a:lnTo>
                      <a:pt x="308" y="588"/>
                    </a:lnTo>
                    <a:lnTo>
                      <a:pt x="300" y="597"/>
                    </a:lnTo>
                    <a:lnTo>
                      <a:pt x="291" y="606"/>
                    </a:lnTo>
                    <a:lnTo>
                      <a:pt x="282" y="614"/>
                    </a:lnTo>
                    <a:lnTo>
                      <a:pt x="270" y="622"/>
                    </a:lnTo>
                    <a:lnTo>
                      <a:pt x="260" y="629"/>
                    </a:lnTo>
                    <a:lnTo>
                      <a:pt x="249" y="635"/>
                    </a:lnTo>
                    <a:lnTo>
                      <a:pt x="238" y="639"/>
                    </a:lnTo>
                    <a:lnTo>
                      <a:pt x="227" y="643"/>
                    </a:lnTo>
                    <a:lnTo>
                      <a:pt x="216" y="646"/>
                    </a:lnTo>
                    <a:lnTo>
                      <a:pt x="204" y="649"/>
                    </a:lnTo>
                    <a:lnTo>
                      <a:pt x="193" y="650"/>
                    </a:lnTo>
                    <a:lnTo>
                      <a:pt x="181" y="650"/>
                    </a:lnTo>
                    <a:lnTo>
                      <a:pt x="164" y="649"/>
                    </a:lnTo>
                    <a:lnTo>
                      <a:pt x="146" y="646"/>
                    </a:lnTo>
                    <a:lnTo>
                      <a:pt x="126" y="642"/>
                    </a:lnTo>
                    <a:lnTo>
                      <a:pt x="103" y="635"/>
                    </a:lnTo>
                    <a:lnTo>
                      <a:pt x="89" y="630"/>
                    </a:lnTo>
                    <a:lnTo>
                      <a:pt x="77" y="627"/>
                    </a:lnTo>
                    <a:lnTo>
                      <a:pt x="66" y="625"/>
                    </a:lnTo>
                    <a:lnTo>
                      <a:pt x="58" y="624"/>
                    </a:lnTo>
                    <a:lnTo>
                      <a:pt x="52" y="625"/>
                    </a:lnTo>
                    <a:lnTo>
                      <a:pt x="46" y="626"/>
                    </a:lnTo>
                    <a:lnTo>
                      <a:pt x="41" y="627"/>
                    </a:lnTo>
                    <a:lnTo>
                      <a:pt x="37" y="629"/>
                    </a:lnTo>
                    <a:lnTo>
                      <a:pt x="32" y="633"/>
                    </a:lnTo>
                    <a:lnTo>
                      <a:pt x="28" y="637"/>
                    </a:lnTo>
                    <a:lnTo>
                      <a:pt x="24" y="643"/>
                    </a:lnTo>
                    <a:lnTo>
                      <a:pt x="20" y="650"/>
                    </a:lnTo>
                    <a:lnTo>
                      <a:pt x="0" y="650"/>
                    </a:lnTo>
                    <a:lnTo>
                      <a:pt x="26" y="424"/>
                    </a:lnTo>
                    <a:lnTo>
                      <a:pt x="44" y="424"/>
                    </a:lnTo>
                    <a:lnTo>
                      <a:pt x="53" y="462"/>
                    </a:lnTo>
                    <a:lnTo>
                      <a:pt x="62" y="494"/>
                    </a:lnTo>
                    <a:lnTo>
                      <a:pt x="71" y="521"/>
                    </a:lnTo>
                    <a:lnTo>
                      <a:pt x="80" y="541"/>
                    </a:lnTo>
                    <a:lnTo>
                      <a:pt x="84" y="550"/>
                    </a:lnTo>
                    <a:lnTo>
                      <a:pt x="88" y="558"/>
                    </a:lnTo>
                    <a:lnTo>
                      <a:pt x="93" y="566"/>
                    </a:lnTo>
                    <a:lnTo>
                      <a:pt x="98" y="572"/>
                    </a:lnTo>
                    <a:lnTo>
                      <a:pt x="105" y="579"/>
                    </a:lnTo>
                    <a:lnTo>
                      <a:pt x="111" y="586"/>
                    </a:lnTo>
                    <a:lnTo>
                      <a:pt x="117" y="592"/>
                    </a:lnTo>
                    <a:lnTo>
                      <a:pt x="123" y="597"/>
                    </a:lnTo>
                    <a:lnTo>
                      <a:pt x="130" y="602"/>
                    </a:lnTo>
                    <a:lnTo>
                      <a:pt x="137" y="606"/>
                    </a:lnTo>
                    <a:lnTo>
                      <a:pt x="144" y="610"/>
                    </a:lnTo>
                    <a:lnTo>
                      <a:pt x="151" y="612"/>
                    </a:lnTo>
                    <a:lnTo>
                      <a:pt x="157" y="615"/>
                    </a:lnTo>
                    <a:lnTo>
                      <a:pt x="164" y="616"/>
                    </a:lnTo>
                    <a:lnTo>
                      <a:pt x="170" y="617"/>
                    </a:lnTo>
                    <a:lnTo>
                      <a:pt x="177" y="617"/>
                    </a:lnTo>
                    <a:lnTo>
                      <a:pt x="184" y="617"/>
                    </a:lnTo>
                    <a:lnTo>
                      <a:pt x="191" y="616"/>
                    </a:lnTo>
                    <a:lnTo>
                      <a:pt x="197" y="614"/>
                    </a:lnTo>
                    <a:lnTo>
                      <a:pt x="204" y="612"/>
                    </a:lnTo>
                    <a:lnTo>
                      <a:pt x="210" y="609"/>
                    </a:lnTo>
                    <a:lnTo>
                      <a:pt x="216" y="605"/>
                    </a:lnTo>
                    <a:lnTo>
                      <a:pt x="221" y="600"/>
                    </a:lnTo>
                    <a:lnTo>
                      <a:pt x="226" y="595"/>
                    </a:lnTo>
                    <a:lnTo>
                      <a:pt x="231" y="589"/>
                    </a:lnTo>
                    <a:lnTo>
                      <a:pt x="234" y="583"/>
                    </a:lnTo>
                    <a:lnTo>
                      <a:pt x="238" y="575"/>
                    </a:lnTo>
                    <a:lnTo>
                      <a:pt x="240" y="568"/>
                    </a:lnTo>
                    <a:lnTo>
                      <a:pt x="242" y="562"/>
                    </a:lnTo>
                    <a:lnTo>
                      <a:pt x="245" y="554"/>
                    </a:lnTo>
                    <a:lnTo>
                      <a:pt x="246" y="546"/>
                    </a:lnTo>
                    <a:lnTo>
                      <a:pt x="246" y="538"/>
                    </a:lnTo>
                    <a:lnTo>
                      <a:pt x="245" y="523"/>
                    </a:lnTo>
                    <a:lnTo>
                      <a:pt x="242" y="506"/>
                    </a:lnTo>
                    <a:lnTo>
                      <a:pt x="238" y="491"/>
                    </a:lnTo>
                    <a:lnTo>
                      <a:pt x="233" y="476"/>
                    </a:lnTo>
                    <a:lnTo>
                      <a:pt x="224" y="459"/>
                    </a:lnTo>
                    <a:lnTo>
                      <a:pt x="212" y="437"/>
                    </a:lnTo>
                    <a:lnTo>
                      <a:pt x="195" y="413"/>
                    </a:lnTo>
                    <a:lnTo>
                      <a:pt x="175" y="383"/>
                    </a:lnTo>
                    <a:lnTo>
                      <a:pt x="145" y="342"/>
                    </a:lnTo>
                    <a:lnTo>
                      <a:pt x="121" y="306"/>
                    </a:lnTo>
                    <a:lnTo>
                      <a:pt x="112" y="290"/>
                    </a:lnTo>
                    <a:lnTo>
                      <a:pt x="103" y="275"/>
                    </a:lnTo>
                    <a:lnTo>
                      <a:pt x="96" y="261"/>
                    </a:lnTo>
                    <a:lnTo>
                      <a:pt x="90" y="249"/>
                    </a:lnTo>
                    <a:lnTo>
                      <a:pt x="84" y="231"/>
                    </a:lnTo>
                    <a:lnTo>
                      <a:pt x="80" y="213"/>
                    </a:lnTo>
                    <a:lnTo>
                      <a:pt x="77" y="192"/>
                    </a:lnTo>
                    <a:lnTo>
                      <a:pt x="77" y="171"/>
                    </a:lnTo>
                    <a:lnTo>
                      <a:pt x="77" y="153"/>
                    </a:lnTo>
                    <a:lnTo>
                      <a:pt x="79" y="136"/>
                    </a:lnTo>
                    <a:lnTo>
                      <a:pt x="82" y="119"/>
                    </a:lnTo>
                    <a:lnTo>
                      <a:pt x="87" y="104"/>
                    </a:lnTo>
                    <a:lnTo>
                      <a:pt x="93" y="88"/>
                    </a:lnTo>
                    <a:lnTo>
                      <a:pt x="100" y="75"/>
                    </a:lnTo>
                    <a:lnTo>
                      <a:pt x="109" y="62"/>
                    </a:lnTo>
                    <a:lnTo>
                      <a:pt x="119" y="48"/>
                    </a:lnTo>
                    <a:lnTo>
                      <a:pt x="130" y="37"/>
                    </a:lnTo>
                    <a:lnTo>
                      <a:pt x="143" y="27"/>
                    </a:lnTo>
                    <a:lnTo>
                      <a:pt x="156" y="18"/>
                    </a:lnTo>
                    <a:lnTo>
                      <a:pt x="170" y="11"/>
                    </a:lnTo>
                    <a:lnTo>
                      <a:pt x="186" y="6"/>
                    </a:lnTo>
                    <a:lnTo>
                      <a:pt x="202" y="3"/>
                    </a:lnTo>
                    <a:lnTo>
                      <a:pt x="220" y="0"/>
                    </a:lnTo>
                    <a:lnTo>
                      <a:pt x="238" y="0"/>
                    </a:lnTo>
                    <a:lnTo>
                      <a:pt x="256" y="0"/>
                    </a:lnTo>
                    <a:lnTo>
                      <a:pt x="276" y="3"/>
                    </a:lnTo>
                    <a:lnTo>
                      <a:pt x="297" y="8"/>
                    </a:lnTo>
                    <a:lnTo>
                      <a:pt x="321" y="14"/>
                    </a:lnTo>
                    <a:lnTo>
                      <a:pt x="332" y="17"/>
                    </a:lnTo>
                    <a:lnTo>
                      <a:pt x="343" y="20"/>
                    </a:lnTo>
                    <a:lnTo>
                      <a:pt x="352" y="21"/>
                    </a:lnTo>
                    <a:lnTo>
                      <a:pt x="360" y="21"/>
                    </a:lnTo>
                    <a:lnTo>
                      <a:pt x="365" y="21"/>
                    </a:lnTo>
                    <a:lnTo>
                      <a:pt x="370" y="20"/>
                    </a:lnTo>
                    <a:lnTo>
                      <a:pt x="375" y="18"/>
                    </a:lnTo>
                    <a:lnTo>
                      <a:pt x="379" y="16"/>
                    </a:lnTo>
                    <a:lnTo>
                      <a:pt x="384" y="13"/>
                    </a:lnTo>
                    <a:lnTo>
                      <a:pt x="388" y="9"/>
                    </a:lnTo>
                    <a:lnTo>
                      <a:pt x="391" y="5"/>
                    </a:lnTo>
                    <a:lnTo>
                      <a:pt x="394" y="0"/>
                    </a:lnTo>
                    <a:lnTo>
                      <a:pt x="413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23" name="Freeform 1841">
                <a:extLst>
                  <a:ext uri="{FF2B5EF4-FFF2-40B4-BE49-F238E27FC236}">
                    <a16:creationId xmlns:a16="http://schemas.microsoft.com/office/drawing/2014/main" id="{24C4351E-4908-4D6E-B156-A6DA7E8F27A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13" y="2776"/>
                <a:ext cx="33" cy="43"/>
              </a:xfrm>
              <a:custGeom>
                <a:avLst/>
                <a:gdLst>
                  <a:gd name="T0" fmla="*/ 2 w 495"/>
                  <a:gd name="T1" fmla="*/ 0 h 650"/>
                  <a:gd name="T2" fmla="*/ 2 w 495"/>
                  <a:gd name="T3" fmla="*/ 0 h 650"/>
                  <a:gd name="T4" fmla="*/ 2 w 495"/>
                  <a:gd name="T5" fmla="*/ 0 h 650"/>
                  <a:gd name="T6" fmla="*/ 2 w 495"/>
                  <a:gd name="T7" fmla="*/ 0 h 650"/>
                  <a:gd name="T8" fmla="*/ 2 w 495"/>
                  <a:gd name="T9" fmla="*/ 0 h 650"/>
                  <a:gd name="T10" fmla="*/ 2 w 495"/>
                  <a:gd name="T11" fmla="*/ 0 h 650"/>
                  <a:gd name="T12" fmla="*/ 2 w 495"/>
                  <a:gd name="T13" fmla="*/ 1 h 650"/>
                  <a:gd name="T14" fmla="*/ 2 w 495"/>
                  <a:gd name="T15" fmla="*/ 1 h 650"/>
                  <a:gd name="T16" fmla="*/ 2 w 495"/>
                  <a:gd name="T17" fmla="*/ 1 h 650"/>
                  <a:gd name="T18" fmla="*/ 2 w 495"/>
                  <a:gd name="T19" fmla="*/ 1 h 650"/>
                  <a:gd name="T20" fmla="*/ 2 w 495"/>
                  <a:gd name="T21" fmla="*/ 2 h 650"/>
                  <a:gd name="T22" fmla="*/ 2 w 495"/>
                  <a:gd name="T23" fmla="*/ 2 h 650"/>
                  <a:gd name="T24" fmla="*/ 2 w 495"/>
                  <a:gd name="T25" fmla="*/ 2 h 650"/>
                  <a:gd name="T26" fmla="*/ 1 w 495"/>
                  <a:gd name="T27" fmla="*/ 3 h 650"/>
                  <a:gd name="T28" fmla="*/ 1 w 495"/>
                  <a:gd name="T29" fmla="*/ 3 h 650"/>
                  <a:gd name="T30" fmla="*/ 1 w 495"/>
                  <a:gd name="T31" fmla="*/ 3 h 650"/>
                  <a:gd name="T32" fmla="*/ 1 w 495"/>
                  <a:gd name="T33" fmla="*/ 3 h 650"/>
                  <a:gd name="T34" fmla="*/ 0 w 495"/>
                  <a:gd name="T35" fmla="*/ 3 h 650"/>
                  <a:gd name="T36" fmla="*/ 0 w 495"/>
                  <a:gd name="T37" fmla="*/ 3 h 650"/>
                  <a:gd name="T38" fmla="*/ 0 w 495"/>
                  <a:gd name="T39" fmla="*/ 2 h 650"/>
                  <a:gd name="T40" fmla="*/ 0 w 495"/>
                  <a:gd name="T41" fmla="*/ 2 h 650"/>
                  <a:gd name="T42" fmla="*/ 0 w 495"/>
                  <a:gd name="T43" fmla="*/ 2 h 650"/>
                  <a:gd name="T44" fmla="*/ 0 w 495"/>
                  <a:gd name="T45" fmla="*/ 2 h 650"/>
                  <a:gd name="T46" fmla="*/ 0 w 495"/>
                  <a:gd name="T47" fmla="*/ 1 h 650"/>
                  <a:gd name="T48" fmla="*/ 0 w 495"/>
                  <a:gd name="T49" fmla="*/ 1 h 650"/>
                  <a:gd name="T50" fmla="*/ 0 w 495"/>
                  <a:gd name="T51" fmla="*/ 1 h 650"/>
                  <a:gd name="T52" fmla="*/ 0 w 495"/>
                  <a:gd name="T53" fmla="*/ 1 h 650"/>
                  <a:gd name="T54" fmla="*/ 1 w 495"/>
                  <a:gd name="T55" fmla="*/ 0 h 650"/>
                  <a:gd name="T56" fmla="*/ 1 w 495"/>
                  <a:gd name="T57" fmla="*/ 0 h 650"/>
                  <a:gd name="T58" fmla="*/ 1 w 495"/>
                  <a:gd name="T59" fmla="*/ 0 h 650"/>
                  <a:gd name="T60" fmla="*/ 1 w 495"/>
                  <a:gd name="T61" fmla="*/ 0 h 650"/>
                  <a:gd name="T62" fmla="*/ 1 w 495"/>
                  <a:gd name="T63" fmla="*/ 0 h 650"/>
                  <a:gd name="T64" fmla="*/ 1 w 495"/>
                  <a:gd name="T65" fmla="*/ 0 h 650"/>
                  <a:gd name="T66" fmla="*/ 1 w 495"/>
                  <a:gd name="T67" fmla="*/ 0 h 650"/>
                  <a:gd name="T68" fmla="*/ 1 w 495"/>
                  <a:gd name="T69" fmla="*/ 0 h 650"/>
                  <a:gd name="T70" fmla="*/ 1 w 495"/>
                  <a:gd name="T71" fmla="*/ 0 h 650"/>
                  <a:gd name="T72" fmla="*/ 1 w 495"/>
                  <a:gd name="T73" fmla="*/ 1 h 650"/>
                  <a:gd name="T74" fmla="*/ 1 w 495"/>
                  <a:gd name="T75" fmla="*/ 1 h 650"/>
                  <a:gd name="T76" fmla="*/ 1 w 495"/>
                  <a:gd name="T77" fmla="*/ 2 h 650"/>
                  <a:gd name="T78" fmla="*/ 1 w 495"/>
                  <a:gd name="T79" fmla="*/ 2 h 650"/>
                  <a:gd name="T80" fmla="*/ 1 w 495"/>
                  <a:gd name="T81" fmla="*/ 2 h 650"/>
                  <a:gd name="T82" fmla="*/ 1 w 495"/>
                  <a:gd name="T83" fmla="*/ 3 h 650"/>
                  <a:gd name="T84" fmla="*/ 1 w 495"/>
                  <a:gd name="T85" fmla="*/ 3 h 650"/>
                  <a:gd name="T86" fmla="*/ 1 w 495"/>
                  <a:gd name="T87" fmla="*/ 3 h 650"/>
                  <a:gd name="T88" fmla="*/ 1 w 495"/>
                  <a:gd name="T89" fmla="*/ 3 h 650"/>
                  <a:gd name="T90" fmla="*/ 1 w 495"/>
                  <a:gd name="T91" fmla="*/ 3 h 650"/>
                  <a:gd name="T92" fmla="*/ 1 w 495"/>
                  <a:gd name="T93" fmla="*/ 3 h 650"/>
                  <a:gd name="T94" fmla="*/ 1 w 495"/>
                  <a:gd name="T95" fmla="*/ 3 h 650"/>
                  <a:gd name="T96" fmla="*/ 1 w 495"/>
                  <a:gd name="T97" fmla="*/ 3 h 650"/>
                  <a:gd name="T98" fmla="*/ 1 w 495"/>
                  <a:gd name="T99" fmla="*/ 2 h 650"/>
                  <a:gd name="T100" fmla="*/ 1 w 495"/>
                  <a:gd name="T101" fmla="*/ 2 h 650"/>
                  <a:gd name="T102" fmla="*/ 1 w 495"/>
                  <a:gd name="T103" fmla="*/ 2 h 650"/>
                  <a:gd name="T104" fmla="*/ 2 w 495"/>
                  <a:gd name="T105" fmla="*/ 1 h 650"/>
                  <a:gd name="T106" fmla="*/ 2 w 495"/>
                  <a:gd name="T107" fmla="*/ 1 h 650"/>
                  <a:gd name="T108" fmla="*/ 2 w 495"/>
                  <a:gd name="T109" fmla="*/ 1 h 650"/>
                  <a:gd name="T110" fmla="*/ 2 w 495"/>
                  <a:gd name="T111" fmla="*/ 0 h 650"/>
                  <a:gd name="T112" fmla="*/ 2 w 495"/>
                  <a:gd name="T113" fmla="*/ 0 h 650"/>
                  <a:gd name="T114" fmla="*/ 2 w 495"/>
                  <a:gd name="T115" fmla="*/ 0 h 650"/>
                  <a:gd name="T116" fmla="*/ 1 w 495"/>
                  <a:gd name="T117" fmla="*/ 0 h 650"/>
                  <a:gd name="T118" fmla="*/ 1 w 495"/>
                  <a:gd name="T119" fmla="*/ 0 h 65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95" h="650">
                    <a:moveTo>
                      <a:pt x="338" y="0"/>
                    </a:moveTo>
                    <a:lnTo>
                      <a:pt x="349" y="0"/>
                    </a:lnTo>
                    <a:lnTo>
                      <a:pt x="360" y="1"/>
                    </a:lnTo>
                    <a:lnTo>
                      <a:pt x="370" y="3"/>
                    </a:lnTo>
                    <a:lnTo>
                      <a:pt x="380" y="6"/>
                    </a:lnTo>
                    <a:lnTo>
                      <a:pt x="390" y="9"/>
                    </a:lnTo>
                    <a:lnTo>
                      <a:pt x="400" y="13"/>
                    </a:lnTo>
                    <a:lnTo>
                      <a:pt x="409" y="18"/>
                    </a:lnTo>
                    <a:lnTo>
                      <a:pt x="419" y="25"/>
                    </a:lnTo>
                    <a:lnTo>
                      <a:pt x="429" y="31"/>
                    </a:lnTo>
                    <a:lnTo>
                      <a:pt x="437" y="38"/>
                    </a:lnTo>
                    <a:lnTo>
                      <a:pt x="445" y="46"/>
                    </a:lnTo>
                    <a:lnTo>
                      <a:pt x="452" y="54"/>
                    </a:lnTo>
                    <a:lnTo>
                      <a:pt x="458" y="63"/>
                    </a:lnTo>
                    <a:lnTo>
                      <a:pt x="465" y="73"/>
                    </a:lnTo>
                    <a:lnTo>
                      <a:pt x="471" y="82"/>
                    </a:lnTo>
                    <a:lnTo>
                      <a:pt x="476" y="94"/>
                    </a:lnTo>
                    <a:lnTo>
                      <a:pt x="480" y="105"/>
                    </a:lnTo>
                    <a:lnTo>
                      <a:pt x="484" y="116"/>
                    </a:lnTo>
                    <a:lnTo>
                      <a:pt x="487" y="129"/>
                    </a:lnTo>
                    <a:lnTo>
                      <a:pt x="490" y="140"/>
                    </a:lnTo>
                    <a:lnTo>
                      <a:pt x="492" y="152"/>
                    </a:lnTo>
                    <a:lnTo>
                      <a:pt x="493" y="166"/>
                    </a:lnTo>
                    <a:lnTo>
                      <a:pt x="494" y="178"/>
                    </a:lnTo>
                    <a:lnTo>
                      <a:pt x="495" y="191"/>
                    </a:lnTo>
                    <a:lnTo>
                      <a:pt x="494" y="219"/>
                    </a:lnTo>
                    <a:lnTo>
                      <a:pt x="492" y="247"/>
                    </a:lnTo>
                    <a:lnTo>
                      <a:pt x="488" y="275"/>
                    </a:lnTo>
                    <a:lnTo>
                      <a:pt x="483" y="303"/>
                    </a:lnTo>
                    <a:lnTo>
                      <a:pt x="476" y="330"/>
                    </a:lnTo>
                    <a:lnTo>
                      <a:pt x="468" y="357"/>
                    </a:lnTo>
                    <a:lnTo>
                      <a:pt x="457" y="385"/>
                    </a:lnTo>
                    <a:lnTo>
                      <a:pt x="446" y="413"/>
                    </a:lnTo>
                    <a:lnTo>
                      <a:pt x="434" y="439"/>
                    </a:lnTo>
                    <a:lnTo>
                      <a:pt x="419" y="465"/>
                    </a:lnTo>
                    <a:lnTo>
                      <a:pt x="405" y="489"/>
                    </a:lnTo>
                    <a:lnTo>
                      <a:pt x="389" y="511"/>
                    </a:lnTo>
                    <a:lnTo>
                      <a:pt x="373" y="532"/>
                    </a:lnTo>
                    <a:lnTo>
                      <a:pt x="355" y="552"/>
                    </a:lnTo>
                    <a:lnTo>
                      <a:pt x="336" y="570"/>
                    </a:lnTo>
                    <a:lnTo>
                      <a:pt x="316" y="587"/>
                    </a:lnTo>
                    <a:lnTo>
                      <a:pt x="297" y="602"/>
                    </a:lnTo>
                    <a:lnTo>
                      <a:pt x="276" y="614"/>
                    </a:lnTo>
                    <a:lnTo>
                      <a:pt x="257" y="626"/>
                    </a:lnTo>
                    <a:lnTo>
                      <a:pt x="236" y="635"/>
                    </a:lnTo>
                    <a:lnTo>
                      <a:pt x="215" y="642"/>
                    </a:lnTo>
                    <a:lnTo>
                      <a:pt x="196" y="646"/>
                    </a:lnTo>
                    <a:lnTo>
                      <a:pt x="175" y="649"/>
                    </a:lnTo>
                    <a:lnTo>
                      <a:pt x="155" y="650"/>
                    </a:lnTo>
                    <a:lnTo>
                      <a:pt x="137" y="649"/>
                    </a:lnTo>
                    <a:lnTo>
                      <a:pt x="121" y="647"/>
                    </a:lnTo>
                    <a:lnTo>
                      <a:pt x="104" y="643"/>
                    </a:lnTo>
                    <a:lnTo>
                      <a:pt x="90" y="637"/>
                    </a:lnTo>
                    <a:lnTo>
                      <a:pt x="75" y="629"/>
                    </a:lnTo>
                    <a:lnTo>
                      <a:pt x="63" y="620"/>
                    </a:lnTo>
                    <a:lnTo>
                      <a:pt x="52" y="608"/>
                    </a:lnTo>
                    <a:lnTo>
                      <a:pt x="40" y="596"/>
                    </a:lnTo>
                    <a:lnTo>
                      <a:pt x="31" y="581"/>
                    </a:lnTo>
                    <a:lnTo>
                      <a:pt x="23" y="566"/>
                    </a:lnTo>
                    <a:lnTo>
                      <a:pt x="16" y="551"/>
                    </a:lnTo>
                    <a:lnTo>
                      <a:pt x="11" y="534"/>
                    </a:lnTo>
                    <a:lnTo>
                      <a:pt x="6" y="517"/>
                    </a:lnTo>
                    <a:lnTo>
                      <a:pt x="3" y="499"/>
                    </a:lnTo>
                    <a:lnTo>
                      <a:pt x="1" y="480"/>
                    </a:lnTo>
                    <a:lnTo>
                      <a:pt x="0" y="460"/>
                    </a:lnTo>
                    <a:lnTo>
                      <a:pt x="1" y="437"/>
                    </a:lnTo>
                    <a:lnTo>
                      <a:pt x="2" y="414"/>
                    </a:lnTo>
                    <a:lnTo>
                      <a:pt x="4" y="391"/>
                    </a:lnTo>
                    <a:lnTo>
                      <a:pt x="8" y="368"/>
                    </a:lnTo>
                    <a:lnTo>
                      <a:pt x="13" y="347"/>
                    </a:lnTo>
                    <a:lnTo>
                      <a:pt x="18" y="325"/>
                    </a:lnTo>
                    <a:lnTo>
                      <a:pt x="24" y="304"/>
                    </a:lnTo>
                    <a:lnTo>
                      <a:pt x="30" y="283"/>
                    </a:lnTo>
                    <a:lnTo>
                      <a:pt x="38" y="262"/>
                    </a:lnTo>
                    <a:lnTo>
                      <a:pt x="47" y="243"/>
                    </a:lnTo>
                    <a:lnTo>
                      <a:pt x="56" y="223"/>
                    </a:lnTo>
                    <a:lnTo>
                      <a:pt x="65" y="205"/>
                    </a:lnTo>
                    <a:lnTo>
                      <a:pt x="74" y="187"/>
                    </a:lnTo>
                    <a:lnTo>
                      <a:pt x="85" y="171"/>
                    </a:lnTo>
                    <a:lnTo>
                      <a:pt x="96" y="154"/>
                    </a:lnTo>
                    <a:lnTo>
                      <a:pt x="107" y="138"/>
                    </a:lnTo>
                    <a:lnTo>
                      <a:pt x="119" y="123"/>
                    </a:lnTo>
                    <a:lnTo>
                      <a:pt x="131" y="109"/>
                    </a:lnTo>
                    <a:lnTo>
                      <a:pt x="143" y="96"/>
                    </a:lnTo>
                    <a:lnTo>
                      <a:pt x="157" y="82"/>
                    </a:lnTo>
                    <a:lnTo>
                      <a:pt x="170" y="70"/>
                    </a:lnTo>
                    <a:lnTo>
                      <a:pt x="185" y="59"/>
                    </a:lnTo>
                    <a:lnTo>
                      <a:pt x="199" y="48"/>
                    </a:lnTo>
                    <a:lnTo>
                      <a:pt x="213" y="38"/>
                    </a:lnTo>
                    <a:lnTo>
                      <a:pt x="229" y="29"/>
                    </a:lnTo>
                    <a:lnTo>
                      <a:pt x="244" y="21"/>
                    </a:lnTo>
                    <a:lnTo>
                      <a:pt x="260" y="14"/>
                    </a:lnTo>
                    <a:lnTo>
                      <a:pt x="275" y="9"/>
                    </a:lnTo>
                    <a:lnTo>
                      <a:pt x="291" y="5"/>
                    </a:lnTo>
                    <a:lnTo>
                      <a:pt x="306" y="2"/>
                    </a:lnTo>
                    <a:lnTo>
                      <a:pt x="323" y="0"/>
                    </a:lnTo>
                    <a:lnTo>
                      <a:pt x="338" y="0"/>
                    </a:lnTo>
                    <a:close/>
                    <a:moveTo>
                      <a:pt x="316" y="36"/>
                    </a:moveTo>
                    <a:lnTo>
                      <a:pt x="309" y="36"/>
                    </a:lnTo>
                    <a:lnTo>
                      <a:pt x="302" y="37"/>
                    </a:lnTo>
                    <a:lnTo>
                      <a:pt x="296" y="39"/>
                    </a:lnTo>
                    <a:lnTo>
                      <a:pt x="290" y="41"/>
                    </a:lnTo>
                    <a:lnTo>
                      <a:pt x="284" y="44"/>
                    </a:lnTo>
                    <a:lnTo>
                      <a:pt x="278" y="47"/>
                    </a:lnTo>
                    <a:lnTo>
                      <a:pt x="273" y="51"/>
                    </a:lnTo>
                    <a:lnTo>
                      <a:pt x="269" y="56"/>
                    </a:lnTo>
                    <a:lnTo>
                      <a:pt x="259" y="69"/>
                    </a:lnTo>
                    <a:lnTo>
                      <a:pt x="248" y="85"/>
                    </a:lnTo>
                    <a:lnTo>
                      <a:pt x="238" y="105"/>
                    </a:lnTo>
                    <a:lnTo>
                      <a:pt x="228" y="129"/>
                    </a:lnTo>
                    <a:lnTo>
                      <a:pt x="218" y="155"/>
                    </a:lnTo>
                    <a:lnTo>
                      <a:pt x="206" y="186"/>
                    </a:lnTo>
                    <a:lnTo>
                      <a:pt x="195" y="220"/>
                    </a:lnTo>
                    <a:lnTo>
                      <a:pt x="183" y="257"/>
                    </a:lnTo>
                    <a:lnTo>
                      <a:pt x="171" y="296"/>
                    </a:lnTo>
                    <a:lnTo>
                      <a:pt x="162" y="334"/>
                    </a:lnTo>
                    <a:lnTo>
                      <a:pt x="154" y="371"/>
                    </a:lnTo>
                    <a:lnTo>
                      <a:pt x="146" y="408"/>
                    </a:lnTo>
                    <a:lnTo>
                      <a:pt x="141" y="443"/>
                    </a:lnTo>
                    <a:lnTo>
                      <a:pt x="138" y="476"/>
                    </a:lnTo>
                    <a:lnTo>
                      <a:pt x="136" y="510"/>
                    </a:lnTo>
                    <a:lnTo>
                      <a:pt x="135" y="542"/>
                    </a:lnTo>
                    <a:lnTo>
                      <a:pt x="135" y="550"/>
                    </a:lnTo>
                    <a:lnTo>
                      <a:pt x="136" y="557"/>
                    </a:lnTo>
                    <a:lnTo>
                      <a:pt x="137" y="564"/>
                    </a:lnTo>
                    <a:lnTo>
                      <a:pt x="139" y="571"/>
                    </a:lnTo>
                    <a:lnTo>
                      <a:pt x="141" y="577"/>
                    </a:lnTo>
                    <a:lnTo>
                      <a:pt x="143" y="584"/>
                    </a:lnTo>
                    <a:lnTo>
                      <a:pt x="146" y="589"/>
                    </a:lnTo>
                    <a:lnTo>
                      <a:pt x="151" y="594"/>
                    </a:lnTo>
                    <a:lnTo>
                      <a:pt x="154" y="599"/>
                    </a:lnTo>
                    <a:lnTo>
                      <a:pt x="158" y="603"/>
                    </a:lnTo>
                    <a:lnTo>
                      <a:pt x="162" y="606"/>
                    </a:lnTo>
                    <a:lnTo>
                      <a:pt x="167" y="609"/>
                    </a:lnTo>
                    <a:lnTo>
                      <a:pt x="171" y="611"/>
                    </a:lnTo>
                    <a:lnTo>
                      <a:pt x="176" y="613"/>
                    </a:lnTo>
                    <a:lnTo>
                      <a:pt x="180" y="614"/>
                    </a:lnTo>
                    <a:lnTo>
                      <a:pt x="186" y="614"/>
                    </a:lnTo>
                    <a:lnTo>
                      <a:pt x="191" y="614"/>
                    </a:lnTo>
                    <a:lnTo>
                      <a:pt x="196" y="613"/>
                    </a:lnTo>
                    <a:lnTo>
                      <a:pt x="201" y="612"/>
                    </a:lnTo>
                    <a:lnTo>
                      <a:pt x="206" y="610"/>
                    </a:lnTo>
                    <a:lnTo>
                      <a:pt x="215" y="605"/>
                    </a:lnTo>
                    <a:lnTo>
                      <a:pt x="224" y="598"/>
                    </a:lnTo>
                    <a:lnTo>
                      <a:pt x="230" y="591"/>
                    </a:lnTo>
                    <a:lnTo>
                      <a:pt x="236" y="583"/>
                    </a:lnTo>
                    <a:lnTo>
                      <a:pt x="243" y="571"/>
                    </a:lnTo>
                    <a:lnTo>
                      <a:pt x="250" y="559"/>
                    </a:lnTo>
                    <a:lnTo>
                      <a:pt x="265" y="527"/>
                    </a:lnTo>
                    <a:lnTo>
                      <a:pt x="282" y="488"/>
                    </a:lnTo>
                    <a:lnTo>
                      <a:pt x="291" y="466"/>
                    </a:lnTo>
                    <a:lnTo>
                      <a:pt x="299" y="445"/>
                    </a:lnTo>
                    <a:lnTo>
                      <a:pt x="306" y="421"/>
                    </a:lnTo>
                    <a:lnTo>
                      <a:pt x="313" y="398"/>
                    </a:lnTo>
                    <a:lnTo>
                      <a:pt x="320" y="375"/>
                    </a:lnTo>
                    <a:lnTo>
                      <a:pt x="327" y="350"/>
                    </a:lnTo>
                    <a:lnTo>
                      <a:pt x="333" y="325"/>
                    </a:lnTo>
                    <a:lnTo>
                      <a:pt x="339" y="299"/>
                    </a:lnTo>
                    <a:lnTo>
                      <a:pt x="344" y="274"/>
                    </a:lnTo>
                    <a:lnTo>
                      <a:pt x="348" y="249"/>
                    </a:lnTo>
                    <a:lnTo>
                      <a:pt x="352" y="224"/>
                    </a:lnTo>
                    <a:lnTo>
                      <a:pt x="355" y="201"/>
                    </a:lnTo>
                    <a:lnTo>
                      <a:pt x="359" y="177"/>
                    </a:lnTo>
                    <a:lnTo>
                      <a:pt x="360" y="154"/>
                    </a:lnTo>
                    <a:lnTo>
                      <a:pt x="361" y="132"/>
                    </a:lnTo>
                    <a:lnTo>
                      <a:pt x="362" y="110"/>
                    </a:lnTo>
                    <a:lnTo>
                      <a:pt x="361" y="94"/>
                    </a:lnTo>
                    <a:lnTo>
                      <a:pt x="358" y="78"/>
                    </a:lnTo>
                    <a:lnTo>
                      <a:pt x="355" y="72"/>
                    </a:lnTo>
                    <a:lnTo>
                      <a:pt x="353" y="66"/>
                    </a:lnTo>
                    <a:lnTo>
                      <a:pt x="350" y="61"/>
                    </a:lnTo>
                    <a:lnTo>
                      <a:pt x="347" y="55"/>
                    </a:lnTo>
                    <a:lnTo>
                      <a:pt x="344" y="50"/>
                    </a:lnTo>
                    <a:lnTo>
                      <a:pt x="341" y="46"/>
                    </a:lnTo>
                    <a:lnTo>
                      <a:pt x="337" y="43"/>
                    </a:lnTo>
                    <a:lnTo>
                      <a:pt x="333" y="40"/>
                    </a:lnTo>
                    <a:lnTo>
                      <a:pt x="329" y="38"/>
                    </a:lnTo>
                    <a:lnTo>
                      <a:pt x="325" y="37"/>
                    </a:lnTo>
                    <a:lnTo>
                      <a:pt x="320" y="36"/>
                    </a:lnTo>
                    <a:lnTo>
                      <a:pt x="316" y="36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24" name="Freeform 1842">
                <a:extLst>
                  <a:ext uri="{FF2B5EF4-FFF2-40B4-BE49-F238E27FC236}">
                    <a16:creationId xmlns:a16="http://schemas.microsoft.com/office/drawing/2014/main" id="{3FFF742E-0472-4B8D-82E0-1D18EC3922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1" y="2853"/>
                <a:ext cx="105" cy="136"/>
              </a:xfrm>
              <a:custGeom>
                <a:avLst/>
                <a:gdLst>
                  <a:gd name="T0" fmla="*/ 7 w 1567"/>
                  <a:gd name="T1" fmla="*/ 3 h 2027"/>
                  <a:gd name="T2" fmla="*/ 6 w 1567"/>
                  <a:gd name="T3" fmla="*/ 2 h 2027"/>
                  <a:gd name="T4" fmla="*/ 6 w 1567"/>
                  <a:gd name="T5" fmla="*/ 1 h 2027"/>
                  <a:gd name="T6" fmla="*/ 5 w 1567"/>
                  <a:gd name="T7" fmla="*/ 1 h 2027"/>
                  <a:gd name="T8" fmla="*/ 5 w 1567"/>
                  <a:gd name="T9" fmla="*/ 1 h 2027"/>
                  <a:gd name="T10" fmla="*/ 4 w 1567"/>
                  <a:gd name="T11" fmla="*/ 1 h 2027"/>
                  <a:gd name="T12" fmla="*/ 4 w 1567"/>
                  <a:gd name="T13" fmla="*/ 1 h 2027"/>
                  <a:gd name="T14" fmla="*/ 3 w 1567"/>
                  <a:gd name="T15" fmla="*/ 1 h 2027"/>
                  <a:gd name="T16" fmla="*/ 3 w 1567"/>
                  <a:gd name="T17" fmla="*/ 1 h 2027"/>
                  <a:gd name="T18" fmla="*/ 3 w 1567"/>
                  <a:gd name="T19" fmla="*/ 2 h 2027"/>
                  <a:gd name="T20" fmla="*/ 2 w 1567"/>
                  <a:gd name="T21" fmla="*/ 2 h 2027"/>
                  <a:gd name="T22" fmla="*/ 2 w 1567"/>
                  <a:gd name="T23" fmla="*/ 3 h 2027"/>
                  <a:gd name="T24" fmla="*/ 2 w 1567"/>
                  <a:gd name="T25" fmla="*/ 4 h 2027"/>
                  <a:gd name="T26" fmla="*/ 2 w 1567"/>
                  <a:gd name="T27" fmla="*/ 5 h 2027"/>
                  <a:gd name="T28" fmla="*/ 2 w 1567"/>
                  <a:gd name="T29" fmla="*/ 6 h 2027"/>
                  <a:gd name="T30" fmla="*/ 2 w 1567"/>
                  <a:gd name="T31" fmla="*/ 7 h 2027"/>
                  <a:gd name="T32" fmla="*/ 3 w 1567"/>
                  <a:gd name="T33" fmla="*/ 8 h 2027"/>
                  <a:gd name="T34" fmla="*/ 3 w 1567"/>
                  <a:gd name="T35" fmla="*/ 8 h 2027"/>
                  <a:gd name="T36" fmla="*/ 4 w 1567"/>
                  <a:gd name="T37" fmla="*/ 8 h 2027"/>
                  <a:gd name="T38" fmla="*/ 4 w 1567"/>
                  <a:gd name="T39" fmla="*/ 9 h 2027"/>
                  <a:gd name="T40" fmla="*/ 5 w 1567"/>
                  <a:gd name="T41" fmla="*/ 9 h 2027"/>
                  <a:gd name="T42" fmla="*/ 5 w 1567"/>
                  <a:gd name="T43" fmla="*/ 8 h 2027"/>
                  <a:gd name="T44" fmla="*/ 6 w 1567"/>
                  <a:gd name="T45" fmla="*/ 8 h 2027"/>
                  <a:gd name="T46" fmla="*/ 6 w 1567"/>
                  <a:gd name="T47" fmla="*/ 8 h 2027"/>
                  <a:gd name="T48" fmla="*/ 6 w 1567"/>
                  <a:gd name="T49" fmla="*/ 7 h 2027"/>
                  <a:gd name="T50" fmla="*/ 7 w 1567"/>
                  <a:gd name="T51" fmla="*/ 8 h 2027"/>
                  <a:gd name="T52" fmla="*/ 6 w 1567"/>
                  <a:gd name="T53" fmla="*/ 8 h 2027"/>
                  <a:gd name="T54" fmla="*/ 6 w 1567"/>
                  <a:gd name="T55" fmla="*/ 9 h 2027"/>
                  <a:gd name="T56" fmla="*/ 5 w 1567"/>
                  <a:gd name="T57" fmla="*/ 9 h 2027"/>
                  <a:gd name="T58" fmla="*/ 5 w 1567"/>
                  <a:gd name="T59" fmla="*/ 9 h 2027"/>
                  <a:gd name="T60" fmla="*/ 4 w 1567"/>
                  <a:gd name="T61" fmla="*/ 9 h 2027"/>
                  <a:gd name="T62" fmla="*/ 3 w 1567"/>
                  <a:gd name="T63" fmla="*/ 9 h 2027"/>
                  <a:gd name="T64" fmla="*/ 2 w 1567"/>
                  <a:gd name="T65" fmla="*/ 9 h 2027"/>
                  <a:gd name="T66" fmla="*/ 2 w 1567"/>
                  <a:gd name="T67" fmla="*/ 8 h 2027"/>
                  <a:gd name="T68" fmla="*/ 1 w 1567"/>
                  <a:gd name="T69" fmla="*/ 8 h 2027"/>
                  <a:gd name="T70" fmla="*/ 1 w 1567"/>
                  <a:gd name="T71" fmla="*/ 7 h 2027"/>
                  <a:gd name="T72" fmla="*/ 0 w 1567"/>
                  <a:gd name="T73" fmla="*/ 6 h 2027"/>
                  <a:gd name="T74" fmla="*/ 0 w 1567"/>
                  <a:gd name="T75" fmla="*/ 6 h 2027"/>
                  <a:gd name="T76" fmla="*/ 0 w 1567"/>
                  <a:gd name="T77" fmla="*/ 5 h 2027"/>
                  <a:gd name="T78" fmla="*/ 0 w 1567"/>
                  <a:gd name="T79" fmla="*/ 4 h 2027"/>
                  <a:gd name="T80" fmla="*/ 0 w 1567"/>
                  <a:gd name="T81" fmla="*/ 3 h 2027"/>
                  <a:gd name="T82" fmla="*/ 1 w 1567"/>
                  <a:gd name="T83" fmla="*/ 2 h 2027"/>
                  <a:gd name="T84" fmla="*/ 1 w 1567"/>
                  <a:gd name="T85" fmla="*/ 1 h 2027"/>
                  <a:gd name="T86" fmla="*/ 2 w 1567"/>
                  <a:gd name="T87" fmla="*/ 1 h 2027"/>
                  <a:gd name="T88" fmla="*/ 3 w 1567"/>
                  <a:gd name="T89" fmla="*/ 0 h 2027"/>
                  <a:gd name="T90" fmla="*/ 3 w 1567"/>
                  <a:gd name="T91" fmla="*/ 0 h 2027"/>
                  <a:gd name="T92" fmla="*/ 4 w 1567"/>
                  <a:gd name="T93" fmla="*/ 0 h 2027"/>
                  <a:gd name="T94" fmla="*/ 5 w 1567"/>
                  <a:gd name="T95" fmla="*/ 0 h 2027"/>
                  <a:gd name="T96" fmla="*/ 5 w 1567"/>
                  <a:gd name="T97" fmla="*/ 0 h 2027"/>
                  <a:gd name="T98" fmla="*/ 6 w 1567"/>
                  <a:gd name="T99" fmla="*/ 1 h 2027"/>
                  <a:gd name="T100" fmla="*/ 6 w 1567"/>
                  <a:gd name="T101" fmla="*/ 1 h 2027"/>
                  <a:gd name="T102" fmla="*/ 7 w 1567"/>
                  <a:gd name="T103" fmla="*/ 0 h 2027"/>
                  <a:gd name="T104" fmla="*/ 7 w 1567"/>
                  <a:gd name="T105" fmla="*/ 0 h 202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567" h="2027">
                    <a:moveTo>
                      <a:pt x="1567" y="0"/>
                    </a:moveTo>
                    <a:lnTo>
                      <a:pt x="1567" y="671"/>
                    </a:lnTo>
                    <a:lnTo>
                      <a:pt x="1519" y="671"/>
                    </a:lnTo>
                    <a:lnTo>
                      <a:pt x="1512" y="639"/>
                    </a:lnTo>
                    <a:lnTo>
                      <a:pt x="1505" y="607"/>
                    </a:lnTo>
                    <a:lnTo>
                      <a:pt x="1496" y="578"/>
                    </a:lnTo>
                    <a:lnTo>
                      <a:pt x="1486" y="548"/>
                    </a:lnTo>
                    <a:lnTo>
                      <a:pt x="1477" y="519"/>
                    </a:lnTo>
                    <a:lnTo>
                      <a:pt x="1466" y="492"/>
                    </a:lnTo>
                    <a:lnTo>
                      <a:pt x="1454" y="465"/>
                    </a:lnTo>
                    <a:lnTo>
                      <a:pt x="1442" y="440"/>
                    </a:lnTo>
                    <a:lnTo>
                      <a:pt x="1430" y="415"/>
                    </a:lnTo>
                    <a:lnTo>
                      <a:pt x="1416" y="391"/>
                    </a:lnTo>
                    <a:lnTo>
                      <a:pt x="1402" y="369"/>
                    </a:lnTo>
                    <a:lnTo>
                      <a:pt x="1386" y="347"/>
                    </a:lnTo>
                    <a:lnTo>
                      <a:pt x="1371" y="325"/>
                    </a:lnTo>
                    <a:lnTo>
                      <a:pt x="1354" y="306"/>
                    </a:lnTo>
                    <a:lnTo>
                      <a:pt x="1337" y="286"/>
                    </a:lnTo>
                    <a:lnTo>
                      <a:pt x="1319" y="269"/>
                    </a:lnTo>
                    <a:lnTo>
                      <a:pt x="1301" y="251"/>
                    </a:lnTo>
                    <a:lnTo>
                      <a:pt x="1282" y="236"/>
                    </a:lnTo>
                    <a:lnTo>
                      <a:pt x="1263" y="221"/>
                    </a:lnTo>
                    <a:lnTo>
                      <a:pt x="1243" y="207"/>
                    </a:lnTo>
                    <a:lnTo>
                      <a:pt x="1224" y="195"/>
                    </a:lnTo>
                    <a:lnTo>
                      <a:pt x="1204" y="183"/>
                    </a:lnTo>
                    <a:lnTo>
                      <a:pt x="1184" y="173"/>
                    </a:lnTo>
                    <a:lnTo>
                      <a:pt x="1163" y="164"/>
                    </a:lnTo>
                    <a:lnTo>
                      <a:pt x="1142" y="156"/>
                    </a:lnTo>
                    <a:lnTo>
                      <a:pt x="1121" y="148"/>
                    </a:lnTo>
                    <a:lnTo>
                      <a:pt x="1100" y="142"/>
                    </a:lnTo>
                    <a:lnTo>
                      <a:pt x="1078" y="137"/>
                    </a:lnTo>
                    <a:lnTo>
                      <a:pt x="1056" y="134"/>
                    </a:lnTo>
                    <a:lnTo>
                      <a:pt x="1033" y="131"/>
                    </a:lnTo>
                    <a:lnTo>
                      <a:pt x="1011" y="129"/>
                    </a:lnTo>
                    <a:lnTo>
                      <a:pt x="988" y="129"/>
                    </a:lnTo>
                    <a:lnTo>
                      <a:pt x="968" y="129"/>
                    </a:lnTo>
                    <a:lnTo>
                      <a:pt x="950" y="130"/>
                    </a:lnTo>
                    <a:lnTo>
                      <a:pt x="930" y="132"/>
                    </a:lnTo>
                    <a:lnTo>
                      <a:pt x="912" y="135"/>
                    </a:lnTo>
                    <a:lnTo>
                      <a:pt x="893" y="139"/>
                    </a:lnTo>
                    <a:lnTo>
                      <a:pt x="876" y="143"/>
                    </a:lnTo>
                    <a:lnTo>
                      <a:pt x="857" y="148"/>
                    </a:lnTo>
                    <a:lnTo>
                      <a:pt x="840" y="155"/>
                    </a:lnTo>
                    <a:lnTo>
                      <a:pt x="822" y="162"/>
                    </a:lnTo>
                    <a:lnTo>
                      <a:pt x="805" y="169"/>
                    </a:lnTo>
                    <a:lnTo>
                      <a:pt x="787" y="178"/>
                    </a:lnTo>
                    <a:lnTo>
                      <a:pt x="771" y="187"/>
                    </a:lnTo>
                    <a:lnTo>
                      <a:pt x="753" y="198"/>
                    </a:lnTo>
                    <a:lnTo>
                      <a:pt x="737" y="209"/>
                    </a:lnTo>
                    <a:lnTo>
                      <a:pt x="720" y="220"/>
                    </a:lnTo>
                    <a:lnTo>
                      <a:pt x="704" y="233"/>
                    </a:lnTo>
                    <a:lnTo>
                      <a:pt x="688" y="246"/>
                    </a:lnTo>
                    <a:lnTo>
                      <a:pt x="673" y="261"/>
                    </a:lnTo>
                    <a:lnTo>
                      <a:pt x="659" y="275"/>
                    </a:lnTo>
                    <a:lnTo>
                      <a:pt x="644" y="289"/>
                    </a:lnTo>
                    <a:lnTo>
                      <a:pt x="630" y="305"/>
                    </a:lnTo>
                    <a:lnTo>
                      <a:pt x="617" y="320"/>
                    </a:lnTo>
                    <a:lnTo>
                      <a:pt x="604" y="337"/>
                    </a:lnTo>
                    <a:lnTo>
                      <a:pt x="593" y="353"/>
                    </a:lnTo>
                    <a:lnTo>
                      <a:pt x="580" y="371"/>
                    </a:lnTo>
                    <a:lnTo>
                      <a:pt x="570" y="388"/>
                    </a:lnTo>
                    <a:lnTo>
                      <a:pt x="560" y="407"/>
                    </a:lnTo>
                    <a:lnTo>
                      <a:pt x="549" y="426"/>
                    </a:lnTo>
                    <a:lnTo>
                      <a:pt x="540" y="445"/>
                    </a:lnTo>
                    <a:lnTo>
                      <a:pt x="531" y="465"/>
                    </a:lnTo>
                    <a:lnTo>
                      <a:pt x="523" y="485"/>
                    </a:lnTo>
                    <a:lnTo>
                      <a:pt x="515" y="507"/>
                    </a:lnTo>
                    <a:lnTo>
                      <a:pt x="506" y="533"/>
                    </a:lnTo>
                    <a:lnTo>
                      <a:pt x="498" y="561"/>
                    </a:lnTo>
                    <a:lnTo>
                      <a:pt x="490" y="589"/>
                    </a:lnTo>
                    <a:lnTo>
                      <a:pt x="481" y="617"/>
                    </a:lnTo>
                    <a:lnTo>
                      <a:pt x="475" y="646"/>
                    </a:lnTo>
                    <a:lnTo>
                      <a:pt x="468" y="675"/>
                    </a:lnTo>
                    <a:lnTo>
                      <a:pt x="463" y="704"/>
                    </a:lnTo>
                    <a:lnTo>
                      <a:pt x="458" y="734"/>
                    </a:lnTo>
                    <a:lnTo>
                      <a:pt x="454" y="764"/>
                    </a:lnTo>
                    <a:lnTo>
                      <a:pt x="450" y="795"/>
                    </a:lnTo>
                    <a:lnTo>
                      <a:pt x="446" y="826"/>
                    </a:lnTo>
                    <a:lnTo>
                      <a:pt x="443" y="858"/>
                    </a:lnTo>
                    <a:lnTo>
                      <a:pt x="441" y="888"/>
                    </a:lnTo>
                    <a:lnTo>
                      <a:pt x="439" y="921"/>
                    </a:lnTo>
                    <a:lnTo>
                      <a:pt x="439" y="953"/>
                    </a:lnTo>
                    <a:lnTo>
                      <a:pt x="438" y="986"/>
                    </a:lnTo>
                    <a:lnTo>
                      <a:pt x="439" y="1050"/>
                    </a:lnTo>
                    <a:lnTo>
                      <a:pt x="442" y="1113"/>
                    </a:lnTo>
                    <a:lnTo>
                      <a:pt x="446" y="1175"/>
                    </a:lnTo>
                    <a:lnTo>
                      <a:pt x="453" y="1234"/>
                    </a:lnTo>
                    <a:lnTo>
                      <a:pt x="461" y="1293"/>
                    </a:lnTo>
                    <a:lnTo>
                      <a:pt x="470" y="1350"/>
                    </a:lnTo>
                    <a:lnTo>
                      <a:pt x="481" y="1405"/>
                    </a:lnTo>
                    <a:lnTo>
                      <a:pt x="495" y="1460"/>
                    </a:lnTo>
                    <a:lnTo>
                      <a:pt x="502" y="1487"/>
                    </a:lnTo>
                    <a:lnTo>
                      <a:pt x="509" y="1511"/>
                    </a:lnTo>
                    <a:lnTo>
                      <a:pt x="518" y="1536"/>
                    </a:lnTo>
                    <a:lnTo>
                      <a:pt x="527" y="1560"/>
                    </a:lnTo>
                    <a:lnTo>
                      <a:pt x="536" y="1583"/>
                    </a:lnTo>
                    <a:lnTo>
                      <a:pt x="545" y="1605"/>
                    </a:lnTo>
                    <a:lnTo>
                      <a:pt x="556" y="1627"/>
                    </a:lnTo>
                    <a:lnTo>
                      <a:pt x="567" y="1647"/>
                    </a:lnTo>
                    <a:lnTo>
                      <a:pt x="577" y="1668"/>
                    </a:lnTo>
                    <a:lnTo>
                      <a:pt x="590" y="1686"/>
                    </a:lnTo>
                    <a:lnTo>
                      <a:pt x="602" y="1705"/>
                    </a:lnTo>
                    <a:lnTo>
                      <a:pt x="614" y="1721"/>
                    </a:lnTo>
                    <a:lnTo>
                      <a:pt x="628" y="1738"/>
                    </a:lnTo>
                    <a:lnTo>
                      <a:pt x="641" y="1754"/>
                    </a:lnTo>
                    <a:lnTo>
                      <a:pt x="655" y="1769"/>
                    </a:lnTo>
                    <a:lnTo>
                      <a:pt x="670" y="1783"/>
                    </a:lnTo>
                    <a:lnTo>
                      <a:pt x="685" y="1796"/>
                    </a:lnTo>
                    <a:lnTo>
                      <a:pt x="701" y="1809"/>
                    </a:lnTo>
                    <a:lnTo>
                      <a:pt x="717" y="1820"/>
                    </a:lnTo>
                    <a:lnTo>
                      <a:pt x="734" y="1830"/>
                    </a:lnTo>
                    <a:lnTo>
                      <a:pt x="751" y="1841"/>
                    </a:lnTo>
                    <a:lnTo>
                      <a:pt x="770" y="1850"/>
                    </a:lnTo>
                    <a:lnTo>
                      <a:pt x="788" y="1857"/>
                    </a:lnTo>
                    <a:lnTo>
                      <a:pt x="807" y="1864"/>
                    </a:lnTo>
                    <a:lnTo>
                      <a:pt x="826" y="1872"/>
                    </a:lnTo>
                    <a:lnTo>
                      <a:pt x="847" y="1877"/>
                    </a:lnTo>
                    <a:lnTo>
                      <a:pt x="868" y="1882"/>
                    </a:lnTo>
                    <a:lnTo>
                      <a:pt x="889" y="1885"/>
                    </a:lnTo>
                    <a:lnTo>
                      <a:pt x="911" y="1888"/>
                    </a:lnTo>
                    <a:lnTo>
                      <a:pt x="933" y="1890"/>
                    </a:lnTo>
                    <a:lnTo>
                      <a:pt x="956" y="1891"/>
                    </a:lnTo>
                    <a:lnTo>
                      <a:pt x="980" y="1892"/>
                    </a:lnTo>
                    <a:lnTo>
                      <a:pt x="999" y="1892"/>
                    </a:lnTo>
                    <a:lnTo>
                      <a:pt x="1018" y="1891"/>
                    </a:lnTo>
                    <a:lnTo>
                      <a:pt x="1037" y="1889"/>
                    </a:lnTo>
                    <a:lnTo>
                      <a:pt x="1056" y="1887"/>
                    </a:lnTo>
                    <a:lnTo>
                      <a:pt x="1074" y="1884"/>
                    </a:lnTo>
                    <a:lnTo>
                      <a:pt x="1093" y="1881"/>
                    </a:lnTo>
                    <a:lnTo>
                      <a:pt x="1111" y="1877"/>
                    </a:lnTo>
                    <a:lnTo>
                      <a:pt x="1129" y="1873"/>
                    </a:lnTo>
                    <a:lnTo>
                      <a:pt x="1147" y="1866"/>
                    </a:lnTo>
                    <a:lnTo>
                      <a:pt x="1164" y="1861"/>
                    </a:lnTo>
                    <a:lnTo>
                      <a:pt x="1182" y="1854"/>
                    </a:lnTo>
                    <a:lnTo>
                      <a:pt x="1199" y="1847"/>
                    </a:lnTo>
                    <a:lnTo>
                      <a:pt x="1216" y="1840"/>
                    </a:lnTo>
                    <a:lnTo>
                      <a:pt x="1232" y="1830"/>
                    </a:lnTo>
                    <a:lnTo>
                      <a:pt x="1248" y="1822"/>
                    </a:lnTo>
                    <a:lnTo>
                      <a:pt x="1265" y="1812"/>
                    </a:lnTo>
                    <a:lnTo>
                      <a:pt x="1281" y="1802"/>
                    </a:lnTo>
                    <a:lnTo>
                      <a:pt x="1298" y="1790"/>
                    </a:lnTo>
                    <a:lnTo>
                      <a:pt x="1314" y="1778"/>
                    </a:lnTo>
                    <a:lnTo>
                      <a:pt x="1331" y="1764"/>
                    </a:lnTo>
                    <a:lnTo>
                      <a:pt x="1347" y="1751"/>
                    </a:lnTo>
                    <a:lnTo>
                      <a:pt x="1365" y="1736"/>
                    </a:lnTo>
                    <a:lnTo>
                      <a:pt x="1381" y="1720"/>
                    </a:lnTo>
                    <a:lnTo>
                      <a:pt x="1399" y="1704"/>
                    </a:lnTo>
                    <a:lnTo>
                      <a:pt x="1415" y="1685"/>
                    </a:lnTo>
                    <a:lnTo>
                      <a:pt x="1433" y="1667"/>
                    </a:lnTo>
                    <a:lnTo>
                      <a:pt x="1450" y="1647"/>
                    </a:lnTo>
                    <a:lnTo>
                      <a:pt x="1468" y="1628"/>
                    </a:lnTo>
                    <a:lnTo>
                      <a:pt x="1503" y="1583"/>
                    </a:lnTo>
                    <a:lnTo>
                      <a:pt x="1539" y="1536"/>
                    </a:lnTo>
                    <a:lnTo>
                      <a:pt x="1539" y="1704"/>
                    </a:lnTo>
                    <a:lnTo>
                      <a:pt x="1521" y="1724"/>
                    </a:lnTo>
                    <a:lnTo>
                      <a:pt x="1504" y="1745"/>
                    </a:lnTo>
                    <a:lnTo>
                      <a:pt x="1486" y="1764"/>
                    </a:lnTo>
                    <a:lnTo>
                      <a:pt x="1469" y="1783"/>
                    </a:lnTo>
                    <a:lnTo>
                      <a:pt x="1450" y="1800"/>
                    </a:lnTo>
                    <a:lnTo>
                      <a:pt x="1433" y="1818"/>
                    </a:lnTo>
                    <a:lnTo>
                      <a:pt x="1415" y="1834"/>
                    </a:lnTo>
                    <a:lnTo>
                      <a:pt x="1397" y="1850"/>
                    </a:lnTo>
                    <a:lnTo>
                      <a:pt x="1378" y="1865"/>
                    </a:lnTo>
                    <a:lnTo>
                      <a:pt x="1361" y="1880"/>
                    </a:lnTo>
                    <a:lnTo>
                      <a:pt x="1342" y="1893"/>
                    </a:lnTo>
                    <a:lnTo>
                      <a:pt x="1324" y="1906"/>
                    </a:lnTo>
                    <a:lnTo>
                      <a:pt x="1305" y="1918"/>
                    </a:lnTo>
                    <a:lnTo>
                      <a:pt x="1287" y="1929"/>
                    </a:lnTo>
                    <a:lnTo>
                      <a:pt x="1268" y="1940"/>
                    </a:lnTo>
                    <a:lnTo>
                      <a:pt x="1249" y="1950"/>
                    </a:lnTo>
                    <a:lnTo>
                      <a:pt x="1230" y="1959"/>
                    </a:lnTo>
                    <a:lnTo>
                      <a:pt x="1210" y="1968"/>
                    </a:lnTo>
                    <a:lnTo>
                      <a:pt x="1191" y="1976"/>
                    </a:lnTo>
                    <a:lnTo>
                      <a:pt x="1171" y="1984"/>
                    </a:lnTo>
                    <a:lnTo>
                      <a:pt x="1151" y="1991"/>
                    </a:lnTo>
                    <a:lnTo>
                      <a:pt x="1129" y="1997"/>
                    </a:lnTo>
                    <a:lnTo>
                      <a:pt x="1107" y="2002"/>
                    </a:lnTo>
                    <a:lnTo>
                      <a:pt x="1086" y="2007"/>
                    </a:lnTo>
                    <a:lnTo>
                      <a:pt x="1064" y="2011"/>
                    </a:lnTo>
                    <a:lnTo>
                      <a:pt x="1042" y="2016"/>
                    </a:lnTo>
                    <a:lnTo>
                      <a:pt x="1019" y="2019"/>
                    </a:lnTo>
                    <a:lnTo>
                      <a:pt x="995" y="2022"/>
                    </a:lnTo>
                    <a:lnTo>
                      <a:pt x="972" y="2024"/>
                    </a:lnTo>
                    <a:lnTo>
                      <a:pt x="947" y="2025"/>
                    </a:lnTo>
                    <a:lnTo>
                      <a:pt x="922" y="2026"/>
                    </a:lnTo>
                    <a:lnTo>
                      <a:pt x="897" y="2027"/>
                    </a:lnTo>
                    <a:lnTo>
                      <a:pt x="864" y="2026"/>
                    </a:lnTo>
                    <a:lnTo>
                      <a:pt x="833" y="2025"/>
                    </a:lnTo>
                    <a:lnTo>
                      <a:pt x="801" y="2022"/>
                    </a:lnTo>
                    <a:lnTo>
                      <a:pt x="770" y="2019"/>
                    </a:lnTo>
                    <a:lnTo>
                      <a:pt x="738" y="2015"/>
                    </a:lnTo>
                    <a:lnTo>
                      <a:pt x="708" y="2009"/>
                    </a:lnTo>
                    <a:lnTo>
                      <a:pt x="678" y="2003"/>
                    </a:lnTo>
                    <a:lnTo>
                      <a:pt x="648" y="1995"/>
                    </a:lnTo>
                    <a:lnTo>
                      <a:pt x="619" y="1987"/>
                    </a:lnTo>
                    <a:lnTo>
                      <a:pt x="591" y="1978"/>
                    </a:lnTo>
                    <a:lnTo>
                      <a:pt x="562" y="1968"/>
                    </a:lnTo>
                    <a:lnTo>
                      <a:pt x="534" y="1957"/>
                    </a:lnTo>
                    <a:lnTo>
                      <a:pt x="507" y="1945"/>
                    </a:lnTo>
                    <a:lnTo>
                      <a:pt x="480" y="1931"/>
                    </a:lnTo>
                    <a:lnTo>
                      <a:pt x="454" y="1917"/>
                    </a:lnTo>
                    <a:lnTo>
                      <a:pt x="428" y="1902"/>
                    </a:lnTo>
                    <a:lnTo>
                      <a:pt x="403" y="1886"/>
                    </a:lnTo>
                    <a:lnTo>
                      <a:pt x="379" y="1869"/>
                    </a:lnTo>
                    <a:lnTo>
                      <a:pt x="355" y="1852"/>
                    </a:lnTo>
                    <a:lnTo>
                      <a:pt x="331" y="1833"/>
                    </a:lnTo>
                    <a:lnTo>
                      <a:pt x="309" y="1814"/>
                    </a:lnTo>
                    <a:lnTo>
                      <a:pt x="287" y="1793"/>
                    </a:lnTo>
                    <a:lnTo>
                      <a:pt x="266" y="1773"/>
                    </a:lnTo>
                    <a:lnTo>
                      <a:pt x="247" y="1751"/>
                    </a:lnTo>
                    <a:lnTo>
                      <a:pt x="227" y="1728"/>
                    </a:lnTo>
                    <a:lnTo>
                      <a:pt x="208" y="1705"/>
                    </a:lnTo>
                    <a:lnTo>
                      <a:pt x="190" y="1680"/>
                    </a:lnTo>
                    <a:lnTo>
                      <a:pt x="173" y="1654"/>
                    </a:lnTo>
                    <a:lnTo>
                      <a:pt x="156" y="1629"/>
                    </a:lnTo>
                    <a:lnTo>
                      <a:pt x="141" y="1602"/>
                    </a:lnTo>
                    <a:lnTo>
                      <a:pt x="125" y="1574"/>
                    </a:lnTo>
                    <a:lnTo>
                      <a:pt x="111" y="1545"/>
                    </a:lnTo>
                    <a:lnTo>
                      <a:pt x="98" y="1516"/>
                    </a:lnTo>
                    <a:lnTo>
                      <a:pt x="85" y="1487"/>
                    </a:lnTo>
                    <a:lnTo>
                      <a:pt x="74" y="1457"/>
                    </a:lnTo>
                    <a:lnTo>
                      <a:pt x="63" y="1427"/>
                    </a:lnTo>
                    <a:lnTo>
                      <a:pt x="52" y="1396"/>
                    </a:lnTo>
                    <a:lnTo>
                      <a:pt x="44" y="1366"/>
                    </a:lnTo>
                    <a:lnTo>
                      <a:pt x="35" y="1335"/>
                    </a:lnTo>
                    <a:lnTo>
                      <a:pt x="28" y="1304"/>
                    </a:lnTo>
                    <a:lnTo>
                      <a:pt x="21" y="1273"/>
                    </a:lnTo>
                    <a:lnTo>
                      <a:pt x="15" y="1242"/>
                    </a:lnTo>
                    <a:lnTo>
                      <a:pt x="11" y="1211"/>
                    </a:lnTo>
                    <a:lnTo>
                      <a:pt x="7" y="1179"/>
                    </a:lnTo>
                    <a:lnTo>
                      <a:pt x="4" y="1147"/>
                    </a:lnTo>
                    <a:lnTo>
                      <a:pt x="2" y="1114"/>
                    </a:lnTo>
                    <a:lnTo>
                      <a:pt x="1" y="1082"/>
                    </a:lnTo>
                    <a:lnTo>
                      <a:pt x="0" y="1049"/>
                    </a:lnTo>
                    <a:lnTo>
                      <a:pt x="1" y="1014"/>
                    </a:lnTo>
                    <a:lnTo>
                      <a:pt x="2" y="980"/>
                    </a:lnTo>
                    <a:lnTo>
                      <a:pt x="4" y="946"/>
                    </a:lnTo>
                    <a:lnTo>
                      <a:pt x="8" y="912"/>
                    </a:lnTo>
                    <a:lnTo>
                      <a:pt x="12" y="878"/>
                    </a:lnTo>
                    <a:lnTo>
                      <a:pt x="17" y="845"/>
                    </a:lnTo>
                    <a:lnTo>
                      <a:pt x="23" y="812"/>
                    </a:lnTo>
                    <a:lnTo>
                      <a:pt x="31" y="779"/>
                    </a:lnTo>
                    <a:lnTo>
                      <a:pt x="39" y="746"/>
                    </a:lnTo>
                    <a:lnTo>
                      <a:pt x="48" y="713"/>
                    </a:lnTo>
                    <a:lnTo>
                      <a:pt x="58" y="682"/>
                    </a:lnTo>
                    <a:lnTo>
                      <a:pt x="70" y="650"/>
                    </a:lnTo>
                    <a:lnTo>
                      <a:pt x="82" y="618"/>
                    </a:lnTo>
                    <a:lnTo>
                      <a:pt x="94" y="586"/>
                    </a:lnTo>
                    <a:lnTo>
                      <a:pt x="109" y="555"/>
                    </a:lnTo>
                    <a:lnTo>
                      <a:pt x="124" y="523"/>
                    </a:lnTo>
                    <a:lnTo>
                      <a:pt x="140" y="492"/>
                    </a:lnTo>
                    <a:lnTo>
                      <a:pt x="156" y="463"/>
                    </a:lnTo>
                    <a:lnTo>
                      <a:pt x="173" y="433"/>
                    </a:lnTo>
                    <a:lnTo>
                      <a:pt x="191" y="406"/>
                    </a:lnTo>
                    <a:lnTo>
                      <a:pt x="210" y="379"/>
                    </a:lnTo>
                    <a:lnTo>
                      <a:pt x="228" y="352"/>
                    </a:lnTo>
                    <a:lnTo>
                      <a:pt x="248" y="327"/>
                    </a:lnTo>
                    <a:lnTo>
                      <a:pt x="268" y="303"/>
                    </a:lnTo>
                    <a:lnTo>
                      <a:pt x="290" y="279"/>
                    </a:lnTo>
                    <a:lnTo>
                      <a:pt x="312" y="255"/>
                    </a:lnTo>
                    <a:lnTo>
                      <a:pt x="334" y="234"/>
                    </a:lnTo>
                    <a:lnTo>
                      <a:pt x="358" y="213"/>
                    </a:lnTo>
                    <a:lnTo>
                      <a:pt x="382" y="193"/>
                    </a:lnTo>
                    <a:lnTo>
                      <a:pt x="406" y="173"/>
                    </a:lnTo>
                    <a:lnTo>
                      <a:pt x="431" y="155"/>
                    </a:lnTo>
                    <a:lnTo>
                      <a:pt x="457" y="137"/>
                    </a:lnTo>
                    <a:lnTo>
                      <a:pt x="484" y="121"/>
                    </a:lnTo>
                    <a:lnTo>
                      <a:pt x="510" y="105"/>
                    </a:lnTo>
                    <a:lnTo>
                      <a:pt x="537" y="91"/>
                    </a:lnTo>
                    <a:lnTo>
                      <a:pt x="564" y="77"/>
                    </a:lnTo>
                    <a:lnTo>
                      <a:pt x="592" y="65"/>
                    </a:lnTo>
                    <a:lnTo>
                      <a:pt x="618" y="54"/>
                    </a:lnTo>
                    <a:lnTo>
                      <a:pt x="646" y="43"/>
                    </a:lnTo>
                    <a:lnTo>
                      <a:pt x="674" y="34"/>
                    </a:lnTo>
                    <a:lnTo>
                      <a:pt x="702" y="27"/>
                    </a:lnTo>
                    <a:lnTo>
                      <a:pt x="731" y="20"/>
                    </a:lnTo>
                    <a:lnTo>
                      <a:pt x="758" y="13"/>
                    </a:lnTo>
                    <a:lnTo>
                      <a:pt x="787" y="9"/>
                    </a:lnTo>
                    <a:lnTo>
                      <a:pt x="816" y="5"/>
                    </a:lnTo>
                    <a:lnTo>
                      <a:pt x="845" y="2"/>
                    </a:lnTo>
                    <a:lnTo>
                      <a:pt x="875" y="1"/>
                    </a:lnTo>
                    <a:lnTo>
                      <a:pt x="904" y="0"/>
                    </a:lnTo>
                    <a:lnTo>
                      <a:pt x="925" y="1"/>
                    </a:lnTo>
                    <a:lnTo>
                      <a:pt x="948" y="2"/>
                    </a:lnTo>
                    <a:lnTo>
                      <a:pt x="969" y="3"/>
                    </a:lnTo>
                    <a:lnTo>
                      <a:pt x="992" y="6"/>
                    </a:lnTo>
                    <a:lnTo>
                      <a:pt x="1015" y="9"/>
                    </a:lnTo>
                    <a:lnTo>
                      <a:pt x="1037" y="12"/>
                    </a:lnTo>
                    <a:lnTo>
                      <a:pt x="1060" y="18"/>
                    </a:lnTo>
                    <a:lnTo>
                      <a:pt x="1083" y="23"/>
                    </a:lnTo>
                    <a:lnTo>
                      <a:pt x="1105" y="28"/>
                    </a:lnTo>
                    <a:lnTo>
                      <a:pt x="1129" y="35"/>
                    </a:lnTo>
                    <a:lnTo>
                      <a:pt x="1153" y="42"/>
                    </a:lnTo>
                    <a:lnTo>
                      <a:pt x="1176" y="50"/>
                    </a:lnTo>
                    <a:lnTo>
                      <a:pt x="1200" y="59"/>
                    </a:lnTo>
                    <a:lnTo>
                      <a:pt x="1224" y="68"/>
                    </a:lnTo>
                    <a:lnTo>
                      <a:pt x="1247" y="78"/>
                    </a:lnTo>
                    <a:lnTo>
                      <a:pt x="1272" y="89"/>
                    </a:lnTo>
                    <a:lnTo>
                      <a:pt x="1323" y="111"/>
                    </a:lnTo>
                    <a:lnTo>
                      <a:pt x="1364" y="128"/>
                    </a:lnTo>
                    <a:lnTo>
                      <a:pt x="1380" y="133"/>
                    </a:lnTo>
                    <a:lnTo>
                      <a:pt x="1394" y="137"/>
                    </a:lnTo>
                    <a:lnTo>
                      <a:pt x="1406" y="139"/>
                    </a:lnTo>
                    <a:lnTo>
                      <a:pt x="1414" y="140"/>
                    </a:lnTo>
                    <a:lnTo>
                      <a:pt x="1423" y="140"/>
                    </a:lnTo>
                    <a:lnTo>
                      <a:pt x="1433" y="138"/>
                    </a:lnTo>
                    <a:lnTo>
                      <a:pt x="1442" y="136"/>
                    </a:lnTo>
                    <a:lnTo>
                      <a:pt x="1450" y="132"/>
                    </a:lnTo>
                    <a:lnTo>
                      <a:pt x="1458" y="128"/>
                    </a:lnTo>
                    <a:lnTo>
                      <a:pt x="1467" y="122"/>
                    </a:lnTo>
                    <a:lnTo>
                      <a:pt x="1475" y="114"/>
                    </a:lnTo>
                    <a:lnTo>
                      <a:pt x="1482" y="107"/>
                    </a:lnTo>
                    <a:lnTo>
                      <a:pt x="1488" y="98"/>
                    </a:lnTo>
                    <a:lnTo>
                      <a:pt x="1494" y="88"/>
                    </a:lnTo>
                    <a:lnTo>
                      <a:pt x="1501" y="76"/>
                    </a:lnTo>
                    <a:lnTo>
                      <a:pt x="1506" y="63"/>
                    </a:lnTo>
                    <a:lnTo>
                      <a:pt x="1510" y="50"/>
                    </a:lnTo>
                    <a:lnTo>
                      <a:pt x="1514" y="34"/>
                    </a:lnTo>
                    <a:lnTo>
                      <a:pt x="1517" y="18"/>
                    </a:lnTo>
                    <a:lnTo>
                      <a:pt x="1519" y="0"/>
                    </a:lnTo>
                    <a:lnTo>
                      <a:pt x="1567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25" name="Freeform 1843">
                <a:extLst>
                  <a:ext uri="{FF2B5EF4-FFF2-40B4-BE49-F238E27FC236}">
                    <a16:creationId xmlns:a16="http://schemas.microsoft.com/office/drawing/2014/main" id="{752DEEEA-7075-485F-B964-18C7B548E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2" y="2856"/>
                <a:ext cx="100" cy="130"/>
              </a:xfrm>
              <a:custGeom>
                <a:avLst/>
                <a:gdLst>
                  <a:gd name="T0" fmla="*/ 3 w 1502"/>
                  <a:gd name="T1" fmla="*/ 4 h 1939"/>
                  <a:gd name="T2" fmla="*/ 3 w 1502"/>
                  <a:gd name="T3" fmla="*/ 4 h 1939"/>
                  <a:gd name="T4" fmla="*/ 4 w 1502"/>
                  <a:gd name="T5" fmla="*/ 4 h 1939"/>
                  <a:gd name="T6" fmla="*/ 4 w 1502"/>
                  <a:gd name="T7" fmla="*/ 4 h 1939"/>
                  <a:gd name="T8" fmla="*/ 4 w 1502"/>
                  <a:gd name="T9" fmla="*/ 3 h 1939"/>
                  <a:gd name="T10" fmla="*/ 4 w 1502"/>
                  <a:gd name="T11" fmla="*/ 3 h 1939"/>
                  <a:gd name="T12" fmla="*/ 4 w 1502"/>
                  <a:gd name="T13" fmla="*/ 3 h 1939"/>
                  <a:gd name="T14" fmla="*/ 4 w 1502"/>
                  <a:gd name="T15" fmla="*/ 2 h 1939"/>
                  <a:gd name="T16" fmla="*/ 4 w 1502"/>
                  <a:gd name="T17" fmla="*/ 7 h 1939"/>
                  <a:gd name="T18" fmla="*/ 4 w 1502"/>
                  <a:gd name="T19" fmla="*/ 6 h 1939"/>
                  <a:gd name="T20" fmla="*/ 4 w 1502"/>
                  <a:gd name="T21" fmla="*/ 5 h 1939"/>
                  <a:gd name="T22" fmla="*/ 4 w 1502"/>
                  <a:gd name="T23" fmla="*/ 5 h 1939"/>
                  <a:gd name="T24" fmla="*/ 4 w 1502"/>
                  <a:gd name="T25" fmla="*/ 5 h 1939"/>
                  <a:gd name="T26" fmla="*/ 3 w 1502"/>
                  <a:gd name="T27" fmla="*/ 5 h 1939"/>
                  <a:gd name="T28" fmla="*/ 3 w 1502"/>
                  <a:gd name="T29" fmla="*/ 5 h 1939"/>
                  <a:gd name="T30" fmla="*/ 3 w 1502"/>
                  <a:gd name="T31" fmla="*/ 7 h 1939"/>
                  <a:gd name="T32" fmla="*/ 3 w 1502"/>
                  <a:gd name="T33" fmla="*/ 8 h 1939"/>
                  <a:gd name="T34" fmla="*/ 3 w 1502"/>
                  <a:gd name="T35" fmla="*/ 8 h 1939"/>
                  <a:gd name="T36" fmla="*/ 3 w 1502"/>
                  <a:gd name="T37" fmla="*/ 8 h 1939"/>
                  <a:gd name="T38" fmla="*/ 3 w 1502"/>
                  <a:gd name="T39" fmla="*/ 8 h 1939"/>
                  <a:gd name="T40" fmla="*/ 3 w 1502"/>
                  <a:gd name="T41" fmla="*/ 8 h 1939"/>
                  <a:gd name="T42" fmla="*/ 4 w 1502"/>
                  <a:gd name="T43" fmla="*/ 8 h 1939"/>
                  <a:gd name="T44" fmla="*/ 5 w 1502"/>
                  <a:gd name="T45" fmla="*/ 8 h 1939"/>
                  <a:gd name="T46" fmla="*/ 5 w 1502"/>
                  <a:gd name="T47" fmla="*/ 8 h 1939"/>
                  <a:gd name="T48" fmla="*/ 5 w 1502"/>
                  <a:gd name="T49" fmla="*/ 8 h 1939"/>
                  <a:gd name="T50" fmla="*/ 6 w 1502"/>
                  <a:gd name="T51" fmla="*/ 8 h 1939"/>
                  <a:gd name="T52" fmla="*/ 6 w 1502"/>
                  <a:gd name="T53" fmla="*/ 7 h 1939"/>
                  <a:gd name="T54" fmla="*/ 6 w 1502"/>
                  <a:gd name="T55" fmla="*/ 7 h 1939"/>
                  <a:gd name="T56" fmla="*/ 6 w 1502"/>
                  <a:gd name="T57" fmla="*/ 6 h 1939"/>
                  <a:gd name="T58" fmla="*/ 6 w 1502"/>
                  <a:gd name="T59" fmla="*/ 9 h 1939"/>
                  <a:gd name="T60" fmla="*/ 0 w 1502"/>
                  <a:gd name="T61" fmla="*/ 8 h 1939"/>
                  <a:gd name="T62" fmla="*/ 1 w 1502"/>
                  <a:gd name="T63" fmla="*/ 8 h 1939"/>
                  <a:gd name="T64" fmla="*/ 1 w 1502"/>
                  <a:gd name="T65" fmla="*/ 8 h 1939"/>
                  <a:gd name="T66" fmla="*/ 1 w 1502"/>
                  <a:gd name="T67" fmla="*/ 8 h 1939"/>
                  <a:gd name="T68" fmla="*/ 1 w 1502"/>
                  <a:gd name="T69" fmla="*/ 8 h 1939"/>
                  <a:gd name="T70" fmla="*/ 1 w 1502"/>
                  <a:gd name="T71" fmla="*/ 8 h 1939"/>
                  <a:gd name="T72" fmla="*/ 1 w 1502"/>
                  <a:gd name="T73" fmla="*/ 1 h 1939"/>
                  <a:gd name="T74" fmla="*/ 1 w 1502"/>
                  <a:gd name="T75" fmla="*/ 1 h 1939"/>
                  <a:gd name="T76" fmla="*/ 1 w 1502"/>
                  <a:gd name="T77" fmla="*/ 1 h 1939"/>
                  <a:gd name="T78" fmla="*/ 1 w 1502"/>
                  <a:gd name="T79" fmla="*/ 1 h 1939"/>
                  <a:gd name="T80" fmla="*/ 1 w 1502"/>
                  <a:gd name="T81" fmla="*/ 0 h 1939"/>
                  <a:gd name="T82" fmla="*/ 1 w 1502"/>
                  <a:gd name="T83" fmla="*/ 0 h 1939"/>
                  <a:gd name="T84" fmla="*/ 0 w 1502"/>
                  <a:gd name="T85" fmla="*/ 0 h 1939"/>
                  <a:gd name="T86" fmla="*/ 6 w 1502"/>
                  <a:gd name="T87" fmla="*/ 3 h 1939"/>
                  <a:gd name="T88" fmla="*/ 6 w 1502"/>
                  <a:gd name="T89" fmla="*/ 2 h 1939"/>
                  <a:gd name="T90" fmla="*/ 6 w 1502"/>
                  <a:gd name="T91" fmla="*/ 2 h 1939"/>
                  <a:gd name="T92" fmla="*/ 6 w 1502"/>
                  <a:gd name="T93" fmla="*/ 1 h 1939"/>
                  <a:gd name="T94" fmla="*/ 5 w 1502"/>
                  <a:gd name="T95" fmla="*/ 1 h 1939"/>
                  <a:gd name="T96" fmla="*/ 5 w 1502"/>
                  <a:gd name="T97" fmla="*/ 1 h 1939"/>
                  <a:gd name="T98" fmla="*/ 5 w 1502"/>
                  <a:gd name="T99" fmla="*/ 1 h 1939"/>
                  <a:gd name="T100" fmla="*/ 5 w 1502"/>
                  <a:gd name="T101" fmla="*/ 1 h 1939"/>
                  <a:gd name="T102" fmla="*/ 4 w 1502"/>
                  <a:gd name="T103" fmla="*/ 1 h 1939"/>
                  <a:gd name="T104" fmla="*/ 4 w 1502"/>
                  <a:gd name="T105" fmla="*/ 1 h 193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502" h="1939">
                    <a:moveTo>
                      <a:pt x="630" y="112"/>
                    </a:moveTo>
                    <a:lnTo>
                      <a:pt x="630" y="901"/>
                    </a:lnTo>
                    <a:lnTo>
                      <a:pt x="663" y="901"/>
                    </a:lnTo>
                    <a:lnTo>
                      <a:pt x="681" y="900"/>
                    </a:lnTo>
                    <a:lnTo>
                      <a:pt x="701" y="899"/>
                    </a:lnTo>
                    <a:lnTo>
                      <a:pt x="718" y="897"/>
                    </a:lnTo>
                    <a:lnTo>
                      <a:pt x="736" y="894"/>
                    </a:lnTo>
                    <a:lnTo>
                      <a:pt x="752" y="890"/>
                    </a:lnTo>
                    <a:lnTo>
                      <a:pt x="768" y="885"/>
                    </a:lnTo>
                    <a:lnTo>
                      <a:pt x="783" y="878"/>
                    </a:lnTo>
                    <a:lnTo>
                      <a:pt x="798" y="872"/>
                    </a:lnTo>
                    <a:lnTo>
                      <a:pt x="812" y="864"/>
                    </a:lnTo>
                    <a:lnTo>
                      <a:pt x="825" y="856"/>
                    </a:lnTo>
                    <a:lnTo>
                      <a:pt x="838" y="847"/>
                    </a:lnTo>
                    <a:lnTo>
                      <a:pt x="849" y="835"/>
                    </a:lnTo>
                    <a:lnTo>
                      <a:pt x="860" y="825"/>
                    </a:lnTo>
                    <a:lnTo>
                      <a:pt x="871" y="813"/>
                    </a:lnTo>
                    <a:lnTo>
                      <a:pt x="881" y="799"/>
                    </a:lnTo>
                    <a:lnTo>
                      <a:pt x="890" y="785"/>
                    </a:lnTo>
                    <a:lnTo>
                      <a:pt x="899" y="770"/>
                    </a:lnTo>
                    <a:lnTo>
                      <a:pt x="907" y="755"/>
                    </a:lnTo>
                    <a:lnTo>
                      <a:pt x="915" y="737"/>
                    </a:lnTo>
                    <a:lnTo>
                      <a:pt x="922" y="720"/>
                    </a:lnTo>
                    <a:lnTo>
                      <a:pt x="929" y="702"/>
                    </a:lnTo>
                    <a:lnTo>
                      <a:pt x="936" y="683"/>
                    </a:lnTo>
                    <a:lnTo>
                      <a:pt x="942" y="662"/>
                    </a:lnTo>
                    <a:lnTo>
                      <a:pt x="948" y="642"/>
                    </a:lnTo>
                    <a:lnTo>
                      <a:pt x="953" y="620"/>
                    </a:lnTo>
                    <a:lnTo>
                      <a:pt x="958" y="597"/>
                    </a:lnTo>
                    <a:lnTo>
                      <a:pt x="963" y="574"/>
                    </a:lnTo>
                    <a:lnTo>
                      <a:pt x="967" y="550"/>
                    </a:lnTo>
                    <a:lnTo>
                      <a:pt x="975" y="499"/>
                    </a:lnTo>
                    <a:lnTo>
                      <a:pt x="981" y="444"/>
                    </a:lnTo>
                    <a:lnTo>
                      <a:pt x="1027" y="444"/>
                    </a:lnTo>
                    <a:lnTo>
                      <a:pt x="1027" y="1458"/>
                    </a:lnTo>
                    <a:lnTo>
                      <a:pt x="981" y="1458"/>
                    </a:lnTo>
                    <a:lnTo>
                      <a:pt x="977" y="1418"/>
                    </a:lnTo>
                    <a:lnTo>
                      <a:pt x="972" y="1379"/>
                    </a:lnTo>
                    <a:lnTo>
                      <a:pt x="964" y="1343"/>
                    </a:lnTo>
                    <a:lnTo>
                      <a:pt x="958" y="1308"/>
                    </a:lnTo>
                    <a:lnTo>
                      <a:pt x="950" y="1275"/>
                    </a:lnTo>
                    <a:lnTo>
                      <a:pt x="941" y="1243"/>
                    </a:lnTo>
                    <a:lnTo>
                      <a:pt x="930" y="1214"/>
                    </a:lnTo>
                    <a:lnTo>
                      <a:pt x="919" y="1186"/>
                    </a:lnTo>
                    <a:lnTo>
                      <a:pt x="907" y="1161"/>
                    </a:lnTo>
                    <a:lnTo>
                      <a:pt x="894" y="1138"/>
                    </a:lnTo>
                    <a:lnTo>
                      <a:pt x="881" y="1117"/>
                    </a:lnTo>
                    <a:lnTo>
                      <a:pt x="868" y="1098"/>
                    </a:lnTo>
                    <a:lnTo>
                      <a:pt x="854" y="1081"/>
                    </a:lnTo>
                    <a:lnTo>
                      <a:pt x="840" y="1067"/>
                    </a:lnTo>
                    <a:lnTo>
                      <a:pt x="825" y="1054"/>
                    </a:lnTo>
                    <a:lnTo>
                      <a:pt x="810" y="1044"/>
                    </a:lnTo>
                    <a:lnTo>
                      <a:pt x="794" y="1036"/>
                    </a:lnTo>
                    <a:lnTo>
                      <a:pt x="775" y="1029"/>
                    </a:lnTo>
                    <a:lnTo>
                      <a:pt x="755" y="1023"/>
                    </a:lnTo>
                    <a:lnTo>
                      <a:pt x="734" y="1017"/>
                    </a:lnTo>
                    <a:lnTo>
                      <a:pt x="710" y="1013"/>
                    </a:lnTo>
                    <a:lnTo>
                      <a:pt x="685" y="1010"/>
                    </a:lnTo>
                    <a:lnTo>
                      <a:pt x="659" y="1008"/>
                    </a:lnTo>
                    <a:lnTo>
                      <a:pt x="630" y="1008"/>
                    </a:lnTo>
                    <a:lnTo>
                      <a:pt x="630" y="1554"/>
                    </a:lnTo>
                    <a:lnTo>
                      <a:pt x="630" y="1592"/>
                    </a:lnTo>
                    <a:lnTo>
                      <a:pt x="630" y="1626"/>
                    </a:lnTo>
                    <a:lnTo>
                      <a:pt x="631" y="1657"/>
                    </a:lnTo>
                    <a:lnTo>
                      <a:pt x="633" y="1682"/>
                    </a:lnTo>
                    <a:lnTo>
                      <a:pt x="634" y="1705"/>
                    </a:lnTo>
                    <a:lnTo>
                      <a:pt x="636" y="1724"/>
                    </a:lnTo>
                    <a:lnTo>
                      <a:pt x="638" y="1739"/>
                    </a:lnTo>
                    <a:lnTo>
                      <a:pt x="641" y="1749"/>
                    </a:lnTo>
                    <a:lnTo>
                      <a:pt x="644" y="1759"/>
                    </a:lnTo>
                    <a:lnTo>
                      <a:pt x="648" y="1767"/>
                    </a:lnTo>
                    <a:lnTo>
                      <a:pt x="652" y="1774"/>
                    </a:lnTo>
                    <a:lnTo>
                      <a:pt x="658" y="1782"/>
                    </a:lnTo>
                    <a:lnTo>
                      <a:pt x="664" y="1789"/>
                    </a:lnTo>
                    <a:lnTo>
                      <a:pt x="670" y="1796"/>
                    </a:lnTo>
                    <a:lnTo>
                      <a:pt x="677" y="1802"/>
                    </a:lnTo>
                    <a:lnTo>
                      <a:pt x="684" y="1808"/>
                    </a:lnTo>
                    <a:lnTo>
                      <a:pt x="693" y="1813"/>
                    </a:lnTo>
                    <a:lnTo>
                      <a:pt x="703" y="1818"/>
                    </a:lnTo>
                    <a:lnTo>
                      <a:pt x="713" y="1822"/>
                    </a:lnTo>
                    <a:lnTo>
                      <a:pt x="726" y="1825"/>
                    </a:lnTo>
                    <a:lnTo>
                      <a:pt x="739" y="1828"/>
                    </a:lnTo>
                    <a:lnTo>
                      <a:pt x="753" y="1830"/>
                    </a:lnTo>
                    <a:lnTo>
                      <a:pt x="770" y="1831"/>
                    </a:lnTo>
                    <a:lnTo>
                      <a:pt x="786" y="1831"/>
                    </a:lnTo>
                    <a:lnTo>
                      <a:pt x="885" y="1831"/>
                    </a:lnTo>
                    <a:lnTo>
                      <a:pt x="914" y="1831"/>
                    </a:lnTo>
                    <a:lnTo>
                      <a:pt x="942" y="1829"/>
                    </a:lnTo>
                    <a:lnTo>
                      <a:pt x="969" y="1826"/>
                    </a:lnTo>
                    <a:lnTo>
                      <a:pt x="995" y="1823"/>
                    </a:lnTo>
                    <a:lnTo>
                      <a:pt x="1021" y="1818"/>
                    </a:lnTo>
                    <a:lnTo>
                      <a:pt x="1046" y="1813"/>
                    </a:lnTo>
                    <a:lnTo>
                      <a:pt x="1070" y="1807"/>
                    </a:lnTo>
                    <a:lnTo>
                      <a:pt x="1094" y="1800"/>
                    </a:lnTo>
                    <a:lnTo>
                      <a:pt x="1117" y="1791"/>
                    </a:lnTo>
                    <a:lnTo>
                      <a:pt x="1138" y="1782"/>
                    </a:lnTo>
                    <a:lnTo>
                      <a:pt x="1160" y="1772"/>
                    </a:lnTo>
                    <a:lnTo>
                      <a:pt x="1181" y="1761"/>
                    </a:lnTo>
                    <a:lnTo>
                      <a:pt x="1200" y="1748"/>
                    </a:lnTo>
                    <a:lnTo>
                      <a:pt x="1220" y="1735"/>
                    </a:lnTo>
                    <a:lnTo>
                      <a:pt x="1238" y="1720"/>
                    </a:lnTo>
                    <a:lnTo>
                      <a:pt x="1256" y="1705"/>
                    </a:lnTo>
                    <a:lnTo>
                      <a:pt x="1273" y="1689"/>
                    </a:lnTo>
                    <a:lnTo>
                      <a:pt x="1290" y="1672"/>
                    </a:lnTo>
                    <a:lnTo>
                      <a:pt x="1306" y="1654"/>
                    </a:lnTo>
                    <a:lnTo>
                      <a:pt x="1321" y="1634"/>
                    </a:lnTo>
                    <a:lnTo>
                      <a:pt x="1336" y="1613"/>
                    </a:lnTo>
                    <a:lnTo>
                      <a:pt x="1349" y="1593"/>
                    </a:lnTo>
                    <a:lnTo>
                      <a:pt x="1363" y="1570"/>
                    </a:lnTo>
                    <a:lnTo>
                      <a:pt x="1376" y="1546"/>
                    </a:lnTo>
                    <a:lnTo>
                      <a:pt x="1389" y="1522"/>
                    </a:lnTo>
                    <a:lnTo>
                      <a:pt x="1400" y="1497"/>
                    </a:lnTo>
                    <a:lnTo>
                      <a:pt x="1411" y="1470"/>
                    </a:lnTo>
                    <a:lnTo>
                      <a:pt x="1421" y="1443"/>
                    </a:lnTo>
                    <a:lnTo>
                      <a:pt x="1431" y="1414"/>
                    </a:lnTo>
                    <a:lnTo>
                      <a:pt x="1440" y="1385"/>
                    </a:lnTo>
                    <a:lnTo>
                      <a:pt x="1448" y="1354"/>
                    </a:lnTo>
                    <a:lnTo>
                      <a:pt x="1456" y="1322"/>
                    </a:lnTo>
                    <a:lnTo>
                      <a:pt x="1502" y="1322"/>
                    </a:lnTo>
                    <a:lnTo>
                      <a:pt x="1428" y="1939"/>
                    </a:lnTo>
                    <a:lnTo>
                      <a:pt x="0" y="1939"/>
                    </a:lnTo>
                    <a:lnTo>
                      <a:pt x="0" y="1885"/>
                    </a:lnTo>
                    <a:lnTo>
                      <a:pt x="54" y="1885"/>
                    </a:lnTo>
                    <a:lnTo>
                      <a:pt x="72" y="1885"/>
                    </a:lnTo>
                    <a:lnTo>
                      <a:pt x="88" y="1883"/>
                    </a:lnTo>
                    <a:lnTo>
                      <a:pt x="105" y="1881"/>
                    </a:lnTo>
                    <a:lnTo>
                      <a:pt x="119" y="1878"/>
                    </a:lnTo>
                    <a:lnTo>
                      <a:pt x="134" y="1874"/>
                    </a:lnTo>
                    <a:lnTo>
                      <a:pt x="147" y="1869"/>
                    </a:lnTo>
                    <a:lnTo>
                      <a:pt x="158" y="1862"/>
                    </a:lnTo>
                    <a:lnTo>
                      <a:pt x="170" y="1855"/>
                    </a:lnTo>
                    <a:lnTo>
                      <a:pt x="178" y="1850"/>
                    </a:lnTo>
                    <a:lnTo>
                      <a:pt x="185" y="1844"/>
                    </a:lnTo>
                    <a:lnTo>
                      <a:pt x="192" y="1837"/>
                    </a:lnTo>
                    <a:lnTo>
                      <a:pt x="198" y="1829"/>
                    </a:lnTo>
                    <a:lnTo>
                      <a:pt x="204" y="1819"/>
                    </a:lnTo>
                    <a:lnTo>
                      <a:pt x="210" y="1809"/>
                    </a:lnTo>
                    <a:lnTo>
                      <a:pt x="214" y="1799"/>
                    </a:lnTo>
                    <a:lnTo>
                      <a:pt x="219" y="1786"/>
                    </a:lnTo>
                    <a:lnTo>
                      <a:pt x="222" y="1776"/>
                    </a:lnTo>
                    <a:lnTo>
                      <a:pt x="225" y="1763"/>
                    </a:lnTo>
                    <a:lnTo>
                      <a:pt x="227" y="1745"/>
                    </a:lnTo>
                    <a:lnTo>
                      <a:pt x="229" y="1725"/>
                    </a:lnTo>
                    <a:lnTo>
                      <a:pt x="230" y="1701"/>
                    </a:lnTo>
                    <a:lnTo>
                      <a:pt x="231" y="1673"/>
                    </a:lnTo>
                    <a:lnTo>
                      <a:pt x="232" y="1641"/>
                    </a:lnTo>
                    <a:lnTo>
                      <a:pt x="232" y="1606"/>
                    </a:lnTo>
                    <a:lnTo>
                      <a:pt x="232" y="332"/>
                    </a:lnTo>
                    <a:lnTo>
                      <a:pt x="232" y="301"/>
                    </a:lnTo>
                    <a:lnTo>
                      <a:pt x="232" y="272"/>
                    </a:lnTo>
                    <a:lnTo>
                      <a:pt x="231" y="247"/>
                    </a:lnTo>
                    <a:lnTo>
                      <a:pt x="231" y="226"/>
                    </a:lnTo>
                    <a:lnTo>
                      <a:pt x="230" y="207"/>
                    </a:lnTo>
                    <a:lnTo>
                      <a:pt x="229" y="192"/>
                    </a:lnTo>
                    <a:lnTo>
                      <a:pt x="227" y="179"/>
                    </a:lnTo>
                    <a:lnTo>
                      <a:pt x="226" y="170"/>
                    </a:lnTo>
                    <a:lnTo>
                      <a:pt x="223" y="159"/>
                    </a:lnTo>
                    <a:lnTo>
                      <a:pt x="219" y="147"/>
                    </a:lnTo>
                    <a:lnTo>
                      <a:pt x="214" y="136"/>
                    </a:lnTo>
                    <a:lnTo>
                      <a:pt x="209" y="126"/>
                    </a:lnTo>
                    <a:lnTo>
                      <a:pt x="203" y="117"/>
                    </a:lnTo>
                    <a:lnTo>
                      <a:pt x="196" y="108"/>
                    </a:lnTo>
                    <a:lnTo>
                      <a:pt x="189" y="100"/>
                    </a:lnTo>
                    <a:lnTo>
                      <a:pt x="181" y="93"/>
                    </a:lnTo>
                    <a:lnTo>
                      <a:pt x="170" y="84"/>
                    </a:lnTo>
                    <a:lnTo>
                      <a:pt x="156" y="76"/>
                    </a:lnTo>
                    <a:lnTo>
                      <a:pt x="142" y="69"/>
                    </a:lnTo>
                    <a:lnTo>
                      <a:pt x="126" y="63"/>
                    </a:lnTo>
                    <a:lnTo>
                      <a:pt x="110" y="59"/>
                    </a:lnTo>
                    <a:lnTo>
                      <a:pt x="92" y="56"/>
                    </a:lnTo>
                    <a:lnTo>
                      <a:pt x="74" y="54"/>
                    </a:lnTo>
                    <a:lnTo>
                      <a:pt x="54" y="54"/>
                    </a:lnTo>
                    <a:lnTo>
                      <a:pt x="0" y="54"/>
                    </a:lnTo>
                    <a:lnTo>
                      <a:pt x="0" y="0"/>
                    </a:lnTo>
                    <a:lnTo>
                      <a:pt x="1382" y="0"/>
                    </a:lnTo>
                    <a:lnTo>
                      <a:pt x="1382" y="574"/>
                    </a:lnTo>
                    <a:lnTo>
                      <a:pt x="1336" y="574"/>
                    </a:lnTo>
                    <a:lnTo>
                      <a:pt x="1327" y="523"/>
                    </a:lnTo>
                    <a:lnTo>
                      <a:pt x="1316" y="476"/>
                    </a:lnTo>
                    <a:lnTo>
                      <a:pt x="1305" y="433"/>
                    </a:lnTo>
                    <a:lnTo>
                      <a:pt x="1294" y="393"/>
                    </a:lnTo>
                    <a:lnTo>
                      <a:pt x="1288" y="375"/>
                    </a:lnTo>
                    <a:lnTo>
                      <a:pt x="1280" y="358"/>
                    </a:lnTo>
                    <a:lnTo>
                      <a:pt x="1274" y="341"/>
                    </a:lnTo>
                    <a:lnTo>
                      <a:pt x="1267" y="325"/>
                    </a:lnTo>
                    <a:lnTo>
                      <a:pt x="1260" y="310"/>
                    </a:lnTo>
                    <a:lnTo>
                      <a:pt x="1253" y="297"/>
                    </a:lnTo>
                    <a:lnTo>
                      <a:pt x="1244" y="283"/>
                    </a:lnTo>
                    <a:lnTo>
                      <a:pt x="1236" y="272"/>
                    </a:lnTo>
                    <a:lnTo>
                      <a:pt x="1229" y="261"/>
                    </a:lnTo>
                    <a:lnTo>
                      <a:pt x="1220" y="249"/>
                    </a:lnTo>
                    <a:lnTo>
                      <a:pt x="1210" y="239"/>
                    </a:lnTo>
                    <a:lnTo>
                      <a:pt x="1201" y="229"/>
                    </a:lnTo>
                    <a:lnTo>
                      <a:pt x="1192" y="220"/>
                    </a:lnTo>
                    <a:lnTo>
                      <a:pt x="1182" y="210"/>
                    </a:lnTo>
                    <a:lnTo>
                      <a:pt x="1170" y="201"/>
                    </a:lnTo>
                    <a:lnTo>
                      <a:pt x="1160" y="193"/>
                    </a:lnTo>
                    <a:lnTo>
                      <a:pt x="1148" y="185"/>
                    </a:lnTo>
                    <a:lnTo>
                      <a:pt x="1136" y="176"/>
                    </a:lnTo>
                    <a:lnTo>
                      <a:pt x="1124" y="169"/>
                    </a:lnTo>
                    <a:lnTo>
                      <a:pt x="1111" y="162"/>
                    </a:lnTo>
                    <a:lnTo>
                      <a:pt x="1098" y="156"/>
                    </a:lnTo>
                    <a:lnTo>
                      <a:pt x="1084" y="150"/>
                    </a:lnTo>
                    <a:lnTo>
                      <a:pt x="1070" y="143"/>
                    </a:lnTo>
                    <a:lnTo>
                      <a:pt x="1056" y="138"/>
                    </a:lnTo>
                    <a:lnTo>
                      <a:pt x="1036" y="132"/>
                    </a:lnTo>
                    <a:lnTo>
                      <a:pt x="1014" y="126"/>
                    </a:lnTo>
                    <a:lnTo>
                      <a:pt x="988" y="122"/>
                    </a:lnTo>
                    <a:lnTo>
                      <a:pt x="958" y="119"/>
                    </a:lnTo>
                    <a:lnTo>
                      <a:pt x="924" y="116"/>
                    </a:lnTo>
                    <a:lnTo>
                      <a:pt x="886" y="114"/>
                    </a:lnTo>
                    <a:lnTo>
                      <a:pt x="845" y="113"/>
                    </a:lnTo>
                    <a:lnTo>
                      <a:pt x="800" y="112"/>
                    </a:lnTo>
                    <a:lnTo>
                      <a:pt x="630" y="112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26" name="Freeform 1844">
                <a:extLst>
                  <a:ext uri="{FF2B5EF4-FFF2-40B4-BE49-F238E27FC236}">
                    <a16:creationId xmlns:a16="http://schemas.microsoft.com/office/drawing/2014/main" id="{27DCC4F2-FC9E-4CA1-BC01-6C876C6A9D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66" y="2856"/>
                <a:ext cx="119" cy="130"/>
              </a:xfrm>
              <a:custGeom>
                <a:avLst/>
                <a:gdLst>
                  <a:gd name="T0" fmla="*/ 3 w 1777"/>
                  <a:gd name="T1" fmla="*/ 8 h 1939"/>
                  <a:gd name="T2" fmla="*/ 3 w 1777"/>
                  <a:gd name="T3" fmla="*/ 8 h 1939"/>
                  <a:gd name="T4" fmla="*/ 3 w 1777"/>
                  <a:gd name="T5" fmla="*/ 8 h 1939"/>
                  <a:gd name="T6" fmla="*/ 3 w 1777"/>
                  <a:gd name="T7" fmla="*/ 8 h 1939"/>
                  <a:gd name="T8" fmla="*/ 3 w 1777"/>
                  <a:gd name="T9" fmla="*/ 8 h 1939"/>
                  <a:gd name="T10" fmla="*/ 4 w 1777"/>
                  <a:gd name="T11" fmla="*/ 8 h 1939"/>
                  <a:gd name="T12" fmla="*/ 0 w 1777"/>
                  <a:gd name="T13" fmla="*/ 9 h 1939"/>
                  <a:gd name="T14" fmla="*/ 0 w 1777"/>
                  <a:gd name="T15" fmla="*/ 8 h 1939"/>
                  <a:gd name="T16" fmla="*/ 1 w 1777"/>
                  <a:gd name="T17" fmla="*/ 8 h 1939"/>
                  <a:gd name="T18" fmla="*/ 1 w 1777"/>
                  <a:gd name="T19" fmla="*/ 8 h 1939"/>
                  <a:gd name="T20" fmla="*/ 1 w 1777"/>
                  <a:gd name="T21" fmla="*/ 8 h 1939"/>
                  <a:gd name="T22" fmla="*/ 1 w 1777"/>
                  <a:gd name="T23" fmla="*/ 8 h 1939"/>
                  <a:gd name="T24" fmla="*/ 1 w 1777"/>
                  <a:gd name="T25" fmla="*/ 7 h 1939"/>
                  <a:gd name="T26" fmla="*/ 1 w 1777"/>
                  <a:gd name="T27" fmla="*/ 1 h 1939"/>
                  <a:gd name="T28" fmla="*/ 1 w 1777"/>
                  <a:gd name="T29" fmla="*/ 1 h 1939"/>
                  <a:gd name="T30" fmla="*/ 1 w 1777"/>
                  <a:gd name="T31" fmla="*/ 1 h 1939"/>
                  <a:gd name="T32" fmla="*/ 1 w 1777"/>
                  <a:gd name="T33" fmla="*/ 0 h 1939"/>
                  <a:gd name="T34" fmla="*/ 1 w 1777"/>
                  <a:gd name="T35" fmla="*/ 0 h 1939"/>
                  <a:gd name="T36" fmla="*/ 0 w 1777"/>
                  <a:gd name="T37" fmla="*/ 0 h 1939"/>
                  <a:gd name="T38" fmla="*/ 3 w 1777"/>
                  <a:gd name="T39" fmla="*/ 0 h 1939"/>
                  <a:gd name="T40" fmla="*/ 5 w 1777"/>
                  <a:gd name="T41" fmla="*/ 0 h 1939"/>
                  <a:gd name="T42" fmla="*/ 5 w 1777"/>
                  <a:gd name="T43" fmla="*/ 0 h 1939"/>
                  <a:gd name="T44" fmla="*/ 5 w 1777"/>
                  <a:gd name="T45" fmla="*/ 0 h 1939"/>
                  <a:gd name="T46" fmla="*/ 6 w 1777"/>
                  <a:gd name="T47" fmla="*/ 0 h 1939"/>
                  <a:gd name="T48" fmla="*/ 6 w 1777"/>
                  <a:gd name="T49" fmla="*/ 1 h 1939"/>
                  <a:gd name="T50" fmla="*/ 6 w 1777"/>
                  <a:gd name="T51" fmla="*/ 1 h 1939"/>
                  <a:gd name="T52" fmla="*/ 6 w 1777"/>
                  <a:gd name="T53" fmla="*/ 1 h 1939"/>
                  <a:gd name="T54" fmla="*/ 7 w 1777"/>
                  <a:gd name="T55" fmla="*/ 1 h 1939"/>
                  <a:gd name="T56" fmla="*/ 7 w 1777"/>
                  <a:gd name="T57" fmla="*/ 2 h 1939"/>
                  <a:gd name="T58" fmla="*/ 7 w 1777"/>
                  <a:gd name="T59" fmla="*/ 2 h 1939"/>
                  <a:gd name="T60" fmla="*/ 7 w 1777"/>
                  <a:gd name="T61" fmla="*/ 2 h 1939"/>
                  <a:gd name="T62" fmla="*/ 7 w 1777"/>
                  <a:gd name="T63" fmla="*/ 3 h 1939"/>
                  <a:gd name="T64" fmla="*/ 7 w 1777"/>
                  <a:gd name="T65" fmla="*/ 3 h 1939"/>
                  <a:gd name="T66" fmla="*/ 6 w 1777"/>
                  <a:gd name="T67" fmla="*/ 4 h 1939"/>
                  <a:gd name="T68" fmla="*/ 6 w 1777"/>
                  <a:gd name="T69" fmla="*/ 4 h 1939"/>
                  <a:gd name="T70" fmla="*/ 6 w 1777"/>
                  <a:gd name="T71" fmla="*/ 4 h 1939"/>
                  <a:gd name="T72" fmla="*/ 6 w 1777"/>
                  <a:gd name="T73" fmla="*/ 4 h 1939"/>
                  <a:gd name="T74" fmla="*/ 5 w 1777"/>
                  <a:gd name="T75" fmla="*/ 4 h 1939"/>
                  <a:gd name="T76" fmla="*/ 7 w 1777"/>
                  <a:gd name="T77" fmla="*/ 8 h 1939"/>
                  <a:gd name="T78" fmla="*/ 7 w 1777"/>
                  <a:gd name="T79" fmla="*/ 8 h 1939"/>
                  <a:gd name="T80" fmla="*/ 8 w 1777"/>
                  <a:gd name="T81" fmla="*/ 8 h 1939"/>
                  <a:gd name="T82" fmla="*/ 8 w 1777"/>
                  <a:gd name="T83" fmla="*/ 8 h 1939"/>
                  <a:gd name="T84" fmla="*/ 8 w 1777"/>
                  <a:gd name="T85" fmla="*/ 9 h 1939"/>
                  <a:gd name="T86" fmla="*/ 3 w 1777"/>
                  <a:gd name="T87" fmla="*/ 0 h 1939"/>
                  <a:gd name="T88" fmla="*/ 3 w 1777"/>
                  <a:gd name="T89" fmla="*/ 4 h 1939"/>
                  <a:gd name="T90" fmla="*/ 4 w 1777"/>
                  <a:gd name="T91" fmla="*/ 4 h 1939"/>
                  <a:gd name="T92" fmla="*/ 4 w 1777"/>
                  <a:gd name="T93" fmla="*/ 4 h 1939"/>
                  <a:gd name="T94" fmla="*/ 4 w 1777"/>
                  <a:gd name="T95" fmla="*/ 4 h 1939"/>
                  <a:gd name="T96" fmla="*/ 5 w 1777"/>
                  <a:gd name="T97" fmla="*/ 4 h 1939"/>
                  <a:gd name="T98" fmla="*/ 5 w 1777"/>
                  <a:gd name="T99" fmla="*/ 3 h 1939"/>
                  <a:gd name="T100" fmla="*/ 5 w 1777"/>
                  <a:gd name="T101" fmla="*/ 3 h 1939"/>
                  <a:gd name="T102" fmla="*/ 5 w 1777"/>
                  <a:gd name="T103" fmla="*/ 2 h 1939"/>
                  <a:gd name="T104" fmla="*/ 5 w 1777"/>
                  <a:gd name="T105" fmla="*/ 2 h 1939"/>
                  <a:gd name="T106" fmla="*/ 5 w 1777"/>
                  <a:gd name="T107" fmla="*/ 1 h 1939"/>
                  <a:gd name="T108" fmla="*/ 5 w 1777"/>
                  <a:gd name="T109" fmla="*/ 1 h 1939"/>
                  <a:gd name="T110" fmla="*/ 4 w 1777"/>
                  <a:gd name="T111" fmla="*/ 1 h 1939"/>
                  <a:gd name="T112" fmla="*/ 4 w 1777"/>
                  <a:gd name="T113" fmla="*/ 1 h 1939"/>
                  <a:gd name="T114" fmla="*/ 4 w 1777"/>
                  <a:gd name="T115" fmla="*/ 1 h 1939"/>
                  <a:gd name="T116" fmla="*/ 4 w 1777"/>
                  <a:gd name="T117" fmla="*/ 0 h 193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777" h="1939">
                    <a:moveTo>
                      <a:pt x="617" y="1054"/>
                    </a:moveTo>
                    <a:lnTo>
                      <a:pt x="617" y="1598"/>
                    </a:lnTo>
                    <a:lnTo>
                      <a:pt x="617" y="1636"/>
                    </a:lnTo>
                    <a:lnTo>
                      <a:pt x="618" y="1670"/>
                    </a:lnTo>
                    <a:lnTo>
                      <a:pt x="619" y="1700"/>
                    </a:lnTo>
                    <a:lnTo>
                      <a:pt x="620" y="1727"/>
                    </a:lnTo>
                    <a:lnTo>
                      <a:pt x="623" y="1749"/>
                    </a:lnTo>
                    <a:lnTo>
                      <a:pt x="625" y="1769"/>
                    </a:lnTo>
                    <a:lnTo>
                      <a:pt x="629" y="1784"/>
                    </a:lnTo>
                    <a:lnTo>
                      <a:pt x="632" y="1796"/>
                    </a:lnTo>
                    <a:lnTo>
                      <a:pt x="637" y="1806"/>
                    </a:lnTo>
                    <a:lnTo>
                      <a:pt x="643" y="1815"/>
                    </a:lnTo>
                    <a:lnTo>
                      <a:pt x="649" y="1824"/>
                    </a:lnTo>
                    <a:lnTo>
                      <a:pt x="655" y="1833"/>
                    </a:lnTo>
                    <a:lnTo>
                      <a:pt x="663" y="1841"/>
                    </a:lnTo>
                    <a:lnTo>
                      <a:pt x="671" y="1848"/>
                    </a:lnTo>
                    <a:lnTo>
                      <a:pt x="681" y="1855"/>
                    </a:lnTo>
                    <a:lnTo>
                      <a:pt x="690" y="1861"/>
                    </a:lnTo>
                    <a:lnTo>
                      <a:pt x="702" y="1867"/>
                    </a:lnTo>
                    <a:lnTo>
                      <a:pt x="716" y="1872"/>
                    </a:lnTo>
                    <a:lnTo>
                      <a:pt x="732" y="1876"/>
                    </a:lnTo>
                    <a:lnTo>
                      <a:pt x="750" y="1879"/>
                    </a:lnTo>
                    <a:lnTo>
                      <a:pt x="770" y="1882"/>
                    </a:lnTo>
                    <a:lnTo>
                      <a:pt x="793" y="1884"/>
                    </a:lnTo>
                    <a:lnTo>
                      <a:pt x="819" y="1885"/>
                    </a:lnTo>
                    <a:lnTo>
                      <a:pt x="845" y="1885"/>
                    </a:lnTo>
                    <a:lnTo>
                      <a:pt x="845" y="1939"/>
                    </a:lnTo>
                    <a:lnTo>
                      <a:pt x="0" y="1939"/>
                    </a:lnTo>
                    <a:lnTo>
                      <a:pt x="0" y="1885"/>
                    </a:lnTo>
                    <a:lnTo>
                      <a:pt x="27" y="1885"/>
                    </a:lnTo>
                    <a:lnTo>
                      <a:pt x="53" y="1884"/>
                    </a:lnTo>
                    <a:lnTo>
                      <a:pt x="75" y="1882"/>
                    </a:lnTo>
                    <a:lnTo>
                      <a:pt x="96" y="1879"/>
                    </a:lnTo>
                    <a:lnTo>
                      <a:pt x="114" y="1876"/>
                    </a:lnTo>
                    <a:lnTo>
                      <a:pt x="130" y="1872"/>
                    </a:lnTo>
                    <a:lnTo>
                      <a:pt x="144" y="1867"/>
                    </a:lnTo>
                    <a:lnTo>
                      <a:pt x="156" y="1860"/>
                    </a:lnTo>
                    <a:lnTo>
                      <a:pt x="165" y="1853"/>
                    </a:lnTo>
                    <a:lnTo>
                      <a:pt x="174" y="1847"/>
                    </a:lnTo>
                    <a:lnTo>
                      <a:pt x="182" y="1840"/>
                    </a:lnTo>
                    <a:lnTo>
                      <a:pt x="190" y="1832"/>
                    </a:lnTo>
                    <a:lnTo>
                      <a:pt x="197" y="1823"/>
                    </a:lnTo>
                    <a:lnTo>
                      <a:pt x="203" y="1814"/>
                    </a:lnTo>
                    <a:lnTo>
                      <a:pt x="208" y="1805"/>
                    </a:lnTo>
                    <a:lnTo>
                      <a:pt x="212" y="1796"/>
                    </a:lnTo>
                    <a:lnTo>
                      <a:pt x="216" y="1783"/>
                    </a:lnTo>
                    <a:lnTo>
                      <a:pt x="219" y="1768"/>
                    </a:lnTo>
                    <a:lnTo>
                      <a:pt x="223" y="1749"/>
                    </a:lnTo>
                    <a:lnTo>
                      <a:pt x="225" y="1726"/>
                    </a:lnTo>
                    <a:lnTo>
                      <a:pt x="227" y="1700"/>
                    </a:lnTo>
                    <a:lnTo>
                      <a:pt x="228" y="1669"/>
                    </a:lnTo>
                    <a:lnTo>
                      <a:pt x="229" y="1636"/>
                    </a:lnTo>
                    <a:lnTo>
                      <a:pt x="229" y="1598"/>
                    </a:lnTo>
                    <a:lnTo>
                      <a:pt x="229" y="341"/>
                    </a:lnTo>
                    <a:lnTo>
                      <a:pt x="229" y="303"/>
                    </a:lnTo>
                    <a:lnTo>
                      <a:pt x="228" y="269"/>
                    </a:lnTo>
                    <a:lnTo>
                      <a:pt x="227" y="239"/>
                    </a:lnTo>
                    <a:lnTo>
                      <a:pt x="225" y="212"/>
                    </a:lnTo>
                    <a:lnTo>
                      <a:pt x="223" y="190"/>
                    </a:lnTo>
                    <a:lnTo>
                      <a:pt x="219" y="170"/>
                    </a:lnTo>
                    <a:lnTo>
                      <a:pt x="216" y="155"/>
                    </a:lnTo>
                    <a:lnTo>
                      <a:pt x="212" y="142"/>
                    </a:lnTo>
                    <a:lnTo>
                      <a:pt x="208" y="133"/>
                    </a:lnTo>
                    <a:lnTo>
                      <a:pt x="203" y="123"/>
                    </a:lnTo>
                    <a:lnTo>
                      <a:pt x="197" y="115"/>
                    </a:lnTo>
                    <a:lnTo>
                      <a:pt x="190" y="106"/>
                    </a:lnTo>
                    <a:lnTo>
                      <a:pt x="182" y="98"/>
                    </a:lnTo>
                    <a:lnTo>
                      <a:pt x="174" y="91"/>
                    </a:lnTo>
                    <a:lnTo>
                      <a:pt x="165" y="84"/>
                    </a:lnTo>
                    <a:lnTo>
                      <a:pt x="155" y="78"/>
                    </a:lnTo>
                    <a:lnTo>
                      <a:pt x="143" y="72"/>
                    </a:lnTo>
                    <a:lnTo>
                      <a:pt x="129" y="67"/>
                    </a:lnTo>
                    <a:lnTo>
                      <a:pt x="113" y="63"/>
                    </a:lnTo>
                    <a:lnTo>
                      <a:pt x="95" y="59"/>
                    </a:lnTo>
                    <a:lnTo>
                      <a:pt x="74" y="57"/>
                    </a:lnTo>
                    <a:lnTo>
                      <a:pt x="52" y="55"/>
                    </a:lnTo>
                    <a:lnTo>
                      <a:pt x="27" y="54"/>
                    </a:lnTo>
                    <a:lnTo>
                      <a:pt x="0" y="54"/>
                    </a:lnTo>
                    <a:lnTo>
                      <a:pt x="0" y="0"/>
                    </a:lnTo>
                    <a:lnTo>
                      <a:pt x="767" y="0"/>
                    </a:lnTo>
                    <a:lnTo>
                      <a:pt x="840" y="1"/>
                    </a:lnTo>
                    <a:lnTo>
                      <a:pt x="907" y="3"/>
                    </a:lnTo>
                    <a:lnTo>
                      <a:pt x="970" y="8"/>
                    </a:lnTo>
                    <a:lnTo>
                      <a:pt x="1027" y="13"/>
                    </a:lnTo>
                    <a:lnTo>
                      <a:pt x="1053" y="16"/>
                    </a:lnTo>
                    <a:lnTo>
                      <a:pt x="1079" y="20"/>
                    </a:lnTo>
                    <a:lnTo>
                      <a:pt x="1104" y="23"/>
                    </a:lnTo>
                    <a:lnTo>
                      <a:pt x="1126" y="28"/>
                    </a:lnTo>
                    <a:lnTo>
                      <a:pt x="1148" y="32"/>
                    </a:lnTo>
                    <a:lnTo>
                      <a:pt x="1169" y="37"/>
                    </a:lnTo>
                    <a:lnTo>
                      <a:pt x="1188" y="44"/>
                    </a:lnTo>
                    <a:lnTo>
                      <a:pt x="1206" y="49"/>
                    </a:lnTo>
                    <a:lnTo>
                      <a:pt x="1223" y="55"/>
                    </a:lnTo>
                    <a:lnTo>
                      <a:pt x="1240" y="62"/>
                    </a:lnTo>
                    <a:lnTo>
                      <a:pt x="1256" y="70"/>
                    </a:lnTo>
                    <a:lnTo>
                      <a:pt x="1272" y="79"/>
                    </a:lnTo>
                    <a:lnTo>
                      <a:pt x="1288" y="88"/>
                    </a:lnTo>
                    <a:lnTo>
                      <a:pt x="1302" y="97"/>
                    </a:lnTo>
                    <a:lnTo>
                      <a:pt x="1318" y="107"/>
                    </a:lnTo>
                    <a:lnTo>
                      <a:pt x="1332" y="118"/>
                    </a:lnTo>
                    <a:lnTo>
                      <a:pt x="1346" y="130"/>
                    </a:lnTo>
                    <a:lnTo>
                      <a:pt x="1359" y="141"/>
                    </a:lnTo>
                    <a:lnTo>
                      <a:pt x="1372" y="155"/>
                    </a:lnTo>
                    <a:lnTo>
                      <a:pt x="1386" y="168"/>
                    </a:lnTo>
                    <a:lnTo>
                      <a:pt x="1398" y="183"/>
                    </a:lnTo>
                    <a:lnTo>
                      <a:pt x="1410" y="197"/>
                    </a:lnTo>
                    <a:lnTo>
                      <a:pt x="1421" y="212"/>
                    </a:lnTo>
                    <a:lnTo>
                      <a:pt x="1432" y="229"/>
                    </a:lnTo>
                    <a:lnTo>
                      <a:pt x="1444" y="245"/>
                    </a:lnTo>
                    <a:lnTo>
                      <a:pt x="1453" y="262"/>
                    </a:lnTo>
                    <a:lnTo>
                      <a:pt x="1462" y="279"/>
                    </a:lnTo>
                    <a:lnTo>
                      <a:pt x="1471" y="297"/>
                    </a:lnTo>
                    <a:lnTo>
                      <a:pt x="1479" y="314"/>
                    </a:lnTo>
                    <a:lnTo>
                      <a:pt x="1486" y="333"/>
                    </a:lnTo>
                    <a:lnTo>
                      <a:pt x="1493" y="351"/>
                    </a:lnTo>
                    <a:lnTo>
                      <a:pt x="1498" y="370"/>
                    </a:lnTo>
                    <a:lnTo>
                      <a:pt x="1503" y="389"/>
                    </a:lnTo>
                    <a:lnTo>
                      <a:pt x="1508" y="409"/>
                    </a:lnTo>
                    <a:lnTo>
                      <a:pt x="1511" y="430"/>
                    </a:lnTo>
                    <a:lnTo>
                      <a:pt x="1515" y="450"/>
                    </a:lnTo>
                    <a:lnTo>
                      <a:pt x="1518" y="471"/>
                    </a:lnTo>
                    <a:lnTo>
                      <a:pt x="1519" y="491"/>
                    </a:lnTo>
                    <a:lnTo>
                      <a:pt x="1520" y="513"/>
                    </a:lnTo>
                    <a:lnTo>
                      <a:pt x="1521" y="535"/>
                    </a:lnTo>
                    <a:lnTo>
                      <a:pt x="1520" y="561"/>
                    </a:lnTo>
                    <a:lnTo>
                      <a:pt x="1519" y="587"/>
                    </a:lnTo>
                    <a:lnTo>
                      <a:pt x="1516" y="613"/>
                    </a:lnTo>
                    <a:lnTo>
                      <a:pt x="1512" y="638"/>
                    </a:lnTo>
                    <a:lnTo>
                      <a:pt x="1507" y="661"/>
                    </a:lnTo>
                    <a:lnTo>
                      <a:pt x="1502" y="685"/>
                    </a:lnTo>
                    <a:lnTo>
                      <a:pt x="1495" y="709"/>
                    </a:lnTo>
                    <a:lnTo>
                      <a:pt x="1488" y="730"/>
                    </a:lnTo>
                    <a:lnTo>
                      <a:pt x="1479" y="753"/>
                    </a:lnTo>
                    <a:lnTo>
                      <a:pt x="1469" y="773"/>
                    </a:lnTo>
                    <a:lnTo>
                      <a:pt x="1458" y="795"/>
                    </a:lnTo>
                    <a:lnTo>
                      <a:pt x="1447" y="815"/>
                    </a:lnTo>
                    <a:lnTo>
                      <a:pt x="1433" y="834"/>
                    </a:lnTo>
                    <a:lnTo>
                      <a:pt x="1420" y="854"/>
                    </a:lnTo>
                    <a:lnTo>
                      <a:pt x="1404" y="871"/>
                    </a:lnTo>
                    <a:lnTo>
                      <a:pt x="1389" y="890"/>
                    </a:lnTo>
                    <a:lnTo>
                      <a:pt x="1378" y="900"/>
                    </a:lnTo>
                    <a:lnTo>
                      <a:pt x="1366" y="911"/>
                    </a:lnTo>
                    <a:lnTo>
                      <a:pt x="1355" y="922"/>
                    </a:lnTo>
                    <a:lnTo>
                      <a:pt x="1343" y="931"/>
                    </a:lnTo>
                    <a:lnTo>
                      <a:pt x="1329" y="940"/>
                    </a:lnTo>
                    <a:lnTo>
                      <a:pt x="1316" y="949"/>
                    </a:lnTo>
                    <a:lnTo>
                      <a:pt x="1302" y="959"/>
                    </a:lnTo>
                    <a:lnTo>
                      <a:pt x="1288" y="967"/>
                    </a:lnTo>
                    <a:lnTo>
                      <a:pt x="1273" y="975"/>
                    </a:lnTo>
                    <a:lnTo>
                      <a:pt x="1257" y="982"/>
                    </a:lnTo>
                    <a:lnTo>
                      <a:pt x="1242" y="991"/>
                    </a:lnTo>
                    <a:lnTo>
                      <a:pt x="1225" y="998"/>
                    </a:lnTo>
                    <a:lnTo>
                      <a:pt x="1190" y="1010"/>
                    </a:lnTo>
                    <a:lnTo>
                      <a:pt x="1153" y="1023"/>
                    </a:lnTo>
                    <a:lnTo>
                      <a:pt x="1551" y="1678"/>
                    </a:lnTo>
                    <a:lnTo>
                      <a:pt x="1569" y="1708"/>
                    </a:lnTo>
                    <a:lnTo>
                      <a:pt x="1587" y="1736"/>
                    </a:lnTo>
                    <a:lnTo>
                      <a:pt x="1603" y="1761"/>
                    </a:lnTo>
                    <a:lnTo>
                      <a:pt x="1618" y="1781"/>
                    </a:lnTo>
                    <a:lnTo>
                      <a:pt x="1631" y="1800"/>
                    </a:lnTo>
                    <a:lnTo>
                      <a:pt x="1642" y="1815"/>
                    </a:lnTo>
                    <a:lnTo>
                      <a:pt x="1653" y="1828"/>
                    </a:lnTo>
                    <a:lnTo>
                      <a:pt x="1662" y="1837"/>
                    </a:lnTo>
                    <a:lnTo>
                      <a:pt x="1674" y="1847"/>
                    </a:lnTo>
                    <a:lnTo>
                      <a:pt x="1688" y="1856"/>
                    </a:lnTo>
                    <a:lnTo>
                      <a:pt x="1701" y="1865"/>
                    </a:lnTo>
                    <a:lnTo>
                      <a:pt x="1715" y="1871"/>
                    </a:lnTo>
                    <a:lnTo>
                      <a:pt x="1730" y="1877"/>
                    </a:lnTo>
                    <a:lnTo>
                      <a:pt x="1745" y="1881"/>
                    </a:lnTo>
                    <a:lnTo>
                      <a:pt x="1761" y="1884"/>
                    </a:lnTo>
                    <a:lnTo>
                      <a:pt x="1777" y="1885"/>
                    </a:lnTo>
                    <a:lnTo>
                      <a:pt x="1777" y="1939"/>
                    </a:lnTo>
                    <a:lnTo>
                      <a:pt x="1257" y="1939"/>
                    </a:lnTo>
                    <a:lnTo>
                      <a:pt x="725" y="1054"/>
                    </a:lnTo>
                    <a:lnTo>
                      <a:pt x="617" y="1054"/>
                    </a:lnTo>
                    <a:close/>
                    <a:moveTo>
                      <a:pt x="617" y="104"/>
                    </a:moveTo>
                    <a:lnTo>
                      <a:pt x="617" y="954"/>
                    </a:lnTo>
                    <a:lnTo>
                      <a:pt x="686" y="954"/>
                    </a:lnTo>
                    <a:lnTo>
                      <a:pt x="727" y="953"/>
                    </a:lnTo>
                    <a:lnTo>
                      <a:pt x="765" y="952"/>
                    </a:lnTo>
                    <a:lnTo>
                      <a:pt x="801" y="948"/>
                    </a:lnTo>
                    <a:lnTo>
                      <a:pt x="834" y="944"/>
                    </a:lnTo>
                    <a:lnTo>
                      <a:pt x="864" y="939"/>
                    </a:lnTo>
                    <a:lnTo>
                      <a:pt x="892" y="933"/>
                    </a:lnTo>
                    <a:lnTo>
                      <a:pt x="916" y="926"/>
                    </a:lnTo>
                    <a:lnTo>
                      <a:pt x="939" y="918"/>
                    </a:lnTo>
                    <a:lnTo>
                      <a:pt x="949" y="912"/>
                    </a:lnTo>
                    <a:lnTo>
                      <a:pt x="960" y="907"/>
                    </a:lnTo>
                    <a:lnTo>
                      <a:pt x="969" y="901"/>
                    </a:lnTo>
                    <a:lnTo>
                      <a:pt x="979" y="895"/>
                    </a:lnTo>
                    <a:lnTo>
                      <a:pt x="988" y="889"/>
                    </a:lnTo>
                    <a:lnTo>
                      <a:pt x="997" y="882"/>
                    </a:lnTo>
                    <a:lnTo>
                      <a:pt x="1006" y="874"/>
                    </a:lnTo>
                    <a:lnTo>
                      <a:pt x="1014" y="866"/>
                    </a:lnTo>
                    <a:lnTo>
                      <a:pt x="1030" y="849"/>
                    </a:lnTo>
                    <a:lnTo>
                      <a:pt x="1045" y="829"/>
                    </a:lnTo>
                    <a:lnTo>
                      <a:pt x="1059" y="808"/>
                    </a:lnTo>
                    <a:lnTo>
                      <a:pt x="1071" y="786"/>
                    </a:lnTo>
                    <a:lnTo>
                      <a:pt x="1082" y="761"/>
                    </a:lnTo>
                    <a:lnTo>
                      <a:pt x="1092" y="734"/>
                    </a:lnTo>
                    <a:lnTo>
                      <a:pt x="1101" y="707"/>
                    </a:lnTo>
                    <a:lnTo>
                      <a:pt x="1107" y="676"/>
                    </a:lnTo>
                    <a:lnTo>
                      <a:pt x="1113" y="645"/>
                    </a:lnTo>
                    <a:lnTo>
                      <a:pt x="1116" y="611"/>
                    </a:lnTo>
                    <a:lnTo>
                      <a:pt x="1119" y="575"/>
                    </a:lnTo>
                    <a:lnTo>
                      <a:pt x="1119" y="538"/>
                    </a:lnTo>
                    <a:lnTo>
                      <a:pt x="1119" y="511"/>
                    </a:lnTo>
                    <a:lnTo>
                      <a:pt x="1118" y="484"/>
                    </a:lnTo>
                    <a:lnTo>
                      <a:pt x="1116" y="458"/>
                    </a:lnTo>
                    <a:lnTo>
                      <a:pt x="1114" y="435"/>
                    </a:lnTo>
                    <a:lnTo>
                      <a:pt x="1111" y="411"/>
                    </a:lnTo>
                    <a:lnTo>
                      <a:pt x="1107" y="388"/>
                    </a:lnTo>
                    <a:lnTo>
                      <a:pt x="1103" y="366"/>
                    </a:lnTo>
                    <a:lnTo>
                      <a:pt x="1098" y="345"/>
                    </a:lnTo>
                    <a:lnTo>
                      <a:pt x="1091" y="326"/>
                    </a:lnTo>
                    <a:lnTo>
                      <a:pt x="1085" y="306"/>
                    </a:lnTo>
                    <a:lnTo>
                      <a:pt x="1078" y="288"/>
                    </a:lnTo>
                    <a:lnTo>
                      <a:pt x="1070" y="271"/>
                    </a:lnTo>
                    <a:lnTo>
                      <a:pt x="1061" y="255"/>
                    </a:lnTo>
                    <a:lnTo>
                      <a:pt x="1051" y="239"/>
                    </a:lnTo>
                    <a:lnTo>
                      <a:pt x="1042" y="224"/>
                    </a:lnTo>
                    <a:lnTo>
                      <a:pt x="1031" y="210"/>
                    </a:lnTo>
                    <a:lnTo>
                      <a:pt x="1019" y="198"/>
                    </a:lnTo>
                    <a:lnTo>
                      <a:pt x="1007" y="186"/>
                    </a:lnTo>
                    <a:lnTo>
                      <a:pt x="994" y="174"/>
                    </a:lnTo>
                    <a:lnTo>
                      <a:pt x="980" y="164"/>
                    </a:lnTo>
                    <a:lnTo>
                      <a:pt x="966" y="155"/>
                    </a:lnTo>
                    <a:lnTo>
                      <a:pt x="949" y="146"/>
                    </a:lnTo>
                    <a:lnTo>
                      <a:pt x="933" y="138"/>
                    </a:lnTo>
                    <a:lnTo>
                      <a:pt x="915" y="131"/>
                    </a:lnTo>
                    <a:lnTo>
                      <a:pt x="898" y="125"/>
                    </a:lnTo>
                    <a:lnTo>
                      <a:pt x="878" y="120"/>
                    </a:lnTo>
                    <a:lnTo>
                      <a:pt x="859" y="115"/>
                    </a:lnTo>
                    <a:lnTo>
                      <a:pt x="838" y="112"/>
                    </a:lnTo>
                    <a:lnTo>
                      <a:pt x="817" y="108"/>
                    </a:lnTo>
                    <a:lnTo>
                      <a:pt x="794" y="106"/>
                    </a:lnTo>
                    <a:lnTo>
                      <a:pt x="770" y="105"/>
                    </a:lnTo>
                    <a:lnTo>
                      <a:pt x="747" y="104"/>
                    </a:lnTo>
                    <a:lnTo>
                      <a:pt x="617" y="104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27" name="Freeform 1845">
                <a:extLst>
                  <a:ext uri="{FF2B5EF4-FFF2-40B4-BE49-F238E27FC236}">
                    <a16:creationId xmlns:a16="http://schemas.microsoft.com/office/drawing/2014/main" id="{94E47FF4-754C-4B5A-8B98-1079DA325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0" y="2856"/>
                <a:ext cx="100" cy="130"/>
              </a:xfrm>
              <a:custGeom>
                <a:avLst/>
                <a:gdLst>
                  <a:gd name="T0" fmla="*/ 3 w 1502"/>
                  <a:gd name="T1" fmla="*/ 4 h 1939"/>
                  <a:gd name="T2" fmla="*/ 3 w 1502"/>
                  <a:gd name="T3" fmla="*/ 4 h 1939"/>
                  <a:gd name="T4" fmla="*/ 4 w 1502"/>
                  <a:gd name="T5" fmla="*/ 4 h 1939"/>
                  <a:gd name="T6" fmla="*/ 4 w 1502"/>
                  <a:gd name="T7" fmla="*/ 4 h 1939"/>
                  <a:gd name="T8" fmla="*/ 4 w 1502"/>
                  <a:gd name="T9" fmla="*/ 3 h 1939"/>
                  <a:gd name="T10" fmla="*/ 4 w 1502"/>
                  <a:gd name="T11" fmla="*/ 3 h 1939"/>
                  <a:gd name="T12" fmla="*/ 4 w 1502"/>
                  <a:gd name="T13" fmla="*/ 3 h 1939"/>
                  <a:gd name="T14" fmla="*/ 4 w 1502"/>
                  <a:gd name="T15" fmla="*/ 2 h 1939"/>
                  <a:gd name="T16" fmla="*/ 4 w 1502"/>
                  <a:gd name="T17" fmla="*/ 7 h 1939"/>
                  <a:gd name="T18" fmla="*/ 4 w 1502"/>
                  <a:gd name="T19" fmla="*/ 6 h 1939"/>
                  <a:gd name="T20" fmla="*/ 4 w 1502"/>
                  <a:gd name="T21" fmla="*/ 5 h 1939"/>
                  <a:gd name="T22" fmla="*/ 4 w 1502"/>
                  <a:gd name="T23" fmla="*/ 5 h 1939"/>
                  <a:gd name="T24" fmla="*/ 4 w 1502"/>
                  <a:gd name="T25" fmla="*/ 5 h 1939"/>
                  <a:gd name="T26" fmla="*/ 3 w 1502"/>
                  <a:gd name="T27" fmla="*/ 5 h 1939"/>
                  <a:gd name="T28" fmla="*/ 3 w 1502"/>
                  <a:gd name="T29" fmla="*/ 5 h 1939"/>
                  <a:gd name="T30" fmla="*/ 3 w 1502"/>
                  <a:gd name="T31" fmla="*/ 7 h 1939"/>
                  <a:gd name="T32" fmla="*/ 3 w 1502"/>
                  <a:gd name="T33" fmla="*/ 8 h 1939"/>
                  <a:gd name="T34" fmla="*/ 3 w 1502"/>
                  <a:gd name="T35" fmla="*/ 8 h 1939"/>
                  <a:gd name="T36" fmla="*/ 3 w 1502"/>
                  <a:gd name="T37" fmla="*/ 8 h 1939"/>
                  <a:gd name="T38" fmla="*/ 3 w 1502"/>
                  <a:gd name="T39" fmla="*/ 8 h 1939"/>
                  <a:gd name="T40" fmla="*/ 3 w 1502"/>
                  <a:gd name="T41" fmla="*/ 8 h 1939"/>
                  <a:gd name="T42" fmla="*/ 4 w 1502"/>
                  <a:gd name="T43" fmla="*/ 8 h 1939"/>
                  <a:gd name="T44" fmla="*/ 5 w 1502"/>
                  <a:gd name="T45" fmla="*/ 8 h 1939"/>
                  <a:gd name="T46" fmla="*/ 5 w 1502"/>
                  <a:gd name="T47" fmla="*/ 8 h 1939"/>
                  <a:gd name="T48" fmla="*/ 5 w 1502"/>
                  <a:gd name="T49" fmla="*/ 8 h 1939"/>
                  <a:gd name="T50" fmla="*/ 6 w 1502"/>
                  <a:gd name="T51" fmla="*/ 8 h 1939"/>
                  <a:gd name="T52" fmla="*/ 6 w 1502"/>
                  <a:gd name="T53" fmla="*/ 7 h 1939"/>
                  <a:gd name="T54" fmla="*/ 6 w 1502"/>
                  <a:gd name="T55" fmla="*/ 7 h 1939"/>
                  <a:gd name="T56" fmla="*/ 6 w 1502"/>
                  <a:gd name="T57" fmla="*/ 6 h 1939"/>
                  <a:gd name="T58" fmla="*/ 6 w 1502"/>
                  <a:gd name="T59" fmla="*/ 9 h 1939"/>
                  <a:gd name="T60" fmla="*/ 0 w 1502"/>
                  <a:gd name="T61" fmla="*/ 8 h 1939"/>
                  <a:gd name="T62" fmla="*/ 1 w 1502"/>
                  <a:gd name="T63" fmla="*/ 8 h 1939"/>
                  <a:gd name="T64" fmla="*/ 1 w 1502"/>
                  <a:gd name="T65" fmla="*/ 8 h 1939"/>
                  <a:gd name="T66" fmla="*/ 1 w 1502"/>
                  <a:gd name="T67" fmla="*/ 8 h 1939"/>
                  <a:gd name="T68" fmla="*/ 1 w 1502"/>
                  <a:gd name="T69" fmla="*/ 8 h 1939"/>
                  <a:gd name="T70" fmla="*/ 1 w 1502"/>
                  <a:gd name="T71" fmla="*/ 8 h 1939"/>
                  <a:gd name="T72" fmla="*/ 1 w 1502"/>
                  <a:gd name="T73" fmla="*/ 1 h 1939"/>
                  <a:gd name="T74" fmla="*/ 1 w 1502"/>
                  <a:gd name="T75" fmla="*/ 1 h 1939"/>
                  <a:gd name="T76" fmla="*/ 1 w 1502"/>
                  <a:gd name="T77" fmla="*/ 1 h 1939"/>
                  <a:gd name="T78" fmla="*/ 1 w 1502"/>
                  <a:gd name="T79" fmla="*/ 1 h 1939"/>
                  <a:gd name="T80" fmla="*/ 1 w 1502"/>
                  <a:gd name="T81" fmla="*/ 0 h 1939"/>
                  <a:gd name="T82" fmla="*/ 1 w 1502"/>
                  <a:gd name="T83" fmla="*/ 0 h 1939"/>
                  <a:gd name="T84" fmla="*/ 0 w 1502"/>
                  <a:gd name="T85" fmla="*/ 0 h 1939"/>
                  <a:gd name="T86" fmla="*/ 6 w 1502"/>
                  <a:gd name="T87" fmla="*/ 3 h 1939"/>
                  <a:gd name="T88" fmla="*/ 6 w 1502"/>
                  <a:gd name="T89" fmla="*/ 2 h 1939"/>
                  <a:gd name="T90" fmla="*/ 6 w 1502"/>
                  <a:gd name="T91" fmla="*/ 2 h 1939"/>
                  <a:gd name="T92" fmla="*/ 6 w 1502"/>
                  <a:gd name="T93" fmla="*/ 1 h 1939"/>
                  <a:gd name="T94" fmla="*/ 5 w 1502"/>
                  <a:gd name="T95" fmla="*/ 1 h 1939"/>
                  <a:gd name="T96" fmla="*/ 5 w 1502"/>
                  <a:gd name="T97" fmla="*/ 1 h 1939"/>
                  <a:gd name="T98" fmla="*/ 5 w 1502"/>
                  <a:gd name="T99" fmla="*/ 1 h 1939"/>
                  <a:gd name="T100" fmla="*/ 5 w 1502"/>
                  <a:gd name="T101" fmla="*/ 1 h 1939"/>
                  <a:gd name="T102" fmla="*/ 4 w 1502"/>
                  <a:gd name="T103" fmla="*/ 1 h 1939"/>
                  <a:gd name="T104" fmla="*/ 4 w 1502"/>
                  <a:gd name="T105" fmla="*/ 1 h 193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502" h="1939">
                    <a:moveTo>
                      <a:pt x="630" y="112"/>
                    </a:moveTo>
                    <a:lnTo>
                      <a:pt x="630" y="901"/>
                    </a:lnTo>
                    <a:lnTo>
                      <a:pt x="663" y="901"/>
                    </a:lnTo>
                    <a:lnTo>
                      <a:pt x="682" y="900"/>
                    </a:lnTo>
                    <a:lnTo>
                      <a:pt x="701" y="899"/>
                    </a:lnTo>
                    <a:lnTo>
                      <a:pt x="718" y="897"/>
                    </a:lnTo>
                    <a:lnTo>
                      <a:pt x="736" y="894"/>
                    </a:lnTo>
                    <a:lnTo>
                      <a:pt x="752" y="890"/>
                    </a:lnTo>
                    <a:lnTo>
                      <a:pt x="769" y="885"/>
                    </a:lnTo>
                    <a:lnTo>
                      <a:pt x="783" y="878"/>
                    </a:lnTo>
                    <a:lnTo>
                      <a:pt x="799" y="872"/>
                    </a:lnTo>
                    <a:lnTo>
                      <a:pt x="812" y="864"/>
                    </a:lnTo>
                    <a:lnTo>
                      <a:pt x="825" y="856"/>
                    </a:lnTo>
                    <a:lnTo>
                      <a:pt x="838" y="847"/>
                    </a:lnTo>
                    <a:lnTo>
                      <a:pt x="850" y="835"/>
                    </a:lnTo>
                    <a:lnTo>
                      <a:pt x="861" y="825"/>
                    </a:lnTo>
                    <a:lnTo>
                      <a:pt x="872" y="813"/>
                    </a:lnTo>
                    <a:lnTo>
                      <a:pt x="881" y="799"/>
                    </a:lnTo>
                    <a:lnTo>
                      <a:pt x="890" y="785"/>
                    </a:lnTo>
                    <a:lnTo>
                      <a:pt x="900" y="770"/>
                    </a:lnTo>
                    <a:lnTo>
                      <a:pt x="908" y="755"/>
                    </a:lnTo>
                    <a:lnTo>
                      <a:pt x="915" y="737"/>
                    </a:lnTo>
                    <a:lnTo>
                      <a:pt x="922" y="720"/>
                    </a:lnTo>
                    <a:lnTo>
                      <a:pt x="929" y="702"/>
                    </a:lnTo>
                    <a:lnTo>
                      <a:pt x="937" y="683"/>
                    </a:lnTo>
                    <a:lnTo>
                      <a:pt x="943" y="662"/>
                    </a:lnTo>
                    <a:lnTo>
                      <a:pt x="948" y="642"/>
                    </a:lnTo>
                    <a:lnTo>
                      <a:pt x="954" y="620"/>
                    </a:lnTo>
                    <a:lnTo>
                      <a:pt x="959" y="597"/>
                    </a:lnTo>
                    <a:lnTo>
                      <a:pt x="963" y="574"/>
                    </a:lnTo>
                    <a:lnTo>
                      <a:pt x="967" y="550"/>
                    </a:lnTo>
                    <a:lnTo>
                      <a:pt x="975" y="499"/>
                    </a:lnTo>
                    <a:lnTo>
                      <a:pt x="981" y="444"/>
                    </a:lnTo>
                    <a:lnTo>
                      <a:pt x="1027" y="444"/>
                    </a:lnTo>
                    <a:lnTo>
                      <a:pt x="1027" y="1458"/>
                    </a:lnTo>
                    <a:lnTo>
                      <a:pt x="981" y="1458"/>
                    </a:lnTo>
                    <a:lnTo>
                      <a:pt x="977" y="1418"/>
                    </a:lnTo>
                    <a:lnTo>
                      <a:pt x="972" y="1379"/>
                    </a:lnTo>
                    <a:lnTo>
                      <a:pt x="965" y="1343"/>
                    </a:lnTo>
                    <a:lnTo>
                      <a:pt x="958" y="1308"/>
                    </a:lnTo>
                    <a:lnTo>
                      <a:pt x="950" y="1275"/>
                    </a:lnTo>
                    <a:lnTo>
                      <a:pt x="941" y="1243"/>
                    </a:lnTo>
                    <a:lnTo>
                      <a:pt x="930" y="1214"/>
                    </a:lnTo>
                    <a:lnTo>
                      <a:pt x="919" y="1186"/>
                    </a:lnTo>
                    <a:lnTo>
                      <a:pt x="907" y="1161"/>
                    </a:lnTo>
                    <a:lnTo>
                      <a:pt x="894" y="1138"/>
                    </a:lnTo>
                    <a:lnTo>
                      <a:pt x="882" y="1117"/>
                    </a:lnTo>
                    <a:lnTo>
                      <a:pt x="869" y="1098"/>
                    </a:lnTo>
                    <a:lnTo>
                      <a:pt x="854" y="1081"/>
                    </a:lnTo>
                    <a:lnTo>
                      <a:pt x="840" y="1067"/>
                    </a:lnTo>
                    <a:lnTo>
                      <a:pt x="825" y="1054"/>
                    </a:lnTo>
                    <a:lnTo>
                      <a:pt x="810" y="1044"/>
                    </a:lnTo>
                    <a:lnTo>
                      <a:pt x="793" y="1036"/>
                    </a:lnTo>
                    <a:lnTo>
                      <a:pt x="776" y="1029"/>
                    </a:lnTo>
                    <a:lnTo>
                      <a:pt x="755" y="1023"/>
                    </a:lnTo>
                    <a:lnTo>
                      <a:pt x="734" y="1017"/>
                    </a:lnTo>
                    <a:lnTo>
                      <a:pt x="710" y="1013"/>
                    </a:lnTo>
                    <a:lnTo>
                      <a:pt x="685" y="1010"/>
                    </a:lnTo>
                    <a:lnTo>
                      <a:pt x="659" y="1008"/>
                    </a:lnTo>
                    <a:lnTo>
                      <a:pt x="630" y="1008"/>
                    </a:lnTo>
                    <a:lnTo>
                      <a:pt x="630" y="1554"/>
                    </a:lnTo>
                    <a:lnTo>
                      <a:pt x="630" y="1592"/>
                    </a:lnTo>
                    <a:lnTo>
                      <a:pt x="631" y="1626"/>
                    </a:lnTo>
                    <a:lnTo>
                      <a:pt x="632" y="1657"/>
                    </a:lnTo>
                    <a:lnTo>
                      <a:pt x="633" y="1682"/>
                    </a:lnTo>
                    <a:lnTo>
                      <a:pt x="634" y="1705"/>
                    </a:lnTo>
                    <a:lnTo>
                      <a:pt x="636" y="1724"/>
                    </a:lnTo>
                    <a:lnTo>
                      <a:pt x="639" y="1739"/>
                    </a:lnTo>
                    <a:lnTo>
                      <a:pt x="641" y="1749"/>
                    </a:lnTo>
                    <a:lnTo>
                      <a:pt x="644" y="1759"/>
                    </a:lnTo>
                    <a:lnTo>
                      <a:pt x="648" y="1767"/>
                    </a:lnTo>
                    <a:lnTo>
                      <a:pt x="652" y="1774"/>
                    </a:lnTo>
                    <a:lnTo>
                      <a:pt x="658" y="1782"/>
                    </a:lnTo>
                    <a:lnTo>
                      <a:pt x="664" y="1789"/>
                    </a:lnTo>
                    <a:lnTo>
                      <a:pt x="670" y="1796"/>
                    </a:lnTo>
                    <a:lnTo>
                      <a:pt x="677" y="1802"/>
                    </a:lnTo>
                    <a:lnTo>
                      <a:pt x="684" y="1808"/>
                    </a:lnTo>
                    <a:lnTo>
                      <a:pt x="694" y="1813"/>
                    </a:lnTo>
                    <a:lnTo>
                      <a:pt x="703" y="1818"/>
                    </a:lnTo>
                    <a:lnTo>
                      <a:pt x="714" y="1822"/>
                    </a:lnTo>
                    <a:lnTo>
                      <a:pt x="726" y="1825"/>
                    </a:lnTo>
                    <a:lnTo>
                      <a:pt x="739" y="1828"/>
                    </a:lnTo>
                    <a:lnTo>
                      <a:pt x="754" y="1830"/>
                    </a:lnTo>
                    <a:lnTo>
                      <a:pt x="770" y="1831"/>
                    </a:lnTo>
                    <a:lnTo>
                      <a:pt x="787" y="1831"/>
                    </a:lnTo>
                    <a:lnTo>
                      <a:pt x="885" y="1831"/>
                    </a:lnTo>
                    <a:lnTo>
                      <a:pt x="914" y="1831"/>
                    </a:lnTo>
                    <a:lnTo>
                      <a:pt x="942" y="1829"/>
                    </a:lnTo>
                    <a:lnTo>
                      <a:pt x="970" y="1826"/>
                    </a:lnTo>
                    <a:lnTo>
                      <a:pt x="995" y="1823"/>
                    </a:lnTo>
                    <a:lnTo>
                      <a:pt x="1021" y="1818"/>
                    </a:lnTo>
                    <a:lnTo>
                      <a:pt x="1046" y="1813"/>
                    </a:lnTo>
                    <a:lnTo>
                      <a:pt x="1070" y="1807"/>
                    </a:lnTo>
                    <a:lnTo>
                      <a:pt x="1094" y="1800"/>
                    </a:lnTo>
                    <a:lnTo>
                      <a:pt x="1117" y="1791"/>
                    </a:lnTo>
                    <a:lnTo>
                      <a:pt x="1138" y="1782"/>
                    </a:lnTo>
                    <a:lnTo>
                      <a:pt x="1160" y="1772"/>
                    </a:lnTo>
                    <a:lnTo>
                      <a:pt x="1181" y="1761"/>
                    </a:lnTo>
                    <a:lnTo>
                      <a:pt x="1201" y="1748"/>
                    </a:lnTo>
                    <a:lnTo>
                      <a:pt x="1220" y="1735"/>
                    </a:lnTo>
                    <a:lnTo>
                      <a:pt x="1238" y="1720"/>
                    </a:lnTo>
                    <a:lnTo>
                      <a:pt x="1257" y="1705"/>
                    </a:lnTo>
                    <a:lnTo>
                      <a:pt x="1273" y="1689"/>
                    </a:lnTo>
                    <a:lnTo>
                      <a:pt x="1290" y="1672"/>
                    </a:lnTo>
                    <a:lnTo>
                      <a:pt x="1306" y="1654"/>
                    </a:lnTo>
                    <a:lnTo>
                      <a:pt x="1322" y="1634"/>
                    </a:lnTo>
                    <a:lnTo>
                      <a:pt x="1336" y="1613"/>
                    </a:lnTo>
                    <a:lnTo>
                      <a:pt x="1350" y="1593"/>
                    </a:lnTo>
                    <a:lnTo>
                      <a:pt x="1364" y="1570"/>
                    </a:lnTo>
                    <a:lnTo>
                      <a:pt x="1376" y="1546"/>
                    </a:lnTo>
                    <a:lnTo>
                      <a:pt x="1389" y="1522"/>
                    </a:lnTo>
                    <a:lnTo>
                      <a:pt x="1400" y="1497"/>
                    </a:lnTo>
                    <a:lnTo>
                      <a:pt x="1411" y="1470"/>
                    </a:lnTo>
                    <a:lnTo>
                      <a:pt x="1421" y="1443"/>
                    </a:lnTo>
                    <a:lnTo>
                      <a:pt x="1431" y="1414"/>
                    </a:lnTo>
                    <a:lnTo>
                      <a:pt x="1440" y="1385"/>
                    </a:lnTo>
                    <a:lnTo>
                      <a:pt x="1449" y="1354"/>
                    </a:lnTo>
                    <a:lnTo>
                      <a:pt x="1456" y="1322"/>
                    </a:lnTo>
                    <a:lnTo>
                      <a:pt x="1502" y="1322"/>
                    </a:lnTo>
                    <a:lnTo>
                      <a:pt x="1428" y="1939"/>
                    </a:lnTo>
                    <a:lnTo>
                      <a:pt x="0" y="1939"/>
                    </a:lnTo>
                    <a:lnTo>
                      <a:pt x="0" y="1885"/>
                    </a:lnTo>
                    <a:lnTo>
                      <a:pt x="55" y="1885"/>
                    </a:lnTo>
                    <a:lnTo>
                      <a:pt x="72" y="1885"/>
                    </a:lnTo>
                    <a:lnTo>
                      <a:pt x="89" y="1883"/>
                    </a:lnTo>
                    <a:lnTo>
                      <a:pt x="105" y="1881"/>
                    </a:lnTo>
                    <a:lnTo>
                      <a:pt x="119" y="1878"/>
                    </a:lnTo>
                    <a:lnTo>
                      <a:pt x="134" y="1874"/>
                    </a:lnTo>
                    <a:lnTo>
                      <a:pt x="147" y="1869"/>
                    </a:lnTo>
                    <a:lnTo>
                      <a:pt x="159" y="1862"/>
                    </a:lnTo>
                    <a:lnTo>
                      <a:pt x="171" y="1855"/>
                    </a:lnTo>
                    <a:lnTo>
                      <a:pt x="178" y="1850"/>
                    </a:lnTo>
                    <a:lnTo>
                      <a:pt x="185" y="1844"/>
                    </a:lnTo>
                    <a:lnTo>
                      <a:pt x="192" y="1837"/>
                    </a:lnTo>
                    <a:lnTo>
                      <a:pt x="198" y="1829"/>
                    </a:lnTo>
                    <a:lnTo>
                      <a:pt x="205" y="1819"/>
                    </a:lnTo>
                    <a:lnTo>
                      <a:pt x="210" y="1809"/>
                    </a:lnTo>
                    <a:lnTo>
                      <a:pt x="215" y="1799"/>
                    </a:lnTo>
                    <a:lnTo>
                      <a:pt x="219" y="1786"/>
                    </a:lnTo>
                    <a:lnTo>
                      <a:pt x="222" y="1776"/>
                    </a:lnTo>
                    <a:lnTo>
                      <a:pt x="225" y="1763"/>
                    </a:lnTo>
                    <a:lnTo>
                      <a:pt x="227" y="1745"/>
                    </a:lnTo>
                    <a:lnTo>
                      <a:pt x="229" y="1725"/>
                    </a:lnTo>
                    <a:lnTo>
                      <a:pt x="230" y="1701"/>
                    </a:lnTo>
                    <a:lnTo>
                      <a:pt x="232" y="1673"/>
                    </a:lnTo>
                    <a:lnTo>
                      <a:pt x="232" y="1641"/>
                    </a:lnTo>
                    <a:lnTo>
                      <a:pt x="232" y="1606"/>
                    </a:lnTo>
                    <a:lnTo>
                      <a:pt x="232" y="332"/>
                    </a:lnTo>
                    <a:lnTo>
                      <a:pt x="232" y="301"/>
                    </a:lnTo>
                    <a:lnTo>
                      <a:pt x="232" y="272"/>
                    </a:lnTo>
                    <a:lnTo>
                      <a:pt x="231" y="247"/>
                    </a:lnTo>
                    <a:lnTo>
                      <a:pt x="231" y="226"/>
                    </a:lnTo>
                    <a:lnTo>
                      <a:pt x="230" y="207"/>
                    </a:lnTo>
                    <a:lnTo>
                      <a:pt x="229" y="192"/>
                    </a:lnTo>
                    <a:lnTo>
                      <a:pt x="228" y="179"/>
                    </a:lnTo>
                    <a:lnTo>
                      <a:pt x="226" y="170"/>
                    </a:lnTo>
                    <a:lnTo>
                      <a:pt x="223" y="159"/>
                    </a:lnTo>
                    <a:lnTo>
                      <a:pt x="219" y="147"/>
                    </a:lnTo>
                    <a:lnTo>
                      <a:pt x="215" y="136"/>
                    </a:lnTo>
                    <a:lnTo>
                      <a:pt x="209" y="126"/>
                    </a:lnTo>
                    <a:lnTo>
                      <a:pt x="204" y="117"/>
                    </a:lnTo>
                    <a:lnTo>
                      <a:pt x="196" y="108"/>
                    </a:lnTo>
                    <a:lnTo>
                      <a:pt x="189" y="100"/>
                    </a:lnTo>
                    <a:lnTo>
                      <a:pt x="182" y="93"/>
                    </a:lnTo>
                    <a:lnTo>
                      <a:pt x="170" y="84"/>
                    </a:lnTo>
                    <a:lnTo>
                      <a:pt x="156" y="76"/>
                    </a:lnTo>
                    <a:lnTo>
                      <a:pt x="142" y="69"/>
                    </a:lnTo>
                    <a:lnTo>
                      <a:pt x="126" y="63"/>
                    </a:lnTo>
                    <a:lnTo>
                      <a:pt x="110" y="59"/>
                    </a:lnTo>
                    <a:lnTo>
                      <a:pt x="92" y="56"/>
                    </a:lnTo>
                    <a:lnTo>
                      <a:pt x="74" y="54"/>
                    </a:lnTo>
                    <a:lnTo>
                      <a:pt x="55" y="54"/>
                    </a:lnTo>
                    <a:lnTo>
                      <a:pt x="0" y="54"/>
                    </a:lnTo>
                    <a:lnTo>
                      <a:pt x="0" y="0"/>
                    </a:lnTo>
                    <a:lnTo>
                      <a:pt x="1382" y="0"/>
                    </a:lnTo>
                    <a:lnTo>
                      <a:pt x="1382" y="574"/>
                    </a:lnTo>
                    <a:lnTo>
                      <a:pt x="1336" y="574"/>
                    </a:lnTo>
                    <a:lnTo>
                      <a:pt x="1327" y="523"/>
                    </a:lnTo>
                    <a:lnTo>
                      <a:pt x="1316" y="476"/>
                    </a:lnTo>
                    <a:lnTo>
                      <a:pt x="1306" y="433"/>
                    </a:lnTo>
                    <a:lnTo>
                      <a:pt x="1294" y="393"/>
                    </a:lnTo>
                    <a:lnTo>
                      <a:pt x="1288" y="375"/>
                    </a:lnTo>
                    <a:lnTo>
                      <a:pt x="1281" y="358"/>
                    </a:lnTo>
                    <a:lnTo>
                      <a:pt x="1274" y="341"/>
                    </a:lnTo>
                    <a:lnTo>
                      <a:pt x="1267" y="325"/>
                    </a:lnTo>
                    <a:lnTo>
                      <a:pt x="1260" y="310"/>
                    </a:lnTo>
                    <a:lnTo>
                      <a:pt x="1253" y="297"/>
                    </a:lnTo>
                    <a:lnTo>
                      <a:pt x="1244" y="283"/>
                    </a:lnTo>
                    <a:lnTo>
                      <a:pt x="1237" y="272"/>
                    </a:lnTo>
                    <a:lnTo>
                      <a:pt x="1229" y="261"/>
                    </a:lnTo>
                    <a:lnTo>
                      <a:pt x="1220" y="249"/>
                    </a:lnTo>
                    <a:lnTo>
                      <a:pt x="1211" y="239"/>
                    </a:lnTo>
                    <a:lnTo>
                      <a:pt x="1202" y="229"/>
                    </a:lnTo>
                    <a:lnTo>
                      <a:pt x="1192" y="220"/>
                    </a:lnTo>
                    <a:lnTo>
                      <a:pt x="1182" y="210"/>
                    </a:lnTo>
                    <a:lnTo>
                      <a:pt x="1171" y="201"/>
                    </a:lnTo>
                    <a:lnTo>
                      <a:pt x="1160" y="193"/>
                    </a:lnTo>
                    <a:lnTo>
                      <a:pt x="1149" y="185"/>
                    </a:lnTo>
                    <a:lnTo>
                      <a:pt x="1136" y="176"/>
                    </a:lnTo>
                    <a:lnTo>
                      <a:pt x="1124" y="169"/>
                    </a:lnTo>
                    <a:lnTo>
                      <a:pt x="1112" y="162"/>
                    </a:lnTo>
                    <a:lnTo>
                      <a:pt x="1098" y="156"/>
                    </a:lnTo>
                    <a:lnTo>
                      <a:pt x="1085" y="150"/>
                    </a:lnTo>
                    <a:lnTo>
                      <a:pt x="1070" y="143"/>
                    </a:lnTo>
                    <a:lnTo>
                      <a:pt x="1056" y="138"/>
                    </a:lnTo>
                    <a:lnTo>
                      <a:pt x="1037" y="132"/>
                    </a:lnTo>
                    <a:lnTo>
                      <a:pt x="1015" y="126"/>
                    </a:lnTo>
                    <a:lnTo>
                      <a:pt x="988" y="122"/>
                    </a:lnTo>
                    <a:lnTo>
                      <a:pt x="958" y="119"/>
                    </a:lnTo>
                    <a:lnTo>
                      <a:pt x="924" y="116"/>
                    </a:lnTo>
                    <a:lnTo>
                      <a:pt x="887" y="114"/>
                    </a:lnTo>
                    <a:lnTo>
                      <a:pt x="845" y="113"/>
                    </a:lnTo>
                    <a:lnTo>
                      <a:pt x="801" y="112"/>
                    </a:lnTo>
                    <a:lnTo>
                      <a:pt x="630" y="112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28" name="Freeform 1846">
                <a:extLst>
                  <a:ext uri="{FF2B5EF4-FFF2-40B4-BE49-F238E27FC236}">
                    <a16:creationId xmlns:a16="http://schemas.microsoft.com/office/drawing/2014/main" id="{33A3A351-2215-4F21-A0E2-9BB2C33219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23" y="2854"/>
                <a:ext cx="117" cy="132"/>
              </a:xfrm>
              <a:custGeom>
                <a:avLst/>
                <a:gdLst>
                  <a:gd name="T0" fmla="*/ 2 w 1755"/>
                  <a:gd name="T1" fmla="*/ 6 h 1979"/>
                  <a:gd name="T2" fmla="*/ 2 w 1755"/>
                  <a:gd name="T3" fmla="*/ 7 h 1979"/>
                  <a:gd name="T4" fmla="*/ 2 w 1755"/>
                  <a:gd name="T5" fmla="*/ 7 h 1979"/>
                  <a:gd name="T6" fmla="*/ 1 w 1755"/>
                  <a:gd name="T7" fmla="*/ 8 h 1979"/>
                  <a:gd name="T8" fmla="*/ 1 w 1755"/>
                  <a:gd name="T9" fmla="*/ 8 h 1979"/>
                  <a:gd name="T10" fmla="*/ 1 w 1755"/>
                  <a:gd name="T11" fmla="*/ 8 h 1979"/>
                  <a:gd name="T12" fmla="*/ 1 w 1755"/>
                  <a:gd name="T13" fmla="*/ 8 h 1979"/>
                  <a:gd name="T14" fmla="*/ 2 w 1755"/>
                  <a:gd name="T15" fmla="*/ 8 h 1979"/>
                  <a:gd name="T16" fmla="*/ 2 w 1755"/>
                  <a:gd name="T17" fmla="*/ 8 h 1979"/>
                  <a:gd name="T18" fmla="*/ 2 w 1755"/>
                  <a:gd name="T19" fmla="*/ 8 h 1979"/>
                  <a:gd name="T20" fmla="*/ 2 w 1755"/>
                  <a:gd name="T21" fmla="*/ 8 h 1979"/>
                  <a:gd name="T22" fmla="*/ 2 w 1755"/>
                  <a:gd name="T23" fmla="*/ 8 h 1979"/>
                  <a:gd name="T24" fmla="*/ 2 w 1755"/>
                  <a:gd name="T25" fmla="*/ 8 h 1979"/>
                  <a:gd name="T26" fmla="*/ 2 w 1755"/>
                  <a:gd name="T27" fmla="*/ 8 h 1979"/>
                  <a:gd name="T28" fmla="*/ 2 w 1755"/>
                  <a:gd name="T29" fmla="*/ 9 h 1979"/>
                  <a:gd name="T30" fmla="*/ 2 w 1755"/>
                  <a:gd name="T31" fmla="*/ 9 h 1979"/>
                  <a:gd name="T32" fmla="*/ 2 w 1755"/>
                  <a:gd name="T33" fmla="*/ 9 h 1979"/>
                  <a:gd name="T34" fmla="*/ 0 w 1755"/>
                  <a:gd name="T35" fmla="*/ 9 h 1979"/>
                  <a:gd name="T36" fmla="*/ 0 w 1755"/>
                  <a:gd name="T37" fmla="*/ 9 h 1979"/>
                  <a:gd name="T38" fmla="*/ 0 w 1755"/>
                  <a:gd name="T39" fmla="*/ 8 h 1979"/>
                  <a:gd name="T40" fmla="*/ 1 w 1755"/>
                  <a:gd name="T41" fmla="*/ 8 h 1979"/>
                  <a:gd name="T42" fmla="*/ 1 w 1755"/>
                  <a:gd name="T43" fmla="*/ 8 h 1979"/>
                  <a:gd name="T44" fmla="*/ 1 w 1755"/>
                  <a:gd name="T45" fmla="*/ 8 h 1979"/>
                  <a:gd name="T46" fmla="*/ 1 w 1755"/>
                  <a:gd name="T47" fmla="*/ 8 h 1979"/>
                  <a:gd name="T48" fmla="*/ 1 w 1755"/>
                  <a:gd name="T49" fmla="*/ 7 h 1979"/>
                  <a:gd name="T50" fmla="*/ 1 w 1755"/>
                  <a:gd name="T51" fmla="*/ 7 h 1979"/>
                  <a:gd name="T52" fmla="*/ 4 w 1755"/>
                  <a:gd name="T53" fmla="*/ 0 h 1979"/>
                  <a:gd name="T54" fmla="*/ 7 w 1755"/>
                  <a:gd name="T55" fmla="*/ 7 h 1979"/>
                  <a:gd name="T56" fmla="*/ 7 w 1755"/>
                  <a:gd name="T57" fmla="*/ 8 h 1979"/>
                  <a:gd name="T58" fmla="*/ 7 w 1755"/>
                  <a:gd name="T59" fmla="*/ 8 h 1979"/>
                  <a:gd name="T60" fmla="*/ 7 w 1755"/>
                  <a:gd name="T61" fmla="*/ 8 h 1979"/>
                  <a:gd name="T62" fmla="*/ 7 w 1755"/>
                  <a:gd name="T63" fmla="*/ 8 h 1979"/>
                  <a:gd name="T64" fmla="*/ 7 w 1755"/>
                  <a:gd name="T65" fmla="*/ 8 h 1979"/>
                  <a:gd name="T66" fmla="*/ 7 w 1755"/>
                  <a:gd name="T67" fmla="*/ 8 h 1979"/>
                  <a:gd name="T68" fmla="*/ 8 w 1755"/>
                  <a:gd name="T69" fmla="*/ 9 h 1979"/>
                  <a:gd name="T70" fmla="*/ 8 w 1755"/>
                  <a:gd name="T71" fmla="*/ 9 h 1979"/>
                  <a:gd name="T72" fmla="*/ 8 w 1755"/>
                  <a:gd name="T73" fmla="*/ 9 h 1979"/>
                  <a:gd name="T74" fmla="*/ 4 w 1755"/>
                  <a:gd name="T75" fmla="*/ 9 h 1979"/>
                  <a:gd name="T76" fmla="*/ 4 w 1755"/>
                  <a:gd name="T77" fmla="*/ 9 h 1979"/>
                  <a:gd name="T78" fmla="*/ 5 w 1755"/>
                  <a:gd name="T79" fmla="*/ 9 h 1979"/>
                  <a:gd name="T80" fmla="*/ 5 w 1755"/>
                  <a:gd name="T81" fmla="*/ 9 h 1979"/>
                  <a:gd name="T82" fmla="*/ 5 w 1755"/>
                  <a:gd name="T83" fmla="*/ 8 h 1979"/>
                  <a:gd name="T84" fmla="*/ 5 w 1755"/>
                  <a:gd name="T85" fmla="*/ 8 h 1979"/>
                  <a:gd name="T86" fmla="*/ 5 w 1755"/>
                  <a:gd name="T87" fmla="*/ 8 h 1979"/>
                  <a:gd name="T88" fmla="*/ 5 w 1755"/>
                  <a:gd name="T89" fmla="*/ 8 h 1979"/>
                  <a:gd name="T90" fmla="*/ 5 w 1755"/>
                  <a:gd name="T91" fmla="*/ 8 h 1979"/>
                  <a:gd name="T92" fmla="*/ 5 w 1755"/>
                  <a:gd name="T93" fmla="*/ 8 h 1979"/>
                  <a:gd name="T94" fmla="*/ 5 w 1755"/>
                  <a:gd name="T95" fmla="*/ 8 h 1979"/>
                  <a:gd name="T96" fmla="*/ 5 w 1755"/>
                  <a:gd name="T97" fmla="*/ 8 h 1979"/>
                  <a:gd name="T98" fmla="*/ 5 w 1755"/>
                  <a:gd name="T99" fmla="*/ 8 h 1979"/>
                  <a:gd name="T100" fmla="*/ 5 w 1755"/>
                  <a:gd name="T101" fmla="*/ 6 h 1979"/>
                  <a:gd name="T102" fmla="*/ 3 w 1755"/>
                  <a:gd name="T103" fmla="*/ 3 h 1979"/>
                  <a:gd name="T104" fmla="*/ 4 w 1755"/>
                  <a:gd name="T105" fmla="*/ 6 h 197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755" h="1979">
                    <a:moveTo>
                      <a:pt x="1019" y="1427"/>
                    </a:moveTo>
                    <a:lnTo>
                      <a:pt x="435" y="1427"/>
                    </a:lnTo>
                    <a:lnTo>
                      <a:pt x="366" y="1615"/>
                    </a:lnTo>
                    <a:lnTo>
                      <a:pt x="358" y="1638"/>
                    </a:lnTo>
                    <a:lnTo>
                      <a:pt x="350" y="1661"/>
                    </a:lnTo>
                    <a:lnTo>
                      <a:pt x="345" y="1681"/>
                    </a:lnTo>
                    <a:lnTo>
                      <a:pt x="340" y="1702"/>
                    </a:lnTo>
                    <a:lnTo>
                      <a:pt x="337" y="1720"/>
                    </a:lnTo>
                    <a:lnTo>
                      <a:pt x="334" y="1738"/>
                    </a:lnTo>
                    <a:lnTo>
                      <a:pt x="332" y="1755"/>
                    </a:lnTo>
                    <a:lnTo>
                      <a:pt x="332" y="1771"/>
                    </a:lnTo>
                    <a:lnTo>
                      <a:pt x="333" y="1790"/>
                    </a:lnTo>
                    <a:lnTo>
                      <a:pt x="335" y="1809"/>
                    </a:lnTo>
                    <a:lnTo>
                      <a:pt x="337" y="1818"/>
                    </a:lnTo>
                    <a:lnTo>
                      <a:pt x="340" y="1826"/>
                    </a:lnTo>
                    <a:lnTo>
                      <a:pt x="342" y="1835"/>
                    </a:lnTo>
                    <a:lnTo>
                      <a:pt x="346" y="1842"/>
                    </a:lnTo>
                    <a:lnTo>
                      <a:pt x="349" y="1849"/>
                    </a:lnTo>
                    <a:lnTo>
                      <a:pt x="354" y="1856"/>
                    </a:lnTo>
                    <a:lnTo>
                      <a:pt x="359" y="1862"/>
                    </a:lnTo>
                    <a:lnTo>
                      <a:pt x="364" y="1870"/>
                    </a:lnTo>
                    <a:lnTo>
                      <a:pt x="369" y="1875"/>
                    </a:lnTo>
                    <a:lnTo>
                      <a:pt x="375" y="1881"/>
                    </a:lnTo>
                    <a:lnTo>
                      <a:pt x="381" y="1886"/>
                    </a:lnTo>
                    <a:lnTo>
                      <a:pt x="387" y="1891"/>
                    </a:lnTo>
                    <a:lnTo>
                      <a:pt x="398" y="1896"/>
                    </a:lnTo>
                    <a:lnTo>
                      <a:pt x="410" y="1901"/>
                    </a:lnTo>
                    <a:lnTo>
                      <a:pt x="426" y="1907"/>
                    </a:lnTo>
                    <a:lnTo>
                      <a:pt x="445" y="1911"/>
                    </a:lnTo>
                    <a:lnTo>
                      <a:pt x="467" y="1915"/>
                    </a:lnTo>
                    <a:lnTo>
                      <a:pt x="491" y="1919"/>
                    </a:lnTo>
                    <a:lnTo>
                      <a:pt x="519" y="1922"/>
                    </a:lnTo>
                    <a:lnTo>
                      <a:pt x="550" y="1925"/>
                    </a:lnTo>
                    <a:lnTo>
                      <a:pt x="550" y="1979"/>
                    </a:lnTo>
                    <a:lnTo>
                      <a:pt x="0" y="1979"/>
                    </a:lnTo>
                    <a:lnTo>
                      <a:pt x="0" y="1925"/>
                    </a:lnTo>
                    <a:lnTo>
                      <a:pt x="22" y="1921"/>
                    </a:lnTo>
                    <a:lnTo>
                      <a:pt x="43" y="1914"/>
                    </a:lnTo>
                    <a:lnTo>
                      <a:pt x="62" y="1906"/>
                    </a:lnTo>
                    <a:lnTo>
                      <a:pt x="82" y="1896"/>
                    </a:lnTo>
                    <a:lnTo>
                      <a:pt x="99" y="1884"/>
                    </a:lnTo>
                    <a:lnTo>
                      <a:pt x="116" y="1871"/>
                    </a:lnTo>
                    <a:lnTo>
                      <a:pt x="131" y="1855"/>
                    </a:lnTo>
                    <a:lnTo>
                      <a:pt x="147" y="1839"/>
                    </a:lnTo>
                    <a:lnTo>
                      <a:pt x="161" y="1819"/>
                    </a:lnTo>
                    <a:lnTo>
                      <a:pt x="176" y="1794"/>
                    </a:lnTo>
                    <a:lnTo>
                      <a:pt x="193" y="1765"/>
                    </a:lnTo>
                    <a:lnTo>
                      <a:pt x="210" y="1731"/>
                    </a:lnTo>
                    <a:lnTo>
                      <a:pt x="229" y="1691"/>
                    </a:lnTo>
                    <a:lnTo>
                      <a:pt x="247" y="1648"/>
                    </a:lnTo>
                    <a:lnTo>
                      <a:pt x="267" y="1600"/>
                    </a:lnTo>
                    <a:lnTo>
                      <a:pt x="288" y="1546"/>
                    </a:lnTo>
                    <a:lnTo>
                      <a:pt x="879" y="0"/>
                    </a:lnTo>
                    <a:lnTo>
                      <a:pt x="902" y="0"/>
                    </a:lnTo>
                    <a:lnTo>
                      <a:pt x="1497" y="1590"/>
                    </a:lnTo>
                    <a:lnTo>
                      <a:pt x="1518" y="1643"/>
                    </a:lnTo>
                    <a:lnTo>
                      <a:pt x="1538" y="1691"/>
                    </a:lnTo>
                    <a:lnTo>
                      <a:pt x="1557" y="1736"/>
                    </a:lnTo>
                    <a:lnTo>
                      <a:pt x="1574" y="1774"/>
                    </a:lnTo>
                    <a:lnTo>
                      <a:pt x="1592" y="1807"/>
                    </a:lnTo>
                    <a:lnTo>
                      <a:pt x="1608" y="1835"/>
                    </a:lnTo>
                    <a:lnTo>
                      <a:pt x="1616" y="1846"/>
                    </a:lnTo>
                    <a:lnTo>
                      <a:pt x="1623" y="1856"/>
                    </a:lnTo>
                    <a:lnTo>
                      <a:pt x="1630" y="1865"/>
                    </a:lnTo>
                    <a:lnTo>
                      <a:pt x="1637" y="1874"/>
                    </a:lnTo>
                    <a:lnTo>
                      <a:pt x="1649" y="1884"/>
                    </a:lnTo>
                    <a:lnTo>
                      <a:pt x="1660" y="1893"/>
                    </a:lnTo>
                    <a:lnTo>
                      <a:pt x="1673" y="1901"/>
                    </a:lnTo>
                    <a:lnTo>
                      <a:pt x="1688" y="1909"/>
                    </a:lnTo>
                    <a:lnTo>
                      <a:pt x="1703" y="1915"/>
                    </a:lnTo>
                    <a:lnTo>
                      <a:pt x="1719" y="1920"/>
                    </a:lnTo>
                    <a:lnTo>
                      <a:pt x="1736" y="1923"/>
                    </a:lnTo>
                    <a:lnTo>
                      <a:pt x="1755" y="1925"/>
                    </a:lnTo>
                    <a:lnTo>
                      <a:pt x="1755" y="1979"/>
                    </a:lnTo>
                    <a:lnTo>
                      <a:pt x="956" y="1979"/>
                    </a:lnTo>
                    <a:lnTo>
                      <a:pt x="956" y="1925"/>
                    </a:lnTo>
                    <a:lnTo>
                      <a:pt x="989" y="1925"/>
                    </a:lnTo>
                    <a:lnTo>
                      <a:pt x="1011" y="1925"/>
                    </a:lnTo>
                    <a:lnTo>
                      <a:pt x="1033" y="1923"/>
                    </a:lnTo>
                    <a:lnTo>
                      <a:pt x="1053" y="1921"/>
                    </a:lnTo>
                    <a:lnTo>
                      <a:pt x="1070" y="1918"/>
                    </a:lnTo>
                    <a:lnTo>
                      <a:pt x="1087" y="1913"/>
                    </a:lnTo>
                    <a:lnTo>
                      <a:pt x="1101" y="1908"/>
                    </a:lnTo>
                    <a:lnTo>
                      <a:pt x="1113" y="1901"/>
                    </a:lnTo>
                    <a:lnTo>
                      <a:pt x="1124" y="1894"/>
                    </a:lnTo>
                    <a:lnTo>
                      <a:pt x="1130" y="1888"/>
                    </a:lnTo>
                    <a:lnTo>
                      <a:pt x="1135" y="1881"/>
                    </a:lnTo>
                    <a:lnTo>
                      <a:pt x="1140" y="1874"/>
                    </a:lnTo>
                    <a:lnTo>
                      <a:pt x="1144" y="1866"/>
                    </a:lnTo>
                    <a:lnTo>
                      <a:pt x="1146" y="1857"/>
                    </a:lnTo>
                    <a:lnTo>
                      <a:pt x="1149" y="1848"/>
                    </a:lnTo>
                    <a:lnTo>
                      <a:pt x="1150" y="1839"/>
                    </a:lnTo>
                    <a:lnTo>
                      <a:pt x="1150" y="1828"/>
                    </a:lnTo>
                    <a:lnTo>
                      <a:pt x="1150" y="1815"/>
                    </a:lnTo>
                    <a:lnTo>
                      <a:pt x="1148" y="1802"/>
                    </a:lnTo>
                    <a:lnTo>
                      <a:pt x="1146" y="1788"/>
                    </a:lnTo>
                    <a:lnTo>
                      <a:pt x="1143" y="1775"/>
                    </a:lnTo>
                    <a:lnTo>
                      <a:pt x="1140" y="1764"/>
                    </a:lnTo>
                    <a:lnTo>
                      <a:pt x="1133" y="1742"/>
                    </a:lnTo>
                    <a:lnTo>
                      <a:pt x="1122" y="1710"/>
                    </a:lnTo>
                    <a:lnTo>
                      <a:pt x="1106" y="1668"/>
                    </a:lnTo>
                    <a:lnTo>
                      <a:pt x="1019" y="1427"/>
                    </a:lnTo>
                    <a:close/>
                    <a:moveTo>
                      <a:pt x="977" y="1321"/>
                    </a:moveTo>
                    <a:lnTo>
                      <a:pt x="731" y="654"/>
                    </a:lnTo>
                    <a:lnTo>
                      <a:pt x="478" y="1321"/>
                    </a:lnTo>
                    <a:lnTo>
                      <a:pt x="977" y="1321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29" name="Freeform 1847">
                <a:extLst>
                  <a:ext uri="{FF2B5EF4-FFF2-40B4-BE49-F238E27FC236}">
                    <a16:creationId xmlns:a16="http://schemas.microsoft.com/office/drawing/2014/main" id="{02807780-9E52-4FE8-ACB0-F02EA04F4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9" y="2856"/>
                <a:ext cx="101" cy="130"/>
              </a:xfrm>
              <a:custGeom>
                <a:avLst/>
                <a:gdLst>
                  <a:gd name="T0" fmla="*/ 0 w 1528"/>
                  <a:gd name="T1" fmla="*/ 9 h 1939"/>
                  <a:gd name="T2" fmla="*/ 0 w 1528"/>
                  <a:gd name="T3" fmla="*/ 8 h 1939"/>
                  <a:gd name="T4" fmla="*/ 1 w 1528"/>
                  <a:gd name="T5" fmla="*/ 8 h 1939"/>
                  <a:gd name="T6" fmla="*/ 1 w 1528"/>
                  <a:gd name="T7" fmla="*/ 8 h 1939"/>
                  <a:gd name="T8" fmla="*/ 1 w 1528"/>
                  <a:gd name="T9" fmla="*/ 8 h 1939"/>
                  <a:gd name="T10" fmla="*/ 1 w 1528"/>
                  <a:gd name="T11" fmla="*/ 8 h 1939"/>
                  <a:gd name="T12" fmla="*/ 1 w 1528"/>
                  <a:gd name="T13" fmla="*/ 8 h 1939"/>
                  <a:gd name="T14" fmla="*/ 1 w 1528"/>
                  <a:gd name="T15" fmla="*/ 8 h 1939"/>
                  <a:gd name="T16" fmla="*/ 1 w 1528"/>
                  <a:gd name="T17" fmla="*/ 8 h 1939"/>
                  <a:gd name="T18" fmla="*/ 1 w 1528"/>
                  <a:gd name="T19" fmla="*/ 1 h 1939"/>
                  <a:gd name="T20" fmla="*/ 1 w 1528"/>
                  <a:gd name="T21" fmla="*/ 1 h 1939"/>
                  <a:gd name="T22" fmla="*/ 1 w 1528"/>
                  <a:gd name="T23" fmla="*/ 1 h 1939"/>
                  <a:gd name="T24" fmla="*/ 1 w 1528"/>
                  <a:gd name="T25" fmla="*/ 1 h 1939"/>
                  <a:gd name="T26" fmla="*/ 1 w 1528"/>
                  <a:gd name="T27" fmla="*/ 1 h 1939"/>
                  <a:gd name="T28" fmla="*/ 1 w 1528"/>
                  <a:gd name="T29" fmla="*/ 0 h 1939"/>
                  <a:gd name="T30" fmla="*/ 1 w 1528"/>
                  <a:gd name="T31" fmla="*/ 0 h 1939"/>
                  <a:gd name="T32" fmla="*/ 0 w 1528"/>
                  <a:gd name="T33" fmla="*/ 0 h 1939"/>
                  <a:gd name="T34" fmla="*/ 0 w 1528"/>
                  <a:gd name="T35" fmla="*/ 0 h 1939"/>
                  <a:gd name="T36" fmla="*/ 4 w 1528"/>
                  <a:gd name="T37" fmla="*/ 0 h 1939"/>
                  <a:gd name="T38" fmla="*/ 3 w 1528"/>
                  <a:gd name="T39" fmla="*/ 0 h 1939"/>
                  <a:gd name="T40" fmla="*/ 3 w 1528"/>
                  <a:gd name="T41" fmla="*/ 0 h 1939"/>
                  <a:gd name="T42" fmla="*/ 3 w 1528"/>
                  <a:gd name="T43" fmla="*/ 0 h 1939"/>
                  <a:gd name="T44" fmla="*/ 3 w 1528"/>
                  <a:gd name="T45" fmla="*/ 0 h 1939"/>
                  <a:gd name="T46" fmla="*/ 3 w 1528"/>
                  <a:gd name="T47" fmla="*/ 1 h 1939"/>
                  <a:gd name="T48" fmla="*/ 3 w 1528"/>
                  <a:gd name="T49" fmla="*/ 1 h 1939"/>
                  <a:gd name="T50" fmla="*/ 3 w 1528"/>
                  <a:gd name="T51" fmla="*/ 1 h 1939"/>
                  <a:gd name="T52" fmla="*/ 3 w 1528"/>
                  <a:gd name="T53" fmla="*/ 1 h 1939"/>
                  <a:gd name="T54" fmla="*/ 3 w 1528"/>
                  <a:gd name="T55" fmla="*/ 7 h 1939"/>
                  <a:gd name="T56" fmla="*/ 3 w 1528"/>
                  <a:gd name="T57" fmla="*/ 7 h 1939"/>
                  <a:gd name="T58" fmla="*/ 3 w 1528"/>
                  <a:gd name="T59" fmla="*/ 8 h 1939"/>
                  <a:gd name="T60" fmla="*/ 3 w 1528"/>
                  <a:gd name="T61" fmla="*/ 8 h 1939"/>
                  <a:gd name="T62" fmla="*/ 3 w 1528"/>
                  <a:gd name="T63" fmla="*/ 8 h 1939"/>
                  <a:gd name="T64" fmla="*/ 3 w 1528"/>
                  <a:gd name="T65" fmla="*/ 8 h 1939"/>
                  <a:gd name="T66" fmla="*/ 3 w 1528"/>
                  <a:gd name="T67" fmla="*/ 8 h 1939"/>
                  <a:gd name="T68" fmla="*/ 4 w 1528"/>
                  <a:gd name="T69" fmla="*/ 8 h 1939"/>
                  <a:gd name="T70" fmla="*/ 4 w 1528"/>
                  <a:gd name="T71" fmla="*/ 8 h 1939"/>
                  <a:gd name="T72" fmla="*/ 5 w 1528"/>
                  <a:gd name="T73" fmla="*/ 8 h 1939"/>
                  <a:gd name="T74" fmla="*/ 5 w 1528"/>
                  <a:gd name="T75" fmla="*/ 8 h 1939"/>
                  <a:gd name="T76" fmla="*/ 5 w 1528"/>
                  <a:gd name="T77" fmla="*/ 8 h 1939"/>
                  <a:gd name="T78" fmla="*/ 6 w 1528"/>
                  <a:gd name="T79" fmla="*/ 8 h 1939"/>
                  <a:gd name="T80" fmla="*/ 6 w 1528"/>
                  <a:gd name="T81" fmla="*/ 7 h 1939"/>
                  <a:gd name="T82" fmla="*/ 6 w 1528"/>
                  <a:gd name="T83" fmla="*/ 7 h 1939"/>
                  <a:gd name="T84" fmla="*/ 6 w 1528"/>
                  <a:gd name="T85" fmla="*/ 7 h 1939"/>
                  <a:gd name="T86" fmla="*/ 6 w 1528"/>
                  <a:gd name="T87" fmla="*/ 6 h 19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528" h="1939">
                    <a:moveTo>
                      <a:pt x="1528" y="1257"/>
                    </a:moveTo>
                    <a:lnTo>
                      <a:pt x="1467" y="1939"/>
                    </a:lnTo>
                    <a:lnTo>
                      <a:pt x="0" y="1939"/>
                    </a:lnTo>
                    <a:lnTo>
                      <a:pt x="0" y="1885"/>
                    </a:lnTo>
                    <a:lnTo>
                      <a:pt x="54" y="1885"/>
                    </a:lnTo>
                    <a:lnTo>
                      <a:pt x="72" y="1885"/>
                    </a:lnTo>
                    <a:lnTo>
                      <a:pt x="88" y="1883"/>
                    </a:lnTo>
                    <a:lnTo>
                      <a:pt x="105" y="1881"/>
                    </a:lnTo>
                    <a:lnTo>
                      <a:pt x="119" y="1878"/>
                    </a:lnTo>
                    <a:lnTo>
                      <a:pt x="133" y="1874"/>
                    </a:lnTo>
                    <a:lnTo>
                      <a:pt x="147" y="1869"/>
                    </a:lnTo>
                    <a:lnTo>
                      <a:pt x="158" y="1862"/>
                    </a:lnTo>
                    <a:lnTo>
                      <a:pt x="170" y="1855"/>
                    </a:lnTo>
                    <a:lnTo>
                      <a:pt x="178" y="1850"/>
                    </a:lnTo>
                    <a:lnTo>
                      <a:pt x="185" y="1844"/>
                    </a:lnTo>
                    <a:lnTo>
                      <a:pt x="192" y="1837"/>
                    </a:lnTo>
                    <a:lnTo>
                      <a:pt x="198" y="1829"/>
                    </a:lnTo>
                    <a:lnTo>
                      <a:pt x="203" y="1819"/>
                    </a:lnTo>
                    <a:lnTo>
                      <a:pt x="210" y="1809"/>
                    </a:lnTo>
                    <a:lnTo>
                      <a:pt x="215" y="1799"/>
                    </a:lnTo>
                    <a:lnTo>
                      <a:pt x="219" y="1786"/>
                    </a:lnTo>
                    <a:lnTo>
                      <a:pt x="222" y="1776"/>
                    </a:lnTo>
                    <a:lnTo>
                      <a:pt x="225" y="1763"/>
                    </a:lnTo>
                    <a:lnTo>
                      <a:pt x="227" y="1745"/>
                    </a:lnTo>
                    <a:lnTo>
                      <a:pt x="229" y="1725"/>
                    </a:lnTo>
                    <a:lnTo>
                      <a:pt x="230" y="1701"/>
                    </a:lnTo>
                    <a:lnTo>
                      <a:pt x="231" y="1673"/>
                    </a:lnTo>
                    <a:lnTo>
                      <a:pt x="232" y="1641"/>
                    </a:lnTo>
                    <a:lnTo>
                      <a:pt x="232" y="1606"/>
                    </a:lnTo>
                    <a:lnTo>
                      <a:pt x="232" y="332"/>
                    </a:lnTo>
                    <a:lnTo>
                      <a:pt x="232" y="297"/>
                    </a:lnTo>
                    <a:lnTo>
                      <a:pt x="231" y="265"/>
                    </a:lnTo>
                    <a:lnTo>
                      <a:pt x="230" y="236"/>
                    </a:lnTo>
                    <a:lnTo>
                      <a:pt x="229" y="211"/>
                    </a:lnTo>
                    <a:lnTo>
                      <a:pt x="227" y="190"/>
                    </a:lnTo>
                    <a:lnTo>
                      <a:pt x="225" y="171"/>
                    </a:lnTo>
                    <a:lnTo>
                      <a:pt x="222" y="157"/>
                    </a:lnTo>
                    <a:lnTo>
                      <a:pt x="219" y="147"/>
                    </a:lnTo>
                    <a:lnTo>
                      <a:pt x="215" y="137"/>
                    </a:lnTo>
                    <a:lnTo>
                      <a:pt x="211" y="128"/>
                    </a:lnTo>
                    <a:lnTo>
                      <a:pt x="205" y="120"/>
                    </a:lnTo>
                    <a:lnTo>
                      <a:pt x="198" y="112"/>
                    </a:lnTo>
                    <a:lnTo>
                      <a:pt x="191" y="103"/>
                    </a:lnTo>
                    <a:lnTo>
                      <a:pt x="183" y="96"/>
                    </a:lnTo>
                    <a:lnTo>
                      <a:pt x="175" y="88"/>
                    </a:lnTo>
                    <a:lnTo>
                      <a:pt x="164" y="82"/>
                    </a:lnTo>
                    <a:lnTo>
                      <a:pt x="154" y="74"/>
                    </a:lnTo>
                    <a:lnTo>
                      <a:pt x="143" y="69"/>
                    </a:lnTo>
                    <a:lnTo>
                      <a:pt x="130" y="64"/>
                    </a:lnTo>
                    <a:lnTo>
                      <a:pt x="117" y="60"/>
                    </a:lnTo>
                    <a:lnTo>
                      <a:pt x="103" y="57"/>
                    </a:lnTo>
                    <a:lnTo>
                      <a:pt x="87" y="55"/>
                    </a:lnTo>
                    <a:lnTo>
                      <a:pt x="72" y="54"/>
                    </a:lnTo>
                    <a:lnTo>
                      <a:pt x="54" y="54"/>
                    </a:lnTo>
                    <a:lnTo>
                      <a:pt x="0" y="54"/>
                    </a:lnTo>
                    <a:lnTo>
                      <a:pt x="0" y="0"/>
                    </a:lnTo>
                    <a:lnTo>
                      <a:pt x="881" y="0"/>
                    </a:lnTo>
                    <a:lnTo>
                      <a:pt x="881" y="54"/>
                    </a:lnTo>
                    <a:lnTo>
                      <a:pt x="809" y="54"/>
                    </a:lnTo>
                    <a:lnTo>
                      <a:pt x="791" y="54"/>
                    </a:lnTo>
                    <a:lnTo>
                      <a:pt x="774" y="55"/>
                    </a:lnTo>
                    <a:lnTo>
                      <a:pt x="758" y="58"/>
                    </a:lnTo>
                    <a:lnTo>
                      <a:pt x="744" y="61"/>
                    </a:lnTo>
                    <a:lnTo>
                      <a:pt x="730" y="65"/>
                    </a:lnTo>
                    <a:lnTo>
                      <a:pt x="716" y="70"/>
                    </a:lnTo>
                    <a:lnTo>
                      <a:pt x="704" y="77"/>
                    </a:lnTo>
                    <a:lnTo>
                      <a:pt x="692" y="83"/>
                    </a:lnTo>
                    <a:lnTo>
                      <a:pt x="685" y="89"/>
                    </a:lnTo>
                    <a:lnTo>
                      <a:pt x="678" y="95"/>
                    </a:lnTo>
                    <a:lnTo>
                      <a:pt x="671" y="102"/>
                    </a:lnTo>
                    <a:lnTo>
                      <a:pt x="665" y="111"/>
                    </a:lnTo>
                    <a:lnTo>
                      <a:pt x="659" y="120"/>
                    </a:lnTo>
                    <a:lnTo>
                      <a:pt x="653" y="129"/>
                    </a:lnTo>
                    <a:lnTo>
                      <a:pt x="647" y="140"/>
                    </a:lnTo>
                    <a:lnTo>
                      <a:pt x="643" y="152"/>
                    </a:lnTo>
                    <a:lnTo>
                      <a:pt x="640" y="162"/>
                    </a:lnTo>
                    <a:lnTo>
                      <a:pt x="637" y="176"/>
                    </a:lnTo>
                    <a:lnTo>
                      <a:pt x="635" y="194"/>
                    </a:lnTo>
                    <a:lnTo>
                      <a:pt x="633" y="214"/>
                    </a:lnTo>
                    <a:lnTo>
                      <a:pt x="632" y="238"/>
                    </a:lnTo>
                    <a:lnTo>
                      <a:pt x="631" y="266"/>
                    </a:lnTo>
                    <a:lnTo>
                      <a:pt x="630" y="297"/>
                    </a:lnTo>
                    <a:lnTo>
                      <a:pt x="630" y="332"/>
                    </a:lnTo>
                    <a:lnTo>
                      <a:pt x="630" y="1566"/>
                    </a:lnTo>
                    <a:lnTo>
                      <a:pt x="630" y="1602"/>
                    </a:lnTo>
                    <a:lnTo>
                      <a:pt x="631" y="1634"/>
                    </a:lnTo>
                    <a:lnTo>
                      <a:pt x="632" y="1663"/>
                    </a:lnTo>
                    <a:lnTo>
                      <a:pt x="633" y="1689"/>
                    </a:lnTo>
                    <a:lnTo>
                      <a:pt x="635" y="1710"/>
                    </a:lnTo>
                    <a:lnTo>
                      <a:pt x="638" y="1729"/>
                    </a:lnTo>
                    <a:lnTo>
                      <a:pt x="641" y="1744"/>
                    </a:lnTo>
                    <a:lnTo>
                      <a:pt x="644" y="1755"/>
                    </a:lnTo>
                    <a:lnTo>
                      <a:pt x="648" y="1766"/>
                    </a:lnTo>
                    <a:lnTo>
                      <a:pt x="653" y="1775"/>
                    </a:lnTo>
                    <a:lnTo>
                      <a:pt x="659" y="1783"/>
                    </a:lnTo>
                    <a:lnTo>
                      <a:pt x="666" y="1791"/>
                    </a:lnTo>
                    <a:lnTo>
                      <a:pt x="673" y="1799"/>
                    </a:lnTo>
                    <a:lnTo>
                      <a:pt x="682" y="1806"/>
                    </a:lnTo>
                    <a:lnTo>
                      <a:pt x="691" y="1811"/>
                    </a:lnTo>
                    <a:lnTo>
                      <a:pt x="702" y="1817"/>
                    </a:lnTo>
                    <a:lnTo>
                      <a:pt x="710" y="1820"/>
                    </a:lnTo>
                    <a:lnTo>
                      <a:pt x="722" y="1822"/>
                    </a:lnTo>
                    <a:lnTo>
                      <a:pt x="737" y="1824"/>
                    </a:lnTo>
                    <a:lnTo>
                      <a:pt x="753" y="1826"/>
                    </a:lnTo>
                    <a:lnTo>
                      <a:pt x="795" y="1829"/>
                    </a:lnTo>
                    <a:lnTo>
                      <a:pt x="849" y="1830"/>
                    </a:lnTo>
                    <a:lnTo>
                      <a:pt x="986" y="1830"/>
                    </a:lnTo>
                    <a:lnTo>
                      <a:pt x="1019" y="1829"/>
                    </a:lnTo>
                    <a:lnTo>
                      <a:pt x="1050" y="1826"/>
                    </a:lnTo>
                    <a:lnTo>
                      <a:pt x="1079" y="1821"/>
                    </a:lnTo>
                    <a:lnTo>
                      <a:pt x="1107" y="1816"/>
                    </a:lnTo>
                    <a:lnTo>
                      <a:pt x="1134" y="1808"/>
                    </a:lnTo>
                    <a:lnTo>
                      <a:pt x="1159" y="1799"/>
                    </a:lnTo>
                    <a:lnTo>
                      <a:pt x="1171" y="1794"/>
                    </a:lnTo>
                    <a:lnTo>
                      <a:pt x="1184" y="1788"/>
                    </a:lnTo>
                    <a:lnTo>
                      <a:pt x="1195" y="1782"/>
                    </a:lnTo>
                    <a:lnTo>
                      <a:pt x="1206" y="1775"/>
                    </a:lnTo>
                    <a:lnTo>
                      <a:pt x="1227" y="1761"/>
                    </a:lnTo>
                    <a:lnTo>
                      <a:pt x="1248" y="1744"/>
                    </a:lnTo>
                    <a:lnTo>
                      <a:pt x="1268" y="1726"/>
                    </a:lnTo>
                    <a:lnTo>
                      <a:pt x="1288" y="1705"/>
                    </a:lnTo>
                    <a:lnTo>
                      <a:pt x="1306" y="1683"/>
                    </a:lnTo>
                    <a:lnTo>
                      <a:pt x="1324" y="1659"/>
                    </a:lnTo>
                    <a:lnTo>
                      <a:pt x="1341" y="1632"/>
                    </a:lnTo>
                    <a:lnTo>
                      <a:pt x="1358" y="1603"/>
                    </a:lnTo>
                    <a:lnTo>
                      <a:pt x="1373" y="1572"/>
                    </a:lnTo>
                    <a:lnTo>
                      <a:pt x="1388" y="1538"/>
                    </a:lnTo>
                    <a:lnTo>
                      <a:pt x="1404" y="1500"/>
                    </a:lnTo>
                    <a:lnTo>
                      <a:pt x="1419" y="1459"/>
                    </a:lnTo>
                    <a:lnTo>
                      <a:pt x="1435" y="1414"/>
                    </a:lnTo>
                    <a:lnTo>
                      <a:pt x="1449" y="1365"/>
                    </a:lnTo>
                    <a:lnTo>
                      <a:pt x="1464" y="1313"/>
                    </a:lnTo>
                    <a:lnTo>
                      <a:pt x="1479" y="1257"/>
                    </a:lnTo>
                    <a:lnTo>
                      <a:pt x="1528" y="1257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30" name="Freeform 1848">
                <a:extLst>
                  <a:ext uri="{FF2B5EF4-FFF2-40B4-BE49-F238E27FC236}">
                    <a16:creationId xmlns:a16="http://schemas.microsoft.com/office/drawing/2014/main" id="{FBA9EA03-AD81-47EF-9A54-60640FF873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92" y="3696"/>
                <a:ext cx="26" cy="31"/>
              </a:xfrm>
              <a:custGeom>
                <a:avLst/>
                <a:gdLst>
                  <a:gd name="T0" fmla="*/ 1 w 385"/>
                  <a:gd name="T1" fmla="*/ 0 h 478"/>
                  <a:gd name="T2" fmla="*/ 1 w 385"/>
                  <a:gd name="T3" fmla="*/ 0 h 478"/>
                  <a:gd name="T4" fmla="*/ 1 w 385"/>
                  <a:gd name="T5" fmla="*/ 0 h 478"/>
                  <a:gd name="T6" fmla="*/ 1 w 385"/>
                  <a:gd name="T7" fmla="*/ 0 h 478"/>
                  <a:gd name="T8" fmla="*/ 2 w 385"/>
                  <a:gd name="T9" fmla="*/ 0 h 478"/>
                  <a:gd name="T10" fmla="*/ 2 w 385"/>
                  <a:gd name="T11" fmla="*/ 0 h 478"/>
                  <a:gd name="T12" fmla="*/ 2 w 385"/>
                  <a:gd name="T13" fmla="*/ 0 h 478"/>
                  <a:gd name="T14" fmla="*/ 2 w 385"/>
                  <a:gd name="T15" fmla="*/ 0 h 478"/>
                  <a:gd name="T16" fmla="*/ 2 w 385"/>
                  <a:gd name="T17" fmla="*/ 0 h 478"/>
                  <a:gd name="T18" fmla="*/ 2 w 385"/>
                  <a:gd name="T19" fmla="*/ 1 h 478"/>
                  <a:gd name="T20" fmla="*/ 2 w 385"/>
                  <a:gd name="T21" fmla="*/ 1 h 478"/>
                  <a:gd name="T22" fmla="*/ 2 w 385"/>
                  <a:gd name="T23" fmla="*/ 1 h 478"/>
                  <a:gd name="T24" fmla="*/ 2 w 385"/>
                  <a:gd name="T25" fmla="*/ 1 h 478"/>
                  <a:gd name="T26" fmla="*/ 1 w 385"/>
                  <a:gd name="T27" fmla="*/ 1 h 478"/>
                  <a:gd name="T28" fmla="*/ 1 w 385"/>
                  <a:gd name="T29" fmla="*/ 1 h 478"/>
                  <a:gd name="T30" fmla="*/ 1 w 385"/>
                  <a:gd name="T31" fmla="*/ 1 h 478"/>
                  <a:gd name="T32" fmla="*/ 1 w 385"/>
                  <a:gd name="T33" fmla="*/ 1 h 478"/>
                  <a:gd name="T34" fmla="*/ 1 w 385"/>
                  <a:gd name="T35" fmla="*/ 1 h 478"/>
                  <a:gd name="T36" fmla="*/ 1 w 385"/>
                  <a:gd name="T37" fmla="*/ 2 h 478"/>
                  <a:gd name="T38" fmla="*/ 1 w 385"/>
                  <a:gd name="T39" fmla="*/ 2 h 478"/>
                  <a:gd name="T40" fmla="*/ 1 w 385"/>
                  <a:gd name="T41" fmla="*/ 2 h 478"/>
                  <a:gd name="T42" fmla="*/ 1 w 385"/>
                  <a:gd name="T43" fmla="*/ 2 h 478"/>
                  <a:gd name="T44" fmla="*/ 1 w 385"/>
                  <a:gd name="T45" fmla="*/ 2 h 478"/>
                  <a:gd name="T46" fmla="*/ 0 w 385"/>
                  <a:gd name="T47" fmla="*/ 2 h 478"/>
                  <a:gd name="T48" fmla="*/ 0 w 385"/>
                  <a:gd name="T49" fmla="*/ 2 h 478"/>
                  <a:gd name="T50" fmla="*/ 0 w 385"/>
                  <a:gd name="T51" fmla="*/ 2 h 478"/>
                  <a:gd name="T52" fmla="*/ 0 w 385"/>
                  <a:gd name="T53" fmla="*/ 2 h 478"/>
                  <a:gd name="T54" fmla="*/ 1 w 385"/>
                  <a:gd name="T55" fmla="*/ 0 h 478"/>
                  <a:gd name="T56" fmla="*/ 1 w 385"/>
                  <a:gd name="T57" fmla="*/ 0 h 478"/>
                  <a:gd name="T58" fmla="*/ 1 w 385"/>
                  <a:gd name="T59" fmla="*/ 0 h 478"/>
                  <a:gd name="T60" fmla="*/ 1 w 385"/>
                  <a:gd name="T61" fmla="*/ 0 h 478"/>
                  <a:gd name="T62" fmla="*/ 1 w 385"/>
                  <a:gd name="T63" fmla="*/ 1 h 478"/>
                  <a:gd name="T64" fmla="*/ 1 w 385"/>
                  <a:gd name="T65" fmla="*/ 1 h 478"/>
                  <a:gd name="T66" fmla="*/ 1 w 385"/>
                  <a:gd name="T67" fmla="*/ 1 h 478"/>
                  <a:gd name="T68" fmla="*/ 1 w 385"/>
                  <a:gd name="T69" fmla="*/ 1 h 478"/>
                  <a:gd name="T70" fmla="*/ 1 w 385"/>
                  <a:gd name="T71" fmla="*/ 1 h 478"/>
                  <a:gd name="T72" fmla="*/ 1 w 385"/>
                  <a:gd name="T73" fmla="*/ 1 h 478"/>
                  <a:gd name="T74" fmla="*/ 1 w 385"/>
                  <a:gd name="T75" fmla="*/ 1 h 478"/>
                  <a:gd name="T76" fmla="*/ 1 w 385"/>
                  <a:gd name="T77" fmla="*/ 1 h 478"/>
                  <a:gd name="T78" fmla="*/ 1 w 385"/>
                  <a:gd name="T79" fmla="*/ 1 h 478"/>
                  <a:gd name="T80" fmla="*/ 1 w 385"/>
                  <a:gd name="T81" fmla="*/ 0 h 478"/>
                  <a:gd name="T82" fmla="*/ 1 w 385"/>
                  <a:gd name="T83" fmla="*/ 0 h 478"/>
                  <a:gd name="T84" fmla="*/ 1 w 385"/>
                  <a:gd name="T85" fmla="*/ 0 h 478"/>
                  <a:gd name="T86" fmla="*/ 1 w 385"/>
                  <a:gd name="T87" fmla="*/ 0 h 478"/>
                  <a:gd name="T88" fmla="*/ 1 w 385"/>
                  <a:gd name="T89" fmla="*/ 0 h 478"/>
                  <a:gd name="T90" fmla="*/ 1 w 385"/>
                  <a:gd name="T91" fmla="*/ 0 h 47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385" h="478">
                    <a:moveTo>
                      <a:pt x="118" y="19"/>
                    </a:moveTo>
                    <a:lnTo>
                      <a:pt x="223" y="0"/>
                    </a:lnTo>
                    <a:lnTo>
                      <a:pt x="241" y="0"/>
                    </a:lnTo>
                    <a:lnTo>
                      <a:pt x="227" y="56"/>
                    </a:lnTo>
                    <a:lnTo>
                      <a:pt x="243" y="41"/>
                    </a:lnTo>
                    <a:lnTo>
                      <a:pt x="258" y="28"/>
                    </a:lnTo>
                    <a:lnTo>
                      <a:pt x="270" y="18"/>
                    </a:lnTo>
                    <a:lnTo>
                      <a:pt x="281" y="11"/>
                    </a:lnTo>
                    <a:lnTo>
                      <a:pt x="292" y="6"/>
                    </a:lnTo>
                    <a:lnTo>
                      <a:pt x="302" y="2"/>
                    </a:lnTo>
                    <a:lnTo>
                      <a:pt x="313" y="0"/>
                    </a:lnTo>
                    <a:lnTo>
                      <a:pt x="324" y="0"/>
                    </a:lnTo>
                    <a:lnTo>
                      <a:pt x="331" y="0"/>
                    </a:lnTo>
                    <a:lnTo>
                      <a:pt x="337" y="1"/>
                    </a:lnTo>
                    <a:lnTo>
                      <a:pt x="343" y="3"/>
                    </a:lnTo>
                    <a:lnTo>
                      <a:pt x="349" y="6"/>
                    </a:lnTo>
                    <a:lnTo>
                      <a:pt x="355" y="9"/>
                    </a:lnTo>
                    <a:lnTo>
                      <a:pt x="360" y="14"/>
                    </a:lnTo>
                    <a:lnTo>
                      <a:pt x="365" y="19"/>
                    </a:lnTo>
                    <a:lnTo>
                      <a:pt x="369" y="24"/>
                    </a:lnTo>
                    <a:lnTo>
                      <a:pt x="373" y="31"/>
                    </a:lnTo>
                    <a:lnTo>
                      <a:pt x="376" y="38"/>
                    </a:lnTo>
                    <a:lnTo>
                      <a:pt x="379" y="46"/>
                    </a:lnTo>
                    <a:lnTo>
                      <a:pt x="381" y="53"/>
                    </a:lnTo>
                    <a:lnTo>
                      <a:pt x="383" y="61"/>
                    </a:lnTo>
                    <a:lnTo>
                      <a:pt x="384" y="70"/>
                    </a:lnTo>
                    <a:lnTo>
                      <a:pt x="385" y="78"/>
                    </a:lnTo>
                    <a:lnTo>
                      <a:pt x="385" y="87"/>
                    </a:lnTo>
                    <a:lnTo>
                      <a:pt x="384" y="112"/>
                    </a:lnTo>
                    <a:lnTo>
                      <a:pt x="381" y="136"/>
                    </a:lnTo>
                    <a:lnTo>
                      <a:pt x="379" y="148"/>
                    </a:lnTo>
                    <a:lnTo>
                      <a:pt x="376" y="159"/>
                    </a:lnTo>
                    <a:lnTo>
                      <a:pt x="373" y="170"/>
                    </a:lnTo>
                    <a:lnTo>
                      <a:pt x="370" y="182"/>
                    </a:lnTo>
                    <a:lnTo>
                      <a:pt x="365" y="193"/>
                    </a:lnTo>
                    <a:lnTo>
                      <a:pt x="361" y="204"/>
                    </a:lnTo>
                    <a:lnTo>
                      <a:pt x="355" y="215"/>
                    </a:lnTo>
                    <a:lnTo>
                      <a:pt x="349" y="225"/>
                    </a:lnTo>
                    <a:lnTo>
                      <a:pt x="337" y="246"/>
                    </a:lnTo>
                    <a:lnTo>
                      <a:pt x="322" y="266"/>
                    </a:lnTo>
                    <a:lnTo>
                      <a:pt x="308" y="282"/>
                    </a:lnTo>
                    <a:lnTo>
                      <a:pt x="294" y="296"/>
                    </a:lnTo>
                    <a:lnTo>
                      <a:pt x="279" y="307"/>
                    </a:lnTo>
                    <a:lnTo>
                      <a:pt x="264" y="318"/>
                    </a:lnTo>
                    <a:lnTo>
                      <a:pt x="257" y="322"/>
                    </a:lnTo>
                    <a:lnTo>
                      <a:pt x="249" y="325"/>
                    </a:lnTo>
                    <a:lnTo>
                      <a:pt x="241" y="328"/>
                    </a:lnTo>
                    <a:lnTo>
                      <a:pt x="233" y="330"/>
                    </a:lnTo>
                    <a:lnTo>
                      <a:pt x="226" y="332"/>
                    </a:lnTo>
                    <a:lnTo>
                      <a:pt x="217" y="333"/>
                    </a:lnTo>
                    <a:lnTo>
                      <a:pt x="209" y="334"/>
                    </a:lnTo>
                    <a:lnTo>
                      <a:pt x="201" y="334"/>
                    </a:lnTo>
                    <a:lnTo>
                      <a:pt x="191" y="334"/>
                    </a:lnTo>
                    <a:lnTo>
                      <a:pt x="181" y="332"/>
                    </a:lnTo>
                    <a:lnTo>
                      <a:pt x="171" y="328"/>
                    </a:lnTo>
                    <a:lnTo>
                      <a:pt x="159" y="322"/>
                    </a:lnTo>
                    <a:lnTo>
                      <a:pt x="142" y="385"/>
                    </a:lnTo>
                    <a:lnTo>
                      <a:pt x="138" y="401"/>
                    </a:lnTo>
                    <a:lnTo>
                      <a:pt x="135" y="414"/>
                    </a:lnTo>
                    <a:lnTo>
                      <a:pt x="134" y="427"/>
                    </a:lnTo>
                    <a:lnTo>
                      <a:pt x="133" y="437"/>
                    </a:lnTo>
                    <a:lnTo>
                      <a:pt x="134" y="442"/>
                    </a:lnTo>
                    <a:lnTo>
                      <a:pt x="135" y="447"/>
                    </a:lnTo>
                    <a:lnTo>
                      <a:pt x="137" y="451"/>
                    </a:lnTo>
                    <a:lnTo>
                      <a:pt x="140" y="455"/>
                    </a:lnTo>
                    <a:lnTo>
                      <a:pt x="144" y="458"/>
                    </a:lnTo>
                    <a:lnTo>
                      <a:pt x="152" y="461"/>
                    </a:lnTo>
                    <a:lnTo>
                      <a:pt x="161" y="463"/>
                    </a:lnTo>
                    <a:lnTo>
                      <a:pt x="172" y="466"/>
                    </a:lnTo>
                    <a:lnTo>
                      <a:pt x="170" y="478"/>
                    </a:lnTo>
                    <a:lnTo>
                      <a:pt x="0" y="478"/>
                    </a:lnTo>
                    <a:lnTo>
                      <a:pt x="3" y="466"/>
                    </a:lnTo>
                    <a:lnTo>
                      <a:pt x="13" y="465"/>
                    </a:lnTo>
                    <a:lnTo>
                      <a:pt x="22" y="462"/>
                    </a:lnTo>
                    <a:lnTo>
                      <a:pt x="30" y="458"/>
                    </a:lnTo>
                    <a:lnTo>
                      <a:pt x="37" y="451"/>
                    </a:lnTo>
                    <a:lnTo>
                      <a:pt x="40" y="447"/>
                    </a:lnTo>
                    <a:lnTo>
                      <a:pt x="44" y="442"/>
                    </a:lnTo>
                    <a:lnTo>
                      <a:pt x="47" y="436"/>
                    </a:lnTo>
                    <a:lnTo>
                      <a:pt x="50" y="430"/>
                    </a:lnTo>
                    <a:lnTo>
                      <a:pt x="56" y="412"/>
                    </a:lnTo>
                    <a:lnTo>
                      <a:pt x="62" y="392"/>
                    </a:lnTo>
                    <a:lnTo>
                      <a:pt x="139" y="97"/>
                    </a:lnTo>
                    <a:lnTo>
                      <a:pt x="142" y="82"/>
                    </a:lnTo>
                    <a:lnTo>
                      <a:pt x="145" y="69"/>
                    </a:lnTo>
                    <a:lnTo>
                      <a:pt x="146" y="58"/>
                    </a:lnTo>
                    <a:lnTo>
                      <a:pt x="147" y="50"/>
                    </a:lnTo>
                    <a:lnTo>
                      <a:pt x="146" y="45"/>
                    </a:lnTo>
                    <a:lnTo>
                      <a:pt x="144" y="40"/>
                    </a:lnTo>
                    <a:lnTo>
                      <a:pt x="141" y="37"/>
                    </a:lnTo>
                    <a:lnTo>
                      <a:pt x="137" y="35"/>
                    </a:lnTo>
                    <a:lnTo>
                      <a:pt x="129" y="32"/>
                    </a:lnTo>
                    <a:lnTo>
                      <a:pt x="115" y="32"/>
                    </a:lnTo>
                    <a:lnTo>
                      <a:pt x="118" y="19"/>
                    </a:lnTo>
                    <a:close/>
                    <a:moveTo>
                      <a:pt x="167" y="289"/>
                    </a:moveTo>
                    <a:lnTo>
                      <a:pt x="172" y="296"/>
                    </a:lnTo>
                    <a:lnTo>
                      <a:pt x="176" y="303"/>
                    </a:lnTo>
                    <a:lnTo>
                      <a:pt x="180" y="308"/>
                    </a:lnTo>
                    <a:lnTo>
                      <a:pt x="185" y="311"/>
                    </a:lnTo>
                    <a:lnTo>
                      <a:pt x="189" y="315"/>
                    </a:lnTo>
                    <a:lnTo>
                      <a:pt x="193" y="316"/>
                    </a:lnTo>
                    <a:lnTo>
                      <a:pt x="197" y="317"/>
                    </a:lnTo>
                    <a:lnTo>
                      <a:pt x="202" y="318"/>
                    </a:lnTo>
                    <a:lnTo>
                      <a:pt x="207" y="317"/>
                    </a:lnTo>
                    <a:lnTo>
                      <a:pt x="212" y="316"/>
                    </a:lnTo>
                    <a:lnTo>
                      <a:pt x="216" y="314"/>
                    </a:lnTo>
                    <a:lnTo>
                      <a:pt x="222" y="311"/>
                    </a:lnTo>
                    <a:lnTo>
                      <a:pt x="227" y="307"/>
                    </a:lnTo>
                    <a:lnTo>
                      <a:pt x="232" y="302"/>
                    </a:lnTo>
                    <a:lnTo>
                      <a:pt x="238" y="295"/>
                    </a:lnTo>
                    <a:lnTo>
                      <a:pt x="245" y="287"/>
                    </a:lnTo>
                    <a:lnTo>
                      <a:pt x="252" y="276"/>
                    </a:lnTo>
                    <a:lnTo>
                      <a:pt x="260" y="265"/>
                    </a:lnTo>
                    <a:lnTo>
                      <a:pt x="266" y="253"/>
                    </a:lnTo>
                    <a:lnTo>
                      <a:pt x="273" y="238"/>
                    </a:lnTo>
                    <a:lnTo>
                      <a:pt x="279" y="224"/>
                    </a:lnTo>
                    <a:lnTo>
                      <a:pt x="284" y="207"/>
                    </a:lnTo>
                    <a:lnTo>
                      <a:pt x="290" y="191"/>
                    </a:lnTo>
                    <a:lnTo>
                      <a:pt x="294" y="172"/>
                    </a:lnTo>
                    <a:lnTo>
                      <a:pt x="297" y="154"/>
                    </a:lnTo>
                    <a:lnTo>
                      <a:pt x="300" y="136"/>
                    </a:lnTo>
                    <a:lnTo>
                      <a:pt x="301" y="119"/>
                    </a:lnTo>
                    <a:lnTo>
                      <a:pt x="302" y="101"/>
                    </a:lnTo>
                    <a:lnTo>
                      <a:pt x="301" y="89"/>
                    </a:lnTo>
                    <a:lnTo>
                      <a:pt x="299" y="79"/>
                    </a:lnTo>
                    <a:lnTo>
                      <a:pt x="297" y="70"/>
                    </a:lnTo>
                    <a:lnTo>
                      <a:pt x="293" y="62"/>
                    </a:lnTo>
                    <a:lnTo>
                      <a:pt x="289" y="57"/>
                    </a:lnTo>
                    <a:lnTo>
                      <a:pt x="283" y="53"/>
                    </a:lnTo>
                    <a:lnTo>
                      <a:pt x="278" y="51"/>
                    </a:lnTo>
                    <a:lnTo>
                      <a:pt x="272" y="50"/>
                    </a:lnTo>
                    <a:lnTo>
                      <a:pt x="267" y="51"/>
                    </a:lnTo>
                    <a:lnTo>
                      <a:pt x="261" y="52"/>
                    </a:lnTo>
                    <a:lnTo>
                      <a:pt x="256" y="54"/>
                    </a:lnTo>
                    <a:lnTo>
                      <a:pt x="251" y="56"/>
                    </a:lnTo>
                    <a:lnTo>
                      <a:pt x="243" y="62"/>
                    </a:lnTo>
                    <a:lnTo>
                      <a:pt x="236" y="70"/>
                    </a:lnTo>
                    <a:lnTo>
                      <a:pt x="227" y="79"/>
                    </a:lnTo>
                    <a:lnTo>
                      <a:pt x="217" y="90"/>
                    </a:lnTo>
                    <a:lnTo>
                      <a:pt x="167" y="289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31" name="Freeform 1849">
                <a:extLst>
                  <a:ext uri="{FF2B5EF4-FFF2-40B4-BE49-F238E27FC236}">
                    <a16:creationId xmlns:a16="http://schemas.microsoft.com/office/drawing/2014/main" id="{DC672677-FFFE-4511-92EA-51CA41F661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3" y="3696"/>
                <a:ext cx="18" cy="22"/>
              </a:xfrm>
              <a:custGeom>
                <a:avLst/>
                <a:gdLst>
                  <a:gd name="T0" fmla="*/ 0 w 269"/>
                  <a:gd name="T1" fmla="*/ 1 h 334"/>
                  <a:gd name="T2" fmla="*/ 0 w 269"/>
                  <a:gd name="T3" fmla="*/ 1 h 334"/>
                  <a:gd name="T4" fmla="*/ 0 w 269"/>
                  <a:gd name="T5" fmla="*/ 1 h 334"/>
                  <a:gd name="T6" fmla="*/ 0 w 269"/>
                  <a:gd name="T7" fmla="*/ 1 h 334"/>
                  <a:gd name="T8" fmla="*/ 1 w 269"/>
                  <a:gd name="T9" fmla="*/ 1 h 334"/>
                  <a:gd name="T10" fmla="*/ 1 w 269"/>
                  <a:gd name="T11" fmla="*/ 1 h 334"/>
                  <a:gd name="T12" fmla="*/ 1 w 269"/>
                  <a:gd name="T13" fmla="*/ 1 h 334"/>
                  <a:gd name="T14" fmla="*/ 1 w 269"/>
                  <a:gd name="T15" fmla="*/ 1 h 334"/>
                  <a:gd name="T16" fmla="*/ 1 w 269"/>
                  <a:gd name="T17" fmla="*/ 1 h 334"/>
                  <a:gd name="T18" fmla="*/ 1 w 269"/>
                  <a:gd name="T19" fmla="*/ 1 h 334"/>
                  <a:gd name="T20" fmla="*/ 1 w 269"/>
                  <a:gd name="T21" fmla="*/ 1 h 334"/>
                  <a:gd name="T22" fmla="*/ 1 w 269"/>
                  <a:gd name="T23" fmla="*/ 1 h 334"/>
                  <a:gd name="T24" fmla="*/ 1 w 269"/>
                  <a:gd name="T25" fmla="*/ 1 h 334"/>
                  <a:gd name="T26" fmla="*/ 1 w 269"/>
                  <a:gd name="T27" fmla="*/ 1 h 334"/>
                  <a:gd name="T28" fmla="*/ 0 w 269"/>
                  <a:gd name="T29" fmla="*/ 1 h 334"/>
                  <a:gd name="T30" fmla="*/ 0 w 269"/>
                  <a:gd name="T31" fmla="*/ 1 h 334"/>
                  <a:gd name="T32" fmla="*/ 0 w 269"/>
                  <a:gd name="T33" fmla="*/ 1 h 334"/>
                  <a:gd name="T34" fmla="*/ 0 w 269"/>
                  <a:gd name="T35" fmla="*/ 1 h 334"/>
                  <a:gd name="T36" fmla="*/ 0 w 269"/>
                  <a:gd name="T37" fmla="*/ 1 h 334"/>
                  <a:gd name="T38" fmla="*/ 0 w 269"/>
                  <a:gd name="T39" fmla="*/ 1 h 334"/>
                  <a:gd name="T40" fmla="*/ 0 w 269"/>
                  <a:gd name="T41" fmla="*/ 1 h 334"/>
                  <a:gd name="T42" fmla="*/ 0 w 269"/>
                  <a:gd name="T43" fmla="*/ 1 h 334"/>
                  <a:gd name="T44" fmla="*/ 0 w 269"/>
                  <a:gd name="T45" fmla="*/ 0 h 334"/>
                  <a:gd name="T46" fmla="*/ 0 w 269"/>
                  <a:gd name="T47" fmla="*/ 0 h 334"/>
                  <a:gd name="T48" fmla="*/ 0 w 269"/>
                  <a:gd name="T49" fmla="*/ 0 h 334"/>
                  <a:gd name="T50" fmla="*/ 1 w 269"/>
                  <a:gd name="T51" fmla="*/ 0 h 334"/>
                  <a:gd name="T52" fmla="*/ 1 w 269"/>
                  <a:gd name="T53" fmla="*/ 0 h 334"/>
                  <a:gd name="T54" fmla="*/ 1 w 269"/>
                  <a:gd name="T55" fmla="*/ 0 h 334"/>
                  <a:gd name="T56" fmla="*/ 1 w 269"/>
                  <a:gd name="T57" fmla="*/ 0 h 334"/>
                  <a:gd name="T58" fmla="*/ 1 w 269"/>
                  <a:gd name="T59" fmla="*/ 0 h 334"/>
                  <a:gd name="T60" fmla="*/ 1 w 269"/>
                  <a:gd name="T61" fmla="*/ 0 h 334"/>
                  <a:gd name="T62" fmla="*/ 1 w 269"/>
                  <a:gd name="T63" fmla="*/ 0 h 334"/>
                  <a:gd name="T64" fmla="*/ 1 w 269"/>
                  <a:gd name="T65" fmla="*/ 1 h 334"/>
                  <a:gd name="T66" fmla="*/ 1 w 269"/>
                  <a:gd name="T67" fmla="*/ 1 h 334"/>
                  <a:gd name="T68" fmla="*/ 1 w 269"/>
                  <a:gd name="T69" fmla="*/ 1 h 334"/>
                  <a:gd name="T70" fmla="*/ 1 w 269"/>
                  <a:gd name="T71" fmla="*/ 1 h 334"/>
                  <a:gd name="T72" fmla="*/ 0 w 269"/>
                  <a:gd name="T73" fmla="*/ 1 h 334"/>
                  <a:gd name="T74" fmla="*/ 1 w 269"/>
                  <a:gd name="T75" fmla="*/ 1 h 334"/>
                  <a:gd name="T76" fmla="*/ 1 w 269"/>
                  <a:gd name="T77" fmla="*/ 1 h 334"/>
                  <a:gd name="T78" fmla="*/ 1 w 269"/>
                  <a:gd name="T79" fmla="*/ 1 h 334"/>
                  <a:gd name="T80" fmla="*/ 1 w 269"/>
                  <a:gd name="T81" fmla="*/ 0 h 334"/>
                  <a:gd name="T82" fmla="*/ 1 w 269"/>
                  <a:gd name="T83" fmla="*/ 0 h 334"/>
                  <a:gd name="T84" fmla="*/ 1 w 269"/>
                  <a:gd name="T85" fmla="*/ 0 h 334"/>
                  <a:gd name="T86" fmla="*/ 1 w 269"/>
                  <a:gd name="T87" fmla="*/ 0 h 334"/>
                  <a:gd name="T88" fmla="*/ 1 w 269"/>
                  <a:gd name="T89" fmla="*/ 0 h 334"/>
                  <a:gd name="T90" fmla="*/ 1 w 269"/>
                  <a:gd name="T91" fmla="*/ 0 h 334"/>
                  <a:gd name="T92" fmla="*/ 1 w 269"/>
                  <a:gd name="T93" fmla="*/ 0 h 334"/>
                  <a:gd name="T94" fmla="*/ 1 w 269"/>
                  <a:gd name="T95" fmla="*/ 0 h 334"/>
                  <a:gd name="T96" fmla="*/ 0 w 269"/>
                  <a:gd name="T97" fmla="*/ 1 h 33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69" h="334">
                    <a:moveTo>
                      <a:pt x="86" y="193"/>
                    </a:moveTo>
                    <a:lnTo>
                      <a:pt x="85" y="204"/>
                    </a:lnTo>
                    <a:lnTo>
                      <a:pt x="84" y="214"/>
                    </a:lnTo>
                    <a:lnTo>
                      <a:pt x="83" y="223"/>
                    </a:lnTo>
                    <a:lnTo>
                      <a:pt x="83" y="231"/>
                    </a:lnTo>
                    <a:lnTo>
                      <a:pt x="84" y="244"/>
                    </a:lnTo>
                    <a:lnTo>
                      <a:pt x="86" y="255"/>
                    </a:lnTo>
                    <a:lnTo>
                      <a:pt x="88" y="259"/>
                    </a:lnTo>
                    <a:lnTo>
                      <a:pt x="90" y="264"/>
                    </a:lnTo>
                    <a:lnTo>
                      <a:pt x="93" y="268"/>
                    </a:lnTo>
                    <a:lnTo>
                      <a:pt x="96" y="272"/>
                    </a:lnTo>
                    <a:lnTo>
                      <a:pt x="101" y="276"/>
                    </a:lnTo>
                    <a:lnTo>
                      <a:pt x="105" y="280"/>
                    </a:lnTo>
                    <a:lnTo>
                      <a:pt x="109" y="283"/>
                    </a:lnTo>
                    <a:lnTo>
                      <a:pt x="113" y="285"/>
                    </a:lnTo>
                    <a:lnTo>
                      <a:pt x="117" y="287"/>
                    </a:lnTo>
                    <a:lnTo>
                      <a:pt x="122" y="288"/>
                    </a:lnTo>
                    <a:lnTo>
                      <a:pt x="127" y="289"/>
                    </a:lnTo>
                    <a:lnTo>
                      <a:pt x="134" y="289"/>
                    </a:lnTo>
                    <a:lnTo>
                      <a:pt x="145" y="288"/>
                    </a:lnTo>
                    <a:lnTo>
                      <a:pt x="155" y="286"/>
                    </a:lnTo>
                    <a:lnTo>
                      <a:pt x="166" y="282"/>
                    </a:lnTo>
                    <a:lnTo>
                      <a:pt x="178" y="276"/>
                    </a:lnTo>
                    <a:lnTo>
                      <a:pt x="189" y="269"/>
                    </a:lnTo>
                    <a:lnTo>
                      <a:pt x="201" y="260"/>
                    </a:lnTo>
                    <a:lnTo>
                      <a:pt x="215" y="249"/>
                    </a:lnTo>
                    <a:lnTo>
                      <a:pt x="229" y="235"/>
                    </a:lnTo>
                    <a:lnTo>
                      <a:pt x="239" y="245"/>
                    </a:lnTo>
                    <a:lnTo>
                      <a:pt x="229" y="256"/>
                    </a:lnTo>
                    <a:lnTo>
                      <a:pt x="221" y="267"/>
                    </a:lnTo>
                    <a:lnTo>
                      <a:pt x="212" y="277"/>
                    </a:lnTo>
                    <a:lnTo>
                      <a:pt x="203" y="286"/>
                    </a:lnTo>
                    <a:lnTo>
                      <a:pt x="194" y="294"/>
                    </a:lnTo>
                    <a:lnTo>
                      <a:pt x="185" y="302"/>
                    </a:lnTo>
                    <a:lnTo>
                      <a:pt x="177" y="308"/>
                    </a:lnTo>
                    <a:lnTo>
                      <a:pt x="169" y="314"/>
                    </a:lnTo>
                    <a:lnTo>
                      <a:pt x="159" y="319"/>
                    </a:lnTo>
                    <a:lnTo>
                      <a:pt x="150" y="323"/>
                    </a:lnTo>
                    <a:lnTo>
                      <a:pt x="142" y="327"/>
                    </a:lnTo>
                    <a:lnTo>
                      <a:pt x="131" y="329"/>
                    </a:lnTo>
                    <a:lnTo>
                      <a:pt x="122" y="332"/>
                    </a:lnTo>
                    <a:lnTo>
                      <a:pt x="113" y="333"/>
                    </a:lnTo>
                    <a:lnTo>
                      <a:pt x="103" y="334"/>
                    </a:lnTo>
                    <a:lnTo>
                      <a:pt x="92" y="334"/>
                    </a:lnTo>
                    <a:lnTo>
                      <a:pt x="80" y="334"/>
                    </a:lnTo>
                    <a:lnTo>
                      <a:pt x="68" y="333"/>
                    </a:lnTo>
                    <a:lnTo>
                      <a:pt x="57" y="331"/>
                    </a:lnTo>
                    <a:lnTo>
                      <a:pt x="48" y="328"/>
                    </a:lnTo>
                    <a:lnTo>
                      <a:pt x="39" y="324"/>
                    </a:lnTo>
                    <a:lnTo>
                      <a:pt x="32" y="319"/>
                    </a:lnTo>
                    <a:lnTo>
                      <a:pt x="24" y="314"/>
                    </a:lnTo>
                    <a:lnTo>
                      <a:pt x="19" y="306"/>
                    </a:lnTo>
                    <a:lnTo>
                      <a:pt x="14" y="299"/>
                    </a:lnTo>
                    <a:lnTo>
                      <a:pt x="10" y="292"/>
                    </a:lnTo>
                    <a:lnTo>
                      <a:pt x="7" y="285"/>
                    </a:lnTo>
                    <a:lnTo>
                      <a:pt x="4" y="276"/>
                    </a:lnTo>
                    <a:lnTo>
                      <a:pt x="2" y="268"/>
                    </a:lnTo>
                    <a:lnTo>
                      <a:pt x="1" y="259"/>
                    </a:lnTo>
                    <a:lnTo>
                      <a:pt x="0" y="251"/>
                    </a:lnTo>
                    <a:lnTo>
                      <a:pt x="0" y="241"/>
                    </a:lnTo>
                    <a:lnTo>
                      <a:pt x="0" y="227"/>
                    </a:lnTo>
                    <a:lnTo>
                      <a:pt x="1" y="213"/>
                    </a:lnTo>
                    <a:lnTo>
                      <a:pt x="4" y="198"/>
                    </a:lnTo>
                    <a:lnTo>
                      <a:pt x="7" y="184"/>
                    </a:lnTo>
                    <a:lnTo>
                      <a:pt x="11" y="169"/>
                    </a:lnTo>
                    <a:lnTo>
                      <a:pt x="16" y="155"/>
                    </a:lnTo>
                    <a:lnTo>
                      <a:pt x="22" y="141"/>
                    </a:lnTo>
                    <a:lnTo>
                      <a:pt x="30" y="126"/>
                    </a:lnTo>
                    <a:lnTo>
                      <a:pt x="37" y="113"/>
                    </a:lnTo>
                    <a:lnTo>
                      <a:pt x="46" y="99"/>
                    </a:lnTo>
                    <a:lnTo>
                      <a:pt x="55" y="86"/>
                    </a:lnTo>
                    <a:lnTo>
                      <a:pt x="65" y="75"/>
                    </a:lnTo>
                    <a:lnTo>
                      <a:pt x="76" y="63"/>
                    </a:lnTo>
                    <a:lnTo>
                      <a:pt x="86" y="53"/>
                    </a:lnTo>
                    <a:lnTo>
                      <a:pt x="99" y="43"/>
                    </a:lnTo>
                    <a:lnTo>
                      <a:pt x="111" y="34"/>
                    </a:lnTo>
                    <a:lnTo>
                      <a:pt x="124" y="25"/>
                    </a:lnTo>
                    <a:lnTo>
                      <a:pt x="138" y="19"/>
                    </a:lnTo>
                    <a:lnTo>
                      <a:pt x="150" y="13"/>
                    </a:lnTo>
                    <a:lnTo>
                      <a:pt x="163" y="8"/>
                    </a:lnTo>
                    <a:lnTo>
                      <a:pt x="176" y="4"/>
                    </a:lnTo>
                    <a:lnTo>
                      <a:pt x="189" y="2"/>
                    </a:lnTo>
                    <a:lnTo>
                      <a:pt x="203" y="0"/>
                    </a:lnTo>
                    <a:lnTo>
                      <a:pt x="216" y="0"/>
                    </a:lnTo>
                    <a:lnTo>
                      <a:pt x="228" y="0"/>
                    </a:lnTo>
                    <a:lnTo>
                      <a:pt x="239" y="3"/>
                    </a:lnTo>
                    <a:lnTo>
                      <a:pt x="244" y="5"/>
                    </a:lnTo>
                    <a:lnTo>
                      <a:pt x="248" y="7"/>
                    </a:lnTo>
                    <a:lnTo>
                      <a:pt x="252" y="10"/>
                    </a:lnTo>
                    <a:lnTo>
                      <a:pt x="255" y="13"/>
                    </a:lnTo>
                    <a:lnTo>
                      <a:pt x="261" y="21"/>
                    </a:lnTo>
                    <a:lnTo>
                      <a:pt x="265" y="29"/>
                    </a:lnTo>
                    <a:lnTo>
                      <a:pt x="268" y="39"/>
                    </a:lnTo>
                    <a:lnTo>
                      <a:pt x="269" y="49"/>
                    </a:lnTo>
                    <a:lnTo>
                      <a:pt x="268" y="61"/>
                    </a:lnTo>
                    <a:lnTo>
                      <a:pt x="265" y="74"/>
                    </a:lnTo>
                    <a:lnTo>
                      <a:pt x="261" y="86"/>
                    </a:lnTo>
                    <a:lnTo>
                      <a:pt x="256" y="98"/>
                    </a:lnTo>
                    <a:lnTo>
                      <a:pt x="246" y="114"/>
                    </a:lnTo>
                    <a:lnTo>
                      <a:pt x="235" y="128"/>
                    </a:lnTo>
                    <a:lnTo>
                      <a:pt x="223" y="141"/>
                    </a:lnTo>
                    <a:lnTo>
                      <a:pt x="210" y="152"/>
                    </a:lnTo>
                    <a:lnTo>
                      <a:pt x="195" y="161"/>
                    </a:lnTo>
                    <a:lnTo>
                      <a:pt x="181" y="169"/>
                    </a:lnTo>
                    <a:lnTo>
                      <a:pt x="164" y="177"/>
                    </a:lnTo>
                    <a:lnTo>
                      <a:pt x="148" y="183"/>
                    </a:lnTo>
                    <a:lnTo>
                      <a:pt x="136" y="186"/>
                    </a:lnTo>
                    <a:lnTo>
                      <a:pt x="121" y="189"/>
                    </a:lnTo>
                    <a:lnTo>
                      <a:pt x="105" y="191"/>
                    </a:lnTo>
                    <a:lnTo>
                      <a:pt x="86" y="193"/>
                    </a:lnTo>
                    <a:close/>
                    <a:moveTo>
                      <a:pt x="88" y="175"/>
                    </a:moveTo>
                    <a:lnTo>
                      <a:pt x="102" y="172"/>
                    </a:lnTo>
                    <a:lnTo>
                      <a:pt x="113" y="169"/>
                    </a:lnTo>
                    <a:lnTo>
                      <a:pt x="123" y="166"/>
                    </a:lnTo>
                    <a:lnTo>
                      <a:pt x="131" y="162"/>
                    </a:lnTo>
                    <a:lnTo>
                      <a:pt x="140" y="158"/>
                    </a:lnTo>
                    <a:lnTo>
                      <a:pt x="147" y="152"/>
                    </a:lnTo>
                    <a:lnTo>
                      <a:pt x="154" y="145"/>
                    </a:lnTo>
                    <a:lnTo>
                      <a:pt x="161" y="137"/>
                    </a:lnTo>
                    <a:lnTo>
                      <a:pt x="169" y="128"/>
                    </a:lnTo>
                    <a:lnTo>
                      <a:pt x="176" y="117"/>
                    </a:lnTo>
                    <a:lnTo>
                      <a:pt x="182" y="106"/>
                    </a:lnTo>
                    <a:lnTo>
                      <a:pt x="187" y="93"/>
                    </a:lnTo>
                    <a:lnTo>
                      <a:pt x="192" y="80"/>
                    </a:lnTo>
                    <a:lnTo>
                      <a:pt x="195" y="67"/>
                    </a:lnTo>
                    <a:lnTo>
                      <a:pt x="197" y="55"/>
                    </a:lnTo>
                    <a:lnTo>
                      <a:pt x="197" y="44"/>
                    </a:lnTo>
                    <a:lnTo>
                      <a:pt x="197" y="39"/>
                    </a:lnTo>
                    <a:lnTo>
                      <a:pt x="196" y="35"/>
                    </a:lnTo>
                    <a:lnTo>
                      <a:pt x="195" y="31"/>
                    </a:lnTo>
                    <a:lnTo>
                      <a:pt x="193" y="28"/>
                    </a:lnTo>
                    <a:lnTo>
                      <a:pt x="190" y="25"/>
                    </a:lnTo>
                    <a:lnTo>
                      <a:pt x="187" y="24"/>
                    </a:lnTo>
                    <a:lnTo>
                      <a:pt x="184" y="23"/>
                    </a:lnTo>
                    <a:lnTo>
                      <a:pt x="181" y="22"/>
                    </a:lnTo>
                    <a:lnTo>
                      <a:pt x="177" y="23"/>
                    </a:lnTo>
                    <a:lnTo>
                      <a:pt x="173" y="24"/>
                    </a:lnTo>
                    <a:lnTo>
                      <a:pt x="169" y="25"/>
                    </a:lnTo>
                    <a:lnTo>
                      <a:pt x="164" y="28"/>
                    </a:lnTo>
                    <a:lnTo>
                      <a:pt x="155" y="36"/>
                    </a:lnTo>
                    <a:lnTo>
                      <a:pt x="147" y="46"/>
                    </a:lnTo>
                    <a:lnTo>
                      <a:pt x="138" y="57"/>
                    </a:lnTo>
                    <a:lnTo>
                      <a:pt x="129" y="70"/>
                    </a:lnTo>
                    <a:lnTo>
                      <a:pt x="122" y="84"/>
                    </a:lnTo>
                    <a:lnTo>
                      <a:pt x="115" y="99"/>
                    </a:lnTo>
                    <a:lnTo>
                      <a:pt x="108" y="116"/>
                    </a:lnTo>
                    <a:lnTo>
                      <a:pt x="101" y="134"/>
                    </a:lnTo>
                    <a:lnTo>
                      <a:pt x="94" y="154"/>
                    </a:lnTo>
                    <a:lnTo>
                      <a:pt x="88" y="17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32" name="Freeform 1850">
                <a:extLst>
                  <a:ext uri="{FF2B5EF4-FFF2-40B4-BE49-F238E27FC236}">
                    <a16:creationId xmlns:a16="http://schemas.microsoft.com/office/drawing/2014/main" id="{6740E23D-6949-4B8C-9945-DD8C360C1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3696"/>
                <a:ext cx="16" cy="22"/>
              </a:xfrm>
              <a:custGeom>
                <a:avLst/>
                <a:gdLst>
                  <a:gd name="T0" fmla="*/ 1 w 241"/>
                  <a:gd name="T1" fmla="*/ 0 h 334"/>
                  <a:gd name="T2" fmla="*/ 1 w 241"/>
                  <a:gd name="T3" fmla="*/ 0 h 334"/>
                  <a:gd name="T4" fmla="*/ 1 w 241"/>
                  <a:gd name="T5" fmla="*/ 0 h 334"/>
                  <a:gd name="T6" fmla="*/ 1 w 241"/>
                  <a:gd name="T7" fmla="*/ 0 h 334"/>
                  <a:gd name="T8" fmla="*/ 1 w 241"/>
                  <a:gd name="T9" fmla="*/ 0 h 334"/>
                  <a:gd name="T10" fmla="*/ 1 w 241"/>
                  <a:gd name="T11" fmla="*/ 0 h 334"/>
                  <a:gd name="T12" fmla="*/ 1 w 241"/>
                  <a:gd name="T13" fmla="*/ 0 h 334"/>
                  <a:gd name="T14" fmla="*/ 1 w 241"/>
                  <a:gd name="T15" fmla="*/ 0 h 334"/>
                  <a:gd name="T16" fmla="*/ 1 w 241"/>
                  <a:gd name="T17" fmla="*/ 0 h 334"/>
                  <a:gd name="T18" fmla="*/ 1 w 241"/>
                  <a:gd name="T19" fmla="*/ 0 h 334"/>
                  <a:gd name="T20" fmla="*/ 1 w 241"/>
                  <a:gd name="T21" fmla="*/ 0 h 334"/>
                  <a:gd name="T22" fmla="*/ 1 w 241"/>
                  <a:gd name="T23" fmla="*/ 1 h 334"/>
                  <a:gd name="T24" fmla="*/ 1 w 241"/>
                  <a:gd name="T25" fmla="*/ 1 h 334"/>
                  <a:gd name="T26" fmla="*/ 1 w 241"/>
                  <a:gd name="T27" fmla="*/ 1 h 334"/>
                  <a:gd name="T28" fmla="*/ 1 w 241"/>
                  <a:gd name="T29" fmla="*/ 1 h 334"/>
                  <a:gd name="T30" fmla="*/ 1 w 241"/>
                  <a:gd name="T31" fmla="*/ 1 h 334"/>
                  <a:gd name="T32" fmla="*/ 1 w 241"/>
                  <a:gd name="T33" fmla="*/ 1 h 334"/>
                  <a:gd name="T34" fmla="*/ 1 w 241"/>
                  <a:gd name="T35" fmla="*/ 1 h 334"/>
                  <a:gd name="T36" fmla="*/ 0 w 241"/>
                  <a:gd name="T37" fmla="*/ 1 h 334"/>
                  <a:gd name="T38" fmla="*/ 0 w 241"/>
                  <a:gd name="T39" fmla="*/ 1 h 334"/>
                  <a:gd name="T40" fmla="*/ 0 w 241"/>
                  <a:gd name="T41" fmla="*/ 1 h 334"/>
                  <a:gd name="T42" fmla="*/ 0 w 241"/>
                  <a:gd name="T43" fmla="*/ 1 h 334"/>
                  <a:gd name="T44" fmla="*/ 0 w 241"/>
                  <a:gd name="T45" fmla="*/ 1 h 334"/>
                  <a:gd name="T46" fmla="*/ 0 w 241"/>
                  <a:gd name="T47" fmla="*/ 1 h 334"/>
                  <a:gd name="T48" fmla="*/ 0 w 241"/>
                  <a:gd name="T49" fmla="*/ 1 h 334"/>
                  <a:gd name="T50" fmla="*/ 0 w 241"/>
                  <a:gd name="T51" fmla="*/ 1 h 334"/>
                  <a:gd name="T52" fmla="*/ 0 w 241"/>
                  <a:gd name="T53" fmla="*/ 1 h 334"/>
                  <a:gd name="T54" fmla="*/ 1 w 241"/>
                  <a:gd name="T55" fmla="*/ 1 h 334"/>
                  <a:gd name="T56" fmla="*/ 1 w 241"/>
                  <a:gd name="T57" fmla="*/ 1 h 334"/>
                  <a:gd name="T58" fmla="*/ 1 w 241"/>
                  <a:gd name="T59" fmla="*/ 1 h 334"/>
                  <a:gd name="T60" fmla="*/ 1 w 241"/>
                  <a:gd name="T61" fmla="*/ 1 h 334"/>
                  <a:gd name="T62" fmla="*/ 0 w 241"/>
                  <a:gd name="T63" fmla="*/ 1 h 334"/>
                  <a:gd name="T64" fmla="*/ 0 w 241"/>
                  <a:gd name="T65" fmla="*/ 1 h 334"/>
                  <a:gd name="T66" fmla="*/ 0 w 241"/>
                  <a:gd name="T67" fmla="*/ 0 h 334"/>
                  <a:gd name="T68" fmla="*/ 0 w 241"/>
                  <a:gd name="T69" fmla="*/ 0 h 334"/>
                  <a:gd name="T70" fmla="*/ 0 w 241"/>
                  <a:gd name="T71" fmla="*/ 0 h 334"/>
                  <a:gd name="T72" fmla="*/ 0 w 241"/>
                  <a:gd name="T73" fmla="*/ 0 h 334"/>
                  <a:gd name="T74" fmla="*/ 0 w 241"/>
                  <a:gd name="T75" fmla="*/ 0 h 334"/>
                  <a:gd name="T76" fmla="*/ 0 w 241"/>
                  <a:gd name="T77" fmla="*/ 0 h 334"/>
                  <a:gd name="T78" fmla="*/ 1 w 241"/>
                  <a:gd name="T79" fmla="*/ 0 h 334"/>
                  <a:gd name="T80" fmla="*/ 1 w 241"/>
                  <a:gd name="T81" fmla="*/ 0 h 334"/>
                  <a:gd name="T82" fmla="*/ 1 w 241"/>
                  <a:gd name="T83" fmla="*/ 0 h 334"/>
                  <a:gd name="T84" fmla="*/ 1 w 241"/>
                  <a:gd name="T85" fmla="*/ 0 h 33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41" h="334">
                    <a:moveTo>
                      <a:pt x="241" y="0"/>
                    </a:moveTo>
                    <a:lnTo>
                      <a:pt x="227" y="108"/>
                    </a:lnTo>
                    <a:lnTo>
                      <a:pt x="215" y="108"/>
                    </a:lnTo>
                    <a:lnTo>
                      <a:pt x="214" y="97"/>
                    </a:lnTo>
                    <a:lnTo>
                      <a:pt x="213" y="88"/>
                    </a:lnTo>
                    <a:lnTo>
                      <a:pt x="211" y="79"/>
                    </a:lnTo>
                    <a:lnTo>
                      <a:pt x="208" y="70"/>
                    </a:lnTo>
                    <a:lnTo>
                      <a:pt x="205" y="62"/>
                    </a:lnTo>
                    <a:lnTo>
                      <a:pt x="202" y="54"/>
                    </a:lnTo>
                    <a:lnTo>
                      <a:pt x="198" y="48"/>
                    </a:lnTo>
                    <a:lnTo>
                      <a:pt x="192" y="42"/>
                    </a:lnTo>
                    <a:lnTo>
                      <a:pt x="187" y="36"/>
                    </a:lnTo>
                    <a:lnTo>
                      <a:pt x="182" y="30"/>
                    </a:lnTo>
                    <a:lnTo>
                      <a:pt x="176" y="26"/>
                    </a:lnTo>
                    <a:lnTo>
                      <a:pt x="171" y="23"/>
                    </a:lnTo>
                    <a:lnTo>
                      <a:pt x="166" y="20"/>
                    </a:lnTo>
                    <a:lnTo>
                      <a:pt x="160" y="19"/>
                    </a:lnTo>
                    <a:lnTo>
                      <a:pt x="153" y="17"/>
                    </a:lnTo>
                    <a:lnTo>
                      <a:pt x="148" y="17"/>
                    </a:lnTo>
                    <a:lnTo>
                      <a:pt x="141" y="18"/>
                    </a:lnTo>
                    <a:lnTo>
                      <a:pt x="135" y="19"/>
                    </a:lnTo>
                    <a:lnTo>
                      <a:pt x="129" y="22"/>
                    </a:lnTo>
                    <a:lnTo>
                      <a:pt x="125" y="26"/>
                    </a:lnTo>
                    <a:lnTo>
                      <a:pt x="120" y="31"/>
                    </a:lnTo>
                    <a:lnTo>
                      <a:pt x="117" y="37"/>
                    </a:lnTo>
                    <a:lnTo>
                      <a:pt x="115" y="43"/>
                    </a:lnTo>
                    <a:lnTo>
                      <a:pt x="114" y="49"/>
                    </a:lnTo>
                    <a:lnTo>
                      <a:pt x="115" y="55"/>
                    </a:lnTo>
                    <a:lnTo>
                      <a:pt x="115" y="60"/>
                    </a:lnTo>
                    <a:lnTo>
                      <a:pt x="117" y="65"/>
                    </a:lnTo>
                    <a:lnTo>
                      <a:pt x="118" y="71"/>
                    </a:lnTo>
                    <a:lnTo>
                      <a:pt x="121" y="76"/>
                    </a:lnTo>
                    <a:lnTo>
                      <a:pt x="126" y="82"/>
                    </a:lnTo>
                    <a:lnTo>
                      <a:pt x="131" y="89"/>
                    </a:lnTo>
                    <a:lnTo>
                      <a:pt x="137" y="97"/>
                    </a:lnTo>
                    <a:lnTo>
                      <a:pt x="160" y="125"/>
                    </a:lnTo>
                    <a:lnTo>
                      <a:pt x="177" y="148"/>
                    </a:lnTo>
                    <a:lnTo>
                      <a:pt x="189" y="165"/>
                    </a:lnTo>
                    <a:lnTo>
                      <a:pt x="198" y="180"/>
                    </a:lnTo>
                    <a:lnTo>
                      <a:pt x="202" y="191"/>
                    </a:lnTo>
                    <a:lnTo>
                      <a:pt x="206" y="202"/>
                    </a:lnTo>
                    <a:lnTo>
                      <a:pt x="208" y="215"/>
                    </a:lnTo>
                    <a:lnTo>
                      <a:pt x="208" y="227"/>
                    </a:lnTo>
                    <a:lnTo>
                      <a:pt x="208" y="241"/>
                    </a:lnTo>
                    <a:lnTo>
                      <a:pt x="205" y="255"/>
                    </a:lnTo>
                    <a:lnTo>
                      <a:pt x="201" y="267"/>
                    </a:lnTo>
                    <a:lnTo>
                      <a:pt x="196" y="280"/>
                    </a:lnTo>
                    <a:lnTo>
                      <a:pt x="188" y="292"/>
                    </a:lnTo>
                    <a:lnTo>
                      <a:pt x="180" y="302"/>
                    </a:lnTo>
                    <a:lnTo>
                      <a:pt x="170" y="311"/>
                    </a:lnTo>
                    <a:lnTo>
                      <a:pt x="157" y="320"/>
                    </a:lnTo>
                    <a:lnTo>
                      <a:pt x="145" y="326"/>
                    </a:lnTo>
                    <a:lnTo>
                      <a:pt x="133" y="331"/>
                    </a:lnTo>
                    <a:lnTo>
                      <a:pt x="119" y="334"/>
                    </a:lnTo>
                    <a:lnTo>
                      <a:pt x="106" y="334"/>
                    </a:lnTo>
                    <a:lnTo>
                      <a:pt x="96" y="334"/>
                    </a:lnTo>
                    <a:lnTo>
                      <a:pt x="85" y="333"/>
                    </a:lnTo>
                    <a:lnTo>
                      <a:pt x="73" y="330"/>
                    </a:lnTo>
                    <a:lnTo>
                      <a:pt x="61" y="327"/>
                    </a:lnTo>
                    <a:lnTo>
                      <a:pt x="45" y="323"/>
                    </a:lnTo>
                    <a:lnTo>
                      <a:pt x="34" y="321"/>
                    </a:lnTo>
                    <a:lnTo>
                      <a:pt x="27" y="322"/>
                    </a:lnTo>
                    <a:lnTo>
                      <a:pt x="22" y="324"/>
                    </a:lnTo>
                    <a:lnTo>
                      <a:pt x="17" y="328"/>
                    </a:lnTo>
                    <a:lnTo>
                      <a:pt x="12" y="334"/>
                    </a:lnTo>
                    <a:lnTo>
                      <a:pt x="0" y="334"/>
                    </a:lnTo>
                    <a:lnTo>
                      <a:pt x="16" y="218"/>
                    </a:lnTo>
                    <a:lnTo>
                      <a:pt x="26" y="218"/>
                    </a:lnTo>
                    <a:lnTo>
                      <a:pt x="32" y="237"/>
                    </a:lnTo>
                    <a:lnTo>
                      <a:pt x="37" y="254"/>
                    </a:lnTo>
                    <a:lnTo>
                      <a:pt x="42" y="267"/>
                    </a:lnTo>
                    <a:lnTo>
                      <a:pt x="46" y="279"/>
                    </a:lnTo>
                    <a:lnTo>
                      <a:pt x="51" y="287"/>
                    </a:lnTo>
                    <a:lnTo>
                      <a:pt x="58" y="294"/>
                    </a:lnTo>
                    <a:lnTo>
                      <a:pt x="65" y="301"/>
                    </a:lnTo>
                    <a:lnTo>
                      <a:pt x="72" y="307"/>
                    </a:lnTo>
                    <a:lnTo>
                      <a:pt x="80" y="311"/>
                    </a:lnTo>
                    <a:lnTo>
                      <a:pt x="89" y="316"/>
                    </a:lnTo>
                    <a:lnTo>
                      <a:pt x="96" y="317"/>
                    </a:lnTo>
                    <a:lnTo>
                      <a:pt x="103" y="318"/>
                    </a:lnTo>
                    <a:lnTo>
                      <a:pt x="111" y="317"/>
                    </a:lnTo>
                    <a:lnTo>
                      <a:pt x="119" y="315"/>
                    </a:lnTo>
                    <a:lnTo>
                      <a:pt x="126" y="310"/>
                    </a:lnTo>
                    <a:lnTo>
                      <a:pt x="132" y="305"/>
                    </a:lnTo>
                    <a:lnTo>
                      <a:pt x="137" y="299"/>
                    </a:lnTo>
                    <a:lnTo>
                      <a:pt x="140" y="292"/>
                    </a:lnTo>
                    <a:lnTo>
                      <a:pt x="142" y="285"/>
                    </a:lnTo>
                    <a:lnTo>
                      <a:pt x="143" y="276"/>
                    </a:lnTo>
                    <a:lnTo>
                      <a:pt x="143" y="268"/>
                    </a:lnTo>
                    <a:lnTo>
                      <a:pt x="141" y="260"/>
                    </a:lnTo>
                    <a:lnTo>
                      <a:pt x="139" y="253"/>
                    </a:lnTo>
                    <a:lnTo>
                      <a:pt x="136" y="245"/>
                    </a:lnTo>
                    <a:lnTo>
                      <a:pt x="131" y="236"/>
                    </a:lnTo>
                    <a:lnTo>
                      <a:pt x="124" y="225"/>
                    </a:lnTo>
                    <a:lnTo>
                      <a:pt x="114" y="212"/>
                    </a:lnTo>
                    <a:lnTo>
                      <a:pt x="102" y="196"/>
                    </a:lnTo>
                    <a:lnTo>
                      <a:pt x="84" y="176"/>
                    </a:lnTo>
                    <a:lnTo>
                      <a:pt x="71" y="157"/>
                    </a:lnTo>
                    <a:lnTo>
                      <a:pt x="61" y="142"/>
                    </a:lnTo>
                    <a:lnTo>
                      <a:pt x="54" y="127"/>
                    </a:lnTo>
                    <a:lnTo>
                      <a:pt x="49" y="119"/>
                    </a:lnTo>
                    <a:lnTo>
                      <a:pt x="47" y="109"/>
                    </a:lnTo>
                    <a:lnTo>
                      <a:pt x="45" y="98"/>
                    </a:lnTo>
                    <a:lnTo>
                      <a:pt x="45" y="88"/>
                    </a:lnTo>
                    <a:lnTo>
                      <a:pt x="45" y="79"/>
                    </a:lnTo>
                    <a:lnTo>
                      <a:pt x="46" y="70"/>
                    </a:lnTo>
                    <a:lnTo>
                      <a:pt x="48" y="61"/>
                    </a:lnTo>
                    <a:lnTo>
                      <a:pt x="51" y="53"/>
                    </a:lnTo>
                    <a:lnTo>
                      <a:pt x="55" y="45"/>
                    </a:lnTo>
                    <a:lnTo>
                      <a:pt x="59" y="38"/>
                    </a:lnTo>
                    <a:lnTo>
                      <a:pt x="64" y="31"/>
                    </a:lnTo>
                    <a:lnTo>
                      <a:pt x="70" y="24"/>
                    </a:lnTo>
                    <a:lnTo>
                      <a:pt x="76" y="18"/>
                    </a:lnTo>
                    <a:lnTo>
                      <a:pt x="83" y="13"/>
                    </a:lnTo>
                    <a:lnTo>
                      <a:pt x="91" y="9"/>
                    </a:lnTo>
                    <a:lnTo>
                      <a:pt x="100" y="6"/>
                    </a:lnTo>
                    <a:lnTo>
                      <a:pt x="108" y="3"/>
                    </a:lnTo>
                    <a:lnTo>
                      <a:pt x="118" y="1"/>
                    </a:lnTo>
                    <a:lnTo>
                      <a:pt x="129" y="0"/>
                    </a:lnTo>
                    <a:lnTo>
                      <a:pt x="139" y="0"/>
                    </a:lnTo>
                    <a:lnTo>
                      <a:pt x="149" y="0"/>
                    </a:lnTo>
                    <a:lnTo>
                      <a:pt x="161" y="2"/>
                    </a:lnTo>
                    <a:lnTo>
                      <a:pt x="174" y="4"/>
                    </a:lnTo>
                    <a:lnTo>
                      <a:pt x="187" y="7"/>
                    </a:lnTo>
                    <a:lnTo>
                      <a:pt x="200" y="10"/>
                    </a:lnTo>
                    <a:lnTo>
                      <a:pt x="210" y="11"/>
                    </a:lnTo>
                    <a:lnTo>
                      <a:pt x="215" y="10"/>
                    </a:lnTo>
                    <a:lnTo>
                      <a:pt x="221" y="8"/>
                    </a:lnTo>
                    <a:lnTo>
                      <a:pt x="225" y="5"/>
                    </a:lnTo>
                    <a:lnTo>
                      <a:pt x="230" y="0"/>
                    </a:lnTo>
                    <a:lnTo>
                      <a:pt x="241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33" name="Freeform 1851">
                <a:extLst>
                  <a:ext uri="{FF2B5EF4-FFF2-40B4-BE49-F238E27FC236}">
                    <a16:creationId xmlns:a16="http://schemas.microsoft.com/office/drawing/2014/main" id="{E03A9DB6-020D-4C5F-92F3-EC09E5CB82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66" y="3696"/>
                <a:ext cx="19" cy="22"/>
              </a:xfrm>
              <a:custGeom>
                <a:avLst/>
                <a:gdLst>
                  <a:gd name="T0" fmla="*/ 1 w 287"/>
                  <a:gd name="T1" fmla="*/ 0 h 334"/>
                  <a:gd name="T2" fmla="*/ 1 w 287"/>
                  <a:gd name="T3" fmla="*/ 0 h 334"/>
                  <a:gd name="T4" fmla="*/ 1 w 287"/>
                  <a:gd name="T5" fmla="*/ 0 h 334"/>
                  <a:gd name="T6" fmla="*/ 1 w 287"/>
                  <a:gd name="T7" fmla="*/ 0 h 334"/>
                  <a:gd name="T8" fmla="*/ 1 w 287"/>
                  <a:gd name="T9" fmla="*/ 1 h 334"/>
                  <a:gd name="T10" fmla="*/ 1 w 287"/>
                  <a:gd name="T11" fmla="*/ 1 h 334"/>
                  <a:gd name="T12" fmla="*/ 1 w 287"/>
                  <a:gd name="T13" fmla="*/ 1 h 334"/>
                  <a:gd name="T14" fmla="*/ 1 w 287"/>
                  <a:gd name="T15" fmla="*/ 1 h 334"/>
                  <a:gd name="T16" fmla="*/ 1 w 287"/>
                  <a:gd name="T17" fmla="*/ 1 h 334"/>
                  <a:gd name="T18" fmla="*/ 1 w 287"/>
                  <a:gd name="T19" fmla="*/ 1 h 334"/>
                  <a:gd name="T20" fmla="*/ 1 w 287"/>
                  <a:gd name="T21" fmla="*/ 1 h 334"/>
                  <a:gd name="T22" fmla="*/ 0 w 287"/>
                  <a:gd name="T23" fmla="*/ 1 h 334"/>
                  <a:gd name="T24" fmla="*/ 0 w 287"/>
                  <a:gd name="T25" fmla="*/ 1 h 334"/>
                  <a:gd name="T26" fmla="*/ 0 w 287"/>
                  <a:gd name="T27" fmla="*/ 1 h 334"/>
                  <a:gd name="T28" fmla="*/ 0 w 287"/>
                  <a:gd name="T29" fmla="*/ 1 h 334"/>
                  <a:gd name="T30" fmla="*/ 0 w 287"/>
                  <a:gd name="T31" fmla="*/ 1 h 334"/>
                  <a:gd name="T32" fmla="*/ 0 w 287"/>
                  <a:gd name="T33" fmla="*/ 1 h 334"/>
                  <a:gd name="T34" fmla="*/ 0 w 287"/>
                  <a:gd name="T35" fmla="*/ 1 h 334"/>
                  <a:gd name="T36" fmla="*/ 0 w 287"/>
                  <a:gd name="T37" fmla="*/ 1 h 334"/>
                  <a:gd name="T38" fmla="*/ 0 w 287"/>
                  <a:gd name="T39" fmla="*/ 1 h 334"/>
                  <a:gd name="T40" fmla="*/ 0 w 287"/>
                  <a:gd name="T41" fmla="*/ 0 h 334"/>
                  <a:gd name="T42" fmla="*/ 0 w 287"/>
                  <a:gd name="T43" fmla="*/ 0 h 334"/>
                  <a:gd name="T44" fmla="*/ 1 w 287"/>
                  <a:gd name="T45" fmla="*/ 0 h 334"/>
                  <a:gd name="T46" fmla="*/ 1 w 287"/>
                  <a:gd name="T47" fmla="*/ 0 h 334"/>
                  <a:gd name="T48" fmla="*/ 1 w 287"/>
                  <a:gd name="T49" fmla="*/ 0 h 334"/>
                  <a:gd name="T50" fmla="*/ 1 w 287"/>
                  <a:gd name="T51" fmla="*/ 0 h 334"/>
                  <a:gd name="T52" fmla="*/ 1 w 287"/>
                  <a:gd name="T53" fmla="*/ 0 h 334"/>
                  <a:gd name="T54" fmla="*/ 1 w 287"/>
                  <a:gd name="T55" fmla="*/ 0 h 334"/>
                  <a:gd name="T56" fmla="*/ 1 w 287"/>
                  <a:gd name="T57" fmla="*/ 0 h 334"/>
                  <a:gd name="T58" fmla="*/ 0 w 287"/>
                  <a:gd name="T59" fmla="*/ 1 h 334"/>
                  <a:gd name="T60" fmla="*/ 0 w 287"/>
                  <a:gd name="T61" fmla="*/ 1 h 334"/>
                  <a:gd name="T62" fmla="*/ 0 w 287"/>
                  <a:gd name="T63" fmla="*/ 1 h 334"/>
                  <a:gd name="T64" fmla="*/ 0 w 287"/>
                  <a:gd name="T65" fmla="*/ 1 h 334"/>
                  <a:gd name="T66" fmla="*/ 0 w 287"/>
                  <a:gd name="T67" fmla="*/ 1 h 334"/>
                  <a:gd name="T68" fmla="*/ 0 w 287"/>
                  <a:gd name="T69" fmla="*/ 1 h 334"/>
                  <a:gd name="T70" fmla="*/ 1 w 287"/>
                  <a:gd name="T71" fmla="*/ 1 h 334"/>
                  <a:gd name="T72" fmla="*/ 1 w 287"/>
                  <a:gd name="T73" fmla="*/ 1 h 334"/>
                  <a:gd name="T74" fmla="*/ 1 w 287"/>
                  <a:gd name="T75" fmla="*/ 1 h 334"/>
                  <a:gd name="T76" fmla="*/ 1 w 287"/>
                  <a:gd name="T77" fmla="*/ 1 h 334"/>
                  <a:gd name="T78" fmla="*/ 1 w 287"/>
                  <a:gd name="T79" fmla="*/ 0 h 334"/>
                  <a:gd name="T80" fmla="*/ 1 w 287"/>
                  <a:gd name="T81" fmla="*/ 0 h 334"/>
                  <a:gd name="T82" fmla="*/ 1 w 287"/>
                  <a:gd name="T83" fmla="*/ 0 h 33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87" h="334">
                    <a:moveTo>
                      <a:pt x="197" y="0"/>
                    </a:moveTo>
                    <a:lnTo>
                      <a:pt x="209" y="0"/>
                    </a:lnTo>
                    <a:lnTo>
                      <a:pt x="220" y="3"/>
                    </a:lnTo>
                    <a:lnTo>
                      <a:pt x="232" y="7"/>
                    </a:lnTo>
                    <a:lnTo>
                      <a:pt x="243" y="12"/>
                    </a:lnTo>
                    <a:lnTo>
                      <a:pt x="253" y="19"/>
                    </a:lnTo>
                    <a:lnTo>
                      <a:pt x="263" y="27"/>
                    </a:lnTo>
                    <a:lnTo>
                      <a:pt x="270" y="37"/>
                    </a:lnTo>
                    <a:lnTo>
                      <a:pt x="276" y="48"/>
                    </a:lnTo>
                    <a:lnTo>
                      <a:pt x="281" y="59"/>
                    </a:lnTo>
                    <a:lnTo>
                      <a:pt x="284" y="72"/>
                    </a:lnTo>
                    <a:lnTo>
                      <a:pt x="286" y="85"/>
                    </a:lnTo>
                    <a:lnTo>
                      <a:pt x="287" y="98"/>
                    </a:lnTo>
                    <a:lnTo>
                      <a:pt x="287" y="113"/>
                    </a:lnTo>
                    <a:lnTo>
                      <a:pt x="285" y="126"/>
                    </a:lnTo>
                    <a:lnTo>
                      <a:pt x="283" y="141"/>
                    </a:lnTo>
                    <a:lnTo>
                      <a:pt x="280" y="155"/>
                    </a:lnTo>
                    <a:lnTo>
                      <a:pt x="276" y="169"/>
                    </a:lnTo>
                    <a:lnTo>
                      <a:pt x="272" y="184"/>
                    </a:lnTo>
                    <a:lnTo>
                      <a:pt x="266" y="198"/>
                    </a:lnTo>
                    <a:lnTo>
                      <a:pt x="259" y="212"/>
                    </a:lnTo>
                    <a:lnTo>
                      <a:pt x="251" y="226"/>
                    </a:lnTo>
                    <a:lnTo>
                      <a:pt x="243" y="239"/>
                    </a:lnTo>
                    <a:lnTo>
                      <a:pt x="235" y="252"/>
                    </a:lnTo>
                    <a:lnTo>
                      <a:pt x="226" y="263"/>
                    </a:lnTo>
                    <a:lnTo>
                      <a:pt x="216" y="273"/>
                    </a:lnTo>
                    <a:lnTo>
                      <a:pt x="206" y="284"/>
                    </a:lnTo>
                    <a:lnTo>
                      <a:pt x="196" y="293"/>
                    </a:lnTo>
                    <a:lnTo>
                      <a:pt x="183" y="302"/>
                    </a:lnTo>
                    <a:lnTo>
                      <a:pt x="172" y="309"/>
                    </a:lnTo>
                    <a:lnTo>
                      <a:pt x="161" y="317"/>
                    </a:lnTo>
                    <a:lnTo>
                      <a:pt x="148" y="322"/>
                    </a:lnTo>
                    <a:lnTo>
                      <a:pt x="137" y="327"/>
                    </a:lnTo>
                    <a:lnTo>
                      <a:pt x="125" y="330"/>
                    </a:lnTo>
                    <a:lnTo>
                      <a:pt x="113" y="333"/>
                    </a:lnTo>
                    <a:lnTo>
                      <a:pt x="102" y="334"/>
                    </a:lnTo>
                    <a:lnTo>
                      <a:pt x="90" y="334"/>
                    </a:lnTo>
                    <a:lnTo>
                      <a:pt x="79" y="334"/>
                    </a:lnTo>
                    <a:lnTo>
                      <a:pt x="69" y="333"/>
                    </a:lnTo>
                    <a:lnTo>
                      <a:pt x="61" y="331"/>
                    </a:lnTo>
                    <a:lnTo>
                      <a:pt x="52" y="328"/>
                    </a:lnTo>
                    <a:lnTo>
                      <a:pt x="43" y="324"/>
                    </a:lnTo>
                    <a:lnTo>
                      <a:pt x="36" y="319"/>
                    </a:lnTo>
                    <a:lnTo>
                      <a:pt x="30" y="312"/>
                    </a:lnTo>
                    <a:lnTo>
                      <a:pt x="24" y="306"/>
                    </a:lnTo>
                    <a:lnTo>
                      <a:pt x="18" y="299"/>
                    </a:lnTo>
                    <a:lnTo>
                      <a:pt x="14" y="291"/>
                    </a:lnTo>
                    <a:lnTo>
                      <a:pt x="9" y="283"/>
                    </a:lnTo>
                    <a:lnTo>
                      <a:pt x="6" y="274"/>
                    </a:lnTo>
                    <a:lnTo>
                      <a:pt x="3" y="266"/>
                    </a:lnTo>
                    <a:lnTo>
                      <a:pt x="1" y="257"/>
                    </a:lnTo>
                    <a:lnTo>
                      <a:pt x="0" y="247"/>
                    </a:lnTo>
                    <a:lnTo>
                      <a:pt x="0" y="236"/>
                    </a:lnTo>
                    <a:lnTo>
                      <a:pt x="0" y="225"/>
                    </a:lnTo>
                    <a:lnTo>
                      <a:pt x="1" y="213"/>
                    </a:lnTo>
                    <a:lnTo>
                      <a:pt x="2" y="201"/>
                    </a:lnTo>
                    <a:lnTo>
                      <a:pt x="4" y="189"/>
                    </a:lnTo>
                    <a:lnTo>
                      <a:pt x="7" y="178"/>
                    </a:lnTo>
                    <a:lnTo>
                      <a:pt x="9" y="167"/>
                    </a:lnTo>
                    <a:lnTo>
                      <a:pt x="14" y="156"/>
                    </a:lnTo>
                    <a:lnTo>
                      <a:pt x="18" y="145"/>
                    </a:lnTo>
                    <a:lnTo>
                      <a:pt x="27" y="124"/>
                    </a:lnTo>
                    <a:lnTo>
                      <a:pt x="37" y="106"/>
                    </a:lnTo>
                    <a:lnTo>
                      <a:pt x="50" y="87"/>
                    </a:lnTo>
                    <a:lnTo>
                      <a:pt x="62" y="71"/>
                    </a:lnTo>
                    <a:lnTo>
                      <a:pt x="76" y="55"/>
                    </a:lnTo>
                    <a:lnTo>
                      <a:pt x="91" y="42"/>
                    </a:lnTo>
                    <a:lnTo>
                      <a:pt x="107" y="29"/>
                    </a:lnTo>
                    <a:lnTo>
                      <a:pt x="124" y="19"/>
                    </a:lnTo>
                    <a:lnTo>
                      <a:pt x="133" y="14"/>
                    </a:lnTo>
                    <a:lnTo>
                      <a:pt x="141" y="10"/>
                    </a:lnTo>
                    <a:lnTo>
                      <a:pt x="150" y="7"/>
                    </a:lnTo>
                    <a:lnTo>
                      <a:pt x="160" y="4"/>
                    </a:lnTo>
                    <a:lnTo>
                      <a:pt x="169" y="2"/>
                    </a:lnTo>
                    <a:lnTo>
                      <a:pt x="178" y="1"/>
                    </a:lnTo>
                    <a:lnTo>
                      <a:pt x="188" y="0"/>
                    </a:lnTo>
                    <a:lnTo>
                      <a:pt x="197" y="0"/>
                    </a:lnTo>
                    <a:close/>
                    <a:moveTo>
                      <a:pt x="183" y="18"/>
                    </a:moveTo>
                    <a:lnTo>
                      <a:pt x="175" y="18"/>
                    </a:lnTo>
                    <a:lnTo>
                      <a:pt x="168" y="20"/>
                    </a:lnTo>
                    <a:lnTo>
                      <a:pt x="162" y="24"/>
                    </a:lnTo>
                    <a:lnTo>
                      <a:pt x="156" y="28"/>
                    </a:lnTo>
                    <a:lnTo>
                      <a:pt x="150" y="36"/>
                    </a:lnTo>
                    <a:lnTo>
                      <a:pt x="144" y="44"/>
                    </a:lnTo>
                    <a:lnTo>
                      <a:pt x="138" y="53"/>
                    </a:lnTo>
                    <a:lnTo>
                      <a:pt x="132" y="65"/>
                    </a:lnTo>
                    <a:lnTo>
                      <a:pt x="120" y="95"/>
                    </a:lnTo>
                    <a:lnTo>
                      <a:pt x="106" y="132"/>
                    </a:lnTo>
                    <a:lnTo>
                      <a:pt x="99" y="152"/>
                    </a:lnTo>
                    <a:lnTo>
                      <a:pt x="94" y="171"/>
                    </a:lnTo>
                    <a:lnTo>
                      <a:pt x="89" y="191"/>
                    </a:lnTo>
                    <a:lnTo>
                      <a:pt x="86" y="210"/>
                    </a:lnTo>
                    <a:lnTo>
                      <a:pt x="83" y="227"/>
                    </a:lnTo>
                    <a:lnTo>
                      <a:pt x="80" y="246"/>
                    </a:lnTo>
                    <a:lnTo>
                      <a:pt x="78" y="262"/>
                    </a:lnTo>
                    <a:lnTo>
                      <a:pt x="78" y="279"/>
                    </a:lnTo>
                    <a:lnTo>
                      <a:pt x="78" y="287"/>
                    </a:lnTo>
                    <a:lnTo>
                      <a:pt x="80" y="294"/>
                    </a:lnTo>
                    <a:lnTo>
                      <a:pt x="84" y="300"/>
                    </a:lnTo>
                    <a:lnTo>
                      <a:pt x="87" y="305"/>
                    </a:lnTo>
                    <a:lnTo>
                      <a:pt x="92" y="310"/>
                    </a:lnTo>
                    <a:lnTo>
                      <a:pt x="97" y="314"/>
                    </a:lnTo>
                    <a:lnTo>
                      <a:pt x="102" y="316"/>
                    </a:lnTo>
                    <a:lnTo>
                      <a:pt x="108" y="316"/>
                    </a:lnTo>
                    <a:lnTo>
                      <a:pt x="113" y="316"/>
                    </a:lnTo>
                    <a:lnTo>
                      <a:pt x="120" y="314"/>
                    </a:lnTo>
                    <a:lnTo>
                      <a:pt x="125" y="311"/>
                    </a:lnTo>
                    <a:lnTo>
                      <a:pt x="130" y="307"/>
                    </a:lnTo>
                    <a:lnTo>
                      <a:pt x="137" y="299"/>
                    </a:lnTo>
                    <a:lnTo>
                      <a:pt x="145" y="287"/>
                    </a:lnTo>
                    <a:lnTo>
                      <a:pt x="154" y="271"/>
                    </a:lnTo>
                    <a:lnTo>
                      <a:pt x="164" y="251"/>
                    </a:lnTo>
                    <a:lnTo>
                      <a:pt x="173" y="228"/>
                    </a:lnTo>
                    <a:lnTo>
                      <a:pt x="182" y="204"/>
                    </a:lnTo>
                    <a:lnTo>
                      <a:pt x="190" y="180"/>
                    </a:lnTo>
                    <a:lnTo>
                      <a:pt x="197" y="154"/>
                    </a:lnTo>
                    <a:lnTo>
                      <a:pt x="202" y="127"/>
                    </a:lnTo>
                    <a:lnTo>
                      <a:pt x="206" y="102"/>
                    </a:lnTo>
                    <a:lnTo>
                      <a:pt x="209" y="79"/>
                    </a:lnTo>
                    <a:lnTo>
                      <a:pt x="210" y="56"/>
                    </a:lnTo>
                    <a:lnTo>
                      <a:pt x="209" y="48"/>
                    </a:lnTo>
                    <a:lnTo>
                      <a:pt x="208" y="40"/>
                    </a:lnTo>
                    <a:lnTo>
                      <a:pt x="205" y="34"/>
                    </a:lnTo>
                    <a:lnTo>
                      <a:pt x="202" y="27"/>
                    </a:lnTo>
                    <a:lnTo>
                      <a:pt x="198" y="23"/>
                    </a:lnTo>
                    <a:lnTo>
                      <a:pt x="194" y="20"/>
                    </a:lnTo>
                    <a:lnTo>
                      <a:pt x="189" y="18"/>
                    </a:lnTo>
                    <a:lnTo>
                      <a:pt x="183" y="1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34" name="Freeform 1852">
                <a:extLst>
                  <a:ext uri="{FF2B5EF4-FFF2-40B4-BE49-F238E27FC236}">
                    <a16:creationId xmlns:a16="http://schemas.microsoft.com/office/drawing/2014/main" id="{8C1187F1-D651-483D-8145-51ED8B906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8" y="3696"/>
                <a:ext cx="21" cy="22"/>
              </a:xfrm>
              <a:custGeom>
                <a:avLst/>
                <a:gdLst>
                  <a:gd name="T0" fmla="*/ 1 w 317"/>
                  <a:gd name="T1" fmla="*/ 1 h 329"/>
                  <a:gd name="T2" fmla="*/ 1 w 317"/>
                  <a:gd name="T3" fmla="*/ 0 h 329"/>
                  <a:gd name="T4" fmla="*/ 1 w 317"/>
                  <a:gd name="T5" fmla="*/ 0 h 329"/>
                  <a:gd name="T6" fmla="*/ 1 w 317"/>
                  <a:gd name="T7" fmla="*/ 0 h 329"/>
                  <a:gd name="T8" fmla="*/ 1 w 317"/>
                  <a:gd name="T9" fmla="*/ 0 h 329"/>
                  <a:gd name="T10" fmla="*/ 1 w 317"/>
                  <a:gd name="T11" fmla="*/ 0 h 329"/>
                  <a:gd name="T12" fmla="*/ 1 w 317"/>
                  <a:gd name="T13" fmla="*/ 0 h 329"/>
                  <a:gd name="T14" fmla="*/ 1 w 317"/>
                  <a:gd name="T15" fmla="*/ 0 h 329"/>
                  <a:gd name="T16" fmla="*/ 1 w 317"/>
                  <a:gd name="T17" fmla="*/ 0 h 329"/>
                  <a:gd name="T18" fmla="*/ 1 w 317"/>
                  <a:gd name="T19" fmla="*/ 0 h 329"/>
                  <a:gd name="T20" fmla="*/ 1 w 317"/>
                  <a:gd name="T21" fmla="*/ 0 h 329"/>
                  <a:gd name="T22" fmla="*/ 1 w 317"/>
                  <a:gd name="T23" fmla="*/ 0 h 329"/>
                  <a:gd name="T24" fmla="*/ 1 w 317"/>
                  <a:gd name="T25" fmla="*/ 0 h 329"/>
                  <a:gd name="T26" fmla="*/ 1 w 317"/>
                  <a:gd name="T27" fmla="*/ 1 h 329"/>
                  <a:gd name="T28" fmla="*/ 1 w 317"/>
                  <a:gd name="T29" fmla="*/ 1 h 329"/>
                  <a:gd name="T30" fmla="*/ 1 w 317"/>
                  <a:gd name="T31" fmla="*/ 1 h 329"/>
                  <a:gd name="T32" fmla="*/ 1 w 317"/>
                  <a:gd name="T33" fmla="*/ 1 h 329"/>
                  <a:gd name="T34" fmla="*/ 1 w 317"/>
                  <a:gd name="T35" fmla="*/ 1 h 329"/>
                  <a:gd name="T36" fmla="*/ 1 w 317"/>
                  <a:gd name="T37" fmla="*/ 1 h 329"/>
                  <a:gd name="T38" fmla="*/ 1 w 317"/>
                  <a:gd name="T39" fmla="*/ 1 h 329"/>
                  <a:gd name="T40" fmla="*/ 1 w 317"/>
                  <a:gd name="T41" fmla="*/ 1 h 329"/>
                  <a:gd name="T42" fmla="*/ 1 w 317"/>
                  <a:gd name="T43" fmla="*/ 1 h 329"/>
                  <a:gd name="T44" fmla="*/ 1 w 317"/>
                  <a:gd name="T45" fmla="*/ 1 h 329"/>
                  <a:gd name="T46" fmla="*/ 1 w 317"/>
                  <a:gd name="T47" fmla="*/ 1 h 329"/>
                  <a:gd name="T48" fmla="*/ 1 w 317"/>
                  <a:gd name="T49" fmla="*/ 1 h 329"/>
                  <a:gd name="T50" fmla="*/ 1 w 317"/>
                  <a:gd name="T51" fmla="*/ 1 h 329"/>
                  <a:gd name="T52" fmla="*/ 1 w 317"/>
                  <a:gd name="T53" fmla="*/ 1 h 329"/>
                  <a:gd name="T54" fmla="*/ 1 w 317"/>
                  <a:gd name="T55" fmla="*/ 1 h 329"/>
                  <a:gd name="T56" fmla="*/ 1 w 317"/>
                  <a:gd name="T57" fmla="*/ 1 h 329"/>
                  <a:gd name="T58" fmla="*/ 1 w 317"/>
                  <a:gd name="T59" fmla="*/ 1 h 329"/>
                  <a:gd name="T60" fmla="*/ 1 w 317"/>
                  <a:gd name="T61" fmla="*/ 1 h 329"/>
                  <a:gd name="T62" fmla="*/ 1 w 317"/>
                  <a:gd name="T63" fmla="*/ 1 h 329"/>
                  <a:gd name="T64" fmla="*/ 1 w 317"/>
                  <a:gd name="T65" fmla="*/ 1 h 329"/>
                  <a:gd name="T66" fmla="*/ 1 w 317"/>
                  <a:gd name="T67" fmla="*/ 0 h 329"/>
                  <a:gd name="T68" fmla="*/ 1 w 317"/>
                  <a:gd name="T69" fmla="*/ 0 h 329"/>
                  <a:gd name="T70" fmla="*/ 1 w 317"/>
                  <a:gd name="T71" fmla="*/ 0 h 329"/>
                  <a:gd name="T72" fmla="*/ 1 w 317"/>
                  <a:gd name="T73" fmla="*/ 0 h 329"/>
                  <a:gd name="T74" fmla="*/ 1 w 317"/>
                  <a:gd name="T75" fmla="*/ 0 h 329"/>
                  <a:gd name="T76" fmla="*/ 1 w 317"/>
                  <a:gd name="T77" fmla="*/ 0 h 329"/>
                  <a:gd name="T78" fmla="*/ 1 w 317"/>
                  <a:gd name="T79" fmla="*/ 1 h 329"/>
                  <a:gd name="T80" fmla="*/ 1 w 317"/>
                  <a:gd name="T81" fmla="*/ 1 h 329"/>
                  <a:gd name="T82" fmla="*/ 1 w 317"/>
                  <a:gd name="T83" fmla="*/ 1 h 329"/>
                  <a:gd name="T84" fmla="*/ 0 w 317"/>
                  <a:gd name="T85" fmla="*/ 1 h 329"/>
                  <a:gd name="T86" fmla="*/ 0 w 317"/>
                  <a:gd name="T87" fmla="*/ 0 h 329"/>
                  <a:gd name="T88" fmla="*/ 0 w 317"/>
                  <a:gd name="T89" fmla="*/ 0 h 329"/>
                  <a:gd name="T90" fmla="*/ 0 w 317"/>
                  <a:gd name="T91" fmla="*/ 0 h 329"/>
                  <a:gd name="T92" fmla="*/ 0 w 317"/>
                  <a:gd name="T93" fmla="*/ 0 h 329"/>
                  <a:gd name="T94" fmla="*/ 0 w 317"/>
                  <a:gd name="T95" fmla="*/ 0 h 329"/>
                  <a:gd name="T96" fmla="*/ 0 w 317"/>
                  <a:gd name="T97" fmla="*/ 0 h 329"/>
                  <a:gd name="T98" fmla="*/ 1 w 317"/>
                  <a:gd name="T99" fmla="*/ 0 h 32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317" h="329">
                    <a:moveTo>
                      <a:pt x="164" y="0"/>
                    </a:moveTo>
                    <a:lnTo>
                      <a:pt x="124" y="150"/>
                    </a:lnTo>
                    <a:lnTo>
                      <a:pt x="143" y="119"/>
                    </a:lnTo>
                    <a:lnTo>
                      <a:pt x="159" y="94"/>
                    </a:lnTo>
                    <a:lnTo>
                      <a:pt x="173" y="75"/>
                    </a:lnTo>
                    <a:lnTo>
                      <a:pt x="184" y="59"/>
                    </a:lnTo>
                    <a:lnTo>
                      <a:pt x="197" y="44"/>
                    </a:lnTo>
                    <a:lnTo>
                      <a:pt x="211" y="30"/>
                    </a:lnTo>
                    <a:lnTo>
                      <a:pt x="222" y="19"/>
                    </a:lnTo>
                    <a:lnTo>
                      <a:pt x="234" y="12"/>
                    </a:lnTo>
                    <a:lnTo>
                      <a:pt x="244" y="7"/>
                    </a:lnTo>
                    <a:lnTo>
                      <a:pt x="253" y="3"/>
                    </a:lnTo>
                    <a:lnTo>
                      <a:pt x="263" y="0"/>
                    </a:lnTo>
                    <a:lnTo>
                      <a:pt x="273" y="0"/>
                    </a:lnTo>
                    <a:lnTo>
                      <a:pt x="280" y="0"/>
                    </a:lnTo>
                    <a:lnTo>
                      <a:pt x="288" y="3"/>
                    </a:lnTo>
                    <a:lnTo>
                      <a:pt x="294" y="7"/>
                    </a:lnTo>
                    <a:lnTo>
                      <a:pt x="300" y="13"/>
                    </a:lnTo>
                    <a:lnTo>
                      <a:pt x="306" y="20"/>
                    </a:lnTo>
                    <a:lnTo>
                      <a:pt x="309" y="28"/>
                    </a:lnTo>
                    <a:lnTo>
                      <a:pt x="312" y="38"/>
                    </a:lnTo>
                    <a:lnTo>
                      <a:pt x="312" y="48"/>
                    </a:lnTo>
                    <a:lnTo>
                      <a:pt x="312" y="58"/>
                    </a:lnTo>
                    <a:lnTo>
                      <a:pt x="311" y="70"/>
                    </a:lnTo>
                    <a:lnTo>
                      <a:pt x="308" y="82"/>
                    </a:lnTo>
                    <a:lnTo>
                      <a:pt x="305" y="95"/>
                    </a:lnTo>
                    <a:lnTo>
                      <a:pt x="264" y="246"/>
                    </a:lnTo>
                    <a:lnTo>
                      <a:pt x="260" y="262"/>
                    </a:lnTo>
                    <a:lnTo>
                      <a:pt x="259" y="271"/>
                    </a:lnTo>
                    <a:lnTo>
                      <a:pt x="259" y="274"/>
                    </a:lnTo>
                    <a:lnTo>
                      <a:pt x="261" y="277"/>
                    </a:lnTo>
                    <a:lnTo>
                      <a:pt x="264" y="280"/>
                    </a:lnTo>
                    <a:lnTo>
                      <a:pt x="266" y="281"/>
                    </a:lnTo>
                    <a:lnTo>
                      <a:pt x="270" y="280"/>
                    </a:lnTo>
                    <a:lnTo>
                      <a:pt x="273" y="277"/>
                    </a:lnTo>
                    <a:lnTo>
                      <a:pt x="279" y="272"/>
                    </a:lnTo>
                    <a:lnTo>
                      <a:pt x="284" y="265"/>
                    </a:lnTo>
                    <a:lnTo>
                      <a:pt x="290" y="258"/>
                    </a:lnTo>
                    <a:lnTo>
                      <a:pt x="295" y="249"/>
                    </a:lnTo>
                    <a:lnTo>
                      <a:pt x="299" y="242"/>
                    </a:lnTo>
                    <a:lnTo>
                      <a:pt x="305" y="234"/>
                    </a:lnTo>
                    <a:lnTo>
                      <a:pt x="317" y="242"/>
                    </a:lnTo>
                    <a:lnTo>
                      <a:pt x="305" y="263"/>
                    </a:lnTo>
                    <a:lnTo>
                      <a:pt x="293" y="281"/>
                    </a:lnTo>
                    <a:lnTo>
                      <a:pt x="281" y="295"/>
                    </a:lnTo>
                    <a:lnTo>
                      <a:pt x="269" y="307"/>
                    </a:lnTo>
                    <a:lnTo>
                      <a:pt x="263" y="312"/>
                    </a:lnTo>
                    <a:lnTo>
                      <a:pt x="257" y="317"/>
                    </a:lnTo>
                    <a:lnTo>
                      <a:pt x="251" y="321"/>
                    </a:lnTo>
                    <a:lnTo>
                      <a:pt x="245" y="324"/>
                    </a:lnTo>
                    <a:lnTo>
                      <a:pt x="238" y="326"/>
                    </a:lnTo>
                    <a:lnTo>
                      <a:pt x="231" y="328"/>
                    </a:lnTo>
                    <a:lnTo>
                      <a:pt x="225" y="329"/>
                    </a:lnTo>
                    <a:lnTo>
                      <a:pt x="219" y="329"/>
                    </a:lnTo>
                    <a:lnTo>
                      <a:pt x="210" y="328"/>
                    </a:lnTo>
                    <a:lnTo>
                      <a:pt x="202" y="326"/>
                    </a:lnTo>
                    <a:lnTo>
                      <a:pt x="194" y="323"/>
                    </a:lnTo>
                    <a:lnTo>
                      <a:pt x="188" y="318"/>
                    </a:lnTo>
                    <a:lnTo>
                      <a:pt x="184" y="311"/>
                    </a:lnTo>
                    <a:lnTo>
                      <a:pt x="180" y="305"/>
                    </a:lnTo>
                    <a:lnTo>
                      <a:pt x="178" y="298"/>
                    </a:lnTo>
                    <a:lnTo>
                      <a:pt x="178" y="290"/>
                    </a:lnTo>
                    <a:lnTo>
                      <a:pt x="178" y="282"/>
                    </a:lnTo>
                    <a:lnTo>
                      <a:pt x="179" y="271"/>
                    </a:lnTo>
                    <a:lnTo>
                      <a:pt x="182" y="259"/>
                    </a:lnTo>
                    <a:lnTo>
                      <a:pt x="185" y="246"/>
                    </a:lnTo>
                    <a:lnTo>
                      <a:pt x="224" y="95"/>
                    </a:lnTo>
                    <a:lnTo>
                      <a:pt x="227" y="83"/>
                    </a:lnTo>
                    <a:lnTo>
                      <a:pt x="228" y="74"/>
                    </a:lnTo>
                    <a:lnTo>
                      <a:pt x="227" y="71"/>
                    </a:lnTo>
                    <a:lnTo>
                      <a:pt x="225" y="67"/>
                    </a:lnTo>
                    <a:lnTo>
                      <a:pt x="222" y="64"/>
                    </a:lnTo>
                    <a:lnTo>
                      <a:pt x="219" y="64"/>
                    </a:lnTo>
                    <a:lnTo>
                      <a:pt x="213" y="65"/>
                    </a:lnTo>
                    <a:lnTo>
                      <a:pt x="206" y="69"/>
                    </a:lnTo>
                    <a:lnTo>
                      <a:pt x="199" y="75"/>
                    </a:lnTo>
                    <a:lnTo>
                      <a:pt x="190" y="83"/>
                    </a:lnTo>
                    <a:lnTo>
                      <a:pt x="179" y="94"/>
                    </a:lnTo>
                    <a:lnTo>
                      <a:pt x="169" y="109"/>
                    </a:lnTo>
                    <a:lnTo>
                      <a:pt x="157" y="123"/>
                    </a:lnTo>
                    <a:lnTo>
                      <a:pt x="147" y="141"/>
                    </a:lnTo>
                    <a:lnTo>
                      <a:pt x="137" y="158"/>
                    </a:lnTo>
                    <a:lnTo>
                      <a:pt x="126" y="178"/>
                    </a:lnTo>
                    <a:lnTo>
                      <a:pt x="116" y="198"/>
                    </a:lnTo>
                    <a:lnTo>
                      <a:pt x="106" y="221"/>
                    </a:lnTo>
                    <a:lnTo>
                      <a:pt x="80" y="325"/>
                    </a:lnTo>
                    <a:lnTo>
                      <a:pt x="0" y="325"/>
                    </a:lnTo>
                    <a:lnTo>
                      <a:pt x="59" y="99"/>
                    </a:lnTo>
                    <a:lnTo>
                      <a:pt x="63" y="84"/>
                    </a:lnTo>
                    <a:lnTo>
                      <a:pt x="65" y="71"/>
                    </a:lnTo>
                    <a:lnTo>
                      <a:pt x="67" y="60"/>
                    </a:lnTo>
                    <a:lnTo>
                      <a:pt x="67" y="52"/>
                    </a:lnTo>
                    <a:lnTo>
                      <a:pt x="67" y="46"/>
                    </a:lnTo>
                    <a:lnTo>
                      <a:pt x="65" y="42"/>
                    </a:lnTo>
                    <a:lnTo>
                      <a:pt x="62" y="39"/>
                    </a:lnTo>
                    <a:lnTo>
                      <a:pt x="56" y="36"/>
                    </a:lnTo>
                    <a:lnTo>
                      <a:pt x="48" y="34"/>
                    </a:lnTo>
                    <a:lnTo>
                      <a:pt x="35" y="34"/>
                    </a:lnTo>
                    <a:lnTo>
                      <a:pt x="39" y="20"/>
                    </a:lnTo>
                    <a:lnTo>
                      <a:pt x="145" y="0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35" name="Freeform 1853">
                <a:extLst>
                  <a:ext uri="{FF2B5EF4-FFF2-40B4-BE49-F238E27FC236}">
                    <a16:creationId xmlns:a16="http://schemas.microsoft.com/office/drawing/2014/main" id="{C795C094-3898-4D3E-BB95-7003BD79F7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26" y="3696"/>
                <a:ext cx="18" cy="22"/>
              </a:xfrm>
              <a:custGeom>
                <a:avLst/>
                <a:gdLst>
                  <a:gd name="T0" fmla="*/ 0 w 270"/>
                  <a:gd name="T1" fmla="*/ 1 h 334"/>
                  <a:gd name="T2" fmla="*/ 0 w 270"/>
                  <a:gd name="T3" fmla="*/ 1 h 334"/>
                  <a:gd name="T4" fmla="*/ 0 w 270"/>
                  <a:gd name="T5" fmla="*/ 1 h 334"/>
                  <a:gd name="T6" fmla="*/ 0 w 270"/>
                  <a:gd name="T7" fmla="*/ 1 h 334"/>
                  <a:gd name="T8" fmla="*/ 1 w 270"/>
                  <a:gd name="T9" fmla="*/ 1 h 334"/>
                  <a:gd name="T10" fmla="*/ 1 w 270"/>
                  <a:gd name="T11" fmla="*/ 1 h 334"/>
                  <a:gd name="T12" fmla="*/ 1 w 270"/>
                  <a:gd name="T13" fmla="*/ 1 h 334"/>
                  <a:gd name="T14" fmla="*/ 1 w 270"/>
                  <a:gd name="T15" fmla="*/ 1 h 334"/>
                  <a:gd name="T16" fmla="*/ 1 w 270"/>
                  <a:gd name="T17" fmla="*/ 1 h 334"/>
                  <a:gd name="T18" fmla="*/ 1 w 270"/>
                  <a:gd name="T19" fmla="*/ 1 h 334"/>
                  <a:gd name="T20" fmla="*/ 1 w 270"/>
                  <a:gd name="T21" fmla="*/ 1 h 334"/>
                  <a:gd name="T22" fmla="*/ 1 w 270"/>
                  <a:gd name="T23" fmla="*/ 1 h 334"/>
                  <a:gd name="T24" fmla="*/ 1 w 270"/>
                  <a:gd name="T25" fmla="*/ 1 h 334"/>
                  <a:gd name="T26" fmla="*/ 1 w 270"/>
                  <a:gd name="T27" fmla="*/ 1 h 334"/>
                  <a:gd name="T28" fmla="*/ 0 w 270"/>
                  <a:gd name="T29" fmla="*/ 1 h 334"/>
                  <a:gd name="T30" fmla="*/ 0 w 270"/>
                  <a:gd name="T31" fmla="*/ 1 h 334"/>
                  <a:gd name="T32" fmla="*/ 0 w 270"/>
                  <a:gd name="T33" fmla="*/ 1 h 334"/>
                  <a:gd name="T34" fmla="*/ 0 w 270"/>
                  <a:gd name="T35" fmla="*/ 1 h 334"/>
                  <a:gd name="T36" fmla="*/ 0 w 270"/>
                  <a:gd name="T37" fmla="*/ 1 h 334"/>
                  <a:gd name="T38" fmla="*/ 0 w 270"/>
                  <a:gd name="T39" fmla="*/ 1 h 334"/>
                  <a:gd name="T40" fmla="*/ 0 w 270"/>
                  <a:gd name="T41" fmla="*/ 1 h 334"/>
                  <a:gd name="T42" fmla="*/ 0 w 270"/>
                  <a:gd name="T43" fmla="*/ 1 h 334"/>
                  <a:gd name="T44" fmla="*/ 0 w 270"/>
                  <a:gd name="T45" fmla="*/ 0 h 334"/>
                  <a:gd name="T46" fmla="*/ 0 w 270"/>
                  <a:gd name="T47" fmla="*/ 0 h 334"/>
                  <a:gd name="T48" fmla="*/ 0 w 270"/>
                  <a:gd name="T49" fmla="*/ 0 h 334"/>
                  <a:gd name="T50" fmla="*/ 1 w 270"/>
                  <a:gd name="T51" fmla="*/ 0 h 334"/>
                  <a:gd name="T52" fmla="*/ 1 w 270"/>
                  <a:gd name="T53" fmla="*/ 0 h 334"/>
                  <a:gd name="T54" fmla="*/ 1 w 270"/>
                  <a:gd name="T55" fmla="*/ 0 h 334"/>
                  <a:gd name="T56" fmla="*/ 1 w 270"/>
                  <a:gd name="T57" fmla="*/ 0 h 334"/>
                  <a:gd name="T58" fmla="*/ 1 w 270"/>
                  <a:gd name="T59" fmla="*/ 0 h 334"/>
                  <a:gd name="T60" fmla="*/ 1 w 270"/>
                  <a:gd name="T61" fmla="*/ 0 h 334"/>
                  <a:gd name="T62" fmla="*/ 1 w 270"/>
                  <a:gd name="T63" fmla="*/ 0 h 334"/>
                  <a:gd name="T64" fmla="*/ 1 w 270"/>
                  <a:gd name="T65" fmla="*/ 1 h 334"/>
                  <a:gd name="T66" fmla="*/ 1 w 270"/>
                  <a:gd name="T67" fmla="*/ 1 h 334"/>
                  <a:gd name="T68" fmla="*/ 1 w 270"/>
                  <a:gd name="T69" fmla="*/ 1 h 334"/>
                  <a:gd name="T70" fmla="*/ 1 w 270"/>
                  <a:gd name="T71" fmla="*/ 1 h 334"/>
                  <a:gd name="T72" fmla="*/ 0 w 270"/>
                  <a:gd name="T73" fmla="*/ 1 h 334"/>
                  <a:gd name="T74" fmla="*/ 1 w 270"/>
                  <a:gd name="T75" fmla="*/ 1 h 334"/>
                  <a:gd name="T76" fmla="*/ 1 w 270"/>
                  <a:gd name="T77" fmla="*/ 1 h 334"/>
                  <a:gd name="T78" fmla="*/ 1 w 270"/>
                  <a:gd name="T79" fmla="*/ 1 h 334"/>
                  <a:gd name="T80" fmla="*/ 1 w 270"/>
                  <a:gd name="T81" fmla="*/ 0 h 334"/>
                  <a:gd name="T82" fmla="*/ 1 w 270"/>
                  <a:gd name="T83" fmla="*/ 0 h 334"/>
                  <a:gd name="T84" fmla="*/ 1 w 270"/>
                  <a:gd name="T85" fmla="*/ 0 h 334"/>
                  <a:gd name="T86" fmla="*/ 1 w 270"/>
                  <a:gd name="T87" fmla="*/ 0 h 334"/>
                  <a:gd name="T88" fmla="*/ 1 w 270"/>
                  <a:gd name="T89" fmla="*/ 0 h 334"/>
                  <a:gd name="T90" fmla="*/ 1 w 270"/>
                  <a:gd name="T91" fmla="*/ 0 h 334"/>
                  <a:gd name="T92" fmla="*/ 1 w 270"/>
                  <a:gd name="T93" fmla="*/ 0 h 334"/>
                  <a:gd name="T94" fmla="*/ 1 w 270"/>
                  <a:gd name="T95" fmla="*/ 0 h 334"/>
                  <a:gd name="T96" fmla="*/ 0 w 270"/>
                  <a:gd name="T97" fmla="*/ 1 h 33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70" h="334">
                    <a:moveTo>
                      <a:pt x="86" y="193"/>
                    </a:moveTo>
                    <a:lnTo>
                      <a:pt x="85" y="204"/>
                    </a:lnTo>
                    <a:lnTo>
                      <a:pt x="84" y="214"/>
                    </a:lnTo>
                    <a:lnTo>
                      <a:pt x="84" y="223"/>
                    </a:lnTo>
                    <a:lnTo>
                      <a:pt x="84" y="231"/>
                    </a:lnTo>
                    <a:lnTo>
                      <a:pt x="84" y="244"/>
                    </a:lnTo>
                    <a:lnTo>
                      <a:pt x="87" y="255"/>
                    </a:lnTo>
                    <a:lnTo>
                      <a:pt x="89" y="259"/>
                    </a:lnTo>
                    <a:lnTo>
                      <a:pt x="91" y="264"/>
                    </a:lnTo>
                    <a:lnTo>
                      <a:pt x="94" y="268"/>
                    </a:lnTo>
                    <a:lnTo>
                      <a:pt x="98" y="272"/>
                    </a:lnTo>
                    <a:lnTo>
                      <a:pt x="101" y="276"/>
                    </a:lnTo>
                    <a:lnTo>
                      <a:pt x="105" y="280"/>
                    </a:lnTo>
                    <a:lnTo>
                      <a:pt x="109" y="283"/>
                    </a:lnTo>
                    <a:lnTo>
                      <a:pt x="114" y="285"/>
                    </a:lnTo>
                    <a:lnTo>
                      <a:pt x="118" y="287"/>
                    </a:lnTo>
                    <a:lnTo>
                      <a:pt x="123" y="288"/>
                    </a:lnTo>
                    <a:lnTo>
                      <a:pt x="128" y="289"/>
                    </a:lnTo>
                    <a:lnTo>
                      <a:pt x="135" y="289"/>
                    </a:lnTo>
                    <a:lnTo>
                      <a:pt x="145" y="288"/>
                    </a:lnTo>
                    <a:lnTo>
                      <a:pt x="156" y="286"/>
                    </a:lnTo>
                    <a:lnTo>
                      <a:pt x="168" y="282"/>
                    </a:lnTo>
                    <a:lnTo>
                      <a:pt x="179" y="276"/>
                    </a:lnTo>
                    <a:lnTo>
                      <a:pt x="190" y="269"/>
                    </a:lnTo>
                    <a:lnTo>
                      <a:pt x="203" y="260"/>
                    </a:lnTo>
                    <a:lnTo>
                      <a:pt x="216" y="249"/>
                    </a:lnTo>
                    <a:lnTo>
                      <a:pt x="230" y="235"/>
                    </a:lnTo>
                    <a:lnTo>
                      <a:pt x="240" y="245"/>
                    </a:lnTo>
                    <a:lnTo>
                      <a:pt x="230" y="256"/>
                    </a:lnTo>
                    <a:lnTo>
                      <a:pt x="221" y="267"/>
                    </a:lnTo>
                    <a:lnTo>
                      <a:pt x="213" y="277"/>
                    </a:lnTo>
                    <a:lnTo>
                      <a:pt x="204" y="286"/>
                    </a:lnTo>
                    <a:lnTo>
                      <a:pt x="195" y="294"/>
                    </a:lnTo>
                    <a:lnTo>
                      <a:pt x="186" y="302"/>
                    </a:lnTo>
                    <a:lnTo>
                      <a:pt x="178" y="308"/>
                    </a:lnTo>
                    <a:lnTo>
                      <a:pt x="169" y="314"/>
                    </a:lnTo>
                    <a:lnTo>
                      <a:pt x="160" y="319"/>
                    </a:lnTo>
                    <a:lnTo>
                      <a:pt x="151" y="323"/>
                    </a:lnTo>
                    <a:lnTo>
                      <a:pt x="142" y="327"/>
                    </a:lnTo>
                    <a:lnTo>
                      <a:pt x="133" y="329"/>
                    </a:lnTo>
                    <a:lnTo>
                      <a:pt x="123" y="332"/>
                    </a:lnTo>
                    <a:lnTo>
                      <a:pt x="113" y="333"/>
                    </a:lnTo>
                    <a:lnTo>
                      <a:pt x="104" y="334"/>
                    </a:lnTo>
                    <a:lnTo>
                      <a:pt x="93" y="334"/>
                    </a:lnTo>
                    <a:lnTo>
                      <a:pt x="80" y="334"/>
                    </a:lnTo>
                    <a:lnTo>
                      <a:pt x="69" y="333"/>
                    </a:lnTo>
                    <a:lnTo>
                      <a:pt x="58" y="331"/>
                    </a:lnTo>
                    <a:lnTo>
                      <a:pt x="48" y="328"/>
                    </a:lnTo>
                    <a:lnTo>
                      <a:pt x="40" y="324"/>
                    </a:lnTo>
                    <a:lnTo>
                      <a:pt x="33" y="319"/>
                    </a:lnTo>
                    <a:lnTo>
                      <a:pt x="26" y="314"/>
                    </a:lnTo>
                    <a:lnTo>
                      <a:pt x="20" y="306"/>
                    </a:lnTo>
                    <a:lnTo>
                      <a:pt x="15" y="299"/>
                    </a:lnTo>
                    <a:lnTo>
                      <a:pt x="11" y="292"/>
                    </a:lnTo>
                    <a:lnTo>
                      <a:pt x="8" y="285"/>
                    </a:lnTo>
                    <a:lnTo>
                      <a:pt x="5" y="276"/>
                    </a:lnTo>
                    <a:lnTo>
                      <a:pt x="3" y="268"/>
                    </a:lnTo>
                    <a:lnTo>
                      <a:pt x="1" y="259"/>
                    </a:lnTo>
                    <a:lnTo>
                      <a:pt x="1" y="251"/>
                    </a:lnTo>
                    <a:lnTo>
                      <a:pt x="0" y="241"/>
                    </a:lnTo>
                    <a:lnTo>
                      <a:pt x="1" y="227"/>
                    </a:lnTo>
                    <a:lnTo>
                      <a:pt x="2" y="213"/>
                    </a:lnTo>
                    <a:lnTo>
                      <a:pt x="4" y="198"/>
                    </a:lnTo>
                    <a:lnTo>
                      <a:pt x="8" y="184"/>
                    </a:lnTo>
                    <a:lnTo>
                      <a:pt x="12" y="169"/>
                    </a:lnTo>
                    <a:lnTo>
                      <a:pt x="17" y="155"/>
                    </a:lnTo>
                    <a:lnTo>
                      <a:pt x="23" y="141"/>
                    </a:lnTo>
                    <a:lnTo>
                      <a:pt x="30" y="126"/>
                    </a:lnTo>
                    <a:lnTo>
                      <a:pt x="38" y="113"/>
                    </a:lnTo>
                    <a:lnTo>
                      <a:pt x="46" y="99"/>
                    </a:lnTo>
                    <a:lnTo>
                      <a:pt x="55" y="86"/>
                    </a:lnTo>
                    <a:lnTo>
                      <a:pt x="66" y="75"/>
                    </a:lnTo>
                    <a:lnTo>
                      <a:pt x="76" y="63"/>
                    </a:lnTo>
                    <a:lnTo>
                      <a:pt x="87" y="53"/>
                    </a:lnTo>
                    <a:lnTo>
                      <a:pt x="100" y="43"/>
                    </a:lnTo>
                    <a:lnTo>
                      <a:pt x="112" y="34"/>
                    </a:lnTo>
                    <a:lnTo>
                      <a:pt x="125" y="25"/>
                    </a:lnTo>
                    <a:lnTo>
                      <a:pt x="138" y="19"/>
                    </a:lnTo>
                    <a:lnTo>
                      <a:pt x="151" y="13"/>
                    </a:lnTo>
                    <a:lnTo>
                      <a:pt x="165" y="8"/>
                    </a:lnTo>
                    <a:lnTo>
                      <a:pt x="177" y="4"/>
                    </a:lnTo>
                    <a:lnTo>
                      <a:pt x="190" y="2"/>
                    </a:lnTo>
                    <a:lnTo>
                      <a:pt x="204" y="0"/>
                    </a:lnTo>
                    <a:lnTo>
                      <a:pt x="216" y="0"/>
                    </a:lnTo>
                    <a:lnTo>
                      <a:pt x="228" y="0"/>
                    </a:lnTo>
                    <a:lnTo>
                      <a:pt x="240" y="3"/>
                    </a:lnTo>
                    <a:lnTo>
                      <a:pt x="245" y="5"/>
                    </a:lnTo>
                    <a:lnTo>
                      <a:pt x="249" y="7"/>
                    </a:lnTo>
                    <a:lnTo>
                      <a:pt x="253" y="10"/>
                    </a:lnTo>
                    <a:lnTo>
                      <a:pt x="256" y="13"/>
                    </a:lnTo>
                    <a:lnTo>
                      <a:pt x="262" y="21"/>
                    </a:lnTo>
                    <a:lnTo>
                      <a:pt x="266" y="29"/>
                    </a:lnTo>
                    <a:lnTo>
                      <a:pt x="270" y="39"/>
                    </a:lnTo>
                    <a:lnTo>
                      <a:pt x="270" y="49"/>
                    </a:lnTo>
                    <a:lnTo>
                      <a:pt x="270" y="61"/>
                    </a:lnTo>
                    <a:lnTo>
                      <a:pt x="266" y="74"/>
                    </a:lnTo>
                    <a:lnTo>
                      <a:pt x="262" y="86"/>
                    </a:lnTo>
                    <a:lnTo>
                      <a:pt x="257" y="98"/>
                    </a:lnTo>
                    <a:lnTo>
                      <a:pt x="247" y="114"/>
                    </a:lnTo>
                    <a:lnTo>
                      <a:pt x="236" y="128"/>
                    </a:lnTo>
                    <a:lnTo>
                      <a:pt x="224" y="141"/>
                    </a:lnTo>
                    <a:lnTo>
                      <a:pt x="211" y="152"/>
                    </a:lnTo>
                    <a:lnTo>
                      <a:pt x="196" y="161"/>
                    </a:lnTo>
                    <a:lnTo>
                      <a:pt x="181" y="169"/>
                    </a:lnTo>
                    <a:lnTo>
                      <a:pt x="166" y="177"/>
                    </a:lnTo>
                    <a:lnTo>
                      <a:pt x="148" y="183"/>
                    </a:lnTo>
                    <a:lnTo>
                      <a:pt x="136" y="186"/>
                    </a:lnTo>
                    <a:lnTo>
                      <a:pt x="121" y="189"/>
                    </a:lnTo>
                    <a:lnTo>
                      <a:pt x="105" y="191"/>
                    </a:lnTo>
                    <a:lnTo>
                      <a:pt x="86" y="193"/>
                    </a:lnTo>
                    <a:close/>
                    <a:moveTo>
                      <a:pt x="89" y="175"/>
                    </a:moveTo>
                    <a:lnTo>
                      <a:pt x="103" y="172"/>
                    </a:lnTo>
                    <a:lnTo>
                      <a:pt x="114" y="169"/>
                    </a:lnTo>
                    <a:lnTo>
                      <a:pt x="124" y="166"/>
                    </a:lnTo>
                    <a:lnTo>
                      <a:pt x="133" y="162"/>
                    </a:lnTo>
                    <a:lnTo>
                      <a:pt x="140" y="158"/>
                    </a:lnTo>
                    <a:lnTo>
                      <a:pt x="148" y="152"/>
                    </a:lnTo>
                    <a:lnTo>
                      <a:pt x="155" y="145"/>
                    </a:lnTo>
                    <a:lnTo>
                      <a:pt x="162" y="137"/>
                    </a:lnTo>
                    <a:lnTo>
                      <a:pt x="170" y="128"/>
                    </a:lnTo>
                    <a:lnTo>
                      <a:pt x="176" y="117"/>
                    </a:lnTo>
                    <a:lnTo>
                      <a:pt x="182" y="106"/>
                    </a:lnTo>
                    <a:lnTo>
                      <a:pt x="188" y="93"/>
                    </a:lnTo>
                    <a:lnTo>
                      <a:pt x="192" y="80"/>
                    </a:lnTo>
                    <a:lnTo>
                      <a:pt x="196" y="67"/>
                    </a:lnTo>
                    <a:lnTo>
                      <a:pt x="198" y="55"/>
                    </a:lnTo>
                    <a:lnTo>
                      <a:pt x="198" y="44"/>
                    </a:lnTo>
                    <a:lnTo>
                      <a:pt x="198" y="39"/>
                    </a:lnTo>
                    <a:lnTo>
                      <a:pt x="197" y="35"/>
                    </a:lnTo>
                    <a:lnTo>
                      <a:pt x="195" y="31"/>
                    </a:lnTo>
                    <a:lnTo>
                      <a:pt x="193" y="28"/>
                    </a:lnTo>
                    <a:lnTo>
                      <a:pt x="191" y="25"/>
                    </a:lnTo>
                    <a:lnTo>
                      <a:pt x="188" y="24"/>
                    </a:lnTo>
                    <a:lnTo>
                      <a:pt x="185" y="23"/>
                    </a:lnTo>
                    <a:lnTo>
                      <a:pt x="181" y="22"/>
                    </a:lnTo>
                    <a:lnTo>
                      <a:pt x="178" y="23"/>
                    </a:lnTo>
                    <a:lnTo>
                      <a:pt x="174" y="24"/>
                    </a:lnTo>
                    <a:lnTo>
                      <a:pt x="170" y="25"/>
                    </a:lnTo>
                    <a:lnTo>
                      <a:pt x="166" y="28"/>
                    </a:lnTo>
                    <a:lnTo>
                      <a:pt x="156" y="36"/>
                    </a:lnTo>
                    <a:lnTo>
                      <a:pt x="147" y="46"/>
                    </a:lnTo>
                    <a:lnTo>
                      <a:pt x="139" y="57"/>
                    </a:lnTo>
                    <a:lnTo>
                      <a:pt x="131" y="70"/>
                    </a:lnTo>
                    <a:lnTo>
                      <a:pt x="123" y="84"/>
                    </a:lnTo>
                    <a:lnTo>
                      <a:pt x="115" y="99"/>
                    </a:lnTo>
                    <a:lnTo>
                      <a:pt x="108" y="116"/>
                    </a:lnTo>
                    <a:lnTo>
                      <a:pt x="102" y="134"/>
                    </a:lnTo>
                    <a:lnTo>
                      <a:pt x="96" y="154"/>
                    </a:lnTo>
                    <a:lnTo>
                      <a:pt x="89" y="17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36" name="Freeform 1854">
                <a:extLst>
                  <a:ext uri="{FF2B5EF4-FFF2-40B4-BE49-F238E27FC236}">
                    <a16:creationId xmlns:a16="http://schemas.microsoft.com/office/drawing/2014/main" id="{686DAD7D-D200-420E-9D30-F5ADC41004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8" y="3690"/>
                <a:ext cx="13" cy="28"/>
              </a:xfrm>
              <a:custGeom>
                <a:avLst/>
                <a:gdLst>
                  <a:gd name="T0" fmla="*/ 1 w 190"/>
                  <a:gd name="T1" fmla="*/ 0 h 421"/>
                  <a:gd name="T2" fmla="*/ 1 w 190"/>
                  <a:gd name="T3" fmla="*/ 0 h 421"/>
                  <a:gd name="T4" fmla="*/ 1 w 190"/>
                  <a:gd name="T5" fmla="*/ 0 h 421"/>
                  <a:gd name="T6" fmla="*/ 1 w 190"/>
                  <a:gd name="T7" fmla="*/ 1 h 421"/>
                  <a:gd name="T8" fmla="*/ 1 w 190"/>
                  <a:gd name="T9" fmla="*/ 1 h 421"/>
                  <a:gd name="T10" fmla="*/ 0 w 190"/>
                  <a:gd name="T11" fmla="*/ 2 h 421"/>
                  <a:gd name="T12" fmla="*/ 0 w 190"/>
                  <a:gd name="T13" fmla="*/ 2 h 421"/>
                  <a:gd name="T14" fmla="*/ 0 w 190"/>
                  <a:gd name="T15" fmla="*/ 2 h 421"/>
                  <a:gd name="T16" fmla="*/ 0 w 190"/>
                  <a:gd name="T17" fmla="*/ 2 h 421"/>
                  <a:gd name="T18" fmla="*/ 0 w 190"/>
                  <a:gd name="T19" fmla="*/ 2 h 421"/>
                  <a:gd name="T20" fmla="*/ 0 w 190"/>
                  <a:gd name="T21" fmla="*/ 2 h 421"/>
                  <a:gd name="T22" fmla="*/ 0 w 190"/>
                  <a:gd name="T23" fmla="*/ 2 h 421"/>
                  <a:gd name="T24" fmla="*/ 0 w 190"/>
                  <a:gd name="T25" fmla="*/ 2 h 421"/>
                  <a:gd name="T26" fmla="*/ 0 w 190"/>
                  <a:gd name="T27" fmla="*/ 2 h 421"/>
                  <a:gd name="T28" fmla="*/ 0 w 190"/>
                  <a:gd name="T29" fmla="*/ 2 h 421"/>
                  <a:gd name="T30" fmla="*/ 0 w 190"/>
                  <a:gd name="T31" fmla="*/ 2 h 421"/>
                  <a:gd name="T32" fmla="*/ 0 w 190"/>
                  <a:gd name="T33" fmla="*/ 2 h 421"/>
                  <a:gd name="T34" fmla="*/ 1 w 190"/>
                  <a:gd name="T35" fmla="*/ 2 h 421"/>
                  <a:gd name="T36" fmla="*/ 1 w 190"/>
                  <a:gd name="T37" fmla="*/ 2 h 421"/>
                  <a:gd name="T38" fmla="*/ 1 w 190"/>
                  <a:gd name="T39" fmla="*/ 1 h 421"/>
                  <a:gd name="T40" fmla="*/ 1 w 190"/>
                  <a:gd name="T41" fmla="*/ 2 h 421"/>
                  <a:gd name="T42" fmla="*/ 1 w 190"/>
                  <a:gd name="T43" fmla="*/ 2 h 421"/>
                  <a:gd name="T44" fmla="*/ 1 w 190"/>
                  <a:gd name="T45" fmla="*/ 2 h 421"/>
                  <a:gd name="T46" fmla="*/ 1 w 190"/>
                  <a:gd name="T47" fmla="*/ 2 h 421"/>
                  <a:gd name="T48" fmla="*/ 1 w 190"/>
                  <a:gd name="T49" fmla="*/ 2 h 421"/>
                  <a:gd name="T50" fmla="*/ 0 w 190"/>
                  <a:gd name="T51" fmla="*/ 2 h 421"/>
                  <a:gd name="T52" fmla="*/ 0 w 190"/>
                  <a:gd name="T53" fmla="*/ 2 h 421"/>
                  <a:gd name="T54" fmla="*/ 0 w 190"/>
                  <a:gd name="T55" fmla="*/ 2 h 421"/>
                  <a:gd name="T56" fmla="*/ 0 w 190"/>
                  <a:gd name="T57" fmla="*/ 2 h 421"/>
                  <a:gd name="T58" fmla="*/ 0 w 190"/>
                  <a:gd name="T59" fmla="*/ 2 h 421"/>
                  <a:gd name="T60" fmla="*/ 0 w 190"/>
                  <a:gd name="T61" fmla="*/ 2 h 421"/>
                  <a:gd name="T62" fmla="*/ 0 w 190"/>
                  <a:gd name="T63" fmla="*/ 2 h 421"/>
                  <a:gd name="T64" fmla="*/ 0 w 190"/>
                  <a:gd name="T65" fmla="*/ 2 h 421"/>
                  <a:gd name="T66" fmla="*/ 0 w 190"/>
                  <a:gd name="T67" fmla="*/ 2 h 421"/>
                  <a:gd name="T68" fmla="*/ 0 w 190"/>
                  <a:gd name="T69" fmla="*/ 2 h 421"/>
                  <a:gd name="T70" fmla="*/ 0 w 190"/>
                  <a:gd name="T71" fmla="*/ 2 h 421"/>
                  <a:gd name="T72" fmla="*/ 0 w 190"/>
                  <a:gd name="T73" fmla="*/ 2 h 421"/>
                  <a:gd name="T74" fmla="*/ 0 w 190"/>
                  <a:gd name="T75" fmla="*/ 2 h 421"/>
                  <a:gd name="T76" fmla="*/ 0 w 190"/>
                  <a:gd name="T77" fmla="*/ 2 h 421"/>
                  <a:gd name="T78" fmla="*/ 0 w 190"/>
                  <a:gd name="T79" fmla="*/ 2 h 421"/>
                  <a:gd name="T80" fmla="*/ 0 w 190"/>
                  <a:gd name="T81" fmla="*/ 2 h 421"/>
                  <a:gd name="T82" fmla="*/ 0 w 190"/>
                  <a:gd name="T83" fmla="*/ 2 h 421"/>
                  <a:gd name="T84" fmla="*/ 0 w 190"/>
                  <a:gd name="T85" fmla="*/ 2 h 421"/>
                  <a:gd name="T86" fmla="*/ 0 w 190"/>
                  <a:gd name="T87" fmla="*/ 2 h 421"/>
                  <a:gd name="T88" fmla="*/ 0 w 190"/>
                  <a:gd name="T89" fmla="*/ 2 h 421"/>
                  <a:gd name="T90" fmla="*/ 0 w 190"/>
                  <a:gd name="T91" fmla="*/ 2 h 421"/>
                  <a:gd name="T92" fmla="*/ 0 w 190"/>
                  <a:gd name="T93" fmla="*/ 1 h 421"/>
                  <a:gd name="T94" fmla="*/ 0 w 190"/>
                  <a:gd name="T95" fmla="*/ 1 h 421"/>
                  <a:gd name="T96" fmla="*/ 0 w 190"/>
                  <a:gd name="T97" fmla="*/ 1 h 421"/>
                  <a:gd name="T98" fmla="*/ 0 w 190"/>
                  <a:gd name="T99" fmla="*/ 0 h 421"/>
                  <a:gd name="T100" fmla="*/ 0 w 190"/>
                  <a:gd name="T101" fmla="*/ 0 h 421"/>
                  <a:gd name="T102" fmla="*/ 0 w 190"/>
                  <a:gd name="T103" fmla="*/ 0 h 421"/>
                  <a:gd name="T104" fmla="*/ 0 w 190"/>
                  <a:gd name="T105" fmla="*/ 0 h 421"/>
                  <a:gd name="T106" fmla="*/ 0 w 190"/>
                  <a:gd name="T107" fmla="*/ 0 h 421"/>
                  <a:gd name="T108" fmla="*/ 0 w 190"/>
                  <a:gd name="T109" fmla="*/ 0 h 421"/>
                  <a:gd name="T110" fmla="*/ 1 w 190"/>
                  <a:gd name="T111" fmla="*/ 0 h 421"/>
                  <a:gd name="T112" fmla="*/ 1 w 190"/>
                  <a:gd name="T113" fmla="*/ 0 h 421"/>
                  <a:gd name="T114" fmla="*/ 1 w 190"/>
                  <a:gd name="T115" fmla="*/ 0 h 421"/>
                  <a:gd name="T116" fmla="*/ 1 w 190"/>
                  <a:gd name="T117" fmla="*/ 0 h 42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90" h="421">
                    <a:moveTo>
                      <a:pt x="173" y="0"/>
                    </a:moveTo>
                    <a:lnTo>
                      <a:pt x="149" y="96"/>
                    </a:lnTo>
                    <a:lnTo>
                      <a:pt x="190" y="96"/>
                    </a:lnTo>
                    <a:lnTo>
                      <a:pt x="179" y="136"/>
                    </a:lnTo>
                    <a:lnTo>
                      <a:pt x="138" y="136"/>
                    </a:lnTo>
                    <a:lnTo>
                      <a:pt x="85" y="340"/>
                    </a:lnTo>
                    <a:lnTo>
                      <a:pt x="82" y="357"/>
                    </a:lnTo>
                    <a:lnTo>
                      <a:pt x="81" y="369"/>
                    </a:lnTo>
                    <a:lnTo>
                      <a:pt x="81" y="373"/>
                    </a:lnTo>
                    <a:lnTo>
                      <a:pt x="83" y="377"/>
                    </a:lnTo>
                    <a:lnTo>
                      <a:pt x="86" y="379"/>
                    </a:lnTo>
                    <a:lnTo>
                      <a:pt x="90" y="380"/>
                    </a:lnTo>
                    <a:lnTo>
                      <a:pt x="92" y="380"/>
                    </a:lnTo>
                    <a:lnTo>
                      <a:pt x="95" y="379"/>
                    </a:lnTo>
                    <a:lnTo>
                      <a:pt x="97" y="378"/>
                    </a:lnTo>
                    <a:lnTo>
                      <a:pt x="100" y="375"/>
                    </a:lnTo>
                    <a:lnTo>
                      <a:pt x="109" y="368"/>
                    </a:lnTo>
                    <a:lnTo>
                      <a:pt x="116" y="358"/>
                    </a:lnTo>
                    <a:lnTo>
                      <a:pt x="125" y="347"/>
                    </a:lnTo>
                    <a:lnTo>
                      <a:pt x="134" y="333"/>
                    </a:lnTo>
                    <a:lnTo>
                      <a:pt x="146" y="340"/>
                    </a:lnTo>
                    <a:lnTo>
                      <a:pt x="134" y="359"/>
                    </a:lnTo>
                    <a:lnTo>
                      <a:pt x="122" y="377"/>
                    </a:lnTo>
                    <a:lnTo>
                      <a:pt x="117" y="384"/>
                    </a:lnTo>
                    <a:lnTo>
                      <a:pt x="111" y="390"/>
                    </a:lnTo>
                    <a:lnTo>
                      <a:pt x="103" y="396"/>
                    </a:lnTo>
                    <a:lnTo>
                      <a:pt x="97" y="402"/>
                    </a:lnTo>
                    <a:lnTo>
                      <a:pt x="91" y="407"/>
                    </a:lnTo>
                    <a:lnTo>
                      <a:pt x="85" y="411"/>
                    </a:lnTo>
                    <a:lnTo>
                      <a:pt x="78" y="414"/>
                    </a:lnTo>
                    <a:lnTo>
                      <a:pt x="71" y="417"/>
                    </a:lnTo>
                    <a:lnTo>
                      <a:pt x="65" y="419"/>
                    </a:lnTo>
                    <a:lnTo>
                      <a:pt x="59" y="420"/>
                    </a:lnTo>
                    <a:lnTo>
                      <a:pt x="52" y="421"/>
                    </a:lnTo>
                    <a:lnTo>
                      <a:pt x="46" y="421"/>
                    </a:lnTo>
                    <a:lnTo>
                      <a:pt x="35" y="421"/>
                    </a:lnTo>
                    <a:lnTo>
                      <a:pt x="27" y="419"/>
                    </a:lnTo>
                    <a:lnTo>
                      <a:pt x="19" y="415"/>
                    </a:lnTo>
                    <a:lnTo>
                      <a:pt x="13" y="410"/>
                    </a:lnTo>
                    <a:lnTo>
                      <a:pt x="8" y="403"/>
                    </a:lnTo>
                    <a:lnTo>
                      <a:pt x="4" y="395"/>
                    </a:lnTo>
                    <a:lnTo>
                      <a:pt x="1" y="388"/>
                    </a:lnTo>
                    <a:lnTo>
                      <a:pt x="0" y="379"/>
                    </a:lnTo>
                    <a:lnTo>
                      <a:pt x="1" y="368"/>
                    </a:lnTo>
                    <a:lnTo>
                      <a:pt x="3" y="355"/>
                    </a:lnTo>
                    <a:lnTo>
                      <a:pt x="6" y="342"/>
                    </a:lnTo>
                    <a:lnTo>
                      <a:pt x="9" y="326"/>
                    </a:lnTo>
                    <a:lnTo>
                      <a:pt x="59" y="136"/>
                    </a:lnTo>
                    <a:lnTo>
                      <a:pt x="16" y="136"/>
                    </a:lnTo>
                    <a:lnTo>
                      <a:pt x="22" y="110"/>
                    </a:lnTo>
                    <a:lnTo>
                      <a:pt x="42" y="102"/>
                    </a:lnTo>
                    <a:lnTo>
                      <a:pt x="59" y="93"/>
                    </a:lnTo>
                    <a:lnTo>
                      <a:pt x="76" y="82"/>
                    </a:lnTo>
                    <a:lnTo>
                      <a:pt x="90" y="72"/>
                    </a:lnTo>
                    <a:lnTo>
                      <a:pt x="105" y="59"/>
                    </a:lnTo>
                    <a:lnTo>
                      <a:pt x="121" y="43"/>
                    </a:lnTo>
                    <a:lnTo>
                      <a:pt x="138" y="24"/>
                    </a:lnTo>
                    <a:lnTo>
                      <a:pt x="157" y="0"/>
                    </a:ln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37" name="Freeform 1855">
                <a:extLst>
                  <a:ext uri="{FF2B5EF4-FFF2-40B4-BE49-F238E27FC236}">
                    <a16:creationId xmlns:a16="http://schemas.microsoft.com/office/drawing/2014/main" id="{788707E0-B492-4CCF-93E9-E1B74AE0AC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64" y="3696"/>
                <a:ext cx="19" cy="22"/>
              </a:xfrm>
              <a:custGeom>
                <a:avLst/>
                <a:gdLst>
                  <a:gd name="T0" fmla="*/ 1 w 287"/>
                  <a:gd name="T1" fmla="*/ 0 h 334"/>
                  <a:gd name="T2" fmla="*/ 1 w 287"/>
                  <a:gd name="T3" fmla="*/ 0 h 334"/>
                  <a:gd name="T4" fmla="*/ 1 w 287"/>
                  <a:gd name="T5" fmla="*/ 0 h 334"/>
                  <a:gd name="T6" fmla="*/ 1 w 287"/>
                  <a:gd name="T7" fmla="*/ 0 h 334"/>
                  <a:gd name="T8" fmla="*/ 1 w 287"/>
                  <a:gd name="T9" fmla="*/ 1 h 334"/>
                  <a:gd name="T10" fmla="*/ 1 w 287"/>
                  <a:gd name="T11" fmla="*/ 1 h 334"/>
                  <a:gd name="T12" fmla="*/ 1 w 287"/>
                  <a:gd name="T13" fmla="*/ 1 h 334"/>
                  <a:gd name="T14" fmla="*/ 1 w 287"/>
                  <a:gd name="T15" fmla="*/ 1 h 334"/>
                  <a:gd name="T16" fmla="*/ 1 w 287"/>
                  <a:gd name="T17" fmla="*/ 1 h 334"/>
                  <a:gd name="T18" fmla="*/ 1 w 287"/>
                  <a:gd name="T19" fmla="*/ 1 h 334"/>
                  <a:gd name="T20" fmla="*/ 1 w 287"/>
                  <a:gd name="T21" fmla="*/ 1 h 334"/>
                  <a:gd name="T22" fmla="*/ 0 w 287"/>
                  <a:gd name="T23" fmla="*/ 1 h 334"/>
                  <a:gd name="T24" fmla="*/ 0 w 287"/>
                  <a:gd name="T25" fmla="*/ 1 h 334"/>
                  <a:gd name="T26" fmla="*/ 0 w 287"/>
                  <a:gd name="T27" fmla="*/ 1 h 334"/>
                  <a:gd name="T28" fmla="*/ 0 w 287"/>
                  <a:gd name="T29" fmla="*/ 1 h 334"/>
                  <a:gd name="T30" fmla="*/ 0 w 287"/>
                  <a:gd name="T31" fmla="*/ 1 h 334"/>
                  <a:gd name="T32" fmla="*/ 0 w 287"/>
                  <a:gd name="T33" fmla="*/ 1 h 334"/>
                  <a:gd name="T34" fmla="*/ 0 w 287"/>
                  <a:gd name="T35" fmla="*/ 1 h 334"/>
                  <a:gd name="T36" fmla="*/ 0 w 287"/>
                  <a:gd name="T37" fmla="*/ 1 h 334"/>
                  <a:gd name="T38" fmla="*/ 0 w 287"/>
                  <a:gd name="T39" fmla="*/ 1 h 334"/>
                  <a:gd name="T40" fmla="*/ 0 w 287"/>
                  <a:gd name="T41" fmla="*/ 0 h 334"/>
                  <a:gd name="T42" fmla="*/ 0 w 287"/>
                  <a:gd name="T43" fmla="*/ 0 h 334"/>
                  <a:gd name="T44" fmla="*/ 1 w 287"/>
                  <a:gd name="T45" fmla="*/ 0 h 334"/>
                  <a:gd name="T46" fmla="*/ 1 w 287"/>
                  <a:gd name="T47" fmla="*/ 0 h 334"/>
                  <a:gd name="T48" fmla="*/ 1 w 287"/>
                  <a:gd name="T49" fmla="*/ 0 h 334"/>
                  <a:gd name="T50" fmla="*/ 1 w 287"/>
                  <a:gd name="T51" fmla="*/ 0 h 334"/>
                  <a:gd name="T52" fmla="*/ 1 w 287"/>
                  <a:gd name="T53" fmla="*/ 0 h 334"/>
                  <a:gd name="T54" fmla="*/ 1 w 287"/>
                  <a:gd name="T55" fmla="*/ 0 h 334"/>
                  <a:gd name="T56" fmla="*/ 1 w 287"/>
                  <a:gd name="T57" fmla="*/ 0 h 334"/>
                  <a:gd name="T58" fmla="*/ 0 w 287"/>
                  <a:gd name="T59" fmla="*/ 1 h 334"/>
                  <a:gd name="T60" fmla="*/ 0 w 287"/>
                  <a:gd name="T61" fmla="*/ 1 h 334"/>
                  <a:gd name="T62" fmla="*/ 0 w 287"/>
                  <a:gd name="T63" fmla="*/ 1 h 334"/>
                  <a:gd name="T64" fmla="*/ 0 w 287"/>
                  <a:gd name="T65" fmla="*/ 1 h 334"/>
                  <a:gd name="T66" fmla="*/ 0 w 287"/>
                  <a:gd name="T67" fmla="*/ 1 h 334"/>
                  <a:gd name="T68" fmla="*/ 0 w 287"/>
                  <a:gd name="T69" fmla="*/ 1 h 334"/>
                  <a:gd name="T70" fmla="*/ 1 w 287"/>
                  <a:gd name="T71" fmla="*/ 1 h 334"/>
                  <a:gd name="T72" fmla="*/ 1 w 287"/>
                  <a:gd name="T73" fmla="*/ 1 h 334"/>
                  <a:gd name="T74" fmla="*/ 1 w 287"/>
                  <a:gd name="T75" fmla="*/ 1 h 334"/>
                  <a:gd name="T76" fmla="*/ 1 w 287"/>
                  <a:gd name="T77" fmla="*/ 1 h 334"/>
                  <a:gd name="T78" fmla="*/ 1 w 287"/>
                  <a:gd name="T79" fmla="*/ 0 h 334"/>
                  <a:gd name="T80" fmla="*/ 1 w 287"/>
                  <a:gd name="T81" fmla="*/ 0 h 334"/>
                  <a:gd name="T82" fmla="*/ 1 w 287"/>
                  <a:gd name="T83" fmla="*/ 0 h 33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87" h="334">
                    <a:moveTo>
                      <a:pt x="197" y="0"/>
                    </a:moveTo>
                    <a:lnTo>
                      <a:pt x="208" y="0"/>
                    </a:lnTo>
                    <a:lnTo>
                      <a:pt x="221" y="3"/>
                    </a:lnTo>
                    <a:lnTo>
                      <a:pt x="232" y="7"/>
                    </a:lnTo>
                    <a:lnTo>
                      <a:pt x="243" y="12"/>
                    </a:lnTo>
                    <a:lnTo>
                      <a:pt x="253" y="19"/>
                    </a:lnTo>
                    <a:lnTo>
                      <a:pt x="263" y="27"/>
                    </a:lnTo>
                    <a:lnTo>
                      <a:pt x="270" y="37"/>
                    </a:lnTo>
                    <a:lnTo>
                      <a:pt x="276" y="48"/>
                    </a:lnTo>
                    <a:lnTo>
                      <a:pt x="281" y="59"/>
                    </a:lnTo>
                    <a:lnTo>
                      <a:pt x="284" y="72"/>
                    </a:lnTo>
                    <a:lnTo>
                      <a:pt x="286" y="85"/>
                    </a:lnTo>
                    <a:lnTo>
                      <a:pt x="287" y="98"/>
                    </a:lnTo>
                    <a:lnTo>
                      <a:pt x="287" y="113"/>
                    </a:lnTo>
                    <a:lnTo>
                      <a:pt x="285" y="126"/>
                    </a:lnTo>
                    <a:lnTo>
                      <a:pt x="283" y="141"/>
                    </a:lnTo>
                    <a:lnTo>
                      <a:pt x="280" y="155"/>
                    </a:lnTo>
                    <a:lnTo>
                      <a:pt x="276" y="169"/>
                    </a:lnTo>
                    <a:lnTo>
                      <a:pt x="271" y="184"/>
                    </a:lnTo>
                    <a:lnTo>
                      <a:pt x="266" y="198"/>
                    </a:lnTo>
                    <a:lnTo>
                      <a:pt x="259" y="212"/>
                    </a:lnTo>
                    <a:lnTo>
                      <a:pt x="251" y="226"/>
                    </a:lnTo>
                    <a:lnTo>
                      <a:pt x="243" y="239"/>
                    </a:lnTo>
                    <a:lnTo>
                      <a:pt x="235" y="252"/>
                    </a:lnTo>
                    <a:lnTo>
                      <a:pt x="226" y="263"/>
                    </a:lnTo>
                    <a:lnTo>
                      <a:pt x="216" y="273"/>
                    </a:lnTo>
                    <a:lnTo>
                      <a:pt x="206" y="284"/>
                    </a:lnTo>
                    <a:lnTo>
                      <a:pt x="195" y="293"/>
                    </a:lnTo>
                    <a:lnTo>
                      <a:pt x="183" y="302"/>
                    </a:lnTo>
                    <a:lnTo>
                      <a:pt x="172" y="309"/>
                    </a:lnTo>
                    <a:lnTo>
                      <a:pt x="161" y="317"/>
                    </a:lnTo>
                    <a:lnTo>
                      <a:pt x="148" y="322"/>
                    </a:lnTo>
                    <a:lnTo>
                      <a:pt x="137" y="327"/>
                    </a:lnTo>
                    <a:lnTo>
                      <a:pt x="125" y="330"/>
                    </a:lnTo>
                    <a:lnTo>
                      <a:pt x="113" y="333"/>
                    </a:lnTo>
                    <a:lnTo>
                      <a:pt x="101" y="334"/>
                    </a:lnTo>
                    <a:lnTo>
                      <a:pt x="90" y="334"/>
                    </a:lnTo>
                    <a:lnTo>
                      <a:pt x="79" y="334"/>
                    </a:lnTo>
                    <a:lnTo>
                      <a:pt x="69" y="333"/>
                    </a:lnTo>
                    <a:lnTo>
                      <a:pt x="60" y="331"/>
                    </a:lnTo>
                    <a:lnTo>
                      <a:pt x="52" y="328"/>
                    </a:lnTo>
                    <a:lnTo>
                      <a:pt x="43" y="324"/>
                    </a:lnTo>
                    <a:lnTo>
                      <a:pt x="36" y="319"/>
                    </a:lnTo>
                    <a:lnTo>
                      <a:pt x="30" y="312"/>
                    </a:lnTo>
                    <a:lnTo>
                      <a:pt x="24" y="306"/>
                    </a:lnTo>
                    <a:lnTo>
                      <a:pt x="18" y="299"/>
                    </a:lnTo>
                    <a:lnTo>
                      <a:pt x="14" y="291"/>
                    </a:lnTo>
                    <a:lnTo>
                      <a:pt x="9" y="283"/>
                    </a:lnTo>
                    <a:lnTo>
                      <a:pt x="5" y="274"/>
                    </a:lnTo>
                    <a:lnTo>
                      <a:pt x="3" y="266"/>
                    </a:lnTo>
                    <a:lnTo>
                      <a:pt x="1" y="257"/>
                    </a:lnTo>
                    <a:lnTo>
                      <a:pt x="0" y="247"/>
                    </a:lnTo>
                    <a:lnTo>
                      <a:pt x="0" y="236"/>
                    </a:lnTo>
                    <a:lnTo>
                      <a:pt x="0" y="225"/>
                    </a:lnTo>
                    <a:lnTo>
                      <a:pt x="1" y="213"/>
                    </a:lnTo>
                    <a:lnTo>
                      <a:pt x="2" y="201"/>
                    </a:lnTo>
                    <a:lnTo>
                      <a:pt x="4" y="189"/>
                    </a:lnTo>
                    <a:lnTo>
                      <a:pt x="6" y="178"/>
                    </a:lnTo>
                    <a:lnTo>
                      <a:pt x="9" y="167"/>
                    </a:lnTo>
                    <a:lnTo>
                      <a:pt x="14" y="156"/>
                    </a:lnTo>
                    <a:lnTo>
                      <a:pt x="18" y="145"/>
                    </a:lnTo>
                    <a:lnTo>
                      <a:pt x="27" y="124"/>
                    </a:lnTo>
                    <a:lnTo>
                      <a:pt x="37" y="106"/>
                    </a:lnTo>
                    <a:lnTo>
                      <a:pt x="49" y="87"/>
                    </a:lnTo>
                    <a:lnTo>
                      <a:pt x="62" y="71"/>
                    </a:lnTo>
                    <a:lnTo>
                      <a:pt x="75" y="55"/>
                    </a:lnTo>
                    <a:lnTo>
                      <a:pt x="91" y="42"/>
                    </a:lnTo>
                    <a:lnTo>
                      <a:pt x="107" y="29"/>
                    </a:lnTo>
                    <a:lnTo>
                      <a:pt x="124" y="19"/>
                    </a:lnTo>
                    <a:lnTo>
                      <a:pt x="133" y="14"/>
                    </a:lnTo>
                    <a:lnTo>
                      <a:pt x="141" y="10"/>
                    </a:lnTo>
                    <a:lnTo>
                      <a:pt x="151" y="7"/>
                    </a:lnTo>
                    <a:lnTo>
                      <a:pt x="160" y="4"/>
                    </a:lnTo>
                    <a:lnTo>
                      <a:pt x="169" y="2"/>
                    </a:lnTo>
                    <a:lnTo>
                      <a:pt x="177" y="1"/>
                    </a:lnTo>
                    <a:lnTo>
                      <a:pt x="187" y="0"/>
                    </a:lnTo>
                    <a:lnTo>
                      <a:pt x="197" y="0"/>
                    </a:lnTo>
                    <a:close/>
                    <a:moveTo>
                      <a:pt x="183" y="18"/>
                    </a:moveTo>
                    <a:lnTo>
                      <a:pt x="175" y="18"/>
                    </a:lnTo>
                    <a:lnTo>
                      <a:pt x="168" y="20"/>
                    </a:lnTo>
                    <a:lnTo>
                      <a:pt x="162" y="24"/>
                    </a:lnTo>
                    <a:lnTo>
                      <a:pt x="156" y="28"/>
                    </a:lnTo>
                    <a:lnTo>
                      <a:pt x="151" y="36"/>
                    </a:lnTo>
                    <a:lnTo>
                      <a:pt x="144" y="44"/>
                    </a:lnTo>
                    <a:lnTo>
                      <a:pt x="138" y="53"/>
                    </a:lnTo>
                    <a:lnTo>
                      <a:pt x="132" y="65"/>
                    </a:lnTo>
                    <a:lnTo>
                      <a:pt x="120" y="95"/>
                    </a:lnTo>
                    <a:lnTo>
                      <a:pt x="106" y="132"/>
                    </a:lnTo>
                    <a:lnTo>
                      <a:pt x="99" y="152"/>
                    </a:lnTo>
                    <a:lnTo>
                      <a:pt x="94" y="171"/>
                    </a:lnTo>
                    <a:lnTo>
                      <a:pt x="89" y="191"/>
                    </a:lnTo>
                    <a:lnTo>
                      <a:pt x="85" y="210"/>
                    </a:lnTo>
                    <a:lnTo>
                      <a:pt x="82" y="227"/>
                    </a:lnTo>
                    <a:lnTo>
                      <a:pt x="79" y="246"/>
                    </a:lnTo>
                    <a:lnTo>
                      <a:pt x="78" y="262"/>
                    </a:lnTo>
                    <a:lnTo>
                      <a:pt x="78" y="279"/>
                    </a:lnTo>
                    <a:lnTo>
                      <a:pt x="78" y="287"/>
                    </a:lnTo>
                    <a:lnTo>
                      <a:pt x="81" y="294"/>
                    </a:lnTo>
                    <a:lnTo>
                      <a:pt x="84" y="300"/>
                    </a:lnTo>
                    <a:lnTo>
                      <a:pt x="87" y="305"/>
                    </a:lnTo>
                    <a:lnTo>
                      <a:pt x="92" y="310"/>
                    </a:lnTo>
                    <a:lnTo>
                      <a:pt x="97" y="314"/>
                    </a:lnTo>
                    <a:lnTo>
                      <a:pt x="102" y="316"/>
                    </a:lnTo>
                    <a:lnTo>
                      <a:pt x="107" y="316"/>
                    </a:lnTo>
                    <a:lnTo>
                      <a:pt x="113" y="316"/>
                    </a:lnTo>
                    <a:lnTo>
                      <a:pt x="120" y="314"/>
                    </a:lnTo>
                    <a:lnTo>
                      <a:pt x="125" y="311"/>
                    </a:lnTo>
                    <a:lnTo>
                      <a:pt x="130" y="307"/>
                    </a:lnTo>
                    <a:lnTo>
                      <a:pt x="137" y="299"/>
                    </a:lnTo>
                    <a:lnTo>
                      <a:pt x="145" y="287"/>
                    </a:lnTo>
                    <a:lnTo>
                      <a:pt x="154" y="271"/>
                    </a:lnTo>
                    <a:lnTo>
                      <a:pt x="164" y="251"/>
                    </a:lnTo>
                    <a:lnTo>
                      <a:pt x="173" y="228"/>
                    </a:lnTo>
                    <a:lnTo>
                      <a:pt x="182" y="204"/>
                    </a:lnTo>
                    <a:lnTo>
                      <a:pt x="190" y="180"/>
                    </a:lnTo>
                    <a:lnTo>
                      <a:pt x="197" y="154"/>
                    </a:lnTo>
                    <a:lnTo>
                      <a:pt x="202" y="127"/>
                    </a:lnTo>
                    <a:lnTo>
                      <a:pt x="206" y="102"/>
                    </a:lnTo>
                    <a:lnTo>
                      <a:pt x="209" y="79"/>
                    </a:lnTo>
                    <a:lnTo>
                      <a:pt x="209" y="56"/>
                    </a:lnTo>
                    <a:lnTo>
                      <a:pt x="209" y="48"/>
                    </a:lnTo>
                    <a:lnTo>
                      <a:pt x="207" y="40"/>
                    </a:lnTo>
                    <a:lnTo>
                      <a:pt x="205" y="34"/>
                    </a:lnTo>
                    <a:lnTo>
                      <a:pt x="202" y="27"/>
                    </a:lnTo>
                    <a:lnTo>
                      <a:pt x="198" y="23"/>
                    </a:lnTo>
                    <a:lnTo>
                      <a:pt x="193" y="20"/>
                    </a:lnTo>
                    <a:lnTo>
                      <a:pt x="189" y="18"/>
                    </a:lnTo>
                    <a:lnTo>
                      <a:pt x="183" y="1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38" name="Freeform 1856">
                <a:extLst>
                  <a:ext uri="{FF2B5EF4-FFF2-40B4-BE49-F238E27FC236}">
                    <a16:creationId xmlns:a16="http://schemas.microsoft.com/office/drawing/2014/main" id="{A6560928-123A-49B5-9D6D-01919B3B9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6" y="3685"/>
                <a:ext cx="19" cy="32"/>
              </a:xfrm>
              <a:custGeom>
                <a:avLst/>
                <a:gdLst>
                  <a:gd name="T0" fmla="*/ 1 w 272"/>
                  <a:gd name="T1" fmla="*/ 0 h 486"/>
                  <a:gd name="T2" fmla="*/ 1 w 272"/>
                  <a:gd name="T3" fmla="*/ 2 h 486"/>
                  <a:gd name="T4" fmla="*/ 1 w 272"/>
                  <a:gd name="T5" fmla="*/ 2 h 486"/>
                  <a:gd name="T6" fmla="*/ 1 w 272"/>
                  <a:gd name="T7" fmla="*/ 2 h 486"/>
                  <a:gd name="T8" fmla="*/ 1 w 272"/>
                  <a:gd name="T9" fmla="*/ 2 h 486"/>
                  <a:gd name="T10" fmla="*/ 1 w 272"/>
                  <a:gd name="T11" fmla="*/ 2 h 486"/>
                  <a:gd name="T12" fmla="*/ 1 w 272"/>
                  <a:gd name="T13" fmla="*/ 2 h 486"/>
                  <a:gd name="T14" fmla="*/ 1 w 272"/>
                  <a:gd name="T15" fmla="*/ 2 h 486"/>
                  <a:gd name="T16" fmla="*/ 1 w 272"/>
                  <a:gd name="T17" fmla="*/ 2 h 486"/>
                  <a:gd name="T18" fmla="*/ 1 w 272"/>
                  <a:gd name="T19" fmla="*/ 2 h 486"/>
                  <a:gd name="T20" fmla="*/ 1 w 272"/>
                  <a:gd name="T21" fmla="*/ 2 h 486"/>
                  <a:gd name="T22" fmla="*/ 1 w 272"/>
                  <a:gd name="T23" fmla="*/ 2 h 486"/>
                  <a:gd name="T24" fmla="*/ 1 w 272"/>
                  <a:gd name="T25" fmla="*/ 2 h 486"/>
                  <a:gd name="T26" fmla="*/ 1 w 272"/>
                  <a:gd name="T27" fmla="*/ 2 h 486"/>
                  <a:gd name="T28" fmla="*/ 1 w 272"/>
                  <a:gd name="T29" fmla="*/ 2 h 486"/>
                  <a:gd name="T30" fmla="*/ 1 w 272"/>
                  <a:gd name="T31" fmla="*/ 2 h 486"/>
                  <a:gd name="T32" fmla="*/ 1 w 272"/>
                  <a:gd name="T33" fmla="*/ 2 h 486"/>
                  <a:gd name="T34" fmla="*/ 1 w 272"/>
                  <a:gd name="T35" fmla="*/ 2 h 486"/>
                  <a:gd name="T36" fmla="*/ 1 w 272"/>
                  <a:gd name="T37" fmla="*/ 2 h 486"/>
                  <a:gd name="T38" fmla="*/ 0 w 272"/>
                  <a:gd name="T39" fmla="*/ 2 h 486"/>
                  <a:gd name="T40" fmla="*/ 0 w 272"/>
                  <a:gd name="T41" fmla="*/ 2 h 486"/>
                  <a:gd name="T42" fmla="*/ 0 w 272"/>
                  <a:gd name="T43" fmla="*/ 2 h 486"/>
                  <a:gd name="T44" fmla="*/ 0 w 272"/>
                  <a:gd name="T45" fmla="*/ 2 h 486"/>
                  <a:gd name="T46" fmla="*/ 0 w 272"/>
                  <a:gd name="T47" fmla="*/ 2 h 486"/>
                  <a:gd name="T48" fmla="*/ 0 w 272"/>
                  <a:gd name="T49" fmla="*/ 2 h 486"/>
                  <a:gd name="T50" fmla="*/ 0 w 272"/>
                  <a:gd name="T51" fmla="*/ 2 h 486"/>
                  <a:gd name="T52" fmla="*/ 0 w 272"/>
                  <a:gd name="T53" fmla="*/ 2 h 486"/>
                  <a:gd name="T54" fmla="*/ 0 w 272"/>
                  <a:gd name="T55" fmla="*/ 2 h 486"/>
                  <a:gd name="T56" fmla="*/ 0 w 272"/>
                  <a:gd name="T57" fmla="*/ 2 h 486"/>
                  <a:gd name="T58" fmla="*/ 0 w 272"/>
                  <a:gd name="T59" fmla="*/ 2 h 486"/>
                  <a:gd name="T60" fmla="*/ 0 w 272"/>
                  <a:gd name="T61" fmla="*/ 2 h 486"/>
                  <a:gd name="T62" fmla="*/ 0 w 272"/>
                  <a:gd name="T63" fmla="*/ 2 h 486"/>
                  <a:gd name="T64" fmla="*/ 0 w 272"/>
                  <a:gd name="T65" fmla="*/ 2 h 486"/>
                  <a:gd name="T66" fmla="*/ 1 w 272"/>
                  <a:gd name="T67" fmla="*/ 1 h 486"/>
                  <a:gd name="T68" fmla="*/ 1 w 272"/>
                  <a:gd name="T69" fmla="*/ 1 h 486"/>
                  <a:gd name="T70" fmla="*/ 1 w 272"/>
                  <a:gd name="T71" fmla="*/ 1 h 486"/>
                  <a:gd name="T72" fmla="*/ 1 w 272"/>
                  <a:gd name="T73" fmla="*/ 0 h 486"/>
                  <a:gd name="T74" fmla="*/ 1 w 272"/>
                  <a:gd name="T75" fmla="*/ 0 h 486"/>
                  <a:gd name="T76" fmla="*/ 1 w 272"/>
                  <a:gd name="T77" fmla="*/ 0 h 486"/>
                  <a:gd name="T78" fmla="*/ 1 w 272"/>
                  <a:gd name="T79" fmla="*/ 0 h 486"/>
                  <a:gd name="T80" fmla="*/ 1 w 272"/>
                  <a:gd name="T81" fmla="*/ 0 h 486"/>
                  <a:gd name="T82" fmla="*/ 1 w 272"/>
                  <a:gd name="T83" fmla="*/ 0 h 486"/>
                  <a:gd name="T84" fmla="*/ 1 w 272"/>
                  <a:gd name="T85" fmla="*/ 0 h 486"/>
                  <a:gd name="T86" fmla="*/ 1 w 272"/>
                  <a:gd name="T87" fmla="*/ 0 h 486"/>
                  <a:gd name="T88" fmla="*/ 1 w 272"/>
                  <a:gd name="T89" fmla="*/ 0 h 486"/>
                  <a:gd name="T90" fmla="*/ 1 w 272"/>
                  <a:gd name="T91" fmla="*/ 0 h 486"/>
                  <a:gd name="T92" fmla="*/ 1 w 272"/>
                  <a:gd name="T93" fmla="*/ 0 h 486"/>
                  <a:gd name="T94" fmla="*/ 1 w 272"/>
                  <a:gd name="T95" fmla="*/ 0 h 486"/>
                  <a:gd name="T96" fmla="*/ 1 w 272"/>
                  <a:gd name="T97" fmla="*/ 0 h 486"/>
                  <a:gd name="T98" fmla="*/ 1 w 272"/>
                  <a:gd name="T99" fmla="*/ 0 h 486"/>
                  <a:gd name="T100" fmla="*/ 1 w 272"/>
                  <a:gd name="T101" fmla="*/ 0 h 486"/>
                  <a:gd name="T102" fmla="*/ 0 w 272"/>
                  <a:gd name="T103" fmla="*/ 0 h 486"/>
                  <a:gd name="T104" fmla="*/ 0 w 272"/>
                  <a:gd name="T105" fmla="*/ 0 h 486"/>
                  <a:gd name="T106" fmla="*/ 1 w 272"/>
                  <a:gd name="T107" fmla="*/ 0 h 486"/>
                  <a:gd name="T108" fmla="*/ 1 w 272"/>
                  <a:gd name="T109" fmla="*/ 0 h 48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272" h="486">
                    <a:moveTo>
                      <a:pt x="272" y="0"/>
                    </a:moveTo>
                    <a:lnTo>
                      <a:pt x="167" y="399"/>
                    </a:lnTo>
                    <a:lnTo>
                      <a:pt x="164" y="414"/>
                    </a:lnTo>
                    <a:lnTo>
                      <a:pt x="161" y="425"/>
                    </a:lnTo>
                    <a:lnTo>
                      <a:pt x="160" y="433"/>
                    </a:lnTo>
                    <a:lnTo>
                      <a:pt x="159" y="440"/>
                    </a:lnTo>
                    <a:lnTo>
                      <a:pt x="160" y="444"/>
                    </a:lnTo>
                    <a:lnTo>
                      <a:pt x="161" y="448"/>
                    </a:lnTo>
                    <a:lnTo>
                      <a:pt x="163" y="452"/>
                    </a:lnTo>
                    <a:lnTo>
                      <a:pt x="165" y="456"/>
                    </a:lnTo>
                    <a:lnTo>
                      <a:pt x="168" y="460"/>
                    </a:lnTo>
                    <a:lnTo>
                      <a:pt x="171" y="464"/>
                    </a:lnTo>
                    <a:lnTo>
                      <a:pt x="174" y="466"/>
                    </a:lnTo>
                    <a:lnTo>
                      <a:pt x="177" y="468"/>
                    </a:lnTo>
                    <a:lnTo>
                      <a:pt x="182" y="469"/>
                    </a:lnTo>
                    <a:lnTo>
                      <a:pt x="192" y="470"/>
                    </a:lnTo>
                    <a:lnTo>
                      <a:pt x="203" y="471"/>
                    </a:lnTo>
                    <a:lnTo>
                      <a:pt x="218" y="472"/>
                    </a:lnTo>
                    <a:lnTo>
                      <a:pt x="215" y="486"/>
                    </a:lnTo>
                    <a:lnTo>
                      <a:pt x="0" y="486"/>
                    </a:lnTo>
                    <a:lnTo>
                      <a:pt x="3" y="472"/>
                    </a:lnTo>
                    <a:lnTo>
                      <a:pt x="18" y="472"/>
                    </a:lnTo>
                    <a:lnTo>
                      <a:pt x="30" y="471"/>
                    </a:lnTo>
                    <a:lnTo>
                      <a:pt x="40" y="469"/>
                    </a:lnTo>
                    <a:lnTo>
                      <a:pt x="47" y="467"/>
                    </a:lnTo>
                    <a:lnTo>
                      <a:pt x="54" y="464"/>
                    </a:lnTo>
                    <a:lnTo>
                      <a:pt x="59" y="460"/>
                    </a:lnTo>
                    <a:lnTo>
                      <a:pt x="64" y="455"/>
                    </a:lnTo>
                    <a:lnTo>
                      <a:pt x="68" y="450"/>
                    </a:lnTo>
                    <a:lnTo>
                      <a:pt x="72" y="442"/>
                    </a:lnTo>
                    <a:lnTo>
                      <a:pt x="77" y="431"/>
                    </a:lnTo>
                    <a:lnTo>
                      <a:pt x="81" y="417"/>
                    </a:lnTo>
                    <a:lnTo>
                      <a:pt x="87" y="399"/>
                    </a:lnTo>
                    <a:lnTo>
                      <a:pt x="148" y="162"/>
                    </a:lnTo>
                    <a:lnTo>
                      <a:pt x="154" y="138"/>
                    </a:lnTo>
                    <a:lnTo>
                      <a:pt x="159" y="120"/>
                    </a:lnTo>
                    <a:lnTo>
                      <a:pt x="162" y="109"/>
                    </a:lnTo>
                    <a:lnTo>
                      <a:pt x="163" y="105"/>
                    </a:lnTo>
                    <a:lnTo>
                      <a:pt x="165" y="96"/>
                    </a:lnTo>
                    <a:lnTo>
                      <a:pt x="165" y="87"/>
                    </a:lnTo>
                    <a:lnTo>
                      <a:pt x="165" y="80"/>
                    </a:lnTo>
                    <a:lnTo>
                      <a:pt x="163" y="73"/>
                    </a:lnTo>
                    <a:lnTo>
                      <a:pt x="161" y="68"/>
                    </a:lnTo>
                    <a:lnTo>
                      <a:pt x="157" y="63"/>
                    </a:lnTo>
                    <a:lnTo>
                      <a:pt x="151" y="59"/>
                    </a:lnTo>
                    <a:lnTo>
                      <a:pt x="146" y="56"/>
                    </a:lnTo>
                    <a:lnTo>
                      <a:pt x="139" y="54"/>
                    </a:lnTo>
                    <a:lnTo>
                      <a:pt x="132" y="54"/>
                    </a:lnTo>
                    <a:lnTo>
                      <a:pt x="127" y="54"/>
                    </a:lnTo>
                    <a:lnTo>
                      <a:pt x="119" y="54"/>
                    </a:lnTo>
                    <a:lnTo>
                      <a:pt x="111" y="55"/>
                    </a:lnTo>
                    <a:lnTo>
                      <a:pt x="100" y="56"/>
                    </a:lnTo>
                    <a:lnTo>
                      <a:pt x="98" y="43"/>
                    </a:lnTo>
                    <a:lnTo>
                      <a:pt x="258" y="0"/>
                    </a:lnTo>
                    <a:lnTo>
                      <a:pt x="272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39" name="Freeform 1857">
                <a:extLst>
                  <a:ext uri="{FF2B5EF4-FFF2-40B4-BE49-F238E27FC236}">
                    <a16:creationId xmlns:a16="http://schemas.microsoft.com/office/drawing/2014/main" id="{1F6A86F0-3B1F-4287-91AD-F3632B8B03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23" y="3685"/>
                <a:ext cx="19" cy="33"/>
              </a:xfrm>
              <a:custGeom>
                <a:avLst/>
                <a:gdLst>
                  <a:gd name="T0" fmla="*/ 1 w 287"/>
                  <a:gd name="T1" fmla="*/ 0 h 495"/>
                  <a:gd name="T2" fmla="*/ 1 w 287"/>
                  <a:gd name="T3" fmla="*/ 0 h 495"/>
                  <a:gd name="T4" fmla="*/ 1 w 287"/>
                  <a:gd name="T5" fmla="*/ 0 h 495"/>
                  <a:gd name="T6" fmla="*/ 1 w 287"/>
                  <a:gd name="T7" fmla="*/ 0 h 495"/>
                  <a:gd name="T8" fmla="*/ 1 w 287"/>
                  <a:gd name="T9" fmla="*/ 0 h 495"/>
                  <a:gd name="T10" fmla="*/ 1 w 287"/>
                  <a:gd name="T11" fmla="*/ 1 h 495"/>
                  <a:gd name="T12" fmla="*/ 1 w 287"/>
                  <a:gd name="T13" fmla="*/ 1 h 495"/>
                  <a:gd name="T14" fmla="*/ 1 w 287"/>
                  <a:gd name="T15" fmla="*/ 1 h 495"/>
                  <a:gd name="T16" fmla="*/ 1 w 287"/>
                  <a:gd name="T17" fmla="*/ 2 h 495"/>
                  <a:gd name="T18" fmla="*/ 1 w 287"/>
                  <a:gd name="T19" fmla="*/ 2 h 495"/>
                  <a:gd name="T20" fmla="*/ 1 w 287"/>
                  <a:gd name="T21" fmla="*/ 2 h 495"/>
                  <a:gd name="T22" fmla="*/ 1 w 287"/>
                  <a:gd name="T23" fmla="*/ 2 h 495"/>
                  <a:gd name="T24" fmla="*/ 0 w 287"/>
                  <a:gd name="T25" fmla="*/ 2 h 495"/>
                  <a:gd name="T26" fmla="*/ 0 w 287"/>
                  <a:gd name="T27" fmla="*/ 2 h 495"/>
                  <a:gd name="T28" fmla="*/ 0 w 287"/>
                  <a:gd name="T29" fmla="*/ 2 h 495"/>
                  <a:gd name="T30" fmla="*/ 0 w 287"/>
                  <a:gd name="T31" fmla="*/ 2 h 495"/>
                  <a:gd name="T32" fmla="*/ 0 w 287"/>
                  <a:gd name="T33" fmla="*/ 2 h 495"/>
                  <a:gd name="T34" fmla="*/ 0 w 287"/>
                  <a:gd name="T35" fmla="*/ 2 h 495"/>
                  <a:gd name="T36" fmla="*/ 0 w 287"/>
                  <a:gd name="T37" fmla="*/ 2 h 495"/>
                  <a:gd name="T38" fmla="*/ 0 w 287"/>
                  <a:gd name="T39" fmla="*/ 1 h 495"/>
                  <a:gd name="T40" fmla="*/ 0 w 287"/>
                  <a:gd name="T41" fmla="*/ 1 h 495"/>
                  <a:gd name="T42" fmla="*/ 0 w 287"/>
                  <a:gd name="T43" fmla="*/ 1 h 495"/>
                  <a:gd name="T44" fmla="*/ 0 w 287"/>
                  <a:gd name="T45" fmla="*/ 1 h 495"/>
                  <a:gd name="T46" fmla="*/ 0 w 287"/>
                  <a:gd name="T47" fmla="*/ 0 h 495"/>
                  <a:gd name="T48" fmla="*/ 0 w 287"/>
                  <a:gd name="T49" fmla="*/ 0 h 495"/>
                  <a:gd name="T50" fmla="*/ 1 w 287"/>
                  <a:gd name="T51" fmla="*/ 0 h 495"/>
                  <a:gd name="T52" fmla="*/ 1 w 287"/>
                  <a:gd name="T53" fmla="*/ 0 h 495"/>
                  <a:gd name="T54" fmla="*/ 1 w 287"/>
                  <a:gd name="T55" fmla="*/ 0 h 495"/>
                  <a:gd name="T56" fmla="*/ 1 w 287"/>
                  <a:gd name="T57" fmla="*/ 0 h 495"/>
                  <a:gd name="T58" fmla="*/ 1 w 287"/>
                  <a:gd name="T59" fmla="*/ 0 h 495"/>
                  <a:gd name="T60" fmla="*/ 1 w 287"/>
                  <a:gd name="T61" fmla="*/ 0 h 495"/>
                  <a:gd name="T62" fmla="*/ 1 w 287"/>
                  <a:gd name="T63" fmla="*/ 0 h 495"/>
                  <a:gd name="T64" fmla="*/ 1 w 287"/>
                  <a:gd name="T65" fmla="*/ 1 h 495"/>
                  <a:gd name="T66" fmla="*/ 1 w 287"/>
                  <a:gd name="T67" fmla="*/ 1 h 495"/>
                  <a:gd name="T68" fmla="*/ 0 w 287"/>
                  <a:gd name="T69" fmla="*/ 1 h 495"/>
                  <a:gd name="T70" fmla="*/ 0 w 287"/>
                  <a:gd name="T71" fmla="*/ 2 h 495"/>
                  <a:gd name="T72" fmla="*/ 0 w 287"/>
                  <a:gd name="T73" fmla="*/ 2 h 495"/>
                  <a:gd name="T74" fmla="*/ 0 w 287"/>
                  <a:gd name="T75" fmla="*/ 2 h 495"/>
                  <a:gd name="T76" fmla="*/ 0 w 287"/>
                  <a:gd name="T77" fmla="*/ 2 h 495"/>
                  <a:gd name="T78" fmla="*/ 0 w 287"/>
                  <a:gd name="T79" fmla="*/ 2 h 495"/>
                  <a:gd name="T80" fmla="*/ 0 w 287"/>
                  <a:gd name="T81" fmla="*/ 2 h 495"/>
                  <a:gd name="T82" fmla="*/ 1 w 287"/>
                  <a:gd name="T83" fmla="*/ 2 h 495"/>
                  <a:gd name="T84" fmla="*/ 1 w 287"/>
                  <a:gd name="T85" fmla="*/ 2 h 495"/>
                  <a:gd name="T86" fmla="*/ 1 w 287"/>
                  <a:gd name="T87" fmla="*/ 2 h 495"/>
                  <a:gd name="T88" fmla="*/ 1 w 287"/>
                  <a:gd name="T89" fmla="*/ 1 h 495"/>
                  <a:gd name="T90" fmla="*/ 1 w 287"/>
                  <a:gd name="T91" fmla="*/ 1 h 495"/>
                  <a:gd name="T92" fmla="*/ 1 w 287"/>
                  <a:gd name="T93" fmla="*/ 1 h 495"/>
                  <a:gd name="T94" fmla="*/ 1 w 287"/>
                  <a:gd name="T95" fmla="*/ 0 h 495"/>
                  <a:gd name="T96" fmla="*/ 1 w 287"/>
                  <a:gd name="T97" fmla="*/ 0 h 495"/>
                  <a:gd name="T98" fmla="*/ 1 w 287"/>
                  <a:gd name="T99" fmla="*/ 0 h 49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87" h="495">
                    <a:moveTo>
                      <a:pt x="193" y="0"/>
                    </a:moveTo>
                    <a:lnTo>
                      <a:pt x="200" y="0"/>
                    </a:lnTo>
                    <a:lnTo>
                      <a:pt x="207" y="1"/>
                    </a:lnTo>
                    <a:lnTo>
                      <a:pt x="215" y="2"/>
                    </a:lnTo>
                    <a:lnTo>
                      <a:pt x="222" y="4"/>
                    </a:lnTo>
                    <a:lnTo>
                      <a:pt x="228" y="7"/>
                    </a:lnTo>
                    <a:lnTo>
                      <a:pt x="234" y="11"/>
                    </a:lnTo>
                    <a:lnTo>
                      <a:pt x="239" y="14"/>
                    </a:lnTo>
                    <a:lnTo>
                      <a:pt x="245" y="20"/>
                    </a:lnTo>
                    <a:lnTo>
                      <a:pt x="251" y="25"/>
                    </a:lnTo>
                    <a:lnTo>
                      <a:pt x="256" y="30"/>
                    </a:lnTo>
                    <a:lnTo>
                      <a:pt x="260" y="36"/>
                    </a:lnTo>
                    <a:lnTo>
                      <a:pt x="264" y="42"/>
                    </a:lnTo>
                    <a:lnTo>
                      <a:pt x="271" y="57"/>
                    </a:lnTo>
                    <a:lnTo>
                      <a:pt x="276" y="72"/>
                    </a:lnTo>
                    <a:lnTo>
                      <a:pt x="280" y="89"/>
                    </a:lnTo>
                    <a:lnTo>
                      <a:pt x="284" y="105"/>
                    </a:lnTo>
                    <a:lnTo>
                      <a:pt x="286" y="121"/>
                    </a:lnTo>
                    <a:lnTo>
                      <a:pt x="287" y="138"/>
                    </a:lnTo>
                    <a:lnTo>
                      <a:pt x="286" y="166"/>
                    </a:lnTo>
                    <a:lnTo>
                      <a:pt x="284" y="195"/>
                    </a:lnTo>
                    <a:lnTo>
                      <a:pt x="279" y="223"/>
                    </a:lnTo>
                    <a:lnTo>
                      <a:pt x="273" y="253"/>
                    </a:lnTo>
                    <a:lnTo>
                      <a:pt x="266" y="282"/>
                    </a:lnTo>
                    <a:lnTo>
                      <a:pt x="258" y="310"/>
                    </a:lnTo>
                    <a:lnTo>
                      <a:pt x="247" y="337"/>
                    </a:lnTo>
                    <a:lnTo>
                      <a:pt x="237" y="362"/>
                    </a:lnTo>
                    <a:lnTo>
                      <a:pt x="225" y="386"/>
                    </a:lnTo>
                    <a:lnTo>
                      <a:pt x="212" y="408"/>
                    </a:lnTo>
                    <a:lnTo>
                      <a:pt x="199" y="428"/>
                    </a:lnTo>
                    <a:lnTo>
                      <a:pt x="185" y="446"/>
                    </a:lnTo>
                    <a:lnTo>
                      <a:pt x="175" y="456"/>
                    </a:lnTo>
                    <a:lnTo>
                      <a:pt x="165" y="465"/>
                    </a:lnTo>
                    <a:lnTo>
                      <a:pt x="154" y="473"/>
                    </a:lnTo>
                    <a:lnTo>
                      <a:pt x="141" y="482"/>
                    </a:lnTo>
                    <a:lnTo>
                      <a:pt x="128" y="488"/>
                    </a:lnTo>
                    <a:lnTo>
                      <a:pt x="116" y="492"/>
                    </a:lnTo>
                    <a:lnTo>
                      <a:pt x="102" y="495"/>
                    </a:lnTo>
                    <a:lnTo>
                      <a:pt x="89" y="495"/>
                    </a:lnTo>
                    <a:lnTo>
                      <a:pt x="83" y="495"/>
                    </a:lnTo>
                    <a:lnTo>
                      <a:pt x="77" y="494"/>
                    </a:lnTo>
                    <a:lnTo>
                      <a:pt x="71" y="493"/>
                    </a:lnTo>
                    <a:lnTo>
                      <a:pt x="65" y="491"/>
                    </a:lnTo>
                    <a:lnTo>
                      <a:pt x="60" y="489"/>
                    </a:lnTo>
                    <a:lnTo>
                      <a:pt x="54" y="486"/>
                    </a:lnTo>
                    <a:lnTo>
                      <a:pt x="49" y="483"/>
                    </a:lnTo>
                    <a:lnTo>
                      <a:pt x="44" y="479"/>
                    </a:lnTo>
                    <a:lnTo>
                      <a:pt x="39" y="475"/>
                    </a:lnTo>
                    <a:lnTo>
                      <a:pt x="34" y="469"/>
                    </a:lnTo>
                    <a:lnTo>
                      <a:pt x="29" y="464"/>
                    </a:lnTo>
                    <a:lnTo>
                      <a:pt x="25" y="458"/>
                    </a:lnTo>
                    <a:lnTo>
                      <a:pt x="18" y="445"/>
                    </a:lnTo>
                    <a:lnTo>
                      <a:pt x="12" y="429"/>
                    </a:lnTo>
                    <a:lnTo>
                      <a:pt x="7" y="413"/>
                    </a:lnTo>
                    <a:lnTo>
                      <a:pt x="4" y="396"/>
                    </a:lnTo>
                    <a:lnTo>
                      <a:pt x="0" y="379"/>
                    </a:lnTo>
                    <a:lnTo>
                      <a:pt x="0" y="360"/>
                    </a:lnTo>
                    <a:lnTo>
                      <a:pt x="0" y="341"/>
                    </a:lnTo>
                    <a:lnTo>
                      <a:pt x="1" y="320"/>
                    </a:lnTo>
                    <a:lnTo>
                      <a:pt x="4" y="300"/>
                    </a:lnTo>
                    <a:lnTo>
                      <a:pt x="7" y="280"/>
                    </a:lnTo>
                    <a:lnTo>
                      <a:pt x="11" y="259"/>
                    </a:lnTo>
                    <a:lnTo>
                      <a:pt x="15" y="239"/>
                    </a:lnTo>
                    <a:lnTo>
                      <a:pt x="20" y="219"/>
                    </a:lnTo>
                    <a:lnTo>
                      <a:pt x="26" y="199"/>
                    </a:lnTo>
                    <a:lnTo>
                      <a:pt x="32" y="182"/>
                    </a:lnTo>
                    <a:lnTo>
                      <a:pt x="37" y="166"/>
                    </a:lnTo>
                    <a:lnTo>
                      <a:pt x="44" y="150"/>
                    </a:lnTo>
                    <a:lnTo>
                      <a:pt x="51" y="136"/>
                    </a:lnTo>
                    <a:lnTo>
                      <a:pt x="58" y="121"/>
                    </a:lnTo>
                    <a:lnTo>
                      <a:pt x="65" y="108"/>
                    </a:lnTo>
                    <a:lnTo>
                      <a:pt x="72" y="95"/>
                    </a:lnTo>
                    <a:lnTo>
                      <a:pt x="81" y="82"/>
                    </a:lnTo>
                    <a:lnTo>
                      <a:pt x="96" y="60"/>
                    </a:lnTo>
                    <a:lnTo>
                      <a:pt x="112" y="41"/>
                    </a:lnTo>
                    <a:lnTo>
                      <a:pt x="119" y="33"/>
                    </a:lnTo>
                    <a:lnTo>
                      <a:pt x="126" y="27"/>
                    </a:lnTo>
                    <a:lnTo>
                      <a:pt x="132" y="21"/>
                    </a:lnTo>
                    <a:lnTo>
                      <a:pt x="139" y="16"/>
                    </a:lnTo>
                    <a:lnTo>
                      <a:pt x="153" y="9"/>
                    </a:lnTo>
                    <a:lnTo>
                      <a:pt x="166" y="4"/>
                    </a:lnTo>
                    <a:lnTo>
                      <a:pt x="172" y="2"/>
                    </a:lnTo>
                    <a:lnTo>
                      <a:pt x="180" y="1"/>
                    </a:lnTo>
                    <a:lnTo>
                      <a:pt x="187" y="0"/>
                    </a:lnTo>
                    <a:lnTo>
                      <a:pt x="193" y="0"/>
                    </a:lnTo>
                    <a:close/>
                    <a:moveTo>
                      <a:pt x="195" y="24"/>
                    </a:moveTo>
                    <a:lnTo>
                      <a:pt x="191" y="24"/>
                    </a:lnTo>
                    <a:lnTo>
                      <a:pt x="187" y="25"/>
                    </a:lnTo>
                    <a:lnTo>
                      <a:pt x="183" y="26"/>
                    </a:lnTo>
                    <a:lnTo>
                      <a:pt x="179" y="28"/>
                    </a:lnTo>
                    <a:lnTo>
                      <a:pt x="175" y="30"/>
                    </a:lnTo>
                    <a:lnTo>
                      <a:pt x="171" y="34"/>
                    </a:lnTo>
                    <a:lnTo>
                      <a:pt x="168" y="38"/>
                    </a:lnTo>
                    <a:lnTo>
                      <a:pt x="164" y="44"/>
                    </a:lnTo>
                    <a:lnTo>
                      <a:pt x="160" y="51"/>
                    </a:lnTo>
                    <a:lnTo>
                      <a:pt x="155" y="63"/>
                    </a:lnTo>
                    <a:lnTo>
                      <a:pt x="150" y="78"/>
                    </a:lnTo>
                    <a:lnTo>
                      <a:pt x="144" y="97"/>
                    </a:lnTo>
                    <a:lnTo>
                      <a:pt x="138" y="115"/>
                    </a:lnTo>
                    <a:lnTo>
                      <a:pt x="132" y="135"/>
                    </a:lnTo>
                    <a:lnTo>
                      <a:pt x="126" y="155"/>
                    </a:lnTo>
                    <a:lnTo>
                      <a:pt x="120" y="177"/>
                    </a:lnTo>
                    <a:lnTo>
                      <a:pt x="114" y="200"/>
                    </a:lnTo>
                    <a:lnTo>
                      <a:pt x="107" y="224"/>
                    </a:lnTo>
                    <a:lnTo>
                      <a:pt x="101" y="249"/>
                    </a:lnTo>
                    <a:lnTo>
                      <a:pt x="94" y="275"/>
                    </a:lnTo>
                    <a:lnTo>
                      <a:pt x="85" y="312"/>
                    </a:lnTo>
                    <a:lnTo>
                      <a:pt x="78" y="341"/>
                    </a:lnTo>
                    <a:lnTo>
                      <a:pt x="72" y="363"/>
                    </a:lnTo>
                    <a:lnTo>
                      <a:pt x="69" y="379"/>
                    </a:lnTo>
                    <a:lnTo>
                      <a:pt x="67" y="394"/>
                    </a:lnTo>
                    <a:lnTo>
                      <a:pt x="65" y="410"/>
                    </a:lnTo>
                    <a:lnTo>
                      <a:pt x="64" y="423"/>
                    </a:lnTo>
                    <a:lnTo>
                      <a:pt x="63" y="435"/>
                    </a:lnTo>
                    <a:lnTo>
                      <a:pt x="64" y="444"/>
                    </a:lnTo>
                    <a:lnTo>
                      <a:pt x="65" y="451"/>
                    </a:lnTo>
                    <a:lnTo>
                      <a:pt x="68" y="458"/>
                    </a:lnTo>
                    <a:lnTo>
                      <a:pt x="71" y="463"/>
                    </a:lnTo>
                    <a:lnTo>
                      <a:pt x="77" y="467"/>
                    </a:lnTo>
                    <a:lnTo>
                      <a:pt x="81" y="470"/>
                    </a:lnTo>
                    <a:lnTo>
                      <a:pt x="87" y="472"/>
                    </a:lnTo>
                    <a:lnTo>
                      <a:pt x="92" y="472"/>
                    </a:lnTo>
                    <a:lnTo>
                      <a:pt x="98" y="472"/>
                    </a:lnTo>
                    <a:lnTo>
                      <a:pt x="104" y="470"/>
                    </a:lnTo>
                    <a:lnTo>
                      <a:pt x="110" y="468"/>
                    </a:lnTo>
                    <a:lnTo>
                      <a:pt x="114" y="465"/>
                    </a:lnTo>
                    <a:lnTo>
                      <a:pt x="118" y="461"/>
                    </a:lnTo>
                    <a:lnTo>
                      <a:pt x="122" y="456"/>
                    </a:lnTo>
                    <a:lnTo>
                      <a:pt x="125" y="450"/>
                    </a:lnTo>
                    <a:lnTo>
                      <a:pt x="129" y="444"/>
                    </a:lnTo>
                    <a:lnTo>
                      <a:pt x="135" y="429"/>
                    </a:lnTo>
                    <a:lnTo>
                      <a:pt x="141" y="412"/>
                    </a:lnTo>
                    <a:lnTo>
                      <a:pt x="148" y="389"/>
                    </a:lnTo>
                    <a:lnTo>
                      <a:pt x="155" y="363"/>
                    </a:lnTo>
                    <a:lnTo>
                      <a:pt x="163" y="337"/>
                    </a:lnTo>
                    <a:lnTo>
                      <a:pt x="170" y="307"/>
                    </a:lnTo>
                    <a:lnTo>
                      <a:pt x="179" y="276"/>
                    </a:lnTo>
                    <a:lnTo>
                      <a:pt x="188" y="242"/>
                    </a:lnTo>
                    <a:lnTo>
                      <a:pt x="197" y="207"/>
                    </a:lnTo>
                    <a:lnTo>
                      <a:pt x="206" y="169"/>
                    </a:lnTo>
                    <a:lnTo>
                      <a:pt x="215" y="137"/>
                    </a:lnTo>
                    <a:lnTo>
                      <a:pt x="220" y="108"/>
                    </a:lnTo>
                    <a:lnTo>
                      <a:pt x="223" y="83"/>
                    </a:lnTo>
                    <a:lnTo>
                      <a:pt x="224" y="62"/>
                    </a:lnTo>
                    <a:lnTo>
                      <a:pt x="224" y="54"/>
                    </a:lnTo>
                    <a:lnTo>
                      <a:pt x="222" y="46"/>
                    </a:lnTo>
                    <a:lnTo>
                      <a:pt x="220" y="39"/>
                    </a:lnTo>
                    <a:lnTo>
                      <a:pt x="216" y="34"/>
                    </a:lnTo>
                    <a:lnTo>
                      <a:pt x="211" y="29"/>
                    </a:lnTo>
                    <a:lnTo>
                      <a:pt x="206" y="26"/>
                    </a:lnTo>
                    <a:lnTo>
                      <a:pt x="201" y="25"/>
                    </a:lnTo>
                    <a:lnTo>
                      <a:pt x="195" y="2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40" name="Freeform 1858">
                <a:extLst>
                  <a:ext uri="{FF2B5EF4-FFF2-40B4-BE49-F238E27FC236}">
                    <a16:creationId xmlns:a16="http://schemas.microsoft.com/office/drawing/2014/main" id="{3A1661F3-39B7-4835-BE74-50CA3CDCCD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" y="3710"/>
                <a:ext cx="7" cy="8"/>
              </a:xfrm>
              <a:custGeom>
                <a:avLst/>
                <a:gdLst>
                  <a:gd name="T0" fmla="*/ 0 w 104"/>
                  <a:gd name="T1" fmla="*/ 0 h 114"/>
                  <a:gd name="T2" fmla="*/ 0 w 104"/>
                  <a:gd name="T3" fmla="*/ 0 h 114"/>
                  <a:gd name="T4" fmla="*/ 0 w 104"/>
                  <a:gd name="T5" fmla="*/ 0 h 114"/>
                  <a:gd name="T6" fmla="*/ 0 w 104"/>
                  <a:gd name="T7" fmla="*/ 0 h 114"/>
                  <a:gd name="T8" fmla="*/ 0 w 104"/>
                  <a:gd name="T9" fmla="*/ 0 h 114"/>
                  <a:gd name="T10" fmla="*/ 0 w 104"/>
                  <a:gd name="T11" fmla="*/ 0 h 114"/>
                  <a:gd name="T12" fmla="*/ 0 w 104"/>
                  <a:gd name="T13" fmla="*/ 0 h 114"/>
                  <a:gd name="T14" fmla="*/ 0 w 104"/>
                  <a:gd name="T15" fmla="*/ 0 h 114"/>
                  <a:gd name="T16" fmla="*/ 0 w 104"/>
                  <a:gd name="T17" fmla="*/ 0 h 114"/>
                  <a:gd name="T18" fmla="*/ 0 w 104"/>
                  <a:gd name="T19" fmla="*/ 0 h 114"/>
                  <a:gd name="T20" fmla="*/ 0 w 104"/>
                  <a:gd name="T21" fmla="*/ 0 h 114"/>
                  <a:gd name="T22" fmla="*/ 0 w 104"/>
                  <a:gd name="T23" fmla="*/ 0 h 114"/>
                  <a:gd name="T24" fmla="*/ 0 w 104"/>
                  <a:gd name="T25" fmla="*/ 0 h 114"/>
                  <a:gd name="T26" fmla="*/ 0 w 104"/>
                  <a:gd name="T27" fmla="*/ 0 h 114"/>
                  <a:gd name="T28" fmla="*/ 0 w 104"/>
                  <a:gd name="T29" fmla="*/ 0 h 114"/>
                  <a:gd name="T30" fmla="*/ 0 w 104"/>
                  <a:gd name="T31" fmla="*/ 0 h 114"/>
                  <a:gd name="T32" fmla="*/ 0 w 104"/>
                  <a:gd name="T33" fmla="*/ 0 h 114"/>
                  <a:gd name="T34" fmla="*/ 0 w 104"/>
                  <a:gd name="T35" fmla="*/ 0 h 114"/>
                  <a:gd name="T36" fmla="*/ 0 w 104"/>
                  <a:gd name="T37" fmla="*/ 0 h 114"/>
                  <a:gd name="T38" fmla="*/ 0 w 104"/>
                  <a:gd name="T39" fmla="*/ 0 h 114"/>
                  <a:gd name="T40" fmla="*/ 0 w 104"/>
                  <a:gd name="T41" fmla="*/ 0 h 114"/>
                  <a:gd name="T42" fmla="*/ 0 w 104"/>
                  <a:gd name="T43" fmla="*/ 0 h 114"/>
                  <a:gd name="T44" fmla="*/ 0 w 104"/>
                  <a:gd name="T45" fmla="*/ 0 h 114"/>
                  <a:gd name="T46" fmla="*/ 0 w 104"/>
                  <a:gd name="T47" fmla="*/ 1 h 114"/>
                  <a:gd name="T48" fmla="*/ 0 w 104"/>
                  <a:gd name="T49" fmla="*/ 1 h 114"/>
                  <a:gd name="T50" fmla="*/ 0 w 104"/>
                  <a:gd name="T51" fmla="*/ 1 h 114"/>
                  <a:gd name="T52" fmla="*/ 0 w 104"/>
                  <a:gd name="T53" fmla="*/ 1 h 114"/>
                  <a:gd name="T54" fmla="*/ 0 w 104"/>
                  <a:gd name="T55" fmla="*/ 1 h 114"/>
                  <a:gd name="T56" fmla="*/ 0 w 104"/>
                  <a:gd name="T57" fmla="*/ 1 h 114"/>
                  <a:gd name="T58" fmla="*/ 0 w 104"/>
                  <a:gd name="T59" fmla="*/ 1 h 114"/>
                  <a:gd name="T60" fmla="*/ 0 w 104"/>
                  <a:gd name="T61" fmla="*/ 1 h 114"/>
                  <a:gd name="T62" fmla="*/ 0 w 104"/>
                  <a:gd name="T63" fmla="*/ 1 h 114"/>
                  <a:gd name="T64" fmla="*/ 0 w 104"/>
                  <a:gd name="T65" fmla="*/ 1 h 114"/>
                  <a:gd name="T66" fmla="*/ 0 w 104"/>
                  <a:gd name="T67" fmla="*/ 1 h 114"/>
                  <a:gd name="T68" fmla="*/ 0 w 104"/>
                  <a:gd name="T69" fmla="*/ 0 h 114"/>
                  <a:gd name="T70" fmla="*/ 0 w 104"/>
                  <a:gd name="T71" fmla="*/ 0 h 114"/>
                  <a:gd name="T72" fmla="*/ 0 w 104"/>
                  <a:gd name="T73" fmla="*/ 0 h 114"/>
                  <a:gd name="T74" fmla="*/ 0 w 104"/>
                  <a:gd name="T75" fmla="*/ 0 h 114"/>
                  <a:gd name="T76" fmla="*/ 0 w 104"/>
                  <a:gd name="T77" fmla="*/ 0 h 114"/>
                  <a:gd name="T78" fmla="*/ 0 w 104"/>
                  <a:gd name="T79" fmla="*/ 0 h 114"/>
                  <a:gd name="T80" fmla="*/ 0 w 104"/>
                  <a:gd name="T81" fmla="*/ 0 h 114"/>
                  <a:gd name="T82" fmla="*/ 0 w 104"/>
                  <a:gd name="T83" fmla="*/ 0 h 114"/>
                  <a:gd name="T84" fmla="*/ 0 w 104"/>
                  <a:gd name="T85" fmla="*/ 0 h 114"/>
                  <a:gd name="T86" fmla="*/ 0 w 104"/>
                  <a:gd name="T87" fmla="*/ 0 h 114"/>
                  <a:gd name="T88" fmla="*/ 0 w 104"/>
                  <a:gd name="T89" fmla="*/ 0 h 114"/>
                  <a:gd name="T90" fmla="*/ 0 w 104"/>
                  <a:gd name="T91" fmla="*/ 0 h 114"/>
                  <a:gd name="T92" fmla="*/ 0 w 104"/>
                  <a:gd name="T93" fmla="*/ 0 h 114"/>
                  <a:gd name="T94" fmla="*/ 0 w 104"/>
                  <a:gd name="T95" fmla="*/ 0 h 114"/>
                  <a:gd name="T96" fmla="*/ 0 w 104"/>
                  <a:gd name="T97" fmla="*/ 0 h 114"/>
                  <a:gd name="T98" fmla="*/ 0 w 104"/>
                  <a:gd name="T99" fmla="*/ 0 h 114"/>
                  <a:gd name="T100" fmla="*/ 0 w 104"/>
                  <a:gd name="T101" fmla="*/ 0 h 114"/>
                  <a:gd name="T102" fmla="*/ 0 w 104"/>
                  <a:gd name="T103" fmla="*/ 0 h 114"/>
                  <a:gd name="T104" fmla="*/ 0 w 104"/>
                  <a:gd name="T105" fmla="*/ 0 h 114"/>
                  <a:gd name="T106" fmla="*/ 0 w 104"/>
                  <a:gd name="T107" fmla="*/ 0 h 114"/>
                  <a:gd name="T108" fmla="*/ 0 w 104"/>
                  <a:gd name="T109" fmla="*/ 0 h 114"/>
                  <a:gd name="T110" fmla="*/ 0 w 104"/>
                  <a:gd name="T111" fmla="*/ 0 h 114"/>
                  <a:gd name="T112" fmla="*/ 0 w 104"/>
                  <a:gd name="T113" fmla="*/ 0 h 11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04" h="114">
                    <a:moveTo>
                      <a:pt x="51" y="0"/>
                    </a:moveTo>
                    <a:lnTo>
                      <a:pt x="57" y="0"/>
                    </a:lnTo>
                    <a:lnTo>
                      <a:pt x="62" y="1"/>
                    </a:lnTo>
                    <a:lnTo>
                      <a:pt x="67" y="2"/>
                    </a:lnTo>
                    <a:lnTo>
                      <a:pt x="72" y="4"/>
                    </a:lnTo>
                    <a:lnTo>
                      <a:pt x="76" y="6"/>
                    </a:lnTo>
                    <a:lnTo>
                      <a:pt x="80" y="9"/>
                    </a:lnTo>
                    <a:lnTo>
                      <a:pt x="84" y="12"/>
                    </a:lnTo>
                    <a:lnTo>
                      <a:pt x="88" y="16"/>
                    </a:lnTo>
                    <a:lnTo>
                      <a:pt x="93" y="20"/>
                    </a:lnTo>
                    <a:lnTo>
                      <a:pt x="96" y="26"/>
                    </a:lnTo>
                    <a:lnTo>
                      <a:pt x="98" y="30"/>
                    </a:lnTo>
                    <a:lnTo>
                      <a:pt x="100" y="35"/>
                    </a:lnTo>
                    <a:lnTo>
                      <a:pt x="103" y="45"/>
                    </a:lnTo>
                    <a:lnTo>
                      <a:pt x="104" y="57"/>
                    </a:lnTo>
                    <a:lnTo>
                      <a:pt x="103" y="69"/>
                    </a:lnTo>
                    <a:lnTo>
                      <a:pt x="100" y="79"/>
                    </a:lnTo>
                    <a:lnTo>
                      <a:pt x="98" y="84"/>
                    </a:lnTo>
                    <a:lnTo>
                      <a:pt x="96" y="88"/>
                    </a:lnTo>
                    <a:lnTo>
                      <a:pt x="92" y="94"/>
                    </a:lnTo>
                    <a:lnTo>
                      <a:pt x="88" y="98"/>
                    </a:lnTo>
                    <a:lnTo>
                      <a:pt x="84" y="102"/>
                    </a:lnTo>
                    <a:lnTo>
                      <a:pt x="80" y="105"/>
                    </a:lnTo>
                    <a:lnTo>
                      <a:pt x="76" y="108"/>
                    </a:lnTo>
                    <a:lnTo>
                      <a:pt x="72" y="110"/>
                    </a:lnTo>
                    <a:lnTo>
                      <a:pt x="67" y="112"/>
                    </a:lnTo>
                    <a:lnTo>
                      <a:pt x="62" y="113"/>
                    </a:lnTo>
                    <a:lnTo>
                      <a:pt x="57" y="114"/>
                    </a:lnTo>
                    <a:lnTo>
                      <a:pt x="51" y="114"/>
                    </a:lnTo>
                    <a:lnTo>
                      <a:pt x="46" y="114"/>
                    </a:lnTo>
                    <a:lnTo>
                      <a:pt x="41" y="113"/>
                    </a:lnTo>
                    <a:lnTo>
                      <a:pt x="37" y="112"/>
                    </a:lnTo>
                    <a:lnTo>
                      <a:pt x="32" y="110"/>
                    </a:lnTo>
                    <a:lnTo>
                      <a:pt x="28" y="108"/>
                    </a:lnTo>
                    <a:lnTo>
                      <a:pt x="24" y="105"/>
                    </a:lnTo>
                    <a:lnTo>
                      <a:pt x="19" y="102"/>
                    </a:lnTo>
                    <a:lnTo>
                      <a:pt x="15" y="98"/>
                    </a:lnTo>
                    <a:lnTo>
                      <a:pt x="11" y="94"/>
                    </a:lnTo>
                    <a:lnTo>
                      <a:pt x="8" y="88"/>
                    </a:lnTo>
                    <a:lnTo>
                      <a:pt x="6" y="84"/>
                    </a:lnTo>
                    <a:lnTo>
                      <a:pt x="4" y="79"/>
                    </a:lnTo>
                    <a:lnTo>
                      <a:pt x="1" y="69"/>
                    </a:lnTo>
                    <a:lnTo>
                      <a:pt x="0" y="57"/>
                    </a:lnTo>
                    <a:lnTo>
                      <a:pt x="1" y="45"/>
                    </a:lnTo>
                    <a:lnTo>
                      <a:pt x="4" y="35"/>
                    </a:lnTo>
                    <a:lnTo>
                      <a:pt x="6" y="30"/>
                    </a:lnTo>
                    <a:lnTo>
                      <a:pt x="8" y="26"/>
                    </a:lnTo>
                    <a:lnTo>
                      <a:pt x="11" y="20"/>
                    </a:lnTo>
                    <a:lnTo>
                      <a:pt x="15" y="16"/>
                    </a:lnTo>
                    <a:lnTo>
                      <a:pt x="19" y="12"/>
                    </a:lnTo>
                    <a:lnTo>
                      <a:pt x="24" y="9"/>
                    </a:lnTo>
                    <a:lnTo>
                      <a:pt x="28" y="6"/>
                    </a:lnTo>
                    <a:lnTo>
                      <a:pt x="32" y="4"/>
                    </a:lnTo>
                    <a:lnTo>
                      <a:pt x="37" y="2"/>
                    </a:lnTo>
                    <a:lnTo>
                      <a:pt x="41" y="1"/>
                    </a:lnTo>
                    <a:lnTo>
                      <a:pt x="46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41" name="Freeform 1859">
                <a:extLst>
                  <a:ext uri="{FF2B5EF4-FFF2-40B4-BE49-F238E27FC236}">
                    <a16:creationId xmlns:a16="http://schemas.microsoft.com/office/drawing/2014/main" id="{290CEE5F-856F-44A0-ACA8-31134AC656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1" y="3685"/>
                <a:ext cx="21" cy="33"/>
              </a:xfrm>
              <a:custGeom>
                <a:avLst/>
                <a:gdLst>
                  <a:gd name="T0" fmla="*/ 1 w 301"/>
                  <a:gd name="T1" fmla="*/ 0 h 487"/>
                  <a:gd name="T2" fmla="*/ 1 w 301"/>
                  <a:gd name="T3" fmla="*/ 0 h 487"/>
                  <a:gd name="T4" fmla="*/ 1 w 301"/>
                  <a:gd name="T5" fmla="*/ 1 h 487"/>
                  <a:gd name="T6" fmla="*/ 1 w 301"/>
                  <a:gd name="T7" fmla="*/ 1 h 487"/>
                  <a:gd name="T8" fmla="*/ 1 w 301"/>
                  <a:gd name="T9" fmla="*/ 1 h 487"/>
                  <a:gd name="T10" fmla="*/ 1 w 301"/>
                  <a:gd name="T11" fmla="*/ 1 h 487"/>
                  <a:gd name="T12" fmla="*/ 1 w 301"/>
                  <a:gd name="T13" fmla="*/ 1 h 487"/>
                  <a:gd name="T14" fmla="*/ 1 w 301"/>
                  <a:gd name="T15" fmla="*/ 1 h 487"/>
                  <a:gd name="T16" fmla="*/ 1 w 301"/>
                  <a:gd name="T17" fmla="*/ 1 h 487"/>
                  <a:gd name="T18" fmla="*/ 1 w 301"/>
                  <a:gd name="T19" fmla="*/ 1 h 487"/>
                  <a:gd name="T20" fmla="*/ 1 w 301"/>
                  <a:gd name="T21" fmla="*/ 1 h 487"/>
                  <a:gd name="T22" fmla="*/ 1 w 301"/>
                  <a:gd name="T23" fmla="*/ 1 h 487"/>
                  <a:gd name="T24" fmla="*/ 1 w 301"/>
                  <a:gd name="T25" fmla="*/ 1 h 487"/>
                  <a:gd name="T26" fmla="*/ 1 w 301"/>
                  <a:gd name="T27" fmla="*/ 1 h 487"/>
                  <a:gd name="T28" fmla="*/ 1 w 301"/>
                  <a:gd name="T29" fmla="*/ 1 h 487"/>
                  <a:gd name="T30" fmla="*/ 1 w 301"/>
                  <a:gd name="T31" fmla="*/ 2 h 487"/>
                  <a:gd name="T32" fmla="*/ 1 w 301"/>
                  <a:gd name="T33" fmla="*/ 2 h 487"/>
                  <a:gd name="T34" fmla="*/ 1 w 301"/>
                  <a:gd name="T35" fmla="*/ 2 h 487"/>
                  <a:gd name="T36" fmla="*/ 1 w 301"/>
                  <a:gd name="T37" fmla="*/ 2 h 487"/>
                  <a:gd name="T38" fmla="*/ 1 w 301"/>
                  <a:gd name="T39" fmla="*/ 2 h 487"/>
                  <a:gd name="T40" fmla="*/ 1 w 301"/>
                  <a:gd name="T41" fmla="*/ 2 h 487"/>
                  <a:gd name="T42" fmla="*/ 1 w 301"/>
                  <a:gd name="T43" fmla="*/ 2 h 487"/>
                  <a:gd name="T44" fmla="*/ 1 w 301"/>
                  <a:gd name="T45" fmla="*/ 2 h 487"/>
                  <a:gd name="T46" fmla="*/ 0 w 301"/>
                  <a:gd name="T47" fmla="*/ 2 h 487"/>
                  <a:gd name="T48" fmla="*/ 0 w 301"/>
                  <a:gd name="T49" fmla="*/ 2 h 487"/>
                  <a:gd name="T50" fmla="*/ 0 w 301"/>
                  <a:gd name="T51" fmla="*/ 2 h 487"/>
                  <a:gd name="T52" fmla="*/ 0 w 301"/>
                  <a:gd name="T53" fmla="*/ 2 h 487"/>
                  <a:gd name="T54" fmla="*/ 0 w 301"/>
                  <a:gd name="T55" fmla="*/ 2 h 487"/>
                  <a:gd name="T56" fmla="*/ 0 w 301"/>
                  <a:gd name="T57" fmla="*/ 2 h 487"/>
                  <a:gd name="T58" fmla="*/ 0 w 301"/>
                  <a:gd name="T59" fmla="*/ 2 h 487"/>
                  <a:gd name="T60" fmla="*/ 0 w 301"/>
                  <a:gd name="T61" fmla="*/ 2 h 487"/>
                  <a:gd name="T62" fmla="*/ 0 w 301"/>
                  <a:gd name="T63" fmla="*/ 2 h 487"/>
                  <a:gd name="T64" fmla="*/ 0 w 301"/>
                  <a:gd name="T65" fmla="*/ 2 h 487"/>
                  <a:gd name="T66" fmla="*/ 0 w 301"/>
                  <a:gd name="T67" fmla="*/ 2 h 487"/>
                  <a:gd name="T68" fmla="*/ 0 w 301"/>
                  <a:gd name="T69" fmla="*/ 2 h 487"/>
                  <a:gd name="T70" fmla="*/ 0 w 301"/>
                  <a:gd name="T71" fmla="*/ 2 h 487"/>
                  <a:gd name="T72" fmla="*/ 0 w 301"/>
                  <a:gd name="T73" fmla="*/ 2 h 487"/>
                  <a:gd name="T74" fmla="*/ 0 w 301"/>
                  <a:gd name="T75" fmla="*/ 2 h 487"/>
                  <a:gd name="T76" fmla="*/ 0 w 301"/>
                  <a:gd name="T77" fmla="*/ 2 h 487"/>
                  <a:gd name="T78" fmla="*/ 0 w 301"/>
                  <a:gd name="T79" fmla="*/ 2 h 487"/>
                  <a:gd name="T80" fmla="*/ 0 w 301"/>
                  <a:gd name="T81" fmla="*/ 2 h 487"/>
                  <a:gd name="T82" fmla="*/ 1 w 301"/>
                  <a:gd name="T83" fmla="*/ 2 h 487"/>
                  <a:gd name="T84" fmla="*/ 1 w 301"/>
                  <a:gd name="T85" fmla="*/ 2 h 487"/>
                  <a:gd name="T86" fmla="*/ 1 w 301"/>
                  <a:gd name="T87" fmla="*/ 2 h 487"/>
                  <a:gd name="T88" fmla="*/ 1 w 301"/>
                  <a:gd name="T89" fmla="*/ 2 h 487"/>
                  <a:gd name="T90" fmla="*/ 1 w 301"/>
                  <a:gd name="T91" fmla="*/ 2 h 487"/>
                  <a:gd name="T92" fmla="*/ 1 w 301"/>
                  <a:gd name="T93" fmla="*/ 2 h 487"/>
                  <a:gd name="T94" fmla="*/ 1 w 301"/>
                  <a:gd name="T95" fmla="*/ 2 h 487"/>
                  <a:gd name="T96" fmla="*/ 1 w 301"/>
                  <a:gd name="T97" fmla="*/ 2 h 487"/>
                  <a:gd name="T98" fmla="*/ 1 w 301"/>
                  <a:gd name="T99" fmla="*/ 2 h 487"/>
                  <a:gd name="T100" fmla="*/ 1 w 301"/>
                  <a:gd name="T101" fmla="*/ 2 h 487"/>
                  <a:gd name="T102" fmla="*/ 1 w 301"/>
                  <a:gd name="T103" fmla="*/ 1 h 487"/>
                  <a:gd name="T104" fmla="*/ 1 w 301"/>
                  <a:gd name="T105" fmla="*/ 1 h 487"/>
                  <a:gd name="T106" fmla="*/ 1 w 301"/>
                  <a:gd name="T107" fmla="*/ 1 h 487"/>
                  <a:gd name="T108" fmla="*/ 1 w 301"/>
                  <a:gd name="T109" fmla="*/ 1 h 487"/>
                  <a:gd name="T110" fmla="*/ 1 w 301"/>
                  <a:gd name="T111" fmla="*/ 1 h 487"/>
                  <a:gd name="T112" fmla="*/ 1 w 301"/>
                  <a:gd name="T113" fmla="*/ 1 h 487"/>
                  <a:gd name="T114" fmla="*/ 1 w 301"/>
                  <a:gd name="T115" fmla="*/ 1 h 487"/>
                  <a:gd name="T116" fmla="*/ 1 w 301"/>
                  <a:gd name="T117" fmla="*/ 1 h 487"/>
                  <a:gd name="T118" fmla="*/ 0 w 301"/>
                  <a:gd name="T119" fmla="*/ 1 h 487"/>
                  <a:gd name="T120" fmla="*/ 0 w 301"/>
                  <a:gd name="T121" fmla="*/ 1 h 487"/>
                  <a:gd name="T122" fmla="*/ 1 w 301"/>
                  <a:gd name="T123" fmla="*/ 0 h 48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01" h="487">
                    <a:moveTo>
                      <a:pt x="139" y="0"/>
                    </a:moveTo>
                    <a:lnTo>
                      <a:pt x="301" y="0"/>
                    </a:lnTo>
                    <a:lnTo>
                      <a:pt x="279" y="83"/>
                    </a:lnTo>
                    <a:lnTo>
                      <a:pt x="130" y="83"/>
                    </a:lnTo>
                    <a:lnTo>
                      <a:pt x="111" y="126"/>
                    </a:lnTo>
                    <a:lnTo>
                      <a:pt x="133" y="130"/>
                    </a:lnTo>
                    <a:lnTo>
                      <a:pt x="152" y="136"/>
                    </a:lnTo>
                    <a:lnTo>
                      <a:pt x="162" y="140"/>
                    </a:lnTo>
                    <a:lnTo>
                      <a:pt x="170" y="143"/>
                    </a:lnTo>
                    <a:lnTo>
                      <a:pt x="178" y="148"/>
                    </a:lnTo>
                    <a:lnTo>
                      <a:pt x="186" y="153"/>
                    </a:lnTo>
                    <a:lnTo>
                      <a:pt x="194" y="158"/>
                    </a:lnTo>
                    <a:lnTo>
                      <a:pt x="200" y="163"/>
                    </a:lnTo>
                    <a:lnTo>
                      <a:pt x="207" y="169"/>
                    </a:lnTo>
                    <a:lnTo>
                      <a:pt x="213" y="176"/>
                    </a:lnTo>
                    <a:lnTo>
                      <a:pt x="218" y="182"/>
                    </a:lnTo>
                    <a:lnTo>
                      <a:pt x="224" y="191"/>
                    </a:lnTo>
                    <a:lnTo>
                      <a:pt x="230" y="199"/>
                    </a:lnTo>
                    <a:lnTo>
                      <a:pt x="234" y="207"/>
                    </a:lnTo>
                    <a:lnTo>
                      <a:pt x="238" y="216"/>
                    </a:lnTo>
                    <a:lnTo>
                      <a:pt x="242" y="226"/>
                    </a:lnTo>
                    <a:lnTo>
                      <a:pt x="245" y="235"/>
                    </a:lnTo>
                    <a:lnTo>
                      <a:pt x="248" y="245"/>
                    </a:lnTo>
                    <a:lnTo>
                      <a:pt x="250" y="254"/>
                    </a:lnTo>
                    <a:lnTo>
                      <a:pt x="251" y="265"/>
                    </a:lnTo>
                    <a:lnTo>
                      <a:pt x="252" y="275"/>
                    </a:lnTo>
                    <a:lnTo>
                      <a:pt x="252" y="285"/>
                    </a:lnTo>
                    <a:lnTo>
                      <a:pt x="252" y="299"/>
                    </a:lnTo>
                    <a:lnTo>
                      <a:pt x="251" y="311"/>
                    </a:lnTo>
                    <a:lnTo>
                      <a:pt x="249" y="323"/>
                    </a:lnTo>
                    <a:lnTo>
                      <a:pt x="246" y="336"/>
                    </a:lnTo>
                    <a:lnTo>
                      <a:pt x="243" y="348"/>
                    </a:lnTo>
                    <a:lnTo>
                      <a:pt x="239" y="359"/>
                    </a:lnTo>
                    <a:lnTo>
                      <a:pt x="234" y="372"/>
                    </a:lnTo>
                    <a:lnTo>
                      <a:pt x="228" y="384"/>
                    </a:lnTo>
                    <a:lnTo>
                      <a:pt x="221" y="396"/>
                    </a:lnTo>
                    <a:lnTo>
                      <a:pt x="214" y="406"/>
                    </a:lnTo>
                    <a:lnTo>
                      <a:pt x="207" y="416"/>
                    </a:lnTo>
                    <a:lnTo>
                      <a:pt x="199" y="426"/>
                    </a:lnTo>
                    <a:lnTo>
                      <a:pt x="189" y="436"/>
                    </a:lnTo>
                    <a:lnTo>
                      <a:pt x="180" y="444"/>
                    </a:lnTo>
                    <a:lnTo>
                      <a:pt x="171" y="452"/>
                    </a:lnTo>
                    <a:lnTo>
                      <a:pt x="160" y="459"/>
                    </a:lnTo>
                    <a:lnTo>
                      <a:pt x="149" y="466"/>
                    </a:lnTo>
                    <a:lnTo>
                      <a:pt x="138" y="472"/>
                    </a:lnTo>
                    <a:lnTo>
                      <a:pt x="127" y="476"/>
                    </a:lnTo>
                    <a:lnTo>
                      <a:pt x="115" y="480"/>
                    </a:lnTo>
                    <a:lnTo>
                      <a:pt x="104" y="483"/>
                    </a:lnTo>
                    <a:lnTo>
                      <a:pt x="92" y="485"/>
                    </a:lnTo>
                    <a:lnTo>
                      <a:pt x="80" y="486"/>
                    </a:lnTo>
                    <a:lnTo>
                      <a:pt x="68" y="487"/>
                    </a:lnTo>
                    <a:lnTo>
                      <a:pt x="60" y="487"/>
                    </a:lnTo>
                    <a:lnTo>
                      <a:pt x="51" y="486"/>
                    </a:lnTo>
                    <a:lnTo>
                      <a:pt x="44" y="485"/>
                    </a:lnTo>
                    <a:lnTo>
                      <a:pt x="37" y="483"/>
                    </a:lnTo>
                    <a:lnTo>
                      <a:pt x="31" y="481"/>
                    </a:lnTo>
                    <a:lnTo>
                      <a:pt x="26" y="479"/>
                    </a:lnTo>
                    <a:lnTo>
                      <a:pt x="21" y="476"/>
                    </a:lnTo>
                    <a:lnTo>
                      <a:pt x="16" y="473"/>
                    </a:lnTo>
                    <a:lnTo>
                      <a:pt x="9" y="464"/>
                    </a:lnTo>
                    <a:lnTo>
                      <a:pt x="4" y="457"/>
                    </a:lnTo>
                    <a:lnTo>
                      <a:pt x="2" y="452"/>
                    </a:lnTo>
                    <a:lnTo>
                      <a:pt x="1" y="448"/>
                    </a:lnTo>
                    <a:lnTo>
                      <a:pt x="0" y="444"/>
                    </a:lnTo>
                    <a:lnTo>
                      <a:pt x="0" y="439"/>
                    </a:lnTo>
                    <a:lnTo>
                      <a:pt x="0" y="432"/>
                    </a:lnTo>
                    <a:lnTo>
                      <a:pt x="2" y="425"/>
                    </a:lnTo>
                    <a:lnTo>
                      <a:pt x="5" y="418"/>
                    </a:lnTo>
                    <a:lnTo>
                      <a:pt x="9" y="413"/>
                    </a:lnTo>
                    <a:lnTo>
                      <a:pt x="14" y="408"/>
                    </a:lnTo>
                    <a:lnTo>
                      <a:pt x="21" y="405"/>
                    </a:lnTo>
                    <a:lnTo>
                      <a:pt x="27" y="403"/>
                    </a:lnTo>
                    <a:lnTo>
                      <a:pt x="33" y="402"/>
                    </a:lnTo>
                    <a:lnTo>
                      <a:pt x="39" y="402"/>
                    </a:lnTo>
                    <a:lnTo>
                      <a:pt x="44" y="403"/>
                    </a:lnTo>
                    <a:lnTo>
                      <a:pt x="48" y="404"/>
                    </a:lnTo>
                    <a:lnTo>
                      <a:pt x="54" y="406"/>
                    </a:lnTo>
                    <a:lnTo>
                      <a:pt x="58" y="409"/>
                    </a:lnTo>
                    <a:lnTo>
                      <a:pt x="64" y="414"/>
                    </a:lnTo>
                    <a:lnTo>
                      <a:pt x="73" y="422"/>
                    </a:lnTo>
                    <a:lnTo>
                      <a:pt x="85" y="433"/>
                    </a:lnTo>
                    <a:lnTo>
                      <a:pt x="94" y="440"/>
                    </a:lnTo>
                    <a:lnTo>
                      <a:pt x="103" y="445"/>
                    </a:lnTo>
                    <a:lnTo>
                      <a:pt x="111" y="447"/>
                    </a:lnTo>
                    <a:lnTo>
                      <a:pt x="120" y="448"/>
                    </a:lnTo>
                    <a:lnTo>
                      <a:pt x="127" y="448"/>
                    </a:lnTo>
                    <a:lnTo>
                      <a:pt x="132" y="447"/>
                    </a:lnTo>
                    <a:lnTo>
                      <a:pt x="137" y="445"/>
                    </a:lnTo>
                    <a:lnTo>
                      <a:pt x="143" y="443"/>
                    </a:lnTo>
                    <a:lnTo>
                      <a:pt x="147" y="440"/>
                    </a:lnTo>
                    <a:lnTo>
                      <a:pt x="152" y="436"/>
                    </a:lnTo>
                    <a:lnTo>
                      <a:pt x="156" y="431"/>
                    </a:lnTo>
                    <a:lnTo>
                      <a:pt x="161" y="425"/>
                    </a:lnTo>
                    <a:lnTo>
                      <a:pt x="166" y="417"/>
                    </a:lnTo>
                    <a:lnTo>
                      <a:pt x="171" y="409"/>
                    </a:lnTo>
                    <a:lnTo>
                      <a:pt x="174" y="400"/>
                    </a:lnTo>
                    <a:lnTo>
                      <a:pt x="177" y="390"/>
                    </a:lnTo>
                    <a:lnTo>
                      <a:pt x="180" y="381"/>
                    </a:lnTo>
                    <a:lnTo>
                      <a:pt x="181" y="371"/>
                    </a:lnTo>
                    <a:lnTo>
                      <a:pt x="182" y="359"/>
                    </a:lnTo>
                    <a:lnTo>
                      <a:pt x="183" y="348"/>
                    </a:lnTo>
                    <a:lnTo>
                      <a:pt x="182" y="338"/>
                    </a:lnTo>
                    <a:lnTo>
                      <a:pt x="182" y="328"/>
                    </a:lnTo>
                    <a:lnTo>
                      <a:pt x="180" y="317"/>
                    </a:lnTo>
                    <a:lnTo>
                      <a:pt x="178" y="308"/>
                    </a:lnTo>
                    <a:lnTo>
                      <a:pt x="176" y="298"/>
                    </a:lnTo>
                    <a:lnTo>
                      <a:pt x="173" y="288"/>
                    </a:lnTo>
                    <a:lnTo>
                      <a:pt x="169" y="279"/>
                    </a:lnTo>
                    <a:lnTo>
                      <a:pt x="165" y="270"/>
                    </a:lnTo>
                    <a:lnTo>
                      <a:pt x="160" y="262"/>
                    </a:lnTo>
                    <a:lnTo>
                      <a:pt x="154" y="253"/>
                    </a:lnTo>
                    <a:lnTo>
                      <a:pt x="149" y="245"/>
                    </a:lnTo>
                    <a:lnTo>
                      <a:pt x="143" y="238"/>
                    </a:lnTo>
                    <a:lnTo>
                      <a:pt x="137" y="232"/>
                    </a:lnTo>
                    <a:lnTo>
                      <a:pt x="130" y="226"/>
                    </a:lnTo>
                    <a:lnTo>
                      <a:pt x="123" y="221"/>
                    </a:lnTo>
                    <a:lnTo>
                      <a:pt x="115" y="215"/>
                    </a:lnTo>
                    <a:lnTo>
                      <a:pt x="108" y="212"/>
                    </a:lnTo>
                    <a:lnTo>
                      <a:pt x="102" y="209"/>
                    </a:lnTo>
                    <a:lnTo>
                      <a:pt x="95" y="206"/>
                    </a:lnTo>
                    <a:lnTo>
                      <a:pt x="88" y="204"/>
                    </a:lnTo>
                    <a:lnTo>
                      <a:pt x="70" y="201"/>
                    </a:lnTo>
                    <a:lnTo>
                      <a:pt x="53" y="200"/>
                    </a:lnTo>
                    <a:lnTo>
                      <a:pt x="139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42" name="Freeform 1860">
                <a:extLst>
                  <a:ext uri="{FF2B5EF4-FFF2-40B4-BE49-F238E27FC236}">
                    <a16:creationId xmlns:a16="http://schemas.microsoft.com/office/drawing/2014/main" id="{63E4F75F-8FE0-4D1D-8BBA-8DC05064A1D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93" y="3696"/>
                <a:ext cx="19" cy="22"/>
              </a:xfrm>
              <a:custGeom>
                <a:avLst/>
                <a:gdLst>
                  <a:gd name="T0" fmla="*/ 1 w 287"/>
                  <a:gd name="T1" fmla="*/ 0 h 334"/>
                  <a:gd name="T2" fmla="*/ 1 w 287"/>
                  <a:gd name="T3" fmla="*/ 0 h 334"/>
                  <a:gd name="T4" fmla="*/ 1 w 287"/>
                  <a:gd name="T5" fmla="*/ 0 h 334"/>
                  <a:gd name="T6" fmla="*/ 1 w 287"/>
                  <a:gd name="T7" fmla="*/ 0 h 334"/>
                  <a:gd name="T8" fmla="*/ 1 w 287"/>
                  <a:gd name="T9" fmla="*/ 1 h 334"/>
                  <a:gd name="T10" fmla="*/ 1 w 287"/>
                  <a:gd name="T11" fmla="*/ 1 h 334"/>
                  <a:gd name="T12" fmla="*/ 1 w 287"/>
                  <a:gd name="T13" fmla="*/ 1 h 334"/>
                  <a:gd name="T14" fmla="*/ 1 w 287"/>
                  <a:gd name="T15" fmla="*/ 1 h 334"/>
                  <a:gd name="T16" fmla="*/ 1 w 287"/>
                  <a:gd name="T17" fmla="*/ 1 h 334"/>
                  <a:gd name="T18" fmla="*/ 1 w 287"/>
                  <a:gd name="T19" fmla="*/ 1 h 334"/>
                  <a:gd name="T20" fmla="*/ 1 w 287"/>
                  <a:gd name="T21" fmla="*/ 1 h 334"/>
                  <a:gd name="T22" fmla="*/ 0 w 287"/>
                  <a:gd name="T23" fmla="*/ 1 h 334"/>
                  <a:gd name="T24" fmla="*/ 0 w 287"/>
                  <a:gd name="T25" fmla="*/ 1 h 334"/>
                  <a:gd name="T26" fmla="*/ 0 w 287"/>
                  <a:gd name="T27" fmla="*/ 1 h 334"/>
                  <a:gd name="T28" fmla="*/ 0 w 287"/>
                  <a:gd name="T29" fmla="*/ 1 h 334"/>
                  <a:gd name="T30" fmla="*/ 0 w 287"/>
                  <a:gd name="T31" fmla="*/ 1 h 334"/>
                  <a:gd name="T32" fmla="*/ 0 w 287"/>
                  <a:gd name="T33" fmla="*/ 1 h 334"/>
                  <a:gd name="T34" fmla="*/ 0 w 287"/>
                  <a:gd name="T35" fmla="*/ 1 h 334"/>
                  <a:gd name="T36" fmla="*/ 0 w 287"/>
                  <a:gd name="T37" fmla="*/ 1 h 334"/>
                  <a:gd name="T38" fmla="*/ 0 w 287"/>
                  <a:gd name="T39" fmla="*/ 1 h 334"/>
                  <a:gd name="T40" fmla="*/ 0 w 287"/>
                  <a:gd name="T41" fmla="*/ 0 h 334"/>
                  <a:gd name="T42" fmla="*/ 0 w 287"/>
                  <a:gd name="T43" fmla="*/ 0 h 334"/>
                  <a:gd name="T44" fmla="*/ 1 w 287"/>
                  <a:gd name="T45" fmla="*/ 0 h 334"/>
                  <a:gd name="T46" fmla="*/ 1 w 287"/>
                  <a:gd name="T47" fmla="*/ 0 h 334"/>
                  <a:gd name="T48" fmla="*/ 1 w 287"/>
                  <a:gd name="T49" fmla="*/ 0 h 334"/>
                  <a:gd name="T50" fmla="*/ 1 w 287"/>
                  <a:gd name="T51" fmla="*/ 0 h 334"/>
                  <a:gd name="T52" fmla="*/ 1 w 287"/>
                  <a:gd name="T53" fmla="*/ 0 h 334"/>
                  <a:gd name="T54" fmla="*/ 1 w 287"/>
                  <a:gd name="T55" fmla="*/ 0 h 334"/>
                  <a:gd name="T56" fmla="*/ 1 w 287"/>
                  <a:gd name="T57" fmla="*/ 0 h 334"/>
                  <a:gd name="T58" fmla="*/ 0 w 287"/>
                  <a:gd name="T59" fmla="*/ 1 h 334"/>
                  <a:gd name="T60" fmla="*/ 0 w 287"/>
                  <a:gd name="T61" fmla="*/ 1 h 334"/>
                  <a:gd name="T62" fmla="*/ 0 w 287"/>
                  <a:gd name="T63" fmla="*/ 1 h 334"/>
                  <a:gd name="T64" fmla="*/ 0 w 287"/>
                  <a:gd name="T65" fmla="*/ 1 h 334"/>
                  <a:gd name="T66" fmla="*/ 0 w 287"/>
                  <a:gd name="T67" fmla="*/ 1 h 334"/>
                  <a:gd name="T68" fmla="*/ 0 w 287"/>
                  <a:gd name="T69" fmla="*/ 1 h 334"/>
                  <a:gd name="T70" fmla="*/ 1 w 287"/>
                  <a:gd name="T71" fmla="*/ 1 h 334"/>
                  <a:gd name="T72" fmla="*/ 1 w 287"/>
                  <a:gd name="T73" fmla="*/ 1 h 334"/>
                  <a:gd name="T74" fmla="*/ 1 w 287"/>
                  <a:gd name="T75" fmla="*/ 1 h 334"/>
                  <a:gd name="T76" fmla="*/ 1 w 287"/>
                  <a:gd name="T77" fmla="*/ 1 h 334"/>
                  <a:gd name="T78" fmla="*/ 1 w 287"/>
                  <a:gd name="T79" fmla="*/ 0 h 334"/>
                  <a:gd name="T80" fmla="*/ 1 w 287"/>
                  <a:gd name="T81" fmla="*/ 0 h 334"/>
                  <a:gd name="T82" fmla="*/ 1 w 287"/>
                  <a:gd name="T83" fmla="*/ 0 h 33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87" h="334">
                    <a:moveTo>
                      <a:pt x="195" y="0"/>
                    </a:moveTo>
                    <a:lnTo>
                      <a:pt x="208" y="0"/>
                    </a:lnTo>
                    <a:lnTo>
                      <a:pt x="220" y="3"/>
                    </a:lnTo>
                    <a:lnTo>
                      <a:pt x="231" y="7"/>
                    </a:lnTo>
                    <a:lnTo>
                      <a:pt x="243" y="12"/>
                    </a:lnTo>
                    <a:lnTo>
                      <a:pt x="253" y="19"/>
                    </a:lnTo>
                    <a:lnTo>
                      <a:pt x="261" y="27"/>
                    </a:lnTo>
                    <a:lnTo>
                      <a:pt x="269" y="37"/>
                    </a:lnTo>
                    <a:lnTo>
                      <a:pt x="276" y="48"/>
                    </a:lnTo>
                    <a:lnTo>
                      <a:pt x="281" y="59"/>
                    </a:lnTo>
                    <a:lnTo>
                      <a:pt x="284" y="72"/>
                    </a:lnTo>
                    <a:lnTo>
                      <a:pt x="286" y="85"/>
                    </a:lnTo>
                    <a:lnTo>
                      <a:pt x="287" y="98"/>
                    </a:lnTo>
                    <a:lnTo>
                      <a:pt x="286" y="113"/>
                    </a:lnTo>
                    <a:lnTo>
                      <a:pt x="285" y="126"/>
                    </a:lnTo>
                    <a:lnTo>
                      <a:pt x="283" y="141"/>
                    </a:lnTo>
                    <a:lnTo>
                      <a:pt x="280" y="155"/>
                    </a:lnTo>
                    <a:lnTo>
                      <a:pt x="276" y="169"/>
                    </a:lnTo>
                    <a:lnTo>
                      <a:pt x="270" y="184"/>
                    </a:lnTo>
                    <a:lnTo>
                      <a:pt x="265" y="198"/>
                    </a:lnTo>
                    <a:lnTo>
                      <a:pt x="258" y="212"/>
                    </a:lnTo>
                    <a:lnTo>
                      <a:pt x="251" y="226"/>
                    </a:lnTo>
                    <a:lnTo>
                      <a:pt x="243" y="239"/>
                    </a:lnTo>
                    <a:lnTo>
                      <a:pt x="234" y="252"/>
                    </a:lnTo>
                    <a:lnTo>
                      <a:pt x="225" y="263"/>
                    </a:lnTo>
                    <a:lnTo>
                      <a:pt x="216" y="273"/>
                    </a:lnTo>
                    <a:lnTo>
                      <a:pt x="206" y="284"/>
                    </a:lnTo>
                    <a:lnTo>
                      <a:pt x="194" y="293"/>
                    </a:lnTo>
                    <a:lnTo>
                      <a:pt x="183" y="302"/>
                    </a:lnTo>
                    <a:lnTo>
                      <a:pt x="172" y="309"/>
                    </a:lnTo>
                    <a:lnTo>
                      <a:pt x="159" y="317"/>
                    </a:lnTo>
                    <a:lnTo>
                      <a:pt x="148" y="322"/>
                    </a:lnTo>
                    <a:lnTo>
                      <a:pt x="137" y="327"/>
                    </a:lnTo>
                    <a:lnTo>
                      <a:pt x="124" y="330"/>
                    </a:lnTo>
                    <a:lnTo>
                      <a:pt x="113" y="333"/>
                    </a:lnTo>
                    <a:lnTo>
                      <a:pt x="101" y="334"/>
                    </a:lnTo>
                    <a:lnTo>
                      <a:pt x="89" y="334"/>
                    </a:lnTo>
                    <a:lnTo>
                      <a:pt x="79" y="334"/>
                    </a:lnTo>
                    <a:lnTo>
                      <a:pt x="69" y="333"/>
                    </a:lnTo>
                    <a:lnTo>
                      <a:pt x="59" y="331"/>
                    </a:lnTo>
                    <a:lnTo>
                      <a:pt x="51" y="328"/>
                    </a:lnTo>
                    <a:lnTo>
                      <a:pt x="43" y="324"/>
                    </a:lnTo>
                    <a:lnTo>
                      <a:pt x="36" y="319"/>
                    </a:lnTo>
                    <a:lnTo>
                      <a:pt x="28" y="312"/>
                    </a:lnTo>
                    <a:lnTo>
                      <a:pt x="22" y="306"/>
                    </a:lnTo>
                    <a:lnTo>
                      <a:pt x="17" y="299"/>
                    </a:lnTo>
                    <a:lnTo>
                      <a:pt x="12" y="291"/>
                    </a:lnTo>
                    <a:lnTo>
                      <a:pt x="8" y="283"/>
                    </a:lnTo>
                    <a:lnTo>
                      <a:pt x="5" y="274"/>
                    </a:lnTo>
                    <a:lnTo>
                      <a:pt x="3" y="266"/>
                    </a:lnTo>
                    <a:lnTo>
                      <a:pt x="1" y="257"/>
                    </a:lnTo>
                    <a:lnTo>
                      <a:pt x="0" y="247"/>
                    </a:lnTo>
                    <a:lnTo>
                      <a:pt x="0" y="236"/>
                    </a:lnTo>
                    <a:lnTo>
                      <a:pt x="0" y="225"/>
                    </a:lnTo>
                    <a:lnTo>
                      <a:pt x="1" y="213"/>
                    </a:lnTo>
                    <a:lnTo>
                      <a:pt x="2" y="201"/>
                    </a:lnTo>
                    <a:lnTo>
                      <a:pt x="4" y="189"/>
                    </a:lnTo>
                    <a:lnTo>
                      <a:pt x="6" y="178"/>
                    </a:lnTo>
                    <a:lnTo>
                      <a:pt x="9" y="167"/>
                    </a:lnTo>
                    <a:lnTo>
                      <a:pt x="13" y="156"/>
                    </a:lnTo>
                    <a:lnTo>
                      <a:pt x="17" y="145"/>
                    </a:lnTo>
                    <a:lnTo>
                      <a:pt x="26" y="124"/>
                    </a:lnTo>
                    <a:lnTo>
                      <a:pt x="37" y="106"/>
                    </a:lnTo>
                    <a:lnTo>
                      <a:pt x="48" y="87"/>
                    </a:lnTo>
                    <a:lnTo>
                      <a:pt x="61" y="71"/>
                    </a:lnTo>
                    <a:lnTo>
                      <a:pt x="75" y="55"/>
                    </a:lnTo>
                    <a:lnTo>
                      <a:pt x="90" y="42"/>
                    </a:lnTo>
                    <a:lnTo>
                      <a:pt x="106" y="29"/>
                    </a:lnTo>
                    <a:lnTo>
                      <a:pt x="123" y="19"/>
                    </a:lnTo>
                    <a:lnTo>
                      <a:pt x="131" y="14"/>
                    </a:lnTo>
                    <a:lnTo>
                      <a:pt x="141" y="10"/>
                    </a:lnTo>
                    <a:lnTo>
                      <a:pt x="150" y="7"/>
                    </a:lnTo>
                    <a:lnTo>
                      <a:pt x="159" y="4"/>
                    </a:lnTo>
                    <a:lnTo>
                      <a:pt x="167" y="2"/>
                    </a:lnTo>
                    <a:lnTo>
                      <a:pt x="177" y="1"/>
                    </a:lnTo>
                    <a:lnTo>
                      <a:pt x="186" y="0"/>
                    </a:lnTo>
                    <a:lnTo>
                      <a:pt x="195" y="0"/>
                    </a:lnTo>
                    <a:close/>
                    <a:moveTo>
                      <a:pt x="183" y="18"/>
                    </a:moveTo>
                    <a:lnTo>
                      <a:pt x="175" y="18"/>
                    </a:lnTo>
                    <a:lnTo>
                      <a:pt x="167" y="20"/>
                    </a:lnTo>
                    <a:lnTo>
                      <a:pt x="161" y="24"/>
                    </a:lnTo>
                    <a:lnTo>
                      <a:pt x="155" y="28"/>
                    </a:lnTo>
                    <a:lnTo>
                      <a:pt x="149" y="36"/>
                    </a:lnTo>
                    <a:lnTo>
                      <a:pt x="144" y="44"/>
                    </a:lnTo>
                    <a:lnTo>
                      <a:pt x="138" y="53"/>
                    </a:lnTo>
                    <a:lnTo>
                      <a:pt x="131" y="65"/>
                    </a:lnTo>
                    <a:lnTo>
                      <a:pt x="119" y="95"/>
                    </a:lnTo>
                    <a:lnTo>
                      <a:pt x="105" y="132"/>
                    </a:lnTo>
                    <a:lnTo>
                      <a:pt x="98" y="152"/>
                    </a:lnTo>
                    <a:lnTo>
                      <a:pt x="93" y="171"/>
                    </a:lnTo>
                    <a:lnTo>
                      <a:pt x="88" y="191"/>
                    </a:lnTo>
                    <a:lnTo>
                      <a:pt x="84" y="210"/>
                    </a:lnTo>
                    <a:lnTo>
                      <a:pt x="81" y="227"/>
                    </a:lnTo>
                    <a:lnTo>
                      <a:pt x="79" y="246"/>
                    </a:lnTo>
                    <a:lnTo>
                      <a:pt x="78" y="262"/>
                    </a:lnTo>
                    <a:lnTo>
                      <a:pt x="77" y="279"/>
                    </a:lnTo>
                    <a:lnTo>
                      <a:pt x="78" y="287"/>
                    </a:lnTo>
                    <a:lnTo>
                      <a:pt x="80" y="294"/>
                    </a:lnTo>
                    <a:lnTo>
                      <a:pt x="82" y="300"/>
                    </a:lnTo>
                    <a:lnTo>
                      <a:pt x="86" y="305"/>
                    </a:lnTo>
                    <a:lnTo>
                      <a:pt x="91" y="310"/>
                    </a:lnTo>
                    <a:lnTo>
                      <a:pt x="95" y="314"/>
                    </a:lnTo>
                    <a:lnTo>
                      <a:pt x="102" y="316"/>
                    </a:lnTo>
                    <a:lnTo>
                      <a:pt x="107" y="316"/>
                    </a:lnTo>
                    <a:lnTo>
                      <a:pt x="113" y="316"/>
                    </a:lnTo>
                    <a:lnTo>
                      <a:pt x="119" y="314"/>
                    </a:lnTo>
                    <a:lnTo>
                      <a:pt x="124" y="311"/>
                    </a:lnTo>
                    <a:lnTo>
                      <a:pt x="128" y="307"/>
                    </a:lnTo>
                    <a:lnTo>
                      <a:pt x="137" y="299"/>
                    </a:lnTo>
                    <a:lnTo>
                      <a:pt x="144" y="287"/>
                    </a:lnTo>
                    <a:lnTo>
                      <a:pt x="153" y="271"/>
                    </a:lnTo>
                    <a:lnTo>
                      <a:pt x="162" y="251"/>
                    </a:lnTo>
                    <a:lnTo>
                      <a:pt x="173" y="228"/>
                    </a:lnTo>
                    <a:lnTo>
                      <a:pt x="181" y="204"/>
                    </a:lnTo>
                    <a:lnTo>
                      <a:pt x="189" y="180"/>
                    </a:lnTo>
                    <a:lnTo>
                      <a:pt x="196" y="154"/>
                    </a:lnTo>
                    <a:lnTo>
                      <a:pt x="201" y="127"/>
                    </a:lnTo>
                    <a:lnTo>
                      <a:pt x="206" y="102"/>
                    </a:lnTo>
                    <a:lnTo>
                      <a:pt x="208" y="79"/>
                    </a:lnTo>
                    <a:lnTo>
                      <a:pt x="209" y="56"/>
                    </a:lnTo>
                    <a:lnTo>
                      <a:pt x="209" y="48"/>
                    </a:lnTo>
                    <a:lnTo>
                      <a:pt x="207" y="40"/>
                    </a:lnTo>
                    <a:lnTo>
                      <a:pt x="204" y="34"/>
                    </a:lnTo>
                    <a:lnTo>
                      <a:pt x="200" y="27"/>
                    </a:lnTo>
                    <a:lnTo>
                      <a:pt x="197" y="23"/>
                    </a:lnTo>
                    <a:lnTo>
                      <a:pt x="192" y="20"/>
                    </a:lnTo>
                    <a:lnTo>
                      <a:pt x="188" y="18"/>
                    </a:lnTo>
                    <a:lnTo>
                      <a:pt x="183" y="1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43" name="Freeform 1861">
                <a:extLst>
                  <a:ext uri="{FF2B5EF4-FFF2-40B4-BE49-F238E27FC236}">
                    <a16:creationId xmlns:a16="http://schemas.microsoft.com/office/drawing/2014/main" id="{E4A343B4-095E-4486-9A21-CAD52C576A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8" y="3696"/>
                <a:ext cx="21" cy="22"/>
              </a:xfrm>
              <a:custGeom>
                <a:avLst/>
                <a:gdLst>
                  <a:gd name="T0" fmla="*/ 1 w 317"/>
                  <a:gd name="T1" fmla="*/ 1 h 329"/>
                  <a:gd name="T2" fmla="*/ 1 w 317"/>
                  <a:gd name="T3" fmla="*/ 0 h 329"/>
                  <a:gd name="T4" fmla="*/ 1 w 317"/>
                  <a:gd name="T5" fmla="*/ 0 h 329"/>
                  <a:gd name="T6" fmla="*/ 1 w 317"/>
                  <a:gd name="T7" fmla="*/ 0 h 329"/>
                  <a:gd name="T8" fmla="*/ 1 w 317"/>
                  <a:gd name="T9" fmla="*/ 0 h 329"/>
                  <a:gd name="T10" fmla="*/ 1 w 317"/>
                  <a:gd name="T11" fmla="*/ 0 h 329"/>
                  <a:gd name="T12" fmla="*/ 1 w 317"/>
                  <a:gd name="T13" fmla="*/ 0 h 329"/>
                  <a:gd name="T14" fmla="*/ 1 w 317"/>
                  <a:gd name="T15" fmla="*/ 0 h 329"/>
                  <a:gd name="T16" fmla="*/ 1 w 317"/>
                  <a:gd name="T17" fmla="*/ 0 h 329"/>
                  <a:gd name="T18" fmla="*/ 1 w 317"/>
                  <a:gd name="T19" fmla="*/ 0 h 329"/>
                  <a:gd name="T20" fmla="*/ 1 w 317"/>
                  <a:gd name="T21" fmla="*/ 0 h 329"/>
                  <a:gd name="T22" fmla="*/ 1 w 317"/>
                  <a:gd name="T23" fmla="*/ 0 h 329"/>
                  <a:gd name="T24" fmla="*/ 1 w 317"/>
                  <a:gd name="T25" fmla="*/ 0 h 329"/>
                  <a:gd name="T26" fmla="*/ 1 w 317"/>
                  <a:gd name="T27" fmla="*/ 1 h 329"/>
                  <a:gd name="T28" fmla="*/ 1 w 317"/>
                  <a:gd name="T29" fmla="*/ 1 h 329"/>
                  <a:gd name="T30" fmla="*/ 1 w 317"/>
                  <a:gd name="T31" fmla="*/ 1 h 329"/>
                  <a:gd name="T32" fmla="*/ 1 w 317"/>
                  <a:gd name="T33" fmla="*/ 1 h 329"/>
                  <a:gd name="T34" fmla="*/ 1 w 317"/>
                  <a:gd name="T35" fmla="*/ 1 h 329"/>
                  <a:gd name="T36" fmla="*/ 1 w 317"/>
                  <a:gd name="T37" fmla="*/ 1 h 329"/>
                  <a:gd name="T38" fmla="*/ 1 w 317"/>
                  <a:gd name="T39" fmla="*/ 1 h 329"/>
                  <a:gd name="T40" fmla="*/ 1 w 317"/>
                  <a:gd name="T41" fmla="*/ 1 h 329"/>
                  <a:gd name="T42" fmla="*/ 1 w 317"/>
                  <a:gd name="T43" fmla="*/ 1 h 329"/>
                  <a:gd name="T44" fmla="*/ 1 w 317"/>
                  <a:gd name="T45" fmla="*/ 1 h 329"/>
                  <a:gd name="T46" fmla="*/ 1 w 317"/>
                  <a:gd name="T47" fmla="*/ 1 h 329"/>
                  <a:gd name="T48" fmla="*/ 1 w 317"/>
                  <a:gd name="T49" fmla="*/ 1 h 329"/>
                  <a:gd name="T50" fmla="*/ 1 w 317"/>
                  <a:gd name="T51" fmla="*/ 1 h 329"/>
                  <a:gd name="T52" fmla="*/ 1 w 317"/>
                  <a:gd name="T53" fmla="*/ 1 h 329"/>
                  <a:gd name="T54" fmla="*/ 1 w 317"/>
                  <a:gd name="T55" fmla="*/ 1 h 329"/>
                  <a:gd name="T56" fmla="*/ 1 w 317"/>
                  <a:gd name="T57" fmla="*/ 1 h 329"/>
                  <a:gd name="T58" fmla="*/ 1 w 317"/>
                  <a:gd name="T59" fmla="*/ 1 h 329"/>
                  <a:gd name="T60" fmla="*/ 1 w 317"/>
                  <a:gd name="T61" fmla="*/ 1 h 329"/>
                  <a:gd name="T62" fmla="*/ 1 w 317"/>
                  <a:gd name="T63" fmla="*/ 1 h 329"/>
                  <a:gd name="T64" fmla="*/ 1 w 317"/>
                  <a:gd name="T65" fmla="*/ 1 h 329"/>
                  <a:gd name="T66" fmla="*/ 1 w 317"/>
                  <a:gd name="T67" fmla="*/ 0 h 329"/>
                  <a:gd name="T68" fmla="*/ 1 w 317"/>
                  <a:gd name="T69" fmla="*/ 0 h 329"/>
                  <a:gd name="T70" fmla="*/ 1 w 317"/>
                  <a:gd name="T71" fmla="*/ 0 h 329"/>
                  <a:gd name="T72" fmla="*/ 1 w 317"/>
                  <a:gd name="T73" fmla="*/ 0 h 329"/>
                  <a:gd name="T74" fmla="*/ 1 w 317"/>
                  <a:gd name="T75" fmla="*/ 0 h 329"/>
                  <a:gd name="T76" fmla="*/ 1 w 317"/>
                  <a:gd name="T77" fmla="*/ 0 h 329"/>
                  <a:gd name="T78" fmla="*/ 1 w 317"/>
                  <a:gd name="T79" fmla="*/ 1 h 329"/>
                  <a:gd name="T80" fmla="*/ 1 w 317"/>
                  <a:gd name="T81" fmla="*/ 1 h 329"/>
                  <a:gd name="T82" fmla="*/ 1 w 317"/>
                  <a:gd name="T83" fmla="*/ 1 h 329"/>
                  <a:gd name="T84" fmla="*/ 0 w 317"/>
                  <a:gd name="T85" fmla="*/ 1 h 329"/>
                  <a:gd name="T86" fmla="*/ 0 w 317"/>
                  <a:gd name="T87" fmla="*/ 0 h 329"/>
                  <a:gd name="T88" fmla="*/ 0 w 317"/>
                  <a:gd name="T89" fmla="*/ 0 h 329"/>
                  <a:gd name="T90" fmla="*/ 0 w 317"/>
                  <a:gd name="T91" fmla="*/ 0 h 329"/>
                  <a:gd name="T92" fmla="*/ 0 w 317"/>
                  <a:gd name="T93" fmla="*/ 0 h 329"/>
                  <a:gd name="T94" fmla="*/ 0 w 317"/>
                  <a:gd name="T95" fmla="*/ 0 h 329"/>
                  <a:gd name="T96" fmla="*/ 0 w 317"/>
                  <a:gd name="T97" fmla="*/ 0 h 329"/>
                  <a:gd name="T98" fmla="*/ 1 w 317"/>
                  <a:gd name="T99" fmla="*/ 0 h 32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317" h="329">
                    <a:moveTo>
                      <a:pt x="165" y="0"/>
                    </a:moveTo>
                    <a:lnTo>
                      <a:pt x="126" y="150"/>
                    </a:lnTo>
                    <a:lnTo>
                      <a:pt x="144" y="119"/>
                    </a:lnTo>
                    <a:lnTo>
                      <a:pt x="160" y="94"/>
                    </a:lnTo>
                    <a:lnTo>
                      <a:pt x="174" y="75"/>
                    </a:lnTo>
                    <a:lnTo>
                      <a:pt x="184" y="59"/>
                    </a:lnTo>
                    <a:lnTo>
                      <a:pt x="199" y="44"/>
                    </a:lnTo>
                    <a:lnTo>
                      <a:pt x="211" y="30"/>
                    </a:lnTo>
                    <a:lnTo>
                      <a:pt x="224" y="19"/>
                    </a:lnTo>
                    <a:lnTo>
                      <a:pt x="234" y="12"/>
                    </a:lnTo>
                    <a:lnTo>
                      <a:pt x="244" y="7"/>
                    </a:lnTo>
                    <a:lnTo>
                      <a:pt x="254" y="3"/>
                    </a:lnTo>
                    <a:lnTo>
                      <a:pt x="264" y="0"/>
                    </a:lnTo>
                    <a:lnTo>
                      <a:pt x="273" y="0"/>
                    </a:lnTo>
                    <a:lnTo>
                      <a:pt x="281" y="0"/>
                    </a:lnTo>
                    <a:lnTo>
                      <a:pt x="288" y="3"/>
                    </a:lnTo>
                    <a:lnTo>
                      <a:pt x="296" y="7"/>
                    </a:lnTo>
                    <a:lnTo>
                      <a:pt x="302" y="13"/>
                    </a:lnTo>
                    <a:lnTo>
                      <a:pt x="307" y="20"/>
                    </a:lnTo>
                    <a:lnTo>
                      <a:pt x="310" y="28"/>
                    </a:lnTo>
                    <a:lnTo>
                      <a:pt x="312" y="38"/>
                    </a:lnTo>
                    <a:lnTo>
                      <a:pt x="313" y="48"/>
                    </a:lnTo>
                    <a:lnTo>
                      <a:pt x="313" y="58"/>
                    </a:lnTo>
                    <a:lnTo>
                      <a:pt x="311" y="70"/>
                    </a:lnTo>
                    <a:lnTo>
                      <a:pt x="309" y="82"/>
                    </a:lnTo>
                    <a:lnTo>
                      <a:pt x="306" y="95"/>
                    </a:lnTo>
                    <a:lnTo>
                      <a:pt x="265" y="246"/>
                    </a:lnTo>
                    <a:lnTo>
                      <a:pt x="262" y="262"/>
                    </a:lnTo>
                    <a:lnTo>
                      <a:pt x="260" y="271"/>
                    </a:lnTo>
                    <a:lnTo>
                      <a:pt x="261" y="274"/>
                    </a:lnTo>
                    <a:lnTo>
                      <a:pt x="263" y="277"/>
                    </a:lnTo>
                    <a:lnTo>
                      <a:pt x="265" y="280"/>
                    </a:lnTo>
                    <a:lnTo>
                      <a:pt x="268" y="281"/>
                    </a:lnTo>
                    <a:lnTo>
                      <a:pt x="271" y="280"/>
                    </a:lnTo>
                    <a:lnTo>
                      <a:pt x="274" y="277"/>
                    </a:lnTo>
                    <a:lnTo>
                      <a:pt x="279" y="272"/>
                    </a:lnTo>
                    <a:lnTo>
                      <a:pt x="285" y="265"/>
                    </a:lnTo>
                    <a:lnTo>
                      <a:pt x="290" y="258"/>
                    </a:lnTo>
                    <a:lnTo>
                      <a:pt x="297" y="249"/>
                    </a:lnTo>
                    <a:lnTo>
                      <a:pt x="300" y="242"/>
                    </a:lnTo>
                    <a:lnTo>
                      <a:pt x="306" y="234"/>
                    </a:lnTo>
                    <a:lnTo>
                      <a:pt x="317" y="242"/>
                    </a:lnTo>
                    <a:lnTo>
                      <a:pt x="306" y="263"/>
                    </a:lnTo>
                    <a:lnTo>
                      <a:pt x="294" y="281"/>
                    </a:lnTo>
                    <a:lnTo>
                      <a:pt x="282" y="295"/>
                    </a:lnTo>
                    <a:lnTo>
                      <a:pt x="270" y="307"/>
                    </a:lnTo>
                    <a:lnTo>
                      <a:pt x="264" y="312"/>
                    </a:lnTo>
                    <a:lnTo>
                      <a:pt x="258" y="317"/>
                    </a:lnTo>
                    <a:lnTo>
                      <a:pt x="251" y="321"/>
                    </a:lnTo>
                    <a:lnTo>
                      <a:pt x="245" y="324"/>
                    </a:lnTo>
                    <a:lnTo>
                      <a:pt x="239" y="326"/>
                    </a:lnTo>
                    <a:lnTo>
                      <a:pt x="233" y="328"/>
                    </a:lnTo>
                    <a:lnTo>
                      <a:pt x="227" y="329"/>
                    </a:lnTo>
                    <a:lnTo>
                      <a:pt x="220" y="329"/>
                    </a:lnTo>
                    <a:lnTo>
                      <a:pt x="211" y="328"/>
                    </a:lnTo>
                    <a:lnTo>
                      <a:pt x="203" y="326"/>
                    </a:lnTo>
                    <a:lnTo>
                      <a:pt x="196" y="323"/>
                    </a:lnTo>
                    <a:lnTo>
                      <a:pt x="190" y="318"/>
                    </a:lnTo>
                    <a:lnTo>
                      <a:pt x="184" y="311"/>
                    </a:lnTo>
                    <a:lnTo>
                      <a:pt x="181" y="305"/>
                    </a:lnTo>
                    <a:lnTo>
                      <a:pt x="179" y="298"/>
                    </a:lnTo>
                    <a:lnTo>
                      <a:pt x="178" y="290"/>
                    </a:lnTo>
                    <a:lnTo>
                      <a:pt x="179" y="282"/>
                    </a:lnTo>
                    <a:lnTo>
                      <a:pt x="180" y="271"/>
                    </a:lnTo>
                    <a:lnTo>
                      <a:pt x="182" y="259"/>
                    </a:lnTo>
                    <a:lnTo>
                      <a:pt x="186" y="246"/>
                    </a:lnTo>
                    <a:lnTo>
                      <a:pt x="226" y="95"/>
                    </a:lnTo>
                    <a:lnTo>
                      <a:pt x="229" y="83"/>
                    </a:lnTo>
                    <a:lnTo>
                      <a:pt x="230" y="74"/>
                    </a:lnTo>
                    <a:lnTo>
                      <a:pt x="229" y="71"/>
                    </a:lnTo>
                    <a:lnTo>
                      <a:pt x="227" y="67"/>
                    </a:lnTo>
                    <a:lnTo>
                      <a:pt x="224" y="64"/>
                    </a:lnTo>
                    <a:lnTo>
                      <a:pt x="220" y="64"/>
                    </a:lnTo>
                    <a:lnTo>
                      <a:pt x="213" y="65"/>
                    </a:lnTo>
                    <a:lnTo>
                      <a:pt x="207" y="69"/>
                    </a:lnTo>
                    <a:lnTo>
                      <a:pt x="199" y="75"/>
                    </a:lnTo>
                    <a:lnTo>
                      <a:pt x="191" y="83"/>
                    </a:lnTo>
                    <a:lnTo>
                      <a:pt x="180" y="94"/>
                    </a:lnTo>
                    <a:lnTo>
                      <a:pt x="169" y="109"/>
                    </a:lnTo>
                    <a:lnTo>
                      <a:pt x="159" y="123"/>
                    </a:lnTo>
                    <a:lnTo>
                      <a:pt x="148" y="141"/>
                    </a:lnTo>
                    <a:lnTo>
                      <a:pt x="138" y="158"/>
                    </a:lnTo>
                    <a:lnTo>
                      <a:pt x="128" y="178"/>
                    </a:lnTo>
                    <a:lnTo>
                      <a:pt x="118" y="198"/>
                    </a:lnTo>
                    <a:lnTo>
                      <a:pt x="107" y="221"/>
                    </a:lnTo>
                    <a:lnTo>
                      <a:pt x="81" y="325"/>
                    </a:lnTo>
                    <a:lnTo>
                      <a:pt x="0" y="325"/>
                    </a:lnTo>
                    <a:lnTo>
                      <a:pt x="60" y="99"/>
                    </a:lnTo>
                    <a:lnTo>
                      <a:pt x="63" y="84"/>
                    </a:lnTo>
                    <a:lnTo>
                      <a:pt x="66" y="71"/>
                    </a:lnTo>
                    <a:lnTo>
                      <a:pt x="68" y="60"/>
                    </a:lnTo>
                    <a:lnTo>
                      <a:pt x="68" y="52"/>
                    </a:lnTo>
                    <a:lnTo>
                      <a:pt x="67" y="46"/>
                    </a:lnTo>
                    <a:lnTo>
                      <a:pt x="66" y="42"/>
                    </a:lnTo>
                    <a:lnTo>
                      <a:pt x="62" y="39"/>
                    </a:lnTo>
                    <a:lnTo>
                      <a:pt x="58" y="36"/>
                    </a:lnTo>
                    <a:lnTo>
                      <a:pt x="50" y="34"/>
                    </a:lnTo>
                    <a:lnTo>
                      <a:pt x="36" y="34"/>
                    </a:lnTo>
                    <a:lnTo>
                      <a:pt x="39" y="20"/>
                    </a:lnTo>
                    <a:lnTo>
                      <a:pt x="145" y="0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44" name="Freeform 1862">
                <a:extLst>
                  <a:ext uri="{FF2B5EF4-FFF2-40B4-BE49-F238E27FC236}">
                    <a16:creationId xmlns:a16="http://schemas.microsoft.com/office/drawing/2014/main" id="{C45B6059-1EBC-407F-B0B3-FCC9A61E9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4" y="3696"/>
                <a:ext cx="18" cy="25"/>
              </a:xfrm>
              <a:custGeom>
                <a:avLst/>
                <a:gdLst>
                  <a:gd name="T0" fmla="*/ 0 w 262"/>
                  <a:gd name="T1" fmla="*/ 1 h 377"/>
                  <a:gd name="T2" fmla="*/ 0 w 262"/>
                  <a:gd name="T3" fmla="*/ 1 h 377"/>
                  <a:gd name="T4" fmla="*/ 1 w 262"/>
                  <a:gd name="T5" fmla="*/ 1 h 377"/>
                  <a:gd name="T6" fmla="*/ 1 w 262"/>
                  <a:gd name="T7" fmla="*/ 1 h 377"/>
                  <a:gd name="T8" fmla="*/ 1 w 262"/>
                  <a:gd name="T9" fmla="*/ 1 h 377"/>
                  <a:gd name="T10" fmla="*/ 1 w 262"/>
                  <a:gd name="T11" fmla="*/ 1 h 377"/>
                  <a:gd name="T12" fmla="*/ 1 w 262"/>
                  <a:gd name="T13" fmla="*/ 2 h 377"/>
                  <a:gd name="T14" fmla="*/ 1 w 262"/>
                  <a:gd name="T15" fmla="*/ 2 h 377"/>
                  <a:gd name="T16" fmla="*/ 1 w 262"/>
                  <a:gd name="T17" fmla="*/ 2 h 377"/>
                  <a:gd name="T18" fmla="*/ 1 w 262"/>
                  <a:gd name="T19" fmla="*/ 2 h 377"/>
                  <a:gd name="T20" fmla="*/ 1 w 262"/>
                  <a:gd name="T21" fmla="*/ 2 h 377"/>
                  <a:gd name="T22" fmla="*/ 1 w 262"/>
                  <a:gd name="T23" fmla="*/ 2 h 377"/>
                  <a:gd name="T24" fmla="*/ 1 w 262"/>
                  <a:gd name="T25" fmla="*/ 2 h 377"/>
                  <a:gd name="T26" fmla="*/ 1 w 262"/>
                  <a:gd name="T27" fmla="*/ 1 h 377"/>
                  <a:gd name="T28" fmla="*/ 1 w 262"/>
                  <a:gd name="T29" fmla="*/ 1 h 377"/>
                  <a:gd name="T30" fmla="*/ 1 w 262"/>
                  <a:gd name="T31" fmla="*/ 1 h 377"/>
                  <a:gd name="T32" fmla="*/ 1 w 262"/>
                  <a:gd name="T33" fmla="*/ 1 h 377"/>
                  <a:gd name="T34" fmla="*/ 1 w 262"/>
                  <a:gd name="T35" fmla="*/ 1 h 377"/>
                  <a:gd name="T36" fmla="*/ 1 w 262"/>
                  <a:gd name="T37" fmla="*/ 1 h 377"/>
                  <a:gd name="T38" fmla="*/ 1 w 262"/>
                  <a:gd name="T39" fmla="*/ 1 h 377"/>
                  <a:gd name="T40" fmla="*/ 1 w 262"/>
                  <a:gd name="T41" fmla="*/ 1 h 377"/>
                  <a:gd name="T42" fmla="*/ 1 w 262"/>
                  <a:gd name="T43" fmla="*/ 1 h 377"/>
                  <a:gd name="T44" fmla="*/ 1 w 262"/>
                  <a:gd name="T45" fmla="*/ 1 h 377"/>
                  <a:gd name="T46" fmla="*/ 1 w 262"/>
                  <a:gd name="T47" fmla="*/ 1 h 377"/>
                  <a:gd name="T48" fmla="*/ 1 w 262"/>
                  <a:gd name="T49" fmla="*/ 1 h 377"/>
                  <a:gd name="T50" fmla="*/ 1 w 262"/>
                  <a:gd name="T51" fmla="*/ 2 h 377"/>
                  <a:gd name="T52" fmla="*/ 1 w 262"/>
                  <a:gd name="T53" fmla="*/ 2 h 377"/>
                  <a:gd name="T54" fmla="*/ 1 w 262"/>
                  <a:gd name="T55" fmla="*/ 2 h 377"/>
                  <a:gd name="T56" fmla="*/ 1 w 262"/>
                  <a:gd name="T57" fmla="*/ 2 h 377"/>
                  <a:gd name="T58" fmla="*/ 1 w 262"/>
                  <a:gd name="T59" fmla="*/ 2 h 377"/>
                  <a:gd name="T60" fmla="*/ 1 w 262"/>
                  <a:gd name="T61" fmla="*/ 2 h 377"/>
                  <a:gd name="T62" fmla="*/ 1 w 262"/>
                  <a:gd name="T63" fmla="*/ 2 h 377"/>
                  <a:gd name="T64" fmla="*/ 1 w 262"/>
                  <a:gd name="T65" fmla="*/ 2 h 377"/>
                  <a:gd name="T66" fmla="*/ 0 w 262"/>
                  <a:gd name="T67" fmla="*/ 2 h 377"/>
                  <a:gd name="T68" fmla="*/ 0 w 262"/>
                  <a:gd name="T69" fmla="*/ 1 h 377"/>
                  <a:gd name="T70" fmla="*/ 0 w 262"/>
                  <a:gd name="T71" fmla="*/ 1 h 377"/>
                  <a:gd name="T72" fmla="*/ 0 w 262"/>
                  <a:gd name="T73" fmla="*/ 1 h 377"/>
                  <a:gd name="T74" fmla="*/ 0 w 262"/>
                  <a:gd name="T75" fmla="*/ 1 h 377"/>
                  <a:gd name="T76" fmla="*/ 0 w 262"/>
                  <a:gd name="T77" fmla="*/ 1 h 377"/>
                  <a:gd name="T78" fmla="*/ 1 w 262"/>
                  <a:gd name="T79" fmla="*/ 0 h 377"/>
                  <a:gd name="T80" fmla="*/ 0 w 262"/>
                  <a:gd name="T81" fmla="*/ 0 h 377"/>
                  <a:gd name="T82" fmla="*/ 0 w 262"/>
                  <a:gd name="T83" fmla="*/ 0 h 377"/>
                  <a:gd name="T84" fmla="*/ 0 w 262"/>
                  <a:gd name="T85" fmla="*/ 0 h 377"/>
                  <a:gd name="T86" fmla="*/ 0 w 262"/>
                  <a:gd name="T87" fmla="*/ 0 h 377"/>
                  <a:gd name="T88" fmla="*/ 0 w 262"/>
                  <a:gd name="T89" fmla="*/ 0 h 377"/>
                  <a:gd name="T90" fmla="*/ 1 w 262"/>
                  <a:gd name="T91" fmla="*/ 0 h 37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377">
                    <a:moveTo>
                      <a:pt x="262" y="0"/>
                    </a:moveTo>
                    <a:lnTo>
                      <a:pt x="83" y="236"/>
                    </a:lnTo>
                    <a:lnTo>
                      <a:pt x="92" y="240"/>
                    </a:lnTo>
                    <a:lnTo>
                      <a:pt x="100" y="244"/>
                    </a:lnTo>
                    <a:lnTo>
                      <a:pt x="108" y="250"/>
                    </a:lnTo>
                    <a:lnTo>
                      <a:pt x="113" y="256"/>
                    </a:lnTo>
                    <a:lnTo>
                      <a:pt x="119" y="265"/>
                    </a:lnTo>
                    <a:lnTo>
                      <a:pt x="124" y="278"/>
                    </a:lnTo>
                    <a:lnTo>
                      <a:pt x="128" y="292"/>
                    </a:lnTo>
                    <a:lnTo>
                      <a:pt x="131" y="309"/>
                    </a:lnTo>
                    <a:lnTo>
                      <a:pt x="134" y="324"/>
                    </a:lnTo>
                    <a:lnTo>
                      <a:pt x="138" y="336"/>
                    </a:lnTo>
                    <a:lnTo>
                      <a:pt x="141" y="346"/>
                    </a:lnTo>
                    <a:lnTo>
                      <a:pt x="144" y="353"/>
                    </a:lnTo>
                    <a:lnTo>
                      <a:pt x="148" y="357"/>
                    </a:lnTo>
                    <a:lnTo>
                      <a:pt x="152" y="359"/>
                    </a:lnTo>
                    <a:lnTo>
                      <a:pt x="155" y="361"/>
                    </a:lnTo>
                    <a:lnTo>
                      <a:pt x="159" y="362"/>
                    </a:lnTo>
                    <a:lnTo>
                      <a:pt x="161" y="361"/>
                    </a:lnTo>
                    <a:lnTo>
                      <a:pt x="164" y="360"/>
                    </a:lnTo>
                    <a:lnTo>
                      <a:pt x="166" y="359"/>
                    </a:lnTo>
                    <a:lnTo>
                      <a:pt x="168" y="357"/>
                    </a:lnTo>
                    <a:lnTo>
                      <a:pt x="170" y="354"/>
                    </a:lnTo>
                    <a:lnTo>
                      <a:pt x="171" y="351"/>
                    </a:lnTo>
                    <a:lnTo>
                      <a:pt x="173" y="349"/>
                    </a:lnTo>
                    <a:lnTo>
                      <a:pt x="173" y="346"/>
                    </a:lnTo>
                    <a:lnTo>
                      <a:pt x="171" y="336"/>
                    </a:lnTo>
                    <a:lnTo>
                      <a:pt x="169" y="323"/>
                    </a:lnTo>
                    <a:lnTo>
                      <a:pt x="167" y="314"/>
                    </a:lnTo>
                    <a:lnTo>
                      <a:pt x="166" y="303"/>
                    </a:lnTo>
                    <a:lnTo>
                      <a:pt x="167" y="294"/>
                    </a:lnTo>
                    <a:lnTo>
                      <a:pt x="169" y="286"/>
                    </a:lnTo>
                    <a:lnTo>
                      <a:pt x="173" y="278"/>
                    </a:lnTo>
                    <a:lnTo>
                      <a:pt x="178" y="271"/>
                    </a:lnTo>
                    <a:lnTo>
                      <a:pt x="184" y="265"/>
                    </a:lnTo>
                    <a:lnTo>
                      <a:pt x="190" y="261"/>
                    </a:lnTo>
                    <a:lnTo>
                      <a:pt x="197" y="258"/>
                    </a:lnTo>
                    <a:lnTo>
                      <a:pt x="204" y="257"/>
                    </a:lnTo>
                    <a:lnTo>
                      <a:pt x="212" y="258"/>
                    </a:lnTo>
                    <a:lnTo>
                      <a:pt x="218" y="260"/>
                    </a:lnTo>
                    <a:lnTo>
                      <a:pt x="223" y="264"/>
                    </a:lnTo>
                    <a:lnTo>
                      <a:pt x="228" y="270"/>
                    </a:lnTo>
                    <a:lnTo>
                      <a:pt x="232" y="276"/>
                    </a:lnTo>
                    <a:lnTo>
                      <a:pt x="235" y="283"/>
                    </a:lnTo>
                    <a:lnTo>
                      <a:pt x="237" y="291"/>
                    </a:lnTo>
                    <a:lnTo>
                      <a:pt x="238" y="300"/>
                    </a:lnTo>
                    <a:lnTo>
                      <a:pt x="237" y="308"/>
                    </a:lnTo>
                    <a:lnTo>
                      <a:pt x="236" y="314"/>
                    </a:lnTo>
                    <a:lnTo>
                      <a:pt x="234" y="321"/>
                    </a:lnTo>
                    <a:lnTo>
                      <a:pt x="232" y="328"/>
                    </a:lnTo>
                    <a:lnTo>
                      <a:pt x="229" y="334"/>
                    </a:lnTo>
                    <a:lnTo>
                      <a:pt x="225" y="341"/>
                    </a:lnTo>
                    <a:lnTo>
                      <a:pt x="220" y="347"/>
                    </a:lnTo>
                    <a:lnTo>
                      <a:pt x="215" y="353"/>
                    </a:lnTo>
                    <a:lnTo>
                      <a:pt x="208" y="359"/>
                    </a:lnTo>
                    <a:lnTo>
                      <a:pt x="201" y="363"/>
                    </a:lnTo>
                    <a:lnTo>
                      <a:pt x="194" y="367"/>
                    </a:lnTo>
                    <a:lnTo>
                      <a:pt x="188" y="371"/>
                    </a:lnTo>
                    <a:lnTo>
                      <a:pt x="180" y="373"/>
                    </a:lnTo>
                    <a:lnTo>
                      <a:pt x="173" y="376"/>
                    </a:lnTo>
                    <a:lnTo>
                      <a:pt x="164" y="377"/>
                    </a:lnTo>
                    <a:lnTo>
                      <a:pt x="155" y="377"/>
                    </a:lnTo>
                    <a:lnTo>
                      <a:pt x="145" y="377"/>
                    </a:lnTo>
                    <a:lnTo>
                      <a:pt x="135" y="375"/>
                    </a:lnTo>
                    <a:lnTo>
                      <a:pt x="125" y="371"/>
                    </a:lnTo>
                    <a:lnTo>
                      <a:pt x="115" y="366"/>
                    </a:lnTo>
                    <a:lnTo>
                      <a:pt x="106" y="361"/>
                    </a:lnTo>
                    <a:lnTo>
                      <a:pt x="95" y="354"/>
                    </a:lnTo>
                    <a:lnTo>
                      <a:pt x="86" y="345"/>
                    </a:lnTo>
                    <a:lnTo>
                      <a:pt x="76" y="335"/>
                    </a:lnTo>
                    <a:lnTo>
                      <a:pt x="62" y="322"/>
                    </a:lnTo>
                    <a:lnTo>
                      <a:pt x="51" y="313"/>
                    </a:lnTo>
                    <a:lnTo>
                      <a:pt x="44" y="311"/>
                    </a:lnTo>
                    <a:lnTo>
                      <a:pt x="36" y="310"/>
                    </a:lnTo>
                    <a:lnTo>
                      <a:pt x="32" y="310"/>
                    </a:lnTo>
                    <a:lnTo>
                      <a:pt x="28" y="312"/>
                    </a:lnTo>
                    <a:lnTo>
                      <a:pt x="24" y="313"/>
                    </a:lnTo>
                    <a:lnTo>
                      <a:pt x="19" y="316"/>
                    </a:lnTo>
                    <a:lnTo>
                      <a:pt x="0" y="316"/>
                    </a:lnTo>
                    <a:lnTo>
                      <a:pt x="182" y="74"/>
                    </a:lnTo>
                    <a:lnTo>
                      <a:pt x="117" y="74"/>
                    </a:lnTo>
                    <a:lnTo>
                      <a:pt x="104" y="75"/>
                    </a:lnTo>
                    <a:lnTo>
                      <a:pt x="92" y="76"/>
                    </a:lnTo>
                    <a:lnTo>
                      <a:pt x="83" y="78"/>
                    </a:lnTo>
                    <a:lnTo>
                      <a:pt x="76" y="82"/>
                    </a:lnTo>
                    <a:lnTo>
                      <a:pt x="70" y="86"/>
                    </a:lnTo>
                    <a:lnTo>
                      <a:pt x="63" y="93"/>
                    </a:lnTo>
                    <a:lnTo>
                      <a:pt x="58" y="102"/>
                    </a:lnTo>
                    <a:lnTo>
                      <a:pt x="52" y="112"/>
                    </a:lnTo>
                    <a:lnTo>
                      <a:pt x="39" y="112"/>
                    </a:lnTo>
                    <a:lnTo>
                      <a:pt x="65" y="0"/>
                    </a:lnTo>
                    <a:lnTo>
                      <a:pt x="262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45" name="Freeform 1863">
                <a:extLst>
                  <a:ext uri="{FF2B5EF4-FFF2-40B4-BE49-F238E27FC236}">
                    <a16:creationId xmlns:a16="http://schemas.microsoft.com/office/drawing/2014/main" id="{3B3315A9-9EE5-4320-A02F-8E8D802A31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66" y="3696"/>
                <a:ext cx="20" cy="22"/>
              </a:xfrm>
              <a:custGeom>
                <a:avLst/>
                <a:gdLst>
                  <a:gd name="T0" fmla="*/ 1 w 296"/>
                  <a:gd name="T1" fmla="*/ 1 h 334"/>
                  <a:gd name="T2" fmla="*/ 1 w 296"/>
                  <a:gd name="T3" fmla="*/ 1 h 334"/>
                  <a:gd name="T4" fmla="*/ 1 w 296"/>
                  <a:gd name="T5" fmla="*/ 1 h 334"/>
                  <a:gd name="T6" fmla="*/ 1 w 296"/>
                  <a:gd name="T7" fmla="*/ 1 h 334"/>
                  <a:gd name="T8" fmla="*/ 1 w 296"/>
                  <a:gd name="T9" fmla="*/ 1 h 334"/>
                  <a:gd name="T10" fmla="*/ 1 w 296"/>
                  <a:gd name="T11" fmla="*/ 1 h 334"/>
                  <a:gd name="T12" fmla="*/ 1 w 296"/>
                  <a:gd name="T13" fmla="*/ 1 h 334"/>
                  <a:gd name="T14" fmla="*/ 1 w 296"/>
                  <a:gd name="T15" fmla="*/ 1 h 334"/>
                  <a:gd name="T16" fmla="*/ 1 w 296"/>
                  <a:gd name="T17" fmla="*/ 1 h 334"/>
                  <a:gd name="T18" fmla="*/ 1 w 296"/>
                  <a:gd name="T19" fmla="*/ 1 h 334"/>
                  <a:gd name="T20" fmla="*/ 1 w 296"/>
                  <a:gd name="T21" fmla="*/ 1 h 334"/>
                  <a:gd name="T22" fmla="*/ 1 w 296"/>
                  <a:gd name="T23" fmla="*/ 1 h 334"/>
                  <a:gd name="T24" fmla="*/ 1 w 296"/>
                  <a:gd name="T25" fmla="*/ 1 h 334"/>
                  <a:gd name="T26" fmla="*/ 1 w 296"/>
                  <a:gd name="T27" fmla="*/ 1 h 334"/>
                  <a:gd name="T28" fmla="*/ 1 w 296"/>
                  <a:gd name="T29" fmla="*/ 1 h 334"/>
                  <a:gd name="T30" fmla="*/ 1 w 296"/>
                  <a:gd name="T31" fmla="*/ 1 h 334"/>
                  <a:gd name="T32" fmla="*/ 1 w 296"/>
                  <a:gd name="T33" fmla="*/ 1 h 334"/>
                  <a:gd name="T34" fmla="*/ 0 w 296"/>
                  <a:gd name="T35" fmla="*/ 1 h 334"/>
                  <a:gd name="T36" fmla="*/ 0 w 296"/>
                  <a:gd name="T37" fmla="*/ 1 h 334"/>
                  <a:gd name="T38" fmla="*/ 0 w 296"/>
                  <a:gd name="T39" fmla="*/ 1 h 334"/>
                  <a:gd name="T40" fmla="*/ 0 w 296"/>
                  <a:gd name="T41" fmla="*/ 1 h 334"/>
                  <a:gd name="T42" fmla="*/ 0 w 296"/>
                  <a:gd name="T43" fmla="*/ 1 h 334"/>
                  <a:gd name="T44" fmla="*/ 0 w 296"/>
                  <a:gd name="T45" fmla="*/ 1 h 334"/>
                  <a:gd name="T46" fmla="*/ 0 w 296"/>
                  <a:gd name="T47" fmla="*/ 1 h 334"/>
                  <a:gd name="T48" fmla="*/ 0 w 296"/>
                  <a:gd name="T49" fmla="*/ 1 h 334"/>
                  <a:gd name="T50" fmla="*/ 0 w 296"/>
                  <a:gd name="T51" fmla="*/ 1 h 334"/>
                  <a:gd name="T52" fmla="*/ 0 w 296"/>
                  <a:gd name="T53" fmla="*/ 0 h 334"/>
                  <a:gd name="T54" fmla="*/ 0 w 296"/>
                  <a:gd name="T55" fmla="*/ 0 h 334"/>
                  <a:gd name="T56" fmla="*/ 0 w 296"/>
                  <a:gd name="T57" fmla="*/ 0 h 334"/>
                  <a:gd name="T58" fmla="*/ 1 w 296"/>
                  <a:gd name="T59" fmla="*/ 0 h 334"/>
                  <a:gd name="T60" fmla="*/ 1 w 296"/>
                  <a:gd name="T61" fmla="*/ 0 h 334"/>
                  <a:gd name="T62" fmla="*/ 1 w 296"/>
                  <a:gd name="T63" fmla="*/ 0 h 334"/>
                  <a:gd name="T64" fmla="*/ 1 w 296"/>
                  <a:gd name="T65" fmla="*/ 0 h 334"/>
                  <a:gd name="T66" fmla="*/ 1 w 296"/>
                  <a:gd name="T67" fmla="*/ 0 h 334"/>
                  <a:gd name="T68" fmla="*/ 1 w 296"/>
                  <a:gd name="T69" fmla="*/ 0 h 334"/>
                  <a:gd name="T70" fmla="*/ 1 w 296"/>
                  <a:gd name="T71" fmla="*/ 0 h 334"/>
                  <a:gd name="T72" fmla="*/ 1 w 296"/>
                  <a:gd name="T73" fmla="*/ 0 h 334"/>
                  <a:gd name="T74" fmla="*/ 1 w 296"/>
                  <a:gd name="T75" fmla="*/ 0 h 334"/>
                  <a:gd name="T76" fmla="*/ 1 w 296"/>
                  <a:gd name="T77" fmla="*/ 0 h 334"/>
                  <a:gd name="T78" fmla="*/ 1 w 296"/>
                  <a:gd name="T79" fmla="*/ 0 h 334"/>
                  <a:gd name="T80" fmla="*/ 1 w 296"/>
                  <a:gd name="T81" fmla="*/ 0 h 334"/>
                  <a:gd name="T82" fmla="*/ 0 w 296"/>
                  <a:gd name="T83" fmla="*/ 1 h 334"/>
                  <a:gd name="T84" fmla="*/ 0 w 296"/>
                  <a:gd name="T85" fmla="*/ 1 h 334"/>
                  <a:gd name="T86" fmla="*/ 0 w 296"/>
                  <a:gd name="T87" fmla="*/ 1 h 334"/>
                  <a:gd name="T88" fmla="*/ 0 w 296"/>
                  <a:gd name="T89" fmla="*/ 1 h 334"/>
                  <a:gd name="T90" fmla="*/ 0 w 296"/>
                  <a:gd name="T91" fmla="*/ 1 h 334"/>
                  <a:gd name="T92" fmla="*/ 0 w 296"/>
                  <a:gd name="T93" fmla="*/ 1 h 334"/>
                  <a:gd name="T94" fmla="*/ 1 w 296"/>
                  <a:gd name="T95" fmla="*/ 1 h 334"/>
                  <a:gd name="T96" fmla="*/ 1 w 296"/>
                  <a:gd name="T97" fmla="*/ 1 h 334"/>
                  <a:gd name="T98" fmla="*/ 1 w 296"/>
                  <a:gd name="T99" fmla="*/ 1 h 334"/>
                  <a:gd name="T100" fmla="*/ 1 w 296"/>
                  <a:gd name="T101" fmla="*/ 1 h 334"/>
                  <a:gd name="T102" fmla="*/ 1 w 296"/>
                  <a:gd name="T103" fmla="*/ 0 h 33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296" h="334">
                    <a:moveTo>
                      <a:pt x="296" y="4"/>
                    </a:moveTo>
                    <a:lnTo>
                      <a:pt x="236" y="237"/>
                    </a:lnTo>
                    <a:lnTo>
                      <a:pt x="229" y="266"/>
                    </a:lnTo>
                    <a:lnTo>
                      <a:pt x="228" y="270"/>
                    </a:lnTo>
                    <a:lnTo>
                      <a:pt x="228" y="273"/>
                    </a:lnTo>
                    <a:lnTo>
                      <a:pt x="228" y="277"/>
                    </a:lnTo>
                    <a:lnTo>
                      <a:pt x="230" y="282"/>
                    </a:lnTo>
                    <a:lnTo>
                      <a:pt x="233" y="284"/>
                    </a:lnTo>
                    <a:lnTo>
                      <a:pt x="237" y="285"/>
                    </a:lnTo>
                    <a:lnTo>
                      <a:pt x="240" y="284"/>
                    </a:lnTo>
                    <a:lnTo>
                      <a:pt x="244" y="282"/>
                    </a:lnTo>
                    <a:lnTo>
                      <a:pt x="249" y="279"/>
                    </a:lnTo>
                    <a:lnTo>
                      <a:pt x="254" y="273"/>
                    </a:lnTo>
                    <a:lnTo>
                      <a:pt x="258" y="269"/>
                    </a:lnTo>
                    <a:lnTo>
                      <a:pt x="262" y="263"/>
                    </a:lnTo>
                    <a:lnTo>
                      <a:pt x="270" y="253"/>
                    </a:lnTo>
                    <a:lnTo>
                      <a:pt x="278" y="240"/>
                    </a:lnTo>
                    <a:lnTo>
                      <a:pt x="288" y="248"/>
                    </a:lnTo>
                    <a:lnTo>
                      <a:pt x="277" y="268"/>
                    </a:lnTo>
                    <a:lnTo>
                      <a:pt x="265" y="287"/>
                    </a:lnTo>
                    <a:lnTo>
                      <a:pt x="259" y="295"/>
                    </a:lnTo>
                    <a:lnTo>
                      <a:pt x="253" y="302"/>
                    </a:lnTo>
                    <a:lnTo>
                      <a:pt x="247" y="308"/>
                    </a:lnTo>
                    <a:lnTo>
                      <a:pt x="241" y="314"/>
                    </a:lnTo>
                    <a:lnTo>
                      <a:pt x="235" y="319"/>
                    </a:lnTo>
                    <a:lnTo>
                      <a:pt x="227" y="323"/>
                    </a:lnTo>
                    <a:lnTo>
                      <a:pt x="221" y="327"/>
                    </a:lnTo>
                    <a:lnTo>
                      <a:pt x="214" y="329"/>
                    </a:lnTo>
                    <a:lnTo>
                      <a:pt x="208" y="332"/>
                    </a:lnTo>
                    <a:lnTo>
                      <a:pt x="201" y="333"/>
                    </a:lnTo>
                    <a:lnTo>
                      <a:pt x="193" y="334"/>
                    </a:lnTo>
                    <a:lnTo>
                      <a:pt x="186" y="334"/>
                    </a:lnTo>
                    <a:lnTo>
                      <a:pt x="178" y="334"/>
                    </a:lnTo>
                    <a:lnTo>
                      <a:pt x="170" y="332"/>
                    </a:lnTo>
                    <a:lnTo>
                      <a:pt x="163" y="329"/>
                    </a:lnTo>
                    <a:lnTo>
                      <a:pt x="158" y="324"/>
                    </a:lnTo>
                    <a:lnTo>
                      <a:pt x="154" y="319"/>
                    </a:lnTo>
                    <a:lnTo>
                      <a:pt x="151" y="312"/>
                    </a:lnTo>
                    <a:lnTo>
                      <a:pt x="150" y="305"/>
                    </a:lnTo>
                    <a:lnTo>
                      <a:pt x="149" y="298"/>
                    </a:lnTo>
                    <a:lnTo>
                      <a:pt x="150" y="290"/>
                    </a:lnTo>
                    <a:lnTo>
                      <a:pt x="151" y="279"/>
                    </a:lnTo>
                    <a:lnTo>
                      <a:pt x="154" y="264"/>
                    </a:lnTo>
                    <a:lnTo>
                      <a:pt x="159" y="248"/>
                    </a:lnTo>
                    <a:lnTo>
                      <a:pt x="167" y="219"/>
                    </a:lnTo>
                    <a:lnTo>
                      <a:pt x="157" y="235"/>
                    </a:lnTo>
                    <a:lnTo>
                      <a:pt x="148" y="251"/>
                    </a:lnTo>
                    <a:lnTo>
                      <a:pt x="140" y="265"/>
                    </a:lnTo>
                    <a:lnTo>
                      <a:pt x="131" y="279"/>
                    </a:lnTo>
                    <a:lnTo>
                      <a:pt x="122" y="290"/>
                    </a:lnTo>
                    <a:lnTo>
                      <a:pt x="113" y="300"/>
                    </a:lnTo>
                    <a:lnTo>
                      <a:pt x="105" y="309"/>
                    </a:lnTo>
                    <a:lnTo>
                      <a:pt x="97" y="318"/>
                    </a:lnTo>
                    <a:lnTo>
                      <a:pt x="86" y="325"/>
                    </a:lnTo>
                    <a:lnTo>
                      <a:pt x="76" y="330"/>
                    </a:lnTo>
                    <a:lnTo>
                      <a:pt x="71" y="332"/>
                    </a:lnTo>
                    <a:lnTo>
                      <a:pt x="66" y="333"/>
                    </a:lnTo>
                    <a:lnTo>
                      <a:pt x="61" y="334"/>
                    </a:lnTo>
                    <a:lnTo>
                      <a:pt x="54" y="334"/>
                    </a:lnTo>
                    <a:lnTo>
                      <a:pt x="48" y="334"/>
                    </a:lnTo>
                    <a:lnTo>
                      <a:pt x="41" y="333"/>
                    </a:lnTo>
                    <a:lnTo>
                      <a:pt x="35" y="331"/>
                    </a:lnTo>
                    <a:lnTo>
                      <a:pt x="30" y="328"/>
                    </a:lnTo>
                    <a:lnTo>
                      <a:pt x="25" y="324"/>
                    </a:lnTo>
                    <a:lnTo>
                      <a:pt x="20" y="320"/>
                    </a:lnTo>
                    <a:lnTo>
                      <a:pt x="16" y="315"/>
                    </a:lnTo>
                    <a:lnTo>
                      <a:pt x="13" y="308"/>
                    </a:lnTo>
                    <a:lnTo>
                      <a:pt x="7" y="294"/>
                    </a:lnTo>
                    <a:lnTo>
                      <a:pt x="3" y="280"/>
                    </a:lnTo>
                    <a:lnTo>
                      <a:pt x="1" y="264"/>
                    </a:lnTo>
                    <a:lnTo>
                      <a:pt x="0" y="249"/>
                    </a:lnTo>
                    <a:lnTo>
                      <a:pt x="0" y="235"/>
                    </a:lnTo>
                    <a:lnTo>
                      <a:pt x="2" y="223"/>
                    </a:lnTo>
                    <a:lnTo>
                      <a:pt x="4" y="209"/>
                    </a:lnTo>
                    <a:lnTo>
                      <a:pt x="7" y="195"/>
                    </a:lnTo>
                    <a:lnTo>
                      <a:pt x="10" y="181"/>
                    </a:lnTo>
                    <a:lnTo>
                      <a:pt x="15" y="165"/>
                    </a:lnTo>
                    <a:lnTo>
                      <a:pt x="20" y="151"/>
                    </a:lnTo>
                    <a:lnTo>
                      <a:pt x="27" y="134"/>
                    </a:lnTo>
                    <a:lnTo>
                      <a:pt x="34" y="119"/>
                    </a:lnTo>
                    <a:lnTo>
                      <a:pt x="42" y="105"/>
                    </a:lnTo>
                    <a:lnTo>
                      <a:pt x="49" y="90"/>
                    </a:lnTo>
                    <a:lnTo>
                      <a:pt x="58" y="77"/>
                    </a:lnTo>
                    <a:lnTo>
                      <a:pt x="68" y="64"/>
                    </a:lnTo>
                    <a:lnTo>
                      <a:pt x="77" y="53"/>
                    </a:lnTo>
                    <a:lnTo>
                      <a:pt x="87" y="42"/>
                    </a:lnTo>
                    <a:lnTo>
                      <a:pt x="99" y="31"/>
                    </a:lnTo>
                    <a:lnTo>
                      <a:pt x="107" y="24"/>
                    </a:lnTo>
                    <a:lnTo>
                      <a:pt x="116" y="17"/>
                    </a:lnTo>
                    <a:lnTo>
                      <a:pt x="124" y="12"/>
                    </a:lnTo>
                    <a:lnTo>
                      <a:pt x="134" y="7"/>
                    </a:lnTo>
                    <a:lnTo>
                      <a:pt x="142" y="4"/>
                    </a:lnTo>
                    <a:lnTo>
                      <a:pt x="150" y="2"/>
                    </a:lnTo>
                    <a:lnTo>
                      <a:pt x="158" y="0"/>
                    </a:lnTo>
                    <a:lnTo>
                      <a:pt x="167" y="0"/>
                    </a:lnTo>
                    <a:lnTo>
                      <a:pt x="175" y="0"/>
                    </a:lnTo>
                    <a:lnTo>
                      <a:pt x="182" y="2"/>
                    </a:lnTo>
                    <a:lnTo>
                      <a:pt x="189" y="6"/>
                    </a:lnTo>
                    <a:lnTo>
                      <a:pt x="194" y="11"/>
                    </a:lnTo>
                    <a:lnTo>
                      <a:pt x="200" y="17"/>
                    </a:lnTo>
                    <a:lnTo>
                      <a:pt x="204" y="26"/>
                    </a:lnTo>
                    <a:lnTo>
                      <a:pt x="208" y="39"/>
                    </a:lnTo>
                    <a:lnTo>
                      <a:pt x="211" y="52"/>
                    </a:lnTo>
                    <a:lnTo>
                      <a:pt x="222" y="9"/>
                    </a:lnTo>
                    <a:lnTo>
                      <a:pt x="296" y="4"/>
                    </a:lnTo>
                    <a:close/>
                    <a:moveTo>
                      <a:pt x="195" y="71"/>
                    </a:moveTo>
                    <a:lnTo>
                      <a:pt x="195" y="57"/>
                    </a:lnTo>
                    <a:lnTo>
                      <a:pt x="193" y="46"/>
                    </a:lnTo>
                    <a:lnTo>
                      <a:pt x="191" y="37"/>
                    </a:lnTo>
                    <a:lnTo>
                      <a:pt x="188" y="29"/>
                    </a:lnTo>
                    <a:lnTo>
                      <a:pt x="185" y="26"/>
                    </a:lnTo>
                    <a:lnTo>
                      <a:pt x="181" y="23"/>
                    </a:lnTo>
                    <a:lnTo>
                      <a:pt x="177" y="21"/>
                    </a:lnTo>
                    <a:lnTo>
                      <a:pt x="173" y="21"/>
                    </a:lnTo>
                    <a:lnTo>
                      <a:pt x="168" y="21"/>
                    </a:lnTo>
                    <a:lnTo>
                      <a:pt x="162" y="23"/>
                    </a:lnTo>
                    <a:lnTo>
                      <a:pt x="157" y="27"/>
                    </a:lnTo>
                    <a:lnTo>
                      <a:pt x="152" y="31"/>
                    </a:lnTo>
                    <a:lnTo>
                      <a:pt x="147" y="38"/>
                    </a:lnTo>
                    <a:lnTo>
                      <a:pt x="141" y="45"/>
                    </a:lnTo>
                    <a:lnTo>
                      <a:pt x="136" y="54"/>
                    </a:lnTo>
                    <a:lnTo>
                      <a:pt x="131" y="64"/>
                    </a:lnTo>
                    <a:lnTo>
                      <a:pt x="118" y="89"/>
                    </a:lnTo>
                    <a:lnTo>
                      <a:pt x="107" y="120"/>
                    </a:lnTo>
                    <a:lnTo>
                      <a:pt x="101" y="136"/>
                    </a:lnTo>
                    <a:lnTo>
                      <a:pt x="96" y="152"/>
                    </a:lnTo>
                    <a:lnTo>
                      <a:pt x="91" y="167"/>
                    </a:lnTo>
                    <a:lnTo>
                      <a:pt x="88" y="182"/>
                    </a:lnTo>
                    <a:lnTo>
                      <a:pt x="85" y="196"/>
                    </a:lnTo>
                    <a:lnTo>
                      <a:pt x="84" y="210"/>
                    </a:lnTo>
                    <a:lnTo>
                      <a:pt x="82" y="223"/>
                    </a:lnTo>
                    <a:lnTo>
                      <a:pt x="82" y="235"/>
                    </a:lnTo>
                    <a:lnTo>
                      <a:pt x="82" y="244"/>
                    </a:lnTo>
                    <a:lnTo>
                      <a:pt x="83" y="251"/>
                    </a:lnTo>
                    <a:lnTo>
                      <a:pt x="85" y="257"/>
                    </a:lnTo>
                    <a:lnTo>
                      <a:pt x="87" y="262"/>
                    </a:lnTo>
                    <a:lnTo>
                      <a:pt x="90" y="265"/>
                    </a:lnTo>
                    <a:lnTo>
                      <a:pt x="93" y="268"/>
                    </a:lnTo>
                    <a:lnTo>
                      <a:pt x="97" y="269"/>
                    </a:lnTo>
                    <a:lnTo>
                      <a:pt x="100" y="270"/>
                    </a:lnTo>
                    <a:lnTo>
                      <a:pt x="104" y="269"/>
                    </a:lnTo>
                    <a:lnTo>
                      <a:pt x="107" y="269"/>
                    </a:lnTo>
                    <a:lnTo>
                      <a:pt x="111" y="267"/>
                    </a:lnTo>
                    <a:lnTo>
                      <a:pt x="114" y="265"/>
                    </a:lnTo>
                    <a:lnTo>
                      <a:pt x="121" y="260"/>
                    </a:lnTo>
                    <a:lnTo>
                      <a:pt x="128" y="252"/>
                    </a:lnTo>
                    <a:lnTo>
                      <a:pt x="139" y="238"/>
                    </a:lnTo>
                    <a:lnTo>
                      <a:pt x="148" y="223"/>
                    </a:lnTo>
                    <a:lnTo>
                      <a:pt x="157" y="206"/>
                    </a:lnTo>
                    <a:lnTo>
                      <a:pt x="166" y="188"/>
                    </a:lnTo>
                    <a:lnTo>
                      <a:pt x="173" y="171"/>
                    </a:lnTo>
                    <a:lnTo>
                      <a:pt x="179" y="156"/>
                    </a:lnTo>
                    <a:lnTo>
                      <a:pt x="184" y="141"/>
                    </a:lnTo>
                    <a:lnTo>
                      <a:pt x="188" y="126"/>
                    </a:lnTo>
                    <a:lnTo>
                      <a:pt x="191" y="112"/>
                    </a:lnTo>
                    <a:lnTo>
                      <a:pt x="193" y="97"/>
                    </a:lnTo>
                    <a:lnTo>
                      <a:pt x="195" y="84"/>
                    </a:lnTo>
                    <a:lnTo>
                      <a:pt x="195" y="71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46" name="Freeform 1864">
                <a:extLst>
                  <a:ext uri="{FF2B5EF4-FFF2-40B4-BE49-F238E27FC236}">
                    <a16:creationId xmlns:a16="http://schemas.microsoft.com/office/drawing/2014/main" id="{09E85308-1D76-412D-B5B1-B000EF667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3696"/>
                <a:ext cx="16" cy="22"/>
              </a:xfrm>
              <a:custGeom>
                <a:avLst/>
                <a:gdLst>
                  <a:gd name="T0" fmla="*/ 1 w 240"/>
                  <a:gd name="T1" fmla="*/ 0 h 334"/>
                  <a:gd name="T2" fmla="*/ 1 w 240"/>
                  <a:gd name="T3" fmla="*/ 0 h 334"/>
                  <a:gd name="T4" fmla="*/ 1 w 240"/>
                  <a:gd name="T5" fmla="*/ 0 h 334"/>
                  <a:gd name="T6" fmla="*/ 1 w 240"/>
                  <a:gd name="T7" fmla="*/ 0 h 334"/>
                  <a:gd name="T8" fmla="*/ 1 w 240"/>
                  <a:gd name="T9" fmla="*/ 0 h 334"/>
                  <a:gd name="T10" fmla="*/ 1 w 240"/>
                  <a:gd name="T11" fmla="*/ 0 h 334"/>
                  <a:gd name="T12" fmla="*/ 1 w 240"/>
                  <a:gd name="T13" fmla="*/ 0 h 334"/>
                  <a:gd name="T14" fmla="*/ 1 w 240"/>
                  <a:gd name="T15" fmla="*/ 0 h 334"/>
                  <a:gd name="T16" fmla="*/ 1 w 240"/>
                  <a:gd name="T17" fmla="*/ 0 h 334"/>
                  <a:gd name="T18" fmla="*/ 1 w 240"/>
                  <a:gd name="T19" fmla="*/ 0 h 334"/>
                  <a:gd name="T20" fmla="*/ 1 w 240"/>
                  <a:gd name="T21" fmla="*/ 0 h 334"/>
                  <a:gd name="T22" fmla="*/ 1 w 240"/>
                  <a:gd name="T23" fmla="*/ 1 h 334"/>
                  <a:gd name="T24" fmla="*/ 1 w 240"/>
                  <a:gd name="T25" fmla="*/ 1 h 334"/>
                  <a:gd name="T26" fmla="*/ 1 w 240"/>
                  <a:gd name="T27" fmla="*/ 1 h 334"/>
                  <a:gd name="T28" fmla="*/ 1 w 240"/>
                  <a:gd name="T29" fmla="*/ 1 h 334"/>
                  <a:gd name="T30" fmla="*/ 1 w 240"/>
                  <a:gd name="T31" fmla="*/ 1 h 334"/>
                  <a:gd name="T32" fmla="*/ 1 w 240"/>
                  <a:gd name="T33" fmla="*/ 1 h 334"/>
                  <a:gd name="T34" fmla="*/ 1 w 240"/>
                  <a:gd name="T35" fmla="*/ 1 h 334"/>
                  <a:gd name="T36" fmla="*/ 0 w 240"/>
                  <a:gd name="T37" fmla="*/ 1 h 334"/>
                  <a:gd name="T38" fmla="*/ 0 w 240"/>
                  <a:gd name="T39" fmla="*/ 1 h 334"/>
                  <a:gd name="T40" fmla="*/ 0 w 240"/>
                  <a:gd name="T41" fmla="*/ 1 h 334"/>
                  <a:gd name="T42" fmla="*/ 0 w 240"/>
                  <a:gd name="T43" fmla="*/ 1 h 334"/>
                  <a:gd name="T44" fmla="*/ 0 w 240"/>
                  <a:gd name="T45" fmla="*/ 1 h 334"/>
                  <a:gd name="T46" fmla="*/ 0 w 240"/>
                  <a:gd name="T47" fmla="*/ 1 h 334"/>
                  <a:gd name="T48" fmla="*/ 0 w 240"/>
                  <a:gd name="T49" fmla="*/ 1 h 334"/>
                  <a:gd name="T50" fmla="*/ 0 w 240"/>
                  <a:gd name="T51" fmla="*/ 1 h 334"/>
                  <a:gd name="T52" fmla="*/ 0 w 240"/>
                  <a:gd name="T53" fmla="*/ 1 h 334"/>
                  <a:gd name="T54" fmla="*/ 1 w 240"/>
                  <a:gd name="T55" fmla="*/ 1 h 334"/>
                  <a:gd name="T56" fmla="*/ 1 w 240"/>
                  <a:gd name="T57" fmla="*/ 1 h 334"/>
                  <a:gd name="T58" fmla="*/ 1 w 240"/>
                  <a:gd name="T59" fmla="*/ 1 h 334"/>
                  <a:gd name="T60" fmla="*/ 1 w 240"/>
                  <a:gd name="T61" fmla="*/ 1 h 334"/>
                  <a:gd name="T62" fmla="*/ 0 w 240"/>
                  <a:gd name="T63" fmla="*/ 1 h 334"/>
                  <a:gd name="T64" fmla="*/ 0 w 240"/>
                  <a:gd name="T65" fmla="*/ 1 h 334"/>
                  <a:gd name="T66" fmla="*/ 0 w 240"/>
                  <a:gd name="T67" fmla="*/ 0 h 334"/>
                  <a:gd name="T68" fmla="*/ 0 w 240"/>
                  <a:gd name="T69" fmla="*/ 0 h 334"/>
                  <a:gd name="T70" fmla="*/ 0 w 240"/>
                  <a:gd name="T71" fmla="*/ 0 h 334"/>
                  <a:gd name="T72" fmla="*/ 0 w 240"/>
                  <a:gd name="T73" fmla="*/ 0 h 334"/>
                  <a:gd name="T74" fmla="*/ 0 w 240"/>
                  <a:gd name="T75" fmla="*/ 0 h 334"/>
                  <a:gd name="T76" fmla="*/ 0 w 240"/>
                  <a:gd name="T77" fmla="*/ 0 h 334"/>
                  <a:gd name="T78" fmla="*/ 1 w 240"/>
                  <a:gd name="T79" fmla="*/ 0 h 334"/>
                  <a:gd name="T80" fmla="*/ 1 w 240"/>
                  <a:gd name="T81" fmla="*/ 0 h 334"/>
                  <a:gd name="T82" fmla="*/ 1 w 240"/>
                  <a:gd name="T83" fmla="*/ 0 h 334"/>
                  <a:gd name="T84" fmla="*/ 1 w 240"/>
                  <a:gd name="T85" fmla="*/ 0 h 33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40" h="334">
                    <a:moveTo>
                      <a:pt x="240" y="0"/>
                    </a:moveTo>
                    <a:lnTo>
                      <a:pt x="227" y="108"/>
                    </a:lnTo>
                    <a:lnTo>
                      <a:pt x="215" y="108"/>
                    </a:lnTo>
                    <a:lnTo>
                      <a:pt x="214" y="97"/>
                    </a:lnTo>
                    <a:lnTo>
                      <a:pt x="212" y="88"/>
                    </a:lnTo>
                    <a:lnTo>
                      <a:pt x="210" y="79"/>
                    </a:lnTo>
                    <a:lnTo>
                      <a:pt x="208" y="70"/>
                    </a:lnTo>
                    <a:lnTo>
                      <a:pt x="205" y="62"/>
                    </a:lnTo>
                    <a:lnTo>
                      <a:pt x="201" y="54"/>
                    </a:lnTo>
                    <a:lnTo>
                      <a:pt x="197" y="48"/>
                    </a:lnTo>
                    <a:lnTo>
                      <a:pt x="192" y="42"/>
                    </a:lnTo>
                    <a:lnTo>
                      <a:pt x="187" y="36"/>
                    </a:lnTo>
                    <a:lnTo>
                      <a:pt x="181" y="30"/>
                    </a:lnTo>
                    <a:lnTo>
                      <a:pt x="176" y="26"/>
                    </a:lnTo>
                    <a:lnTo>
                      <a:pt x="170" y="23"/>
                    </a:lnTo>
                    <a:lnTo>
                      <a:pt x="165" y="20"/>
                    </a:lnTo>
                    <a:lnTo>
                      <a:pt x="159" y="19"/>
                    </a:lnTo>
                    <a:lnTo>
                      <a:pt x="154" y="17"/>
                    </a:lnTo>
                    <a:lnTo>
                      <a:pt x="147" y="17"/>
                    </a:lnTo>
                    <a:lnTo>
                      <a:pt x="140" y="18"/>
                    </a:lnTo>
                    <a:lnTo>
                      <a:pt x="134" y="19"/>
                    </a:lnTo>
                    <a:lnTo>
                      <a:pt x="129" y="22"/>
                    </a:lnTo>
                    <a:lnTo>
                      <a:pt x="124" y="26"/>
                    </a:lnTo>
                    <a:lnTo>
                      <a:pt x="120" y="31"/>
                    </a:lnTo>
                    <a:lnTo>
                      <a:pt x="117" y="37"/>
                    </a:lnTo>
                    <a:lnTo>
                      <a:pt x="114" y="43"/>
                    </a:lnTo>
                    <a:lnTo>
                      <a:pt x="114" y="49"/>
                    </a:lnTo>
                    <a:lnTo>
                      <a:pt x="114" y="55"/>
                    </a:lnTo>
                    <a:lnTo>
                      <a:pt x="116" y="60"/>
                    </a:lnTo>
                    <a:lnTo>
                      <a:pt x="117" y="65"/>
                    </a:lnTo>
                    <a:lnTo>
                      <a:pt x="119" y="71"/>
                    </a:lnTo>
                    <a:lnTo>
                      <a:pt x="121" y="76"/>
                    </a:lnTo>
                    <a:lnTo>
                      <a:pt x="125" y="82"/>
                    </a:lnTo>
                    <a:lnTo>
                      <a:pt x="130" y="89"/>
                    </a:lnTo>
                    <a:lnTo>
                      <a:pt x="136" y="97"/>
                    </a:lnTo>
                    <a:lnTo>
                      <a:pt x="159" y="125"/>
                    </a:lnTo>
                    <a:lnTo>
                      <a:pt x="176" y="148"/>
                    </a:lnTo>
                    <a:lnTo>
                      <a:pt x="190" y="165"/>
                    </a:lnTo>
                    <a:lnTo>
                      <a:pt x="197" y="180"/>
                    </a:lnTo>
                    <a:lnTo>
                      <a:pt x="202" y="191"/>
                    </a:lnTo>
                    <a:lnTo>
                      <a:pt x="205" y="202"/>
                    </a:lnTo>
                    <a:lnTo>
                      <a:pt x="207" y="215"/>
                    </a:lnTo>
                    <a:lnTo>
                      <a:pt x="208" y="227"/>
                    </a:lnTo>
                    <a:lnTo>
                      <a:pt x="207" y="241"/>
                    </a:lnTo>
                    <a:lnTo>
                      <a:pt x="205" y="255"/>
                    </a:lnTo>
                    <a:lnTo>
                      <a:pt x="201" y="267"/>
                    </a:lnTo>
                    <a:lnTo>
                      <a:pt x="195" y="280"/>
                    </a:lnTo>
                    <a:lnTo>
                      <a:pt x="188" y="292"/>
                    </a:lnTo>
                    <a:lnTo>
                      <a:pt x="179" y="302"/>
                    </a:lnTo>
                    <a:lnTo>
                      <a:pt x="169" y="311"/>
                    </a:lnTo>
                    <a:lnTo>
                      <a:pt x="158" y="320"/>
                    </a:lnTo>
                    <a:lnTo>
                      <a:pt x="144" y="326"/>
                    </a:lnTo>
                    <a:lnTo>
                      <a:pt x="132" y="331"/>
                    </a:lnTo>
                    <a:lnTo>
                      <a:pt x="119" y="334"/>
                    </a:lnTo>
                    <a:lnTo>
                      <a:pt x="105" y="334"/>
                    </a:lnTo>
                    <a:lnTo>
                      <a:pt x="96" y="334"/>
                    </a:lnTo>
                    <a:lnTo>
                      <a:pt x="85" y="333"/>
                    </a:lnTo>
                    <a:lnTo>
                      <a:pt x="73" y="330"/>
                    </a:lnTo>
                    <a:lnTo>
                      <a:pt x="60" y="327"/>
                    </a:lnTo>
                    <a:lnTo>
                      <a:pt x="44" y="323"/>
                    </a:lnTo>
                    <a:lnTo>
                      <a:pt x="34" y="321"/>
                    </a:lnTo>
                    <a:lnTo>
                      <a:pt x="27" y="322"/>
                    </a:lnTo>
                    <a:lnTo>
                      <a:pt x="22" y="324"/>
                    </a:lnTo>
                    <a:lnTo>
                      <a:pt x="17" y="328"/>
                    </a:lnTo>
                    <a:lnTo>
                      <a:pt x="12" y="334"/>
                    </a:lnTo>
                    <a:lnTo>
                      <a:pt x="0" y="334"/>
                    </a:lnTo>
                    <a:lnTo>
                      <a:pt x="16" y="218"/>
                    </a:lnTo>
                    <a:lnTo>
                      <a:pt x="26" y="218"/>
                    </a:lnTo>
                    <a:lnTo>
                      <a:pt x="31" y="237"/>
                    </a:lnTo>
                    <a:lnTo>
                      <a:pt x="36" y="254"/>
                    </a:lnTo>
                    <a:lnTo>
                      <a:pt x="41" y="267"/>
                    </a:lnTo>
                    <a:lnTo>
                      <a:pt x="47" y="279"/>
                    </a:lnTo>
                    <a:lnTo>
                      <a:pt x="52" y="287"/>
                    </a:lnTo>
                    <a:lnTo>
                      <a:pt x="58" y="294"/>
                    </a:lnTo>
                    <a:lnTo>
                      <a:pt x="64" y="301"/>
                    </a:lnTo>
                    <a:lnTo>
                      <a:pt x="72" y="307"/>
                    </a:lnTo>
                    <a:lnTo>
                      <a:pt x="79" y="311"/>
                    </a:lnTo>
                    <a:lnTo>
                      <a:pt x="88" y="316"/>
                    </a:lnTo>
                    <a:lnTo>
                      <a:pt x="95" y="317"/>
                    </a:lnTo>
                    <a:lnTo>
                      <a:pt x="103" y="318"/>
                    </a:lnTo>
                    <a:lnTo>
                      <a:pt x="111" y="317"/>
                    </a:lnTo>
                    <a:lnTo>
                      <a:pt x="119" y="315"/>
                    </a:lnTo>
                    <a:lnTo>
                      <a:pt x="126" y="310"/>
                    </a:lnTo>
                    <a:lnTo>
                      <a:pt x="132" y="305"/>
                    </a:lnTo>
                    <a:lnTo>
                      <a:pt x="136" y="299"/>
                    </a:lnTo>
                    <a:lnTo>
                      <a:pt x="140" y="292"/>
                    </a:lnTo>
                    <a:lnTo>
                      <a:pt x="142" y="285"/>
                    </a:lnTo>
                    <a:lnTo>
                      <a:pt x="143" y="276"/>
                    </a:lnTo>
                    <a:lnTo>
                      <a:pt x="142" y="268"/>
                    </a:lnTo>
                    <a:lnTo>
                      <a:pt x="141" y="260"/>
                    </a:lnTo>
                    <a:lnTo>
                      <a:pt x="138" y="253"/>
                    </a:lnTo>
                    <a:lnTo>
                      <a:pt x="135" y="245"/>
                    </a:lnTo>
                    <a:lnTo>
                      <a:pt x="131" y="236"/>
                    </a:lnTo>
                    <a:lnTo>
                      <a:pt x="123" y="225"/>
                    </a:lnTo>
                    <a:lnTo>
                      <a:pt x="113" y="212"/>
                    </a:lnTo>
                    <a:lnTo>
                      <a:pt x="101" y="196"/>
                    </a:lnTo>
                    <a:lnTo>
                      <a:pt x="85" y="176"/>
                    </a:lnTo>
                    <a:lnTo>
                      <a:pt x="70" y="157"/>
                    </a:lnTo>
                    <a:lnTo>
                      <a:pt x="60" y="142"/>
                    </a:lnTo>
                    <a:lnTo>
                      <a:pt x="53" y="127"/>
                    </a:lnTo>
                    <a:lnTo>
                      <a:pt x="49" y="119"/>
                    </a:lnTo>
                    <a:lnTo>
                      <a:pt x="47" y="109"/>
                    </a:lnTo>
                    <a:lnTo>
                      <a:pt x="46" y="98"/>
                    </a:lnTo>
                    <a:lnTo>
                      <a:pt x="44" y="88"/>
                    </a:lnTo>
                    <a:lnTo>
                      <a:pt x="44" y="79"/>
                    </a:lnTo>
                    <a:lnTo>
                      <a:pt x="46" y="70"/>
                    </a:lnTo>
                    <a:lnTo>
                      <a:pt x="48" y="61"/>
                    </a:lnTo>
                    <a:lnTo>
                      <a:pt x="51" y="53"/>
                    </a:lnTo>
                    <a:lnTo>
                      <a:pt x="54" y="45"/>
                    </a:lnTo>
                    <a:lnTo>
                      <a:pt x="59" y="38"/>
                    </a:lnTo>
                    <a:lnTo>
                      <a:pt x="63" y="31"/>
                    </a:lnTo>
                    <a:lnTo>
                      <a:pt x="69" y="24"/>
                    </a:lnTo>
                    <a:lnTo>
                      <a:pt x="75" y="18"/>
                    </a:lnTo>
                    <a:lnTo>
                      <a:pt x="83" y="13"/>
                    </a:lnTo>
                    <a:lnTo>
                      <a:pt x="91" y="9"/>
                    </a:lnTo>
                    <a:lnTo>
                      <a:pt x="99" y="6"/>
                    </a:lnTo>
                    <a:lnTo>
                      <a:pt x="108" y="3"/>
                    </a:lnTo>
                    <a:lnTo>
                      <a:pt x="118" y="1"/>
                    </a:lnTo>
                    <a:lnTo>
                      <a:pt x="128" y="0"/>
                    </a:lnTo>
                    <a:lnTo>
                      <a:pt x="139" y="0"/>
                    </a:lnTo>
                    <a:lnTo>
                      <a:pt x="149" y="0"/>
                    </a:lnTo>
                    <a:lnTo>
                      <a:pt x="161" y="2"/>
                    </a:lnTo>
                    <a:lnTo>
                      <a:pt x="173" y="4"/>
                    </a:lnTo>
                    <a:lnTo>
                      <a:pt x="187" y="7"/>
                    </a:lnTo>
                    <a:lnTo>
                      <a:pt x="199" y="10"/>
                    </a:lnTo>
                    <a:lnTo>
                      <a:pt x="209" y="11"/>
                    </a:lnTo>
                    <a:lnTo>
                      <a:pt x="215" y="10"/>
                    </a:lnTo>
                    <a:lnTo>
                      <a:pt x="221" y="8"/>
                    </a:lnTo>
                    <a:lnTo>
                      <a:pt x="225" y="5"/>
                    </a:lnTo>
                    <a:lnTo>
                      <a:pt x="229" y="0"/>
                    </a:lnTo>
                    <a:lnTo>
                      <a:pt x="240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47" name="Freeform 1865">
                <a:extLst>
                  <a:ext uri="{FF2B5EF4-FFF2-40B4-BE49-F238E27FC236}">
                    <a16:creationId xmlns:a16="http://schemas.microsoft.com/office/drawing/2014/main" id="{C937640E-5F27-44EE-A760-9D3D46E8AB1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09" y="3065"/>
                <a:ext cx="135" cy="331"/>
              </a:xfrm>
              <a:custGeom>
                <a:avLst/>
                <a:gdLst>
                  <a:gd name="T0" fmla="*/ 2 w 2027"/>
                  <a:gd name="T1" fmla="*/ 19 h 4957"/>
                  <a:gd name="T2" fmla="*/ 1 w 2027"/>
                  <a:gd name="T3" fmla="*/ 16 h 4957"/>
                  <a:gd name="T4" fmla="*/ 1 w 2027"/>
                  <a:gd name="T5" fmla="*/ 16 h 4957"/>
                  <a:gd name="T6" fmla="*/ 2 w 2027"/>
                  <a:gd name="T7" fmla="*/ 15 h 4957"/>
                  <a:gd name="T8" fmla="*/ 2 w 2027"/>
                  <a:gd name="T9" fmla="*/ 13 h 4957"/>
                  <a:gd name="T10" fmla="*/ 1 w 2027"/>
                  <a:gd name="T11" fmla="*/ 13 h 4957"/>
                  <a:gd name="T12" fmla="*/ 2 w 2027"/>
                  <a:gd name="T13" fmla="*/ 12 h 4957"/>
                  <a:gd name="T14" fmla="*/ 2 w 2027"/>
                  <a:gd name="T15" fmla="*/ 10 h 4957"/>
                  <a:gd name="T16" fmla="*/ 3 w 2027"/>
                  <a:gd name="T17" fmla="*/ 9 h 4957"/>
                  <a:gd name="T18" fmla="*/ 3 w 2027"/>
                  <a:gd name="T19" fmla="*/ 9 h 4957"/>
                  <a:gd name="T20" fmla="*/ 4 w 2027"/>
                  <a:gd name="T21" fmla="*/ 8 h 4957"/>
                  <a:gd name="T22" fmla="*/ 5 w 2027"/>
                  <a:gd name="T23" fmla="*/ 7 h 4957"/>
                  <a:gd name="T24" fmla="*/ 6 w 2027"/>
                  <a:gd name="T25" fmla="*/ 6 h 4957"/>
                  <a:gd name="T26" fmla="*/ 7 w 2027"/>
                  <a:gd name="T27" fmla="*/ 6 h 4957"/>
                  <a:gd name="T28" fmla="*/ 7 w 2027"/>
                  <a:gd name="T29" fmla="*/ 5 h 4957"/>
                  <a:gd name="T30" fmla="*/ 8 w 2027"/>
                  <a:gd name="T31" fmla="*/ 5 h 4957"/>
                  <a:gd name="T32" fmla="*/ 7 w 2027"/>
                  <a:gd name="T33" fmla="*/ 5 h 4957"/>
                  <a:gd name="T34" fmla="*/ 6 w 2027"/>
                  <a:gd name="T35" fmla="*/ 5 h 4957"/>
                  <a:gd name="T36" fmla="*/ 5 w 2027"/>
                  <a:gd name="T37" fmla="*/ 6 h 4957"/>
                  <a:gd name="T38" fmla="*/ 5 w 2027"/>
                  <a:gd name="T39" fmla="*/ 6 h 4957"/>
                  <a:gd name="T40" fmla="*/ 4 w 2027"/>
                  <a:gd name="T41" fmla="*/ 7 h 4957"/>
                  <a:gd name="T42" fmla="*/ 3 w 2027"/>
                  <a:gd name="T43" fmla="*/ 8 h 4957"/>
                  <a:gd name="T44" fmla="*/ 3 w 2027"/>
                  <a:gd name="T45" fmla="*/ 8 h 4957"/>
                  <a:gd name="T46" fmla="*/ 3 w 2027"/>
                  <a:gd name="T47" fmla="*/ 7 h 4957"/>
                  <a:gd name="T48" fmla="*/ 3 w 2027"/>
                  <a:gd name="T49" fmla="*/ 7 h 4957"/>
                  <a:gd name="T50" fmla="*/ 4 w 2027"/>
                  <a:gd name="T51" fmla="*/ 5 h 4957"/>
                  <a:gd name="T52" fmla="*/ 4 w 2027"/>
                  <a:gd name="T53" fmla="*/ 5 h 4957"/>
                  <a:gd name="T54" fmla="*/ 5 w 2027"/>
                  <a:gd name="T55" fmla="*/ 4 h 4957"/>
                  <a:gd name="T56" fmla="*/ 5 w 2027"/>
                  <a:gd name="T57" fmla="*/ 3 h 4957"/>
                  <a:gd name="T58" fmla="*/ 7 w 2027"/>
                  <a:gd name="T59" fmla="*/ 2 h 4957"/>
                  <a:gd name="T60" fmla="*/ 8 w 2027"/>
                  <a:gd name="T61" fmla="*/ 1 h 4957"/>
                  <a:gd name="T62" fmla="*/ 9 w 2027"/>
                  <a:gd name="T63" fmla="*/ 0 h 4957"/>
                  <a:gd name="T64" fmla="*/ 8 w 2027"/>
                  <a:gd name="T65" fmla="*/ 0 h 4957"/>
                  <a:gd name="T66" fmla="*/ 8 w 2027"/>
                  <a:gd name="T67" fmla="*/ 1 h 4957"/>
                  <a:gd name="T68" fmla="*/ 7 w 2027"/>
                  <a:gd name="T69" fmla="*/ 2 h 4957"/>
                  <a:gd name="T70" fmla="*/ 6 w 2027"/>
                  <a:gd name="T71" fmla="*/ 2 h 4957"/>
                  <a:gd name="T72" fmla="*/ 6 w 2027"/>
                  <a:gd name="T73" fmla="*/ 3 h 4957"/>
                  <a:gd name="T74" fmla="*/ 5 w 2027"/>
                  <a:gd name="T75" fmla="*/ 3 h 4957"/>
                  <a:gd name="T76" fmla="*/ 5 w 2027"/>
                  <a:gd name="T77" fmla="*/ 4 h 4957"/>
                  <a:gd name="T78" fmla="*/ 4 w 2027"/>
                  <a:gd name="T79" fmla="*/ 4 h 4957"/>
                  <a:gd name="T80" fmla="*/ 4 w 2027"/>
                  <a:gd name="T81" fmla="*/ 5 h 4957"/>
                  <a:gd name="T82" fmla="*/ 3 w 2027"/>
                  <a:gd name="T83" fmla="*/ 5 h 4957"/>
                  <a:gd name="T84" fmla="*/ 3 w 2027"/>
                  <a:gd name="T85" fmla="*/ 6 h 4957"/>
                  <a:gd name="T86" fmla="*/ 3 w 2027"/>
                  <a:gd name="T87" fmla="*/ 7 h 4957"/>
                  <a:gd name="T88" fmla="*/ 2 w 2027"/>
                  <a:gd name="T89" fmla="*/ 6 h 4957"/>
                  <a:gd name="T90" fmla="*/ 2 w 2027"/>
                  <a:gd name="T91" fmla="*/ 7 h 4957"/>
                  <a:gd name="T92" fmla="*/ 2 w 2027"/>
                  <a:gd name="T93" fmla="*/ 9 h 4957"/>
                  <a:gd name="T94" fmla="*/ 2 w 2027"/>
                  <a:gd name="T95" fmla="*/ 10 h 4957"/>
                  <a:gd name="T96" fmla="*/ 2 w 2027"/>
                  <a:gd name="T97" fmla="*/ 8 h 4957"/>
                  <a:gd name="T98" fmla="*/ 1 w 2027"/>
                  <a:gd name="T99" fmla="*/ 9 h 4957"/>
                  <a:gd name="T100" fmla="*/ 1 w 2027"/>
                  <a:gd name="T101" fmla="*/ 11 h 4957"/>
                  <a:gd name="T102" fmla="*/ 1 w 2027"/>
                  <a:gd name="T103" fmla="*/ 12 h 4957"/>
                  <a:gd name="T104" fmla="*/ 1 w 2027"/>
                  <a:gd name="T105" fmla="*/ 10 h 4957"/>
                  <a:gd name="T106" fmla="*/ 0 w 2027"/>
                  <a:gd name="T107" fmla="*/ 12 h 4957"/>
                  <a:gd name="T108" fmla="*/ 1 w 2027"/>
                  <a:gd name="T109" fmla="*/ 14 h 4957"/>
                  <a:gd name="T110" fmla="*/ 0 w 2027"/>
                  <a:gd name="T111" fmla="*/ 13 h 4957"/>
                  <a:gd name="T112" fmla="*/ 0 w 2027"/>
                  <a:gd name="T113" fmla="*/ 14 h 4957"/>
                  <a:gd name="T114" fmla="*/ 0 w 2027"/>
                  <a:gd name="T115" fmla="*/ 16 h 4957"/>
                  <a:gd name="T116" fmla="*/ 1 w 2027"/>
                  <a:gd name="T117" fmla="*/ 17 h 4957"/>
                  <a:gd name="T118" fmla="*/ 0 w 2027"/>
                  <a:gd name="T119" fmla="*/ 16 h 4957"/>
                  <a:gd name="T120" fmla="*/ 1 w 2027"/>
                  <a:gd name="T121" fmla="*/ 20 h 4957"/>
                  <a:gd name="T122" fmla="*/ 2 w 2027"/>
                  <a:gd name="T123" fmla="*/ 11 h 495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027" h="4957">
                    <a:moveTo>
                      <a:pt x="463" y="4957"/>
                    </a:moveTo>
                    <a:lnTo>
                      <a:pt x="471" y="4932"/>
                    </a:lnTo>
                    <a:lnTo>
                      <a:pt x="508" y="4912"/>
                    </a:lnTo>
                    <a:lnTo>
                      <a:pt x="459" y="4781"/>
                    </a:lnTo>
                    <a:lnTo>
                      <a:pt x="459" y="4694"/>
                    </a:lnTo>
                    <a:lnTo>
                      <a:pt x="431" y="4594"/>
                    </a:lnTo>
                    <a:lnTo>
                      <a:pt x="404" y="4498"/>
                    </a:lnTo>
                    <a:lnTo>
                      <a:pt x="393" y="4435"/>
                    </a:lnTo>
                    <a:lnTo>
                      <a:pt x="393" y="4348"/>
                    </a:lnTo>
                    <a:lnTo>
                      <a:pt x="382" y="4285"/>
                    </a:lnTo>
                    <a:lnTo>
                      <a:pt x="381" y="4198"/>
                    </a:lnTo>
                    <a:lnTo>
                      <a:pt x="371" y="4139"/>
                    </a:lnTo>
                    <a:lnTo>
                      <a:pt x="369" y="4047"/>
                    </a:lnTo>
                    <a:lnTo>
                      <a:pt x="359" y="3988"/>
                    </a:lnTo>
                    <a:lnTo>
                      <a:pt x="357" y="3897"/>
                    </a:lnTo>
                    <a:lnTo>
                      <a:pt x="348" y="3837"/>
                    </a:lnTo>
                    <a:lnTo>
                      <a:pt x="348" y="3748"/>
                    </a:lnTo>
                    <a:lnTo>
                      <a:pt x="336" y="3687"/>
                    </a:lnTo>
                    <a:lnTo>
                      <a:pt x="336" y="3597"/>
                    </a:lnTo>
                    <a:lnTo>
                      <a:pt x="327" y="3625"/>
                    </a:lnTo>
                    <a:lnTo>
                      <a:pt x="319" y="3651"/>
                    </a:lnTo>
                    <a:lnTo>
                      <a:pt x="311" y="3679"/>
                    </a:lnTo>
                    <a:lnTo>
                      <a:pt x="302" y="3705"/>
                    </a:lnTo>
                    <a:lnTo>
                      <a:pt x="294" y="3730"/>
                    </a:lnTo>
                    <a:lnTo>
                      <a:pt x="285" y="3759"/>
                    </a:lnTo>
                    <a:lnTo>
                      <a:pt x="277" y="3784"/>
                    </a:lnTo>
                    <a:lnTo>
                      <a:pt x="249" y="3776"/>
                    </a:lnTo>
                    <a:lnTo>
                      <a:pt x="257" y="3750"/>
                    </a:lnTo>
                    <a:lnTo>
                      <a:pt x="231" y="3742"/>
                    </a:lnTo>
                    <a:lnTo>
                      <a:pt x="241" y="3714"/>
                    </a:lnTo>
                    <a:lnTo>
                      <a:pt x="248" y="3688"/>
                    </a:lnTo>
                    <a:lnTo>
                      <a:pt x="230" y="3654"/>
                    </a:lnTo>
                    <a:lnTo>
                      <a:pt x="240" y="3626"/>
                    </a:lnTo>
                    <a:lnTo>
                      <a:pt x="265" y="3634"/>
                    </a:lnTo>
                    <a:lnTo>
                      <a:pt x="274" y="3608"/>
                    </a:lnTo>
                    <a:lnTo>
                      <a:pt x="282" y="3580"/>
                    </a:lnTo>
                    <a:lnTo>
                      <a:pt x="290" y="3554"/>
                    </a:lnTo>
                    <a:lnTo>
                      <a:pt x="298" y="3529"/>
                    </a:lnTo>
                    <a:lnTo>
                      <a:pt x="307" y="3501"/>
                    </a:lnTo>
                    <a:lnTo>
                      <a:pt x="324" y="3446"/>
                    </a:lnTo>
                    <a:lnTo>
                      <a:pt x="332" y="3420"/>
                    </a:lnTo>
                    <a:lnTo>
                      <a:pt x="350" y="3367"/>
                    </a:lnTo>
                    <a:lnTo>
                      <a:pt x="358" y="3341"/>
                    </a:lnTo>
                    <a:lnTo>
                      <a:pt x="349" y="3279"/>
                    </a:lnTo>
                    <a:lnTo>
                      <a:pt x="357" y="3254"/>
                    </a:lnTo>
                    <a:lnTo>
                      <a:pt x="346" y="3191"/>
                    </a:lnTo>
                    <a:lnTo>
                      <a:pt x="355" y="3163"/>
                    </a:lnTo>
                    <a:lnTo>
                      <a:pt x="370" y="3112"/>
                    </a:lnTo>
                    <a:lnTo>
                      <a:pt x="362" y="3050"/>
                    </a:lnTo>
                    <a:lnTo>
                      <a:pt x="370" y="3024"/>
                    </a:lnTo>
                    <a:lnTo>
                      <a:pt x="359" y="2961"/>
                    </a:lnTo>
                    <a:lnTo>
                      <a:pt x="375" y="2907"/>
                    </a:lnTo>
                    <a:lnTo>
                      <a:pt x="384" y="2881"/>
                    </a:lnTo>
                    <a:lnTo>
                      <a:pt x="351" y="2899"/>
                    </a:lnTo>
                    <a:lnTo>
                      <a:pt x="342" y="2924"/>
                    </a:lnTo>
                    <a:lnTo>
                      <a:pt x="333" y="2953"/>
                    </a:lnTo>
                    <a:lnTo>
                      <a:pt x="325" y="2979"/>
                    </a:lnTo>
                    <a:lnTo>
                      <a:pt x="317" y="3007"/>
                    </a:lnTo>
                    <a:lnTo>
                      <a:pt x="283" y="3024"/>
                    </a:lnTo>
                    <a:lnTo>
                      <a:pt x="275" y="3050"/>
                    </a:lnTo>
                    <a:lnTo>
                      <a:pt x="265" y="3079"/>
                    </a:lnTo>
                    <a:lnTo>
                      <a:pt x="237" y="3069"/>
                    </a:lnTo>
                    <a:lnTo>
                      <a:pt x="246" y="3042"/>
                    </a:lnTo>
                    <a:lnTo>
                      <a:pt x="228" y="3008"/>
                    </a:lnTo>
                    <a:lnTo>
                      <a:pt x="236" y="2982"/>
                    </a:lnTo>
                    <a:lnTo>
                      <a:pt x="246" y="2953"/>
                    </a:lnTo>
                    <a:lnTo>
                      <a:pt x="254" y="2927"/>
                    </a:lnTo>
                    <a:lnTo>
                      <a:pt x="262" y="2900"/>
                    </a:lnTo>
                    <a:lnTo>
                      <a:pt x="288" y="2908"/>
                    </a:lnTo>
                    <a:lnTo>
                      <a:pt x="296" y="2882"/>
                    </a:lnTo>
                    <a:lnTo>
                      <a:pt x="325" y="2891"/>
                    </a:lnTo>
                    <a:lnTo>
                      <a:pt x="358" y="2874"/>
                    </a:lnTo>
                    <a:lnTo>
                      <a:pt x="367" y="2845"/>
                    </a:lnTo>
                    <a:lnTo>
                      <a:pt x="401" y="2828"/>
                    </a:lnTo>
                    <a:lnTo>
                      <a:pt x="409" y="2800"/>
                    </a:lnTo>
                    <a:lnTo>
                      <a:pt x="418" y="2774"/>
                    </a:lnTo>
                    <a:lnTo>
                      <a:pt x="426" y="2748"/>
                    </a:lnTo>
                    <a:lnTo>
                      <a:pt x="463" y="2729"/>
                    </a:lnTo>
                    <a:lnTo>
                      <a:pt x="452" y="2666"/>
                    </a:lnTo>
                    <a:lnTo>
                      <a:pt x="460" y="2640"/>
                    </a:lnTo>
                    <a:lnTo>
                      <a:pt x="477" y="2587"/>
                    </a:lnTo>
                    <a:lnTo>
                      <a:pt x="468" y="2525"/>
                    </a:lnTo>
                    <a:lnTo>
                      <a:pt x="485" y="2473"/>
                    </a:lnTo>
                    <a:lnTo>
                      <a:pt x="527" y="2427"/>
                    </a:lnTo>
                    <a:lnTo>
                      <a:pt x="552" y="2348"/>
                    </a:lnTo>
                    <a:lnTo>
                      <a:pt x="527" y="2340"/>
                    </a:lnTo>
                    <a:lnTo>
                      <a:pt x="501" y="2331"/>
                    </a:lnTo>
                    <a:lnTo>
                      <a:pt x="473" y="2323"/>
                    </a:lnTo>
                    <a:lnTo>
                      <a:pt x="501" y="2331"/>
                    </a:lnTo>
                    <a:lnTo>
                      <a:pt x="510" y="2304"/>
                    </a:lnTo>
                    <a:lnTo>
                      <a:pt x="536" y="2312"/>
                    </a:lnTo>
                    <a:lnTo>
                      <a:pt x="569" y="2294"/>
                    </a:lnTo>
                    <a:lnTo>
                      <a:pt x="577" y="2269"/>
                    </a:lnTo>
                    <a:lnTo>
                      <a:pt x="614" y="2251"/>
                    </a:lnTo>
                    <a:lnTo>
                      <a:pt x="621" y="2225"/>
                    </a:lnTo>
                    <a:lnTo>
                      <a:pt x="631" y="2198"/>
                    </a:lnTo>
                    <a:lnTo>
                      <a:pt x="665" y="2180"/>
                    </a:lnTo>
                    <a:lnTo>
                      <a:pt x="673" y="2152"/>
                    </a:lnTo>
                    <a:lnTo>
                      <a:pt x="681" y="2126"/>
                    </a:lnTo>
                    <a:lnTo>
                      <a:pt x="689" y="2101"/>
                    </a:lnTo>
                    <a:lnTo>
                      <a:pt x="707" y="2046"/>
                    </a:lnTo>
                    <a:lnTo>
                      <a:pt x="715" y="2018"/>
                    </a:lnTo>
                    <a:lnTo>
                      <a:pt x="732" y="1967"/>
                    </a:lnTo>
                    <a:lnTo>
                      <a:pt x="723" y="1993"/>
                    </a:lnTo>
                    <a:lnTo>
                      <a:pt x="715" y="2018"/>
                    </a:lnTo>
                    <a:lnTo>
                      <a:pt x="689" y="2010"/>
                    </a:lnTo>
                    <a:lnTo>
                      <a:pt x="652" y="2030"/>
                    </a:lnTo>
                    <a:lnTo>
                      <a:pt x="662" y="2001"/>
                    </a:lnTo>
                    <a:lnTo>
                      <a:pt x="670" y="1976"/>
                    </a:lnTo>
                    <a:lnTo>
                      <a:pt x="678" y="1950"/>
                    </a:lnTo>
                    <a:lnTo>
                      <a:pt x="686" y="1922"/>
                    </a:lnTo>
                    <a:lnTo>
                      <a:pt x="715" y="1931"/>
                    </a:lnTo>
                    <a:lnTo>
                      <a:pt x="749" y="1913"/>
                    </a:lnTo>
                    <a:lnTo>
                      <a:pt x="777" y="1922"/>
                    </a:lnTo>
                    <a:lnTo>
                      <a:pt x="803" y="1930"/>
                    </a:lnTo>
                    <a:lnTo>
                      <a:pt x="837" y="1912"/>
                    </a:lnTo>
                    <a:lnTo>
                      <a:pt x="845" y="1885"/>
                    </a:lnTo>
                    <a:lnTo>
                      <a:pt x="882" y="1868"/>
                    </a:lnTo>
                    <a:lnTo>
                      <a:pt x="890" y="1839"/>
                    </a:lnTo>
                    <a:lnTo>
                      <a:pt x="907" y="1788"/>
                    </a:lnTo>
                    <a:lnTo>
                      <a:pt x="942" y="1768"/>
                    </a:lnTo>
                    <a:lnTo>
                      <a:pt x="958" y="1714"/>
                    </a:lnTo>
                    <a:lnTo>
                      <a:pt x="966" y="1688"/>
                    </a:lnTo>
                    <a:lnTo>
                      <a:pt x="941" y="1681"/>
                    </a:lnTo>
                    <a:lnTo>
                      <a:pt x="932" y="1705"/>
                    </a:lnTo>
                    <a:lnTo>
                      <a:pt x="905" y="1697"/>
                    </a:lnTo>
                    <a:lnTo>
                      <a:pt x="913" y="1672"/>
                    </a:lnTo>
                    <a:lnTo>
                      <a:pt x="920" y="1646"/>
                    </a:lnTo>
                    <a:lnTo>
                      <a:pt x="929" y="1618"/>
                    </a:lnTo>
                    <a:lnTo>
                      <a:pt x="958" y="1626"/>
                    </a:lnTo>
                    <a:lnTo>
                      <a:pt x="991" y="1609"/>
                    </a:lnTo>
                    <a:lnTo>
                      <a:pt x="1028" y="1589"/>
                    </a:lnTo>
                    <a:lnTo>
                      <a:pt x="1062" y="1572"/>
                    </a:lnTo>
                    <a:lnTo>
                      <a:pt x="1105" y="1526"/>
                    </a:lnTo>
                    <a:lnTo>
                      <a:pt x="1141" y="1510"/>
                    </a:lnTo>
                    <a:lnTo>
                      <a:pt x="1175" y="1489"/>
                    </a:lnTo>
                    <a:lnTo>
                      <a:pt x="1221" y="1447"/>
                    </a:lnTo>
                    <a:lnTo>
                      <a:pt x="1263" y="1401"/>
                    </a:lnTo>
                    <a:lnTo>
                      <a:pt x="1229" y="1418"/>
                    </a:lnTo>
                    <a:lnTo>
                      <a:pt x="1201" y="1410"/>
                    </a:lnTo>
                    <a:lnTo>
                      <a:pt x="1209" y="1384"/>
                    </a:lnTo>
                    <a:lnTo>
                      <a:pt x="1246" y="1365"/>
                    </a:lnTo>
                    <a:lnTo>
                      <a:pt x="1255" y="1339"/>
                    </a:lnTo>
                    <a:lnTo>
                      <a:pt x="1280" y="1347"/>
                    </a:lnTo>
                    <a:lnTo>
                      <a:pt x="1288" y="1322"/>
                    </a:lnTo>
                    <a:lnTo>
                      <a:pt x="1313" y="1330"/>
                    </a:lnTo>
                    <a:lnTo>
                      <a:pt x="1350" y="1310"/>
                    </a:lnTo>
                    <a:lnTo>
                      <a:pt x="1376" y="1318"/>
                    </a:lnTo>
                    <a:lnTo>
                      <a:pt x="1384" y="1293"/>
                    </a:lnTo>
                    <a:lnTo>
                      <a:pt x="1413" y="1302"/>
                    </a:lnTo>
                    <a:lnTo>
                      <a:pt x="1421" y="1273"/>
                    </a:lnTo>
                    <a:lnTo>
                      <a:pt x="1447" y="1281"/>
                    </a:lnTo>
                    <a:lnTo>
                      <a:pt x="1455" y="1256"/>
                    </a:lnTo>
                    <a:lnTo>
                      <a:pt x="1489" y="1238"/>
                    </a:lnTo>
                    <a:lnTo>
                      <a:pt x="1498" y="1210"/>
                    </a:lnTo>
                    <a:lnTo>
                      <a:pt x="1526" y="1219"/>
                    </a:lnTo>
                    <a:lnTo>
                      <a:pt x="1498" y="1210"/>
                    </a:lnTo>
                    <a:lnTo>
                      <a:pt x="1506" y="1185"/>
                    </a:lnTo>
                    <a:lnTo>
                      <a:pt x="1535" y="1193"/>
                    </a:lnTo>
                    <a:lnTo>
                      <a:pt x="1543" y="1165"/>
                    </a:lnTo>
                    <a:lnTo>
                      <a:pt x="1569" y="1173"/>
                    </a:lnTo>
                    <a:lnTo>
                      <a:pt x="1577" y="1148"/>
                    </a:lnTo>
                    <a:lnTo>
                      <a:pt x="1603" y="1156"/>
                    </a:lnTo>
                    <a:lnTo>
                      <a:pt x="1611" y="1130"/>
                    </a:lnTo>
                    <a:lnTo>
                      <a:pt x="1639" y="1139"/>
                    </a:lnTo>
                    <a:lnTo>
                      <a:pt x="1648" y="1111"/>
                    </a:lnTo>
                    <a:lnTo>
                      <a:pt x="1682" y="1093"/>
                    </a:lnTo>
                    <a:lnTo>
                      <a:pt x="1710" y="1102"/>
                    </a:lnTo>
                    <a:lnTo>
                      <a:pt x="1718" y="1077"/>
                    </a:lnTo>
                    <a:lnTo>
                      <a:pt x="1727" y="1048"/>
                    </a:lnTo>
                    <a:lnTo>
                      <a:pt x="1761" y="1030"/>
                    </a:lnTo>
                    <a:lnTo>
                      <a:pt x="1795" y="1011"/>
                    </a:lnTo>
                    <a:lnTo>
                      <a:pt x="1803" y="985"/>
                    </a:lnTo>
                    <a:lnTo>
                      <a:pt x="1795" y="1011"/>
                    </a:lnTo>
                    <a:lnTo>
                      <a:pt x="1769" y="1002"/>
                    </a:lnTo>
                    <a:lnTo>
                      <a:pt x="1735" y="1022"/>
                    </a:lnTo>
                    <a:lnTo>
                      <a:pt x="1707" y="1014"/>
                    </a:lnTo>
                    <a:lnTo>
                      <a:pt x="1673" y="1031"/>
                    </a:lnTo>
                    <a:lnTo>
                      <a:pt x="1635" y="1051"/>
                    </a:lnTo>
                    <a:lnTo>
                      <a:pt x="1610" y="1043"/>
                    </a:lnTo>
                    <a:lnTo>
                      <a:pt x="1603" y="1068"/>
                    </a:lnTo>
                    <a:lnTo>
                      <a:pt x="1577" y="1060"/>
                    </a:lnTo>
                    <a:lnTo>
                      <a:pt x="1569" y="1086"/>
                    </a:lnTo>
                    <a:lnTo>
                      <a:pt x="1532" y="1105"/>
                    </a:lnTo>
                    <a:lnTo>
                      <a:pt x="1523" y="1130"/>
                    </a:lnTo>
                    <a:lnTo>
                      <a:pt x="1489" y="1149"/>
                    </a:lnTo>
                    <a:lnTo>
                      <a:pt x="1480" y="1176"/>
                    </a:lnTo>
                    <a:lnTo>
                      <a:pt x="1454" y="1168"/>
                    </a:lnTo>
                    <a:lnTo>
                      <a:pt x="1464" y="1140"/>
                    </a:lnTo>
                    <a:lnTo>
                      <a:pt x="1472" y="1115"/>
                    </a:lnTo>
                    <a:lnTo>
                      <a:pt x="1498" y="1123"/>
                    </a:lnTo>
                    <a:lnTo>
                      <a:pt x="1506" y="1097"/>
                    </a:lnTo>
                    <a:lnTo>
                      <a:pt x="1472" y="1115"/>
                    </a:lnTo>
                    <a:lnTo>
                      <a:pt x="1444" y="1105"/>
                    </a:lnTo>
                    <a:lnTo>
                      <a:pt x="1436" y="1131"/>
                    </a:lnTo>
                    <a:lnTo>
                      <a:pt x="1401" y="1152"/>
                    </a:lnTo>
                    <a:lnTo>
                      <a:pt x="1373" y="1142"/>
                    </a:lnTo>
                    <a:lnTo>
                      <a:pt x="1339" y="1160"/>
                    </a:lnTo>
                    <a:lnTo>
                      <a:pt x="1330" y="1188"/>
                    </a:lnTo>
                    <a:lnTo>
                      <a:pt x="1296" y="1205"/>
                    </a:lnTo>
                    <a:lnTo>
                      <a:pt x="1289" y="1231"/>
                    </a:lnTo>
                    <a:lnTo>
                      <a:pt x="1279" y="1260"/>
                    </a:lnTo>
                    <a:lnTo>
                      <a:pt x="1243" y="1276"/>
                    </a:lnTo>
                    <a:lnTo>
                      <a:pt x="1234" y="1305"/>
                    </a:lnTo>
                    <a:lnTo>
                      <a:pt x="1226" y="1330"/>
                    </a:lnTo>
                    <a:lnTo>
                      <a:pt x="1218" y="1355"/>
                    </a:lnTo>
                    <a:lnTo>
                      <a:pt x="1192" y="1348"/>
                    </a:lnTo>
                    <a:lnTo>
                      <a:pt x="1184" y="1376"/>
                    </a:lnTo>
                    <a:lnTo>
                      <a:pt x="1155" y="1367"/>
                    </a:lnTo>
                    <a:lnTo>
                      <a:pt x="1164" y="1339"/>
                    </a:lnTo>
                    <a:lnTo>
                      <a:pt x="1172" y="1313"/>
                    </a:lnTo>
                    <a:lnTo>
                      <a:pt x="1180" y="1288"/>
                    </a:lnTo>
                    <a:lnTo>
                      <a:pt x="1172" y="1313"/>
                    </a:lnTo>
                    <a:lnTo>
                      <a:pt x="1147" y="1305"/>
                    </a:lnTo>
                    <a:lnTo>
                      <a:pt x="1113" y="1323"/>
                    </a:lnTo>
                    <a:lnTo>
                      <a:pt x="1103" y="1351"/>
                    </a:lnTo>
                    <a:lnTo>
                      <a:pt x="1067" y="1368"/>
                    </a:lnTo>
                    <a:lnTo>
                      <a:pt x="1059" y="1396"/>
                    </a:lnTo>
                    <a:lnTo>
                      <a:pt x="1025" y="1413"/>
                    </a:lnTo>
                    <a:lnTo>
                      <a:pt x="1017" y="1439"/>
                    </a:lnTo>
                    <a:lnTo>
                      <a:pt x="980" y="1458"/>
                    </a:lnTo>
                    <a:lnTo>
                      <a:pt x="971" y="1484"/>
                    </a:lnTo>
                    <a:lnTo>
                      <a:pt x="954" y="1538"/>
                    </a:lnTo>
                    <a:lnTo>
                      <a:pt x="921" y="1555"/>
                    </a:lnTo>
                    <a:lnTo>
                      <a:pt x="904" y="1610"/>
                    </a:lnTo>
                    <a:lnTo>
                      <a:pt x="887" y="1663"/>
                    </a:lnTo>
                    <a:lnTo>
                      <a:pt x="853" y="1681"/>
                    </a:lnTo>
                    <a:lnTo>
                      <a:pt x="824" y="1672"/>
                    </a:lnTo>
                    <a:lnTo>
                      <a:pt x="833" y="1647"/>
                    </a:lnTo>
                    <a:lnTo>
                      <a:pt x="841" y="1621"/>
                    </a:lnTo>
                    <a:lnTo>
                      <a:pt x="850" y="1592"/>
                    </a:lnTo>
                    <a:lnTo>
                      <a:pt x="858" y="1567"/>
                    </a:lnTo>
                    <a:lnTo>
                      <a:pt x="866" y="1539"/>
                    </a:lnTo>
                    <a:lnTo>
                      <a:pt x="875" y="1513"/>
                    </a:lnTo>
                    <a:lnTo>
                      <a:pt x="866" y="1539"/>
                    </a:lnTo>
                    <a:lnTo>
                      <a:pt x="833" y="1558"/>
                    </a:lnTo>
                    <a:lnTo>
                      <a:pt x="795" y="1576"/>
                    </a:lnTo>
                    <a:lnTo>
                      <a:pt x="787" y="1604"/>
                    </a:lnTo>
                    <a:lnTo>
                      <a:pt x="753" y="1621"/>
                    </a:lnTo>
                    <a:lnTo>
                      <a:pt x="745" y="1647"/>
                    </a:lnTo>
                    <a:lnTo>
                      <a:pt x="737" y="1676"/>
                    </a:lnTo>
                    <a:lnTo>
                      <a:pt x="729" y="1700"/>
                    </a:lnTo>
                    <a:lnTo>
                      <a:pt x="719" y="1729"/>
                    </a:lnTo>
                    <a:lnTo>
                      <a:pt x="685" y="1747"/>
                    </a:lnTo>
                    <a:lnTo>
                      <a:pt x="677" y="1772"/>
                    </a:lnTo>
                    <a:lnTo>
                      <a:pt x="669" y="1800"/>
                    </a:lnTo>
                    <a:lnTo>
                      <a:pt x="661" y="1826"/>
                    </a:lnTo>
                    <a:lnTo>
                      <a:pt x="651" y="1855"/>
                    </a:lnTo>
                    <a:lnTo>
                      <a:pt x="624" y="1845"/>
                    </a:lnTo>
                    <a:lnTo>
                      <a:pt x="615" y="1871"/>
                    </a:lnTo>
                    <a:lnTo>
                      <a:pt x="607" y="1897"/>
                    </a:lnTo>
                    <a:lnTo>
                      <a:pt x="581" y="1889"/>
                    </a:lnTo>
                    <a:lnTo>
                      <a:pt x="590" y="1863"/>
                    </a:lnTo>
                    <a:lnTo>
                      <a:pt x="598" y="1837"/>
                    </a:lnTo>
                    <a:lnTo>
                      <a:pt x="607" y="1809"/>
                    </a:lnTo>
                    <a:lnTo>
                      <a:pt x="640" y="1792"/>
                    </a:lnTo>
                    <a:lnTo>
                      <a:pt x="649" y="1763"/>
                    </a:lnTo>
                    <a:lnTo>
                      <a:pt x="658" y="1737"/>
                    </a:lnTo>
                    <a:lnTo>
                      <a:pt x="666" y="1712"/>
                    </a:lnTo>
                    <a:lnTo>
                      <a:pt x="694" y="1721"/>
                    </a:lnTo>
                    <a:lnTo>
                      <a:pt x="703" y="1693"/>
                    </a:lnTo>
                    <a:lnTo>
                      <a:pt x="711" y="1667"/>
                    </a:lnTo>
                    <a:lnTo>
                      <a:pt x="719" y="1639"/>
                    </a:lnTo>
                    <a:lnTo>
                      <a:pt x="728" y="1613"/>
                    </a:lnTo>
                    <a:lnTo>
                      <a:pt x="736" y="1587"/>
                    </a:lnTo>
                    <a:lnTo>
                      <a:pt x="745" y="1559"/>
                    </a:lnTo>
                    <a:lnTo>
                      <a:pt x="752" y="1534"/>
                    </a:lnTo>
                    <a:lnTo>
                      <a:pt x="761" y="1506"/>
                    </a:lnTo>
                    <a:lnTo>
                      <a:pt x="770" y="1480"/>
                    </a:lnTo>
                    <a:lnTo>
                      <a:pt x="761" y="1506"/>
                    </a:lnTo>
                    <a:lnTo>
                      <a:pt x="752" y="1534"/>
                    </a:lnTo>
                    <a:lnTo>
                      <a:pt x="724" y="1524"/>
                    </a:lnTo>
                    <a:lnTo>
                      <a:pt x="716" y="1550"/>
                    </a:lnTo>
                    <a:lnTo>
                      <a:pt x="682" y="1571"/>
                    </a:lnTo>
                    <a:lnTo>
                      <a:pt x="653" y="1561"/>
                    </a:lnTo>
                    <a:lnTo>
                      <a:pt x="663" y="1534"/>
                    </a:lnTo>
                    <a:lnTo>
                      <a:pt x="671" y="1508"/>
                    </a:lnTo>
                    <a:lnTo>
                      <a:pt x="699" y="1517"/>
                    </a:lnTo>
                    <a:lnTo>
                      <a:pt x="716" y="1463"/>
                    </a:lnTo>
                    <a:lnTo>
                      <a:pt x="758" y="1417"/>
                    </a:lnTo>
                    <a:lnTo>
                      <a:pt x="794" y="1400"/>
                    </a:lnTo>
                    <a:lnTo>
                      <a:pt x="838" y="1354"/>
                    </a:lnTo>
                    <a:lnTo>
                      <a:pt x="846" y="1329"/>
                    </a:lnTo>
                    <a:lnTo>
                      <a:pt x="888" y="1283"/>
                    </a:lnTo>
                    <a:lnTo>
                      <a:pt x="897" y="1255"/>
                    </a:lnTo>
                    <a:lnTo>
                      <a:pt x="942" y="1212"/>
                    </a:lnTo>
                    <a:lnTo>
                      <a:pt x="951" y="1184"/>
                    </a:lnTo>
                    <a:lnTo>
                      <a:pt x="958" y="1159"/>
                    </a:lnTo>
                    <a:lnTo>
                      <a:pt x="967" y="1130"/>
                    </a:lnTo>
                    <a:lnTo>
                      <a:pt x="993" y="1138"/>
                    </a:lnTo>
                    <a:lnTo>
                      <a:pt x="1001" y="1113"/>
                    </a:lnTo>
                    <a:lnTo>
                      <a:pt x="1010" y="1087"/>
                    </a:lnTo>
                    <a:lnTo>
                      <a:pt x="976" y="1104"/>
                    </a:lnTo>
                    <a:lnTo>
                      <a:pt x="967" y="1130"/>
                    </a:lnTo>
                    <a:lnTo>
                      <a:pt x="940" y="1122"/>
                    </a:lnTo>
                    <a:lnTo>
                      <a:pt x="930" y="1150"/>
                    </a:lnTo>
                    <a:lnTo>
                      <a:pt x="940" y="1122"/>
                    </a:lnTo>
                    <a:lnTo>
                      <a:pt x="947" y="1096"/>
                    </a:lnTo>
                    <a:lnTo>
                      <a:pt x="955" y="1070"/>
                    </a:lnTo>
                    <a:lnTo>
                      <a:pt x="964" y="1042"/>
                    </a:lnTo>
                    <a:lnTo>
                      <a:pt x="992" y="1051"/>
                    </a:lnTo>
                    <a:lnTo>
                      <a:pt x="1000" y="1025"/>
                    </a:lnTo>
                    <a:lnTo>
                      <a:pt x="1035" y="1004"/>
                    </a:lnTo>
                    <a:lnTo>
                      <a:pt x="1044" y="979"/>
                    </a:lnTo>
                    <a:lnTo>
                      <a:pt x="1071" y="988"/>
                    </a:lnTo>
                    <a:lnTo>
                      <a:pt x="1080" y="962"/>
                    </a:lnTo>
                    <a:lnTo>
                      <a:pt x="1089" y="934"/>
                    </a:lnTo>
                    <a:lnTo>
                      <a:pt x="1115" y="943"/>
                    </a:lnTo>
                    <a:lnTo>
                      <a:pt x="1122" y="917"/>
                    </a:lnTo>
                    <a:lnTo>
                      <a:pt x="1130" y="891"/>
                    </a:lnTo>
                    <a:lnTo>
                      <a:pt x="1165" y="871"/>
                    </a:lnTo>
                    <a:lnTo>
                      <a:pt x="1173" y="845"/>
                    </a:lnTo>
                    <a:lnTo>
                      <a:pt x="1182" y="817"/>
                    </a:lnTo>
                    <a:lnTo>
                      <a:pt x="1148" y="837"/>
                    </a:lnTo>
                    <a:lnTo>
                      <a:pt x="1122" y="829"/>
                    </a:lnTo>
                    <a:lnTo>
                      <a:pt x="1156" y="809"/>
                    </a:lnTo>
                    <a:lnTo>
                      <a:pt x="1164" y="783"/>
                    </a:lnTo>
                    <a:lnTo>
                      <a:pt x="1198" y="766"/>
                    </a:lnTo>
                    <a:lnTo>
                      <a:pt x="1235" y="746"/>
                    </a:lnTo>
                    <a:lnTo>
                      <a:pt x="1269" y="729"/>
                    </a:lnTo>
                    <a:lnTo>
                      <a:pt x="1306" y="709"/>
                    </a:lnTo>
                    <a:lnTo>
                      <a:pt x="1314" y="683"/>
                    </a:lnTo>
                    <a:lnTo>
                      <a:pt x="1357" y="638"/>
                    </a:lnTo>
                    <a:lnTo>
                      <a:pt x="1390" y="621"/>
                    </a:lnTo>
                    <a:lnTo>
                      <a:pt x="1400" y="593"/>
                    </a:lnTo>
                    <a:lnTo>
                      <a:pt x="1374" y="584"/>
                    </a:lnTo>
                    <a:lnTo>
                      <a:pt x="1382" y="559"/>
                    </a:lnTo>
                    <a:lnTo>
                      <a:pt x="1415" y="541"/>
                    </a:lnTo>
                    <a:lnTo>
                      <a:pt x="1453" y="522"/>
                    </a:lnTo>
                    <a:lnTo>
                      <a:pt x="1486" y="504"/>
                    </a:lnTo>
                    <a:lnTo>
                      <a:pt x="1495" y="475"/>
                    </a:lnTo>
                    <a:lnTo>
                      <a:pt x="1523" y="485"/>
                    </a:lnTo>
                    <a:lnTo>
                      <a:pt x="1532" y="459"/>
                    </a:lnTo>
                    <a:lnTo>
                      <a:pt x="1557" y="467"/>
                    </a:lnTo>
                    <a:lnTo>
                      <a:pt x="1565" y="441"/>
                    </a:lnTo>
                    <a:lnTo>
                      <a:pt x="1600" y="422"/>
                    </a:lnTo>
                    <a:lnTo>
                      <a:pt x="1608" y="396"/>
                    </a:lnTo>
                    <a:lnTo>
                      <a:pt x="1646" y="377"/>
                    </a:lnTo>
                    <a:lnTo>
                      <a:pt x="1653" y="351"/>
                    </a:lnTo>
                    <a:lnTo>
                      <a:pt x="1661" y="325"/>
                    </a:lnTo>
                    <a:lnTo>
                      <a:pt x="1696" y="305"/>
                    </a:lnTo>
                    <a:lnTo>
                      <a:pt x="1704" y="279"/>
                    </a:lnTo>
                    <a:lnTo>
                      <a:pt x="1713" y="251"/>
                    </a:lnTo>
                    <a:lnTo>
                      <a:pt x="1750" y="235"/>
                    </a:lnTo>
                    <a:lnTo>
                      <a:pt x="1783" y="217"/>
                    </a:lnTo>
                    <a:lnTo>
                      <a:pt x="1792" y="188"/>
                    </a:lnTo>
                    <a:lnTo>
                      <a:pt x="1818" y="196"/>
                    </a:lnTo>
                    <a:lnTo>
                      <a:pt x="1826" y="171"/>
                    </a:lnTo>
                    <a:lnTo>
                      <a:pt x="1863" y="151"/>
                    </a:lnTo>
                    <a:lnTo>
                      <a:pt x="1897" y="134"/>
                    </a:lnTo>
                    <a:lnTo>
                      <a:pt x="1930" y="116"/>
                    </a:lnTo>
                    <a:lnTo>
                      <a:pt x="1939" y="88"/>
                    </a:lnTo>
                    <a:lnTo>
                      <a:pt x="1968" y="98"/>
                    </a:lnTo>
                    <a:lnTo>
                      <a:pt x="1975" y="72"/>
                    </a:lnTo>
                    <a:lnTo>
                      <a:pt x="1983" y="46"/>
                    </a:lnTo>
                    <a:lnTo>
                      <a:pt x="1993" y="17"/>
                    </a:lnTo>
                    <a:lnTo>
                      <a:pt x="2018" y="26"/>
                    </a:lnTo>
                    <a:lnTo>
                      <a:pt x="2027" y="0"/>
                    </a:lnTo>
                    <a:lnTo>
                      <a:pt x="1993" y="17"/>
                    </a:lnTo>
                    <a:lnTo>
                      <a:pt x="1956" y="37"/>
                    </a:lnTo>
                    <a:lnTo>
                      <a:pt x="1930" y="29"/>
                    </a:lnTo>
                    <a:lnTo>
                      <a:pt x="1922" y="54"/>
                    </a:lnTo>
                    <a:lnTo>
                      <a:pt x="1896" y="46"/>
                    </a:lnTo>
                    <a:lnTo>
                      <a:pt x="1888" y="72"/>
                    </a:lnTo>
                    <a:lnTo>
                      <a:pt x="1851" y="91"/>
                    </a:lnTo>
                    <a:lnTo>
                      <a:pt x="1842" y="117"/>
                    </a:lnTo>
                    <a:lnTo>
                      <a:pt x="1817" y="109"/>
                    </a:lnTo>
                    <a:lnTo>
                      <a:pt x="1809" y="135"/>
                    </a:lnTo>
                    <a:lnTo>
                      <a:pt x="1800" y="162"/>
                    </a:lnTo>
                    <a:lnTo>
                      <a:pt x="1792" y="188"/>
                    </a:lnTo>
                    <a:lnTo>
                      <a:pt x="1766" y="180"/>
                    </a:lnTo>
                    <a:lnTo>
                      <a:pt x="1757" y="209"/>
                    </a:lnTo>
                    <a:lnTo>
                      <a:pt x="1750" y="235"/>
                    </a:lnTo>
                    <a:lnTo>
                      <a:pt x="1721" y="225"/>
                    </a:lnTo>
                    <a:lnTo>
                      <a:pt x="1687" y="243"/>
                    </a:lnTo>
                    <a:lnTo>
                      <a:pt x="1695" y="217"/>
                    </a:lnTo>
                    <a:lnTo>
                      <a:pt x="1703" y="191"/>
                    </a:lnTo>
                    <a:lnTo>
                      <a:pt x="1667" y="209"/>
                    </a:lnTo>
                    <a:lnTo>
                      <a:pt x="1659" y="235"/>
                    </a:lnTo>
                    <a:lnTo>
                      <a:pt x="1624" y="254"/>
                    </a:lnTo>
                    <a:lnTo>
                      <a:pt x="1591" y="272"/>
                    </a:lnTo>
                    <a:lnTo>
                      <a:pt x="1582" y="300"/>
                    </a:lnTo>
                    <a:lnTo>
                      <a:pt x="1574" y="326"/>
                    </a:lnTo>
                    <a:lnTo>
                      <a:pt x="1546" y="317"/>
                    </a:lnTo>
                    <a:lnTo>
                      <a:pt x="1538" y="343"/>
                    </a:lnTo>
                    <a:lnTo>
                      <a:pt x="1528" y="370"/>
                    </a:lnTo>
                    <a:lnTo>
                      <a:pt x="1520" y="396"/>
                    </a:lnTo>
                    <a:lnTo>
                      <a:pt x="1486" y="417"/>
                    </a:lnTo>
                    <a:lnTo>
                      <a:pt x="1478" y="442"/>
                    </a:lnTo>
                    <a:lnTo>
                      <a:pt x="1449" y="433"/>
                    </a:lnTo>
                    <a:lnTo>
                      <a:pt x="1442" y="459"/>
                    </a:lnTo>
                    <a:lnTo>
                      <a:pt x="1449" y="433"/>
                    </a:lnTo>
                    <a:lnTo>
                      <a:pt x="1457" y="407"/>
                    </a:lnTo>
                    <a:lnTo>
                      <a:pt x="1467" y="380"/>
                    </a:lnTo>
                    <a:lnTo>
                      <a:pt x="1441" y="371"/>
                    </a:lnTo>
                    <a:lnTo>
                      <a:pt x="1432" y="399"/>
                    </a:lnTo>
                    <a:lnTo>
                      <a:pt x="1399" y="417"/>
                    </a:lnTo>
                    <a:lnTo>
                      <a:pt x="1390" y="442"/>
                    </a:lnTo>
                    <a:lnTo>
                      <a:pt x="1353" y="462"/>
                    </a:lnTo>
                    <a:lnTo>
                      <a:pt x="1345" y="488"/>
                    </a:lnTo>
                    <a:lnTo>
                      <a:pt x="1310" y="507"/>
                    </a:lnTo>
                    <a:lnTo>
                      <a:pt x="1302" y="533"/>
                    </a:lnTo>
                    <a:lnTo>
                      <a:pt x="1295" y="559"/>
                    </a:lnTo>
                    <a:lnTo>
                      <a:pt x="1285" y="588"/>
                    </a:lnTo>
                    <a:lnTo>
                      <a:pt x="1277" y="613"/>
                    </a:lnTo>
                    <a:lnTo>
                      <a:pt x="1268" y="641"/>
                    </a:lnTo>
                    <a:lnTo>
                      <a:pt x="1261" y="667"/>
                    </a:lnTo>
                    <a:lnTo>
                      <a:pt x="1224" y="683"/>
                    </a:lnTo>
                    <a:lnTo>
                      <a:pt x="1215" y="712"/>
                    </a:lnTo>
                    <a:lnTo>
                      <a:pt x="1207" y="738"/>
                    </a:lnTo>
                    <a:lnTo>
                      <a:pt x="1182" y="730"/>
                    </a:lnTo>
                    <a:lnTo>
                      <a:pt x="1172" y="757"/>
                    </a:lnTo>
                    <a:lnTo>
                      <a:pt x="1147" y="749"/>
                    </a:lnTo>
                    <a:lnTo>
                      <a:pt x="1156" y="721"/>
                    </a:lnTo>
                    <a:lnTo>
                      <a:pt x="1190" y="704"/>
                    </a:lnTo>
                    <a:lnTo>
                      <a:pt x="1198" y="675"/>
                    </a:lnTo>
                    <a:lnTo>
                      <a:pt x="1206" y="649"/>
                    </a:lnTo>
                    <a:lnTo>
                      <a:pt x="1214" y="625"/>
                    </a:lnTo>
                    <a:lnTo>
                      <a:pt x="1198" y="588"/>
                    </a:lnTo>
                    <a:lnTo>
                      <a:pt x="1189" y="616"/>
                    </a:lnTo>
                    <a:lnTo>
                      <a:pt x="1153" y="633"/>
                    </a:lnTo>
                    <a:lnTo>
                      <a:pt x="1144" y="659"/>
                    </a:lnTo>
                    <a:lnTo>
                      <a:pt x="1135" y="686"/>
                    </a:lnTo>
                    <a:lnTo>
                      <a:pt x="1102" y="704"/>
                    </a:lnTo>
                    <a:lnTo>
                      <a:pt x="1093" y="733"/>
                    </a:lnTo>
                    <a:lnTo>
                      <a:pt x="1085" y="758"/>
                    </a:lnTo>
                    <a:lnTo>
                      <a:pt x="1076" y="784"/>
                    </a:lnTo>
                    <a:lnTo>
                      <a:pt x="1068" y="812"/>
                    </a:lnTo>
                    <a:lnTo>
                      <a:pt x="1060" y="838"/>
                    </a:lnTo>
                    <a:lnTo>
                      <a:pt x="1051" y="866"/>
                    </a:lnTo>
                    <a:lnTo>
                      <a:pt x="1043" y="891"/>
                    </a:lnTo>
                    <a:lnTo>
                      <a:pt x="1034" y="917"/>
                    </a:lnTo>
                    <a:lnTo>
                      <a:pt x="1026" y="946"/>
                    </a:lnTo>
                    <a:lnTo>
                      <a:pt x="989" y="962"/>
                    </a:lnTo>
                    <a:lnTo>
                      <a:pt x="981" y="988"/>
                    </a:lnTo>
                    <a:lnTo>
                      <a:pt x="956" y="980"/>
                    </a:lnTo>
                    <a:lnTo>
                      <a:pt x="963" y="954"/>
                    </a:lnTo>
                    <a:lnTo>
                      <a:pt x="971" y="928"/>
                    </a:lnTo>
                    <a:lnTo>
                      <a:pt x="955" y="892"/>
                    </a:lnTo>
                    <a:lnTo>
                      <a:pt x="963" y="867"/>
                    </a:lnTo>
                    <a:lnTo>
                      <a:pt x="971" y="841"/>
                    </a:lnTo>
                    <a:lnTo>
                      <a:pt x="963" y="867"/>
                    </a:lnTo>
                    <a:lnTo>
                      <a:pt x="918" y="912"/>
                    </a:lnTo>
                    <a:lnTo>
                      <a:pt x="910" y="938"/>
                    </a:lnTo>
                    <a:lnTo>
                      <a:pt x="901" y="963"/>
                    </a:lnTo>
                    <a:lnTo>
                      <a:pt x="868" y="983"/>
                    </a:lnTo>
                    <a:lnTo>
                      <a:pt x="859" y="1009"/>
                    </a:lnTo>
                    <a:lnTo>
                      <a:pt x="842" y="1062"/>
                    </a:lnTo>
                    <a:lnTo>
                      <a:pt x="834" y="1088"/>
                    </a:lnTo>
                    <a:lnTo>
                      <a:pt x="825" y="1117"/>
                    </a:lnTo>
                    <a:lnTo>
                      <a:pt x="817" y="1142"/>
                    </a:lnTo>
                    <a:lnTo>
                      <a:pt x="808" y="1170"/>
                    </a:lnTo>
                    <a:lnTo>
                      <a:pt x="800" y="1196"/>
                    </a:lnTo>
                    <a:lnTo>
                      <a:pt x="792" y="1222"/>
                    </a:lnTo>
                    <a:lnTo>
                      <a:pt x="783" y="1249"/>
                    </a:lnTo>
                    <a:lnTo>
                      <a:pt x="775" y="1275"/>
                    </a:lnTo>
                    <a:lnTo>
                      <a:pt x="766" y="1304"/>
                    </a:lnTo>
                    <a:lnTo>
                      <a:pt x="758" y="1330"/>
                    </a:lnTo>
                    <a:lnTo>
                      <a:pt x="738" y="1295"/>
                    </a:lnTo>
                    <a:lnTo>
                      <a:pt x="747" y="1267"/>
                    </a:lnTo>
                    <a:lnTo>
                      <a:pt x="754" y="1241"/>
                    </a:lnTo>
                    <a:lnTo>
                      <a:pt x="764" y="1212"/>
                    </a:lnTo>
                    <a:lnTo>
                      <a:pt x="772" y="1187"/>
                    </a:lnTo>
                    <a:lnTo>
                      <a:pt x="754" y="1154"/>
                    </a:lnTo>
                    <a:lnTo>
                      <a:pt x="764" y="1125"/>
                    </a:lnTo>
                    <a:lnTo>
                      <a:pt x="771" y="1099"/>
                    </a:lnTo>
                    <a:lnTo>
                      <a:pt x="738" y="1117"/>
                    </a:lnTo>
                    <a:lnTo>
                      <a:pt x="729" y="1146"/>
                    </a:lnTo>
                    <a:lnTo>
                      <a:pt x="720" y="1171"/>
                    </a:lnTo>
                    <a:lnTo>
                      <a:pt x="712" y="1197"/>
                    </a:lnTo>
                    <a:lnTo>
                      <a:pt x="675" y="1215"/>
                    </a:lnTo>
                    <a:lnTo>
                      <a:pt x="667" y="1241"/>
                    </a:lnTo>
                    <a:lnTo>
                      <a:pt x="659" y="1270"/>
                    </a:lnTo>
                    <a:lnTo>
                      <a:pt x="633" y="1262"/>
                    </a:lnTo>
                    <a:lnTo>
                      <a:pt x="625" y="1288"/>
                    </a:lnTo>
                    <a:lnTo>
                      <a:pt x="616" y="1313"/>
                    </a:lnTo>
                    <a:lnTo>
                      <a:pt x="607" y="1341"/>
                    </a:lnTo>
                    <a:lnTo>
                      <a:pt x="625" y="1375"/>
                    </a:lnTo>
                    <a:lnTo>
                      <a:pt x="616" y="1403"/>
                    </a:lnTo>
                    <a:lnTo>
                      <a:pt x="608" y="1429"/>
                    </a:lnTo>
                    <a:lnTo>
                      <a:pt x="600" y="1454"/>
                    </a:lnTo>
                    <a:lnTo>
                      <a:pt x="619" y="1491"/>
                    </a:lnTo>
                    <a:lnTo>
                      <a:pt x="611" y="1517"/>
                    </a:lnTo>
                    <a:lnTo>
                      <a:pt x="602" y="1546"/>
                    </a:lnTo>
                    <a:lnTo>
                      <a:pt x="594" y="1571"/>
                    </a:lnTo>
                    <a:lnTo>
                      <a:pt x="586" y="1596"/>
                    </a:lnTo>
                    <a:lnTo>
                      <a:pt x="577" y="1625"/>
                    </a:lnTo>
                    <a:lnTo>
                      <a:pt x="549" y="1616"/>
                    </a:lnTo>
                    <a:lnTo>
                      <a:pt x="540" y="1554"/>
                    </a:lnTo>
                    <a:lnTo>
                      <a:pt x="548" y="1528"/>
                    </a:lnTo>
                    <a:lnTo>
                      <a:pt x="558" y="1501"/>
                    </a:lnTo>
                    <a:lnTo>
                      <a:pt x="537" y="1466"/>
                    </a:lnTo>
                    <a:lnTo>
                      <a:pt x="546" y="1438"/>
                    </a:lnTo>
                    <a:lnTo>
                      <a:pt x="555" y="1412"/>
                    </a:lnTo>
                    <a:lnTo>
                      <a:pt x="537" y="1378"/>
                    </a:lnTo>
                    <a:lnTo>
                      <a:pt x="545" y="1349"/>
                    </a:lnTo>
                    <a:lnTo>
                      <a:pt x="537" y="1378"/>
                    </a:lnTo>
                    <a:lnTo>
                      <a:pt x="529" y="1404"/>
                    </a:lnTo>
                    <a:lnTo>
                      <a:pt x="521" y="1430"/>
                    </a:lnTo>
                    <a:lnTo>
                      <a:pt x="511" y="1457"/>
                    </a:lnTo>
                    <a:lnTo>
                      <a:pt x="469" y="1504"/>
                    </a:lnTo>
                    <a:lnTo>
                      <a:pt x="461" y="1529"/>
                    </a:lnTo>
                    <a:lnTo>
                      <a:pt x="453" y="1554"/>
                    </a:lnTo>
                    <a:lnTo>
                      <a:pt x="443" y="1583"/>
                    </a:lnTo>
                    <a:lnTo>
                      <a:pt x="436" y="1609"/>
                    </a:lnTo>
                    <a:lnTo>
                      <a:pt x="427" y="1637"/>
                    </a:lnTo>
                    <a:lnTo>
                      <a:pt x="419" y="1662"/>
                    </a:lnTo>
                    <a:lnTo>
                      <a:pt x="410" y="1688"/>
                    </a:lnTo>
                    <a:lnTo>
                      <a:pt x="401" y="1717"/>
                    </a:lnTo>
                    <a:lnTo>
                      <a:pt x="394" y="1742"/>
                    </a:lnTo>
                    <a:lnTo>
                      <a:pt x="385" y="1770"/>
                    </a:lnTo>
                    <a:lnTo>
                      <a:pt x="376" y="1796"/>
                    </a:lnTo>
                    <a:lnTo>
                      <a:pt x="368" y="1822"/>
                    </a:lnTo>
                    <a:lnTo>
                      <a:pt x="386" y="1858"/>
                    </a:lnTo>
                    <a:lnTo>
                      <a:pt x="377" y="1884"/>
                    </a:lnTo>
                    <a:lnTo>
                      <a:pt x="403" y="1892"/>
                    </a:lnTo>
                    <a:lnTo>
                      <a:pt x="395" y="1918"/>
                    </a:lnTo>
                    <a:lnTo>
                      <a:pt x="386" y="1945"/>
                    </a:lnTo>
                    <a:lnTo>
                      <a:pt x="415" y="1955"/>
                    </a:lnTo>
                    <a:lnTo>
                      <a:pt x="439" y="1963"/>
                    </a:lnTo>
                    <a:lnTo>
                      <a:pt x="432" y="1989"/>
                    </a:lnTo>
                    <a:lnTo>
                      <a:pt x="423" y="2016"/>
                    </a:lnTo>
                    <a:lnTo>
                      <a:pt x="442" y="2051"/>
                    </a:lnTo>
                    <a:lnTo>
                      <a:pt x="435" y="2076"/>
                    </a:lnTo>
                    <a:lnTo>
                      <a:pt x="418" y="2131"/>
                    </a:lnTo>
                    <a:lnTo>
                      <a:pt x="408" y="2158"/>
                    </a:lnTo>
                    <a:lnTo>
                      <a:pt x="401" y="2184"/>
                    </a:lnTo>
                    <a:lnTo>
                      <a:pt x="364" y="2201"/>
                    </a:lnTo>
                    <a:lnTo>
                      <a:pt x="338" y="2193"/>
                    </a:lnTo>
                    <a:lnTo>
                      <a:pt x="347" y="2168"/>
                    </a:lnTo>
                    <a:lnTo>
                      <a:pt x="355" y="2142"/>
                    </a:lnTo>
                    <a:lnTo>
                      <a:pt x="364" y="2113"/>
                    </a:lnTo>
                    <a:lnTo>
                      <a:pt x="344" y="2079"/>
                    </a:lnTo>
                    <a:lnTo>
                      <a:pt x="353" y="2050"/>
                    </a:lnTo>
                    <a:lnTo>
                      <a:pt x="361" y="2025"/>
                    </a:lnTo>
                    <a:lnTo>
                      <a:pt x="344" y="1992"/>
                    </a:lnTo>
                    <a:lnTo>
                      <a:pt x="352" y="1963"/>
                    </a:lnTo>
                    <a:lnTo>
                      <a:pt x="334" y="1929"/>
                    </a:lnTo>
                    <a:lnTo>
                      <a:pt x="352" y="1875"/>
                    </a:lnTo>
                    <a:lnTo>
                      <a:pt x="331" y="1840"/>
                    </a:lnTo>
                    <a:lnTo>
                      <a:pt x="340" y="1813"/>
                    </a:lnTo>
                    <a:lnTo>
                      <a:pt x="305" y="1833"/>
                    </a:lnTo>
                    <a:lnTo>
                      <a:pt x="297" y="1859"/>
                    </a:lnTo>
                    <a:lnTo>
                      <a:pt x="290" y="1884"/>
                    </a:lnTo>
                    <a:lnTo>
                      <a:pt x="281" y="1912"/>
                    </a:lnTo>
                    <a:lnTo>
                      <a:pt x="272" y="1938"/>
                    </a:lnTo>
                    <a:lnTo>
                      <a:pt x="263" y="1966"/>
                    </a:lnTo>
                    <a:lnTo>
                      <a:pt x="256" y="1992"/>
                    </a:lnTo>
                    <a:lnTo>
                      <a:pt x="248" y="2017"/>
                    </a:lnTo>
                    <a:lnTo>
                      <a:pt x="239" y="2046"/>
                    </a:lnTo>
                    <a:lnTo>
                      <a:pt x="230" y="2071"/>
                    </a:lnTo>
                    <a:lnTo>
                      <a:pt x="222" y="2100"/>
                    </a:lnTo>
                    <a:lnTo>
                      <a:pt x="214" y="2125"/>
                    </a:lnTo>
                    <a:lnTo>
                      <a:pt x="206" y="2151"/>
                    </a:lnTo>
                    <a:lnTo>
                      <a:pt x="197" y="2177"/>
                    </a:lnTo>
                    <a:lnTo>
                      <a:pt x="215" y="2210"/>
                    </a:lnTo>
                    <a:lnTo>
                      <a:pt x="206" y="2239"/>
                    </a:lnTo>
                    <a:lnTo>
                      <a:pt x="226" y="2273"/>
                    </a:lnTo>
                    <a:lnTo>
                      <a:pt x="218" y="2298"/>
                    </a:lnTo>
                    <a:lnTo>
                      <a:pt x="234" y="2335"/>
                    </a:lnTo>
                    <a:lnTo>
                      <a:pt x="226" y="2361"/>
                    </a:lnTo>
                    <a:lnTo>
                      <a:pt x="244" y="2397"/>
                    </a:lnTo>
                    <a:lnTo>
                      <a:pt x="235" y="2423"/>
                    </a:lnTo>
                    <a:lnTo>
                      <a:pt x="227" y="2449"/>
                    </a:lnTo>
                    <a:lnTo>
                      <a:pt x="255" y="2457"/>
                    </a:lnTo>
                    <a:lnTo>
                      <a:pt x="247" y="2486"/>
                    </a:lnTo>
                    <a:lnTo>
                      <a:pt x="264" y="2520"/>
                    </a:lnTo>
                    <a:lnTo>
                      <a:pt x="255" y="2548"/>
                    </a:lnTo>
                    <a:lnTo>
                      <a:pt x="276" y="2583"/>
                    </a:lnTo>
                    <a:lnTo>
                      <a:pt x="267" y="2607"/>
                    </a:lnTo>
                    <a:lnTo>
                      <a:pt x="258" y="2636"/>
                    </a:lnTo>
                    <a:lnTo>
                      <a:pt x="230" y="2627"/>
                    </a:lnTo>
                    <a:lnTo>
                      <a:pt x="214" y="2591"/>
                    </a:lnTo>
                    <a:lnTo>
                      <a:pt x="221" y="2565"/>
                    </a:lnTo>
                    <a:lnTo>
                      <a:pt x="201" y="2530"/>
                    </a:lnTo>
                    <a:lnTo>
                      <a:pt x="185" y="2494"/>
                    </a:lnTo>
                    <a:lnTo>
                      <a:pt x="192" y="2468"/>
                    </a:lnTo>
                    <a:lnTo>
                      <a:pt x="176" y="2432"/>
                    </a:lnTo>
                    <a:lnTo>
                      <a:pt x="184" y="2406"/>
                    </a:lnTo>
                    <a:lnTo>
                      <a:pt x="163" y="2371"/>
                    </a:lnTo>
                    <a:lnTo>
                      <a:pt x="147" y="2335"/>
                    </a:lnTo>
                    <a:lnTo>
                      <a:pt x="155" y="2310"/>
                    </a:lnTo>
                    <a:lnTo>
                      <a:pt x="136" y="2273"/>
                    </a:lnTo>
                    <a:lnTo>
                      <a:pt x="144" y="2247"/>
                    </a:lnTo>
                    <a:lnTo>
                      <a:pt x="127" y="2301"/>
                    </a:lnTo>
                    <a:lnTo>
                      <a:pt x="110" y="2355"/>
                    </a:lnTo>
                    <a:lnTo>
                      <a:pt x="102" y="2381"/>
                    </a:lnTo>
                    <a:lnTo>
                      <a:pt x="85" y="2434"/>
                    </a:lnTo>
                    <a:lnTo>
                      <a:pt x="77" y="2460"/>
                    </a:lnTo>
                    <a:lnTo>
                      <a:pt x="88" y="2523"/>
                    </a:lnTo>
                    <a:lnTo>
                      <a:pt x="80" y="2549"/>
                    </a:lnTo>
                    <a:lnTo>
                      <a:pt x="62" y="2602"/>
                    </a:lnTo>
                    <a:lnTo>
                      <a:pt x="80" y="2639"/>
                    </a:lnTo>
                    <a:lnTo>
                      <a:pt x="64" y="2691"/>
                    </a:lnTo>
                    <a:lnTo>
                      <a:pt x="83" y="2728"/>
                    </a:lnTo>
                    <a:lnTo>
                      <a:pt x="66" y="2781"/>
                    </a:lnTo>
                    <a:lnTo>
                      <a:pt x="83" y="2815"/>
                    </a:lnTo>
                    <a:lnTo>
                      <a:pt x="92" y="2877"/>
                    </a:lnTo>
                    <a:lnTo>
                      <a:pt x="112" y="2912"/>
                    </a:lnTo>
                    <a:lnTo>
                      <a:pt x="129" y="2948"/>
                    </a:lnTo>
                    <a:lnTo>
                      <a:pt x="149" y="2982"/>
                    </a:lnTo>
                    <a:lnTo>
                      <a:pt x="141" y="3008"/>
                    </a:lnTo>
                    <a:lnTo>
                      <a:pt x="166" y="3016"/>
                    </a:lnTo>
                    <a:lnTo>
                      <a:pt x="158" y="3045"/>
                    </a:lnTo>
                    <a:lnTo>
                      <a:pt x="176" y="3078"/>
                    </a:lnTo>
                    <a:lnTo>
                      <a:pt x="167" y="3103"/>
                    </a:lnTo>
                    <a:lnTo>
                      <a:pt x="158" y="3132"/>
                    </a:lnTo>
                    <a:lnTo>
                      <a:pt x="150" y="3158"/>
                    </a:lnTo>
                    <a:lnTo>
                      <a:pt x="142" y="3186"/>
                    </a:lnTo>
                    <a:lnTo>
                      <a:pt x="116" y="3177"/>
                    </a:lnTo>
                    <a:lnTo>
                      <a:pt x="124" y="3150"/>
                    </a:lnTo>
                    <a:lnTo>
                      <a:pt x="99" y="3141"/>
                    </a:lnTo>
                    <a:lnTo>
                      <a:pt x="107" y="3116"/>
                    </a:lnTo>
                    <a:lnTo>
                      <a:pt x="87" y="3079"/>
                    </a:lnTo>
                    <a:lnTo>
                      <a:pt x="70" y="3045"/>
                    </a:lnTo>
                    <a:lnTo>
                      <a:pt x="78" y="3019"/>
                    </a:lnTo>
                    <a:lnTo>
                      <a:pt x="50" y="3011"/>
                    </a:lnTo>
                    <a:lnTo>
                      <a:pt x="59" y="2982"/>
                    </a:lnTo>
                    <a:lnTo>
                      <a:pt x="67" y="2956"/>
                    </a:lnTo>
                    <a:lnTo>
                      <a:pt x="49" y="2922"/>
                    </a:lnTo>
                    <a:lnTo>
                      <a:pt x="58" y="2894"/>
                    </a:lnTo>
                    <a:lnTo>
                      <a:pt x="41" y="2860"/>
                    </a:lnTo>
                    <a:lnTo>
                      <a:pt x="50" y="2833"/>
                    </a:lnTo>
                    <a:lnTo>
                      <a:pt x="33" y="2886"/>
                    </a:lnTo>
                    <a:lnTo>
                      <a:pt x="16" y="2940"/>
                    </a:lnTo>
                    <a:lnTo>
                      <a:pt x="24" y="3002"/>
                    </a:lnTo>
                    <a:lnTo>
                      <a:pt x="8" y="3054"/>
                    </a:lnTo>
                    <a:lnTo>
                      <a:pt x="17" y="3116"/>
                    </a:lnTo>
                    <a:lnTo>
                      <a:pt x="0" y="3169"/>
                    </a:lnTo>
                    <a:lnTo>
                      <a:pt x="11" y="3232"/>
                    </a:lnTo>
                    <a:lnTo>
                      <a:pt x="3" y="3258"/>
                    </a:lnTo>
                    <a:lnTo>
                      <a:pt x="19" y="3294"/>
                    </a:lnTo>
                    <a:lnTo>
                      <a:pt x="4" y="3345"/>
                    </a:lnTo>
                    <a:lnTo>
                      <a:pt x="22" y="3382"/>
                    </a:lnTo>
                    <a:lnTo>
                      <a:pt x="41" y="3416"/>
                    </a:lnTo>
                    <a:lnTo>
                      <a:pt x="32" y="3444"/>
                    </a:lnTo>
                    <a:lnTo>
                      <a:pt x="49" y="3478"/>
                    </a:lnTo>
                    <a:lnTo>
                      <a:pt x="41" y="3504"/>
                    </a:lnTo>
                    <a:lnTo>
                      <a:pt x="60" y="3541"/>
                    </a:lnTo>
                    <a:lnTo>
                      <a:pt x="78" y="3575"/>
                    </a:lnTo>
                    <a:lnTo>
                      <a:pt x="97" y="3612"/>
                    </a:lnTo>
                    <a:lnTo>
                      <a:pt x="89" y="3638"/>
                    </a:lnTo>
                    <a:lnTo>
                      <a:pt x="107" y="3672"/>
                    </a:lnTo>
                    <a:lnTo>
                      <a:pt x="132" y="3680"/>
                    </a:lnTo>
                    <a:lnTo>
                      <a:pt x="152" y="3717"/>
                    </a:lnTo>
                    <a:lnTo>
                      <a:pt x="144" y="3743"/>
                    </a:lnTo>
                    <a:lnTo>
                      <a:pt x="170" y="3750"/>
                    </a:lnTo>
                    <a:lnTo>
                      <a:pt x="188" y="3788"/>
                    </a:lnTo>
                    <a:lnTo>
                      <a:pt x="207" y="3821"/>
                    </a:lnTo>
                    <a:lnTo>
                      <a:pt x="198" y="3847"/>
                    </a:lnTo>
                    <a:lnTo>
                      <a:pt x="224" y="3855"/>
                    </a:lnTo>
                    <a:lnTo>
                      <a:pt x="215" y="3884"/>
                    </a:lnTo>
                    <a:lnTo>
                      <a:pt x="207" y="3908"/>
                    </a:lnTo>
                    <a:lnTo>
                      <a:pt x="189" y="3875"/>
                    </a:lnTo>
                    <a:lnTo>
                      <a:pt x="163" y="3867"/>
                    </a:lnTo>
                    <a:lnTo>
                      <a:pt x="144" y="3830"/>
                    </a:lnTo>
                    <a:lnTo>
                      <a:pt x="126" y="3796"/>
                    </a:lnTo>
                    <a:lnTo>
                      <a:pt x="107" y="3761"/>
                    </a:lnTo>
                    <a:lnTo>
                      <a:pt x="89" y="3725"/>
                    </a:lnTo>
                    <a:lnTo>
                      <a:pt x="72" y="3691"/>
                    </a:lnTo>
                    <a:lnTo>
                      <a:pt x="73" y="3779"/>
                    </a:lnTo>
                    <a:lnTo>
                      <a:pt x="110" y="3850"/>
                    </a:lnTo>
                    <a:lnTo>
                      <a:pt x="147" y="3921"/>
                    </a:lnTo>
                    <a:lnTo>
                      <a:pt x="156" y="3980"/>
                    </a:lnTo>
                    <a:lnTo>
                      <a:pt x="200" y="4026"/>
                    </a:lnTo>
                    <a:lnTo>
                      <a:pt x="210" y="4087"/>
                    </a:lnTo>
                    <a:lnTo>
                      <a:pt x="222" y="4148"/>
                    </a:lnTo>
                    <a:lnTo>
                      <a:pt x="256" y="4218"/>
                    </a:lnTo>
                    <a:lnTo>
                      <a:pt x="277" y="4252"/>
                    </a:lnTo>
                    <a:lnTo>
                      <a:pt x="304" y="4351"/>
                    </a:lnTo>
                    <a:lnTo>
                      <a:pt x="314" y="4411"/>
                    </a:lnTo>
                    <a:lnTo>
                      <a:pt x="351" y="4482"/>
                    </a:lnTo>
                    <a:lnTo>
                      <a:pt x="380" y="4578"/>
                    </a:lnTo>
                    <a:lnTo>
                      <a:pt x="397" y="4702"/>
                    </a:lnTo>
                    <a:lnTo>
                      <a:pt x="417" y="4827"/>
                    </a:lnTo>
                    <a:lnTo>
                      <a:pt x="463" y="4957"/>
                    </a:lnTo>
                    <a:close/>
                    <a:moveTo>
                      <a:pt x="419" y="2306"/>
                    </a:moveTo>
                    <a:lnTo>
                      <a:pt x="393" y="2297"/>
                    </a:lnTo>
                    <a:lnTo>
                      <a:pt x="385" y="2323"/>
                    </a:lnTo>
                    <a:lnTo>
                      <a:pt x="377" y="2349"/>
                    </a:lnTo>
                    <a:lnTo>
                      <a:pt x="368" y="2378"/>
                    </a:lnTo>
                    <a:lnTo>
                      <a:pt x="360" y="2402"/>
                    </a:lnTo>
                    <a:lnTo>
                      <a:pt x="351" y="2431"/>
                    </a:lnTo>
                    <a:lnTo>
                      <a:pt x="344" y="2457"/>
                    </a:lnTo>
                    <a:lnTo>
                      <a:pt x="376" y="2439"/>
                    </a:lnTo>
                    <a:lnTo>
                      <a:pt x="386" y="2411"/>
                    </a:lnTo>
                    <a:lnTo>
                      <a:pt x="394" y="2385"/>
                    </a:lnTo>
                    <a:lnTo>
                      <a:pt x="431" y="2366"/>
                    </a:lnTo>
                    <a:lnTo>
                      <a:pt x="439" y="2341"/>
                    </a:lnTo>
                    <a:lnTo>
                      <a:pt x="419" y="2306"/>
                    </a:lnTo>
                    <a:close/>
                  </a:path>
                </a:pathLst>
              </a:custGeom>
              <a:solidFill>
                <a:srgbClr val="B2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48" name="Freeform 1866">
                <a:extLst>
                  <a:ext uri="{FF2B5EF4-FFF2-40B4-BE49-F238E27FC236}">
                    <a16:creationId xmlns:a16="http://schemas.microsoft.com/office/drawing/2014/main" id="{EEF4CEFD-1001-48A9-8D4A-B0521C6C3C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6" y="3288"/>
                <a:ext cx="3" cy="4"/>
              </a:xfrm>
              <a:custGeom>
                <a:avLst/>
                <a:gdLst>
                  <a:gd name="T0" fmla="*/ 0 w 34"/>
                  <a:gd name="T1" fmla="*/ 0 h 55"/>
                  <a:gd name="T2" fmla="*/ 0 w 34"/>
                  <a:gd name="T3" fmla="*/ 0 h 55"/>
                  <a:gd name="T4" fmla="*/ 0 w 34"/>
                  <a:gd name="T5" fmla="*/ 0 h 55"/>
                  <a:gd name="T6" fmla="*/ 0 w 34"/>
                  <a:gd name="T7" fmla="*/ 0 h 55"/>
                  <a:gd name="T8" fmla="*/ 0 w 34"/>
                  <a:gd name="T9" fmla="*/ 0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55">
                    <a:moveTo>
                      <a:pt x="8" y="29"/>
                    </a:moveTo>
                    <a:lnTo>
                      <a:pt x="0" y="55"/>
                    </a:lnTo>
                    <a:lnTo>
                      <a:pt x="34" y="37"/>
                    </a:lnTo>
                    <a:lnTo>
                      <a:pt x="17" y="0"/>
                    </a:lnTo>
                    <a:lnTo>
                      <a:pt x="8" y="29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49" name="Freeform 1867">
                <a:extLst>
                  <a:ext uri="{FF2B5EF4-FFF2-40B4-BE49-F238E27FC236}">
                    <a16:creationId xmlns:a16="http://schemas.microsoft.com/office/drawing/2014/main" id="{DA97B6D9-442B-448A-ABC9-85E51B76A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2" y="3254"/>
                <a:ext cx="5" cy="36"/>
              </a:xfrm>
              <a:custGeom>
                <a:avLst/>
                <a:gdLst>
                  <a:gd name="T0" fmla="*/ 0 w 77"/>
                  <a:gd name="T1" fmla="*/ 0 h 540"/>
                  <a:gd name="T2" fmla="*/ 0 w 77"/>
                  <a:gd name="T3" fmla="*/ 0 h 540"/>
                  <a:gd name="T4" fmla="*/ 0 w 77"/>
                  <a:gd name="T5" fmla="*/ 0 h 540"/>
                  <a:gd name="T6" fmla="*/ 0 w 77"/>
                  <a:gd name="T7" fmla="*/ 1 h 540"/>
                  <a:gd name="T8" fmla="*/ 0 w 77"/>
                  <a:gd name="T9" fmla="*/ 1 h 540"/>
                  <a:gd name="T10" fmla="*/ 0 w 77"/>
                  <a:gd name="T11" fmla="*/ 1 h 540"/>
                  <a:gd name="T12" fmla="*/ 0 w 77"/>
                  <a:gd name="T13" fmla="*/ 1 h 540"/>
                  <a:gd name="T14" fmla="*/ 0 w 77"/>
                  <a:gd name="T15" fmla="*/ 1 h 540"/>
                  <a:gd name="T16" fmla="*/ 0 w 77"/>
                  <a:gd name="T17" fmla="*/ 1 h 540"/>
                  <a:gd name="T18" fmla="*/ 0 w 77"/>
                  <a:gd name="T19" fmla="*/ 1 h 540"/>
                  <a:gd name="T20" fmla="*/ 0 w 77"/>
                  <a:gd name="T21" fmla="*/ 1 h 540"/>
                  <a:gd name="T22" fmla="*/ 0 w 77"/>
                  <a:gd name="T23" fmla="*/ 2 h 540"/>
                  <a:gd name="T24" fmla="*/ 0 w 77"/>
                  <a:gd name="T25" fmla="*/ 2 h 540"/>
                  <a:gd name="T26" fmla="*/ 0 w 77"/>
                  <a:gd name="T27" fmla="*/ 2 h 540"/>
                  <a:gd name="T28" fmla="*/ 0 w 77"/>
                  <a:gd name="T29" fmla="*/ 2 h 540"/>
                  <a:gd name="T30" fmla="*/ 0 w 77"/>
                  <a:gd name="T31" fmla="*/ 2 h 540"/>
                  <a:gd name="T32" fmla="*/ 0 w 77"/>
                  <a:gd name="T33" fmla="*/ 2 h 540"/>
                  <a:gd name="T34" fmla="*/ 0 w 77"/>
                  <a:gd name="T35" fmla="*/ 2 h 540"/>
                  <a:gd name="T36" fmla="*/ 0 w 77"/>
                  <a:gd name="T37" fmla="*/ 2 h 540"/>
                  <a:gd name="T38" fmla="*/ 0 w 77"/>
                  <a:gd name="T39" fmla="*/ 2 h 540"/>
                  <a:gd name="T40" fmla="*/ 0 w 77"/>
                  <a:gd name="T41" fmla="*/ 2 h 540"/>
                  <a:gd name="T42" fmla="*/ 0 w 77"/>
                  <a:gd name="T43" fmla="*/ 1 h 540"/>
                  <a:gd name="T44" fmla="*/ 0 w 77"/>
                  <a:gd name="T45" fmla="*/ 1 h 540"/>
                  <a:gd name="T46" fmla="*/ 0 w 77"/>
                  <a:gd name="T47" fmla="*/ 1 h 540"/>
                  <a:gd name="T48" fmla="*/ 0 w 77"/>
                  <a:gd name="T49" fmla="*/ 1 h 540"/>
                  <a:gd name="T50" fmla="*/ 0 w 77"/>
                  <a:gd name="T51" fmla="*/ 1 h 540"/>
                  <a:gd name="T52" fmla="*/ 0 w 77"/>
                  <a:gd name="T53" fmla="*/ 1 h 540"/>
                  <a:gd name="T54" fmla="*/ 0 w 77"/>
                  <a:gd name="T55" fmla="*/ 1 h 540"/>
                  <a:gd name="T56" fmla="*/ 0 w 77"/>
                  <a:gd name="T57" fmla="*/ 0 h 540"/>
                  <a:gd name="T58" fmla="*/ 0 w 77"/>
                  <a:gd name="T59" fmla="*/ 0 h 540"/>
                  <a:gd name="T60" fmla="*/ 0 w 77"/>
                  <a:gd name="T61" fmla="*/ 0 h 540"/>
                  <a:gd name="T62" fmla="*/ 0 w 77"/>
                  <a:gd name="T63" fmla="*/ 0 h 540"/>
                  <a:gd name="T64" fmla="*/ 0 w 77"/>
                  <a:gd name="T65" fmla="*/ 0 h 540"/>
                  <a:gd name="T66" fmla="*/ 0 w 77"/>
                  <a:gd name="T67" fmla="*/ 0 h 54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" h="540">
                    <a:moveTo>
                      <a:pt x="24" y="26"/>
                    </a:moveTo>
                    <a:lnTo>
                      <a:pt x="15" y="55"/>
                    </a:lnTo>
                    <a:lnTo>
                      <a:pt x="33" y="88"/>
                    </a:lnTo>
                    <a:lnTo>
                      <a:pt x="25" y="114"/>
                    </a:lnTo>
                    <a:lnTo>
                      <a:pt x="15" y="143"/>
                    </a:lnTo>
                    <a:lnTo>
                      <a:pt x="7" y="168"/>
                    </a:lnTo>
                    <a:lnTo>
                      <a:pt x="0" y="194"/>
                    </a:lnTo>
                    <a:lnTo>
                      <a:pt x="18" y="231"/>
                    </a:lnTo>
                    <a:lnTo>
                      <a:pt x="10" y="257"/>
                    </a:lnTo>
                    <a:lnTo>
                      <a:pt x="2" y="285"/>
                    </a:lnTo>
                    <a:lnTo>
                      <a:pt x="19" y="319"/>
                    </a:lnTo>
                    <a:lnTo>
                      <a:pt x="2" y="372"/>
                    </a:lnTo>
                    <a:lnTo>
                      <a:pt x="22" y="407"/>
                    </a:lnTo>
                    <a:lnTo>
                      <a:pt x="39" y="443"/>
                    </a:lnTo>
                    <a:lnTo>
                      <a:pt x="48" y="503"/>
                    </a:lnTo>
                    <a:lnTo>
                      <a:pt x="68" y="540"/>
                    </a:lnTo>
                    <a:lnTo>
                      <a:pt x="77" y="511"/>
                    </a:lnTo>
                    <a:lnTo>
                      <a:pt x="56" y="477"/>
                    </a:lnTo>
                    <a:lnTo>
                      <a:pt x="74" y="423"/>
                    </a:lnTo>
                    <a:lnTo>
                      <a:pt x="56" y="390"/>
                    </a:lnTo>
                    <a:lnTo>
                      <a:pt x="39" y="353"/>
                    </a:lnTo>
                    <a:lnTo>
                      <a:pt x="55" y="301"/>
                    </a:lnTo>
                    <a:lnTo>
                      <a:pt x="36" y="264"/>
                    </a:lnTo>
                    <a:lnTo>
                      <a:pt x="44" y="238"/>
                    </a:lnTo>
                    <a:lnTo>
                      <a:pt x="53" y="210"/>
                    </a:lnTo>
                    <a:lnTo>
                      <a:pt x="36" y="176"/>
                    </a:lnTo>
                    <a:lnTo>
                      <a:pt x="44" y="151"/>
                    </a:lnTo>
                    <a:lnTo>
                      <a:pt x="52" y="123"/>
                    </a:lnTo>
                    <a:lnTo>
                      <a:pt x="61" y="97"/>
                    </a:lnTo>
                    <a:lnTo>
                      <a:pt x="41" y="62"/>
                    </a:lnTo>
                    <a:lnTo>
                      <a:pt x="49" y="34"/>
                    </a:lnTo>
                    <a:lnTo>
                      <a:pt x="57" y="9"/>
                    </a:lnTo>
                    <a:lnTo>
                      <a:pt x="32" y="0"/>
                    </a:lnTo>
                    <a:lnTo>
                      <a:pt x="24" y="26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50" name="Freeform 1868">
                <a:extLst>
                  <a:ext uri="{FF2B5EF4-FFF2-40B4-BE49-F238E27FC236}">
                    <a16:creationId xmlns:a16="http://schemas.microsoft.com/office/drawing/2014/main" id="{1A5A7C14-AA4B-4F2F-B6AE-B0FA1934D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4" y="3225"/>
                <a:ext cx="5" cy="31"/>
              </a:xfrm>
              <a:custGeom>
                <a:avLst/>
                <a:gdLst>
                  <a:gd name="T0" fmla="*/ 0 w 73"/>
                  <a:gd name="T1" fmla="*/ 0 h 451"/>
                  <a:gd name="T2" fmla="*/ 0 w 73"/>
                  <a:gd name="T3" fmla="*/ 0 h 451"/>
                  <a:gd name="T4" fmla="*/ 0 w 73"/>
                  <a:gd name="T5" fmla="*/ 0 h 451"/>
                  <a:gd name="T6" fmla="*/ 0 w 73"/>
                  <a:gd name="T7" fmla="*/ 1 h 451"/>
                  <a:gd name="T8" fmla="*/ 0 w 73"/>
                  <a:gd name="T9" fmla="*/ 1 h 451"/>
                  <a:gd name="T10" fmla="*/ 0 w 73"/>
                  <a:gd name="T11" fmla="*/ 1 h 451"/>
                  <a:gd name="T12" fmla="*/ 0 w 73"/>
                  <a:gd name="T13" fmla="*/ 1 h 451"/>
                  <a:gd name="T14" fmla="*/ 0 w 73"/>
                  <a:gd name="T15" fmla="*/ 2 h 451"/>
                  <a:gd name="T16" fmla="*/ 0 w 73"/>
                  <a:gd name="T17" fmla="*/ 2 h 451"/>
                  <a:gd name="T18" fmla="*/ 0 w 73"/>
                  <a:gd name="T19" fmla="*/ 2 h 451"/>
                  <a:gd name="T20" fmla="*/ 0 w 73"/>
                  <a:gd name="T21" fmla="*/ 2 h 451"/>
                  <a:gd name="T22" fmla="*/ 0 w 73"/>
                  <a:gd name="T23" fmla="*/ 1 h 451"/>
                  <a:gd name="T24" fmla="*/ 0 w 73"/>
                  <a:gd name="T25" fmla="*/ 1 h 451"/>
                  <a:gd name="T26" fmla="*/ 0 w 73"/>
                  <a:gd name="T27" fmla="*/ 1 h 451"/>
                  <a:gd name="T28" fmla="*/ 0 w 73"/>
                  <a:gd name="T29" fmla="*/ 1 h 451"/>
                  <a:gd name="T30" fmla="*/ 0 w 73"/>
                  <a:gd name="T31" fmla="*/ 0 h 451"/>
                  <a:gd name="T32" fmla="*/ 0 w 73"/>
                  <a:gd name="T33" fmla="*/ 0 h 451"/>
                  <a:gd name="T34" fmla="*/ 0 w 73"/>
                  <a:gd name="T35" fmla="*/ 0 h 451"/>
                  <a:gd name="T36" fmla="*/ 0 w 73"/>
                  <a:gd name="T37" fmla="*/ 0 h 45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73" h="451">
                    <a:moveTo>
                      <a:pt x="21" y="18"/>
                    </a:moveTo>
                    <a:lnTo>
                      <a:pt x="38" y="54"/>
                    </a:lnTo>
                    <a:lnTo>
                      <a:pt x="21" y="105"/>
                    </a:lnTo>
                    <a:lnTo>
                      <a:pt x="39" y="141"/>
                    </a:lnTo>
                    <a:lnTo>
                      <a:pt x="21" y="196"/>
                    </a:lnTo>
                    <a:lnTo>
                      <a:pt x="33" y="256"/>
                    </a:lnTo>
                    <a:lnTo>
                      <a:pt x="16" y="310"/>
                    </a:lnTo>
                    <a:lnTo>
                      <a:pt x="25" y="372"/>
                    </a:lnTo>
                    <a:lnTo>
                      <a:pt x="0" y="451"/>
                    </a:lnTo>
                    <a:lnTo>
                      <a:pt x="33" y="434"/>
                    </a:lnTo>
                    <a:lnTo>
                      <a:pt x="51" y="380"/>
                    </a:lnTo>
                    <a:lnTo>
                      <a:pt x="50" y="293"/>
                    </a:lnTo>
                    <a:lnTo>
                      <a:pt x="67" y="238"/>
                    </a:lnTo>
                    <a:lnTo>
                      <a:pt x="50" y="204"/>
                    </a:lnTo>
                    <a:lnTo>
                      <a:pt x="66" y="151"/>
                    </a:lnTo>
                    <a:lnTo>
                      <a:pt x="55" y="88"/>
                    </a:lnTo>
                    <a:lnTo>
                      <a:pt x="73" y="34"/>
                    </a:lnTo>
                    <a:lnTo>
                      <a:pt x="55" y="0"/>
                    </a:lnTo>
                    <a:lnTo>
                      <a:pt x="21" y="18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51" name="Freeform 1869">
                <a:extLst>
                  <a:ext uri="{FF2B5EF4-FFF2-40B4-BE49-F238E27FC236}">
                    <a16:creationId xmlns:a16="http://schemas.microsoft.com/office/drawing/2014/main" id="{72F22FB9-75E9-4997-B022-6D0DC8B09A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" y="3223"/>
                <a:ext cx="3" cy="4"/>
              </a:xfrm>
              <a:custGeom>
                <a:avLst/>
                <a:gdLst>
                  <a:gd name="T0" fmla="*/ 0 w 42"/>
                  <a:gd name="T1" fmla="*/ 0 h 54"/>
                  <a:gd name="T2" fmla="*/ 0 w 42"/>
                  <a:gd name="T3" fmla="*/ 0 h 54"/>
                  <a:gd name="T4" fmla="*/ 0 w 42"/>
                  <a:gd name="T5" fmla="*/ 0 h 54"/>
                  <a:gd name="T6" fmla="*/ 0 w 42"/>
                  <a:gd name="T7" fmla="*/ 0 h 54"/>
                  <a:gd name="T8" fmla="*/ 0 w 42"/>
                  <a:gd name="T9" fmla="*/ 0 h 54"/>
                  <a:gd name="T10" fmla="*/ 0 w 42"/>
                  <a:gd name="T11" fmla="*/ 0 h 5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" h="54">
                    <a:moveTo>
                      <a:pt x="34" y="36"/>
                    </a:moveTo>
                    <a:lnTo>
                      <a:pt x="42" y="9"/>
                    </a:lnTo>
                    <a:lnTo>
                      <a:pt x="17" y="0"/>
                    </a:lnTo>
                    <a:lnTo>
                      <a:pt x="8" y="28"/>
                    </a:lnTo>
                    <a:lnTo>
                      <a:pt x="0" y="54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52" name="Freeform 1870">
                <a:extLst>
                  <a:ext uri="{FF2B5EF4-FFF2-40B4-BE49-F238E27FC236}">
                    <a16:creationId xmlns:a16="http://schemas.microsoft.com/office/drawing/2014/main" id="{80E7C246-626C-4D14-9613-60F4AB899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0" y="3240"/>
                <a:ext cx="2" cy="2"/>
              </a:xfrm>
              <a:custGeom>
                <a:avLst/>
                <a:gdLst>
                  <a:gd name="T0" fmla="*/ 0 w 37"/>
                  <a:gd name="T1" fmla="*/ 0 h 25"/>
                  <a:gd name="T2" fmla="*/ 0 w 37"/>
                  <a:gd name="T3" fmla="*/ 0 h 25"/>
                  <a:gd name="T4" fmla="*/ 0 w 37"/>
                  <a:gd name="T5" fmla="*/ 0 h 25"/>
                  <a:gd name="T6" fmla="*/ 0 w 37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25">
                    <a:moveTo>
                      <a:pt x="8" y="0"/>
                    </a:moveTo>
                    <a:lnTo>
                      <a:pt x="0" y="25"/>
                    </a:lnTo>
                    <a:lnTo>
                      <a:pt x="37" y="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53" name="Freeform 1871">
                <a:extLst>
                  <a:ext uri="{FF2B5EF4-FFF2-40B4-BE49-F238E27FC236}">
                    <a16:creationId xmlns:a16="http://schemas.microsoft.com/office/drawing/2014/main" id="{ECAB5B30-5BEB-4675-BB13-AB185F889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9" y="3204"/>
                <a:ext cx="7" cy="37"/>
              </a:xfrm>
              <a:custGeom>
                <a:avLst/>
                <a:gdLst>
                  <a:gd name="T0" fmla="*/ 0 w 97"/>
                  <a:gd name="T1" fmla="*/ 0 h 548"/>
                  <a:gd name="T2" fmla="*/ 0 w 97"/>
                  <a:gd name="T3" fmla="*/ 0 h 548"/>
                  <a:gd name="T4" fmla="*/ 0 w 97"/>
                  <a:gd name="T5" fmla="*/ 0 h 548"/>
                  <a:gd name="T6" fmla="*/ 0 w 97"/>
                  <a:gd name="T7" fmla="*/ 1 h 548"/>
                  <a:gd name="T8" fmla="*/ 0 w 97"/>
                  <a:gd name="T9" fmla="*/ 1 h 548"/>
                  <a:gd name="T10" fmla="*/ 0 w 97"/>
                  <a:gd name="T11" fmla="*/ 1 h 548"/>
                  <a:gd name="T12" fmla="*/ 0 w 97"/>
                  <a:gd name="T13" fmla="*/ 1 h 548"/>
                  <a:gd name="T14" fmla="*/ 0 w 97"/>
                  <a:gd name="T15" fmla="*/ 1 h 548"/>
                  <a:gd name="T16" fmla="*/ 0 w 97"/>
                  <a:gd name="T17" fmla="*/ 1 h 548"/>
                  <a:gd name="T18" fmla="*/ 0 w 97"/>
                  <a:gd name="T19" fmla="*/ 2 h 548"/>
                  <a:gd name="T20" fmla="*/ 0 w 97"/>
                  <a:gd name="T21" fmla="*/ 2 h 548"/>
                  <a:gd name="T22" fmla="*/ 0 w 97"/>
                  <a:gd name="T23" fmla="*/ 2 h 548"/>
                  <a:gd name="T24" fmla="*/ 0 w 97"/>
                  <a:gd name="T25" fmla="*/ 2 h 548"/>
                  <a:gd name="T26" fmla="*/ 0 w 97"/>
                  <a:gd name="T27" fmla="*/ 2 h 548"/>
                  <a:gd name="T28" fmla="*/ 0 w 97"/>
                  <a:gd name="T29" fmla="*/ 2 h 548"/>
                  <a:gd name="T30" fmla="*/ 0 w 97"/>
                  <a:gd name="T31" fmla="*/ 2 h 548"/>
                  <a:gd name="T32" fmla="*/ 0 w 97"/>
                  <a:gd name="T33" fmla="*/ 2 h 548"/>
                  <a:gd name="T34" fmla="*/ 0 w 97"/>
                  <a:gd name="T35" fmla="*/ 2 h 548"/>
                  <a:gd name="T36" fmla="*/ 0 w 97"/>
                  <a:gd name="T37" fmla="*/ 2 h 548"/>
                  <a:gd name="T38" fmla="*/ 0 w 97"/>
                  <a:gd name="T39" fmla="*/ 2 h 548"/>
                  <a:gd name="T40" fmla="*/ 0 w 97"/>
                  <a:gd name="T41" fmla="*/ 2 h 548"/>
                  <a:gd name="T42" fmla="*/ 0 w 97"/>
                  <a:gd name="T43" fmla="*/ 2 h 548"/>
                  <a:gd name="T44" fmla="*/ 0 w 97"/>
                  <a:gd name="T45" fmla="*/ 2 h 548"/>
                  <a:gd name="T46" fmla="*/ 0 w 97"/>
                  <a:gd name="T47" fmla="*/ 2 h 548"/>
                  <a:gd name="T48" fmla="*/ 0 w 97"/>
                  <a:gd name="T49" fmla="*/ 2 h 548"/>
                  <a:gd name="T50" fmla="*/ 0 w 97"/>
                  <a:gd name="T51" fmla="*/ 1 h 548"/>
                  <a:gd name="T52" fmla="*/ 0 w 97"/>
                  <a:gd name="T53" fmla="*/ 1 h 548"/>
                  <a:gd name="T54" fmla="*/ 0 w 97"/>
                  <a:gd name="T55" fmla="*/ 1 h 548"/>
                  <a:gd name="T56" fmla="*/ 0 w 97"/>
                  <a:gd name="T57" fmla="*/ 1 h 548"/>
                  <a:gd name="T58" fmla="*/ 0 w 97"/>
                  <a:gd name="T59" fmla="*/ 1 h 548"/>
                  <a:gd name="T60" fmla="*/ 0 w 97"/>
                  <a:gd name="T61" fmla="*/ 1 h 548"/>
                  <a:gd name="T62" fmla="*/ 0 w 97"/>
                  <a:gd name="T63" fmla="*/ 0 h 548"/>
                  <a:gd name="T64" fmla="*/ 0 w 97"/>
                  <a:gd name="T65" fmla="*/ 0 h 548"/>
                  <a:gd name="T66" fmla="*/ 0 w 97"/>
                  <a:gd name="T67" fmla="*/ 0 h 548"/>
                  <a:gd name="T68" fmla="*/ 1 w 97"/>
                  <a:gd name="T69" fmla="*/ 0 h 548"/>
                  <a:gd name="T70" fmla="*/ 0 w 97"/>
                  <a:gd name="T71" fmla="*/ 0 h 548"/>
                  <a:gd name="T72" fmla="*/ 0 w 97"/>
                  <a:gd name="T73" fmla="*/ 0 h 54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97" h="548">
                    <a:moveTo>
                      <a:pt x="63" y="26"/>
                    </a:moveTo>
                    <a:lnTo>
                      <a:pt x="55" y="52"/>
                    </a:lnTo>
                    <a:lnTo>
                      <a:pt x="38" y="105"/>
                    </a:lnTo>
                    <a:lnTo>
                      <a:pt x="56" y="139"/>
                    </a:lnTo>
                    <a:lnTo>
                      <a:pt x="47" y="165"/>
                    </a:lnTo>
                    <a:lnTo>
                      <a:pt x="30" y="218"/>
                    </a:lnTo>
                    <a:lnTo>
                      <a:pt x="22" y="247"/>
                    </a:lnTo>
                    <a:lnTo>
                      <a:pt x="41" y="281"/>
                    </a:lnTo>
                    <a:lnTo>
                      <a:pt x="34" y="307"/>
                    </a:lnTo>
                    <a:lnTo>
                      <a:pt x="25" y="336"/>
                    </a:lnTo>
                    <a:lnTo>
                      <a:pt x="16" y="361"/>
                    </a:lnTo>
                    <a:lnTo>
                      <a:pt x="7" y="389"/>
                    </a:lnTo>
                    <a:lnTo>
                      <a:pt x="25" y="423"/>
                    </a:lnTo>
                    <a:lnTo>
                      <a:pt x="8" y="477"/>
                    </a:lnTo>
                    <a:lnTo>
                      <a:pt x="0" y="503"/>
                    </a:lnTo>
                    <a:lnTo>
                      <a:pt x="26" y="511"/>
                    </a:lnTo>
                    <a:lnTo>
                      <a:pt x="16" y="539"/>
                    </a:lnTo>
                    <a:lnTo>
                      <a:pt x="45" y="548"/>
                    </a:lnTo>
                    <a:lnTo>
                      <a:pt x="26" y="511"/>
                    </a:lnTo>
                    <a:lnTo>
                      <a:pt x="34" y="485"/>
                    </a:lnTo>
                    <a:lnTo>
                      <a:pt x="43" y="456"/>
                    </a:lnTo>
                    <a:lnTo>
                      <a:pt x="50" y="431"/>
                    </a:lnTo>
                    <a:lnTo>
                      <a:pt x="33" y="398"/>
                    </a:lnTo>
                    <a:lnTo>
                      <a:pt x="42" y="369"/>
                    </a:lnTo>
                    <a:lnTo>
                      <a:pt x="50" y="343"/>
                    </a:lnTo>
                    <a:lnTo>
                      <a:pt x="59" y="315"/>
                    </a:lnTo>
                    <a:lnTo>
                      <a:pt x="49" y="256"/>
                    </a:lnTo>
                    <a:lnTo>
                      <a:pt x="59" y="228"/>
                    </a:lnTo>
                    <a:lnTo>
                      <a:pt x="67" y="202"/>
                    </a:lnTo>
                    <a:lnTo>
                      <a:pt x="75" y="173"/>
                    </a:lnTo>
                    <a:lnTo>
                      <a:pt x="83" y="148"/>
                    </a:lnTo>
                    <a:lnTo>
                      <a:pt x="72" y="86"/>
                    </a:lnTo>
                    <a:lnTo>
                      <a:pt x="80" y="60"/>
                    </a:lnTo>
                    <a:lnTo>
                      <a:pt x="88" y="34"/>
                    </a:lnTo>
                    <a:lnTo>
                      <a:pt x="97" y="8"/>
                    </a:lnTo>
                    <a:lnTo>
                      <a:pt x="71" y="0"/>
                    </a:lnTo>
                    <a:lnTo>
                      <a:pt x="63" y="26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54" name="Freeform 1872">
                <a:extLst>
                  <a:ext uri="{FF2B5EF4-FFF2-40B4-BE49-F238E27FC236}">
                    <a16:creationId xmlns:a16="http://schemas.microsoft.com/office/drawing/2014/main" id="{C91CB3BE-BF2F-42B8-964E-D4B7B5D41D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4" y="3179"/>
                <a:ext cx="6" cy="28"/>
              </a:xfrm>
              <a:custGeom>
                <a:avLst/>
                <a:gdLst>
                  <a:gd name="T0" fmla="*/ 0 w 100"/>
                  <a:gd name="T1" fmla="*/ 0 h 414"/>
                  <a:gd name="T2" fmla="*/ 0 w 100"/>
                  <a:gd name="T3" fmla="*/ 0 h 414"/>
                  <a:gd name="T4" fmla="*/ 0 w 100"/>
                  <a:gd name="T5" fmla="*/ 0 h 414"/>
                  <a:gd name="T6" fmla="*/ 0 w 100"/>
                  <a:gd name="T7" fmla="*/ 1 h 414"/>
                  <a:gd name="T8" fmla="*/ 0 w 100"/>
                  <a:gd name="T9" fmla="*/ 1 h 414"/>
                  <a:gd name="T10" fmla="*/ 0 w 100"/>
                  <a:gd name="T11" fmla="*/ 1 h 414"/>
                  <a:gd name="T12" fmla="*/ 0 w 100"/>
                  <a:gd name="T13" fmla="*/ 1 h 414"/>
                  <a:gd name="T14" fmla="*/ 0 w 100"/>
                  <a:gd name="T15" fmla="*/ 2 h 414"/>
                  <a:gd name="T16" fmla="*/ 0 w 100"/>
                  <a:gd name="T17" fmla="*/ 2 h 414"/>
                  <a:gd name="T18" fmla="*/ 0 w 100"/>
                  <a:gd name="T19" fmla="*/ 2 h 414"/>
                  <a:gd name="T20" fmla="*/ 0 w 100"/>
                  <a:gd name="T21" fmla="*/ 2 h 414"/>
                  <a:gd name="T22" fmla="*/ 0 w 100"/>
                  <a:gd name="T23" fmla="*/ 1 h 414"/>
                  <a:gd name="T24" fmla="*/ 0 w 100"/>
                  <a:gd name="T25" fmla="*/ 1 h 414"/>
                  <a:gd name="T26" fmla="*/ 0 w 100"/>
                  <a:gd name="T27" fmla="*/ 1 h 414"/>
                  <a:gd name="T28" fmla="*/ 0 w 100"/>
                  <a:gd name="T29" fmla="*/ 1 h 414"/>
                  <a:gd name="T30" fmla="*/ 0 w 100"/>
                  <a:gd name="T31" fmla="*/ 0 h 414"/>
                  <a:gd name="T32" fmla="*/ 0 w 100"/>
                  <a:gd name="T33" fmla="*/ 0 h 414"/>
                  <a:gd name="T34" fmla="*/ 0 w 100"/>
                  <a:gd name="T35" fmla="*/ 0 h 4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00" h="414">
                    <a:moveTo>
                      <a:pt x="100" y="0"/>
                    </a:moveTo>
                    <a:lnTo>
                      <a:pt x="83" y="51"/>
                    </a:lnTo>
                    <a:lnTo>
                      <a:pt x="75" y="80"/>
                    </a:lnTo>
                    <a:lnTo>
                      <a:pt x="58" y="131"/>
                    </a:lnTo>
                    <a:lnTo>
                      <a:pt x="41" y="185"/>
                    </a:lnTo>
                    <a:lnTo>
                      <a:pt x="24" y="238"/>
                    </a:lnTo>
                    <a:lnTo>
                      <a:pt x="7" y="293"/>
                    </a:lnTo>
                    <a:lnTo>
                      <a:pt x="16" y="355"/>
                    </a:lnTo>
                    <a:lnTo>
                      <a:pt x="0" y="406"/>
                    </a:lnTo>
                    <a:lnTo>
                      <a:pt x="25" y="414"/>
                    </a:lnTo>
                    <a:lnTo>
                      <a:pt x="50" y="334"/>
                    </a:lnTo>
                    <a:lnTo>
                      <a:pt x="42" y="272"/>
                    </a:lnTo>
                    <a:lnTo>
                      <a:pt x="58" y="221"/>
                    </a:lnTo>
                    <a:lnTo>
                      <a:pt x="75" y="167"/>
                    </a:lnTo>
                    <a:lnTo>
                      <a:pt x="84" y="139"/>
                    </a:lnTo>
                    <a:lnTo>
                      <a:pt x="75" y="80"/>
                    </a:lnTo>
                    <a:lnTo>
                      <a:pt x="83" y="51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55" name="Freeform 1873">
                <a:extLst>
                  <a:ext uri="{FF2B5EF4-FFF2-40B4-BE49-F238E27FC236}">
                    <a16:creationId xmlns:a16="http://schemas.microsoft.com/office/drawing/2014/main" id="{7646EF40-971D-47C6-920B-64E8FFB990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0" y="3177"/>
                <a:ext cx="1" cy="2"/>
              </a:xfrm>
              <a:custGeom>
                <a:avLst/>
                <a:gdLst>
                  <a:gd name="T0" fmla="*/ 0 w 9"/>
                  <a:gd name="T1" fmla="*/ 0 h 28"/>
                  <a:gd name="T2" fmla="*/ 0 w 9"/>
                  <a:gd name="T3" fmla="*/ 0 h 28"/>
                  <a:gd name="T4" fmla="*/ 0 w 9"/>
                  <a:gd name="T5" fmla="*/ 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28">
                    <a:moveTo>
                      <a:pt x="0" y="28"/>
                    </a:moveTo>
                    <a:lnTo>
                      <a:pt x="9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56" name="Freeform 1874">
                <a:extLst>
                  <a:ext uri="{FF2B5EF4-FFF2-40B4-BE49-F238E27FC236}">
                    <a16:creationId xmlns:a16="http://schemas.microsoft.com/office/drawing/2014/main" id="{89381068-2167-4F8A-B63E-57BEFA51F8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0" y="3203"/>
                <a:ext cx="2" cy="2"/>
              </a:xfrm>
              <a:custGeom>
                <a:avLst/>
                <a:gdLst>
                  <a:gd name="T0" fmla="*/ 0 w 35"/>
                  <a:gd name="T1" fmla="*/ 0 h 27"/>
                  <a:gd name="T2" fmla="*/ 0 w 35"/>
                  <a:gd name="T3" fmla="*/ 0 h 27"/>
                  <a:gd name="T4" fmla="*/ 0 w 35"/>
                  <a:gd name="T5" fmla="*/ 0 h 27"/>
                  <a:gd name="T6" fmla="*/ 0 w 35"/>
                  <a:gd name="T7" fmla="*/ 0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27">
                    <a:moveTo>
                      <a:pt x="0" y="19"/>
                    </a:moveTo>
                    <a:lnTo>
                      <a:pt x="26" y="27"/>
                    </a:lnTo>
                    <a:lnTo>
                      <a:pt x="35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57" name="Freeform 1875">
                <a:extLst>
                  <a:ext uri="{FF2B5EF4-FFF2-40B4-BE49-F238E27FC236}">
                    <a16:creationId xmlns:a16="http://schemas.microsoft.com/office/drawing/2014/main" id="{FFEB6619-B5B2-48DF-B3DF-B8B50113C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0" y="3168"/>
                <a:ext cx="10" cy="36"/>
              </a:xfrm>
              <a:custGeom>
                <a:avLst/>
                <a:gdLst>
                  <a:gd name="T0" fmla="*/ 1 w 144"/>
                  <a:gd name="T1" fmla="*/ 0 h 550"/>
                  <a:gd name="T2" fmla="*/ 0 w 144"/>
                  <a:gd name="T3" fmla="*/ 0 h 550"/>
                  <a:gd name="T4" fmla="*/ 0 w 144"/>
                  <a:gd name="T5" fmla="*/ 0 h 550"/>
                  <a:gd name="T6" fmla="*/ 0 w 144"/>
                  <a:gd name="T7" fmla="*/ 0 h 550"/>
                  <a:gd name="T8" fmla="*/ 0 w 144"/>
                  <a:gd name="T9" fmla="*/ 0 h 550"/>
                  <a:gd name="T10" fmla="*/ 0 w 144"/>
                  <a:gd name="T11" fmla="*/ 1 h 550"/>
                  <a:gd name="T12" fmla="*/ 0 w 144"/>
                  <a:gd name="T13" fmla="*/ 1 h 550"/>
                  <a:gd name="T14" fmla="*/ 0 w 144"/>
                  <a:gd name="T15" fmla="*/ 1 h 550"/>
                  <a:gd name="T16" fmla="*/ 0 w 144"/>
                  <a:gd name="T17" fmla="*/ 1 h 550"/>
                  <a:gd name="T18" fmla="*/ 0 w 144"/>
                  <a:gd name="T19" fmla="*/ 1 h 550"/>
                  <a:gd name="T20" fmla="*/ 0 w 144"/>
                  <a:gd name="T21" fmla="*/ 1 h 550"/>
                  <a:gd name="T22" fmla="*/ 0 w 144"/>
                  <a:gd name="T23" fmla="*/ 1 h 550"/>
                  <a:gd name="T24" fmla="*/ 0 w 144"/>
                  <a:gd name="T25" fmla="*/ 2 h 550"/>
                  <a:gd name="T26" fmla="*/ 0 w 144"/>
                  <a:gd name="T27" fmla="*/ 2 h 550"/>
                  <a:gd name="T28" fmla="*/ 0 w 144"/>
                  <a:gd name="T29" fmla="*/ 2 h 550"/>
                  <a:gd name="T30" fmla="*/ 0 w 144"/>
                  <a:gd name="T31" fmla="*/ 2 h 550"/>
                  <a:gd name="T32" fmla="*/ 0 w 144"/>
                  <a:gd name="T33" fmla="*/ 2 h 550"/>
                  <a:gd name="T34" fmla="*/ 0 w 144"/>
                  <a:gd name="T35" fmla="*/ 2 h 550"/>
                  <a:gd name="T36" fmla="*/ 0 w 144"/>
                  <a:gd name="T37" fmla="*/ 2 h 550"/>
                  <a:gd name="T38" fmla="*/ 0 w 144"/>
                  <a:gd name="T39" fmla="*/ 2 h 550"/>
                  <a:gd name="T40" fmla="*/ 0 w 144"/>
                  <a:gd name="T41" fmla="*/ 2 h 550"/>
                  <a:gd name="T42" fmla="*/ 0 w 144"/>
                  <a:gd name="T43" fmla="*/ 2 h 550"/>
                  <a:gd name="T44" fmla="*/ 0 w 144"/>
                  <a:gd name="T45" fmla="*/ 1 h 550"/>
                  <a:gd name="T46" fmla="*/ 0 w 144"/>
                  <a:gd name="T47" fmla="*/ 1 h 550"/>
                  <a:gd name="T48" fmla="*/ 0 w 144"/>
                  <a:gd name="T49" fmla="*/ 1 h 550"/>
                  <a:gd name="T50" fmla="*/ 0 w 144"/>
                  <a:gd name="T51" fmla="*/ 1 h 550"/>
                  <a:gd name="T52" fmla="*/ 0 w 144"/>
                  <a:gd name="T53" fmla="*/ 1 h 550"/>
                  <a:gd name="T54" fmla="*/ 0 w 144"/>
                  <a:gd name="T55" fmla="*/ 1 h 550"/>
                  <a:gd name="T56" fmla="*/ 0 w 144"/>
                  <a:gd name="T57" fmla="*/ 1 h 550"/>
                  <a:gd name="T58" fmla="*/ 1 w 144"/>
                  <a:gd name="T59" fmla="*/ 0 h 550"/>
                  <a:gd name="T60" fmla="*/ 1 w 144"/>
                  <a:gd name="T61" fmla="*/ 0 h 550"/>
                  <a:gd name="T62" fmla="*/ 1 w 144"/>
                  <a:gd name="T63" fmla="*/ 0 h 550"/>
                  <a:gd name="T64" fmla="*/ 1 w 144"/>
                  <a:gd name="T65" fmla="*/ 0 h 550"/>
                  <a:gd name="T66" fmla="*/ 1 w 144"/>
                  <a:gd name="T67" fmla="*/ 0 h 550"/>
                  <a:gd name="T68" fmla="*/ 1 w 144"/>
                  <a:gd name="T69" fmla="*/ 0 h 55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44" h="550">
                    <a:moveTo>
                      <a:pt x="115" y="0"/>
                    </a:moveTo>
                    <a:lnTo>
                      <a:pt x="107" y="25"/>
                    </a:lnTo>
                    <a:lnTo>
                      <a:pt x="98" y="54"/>
                    </a:lnTo>
                    <a:lnTo>
                      <a:pt x="90" y="80"/>
                    </a:lnTo>
                    <a:lnTo>
                      <a:pt x="82" y="106"/>
                    </a:lnTo>
                    <a:lnTo>
                      <a:pt x="73" y="133"/>
                    </a:lnTo>
                    <a:lnTo>
                      <a:pt x="65" y="159"/>
                    </a:lnTo>
                    <a:lnTo>
                      <a:pt x="48" y="213"/>
                    </a:lnTo>
                    <a:lnTo>
                      <a:pt x="40" y="238"/>
                    </a:lnTo>
                    <a:lnTo>
                      <a:pt x="59" y="275"/>
                    </a:lnTo>
                    <a:lnTo>
                      <a:pt x="51" y="301"/>
                    </a:lnTo>
                    <a:lnTo>
                      <a:pt x="43" y="327"/>
                    </a:lnTo>
                    <a:lnTo>
                      <a:pt x="26" y="380"/>
                    </a:lnTo>
                    <a:lnTo>
                      <a:pt x="17" y="409"/>
                    </a:lnTo>
                    <a:lnTo>
                      <a:pt x="9" y="435"/>
                    </a:lnTo>
                    <a:lnTo>
                      <a:pt x="18" y="497"/>
                    </a:lnTo>
                    <a:lnTo>
                      <a:pt x="0" y="550"/>
                    </a:lnTo>
                    <a:lnTo>
                      <a:pt x="35" y="531"/>
                    </a:lnTo>
                    <a:lnTo>
                      <a:pt x="44" y="505"/>
                    </a:lnTo>
                    <a:lnTo>
                      <a:pt x="34" y="443"/>
                    </a:lnTo>
                    <a:lnTo>
                      <a:pt x="43" y="417"/>
                    </a:lnTo>
                    <a:lnTo>
                      <a:pt x="60" y="363"/>
                    </a:lnTo>
                    <a:lnTo>
                      <a:pt x="68" y="335"/>
                    </a:lnTo>
                    <a:lnTo>
                      <a:pt x="77" y="309"/>
                    </a:lnTo>
                    <a:lnTo>
                      <a:pt x="68" y="248"/>
                    </a:lnTo>
                    <a:lnTo>
                      <a:pt x="76" y="222"/>
                    </a:lnTo>
                    <a:lnTo>
                      <a:pt x="84" y="196"/>
                    </a:lnTo>
                    <a:lnTo>
                      <a:pt x="93" y="168"/>
                    </a:lnTo>
                    <a:lnTo>
                      <a:pt x="101" y="143"/>
                    </a:lnTo>
                    <a:lnTo>
                      <a:pt x="111" y="114"/>
                    </a:lnTo>
                    <a:lnTo>
                      <a:pt x="118" y="88"/>
                    </a:lnTo>
                    <a:lnTo>
                      <a:pt x="126" y="62"/>
                    </a:lnTo>
                    <a:lnTo>
                      <a:pt x="135" y="35"/>
                    </a:lnTo>
                    <a:lnTo>
                      <a:pt x="144" y="9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58" name="Freeform 1876">
                <a:extLst>
                  <a:ext uri="{FF2B5EF4-FFF2-40B4-BE49-F238E27FC236}">
                    <a16:creationId xmlns:a16="http://schemas.microsoft.com/office/drawing/2014/main" id="{0466AE58-2004-4AEA-847C-AFB89D480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8" y="3144"/>
                <a:ext cx="11" cy="26"/>
              </a:xfrm>
              <a:custGeom>
                <a:avLst/>
                <a:gdLst>
                  <a:gd name="T0" fmla="*/ 1 w 172"/>
                  <a:gd name="T1" fmla="*/ 0 h 393"/>
                  <a:gd name="T2" fmla="*/ 1 w 172"/>
                  <a:gd name="T3" fmla="*/ 0 h 393"/>
                  <a:gd name="T4" fmla="*/ 0 w 172"/>
                  <a:gd name="T5" fmla="*/ 0 h 393"/>
                  <a:gd name="T6" fmla="*/ 0 w 172"/>
                  <a:gd name="T7" fmla="*/ 1 h 393"/>
                  <a:gd name="T8" fmla="*/ 0 w 172"/>
                  <a:gd name="T9" fmla="*/ 1 h 393"/>
                  <a:gd name="T10" fmla="*/ 0 w 172"/>
                  <a:gd name="T11" fmla="*/ 1 h 393"/>
                  <a:gd name="T12" fmla="*/ 0 w 172"/>
                  <a:gd name="T13" fmla="*/ 1 h 393"/>
                  <a:gd name="T14" fmla="*/ 0 w 172"/>
                  <a:gd name="T15" fmla="*/ 1 h 393"/>
                  <a:gd name="T16" fmla="*/ 0 w 172"/>
                  <a:gd name="T17" fmla="*/ 2 h 393"/>
                  <a:gd name="T18" fmla="*/ 0 w 172"/>
                  <a:gd name="T19" fmla="*/ 2 h 393"/>
                  <a:gd name="T20" fmla="*/ 0 w 172"/>
                  <a:gd name="T21" fmla="*/ 1 h 393"/>
                  <a:gd name="T22" fmla="*/ 0 w 172"/>
                  <a:gd name="T23" fmla="*/ 1 h 393"/>
                  <a:gd name="T24" fmla="*/ 0 w 172"/>
                  <a:gd name="T25" fmla="*/ 1 h 393"/>
                  <a:gd name="T26" fmla="*/ 0 w 172"/>
                  <a:gd name="T27" fmla="*/ 1 h 393"/>
                  <a:gd name="T28" fmla="*/ 1 w 172"/>
                  <a:gd name="T29" fmla="*/ 1 h 393"/>
                  <a:gd name="T30" fmla="*/ 1 w 172"/>
                  <a:gd name="T31" fmla="*/ 0 h 393"/>
                  <a:gd name="T32" fmla="*/ 1 w 172"/>
                  <a:gd name="T33" fmla="*/ 0 h 393"/>
                  <a:gd name="T34" fmla="*/ 1 w 172"/>
                  <a:gd name="T35" fmla="*/ 0 h 393"/>
                  <a:gd name="T36" fmla="*/ 1 w 172"/>
                  <a:gd name="T37" fmla="*/ 0 h 39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2" h="393">
                    <a:moveTo>
                      <a:pt x="138" y="21"/>
                    </a:moveTo>
                    <a:lnTo>
                      <a:pt x="129" y="46"/>
                    </a:lnTo>
                    <a:lnTo>
                      <a:pt x="112" y="100"/>
                    </a:lnTo>
                    <a:lnTo>
                      <a:pt x="95" y="154"/>
                    </a:lnTo>
                    <a:lnTo>
                      <a:pt x="79" y="205"/>
                    </a:lnTo>
                    <a:lnTo>
                      <a:pt x="71" y="233"/>
                    </a:lnTo>
                    <a:lnTo>
                      <a:pt x="25" y="278"/>
                    </a:lnTo>
                    <a:lnTo>
                      <a:pt x="9" y="330"/>
                    </a:lnTo>
                    <a:lnTo>
                      <a:pt x="0" y="358"/>
                    </a:lnTo>
                    <a:lnTo>
                      <a:pt x="20" y="393"/>
                    </a:lnTo>
                    <a:lnTo>
                      <a:pt x="37" y="339"/>
                    </a:lnTo>
                    <a:lnTo>
                      <a:pt x="53" y="288"/>
                    </a:lnTo>
                    <a:lnTo>
                      <a:pt x="88" y="267"/>
                    </a:lnTo>
                    <a:lnTo>
                      <a:pt x="105" y="213"/>
                    </a:lnTo>
                    <a:lnTo>
                      <a:pt x="121" y="162"/>
                    </a:lnTo>
                    <a:lnTo>
                      <a:pt x="138" y="108"/>
                    </a:lnTo>
                    <a:lnTo>
                      <a:pt x="155" y="54"/>
                    </a:lnTo>
                    <a:lnTo>
                      <a:pt x="172" y="0"/>
                    </a:lnTo>
                    <a:lnTo>
                      <a:pt x="138" y="21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59" name="Freeform 1877">
                <a:extLst>
                  <a:ext uri="{FF2B5EF4-FFF2-40B4-BE49-F238E27FC236}">
                    <a16:creationId xmlns:a16="http://schemas.microsoft.com/office/drawing/2014/main" id="{AE36F188-FE6E-43F0-AAE2-1AA7E121E8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7" y="3144"/>
                <a:ext cx="2" cy="1"/>
              </a:xfrm>
              <a:custGeom>
                <a:avLst/>
                <a:gdLst>
                  <a:gd name="T0" fmla="*/ 0 w 34"/>
                  <a:gd name="T1" fmla="*/ 0 h 21"/>
                  <a:gd name="T2" fmla="*/ 0 w 34"/>
                  <a:gd name="T3" fmla="*/ 0 h 21"/>
                  <a:gd name="T4" fmla="*/ 0 w 34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21">
                    <a:moveTo>
                      <a:pt x="34" y="0"/>
                    </a:moveTo>
                    <a:lnTo>
                      <a:pt x="0" y="2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60" name="Freeform 1878">
                <a:extLst>
                  <a:ext uri="{FF2B5EF4-FFF2-40B4-BE49-F238E27FC236}">
                    <a16:creationId xmlns:a16="http://schemas.microsoft.com/office/drawing/2014/main" id="{DA96FCEF-B2DC-4B6A-8A8E-1A527AF25F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3" y="3176"/>
                <a:ext cx="2" cy="1"/>
              </a:xfrm>
              <a:custGeom>
                <a:avLst/>
                <a:gdLst>
                  <a:gd name="T0" fmla="*/ 0 w 34"/>
                  <a:gd name="T1" fmla="*/ 0 h 18"/>
                  <a:gd name="T2" fmla="*/ 0 w 34"/>
                  <a:gd name="T3" fmla="*/ 0 h 18"/>
                  <a:gd name="T4" fmla="*/ 0 w 34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18">
                    <a:moveTo>
                      <a:pt x="0" y="18"/>
                    </a:moveTo>
                    <a:lnTo>
                      <a:pt x="34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61" name="Freeform 1879">
                <a:extLst>
                  <a:ext uri="{FF2B5EF4-FFF2-40B4-BE49-F238E27FC236}">
                    <a16:creationId xmlns:a16="http://schemas.microsoft.com/office/drawing/2014/main" id="{690381E3-C83D-4276-935F-E512A76E0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3144"/>
                <a:ext cx="14" cy="32"/>
              </a:xfrm>
              <a:custGeom>
                <a:avLst/>
                <a:gdLst>
                  <a:gd name="T0" fmla="*/ 1 w 217"/>
                  <a:gd name="T1" fmla="*/ 0 h 481"/>
                  <a:gd name="T2" fmla="*/ 1 w 217"/>
                  <a:gd name="T3" fmla="*/ 0 h 481"/>
                  <a:gd name="T4" fmla="*/ 1 w 217"/>
                  <a:gd name="T5" fmla="*/ 0 h 481"/>
                  <a:gd name="T6" fmla="*/ 1 w 217"/>
                  <a:gd name="T7" fmla="*/ 0 h 481"/>
                  <a:gd name="T8" fmla="*/ 1 w 217"/>
                  <a:gd name="T9" fmla="*/ 1 h 481"/>
                  <a:gd name="T10" fmla="*/ 0 w 217"/>
                  <a:gd name="T11" fmla="*/ 1 h 481"/>
                  <a:gd name="T12" fmla="*/ 0 w 217"/>
                  <a:gd name="T13" fmla="*/ 1 h 481"/>
                  <a:gd name="T14" fmla="*/ 0 w 217"/>
                  <a:gd name="T15" fmla="*/ 1 h 481"/>
                  <a:gd name="T16" fmla="*/ 0 w 217"/>
                  <a:gd name="T17" fmla="*/ 1 h 481"/>
                  <a:gd name="T18" fmla="*/ 0 w 217"/>
                  <a:gd name="T19" fmla="*/ 1 h 481"/>
                  <a:gd name="T20" fmla="*/ 0 w 217"/>
                  <a:gd name="T21" fmla="*/ 1 h 481"/>
                  <a:gd name="T22" fmla="*/ 0 w 217"/>
                  <a:gd name="T23" fmla="*/ 1 h 481"/>
                  <a:gd name="T24" fmla="*/ 0 w 217"/>
                  <a:gd name="T25" fmla="*/ 1 h 481"/>
                  <a:gd name="T26" fmla="*/ 0 w 217"/>
                  <a:gd name="T27" fmla="*/ 2 h 481"/>
                  <a:gd name="T28" fmla="*/ 0 w 217"/>
                  <a:gd name="T29" fmla="*/ 2 h 481"/>
                  <a:gd name="T30" fmla="*/ 0 w 217"/>
                  <a:gd name="T31" fmla="*/ 2 h 481"/>
                  <a:gd name="T32" fmla="*/ 0 w 217"/>
                  <a:gd name="T33" fmla="*/ 2 h 481"/>
                  <a:gd name="T34" fmla="*/ 0 w 217"/>
                  <a:gd name="T35" fmla="*/ 2 h 481"/>
                  <a:gd name="T36" fmla="*/ 0 w 217"/>
                  <a:gd name="T37" fmla="*/ 2 h 481"/>
                  <a:gd name="T38" fmla="*/ 0 w 217"/>
                  <a:gd name="T39" fmla="*/ 2 h 481"/>
                  <a:gd name="T40" fmla="*/ 0 w 217"/>
                  <a:gd name="T41" fmla="*/ 1 h 481"/>
                  <a:gd name="T42" fmla="*/ 0 w 217"/>
                  <a:gd name="T43" fmla="*/ 1 h 481"/>
                  <a:gd name="T44" fmla="*/ 0 w 217"/>
                  <a:gd name="T45" fmla="*/ 1 h 481"/>
                  <a:gd name="T46" fmla="*/ 0 w 217"/>
                  <a:gd name="T47" fmla="*/ 1 h 481"/>
                  <a:gd name="T48" fmla="*/ 0 w 217"/>
                  <a:gd name="T49" fmla="*/ 1 h 481"/>
                  <a:gd name="T50" fmla="*/ 0 w 217"/>
                  <a:gd name="T51" fmla="*/ 1 h 481"/>
                  <a:gd name="T52" fmla="*/ 1 w 217"/>
                  <a:gd name="T53" fmla="*/ 1 h 481"/>
                  <a:gd name="T54" fmla="*/ 1 w 217"/>
                  <a:gd name="T55" fmla="*/ 1 h 481"/>
                  <a:gd name="T56" fmla="*/ 1 w 217"/>
                  <a:gd name="T57" fmla="*/ 0 h 481"/>
                  <a:gd name="T58" fmla="*/ 1 w 217"/>
                  <a:gd name="T59" fmla="*/ 0 h 481"/>
                  <a:gd name="T60" fmla="*/ 1 w 217"/>
                  <a:gd name="T61" fmla="*/ 0 h 481"/>
                  <a:gd name="T62" fmla="*/ 1 w 217"/>
                  <a:gd name="T63" fmla="*/ 0 h 481"/>
                  <a:gd name="T64" fmla="*/ 1 w 217"/>
                  <a:gd name="T65" fmla="*/ 0 h 48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17" h="481">
                    <a:moveTo>
                      <a:pt x="197" y="0"/>
                    </a:moveTo>
                    <a:lnTo>
                      <a:pt x="154" y="47"/>
                    </a:lnTo>
                    <a:lnTo>
                      <a:pt x="146" y="72"/>
                    </a:lnTo>
                    <a:lnTo>
                      <a:pt x="137" y="98"/>
                    </a:lnTo>
                    <a:lnTo>
                      <a:pt x="129" y="126"/>
                    </a:lnTo>
                    <a:lnTo>
                      <a:pt x="92" y="142"/>
                    </a:lnTo>
                    <a:lnTo>
                      <a:pt x="84" y="171"/>
                    </a:lnTo>
                    <a:lnTo>
                      <a:pt x="76" y="197"/>
                    </a:lnTo>
                    <a:lnTo>
                      <a:pt x="67" y="223"/>
                    </a:lnTo>
                    <a:lnTo>
                      <a:pt x="58" y="250"/>
                    </a:lnTo>
                    <a:lnTo>
                      <a:pt x="51" y="276"/>
                    </a:lnTo>
                    <a:lnTo>
                      <a:pt x="42" y="304"/>
                    </a:lnTo>
                    <a:lnTo>
                      <a:pt x="34" y="330"/>
                    </a:lnTo>
                    <a:lnTo>
                      <a:pt x="17" y="384"/>
                    </a:lnTo>
                    <a:lnTo>
                      <a:pt x="0" y="438"/>
                    </a:lnTo>
                    <a:lnTo>
                      <a:pt x="20" y="473"/>
                    </a:lnTo>
                    <a:lnTo>
                      <a:pt x="46" y="481"/>
                    </a:lnTo>
                    <a:lnTo>
                      <a:pt x="37" y="418"/>
                    </a:lnTo>
                    <a:lnTo>
                      <a:pt x="45" y="392"/>
                    </a:lnTo>
                    <a:lnTo>
                      <a:pt x="62" y="339"/>
                    </a:lnTo>
                    <a:lnTo>
                      <a:pt x="70" y="313"/>
                    </a:lnTo>
                    <a:lnTo>
                      <a:pt x="79" y="285"/>
                    </a:lnTo>
                    <a:lnTo>
                      <a:pt x="87" y="260"/>
                    </a:lnTo>
                    <a:lnTo>
                      <a:pt x="96" y="231"/>
                    </a:lnTo>
                    <a:lnTo>
                      <a:pt x="104" y="205"/>
                    </a:lnTo>
                    <a:lnTo>
                      <a:pt x="112" y="180"/>
                    </a:lnTo>
                    <a:lnTo>
                      <a:pt x="147" y="160"/>
                    </a:lnTo>
                    <a:lnTo>
                      <a:pt x="155" y="134"/>
                    </a:lnTo>
                    <a:lnTo>
                      <a:pt x="163" y="106"/>
                    </a:lnTo>
                    <a:lnTo>
                      <a:pt x="171" y="81"/>
                    </a:lnTo>
                    <a:lnTo>
                      <a:pt x="180" y="55"/>
                    </a:lnTo>
                    <a:lnTo>
                      <a:pt x="217" y="35"/>
                    </a:lnTo>
                    <a:lnTo>
                      <a:pt x="197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62" name="Freeform 1880">
                <a:extLst>
                  <a:ext uri="{FF2B5EF4-FFF2-40B4-BE49-F238E27FC236}">
                    <a16:creationId xmlns:a16="http://schemas.microsoft.com/office/drawing/2014/main" id="{0F649F77-D058-4CDB-ACCA-F45C8DD516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5" y="3123"/>
                <a:ext cx="11" cy="23"/>
              </a:xfrm>
              <a:custGeom>
                <a:avLst/>
                <a:gdLst>
                  <a:gd name="T0" fmla="*/ 1 w 172"/>
                  <a:gd name="T1" fmla="*/ 0 h 338"/>
                  <a:gd name="T2" fmla="*/ 1 w 172"/>
                  <a:gd name="T3" fmla="*/ 0 h 338"/>
                  <a:gd name="T4" fmla="*/ 0 w 172"/>
                  <a:gd name="T5" fmla="*/ 0 h 338"/>
                  <a:gd name="T6" fmla="*/ 0 w 172"/>
                  <a:gd name="T7" fmla="*/ 0 h 338"/>
                  <a:gd name="T8" fmla="*/ 0 w 172"/>
                  <a:gd name="T9" fmla="*/ 1 h 338"/>
                  <a:gd name="T10" fmla="*/ 0 w 172"/>
                  <a:gd name="T11" fmla="*/ 1 h 338"/>
                  <a:gd name="T12" fmla="*/ 0 w 172"/>
                  <a:gd name="T13" fmla="*/ 1 h 338"/>
                  <a:gd name="T14" fmla="*/ 0 w 172"/>
                  <a:gd name="T15" fmla="*/ 1 h 338"/>
                  <a:gd name="T16" fmla="*/ 0 w 172"/>
                  <a:gd name="T17" fmla="*/ 1 h 338"/>
                  <a:gd name="T18" fmla="*/ 0 w 172"/>
                  <a:gd name="T19" fmla="*/ 2 h 338"/>
                  <a:gd name="T20" fmla="*/ 0 w 172"/>
                  <a:gd name="T21" fmla="*/ 1 h 338"/>
                  <a:gd name="T22" fmla="*/ 0 w 172"/>
                  <a:gd name="T23" fmla="*/ 1 h 338"/>
                  <a:gd name="T24" fmla="*/ 0 w 172"/>
                  <a:gd name="T25" fmla="*/ 1 h 338"/>
                  <a:gd name="T26" fmla="*/ 0 w 172"/>
                  <a:gd name="T27" fmla="*/ 1 h 338"/>
                  <a:gd name="T28" fmla="*/ 0 w 172"/>
                  <a:gd name="T29" fmla="*/ 1 h 338"/>
                  <a:gd name="T30" fmla="*/ 1 w 172"/>
                  <a:gd name="T31" fmla="*/ 0 h 338"/>
                  <a:gd name="T32" fmla="*/ 1 w 172"/>
                  <a:gd name="T33" fmla="*/ 0 h 338"/>
                  <a:gd name="T34" fmla="*/ 1 w 172"/>
                  <a:gd name="T35" fmla="*/ 0 h 338"/>
                  <a:gd name="T36" fmla="*/ 1 w 172"/>
                  <a:gd name="T37" fmla="*/ 0 h 3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2" h="338">
                    <a:moveTo>
                      <a:pt x="155" y="0"/>
                    </a:moveTo>
                    <a:lnTo>
                      <a:pt x="138" y="54"/>
                    </a:lnTo>
                    <a:lnTo>
                      <a:pt x="104" y="72"/>
                    </a:lnTo>
                    <a:lnTo>
                      <a:pt x="95" y="99"/>
                    </a:lnTo>
                    <a:lnTo>
                      <a:pt x="87" y="125"/>
                    </a:lnTo>
                    <a:lnTo>
                      <a:pt x="70" y="179"/>
                    </a:lnTo>
                    <a:lnTo>
                      <a:pt x="34" y="196"/>
                    </a:lnTo>
                    <a:lnTo>
                      <a:pt x="17" y="250"/>
                    </a:lnTo>
                    <a:lnTo>
                      <a:pt x="0" y="303"/>
                    </a:lnTo>
                    <a:lnTo>
                      <a:pt x="20" y="338"/>
                    </a:lnTo>
                    <a:lnTo>
                      <a:pt x="44" y="259"/>
                    </a:lnTo>
                    <a:lnTo>
                      <a:pt x="53" y="233"/>
                    </a:lnTo>
                    <a:lnTo>
                      <a:pt x="70" y="179"/>
                    </a:lnTo>
                    <a:lnTo>
                      <a:pt x="104" y="159"/>
                    </a:lnTo>
                    <a:lnTo>
                      <a:pt x="112" y="133"/>
                    </a:lnTo>
                    <a:lnTo>
                      <a:pt x="121" y="108"/>
                    </a:lnTo>
                    <a:lnTo>
                      <a:pt x="164" y="62"/>
                    </a:lnTo>
                    <a:lnTo>
                      <a:pt x="172" y="34"/>
                    </a:lnTo>
                    <a:lnTo>
                      <a:pt x="155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63" name="Freeform 1881">
                <a:extLst>
                  <a:ext uri="{FF2B5EF4-FFF2-40B4-BE49-F238E27FC236}">
                    <a16:creationId xmlns:a16="http://schemas.microsoft.com/office/drawing/2014/main" id="{A9FA0766-A389-4409-9211-0EF0A0A6A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5" y="3123"/>
                <a:ext cx="2" cy="3"/>
              </a:xfrm>
              <a:custGeom>
                <a:avLst/>
                <a:gdLst>
                  <a:gd name="T0" fmla="*/ 0 w 25"/>
                  <a:gd name="T1" fmla="*/ 0 h 34"/>
                  <a:gd name="T2" fmla="*/ 0 w 25"/>
                  <a:gd name="T3" fmla="*/ 0 h 34"/>
                  <a:gd name="T4" fmla="*/ 0 w 25"/>
                  <a:gd name="T5" fmla="*/ 0 h 34"/>
                  <a:gd name="T6" fmla="*/ 0 w 25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4">
                    <a:moveTo>
                      <a:pt x="17" y="34"/>
                    </a:moveTo>
                    <a:lnTo>
                      <a:pt x="25" y="8"/>
                    </a:lnTo>
                    <a:lnTo>
                      <a:pt x="0" y="0"/>
                    </a:lnTo>
                    <a:lnTo>
                      <a:pt x="17" y="34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64" name="Freeform 1882">
                <a:extLst>
                  <a:ext uri="{FF2B5EF4-FFF2-40B4-BE49-F238E27FC236}">
                    <a16:creationId xmlns:a16="http://schemas.microsoft.com/office/drawing/2014/main" id="{D4B5F98E-0CB8-4B25-8749-741B1385FB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5" y="3148"/>
                <a:ext cx="2" cy="2"/>
              </a:xfrm>
              <a:custGeom>
                <a:avLst/>
                <a:gdLst>
                  <a:gd name="T0" fmla="*/ 0 w 33"/>
                  <a:gd name="T1" fmla="*/ 0 h 34"/>
                  <a:gd name="T2" fmla="*/ 0 w 33"/>
                  <a:gd name="T3" fmla="*/ 0 h 34"/>
                  <a:gd name="T4" fmla="*/ 0 w 33"/>
                  <a:gd name="T5" fmla="*/ 0 h 34"/>
                  <a:gd name="T6" fmla="*/ 0 w 33"/>
                  <a:gd name="T7" fmla="*/ 0 h 34"/>
                  <a:gd name="T8" fmla="*/ 0 w 33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34">
                    <a:moveTo>
                      <a:pt x="7" y="0"/>
                    </a:moveTo>
                    <a:lnTo>
                      <a:pt x="0" y="26"/>
                    </a:lnTo>
                    <a:lnTo>
                      <a:pt x="26" y="34"/>
                    </a:lnTo>
                    <a:lnTo>
                      <a:pt x="33" y="8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65" name="Freeform 1883">
                <a:extLst>
                  <a:ext uri="{FF2B5EF4-FFF2-40B4-BE49-F238E27FC236}">
                    <a16:creationId xmlns:a16="http://schemas.microsoft.com/office/drawing/2014/main" id="{9FACD73A-B3D1-4BBA-B2E9-D6FCDA85D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6" y="3121"/>
                <a:ext cx="18" cy="27"/>
              </a:xfrm>
              <a:custGeom>
                <a:avLst/>
                <a:gdLst>
                  <a:gd name="T0" fmla="*/ 1 w 269"/>
                  <a:gd name="T1" fmla="*/ 0 h 403"/>
                  <a:gd name="T2" fmla="*/ 1 w 269"/>
                  <a:gd name="T3" fmla="*/ 0 h 403"/>
                  <a:gd name="T4" fmla="*/ 1 w 269"/>
                  <a:gd name="T5" fmla="*/ 0 h 403"/>
                  <a:gd name="T6" fmla="*/ 1 w 269"/>
                  <a:gd name="T7" fmla="*/ 0 h 403"/>
                  <a:gd name="T8" fmla="*/ 1 w 269"/>
                  <a:gd name="T9" fmla="*/ 0 h 403"/>
                  <a:gd name="T10" fmla="*/ 1 w 269"/>
                  <a:gd name="T11" fmla="*/ 1 h 403"/>
                  <a:gd name="T12" fmla="*/ 1 w 269"/>
                  <a:gd name="T13" fmla="*/ 1 h 403"/>
                  <a:gd name="T14" fmla="*/ 1 w 269"/>
                  <a:gd name="T15" fmla="*/ 1 h 403"/>
                  <a:gd name="T16" fmla="*/ 1 w 269"/>
                  <a:gd name="T17" fmla="*/ 1 h 403"/>
                  <a:gd name="T18" fmla="*/ 0 w 269"/>
                  <a:gd name="T19" fmla="*/ 1 h 403"/>
                  <a:gd name="T20" fmla="*/ 0 w 269"/>
                  <a:gd name="T21" fmla="*/ 1 h 403"/>
                  <a:gd name="T22" fmla="*/ 0 w 269"/>
                  <a:gd name="T23" fmla="*/ 1 h 403"/>
                  <a:gd name="T24" fmla="*/ 0 w 269"/>
                  <a:gd name="T25" fmla="*/ 1 h 403"/>
                  <a:gd name="T26" fmla="*/ 0 w 269"/>
                  <a:gd name="T27" fmla="*/ 1 h 403"/>
                  <a:gd name="T28" fmla="*/ 0 w 269"/>
                  <a:gd name="T29" fmla="*/ 2 h 403"/>
                  <a:gd name="T30" fmla="*/ 0 w 269"/>
                  <a:gd name="T31" fmla="*/ 2 h 403"/>
                  <a:gd name="T32" fmla="*/ 0 w 269"/>
                  <a:gd name="T33" fmla="*/ 2 h 403"/>
                  <a:gd name="T34" fmla="*/ 0 w 269"/>
                  <a:gd name="T35" fmla="*/ 2 h 403"/>
                  <a:gd name="T36" fmla="*/ 0 w 269"/>
                  <a:gd name="T37" fmla="*/ 2 h 403"/>
                  <a:gd name="T38" fmla="*/ 0 w 269"/>
                  <a:gd name="T39" fmla="*/ 1 h 403"/>
                  <a:gd name="T40" fmla="*/ 0 w 269"/>
                  <a:gd name="T41" fmla="*/ 1 h 403"/>
                  <a:gd name="T42" fmla="*/ 0 w 269"/>
                  <a:gd name="T43" fmla="*/ 1 h 403"/>
                  <a:gd name="T44" fmla="*/ 0 w 269"/>
                  <a:gd name="T45" fmla="*/ 1 h 403"/>
                  <a:gd name="T46" fmla="*/ 1 w 269"/>
                  <a:gd name="T47" fmla="*/ 1 h 403"/>
                  <a:gd name="T48" fmla="*/ 1 w 269"/>
                  <a:gd name="T49" fmla="*/ 1 h 403"/>
                  <a:gd name="T50" fmla="*/ 1 w 269"/>
                  <a:gd name="T51" fmla="*/ 1 h 403"/>
                  <a:gd name="T52" fmla="*/ 1 w 269"/>
                  <a:gd name="T53" fmla="*/ 1 h 403"/>
                  <a:gd name="T54" fmla="*/ 1 w 269"/>
                  <a:gd name="T55" fmla="*/ 0 h 403"/>
                  <a:gd name="T56" fmla="*/ 1 w 269"/>
                  <a:gd name="T57" fmla="*/ 0 h 403"/>
                  <a:gd name="T58" fmla="*/ 1 w 269"/>
                  <a:gd name="T59" fmla="*/ 0 h 403"/>
                  <a:gd name="T60" fmla="*/ 1 w 269"/>
                  <a:gd name="T61" fmla="*/ 0 h 403"/>
                  <a:gd name="T62" fmla="*/ 1 w 269"/>
                  <a:gd name="T63" fmla="*/ 0 h 403"/>
                  <a:gd name="T64" fmla="*/ 1 w 269"/>
                  <a:gd name="T65" fmla="*/ 0 h 40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69" h="403">
                    <a:moveTo>
                      <a:pt x="241" y="0"/>
                    </a:moveTo>
                    <a:lnTo>
                      <a:pt x="232" y="29"/>
                    </a:lnTo>
                    <a:lnTo>
                      <a:pt x="199" y="46"/>
                    </a:lnTo>
                    <a:lnTo>
                      <a:pt x="191" y="72"/>
                    </a:lnTo>
                    <a:lnTo>
                      <a:pt x="182" y="100"/>
                    </a:lnTo>
                    <a:lnTo>
                      <a:pt x="146" y="116"/>
                    </a:lnTo>
                    <a:lnTo>
                      <a:pt x="136" y="145"/>
                    </a:lnTo>
                    <a:lnTo>
                      <a:pt x="128" y="171"/>
                    </a:lnTo>
                    <a:lnTo>
                      <a:pt x="120" y="196"/>
                    </a:lnTo>
                    <a:lnTo>
                      <a:pt x="86" y="216"/>
                    </a:lnTo>
                    <a:lnTo>
                      <a:pt x="78" y="242"/>
                    </a:lnTo>
                    <a:lnTo>
                      <a:pt x="68" y="271"/>
                    </a:lnTo>
                    <a:lnTo>
                      <a:pt x="60" y="296"/>
                    </a:lnTo>
                    <a:lnTo>
                      <a:pt x="53" y="322"/>
                    </a:lnTo>
                    <a:lnTo>
                      <a:pt x="35" y="376"/>
                    </a:lnTo>
                    <a:lnTo>
                      <a:pt x="0" y="395"/>
                    </a:lnTo>
                    <a:lnTo>
                      <a:pt x="26" y="403"/>
                    </a:lnTo>
                    <a:lnTo>
                      <a:pt x="61" y="384"/>
                    </a:lnTo>
                    <a:lnTo>
                      <a:pt x="69" y="358"/>
                    </a:lnTo>
                    <a:lnTo>
                      <a:pt x="86" y="303"/>
                    </a:lnTo>
                    <a:lnTo>
                      <a:pt x="94" y="279"/>
                    </a:lnTo>
                    <a:lnTo>
                      <a:pt x="103" y="250"/>
                    </a:lnTo>
                    <a:lnTo>
                      <a:pt x="112" y="224"/>
                    </a:lnTo>
                    <a:lnTo>
                      <a:pt x="149" y="205"/>
                    </a:lnTo>
                    <a:lnTo>
                      <a:pt x="157" y="179"/>
                    </a:lnTo>
                    <a:lnTo>
                      <a:pt x="165" y="154"/>
                    </a:lnTo>
                    <a:lnTo>
                      <a:pt x="173" y="125"/>
                    </a:lnTo>
                    <a:lnTo>
                      <a:pt x="207" y="108"/>
                    </a:lnTo>
                    <a:lnTo>
                      <a:pt x="217" y="80"/>
                    </a:lnTo>
                    <a:lnTo>
                      <a:pt x="224" y="54"/>
                    </a:lnTo>
                    <a:lnTo>
                      <a:pt x="261" y="37"/>
                    </a:lnTo>
                    <a:lnTo>
                      <a:pt x="269" y="9"/>
                    </a:lnTo>
                    <a:lnTo>
                      <a:pt x="241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66" name="Freeform 1884">
                <a:extLst>
                  <a:ext uri="{FF2B5EF4-FFF2-40B4-BE49-F238E27FC236}">
                    <a16:creationId xmlns:a16="http://schemas.microsoft.com/office/drawing/2014/main" id="{49E68B24-5FA5-4AE1-9CBA-160773AD1E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2" y="3103"/>
                <a:ext cx="15" cy="21"/>
              </a:xfrm>
              <a:custGeom>
                <a:avLst/>
                <a:gdLst>
                  <a:gd name="T0" fmla="*/ 1 w 226"/>
                  <a:gd name="T1" fmla="*/ 0 h 321"/>
                  <a:gd name="T2" fmla="*/ 1 w 226"/>
                  <a:gd name="T3" fmla="*/ 0 h 321"/>
                  <a:gd name="T4" fmla="*/ 1 w 226"/>
                  <a:gd name="T5" fmla="*/ 0 h 321"/>
                  <a:gd name="T6" fmla="*/ 1 w 226"/>
                  <a:gd name="T7" fmla="*/ 1 h 321"/>
                  <a:gd name="T8" fmla="*/ 0 w 226"/>
                  <a:gd name="T9" fmla="*/ 1 h 321"/>
                  <a:gd name="T10" fmla="*/ 0 w 226"/>
                  <a:gd name="T11" fmla="*/ 1 h 321"/>
                  <a:gd name="T12" fmla="*/ 0 w 226"/>
                  <a:gd name="T13" fmla="*/ 1 h 321"/>
                  <a:gd name="T14" fmla="*/ 0 w 226"/>
                  <a:gd name="T15" fmla="*/ 1 h 321"/>
                  <a:gd name="T16" fmla="*/ 0 w 226"/>
                  <a:gd name="T17" fmla="*/ 1 h 321"/>
                  <a:gd name="T18" fmla="*/ 0 w 226"/>
                  <a:gd name="T19" fmla="*/ 1 h 321"/>
                  <a:gd name="T20" fmla="*/ 0 w 226"/>
                  <a:gd name="T21" fmla="*/ 1 h 321"/>
                  <a:gd name="T22" fmla="*/ 0 w 226"/>
                  <a:gd name="T23" fmla="*/ 1 h 321"/>
                  <a:gd name="T24" fmla="*/ 0 w 226"/>
                  <a:gd name="T25" fmla="*/ 1 h 321"/>
                  <a:gd name="T26" fmla="*/ 1 w 226"/>
                  <a:gd name="T27" fmla="*/ 1 h 321"/>
                  <a:gd name="T28" fmla="*/ 1 w 226"/>
                  <a:gd name="T29" fmla="*/ 1 h 321"/>
                  <a:gd name="T30" fmla="*/ 1 w 226"/>
                  <a:gd name="T31" fmla="*/ 0 h 321"/>
                  <a:gd name="T32" fmla="*/ 1 w 226"/>
                  <a:gd name="T33" fmla="*/ 0 h 321"/>
                  <a:gd name="T34" fmla="*/ 1 w 226"/>
                  <a:gd name="T35" fmla="*/ 0 h 321"/>
                  <a:gd name="T36" fmla="*/ 1 w 226"/>
                  <a:gd name="T37" fmla="*/ 0 h 32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26" h="321">
                    <a:moveTo>
                      <a:pt x="208" y="0"/>
                    </a:moveTo>
                    <a:lnTo>
                      <a:pt x="164" y="43"/>
                    </a:lnTo>
                    <a:lnTo>
                      <a:pt x="147" y="96"/>
                    </a:lnTo>
                    <a:lnTo>
                      <a:pt x="113" y="116"/>
                    </a:lnTo>
                    <a:lnTo>
                      <a:pt x="104" y="142"/>
                    </a:lnTo>
                    <a:lnTo>
                      <a:pt x="70" y="159"/>
                    </a:lnTo>
                    <a:lnTo>
                      <a:pt x="54" y="214"/>
                    </a:lnTo>
                    <a:lnTo>
                      <a:pt x="17" y="233"/>
                    </a:lnTo>
                    <a:lnTo>
                      <a:pt x="0" y="284"/>
                    </a:lnTo>
                    <a:lnTo>
                      <a:pt x="20" y="321"/>
                    </a:lnTo>
                    <a:lnTo>
                      <a:pt x="36" y="267"/>
                    </a:lnTo>
                    <a:lnTo>
                      <a:pt x="70" y="250"/>
                    </a:lnTo>
                    <a:lnTo>
                      <a:pt x="88" y="196"/>
                    </a:lnTo>
                    <a:lnTo>
                      <a:pt x="122" y="176"/>
                    </a:lnTo>
                    <a:lnTo>
                      <a:pt x="130" y="150"/>
                    </a:lnTo>
                    <a:lnTo>
                      <a:pt x="175" y="106"/>
                    </a:lnTo>
                    <a:lnTo>
                      <a:pt x="184" y="80"/>
                    </a:lnTo>
                    <a:lnTo>
                      <a:pt x="226" y="34"/>
                    </a:lnTo>
                    <a:lnTo>
                      <a:pt x="208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67" name="Freeform 1885">
                <a:extLst>
                  <a:ext uri="{FF2B5EF4-FFF2-40B4-BE49-F238E27FC236}">
                    <a16:creationId xmlns:a16="http://schemas.microsoft.com/office/drawing/2014/main" id="{C255691E-1075-4A24-98D4-C4485E4793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6" y="3103"/>
                <a:ext cx="1" cy="2"/>
              </a:xfrm>
              <a:custGeom>
                <a:avLst/>
                <a:gdLst>
                  <a:gd name="T0" fmla="*/ 0 w 26"/>
                  <a:gd name="T1" fmla="*/ 0 h 34"/>
                  <a:gd name="T2" fmla="*/ 0 w 26"/>
                  <a:gd name="T3" fmla="*/ 0 h 34"/>
                  <a:gd name="T4" fmla="*/ 0 w 26"/>
                  <a:gd name="T5" fmla="*/ 0 h 34"/>
                  <a:gd name="T6" fmla="*/ 0 w 26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34">
                    <a:moveTo>
                      <a:pt x="18" y="34"/>
                    </a:moveTo>
                    <a:lnTo>
                      <a:pt x="26" y="8"/>
                    </a:lnTo>
                    <a:lnTo>
                      <a:pt x="0" y="0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68" name="Freeform 1886">
                <a:extLst>
                  <a:ext uri="{FF2B5EF4-FFF2-40B4-BE49-F238E27FC236}">
                    <a16:creationId xmlns:a16="http://schemas.microsoft.com/office/drawing/2014/main" id="{3DD17147-C7C7-410E-BBB4-2D04A6832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0" y="3133"/>
                <a:ext cx="1" cy="2"/>
              </a:xfrm>
              <a:custGeom>
                <a:avLst/>
                <a:gdLst>
                  <a:gd name="T0" fmla="*/ 0 w 25"/>
                  <a:gd name="T1" fmla="*/ 0 h 34"/>
                  <a:gd name="T2" fmla="*/ 0 w 25"/>
                  <a:gd name="T3" fmla="*/ 0 h 34"/>
                  <a:gd name="T4" fmla="*/ 0 w 25"/>
                  <a:gd name="T5" fmla="*/ 0 h 34"/>
                  <a:gd name="T6" fmla="*/ 0 w 25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4">
                    <a:moveTo>
                      <a:pt x="8" y="0"/>
                    </a:moveTo>
                    <a:lnTo>
                      <a:pt x="0" y="25"/>
                    </a:lnTo>
                    <a:lnTo>
                      <a:pt x="25" y="3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69" name="Freeform 1887">
                <a:extLst>
                  <a:ext uri="{FF2B5EF4-FFF2-40B4-BE49-F238E27FC236}">
                    <a16:creationId xmlns:a16="http://schemas.microsoft.com/office/drawing/2014/main" id="{AEBDDC8B-52B5-4EB8-B3CD-ED8C11C631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0" y="3104"/>
                <a:ext cx="21" cy="31"/>
              </a:xfrm>
              <a:custGeom>
                <a:avLst/>
                <a:gdLst>
                  <a:gd name="T0" fmla="*/ 1 w 310"/>
                  <a:gd name="T1" fmla="*/ 0 h 472"/>
                  <a:gd name="T2" fmla="*/ 1 w 310"/>
                  <a:gd name="T3" fmla="*/ 0 h 472"/>
                  <a:gd name="T4" fmla="*/ 1 w 310"/>
                  <a:gd name="T5" fmla="*/ 0 h 472"/>
                  <a:gd name="T6" fmla="*/ 1 w 310"/>
                  <a:gd name="T7" fmla="*/ 0 h 472"/>
                  <a:gd name="T8" fmla="*/ 1 w 310"/>
                  <a:gd name="T9" fmla="*/ 0 h 472"/>
                  <a:gd name="T10" fmla="*/ 1 w 310"/>
                  <a:gd name="T11" fmla="*/ 1 h 472"/>
                  <a:gd name="T12" fmla="*/ 1 w 310"/>
                  <a:gd name="T13" fmla="*/ 1 h 472"/>
                  <a:gd name="T14" fmla="*/ 1 w 310"/>
                  <a:gd name="T15" fmla="*/ 1 h 472"/>
                  <a:gd name="T16" fmla="*/ 1 w 310"/>
                  <a:gd name="T17" fmla="*/ 1 h 472"/>
                  <a:gd name="T18" fmla="*/ 1 w 310"/>
                  <a:gd name="T19" fmla="*/ 1 h 472"/>
                  <a:gd name="T20" fmla="*/ 1 w 310"/>
                  <a:gd name="T21" fmla="*/ 1 h 472"/>
                  <a:gd name="T22" fmla="*/ 0 w 310"/>
                  <a:gd name="T23" fmla="*/ 1 h 472"/>
                  <a:gd name="T24" fmla="*/ 0 w 310"/>
                  <a:gd name="T25" fmla="*/ 1 h 472"/>
                  <a:gd name="T26" fmla="*/ 0 w 310"/>
                  <a:gd name="T27" fmla="*/ 1 h 472"/>
                  <a:gd name="T28" fmla="*/ 0 w 310"/>
                  <a:gd name="T29" fmla="*/ 1 h 472"/>
                  <a:gd name="T30" fmla="*/ 0 w 310"/>
                  <a:gd name="T31" fmla="*/ 2 h 472"/>
                  <a:gd name="T32" fmla="*/ 0 w 310"/>
                  <a:gd name="T33" fmla="*/ 2 h 472"/>
                  <a:gd name="T34" fmla="*/ 0 w 310"/>
                  <a:gd name="T35" fmla="*/ 2 h 472"/>
                  <a:gd name="T36" fmla="*/ 0 w 310"/>
                  <a:gd name="T37" fmla="*/ 2 h 472"/>
                  <a:gd name="T38" fmla="*/ 0 w 310"/>
                  <a:gd name="T39" fmla="*/ 2 h 472"/>
                  <a:gd name="T40" fmla="*/ 0 w 310"/>
                  <a:gd name="T41" fmla="*/ 2 h 472"/>
                  <a:gd name="T42" fmla="*/ 0 w 310"/>
                  <a:gd name="T43" fmla="*/ 2 h 472"/>
                  <a:gd name="T44" fmla="*/ 0 w 310"/>
                  <a:gd name="T45" fmla="*/ 2 h 472"/>
                  <a:gd name="T46" fmla="*/ 0 w 310"/>
                  <a:gd name="T47" fmla="*/ 1 h 472"/>
                  <a:gd name="T48" fmla="*/ 1 w 310"/>
                  <a:gd name="T49" fmla="*/ 1 h 472"/>
                  <a:gd name="T50" fmla="*/ 1 w 310"/>
                  <a:gd name="T51" fmla="*/ 1 h 472"/>
                  <a:gd name="T52" fmla="*/ 1 w 310"/>
                  <a:gd name="T53" fmla="*/ 1 h 472"/>
                  <a:gd name="T54" fmla="*/ 1 w 310"/>
                  <a:gd name="T55" fmla="*/ 1 h 472"/>
                  <a:gd name="T56" fmla="*/ 1 w 310"/>
                  <a:gd name="T57" fmla="*/ 1 h 472"/>
                  <a:gd name="T58" fmla="*/ 1 w 310"/>
                  <a:gd name="T59" fmla="*/ 1 h 472"/>
                  <a:gd name="T60" fmla="*/ 1 w 310"/>
                  <a:gd name="T61" fmla="*/ 1 h 472"/>
                  <a:gd name="T62" fmla="*/ 1 w 310"/>
                  <a:gd name="T63" fmla="*/ 1 h 472"/>
                  <a:gd name="T64" fmla="*/ 1 w 310"/>
                  <a:gd name="T65" fmla="*/ 0 h 472"/>
                  <a:gd name="T66" fmla="*/ 1 w 310"/>
                  <a:gd name="T67" fmla="*/ 0 h 472"/>
                  <a:gd name="T68" fmla="*/ 1 w 310"/>
                  <a:gd name="T69" fmla="*/ 0 h 472"/>
                  <a:gd name="T70" fmla="*/ 1 w 310"/>
                  <a:gd name="T71" fmla="*/ 0 h 472"/>
                  <a:gd name="T72" fmla="*/ 1 w 310"/>
                  <a:gd name="T73" fmla="*/ 0 h 472"/>
                  <a:gd name="T74" fmla="*/ 1 w 310"/>
                  <a:gd name="T75" fmla="*/ 0 h 472"/>
                  <a:gd name="T76" fmla="*/ 1 w 310"/>
                  <a:gd name="T77" fmla="*/ 0 h 47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10" h="472">
                    <a:moveTo>
                      <a:pt x="284" y="0"/>
                    </a:moveTo>
                    <a:lnTo>
                      <a:pt x="277" y="26"/>
                    </a:lnTo>
                    <a:lnTo>
                      <a:pt x="240" y="42"/>
                    </a:lnTo>
                    <a:lnTo>
                      <a:pt x="231" y="70"/>
                    </a:lnTo>
                    <a:lnTo>
                      <a:pt x="223" y="96"/>
                    </a:lnTo>
                    <a:lnTo>
                      <a:pt x="188" y="117"/>
                    </a:lnTo>
                    <a:lnTo>
                      <a:pt x="180" y="142"/>
                    </a:lnTo>
                    <a:lnTo>
                      <a:pt x="173" y="168"/>
                    </a:lnTo>
                    <a:lnTo>
                      <a:pt x="163" y="196"/>
                    </a:lnTo>
                    <a:lnTo>
                      <a:pt x="127" y="212"/>
                    </a:lnTo>
                    <a:lnTo>
                      <a:pt x="118" y="241"/>
                    </a:lnTo>
                    <a:lnTo>
                      <a:pt x="110" y="267"/>
                    </a:lnTo>
                    <a:lnTo>
                      <a:pt x="76" y="284"/>
                    </a:lnTo>
                    <a:lnTo>
                      <a:pt x="68" y="312"/>
                    </a:lnTo>
                    <a:lnTo>
                      <a:pt x="59" y="338"/>
                    </a:lnTo>
                    <a:lnTo>
                      <a:pt x="25" y="355"/>
                    </a:lnTo>
                    <a:lnTo>
                      <a:pt x="9" y="410"/>
                    </a:lnTo>
                    <a:lnTo>
                      <a:pt x="0" y="438"/>
                    </a:lnTo>
                    <a:lnTo>
                      <a:pt x="17" y="472"/>
                    </a:lnTo>
                    <a:lnTo>
                      <a:pt x="34" y="417"/>
                    </a:lnTo>
                    <a:lnTo>
                      <a:pt x="42" y="392"/>
                    </a:lnTo>
                    <a:lnTo>
                      <a:pt x="77" y="372"/>
                    </a:lnTo>
                    <a:lnTo>
                      <a:pt x="85" y="346"/>
                    </a:lnTo>
                    <a:lnTo>
                      <a:pt x="93" y="320"/>
                    </a:lnTo>
                    <a:lnTo>
                      <a:pt x="130" y="301"/>
                    </a:lnTo>
                    <a:lnTo>
                      <a:pt x="139" y="275"/>
                    </a:lnTo>
                    <a:lnTo>
                      <a:pt x="146" y="250"/>
                    </a:lnTo>
                    <a:lnTo>
                      <a:pt x="155" y="222"/>
                    </a:lnTo>
                    <a:lnTo>
                      <a:pt x="189" y="204"/>
                    </a:lnTo>
                    <a:lnTo>
                      <a:pt x="197" y="176"/>
                    </a:lnTo>
                    <a:lnTo>
                      <a:pt x="206" y="150"/>
                    </a:lnTo>
                    <a:lnTo>
                      <a:pt x="243" y="133"/>
                    </a:lnTo>
                    <a:lnTo>
                      <a:pt x="251" y="105"/>
                    </a:lnTo>
                    <a:lnTo>
                      <a:pt x="268" y="52"/>
                    </a:lnTo>
                    <a:lnTo>
                      <a:pt x="302" y="34"/>
                    </a:lnTo>
                    <a:lnTo>
                      <a:pt x="310" y="8"/>
                    </a:lnTo>
                    <a:lnTo>
                      <a:pt x="284" y="0"/>
                    </a:lnTo>
                    <a:lnTo>
                      <a:pt x="277" y="26"/>
                    </a:lnTo>
                    <a:lnTo>
                      <a:pt x="284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70" name="Freeform 1888">
                <a:extLst>
                  <a:ext uri="{FF2B5EF4-FFF2-40B4-BE49-F238E27FC236}">
                    <a16:creationId xmlns:a16="http://schemas.microsoft.com/office/drawing/2014/main" id="{4FF47579-CFE2-46E7-85AC-CC41A60135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9" y="3082"/>
                <a:ext cx="19" cy="24"/>
              </a:xfrm>
              <a:custGeom>
                <a:avLst/>
                <a:gdLst>
                  <a:gd name="T0" fmla="*/ 1 w 278"/>
                  <a:gd name="T1" fmla="*/ 0 h 358"/>
                  <a:gd name="T2" fmla="*/ 1 w 278"/>
                  <a:gd name="T3" fmla="*/ 0 h 358"/>
                  <a:gd name="T4" fmla="*/ 1 w 278"/>
                  <a:gd name="T5" fmla="*/ 0 h 358"/>
                  <a:gd name="T6" fmla="*/ 1 w 278"/>
                  <a:gd name="T7" fmla="*/ 0 h 358"/>
                  <a:gd name="T8" fmla="*/ 1 w 278"/>
                  <a:gd name="T9" fmla="*/ 1 h 358"/>
                  <a:gd name="T10" fmla="*/ 0 w 278"/>
                  <a:gd name="T11" fmla="*/ 1 h 358"/>
                  <a:gd name="T12" fmla="*/ 0 w 278"/>
                  <a:gd name="T13" fmla="*/ 1 h 358"/>
                  <a:gd name="T14" fmla="*/ 0 w 278"/>
                  <a:gd name="T15" fmla="*/ 1 h 358"/>
                  <a:gd name="T16" fmla="*/ 0 w 278"/>
                  <a:gd name="T17" fmla="*/ 1 h 358"/>
                  <a:gd name="T18" fmla="*/ 0 w 278"/>
                  <a:gd name="T19" fmla="*/ 2 h 358"/>
                  <a:gd name="T20" fmla="*/ 0 w 278"/>
                  <a:gd name="T21" fmla="*/ 1 h 358"/>
                  <a:gd name="T22" fmla="*/ 0 w 278"/>
                  <a:gd name="T23" fmla="*/ 1 h 358"/>
                  <a:gd name="T24" fmla="*/ 0 w 278"/>
                  <a:gd name="T25" fmla="*/ 1 h 358"/>
                  <a:gd name="T26" fmla="*/ 1 w 278"/>
                  <a:gd name="T27" fmla="*/ 1 h 358"/>
                  <a:gd name="T28" fmla="*/ 1 w 278"/>
                  <a:gd name="T29" fmla="*/ 1 h 358"/>
                  <a:gd name="T30" fmla="*/ 1 w 278"/>
                  <a:gd name="T31" fmla="*/ 0 h 358"/>
                  <a:gd name="T32" fmla="*/ 1 w 278"/>
                  <a:gd name="T33" fmla="*/ 0 h 358"/>
                  <a:gd name="T34" fmla="*/ 1 w 278"/>
                  <a:gd name="T35" fmla="*/ 0 h 358"/>
                  <a:gd name="T36" fmla="*/ 1 w 278"/>
                  <a:gd name="T37" fmla="*/ 0 h 35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78" h="358">
                    <a:moveTo>
                      <a:pt x="278" y="0"/>
                    </a:moveTo>
                    <a:lnTo>
                      <a:pt x="244" y="17"/>
                    </a:lnTo>
                    <a:lnTo>
                      <a:pt x="199" y="62"/>
                    </a:lnTo>
                    <a:lnTo>
                      <a:pt x="156" y="108"/>
                    </a:lnTo>
                    <a:lnTo>
                      <a:pt x="119" y="124"/>
                    </a:lnTo>
                    <a:lnTo>
                      <a:pt x="103" y="178"/>
                    </a:lnTo>
                    <a:lnTo>
                      <a:pt x="60" y="224"/>
                    </a:lnTo>
                    <a:lnTo>
                      <a:pt x="17" y="270"/>
                    </a:lnTo>
                    <a:lnTo>
                      <a:pt x="0" y="324"/>
                    </a:lnTo>
                    <a:lnTo>
                      <a:pt x="18" y="358"/>
                    </a:lnTo>
                    <a:lnTo>
                      <a:pt x="35" y="304"/>
                    </a:lnTo>
                    <a:lnTo>
                      <a:pt x="77" y="258"/>
                    </a:lnTo>
                    <a:lnTo>
                      <a:pt x="94" y="207"/>
                    </a:lnTo>
                    <a:lnTo>
                      <a:pt x="139" y="162"/>
                    </a:lnTo>
                    <a:lnTo>
                      <a:pt x="174" y="142"/>
                    </a:lnTo>
                    <a:lnTo>
                      <a:pt x="189" y="91"/>
                    </a:lnTo>
                    <a:lnTo>
                      <a:pt x="227" y="71"/>
                    </a:lnTo>
                    <a:lnTo>
                      <a:pt x="270" y="26"/>
                    </a:lnTo>
                    <a:lnTo>
                      <a:pt x="278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71" name="Freeform 1889">
                <a:extLst>
                  <a:ext uri="{FF2B5EF4-FFF2-40B4-BE49-F238E27FC236}">
                    <a16:creationId xmlns:a16="http://schemas.microsoft.com/office/drawing/2014/main" id="{983C75A1-B519-49BA-A0A6-C5E60AD57E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7" y="3082"/>
                <a:ext cx="1" cy="2"/>
              </a:xfrm>
              <a:custGeom>
                <a:avLst/>
                <a:gdLst>
                  <a:gd name="T0" fmla="*/ 0 w 8"/>
                  <a:gd name="T1" fmla="*/ 0 h 26"/>
                  <a:gd name="T2" fmla="*/ 0 w 8"/>
                  <a:gd name="T3" fmla="*/ 0 h 26"/>
                  <a:gd name="T4" fmla="*/ 0 w 8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26">
                    <a:moveTo>
                      <a:pt x="0" y="26"/>
                    </a:moveTo>
                    <a:lnTo>
                      <a:pt x="8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72" name="Freeform 1890">
                <a:extLst>
                  <a:ext uri="{FF2B5EF4-FFF2-40B4-BE49-F238E27FC236}">
                    <a16:creationId xmlns:a16="http://schemas.microsoft.com/office/drawing/2014/main" id="{DB5F9846-9F12-4DAC-BDDC-F452C3C12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8" y="3113"/>
                <a:ext cx="1" cy="2"/>
              </a:xfrm>
              <a:custGeom>
                <a:avLst/>
                <a:gdLst>
                  <a:gd name="T0" fmla="*/ 0 w 26"/>
                  <a:gd name="T1" fmla="*/ 0 h 34"/>
                  <a:gd name="T2" fmla="*/ 0 w 26"/>
                  <a:gd name="T3" fmla="*/ 0 h 34"/>
                  <a:gd name="T4" fmla="*/ 0 w 26"/>
                  <a:gd name="T5" fmla="*/ 0 h 34"/>
                  <a:gd name="T6" fmla="*/ 0 w 26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34">
                    <a:moveTo>
                      <a:pt x="8" y="0"/>
                    </a:moveTo>
                    <a:lnTo>
                      <a:pt x="0" y="26"/>
                    </a:lnTo>
                    <a:lnTo>
                      <a:pt x="26" y="3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73" name="Freeform 1891">
                <a:extLst>
                  <a:ext uri="{FF2B5EF4-FFF2-40B4-BE49-F238E27FC236}">
                    <a16:creationId xmlns:a16="http://schemas.microsoft.com/office/drawing/2014/main" id="{6C97AE76-6C6D-4B76-A441-83598CCE13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8" y="3084"/>
                <a:ext cx="22" cy="31"/>
              </a:xfrm>
              <a:custGeom>
                <a:avLst/>
                <a:gdLst>
                  <a:gd name="T0" fmla="*/ 1 w 331"/>
                  <a:gd name="T1" fmla="*/ 0 h 466"/>
                  <a:gd name="T2" fmla="*/ 1 w 331"/>
                  <a:gd name="T3" fmla="*/ 0 h 466"/>
                  <a:gd name="T4" fmla="*/ 1 w 331"/>
                  <a:gd name="T5" fmla="*/ 0 h 466"/>
                  <a:gd name="T6" fmla="*/ 1 w 331"/>
                  <a:gd name="T7" fmla="*/ 1 h 466"/>
                  <a:gd name="T8" fmla="*/ 1 w 331"/>
                  <a:gd name="T9" fmla="*/ 1 h 466"/>
                  <a:gd name="T10" fmla="*/ 1 w 331"/>
                  <a:gd name="T11" fmla="*/ 1 h 466"/>
                  <a:gd name="T12" fmla="*/ 1 w 331"/>
                  <a:gd name="T13" fmla="*/ 1 h 466"/>
                  <a:gd name="T14" fmla="*/ 1 w 331"/>
                  <a:gd name="T15" fmla="*/ 1 h 466"/>
                  <a:gd name="T16" fmla="*/ 1 w 331"/>
                  <a:gd name="T17" fmla="*/ 1 h 466"/>
                  <a:gd name="T18" fmla="*/ 1 w 331"/>
                  <a:gd name="T19" fmla="*/ 1 h 466"/>
                  <a:gd name="T20" fmla="*/ 0 w 331"/>
                  <a:gd name="T21" fmla="*/ 1 h 466"/>
                  <a:gd name="T22" fmla="*/ 0 w 331"/>
                  <a:gd name="T23" fmla="*/ 1 h 466"/>
                  <a:gd name="T24" fmla="*/ 0 w 331"/>
                  <a:gd name="T25" fmla="*/ 2 h 466"/>
                  <a:gd name="T26" fmla="*/ 0 w 331"/>
                  <a:gd name="T27" fmla="*/ 2 h 466"/>
                  <a:gd name="T28" fmla="*/ 0 w 331"/>
                  <a:gd name="T29" fmla="*/ 2 h 466"/>
                  <a:gd name="T30" fmla="*/ 0 w 331"/>
                  <a:gd name="T31" fmla="*/ 2 h 466"/>
                  <a:gd name="T32" fmla="*/ 0 w 331"/>
                  <a:gd name="T33" fmla="*/ 2 h 466"/>
                  <a:gd name="T34" fmla="*/ 0 w 331"/>
                  <a:gd name="T35" fmla="*/ 2 h 466"/>
                  <a:gd name="T36" fmla="*/ 0 w 331"/>
                  <a:gd name="T37" fmla="*/ 2 h 466"/>
                  <a:gd name="T38" fmla="*/ 0 w 331"/>
                  <a:gd name="T39" fmla="*/ 2 h 466"/>
                  <a:gd name="T40" fmla="*/ 0 w 331"/>
                  <a:gd name="T41" fmla="*/ 2 h 466"/>
                  <a:gd name="T42" fmla="*/ 0 w 331"/>
                  <a:gd name="T43" fmla="*/ 2 h 466"/>
                  <a:gd name="T44" fmla="*/ 1 w 331"/>
                  <a:gd name="T45" fmla="*/ 2 h 466"/>
                  <a:gd name="T46" fmla="*/ 1 w 331"/>
                  <a:gd name="T47" fmla="*/ 1 h 466"/>
                  <a:gd name="T48" fmla="*/ 1 w 331"/>
                  <a:gd name="T49" fmla="*/ 1 h 466"/>
                  <a:gd name="T50" fmla="*/ 1 w 331"/>
                  <a:gd name="T51" fmla="*/ 1 h 466"/>
                  <a:gd name="T52" fmla="*/ 1 w 331"/>
                  <a:gd name="T53" fmla="*/ 1 h 466"/>
                  <a:gd name="T54" fmla="*/ 1 w 331"/>
                  <a:gd name="T55" fmla="*/ 1 h 466"/>
                  <a:gd name="T56" fmla="*/ 1 w 331"/>
                  <a:gd name="T57" fmla="*/ 1 h 466"/>
                  <a:gd name="T58" fmla="*/ 1 w 331"/>
                  <a:gd name="T59" fmla="*/ 1 h 466"/>
                  <a:gd name="T60" fmla="*/ 1 w 331"/>
                  <a:gd name="T61" fmla="*/ 1 h 466"/>
                  <a:gd name="T62" fmla="*/ 1 w 331"/>
                  <a:gd name="T63" fmla="*/ 0 h 466"/>
                  <a:gd name="T64" fmla="*/ 1 w 331"/>
                  <a:gd name="T65" fmla="*/ 0 h 466"/>
                  <a:gd name="T66" fmla="*/ 1 w 331"/>
                  <a:gd name="T67" fmla="*/ 0 h 466"/>
                  <a:gd name="T68" fmla="*/ 1 w 331"/>
                  <a:gd name="T69" fmla="*/ 0 h 466"/>
                  <a:gd name="T70" fmla="*/ 1 w 331"/>
                  <a:gd name="T71" fmla="*/ 0 h 466"/>
                  <a:gd name="T72" fmla="*/ 1 w 331"/>
                  <a:gd name="T73" fmla="*/ 0 h 46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31" h="466">
                    <a:moveTo>
                      <a:pt x="302" y="29"/>
                    </a:moveTo>
                    <a:lnTo>
                      <a:pt x="268" y="46"/>
                    </a:lnTo>
                    <a:lnTo>
                      <a:pt x="260" y="74"/>
                    </a:lnTo>
                    <a:lnTo>
                      <a:pt x="218" y="117"/>
                    </a:lnTo>
                    <a:lnTo>
                      <a:pt x="208" y="146"/>
                    </a:lnTo>
                    <a:lnTo>
                      <a:pt x="201" y="172"/>
                    </a:lnTo>
                    <a:lnTo>
                      <a:pt x="164" y="190"/>
                    </a:lnTo>
                    <a:lnTo>
                      <a:pt x="156" y="216"/>
                    </a:lnTo>
                    <a:lnTo>
                      <a:pt x="148" y="242"/>
                    </a:lnTo>
                    <a:lnTo>
                      <a:pt x="113" y="262"/>
                    </a:lnTo>
                    <a:lnTo>
                      <a:pt x="104" y="288"/>
                    </a:lnTo>
                    <a:lnTo>
                      <a:pt x="96" y="316"/>
                    </a:lnTo>
                    <a:lnTo>
                      <a:pt x="88" y="342"/>
                    </a:lnTo>
                    <a:lnTo>
                      <a:pt x="52" y="358"/>
                    </a:lnTo>
                    <a:lnTo>
                      <a:pt x="43" y="387"/>
                    </a:lnTo>
                    <a:lnTo>
                      <a:pt x="34" y="413"/>
                    </a:lnTo>
                    <a:lnTo>
                      <a:pt x="0" y="432"/>
                    </a:lnTo>
                    <a:lnTo>
                      <a:pt x="18" y="466"/>
                    </a:lnTo>
                    <a:lnTo>
                      <a:pt x="25" y="440"/>
                    </a:lnTo>
                    <a:lnTo>
                      <a:pt x="63" y="421"/>
                    </a:lnTo>
                    <a:lnTo>
                      <a:pt x="70" y="395"/>
                    </a:lnTo>
                    <a:lnTo>
                      <a:pt x="80" y="367"/>
                    </a:lnTo>
                    <a:lnTo>
                      <a:pt x="114" y="350"/>
                    </a:lnTo>
                    <a:lnTo>
                      <a:pt x="122" y="324"/>
                    </a:lnTo>
                    <a:lnTo>
                      <a:pt x="130" y="296"/>
                    </a:lnTo>
                    <a:lnTo>
                      <a:pt x="167" y="279"/>
                    </a:lnTo>
                    <a:lnTo>
                      <a:pt x="175" y="251"/>
                    </a:lnTo>
                    <a:lnTo>
                      <a:pt x="184" y="225"/>
                    </a:lnTo>
                    <a:lnTo>
                      <a:pt x="218" y="208"/>
                    </a:lnTo>
                    <a:lnTo>
                      <a:pt x="227" y="180"/>
                    </a:lnTo>
                    <a:lnTo>
                      <a:pt x="243" y="125"/>
                    </a:lnTo>
                    <a:lnTo>
                      <a:pt x="277" y="108"/>
                    </a:lnTo>
                    <a:lnTo>
                      <a:pt x="286" y="82"/>
                    </a:lnTo>
                    <a:lnTo>
                      <a:pt x="323" y="63"/>
                    </a:lnTo>
                    <a:lnTo>
                      <a:pt x="331" y="37"/>
                    </a:lnTo>
                    <a:lnTo>
                      <a:pt x="311" y="0"/>
                    </a:lnTo>
                    <a:lnTo>
                      <a:pt x="302" y="29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74" name="Freeform 1892">
                <a:extLst>
                  <a:ext uri="{FF2B5EF4-FFF2-40B4-BE49-F238E27FC236}">
                    <a16:creationId xmlns:a16="http://schemas.microsoft.com/office/drawing/2014/main" id="{841EAF23-12CE-4B9B-A846-FEC522BC8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" y="3075"/>
                <a:ext cx="11" cy="13"/>
              </a:xfrm>
              <a:custGeom>
                <a:avLst/>
                <a:gdLst>
                  <a:gd name="T0" fmla="*/ 1 w 159"/>
                  <a:gd name="T1" fmla="*/ 0 h 196"/>
                  <a:gd name="T2" fmla="*/ 0 w 159"/>
                  <a:gd name="T3" fmla="*/ 0 h 196"/>
                  <a:gd name="T4" fmla="*/ 0 w 159"/>
                  <a:gd name="T5" fmla="*/ 0 h 196"/>
                  <a:gd name="T6" fmla="*/ 0 w 159"/>
                  <a:gd name="T7" fmla="*/ 0 h 196"/>
                  <a:gd name="T8" fmla="*/ 0 w 159"/>
                  <a:gd name="T9" fmla="*/ 1 h 196"/>
                  <a:gd name="T10" fmla="*/ 0 w 159"/>
                  <a:gd name="T11" fmla="*/ 1 h 196"/>
                  <a:gd name="T12" fmla="*/ 0 w 159"/>
                  <a:gd name="T13" fmla="*/ 1 h 196"/>
                  <a:gd name="T14" fmla="*/ 0 w 159"/>
                  <a:gd name="T15" fmla="*/ 1 h 196"/>
                  <a:gd name="T16" fmla="*/ 0 w 159"/>
                  <a:gd name="T17" fmla="*/ 1 h 196"/>
                  <a:gd name="T18" fmla="*/ 0 w 159"/>
                  <a:gd name="T19" fmla="*/ 1 h 196"/>
                  <a:gd name="T20" fmla="*/ 0 w 159"/>
                  <a:gd name="T21" fmla="*/ 1 h 196"/>
                  <a:gd name="T22" fmla="*/ 0 w 159"/>
                  <a:gd name="T23" fmla="*/ 0 h 196"/>
                  <a:gd name="T24" fmla="*/ 1 w 159"/>
                  <a:gd name="T25" fmla="*/ 0 h 196"/>
                  <a:gd name="T26" fmla="*/ 1 w 159"/>
                  <a:gd name="T27" fmla="*/ 0 h 196"/>
                  <a:gd name="T28" fmla="*/ 1 w 159"/>
                  <a:gd name="T29" fmla="*/ 0 h 19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59" h="196">
                    <a:moveTo>
                      <a:pt x="141" y="0"/>
                    </a:moveTo>
                    <a:lnTo>
                      <a:pt x="105" y="17"/>
                    </a:lnTo>
                    <a:lnTo>
                      <a:pt x="63" y="63"/>
                    </a:lnTo>
                    <a:lnTo>
                      <a:pt x="54" y="91"/>
                    </a:lnTo>
                    <a:lnTo>
                      <a:pt x="45" y="116"/>
                    </a:lnTo>
                    <a:lnTo>
                      <a:pt x="9" y="133"/>
                    </a:lnTo>
                    <a:lnTo>
                      <a:pt x="0" y="162"/>
                    </a:lnTo>
                    <a:lnTo>
                      <a:pt x="21" y="196"/>
                    </a:lnTo>
                    <a:lnTo>
                      <a:pt x="29" y="170"/>
                    </a:lnTo>
                    <a:lnTo>
                      <a:pt x="37" y="142"/>
                    </a:lnTo>
                    <a:lnTo>
                      <a:pt x="71" y="125"/>
                    </a:lnTo>
                    <a:lnTo>
                      <a:pt x="79" y="99"/>
                    </a:lnTo>
                    <a:lnTo>
                      <a:pt x="125" y="54"/>
                    </a:lnTo>
                    <a:lnTo>
                      <a:pt x="159" y="34"/>
                    </a:lnTo>
                    <a:lnTo>
                      <a:pt x="141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75" name="Freeform 1893">
                <a:extLst>
                  <a:ext uri="{FF2B5EF4-FFF2-40B4-BE49-F238E27FC236}">
                    <a16:creationId xmlns:a16="http://schemas.microsoft.com/office/drawing/2014/main" id="{A01513A1-CEAB-42E8-870C-45BEB186B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8" y="3074"/>
                <a:ext cx="2" cy="4"/>
              </a:xfrm>
              <a:custGeom>
                <a:avLst/>
                <a:gdLst>
                  <a:gd name="T0" fmla="*/ 0 w 34"/>
                  <a:gd name="T1" fmla="*/ 0 h 51"/>
                  <a:gd name="T2" fmla="*/ 0 w 34"/>
                  <a:gd name="T3" fmla="*/ 0 h 51"/>
                  <a:gd name="T4" fmla="*/ 0 w 34"/>
                  <a:gd name="T5" fmla="*/ 0 h 51"/>
                  <a:gd name="T6" fmla="*/ 0 w 34"/>
                  <a:gd name="T7" fmla="*/ 0 h 51"/>
                  <a:gd name="T8" fmla="*/ 0 w 34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51">
                    <a:moveTo>
                      <a:pt x="18" y="51"/>
                    </a:moveTo>
                    <a:lnTo>
                      <a:pt x="26" y="25"/>
                    </a:lnTo>
                    <a:lnTo>
                      <a:pt x="34" y="0"/>
                    </a:lnTo>
                    <a:lnTo>
                      <a:pt x="0" y="17"/>
                    </a:lnTo>
                    <a:lnTo>
                      <a:pt x="18" y="51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76" name="Freeform 1894">
                <a:extLst>
                  <a:ext uri="{FF2B5EF4-FFF2-40B4-BE49-F238E27FC236}">
                    <a16:creationId xmlns:a16="http://schemas.microsoft.com/office/drawing/2014/main" id="{AF250FA8-F799-4D9B-A591-F4A28AC02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2" y="3100"/>
                <a:ext cx="2" cy="2"/>
              </a:xfrm>
              <a:custGeom>
                <a:avLst/>
                <a:gdLst>
                  <a:gd name="T0" fmla="*/ 0 w 34"/>
                  <a:gd name="T1" fmla="*/ 0 h 34"/>
                  <a:gd name="T2" fmla="*/ 0 w 34"/>
                  <a:gd name="T3" fmla="*/ 0 h 34"/>
                  <a:gd name="T4" fmla="*/ 0 w 34"/>
                  <a:gd name="T5" fmla="*/ 0 h 34"/>
                  <a:gd name="T6" fmla="*/ 0 w 34"/>
                  <a:gd name="T7" fmla="*/ 0 h 34"/>
                  <a:gd name="T8" fmla="*/ 0 w 34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8" y="0"/>
                    </a:moveTo>
                    <a:lnTo>
                      <a:pt x="0" y="25"/>
                    </a:lnTo>
                    <a:lnTo>
                      <a:pt x="26" y="34"/>
                    </a:lnTo>
                    <a:lnTo>
                      <a:pt x="34" y="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77" name="Freeform 1895">
                <a:extLst>
                  <a:ext uri="{FF2B5EF4-FFF2-40B4-BE49-F238E27FC236}">
                    <a16:creationId xmlns:a16="http://schemas.microsoft.com/office/drawing/2014/main" id="{4F500E04-5C8A-460D-A414-842226B236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2" y="3063"/>
                <a:ext cx="33" cy="37"/>
              </a:xfrm>
              <a:custGeom>
                <a:avLst/>
                <a:gdLst>
                  <a:gd name="T0" fmla="*/ 2 w 495"/>
                  <a:gd name="T1" fmla="*/ 0 h 555"/>
                  <a:gd name="T2" fmla="*/ 2 w 495"/>
                  <a:gd name="T3" fmla="*/ 0 h 555"/>
                  <a:gd name="T4" fmla="*/ 2 w 495"/>
                  <a:gd name="T5" fmla="*/ 0 h 555"/>
                  <a:gd name="T6" fmla="*/ 2 w 495"/>
                  <a:gd name="T7" fmla="*/ 0 h 555"/>
                  <a:gd name="T8" fmla="*/ 2 w 495"/>
                  <a:gd name="T9" fmla="*/ 0 h 555"/>
                  <a:gd name="T10" fmla="*/ 2 w 495"/>
                  <a:gd name="T11" fmla="*/ 1 h 555"/>
                  <a:gd name="T12" fmla="*/ 1 w 495"/>
                  <a:gd name="T13" fmla="*/ 1 h 555"/>
                  <a:gd name="T14" fmla="*/ 1 w 495"/>
                  <a:gd name="T15" fmla="*/ 1 h 555"/>
                  <a:gd name="T16" fmla="*/ 1 w 495"/>
                  <a:gd name="T17" fmla="*/ 1 h 555"/>
                  <a:gd name="T18" fmla="*/ 1 w 495"/>
                  <a:gd name="T19" fmla="*/ 1 h 555"/>
                  <a:gd name="T20" fmla="*/ 1 w 495"/>
                  <a:gd name="T21" fmla="*/ 1 h 555"/>
                  <a:gd name="T22" fmla="*/ 1 w 495"/>
                  <a:gd name="T23" fmla="*/ 1 h 555"/>
                  <a:gd name="T24" fmla="*/ 1 w 495"/>
                  <a:gd name="T25" fmla="*/ 2 h 555"/>
                  <a:gd name="T26" fmla="*/ 0 w 495"/>
                  <a:gd name="T27" fmla="*/ 2 h 555"/>
                  <a:gd name="T28" fmla="*/ 0 w 495"/>
                  <a:gd name="T29" fmla="*/ 2 h 555"/>
                  <a:gd name="T30" fmla="*/ 0 w 495"/>
                  <a:gd name="T31" fmla="*/ 2 h 555"/>
                  <a:gd name="T32" fmla="*/ 0 w 495"/>
                  <a:gd name="T33" fmla="*/ 2 h 555"/>
                  <a:gd name="T34" fmla="*/ 0 w 495"/>
                  <a:gd name="T35" fmla="*/ 2 h 555"/>
                  <a:gd name="T36" fmla="*/ 0 w 495"/>
                  <a:gd name="T37" fmla="*/ 2 h 555"/>
                  <a:gd name="T38" fmla="*/ 0 w 495"/>
                  <a:gd name="T39" fmla="*/ 2 h 555"/>
                  <a:gd name="T40" fmla="*/ 1 w 495"/>
                  <a:gd name="T41" fmla="*/ 2 h 555"/>
                  <a:gd name="T42" fmla="*/ 1 w 495"/>
                  <a:gd name="T43" fmla="*/ 2 h 555"/>
                  <a:gd name="T44" fmla="*/ 1 w 495"/>
                  <a:gd name="T45" fmla="*/ 2 h 555"/>
                  <a:gd name="T46" fmla="*/ 1 w 495"/>
                  <a:gd name="T47" fmla="*/ 2 h 555"/>
                  <a:gd name="T48" fmla="*/ 1 w 495"/>
                  <a:gd name="T49" fmla="*/ 1 h 555"/>
                  <a:gd name="T50" fmla="*/ 1 w 495"/>
                  <a:gd name="T51" fmla="*/ 1 h 555"/>
                  <a:gd name="T52" fmla="*/ 1 w 495"/>
                  <a:gd name="T53" fmla="*/ 1 h 555"/>
                  <a:gd name="T54" fmla="*/ 1 w 495"/>
                  <a:gd name="T55" fmla="*/ 1 h 555"/>
                  <a:gd name="T56" fmla="*/ 2 w 495"/>
                  <a:gd name="T57" fmla="*/ 1 h 555"/>
                  <a:gd name="T58" fmla="*/ 2 w 495"/>
                  <a:gd name="T59" fmla="*/ 1 h 555"/>
                  <a:gd name="T60" fmla="*/ 2 w 495"/>
                  <a:gd name="T61" fmla="*/ 0 h 555"/>
                  <a:gd name="T62" fmla="*/ 2 w 495"/>
                  <a:gd name="T63" fmla="*/ 0 h 555"/>
                  <a:gd name="T64" fmla="*/ 2 w 495"/>
                  <a:gd name="T65" fmla="*/ 0 h 555"/>
                  <a:gd name="T66" fmla="*/ 2 w 495"/>
                  <a:gd name="T67" fmla="*/ 0 h 555"/>
                  <a:gd name="T68" fmla="*/ 2 w 495"/>
                  <a:gd name="T69" fmla="*/ 0 h 5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95" h="555">
                    <a:moveTo>
                      <a:pt x="495" y="0"/>
                    </a:moveTo>
                    <a:lnTo>
                      <a:pt x="461" y="17"/>
                    </a:lnTo>
                    <a:lnTo>
                      <a:pt x="427" y="35"/>
                    </a:lnTo>
                    <a:lnTo>
                      <a:pt x="418" y="63"/>
                    </a:lnTo>
                    <a:lnTo>
                      <a:pt x="381" y="80"/>
                    </a:lnTo>
                    <a:lnTo>
                      <a:pt x="339" y="126"/>
                    </a:lnTo>
                    <a:lnTo>
                      <a:pt x="303" y="142"/>
                    </a:lnTo>
                    <a:lnTo>
                      <a:pt x="286" y="197"/>
                    </a:lnTo>
                    <a:lnTo>
                      <a:pt x="252" y="214"/>
                    </a:lnTo>
                    <a:lnTo>
                      <a:pt x="209" y="259"/>
                    </a:lnTo>
                    <a:lnTo>
                      <a:pt x="192" y="314"/>
                    </a:lnTo>
                    <a:lnTo>
                      <a:pt x="156" y="330"/>
                    </a:lnTo>
                    <a:lnTo>
                      <a:pt x="139" y="384"/>
                    </a:lnTo>
                    <a:lnTo>
                      <a:pt x="96" y="430"/>
                    </a:lnTo>
                    <a:lnTo>
                      <a:pt x="60" y="447"/>
                    </a:lnTo>
                    <a:lnTo>
                      <a:pt x="43" y="500"/>
                    </a:lnTo>
                    <a:lnTo>
                      <a:pt x="0" y="547"/>
                    </a:lnTo>
                    <a:lnTo>
                      <a:pt x="26" y="555"/>
                    </a:lnTo>
                    <a:lnTo>
                      <a:pt x="34" y="529"/>
                    </a:lnTo>
                    <a:lnTo>
                      <a:pt x="80" y="484"/>
                    </a:lnTo>
                    <a:lnTo>
                      <a:pt x="114" y="464"/>
                    </a:lnTo>
                    <a:lnTo>
                      <a:pt x="130" y="413"/>
                    </a:lnTo>
                    <a:lnTo>
                      <a:pt x="175" y="367"/>
                    </a:lnTo>
                    <a:lnTo>
                      <a:pt x="210" y="347"/>
                    </a:lnTo>
                    <a:lnTo>
                      <a:pt x="226" y="296"/>
                    </a:lnTo>
                    <a:lnTo>
                      <a:pt x="269" y="250"/>
                    </a:lnTo>
                    <a:lnTo>
                      <a:pt x="277" y="222"/>
                    </a:lnTo>
                    <a:lnTo>
                      <a:pt x="323" y="179"/>
                    </a:lnTo>
                    <a:lnTo>
                      <a:pt x="357" y="160"/>
                    </a:lnTo>
                    <a:lnTo>
                      <a:pt x="402" y="114"/>
                    </a:lnTo>
                    <a:lnTo>
                      <a:pt x="410" y="88"/>
                    </a:lnTo>
                    <a:lnTo>
                      <a:pt x="444" y="71"/>
                    </a:lnTo>
                    <a:lnTo>
                      <a:pt x="478" y="51"/>
                    </a:lnTo>
                    <a:lnTo>
                      <a:pt x="486" y="26"/>
                    </a:lnTo>
                    <a:lnTo>
                      <a:pt x="495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78" name="Freeform 1896">
                <a:extLst>
                  <a:ext uri="{FF2B5EF4-FFF2-40B4-BE49-F238E27FC236}">
                    <a16:creationId xmlns:a16="http://schemas.microsoft.com/office/drawing/2014/main" id="{109AFCC4-94D7-4648-9B82-6552767DA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4" y="3063"/>
                <a:ext cx="3" cy="2"/>
              </a:xfrm>
              <a:custGeom>
                <a:avLst/>
                <a:gdLst>
                  <a:gd name="T0" fmla="*/ 0 w 36"/>
                  <a:gd name="T1" fmla="*/ 0 h 26"/>
                  <a:gd name="T2" fmla="*/ 0 w 36"/>
                  <a:gd name="T3" fmla="*/ 0 h 26"/>
                  <a:gd name="T4" fmla="*/ 0 w 36"/>
                  <a:gd name="T5" fmla="*/ 0 h 26"/>
                  <a:gd name="T6" fmla="*/ 0 w 36"/>
                  <a:gd name="T7" fmla="*/ 0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26">
                    <a:moveTo>
                      <a:pt x="0" y="26"/>
                    </a:moveTo>
                    <a:lnTo>
                      <a:pt x="36" y="8"/>
                    </a:lnTo>
                    <a:lnTo>
                      <a:pt x="9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79" name="Freeform 1897">
                <a:extLst>
                  <a:ext uri="{FF2B5EF4-FFF2-40B4-BE49-F238E27FC236}">
                    <a16:creationId xmlns:a16="http://schemas.microsoft.com/office/drawing/2014/main" id="{BCD6B608-76C8-4A1C-834C-B41D069AF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1" y="3081"/>
                <a:ext cx="2" cy="4"/>
              </a:xfrm>
              <a:custGeom>
                <a:avLst/>
                <a:gdLst>
                  <a:gd name="T0" fmla="*/ 0 w 25"/>
                  <a:gd name="T1" fmla="*/ 0 h 62"/>
                  <a:gd name="T2" fmla="*/ 0 w 25"/>
                  <a:gd name="T3" fmla="*/ 0 h 62"/>
                  <a:gd name="T4" fmla="*/ 0 w 25"/>
                  <a:gd name="T5" fmla="*/ 0 h 62"/>
                  <a:gd name="T6" fmla="*/ 0 w 25"/>
                  <a:gd name="T7" fmla="*/ 0 h 62"/>
                  <a:gd name="T8" fmla="*/ 0 w 25"/>
                  <a:gd name="T9" fmla="*/ 0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62">
                    <a:moveTo>
                      <a:pt x="8" y="0"/>
                    </a:moveTo>
                    <a:lnTo>
                      <a:pt x="0" y="26"/>
                    </a:lnTo>
                    <a:lnTo>
                      <a:pt x="17" y="62"/>
                    </a:lnTo>
                    <a:lnTo>
                      <a:pt x="25" y="3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80" name="Freeform 1898">
                <a:extLst>
                  <a:ext uri="{FF2B5EF4-FFF2-40B4-BE49-F238E27FC236}">
                    <a16:creationId xmlns:a16="http://schemas.microsoft.com/office/drawing/2014/main" id="{88C50D15-7B05-4B02-B5B6-C0E21BECE1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3043"/>
                <a:ext cx="54" cy="40"/>
              </a:xfrm>
              <a:custGeom>
                <a:avLst/>
                <a:gdLst>
                  <a:gd name="T0" fmla="*/ 4 w 812"/>
                  <a:gd name="T1" fmla="*/ 0 h 604"/>
                  <a:gd name="T2" fmla="*/ 3 w 812"/>
                  <a:gd name="T3" fmla="*/ 0 h 604"/>
                  <a:gd name="T4" fmla="*/ 3 w 812"/>
                  <a:gd name="T5" fmla="*/ 0 h 604"/>
                  <a:gd name="T6" fmla="*/ 3 w 812"/>
                  <a:gd name="T7" fmla="*/ 0 h 604"/>
                  <a:gd name="T8" fmla="*/ 3 w 812"/>
                  <a:gd name="T9" fmla="*/ 1 h 604"/>
                  <a:gd name="T10" fmla="*/ 3 w 812"/>
                  <a:gd name="T11" fmla="*/ 1 h 604"/>
                  <a:gd name="T12" fmla="*/ 2 w 812"/>
                  <a:gd name="T13" fmla="*/ 1 h 604"/>
                  <a:gd name="T14" fmla="*/ 2 w 812"/>
                  <a:gd name="T15" fmla="*/ 1 h 604"/>
                  <a:gd name="T16" fmla="*/ 2 w 812"/>
                  <a:gd name="T17" fmla="*/ 1 h 604"/>
                  <a:gd name="T18" fmla="*/ 1 w 812"/>
                  <a:gd name="T19" fmla="*/ 1 h 604"/>
                  <a:gd name="T20" fmla="*/ 1 w 812"/>
                  <a:gd name="T21" fmla="*/ 2 h 604"/>
                  <a:gd name="T22" fmla="*/ 1 w 812"/>
                  <a:gd name="T23" fmla="*/ 2 h 604"/>
                  <a:gd name="T24" fmla="*/ 1 w 812"/>
                  <a:gd name="T25" fmla="*/ 2 h 604"/>
                  <a:gd name="T26" fmla="*/ 0 w 812"/>
                  <a:gd name="T27" fmla="*/ 2 h 604"/>
                  <a:gd name="T28" fmla="*/ 0 w 812"/>
                  <a:gd name="T29" fmla="*/ 2 h 604"/>
                  <a:gd name="T30" fmla="*/ 0 w 812"/>
                  <a:gd name="T31" fmla="*/ 2 h 604"/>
                  <a:gd name="T32" fmla="*/ 0 w 812"/>
                  <a:gd name="T33" fmla="*/ 3 h 604"/>
                  <a:gd name="T34" fmla="*/ 0 w 812"/>
                  <a:gd name="T35" fmla="*/ 3 h 604"/>
                  <a:gd name="T36" fmla="*/ 0 w 812"/>
                  <a:gd name="T37" fmla="*/ 3 h 604"/>
                  <a:gd name="T38" fmla="*/ 0 w 812"/>
                  <a:gd name="T39" fmla="*/ 2 h 604"/>
                  <a:gd name="T40" fmla="*/ 0 w 812"/>
                  <a:gd name="T41" fmla="*/ 2 h 604"/>
                  <a:gd name="T42" fmla="*/ 1 w 812"/>
                  <a:gd name="T43" fmla="*/ 2 h 604"/>
                  <a:gd name="T44" fmla="*/ 1 w 812"/>
                  <a:gd name="T45" fmla="*/ 2 h 604"/>
                  <a:gd name="T46" fmla="*/ 1 w 812"/>
                  <a:gd name="T47" fmla="*/ 2 h 604"/>
                  <a:gd name="T48" fmla="*/ 1 w 812"/>
                  <a:gd name="T49" fmla="*/ 2 h 604"/>
                  <a:gd name="T50" fmla="*/ 2 w 812"/>
                  <a:gd name="T51" fmla="*/ 1 h 604"/>
                  <a:gd name="T52" fmla="*/ 2 w 812"/>
                  <a:gd name="T53" fmla="*/ 1 h 604"/>
                  <a:gd name="T54" fmla="*/ 2 w 812"/>
                  <a:gd name="T55" fmla="*/ 1 h 604"/>
                  <a:gd name="T56" fmla="*/ 2 w 812"/>
                  <a:gd name="T57" fmla="*/ 1 h 604"/>
                  <a:gd name="T58" fmla="*/ 3 w 812"/>
                  <a:gd name="T59" fmla="*/ 1 h 604"/>
                  <a:gd name="T60" fmla="*/ 3 w 812"/>
                  <a:gd name="T61" fmla="*/ 0 h 604"/>
                  <a:gd name="T62" fmla="*/ 3 w 812"/>
                  <a:gd name="T63" fmla="*/ 0 h 604"/>
                  <a:gd name="T64" fmla="*/ 3 w 812"/>
                  <a:gd name="T65" fmla="*/ 0 h 604"/>
                  <a:gd name="T66" fmla="*/ 4 w 812"/>
                  <a:gd name="T67" fmla="*/ 0 h 604"/>
                  <a:gd name="T68" fmla="*/ 4 w 812"/>
                  <a:gd name="T69" fmla="*/ 0 h 60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12" h="604">
                    <a:moveTo>
                      <a:pt x="795" y="0"/>
                    </a:moveTo>
                    <a:lnTo>
                      <a:pt x="762" y="18"/>
                    </a:lnTo>
                    <a:lnTo>
                      <a:pt x="716" y="63"/>
                    </a:lnTo>
                    <a:lnTo>
                      <a:pt x="682" y="80"/>
                    </a:lnTo>
                    <a:lnTo>
                      <a:pt x="611" y="116"/>
                    </a:lnTo>
                    <a:lnTo>
                      <a:pt x="569" y="163"/>
                    </a:lnTo>
                    <a:lnTo>
                      <a:pt x="498" y="200"/>
                    </a:lnTo>
                    <a:lnTo>
                      <a:pt x="427" y="237"/>
                    </a:lnTo>
                    <a:lnTo>
                      <a:pt x="385" y="280"/>
                    </a:lnTo>
                    <a:lnTo>
                      <a:pt x="314" y="316"/>
                    </a:lnTo>
                    <a:lnTo>
                      <a:pt x="243" y="353"/>
                    </a:lnTo>
                    <a:lnTo>
                      <a:pt x="201" y="399"/>
                    </a:lnTo>
                    <a:lnTo>
                      <a:pt x="156" y="442"/>
                    </a:lnTo>
                    <a:lnTo>
                      <a:pt x="87" y="480"/>
                    </a:lnTo>
                    <a:lnTo>
                      <a:pt x="50" y="498"/>
                    </a:lnTo>
                    <a:lnTo>
                      <a:pt x="35" y="550"/>
                    </a:lnTo>
                    <a:lnTo>
                      <a:pt x="0" y="570"/>
                    </a:lnTo>
                    <a:lnTo>
                      <a:pt x="17" y="604"/>
                    </a:lnTo>
                    <a:lnTo>
                      <a:pt x="26" y="579"/>
                    </a:lnTo>
                    <a:lnTo>
                      <a:pt x="71" y="533"/>
                    </a:lnTo>
                    <a:lnTo>
                      <a:pt x="105" y="516"/>
                    </a:lnTo>
                    <a:lnTo>
                      <a:pt x="147" y="469"/>
                    </a:lnTo>
                    <a:lnTo>
                      <a:pt x="192" y="425"/>
                    </a:lnTo>
                    <a:lnTo>
                      <a:pt x="263" y="388"/>
                    </a:lnTo>
                    <a:lnTo>
                      <a:pt x="331" y="353"/>
                    </a:lnTo>
                    <a:lnTo>
                      <a:pt x="377" y="308"/>
                    </a:lnTo>
                    <a:lnTo>
                      <a:pt x="445" y="270"/>
                    </a:lnTo>
                    <a:lnTo>
                      <a:pt x="516" y="234"/>
                    </a:lnTo>
                    <a:lnTo>
                      <a:pt x="561" y="188"/>
                    </a:lnTo>
                    <a:lnTo>
                      <a:pt x="628" y="153"/>
                    </a:lnTo>
                    <a:lnTo>
                      <a:pt x="673" y="108"/>
                    </a:lnTo>
                    <a:lnTo>
                      <a:pt x="736" y="97"/>
                    </a:lnTo>
                    <a:lnTo>
                      <a:pt x="778" y="54"/>
                    </a:lnTo>
                    <a:lnTo>
                      <a:pt x="812" y="34"/>
                    </a:lnTo>
                    <a:lnTo>
                      <a:pt x="795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81" name="Freeform 1899">
                <a:extLst>
                  <a:ext uri="{FF2B5EF4-FFF2-40B4-BE49-F238E27FC236}">
                    <a16:creationId xmlns:a16="http://schemas.microsoft.com/office/drawing/2014/main" id="{9B5B1A4D-C32B-40A2-8D2E-CCD74531B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5" y="3043"/>
                <a:ext cx="2" cy="2"/>
              </a:xfrm>
              <a:custGeom>
                <a:avLst/>
                <a:gdLst>
                  <a:gd name="T0" fmla="*/ 0 w 25"/>
                  <a:gd name="T1" fmla="*/ 0 h 34"/>
                  <a:gd name="T2" fmla="*/ 0 w 25"/>
                  <a:gd name="T3" fmla="*/ 0 h 34"/>
                  <a:gd name="T4" fmla="*/ 0 w 25"/>
                  <a:gd name="T5" fmla="*/ 0 h 34"/>
                  <a:gd name="T6" fmla="*/ 0 w 25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4">
                    <a:moveTo>
                      <a:pt x="17" y="34"/>
                    </a:moveTo>
                    <a:lnTo>
                      <a:pt x="25" y="8"/>
                    </a:lnTo>
                    <a:lnTo>
                      <a:pt x="0" y="0"/>
                    </a:lnTo>
                    <a:lnTo>
                      <a:pt x="17" y="34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82" name="Freeform 1900">
                <a:extLst>
                  <a:ext uri="{FF2B5EF4-FFF2-40B4-BE49-F238E27FC236}">
                    <a16:creationId xmlns:a16="http://schemas.microsoft.com/office/drawing/2014/main" id="{5A71D4B8-C2B7-4B68-BC6B-405872CB3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1" y="3067"/>
                <a:ext cx="1" cy="4"/>
              </a:xfrm>
              <a:custGeom>
                <a:avLst/>
                <a:gdLst>
                  <a:gd name="T0" fmla="*/ 0 w 17"/>
                  <a:gd name="T1" fmla="*/ 0 h 53"/>
                  <a:gd name="T2" fmla="*/ 0 w 17"/>
                  <a:gd name="T3" fmla="*/ 0 h 53"/>
                  <a:gd name="T4" fmla="*/ 0 w 17"/>
                  <a:gd name="T5" fmla="*/ 0 h 53"/>
                  <a:gd name="T6" fmla="*/ 0 w 17"/>
                  <a:gd name="T7" fmla="*/ 0 h 53"/>
                  <a:gd name="T8" fmla="*/ 0 w 17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53">
                    <a:moveTo>
                      <a:pt x="17" y="0"/>
                    </a:moveTo>
                    <a:lnTo>
                      <a:pt x="9" y="25"/>
                    </a:lnTo>
                    <a:lnTo>
                      <a:pt x="0" y="53"/>
                    </a:lnTo>
                    <a:lnTo>
                      <a:pt x="9" y="2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83" name="Freeform 1901">
                <a:extLst>
                  <a:ext uri="{FF2B5EF4-FFF2-40B4-BE49-F238E27FC236}">
                    <a16:creationId xmlns:a16="http://schemas.microsoft.com/office/drawing/2014/main" id="{42F24D42-C5CB-4CFF-843E-14437652D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1" y="3035"/>
                <a:ext cx="58" cy="34"/>
              </a:xfrm>
              <a:custGeom>
                <a:avLst/>
                <a:gdLst>
                  <a:gd name="T0" fmla="*/ 4 w 866"/>
                  <a:gd name="T1" fmla="*/ 0 h 517"/>
                  <a:gd name="T2" fmla="*/ 4 w 866"/>
                  <a:gd name="T3" fmla="*/ 0 h 517"/>
                  <a:gd name="T4" fmla="*/ 3 w 866"/>
                  <a:gd name="T5" fmla="*/ 0 h 517"/>
                  <a:gd name="T6" fmla="*/ 3 w 866"/>
                  <a:gd name="T7" fmla="*/ 0 h 517"/>
                  <a:gd name="T8" fmla="*/ 3 w 866"/>
                  <a:gd name="T9" fmla="*/ 1 h 517"/>
                  <a:gd name="T10" fmla="*/ 3 w 866"/>
                  <a:gd name="T11" fmla="*/ 1 h 517"/>
                  <a:gd name="T12" fmla="*/ 2 w 866"/>
                  <a:gd name="T13" fmla="*/ 1 h 517"/>
                  <a:gd name="T14" fmla="*/ 2 w 866"/>
                  <a:gd name="T15" fmla="*/ 1 h 517"/>
                  <a:gd name="T16" fmla="*/ 2 w 866"/>
                  <a:gd name="T17" fmla="*/ 1 h 517"/>
                  <a:gd name="T18" fmla="*/ 2 w 866"/>
                  <a:gd name="T19" fmla="*/ 1 h 517"/>
                  <a:gd name="T20" fmla="*/ 1 w 866"/>
                  <a:gd name="T21" fmla="*/ 1 h 517"/>
                  <a:gd name="T22" fmla="*/ 1 w 866"/>
                  <a:gd name="T23" fmla="*/ 1 h 517"/>
                  <a:gd name="T24" fmla="*/ 1 w 866"/>
                  <a:gd name="T25" fmla="*/ 2 h 517"/>
                  <a:gd name="T26" fmla="*/ 1 w 866"/>
                  <a:gd name="T27" fmla="*/ 2 h 517"/>
                  <a:gd name="T28" fmla="*/ 0 w 866"/>
                  <a:gd name="T29" fmla="*/ 2 h 517"/>
                  <a:gd name="T30" fmla="*/ 0 w 866"/>
                  <a:gd name="T31" fmla="*/ 2 h 517"/>
                  <a:gd name="T32" fmla="*/ 0 w 866"/>
                  <a:gd name="T33" fmla="*/ 2 h 517"/>
                  <a:gd name="T34" fmla="*/ 0 w 866"/>
                  <a:gd name="T35" fmla="*/ 2 h 517"/>
                  <a:gd name="T36" fmla="*/ 0 w 866"/>
                  <a:gd name="T37" fmla="*/ 2 h 517"/>
                  <a:gd name="T38" fmla="*/ 0 w 866"/>
                  <a:gd name="T39" fmla="*/ 2 h 517"/>
                  <a:gd name="T40" fmla="*/ 1 w 866"/>
                  <a:gd name="T41" fmla="*/ 2 h 517"/>
                  <a:gd name="T42" fmla="*/ 1 w 866"/>
                  <a:gd name="T43" fmla="*/ 2 h 517"/>
                  <a:gd name="T44" fmla="*/ 1 w 866"/>
                  <a:gd name="T45" fmla="*/ 2 h 517"/>
                  <a:gd name="T46" fmla="*/ 1 w 866"/>
                  <a:gd name="T47" fmla="*/ 2 h 517"/>
                  <a:gd name="T48" fmla="*/ 2 w 866"/>
                  <a:gd name="T49" fmla="*/ 1 h 517"/>
                  <a:gd name="T50" fmla="*/ 2 w 866"/>
                  <a:gd name="T51" fmla="*/ 1 h 517"/>
                  <a:gd name="T52" fmla="*/ 2 w 866"/>
                  <a:gd name="T53" fmla="*/ 1 h 517"/>
                  <a:gd name="T54" fmla="*/ 2 w 866"/>
                  <a:gd name="T55" fmla="*/ 1 h 517"/>
                  <a:gd name="T56" fmla="*/ 3 w 866"/>
                  <a:gd name="T57" fmla="*/ 1 h 517"/>
                  <a:gd name="T58" fmla="*/ 3 w 866"/>
                  <a:gd name="T59" fmla="*/ 1 h 517"/>
                  <a:gd name="T60" fmla="*/ 3 w 866"/>
                  <a:gd name="T61" fmla="*/ 1 h 517"/>
                  <a:gd name="T62" fmla="*/ 3 w 866"/>
                  <a:gd name="T63" fmla="*/ 0 h 517"/>
                  <a:gd name="T64" fmla="*/ 4 w 866"/>
                  <a:gd name="T65" fmla="*/ 0 h 517"/>
                  <a:gd name="T66" fmla="*/ 4 w 866"/>
                  <a:gd name="T67" fmla="*/ 0 h 517"/>
                  <a:gd name="T68" fmla="*/ 4 w 866"/>
                  <a:gd name="T69" fmla="*/ 0 h 51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66" h="517">
                    <a:moveTo>
                      <a:pt x="866" y="0"/>
                    </a:moveTo>
                    <a:lnTo>
                      <a:pt x="798" y="36"/>
                    </a:lnTo>
                    <a:lnTo>
                      <a:pt x="761" y="54"/>
                    </a:lnTo>
                    <a:lnTo>
                      <a:pt x="690" y="91"/>
                    </a:lnTo>
                    <a:lnTo>
                      <a:pt x="649" y="134"/>
                    </a:lnTo>
                    <a:lnTo>
                      <a:pt x="586" y="146"/>
                    </a:lnTo>
                    <a:lnTo>
                      <a:pt x="515" y="183"/>
                    </a:lnTo>
                    <a:lnTo>
                      <a:pt x="481" y="200"/>
                    </a:lnTo>
                    <a:lnTo>
                      <a:pt x="410" y="237"/>
                    </a:lnTo>
                    <a:lnTo>
                      <a:pt x="339" y="274"/>
                    </a:lnTo>
                    <a:lnTo>
                      <a:pt x="305" y="292"/>
                    </a:lnTo>
                    <a:lnTo>
                      <a:pt x="235" y="329"/>
                    </a:lnTo>
                    <a:lnTo>
                      <a:pt x="192" y="374"/>
                    </a:lnTo>
                    <a:lnTo>
                      <a:pt x="156" y="391"/>
                    </a:lnTo>
                    <a:lnTo>
                      <a:pt x="88" y="429"/>
                    </a:lnTo>
                    <a:lnTo>
                      <a:pt x="42" y="474"/>
                    </a:lnTo>
                    <a:lnTo>
                      <a:pt x="8" y="492"/>
                    </a:lnTo>
                    <a:lnTo>
                      <a:pt x="0" y="517"/>
                    </a:lnTo>
                    <a:lnTo>
                      <a:pt x="62" y="508"/>
                    </a:lnTo>
                    <a:lnTo>
                      <a:pt x="105" y="463"/>
                    </a:lnTo>
                    <a:lnTo>
                      <a:pt x="138" y="445"/>
                    </a:lnTo>
                    <a:lnTo>
                      <a:pt x="183" y="400"/>
                    </a:lnTo>
                    <a:lnTo>
                      <a:pt x="254" y="363"/>
                    </a:lnTo>
                    <a:lnTo>
                      <a:pt x="288" y="345"/>
                    </a:lnTo>
                    <a:lnTo>
                      <a:pt x="359" y="308"/>
                    </a:lnTo>
                    <a:lnTo>
                      <a:pt x="431" y="271"/>
                    </a:lnTo>
                    <a:lnTo>
                      <a:pt x="463" y="254"/>
                    </a:lnTo>
                    <a:lnTo>
                      <a:pt x="534" y="218"/>
                    </a:lnTo>
                    <a:lnTo>
                      <a:pt x="606" y="181"/>
                    </a:lnTo>
                    <a:lnTo>
                      <a:pt x="639" y="163"/>
                    </a:lnTo>
                    <a:lnTo>
                      <a:pt x="711" y="126"/>
                    </a:lnTo>
                    <a:lnTo>
                      <a:pt x="744" y="109"/>
                    </a:lnTo>
                    <a:lnTo>
                      <a:pt x="814" y="72"/>
                    </a:lnTo>
                    <a:lnTo>
                      <a:pt x="849" y="51"/>
                    </a:lnTo>
                    <a:lnTo>
                      <a:pt x="866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84" name="Freeform 1902">
                <a:extLst>
                  <a:ext uri="{FF2B5EF4-FFF2-40B4-BE49-F238E27FC236}">
                    <a16:creationId xmlns:a16="http://schemas.microsoft.com/office/drawing/2014/main" id="{48788833-A933-4585-A2B3-9EFD84DE5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3035"/>
                <a:ext cx="1" cy="3"/>
              </a:xfrm>
              <a:custGeom>
                <a:avLst/>
                <a:gdLst>
                  <a:gd name="T0" fmla="*/ 0 w 17"/>
                  <a:gd name="T1" fmla="*/ 0 h 51"/>
                  <a:gd name="T2" fmla="*/ 0 w 17"/>
                  <a:gd name="T3" fmla="*/ 0 h 51"/>
                  <a:gd name="T4" fmla="*/ 0 w 17"/>
                  <a:gd name="T5" fmla="*/ 0 h 51"/>
                  <a:gd name="T6" fmla="*/ 0 w 17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51">
                    <a:moveTo>
                      <a:pt x="0" y="51"/>
                    </a:moveTo>
                    <a:lnTo>
                      <a:pt x="9" y="25"/>
                    </a:lnTo>
                    <a:lnTo>
                      <a:pt x="17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85" name="Freeform 1903">
                <a:extLst>
                  <a:ext uri="{FF2B5EF4-FFF2-40B4-BE49-F238E27FC236}">
                    <a16:creationId xmlns:a16="http://schemas.microsoft.com/office/drawing/2014/main" id="{A5859ECD-9E38-4FAD-ACB9-4C15CD83AC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8" y="3080"/>
                <a:ext cx="3" cy="4"/>
              </a:xfrm>
              <a:custGeom>
                <a:avLst/>
                <a:gdLst>
                  <a:gd name="T0" fmla="*/ 0 w 36"/>
                  <a:gd name="T1" fmla="*/ 0 h 51"/>
                  <a:gd name="T2" fmla="*/ 0 w 36"/>
                  <a:gd name="T3" fmla="*/ 0 h 51"/>
                  <a:gd name="T4" fmla="*/ 0 w 36"/>
                  <a:gd name="T5" fmla="*/ 0 h 51"/>
                  <a:gd name="T6" fmla="*/ 0 w 36"/>
                  <a:gd name="T7" fmla="*/ 0 h 51"/>
                  <a:gd name="T8" fmla="*/ 0 w 36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51">
                    <a:moveTo>
                      <a:pt x="15" y="0"/>
                    </a:moveTo>
                    <a:lnTo>
                      <a:pt x="7" y="26"/>
                    </a:lnTo>
                    <a:lnTo>
                      <a:pt x="0" y="51"/>
                    </a:lnTo>
                    <a:lnTo>
                      <a:pt x="36" y="34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86" name="Freeform 1904">
                <a:extLst>
                  <a:ext uri="{FF2B5EF4-FFF2-40B4-BE49-F238E27FC236}">
                    <a16:creationId xmlns:a16="http://schemas.microsoft.com/office/drawing/2014/main" id="{82B75809-A36D-44E7-BD37-6119CF4EC8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9" y="3039"/>
                <a:ext cx="68" cy="44"/>
              </a:xfrm>
              <a:custGeom>
                <a:avLst/>
                <a:gdLst>
                  <a:gd name="T0" fmla="*/ 5 w 1017"/>
                  <a:gd name="T1" fmla="*/ 0 h 653"/>
                  <a:gd name="T2" fmla="*/ 4 w 1017"/>
                  <a:gd name="T3" fmla="*/ 0 h 653"/>
                  <a:gd name="T4" fmla="*/ 4 w 1017"/>
                  <a:gd name="T5" fmla="*/ 0 h 653"/>
                  <a:gd name="T6" fmla="*/ 4 w 1017"/>
                  <a:gd name="T7" fmla="*/ 0 h 653"/>
                  <a:gd name="T8" fmla="*/ 4 w 1017"/>
                  <a:gd name="T9" fmla="*/ 0 h 653"/>
                  <a:gd name="T10" fmla="*/ 3 w 1017"/>
                  <a:gd name="T11" fmla="*/ 1 h 653"/>
                  <a:gd name="T12" fmla="*/ 3 w 1017"/>
                  <a:gd name="T13" fmla="*/ 1 h 653"/>
                  <a:gd name="T14" fmla="*/ 3 w 1017"/>
                  <a:gd name="T15" fmla="*/ 1 h 653"/>
                  <a:gd name="T16" fmla="*/ 2 w 1017"/>
                  <a:gd name="T17" fmla="*/ 1 h 653"/>
                  <a:gd name="T18" fmla="*/ 2 w 1017"/>
                  <a:gd name="T19" fmla="*/ 1 h 653"/>
                  <a:gd name="T20" fmla="*/ 2 w 1017"/>
                  <a:gd name="T21" fmla="*/ 2 h 653"/>
                  <a:gd name="T22" fmla="*/ 1 w 1017"/>
                  <a:gd name="T23" fmla="*/ 2 h 653"/>
                  <a:gd name="T24" fmla="*/ 1 w 1017"/>
                  <a:gd name="T25" fmla="*/ 2 h 653"/>
                  <a:gd name="T26" fmla="*/ 1 w 1017"/>
                  <a:gd name="T27" fmla="*/ 2 h 653"/>
                  <a:gd name="T28" fmla="*/ 1 w 1017"/>
                  <a:gd name="T29" fmla="*/ 2 h 653"/>
                  <a:gd name="T30" fmla="*/ 0 w 1017"/>
                  <a:gd name="T31" fmla="*/ 3 h 653"/>
                  <a:gd name="T32" fmla="*/ 0 w 1017"/>
                  <a:gd name="T33" fmla="*/ 3 h 653"/>
                  <a:gd name="T34" fmla="*/ 0 w 1017"/>
                  <a:gd name="T35" fmla="*/ 3 h 653"/>
                  <a:gd name="T36" fmla="*/ 0 w 1017"/>
                  <a:gd name="T37" fmla="*/ 3 h 653"/>
                  <a:gd name="T38" fmla="*/ 0 w 1017"/>
                  <a:gd name="T39" fmla="*/ 3 h 653"/>
                  <a:gd name="T40" fmla="*/ 1 w 1017"/>
                  <a:gd name="T41" fmla="*/ 2 h 653"/>
                  <a:gd name="T42" fmla="*/ 1 w 1017"/>
                  <a:gd name="T43" fmla="*/ 2 h 653"/>
                  <a:gd name="T44" fmla="*/ 1 w 1017"/>
                  <a:gd name="T45" fmla="*/ 2 h 653"/>
                  <a:gd name="T46" fmla="*/ 2 w 1017"/>
                  <a:gd name="T47" fmla="*/ 2 h 653"/>
                  <a:gd name="T48" fmla="*/ 2 w 1017"/>
                  <a:gd name="T49" fmla="*/ 2 h 653"/>
                  <a:gd name="T50" fmla="*/ 2 w 1017"/>
                  <a:gd name="T51" fmla="*/ 1 h 653"/>
                  <a:gd name="T52" fmla="*/ 3 w 1017"/>
                  <a:gd name="T53" fmla="*/ 1 h 653"/>
                  <a:gd name="T54" fmla="*/ 3 w 1017"/>
                  <a:gd name="T55" fmla="*/ 1 h 653"/>
                  <a:gd name="T56" fmla="*/ 3 w 1017"/>
                  <a:gd name="T57" fmla="*/ 1 h 653"/>
                  <a:gd name="T58" fmla="*/ 4 w 1017"/>
                  <a:gd name="T59" fmla="*/ 1 h 653"/>
                  <a:gd name="T60" fmla="*/ 4 w 1017"/>
                  <a:gd name="T61" fmla="*/ 0 h 653"/>
                  <a:gd name="T62" fmla="*/ 4 w 1017"/>
                  <a:gd name="T63" fmla="*/ 0 h 653"/>
                  <a:gd name="T64" fmla="*/ 4 w 1017"/>
                  <a:gd name="T65" fmla="*/ 0 h 653"/>
                  <a:gd name="T66" fmla="*/ 4 w 1017"/>
                  <a:gd name="T67" fmla="*/ 0 h 653"/>
                  <a:gd name="T68" fmla="*/ 5 w 1017"/>
                  <a:gd name="T69" fmla="*/ 0 h 65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017" h="653">
                    <a:moveTo>
                      <a:pt x="1017" y="0"/>
                    </a:moveTo>
                    <a:lnTo>
                      <a:pt x="984" y="17"/>
                    </a:lnTo>
                    <a:lnTo>
                      <a:pt x="921" y="28"/>
                    </a:lnTo>
                    <a:lnTo>
                      <a:pt x="878" y="75"/>
                    </a:lnTo>
                    <a:lnTo>
                      <a:pt x="808" y="109"/>
                    </a:lnTo>
                    <a:lnTo>
                      <a:pt x="745" y="120"/>
                    </a:lnTo>
                    <a:lnTo>
                      <a:pt x="665" y="183"/>
                    </a:lnTo>
                    <a:lnTo>
                      <a:pt x="598" y="220"/>
                    </a:lnTo>
                    <a:lnTo>
                      <a:pt x="527" y="257"/>
                    </a:lnTo>
                    <a:lnTo>
                      <a:pt x="448" y="320"/>
                    </a:lnTo>
                    <a:lnTo>
                      <a:pt x="377" y="357"/>
                    </a:lnTo>
                    <a:lnTo>
                      <a:pt x="298" y="420"/>
                    </a:lnTo>
                    <a:lnTo>
                      <a:pt x="230" y="457"/>
                    </a:lnTo>
                    <a:lnTo>
                      <a:pt x="160" y="492"/>
                    </a:lnTo>
                    <a:lnTo>
                      <a:pt x="115" y="536"/>
                    </a:lnTo>
                    <a:lnTo>
                      <a:pt x="46" y="574"/>
                    </a:lnTo>
                    <a:lnTo>
                      <a:pt x="0" y="619"/>
                    </a:lnTo>
                    <a:lnTo>
                      <a:pt x="21" y="653"/>
                    </a:lnTo>
                    <a:lnTo>
                      <a:pt x="55" y="636"/>
                    </a:lnTo>
                    <a:lnTo>
                      <a:pt x="97" y="590"/>
                    </a:lnTo>
                    <a:lnTo>
                      <a:pt x="168" y="553"/>
                    </a:lnTo>
                    <a:lnTo>
                      <a:pt x="248" y="491"/>
                    </a:lnTo>
                    <a:lnTo>
                      <a:pt x="319" y="454"/>
                    </a:lnTo>
                    <a:lnTo>
                      <a:pt x="389" y="416"/>
                    </a:lnTo>
                    <a:lnTo>
                      <a:pt x="466" y="354"/>
                    </a:lnTo>
                    <a:lnTo>
                      <a:pt x="536" y="317"/>
                    </a:lnTo>
                    <a:lnTo>
                      <a:pt x="615" y="254"/>
                    </a:lnTo>
                    <a:lnTo>
                      <a:pt x="686" y="217"/>
                    </a:lnTo>
                    <a:lnTo>
                      <a:pt x="756" y="183"/>
                    </a:lnTo>
                    <a:lnTo>
                      <a:pt x="824" y="145"/>
                    </a:lnTo>
                    <a:lnTo>
                      <a:pt x="869" y="100"/>
                    </a:lnTo>
                    <a:lnTo>
                      <a:pt x="932" y="91"/>
                    </a:lnTo>
                    <a:lnTo>
                      <a:pt x="966" y="72"/>
                    </a:lnTo>
                    <a:lnTo>
                      <a:pt x="1000" y="54"/>
                    </a:lnTo>
                    <a:lnTo>
                      <a:pt x="1017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87" name="Freeform 1905">
                <a:extLst>
                  <a:ext uri="{FF2B5EF4-FFF2-40B4-BE49-F238E27FC236}">
                    <a16:creationId xmlns:a16="http://schemas.microsoft.com/office/drawing/2014/main" id="{6EA452DD-0622-4C23-92D3-56746D8E4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6" y="3039"/>
                <a:ext cx="1" cy="4"/>
              </a:xfrm>
              <a:custGeom>
                <a:avLst/>
                <a:gdLst>
                  <a:gd name="T0" fmla="*/ 0 w 17"/>
                  <a:gd name="T1" fmla="*/ 0 h 54"/>
                  <a:gd name="T2" fmla="*/ 0 w 17"/>
                  <a:gd name="T3" fmla="*/ 0 h 54"/>
                  <a:gd name="T4" fmla="*/ 0 w 17"/>
                  <a:gd name="T5" fmla="*/ 0 h 54"/>
                  <a:gd name="T6" fmla="*/ 0 w 17"/>
                  <a:gd name="T7" fmla="*/ 0 h 5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54">
                    <a:moveTo>
                      <a:pt x="0" y="54"/>
                    </a:moveTo>
                    <a:lnTo>
                      <a:pt x="9" y="25"/>
                    </a:lnTo>
                    <a:lnTo>
                      <a:pt x="17" y="0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88" name="Freeform 1906">
                <a:extLst>
                  <a:ext uri="{FF2B5EF4-FFF2-40B4-BE49-F238E27FC236}">
                    <a16:creationId xmlns:a16="http://schemas.microsoft.com/office/drawing/2014/main" id="{42BFAD7F-7CEF-4FA3-8F20-8A3D830F0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" y="3099"/>
                <a:ext cx="2" cy="2"/>
              </a:xfrm>
              <a:custGeom>
                <a:avLst/>
                <a:gdLst>
                  <a:gd name="T0" fmla="*/ 0 w 29"/>
                  <a:gd name="T1" fmla="*/ 0 h 34"/>
                  <a:gd name="T2" fmla="*/ 0 w 29"/>
                  <a:gd name="T3" fmla="*/ 0 h 34"/>
                  <a:gd name="T4" fmla="*/ 0 w 29"/>
                  <a:gd name="T5" fmla="*/ 0 h 34"/>
                  <a:gd name="T6" fmla="*/ 0 w 29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34">
                    <a:moveTo>
                      <a:pt x="8" y="0"/>
                    </a:moveTo>
                    <a:lnTo>
                      <a:pt x="0" y="26"/>
                    </a:lnTo>
                    <a:lnTo>
                      <a:pt x="29" y="3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89" name="Freeform 1907">
                <a:extLst>
                  <a:ext uri="{FF2B5EF4-FFF2-40B4-BE49-F238E27FC236}">
                    <a16:creationId xmlns:a16="http://schemas.microsoft.com/office/drawing/2014/main" id="{EEE1AABD-EB42-4E34-8DB1-68990A01E2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8" y="3069"/>
                <a:ext cx="47" cy="32"/>
              </a:xfrm>
              <a:custGeom>
                <a:avLst/>
                <a:gdLst>
                  <a:gd name="T0" fmla="*/ 3 w 702"/>
                  <a:gd name="T1" fmla="*/ 0 h 487"/>
                  <a:gd name="T2" fmla="*/ 3 w 702"/>
                  <a:gd name="T3" fmla="*/ 0 h 487"/>
                  <a:gd name="T4" fmla="*/ 3 w 702"/>
                  <a:gd name="T5" fmla="*/ 0 h 487"/>
                  <a:gd name="T6" fmla="*/ 3 w 702"/>
                  <a:gd name="T7" fmla="*/ 0 h 487"/>
                  <a:gd name="T8" fmla="*/ 3 w 702"/>
                  <a:gd name="T9" fmla="*/ 0 h 487"/>
                  <a:gd name="T10" fmla="*/ 2 w 702"/>
                  <a:gd name="T11" fmla="*/ 1 h 487"/>
                  <a:gd name="T12" fmla="*/ 2 w 702"/>
                  <a:gd name="T13" fmla="*/ 1 h 487"/>
                  <a:gd name="T14" fmla="*/ 2 w 702"/>
                  <a:gd name="T15" fmla="*/ 1 h 487"/>
                  <a:gd name="T16" fmla="*/ 2 w 702"/>
                  <a:gd name="T17" fmla="*/ 1 h 487"/>
                  <a:gd name="T18" fmla="*/ 2 w 702"/>
                  <a:gd name="T19" fmla="*/ 1 h 487"/>
                  <a:gd name="T20" fmla="*/ 1 w 702"/>
                  <a:gd name="T21" fmla="*/ 1 h 487"/>
                  <a:gd name="T22" fmla="*/ 1 w 702"/>
                  <a:gd name="T23" fmla="*/ 1 h 487"/>
                  <a:gd name="T24" fmla="*/ 1 w 702"/>
                  <a:gd name="T25" fmla="*/ 1 h 487"/>
                  <a:gd name="T26" fmla="*/ 1 w 702"/>
                  <a:gd name="T27" fmla="*/ 2 h 487"/>
                  <a:gd name="T28" fmla="*/ 0 w 702"/>
                  <a:gd name="T29" fmla="*/ 2 h 487"/>
                  <a:gd name="T30" fmla="*/ 0 w 702"/>
                  <a:gd name="T31" fmla="*/ 2 h 487"/>
                  <a:gd name="T32" fmla="*/ 0 w 702"/>
                  <a:gd name="T33" fmla="*/ 2 h 487"/>
                  <a:gd name="T34" fmla="*/ 0 w 702"/>
                  <a:gd name="T35" fmla="*/ 2 h 487"/>
                  <a:gd name="T36" fmla="*/ 0 w 702"/>
                  <a:gd name="T37" fmla="*/ 2 h 487"/>
                  <a:gd name="T38" fmla="*/ 1 w 702"/>
                  <a:gd name="T39" fmla="*/ 2 h 487"/>
                  <a:gd name="T40" fmla="*/ 1 w 702"/>
                  <a:gd name="T41" fmla="*/ 2 h 487"/>
                  <a:gd name="T42" fmla="*/ 1 w 702"/>
                  <a:gd name="T43" fmla="*/ 2 h 487"/>
                  <a:gd name="T44" fmla="*/ 1 w 702"/>
                  <a:gd name="T45" fmla="*/ 1 h 487"/>
                  <a:gd name="T46" fmla="*/ 1 w 702"/>
                  <a:gd name="T47" fmla="*/ 1 h 487"/>
                  <a:gd name="T48" fmla="*/ 2 w 702"/>
                  <a:gd name="T49" fmla="*/ 1 h 487"/>
                  <a:gd name="T50" fmla="*/ 2 w 702"/>
                  <a:gd name="T51" fmla="*/ 1 h 487"/>
                  <a:gd name="T52" fmla="*/ 2 w 702"/>
                  <a:gd name="T53" fmla="*/ 1 h 487"/>
                  <a:gd name="T54" fmla="*/ 2 w 702"/>
                  <a:gd name="T55" fmla="*/ 1 h 487"/>
                  <a:gd name="T56" fmla="*/ 2 w 702"/>
                  <a:gd name="T57" fmla="*/ 1 h 487"/>
                  <a:gd name="T58" fmla="*/ 2 w 702"/>
                  <a:gd name="T59" fmla="*/ 1 h 487"/>
                  <a:gd name="T60" fmla="*/ 3 w 702"/>
                  <a:gd name="T61" fmla="*/ 0 h 487"/>
                  <a:gd name="T62" fmla="*/ 3 w 702"/>
                  <a:gd name="T63" fmla="*/ 0 h 487"/>
                  <a:gd name="T64" fmla="*/ 3 w 702"/>
                  <a:gd name="T65" fmla="*/ 0 h 487"/>
                  <a:gd name="T66" fmla="*/ 3 w 702"/>
                  <a:gd name="T67" fmla="*/ 0 h 487"/>
                  <a:gd name="T68" fmla="*/ 3 w 702"/>
                  <a:gd name="T69" fmla="*/ 0 h 48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02" h="487">
                    <a:moveTo>
                      <a:pt x="702" y="0"/>
                    </a:moveTo>
                    <a:lnTo>
                      <a:pt x="665" y="17"/>
                    </a:lnTo>
                    <a:lnTo>
                      <a:pt x="631" y="37"/>
                    </a:lnTo>
                    <a:lnTo>
                      <a:pt x="595" y="54"/>
                    </a:lnTo>
                    <a:lnTo>
                      <a:pt x="561" y="71"/>
                    </a:lnTo>
                    <a:lnTo>
                      <a:pt x="518" y="117"/>
                    </a:lnTo>
                    <a:lnTo>
                      <a:pt x="482" y="134"/>
                    </a:lnTo>
                    <a:lnTo>
                      <a:pt x="419" y="145"/>
                    </a:lnTo>
                    <a:lnTo>
                      <a:pt x="377" y="191"/>
                    </a:lnTo>
                    <a:lnTo>
                      <a:pt x="343" y="208"/>
                    </a:lnTo>
                    <a:lnTo>
                      <a:pt x="298" y="254"/>
                    </a:lnTo>
                    <a:lnTo>
                      <a:pt x="256" y="299"/>
                    </a:lnTo>
                    <a:lnTo>
                      <a:pt x="222" y="316"/>
                    </a:lnTo>
                    <a:lnTo>
                      <a:pt x="176" y="362"/>
                    </a:lnTo>
                    <a:lnTo>
                      <a:pt x="105" y="399"/>
                    </a:lnTo>
                    <a:lnTo>
                      <a:pt x="71" y="416"/>
                    </a:lnTo>
                    <a:lnTo>
                      <a:pt x="0" y="453"/>
                    </a:lnTo>
                    <a:lnTo>
                      <a:pt x="21" y="487"/>
                    </a:lnTo>
                    <a:lnTo>
                      <a:pt x="55" y="470"/>
                    </a:lnTo>
                    <a:lnTo>
                      <a:pt x="126" y="434"/>
                    </a:lnTo>
                    <a:lnTo>
                      <a:pt x="168" y="387"/>
                    </a:lnTo>
                    <a:lnTo>
                      <a:pt x="204" y="371"/>
                    </a:lnTo>
                    <a:lnTo>
                      <a:pt x="273" y="333"/>
                    </a:lnTo>
                    <a:lnTo>
                      <a:pt x="318" y="287"/>
                    </a:lnTo>
                    <a:lnTo>
                      <a:pt x="351" y="270"/>
                    </a:lnTo>
                    <a:lnTo>
                      <a:pt x="395" y="225"/>
                    </a:lnTo>
                    <a:lnTo>
                      <a:pt x="431" y="208"/>
                    </a:lnTo>
                    <a:lnTo>
                      <a:pt x="473" y="162"/>
                    </a:lnTo>
                    <a:lnTo>
                      <a:pt x="511" y="142"/>
                    </a:lnTo>
                    <a:lnTo>
                      <a:pt x="544" y="125"/>
                    </a:lnTo>
                    <a:lnTo>
                      <a:pt x="587" y="80"/>
                    </a:lnTo>
                    <a:lnTo>
                      <a:pt x="623" y="63"/>
                    </a:lnTo>
                    <a:lnTo>
                      <a:pt x="657" y="45"/>
                    </a:lnTo>
                    <a:lnTo>
                      <a:pt x="694" y="26"/>
                    </a:lnTo>
                    <a:lnTo>
                      <a:pt x="702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90" name="Freeform 1908">
                <a:extLst>
                  <a:ext uri="{FF2B5EF4-FFF2-40B4-BE49-F238E27FC236}">
                    <a16:creationId xmlns:a16="http://schemas.microsoft.com/office/drawing/2014/main" id="{1D39B972-718C-49EB-96E1-064DF80F01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4" y="3067"/>
                <a:ext cx="1" cy="4"/>
              </a:xfrm>
              <a:custGeom>
                <a:avLst/>
                <a:gdLst>
                  <a:gd name="T0" fmla="*/ 0 w 17"/>
                  <a:gd name="T1" fmla="*/ 0 h 55"/>
                  <a:gd name="T2" fmla="*/ 0 w 17"/>
                  <a:gd name="T3" fmla="*/ 0 h 55"/>
                  <a:gd name="T4" fmla="*/ 0 w 17"/>
                  <a:gd name="T5" fmla="*/ 0 h 55"/>
                  <a:gd name="T6" fmla="*/ 0 w 17"/>
                  <a:gd name="T7" fmla="*/ 0 h 55"/>
                  <a:gd name="T8" fmla="*/ 0 w 17"/>
                  <a:gd name="T9" fmla="*/ 0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55">
                    <a:moveTo>
                      <a:pt x="0" y="55"/>
                    </a:moveTo>
                    <a:lnTo>
                      <a:pt x="8" y="29"/>
                    </a:lnTo>
                    <a:lnTo>
                      <a:pt x="17" y="0"/>
                    </a:lnTo>
                    <a:lnTo>
                      <a:pt x="8" y="29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91" name="Freeform 1909">
                <a:extLst>
                  <a:ext uri="{FF2B5EF4-FFF2-40B4-BE49-F238E27FC236}">
                    <a16:creationId xmlns:a16="http://schemas.microsoft.com/office/drawing/2014/main" id="{64E24D3A-11DD-4EF9-8C50-EEEC0617A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4" y="3116"/>
                <a:ext cx="1" cy="2"/>
              </a:xfrm>
              <a:custGeom>
                <a:avLst/>
                <a:gdLst>
                  <a:gd name="T0" fmla="*/ 0 w 9"/>
                  <a:gd name="T1" fmla="*/ 0 h 27"/>
                  <a:gd name="T2" fmla="*/ 0 w 9"/>
                  <a:gd name="T3" fmla="*/ 0 h 27"/>
                  <a:gd name="T4" fmla="*/ 0 w 9"/>
                  <a:gd name="T5" fmla="*/ 0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27">
                    <a:moveTo>
                      <a:pt x="9" y="0"/>
                    </a:moveTo>
                    <a:lnTo>
                      <a:pt x="0" y="2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92" name="Freeform 1910">
                <a:extLst>
                  <a:ext uri="{FF2B5EF4-FFF2-40B4-BE49-F238E27FC236}">
                    <a16:creationId xmlns:a16="http://schemas.microsoft.com/office/drawing/2014/main" id="{FF6F7723-FAFE-424D-96A1-06B5AB051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4" y="3089"/>
                <a:ext cx="37" cy="29"/>
              </a:xfrm>
              <a:custGeom>
                <a:avLst/>
                <a:gdLst>
                  <a:gd name="T0" fmla="*/ 2 w 549"/>
                  <a:gd name="T1" fmla="*/ 0 h 444"/>
                  <a:gd name="T2" fmla="*/ 2 w 549"/>
                  <a:gd name="T3" fmla="*/ 0 h 444"/>
                  <a:gd name="T4" fmla="*/ 2 w 549"/>
                  <a:gd name="T5" fmla="*/ 0 h 444"/>
                  <a:gd name="T6" fmla="*/ 2 w 549"/>
                  <a:gd name="T7" fmla="*/ 0 h 444"/>
                  <a:gd name="T8" fmla="*/ 2 w 549"/>
                  <a:gd name="T9" fmla="*/ 0 h 444"/>
                  <a:gd name="T10" fmla="*/ 2 w 549"/>
                  <a:gd name="T11" fmla="*/ 0 h 444"/>
                  <a:gd name="T12" fmla="*/ 2 w 549"/>
                  <a:gd name="T13" fmla="*/ 1 h 444"/>
                  <a:gd name="T14" fmla="*/ 1 w 549"/>
                  <a:gd name="T15" fmla="*/ 1 h 444"/>
                  <a:gd name="T16" fmla="*/ 1 w 549"/>
                  <a:gd name="T17" fmla="*/ 1 h 444"/>
                  <a:gd name="T18" fmla="*/ 1 w 549"/>
                  <a:gd name="T19" fmla="*/ 1 h 444"/>
                  <a:gd name="T20" fmla="*/ 1 w 549"/>
                  <a:gd name="T21" fmla="*/ 1 h 444"/>
                  <a:gd name="T22" fmla="*/ 1 w 549"/>
                  <a:gd name="T23" fmla="*/ 1 h 444"/>
                  <a:gd name="T24" fmla="*/ 1 w 549"/>
                  <a:gd name="T25" fmla="*/ 1 h 444"/>
                  <a:gd name="T26" fmla="*/ 0 w 549"/>
                  <a:gd name="T27" fmla="*/ 1 h 444"/>
                  <a:gd name="T28" fmla="*/ 0 w 549"/>
                  <a:gd name="T29" fmla="*/ 2 h 444"/>
                  <a:gd name="T30" fmla="*/ 0 w 549"/>
                  <a:gd name="T31" fmla="*/ 2 h 444"/>
                  <a:gd name="T32" fmla="*/ 0 w 549"/>
                  <a:gd name="T33" fmla="*/ 2 h 444"/>
                  <a:gd name="T34" fmla="*/ 0 w 549"/>
                  <a:gd name="T35" fmla="*/ 2 h 444"/>
                  <a:gd name="T36" fmla="*/ 0 w 549"/>
                  <a:gd name="T37" fmla="*/ 2 h 444"/>
                  <a:gd name="T38" fmla="*/ 0 w 549"/>
                  <a:gd name="T39" fmla="*/ 2 h 444"/>
                  <a:gd name="T40" fmla="*/ 1 w 549"/>
                  <a:gd name="T41" fmla="*/ 1 h 444"/>
                  <a:gd name="T42" fmla="*/ 1 w 549"/>
                  <a:gd name="T43" fmla="*/ 1 h 444"/>
                  <a:gd name="T44" fmla="*/ 1 w 549"/>
                  <a:gd name="T45" fmla="*/ 1 h 444"/>
                  <a:gd name="T46" fmla="*/ 1 w 549"/>
                  <a:gd name="T47" fmla="*/ 1 h 444"/>
                  <a:gd name="T48" fmla="*/ 1 w 549"/>
                  <a:gd name="T49" fmla="*/ 1 h 444"/>
                  <a:gd name="T50" fmla="*/ 1 w 549"/>
                  <a:gd name="T51" fmla="*/ 1 h 444"/>
                  <a:gd name="T52" fmla="*/ 1 w 549"/>
                  <a:gd name="T53" fmla="*/ 1 h 444"/>
                  <a:gd name="T54" fmla="*/ 2 w 549"/>
                  <a:gd name="T55" fmla="*/ 1 h 444"/>
                  <a:gd name="T56" fmla="*/ 2 w 549"/>
                  <a:gd name="T57" fmla="*/ 1 h 444"/>
                  <a:gd name="T58" fmla="*/ 2 w 549"/>
                  <a:gd name="T59" fmla="*/ 1 h 444"/>
                  <a:gd name="T60" fmla="*/ 2 w 549"/>
                  <a:gd name="T61" fmla="*/ 1 h 444"/>
                  <a:gd name="T62" fmla="*/ 2 w 549"/>
                  <a:gd name="T63" fmla="*/ 0 h 444"/>
                  <a:gd name="T64" fmla="*/ 2 w 549"/>
                  <a:gd name="T65" fmla="*/ 0 h 444"/>
                  <a:gd name="T66" fmla="*/ 2 w 549"/>
                  <a:gd name="T67" fmla="*/ 0 h 444"/>
                  <a:gd name="T68" fmla="*/ 2 w 549"/>
                  <a:gd name="T69" fmla="*/ 0 h 4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49" h="444">
                    <a:moveTo>
                      <a:pt x="549" y="0"/>
                    </a:moveTo>
                    <a:lnTo>
                      <a:pt x="515" y="20"/>
                    </a:lnTo>
                    <a:lnTo>
                      <a:pt x="479" y="37"/>
                    </a:lnTo>
                    <a:lnTo>
                      <a:pt x="445" y="54"/>
                    </a:lnTo>
                    <a:lnTo>
                      <a:pt x="410" y="75"/>
                    </a:lnTo>
                    <a:lnTo>
                      <a:pt x="402" y="101"/>
                    </a:lnTo>
                    <a:lnTo>
                      <a:pt x="365" y="119"/>
                    </a:lnTo>
                    <a:lnTo>
                      <a:pt x="332" y="138"/>
                    </a:lnTo>
                    <a:lnTo>
                      <a:pt x="287" y="182"/>
                    </a:lnTo>
                    <a:lnTo>
                      <a:pt x="253" y="199"/>
                    </a:lnTo>
                    <a:lnTo>
                      <a:pt x="218" y="220"/>
                    </a:lnTo>
                    <a:lnTo>
                      <a:pt x="182" y="236"/>
                    </a:lnTo>
                    <a:lnTo>
                      <a:pt x="139" y="283"/>
                    </a:lnTo>
                    <a:lnTo>
                      <a:pt x="102" y="299"/>
                    </a:lnTo>
                    <a:lnTo>
                      <a:pt x="86" y="353"/>
                    </a:lnTo>
                    <a:lnTo>
                      <a:pt x="52" y="370"/>
                    </a:lnTo>
                    <a:lnTo>
                      <a:pt x="9" y="417"/>
                    </a:lnTo>
                    <a:lnTo>
                      <a:pt x="0" y="444"/>
                    </a:lnTo>
                    <a:lnTo>
                      <a:pt x="43" y="399"/>
                    </a:lnTo>
                    <a:lnTo>
                      <a:pt x="78" y="379"/>
                    </a:lnTo>
                    <a:lnTo>
                      <a:pt x="122" y="336"/>
                    </a:lnTo>
                    <a:lnTo>
                      <a:pt x="157" y="316"/>
                    </a:lnTo>
                    <a:lnTo>
                      <a:pt x="193" y="299"/>
                    </a:lnTo>
                    <a:lnTo>
                      <a:pt x="235" y="254"/>
                    </a:lnTo>
                    <a:lnTo>
                      <a:pt x="269" y="236"/>
                    </a:lnTo>
                    <a:lnTo>
                      <a:pt x="278" y="208"/>
                    </a:lnTo>
                    <a:lnTo>
                      <a:pt x="314" y="191"/>
                    </a:lnTo>
                    <a:lnTo>
                      <a:pt x="349" y="171"/>
                    </a:lnTo>
                    <a:lnTo>
                      <a:pt x="385" y="154"/>
                    </a:lnTo>
                    <a:lnTo>
                      <a:pt x="419" y="137"/>
                    </a:lnTo>
                    <a:lnTo>
                      <a:pt x="453" y="116"/>
                    </a:lnTo>
                    <a:lnTo>
                      <a:pt x="489" y="100"/>
                    </a:lnTo>
                    <a:lnTo>
                      <a:pt x="507" y="46"/>
                    </a:lnTo>
                    <a:lnTo>
                      <a:pt x="533" y="54"/>
                    </a:lnTo>
                    <a:lnTo>
                      <a:pt x="549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93" name="Freeform 1911">
                <a:extLst>
                  <a:ext uri="{FF2B5EF4-FFF2-40B4-BE49-F238E27FC236}">
                    <a16:creationId xmlns:a16="http://schemas.microsoft.com/office/drawing/2014/main" id="{7E428FEC-0D17-4818-8C32-1237603869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0" y="3089"/>
                <a:ext cx="1" cy="3"/>
              </a:xfrm>
              <a:custGeom>
                <a:avLst/>
                <a:gdLst>
                  <a:gd name="T0" fmla="*/ 0 w 16"/>
                  <a:gd name="T1" fmla="*/ 0 h 54"/>
                  <a:gd name="T2" fmla="*/ 0 w 16"/>
                  <a:gd name="T3" fmla="*/ 0 h 54"/>
                  <a:gd name="T4" fmla="*/ 0 w 16"/>
                  <a:gd name="T5" fmla="*/ 0 h 54"/>
                  <a:gd name="T6" fmla="*/ 0 w 16"/>
                  <a:gd name="T7" fmla="*/ 0 h 5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54">
                    <a:moveTo>
                      <a:pt x="0" y="54"/>
                    </a:moveTo>
                    <a:lnTo>
                      <a:pt x="8" y="29"/>
                    </a:lnTo>
                    <a:lnTo>
                      <a:pt x="16" y="0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94" name="Freeform 1912">
                <a:extLst>
                  <a:ext uri="{FF2B5EF4-FFF2-40B4-BE49-F238E27FC236}">
                    <a16:creationId xmlns:a16="http://schemas.microsoft.com/office/drawing/2014/main" id="{7F1E144D-5CD3-400B-AD6B-C19B57733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9" y="3133"/>
                <a:ext cx="2" cy="4"/>
              </a:xfrm>
              <a:custGeom>
                <a:avLst/>
                <a:gdLst>
                  <a:gd name="T0" fmla="*/ 0 w 26"/>
                  <a:gd name="T1" fmla="*/ 0 h 62"/>
                  <a:gd name="T2" fmla="*/ 0 w 26"/>
                  <a:gd name="T3" fmla="*/ 0 h 62"/>
                  <a:gd name="T4" fmla="*/ 0 w 26"/>
                  <a:gd name="T5" fmla="*/ 0 h 62"/>
                  <a:gd name="T6" fmla="*/ 0 w 26"/>
                  <a:gd name="T7" fmla="*/ 0 h 62"/>
                  <a:gd name="T8" fmla="*/ 0 w 26"/>
                  <a:gd name="T9" fmla="*/ 0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62">
                    <a:moveTo>
                      <a:pt x="8" y="0"/>
                    </a:moveTo>
                    <a:lnTo>
                      <a:pt x="0" y="28"/>
                    </a:lnTo>
                    <a:lnTo>
                      <a:pt x="17" y="62"/>
                    </a:lnTo>
                    <a:lnTo>
                      <a:pt x="26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95" name="Freeform 1913">
                <a:extLst>
                  <a:ext uri="{FF2B5EF4-FFF2-40B4-BE49-F238E27FC236}">
                    <a16:creationId xmlns:a16="http://schemas.microsoft.com/office/drawing/2014/main" id="{C5F90077-983E-4AD3-9B6A-708690D2D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0" y="3106"/>
                <a:ext cx="33" cy="29"/>
              </a:xfrm>
              <a:custGeom>
                <a:avLst/>
                <a:gdLst>
                  <a:gd name="T0" fmla="*/ 2 w 498"/>
                  <a:gd name="T1" fmla="*/ 0 h 442"/>
                  <a:gd name="T2" fmla="*/ 2 w 498"/>
                  <a:gd name="T3" fmla="*/ 0 h 442"/>
                  <a:gd name="T4" fmla="*/ 2 w 498"/>
                  <a:gd name="T5" fmla="*/ 0 h 442"/>
                  <a:gd name="T6" fmla="*/ 2 w 498"/>
                  <a:gd name="T7" fmla="*/ 0 h 442"/>
                  <a:gd name="T8" fmla="*/ 2 w 498"/>
                  <a:gd name="T9" fmla="*/ 0 h 442"/>
                  <a:gd name="T10" fmla="*/ 2 w 498"/>
                  <a:gd name="T11" fmla="*/ 0 h 442"/>
                  <a:gd name="T12" fmla="*/ 1 w 498"/>
                  <a:gd name="T13" fmla="*/ 1 h 442"/>
                  <a:gd name="T14" fmla="*/ 1 w 498"/>
                  <a:gd name="T15" fmla="*/ 1 h 442"/>
                  <a:gd name="T16" fmla="*/ 1 w 498"/>
                  <a:gd name="T17" fmla="*/ 1 h 442"/>
                  <a:gd name="T18" fmla="*/ 1 w 498"/>
                  <a:gd name="T19" fmla="*/ 1 h 442"/>
                  <a:gd name="T20" fmla="*/ 1 w 498"/>
                  <a:gd name="T21" fmla="*/ 1 h 442"/>
                  <a:gd name="T22" fmla="*/ 1 w 498"/>
                  <a:gd name="T23" fmla="*/ 1 h 442"/>
                  <a:gd name="T24" fmla="*/ 1 w 498"/>
                  <a:gd name="T25" fmla="*/ 1 h 442"/>
                  <a:gd name="T26" fmla="*/ 0 w 498"/>
                  <a:gd name="T27" fmla="*/ 1 h 442"/>
                  <a:gd name="T28" fmla="*/ 0 w 498"/>
                  <a:gd name="T29" fmla="*/ 1 h 442"/>
                  <a:gd name="T30" fmla="*/ 0 w 498"/>
                  <a:gd name="T31" fmla="*/ 2 h 442"/>
                  <a:gd name="T32" fmla="*/ 0 w 498"/>
                  <a:gd name="T33" fmla="*/ 2 h 442"/>
                  <a:gd name="T34" fmla="*/ 0 w 498"/>
                  <a:gd name="T35" fmla="*/ 2 h 442"/>
                  <a:gd name="T36" fmla="*/ 0 w 498"/>
                  <a:gd name="T37" fmla="*/ 2 h 442"/>
                  <a:gd name="T38" fmla="*/ 0 w 498"/>
                  <a:gd name="T39" fmla="*/ 2 h 442"/>
                  <a:gd name="T40" fmla="*/ 0 w 498"/>
                  <a:gd name="T41" fmla="*/ 2 h 442"/>
                  <a:gd name="T42" fmla="*/ 1 w 498"/>
                  <a:gd name="T43" fmla="*/ 1 h 442"/>
                  <a:gd name="T44" fmla="*/ 1 w 498"/>
                  <a:gd name="T45" fmla="*/ 1 h 442"/>
                  <a:gd name="T46" fmla="*/ 1 w 498"/>
                  <a:gd name="T47" fmla="*/ 1 h 442"/>
                  <a:gd name="T48" fmla="*/ 1 w 498"/>
                  <a:gd name="T49" fmla="*/ 1 h 442"/>
                  <a:gd name="T50" fmla="*/ 1 w 498"/>
                  <a:gd name="T51" fmla="*/ 1 h 442"/>
                  <a:gd name="T52" fmla="*/ 1 w 498"/>
                  <a:gd name="T53" fmla="*/ 1 h 442"/>
                  <a:gd name="T54" fmla="*/ 2 w 498"/>
                  <a:gd name="T55" fmla="*/ 1 h 442"/>
                  <a:gd name="T56" fmla="*/ 2 w 498"/>
                  <a:gd name="T57" fmla="*/ 1 h 442"/>
                  <a:gd name="T58" fmla="*/ 2 w 498"/>
                  <a:gd name="T59" fmla="*/ 1 h 442"/>
                  <a:gd name="T60" fmla="*/ 2 w 498"/>
                  <a:gd name="T61" fmla="*/ 0 h 442"/>
                  <a:gd name="T62" fmla="*/ 2 w 498"/>
                  <a:gd name="T63" fmla="*/ 0 h 442"/>
                  <a:gd name="T64" fmla="*/ 2 w 498"/>
                  <a:gd name="T65" fmla="*/ 0 h 442"/>
                  <a:gd name="T66" fmla="*/ 2 w 498"/>
                  <a:gd name="T67" fmla="*/ 0 h 442"/>
                  <a:gd name="T68" fmla="*/ 2 w 498"/>
                  <a:gd name="T69" fmla="*/ 0 h 44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98" h="442">
                    <a:moveTo>
                      <a:pt x="478" y="0"/>
                    </a:moveTo>
                    <a:lnTo>
                      <a:pt x="470" y="26"/>
                    </a:lnTo>
                    <a:lnTo>
                      <a:pt x="436" y="46"/>
                    </a:lnTo>
                    <a:lnTo>
                      <a:pt x="402" y="64"/>
                    </a:lnTo>
                    <a:lnTo>
                      <a:pt x="392" y="92"/>
                    </a:lnTo>
                    <a:lnTo>
                      <a:pt x="356" y="109"/>
                    </a:lnTo>
                    <a:lnTo>
                      <a:pt x="322" y="127"/>
                    </a:lnTo>
                    <a:lnTo>
                      <a:pt x="285" y="146"/>
                    </a:lnTo>
                    <a:lnTo>
                      <a:pt x="277" y="171"/>
                    </a:lnTo>
                    <a:lnTo>
                      <a:pt x="235" y="217"/>
                    </a:lnTo>
                    <a:lnTo>
                      <a:pt x="201" y="235"/>
                    </a:lnTo>
                    <a:lnTo>
                      <a:pt x="164" y="254"/>
                    </a:lnTo>
                    <a:lnTo>
                      <a:pt x="130" y="272"/>
                    </a:lnTo>
                    <a:lnTo>
                      <a:pt x="113" y="325"/>
                    </a:lnTo>
                    <a:lnTo>
                      <a:pt x="76" y="342"/>
                    </a:lnTo>
                    <a:lnTo>
                      <a:pt x="34" y="388"/>
                    </a:lnTo>
                    <a:lnTo>
                      <a:pt x="0" y="406"/>
                    </a:lnTo>
                    <a:lnTo>
                      <a:pt x="18" y="442"/>
                    </a:lnTo>
                    <a:lnTo>
                      <a:pt x="52" y="422"/>
                    </a:lnTo>
                    <a:lnTo>
                      <a:pt x="68" y="371"/>
                    </a:lnTo>
                    <a:lnTo>
                      <a:pt x="105" y="351"/>
                    </a:lnTo>
                    <a:lnTo>
                      <a:pt x="139" y="334"/>
                    </a:lnTo>
                    <a:lnTo>
                      <a:pt x="184" y="288"/>
                    </a:lnTo>
                    <a:lnTo>
                      <a:pt x="217" y="271"/>
                    </a:lnTo>
                    <a:lnTo>
                      <a:pt x="252" y="251"/>
                    </a:lnTo>
                    <a:lnTo>
                      <a:pt x="261" y="226"/>
                    </a:lnTo>
                    <a:lnTo>
                      <a:pt x="306" y="180"/>
                    </a:lnTo>
                    <a:lnTo>
                      <a:pt x="340" y="163"/>
                    </a:lnTo>
                    <a:lnTo>
                      <a:pt x="377" y="143"/>
                    </a:lnTo>
                    <a:lnTo>
                      <a:pt x="384" y="118"/>
                    </a:lnTo>
                    <a:lnTo>
                      <a:pt x="418" y="100"/>
                    </a:lnTo>
                    <a:lnTo>
                      <a:pt x="453" y="80"/>
                    </a:lnTo>
                    <a:lnTo>
                      <a:pt x="461" y="55"/>
                    </a:lnTo>
                    <a:lnTo>
                      <a:pt x="498" y="35"/>
                    </a:lnTo>
                    <a:lnTo>
                      <a:pt x="478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96" name="Freeform 1914">
                <a:extLst>
                  <a:ext uri="{FF2B5EF4-FFF2-40B4-BE49-F238E27FC236}">
                    <a16:creationId xmlns:a16="http://schemas.microsoft.com/office/drawing/2014/main" id="{78FDBA96-2335-431E-9D68-50EA6B5B6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3106"/>
                <a:ext cx="2" cy="2"/>
              </a:xfrm>
              <a:custGeom>
                <a:avLst/>
                <a:gdLst>
                  <a:gd name="T0" fmla="*/ 0 w 29"/>
                  <a:gd name="T1" fmla="*/ 0 h 35"/>
                  <a:gd name="T2" fmla="*/ 0 w 29"/>
                  <a:gd name="T3" fmla="*/ 0 h 35"/>
                  <a:gd name="T4" fmla="*/ 0 w 29"/>
                  <a:gd name="T5" fmla="*/ 0 h 35"/>
                  <a:gd name="T6" fmla="*/ 0 w 29"/>
                  <a:gd name="T7" fmla="*/ 0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35">
                    <a:moveTo>
                      <a:pt x="20" y="35"/>
                    </a:moveTo>
                    <a:lnTo>
                      <a:pt x="29" y="9"/>
                    </a:lnTo>
                    <a:lnTo>
                      <a:pt x="0" y="0"/>
                    </a:lnTo>
                    <a:lnTo>
                      <a:pt x="20" y="35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97" name="Freeform 1915">
                <a:extLst>
                  <a:ext uri="{FF2B5EF4-FFF2-40B4-BE49-F238E27FC236}">
                    <a16:creationId xmlns:a16="http://schemas.microsoft.com/office/drawing/2014/main" id="{EB3B04C2-612A-4DA7-9BC4-04B8DD735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5" y="3158"/>
                <a:ext cx="2" cy="2"/>
              </a:xfrm>
              <a:custGeom>
                <a:avLst/>
                <a:gdLst>
                  <a:gd name="T0" fmla="*/ 0 w 29"/>
                  <a:gd name="T1" fmla="*/ 0 h 37"/>
                  <a:gd name="T2" fmla="*/ 0 w 29"/>
                  <a:gd name="T3" fmla="*/ 0 h 37"/>
                  <a:gd name="T4" fmla="*/ 0 w 29"/>
                  <a:gd name="T5" fmla="*/ 0 h 37"/>
                  <a:gd name="T6" fmla="*/ 0 w 29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37">
                    <a:moveTo>
                      <a:pt x="9" y="0"/>
                    </a:moveTo>
                    <a:lnTo>
                      <a:pt x="0" y="28"/>
                    </a:lnTo>
                    <a:lnTo>
                      <a:pt x="29" y="3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98" name="Freeform 1916">
                <a:extLst>
                  <a:ext uri="{FF2B5EF4-FFF2-40B4-BE49-F238E27FC236}">
                    <a16:creationId xmlns:a16="http://schemas.microsoft.com/office/drawing/2014/main" id="{EA550089-3344-46F3-8E54-8C7AB5725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6" y="3132"/>
                <a:ext cx="29" cy="28"/>
              </a:xfrm>
              <a:custGeom>
                <a:avLst/>
                <a:gdLst>
                  <a:gd name="T0" fmla="*/ 2 w 438"/>
                  <a:gd name="T1" fmla="*/ 0 h 433"/>
                  <a:gd name="T2" fmla="*/ 2 w 438"/>
                  <a:gd name="T3" fmla="*/ 0 h 433"/>
                  <a:gd name="T4" fmla="*/ 2 w 438"/>
                  <a:gd name="T5" fmla="*/ 0 h 433"/>
                  <a:gd name="T6" fmla="*/ 2 w 438"/>
                  <a:gd name="T7" fmla="*/ 0 h 433"/>
                  <a:gd name="T8" fmla="*/ 1 w 438"/>
                  <a:gd name="T9" fmla="*/ 0 h 433"/>
                  <a:gd name="T10" fmla="*/ 1 w 438"/>
                  <a:gd name="T11" fmla="*/ 1 h 433"/>
                  <a:gd name="T12" fmla="*/ 1 w 438"/>
                  <a:gd name="T13" fmla="*/ 1 h 433"/>
                  <a:gd name="T14" fmla="*/ 1 w 438"/>
                  <a:gd name="T15" fmla="*/ 1 h 433"/>
                  <a:gd name="T16" fmla="*/ 1 w 438"/>
                  <a:gd name="T17" fmla="*/ 1 h 433"/>
                  <a:gd name="T18" fmla="*/ 1 w 438"/>
                  <a:gd name="T19" fmla="*/ 1 h 433"/>
                  <a:gd name="T20" fmla="*/ 1 w 438"/>
                  <a:gd name="T21" fmla="*/ 1 h 433"/>
                  <a:gd name="T22" fmla="*/ 1 w 438"/>
                  <a:gd name="T23" fmla="*/ 1 h 433"/>
                  <a:gd name="T24" fmla="*/ 1 w 438"/>
                  <a:gd name="T25" fmla="*/ 1 h 433"/>
                  <a:gd name="T26" fmla="*/ 0 w 438"/>
                  <a:gd name="T27" fmla="*/ 1 h 433"/>
                  <a:gd name="T28" fmla="*/ 0 w 438"/>
                  <a:gd name="T29" fmla="*/ 1 h 433"/>
                  <a:gd name="T30" fmla="*/ 0 w 438"/>
                  <a:gd name="T31" fmla="*/ 1 h 433"/>
                  <a:gd name="T32" fmla="*/ 0 w 438"/>
                  <a:gd name="T33" fmla="*/ 2 h 433"/>
                  <a:gd name="T34" fmla="*/ 0 w 438"/>
                  <a:gd name="T35" fmla="*/ 2 h 433"/>
                  <a:gd name="T36" fmla="*/ 0 w 438"/>
                  <a:gd name="T37" fmla="*/ 2 h 433"/>
                  <a:gd name="T38" fmla="*/ 0 w 438"/>
                  <a:gd name="T39" fmla="*/ 1 h 433"/>
                  <a:gd name="T40" fmla="*/ 0 w 438"/>
                  <a:gd name="T41" fmla="*/ 1 h 433"/>
                  <a:gd name="T42" fmla="*/ 1 w 438"/>
                  <a:gd name="T43" fmla="*/ 1 h 433"/>
                  <a:gd name="T44" fmla="*/ 1 w 438"/>
                  <a:gd name="T45" fmla="*/ 1 h 433"/>
                  <a:gd name="T46" fmla="*/ 1 w 438"/>
                  <a:gd name="T47" fmla="*/ 1 h 433"/>
                  <a:gd name="T48" fmla="*/ 1 w 438"/>
                  <a:gd name="T49" fmla="*/ 1 h 433"/>
                  <a:gd name="T50" fmla="*/ 1 w 438"/>
                  <a:gd name="T51" fmla="*/ 1 h 433"/>
                  <a:gd name="T52" fmla="*/ 1 w 438"/>
                  <a:gd name="T53" fmla="*/ 1 h 433"/>
                  <a:gd name="T54" fmla="*/ 1 w 438"/>
                  <a:gd name="T55" fmla="*/ 1 h 433"/>
                  <a:gd name="T56" fmla="*/ 1 w 438"/>
                  <a:gd name="T57" fmla="*/ 1 h 433"/>
                  <a:gd name="T58" fmla="*/ 2 w 438"/>
                  <a:gd name="T59" fmla="*/ 1 h 433"/>
                  <a:gd name="T60" fmla="*/ 2 w 438"/>
                  <a:gd name="T61" fmla="*/ 0 h 433"/>
                  <a:gd name="T62" fmla="*/ 2 w 438"/>
                  <a:gd name="T63" fmla="*/ 0 h 433"/>
                  <a:gd name="T64" fmla="*/ 2 w 438"/>
                  <a:gd name="T65" fmla="*/ 0 h 433"/>
                  <a:gd name="T66" fmla="*/ 2 w 438"/>
                  <a:gd name="T67" fmla="*/ 0 h 433"/>
                  <a:gd name="T68" fmla="*/ 2 w 438"/>
                  <a:gd name="T69" fmla="*/ 0 h 43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38" h="433">
                    <a:moveTo>
                      <a:pt x="418" y="0"/>
                    </a:moveTo>
                    <a:lnTo>
                      <a:pt x="409" y="29"/>
                    </a:lnTo>
                    <a:lnTo>
                      <a:pt x="376" y="46"/>
                    </a:lnTo>
                    <a:lnTo>
                      <a:pt x="368" y="72"/>
                    </a:lnTo>
                    <a:lnTo>
                      <a:pt x="333" y="92"/>
                    </a:lnTo>
                    <a:lnTo>
                      <a:pt x="324" y="117"/>
                    </a:lnTo>
                    <a:lnTo>
                      <a:pt x="287" y="137"/>
                    </a:lnTo>
                    <a:lnTo>
                      <a:pt x="254" y="155"/>
                    </a:lnTo>
                    <a:lnTo>
                      <a:pt x="246" y="180"/>
                    </a:lnTo>
                    <a:lnTo>
                      <a:pt x="209" y="200"/>
                    </a:lnTo>
                    <a:lnTo>
                      <a:pt x="175" y="217"/>
                    </a:lnTo>
                    <a:lnTo>
                      <a:pt x="140" y="237"/>
                    </a:lnTo>
                    <a:lnTo>
                      <a:pt x="132" y="263"/>
                    </a:lnTo>
                    <a:lnTo>
                      <a:pt x="87" y="308"/>
                    </a:lnTo>
                    <a:lnTo>
                      <a:pt x="54" y="325"/>
                    </a:lnTo>
                    <a:lnTo>
                      <a:pt x="44" y="354"/>
                    </a:lnTo>
                    <a:lnTo>
                      <a:pt x="0" y="396"/>
                    </a:lnTo>
                    <a:lnTo>
                      <a:pt x="20" y="433"/>
                    </a:lnTo>
                    <a:lnTo>
                      <a:pt x="36" y="379"/>
                    </a:lnTo>
                    <a:lnTo>
                      <a:pt x="70" y="361"/>
                    </a:lnTo>
                    <a:lnTo>
                      <a:pt x="107" y="343"/>
                    </a:lnTo>
                    <a:lnTo>
                      <a:pt x="149" y="297"/>
                    </a:lnTo>
                    <a:lnTo>
                      <a:pt x="158" y="271"/>
                    </a:lnTo>
                    <a:lnTo>
                      <a:pt x="192" y="253"/>
                    </a:lnTo>
                    <a:lnTo>
                      <a:pt x="229" y="234"/>
                    </a:lnTo>
                    <a:lnTo>
                      <a:pt x="237" y="208"/>
                    </a:lnTo>
                    <a:lnTo>
                      <a:pt x="272" y="189"/>
                    </a:lnTo>
                    <a:lnTo>
                      <a:pt x="308" y="172"/>
                    </a:lnTo>
                    <a:lnTo>
                      <a:pt x="316" y="146"/>
                    </a:lnTo>
                    <a:lnTo>
                      <a:pt x="350" y="126"/>
                    </a:lnTo>
                    <a:lnTo>
                      <a:pt x="358" y="100"/>
                    </a:lnTo>
                    <a:lnTo>
                      <a:pt x="393" y="80"/>
                    </a:lnTo>
                    <a:lnTo>
                      <a:pt x="402" y="55"/>
                    </a:lnTo>
                    <a:lnTo>
                      <a:pt x="438" y="37"/>
                    </a:lnTo>
                    <a:lnTo>
                      <a:pt x="418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99" name="Freeform 1917">
                <a:extLst>
                  <a:ext uri="{FF2B5EF4-FFF2-40B4-BE49-F238E27FC236}">
                    <a16:creationId xmlns:a16="http://schemas.microsoft.com/office/drawing/2014/main" id="{45C2B09A-0E20-469E-8C98-F28F951F8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4" y="3132"/>
                <a:ext cx="2" cy="2"/>
              </a:xfrm>
              <a:custGeom>
                <a:avLst/>
                <a:gdLst>
                  <a:gd name="T0" fmla="*/ 0 w 29"/>
                  <a:gd name="T1" fmla="*/ 0 h 37"/>
                  <a:gd name="T2" fmla="*/ 0 w 29"/>
                  <a:gd name="T3" fmla="*/ 0 h 37"/>
                  <a:gd name="T4" fmla="*/ 0 w 29"/>
                  <a:gd name="T5" fmla="*/ 0 h 37"/>
                  <a:gd name="T6" fmla="*/ 0 w 29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37">
                    <a:moveTo>
                      <a:pt x="20" y="37"/>
                    </a:moveTo>
                    <a:lnTo>
                      <a:pt x="29" y="9"/>
                    </a:lnTo>
                    <a:lnTo>
                      <a:pt x="0" y="0"/>
                    </a:lnTo>
                    <a:lnTo>
                      <a:pt x="20" y="37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00" name="Freeform 1918">
                <a:extLst>
                  <a:ext uri="{FF2B5EF4-FFF2-40B4-BE49-F238E27FC236}">
                    <a16:creationId xmlns:a16="http://schemas.microsoft.com/office/drawing/2014/main" id="{CA2D1B1A-9EA9-4378-92FB-AFEBC7F2C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1" y="3143"/>
                <a:ext cx="2" cy="3"/>
              </a:xfrm>
              <a:custGeom>
                <a:avLst/>
                <a:gdLst>
                  <a:gd name="T0" fmla="*/ 0 w 34"/>
                  <a:gd name="T1" fmla="*/ 0 h 51"/>
                  <a:gd name="T2" fmla="*/ 0 w 34"/>
                  <a:gd name="T3" fmla="*/ 0 h 51"/>
                  <a:gd name="T4" fmla="*/ 0 w 34"/>
                  <a:gd name="T5" fmla="*/ 0 h 51"/>
                  <a:gd name="T6" fmla="*/ 0 w 34"/>
                  <a:gd name="T7" fmla="*/ 0 h 51"/>
                  <a:gd name="T8" fmla="*/ 0 w 34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51">
                    <a:moveTo>
                      <a:pt x="16" y="0"/>
                    </a:moveTo>
                    <a:lnTo>
                      <a:pt x="8" y="26"/>
                    </a:lnTo>
                    <a:lnTo>
                      <a:pt x="0" y="51"/>
                    </a:lnTo>
                    <a:lnTo>
                      <a:pt x="34" y="3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01" name="Freeform 1919">
                <a:extLst>
                  <a:ext uri="{FF2B5EF4-FFF2-40B4-BE49-F238E27FC236}">
                    <a16:creationId xmlns:a16="http://schemas.microsoft.com/office/drawing/2014/main" id="{C4CA47F9-36FB-43FA-9796-AECE08A046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2" y="3122"/>
                <a:ext cx="34" cy="23"/>
              </a:xfrm>
              <a:custGeom>
                <a:avLst/>
                <a:gdLst>
                  <a:gd name="T0" fmla="*/ 2 w 508"/>
                  <a:gd name="T1" fmla="*/ 0 h 345"/>
                  <a:gd name="T2" fmla="*/ 2 w 508"/>
                  <a:gd name="T3" fmla="*/ 0 h 345"/>
                  <a:gd name="T4" fmla="*/ 2 w 508"/>
                  <a:gd name="T5" fmla="*/ 0 h 345"/>
                  <a:gd name="T6" fmla="*/ 2 w 508"/>
                  <a:gd name="T7" fmla="*/ 0 h 345"/>
                  <a:gd name="T8" fmla="*/ 2 w 508"/>
                  <a:gd name="T9" fmla="*/ 0 h 345"/>
                  <a:gd name="T10" fmla="*/ 2 w 508"/>
                  <a:gd name="T11" fmla="*/ 0 h 345"/>
                  <a:gd name="T12" fmla="*/ 1 w 508"/>
                  <a:gd name="T13" fmla="*/ 0 h 345"/>
                  <a:gd name="T14" fmla="*/ 1 w 508"/>
                  <a:gd name="T15" fmla="*/ 0 h 345"/>
                  <a:gd name="T16" fmla="*/ 1 w 508"/>
                  <a:gd name="T17" fmla="*/ 1 h 345"/>
                  <a:gd name="T18" fmla="*/ 1 w 508"/>
                  <a:gd name="T19" fmla="*/ 1 h 345"/>
                  <a:gd name="T20" fmla="*/ 1 w 508"/>
                  <a:gd name="T21" fmla="*/ 1 h 345"/>
                  <a:gd name="T22" fmla="*/ 1 w 508"/>
                  <a:gd name="T23" fmla="*/ 1 h 345"/>
                  <a:gd name="T24" fmla="*/ 1 w 508"/>
                  <a:gd name="T25" fmla="*/ 1 h 345"/>
                  <a:gd name="T26" fmla="*/ 1 w 508"/>
                  <a:gd name="T27" fmla="*/ 1 h 345"/>
                  <a:gd name="T28" fmla="*/ 0 w 508"/>
                  <a:gd name="T29" fmla="*/ 1 h 345"/>
                  <a:gd name="T30" fmla="*/ 0 w 508"/>
                  <a:gd name="T31" fmla="*/ 1 h 345"/>
                  <a:gd name="T32" fmla="*/ 0 w 508"/>
                  <a:gd name="T33" fmla="*/ 1 h 345"/>
                  <a:gd name="T34" fmla="*/ 0 w 508"/>
                  <a:gd name="T35" fmla="*/ 2 h 345"/>
                  <a:gd name="T36" fmla="*/ 0 w 508"/>
                  <a:gd name="T37" fmla="*/ 1 h 345"/>
                  <a:gd name="T38" fmla="*/ 0 w 508"/>
                  <a:gd name="T39" fmla="*/ 1 h 345"/>
                  <a:gd name="T40" fmla="*/ 1 w 508"/>
                  <a:gd name="T41" fmla="*/ 1 h 345"/>
                  <a:gd name="T42" fmla="*/ 1 w 508"/>
                  <a:gd name="T43" fmla="*/ 1 h 345"/>
                  <a:gd name="T44" fmla="*/ 1 w 508"/>
                  <a:gd name="T45" fmla="*/ 1 h 345"/>
                  <a:gd name="T46" fmla="*/ 1 w 508"/>
                  <a:gd name="T47" fmla="*/ 1 h 345"/>
                  <a:gd name="T48" fmla="*/ 1 w 508"/>
                  <a:gd name="T49" fmla="*/ 1 h 345"/>
                  <a:gd name="T50" fmla="*/ 1 w 508"/>
                  <a:gd name="T51" fmla="*/ 1 h 345"/>
                  <a:gd name="T52" fmla="*/ 1 w 508"/>
                  <a:gd name="T53" fmla="*/ 1 h 345"/>
                  <a:gd name="T54" fmla="*/ 2 w 508"/>
                  <a:gd name="T55" fmla="*/ 1 h 345"/>
                  <a:gd name="T56" fmla="*/ 2 w 508"/>
                  <a:gd name="T57" fmla="*/ 0 h 345"/>
                  <a:gd name="T58" fmla="*/ 2 w 508"/>
                  <a:gd name="T59" fmla="*/ 0 h 345"/>
                  <a:gd name="T60" fmla="*/ 2 w 508"/>
                  <a:gd name="T61" fmla="*/ 0 h 345"/>
                  <a:gd name="T62" fmla="*/ 2 w 508"/>
                  <a:gd name="T63" fmla="*/ 0 h 345"/>
                  <a:gd name="T64" fmla="*/ 2 w 508"/>
                  <a:gd name="T65" fmla="*/ 0 h 345"/>
                  <a:gd name="T66" fmla="*/ 2 w 508"/>
                  <a:gd name="T67" fmla="*/ 0 h 345"/>
                  <a:gd name="T68" fmla="*/ 2 w 508"/>
                  <a:gd name="T69" fmla="*/ 0 h 3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08" h="345">
                    <a:moveTo>
                      <a:pt x="508" y="0"/>
                    </a:moveTo>
                    <a:lnTo>
                      <a:pt x="473" y="20"/>
                    </a:lnTo>
                    <a:lnTo>
                      <a:pt x="437" y="37"/>
                    </a:lnTo>
                    <a:lnTo>
                      <a:pt x="411" y="29"/>
                    </a:lnTo>
                    <a:lnTo>
                      <a:pt x="402" y="57"/>
                    </a:lnTo>
                    <a:lnTo>
                      <a:pt x="368" y="74"/>
                    </a:lnTo>
                    <a:lnTo>
                      <a:pt x="332" y="92"/>
                    </a:lnTo>
                    <a:lnTo>
                      <a:pt x="298" y="111"/>
                    </a:lnTo>
                    <a:lnTo>
                      <a:pt x="264" y="129"/>
                    </a:lnTo>
                    <a:lnTo>
                      <a:pt x="255" y="158"/>
                    </a:lnTo>
                    <a:lnTo>
                      <a:pt x="219" y="174"/>
                    </a:lnTo>
                    <a:lnTo>
                      <a:pt x="185" y="192"/>
                    </a:lnTo>
                    <a:lnTo>
                      <a:pt x="148" y="211"/>
                    </a:lnTo>
                    <a:lnTo>
                      <a:pt x="114" y="229"/>
                    </a:lnTo>
                    <a:lnTo>
                      <a:pt x="80" y="246"/>
                    </a:lnTo>
                    <a:lnTo>
                      <a:pt x="35" y="290"/>
                    </a:lnTo>
                    <a:lnTo>
                      <a:pt x="0" y="311"/>
                    </a:lnTo>
                    <a:lnTo>
                      <a:pt x="18" y="345"/>
                    </a:lnTo>
                    <a:lnTo>
                      <a:pt x="54" y="329"/>
                    </a:lnTo>
                    <a:lnTo>
                      <a:pt x="89" y="308"/>
                    </a:lnTo>
                    <a:lnTo>
                      <a:pt x="123" y="290"/>
                    </a:lnTo>
                    <a:lnTo>
                      <a:pt x="139" y="237"/>
                    </a:lnTo>
                    <a:lnTo>
                      <a:pt x="175" y="219"/>
                    </a:lnTo>
                    <a:lnTo>
                      <a:pt x="210" y="200"/>
                    </a:lnTo>
                    <a:lnTo>
                      <a:pt x="247" y="182"/>
                    </a:lnTo>
                    <a:lnTo>
                      <a:pt x="280" y="165"/>
                    </a:lnTo>
                    <a:lnTo>
                      <a:pt x="315" y="145"/>
                    </a:lnTo>
                    <a:lnTo>
                      <a:pt x="352" y="129"/>
                    </a:lnTo>
                    <a:lnTo>
                      <a:pt x="361" y="100"/>
                    </a:lnTo>
                    <a:lnTo>
                      <a:pt x="387" y="108"/>
                    </a:lnTo>
                    <a:lnTo>
                      <a:pt x="419" y="91"/>
                    </a:lnTo>
                    <a:lnTo>
                      <a:pt x="457" y="74"/>
                    </a:lnTo>
                    <a:lnTo>
                      <a:pt x="491" y="54"/>
                    </a:lnTo>
                    <a:lnTo>
                      <a:pt x="499" y="28"/>
                    </a:lnTo>
                    <a:lnTo>
                      <a:pt x="508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02" name="Freeform 1920">
                <a:extLst>
                  <a:ext uri="{FF2B5EF4-FFF2-40B4-BE49-F238E27FC236}">
                    <a16:creationId xmlns:a16="http://schemas.microsoft.com/office/drawing/2014/main" id="{FF4EC7FD-7E37-4F7D-9A0F-C655458E6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5" y="3122"/>
                <a:ext cx="3" cy="3"/>
              </a:xfrm>
              <a:custGeom>
                <a:avLst/>
                <a:gdLst>
                  <a:gd name="T0" fmla="*/ 0 w 37"/>
                  <a:gd name="T1" fmla="*/ 0 h 37"/>
                  <a:gd name="T2" fmla="*/ 0 w 37"/>
                  <a:gd name="T3" fmla="*/ 0 h 37"/>
                  <a:gd name="T4" fmla="*/ 0 w 37"/>
                  <a:gd name="T5" fmla="*/ 0 h 37"/>
                  <a:gd name="T6" fmla="*/ 0 w 37"/>
                  <a:gd name="T7" fmla="*/ 0 h 37"/>
                  <a:gd name="T8" fmla="*/ 0 w 37"/>
                  <a:gd name="T9" fmla="*/ 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37">
                    <a:moveTo>
                      <a:pt x="0" y="28"/>
                    </a:moveTo>
                    <a:lnTo>
                      <a:pt x="28" y="37"/>
                    </a:lnTo>
                    <a:lnTo>
                      <a:pt x="37" y="8"/>
                    </a:lnTo>
                    <a:lnTo>
                      <a:pt x="9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03" name="Freeform 1921">
                <a:extLst>
                  <a:ext uri="{FF2B5EF4-FFF2-40B4-BE49-F238E27FC236}">
                    <a16:creationId xmlns:a16="http://schemas.microsoft.com/office/drawing/2014/main" id="{DA306CE3-37E6-4A39-85B1-BA9AAA9A20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3129"/>
                <a:ext cx="2" cy="2"/>
              </a:xfrm>
              <a:custGeom>
                <a:avLst/>
                <a:gdLst>
                  <a:gd name="T0" fmla="*/ 0 w 29"/>
                  <a:gd name="T1" fmla="*/ 0 h 37"/>
                  <a:gd name="T2" fmla="*/ 0 w 29"/>
                  <a:gd name="T3" fmla="*/ 0 h 37"/>
                  <a:gd name="T4" fmla="*/ 0 w 29"/>
                  <a:gd name="T5" fmla="*/ 0 h 37"/>
                  <a:gd name="T6" fmla="*/ 0 w 29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37">
                    <a:moveTo>
                      <a:pt x="9" y="0"/>
                    </a:moveTo>
                    <a:lnTo>
                      <a:pt x="0" y="28"/>
                    </a:lnTo>
                    <a:lnTo>
                      <a:pt x="29" y="3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04" name="Freeform 1922">
                <a:extLst>
                  <a:ext uri="{FF2B5EF4-FFF2-40B4-BE49-F238E27FC236}">
                    <a16:creationId xmlns:a16="http://schemas.microsoft.com/office/drawing/2014/main" id="{866BB449-EE51-4A49-BC5A-3AFBE280E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4" y="3120"/>
                <a:ext cx="36" cy="11"/>
              </a:xfrm>
              <a:custGeom>
                <a:avLst/>
                <a:gdLst>
                  <a:gd name="T0" fmla="*/ 2 w 547"/>
                  <a:gd name="T1" fmla="*/ 0 h 161"/>
                  <a:gd name="T2" fmla="*/ 2 w 547"/>
                  <a:gd name="T3" fmla="*/ 0 h 161"/>
                  <a:gd name="T4" fmla="*/ 2 w 547"/>
                  <a:gd name="T5" fmla="*/ 0 h 161"/>
                  <a:gd name="T6" fmla="*/ 2 w 547"/>
                  <a:gd name="T7" fmla="*/ 0 h 161"/>
                  <a:gd name="T8" fmla="*/ 2 w 547"/>
                  <a:gd name="T9" fmla="*/ 0 h 161"/>
                  <a:gd name="T10" fmla="*/ 2 w 547"/>
                  <a:gd name="T11" fmla="*/ 0 h 161"/>
                  <a:gd name="T12" fmla="*/ 2 w 547"/>
                  <a:gd name="T13" fmla="*/ 0 h 161"/>
                  <a:gd name="T14" fmla="*/ 2 w 547"/>
                  <a:gd name="T15" fmla="*/ 0 h 161"/>
                  <a:gd name="T16" fmla="*/ 1 w 547"/>
                  <a:gd name="T17" fmla="*/ 0 h 161"/>
                  <a:gd name="T18" fmla="*/ 1 w 547"/>
                  <a:gd name="T19" fmla="*/ 0 h 161"/>
                  <a:gd name="T20" fmla="*/ 1 w 547"/>
                  <a:gd name="T21" fmla="*/ 0 h 161"/>
                  <a:gd name="T22" fmla="*/ 1 w 547"/>
                  <a:gd name="T23" fmla="*/ 0 h 161"/>
                  <a:gd name="T24" fmla="*/ 1 w 547"/>
                  <a:gd name="T25" fmla="*/ 0 h 161"/>
                  <a:gd name="T26" fmla="*/ 1 w 547"/>
                  <a:gd name="T27" fmla="*/ 0 h 161"/>
                  <a:gd name="T28" fmla="*/ 0 w 547"/>
                  <a:gd name="T29" fmla="*/ 0 h 161"/>
                  <a:gd name="T30" fmla="*/ 0 w 547"/>
                  <a:gd name="T31" fmla="*/ 0 h 161"/>
                  <a:gd name="T32" fmla="*/ 0 w 547"/>
                  <a:gd name="T33" fmla="*/ 1 h 161"/>
                  <a:gd name="T34" fmla="*/ 0 w 547"/>
                  <a:gd name="T35" fmla="*/ 1 h 161"/>
                  <a:gd name="T36" fmla="*/ 0 w 547"/>
                  <a:gd name="T37" fmla="*/ 1 h 161"/>
                  <a:gd name="T38" fmla="*/ 0 w 547"/>
                  <a:gd name="T39" fmla="*/ 1 h 161"/>
                  <a:gd name="T40" fmla="*/ 1 w 547"/>
                  <a:gd name="T41" fmla="*/ 1 h 161"/>
                  <a:gd name="T42" fmla="*/ 1 w 547"/>
                  <a:gd name="T43" fmla="*/ 1 h 161"/>
                  <a:gd name="T44" fmla="*/ 1 w 547"/>
                  <a:gd name="T45" fmla="*/ 0 h 161"/>
                  <a:gd name="T46" fmla="*/ 1 w 547"/>
                  <a:gd name="T47" fmla="*/ 0 h 161"/>
                  <a:gd name="T48" fmla="*/ 1 w 547"/>
                  <a:gd name="T49" fmla="*/ 0 h 161"/>
                  <a:gd name="T50" fmla="*/ 1 w 547"/>
                  <a:gd name="T51" fmla="*/ 0 h 161"/>
                  <a:gd name="T52" fmla="*/ 1 w 547"/>
                  <a:gd name="T53" fmla="*/ 1 h 161"/>
                  <a:gd name="T54" fmla="*/ 2 w 547"/>
                  <a:gd name="T55" fmla="*/ 0 h 161"/>
                  <a:gd name="T56" fmla="*/ 2 w 547"/>
                  <a:gd name="T57" fmla="*/ 0 h 161"/>
                  <a:gd name="T58" fmla="*/ 2 w 547"/>
                  <a:gd name="T59" fmla="*/ 0 h 161"/>
                  <a:gd name="T60" fmla="*/ 2 w 547"/>
                  <a:gd name="T61" fmla="*/ 0 h 161"/>
                  <a:gd name="T62" fmla="*/ 2 w 547"/>
                  <a:gd name="T63" fmla="*/ 0 h 161"/>
                  <a:gd name="T64" fmla="*/ 2 w 547"/>
                  <a:gd name="T65" fmla="*/ 0 h 161"/>
                  <a:gd name="T66" fmla="*/ 2 w 547"/>
                  <a:gd name="T67" fmla="*/ 0 h 161"/>
                  <a:gd name="T68" fmla="*/ 2 w 547"/>
                  <a:gd name="T69" fmla="*/ 0 h 1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47" h="161">
                    <a:moveTo>
                      <a:pt x="539" y="0"/>
                    </a:moveTo>
                    <a:lnTo>
                      <a:pt x="529" y="28"/>
                    </a:lnTo>
                    <a:lnTo>
                      <a:pt x="496" y="46"/>
                    </a:lnTo>
                    <a:lnTo>
                      <a:pt x="468" y="37"/>
                    </a:lnTo>
                    <a:lnTo>
                      <a:pt x="434" y="55"/>
                    </a:lnTo>
                    <a:lnTo>
                      <a:pt x="406" y="46"/>
                    </a:lnTo>
                    <a:lnTo>
                      <a:pt x="371" y="66"/>
                    </a:lnTo>
                    <a:lnTo>
                      <a:pt x="345" y="58"/>
                    </a:lnTo>
                    <a:lnTo>
                      <a:pt x="292" y="40"/>
                    </a:lnTo>
                    <a:lnTo>
                      <a:pt x="256" y="58"/>
                    </a:lnTo>
                    <a:lnTo>
                      <a:pt x="230" y="50"/>
                    </a:lnTo>
                    <a:lnTo>
                      <a:pt x="195" y="69"/>
                    </a:lnTo>
                    <a:lnTo>
                      <a:pt x="159" y="87"/>
                    </a:lnTo>
                    <a:lnTo>
                      <a:pt x="133" y="79"/>
                    </a:lnTo>
                    <a:lnTo>
                      <a:pt x="97" y="95"/>
                    </a:lnTo>
                    <a:lnTo>
                      <a:pt x="36" y="107"/>
                    </a:lnTo>
                    <a:lnTo>
                      <a:pt x="0" y="124"/>
                    </a:lnTo>
                    <a:lnTo>
                      <a:pt x="20" y="161"/>
                    </a:lnTo>
                    <a:lnTo>
                      <a:pt x="54" y="140"/>
                    </a:lnTo>
                    <a:lnTo>
                      <a:pt x="80" y="149"/>
                    </a:lnTo>
                    <a:lnTo>
                      <a:pt x="116" y="132"/>
                    </a:lnTo>
                    <a:lnTo>
                      <a:pt x="151" y="113"/>
                    </a:lnTo>
                    <a:lnTo>
                      <a:pt x="187" y="95"/>
                    </a:lnTo>
                    <a:lnTo>
                      <a:pt x="212" y="103"/>
                    </a:lnTo>
                    <a:lnTo>
                      <a:pt x="274" y="95"/>
                    </a:lnTo>
                    <a:lnTo>
                      <a:pt x="300" y="103"/>
                    </a:lnTo>
                    <a:lnTo>
                      <a:pt x="329" y="112"/>
                    </a:lnTo>
                    <a:lnTo>
                      <a:pt x="363" y="92"/>
                    </a:lnTo>
                    <a:lnTo>
                      <a:pt x="388" y="99"/>
                    </a:lnTo>
                    <a:lnTo>
                      <a:pt x="424" y="83"/>
                    </a:lnTo>
                    <a:lnTo>
                      <a:pt x="450" y="91"/>
                    </a:lnTo>
                    <a:lnTo>
                      <a:pt x="487" y="71"/>
                    </a:lnTo>
                    <a:lnTo>
                      <a:pt x="513" y="80"/>
                    </a:lnTo>
                    <a:lnTo>
                      <a:pt x="547" y="62"/>
                    </a:lnTo>
                    <a:lnTo>
                      <a:pt x="539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05" name="Freeform 1923">
                <a:extLst>
                  <a:ext uri="{FF2B5EF4-FFF2-40B4-BE49-F238E27FC236}">
                    <a16:creationId xmlns:a16="http://schemas.microsoft.com/office/drawing/2014/main" id="{BD6E9CC8-6F0B-4100-AED0-F04288F4F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0" y="3120"/>
                <a:ext cx="1" cy="4"/>
              </a:xfrm>
              <a:custGeom>
                <a:avLst/>
                <a:gdLst>
                  <a:gd name="T0" fmla="*/ 0 w 25"/>
                  <a:gd name="T1" fmla="*/ 0 h 62"/>
                  <a:gd name="T2" fmla="*/ 0 w 25"/>
                  <a:gd name="T3" fmla="*/ 0 h 62"/>
                  <a:gd name="T4" fmla="*/ 0 w 25"/>
                  <a:gd name="T5" fmla="*/ 0 h 62"/>
                  <a:gd name="T6" fmla="*/ 0 w 25"/>
                  <a:gd name="T7" fmla="*/ 0 h 62"/>
                  <a:gd name="T8" fmla="*/ 0 w 25"/>
                  <a:gd name="T9" fmla="*/ 0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62">
                    <a:moveTo>
                      <a:pt x="8" y="62"/>
                    </a:moveTo>
                    <a:lnTo>
                      <a:pt x="16" y="36"/>
                    </a:lnTo>
                    <a:lnTo>
                      <a:pt x="25" y="9"/>
                    </a:lnTo>
                    <a:lnTo>
                      <a:pt x="0" y="0"/>
                    </a:lnTo>
                    <a:lnTo>
                      <a:pt x="8" y="62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06" name="Freeform 1924">
                <a:extLst>
                  <a:ext uri="{FF2B5EF4-FFF2-40B4-BE49-F238E27FC236}">
                    <a16:creationId xmlns:a16="http://schemas.microsoft.com/office/drawing/2014/main" id="{AB26A421-6136-4720-9240-762E53033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3146"/>
                <a:ext cx="1" cy="2"/>
              </a:xfrm>
              <a:custGeom>
                <a:avLst/>
                <a:gdLst>
                  <a:gd name="T0" fmla="*/ 0 w 8"/>
                  <a:gd name="T1" fmla="*/ 0 h 26"/>
                  <a:gd name="T2" fmla="*/ 0 w 8"/>
                  <a:gd name="T3" fmla="*/ 0 h 26"/>
                  <a:gd name="T4" fmla="*/ 0 w 8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26">
                    <a:moveTo>
                      <a:pt x="8" y="0"/>
                    </a:moveTo>
                    <a:lnTo>
                      <a:pt x="0" y="2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07" name="Freeform 1925">
                <a:extLst>
                  <a:ext uri="{FF2B5EF4-FFF2-40B4-BE49-F238E27FC236}">
                    <a16:creationId xmlns:a16="http://schemas.microsoft.com/office/drawing/2014/main" id="{4B475580-067C-48C7-BE04-090EFEA1B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3133"/>
                <a:ext cx="36" cy="15"/>
              </a:xfrm>
              <a:custGeom>
                <a:avLst/>
                <a:gdLst>
                  <a:gd name="T0" fmla="*/ 2 w 537"/>
                  <a:gd name="T1" fmla="*/ 0 h 220"/>
                  <a:gd name="T2" fmla="*/ 2 w 537"/>
                  <a:gd name="T3" fmla="*/ 0 h 220"/>
                  <a:gd name="T4" fmla="*/ 2 w 537"/>
                  <a:gd name="T5" fmla="*/ 0 h 220"/>
                  <a:gd name="T6" fmla="*/ 2 w 537"/>
                  <a:gd name="T7" fmla="*/ 0 h 220"/>
                  <a:gd name="T8" fmla="*/ 2 w 537"/>
                  <a:gd name="T9" fmla="*/ 0 h 220"/>
                  <a:gd name="T10" fmla="*/ 2 w 537"/>
                  <a:gd name="T11" fmla="*/ 0 h 220"/>
                  <a:gd name="T12" fmla="*/ 2 w 537"/>
                  <a:gd name="T13" fmla="*/ 0 h 220"/>
                  <a:gd name="T14" fmla="*/ 1 w 537"/>
                  <a:gd name="T15" fmla="*/ 0 h 220"/>
                  <a:gd name="T16" fmla="*/ 1 w 537"/>
                  <a:gd name="T17" fmla="*/ 0 h 220"/>
                  <a:gd name="T18" fmla="*/ 1 w 537"/>
                  <a:gd name="T19" fmla="*/ 0 h 220"/>
                  <a:gd name="T20" fmla="*/ 1 w 537"/>
                  <a:gd name="T21" fmla="*/ 0 h 220"/>
                  <a:gd name="T22" fmla="*/ 1 w 537"/>
                  <a:gd name="T23" fmla="*/ 0 h 220"/>
                  <a:gd name="T24" fmla="*/ 1 w 537"/>
                  <a:gd name="T25" fmla="*/ 0 h 220"/>
                  <a:gd name="T26" fmla="*/ 1 w 537"/>
                  <a:gd name="T27" fmla="*/ 1 h 220"/>
                  <a:gd name="T28" fmla="*/ 0 w 537"/>
                  <a:gd name="T29" fmla="*/ 1 h 220"/>
                  <a:gd name="T30" fmla="*/ 0 w 537"/>
                  <a:gd name="T31" fmla="*/ 1 h 220"/>
                  <a:gd name="T32" fmla="*/ 0 w 537"/>
                  <a:gd name="T33" fmla="*/ 1 h 220"/>
                  <a:gd name="T34" fmla="*/ 0 w 537"/>
                  <a:gd name="T35" fmla="*/ 1 h 220"/>
                  <a:gd name="T36" fmla="*/ 0 w 537"/>
                  <a:gd name="T37" fmla="*/ 1 h 220"/>
                  <a:gd name="T38" fmla="*/ 0 w 537"/>
                  <a:gd name="T39" fmla="*/ 1 h 220"/>
                  <a:gd name="T40" fmla="*/ 0 w 537"/>
                  <a:gd name="T41" fmla="*/ 1 h 220"/>
                  <a:gd name="T42" fmla="*/ 1 w 537"/>
                  <a:gd name="T43" fmla="*/ 1 h 220"/>
                  <a:gd name="T44" fmla="*/ 1 w 537"/>
                  <a:gd name="T45" fmla="*/ 1 h 220"/>
                  <a:gd name="T46" fmla="*/ 1 w 537"/>
                  <a:gd name="T47" fmla="*/ 1 h 220"/>
                  <a:gd name="T48" fmla="*/ 1 w 537"/>
                  <a:gd name="T49" fmla="*/ 1 h 220"/>
                  <a:gd name="T50" fmla="*/ 1 w 537"/>
                  <a:gd name="T51" fmla="*/ 0 h 220"/>
                  <a:gd name="T52" fmla="*/ 1 w 537"/>
                  <a:gd name="T53" fmla="*/ 0 h 220"/>
                  <a:gd name="T54" fmla="*/ 2 w 537"/>
                  <a:gd name="T55" fmla="*/ 0 h 220"/>
                  <a:gd name="T56" fmla="*/ 2 w 537"/>
                  <a:gd name="T57" fmla="*/ 0 h 220"/>
                  <a:gd name="T58" fmla="*/ 2 w 537"/>
                  <a:gd name="T59" fmla="*/ 0 h 220"/>
                  <a:gd name="T60" fmla="*/ 2 w 537"/>
                  <a:gd name="T61" fmla="*/ 0 h 220"/>
                  <a:gd name="T62" fmla="*/ 2 w 537"/>
                  <a:gd name="T63" fmla="*/ 0 h 220"/>
                  <a:gd name="T64" fmla="*/ 2 w 537"/>
                  <a:gd name="T65" fmla="*/ 0 h 220"/>
                  <a:gd name="T66" fmla="*/ 2 w 537"/>
                  <a:gd name="T67" fmla="*/ 0 h 22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537" h="220">
                    <a:moveTo>
                      <a:pt x="537" y="9"/>
                    </a:moveTo>
                    <a:lnTo>
                      <a:pt x="509" y="0"/>
                    </a:lnTo>
                    <a:lnTo>
                      <a:pt x="474" y="20"/>
                    </a:lnTo>
                    <a:lnTo>
                      <a:pt x="440" y="38"/>
                    </a:lnTo>
                    <a:lnTo>
                      <a:pt x="413" y="29"/>
                    </a:lnTo>
                    <a:lnTo>
                      <a:pt x="379" y="46"/>
                    </a:lnTo>
                    <a:lnTo>
                      <a:pt x="351" y="38"/>
                    </a:lnTo>
                    <a:lnTo>
                      <a:pt x="316" y="57"/>
                    </a:lnTo>
                    <a:lnTo>
                      <a:pt x="290" y="49"/>
                    </a:lnTo>
                    <a:lnTo>
                      <a:pt x="254" y="67"/>
                    </a:lnTo>
                    <a:lnTo>
                      <a:pt x="219" y="86"/>
                    </a:lnTo>
                    <a:lnTo>
                      <a:pt x="191" y="78"/>
                    </a:lnTo>
                    <a:lnTo>
                      <a:pt x="157" y="96"/>
                    </a:lnTo>
                    <a:lnTo>
                      <a:pt x="123" y="113"/>
                    </a:lnTo>
                    <a:lnTo>
                      <a:pt x="86" y="132"/>
                    </a:lnTo>
                    <a:lnTo>
                      <a:pt x="53" y="149"/>
                    </a:lnTo>
                    <a:lnTo>
                      <a:pt x="8" y="194"/>
                    </a:lnTo>
                    <a:lnTo>
                      <a:pt x="0" y="220"/>
                    </a:lnTo>
                    <a:lnTo>
                      <a:pt x="36" y="204"/>
                    </a:lnTo>
                    <a:lnTo>
                      <a:pt x="78" y="157"/>
                    </a:lnTo>
                    <a:lnTo>
                      <a:pt x="107" y="167"/>
                    </a:lnTo>
                    <a:lnTo>
                      <a:pt x="141" y="149"/>
                    </a:lnTo>
                    <a:lnTo>
                      <a:pt x="175" y="128"/>
                    </a:lnTo>
                    <a:lnTo>
                      <a:pt x="212" y="112"/>
                    </a:lnTo>
                    <a:lnTo>
                      <a:pt x="237" y="120"/>
                    </a:lnTo>
                    <a:lnTo>
                      <a:pt x="274" y="104"/>
                    </a:lnTo>
                    <a:lnTo>
                      <a:pt x="308" y="83"/>
                    </a:lnTo>
                    <a:lnTo>
                      <a:pt x="362" y="101"/>
                    </a:lnTo>
                    <a:lnTo>
                      <a:pt x="395" y="83"/>
                    </a:lnTo>
                    <a:lnTo>
                      <a:pt x="424" y="91"/>
                    </a:lnTo>
                    <a:lnTo>
                      <a:pt x="458" y="72"/>
                    </a:lnTo>
                    <a:lnTo>
                      <a:pt x="492" y="54"/>
                    </a:lnTo>
                    <a:lnTo>
                      <a:pt x="528" y="37"/>
                    </a:lnTo>
                    <a:lnTo>
                      <a:pt x="537" y="9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08" name="Freeform 1926">
                <a:extLst>
                  <a:ext uri="{FF2B5EF4-FFF2-40B4-BE49-F238E27FC236}">
                    <a16:creationId xmlns:a16="http://schemas.microsoft.com/office/drawing/2014/main" id="{AE65E38C-31FA-4EF6-8350-4829B7314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9" y="3134"/>
                <a:ext cx="1" cy="2"/>
              </a:xfrm>
              <a:custGeom>
                <a:avLst/>
                <a:gdLst>
                  <a:gd name="T0" fmla="*/ 0 w 9"/>
                  <a:gd name="T1" fmla="*/ 0 h 28"/>
                  <a:gd name="T2" fmla="*/ 0 w 9"/>
                  <a:gd name="T3" fmla="*/ 0 h 28"/>
                  <a:gd name="T4" fmla="*/ 0 w 9"/>
                  <a:gd name="T5" fmla="*/ 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28">
                    <a:moveTo>
                      <a:pt x="0" y="28"/>
                    </a:moveTo>
                    <a:lnTo>
                      <a:pt x="9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09" name="Freeform 1927">
                <a:extLst>
                  <a:ext uri="{FF2B5EF4-FFF2-40B4-BE49-F238E27FC236}">
                    <a16:creationId xmlns:a16="http://schemas.microsoft.com/office/drawing/2014/main" id="{7398EAE6-76C7-44E1-807B-F3FE91DF5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6" y="3158"/>
                <a:ext cx="1" cy="4"/>
              </a:xfrm>
              <a:custGeom>
                <a:avLst/>
                <a:gdLst>
                  <a:gd name="T0" fmla="*/ 0 w 17"/>
                  <a:gd name="T1" fmla="*/ 0 h 55"/>
                  <a:gd name="T2" fmla="*/ 0 w 17"/>
                  <a:gd name="T3" fmla="*/ 0 h 55"/>
                  <a:gd name="T4" fmla="*/ 0 w 17"/>
                  <a:gd name="T5" fmla="*/ 0 h 55"/>
                  <a:gd name="T6" fmla="*/ 0 w 17"/>
                  <a:gd name="T7" fmla="*/ 0 h 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55">
                    <a:moveTo>
                      <a:pt x="17" y="0"/>
                    </a:moveTo>
                    <a:lnTo>
                      <a:pt x="7" y="29"/>
                    </a:lnTo>
                    <a:lnTo>
                      <a:pt x="0" y="5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10" name="Freeform 1928">
                <a:extLst>
                  <a:ext uri="{FF2B5EF4-FFF2-40B4-BE49-F238E27FC236}">
                    <a16:creationId xmlns:a16="http://schemas.microsoft.com/office/drawing/2014/main" id="{1B8D77EE-786A-43FA-B102-CF400F512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6" y="3144"/>
                <a:ext cx="37" cy="18"/>
              </a:xfrm>
              <a:custGeom>
                <a:avLst/>
                <a:gdLst>
                  <a:gd name="T0" fmla="*/ 2 w 552"/>
                  <a:gd name="T1" fmla="*/ 0 h 267"/>
                  <a:gd name="T2" fmla="*/ 2 w 552"/>
                  <a:gd name="T3" fmla="*/ 0 h 267"/>
                  <a:gd name="T4" fmla="*/ 2 w 552"/>
                  <a:gd name="T5" fmla="*/ 0 h 267"/>
                  <a:gd name="T6" fmla="*/ 2 w 552"/>
                  <a:gd name="T7" fmla="*/ 0 h 267"/>
                  <a:gd name="T8" fmla="*/ 2 w 552"/>
                  <a:gd name="T9" fmla="*/ 0 h 267"/>
                  <a:gd name="T10" fmla="*/ 2 w 552"/>
                  <a:gd name="T11" fmla="*/ 0 h 267"/>
                  <a:gd name="T12" fmla="*/ 2 w 552"/>
                  <a:gd name="T13" fmla="*/ 0 h 267"/>
                  <a:gd name="T14" fmla="*/ 1 w 552"/>
                  <a:gd name="T15" fmla="*/ 0 h 267"/>
                  <a:gd name="T16" fmla="*/ 1 w 552"/>
                  <a:gd name="T17" fmla="*/ 0 h 267"/>
                  <a:gd name="T18" fmla="*/ 1 w 552"/>
                  <a:gd name="T19" fmla="*/ 0 h 267"/>
                  <a:gd name="T20" fmla="*/ 1 w 552"/>
                  <a:gd name="T21" fmla="*/ 0 h 267"/>
                  <a:gd name="T22" fmla="*/ 1 w 552"/>
                  <a:gd name="T23" fmla="*/ 1 h 267"/>
                  <a:gd name="T24" fmla="*/ 1 w 552"/>
                  <a:gd name="T25" fmla="*/ 1 h 267"/>
                  <a:gd name="T26" fmla="*/ 1 w 552"/>
                  <a:gd name="T27" fmla="*/ 1 h 267"/>
                  <a:gd name="T28" fmla="*/ 0 w 552"/>
                  <a:gd name="T29" fmla="*/ 1 h 267"/>
                  <a:gd name="T30" fmla="*/ 0 w 552"/>
                  <a:gd name="T31" fmla="*/ 1 h 267"/>
                  <a:gd name="T32" fmla="*/ 0 w 552"/>
                  <a:gd name="T33" fmla="*/ 1 h 267"/>
                  <a:gd name="T34" fmla="*/ 0 w 552"/>
                  <a:gd name="T35" fmla="*/ 1 h 267"/>
                  <a:gd name="T36" fmla="*/ 0 w 552"/>
                  <a:gd name="T37" fmla="*/ 1 h 267"/>
                  <a:gd name="T38" fmla="*/ 0 w 552"/>
                  <a:gd name="T39" fmla="*/ 1 h 267"/>
                  <a:gd name="T40" fmla="*/ 1 w 552"/>
                  <a:gd name="T41" fmla="*/ 1 h 267"/>
                  <a:gd name="T42" fmla="*/ 1 w 552"/>
                  <a:gd name="T43" fmla="*/ 1 h 267"/>
                  <a:gd name="T44" fmla="*/ 1 w 552"/>
                  <a:gd name="T45" fmla="*/ 1 h 267"/>
                  <a:gd name="T46" fmla="*/ 1 w 552"/>
                  <a:gd name="T47" fmla="*/ 1 h 267"/>
                  <a:gd name="T48" fmla="*/ 1 w 552"/>
                  <a:gd name="T49" fmla="*/ 1 h 267"/>
                  <a:gd name="T50" fmla="*/ 1 w 552"/>
                  <a:gd name="T51" fmla="*/ 1 h 267"/>
                  <a:gd name="T52" fmla="*/ 2 w 552"/>
                  <a:gd name="T53" fmla="*/ 1 h 267"/>
                  <a:gd name="T54" fmla="*/ 2 w 552"/>
                  <a:gd name="T55" fmla="*/ 1 h 267"/>
                  <a:gd name="T56" fmla="*/ 2 w 552"/>
                  <a:gd name="T57" fmla="*/ 0 h 267"/>
                  <a:gd name="T58" fmla="*/ 2 w 552"/>
                  <a:gd name="T59" fmla="*/ 0 h 267"/>
                  <a:gd name="T60" fmla="*/ 2 w 552"/>
                  <a:gd name="T61" fmla="*/ 0 h 267"/>
                  <a:gd name="T62" fmla="*/ 2 w 552"/>
                  <a:gd name="T63" fmla="*/ 0 h 267"/>
                  <a:gd name="T64" fmla="*/ 2 w 552"/>
                  <a:gd name="T65" fmla="*/ 0 h 267"/>
                  <a:gd name="T66" fmla="*/ 2 w 552"/>
                  <a:gd name="T67" fmla="*/ 0 h 267"/>
                  <a:gd name="T68" fmla="*/ 2 w 552"/>
                  <a:gd name="T69" fmla="*/ 0 h 26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52" h="267">
                    <a:moveTo>
                      <a:pt x="552" y="0"/>
                    </a:moveTo>
                    <a:lnTo>
                      <a:pt x="517" y="21"/>
                    </a:lnTo>
                    <a:lnTo>
                      <a:pt x="481" y="37"/>
                    </a:lnTo>
                    <a:lnTo>
                      <a:pt x="455" y="29"/>
                    </a:lnTo>
                    <a:lnTo>
                      <a:pt x="419" y="47"/>
                    </a:lnTo>
                    <a:lnTo>
                      <a:pt x="393" y="38"/>
                    </a:lnTo>
                    <a:lnTo>
                      <a:pt x="358" y="58"/>
                    </a:lnTo>
                    <a:lnTo>
                      <a:pt x="322" y="76"/>
                    </a:lnTo>
                    <a:lnTo>
                      <a:pt x="297" y="67"/>
                    </a:lnTo>
                    <a:lnTo>
                      <a:pt x="260" y="87"/>
                    </a:lnTo>
                    <a:lnTo>
                      <a:pt x="226" y="104"/>
                    </a:lnTo>
                    <a:lnTo>
                      <a:pt x="193" y="122"/>
                    </a:lnTo>
                    <a:lnTo>
                      <a:pt x="155" y="140"/>
                    </a:lnTo>
                    <a:lnTo>
                      <a:pt x="122" y="158"/>
                    </a:lnTo>
                    <a:lnTo>
                      <a:pt x="87" y="178"/>
                    </a:lnTo>
                    <a:lnTo>
                      <a:pt x="51" y="195"/>
                    </a:lnTo>
                    <a:lnTo>
                      <a:pt x="17" y="212"/>
                    </a:lnTo>
                    <a:lnTo>
                      <a:pt x="0" y="267"/>
                    </a:lnTo>
                    <a:lnTo>
                      <a:pt x="42" y="221"/>
                    </a:lnTo>
                    <a:lnTo>
                      <a:pt x="78" y="204"/>
                    </a:lnTo>
                    <a:lnTo>
                      <a:pt x="112" y="187"/>
                    </a:lnTo>
                    <a:lnTo>
                      <a:pt x="147" y="166"/>
                    </a:lnTo>
                    <a:lnTo>
                      <a:pt x="183" y="150"/>
                    </a:lnTo>
                    <a:lnTo>
                      <a:pt x="217" y="130"/>
                    </a:lnTo>
                    <a:lnTo>
                      <a:pt x="243" y="137"/>
                    </a:lnTo>
                    <a:lnTo>
                      <a:pt x="306" y="129"/>
                    </a:lnTo>
                    <a:lnTo>
                      <a:pt x="342" y="113"/>
                    </a:lnTo>
                    <a:lnTo>
                      <a:pt x="368" y="121"/>
                    </a:lnTo>
                    <a:lnTo>
                      <a:pt x="402" y="100"/>
                    </a:lnTo>
                    <a:lnTo>
                      <a:pt x="439" y="84"/>
                    </a:lnTo>
                    <a:lnTo>
                      <a:pt x="464" y="92"/>
                    </a:lnTo>
                    <a:lnTo>
                      <a:pt x="502" y="72"/>
                    </a:lnTo>
                    <a:lnTo>
                      <a:pt x="509" y="47"/>
                    </a:lnTo>
                    <a:lnTo>
                      <a:pt x="534" y="55"/>
                    </a:lnTo>
                    <a:lnTo>
                      <a:pt x="552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11" name="Freeform 1929">
                <a:extLst>
                  <a:ext uri="{FF2B5EF4-FFF2-40B4-BE49-F238E27FC236}">
                    <a16:creationId xmlns:a16="http://schemas.microsoft.com/office/drawing/2014/main" id="{10E0467E-CB34-4429-B822-76BED9E13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2" y="3144"/>
                <a:ext cx="1" cy="4"/>
              </a:xfrm>
              <a:custGeom>
                <a:avLst/>
                <a:gdLst>
                  <a:gd name="T0" fmla="*/ 0 w 18"/>
                  <a:gd name="T1" fmla="*/ 0 h 55"/>
                  <a:gd name="T2" fmla="*/ 0 w 18"/>
                  <a:gd name="T3" fmla="*/ 0 h 55"/>
                  <a:gd name="T4" fmla="*/ 0 w 18"/>
                  <a:gd name="T5" fmla="*/ 0 h 55"/>
                  <a:gd name="T6" fmla="*/ 0 w 18"/>
                  <a:gd name="T7" fmla="*/ 0 h 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55">
                    <a:moveTo>
                      <a:pt x="0" y="55"/>
                    </a:moveTo>
                    <a:lnTo>
                      <a:pt x="9" y="29"/>
                    </a:lnTo>
                    <a:lnTo>
                      <a:pt x="18" y="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12" name="Freeform 1930">
                <a:extLst>
                  <a:ext uri="{FF2B5EF4-FFF2-40B4-BE49-F238E27FC236}">
                    <a16:creationId xmlns:a16="http://schemas.microsoft.com/office/drawing/2014/main" id="{FE37B3D5-31D8-44D0-AA5B-482A45388E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5" y="3177"/>
                <a:ext cx="2" cy="4"/>
              </a:xfrm>
              <a:custGeom>
                <a:avLst/>
                <a:gdLst>
                  <a:gd name="T0" fmla="*/ 0 w 26"/>
                  <a:gd name="T1" fmla="*/ 0 h 59"/>
                  <a:gd name="T2" fmla="*/ 0 w 26"/>
                  <a:gd name="T3" fmla="*/ 0 h 59"/>
                  <a:gd name="T4" fmla="*/ 0 w 26"/>
                  <a:gd name="T5" fmla="*/ 0 h 59"/>
                  <a:gd name="T6" fmla="*/ 0 w 26"/>
                  <a:gd name="T7" fmla="*/ 0 h 59"/>
                  <a:gd name="T8" fmla="*/ 0 w 26"/>
                  <a:gd name="T9" fmla="*/ 0 h 59"/>
                  <a:gd name="T10" fmla="*/ 0 w 26"/>
                  <a:gd name="T11" fmla="*/ 0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59">
                    <a:moveTo>
                      <a:pt x="8" y="0"/>
                    </a:moveTo>
                    <a:lnTo>
                      <a:pt x="0" y="25"/>
                    </a:lnTo>
                    <a:lnTo>
                      <a:pt x="26" y="33"/>
                    </a:lnTo>
                    <a:lnTo>
                      <a:pt x="18" y="59"/>
                    </a:lnTo>
                    <a:lnTo>
                      <a:pt x="26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13" name="Freeform 1931">
                <a:extLst>
                  <a:ext uri="{FF2B5EF4-FFF2-40B4-BE49-F238E27FC236}">
                    <a16:creationId xmlns:a16="http://schemas.microsoft.com/office/drawing/2014/main" id="{12486304-2F9E-4F76-8F0C-9B0ABF9DF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6" y="3159"/>
                <a:ext cx="38" cy="20"/>
              </a:xfrm>
              <a:custGeom>
                <a:avLst/>
                <a:gdLst>
                  <a:gd name="T0" fmla="*/ 2 w 571"/>
                  <a:gd name="T1" fmla="*/ 0 h 308"/>
                  <a:gd name="T2" fmla="*/ 2 w 571"/>
                  <a:gd name="T3" fmla="*/ 0 h 308"/>
                  <a:gd name="T4" fmla="*/ 2 w 571"/>
                  <a:gd name="T5" fmla="*/ 0 h 308"/>
                  <a:gd name="T6" fmla="*/ 2 w 571"/>
                  <a:gd name="T7" fmla="*/ 0 h 308"/>
                  <a:gd name="T8" fmla="*/ 2 w 571"/>
                  <a:gd name="T9" fmla="*/ 0 h 308"/>
                  <a:gd name="T10" fmla="*/ 2 w 571"/>
                  <a:gd name="T11" fmla="*/ 0 h 308"/>
                  <a:gd name="T12" fmla="*/ 2 w 571"/>
                  <a:gd name="T13" fmla="*/ 0 h 308"/>
                  <a:gd name="T14" fmla="*/ 2 w 571"/>
                  <a:gd name="T15" fmla="*/ 0 h 308"/>
                  <a:gd name="T16" fmla="*/ 1 w 571"/>
                  <a:gd name="T17" fmla="*/ 0 h 308"/>
                  <a:gd name="T18" fmla="*/ 1 w 571"/>
                  <a:gd name="T19" fmla="*/ 1 h 308"/>
                  <a:gd name="T20" fmla="*/ 1 w 571"/>
                  <a:gd name="T21" fmla="*/ 1 h 308"/>
                  <a:gd name="T22" fmla="*/ 1 w 571"/>
                  <a:gd name="T23" fmla="*/ 1 h 308"/>
                  <a:gd name="T24" fmla="*/ 1 w 571"/>
                  <a:gd name="T25" fmla="*/ 1 h 308"/>
                  <a:gd name="T26" fmla="*/ 1 w 571"/>
                  <a:gd name="T27" fmla="*/ 1 h 308"/>
                  <a:gd name="T28" fmla="*/ 0 w 571"/>
                  <a:gd name="T29" fmla="*/ 1 h 308"/>
                  <a:gd name="T30" fmla="*/ 0 w 571"/>
                  <a:gd name="T31" fmla="*/ 1 h 308"/>
                  <a:gd name="T32" fmla="*/ 0 w 571"/>
                  <a:gd name="T33" fmla="*/ 1 h 308"/>
                  <a:gd name="T34" fmla="*/ 0 w 571"/>
                  <a:gd name="T35" fmla="*/ 1 h 308"/>
                  <a:gd name="T36" fmla="*/ 0 w 571"/>
                  <a:gd name="T37" fmla="*/ 1 h 308"/>
                  <a:gd name="T38" fmla="*/ 0 w 571"/>
                  <a:gd name="T39" fmla="*/ 1 h 308"/>
                  <a:gd name="T40" fmla="*/ 1 w 571"/>
                  <a:gd name="T41" fmla="*/ 1 h 308"/>
                  <a:gd name="T42" fmla="*/ 1 w 571"/>
                  <a:gd name="T43" fmla="*/ 1 h 308"/>
                  <a:gd name="T44" fmla="*/ 1 w 571"/>
                  <a:gd name="T45" fmla="*/ 1 h 308"/>
                  <a:gd name="T46" fmla="*/ 1 w 571"/>
                  <a:gd name="T47" fmla="*/ 1 h 308"/>
                  <a:gd name="T48" fmla="*/ 1 w 571"/>
                  <a:gd name="T49" fmla="*/ 1 h 308"/>
                  <a:gd name="T50" fmla="*/ 1 w 571"/>
                  <a:gd name="T51" fmla="*/ 1 h 308"/>
                  <a:gd name="T52" fmla="*/ 1 w 571"/>
                  <a:gd name="T53" fmla="*/ 1 h 308"/>
                  <a:gd name="T54" fmla="*/ 2 w 571"/>
                  <a:gd name="T55" fmla="*/ 1 h 308"/>
                  <a:gd name="T56" fmla="*/ 2 w 571"/>
                  <a:gd name="T57" fmla="*/ 0 h 308"/>
                  <a:gd name="T58" fmla="*/ 2 w 571"/>
                  <a:gd name="T59" fmla="*/ 0 h 308"/>
                  <a:gd name="T60" fmla="*/ 2 w 571"/>
                  <a:gd name="T61" fmla="*/ 0 h 308"/>
                  <a:gd name="T62" fmla="*/ 2 w 571"/>
                  <a:gd name="T63" fmla="*/ 0 h 308"/>
                  <a:gd name="T64" fmla="*/ 2 w 571"/>
                  <a:gd name="T65" fmla="*/ 0 h 308"/>
                  <a:gd name="T66" fmla="*/ 3 w 571"/>
                  <a:gd name="T67" fmla="*/ 0 h 308"/>
                  <a:gd name="T68" fmla="*/ 2 w 571"/>
                  <a:gd name="T69" fmla="*/ 0 h 3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71" h="308">
                    <a:moveTo>
                      <a:pt x="553" y="9"/>
                    </a:moveTo>
                    <a:lnTo>
                      <a:pt x="524" y="0"/>
                    </a:lnTo>
                    <a:lnTo>
                      <a:pt x="516" y="25"/>
                    </a:lnTo>
                    <a:lnTo>
                      <a:pt x="483" y="43"/>
                    </a:lnTo>
                    <a:lnTo>
                      <a:pt x="448" y="63"/>
                    </a:lnTo>
                    <a:lnTo>
                      <a:pt x="420" y="54"/>
                    </a:lnTo>
                    <a:lnTo>
                      <a:pt x="386" y="72"/>
                    </a:lnTo>
                    <a:lnTo>
                      <a:pt x="351" y="92"/>
                    </a:lnTo>
                    <a:lnTo>
                      <a:pt x="315" y="109"/>
                    </a:lnTo>
                    <a:lnTo>
                      <a:pt x="254" y="117"/>
                    </a:lnTo>
                    <a:lnTo>
                      <a:pt x="219" y="138"/>
                    </a:lnTo>
                    <a:lnTo>
                      <a:pt x="185" y="155"/>
                    </a:lnTo>
                    <a:lnTo>
                      <a:pt x="148" y="175"/>
                    </a:lnTo>
                    <a:lnTo>
                      <a:pt x="115" y="192"/>
                    </a:lnTo>
                    <a:lnTo>
                      <a:pt x="69" y="237"/>
                    </a:lnTo>
                    <a:lnTo>
                      <a:pt x="35" y="255"/>
                    </a:lnTo>
                    <a:lnTo>
                      <a:pt x="0" y="275"/>
                    </a:lnTo>
                    <a:lnTo>
                      <a:pt x="18" y="308"/>
                    </a:lnTo>
                    <a:lnTo>
                      <a:pt x="52" y="291"/>
                    </a:lnTo>
                    <a:lnTo>
                      <a:pt x="89" y="271"/>
                    </a:lnTo>
                    <a:lnTo>
                      <a:pt x="123" y="254"/>
                    </a:lnTo>
                    <a:lnTo>
                      <a:pt x="168" y="209"/>
                    </a:lnTo>
                    <a:lnTo>
                      <a:pt x="202" y="191"/>
                    </a:lnTo>
                    <a:lnTo>
                      <a:pt x="236" y="172"/>
                    </a:lnTo>
                    <a:lnTo>
                      <a:pt x="272" y="154"/>
                    </a:lnTo>
                    <a:lnTo>
                      <a:pt x="298" y="162"/>
                    </a:lnTo>
                    <a:lnTo>
                      <a:pt x="335" y="144"/>
                    </a:lnTo>
                    <a:lnTo>
                      <a:pt x="369" y="125"/>
                    </a:lnTo>
                    <a:lnTo>
                      <a:pt x="403" y="108"/>
                    </a:lnTo>
                    <a:lnTo>
                      <a:pt x="440" y="89"/>
                    </a:lnTo>
                    <a:lnTo>
                      <a:pt x="474" y="72"/>
                    </a:lnTo>
                    <a:lnTo>
                      <a:pt x="500" y="79"/>
                    </a:lnTo>
                    <a:lnTo>
                      <a:pt x="537" y="60"/>
                    </a:lnTo>
                    <a:lnTo>
                      <a:pt x="571" y="43"/>
                    </a:lnTo>
                    <a:lnTo>
                      <a:pt x="553" y="9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14" name="Freeform 1932">
                <a:extLst>
                  <a:ext uri="{FF2B5EF4-FFF2-40B4-BE49-F238E27FC236}">
                    <a16:creationId xmlns:a16="http://schemas.microsoft.com/office/drawing/2014/main" id="{77970A0B-6C33-4CD1-9F76-D064289F6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3" y="3159"/>
                <a:ext cx="1" cy="2"/>
              </a:xfrm>
              <a:custGeom>
                <a:avLst/>
                <a:gdLst>
                  <a:gd name="T0" fmla="*/ 0 w 26"/>
                  <a:gd name="T1" fmla="*/ 0 h 34"/>
                  <a:gd name="T2" fmla="*/ 0 w 26"/>
                  <a:gd name="T3" fmla="*/ 0 h 34"/>
                  <a:gd name="T4" fmla="*/ 0 w 26"/>
                  <a:gd name="T5" fmla="*/ 0 h 34"/>
                  <a:gd name="T6" fmla="*/ 0 w 26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34">
                    <a:moveTo>
                      <a:pt x="18" y="34"/>
                    </a:moveTo>
                    <a:lnTo>
                      <a:pt x="26" y="8"/>
                    </a:lnTo>
                    <a:lnTo>
                      <a:pt x="0" y="0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15" name="Freeform 1933">
                <a:extLst>
                  <a:ext uri="{FF2B5EF4-FFF2-40B4-BE49-F238E27FC236}">
                    <a16:creationId xmlns:a16="http://schemas.microsoft.com/office/drawing/2014/main" id="{A6AAB4D2-D722-43FC-8333-72D7DF8703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3216"/>
                <a:ext cx="2" cy="2"/>
              </a:xfrm>
              <a:custGeom>
                <a:avLst/>
                <a:gdLst>
                  <a:gd name="T0" fmla="*/ 0 w 28"/>
                  <a:gd name="T1" fmla="*/ 0 h 35"/>
                  <a:gd name="T2" fmla="*/ 0 w 28"/>
                  <a:gd name="T3" fmla="*/ 0 h 35"/>
                  <a:gd name="T4" fmla="*/ 0 w 28"/>
                  <a:gd name="T5" fmla="*/ 0 h 35"/>
                  <a:gd name="T6" fmla="*/ 0 w 28"/>
                  <a:gd name="T7" fmla="*/ 0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35">
                    <a:moveTo>
                      <a:pt x="7" y="0"/>
                    </a:moveTo>
                    <a:lnTo>
                      <a:pt x="0" y="26"/>
                    </a:lnTo>
                    <a:lnTo>
                      <a:pt x="28" y="3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16" name="Freeform 1934">
                <a:extLst>
                  <a:ext uri="{FF2B5EF4-FFF2-40B4-BE49-F238E27FC236}">
                    <a16:creationId xmlns:a16="http://schemas.microsoft.com/office/drawing/2014/main" id="{0D7D8CFF-16AD-46CD-B02F-D4C847CDD5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3182"/>
                <a:ext cx="37" cy="36"/>
              </a:xfrm>
              <a:custGeom>
                <a:avLst/>
                <a:gdLst>
                  <a:gd name="T0" fmla="*/ 2 w 552"/>
                  <a:gd name="T1" fmla="*/ 0 h 538"/>
                  <a:gd name="T2" fmla="*/ 2 w 552"/>
                  <a:gd name="T3" fmla="*/ 0 h 538"/>
                  <a:gd name="T4" fmla="*/ 2 w 552"/>
                  <a:gd name="T5" fmla="*/ 0 h 538"/>
                  <a:gd name="T6" fmla="*/ 2 w 552"/>
                  <a:gd name="T7" fmla="*/ 0 h 538"/>
                  <a:gd name="T8" fmla="*/ 1 w 552"/>
                  <a:gd name="T9" fmla="*/ 0 h 538"/>
                  <a:gd name="T10" fmla="*/ 1 w 552"/>
                  <a:gd name="T11" fmla="*/ 1 h 538"/>
                  <a:gd name="T12" fmla="*/ 1 w 552"/>
                  <a:gd name="T13" fmla="*/ 1 h 538"/>
                  <a:gd name="T14" fmla="*/ 1 w 552"/>
                  <a:gd name="T15" fmla="*/ 1 h 538"/>
                  <a:gd name="T16" fmla="*/ 1 w 552"/>
                  <a:gd name="T17" fmla="*/ 1 h 538"/>
                  <a:gd name="T18" fmla="*/ 1 w 552"/>
                  <a:gd name="T19" fmla="*/ 1 h 538"/>
                  <a:gd name="T20" fmla="*/ 1 w 552"/>
                  <a:gd name="T21" fmla="*/ 2 h 538"/>
                  <a:gd name="T22" fmla="*/ 0 w 552"/>
                  <a:gd name="T23" fmla="*/ 2 h 538"/>
                  <a:gd name="T24" fmla="*/ 0 w 552"/>
                  <a:gd name="T25" fmla="*/ 2 h 538"/>
                  <a:gd name="T26" fmla="*/ 0 w 552"/>
                  <a:gd name="T27" fmla="*/ 2 h 538"/>
                  <a:gd name="T28" fmla="*/ 0 w 552"/>
                  <a:gd name="T29" fmla="*/ 2 h 538"/>
                  <a:gd name="T30" fmla="*/ 0 w 552"/>
                  <a:gd name="T31" fmla="*/ 2 h 538"/>
                  <a:gd name="T32" fmla="*/ 0 w 552"/>
                  <a:gd name="T33" fmla="*/ 2 h 538"/>
                  <a:gd name="T34" fmla="*/ 0 w 552"/>
                  <a:gd name="T35" fmla="*/ 2 h 538"/>
                  <a:gd name="T36" fmla="*/ 0 w 552"/>
                  <a:gd name="T37" fmla="*/ 2 h 538"/>
                  <a:gd name="T38" fmla="*/ 0 w 552"/>
                  <a:gd name="T39" fmla="*/ 2 h 538"/>
                  <a:gd name="T40" fmla="*/ 0 w 552"/>
                  <a:gd name="T41" fmla="*/ 2 h 538"/>
                  <a:gd name="T42" fmla="*/ 1 w 552"/>
                  <a:gd name="T43" fmla="*/ 2 h 538"/>
                  <a:gd name="T44" fmla="*/ 1 w 552"/>
                  <a:gd name="T45" fmla="*/ 2 h 538"/>
                  <a:gd name="T46" fmla="*/ 1 w 552"/>
                  <a:gd name="T47" fmla="*/ 1 h 538"/>
                  <a:gd name="T48" fmla="*/ 1 w 552"/>
                  <a:gd name="T49" fmla="*/ 1 h 538"/>
                  <a:gd name="T50" fmla="*/ 1 w 552"/>
                  <a:gd name="T51" fmla="*/ 1 h 538"/>
                  <a:gd name="T52" fmla="*/ 1 w 552"/>
                  <a:gd name="T53" fmla="*/ 1 h 538"/>
                  <a:gd name="T54" fmla="*/ 1 w 552"/>
                  <a:gd name="T55" fmla="*/ 1 h 538"/>
                  <a:gd name="T56" fmla="*/ 2 w 552"/>
                  <a:gd name="T57" fmla="*/ 1 h 538"/>
                  <a:gd name="T58" fmla="*/ 2 w 552"/>
                  <a:gd name="T59" fmla="*/ 1 h 538"/>
                  <a:gd name="T60" fmla="*/ 2 w 552"/>
                  <a:gd name="T61" fmla="*/ 0 h 538"/>
                  <a:gd name="T62" fmla="*/ 2 w 552"/>
                  <a:gd name="T63" fmla="*/ 0 h 538"/>
                  <a:gd name="T64" fmla="*/ 2 w 552"/>
                  <a:gd name="T65" fmla="*/ 0 h 538"/>
                  <a:gd name="T66" fmla="*/ 2 w 552"/>
                  <a:gd name="T67" fmla="*/ 0 h 53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552" h="538">
                    <a:moveTo>
                      <a:pt x="540" y="0"/>
                    </a:moveTo>
                    <a:lnTo>
                      <a:pt x="471" y="37"/>
                    </a:lnTo>
                    <a:lnTo>
                      <a:pt x="435" y="54"/>
                    </a:lnTo>
                    <a:lnTo>
                      <a:pt x="373" y="65"/>
                    </a:lnTo>
                    <a:lnTo>
                      <a:pt x="331" y="108"/>
                    </a:lnTo>
                    <a:lnTo>
                      <a:pt x="288" y="154"/>
                    </a:lnTo>
                    <a:lnTo>
                      <a:pt x="243" y="200"/>
                    </a:lnTo>
                    <a:lnTo>
                      <a:pt x="209" y="217"/>
                    </a:lnTo>
                    <a:lnTo>
                      <a:pt x="192" y="271"/>
                    </a:lnTo>
                    <a:lnTo>
                      <a:pt x="147" y="316"/>
                    </a:lnTo>
                    <a:lnTo>
                      <a:pt x="139" y="342"/>
                    </a:lnTo>
                    <a:lnTo>
                      <a:pt x="97" y="387"/>
                    </a:lnTo>
                    <a:lnTo>
                      <a:pt x="89" y="413"/>
                    </a:lnTo>
                    <a:lnTo>
                      <a:pt x="71" y="466"/>
                    </a:lnTo>
                    <a:lnTo>
                      <a:pt x="45" y="459"/>
                    </a:lnTo>
                    <a:lnTo>
                      <a:pt x="37" y="487"/>
                    </a:lnTo>
                    <a:lnTo>
                      <a:pt x="0" y="503"/>
                    </a:lnTo>
                    <a:lnTo>
                      <a:pt x="21" y="538"/>
                    </a:lnTo>
                    <a:lnTo>
                      <a:pt x="55" y="521"/>
                    </a:lnTo>
                    <a:lnTo>
                      <a:pt x="97" y="474"/>
                    </a:lnTo>
                    <a:lnTo>
                      <a:pt x="105" y="449"/>
                    </a:lnTo>
                    <a:lnTo>
                      <a:pt x="114" y="421"/>
                    </a:lnTo>
                    <a:lnTo>
                      <a:pt x="159" y="379"/>
                    </a:lnTo>
                    <a:lnTo>
                      <a:pt x="175" y="324"/>
                    </a:lnTo>
                    <a:lnTo>
                      <a:pt x="210" y="305"/>
                    </a:lnTo>
                    <a:lnTo>
                      <a:pt x="226" y="253"/>
                    </a:lnTo>
                    <a:lnTo>
                      <a:pt x="272" y="208"/>
                    </a:lnTo>
                    <a:lnTo>
                      <a:pt x="305" y="190"/>
                    </a:lnTo>
                    <a:lnTo>
                      <a:pt x="348" y="145"/>
                    </a:lnTo>
                    <a:lnTo>
                      <a:pt x="385" y="126"/>
                    </a:lnTo>
                    <a:lnTo>
                      <a:pt x="427" y="82"/>
                    </a:lnTo>
                    <a:lnTo>
                      <a:pt x="490" y="71"/>
                    </a:lnTo>
                    <a:lnTo>
                      <a:pt x="552" y="63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17" name="Freeform 1935">
                <a:extLst>
                  <a:ext uri="{FF2B5EF4-FFF2-40B4-BE49-F238E27FC236}">
                    <a16:creationId xmlns:a16="http://schemas.microsoft.com/office/drawing/2014/main" id="{1500FDD9-2EAC-4382-BAEE-E1B3DE8A3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7" y="3182"/>
                <a:ext cx="2" cy="5"/>
              </a:xfrm>
              <a:custGeom>
                <a:avLst/>
                <a:gdLst>
                  <a:gd name="T0" fmla="*/ 0 w 20"/>
                  <a:gd name="T1" fmla="*/ 0 h 63"/>
                  <a:gd name="T2" fmla="*/ 0 w 20"/>
                  <a:gd name="T3" fmla="*/ 0 h 63"/>
                  <a:gd name="T4" fmla="*/ 0 w 20"/>
                  <a:gd name="T5" fmla="*/ 0 h 63"/>
                  <a:gd name="T6" fmla="*/ 0 w 20"/>
                  <a:gd name="T7" fmla="*/ 0 h 6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63">
                    <a:moveTo>
                      <a:pt x="12" y="63"/>
                    </a:moveTo>
                    <a:lnTo>
                      <a:pt x="20" y="34"/>
                    </a:lnTo>
                    <a:lnTo>
                      <a:pt x="0" y="0"/>
                    </a:lnTo>
                    <a:lnTo>
                      <a:pt x="12" y="63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18" name="Freeform 1936">
                <a:extLst>
                  <a:ext uri="{FF2B5EF4-FFF2-40B4-BE49-F238E27FC236}">
                    <a16:creationId xmlns:a16="http://schemas.microsoft.com/office/drawing/2014/main" id="{33D4FE86-B9AC-444B-AA36-8A87CF959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2" y="3238"/>
                <a:ext cx="2" cy="3"/>
              </a:xfrm>
              <a:custGeom>
                <a:avLst/>
                <a:gdLst>
                  <a:gd name="T0" fmla="*/ 0 w 25"/>
                  <a:gd name="T1" fmla="*/ 0 h 37"/>
                  <a:gd name="T2" fmla="*/ 0 w 25"/>
                  <a:gd name="T3" fmla="*/ 0 h 37"/>
                  <a:gd name="T4" fmla="*/ 0 w 25"/>
                  <a:gd name="T5" fmla="*/ 0 h 37"/>
                  <a:gd name="T6" fmla="*/ 0 w 25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7">
                    <a:moveTo>
                      <a:pt x="8" y="0"/>
                    </a:moveTo>
                    <a:lnTo>
                      <a:pt x="0" y="29"/>
                    </a:lnTo>
                    <a:lnTo>
                      <a:pt x="25" y="3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19" name="Freeform 1937">
                <a:extLst>
                  <a:ext uri="{FF2B5EF4-FFF2-40B4-BE49-F238E27FC236}">
                    <a16:creationId xmlns:a16="http://schemas.microsoft.com/office/drawing/2014/main" id="{E63945AF-A915-45EE-9DED-C02D15BEE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" y="3197"/>
                <a:ext cx="31" cy="44"/>
              </a:xfrm>
              <a:custGeom>
                <a:avLst/>
                <a:gdLst>
                  <a:gd name="T0" fmla="*/ 2 w 477"/>
                  <a:gd name="T1" fmla="*/ 0 h 652"/>
                  <a:gd name="T2" fmla="*/ 2 w 477"/>
                  <a:gd name="T3" fmla="*/ 0 h 652"/>
                  <a:gd name="T4" fmla="*/ 2 w 477"/>
                  <a:gd name="T5" fmla="*/ 0 h 652"/>
                  <a:gd name="T6" fmla="*/ 2 w 477"/>
                  <a:gd name="T7" fmla="*/ 0 h 652"/>
                  <a:gd name="T8" fmla="*/ 2 w 477"/>
                  <a:gd name="T9" fmla="*/ 1 h 652"/>
                  <a:gd name="T10" fmla="*/ 1 w 477"/>
                  <a:gd name="T11" fmla="*/ 1 h 652"/>
                  <a:gd name="T12" fmla="*/ 1 w 477"/>
                  <a:gd name="T13" fmla="*/ 1 h 652"/>
                  <a:gd name="T14" fmla="*/ 1 w 477"/>
                  <a:gd name="T15" fmla="*/ 1 h 652"/>
                  <a:gd name="T16" fmla="*/ 1 w 477"/>
                  <a:gd name="T17" fmla="*/ 1 h 652"/>
                  <a:gd name="T18" fmla="*/ 1 w 477"/>
                  <a:gd name="T19" fmla="*/ 1 h 652"/>
                  <a:gd name="T20" fmla="*/ 1 w 477"/>
                  <a:gd name="T21" fmla="*/ 2 h 652"/>
                  <a:gd name="T22" fmla="*/ 1 w 477"/>
                  <a:gd name="T23" fmla="*/ 2 h 652"/>
                  <a:gd name="T24" fmla="*/ 0 w 477"/>
                  <a:gd name="T25" fmla="*/ 2 h 652"/>
                  <a:gd name="T26" fmla="*/ 0 w 477"/>
                  <a:gd name="T27" fmla="*/ 2 h 652"/>
                  <a:gd name="T28" fmla="*/ 0 w 477"/>
                  <a:gd name="T29" fmla="*/ 2 h 652"/>
                  <a:gd name="T30" fmla="*/ 0 w 477"/>
                  <a:gd name="T31" fmla="*/ 3 h 652"/>
                  <a:gd name="T32" fmla="*/ 0 w 477"/>
                  <a:gd name="T33" fmla="*/ 3 h 652"/>
                  <a:gd name="T34" fmla="*/ 0 w 477"/>
                  <a:gd name="T35" fmla="*/ 3 h 652"/>
                  <a:gd name="T36" fmla="*/ 0 w 477"/>
                  <a:gd name="T37" fmla="*/ 3 h 652"/>
                  <a:gd name="T38" fmla="*/ 0 w 477"/>
                  <a:gd name="T39" fmla="*/ 3 h 652"/>
                  <a:gd name="T40" fmla="*/ 0 w 477"/>
                  <a:gd name="T41" fmla="*/ 2 h 652"/>
                  <a:gd name="T42" fmla="*/ 1 w 477"/>
                  <a:gd name="T43" fmla="*/ 2 h 652"/>
                  <a:gd name="T44" fmla="*/ 1 w 477"/>
                  <a:gd name="T45" fmla="*/ 2 h 652"/>
                  <a:gd name="T46" fmla="*/ 1 w 477"/>
                  <a:gd name="T47" fmla="*/ 2 h 652"/>
                  <a:gd name="T48" fmla="*/ 1 w 477"/>
                  <a:gd name="T49" fmla="*/ 2 h 652"/>
                  <a:gd name="T50" fmla="*/ 1 w 477"/>
                  <a:gd name="T51" fmla="*/ 1 h 652"/>
                  <a:gd name="T52" fmla="*/ 1 w 477"/>
                  <a:gd name="T53" fmla="*/ 1 h 652"/>
                  <a:gd name="T54" fmla="*/ 1 w 477"/>
                  <a:gd name="T55" fmla="*/ 1 h 652"/>
                  <a:gd name="T56" fmla="*/ 1 w 477"/>
                  <a:gd name="T57" fmla="*/ 1 h 652"/>
                  <a:gd name="T58" fmla="*/ 2 w 477"/>
                  <a:gd name="T59" fmla="*/ 1 h 652"/>
                  <a:gd name="T60" fmla="*/ 2 w 477"/>
                  <a:gd name="T61" fmla="*/ 0 h 652"/>
                  <a:gd name="T62" fmla="*/ 2 w 477"/>
                  <a:gd name="T63" fmla="*/ 0 h 652"/>
                  <a:gd name="T64" fmla="*/ 2 w 477"/>
                  <a:gd name="T65" fmla="*/ 0 h 652"/>
                  <a:gd name="T66" fmla="*/ 2 w 477"/>
                  <a:gd name="T67" fmla="*/ 0 h 652"/>
                  <a:gd name="T68" fmla="*/ 2 w 477"/>
                  <a:gd name="T69" fmla="*/ 0 h 65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77" h="652">
                    <a:moveTo>
                      <a:pt x="456" y="0"/>
                    </a:moveTo>
                    <a:lnTo>
                      <a:pt x="449" y="26"/>
                    </a:lnTo>
                    <a:lnTo>
                      <a:pt x="414" y="47"/>
                    </a:lnTo>
                    <a:lnTo>
                      <a:pt x="380" y="64"/>
                    </a:lnTo>
                    <a:lnTo>
                      <a:pt x="364" y="118"/>
                    </a:lnTo>
                    <a:lnTo>
                      <a:pt x="326" y="134"/>
                    </a:lnTo>
                    <a:lnTo>
                      <a:pt x="310" y="189"/>
                    </a:lnTo>
                    <a:lnTo>
                      <a:pt x="267" y="234"/>
                    </a:lnTo>
                    <a:lnTo>
                      <a:pt x="223" y="279"/>
                    </a:lnTo>
                    <a:lnTo>
                      <a:pt x="206" y="331"/>
                    </a:lnTo>
                    <a:lnTo>
                      <a:pt x="164" y="374"/>
                    </a:lnTo>
                    <a:lnTo>
                      <a:pt x="147" y="428"/>
                    </a:lnTo>
                    <a:lnTo>
                      <a:pt x="104" y="473"/>
                    </a:lnTo>
                    <a:lnTo>
                      <a:pt x="96" y="499"/>
                    </a:lnTo>
                    <a:lnTo>
                      <a:pt x="51" y="544"/>
                    </a:lnTo>
                    <a:lnTo>
                      <a:pt x="34" y="597"/>
                    </a:lnTo>
                    <a:lnTo>
                      <a:pt x="0" y="615"/>
                    </a:lnTo>
                    <a:lnTo>
                      <a:pt x="17" y="652"/>
                    </a:lnTo>
                    <a:lnTo>
                      <a:pt x="55" y="632"/>
                    </a:lnTo>
                    <a:lnTo>
                      <a:pt x="71" y="579"/>
                    </a:lnTo>
                    <a:lnTo>
                      <a:pt x="113" y="536"/>
                    </a:lnTo>
                    <a:lnTo>
                      <a:pt x="130" y="481"/>
                    </a:lnTo>
                    <a:lnTo>
                      <a:pt x="173" y="436"/>
                    </a:lnTo>
                    <a:lnTo>
                      <a:pt x="190" y="381"/>
                    </a:lnTo>
                    <a:lnTo>
                      <a:pt x="226" y="365"/>
                    </a:lnTo>
                    <a:lnTo>
                      <a:pt x="250" y="288"/>
                    </a:lnTo>
                    <a:lnTo>
                      <a:pt x="285" y="268"/>
                    </a:lnTo>
                    <a:lnTo>
                      <a:pt x="302" y="213"/>
                    </a:lnTo>
                    <a:lnTo>
                      <a:pt x="346" y="171"/>
                    </a:lnTo>
                    <a:lnTo>
                      <a:pt x="389" y="126"/>
                    </a:lnTo>
                    <a:lnTo>
                      <a:pt x="398" y="97"/>
                    </a:lnTo>
                    <a:lnTo>
                      <a:pt x="431" y="80"/>
                    </a:lnTo>
                    <a:lnTo>
                      <a:pt x="440" y="54"/>
                    </a:lnTo>
                    <a:lnTo>
                      <a:pt x="477" y="35"/>
                    </a:lnTo>
                    <a:lnTo>
                      <a:pt x="456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20" name="Freeform 1938">
                <a:extLst>
                  <a:ext uri="{FF2B5EF4-FFF2-40B4-BE49-F238E27FC236}">
                    <a16:creationId xmlns:a16="http://schemas.microsoft.com/office/drawing/2014/main" id="{6A2BA307-EE4E-4F31-B572-D60D42AD6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3" y="3197"/>
                <a:ext cx="2" cy="3"/>
              </a:xfrm>
              <a:custGeom>
                <a:avLst/>
                <a:gdLst>
                  <a:gd name="T0" fmla="*/ 0 w 29"/>
                  <a:gd name="T1" fmla="*/ 0 h 35"/>
                  <a:gd name="T2" fmla="*/ 0 w 29"/>
                  <a:gd name="T3" fmla="*/ 0 h 35"/>
                  <a:gd name="T4" fmla="*/ 0 w 29"/>
                  <a:gd name="T5" fmla="*/ 0 h 35"/>
                  <a:gd name="T6" fmla="*/ 0 w 29"/>
                  <a:gd name="T7" fmla="*/ 0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35">
                    <a:moveTo>
                      <a:pt x="21" y="35"/>
                    </a:moveTo>
                    <a:lnTo>
                      <a:pt x="29" y="10"/>
                    </a:lnTo>
                    <a:lnTo>
                      <a:pt x="0" y="0"/>
                    </a:lnTo>
                    <a:lnTo>
                      <a:pt x="21" y="35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21" name="Freeform 1939">
                <a:extLst>
                  <a:ext uri="{FF2B5EF4-FFF2-40B4-BE49-F238E27FC236}">
                    <a16:creationId xmlns:a16="http://schemas.microsoft.com/office/drawing/2014/main" id="{5EBC160F-159C-404D-BF6F-0BE2A3F00C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3300"/>
                <a:ext cx="3" cy="2"/>
              </a:xfrm>
              <a:custGeom>
                <a:avLst/>
                <a:gdLst>
                  <a:gd name="T0" fmla="*/ 0 w 34"/>
                  <a:gd name="T1" fmla="*/ 0 h 29"/>
                  <a:gd name="T2" fmla="*/ 0 w 34"/>
                  <a:gd name="T3" fmla="*/ 0 h 29"/>
                  <a:gd name="T4" fmla="*/ 0 w 34"/>
                  <a:gd name="T5" fmla="*/ 0 h 29"/>
                  <a:gd name="T6" fmla="*/ 0 w 34"/>
                  <a:gd name="T7" fmla="*/ 0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29">
                    <a:moveTo>
                      <a:pt x="8" y="0"/>
                    </a:moveTo>
                    <a:lnTo>
                      <a:pt x="0" y="29"/>
                    </a:lnTo>
                    <a:lnTo>
                      <a:pt x="34" y="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22" name="Freeform 1940">
                <a:extLst>
                  <a:ext uri="{FF2B5EF4-FFF2-40B4-BE49-F238E27FC236}">
                    <a16:creationId xmlns:a16="http://schemas.microsoft.com/office/drawing/2014/main" id="{2AE2113A-A920-4C1F-B090-52DFFB026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3" y="3229"/>
                <a:ext cx="23" cy="71"/>
              </a:xfrm>
              <a:custGeom>
                <a:avLst/>
                <a:gdLst>
                  <a:gd name="T0" fmla="*/ 1 w 353"/>
                  <a:gd name="T1" fmla="*/ 0 h 1075"/>
                  <a:gd name="T2" fmla="*/ 1 w 353"/>
                  <a:gd name="T3" fmla="*/ 0 h 1075"/>
                  <a:gd name="T4" fmla="*/ 1 w 353"/>
                  <a:gd name="T5" fmla="*/ 1 h 1075"/>
                  <a:gd name="T6" fmla="*/ 1 w 353"/>
                  <a:gd name="T7" fmla="*/ 1 h 1075"/>
                  <a:gd name="T8" fmla="*/ 1 w 353"/>
                  <a:gd name="T9" fmla="*/ 1 h 1075"/>
                  <a:gd name="T10" fmla="*/ 1 w 353"/>
                  <a:gd name="T11" fmla="*/ 2 h 1075"/>
                  <a:gd name="T12" fmla="*/ 0 w 353"/>
                  <a:gd name="T13" fmla="*/ 2 h 1075"/>
                  <a:gd name="T14" fmla="*/ 0 w 353"/>
                  <a:gd name="T15" fmla="*/ 2 h 1075"/>
                  <a:gd name="T16" fmla="*/ 0 w 353"/>
                  <a:gd name="T17" fmla="*/ 3 h 1075"/>
                  <a:gd name="T18" fmla="*/ 0 w 353"/>
                  <a:gd name="T19" fmla="*/ 3 h 1075"/>
                  <a:gd name="T20" fmla="*/ 0 w 353"/>
                  <a:gd name="T21" fmla="*/ 3 h 1075"/>
                  <a:gd name="T22" fmla="*/ 0 w 353"/>
                  <a:gd name="T23" fmla="*/ 4 h 1075"/>
                  <a:gd name="T24" fmla="*/ 0 w 353"/>
                  <a:gd name="T25" fmla="*/ 4 h 1075"/>
                  <a:gd name="T26" fmla="*/ 0 w 353"/>
                  <a:gd name="T27" fmla="*/ 4 h 1075"/>
                  <a:gd name="T28" fmla="*/ 0 w 353"/>
                  <a:gd name="T29" fmla="*/ 4 h 1075"/>
                  <a:gd name="T30" fmla="*/ 0 w 353"/>
                  <a:gd name="T31" fmla="*/ 5 h 1075"/>
                  <a:gd name="T32" fmla="*/ 0 w 353"/>
                  <a:gd name="T33" fmla="*/ 5 h 1075"/>
                  <a:gd name="T34" fmla="*/ 0 w 353"/>
                  <a:gd name="T35" fmla="*/ 5 h 1075"/>
                  <a:gd name="T36" fmla="*/ 0 w 353"/>
                  <a:gd name="T37" fmla="*/ 5 h 1075"/>
                  <a:gd name="T38" fmla="*/ 0 w 353"/>
                  <a:gd name="T39" fmla="*/ 4 h 1075"/>
                  <a:gd name="T40" fmla="*/ 0 w 353"/>
                  <a:gd name="T41" fmla="*/ 4 h 1075"/>
                  <a:gd name="T42" fmla="*/ 0 w 353"/>
                  <a:gd name="T43" fmla="*/ 4 h 1075"/>
                  <a:gd name="T44" fmla="*/ 0 w 353"/>
                  <a:gd name="T45" fmla="*/ 4 h 1075"/>
                  <a:gd name="T46" fmla="*/ 0 w 353"/>
                  <a:gd name="T47" fmla="*/ 3 h 1075"/>
                  <a:gd name="T48" fmla="*/ 0 w 353"/>
                  <a:gd name="T49" fmla="*/ 3 h 1075"/>
                  <a:gd name="T50" fmla="*/ 0 w 353"/>
                  <a:gd name="T51" fmla="*/ 3 h 1075"/>
                  <a:gd name="T52" fmla="*/ 0 w 353"/>
                  <a:gd name="T53" fmla="*/ 2 h 1075"/>
                  <a:gd name="T54" fmla="*/ 1 w 353"/>
                  <a:gd name="T55" fmla="*/ 2 h 1075"/>
                  <a:gd name="T56" fmla="*/ 1 w 353"/>
                  <a:gd name="T57" fmla="*/ 2 h 1075"/>
                  <a:gd name="T58" fmla="*/ 1 w 353"/>
                  <a:gd name="T59" fmla="*/ 1 h 1075"/>
                  <a:gd name="T60" fmla="*/ 1 w 353"/>
                  <a:gd name="T61" fmla="*/ 1 h 1075"/>
                  <a:gd name="T62" fmla="*/ 1 w 353"/>
                  <a:gd name="T63" fmla="*/ 1 h 1075"/>
                  <a:gd name="T64" fmla="*/ 1 w 353"/>
                  <a:gd name="T65" fmla="*/ 0 h 1075"/>
                  <a:gd name="T66" fmla="*/ 1 w 353"/>
                  <a:gd name="T67" fmla="*/ 0 h 1075"/>
                  <a:gd name="T68" fmla="*/ 1 w 353"/>
                  <a:gd name="T69" fmla="*/ 0 h 107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53" h="1075">
                    <a:moveTo>
                      <a:pt x="337" y="0"/>
                    </a:moveTo>
                    <a:lnTo>
                      <a:pt x="283" y="73"/>
                    </a:lnTo>
                    <a:lnTo>
                      <a:pt x="232" y="145"/>
                    </a:lnTo>
                    <a:lnTo>
                      <a:pt x="199" y="250"/>
                    </a:lnTo>
                    <a:lnTo>
                      <a:pt x="147" y="324"/>
                    </a:lnTo>
                    <a:lnTo>
                      <a:pt x="123" y="403"/>
                    </a:lnTo>
                    <a:lnTo>
                      <a:pt x="97" y="484"/>
                    </a:lnTo>
                    <a:lnTo>
                      <a:pt x="80" y="537"/>
                    </a:lnTo>
                    <a:lnTo>
                      <a:pt x="80" y="625"/>
                    </a:lnTo>
                    <a:lnTo>
                      <a:pt x="56" y="704"/>
                    </a:lnTo>
                    <a:lnTo>
                      <a:pt x="38" y="758"/>
                    </a:lnTo>
                    <a:lnTo>
                      <a:pt x="47" y="820"/>
                    </a:lnTo>
                    <a:lnTo>
                      <a:pt x="31" y="872"/>
                    </a:lnTo>
                    <a:lnTo>
                      <a:pt x="14" y="925"/>
                    </a:lnTo>
                    <a:lnTo>
                      <a:pt x="26" y="988"/>
                    </a:lnTo>
                    <a:lnTo>
                      <a:pt x="8" y="1041"/>
                    </a:lnTo>
                    <a:lnTo>
                      <a:pt x="0" y="1067"/>
                    </a:lnTo>
                    <a:lnTo>
                      <a:pt x="26" y="1075"/>
                    </a:lnTo>
                    <a:lnTo>
                      <a:pt x="34" y="1050"/>
                    </a:lnTo>
                    <a:lnTo>
                      <a:pt x="50" y="996"/>
                    </a:lnTo>
                    <a:lnTo>
                      <a:pt x="42" y="934"/>
                    </a:lnTo>
                    <a:lnTo>
                      <a:pt x="60" y="880"/>
                    </a:lnTo>
                    <a:lnTo>
                      <a:pt x="75" y="828"/>
                    </a:lnTo>
                    <a:lnTo>
                      <a:pt x="64" y="766"/>
                    </a:lnTo>
                    <a:lnTo>
                      <a:pt x="90" y="686"/>
                    </a:lnTo>
                    <a:lnTo>
                      <a:pt x="106" y="633"/>
                    </a:lnTo>
                    <a:lnTo>
                      <a:pt x="106" y="545"/>
                    </a:lnTo>
                    <a:lnTo>
                      <a:pt x="131" y="465"/>
                    </a:lnTo>
                    <a:lnTo>
                      <a:pt x="148" y="411"/>
                    </a:lnTo>
                    <a:lnTo>
                      <a:pt x="173" y="332"/>
                    </a:lnTo>
                    <a:lnTo>
                      <a:pt x="224" y="258"/>
                    </a:lnTo>
                    <a:lnTo>
                      <a:pt x="249" y="179"/>
                    </a:lnTo>
                    <a:lnTo>
                      <a:pt x="303" y="108"/>
                    </a:lnTo>
                    <a:lnTo>
                      <a:pt x="353" y="37"/>
                    </a:lnTo>
                    <a:lnTo>
                      <a:pt x="337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23" name="Freeform 1941">
                <a:extLst>
                  <a:ext uri="{FF2B5EF4-FFF2-40B4-BE49-F238E27FC236}">
                    <a16:creationId xmlns:a16="http://schemas.microsoft.com/office/drawing/2014/main" id="{A318F0DB-1E51-4945-9884-9AF59D4CC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5" y="3229"/>
                <a:ext cx="2" cy="2"/>
              </a:xfrm>
              <a:custGeom>
                <a:avLst/>
                <a:gdLst>
                  <a:gd name="T0" fmla="*/ 0 w 25"/>
                  <a:gd name="T1" fmla="*/ 0 h 37"/>
                  <a:gd name="T2" fmla="*/ 0 w 25"/>
                  <a:gd name="T3" fmla="*/ 0 h 37"/>
                  <a:gd name="T4" fmla="*/ 0 w 25"/>
                  <a:gd name="T5" fmla="*/ 0 h 37"/>
                  <a:gd name="T6" fmla="*/ 0 w 25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7">
                    <a:moveTo>
                      <a:pt x="16" y="37"/>
                    </a:moveTo>
                    <a:lnTo>
                      <a:pt x="25" y="8"/>
                    </a:lnTo>
                    <a:lnTo>
                      <a:pt x="0" y="0"/>
                    </a:lnTo>
                    <a:lnTo>
                      <a:pt x="16" y="37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24" name="Freeform 1942">
                <a:extLst>
                  <a:ext uri="{FF2B5EF4-FFF2-40B4-BE49-F238E27FC236}">
                    <a16:creationId xmlns:a16="http://schemas.microsoft.com/office/drawing/2014/main" id="{86E126C8-159A-4616-8650-F9058D8FB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3133"/>
                <a:ext cx="1" cy="1"/>
              </a:xfrm>
              <a:custGeom>
                <a:avLst/>
                <a:gdLst>
                  <a:gd name="T0" fmla="*/ 0 w 9"/>
                  <a:gd name="T1" fmla="*/ 0 h 27"/>
                  <a:gd name="T2" fmla="*/ 0 w 9"/>
                  <a:gd name="T3" fmla="*/ 0 h 27"/>
                  <a:gd name="T4" fmla="*/ 0 w 9"/>
                  <a:gd name="T5" fmla="*/ 0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27">
                    <a:moveTo>
                      <a:pt x="9" y="0"/>
                    </a:moveTo>
                    <a:lnTo>
                      <a:pt x="0" y="2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25" name="Freeform 1943">
                <a:extLst>
                  <a:ext uri="{FF2B5EF4-FFF2-40B4-BE49-F238E27FC236}">
                    <a16:creationId xmlns:a16="http://schemas.microsoft.com/office/drawing/2014/main" id="{85D30CCC-9986-43B5-BD79-6912735C32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3114"/>
                <a:ext cx="37" cy="20"/>
              </a:xfrm>
              <a:custGeom>
                <a:avLst/>
                <a:gdLst>
                  <a:gd name="T0" fmla="*/ 2 w 545"/>
                  <a:gd name="T1" fmla="*/ 0 h 302"/>
                  <a:gd name="T2" fmla="*/ 2 w 545"/>
                  <a:gd name="T3" fmla="*/ 0 h 302"/>
                  <a:gd name="T4" fmla="*/ 2 w 545"/>
                  <a:gd name="T5" fmla="*/ 0 h 302"/>
                  <a:gd name="T6" fmla="*/ 2 w 545"/>
                  <a:gd name="T7" fmla="*/ 0 h 302"/>
                  <a:gd name="T8" fmla="*/ 2 w 545"/>
                  <a:gd name="T9" fmla="*/ 0 h 302"/>
                  <a:gd name="T10" fmla="*/ 2 w 545"/>
                  <a:gd name="T11" fmla="*/ 0 h 302"/>
                  <a:gd name="T12" fmla="*/ 2 w 545"/>
                  <a:gd name="T13" fmla="*/ 0 h 302"/>
                  <a:gd name="T14" fmla="*/ 1 w 545"/>
                  <a:gd name="T15" fmla="*/ 0 h 302"/>
                  <a:gd name="T16" fmla="*/ 1 w 545"/>
                  <a:gd name="T17" fmla="*/ 1 h 302"/>
                  <a:gd name="T18" fmla="*/ 1 w 545"/>
                  <a:gd name="T19" fmla="*/ 1 h 302"/>
                  <a:gd name="T20" fmla="*/ 1 w 545"/>
                  <a:gd name="T21" fmla="*/ 1 h 302"/>
                  <a:gd name="T22" fmla="*/ 1 w 545"/>
                  <a:gd name="T23" fmla="*/ 1 h 302"/>
                  <a:gd name="T24" fmla="*/ 1 w 545"/>
                  <a:gd name="T25" fmla="*/ 1 h 302"/>
                  <a:gd name="T26" fmla="*/ 1 w 545"/>
                  <a:gd name="T27" fmla="*/ 1 h 302"/>
                  <a:gd name="T28" fmla="*/ 0 w 545"/>
                  <a:gd name="T29" fmla="*/ 1 h 302"/>
                  <a:gd name="T30" fmla="*/ 0 w 545"/>
                  <a:gd name="T31" fmla="*/ 1 h 302"/>
                  <a:gd name="T32" fmla="*/ 0 w 545"/>
                  <a:gd name="T33" fmla="*/ 1 h 302"/>
                  <a:gd name="T34" fmla="*/ 0 w 545"/>
                  <a:gd name="T35" fmla="*/ 1 h 302"/>
                  <a:gd name="T36" fmla="*/ 0 w 545"/>
                  <a:gd name="T37" fmla="*/ 1 h 302"/>
                  <a:gd name="T38" fmla="*/ 0 w 545"/>
                  <a:gd name="T39" fmla="*/ 1 h 302"/>
                  <a:gd name="T40" fmla="*/ 1 w 545"/>
                  <a:gd name="T41" fmla="*/ 1 h 302"/>
                  <a:gd name="T42" fmla="*/ 1 w 545"/>
                  <a:gd name="T43" fmla="*/ 1 h 302"/>
                  <a:gd name="T44" fmla="*/ 1 w 545"/>
                  <a:gd name="T45" fmla="*/ 1 h 302"/>
                  <a:gd name="T46" fmla="*/ 1 w 545"/>
                  <a:gd name="T47" fmla="*/ 1 h 302"/>
                  <a:gd name="T48" fmla="*/ 1 w 545"/>
                  <a:gd name="T49" fmla="*/ 1 h 302"/>
                  <a:gd name="T50" fmla="*/ 1 w 545"/>
                  <a:gd name="T51" fmla="*/ 1 h 302"/>
                  <a:gd name="T52" fmla="*/ 2 w 545"/>
                  <a:gd name="T53" fmla="*/ 1 h 302"/>
                  <a:gd name="T54" fmla="*/ 2 w 545"/>
                  <a:gd name="T55" fmla="*/ 1 h 302"/>
                  <a:gd name="T56" fmla="*/ 2 w 545"/>
                  <a:gd name="T57" fmla="*/ 1 h 302"/>
                  <a:gd name="T58" fmla="*/ 2 w 545"/>
                  <a:gd name="T59" fmla="*/ 0 h 302"/>
                  <a:gd name="T60" fmla="*/ 2 w 545"/>
                  <a:gd name="T61" fmla="*/ 0 h 302"/>
                  <a:gd name="T62" fmla="*/ 2 w 545"/>
                  <a:gd name="T63" fmla="*/ 0 h 302"/>
                  <a:gd name="T64" fmla="*/ 2 w 545"/>
                  <a:gd name="T65" fmla="*/ 0 h 302"/>
                  <a:gd name="T66" fmla="*/ 3 w 545"/>
                  <a:gd name="T67" fmla="*/ 0 h 302"/>
                  <a:gd name="T68" fmla="*/ 2 w 545"/>
                  <a:gd name="T69" fmla="*/ 0 h 3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45" h="302">
                    <a:moveTo>
                      <a:pt x="536" y="0"/>
                    </a:moveTo>
                    <a:lnTo>
                      <a:pt x="527" y="29"/>
                    </a:lnTo>
                    <a:lnTo>
                      <a:pt x="491" y="45"/>
                    </a:lnTo>
                    <a:lnTo>
                      <a:pt x="465" y="37"/>
                    </a:lnTo>
                    <a:lnTo>
                      <a:pt x="428" y="53"/>
                    </a:lnTo>
                    <a:lnTo>
                      <a:pt x="394" y="74"/>
                    </a:lnTo>
                    <a:lnTo>
                      <a:pt x="360" y="91"/>
                    </a:lnTo>
                    <a:lnTo>
                      <a:pt x="323" y="111"/>
                    </a:lnTo>
                    <a:lnTo>
                      <a:pt x="289" y="128"/>
                    </a:lnTo>
                    <a:lnTo>
                      <a:pt x="253" y="145"/>
                    </a:lnTo>
                    <a:lnTo>
                      <a:pt x="218" y="165"/>
                    </a:lnTo>
                    <a:lnTo>
                      <a:pt x="185" y="183"/>
                    </a:lnTo>
                    <a:lnTo>
                      <a:pt x="148" y="202"/>
                    </a:lnTo>
                    <a:lnTo>
                      <a:pt x="114" y="220"/>
                    </a:lnTo>
                    <a:lnTo>
                      <a:pt x="77" y="236"/>
                    </a:lnTo>
                    <a:lnTo>
                      <a:pt x="43" y="256"/>
                    </a:lnTo>
                    <a:lnTo>
                      <a:pt x="9" y="275"/>
                    </a:lnTo>
                    <a:lnTo>
                      <a:pt x="0" y="302"/>
                    </a:lnTo>
                    <a:lnTo>
                      <a:pt x="35" y="282"/>
                    </a:lnTo>
                    <a:lnTo>
                      <a:pt x="97" y="274"/>
                    </a:lnTo>
                    <a:lnTo>
                      <a:pt x="132" y="253"/>
                    </a:lnTo>
                    <a:lnTo>
                      <a:pt x="168" y="236"/>
                    </a:lnTo>
                    <a:lnTo>
                      <a:pt x="202" y="219"/>
                    </a:lnTo>
                    <a:lnTo>
                      <a:pt x="236" y="198"/>
                    </a:lnTo>
                    <a:lnTo>
                      <a:pt x="273" y="182"/>
                    </a:lnTo>
                    <a:lnTo>
                      <a:pt x="307" y="162"/>
                    </a:lnTo>
                    <a:lnTo>
                      <a:pt x="344" y="145"/>
                    </a:lnTo>
                    <a:lnTo>
                      <a:pt x="351" y="119"/>
                    </a:lnTo>
                    <a:lnTo>
                      <a:pt x="377" y="127"/>
                    </a:lnTo>
                    <a:lnTo>
                      <a:pt x="412" y="108"/>
                    </a:lnTo>
                    <a:lnTo>
                      <a:pt x="448" y="90"/>
                    </a:lnTo>
                    <a:lnTo>
                      <a:pt x="483" y="71"/>
                    </a:lnTo>
                    <a:lnTo>
                      <a:pt x="519" y="54"/>
                    </a:lnTo>
                    <a:lnTo>
                      <a:pt x="545" y="61"/>
                    </a:ln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26" name="Freeform 1944">
                <a:extLst>
                  <a:ext uri="{FF2B5EF4-FFF2-40B4-BE49-F238E27FC236}">
                    <a16:creationId xmlns:a16="http://schemas.microsoft.com/office/drawing/2014/main" id="{29C9EE51-D593-4E7B-8529-D920640456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0" y="3114"/>
                <a:ext cx="2" cy="4"/>
              </a:xfrm>
              <a:custGeom>
                <a:avLst/>
                <a:gdLst>
                  <a:gd name="T0" fmla="*/ 0 w 26"/>
                  <a:gd name="T1" fmla="*/ 0 h 61"/>
                  <a:gd name="T2" fmla="*/ 0 w 26"/>
                  <a:gd name="T3" fmla="*/ 0 h 61"/>
                  <a:gd name="T4" fmla="*/ 0 w 26"/>
                  <a:gd name="T5" fmla="*/ 0 h 61"/>
                  <a:gd name="T6" fmla="*/ 0 w 26"/>
                  <a:gd name="T7" fmla="*/ 0 h 61"/>
                  <a:gd name="T8" fmla="*/ 0 w 26"/>
                  <a:gd name="T9" fmla="*/ 0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61">
                    <a:moveTo>
                      <a:pt x="9" y="61"/>
                    </a:moveTo>
                    <a:lnTo>
                      <a:pt x="17" y="37"/>
                    </a:lnTo>
                    <a:lnTo>
                      <a:pt x="26" y="8"/>
                    </a:lnTo>
                    <a:lnTo>
                      <a:pt x="0" y="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27" name="Freeform 1945">
                <a:extLst>
                  <a:ext uri="{FF2B5EF4-FFF2-40B4-BE49-F238E27FC236}">
                    <a16:creationId xmlns:a16="http://schemas.microsoft.com/office/drawing/2014/main" id="{E963CDAD-F329-4A86-BE16-3EE6F03D1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5" y="3153"/>
                <a:ext cx="1" cy="4"/>
              </a:xfrm>
              <a:custGeom>
                <a:avLst/>
                <a:gdLst>
                  <a:gd name="T0" fmla="*/ 0 w 26"/>
                  <a:gd name="T1" fmla="*/ 0 h 62"/>
                  <a:gd name="T2" fmla="*/ 0 w 26"/>
                  <a:gd name="T3" fmla="*/ 0 h 62"/>
                  <a:gd name="T4" fmla="*/ 0 w 26"/>
                  <a:gd name="T5" fmla="*/ 0 h 62"/>
                  <a:gd name="T6" fmla="*/ 0 w 26"/>
                  <a:gd name="T7" fmla="*/ 0 h 62"/>
                  <a:gd name="T8" fmla="*/ 0 w 26"/>
                  <a:gd name="T9" fmla="*/ 0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62">
                    <a:moveTo>
                      <a:pt x="8" y="0"/>
                    </a:moveTo>
                    <a:lnTo>
                      <a:pt x="0" y="25"/>
                    </a:lnTo>
                    <a:lnTo>
                      <a:pt x="16" y="62"/>
                    </a:lnTo>
                    <a:lnTo>
                      <a:pt x="26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28" name="Freeform 1946">
                <a:extLst>
                  <a:ext uri="{FF2B5EF4-FFF2-40B4-BE49-F238E27FC236}">
                    <a16:creationId xmlns:a16="http://schemas.microsoft.com/office/drawing/2014/main" id="{6CBCC70D-4079-479C-80A3-ADA4D92CF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5" y="3128"/>
                <a:ext cx="32" cy="27"/>
              </a:xfrm>
              <a:custGeom>
                <a:avLst/>
                <a:gdLst>
                  <a:gd name="T0" fmla="*/ 2 w 472"/>
                  <a:gd name="T1" fmla="*/ 0 h 411"/>
                  <a:gd name="T2" fmla="*/ 2 w 472"/>
                  <a:gd name="T3" fmla="*/ 0 h 411"/>
                  <a:gd name="T4" fmla="*/ 2 w 472"/>
                  <a:gd name="T5" fmla="*/ 0 h 411"/>
                  <a:gd name="T6" fmla="*/ 2 w 472"/>
                  <a:gd name="T7" fmla="*/ 0 h 411"/>
                  <a:gd name="T8" fmla="*/ 2 w 472"/>
                  <a:gd name="T9" fmla="*/ 0 h 411"/>
                  <a:gd name="T10" fmla="*/ 2 w 472"/>
                  <a:gd name="T11" fmla="*/ 0 h 411"/>
                  <a:gd name="T12" fmla="*/ 1 w 472"/>
                  <a:gd name="T13" fmla="*/ 1 h 411"/>
                  <a:gd name="T14" fmla="*/ 1 w 472"/>
                  <a:gd name="T15" fmla="*/ 1 h 411"/>
                  <a:gd name="T16" fmla="*/ 1 w 472"/>
                  <a:gd name="T17" fmla="*/ 1 h 411"/>
                  <a:gd name="T18" fmla="*/ 1 w 472"/>
                  <a:gd name="T19" fmla="*/ 1 h 411"/>
                  <a:gd name="T20" fmla="*/ 1 w 472"/>
                  <a:gd name="T21" fmla="*/ 1 h 411"/>
                  <a:gd name="T22" fmla="*/ 1 w 472"/>
                  <a:gd name="T23" fmla="*/ 1 h 411"/>
                  <a:gd name="T24" fmla="*/ 1 w 472"/>
                  <a:gd name="T25" fmla="*/ 1 h 411"/>
                  <a:gd name="T26" fmla="*/ 1 w 472"/>
                  <a:gd name="T27" fmla="*/ 1 h 411"/>
                  <a:gd name="T28" fmla="*/ 0 w 472"/>
                  <a:gd name="T29" fmla="*/ 1 h 411"/>
                  <a:gd name="T30" fmla="*/ 0 w 472"/>
                  <a:gd name="T31" fmla="*/ 2 h 411"/>
                  <a:gd name="T32" fmla="*/ 0 w 472"/>
                  <a:gd name="T33" fmla="*/ 2 h 411"/>
                  <a:gd name="T34" fmla="*/ 0 w 472"/>
                  <a:gd name="T35" fmla="*/ 2 h 411"/>
                  <a:gd name="T36" fmla="*/ 0 w 472"/>
                  <a:gd name="T37" fmla="*/ 2 h 411"/>
                  <a:gd name="T38" fmla="*/ 0 w 472"/>
                  <a:gd name="T39" fmla="*/ 2 h 411"/>
                  <a:gd name="T40" fmla="*/ 0 w 472"/>
                  <a:gd name="T41" fmla="*/ 1 h 411"/>
                  <a:gd name="T42" fmla="*/ 1 w 472"/>
                  <a:gd name="T43" fmla="*/ 1 h 411"/>
                  <a:gd name="T44" fmla="*/ 1 w 472"/>
                  <a:gd name="T45" fmla="*/ 1 h 411"/>
                  <a:gd name="T46" fmla="*/ 1 w 472"/>
                  <a:gd name="T47" fmla="*/ 1 h 411"/>
                  <a:gd name="T48" fmla="*/ 1 w 472"/>
                  <a:gd name="T49" fmla="*/ 1 h 411"/>
                  <a:gd name="T50" fmla="*/ 1 w 472"/>
                  <a:gd name="T51" fmla="*/ 1 h 411"/>
                  <a:gd name="T52" fmla="*/ 1 w 472"/>
                  <a:gd name="T53" fmla="*/ 1 h 411"/>
                  <a:gd name="T54" fmla="*/ 2 w 472"/>
                  <a:gd name="T55" fmla="*/ 1 h 411"/>
                  <a:gd name="T56" fmla="*/ 2 w 472"/>
                  <a:gd name="T57" fmla="*/ 1 h 411"/>
                  <a:gd name="T58" fmla="*/ 2 w 472"/>
                  <a:gd name="T59" fmla="*/ 1 h 411"/>
                  <a:gd name="T60" fmla="*/ 2 w 472"/>
                  <a:gd name="T61" fmla="*/ 0 h 411"/>
                  <a:gd name="T62" fmla="*/ 2 w 472"/>
                  <a:gd name="T63" fmla="*/ 0 h 411"/>
                  <a:gd name="T64" fmla="*/ 2 w 472"/>
                  <a:gd name="T65" fmla="*/ 0 h 411"/>
                  <a:gd name="T66" fmla="*/ 2 w 472"/>
                  <a:gd name="T67" fmla="*/ 0 h 411"/>
                  <a:gd name="T68" fmla="*/ 2 w 472"/>
                  <a:gd name="T69" fmla="*/ 0 h 41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72" h="411">
                    <a:moveTo>
                      <a:pt x="472" y="0"/>
                    </a:moveTo>
                    <a:lnTo>
                      <a:pt x="436" y="16"/>
                    </a:lnTo>
                    <a:lnTo>
                      <a:pt x="426" y="44"/>
                    </a:lnTo>
                    <a:lnTo>
                      <a:pt x="393" y="61"/>
                    </a:lnTo>
                    <a:lnTo>
                      <a:pt x="359" y="80"/>
                    </a:lnTo>
                    <a:lnTo>
                      <a:pt x="350" y="108"/>
                    </a:lnTo>
                    <a:lnTo>
                      <a:pt x="314" y="124"/>
                    </a:lnTo>
                    <a:lnTo>
                      <a:pt x="288" y="116"/>
                    </a:lnTo>
                    <a:lnTo>
                      <a:pt x="243" y="161"/>
                    </a:lnTo>
                    <a:lnTo>
                      <a:pt x="235" y="187"/>
                    </a:lnTo>
                    <a:lnTo>
                      <a:pt x="201" y="208"/>
                    </a:lnTo>
                    <a:lnTo>
                      <a:pt x="167" y="225"/>
                    </a:lnTo>
                    <a:lnTo>
                      <a:pt x="131" y="242"/>
                    </a:lnTo>
                    <a:lnTo>
                      <a:pt x="113" y="295"/>
                    </a:lnTo>
                    <a:lnTo>
                      <a:pt x="78" y="316"/>
                    </a:lnTo>
                    <a:lnTo>
                      <a:pt x="34" y="358"/>
                    </a:lnTo>
                    <a:lnTo>
                      <a:pt x="0" y="378"/>
                    </a:lnTo>
                    <a:lnTo>
                      <a:pt x="18" y="411"/>
                    </a:lnTo>
                    <a:lnTo>
                      <a:pt x="54" y="395"/>
                    </a:lnTo>
                    <a:lnTo>
                      <a:pt x="97" y="350"/>
                    </a:lnTo>
                    <a:lnTo>
                      <a:pt x="104" y="324"/>
                    </a:lnTo>
                    <a:lnTo>
                      <a:pt x="141" y="304"/>
                    </a:lnTo>
                    <a:lnTo>
                      <a:pt x="184" y="258"/>
                    </a:lnTo>
                    <a:lnTo>
                      <a:pt x="218" y="240"/>
                    </a:lnTo>
                    <a:lnTo>
                      <a:pt x="227" y="215"/>
                    </a:lnTo>
                    <a:lnTo>
                      <a:pt x="264" y="196"/>
                    </a:lnTo>
                    <a:lnTo>
                      <a:pt x="297" y="179"/>
                    </a:lnTo>
                    <a:lnTo>
                      <a:pt x="334" y="159"/>
                    </a:lnTo>
                    <a:lnTo>
                      <a:pt x="342" y="133"/>
                    </a:lnTo>
                    <a:lnTo>
                      <a:pt x="376" y="116"/>
                    </a:lnTo>
                    <a:lnTo>
                      <a:pt x="411" y="95"/>
                    </a:lnTo>
                    <a:lnTo>
                      <a:pt x="419" y="70"/>
                    </a:lnTo>
                    <a:lnTo>
                      <a:pt x="455" y="53"/>
                    </a:lnTo>
                    <a:lnTo>
                      <a:pt x="464" y="25"/>
                    </a:lnTo>
                    <a:lnTo>
                      <a:pt x="472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29" name="Freeform 1947">
                <a:extLst>
                  <a:ext uri="{FF2B5EF4-FFF2-40B4-BE49-F238E27FC236}">
                    <a16:creationId xmlns:a16="http://schemas.microsoft.com/office/drawing/2014/main" id="{612B9E20-EDD1-49C4-A432-BBD0CA613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6" y="3128"/>
                <a:ext cx="2" cy="2"/>
              </a:xfrm>
              <a:custGeom>
                <a:avLst/>
                <a:gdLst>
                  <a:gd name="T0" fmla="*/ 0 w 25"/>
                  <a:gd name="T1" fmla="*/ 0 h 33"/>
                  <a:gd name="T2" fmla="*/ 0 w 25"/>
                  <a:gd name="T3" fmla="*/ 0 h 33"/>
                  <a:gd name="T4" fmla="*/ 0 w 25"/>
                  <a:gd name="T5" fmla="*/ 0 h 33"/>
                  <a:gd name="T6" fmla="*/ 0 w 25"/>
                  <a:gd name="T7" fmla="*/ 0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3">
                    <a:moveTo>
                      <a:pt x="0" y="25"/>
                    </a:moveTo>
                    <a:lnTo>
                      <a:pt x="25" y="33"/>
                    </a:lnTo>
                    <a:lnTo>
                      <a:pt x="8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30" name="Freeform 1948">
                <a:extLst>
                  <a:ext uri="{FF2B5EF4-FFF2-40B4-BE49-F238E27FC236}">
                    <a16:creationId xmlns:a16="http://schemas.microsoft.com/office/drawing/2014/main" id="{3A40F9C3-18D7-49EE-B1BA-93EA6503E7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6" y="3156"/>
                <a:ext cx="1" cy="2"/>
              </a:xfrm>
              <a:custGeom>
                <a:avLst/>
                <a:gdLst>
                  <a:gd name="T0" fmla="*/ 0 w 8"/>
                  <a:gd name="T1" fmla="*/ 0 h 25"/>
                  <a:gd name="T2" fmla="*/ 0 w 8"/>
                  <a:gd name="T3" fmla="*/ 0 h 25"/>
                  <a:gd name="T4" fmla="*/ 0 w 8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25">
                    <a:moveTo>
                      <a:pt x="8" y="0"/>
                    </a:moveTo>
                    <a:lnTo>
                      <a:pt x="0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31" name="Freeform 1949">
                <a:extLst>
                  <a:ext uri="{FF2B5EF4-FFF2-40B4-BE49-F238E27FC236}">
                    <a16:creationId xmlns:a16="http://schemas.microsoft.com/office/drawing/2014/main" id="{E8169E76-42B1-492C-9E85-40F010F9A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6" y="3123"/>
                <a:ext cx="34" cy="35"/>
              </a:xfrm>
              <a:custGeom>
                <a:avLst/>
                <a:gdLst>
                  <a:gd name="T0" fmla="*/ 2 w 506"/>
                  <a:gd name="T1" fmla="*/ 0 h 520"/>
                  <a:gd name="T2" fmla="*/ 2 w 506"/>
                  <a:gd name="T3" fmla="*/ 0 h 520"/>
                  <a:gd name="T4" fmla="*/ 2 w 506"/>
                  <a:gd name="T5" fmla="*/ 0 h 520"/>
                  <a:gd name="T6" fmla="*/ 2 w 506"/>
                  <a:gd name="T7" fmla="*/ 0 h 520"/>
                  <a:gd name="T8" fmla="*/ 2 w 506"/>
                  <a:gd name="T9" fmla="*/ 0 h 520"/>
                  <a:gd name="T10" fmla="*/ 2 w 506"/>
                  <a:gd name="T11" fmla="*/ 0 h 520"/>
                  <a:gd name="T12" fmla="*/ 1 w 506"/>
                  <a:gd name="T13" fmla="*/ 1 h 520"/>
                  <a:gd name="T14" fmla="*/ 1 w 506"/>
                  <a:gd name="T15" fmla="*/ 1 h 520"/>
                  <a:gd name="T16" fmla="*/ 1 w 506"/>
                  <a:gd name="T17" fmla="*/ 1 h 520"/>
                  <a:gd name="T18" fmla="*/ 1 w 506"/>
                  <a:gd name="T19" fmla="*/ 1 h 520"/>
                  <a:gd name="T20" fmla="*/ 1 w 506"/>
                  <a:gd name="T21" fmla="*/ 1 h 520"/>
                  <a:gd name="T22" fmla="*/ 1 w 506"/>
                  <a:gd name="T23" fmla="*/ 1 h 520"/>
                  <a:gd name="T24" fmla="*/ 1 w 506"/>
                  <a:gd name="T25" fmla="*/ 2 h 520"/>
                  <a:gd name="T26" fmla="*/ 0 w 506"/>
                  <a:gd name="T27" fmla="*/ 2 h 520"/>
                  <a:gd name="T28" fmla="*/ 0 w 506"/>
                  <a:gd name="T29" fmla="*/ 2 h 520"/>
                  <a:gd name="T30" fmla="*/ 0 w 506"/>
                  <a:gd name="T31" fmla="*/ 2 h 520"/>
                  <a:gd name="T32" fmla="*/ 0 w 506"/>
                  <a:gd name="T33" fmla="*/ 2 h 520"/>
                  <a:gd name="T34" fmla="*/ 0 w 506"/>
                  <a:gd name="T35" fmla="*/ 2 h 520"/>
                  <a:gd name="T36" fmla="*/ 0 w 506"/>
                  <a:gd name="T37" fmla="*/ 2 h 520"/>
                  <a:gd name="T38" fmla="*/ 0 w 506"/>
                  <a:gd name="T39" fmla="*/ 2 h 520"/>
                  <a:gd name="T40" fmla="*/ 1 w 506"/>
                  <a:gd name="T41" fmla="*/ 2 h 520"/>
                  <a:gd name="T42" fmla="*/ 1 w 506"/>
                  <a:gd name="T43" fmla="*/ 2 h 520"/>
                  <a:gd name="T44" fmla="*/ 1 w 506"/>
                  <a:gd name="T45" fmla="*/ 2 h 520"/>
                  <a:gd name="T46" fmla="*/ 1 w 506"/>
                  <a:gd name="T47" fmla="*/ 1 h 520"/>
                  <a:gd name="T48" fmla="*/ 1 w 506"/>
                  <a:gd name="T49" fmla="*/ 1 h 520"/>
                  <a:gd name="T50" fmla="*/ 1 w 506"/>
                  <a:gd name="T51" fmla="*/ 1 h 520"/>
                  <a:gd name="T52" fmla="*/ 1 w 506"/>
                  <a:gd name="T53" fmla="*/ 1 h 520"/>
                  <a:gd name="T54" fmla="*/ 2 w 506"/>
                  <a:gd name="T55" fmla="*/ 1 h 520"/>
                  <a:gd name="T56" fmla="*/ 2 w 506"/>
                  <a:gd name="T57" fmla="*/ 1 h 520"/>
                  <a:gd name="T58" fmla="*/ 2 w 506"/>
                  <a:gd name="T59" fmla="*/ 1 h 520"/>
                  <a:gd name="T60" fmla="*/ 2 w 506"/>
                  <a:gd name="T61" fmla="*/ 0 h 520"/>
                  <a:gd name="T62" fmla="*/ 2 w 506"/>
                  <a:gd name="T63" fmla="*/ 0 h 520"/>
                  <a:gd name="T64" fmla="*/ 2 w 506"/>
                  <a:gd name="T65" fmla="*/ 0 h 520"/>
                  <a:gd name="T66" fmla="*/ 2 w 506"/>
                  <a:gd name="T67" fmla="*/ 0 h 520"/>
                  <a:gd name="T68" fmla="*/ 2 w 506"/>
                  <a:gd name="T69" fmla="*/ 0 h 52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06" h="520">
                    <a:moveTo>
                      <a:pt x="488" y="0"/>
                    </a:moveTo>
                    <a:lnTo>
                      <a:pt x="451" y="19"/>
                    </a:lnTo>
                    <a:lnTo>
                      <a:pt x="443" y="45"/>
                    </a:lnTo>
                    <a:lnTo>
                      <a:pt x="409" y="65"/>
                    </a:lnTo>
                    <a:lnTo>
                      <a:pt x="375" y="83"/>
                    </a:lnTo>
                    <a:lnTo>
                      <a:pt x="367" y="109"/>
                    </a:lnTo>
                    <a:lnTo>
                      <a:pt x="321" y="153"/>
                    </a:lnTo>
                    <a:lnTo>
                      <a:pt x="288" y="170"/>
                    </a:lnTo>
                    <a:lnTo>
                      <a:pt x="279" y="199"/>
                    </a:lnTo>
                    <a:lnTo>
                      <a:pt x="234" y="245"/>
                    </a:lnTo>
                    <a:lnTo>
                      <a:pt x="200" y="262"/>
                    </a:lnTo>
                    <a:lnTo>
                      <a:pt x="158" y="307"/>
                    </a:lnTo>
                    <a:lnTo>
                      <a:pt x="140" y="361"/>
                    </a:lnTo>
                    <a:lnTo>
                      <a:pt x="104" y="378"/>
                    </a:lnTo>
                    <a:lnTo>
                      <a:pt x="62" y="424"/>
                    </a:lnTo>
                    <a:lnTo>
                      <a:pt x="25" y="440"/>
                    </a:lnTo>
                    <a:lnTo>
                      <a:pt x="8" y="495"/>
                    </a:lnTo>
                    <a:lnTo>
                      <a:pt x="0" y="520"/>
                    </a:lnTo>
                    <a:lnTo>
                      <a:pt x="44" y="478"/>
                    </a:lnTo>
                    <a:lnTo>
                      <a:pt x="79" y="458"/>
                    </a:lnTo>
                    <a:lnTo>
                      <a:pt x="125" y="412"/>
                    </a:lnTo>
                    <a:lnTo>
                      <a:pt x="132" y="387"/>
                    </a:lnTo>
                    <a:lnTo>
                      <a:pt x="175" y="341"/>
                    </a:lnTo>
                    <a:lnTo>
                      <a:pt x="217" y="295"/>
                    </a:lnTo>
                    <a:lnTo>
                      <a:pt x="254" y="279"/>
                    </a:lnTo>
                    <a:lnTo>
                      <a:pt x="262" y="253"/>
                    </a:lnTo>
                    <a:lnTo>
                      <a:pt x="305" y="208"/>
                    </a:lnTo>
                    <a:lnTo>
                      <a:pt x="342" y="188"/>
                    </a:lnTo>
                    <a:lnTo>
                      <a:pt x="358" y="136"/>
                    </a:lnTo>
                    <a:lnTo>
                      <a:pt x="392" y="117"/>
                    </a:lnTo>
                    <a:lnTo>
                      <a:pt x="426" y="98"/>
                    </a:lnTo>
                    <a:lnTo>
                      <a:pt x="435" y="74"/>
                    </a:lnTo>
                    <a:lnTo>
                      <a:pt x="472" y="54"/>
                    </a:lnTo>
                    <a:lnTo>
                      <a:pt x="506" y="37"/>
                    </a:lnTo>
                    <a:lnTo>
                      <a:pt x="488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32" name="Freeform 1950">
                <a:extLst>
                  <a:ext uri="{FF2B5EF4-FFF2-40B4-BE49-F238E27FC236}">
                    <a16:creationId xmlns:a16="http://schemas.microsoft.com/office/drawing/2014/main" id="{F3BFC5DD-5FD2-43D7-95C3-18EABAF01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" y="3123"/>
                <a:ext cx="2" cy="3"/>
              </a:xfrm>
              <a:custGeom>
                <a:avLst/>
                <a:gdLst>
                  <a:gd name="T0" fmla="*/ 0 w 26"/>
                  <a:gd name="T1" fmla="*/ 0 h 37"/>
                  <a:gd name="T2" fmla="*/ 0 w 26"/>
                  <a:gd name="T3" fmla="*/ 0 h 37"/>
                  <a:gd name="T4" fmla="*/ 0 w 26"/>
                  <a:gd name="T5" fmla="*/ 0 h 37"/>
                  <a:gd name="T6" fmla="*/ 0 w 26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37">
                    <a:moveTo>
                      <a:pt x="18" y="37"/>
                    </a:moveTo>
                    <a:lnTo>
                      <a:pt x="26" y="8"/>
                    </a:lnTo>
                    <a:lnTo>
                      <a:pt x="0" y="0"/>
                    </a:lnTo>
                    <a:lnTo>
                      <a:pt x="18" y="37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33" name="Freeform 1951">
                <a:extLst>
                  <a:ext uri="{FF2B5EF4-FFF2-40B4-BE49-F238E27FC236}">
                    <a16:creationId xmlns:a16="http://schemas.microsoft.com/office/drawing/2014/main" id="{A095E13B-944D-43A7-B17F-355858801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7" y="3055"/>
                <a:ext cx="2" cy="3"/>
              </a:xfrm>
              <a:custGeom>
                <a:avLst/>
                <a:gdLst>
                  <a:gd name="T0" fmla="*/ 0 w 36"/>
                  <a:gd name="T1" fmla="*/ 0 h 52"/>
                  <a:gd name="T2" fmla="*/ 0 w 36"/>
                  <a:gd name="T3" fmla="*/ 0 h 52"/>
                  <a:gd name="T4" fmla="*/ 0 w 36"/>
                  <a:gd name="T5" fmla="*/ 0 h 52"/>
                  <a:gd name="T6" fmla="*/ 0 w 36"/>
                  <a:gd name="T7" fmla="*/ 0 h 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52">
                    <a:moveTo>
                      <a:pt x="36" y="0"/>
                    </a:moveTo>
                    <a:lnTo>
                      <a:pt x="0" y="17"/>
                    </a:lnTo>
                    <a:lnTo>
                      <a:pt x="20" y="52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34" name="Freeform 1952">
                <a:extLst>
                  <a:ext uri="{FF2B5EF4-FFF2-40B4-BE49-F238E27FC236}">
                    <a16:creationId xmlns:a16="http://schemas.microsoft.com/office/drawing/2014/main" id="{BB952B10-C7A7-4206-A720-F22FE5DAF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8" y="3026"/>
                <a:ext cx="59" cy="32"/>
              </a:xfrm>
              <a:custGeom>
                <a:avLst/>
                <a:gdLst>
                  <a:gd name="T0" fmla="*/ 4 w 886"/>
                  <a:gd name="T1" fmla="*/ 0 h 483"/>
                  <a:gd name="T2" fmla="*/ 4 w 886"/>
                  <a:gd name="T3" fmla="*/ 0 h 483"/>
                  <a:gd name="T4" fmla="*/ 3 w 886"/>
                  <a:gd name="T5" fmla="*/ 0 h 483"/>
                  <a:gd name="T6" fmla="*/ 3 w 886"/>
                  <a:gd name="T7" fmla="*/ 0 h 483"/>
                  <a:gd name="T8" fmla="*/ 3 w 886"/>
                  <a:gd name="T9" fmla="*/ 0 h 483"/>
                  <a:gd name="T10" fmla="*/ 3 w 886"/>
                  <a:gd name="T11" fmla="*/ 1 h 483"/>
                  <a:gd name="T12" fmla="*/ 2 w 886"/>
                  <a:gd name="T13" fmla="*/ 1 h 483"/>
                  <a:gd name="T14" fmla="*/ 2 w 886"/>
                  <a:gd name="T15" fmla="*/ 1 h 483"/>
                  <a:gd name="T16" fmla="*/ 2 w 886"/>
                  <a:gd name="T17" fmla="*/ 1 h 483"/>
                  <a:gd name="T18" fmla="*/ 1 w 886"/>
                  <a:gd name="T19" fmla="*/ 1 h 483"/>
                  <a:gd name="T20" fmla="*/ 1 w 886"/>
                  <a:gd name="T21" fmla="*/ 1 h 483"/>
                  <a:gd name="T22" fmla="*/ 1 w 886"/>
                  <a:gd name="T23" fmla="*/ 1 h 483"/>
                  <a:gd name="T24" fmla="*/ 1 w 886"/>
                  <a:gd name="T25" fmla="*/ 2 h 483"/>
                  <a:gd name="T26" fmla="*/ 0 w 886"/>
                  <a:gd name="T27" fmla="*/ 2 h 483"/>
                  <a:gd name="T28" fmla="*/ 0 w 886"/>
                  <a:gd name="T29" fmla="*/ 2 h 483"/>
                  <a:gd name="T30" fmla="*/ 0 w 886"/>
                  <a:gd name="T31" fmla="*/ 2 h 483"/>
                  <a:gd name="T32" fmla="*/ 0 w 886"/>
                  <a:gd name="T33" fmla="*/ 2 h 483"/>
                  <a:gd name="T34" fmla="*/ 0 w 886"/>
                  <a:gd name="T35" fmla="*/ 2 h 483"/>
                  <a:gd name="T36" fmla="*/ 0 w 886"/>
                  <a:gd name="T37" fmla="*/ 2 h 483"/>
                  <a:gd name="T38" fmla="*/ 0 w 886"/>
                  <a:gd name="T39" fmla="*/ 2 h 483"/>
                  <a:gd name="T40" fmla="*/ 1 w 886"/>
                  <a:gd name="T41" fmla="*/ 2 h 483"/>
                  <a:gd name="T42" fmla="*/ 1 w 886"/>
                  <a:gd name="T43" fmla="*/ 2 h 483"/>
                  <a:gd name="T44" fmla="*/ 1 w 886"/>
                  <a:gd name="T45" fmla="*/ 1 h 483"/>
                  <a:gd name="T46" fmla="*/ 2 w 886"/>
                  <a:gd name="T47" fmla="*/ 1 h 483"/>
                  <a:gd name="T48" fmla="*/ 2 w 886"/>
                  <a:gd name="T49" fmla="*/ 1 h 483"/>
                  <a:gd name="T50" fmla="*/ 2 w 886"/>
                  <a:gd name="T51" fmla="*/ 1 h 483"/>
                  <a:gd name="T52" fmla="*/ 2 w 886"/>
                  <a:gd name="T53" fmla="*/ 1 h 483"/>
                  <a:gd name="T54" fmla="*/ 3 w 886"/>
                  <a:gd name="T55" fmla="*/ 1 h 483"/>
                  <a:gd name="T56" fmla="*/ 3 w 886"/>
                  <a:gd name="T57" fmla="*/ 1 h 483"/>
                  <a:gd name="T58" fmla="*/ 3 w 886"/>
                  <a:gd name="T59" fmla="*/ 0 h 483"/>
                  <a:gd name="T60" fmla="*/ 4 w 886"/>
                  <a:gd name="T61" fmla="*/ 0 h 483"/>
                  <a:gd name="T62" fmla="*/ 4 w 886"/>
                  <a:gd name="T63" fmla="*/ 0 h 483"/>
                  <a:gd name="T64" fmla="*/ 4 w 886"/>
                  <a:gd name="T65" fmla="*/ 0 h 483"/>
                  <a:gd name="T66" fmla="*/ 4 w 886"/>
                  <a:gd name="T67" fmla="*/ 0 h 48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886" h="483">
                    <a:moveTo>
                      <a:pt x="886" y="0"/>
                    </a:moveTo>
                    <a:lnTo>
                      <a:pt x="849" y="16"/>
                    </a:lnTo>
                    <a:lnTo>
                      <a:pt x="786" y="28"/>
                    </a:lnTo>
                    <a:lnTo>
                      <a:pt x="744" y="74"/>
                    </a:lnTo>
                    <a:lnTo>
                      <a:pt x="682" y="82"/>
                    </a:lnTo>
                    <a:lnTo>
                      <a:pt x="611" y="119"/>
                    </a:lnTo>
                    <a:lnTo>
                      <a:pt x="542" y="157"/>
                    </a:lnTo>
                    <a:lnTo>
                      <a:pt x="472" y="191"/>
                    </a:lnTo>
                    <a:lnTo>
                      <a:pt x="402" y="228"/>
                    </a:lnTo>
                    <a:lnTo>
                      <a:pt x="331" y="265"/>
                    </a:lnTo>
                    <a:lnTo>
                      <a:pt x="260" y="303"/>
                    </a:lnTo>
                    <a:lnTo>
                      <a:pt x="226" y="320"/>
                    </a:lnTo>
                    <a:lnTo>
                      <a:pt x="155" y="356"/>
                    </a:lnTo>
                    <a:lnTo>
                      <a:pt x="84" y="393"/>
                    </a:lnTo>
                    <a:lnTo>
                      <a:pt x="51" y="411"/>
                    </a:lnTo>
                    <a:lnTo>
                      <a:pt x="16" y="431"/>
                    </a:lnTo>
                    <a:lnTo>
                      <a:pt x="0" y="483"/>
                    </a:lnTo>
                    <a:lnTo>
                      <a:pt x="34" y="465"/>
                    </a:lnTo>
                    <a:lnTo>
                      <a:pt x="68" y="448"/>
                    </a:lnTo>
                    <a:lnTo>
                      <a:pt x="105" y="428"/>
                    </a:lnTo>
                    <a:lnTo>
                      <a:pt x="176" y="391"/>
                    </a:lnTo>
                    <a:lnTo>
                      <a:pt x="210" y="374"/>
                    </a:lnTo>
                    <a:lnTo>
                      <a:pt x="280" y="336"/>
                    </a:lnTo>
                    <a:lnTo>
                      <a:pt x="351" y="299"/>
                    </a:lnTo>
                    <a:lnTo>
                      <a:pt x="419" y="264"/>
                    </a:lnTo>
                    <a:lnTo>
                      <a:pt x="490" y="227"/>
                    </a:lnTo>
                    <a:lnTo>
                      <a:pt x="561" y="190"/>
                    </a:lnTo>
                    <a:lnTo>
                      <a:pt x="631" y="154"/>
                    </a:lnTo>
                    <a:lnTo>
                      <a:pt x="665" y="137"/>
                    </a:lnTo>
                    <a:lnTo>
                      <a:pt x="736" y="100"/>
                    </a:lnTo>
                    <a:lnTo>
                      <a:pt x="798" y="90"/>
                    </a:lnTo>
                    <a:lnTo>
                      <a:pt x="833" y="71"/>
                    </a:lnTo>
                    <a:lnTo>
                      <a:pt x="869" y="53"/>
                    </a:lnTo>
                    <a:lnTo>
                      <a:pt x="886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35" name="Freeform 1953">
                <a:extLst>
                  <a:ext uri="{FF2B5EF4-FFF2-40B4-BE49-F238E27FC236}">
                    <a16:creationId xmlns:a16="http://schemas.microsoft.com/office/drawing/2014/main" id="{9F060542-31B2-4C8E-9286-5720D71C2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3026"/>
                <a:ext cx="1" cy="3"/>
              </a:xfrm>
              <a:custGeom>
                <a:avLst/>
                <a:gdLst>
                  <a:gd name="T0" fmla="*/ 0 w 17"/>
                  <a:gd name="T1" fmla="*/ 0 h 53"/>
                  <a:gd name="T2" fmla="*/ 0 w 17"/>
                  <a:gd name="T3" fmla="*/ 0 h 53"/>
                  <a:gd name="T4" fmla="*/ 0 w 17"/>
                  <a:gd name="T5" fmla="*/ 0 h 53"/>
                  <a:gd name="T6" fmla="*/ 0 w 17"/>
                  <a:gd name="T7" fmla="*/ 0 h 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53">
                    <a:moveTo>
                      <a:pt x="0" y="53"/>
                    </a:moveTo>
                    <a:lnTo>
                      <a:pt x="9" y="26"/>
                    </a:lnTo>
                    <a:lnTo>
                      <a:pt x="17" y="0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36" name="Freeform 1954">
                <a:extLst>
                  <a:ext uri="{FF2B5EF4-FFF2-40B4-BE49-F238E27FC236}">
                    <a16:creationId xmlns:a16="http://schemas.microsoft.com/office/drawing/2014/main" id="{15598B40-4488-434C-983C-F326150D83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9" y="3541"/>
                <a:ext cx="29" cy="39"/>
              </a:xfrm>
              <a:custGeom>
                <a:avLst/>
                <a:gdLst>
                  <a:gd name="T0" fmla="*/ 2 w 435"/>
                  <a:gd name="T1" fmla="*/ 2 h 596"/>
                  <a:gd name="T2" fmla="*/ 2 w 435"/>
                  <a:gd name="T3" fmla="*/ 3 h 596"/>
                  <a:gd name="T4" fmla="*/ 0 w 435"/>
                  <a:gd name="T5" fmla="*/ 0 h 596"/>
                  <a:gd name="T6" fmla="*/ 0 w 435"/>
                  <a:gd name="T7" fmla="*/ 0 h 596"/>
                  <a:gd name="T8" fmla="*/ 2 w 435"/>
                  <a:gd name="T9" fmla="*/ 2 h 596"/>
                  <a:gd name="T10" fmla="*/ 2 w 435"/>
                  <a:gd name="T11" fmla="*/ 2 h 5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35" h="596">
                    <a:moveTo>
                      <a:pt x="425" y="588"/>
                    </a:moveTo>
                    <a:lnTo>
                      <a:pt x="414" y="596"/>
                    </a:lnTo>
                    <a:lnTo>
                      <a:pt x="0" y="9"/>
                    </a:lnTo>
                    <a:lnTo>
                      <a:pt x="9" y="0"/>
                    </a:lnTo>
                    <a:lnTo>
                      <a:pt x="435" y="580"/>
                    </a:lnTo>
                    <a:lnTo>
                      <a:pt x="425" y="588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37" name="Freeform 1955">
                <a:extLst>
                  <a:ext uri="{FF2B5EF4-FFF2-40B4-BE49-F238E27FC236}">
                    <a16:creationId xmlns:a16="http://schemas.microsoft.com/office/drawing/2014/main" id="{56EA2FD0-FD3B-4E2C-80AA-5315C13351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1" y="3582"/>
                <a:ext cx="47" cy="8"/>
              </a:xfrm>
              <a:custGeom>
                <a:avLst/>
                <a:gdLst>
                  <a:gd name="T0" fmla="*/ 3 w 711"/>
                  <a:gd name="T1" fmla="*/ 0 h 118"/>
                  <a:gd name="T2" fmla="*/ 3 w 711"/>
                  <a:gd name="T3" fmla="*/ 0 h 118"/>
                  <a:gd name="T4" fmla="*/ 0 w 711"/>
                  <a:gd name="T5" fmla="*/ 0 h 118"/>
                  <a:gd name="T6" fmla="*/ 0 w 711"/>
                  <a:gd name="T7" fmla="*/ 0 h 118"/>
                  <a:gd name="T8" fmla="*/ 3 w 711"/>
                  <a:gd name="T9" fmla="*/ 1 h 118"/>
                  <a:gd name="T10" fmla="*/ 3 w 711"/>
                  <a:gd name="T11" fmla="*/ 0 h 1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11" h="118">
                    <a:moveTo>
                      <a:pt x="710" y="101"/>
                    </a:moveTo>
                    <a:lnTo>
                      <a:pt x="711" y="92"/>
                    </a:lnTo>
                    <a:lnTo>
                      <a:pt x="2" y="0"/>
                    </a:lnTo>
                    <a:lnTo>
                      <a:pt x="0" y="18"/>
                    </a:lnTo>
                    <a:lnTo>
                      <a:pt x="708" y="118"/>
                    </a:lnTo>
                    <a:lnTo>
                      <a:pt x="710" y="101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38" name="Freeform 1956">
                <a:extLst>
                  <a:ext uri="{FF2B5EF4-FFF2-40B4-BE49-F238E27FC236}">
                    <a16:creationId xmlns:a16="http://schemas.microsoft.com/office/drawing/2014/main" id="{75DE10B6-0F14-42AF-B2E9-9D05C9385F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6" y="3594"/>
                <a:ext cx="47" cy="8"/>
              </a:xfrm>
              <a:custGeom>
                <a:avLst/>
                <a:gdLst>
                  <a:gd name="T0" fmla="*/ 3 w 712"/>
                  <a:gd name="T1" fmla="*/ 0 h 119"/>
                  <a:gd name="T2" fmla="*/ 3 w 712"/>
                  <a:gd name="T3" fmla="*/ 0 h 119"/>
                  <a:gd name="T4" fmla="*/ 0 w 712"/>
                  <a:gd name="T5" fmla="*/ 0 h 119"/>
                  <a:gd name="T6" fmla="*/ 0 w 712"/>
                  <a:gd name="T7" fmla="*/ 0 h 119"/>
                  <a:gd name="T8" fmla="*/ 3 w 712"/>
                  <a:gd name="T9" fmla="*/ 1 h 119"/>
                  <a:gd name="T10" fmla="*/ 3 w 712"/>
                  <a:gd name="T11" fmla="*/ 0 h 1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12" h="119">
                    <a:moveTo>
                      <a:pt x="711" y="102"/>
                    </a:moveTo>
                    <a:lnTo>
                      <a:pt x="712" y="93"/>
                    </a:lnTo>
                    <a:lnTo>
                      <a:pt x="2" y="0"/>
                    </a:lnTo>
                    <a:lnTo>
                      <a:pt x="0" y="18"/>
                    </a:lnTo>
                    <a:lnTo>
                      <a:pt x="709" y="119"/>
                    </a:lnTo>
                    <a:lnTo>
                      <a:pt x="711" y="102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9449" name="Group 1957">
              <a:extLst>
                <a:ext uri="{FF2B5EF4-FFF2-40B4-BE49-F238E27FC236}">
                  <a16:creationId xmlns:a16="http://schemas.microsoft.com/office/drawing/2014/main" id="{62CE4C3D-0D71-4014-B4A6-92178EFDBA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92" y="3035"/>
              <a:ext cx="781" cy="650"/>
              <a:chOff x="4392" y="3035"/>
              <a:chExt cx="781" cy="650"/>
            </a:xfrm>
          </p:grpSpPr>
          <p:sp>
            <p:nvSpPr>
              <p:cNvPr id="99739" name="Freeform 1958">
                <a:extLst>
                  <a:ext uri="{FF2B5EF4-FFF2-40B4-BE49-F238E27FC236}">
                    <a16:creationId xmlns:a16="http://schemas.microsoft.com/office/drawing/2014/main" id="{443C46FE-6045-449B-9750-393F82DB5E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0" y="3547"/>
                <a:ext cx="36" cy="46"/>
              </a:xfrm>
              <a:custGeom>
                <a:avLst/>
                <a:gdLst>
                  <a:gd name="T0" fmla="*/ 2 w 543"/>
                  <a:gd name="T1" fmla="*/ 3 h 689"/>
                  <a:gd name="T2" fmla="*/ 2 w 543"/>
                  <a:gd name="T3" fmla="*/ 3 h 689"/>
                  <a:gd name="T4" fmla="*/ 0 w 543"/>
                  <a:gd name="T5" fmla="*/ 0 h 689"/>
                  <a:gd name="T6" fmla="*/ 0 w 543"/>
                  <a:gd name="T7" fmla="*/ 0 h 689"/>
                  <a:gd name="T8" fmla="*/ 2 w 543"/>
                  <a:gd name="T9" fmla="*/ 3 h 689"/>
                  <a:gd name="T10" fmla="*/ 2 w 543"/>
                  <a:gd name="T11" fmla="*/ 3 h 68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43" h="689">
                    <a:moveTo>
                      <a:pt x="532" y="681"/>
                    </a:moveTo>
                    <a:lnTo>
                      <a:pt x="523" y="689"/>
                    </a:lnTo>
                    <a:lnTo>
                      <a:pt x="0" y="16"/>
                    </a:lnTo>
                    <a:lnTo>
                      <a:pt x="19" y="0"/>
                    </a:lnTo>
                    <a:lnTo>
                      <a:pt x="543" y="672"/>
                    </a:lnTo>
                    <a:lnTo>
                      <a:pt x="532" y="681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40" name="Freeform 1959">
                <a:extLst>
                  <a:ext uri="{FF2B5EF4-FFF2-40B4-BE49-F238E27FC236}">
                    <a16:creationId xmlns:a16="http://schemas.microsoft.com/office/drawing/2014/main" id="{DDC6D150-8E51-45D4-B252-FC2074DE2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2" y="3588"/>
                <a:ext cx="56" cy="12"/>
              </a:xfrm>
              <a:custGeom>
                <a:avLst/>
                <a:gdLst>
                  <a:gd name="T0" fmla="*/ 4 w 842"/>
                  <a:gd name="T1" fmla="*/ 1 h 171"/>
                  <a:gd name="T2" fmla="*/ 4 w 842"/>
                  <a:gd name="T3" fmla="*/ 1 h 171"/>
                  <a:gd name="T4" fmla="*/ 0 w 842"/>
                  <a:gd name="T5" fmla="*/ 0 h 171"/>
                  <a:gd name="T6" fmla="*/ 0 w 842"/>
                  <a:gd name="T7" fmla="*/ 0 h 171"/>
                  <a:gd name="T8" fmla="*/ 4 w 842"/>
                  <a:gd name="T9" fmla="*/ 1 h 171"/>
                  <a:gd name="T10" fmla="*/ 4 w 842"/>
                  <a:gd name="T11" fmla="*/ 1 h 17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42" h="171">
                    <a:moveTo>
                      <a:pt x="841" y="162"/>
                    </a:moveTo>
                    <a:lnTo>
                      <a:pt x="842" y="153"/>
                    </a:lnTo>
                    <a:lnTo>
                      <a:pt x="2" y="0"/>
                    </a:lnTo>
                    <a:lnTo>
                      <a:pt x="0" y="18"/>
                    </a:lnTo>
                    <a:lnTo>
                      <a:pt x="840" y="171"/>
                    </a:lnTo>
                    <a:lnTo>
                      <a:pt x="841" y="162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41" name="Freeform 1960">
                <a:extLst>
                  <a:ext uri="{FF2B5EF4-FFF2-40B4-BE49-F238E27FC236}">
                    <a16:creationId xmlns:a16="http://schemas.microsoft.com/office/drawing/2014/main" id="{F256CBB0-2603-434B-8B74-910084ECD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0" y="3536"/>
                <a:ext cx="30" cy="40"/>
              </a:xfrm>
              <a:custGeom>
                <a:avLst/>
                <a:gdLst>
                  <a:gd name="T0" fmla="*/ 2 w 446"/>
                  <a:gd name="T1" fmla="*/ 3 h 595"/>
                  <a:gd name="T2" fmla="*/ 2 w 446"/>
                  <a:gd name="T3" fmla="*/ 3 h 595"/>
                  <a:gd name="T4" fmla="*/ 0 w 446"/>
                  <a:gd name="T5" fmla="*/ 0 h 595"/>
                  <a:gd name="T6" fmla="*/ 0 w 446"/>
                  <a:gd name="T7" fmla="*/ 0 h 595"/>
                  <a:gd name="T8" fmla="*/ 2 w 446"/>
                  <a:gd name="T9" fmla="*/ 3 h 595"/>
                  <a:gd name="T10" fmla="*/ 2 w 446"/>
                  <a:gd name="T11" fmla="*/ 3 h 59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6" h="595">
                    <a:moveTo>
                      <a:pt x="436" y="587"/>
                    </a:moveTo>
                    <a:lnTo>
                      <a:pt x="426" y="595"/>
                    </a:lnTo>
                    <a:lnTo>
                      <a:pt x="0" y="17"/>
                    </a:lnTo>
                    <a:lnTo>
                      <a:pt x="21" y="0"/>
                    </a:lnTo>
                    <a:lnTo>
                      <a:pt x="446" y="579"/>
                    </a:lnTo>
                    <a:lnTo>
                      <a:pt x="436" y="587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42" name="Freeform 1961">
                <a:extLst>
                  <a:ext uri="{FF2B5EF4-FFF2-40B4-BE49-F238E27FC236}">
                    <a16:creationId xmlns:a16="http://schemas.microsoft.com/office/drawing/2014/main" id="{5A5A7340-A433-4A8D-84C1-2CC263234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3" y="3577"/>
                <a:ext cx="48" cy="8"/>
              </a:xfrm>
              <a:custGeom>
                <a:avLst/>
                <a:gdLst>
                  <a:gd name="T0" fmla="*/ 3 w 712"/>
                  <a:gd name="T1" fmla="*/ 0 h 119"/>
                  <a:gd name="T2" fmla="*/ 3 w 712"/>
                  <a:gd name="T3" fmla="*/ 0 h 119"/>
                  <a:gd name="T4" fmla="*/ 0 w 712"/>
                  <a:gd name="T5" fmla="*/ 0 h 119"/>
                  <a:gd name="T6" fmla="*/ 0 w 712"/>
                  <a:gd name="T7" fmla="*/ 0 h 119"/>
                  <a:gd name="T8" fmla="*/ 3 w 712"/>
                  <a:gd name="T9" fmla="*/ 1 h 119"/>
                  <a:gd name="T10" fmla="*/ 3 w 712"/>
                  <a:gd name="T11" fmla="*/ 0 h 1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12" h="119">
                    <a:moveTo>
                      <a:pt x="710" y="110"/>
                    </a:moveTo>
                    <a:lnTo>
                      <a:pt x="712" y="93"/>
                    </a:lnTo>
                    <a:lnTo>
                      <a:pt x="2" y="0"/>
                    </a:lnTo>
                    <a:lnTo>
                      <a:pt x="0" y="18"/>
                    </a:lnTo>
                    <a:lnTo>
                      <a:pt x="709" y="119"/>
                    </a:lnTo>
                    <a:lnTo>
                      <a:pt x="710" y="110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43" name="Freeform 1962">
                <a:extLst>
                  <a:ext uri="{FF2B5EF4-FFF2-40B4-BE49-F238E27FC236}">
                    <a16:creationId xmlns:a16="http://schemas.microsoft.com/office/drawing/2014/main" id="{46F5167F-32D3-4BDA-84E1-7E66170CC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3" y="3530"/>
                <a:ext cx="37" cy="42"/>
              </a:xfrm>
              <a:custGeom>
                <a:avLst/>
                <a:gdLst>
                  <a:gd name="T0" fmla="*/ 2 w 551"/>
                  <a:gd name="T1" fmla="*/ 3 h 626"/>
                  <a:gd name="T2" fmla="*/ 2 w 551"/>
                  <a:gd name="T3" fmla="*/ 3 h 626"/>
                  <a:gd name="T4" fmla="*/ 0 w 551"/>
                  <a:gd name="T5" fmla="*/ 0 h 626"/>
                  <a:gd name="T6" fmla="*/ 0 w 551"/>
                  <a:gd name="T7" fmla="*/ 0 h 626"/>
                  <a:gd name="T8" fmla="*/ 2 w 551"/>
                  <a:gd name="T9" fmla="*/ 3 h 626"/>
                  <a:gd name="T10" fmla="*/ 2 w 551"/>
                  <a:gd name="T11" fmla="*/ 3 h 6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51" h="626">
                    <a:moveTo>
                      <a:pt x="542" y="618"/>
                    </a:moveTo>
                    <a:lnTo>
                      <a:pt x="531" y="626"/>
                    </a:lnTo>
                    <a:lnTo>
                      <a:pt x="0" y="16"/>
                    </a:lnTo>
                    <a:lnTo>
                      <a:pt x="21" y="0"/>
                    </a:lnTo>
                    <a:lnTo>
                      <a:pt x="551" y="610"/>
                    </a:lnTo>
                    <a:lnTo>
                      <a:pt x="542" y="618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44" name="Freeform 1963">
                <a:extLst>
                  <a:ext uri="{FF2B5EF4-FFF2-40B4-BE49-F238E27FC236}">
                    <a16:creationId xmlns:a16="http://schemas.microsoft.com/office/drawing/2014/main" id="{2ADAFA0C-AF04-484F-A666-85E1CB5E8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0" y="3565"/>
                <a:ext cx="53" cy="13"/>
              </a:xfrm>
              <a:custGeom>
                <a:avLst/>
                <a:gdLst>
                  <a:gd name="T0" fmla="*/ 4 w 795"/>
                  <a:gd name="T1" fmla="*/ 1 h 201"/>
                  <a:gd name="T2" fmla="*/ 4 w 795"/>
                  <a:gd name="T3" fmla="*/ 1 h 201"/>
                  <a:gd name="T4" fmla="*/ 0 w 795"/>
                  <a:gd name="T5" fmla="*/ 0 h 201"/>
                  <a:gd name="T6" fmla="*/ 0 w 795"/>
                  <a:gd name="T7" fmla="*/ 0 h 201"/>
                  <a:gd name="T8" fmla="*/ 4 w 795"/>
                  <a:gd name="T9" fmla="*/ 1 h 201"/>
                  <a:gd name="T10" fmla="*/ 4 w 795"/>
                  <a:gd name="T11" fmla="*/ 1 h 20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95" h="201">
                    <a:moveTo>
                      <a:pt x="793" y="193"/>
                    </a:moveTo>
                    <a:lnTo>
                      <a:pt x="795" y="175"/>
                    </a:lnTo>
                    <a:lnTo>
                      <a:pt x="3" y="0"/>
                    </a:lnTo>
                    <a:lnTo>
                      <a:pt x="0" y="18"/>
                    </a:lnTo>
                    <a:lnTo>
                      <a:pt x="792" y="201"/>
                    </a:lnTo>
                    <a:lnTo>
                      <a:pt x="793" y="193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45" name="Freeform 1964">
                <a:extLst>
                  <a:ext uri="{FF2B5EF4-FFF2-40B4-BE49-F238E27FC236}">
                    <a16:creationId xmlns:a16="http://schemas.microsoft.com/office/drawing/2014/main" id="{B4028968-3486-42A8-A716-E1164523C1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2" y="3530"/>
                <a:ext cx="39" cy="31"/>
              </a:xfrm>
              <a:custGeom>
                <a:avLst/>
                <a:gdLst>
                  <a:gd name="T0" fmla="*/ 3 w 580"/>
                  <a:gd name="T1" fmla="*/ 2 h 466"/>
                  <a:gd name="T2" fmla="*/ 3 w 580"/>
                  <a:gd name="T3" fmla="*/ 2 h 466"/>
                  <a:gd name="T4" fmla="*/ 0 w 580"/>
                  <a:gd name="T5" fmla="*/ 0 h 466"/>
                  <a:gd name="T6" fmla="*/ 0 w 580"/>
                  <a:gd name="T7" fmla="*/ 0 h 466"/>
                  <a:gd name="T8" fmla="*/ 3 w 580"/>
                  <a:gd name="T9" fmla="*/ 2 h 466"/>
                  <a:gd name="T10" fmla="*/ 3 w 580"/>
                  <a:gd name="T11" fmla="*/ 2 h 4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0" h="466">
                    <a:moveTo>
                      <a:pt x="568" y="457"/>
                    </a:moveTo>
                    <a:lnTo>
                      <a:pt x="559" y="466"/>
                    </a:lnTo>
                    <a:lnTo>
                      <a:pt x="0" y="16"/>
                    </a:lnTo>
                    <a:lnTo>
                      <a:pt x="11" y="0"/>
                    </a:lnTo>
                    <a:lnTo>
                      <a:pt x="580" y="450"/>
                    </a:lnTo>
                    <a:lnTo>
                      <a:pt x="568" y="457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46" name="Freeform 1965">
                <a:extLst>
                  <a:ext uri="{FF2B5EF4-FFF2-40B4-BE49-F238E27FC236}">
                    <a16:creationId xmlns:a16="http://schemas.microsoft.com/office/drawing/2014/main" id="{02E397CA-AD92-45BD-988F-55CCCB429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0" y="3545"/>
                <a:ext cx="45" cy="21"/>
              </a:xfrm>
              <a:custGeom>
                <a:avLst/>
                <a:gdLst>
                  <a:gd name="T0" fmla="*/ 3 w 673"/>
                  <a:gd name="T1" fmla="*/ 1 h 305"/>
                  <a:gd name="T2" fmla="*/ 3 w 673"/>
                  <a:gd name="T3" fmla="*/ 1 h 305"/>
                  <a:gd name="T4" fmla="*/ 0 w 673"/>
                  <a:gd name="T5" fmla="*/ 0 h 305"/>
                  <a:gd name="T6" fmla="*/ 0 w 673"/>
                  <a:gd name="T7" fmla="*/ 0 h 305"/>
                  <a:gd name="T8" fmla="*/ 3 w 673"/>
                  <a:gd name="T9" fmla="*/ 1 h 305"/>
                  <a:gd name="T10" fmla="*/ 3 w 673"/>
                  <a:gd name="T11" fmla="*/ 1 h 30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73" h="305">
                    <a:moveTo>
                      <a:pt x="672" y="297"/>
                    </a:moveTo>
                    <a:lnTo>
                      <a:pt x="673" y="287"/>
                    </a:lnTo>
                    <a:lnTo>
                      <a:pt x="12" y="0"/>
                    </a:lnTo>
                    <a:lnTo>
                      <a:pt x="0" y="27"/>
                    </a:lnTo>
                    <a:lnTo>
                      <a:pt x="661" y="305"/>
                    </a:lnTo>
                    <a:lnTo>
                      <a:pt x="672" y="297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47" name="Freeform 1966">
                <a:extLst>
                  <a:ext uri="{FF2B5EF4-FFF2-40B4-BE49-F238E27FC236}">
                    <a16:creationId xmlns:a16="http://schemas.microsoft.com/office/drawing/2014/main" id="{FF0CF3FD-ABAE-407D-8A3D-6393CC8D1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2" y="3544"/>
                <a:ext cx="43" cy="22"/>
              </a:xfrm>
              <a:custGeom>
                <a:avLst/>
                <a:gdLst>
                  <a:gd name="T0" fmla="*/ 3 w 649"/>
                  <a:gd name="T1" fmla="*/ 1 h 337"/>
                  <a:gd name="T2" fmla="*/ 3 w 649"/>
                  <a:gd name="T3" fmla="*/ 1 h 337"/>
                  <a:gd name="T4" fmla="*/ 0 w 649"/>
                  <a:gd name="T5" fmla="*/ 0 h 337"/>
                  <a:gd name="T6" fmla="*/ 0 w 649"/>
                  <a:gd name="T7" fmla="*/ 0 h 337"/>
                  <a:gd name="T8" fmla="*/ 3 w 649"/>
                  <a:gd name="T9" fmla="*/ 1 h 337"/>
                  <a:gd name="T10" fmla="*/ 3 w 649"/>
                  <a:gd name="T11" fmla="*/ 1 h 3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9" h="337">
                    <a:moveTo>
                      <a:pt x="647" y="330"/>
                    </a:moveTo>
                    <a:lnTo>
                      <a:pt x="649" y="311"/>
                    </a:lnTo>
                    <a:lnTo>
                      <a:pt x="11" y="0"/>
                    </a:lnTo>
                    <a:lnTo>
                      <a:pt x="0" y="17"/>
                    </a:lnTo>
                    <a:lnTo>
                      <a:pt x="638" y="337"/>
                    </a:lnTo>
                    <a:lnTo>
                      <a:pt x="647" y="330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48" name="Freeform 1967">
                <a:extLst>
                  <a:ext uri="{FF2B5EF4-FFF2-40B4-BE49-F238E27FC236}">
                    <a16:creationId xmlns:a16="http://schemas.microsoft.com/office/drawing/2014/main" id="{67918AE4-64A7-473B-9764-A961AF146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0" y="3532"/>
                <a:ext cx="41" cy="38"/>
              </a:xfrm>
              <a:custGeom>
                <a:avLst/>
                <a:gdLst>
                  <a:gd name="T0" fmla="*/ 3 w 613"/>
                  <a:gd name="T1" fmla="*/ 3 h 562"/>
                  <a:gd name="T2" fmla="*/ 3 w 613"/>
                  <a:gd name="T3" fmla="*/ 3 h 562"/>
                  <a:gd name="T4" fmla="*/ 0 w 613"/>
                  <a:gd name="T5" fmla="*/ 0 h 562"/>
                  <a:gd name="T6" fmla="*/ 0 w 613"/>
                  <a:gd name="T7" fmla="*/ 0 h 562"/>
                  <a:gd name="T8" fmla="*/ 3 w 613"/>
                  <a:gd name="T9" fmla="*/ 3 h 562"/>
                  <a:gd name="T10" fmla="*/ 3 w 613"/>
                  <a:gd name="T11" fmla="*/ 3 h 5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13" h="562">
                    <a:moveTo>
                      <a:pt x="612" y="554"/>
                    </a:moveTo>
                    <a:lnTo>
                      <a:pt x="602" y="562"/>
                    </a:lnTo>
                    <a:lnTo>
                      <a:pt x="0" y="16"/>
                    </a:lnTo>
                    <a:lnTo>
                      <a:pt x="11" y="0"/>
                    </a:lnTo>
                    <a:lnTo>
                      <a:pt x="613" y="544"/>
                    </a:lnTo>
                    <a:lnTo>
                      <a:pt x="612" y="554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49" name="Freeform 1968">
                <a:extLst>
                  <a:ext uri="{FF2B5EF4-FFF2-40B4-BE49-F238E27FC236}">
                    <a16:creationId xmlns:a16="http://schemas.microsoft.com/office/drawing/2014/main" id="{A21F92F8-F72B-4246-9672-22BF1685B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6" y="3551"/>
                <a:ext cx="51" cy="21"/>
              </a:xfrm>
              <a:custGeom>
                <a:avLst/>
                <a:gdLst>
                  <a:gd name="T0" fmla="*/ 3 w 773"/>
                  <a:gd name="T1" fmla="*/ 1 h 307"/>
                  <a:gd name="T2" fmla="*/ 3 w 773"/>
                  <a:gd name="T3" fmla="*/ 1 h 307"/>
                  <a:gd name="T4" fmla="*/ 0 w 773"/>
                  <a:gd name="T5" fmla="*/ 0 h 307"/>
                  <a:gd name="T6" fmla="*/ 0 w 773"/>
                  <a:gd name="T7" fmla="*/ 0 h 307"/>
                  <a:gd name="T8" fmla="*/ 3 w 773"/>
                  <a:gd name="T9" fmla="*/ 1 h 307"/>
                  <a:gd name="T10" fmla="*/ 3 w 773"/>
                  <a:gd name="T11" fmla="*/ 1 h 30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73" h="307">
                    <a:moveTo>
                      <a:pt x="763" y="289"/>
                    </a:moveTo>
                    <a:lnTo>
                      <a:pt x="773" y="281"/>
                    </a:lnTo>
                    <a:lnTo>
                      <a:pt x="12" y="0"/>
                    </a:lnTo>
                    <a:lnTo>
                      <a:pt x="0" y="26"/>
                    </a:lnTo>
                    <a:lnTo>
                      <a:pt x="761" y="307"/>
                    </a:lnTo>
                    <a:lnTo>
                      <a:pt x="763" y="289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50" name="Freeform 1969">
                <a:extLst>
                  <a:ext uri="{FF2B5EF4-FFF2-40B4-BE49-F238E27FC236}">
                    <a16:creationId xmlns:a16="http://schemas.microsoft.com/office/drawing/2014/main" id="{977DF9F6-7580-4C4E-B086-F00A0FE3BA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9" y="3529"/>
                <a:ext cx="182" cy="156"/>
              </a:xfrm>
              <a:custGeom>
                <a:avLst/>
                <a:gdLst>
                  <a:gd name="T0" fmla="*/ 4 w 2725"/>
                  <a:gd name="T1" fmla="*/ 0 h 2348"/>
                  <a:gd name="T2" fmla="*/ 4 w 2725"/>
                  <a:gd name="T3" fmla="*/ 1 h 2348"/>
                  <a:gd name="T4" fmla="*/ 5 w 2725"/>
                  <a:gd name="T5" fmla="*/ 3 h 2348"/>
                  <a:gd name="T6" fmla="*/ 5 w 2725"/>
                  <a:gd name="T7" fmla="*/ 2 h 2348"/>
                  <a:gd name="T8" fmla="*/ 5 w 2725"/>
                  <a:gd name="T9" fmla="*/ 2 h 2348"/>
                  <a:gd name="T10" fmla="*/ 7 w 2725"/>
                  <a:gd name="T11" fmla="*/ 4 h 2348"/>
                  <a:gd name="T12" fmla="*/ 8 w 2725"/>
                  <a:gd name="T13" fmla="*/ 5 h 2348"/>
                  <a:gd name="T14" fmla="*/ 9 w 2725"/>
                  <a:gd name="T15" fmla="*/ 6 h 2348"/>
                  <a:gd name="T16" fmla="*/ 11 w 2725"/>
                  <a:gd name="T17" fmla="*/ 8 h 2348"/>
                  <a:gd name="T18" fmla="*/ 12 w 2725"/>
                  <a:gd name="T19" fmla="*/ 9 h 2348"/>
                  <a:gd name="T20" fmla="*/ 12 w 2725"/>
                  <a:gd name="T21" fmla="*/ 10 h 2348"/>
                  <a:gd name="T22" fmla="*/ 11 w 2725"/>
                  <a:gd name="T23" fmla="*/ 9 h 2348"/>
                  <a:gd name="T24" fmla="*/ 10 w 2725"/>
                  <a:gd name="T25" fmla="*/ 7 h 2348"/>
                  <a:gd name="T26" fmla="*/ 8 w 2725"/>
                  <a:gd name="T27" fmla="*/ 6 h 2348"/>
                  <a:gd name="T28" fmla="*/ 7 w 2725"/>
                  <a:gd name="T29" fmla="*/ 5 h 2348"/>
                  <a:gd name="T30" fmla="*/ 6 w 2725"/>
                  <a:gd name="T31" fmla="*/ 5 h 2348"/>
                  <a:gd name="T32" fmla="*/ 4 w 2725"/>
                  <a:gd name="T33" fmla="*/ 4 h 2348"/>
                  <a:gd name="T34" fmla="*/ 3 w 2725"/>
                  <a:gd name="T35" fmla="*/ 4 h 2348"/>
                  <a:gd name="T36" fmla="*/ 3 w 2725"/>
                  <a:gd name="T37" fmla="*/ 4 h 2348"/>
                  <a:gd name="T38" fmla="*/ 5 w 2725"/>
                  <a:gd name="T39" fmla="*/ 5 h 2348"/>
                  <a:gd name="T40" fmla="*/ 4 w 2725"/>
                  <a:gd name="T41" fmla="*/ 4 h 2348"/>
                  <a:gd name="T42" fmla="*/ 3 w 2725"/>
                  <a:gd name="T43" fmla="*/ 4 h 2348"/>
                  <a:gd name="T44" fmla="*/ 5 w 2725"/>
                  <a:gd name="T45" fmla="*/ 4 h 2348"/>
                  <a:gd name="T46" fmla="*/ 5 w 2725"/>
                  <a:gd name="T47" fmla="*/ 4 h 2348"/>
                  <a:gd name="T48" fmla="*/ 3 w 2725"/>
                  <a:gd name="T49" fmla="*/ 4 h 2348"/>
                  <a:gd name="T50" fmla="*/ 1 w 2725"/>
                  <a:gd name="T51" fmla="*/ 4 h 2348"/>
                  <a:gd name="T52" fmla="*/ 3 w 2725"/>
                  <a:gd name="T53" fmla="*/ 4 h 2348"/>
                  <a:gd name="T54" fmla="*/ 5 w 2725"/>
                  <a:gd name="T55" fmla="*/ 4 h 2348"/>
                  <a:gd name="T56" fmla="*/ 3 w 2725"/>
                  <a:gd name="T57" fmla="*/ 4 h 2348"/>
                  <a:gd name="T58" fmla="*/ 1 w 2725"/>
                  <a:gd name="T59" fmla="*/ 3 h 2348"/>
                  <a:gd name="T60" fmla="*/ 1 w 2725"/>
                  <a:gd name="T61" fmla="*/ 3 h 2348"/>
                  <a:gd name="T62" fmla="*/ 3 w 2725"/>
                  <a:gd name="T63" fmla="*/ 4 h 2348"/>
                  <a:gd name="T64" fmla="*/ 2 w 2725"/>
                  <a:gd name="T65" fmla="*/ 3 h 2348"/>
                  <a:gd name="T66" fmla="*/ 1 w 2725"/>
                  <a:gd name="T67" fmla="*/ 3 h 2348"/>
                  <a:gd name="T68" fmla="*/ 2 w 2725"/>
                  <a:gd name="T69" fmla="*/ 3 h 2348"/>
                  <a:gd name="T70" fmla="*/ 0 w 2725"/>
                  <a:gd name="T71" fmla="*/ 3 h 2348"/>
                  <a:gd name="T72" fmla="*/ 1 w 2725"/>
                  <a:gd name="T73" fmla="*/ 3 h 2348"/>
                  <a:gd name="T74" fmla="*/ 3 w 2725"/>
                  <a:gd name="T75" fmla="*/ 4 h 2348"/>
                  <a:gd name="T76" fmla="*/ 4 w 2725"/>
                  <a:gd name="T77" fmla="*/ 4 h 2348"/>
                  <a:gd name="T78" fmla="*/ 3 w 2725"/>
                  <a:gd name="T79" fmla="*/ 3 h 2348"/>
                  <a:gd name="T80" fmla="*/ 2 w 2725"/>
                  <a:gd name="T81" fmla="*/ 3 h 2348"/>
                  <a:gd name="T82" fmla="*/ 2 w 2725"/>
                  <a:gd name="T83" fmla="*/ 3 h 2348"/>
                  <a:gd name="T84" fmla="*/ 3 w 2725"/>
                  <a:gd name="T85" fmla="*/ 3 h 2348"/>
                  <a:gd name="T86" fmla="*/ 1 w 2725"/>
                  <a:gd name="T87" fmla="*/ 2 h 2348"/>
                  <a:gd name="T88" fmla="*/ 2 w 2725"/>
                  <a:gd name="T89" fmla="*/ 2 h 2348"/>
                  <a:gd name="T90" fmla="*/ 3 w 2725"/>
                  <a:gd name="T91" fmla="*/ 2 h 2348"/>
                  <a:gd name="T92" fmla="*/ 1 w 2725"/>
                  <a:gd name="T93" fmla="*/ 0 h 2348"/>
                  <a:gd name="T94" fmla="*/ 3 w 2725"/>
                  <a:gd name="T95" fmla="*/ 2 h 2348"/>
                  <a:gd name="T96" fmla="*/ 3 w 2725"/>
                  <a:gd name="T97" fmla="*/ 2 h 2348"/>
                  <a:gd name="T98" fmla="*/ 2 w 2725"/>
                  <a:gd name="T99" fmla="*/ 0 h 2348"/>
                  <a:gd name="T100" fmla="*/ 2 w 2725"/>
                  <a:gd name="T101" fmla="*/ 1 h 2348"/>
                  <a:gd name="T102" fmla="*/ 2 w 2725"/>
                  <a:gd name="T103" fmla="*/ 0 h 2348"/>
                  <a:gd name="T104" fmla="*/ 3 w 2725"/>
                  <a:gd name="T105" fmla="*/ 1 h 2348"/>
                  <a:gd name="T106" fmla="*/ 4 w 2725"/>
                  <a:gd name="T107" fmla="*/ 2 h 2348"/>
                  <a:gd name="T108" fmla="*/ 3 w 2725"/>
                  <a:gd name="T109" fmla="*/ 1 h 2348"/>
                  <a:gd name="T110" fmla="*/ 3 w 2725"/>
                  <a:gd name="T111" fmla="*/ 1 h 2348"/>
                  <a:gd name="T112" fmla="*/ 3 w 2725"/>
                  <a:gd name="T113" fmla="*/ 1 h 2348"/>
                  <a:gd name="T114" fmla="*/ 4 w 2725"/>
                  <a:gd name="T115" fmla="*/ 2 h 2348"/>
                  <a:gd name="T116" fmla="*/ 5 w 2725"/>
                  <a:gd name="T117" fmla="*/ 3 h 2348"/>
                  <a:gd name="T118" fmla="*/ 4 w 2725"/>
                  <a:gd name="T119" fmla="*/ 1 h 2348"/>
                  <a:gd name="T120" fmla="*/ 4 w 2725"/>
                  <a:gd name="T121" fmla="*/ 2 h 2348"/>
                  <a:gd name="T122" fmla="*/ 5 w 2725"/>
                  <a:gd name="T123" fmla="*/ 2 h 2348"/>
                  <a:gd name="T124" fmla="*/ 5 w 2725"/>
                  <a:gd name="T125" fmla="*/ 3 h 234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25" h="2348">
                    <a:moveTo>
                      <a:pt x="1251" y="735"/>
                    </a:moveTo>
                    <a:lnTo>
                      <a:pt x="1252" y="726"/>
                    </a:lnTo>
                    <a:lnTo>
                      <a:pt x="1262" y="727"/>
                    </a:lnTo>
                    <a:lnTo>
                      <a:pt x="1263" y="719"/>
                    </a:lnTo>
                    <a:lnTo>
                      <a:pt x="1272" y="720"/>
                    </a:lnTo>
                    <a:lnTo>
                      <a:pt x="948" y="299"/>
                    </a:lnTo>
                    <a:lnTo>
                      <a:pt x="939" y="279"/>
                    </a:lnTo>
                    <a:lnTo>
                      <a:pt x="941" y="270"/>
                    </a:lnTo>
                    <a:lnTo>
                      <a:pt x="933" y="260"/>
                    </a:lnTo>
                    <a:lnTo>
                      <a:pt x="925" y="250"/>
                    </a:lnTo>
                    <a:lnTo>
                      <a:pt x="908" y="239"/>
                    </a:lnTo>
                    <a:lnTo>
                      <a:pt x="900" y="229"/>
                    </a:lnTo>
                    <a:lnTo>
                      <a:pt x="893" y="218"/>
                    </a:lnTo>
                    <a:lnTo>
                      <a:pt x="885" y="200"/>
                    </a:lnTo>
                    <a:lnTo>
                      <a:pt x="878" y="190"/>
                    </a:lnTo>
                    <a:lnTo>
                      <a:pt x="869" y="179"/>
                    </a:lnTo>
                    <a:lnTo>
                      <a:pt x="853" y="168"/>
                    </a:lnTo>
                    <a:lnTo>
                      <a:pt x="846" y="149"/>
                    </a:lnTo>
                    <a:lnTo>
                      <a:pt x="838" y="139"/>
                    </a:lnTo>
                    <a:lnTo>
                      <a:pt x="829" y="130"/>
                    </a:lnTo>
                    <a:lnTo>
                      <a:pt x="823" y="110"/>
                    </a:lnTo>
                    <a:lnTo>
                      <a:pt x="816" y="100"/>
                    </a:lnTo>
                    <a:lnTo>
                      <a:pt x="807" y="90"/>
                    </a:lnTo>
                    <a:lnTo>
                      <a:pt x="791" y="70"/>
                    </a:lnTo>
                    <a:lnTo>
                      <a:pt x="783" y="60"/>
                    </a:lnTo>
                    <a:lnTo>
                      <a:pt x="775" y="50"/>
                    </a:lnTo>
                    <a:lnTo>
                      <a:pt x="767" y="40"/>
                    </a:lnTo>
                    <a:lnTo>
                      <a:pt x="761" y="21"/>
                    </a:lnTo>
                    <a:lnTo>
                      <a:pt x="752" y="11"/>
                    </a:lnTo>
                    <a:lnTo>
                      <a:pt x="745" y="0"/>
                    </a:lnTo>
                    <a:lnTo>
                      <a:pt x="752" y="11"/>
                    </a:lnTo>
                    <a:lnTo>
                      <a:pt x="768" y="31"/>
                    </a:lnTo>
                    <a:lnTo>
                      <a:pt x="785" y="51"/>
                    </a:lnTo>
                    <a:lnTo>
                      <a:pt x="791" y="70"/>
                    </a:lnTo>
                    <a:lnTo>
                      <a:pt x="809" y="81"/>
                    </a:lnTo>
                    <a:lnTo>
                      <a:pt x="824" y="101"/>
                    </a:lnTo>
                    <a:lnTo>
                      <a:pt x="830" y="121"/>
                    </a:lnTo>
                    <a:lnTo>
                      <a:pt x="847" y="140"/>
                    </a:lnTo>
                    <a:lnTo>
                      <a:pt x="863" y="161"/>
                    </a:lnTo>
                    <a:lnTo>
                      <a:pt x="869" y="179"/>
                    </a:lnTo>
                    <a:lnTo>
                      <a:pt x="886" y="191"/>
                    </a:lnTo>
                    <a:lnTo>
                      <a:pt x="902" y="211"/>
                    </a:lnTo>
                    <a:lnTo>
                      <a:pt x="909" y="230"/>
                    </a:lnTo>
                    <a:lnTo>
                      <a:pt x="925" y="250"/>
                    </a:lnTo>
                    <a:lnTo>
                      <a:pt x="941" y="270"/>
                    </a:lnTo>
                    <a:lnTo>
                      <a:pt x="950" y="280"/>
                    </a:lnTo>
                    <a:lnTo>
                      <a:pt x="965" y="301"/>
                    </a:lnTo>
                    <a:lnTo>
                      <a:pt x="973" y="310"/>
                    </a:lnTo>
                    <a:lnTo>
                      <a:pt x="981" y="320"/>
                    </a:lnTo>
                    <a:lnTo>
                      <a:pt x="988" y="339"/>
                    </a:lnTo>
                    <a:lnTo>
                      <a:pt x="1005" y="350"/>
                    </a:lnTo>
                    <a:lnTo>
                      <a:pt x="1012" y="361"/>
                    </a:lnTo>
                    <a:lnTo>
                      <a:pt x="1020" y="380"/>
                    </a:lnTo>
                    <a:lnTo>
                      <a:pt x="1028" y="390"/>
                    </a:lnTo>
                    <a:lnTo>
                      <a:pt x="1035" y="400"/>
                    </a:lnTo>
                    <a:lnTo>
                      <a:pt x="1042" y="419"/>
                    </a:lnTo>
                    <a:lnTo>
                      <a:pt x="1060" y="429"/>
                    </a:lnTo>
                    <a:lnTo>
                      <a:pt x="1067" y="440"/>
                    </a:lnTo>
                    <a:lnTo>
                      <a:pt x="1074" y="459"/>
                    </a:lnTo>
                    <a:lnTo>
                      <a:pt x="1082" y="470"/>
                    </a:lnTo>
                    <a:lnTo>
                      <a:pt x="1099" y="480"/>
                    </a:lnTo>
                    <a:lnTo>
                      <a:pt x="1107" y="490"/>
                    </a:lnTo>
                    <a:lnTo>
                      <a:pt x="1114" y="510"/>
                    </a:lnTo>
                    <a:lnTo>
                      <a:pt x="1122" y="519"/>
                    </a:lnTo>
                    <a:lnTo>
                      <a:pt x="1138" y="540"/>
                    </a:lnTo>
                    <a:lnTo>
                      <a:pt x="1145" y="549"/>
                    </a:lnTo>
                    <a:lnTo>
                      <a:pt x="1153" y="560"/>
                    </a:lnTo>
                    <a:lnTo>
                      <a:pt x="1161" y="579"/>
                    </a:lnTo>
                    <a:lnTo>
                      <a:pt x="1177" y="590"/>
                    </a:lnTo>
                    <a:lnTo>
                      <a:pt x="1185" y="599"/>
                    </a:lnTo>
                    <a:lnTo>
                      <a:pt x="1194" y="610"/>
                    </a:lnTo>
                    <a:lnTo>
                      <a:pt x="1209" y="630"/>
                    </a:lnTo>
                    <a:lnTo>
                      <a:pt x="1217" y="639"/>
                    </a:lnTo>
                    <a:lnTo>
                      <a:pt x="1226" y="651"/>
                    </a:lnTo>
                    <a:lnTo>
                      <a:pt x="1233" y="660"/>
                    </a:lnTo>
                    <a:lnTo>
                      <a:pt x="1249" y="681"/>
                    </a:lnTo>
                    <a:lnTo>
                      <a:pt x="1256" y="690"/>
                    </a:lnTo>
                    <a:lnTo>
                      <a:pt x="1265" y="700"/>
                    </a:lnTo>
                    <a:lnTo>
                      <a:pt x="1273" y="711"/>
                    </a:lnTo>
                    <a:lnTo>
                      <a:pt x="1282" y="712"/>
                    </a:lnTo>
                    <a:lnTo>
                      <a:pt x="1289" y="722"/>
                    </a:lnTo>
                    <a:lnTo>
                      <a:pt x="1299" y="723"/>
                    </a:lnTo>
                    <a:lnTo>
                      <a:pt x="1307" y="733"/>
                    </a:lnTo>
                    <a:lnTo>
                      <a:pt x="1314" y="742"/>
                    </a:lnTo>
                    <a:lnTo>
                      <a:pt x="1323" y="753"/>
                    </a:lnTo>
                    <a:lnTo>
                      <a:pt x="1332" y="754"/>
                    </a:lnTo>
                    <a:lnTo>
                      <a:pt x="1308" y="724"/>
                    </a:lnTo>
                    <a:lnTo>
                      <a:pt x="1285" y="685"/>
                    </a:lnTo>
                    <a:lnTo>
                      <a:pt x="1261" y="655"/>
                    </a:lnTo>
                    <a:lnTo>
                      <a:pt x="1237" y="624"/>
                    </a:lnTo>
                    <a:lnTo>
                      <a:pt x="1213" y="594"/>
                    </a:lnTo>
                    <a:lnTo>
                      <a:pt x="1189" y="564"/>
                    </a:lnTo>
                    <a:lnTo>
                      <a:pt x="1166" y="534"/>
                    </a:lnTo>
                    <a:lnTo>
                      <a:pt x="1142" y="504"/>
                    </a:lnTo>
                    <a:lnTo>
                      <a:pt x="1118" y="474"/>
                    </a:lnTo>
                    <a:lnTo>
                      <a:pt x="1103" y="445"/>
                    </a:lnTo>
                    <a:lnTo>
                      <a:pt x="1079" y="414"/>
                    </a:lnTo>
                    <a:lnTo>
                      <a:pt x="1056" y="384"/>
                    </a:lnTo>
                    <a:lnTo>
                      <a:pt x="1032" y="354"/>
                    </a:lnTo>
                    <a:lnTo>
                      <a:pt x="1017" y="324"/>
                    </a:lnTo>
                    <a:lnTo>
                      <a:pt x="993" y="295"/>
                    </a:lnTo>
                    <a:lnTo>
                      <a:pt x="978" y="265"/>
                    </a:lnTo>
                    <a:lnTo>
                      <a:pt x="979" y="257"/>
                    </a:lnTo>
                    <a:lnTo>
                      <a:pt x="1043" y="328"/>
                    </a:lnTo>
                    <a:lnTo>
                      <a:pt x="1006" y="260"/>
                    </a:lnTo>
                    <a:lnTo>
                      <a:pt x="1016" y="261"/>
                    </a:lnTo>
                    <a:lnTo>
                      <a:pt x="1041" y="273"/>
                    </a:lnTo>
                    <a:lnTo>
                      <a:pt x="1040" y="281"/>
                    </a:lnTo>
                    <a:lnTo>
                      <a:pt x="1047" y="292"/>
                    </a:lnTo>
                    <a:lnTo>
                      <a:pt x="1046" y="301"/>
                    </a:lnTo>
                    <a:lnTo>
                      <a:pt x="1055" y="311"/>
                    </a:lnTo>
                    <a:lnTo>
                      <a:pt x="1063" y="320"/>
                    </a:lnTo>
                    <a:lnTo>
                      <a:pt x="1071" y="332"/>
                    </a:lnTo>
                    <a:lnTo>
                      <a:pt x="1078" y="341"/>
                    </a:lnTo>
                    <a:lnTo>
                      <a:pt x="1094" y="370"/>
                    </a:lnTo>
                    <a:lnTo>
                      <a:pt x="1117" y="401"/>
                    </a:lnTo>
                    <a:lnTo>
                      <a:pt x="1132" y="429"/>
                    </a:lnTo>
                    <a:lnTo>
                      <a:pt x="1156" y="459"/>
                    </a:lnTo>
                    <a:lnTo>
                      <a:pt x="1172" y="480"/>
                    </a:lnTo>
                    <a:lnTo>
                      <a:pt x="1196" y="510"/>
                    </a:lnTo>
                    <a:lnTo>
                      <a:pt x="1220" y="541"/>
                    </a:lnTo>
                    <a:lnTo>
                      <a:pt x="1236" y="560"/>
                    </a:lnTo>
                    <a:lnTo>
                      <a:pt x="1259" y="591"/>
                    </a:lnTo>
                    <a:lnTo>
                      <a:pt x="1283" y="621"/>
                    </a:lnTo>
                    <a:lnTo>
                      <a:pt x="1307" y="651"/>
                    </a:lnTo>
                    <a:lnTo>
                      <a:pt x="1323" y="670"/>
                    </a:lnTo>
                    <a:lnTo>
                      <a:pt x="1347" y="700"/>
                    </a:lnTo>
                    <a:lnTo>
                      <a:pt x="1361" y="730"/>
                    </a:lnTo>
                    <a:lnTo>
                      <a:pt x="1387" y="751"/>
                    </a:lnTo>
                    <a:lnTo>
                      <a:pt x="1402" y="781"/>
                    </a:lnTo>
                    <a:lnTo>
                      <a:pt x="1411" y="782"/>
                    </a:lnTo>
                    <a:lnTo>
                      <a:pt x="1410" y="790"/>
                    </a:lnTo>
                    <a:lnTo>
                      <a:pt x="1443" y="822"/>
                    </a:lnTo>
                    <a:lnTo>
                      <a:pt x="1484" y="855"/>
                    </a:lnTo>
                    <a:lnTo>
                      <a:pt x="1485" y="844"/>
                    </a:lnTo>
                    <a:lnTo>
                      <a:pt x="1486" y="836"/>
                    </a:lnTo>
                    <a:lnTo>
                      <a:pt x="1477" y="835"/>
                    </a:lnTo>
                    <a:lnTo>
                      <a:pt x="1478" y="826"/>
                    </a:lnTo>
                    <a:lnTo>
                      <a:pt x="1489" y="818"/>
                    </a:lnTo>
                    <a:lnTo>
                      <a:pt x="1595" y="922"/>
                    </a:lnTo>
                    <a:lnTo>
                      <a:pt x="1645" y="964"/>
                    </a:lnTo>
                    <a:lnTo>
                      <a:pt x="1643" y="973"/>
                    </a:lnTo>
                    <a:lnTo>
                      <a:pt x="1652" y="983"/>
                    </a:lnTo>
                    <a:lnTo>
                      <a:pt x="1660" y="993"/>
                    </a:lnTo>
                    <a:lnTo>
                      <a:pt x="1668" y="994"/>
                    </a:lnTo>
                    <a:lnTo>
                      <a:pt x="1676" y="1005"/>
                    </a:lnTo>
                    <a:lnTo>
                      <a:pt x="1685" y="1014"/>
                    </a:lnTo>
                    <a:lnTo>
                      <a:pt x="1692" y="1023"/>
                    </a:lnTo>
                    <a:lnTo>
                      <a:pt x="1700" y="1035"/>
                    </a:lnTo>
                    <a:lnTo>
                      <a:pt x="1707" y="1053"/>
                    </a:lnTo>
                    <a:lnTo>
                      <a:pt x="1716" y="1064"/>
                    </a:lnTo>
                    <a:lnTo>
                      <a:pt x="1723" y="1074"/>
                    </a:lnTo>
                    <a:lnTo>
                      <a:pt x="1721" y="1091"/>
                    </a:lnTo>
                    <a:lnTo>
                      <a:pt x="1729" y="1101"/>
                    </a:lnTo>
                    <a:lnTo>
                      <a:pt x="1728" y="1110"/>
                    </a:lnTo>
                    <a:lnTo>
                      <a:pt x="1726" y="1120"/>
                    </a:lnTo>
                    <a:lnTo>
                      <a:pt x="1725" y="1127"/>
                    </a:lnTo>
                    <a:lnTo>
                      <a:pt x="1735" y="1128"/>
                    </a:lnTo>
                    <a:lnTo>
                      <a:pt x="1742" y="1139"/>
                    </a:lnTo>
                    <a:lnTo>
                      <a:pt x="1752" y="1141"/>
                    </a:lnTo>
                    <a:lnTo>
                      <a:pt x="1761" y="1142"/>
                    </a:lnTo>
                    <a:lnTo>
                      <a:pt x="1769" y="1151"/>
                    </a:lnTo>
                    <a:lnTo>
                      <a:pt x="1776" y="1161"/>
                    </a:lnTo>
                    <a:lnTo>
                      <a:pt x="1786" y="1162"/>
                    </a:lnTo>
                    <a:lnTo>
                      <a:pt x="1794" y="1172"/>
                    </a:lnTo>
                    <a:lnTo>
                      <a:pt x="1802" y="1174"/>
                    </a:lnTo>
                    <a:lnTo>
                      <a:pt x="1810" y="1183"/>
                    </a:lnTo>
                    <a:lnTo>
                      <a:pt x="1818" y="1193"/>
                    </a:lnTo>
                    <a:lnTo>
                      <a:pt x="1835" y="1205"/>
                    </a:lnTo>
                    <a:lnTo>
                      <a:pt x="1844" y="1206"/>
                    </a:lnTo>
                    <a:lnTo>
                      <a:pt x="1854" y="1207"/>
                    </a:lnTo>
                    <a:lnTo>
                      <a:pt x="1861" y="1217"/>
                    </a:lnTo>
                    <a:lnTo>
                      <a:pt x="1870" y="1226"/>
                    </a:lnTo>
                    <a:lnTo>
                      <a:pt x="1887" y="1229"/>
                    </a:lnTo>
                    <a:lnTo>
                      <a:pt x="1896" y="1239"/>
                    </a:lnTo>
                    <a:lnTo>
                      <a:pt x="1912" y="1250"/>
                    </a:lnTo>
                    <a:lnTo>
                      <a:pt x="1930" y="1261"/>
                    </a:lnTo>
                    <a:lnTo>
                      <a:pt x="1937" y="1272"/>
                    </a:lnTo>
                    <a:lnTo>
                      <a:pt x="1954" y="1282"/>
                    </a:lnTo>
                    <a:lnTo>
                      <a:pt x="1963" y="1283"/>
                    </a:lnTo>
                    <a:lnTo>
                      <a:pt x="1980" y="1294"/>
                    </a:lnTo>
                    <a:lnTo>
                      <a:pt x="1997" y="1305"/>
                    </a:lnTo>
                    <a:lnTo>
                      <a:pt x="2005" y="1315"/>
                    </a:lnTo>
                    <a:lnTo>
                      <a:pt x="2021" y="1327"/>
                    </a:lnTo>
                    <a:lnTo>
                      <a:pt x="2030" y="1336"/>
                    </a:lnTo>
                    <a:lnTo>
                      <a:pt x="2047" y="1348"/>
                    </a:lnTo>
                    <a:lnTo>
                      <a:pt x="2055" y="1349"/>
                    </a:lnTo>
                    <a:lnTo>
                      <a:pt x="2073" y="1360"/>
                    </a:lnTo>
                    <a:lnTo>
                      <a:pt x="2097" y="1381"/>
                    </a:lnTo>
                    <a:lnTo>
                      <a:pt x="2115" y="1392"/>
                    </a:lnTo>
                    <a:lnTo>
                      <a:pt x="2140" y="1404"/>
                    </a:lnTo>
                    <a:lnTo>
                      <a:pt x="2156" y="1425"/>
                    </a:lnTo>
                    <a:lnTo>
                      <a:pt x="2173" y="1444"/>
                    </a:lnTo>
                    <a:lnTo>
                      <a:pt x="2198" y="1457"/>
                    </a:lnTo>
                    <a:lnTo>
                      <a:pt x="2214" y="1477"/>
                    </a:lnTo>
                    <a:lnTo>
                      <a:pt x="2230" y="1497"/>
                    </a:lnTo>
                    <a:lnTo>
                      <a:pt x="2256" y="1509"/>
                    </a:lnTo>
                    <a:lnTo>
                      <a:pt x="2271" y="1529"/>
                    </a:lnTo>
                    <a:lnTo>
                      <a:pt x="2288" y="1549"/>
                    </a:lnTo>
                    <a:lnTo>
                      <a:pt x="2303" y="1570"/>
                    </a:lnTo>
                    <a:lnTo>
                      <a:pt x="2328" y="1591"/>
                    </a:lnTo>
                    <a:lnTo>
                      <a:pt x="2345" y="1610"/>
                    </a:lnTo>
                    <a:lnTo>
                      <a:pt x="2361" y="1631"/>
                    </a:lnTo>
                    <a:lnTo>
                      <a:pt x="2376" y="1651"/>
                    </a:lnTo>
                    <a:lnTo>
                      <a:pt x="2392" y="1671"/>
                    </a:lnTo>
                    <a:lnTo>
                      <a:pt x="2407" y="1691"/>
                    </a:lnTo>
                    <a:lnTo>
                      <a:pt x="2417" y="1701"/>
                    </a:lnTo>
                    <a:lnTo>
                      <a:pt x="2432" y="1721"/>
                    </a:lnTo>
                    <a:lnTo>
                      <a:pt x="2448" y="1742"/>
                    </a:lnTo>
                    <a:lnTo>
                      <a:pt x="2455" y="1760"/>
                    </a:lnTo>
                    <a:lnTo>
                      <a:pt x="2471" y="1780"/>
                    </a:lnTo>
                    <a:lnTo>
                      <a:pt x="2487" y="1801"/>
                    </a:lnTo>
                    <a:lnTo>
                      <a:pt x="2494" y="1820"/>
                    </a:lnTo>
                    <a:lnTo>
                      <a:pt x="2509" y="1840"/>
                    </a:lnTo>
                    <a:lnTo>
                      <a:pt x="2515" y="1859"/>
                    </a:lnTo>
                    <a:lnTo>
                      <a:pt x="2532" y="1879"/>
                    </a:lnTo>
                    <a:lnTo>
                      <a:pt x="2540" y="1889"/>
                    </a:lnTo>
                    <a:lnTo>
                      <a:pt x="2556" y="1910"/>
                    </a:lnTo>
                    <a:lnTo>
                      <a:pt x="2563" y="1928"/>
                    </a:lnTo>
                    <a:lnTo>
                      <a:pt x="2569" y="1948"/>
                    </a:lnTo>
                    <a:lnTo>
                      <a:pt x="2578" y="1957"/>
                    </a:lnTo>
                    <a:lnTo>
                      <a:pt x="2585" y="1967"/>
                    </a:lnTo>
                    <a:lnTo>
                      <a:pt x="2584" y="1977"/>
                    </a:lnTo>
                    <a:lnTo>
                      <a:pt x="2592" y="1986"/>
                    </a:lnTo>
                    <a:lnTo>
                      <a:pt x="2591" y="1995"/>
                    </a:lnTo>
                    <a:lnTo>
                      <a:pt x="2600" y="2005"/>
                    </a:lnTo>
                    <a:lnTo>
                      <a:pt x="2607" y="2016"/>
                    </a:lnTo>
                    <a:lnTo>
                      <a:pt x="2606" y="2025"/>
                    </a:lnTo>
                    <a:lnTo>
                      <a:pt x="2614" y="2034"/>
                    </a:lnTo>
                    <a:lnTo>
                      <a:pt x="2621" y="2045"/>
                    </a:lnTo>
                    <a:lnTo>
                      <a:pt x="2620" y="2054"/>
                    </a:lnTo>
                    <a:lnTo>
                      <a:pt x="2630" y="2064"/>
                    </a:lnTo>
                    <a:lnTo>
                      <a:pt x="2629" y="2072"/>
                    </a:lnTo>
                    <a:lnTo>
                      <a:pt x="2636" y="2084"/>
                    </a:lnTo>
                    <a:lnTo>
                      <a:pt x="2643" y="2093"/>
                    </a:lnTo>
                    <a:lnTo>
                      <a:pt x="2642" y="2101"/>
                    </a:lnTo>
                    <a:lnTo>
                      <a:pt x="2649" y="2121"/>
                    </a:lnTo>
                    <a:lnTo>
                      <a:pt x="2658" y="2131"/>
                    </a:lnTo>
                    <a:lnTo>
                      <a:pt x="2656" y="2140"/>
                    </a:lnTo>
                    <a:lnTo>
                      <a:pt x="2664" y="2159"/>
                    </a:lnTo>
                    <a:lnTo>
                      <a:pt x="2671" y="2169"/>
                    </a:lnTo>
                    <a:lnTo>
                      <a:pt x="2680" y="2179"/>
                    </a:lnTo>
                    <a:lnTo>
                      <a:pt x="2677" y="2198"/>
                    </a:lnTo>
                    <a:lnTo>
                      <a:pt x="2685" y="2207"/>
                    </a:lnTo>
                    <a:lnTo>
                      <a:pt x="2693" y="2218"/>
                    </a:lnTo>
                    <a:lnTo>
                      <a:pt x="2690" y="2235"/>
                    </a:lnTo>
                    <a:lnTo>
                      <a:pt x="2699" y="2245"/>
                    </a:lnTo>
                    <a:lnTo>
                      <a:pt x="2698" y="2255"/>
                    </a:lnTo>
                    <a:lnTo>
                      <a:pt x="2705" y="2273"/>
                    </a:lnTo>
                    <a:lnTo>
                      <a:pt x="2713" y="2284"/>
                    </a:lnTo>
                    <a:lnTo>
                      <a:pt x="2711" y="2301"/>
                    </a:lnTo>
                    <a:lnTo>
                      <a:pt x="2710" y="2311"/>
                    </a:lnTo>
                    <a:lnTo>
                      <a:pt x="2717" y="2320"/>
                    </a:lnTo>
                    <a:lnTo>
                      <a:pt x="2716" y="2330"/>
                    </a:lnTo>
                    <a:lnTo>
                      <a:pt x="2725" y="2331"/>
                    </a:lnTo>
                    <a:lnTo>
                      <a:pt x="2724" y="2340"/>
                    </a:lnTo>
                    <a:lnTo>
                      <a:pt x="2723" y="2348"/>
                    </a:lnTo>
                    <a:lnTo>
                      <a:pt x="2673" y="2315"/>
                    </a:lnTo>
                    <a:lnTo>
                      <a:pt x="2653" y="2323"/>
                    </a:lnTo>
                    <a:lnTo>
                      <a:pt x="2637" y="2302"/>
                    </a:lnTo>
                    <a:lnTo>
                      <a:pt x="2631" y="2283"/>
                    </a:lnTo>
                    <a:lnTo>
                      <a:pt x="2624" y="2264"/>
                    </a:lnTo>
                    <a:lnTo>
                      <a:pt x="2615" y="2255"/>
                    </a:lnTo>
                    <a:lnTo>
                      <a:pt x="2609" y="2235"/>
                    </a:lnTo>
                    <a:lnTo>
                      <a:pt x="2602" y="2215"/>
                    </a:lnTo>
                    <a:lnTo>
                      <a:pt x="2596" y="2197"/>
                    </a:lnTo>
                    <a:lnTo>
                      <a:pt x="2586" y="2187"/>
                    </a:lnTo>
                    <a:lnTo>
                      <a:pt x="2580" y="2168"/>
                    </a:lnTo>
                    <a:lnTo>
                      <a:pt x="2564" y="2148"/>
                    </a:lnTo>
                    <a:lnTo>
                      <a:pt x="2558" y="2128"/>
                    </a:lnTo>
                    <a:lnTo>
                      <a:pt x="2550" y="2109"/>
                    </a:lnTo>
                    <a:lnTo>
                      <a:pt x="2543" y="2099"/>
                    </a:lnTo>
                    <a:lnTo>
                      <a:pt x="2535" y="2081"/>
                    </a:lnTo>
                    <a:lnTo>
                      <a:pt x="2529" y="2061"/>
                    </a:lnTo>
                    <a:lnTo>
                      <a:pt x="2513" y="2040"/>
                    </a:lnTo>
                    <a:lnTo>
                      <a:pt x="2506" y="2022"/>
                    </a:lnTo>
                    <a:lnTo>
                      <a:pt x="2490" y="2011"/>
                    </a:lnTo>
                    <a:lnTo>
                      <a:pt x="2481" y="1992"/>
                    </a:lnTo>
                    <a:lnTo>
                      <a:pt x="2467" y="1971"/>
                    </a:lnTo>
                    <a:lnTo>
                      <a:pt x="2459" y="1953"/>
                    </a:lnTo>
                    <a:lnTo>
                      <a:pt x="2443" y="1932"/>
                    </a:lnTo>
                    <a:lnTo>
                      <a:pt x="2437" y="1914"/>
                    </a:lnTo>
                    <a:lnTo>
                      <a:pt x="2421" y="1893"/>
                    </a:lnTo>
                    <a:lnTo>
                      <a:pt x="2404" y="1873"/>
                    </a:lnTo>
                    <a:lnTo>
                      <a:pt x="2398" y="1854"/>
                    </a:lnTo>
                    <a:lnTo>
                      <a:pt x="2383" y="1834"/>
                    </a:lnTo>
                    <a:lnTo>
                      <a:pt x="2366" y="1814"/>
                    </a:lnTo>
                    <a:lnTo>
                      <a:pt x="2350" y="1794"/>
                    </a:lnTo>
                    <a:lnTo>
                      <a:pt x="2342" y="1783"/>
                    </a:lnTo>
                    <a:lnTo>
                      <a:pt x="2327" y="1764"/>
                    </a:lnTo>
                    <a:lnTo>
                      <a:pt x="2311" y="1744"/>
                    </a:lnTo>
                    <a:lnTo>
                      <a:pt x="2303" y="1734"/>
                    </a:lnTo>
                    <a:lnTo>
                      <a:pt x="2294" y="1723"/>
                    </a:lnTo>
                    <a:lnTo>
                      <a:pt x="2287" y="1713"/>
                    </a:lnTo>
                    <a:lnTo>
                      <a:pt x="2270" y="1693"/>
                    </a:lnTo>
                    <a:lnTo>
                      <a:pt x="2263" y="1683"/>
                    </a:lnTo>
                    <a:lnTo>
                      <a:pt x="2255" y="1674"/>
                    </a:lnTo>
                    <a:lnTo>
                      <a:pt x="2248" y="1663"/>
                    </a:lnTo>
                    <a:lnTo>
                      <a:pt x="2239" y="1653"/>
                    </a:lnTo>
                    <a:lnTo>
                      <a:pt x="2231" y="1643"/>
                    </a:lnTo>
                    <a:lnTo>
                      <a:pt x="2215" y="1624"/>
                    </a:lnTo>
                    <a:lnTo>
                      <a:pt x="2199" y="1603"/>
                    </a:lnTo>
                    <a:lnTo>
                      <a:pt x="2191" y="1593"/>
                    </a:lnTo>
                    <a:lnTo>
                      <a:pt x="2176" y="1572"/>
                    </a:lnTo>
                    <a:lnTo>
                      <a:pt x="2167" y="1563"/>
                    </a:lnTo>
                    <a:lnTo>
                      <a:pt x="2152" y="1542"/>
                    </a:lnTo>
                    <a:lnTo>
                      <a:pt x="2135" y="1532"/>
                    </a:lnTo>
                    <a:lnTo>
                      <a:pt x="2119" y="1511"/>
                    </a:lnTo>
                    <a:lnTo>
                      <a:pt x="2094" y="1490"/>
                    </a:lnTo>
                    <a:lnTo>
                      <a:pt x="2078" y="1470"/>
                    </a:lnTo>
                    <a:lnTo>
                      <a:pt x="2053" y="1449"/>
                    </a:lnTo>
                    <a:lnTo>
                      <a:pt x="2027" y="1437"/>
                    </a:lnTo>
                    <a:lnTo>
                      <a:pt x="2003" y="1416"/>
                    </a:lnTo>
                    <a:lnTo>
                      <a:pt x="1986" y="1395"/>
                    </a:lnTo>
                    <a:lnTo>
                      <a:pt x="1961" y="1384"/>
                    </a:lnTo>
                    <a:lnTo>
                      <a:pt x="1935" y="1370"/>
                    </a:lnTo>
                    <a:lnTo>
                      <a:pt x="1909" y="1350"/>
                    </a:lnTo>
                    <a:lnTo>
                      <a:pt x="1883" y="1337"/>
                    </a:lnTo>
                    <a:lnTo>
                      <a:pt x="1868" y="1318"/>
                    </a:lnTo>
                    <a:lnTo>
                      <a:pt x="1842" y="1305"/>
                    </a:lnTo>
                    <a:lnTo>
                      <a:pt x="1817" y="1284"/>
                    </a:lnTo>
                    <a:lnTo>
                      <a:pt x="1791" y="1273"/>
                    </a:lnTo>
                    <a:lnTo>
                      <a:pt x="1774" y="1252"/>
                    </a:lnTo>
                    <a:lnTo>
                      <a:pt x="1766" y="1251"/>
                    </a:lnTo>
                    <a:lnTo>
                      <a:pt x="1758" y="1250"/>
                    </a:lnTo>
                    <a:lnTo>
                      <a:pt x="1747" y="1249"/>
                    </a:lnTo>
                    <a:lnTo>
                      <a:pt x="1748" y="1240"/>
                    </a:lnTo>
                    <a:lnTo>
                      <a:pt x="1740" y="1239"/>
                    </a:lnTo>
                    <a:lnTo>
                      <a:pt x="1732" y="1229"/>
                    </a:lnTo>
                    <a:lnTo>
                      <a:pt x="1723" y="1229"/>
                    </a:lnTo>
                    <a:lnTo>
                      <a:pt x="1715" y="1217"/>
                    </a:lnTo>
                    <a:lnTo>
                      <a:pt x="1705" y="1225"/>
                    </a:lnTo>
                    <a:lnTo>
                      <a:pt x="1696" y="1224"/>
                    </a:lnTo>
                    <a:lnTo>
                      <a:pt x="1688" y="1214"/>
                    </a:lnTo>
                    <a:lnTo>
                      <a:pt x="1680" y="1213"/>
                    </a:lnTo>
                    <a:lnTo>
                      <a:pt x="1670" y="1212"/>
                    </a:lnTo>
                    <a:lnTo>
                      <a:pt x="1661" y="1211"/>
                    </a:lnTo>
                    <a:lnTo>
                      <a:pt x="1654" y="1203"/>
                    </a:lnTo>
                    <a:lnTo>
                      <a:pt x="1645" y="1200"/>
                    </a:lnTo>
                    <a:lnTo>
                      <a:pt x="1635" y="1199"/>
                    </a:lnTo>
                    <a:lnTo>
                      <a:pt x="1626" y="1198"/>
                    </a:lnTo>
                    <a:lnTo>
                      <a:pt x="1619" y="1188"/>
                    </a:lnTo>
                    <a:lnTo>
                      <a:pt x="1608" y="1188"/>
                    </a:lnTo>
                    <a:lnTo>
                      <a:pt x="1600" y="1186"/>
                    </a:lnTo>
                    <a:lnTo>
                      <a:pt x="1592" y="1185"/>
                    </a:lnTo>
                    <a:lnTo>
                      <a:pt x="1582" y="1184"/>
                    </a:lnTo>
                    <a:lnTo>
                      <a:pt x="1573" y="1183"/>
                    </a:lnTo>
                    <a:lnTo>
                      <a:pt x="1564" y="1182"/>
                    </a:lnTo>
                    <a:lnTo>
                      <a:pt x="1555" y="1182"/>
                    </a:lnTo>
                    <a:lnTo>
                      <a:pt x="1546" y="1180"/>
                    </a:lnTo>
                    <a:lnTo>
                      <a:pt x="1545" y="1188"/>
                    </a:lnTo>
                    <a:lnTo>
                      <a:pt x="1536" y="1188"/>
                    </a:lnTo>
                    <a:lnTo>
                      <a:pt x="1527" y="1186"/>
                    </a:lnTo>
                    <a:lnTo>
                      <a:pt x="1518" y="1185"/>
                    </a:lnTo>
                    <a:lnTo>
                      <a:pt x="1510" y="1184"/>
                    </a:lnTo>
                    <a:lnTo>
                      <a:pt x="1500" y="1183"/>
                    </a:lnTo>
                    <a:lnTo>
                      <a:pt x="1492" y="1174"/>
                    </a:lnTo>
                    <a:lnTo>
                      <a:pt x="1483" y="1174"/>
                    </a:lnTo>
                    <a:lnTo>
                      <a:pt x="1476" y="1162"/>
                    </a:lnTo>
                    <a:lnTo>
                      <a:pt x="1423" y="1139"/>
                    </a:lnTo>
                    <a:lnTo>
                      <a:pt x="1414" y="1137"/>
                    </a:lnTo>
                    <a:lnTo>
                      <a:pt x="1396" y="1136"/>
                    </a:lnTo>
                    <a:lnTo>
                      <a:pt x="1388" y="1125"/>
                    </a:lnTo>
                    <a:lnTo>
                      <a:pt x="1371" y="1122"/>
                    </a:lnTo>
                    <a:lnTo>
                      <a:pt x="1362" y="1113"/>
                    </a:lnTo>
                    <a:lnTo>
                      <a:pt x="1346" y="1102"/>
                    </a:lnTo>
                    <a:lnTo>
                      <a:pt x="1337" y="1101"/>
                    </a:lnTo>
                    <a:lnTo>
                      <a:pt x="1318" y="1099"/>
                    </a:lnTo>
                    <a:lnTo>
                      <a:pt x="1311" y="1089"/>
                    </a:lnTo>
                    <a:lnTo>
                      <a:pt x="1302" y="1087"/>
                    </a:lnTo>
                    <a:lnTo>
                      <a:pt x="1292" y="1086"/>
                    </a:lnTo>
                    <a:lnTo>
                      <a:pt x="1284" y="1086"/>
                    </a:lnTo>
                    <a:lnTo>
                      <a:pt x="1274" y="1085"/>
                    </a:lnTo>
                    <a:lnTo>
                      <a:pt x="1257" y="1074"/>
                    </a:lnTo>
                    <a:lnTo>
                      <a:pt x="1248" y="1073"/>
                    </a:lnTo>
                    <a:lnTo>
                      <a:pt x="1240" y="1072"/>
                    </a:lnTo>
                    <a:lnTo>
                      <a:pt x="1231" y="1071"/>
                    </a:lnTo>
                    <a:lnTo>
                      <a:pt x="1221" y="1070"/>
                    </a:lnTo>
                    <a:lnTo>
                      <a:pt x="1205" y="1058"/>
                    </a:lnTo>
                    <a:lnTo>
                      <a:pt x="1178" y="1055"/>
                    </a:lnTo>
                    <a:lnTo>
                      <a:pt x="1161" y="1044"/>
                    </a:lnTo>
                    <a:lnTo>
                      <a:pt x="1143" y="1042"/>
                    </a:lnTo>
                    <a:lnTo>
                      <a:pt x="1125" y="1040"/>
                    </a:lnTo>
                    <a:lnTo>
                      <a:pt x="1107" y="1029"/>
                    </a:lnTo>
                    <a:lnTo>
                      <a:pt x="1090" y="1025"/>
                    </a:lnTo>
                    <a:lnTo>
                      <a:pt x="1063" y="1023"/>
                    </a:lnTo>
                    <a:lnTo>
                      <a:pt x="1044" y="1021"/>
                    </a:lnTo>
                    <a:lnTo>
                      <a:pt x="1027" y="1019"/>
                    </a:lnTo>
                    <a:lnTo>
                      <a:pt x="1010" y="1008"/>
                    </a:lnTo>
                    <a:lnTo>
                      <a:pt x="992" y="1006"/>
                    </a:lnTo>
                    <a:lnTo>
                      <a:pt x="974" y="1004"/>
                    </a:lnTo>
                    <a:lnTo>
                      <a:pt x="956" y="1002"/>
                    </a:lnTo>
                    <a:lnTo>
                      <a:pt x="929" y="999"/>
                    </a:lnTo>
                    <a:lnTo>
                      <a:pt x="911" y="997"/>
                    </a:lnTo>
                    <a:lnTo>
                      <a:pt x="964" y="1003"/>
                    </a:lnTo>
                    <a:lnTo>
                      <a:pt x="957" y="993"/>
                    </a:lnTo>
                    <a:lnTo>
                      <a:pt x="938" y="990"/>
                    </a:lnTo>
                    <a:lnTo>
                      <a:pt x="921" y="988"/>
                    </a:lnTo>
                    <a:lnTo>
                      <a:pt x="912" y="987"/>
                    </a:lnTo>
                    <a:lnTo>
                      <a:pt x="894" y="985"/>
                    </a:lnTo>
                    <a:lnTo>
                      <a:pt x="876" y="983"/>
                    </a:lnTo>
                    <a:lnTo>
                      <a:pt x="868" y="974"/>
                    </a:lnTo>
                    <a:lnTo>
                      <a:pt x="850" y="972"/>
                    </a:lnTo>
                    <a:lnTo>
                      <a:pt x="841" y="970"/>
                    </a:lnTo>
                    <a:lnTo>
                      <a:pt x="831" y="970"/>
                    </a:lnTo>
                    <a:lnTo>
                      <a:pt x="814" y="967"/>
                    </a:lnTo>
                    <a:lnTo>
                      <a:pt x="804" y="966"/>
                    </a:lnTo>
                    <a:lnTo>
                      <a:pt x="795" y="965"/>
                    </a:lnTo>
                    <a:lnTo>
                      <a:pt x="778" y="963"/>
                    </a:lnTo>
                    <a:lnTo>
                      <a:pt x="768" y="962"/>
                    </a:lnTo>
                    <a:lnTo>
                      <a:pt x="760" y="961"/>
                    </a:lnTo>
                    <a:lnTo>
                      <a:pt x="751" y="960"/>
                    </a:lnTo>
                    <a:lnTo>
                      <a:pt x="742" y="959"/>
                    </a:lnTo>
                    <a:lnTo>
                      <a:pt x="732" y="958"/>
                    </a:lnTo>
                    <a:lnTo>
                      <a:pt x="724" y="957"/>
                    </a:lnTo>
                    <a:lnTo>
                      <a:pt x="715" y="955"/>
                    </a:lnTo>
                    <a:lnTo>
                      <a:pt x="706" y="954"/>
                    </a:lnTo>
                    <a:lnTo>
                      <a:pt x="697" y="953"/>
                    </a:lnTo>
                    <a:lnTo>
                      <a:pt x="679" y="951"/>
                    </a:lnTo>
                    <a:lnTo>
                      <a:pt x="670" y="950"/>
                    </a:lnTo>
                    <a:lnTo>
                      <a:pt x="660" y="949"/>
                    </a:lnTo>
                    <a:lnTo>
                      <a:pt x="652" y="948"/>
                    </a:lnTo>
                    <a:lnTo>
                      <a:pt x="643" y="947"/>
                    </a:lnTo>
                    <a:lnTo>
                      <a:pt x="634" y="946"/>
                    </a:lnTo>
                    <a:lnTo>
                      <a:pt x="624" y="945"/>
                    </a:lnTo>
                    <a:lnTo>
                      <a:pt x="616" y="944"/>
                    </a:lnTo>
                    <a:lnTo>
                      <a:pt x="608" y="934"/>
                    </a:lnTo>
                    <a:lnTo>
                      <a:pt x="617" y="935"/>
                    </a:lnTo>
                    <a:lnTo>
                      <a:pt x="625" y="936"/>
                    </a:lnTo>
                    <a:lnTo>
                      <a:pt x="635" y="937"/>
                    </a:lnTo>
                    <a:lnTo>
                      <a:pt x="644" y="938"/>
                    </a:lnTo>
                    <a:lnTo>
                      <a:pt x="653" y="939"/>
                    </a:lnTo>
                    <a:lnTo>
                      <a:pt x="661" y="940"/>
                    </a:lnTo>
                    <a:lnTo>
                      <a:pt x="671" y="941"/>
                    </a:lnTo>
                    <a:lnTo>
                      <a:pt x="680" y="942"/>
                    </a:lnTo>
                    <a:lnTo>
                      <a:pt x="688" y="943"/>
                    </a:lnTo>
                    <a:lnTo>
                      <a:pt x="698" y="944"/>
                    </a:lnTo>
                    <a:lnTo>
                      <a:pt x="707" y="945"/>
                    </a:lnTo>
                    <a:lnTo>
                      <a:pt x="716" y="946"/>
                    </a:lnTo>
                    <a:lnTo>
                      <a:pt x="725" y="947"/>
                    </a:lnTo>
                    <a:lnTo>
                      <a:pt x="733" y="948"/>
                    </a:lnTo>
                    <a:lnTo>
                      <a:pt x="743" y="949"/>
                    </a:lnTo>
                    <a:lnTo>
                      <a:pt x="752" y="950"/>
                    </a:lnTo>
                    <a:lnTo>
                      <a:pt x="779" y="953"/>
                    </a:lnTo>
                    <a:lnTo>
                      <a:pt x="804" y="966"/>
                    </a:lnTo>
                    <a:lnTo>
                      <a:pt x="841" y="970"/>
                    </a:lnTo>
                    <a:lnTo>
                      <a:pt x="868" y="974"/>
                    </a:lnTo>
                    <a:lnTo>
                      <a:pt x="895" y="977"/>
                    </a:lnTo>
                    <a:lnTo>
                      <a:pt x="922" y="980"/>
                    </a:lnTo>
                    <a:lnTo>
                      <a:pt x="949" y="992"/>
                    </a:lnTo>
                    <a:lnTo>
                      <a:pt x="984" y="996"/>
                    </a:lnTo>
                    <a:lnTo>
                      <a:pt x="1011" y="999"/>
                    </a:lnTo>
                    <a:lnTo>
                      <a:pt x="1037" y="1011"/>
                    </a:lnTo>
                    <a:lnTo>
                      <a:pt x="1064" y="1014"/>
                    </a:lnTo>
                    <a:lnTo>
                      <a:pt x="1100" y="1018"/>
                    </a:lnTo>
                    <a:lnTo>
                      <a:pt x="1126" y="1031"/>
                    </a:lnTo>
                    <a:lnTo>
                      <a:pt x="1152" y="1034"/>
                    </a:lnTo>
                    <a:lnTo>
                      <a:pt x="1180" y="1038"/>
                    </a:lnTo>
                    <a:lnTo>
                      <a:pt x="1206" y="1049"/>
                    </a:lnTo>
                    <a:lnTo>
                      <a:pt x="1223" y="1051"/>
                    </a:lnTo>
                    <a:lnTo>
                      <a:pt x="1233" y="1052"/>
                    </a:lnTo>
                    <a:lnTo>
                      <a:pt x="1241" y="1063"/>
                    </a:lnTo>
                    <a:lnTo>
                      <a:pt x="1249" y="1064"/>
                    </a:lnTo>
                    <a:lnTo>
                      <a:pt x="1268" y="1066"/>
                    </a:lnTo>
                    <a:lnTo>
                      <a:pt x="1276" y="1067"/>
                    </a:lnTo>
                    <a:lnTo>
                      <a:pt x="1286" y="1067"/>
                    </a:lnTo>
                    <a:lnTo>
                      <a:pt x="1304" y="1071"/>
                    </a:lnTo>
                    <a:lnTo>
                      <a:pt x="1313" y="1071"/>
                    </a:lnTo>
                    <a:lnTo>
                      <a:pt x="1136" y="1014"/>
                    </a:lnTo>
                    <a:lnTo>
                      <a:pt x="1119" y="1011"/>
                    </a:lnTo>
                    <a:lnTo>
                      <a:pt x="1110" y="1002"/>
                    </a:lnTo>
                    <a:lnTo>
                      <a:pt x="1093" y="1000"/>
                    </a:lnTo>
                    <a:lnTo>
                      <a:pt x="1074" y="998"/>
                    </a:lnTo>
                    <a:lnTo>
                      <a:pt x="1057" y="996"/>
                    </a:lnTo>
                    <a:lnTo>
                      <a:pt x="1048" y="985"/>
                    </a:lnTo>
                    <a:lnTo>
                      <a:pt x="1031" y="983"/>
                    </a:lnTo>
                    <a:lnTo>
                      <a:pt x="1013" y="981"/>
                    </a:lnTo>
                    <a:lnTo>
                      <a:pt x="995" y="979"/>
                    </a:lnTo>
                    <a:lnTo>
                      <a:pt x="977" y="977"/>
                    </a:lnTo>
                    <a:lnTo>
                      <a:pt x="968" y="967"/>
                    </a:lnTo>
                    <a:lnTo>
                      <a:pt x="952" y="965"/>
                    </a:lnTo>
                    <a:lnTo>
                      <a:pt x="933" y="963"/>
                    </a:lnTo>
                    <a:lnTo>
                      <a:pt x="915" y="961"/>
                    </a:lnTo>
                    <a:lnTo>
                      <a:pt x="906" y="950"/>
                    </a:lnTo>
                    <a:lnTo>
                      <a:pt x="889" y="948"/>
                    </a:lnTo>
                    <a:lnTo>
                      <a:pt x="871" y="946"/>
                    </a:lnTo>
                    <a:lnTo>
                      <a:pt x="853" y="944"/>
                    </a:lnTo>
                    <a:lnTo>
                      <a:pt x="835" y="942"/>
                    </a:lnTo>
                    <a:lnTo>
                      <a:pt x="826" y="941"/>
                    </a:lnTo>
                    <a:lnTo>
                      <a:pt x="810" y="930"/>
                    </a:lnTo>
                    <a:lnTo>
                      <a:pt x="791" y="928"/>
                    </a:lnTo>
                    <a:lnTo>
                      <a:pt x="773" y="926"/>
                    </a:lnTo>
                    <a:lnTo>
                      <a:pt x="755" y="924"/>
                    </a:lnTo>
                    <a:lnTo>
                      <a:pt x="746" y="923"/>
                    </a:lnTo>
                    <a:lnTo>
                      <a:pt x="737" y="922"/>
                    </a:lnTo>
                    <a:lnTo>
                      <a:pt x="728" y="920"/>
                    </a:lnTo>
                    <a:lnTo>
                      <a:pt x="719" y="919"/>
                    </a:lnTo>
                    <a:lnTo>
                      <a:pt x="710" y="918"/>
                    </a:lnTo>
                    <a:lnTo>
                      <a:pt x="702" y="917"/>
                    </a:lnTo>
                    <a:lnTo>
                      <a:pt x="692" y="916"/>
                    </a:lnTo>
                    <a:lnTo>
                      <a:pt x="575" y="903"/>
                    </a:lnTo>
                    <a:lnTo>
                      <a:pt x="593" y="905"/>
                    </a:lnTo>
                    <a:lnTo>
                      <a:pt x="611" y="907"/>
                    </a:lnTo>
                    <a:lnTo>
                      <a:pt x="629" y="899"/>
                    </a:lnTo>
                    <a:lnTo>
                      <a:pt x="657" y="903"/>
                    </a:lnTo>
                    <a:lnTo>
                      <a:pt x="675" y="905"/>
                    </a:lnTo>
                    <a:lnTo>
                      <a:pt x="693" y="907"/>
                    </a:lnTo>
                    <a:lnTo>
                      <a:pt x="711" y="909"/>
                    </a:lnTo>
                    <a:lnTo>
                      <a:pt x="738" y="912"/>
                    </a:lnTo>
                    <a:lnTo>
                      <a:pt x="756" y="914"/>
                    </a:lnTo>
                    <a:lnTo>
                      <a:pt x="773" y="926"/>
                    </a:lnTo>
                    <a:lnTo>
                      <a:pt x="791" y="928"/>
                    </a:lnTo>
                    <a:lnTo>
                      <a:pt x="818" y="931"/>
                    </a:lnTo>
                    <a:lnTo>
                      <a:pt x="836" y="933"/>
                    </a:lnTo>
                    <a:lnTo>
                      <a:pt x="854" y="935"/>
                    </a:lnTo>
                    <a:lnTo>
                      <a:pt x="880" y="947"/>
                    </a:lnTo>
                    <a:lnTo>
                      <a:pt x="898" y="949"/>
                    </a:lnTo>
                    <a:lnTo>
                      <a:pt x="916" y="951"/>
                    </a:lnTo>
                    <a:lnTo>
                      <a:pt x="942" y="954"/>
                    </a:lnTo>
                    <a:lnTo>
                      <a:pt x="960" y="966"/>
                    </a:lnTo>
                    <a:lnTo>
                      <a:pt x="987" y="969"/>
                    </a:lnTo>
                    <a:lnTo>
                      <a:pt x="1005" y="971"/>
                    </a:lnTo>
                    <a:lnTo>
                      <a:pt x="1022" y="982"/>
                    </a:lnTo>
                    <a:lnTo>
                      <a:pt x="1048" y="985"/>
                    </a:lnTo>
                    <a:lnTo>
                      <a:pt x="1067" y="987"/>
                    </a:lnTo>
                    <a:lnTo>
                      <a:pt x="1083" y="999"/>
                    </a:lnTo>
                    <a:lnTo>
                      <a:pt x="1110" y="1002"/>
                    </a:lnTo>
                    <a:lnTo>
                      <a:pt x="1128" y="1013"/>
                    </a:lnTo>
                    <a:lnTo>
                      <a:pt x="1146" y="1015"/>
                    </a:lnTo>
                    <a:lnTo>
                      <a:pt x="1173" y="1018"/>
                    </a:lnTo>
                    <a:lnTo>
                      <a:pt x="1189" y="1029"/>
                    </a:lnTo>
                    <a:lnTo>
                      <a:pt x="1208" y="1031"/>
                    </a:lnTo>
                    <a:lnTo>
                      <a:pt x="1235" y="1034"/>
                    </a:lnTo>
                    <a:lnTo>
                      <a:pt x="1234" y="1044"/>
                    </a:lnTo>
                    <a:lnTo>
                      <a:pt x="1243" y="1045"/>
                    </a:lnTo>
                    <a:lnTo>
                      <a:pt x="1251" y="1046"/>
                    </a:lnTo>
                    <a:lnTo>
                      <a:pt x="1261" y="1046"/>
                    </a:lnTo>
                    <a:lnTo>
                      <a:pt x="1269" y="1056"/>
                    </a:lnTo>
                    <a:lnTo>
                      <a:pt x="1277" y="1057"/>
                    </a:lnTo>
                    <a:lnTo>
                      <a:pt x="1287" y="1058"/>
                    </a:lnTo>
                    <a:lnTo>
                      <a:pt x="1288" y="1050"/>
                    </a:lnTo>
                    <a:lnTo>
                      <a:pt x="1280" y="1040"/>
                    </a:lnTo>
                    <a:lnTo>
                      <a:pt x="1271" y="1039"/>
                    </a:lnTo>
                    <a:lnTo>
                      <a:pt x="1263" y="1029"/>
                    </a:lnTo>
                    <a:lnTo>
                      <a:pt x="1254" y="1028"/>
                    </a:lnTo>
                    <a:lnTo>
                      <a:pt x="1246" y="1018"/>
                    </a:lnTo>
                    <a:lnTo>
                      <a:pt x="1237" y="1017"/>
                    </a:lnTo>
                    <a:lnTo>
                      <a:pt x="1229" y="1016"/>
                    </a:lnTo>
                    <a:lnTo>
                      <a:pt x="1219" y="1005"/>
                    </a:lnTo>
                    <a:lnTo>
                      <a:pt x="1211" y="1004"/>
                    </a:lnTo>
                    <a:lnTo>
                      <a:pt x="1202" y="1003"/>
                    </a:lnTo>
                    <a:lnTo>
                      <a:pt x="1194" y="994"/>
                    </a:lnTo>
                    <a:lnTo>
                      <a:pt x="1176" y="992"/>
                    </a:lnTo>
                    <a:lnTo>
                      <a:pt x="1167" y="990"/>
                    </a:lnTo>
                    <a:lnTo>
                      <a:pt x="1158" y="989"/>
                    </a:lnTo>
                    <a:lnTo>
                      <a:pt x="1150" y="979"/>
                    </a:lnTo>
                    <a:lnTo>
                      <a:pt x="1141" y="977"/>
                    </a:lnTo>
                    <a:lnTo>
                      <a:pt x="1105" y="973"/>
                    </a:lnTo>
                    <a:lnTo>
                      <a:pt x="1077" y="970"/>
                    </a:lnTo>
                    <a:lnTo>
                      <a:pt x="1043" y="958"/>
                    </a:lnTo>
                    <a:lnTo>
                      <a:pt x="1007" y="953"/>
                    </a:lnTo>
                    <a:lnTo>
                      <a:pt x="982" y="940"/>
                    </a:lnTo>
                    <a:lnTo>
                      <a:pt x="946" y="936"/>
                    </a:lnTo>
                    <a:lnTo>
                      <a:pt x="919" y="933"/>
                    </a:lnTo>
                    <a:lnTo>
                      <a:pt x="883" y="920"/>
                    </a:lnTo>
                    <a:lnTo>
                      <a:pt x="847" y="916"/>
                    </a:lnTo>
                    <a:lnTo>
                      <a:pt x="821" y="904"/>
                    </a:lnTo>
                    <a:lnTo>
                      <a:pt x="785" y="900"/>
                    </a:lnTo>
                    <a:lnTo>
                      <a:pt x="758" y="897"/>
                    </a:lnTo>
                    <a:lnTo>
                      <a:pt x="722" y="893"/>
                    </a:lnTo>
                    <a:lnTo>
                      <a:pt x="696" y="880"/>
                    </a:lnTo>
                    <a:lnTo>
                      <a:pt x="660" y="876"/>
                    </a:lnTo>
                    <a:lnTo>
                      <a:pt x="633" y="872"/>
                    </a:lnTo>
                    <a:lnTo>
                      <a:pt x="615" y="870"/>
                    </a:lnTo>
                    <a:lnTo>
                      <a:pt x="598" y="868"/>
                    </a:lnTo>
                    <a:lnTo>
                      <a:pt x="579" y="866"/>
                    </a:lnTo>
                    <a:lnTo>
                      <a:pt x="562" y="864"/>
                    </a:lnTo>
                    <a:lnTo>
                      <a:pt x="544" y="854"/>
                    </a:lnTo>
                    <a:lnTo>
                      <a:pt x="527" y="852"/>
                    </a:lnTo>
                    <a:lnTo>
                      <a:pt x="508" y="849"/>
                    </a:lnTo>
                    <a:lnTo>
                      <a:pt x="489" y="847"/>
                    </a:lnTo>
                    <a:lnTo>
                      <a:pt x="482" y="836"/>
                    </a:lnTo>
                    <a:lnTo>
                      <a:pt x="474" y="835"/>
                    </a:lnTo>
                    <a:lnTo>
                      <a:pt x="464" y="834"/>
                    </a:lnTo>
                    <a:lnTo>
                      <a:pt x="446" y="832"/>
                    </a:lnTo>
                    <a:lnTo>
                      <a:pt x="437" y="831"/>
                    </a:lnTo>
                    <a:lnTo>
                      <a:pt x="429" y="830"/>
                    </a:lnTo>
                    <a:lnTo>
                      <a:pt x="419" y="829"/>
                    </a:lnTo>
                    <a:lnTo>
                      <a:pt x="402" y="819"/>
                    </a:lnTo>
                    <a:lnTo>
                      <a:pt x="394" y="818"/>
                    </a:lnTo>
                    <a:lnTo>
                      <a:pt x="384" y="817"/>
                    </a:lnTo>
                    <a:lnTo>
                      <a:pt x="375" y="816"/>
                    </a:lnTo>
                    <a:lnTo>
                      <a:pt x="367" y="814"/>
                    </a:lnTo>
                    <a:lnTo>
                      <a:pt x="348" y="812"/>
                    </a:lnTo>
                    <a:lnTo>
                      <a:pt x="339" y="811"/>
                    </a:lnTo>
                    <a:lnTo>
                      <a:pt x="330" y="810"/>
                    </a:lnTo>
                    <a:lnTo>
                      <a:pt x="321" y="809"/>
                    </a:lnTo>
                    <a:lnTo>
                      <a:pt x="330" y="810"/>
                    </a:lnTo>
                    <a:lnTo>
                      <a:pt x="348" y="812"/>
                    </a:lnTo>
                    <a:lnTo>
                      <a:pt x="358" y="813"/>
                    </a:lnTo>
                    <a:lnTo>
                      <a:pt x="375" y="816"/>
                    </a:lnTo>
                    <a:lnTo>
                      <a:pt x="384" y="817"/>
                    </a:lnTo>
                    <a:lnTo>
                      <a:pt x="402" y="819"/>
                    </a:lnTo>
                    <a:lnTo>
                      <a:pt x="420" y="821"/>
                    </a:lnTo>
                    <a:lnTo>
                      <a:pt x="430" y="822"/>
                    </a:lnTo>
                    <a:lnTo>
                      <a:pt x="446" y="832"/>
                    </a:lnTo>
                    <a:lnTo>
                      <a:pt x="455" y="833"/>
                    </a:lnTo>
                    <a:lnTo>
                      <a:pt x="474" y="835"/>
                    </a:lnTo>
                    <a:lnTo>
                      <a:pt x="490" y="837"/>
                    </a:lnTo>
                    <a:lnTo>
                      <a:pt x="501" y="838"/>
                    </a:lnTo>
                    <a:lnTo>
                      <a:pt x="518" y="841"/>
                    </a:lnTo>
                    <a:lnTo>
                      <a:pt x="528" y="842"/>
                    </a:lnTo>
                    <a:lnTo>
                      <a:pt x="545" y="844"/>
                    </a:lnTo>
                    <a:lnTo>
                      <a:pt x="572" y="847"/>
                    </a:lnTo>
                    <a:lnTo>
                      <a:pt x="608" y="852"/>
                    </a:lnTo>
                    <a:lnTo>
                      <a:pt x="634" y="864"/>
                    </a:lnTo>
                    <a:lnTo>
                      <a:pt x="671" y="868"/>
                    </a:lnTo>
                    <a:lnTo>
                      <a:pt x="697" y="871"/>
                    </a:lnTo>
                    <a:lnTo>
                      <a:pt x="724" y="874"/>
                    </a:lnTo>
                    <a:lnTo>
                      <a:pt x="760" y="878"/>
                    </a:lnTo>
                    <a:lnTo>
                      <a:pt x="786" y="891"/>
                    </a:lnTo>
                    <a:lnTo>
                      <a:pt x="822" y="895"/>
                    </a:lnTo>
                    <a:lnTo>
                      <a:pt x="849" y="898"/>
                    </a:lnTo>
                    <a:lnTo>
                      <a:pt x="876" y="910"/>
                    </a:lnTo>
                    <a:lnTo>
                      <a:pt x="911" y="914"/>
                    </a:lnTo>
                    <a:lnTo>
                      <a:pt x="938" y="918"/>
                    </a:lnTo>
                    <a:lnTo>
                      <a:pt x="973" y="931"/>
                    </a:lnTo>
                    <a:lnTo>
                      <a:pt x="1000" y="934"/>
                    </a:lnTo>
                    <a:lnTo>
                      <a:pt x="1027" y="937"/>
                    </a:lnTo>
                    <a:lnTo>
                      <a:pt x="1044" y="948"/>
                    </a:lnTo>
                    <a:lnTo>
                      <a:pt x="1063" y="950"/>
                    </a:lnTo>
                    <a:lnTo>
                      <a:pt x="1079" y="952"/>
                    </a:lnTo>
                    <a:lnTo>
                      <a:pt x="1098" y="954"/>
                    </a:lnTo>
                    <a:lnTo>
                      <a:pt x="1116" y="957"/>
                    </a:lnTo>
                    <a:lnTo>
                      <a:pt x="1133" y="968"/>
                    </a:lnTo>
                    <a:lnTo>
                      <a:pt x="1151" y="970"/>
                    </a:lnTo>
                    <a:lnTo>
                      <a:pt x="1160" y="971"/>
                    </a:lnTo>
                    <a:lnTo>
                      <a:pt x="1169" y="972"/>
                    </a:lnTo>
                    <a:lnTo>
                      <a:pt x="1144" y="950"/>
                    </a:lnTo>
                    <a:lnTo>
                      <a:pt x="1145" y="942"/>
                    </a:lnTo>
                    <a:lnTo>
                      <a:pt x="1156" y="934"/>
                    </a:lnTo>
                    <a:lnTo>
                      <a:pt x="1121" y="920"/>
                    </a:lnTo>
                    <a:lnTo>
                      <a:pt x="1111" y="919"/>
                    </a:lnTo>
                    <a:lnTo>
                      <a:pt x="1112" y="910"/>
                    </a:lnTo>
                    <a:lnTo>
                      <a:pt x="1104" y="901"/>
                    </a:lnTo>
                    <a:lnTo>
                      <a:pt x="1096" y="900"/>
                    </a:lnTo>
                    <a:lnTo>
                      <a:pt x="1069" y="897"/>
                    </a:lnTo>
                    <a:lnTo>
                      <a:pt x="1060" y="896"/>
                    </a:lnTo>
                    <a:lnTo>
                      <a:pt x="1051" y="895"/>
                    </a:lnTo>
                    <a:lnTo>
                      <a:pt x="1041" y="894"/>
                    </a:lnTo>
                    <a:lnTo>
                      <a:pt x="1034" y="882"/>
                    </a:lnTo>
                    <a:lnTo>
                      <a:pt x="1025" y="881"/>
                    </a:lnTo>
                    <a:lnTo>
                      <a:pt x="1016" y="880"/>
                    </a:lnTo>
                    <a:lnTo>
                      <a:pt x="1007" y="879"/>
                    </a:lnTo>
                    <a:lnTo>
                      <a:pt x="989" y="877"/>
                    </a:lnTo>
                    <a:lnTo>
                      <a:pt x="971" y="867"/>
                    </a:lnTo>
                    <a:lnTo>
                      <a:pt x="954" y="865"/>
                    </a:lnTo>
                    <a:lnTo>
                      <a:pt x="935" y="863"/>
                    </a:lnTo>
                    <a:lnTo>
                      <a:pt x="918" y="852"/>
                    </a:lnTo>
                    <a:lnTo>
                      <a:pt x="901" y="849"/>
                    </a:lnTo>
                    <a:lnTo>
                      <a:pt x="883" y="847"/>
                    </a:lnTo>
                    <a:lnTo>
                      <a:pt x="864" y="845"/>
                    </a:lnTo>
                    <a:lnTo>
                      <a:pt x="848" y="834"/>
                    </a:lnTo>
                    <a:lnTo>
                      <a:pt x="829" y="832"/>
                    </a:lnTo>
                    <a:lnTo>
                      <a:pt x="812" y="830"/>
                    </a:lnTo>
                    <a:lnTo>
                      <a:pt x="802" y="829"/>
                    </a:lnTo>
                    <a:lnTo>
                      <a:pt x="785" y="827"/>
                    </a:lnTo>
                    <a:lnTo>
                      <a:pt x="766" y="825"/>
                    </a:lnTo>
                    <a:lnTo>
                      <a:pt x="748" y="823"/>
                    </a:lnTo>
                    <a:lnTo>
                      <a:pt x="731" y="821"/>
                    </a:lnTo>
                    <a:lnTo>
                      <a:pt x="594" y="813"/>
                    </a:lnTo>
                    <a:lnTo>
                      <a:pt x="586" y="812"/>
                    </a:lnTo>
                    <a:lnTo>
                      <a:pt x="585" y="822"/>
                    </a:lnTo>
                    <a:lnTo>
                      <a:pt x="620" y="826"/>
                    </a:lnTo>
                    <a:lnTo>
                      <a:pt x="603" y="824"/>
                    </a:lnTo>
                    <a:lnTo>
                      <a:pt x="585" y="822"/>
                    </a:lnTo>
                    <a:lnTo>
                      <a:pt x="567" y="820"/>
                    </a:lnTo>
                    <a:lnTo>
                      <a:pt x="548" y="818"/>
                    </a:lnTo>
                    <a:lnTo>
                      <a:pt x="531" y="816"/>
                    </a:lnTo>
                    <a:lnTo>
                      <a:pt x="504" y="811"/>
                    </a:lnTo>
                    <a:lnTo>
                      <a:pt x="485" y="809"/>
                    </a:lnTo>
                    <a:lnTo>
                      <a:pt x="467" y="807"/>
                    </a:lnTo>
                    <a:lnTo>
                      <a:pt x="450" y="797"/>
                    </a:lnTo>
                    <a:lnTo>
                      <a:pt x="433" y="795"/>
                    </a:lnTo>
                    <a:lnTo>
                      <a:pt x="414" y="793"/>
                    </a:lnTo>
                    <a:lnTo>
                      <a:pt x="397" y="791"/>
                    </a:lnTo>
                    <a:lnTo>
                      <a:pt x="378" y="789"/>
                    </a:lnTo>
                    <a:lnTo>
                      <a:pt x="361" y="787"/>
                    </a:lnTo>
                    <a:lnTo>
                      <a:pt x="342" y="785"/>
                    </a:lnTo>
                    <a:lnTo>
                      <a:pt x="324" y="783"/>
                    </a:lnTo>
                    <a:lnTo>
                      <a:pt x="307" y="781"/>
                    </a:lnTo>
                    <a:lnTo>
                      <a:pt x="289" y="777"/>
                    </a:lnTo>
                    <a:lnTo>
                      <a:pt x="271" y="766"/>
                    </a:lnTo>
                    <a:lnTo>
                      <a:pt x="254" y="764"/>
                    </a:lnTo>
                    <a:lnTo>
                      <a:pt x="235" y="762"/>
                    </a:lnTo>
                    <a:lnTo>
                      <a:pt x="218" y="760"/>
                    </a:lnTo>
                    <a:lnTo>
                      <a:pt x="199" y="758"/>
                    </a:lnTo>
                    <a:lnTo>
                      <a:pt x="182" y="756"/>
                    </a:lnTo>
                    <a:lnTo>
                      <a:pt x="162" y="763"/>
                    </a:lnTo>
                    <a:lnTo>
                      <a:pt x="145" y="761"/>
                    </a:lnTo>
                    <a:lnTo>
                      <a:pt x="126" y="759"/>
                    </a:lnTo>
                    <a:lnTo>
                      <a:pt x="109" y="757"/>
                    </a:lnTo>
                    <a:lnTo>
                      <a:pt x="90" y="755"/>
                    </a:lnTo>
                    <a:lnTo>
                      <a:pt x="73" y="753"/>
                    </a:lnTo>
                    <a:lnTo>
                      <a:pt x="54" y="759"/>
                    </a:lnTo>
                    <a:lnTo>
                      <a:pt x="35" y="757"/>
                    </a:lnTo>
                    <a:lnTo>
                      <a:pt x="10" y="746"/>
                    </a:lnTo>
                    <a:lnTo>
                      <a:pt x="18" y="747"/>
                    </a:lnTo>
                    <a:lnTo>
                      <a:pt x="19" y="736"/>
                    </a:lnTo>
                    <a:lnTo>
                      <a:pt x="46" y="740"/>
                    </a:lnTo>
                    <a:lnTo>
                      <a:pt x="74" y="743"/>
                    </a:lnTo>
                    <a:lnTo>
                      <a:pt x="100" y="747"/>
                    </a:lnTo>
                    <a:lnTo>
                      <a:pt x="127" y="750"/>
                    </a:lnTo>
                    <a:lnTo>
                      <a:pt x="154" y="753"/>
                    </a:lnTo>
                    <a:lnTo>
                      <a:pt x="182" y="756"/>
                    </a:lnTo>
                    <a:lnTo>
                      <a:pt x="208" y="759"/>
                    </a:lnTo>
                    <a:lnTo>
                      <a:pt x="235" y="762"/>
                    </a:lnTo>
                    <a:lnTo>
                      <a:pt x="262" y="765"/>
                    </a:lnTo>
                    <a:lnTo>
                      <a:pt x="290" y="768"/>
                    </a:lnTo>
                    <a:lnTo>
                      <a:pt x="315" y="782"/>
                    </a:lnTo>
                    <a:lnTo>
                      <a:pt x="342" y="785"/>
                    </a:lnTo>
                    <a:lnTo>
                      <a:pt x="370" y="788"/>
                    </a:lnTo>
                    <a:lnTo>
                      <a:pt x="397" y="791"/>
                    </a:lnTo>
                    <a:lnTo>
                      <a:pt x="424" y="794"/>
                    </a:lnTo>
                    <a:lnTo>
                      <a:pt x="450" y="797"/>
                    </a:lnTo>
                    <a:lnTo>
                      <a:pt x="468" y="799"/>
                    </a:lnTo>
                    <a:lnTo>
                      <a:pt x="495" y="802"/>
                    </a:lnTo>
                    <a:lnTo>
                      <a:pt x="513" y="804"/>
                    </a:lnTo>
                    <a:lnTo>
                      <a:pt x="541" y="807"/>
                    </a:lnTo>
                    <a:lnTo>
                      <a:pt x="558" y="809"/>
                    </a:lnTo>
                    <a:lnTo>
                      <a:pt x="586" y="812"/>
                    </a:lnTo>
                    <a:lnTo>
                      <a:pt x="604" y="814"/>
                    </a:lnTo>
                    <a:lnTo>
                      <a:pt x="621" y="817"/>
                    </a:lnTo>
                    <a:lnTo>
                      <a:pt x="641" y="809"/>
                    </a:lnTo>
                    <a:lnTo>
                      <a:pt x="668" y="812"/>
                    </a:lnTo>
                    <a:lnTo>
                      <a:pt x="685" y="814"/>
                    </a:lnTo>
                    <a:lnTo>
                      <a:pt x="704" y="817"/>
                    </a:lnTo>
                    <a:lnTo>
                      <a:pt x="732" y="811"/>
                    </a:lnTo>
                    <a:lnTo>
                      <a:pt x="749" y="813"/>
                    </a:lnTo>
                    <a:lnTo>
                      <a:pt x="767" y="816"/>
                    </a:lnTo>
                    <a:lnTo>
                      <a:pt x="794" y="819"/>
                    </a:lnTo>
                    <a:lnTo>
                      <a:pt x="778" y="807"/>
                    </a:lnTo>
                    <a:lnTo>
                      <a:pt x="760" y="805"/>
                    </a:lnTo>
                    <a:lnTo>
                      <a:pt x="742" y="803"/>
                    </a:lnTo>
                    <a:lnTo>
                      <a:pt x="733" y="802"/>
                    </a:lnTo>
                    <a:lnTo>
                      <a:pt x="715" y="800"/>
                    </a:lnTo>
                    <a:lnTo>
                      <a:pt x="697" y="798"/>
                    </a:lnTo>
                    <a:lnTo>
                      <a:pt x="679" y="796"/>
                    </a:lnTo>
                    <a:lnTo>
                      <a:pt x="661" y="785"/>
                    </a:lnTo>
                    <a:lnTo>
                      <a:pt x="644" y="783"/>
                    </a:lnTo>
                    <a:lnTo>
                      <a:pt x="624" y="790"/>
                    </a:lnTo>
                    <a:lnTo>
                      <a:pt x="608" y="778"/>
                    </a:lnTo>
                    <a:lnTo>
                      <a:pt x="599" y="777"/>
                    </a:lnTo>
                    <a:lnTo>
                      <a:pt x="580" y="775"/>
                    </a:lnTo>
                    <a:lnTo>
                      <a:pt x="563" y="773"/>
                    </a:lnTo>
                    <a:lnTo>
                      <a:pt x="545" y="771"/>
                    </a:lnTo>
                    <a:lnTo>
                      <a:pt x="525" y="777"/>
                    </a:lnTo>
                    <a:lnTo>
                      <a:pt x="535" y="778"/>
                    </a:lnTo>
                    <a:lnTo>
                      <a:pt x="452" y="778"/>
                    </a:lnTo>
                    <a:lnTo>
                      <a:pt x="463" y="770"/>
                    </a:lnTo>
                    <a:lnTo>
                      <a:pt x="445" y="768"/>
                    </a:lnTo>
                    <a:lnTo>
                      <a:pt x="428" y="758"/>
                    </a:lnTo>
                    <a:lnTo>
                      <a:pt x="401" y="755"/>
                    </a:lnTo>
                    <a:lnTo>
                      <a:pt x="383" y="743"/>
                    </a:lnTo>
                    <a:lnTo>
                      <a:pt x="366" y="741"/>
                    </a:lnTo>
                    <a:lnTo>
                      <a:pt x="339" y="738"/>
                    </a:lnTo>
                    <a:lnTo>
                      <a:pt x="321" y="736"/>
                    </a:lnTo>
                    <a:lnTo>
                      <a:pt x="295" y="724"/>
                    </a:lnTo>
                    <a:lnTo>
                      <a:pt x="277" y="722"/>
                    </a:lnTo>
                    <a:lnTo>
                      <a:pt x="259" y="720"/>
                    </a:lnTo>
                    <a:lnTo>
                      <a:pt x="232" y="716"/>
                    </a:lnTo>
                    <a:lnTo>
                      <a:pt x="214" y="714"/>
                    </a:lnTo>
                    <a:lnTo>
                      <a:pt x="195" y="722"/>
                    </a:lnTo>
                    <a:lnTo>
                      <a:pt x="168" y="719"/>
                    </a:lnTo>
                    <a:lnTo>
                      <a:pt x="150" y="716"/>
                    </a:lnTo>
                    <a:lnTo>
                      <a:pt x="131" y="714"/>
                    </a:lnTo>
                    <a:lnTo>
                      <a:pt x="78" y="707"/>
                    </a:lnTo>
                    <a:lnTo>
                      <a:pt x="32" y="702"/>
                    </a:lnTo>
                    <a:lnTo>
                      <a:pt x="61" y="696"/>
                    </a:lnTo>
                    <a:lnTo>
                      <a:pt x="96" y="700"/>
                    </a:lnTo>
                    <a:lnTo>
                      <a:pt x="132" y="704"/>
                    </a:lnTo>
                    <a:lnTo>
                      <a:pt x="159" y="707"/>
                    </a:lnTo>
                    <a:lnTo>
                      <a:pt x="196" y="712"/>
                    </a:lnTo>
                    <a:lnTo>
                      <a:pt x="232" y="716"/>
                    </a:lnTo>
                    <a:lnTo>
                      <a:pt x="267" y="721"/>
                    </a:lnTo>
                    <a:lnTo>
                      <a:pt x="294" y="733"/>
                    </a:lnTo>
                    <a:lnTo>
                      <a:pt x="329" y="737"/>
                    </a:lnTo>
                    <a:lnTo>
                      <a:pt x="366" y="741"/>
                    </a:lnTo>
                    <a:lnTo>
                      <a:pt x="402" y="746"/>
                    </a:lnTo>
                    <a:lnTo>
                      <a:pt x="428" y="758"/>
                    </a:lnTo>
                    <a:lnTo>
                      <a:pt x="464" y="762"/>
                    </a:lnTo>
                    <a:lnTo>
                      <a:pt x="500" y="766"/>
                    </a:lnTo>
                    <a:lnTo>
                      <a:pt x="527" y="769"/>
                    </a:lnTo>
                    <a:lnTo>
                      <a:pt x="563" y="773"/>
                    </a:lnTo>
                    <a:lnTo>
                      <a:pt x="546" y="763"/>
                    </a:lnTo>
                    <a:lnTo>
                      <a:pt x="528" y="761"/>
                    </a:lnTo>
                    <a:lnTo>
                      <a:pt x="510" y="758"/>
                    </a:lnTo>
                    <a:lnTo>
                      <a:pt x="492" y="756"/>
                    </a:lnTo>
                    <a:lnTo>
                      <a:pt x="475" y="744"/>
                    </a:lnTo>
                    <a:lnTo>
                      <a:pt x="457" y="742"/>
                    </a:lnTo>
                    <a:lnTo>
                      <a:pt x="439" y="740"/>
                    </a:lnTo>
                    <a:lnTo>
                      <a:pt x="422" y="738"/>
                    </a:lnTo>
                    <a:lnTo>
                      <a:pt x="404" y="728"/>
                    </a:lnTo>
                    <a:lnTo>
                      <a:pt x="385" y="725"/>
                    </a:lnTo>
                    <a:lnTo>
                      <a:pt x="368" y="723"/>
                    </a:lnTo>
                    <a:lnTo>
                      <a:pt x="349" y="721"/>
                    </a:lnTo>
                    <a:lnTo>
                      <a:pt x="332" y="719"/>
                    </a:lnTo>
                    <a:lnTo>
                      <a:pt x="314" y="717"/>
                    </a:lnTo>
                    <a:lnTo>
                      <a:pt x="297" y="705"/>
                    </a:lnTo>
                    <a:lnTo>
                      <a:pt x="279" y="703"/>
                    </a:lnTo>
                    <a:lnTo>
                      <a:pt x="261" y="701"/>
                    </a:lnTo>
                    <a:lnTo>
                      <a:pt x="242" y="699"/>
                    </a:lnTo>
                    <a:lnTo>
                      <a:pt x="225" y="697"/>
                    </a:lnTo>
                    <a:lnTo>
                      <a:pt x="206" y="695"/>
                    </a:lnTo>
                    <a:lnTo>
                      <a:pt x="189" y="693"/>
                    </a:lnTo>
                    <a:lnTo>
                      <a:pt x="171" y="691"/>
                    </a:lnTo>
                    <a:lnTo>
                      <a:pt x="153" y="689"/>
                    </a:lnTo>
                    <a:lnTo>
                      <a:pt x="134" y="687"/>
                    </a:lnTo>
                    <a:lnTo>
                      <a:pt x="117" y="684"/>
                    </a:lnTo>
                    <a:lnTo>
                      <a:pt x="98" y="682"/>
                    </a:lnTo>
                    <a:lnTo>
                      <a:pt x="90" y="681"/>
                    </a:lnTo>
                    <a:lnTo>
                      <a:pt x="71" y="679"/>
                    </a:lnTo>
                    <a:lnTo>
                      <a:pt x="54" y="677"/>
                    </a:lnTo>
                    <a:lnTo>
                      <a:pt x="35" y="674"/>
                    </a:lnTo>
                    <a:lnTo>
                      <a:pt x="18" y="672"/>
                    </a:lnTo>
                    <a:lnTo>
                      <a:pt x="0" y="670"/>
                    </a:lnTo>
                    <a:lnTo>
                      <a:pt x="9" y="671"/>
                    </a:lnTo>
                    <a:lnTo>
                      <a:pt x="18" y="672"/>
                    </a:lnTo>
                    <a:lnTo>
                      <a:pt x="27" y="673"/>
                    </a:lnTo>
                    <a:lnTo>
                      <a:pt x="35" y="674"/>
                    </a:lnTo>
                    <a:lnTo>
                      <a:pt x="45" y="676"/>
                    </a:lnTo>
                    <a:lnTo>
                      <a:pt x="54" y="677"/>
                    </a:lnTo>
                    <a:lnTo>
                      <a:pt x="71" y="679"/>
                    </a:lnTo>
                    <a:lnTo>
                      <a:pt x="81" y="680"/>
                    </a:lnTo>
                    <a:lnTo>
                      <a:pt x="90" y="681"/>
                    </a:lnTo>
                    <a:lnTo>
                      <a:pt x="98" y="682"/>
                    </a:lnTo>
                    <a:lnTo>
                      <a:pt x="108" y="684"/>
                    </a:lnTo>
                    <a:lnTo>
                      <a:pt x="117" y="684"/>
                    </a:lnTo>
                    <a:lnTo>
                      <a:pt x="135" y="678"/>
                    </a:lnTo>
                    <a:lnTo>
                      <a:pt x="145" y="679"/>
                    </a:lnTo>
                    <a:lnTo>
                      <a:pt x="154" y="680"/>
                    </a:lnTo>
                    <a:lnTo>
                      <a:pt x="162" y="681"/>
                    </a:lnTo>
                    <a:lnTo>
                      <a:pt x="172" y="682"/>
                    </a:lnTo>
                    <a:lnTo>
                      <a:pt x="180" y="692"/>
                    </a:lnTo>
                    <a:lnTo>
                      <a:pt x="198" y="694"/>
                    </a:lnTo>
                    <a:lnTo>
                      <a:pt x="206" y="695"/>
                    </a:lnTo>
                    <a:lnTo>
                      <a:pt x="216" y="696"/>
                    </a:lnTo>
                    <a:lnTo>
                      <a:pt x="225" y="697"/>
                    </a:lnTo>
                    <a:lnTo>
                      <a:pt x="253" y="700"/>
                    </a:lnTo>
                    <a:lnTo>
                      <a:pt x="279" y="703"/>
                    </a:lnTo>
                    <a:lnTo>
                      <a:pt x="306" y="706"/>
                    </a:lnTo>
                    <a:lnTo>
                      <a:pt x="332" y="719"/>
                    </a:lnTo>
                    <a:lnTo>
                      <a:pt x="368" y="723"/>
                    </a:lnTo>
                    <a:lnTo>
                      <a:pt x="395" y="726"/>
                    </a:lnTo>
                    <a:lnTo>
                      <a:pt x="423" y="730"/>
                    </a:lnTo>
                    <a:lnTo>
                      <a:pt x="448" y="741"/>
                    </a:lnTo>
                    <a:lnTo>
                      <a:pt x="475" y="744"/>
                    </a:lnTo>
                    <a:lnTo>
                      <a:pt x="502" y="748"/>
                    </a:lnTo>
                    <a:lnTo>
                      <a:pt x="528" y="761"/>
                    </a:lnTo>
                    <a:lnTo>
                      <a:pt x="554" y="764"/>
                    </a:lnTo>
                    <a:lnTo>
                      <a:pt x="581" y="767"/>
                    </a:lnTo>
                    <a:lnTo>
                      <a:pt x="609" y="770"/>
                    </a:lnTo>
                    <a:lnTo>
                      <a:pt x="635" y="782"/>
                    </a:lnTo>
                    <a:lnTo>
                      <a:pt x="661" y="785"/>
                    </a:lnTo>
                    <a:lnTo>
                      <a:pt x="671" y="786"/>
                    </a:lnTo>
                    <a:lnTo>
                      <a:pt x="680" y="787"/>
                    </a:lnTo>
                    <a:lnTo>
                      <a:pt x="688" y="788"/>
                    </a:lnTo>
                    <a:lnTo>
                      <a:pt x="697" y="789"/>
                    </a:lnTo>
                    <a:lnTo>
                      <a:pt x="707" y="790"/>
                    </a:lnTo>
                    <a:lnTo>
                      <a:pt x="716" y="791"/>
                    </a:lnTo>
                    <a:lnTo>
                      <a:pt x="724" y="792"/>
                    </a:lnTo>
                    <a:lnTo>
                      <a:pt x="734" y="794"/>
                    </a:lnTo>
                    <a:lnTo>
                      <a:pt x="743" y="795"/>
                    </a:lnTo>
                    <a:lnTo>
                      <a:pt x="751" y="804"/>
                    </a:lnTo>
                    <a:lnTo>
                      <a:pt x="760" y="805"/>
                    </a:lnTo>
                    <a:lnTo>
                      <a:pt x="768" y="806"/>
                    </a:lnTo>
                    <a:lnTo>
                      <a:pt x="778" y="807"/>
                    </a:lnTo>
                    <a:lnTo>
                      <a:pt x="787" y="808"/>
                    </a:lnTo>
                    <a:lnTo>
                      <a:pt x="795" y="809"/>
                    </a:lnTo>
                    <a:lnTo>
                      <a:pt x="804" y="810"/>
                    </a:lnTo>
                    <a:lnTo>
                      <a:pt x="814" y="811"/>
                    </a:lnTo>
                    <a:lnTo>
                      <a:pt x="823" y="812"/>
                    </a:lnTo>
                    <a:lnTo>
                      <a:pt x="831" y="813"/>
                    </a:lnTo>
                    <a:lnTo>
                      <a:pt x="841" y="824"/>
                    </a:lnTo>
                    <a:lnTo>
                      <a:pt x="857" y="826"/>
                    </a:lnTo>
                    <a:lnTo>
                      <a:pt x="867" y="827"/>
                    </a:lnTo>
                    <a:lnTo>
                      <a:pt x="876" y="828"/>
                    </a:lnTo>
                    <a:lnTo>
                      <a:pt x="885" y="830"/>
                    </a:lnTo>
                    <a:lnTo>
                      <a:pt x="894" y="831"/>
                    </a:lnTo>
                    <a:lnTo>
                      <a:pt x="911" y="841"/>
                    </a:lnTo>
                    <a:lnTo>
                      <a:pt x="920" y="842"/>
                    </a:lnTo>
                    <a:lnTo>
                      <a:pt x="929" y="843"/>
                    </a:lnTo>
                    <a:lnTo>
                      <a:pt x="937" y="844"/>
                    </a:lnTo>
                    <a:lnTo>
                      <a:pt x="947" y="845"/>
                    </a:lnTo>
                    <a:lnTo>
                      <a:pt x="956" y="846"/>
                    </a:lnTo>
                    <a:lnTo>
                      <a:pt x="965" y="847"/>
                    </a:lnTo>
                    <a:lnTo>
                      <a:pt x="973" y="848"/>
                    </a:lnTo>
                    <a:lnTo>
                      <a:pt x="966" y="839"/>
                    </a:lnTo>
                    <a:lnTo>
                      <a:pt x="957" y="838"/>
                    </a:lnTo>
                    <a:lnTo>
                      <a:pt x="949" y="828"/>
                    </a:lnTo>
                    <a:lnTo>
                      <a:pt x="931" y="825"/>
                    </a:lnTo>
                    <a:lnTo>
                      <a:pt x="922" y="824"/>
                    </a:lnTo>
                    <a:lnTo>
                      <a:pt x="913" y="823"/>
                    </a:lnTo>
                    <a:lnTo>
                      <a:pt x="905" y="813"/>
                    </a:lnTo>
                    <a:lnTo>
                      <a:pt x="896" y="812"/>
                    </a:lnTo>
                    <a:lnTo>
                      <a:pt x="887" y="811"/>
                    </a:lnTo>
                    <a:lnTo>
                      <a:pt x="878" y="810"/>
                    </a:lnTo>
                    <a:lnTo>
                      <a:pt x="869" y="809"/>
                    </a:lnTo>
                    <a:lnTo>
                      <a:pt x="859" y="808"/>
                    </a:lnTo>
                    <a:lnTo>
                      <a:pt x="851" y="807"/>
                    </a:lnTo>
                    <a:lnTo>
                      <a:pt x="843" y="806"/>
                    </a:lnTo>
                    <a:lnTo>
                      <a:pt x="832" y="805"/>
                    </a:lnTo>
                    <a:lnTo>
                      <a:pt x="824" y="804"/>
                    </a:lnTo>
                    <a:lnTo>
                      <a:pt x="816" y="794"/>
                    </a:lnTo>
                    <a:lnTo>
                      <a:pt x="797" y="792"/>
                    </a:lnTo>
                    <a:lnTo>
                      <a:pt x="789" y="791"/>
                    </a:lnTo>
                    <a:lnTo>
                      <a:pt x="771" y="789"/>
                    </a:lnTo>
                    <a:lnTo>
                      <a:pt x="752" y="787"/>
                    </a:lnTo>
                    <a:lnTo>
                      <a:pt x="735" y="785"/>
                    </a:lnTo>
                    <a:lnTo>
                      <a:pt x="718" y="773"/>
                    </a:lnTo>
                    <a:lnTo>
                      <a:pt x="700" y="771"/>
                    </a:lnTo>
                    <a:lnTo>
                      <a:pt x="682" y="769"/>
                    </a:lnTo>
                    <a:lnTo>
                      <a:pt x="663" y="767"/>
                    </a:lnTo>
                    <a:lnTo>
                      <a:pt x="646" y="765"/>
                    </a:lnTo>
                    <a:lnTo>
                      <a:pt x="637" y="764"/>
                    </a:lnTo>
                    <a:lnTo>
                      <a:pt x="619" y="762"/>
                    </a:lnTo>
                    <a:lnTo>
                      <a:pt x="601" y="759"/>
                    </a:lnTo>
                    <a:lnTo>
                      <a:pt x="582" y="757"/>
                    </a:lnTo>
                    <a:lnTo>
                      <a:pt x="574" y="756"/>
                    </a:lnTo>
                    <a:lnTo>
                      <a:pt x="556" y="746"/>
                    </a:lnTo>
                    <a:lnTo>
                      <a:pt x="548" y="744"/>
                    </a:lnTo>
                    <a:lnTo>
                      <a:pt x="556" y="746"/>
                    </a:lnTo>
                    <a:lnTo>
                      <a:pt x="566" y="747"/>
                    </a:lnTo>
                    <a:lnTo>
                      <a:pt x="567" y="737"/>
                    </a:lnTo>
                    <a:lnTo>
                      <a:pt x="664" y="758"/>
                    </a:lnTo>
                    <a:lnTo>
                      <a:pt x="665" y="749"/>
                    </a:lnTo>
                    <a:lnTo>
                      <a:pt x="640" y="737"/>
                    </a:lnTo>
                    <a:lnTo>
                      <a:pt x="614" y="724"/>
                    </a:lnTo>
                    <a:lnTo>
                      <a:pt x="598" y="714"/>
                    </a:lnTo>
                    <a:lnTo>
                      <a:pt x="571" y="701"/>
                    </a:lnTo>
                    <a:lnTo>
                      <a:pt x="545" y="689"/>
                    </a:lnTo>
                    <a:lnTo>
                      <a:pt x="519" y="678"/>
                    </a:lnTo>
                    <a:lnTo>
                      <a:pt x="493" y="674"/>
                    </a:lnTo>
                    <a:lnTo>
                      <a:pt x="475" y="662"/>
                    </a:lnTo>
                    <a:lnTo>
                      <a:pt x="449" y="651"/>
                    </a:lnTo>
                    <a:lnTo>
                      <a:pt x="423" y="648"/>
                    </a:lnTo>
                    <a:lnTo>
                      <a:pt x="397" y="634"/>
                    </a:lnTo>
                    <a:lnTo>
                      <a:pt x="370" y="631"/>
                    </a:lnTo>
                    <a:lnTo>
                      <a:pt x="342" y="628"/>
                    </a:lnTo>
                    <a:lnTo>
                      <a:pt x="315" y="625"/>
                    </a:lnTo>
                    <a:lnTo>
                      <a:pt x="289" y="622"/>
                    </a:lnTo>
                    <a:lnTo>
                      <a:pt x="270" y="620"/>
                    </a:lnTo>
                    <a:lnTo>
                      <a:pt x="262" y="619"/>
                    </a:lnTo>
                    <a:lnTo>
                      <a:pt x="253" y="618"/>
                    </a:lnTo>
                    <a:lnTo>
                      <a:pt x="243" y="617"/>
                    </a:lnTo>
                    <a:lnTo>
                      <a:pt x="253" y="618"/>
                    </a:lnTo>
                    <a:lnTo>
                      <a:pt x="263" y="611"/>
                    </a:lnTo>
                    <a:lnTo>
                      <a:pt x="712" y="671"/>
                    </a:lnTo>
                    <a:lnTo>
                      <a:pt x="686" y="660"/>
                    </a:lnTo>
                    <a:lnTo>
                      <a:pt x="658" y="657"/>
                    </a:lnTo>
                    <a:lnTo>
                      <a:pt x="633" y="645"/>
                    </a:lnTo>
                    <a:lnTo>
                      <a:pt x="606" y="642"/>
                    </a:lnTo>
                    <a:lnTo>
                      <a:pt x="578" y="638"/>
                    </a:lnTo>
                    <a:lnTo>
                      <a:pt x="551" y="635"/>
                    </a:lnTo>
                    <a:lnTo>
                      <a:pt x="524" y="632"/>
                    </a:lnTo>
                    <a:lnTo>
                      <a:pt x="489" y="619"/>
                    </a:lnTo>
                    <a:lnTo>
                      <a:pt x="463" y="616"/>
                    </a:lnTo>
                    <a:lnTo>
                      <a:pt x="436" y="613"/>
                    </a:lnTo>
                    <a:lnTo>
                      <a:pt x="408" y="609"/>
                    </a:lnTo>
                    <a:lnTo>
                      <a:pt x="381" y="606"/>
                    </a:lnTo>
                    <a:lnTo>
                      <a:pt x="355" y="602"/>
                    </a:lnTo>
                    <a:lnTo>
                      <a:pt x="319" y="598"/>
                    </a:lnTo>
                    <a:lnTo>
                      <a:pt x="292" y="595"/>
                    </a:lnTo>
                    <a:lnTo>
                      <a:pt x="265" y="592"/>
                    </a:lnTo>
                    <a:lnTo>
                      <a:pt x="256" y="591"/>
                    </a:lnTo>
                    <a:lnTo>
                      <a:pt x="247" y="590"/>
                    </a:lnTo>
                    <a:lnTo>
                      <a:pt x="237" y="589"/>
                    </a:lnTo>
                    <a:lnTo>
                      <a:pt x="229" y="588"/>
                    </a:lnTo>
                    <a:lnTo>
                      <a:pt x="238" y="581"/>
                    </a:lnTo>
                    <a:lnTo>
                      <a:pt x="607" y="632"/>
                    </a:lnTo>
                    <a:lnTo>
                      <a:pt x="608" y="624"/>
                    </a:lnTo>
                    <a:lnTo>
                      <a:pt x="599" y="623"/>
                    </a:lnTo>
                    <a:lnTo>
                      <a:pt x="784" y="671"/>
                    </a:lnTo>
                    <a:lnTo>
                      <a:pt x="794" y="672"/>
                    </a:lnTo>
                    <a:lnTo>
                      <a:pt x="795" y="664"/>
                    </a:lnTo>
                    <a:lnTo>
                      <a:pt x="771" y="633"/>
                    </a:lnTo>
                    <a:lnTo>
                      <a:pt x="753" y="631"/>
                    </a:lnTo>
                    <a:lnTo>
                      <a:pt x="735" y="629"/>
                    </a:lnTo>
                    <a:lnTo>
                      <a:pt x="718" y="618"/>
                    </a:lnTo>
                    <a:lnTo>
                      <a:pt x="699" y="616"/>
                    </a:lnTo>
                    <a:lnTo>
                      <a:pt x="682" y="614"/>
                    </a:lnTo>
                    <a:lnTo>
                      <a:pt x="656" y="601"/>
                    </a:lnTo>
                    <a:lnTo>
                      <a:pt x="638" y="599"/>
                    </a:lnTo>
                    <a:lnTo>
                      <a:pt x="620" y="597"/>
                    </a:lnTo>
                    <a:lnTo>
                      <a:pt x="603" y="586"/>
                    </a:lnTo>
                    <a:lnTo>
                      <a:pt x="584" y="584"/>
                    </a:lnTo>
                    <a:lnTo>
                      <a:pt x="569" y="574"/>
                    </a:lnTo>
                    <a:lnTo>
                      <a:pt x="550" y="572"/>
                    </a:lnTo>
                    <a:lnTo>
                      <a:pt x="532" y="569"/>
                    </a:lnTo>
                    <a:lnTo>
                      <a:pt x="515" y="557"/>
                    </a:lnTo>
                    <a:lnTo>
                      <a:pt x="497" y="555"/>
                    </a:lnTo>
                    <a:lnTo>
                      <a:pt x="479" y="553"/>
                    </a:lnTo>
                    <a:lnTo>
                      <a:pt x="453" y="542"/>
                    </a:lnTo>
                    <a:lnTo>
                      <a:pt x="428" y="529"/>
                    </a:lnTo>
                    <a:lnTo>
                      <a:pt x="401" y="526"/>
                    </a:lnTo>
                    <a:lnTo>
                      <a:pt x="374" y="514"/>
                    </a:lnTo>
                    <a:lnTo>
                      <a:pt x="356" y="512"/>
                    </a:lnTo>
                    <a:lnTo>
                      <a:pt x="329" y="509"/>
                    </a:lnTo>
                    <a:lnTo>
                      <a:pt x="303" y="496"/>
                    </a:lnTo>
                    <a:lnTo>
                      <a:pt x="276" y="493"/>
                    </a:lnTo>
                    <a:lnTo>
                      <a:pt x="250" y="481"/>
                    </a:lnTo>
                    <a:lnTo>
                      <a:pt x="223" y="478"/>
                    </a:lnTo>
                    <a:lnTo>
                      <a:pt x="196" y="475"/>
                    </a:lnTo>
                    <a:lnTo>
                      <a:pt x="180" y="464"/>
                    </a:lnTo>
                    <a:lnTo>
                      <a:pt x="153" y="460"/>
                    </a:lnTo>
                    <a:lnTo>
                      <a:pt x="125" y="457"/>
                    </a:lnTo>
                    <a:lnTo>
                      <a:pt x="98" y="454"/>
                    </a:lnTo>
                    <a:lnTo>
                      <a:pt x="73" y="442"/>
                    </a:lnTo>
                    <a:lnTo>
                      <a:pt x="91" y="444"/>
                    </a:lnTo>
                    <a:lnTo>
                      <a:pt x="108" y="455"/>
                    </a:lnTo>
                    <a:lnTo>
                      <a:pt x="116" y="456"/>
                    </a:lnTo>
                    <a:lnTo>
                      <a:pt x="134" y="458"/>
                    </a:lnTo>
                    <a:lnTo>
                      <a:pt x="143" y="459"/>
                    </a:lnTo>
                    <a:lnTo>
                      <a:pt x="161" y="461"/>
                    </a:lnTo>
                    <a:lnTo>
                      <a:pt x="180" y="464"/>
                    </a:lnTo>
                    <a:lnTo>
                      <a:pt x="188" y="466"/>
                    </a:lnTo>
                    <a:lnTo>
                      <a:pt x="223" y="478"/>
                    </a:lnTo>
                    <a:lnTo>
                      <a:pt x="250" y="481"/>
                    </a:lnTo>
                    <a:lnTo>
                      <a:pt x="276" y="493"/>
                    </a:lnTo>
                    <a:lnTo>
                      <a:pt x="312" y="497"/>
                    </a:lnTo>
                    <a:lnTo>
                      <a:pt x="338" y="510"/>
                    </a:lnTo>
                    <a:lnTo>
                      <a:pt x="374" y="514"/>
                    </a:lnTo>
                    <a:lnTo>
                      <a:pt x="401" y="526"/>
                    </a:lnTo>
                    <a:lnTo>
                      <a:pt x="428" y="529"/>
                    </a:lnTo>
                    <a:lnTo>
                      <a:pt x="453" y="542"/>
                    </a:lnTo>
                    <a:lnTo>
                      <a:pt x="488" y="554"/>
                    </a:lnTo>
                    <a:lnTo>
                      <a:pt x="515" y="557"/>
                    </a:lnTo>
                    <a:lnTo>
                      <a:pt x="541" y="571"/>
                    </a:lnTo>
                    <a:lnTo>
                      <a:pt x="577" y="575"/>
                    </a:lnTo>
                    <a:lnTo>
                      <a:pt x="603" y="586"/>
                    </a:lnTo>
                    <a:lnTo>
                      <a:pt x="629" y="598"/>
                    </a:lnTo>
                    <a:lnTo>
                      <a:pt x="664" y="602"/>
                    </a:lnTo>
                    <a:lnTo>
                      <a:pt x="616" y="551"/>
                    </a:lnTo>
                    <a:lnTo>
                      <a:pt x="636" y="545"/>
                    </a:lnTo>
                    <a:lnTo>
                      <a:pt x="569" y="491"/>
                    </a:lnTo>
                    <a:lnTo>
                      <a:pt x="570" y="482"/>
                    </a:lnTo>
                    <a:lnTo>
                      <a:pt x="571" y="473"/>
                    </a:lnTo>
                    <a:lnTo>
                      <a:pt x="572" y="464"/>
                    </a:lnTo>
                    <a:lnTo>
                      <a:pt x="563" y="463"/>
                    </a:lnTo>
                    <a:lnTo>
                      <a:pt x="564" y="454"/>
                    </a:lnTo>
                    <a:lnTo>
                      <a:pt x="565" y="445"/>
                    </a:lnTo>
                    <a:lnTo>
                      <a:pt x="574" y="446"/>
                    </a:lnTo>
                    <a:lnTo>
                      <a:pt x="583" y="447"/>
                    </a:lnTo>
                    <a:lnTo>
                      <a:pt x="576" y="428"/>
                    </a:lnTo>
                    <a:lnTo>
                      <a:pt x="585" y="429"/>
                    </a:lnTo>
                    <a:lnTo>
                      <a:pt x="586" y="420"/>
                    </a:lnTo>
                    <a:lnTo>
                      <a:pt x="594" y="421"/>
                    </a:lnTo>
                    <a:lnTo>
                      <a:pt x="621" y="424"/>
                    </a:lnTo>
                    <a:lnTo>
                      <a:pt x="622" y="415"/>
                    </a:lnTo>
                    <a:lnTo>
                      <a:pt x="598" y="394"/>
                    </a:lnTo>
                    <a:lnTo>
                      <a:pt x="572" y="382"/>
                    </a:lnTo>
                    <a:lnTo>
                      <a:pt x="547" y="361"/>
                    </a:lnTo>
                    <a:lnTo>
                      <a:pt x="532" y="341"/>
                    </a:lnTo>
                    <a:lnTo>
                      <a:pt x="505" y="329"/>
                    </a:lnTo>
                    <a:lnTo>
                      <a:pt x="480" y="308"/>
                    </a:lnTo>
                    <a:lnTo>
                      <a:pt x="454" y="295"/>
                    </a:lnTo>
                    <a:lnTo>
                      <a:pt x="430" y="274"/>
                    </a:lnTo>
                    <a:lnTo>
                      <a:pt x="414" y="254"/>
                    </a:lnTo>
                    <a:lnTo>
                      <a:pt x="388" y="241"/>
                    </a:lnTo>
                    <a:lnTo>
                      <a:pt x="363" y="221"/>
                    </a:lnTo>
                    <a:lnTo>
                      <a:pt x="346" y="200"/>
                    </a:lnTo>
                    <a:lnTo>
                      <a:pt x="322" y="179"/>
                    </a:lnTo>
                    <a:lnTo>
                      <a:pt x="297" y="159"/>
                    </a:lnTo>
                    <a:lnTo>
                      <a:pt x="282" y="138"/>
                    </a:lnTo>
                    <a:lnTo>
                      <a:pt x="257" y="117"/>
                    </a:lnTo>
                    <a:lnTo>
                      <a:pt x="249" y="107"/>
                    </a:lnTo>
                    <a:lnTo>
                      <a:pt x="240" y="97"/>
                    </a:lnTo>
                    <a:lnTo>
                      <a:pt x="231" y="95"/>
                    </a:lnTo>
                    <a:lnTo>
                      <a:pt x="232" y="87"/>
                    </a:lnTo>
                    <a:lnTo>
                      <a:pt x="224" y="86"/>
                    </a:lnTo>
                    <a:lnTo>
                      <a:pt x="217" y="66"/>
                    </a:lnTo>
                    <a:lnTo>
                      <a:pt x="241" y="88"/>
                    </a:lnTo>
                    <a:lnTo>
                      <a:pt x="267" y="100"/>
                    </a:lnTo>
                    <a:lnTo>
                      <a:pt x="284" y="120"/>
                    </a:lnTo>
                    <a:lnTo>
                      <a:pt x="308" y="141"/>
                    </a:lnTo>
                    <a:lnTo>
                      <a:pt x="333" y="163"/>
                    </a:lnTo>
                    <a:lnTo>
                      <a:pt x="348" y="182"/>
                    </a:lnTo>
                    <a:lnTo>
                      <a:pt x="375" y="195"/>
                    </a:lnTo>
                    <a:lnTo>
                      <a:pt x="400" y="216"/>
                    </a:lnTo>
                    <a:lnTo>
                      <a:pt x="416" y="236"/>
                    </a:lnTo>
                    <a:lnTo>
                      <a:pt x="441" y="258"/>
                    </a:lnTo>
                    <a:lnTo>
                      <a:pt x="466" y="278"/>
                    </a:lnTo>
                    <a:lnTo>
                      <a:pt x="481" y="298"/>
                    </a:lnTo>
                    <a:lnTo>
                      <a:pt x="506" y="319"/>
                    </a:lnTo>
                    <a:lnTo>
                      <a:pt x="533" y="332"/>
                    </a:lnTo>
                    <a:lnTo>
                      <a:pt x="557" y="352"/>
                    </a:lnTo>
                    <a:lnTo>
                      <a:pt x="583" y="365"/>
                    </a:lnTo>
                    <a:lnTo>
                      <a:pt x="582" y="374"/>
                    </a:lnTo>
                    <a:lnTo>
                      <a:pt x="591" y="375"/>
                    </a:lnTo>
                    <a:lnTo>
                      <a:pt x="590" y="384"/>
                    </a:lnTo>
                    <a:lnTo>
                      <a:pt x="599" y="385"/>
                    </a:lnTo>
                    <a:lnTo>
                      <a:pt x="598" y="394"/>
                    </a:lnTo>
                    <a:lnTo>
                      <a:pt x="649" y="427"/>
                    </a:lnTo>
                    <a:lnTo>
                      <a:pt x="650" y="418"/>
                    </a:lnTo>
                    <a:lnTo>
                      <a:pt x="651" y="410"/>
                    </a:lnTo>
                    <a:lnTo>
                      <a:pt x="754" y="468"/>
                    </a:lnTo>
                    <a:lnTo>
                      <a:pt x="787" y="490"/>
                    </a:lnTo>
                    <a:lnTo>
                      <a:pt x="786" y="498"/>
                    </a:lnTo>
                    <a:lnTo>
                      <a:pt x="796" y="499"/>
                    </a:lnTo>
                    <a:lnTo>
                      <a:pt x="795" y="508"/>
                    </a:lnTo>
                    <a:lnTo>
                      <a:pt x="804" y="501"/>
                    </a:lnTo>
                    <a:lnTo>
                      <a:pt x="783" y="452"/>
                    </a:lnTo>
                    <a:lnTo>
                      <a:pt x="791" y="453"/>
                    </a:lnTo>
                    <a:lnTo>
                      <a:pt x="793" y="444"/>
                    </a:lnTo>
                    <a:lnTo>
                      <a:pt x="760" y="413"/>
                    </a:lnTo>
                    <a:lnTo>
                      <a:pt x="751" y="412"/>
                    </a:lnTo>
                    <a:lnTo>
                      <a:pt x="743" y="411"/>
                    </a:lnTo>
                    <a:lnTo>
                      <a:pt x="744" y="403"/>
                    </a:lnTo>
                    <a:lnTo>
                      <a:pt x="733" y="402"/>
                    </a:lnTo>
                    <a:lnTo>
                      <a:pt x="725" y="401"/>
                    </a:lnTo>
                    <a:lnTo>
                      <a:pt x="726" y="390"/>
                    </a:lnTo>
                    <a:lnTo>
                      <a:pt x="718" y="389"/>
                    </a:lnTo>
                    <a:lnTo>
                      <a:pt x="709" y="380"/>
                    </a:lnTo>
                    <a:lnTo>
                      <a:pt x="702" y="370"/>
                    </a:lnTo>
                    <a:lnTo>
                      <a:pt x="692" y="369"/>
                    </a:lnTo>
                    <a:lnTo>
                      <a:pt x="684" y="358"/>
                    </a:lnTo>
                    <a:lnTo>
                      <a:pt x="668" y="348"/>
                    </a:lnTo>
                    <a:lnTo>
                      <a:pt x="660" y="338"/>
                    </a:lnTo>
                    <a:lnTo>
                      <a:pt x="651" y="328"/>
                    </a:lnTo>
                    <a:lnTo>
                      <a:pt x="644" y="317"/>
                    </a:lnTo>
                    <a:lnTo>
                      <a:pt x="626" y="306"/>
                    </a:lnTo>
                    <a:lnTo>
                      <a:pt x="618" y="296"/>
                    </a:lnTo>
                    <a:lnTo>
                      <a:pt x="611" y="286"/>
                    </a:lnTo>
                    <a:lnTo>
                      <a:pt x="602" y="285"/>
                    </a:lnTo>
                    <a:lnTo>
                      <a:pt x="585" y="274"/>
                    </a:lnTo>
                    <a:lnTo>
                      <a:pt x="577" y="264"/>
                    </a:lnTo>
                    <a:lnTo>
                      <a:pt x="569" y="254"/>
                    </a:lnTo>
                    <a:lnTo>
                      <a:pt x="560" y="243"/>
                    </a:lnTo>
                    <a:lnTo>
                      <a:pt x="553" y="234"/>
                    </a:lnTo>
                    <a:lnTo>
                      <a:pt x="536" y="223"/>
                    </a:lnTo>
                    <a:lnTo>
                      <a:pt x="519" y="203"/>
                    </a:lnTo>
                    <a:lnTo>
                      <a:pt x="512" y="193"/>
                    </a:lnTo>
                    <a:lnTo>
                      <a:pt x="496" y="181"/>
                    </a:lnTo>
                    <a:lnTo>
                      <a:pt x="487" y="171"/>
                    </a:lnTo>
                    <a:lnTo>
                      <a:pt x="471" y="160"/>
                    </a:lnTo>
                    <a:lnTo>
                      <a:pt x="454" y="140"/>
                    </a:lnTo>
                    <a:lnTo>
                      <a:pt x="447" y="130"/>
                    </a:lnTo>
                    <a:lnTo>
                      <a:pt x="430" y="119"/>
                    </a:lnTo>
                    <a:lnTo>
                      <a:pt x="422" y="109"/>
                    </a:lnTo>
                    <a:lnTo>
                      <a:pt x="404" y="97"/>
                    </a:lnTo>
                    <a:lnTo>
                      <a:pt x="389" y="87"/>
                    </a:lnTo>
                    <a:lnTo>
                      <a:pt x="380" y="67"/>
                    </a:lnTo>
                    <a:lnTo>
                      <a:pt x="364" y="57"/>
                    </a:lnTo>
                    <a:lnTo>
                      <a:pt x="346" y="46"/>
                    </a:lnTo>
                    <a:lnTo>
                      <a:pt x="339" y="35"/>
                    </a:lnTo>
                    <a:lnTo>
                      <a:pt x="340" y="26"/>
                    </a:lnTo>
                    <a:lnTo>
                      <a:pt x="348" y="27"/>
                    </a:lnTo>
                    <a:lnTo>
                      <a:pt x="357" y="37"/>
                    </a:lnTo>
                    <a:lnTo>
                      <a:pt x="365" y="48"/>
                    </a:lnTo>
                    <a:lnTo>
                      <a:pt x="374" y="49"/>
                    </a:lnTo>
                    <a:lnTo>
                      <a:pt x="373" y="58"/>
                    </a:lnTo>
                    <a:lnTo>
                      <a:pt x="381" y="59"/>
                    </a:lnTo>
                    <a:lnTo>
                      <a:pt x="392" y="60"/>
                    </a:lnTo>
                    <a:lnTo>
                      <a:pt x="398" y="79"/>
                    </a:lnTo>
                    <a:lnTo>
                      <a:pt x="415" y="90"/>
                    </a:lnTo>
                    <a:lnTo>
                      <a:pt x="432" y="100"/>
                    </a:lnTo>
                    <a:lnTo>
                      <a:pt x="439" y="111"/>
                    </a:lnTo>
                    <a:lnTo>
                      <a:pt x="455" y="131"/>
                    </a:lnTo>
                    <a:lnTo>
                      <a:pt x="463" y="141"/>
                    </a:lnTo>
                    <a:lnTo>
                      <a:pt x="480" y="153"/>
                    </a:lnTo>
                    <a:lnTo>
                      <a:pt x="498" y="163"/>
                    </a:lnTo>
                    <a:lnTo>
                      <a:pt x="497" y="172"/>
                    </a:lnTo>
                    <a:lnTo>
                      <a:pt x="506" y="173"/>
                    </a:lnTo>
                    <a:lnTo>
                      <a:pt x="513" y="183"/>
                    </a:lnTo>
                    <a:lnTo>
                      <a:pt x="522" y="184"/>
                    </a:lnTo>
                    <a:lnTo>
                      <a:pt x="531" y="195"/>
                    </a:lnTo>
                    <a:lnTo>
                      <a:pt x="538" y="205"/>
                    </a:lnTo>
                    <a:lnTo>
                      <a:pt x="546" y="214"/>
                    </a:lnTo>
                    <a:lnTo>
                      <a:pt x="555" y="215"/>
                    </a:lnTo>
                    <a:lnTo>
                      <a:pt x="556" y="207"/>
                    </a:lnTo>
                    <a:lnTo>
                      <a:pt x="523" y="175"/>
                    </a:lnTo>
                    <a:lnTo>
                      <a:pt x="378" y="13"/>
                    </a:lnTo>
                    <a:lnTo>
                      <a:pt x="394" y="41"/>
                    </a:lnTo>
                    <a:lnTo>
                      <a:pt x="383" y="40"/>
                    </a:lnTo>
                    <a:lnTo>
                      <a:pt x="376" y="30"/>
                    </a:lnTo>
                    <a:lnTo>
                      <a:pt x="368" y="21"/>
                    </a:lnTo>
                    <a:lnTo>
                      <a:pt x="369" y="12"/>
                    </a:lnTo>
                    <a:lnTo>
                      <a:pt x="360" y="11"/>
                    </a:lnTo>
                    <a:lnTo>
                      <a:pt x="362" y="1"/>
                    </a:lnTo>
                    <a:lnTo>
                      <a:pt x="662" y="319"/>
                    </a:lnTo>
                    <a:lnTo>
                      <a:pt x="671" y="320"/>
                    </a:lnTo>
                    <a:lnTo>
                      <a:pt x="670" y="330"/>
                    </a:lnTo>
                    <a:lnTo>
                      <a:pt x="711" y="362"/>
                    </a:lnTo>
                    <a:lnTo>
                      <a:pt x="480" y="79"/>
                    </a:lnTo>
                    <a:lnTo>
                      <a:pt x="487" y="90"/>
                    </a:lnTo>
                    <a:lnTo>
                      <a:pt x="497" y="91"/>
                    </a:lnTo>
                    <a:lnTo>
                      <a:pt x="505" y="100"/>
                    </a:lnTo>
                    <a:lnTo>
                      <a:pt x="521" y="111"/>
                    </a:lnTo>
                    <a:lnTo>
                      <a:pt x="530" y="122"/>
                    </a:lnTo>
                    <a:lnTo>
                      <a:pt x="537" y="141"/>
                    </a:lnTo>
                    <a:lnTo>
                      <a:pt x="544" y="151"/>
                    </a:lnTo>
                    <a:lnTo>
                      <a:pt x="552" y="161"/>
                    </a:lnTo>
                    <a:lnTo>
                      <a:pt x="569" y="172"/>
                    </a:lnTo>
                    <a:lnTo>
                      <a:pt x="577" y="181"/>
                    </a:lnTo>
                    <a:lnTo>
                      <a:pt x="585" y="192"/>
                    </a:lnTo>
                    <a:lnTo>
                      <a:pt x="593" y="202"/>
                    </a:lnTo>
                    <a:lnTo>
                      <a:pt x="600" y="221"/>
                    </a:lnTo>
                    <a:lnTo>
                      <a:pt x="617" y="232"/>
                    </a:lnTo>
                    <a:lnTo>
                      <a:pt x="624" y="242"/>
                    </a:lnTo>
                    <a:lnTo>
                      <a:pt x="634" y="252"/>
                    </a:lnTo>
                    <a:lnTo>
                      <a:pt x="642" y="253"/>
                    </a:lnTo>
                    <a:lnTo>
                      <a:pt x="641" y="263"/>
                    </a:lnTo>
                    <a:lnTo>
                      <a:pt x="649" y="272"/>
                    </a:lnTo>
                    <a:lnTo>
                      <a:pt x="656" y="282"/>
                    </a:lnTo>
                    <a:lnTo>
                      <a:pt x="665" y="293"/>
                    </a:lnTo>
                    <a:lnTo>
                      <a:pt x="673" y="302"/>
                    </a:lnTo>
                    <a:lnTo>
                      <a:pt x="681" y="303"/>
                    </a:lnTo>
                    <a:lnTo>
                      <a:pt x="689" y="322"/>
                    </a:lnTo>
                    <a:lnTo>
                      <a:pt x="697" y="323"/>
                    </a:lnTo>
                    <a:lnTo>
                      <a:pt x="706" y="334"/>
                    </a:lnTo>
                    <a:lnTo>
                      <a:pt x="714" y="344"/>
                    </a:lnTo>
                    <a:lnTo>
                      <a:pt x="722" y="354"/>
                    </a:lnTo>
                    <a:lnTo>
                      <a:pt x="729" y="364"/>
                    </a:lnTo>
                    <a:lnTo>
                      <a:pt x="737" y="374"/>
                    </a:lnTo>
                    <a:lnTo>
                      <a:pt x="746" y="384"/>
                    </a:lnTo>
                    <a:lnTo>
                      <a:pt x="753" y="393"/>
                    </a:lnTo>
                    <a:lnTo>
                      <a:pt x="761" y="405"/>
                    </a:lnTo>
                    <a:lnTo>
                      <a:pt x="769" y="414"/>
                    </a:lnTo>
                    <a:lnTo>
                      <a:pt x="778" y="424"/>
                    </a:lnTo>
                    <a:lnTo>
                      <a:pt x="785" y="435"/>
                    </a:lnTo>
                    <a:lnTo>
                      <a:pt x="793" y="444"/>
                    </a:lnTo>
                    <a:lnTo>
                      <a:pt x="802" y="445"/>
                    </a:lnTo>
                    <a:lnTo>
                      <a:pt x="810" y="455"/>
                    </a:lnTo>
                    <a:lnTo>
                      <a:pt x="818" y="466"/>
                    </a:lnTo>
                    <a:lnTo>
                      <a:pt x="826" y="476"/>
                    </a:lnTo>
                    <a:lnTo>
                      <a:pt x="833" y="485"/>
                    </a:lnTo>
                    <a:lnTo>
                      <a:pt x="843" y="487"/>
                    </a:lnTo>
                    <a:lnTo>
                      <a:pt x="842" y="496"/>
                    </a:lnTo>
                    <a:lnTo>
                      <a:pt x="851" y="497"/>
                    </a:lnTo>
                    <a:lnTo>
                      <a:pt x="859" y="507"/>
                    </a:lnTo>
                    <a:lnTo>
                      <a:pt x="866" y="517"/>
                    </a:lnTo>
                    <a:lnTo>
                      <a:pt x="876" y="518"/>
                    </a:lnTo>
                    <a:lnTo>
                      <a:pt x="885" y="519"/>
                    </a:lnTo>
                    <a:lnTo>
                      <a:pt x="884" y="528"/>
                    </a:lnTo>
                    <a:lnTo>
                      <a:pt x="885" y="519"/>
                    </a:lnTo>
                    <a:lnTo>
                      <a:pt x="886" y="510"/>
                    </a:lnTo>
                    <a:lnTo>
                      <a:pt x="869" y="490"/>
                    </a:lnTo>
                    <a:lnTo>
                      <a:pt x="862" y="480"/>
                    </a:lnTo>
                    <a:lnTo>
                      <a:pt x="854" y="470"/>
                    </a:lnTo>
                    <a:lnTo>
                      <a:pt x="836" y="458"/>
                    </a:lnTo>
                    <a:lnTo>
                      <a:pt x="829" y="448"/>
                    </a:lnTo>
                    <a:lnTo>
                      <a:pt x="821" y="439"/>
                    </a:lnTo>
                    <a:lnTo>
                      <a:pt x="804" y="427"/>
                    </a:lnTo>
                    <a:lnTo>
                      <a:pt x="796" y="417"/>
                    </a:lnTo>
                    <a:lnTo>
                      <a:pt x="788" y="408"/>
                    </a:lnTo>
                    <a:lnTo>
                      <a:pt x="781" y="397"/>
                    </a:lnTo>
                    <a:lnTo>
                      <a:pt x="764" y="377"/>
                    </a:lnTo>
                    <a:lnTo>
                      <a:pt x="756" y="367"/>
                    </a:lnTo>
                    <a:lnTo>
                      <a:pt x="749" y="357"/>
                    </a:lnTo>
                    <a:lnTo>
                      <a:pt x="741" y="347"/>
                    </a:lnTo>
                    <a:lnTo>
                      <a:pt x="724" y="336"/>
                    </a:lnTo>
                    <a:lnTo>
                      <a:pt x="716" y="326"/>
                    </a:lnTo>
                    <a:lnTo>
                      <a:pt x="709" y="306"/>
                    </a:lnTo>
                    <a:lnTo>
                      <a:pt x="692" y="296"/>
                    </a:lnTo>
                    <a:lnTo>
                      <a:pt x="683" y="285"/>
                    </a:lnTo>
                    <a:lnTo>
                      <a:pt x="669" y="266"/>
                    </a:lnTo>
                    <a:lnTo>
                      <a:pt x="660" y="256"/>
                    </a:lnTo>
                    <a:lnTo>
                      <a:pt x="653" y="236"/>
                    </a:lnTo>
                    <a:lnTo>
                      <a:pt x="637" y="226"/>
                    </a:lnTo>
                    <a:lnTo>
                      <a:pt x="627" y="215"/>
                    </a:lnTo>
                    <a:lnTo>
                      <a:pt x="613" y="195"/>
                    </a:lnTo>
                    <a:lnTo>
                      <a:pt x="604" y="184"/>
                    </a:lnTo>
                    <a:lnTo>
                      <a:pt x="588" y="165"/>
                    </a:lnTo>
                    <a:lnTo>
                      <a:pt x="581" y="155"/>
                    </a:lnTo>
                    <a:lnTo>
                      <a:pt x="564" y="144"/>
                    </a:lnTo>
                    <a:lnTo>
                      <a:pt x="557" y="125"/>
                    </a:lnTo>
                    <a:lnTo>
                      <a:pt x="548" y="114"/>
                    </a:lnTo>
                    <a:lnTo>
                      <a:pt x="532" y="103"/>
                    </a:lnTo>
                    <a:lnTo>
                      <a:pt x="533" y="95"/>
                    </a:lnTo>
                    <a:lnTo>
                      <a:pt x="523" y="94"/>
                    </a:lnTo>
                    <a:lnTo>
                      <a:pt x="516" y="84"/>
                    </a:lnTo>
                    <a:lnTo>
                      <a:pt x="517" y="74"/>
                    </a:lnTo>
                    <a:lnTo>
                      <a:pt x="544" y="77"/>
                    </a:lnTo>
                    <a:lnTo>
                      <a:pt x="560" y="98"/>
                    </a:lnTo>
                    <a:lnTo>
                      <a:pt x="562" y="89"/>
                    </a:lnTo>
                    <a:lnTo>
                      <a:pt x="586" y="109"/>
                    </a:lnTo>
                    <a:lnTo>
                      <a:pt x="610" y="140"/>
                    </a:lnTo>
                    <a:lnTo>
                      <a:pt x="633" y="170"/>
                    </a:lnTo>
                    <a:lnTo>
                      <a:pt x="658" y="191"/>
                    </a:lnTo>
                    <a:lnTo>
                      <a:pt x="682" y="222"/>
                    </a:lnTo>
                    <a:lnTo>
                      <a:pt x="706" y="251"/>
                    </a:lnTo>
                    <a:lnTo>
                      <a:pt x="731" y="273"/>
                    </a:lnTo>
                    <a:lnTo>
                      <a:pt x="755" y="303"/>
                    </a:lnTo>
                    <a:lnTo>
                      <a:pt x="779" y="333"/>
                    </a:lnTo>
                    <a:lnTo>
                      <a:pt x="803" y="354"/>
                    </a:lnTo>
                    <a:lnTo>
                      <a:pt x="828" y="384"/>
                    </a:lnTo>
                    <a:lnTo>
                      <a:pt x="851" y="415"/>
                    </a:lnTo>
                    <a:lnTo>
                      <a:pt x="876" y="437"/>
                    </a:lnTo>
                    <a:lnTo>
                      <a:pt x="899" y="467"/>
                    </a:lnTo>
                    <a:lnTo>
                      <a:pt x="924" y="496"/>
                    </a:lnTo>
                    <a:lnTo>
                      <a:pt x="948" y="526"/>
                    </a:lnTo>
                    <a:lnTo>
                      <a:pt x="955" y="537"/>
                    </a:lnTo>
                    <a:lnTo>
                      <a:pt x="964" y="546"/>
                    </a:lnTo>
                    <a:lnTo>
                      <a:pt x="971" y="557"/>
                    </a:lnTo>
                    <a:lnTo>
                      <a:pt x="979" y="566"/>
                    </a:lnTo>
                    <a:lnTo>
                      <a:pt x="989" y="567"/>
                    </a:lnTo>
                    <a:lnTo>
                      <a:pt x="990" y="559"/>
                    </a:lnTo>
                    <a:lnTo>
                      <a:pt x="991" y="550"/>
                    </a:lnTo>
                    <a:lnTo>
                      <a:pt x="679" y="176"/>
                    </a:lnTo>
                    <a:lnTo>
                      <a:pt x="655" y="136"/>
                    </a:lnTo>
                    <a:lnTo>
                      <a:pt x="656" y="127"/>
                    </a:lnTo>
                    <a:lnTo>
                      <a:pt x="664" y="137"/>
                    </a:lnTo>
                    <a:lnTo>
                      <a:pt x="673" y="147"/>
                    </a:lnTo>
                    <a:lnTo>
                      <a:pt x="681" y="158"/>
                    </a:lnTo>
                    <a:lnTo>
                      <a:pt x="688" y="167"/>
                    </a:lnTo>
                    <a:lnTo>
                      <a:pt x="697" y="168"/>
                    </a:lnTo>
                    <a:lnTo>
                      <a:pt x="696" y="178"/>
                    </a:lnTo>
                    <a:lnTo>
                      <a:pt x="705" y="188"/>
                    </a:lnTo>
                    <a:lnTo>
                      <a:pt x="722" y="199"/>
                    </a:lnTo>
                    <a:lnTo>
                      <a:pt x="729" y="209"/>
                    </a:lnTo>
                    <a:lnTo>
                      <a:pt x="738" y="218"/>
                    </a:lnTo>
                    <a:lnTo>
                      <a:pt x="745" y="229"/>
                    </a:lnTo>
                    <a:lnTo>
                      <a:pt x="762" y="240"/>
                    </a:lnTo>
                    <a:lnTo>
                      <a:pt x="769" y="249"/>
                    </a:lnTo>
                    <a:lnTo>
                      <a:pt x="779" y="261"/>
                    </a:lnTo>
                    <a:lnTo>
                      <a:pt x="785" y="279"/>
                    </a:lnTo>
                    <a:lnTo>
                      <a:pt x="793" y="289"/>
                    </a:lnTo>
                    <a:lnTo>
                      <a:pt x="800" y="300"/>
                    </a:lnTo>
                    <a:lnTo>
                      <a:pt x="809" y="309"/>
                    </a:lnTo>
                    <a:lnTo>
                      <a:pt x="826" y="320"/>
                    </a:lnTo>
                    <a:lnTo>
                      <a:pt x="834" y="331"/>
                    </a:lnTo>
                    <a:lnTo>
                      <a:pt x="841" y="350"/>
                    </a:lnTo>
                    <a:lnTo>
                      <a:pt x="848" y="359"/>
                    </a:lnTo>
                    <a:lnTo>
                      <a:pt x="857" y="370"/>
                    </a:lnTo>
                    <a:lnTo>
                      <a:pt x="864" y="380"/>
                    </a:lnTo>
                    <a:lnTo>
                      <a:pt x="882" y="390"/>
                    </a:lnTo>
                    <a:lnTo>
                      <a:pt x="889" y="410"/>
                    </a:lnTo>
                    <a:lnTo>
                      <a:pt x="896" y="420"/>
                    </a:lnTo>
                    <a:lnTo>
                      <a:pt x="914" y="431"/>
                    </a:lnTo>
                    <a:lnTo>
                      <a:pt x="921" y="442"/>
                    </a:lnTo>
                    <a:lnTo>
                      <a:pt x="929" y="451"/>
                    </a:lnTo>
                    <a:lnTo>
                      <a:pt x="947" y="462"/>
                    </a:lnTo>
                    <a:lnTo>
                      <a:pt x="954" y="473"/>
                    </a:lnTo>
                    <a:lnTo>
                      <a:pt x="971" y="483"/>
                    </a:lnTo>
                    <a:lnTo>
                      <a:pt x="978" y="493"/>
                    </a:lnTo>
                    <a:lnTo>
                      <a:pt x="996" y="505"/>
                    </a:lnTo>
                    <a:lnTo>
                      <a:pt x="1004" y="515"/>
                    </a:lnTo>
                    <a:lnTo>
                      <a:pt x="1021" y="526"/>
                    </a:lnTo>
                    <a:lnTo>
                      <a:pt x="1029" y="536"/>
                    </a:lnTo>
                    <a:lnTo>
                      <a:pt x="1028" y="545"/>
                    </a:lnTo>
                    <a:lnTo>
                      <a:pt x="1036" y="546"/>
                    </a:lnTo>
                    <a:lnTo>
                      <a:pt x="1044" y="556"/>
                    </a:lnTo>
                    <a:lnTo>
                      <a:pt x="1043" y="565"/>
                    </a:lnTo>
                    <a:lnTo>
                      <a:pt x="953" y="481"/>
                    </a:lnTo>
                    <a:lnTo>
                      <a:pt x="1101" y="626"/>
                    </a:lnTo>
                    <a:lnTo>
                      <a:pt x="1101" y="618"/>
                    </a:lnTo>
                    <a:lnTo>
                      <a:pt x="1093" y="607"/>
                    </a:lnTo>
                    <a:lnTo>
                      <a:pt x="1084" y="606"/>
                    </a:lnTo>
                    <a:lnTo>
                      <a:pt x="1086" y="597"/>
                    </a:lnTo>
                    <a:lnTo>
                      <a:pt x="1069" y="577"/>
                    </a:lnTo>
                    <a:lnTo>
                      <a:pt x="1054" y="557"/>
                    </a:lnTo>
                    <a:lnTo>
                      <a:pt x="1037" y="537"/>
                    </a:lnTo>
                    <a:lnTo>
                      <a:pt x="1031" y="518"/>
                    </a:lnTo>
                    <a:lnTo>
                      <a:pt x="1014" y="498"/>
                    </a:lnTo>
                    <a:lnTo>
                      <a:pt x="999" y="478"/>
                    </a:lnTo>
                    <a:lnTo>
                      <a:pt x="983" y="457"/>
                    </a:lnTo>
                    <a:lnTo>
                      <a:pt x="967" y="438"/>
                    </a:lnTo>
                    <a:lnTo>
                      <a:pt x="952" y="417"/>
                    </a:lnTo>
                    <a:lnTo>
                      <a:pt x="935" y="397"/>
                    </a:lnTo>
                    <a:lnTo>
                      <a:pt x="928" y="378"/>
                    </a:lnTo>
                    <a:lnTo>
                      <a:pt x="913" y="358"/>
                    </a:lnTo>
                    <a:lnTo>
                      <a:pt x="897" y="338"/>
                    </a:lnTo>
                    <a:lnTo>
                      <a:pt x="881" y="317"/>
                    </a:lnTo>
                    <a:lnTo>
                      <a:pt x="865" y="298"/>
                    </a:lnTo>
                    <a:lnTo>
                      <a:pt x="849" y="277"/>
                    </a:lnTo>
                    <a:lnTo>
                      <a:pt x="904" y="348"/>
                    </a:lnTo>
                    <a:lnTo>
                      <a:pt x="905" y="339"/>
                    </a:lnTo>
                    <a:lnTo>
                      <a:pt x="898" y="329"/>
                    </a:lnTo>
                    <a:lnTo>
                      <a:pt x="899" y="320"/>
                    </a:lnTo>
                    <a:lnTo>
                      <a:pt x="891" y="310"/>
                    </a:lnTo>
                    <a:lnTo>
                      <a:pt x="883" y="300"/>
                    </a:lnTo>
                    <a:lnTo>
                      <a:pt x="874" y="289"/>
                    </a:lnTo>
                    <a:lnTo>
                      <a:pt x="867" y="279"/>
                    </a:lnTo>
                    <a:lnTo>
                      <a:pt x="859" y="270"/>
                    </a:lnTo>
                    <a:lnTo>
                      <a:pt x="860" y="260"/>
                    </a:lnTo>
                    <a:lnTo>
                      <a:pt x="852" y="250"/>
                    </a:lnTo>
                    <a:lnTo>
                      <a:pt x="845" y="241"/>
                    </a:lnTo>
                    <a:lnTo>
                      <a:pt x="836" y="230"/>
                    </a:lnTo>
                    <a:lnTo>
                      <a:pt x="828" y="221"/>
                    </a:lnTo>
                    <a:lnTo>
                      <a:pt x="829" y="211"/>
                    </a:lnTo>
                    <a:lnTo>
                      <a:pt x="821" y="201"/>
                    </a:lnTo>
                    <a:lnTo>
                      <a:pt x="815" y="182"/>
                    </a:lnTo>
                    <a:lnTo>
                      <a:pt x="816" y="173"/>
                    </a:lnTo>
                    <a:lnTo>
                      <a:pt x="824" y="174"/>
                    </a:lnTo>
                    <a:lnTo>
                      <a:pt x="832" y="184"/>
                    </a:lnTo>
                    <a:lnTo>
                      <a:pt x="841" y="195"/>
                    </a:lnTo>
                    <a:lnTo>
                      <a:pt x="856" y="214"/>
                    </a:lnTo>
                    <a:lnTo>
                      <a:pt x="871" y="244"/>
                    </a:lnTo>
                    <a:lnTo>
                      <a:pt x="878" y="263"/>
                    </a:lnTo>
                    <a:lnTo>
                      <a:pt x="894" y="282"/>
                    </a:lnTo>
                    <a:lnTo>
                      <a:pt x="908" y="312"/>
                    </a:lnTo>
                    <a:lnTo>
                      <a:pt x="925" y="332"/>
                    </a:lnTo>
                    <a:lnTo>
                      <a:pt x="931" y="351"/>
                    </a:lnTo>
                    <a:lnTo>
                      <a:pt x="948" y="371"/>
                    </a:lnTo>
                    <a:lnTo>
                      <a:pt x="962" y="400"/>
                    </a:lnTo>
                    <a:lnTo>
                      <a:pt x="978" y="420"/>
                    </a:lnTo>
                    <a:lnTo>
                      <a:pt x="985" y="440"/>
                    </a:lnTo>
                    <a:lnTo>
                      <a:pt x="1001" y="459"/>
                    </a:lnTo>
                    <a:lnTo>
                      <a:pt x="1017" y="480"/>
                    </a:lnTo>
                    <a:lnTo>
                      <a:pt x="1033" y="501"/>
                    </a:lnTo>
                    <a:lnTo>
                      <a:pt x="1048" y="529"/>
                    </a:lnTo>
                    <a:lnTo>
                      <a:pt x="1064" y="549"/>
                    </a:lnTo>
                    <a:lnTo>
                      <a:pt x="1074" y="541"/>
                    </a:lnTo>
                    <a:lnTo>
                      <a:pt x="858" y="197"/>
                    </a:lnTo>
                    <a:lnTo>
                      <a:pt x="874" y="216"/>
                    </a:lnTo>
                    <a:lnTo>
                      <a:pt x="889" y="246"/>
                    </a:lnTo>
                    <a:lnTo>
                      <a:pt x="904" y="275"/>
                    </a:lnTo>
                    <a:lnTo>
                      <a:pt x="928" y="305"/>
                    </a:lnTo>
                    <a:lnTo>
                      <a:pt x="944" y="326"/>
                    </a:lnTo>
                    <a:lnTo>
                      <a:pt x="959" y="354"/>
                    </a:lnTo>
                    <a:lnTo>
                      <a:pt x="973" y="384"/>
                    </a:lnTo>
                    <a:lnTo>
                      <a:pt x="998" y="414"/>
                    </a:lnTo>
                    <a:lnTo>
                      <a:pt x="1012" y="443"/>
                    </a:lnTo>
                    <a:lnTo>
                      <a:pt x="1027" y="472"/>
                    </a:lnTo>
                    <a:lnTo>
                      <a:pt x="1053" y="492"/>
                    </a:lnTo>
                    <a:lnTo>
                      <a:pt x="1067" y="522"/>
                    </a:lnTo>
                    <a:lnTo>
                      <a:pt x="1081" y="551"/>
                    </a:lnTo>
                    <a:lnTo>
                      <a:pt x="1106" y="582"/>
                    </a:lnTo>
                    <a:lnTo>
                      <a:pt x="1121" y="601"/>
                    </a:lnTo>
                    <a:lnTo>
                      <a:pt x="1145" y="631"/>
                    </a:lnTo>
                    <a:lnTo>
                      <a:pt x="1144" y="641"/>
                    </a:lnTo>
                    <a:lnTo>
                      <a:pt x="1152" y="642"/>
                    </a:lnTo>
                    <a:lnTo>
                      <a:pt x="1163" y="644"/>
                    </a:lnTo>
                    <a:lnTo>
                      <a:pt x="1162" y="652"/>
                    </a:lnTo>
                    <a:lnTo>
                      <a:pt x="1170" y="653"/>
                    </a:lnTo>
                    <a:lnTo>
                      <a:pt x="1179" y="646"/>
                    </a:lnTo>
                    <a:lnTo>
                      <a:pt x="1029" y="454"/>
                    </a:lnTo>
                    <a:lnTo>
                      <a:pt x="1039" y="446"/>
                    </a:lnTo>
                    <a:lnTo>
                      <a:pt x="1046" y="456"/>
                    </a:lnTo>
                    <a:lnTo>
                      <a:pt x="1055" y="475"/>
                    </a:lnTo>
                    <a:lnTo>
                      <a:pt x="1062" y="485"/>
                    </a:lnTo>
                    <a:lnTo>
                      <a:pt x="1070" y="495"/>
                    </a:lnTo>
                    <a:lnTo>
                      <a:pt x="1078" y="506"/>
                    </a:lnTo>
                    <a:lnTo>
                      <a:pt x="1084" y="524"/>
                    </a:lnTo>
                    <a:lnTo>
                      <a:pt x="1093" y="534"/>
                    </a:lnTo>
                    <a:lnTo>
                      <a:pt x="1101" y="544"/>
                    </a:lnTo>
                    <a:lnTo>
                      <a:pt x="1117" y="556"/>
                    </a:lnTo>
                    <a:lnTo>
                      <a:pt x="1124" y="575"/>
                    </a:lnTo>
                    <a:lnTo>
                      <a:pt x="1133" y="585"/>
                    </a:lnTo>
                    <a:lnTo>
                      <a:pt x="1140" y="594"/>
                    </a:lnTo>
                    <a:lnTo>
                      <a:pt x="1158" y="606"/>
                    </a:lnTo>
                    <a:lnTo>
                      <a:pt x="1165" y="625"/>
                    </a:lnTo>
                    <a:lnTo>
                      <a:pt x="1172" y="634"/>
                    </a:lnTo>
                    <a:lnTo>
                      <a:pt x="1189" y="647"/>
                    </a:lnTo>
                    <a:lnTo>
                      <a:pt x="1188" y="655"/>
                    </a:lnTo>
                    <a:lnTo>
                      <a:pt x="1196" y="664"/>
                    </a:lnTo>
                    <a:lnTo>
                      <a:pt x="1205" y="665"/>
                    </a:lnTo>
                    <a:lnTo>
                      <a:pt x="1213" y="677"/>
                    </a:lnTo>
                    <a:lnTo>
                      <a:pt x="1221" y="686"/>
                    </a:lnTo>
                    <a:lnTo>
                      <a:pt x="1230" y="687"/>
                    </a:lnTo>
                    <a:lnTo>
                      <a:pt x="1238" y="697"/>
                    </a:lnTo>
                    <a:lnTo>
                      <a:pt x="1246" y="707"/>
                    </a:lnTo>
                    <a:lnTo>
                      <a:pt x="1251" y="7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51" name="Freeform 1970">
                <a:extLst>
                  <a:ext uri="{FF2B5EF4-FFF2-40B4-BE49-F238E27FC236}">
                    <a16:creationId xmlns:a16="http://schemas.microsoft.com/office/drawing/2014/main" id="{5CD0074A-1C11-4BEB-9627-741B6222F2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6" y="3562"/>
                <a:ext cx="39" cy="21"/>
              </a:xfrm>
              <a:custGeom>
                <a:avLst/>
                <a:gdLst>
                  <a:gd name="T0" fmla="*/ 2 w 582"/>
                  <a:gd name="T1" fmla="*/ 1 h 304"/>
                  <a:gd name="T2" fmla="*/ 2 w 582"/>
                  <a:gd name="T3" fmla="*/ 1 h 304"/>
                  <a:gd name="T4" fmla="*/ 2 w 582"/>
                  <a:gd name="T5" fmla="*/ 1 h 304"/>
                  <a:gd name="T6" fmla="*/ 2 w 582"/>
                  <a:gd name="T7" fmla="*/ 1 h 304"/>
                  <a:gd name="T8" fmla="*/ 2 w 582"/>
                  <a:gd name="T9" fmla="*/ 1 h 304"/>
                  <a:gd name="T10" fmla="*/ 2 w 582"/>
                  <a:gd name="T11" fmla="*/ 1 h 304"/>
                  <a:gd name="T12" fmla="*/ 2 w 582"/>
                  <a:gd name="T13" fmla="*/ 0 h 304"/>
                  <a:gd name="T14" fmla="*/ 1 w 582"/>
                  <a:gd name="T15" fmla="*/ 0 h 304"/>
                  <a:gd name="T16" fmla="*/ 1 w 582"/>
                  <a:gd name="T17" fmla="*/ 0 h 304"/>
                  <a:gd name="T18" fmla="*/ 1 w 582"/>
                  <a:gd name="T19" fmla="*/ 0 h 304"/>
                  <a:gd name="T20" fmla="*/ 1 w 582"/>
                  <a:gd name="T21" fmla="*/ 0 h 304"/>
                  <a:gd name="T22" fmla="*/ 1 w 582"/>
                  <a:gd name="T23" fmla="*/ 0 h 304"/>
                  <a:gd name="T24" fmla="*/ 1 w 582"/>
                  <a:gd name="T25" fmla="*/ 0 h 304"/>
                  <a:gd name="T26" fmla="*/ 1 w 582"/>
                  <a:gd name="T27" fmla="*/ 1 h 304"/>
                  <a:gd name="T28" fmla="*/ 1 w 582"/>
                  <a:gd name="T29" fmla="*/ 1 h 304"/>
                  <a:gd name="T30" fmla="*/ 2 w 582"/>
                  <a:gd name="T31" fmla="*/ 1 h 304"/>
                  <a:gd name="T32" fmla="*/ 2 w 582"/>
                  <a:gd name="T33" fmla="*/ 1 h 304"/>
                  <a:gd name="T34" fmla="*/ 2 w 582"/>
                  <a:gd name="T35" fmla="*/ 1 h 304"/>
                  <a:gd name="T36" fmla="*/ 2 w 582"/>
                  <a:gd name="T37" fmla="*/ 1 h 304"/>
                  <a:gd name="T38" fmla="*/ 1 w 582"/>
                  <a:gd name="T39" fmla="*/ 1 h 304"/>
                  <a:gd name="T40" fmla="*/ 1 w 582"/>
                  <a:gd name="T41" fmla="*/ 1 h 304"/>
                  <a:gd name="T42" fmla="*/ 1 w 582"/>
                  <a:gd name="T43" fmla="*/ 0 h 304"/>
                  <a:gd name="T44" fmla="*/ 1 w 582"/>
                  <a:gd name="T45" fmla="*/ 0 h 304"/>
                  <a:gd name="T46" fmla="*/ 1 w 582"/>
                  <a:gd name="T47" fmla="*/ 0 h 304"/>
                  <a:gd name="T48" fmla="*/ 1 w 582"/>
                  <a:gd name="T49" fmla="*/ 0 h 304"/>
                  <a:gd name="T50" fmla="*/ 1 w 582"/>
                  <a:gd name="T51" fmla="*/ 0 h 304"/>
                  <a:gd name="T52" fmla="*/ 1 w 582"/>
                  <a:gd name="T53" fmla="*/ 0 h 304"/>
                  <a:gd name="T54" fmla="*/ 1 w 582"/>
                  <a:gd name="T55" fmla="*/ 0 h 304"/>
                  <a:gd name="T56" fmla="*/ 1 w 582"/>
                  <a:gd name="T57" fmla="*/ 0 h 304"/>
                  <a:gd name="T58" fmla="*/ 0 w 582"/>
                  <a:gd name="T59" fmla="*/ 0 h 304"/>
                  <a:gd name="T60" fmla="*/ 0 w 582"/>
                  <a:gd name="T61" fmla="*/ 0 h 304"/>
                  <a:gd name="T62" fmla="*/ 0 w 582"/>
                  <a:gd name="T63" fmla="*/ 0 h 304"/>
                  <a:gd name="T64" fmla="*/ 0 w 582"/>
                  <a:gd name="T65" fmla="*/ 0 h 304"/>
                  <a:gd name="T66" fmla="*/ 0 w 582"/>
                  <a:gd name="T67" fmla="*/ 0 h 304"/>
                  <a:gd name="T68" fmla="*/ 0 w 582"/>
                  <a:gd name="T69" fmla="*/ 0 h 304"/>
                  <a:gd name="T70" fmla="*/ 0 w 582"/>
                  <a:gd name="T71" fmla="*/ 0 h 304"/>
                  <a:gd name="T72" fmla="*/ 1 w 582"/>
                  <a:gd name="T73" fmla="*/ 0 h 304"/>
                  <a:gd name="T74" fmla="*/ 1 w 582"/>
                  <a:gd name="T75" fmla="*/ 0 h 304"/>
                  <a:gd name="T76" fmla="*/ 1 w 582"/>
                  <a:gd name="T77" fmla="*/ 1 h 304"/>
                  <a:gd name="T78" fmla="*/ 1 w 582"/>
                  <a:gd name="T79" fmla="*/ 1 h 304"/>
                  <a:gd name="T80" fmla="*/ 1 w 582"/>
                  <a:gd name="T81" fmla="*/ 1 h 304"/>
                  <a:gd name="T82" fmla="*/ 1 w 582"/>
                  <a:gd name="T83" fmla="*/ 1 h 304"/>
                  <a:gd name="T84" fmla="*/ 1 w 582"/>
                  <a:gd name="T85" fmla="*/ 1 h 304"/>
                  <a:gd name="T86" fmla="*/ 1 w 582"/>
                  <a:gd name="T87" fmla="*/ 1 h 304"/>
                  <a:gd name="T88" fmla="*/ 2 w 582"/>
                  <a:gd name="T89" fmla="*/ 1 h 304"/>
                  <a:gd name="T90" fmla="*/ 2 w 582"/>
                  <a:gd name="T91" fmla="*/ 1 h 304"/>
                  <a:gd name="T92" fmla="*/ 2 w 582"/>
                  <a:gd name="T93" fmla="*/ 1 h 304"/>
                  <a:gd name="T94" fmla="*/ 2 w 582"/>
                  <a:gd name="T95" fmla="*/ 1 h 304"/>
                  <a:gd name="T96" fmla="*/ 2 w 582"/>
                  <a:gd name="T97" fmla="*/ 1 h 304"/>
                  <a:gd name="T98" fmla="*/ 2 w 582"/>
                  <a:gd name="T99" fmla="*/ 1 h 304"/>
                  <a:gd name="T100" fmla="*/ 2 w 582"/>
                  <a:gd name="T101" fmla="*/ 1 h 304"/>
                  <a:gd name="T102" fmla="*/ 2 w 582"/>
                  <a:gd name="T103" fmla="*/ 1 h 304"/>
                  <a:gd name="T104" fmla="*/ 2 w 582"/>
                  <a:gd name="T105" fmla="*/ 1 h 304"/>
                  <a:gd name="T106" fmla="*/ 2 w 582"/>
                  <a:gd name="T107" fmla="*/ 1 h 304"/>
                  <a:gd name="T108" fmla="*/ 2 w 582"/>
                  <a:gd name="T109" fmla="*/ 1 h 304"/>
                  <a:gd name="T110" fmla="*/ 3 w 582"/>
                  <a:gd name="T111" fmla="*/ 1 h 304"/>
                  <a:gd name="T112" fmla="*/ 3 w 582"/>
                  <a:gd name="T113" fmla="*/ 1 h 304"/>
                  <a:gd name="T114" fmla="*/ 3 w 582"/>
                  <a:gd name="T115" fmla="*/ 1 h 30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582" h="304">
                    <a:moveTo>
                      <a:pt x="575" y="254"/>
                    </a:moveTo>
                    <a:lnTo>
                      <a:pt x="566" y="252"/>
                    </a:lnTo>
                    <a:lnTo>
                      <a:pt x="557" y="243"/>
                    </a:lnTo>
                    <a:lnTo>
                      <a:pt x="548" y="241"/>
                    </a:lnTo>
                    <a:lnTo>
                      <a:pt x="540" y="240"/>
                    </a:lnTo>
                    <a:lnTo>
                      <a:pt x="541" y="231"/>
                    </a:lnTo>
                    <a:lnTo>
                      <a:pt x="464" y="186"/>
                    </a:lnTo>
                    <a:lnTo>
                      <a:pt x="452" y="203"/>
                    </a:lnTo>
                    <a:lnTo>
                      <a:pt x="452" y="212"/>
                    </a:lnTo>
                    <a:lnTo>
                      <a:pt x="461" y="213"/>
                    </a:lnTo>
                    <a:lnTo>
                      <a:pt x="468" y="223"/>
                    </a:lnTo>
                    <a:lnTo>
                      <a:pt x="478" y="224"/>
                    </a:lnTo>
                    <a:lnTo>
                      <a:pt x="468" y="223"/>
                    </a:lnTo>
                    <a:lnTo>
                      <a:pt x="461" y="213"/>
                    </a:lnTo>
                    <a:lnTo>
                      <a:pt x="452" y="212"/>
                    </a:lnTo>
                    <a:lnTo>
                      <a:pt x="452" y="203"/>
                    </a:lnTo>
                    <a:lnTo>
                      <a:pt x="444" y="192"/>
                    </a:lnTo>
                    <a:lnTo>
                      <a:pt x="437" y="183"/>
                    </a:lnTo>
                    <a:lnTo>
                      <a:pt x="438" y="174"/>
                    </a:lnTo>
                    <a:lnTo>
                      <a:pt x="429" y="173"/>
                    </a:lnTo>
                    <a:lnTo>
                      <a:pt x="337" y="97"/>
                    </a:lnTo>
                    <a:lnTo>
                      <a:pt x="327" y="107"/>
                    </a:lnTo>
                    <a:lnTo>
                      <a:pt x="319" y="106"/>
                    </a:lnTo>
                    <a:lnTo>
                      <a:pt x="308" y="104"/>
                    </a:lnTo>
                    <a:lnTo>
                      <a:pt x="307" y="113"/>
                    </a:lnTo>
                    <a:lnTo>
                      <a:pt x="242" y="51"/>
                    </a:lnTo>
                    <a:lnTo>
                      <a:pt x="234" y="50"/>
                    </a:lnTo>
                    <a:lnTo>
                      <a:pt x="224" y="49"/>
                    </a:lnTo>
                    <a:lnTo>
                      <a:pt x="216" y="48"/>
                    </a:lnTo>
                    <a:lnTo>
                      <a:pt x="205" y="55"/>
                    </a:lnTo>
                    <a:lnTo>
                      <a:pt x="214" y="64"/>
                    </a:lnTo>
                    <a:lnTo>
                      <a:pt x="213" y="75"/>
                    </a:lnTo>
                    <a:lnTo>
                      <a:pt x="221" y="76"/>
                    </a:lnTo>
                    <a:lnTo>
                      <a:pt x="220" y="84"/>
                    </a:lnTo>
                    <a:lnTo>
                      <a:pt x="229" y="85"/>
                    </a:lnTo>
                    <a:lnTo>
                      <a:pt x="228" y="94"/>
                    </a:lnTo>
                    <a:lnTo>
                      <a:pt x="237" y="95"/>
                    </a:lnTo>
                    <a:lnTo>
                      <a:pt x="246" y="96"/>
                    </a:lnTo>
                    <a:lnTo>
                      <a:pt x="254" y="107"/>
                    </a:lnTo>
                    <a:lnTo>
                      <a:pt x="263" y="108"/>
                    </a:lnTo>
                    <a:lnTo>
                      <a:pt x="281" y="110"/>
                    </a:lnTo>
                    <a:lnTo>
                      <a:pt x="290" y="120"/>
                    </a:lnTo>
                    <a:lnTo>
                      <a:pt x="298" y="121"/>
                    </a:lnTo>
                    <a:lnTo>
                      <a:pt x="305" y="130"/>
                    </a:lnTo>
                    <a:lnTo>
                      <a:pt x="316" y="132"/>
                    </a:lnTo>
                    <a:lnTo>
                      <a:pt x="323" y="142"/>
                    </a:lnTo>
                    <a:lnTo>
                      <a:pt x="332" y="143"/>
                    </a:lnTo>
                    <a:lnTo>
                      <a:pt x="340" y="153"/>
                    </a:lnTo>
                    <a:lnTo>
                      <a:pt x="349" y="163"/>
                    </a:lnTo>
                    <a:lnTo>
                      <a:pt x="357" y="164"/>
                    </a:lnTo>
                    <a:lnTo>
                      <a:pt x="364" y="175"/>
                    </a:lnTo>
                    <a:lnTo>
                      <a:pt x="363" y="183"/>
                    </a:lnTo>
                    <a:lnTo>
                      <a:pt x="372" y="194"/>
                    </a:lnTo>
                    <a:lnTo>
                      <a:pt x="363" y="183"/>
                    </a:lnTo>
                    <a:lnTo>
                      <a:pt x="356" y="174"/>
                    </a:lnTo>
                    <a:lnTo>
                      <a:pt x="349" y="163"/>
                    </a:lnTo>
                    <a:lnTo>
                      <a:pt x="339" y="162"/>
                    </a:lnTo>
                    <a:lnTo>
                      <a:pt x="331" y="152"/>
                    </a:lnTo>
                    <a:lnTo>
                      <a:pt x="323" y="142"/>
                    </a:lnTo>
                    <a:lnTo>
                      <a:pt x="315" y="141"/>
                    </a:lnTo>
                    <a:lnTo>
                      <a:pt x="305" y="130"/>
                    </a:lnTo>
                    <a:lnTo>
                      <a:pt x="297" y="129"/>
                    </a:lnTo>
                    <a:lnTo>
                      <a:pt x="280" y="119"/>
                    </a:lnTo>
                    <a:lnTo>
                      <a:pt x="271" y="118"/>
                    </a:lnTo>
                    <a:lnTo>
                      <a:pt x="263" y="108"/>
                    </a:lnTo>
                    <a:lnTo>
                      <a:pt x="245" y="106"/>
                    </a:lnTo>
                    <a:lnTo>
                      <a:pt x="236" y="105"/>
                    </a:lnTo>
                    <a:lnTo>
                      <a:pt x="228" y="94"/>
                    </a:lnTo>
                    <a:lnTo>
                      <a:pt x="211" y="92"/>
                    </a:lnTo>
                    <a:lnTo>
                      <a:pt x="212" y="83"/>
                    </a:lnTo>
                    <a:lnTo>
                      <a:pt x="203" y="74"/>
                    </a:lnTo>
                    <a:lnTo>
                      <a:pt x="195" y="62"/>
                    </a:lnTo>
                    <a:lnTo>
                      <a:pt x="187" y="53"/>
                    </a:lnTo>
                    <a:lnTo>
                      <a:pt x="170" y="42"/>
                    </a:lnTo>
                    <a:lnTo>
                      <a:pt x="162" y="31"/>
                    </a:lnTo>
                    <a:lnTo>
                      <a:pt x="156" y="13"/>
                    </a:lnTo>
                    <a:lnTo>
                      <a:pt x="137" y="11"/>
                    </a:lnTo>
                    <a:lnTo>
                      <a:pt x="129" y="1"/>
                    </a:lnTo>
                    <a:lnTo>
                      <a:pt x="121" y="0"/>
                    </a:lnTo>
                    <a:lnTo>
                      <a:pt x="120" y="8"/>
                    </a:lnTo>
                    <a:lnTo>
                      <a:pt x="128" y="9"/>
                    </a:lnTo>
                    <a:lnTo>
                      <a:pt x="127" y="19"/>
                    </a:lnTo>
                    <a:lnTo>
                      <a:pt x="126" y="27"/>
                    </a:lnTo>
                    <a:lnTo>
                      <a:pt x="116" y="36"/>
                    </a:lnTo>
                    <a:lnTo>
                      <a:pt x="115" y="45"/>
                    </a:lnTo>
                    <a:lnTo>
                      <a:pt x="114" y="53"/>
                    </a:lnTo>
                    <a:lnTo>
                      <a:pt x="115" y="45"/>
                    </a:lnTo>
                    <a:lnTo>
                      <a:pt x="107" y="44"/>
                    </a:lnTo>
                    <a:lnTo>
                      <a:pt x="108" y="35"/>
                    </a:lnTo>
                    <a:lnTo>
                      <a:pt x="99" y="24"/>
                    </a:lnTo>
                    <a:lnTo>
                      <a:pt x="91" y="15"/>
                    </a:lnTo>
                    <a:lnTo>
                      <a:pt x="82" y="14"/>
                    </a:lnTo>
                    <a:lnTo>
                      <a:pt x="64" y="12"/>
                    </a:lnTo>
                    <a:lnTo>
                      <a:pt x="55" y="11"/>
                    </a:lnTo>
                    <a:lnTo>
                      <a:pt x="47" y="10"/>
                    </a:lnTo>
                    <a:lnTo>
                      <a:pt x="38" y="8"/>
                    </a:lnTo>
                    <a:lnTo>
                      <a:pt x="28" y="7"/>
                    </a:lnTo>
                    <a:lnTo>
                      <a:pt x="19" y="6"/>
                    </a:lnTo>
                    <a:lnTo>
                      <a:pt x="18" y="15"/>
                    </a:lnTo>
                    <a:lnTo>
                      <a:pt x="10" y="14"/>
                    </a:lnTo>
                    <a:lnTo>
                      <a:pt x="0" y="22"/>
                    </a:lnTo>
                    <a:lnTo>
                      <a:pt x="8" y="31"/>
                    </a:lnTo>
                    <a:lnTo>
                      <a:pt x="24" y="43"/>
                    </a:lnTo>
                    <a:lnTo>
                      <a:pt x="33" y="44"/>
                    </a:lnTo>
                    <a:lnTo>
                      <a:pt x="50" y="55"/>
                    </a:lnTo>
                    <a:lnTo>
                      <a:pt x="59" y="56"/>
                    </a:lnTo>
                    <a:lnTo>
                      <a:pt x="69" y="57"/>
                    </a:lnTo>
                    <a:lnTo>
                      <a:pt x="86" y="59"/>
                    </a:lnTo>
                    <a:lnTo>
                      <a:pt x="105" y="61"/>
                    </a:lnTo>
                    <a:lnTo>
                      <a:pt x="112" y="72"/>
                    </a:lnTo>
                    <a:lnTo>
                      <a:pt x="130" y="74"/>
                    </a:lnTo>
                    <a:lnTo>
                      <a:pt x="139" y="75"/>
                    </a:lnTo>
                    <a:lnTo>
                      <a:pt x="157" y="77"/>
                    </a:lnTo>
                    <a:lnTo>
                      <a:pt x="165" y="87"/>
                    </a:lnTo>
                    <a:lnTo>
                      <a:pt x="183" y="89"/>
                    </a:lnTo>
                    <a:lnTo>
                      <a:pt x="191" y="99"/>
                    </a:lnTo>
                    <a:lnTo>
                      <a:pt x="209" y="111"/>
                    </a:lnTo>
                    <a:lnTo>
                      <a:pt x="217" y="112"/>
                    </a:lnTo>
                    <a:lnTo>
                      <a:pt x="225" y="121"/>
                    </a:lnTo>
                    <a:lnTo>
                      <a:pt x="233" y="131"/>
                    </a:lnTo>
                    <a:lnTo>
                      <a:pt x="241" y="132"/>
                    </a:lnTo>
                    <a:lnTo>
                      <a:pt x="242" y="123"/>
                    </a:lnTo>
                    <a:lnTo>
                      <a:pt x="252" y="124"/>
                    </a:lnTo>
                    <a:lnTo>
                      <a:pt x="260" y="134"/>
                    </a:lnTo>
                    <a:lnTo>
                      <a:pt x="268" y="145"/>
                    </a:lnTo>
                    <a:lnTo>
                      <a:pt x="267" y="153"/>
                    </a:lnTo>
                    <a:lnTo>
                      <a:pt x="283" y="174"/>
                    </a:lnTo>
                    <a:lnTo>
                      <a:pt x="291" y="184"/>
                    </a:lnTo>
                    <a:lnTo>
                      <a:pt x="299" y="185"/>
                    </a:lnTo>
                    <a:lnTo>
                      <a:pt x="307" y="195"/>
                    </a:lnTo>
                    <a:lnTo>
                      <a:pt x="315" y="214"/>
                    </a:lnTo>
                    <a:lnTo>
                      <a:pt x="324" y="215"/>
                    </a:lnTo>
                    <a:lnTo>
                      <a:pt x="323" y="224"/>
                    </a:lnTo>
                    <a:lnTo>
                      <a:pt x="332" y="216"/>
                    </a:lnTo>
                    <a:lnTo>
                      <a:pt x="342" y="218"/>
                    </a:lnTo>
                    <a:lnTo>
                      <a:pt x="351" y="218"/>
                    </a:lnTo>
                    <a:lnTo>
                      <a:pt x="360" y="210"/>
                    </a:lnTo>
                    <a:lnTo>
                      <a:pt x="370" y="211"/>
                    </a:lnTo>
                    <a:lnTo>
                      <a:pt x="377" y="222"/>
                    </a:lnTo>
                    <a:lnTo>
                      <a:pt x="387" y="223"/>
                    </a:lnTo>
                    <a:lnTo>
                      <a:pt x="396" y="224"/>
                    </a:lnTo>
                    <a:lnTo>
                      <a:pt x="395" y="232"/>
                    </a:lnTo>
                    <a:lnTo>
                      <a:pt x="386" y="231"/>
                    </a:lnTo>
                    <a:lnTo>
                      <a:pt x="377" y="222"/>
                    </a:lnTo>
                    <a:lnTo>
                      <a:pt x="369" y="221"/>
                    </a:lnTo>
                    <a:lnTo>
                      <a:pt x="359" y="219"/>
                    </a:lnTo>
                    <a:lnTo>
                      <a:pt x="351" y="218"/>
                    </a:lnTo>
                    <a:lnTo>
                      <a:pt x="342" y="218"/>
                    </a:lnTo>
                    <a:lnTo>
                      <a:pt x="331" y="225"/>
                    </a:lnTo>
                    <a:lnTo>
                      <a:pt x="349" y="236"/>
                    </a:lnTo>
                    <a:lnTo>
                      <a:pt x="356" y="246"/>
                    </a:lnTo>
                    <a:lnTo>
                      <a:pt x="373" y="258"/>
                    </a:lnTo>
                    <a:lnTo>
                      <a:pt x="381" y="267"/>
                    </a:lnTo>
                    <a:lnTo>
                      <a:pt x="398" y="279"/>
                    </a:lnTo>
                    <a:lnTo>
                      <a:pt x="406" y="289"/>
                    </a:lnTo>
                    <a:lnTo>
                      <a:pt x="425" y="291"/>
                    </a:lnTo>
                    <a:lnTo>
                      <a:pt x="441" y="301"/>
                    </a:lnTo>
                    <a:lnTo>
                      <a:pt x="450" y="302"/>
                    </a:lnTo>
                    <a:lnTo>
                      <a:pt x="459" y="303"/>
                    </a:lnTo>
                    <a:lnTo>
                      <a:pt x="468" y="304"/>
                    </a:lnTo>
                    <a:lnTo>
                      <a:pt x="484" y="243"/>
                    </a:lnTo>
                    <a:lnTo>
                      <a:pt x="494" y="244"/>
                    </a:lnTo>
                    <a:lnTo>
                      <a:pt x="512" y="246"/>
                    </a:lnTo>
                    <a:lnTo>
                      <a:pt x="519" y="257"/>
                    </a:lnTo>
                    <a:lnTo>
                      <a:pt x="528" y="258"/>
                    </a:lnTo>
                    <a:lnTo>
                      <a:pt x="545" y="268"/>
                    </a:lnTo>
                    <a:lnTo>
                      <a:pt x="554" y="269"/>
                    </a:lnTo>
                    <a:lnTo>
                      <a:pt x="563" y="280"/>
                    </a:lnTo>
                    <a:lnTo>
                      <a:pt x="579" y="291"/>
                    </a:lnTo>
                    <a:lnTo>
                      <a:pt x="580" y="282"/>
                    </a:lnTo>
                    <a:lnTo>
                      <a:pt x="581" y="272"/>
                    </a:lnTo>
                    <a:lnTo>
                      <a:pt x="582" y="264"/>
                    </a:lnTo>
                    <a:lnTo>
                      <a:pt x="574" y="263"/>
                    </a:lnTo>
                    <a:lnTo>
                      <a:pt x="575" y="254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52" name="Freeform 1971">
                <a:extLst>
                  <a:ext uri="{FF2B5EF4-FFF2-40B4-BE49-F238E27FC236}">
                    <a16:creationId xmlns:a16="http://schemas.microsoft.com/office/drawing/2014/main" id="{90BE3ECD-7513-497A-BF2E-F7187018F7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0" y="3605"/>
                <a:ext cx="70" cy="79"/>
              </a:xfrm>
              <a:custGeom>
                <a:avLst/>
                <a:gdLst>
                  <a:gd name="T0" fmla="*/ 5 w 1043"/>
                  <a:gd name="T1" fmla="*/ 5 h 1177"/>
                  <a:gd name="T2" fmla="*/ 4 w 1043"/>
                  <a:gd name="T3" fmla="*/ 5 h 1177"/>
                  <a:gd name="T4" fmla="*/ 4 w 1043"/>
                  <a:gd name="T5" fmla="*/ 5 h 1177"/>
                  <a:gd name="T6" fmla="*/ 4 w 1043"/>
                  <a:gd name="T7" fmla="*/ 5 h 1177"/>
                  <a:gd name="T8" fmla="*/ 4 w 1043"/>
                  <a:gd name="T9" fmla="*/ 5 h 1177"/>
                  <a:gd name="T10" fmla="*/ 4 w 1043"/>
                  <a:gd name="T11" fmla="*/ 5 h 1177"/>
                  <a:gd name="T12" fmla="*/ 4 w 1043"/>
                  <a:gd name="T13" fmla="*/ 4 h 1177"/>
                  <a:gd name="T14" fmla="*/ 4 w 1043"/>
                  <a:gd name="T15" fmla="*/ 4 h 1177"/>
                  <a:gd name="T16" fmla="*/ 4 w 1043"/>
                  <a:gd name="T17" fmla="*/ 4 h 1177"/>
                  <a:gd name="T18" fmla="*/ 4 w 1043"/>
                  <a:gd name="T19" fmla="*/ 4 h 1177"/>
                  <a:gd name="T20" fmla="*/ 4 w 1043"/>
                  <a:gd name="T21" fmla="*/ 4 h 1177"/>
                  <a:gd name="T22" fmla="*/ 4 w 1043"/>
                  <a:gd name="T23" fmla="*/ 4 h 1177"/>
                  <a:gd name="T24" fmla="*/ 4 w 1043"/>
                  <a:gd name="T25" fmla="*/ 3 h 1177"/>
                  <a:gd name="T26" fmla="*/ 3 w 1043"/>
                  <a:gd name="T27" fmla="*/ 3 h 1177"/>
                  <a:gd name="T28" fmla="*/ 3 w 1043"/>
                  <a:gd name="T29" fmla="*/ 3 h 1177"/>
                  <a:gd name="T30" fmla="*/ 3 w 1043"/>
                  <a:gd name="T31" fmla="*/ 3 h 1177"/>
                  <a:gd name="T32" fmla="*/ 3 w 1043"/>
                  <a:gd name="T33" fmla="*/ 2 h 1177"/>
                  <a:gd name="T34" fmla="*/ 2 w 1043"/>
                  <a:gd name="T35" fmla="*/ 2 h 1177"/>
                  <a:gd name="T36" fmla="*/ 2 w 1043"/>
                  <a:gd name="T37" fmla="*/ 1 h 1177"/>
                  <a:gd name="T38" fmla="*/ 2 w 1043"/>
                  <a:gd name="T39" fmla="*/ 1 h 1177"/>
                  <a:gd name="T40" fmla="*/ 1 w 1043"/>
                  <a:gd name="T41" fmla="*/ 1 h 1177"/>
                  <a:gd name="T42" fmla="*/ 1 w 1043"/>
                  <a:gd name="T43" fmla="*/ 1 h 1177"/>
                  <a:gd name="T44" fmla="*/ 1 w 1043"/>
                  <a:gd name="T45" fmla="*/ 1 h 1177"/>
                  <a:gd name="T46" fmla="*/ 1 w 1043"/>
                  <a:gd name="T47" fmla="*/ 1 h 1177"/>
                  <a:gd name="T48" fmla="*/ 1 w 1043"/>
                  <a:gd name="T49" fmla="*/ 1 h 1177"/>
                  <a:gd name="T50" fmla="*/ 1 w 1043"/>
                  <a:gd name="T51" fmla="*/ 0 h 1177"/>
                  <a:gd name="T52" fmla="*/ 1 w 1043"/>
                  <a:gd name="T53" fmla="*/ 0 h 1177"/>
                  <a:gd name="T54" fmla="*/ 0 w 1043"/>
                  <a:gd name="T55" fmla="*/ 0 h 1177"/>
                  <a:gd name="T56" fmla="*/ 0 w 1043"/>
                  <a:gd name="T57" fmla="*/ 0 h 1177"/>
                  <a:gd name="T58" fmla="*/ 0 w 1043"/>
                  <a:gd name="T59" fmla="*/ 0 h 1177"/>
                  <a:gd name="T60" fmla="*/ 0 w 1043"/>
                  <a:gd name="T61" fmla="*/ 0 h 1177"/>
                  <a:gd name="T62" fmla="*/ 0 w 1043"/>
                  <a:gd name="T63" fmla="*/ 0 h 1177"/>
                  <a:gd name="T64" fmla="*/ 0 w 1043"/>
                  <a:gd name="T65" fmla="*/ 0 h 1177"/>
                  <a:gd name="T66" fmla="*/ 0 w 1043"/>
                  <a:gd name="T67" fmla="*/ 0 h 1177"/>
                  <a:gd name="T68" fmla="*/ 1 w 1043"/>
                  <a:gd name="T69" fmla="*/ 0 h 1177"/>
                  <a:gd name="T70" fmla="*/ 1 w 1043"/>
                  <a:gd name="T71" fmla="*/ 0 h 1177"/>
                  <a:gd name="T72" fmla="*/ 1 w 1043"/>
                  <a:gd name="T73" fmla="*/ 0 h 1177"/>
                  <a:gd name="T74" fmla="*/ 1 w 1043"/>
                  <a:gd name="T75" fmla="*/ 0 h 1177"/>
                  <a:gd name="T76" fmla="*/ 1 w 1043"/>
                  <a:gd name="T77" fmla="*/ 1 h 1177"/>
                  <a:gd name="T78" fmla="*/ 1 w 1043"/>
                  <a:gd name="T79" fmla="*/ 1 h 1177"/>
                  <a:gd name="T80" fmla="*/ 1 w 1043"/>
                  <a:gd name="T81" fmla="*/ 1 h 1177"/>
                  <a:gd name="T82" fmla="*/ 2 w 1043"/>
                  <a:gd name="T83" fmla="*/ 1 h 1177"/>
                  <a:gd name="T84" fmla="*/ 2 w 1043"/>
                  <a:gd name="T85" fmla="*/ 1 h 1177"/>
                  <a:gd name="T86" fmla="*/ 2 w 1043"/>
                  <a:gd name="T87" fmla="*/ 1 h 1177"/>
                  <a:gd name="T88" fmla="*/ 2 w 1043"/>
                  <a:gd name="T89" fmla="*/ 1 h 1177"/>
                  <a:gd name="T90" fmla="*/ 2 w 1043"/>
                  <a:gd name="T91" fmla="*/ 1 h 1177"/>
                  <a:gd name="T92" fmla="*/ 2 w 1043"/>
                  <a:gd name="T93" fmla="*/ 2 h 1177"/>
                  <a:gd name="T94" fmla="*/ 3 w 1043"/>
                  <a:gd name="T95" fmla="*/ 2 h 1177"/>
                  <a:gd name="T96" fmla="*/ 3 w 1043"/>
                  <a:gd name="T97" fmla="*/ 2 h 1177"/>
                  <a:gd name="T98" fmla="*/ 3 w 1043"/>
                  <a:gd name="T99" fmla="*/ 2 h 1177"/>
                  <a:gd name="T100" fmla="*/ 3 w 1043"/>
                  <a:gd name="T101" fmla="*/ 3 h 1177"/>
                  <a:gd name="T102" fmla="*/ 4 w 1043"/>
                  <a:gd name="T103" fmla="*/ 3 h 1177"/>
                  <a:gd name="T104" fmla="*/ 4 w 1043"/>
                  <a:gd name="T105" fmla="*/ 3 h 1177"/>
                  <a:gd name="T106" fmla="*/ 4 w 1043"/>
                  <a:gd name="T107" fmla="*/ 4 h 1177"/>
                  <a:gd name="T108" fmla="*/ 4 w 1043"/>
                  <a:gd name="T109" fmla="*/ 4 h 1177"/>
                  <a:gd name="T110" fmla="*/ 4 w 1043"/>
                  <a:gd name="T111" fmla="*/ 4 h 1177"/>
                  <a:gd name="T112" fmla="*/ 4 w 1043"/>
                  <a:gd name="T113" fmla="*/ 4 h 1177"/>
                  <a:gd name="T114" fmla="*/ 4 w 1043"/>
                  <a:gd name="T115" fmla="*/ 5 h 1177"/>
                  <a:gd name="T116" fmla="*/ 5 w 1043"/>
                  <a:gd name="T117" fmla="*/ 5 h 1177"/>
                  <a:gd name="T118" fmla="*/ 5 w 1043"/>
                  <a:gd name="T119" fmla="*/ 5 h 117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043" h="1177">
                    <a:moveTo>
                      <a:pt x="1042" y="1177"/>
                    </a:moveTo>
                    <a:lnTo>
                      <a:pt x="1033" y="1176"/>
                    </a:lnTo>
                    <a:lnTo>
                      <a:pt x="1024" y="1166"/>
                    </a:lnTo>
                    <a:lnTo>
                      <a:pt x="1016" y="1156"/>
                    </a:lnTo>
                    <a:lnTo>
                      <a:pt x="1009" y="1147"/>
                    </a:lnTo>
                    <a:lnTo>
                      <a:pt x="1001" y="1136"/>
                    </a:lnTo>
                    <a:lnTo>
                      <a:pt x="993" y="1126"/>
                    </a:lnTo>
                    <a:lnTo>
                      <a:pt x="994" y="1118"/>
                    </a:lnTo>
                    <a:lnTo>
                      <a:pt x="986" y="1107"/>
                    </a:lnTo>
                    <a:lnTo>
                      <a:pt x="977" y="1097"/>
                    </a:lnTo>
                    <a:lnTo>
                      <a:pt x="970" y="1087"/>
                    </a:lnTo>
                    <a:lnTo>
                      <a:pt x="971" y="1078"/>
                    </a:lnTo>
                    <a:lnTo>
                      <a:pt x="963" y="1068"/>
                    </a:lnTo>
                    <a:lnTo>
                      <a:pt x="956" y="1058"/>
                    </a:lnTo>
                    <a:lnTo>
                      <a:pt x="958" y="1039"/>
                    </a:lnTo>
                    <a:lnTo>
                      <a:pt x="949" y="1030"/>
                    </a:lnTo>
                    <a:lnTo>
                      <a:pt x="950" y="1021"/>
                    </a:lnTo>
                    <a:lnTo>
                      <a:pt x="942" y="1011"/>
                    </a:lnTo>
                    <a:lnTo>
                      <a:pt x="935" y="1001"/>
                    </a:lnTo>
                    <a:lnTo>
                      <a:pt x="936" y="991"/>
                    </a:lnTo>
                    <a:lnTo>
                      <a:pt x="928" y="982"/>
                    </a:lnTo>
                    <a:lnTo>
                      <a:pt x="919" y="972"/>
                    </a:lnTo>
                    <a:lnTo>
                      <a:pt x="921" y="962"/>
                    </a:lnTo>
                    <a:lnTo>
                      <a:pt x="912" y="952"/>
                    </a:lnTo>
                    <a:lnTo>
                      <a:pt x="905" y="943"/>
                    </a:lnTo>
                    <a:lnTo>
                      <a:pt x="897" y="932"/>
                    </a:lnTo>
                    <a:lnTo>
                      <a:pt x="890" y="914"/>
                    </a:lnTo>
                    <a:lnTo>
                      <a:pt x="882" y="903"/>
                    </a:lnTo>
                    <a:lnTo>
                      <a:pt x="874" y="893"/>
                    </a:lnTo>
                    <a:lnTo>
                      <a:pt x="866" y="883"/>
                    </a:lnTo>
                    <a:lnTo>
                      <a:pt x="868" y="866"/>
                    </a:lnTo>
                    <a:lnTo>
                      <a:pt x="861" y="855"/>
                    </a:lnTo>
                    <a:lnTo>
                      <a:pt x="853" y="845"/>
                    </a:lnTo>
                    <a:lnTo>
                      <a:pt x="844" y="835"/>
                    </a:lnTo>
                    <a:lnTo>
                      <a:pt x="837" y="816"/>
                    </a:lnTo>
                    <a:lnTo>
                      <a:pt x="830" y="806"/>
                    </a:lnTo>
                    <a:lnTo>
                      <a:pt x="822" y="797"/>
                    </a:lnTo>
                    <a:lnTo>
                      <a:pt x="813" y="785"/>
                    </a:lnTo>
                    <a:lnTo>
                      <a:pt x="806" y="776"/>
                    </a:lnTo>
                    <a:lnTo>
                      <a:pt x="799" y="756"/>
                    </a:lnTo>
                    <a:lnTo>
                      <a:pt x="792" y="738"/>
                    </a:lnTo>
                    <a:lnTo>
                      <a:pt x="775" y="727"/>
                    </a:lnTo>
                    <a:lnTo>
                      <a:pt x="768" y="708"/>
                    </a:lnTo>
                    <a:lnTo>
                      <a:pt x="761" y="688"/>
                    </a:lnTo>
                    <a:lnTo>
                      <a:pt x="744" y="677"/>
                    </a:lnTo>
                    <a:lnTo>
                      <a:pt x="737" y="659"/>
                    </a:lnTo>
                    <a:lnTo>
                      <a:pt x="722" y="638"/>
                    </a:lnTo>
                    <a:lnTo>
                      <a:pt x="698" y="608"/>
                    </a:lnTo>
                    <a:lnTo>
                      <a:pt x="673" y="577"/>
                    </a:lnTo>
                    <a:lnTo>
                      <a:pt x="642" y="546"/>
                    </a:lnTo>
                    <a:lnTo>
                      <a:pt x="617" y="517"/>
                    </a:lnTo>
                    <a:lnTo>
                      <a:pt x="593" y="487"/>
                    </a:lnTo>
                    <a:lnTo>
                      <a:pt x="560" y="455"/>
                    </a:lnTo>
                    <a:lnTo>
                      <a:pt x="537" y="425"/>
                    </a:lnTo>
                    <a:lnTo>
                      <a:pt x="504" y="394"/>
                    </a:lnTo>
                    <a:lnTo>
                      <a:pt x="480" y="363"/>
                    </a:lnTo>
                    <a:lnTo>
                      <a:pt x="447" y="332"/>
                    </a:lnTo>
                    <a:lnTo>
                      <a:pt x="423" y="302"/>
                    </a:lnTo>
                    <a:lnTo>
                      <a:pt x="390" y="272"/>
                    </a:lnTo>
                    <a:lnTo>
                      <a:pt x="356" y="249"/>
                    </a:lnTo>
                    <a:lnTo>
                      <a:pt x="322" y="226"/>
                    </a:lnTo>
                    <a:lnTo>
                      <a:pt x="289" y="195"/>
                    </a:lnTo>
                    <a:lnTo>
                      <a:pt x="257" y="173"/>
                    </a:lnTo>
                    <a:lnTo>
                      <a:pt x="246" y="172"/>
                    </a:lnTo>
                    <a:lnTo>
                      <a:pt x="247" y="162"/>
                    </a:lnTo>
                    <a:lnTo>
                      <a:pt x="239" y="161"/>
                    </a:lnTo>
                    <a:lnTo>
                      <a:pt x="230" y="160"/>
                    </a:lnTo>
                    <a:lnTo>
                      <a:pt x="222" y="151"/>
                    </a:lnTo>
                    <a:lnTo>
                      <a:pt x="213" y="150"/>
                    </a:lnTo>
                    <a:lnTo>
                      <a:pt x="205" y="140"/>
                    </a:lnTo>
                    <a:lnTo>
                      <a:pt x="206" y="131"/>
                    </a:lnTo>
                    <a:lnTo>
                      <a:pt x="198" y="121"/>
                    </a:lnTo>
                    <a:lnTo>
                      <a:pt x="190" y="110"/>
                    </a:lnTo>
                    <a:lnTo>
                      <a:pt x="180" y="119"/>
                    </a:lnTo>
                    <a:lnTo>
                      <a:pt x="179" y="127"/>
                    </a:lnTo>
                    <a:lnTo>
                      <a:pt x="137" y="96"/>
                    </a:lnTo>
                    <a:lnTo>
                      <a:pt x="138" y="87"/>
                    </a:lnTo>
                    <a:lnTo>
                      <a:pt x="129" y="84"/>
                    </a:lnTo>
                    <a:lnTo>
                      <a:pt x="130" y="76"/>
                    </a:lnTo>
                    <a:lnTo>
                      <a:pt x="123" y="67"/>
                    </a:lnTo>
                    <a:lnTo>
                      <a:pt x="112" y="67"/>
                    </a:lnTo>
                    <a:lnTo>
                      <a:pt x="96" y="64"/>
                    </a:lnTo>
                    <a:lnTo>
                      <a:pt x="86" y="63"/>
                    </a:lnTo>
                    <a:lnTo>
                      <a:pt x="69" y="50"/>
                    </a:lnTo>
                    <a:lnTo>
                      <a:pt x="61" y="49"/>
                    </a:lnTo>
                    <a:lnTo>
                      <a:pt x="51" y="48"/>
                    </a:lnTo>
                    <a:lnTo>
                      <a:pt x="43" y="40"/>
                    </a:lnTo>
                    <a:lnTo>
                      <a:pt x="35" y="38"/>
                    </a:lnTo>
                    <a:lnTo>
                      <a:pt x="26" y="28"/>
                    </a:lnTo>
                    <a:lnTo>
                      <a:pt x="19" y="17"/>
                    </a:lnTo>
                    <a:lnTo>
                      <a:pt x="0" y="15"/>
                    </a:lnTo>
                    <a:lnTo>
                      <a:pt x="9" y="16"/>
                    </a:lnTo>
                    <a:lnTo>
                      <a:pt x="10" y="7"/>
                    </a:lnTo>
                    <a:lnTo>
                      <a:pt x="9" y="16"/>
                    </a:lnTo>
                    <a:lnTo>
                      <a:pt x="21" y="0"/>
                    </a:lnTo>
                    <a:lnTo>
                      <a:pt x="29" y="1"/>
                    </a:lnTo>
                    <a:lnTo>
                      <a:pt x="39" y="2"/>
                    </a:lnTo>
                    <a:lnTo>
                      <a:pt x="48" y="4"/>
                    </a:lnTo>
                    <a:lnTo>
                      <a:pt x="55" y="12"/>
                    </a:lnTo>
                    <a:lnTo>
                      <a:pt x="64" y="22"/>
                    </a:lnTo>
                    <a:lnTo>
                      <a:pt x="72" y="23"/>
                    </a:lnTo>
                    <a:lnTo>
                      <a:pt x="81" y="26"/>
                    </a:lnTo>
                    <a:lnTo>
                      <a:pt x="90" y="35"/>
                    </a:lnTo>
                    <a:lnTo>
                      <a:pt x="107" y="37"/>
                    </a:lnTo>
                    <a:lnTo>
                      <a:pt x="115" y="47"/>
                    </a:lnTo>
                    <a:lnTo>
                      <a:pt x="125" y="48"/>
                    </a:lnTo>
                    <a:lnTo>
                      <a:pt x="132" y="57"/>
                    </a:lnTo>
                    <a:lnTo>
                      <a:pt x="140" y="69"/>
                    </a:lnTo>
                    <a:lnTo>
                      <a:pt x="149" y="70"/>
                    </a:lnTo>
                    <a:lnTo>
                      <a:pt x="158" y="79"/>
                    </a:lnTo>
                    <a:lnTo>
                      <a:pt x="166" y="81"/>
                    </a:lnTo>
                    <a:lnTo>
                      <a:pt x="174" y="90"/>
                    </a:lnTo>
                    <a:lnTo>
                      <a:pt x="192" y="92"/>
                    </a:lnTo>
                    <a:lnTo>
                      <a:pt x="200" y="103"/>
                    </a:lnTo>
                    <a:lnTo>
                      <a:pt x="209" y="104"/>
                    </a:lnTo>
                    <a:lnTo>
                      <a:pt x="217" y="113"/>
                    </a:lnTo>
                    <a:lnTo>
                      <a:pt x="234" y="125"/>
                    </a:lnTo>
                    <a:lnTo>
                      <a:pt x="250" y="136"/>
                    </a:lnTo>
                    <a:lnTo>
                      <a:pt x="261" y="137"/>
                    </a:lnTo>
                    <a:lnTo>
                      <a:pt x="277" y="148"/>
                    </a:lnTo>
                    <a:lnTo>
                      <a:pt x="285" y="158"/>
                    </a:lnTo>
                    <a:lnTo>
                      <a:pt x="302" y="169"/>
                    </a:lnTo>
                    <a:lnTo>
                      <a:pt x="310" y="179"/>
                    </a:lnTo>
                    <a:lnTo>
                      <a:pt x="327" y="190"/>
                    </a:lnTo>
                    <a:lnTo>
                      <a:pt x="336" y="191"/>
                    </a:lnTo>
                    <a:lnTo>
                      <a:pt x="352" y="203"/>
                    </a:lnTo>
                    <a:lnTo>
                      <a:pt x="360" y="213"/>
                    </a:lnTo>
                    <a:lnTo>
                      <a:pt x="378" y="223"/>
                    </a:lnTo>
                    <a:lnTo>
                      <a:pt x="386" y="224"/>
                    </a:lnTo>
                    <a:lnTo>
                      <a:pt x="404" y="236"/>
                    </a:lnTo>
                    <a:lnTo>
                      <a:pt x="411" y="246"/>
                    </a:lnTo>
                    <a:lnTo>
                      <a:pt x="419" y="256"/>
                    </a:lnTo>
                    <a:lnTo>
                      <a:pt x="437" y="267"/>
                    </a:lnTo>
                    <a:lnTo>
                      <a:pt x="444" y="278"/>
                    </a:lnTo>
                    <a:lnTo>
                      <a:pt x="462" y="280"/>
                    </a:lnTo>
                    <a:lnTo>
                      <a:pt x="470" y="289"/>
                    </a:lnTo>
                    <a:lnTo>
                      <a:pt x="479" y="299"/>
                    </a:lnTo>
                    <a:lnTo>
                      <a:pt x="495" y="311"/>
                    </a:lnTo>
                    <a:lnTo>
                      <a:pt x="504" y="320"/>
                    </a:lnTo>
                    <a:lnTo>
                      <a:pt x="520" y="332"/>
                    </a:lnTo>
                    <a:lnTo>
                      <a:pt x="537" y="352"/>
                    </a:lnTo>
                    <a:lnTo>
                      <a:pt x="553" y="363"/>
                    </a:lnTo>
                    <a:lnTo>
                      <a:pt x="568" y="383"/>
                    </a:lnTo>
                    <a:lnTo>
                      <a:pt x="586" y="394"/>
                    </a:lnTo>
                    <a:lnTo>
                      <a:pt x="601" y="414"/>
                    </a:lnTo>
                    <a:lnTo>
                      <a:pt x="610" y="425"/>
                    </a:lnTo>
                    <a:lnTo>
                      <a:pt x="625" y="445"/>
                    </a:lnTo>
                    <a:lnTo>
                      <a:pt x="651" y="465"/>
                    </a:lnTo>
                    <a:lnTo>
                      <a:pt x="666" y="486"/>
                    </a:lnTo>
                    <a:lnTo>
                      <a:pt x="690" y="516"/>
                    </a:lnTo>
                    <a:lnTo>
                      <a:pt x="706" y="536"/>
                    </a:lnTo>
                    <a:lnTo>
                      <a:pt x="722" y="556"/>
                    </a:lnTo>
                    <a:lnTo>
                      <a:pt x="737" y="576"/>
                    </a:lnTo>
                    <a:lnTo>
                      <a:pt x="753" y="605"/>
                    </a:lnTo>
                    <a:lnTo>
                      <a:pt x="768" y="626"/>
                    </a:lnTo>
                    <a:lnTo>
                      <a:pt x="793" y="646"/>
                    </a:lnTo>
                    <a:lnTo>
                      <a:pt x="808" y="675"/>
                    </a:lnTo>
                    <a:lnTo>
                      <a:pt x="824" y="696"/>
                    </a:lnTo>
                    <a:lnTo>
                      <a:pt x="830" y="723"/>
                    </a:lnTo>
                    <a:lnTo>
                      <a:pt x="845" y="744"/>
                    </a:lnTo>
                    <a:lnTo>
                      <a:pt x="862" y="764"/>
                    </a:lnTo>
                    <a:lnTo>
                      <a:pt x="876" y="793"/>
                    </a:lnTo>
                    <a:lnTo>
                      <a:pt x="893" y="813"/>
                    </a:lnTo>
                    <a:lnTo>
                      <a:pt x="899" y="833"/>
                    </a:lnTo>
                    <a:lnTo>
                      <a:pt x="914" y="861"/>
                    </a:lnTo>
                    <a:lnTo>
                      <a:pt x="921" y="880"/>
                    </a:lnTo>
                    <a:lnTo>
                      <a:pt x="928" y="899"/>
                    </a:lnTo>
                    <a:lnTo>
                      <a:pt x="944" y="920"/>
                    </a:lnTo>
                    <a:lnTo>
                      <a:pt x="950" y="939"/>
                    </a:lnTo>
                    <a:lnTo>
                      <a:pt x="966" y="968"/>
                    </a:lnTo>
                    <a:lnTo>
                      <a:pt x="972" y="987"/>
                    </a:lnTo>
                    <a:lnTo>
                      <a:pt x="979" y="1007"/>
                    </a:lnTo>
                    <a:lnTo>
                      <a:pt x="996" y="1026"/>
                    </a:lnTo>
                    <a:lnTo>
                      <a:pt x="1001" y="1055"/>
                    </a:lnTo>
                    <a:lnTo>
                      <a:pt x="1008" y="1073"/>
                    </a:lnTo>
                    <a:lnTo>
                      <a:pt x="1015" y="1092"/>
                    </a:lnTo>
                    <a:lnTo>
                      <a:pt x="1030" y="1122"/>
                    </a:lnTo>
                    <a:lnTo>
                      <a:pt x="1037" y="1140"/>
                    </a:lnTo>
                    <a:lnTo>
                      <a:pt x="1043" y="1169"/>
                    </a:lnTo>
                    <a:lnTo>
                      <a:pt x="1042" y="1177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53" name="Freeform 1972">
                <a:extLst>
                  <a:ext uri="{FF2B5EF4-FFF2-40B4-BE49-F238E27FC236}">
                    <a16:creationId xmlns:a16="http://schemas.microsoft.com/office/drawing/2014/main" id="{D1C9E97B-48A4-48ED-B6DE-3A53895716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6" y="3645"/>
                <a:ext cx="1" cy="1"/>
              </a:xfrm>
              <a:custGeom>
                <a:avLst/>
                <a:gdLst>
                  <a:gd name="T0" fmla="*/ 0 w 7"/>
                  <a:gd name="T1" fmla="*/ 0 h 9"/>
                  <a:gd name="T2" fmla="*/ 0 w 7"/>
                  <a:gd name="T3" fmla="*/ 0 h 9"/>
                  <a:gd name="T4" fmla="*/ 0 w 7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9">
                    <a:moveTo>
                      <a:pt x="7" y="9"/>
                    </a:moveTo>
                    <a:lnTo>
                      <a:pt x="0" y="0"/>
                    </a:lnTo>
                    <a:lnTo>
                      <a:pt x="7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54" name="Freeform 1973">
                <a:extLst>
                  <a:ext uri="{FF2B5EF4-FFF2-40B4-BE49-F238E27FC236}">
                    <a16:creationId xmlns:a16="http://schemas.microsoft.com/office/drawing/2014/main" id="{36707319-AB21-4482-B567-87EF5A799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1" y="3611"/>
                <a:ext cx="1" cy="1"/>
              </a:xfrm>
              <a:custGeom>
                <a:avLst/>
                <a:gdLst>
                  <a:gd name="T0" fmla="*/ 0 w 17"/>
                  <a:gd name="T1" fmla="*/ 0 h 19"/>
                  <a:gd name="T2" fmla="*/ 0 w 17"/>
                  <a:gd name="T3" fmla="*/ 0 h 19"/>
                  <a:gd name="T4" fmla="*/ 0 w 17"/>
                  <a:gd name="T5" fmla="*/ 0 h 19"/>
                  <a:gd name="T6" fmla="*/ 0 w 17"/>
                  <a:gd name="T7" fmla="*/ 0 h 19"/>
                  <a:gd name="T8" fmla="*/ 0 w 17"/>
                  <a:gd name="T9" fmla="*/ 0 h 19"/>
                  <a:gd name="T10" fmla="*/ 0 w 17"/>
                  <a:gd name="T11" fmla="*/ 0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19">
                    <a:moveTo>
                      <a:pt x="16" y="19"/>
                    </a:moveTo>
                    <a:lnTo>
                      <a:pt x="0" y="9"/>
                    </a:lnTo>
                    <a:lnTo>
                      <a:pt x="9" y="0"/>
                    </a:lnTo>
                    <a:lnTo>
                      <a:pt x="8" y="10"/>
                    </a:lnTo>
                    <a:lnTo>
                      <a:pt x="17" y="11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55" name="Freeform 1974">
                <a:extLst>
                  <a:ext uri="{FF2B5EF4-FFF2-40B4-BE49-F238E27FC236}">
                    <a16:creationId xmlns:a16="http://schemas.microsoft.com/office/drawing/2014/main" id="{88B5C6EE-327F-4E8D-A1F0-28FAE7FE2E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9" y="3596"/>
                <a:ext cx="4" cy="8"/>
              </a:xfrm>
              <a:custGeom>
                <a:avLst/>
                <a:gdLst>
                  <a:gd name="T0" fmla="*/ 0 w 49"/>
                  <a:gd name="T1" fmla="*/ 0 h 114"/>
                  <a:gd name="T2" fmla="*/ 0 w 49"/>
                  <a:gd name="T3" fmla="*/ 1 h 114"/>
                  <a:gd name="T4" fmla="*/ 0 w 49"/>
                  <a:gd name="T5" fmla="*/ 0 h 114"/>
                  <a:gd name="T6" fmla="*/ 0 w 49"/>
                  <a:gd name="T7" fmla="*/ 0 h 114"/>
                  <a:gd name="T8" fmla="*/ 0 w 49"/>
                  <a:gd name="T9" fmla="*/ 0 h 114"/>
                  <a:gd name="T10" fmla="*/ 0 w 49"/>
                  <a:gd name="T11" fmla="*/ 0 h 114"/>
                  <a:gd name="T12" fmla="*/ 0 w 49"/>
                  <a:gd name="T13" fmla="*/ 0 h 114"/>
                  <a:gd name="T14" fmla="*/ 0 w 49"/>
                  <a:gd name="T15" fmla="*/ 0 h 114"/>
                  <a:gd name="T16" fmla="*/ 0 w 49"/>
                  <a:gd name="T17" fmla="*/ 0 h 114"/>
                  <a:gd name="T18" fmla="*/ 0 w 49"/>
                  <a:gd name="T19" fmla="*/ 0 h 114"/>
                  <a:gd name="T20" fmla="*/ 0 w 49"/>
                  <a:gd name="T21" fmla="*/ 0 h 114"/>
                  <a:gd name="T22" fmla="*/ 0 w 49"/>
                  <a:gd name="T23" fmla="*/ 0 h 114"/>
                  <a:gd name="T24" fmla="*/ 0 w 49"/>
                  <a:gd name="T25" fmla="*/ 0 h 114"/>
                  <a:gd name="T26" fmla="*/ 0 w 49"/>
                  <a:gd name="T27" fmla="*/ 0 h 114"/>
                  <a:gd name="T28" fmla="*/ 0 w 49"/>
                  <a:gd name="T29" fmla="*/ 0 h 114"/>
                  <a:gd name="T30" fmla="*/ 0 w 49"/>
                  <a:gd name="T31" fmla="*/ 0 h 114"/>
                  <a:gd name="T32" fmla="*/ 0 w 49"/>
                  <a:gd name="T33" fmla="*/ 0 h 1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114">
                    <a:moveTo>
                      <a:pt x="43" y="105"/>
                    </a:moveTo>
                    <a:lnTo>
                      <a:pt x="42" y="114"/>
                    </a:lnTo>
                    <a:lnTo>
                      <a:pt x="35" y="104"/>
                    </a:lnTo>
                    <a:lnTo>
                      <a:pt x="27" y="94"/>
                    </a:lnTo>
                    <a:lnTo>
                      <a:pt x="28" y="84"/>
                    </a:lnTo>
                    <a:lnTo>
                      <a:pt x="20" y="75"/>
                    </a:lnTo>
                    <a:lnTo>
                      <a:pt x="22" y="58"/>
                    </a:lnTo>
                    <a:lnTo>
                      <a:pt x="14" y="47"/>
                    </a:lnTo>
                    <a:lnTo>
                      <a:pt x="15" y="38"/>
                    </a:lnTo>
                    <a:lnTo>
                      <a:pt x="7" y="28"/>
                    </a:lnTo>
                    <a:lnTo>
                      <a:pt x="8" y="20"/>
                    </a:lnTo>
                    <a:lnTo>
                      <a:pt x="0" y="19"/>
                    </a:lnTo>
                    <a:lnTo>
                      <a:pt x="1" y="8"/>
                    </a:lnTo>
                    <a:lnTo>
                      <a:pt x="2" y="0"/>
                    </a:lnTo>
                    <a:lnTo>
                      <a:pt x="49" y="61"/>
                    </a:lnTo>
                    <a:lnTo>
                      <a:pt x="47" y="78"/>
                    </a:lnTo>
                    <a:lnTo>
                      <a:pt x="43" y="105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56" name="Freeform 1975">
                <a:extLst>
                  <a:ext uri="{FF2B5EF4-FFF2-40B4-BE49-F238E27FC236}">
                    <a16:creationId xmlns:a16="http://schemas.microsoft.com/office/drawing/2014/main" id="{E93607C7-261F-4525-AD42-5CB0FDD16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4" y="3596"/>
                <a:ext cx="6" cy="9"/>
              </a:xfrm>
              <a:custGeom>
                <a:avLst/>
                <a:gdLst>
                  <a:gd name="T0" fmla="*/ 0 w 99"/>
                  <a:gd name="T1" fmla="*/ 1 h 134"/>
                  <a:gd name="T2" fmla="*/ 0 w 99"/>
                  <a:gd name="T3" fmla="*/ 0 h 134"/>
                  <a:gd name="T4" fmla="*/ 0 w 99"/>
                  <a:gd name="T5" fmla="*/ 0 h 134"/>
                  <a:gd name="T6" fmla="*/ 0 w 99"/>
                  <a:gd name="T7" fmla="*/ 1 h 134"/>
                  <a:gd name="T8" fmla="*/ 0 w 99"/>
                  <a:gd name="T9" fmla="*/ 1 h 134"/>
                  <a:gd name="T10" fmla="*/ 0 w 99"/>
                  <a:gd name="T11" fmla="*/ 1 h 134"/>
                  <a:gd name="T12" fmla="*/ 0 w 99"/>
                  <a:gd name="T13" fmla="*/ 1 h 134"/>
                  <a:gd name="T14" fmla="*/ 0 w 99"/>
                  <a:gd name="T15" fmla="*/ 1 h 134"/>
                  <a:gd name="T16" fmla="*/ 0 w 99"/>
                  <a:gd name="T17" fmla="*/ 1 h 134"/>
                  <a:gd name="T18" fmla="*/ 0 w 99"/>
                  <a:gd name="T19" fmla="*/ 0 h 134"/>
                  <a:gd name="T20" fmla="*/ 0 w 99"/>
                  <a:gd name="T21" fmla="*/ 0 h 134"/>
                  <a:gd name="T22" fmla="*/ 0 w 99"/>
                  <a:gd name="T23" fmla="*/ 0 h 134"/>
                  <a:gd name="T24" fmla="*/ 0 w 99"/>
                  <a:gd name="T25" fmla="*/ 0 h 134"/>
                  <a:gd name="T26" fmla="*/ 0 w 99"/>
                  <a:gd name="T27" fmla="*/ 0 h 134"/>
                  <a:gd name="T28" fmla="*/ 0 w 99"/>
                  <a:gd name="T29" fmla="*/ 0 h 134"/>
                  <a:gd name="T30" fmla="*/ 0 w 99"/>
                  <a:gd name="T31" fmla="*/ 0 h 134"/>
                  <a:gd name="T32" fmla="*/ 0 w 99"/>
                  <a:gd name="T33" fmla="*/ 0 h 134"/>
                  <a:gd name="T34" fmla="*/ 0 w 99"/>
                  <a:gd name="T35" fmla="*/ 0 h 134"/>
                  <a:gd name="T36" fmla="*/ 0 w 99"/>
                  <a:gd name="T37" fmla="*/ 0 h 134"/>
                  <a:gd name="T38" fmla="*/ 0 w 99"/>
                  <a:gd name="T39" fmla="*/ 0 h 134"/>
                  <a:gd name="T40" fmla="*/ 0 w 99"/>
                  <a:gd name="T41" fmla="*/ 0 h 134"/>
                  <a:gd name="T42" fmla="*/ 0 w 99"/>
                  <a:gd name="T43" fmla="*/ 0 h 134"/>
                  <a:gd name="T44" fmla="*/ 0 w 99"/>
                  <a:gd name="T45" fmla="*/ 0 h 134"/>
                  <a:gd name="T46" fmla="*/ 0 w 99"/>
                  <a:gd name="T47" fmla="*/ 0 h 134"/>
                  <a:gd name="T48" fmla="*/ 0 w 99"/>
                  <a:gd name="T49" fmla="*/ 0 h 134"/>
                  <a:gd name="T50" fmla="*/ 0 w 99"/>
                  <a:gd name="T51" fmla="*/ 0 h 134"/>
                  <a:gd name="T52" fmla="*/ 0 w 99"/>
                  <a:gd name="T53" fmla="*/ 0 h 134"/>
                  <a:gd name="T54" fmla="*/ 0 w 99"/>
                  <a:gd name="T55" fmla="*/ 0 h 134"/>
                  <a:gd name="T56" fmla="*/ 0 w 99"/>
                  <a:gd name="T57" fmla="*/ 0 h 134"/>
                  <a:gd name="T58" fmla="*/ 0 w 99"/>
                  <a:gd name="T59" fmla="*/ 0 h 134"/>
                  <a:gd name="T60" fmla="*/ 0 w 99"/>
                  <a:gd name="T61" fmla="*/ 0 h 134"/>
                  <a:gd name="T62" fmla="*/ 0 w 99"/>
                  <a:gd name="T63" fmla="*/ 1 h 13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9" h="134">
                    <a:moveTo>
                      <a:pt x="99" y="120"/>
                    </a:moveTo>
                    <a:lnTo>
                      <a:pt x="51" y="69"/>
                    </a:lnTo>
                    <a:lnTo>
                      <a:pt x="42" y="68"/>
                    </a:lnTo>
                    <a:lnTo>
                      <a:pt x="71" y="126"/>
                    </a:lnTo>
                    <a:lnTo>
                      <a:pt x="62" y="126"/>
                    </a:lnTo>
                    <a:lnTo>
                      <a:pt x="61" y="134"/>
                    </a:lnTo>
                    <a:lnTo>
                      <a:pt x="54" y="124"/>
                    </a:lnTo>
                    <a:lnTo>
                      <a:pt x="53" y="133"/>
                    </a:lnTo>
                    <a:lnTo>
                      <a:pt x="44" y="132"/>
                    </a:lnTo>
                    <a:lnTo>
                      <a:pt x="12" y="92"/>
                    </a:lnTo>
                    <a:lnTo>
                      <a:pt x="13" y="82"/>
                    </a:lnTo>
                    <a:lnTo>
                      <a:pt x="14" y="75"/>
                    </a:lnTo>
                    <a:lnTo>
                      <a:pt x="15" y="65"/>
                    </a:lnTo>
                    <a:lnTo>
                      <a:pt x="7" y="56"/>
                    </a:lnTo>
                    <a:lnTo>
                      <a:pt x="8" y="47"/>
                    </a:lnTo>
                    <a:lnTo>
                      <a:pt x="0" y="36"/>
                    </a:lnTo>
                    <a:lnTo>
                      <a:pt x="1" y="28"/>
                    </a:lnTo>
                    <a:lnTo>
                      <a:pt x="2" y="19"/>
                    </a:lnTo>
                    <a:lnTo>
                      <a:pt x="4" y="9"/>
                    </a:lnTo>
                    <a:lnTo>
                      <a:pt x="5" y="0"/>
                    </a:lnTo>
                    <a:lnTo>
                      <a:pt x="13" y="1"/>
                    </a:lnTo>
                    <a:lnTo>
                      <a:pt x="20" y="21"/>
                    </a:lnTo>
                    <a:lnTo>
                      <a:pt x="29" y="22"/>
                    </a:lnTo>
                    <a:lnTo>
                      <a:pt x="30" y="12"/>
                    </a:lnTo>
                    <a:lnTo>
                      <a:pt x="47" y="24"/>
                    </a:lnTo>
                    <a:lnTo>
                      <a:pt x="64" y="35"/>
                    </a:lnTo>
                    <a:lnTo>
                      <a:pt x="71" y="45"/>
                    </a:lnTo>
                    <a:lnTo>
                      <a:pt x="81" y="56"/>
                    </a:lnTo>
                    <a:lnTo>
                      <a:pt x="87" y="74"/>
                    </a:lnTo>
                    <a:lnTo>
                      <a:pt x="94" y="92"/>
                    </a:lnTo>
                    <a:lnTo>
                      <a:pt x="93" y="103"/>
                    </a:lnTo>
                    <a:lnTo>
                      <a:pt x="99" y="120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57" name="Freeform 1976">
                <a:extLst>
                  <a:ext uri="{FF2B5EF4-FFF2-40B4-BE49-F238E27FC236}">
                    <a16:creationId xmlns:a16="http://schemas.microsoft.com/office/drawing/2014/main" id="{A1A63063-C0FA-41C0-9653-ED0902E50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" y="3602"/>
                <a:ext cx="6" cy="3"/>
              </a:xfrm>
              <a:custGeom>
                <a:avLst/>
                <a:gdLst>
                  <a:gd name="T0" fmla="*/ 0 w 89"/>
                  <a:gd name="T1" fmla="*/ 0 h 47"/>
                  <a:gd name="T2" fmla="*/ 0 w 89"/>
                  <a:gd name="T3" fmla="*/ 0 h 47"/>
                  <a:gd name="T4" fmla="*/ 0 w 89"/>
                  <a:gd name="T5" fmla="*/ 0 h 47"/>
                  <a:gd name="T6" fmla="*/ 0 w 89"/>
                  <a:gd name="T7" fmla="*/ 0 h 47"/>
                  <a:gd name="T8" fmla="*/ 0 w 89"/>
                  <a:gd name="T9" fmla="*/ 0 h 47"/>
                  <a:gd name="T10" fmla="*/ 0 w 89"/>
                  <a:gd name="T11" fmla="*/ 0 h 47"/>
                  <a:gd name="T12" fmla="*/ 0 w 89"/>
                  <a:gd name="T13" fmla="*/ 0 h 47"/>
                  <a:gd name="T14" fmla="*/ 0 w 89"/>
                  <a:gd name="T15" fmla="*/ 0 h 47"/>
                  <a:gd name="T16" fmla="*/ 0 w 89"/>
                  <a:gd name="T17" fmla="*/ 0 h 47"/>
                  <a:gd name="T18" fmla="*/ 0 w 89"/>
                  <a:gd name="T19" fmla="*/ 0 h 47"/>
                  <a:gd name="T20" fmla="*/ 0 w 89"/>
                  <a:gd name="T21" fmla="*/ 0 h 47"/>
                  <a:gd name="T22" fmla="*/ 0 w 89"/>
                  <a:gd name="T23" fmla="*/ 0 h 47"/>
                  <a:gd name="T24" fmla="*/ 0 w 89"/>
                  <a:gd name="T25" fmla="*/ 0 h 47"/>
                  <a:gd name="T26" fmla="*/ 0 w 89"/>
                  <a:gd name="T27" fmla="*/ 0 h 47"/>
                  <a:gd name="T28" fmla="*/ 0 w 89"/>
                  <a:gd name="T29" fmla="*/ 0 h 47"/>
                  <a:gd name="T30" fmla="*/ 0 w 89"/>
                  <a:gd name="T31" fmla="*/ 0 h 47"/>
                  <a:gd name="T32" fmla="*/ 0 w 89"/>
                  <a:gd name="T33" fmla="*/ 0 h 47"/>
                  <a:gd name="T34" fmla="*/ 0 w 89"/>
                  <a:gd name="T35" fmla="*/ 0 h 47"/>
                  <a:gd name="T36" fmla="*/ 0 w 89"/>
                  <a:gd name="T37" fmla="*/ 0 h 47"/>
                  <a:gd name="T38" fmla="*/ 0 w 89"/>
                  <a:gd name="T39" fmla="*/ 0 h 47"/>
                  <a:gd name="T40" fmla="*/ 0 w 89"/>
                  <a:gd name="T41" fmla="*/ 0 h 47"/>
                  <a:gd name="T42" fmla="*/ 0 w 89"/>
                  <a:gd name="T43" fmla="*/ 0 h 47"/>
                  <a:gd name="T44" fmla="*/ 0 w 89"/>
                  <a:gd name="T45" fmla="*/ 0 h 47"/>
                  <a:gd name="T46" fmla="*/ 0 w 89"/>
                  <a:gd name="T47" fmla="*/ 0 h 4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89" h="47">
                    <a:moveTo>
                      <a:pt x="79" y="45"/>
                    </a:moveTo>
                    <a:lnTo>
                      <a:pt x="71" y="44"/>
                    </a:lnTo>
                    <a:lnTo>
                      <a:pt x="61" y="44"/>
                    </a:lnTo>
                    <a:lnTo>
                      <a:pt x="54" y="33"/>
                    </a:lnTo>
                    <a:lnTo>
                      <a:pt x="45" y="31"/>
                    </a:lnTo>
                    <a:lnTo>
                      <a:pt x="35" y="30"/>
                    </a:lnTo>
                    <a:lnTo>
                      <a:pt x="27" y="29"/>
                    </a:lnTo>
                    <a:lnTo>
                      <a:pt x="19" y="21"/>
                    </a:lnTo>
                    <a:lnTo>
                      <a:pt x="9" y="20"/>
                    </a:lnTo>
                    <a:lnTo>
                      <a:pt x="0" y="19"/>
                    </a:lnTo>
                    <a:lnTo>
                      <a:pt x="1" y="9"/>
                    </a:lnTo>
                    <a:lnTo>
                      <a:pt x="11" y="0"/>
                    </a:lnTo>
                    <a:lnTo>
                      <a:pt x="21" y="2"/>
                    </a:lnTo>
                    <a:lnTo>
                      <a:pt x="29" y="11"/>
                    </a:lnTo>
                    <a:lnTo>
                      <a:pt x="37" y="13"/>
                    </a:lnTo>
                    <a:lnTo>
                      <a:pt x="47" y="15"/>
                    </a:lnTo>
                    <a:lnTo>
                      <a:pt x="56" y="15"/>
                    </a:lnTo>
                    <a:lnTo>
                      <a:pt x="64" y="16"/>
                    </a:lnTo>
                    <a:lnTo>
                      <a:pt x="63" y="26"/>
                    </a:lnTo>
                    <a:lnTo>
                      <a:pt x="73" y="27"/>
                    </a:lnTo>
                    <a:lnTo>
                      <a:pt x="72" y="35"/>
                    </a:lnTo>
                    <a:lnTo>
                      <a:pt x="80" y="35"/>
                    </a:lnTo>
                    <a:lnTo>
                      <a:pt x="89" y="47"/>
                    </a:lnTo>
                    <a:lnTo>
                      <a:pt x="79" y="45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58" name="Freeform 1977">
                <a:extLst>
                  <a:ext uri="{FF2B5EF4-FFF2-40B4-BE49-F238E27FC236}">
                    <a16:creationId xmlns:a16="http://schemas.microsoft.com/office/drawing/2014/main" id="{1249C274-D38F-44C2-BA31-D500E2DC5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" y="3589"/>
                <a:ext cx="8" cy="7"/>
              </a:xfrm>
              <a:custGeom>
                <a:avLst/>
                <a:gdLst>
                  <a:gd name="T0" fmla="*/ 0 w 119"/>
                  <a:gd name="T1" fmla="*/ 0 h 104"/>
                  <a:gd name="T2" fmla="*/ 0 w 119"/>
                  <a:gd name="T3" fmla="*/ 0 h 104"/>
                  <a:gd name="T4" fmla="*/ 0 w 119"/>
                  <a:gd name="T5" fmla="*/ 0 h 104"/>
                  <a:gd name="T6" fmla="*/ 0 w 119"/>
                  <a:gd name="T7" fmla="*/ 0 h 104"/>
                  <a:gd name="T8" fmla="*/ 0 w 119"/>
                  <a:gd name="T9" fmla="*/ 0 h 104"/>
                  <a:gd name="T10" fmla="*/ 0 w 119"/>
                  <a:gd name="T11" fmla="*/ 0 h 104"/>
                  <a:gd name="T12" fmla="*/ 0 w 119"/>
                  <a:gd name="T13" fmla="*/ 0 h 104"/>
                  <a:gd name="T14" fmla="*/ 0 w 119"/>
                  <a:gd name="T15" fmla="*/ 0 h 104"/>
                  <a:gd name="T16" fmla="*/ 0 w 119"/>
                  <a:gd name="T17" fmla="*/ 0 h 104"/>
                  <a:gd name="T18" fmla="*/ 0 w 119"/>
                  <a:gd name="T19" fmla="*/ 0 h 104"/>
                  <a:gd name="T20" fmla="*/ 0 w 119"/>
                  <a:gd name="T21" fmla="*/ 0 h 104"/>
                  <a:gd name="T22" fmla="*/ 0 w 119"/>
                  <a:gd name="T23" fmla="*/ 0 h 104"/>
                  <a:gd name="T24" fmla="*/ 0 w 119"/>
                  <a:gd name="T25" fmla="*/ 0 h 104"/>
                  <a:gd name="T26" fmla="*/ 0 w 119"/>
                  <a:gd name="T27" fmla="*/ 0 h 104"/>
                  <a:gd name="T28" fmla="*/ 0 w 119"/>
                  <a:gd name="T29" fmla="*/ 0 h 104"/>
                  <a:gd name="T30" fmla="*/ 0 w 119"/>
                  <a:gd name="T31" fmla="*/ 0 h 104"/>
                  <a:gd name="T32" fmla="*/ 1 w 119"/>
                  <a:gd name="T33" fmla="*/ 0 h 104"/>
                  <a:gd name="T34" fmla="*/ 0 w 119"/>
                  <a:gd name="T35" fmla="*/ 0 h 10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19" h="104">
                    <a:moveTo>
                      <a:pt x="110" y="103"/>
                    </a:moveTo>
                    <a:lnTo>
                      <a:pt x="42" y="58"/>
                    </a:lnTo>
                    <a:lnTo>
                      <a:pt x="34" y="57"/>
                    </a:lnTo>
                    <a:lnTo>
                      <a:pt x="0" y="35"/>
                    </a:lnTo>
                    <a:lnTo>
                      <a:pt x="8" y="36"/>
                    </a:lnTo>
                    <a:lnTo>
                      <a:pt x="9" y="27"/>
                    </a:lnTo>
                    <a:lnTo>
                      <a:pt x="3" y="8"/>
                    </a:lnTo>
                    <a:lnTo>
                      <a:pt x="11" y="9"/>
                    </a:lnTo>
                    <a:lnTo>
                      <a:pt x="10" y="19"/>
                    </a:lnTo>
                    <a:lnTo>
                      <a:pt x="20" y="20"/>
                    </a:lnTo>
                    <a:lnTo>
                      <a:pt x="22" y="10"/>
                    </a:lnTo>
                    <a:lnTo>
                      <a:pt x="23" y="1"/>
                    </a:lnTo>
                    <a:lnTo>
                      <a:pt x="12" y="0"/>
                    </a:lnTo>
                    <a:lnTo>
                      <a:pt x="97" y="65"/>
                    </a:lnTo>
                    <a:lnTo>
                      <a:pt x="103" y="93"/>
                    </a:lnTo>
                    <a:lnTo>
                      <a:pt x="111" y="94"/>
                    </a:lnTo>
                    <a:lnTo>
                      <a:pt x="119" y="104"/>
                    </a:lnTo>
                    <a:lnTo>
                      <a:pt x="110" y="103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59" name="Freeform 1978">
                <a:extLst>
                  <a:ext uri="{FF2B5EF4-FFF2-40B4-BE49-F238E27FC236}">
                    <a16:creationId xmlns:a16="http://schemas.microsoft.com/office/drawing/2014/main" id="{2816FC55-4C7E-4895-8DCC-5952F45FD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4" y="3596"/>
                <a:ext cx="7" cy="4"/>
              </a:xfrm>
              <a:custGeom>
                <a:avLst/>
                <a:gdLst>
                  <a:gd name="T0" fmla="*/ 1 w 94"/>
                  <a:gd name="T1" fmla="*/ 0 h 64"/>
                  <a:gd name="T2" fmla="*/ 0 w 94"/>
                  <a:gd name="T3" fmla="*/ 0 h 64"/>
                  <a:gd name="T4" fmla="*/ 0 w 94"/>
                  <a:gd name="T5" fmla="*/ 0 h 64"/>
                  <a:gd name="T6" fmla="*/ 0 w 94"/>
                  <a:gd name="T7" fmla="*/ 0 h 64"/>
                  <a:gd name="T8" fmla="*/ 0 w 94"/>
                  <a:gd name="T9" fmla="*/ 0 h 64"/>
                  <a:gd name="T10" fmla="*/ 0 w 94"/>
                  <a:gd name="T11" fmla="*/ 0 h 64"/>
                  <a:gd name="T12" fmla="*/ 0 w 94"/>
                  <a:gd name="T13" fmla="*/ 0 h 64"/>
                  <a:gd name="T14" fmla="*/ 0 w 94"/>
                  <a:gd name="T15" fmla="*/ 0 h 64"/>
                  <a:gd name="T16" fmla="*/ 0 w 94"/>
                  <a:gd name="T17" fmla="*/ 0 h 64"/>
                  <a:gd name="T18" fmla="*/ 0 w 94"/>
                  <a:gd name="T19" fmla="*/ 0 h 64"/>
                  <a:gd name="T20" fmla="*/ 0 w 94"/>
                  <a:gd name="T21" fmla="*/ 0 h 64"/>
                  <a:gd name="T22" fmla="*/ 0 w 94"/>
                  <a:gd name="T23" fmla="*/ 0 h 64"/>
                  <a:gd name="T24" fmla="*/ 0 w 94"/>
                  <a:gd name="T25" fmla="*/ 0 h 64"/>
                  <a:gd name="T26" fmla="*/ 0 w 94"/>
                  <a:gd name="T27" fmla="*/ 0 h 64"/>
                  <a:gd name="T28" fmla="*/ 0 w 94"/>
                  <a:gd name="T29" fmla="*/ 0 h 64"/>
                  <a:gd name="T30" fmla="*/ 0 w 94"/>
                  <a:gd name="T31" fmla="*/ 0 h 64"/>
                  <a:gd name="T32" fmla="*/ 0 w 94"/>
                  <a:gd name="T33" fmla="*/ 0 h 64"/>
                  <a:gd name="T34" fmla="*/ 0 w 94"/>
                  <a:gd name="T35" fmla="*/ 0 h 64"/>
                  <a:gd name="T36" fmla="*/ 0 w 94"/>
                  <a:gd name="T37" fmla="*/ 0 h 64"/>
                  <a:gd name="T38" fmla="*/ 0 w 94"/>
                  <a:gd name="T39" fmla="*/ 0 h 64"/>
                  <a:gd name="T40" fmla="*/ 0 w 94"/>
                  <a:gd name="T41" fmla="*/ 0 h 64"/>
                  <a:gd name="T42" fmla="*/ 0 w 94"/>
                  <a:gd name="T43" fmla="*/ 0 h 64"/>
                  <a:gd name="T44" fmla="*/ 1 w 94"/>
                  <a:gd name="T45" fmla="*/ 0 h 6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94" h="64">
                    <a:moveTo>
                      <a:pt x="94" y="64"/>
                    </a:moveTo>
                    <a:lnTo>
                      <a:pt x="85" y="64"/>
                    </a:lnTo>
                    <a:lnTo>
                      <a:pt x="77" y="63"/>
                    </a:lnTo>
                    <a:lnTo>
                      <a:pt x="66" y="62"/>
                    </a:lnTo>
                    <a:lnTo>
                      <a:pt x="59" y="52"/>
                    </a:lnTo>
                    <a:lnTo>
                      <a:pt x="50" y="51"/>
                    </a:lnTo>
                    <a:lnTo>
                      <a:pt x="42" y="41"/>
                    </a:lnTo>
                    <a:lnTo>
                      <a:pt x="33" y="40"/>
                    </a:lnTo>
                    <a:lnTo>
                      <a:pt x="25" y="30"/>
                    </a:lnTo>
                    <a:lnTo>
                      <a:pt x="16" y="29"/>
                    </a:lnTo>
                    <a:lnTo>
                      <a:pt x="17" y="20"/>
                    </a:lnTo>
                    <a:lnTo>
                      <a:pt x="8" y="19"/>
                    </a:lnTo>
                    <a:lnTo>
                      <a:pt x="9" y="8"/>
                    </a:lnTo>
                    <a:lnTo>
                      <a:pt x="0" y="8"/>
                    </a:lnTo>
                    <a:lnTo>
                      <a:pt x="1" y="0"/>
                    </a:lnTo>
                    <a:lnTo>
                      <a:pt x="19" y="2"/>
                    </a:lnTo>
                    <a:lnTo>
                      <a:pt x="27" y="11"/>
                    </a:lnTo>
                    <a:lnTo>
                      <a:pt x="45" y="13"/>
                    </a:lnTo>
                    <a:lnTo>
                      <a:pt x="54" y="25"/>
                    </a:lnTo>
                    <a:lnTo>
                      <a:pt x="61" y="34"/>
                    </a:lnTo>
                    <a:lnTo>
                      <a:pt x="78" y="45"/>
                    </a:lnTo>
                    <a:lnTo>
                      <a:pt x="86" y="55"/>
                    </a:lnTo>
                    <a:lnTo>
                      <a:pt x="94" y="64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60" name="Freeform 1979">
                <a:extLst>
                  <a:ext uri="{FF2B5EF4-FFF2-40B4-BE49-F238E27FC236}">
                    <a16:creationId xmlns:a16="http://schemas.microsoft.com/office/drawing/2014/main" id="{1D7900EF-881D-457B-B52C-7DFCE13A2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" y="3592"/>
                <a:ext cx="4" cy="6"/>
              </a:xfrm>
              <a:custGeom>
                <a:avLst/>
                <a:gdLst>
                  <a:gd name="T0" fmla="*/ 0 w 70"/>
                  <a:gd name="T1" fmla="*/ 0 h 87"/>
                  <a:gd name="T2" fmla="*/ 0 w 70"/>
                  <a:gd name="T3" fmla="*/ 0 h 87"/>
                  <a:gd name="T4" fmla="*/ 0 w 70"/>
                  <a:gd name="T5" fmla="*/ 0 h 87"/>
                  <a:gd name="T6" fmla="*/ 0 w 70"/>
                  <a:gd name="T7" fmla="*/ 0 h 87"/>
                  <a:gd name="T8" fmla="*/ 0 w 70"/>
                  <a:gd name="T9" fmla="*/ 0 h 87"/>
                  <a:gd name="T10" fmla="*/ 0 w 70"/>
                  <a:gd name="T11" fmla="*/ 0 h 87"/>
                  <a:gd name="T12" fmla="*/ 0 w 70"/>
                  <a:gd name="T13" fmla="*/ 0 h 87"/>
                  <a:gd name="T14" fmla="*/ 0 w 70"/>
                  <a:gd name="T15" fmla="*/ 0 h 87"/>
                  <a:gd name="T16" fmla="*/ 0 w 70"/>
                  <a:gd name="T17" fmla="*/ 0 h 87"/>
                  <a:gd name="T18" fmla="*/ 0 w 70"/>
                  <a:gd name="T19" fmla="*/ 0 h 87"/>
                  <a:gd name="T20" fmla="*/ 0 w 70"/>
                  <a:gd name="T21" fmla="*/ 0 h 87"/>
                  <a:gd name="T22" fmla="*/ 0 w 70"/>
                  <a:gd name="T23" fmla="*/ 0 h 87"/>
                  <a:gd name="T24" fmla="*/ 0 w 70"/>
                  <a:gd name="T25" fmla="*/ 0 h 87"/>
                  <a:gd name="T26" fmla="*/ 0 w 70"/>
                  <a:gd name="T27" fmla="*/ 0 h 87"/>
                  <a:gd name="T28" fmla="*/ 0 w 70"/>
                  <a:gd name="T29" fmla="*/ 0 h 87"/>
                  <a:gd name="T30" fmla="*/ 0 w 70"/>
                  <a:gd name="T31" fmla="*/ 0 h 87"/>
                  <a:gd name="T32" fmla="*/ 0 w 70"/>
                  <a:gd name="T33" fmla="*/ 0 h 87"/>
                  <a:gd name="T34" fmla="*/ 0 w 70"/>
                  <a:gd name="T35" fmla="*/ 0 h 87"/>
                  <a:gd name="T36" fmla="*/ 0 w 70"/>
                  <a:gd name="T37" fmla="*/ 0 h 87"/>
                  <a:gd name="T38" fmla="*/ 0 w 70"/>
                  <a:gd name="T39" fmla="*/ 0 h 87"/>
                  <a:gd name="T40" fmla="*/ 0 w 70"/>
                  <a:gd name="T41" fmla="*/ 0 h 8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0" h="87">
                    <a:moveTo>
                      <a:pt x="56" y="81"/>
                    </a:moveTo>
                    <a:lnTo>
                      <a:pt x="47" y="80"/>
                    </a:lnTo>
                    <a:lnTo>
                      <a:pt x="46" y="87"/>
                    </a:lnTo>
                    <a:lnTo>
                      <a:pt x="38" y="79"/>
                    </a:lnTo>
                    <a:lnTo>
                      <a:pt x="31" y="68"/>
                    </a:lnTo>
                    <a:lnTo>
                      <a:pt x="21" y="58"/>
                    </a:lnTo>
                    <a:lnTo>
                      <a:pt x="14" y="48"/>
                    </a:lnTo>
                    <a:lnTo>
                      <a:pt x="7" y="39"/>
                    </a:lnTo>
                    <a:lnTo>
                      <a:pt x="8" y="29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27" y="13"/>
                    </a:lnTo>
                    <a:lnTo>
                      <a:pt x="37" y="15"/>
                    </a:lnTo>
                    <a:lnTo>
                      <a:pt x="70" y="46"/>
                    </a:lnTo>
                    <a:lnTo>
                      <a:pt x="69" y="54"/>
                    </a:lnTo>
                    <a:lnTo>
                      <a:pt x="42" y="43"/>
                    </a:lnTo>
                    <a:lnTo>
                      <a:pt x="41" y="51"/>
                    </a:lnTo>
                    <a:lnTo>
                      <a:pt x="50" y="52"/>
                    </a:lnTo>
                    <a:lnTo>
                      <a:pt x="49" y="61"/>
                    </a:lnTo>
                    <a:lnTo>
                      <a:pt x="58" y="62"/>
                    </a:lnTo>
                    <a:lnTo>
                      <a:pt x="56" y="81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61" name="Freeform 1980">
                <a:extLst>
                  <a:ext uri="{FF2B5EF4-FFF2-40B4-BE49-F238E27FC236}">
                    <a16:creationId xmlns:a16="http://schemas.microsoft.com/office/drawing/2014/main" id="{595425D8-EBFF-4D6F-92B3-2DC4AE526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8" y="3600"/>
                <a:ext cx="5" cy="2"/>
              </a:xfrm>
              <a:custGeom>
                <a:avLst/>
                <a:gdLst>
                  <a:gd name="T0" fmla="*/ 0 w 80"/>
                  <a:gd name="T1" fmla="*/ 0 h 27"/>
                  <a:gd name="T2" fmla="*/ 0 w 80"/>
                  <a:gd name="T3" fmla="*/ 0 h 27"/>
                  <a:gd name="T4" fmla="*/ 0 w 80"/>
                  <a:gd name="T5" fmla="*/ 0 h 27"/>
                  <a:gd name="T6" fmla="*/ 0 w 80"/>
                  <a:gd name="T7" fmla="*/ 0 h 27"/>
                  <a:gd name="T8" fmla="*/ 0 w 80"/>
                  <a:gd name="T9" fmla="*/ 0 h 27"/>
                  <a:gd name="T10" fmla="*/ 0 w 80"/>
                  <a:gd name="T11" fmla="*/ 0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0" h="27">
                    <a:moveTo>
                      <a:pt x="80" y="27"/>
                    </a:moveTo>
                    <a:lnTo>
                      <a:pt x="44" y="22"/>
                    </a:lnTo>
                    <a:lnTo>
                      <a:pt x="0" y="10"/>
                    </a:lnTo>
                    <a:lnTo>
                      <a:pt x="1" y="0"/>
                    </a:lnTo>
                    <a:lnTo>
                      <a:pt x="10" y="1"/>
                    </a:lnTo>
                    <a:lnTo>
                      <a:pt x="80" y="27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62" name="Freeform 1981">
                <a:extLst>
                  <a:ext uri="{FF2B5EF4-FFF2-40B4-BE49-F238E27FC236}">
                    <a16:creationId xmlns:a16="http://schemas.microsoft.com/office/drawing/2014/main" id="{C4C2CF7F-BEFA-4A47-B5D8-676B49F3AC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3588"/>
                <a:ext cx="6" cy="6"/>
              </a:xfrm>
              <a:custGeom>
                <a:avLst/>
                <a:gdLst>
                  <a:gd name="T0" fmla="*/ 0 w 92"/>
                  <a:gd name="T1" fmla="*/ 0 h 91"/>
                  <a:gd name="T2" fmla="*/ 0 w 92"/>
                  <a:gd name="T3" fmla="*/ 0 h 91"/>
                  <a:gd name="T4" fmla="*/ 0 w 92"/>
                  <a:gd name="T5" fmla="*/ 0 h 91"/>
                  <a:gd name="T6" fmla="*/ 0 w 92"/>
                  <a:gd name="T7" fmla="*/ 0 h 91"/>
                  <a:gd name="T8" fmla="*/ 0 w 92"/>
                  <a:gd name="T9" fmla="*/ 0 h 91"/>
                  <a:gd name="T10" fmla="*/ 0 w 92"/>
                  <a:gd name="T11" fmla="*/ 0 h 91"/>
                  <a:gd name="T12" fmla="*/ 0 w 92"/>
                  <a:gd name="T13" fmla="*/ 0 h 91"/>
                  <a:gd name="T14" fmla="*/ 0 w 92"/>
                  <a:gd name="T15" fmla="*/ 0 h 91"/>
                  <a:gd name="T16" fmla="*/ 0 w 92"/>
                  <a:gd name="T17" fmla="*/ 0 h 91"/>
                  <a:gd name="T18" fmla="*/ 0 w 92"/>
                  <a:gd name="T19" fmla="*/ 0 h 91"/>
                  <a:gd name="T20" fmla="*/ 0 w 92"/>
                  <a:gd name="T21" fmla="*/ 0 h 91"/>
                  <a:gd name="T22" fmla="*/ 0 w 92"/>
                  <a:gd name="T23" fmla="*/ 0 h 91"/>
                  <a:gd name="T24" fmla="*/ 0 w 92"/>
                  <a:gd name="T25" fmla="*/ 0 h 91"/>
                  <a:gd name="T26" fmla="*/ 0 w 92"/>
                  <a:gd name="T27" fmla="*/ 0 h 91"/>
                  <a:gd name="T28" fmla="*/ 0 w 92"/>
                  <a:gd name="T29" fmla="*/ 0 h 91"/>
                  <a:gd name="T30" fmla="*/ 0 w 92"/>
                  <a:gd name="T31" fmla="*/ 0 h 91"/>
                  <a:gd name="T32" fmla="*/ 0 w 92"/>
                  <a:gd name="T33" fmla="*/ 0 h 91"/>
                  <a:gd name="T34" fmla="*/ 0 w 92"/>
                  <a:gd name="T35" fmla="*/ 0 h 91"/>
                  <a:gd name="T36" fmla="*/ 0 w 92"/>
                  <a:gd name="T37" fmla="*/ 0 h 91"/>
                  <a:gd name="T38" fmla="*/ 0 w 92"/>
                  <a:gd name="T39" fmla="*/ 0 h 91"/>
                  <a:gd name="T40" fmla="*/ 0 w 92"/>
                  <a:gd name="T41" fmla="*/ 0 h 91"/>
                  <a:gd name="T42" fmla="*/ 0 w 92"/>
                  <a:gd name="T43" fmla="*/ 0 h 91"/>
                  <a:gd name="T44" fmla="*/ 0 w 92"/>
                  <a:gd name="T45" fmla="*/ 0 h 91"/>
                  <a:gd name="T46" fmla="*/ 0 w 92"/>
                  <a:gd name="T47" fmla="*/ 0 h 91"/>
                  <a:gd name="T48" fmla="*/ 0 w 92"/>
                  <a:gd name="T49" fmla="*/ 0 h 91"/>
                  <a:gd name="T50" fmla="*/ 0 w 92"/>
                  <a:gd name="T51" fmla="*/ 0 h 9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2" h="91">
                    <a:moveTo>
                      <a:pt x="75" y="90"/>
                    </a:moveTo>
                    <a:lnTo>
                      <a:pt x="66" y="89"/>
                    </a:lnTo>
                    <a:lnTo>
                      <a:pt x="58" y="79"/>
                    </a:lnTo>
                    <a:lnTo>
                      <a:pt x="41" y="77"/>
                    </a:lnTo>
                    <a:lnTo>
                      <a:pt x="33" y="66"/>
                    </a:lnTo>
                    <a:lnTo>
                      <a:pt x="23" y="65"/>
                    </a:lnTo>
                    <a:lnTo>
                      <a:pt x="16" y="55"/>
                    </a:lnTo>
                    <a:lnTo>
                      <a:pt x="8" y="46"/>
                    </a:lnTo>
                    <a:lnTo>
                      <a:pt x="0" y="35"/>
                    </a:lnTo>
                    <a:lnTo>
                      <a:pt x="2" y="18"/>
                    </a:lnTo>
                    <a:lnTo>
                      <a:pt x="3" y="8"/>
                    </a:lnTo>
                    <a:lnTo>
                      <a:pt x="4" y="0"/>
                    </a:lnTo>
                    <a:lnTo>
                      <a:pt x="64" y="33"/>
                    </a:lnTo>
                    <a:lnTo>
                      <a:pt x="73" y="35"/>
                    </a:lnTo>
                    <a:lnTo>
                      <a:pt x="74" y="26"/>
                    </a:lnTo>
                    <a:lnTo>
                      <a:pt x="82" y="27"/>
                    </a:lnTo>
                    <a:lnTo>
                      <a:pt x="92" y="28"/>
                    </a:lnTo>
                    <a:lnTo>
                      <a:pt x="91" y="37"/>
                    </a:lnTo>
                    <a:lnTo>
                      <a:pt x="80" y="44"/>
                    </a:lnTo>
                    <a:lnTo>
                      <a:pt x="90" y="46"/>
                    </a:lnTo>
                    <a:lnTo>
                      <a:pt x="89" y="55"/>
                    </a:lnTo>
                    <a:lnTo>
                      <a:pt x="79" y="54"/>
                    </a:lnTo>
                    <a:lnTo>
                      <a:pt x="78" y="62"/>
                    </a:lnTo>
                    <a:lnTo>
                      <a:pt x="88" y="63"/>
                    </a:lnTo>
                    <a:lnTo>
                      <a:pt x="84" y="91"/>
                    </a:lnTo>
                    <a:lnTo>
                      <a:pt x="75" y="90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63" name="Freeform 1982">
                <a:extLst>
                  <a:ext uri="{FF2B5EF4-FFF2-40B4-BE49-F238E27FC236}">
                    <a16:creationId xmlns:a16="http://schemas.microsoft.com/office/drawing/2014/main" id="{037B9202-A225-4FDA-9993-BE67C73452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9" y="3597"/>
                <a:ext cx="4" cy="2"/>
              </a:xfrm>
              <a:custGeom>
                <a:avLst/>
                <a:gdLst>
                  <a:gd name="T0" fmla="*/ 0 w 52"/>
                  <a:gd name="T1" fmla="*/ 0 h 27"/>
                  <a:gd name="T2" fmla="*/ 0 w 52"/>
                  <a:gd name="T3" fmla="*/ 0 h 27"/>
                  <a:gd name="T4" fmla="*/ 0 w 52"/>
                  <a:gd name="T5" fmla="*/ 0 h 27"/>
                  <a:gd name="T6" fmla="*/ 0 w 52"/>
                  <a:gd name="T7" fmla="*/ 0 h 27"/>
                  <a:gd name="T8" fmla="*/ 0 w 52"/>
                  <a:gd name="T9" fmla="*/ 0 h 27"/>
                  <a:gd name="T10" fmla="*/ 0 w 52"/>
                  <a:gd name="T11" fmla="*/ 0 h 27"/>
                  <a:gd name="T12" fmla="*/ 0 w 52"/>
                  <a:gd name="T13" fmla="*/ 0 h 27"/>
                  <a:gd name="T14" fmla="*/ 0 w 52"/>
                  <a:gd name="T15" fmla="*/ 0 h 27"/>
                  <a:gd name="T16" fmla="*/ 0 w 52"/>
                  <a:gd name="T17" fmla="*/ 0 h 27"/>
                  <a:gd name="T18" fmla="*/ 0 w 52"/>
                  <a:gd name="T19" fmla="*/ 0 h 27"/>
                  <a:gd name="T20" fmla="*/ 0 w 52"/>
                  <a:gd name="T21" fmla="*/ 0 h 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2" h="27">
                    <a:moveTo>
                      <a:pt x="52" y="27"/>
                    </a:moveTo>
                    <a:lnTo>
                      <a:pt x="0" y="3"/>
                    </a:lnTo>
                    <a:lnTo>
                      <a:pt x="8" y="4"/>
                    </a:lnTo>
                    <a:lnTo>
                      <a:pt x="19" y="5"/>
                    </a:lnTo>
                    <a:lnTo>
                      <a:pt x="27" y="6"/>
                    </a:lnTo>
                    <a:lnTo>
                      <a:pt x="35" y="7"/>
                    </a:lnTo>
                    <a:lnTo>
                      <a:pt x="46" y="7"/>
                    </a:lnTo>
                    <a:lnTo>
                      <a:pt x="47" y="0"/>
                    </a:lnTo>
                    <a:lnTo>
                      <a:pt x="45" y="18"/>
                    </a:lnTo>
                    <a:lnTo>
                      <a:pt x="43" y="27"/>
                    </a:lnTo>
                    <a:lnTo>
                      <a:pt x="52" y="27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64" name="Freeform 1983">
                <a:extLst>
                  <a:ext uri="{FF2B5EF4-FFF2-40B4-BE49-F238E27FC236}">
                    <a16:creationId xmlns:a16="http://schemas.microsoft.com/office/drawing/2014/main" id="{267CB333-DBB8-4EEE-BD48-7F8DD4985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7" y="3581"/>
                <a:ext cx="8" cy="8"/>
              </a:xfrm>
              <a:custGeom>
                <a:avLst/>
                <a:gdLst>
                  <a:gd name="T0" fmla="*/ 0 w 128"/>
                  <a:gd name="T1" fmla="*/ 1 h 124"/>
                  <a:gd name="T2" fmla="*/ 0 w 128"/>
                  <a:gd name="T3" fmla="*/ 0 h 124"/>
                  <a:gd name="T4" fmla="*/ 0 w 128"/>
                  <a:gd name="T5" fmla="*/ 0 h 124"/>
                  <a:gd name="T6" fmla="*/ 0 w 128"/>
                  <a:gd name="T7" fmla="*/ 0 h 124"/>
                  <a:gd name="T8" fmla="*/ 0 w 128"/>
                  <a:gd name="T9" fmla="*/ 0 h 124"/>
                  <a:gd name="T10" fmla="*/ 0 w 128"/>
                  <a:gd name="T11" fmla="*/ 0 h 124"/>
                  <a:gd name="T12" fmla="*/ 0 w 128"/>
                  <a:gd name="T13" fmla="*/ 0 h 124"/>
                  <a:gd name="T14" fmla="*/ 0 w 128"/>
                  <a:gd name="T15" fmla="*/ 0 h 124"/>
                  <a:gd name="T16" fmla="*/ 0 w 128"/>
                  <a:gd name="T17" fmla="*/ 0 h 124"/>
                  <a:gd name="T18" fmla="*/ 0 w 128"/>
                  <a:gd name="T19" fmla="*/ 0 h 124"/>
                  <a:gd name="T20" fmla="*/ 0 w 128"/>
                  <a:gd name="T21" fmla="*/ 0 h 124"/>
                  <a:gd name="T22" fmla="*/ 0 w 128"/>
                  <a:gd name="T23" fmla="*/ 0 h 124"/>
                  <a:gd name="T24" fmla="*/ 0 w 128"/>
                  <a:gd name="T25" fmla="*/ 0 h 124"/>
                  <a:gd name="T26" fmla="*/ 0 w 128"/>
                  <a:gd name="T27" fmla="*/ 0 h 124"/>
                  <a:gd name="T28" fmla="*/ 0 w 128"/>
                  <a:gd name="T29" fmla="*/ 0 h 124"/>
                  <a:gd name="T30" fmla="*/ 0 w 128"/>
                  <a:gd name="T31" fmla="*/ 0 h 124"/>
                  <a:gd name="T32" fmla="*/ 0 w 128"/>
                  <a:gd name="T33" fmla="*/ 0 h 124"/>
                  <a:gd name="T34" fmla="*/ 0 w 128"/>
                  <a:gd name="T35" fmla="*/ 0 h 124"/>
                  <a:gd name="T36" fmla="*/ 0 w 128"/>
                  <a:gd name="T37" fmla="*/ 0 h 124"/>
                  <a:gd name="T38" fmla="*/ 0 w 128"/>
                  <a:gd name="T39" fmla="*/ 0 h 124"/>
                  <a:gd name="T40" fmla="*/ 0 w 128"/>
                  <a:gd name="T41" fmla="*/ 0 h 124"/>
                  <a:gd name="T42" fmla="*/ 0 w 128"/>
                  <a:gd name="T43" fmla="*/ 0 h 124"/>
                  <a:gd name="T44" fmla="*/ 0 w 128"/>
                  <a:gd name="T45" fmla="*/ 0 h 124"/>
                  <a:gd name="T46" fmla="*/ 0 w 128"/>
                  <a:gd name="T47" fmla="*/ 0 h 124"/>
                  <a:gd name="T48" fmla="*/ 0 w 128"/>
                  <a:gd name="T49" fmla="*/ 0 h 124"/>
                  <a:gd name="T50" fmla="*/ 0 w 128"/>
                  <a:gd name="T51" fmla="*/ 0 h 124"/>
                  <a:gd name="T52" fmla="*/ 0 w 128"/>
                  <a:gd name="T53" fmla="*/ 0 h 124"/>
                  <a:gd name="T54" fmla="*/ 0 w 128"/>
                  <a:gd name="T55" fmla="*/ 0 h 124"/>
                  <a:gd name="T56" fmla="*/ 0 w 128"/>
                  <a:gd name="T57" fmla="*/ 0 h 124"/>
                  <a:gd name="T58" fmla="*/ 1 w 128"/>
                  <a:gd name="T59" fmla="*/ 0 h 124"/>
                  <a:gd name="T60" fmla="*/ 1 w 128"/>
                  <a:gd name="T61" fmla="*/ 0 h 124"/>
                  <a:gd name="T62" fmla="*/ 0 w 128"/>
                  <a:gd name="T63" fmla="*/ 0 h 124"/>
                  <a:gd name="T64" fmla="*/ 1 w 128"/>
                  <a:gd name="T65" fmla="*/ 1 h 124"/>
                  <a:gd name="T66" fmla="*/ 0 w 128"/>
                  <a:gd name="T67" fmla="*/ 1 h 12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28" h="124">
                    <a:moveTo>
                      <a:pt x="116" y="123"/>
                    </a:moveTo>
                    <a:lnTo>
                      <a:pt x="107" y="114"/>
                    </a:lnTo>
                    <a:lnTo>
                      <a:pt x="100" y="103"/>
                    </a:lnTo>
                    <a:lnTo>
                      <a:pt x="92" y="93"/>
                    </a:lnTo>
                    <a:lnTo>
                      <a:pt x="74" y="91"/>
                    </a:lnTo>
                    <a:lnTo>
                      <a:pt x="57" y="81"/>
                    </a:lnTo>
                    <a:lnTo>
                      <a:pt x="49" y="70"/>
                    </a:lnTo>
                    <a:lnTo>
                      <a:pt x="40" y="69"/>
                    </a:lnTo>
                    <a:lnTo>
                      <a:pt x="33" y="50"/>
                    </a:lnTo>
                    <a:lnTo>
                      <a:pt x="24" y="49"/>
                    </a:lnTo>
                    <a:lnTo>
                      <a:pt x="17" y="40"/>
                    </a:lnTo>
                    <a:lnTo>
                      <a:pt x="7" y="38"/>
                    </a:lnTo>
                    <a:lnTo>
                      <a:pt x="8" y="28"/>
                    </a:lnTo>
                    <a:lnTo>
                      <a:pt x="0" y="19"/>
                    </a:lnTo>
                    <a:lnTo>
                      <a:pt x="2" y="0"/>
                    </a:lnTo>
                    <a:lnTo>
                      <a:pt x="10" y="11"/>
                    </a:lnTo>
                    <a:lnTo>
                      <a:pt x="20" y="13"/>
                    </a:lnTo>
                    <a:lnTo>
                      <a:pt x="36" y="23"/>
                    </a:lnTo>
                    <a:lnTo>
                      <a:pt x="44" y="32"/>
                    </a:lnTo>
                    <a:lnTo>
                      <a:pt x="52" y="44"/>
                    </a:lnTo>
                    <a:lnTo>
                      <a:pt x="61" y="53"/>
                    </a:lnTo>
                    <a:lnTo>
                      <a:pt x="68" y="63"/>
                    </a:lnTo>
                    <a:lnTo>
                      <a:pt x="75" y="83"/>
                    </a:lnTo>
                    <a:lnTo>
                      <a:pt x="84" y="84"/>
                    </a:lnTo>
                    <a:lnTo>
                      <a:pt x="86" y="75"/>
                    </a:lnTo>
                    <a:lnTo>
                      <a:pt x="94" y="76"/>
                    </a:lnTo>
                    <a:lnTo>
                      <a:pt x="95" y="66"/>
                    </a:lnTo>
                    <a:lnTo>
                      <a:pt x="96" y="57"/>
                    </a:lnTo>
                    <a:lnTo>
                      <a:pt x="89" y="48"/>
                    </a:lnTo>
                    <a:lnTo>
                      <a:pt x="128" y="97"/>
                    </a:lnTo>
                    <a:lnTo>
                      <a:pt x="127" y="106"/>
                    </a:lnTo>
                    <a:lnTo>
                      <a:pt x="118" y="115"/>
                    </a:lnTo>
                    <a:lnTo>
                      <a:pt x="125" y="124"/>
                    </a:lnTo>
                    <a:lnTo>
                      <a:pt x="116" y="123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65" name="Freeform 1984">
                <a:extLst>
                  <a:ext uri="{FF2B5EF4-FFF2-40B4-BE49-F238E27FC236}">
                    <a16:creationId xmlns:a16="http://schemas.microsoft.com/office/drawing/2014/main" id="{9EF30DC1-B2D0-4149-BEF1-06E533D80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4" y="3590"/>
                <a:ext cx="5" cy="3"/>
              </a:xfrm>
              <a:custGeom>
                <a:avLst/>
                <a:gdLst>
                  <a:gd name="T0" fmla="*/ 0 w 77"/>
                  <a:gd name="T1" fmla="*/ 0 h 55"/>
                  <a:gd name="T2" fmla="*/ 0 w 77"/>
                  <a:gd name="T3" fmla="*/ 0 h 55"/>
                  <a:gd name="T4" fmla="*/ 0 w 77"/>
                  <a:gd name="T5" fmla="*/ 0 h 55"/>
                  <a:gd name="T6" fmla="*/ 0 w 77"/>
                  <a:gd name="T7" fmla="*/ 0 h 55"/>
                  <a:gd name="T8" fmla="*/ 0 w 77"/>
                  <a:gd name="T9" fmla="*/ 0 h 55"/>
                  <a:gd name="T10" fmla="*/ 0 w 77"/>
                  <a:gd name="T11" fmla="*/ 0 h 55"/>
                  <a:gd name="T12" fmla="*/ 0 w 77"/>
                  <a:gd name="T13" fmla="*/ 0 h 55"/>
                  <a:gd name="T14" fmla="*/ 0 w 77"/>
                  <a:gd name="T15" fmla="*/ 0 h 55"/>
                  <a:gd name="T16" fmla="*/ 0 w 77"/>
                  <a:gd name="T17" fmla="*/ 0 h 55"/>
                  <a:gd name="T18" fmla="*/ 0 w 77"/>
                  <a:gd name="T19" fmla="*/ 0 h 55"/>
                  <a:gd name="T20" fmla="*/ 0 w 77"/>
                  <a:gd name="T21" fmla="*/ 0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7" h="55">
                    <a:moveTo>
                      <a:pt x="77" y="55"/>
                    </a:moveTo>
                    <a:lnTo>
                      <a:pt x="0" y="8"/>
                    </a:lnTo>
                    <a:lnTo>
                      <a:pt x="9" y="10"/>
                    </a:lnTo>
                    <a:lnTo>
                      <a:pt x="11" y="0"/>
                    </a:lnTo>
                    <a:lnTo>
                      <a:pt x="20" y="1"/>
                    </a:lnTo>
                    <a:lnTo>
                      <a:pt x="29" y="2"/>
                    </a:lnTo>
                    <a:lnTo>
                      <a:pt x="38" y="3"/>
                    </a:lnTo>
                    <a:lnTo>
                      <a:pt x="47" y="4"/>
                    </a:lnTo>
                    <a:lnTo>
                      <a:pt x="46" y="14"/>
                    </a:lnTo>
                    <a:lnTo>
                      <a:pt x="45" y="23"/>
                    </a:lnTo>
                    <a:lnTo>
                      <a:pt x="77" y="55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66" name="Freeform 1985">
                <a:extLst>
                  <a:ext uri="{FF2B5EF4-FFF2-40B4-BE49-F238E27FC236}">
                    <a16:creationId xmlns:a16="http://schemas.microsoft.com/office/drawing/2014/main" id="{9E0662DD-6230-43DE-BC0A-F5BC250A2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2" y="3557"/>
                <a:ext cx="20" cy="26"/>
              </a:xfrm>
              <a:custGeom>
                <a:avLst/>
                <a:gdLst>
                  <a:gd name="T0" fmla="*/ 1 w 301"/>
                  <a:gd name="T1" fmla="*/ 2 h 391"/>
                  <a:gd name="T2" fmla="*/ 1 w 301"/>
                  <a:gd name="T3" fmla="*/ 2 h 391"/>
                  <a:gd name="T4" fmla="*/ 1 w 301"/>
                  <a:gd name="T5" fmla="*/ 2 h 391"/>
                  <a:gd name="T6" fmla="*/ 1 w 301"/>
                  <a:gd name="T7" fmla="*/ 1 h 391"/>
                  <a:gd name="T8" fmla="*/ 1 w 301"/>
                  <a:gd name="T9" fmla="*/ 1 h 391"/>
                  <a:gd name="T10" fmla="*/ 1 w 301"/>
                  <a:gd name="T11" fmla="*/ 1 h 391"/>
                  <a:gd name="T12" fmla="*/ 1 w 301"/>
                  <a:gd name="T13" fmla="*/ 1 h 391"/>
                  <a:gd name="T14" fmla="*/ 1 w 301"/>
                  <a:gd name="T15" fmla="*/ 1 h 391"/>
                  <a:gd name="T16" fmla="*/ 1 w 301"/>
                  <a:gd name="T17" fmla="*/ 1 h 391"/>
                  <a:gd name="T18" fmla="*/ 1 w 301"/>
                  <a:gd name="T19" fmla="*/ 1 h 391"/>
                  <a:gd name="T20" fmla="*/ 0 w 301"/>
                  <a:gd name="T21" fmla="*/ 1 h 391"/>
                  <a:gd name="T22" fmla="*/ 0 w 301"/>
                  <a:gd name="T23" fmla="*/ 1 h 391"/>
                  <a:gd name="T24" fmla="*/ 0 w 301"/>
                  <a:gd name="T25" fmla="*/ 0 h 391"/>
                  <a:gd name="T26" fmla="*/ 0 w 301"/>
                  <a:gd name="T27" fmla="*/ 0 h 391"/>
                  <a:gd name="T28" fmla="*/ 0 w 301"/>
                  <a:gd name="T29" fmla="*/ 0 h 391"/>
                  <a:gd name="T30" fmla="*/ 0 w 301"/>
                  <a:gd name="T31" fmla="*/ 0 h 391"/>
                  <a:gd name="T32" fmla="*/ 0 w 301"/>
                  <a:gd name="T33" fmla="*/ 0 h 391"/>
                  <a:gd name="T34" fmla="*/ 0 w 301"/>
                  <a:gd name="T35" fmla="*/ 1 h 391"/>
                  <a:gd name="T36" fmla="*/ 0 w 301"/>
                  <a:gd name="T37" fmla="*/ 1 h 391"/>
                  <a:gd name="T38" fmla="*/ 1 w 301"/>
                  <a:gd name="T39" fmla="*/ 1 h 391"/>
                  <a:gd name="T40" fmla="*/ 1 w 301"/>
                  <a:gd name="T41" fmla="*/ 1 h 391"/>
                  <a:gd name="T42" fmla="*/ 1 w 301"/>
                  <a:gd name="T43" fmla="*/ 1 h 391"/>
                  <a:gd name="T44" fmla="*/ 1 w 301"/>
                  <a:gd name="T45" fmla="*/ 1 h 391"/>
                  <a:gd name="T46" fmla="*/ 1 w 301"/>
                  <a:gd name="T47" fmla="*/ 1 h 391"/>
                  <a:gd name="T48" fmla="*/ 1 w 301"/>
                  <a:gd name="T49" fmla="*/ 1 h 391"/>
                  <a:gd name="T50" fmla="*/ 1 w 301"/>
                  <a:gd name="T51" fmla="*/ 1 h 391"/>
                  <a:gd name="T52" fmla="*/ 1 w 301"/>
                  <a:gd name="T53" fmla="*/ 1 h 391"/>
                  <a:gd name="T54" fmla="*/ 1 w 301"/>
                  <a:gd name="T55" fmla="*/ 1 h 391"/>
                  <a:gd name="T56" fmla="*/ 1 w 301"/>
                  <a:gd name="T57" fmla="*/ 1 h 391"/>
                  <a:gd name="T58" fmla="*/ 1 w 301"/>
                  <a:gd name="T59" fmla="*/ 1 h 391"/>
                  <a:gd name="T60" fmla="*/ 1 w 301"/>
                  <a:gd name="T61" fmla="*/ 1 h 391"/>
                  <a:gd name="T62" fmla="*/ 1 w 301"/>
                  <a:gd name="T63" fmla="*/ 1 h 391"/>
                  <a:gd name="T64" fmla="*/ 1 w 301"/>
                  <a:gd name="T65" fmla="*/ 1 h 391"/>
                  <a:gd name="T66" fmla="*/ 1 w 301"/>
                  <a:gd name="T67" fmla="*/ 1 h 391"/>
                  <a:gd name="T68" fmla="*/ 1 w 301"/>
                  <a:gd name="T69" fmla="*/ 1 h 391"/>
                  <a:gd name="T70" fmla="*/ 1 w 301"/>
                  <a:gd name="T71" fmla="*/ 1 h 391"/>
                  <a:gd name="T72" fmla="*/ 1 w 301"/>
                  <a:gd name="T73" fmla="*/ 1 h 391"/>
                  <a:gd name="T74" fmla="*/ 1 w 301"/>
                  <a:gd name="T75" fmla="*/ 1 h 391"/>
                  <a:gd name="T76" fmla="*/ 1 w 301"/>
                  <a:gd name="T77" fmla="*/ 1 h 391"/>
                  <a:gd name="T78" fmla="*/ 1 w 301"/>
                  <a:gd name="T79" fmla="*/ 1 h 391"/>
                  <a:gd name="T80" fmla="*/ 1 w 301"/>
                  <a:gd name="T81" fmla="*/ 1 h 391"/>
                  <a:gd name="T82" fmla="*/ 1 w 301"/>
                  <a:gd name="T83" fmla="*/ 1 h 391"/>
                  <a:gd name="T84" fmla="*/ 1 w 301"/>
                  <a:gd name="T85" fmla="*/ 1 h 391"/>
                  <a:gd name="T86" fmla="*/ 1 w 301"/>
                  <a:gd name="T87" fmla="*/ 1 h 391"/>
                  <a:gd name="T88" fmla="*/ 1 w 301"/>
                  <a:gd name="T89" fmla="*/ 2 h 391"/>
                  <a:gd name="T90" fmla="*/ 1 w 301"/>
                  <a:gd name="T91" fmla="*/ 2 h 391"/>
                  <a:gd name="T92" fmla="*/ 1 w 301"/>
                  <a:gd name="T93" fmla="*/ 2 h 391"/>
                  <a:gd name="T94" fmla="*/ 1 w 301"/>
                  <a:gd name="T95" fmla="*/ 2 h 391"/>
                  <a:gd name="T96" fmla="*/ 1 w 301"/>
                  <a:gd name="T97" fmla="*/ 2 h 391"/>
                  <a:gd name="T98" fmla="*/ 1 w 301"/>
                  <a:gd name="T99" fmla="*/ 2 h 391"/>
                  <a:gd name="T100" fmla="*/ 1 w 301"/>
                  <a:gd name="T101" fmla="*/ 2 h 39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01" h="391">
                    <a:moveTo>
                      <a:pt x="300" y="391"/>
                    </a:moveTo>
                    <a:lnTo>
                      <a:pt x="277" y="361"/>
                    </a:lnTo>
                    <a:lnTo>
                      <a:pt x="261" y="341"/>
                    </a:lnTo>
                    <a:lnTo>
                      <a:pt x="236" y="320"/>
                    </a:lnTo>
                    <a:lnTo>
                      <a:pt x="220" y="300"/>
                    </a:lnTo>
                    <a:lnTo>
                      <a:pt x="196" y="270"/>
                    </a:lnTo>
                    <a:lnTo>
                      <a:pt x="181" y="249"/>
                    </a:lnTo>
                    <a:lnTo>
                      <a:pt x="165" y="220"/>
                    </a:lnTo>
                    <a:lnTo>
                      <a:pt x="141" y="200"/>
                    </a:lnTo>
                    <a:lnTo>
                      <a:pt x="125" y="170"/>
                    </a:lnTo>
                    <a:lnTo>
                      <a:pt x="110" y="150"/>
                    </a:lnTo>
                    <a:lnTo>
                      <a:pt x="86" y="121"/>
                    </a:lnTo>
                    <a:lnTo>
                      <a:pt x="70" y="100"/>
                    </a:lnTo>
                    <a:lnTo>
                      <a:pt x="55" y="70"/>
                    </a:lnTo>
                    <a:lnTo>
                      <a:pt x="30" y="49"/>
                    </a:lnTo>
                    <a:lnTo>
                      <a:pt x="14" y="30"/>
                    </a:lnTo>
                    <a:lnTo>
                      <a:pt x="0" y="0"/>
                    </a:lnTo>
                    <a:lnTo>
                      <a:pt x="102" y="139"/>
                    </a:lnTo>
                    <a:lnTo>
                      <a:pt x="110" y="150"/>
                    </a:lnTo>
                    <a:lnTo>
                      <a:pt x="117" y="160"/>
                    </a:lnTo>
                    <a:lnTo>
                      <a:pt x="125" y="170"/>
                    </a:lnTo>
                    <a:lnTo>
                      <a:pt x="133" y="180"/>
                    </a:lnTo>
                    <a:lnTo>
                      <a:pt x="142" y="189"/>
                    </a:lnTo>
                    <a:lnTo>
                      <a:pt x="149" y="200"/>
                    </a:lnTo>
                    <a:lnTo>
                      <a:pt x="157" y="210"/>
                    </a:lnTo>
                    <a:lnTo>
                      <a:pt x="156" y="219"/>
                    </a:lnTo>
                    <a:lnTo>
                      <a:pt x="173" y="231"/>
                    </a:lnTo>
                    <a:lnTo>
                      <a:pt x="182" y="241"/>
                    </a:lnTo>
                    <a:lnTo>
                      <a:pt x="189" y="250"/>
                    </a:lnTo>
                    <a:lnTo>
                      <a:pt x="197" y="261"/>
                    </a:lnTo>
                    <a:lnTo>
                      <a:pt x="214" y="272"/>
                    </a:lnTo>
                    <a:lnTo>
                      <a:pt x="222" y="281"/>
                    </a:lnTo>
                    <a:lnTo>
                      <a:pt x="229" y="292"/>
                    </a:lnTo>
                    <a:lnTo>
                      <a:pt x="246" y="312"/>
                    </a:lnTo>
                    <a:lnTo>
                      <a:pt x="247" y="303"/>
                    </a:lnTo>
                    <a:lnTo>
                      <a:pt x="159" y="192"/>
                    </a:lnTo>
                    <a:lnTo>
                      <a:pt x="176" y="204"/>
                    </a:lnTo>
                    <a:lnTo>
                      <a:pt x="192" y="223"/>
                    </a:lnTo>
                    <a:lnTo>
                      <a:pt x="209" y="244"/>
                    </a:lnTo>
                    <a:lnTo>
                      <a:pt x="215" y="263"/>
                    </a:lnTo>
                    <a:lnTo>
                      <a:pt x="231" y="282"/>
                    </a:lnTo>
                    <a:lnTo>
                      <a:pt x="247" y="303"/>
                    </a:lnTo>
                    <a:lnTo>
                      <a:pt x="255" y="313"/>
                    </a:lnTo>
                    <a:lnTo>
                      <a:pt x="270" y="333"/>
                    </a:lnTo>
                    <a:lnTo>
                      <a:pt x="269" y="342"/>
                    </a:lnTo>
                    <a:lnTo>
                      <a:pt x="278" y="352"/>
                    </a:lnTo>
                    <a:lnTo>
                      <a:pt x="287" y="353"/>
                    </a:lnTo>
                    <a:lnTo>
                      <a:pt x="285" y="362"/>
                    </a:lnTo>
                    <a:lnTo>
                      <a:pt x="294" y="372"/>
                    </a:lnTo>
                    <a:lnTo>
                      <a:pt x="301" y="383"/>
                    </a:lnTo>
                    <a:lnTo>
                      <a:pt x="300" y="391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67" name="Freeform 1986">
                <a:extLst>
                  <a:ext uri="{FF2B5EF4-FFF2-40B4-BE49-F238E27FC236}">
                    <a16:creationId xmlns:a16="http://schemas.microsoft.com/office/drawing/2014/main" id="{D2BA26BD-04F1-441D-9437-E29A00E425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6" y="3579"/>
                <a:ext cx="11" cy="10"/>
              </a:xfrm>
              <a:custGeom>
                <a:avLst/>
                <a:gdLst>
                  <a:gd name="T0" fmla="*/ 1 w 160"/>
                  <a:gd name="T1" fmla="*/ 1 h 140"/>
                  <a:gd name="T2" fmla="*/ 1 w 160"/>
                  <a:gd name="T3" fmla="*/ 1 h 140"/>
                  <a:gd name="T4" fmla="*/ 0 w 160"/>
                  <a:gd name="T5" fmla="*/ 1 h 140"/>
                  <a:gd name="T6" fmla="*/ 0 w 160"/>
                  <a:gd name="T7" fmla="*/ 1 h 140"/>
                  <a:gd name="T8" fmla="*/ 0 w 160"/>
                  <a:gd name="T9" fmla="*/ 1 h 140"/>
                  <a:gd name="T10" fmla="*/ 0 w 160"/>
                  <a:gd name="T11" fmla="*/ 1 h 140"/>
                  <a:gd name="T12" fmla="*/ 0 w 160"/>
                  <a:gd name="T13" fmla="*/ 1 h 140"/>
                  <a:gd name="T14" fmla="*/ 0 w 160"/>
                  <a:gd name="T15" fmla="*/ 1 h 140"/>
                  <a:gd name="T16" fmla="*/ 0 w 160"/>
                  <a:gd name="T17" fmla="*/ 1 h 140"/>
                  <a:gd name="T18" fmla="*/ 0 w 160"/>
                  <a:gd name="T19" fmla="*/ 1 h 140"/>
                  <a:gd name="T20" fmla="*/ 0 w 160"/>
                  <a:gd name="T21" fmla="*/ 1 h 140"/>
                  <a:gd name="T22" fmla="*/ 0 w 160"/>
                  <a:gd name="T23" fmla="*/ 1 h 140"/>
                  <a:gd name="T24" fmla="*/ 0 w 160"/>
                  <a:gd name="T25" fmla="*/ 0 h 140"/>
                  <a:gd name="T26" fmla="*/ 0 w 160"/>
                  <a:gd name="T27" fmla="*/ 0 h 140"/>
                  <a:gd name="T28" fmla="*/ 0 w 160"/>
                  <a:gd name="T29" fmla="*/ 0 h 140"/>
                  <a:gd name="T30" fmla="*/ 0 w 160"/>
                  <a:gd name="T31" fmla="*/ 0 h 140"/>
                  <a:gd name="T32" fmla="*/ 0 w 160"/>
                  <a:gd name="T33" fmla="*/ 0 h 140"/>
                  <a:gd name="T34" fmla="*/ 0 w 160"/>
                  <a:gd name="T35" fmla="*/ 0 h 140"/>
                  <a:gd name="T36" fmla="*/ 0 w 160"/>
                  <a:gd name="T37" fmla="*/ 0 h 140"/>
                  <a:gd name="T38" fmla="*/ 1 w 160"/>
                  <a:gd name="T39" fmla="*/ 0 h 140"/>
                  <a:gd name="T40" fmla="*/ 1 w 160"/>
                  <a:gd name="T41" fmla="*/ 1 h 140"/>
                  <a:gd name="T42" fmla="*/ 1 w 160"/>
                  <a:gd name="T43" fmla="*/ 1 h 140"/>
                  <a:gd name="T44" fmla="*/ 1 w 160"/>
                  <a:gd name="T45" fmla="*/ 1 h 140"/>
                  <a:gd name="T46" fmla="*/ 1 w 160"/>
                  <a:gd name="T47" fmla="*/ 1 h 140"/>
                  <a:gd name="T48" fmla="*/ 1 w 160"/>
                  <a:gd name="T49" fmla="*/ 1 h 140"/>
                  <a:gd name="T50" fmla="*/ 1 w 160"/>
                  <a:gd name="T51" fmla="*/ 1 h 140"/>
                  <a:gd name="T52" fmla="*/ 1 w 160"/>
                  <a:gd name="T53" fmla="*/ 0 h 140"/>
                  <a:gd name="T54" fmla="*/ 1 w 160"/>
                  <a:gd name="T55" fmla="*/ 0 h 140"/>
                  <a:gd name="T56" fmla="*/ 0 w 160"/>
                  <a:gd name="T57" fmla="*/ 0 h 140"/>
                  <a:gd name="T58" fmla="*/ 0 w 160"/>
                  <a:gd name="T59" fmla="*/ 0 h 140"/>
                  <a:gd name="T60" fmla="*/ 0 w 160"/>
                  <a:gd name="T61" fmla="*/ 0 h 140"/>
                  <a:gd name="T62" fmla="*/ 0 w 160"/>
                  <a:gd name="T63" fmla="*/ 0 h 140"/>
                  <a:gd name="T64" fmla="*/ 0 w 160"/>
                  <a:gd name="T65" fmla="*/ 0 h 140"/>
                  <a:gd name="T66" fmla="*/ 0 w 160"/>
                  <a:gd name="T67" fmla="*/ 0 h 140"/>
                  <a:gd name="T68" fmla="*/ 0 w 160"/>
                  <a:gd name="T69" fmla="*/ 0 h 140"/>
                  <a:gd name="T70" fmla="*/ 0 w 160"/>
                  <a:gd name="T71" fmla="*/ 0 h 140"/>
                  <a:gd name="T72" fmla="*/ 0 w 160"/>
                  <a:gd name="T73" fmla="*/ 0 h 140"/>
                  <a:gd name="T74" fmla="*/ 0 w 160"/>
                  <a:gd name="T75" fmla="*/ 0 h 140"/>
                  <a:gd name="T76" fmla="*/ 0 w 160"/>
                  <a:gd name="T77" fmla="*/ 0 h 140"/>
                  <a:gd name="T78" fmla="*/ 0 w 160"/>
                  <a:gd name="T79" fmla="*/ 0 h 140"/>
                  <a:gd name="T80" fmla="*/ 1 w 160"/>
                  <a:gd name="T81" fmla="*/ 0 h 140"/>
                  <a:gd name="T82" fmla="*/ 1 w 160"/>
                  <a:gd name="T83" fmla="*/ 0 h 140"/>
                  <a:gd name="T84" fmla="*/ 1 w 160"/>
                  <a:gd name="T85" fmla="*/ 0 h 140"/>
                  <a:gd name="T86" fmla="*/ 1 w 160"/>
                  <a:gd name="T87" fmla="*/ 0 h 140"/>
                  <a:gd name="T88" fmla="*/ 1 w 160"/>
                  <a:gd name="T89" fmla="*/ 0 h 140"/>
                  <a:gd name="T90" fmla="*/ 1 w 160"/>
                  <a:gd name="T91" fmla="*/ 0 h 140"/>
                  <a:gd name="T92" fmla="*/ 1 w 160"/>
                  <a:gd name="T93" fmla="*/ 0 h 140"/>
                  <a:gd name="T94" fmla="*/ 1 w 160"/>
                  <a:gd name="T95" fmla="*/ 1 h 140"/>
                  <a:gd name="T96" fmla="*/ 1 w 160"/>
                  <a:gd name="T97" fmla="*/ 1 h 140"/>
                  <a:gd name="T98" fmla="*/ 1 w 160"/>
                  <a:gd name="T99" fmla="*/ 1 h 140"/>
                  <a:gd name="T100" fmla="*/ 1 w 160"/>
                  <a:gd name="T101" fmla="*/ 1 h 140"/>
                  <a:gd name="T102" fmla="*/ 1 w 160"/>
                  <a:gd name="T103" fmla="*/ 1 h 140"/>
                  <a:gd name="T104" fmla="*/ 1 w 160"/>
                  <a:gd name="T105" fmla="*/ 1 h 14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60" h="140">
                    <a:moveTo>
                      <a:pt x="159" y="140"/>
                    </a:moveTo>
                    <a:lnTo>
                      <a:pt x="115" y="125"/>
                    </a:lnTo>
                    <a:lnTo>
                      <a:pt x="107" y="124"/>
                    </a:lnTo>
                    <a:lnTo>
                      <a:pt x="105" y="134"/>
                    </a:lnTo>
                    <a:lnTo>
                      <a:pt x="95" y="133"/>
                    </a:lnTo>
                    <a:lnTo>
                      <a:pt x="78" y="131"/>
                    </a:lnTo>
                    <a:lnTo>
                      <a:pt x="68" y="130"/>
                    </a:lnTo>
                    <a:lnTo>
                      <a:pt x="51" y="127"/>
                    </a:lnTo>
                    <a:lnTo>
                      <a:pt x="33" y="116"/>
                    </a:lnTo>
                    <a:lnTo>
                      <a:pt x="26" y="106"/>
                    </a:lnTo>
                    <a:lnTo>
                      <a:pt x="8" y="104"/>
                    </a:lnTo>
                    <a:lnTo>
                      <a:pt x="0" y="94"/>
                    </a:lnTo>
                    <a:lnTo>
                      <a:pt x="11" y="77"/>
                    </a:lnTo>
                    <a:lnTo>
                      <a:pt x="29" y="79"/>
                    </a:lnTo>
                    <a:lnTo>
                      <a:pt x="38" y="80"/>
                    </a:lnTo>
                    <a:lnTo>
                      <a:pt x="56" y="82"/>
                    </a:lnTo>
                    <a:lnTo>
                      <a:pt x="65" y="74"/>
                    </a:lnTo>
                    <a:lnTo>
                      <a:pt x="84" y="76"/>
                    </a:lnTo>
                    <a:lnTo>
                      <a:pt x="92" y="87"/>
                    </a:lnTo>
                    <a:lnTo>
                      <a:pt x="111" y="89"/>
                    </a:lnTo>
                    <a:lnTo>
                      <a:pt x="118" y="99"/>
                    </a:lnTo>
                    <a:lnTo>
                      <a:pt x="126" y="100"/>
                    </a:lnTo>
                    <a:lnTo>
                      <a:pt x="125" y="108"/>
                    </a:lnTo>
                    <a:lnTo>
                      <a:pt x="126" y="100"/>
                    </a:lnTo>
                    <a:lnTo>
                      <a:pt x="136" y="101"/>
                    </a:lnTo>
                    <a:lnTo>
                      <a:pt x="127" y="91"/>
                    </a:lnTo>
                    <a:lnTo>
                      <a:pt x="120" y="80"/>
                    </a:lnTo>
                    <a:lnTo>
                      <a:pt x="112" y="79"/>
                    </a:lnTo>
                    <a:lnTo>
                      <a:pt x="102" y="70"/>
                    </a:lnTo>
                    <a:lnTo>
                      <a:pt x="94" y="69"/>
                    </a:lnTo>
                    <a:lnTo>
                      <a:pt x="85" y="68"/>
                    </a:lnTo>
                    <a:lnTo>
                      <a:pt x="76" y="67"/>
                    </a:lnTo>
                    <a:lnTo>
                      <a:pt x="58" y="65"/>
                    </a:lnTo>
                    <a:lnTo>
                      <a:pt x="49" y="64"/>
                    </a:lnTo>
                    <a:lnTo>
                      <a:pt x="47" y="0"/>
                    </a:lnTo>
                    <a:lnTo>
                      <a:pt x="57" y="1"/>
                    </a:lnTo>
                    <a:lnTo>
                      <a:pt x="73" y="11"/>
                    </a:lnTo>
                    <a:lnTo>
                      <a:pt x="83" y="12"/>
                    </a:lnTo>
                    <a:lnTo>
                      <a:pt x="99" y="24"/>
                    </a:lnTo>
                    <a:lnTo>
                      <a:pt x="108" y="34"/>
                    </a:lnTo>
                    <a:lnTo>
                      <a:pt x="116" y="43"/>
                    </a:lnTo>
                    <a:lnTo>
                      <a:pt x="132" y="54"/>
                    </a:lnTo>
                    <a:lnTo>
                      <a:pt x="141" y="65"/>
                    </a:lnTo>
                    <a:lnTo>
                      <a:pt x="140" y="74"/>
                    </a:lnTo>
                    <a:lnTo>
                      <a:pt x="148" y="75"/>
                    </a:lnTo>
                    <a:lnTo>
                      <a:pt x="147" y="83"/>
                    </a:lnTo>
                    <a:lnTo>
                      <a:pt x="156" y="85"/>
                    </a:lnTo>
                    <a:lnTo>
                      <a:pt x="155" y="95"/>
                    </a:lnTo>
                    <a:lnTo>
                      <a:pt x="154" y="103"/>
                    </a:lnTo>
                    <a:lnTo>
                      <a:pt x="153" y="112"/>
                    </a:lnTo>
                    <a:lnTo>
                      <a:pt x="152" y="121"/>
                    </a:lnTo>
                    <a:lnTo>
                      <a:pt x="160" y="131"/>
                    </a:lnTo>
                    <a:lnTo>
                      <a:pt x="159" y="140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68" name="Freeform 1987">
                <a:extLst>
                  <a:ext uri="{FF2B5EF4-FFF2-40B4-BE49-F238E27FC236}">
                    <a16:creationId xmlns:a16="http://schemas.microsoft.com/office/drawing/2014/main" id="{EDD1BE40-2A20-4898-B331-C1371668A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6" y="3591"/>
                <a:ext cx="1" cy="1"/>
              </a:xfrm>
              <a:custGeom>
                <a:avLst/>
                <a:gdLst>
                  <a:gd name="T0" fmla="*/ 0 w 18"/>
                  <a:gd name="T1" fmla="*/ 0 h 9"/>
                  <a:gd name="T2" fmla="*/ 0 w 18"/>
                  <a:gd name="T3" fmla="*/ 0 h 9"/>
                  <a:gd name="T4" fmla="*/ 0 w 18"/>
                  <a:gd name="T5" fmla="*/ 0 h 9"/>
                  <a:gd name="T6" fmla="*/ 0 w 18"/>
                  <a:gd name="T7" fmla="*/ 0 h 9"/>
                  <a:gd name="T8" fmla="*/ 0 w 18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9">
                    <a:moveTo>
                      <a:pt x="18" y="9"/>
                    </a:moveTo>
                    <a:lnTo>
                      <a:pt x="0" y="7"/>
                    </a:lnTo>
                    <a:lnTo>
                      <a:pt x="8" y="8"/>
                    </a:lnTo>
                    <a:lnTo>
                      <a:pt x="9" y="0"/>
                    </a:lnTo>
                    <a:lnTo>
                      <a:pt x="18" y="9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69" name="Freeform 1988">
                <a:extLst>
                  <a:ext uri="{FF2B5EF4-FFF2-40B4-BE49-F238E27FC236}">
                    <a16:creationId xmlns:a16="http://schemas.microsoft.com/office/drawing/2014/main" id="{ABDD2140-D651-4D0C-B425-B0C7A6D36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9" y="3585"/>
                <a:ext cx="4" cy="1"/>
              </a:xfrm>
              <a:custGeom>
                <a:avLst/>
                <a:gdLst>
                  <a:gd name="T0" fmla="*/ 0 w 62"/>
                  <a:gd name="T1" fmla="*/ 0 h 17"/>
                  <a:gd name="T2" fmla="*/ 0 w 62"/>
                  <a:gd name="T3" fmla="*/ 0 h 17"/>
                  <a:gd name="T4" fmla="*/ 0 w 62"/>
                  <a:gd name="T5" fmla="*/ 0 h 17"/>
                  <a:gd name="T6" fmla="*/ 0 w 62"/>
                  <a:gd name="T7" fmla="*/ 0 h 17"/>
                  <a:gd name="T8" fmla="*/ 0 w 62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" h="17">
                    <a:moveTo>
                      <a:pt x="62" y="17"/>
                    </a:moveTo>
                    <a:lnTo>
                      <a:pt x="0" y="0"/>
                    </a:lnTo>
                    <a:lnTo>
                      <a:pt x="46" y="5"/>
                    </a:lnTo>
                    <a:lnTo>
                      <a:pt x="55" y="6"/>
                    </a:lnTo>
                    <a:lnTo>
                      <a:pt x="62" y="17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70" name="Freeform 1989">
                <a:extLst>
                  <a:ext uri="{FF2B5EF4-FFF2-40B4-BE49-F238E27FC236}">
                    <a16:creationId xmlns:a16="http://schemas.microsoft.com/office/drawing/2014/main" id="{5A7F0B26-A849-46CB-ABE3-1BFD3C009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2" y="3574"/>
                <a:ext cx="4" cy="6"/>
              </a:xfrm>
              <a:custGeom>
                <a:avLst/>
                <a:gdLst>
                  <a:gd name="T0" fmla="*/ 0 w 65"/>
                  <a:gd name="T1" fmla="*/ 0 h 99"/>
                  <a:gd name="T2" fmla="*/ 0 w 65"/>
                  <a:gd name="T3" fmla="*/ 0 h 99"/>
                  <a:gd name="T4" fmla="*/ 0 w 65"/>
                  <a:gd name="T5" fmla="*/ 0 h 99"/>
                  <a:gd name="T6" fmla="*/ 0 w 65"/>
                  <a:gd name="T7" fmla="*/ 0 h 99"/>
                  <a:gd name="T8" fmla="*/ 0 w 65"/>
                  <a:gd name="T9" fmla="*/ 0 h 99"/>
                  <a:gd name="T10" fmla="*/ 0 w 65"/>
                  <a:gd name="T11" fmla="*/ 0 h 99"/>
                  <a:gd name="T12" fmla="*/ 0 w 65"/>
                  <a:gd name="T13" fmla="*/ 0 h 99"/>
                  <a:gd name="T14" fmla="*/ 0 w 65"/>
                  <a:gd name="T15" fmla="*/ 0 h 99"/>
                  <a:gd name="T16" fmla="*/ 0 w 65"/>
                  <a:gd name="T17" fmla="*/ 0 h 99"/>
                  <a:gd name="T18" fmla="*/ 0 w 65"/>
                  <a:gd name="T19" fmla="*/ 0 h 99"/>
                  <a:gd name="T20" fmla="*/ 0 w 65"/>
                  <a:gd name="T21" fmla="*/ 0 h 99"/>
                  <a:gd name="T22" fmla="*/ 0 w 65"/>
                  <a:gd name="T23" fmla="*/ 0 h 99"/>
                  <a:gd name="T24" fmla="*/ 0 w 65"/>
                  <a:gd name="T25" fmla="*/ 0 h 99"/>
                  <a:gd name="T26" fmla="*/ 0 w 65"/>
                  <a:gd name="T27" fmla="*/ 0 h 99"/>
                  <a:gd name="T28" fmla="*/ 0 w 65"/>
                  <a:gd name="T29" fmla="*/ 0 h 99"/>
                  <a:gd name="T30" fmla="*/ 0 w 65"/>
                  <a:gd name="T31" fmla="*/ 0 h 99"/>
                  <a:gd name="T32" fmla="*/ 0 w 65"/>
                  <a:gd name="T33" fmla="*/ 0 h 99"/>
                  <a:gd name="T34" fmla="*/ 0 w 65"/>
                  <a:gd name="T35" fmla="*/ 0 h 99"/>
                  <a:gd name="T36" fmla="*/ 0 w 65"/>
                  <a:gd name="T37" fmla="*/ 0 h 99"/>
                  <a:gd name="T38" fmla="*/ 0 w 65"/>
                  <a:gd name="T39" fmla="*/ 0 h 99"/>
                  <a:gd name="T40" fmla="*/ 0 w 65"/>
                  <a:gd name="T41" fmla="*/ 0 h 99"/>
                  <a:gd name="T42" fmla="*/ 0 w 65"/>
                  <a:gd name="T43" fmla="*/ 0 h 99"/>
                  <a:gd name="T44" fmla="*/ 0 w 65"/>
                  <a:gd name="T45" fmla="*/ 0 h 99"/>
                  <a:gd name="T46" fmla="*/ 0 w 65"/>
                  <a:gd name="T47" fmla="*/ 0 h 99"/>
                  <a:gd name="T48" fmla="*/ 0 w 65"/>
                  <a:gd name="T49" fmla="*/ 0 h 99"/>
                  <a:gd name="T50" fmla="*/ 0 w 65"/>
                  <a:gd name="T51" fmla="*/ 0 h 99"/>
                  <a:gd name="T52" fmla="*/ 0 w 65"/>
                  <a:gd name="T53" fmla="*/ 0 h 99"/>
                  <a:gd name="T54" fmla="*/ 0 w 65"/>
                  <a:gd name="T55" fmla="*/ 0 h 9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5" h="99">
                    <a:moveTo>
                      <a:pt x="55" y="98"/>
                    </a:moveTo>
                    <a:lnTo>
                      <a:pt x="47" y="88"/>
                    </a:lnTo>
                    <a:lnTo>
                      <a:pt x="40" y="78"/>
                    </a:lnTo>
                    <a:lnTo>
                      <a:pt x="32" y="67"/>
                    </a:lnTo>
                    <a:lnTo>
                      <a:pt x="23" y="58"/>
                    </a:lnTo>
                    <a:lnTo>
                      <a:pt x="15" y="47"/>
                    </a:lnTo>
                    <a:lnTo>
                      <a:pt x="7" y="46"/>
                    </a:lnTo>
                    <a:lnTo>
                      <a:pt x="0" y="28"/>
                    </a:lnTo>
                    <a:lnTo>
                      <a:pt x="1" y="18"/>
                    </a:lnTo>
                    <a:lnTo>
                      <a:pt x="2" y="10"/>
                    </a:lnTo>
                    <a:lnTo>
                      <a:pt x="3" y="0"/>
                    </a:lnTo>
                    <a:lnTo>
                      <a:pt x="12" y="1"/>
                    </a:lnTo>
                    <a:lnTo>
                      <a:pt x="20" y="2"/>
                    </a:lnTo>
                    <a:lnTo>
                      <a:pt x="30" y="3"/>
                    </a:lnTo>
                    <a:lnTo>
                      <a:pt x="29" y="13"/>
                    </a:lnTo>
                    <a:lnTo>
                      <a:pt x="19" y="12"/>
                    </a:lnTo>
                    <a:lnTo>
                      <a:pt x="11" y="11"/>
                    </a:lnTo>
                    <a:lnTo>
                      <a:pt x="1" y="18"/>
                    </a:lnTo>
                    <a:lnTo>
                      <a:pt x="0" y="28"/>
                    </a:lnTo>
                    <a:lnTo>
                      <a:pt x="8" y="37"/>
                    </a:lnTo>
                    <a:lnTo>
                      <a:pt x="15" y="47"/>
                    </a:lnTo>
                    <a:lnTo>
                      <a:pt x="23" y="58"/>
                    </a:lnTo>
                    <a:lnTo>
                      <a:pt x="32" y="67"/>
                    </a:lnTo>
                    <a:lnTo>
                      <a:pt x="41" y="68"/>
                    </a:lnTo>
                    <a:lnTo>
                      <a:pt x="48" y="79"/>
                    </a:lnTo>
                    <a:lnTo>
                      <a:pt x="56" y="89"/>
                    </a:lnTo>
                    <a:lnTo>
                      <a:pt x="65" y="99"/>
                    </a:lnTo>
                    <a:lnTo>
                      <a:pt x="55" y="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71" name="Freeform 1990">
                <a:extLst>
                  <a:ext uri="{FF2B5EF4-FFF2-40B4-BE49-F238E27FC236}">
                    <a16:creationId xmlns:a16="http://schemas.microsoft.com/office/drawing/2014/main" id="{D567AAF6-0106-46AA-BC97-54E362FA79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6" y="3580"/>
                <a:ext cx="1" cy="1"/>
              </a:xfrm>
              <a:custGeom>
                <a:avLst/>
                <a:gdLst>
                  <a:gd name="T0" fmla="*/ 0 w 26"/>
                  <a:gd name="T1" fmla="*/ 0 h 21"/>
                  <a:gd name="T2" fmla="*/ 0 w 26"/>
                  <a:gd name="T3" fmla="*/ 0 h 21"/>
                  <a:gd name="T4" fmla="*/ 0 w 26"/>
                  <a:gd name="T5" fmla="*/ 0 h 21"/>
                  <a:gd name="T6" fmla="*/ 0 w 26"/>
                  <a:gd name="T7" fmla="*/ 0 h 21"/>
                  <a:gd name="T8" fmla="*/ 0 w 26"/>
                  <a:gd name="T9" fmla="*/ 0 h 21"/>
                  <a:gd name="T10" fmla="*/ 0 w 26"/>
                  <a:gd name="T11" fmla="*/ 0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21">
                    <a:moveTo>
                      <a:pt x="26" y="21"/>
                    </a:moveTo>
                    <a:lnTo>
                      <a:pt x="9" y="8"/>
                    </a:lnTo>
                    <a:lnTo>
                      <a:pt x="0" y="7"/>
                    </a:lnTo>
                    <a:lnTo>
                      <a:pt x="10" y="0"/>
                    </a:lnTo>
                    <a:lnTo>
                      <a:pt x="20" y="1"/>
                    </a:lnTo>
                    <a:lnTo>
                      <a:pt x="26" y="21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72" name="Freeform 1991">
                <a:extLst>
                  <a:ext uri="{FF2B5EF4-FFF2-40B4-BE49-F238E27FC236}">
                    <a16:creationId xmlns:a16="http://schemas.microsoft.com/office/drawing/2014/main" id="{9257E8AD-0736-442D-85E0-4D5998085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1" y="3566"/>
                <a:ext cx="3" cy="4"/>
              </a:xfrm>
              <a:custGeom>
                <a:avLst/>
                <a:gdLst>
                  <a:gd name="T0" fmla="*/ 0 w 39"/>
                  <a:gd name="T1" fmla="*/ 0 h 60"/>
                  <a:gd name="T2" fmla="*/ 0 w 39"/>
                  <a:gd name="T3" fmla="*/ 0 h 60"/>
                  <a:gd name="T4" fmla="*/ 0 w 39"/>
                  <a:gd name="T5" fmla="*/ 0 h 60"/>
                  <a:gd name="T6" fmla="*/ 0 w 39"/>
                  <a:gd name="T7" fmla="*/ 0 h 60"/>
                  <a:gd name="T8" fmla="*/ 0 w 39"/>
                  <a:gd name="T9" fmla="*/ 0 h 60"/>
                  <a:gd name="T10" fmla="*/ 0 w 39"/>
                  <a:gd name="T11" fmla="*/ 0 h 60"/>
                  <a:gd name="T12" fmla="*/ 0 w 39"/>
                  <a:gd name="T13" fmla="*/ 0 h 60"/>
                  <a:gd name="T14" fmla="*/ 0 w 39"/>
                  <a:gd name="T15" fmla="*/ 0 h 60"/>
                  <a:gd name="T16" fmla="*/ 0 w 39"/>
                  <a:gd name="T17" fmla="*/ 0 h 60"/>
                  <a:gd name="T18" fmla="*/ 0 w 39"/>
                  <a:gd name="T19" fmla="*/ 0 h 60"/>
                  <a:gd name="T20" fmla="*/ 0 w 39"/>
                  <a:gd name="T21" fmla="*/ 0 h 60"/>
                  <a:gd name="T22" fmla="*/ 0 w 39"/>
                  <a:gd name="T23" fmla="*/ 0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9" h="60">
                    <a:moveTo>
                      <a:pt x="39" y="60"/>
                    </a:moveTo>
                    <a:lnTo>
                      <a:pt x="31" y="59"/>
                    </a:lnTo>
                    <a:lnTo>
                      <a:pt x="24" y="49"/>
                    </a:lnTo>
                    <a:lnTo>
                      <a:pt x="25" y="39"/>
                    </a:lnTo>
                    <a:lnTo>
                      <a:pt x="15" y="38"/>
                    </a:lnTo>
                    <a:lnTo>
                      <a:pt x="16" y="29"/>
                    </a:lnTo>
                    <a:lnTo>
                      <a:pt x="8" y="28"/>
                    </a:lnTo>
                    <a:lnTo>
                      <a:pt x="9" y="19"/>
                    </a:lnTo>
                    <a:lnTo>
                      <a:pt x="10" y="11"/>
                    </a:lnTo>
                    <a:lnTo>
                      <a:pt x="0" y="9"/>
                    </a:lnTo>
                    <a:lnTo>
                      <a:pt x="1" y="0"/>
                    </a:lnTo>
                    <a:lnTo>
                      <a:pt x="39" y="60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73" name="Freeform 1992">
                <a:extLst>
                  <a:ext uri="{FF2B5EF4-FFF2-40B4-BE49-F238E27FC236}">
                    <a16:creationId xmlns:a16="http://schemas.microsoft.com/office/drawing/2014/main" id="{25F0C35C-0FA3-4A38-95C1-E039A542D9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3576"/>
                <a:ext cx="23" cy="7"/>
              </a:xfrm>
              <a:custGeom>
                <a:avLst/>
                <a:gdLst>
                  <a:gd name="T0" fmla="*/ 2 w 336"/>
                  <a:gd name="T1" fmla="*/ 0 h 107"/>
                  <a:gd name="T2" fmla="*/ 1 w 336"/>
                  <a:gd name="T3" fmla="*/ 0 h 107"/>
                  <a:gd name="T4" fmla="*/ 1 w 336"/>
                  <a:gd name="T5" fmla="*/ 0 h 107"/>
                  <a:gd name="T6" fmla="*/ 1 w 336"/>
                  <a:gd name="T7" fmla="*/ 0 h 107"/>
                  <a:gd name="T8" fmla="*/ 1 w 336"/>
                  <a:gd name="T9" fmla="*/ 0 h 107"/>
                  <a:gd name="T10" fmla="*/ 1 w 336"/>
                  <a:gd name="T11" fmla="*/ 0 h 107"/>
                  <a:gd name="T12" fmla="*/ 1 w 336"/>
                  <a:gd name="T13" fmla="*/ 0 h 107"/>
                  <a:gd name="T14" fmla="*/ 1 w 336"/>
                  <a:gd name="T15" fmla="*/ 0 h 107"/>
                  <a:gd name="T16" fmla="*/ 1 w 336"/>
                  <a:gd name="T17" fmla="*/ 0 h 107"/>
                  <a:gd name="T18" fmla="*/ 1 w 336"/>
                  <a:gd name="T19" fmla="*/ 0 h 107"/>
                  <a:gd name="T20" fmla="*/ 1 w 336"/>
                  <a:gd name="T21" fmla="*/ 0 h 107"/>
                  <a:gd name="T22" fmla="*/ 1 w 336"/>
                  <a:gd name="T23" fmla="*/ 0 h 107"/>
                  <a:gd name="T24" fmla="*/ 1 w 336"/>
                  <a:gd name="T25" fmla="*/ 0 h 107"/>
                  <a:gd name="T26" fmla="*/ 1 w 336"/>
                  <a:gd name="T27" fmla="*/ 0 h 107"/>
                  <a:gd name="T28" fmla="*/ 1 w 336"/>
                  <a:gd name="T29" fmla="*/ 0 h 107"/>
                  <a:gd name="T30" fmla="*/ 0 w 336"/>
                  <a:gd name="T31" fmla="*/ 0 h 107"/>
                  <a:gd name="T32" fmla="*/ 0 w 336"/>
                  <a:gd name="T33" fmla="*/ 0 h 107"/>
                  <a:gd name="T34" fmla="*/ 0 w 336"/>
                  <a:gd name="T35" fmla="*/ 0 h 107"/>
                  <a:gd name="T36" fmla="*/ 0 w 336"/>
                  <a:gd name="T37" fmla="*/ 0 h 107"/>
                  <a:gd name="T38" fmla="*/ 0 w 336"/>
                  <a:gd name="T39" fmla="*/ 0 h 107"/>
                  <a:gd name="T40" fmla="*/ 0 w 336"/>
                  <a:gd name="T41" fmla="*/ 0 h 107"/>
                  <a:gd name="T42" fmla="*/ 0 w 336"/>
                  <a:gd name="T43" fmla="*/ 0 h 107"/>
                  <a:gd name="T44" fmla="*/ 1 w 336"/>
                  <a:gd name="T45" fmla="*/ 0 h 107"/>
                  <a:gd name="T46" fmla="*/ 1 w 336"/>
                  <a:gd name="T47" fmla="*/ 0 h 107"/>
                  <a:gd name="T48" fmla="*/ 0 w 336"/>
                  <a:gd name="T49" fmla="*/ 0 h 107"/>
                  <a:gd name="T50" fmla="*/ 2 w 336"/>
                  <a:gd name="T51" fmla="*/ 0 h 10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36" h="107">
                    <a:moveTo>
                      <a:pt x="336" y="94"/>
                    </a:moveTo>
                    <a:lnTo>
                      <a:pt x="308" y="90"/>
                    </a:lnTo>
                    <a:lnTo>
                      <a:pt x="300" y="89"/>
                    </a:lnTo>
                    <a:lnTo>
                      <a:pt x="299" y="99"/>
                    </a:lnTo>
                    <a:lnTo>
                      <a:pt x="290" y="98"/>
                    </a:lnTo>
                    <a:lnTo>
                      <a:pt x="289" y="107"/>
                    </a:lnTo>
                    <a:lnTo>
                      <a:pt x="272" y="96"/>
                    </a:lnTo>
                    <a:lnTo>
                      <a:pt x="254" y="94"/>
                    </a:lnTo>
                    <a:lnTo>
                      <a:pt x="226" y="90"/>
                    </a:lnTo>
                    <a:lnTo>
                      <a:pt x="210" y="88"/>
                    </a:lnTo>
                    <a:lnTo>
                      <a:pt x="192" y="77"/>
                    </a:lnTo>
                    <a:lnTo>
                      <a:pt x="174" y="75"/>
                    </a:lnTo>
                    <a:lnTo>
                      <a:pt x="157" y="64"/>
                    </a:lnTo>
                    <a:lnTo>
                      <a:pt x="139" y="62"/>
                    </a:lnTo>
                    <a:lnTo>
                      <a:pt x="121" y="59"/>
                    </a:lnTo>
                    <a:lnTo>
                      <a:pt x="105" y="48"/>
                    </a:lnTo>
                    <a:lnTo>
                      <a:pt x="87" y="38"/>
                    </a:lnTo>
                    <a:lnTo>
                      <a:pt x="70" y="35"/>
                    </a:lnTo>
                    <a:lnTo>
                      <a:pt x="52" y="23"/>
                    </a:lnTo>
                    <a:lnTo>
                      <a:pt x="35" y="13"/>
                    </a:lnTo>
                    <a:lnTo>
                      <a:pt x="17" y="11"/>
                    </a:lnTo>
                    <a:lnTo>
                      <a:pt x="0" y="0"/>
                    </a:lnTo>
                    <a:lnTo>
                      <a:pt x="263" y="95"/>
                    </a:lnTo>
                    <a:lnTo>
                      <a:pt x="264" y="85"/>
                    </a:lnTo>
                    <a:lnTo>
                      <a:pt x="99" y="12"/>
                    </a:lnTo>
                    <a:lnTo>
                      <a:pt x="336" y="94"/>
                    </a:lnTo>
                    <a:close/>
                  </a:path>
                </a:pathLst>
              </a:custGeom>
              <a:solidFill>
                <a:srgbClr val="91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74" name="Freeform 1993">
                <a:extLst>
                  <a:ext uri="{FF2B5EF4-FFF2-40B4-BE49-F238E27FC236}">
                    <a16:creationId xmlns:a16="http://schemas.microsoft.com/office/drawing/2014/main" id="{2A1EABF8-2F53-4D2B-9166-2A91D35AB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7" y="3575"/>
                <a:ext cx="9" cy="2"/>
              </a:xfrm>
              <a:custGeom>
                <a:avLst/>
                <a:gdLst>
                  <a:gd name="T0" fmla="*/ 1 w 135"/>
                  <a:gd name="T1" fmla="*/ 0 h 35"/>
                  <a:gd name="T2" fmla="*/ 0 w 135"/>
                  <a:gd name="T3" fmla="*/ 0 h 35"/>
                  <a:gd name="T4" fmla="*/ 0 w 135"/>
                  <a:gd name="T5" fmla="*/ 0 h 35"/>
                  <a:gd name="T6" fmla="*/ 0 w 135"/>
                  <a:gd name="T7" fmla="*/ 0 h 35"/>
                  <a:gd name="T8" fmla="*/ 0 w 135"/>
                  <a:gd name="T9" fmla="*/ 0 h 35"/>
                  <a:gd name="T10" fmla="*/ 0 w 135"/>
                  <a:gd name="T11" fmla="*/ 0 h 35"/>
                  <a:gd name="T12" fmla="*/ 0 w 135"/>
                  <a:gd name="T13" fmla="*/ 0 h 35"/>
                  <a:gd name="T14" fmla="*/ 0 w 135"/>
                  <a:gd name="T15" fmla="*/ 0 h 35"/>
                  <a:gd name="T16" fmla="*/ 0 w 135"/>
                  <a:gd name="T17" fmla="*/ 0 h 35"/>
                  <a:gd name="T18" fmla="*/ 0 w 135"/>
                  <a:gd name="T19" fmla="*/ 0 h 35"/>
                  <a:gd name="T20" fmla="*/ 0 w 135"/>
                  <a:gd name="T21" fmla="*/ 0 h 35"/>
                  <a:gd name="T22" fmla="*/ 0 w 135"/>
                  <a:gd name="T23" fmla="*/ 0 h 35"/>
                  <a:gd name="T24" fmla="*/ 0 w 135"/>
                  <a:gd name="T25" fmla="*/ 0 h 35"/>
                  <a:gd name="T26" fmla="*/ 0 w 135"/>
                  <a:gd name="T27" fmla="*/ 0 h 35"/>
                  <a:gd name="T28" fmla="*/ 0 w 135"/>
                  <a:gd name="T29" fmla="*/ 0 h 35"/>
                  <a:gd name="T30" fmla="*/ 0 w 135"/>
                  <a:gd name="T31" fmla="*/ 0 h 35"/>
                  <a:gd name="T32" fmla="*/ 1 w 135"/>
                  <a:gd name="T33" fmla="*/ 0 h 35"/>
                  <a:gd name="T34" fmla="*/ 1 w 135"/>
                  <a:gd name="T35" fmla="*/ 0 h 35"/>
                  <a:gd name="T36" fmla="*/ 1 w 135"/>
                  <a:gd name="T37" fmla="*/ 0 h 35"/>
                  <a:gd name="T38" fmla="*/ 1 w 135"/>
                  <a:gd name="T39" fmla="*/ 0 h 3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35" h="35">
                    <a:moveTo>
                      <a:pt x="134" y="31"/>
                    </a:moveTo>
                    <a:lnTo>
                      <a:pt x="88" y="35"/>
                    </a:lnTo>
                    <a:lnTo>
                      <a:pt x="79" y="34"/>
                    </a:lnTo>
                    <a:lnTo>
                      <a:pt x="70" y="33"/>
                    </a:lnTo>
                    <a:lnTo>
                      <a:pt x="53" y="31"/>
                    </a:lnTo>
                    <a:lnTo>
                      <a:pt x="43" y="30"/>
                    </a:lnTo>
                    <a:lnTo>
                      <a:pt x="34" y="29"/>
                    </a:lnTo>
                    <a:lnTo>
                      <a:pt x="26" y="18"/>
                    </a:lnTo>
                    <a:lnTo>
                      <a:pt x="8" y="15"/>
                    </a:lnTo>
                    <a:lnTo>
                      <a:pt x="0" y="6"/>
                    </a:lnTo>
                    <a:lnTo>
                      <a:pt x="19" y="8"/>
                    </a:lnTo>
                    <a:lnTo>
                      <a:pt x="28" y="0"/>
                    </a:lnTo>
                    <a:lnTo>
                      <a:pt x="46" y="2"/>
                    </a:lnTo>
                    <a:lnTo>
                      <a:pt x="64" y="13"/>
                    </a:lnTo>
                    <a:lnTo>
                      <a:pt x="81" y="15"/>
                    </a:lnTo>
                    <a:lnTo>
                      <a:pt x="100" y="18"/>
                    </a:lnTo>
                    <a:lnTo>
                      <a:pt x="118" y="20"/>
                    </a:lnTo>
                    <a:lnTo>
                      <a:pt x="127" y="21"/>
                    </a:lnTo>
                    <a:lnTo>
                      <a:pt x="135" y="22"/>
                    </a:lnTo>
                    <a:lnTo>
                      <a:pt x="134" y="31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75" name="Freeform 1994">
                <a:extLst>
                  <a:ext uri="{FF2B5EF4-FFF2-40B4-BE49-F238E27FC236}">
                    <a16:creationId xmlns:a16="http://schemas.microsoft.com/office/drawing/2014/main" id="{A651753B-8176-454C-9DBD-42862F843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1" y="3580"/>
                <a:ext cx="1" cy="1"/>
              </a:xfrm>
              <a:custGeom>
                <a:avLst/>
                <a:gdLst>
                  <a:gd name="T0" fmla="*/ 0 w 1"/>
                  <a:gd name="T1" fmla="*/ 0 h 9"/>
                  <a:gd name="T2" fmla="*/ 1 w 1"/>
                  <a:gd name="T3" fmla="*/ 0 h 9"/>
                  <a:gd name="T4" fmla="*/ 0 w 1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9">
                    <a:moveTo>
                      <a:pt x="0" y="9"/>
                    </a:moveTo>
                    <a:lnTo>
                      <a:pt x="1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76" name="Freeform 1995">
                <a:extLst>
                  <a:ext uri="{FF2B5EF4-FFF2-40B4-BE49-F238E27FC236}">
                    <a16:creationId xmlns:a16="http://schemas.microsoft.com/office/drawing/2014/main" id="{6F60C9F6-1E2D-481F-8C07-B86982C59A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3" y="3572"/>
                <a:ext cx="9" cy="2"/>
              </a:xfrm>
              <a:custGeom>
                <a:avLst/>
                <a:gdLst>
                  <a:gd name="T0" fmla="*/ 1 w 133"/>
                  <a:gd name="T1" fmla="*/ 0 h 41"/>
                  <a:gd name="T2" fmla="*/ 1 w 133"/>
                  <a:gd name="T3" fmla="*/ 0 h 41"/>
                  <a:gd name="T4" fmla="*/ 0 w 133"/>
                  <a:gd name="T5" fmla="*/ 0 h 41"/>
                  <a:gd name="T6" fmla="*/ 0 w 133"/>
                  <a:gd name="T7" fmla="*/ 0 h 41"/>
                  <a:gd name="T8" fmla="*/ 0 w 133"/>
                  <a:gd name="T9" fmla="*/ 0 h 41"/>
                  <a:gd name="T10" fmla="*/ 0 w 133"/>
                  <a:gd name="T11" fmla="*/ 0 h 41"/>
                  <a:gd name="T12" fmla="*/ 0 w 133"/>
                  <a:gd name="T13" fmla="*/ 0 h 41"/>
                  <a:gd name="T14" fmla="*/ 0 w 133"/>
                  <a:gd name="T15" fmla="*/ 0 h 41"/>
                  <a:gd name="T16" fmla="*/ 0 w 133"/>
                  <a:gd name="T17" fmla="*/ 0 h 41"/>
                  <a:gd name="T18" fmla="*/ 0 w 133"/>
                  <a:gd name="T19" fmla="*/ 0 h 41"/>
                  <a:gd name="T20" fmla="*/ 0 w 133"/>
                  <a:gd name="T21" fmla="*/ 0 h 41"/>
                  <a:gd name="T22" fmla="*/ 0 w 133"/>
                  <a:gd name="T23" fmla="*/ 0 h 41"/>
                  <a:gd name="T24" fmla="*/ 0 w 133"/>
                  <a:gd name="T25" fmla="*/ 0 h 41"/>
                  <a:gd name="T26" fmla="*/ 0 w 133"/>
                  <a:gd name="T27" fmla="*/ 0 h 41"/>
                  <a:gd name="T28" fmla="*/ 0 w 133"/>
                  <a:gd name="T29" fmla="*/ 0 h 41"/>
                  <a:gd name="T30" fmla="*/ 0 w 133"/>
                  <a:gd name="T31" fmla="*/ 0 h 41"/>
                  <a:gd name="T32" fmla="*/ 0 w 133"/>
                  <a:gd name="T33" fmla="*/ 0 h 41"/>
                  <a:gd name="T34" fmla="*/ 0 w 133"/>
                  <a:gd name="T35" fmla="*/ 0 h 41"/>
                  <a:gd name="T36" fmla="*/ 1 w 133"/>
                  <a:gd name="T37" fmla="*/ 0 h 41"/>
                  <a:gd name="T38" fmla="*/ 1 w 133"/>
                  <a:gd name="T39" fmla="*/ 0 h 4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33" h="41">
                    <a:moveTo>
                      <a:pt x="133" y="41"/>
                    </a:moveTo>
                    <a:lnTo>
                      <a:pt x="115" y="39"/>
                    </a:lnTo>
                    <a:lnTo>
                      <a:pt x="97" y="37"/>
                    </a:lnTo>
                    <a:lnTo>
                      <a:pt x="78" y="35"/>
                    </a:lnTo>
                    <a:lnTo>
                      <a:pt x="70" y="33"/>
                    </a:lnTo>
                    <a:lnTo>
                      <a:pt x="51" y="31"/>
                    </a:lnTo>
                    <a:lnTo>
                      <a:pt x="34" y="29"/>
                    </a:lnTo>
                    <a:lnTo>
                      <a:pt x="16" y="18"/>
                    </a:lnTo>
                    <a:lnTo>
                      <a:pt x="0" y="7"/>
                    </a:lnTo>
                    <a:lnTo>
                      <a:pt x="9" y="8"/>
                    </a:lnTo>
                    <a:lnTo>
                      <a:pt x="18" y="0"/>
                    </a:lnTo>
                    <a:lnTo>
                      <a:pt x="36" y="11"/>
                    </a:lnTo>
                    <a:lnTo>
                      <a:pt x="45" y="12"/>
                    </a:lnTo>
                    <a:lnTo>
                      <a:pt x="53" y="13"/>
                    </a:lnTo>
                    <a:lnTo>
                      <a:pt x="72" y="15"/>
                    </a:lnTo>
                    <a:lnTo>
                      <a:pt x="80" y="16"/>
                    </a:lnTo>
                    <a:lnTo>
                      <a:pt x="98" y="27"/>
                    </a:lnTo>
                    <a:lnTo>
                      <a:pt x="107" y="28"/>
                    </a:lnTo>
                    <a:lnTo>
                      <a:pt x="124" y="30"/>
                    </a:lnTo>
                    <a:lnTo>
                      <a:pt x="133" y="41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77" name="Freeform 1996">
                <a:extLst>
                  <a:ext uri="{FF2B5EF4-FFF2-40B4-BE49-F238E27FC236}">
                    <a16:creationId xmlns:a16="http://schemas.microsoft.com/office/drawing/2014/main" id="{36089927-934A-454D-A6FF-D694E6453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" y="3574"/>
                <a:ext cx="16" cy="5"/>
              </a:xfrm>
              <a:custGeom>
                <a:avLst/>
                <a:gdLst>
                  <a:gd name="T0" fmla="*/ 1 w 229"/>
                  <a:gd name="T1" fmla="*/ 0 h 81"/>
                  <a:gd name="T2" fmla="*/ 0 w 229"/>
                  <a:gd name="T3" fmla="*/ 0 h 81"/>
                  <a:gd name="T4" fmla="*/ 0 w 229"/>
                  <a:gd name="T5" fmla="*/ 0 h 81"/>
                  <a:gd name="T6" fmla="*/ 0 w 229"/>
                  <a:gd name="T7" fmla="*/ 0 h 81"/>
                  <a:gd name="T8" fmla="*/ 0 w 229"/>
                  <a:gd name="T9" fmla="*/ 0 h 81"/>
                  <a:gd name="T10" fmla="*/ 0 w 229"/>
                  <a:gd name="T11" fmla="*/ 0 h 81"/>
                  <a:gd name="T12" fmla="*/ 0 w 229"/>
                  <a:gd name="T13" fmla="*/ 0 h 81"/>
                  <a:gd name="T14" fmla="*/ 0 w 229"/>
                  <a:gd name="T15" fmla="*/ 0 h 81"/>
                  <a:gd name="T16" fmla="*/ 1 w 229"/>
                  <a:gd name="T17" fmla="*/ 0 h 81"/>
                  <a:gd name="T18" fmla="*/ 1 w 229"/>
                  <a:gd name="T19" fmla="*/ 0 h 81"/>
                  <a:gd name="T20" fmla="*/ 1 w 229"/>
                  <a:gd name="T21" fmla="*/ 0 h 81"/>
                  <a:gd name="T22" fmla="*/ 1 w 229"/>
                  <a:gd name="T23" fmla="*/ 0 h 81"/>
                  <a:gd name="T24" fmla="*/ 1 w 229"/>
                  <a:gd name="T25" fmla="*/ 0 h 81"/>
                  <a:gd name="T26" fmla="*/ 1 w 229"/>
                  <a:gd name="T27" fmla="*/ 0 h 81"/>
                  <a:gd name="T28" fmla="*/ 1 w 229"/>
                  <a:gd name="T29" fmla="*/ 0 h 81"/>
                  <a:gd name="T30" fmla="*/ 1 w 229"/>
                  <a:gd name="T31" fmla="*/ 0 h 81"/>
                  <a:gd name="T32" fmla="*/ 1 w 229"/>
                  <a:gd name="T33" fmla="*/ 0 h 81"/>
                  <a:gd name="T34" fmla="*/ 1 w 229"/>
                  <a:gd name="T35" fmla="*/ 0 h 81"/>
                  <a:gd name="T36" fmla="*/ 1 w 229"/>
                  <a:gd name="T37" fmla="*/ 0 h 81"/>
                  <a:gd name="T38" fmla="*/ 1 w 229"/>
                  <a:gd name="T39" fmla="*/ 0 h 81"/>
                  <a:gd name="T40" fmla="*/ 1 w 229"/>
                  <a:gd name="T41" fmla="*/ 0 h 81"/>
                  <a:gd name="T42" fmla="*/ 1 w 229"/>
                  <a:gd name="T43" fmla="*/ 0 h 8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29" h="81">
                    <a:moveTo>
                      <a:pt x="228" y="81"/>
                    </a:moveTo>
                    <a:lnTo>
                      <a:pt x="0" y="0"/>
                    </a:lnTo>
                    <a:lnTo>
                      <a:pt x="19" y="2"/>
                    </a:lnTo>
                    <a:lnTo>
                      <a:pt x="27" y="3"/>
                    </a:lnTo>
                    <a:lnTo>
                      <a:pt x="46" y="6"/>
                    </a:lnTo>
                    <a:lnTo>
                      <a:pt x="63" y="8"/>
                    </a:lnTo>
                    <a:lnTo>
                      <a:pt x="82" y="10"/>
                    </a:lnTo>
                    <a:lnTo>
                      <a:pt x="98" y="20"/>
                    </a:lnTo>
                    <a:lnTo>
                      <a:pt x="116" y="22"/>
                    </a:lnTo>
                    <a:lnTo>
                      <a:pt x="134" y="24"/>
                    </a:lnTo>
                    <a:lnTo>
                      <a:pt x="143" y="25"/>
                    </a:lnTo>
                    <a:lnTo>
                      <a:pt x="153" y="26"/>
                    </a:lnTo>
                    <a:lnTo>
                      <a:pt x="160" y="37"/>
                    </a:lnTo>
                    <a:lnTo>
                      <a:pt x="169" y="39"/>
                    </a:lnTo>
                    <a:lnTo>
                      <a:pt x="178" y="48"/>
                    </a:lnTo>
                    <a:lnTo>
                      <a:pt x="186" y="58"/>
                    </a:lnTo>
                    <a:lnTo>
                      <a:pt x="194" y="59"/>
                    </a:lnTo>
                    <a:lnTo>
                      <a:pt x="202" y="70"/>
                    </a:lnTo>
                    <a:lnTo>
                      <a:pt x="212" y="71"/>
                    </a:lnTo>
                    <a:lnTo>
                      <a:pt x="220" y="72"/>
                    </a:lnTo>
                    <a:lnTo>
                      <a:pt x="229" y="73"/>
                    </a:lnTo>
                    <a:lnTo>
                      <a:pt x="228" y="81"/>
                    </a:lnTo>
                    <a:close/>
                  </a:path>
                </a:pathLst>
              </a:custGeom>
              <a:solidFill>
                <a:srgbClr val="91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78" name="Freeform 1997">
                <a:extLst>
                  <a:ext uri="{FF2B5EF4-FFF2-40B4-BE49-F238E27FC236}">
                    <a16:creationId xmlns:a16="http://schemas.microsoft.com/office/drawing/2014/main" id="{3CD7B0F1-8F42-4CF4-8CF2-BD17271217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0" y="3555"/>
                <a:ext cx="1" cy="1"/>
              </a:xfrm>
              <a:custGeom>
                <a:avLst/>
                <a:gdLst>
                  <a:gd name="T0" fmla="*/ 0 w 15"/>
                  <a:gd name="T1" fmla="*/ 0 h 20"/>
                  <a:gd name="T2" fmla="*/ 0 w 15"/>
                  <a:gd name="T3" fmla="*/ 0 h 20"/>
                  <a:gd name="T4" fmla="*/ 0 w 15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0">
                    <a:moveTo>
                      <a:pt x="15" y="20"/>
                    </a:moveTo>
                    <a:lnTo>
                      <a:pt x="0" y="0"/>
                    </a:lnTo>
                    <a:lnTo>
                      <a:pt x="15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79" name="Freeform 1998">
                <a:extLst>
                  <a:ext uri="{FF2B5EF4-FFF2-40B4-BE49-F238E27FC236}">
                    <a16:creationId xmlns:a16="http://schemas.microsoft.com/office/drawing/2014/main" id="{33A9282F-3C66-4463-B14B-99C8C4C7F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3" y="3559"/>
                <a:ext cx="2" cy="3"/>
              </a:xfrm>
              <a:custGeom>
                <a:avLst/>
                <a:gdLst>
                  <a:gd name="T0" fmla="*/ 0 w 23"/>
                  <a:gd name="T1" fmla="*/ 0 h 40"/>
                  <a:gd name="T2" fmla="*/ 0 w 23"/>
                  <a:gd name="T3" fmla="*/ 0 h 40"/>
                  <a:gd name="T4" fmla="*/ 0 w 23"/>
                  <a:gd name="T5" fmla="*/ 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40">
                    <a:moveTo>
                      <a:pt x="23" y="40"/>
                    </a:moveTo>
                    <a:lnTo>
                      <a:pt x="0" y="0"/>
                    </a:lnTo>
                    <a:lnTo>
                      <a:pt x="23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80" name="Freeform 1999">
                <a:extLst>
                  <a:ext uri="{FF2B5EF4-FFF2-40B4-BE49-F238E27FC236}">
                    <a16:creationId xmlns:a16="http://schemas.microsoft.com/office/drawing/2014/main" id="{A640EAF9-B53A-4542-A0A9-88B78DB0B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3567"/>
                <a:ext cx="6" cy="4"/>
              </a:xfrm>
              <a:custGeom>
                <a:avLst/>
                <a:gdLst>
                  <a:gd name="T0" fmla="*/ 0 w 95"/>
                  <a:gd name="T1" fmla="*/ 0 h 55"/>
                  <a:gd name="T2" fmla="*/ 0 w 95"/>
                  <a:gd name="T3" fmla="*/ 0 h 55"/>
                  <a:gd name="T4" fmla="*/ 0 w 95"/>
                  <a:gd name="T5" fmla="*/ 0 h 55"/>
                  <a:gd name="T6" fmla="*/ 0 w 95"/>
                  <a:gd name="T7" fmla="*/ 0 h 55"/>
                  <a:gd name="T8" fmla="*/ 0 w 95"/>
                  <a:gd name="T9" fmla="*/ 0 h 55"/>
                  <a:gd name="T10" fmla="*/ 0 w 95"/>
                  <a:gd name="T11" fmla="*/ 0 h 55"/>
                  <a:gd name="T12" fmla="*/ 0 w 95"/>
                  <a:gd name="T13" fmla="*/ 0 h 55"/>
                  <a:gd name="T14" fmla="*/ 0 w 95"/>
                  <a:gd name="T15" fmla="*/ 0 h 55"/>
                  <a:gd name="T16" fmla="*/ 0 w 95"/>
                  <a:gd name="T17" fmla="*/ 0 h 55"/>
                  <a:gd name="T18" fmla="*/ 0 w 95"/>
                  <a:gd name="T19" fmla="*/ 0 h 55"/>
                  <a:gd name="T20" fmla="*/ 0 w 95"/>
                  <a:gd name="T21" fmla="*/ 0 h 55"/>
                  <a:gd name="T22" fmla="*/ 0 w 95"/>
                  <a:gd name="T23" fmla="*/ 0 h 55"/>
                  <a:gd name="T24" fmla="*/ 0 w 95"/>
                  <a:gd name="T25" fmla="*/ 0 h 55"/>
                  <a:gd name="T26" fmla="*/ 0 w 95"/>
                  <a:gd name="T27" fmla="*/ 0 h 55"/>
                  <a:gd name="T28" fmla="*/ 0 w 95"/>
                  <a:gd name="T29" fmla="*/ 0 h 55"/>
                  <a:gd name="T30" fmla="*/ 0 w 95"/>
                  <a:gd name="T31" fmla="*/ 0 h 55"/>
                  <a:gd name="T32" fmla="*/ 0 w 95"/>
                  <a:gd name="T33" fmla="*/ 0 h 55"/>
                  <a:gd name="T34" fmla="*/ 0 w 95"/>
                  <a:gd name="T35" fmla="*/ 0 h 55"/>
                  <a:gd name="T36" fmla="*/ 0 w 95"/>
                  <a:gd name="T37" fmla="*/ 0 h 5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5" h="55">
                    <a:moveTo>
                      <a:pt x="94" y="55"/>
                    </a:moveTo>
                    <a:lnTo>
                      <a:pt x="85" y="55"/>
                    </a:lnTo>
                    <a:lnTo>
                      <a:pt x="69" y="44"/>
                    </a:lnTo>
                    <a:lnTo>
                      <a:pt x="58" y="43"/>
                    </a:lnTo>
                    <a:lnTo>
                      <a:pt x="50" y="42"/>
                    </a:lnTo>
                    <a:lnTo>
                      <a:pt x="42" y="32"/>
                    </a:lnTo>
                    <a:lnTo>
                      <a:pt x="24" y="30"/>
                    </a:lnTo>
                    <a:lnTo>
                      <a:pt x="16" y="19"/>
                    </a:lnTo>
                    <a:lnTo>
                      <a:pt x="8" y="10"/>
                    </a:lnTo>
                    <a:lnTo>
                      <a:pt x="0" y="0"/>
                    </a:lnTo>
                    <a:lnTo>
                      <a:pt x="18" y="2"/>
                    </a:lnTo>
                    <a:lnTo>
                      <a:pt x="26" y="12"/>
                    </a:lnTo>
                    <a:lnTo>
                      <a:pt x="44" y="14"/>
                    </a:lnTo>
                    <a:lnTo>
                      <a:pt x="53" y="15"/>
                    </a:lnTo>
                    <a:lnTo>
                      <a:pt x="71" y="25"/>
                    </a:lnTo>
                    <a:lnTo>
                      <a:pt x="78" y="37"/>
                    </a:lnTo>
                    <a:lnTo>
                      <a:pt x="87" y="38"/>
                    </a:lnTo>
                    <a:lnTo>
                      <a:pt x="95" y="47"/>
                    </a:lnTo>
                    <a:lnTo>
                      <a:pt x="94" y="55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81" name="Freeform 2000">
                <a:extLst>
                  <a:ext uri="{FF2B5EF4-FFF2-40B4-BE49-F238E27FC236}">
                    <a16:creationId xmlns:a16="http://schemas.microsoft.com/office/drawing/2014/main" id="{A8E988E4-DA3E-4E00-A86C-39B9110EA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0" y="3572"/>
                <a:ext cx="19" cy="8"/>
              </a:xfrm>
              <a:custGeom>
                <a:avLst/>
                <a:gdLst>
                  <a:gd name="T0" fmla="*/ 1 w 279"/>
                  <a:gd name="T1" fmla="*/ 1 h 115"/>
                  <a:gd name="T2" fmla="*/ 1 w 279"/>
                  <a:gd name="T3" fmla="*/ 1 h 115"/>
                  <a:gd name="T4" fmla="*/ 1 w 279"/>
                  <a:gd name="T5" fmla="*/ 1 h 115"/>
                  <a:gd name="T6" fmla="*/ 1 w 279"/>
                  <a:gd name="T7" fmla="*/ 0 h 115"/>
                  <a:gd name="T8" fmla="*/ 1 w 279"/>
                  <a:gd name="T9" fmla="*/ 0 h 115"/>
                  <a:gd name="T10" fmla="*/ 1 w 279"/>
                  <a:gd name="T11" fmla="*/ 0 h 115"/>
                  <a:gd name="T12" fmla="*/ 1 w 279"/>
                  <a:gd name="T13" fmla="*/ 0 h 115"/>
                  <a:gd name="T14" fmla="*/ 1 w 279"/>
                  <a:gd name="T15" fmla="*/ 0 h 115"/>
                  <a:gd name="T16" fmla="*/ 1 w 279"/>
                  <a:gd name="T17" fmla="*/ 0 h 115"/>
                  <a:gd name="T18" fmla="*/ 1 w 279"/>
                  <a:gd name="T19" fmla="*/ 0 h 115"/>
                  <a:gd name="T20" fmla="*/ 0 w 279"/>
                  <a:gd name="T21" fmla="*/ 0 h 115"/>
                  <a:gd name="T22" fmla="*/ 0 w 279"/>
                  <a:gd name="T23" fmla="*/ 0 h 115"/>
                  <a:gd name="T24" fmla="*/ 0 w 279"/>
                  <a:gd name="T25" fmla="*/ 0 h 115"/>
                  <a:gd name="T26" fmla="*/ 0 w 279"/>
                  <a:gd name="T27" fmla="*/ 0 h 115"/>
                  <a:gd name="T28" fmla="*/ 0 w 279"/>
                  <a:gd name="T29" fmla="*/ 0 h 115"/>
                  <a:gd name="T30" fmla="*/ 0 w 279"/>
                  <a:gd name="T31" fmla="*/ 0 h 115"/>
                  <a:gd name="T32" fmla="*/ 0 w 279"/>
                  <a:gd name="T33" fmla="*/ 0 h 115"/>
                  <a:gd name="T34" fmla="*/ 0 w 279"/>
                  <a:gd name="T35" fmla="*/ 0 h 115"/>
                  <a:gd name="T36" fmla="*/ 0 w 279"/>
                  <a:gd name="T37" fmla="*/ 0 h 115"/>
                  <a:gd name="T38" fmla="*/ 0 w 279"/>
                  <a:gd name="T39" fmla="*/ 0 h 115"/>
                  <a:gd name="T40" fmla="*/ 0 w 279"/>
                  <a:gd name="T41" fmla="*/ 0 h 115"/>
                  <a:gd name="T42" fmla="*/ 0 w 279"/>
                  <a:gd name="T43" fmla="*/ 0 h 115"/>
                  <a:gd name="T44" fmla="*/ 1 w 279"/>
                  <a:gd name="T45" fmla="*/ 0 h 115"/>
                  <a:gd name="T46" fmla="*/ 1 w 279"/>
                  <a:gd name="T47" fmla="*/ 0 h 115"/>
                  <a:gd name="T48" fmla="*/ 1 w 279"/>
                  <a:gd name="T49" fmla="*/ 0 h 115"/>
                  <a:gd name="T50" fmla="*/ 1 w 279"/>
                  <a:gd name="T51" fmla="*/ 0 h 115"/>
                  <a:gd name="T52" fmla="*/ 1 w 279"/>
                  <a:gd name="T53" fmla="*/ 0 h 115"/>
                  <a:gd name="T54" fmla="*/ 1 w 279"/>
                  <a:gd name="T55" fmla="*/ 0 h 115"/>
                  <a:gd name="T56" fmla="*/ 1 w 279"/>
                  <a:gd name="T57" fmla="*/ 0 h 115"/>
                  <a:gd name="T58" fmla="*/ 1 w 279"/>
                  <a:gd name="T59" fmla="*/ 0 h 115"/>
                  <a:gd name="T60" fmla="*/ 1 w 279"/>
                  <a:gd name="T61" fmla="*/ 0 h 115"/>
                  <a:gd name="T62" fmla="*/ 1 w 279"/>
                  <a:gd name="T63" fmla="*/ 0 h 115"/>
                  <a:gd name="T64" fmla="*/ 1 w 279"/>
                  <a:gd name="T65" fmla="*/ 0 h 115"/>
                  <a:gd name="T66" fmla="*/ 1 w 279"/>
                  <a:gd name="T67" fmla="*/ 0 h 115"/>
                  <a:gd name="T68" fmla="*/ 1 w 279"/>
                  <a:gd name="T69" fmla="*/ 0 h 115"/>
                  <a:gd name="T70" fmla="*/ 1 w 279"/>
                  <a:gd name="T71" fmla="*/ 0 h 115"/>
                  <a:gd name="T72" fmla="*/ 1 w 279"/>
                  <a:gd name="T73" fmla="*/ 0 h 115"/>
                  <a:gd name="T74" fmla="*/ 1 w 279"/>
                  <a:gd name="T75" fmla="*/ 0 h 115"/>
                  <a:gd name="T76" fmla="*/ 1 w 279"/>
                  <a:gd name="T77" fmla="*/ 0 h 115"/>
                  <a:gd name="T78" fmla="*/ 1 w 279"/>
                  <a:gd name="T79" fmla="*/ 1 h 115"/>
                  <a:gd name="T80" fmla="*/ 1 w 279"/>
                  <a:gd name="T81" fmla="*/ 1 h 115"/>
                  <a:gd name="T82" fmla="*/ 1 w 279"/>
                  <a:gd name="T83" fmla="*/ 1 h 11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79" h="115">
                    <a:moveTo>
                      <a:pt x="279" y="115"/>
                    </a:moveTo>
                    <a:lnTo>
                      <a:pt x="261" y="112"/>
                    </a:lnTo>
                    <a:lnTo>
                      <a:pt x="243" y="110"/>
                    </a:lnTo>
                    <a:lnTo>
                      <a:pt x="225" y="99"/>
                    </a:lnTo>
                    <a:lnTo>
                      <a:pt x="209" y="97"/>
                    </a:lnTo>
                    <a:lnTo>
                      <a:pt x="191" y="86"/>
                    </a:lnTo>
                    <a:lnTo>
                      <a:pt x="173" y="84"/>
                    </a:lnTo>
                    <a:lnTo>
                      <a:pt x="156" y="72"/>
                    </a:lnTo>
                    <a:lnTo>
                      <a:pt x="139" y="62"/>
                    </a:lnTo>
                    <a:lnTo>
                      <a:pt x="121" y="60"/>
                    </a:lnTo>
                    <a:lnTo>
                      <a:pt x="104" y="48"/>
                    </a:lnTo>
                    <a:lnTo>
                      <a:pt x="87" y="37"/>
                    </a:lnTo>
                    <a:lnTo>
                      <a:pt x="71" y="27"/>
                    </a:lnTo>
                    <a:lnTo>
                      <a:pt x="52" y="25"/>
                    </a:lnTo>
                    <a:lnTo>
                      <a:pt x="35" y="12"/>
                    </a:lnTo>
                    <a:lnTo>
                      <a:pt x="18" y="2"/>
                    </a:lnTo>
                    <a:lnTo>
                      <a:pt x="0" y="0"/>
                    </a:lnTo>
                    <a:lnTo>
                      <a:pt x="81" y="9"/>
                    </a:lnTo>
                    <a:lnTo>
                      <a:pt x="90" y="10"/>
                    </a:lnTo>
                    <a:lnTo>
                      <a:pt x="89" y="19"/>
                    </a:lnTo>
                    <a:lnTo>
                      <a:pt x="98" y="30"/>
                    </a:lnTo>
                    <a:lnTo>
                      <a:pt x="106" y="31"/>
                    </a:lnTo>
                    <a:lnTo>
                      <a:pt x="115" y="32"/>
                    </a:lnTo>
                    <a:lnTo>
                      <a:pt x="123" y="41"/>
                    </a:lnTo>
                    <a:lnTo>
                      <a:pt x="133" y="42"/>
                    </a:lnTo>
                    <a:lnTo>
                      <a:pt x="140" y="52"/>
                    </a:lnTo>
                    <a:lnTo>
                      <a:pt x="149" y="54"/>
                    </a:lnTo>
                    <a:lnTo>
                      <a:pt x="157" y="64"/>
                    </a:lnTo>
                    <a:lnTo>
                      <a:pt x="166" y="65"/>
                    </a:lnTo>
                    <a:lnTo>
                      <a:pt x="175" y="66"/>
                    </a:lnTo>
                    <a:lnTo>
                      <a:pt x="183" y="75"/>
                    </a:lnTo>
                    <a:lnTo>
                      <a:pt x="192" y="76"/>
                    </a:lnTo>
                    <a:lnTo>
                      <a:pt x="201" y="77"/>
                    </a:lnTo>
                    <a:lnTo>
                      <a:pt x="210" y="88"/>
                    </a:lnTo>
                    <a:lnTo>
                      <a:pt x="218" y="89"/>
                    </a:lnTo>
                    <a:lnTo>
                      <a:pt x="226" y="90"/>
                    </a:lnTo>
                    <a:lnTo>
                      <a:pt x="236" y="100"/>
                    </a:lnTo>
                    <a:lnTo>
                      <a:pt x="244" y="101"/>
                    </a:lnTo>
                    <a:lnTo>
                      <a:pt x="253" y="102"/>
                    </a:lnTo>
                    <a:lnTo>
                      <a:pt x="261" y="112"/>
                    </a:lnTo>
                    <a:lnTo>
                      <a:pt x="271" y="114"/>
                    </a:lnTo>
                    <a:lnTo>
                      <a:pt x="279" y="115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82" name="Freeform 2001">
                <a:extLst>
                  <a:ext uri="{FF2B5EF4-FFF2-40B4-BE49-F238E27FC236}">
                    <a16:creationId xmlns:a16="http://schemas.microsoft.com/office/drawing/2014/main" id="{7043D446-2024-4A2F-8F5A-937BC8940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1" y="3557"/>
                <a:ext cx="1" cy="1"/>
              </a:xfrm>
              <a:custGeom>
                <a:avLst/>
                <a:gdLst>
                  <a:gd name="T0" fmla="*/ 0 w 16"/>
                  <a:gd name="T1" fmla="*/ 0 h 21"/>
                  <a:gd name="T2" fmla="*/ 0 w 16"/>
                  <a:gd name="T3" fmla="*/ 0 h 21"/>
                  <a:gd name="T4" fmla="*/ 0 w 16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1">
                    <a:moveTo>
                      <a:pt x="16" y="21"/>
                    </a:moveTo>
                    <a:lnTo>
                      <a:pt x="0" y="0"/>
                    </a:lnTo>
                    <a:lnTo>
                      <a:pt x="16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83" name="Freeform 2002">
                <a:extLst>
                  <a:ext uri="{FF2B5EF4-FFF2-40B4-BE49-F238E27FC236}">
                    <a16:creationId xmlns:a16="http://schemas.microsoft.com/office/drawing/2014/main" id="{F6E01775-3E12-40C7-BA31-121E5E2BC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0" y="3574"/>
                <a:ext cx="8" cy="4"/>
              </a:xfrm>
              <a:custGeom>
                <a:avLst/>
                <a:gdLst>
                  <a:gd name="T0" fmla="*/ 1 w 122"/>
                  <a:gd name="T1" fmla="*/ 0 h 50"/>
                  <a:gd name="T2" fmla="*/ 0 w 122"/>
                  <a:gd name="T3" fmla="*/ 0 h 50"/>
                  <a:gd name="T4" fmla="*/ 0 w 122"/>
                  <a:gd name="T5" fmla="*/ 0 h 50"/>
                  <a:gd name="T6" fmla="*/ 0 w 122"/>
                  <a:gd name="T7" fmla="*/ 0 h 50"/>
                  <a:gd name="T8" fmla="*/ 0 w 122"/>
                  <a:gd name="T9" fmla="*/ 0 h 50"/>
                  <a:gd name="T10" fmla="*/ 0 w 122"/>
                  <a:gd name="T11" fmla="*/ 0 h 50"/>
                  <a:gd name="T12" fmla="*/ 0 w 122"/>
                  <a:gd name="T13" fmla="*/ 0 h 50"/>
                  <a:gd name="T14" fmla="*/ 0 w 122"/>
                  <a:gd name="T15" fmla="*/ 0 h 50"/>
                  <a:gd name="T16" fmla="*/ 0 w 122"/>
                  <a:gd name="T17" fmla="*/ 0 h 50"/>
                  <a:gd name="T18" fmla="*/ 1 w 122"/>
                  <a:gd name="T19" fmla="*/ 0 h 5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2" h="50">
                    <a:moveTo>
                      <a:pt x="122" y="50"/>
                    </a:moveTo>
                    <a:lnTo>
                      <a:pt x="0" y="0"/>
                    </a:lnTo>
                    <a:lnTo>
                      <a:pt x="16" y="11"/>
                    </a:lnTo>
                    <a:lnTo>
                      <a:pt x="34" y="13"/>
                    </a:lnTo>
                    <a:lnTo>
                      <a:pt x="52" y="15"/>
                    </a:lnTo>
                    <a:lnTo>
                      <a:pt x="69" y="25"/>
                    </a:lnTo>
                    <a:lnTo>
                      <a:pt x="76" y="37"/>
                    </a:lnTo>
                    <a:lnTo>
                      <a:pt x="95" y="39"/>
                    </a:lnTo>
                    <a:lnTo>
                      <a:pt x="112" y="49"/>
                    </a:lnTo>
                    <a:lnTo>
                      <a:pt x="122" y="50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84" name="Freeform 2003">
                <a:extLst>
                  <a:ext uri="{FF2B5EF4-FFF2-40B4-BE49-F238E27FC236}">
                    <a16:creationId xmlns:a16="http://schemas.microsoft.com/office/drawing/2014/main" id="{D3F810FB-CD5E-4511-9424-CF8C50515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9" y="3555"/>
                <a:ext cx="1" cy="1"/>
              </a:xfrm>
              <a:custGeom>
                <a:avLst/>
                <a:gdLst>
                  <a:gd name="T0" fmla="*/ 0 w 6"/>
                  <a:gd name="T1" fmla="*/ 0 h 19"/>
                  <a:gd name="T2" fmla="*/ 0 w 6"/>
                  <a:gd name="T3" fmla="*/ 0 h 19"/>
                  <a:gd name="T4" fmla="*/ 0 w 6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9">
                    <a:moveTo>
                      <a:pt x="6" y="19"/>
                    </a:moveTo>
                    <a:lnTo>
                      <a:pt x="0" y="0"/>
                    </a:lnTo>
                    <a:lnTo>
                      <a:pt x="6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85" name="Freeform 2004">
                <a:extLst>
                  <a:ext uri="{FF2B5EF4-FFF2-40B4-BE49-F238E27FC236}">
                    <a16:creationId xmlns:a16="http://schemas.microsoft.com/office/drawing/2014/main" id="{926D3B33-589D-43F8-A91D-C70B3DEA13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2" y="3542"/>
                <a:ext cx="15" cy="16"/>
              </a:xfrm>
              <a:custGeom>
                <a:avLst/>
                <a:gdLst>
                  <a:gd name="T0" fmla="*/ 1 w 226"/>
                  <a:gd name="T1" fmla="*/ 1 h 247"/>
                  <a:gd name="T2" fmla="*/ 1 w 226"/>
                  <a:gd name="T3" fmla="*/ 1 h 247"/>
                  <a:gd name="T4" fmla="*/ 1 w 226"/>
                  <a:gd name="T5" fmla="*/ 1 h 247"/>
                  <a:gd name="T6" fmla="*/ 1 w 226"/>
                  <a:gd name="T7" fmla="*/ 1 h 247"/>
                  <a:gd name="T8" fmla="*/ 1 w 226"/>
                  <a:gd name="T9" fmla="*/ 1 h 247"/>
                  <a:gd name="T10" fmla="*/ 1 w 226"/>
                  <a:gd name="T11" fmla="*/ 1 h 247"/>
                  <a:gd name="T12" fmla="*/ 1 w 226"/>
                  <a:gd name="T13" fmla="*/ 1 h 247"/>
                  <a:gd name="T14" fmla="*/ 1 w 226"/>
                  <a:gd name="T15" fmla="*/ 1 h 247"/>
                  <a:gd name="T16" fmla="*/ 0 w 226"/>
                  <a:gd name="T17" fmla="*/ 1 h 247"/>
                  <a:gd name="T18" fmla="*/ 0 w 226"/>
                  <a:gd name="T19" fmla="*/ 0 h 247"/>
                  <a:gd name="T20" fmla="*/ 0 w 226"/>
                  <a:gd name="T21" fmla="*/ 0 h 247"/>
                  <a:gd name="T22" fmla="*/ 0 w 226"/>
                  <a:gd name="T23" fmla="*/ 0 h 247"/>
                  <a:gd name="T24" fmla="*/ 0 w 226"/>
                  <a:gd name="T25" fmla="*/ 0 h 247"/>
                  <a:gd name="T26" fmla="*/ 0 w 226"/>
                  <a:gd name="T27" fmla="*/ 0 h 247"/>
                  <a:gd name="T28" fmla="*/ 0 w 226"/>
                  <a:gd name="T29" fmla="*/ 0 h 247"/>
                  <a:gd name="T30" fmla="*/ 0 w 226"/>
                  <a:gd name="T31" fmla="*/ 0 h 247"/>
                  <a:gd name="T32" fmla="*/ 0 w 226"/>
                  <a:gd name="T33" fmla="*/ 0 h 247"/>
                  <a:gd name="T34" fmla="*/ 0 w 226"/>
                  <a:gd name="T35" fmla="*/ 0 h 247"/>
                  <a:gd name="T36" fmla="*/ 0 w 226"/>
                  <a:gd name="T37" fmla="*/ 0 h 247"/>
                  <a:gd name="T38" fmla="*/ 0 w 226"/>
                  <a:gd name="T39" fmla="*/ 0 h 247"/>
                  <a:gd name="T40" fmla="*/ 0 w 226"/>
                  <a:gd name="T41" fmla="*/ 0 h 247"/>
                  <a:gd name="T42" fmla="*/ 0 w 226"/>
                  <a:gd name="T43" fmla="*/ 0 h 247"/>
                  <a:gd name="T44" fmla="*/ 0 w 226"/>
                  <a:gd name="T45" fmla="*/ 0 h 247"/>
                  <a:gd name="T46" fmla="*/ 0 w 226"/>
                  <a:gd name="T47" fmla="*/ 0 h 247"/>
                  <a:gd name="T48" fmla="*/ 0 w 226"/>
                  <a:gd name="T49" fmla="*/ 0 h 247"/>
                  <a:gd name="T50" fmla="*/ 0 w 226"/>
                  <a:gd name="T51" fmla="*/ 0 h 247"/>
                  <a:gd name="T52" fmla="*/ 0 w 226"/>
                  <a:gd name="T53" fmla="*/ 0 h 247"/>
                  <a:gd name="T54" fmla="*/ 1 w 226"/>
                  <a:gd name="T55" fmla="*/ 1 h 247"/>
                  <a:gd name="T56" fmla="*/ 1 w 226"/>
                  <a:gd name="T57" fmla="*/ 1 h 247"/>
                  <a:gd name="T58" fmla="*/ 1 w 226"/>
                  <a:gd name="T59" fmla="*/ 1 h 247"/>
                  <a:gd name="T60" fmla="*/ 1 w 226"/>
                  <a:gd name="T61" fmla="*/ 1 h 247"/>
                  <a:gd name="T62" fmla="*/ 1 w 226"/>
                  <a:gd name="T63" fmla="*/ 1 h 247"/>
                  <a:gd name="T64" fmla="*/ 1 w 226"/>
                  <a:gd name="T65" fmla="*/ 1 h 247"/>
                  <a:gd name="T66" fmla="*/ 1 w 226"/>
                  <a:gd name="T67" fmla="*/ 1 h 247"/>
                  <a:gd name="T68" fmla="*/ 1 w 226"/>
                  <a:gd name="T69" fmla="*/ 1 h 247"/>
                  <a:gd name="T70" fmla="*/ 1 w 226"/>
                  <a:gd name="T71" fmla="*/ 1 h 247"/>
                  <a:gd name="T72" fmla="*/ 1 w 226"/>
                  <a:gd name="T73" fmla="*/ 1 h 247"/>
                  <a:gd name="T74" fmla="*/ 1 w 226"/>
                  <a:gd name="T75" fmla="*/ 1 h 247"/>
                  <a:gd name="T76" fmla="*/ 1 w 226"/>
                  <a:gd name="T77" fmla="*/ 1 h 247"/>
                  <a:gd name="T78" fmla="*/ 1 w 226"/>
                  <a:gd name="T79" fmla="*/ 1 h 247"/>
                  <a:gd name="T80" fmla="*/ 1 w 226"/>
                  <a:gd name="T81" fmla="*/ 1 h 24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26" h="247">
                    <a:moveTo>
                      <a:pt x="226" y="247"/>
                    </a:moveTo>
                    <a:lnTo>
                      <a:pt x="209" y="234"/>
                    </a:lnTo>
                    <a:lnTo>
                      <a:pt x="192" y="224"/>
                    </a:lnTo>
                    <a:lnTo>
                      <a:pt x="176" y="203"/>
                    </a:lnTo>
                    <a:lnTo>
                      <a:pt x="159" y="192"/>
                    </a:lnTo>
                    <a:lnTo>
                      <a:pt x="144" y="173"/>
                    </a:lnTo>
                    <a:lnTo>
                      <a:pt x="136" y="162"/>
                    </a:lnTo>
                    <a:lnTo>
                      <a:pt x="119" y="142"/>
                    </a:lnTo>
                    <a:lnTo>
                      <a:pt x="103" y="131"/>
                    </a:lnTo>
                    <a:lnTo>
                      <a:pt x="96" y="112"/>
                    </a:lnTo>
                    <a:lnTo>
                      <a:pt x="79" y="102"/>
                    </a:lnTo>
                    <a:lnTo>
                      <a:pt x="63" y="81"/>
                    </a:lnTo>
                    <a:lnTo>
                      <a:pt x="46" y="70"/>
                    </a:lnTo>
                    <a:lnTo>
                      <a:pt x="39" y="50"/>
                    </a:lnTo>
                    <a:lnTo>
                      <a:pt x="23" y="30"/>
                    </a:lnTo>
                    <a:lnTo>
                      <a:pt x="6" y="19"/>
                    </a:lnTo>
                    <a:lnTo>
                      <a:pt x="0" y="0"/>
                    </a:lnTo>
                    <a:lnTo>
                      <a:pt x="7" y="11"/>
                    </a:lnTo>
                    <a:lnTo>
                      <a:pt x="24" y="21"/>
                    </a:lnTo>
                    <a:lnTo>
                      <a:pt x="33" y="32"/>
                    </a:lnTo>
                    <a:lnTo>
                      <a:pt x="39" y="50"/>
                    </a:lnTo>
                    <a:lnTo>
                      <a:pt x="56" y="61"/>
                    </a:lnTo>
                    <a:lnTo>
                      <a:pt x="64" y="72"/>
                    </a:lnTo>
                    <a:lnTo>
                      <a:pt x="72" y="82"/>
                    </a:lnTo>
                    <a:lnTo>
                      <a:pt x="89" y="92"/>
                    </a:lnTo>
                    <a:lnTo>
                      <a:pt x="97" y="104"/>
                    </a:lnTo>
                    <a:lnTo>
                      <a:pt x="105" y="113"/>
                    </a:lnTo>
                    <a:lnTo>
                      <a:pt x="113" y="123"/>
                    </a:lnTo>
                    <a:lnTo>
                      <a:pt x="120" y="133"/>
                    </a:lnTo>
                    <a:lnTo>
                      <a:pt x="138" y="144"/>
                    </a:lnTo>
                    <a:lnTo>
                      <a:pt x="146" y="154"/>
                    </a:lnTo>
                    <a:lnTo>
                      <a:pt x="153" y="164"/>
                    </a:lnTo>
                    <a:lnTo>
                      <a:pt x="161" y="175"/>
                    </a:lnTo>
                    <a:lnTo>
                      <a:pt x="171" y="176"/>
                    </a:lnTo>
                    <a:lnTo>
                      <a:pt x="178" y="186"/>
                    </a:lnTo>
                    <a:lnTo>
                      <a:pt x="187" y="195"/>
                    </a:lnTo>
                    <a:lnTo>
                      <a:pt x="194" y="205"/>
                    </a:lnTo>
                    <a:lnTo>
                      <a:pt x="202" y="216"/>
                    </a:lnTo>
                    <a:lnTo>
                      <a:pt x="210" y="226"/>
                    </a:lnTo>
                    <a:lnTo>
                      <a:pt x="218" y="235"/>
                    </a:lnTo>
                    <a:lnTo>
                      <a:pt x="226" y="247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86" name="Freeform 2005">
                <a:extLst>
                  <a:ext uri="{FF2B5EF4-FFF2-40B4-BE49-F238E27FC236}">
                    <a16:creationId xmlns:a16="http://schemas.microsoft.com/office/drawing/2014/main" id="{09192BCF-D0DA-43CA-9CDA-462DE8832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7" y="3553"/>
                <a:ext cx="1" cy="1"/>
              </a:xfrm>
              <a:custGeom>
                <a:avLst/>
                <a:gdLst>
                  <a:gd name="T0" fmla="*/ 0 w 8"/>
                  <a:gd name="T1" fmla="*/ 0 h 10"/>
                  <a:gd name="T2" fmla="*/ 0 w 8"/>
                  <a:gd name="T3" fmla="*/ 0 h 10"/>
                  <a:gd name="T4" fmla="*/ 0 w 8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0">
                    <a:moveTo>
                      <a:pt x="8" y="10"/>
                    </a:moveTo>
                    <a:lnTo>
                      <a:pt x="0" y="0"/>
                    </a:ln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87" name="Freeform 2006">
                <a:extLst>
                  <a:ext uri="{FF2B5EF4-FFF2-40B4-BE49-F238E27FC236}">
                    <a16:creationId xmlns:a16="http://schemas.microsoft.com/office/drawing/2014/main" id="{0A60D873-705A-4420-B00A-0477A5D93C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4" y="3566"/>
                <a:ext cx="3" cy="2"/>
              </a:xfrm>
              <a:custGeom>
                <a:avLst/>
                <a:gdLst>
                  <a:gd name="T0" fmla="*/ 0 w 41"/>
                  <a:gd name="T1" fmla="*/ 0 h 33"/>
                  <a:gd name="T2" fmla="*/ 0 w 41"/>
                  <a:gd name="T3" fmla="*/ 0 h 33"/>
                  <a:gd name="T4" fmla="*/ 0 w 41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33">
                    <a:moveTo>
                      <a:pt x="41" y="33"/>
                    </a:moveTo>
                    <a:lnTo>
                      <a:pt x="0" y="0"/>
                    </a:lnTo>
                    <a:lnTo>
                      <a:pt x="41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88" name="Freeform 2007">
                <a:extLst>
                  <a:ext uri="{FF2B5EF4-FFF2-40B4-BE49-F238E27FC236}">
                    <a16:creationId xmlns:a16="http://schemas.microsoft.com/office/drawing/2014/main" id="{13AB7988-5E0B-4280-8DFC-F5849C1B9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2" y="3535"/>
                <a:ext cx="14" cy="16"/>
              </a:xfrm>
              <a:custGeom>
                <a:avLst/>
                <a:gdLst>
                  <a:gd name="T0" fmla="*/ 1 w 210"/>
                  <a:gd name="T1" fmla="*/ 1 h 243"/>
                  <a:gd name="T2" fmla="*/ 0 w 210"/>
                  <a:gd name="T3" fmla="*/ 0 h 243"/>
                  <a:gd name="T4" fmla="*/ 0 w 210"/>
                  <a:gd name="T5" fmla="*/ 0 h 243"/>
                  <a:gd name="T6" fmla="*/ 0 w 210"/>
                  <a:gd name="T7" fmla="*/ 0 h 243"/>
                  <a:gd name="T8" fmla="*/ 0 w 210"/>
                  <a:gd name="T9" fmla="*/ 0 h 243"/>
                  <a:gd name="T10" fmla="*/ 1 w 210"/>
                  <a:gd name="T11" fmla="*/ 1 h 2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0" h="243">
                    <a:moveTo>
                      <a:pt x="210" y="243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51" y="41"/>
                    </a:lnTo>
                    <a:lnTo>
                      <a:pt x="210" y="2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89" name="Freeform 2008">
                <a:extLst>
                  <a:ext uri="{FF2B5EF4-FFF2-40B4-BE49-F238E27FC236}">
                    <a16:creationId xmlns:a16="http://schemas.microsoft.com/office/drawing/2014/main" id="{9D3016B6-8084-49DA-9089-4226C235BA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8" y="3558"/>
                <a:ext cx="12" cy="7"/>
              </a:xfrm>
              <a:custGeom>
                <a:avLst/>
                <a:gdLst>
                  <a:gd name="T0" fmla="*/ 1 w 168"/>
                  <a:gd name="T1" fmla="*/ 0 h 100"/>
                  <a:gd name="T2" fmla="*/ 1 w 168"/>
                  <a:gd name="T3" fmla="*/ 0 h 100"/>
                  <a:gd name="T4" fmla="*/ 1 w 168"/>
                  <a:gd name="T5" fmla="*/ 0 h 100"/>
                  <a:gd name="T6" fmla="*/ 1 w 168"/>
                  <a:gd name="T7" fmla="*/ 0 h 100"/>
                  <a:gd name="T8" fmla="*/ 1 w 168"/>
                  <a:gd name="T9" fmla="*/ 0 h 100"/>
                  <a:gd name="T10" fmla="*/ 1 w 168"/>
                  <a:gd name="T11" fmla="*/ 0 h 100"/>
                  <a:gd name="T12" fmla="*/ 1 w 168"/>
                  <a:gd name="T13" fmla="*/ 0 h 100"/>
                  <a:gd name="T14" fmla="*/ 1 w 168"/>
                  <a:gd name="T15" fmla="*/ 0 h 100"/>
                  <a:gd name="T16" fmla="*/ 1 w 168"/>
                  <a:gd name="T17" fmla="*/ 0 h 100"/>
                  <a:gd name="T18" fmla="*/ 1 w 168"/>
                  <a:gd name="T19" fmla="*/ 0 h 100"/>
                  <a:gd name="T20" fmla="*/ 1 w 168"/>
                  <a:gd name="T21" fmla="*/ 0 h 100"/>
                  <a:gd name="T22" fmla="*/ 0 w 168"/>
                  <a:gd name="T23" fmla="*/ 0 h 100"/>
                  <a:gd name="T24" fmla="*/ 0 w 168"/>
                  <a:gd name="T25" fmla="*/ 0 h 100"/>
                  <a:gd name="T26" fmla="*/ 0 w 168"/>
                  <a:gd name="T27" fmla="*/ 0 h 100"/>
                  <a:gd name="T28" fmla="*/ 0 w 168"/>
                  <a:gd name="T29" fmla="*/ 0 h 100"/>
                  <a:gd name="T30" fmla="*/ 0 w 168"/>
                  <a:gd name="T31" fmla="*/ 0 h 100"/>
                  <a:gd name="T32" fmla="*/ 0 w 168"/>
                  <a:gd name="T33" fmla="*/ 0 h 100"/>
                  <a:gd name="T34" fmla="*/ 0 w 168"/>
                  <a:gd name="T35" fmla="*/ 0 h 100"/>
                  <a:gd name="T36" fmla="*/ 0 w 168"/>
                  <a:gd name="T37" fmla="*/ 0 h 100"/>
                  <a:gd name="T38" fmla="*/ 0 w 168"/>
                  <a:gd name="T39" fmla="*/ 0 h 100"/>
                  <a:gd name="T40" fmla="*/ 0 w 168"/>
                  <a:gd name="T41" fmla="*/ 0 h 100"/>
                  <a:gd name="T42" fmla="*/ 0 w 168"/>
                  <a:gd name="T43" fmla="*/ 0 h 100"/>
                  <a:gd name="T44" fmla="*/ 0 w 168"/>
                  <a:gd name="T45" fmla="*/ 0 h 100"/>
                  <a:gd name="T46" fmla="*/ 0 w 168"/>
                  <a:gd name="T47" fmla="*/ 0 h 100"/>
                  <a:gd name="T48" fmla="*/ 0 w 168"/>
                  <a:gd name="T49" fmla="*/ 0 h 100"/>
                  <a:gd name="T50" fmla="*/ 0 w 168"/>
                  <a:gd name="T51" fmla="*/ 0 h 100"/>
                  <a:gd name="T52" fmla="*/ 0 w 168"/>
                  <a:gd name="T53" fmla="*/ 0 h 100"/>
                  <a:gd name="T54" fmla="*/ 0 w 168"/>
                  <a:gd name="T55" fmla="*/ 0 h 100"/>
                  <a:gd name="T56" fmla="*/ 0 w 168"/>
                  <a:gd name="T57" fmla="*/ 0 h 100"/>
                  <a:gd name="T58" fmla="*/ 0 w 168"/>
                  <a:gd name="T59" fmla="*/ 0 h 100"/>
                  <a:gd name="T60" fmla="*/ 0 w 168"/>
                  <a:gd name="T61" fmla="*/ 0 h 100"/>
                  <a:gd name="T62" fmla="*/ 0 w 168"/>
                  <a:gd name="T63" fmla="*/ 0 h 100"/>
                  <a:gd name="T64" fmla="*/ 0 w 168"/>
                  <a:gd name="T65" fmla="*/ 0 h 100"/>
                  <a:gd name="T66" fmla="*/ 0 w 168"/>
                  <a:gd name="T67" fmla="*/ 0 h 100"/>
                  <a:gd name="T68" fmla="*/ 0 w 168"/>
                  <a:gd name="T69" fmla="*/ 0 h 100"/>
                  <a:gd name="T70" fmla="*/ 0 w 168"/>
                  <a:gd name="T71" fmla="*/ 0 h 100"/>
                  <a:gd name="T72" fmla="*/ 0 w 168"/>
                  <a:gd name="T73" fmla="*/ 0 h 100"/>
                  <a:gd name="T74" fmla="*/ 0 w 168"/>
                  <a:gd name="T75" fmla="*/ 0 h 100"/>
                  <a:gd name="T76" fmla="*/ 0 w 168"/>
                  <a:gd name="T77" fmla="*/ 0 h 100"/>
                  <a:gd name="T78" fmla="*/ 0 w 168"/>
                  <a:gd name="T79" fmla="*/ 0 h 100"/>
                  <a:gd name="T80" fmla="*/ 0 w 168"/>
                  <a:gd name="T81" fmla="*/ 0 h 100"/>
                  <a:gd name="T82" fmla="*/ 1 w 168"/>
                  <a:gd name="T83" fmla="*/ 0 h 100"/>
                  <a:gd name="T84" fmla="*/ 1 w 168"/>
                  <a:gd name="T85" fmla="*/ 0 h 100"/>
                  <a:gd name="T86" fmla="*/ 1 w 168"/>
                  <a:gd name="T87" fmla="*/ 0 h 100"/>
                  <a:gd name="T88" fmla="*/ 1 w 168"/>
                  <a:gd name="T89" fmla="*/ 0 h 100"/>
                  <a:gd name="T90" fmla="*/ 1 w 168"/>
                  <a:gd name="T91" fmla="*/ 0 h 10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68" h="100">
                    <a:moveTo>
                      <a:pt x="168" y="64"/>
                    </a:moveTo>
                    <a:lnTo>
                      <a:pt x="161" y="54"/>
                    </a:lnTo>
                    <a:lnTo>
                      <a:pt x="152" y="53"/>
                    </a:lnTo>
                    <a:lnTo>
                      <a:pt x="151" y="62"/>
                    </a:lnTo>
                    <a:lnTo>
                      <a:pt x="141" y="61"/>
                    </a:lnTo>
                    <a:lnTo>
                      <a:pt x="132" y="59"/>
                    </a:lnTo>
                    <a:lnTo>
                      <a:pt x="123" y="68"/>
                    </a:lnTo>
                    <a:lnTo>
                      <a:pt x="114" y="67"/>
                    </a:lnTo>
                    <a:lnTo>
                      <a:pt x="113" y="76"/>
                    </a:lnTo>
                    <a:lnTo>
                      <a:pt x="103" y="75"/>
                    </a:lnTo>
                    <a:lnTo>
                      <a:pt x="95" y="74"/>
                    </a:lnTo>
                    <a:lnTo>
                      <a:pt x="69" y="52"/>
                    </a:lnTo>
                    <a:lnTo>
                      <a:pt x="60" y="51"/>
                    </a:lnTo>
                    <a:lnTo>
                      <a:pt x="59" y="61"/>
                    </a:lnTo>
                    <a:lnTo>
                      <a:pt x="85" y="73"/>
                    </a:lnTo>
                    <a:lnTo>
                      <a:pt x="84" y="82"/>
                    </a:lnTo>
                    <a:lnTo>
                      <a:pt x="83" y="90"/>
                    </a:lnTo>
                    <a:lnTo>
                      <a:pt x="82" y="100"/>
                    </a:lnTo>
                    <a:lnTo>
                      <a:pt x="74" y="89"/>
                    </a:lnTo>
                    <a:lnTo>
                      <a:pt x="75" y="81"/>
                    </a:lnTo>
                    <a:lnTo>
                      <a:pt x="42" y="58"/>
                    </a:lnTo>
                    <a:lnTo>
                      <a:pt x="59" y="61"/>
                    </a:lnTo>
                    <a:lnTo>
                      <a:pt x="52" y="50"/>
                    </a:lnTo>
                    <a:lnTo>
                      <a:pt x="43" y="49"/>
                    </a:lnTo>
                    <a:lnTo>
                      <a:pt x="33" y="48"/>
                    </a:lnTo>
                    <a:lnTo>
                      <a:pt x="25" y="38"/>
                    </a:lnTo>
                    <a:lnTo>
                      <a:pt x="17" y="37"/>
                    </a:lnTo>
                    <a:lnTo>
                      <a:pt x="9" y="28"/>
                    </a:lnTo>
                    <a:lnTo>
                      <a:pt x="0" y="17"/>
                    </a:lnTo>
                    <a:lnTo>
                      <a:pt x="1" y="8"/>
                    </a:lnTo>
                    <a:lnTo>
                      <a:pt x="12" y="0"/>
                    </a:lnTo>
                    <a:lnTo>
                      <a:pt x="21" y="1"/>
                    </a:lnTo>
                    <a:lnTo>
                      <a:pt x="29" y="2"/>
                    </a:lnTo>
                    <a:lnTo>
                      <a:pt x="38" y="13"/>
                    </a:lnTo>
                    <a:lnTo>
                      <a:pt x="47" y="14"/>
                    </a:lnTo>
                    <a:lnTo>
                      <a:pt x="56" y="15"/>
                    </a:lnTo>
                    <a:lnTo>
                      <a:pt x="64" y="24"/>
                    </a:lnTo>
                    <a:lnTo>
                      <a:pt x="72" y="26"/>
                    </a:lnTo>
                    <a:lnTo>
                      <a:pt x="71" y="35"/>
                    </a:lnTo>
                    <a:lnTo>
                      <a:pt x="81" y="36"/>
                    </a:lnTo>
                    <a:lnTo>
                      <a:pt x="88" y="46"/>
                    </a:lnTo>
                    <a:lnTo>
                      <a:pt x="98" y="47"/>
                    </a:lnTo>
                    <a:lnTo>
                      <a:pt x="107" y="39"/>
                    </a:lnTo>
                    <a:lnTo>
                      <a:pt x="108" y="30"/>
                    </a:lnTo>
                    <a:lnTo>
                      <a:pt x="118" y="31"/>
                    </a:lnTo>
                    <a:lnTo>
                      <a:pt x="168" y="64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90" name="Freeform 2009">
                <a:extLst>
                  <a:ext uri="{FF2B5EF4-FFF2-40B4-BE49-F238E27FC236}">
                    <a16:creationId xmlns:a16="http://schemas.microsoft.com/office/drawing/2014/main" id="{D0EFF80B-3DFE-4C6B-9A8B-D4B40DB2B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0" y="3553"/>
                <a:ext cx="3" cy="3"/>
              </a:xfrm>
              <a:custGeom>
                <a:avLst/>
                <a:gdLst>
                  <a:gd name="T0" fmla="*/ 0 w 42"/>
                  <a:gd name="T1" fmla="*/ 0 h 42"/>
                  <a:gd name="T2" fmla="*/ 0 w 42"/>
                  <a:gd name="T3" fmla="*/ 0 h 42"/>
                  <a:gd name="T4" fmla="*/ 0 w 42"/>
                  <a:gd name="T5" fmla="*/ 0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42">
                    <a:moveTo>
                      <a:pt x="42" y="42"/>
                    </a:moveTo>
                    <a:lnTo>
                      <a:pt x="0" y="0"/>
                    </a:lnTo>
                    <a:lnTo>
                      <a:pt x="42" y="4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91" name="Freeform 2010">
                <a:extLst>
                  <a:ext uri="{FF2B5EF4-FFF2-40B4-BE49-F238E27FC236}">
                    <a16:creationId xmlns:a16="http://schemas.microsoft.com/office/drawing/2014/main" id="{E70563AB-E0EC-43E4-B5F4-6216F260AF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7" y="3573"/>
                <a:ext cx="2" cy="2"/>
              </a:xfrm>
              <a:custGeom>
                <a:avLst/>
                <a:gdLst>
                  <a:gd name="T0" fmla="*/ 0 w 36"/>
                  <a:gd name="T1" fmla="*/ 0 h 23"/>
                  <a:gd name="T2" fmla="*/ 0 w 36"/>
                  <a:gd name="T3" fmla="*/ 0 h 23"/>
                  <a:gd name="T4" fmla="*/ 0 w 36"/>
                  <a:gd name="T5" fmla="*/ 0 h 23"/>
                  <a:gd name="T6" fmla="*/ 0 w 36"/>
                  <a:gd name="T7" fmla="*/ 0 h 23"/>
                  <a:gd name="T8" fmla="*/ 0 w 36"/>
                  <a:gd name="T9" fmla="*/ 0 h 23"/>
                  <a:gd name="T10" fmla="*/ 0 w 36"/>
                  <a:gd name="T11" fmla="*/ 0 h 23"/>
                  <a:gd name="T12" fmla="*/ 0 w 36"/>
                  <a:gd name="T13" fmla="*/ 0 h 23"/>
                  <a:gd name="T14" fmla="*/ 0 w 36"/>
                  <a:gd name="T15" fmla="*/ 0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" h="23">
                    <a:moveTo>
                      <a:pt x="34" y="23"/>
                    </a:moveTo>
                    <a:lnTo>
                      <a:pt x="0" y="0"/>
                    </a:lnTo>
                    <a:lnTo>
                      <a:pt x="8" y="1"/>
                    </a:lnTo>
                    <a:lnTo>
                      <a:pt x="17" y="2"/>
                    </a:lnTo>
                    <a:lnTo>
                      <a:pt x="26" y="3"/>
                    </a:lnTo>
                    <a:lnTo>
                      <a:pt x="36" y="4"/>
                    </a:lnTo>
                    <a:lnTo>
                      <a:pt x="35" y="14"/>
                    </a:lnTo>
                    <a:lnTo>
                      <a:pt x="34" y="23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92" name="Freeform 2011">
                <a:extLst>
                  <a:ext uri="{FF2B5EF4-FFF2-40B4-BE49-F238E27FC236}">
                    <a16:creationId xmlns:a16="http://schemas.microsoft.com/office/drawing/2014/main" id="{5D02BF14-91F1-4C20-B4B7-E4F24DD67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3" y="3545"/>
                <a:ext cx="2" cy="1"/>
              </a:xfrm>
              <a:custGeom>
                <a:avLst/>
                <a:gdLst>
                  <a:gd name="T0" fmla="*/ 0 w 24"/>
                  <a:gd name="T1" fmla="*/ 0 h 20"/>
                  <a:gd name="T2" fmla="*/ 0 w 24"/>
                  <a:gd name="T3" fmla="*/ 0 h 20"/>
                  <a:gd name="T4" fmla="*/ 0 w 24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20">
                    <a:moveTo>
                      <a:pt x="24" y="20"/>
                    </a:moveTo>
                    <a:lnTo>
                      <a:pt x="0" y="0"/>
                    </a:lnTo>
                    <a:lnTo>
                      <a:pt x="24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93" name="Freeform 2012">
                <a:extLst>
                  <a:ext uri="{FF2B5EF4-FFF2-40B4-BE49-F238E27FC236}">
                    <a16:creationId xmlns:a16="http://schemas.microsoft.com/office/drawing/2014/main" id="{9A6AA3DB-DC33-4A10-AD60-828CAFE055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8" y="3561"/>
                <a:ext cx="29" cy="9"/>
              </a:xfrm>
              <a:custGeom>
                <a:avLst/>
                <a:gdLst>
                  <a:gd name="T0" fmla="*/ 2 w 434"/>
                  <a:gd name="T1" fmla="*/ 1 h 124"/>
                  <a:gd name="T2" fmla="*/ 2 w 434"/>
                  <a:gd name="T3" fmla="*/ 1 h 124"/>
                  <a:gd name="T4" fmla="*/ 2 w 434"/>
                  <a:gd name="T5" fmla="*/ 1 h 124"/>
                  <a:gd name="T6" fmla="*/ 2 w 434"/>
                  <a:gd name="T7" fmla="*/ 1 h 124"/>
                  <a:gd name="T8" fmla="*/ 2 w 434"/>
                  <a:gd name="T9" fmla="*/ 1 h 124"/>
                  <a:gd name="T10" fmla="*/ 2 w 434"/>
                  <a:gd name="T11" fmla="*/ 1 h 124"/>
                  <a:gd name="T12" fmla="*/ 2 w 434"/>
                  <a:gd name="T13" fmla="*/ 1 h 124"/>
                  <a:gd name="T14" fmla="*/ 1 w 434"/>
                  <a:gd name="T15" fmla="*/ 1 h 124"/>
                  <a:gd name="T16" fmla="*/ 1 w 434"/>
                  <a:gd name="T17" fmla="*/ 0 h 124"/>
                  <a:gd name="T18" fmla="*/ 1 w 434"/>
                  <a:gd name="T19" fmla="*/ 0 h 124"/>
                  <a:gd name="T20" fmla="*/ 1 w 434"/>
                  <a:gd name="T21" fmla="*/ 0 h 124"/>
                  <a:gd name="T22" fmla="*/ 1 w 434"/>
                  <a:gd name="T23" fmla="*/ 0 h 124"/>
                  <a:gd name="T24" fmla="*/ 1 w 434"/>
                  <a:gd name="T25" fmla="*/ 0 h 124"/>
                  <a:gd name="T26" fmla="*/ 1 w 434"/>
                  <a:gd name="T27" fmla="*/ 0 h 124"/>
                  <a:gd name="T28" fmla="*/ 1 w 434"/>
                  <a:gd name="T29" fmla="*/ 0 h 124"/>
                  <a:gd name="T30" fmla="*/ 1 w 434"/>
                  <a:gd name="T31" fmla="*/ 0 h 124"/>
                  <a:gd name="T32" fmla="*/ 1 w 434"/>
                  <a:gd name="T33" fmla="*/ 0 h 124"/>
                  <a:gd name="T34" fmla="*/ 1 w 434"/>
                  <a:gd name="T35" fmla="*/ 0 h 124"/>
                  <a:gd name="T36" fmla="*/ 1 w 434"/>
                  <a:gd name="T37" fmla="*/ 0 h 124"/>
                  <a:gd name="T38" fmla="*/ 0 w 434"/>
                  <a:gd name="T39" fmla="*/ 0 h 124"/>
                  <a:gd name="T40" fmla="*/ 0 w 434"/>
                  <a:gd name="T41" fmla="*/ 0 h 124"/>
                  <a:gd name="T42" fmla="*/ 0 w 434"/>
                  <a:gd name="T43" fmla="*/ 0 h 124"/>
                  <a:gd name="T44" fmla="*/ 0 w 434"/>
                  <a:gd name="T45" fmla="*/ 0 h 124"/>
                  <a:gd name="T46" fmla="*/ 0 w 434"/>
                  <a:gd name="T47" fmla="*/ 0 h 124"/>
                  <a:gd name="T48" fmla="*/ 0 w 434"/>
                  <a:gd name="T49" fmla="*/ 0 h 124"/>
                  <a:gd name="T50" fmla="*/ 0 w 434"/>
                  <a:gd name="T51" fmla="*/ 0 h 124"/>
                  <a:gd name="T52" fmla="*/ 0 w 434"/>
                  <a:gd name="T53" fmla="*/ 0 h 124"/>
                  <a:gd name="T54" fmla="*/ 0 w 434"/>
                  <a:gd name="T55" fmla="*/ 0 h 124"/>
                  <a:gd name="T56" fmla="*/ 0 w 434"/>
                  <a:gd name="T57" fmla="*/ 0 h 124"/>
                  <a:gd name="T58" fmla="*/ 1 w 434"/>
                  <a:gd name="T59" fmla="*/ 0 h 124"/>
                  <a:gd name="T60" fmla="*/ 1 w 434"/>
                  <a:gd name="T61" fmla="*/ 0 h 124"/>
                  <a:gd name="T62" fmla="*/ 1 w 434"/>
                  <a:gd name="T63" fmla="*/ 0 h 124"/>
                  <a:gd name="T64" fmla="*/ 1 w 434"/>
                  <a:gd name="T65" fmla="*/ 0 h 124"/>
                  <a:gd name="T66" fmla="*/ 1 w 434"/>
                  <a:gd name="T67" fmla="*/ 0 h 124"/>
                  <a:gd name="T68" fmla="*/ 1 w 434"/>
                  <a:gd name="T69" fmla="*/ 0 h 124"/>
                  <a:gd name="T70" fmla="*/ 1 w 434"/>
                  <a:gd name="T71" fmla="*/ 0 h 124"/>
                  <a:gd name="T72" fmla="*/ 1 w 434"/>
                  <a:gd name="T73" fmla="*/ 0 h 124"/>
                  <a:gd name="T74" fmla="*/ 1 w 434"/>
                  <a:gd name="T75" fmla="*/ 0 h 124"/>
                  <a:gd name="T76" fmla="*/ 1 w 434"/>
                  <a:gd name="T77" fmla="*/ 0 h 124"/>
                  <a:gd name="T78" fmla="*/ 1 w 434"/>
                  <a:gd name="T79" fmla="*/ 1 h 124"/>
                  <a:gd name="T80" fmla="*/ 2 w 434"/>
                  <a:gd name="T81" fmla="*/ 1 h 124"/>
                  <a:gd name="T82" fmla="*/ 2 w 434"/>
                  <a:gd name="T83" fmla="*/ 1 h 124"/>
                  <a:gd name="T84" fmla="*/ 2 w 434"/>
                  <a:gd name="T85" fmla="*/ 1 h 124"/>
                  <a:gd name="T86" fmla="*/ 2 w 434"/>
                  <a:gd name="T87" fmla="*/ 1 h 124"/>
                  <a:gd name="T88" fmla="*/ 2 w 434"/>
                  <a:gd name="T89" fmla="*/ 1 h 124"/>
                  <a:gd name="T90" fmla="*/ 2 w 434"/>
                  <a:gd name="T91" fmla="*/ 1 h 124"/>
                  <a:gd name="T92" fmla="*/ 2 w 434"/>
                  <a:gd name="T93" fmla="*/ 1 h 124"/>
                  <a:gd name="T94" fmla="*/ 2 w 434"/>
                  <a:gd name="T95" fmla="*/ 1 h 124"/>
                  <a:gd name="T96" fmla="*/ 2 w 434"/>
                  <a:gd name="T97" fmla="*/ 1 h 12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4" h="124">
                    <a:moveTo>
                      <a:pt x="434" y="124"/>
                    </a:moveTo>
                    <a:lnTo>
                      <a:pt x="425" y="123"/>
                    </a:lnTo>
                    <a:lnTo>
                      <a:pt x="407" y="121"/>
                    </a:lnTo>
                    <a:lnTo>
                      <a:pt x="390" y="110"/>
                    </a:lnTo>
                    <a:lnTo>
                      <a:pt x="380" y="109"/>
                    </a:lnTo>
                    <a:lnTo>
                      <a:pt x="363" y="107"/>
                    </a:lnTo>
                    <a:lnTo>
                      <a:pt x="346" y="95"/>
                    </a:lnTo>
                    <a:lnTo>
                      <a:pt x="328" y="93"/>
                    </a:lnTo>
                    <a:lnTo>
                      <a:pt x="321" y="83"/>
                    </a:lnTo>
                    <a:lnTo>
                      <a:pt x="293" y="80"/>
                    </a:lnTo>
                    <a:lnTo>
                      <a:pt x="275" y="69"/>
                    </a:lnTo>
                    <a:lnTo>
                      <a:pt x="258" y="67"/>
                    </a:lnTo>
                    <a:lnTo>
                      <a:pt x="240" y="65"/>
                    </a:lnTo>
                    <a:lnTo>
                      <a:pt x="214" y="53"/>
                    </a:lnTo>
                    <a:lnTo>
                      <a:pt x="196" y="51"/>
                    </a:lnTo>
                    <a:lnTo>
                      <a:pt x="179" y="48"/>
                    </a:lnTo>
                    <a:lnTo>
                      <a:pt x="161" y="37"/>
                    </a:lnTo>
                    <a:lnTo>
                      <a:pt x="134" y="34"/>
                    </a:lnTo>
                    <a:lnTo>
                      <a:pt x="116" y="32"/>
                    </a:lnTo>
                    <a:lnTo>
                      <a:pt x="98" y="30"/>
                    </a:lnTo>
                    <a:lnTo>
                      <a:pt x="81" y="19"/>
                    </a:lnTo>
                    <a:lnTo>
                      <a:pt x="63" y="17"/>
                    </a:lnTo>
                    <a:lnTo>
                      <a:pt x="36" y="13"/>
                    </a:lnTo>
                    <a:lnTo>
                      <a:pt x="18" y="11"/>
                    </a:lnTo>
                    <a:lnTo>
                      <a:pt x="0" y="0"/>
                    </a:lnTo>
                    <a:lnTo>
                      <a:pt x="26" y="12"/>
                    </a:lnTo>
                    <a:lnTo>
                      <a:pt x="45" y="15"/>
                    </a:lnTo>
                    <a:lnTo>
                      <a:pt x="73" y="18"/>
                    </a:lnTo>
                    <a:lnTo>
                      <a:pt x="90" y="20"/>
                    </a:lnTo>
                    <a:lnTo>
                      <a:pt x="116" y="32"/>
                    </a:lnTo>
                    <a:lnTo>
                      <a:pt x="134" y="34"/>
                    </a:lnTo>
                    <a:lnTo>
                      <a:pt x="161" y="37"/>
                    </a:lnTo>
                    <a:lnTo>
                      <a:pt x="179" y="48"/>
                    </a:lnTo>
                    <a:lnTo>
                      <a:pt x="205" y="52"/>
                    </a:lnTo>
                    <a:lnTo>
                      <a:pt x="232" y="55"/>
                    </a:lnTo>
                    <a:lnTo>
                      <a:pt x="249" y="66"/>
                    </a:lnTo>
                    <a:lnTo>
                      <a:pt x="275" y="69"/>
                    </a:lnTo>
                    <a:lnTo>
                      <a:pt x="293" y="80"/>
                    </a:lnTo>
                    <a:lnTo>
                      <a:pt x="321" y="83"/>
                    </a:lnTo>
                    <a:lnTo>
                      <a:pt x="336" y="94"/>
                    </a:lnTo>
                    <a:lnTo>
                      <a:pt x="364" y="97"/>
                    </a:lnTo>
                    <a:lnTo>
                      <a:pt x="372" y="108"/>
                    </a:lnTo>
                    <a:lnTo>
                      <a:pt x="380" y="109"/>
                    </a:lnTo>
                    <a:lnTo>
                      <a:pt x="390" y="110"/>
                    </a:lnTo>
                    <a:lnTo>
                      <a:pt x="399" y="111"/>
                    </a:lnTo>
                    <a:lnTo>
                      <a:pt x="407" y="121"/>
                    </a:lnTo>
                    <a:lnTo>
                      <a:pt x="415" y="122"/>
                    </a:lnTo>
                    <a:lnTo>
                      <a:pt x="425" y="123"/>
                    </a:lnTo>
                    <a:lnTo>
                      <a:pt x="434" y="1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94" name="Freeform 2013">
                <a:extLst>
                  <a:ext uri="{FF2B5EF4-FFF2-40B4-BE49-F238E27FC236}">
                    <a16:creationId xmlns:a16="http://schemas.microsoft.com/office/drawing/2014/main" id="{12F3845B-1E38-4B6E-86BA-39C2317AE3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9" y="3529"/>
                <a:ext cx="13" cy="14"/>
              </a:xfrm>
              <a:custGeom>
                <a:avLst/>
                <a:gdLst>
                  <a:gd name="T0" fmla="*/ 1 w 194"/>
                  <a:gd name="T1" fmla="*/ 1 h 205"/>
                  <a:gd name="T2" fmla="*/ 0 w 194"/>
                  <a:gd name="T3" fmla="*/ 0 h 205"/>
                  <a:gd name="T4" fmla="*/ 1 w 194"/>
                  <a:gd name="T5" fmla="*/ 1 h 20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4" h="205">
                    <a:moveTo>
                      <a:pt x="194" y="205"/>
                    </a:moveTo>
                    <a:lnTo>
                      <a:pt x="0" y="0"/>
                    </a:lnTo>
                    <a:lnTo>
                      <a:pt x="194" y="2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95" name="Freeform 2014">
                <a:extLst>
                  <a:ext uri="{FF2B5EF4-FFF2-40B4-BE49-F238E27FC236}">
                    <a16:creationId xmlns:a16="http://schemas.microsoft.com/office/drawing/2014/main" id="{71AA69BE-E9A6-4E84-951A-C1BED3E876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8" y="3532"/>
                <a:ext cx="24" cy="21"/>
              </a:xfrm>
              <a:custGeom>
                <a:avLst/>
                <a:gdLst>
                  <a:gd name="T0" fmla="*/ 2 w 348"/>
                  <a:gd name="T1" fmla="*/ 1 h 313"/>
                  <a:gd name="T2" fmla="*/ 2 w 348"/>
                  <a:gd name="T3" fmla="*/ 1 h 313"/>
                  <a:gd name="T4" fmla="*/ 2 w 348"/>
                  <a:gd name="T5" fmla="*/ 1 h 313"/>
                  <a:gd name="T6" fmla="*/ 2 w 348"/>
                  <a:gd name="T7" fmla="*/ 1 h 313"/>
                  <a:gd name="T8" fmla="*/ 1 w 348"/>
                  <a:gd name="T9" fmla="*/ 1 h 313"/>
                  <a:gd name="T10" fmla="*/ 1 w 348"/>
                  <a:gd name="T11" fmla="*/ 1 h 313"/>
                  <a:gd name="T12" fmla="*/ 1 w 348"/>
                  <a:gd name="T13" fmla="*/ 1 h 313"/>
                  <a:gd name="T14" fmla="*/ 1 w 348"/>
                  <a:gd name="T15" fmla="*/ 1 h 313"/>
                  <a:gd name="T16" fmla="*/ 1 w 348"/>
                  <a:gd name="T17" fmla="*/ 1 h 313"/>
                  <a:gd name="T18" fmla="*/ 1 w 348"/>
                  <a:gd name="T19" fmla="*/ 1 h 313"/>
                  <a:gd name="T20" fmla="*/ 1 w 348"/>
                  <a:gd name="T21" fmla="*/ 1 h 313"/>
                  <a:gd name="T22" fmla="*/ 1 w 348"/>
                  <a:gd name="T23" fmla="*/ 1 h 313"/>
                  <a:gd name="T24" fmla="*/ 1 w 348"/>
                  <a:gd name="T25" fmla="*/ 1 h 313"/>
                  <a:gd name="T26" fmla="*/ 1 w 348"/>
                  <a:gd name="T27" fmla="*/ 1 h 313"/>
                  <a:gd name="T28" fmla="*/ 1 w 348"/>
                  <a:gd name="T29" fmla="*/ 1 h 313"/>
                  <a:gd name="T30" fmla="*/ 1 w 348"/>
                  <a:gd name="T31" fmla="*/ 1 h 313"/>
                  <a:gd name="T32" fmla="*/ 1 w 348"/>
                  <a:gd name="T33" fmla="*/ 1 h 313"/>
                  <a:gd name="T34" fmla="*/ 1 w 348"/>
                  <a:gd name="T35" fmla="*/ 1 h 313"/>
                  <a:gd name="T36" fmla="*/ 1 w 348"/>
                  <a:gd name="T37" fmla="*/ 1 h 313"/>
                  <a:gd name="T38" fmla="*/ 1 w 348"/>
                  <a:gd name="T39" fmla="*/ 1 h 313"/>
                  <a:gd name="T40" fmla="*/ 1 w 348"/>
                  <a:gd name="T41" fmla="*/ 1 h 313"/>
                  <a:gd name="T42" fmla="*/ 1 w 348"/>
                  <a:gd name="T43" fmla="*/ 1 h 313"/>
                  <a:gd name="T44" fmla="*/ 1 w 348"/>
                  <a:gd name="T45" fmla="*/ 1 h 313"/>
                  <a:gd name="T46" fmla="*/ 0 w 348"/>
                  <a:gd name="T47" fmla="*/ 1 h 313"/>
                  <a:gd name="T48" fmla="*/ 0 w 348"/>
                  <a:gd name="T49" fmla="*/ 0 h 313"/>
                  <a:gd name="T50" fmla="*/ 0 w 348"/>
                  <a:gd name="T51" fmla="*/ 0 h 313"/>
                  <a:gd name="T52" fmla="*/ 0 w 348"/>
                  <a:gd name="T53" fmla="*/ 0 h 313"/>
                  <a:gd name="T54" fmla="*/ 0 w 348"/>
                  <a:gd name="T55" fmla="*/ 0 h 313"/>
                  <a:gd name="T56" fmla="*/ 0 w 348"/>
                  <a:gd name="T57" fmla="*/ 0 h 313"/>
                  <a:gd name="T58" fmla="*/ 0 w 348"/>
                  <a:gd name="T59" fmla="*/ 0 h 313"/>
                  <a:gd name="T60" fmla="*/ 0 w 348"/>
                  <a:gd name="T61" fmla="*/ 0 h 313"/>
                  <a:gd name="T62" fmla="*/ 0 w 348"/>
                  <a:gd name="T63" fmla="*/ 0 h 313"/>
                  <a:gd name="T64" fmla="*/ 0 w 348"/>
                  <a:gd name="T65" fmla="*/ 0 h 313"/>
                  <a:gd name="T66" fmla="*/ 0 w 348"/>
                  <a:gd name="T67" fmla="*/ 0 h 313"/>
                  <a:gd name="T68" fmla="*/ 0 w 348"/>
                  <a:gd name="T69" fmla="*/ 0 h 313"/>
                  <a:gd name="T70" fmla="*/ 0 w 348"/>
                  <a:gd name="T71" fmla="*/ 0 h 313"/>
                  <a:gd name="T72" fmla="*/ 0 w 348"/>
                  <a:gd name="T73" fmla="*/ 0 h 313"/>
                  <a:gd name="T74" fmla="*/ 0 w 348"/>
                  <a:gd name="T75" fmla="*/ 0 h 313"/>
                  <a:gd name="T76" fmla="*/ 0 w 348"/>
                  <a:gd name="T77" fmla="*/ 0 h 313"/>
                  <a:gd name="T78" fmla="*/ 0 w 348"/>
                  <a:gd name="T79" fmla="*/ 0 h 313"/>
                  <a:gd name="T80" fmla="*/ 1 w 348"/>
                  <a:gd name="T81" fmla="*/ 1 h 313"/>
                  <a:gd name="T82" fmla="*/ 1 w 348"/>
                  <a:gd name="T83" fmla="*/ 1 h 313"/>
                  <a:gd name="T84" fmla="*/ 1 w 348"/>
                  <a:gd name="T85" fmla="*/ 1 h 313"/>
                  <a:gd name="T86" fmla="*/ 1 w 348"/>
                  <a:gd name="T87" fmla="*/ 1 h 313"/>
                  <a:gd name="T88" fmla="*/ 1 w 348"/>
                  <a:gd name="T89" fmla="*/ 1 h 313"/>
                  <a:gd name="T90" fmla="*/ 1 w 348"/>
                  <a:gd name="T91" fmla="*/ 1 h 313"/>
                  <a:gd name="T92" fmla="*/ 1 w 348"/>
                  <a:gd name="T93" fmla="*/ 1 h 313"/>
                  <a:gd name="T94" fmla="*/ 1 w 348"/>
                  <a:gd name="T95" fmla="*/ 1 h 313"/>
                  <a:gd name="T96" fmla="*/ 1 w 348"/>
                  <a:gd name="T97" fmla="*/ 1 h 313"/>
                  <a:gd name="T98" fmla="*/ 2 w 348"/>
                  <a:gd name="T99" fmla="*/ 1 h 313"/>
                  <a:gd name="T100" fmla="*/ 2 w 348"/>
                  <a:gd name="T101" fmla="*/ 1 h 31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48" h="313">
                    <a:moveTo>
                      <a:pt x="348" y="313"/>
                    </a:moveTo>
                    <a:lnTo>
                      <a:pt x="339" y="303"/>
                    </a:lnTo>
                    <a:lnTo>
                      <a:pt x="322" y="293"/>
                    </a:lnTo>
                    <a:lnTo>
                      <a:pt x="314" y="292"/>
                    </a:lnTo>
                    <a:lnTo>
                      <a:pt x="306" y="281"/>
                    </a:lnTo>
                    <a:lnTo>
                      <a:pt x="289" y="270"/>
                    </a:lnTo>
                    <a:lnTo>
                      <a:pt x="280" y="260"/>
                    </a:lnTo>
                    <a:lnTo>
                      <a:pt x="263" y="249"/>
                    </a:lnTo>
                    <a:lnTo>
                      <a:pt x="256" y="238"/>
                    </a:lnTo>
                    <a:lnTo>
                      <a:pt x="248" y="229"/>
                    </a:lnTo>
                    <a:lnTo>
                      <a:pt x="231" y="218"/>
                    </a:lnTo>
                    <a:lnTo>
                      <a:pt x="221" y="217"/>
                    </a:lnTo>
                    <a:lnTo>
                      <a:pt x="214" y="207"/>
                    </a:lnTo>
                    <a:lnTo>
                      <a:pt x="196" y="195"/>
                    </a:lnTo>
                    <a:lnTo>
                      <a:pt x="189" y="185"/>
                    </a:lnTo>
                    <a:lnTo>
                      <a:pt x="172" y="175"/>
                    </a:lnTo>
                    <a:lnTo>
                      <a:pt x="163" y="163"/>
                    </a:lnTo>
                    <a:lnTo>
                      <a:pt x="156" y="154"/>
                    </a:lnTo>
                    <a:lnTo>
                      <a:pt x="147" y="153"/>
                    </a:lnTo>
                    <a:lnTo>
                      <a:pt x="139" y="144"/>
                    </a:lnTo>
                    <a:lnTo>
                      <a:pt x="132" y="132"/>
                    </a:lnTo>
                    <a:lnTo>
                      <a:pt x="123" y="123"/>
                    </a:lnTo>
                    <a:lnTo>
                      <a:pt x="115" y="113"/>
                    </a:lnTo>
                    <a:lnTo>
                      <a:pt x="106" y="112"/>
                    </a:lnTo>
                    <a:lnTo>
                      <a:pt x="99" y="102"/>
                    </a:lnTo>
                    <a:lnTo>
                      <a:pt x="81" y="91"/>
                    </a:lnTo>
                    <a:lnTo>
                      <a:pt x="74" y="81"/>
                    </a:lnTo>
                    <a:lnTo>
                      <a:pt x="57" y="60"/>
                    </a:lnTo>
                    <a:lnTo>
                      <a:pt x="49" y="50"/>
                    </a:lnTo>
                    <a:lnTo>
                      <a:pt x="33" y="39"/>
                    </a:lnTo>
                    <a:lnTo>
                      <a:pt x="24" y="29"/>
                    </a:lnTo>
                    <a:lnTo>
                      <a:pt x="7" y="18"/>
                    </a:lnTo>
                    <a:lnTo>
                      <a:pt x="0" y="8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26" y="20"/>
                    </a:lnTo>
                    <a:lnTo>
                      <a:pt x="50" y="41"/>
                    </a:lnTo>
                    <a:lnTo>
                      <a:pt x="67" y="61"/>
                    </a:lnTo>
                    <a:lnTo>
                      <a:pt x="91" y="83"/>
                    </a:lnTo>
                    <a:lnTo>
                      <a:pt x="107" y="103"/>
                    </a:lnTo>
                    <a:lnTo>
                      <a:pt x="133" y="124"/>
                    </a:lnTo>
                    <a:lnTo>
                      <a:pt x="148" y="145"/>
                    </a:lnTo>
                    <a:lnTo>
                      <a:pt x="173" y="164"/>
                    </a:lnTo>
                    <a:lnTo>
                      <a:pt x="197" y="186"/>
                    </a:lnTo>
                    <a:lnTo>
                      <a:pt x="215" y="197"/>
                    </a:lnTo>
                    <a:lnTo>
                      <a:pt x="240" y="219"/>
                    </a:lnTo>
                    <a:lnTo>
                      <a:pt x="256" y="238"/>
                    </a:lnTo>
                    <a:lnTo>
                      <a:pt x="280" y="260"/>
                    </a:lnTo>
                    <a:lnTo>
                      <a:pt x="307" y="272"/>
                    </a:lnTo>
                    <a:lnTo>
                      <a:pt x="322" y="293"/>
                    </a:lnTo>
                    <a:lnTo>
                      <a:pt x="348" y="3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96" name="Freeform 2015">
                <a:extLst>
                  <a:ext uri="{FF2B5EF4-FFF2-40B4-BE49-F238E27FC236}">
                    <a16:creationId xmlns:a16="http://schemas.microsoft.com/office/drawing/2014/main" id="{C9219371-680B-4D08-8F8B-64576D0EEA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9" y="3554"/>
                <a:ext cx="37" cy="8"/>
              </a:xfrm>
              <a:custGeom>
                <a:avLst/>
                <a:gdLst>
                  <a:gd name="T0" fmla="*/ 2 w 553"/>
                  <a:gd name="T1" fmla="*/ 0 h 125"/>
                  <a:gd name="T2" fmla="*/ 2 w 553"/>
                  <a:gd name="T3" fmla="*/ 1 h 125"/>
                  <a:gd name="T4" fmla="*/ 2 w 553"/>
                  <a:gd name="T5" fmla="*/ 1 h 125"/>
                  <a:gd name="T6" fmla="*/ 2 w 553"/>
                  <a:gd name="T7" fmla="*/ 1 h 125"/>
                  <a:gd name="T8" fmla="*/ 2 w 553"/>
                  <a:gd name="T9" fmla="*/ 0 h 125"/>
                  <a:gd name="T10" fmla="*/ 2 w 553"/>
                  <a:gd name="T11" fmla="*/ 0 h 125"/>
                  <a:gd name="T12" fmla="*/ 2 w 553"/>
                  <a:gd name="T13" fmla="*/ 0 h 125"/>
                  <a:gd name="T14" fmla="*/ 2 w 553"/>
                  <a:gd name="T15" fmla="*/ 0 h 125"/>
                  <a:gd name="T16" fmla="*/ 2 w 553"/>
                  <a:gd name="T17" fmla="*/ 0 h 125"/>
                  <a:gd name="T18" fmla="*/ 2 w 553"/>
                  <a:gd name="T19" fmla="*/ 0 h 125"/>
                  <a:gd name="T20" fmla="*/ 1 w 553"/>
                  <a:gd name="T21" fmla="*/ 0 h 125"/>
                  <a:gd name="T22" fmla="*/ 1 w 553"/>
                  <a:gd name="T23" fmla="*/ 0 h 125"/>
                  <a:gd name="T24" fmla="*/ 1 w 553"/>
                  <a:gd name="T25" fmla="*/ 0 h 125"/>
                  <a:gd name="T26" fmla="*/ 1 w 553"/>
                  <a:gd name="T27" fmla="*/ 0 h 125"/>
                  <a:gd name="T28" fmla="*/ 1 w 553"/>
                  <a:gd name="T29" fmla="*/ 0 h 125"/>
                  <a:gd name="T30" fmla="*/ 1 w 553"/>
                  <a:gd name="T31" fmla="*/ 0 h 125"/>
                  <a:gd name="T32" fmla="*/ 1 w 553"/>
                  <a:gd name="T33" fmla="*/ 0 h 125"/>
                  <a:gd name="T34" fmla="*/ 1 w 553"/>
                  <a:gd name="T35" fmla="*/ 0 h 125"/>
                  <a:gd name="T36" fmla="*/ 1 w 553"/>
                  <a:gd name="T37" fmla="*/ 0 h 125"/>
                  <a:gd name="T38" fmla="*/ 1 w 553"/>
                  <a:gd name="T39" fmla="*/ 0 h 125"/>
                  <a:gd name="T40" fmla="*/ 0 w 553"/>
                  <a:gd name="T41" fmla="*/ 0 h 125"/>
                  <a:gd name="T42" fmla="*/ 0 w 553"/>
                  <a:gd name="T43" fmla="*/ 0 h 125"/>
                  <a:gd name="T44" fmla="*/ 0 w 553"/>
                  <a:gd name="T45" fmla="*/ 0 h 125"/>
                  <a:gd name="T46" fmla="*/ 0 w 553"/>
                  <a:gd name="T47" fmla="*/ 0 h 125"/>
                  <a:gd name="T48" fmla="*/ 0 w 553"/>
                  <a:gd name="T49" fmla="*/ 0 h 125"/>
                  <a:gd name="T50" fmla="*/ 0 w 553"/>
                  <a:gd name="T51" fmla="*/ 0 h 125"/>
                  <a:gd name="T52" fmla="*/ 0 w 553"/>
                  <a:gd name="T53" fmla="*/ 0 h 125"/>
                  <a:gd name="T54" fmla="*/ 0 w 553"/>
                  <a:gd name="T55" fmla="*/ 0 h 125"/>
                  <a:gd name="T56" fmla="*/ 1 w 553"/>
                  <a:gd name="T57" fmla="*/ 0 h 125"/>
                  <a:gd name="T58" fmla="*/ 1 w 553"/>
                  <a:gd name="T59" fmla="*/ 0 h 125"/>
                  <a:gd name="T60" fmla="*/ 1 w 553"/>
                  <a:gd name="T61" fmla="*/ 0 h 125"/>
                  <a:gd name="T62" fmla="*/ 1 w 553"/>
                  <a:gd name="T63" fmla="*/ 0 h 125"/>
                  <a:gd name="T64" fmla="*/ 2 w 553"/>
                  <a:gd name="T65" fmla="*/ 0 h 125"/>
                  <a:gd name="T66" fmla="*/ 2 w 553"/>
                  <a:gd name="T67" fmla="*/ 0 h 125"/>
                  <a:gd name="T68" fmla="*/ 2 w 553"/>
                  <a:gd name="T69" fmla="*/ 0 h 125"/>
                  <a:gd name="T70" fmla="*/ 2 w 553"/>
                  <a:gd name="T71" fmla="*/ 0 h 12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53" h="125">
                    <a:moveTo>
                      <a:pt x="553" y="119"/>
                    </a:moveTo>
                    <a:lnTo>
                      <a:pt x="526" y="116"/>
                    </a:lnTo>
                    <a:lnTo>
                      <a:pt x="525" y="124"/>
                    </a:lnTo>
                    <a:lnTo>
                      <a:pt x="534" y="125"/>
                    </a:lnTo>
                    <a:lnTo>
                      <a:pt x="525" y="124"/>
                    </a:lnTo>
                    <a:lnTo>
                      <a:pt x="507" y="122"/>
                    </a:lnTo>
                    <a:lnTo>
                      <a:pt x="499" y="121"/>
                    </a:lnTo>
                    <a:lnTo>
                      <a:pt x="480" y="119"/>
                    </a:lnTo>
                    <a:lnTo>
                      <a:pt x="473" y="110"/>
                    </a:lnTo>
                    <a:lnTo>
                      <a:pt x="464" y="109"/>
                    </a:lnTo>
                    <a:lnTo>
                      <a:pt x="445" y="107"/>
                    </a:lnTo>
                    <a:lnTo>
                      <a:pt x="437" y="106"/>
                    </a:lnTo>
                    <a:lnTo>
                      <a:pt x="429" y="94"/>
                    </a:lnTo>
                    <a:lnTo>
                      <a:pt x="419" y="93"/>
                    </a:lnTo>
                    <a:lnTo>
                      <a:pt x="402" y="91"/>
                    </a:lnTo>
                    <a:lnTo>
                      <a:pt x="393" y="90"/>
                    </a:lnTo>
                    <a:lnTo>
                      <a:pt x="383" y="89"/>
                    </a:lnTo>
                    <a:lnTo>
                      <a:pt x="375" y="88"/>
                    </a:lnTo>
                    <a:lnTo>
                      <a:pt x="365" y="87"/>
                    </a:lnTo>
                    <a:lnTo>
                      <a:pt x="358" y="78"/>
                    </a:lnTo>
                    <a:lnTo>
                      <a:pt x="349" y="77"/>
                    </a:lnTo>
                    <a:lnTo>
                      <a:pt x="331" y="75"/>
                    </a:lnTo>
                    <a:lnTo>
                      <a:pt x="322" y="74"/>
                    </a:lnTo>
                    <a:lnTo>
                      <a:pt x="312" y="73"/>
                    </a:lnTo>
                    <a:lnTo>
                      <a:pt x="303" y="72"/>
                    </a:lnTo>
                    <a:lnTo>
                      <a:pt x="287" y="61"/>
                    </a:lnTo>
                    <a:lnTo>
                      <a:pt x="277" y="59"/>
                    </a:lnTo>
                    <a:lnTo>
                      <a:pt x="269" y="58"/>
                    </a:lnTo>
                    <a:lnTo>
                      <a:pt x="259" y="57"/>
                    </a:lnTo>
                    <a:lnTo>
                      <a:pt x="241" y="55"/>
                    </a:lnTo>
                    <a:lnTo>
                      <a:pt x="232" y="54"/>
                    </a:lnTo>
                    <a:lnTo>
                      <a:pt x="224" y="53"/>
                    </a:lnTo>
                    <a:lnTo>
                      <a:pt x="216" y="43"/>
                    </a:lnTo>
                    <a:lnTo>
                      <a:pt x="197" y="41"/>
                    </a:lnTo>
                    <a:lnTo>
                      <a:pt x="189" y="40"/>
                    </a:lnTo>
                    <a:lnTo>
                      <a:pt x="178" y="48"/>
                    </a:lnTo>
                    <a:lnTo>
                      <a:pt x="170" y="38"/>
                    </a:lnTo>
                    <a:lnTo>
                      <a:pt x="153" y="36"/>
                    </a:lnTo>
                    <a:lnTo>
                      <a:pt x="143" y="35"/>
                    </a:lnTo>
                    <a:lnTo>
                      <a:pt x="134" y="33"/>
                    </a:lnTo>
                    <a:lnTo>
                      <a:pt x="117" y="32"/>
                    </a:lnTo>
                    <a:lnTo>
                      <a:pt x="106" y="40"/>
                    </a:lnTo>
                    <a:lnTo>
                      <a:pt x="89" y="28"/>
                    </a:lnTo>
                    <a:lnTo>
                      <a:pt x="81" y="27"/>
                    </a:lnTo>
                    <a:lnTo>
                      <a:pt x="71" y="26"/>
                    </a:lnTo>
                    <a:lnTo>
                      <a:pt x="62" y="24"/>
                    </a:lnTo>
                    <a:lnTo>
                      <a:pt x="54" y="23"/>
                    </a:lnTo>
                    <a:lnTo>
                      <a:pt x="35" y="21"/>
                    </a:lnTo>
                    <a:lnTo>
                      <a:pt x="26" y="20"/>
                    </a:lnTo>
                    <a:lnTo>
                      <a:pt x="18" y="19"/>
                    </a:lnTo>
                    <a:lnTo>
                      <a:pt x="10" y="10"/>
                    </a:lnTo>
                    <a:lnTo>
                      <a:pt x="0" y="9"/>
                    </a:lnTo>
                    <a:lnTo>
                      <a:pt x="1" y="0"/>
                    </a:lnTo>
                    <a:lnTo>
                      <a:pt x="28" y="3"/>
                    </a:lnTo>
                    <a:lnTo>
                      <a:pt x="64" y="7"/>
                    </a:lnTo>
                    <a:lnTo>
                      <a:pt x="91" y="10"/>
                    </a:lnTo>
                    <a:lnTo>
                      <a:pt x="118" y="22"/>
                    </a:lnTo>
                    <a:lnTo>
                      <a:pt x="154" y="27"/>
                    </a:lnTo>
                    <a:lnTo>
                      <a:pt x="181" y="30"/>
                    </a:lnTo>
                    <a:lnTo>
                      <a:pt x="207" y="33"/>
                    </a:lnTo>
                    <a:lnTo>
                      <a:pt x="234" y="36"/>
                    </a:lnTo>
                    <a:lnTo>
                      <a:pt x="270" y="49"/>
                    </a:lnTo>
                    <a:lnTo>
                      <a:pt x="297" y="52"/>
                    </a:lnTo>
                    <a:lnTo>
                      <a:pt x="324" y="55"/>
                    </a:lnTo>
                    <a:lnTo>
                      <a:pt x="360" y="59"/>
                    </a:lnTo>
                    <a:lnTo>
                      <a:pt x="385" y="72"/>
                    </a:lnTo>
                    <a:lnTo>
                      <a:pt x="413" y="76"/>
                    </a:lnTo>
                    <a:lnTo>
                      <a:pt x="448" y="80"/>
                    </a:lnTo>
                    <a:lnTo>
                      <a:pt x="475" y="91"/>
                    </a:lnTo>
                    <a:lnTo>
                      <a:pt x="466" y="90"/>
                    </a:lnTo>
                    <a:lnTo>
                      <a:pt x="456" y="89"/>
                    </a:lnTo>
                    <a:lnTo>
                      <a:pt x="447" y="88"/>
                    </a:lnTo>
                    <a:lnTo>
                      <a:pt x="553" y="1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97" name="Freeform 2016">
                <a:extLst>
                  <a:ext uri="{FF2B5EF4-FFF2-40B4-BE49-F238E27FC236}">
                    <a16:creationId xmlns:a16="http://schemas.microsoft.com/office/drawing/2014/main" id="{573EB82A-8A34-4E04-97B5-585A2B170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2" y="3546"/>
                <a:ext cx="43" cy="13"/>
              </a:xfrm>
              <a:custGeom>
                <a:avLst/>
                <a:gdLst>
                  <a:gd name="T0" fmla="*/ 3 w 654"/>
                  <a:gd name="T1" fmla="*/ 1 h 194"/>
                  <a:gd name="T2" fmla="*/ 3 w 654"/>
                  <a:gd name="T3" fmla="*/ 1 h 194"/>
                  <a:gd name="T4" fmla="*/ 3 w 654"/>
                  <a:gd name="T5" fmla="*/ 1 h 194"/>
                  <a:gd name="T6" fmla="*/ 2 w 654"/>
                  <a:gd name="T7" fmla="*/ 1 h 194"/>
                  <a:gd name="T8" fmla="*/ 2 w 654"/>
                  <a:gd name="T9" fmla="*/ 1 h 194"/>
                  <a:gd name="T10" fmla="*/ 2 w 654"/>
                  <a:gd name="T11" fmla="*/ 1 h 194"/>
                  <a:gd name="T12" fmla="*/ 2 w 654"/>
                  <a:gd name="T13" fmla="*/ 1 h 194"/>
                  <a:gd name="T14" fmla="*/ 2 w 654"/>
                  <a:gd name="T15" fmla="*/ 1 h 194"/>
                  <a:gd name="T16" fmla="*/ 2 w 654"/>
                  <a:gd name="T17" fmla="*/ 0 h 194"/>
                  <a:gd name="T18" fmla="*/ 2 w 654"/>
                  <a:gd name="T19" fmla="*/ 0 h 194"/>
                  <a:gd name="T20" fmla="*/ 1 w 654"/>
                  <a:gd name="T21" fmla="*/ 0 h 194"/>
                  <a:gd name="T22" fmla="*/ 1 w 654"/>
                  <a:gd name="T23" fmla="*/ 0 h 194"/>
                  <a:gd name="T24" fmla="*/ 1 w 654"/>
                  <a:gd name="T25" fmla="*/ 0 h 194"/>
                  <a:gd name="T26" fmla="*/ 1 w 654"/>
                  <a:gd name="T27" fmla="*/ 0 h 194"/>
                  <a:gd name="T28" fmla="*/ 1 w 654"/>
                  <a:gd name="T29" fmla="*/ 0 h 194"/>
                  <a:gd name="T30" fmla="*/ 1 w 654"/>
                  <a:gd name="T31" fmla="*/ 0 h 194"/>
                  <a:gd name="T32" fmla="*/ 0 w 654"/>
                  <a:gd name="T33" fmla="*/ 0 h 194"/>
                  <a:gd name="T34" fmla="*/ 0 w 654"/>
                  <a:gd name="T35" fmla="*/ 0 h 194"/>
                  <a:gd name="T36" fmla="*/ 0 w 654"/>
                  <a:gd name="T37" fmla="*/ 0 h 194"/>
                  <a:gd name="T38" fmla="*/ 0 w 654"/>
                  <a:gd name="T39" fmla="*/ 0 h 194"/>
                  <a:gd name="T40" fmla="*/ 0 w 654"/>
                  <a:gd name="T41" fmla="*/ 0 h 194"/>
                  <a:gd name="T42" fmla="*/ 1 w 654"/>
                  <a:gd name="T43" fmla="*/ 0 h 194"/>
                  <a:gd name="T44" fmla="*/ 1 w 654"/>
                  <a:gd name="T45" fmla="*/ 0 h 194"/>
                  <a:gd name="T46" fmla="*/ 1 w 654"/>
                  <a:gd name="T47" fmla="*/ 0 h 194"/>
                  <a:gd name="T48" fmla="*/ 1 w 654"/>
                  <a:gd name="T49" fmla="*/ 0 h 194"/>
                  <a:gd name="T50" fmla="*/ 1 w 654"/>
                  <a:gd name="T51" fmla="*/ 0 h 194"/>
                  <a:gd name="T52" fmla="*/ 2 w 654"/>
                  <a:gd name="T53" fmla="*/ 0 h 194"/>
                  <a:gd name="T54" fmla="*/ 2 w 654"/>
                  <a:gd name="T55" fmla="*/ 0 h 194"/>
                  <a:gd name="T56" fmla="*/ 2 w 654"/>
                  <a:gd name="T57" fmla="*/ 1 h 194"/>
                  <a:gd name="T58" fmla="*/ 2 w 654"/>
                  <a:gd name="T59" fmla="*/ 1 h 194"/>
                  <a:gd name="T60" fmla="*/ 2 w 654"/>
                  <a:gd name="T61" fmla="*/ 1 h 194"/>
                  <a:gd name="T62" fmla="*/ 2 w 654"/>
                  <a:gd name="T63" fmla="*/ 1 h 194"/>
                  <a:gd name="T64" fmla="*/ 2 w 654"/>
                  <a:gd name="T65" fmla="*/ 1 h 194"/>
                  <a:gd name="T66" fmla="*/ 2 w 654"/>
                  <a:gd name="T67" fmla="*/ 1 h 194"/>
                  <a:gd name="T68" fmla="*/ 3 w 654"/>
                  <a:gd name="T69" fmla="*/ 1 h 194"/>
                  <a:gd name="T70" fmla="*/ 3 w 654"/>
                  <a:gd name="T71" fmla="*/ 1 h 194"/>
                  <a:gd name="T72" fmla="*/ 3 w 654"/>
                  <a:gd name="T73" fmla="*/ 1 h 194"/>
                  <a:gd name="T74" fmla="*/ 3 w 654"/>
                  <a:gd name="T75" fmla="*/ 1 h 19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654" h="194">
                    <a:moveTo>
                      <a:pt x="654" y="194"/>
                    </a:moveTo>
                    <a:lnTo>
                      <a:pt x="644" y="193"/>
                    </a:lnTo>
                    <a:lnTo>
                      <a:pt x="636" y="192"/>
                    </a:lnTo>
                    <a:lnTo>
                      <a:pt x="627" y="191"/>
                    </a:lnTo>
                    <a:lnTo>
                      <a:pt x="618" y="181"/>
                    </a:lnTo>
                    <a:lnTo>
                      <a:pt x="609" y="189"/>
                    </a:lnTo>
                    <a:lnTo>
                      <a:pt x="591" y="178"/>
                    </a:lnTo>
                    <a:lnTo>
                      <a:pt x="574" y="176"/>
                    </a:lnTo>
                    <a:lnTo>
                      <a:pt x="556" y="164"/>
                    </a:lnTo>
                    <a:lnTo>
                      <a:pt x="539" y="162"/>
                    </a:lnTo>
                    <a:lnTo>
                      <a:pt x="522" y="151"/>
                    </a:lnTo>
                    <a:lnTo>
                      <a:pt x="504" y="149"/>
                    </a:lnTo>
                    <a:lnTo>
                      <a:pt x="477" y="136"/>
                    </a:lnTo>
                    <a:lnTo>
                      <a:pt x="461" y="134"/>
                    </a:lnTo>
                    <a:lnTo>
                      <a:pt x="442" y="132"/>
                    </a:lnTo>
                    <a:lnTo>
                      <a:pt x="425" y="121"/>
                    </a:lnTo>
                    <a:lnTo>
                      <a:pt x="407" y="119"/>
                    </a:lnTo>
                    <a:lnTo>
                      <a:pt x="390" y="109"/>
                    </a:lnTo>
                    <a:lnTo>
                      <a:pt x="372" y="107"/>
                    </a:lnTo>
                    <a:lnTo>
                      <a:pt x="355" y="95"/>
                    </a:lnTo>
                    <a:lnTo>
                      <a:pt x="337" y="93"/>
                    </a:lnTo>
                    <a:lnTo>
                      <a:pt x="320" y="91"/>
                    </a:lnTo>
                    <a:lnTo>
                      <a:pt x="302" y="80"/>
                    </a:lnTo>
                    <a:lnTo>
                      <a:pt x="283" y="78"/>
                    </a:lnTo>
                    <a:lnTo>
                      <a:pt x="258" y="65"/>
                    </a:lnTo>
                    <a:lnTo>
                      <a:pt x="240" y="63"/>
                    </a:lnTo>
                    <a:lnTo>
                      <a:pt x="222" y="61"/>
                    </a:lnTo>
                    <a:lnTo>
                      <a:pt x="205" y="50"/>
                    </a:lnTo>
                    <a:lnTo>
                      <a:pt x="187" y="48"/>
                    </a:lnTo>
                    <a:lnTo>
                      <a:pt x="169" y="46"/>
                    </a:lnTo>
                    <a:lnTo>
                      <a:pt x="153" y="35"/>
                    </a:lnTo>
                    <a:lnTo>
                      <a:pt x="134" y="33"/>
                    </a:lnTo>
                    <a:lnTo>
                      <a:pt x="116" y="30"/>
                    </a:lnTo>
                    <a:lnTo>
                      <a:pt x="99" y="19"/>
                    </a:lnTo>
                    <a:lnTo>
                      <a:pt x="72" y="16"/>
                    </a:lnTo>
                    <a:lnTo>
                      <a:pt x="54" y="14"/>
                    </a:lnTo>
                    <a:lnTo>
                      <a:pt x="36" y="12"/>
                    </a:lnTo>
                    <a:lnTo>
                      <a:pt x="19" y="2"/>
                    </a:lnTo>
                    <a:lnTo>
                      <a:pt x="18" y="10"/>
                    </a:lnTo>
                    <a:lnTo>
                      <a:pt x="10" y="9"/>
                    </a:lnTo>
                    <a:lnTo>
                      <a:pt x="11" y="1"/>
                    </a:lnTo>
                    <a:lnTo>
                      <a:pt x="0" y="0"/>
                    </a:lnTo>
                    <a:lnTo>
                      <a:pt x="161" y="36"/>
                    </a:lnTo>
                    <a:lnTo>
                      <a:pt x="170" y="37"/>
                    </a:lnTo>
                    <a:lnTo>
                      <a:pt x="187" y="48"/>
                    </a:lnTo>
                    <a:lnTo>
                      <a:pt x="205" y="50"/>
                    </a:lnTo>
                    <a:lnTo>
                      <a:pt x="232" y="53"/>
                    </a:lnTo>
                    <a:lnTo>
                      <a:pt x="248" y="64"/>
                    </a:lnTo>
                    <a:lnTo>
                      <a:pt x="267" y="66"/>
                    </a:lnTo>
                    <a:lnTo>
                      <a:pt x="283" y="78"/>
                    </a:lnTo>
                    <a:lnTo>
                      <a:pt x="302" y="80"/>
                    </a:lnTo>
                    <a:lnTo>
                      <a:pt x="321" y="82"/>
                    </a:lnTo>
                    <a:lnTo>
                      <a:pt x="346" y="94"/>
                    </a:lnTo>
                    <a:lnTo>
                      <a:pt x="364" y="96"/>
                    </a:lnTo>
                    <a:lnTo>
                      <a:pt x="381" y="108"/>
                    </a:lnTo>
                    <a:lnTo>
                      <a:pt x="399" y="110"/>
                    </a:lnTo>
                    <a:lnTo>
                      <a:pt x="415" y="120"/>
                    </a:lnTo>
                    <a:lnTo>
                      <a:pt x="443" y="123"/>
                    </a:lnTo>
                    <a:lnTo>
                      <a:pt x="462" y="126"/>
                    </a:lnTo>
                    <a:lnTo>
                      <a:pt x="477" y="136"/>
                    </a:lnTo>
                    <a:lnTo>
                      <a:pt x="487" y="138"/>
                    </a:lnTo>
                    <a:lnTo>
                      <a:pt x="504" y="149"/>
                    </a:lnTo>
                    <a:lnTo>
                      <a:pt x="513" y="150"/>
                    </a:lnTo>
                    <a:lnTo>
                      <a:pt x="522" y="151"/>
                    </a:lnTo>
                    <a:lnTo>
                      <a:pt x="540" y="153"/>
                    </a:lnTo>
                    <a:lnTo>
                      <a:pt x="548" y="163"/>
                    </a:lnTo>
                    <a:lnTo>
                      <a:pt x="556" y="164"/>
                    </a:lnTo>
                    <a:lnTo>
                      <a:pt x="566" y="165"/>
                    </a:lnTo>
                    <a:lnTo>
                      <a:pt x="583" y="177"/>
                    </a:lnTo>
                    <a:lnTo>
                      <a:pt x="591" y="178"/>
                    </a:lnTo>
                    <a:lnTo>
                      <a:pt x="601" y="179"/>
                    </a:lnTo>
                    <a:lnTo>
                      <a:pt x="618" y="181"/>
                    </a:lnTo>
                    <a:lnTo>
                      <a:pt x="628" y="182"/>
                    </a:lnTo>
                    <a:lnTo>
                      <a:pt x="636" y="192"/>
                    </a:lnTo>
                    <a:lnTo>
                      <a:pt x="644" y="193"/>
                    </a:lnTo>
                    <a:lnTo>
                      <a:pt x="654" y="1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98" name="Freeform 2017">
                <a:extLst>
                  <a:ext uri="{FF2B5EF4-FFF2-40B4-BE49-F238E27FC236}">
                    <a16:creationId xmlns:a16="http://schemas.microsoft.com/office/drawing/2014/main" id="{E3963143-982C-45DE-B23E-0B6503348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6" y="3535"/>
                <a:ext cx="1" cy="1"/>
              </a:xfrm>
              <a:custGeom>
                <a:avLst/>
                <a:gdLst>
                  <a:gd name="T0" fmla="*/ 0 w 9"/>
                  <a:gd name="T1" fmla="*/ 0 h 9"/>
                  <a:gd name="T2" fmla="*/ 0 w 9"/>
                  <a:gd name="T3" fmla="*/ 0 h 9"/>
                  <a:gd name="T4" fmla="*/ 0 w 9"/>
                  <a:gd name="T5" fmla="*/ 0 h 9"/>
                  <a:gd name="T6" fmla="*/ 0 w 9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9" y="9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9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99" name="Freeform 2018">
                <a:extLst>
                  <a:ext uri="{FF2B5EF4-FFF2-40B4-BE49-F238E27FC236}">
                    <a16:creationId xmlns:a16="http://schemas.microsoft.com/office/drawing/2014/main" id="{D0B07115-CB5D-45F0-8274-DCF4DA433C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7" y="3544"/>
                <a:ext cx="1" cy="1"/>
              </a:xfrm>
              <a:custGeom>
                <a:avLst/>
                <a:gdLst>
                  <a:gd name="T0" fmla="*/ 0 w 16"/>
                  <a:gd name="T1" fmla="*/ 0 h 19"/>
                  <a:gd name="T2" fmla="*/ 0 w 16"/>
                  <a:gd name="T3" fmla="*/ 0 h 19"/>
                  <a:gd name="T4" fmla="*/ 0 w 16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9">
                    <a:moveTo>
                      <a:pt x="16" y="19"/>
                    </a:moveTo>
                    <a:lnTo>
                      <a:pt x="0" y="0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00" name="Freeform 2019">
                <a:extLst>
                  <a:ext uri="{FF2B5EF4-FFF2-40B4-BE49-F238E27FC236}">
                    <a16:creationId xmlns:a16="http://schemas.microsoft.com/office/drawing/2014/main" id="{0F5450FC-0277-41A8-BF2F-32EA707FD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8" y="3537"/>
                <a:ext cx="3" cy="4"/>
              </a:xfrm>
              <a:custGeom>
                <a:avLst/>
                <a:gdLst>
                  <a:gd name="T0" fmla="*/ 0 w 38"/>
                  <a:gd name="T1" fmla="*/ 0 h 59"/>
                  <a:gd name="T2" fmla="*/ 0 w 38"/>
                  <a:gd name="T3" fmla="*/ 0 h 59"/>
                  <a:gd name="T4" fmla="*/ 0 w 38"/>
                  <a:gd name="T5" fmla="*/ 0 h 59"/>
                  <a:gd name="T6" fmla="*/ 0 w 38"/>
                  <a:gd name="T7" fmla="*/ 0 h 59"/>
                  <a:gd name="T8" fmla="*/ 0 w 38"/>
                  <a:gd name="T9" fmla="*/ 0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9">
                    <a:moveTo>
                      <a:pt x="38" y="59"/>
                    </a:moveTo>
                    <a:lnTo>
                      <a:pt x="6" y="18"/>
                    </a:lnTo>
                    <a:lnTo>
                      <a:pt x="7" y="10"/>
                    </a:lnTo>
                    <a:lnTo>
                      <a:pt x="0" y="0"/>
                    </a:lnTo>
                    <a:lnTo>
                      <a:pt x="38" y="59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01" name="Freeform 2020">
                <a:extLst>
                  <a:ext uri="{FF2B5EF4-FFF2-40B4-BE49-F238E27FC236}">
                    <a16:creationId xmlns:a16="http://schemas.microsoft.com/office/drawing/2014/main" id="{718BCF8A-0EE9-4EF5-BF39-E35098774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" y="3533"/>
                <a:ext cx="27" cy="20"/>
              </a:xfrm>
              <a:custGeom>
                <a:avLst/>
                <a:gdLst>
                  <a:gd name="T0" fmla="*/ 2 w 397"/>
                  <a:gd name="T1" fmla="*/ 1 h 292"/>
                  <a:gd name="T2" fmla="*/ 0 w 397"/>
                  <a:gd name="T3" fmla="*/ 0 h 292"/>
                  <a:gd name="T4" fmla="*/ 0 w 397"/>
                  <a:gd name="T5" fmla="*/ 0 h 292"/>
                  <a:gd name="T6" fmla="*/ 0 w 397"/>
                  <a:gd name="T7" fmla="*/ 0 h 292"/>
                  <a:gd name="T8" fmla="*/ 2 w 397"/>
                  <a:gd name="T9" fmla="*/ 1 h 2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7" h="292">
                    <a:moveTo>
                      <a:pt x="397" y="292"/>
                    </a:moveTo>
                    <a:lnTo>
                      <a:pt x="9" y="10"/>
                    </a:lnTo>
                    <a:lnTo>
                      <a:pt x="0" y="9"/>
                    </a:lnTo>
                    <a:lnTo>
                      <a:pt x="1" y="0"/>
                    </a:lnTo>
                    <a:lnTo>
                      <a:pt x="397" y="2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02" name="Freeform 2021">
                <a:extLst>
                  <a:ext uri="{FF2B5EF4-FFF2-40B4-BE49-F238E27FC236}">
                    <a16:creationId xmlns:a16="http://schemas.microsoft.com/office/drawing/2014/main" id="{FAEE91A3-D65F-4011-B4D2-7B3F925C76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5" y="3566"/>
                <a:ext cx="20" cy="4"/>
              </a:xfrm>
              <a:custGeom>
                <a:avLst/>
                <a:gdLst>
                  <a:gd name="T0" fmla="*/ 1 w 306"/>
                  <a:gd name="T1" fmla="*/ 0 h 55"/>
                  <a:gd name="T2" fmla="*/ 0 w 306"/>
                  <a:gd name="T3" fmla="*/ 0 h 55"/>
                  <a:gd name="T4" fmla="*/ 0 w 306"/>
                  <a:gd name="T5" fmla="*/ 0 h 55"/>
                  <a:gd name="T6" fmla="*/ 0 w 306"/>
                  <a:gd name="T7" fmla="*/ 0 h 55"/>
                  <a:gd name="T8" fmla="*/ 0 w 306"/>
                  <a:gd name="T9" fmla="*/ 0 h 55"/>
                  <a:gd name="T10" fmla="*/ 0 w 306"/>
                  <a:gd name="T11" fmla="*/ 0 h 55"/>
                  <a:gd name="T12" fmla="*/ 0 w 306"/>
                  <a:gd name="T13" fmla="*/ 0 h 55"/>
                  <a:gd name="T14" fmla="*/ 0 w 306"/>
                  <a:gd name="T15" fmla="*/ 0 h 55"/>
                  <a:gd name="T16" fmla="*/ 0 w 306"/>
                  <a:gd name="T17" fmla="*/ 0 h 55"/>
                  <a:gd name="T18" fmla="*/ 0 w 306"/>
                  <a:gd name="T19" fmla="*/ 0 h 55"/>
                  <a:gd name="T20" fmla="*/ 0 w 306"/>
                  <a:gd name="T21" fmla="*/ 0 h 55"/>
                  <a:gd name="T22" fmla="*/ 1 w 306"/>
                  <a:gd name="T23" fmla="*/ 0 h 55"/>
                  <a:gd name="T24" fmla="*/ 1 w 306"/>
                  <a:gd name="T25" fmla="*/ 0 h 55"/>
                  <a:gd name="T26" fmla="*/ 1 w 306"/>
                  <a:gd name="T27" fmla="*/ 0 h 55"/>
                  <a:gd name="T28" fmla="*/ 1 w 306"/>
                  <a:gd name="T29" fmla="*/ 0 h 55"/>
                  <a:gd name="T30" fmla="*/ 1 w 306"/>
                  <a:gd name="T31" fmla="*/ 0 h 55"/>
                  <a:gd name="T32" fmla="*/ 1 w 306"/>
                  <a:gd name="T33" fmla="*/ 0 h 55"/>
                  <a:gd name="T34" fmla="*/ 1 w 306"/>
                  <a:gd name="T35" fmla="*/ 0 h 55"/>
                  <a:gd name="T36" fmla="*/ 1 w 306"/>
                  <a:gd name="T37" fmla="*/ 0 h 55"/>
                  <a:gd name="T38" fmla="*/ 1 w 306"/>
                  <a:gd name="T39" fmla="*/ 0 h 55"/>
                  <a:gd name="T40" fmla="*/ 1 w 306"/>
                  <a:gd name="T41" fmla="*/ 0 h 55"/>
                  <a:gd name="T42" fmla="*/ 1 w 306"/>
                  <a:gd name="T43" fmla="*/ 0 h 55"/>
                  <a:gd name="T44" fmla="*/ 1 w 306"/>
                  <a:gd name="T45" fmla="*/ 0 h 5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06" h="55">
                    <a:moveTo>
                      <a:pt x="305" y="55"/>
                    </a:moveTo>
                    <a:lnTo>
                      <a:pt x="82" y="9"/>
                    </a:lnTo>
                    <a:lnTo>
                      <a:pt x="74" y="8"/>
                    </a:lnTo>
                    <a:lnTo>
                      <a:pt x="10" y="10"/>
                    </a:lnTo>
                    <a:lnTo>
                      <a:pt x="0" y="9"/>
                    </a:lnTo>
                    <a:lnTo>
                      <a:pt x="1" y="0"/>
                    </a:lnTo>
                    <a:lnTo>
                      <a:pt x="19" y="2"/>
                    </a:lnTo>
                    <a:lnTo>
                      <a:pt x="38" y="4"/>
                    </a:lnTo>
                    <a:lnTo>
                      <a:pt x="65" y="7"/>
                    </a:lnTo>
                    <a:lnTo>
                      <a:pt x="82" y="9"/>
                    </a:lnTo>
                    <a:lnTo>
                      <a:pt x="101" y="11"/>
                    </a:lnTo>
                    <a:lnTo>
                      <a:pt x="119" y="13"/>
                    </a:lnTo>
                    <a:lnTo>
                      <a:pt x="137" y="17"/>
                    </a:lnTo>
                    <a:lnTo>
                      <a:pt x="155" y="19"/>
                    </a:lnTo>
                    <a:lnTo>
                      <a:pt x="173" y="21"/>
                    </a:lnTo>
                    <a:lnTo>
                      <a:pt x="190" y="23"/>
                    </a:lnTo>
                    <a:lnTo>
                      <a:pt x="217" y="26"/>
                    </a:lnTo>
                    <a:lnTo>
                      <a:pt x="234" y="37"/>
                    </a:lnTo>
                    <a:lnTo>
                      <a:pt x="252" y="39"/>
                    </a:lnTo>
                    <a:lnTo>
                      <a:pt x="270" y="41"/>
                    </a:lnTo>
                    <a:lnTo>
                      <a:pt x="289" y="43"/>
                    </a:lnTo>
                    <a:lnTo>
                      <a:pt x="306" y="45"/>
                    </a:lnTo>
                    <a:lnTo>
                      <a:pt x="305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03" name="Freeform 2022">
                <a:extLst>
                  <a:ext uri="{FF2B5EF4-FFF2-40B4-BE49-F238E27FC236}">
                    <a16:creationId xmlns:a16="http://schemas.microsoft.com/office/drawing/2014/main" id="{7C840B0B-A250-42D8-9407-294B3B090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3547"/>
                <a:ext cx="3" cy="1"/>
              </a:xfrm>
              <a:custGeom>
                <a:avLst/>
                <a:gdLst>
                  <a:gd name="T0" fmla="*/ 0 w 52"/>
                  <a:gd name="T1" fmla="*/ 0 h 14"/>
                  <a:gd name="T2" fmla="*/ 0 w 52"/>
                  <a:gd name="T3" fmla="*/ 0 h 14"/>
                  <a:gd name="T4" fmla="*/ 0 w 52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14">
                    <a:moveTo>
                      <a:pt x="52" y="14"/>
                    </a:moveTo>
                    <a:lnTo>
                      <a:pt x="0" y="0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04" name="Freeform 2023">
                <a:extLst>
                  <a:ext uri="{FF2B5EF4-FFF2-40B4-BE49-F238E27FC236}">
                    <a16:creationId xmlns:a16="http://schemas.microsoft.com/office/drawing/2014/main" id="{75C832A8-74FB-4A51-8D92-1B3762D088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5" y="3545"/>
                <a:ext cx="2" cy="1"/>
              </a:xfrm>
              <a:custGeom>
                <a:avLst/>
                <a:gdLst>
                  <a:gd name="T0" fmla="*/ 0 w 27"/>
                  <a:gd name="T1" fmla="*/ 0 h 13"/>
                  <a:gd name="T2" fmla="*/ 0 w 27"/>
                  <a:gd name="T3" fmla="*/ 0 h 13"/>
                  <a:gd name="T4" fmla="*/ 0 w 27"/>
                  <a:gd name="T5" fmla="*/ 0 h 13"/>
                  <a:gd name="T6" fmla="*/ 0 w 27"/>
                  <a:gd name="T7" fmla="*/ 0 h 13"/>
                  <a:gd name="T8" fmla="*/ 0 w 27"/>
                  <a:gd name="T9" fmla="*/ 0 h 13"/>
                  <a:gd name="T10" fmla="*/ 0 w 27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13">
                    <a:moveTo>
                      <a:pt x="25" y="13"/>
                    </a:moveTo>
                    <a:lnTo>
                      <a:pt x="0" y="0"/>
                    </a:lnTo>
                    <a:lnTo>
                      <a:pt x="8" y="1"/>
                    </a:lnTo>
                    <a:lnTo>
                      <a:pt x="17" y="2"/>
                    </a:lnTo>
                    <a:lnTo>
                      <a:pt x="27" y="3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05" name="Freeform 2024">
                <a:extLst>
                  <a:ext uri="{FF2B5EF4-FFF2-40B4-BE49-F238E27FC236}">
                    <a16:creationId xmlns:a16="http://schemas.microsoft.com/office/drawing/2014/main" id="{8DA349D9-5E70-4FE1-BFC6-3AE45EEB9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6" y="3488"/>
                <a:ext cx="13" cy="47"/>
              </a:xfrm>
              <a:custGeom>
                <a:avLst/>
                <a:gdLst>
                  <a:gd name="T0" fmla="*/ 1 w 192"/>
                  <a:gd name="T1" fmla="*/ 3 h 702"/>
                  <a:gd name="T2" fmla="*/ 1 w 192"/>
                  <a:gd name="T3" fmla="*/ 3 h 702"/>
                  <a:gd name="T4" fmla="*/ 0 w 192"/>
                  <a:gd name="T5" fmla="*/ 0 h 702"/>
                  <a:gd name="T6" fmla="*/ 0 w 192"/>
                  <a:gd name="T7" fmla="*/ 0 h 702"/>
                  <a:gd name="T8" fmla="*/ 1 w 192"/>
                  <a:gd name="T9" fmla="*/ 3 h 702"/>
                  <a:gd name="T10" fmla="*/ 1 w 192"/>
                  <a:gd name="T11" fmla="*/ 3 h 7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2" h="702">
                    <a:moveTo>
                      <a:pt x="183" y="695"/>
                    </a:moveTo>
                    <a:lnTo>
                      <a:pt x="174" y="702"/>
                    </a:lnTo>
                    <a:lnTo>
                      <a:pt x="0" y="6"/>
                    </a:lnTo>
                    <a:lnTo>
                      <a:pt x="28" y="0"/>
                    </a:lnTo>
                    <a:lnTo>
                      <a:pt x="192" y="696"/>
                    </a:lnTo>
                    <a:lnTo>
                      <a:pt x="183" y="695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06" name="Freeform 2025">
                <a:extLst>
                  <a:ext uri="{FF2B5EF4-FFF2-40B4-BE49-F238E27FC236}">
                    <a16:creationId xmlns:a16="http://schemas.microsoft.com/office/drawing/2014/main" id="{8884D295-DE3C-4885-A3E4-A4F3045F7B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5" y="3516"/>
                <a:ext cx="42" cy="25"/>
              </a:xfrm>
              <a:custGeom>
                <a:avLst/>
                <a:gdLst>
                  <a:gd name="T0" fmla="*/ 3 w 628"/>
                  <a:gd name="T1" fmla="*/ 2 h 380"/>
                  <a:gd name="T2" fmla="*/ 3 w 628"/>
                  <a:gd name="T3" fmla="*/ 2 h 380"/>
                  <a:gd name="T4" fmla="*/ 0 w 628"/>
                  <a:gd name="T5" fmla="*/ 0 h 380"/>
                  <a:gd name="T6" fmla="*/ 0 w 628"/>
                  <a:gd name="T7" fmla="*/ 0 h 380"/>
                  <a:gd name="T8" fmla="*/ 3 w 628"/>
                  <a:gd name="T9" fmla="*/ 2 h 380"/>
                  <a:gd name="T10" fmla="*/ 3 w 628"/>
                  <a:gd name="T11" fmla="*/ 2 h 38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8" h="380">
                    <a:moveTo>
                      <a:pt x="626" y="372"/>
                    </a:moveTo>
                    <a:lnTo>
                      <a:pt x="628" y="354"/>
                    </a:lnTo>
                    <a:lnTo>
                      <a:pt x="14" y="0"/>
                    </a:lnTo>
                    <a:lnTo>
                      <a:pt x="0" y="25"/>
                    </a:lnTo>
                    <a:lnTo>
                      <a:pt x="625" y="380"/>
                    </a:lnTo>
                    <a:lnTo>
                      <a:pt x="626" y="372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07" name="Freeform 2026">
                <a:extLst>
                  <a:ext uri="{FF2B5EF4-FFF2-40B4-BE49-F238E27FC236}">
                    <a16:creationId xmlns:a16="http://schemas.microsoft.com/office/drawing/2014/main" id="{4A9EA1DB-7723-46DE-9BCB-26BCB0EEA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4" y="3532"/>
                <a:ext cx="43" cy="25"/>
              </a:xfrm>
              <a:custGeom>
                <a:avLst/>
                <a:gdLst>
                  <a:gd name="T0" fmla="*/ 3 w 636"/>
                  <a:gd name="T1" fmla="*/ 2 h 382"/>
                  <a:gd name="T2" fmla="*/ 3 w 636"/>
                  <a:gd name="T3" fmla="*/ 2 h 382"/>
                  <a:gd name="T4" fmla="*/ 0 w 636"/>
                  <a:gd name="T5" fmla="*/ 0 h 382"/>
                  <a:gd name="T6" fmla="*/ 0 w 636"/>
                  <a:gd name="T7" fmla="*/ 0 h 382"/>
                  <a:gd name="T8" fmla="*/ 3 w 636"/>
                  <a:gd name="T9" fmla="*/ 2 h 382"/>
                  <a:gd name="T10" fmla="*/ 3 w 636"/>
                  <a:gd name="T11" fmla="*/ 2 h 38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6" h="382">
                    <a:moveTo>
                      <a:pt x="625" y="364"/>
                    </a:moveTo>
                    <a:lnTo>
                      <a:pt x="636" y="356"/>
                    </a:lnTo>
                    <a:lnTo>
                      <a:pt x="11" y="0"/>
                    </a:lnTo>
                    <a:lnTo>
                      <a:pt x="0" y="17"/>
                    </a:lnTo>
                    <a:lnTo>
                      <a:pt x="623" y="382"/>
                    </a:lnTo>
                    <a:lnTo>
                      <a:pt x="625" y="364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08" name="Freeform 2027">
                <a:extLst>
                  <a:ext uri="{FF2B5EF4-FFF2-40B4-BE49-F238E27FC236}">
                    <a16:creationId xmlns:a16="http://schemas.microsoft.com/office/drawing/2014/main" id="{60DFC018-466B-4979-85DD-C6E346FBA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4" y="3499"/>
                <a:ext cx="17" cy="55"/>
              </a:xfrm>
              <a:custGeom>
                <a:avLst/>
                <a:gdLst>
                  <a:gd name="T0" fmla="*/ 1 w 251"/>
                  <a:gd name="T1" fmla="*/ 4 h 828"/>
                  <a:gd name="T2" fmla="*/ 1 w 251"/>
                  <a:gd name="T3" fmla="*/ 4 h 828"/>
                  <a:gd name="T4" fmla="*/ 0 w 251"/>
                  <a:gd name="T5" fmla="*/ 0 h 828"/>
                  <a:gd name="T6" fmla="*/ 0 w 251"/>
                  <a:gd name="T7" fmla="*/ 0 h 828"/>
                  <a:gd name="T8" fmla="*/ 1 w 251"/>
                  <a:gd name="T9" fmla="*/ 4 h 828"/>
                  <a:gd name="T10" fmla="*/ 1 w 251"/>
                  <a:gd name="T11" fmla="*/ 4 h 8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1" h="828">
                    <a:moveTo>
                      <a:pt x="242" y="820"/>
                    </a:moveTo>
                    <a:lnTo>
                      <a:pt x="231" y="828"/>
                    </a:lnTo>
                    <a:lnTo>
                      <a:pt x="0" y="7"/>
                    </a:lnTo>
                    <a:lnTo>
                      <a:pt x="19" y="0"/>
                    </a:lnTo>
                    <a:lnTo>
                      <a:pt x="251" y="821"/>
                    </a:lnTo>
                    <a:lnTo>
                      <a:pt x="242" y="820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09" name="Freeform 2028">
                <a:extLst>
                  <a:ext uri="{FF2B5EF4-FFF2-40B4-BE49-F238E27FC236}">
                    <a16:creationId xmlns:a16="http://schemas.microsoft.com/office/drawing/2014/main" id="{0573809E-EC3B-4F27-9598-A33DB0AE72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3" y="3526"/>
                <a:ext cx="49" cy="31"/>
              </a:xfrm>
              <a:custGeom>
                <a:avLst/>
                <a:gdLst>
                  <a:gd name="T0" fmla="*/ 3 w 732"/>
                  <a:gd name="T1" fmla="*/ 2 h 475"/>
                  <a:gd name="T2" fmla="*/ 3 w 732"/>
                  <a:gd name="T3" fmla="*/ 2 h 475"/>
                  <a:gd name="T4" fmla="*/ 0 w 732"/>
                  <a:gd name="T5" fmla="*/ 0 h 475"/>
                  <a:gd name="T6" fmla="*/ 0 w 732"/>
                  <a:gd name="T7" fmla="*/ 0 h 475"/>
                  <a:gd name="T8" fmla="*/ 3 w 732"/>
                  <a:gd name="T9" fmla="*/ 2 h 475"/>
                  <a:gd name="T10" fmla="*/ 3 w 732"/>
                  <a:gd name="T11" fmla="*/ 2 h 47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32" h="475">
                    <a:moveTo>
                      <a:pt x="723" y="466"/>
                    </a:moveTo>
                    <a:lnTo>
                      <a:pt x="732" y="458"/>
                    </a:lnTo>
                    <a:lnTo>
                      <a:pt x="10" y="0"/>
                    </a:lnTo>
                    <a:lnTo>
                      <a:pt x="0" y="16"/>
                    </a:lnTo>
                    <a:lnTo>
                      <a:pt x="722" y="475"/>
                    </a:lnTo>
                    <a:lnTo>
                      <a:pt x="723" y="466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10" name="Freeform 2029">
                <a:extLst>
                  <a:ext uri="{FF2B5EF4-FFF2-40B4-BE49-F238E27FC236}">
                    <a16:creationId xmlns:a16="http://schemas.microsoft.com/office/drawing/2014/main" id="{B0ED4980-2329-4EB8-A3B7-1080E1A2F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1" y="3481"/>
                <a:ext cx="12" cy="47"/>
              </a:xfrm>
              <a:custGeom>
                <a:avLst/>
                <a:gdLst>
                  <a:gd name="T0" fmla="*/ 1 w 184"/>
                  <a:gd name="T1" fmla="*/ 3 h 702"/>
                  <a:gd name="T2" fmla="*/ 1 w 184"/>
                  <a:gd name="T3" fmla="*/ 3 h 702"/>
                  <a:gd name="T4" fmla="*/ 0 w 184"/>
                  <a:gd name="T5" fmla="*/ 0 h 702"/>
                  <a:gd name="T6" fmla="*/ 0 w 184"/>
                  <a:gd name="T7" fmla="*/ 0 h 702"/>
                  <a:gd name="T8" fmla="*/ 1 w 184"/>
                  <a:gd name="T9" fmla="*/ 3 h 702"/>
                  <a:gd name="T10" fmla="*/ 1 w 184"/>
                  <a:gd name="T11" fmla="*/ 3 h 7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4" h="702">
                    <a:moveTo>
                      <a:pt x="174" y="702"/>
                    </a:moveTo>
                    <a:lnTo>
                      <a:pt x="165" y="701"/>
                    </a:lnTo>
                    <a:lnTo>
                      <a:pt x="0" y="7"/>
                    </a:lnTo>
                    <a:lnTo>
                      <a:pt x="18" y="0"/>
                    </a:lnTo>
                    <a:lnTo>
                      <a:pt x="184" y="695"/>
                    </a:lnTo>
                    <a:lnTo>
                      <a:pt x="174" y="702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11" name="Freeform 2030">
                <a:extLst>
                  <a:ext uri="{FF2B5EF4-FFF2-40B4-BE49-F238E27FC236}">
                    <a16:creationId xmlns:a16="http://schemas.microsoft.com/office/drawing/2014/main" id="{D0DF291A-20BC-4040-88F6-211162834A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0" y="3508"/>
                <a:ext cx="42" cy="26"/>
              </a:xfrm>
              <a:custGeom>
                <a:avLst/>
                <a:gdLst>
                  <a:gd name="T0" fmla="*/ 3 w 627"/>
                  <a:gd name="T1" fmla="*/ 2 h 381"/>
                  <a:gd name="T2" fmla="*/ 3 w 627"/>
                  <a:gd name="T3" fmla="*/ 2 h 381"/>
                  <a:gd name="T4" fmla="*/ 0 w 627"/>
                  <a:gd name="T5" fmla="*/ 0 h 381"/>
                  <a:gd name="T6" fmla="*/ 0 w 627"/>
                  <a:gd name="T7" fmla="*/ 0 h 381"/>
                  <a:gd name="T8" fmla="*/ 3 w 627"/>
                  <a:gd name="T9" fmla="*/ 2 h 381"/>
                  <a:gd name="T10" fmla="*/ 3 w 627"/>
                  <a:gd name="T11" fmla="*/ 2 h 38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7" h="381">
                    <a:moveTo>
                      <a:pt x="626" y="365"/>
                    </a:moveTo>
                    <a:lnTo>
                      <a:pt x="627" y="356"/>
                    </a:lnTo>
                    <a:lnTo>
                      <a:pt x="12" y="0"/>
                    </a:lnTo>
                    <a:lnTo>
                      <a:pt x="0" y="17"/>
                    </a:lnTo>
                    <a:lnTo>
                      <a:pt x="616" y="381"/>
                    </a:lnTo>
                    <a:lnTo>
                      <a:pt x="626" y="365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12" name="Freeform 2031">
                <a:extLst>
                  <a:ext uri="{FF2B5EF4-FFF2-40B4-BE49-F238E27FC236}">
                    <a16:creationId xmlns:a16="http://schemas.microsoft.com/office/drawing/2014/main" id="{5223D262-58C2-4B4C-BC93-E3E0B1C8FC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" y="3469"/>
                <a:ext cx="19" cy="52"/>
              </a:xfrm>
              <a:custGeom>
                <a:avLst/>
                <a:gdLst>
                  <a:gd name="T0" fmla="*/ 1 w 276"/>
                  <a:gd name="T1" fmla="*/ 3 h 777"/>
                  <a:gd name="T2" fmla="*/ 1 w 276"/>
                  <a:gd name="T3" fmla="*/ 3 h 777"/>
                  <a:gd name="T4" fmla="*/ 0 w 276"/>
                  <a:gd name="T5" fmla="*/ 0 h 777"/>
                  <a:gd name="T6" fmla="*/ 0 w 276"/>
                  <a:gd name="T7" fmla="*/ 0 h 777"/>
                  <a:gd name="T8" fmla="*/ 1 w 276"/>
                  <a:gd name="T9" fmla="*/ 3 h 777"/>
                  <a:gd name="T10" fmla="*/ 1 w 276"/>
                  <a:gd name="T11" fmla="*/ 3 h 77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6" h="777">
                    <a:moveTo>
                      <a:pt x="266" y="777"/>
                    </a:moveTo>
                    <a:lnTo>
                      <a:pt x="256" y="776"/>
                    </a:lnTo>
                    <a:lnTo>
                      <a:pt x="0" y="7"/>
                    </a:lnTo>
                    <a:lnTo>
                      <a:pt x="20" y="0"/>
                    </a:lnTo>
                    <a:lnTo>
                      <a:pt x="276" y="769"/>
                    </a:lnTo>
                    <a:lnTo>
                      <a:pt x="266" y="777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13" name="Freeform 2032">
                <a:extLst>
                  <a:ext uri="{FF2B5EF4-FFF2-40B4-BE49-F238E27FC236}">
                    <a16:creationId xmlns:a16="http://schemas.microsoft.com/office/drawing/2014/main" id="{A66A2BB4-78D9-4B51-80B2-A7CE18462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3" y="3492"/>
                <a:ext cx="45" cy="32"/>
              </a:xfrm>
              <a:custGeom>
                <a:avLst/>
                <a:gdLst>
                  <a:gd name="T0" fmla="*/ 3 w 670"/>
                  <a:gd name="T1" fmla="*/ 2 h 487"/>
                  <a:gd name="T2" fmla="*/ 3 w 670"/>
                  <a:gd name="T3" fmla="*/ 2 h 487"/>
                  <a:gd name="T4" fmla="*/ 0 w 670"/>
                  <a:gd name="T5" fmla="*/ 0 h 487"/>
                  <a:gd name="T6" fmla="*/ 0 w 670"/>
                  <a:gd name="T7" fmla="*/ 0 h 487"/>
                  <a:gd name="T8" fmla="*/ 3 w 670"/>
                  <a:gd name="T9" fmla="*/ 2 h 487"/>
                  <a:gd name="T10" fmla="*/ 3 w 670"/>
                  <a:gd name="T11" fmla="*/ 2 h 48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70" h="487">
                    <a:moveTo>
                      <a:pt x="668" y="479"/>
                    </a:moveTo>
                    <a:lnTo>
                      <a:pt x="670" y="461"/>
                    </a:lnTo>
                    <a:lnTo>
                      <a:pt x="13" y="0"/>
                    </a:lnTo>
                    <a:lnTo>
                      <a:pt x="0" y="26"/>
                    </a:lnTo>
                    <a:lnTo>
                      <a:pt x="658" y="487"/>
                    </a:lnTo>
                    <a:lnTo>
                      <a:pt x="668" y="479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14" name="Freeform 2033">
                <a:extLst>
                  <a:ext uri="{FF2B5EF4-FFF2-40B4-BE49-F238E27FC236}">
                    <a16:creationId xmlns:a16="http://schemas.microsoft.com/office/drawing/2014/main" id="{E2D6557F-82D6-4355-85AA-42F317FCD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7" y="3461"/>
                <a:ext cx="25" cy="43"/>
              </a:xfrm>
              <a:custGeom>
                <a:avLst/>
                <a:gdLst>
                  <a:gd name="T0" fmla="*/ 2 w 375"/>
                  <a:gd name="T1" fmla="*/ 3 h 652"/>
                  <a:gd name="T2" fmla="*/ 2 w 375"/>
                  <a:gd name="T3" fmla="*/ 3 h 652"/>
                  <a:gd name="T4" fmla="*/ 0 w 375"/>
                  <a:gd name="T5" fmla="*/ 0 h 652"/>
                  <a:gd name="T6" fmla="*/ 0 w 375"/>
                  <a:gd name="T7" fmla="*/ 0 h 652"/>
                  <a:gd name="T8" fmla="*/ 2 w 375"/>
                  <a:gd name="T9" fmla="*/ 3 h 652"/>
                  <a:gd name="T10" fmla="*/ 2 w 375"/>
                  <a:gd name="T11" fmla="*/ 3 h 6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5" h="652">
                    <a:moveTo>
                      <a:pt x="365" y="643"/>
                    </a:moveTo>
                    <a:lnTo>
                      <a:pt x="354" y="652"/>
                    </a:lnTo>
                    <a:lnTo>
                      <a:pt x="0" y="16"/>
                    </a:lnTo>
                    <a:lnTo>
                      <a:pt x="21" y="0"/>
                    </a:lnTo>
                    <a:lnTo>
                      <a:pt x="375" y="635"/>
                    </a:lnTo>
                    <a:lnTo>
                      <a:pt x="365" y="643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15" name="Freeform 2034">
                <a:extLst>
                  <a:ext uri="{FF2B5EF4-FFF2-40B4-BE49-F238E27FC236}">
                    <a16:creationId xmlns:a16="http://schemas.microsoft.com/office/drawing/2014/main" id="{9C909300-F680-4665-865C-322182964D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0" y="3470"/>
                <a:ext cx="35" cy="36"/>
              </a:xfrm>
              <a:custGeom>
                <a:avLst/>
                <a:gdLst>
                  <a:gd name="T0" fmla="*/ 2 w 526"/>
                  <a:gd name="T1" fmla="*/ 2 h 531"/>
                  <a:gd name="T2" fmla="*/ 2 w 526"/>
                  <a:gd name="T3" fmla="*/ 2 h 531"/>
                  <a:gd name="T4" fmla="*/ 0 w 526"/>
                  <a:gd name="T5" fmla="*/ 0 h 531"/>
                  <a:gd name="T6" fmla="*/ 0 w 526"/>
                  <a:gd name="T7" fmla="*/ 0 h 531"/>
                  <a:gd name="T8" fmla="*/ 2 w 526"/>
                  <a:gd name="T9" fmla="*/ 2 h 531"/>
                  <a:gd name="T10" fmla="*/ 2 w 526"/>
                  <a:gd name="T11" fmla="*/ 2 h 5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26" h="531">
                    <a:moveTo>
                      <a:pt x="516" y="524"/>
                    </a:moveTo>
                    <a:lnTo>
                      <a:pt x="526" y="515"/>
                    </a:lnTo>
                    <a:lnTo>
                      <a:pt x="21" y="0"/>
                    </a:lnTo>
                    <a:lnTo>
                      <a:pt x="0" y="16"/>
                    </a:lnTo>
                    <a:lnTo>
                      <a:pt x="505" y="531"/>
                    </a:lnTo>
                    <a:lnTo>
                      <a:pt x="516" y="524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16" name="Freeform 2035">
                <a:extLst>
                  <a:ext uri="{FF2B5EF4-FFF2-40B4-BE49-F238E27FC236}">
                    <a16:creationId xmlns:a16="http://schemas.microsoft.com/office/drawing/2014/main" id="{E4FA6BC7-175F-4AD3-9F0F-EE3102163D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3" y="3469"/>
                <a:ext cx="33" cy="37"/>
              </a:xfrm>
              <a:custGeom>
                <a:avLst/>
                <a:gdLst>
                  <a:gd name="T0" fmla="*/ 2 w 486"/>
                  <a:gd name="T1" fmla="*/ 2 h 555"/>
                  <a:gd name="T2" fmla="*/ 2 w 486"/>
                  <a:gd name="T3" fmla="*/ 2 h 555"/>
                  <a:gd name="T4" fmla="*/ 0 w 486"/>
                  <a:gd name="T5" fmla="*/ 0 h 555"/>
                  <a:gd name="T6" fmla="*/ 0 w 486"/>
                  <a:gd name="T7" fmla="*/ 0 h 555"/>
                  <a:gd name="T8" fmla="*/ 2 w 486"/>
                  <a:gd name="T9" fmla="*/ 2 h 555"/>
                  <a:gd name="T10" fmla="*/ 2 w 486"/>
                  <a:gd name="T11" fmla="*/ 2 h 55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6" h="555">
                    <a:moveTo>
                      <a:pt x="477" y="546"/>
                    </a:moveTo>
                    <a:lnTo>
                      <a:pt x="486" y="539"/>
                    </a:lnTo>
                    <a:lnTo>
                      <a:pt x="21" y="0"/>
                    </a:lnTo>
                    <a:lnTo>
                      <a:pt x="0" y="16"/>
                    </a:lnTo>
                    <a:lnTo>
                      <a:pt x="467" y="555"/>
                    </a:lnTo>
                    <a:lnTo>
                      <a:pt x="477" y="546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17" name="Freeform 2036">
                <a:extLst>
                  <a:ext uri="{FF2B5EF4-FFF2-40B4-BE49-F238E27FC236}">
                    <a16:creationId xmlns:a16="http://schemas.microsoft.com/office/drawing/2014/main" id="{A4670AB8-E8A5-4411-B333-2A855B0B6D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4" y="3466"/>
                <a:ext cx="25" cy="50"/>
              </a:xfrm>
              <a:custGeom>
                <a:avLst/>
                <a:gdLst>
                  <a:gd name="T0" fmla="*/ 2 w 381"/>
                  <a:gd name="T1" fmla="*/ 3 h 743"/>
                  <a:gd name="T2" fmla="*/ 2 w 381"/>
                  <a:gd name="T3" fmla="*/ 3 h 743"/>
                  <a:gd name="T4" fmla="*/ 0 w 381"/>
                  <a:gd name="T5" fmla="*/ 0 h 743"/>
                  <a:gd name="T6" fmla="*/ 0 w 381"/>
                  <a:gd name="T7" fmla="*/ 0 h 743"/>
                  <a:gd name="T8" fmla="*/ 2 w 381"/>
                  <a:gd name="T9" fmla="*/ 3 h 743"/>
                  <a:gd name="T10" fmla="*/ 2 w 381"/>
                  <a:gd name="T11" fmla="*/ 3 h 7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1" h="743">
                    <a:moveTo>
                      <a:pt x="371" y="735"/>
                    </a:moveTo>
                    <a:lnTo>
                      <a:pt x="361" y="743"/>
                    </a:lnTo>
                    <a:lnTo>
                      <a:pt x="0" y="7"/>
                    </a:lnTo>
                    <a:lnTo>
                      <a:pt x="28" y="0"/>
                    </a:lnTo>
                    <a:lnTo>
                      <a:pt x="381" y="727"/>
                    </a:lnTo>
                    <a:lnTo>
                      <a:pt x="371" y="735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18" name="Freeform 2037">
                <a:extLst>
                  <a:ext uri="{FF2B5EF4-FFF2-40B4-BE49-F238E27FC236}">
                    <a16:creationId xmlns:a16="http://schemas.microsoft.com/office/drawing/2014/main" id="{E15EB9CF-F308-4D78-8606-1FFE89F27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3" y="3478"/>
                <a:ext cx="41" cy="38"/>
              </a:xfrm>
              <a:custGeom>
                <a:avLst/>
                <a:gdLst>
                  <a:gd name="T0" fmla="*/ 3 w 614"/>
                  <a:gd name="T1" fmla="*/ 2 h 571"/>
                  <a:gd name="T2" fmla="*/ 3 w 614"/>
                  <a:gd name="T3" fmla="*/ 2 h 571"/>
                  <a:gd name="T4" fmla="*/ 0 w 614"/>
                  <a:gd name="T5" fmla="*/ 0 h 571"/>
                  <a:gd name="T6" fmla="*/ 0 w 614"/>
                  <a:gd name="T7" fmla="*/ 0 h 571"/>
                  <a:gd name="T8" fmla="*/ 3 w 614"/>
                  <a:gd name="T9" fmla="*/ 3 h 571"/>
                  <a:gd name="T10" fmla="*/ 3 w 614"/>
                  <a:gd name="T11" fmla="*/ 2 h 57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14" h="571">
                    <a:moveTo>
                      <a:pt x="613" y="562"/>
                    </a:moveTo>
                    <a:lnTo>
                      <a:pt x="614" y="553"/>
                    </a:lnTo>
                    <a:lnTo>
                      <a:pt x="22" y="0"/>
                    </a:lnTo>
                    <a:lnTo>
                      <a:pt x="0" y="26"/>
                    </a:lnTo>
                    <a:lnTo>
                      <a:pt x="603" y="571"/>
                    </a:lnTo>
                    <a:lnTo>
                      <a:pt x="613" y="562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19" name="Freeform 2038">
                <a:extLst>
                  <a:ext uri="{FF2B5EF4-FFF2-40B4-BE49-F238E27FC236}">
                    <a16:creationId xmlns:a16="http://schemas.microsoft.com/office/drawing/2014/main" id="{13D24AD3-C6A4-4E4B-9C36-5F1731B1AA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9" y="3464"/>
                <a:ext cx="128" cy="204"/>
              </a:xfrm>
              <a:custGeom>
                <a:avLst/>
                <a:gdLst>
                  <a:gd name="T0" fmla="*/ 4 w 1923"/>
                  <a:gd name="T1" fmla="*/ 1 h 3072"/>
                  <a:gd name="T2" fmla="*/ 5 w 1923"/>
                  <a:gd name="T3" fmla="*/ 2 h 3072"/>
                  <a:gd name="T4" fmla="*/ 5 w 1923"/>
                  <a:gd name="T5" fmla="*/ 4 h 3072"/>
                  <a:gd name="T6" fmla="*/ 5 w 1923"/>
                  <a:gd name="T7" fmla="*/ 4 h 3072"/>
                  <a:gd name="T8" fmla="*/ 5 w 1923"/>
                  <a:gd name="T9" fmla="*/ 3 h 3072"/>
                  <a:gd name="T10" fmla="*/ 6 w 1923"/>
                  <a:gd name="T11" fmla="*/ 5 h 3072"/>
                  <a:gd name="T12" fmla="*/ 6 w 1923"/>
                  <a:gd name="T13" fmla="*/ 7 h 3072"/>
                  <a:gd name="T14" fmla="*/ 7 w 1923"/>
                  <a:gd name="T15" fmla="*/ 8 h 3072"/>
                  <a:gd name="T16" fmla="*/ 8 w 1923"/>
                  <a:gd name="T17" fmla="*/ 11 h 3072"/>
                  <a:gd name="T18" fmla="*/ 9 w 1923"/>
                  <a:gd name="T19" fmla="*/ 12 h 3072"/>
                  <a:gd name="T20" fmla="*/ 8 w 1923"/>
                  <a:gd name="T21" fmla="*/ 13 h 3072"/>
                  <a:gd name="T22" fmla="*/ 8 w 1923"/>
                  <a:gd name="T23" fmla="*/ 12 h 3072"/>
                  <a:gd name="T24" fmla="*/ 8 w 1923"/>
                  <a:gd name="T25" fmla="*/ 10 h 3072"/>
                  <a:gd name="T26" fmla="*/ 7 w 1923"/>
                  <a:gd name="T27" fmla="*/ 8 h 3072"/>
                  <a:gd name="T28" fmla="*/ 6 w 1923"/>
                  <a:gd name="T29" fmla="*/ 7 h 3072"/>
                  <a:gd name="T30" fmla="*/ 5 w 1923"/>
                  <a:gd name="T31" fmla="*/ 6 h 3072"/>
                  <a:gd name="T32" fmla="*/ 3 w 1923"/>
                  <a:gd name="T33" fmla="*/ 5 h 3072"/>
                  <a:gd name="T34" fmla="*/ 2 w 1923"/>
                  <a:gd name="T35" fmla="*/ 4 h 3072"/>
                  <a:gd name="T36" fmla="*/ 3 w 1923"/>
                  <a:gd name="T37" fmla="*/ 5 h 3072"/>
                  <a:gd name="T38" fmla="*/ 4 w 1923"/>
                  <a:gd name="T39" fmla="*/ 5 h 3072"/>
                  <a:gd name="T40" fmla="*/ 3 w 1923"/>
                  <a:gd name="T41" fmla="*/ 4 h 3072"/>
                  <a:gd name="T42" fmla="*/ 3 w 1923"/>
                  <a:gd name="T43" fmla="*/ 5 h 3072"/>
                  <a:gd name="T44" fmla="*/ 5 w 1923"/>
                  <a:gd name="T45" fmla="*/ 6 h 3072"/>
                  <a:gd name="T46" fmla="*/ 3 w 1923"/>
                  <a:gd name="T47" fmla="*/ 4 h 3072"/>
                  <a:gd name="T48" fmla="*/ 1 w 1923"/>
                  <a:gd name="T49" fmla="*/ 3 h 3072"/>
                  <a:gd name="T50" fmla="*/ 2 w 1923"/>
                  <a:gd name="T51" fmla="*/ 4 h 3072"/>
                  <a:gd name="T52" fmla="*/ 4 w 1923"/>
                  <a:gd name="T53" fmla="*/ 5 h 3072"/>
                  <a:gd name="T54" fmla="*/ 3 w 1923"/>
                  <a:gd name="T55" fmla="*/ 4 h 3072"/>
                  <a:gd name="T56" fmla="*/ 0 w 1923"/>
                  <a:gd name="T57" fmla="*/ 3 h 3072"/>
                  <a:gd name="T58" fmla="*/ 2 w 1923"/>
                  <a:gd name="T59" fmla="*/ 4 h 3072"/>
                  <a:gd name="T60" fmla="*/ 2 w 1923"/>
                  <a:gd name="T61" fmla="*/ 4 h 3072"/>
                  <a:gd name="T62" fmla="*/ 1 w 1923"/>
                  <a:gd name="T63" fmla="*/ 3 h 3072"/>
                  <a:gd name="T64" fmla="*/ 2 w 1923"/>
                  <a:gd name="T65" fmla="*/ 3 h 3072"/>
                  <a:gd name="T66" fmla="*/ 0 w 1923"/>
                  <a:gd name="T67" fmla="*/ 2 h 3072"/>
                  <a:gd name="T68" fmla="*/ 2 w 1923"/>
                  <a:gd name="T69" fmla="*/ 3 h 3072"/>
                  <a:gd name="T70" fmla="*/ 3 w 1923"/>
                  <a:gd name="T71" fmla="*/ 4 h 3072"/>
                  <a:gd name="T72" fmla="*/ 3 w 1923"/>
                  <a:gd name="T73" fmla="*/ 4 h 3072"/>
                  <a:gd name="T74" fmla="*/ 3 w 1923"/>
                  <a:gd name="T75" fmla="*/ 4 h 3072"/>
                  <a:gd name="T76" fmla="*/ 1 w 1923"/>
                  <a:gd name="T77" fmla="*/ 2 h 3072"/>
                  <a:gd name="T78" fmla="*/ 1 w 1923"/>
                  <a:gd name="T79" fmla="*/ 2 h 3072"/>
                  <a:gd name="T80" fmla="*/ 2 w 1923"/>
                  <a:gd name="T81" fmla="*/ 2 h 3072"/>
                  <a:gd name="T82" fmla="*/ 1 w 1923"/>
                  <a:gd name="T83" fmla="*/ 2 h 3072"/>
                  <a:gd name="T84" fmla="*/ 3 w 1923"/>
                  <a:gd name="T85" fmla="*/ 2 h 3072"/>
                  <a:gd name="T86" fmla="*/ 2 w 1923"/>
                  <a:gd name="T87" fmla="*/ 1 h 3072"/>
                  <a:gd name="T88" fmla="*/ 3 w 1923"/>
                  <a:gd name="T89" fmla="*/ 1 h 3072"/>
                  <a:gd name="T90" fmla="*/ 4 w 1923"/>
                  <a:gd name="T91" fmla="*/ 2 h 3072"/>
                  <a:gd name="T92" fmla="*/ 3 w 1923"/>
                  <a:gd name="T93" fmla="*/ 1 h 3072"/>
                  <a:gd name="T94" fmla="*/ 3 w 1923"/>
                  <a:gd name="T95" fmla="*/ 0 h 3072"/>
                  <a:gd name="T96" fmla="*/ 3 w 1923"/>
                  <a:gd name="T97" fmla="*/ 0 h 3072"/>
                  <a:gd name="T98" fmla="*/ 3 w 1923"/>
                  <a:gd name="T99" fmla="*/ 1 h 3072"/>
                  <a:gd name="T100" fmla="*/ 4 w 1923"/>
                  <a:gd name="T101" fmla="*/ 3 h 3072"/>
                  <a:gd name="T102" fmla="*/ 4 w 1923"/>
                  <a:gd name="T103" fmla="*/ 2 h 3072"/>
                  <a:gd name="T104" fmla="*/ 3 w 1923"/>
                  <a:gd name="T105" fmla="*/ 1 h 3072"/>
                  <a:gd name="T106" fmla="*/ 4 w 1923"/>
                  <a:gd name="T107" fmla="*/ 3 h 3072"/>
                  <a:gd name="T108" fmla="*/ 4 w 1923"/>
                  <a:gd name="T109" fmla="*/ 1 h 3072"/>
                  <a:gd name="T110" fmla="*/ 4 w 1923"/>
                  <a:gd name="T111" fmla="*/ 3 h 3072"/>
                  <a:gd name="T112" fmla="*/ 5 w 1923"/>
                  <a:gd name="T113" fmla="*/ 3 h 3072"/>
                  <a:gd name="T114" fmla="*/ 4 w 1923"/>
                  <a:gd name="T115" fmla="*/ 2 h 3072"/>
                  <a:gd name="T116" fmla="*/ 5 w 1923"/>
                  <a:gd name="T117" fmla="*/ 3 h 3072"/>
                  <a:gd name="T118" fmla="*/ 5 w 1923"/>
                  <a:gd name="T119" fmla="*/ 4 h 3072"/>
                  <a:gd name="T120" fmla="*/ 5 w 1923"/>
                  <a:gd name="T121" fmla="*/ 4 h 307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923" h="3072">
                    <a:moveTo>
                      <a:pt x="1151" y="1014"/>
                    </a:moveTo>
                    <a:lnTo>
                      <a:pt x="1161" y="1015"/>
                    </a:lnTo>
                    <a:lnTo>
                      <a:pt x="1171" y="1008"/>
                    </a:lnTo>
                    <a:lnTo>
                      <a:pt x="1030" y="498"/>
                    </a:lnTo>
                    <a:lnTo>
                      <a:pt x="1032" y="480"/>
                    </a:lnTo>
                    <a:lnTo>
                      <a:pt x="1033" y="472"/>
                    </a:lnTo>
                    <a:lnTo>
                      <a:pt x="1024" y="460"/>
                    </a:lnTo>
                    <a:lnTo>
                      <a:pt x="1026" y="444"/>
                    </a:lnTo>
                    <a:lnTo>
                      <a:pt x="1019" y="433"/>
                    </a:lnTo>
                    <a:lnTo>
                      <a:pt x="1012" y="414"/>
                    </a:lnTo>
                    <a:lnTo>
                      <a:pt x="1013" y="405"/>
                    </a:lnTo>
                    <a:lnTo>
                      <a:pt x="1006" y="386"/>
                    </a:lnTo>
                    <a:lnTo>
                      <a:pt x="1007" y="377"/>
                    </a:lnTo>
                    <a:lnTo>
                      <a:pt x="1001" y="358"/>
                    </a:lnTo>
                    <a:lnTo>
                      <a:pt x="993" y="339"/>
                    </a:lnTo>
                    <a:lnTo>
                      <a:pt x="995" y="331"/>
                    </a:lnTo>
                    <a:lnTo>
                      <a:pt x="987" y="311"/>
                    </a:lnTo>
                    <a:lnTo>
                      <a:pt x="981" y="293"/>
                    </a:lnTo>
                    <a:lnTo>
                      <a:pt x="982" y="282"/>
                    </a:lnTo>
                    <a:lnTo>
                      <a:pt x="975" y="264"/>
                    </a:lnTo>
                    <a:lnTo>
                      <a:pt x="977" y="246"/>
                    </a:lnTo>
                    <a:lnTo>
                      <a:pt x="970" y="236"/>
                    </a:lnTo>
                    <a:lnTo>
                      <a:pt x="972" y="217"/>
                    </a:lnTo>
                    <a:lnTo>
                      <a:pt x="965" y="199"/>
                    </a:lnTo>
                    <a:lnTo>
                      <a:pt x="966" y="190"/>
                    </a:lnTo>
                    <a:lnTo>
                      <a:pt x="958" y="170"/>
                    </a:lnTo>
                    <a:lnTo>
                      <a:pt x="961" y="153"/>
                    </a:lnTo>
                    <a:lnTo>
                      <a:pt x="952" y="142"/>
                    </a:lnTo>
                    <a:lnTo>
                      <a:pt x="960" y="162"/>
                    </a:lnTo>
                    <a:lnTo>
                      <a:pt x="967" y="181"/>
                    </a:lnTo>
                    <a:lnTo>
                      <a:pt x="973" y="209"/>
                    </a:lnTo>
                    <a:lnTo>
                      <a:pt x="971" y="227"/>
                    </a:lnTo>
                    <a:lnTo>
                      <a:pt x="977" y="246"/>
                    </a:lnTo>
                    <a:lnTo>
                      <a:pt x="983" y="274"/>
                    </a:lnTo>
                    <a:lnTo>
                      <a:pt x="990" y="294"/>
                    </a:lnTo>
                    <a:lnTo>
                      <a:pt x="997" y="312"/>
                    </a:lnTo>
                    <a:lnTo>
                      <a:pt x="1004" y="332"/>
                    </a:lnTo>
                    <a:lnTo>
                      <a:pt x="1009" y="360"/>
                    </a:lnTo>
                    <a:lnTo>
                      <a:pt x="1017" y="378"/>
                    </a:lnTo>
                    <a:lnTo>
                      <a:pt x="1023" y="397"/>
                    </a:lnTo>
                    <a:lnTo>
                      <a:pt x="1020" y="424"/>
                    </a:lnTo>
                    <a:lnTo>
                      <a:pt x="1026" y="444"/>
                    </a:lnTo>
                    <a:lnTo>
                      <a:pt x="1034" y="462"/>
                    </a:lnTo>
                    <a:lnTo>
                      <a:pt x="1040" y="490"/>
                    </a:lnTo>
                    <a:lnTo>
                      <a:pt x="1048" y="501"/>
                    </a:lnTo>
                    <a:lnTo>
                      <a:pt x="1046" y="518"/>
                    </a:lnTo>
                    <a:lnTo>
                      <a:pt x="1052" y="538"/>
                    </a:lnTo>
                    <a:lnTo>
                      <a:pt x="1059" y="557"/>
                    </a:lnTo>
                    <a:lnTo>
                      <a:pt x="1058" y="565"/>
                    </a:lnTo>
                    <a:lnTo>
                      <a:pt x="1066" y="585"/>
                    </a:lnTo>
                    <a:lnTo>
                      <a:pt x="1063" y="602"/>
                    </a:lnTo>
                    <a:lnTo>
                      <a:pt x="1071" y="613"/>
                    </a:lnTo>
                    <a:lnTo>
                      <a:pt x="1078" y="631"/>
                    </a:lnTo>
                    <a:lnTo>
                      <a:pt x="1076" y="650"/>
                    </a:lnTo>
                    <a:lnTo>
                      <a:pt x="1083" y="659"/>
                    </a:lnTo>
                    <a:lnTo>
                      <a:pt x="1081" y="678"/>
                    </a:lnTo>
                    <a:lnTo>
                      <a:pt x="1089" y="697"/>
                    </a:lnTo>
                    <a:lnTo>
                      <a:pt x="1096" y="706"/>
                    </a:lnTo>
                    <a:lnTo>
                      <a:pt x="1094" y="725"/>
                    </a:lnTo>
                    <a:lnTo>
                      <a:pt x="1102" y="743"/>
                    </a:lnTo>
                    <a:lnTo>
                      <a:pt x="1109" y="755"/>
                    </a:lnTo>
                    <a:lnTo>
                      <a:pt x="1107" y="771"/>
                    </a:lnTo>
                    <a:lnTo>
                      <a:pt x="1114" y="791"/>
                    </a:lnTo>
                    <a:lnTo>
                      <a:pt x="1122" y="801"/>
                    </a:lnTo>
                    <a:lnTo>
                      <a:pt x="1120" y="820"/>
                    </a:lnTo>
                    <a:lnTo>
                      <a:pt x="1126" y="838"/>
                    </a:lnTo>
                    <a:lnTo>
                      <a:pt x="1135" y="848"/>
                    </a:lnTo>
                    <a:lnTo>
                      <a:pt x="1132" y="867"/>
                    </a:lnTo>
                    <a:lnTo>
                      <a:pt x="1140" y="886"/>
                    </a:lnTo>
                    <a:lnTo>
                      <a:pt x="1148" y="896"/>
                    </a:lnTo>
                    <a:lnTo>
                      <a:pt x="1154" y="914"/>
                    </a:lnTo>
                    <a:lnTo>
                      <a:pt x="1152" y="933"/>
                    </a:lnTo>
                    <a:lnTo>
                      <a:pt x="1160" y="942"/>
                    </a:lnTo>
                    <a:lnTo>
                      <a:pt x="1167" y="962"/>
                    </a:lnTo>
                    <a:lnTo>
                      <a:pt x="1174" y="981"/>
                    </a:lnTo>
                    <a:lnTo>
                      <a:pt x="1173" y="989"/>
                    </a:lnTo>
                    <a:lnTo>
                      <a:pt x="1181" y="1000"/>
                    </a:lnTo>
                    <a:lnTo>
                      <a:pt x="1189" y="1010"/>
                    </a:lnTo>
                    <a:lnTo>
                      <a:pt x="1188" y="1018"/>
                    </a:lnTo>
                    <a:lnTo>
                      <a:pt x="1196" y="1029"/>
                    </a:lnTo>
                    <a:lnTo>
                      <a:pt x="1195" y="1038"/>
                    </a:lnTo>
                    <a:lnTo>
                      <a:pt x="1202" y="1048"/>
                    </a:lnTo>
                    <a:lnTo>
                      <a:pt x="1201" y="1056"/>
                    </a:lnTo>
                    <a:lnTo>
                      <a:pt x="1209" y="1068"/>
                    </a:lnTo>
                    <a:lnTo>
                      <a:pt x="1219" y="1069"/>
                    </a:lnTo>
                    <a:lnTo>
                      <a:pt x="1210" y="1057"/>
                    </a:lnTo>
                    <a:lnTo>
                      <a:pt x="1206" y="1020"/>
                    </a:lnTo>
                    <a:lnTo>
                      <a:pt x="1192" y="983"/>
                    </a:lnTo>
                    <a:lnTo>
                      <a:pt x="1186" y="956"/>
                    </a:lnTo>
                    <a:lnTo>
                      <a:pt x="1173" y="916"/>
                    </a:lnTo>
                    <a:lnTo>
                      <a:pt x="1167" y="879"/>
                    </a:lnTo>
                    <a:lnTo>
                      <a:pt x="1154" y="841"/>
                    </a:lnTo>
                    <a:lnTo>
                      <a:pt x="1140" y="803"/>
                    </a:lnTo>
                    <a:lnTo>
                      <a:pt x="1135" y="766"/>
                    </a:lnTo>
                    <a:lnTo>
                      <a:pt x="1121" y="728"/>
                    </a:lnTo>
                    <a:lnTo>
                      <a:pt x="1117" y="691"/>
                    </a:lnTo>
                    <a:lnTo>
                      <a:pt x="1103" y="653"/>
                    </a:lnTo>
                    <a:lnTo>
                      <a:pt x="1097" y="625"/>
                    </a:lnTo>
                    <a:lnTo>
                      <a:pt x="1092" y="588"/>
                    </a:lnTo>
                    <a:lnTo>
                      <a:pt x="1087" y="551"/>
                    </a:lnTo>
                    <a:lnTo>
                      <a:pt x="1074" y="513"/>
                    </a:lnTo>
                    <a:lnTo>
                      <a:pt x="1070" y="476"/>
                    </a:lnTo>
                    <a:lnTo>
                      <a:pt x="1078" y="477"/>
                    </a:lnTo>
                    <a:lnTo>
                      <a:pt x="1105" y="562"/>
                    </a:lnTo>
                    <a:lnTo>
                      <a:pt x="1113" y="563"/>
                    </a:lnTo>
                    <a:lnTo>
                      <a:pt x="1104" y="488"/>
                    </a:lnTo>
                    <a:lnTo>
                      <a:pt x="1113" y="489"/>
                    </a:lnTo>
                    <a:lnTo>
                      <a:pt x="1119" y="509"/>
                    </a:lnTo>
                    <a:lnTo>
                      <a:pt x="1118" y="518"/>
                    </a:lnTo>
                    <a:lnTo>
                      <a:pt x="1127" y="528"/>
                    </a:lnTo>
                    <a:lnTo>
                      <a:pt x="1126" y="537"/>
                    </a:lnTo>
                    <a:lnTo>
                      <a:pt x="1124" y="555"/>
                    </a:lnTo>
                    <a:lnTo>
                      <a:pt x="1131" y="565"/>
                    </a:lnTo>
                    <a:lnTo>
                      <a:pt x="1130" y="574"/>
                    </a:lnTo>
                    <a:lnTo>
                      <a:pt x="1129" y="584"/>
                    </a:lnTo>
                    <a:lnTo>
                      <a:pt x="1128" y="592"/>
                    </a:lnTo>
                    <a:lnTo>
                      <a:pt x="1143" y="621"/>
                    </a:lnTo>
                    <a:lnTo>
                      <a:pt x="1148" y="658"/>
                    </a:lnTo>
                    <a:lnTo>
                      <a:pt x="1154" y="686"/>
                    </a:lnTo>
                    <a:lnTo>
                      <a:pt x="1158" y="724"/>
                    </a:lnTo>
                    <a:lnTo>
                      <a:pt x="1173" y="762"/>
                    </a:lnTo>
                    <a:lnTo>
                      <a:pt x="1178" y="790"/>
                    </a:lnTo>
                    <a:lnTo>
                      <a:pt x="1191" y="828"/>
                    </a:lnTo>
                    <a:lnTo>
                      <a:pt x="1198" y="856"/>
                    </a:lnTo>
                    <a:lnTo>
                      <a:pt x="1212" y="894"/>
                    </a:lnTo>
                    <a:lnTo>
                      <a:pt x="1217" y="922"/>
                    </a:lnTo>
                    <a:lnTo>
                      <a:pt x="1231" y="961"/>
                    </a:lnTo>
                    <a:lnTo>
                      <a:pt x="1236" y="988"/>
                    </a:lnTo>
                    <a:lnTo>
                      <a:pt x="1242" y="1024"/>
                    </a:lnTo>
                    <a:lnTo>
                      <a:pt x="1256" y="1054"/>
                    </a:lnTo>
                    <a:lnTo>
                      <a:pt x="1262" y="1082"/>
                    </a:lnTo>
                    <a:lnTo>
                      <a:pt x="1267" y="1119"/>
                    </a:lnTo>
                    <a:lnTo>
                      <a:pt x="1277" y="1120"/>
                    </a:lnTo>
                    <a:lnTo>
                      <a:pt x="1276" y="1129"/>
                    </a:lnTo>
                    <a:lnTo>
                      <a:pt x="1288" y="1176"/>
                    </a:lnTo>
                    <a:lnTo>
                      <a:pt x="1320" y="1217"/>
                    </a:lnTo>
                    <a:lnTo>
                      <a:pt x="1320" y="1208"/>
                    </a:lnTo>
                    <a:lnTo>
                      <a:pt x="1322" y="1198"/>
                    </a:lnTo>
                    <a:lnTo>
                      <a:pt x="1323" y="1190"/>
                    </a:lnTo>
                    <a:lnTo>
                      <a:pt x="1333" y="1182"/>
                    </a:lnTo>
                    <a:lnTo>
                      <a:pt x="1390" y="1316"/>
                    </a:lnTo>
                    <a:lnTo>
                      <a:pt x="1428" y="1385"/>
                    </a:lnTo>
                    <a:lnTo>
                      <a:pt x="1418" y="1393"/>
                    </a:lnTo>
                    <a:lnTo>
                      <a:pt x="1427" y="1394"/>
                    </a:lnTo>
                    <a:lnTo>
                      <a:pt x="1426" y="1402"/>
                    </a:lnTo>
                    <a:lnTo>
                      <a:pt x="1425" y="1412"/>
                    </a:lnTo>
                    <a:lnTo>
                      <a:pt x="1434" y="1413"/>
                    </a:lnTo>
                    <a:lnTo>
                      <a:pt x="1433" y="1422"/>
                    </a:lnTo>
                    <a:lnTo>
                      <a:pt x="1440" y="1431"/>
                    </a:lnTo>
                    <a:lnTo>
                      <a:pt x="1439" y="1441"/>
                    </a:lnTo>
                    <a:lnTo>
                      <a:pt x="1446" y="1460"/>
                    </a:lnTo>
                    <a:lnTo>
                      <a:pt x="1455" y="1470"/>
                    </a:lnTo>
                    <a:lnTo>
                      <a:pt x="1454" y="1478"/>
                    </a:lnTo>
                    <a:lnTo>
                      <a:pt x="1452" y="1497"/>
                    </a:lnTo>
                    <a:lnTo>
                      <a:pt x="1450" y="1506"/>
                    </a:lnTo>
                    <a:lnTo>
                      <a:pt x="1457" y="1525"/>
                    </a:lnTo>
                    <a:lnTo>
                      <a:pt x="1446" y="1533"/>
                    </a:lnTo>
                    <a:lnTo>
                      <a:pt x="1445" y="1541"/>
                    </a:lnTo>
                    <a:lnTo>
                      <a:pt x="1444" y="1551"/>
                    </a:lnTo>
                    <a:lnTo>
                      <a:pt x="1435" y="1559"/>
                    </a:lnTo>
                    <a:lnTo>
                      <a:pt x="1452" y="1570"/>
                    </a:lnTo>
                    <a:lnTo>
                      <a:pt x="1459" y="1590"/>
                    </a:lnTo>
                    <a:lnTo>
                      <a:pt x="1474" y="1609"/>
                    </a:lnTo>
                    <a:lnTo>
                      <a:pt x="1481" y="1628"/>
                    </a:lnTo>
                    <a:lnTo>
                      <a:pt x="1490" y="1638"/>
                    </a:lnTo>
                    <a:lnTo>
                      <a:pt x="1505" y="1659"/>
                    </a:lnTo>
                    <a:lnTo>
                      <a:pt x="1512" y="1677"/>
                    </a:lnTo>
                    <a:lnTo>
                      <a:pt x="1529" y="1688"/>
                    </a:lnTo>
                    <a:lnTo>
                      <a:pt x="1536" y="1708"/>
                    </a:lnTo>
                    <a:lnTo>
                      <a:pt x="1543" y="1717"/>
                    </a:lnTo>
                    <a:lnTo>
                      <a:pt x="1551" y="1728"/>
                    </a:lnTo>
                    <a:lnTo>
                      <a:pt x="1568" y="1747"/>
                    </a:lnTo>
                    <a:lnTo>
                      <a:pt x="1575" y="1758"/>
                    </a:lnTo>
                    <a:lnTo>
                      <a:pt x="1582" y="1777"/>
                    </a:lnTo>
                    <a:lnTo>
                      <a:pt x="1591" y="1787"/>
                    </a:lnTo>
                    <a:lnTo>
                      <a:pt x="1598" y="1797"/>
                    </a:lnTo>
                    <a:lnTo>
                      <a:pt x="1605" y="1816"/>
                    </a:lnTo>
                    <a:lnTo>
                      <a:pt x="1613" y="1826"/>
                    </a:lnTo>
                    <a:lnTo>
                      <a:pt x="1630" y="1837"/>
                    </a:lnTo>
                    <a:lnTo>
                      <a:pt x="1638" y="1856"/>
                    </a:lnTo>
                    <a:lnTo>
                      <a:pt x="1645" y="1865"/>
                    </a:lnTo>
                    <a:lnTo>
                      <a:pt x="1651" y="1885"/>
                    </a:lnTo>
                    <a:lnTo>
                      <a:pt x="1660" y="1895"/>
                    </a:lnTo>
                    <a:lnTo>
                      <a:pt x="1668" y="1906"/>
                    </a:lnTo>
                    <a:lnTo>
                      <a:pt x="1682" y="1934"/>
                    </a:lnTo>
                    <a:lnTo>
                      <a:pt x="1699" y="1954"/>
                    </a:lnTo>
                    <a:lnTo>
                      <a:pt x="1714" y="1975"/>
                    </a:lnTo>
                    <a:lnTo>
                      <a:pt x="1720" y="2002"/>
                    </a:lnTo>
                    <a:lnTo>
                      <a:pt x="1736" y="2023"/>
                    </a:lnTo>
                    <a:lnTo>
                      <a:pt x="1744" y="2040"/>
                    </a:lnTo>
                    <a:lnTo>
                      <a:pt x="1757" y="2070"/>
                    </a:lnTo>
                    <a:lnTo>
                      <a:pt x="1765" y="2090"/>
                    </a:lnTo>
                    <a:lnTo>
                      <a:pt x="1780" y="2119"/>
                    </a:lnTo>
                    <a:lnTo>
                      <a:pt x="1786" y="2137"/>
                    </a:lnTo>
                    <a:lnTo>
                      <a:pt x="1802" y="2168"/>
                    </a:lnTo>
                    <a:lnTo>
                      <a:pt x="1808" y="2185"/>
                    </a:lnTo>
                    <a:lnTo>
                      <a:pt x="1814" y="2213"/>
                    </a:lnTo>
                    <a:lnTo>
                      <a:pt x="1829" y="2242"/>
                    </a:lnTo>
                    <a:lnTo>
                      <a:pt x="1836" y="2262"/>
                    </a:lnTo>
                    <a:lnTo>
                      <a:pt x="1841" y="2290"/>
                    </a:lnTo>
                    <a:lnTo>
                      <a:pt x="1849" y="2309"/>
                    </a:lnTo>
                    <a:lnTo>
                      <a:pt x="1854" y="2337"/>
                    </a:lnTo>
                    <a:lnTo>
                      <a:pt x="1861" y="2355"/>
                    </a:lnTo>
                    <a:lnTo>
                      <a:pt x="1866" y="2383"/>
                    </a:lnTo>
                    <a:lnTo>
                      <a:pt x="1875" y="2403"/>
                    </a:lnTo>
                    <a:lnTo>
                      <a:pt x="1873" y="2421"/>
                    </a:lnTo>
                    <a:lnTo>
                      <a:pt x="1878" y="2449"/>
                    </a:lnTo>
                    <a:lnTo>
                      <a:pt x="1884" y="2468"/>
                    </a:lnTo>
                    <a:lnTo>
                      <a:pt x="1891" y="2487"/>
                    </a:lnTo>
                    <a:lnTo>
                      <a:pt x="1897" y="2515"/>
                    </a:lnTo>
                    <a:lnTo>
                      <a:pt x="1895" y="2534"/>
                    </a:lnTo>
                    <a:lnTo>
                      <a:pt x="1902" y="2552"/>
                    </a:lnTo>
                    <a:lnTo>
                      <a:pt x="1899" y="2579"/>
                    </a:lnTo>
                    <a:lnTo>
                      <a:pt x="1906" y="2598"/>
                    </a:lnTo>
                    <a:lnTo>
                      <a:pt x="1913" y="2618"/>
                    </a:lnTo>
                    <a:lnTo>
                      <a:pt x="1910" y="2645"/>
                    </a:lnTo>
                    <a:lnTo>
                      <a:pt x="1909" y="2654"/>
                    </a:lnTo>
                    <a:lnTo>
                      <a:pt x="1908" y="2662"/>
                    </a:lnTo>
                    <a:lnTo>
                      <a:pt x="1915" y="2673"/>
                    </a:lnTo>
                    <a:lnTo>
                      <a:pt x="1914" y="2682"/>
                    </a:lnTo>
                    <a:lnTo>
                      <a:pt x="1914" y="2690"/>
                    </a:lnTo>
                    <a:lnTo>
                      <a:pt x="1911" y="2709"/>
                    </a:lnTo>
                    <a:lnTo>
                      <a:pt x="1910" y="2718"/>
                    </a:lnTo>
                    <a:lnTo>
                      <a:pt x="1918" y="2727"/>
                    </a:lnTo>
                    <a:lnTo>
                      <a:pt x="1917" y="2736"/>
                    </a:lnTo>
                    <a:lnTo>
                      <a:pt x="1916" y="2746"/>
                    </a:lnTo>
                    <a:lnTo>
                      <a:pt x="1915" y="2754"/>
                    </a:lnTo>
                    <a:lnTo>
                      <a:pt x="1913" y="2772"/>
                    </a:lnTo>
                    <a:lnTo>
                      <a:pt x="1921" y="2783"/>
                    </a:lnTo>
                    <a:lnTo>
                      <a:pt x="1920" y="2792"/>
                    </a:lnTo>
                    <a:lnTo>
                      <a:pt x="1919" y="2800"/>
                    </a:lnTo>
                    <a:lnTo>
                      <a:pt x="1918" y="2809"/>
                    </a:lnTo>
                    <a:lnTo>
                      <a:pt x="1916" y="2828"/>
                    </a:lnTo>
                    <a:lnTo>
                      <a:pt x="1915" y="2836"/>
                    </a:lnTo>
                    <a:lnTo>
                      <a:pt x="1921" y="2856"/>
                    </a:lnTo>
                    <a:lnTo>
                      <a:pt x="1920" y="2864"/>
                    </a:lnTo>
                    <a:lnTo>
                      <a:pt x="1918" y="2883"/>
                    </a:lnTo>
                    <a:lnTo>
                      <a:pt x="1917" y="2892"/>
                    </a:lnTo>
                    <a:lnTo>
                      <a:pt x="1915" y="2910"/>
                    </a:lnTo>
                    <a:lnTo>
                      <a:pt x="1923" y="2920"/>
                    </a:lnTo>
                    <a:lnTo>
                      <a:pt x="1921" y="2938"/>
                    </a:lnTo>
                    <a:lnTo>
                      <a:pt x="1920" y="2946"/>
                    </a:lnTo>
                    <a:lnTo>
                      <a:pt x="1918" y="2965"/>
                    </a:lnTo>
                    <a:lnTo>
                      <a:pt x="1917" y="2974"/>
                    </a:lnTo>
                    <a:lnTo>
                      <a:pt x="1915" y="2992"/>
                    </a:lnTo>
                    <a:lnTo>
                      <a:pt x="1914" y="3001"/>
                    </a:lnTo>
                    <a:lnTo>
                      <a:pt x="1902" y="3018"/>
                    </a:lnTo>
                    <a:lnTo>
                      <a:pt x="1901" y="3027"/>
                    </a:lnTo>
                    <a:lnTo>
                      <a:pt x="1900" y="3035"/>
                    </a:lnTo>
                    <a:lnTo>
                      <a:pt x="1909" y="3046"/>
                    </a:lnTo>
                    <a:lnTo>
                      <a:pt x="1908" y="3054"/>
                    </a:lnTo>
                    <a:lnTo>
                      <a:pt x="1907" y="3064"/>
                    </a:lnTo>
                    <a:lnTo>
                      <a:pt x="1896" y="3063"/>
                    </a:lnTo>
                    <a:lnTo>
                      <a:pt x="1895" y="3072"/>
                    </a:lnTo>
                    <a:lnTo>
                      <a:pt x="1866" y="3014"/>
                    </a:lnTo>
                    <a:lnTo>
                      <a:pt x="1849" y="3012"/>
                    </a:lnTo>
                    <a:lnTo>
                      <a:pt x="1841" y="2993"/>
                    </a:lnTo>
                    <a:lnTo>
                      <a:pt x="1843" y="2974"/>
                    </a:lnTo>
                    <a:lnTo>
                      <a:pt x="1837" y="2956"/>
                    </a:lnTo>
                    <a:lnTo>
                      <a:pt x="1839" y="2937"/>
                    </a:lnTo>
                    <a:lnTo>
                      <a:pt x="1841" y="2919"/>
                    </a:lnTo>
                    <a:lnTo>
                      <a:pt x="1834" y="2901"/>
                    </a:lnTo>
                    <a:lnTo>
                      <a:pt x="1836" y="2883"/>
                    </a:lnTo>
                    <a:lnTo>
                      <a:pt x="1838" y="2864"/>
                    </a:lnTo>
                    <a:lnTo>
                      <a:pt x="1831" y="2845"/>
                    </a:lnTo>
                    <a:lnTo>
                      <a:pt x="1834" y="2827"/>
                    </a:lnTo>
                    <a:lnTo>
                      <a:pt x="1827" y="2808"/>
                    </a:lnTo>
                    <a:lnTo>
                      <a:pt x="1829" y="2790"/>
                    </a:lnTo>
                    <a:lnTo>
                      <a:pt x="1831" y="2772"/>
                    </a:lnTo>
                    <a:lnTo>
                      <a:pt x="1824" y="2744"/>
                    </a:lnTo>
                    <a:lnTo>
                      <a:pt x="1827" y="2726"/>
                    </a:lnTo>
                    <a:lnTo>
                      <a:pt x="1820" y="2708"/>
                    </a:lnTo>
                    <a:lnTo>
                      <a:pt x="1822" y="2689"/>
                    </a:lnTo>
                    <a:lnTo>
                      <a:pt x="1816" y="2661"/>
                    </a:lnTo>
                    <a:lnTo>
                      <a:pt x="1810" y="2643"/>
                    </a:lnTo>
                    <a:lnTo>
                      <a:pt x="1812" y="2624"/>
                    </a:lnTo>
                    <a:lnTo>
                      <a:pt x="1806" y="2596"/>
                    </a:lnTo>
                    <a:lnTo>
                      <a:pt x="1799" y="2577"/>
                    </a:lnTo>
                    <a:lnTo>
                      <a:pt x="1793" y="2548"/>
                    </a:lnTo>
                    <a:lnTo>
                      <a:pt x="1795" y="2532"/>
                    </a:lnTo>
                    <a:lnTo>
                      <a:pt x="1788" y="2512"/>
                    </a:lnTo>
                    <a:lnTo>
                      <a:pt x="1783" y="2483"/>
                    </a:lnTo>
                    <a:lnTo>
                      <a:pt x="1775" y="2465"/>
                    </a:lnTo>
                    <a:lnTo>
                      <a:pt x="1769" y="2446"/>
                    </a:lnTo>
                    <a:lnTo>
                      <a:pt x="1762" y="2417"/>
                    </a:lnTo>
                    <a:lnTo>
                      <a:pt x="1755" y="2399"/>
                    </a:lnTo>
                    <a:lnTo>
                      <a:pt x="1759" y="2371"/>
                    </a:lnTo>
                    <a:lnTo>
                      <a:pt x="1752" y="2352"/>
                    </a:lnTo>
                    <a:lnTo>
                      <a:pt x="1745" y="2334"/>
                    </a:lnTo>
                    <a:lnTo>
                      <a:pt x="1738" y="2323"/>
                    </a:lnTo>
                    <a:lnTo>
                      <a:pt x="1740" y="2305"/>
                    </a:lnTo>
                    <a:lnTo>
                      <a:pt x="1732" y="2295"/>
                    </a:lnTo>
                    <a:lnTo>
                      <a:pt x="1723" y="2285"/>
                    </a:lnTo>
                    <a:lnTo>
                      <a:pt x="1725" y="2267"/>
                    </a:lnTo>
                    <a:lnTo>
                      <a:pt x="1718" y="2257"/>
                    </a:lnTo>
                    <a:lnTo>
                      <a:pt x="1711" y="2238"/>
                    </a:lnTo>
                    <a:lnTo>
                      <a:pt x="1712" y="2229"/>
                    </a:lnTo>
                    <a:lnTo>
                      <a:pt x="1713" y="2221"/>
                    </a:lnTo>
                    <a:lnTo>
                      <a:pt x="1705" y="2210"/>
                    </a:lnTo>
                    <a:lnTo>
                      <a:pt x="1706" y="2201"/>
                    </a:lnTo>
                    <a:lnTo>
                      <a:pt x="1698" y="2191"/>
                    </a:lnTo>
                    <a:lnTo>
                      <a:pt x="1699" y="2183"/>
                    </a:lnTo>
                    <a:lnTo>
                      <a:pt x="1691" y="2171"/>
                    </a:lnTo>
                    <a:lnTo>
                      <a:pt x="1692" y="2163"/>
                    </a:lnTo>
                    <a:lnTo>
                      <a:pt x="1694" y="2154"/>
                    </a:lnTo>
                    <a:lnTo>
                      <a:pt x="1685" y="2143"/>
                    </a:lnTo>
                    <a:lnTo>
                      <a:pt x="1686" y="2136"/>
                    </a:lnTo>
                    <a:lnTo>
                      <a:pt x="1678" y="2126"/>
                    </a:lnTo>
                    <a:lnTo>
                      <a:pt x="1679" y="2116"/>
                    </a:lnTo>
                    <a:lnTo>
                      <a:pt x="1672" y="2106"/>
                    </a:lnTo>
                    <a:lnTo>
                      <a:pt x="1673" y="2098"/>
                    </a:lnTo>
                    <a:lnTo>
                      <a:pt x="1665" y="2087"/>
                    </a:lnTo>
                    <a:lnTo>
                      <a:pt x="1660" y="2059"/>
                    </a:lnTo>
                    <a:lnTo>
                      <a:pt x="1643" y="2039"/>
                    </a:lnTo>
                    <a:lnTo>
                      <a:pt x="1628" y="2011"/>
                    </a:lnTo>
                    <a:lnTo>
                      <a:pt x="1613" y="1981"/>
                    </a:lnTo>
                    <a:lnTo>
                      <a:pt x="1607" y="1962"/>
                    </a:lnTo>
                    <a:lnTo>
                      <a:pt x="1592" y="1933"/>
                    </a:lnTo>
                    <a:lnTo>
                      <a:pt x="1575" y="1913"/>
                    </a:lnTo>
                    <a:lnTo>
                      <a:pt x="1561" y="1884"/>
                    </a:lnTo>
                    <a:lnTo>
                      <a:pt x="1536" y="1862"/>
                    </a:lnTo>
                    <a:lnTo>
                      <a:pt x="1521" y="1834"/>
                    </a:lnTo>
                    <a:lnTo>
                      <a:pt x="1505" y="1814"/>
                    </a:lnTo>
                    <a:lnTo>
                      <a:pt x="1489" y="1793"/>
                    </a:lnTo>
                    <a:lnTo>
                      <a:pt x="1475" y="1765"/>
                    </a:lnTo>
                    <a:lnTo>
                      <a:pt x="1459" y="1744"/>
                    </a:lnTo>
                    <a:lnTo>
                      <a:pt x="1444" y="1714"/>
                    </a:lnTo>
                    <a:lnTo>
                      <a:pt x="1428" y="1696"/>
                    </a:lnTo>
                    <a:lnTo>
                      <a:pt x="1421" y="1684"/>
                    </a:lnTo>
                    <a:lnTo>
                      <a:pt x="1422" y="1676"/>
                    </a:lnTo>
                    <a:lnTo>
                      <a:pt x="1411" y="1675"/>
                    </a:lnTo>
                    <a:lnTo>
                      <a:pt x="1412" y="1666"/>
                    </a:lnTo>
                    <a:lnTo>
                      <a:pt x="1404" y="1665"/>
                    </a:lnTo>
                    <a:lnTo>
                      <a:pt x="1405" y="1656"/>
                    </a:lnTo>
                    <a:lnTo>
                      <a:pt x="1396" y="1654"/>
                    </a:lnTo>
                    <a:lnTo>
                      <a:pt x="1397" y="1646"/>
                    </a:lnTo>
                    <a:lnTo>
                      <a:pt x="1388" y="1645"/>
                    </a:lnTo>
                    <a:lnTo>
                      <a:pt x="1378" y="1644"/>
                    </a:lnTo>
                    <a:lnTo>
                      <a:pt x="1363" y="1624"/>
                    </a:lnTo>
                    <a:lnTo>
                      <a:pt x="1355" y="1613"/>
                    </a:lnTo>
                    <a:lnTo>
                      <a:pt x="1338" y="1602"/>
                    </a:lnTo>
                    <a:lnTo>
                      <a:pt x="1321" y="1591"/>
                    </a:lnTo>
                    <a:lnTo>
                      <a:pt x="1315" y="1572"/>
                    </a:lnTo>
                    <a:lnTo>
                      <a:pt x="1296" y="1570"/>
                    </a:lnTo>
                    <a:lnTo>
                      <a:pt x="1280" y="1559"/>
                    </a:lnTo>
                    <a:lnTo>
                      <a:pt x="1262" y="1547"/>
                    </a:lnTo>
                    <a:lnTo>
                      <a:pt x="1254" y="1547"/>
                    </a:lnTo>
                    <a:lnTo>
                      <a:pt x="1245" y="1546"/>
                    </a:lnTo>
                    <a:lnTo>
                      <a:pt x="1236" y="1535"/>
                    </a:lnTo>
                    <a:lnTo>
                      <a:pt x="1228" y="1534"/>
                    </a:lnTo>
                    <a:lnTo>
                      <a:pt x="1218" y="1533"/>
                    </a:lnTo>
                    <a:lnTo>
                      <a:pt x="1211" y="1524"/>
                    </a:lnTo>
                    <a:lnTo>
                      <a:pt x="1202" y="1512"/>
                    </a:lnTo>
                    <a:lnTo>
                      <a:pt x="1193" y="1511"/>
                    </a:lnTo>
                    <a:lnTo>
                      <a:pt x="1195" y="1495"/>
                    </a:lnTo>
                    <a:lnTo>
                      <a:pt x="1155" y="1453"/>
                    </a:lnTo>
                    <a:lnTo>
                      <a:pt x="1147" y="1452"/>
                    </a:lnTo>
                    <a:lnTo>
                      <a:pt x="1129" y="1440"/>
                    </a:lnTo>
                    <a:lnTo>
                      <a:pt x="1121" y="1431"/>
                    </a:lnTo>
                    <a:lnTo>
                      <a:pt x="1113" y="1421"/>
                    </a:lnTo>
                    <a:lnTo>
                      <a:pt x="1105" y="1411"/>
                    </a:lnTo>
                    <a:lnTo>
                      <a:pt x="1097" y="1401"/>
                    </a:lnTo>
                    <a:lnTo>
                      <a:pt x="1080" y="1389"/>
                    </a:lnTo>
                    <a:lnTo>
                      <a:pt x="1073" y="1380"/>
                    </a:lnTo>
                    <a:lnTo>
                      <a:pt x="1074" y="1370"/>
                    </a:lnTo>
                    <a:lnTo>
                      <a:pt x="1065" y="1369"/>
                    </a:lnTo>
                    <a:lnTo>
                      <a:pt x="1056" y="1359"/>
                    </a:lnTo>
                    <a:lnTo>
                      <a:pt x="1047" y="1358"/>
                    </a:lnTo>
                    <a:lnTo>
                      <a:pt x="1048" y="1350"/>
                    </a:lnTo>
                    <a:lnTo>
                      <a:pt x="1040" y="1349"/>
                    </a:lnTo>
                    <a:lnTo>
                      <a:pt x="1023" y="1328"/>
                    </a:lnTo>
                    <a:lnTo>
                      <a:pt x="1015" y="1327"/>
                    </a:lnTo>
                    <a:lnTo>
                      <a:pt x="1007" y="1317"/>
                    </a:lnTo>
                    <a:lnTo>
                      <a:pt x="998" y="1316"/>
                    </a:lnTo>
                    <a:lnTo>
                      <a:pt x="982" y="1296"/>
                    </a:lnTo>
                    <a:lnTo>
                      <a:pt x="965" y="1285"/>
                    </a:lnTo>
                    <a:lnTo>
                      <a:pt x="947" y="1274"/>
                    </a:lnTo>
                    <a:lnTo>
                      <a:pt x="931" y="1262"/>
                    </a:lnTo>
                    <a:lnTo>
                      <a:pt x="914" y="1252"/>
                    </a:lnTo>
                    <a:lnTo>
                      <a:pt x="898" y="1240"/>
                    </a:lnTo>
                    <a:lnTo>
                      <a:pt x="880" y="1229"/>
                    </a:lnTo>
                    <a:lnTo>
                      <a:pt x="863" y="1218"/>
                    </a:lnTo>
                    <a:lnTo>
                      <a:pt x="846" y="1207"/>
                    </a:lnTo>
                    <a:lnTo>
                      <a:pt x="829" y="1196"/>
                    </a:lnTo>
                    <a:lnTo>
                      <a:pt x="822" y="1185"/>
                    </a:lnTo>
                    <a:lnTo>
                      <a:pt x="804" y="1175"/>
                    </a:lnTo>
                    <a:lnTo>
                      <a:pt x="788" y="1163"/>
                    </a:lnTo>
                    <a:lnTo>
                      <a:pt x="770" y="1152"/>
                    </a:lnTo>
                    <a:lnTo>
                      <a:pt x="753" y="1150"/>
                    </a:lnTo>
                    <a:lnTo>
                      <a:pt x="736" y="1140"/>
                    </a:lnTo>
                    <a:lnTo>
                      <a:pt x="778" y="1162"/>
                    </a:lnTo>
                    <a:lnTo>
                      <a:pt x="779" y="1153"/>
                    </a:lnTo>
                    <a:lnTo>
                      <a:pt x="771" y="1144"/>
                    </a:lnTo>
                    <a:lnTo>
                      <a:pt x="763" y="1143"/>
                    </a:lnTo>
                    <a:lnTo>
                      <a:pt x="745" y="1132"/>
                    </a:lnTo>
                    <a:lnTo>
                      <a:pt x="738" y="1121"/>
                    </a:lnTo>
                    <a:lnTo>
                      <a:pt x="721" y="1110"/>
                    </a:lnTo>
                    <a:lnTo>
                      <a:pt x="711" y="1109"/>
                    </a:lnTo>
                    <a:lnTo>
                      <a:pt x="695" y="1098"/>
                    </a:lnTo>
                    <a:lnTo>
                      <a:pt x="687" y="1087"/>
                    </a:lnTo>
                    <a:lnTo>
                      <a:pt x="678" y="1086"/>
                    </a:lnTo>
                    <a:lnTo>
                      <a:pt x="669" y="1077"/>
                    </a:lnTo>
                    <a:lnTo>
                      <a:pt x="653" y="1066"/>
                    </a:lnTo>
                    <a:lnTo>
                      <a:pt x="643" y="1065"/>
                    </a:lnTo>
                    <a:lnTo>
                      <a:pt x="636" y="1054"/>
                    </a:lnTo>
                    <a:lnTo>
                      <a:pt x="627" y="1053"/>
                    </a:lnTo>
                    <a:lnTo>
                      <a:pt x="619" y="1044"/>
                    </a:lnTo>
                    <a:lnTo>
                      <a:pt x="609" y="1043"/>
                    </a:lnTo>
                    <a:lnTo>
                      <a:pt x="602" y="1032"/>
                    </a:lnTo>
                    <a:lnTo>
                      <a:pt x="593" y="1031"/>
                    </a:lnTo>
                    <a:lnTo>
                      <a:pt x="585" y="1021"/>
                    </a:lnTo>
                    <a:lnTo>
                      <a:pt x="577" y="1020"/>
                    </a:lnTo>
                    <a:lnTo>
                      <a:pt x="567" y="1019"/>
                    </a:lnTo>
                    <a:lnTo>
                      <a:pt x="559" y="1009"/>
                    </a:lnTo>
                    <a:lnTo>
                      <a:pt x="550" y="1007"/>
                    </a:lnTo>
                    <a:lnTo>
                      <a:pt x="542" y="1006"/>
                    </a:lnTo>
                    <a:lnTo>
                      <a:pt x="533" y="997"/>
                    </a:lnTo>
                    <a:lnTo>
                      <a:pt x="524" y="996"/>
                    </a:lnTo>
                    <a:lnTo>
                      <a:pt x="516" y="995"/>
                    </a:lnTo>
                    <a:lnTo>
                      <a:pt x="507" y="985"/>
                    </a:lnTo>
                    <a:lnTo>
                      <a:pt x="498" y="984"/>
                    </a:lnTo>
                    <a:lnTo>
                      <a:pt x="490" y="973"/>
                    </a:lnTo>
                    <a:lnTo>
                      <a:pt x="481" y="972"/>
                    </a:lnTo>
                    <a:lnTo>
                      <a:pt x="474" y="963"/>
                    </a:lnTo>
                    <a:lnTo>
                      <a:pt x="484" y="955"/>
                    </a:lnTo>
                    <a:lnTo>
                      <a:pt x="491" y="965"/>
                    </a:lnTo>
                    <a:lnTo>
                      <a:pt x="508" y="975"/>
                    </a:lnTo>
                    <a:lnTo>
                      <a:pt x="525" y="987"/>
                    </a:lnTo>
                    <a:lnTo>
                      <a:pt x="543" y="998"/>
                    </a:lnTo>
                    <a:lnTo>
                      <a:pt x="560" y="1000"/>
                    </a:lnTo>
                    <a:lnTo>
                      <a:pt x="568" y="1010"/>
                    </a:lnTo>
                    <a:lnTo>
                      <a:pt x="585" y="1021"/>
                    </a:lnTo>
                    <a:lnTo>
                      <a:pt x="602" y="1032"/>
                    </a:lnTo>
                    <a:lnTo>
                      <a:pt x="628" y="1045"/>
                    </a:lnTo>
                    <a:lnTo>
                      <a:pt x="653" y="1066"/>
                    </a:lnTo>
                    <a:lnTo>
                      <a:pt x="679" y="1078"/>
                    </a:lnTo>
                    <a:lnTo>
                      <a:pt x="705" y="1089"/>
                    </a:lnTo>
                    <a:lnTo>
                      <a:pt x="721" y="1110"/>
                    </a:lnTo>
                    <a:lnTo>
                      <a:pt x="746" y="1122"/>
                    </a:lnTo>
                    <a:lnTo>
                      <a:pt x="771" y="1144"/>
                    </a:lnTo>
                    <a:lnTo>
                      <a:pt x="798" y="1155"/>
                    </a:lnTo>
                    <a:lnTo>
                      <a:pt x="824" y="1168"/>
                    </a:lnTo>
                    <a:lnTo>
                      <a:pt x="848" y="1188"/>
                    </a:lnTo>
                    <a:lnTo>
                      <a:pt x="874" y="1210"/>
                    </a:lnTo>
                    <a:lnTo>
                      <a:pt x="889" y="1221"/>
                    </a:lnTo>
                    <a:lnTo>
                      <a:pt x="915" y="1242"/>
                    </a:lnTo>
                    <a:lnTo>
                      <a:pt x="941" y="1255"/>
                    </a:lnTo>
                    <a:lnTo>
                      <a:pt x="966" y="1276"/>
                    </a:lnTo>
                    <a:lnTo>
                      <a:pt x="991" y="1288"/>
                    </a:lnTo>
                    <a:lnTo>
                      <a:pt x="1000" y="1298"/>
                    </a:lnTo>
                    <a:lnTo>
                      <a:pt x="1008" y="1308"/>
                    </a:lnTo>
                    <a:lnTo>
                      <a:pt x="1016" y="1318"/>
                    </a:lnTo>
                    <a:lnTo>
                      <a:pt x="1024" y="1319"/>
                    </a:lnTo>
                    <a:lnTo>
                      <a:pt x="1033" y="1329"/>
                    </a:lnTo>
                    <a:lnTo>
                      <a:pt x="1041" y="1339"/>
                    </a:lnTo>
                    <a:lnTo>
                      <a:pt x="1049" y="1341"/>
                    </a:lnTo>
                    <a:lnTo>
                      <a:pt x="1067" y="1352"/>
                    </a:lnTo>
                    <a:lnTo>
                      <a:pt x="1076" y="1353"/>
                    </a:lnTo>
                    <a:lnTo>
                      <a:pt x="934" y="1236"/>
                    </a:lnTo>
                    <a:lnTo>
                      <a:pt x="927" y="1226"/>
                    </a:lnTo>
                    <a:lnTo>
                      <a:pt x="909" y="1214"/>
                    </a:lnTo>
                    <a:lnTo>
                      <a:pt x="902" y="1205"/>
                    </a:lnTo>
                    <a:lnTo>
                      <a:pt x="884" y="1193"/>
                    </a:lnTo>
                    <a:lnTo>
                      <a:pt x="877" y="1183"/>
                    </a:lnTo>
                    <a:lnTo>
                      <a:pt x="860" y="1172"/>
                    </a:lnTo>
                    <a:lnTo>
                      <a:pt x="851" y="1161"/>
                    </a:lnTo>
                    <a:lnTo>
                      <a:pt x="833" y="1159"/>
                    </a:lnTo>
                    <a:lnTo>
                      <a:pt x="816" y="1149"/>
                    </a:lnTo>
                    <a:lnTo>
                      <a:pt x="808" y="1139"/>
                    </a:lnTo>
                    <a:lnTo>
                      <a:pt x="792" y="1127"/>
                    </a:lnTo>
                    <a:lnTo>
                      <a:pt x="783" y="1117"/>
                    </a:lnTo>
                    <a:lnTo>
                      <a:pt x="767" y="1107"/>
                    </a:lnTo>
                    <a:lnTo>
                      <a:pt x="759" y="1096"/>
                    </a:lnTo>
                    <a:lnTo>
                      <a:pt x="742" y="1085"/>
                    </a:lnTo>
                    <a:lnTo>
                      <a:pt x="733" y="1084"/>
                    </a:lnTo>
                    <a:lnTo>
                      <a:pt x="716" y="1073"/>
                    </a:lnTo>
                    <a:lnTo>
                      <a:pt x="699" y="1062"/>
                    </a:lnTo>
                    <a:lnTo>
                      <a:pt x="691" y="1052"/>
                    </a:lnTo>
                    <a:lnTo>
                      <a:pt x="673" y="1040"/>
                    </a:lnTo>
                    <a:lnTo>
                      <a:pt x="657" y="1030"/>
                    </a:lnTo>
                    <a:lnTo>
                      <a:pt x="648" y="1029"/>
                    </a:lnTo>
                    <a:lnTo>
                      <a:pt x="631" y="1017"/>
                    </a:lnTo>
                    <a:lnTo>
                      <a:pt x="614" y="1006"/>
                    </a:lnTo>
                    <a:lnTo>
                      <a:pt x="606" y="997"/>
                    </a:lnTo>
                    <a:lnTo>
                      <a:pt x="597" y="996"/>
                    </a:lnTo>
                    <a:lnTo>
                      <a:pt x="589" y="985"/>
                    </a:lnTo>
                    <a:lnTo>
                      <a:pt x="581" y="984"/>
                    </a:lnTo>
                    <a:lnTo>
                      <a:pt x="571" y="983"/>
                    </a:lnTo>
                    <a:lnTo>
                      <a:pt x="563" y="973"/>
                    </a:lnTo>
                    <a:lnTo>
                      <a:pt x="460" y="925"/>
                    </a:lnTo>
                    <a:lnTo>
                      <a:pt x="461" y="915"/>
                    </a:lnTo>
                    <a:lnTo>
                      <a:pt x="478" y="927"/>
                    </a:lnTo>
                    <a:lnTo>
                      <a:pt x="494" y="937"/>
                    </a:lnTo>
                    <a:lnTo>
                      <a:pt x="513" y="939"/>
                    </a:lnTo>
                    <a:lnTo>
                      <a:pt x="529" y="950"/>
                    </a:lnTo>
                    <a:lnTo>
                      <a:pt x="547" y="962"/>
                    </a:lnTo>
                    <a:lnTo>
                      <a:pt x="563" y="973"/>
                    </a:lnTo>
                    <a:lnTo>
                      <a:pt x="582" y="975"/>
                    </a:lnTo>
                    <a:lnTo>
                      <a:pt x="599" y="986"/>
                    </a:lnTo>
                    <a:lnTo>
                      <a:pt x="615" y="998"/>
                    </a:lnTo>
                    <a:lnTo>
                      <a:pt x="632" y="1008"/>
                    </a:lnTo>
                    <a:lnTo>
                      <a:pt x="650" y="1019"/>
                    </a:lnTo>
                    <a:lnTo>
                      <a:pt x="666" y="1031"/>
                    </a:lnTo>
                    <a:lnTo>
                      <a:pt x="692" y="1043"/>
                    </a:lnTo>
                    <a:lnTo>
                      <a:pt x="709" y="1054"/>
                    </a:lnTo>
                    <a:lnTo>
                      <a:pt x="725" y="1074"/>
                    </a:lnTo>
                    <a:lnTo>
                      <a:pt x="742" y="1085"/>
                    </a:lnTo>
                    <a:lnTo>
                      <a:pt x="759" y="1096"/>
                    </a:lnTo>
                    <a:lnTo>
                      <a:pt x="775" y="1108"/>
                    </a:lnTo>
                    <a:lnTo>
                      <a:pt x="793" y="1118"/>
                    </a:lnTo>
                    <a:lnTo>
                      <a:pt x="809" y="1129"/>
                    </a:lnTo>
                    <a:lnTo>
                      <a:pt x="826" y="1150"/>
                    </a:lnTo>
                    <a:lnTo>
                      <a:pt x="842" y="1160"/>
                    </a:lnTo>
                    <a:lnTo>
                      <a:pt x="860" y="1172"/>
                    </a:lnTo>
                    <a:lnTo>
                      <a:pt x="877" y="1183"/>
                    </a:lnTo>
                    <a:lnTo>
                      <a:pt x="893" y="1194"/>
                    </a:lnTo>
                    <a:lnTo>
                      <a:pt x="909" y="1214"/>
                    </a:lnTo>
                    <a:lnTo>
                      <a:pt x="927" y="1226"/>
                    </a:lnTo>
                    <a:lnTo>
                      <a:pt x="943" y="1237"/>
                    </a:lnTo>
                    <a:lnTo>
                      <a:pt x="961" y="1247"/>
                    </a:lnTo>
                    <a:lnTo>
                      <a:pt x="977" y="1259"/>
                    </a:lnTo>
                    <a:lnTo>
                      <a:pt x="992" y="1279"/>
                    </a:lnTo>
                    <a:lnTo>
                      <a:pt x="1010" y="1290"/>
                    </a:lnTo>
                    <a:lnTo>
                      <a:pt x="1019" y="1291"/>
                    </a:lnTo>
                    <a:lnTo>
                      <a:pt x="1026" y="1301"/>
                    </a:lnTo>
                    <a:lnTo>
                      <a:pt x="1025" y="1310"/>
                    </a:lnTo>
                    <a:lnTo>
                      <a:pt x="1035" y="1312"/>
                    </a:lnTo>
                    <a:lnTo>
                      <a:pt x="1043" y="1321"/>
                    </a:lnTo>
                    <a:lnTo>
                      <a:pt x="1051" y="1322"/>
                    </a:lnTo>
                    <a:lnTo>
                      <a:pt x="1060" y="1323"/>
                    </a:lnTo>
                    <a:lnTo>
                      <a:pt x="1053" y="1304"/>
                    </a:lnTo>
                    <a:lnTo>
                      <a:pt x="1038" y="1285"/>
                    </a:lnTo>
                    <a:lnTo>
                      <a:pt x="1030" y="1274"/>
                    </a:lnTo>
                    <a:lnTo>
                      <a:pt x="1014" y="1254"/>
                    </a:lnTo>
                    <a:lnTo>
                      <a:pt x="997" y="1243"/>
                    </a:lnTo>
                    <a:lnTo>
                      <a:pt x="980" y="1232"/>
                    </a:lnTo>
                    <a:lnTo>
                      <a:pt x="965" y="1212"/>
                    </a:lnTo>
                    <a:lnTo>
                      <a:pt x="956" y="1202"/>
                    </a:lnTo>
                    <a:lnTo>
                      <a:pt x="921" y="1188"/>
                    </a:lnTo>
                    <a:lnTo>
                      <a:pt x="896" y="1168"/>
                    </a:lnTo>
                    <a:lnTo>
                      <a:pt x="872" y="1146"/>
                    </a:lnTo>
                    <a:lnTo>
                      <a:pt x="836" y="1133"/>
                    </a:lnTo>
                    <a:lnTo>
                      <a:pt x="811" y="1112"/>
                    </a:lnTo>
                    <a:lnTo>
                      <a:pt x="787" y="1090"/>
                    </a:lnTo>
                    <a:lnTo>
                      <a:pt x="762" y="1069"/>
                    </a:lnTo>
                    <a:lnTo>
                      <a:pt x="737" y="1048"/>
                    </a:lnTo>
                    <a:lnTo>
                      <a:pt x="711" y="1036"/>
                    </a:lnTo>
                    <a:lnTo>
                      <a:pt x="676" y="1013"/>
                    </a:lnTo>
                    <a:lnTo>
                      <a:pt x="653" y="993"/>
                    </a:lnTo>
                    <a:lnTo>
                      <a:pt x="627" y="980"/>
                    </a:lnTo>
                    <a:lnTo>
                      <a:pt x="602" y="960"/>
                    </a:lnTo>
                    <a:lnTo>
                      <a:pt x="576" y="946"/>
                    </a:lnTo>
                    <a:lnTo>
                      <a:pt x="542" y="926"/>
                    </a:lnTo>
                    <a:lnTo>
                      <a:pt x="516" y="912"/>
                    </a:lnTo>
                    <a:lnTo>
                      <a:pt x="508" y="903"/>
                    </a:lnTo>
                    <a:lnTo>
                      <a:pt x="491" y="891"/>
                    </a:lnTo>
                    <a:lnTo>
                      <a:pt x="474" y="880"/>
                    </a:lnTo>
                    <a:lnTo>
                      <a:pt x="466" y="871"/>
                    </a:lnTo>
                    <a:lnTo>
                      <a:pt x="449" y="859"/>
                    </a:lnTo>
                    <a:lnTo>
                      <a:pt x="431" y="848"/>
                    </a:lnTo>
                    <a:lnTo>
                      <a:pt x="424" y="838"/>
                    </a:lnTo>
                    <a:lnTo>
                      <a:pt x="407" y="836"/>
                    </a:lnTo>
                    <a:lnTo>
                      <a:pt x="397" y="826"/>
                    </a:lnTo>
                    <a:lnTo>
                      <a:pt x="390" y="816"/>
                    </a:lnTo>
                    <a:lnTo>
                      <a:pt x="372" y="813"/>
                    </a:lnTo>
                    <a:lnTo>
                      <a:pt x="364" y="803"/>
                    </a:lnTo>
                    <a:lnTo>
                      <a:pt x="356" y="794"/>
                    </a:lnTo>
                    <a:lnTo>
                      <a:pt x="347" y="793"/>
                    </a:lnTo>
                    <a:lnTo>
                      <a:pt x="339" y="783"/>
                    </a:lnTo>
                    <a:lnTo>
                      <a:pt x="330" y="782"/>
                    </a:lnTo>
                    <a:lnTo>
                      <a:pt x="322" y="771"/>
                    </a:lnTo>
                    <a:lnTo>
                      <a:pt x="313" y="770"/>
                    </a:lnTo>
                    <a:lnTo>
                      <a:pt x="306" y="760"/>
                    </a:lnTo>
                    <a:lnTo>
                      <a:pt x="297" y="759"/>
                    </a:lnTo>
                    <a:lnTo>
                      <a:pt x="288" y="750"/>
                    </a:lnTo>
                    <a:lnTo>
                      <a:pt x="279" y="749"/>
                    </a:lnTo>
                    <a:lnTo>
                      <a:pt x="263" y="736"/>
                    </a:lnTo>
                    <a:lnTo>
                      <a:pt x="253" y="735"/>
                    </a:lnTo>
                    <a:lnTo>
                      <a:pt x="272" y="737"/>
                    </a:lnTo>
                    <a:lnTo>
                      <a:pt x="279" y="749"/>
                    </a:lnTo>
                    <a:lnTo>
                      <a:pt x="298" y="751"/>
                    </a:lnTo>
                    <a:lnTo>
                      <a:pt x="306" y="760"/>
                    </a:lnTo>
                    <a:lnTo>
                      <a:pt x="313" y="770"/>
                    </a:lnTo>
                    <a:lnTo>
                      <a:pt x="332" y="772"/>
                    </a:lnTo>
                    <a:lnTo>
                      <a:pt x="339" y="783"/>
                    </a:lnTo>
                    <a:lnTo>
                      <a:pt x="356" y="794"/>
                    </a:lnTo>
                    <a:lnTo>
                      <a:pt x="365" y="795"/>
                    </a:lnTo>
                    <a:lnTo>
                      <a:pt x="382" y="805"/>
                    </a:lnTo>
                    <a:lnTo>
                      <a:pt x="390" y="816"/>
                    </a:lnTo>
                    <a:lnTo>
                      <a:pt x="397" y="826"/>
                    </a:lnTo>
                    <a:lnTo>
                      <a:pt x="416" y="828"/>
                    </a:lnTo>
                    <a:lnTo>
                      <a:pt x="424" y="838"/>
                    </a:lnTo>
                    <a:lnTo>
                      <a:pt x="441" y="850"/>
                    </a:lnTo>
                    <a:lnTo>
                      <a:pt x="450" y="851"/>
                    </a:lnTo>
                    <a:lnTo>
                      <a:pt x="475" y="872"/>
                    </a:lnTo>
                    <a:lnTo>
                      <a:pt x="500" y="883"/>
                    </a:lnTo>
                    <a:lnTo>
                      <a:pt x="526" y="905"/>
                    </a:lnTo>
                    <a:lnTo>
                      <a:pt x="560" y="917"/>
                    </a:lnTo>
                    <a:lnTo>
                      <a:pt x="587" y="931"/>
                    </a:lnTo>
                    <a:lnTo>
                      <a:pt x="612" y="950"/>
                    </a:lnTo>
                    <a:lnTo>
                      <a:pt x="636" y="972"/>
                    </a:lnTo>
                    <a:lnTo>
                      <a:pt x="662" y="984"/>
                    </a:lnTo>
                    <a:lnTo>
                      <a:pt x="688" y="1006"/>
                    </a:lnTo>
                    <a:lnTo>
                      <a:pt x="713" y="1018"/>
                    </a:lnTo>
                    <a:lnTo>
                      <a:pt x="738" y="1039"/>
                    </a:lnTo>
                    <a:lnTo>
                      <a:pt x="765" y="1051"/>
                    </a:lnTo>
                    <a:lnTo>
                      <a:pt x="789" y="1072"/>
                    </a:lnTo>
                    <a:lnTo>
                      <a:pt x="813" y="1093"/>
                    </a:lnTo>
                    <a:lnTo>
                      <a:pt x="839" y="1106"/>
                    </a:lnTo>
                    <a:lnTo>
                      <a:pt x="865" y="1126"/>
                    </a:lnTo>
                    <a:lnTo>
                      <a:pt x="882" y="1139"/>
                    </a:lnTo>
                    <a:lnTo>
                      <a:pt x="889" y="1148"/>
                    </a:lnTo>
                    <a:lnTo>
                      <a:pt x="907" y="1159"/>
                    </a:lnTo>
                    <a:lnTo>
                      <a:pt x="923" y="1171"/>
                    </a:lnTo>
                    <a:lnTo>
                      <a:pt x="933" y="1172"/>
                    </a:lnTo>
                    <a:lnTo>
                      <a:pt x="949" y="1182"/>
                    </a:lnTo>
                    <a:lnTo>
                      <a:pt x="957" y="1192"/>
                    </a:lnTo>
                    <a:lnTo>
                      <a:pt x="974" y="1204"/>
                    </a:lnTo>
                    <a:lnTo>
                      <a:pt x="969" y="1176"/>
                    </a:lnTo>
                    <a:lnTo>
                      <a:pt x="970" y="1167"/>
                    </a:lnTo>
                    <a:lnTo>
                      <a:pt x="978" y="1168"/>
                    </a:lnTo>
                    <a:lnTo>
                      <a:pt x="954" y="1138"/>
                    </a:lnTo>
                    <a:lnTo>
                      <a:pt x="955" y="1128"/>
                    </a:lnTo>
                    <a:lnTo>
                      <a:pt x="946" y="1127"/>
                    </a:lnTo>
                    <a:lnTo>
                      <a:pt x="947" y="1118"/>
                    </a:lnTo>
                    <a:lnTo>
                      <a:pt x="940" y="1108"/>
                    </a:lnTo>
                    <a:lnTo>
                      <a:pt x="913" y="1105"/>
                    </a:lnTo>
                    <a:lnTo>
                      <a:pt x="914" y="1097"/>
                    </a:lnTo>
                    <a:lnTo>
                      <a:pt x="906" y="1086"/>
                    </a:lnTo>
                    <a:lnTo>
                      <a:pt x="897" y="1085"/>
                    </a:lnTo>
                    <a:lnTo>
                      <a:pt x="889" y="1075"/>
                    </a:lnTo>
                    <a:lnTo>
                      <a:pt x="880" y="1074"/>
                    </a:lnTo>
                    <a:lnTo>
                      <a:pt x="872" y="1064"/>
                    </a:lnTo>
                    <a:lnTo>
                      <a:pt x="864" y="1054"/>
                    </a:lnTo>
                    <a:lnTo>
                      <a:pt x="847" y="1042"/>
                    </a:lnTo>
                    <a:lnTo>
                      <a:pt x="839" y="1033"/>
                    </a:lnTo>
                    <a:lnTo>
                      <a:pt x="823" y="1021"/>
                    </a:lnTo>
                    <a:lnTo>
                      <a:pt x="805" y="1010"/>
                    </a:lnTo>
                    <a:lnTo>
                      <a:pt x="798" y="1001"/>
                    </a:lnTo>
                    <a:lnTo>
                      <a:pt x="780" y="989"/>
                    </a:lnTo>
                    <a:lnTo>
                      <a:pt x="763" y="978"/>
                    </a:lnTo>
                    <a:lnTo>
                      <a:pt x="756" y="968"/>
                    </a:lnTo>
                    <a:lnTo>
                      <a:pt x="739" y="957"/>
                    </a:lnTo>
                    <a:lnTo>
                      <a:pt x="721" y="955"/>
                    </a:lnTo>
                    <a:lnTo>
                      <a:pt x="703" y="944"/>
                    </a:lnTo>
                    <a:lnTo>
                      <a:pt x="696" y="934"/>
                    </a:lnTo>
                    <a:lnTo>
                      <a:pt x="678" y="923"/>
                    </a:lnTo>
                    <a:lnTo>
                      <a:pt x="662" y="911"/>
                    </a:lnTo>
                    <a:lnTo>
                      <a:pt x="653" y="910"/>
                    </a:lnTo>
                    <a:lnTo>
                      <a:pt x="636" y="899"/>
                    </a:lnTo>
                    <a:lnTo>
                      <a:pt x="506" y="838"/>
                    </a:lnTo>
                    <a:lnTo>
                      <a:pt x="504" y="847"/>
                    </a:lnTo>
                    <a:lnTo>
                      <a:pt x="496" y="846"/>
                    </a:lnTo>
                    <a:lnTo>
                      <a:pt x="530" y="869"/>
                    </a:lnTo>
                    <a:lnTo>
                      <a:pt x="496" y="846"/>
                    </a:lnTo>
                    <a:lnTo>
                      <a:pt x="462" y="824"/>
                    </a:lnTo>
                    <a:lnTo>
                      <a:pt x="428" y="802"/>
                    </a:lnTo>
                    <a:lnTo>
                      <a:pt x="402" y="790"/>
                    </a:lnTo>
                    <a:lnTo>
                      <a:pt x="369" y="767"/>
                    </a:lnTo>
                    <a:lnTo>
                      <a:pt x="335" y="746"/>
                    </a:lnTo>
                    <a:lnTo>
                      <a:pt x="301" y="724"/>
                    </a:lnTo>
                    <a:lnTo>
                      <a:pt x="275" y="711"/>
                    </a:lnTo>
                    <a:lnTo>
                      <a:pt x="241" y="689"/>
                    </a:lnTo>
                    <a:lnTo>
                      <a:pt x="207" y="666"/>
                    </a:lnTo>
                    <a:lnTo>
                      <a:pt x="172" y="653"/>
                    </a:lnTo>
                    <a:lnTo>
                      <a:pt x="147" y="632"/>
                    </a:lnTo>
                    <a:lnTo>
                      <a:pt x="112" y="619"/>
                    </a:lnTo>
                    <a:lnTo>
                      <a:pt x="77" y="606"/>
                    </a:lnTo>
                    <a:lnTo>
                      <a:pt x="41" y="592"/>
                    </a:lnTo>
                    <a:lnTo>
                      <a:pt x="17" y="580"/>
                    </a:lnTo>
                    <a:lnTo>
                      <a:pt x="0" y="560"/>
                    </a:lnTo>
                    <a:lnTo>
                      <a:pt x="28" y="563"/>
                    </a:lnTo>
                    <a:lnTo>
                      <a:pt x="53" y="584"/>
                    </a:lnTo>
                    <a:lnTo>
                      <a:pt x="69" y="596"/>
                    </a:lnTo>
                    <a:lnTo>
                      <a:pt x="95" y="608"/>
                    </a:lnTo>
                    <a:lnTo>
                      <a:pt x="120" y="620"/>
                    </a:lnTo>
                    <a:lnTo>
                      <a:pt x="147" y="632"/>
                    </a:lnTo>
                    <a:lnTo>
                      <a:pt x="173" y="645"/>
                    </a:lnTo>
                    <a:lnTo>
                      <a:pt x="190" y="655"/>
                    </a:lnTo>
                    <a:lnTo>
                      <a:pt x="215" y="677"/>
                    </a:lnTo>
                    <a:lnTo>
                      <a:pt x="241" y="689"/>
                    </a:lnTo>
                    <a:lnTo>
                      <a:pt x="267" y="701"/>
                    </a:lnTo>
                    <a:lnTo>
                      <a:pt x="283" y="712"/>
                    </a:lnTo>
                    <a:lnTo>
                      <a:pt x="309" y="733"/>
                    </a:lnTo>
                    <a:lnTo>
                      <a:pt x="335" y="746"/>
                    </a:lnTo>
                    <a:lnTo>
                      <a:pt x="360" y="758"/>
                    </a:lnTo>
                    <a:lnTo>
                      <a:pt x="386" y="769"/>
                    </a:lnTo>
                    <a:lnTo>
                      <a:pt x="403" y="782"/>
                    </a:lnTo>
                    <a:lnTo>
                      <a:pt x="419" y="801"/>
                    </a:lnTo>
                    <a:lnTo>
                      <a:pt x="438" y="803"/>
                    </a:lnTo>
                    <a:lnTo>
                      <a:pt x="463" y="816"/>
                    </a:lnTo>
                    <a:lnTo>
                      <a:pt x="480" y="826"/>
                    </a:lnTo>
                    <a:lnTo>
                      <a:pt x="497" y="837"/>
                    </a:lnTo>
                    <a:lnTo>
                      <a:pt x="515" y="840"/>
                    </a:lnTo>
                    <a:lnTo>
                      <a:pt x="532" y="851"/>
                    </a:lnTo>
                    <a:lnTo>
                      <a:pt x="558" y="863"/>
                    </a:lnTo>
                    <a:lnTo>
                      <a:pt x="577" y="865"/>
                    </a:lnTo>
                    <a:lnTo>
                      <a:pt x="593" y="876"/>
                    </a:lnTo>
                    <a:lnTo>
                      <a:pt x="611" y="888"/>
                    </a:lnTo>
                    <a:lnTo>
                      <a:pt x="637" y="891"/>
                    </a:lnTo>
                    <a:lnTo>
                      <a:pt x="654" y="902"/>
                    </a:lnTo>
                    <a:lnTo>
                      <a:pt x="670" y="912"/>
                    </a:lnTo>
                    <a:lnTo>
                      <a:pt x="688" y="924"/>
                    </a:lnTo>
                    <a:lnTo>
                      <a:pt x="697" y="925"/>
                    </a:lnTo>
                    <a:lnTo>
                      <a:pt x="679" y="913"/>
                    </a:lnTo>
                    <a:lnTo>
                      <a:pt x="663" y="903"/>
                    </a:lnTo>
                    <a:lnTo>
                      <a:pt x="655" y="893"/>
                    </a:lnTo>
                    <a:lnTo>
                      <a:pt x="638" y="881"/>
                    </a:lnTo>
                    <a:lnTo>
                      <a:pt x="621" y="870"/>
                    </a:lnTo>
                    <a:lnTo>
                      <a:pt x="613" y="869"/>
                    </a:lnTo>
                    <a:lnTo>
                      <a:pt x="595" y="858"/>
                    </a:lnTo>
                    <a:lnTo>
                      <a:pt x="580" y="837"/>
                    </a:lnTo>
                    <a:lnTo>
                      <a:pt x="561" y="835"/>
                    </a:lnTo>
                    <a:lnTo>
                      <a:pt x="554" y="826"/>
                    </a:lnTo>
                    <a:lnTo>
                      <a:pt x="535" y="824"/>
                    </a:lnTo>
                    <a:lnTo>
                      <a:pt x="518" y="813"/>
                    </a:lnTo>
                    <a:lnTo>
                      <a:pt x="510" y="802"/>
                    </a:lnTo>
                    <a:lnTo>
                      <a:pt x="494" y="792"/>
                    </a:lnTo>
                    <a:lnTo>
                      <a:pt x="476" y="790"/>
                    </a:lnTo>
                    <a:lnTo>
                      <a:pt x="467" y="778"/>
                    </a:lnTo>
                    <a:lnTo>
                      <a:pt x="466" y="789"/>
                    </a:lnTo>
                    <a:lnTo>
                      <a:pt x="388" y="752"/>
                    </a:lnTo>
                    <a:lnTo>
                      <a:pt x="397" y="753"/>
                    </a:lnTo>
                    <a:lnTo>
                      <a:pt x="407" y="754"/>
                    </a:lnTo>
                    <a:lnTo>
                      <a:pt x="389" y="742"/>
                    </a:lnTo>
                    <a:lnTo>
                      <a:pt x="373" y="732"/>
                    </a:lnTo>
                    <a:lnTo>
                      <a:pt x="357" y="712"/>
                    </a:lnTo>
                    <a:lnTo>
                      <a:pt x="340" y="700"/>
                    </a:lnTo>
                    <a:lnTo>
                      <a:pt x="322" y="689"/>
                    </a:lnTo>
                    <a:lnTo>
                      <a:pt x="306" y="678"/>
                    </a:lnTo>
                    <a:lnTo>
                      <a:pt x="288" y="667"/>
                    </a:lnTo>
                    <a:lnTo>
                      <a:pt x="263" y="655"/>
                    </a:lnTo>
                    <a:lnTo>
                      <a:pt x="246" y="644"/>
                    </a:lnTo>
                    <a:lnTo>
                      <a:pt x="229" y="633"/>
                    </a:lnTo>
                    <a:lnTo>
                      <a:pt x="212" y="621"/>
                    </a:lnTo>
                    <a:lnTo>
                      <a:pt x="196" y="611"/>
                    </a:lnTo>
                    <a:lnTo>
                      <a:pt x="169" y="597"/>
                    </a:lnTo>
                    <a:lnTo>
                      <a:pt x="152" y="587"/>
                    </a:lnTo>
                    <a:lnTo>
                      <a:pt x="135" y="585"/>
                    </a:lnTo>
                    <a:lnTo>
                      <a:pt x="117" y="575"/>
                    </a:lnTo>
                    <a:lnTo>
                      <a:pt x="74" y="551"/>
                    </a:lnTo>
                    <a:lnTo>
                      <a:pt x="33" y="519"/>
                    </a:lnTo>
                    <a:lnTo>
                      <a:pt x="59" y="530"/>
                    </a:lnTo>
                    <a:lnTo>
                      <a:pt x="93" y="553"/>
                    </a:lnTo>
                    <a:lnTo>
                      <a:pt x="118" y="564"/>
                    </a:lnTo>
                    <a:lnTo>
                      <a:pt x="153" y="579"/>
                    </a:lnTo>
                    <a:lnTo>
                      <a:pt x="178" y="599"/>
                    </a:lnTo>
                    <a:lnTo>
                      <a:pt x="204" y="612"/>
                    </a:lnTo>
                    <a:lnTo>
                      <a:pt x="238" y="634"/>
                    </a:lnTo>
                    <a:lnTo>
                      <a:pt x="263" y="655"/>
                    </a:lnTo>
                    <a:lnTo>
                      <a:pt x="299" y="668"/>
                    </a:lnTo>
                    <a:lnTo>
                      <a:pt x="322" y="689"/>
                    </a:lnTo>
                    <a:lnTo>
                      <a:pt x="347" y="711"/>
                    </a:lnTo>
                    <a:lnTo>
                      <a:pt x="383" y="724"/>
                    </a:lnTo>
                    <a:lnTo>
                      <a:pt x="408" y="745"/>
                    </a:lnTo>
                    <a:lnTo>
                      <a:pt x="433" y="757"/>
                    </a:lnTo>
                    <a:lnTo>
                      <a:pt x="467" y="778"/>
                    </a:lnTo>
                    <a:lnTo>
                      <a:pt x="494" y="792"/>
                    </a:lnTo>
                    <a:lnTo>
                      <a:pt x="468" y="770"/>
                    </a:lnTo>
                    <a:lnTo>
                      <a:pt x="434" y="748"/>
                    </a:lnTo>
                    <a:lnTo>
                      <a:pt x="410" y="727"/>
                    </a:lnTo>
                    <a:lnTo>
                      <a:pt x="376" y="704"/>
                    </a:lnTo>
                    <a:lnTo>
                      <a:pt x="351" y="683"/>
                    </a:lnTo>
                    <a:lnTo>
                      <a:pt x="317" y="661"/>
                    </a:lnTo>
                    <a:lnTo>
                      <a:pt x="291" y="641"/>
                    </a:lnTo>
                    <a:lnTo>
                      <a:pt x="257" y="626"/>
                    </a:lnTo>
                    <a:lnTo>
                      <a:pt x="223" y="605"/>
                    </a:lnTo>
                    <a:lnTo>
                      <a:pt x="199" y="584"/>
                    </a:lnTo>
                    <a:lnTo>
                      <a:pt x="164" y="571"/>
                    </a:lnTo>
                    <a:lnTo>
                      <a:pt x="139" y="549"/>
                    </a:lnTo>
                    <a:lnTo>
                      <a:pt x="103" y="536"/>
                    </a:lnTo>
                    <a:lnTo>
                      <a:pt x="77" y="524"/>
                    </a:lnTo>
                    <a:lnTo>
                      <a:pt x="43" y="502"/>
                    </a:lnTo>
                    <a:lnTo>
                      <a:pt x="18" y="489"/>
                    </a:lnTo>
                    <a:lnTo>
                      <a:pt x="27" y="490"/>
                    </a:lnTo>
                    <a:lnTo>
                      <a:pt x="36" y="491"/>
                    </a:lnTo>
                    <a:lnTo>
                      <a:pt x="43" y="502"/>
                    </a:lnTo>
                    <a:lnTo>
                      <a:pt x="53" y="503"/>
                    </a:lnTo>
                    <a:lnTo>
                      <a:pt x="62" y="504"/>
                    </a:lnTo>
                    <a:lnTo>
                      <a:pt x="61" y="513"/>
                    </a:lnTo>
                    <a:lnTo>
                      <a:pt x="79" y="515"/>
                    </a:lnTo>
                    <a:lnTo>
                      <a:pt x="87" y="525"/>
                    </a:lnTo>
                    <a:lnTo>
                      <a:pt x="96" y="526"/>
                    </a:lnTo>
                    <a:lnTo>
                      <a:pt x="104" y="527"/>
                    </a:lnTo>
                    <a:lnTo>
                      <a:pt x="112" y="537"/>
                    </a:lnTo>
                    <a:lnTo>
                      <a:pt x="122" y="538"/>
                    </a:lnTo>
                    <a:lnTo>
                      <a:pt x="129" y="548"/>
                    </a:lnTo>
                    <a:lnTo>
                      <a:pt x="139" y="549"/>
                    </a:lnTo>
                    <a:lnTo>
                      <a:pt x="147" y="550"/>
                    </a:lnTo>
                    <a:lnTo>
                      <a:pt x="155" y="560"/>
                    </a:lnTo>
                    <a:lnTo>
                      <a:pt x="165" y="561"/>
                    </a:lnTo>
                    <a:lnTo>
                      <a:pt x="181" y="573"/>
                    </a:lnTo>
                    <a:lnTo>
                      <a:pt x="190" y="574"/>
                    </a:lnTo>
                    <a:lnTo>
                      <a:pt x="199" y="584"/>
                    </a:lnTo>
                    <a:lnTo>
                      <a:pt x="207" y="585"/>
                    </a:lnTo>
                    <a:lnTo>
                      <a:pt x="215" y="594"/>
                    </a:lnTo>
                    <a:lnTo>
                      <a:pt x="241" y="607"/>
                    </a:lnTo>
                    <a:lnTo>
                      <a:pt x="258" y="618"/>
                    </a:lnTo>
                    <a:lnTo>
                      <a:pt x="283" y="640"/>
                    </a:lnTo>
                    <a:lnTo>
                      <a:pt x="309" y="651"/>
                    </a:lnTo>
                    <a:lnTo>
                      <a:pt x="334" y="672"/>
                    </a:lnTo>
                    <a:lnTo>
                      <a:pt x="351" y="683"/>
                    </a:lnTo>
                    <a:lnTo>
                      <a:pt x="376" y="704"/>
                    </a:lnTo>
                    <a:lnTo>
                      <a:pt x="402" y="717"/>
                    </a:lnTo>
                    <a:lnTo>
                      <a:pt x="418" y="737"/>
                    </a:lnTo>
                    <a:lnTo>
                      <a:pt x="444" y="749"/>
                    </a:lnTo>
                    <a:lnTo>
                      <a:pt x="469" y="761"/>
                    </a:lnTo>
                    <a:lnTo>
                      <a:pt x="495" y="783"/>
                    </a:lnTo>
                    <a:lnTo>
                      <a:pt x="511" y="794"/>
                    </a:lnTo>
                    <a:lnTo>
                      <a:pt x="536" y="816"/>
                    </a:lnTo>
                    <a:lnTo>
                      <a:pt x="562" y="827"/>
                    </a:lnTo>
                    <a:lnTo>
                      <a:pt x="580" y="837"/>
                    </a:lnTo>
                    <a:lnTo>
                      <a:pt x="596" y="850"/>
                    </a:lnTo>
                    <a:lnTo>
                      <a:pt x="614" y="860"/>
                    </a:lnTo>
                    <a:lnTo>
                      <a:pt x="630" y="871"/>
                    </a:lnTo>
                    <a:lnTo>
                      <a:pt x="639" y="872"/>
                    </a:lnTo>
                    <a:lnTo>
                      <a:pt x="656" y="883"/>
                    </a:lnTo>
                    <a:lnTo>
                      <a:pt x="672" y="895"/>
                    </a:lnTo>
                    <a:lnTo>
                      <a:pt x="690" y="906"/>
                    </a:lnTo>
                    <a:lnTo>
                      <a:pt x="698" y="915"/>
                    </a:lnTo>
                    <a:lnTo>
                      <a:pt x="716" y="927"/>
                    </a:lnTo>
                    <a:lnTo>
                      <a:pt x="724" y="928"/>
                    </a:lnTo>
                    <a:lnTo>
                      <a:pt x="731" y="938"/>
                    </a:lnTo>
                    <a:lnTo>
                      <a:pt x="740" y="948"/>
                    </a:lnTo>
                    <a:lnTo>
                      <a:pt x="748" y="949"/>
                    </a:lnTo>
                    <a:lnTo>
                      <a:pt x="757" y="959"/>
                    </a:lnTo>
                    <a:lnTo>
                      <a:pt x="766" y="960"/>
                    </a:lnTo>
                    <a:lnTo>
                      <a:pt x="774" y="970"/>
                    </a:lnTo>
                    <a:lnTo>
                      <a:pt x="781" y="980"/>
                    </a:lnTo>
                    <a:lnTo>
                      <a:pt x="790" y="981"/>
                    </a:lnTo>
                    <a:lnTo>
                      <a:pt x="799" y="992"/>
                    </a:lnTo>
                    <a:lnTo>
                      <a:pt x="807" y="993"/>
                    </a:lnTo>
                    <a:lnTo>
                      <a:pt x="815" y="1003"/>
                    </a:lnTo>
                    <a:lnTo>
                      <a:pt x="825" y="1004"/>
                    </a:lnTo>
                    <a:lnTo>
                      <a:pt x="833" y="1013"/>
                    </a:lnTo>
                    <a:lnTo>
                      <a:pt x="841" y="1014"/>
                    </a:lnTo>
                    <a:lnTo>
                      <a:pt x="842" y="1006"/>
                    </a:lnTo>
                    <a:lnTo>
                      <a:pt x="835" y="996"/>
                    </a:lnTo>
                    <a:lnTo>
                      <a:pt x="826" y="995"/>
                    </a:lnTo>
                    <a:lnTo>
                      <a:pt x="817" y="984"/>
                    </a:lnTo>
                    <a:lnTo>
                      <a:pt x="809" y="974"/>
                    </a:lnTo>
                    <a:lnTo>
                      <a:pt x="801" y="973"/>
                    </a:lnTo>
                    <a:lnTo>
                      <a:pt x="793" y="964"/>
                    </a:lnTo>
                    <a:lnTo>
                      <a:pt x="794" y="955"/>
                    </a:lnTo>
                    <a:lnTo>
                      <a:pt x="784" y="953"/>
                    </a:lnTo>
                    <a:lnTo>
                      <a:pt x="777" y="943"/>
                    </a:lnTo>
                    <a:lnTo>
                      <a:pt x="768" y="942"/>
                    </a:lnTo>
                    <a:lnTo>
                      <a:pt x="760" y="932"/>
                    </a:lnTo>
                    <a:lnTo>
                      <a:pt x="751" y="931"/>
                    </a:lnTo>
                    <a:lnTo>
                      <a:pt x="742" y="930"/>
                    </a:lnTo>
                    <a:lnTo>
                      <a:pt x="733" y="920"/>
                    </a:lnTo>
                    <a:lnTo>
                      <a:pt x="725" y="918"/>
                    </a:lnTo>
                    <a:lnTo>
                      <a:pt x="726" y="910"/>
                    </a:lnTo>
                    <a:lnTo>
                      <a:pt x="708" y="899"/>
                    </a:lnTo>
                    <a:lnTo>
                      <a:pt x="691" y="897"/>
                    </a:lnTo>
                    <a:lnTo>
                      <a:pt x="683" y="887"/>
                    </a:lnTo>
                    <a:lnTo>
                      <a:pt x="666" y="876"/>
                    </a:lnTo>
                    <a:lnTo>
                      <a:pt x="649" y="864"/>
                    </a:lnTo>
                    <a:lnTo>
                      <a:pt x="632" y="854"/>
                    </a:lnTo>
                    <a:lnTo>
                      <a:pt x="624" y="843"/>
                    </a:lnTo>
                    <a:lnTo>
                      <a:pt x="607" y="832"/>
                    </a:lnTo>
                    <a:lnTo>
                      <a:pt x="589" y="830"/>
                    </a:lnTo>
                    <a:lnTo>
                      <a:pt x="582" y="821"/>
                    </a:lnTo>
                    <a:lnTo>
                      <a:pt x="564" y="808"/>
                    </a:lnTo>
                    <a:lnTo>
                      <a:pt x="548" y="798"/>
                    </a:lnTo>
                    <a:lnTo>
                      <a:pt x="538" y="797"/>
                    </a:lnTo>
                    <a:lnTo>
                      <a:pt x="522" y="786"/>
                    </a:lnTo>
                    <a:lnTo>
                      <a:pt x="513" y="775"/>
                    </a:lnTo>
                    <a:lnTo>
                      <a:pt x="497" y="764"/>
                    </a:lnTo>
                    <a:lnTo>
                      <a:pt x="487" y="763"/>
                    </a:lnTo>
                    <a:lnTo>
                      <a:pt x="497" y="764"/>
                    </a:lnTo>
                    <a:lnTo>
                      <a:pt x="506" y="765"/>
                    </a:lnTo>
                    <a:lnTo>
                      <a:pt x="514" y="766"/>
                    </a:lnTo>
                    <a:lnTo>
                      <a:pt x="591" y="811"/>
                    </a:lnTo>
                    <a:lnTo>
                      <a:pt x="600" y="813"/>
                    </a:lnTo>
                    <a:lnTo>
                      <a:pt x="585" y="793"/>
                    </a:lnTo>
                    <a:lnTo>
                      <a:pt x="560" y="771"/>
                    </a:lnTo>
                    <a:lnTo>
                      <a:pt x="544" y="752"/>
                    </a:lnTo>
                    <a:lnTo>
                      <a:pt x="528" y="732"/>
                    </a:lnTo>
                    <a:lnTo>
                      <a:pt x="512" y="712"/>
                    </a:lnTo>
                    <a:lnTo>
                      <a:pt x="487" y="690"/>
                    </a:lnTo>
                    <a:lnTo>
                      <a:pt x="472" y="670"/>
                    </a:lnTo>
                    <a:lnTo>
                      <a:pt x="455" y="650"/>
                    </a:lnTo>
                    <a:lnTo>
                      <a:pt x="429" y="638"/>
                    </a:lnTo>
                    <a:lnTo>
                      <a:pt x="414" y="618"/>
                    </a:lnTo>
                    <a:lnTo>
                      <a:pt x="388" y="606"/>
                    </a:lnTo>
                    <a:lnTo>
                      <a:pt x="372" y="586"/>
                    </a:lnTo>
                    <a:lnTo>
                      <a:pt x="345" y="573"/>
                    </a:lnTo>
                    <a:lnTo>
                      <a:pt x="328" y="562"/>
                    </a:lnTo>
                    <a:lnTo>
                      <a:pt x="303" y="550"/>
                    </a:lnTo>
                    <a:lnTo>
                      <a:pt x="277" y="538"/>
                    </a:lnTo>
                    <a:lnTo>
                      <a:pt x="268" y="537"/>
                    </a:lnTo>
                    <a:lnTo>
                      <a:pt x="259" y="527"/>
                    </a:lnTo>
                    <a:lnTo>
                      <a:pt x="251" y="526"/>
                    </a:lnTo>
                    <a:lnTo>
                      <a:pt x="259" y="527"/>
                    </a:lnTo>
                    <a:lnTo>
                      <a:pt x="269" y="528"/>
                    </a:lnTo>
                    <a:lnTo>
                      <a:pt x="278" y="529"/>
                    </a:lnTo>
                    <a:lnTo>
                      <a:pt x="679" y="758"/>
                    </a:lnTo>
                    <a:lnTo>
                      <a:pt x="655" y="737"/>
                    </a:lnTo>
                    <a:lnTo>
                      <a:pt x="630" y="716"/>
                    </a:lnTo>
                    <a:lnTo>
                      <a:pt x="614" y="705"/>
                    </a:lnTo>
                    <a:lnTo>
                      <a:pt x="587" y="693"/>
                    </a:lnTo>
                    <a:lnTo>
                      <a:pt x="562" y="671"/>
                    </a:lnTo>
                    <a:lnTo>
                      <a:pt x="536" y="659"/>
                    </a:lnTo>
                    <a:lnTo>
                      <a:pt x="512" y="638"/>
                    </a:lnTo>
                    <a:lnTo>
                      <a:pt x="485" y="626"/>
                    </a:lnTo>
                    <a:lnTo>
                      <a:pt x="459" y="615"/>
                    </a:lnTo>
                    <a:lnTo>
                      <a:pt x="433" y="601"/>
                    </a:lnTo>
                    <a:lnTo>
                      <a:pt x="418" y="582"/>
                    </a:lnTo>
                    <a:lnTo>
                      <a:pt x="392" y="570"/>
                    </a:lnTo>
                    <a:lnTo>
                      <a:pt x="365" y="558"/>
                    </a:lnTo>
                    <a:lnTo>
                      <a:pt x="341" y="537"/>
                    </a:lnTo>
                    <a:lnTo>
                      <a:pt x="315" y="524"/>
                    </a:lnTo>
                    <a:lnTo>
                      <a:pt x="289" y="512"/>
                    </a:lnTo>
                    <a:lnTo>
                      <a:pt x="280" y="511"/>
                    </a:lnTo>
                    <a:lnTo>
                      <a:pt x="281" y="502"/>
                    </a:lnTo>
                    <a:lnTo>
                      <a:pt x="272" y="501"/>
                    </a:lnTo>
                    <a:lnTo>
                      <a:pt x="263" y="500"/>
                    </a:lnTo>
                    <a:lnTo>
                      <a:pt x="264" y="490"/>
                    </a:lnTo>
                    <a:lnTo>
                      <a:pt x="273" y="492"/>
                    </a:lnTo>
                    <a:lnTo>
                      <a:pt x="589" y="676"/>
                    </a:lnTo>
                    <a:lnTo>
                      <a:pt x="590" y="665"/>
                    </a:lnTo>
                    <a:lnTo>
                      <a:pt x="740" y="784"/>
                    </a:lnTo>
                    <a:lnTo>
                      <a:pt x="737" y="738"/>
                    </a:lnTo>
                    <a:lnTo>
                      <a:pt x="721" y="726"/>
                    </a:lnTo>
                    <a:lnTo>
                      <a:pt x="703" y="716"/>
                    </a:lnTo>
                    <a:lnTo>
                      <a:pt x="695" y="705"/>
                    </a:lnTo>
                    <a:lnTo>
                      <a:pt x="677" y="703"/>
                    </a:lnTo>
                    <a:lnTo>
                      <a:pt x="661" y="684"/>
                    </a:lnTo>
                    <a:lnTo>
                      <a:pt x="644" y="671"/>
                    </a:lnTo>
                    <a:lnTo>
                      <a:pt x="636" y="662"/>
                    </a:lnTo>
                    <a:lnTo>
                      <a:pt x="620" y="651"/>
                    </a:lnTo>
                    <a:lnTo>
                      <a:pt x="602" y="640"/>
                    </a:lnTo>
                    <a:lnTo>
                      <a:pt x="586" y="629"/>
                    </a:lnTo>
                    <a:lnTo>
                      <a:pt x="578" y="619"/>
                    </a:lnTo>
                    <a:lnTo>
                      <a:pt x="562" y="598"/>
                    </a:lnTo>
                    <a:lnTo>
                      <a:pt x="545" y="588"/>
                    </a:lnTo>
                    <a:lnTo>
                      <a:pt x="528" y="577"/>
                    </a:lnTo>
                    <a:lnTo>
                      <a:pt x="520" y="566"/>
                    </a:lnTo>
                    <a:lnTo>
                      <a:pt x="503" y="555"/>
                    </a:lnTo>
                    <a:lnTo>
                      <a:pt x="478" y="535"/>
                    </a:lnTo>
                    <a:lnTo>
                      <a:pt x="461" y="522"/>
                    </a:lnTo>
                    <a:lnTo>
                      <a:pt x="445" y="504"/>
                    </a:lnTo>
                    <a:lnTo>
                      <a:pt x="419" y="490"/>
                    </a:lnTo>
                    <a:lnTo>
                      <a:pt x="404" y="471"/>
                    </a:lnTo>
                    <a:lnTo>
                      <a:pt x="377" y="458"/>
                    </a:lnTo>
                    <a:lnTo>
                      <a:pt x="361" y="438"/>
                    </a:lnTo>
                    <a:lnTo>
                      <a:pt x="336" y="426"/>
                    </a:lnTo>
                    <a:lnTo>
                      <a:pt x="319" y="406"/>
                    </a:lnTo>
                    <a:lnTo>
                      <a:pt x="293" y="393"/>
                    </a:lnTo>
                    <a:lnTo>
                      <a:pt x="278" y="373"/>
                    </a:lnTo>
                    <a:lnTo>
                      <a:pt x="251" y="362"/>
                    </a:lnTo>
                    <a:lnTo>
                      <a:pt x="235" y="351"/>
                    </a:lnTo>
                    <a:lnTo>
                      <a:pt x="210" y="330"/>
                    </a:lnTo>
                    <a:lnTo>
                      <a:pt x="193" y="318"/>
                    </a:lnTo>
                    <a:lnTo>
                      <a:pt x="167" y="306"/>
                    </a:lnTo>
                    <a:lnTo>
                      <a:pt x="184" y="317"/>
                    </a:lnTo>
                    <a:lnTo>
                      <a:pt x="193" y="318"/>
                    </a:lnTo>
                    <a:lnTo>
                      <a:pt x="201" y="329"/>
                    </a:lnTo>
                    <a:lnTo>
                      <a:pt x="217" y="339"/>
                    </a:lnTo>
                    <a:lnTo>
                      <a:pt x="228" y="340"/>
                    </a:lnTo>
                    <a:lnTo>
                      <a:pt x="244" y="352"/>
                    </a:lnTo>
                    <a:lnTo>
                      <a:pt x="251" y="362"/>
                    </a:lnTo>
                    <a:lnTo>
                      <a:pt x="270" y="364"/>
                    </a:lnTo>
                    <a:lnTo>
                      <a:pt x="294" y="385"/>
                    </a:lnTo>
                    <a:lnTo>
                      <a:pt x="319" y="406"/>
                    </a:lnTo>
                    <a:lnTo>
                      <a:pt x="345" y="427"/>
                    </a:lnTo>
                    <a:lnTo>
                      <a:pt x="371" y="440"/>
                    </a:lnTo>
                    <a:lnTo>
                      <a:pt x="386" y="459"/>
                    </a:lnTo>
                    <a:lnTo>
                      <a:pt x="411" y="481"/>
                    </a:lnTo>
                    <a:lnTo>
                      <a:pt x="436" y="503"/>
                    </a:lnTo>
                    <a:lnTo>
                      <a:pt x="461" y="522"/>
                    </a:lnTo>
                    <a:lnTo>
                      <a:pt x="487" y="536"/>
                    </a:lnTo>
                    <a:lnTo>
                      <a:pt x="512" y="556"/>
                    </a:lnTo>
                    <a:lnTo>
                      <a:pt x="536" y="578"/>
                    </a:lnTo>
                    <a:lnTo>
                      <a:pt x="553" y="597"/>
                    </a:lnTo>
                    <a:lnTo>
                      <a:pt x="578" y="619"/>
                    </a:lnTo>
                    <a:lnTo>
                      <a:pt x="602" y="640"/>
                    </a:lnTo>
                    <a:lnTo>
                      <a:pt x="628" y="652"/>
                    </a:lnTo>
                    <a:lnTo>
                      <a:pt x="653" y="672"/>
                    </a:lnTo>
                    <a:lnTo>
                      <a:pt x="625" y="606"/>
                    </a:lnTo>
                    <a:lnTo>
                      <a:pt x="643" y="608"/>
                    </a:lnTo>
                    <a:lnTo>
                      <a:pt x="652" y="609"/>
                    </a:lnTo>
                    <a:lnTo>
                      <a:pt x="605" y="530"/>
                    </a:lnTo>
                    <a:lnTo>
                      <a:pt x="616" y="532"/>
                    </a:lnTo>
                    <a:lnTo>
                      <a:pt x="617" y="523"/>
                    </a:lnTo>
                    <a:lnTo>
                      <a:pt x="618" y="514"/>
                    </a:lnTo>
                    <a:lnTo>
                      <a:pt x="619" y="506"/>
                    </a:lnTo>
                    <a:lnTo>
                      <a:pt x="608" y="504"/>
                    </a:lnTo>
                    <a:lnTo>
                      <a:pt x="609" y="494"/>
                    </a:lnTo>
                    <a:lnTo>
                      <a:pt x="620" y="495"/>
                    </a:lnTo>
                    <a:lnTo>
                      <a:pt x="628" y="496"/>
                    </a:lnTo>
                    <a:lnTo>
                      <a:pt x="637" y="497"/>
                    </a:lnTo>
                    <a:lnTo>
                      <a:pt x="639" y="480"/>
                    </a:lnTo>
                    <a:lnTo>
                      <a:pt x="649" y="481"/>
                    </a:lnTo>
                    <a:lnTo>
                      <a:pt x="650" y="472"/>
                    </a:lnTo>
                    <a:lnTo>
                      <a:pt x="659" y="473"/>
                    </a:lnTo>
                    <a:lnTo>
                      <a:pt x="684" y="494"/>
                    </a:lnTo>
                    <a:lnTo>
                      <a:pt x="685" y="485"/>
                    </a:lnTo>
                    <a:lnTo>
                      <a:pt x="669" y="456"/>
                    </a:lnTo>
                    <a:lnTo>
                      <a:pt x="654" y="436"/>
                    </a:lnTo>
                    <a:lnTo>
                      <a:pt x="638" y="407"/>
                    </a:lnTo>
                    <a:lnTo>
                      <a:pt x="624" y="378"/>
                    </a:lnTo>
                    <a:lnTo>
                      <a:pt x="608" y="357"/>
                    </a:lnTo>
                    <a:lnTo>
                      <a:pt x="593" y="329"/>
                    </a:lnTo>
                    <a:lnTo>
                      <a:pt x="578" y="309"/>
                    </a:lnTo>
                    <a:lnTo>
                      <a:pt x="562" y="280"/>
                    </a:lnTo>
                    <a:lnTo>
                      <a:pt x="547" y="260"/>
                    </a:lnTo>
                    <a:lnTo>
                      <a:pt x="542" y="231"/>
                    </a:lnTo>
                    <a:lnTo>
                      <a:pt x="526" y="202"/>
                    </a:lnTo>
                    <a:lnTo>
                      <a:pt x="510" y="181"/>
                    </a:lnTo>
                    <a:lnTo>
                      <a:pt x="495" y="153"/>
                    </a:lnTo>
                    <a:lnTo>
                      <a:pt x="480" y="124"/>
                    </a:lnTo>
                    <a:lnTo>
                      <a:pt x="475" y="95"/>
                    </a:lnTo>
                    <a:lnTo>
                      <a:pt x="458" y="75"/>
                    </a:lnTo>
                    <a:lnTo>
                      <a:pt x="459" y="66"/>
                    </a:lnTo>
                    <a:lnTo>
                      <a:pt x="460" y="58"/>
                    </a:lnTo>
                    <a:lnTo>
                      <a:pt x="452" y="57"/>
                    </a:lnTo>
                    <a:lnTo>
                      <a:pt x="453" y="48"/>
                    </a:lnTo>
                    <a:lnTo>
                      <a:pt x="454" y="38"/>
                    </a:lnTo>
                    <a:lnTo>
                      <a:pt x="445" y="37"/>
                    </a:lnTo>
                    <a:lnTo>
                      <a:pt x="446" y="28"/>
                    </a:lnTo>
                    <a:lnTo>
                      <a:pt x="438" y="27"/>
                    </a:lnTo>
                    <a:lnTo>
                      <a:pt x="440" y="10"/>
                    </a:lnTo>
                    <a:lnTo>
                      <a:pt x="455" y="29"/>
                    </a:lnTo>
                    <a:lnTo>
                      <a:pt x="469" y="59"/>
                    </a:lnTo>
                    <a:lnTo>
                      <a:pt x="484" y="88"/>
                    </a:lnTo>
                    <a:lnTo>
                      <a:pt x="500" y="108"/>
                    </a:lnTo>
                    <a:lnTo>
                      <a:pt x="516" y="137"/>
                    </a:lnTo>
                    <a:lnTo>
                      <a:pt x="530" y="166"/>
                    </a:lnTo>
                    <a:lnTo>
                      <a:pt x="535" y="195"/>
                    </a:lnTo>
                    <a:lnTo>
                      <a:pt x="552" y="214"/>
                    </a:lnTo>
                    <a:lnTo>
                      <a:pt x="566" y="243"/>
                    </a:lnTo>
                    <a:lnTo>
                      <a:pt x="582" y="272"/>
                    </a:lnTo>
                    <a:lnTo>
                      <a:pt x="587" y="300"/>
                    </a:lnTo>
                    <a:lnTo>
                      <a:pt x="603" y="320"/>
                    </a:lnTo>
                    <a:lnTo>
                      <a:pt x="618" y="349"/>
                    </a:lnTo>
                    <a:lnTo>
                      <a:pt x="634" y="370"/>
                    </a:lnTo>
                    <a:lnTo>
                      <a:pt x="650" y="400"/>
                    </a:lnTo>
                    <a:lnTo>
                      <a:pt x="665" y="419"/>
                    </a:lnTo>
                    <a:lnTo>
                      <a:pt x="664" y="428"/>
                    </a:lnTo>
                    <a:lnTo>
                      <a:pt x="663" y="437"/>
                    </a:lnTo>
                    <a:lnTo>
                      <a:pt x="671" y="438"/>
                    </a:lnTo>
                    <a:lnTo>
                      <a:pt x="670" y="447"/>
                    </a:lnTo>
                    <a:lnTo>
                      <a:pt x="702" y="496"/>
                    </a:lnTo>
                    <a:lnTo>
                      <a:pt x="710" y="497"/>
                    </a:lnTo>
                    <a:lnTo>
                      <a:pt x="711" y="488"/>
                    </a:lnTo>
                    <a:lnTo>
                      <a:pt x="792" y="580"/>
                    </a:lnTo>
                    <a:lnTo>
                      <a:pt x="805" y="618"/>
                    </a:lnTo>
                    <a:lnTo>
                      <a:pt x="804" y="627"/>
                    </a:lnTo>
                    <a:lnTo>
                      <a:pt x="814" y="628"/>
                    </a:lnTo>
                    <a:lnTo>
                      <a:pt x="813" y="637"/>
                    </a:lnTo>
                    <a:lnTo>
                      <a:pt x="822" y="638"/>
                    </a:lnTo>
                    <a:lnTo>
                      <a:pt x="819" y="583"/>
                    </a:lnTo>
                    <a:lnTo>
                      <a:pt x="828" y="584"/>
                    </a:lnTo>
                    <a:lnTo>
                      <a:pt x="829" y="576"/>
                    </a:lnTo>
                    <a:lnTo>
                      <a:pt x="816" y="528"/>
                    </a:lnTo>
                    <a:lnTo>
                      <a:pt x="807" y="527"/>
                    </a:lnTo>
                    <a:lnTo>
                      <a:pt x="798" y="526"/>
                    </a:lnTo>
                    <a:lnTo>
                      <a:pt x="799" y="517"/>
                    </a:lnTo>
                    <a:lnTo>
                      <a:pt x="791" y="516"/>
                    </a:lnTo>
                    <a:lnTo>
                      <a:pt x="792" y="507"/>
                    </a:lnTo>
                    <a:lnTo>
                      <a:pt x="783" y="496"/>
                    </a:lnTo>
                    <a:lnTo>
                      <a:pt x="775" y="487"/>
                    </a:lnTo>
                    <a:lnTo>
                      <a:pt x="776" y="478"/>
                    </a:lnTo>
                    <a:lnTo>
                      <a:pt x="770" y="459"/>
                    </a:lnTo>
                    <a:lnTo>
                      <a:pt x="762" y="448"/>
                    </a:lnTo>
                    <a:lnTo>
                      <a:pt x="754" y="439"/>
                    </a:lnTo>
                    <a:lnTo>
                      <a:pt x="745" y="428"/>
                    </a:lnTo>
                    <a:lnTo>
                      <a:pt x="747" y="411"/>
                    </a:lnTo>
                    <a:lnTo>
                      <a:pt x="740" y="401"/>
                    </a:lnTo>
                    <a:lnTo>
                      <a:pt x="732" y="390"/>
                    </a:lnTo>
                    <a:lnTo>
                      <a:pt x="725" y="372"/>
                    </a:lnTo>
                    <a:lnTo>
                      <a:pt x="718" y="361"/>
                    </a:lnTo>
                    <a:lnTo>
                      <a:pt x="719" y="352"/>
                    </a:lnTo>
                    <a:lnTo>
                      <a:pt x="710" y="343"/>
                    </a:lnTo>
                    <a:lnTo>
                      <a:pt x="703" y="323"/>
                    </a:lnTo>
                    <a:lnTo>
                      <a:pt x="695" y="313"/>
                    </a:lnTo>
                    <a:lnTo>
                      <a:pt x="697" y="296"/>
                    </a:lnTo>
                    <a:lnTo>
                      <a:pt x="690" y="285"/>
                    </a:lnTo>
                    <a:lnTo>
                      <a:pt x="684" y="266"/>
                    </a:lnTo>
                    <a:lnTo>
                      <a:pt x="674" y="257"/>
                    </a:lnTo>
                    <a:lnTo>
                      <a:pt x="668" y="237"/>
                    </a:lnTo>
                    <a:lnTo>
                      <a:pt x="661" y="217"/>
                    </a:lnTo>
                    <a:lnTo>
                      <a:pt x="653" y="208"/>
                    </a:lnTo>
                    <a:lnTo>
                      <a:pt x="646" y="189"/>
                    </a:lnTo>
                    <a:lnTo>
                      <a:pt x="631" y="169"/>
                    </a:lnTo>
                    <a:lnTo>
                      <a:pt x="623" y="150"/>
                    </a:lnTo>
                    <a:lnTo>
                      <a:pt x="616" y="140"/>
                    </a:lnTo>
                    <a:lnTo>
                      <a:pt x="608" y="121"/>
                    </a:lnTo>
                    <a:lnTo>
                      <a:pt x="602" y="101"/>
                    </a:lnTo>
                    <a:lnTo>
                      <a:pt x="593" y="92"/>
                    </a:lnTo>
                    <a:lnTo>
                      <a:pt x="587" y="72"/>
                    </a:lnTo>
                    <a:lnTo>
                      <a:pt x="581" y="54"/>
                    </a:lnTo>
                    <a:lnTo>
                      <a:pt x="571" y="42"/>
                    </a:lnTo>
                    <a:lnTo>
                      <a:pt x="565" y="25"/>
                    </a:lnTo>
                    <a:lnTo>
                      <a:pt x="573" y="26"/>
                    </a:lnTo>
                    <a:lnTo>
                      <a:pt x="584" y="27"/>
                    </a:lnTo>
                    <a:lnTo>
                      <a:pt x="583" y="35"/>
                    </a:lnTo>
                    <a:lnTo>
                      <a:pt x="590" y="45"/>
                    </a:lnTo>
                    <a:lnTo>
                      <a:pt x="589" y="55"/>
                    </a:lnTo>
                    <a:lnTo>
                      <a:pt x="597" y="56"/>
                    </a:lnTo>
                    <a:lnTo>
                      <a:pt x="596" y="64"/>
                    </a:lnTo>
                    <a:lnTo>
                      <a:pt x="606" y="65"/>
                    </a:lnTo>
                    <a:lnTo>
                      <a:pt x="613" y="85"/>
                    </a:lnTo>
                    <a:lnTo>
                      <a:pt x="620" y="103"/>
                    </a:lnTo>
                    <a:lnTo>
                      <a:pt x="626" y="123"/>
                    </a:lnTo>
                    <a:lnTo>
                      <a:pt x="634" y="142"/>
                    </a:lnTo>
                    <a:lnTo>
                      <a:pt x="641" y="152"/>
                    </a:lnTo>
                    <a:lnTo>
                      <a:pt x="648" y="171"/>
                    </a:lnTo>
                    <a:lnTo>
                      <a:pt x="655" y="190"/>
                    </a:lnTo>
                    <a:lnTo>
                      <a:pt x="662" y="209"/>
                    </a:lnTo>
                    <a:lnTo>
                      <a:pt x="670" y="218"/>
                    </a:lnTo>
                    <a:lnTo>
                      <a:pt x="669" y="229"/>
                    </a:lnTo>
                    <a:lnTo>
                      <a:pt x="676" y="238"/>
                    </a:lnTo>
                    <a:lnTo>
                      <a:pt x="686" y="247"/>
                    </a:lnTo>
                    <a:lnTo>
                      <a:pt x="693" y="259"/>
                    </a:lnTo>
                    <a:lnTo>
                      <a:pt x="692" y="267"/>
                    </a:lnTo>
                    <a:lnTo>
                      <a:pt x="700" y="268"/>
                    </a:lnTo>
                    <a:lnTo>
                      <a:pt x="689" y="221"/>
                    </a:lnTo>
                    <a:lnTo>
                      <a:pt x="612" y="20"/>
                    </a:lnTo>
                    <a:lnTo>
                      <a:pt x="617" y="48"/>
                    </a:lnTo>
                    <a:lnTo>
                      <a:pt x="608" y="47"/>
                    </a:lnTo>
                    <a:lnTo>
                      <a:pt x="609" y="38"/>
                    </a:lnTo>
                    <a:lnTo>
                      <a:pt x="599" y="37"/>
                    </a:lnTo>
                    <a:lnTo>
                      <a:pt x="600" y="29"/>
                    </a:lnTo>
                    <a:lnTo>
                      <a:pt x="602" y="19"/>
                    </a:lnTo>
                    <a:lnTo>
                      <a:pt x="594" y="10"/>
                    </a:lnTo>
                    <a:lnTo>
                      <a:pt x="595" y="0"/>
                    </a:lnTo>
                    <a:lnTo>
                      <a:pt x="604" y="1"/>
                    </a:lnTo>
                    <a:lnTo>
                      <a:pt x="766" y="413"/>
                    </a:lnTo>
                    <a:lnTo>
                      <a:pt x="765" y="421"/>
                    </a:lnTo>
                    <a:lnTo>
                      <a:pt x="787" y="470"/>
                    </a:lnTo>
                    <a:lnTo>
                      <a:pt x="682" y="120"/>
                    </a:lnTo>
                    <a:lnTo>
                      <a:pt x="690" y="130"/>
                    </a:lnTo>
                    <a:lnTo>
                      <a:pt x="689" y="139"/>
                    </a:lnTo>
                    <a:lnTo>
                      <a:pt x="697" y="150"/>
                    </a:lnTo>
                    <a:lnTo>
                      <a:pt x="703" y="168"/>
                    </a:lnTo>
                    <a:lnTo>
                      <a:pt x="711" y="178"/>
                    </a:lnTo>
                    <a:lnTo>
                      <a:pt x="709" y="196"/>
                    </a:lnTo>
                    <a:lnTo>
                      <a:pt x="718" y="206"/>
                    </a:lnTo>
                    <a:lnTo>
                      <a:pt x="724" y="225"/>
                    </a:lnTo>
                    <a:lnTo>
                      <a:pt x="723" y="235"/>
                    </a:lnTo>
                    <a:lnTo>
                      <a:pt x="730" y="253"/>
                    </a:lnTo>
                    <a:lnTo>
                      <a:pt x="738" y="264"/>
                    </a:lnTo>
                    <a:lnTo>
                      <a:pt x="735" y="281"/>
                    </a:lnTo>
                    <a:lnTo>
                      <a:pt x="743" y="292"/>
                    </a:lnTo>
                    <a:lnTo>
                      <a:pt x="751" y="310"/>
                    </a:lnTo>
                    <a:lnTo>
                      <a:pt x="758" y="320"/>
                    </a:lnTo>
                    <a:lnTo>
                      <a:pt x="757" y="330"/>
                    </a:lnTo>
                    <a:lnTo>
                      <a:pt x="765" y="349"/>
                    </a:lnTo>
                    <a:lnTo>
                      <a:pt x="764" y="357"/>
                    </a:lnTo>
                    <a:lnTo>
                      <a:pt x="771" y="368"/>
                    </a:lnTo>
                    <a:lnTo>
                      <a:pt x="770" y="377"/>
                    </a:lnTo>
                    <a:lnTo>
                      <a:pt x="769" y="385"/>
                    </a:lnTo>
                    <a:lnTo>
                      <a:pt x="777" y="396"/>
                    </a:lnTo>
                    <a:lnTo>
                      <a:pt x="776" y="405"/>
                    </a:lnTo>
                    <a:lnTo>
                      <a:pt x="783" y="415"/>
                    </a:lnTo>
                    <a:lnTo>
                      <a:pt x="781" y="433"/>
                    </a:lnTo>
                    <a:lnTo>
                      <a:pt x="790" y="443"/>
                    </a:lnTo>
                    <a:lnTo>
                      <a:pt x="798" y="453"/>
                    </a:lnTo>
                    <a:lnTo>
                      <a:pt x="796" y="471"/>
                    </a:lnTo>
                    <a:lnTo>
                      <a:pt x="803" y="481"/>
                    </a:lnTo>
                    <a:lnTo>
                      <a:pt x="802" y="490"/>
                    </a:lnTo>
                    <a:lnTo>
                      <a:pt x="810" y="500"/>
                    </a:lnTo>
                    <a:lnTo>
                      <a:pt x="818" y="510"/>
                    </a:lnTo>
                    <a:lnTo>
                      <a:pt x="816" y="528"/>
                    </a:lnTo>
                    <a:lnTo>
                      <a:pt x="825" y="539"/>
                    </a:lnTo>
                    <a:lnTo>
                      <a:pt x="824" y="548"/>
                    </a:lnTo>
                    <a:lnTo>
                      <a:pt x="831" y="557"/>
                    </a:lnTo>
                    <a:lnTo>
                      <a:pt x="839" y="566"/>
                    </a:lnTo>
                    <a:lnTo>
                      <a:pt x="837" y="585"/>
                    </a:lnTo>
                    <a:lnTo>
                      <a:pt x="845" y="595"/>
                    </a:lnTo>
                    <a:lnTo>
                      <a:pt x="844" y="605"/>
                    </a:lnTo>
                    <a:lnTo>
                      <a:pt x="851" y="615"/>
                    </a:lnTo>
                    <a:lnTo>
                      <a:pt x="850" y="623"/>
                    </a:lnTo>
                    <a:lnTo>
                      <a:pt x="859" y="633"/>
                    </a:lnTo>
                    <a:lnTo>
                      <a:pt x="867" y="644"/>
                    </a:lnTo>
                    <a:lnTo>
                      <a:pt x="866" y="652"/>
                    </a:lnTo>
                    <a:lnTo>
                      <a:pt x="875" y="654"/>
                    </a:lnTo>
                    <a:lnTo>
                      <a:pt x="874" y="663"/>
                    </a:lnTo>
                    <a:lnTo>
                      <a:pt x="873" y="671"/>
                    </a:lnTo>
                    <a:lnTo>
                      <a:pt x="881" y="672"/>
                    </a:lnTo>
                    <a:lnTo>
                      <a:pt x="880" y="682"/>
                    </a:lnTo>
                    <a:lnTo>
                      <a:pt x="889" y="683"/>
                    </a:lnTo>
                    <a:lnTo>
                      <a:pt x="891" y="673"/>
                    </a:lnTo>
                    <a:lnTo>
                      <a:pt x="892" y="665"/>
                    </a:lnTo>
                    <a:lnTo>
                      <a:pt x="883" y="655"/>
                    </a:lnTo>
                    <a:lnTo>
                      <a:pt x="885" y="636"/>
                    </a:lnTo>
                    <a:lnTo>
                      <a:pt x="878" y="627"/>
                    </a:lnTo>
                    <a:lnTo>
                      <a:pt x="871" y="608"/>
                    </a:lnTo>
                    <a:lnTo>
                      <a:pt x="863" y="597"/>
                    </a:lnTo>
                    <a:lnTo>
                      <a:pt x="856" y="579"/>
                    </a:lnTo>
                    <a:lnTo>
                      <a:pt x="857" y="570"/>
                    </a:lnTo>
                    <a:lnTo>
                      <a:pt x="850" y="551"/>
                    </a:lnTo>
                    <a:lnTo>
                      <a:pt x="842" y="540"/>
                    </a:lnTo>
                    <a:lnTo>
                      <a:pt x="835" y="521"/>
                    </a:lnTo>
                    <a:lnTo>
                      <a:pt x="829" y="502"/>
                    </a:lnTo>
                    <a:lnTo>
                      <a:pt x="830" y="493"/>
                    </a:lnTo>
                    <a:lnTo>
                      <a:pt x="822" y="483"/>
                    </a:lnTo>
                    <a:lnTo>
                      <a:pt x="814" y="465"/>
                    </a:lnTo>
                    <a:lnTo>
                      <a:pt x="816" y="455"/>
                    </a:lnTo>
                    <a:lnTo>
                      <a:pt x="808" y="436"/>
                    </a:lnTo>
                    <a:lnTo>
                      <a:pt x="802" y="417"/>
                    </a:lnTo>
                    <a:lnTo>
                      <a:pt x="795" y="398"/>
                    </a:lnTo>
                    <a:lnTo>
                      <a:pt x="797" y="380"/>
                    </a:lnTo>
                    <a:lnTo>
                      <a:pt x="790" y="370"/>
                    </a:lnTo>
                    <a:lnTo>
                      <a:pt x="782" y="351"/>
                    </a:lnTo>
                    <a:lnTo>
                      <a:pt x="775" y="332"/>
                    </a:lnTo>
                    <a:lnTo>
                      <a:pt x="769" y="313"/>
                    </a:lnTo>
                    <a:lnTo>
                      <a:pt x="762" y="294"/>
                    </a:lnTo>
                    <a:lnTo>
                      <a:pt x="764" y="275"/>
                    </a:lnTo>
                    <a:lnTo>
                      <a:pt x="756" y="266"/>
                    </a:lnTo>
                    <a:lnTo>
                      <a:pt x="748" y="246"/>
                    </a:lnTo>
                    <a:lnTo>
                      <a:pt x="742" y="228"/>
                    </a:lnTo>
                    <a:lnTo>
                      <a:pt x="735" y="208"/>
                    </a:lnTo>
                    <a:lnTo>
                      <a:pt x="737" y="190"/>
                    </a:lnTo>
                    <a:lnTo>
                      <a:pt x="729" y="180"/>
                    </a:lnTo>
                    <a:lnTo>
                      <a:pt x="723" y="161"/>
                    </a:lnTo>
                    <a:lnTo>
                      <a:pt x="724" y="153"/>
                    </a:lnTo>
                    <a:lnTo>
                      <a:pt x="714" y="152"/>
                    </a:lnTo>
                    <a:lnTo>
                      <a:pt x="716" y="142"/>
                    </a:lnTo>
                    <a:lnTo>
                      <a:pt x="717" y="133"/>
                    </a:lnTo>
                    <a:lnTo>
                      <a:pt x="733" y="144"/>
                    </a:lnTo>
                    <a:lnTo>
                      <a:pt x="740" y="163"/>
                    </a:lnTo>
                    <a:lnTo>
                      <a:pt x="749" y="164"/>
                    </a:lnTo>
                    <a:lnTo>
                      <a:pt x="748" y="174"/>
                    </a:lnTo>
                    <a:lnTo>
                      <a:pt x="749" y="164"/>
                    </a:lnTo>
                    <a:lnTo>
                      <a:pt x="751" y="156"/>
                    </a:lnTo>
                    <a:lnTo>
                      <a:pt x="764" y="193"/>
                    </a:lnTo>
                    <a:lnTo>
                      <a:pt x="779" y="223"/>
                    </a:lnTo>
                    <a:lnTo>
                      <a:pt x="783" y="260"/>
                    </a:lnTo>
                    <a:lnTo>
                      <a:pt x="799" y="290"/>
                    </a:lnTo>
                    <a:lnTo>
                      <a:pt x="812" y="327"/>
                    </a:lnTo>
                    <a:lnTo>
                      <a:pt x="828" y="356"/>
                    </a:lnTo>
                    <a:lnTo>
                      <a:pt x="832" y="392"/>
                    </a:lnTo>
                    <a:lnTo>
                      <a:pt x="846" y="432"/>
                    </a:lnTo>
                    <a:lnTo>
                      <a:pt x="861" y="460"/>
                    </a:lnTo>
                    <a:lnTo>
                      <a:pt x="875" y="498"/>
                    </a:lnTo>
                    <a:lnTo>
                      <a:pt x="888" y="537"/>
                    </a:lnTo>
                    <a:lnTo>
                      <a:pt x="895" y="564"/>
                    </a:lnTo>
                    <a:lnTo>
                      <a:pt x="908" y="603"/>
                    </a:lnTo>
                    <a:lnTo>
                      <a:pt x="922" y="641"/>
                    </a:lnTo>
                    <a:lnTo>
                      <a:pt x="937" y="670"/>
                    </a:lnTo>
                    <a:lnTo>
                      <a:pt x="941" y="706"/>
                    </a:lnTo>
                    <a:lnTo>
                      <a:pt x="949" y="718"/>
                    </a:lnTo>
                    <a:lnTo>
                      <a:pt x="948" y="726"/>
                    </a:lnTo>
                    <a:lnTo>
                      <a:pt x="956" y="736"/>
                    </a:lnTo>
                    <a:lnTo>
                      <a:pt x="955" y="746"/>
                    </a:lnTo>
                    <a:lnTo>
                      <a:pt x="963" y="755"/>
                    </a:lnTo>
                    <a:lnTo>
                      <a:pt x="962" y="764"/>
                    </a:lnTo>
                    <a:lnTo>
                      <a:pt x="971" y="765"/>
                    </a:lnTo>
                    <a:lnTo>
                      <a:pt x="973" y="756"/>
                    </a:lnTo>
                    <a:lnTo>
                      <a:pt x="982" y="749"/>
                    </a:lnTo>
                    <a:lnTo>
                      <a:pt x="827" y="282"/>
                    </a:lnTo>
                    <a:lnTo>
                      <a:pt x="812" y="245"/>
                    </a:lnTo>
                    <a:lnTo>
                      <a:pt x="824" y="237"/>
                    </a:lnTo>
                    <a:lnTo>
                      <a:pt x="832" y="238"/>
                    </a:lnTo>
                    <a:lnTo>
                      <a:pt x="831" y="247"/>
                    </a:lnTo>
                    <a:lnTo>
                      <a:pt x="830" y="256"/>
                    </a:lnTo>
                    <a:lnTo>
                      <a:pt x="838" y="266"/>
                    </a:lnTo>
                    <a:lnTo>
                      <a:pt x="837" y="275"/>
                    </a:lnTo>
                    <a:lnTo>
                      <a:pt x="844" y="284"/>
                    </a:lnTo>
                    <a:lnTo>
                      <a:pt x="843" y="295"/>
                    </a:lnTo>
                    <a:lnTo>
                      <a:pt x="852" y="304"/>
                    </a:lnTo>
                    <a:lnTo>
                      <a:pt x="859" y="323"/>
                    </a:lnTo>
                    <a:lnTo>
                      <a:pt x="866" y="333"/>
                    </a:lnTo>
                    <a:lnTo>
                      <a:pt x="864" y="351"/>
                    </a:lnTo>
                    <a:lnTo>
                      <a:pt x="872" y="362"/>
                    </a:lnTo>
                    <a:lnTo>
                      <a:pt x="880" y="371"/>
                    </a:lnTo>
                    <a:lnTo>
                      <a:pt x="878" y="389"/>
                    </a:lnTo>
                    <a:lnTo>
                      <a:pt x="886" y="400"/>
                    </a:lnTo>
                    <a:lnTo>
                      <a:pt x="893" y="418"/>
                    </a:lnTo>
                    <a:lnTo>
                      <a:pt x="892" y="427"/>
                    </a:lnTo>
                    <a:lnTo>
                      <a:pt x="899" y="446"/>
                    </a:lnTo>
                    <a:lnTo>
                      <a:pt x="898" y="455"/>
                    </a:lnTo>
                    <a:lnTo>
                      <a:pt x="905" y="475"/>
                    </a:lnTo>
                    <a:lnTo>
                      <a:pt x="912" y="484"/>
                    </a:lnTo>
                    <a:lnTo>
                      <a:pt x="910" y="503"/>
                    </a:lnTo>
                    <a:lnTo>
                      <a:pt x="918" y="512"/>
                    </a:lnTo>
                    <a:lnTo>
                      <a:pt x="916" y="530"/>
                    </a:lnTo>
                    <a:lnTo>
                      <a:pt x="923" y="550"/>
                    </a:lnTo>
                    <a:lnTo>
                      <a:pt x="932" y="560"/>
                    </a:lnTo>
                    <a:lnTo>
                      <a:pt x="938" y="579"/>
                    </a:lnTo>
                    <a:lnTo>
                      <a:pt x="946" y="589"/>
                    </a:lnTo>
                    <a:lnTo>
                      <a:pt x="944" y="608"/>
                    </a:lnTo>
                    <a:lnTo>
                      <a:pt x="952" y="617"/>
                    </a:lnTo>
                    <a:lnTo>
                      <a:pt x="958" y="636"/>
                    </a:lnTo>
                    <a:lnTo>
                      <a:pt x="967" y="646"/>
                    </a:lnTo>
                    <a:lnTo>
                      <a:pt x="974" y="665"/>
                    </a:lnTo>
                    <a:lnTo>
                      <a:pt x="982" y="676"/>
                    </a:lnTo>
                    <a:lnTo>
                      <a:pt x="988" y="694"/>
                    </a:lnTo>
                    <a:lnTo>
                      <a:pt x="996" y="704"/>
                    </a:lnTo>
                    <a:lnTo>
                      <a:pt x="1004" y="724"/>
                    </a:lnTo>
                    <a:lnTo>
                      <a:pt x="1011" y="733"/>
                    </a:lnTo>
                    <a:lnTo>
                      <a:pt x="1018" y="753"/>
                    </a:lnTo>
                    <a:lnTo>
                      <a:pt x="1017" y="761"/>
                    </a:lnTo>
                    <a:lnTo>
                      <a:pt x="1016" y="770"/>
                    </a:lnTo>
                    <a:lnTo>
                      <a:pt x="1024" y="771"/>
                    </a:lnTo>
                    <a:lnTo>
                      <a:pt x="1023" y="781"/>
                    </a:lnTo>
                    <a:lnTo>
                      <a:pt x="974" y="665"/>
                    </a:lnTo>
                    <a:lnTo>
                      <a:pt x="965" y="664"/>
                    </a:lnTo>
                    <a:lnTo>
                      <a:pt x="964" y="673"/>
                    </a:lnTo>
                    <a:lnTo>
                      <a:pt x="1051" y="857"/>
                    </a:lnTo>
                    <a:lnTo>
                      <a:pt x="1053" y="847"/>
                    </a:lnTo>
                    <a:lnTo>
                      <a:pt x="1043" y="846"/>
                    </a:lnTo>
                    <a:lnTo>
                      <a:pt x="1044" y="838"/>
                    </a:lnTo>
                    <a:lnTo>
                      <a:pt x="1045" y="828"/>
                    </a:lnTo>
                    <a:lnTo>
                      <a:pt x="1046" y="820"/>
                    </a:lnTo>
                    <a:lnTo>
                      <a:pt x="1040" y="800"/>
                    </a:lnTo>
                    <a:lnTo>
                      <a:pt x="1035" y="772"/>
                    </a:lnTo>
                    <a:lnTo>
                      <a:pt x="1027" y="754"/>
                    </a:lnTo>
                    <a:lnTo>
                      <a:pt x="1021" y="726"/>
                    </a:lnTo>
                    <a:lnTo>
                      <a:pt x="1014" y="706"/>
                    </a:lnTo>
                    <a:lnTo>
                      <a:pt x="1009" y="679"/>
                    </a:lnTo>
                    <a:lnTo>
                      <a:pt x="1002" y="659"/>
                    </a:lnTo>
                    <a:lnTo>
                      <a:pt x="996" y="631"/>
                    </a:lnTo>
                    <a:lnTo>
                      <a:pt x="989" y="613"/>
                    </a:lnTo>
                    <a:lnTo>
                      <a:pt x="983" y="584"/>
                    </a:lnTo>
                    <a:lnTo>
                      <a:pt x="976" y="565"/>
                    </a:lnTo>
                    <a:lnTo>
                      <a:pt x="970" y="537"/>
                    </a:lnTo>
                    <a:lnTo>
                      <a:pt x="964" y="518"/>
                    </a:lnTo>
                    <a:lnTo>
                      <a:pt x="958" y="490"/>
                    </a:lnTo>
                    <a:lnTo>
                      <a:pt x="950" y="471"/>
                    </a:lnTo>
                    <a:lnTo>
                      <a:pt x="945" y="443"/>
                    </a:lnTo>
                    <a:lnTo>
                      <a:pt x="971" y="528"/>
                    </a:lnTo>
                    <a:lnTo>
                      <a:pt x="982" y="520"/>
                    </a:lnTo>
                    <a:lnTo>
                      <a:pt x="973" y="510"/>
                    </a:lnTo>
                    <a:lnTo>
                      <a:pt x="974" y="502"/>
                    </a:lnTo>
                    <a:lnTo>
                      <a:pt x="976" y="483"/>
                    </a:lnTo>
                    <a:lnTo>
                      <a:pt x="969" y="473"/>
                    </a:lnTo>
                    <a:lnTo>
                      <a:pt x="970" y="465"/>
                    </a:lnTo>
                    <a:lnTo>
                      <a:pt x="963" y="453"/>
                    </a:lnTo>
                    <a:lnTo>
                      <a:pt x="965" y="437"/>
                    </a:lnTo>
                    <a:lnTo>
                      <a:pt x="966" y="426"/>
                    </a:lnTo>
                    <a:lnTo>
                      <a:pt x="957" y="417"/>
                    </a:lnTo>
                    <a:lnTo>
                      <a:pt x="958" y="408"/>
                    </a:lnTo>
                    <a:lnTo>
                      <a:pt x="951" y="388"/>
                    </a:lnTo>
                    <a:lnTo>
                      <a:pt x="952" y="380"/>
                    </a:lnTo>
                    <a:lnTo>
                      <a:pt x="953" y="371"/>
                    </a:lnTo>
                    <a:lnTo>
                      <a:pt x="954" y="362"/>
                    </a:lnTo>
                    <a:lnTo>
                      <a:pt x="956" y="343"/>
                    </a:lnTo>
                    <a:lnTo>
                      <a:pt x="957" y="335"/>
                    </a:lnTo>
                    <a:lnTo>
                      <a:pt x="967" y="336"/>
                    </a:lnTo>
                    <a:lnTo>
                      <a:pt x="966" y="344"/>
                    </a:lnTo>
                    <a:lnTo>
                      <a:pt x="965" y="354"/>
                    </a:lnTo>
                    <a:lnTo>
                      <a:pt x="973" y="364"/>
                    </a:lnTo>
                    <a:lnTo>
                      <a:pt x="978" y="391"/>
                    </a:lnTo>
                    <a:lnTo>
                      <a:pt x="976" y="410"/>
                    </a:lnTo>
                    <a:lnTo>
                      <a:pt x="981" y="439"/>
                    </a:lnTo>
                    <a:lnTo>
                      <a:pt x="988" y="467"/>
                    </a:lnTo>
                    <a:lnTo>
                      <a:pt x="993" y="494"/>
                    </a:lnTo>
                    <a:lnTo>
                      <a:pt x="990" y="521"/>
                    </a:lnTo>
                    <a:lnTo>
                      <a:pt x="998" y="540"/>
                    </a:lnTo>
                    <a:lnTo>
                      <a:pt x="1003" y="568"/>
                    </a:lnTo>
                    <a:lnTo>
                      <a:pt x="1009" y="596"/>
                    </a:lnTo>
                    <a:lnTo>
                      <a:pt x="1016" y="616"/>
                    </a:lnTo>
                    <a:lnTo>
                      <a:pt x="1013" y="643"/>
                    </a:lnTo>
                    <a:lnTo>
                      <a:pt x="1018" y="670"/>
                    </a:lnTo>
                    <a:lnTo>
                      <a:pt x="1024" y="698"/>
                    </a:lnTo>
                    <a:lnTo>
                      <a:pt x="1032" y="718"/>
                    </a:lnTo>
                    <a:lnTo>
                      <a:pt x="1038" y="746"/>
                    </a:lnTo>
                    <a:lnTo>
                      <a:pt x="1051" y="774"/>
                    </a:lnTo>
                    <a:lnTo>
                      <a:pt x="1053" y="765"/>
                    </a:lnTo>
                    <a:lnTo>
                      <a:pt x="981" y="365"/>
                    </a:lnTo>
                    <a:lnTo>
                      <a:pt x="987" y="392"/>
                    </a:lnTo>
                    <a:lnTo>
                      <a:pt x="1001" y="431"/>
                    </a:lnTo>
                    <a:lnTo>
                      <a:pt x="1007" y="459"/>
                    </a:lnTo>
                    <a:lnTo>
                      <a:pt x="1012" y="496"/>
                    </a:lnTo>
                    <a:lnTo>
                      <a:pt x="1017" y="524"/>
                    </a:lnTo>
                    <a:lnTo>
                      <a:pt x="1023" y="553"/>
                    </a:lnTo>
                    <a:lnTo>
                      <a:pt x="1027" y="589"/>
                    </a:lnTo>
                    <a:lnTo>
                      <a:pt x="1034" y="618"/>
                    </a:lnTo>
                    <a:lnTo>
                      <a:pt x="1039" y="654"/>
                    </a:lnTo>
                    <a:lnTo>
                      <a:pt x="1045" y="683"/>
                    </a:lnTo>
                    <a:lnTo>
                      <a:pt x="1049" y="720"/>
                    </a:lnTo>
                    <a:lnTo>
                      <a:pt x="1054" y="757"/>
                    </a:lnTo>
                    <a:lnTo>
                      <a:pt x="1060" y="785"/>
                    </a:lnTo>
                    <a:lnTo>
                      <a:pt x="1066" y="813"/>
                    </a:lnTo>
                    <a:lnTo>
                      <a:pt x="1080" y="851"/>
                    </a:lnTo>
                    <a:lnTo>
                      <a:pt x="1086" y="879"/>
                    </a:lnTo>
                    <a:lnTo>
                      <a:pt x="1093" y="889"/>
                    </a:lnTo>
                    <a:lnTo>
                      <a:pt x="1092" y="898"/>
                    </a:lnTo>
                    <a:lnTo>
                      <a:pt x="1100" y="908"/>
                    </a:lnTo>
                    <a:lnTo>
                      <a:pt x="1110" y="909"/>
                    </a:lnTo>
                    <a:lnTo>
                      <a:pt x="1054" y="675"/>
                    </a:lnTo>
                    <a:lnTo>
                      <a:pt x="1055" y="666"/>
                    </a:lnTo>
                    <a:lnTo>
                      <a:pt x="1062" y="685"/>
                    </a:lnTo>
                    <a:lnTo>
                      <a:pt x="1060" y="702"/>
                    </a:lnTo>
                    <a:lnTo>
                      <a:pt x="1059" y="712"/>
                    </a:lnTo>
                    <a:lnTo>
                      <a:pt x="1067" y="731"/>
                    </a:lnTo>
                    <a:lnTo>
                      <a:pt x="1074" y="740"/>
                    </a:lnTo>
                    <a:lnTo>
                      <a:pt x="1072" y="759"/>
                    </a:lnTo>
                    <a:lnTo>
                      <a:pt x="1080" y="768"/>
                    </a:lnTo>
                    <a:lnTo>
                      <a:pt x="1078" y="787"/>
                    </a:lnTo>
                    <a:lnTo>
                      <a:pt x="1085" y="806"/>
                    </a:lnTo>
                    <a:lnTo>
                      <a:pt x="1093" y="817"/>
                    </a:lnTo>
                    <a:lnTo>
                      <a:pt x="1100" y="835"/>
                    </a:lnTo>
                    <a:lnTo>
                      <a:pt x="1097" y="853"/>
                    </a:lnTo>
                    <a:lnTo>
                      <a:pt x="1105" y="863"/>
                    </a:lnTo>
                    <a:lnTo>
                      <a:pt x="1113" y="882"/>
                    </a:lnTo>
                    <a:lnTo>
                      <a:pt x="1112" y="892"/>
                    </a:lnTo>
                    <a:lnTo>
                      <a:pt x="1118" y="910"/>
                    </a:lnTo>
                    <a:lnTo>
                      <a:pt x="1117" y="920"/>
                    </a:lnTo>
                    <a:lnTo>
                      <a:pt x="1125" y="930"/>
                    </a:lnTo>
                    <a:lnTo>
                      <a:pt x="1133" y="939"/>
                    </a:lnTo>
                    <a:lnTo>
                      <a:pt x="1131" y="948"/>
                    </a:lnTo>
                    <a:lnTo>
                      <a:pt x="1141" y="959"/>
                    </a:lnTo>
                    <a:lnTo>
                      <a:pt x="1140" y="967"/>
                    </a:lnTo>
                    <a:lnTo>
                      <a:pt x="1147" y="978"/>
                    </a:lnTo>
                    <a:lnTo>
                      <a:pt x="1146" y="986"/>
                    </a:lnTo>
                    <a:lnTo>
                      <a:pt x="1151" y="10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20" name="Freeform 2039">
                <a:extLst>
                  <a:ext uri="{FF2B5EF4-FFF2-40B4-BE49-F238E27FC236}">
                    <a16:creationId xmlns:a16="http://schemas.microsoft.com/office/drawing/2014/main" id="{FD7BF71F-9CC8-4C5E-8444-8163B9729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" y="3504"/>
                <a:ext cx="29" cy="32"/>
              </a:xfrm>
              <a:custGeom>
                <a:avLst/>
                <a:gdLst>
                  <a:gd name="T0" fmla="*/ 2 w 443"/>
                  <a:gd name="T1" fmla="*/ 2 h 469"/>
                  <a:gd name="T2" fmla="*/ 2 w 443"/>
                  <a:gd name="T3" fmla="*/ 2 h 469"/>
                  <a:gd name="T4" fmla="*/ 2 w 443"/>
                  <a:gd name="T5" fmla="*/ 2 h 469"/>
                  <a:gd name="T6" fmla="*/ 2 w 443"/>
                  <a:gd name="T7" fmla="*/ 2 h 469"/>
                  <a:gd name="T8" fmla="*/ 2 w 443"/>
                  <a:gd name="T9" fmla="*/ 2 h 469"/>
                  <a:gd name="T10" fmla="*/ 2 w 443"/>
                  <a:gd name="T11" fmla="*/ 2 h 469"/>
                  <a:gd name="T12" fmla="*/ 1 w 443"/>
                  <a:gd name="T13" fmla="*/ 1 h 469"/>
                  <a:gd name="T14" fmla="*/ 1 w 443"/>
                  <a:gd name="T15" fmla="*/ 1 h 469"/>
                  <a:gd name="T16" fmla="*/ 1 w 443"/>
                  <a:gd name="T17" fmla="*/ 1 h 469"/>
                  <a:gd name="T18" fmla="*/ 1 w 443"/>
                  <a:gd name="T19" fmla="*/ 1 h 469"/>
                  <a:gd name="T20" fmla="*/ 1 w 443"/>
                  <a:gd name="T21" fmla="*/ 1 h 469"/>
                  <a:gd name="T22" fmla="*/ 1 w 443"/>
                  <a:gd name="T23" fmla="*/ 1 h 469"/>
                  <a:gd name="T24" fmla="*/ 1 w 443"/>
                  <a:gd name="T25" fmla="*/ 1 h 469"/>
                  <a:gd name="T26" fmla="*/ 1 w 443"/>
                  <a:gd name="T27" fmla="*/ 1 h 469"/>
                  <a:gd name="T28" fmla="*/ 1 w 443"/>
                  <a:gd name="T29" fmla="*/ 1 h 469"/>
                  <a:gd name="T30" fmla="*/ 1 w 443"/>
                  <a:gd name="T31" fmla="*/ 1 h 469"/>
                  <a:gd name="T32" fmla="*/ 1 w 443"/>
                  <a:gd name="T33" fmla="*/ 1 h 469"/>
                  <a:gd name="T34" fmla="*/ 1 w 443"/>
                  <a:gd name="T35" fmla="*/ 1 h 469"/>
                  <a:gd name="T36" fmla="*/ 1 w 443"/>
                  <a:gd name="T37" fmla="*/ 0 h 469"/>
                  <a:gd name="T38" fmla="*/ 1 w 443"/>
                  <a:gd name="T39" fmla="*/ 0 h 469"/>
                  <a:gd name="T40" fmla="*/ 1 w 443"/>
                  <a:gd name="T41" fmla="*/ 0 h 469"/>
                  <a:gd name="T42" fmla="*/ 0 w 443"/>
                  <a:gd name="T43" fmla="*/ 0 h 469"/>
                  <a:gd name="T44" fmla="*/ 0 w 443"/>
                  <a:gd name="T45" fmla="*/ 0 h 469"/>
                  <a:gd name="T46" fmla="*/ 0 w 443"/>
                  <a:gd name="T47" fmla="*/ 0 h 469"/>
                  <a:gd name="T48" fmla="*/ 0 w 443"/>
                  <a:gd name="T49" fmla="*/ 0 h 469"/>
                  <a:gd name="T50" fmla="*/ 0 w 443"/>
                  <a:gd name="T51" fmla="*/ 0 h 469"/>
                  <a:gd name="T52" fmla="*/ 0 w 443"/>
                  <a:gd name="T53" fmla="*/ 0 h 469"/>
                  <a:gd name="T54" fmla="*/ 0 w 443"/>
                  <a:gd name="T55" fmla="*/ 0 h 469"/>
                  <a:gd name="T56" fmla="*/ 0 w 443"/>
                  <a:gd name="T57" fmla="*/ 0 h 469"/>
                  <a:gd name="T58" fmla="*/ 0 w 443"/>
                  <a:gd name="T59" fmla="*/ 0 h 469"/>
                  <a:gd name="T60" fmla="*/ 1 w 443"/>
                  <a:gd name="T61" fmla="*/ 1 h 469"/>
                  <a:gd name="T62" fmla="*/ 1 w 443"/>
                  <a:gd name="T63" fmla="*/ 1 h 469"/>
                  <a:gd name="T64" fmla="*/ 1 w 443"/>
                  <a:gd name="T65" fmla="*/ 1 h 469"/>
                  <a:gd name="T66" fmla="*/ 1 w 443"/>
                  <a:gd name="T67" fmla="*/ 1 h 469"/>
                  <a:gd name="T68" fmla="*/ 1 w 443"/>
                  <a:gd name="T69" fmla="*/ 1 h 469"/>
                  <a:gd name="T70" fmla="*/ 1 w 443"/>
                  <a:gd name="T71" fmla="*/ 1 h 469"/>
                  <a:gd name="T72" fmla="*/ 1 w 443"/>
                  <a:gd name="T73" fmla="*/ 1 h 469"/>
                  <a:gd name="T74" fmla="*/ 1 w 443"/>
                  <a:gd name="T75" fmla="*/ 1 h 469"/>
                  <a:gd name="T76" fmla="*/ 1 w 443"/>
                  <a:gd name="T77" fmla="*/ 2 h 469"/>
                  <a:gd name="T78" fmla="*/ 1 w 443"/>
                  <a:gd name="T79" fmla="*/ 2 h 469"/>
                  <a:gd name="T80" fmla="*/ 1 w 443"/>
                  <a:gd name="T81" fmla="*/ 2 h 469"/>
                  <a:gd name="T82" fmla="*/ 1 w 443"/>
                  <a:gd name="T83" fmla="*/ 2 h 469"/>
                  <a:gd name="T84" fmla="*/ 1 w 443"/>
                  <a:gd name="T85" fmla="*/ 2 h 469"/>
                  <a:gd name="T86" fmla="*/ 1 w 443"/>
                  <a:gd name="T87" fmla="*/ 2 h 469"/>
                  <a:gd name="T88" fmla="*/ 1 w 443"/>
                  <a:gd name="T89" fmla="*/ 2 h 469"/>
                  <a:gd name="T90" fmla="*/ 1 w 443"/>
                  <a:gd name="T91" fmla="*/ 2 h 469"/>
                  <a:gd name="T92" fmla="*/ 1 w 443"/>
                  <a:gd name="T93" fmla="*/ 2 h 469"/>
                  <a:gd name="T94" fmla="*/ 2 w 443"/>
                  <a:gd name="T95" fmla="*/ 2 h 469"/>
                  <a:gd name="T96" fmla="*/ 2 w 443"/>
                  <a:gd name="T97" fmla="*/ 2 h 469"/>
                  <a:gd name="T98" fmla="*/ 2 w 443"/>
                  <a:gd name="T99" fmla="*/ 2 h 469"/>
                  <a:gd name="T100" fmla="*/ 2 w 443"/>
                  <a:gd name="T101" fmla="*/ 2 h 469"/>
                  <a:gd name="T102" fmla="*/ 2 w 443"/>
                  <a:gd name="T103" fmla="*/ 2 h 46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443" h="469">
                    <a:moveTo>
                      <a:pt x="443" y="434"/>
                    </a:moveTo>
                    <a:lnTo>
                      <a:pt x="434" y="433"/>
                    </a:lnTo>
                    <a:lnTo>
                      <a:pt x="436" y="424"/>
                    </a:lnTo>
                    <a:lnTo>
                      <a:pt x="426" y="423"/>
                    </a:lnTo>
                    <a:lnTo>
                      <a:pt x="419" y="412"/>
                    </a:lnTo>
                    <a:lnTo>
                      <a:pt x="412" y="402"/>
                    </a:lnTo>
                    <a:lnTo>
                      <a:pt x="364" y="333"/>
                    </a:lnTo>
                    <a:lnTo>
                      <a:pt x="345" y="340"/>
                    </a:lnTo>
                    <a:lnTo>
                      <a:pt x="344" y="349"/>
                    </a:lnTo>
                    <a:lnTo>
                      <a:pt x="343" y="358"/>
                    </a:lnTo>
                    <a:lnTo>
                      <a:pt x="352" y="359"/>
                    </a:lnTo>
                    <a:lnTo>
                      <a:pt x="351" y="368"/>
                    </a:lnTo>
                    <a:lnTo>
                      <a:pt x="360" y="369"/>
                    </a:lnTo>
                    <a:lnTo>
                      <a:pt x="359" y="378"/>
                    </a:lnTo>
                    <a:lnTo>
                      <a:pt x="351" y="368"/>
                    </a:lnTo>
                    <a:lnTo>
                      <a:pt x="343" y="358"/>
                    </a:lnTo>
                    <a:lnTo>
                      <a:pt x="344" y="349"/>
                    </a:lnTo>
                    <a:lnTo>
                      <a:pt x="345" y="340"/>
                    </a:lnTo>
                    <a:lnTo>
                      <a:pt x="337" y="330"/>
                    </a:lnTo>
                    <a:lnTo>
                      <a:pt x="338" y="321"/>
                    </a:lnTo>
                    <a:lnTo>
                      <a:pt x="339" y="313"/>
                    </a:lnTo>
                    <a:lnTo>
                      <a:pt x="340" y="302"/>
                    </a:lnTo>
                    <a:lnTo>
                      <a:pt x="279" y="205"/>
                    </a:lnTo>
                    <a:lnTo>
                      <a:pt x="269" y="203"/>
                    </a:lnTo>
                    <a:lnTo>
                      <a:pt x="260" y="202"/>
                    </a:lnTo>
                    <a:lnTo>
                      <a:pt x="252" y="201"/>
                    </a:lnTo>
                    <a:lnTo>
                      <a:pt x="207" y="123"/>
                    </a:lnTo>
                    <a:lnTo>
                      <a:pt x="198" y="113"/>
                    </a:lnTo>
                    <a:lnTo>
                      <a:pt x="189" y="112"/>
                    </a:lnTo>
                    <a:lnTo>
                      <a:pt x="171" y="119"/>
                    </a:lnTo>
                    <a:lnTo>
                      <a:pt x="170" y="127"/>
                    </a:lnTo>
                    <a:lnTo>
                      <a:pt x="177" y="138"/>
                    </a:lnTo>
                    <a:lnTo>
                      <a:pt x="176" y="147"/>
                    </a:lnTo>
                    <a:lnTo>
                      <a:pt x="175" y="155"/>
                    </a:lnTo>
                    <a:lnTo>
                      <a:pt x="184" y="157"/>
                    </a:lnTo>
                    <a:lnTo>
                      <a:pt x="183" y="166"/>
                    </a:lnTo>
                    <a:lnTo>
                      <a:pt x="200" y="177"/>
                    </a:lnTo>
                    <a:lnTo>
                      <a:pt x="215" y="197"/>
                    </a:lnTo>
                    <a:lnTo>
                      <a:pt x="232" y="208"/>
                    </a:lnTo>
                    <a:lnTo>
                      <a:pt x="249" y="228"/>
                    </a:lnTo>
                    <a:lnTo>
                      <a:pt x="255" y="248"/>
                    </a:lnTo>
                    <a:lnTo>
                      <a:pt x="262" y="266"/>
                    </a:lnTo>
                    <a:lnTo>
                      <a:pt x="268" y="286"/>
                    </a:lnTo>
                    <a:lnTo>
                      <a:pt x="277" y="305"/>
                    </a:lnTo>
                    <a:lnTo>
                      <a:pt x="268" y="286"/>
                    </a:lnTo>
                    <a:lnTo>
                      <a:pt x="262" y="266"/>
                    </a:lnTo>
                    <a:lnTo>
                      <a:pt x="247" y="247"/>
                    </a:lnTo>
                    <a:lnTo>
                      <a:pt x="230" y="226"/>
                    </a:lnTo>
                    <a:lnTo>
                      <a:pt x="214" y="206"/>
                    </a:lnTo>
                    <a:lnTo>
                      <a:pt x="199" y="186"/>
                    </a:lnTo>
                    <a:lnTo>
                      <a:pt x="183" y="166"/>
                    </a:lnTo>
                    <a:lnTo>
                      <a:pt x="166" y="154"/>
                    </a:lnTo>
                    <a:lnTo>
                      <a:pt x="168" y="146"/>
                    </a:lnTo>
                    <a:lnTo>
                      <a:pt x="159" y="126"/>
                    </a:lnTo>
                    <a:lnTo>
                      <a:pt x="160" y="118"/>
                    </a:lnTo>
                    <a:lnTo>
                      <a:pt x="154" y="98"/>
                    </a:lnTo>
                    <a:lnTo>
                      <a:pt x="147" y="88"/>
                    </a:lnTo>
                    <a:lnTo>
                      <a:pt x="149" y="71"/>
                    </a:lnTo>
                    <a:lnTo>
                      <a:pt x="141" y="60"/>
                    </a:lnTo>
                    <a:lnTo>
                      <a:pt x="134" y="41"/>
                    </a:lnTo>
                    <a:lnTo>
                      <a:pt x="125" y="32"/>
                    </a:lnTo>
                    <a:lnTo>
                      <a:pt x="117" y="31"/>
                    </a:lnTo>
                    <a:lnTo>
                      <a:pt x="116" y="39"/>
                    </a:lnTo>
                    <a:lnTo>
                      <a:pt x="115" y="49"/>
                    </a:lnTo>
                    <a:lnTo>
                      <a:pt x="114" y="57"/>
                    </a:lnTo>
                    <a:lnTo>
                      <a:pt x="94" y="63"/>
                    </a:lnTo>
                    <a:lnTo>
                      <a:pt x="93" y="74"/>
                    </a:lnTo>
                    <a:lnTo>
                      <a:pt x="85" y="73"/>
                    </a:lnTo>
                    <a:lnTo>
                      <a:pt x="86" y="62"/>
                    </a:lnTo>
                    <a:lnTo>
                      <a:pt x="87" y="54"/>
                    </a:lnTo>
                    <a:lnTo>
                      <a:pt x="88" y="46"/>
                    </a:lnTo>
                    <a:lnTo>
                      <a:pt x="79" y="35"/>
                    </a:lnTo>
                    <a:lnTo>
                      <a:pt x="72" y="25"/>
                    </a:lnTo>
                    <a:lnTo>
                      <a:pt x="63" y="24"/>
                    </a:lnTo>
                    <a:lnTo>
                      <a:pt x="54" y="14"/>
                    </a:lnTo>
                    <a:lnTo>
                      <a:pt x="45" y="13"/>
                    </a:lnTo>
                    <a:lnTo>
                      <a:pt x="38" y="3"/>
                    </a:lnTo>
                    <a:lnTo>
                      <a:pt x="29" y="2"/>
                    </a:lnTo>
                    <a:lnTo>
                      <a:pt x="19" y="1"/>
                    </a:lnTo>
                    <a:lnTo>
                      <a:pt x="11" y="0"/>
                    </a:lnTo>
                    <a:lnTo>
                      <a:pt x="1" y="7"/>
                    </a:lnTo>
                    <a:lnTo>
                      <a:pt x="0" y="17"/>
                    </a:lnTo>
                    <a:lnTo>
                      <a:pt x="8" y="26"/>
                    </a:lnTo>
                    <a:lnTo>
                      <a:pt x="15" y="37"/>
                    </a:lnTo>
                    <a:lnTo>
                      <a:pt x="23" y="47"/>
                    </a:lnTo>
                    <a:lnTo>
                      <a:pt x="40" y="57"/>
                    </a:lnTo>
                    <a:lnTo>
                      <a:pt x="48" y="68"/>
                    </a:lnTo>
                    <a:lnTo>
                      <a:pt x="56" y="78"/>
                    </a:lnTo>
                    <a:lnTo>
                      <a:pt x="74" y="80"/>
                    </a:lnTo>
                    <a:lnTo>
                      <a:pt x="82" y="90"/>
                    </a:lnTo>
                    <a:lnTo>
                      <a:pt x="99" y="102"/>
                    </a:lnTo>
                    <a:lnTo>
                      <a:pt x="107" y="112"/>
                    </a:lnTo>
                    <a:lnTo>
                      <a:pt x="116" y="113"/>
                    </a:lnTo>
                    <a:lnTo>
                      <a:pt x="124" y="122"/>
                    </a:lnTo>
                    <a:lnTo>
                      <a:pt x="141" y="143"/>
                    </a:lnTo>
                    <a:lnTo>
                      <a:pt x="148" y="152"/>
                    </a:lnTo>
                    <a:lnTo>
                      <a:pt x="155" y="163"/>
                    </a:lnTo>
                    <a:lnTo>
                      <a:pt x="154" y="172"/>
                    </a:lnTo>
                    <a:lnTo>
                      <a:pt x="164" y="173"/>
                    </a:lnTo>
                    <a:lnTo>
                      <a:pt x="162" y="182"/>
                    </a:lnTo>
                    <a:lnTo>
                      <a:pt x="171" y="192"/>
                    </a:lnTo>
                    <a:lnTo>
                      <a:pt x="170" y="200"/>
                    </a:lnTo>
                    <a:lnTo>
                      <a:pt x="179" y="201"/>
                    </a:lnTo>
                    <a:lnTo>
                      <a:pt x="180" y="193"/>
                    </a:lnTo>
                    <a:lnTo>
                      <a:pt x="188" y="194"/>
                    </a:lnTo>
                    <a:lnTo>
                      <a:pt x="186" y="212"/>
                    </a:lnTo>
                    <a:lnTo>
                      <a:pt x="195" y="222"/>
                    </a:lnTo>
                    <a:lnTo>
                      <a:pt x="194" y="231"/>
                    </a:lnTo>
                    <a:lnTo>
                      <a:pt x="200" y="251"/>
                    </a:lnTo>
                    <a:lnTo>
                      <a:pt x="199" y="259"/>
                    </a:lnTo>
                    <a:lnTo>
                      <a:pt x="207" y="268"/>
                    </a:lnTo>
                    <a:lnTo>
                      <a:pt x="224" y="281"/>
                    </a:lnTo>
                    <a:lnTo>
                      <a:pt x="212" y="306"/>
                    </a:lnTo>
                    <a:lnTo>
                      <a:pt x="221" y="307"/>
                    </a:lnTo>
                    <a:lnTo>
                      <a:pt x="220" y="317"/>
                    </a:lnTo>
                    <a:lnTo>
                      <a:pt x="229" y="318"/>
                    </a:lnTo>
                    <a:lnTo>
                      <a:pt x="238" y="319"/>
                    </a:lnTo>
                    <a:lnTo>
                      <a:pt x="247" y="320"/>
                    </a:lnTo>
                    <a:lnTo>
                      <a:pt x="256" y="321"/>
                    </a:lnTo>
                    <a:lnTo>
                      <a:pt x="264" y="322"/>
                    </a:lnTo>
                    <a:lnTo>
                      <a:pt x="274" y="332"/>
                    </a:lnTo>
                    <a:lnTo>
                      <a:pt x="273" y="340"/>
                    </a:lnTo>
                    <a:lnTo>
                      <a:pt x="281" y="341"/>
                    </a:lnTo>
                    <a:lnTo>
                      <a:pt x="280" y="351"/>
                    </a:lnTo>
                    <a:lnTo>
                      <a:pt x="273" y="340"/>
                    </a:lnTo>
                    <a:lnTo>
                      <a:pt x="263" y="330"/>
                    </a:lnTo>
                    <a:lnTo>
                      <a:pt x="255" y="329"/>
                    </a:lnTo>
                    <a:lnTo>
                      <a:pt x="256" y="321"/>
                    </a:lnTo>
                    <a:lnTo>
                      <a:pt x="247" y="320"/>
                    </a:lnTo>
                    <a:lnTo>
                      <a:pt x="238" y="319"/>
                    </a:lnTo>
                    <a:lnTo>
                      <a:pt x="229" y="318"/>
                    </a:lnTo>
                    <a:lnTo>
                      <a:pt x="235" y="336"/>
                    </a:lnTo>
                    <a:lnTo>
                      <a:pt x="244" y="347"/>
                    </a:lnTo>
                    <a:lnTo>
                      <a:pt x="251" y="366"/>
                    </a:lnTo>
                    <a:lnTo>
                      <a:pt x="258" y="375"/>
                    </a:lnTo>
                    <a:lnTo>
                      <a:pt x="266" y="386"/>
                    </a:lnTo>
                    <a:lnTo>
                      <a:pt x="274" y="404"/>
                    </a:lnTo>
                    <a:lnTo>
                      <a:pt x="282" y="414"/>
                    </a:lnTo>
                    <a:lnTo>
                      <a:pt x="298" y="426"/>
                    </a:lnTo>
                    <a:lnTo>
                      <a:pt x="297" y="435"/>
                    </a:lnTo>
                    <a:lnTo>
                      <a:pt x="307" y="436"/>
                    </a:lnTo>
                    <a:lnTo>
                      <a:pt x="315" y="437"/>
                    </a:lnTo>
                    <a:lnTo>
                      <a:pt x="357" y="396"/>
                    </a:lnTo>
                    <a:lnTo>
                      <a:pt x="374" y="398"/>
                    </a:lnTo>
                    <a:lnTo>
                      <a:pt x="383" y="408"/>
                    </a:lnTo>
                    <a:lnTo>
                      <a:pt x="391" y="418"/>
                    </a:lnTo>
                    <a:lnTo>
                      <a:pt x="398" y="429"/>
                    </a:lnTo>
                    <a:lnTo>
                      <a:pt x="406" y="438"/>
                    </a:lnTo>
                    <a:lnTo>
                      <a:pt x="415" y="448"/>
                    </a:lnTo>
                    <a:lnTo>
                      <a:pt x="422" y="459"/>
                    </a:lnTo>
                    <a:lnTo>
                      <a:pt x="430" y="468"/>
                    </a:lnTo>
                    <a:lnTo>
                      <a:pt x="439" y="469"/>
                    </a:lnTo>
                    <a:lnTo>
                      <a:pt x="440" y="461"/>
                    </a:lnTo>
                    <a:lnTo>
                      <a:pt x="441" y="452"/>
                    </a:lnTo>
                    <a:lnTo>
                      <a:pt x="442" y="442"/>
                    </a:lnTo>
                    <a:lnTo>
                      <a:pt x="443" y="434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21" name="Freeform 2040">
                <a:extLst>
                  <a:ext uri="{FF2B5EF4-FFF2-40B4-BE49-F238E27FC236}">
                    <a16:creationId xmlns:a16="http://schemas.microsoft.com/office/drawing/2014/main" id="{B54F4259-AA92-43BC-BB15-01FAF0450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0" y="3568"/>
                <a:ext cx="36" cy="98"/>
              </a:xfrm>
              <a:custGeom>
                <a:avLst/>
                <a:gdLst>
                  <a:gd name="T0" fmla="*/ 2 w 535"/>
                  <a:gd name="T1" fmla="*/ 6 h 1471"/>
                  <a:gd name="T2" fmla="*/ 2 w 535"/>
                  <a:gd name="T3" fmla="*/ 6 h 1471"/>
                  <a:gd name="T4" fmla="*/ 2 w 535"/>
                  <a:gd name="T5" fmla="*/ 6 h 1471"/>
                  <a:gd name="T6" fmla="*/ 2 w 535"/>
                  <a:gd name="T7" fmla="*/ 6 h 1471"/>
                  <a:gd name="T8" fmla="*/ 2 w 535"/>
                  <a:gd name="T9" fmla="*/ 6 h 1471"/>
                  <a:gd name="T10" fmla="*/ 2 w 535"/>
                  <a:gd name="T11" fmla="*/ 5 h 1471"/>
                  <a:gd name="T12" fmla="*/ 2 w 535"/>
                  <a:gd name="T13" fmla="*/ 5 h 1471"/>
                  <a:gd name="T14" fmla="*/ 2 w 535"/>
                  <a:gd name="T15" fmla="*/ 5 h 1471"/>
                  <a:gd name="T16" fmla="*/ 2 w 535"/>
                  <a:gd name="T17" fmla="*/ 5 h 1471"/>
                  <a:gd name="T18" fmla="*/ 2 w 535"/>
                  <a:gd name="T19" fmla="*/ 4 h 1471"/>
                  <a:gd name="T20" fmla="*/ 2 w 535"/>
                  <a:gd name="T21" fmla="*/ 4 h 1471"/>
                  <a:gd name="T22" fmla="*/ 2 w 535"/>
                  <a:gd name="T23" fmla="*/ 4 h 1471"/>
                  <a:gd name="T24" fmla="*/ 2 w 535"/>
                  <a:gd name="T25" fmla="*/ 4 h 1471"/>
                  <a:gd name="T26" fmla="*/ 2 w 535"/>
                  <a:gd name="T27" fmla="*/ 4 h 1471"/>
                  <a:gd name="T28" fmla="*/ 2 w 535"/>
                  <a:gd name="T29" fmla="*/ 3 h 1471"/>
                  <a:gd name="T30" fmla="*/ 2 w 535"/>
                  <a:gd name="T31" fmla="*/ 3 h 1471"/>
                  <a:gd name="T32" fmla="*/ 2 w 535"/>
                  <a:gd name="T33" fmla="*/ 3 h 1471"/>
                  <a:gd name="T34" fmla="*/ 1 w 535"/>
                  <a:gd name="T35" fmla="*/ 2 h 1471"/>
                  <a:gd name="T36" fmla="*/ 1 w 535"/>
                  <a:gd name="T37" fmla="*/ 2 h 1471"/>
                  <a:gd name="T38" fmla="*/ 1 w 535"/>
                  <a:gd name="T39" fmla="*/ 2 h 1471"/>
                  <a:gd name="T40" fmla="*/ 1 w 535"/>
                  <a:gd name="T41" fmla="*/ 1 h 1471"/>
                  <a:gd name="T42" fmla="*/ 1 w 535"/>
                  <a:gd name="T43" fmla="*/ 1 h 1471"/>
                  <a:gd name="T44" fmla="*/ 1 w 535"/>
                  <a:gd name="T45" fmla="*/ 1 h 1471"/>
                  <a:gd name="T46" fmla="*/ 1 w 535"/>
                  <a:gd name="T47" fmla="*/ 1 h 1471"/>
                  <a:gd name="T48" fmla="*/ 1 w 535"/>
                  <a:gd name="T49" fmla="*/ 1 h 1471"/>
                  <a:gd name="T50" fmla="*/ 0 w 535"/>
                  <a:gd name="T51" fmla="*/ 0 h 1471"/>
                  <a:gd name="T52" fmla="*/ 0 w 535"/>
                  <a:gd name="T53" fmla="*/ 0 h 1471"/>
                  <a:gd name="T54" fmla="*/ 0 w 535"/>
                  <a:gd name="T55" fmla="*/ 0 h 1471"/>
                  <a:gd name="T56" fmla="*/ 0 w 535"/>
                  <a:gd name="T57" fmla="*/ 0 h 1471"/>
                  <a:gd name="T58" fmla="*/ 0 w 535"/>
                  <a:gd name="T59" fmla="*/ 0 h 1471"/>
                  <a:gd name="T60" fmla="*/ 0 w 535"/>
                  <a:gd name="T61" fmla="*/ 0 h 1471"/>
                  <a:gd name="T62" fmla="*/ 0 w 535"/>
                  <a:gd name="T63" fmla="*/ 0 h 1471"/>
                  <a:gd name="T64" fmla="*/ 1 w 535"/>
                  <a:gd name="T65" fmla="*/ 1 h 1471"/>
                  <a:gd name="T66" fmla="*/ 1 w 535"/>
                  <a:gd name="T67" fmla="*/ 1 h 1471"/>
                  <a:gd name="T68" fmla="*/ 1 w 535"/>
                  <a:gd name="T69" fmla="*/ 1 h 1471"/>
                  <a:gd name="T70" fmla="*/ 1 w 535"/>
                  <a:gd name="T71" fmla="*/ 1 h 1471"/>
                  <a:gd name="T72" fmla="*/ 1 w 535"/>
                  <a:gd name="T73" fmla="*/ 2 h 1471"/>
                  <a:gd name="T74" fmla="*/ 1 w 535"/>
                  <a:gd name="T75" fmla="*/ 2 h 1471"/>
                  <a:gd name="T76" fmla="*/ 2 w 535"/>
                  <a:gd name="T77" fmla="*/ 2 h 1471"/>
                  <a:gd name="T78" fmla="*/ 2 w 535"/>
                  <a:gd name="T79" fmla="*/ 2 h 1471"/>
                  <a:gd name="T80" fmla="*/ 2 w 535"/>
                  <a:gd name="T81" fmla="*/ 2 h 1471"/>
                  <a:gd name="T82" fmla="*/ 2 w 535"/>
                  <a:gd name="T83" fmla="*/ 3 h 1471"/>
                  <a:gd name="T84" fmla="*/ 2 w 535"/>
                  <a:gd name="T85" fmla="*/ 3 h 1471"/>
                  <a:gd name="T86" fmla="*/ 2 w 535"/>
                  <a:gd name="T87" fmla="*/ 3 h 1471"/>
                  <a:gd name="T88" fmla="*/ 2 w 535"/>
                  <a:gd name="T89" fmla="*/ 4 h 1471"/>
                  <a:gd name="T90" fmla="*/ 2 w 535"/>
                  <a:gd name="T91" fmla="*/ 4 h 1471"/>
                  <a:gd name="T92" fmla="*/ 2 w 535"/>
                  <a:gd name="T93" fmla="*/ 5 h 1471"/>
                  <a:gd name="T94" fmla="*/ 2 w 535"/>
                  <a:gd name="T95" fmla="*/ 5 h 1471"/>
                  <a:gd name="T96" fmla="*/ 2 w 535"/>
                  <a:gd name="T97" fmla="*/ 6 h 1471"/>
                  <a:gd name="T98" fmla="*/ 2 w 535"/>
                  <a:gd name="T99" fmla="*/ 6 h 1471"/>
                  <a:gd name="T100" fmla="*/ 2 w 535"/>
                  <a:gd name="T101" fmla="*/ 6 h 147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35" h="1471">
                    <a:moveTo>
                      <a:pt x="522" y="1471"/>
                    </a:moveTo>
                    <a:lnTo>
                      <a:pt x="514" y="1462"/>
                    </a:lnTo>
                    <a:lnTo>
                      <a:pt x="506" y="1452"/>
                    </a:lnTo>
                    <a:lnTo>
                      <a:pt x="507" y="1442"/>
                    </a:lnTo>
                    <a:lnTo>
                      <a:pt x="500" y="1433"/>
                    </a:lnTo>
                    <a:lnTo>
                      <a:pt x="501" y="1424"/>
                    </a:lnTo>
                    <a:lnTo>
                      <a:pt x="494" y="1405"/>
                    </a:lnTo>
                    <a:lnTo>
                      <a:pt x="495" y="1396"/>
                    </a:lnTo>
                    <a:lnTo>
                      <a:pt x="496" y="1386"/>
                    </a:lnTo>
                    <a:lnTo>
                      <a:pt x="487" y="1376"/>
                    </a:lnTo>
                    <a:lnTo>
                      <a:pt x="489" y="1359"/>
                    </a:lnTo>
                    <a:lnTo>
                      <a:pt x="491" y="1349"/>
                    </a:lnTo>
                    <a:lnTo>
                      <a:pt x="492" y="1341"/>
                    </a:lnTo>
                    <a:lnTo>
                      <a:pt x="493" y="1332"/>
                    </a:lnTo>
                    <a:lnTo>
                      <a:pt x="486" y="1312"/>
                    </a:lnTo>
                    <a:lnTo>
                      <a:pt x="487" y="1304"/>
                    </a:lnTo>
                    <a:lnTo>
                      <a:pt x="488" y="1294"/>
                    </a:lnTo>
                    <a:lnTo>
                      <a:pt x="489" y="1286"/>
                    </a:lnTo>
                    <a:lnTo>
                      <a:pt x="491" y="1277"/>
                    </a:lnTo>
                    <a:lnTo>
                      <a:pt x="492" y="1267"/>
                    </a:lnTo>
                    <a:lnTo>
                      <a:pt x="493" y="1259"/>
                    </a:lnTo>
                    <a:lnTo>
                      <a:pt x="484" y="1249"/>
                    </a:lnTo>
                    <a:lnTo>
                      <a:pt x="485" y="1239"/>
                    </a:lnTo>
                    <a:lnTo>
                      <a:pt x="486" y="1230"/>
                    </a:lnTo>
                    <a:lnTo>
                      <a:pt x="480" y="1211"/>
                    </a:lnTo>
                    <a:lnTo>
                      <a:pt x="481" y="1202"/>
                    </a:lnTo>
                    <a:lnTo>
                      <a:pt x="483" y="1184"/>
                    </a:lnTo>
                    <a:lnTo>
                      <a:pt x="484" y="1175"/>
                    </a:lnTo>
                    <a:lnTo>
                      <a:pt x="477" y="1156"/>
                    </a:lnTo>
                    <a:lnTo>
                      <a:pt x="478" y="1148"/>
                    </a:lnTo>
                    <a:lnTo>
                      <a:pt x="471" y="1128"/>
                    </a:lnTo>
                    <a:lnTo>
                      <a:pt x="472" y="1119"/>
                    </a:lnTo>
                    <a:lnTo>
                      <a:pt x="466" y="1100"/>
                    </a:lnTo>
                    <a:lnTo>
                      <a:pt x="467" y="1091"/>
                    </a:lnTo>
                    <a:lnTo>
                      <a:pt x="469" y="1072"/>
                    </a:lnTo>
                    <a:lnTo>
                      <a:pt x="461" y="1063"/>
                    </a:lnTo>
                    <a:lnTo>
                      <a:pt x="463" y="1045"/>
                    </a:lnTo>
                    <a:lnTo>
                      <a:pt x="454" y="1035"/>
                    </a:lnTo>
                    <a:lnTo>
                      <a:pt x="457" y="1017"/>
                    </a:lnTo>
                    <a:lnTo>
                      <a:pt x="459" y="1008"/>
                    </a:lnTo>
                    <a:lnTo>
                      <a:pt x="449" y="998"/>
                    </a:lnTo>
                    <a:lnTo>
                      <a:pt x="450" y="988"/>
                    </a:lnTo>
                    <a:lnTo>
                      <a:pt x="451" y="980"/>
                    </a:lnTo>
                    <a:lnTo>
                      <a:pt x="452" y="972"/>
                    </a:lnTo>
                    <a:lnTo>
                      <a:pt x="445" y="960"/>
                    </a:lnTo>
                    <a:lnTo>
                      <a:pt x="446" y="952"/>
                    </a:lnTo>
                    <a:lnTo>
                      <a:pt x="447" y="943"/>
                    </a:lnTo>
                    <a:lnTo>
                      <a:pt x="439" y="933"/>
                    </a:lnTo>
                    <a:lnTo>
                      <a:pt x="440" y="923"/>
                    </a:lnTo>
                    <a:lnTo>
                      <a:pt x="441" y="915"/>
                    </a:lnTo>
                    <a:lnTo>
                      <a:pt x="434" y="905"/>
                    </a:lnTo>
                    <a:lnTo>
                      <a:pt x="435" y="895"/>
                    </a:lnTo>
                    <a:lnTo>
                      <a:pt x="436" y="887"/>
                    </a:lnTo>
                    <a:lnTo>
                      <a:pt x="428" y="877"/>
                    </a:lnTo>
                    <a:lnTo>
                      <a:pt x="429" y="868"/>
                    </a:lnTo>
                    <a:lnTo>
                      <a:pt x="430" y="858"/>
                    </a:lnTo>
                    <a:lnTo>
                      <a:pt x="423" y="840"/>
                    </a:lnTo>
                    <a:lnTo>
                      <a:pt x="416" y="821"/>
                    </a:lnTo>
                    <a:lnTo>
                      <a:pt x="409" y="802"/>
                    </a:lnTo>
                    <a:lnTo>
                      <a:pt x="402" y="782"/>
                    </a:lnTo>
                    <a:lnTo>
                      <a:pt x="395" y="764"/>
                    </a:lnTo>
                    <a:lnTo>
                      <a:pt x="390" y="736"/>
                    </a:lnTo>
                    <a:lnTo>
                      <a:pt x="382" y="716"/>
                    </a:lnTo>
                    <a:lnTo>
                      <a:pt x="375" y="697"/>
                    </a:lnTo>
                    <a:lnTo>
                      <a:pt x="369" y="678"/>
                    </a:lnTo>
                    <a:lnTo>
                      <a:pt x="362" y="660"/>
                    </a:lnTo>
                    <a:lnTo>
                      <a:pt x="355" y="640"/>
                    </a:lnTo>
                    <a:lnTo>
                      <a:pt x="348" y="622"/>
                    </a:lnTo>
                    <a:lnTo>
                      <a:pt x="341" y="602"/>
                    </a:lnTo>
                    <a:lnTo>
                      <a:pt x="335" y="584"/>
                    </a:lnTo>
                    <a:lnTo>
                      <a:pt x="327" y="564"/>
                    </a:lnTo>
                    <a:lnTo>
                      <a:pt x="321" y="544"/>
                    </a:lnTo>
                    <a:lnTo>
                      <a:pt x="313" y="527"/>
                    </a:lnTo>
                    <a:lnTo>
                      <a:pt x="307" y="508"/>
                    </a:lnTo>
                    <a:lnTo>
                      <a:pt x="300" y="489"/>
                    </a:lnTo>
                    <a:lnTo>
                      <a:pt x="293" y="469"/>
                    </a:lnTo>
                    <a:lnTo>
                      <a:pt x="287" y="451"/>
                    </a:lnTo>
                    <a:lnTo>
                      <a:pt x="270" y="430"/>
                    </a:lnTo>
                    <a:lnTo>
                      <a:pt x="263" y="412"/>
                    </a:lnTo>
                    <a:lnTo>
                      <a:pt x="257" y="392"/>
                    </a:lnTo>
                    <a:lnTo>
                      <a:pt x="250" y="374"/>
                    </a:lnTo>
                    <a:lnTo>
                      <a:pt x="242" y="354"/>
                    </a:lnTo>
                    <a:lnTo>
                      <a:pt x="227" y="334"/>
                    </a:lnTo>
                    <a:lnTo>
                      <a:pt x="220" y="315"/>
                    </a:lnTo>
                    <a:lnTo>
                      <a:pt x="203" y="304"/>
                    </a:lnTo>
                    <a:lnTo>
                      <a:pt x="196" y="285"/>
                    </a:lnTo>
                    <a:lnTo>
                      <a:pt x="181" y="264"/>
                    </a:lnTo>
                    <a:lnTo>
                      <a:pt x="173" y="245"/>
                    </a:lnTo>
                    <a:lnTo>
                      <a:pt x="164" y="245"/>
                    </a:lnTo>
                    <a:lnTo>
                      <a:pt x="165" y="236"/>
                    </a:lnTo>
                    <a:lnTo>
                      <a:pt x="157" y="225"/>
                    </a:lnTo>
                    <a:lnTo>
                      <a:pt x="150" y="215"/>
                    </a:lnTo>
                    <a:lnTo>
                      <a:pt x="151" y="207"/>
                    </a:lnTo>
                    <a:lnTo>
                      <a:pt x="142" y="206"/>
                    </a:lnTo>
                    <a:lnTo>
                      <a:pt x="143" y="197"/>
                    </a:lnTo>
                    <a:lnTo>
                      <a:pt x="144" y="187"/>
                    </a:lnTo>
                    <a:lnTo>
                      <a:pt x="136" y="169"/>
                    </a:lnTo>
                    <a:lnTo>
                      <a:pt x="128" y="168"/>
                    </a:lnTo>
                    <a:lnTo>
                      <a:pt x="118" y="167"/>
                    </a:lnTo>
                    <a:lnTo>
                      <a:pt x="117" y="175"/>
                    </a:lnTo>
                    <a:lnTo>
                      <a:pt x="87" y="125"/>
                    </a:lnTo>
                    <a:lnTo>
                      <a:pt x="88" y="117"/>
                    </a:lnTo>
                    <a:lnTo>
                      <a:pt x="98" y="109"/>
                    </a:lnTo>
                    <a:lnTo>
                      <a:pt x="89" y="108"/>
                    </a:lnTo>
                    <a:lnTo>
                      <a:pt x="90" y="99"/>
                    </a:lnTo>
                    <a:lnTo>
                      <a:pt x="81" y="98"/>
                    </a:lnTo>
                    <a:lnTo>
                      <a:pt x="82" y="89"/>
                    </a:lnTo>
                    <a:lnTo>
                      <a:pt x="64" y="78"/>
                    </a:lnTo>
                    <a:lnTo>
                      <a:pt x="56" y="77"/>
                    </a:lnTo>
                    <a:lnTo>
                      <a:pt x="49" y="67"/>
                    </a:lnTo>
                    <a:lnTo>
                      <a:pt x="41" y="57"/>
                    </a:lnTo>
                    <a:lnTo>
                      <a:pt x="32" y="47"/>
                    </a:lnTo>
                    <a:lnTo>
                      <a:pt x="23" y="46"/>
                    </a:lnTo>
                    <a:lnTo>
                      <a:pt x="16" y="35"/>
                    </a:lnTo>
                    <a:lnTo>
                      <a:pt x="7" y="26"/>
                    </a:lnTo>
                    <a:lnTo>
                      <a:pt x="8" y="16"/>
                    </a:lnTo>
                    <a:lnTo>
                      <a:pt x="0" y="6"/>
                    </a:lnTo>
                    <a:lnTo>
                      <a:pt x="9" y="7"/>
                    </a:lnTo>
                    <a:lnTo>
                      <a:pt x="20" y="0"/>
                    </a:lnTo>
                    <a:lnTo>
                      <a:pt x="28" y="1"/>
                    </a:lnTo>
                    <a:lnTo>
                      <a:pt x="27" y="9"/>
                    </a:lnTo>
                    <a:lnTo>
                      <a:pt x="37" y="10"/>
                    </a:lnTo>
                    <a:lnTo>
                      <a:pt x="38" y="2"/>
                    </a:lnTo>
                    <a:lnTo>
                      <a:pt x="45" y="22"/>
                    </a:lnTo>
                    <a:lnTo>
                      <a:pt x="60" y="40"/>
                    </a:lnTo>
                    <a:lnTo>
                      <a:pt x="78" y="52"/>
                    </a:lnTo>
                    <a:lnTo>
                      <a:pt x="84" y="71"/>
                    </a:lnTo>
                    <a:lnTo>
                      <a:pt x="100" y="92"/>
                    </a:lnTo>
                    <a:lnTo>
                      <a:pt x="116" y="111"/>
                    </a:lnTo>
                    <a:lnTo>
                      <a:pt x="123" y="130"/>
                    </a:lnTo>
                    <a:lnTo>
                      <a:pt x="138" y="150"/>
                    </a:lnTo>
                    <a:lnTo>
                      <a:pt x="156" y="162"/>
                    </a:lnTo>
                    <a:lnTo>
                      <a:pt x="162" y="180"/>
                    </a:lnTo>
                    <a:lnTo>
                      <a:pt x="170" y="190"/>
                    </a:lnTo>
                    <a:lnTo>
                      <a:pt x="179" y="201"/>
                    </a:lnTo>
                    <a:lnTo>
                      <a:pt x="186" y="220"/>
                    </a:lnTo>
                    <a:lnTo>
                      <a:pt x="193" y="229"/>
                    </a:lnTo>
                    <a:lnTo>
                      <a:pt x="211" y="241"/>
                    </a:lnTo>
                    <a:lnTo>
                      <a:pt x="217" y="260"/>
                    </a:lnTo>
                    <a:lnTo>
                      <a:pt x="225" y="270"/>
                    </a:lnTo>
                    <a:lnTo>
                      <a:pt x="233" y="281"/>
                    </a:lnTo>
                    <a:lnTo>
                      <a:pt x="240" y="298"/>
                    </a:lnTo>
                    <a:lnTo>
                      <a:pt x="248" y="310"/>
                    </a:lnTo>
                    <a:lnTo>
                      <a:pt x="256" y="319"/>
                    </a:lnTo>
                    <a:lnTo>
                      <a:pt x="264" y="329"/>
                    </a:lnTo>
                    <a:lnTo>
                      <a:pt x="270" y="349"/>
                    </a:lnTo>
                    <a:lnTo>
                      <a:pt x="278" y="358"/>
                    </a:lnTo>
                    <a:lnTo>
                      <a:pt x="287" y="368"/>
                    </a:lnTo>
                    <a:lnTo>
                      <a:pt x="294" y="387"/>
                    </a:lnTo>
                    <a:lnTo>
                      <a:pt x="301" y="398"/>
                    </a:lnTo>
                    <a:lnTo>
                      <a:pt x="309" y="408"/>
                    </a:lnTo>
                    <a:lnTo>
                      <a:pt x="317" y="427"/>
                    </a:lnTo>
                    <a:lnTo>
                      <a:pt x="324" y="436"/>
                    </a:lnTo>
                    <a:lnTo>
                      <a:pt x="332" y="447"/>
                    </a:lnTo>
                    <a:lnTo>
                      <a:pt x="339" y="466"/>
                    </a:lnTo>
                    <a:lnTo>
                      <a:pt x="347" y="475"/>
                    </a:lnTo>
                    <a:lnTo>
                      <a:pt x="355" y="486"/>
                    </a:lnTo>
                    <a:lnTo>
                      <a:pt x="354" y="495"/>
                    </a:lnTo>
                    <a:lnTo>
                      <a:pt x="362" y="503"/>
                    </a:lnTo>
                    <a:lnTo>
                      <a:pt x="361" y="515"/>
                    </a:lnTo>
                    <a:lnTo>
                      <a:pt x="369" y="523"/>
                    </a:lnTo>
                    <a:lnTo>
                      <a:pt x="376" y="534"/>
                    </a:lnTo>
                    <a:lnTo>
                      <a:pt x="375" y="543"/>
                    </a:lnTo>
                    <a:lnTo>
                      <a:pt x="383" y="552"/>
                    </a:lnTo>
                    <a:lnTo>
                      <a:pt x="382" y="562"/>
                    </a:lnTo>
                    <a:lnTo>
                      <a:pt x="391" y="572"/>
                    </a:lnTo>
                    <a:lnTo>
                      <a:pt x="389" y="590"/>
                    </a:lnTo>
                    <a:lnTo>
                      <a:pt x="397" y="600"/>
                    </a:lnTo>
                    <a:lnTo>
                      <a:pt x="404" y="609"/>
                    </a:lnTo>
                    <a:lnTo>
                      <a:pt x="403" y="619"/>
                    </a:lnTo>
                    <a:lnTo>
                      <a:pt x="410" y="629"/>
                    </a:lnTo>
                    <a:lnTo>
                      <a:pt x="409" y="637"/>
                    </a:lnTo>
                    <a:lnTo>
                      <a:pt x="425" y="667"/>
                    </a:lnTo>
                    <a:lnTo>
                      <a:pt x="431" y="695"/>
                    </a:lnTo>
                    <a:lnTo>
                      <a:pt x="446" y="724"/>
                    </a:lnTo>
                    <a:lnTo>
                      <a:pt x="451" y="751"/>
                    </a:lnTo>
                    <a:lnTo>
                      <a:pt x="457" y="780"/>
                    </a:lnTo>
                    <a:lnTo>
                      <a:pt x="463" y="808"/>
                    </a:lnTo>
                    <a:lnTo>
                      <a:pt x="469" y="836"/>
                    </a:lnTo>
                    <a:lnTo>
                      <a:pt x="475" y="864"/>
                    </a:lnTo>
                    <a:lnTo>
                      <a:pt x="481" y="883"/>
                    </a:lnTo>
                    <a:lnTo>
                      <a:pt x="487" y="912"/>
                    </a:lnTo>
                    <a:lnTo>
                      <a:pt x="494" y="940"/>
                    </a:lnTo>
                    <a:lnTo>
                      <a:pt x="499" y="968"/>
                    </a:lnTo>
                    <a:lnTo>
                      <a:pt x="505" y="995"/>
                    </a:lnTo>
                    <a:lnTo>
                      <a:pt x="510" y="1023"/>
                    </a:lnTo>
                    <a:lnTo>
                      <a:pt x="517" y="1052"/>
                    </a:lnTo>
                    <a:lnTo>
                      <a:pt x="514" y="1079"/>
                    </a:lnTo>
                    <a:lnTo>
                      <a:pt x="519" y="1106"/>
                    </a:lnTo>
                    <a:lnTo>
                      <a:pt x="517" y="1124"/>
                    </a:lnTo>
                    <a:lnTo>
                      <a:pt x="523" y="1153"/>
                    </a:lnTo>
                    <a:lnTo>
                      <a:pt x="521" y="1170"/>
                    </a:lnTo>
                    <a:lnTo>
                      <a:pt x="527" y="1199"/>
                    </a:lnTo>
                    <a:lnTo>
                      <a:pt x="524" y="1217"/>
                    </a:lnTo>
                    <a:lnTo>
                      <a:pt x="531" y="1244"/>
                    </a:lnTo>
                    <a:lnTo>
                      <a:pt x="527" y="1271"/>
                    </a:lnTo>
                    <a:lnTo>
                      <a:pt x="535" y="1291"/>
                    </a:lnTo>
                    <a:lnTo>
                      <a:pt x="532" y="1317"/>
                    </a:lnTo>
                    <a:lnTo>
                      <a:pt x="530" y="1336"/>
                    </a:lnTo>
                    <a:lnTo>
                      <a:pt x="526" y="1363"/>
                    </a:lnTo>
                    <a:lnTo>
                      <a:pt x="532" y="1391"/>
                    </a:lnTo>
                    <a:lnTo>
                      <a:pt x="530" y="1409"/>
                    </a:lnTo>
                    <a:lnTo>
                      <a:pt x="527" y="1436"/>
                    </a:lnTo>
                    <a:lnTo>
                      <a:pt x="523" y="1463"/>
                    </a:lnTo>
                    <a:lnTo>
                      <a:pt x="522" y="1471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22" name="Freeform 2041">
                <a:extLst>
                  <a:ext uri="{FF2B5EF4-FFF2-40B4-BE49-F238E27FC236}">
                    <a16:creationId xmlns:a16="http://schemas.microsoft.com/office/drawing/2014/main" id="{A2DD2D41-2E5E-4D88-8B10-E569BD4C3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3636"/>
                <a:ext cx="1" cy="1"/>
              </a:xfrm>
              <a:custGeom>
                <a:avLst/>
                <a:gdLst>
                  <a:gd name="T0" fmla="*/ 0 w 8"/>
                  <a:gd name="T1" fmla="*/ 0 h 10"/>
                  <a:gd name="T2" fmla="*/ 0 w 8"/>
                  <a:gd name="T3" fmla="*/ 0 h 10"/>
                  <a:gd name="T4" fmla="*/ 0 w 8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0">
                    <a:moveTo>
                      <a:pt x="8" y="10"/>
                    </a:moveTo>
                    <a:lnTo>
                      <a:pt x="0" y="0"/>
                    </a:ln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23" name="Freeform 2042">
                <a:extLst>
                  <a:ext uri="{FF2B5EF4-FFF2-40B4-BE49-F238E27FC236}">
                    <a16:creationId xmlns:a16="http://schemas.microsoft.com/office/drawing/2014/main" id="{A11EE6BB-C764-48E6-819D-F01359589B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7" y="3577"/>
                <a:ext cx="2" cy="1"/>
              </a:xfrm>
              <a:custGeom>
                <a:avLst/>
                <a:gdLst>
                  <a:gd name="T0" fmla="*/ 0 w 18"/>
                  <a:gd name="T1" fmla="*/ 0 h 18"/>
                  <a:gd name="T2" fmla="*/ 0 w 18"/>
                  <a:gd name="T3" fmla="*/ 0 h 18"/>
                  <a:gd name="T4" fmla="*/ 0 w 18"/>
                  <a:gd name="T5" fmla="*/ 0 h 18"/>
                  <a:gd name="T6" fmla="*/ 0 w 18"/>
                  <a:gd name="T7" fmla="*/ 0 h 18"/>
                  <a:gd name="T8" fmla="*/ 0 w 18"/>
                  <a:gd name="T9" fmla="*/ 0 h 18"/>
                  <a:gd name="T10" fmla="*/ 0 w 18"/>
                  <a:gd name="T11" fmla="*/ 0 h 18"/>
                  <a:gd name="T12" fmla="*/ 0 w 18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8">
                    <a:moveTo>
                      <a:pt x="16" y="18"/>
                    </a:moveTo>
                    <a:lnTo>
                      <a:pt x="7" y="17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2"/>
                    </a:lnTo>
                    <a:lnTo>
                      <a:pt x="17" y="10"/>
                    </a:lnTo>
                    <a:lnTo>
                      <a:pt x="16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24" name="Freeform 2043">
                <a:extLst>
                  <a:ext uri="{FF2B5EF4-FFF2-40B4-BE49-F238E27FC236}">
                    <a16:creationId xmlns:a16="http://schemas.microsoft.com/office/drawing/2014/main" id="{C811C776-7A26-42D6-B2BC-0466003B9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2" y="3559"/>
                <a:ext cx="2" cy="8"/>
              </a:xfrm>
              <a:custGeom>
                <a:avLst/>
                <a:gdLst>
                  <a:gd name="T0" fmla="*/ 0 w 25"/>
                  <a:gd name="T1" fmla="*/ 1 h 119"/>
                  <a:gd name="T2" fmla="*/ 0 w 25"/>
                  <a:gd name="T3" fmla="*/ 1 h 119"/>
                  <a:gd name="T4" fmla="*/ 0 w 25"/>
                  <a:gd name="T5" fmla="*/ 0 h 119"/>
                  <a:gd name="T6" fmla="*/ 0 w 25"/>
                  <a:gd name="T7" fmla="*/ 0 h 119"/>
                  <a:gd name="T8" fmla="*/ 0 w 25"/>
                  <a:gd name="T9" fmla="*/ 0 h 119"/>
                  <a:gd name="T10" fmla="*/ 0 w 25"/>
                  <a:gd name="T11" fmla="*/ 0 h 119"/>
                  <a:gd name="T12" fmla="*/ 0 w 25"/>
                  <a:gd name="T13" fmla="*/ 0 h 119"/>
                  <a:gd name="T14" fmla="*/ 0 w 25"/>
                  <a:gd name="T15" fmla="*/ 0 h 119"/>
                  <a:gd name="T16" fmla="*/ 0 w 25"/>
                  <a:gd name="T17" fmla="*/ 0 h 119"/>
                  <a:gd name="T18" fmla="*/ 0 w 25"/>
                  <a:gd name="T19" fmla="*/ 0 h 119"/>
                  <a:gd name="T20" fmla="*/ 0 w 25"/>
                  <a:gd name="T21" fmla="*/ 0 h 119"/>
                  <a:gd name="T22" fmla="*/ 0 w 25"/>
                  <a:gd name="T23" fmla="*/ 0 h 119"/>
                  <a:gd name="T24" fmla="*/ 0 w 25"/>
                  <a:gd name="T25" fmla="*/ 0 h 119"/>
                  <a:gd name="T26" fmla="*/ 0 w 25"/>
                  <a:gd name="T27" fmla="*/ 0 h 119"/>
                  <a:gd name="T28" fmla="*/ 0 w 25"/>
                  <a:gd name="T29" fmla="*/ 0 h 119"/>
                  <a:gd name="T30" fmla="*/ 0 w 25"/>
                  <a:gd name="T31" fmla="*/ 0 h 119"/>
                  <a:gd name="T32" fmla="*/ 0 w 25"/>
                  <a:gd name="T33" fmla="*/ 1 h 11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5" h="119">
                    <a:moveTo>
                      <a:pt x="10" y="119"/>
                    </a:moveTo>
                    <a:lnTo>
                      <a:pt x="0" y="118"/>
                    </a:lnTo>
                    <a:lnTo>
                      <a:pt x="1" y="109"/>
                    </a:lnTo>
                    <a:lnTo>
                      <a:pt x="2" y="101"/>
                    </a:lnTo>
                    <a:lnTo>
                      <a:pt x="3" y="92"/>
                    </a:lnTo>
                    <a:lnTo>
                      <a:pt x="5" y="74"/>
                    </a:lnTo>
                    <a:lnTo>
                      <a:pt x="7" y="64"/>
                    </a:lnTo>
                    <a:lnTo>
                      <a:pt x="9" y="46"/>
                    </a:lnTo>
                    <a:lnTo>
                      <a:pt x="10" y="37"/>
                    </a:lnTo>
                    <a:lnTo>
                      <a:pt x="2" y="28"/>
                    </a:lnTo>
                    <a:lnTo>
                      <a:pt x="3" y="19"/>
                    </a:lnTo>
                    <a:lnTo>
                      <a:pt x="4" y="9"/>
                    </a:lnTo>
                    <a:lnTo>
                      <a:pt x="5" y="0"/>
                    </a:lnTo>
                    <a:lnTo>
                      <a:pt x="25" y="67"/>
                    </a:lnTo>
                    <a:lnTo>
                      <a:pt x="22" y="94"/>
                    </a:lnTo>
                    <a:lnTo>
                      <a:pt x="11" y="110"/>
                    </a:lnTo>
                    <a:lnTo>
                      <a:pt x="10" y="119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25" name="Freeform 2044">
                <a:extLst>
                  <a:ext uri="{FF2B5EF4-FFF2-40B4-BE49-F238E27FC236}">
                    <a16:creationId xmlns:a16="http://schemas.microsoft.com/office/drawing/2014/main" id="{7A274D22-9F1D-4AA1-AFAC-8E1AA5C0E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3557"/>
                <a:ext cx="5" cy="10"/>
              </a:xfrm>
              <a:custGeom>
                <a:avLst/>
                <a:gdLst>
                  <a:gd name="T0" fmla="*/ 0 w 77"/>
                  <a:gd name="T1" fmla="*/ 1 h 144"/>
                  <a:gd name="T2" fmla="*/ 0 w 77"/>
                  <a:gd name="T3" fmla="*/ 0 h 144"/>
                  <a:gd name="T4" fmla="*/ 0 w 77"/>
                  <a:gd name="T5" fmla="*/ 0 h 144"/>
                  <a:gd name="T6" fmla="*/ 0 w 77"/>
                  <a:gd name="T7" fmla="*/ 1 h 144"/>
                  <a:gd name="T8" fmla="*/ 0 w 77"/>
                  <a:gd name="T9" fmla="*/ 1 h 144"/>
                  <a:gd name="T10" fmla="*/ 0 w 77"/>
                  <a:gd name="T11" fmla="*/ 1 h 144"/>
                  <a:gd name="T12" fmla="*/ 0 w 77"/>
                  <a:gd name="T13" fmla="*/ 1 h 144"/>
                  <a:gd name="T14" fmla="*/ 0 w 77"/>
                  <a:gd name="T15" fmla="*/ 0 h 144"/>
                  <a:gd name="T16" fmla="*/ 0 w 77"/>
                  <a:gd name="T17" fmla="*/ 0 h 144"/>
                  <a:gd name="T18" fmla="*/ 0 w 77"/>
                  <a:gd name="T19" fmla="*/ 0 h 144"/>
                  <a:gd name="T20" fmla="*/ 0 w 77"/>
                  <a:gd name="T21" fmla="*/ 0 h 144"/>
                  <a:gd name="T22" fmla="*/ 0 w 77"/>
                  <a:gd name="T23" fmla="*/ 0 h 144"/>
                  <a:gd name="T24" fmla="*/ 0 w 77"/>
                  <a:gd name="T25" fmla="*/ 0 h 144"/>
                  <a:gd name="T26" fmla="*/ 0 w 77"/>
                  <a:gd name="T27" fmla="*/ 0 h 144"/>
                  <a:gd name="T28" fmla="*/ 0 w 77"/>
                  <a:gd name="T29" fmla="*/ 0 h 144"/>
                  <a:gd name="T30" fmla="*/ 0 w 77"/>
                  <a:gd name="T31" fmla="*/ 0 h 144"/>
                  <a:gd name="T32" fmla="*/ 0 w 77"/>
                  <a:gd name="T33" fmla="*/ 0 h 144"/>
                  <a:gd name="T34" fmla="*/ 0 w 77"/>
                  <a:gd name="T35" fmla="*/ 0 h 144"/>
                  <a:gd name="T36" fmla="*/ 0 w 77"/>
                  <a:gd name="T37" fmla="*/ 0 h 144"/>
                  <a:gd name="T38" fmla="*/ 0 w 77"/>
                  <a:gd name="T39" fmla="*/ 0 h 144"/>
                  <a:gd name="T40" fmla="*/ 0 w 77"/>
                  <a:gd name="T41" fmla="*/ 0 h 144"/>
                  <a:gd name="T42" fmla="*/ 0 w 77"/>
                  <a:gd name="T43" fmla="*/ 0 h 144"/>
                  <a:gd name="T44" fmla="*/ 0 w 77"/>
                  <a:gd name="T45" fmla="*/ 0 h 144"/>
                  <a:gd name="T46" fmla="*/ 0 w 77"/>
                  <a:gd name="T47" fmla="*/ 0 h 144"/>
                  <a:gd name="T48" fmla="*/ 0 w 77"/>
                  <a:gd name="T49" fmla="*/ 0 h 144"/>
                  <a:gd name="T50" fmla="*/ 0 w 77"/>
                  <a:gd name="T51" fmla="*/ 0 h 144"/>
                  <a:gd name="T52" fmla="*/ 0 w 77"/>
                  <a:gd name="T53" fmla="*/ 1 h 144"/>
                  <a:gd name="T54" fmla="*/ 0 w 77"/>
                  <a:gd name="T55" fmla="*/ 1 h 144"/>
                  <a:gd name="T56" fmla="*/ 0 w 77"/>
                  <a:gd name="T57" fmla="*/ 1 h 14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7" h="144">
                    <a:moveTo>
                      <a:pt x="66" y="143"/>
                    </a:moveTo>
                    <a:lnTo>
                      <a:pt x="38" y="67"/>
                    </a:lnTo>
                    <a:lnTo>
                      <a:pt x="30" y="66"/>
                    </a:lnTo>
                    <a:lnTo>
                      <a:pt x="39" y="140"/>
                    </a:lnTo>
                    <a:lnTo>
                      <a:pt x="30" y="139"/>
                    </a:lnTo>
                    <a:lnTo>
                      <a:pt x="31" y="130"/>
                    </a:lnTo>
                    <a:lnTo>
                      <a:pt x="22" y="129"/>
                    </a:lnTo>
                    <a:lnTo>
                      <a:pt x="0" y="90"/>
                    </a:lnTo>
                    <a:lnTo>
                      <a:pt x="1" y="81"/>
                    </a:lnTo>
                    <a:lnTo>
                      <a:pt x="2" y="72"/>
                    </a:lnTo>
                    <a:lnTo>
                      <a:pt x="11" y="64"/>
                    </a:lnTo>
                    <a:lnTo>
                      <a:pt x="12" y="55"/>
                    </a:lnTo>
                    <a:lnTo>
                      <a:pt x="13" y="47"/>
                    </a:lnTo>
                    <a:lnTo>
                      <a:pt x="14" y="37"/>
                    </a:lnTo>
                    <a:lnTo>
                      <a:pt x="16" y="19"/>
                    </a:lnTo>
                    <a:lnTo>
                      <a:pt x="17" y="11"/>
                    </a:lnTo>
                    <a:lnTo>
                      <a:pt x="18" y="0"/>
                    </a:lnTo>
                    <a:lnTo>
                      <a:pt x="27" y="1"/>
                    </a:lnTo>
                    <a:lnTo>
                      <a:pt x="35" y="21"/>
                    </a:lnTo>
                    <a:lnTo>
                      <a:pt x="43" y="22"/>
                    </a:lnTo>
                    <a:lnTo>
                      <a:pt x="60" y="33"/>
                    </a:lnTo>
                    <a:lnTo>
                      <a:pt x="68" y="53"/>
                    </a:lnTo>
                    <a:lnTo>
                      <a:pt x="75" y="62"/>
                    </a:lnTo>
                    <a:lnTo>
                      <a:pt x="73" y="81"/>
                    </a:lnTo>
                    <a:lnTo>
                      <a:pt x="72" y="89"/>
                    </a:lnTo>
                    <a:lnTo>
                      <a:pt x="70" y="107"/>
                    </a:lnTo>
                    <a:lnTo>
                      <a:pt x="77" y="127"/>
                    </a:lnTo>
                    <a:lnTo>
                      <a:pt x="74" y="144"/>
                    </a:lnTo>
                    <a:lnTo>
                      <a:pt x="66" y="143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26" name="Freeform 2045">
                <a:extLst>
                  <a:ext uri="{FF2B5EF4-FFF2-40B4-BE49-F238E27FC236}">
                    <a16:creationId xmlns:a16="http://schemas.microsoft.com/office/drawing/2014/main" id="{5AB0884C-CBB8-4F76-ADF7-ABBC1A5DD3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0" y="3560"/>
                <a:ext cx="5" cy="5"/>
              </a:xfrm>
              <a:custGeom>
                <a:avLst/>
                <a:gdLst>
                  <a:gd name="T0" fmla="*/ 0 w 67"/>
                  <a:gd name="T1" fmla="*/ 0 h 71"/>
                  <a:gd name="T2" fmla="*/ 0 w 67"/>
                  <a:gd name="T3" fmla="*/ 0 h 71"/>
                  <a:gd name="T4" fmla="*/ 0 w 67"/>
                  <a:gd name="T5" fmla="*/ 0 h 71"/>
                  <a:gd name="T6" fmla="*/ 0 w 67"/>
                  <a:gd name="T7" fmla="*/ 0 h 71"/>
                  <a:gd name="T8" fmla="*/ 0 w 67"/>
                  <a:gd name="T9" fmla="*/ 0 h 71"/>
                  <a:gd name="T10" fmla="*/ 0 w 67"/>
                  <a:gd name="T11" fmla="*/ 0 h 71"/>
                  <a:gd name="T12" fmla="*/ 0 w 67"/>
                  <a:gd name="T13" fmla="*/ 0 h 71"/>
                  <a:gd name="T14" fmla="*/ 0 w 67"/>
                  <a:gd name="T15" fmla="*/ 0 h 71"/>
                  <a:gd name="T16" fmla="*/ 0 w 67"/>
                  <a:gd name="T17" fmla="*/ 0 h 71"/>
                  <a:gd name="T18" fmla="*/ 0 w 67"/>
                  <a:gd name="T19" fmla="*/ 0 h 71"/>
                  <a:gd name="T20" fmla="*/ 0 w 67"/>
                  <a:gd name="T21" fmla="*/ 0 h 71"/>
                  <a:gd name="T22" fmla="*/ 0 w 67"/>
                  <a:gd name="T23" fmla="*/ 0 h 71"/>
                  <a:gd name="T24" fmla="*/ 0 w 67"/>
                  <a:gd name="T25" fmla="*/ 0 h 71"/>
                  <a:gd name="T26" fmla="*/ 0 w 67"/>
                  <a:gd name="T27" fmla="*/ 0 h 71"/>
                  <a:gd name="T28" fmla="*/ 0 w 67"/>
                  <a:gd name="T29" fmla="*/ 0 h 71"/>
                  <a:gd name="T30" fmla="*/ 0 w 67"/>
                  <a:gd name="T31" fmla="*/ 0 h 71"/>
                  <a:gd name="T32" fmla="*/ 0 w 67"/>
                  <a:gd name="T33" fmla="*/ 0 h 71"/>
                  <a:gd name="T34" fmla="*/ 0 w 67"/>
                  <a:gd name="T35" fmla="*/ 0 h 71"/>
                  <a:gd name="T36" fmla="*/ 0 w 67"/>
                  <a:gd name="T37" fmla="*/ 0 h 71"/>
                  <a:gd name="T38" fmla="*/ 0 w 67"/>
                  <a:gd name="T39" fmla="*/ 0 h 71"/>
                  <a:gd name="T40" fmla="*/ 0 w 67"/>
                  <a:gd name="T41" fmla="*/ 0 h 71"/>
                  <a:gd name="T42" fmla="*/ 0 w 67"/>
                  <a:gd name="T43" fmla="*/ 0 h 71"/>
                  <a:gd name="T44" fmla="*/ 0 w 67"/>
                  <a:gd name="T45" fmla="*/ 0 h 71"/>
                  <a:gd name="T46" fmla="*/ 0 w 67"/>
                  <a:gd name="T47" fmla="*/ 0 h 71"/>
                  <a:gd name="T48" fmla="*/ 0 w 67"/>
                  <a:gd name="T49" fmla="*/ 0 h 71"/>
                  <a:gd name="T50" fmla="*/ 0 w 67"/>
                  <a:gd name="T51" fmla="*/ 0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7" h="71">
                    <a:moveTo>
                      <a:pt x="66" y="71"/>
                    </a:moveTo>
                    <a:lnTo>
                      <a:pt x="58" y="62"/>
                    </a:lnTo>
                    <a:lnTo>
                      <a:pt x="49" y="61"/>
                    </a:lnTo>
                    <a:lnTo>
                      <a:pt x="40" y="51"/>
                    </a:lnTo>
                    <a:lnTo>
                      <a:pt x="33" y="41"/>
                    </a:lnTo>
                    <a:lnTo>
                      <a:pt x="24" y="40"/>
                    </a:lnTo>
                    <a:lnTo>
                      <a:pt x="25" y="30"/>
                    </a:lnTo>
                    <a:lnTo>
                      <a:pt x="16" y="29"/>
                    </a:lnTo>
                    <a:lnTo>
                      <a:pt x="17" y="21"/>
                    </a:lnTo>
                    <a:lnTo>
                      <a:pt x="8" y="20"/>
                    </a:lnTo>
                    <a:lnTo>
                      <a:pt x="0" y="9"/>
                    </a:lnTo>
                    <a:lnTo>
                      <a:pt x="1" y="0"/>
                    </a:lnTo>
                    <a:lnTo>
                      <a:pt x="10" y="1"/>
                    </a:lnTo>
                    <a:lnTo>
                      <a:pt x="19" y="3"/>
                    </a:lnTo>
                    <a:lnTo>
                      <a:pt x="18" y="11"/>
                    </a:lnTo>
                    <a:lnTo>
                      <a:pt x="27" y="12"/>
                    </a:lnTo>
                    <a:lnTo>
                      <a:pt x="36" y="13"/>
                    </a:lnTo>
                    <a:lnTo>
                      <a:pt x="35" y="23"/>
                    </a:lnTo>
                    <a:lnTo>
                      <a:pt x="43" y="24"/>
                    </a:lnTo>
                    <a:lnTo>
                      <a:pt x="53" y="25"/>
                    </a:lnTo>
                    <a:lnTo>
                      <a:pt x="52" y="33"/>
                    </a:lnTo>
                    <a:lnTo>
                      <a:pt x="60" y="44"/>
                    </a:lnTo>
                    <a:lnTo>
                      <a:pt x="59" y="53"/>
                    </a:lnTo>
                    <a:lnTo>
                      <a:pt x="58" y="62"/>
                    </a:lnTo>
                    <a:lnTo>
                      <a:pt x="67" y="63"/>
                    </a:lnTo>
                    <a:lnTo>
                      <a:pt x="66" y="71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27" name="Freeform 2046">
                <a:extLst>
                  <a:ext uri="{FF2B5EF4-FFF2-40B4-BE49-F238E27FC236}">
                    <a16:creationId xmlns:a16="http://schemas.microsoft.com/office/drawing/2014/main" id="{77E41E46-5CE5-4E9C-A4A2-071CE71CA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3549"/>
                <a:ext cx="6" cy="9"/>
              </a:xfrm>
              <a:custGeom>
                <a:avLst/>
                <a:gdLst>
                  <a:gd name="T0" fmla="*/ 0 w 82"/>
                  <a:gd name="T1" fmla="*/ 1 h 136"/>
                  <a:gd name="T2" fmla="*/ 0 w 82"/>
                  <a:gd name="T3" fmla="*/ 0 h 136"/>
                  <a:gd name="T4" fmla="*/ 0 w 82"/>
                  <a:gd name="T5" fmla="*/ 0 h 136"/>
                  <a:gd name="T6" fmla="*/ 0 w 82"/>
                  <a:gd name="T7" fmla="*/ 0 h 136"/>
                  <a:gd name="T8" fmla="*/ 0 w 82"/>
                  <a:gd name="T9" fmla="*/ 0 h 136"/>
                  <a:gd name="T10" fmla="*/ 0 w 82"/>
                  <a:gd name="T11" fmla="*/ 0 h 136"/>
                  <a:gd name="T12" fmla="*/ 0 w 82"/>
                  <a:gd name="T13" fmla="*/ 0 h 136"/>
                  <a:gd name="T14" fmla="*/ 0 w 82"/>
                  <a:gd name="T15" fmla="*/ 0 h 136"/>
                  <a:gd name="T16" fmla="*/ 0 w 82"/>
                  <a:gd name="T17" fmla="*/ 0 h 136"/>
                  <a:gd name="T18" fmla="*/ 0 w 82"/>
                  <a:gd name="T19" fmla="*/ 0 h 136"/>
                  <a:gd name="T20" fmla="*/ 0 w 82"/>
                  <a:gd name="T21" fmla="*/ 0 h 136"/>
                  <a:gd name="T22" fmla="*/ 0 w 82"/>
                  <a:gd name="T23" fmla="*/ 0 h 136"/>
                  <a:gd name="T24" fmla="*/ 0 w 82"/>
                  <a:gd name="T25" fmla="*/ 0 h 136"/>
                  <a:gd name="T26" fmla="*/ 0 w 82"/>
                  <a:gd name="T27" fmla="*/ 0 h 136"/>
                  <a:gd name="T28" fmla="*/ 0 w 82"/>
                  <a:gd name="T29" fmla="*/ 1 h 136"/>
                  <a:gd name="T30" fmla="*/ 0 w 82"/>
                  <a:gd name="T31" fmla="*/ 1 h 136"/>
                  <a:gd name="T32" fmla="*/ 0 w 82"/>
                  <a:gd name="T33" fmla="*/ 1 h 1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2" h="136">
                    <a:moveTo>
                      <a:pt x="79" y="136"/>
                    </a:moveTo>
                    <a:lnTo>
                      <a:pt x="33" y="66"/>
                    </a:lnTo>
                    <a:lnTo>
                      <a:pt x="23" y="65"/>
                    </a:lnTo>
                    <a:lnTo>
                      <a:pt x="0" y="35"/>
                    </a:lnTo>
                    <a:lnTo>
                      <a:pt x="2" y="26"/>
                    </a:lnTo>
                    <a:lnTo>
                      <a:pt x="10" y="27"/>
                    </a:lnTo>
                    <a:lnTo>
                      <a:pt x="19" y="28"/>
                    </a:lnTo>
                    <a:lnTo>
                      <a:pt x="20" y="19"/>
                    </a:lnTo>
                    <a:lnTo>
                      <a:pt x="13" y="0"/>
                    </a:lnTo>
                    <a:lnTo>
                      <a:pt x="12" y="8"/>
                    </a:lnTo>
                    <a:lnTo>
                      <a:pt x="21" y="10"/>
                    </a:lnTo>
                    <a:lnTo>
                      <a:pt x="31" y="11"/>
                    </a:lnTo>
                    <a:lnTo>
                      <a:pt x="32" y="2"/>
                    </a:lnTo>
                    <a:lnTo>
                      <a:pt x="75" y="99"/>
                    </a:lnTo>
                    <a:lnTo>
                      <a:pt x="82" y="117"/>
                    </a:lnTo>
                    <a:lnTo>
                      <a:pt x="81" y="126"/>
                    </a:lnTo>
                    <a:lnTo>
                      <a:pt x="79" y="136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28" name="Freeform 2047">
                <a:extLst>
                  <a:ext uri="{FF2B5EF4-FFF2-40B4-BE49-F238E27FC236}">
                    <a16:creationId xmlns:a16="http://schemas.microsoft.com/office/drawing/2014/main" id="{73470E18-FC3C-4272-9A9F-F606D29435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9" y="3552"/>
                <a:ext cx="5" cy="7"/>
              </a:xfrm>
              <a:custGeom>
                <a:avLst/>
                <a:gdLst>
                  <a:gd name="T0" fmla="*/ 0 w 64"/>
                  <a:gd name="T1" fmla="*/ 1 h 98"/>
                  <a:gd name="T2" fmla="*/ 0 w 64"/>
                  <a:gd name="T3" fmla="*/ 0 h 98"/>
                  <a:gd name="T4" fmla="*/ 0 w 64"/>
                  <a:gd name="T5" fmla="*/ 0 h 98"/>
                  <a:gd name="T6" fmla="*/ 0 w 64"/>
                  <a:gd name="T7" fmla="*/ 0 h 98"/>
                  <a:gd name="T8" fmla="*/ 0 w 64"/>
                  <a:gd name="T9" fmla="*/ 0 h 98"/>
                  <a:gd name="T10" fmla="*/ 0 w 64"/>
                  <a:gd name="T11" fmla="*/ 0 h 98"/>
                  <a:gd name="T12" fmla="*/ 0 w 64"/>
                  <a:gd name="T13" fmla="*/ 0 h 98"/>
                  <a:gd name="T14" fmla="*/ 0 w 64"/>
                  <a:gd name="T15" fmla="*/ 0 h 98"/>
                  <a:gd name="T16" fmla="*/ 0 w 64"/>
                  <a:gd name="T17" fmla="*/ 0 h 98"/>
                  <a:gd name="T18" fmla="*/ 0 w 64"/>
                  <a:gd name="T19" fmla="*/ 0 h 98"/>
                  <a:gd name="T20" fmla="*/ 0 w 64"/>
                  <a:gd name="T21" fmla="*/ 0 h 98"/>
                  <a:gd name="T22" fmla="*/ 0 w 64"/>
                  <a:gd name="T23" fmla="*/ 0 h 98"/>
                  <a:gd name="T24" fmla="*/ 0 w 64"/>
                  <a:gd name="T25" fmla="*/ 0 h 98"/>
                  <a:gd name="T26" fmla="*/ 0 w 64"/>
                  <a:gd name="T27" fmla="*/ 0 h 98"/>
                  <a:gd name="T28" fmla="*/ 0 w 64"/>
                  <a:gd name="T29" fmla="*/ 0 h 98"/>
                  <a:gd name="T30" fmla="*/ 0 w 64"/>
                  <a:gd name="T31" fmla="*/ 0 h 98"/>
                  <a:gd name="T32" fmla="*/ 0 w 64"/>
                  <a:gd name="T33" fmla="*/ 0 h 98"/>
                  <a:gd name="T34" fmla="*/ 0 w 64"/>
                  <a:gd name="T35" fmla="*/ 0 h 98"/>
                  <a:gd name="T36" fmla="*/ 0 w 64"/>
                  <a:gd name="T37" fmla="*/ 0 h 98"/>
                  <a:gd name="T38" fmla="*/ 0 w 64"/>
                  <a:gd name="T39" fmla="*/ 0 h 98"/>
                  <a:gd name="T40" fmla="*/ 0 w 64"/>
                  <a:gd name="T41" fmla="*/ 0 h 98"/>
                  <a:gd name="T42" fmla="*/ 0 w 64"/>
                  <a:gd name="T43" fmla="*/ 1 h 9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64" h="98">
                    <a:moveTo>
                      <a:pt x="64" y="98"/>
                    </a:moveTo>
                    <a:lnTo>
                      <a:pt x="56" y="89"/>
                    </a:lnTo>
                    <a:lnTo>
                      <a:pt x="48" y="88"/>
                    </a:lnTo>
                    <a:lnTo>
                      <a:pt x="39" y="77"/>
                    </a:lnTo>
                    <a:lnTo>
                      <a:pt x="31" y="76"/>
                    </a:lnTo>
                    <a:lnTo>
                      <a:pt x="22" y="66"/>
                    </a:lnTo>
                    <a:lnTo>
                      <a:pt x="14" y="56"/>
                    </a:lnTo>
                    <a:lnTo>
                      <a:pt x="15" y="48"/>
                    </a:lnTo>
                    <a:lnTo>
                      <a:pt x="7" y="37"/>
                    </a:lnTo>
                    <a:lnTo>
                      <a:pt x="8" y="28"/>
                    </a:lnTo>
                    <a:lnTo>
                      <a:pt x="0" y="27"/>
                    </a:lnTo>
                    <a:lnTo>
                      <a:pt x="1" y="19"/>
                    </a:lnTo>
                    <a:lnTo>
                      <a:pt x="2" y="9"/>
                    </a:lnTo>
                    <a:lnTo>
                      <a:pt x="3" y="0"/>
                    </a:lnTo>
                    <a:lnTo>
                      <a:pt x="10" y="10"/>
                    </a:lnTo>
                    <a:lnTo>
                      <a:pt x="18" y="21"/>
                    </a:lnTo>
                    <a:lnTo>
                      <a:pt x="26" y="30"/>
                    </a:lnTo>
                    <a:lnTo>
                      <a:pt x="34" y="50"/>
                    </a:lnTo>
                    <a:lnTo>
                      <a:pt x="41" y="59"/>
                    </a:lnTo>
                    <a:lnTo>
                      <a:pt x="49" y="79"/>
                    </a:lnTo>
                    <a:lnTo>
                      <a:pt x="56" y="89"/>
                    </a:lnTo>
                    <a:lnTo>
                      <a:pt x="64" y="98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29" name="Freeform 2048">
                <a:extLst>
                  <a:ext uri="{FF2B5EF4-FFF2-40B4-BE49-F238E27FC236}">
                    <a16:creationId xmlns:a16="http://schemas.microsoft.com/office/drawing/2014/main" id="{934460FF-68B9-4414-81D4-558FDB87F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3" y="3551"/>
                <a:ext cx="4" cy="6"/>
              </a:xfrm>
              <a:custGeom>
                <a:avLst/>
                <a:gdLst>
                  <a:gd name="T0" fmla="*/ 0 w 60"/>
                  <a:gd name="T1" fmla="*/ 0 h 92"/>
                  <a:gd name="T2" fmla="*/ 0 w 60"/>
                  <a:gd name="T3" fmla="*/ 0 h 92"/>
                  <a:gd name="T4" fmla="*/ 0 w 60"/>
                  <a:gd name="T5" fmla="*/ 0 h 92"/>
                  <a:gd name="T6" fmla="*/ 0 w 60"/>
                  <a:gd name="T7" fmla="*/ 0 h 92"/>
                  <a:gd name="T8" fmla="*/ 0 w 60"/>
                  <a:gd name="T9" fmla="*/ 0 h 92"/>
                  <a:gd name="T10" fmla="*/ 0 w 60"/>
                  <a:gd name="T11" fmla="*/ 0 h 92"/>
                  <a:gd name="T12" fmla="*/ 0 w 60"/>
                  <a:gd name="T13" fmla="*/ 0 h 92"/>
                  <a:gd name="T14" fmla="*/ 0 w 60"/>
                  <a:gd name="T15" fmla="*/ 0 h 92"/>
                  <a:gd name="T16" fmla="*/ 0 w 60"/>
                  <a:gd name="T17" fmla="*/ 0 h 92"/>
                  <a:gd name="T18" fmla="*/ 0 w 60"/>
                  <a:gd name="T19" fmla="*/ 0 h 92"/>
                  <a:gd name="T20" fmla="*/ 0 w 60"/>
                  <a:gd name="T21" fmla="*/ 0 h 92"/>
                  <a:gd name="T22" fmla="*/ 0 w 60"/>
                  <a:gd name="T23" fmla="*/ 0 h 92"/>
                  <a:gd name="T24" fmla="*/ 0 w 60"/>
                  <a:gd name="T25" fmla="*/ 0 h 92"/>
                  <a:gd name="T26" fmla="*/ 0 w 60"/>
                  <a:gd name="T27" fmla="*/ 0 h 92"/>
                  <a:gd name="T28" fmla="*/ 0 w 60"/>
                  <a:gd name="T29" fmla="*/ 0 h 92"/>
                  <a:gd name="T30" fmla="*/ 0 w 60"/>
                  <a:gd name="T31" fmla="*/ 0 h 92"/>
                  <a:gd name="T32" fmla="*/ 0 w 60"/>
                  <a:gd name="T33" fmla="*/ 0 h 92"/>
                  <a:gd name="T34" fmla="*/ 0 w 60"/>
                  <a:gd name="T35" fmla="*/ 0 h 92"/>
                  <a:gd name="T36" fmla="*/ 0 w 60"/>
                  <a:gd name="T37" fmla="*/ 0 h 92"/>
                  <a:gd name="T38" fmla="*/ 0 w 60"/>
                  <a:gd name="T39" fmla="*/ 0 h 92"/>
                  <a:gd name="T40" fmla="*/ 0 w 60"/>
                  <a:gd name="T41" fmla="*/ 0 h 92"/>
                  <a:gd name="T42" fmla="*/ 0 w 60"/>
                  <a:gd name="T43" fmla="*/ 0 h 9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60" h="92">
                    <a:moveTo>
                      <a:pt x="29" y="83"/>
                    </a:moveTo>
                    <a:lnTo>
                      <a:pt x="28" y="92"/>
                    </a:lnTo>
                    <a:lnTo>
                      <a:pt x="20" y="91"/>
                    </a:lnTo>
                    <a:lnTo>
                      <a:pt x="12" y="73"/>
                    </a:lnTo>
                    <a:lnTo>
                      <a:pt x="4" y="63"/>
                    </a:lnTo>
                    <a:lnTo>
                      <a:pt x="6" y="53"/>
                    </a:lnTo>
                    <a:lnTo>
                      <a:pt x="7" y="45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12" y="0"/>
                    </a:lnTo>
                    <a:lnTo>
                      <a:pt x="28" y="20"/>
                    </a:lnTo>
                    <a:lnTo>
                      <a:pt x="36" y="21"/>
                    </a:lnTo>
                    <a:lnTo>
                      <a:pt x="60" y="59"/>
                    </a:lnTo>
                    <a:lnTo>
                      <a:pt x="51" y="58"/>
                    </a:lnTo>
                    <a:lnTo>
                      <a:pt x="50" y="69"/>
                    </a:lnTo>
                    <a:lnTo>
                      <a:pt x="33" y="48"/>
                    </a:lnTo>
                    <a:lnTo>
                      <a:pt x="25" y="47"/>
                    </a:lnTo>
                    <a:lnTo>
                      <a:pt x="24" y="55"/>
                    </a:lnTo>
                    <a:lnTo>
                      <a:pt x="31" y="66"/>
                    </a:lnTo>
                    <a:lnTo>
                      <a:pt x="30" y="75"/>
                    </a:lnTo>
                    <a:lnTo>
                      <a:pt x="29" y="83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30" name="Freeform 2049">
                <a:extLst>
                  <a:ext uri="{FF2B5EF4-FFF2-40B4-BE49-F238E27FC236}">
                    <a16:creationId xmlns:a16="http://schemas.microsoft.com/office/drawing/2014/main" id="{CA9A17E6-5CFE-43CD-A123-42390E25D2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2" y="3554"/>
                <a:ext cx="4" cy="3"/>
              </a:xfrm>
              <a:custGeom>
                <a:avLst/>
                <a:gdLst>
                  <a:gd name="T0" fmla="*/ 0 w 66"/>
                  <a:gd name="T1" fmla="*/ 0 h 53"/>
                  <a:gd name="T2" fmla="*/ 0 w 66"/>
                  <a:gd name="T3" fmla="*/ 0 h 53"/>
                  <a:gd name="T4" fmla="*/ 0 w 66"/>
                  <a:gd name="T5" fmla="*/ 0 h 53"/>
                  <a:gd name="T6" fmla="*/ 0 w 66"/>
                  <a:gd name="T7" fmla="*/ 0 h 53"/>
                  <a:gd name="T8" fmla="*/ 0 w 66"/>
                  <a:gd name="T9" fmla="*/ 0 h 53"/>
                  <a:gd name="T10" fmla="*/ 0 w 66"/>
                  <a:gd name="T11" fmla="*/ 0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6" h="53">
                    <a:moveTo>
                      <a:pt x="58" y="52"/>
                    </a:moveTo>
                    <a:lnTo>
                      <a:pt x="31" y="39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66" y="53"/>
                    </a:lnTo>
                    <a:lnTo>
                      <a:pt x="58" y="52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31" name="Freeform 2050">
                <a:extLst>
                  <a:ext uri="{FF2B5EF4-FFF2-40B4-BE49-F238E27FC236}">
                    <a16:creationId xmlns:a16="http://schemas.microsoft.com/office/drawing/2014/main" id="{F8ABC88B-1584-43D7-B244-D8AE8DAE59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7" y="3544"/>
                <a:ext cx="6" cy="7"/>
              </a:xfrm>
              <a:custGeom>
                <a:avLst/>
                <a:gdLst>
                  <a:gd name="T0" fmla="*/ 0 w 88"/>
                  <a:gd name="T1" fmla="*/ 0 h 113"/>
                  <a:gd name="T2" fmla="*/ 0 w 88"/>
                  <a:gd name="T3" fmla="*/ 0 h 113"/>
                  <a:gd name="T4" fmla="*/ 0 w 88"/>
                  <a:gd name="T5" fmla="*/ 0 h 113"/>
                  <a:gd name="T6" fmla="*/ 0 w 88"/>
                  <a:gd name="T7" fmla="*/ 0 h 113"/>
                  <a:gd name="T8" fmla="*/ 0 w 88"/>
                  <a:gd name="T9" fmla="*/ 0 h 113"/>
                  <a:gd name="T10" fmla="*/ 0 w 88"/>
                  <a:gd name="T11" fmla="*/ 0 h 113"/>
                  <a:gd name="T12" fmla="*/ 0 w 88"/>
                  <a:gd name="T13" fmla="*/ 0 h 113"/>
                  <a:gd name="T14" fmla="*/ 0 w 88"/>
                  <a:gd name="T15" fmla="*/ 0 h 113"/>
                  <a:gd name="T16" fmla="*/ 0 w 88"/>
                  <a:gd name="T17" fmla="*/ 0 h 113"/>
                  <a:gd name="T18" fmla="*/ 0 w 88"/>
                  <a:gd name="T19" fmla="*/ 0 h 113"/>
                  <a:gd name="T20" fmla="*/ 0 w 88"/>
                  <a:gd name="T21" fmla="*/ 0 h 113"/>
                  <a:gd name="T22" fmla="*/ 0 w 88"/>
                  <a:gd name="T23" fmla="*/ 0 h 113"/>
                  <a:gd name="T24" fmla="*/ 0 w 88"/>
                  <a:gd name="T25" fmla="*/ 0 h 113"/>
                  <a:gd name="T26" fmla="*/ 0 w 88"/>
                  <a:gd name="T27" fmla="*/ 0 h 113"/>
                  <a:gd name="T28" fmla="*/ 0 w 88"/>
                  <a:gd name="T29" fmla="*/ 0 h 113"/>
                  <a:gd name="T30" fmla="*/ 0 w 88"/>
                  <a:gd name="T31" fmla="*/ 0 h 113"/>
                  <a:gd name="T32" fmla="*/ 0 w 88"/>
                  <a:gd name="T33" fmla="*/ 0 h 113"/>
                  <a:gd name="T34" fmla="*/ 0 w 88"/>
                  <a:gd name="T35" fmla="*/ 0 h 113"/>
                  <a:gd name="T36" fmla="*/ 0 w 88"/>
                  <a:gd name="T37" fmla="*/ 0 h 113"/>
                  <a:gd name="T38" fmla="*/ 0 w 88"/>
                  <a:gd name="T39" fmla="*/ 0 h 113"/>
                  <a:gd name="T40" fmla="*/ 0 w 88"/>
                  <a:gd name="T41" fmla="*/ 0 h 113"/>
                  <a:gd name="T42" fmla="*/ 0 w 88"/>
                  <a:gd name="T43" fmla="*/ 0 h 113"/>
                  <a:gd name="T44" fmla="*/ 0 w 88"/>
                  <a:gd name="T45" fmla="*/ 0 h 11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88" h="113">
                    <a:moveTo>
                      <a:pt x="55" y="105"/>
                    </a:moveTo>
                    <a:lnTo>
                      <a:pt x="45" y="104"/>
                    </a:lnTo>
                    <a:lnTo>
                      <a:pt x="38" y="93"/>
                    </a:lnTo>
                    <a:lnTo>
                      <a:pt x="31" y="83"/>
                    </a:lnTo>
                    <a:lnTo>
                      <a:pt x="21" y="73"/>
                    </a:lnTo>
                    <a:lnTo>
                      <a:pt x="14" y="63"/>
                    </a:lnTo>
                    <a:lnTo>
                      <a:pt x="6" y="53"/>
                    </a:lnTo>
                    <a:lnTo>
                      <a:pt x="7" y="44"/>
                    </a:lnTo>
                    <a:lnTo>
                      <a:pt x="0" y="35"/>
                    </a:lnTo>
                    <a:lnTo>
                      <a:pt x="11" y="8"/>
                    </a:lnTo>
                    <a:lnTo>
                      <a:pt x="21" y="0"/>
                    </a:lnTo>
                    <a:lnTo>
                      <a:pt x="61" y="59"/>
                    </a:lnTo>
                    <a:lnTo>
                      <a:pt x="69" y="60"/>
                    </a:lnTo>
                    <a:lnTo>
                      <a:pt x="79" y="52"/>
                    </a:lnTo>
                    <a:lnTo>
                      <a:pt x="88" y="53"/>
                    </a:lnTo>
                    <a:lnTo>
                      <a:pt x="87" y="62"/>
                    </a:lnTo>
                    <a:lnTo>
                      <a:pt x="86" y="72"/>
                    </a:lnTo>
                    <a:lnTo>
                      <a:pt x="77" y="71"/>
                    </a:lnTo>
                    <a:lnTo>
                      <a:pt x="76" y="79"/>
                    </a:lnTo>
                    <a:lnTo>
                      <a:pt x="67" y="78"/>
                    </a:lnTo>
                    <a:lnTo>
                      <a:pt x="66" y="87"/>
                    </a:lnTo>
                    <a:lnTo>
                      <a:pt x="54" y="113"/>
                    </a:lnTo>
                    <a:lnTo>
                      <a:pt x="55" y="105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32" name="Freeform 2051">
                <a:extLst>
                  <a:ext uri="{FF2B5EF4-FFF2-40B4-BE49-F238E27FC236}">
                    <a16:creationId xmlns:a16="http://schemas.microsoft.com/office/drawing/2014/main" id="{A32C8DF6-FDFE-45A8-B8A1-180B5A34C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4" y="3552"/>
                <a:ext cx="3" cy="3"/>
              </a:xfrm>
              <a:custGeom>
                <a:avLst/>
                <a:gdLst>
                  <a:gd name="T0" fmla="*/ 0 w 43"/>
                  <a:gd name="T1" fmla="*/ 0 h 41"/>
                  <a:gd name="T2" fmla="*/ 0 w 43"/>
                  <a:gd name="T3" fmla="*/ 0 h 41"/>
                  <a:gd name="T4" fmla="*/ 0 w 43"/>
                  <a:gd name="T5" fmla="*/ 0 h 41"/>
                  <a:gd name="T6" fmla="*/ 0 w 43"/>
                  <a:gd name="T7" fmla="*/ 0 h 41"/>
                  <a:gd name="T8" fmla="*/ 0 w 43"/>
                  <a:gd name="T9" fmla="*/ 0 h 41"/>
                  <a:gd name="T10" fmla="*/ 0 w 43"/>
                  <a:gd name="T11" fmla="*/ 0 h 41"/>
                  <a:gd name="T12" fmla="*/ 0 w 43"/>
                  <a:gd name="T13" fmla="*/ 0 h 41"/>
                  <a:gd name="T14" fmla="*/ 0 w 43"/>
                  <a:gd name="T15" fmla="*/ 0 h 41"/>
                  <a:gd name="T16" fmla="*/ 0 w 43"/>
                  <a:gd name="T17" fmla="*/ 0 h 41"/>
                  <a:gd name="T18" fmla="*/ 0 w 43"/>
                  <a:gd name="T19" fmla="*/ 0 h 41"/>
                  <a:gd name="T20" fmla="*/ 0 w 43"/>
                  <a:gd name="T21" fmla="*/ 0 h 4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3" h="41">
                    <a:moveTo>
                      <a:pt x="42" y="41"/>
                    </a:moveTo>
                    <a:lnTo>
                      <a:pt x="0" y="0"/>
                    </a:lnTo>
                    <a:lnTo>
                      <a:pt x="10" y="1"/>
                    </a:lnTo>
                    <a:lnTo>
                      <a:pt x="18" y="10"/>
                    </a:lnTo>
                    <a:lnTo>
                      <a:pt x="27" y="11"/>
                    </a:lnTo>
                    <a:lnTo>
                      <a:pt x="26" y="22"/>
                    </a:lnTo>
                    <a:lnTo>
                      <a:pt x="34" y="23"/>
                    </a:lnTo>
                    <a:lnTo>
                      <a:pt x="35" y="12"/>
                    </a:lnTo>
                    <a:lnTo>
                      <a:pt x="43" y="32"/>
                    </a:lnTo>
                    <a:lnTo>
                      <a:pt x="33" y="31"/>
                    </a:lnTo>
                    <a:lnTo>
                      <a:pt x="42" y="41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33" name="Freeform 2052">
                <a:extLst>
                  <a:ext uri="{FF2B5EF4-FFF2-40B4-BE49-F238E27FC236}">
                    <a16:creationId xmlns:a16="http://schemas.microsoft.com/office/drawing/2014/main" id="{D84743AC-25DA-4DF2-9254-BA5B144880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8" y="3536"/>
                <a:ext cx="5" cy="11"/>
              </a:xfrm>
              <a:custGeom>
                <a:avLst/>
                <a:gdLst>
                  <a:gd name="T0" fmla="*/ 0 w 87"/>
                  <a:gd name="T1" fmla="*/ 1 h 164"/>
                  <a:gd name="T2" fmla="*/ 0 w 87"/>
                  <a:gd name="T3" fmla="*/ 1 h 164"/>
                  <a:gd name="T4" fmla="*/ 0 w 87"/>
                  <a:gd name="T5" fmla="*/ 1 h 164"/>
                  <a:gd name="T6" fmla="*/ 0 w 87"/>
                  <a:gd name="T7" fmla="*/ 1 h 164"/>
                  <a:gd name="T8" fmla="*/ 0 w 87"/>
                  <a:gd name="T9" fmla="*/ 1 h 164"/>
                  <a:gd name="T10" fmla="*/ 0 w 87"/>
                  <a:gd name="T11" fmla="*/ 0 h 164"/>
                  <a:gd name="T12" fmla="*/ 0 w 87"/>
                  <a:gd name="T13" fmla="*/ 0 h 164"/>
                  <a:gd name="T14" fmla="*/ 0 w 87"/>
                  <a:gd name="T15" fmla="*/ 0 h 164"/>
                  <a:gd name="T16" fmla="*/ 0 w 87"/>
                  <a:gd name="T17" fmla="*/ 0 h 164"/>
                  <a:gd name="T18" fmla="*/ 0 w 87"/>
                  <a:gd name="T19" fmla="*/ 0 h 164"/>
                  <a:gd name="T20" fmla="*/ 0 w 87"/>
                  <a:gd name="T21" fmla="*/ 0 h 164"/>
                  <a:gd name="T22" fmla="*/ 0 w 87"/>
                  <a:gd name="T23" fmla="*/ 0 h 164"/>
                  <a:gd name="T24" fmla="*/ 0 w 87"/>
                  <a:gd name="T25" fmla="*/ 0 h 164"/>
                  <a:gd name="T26" fmla="*/ 0 w 87"/>
                  <a:gd name="T27" fmla="*/ 0 h 164"/>
                  <a:gd name="T28" fmla="*/ 0 w 87"/>
                  <a:gd name="T29" fmla="*/ 0 h 164"/>
                  <a:gd name="T30" fmla="*/ 0 w 87"/>
                  <a:gd name="T31" fmla="*/ 0 h 164"/>
                  <a:gd name="T32" fmla="*/ 0 w 87"/>
                  <a:gd name="T33" fmla="*/ 0 h 164"/>
                  <a:gd name="T34" fmla="*/ 0 w 87"/>
                  <a:gd name="T35" fmla="*/ 0 h 164"/>
                  <a:gd name="T36" fmla="*/ 0 w 87"/>
                  <a:gd name="T37" fmla="*/ 0 h 164"/>
                  <a:gd name="T38" fmla="*/ 0 w 87"/>
                  <a:gd name="T39" fmla="*/ 0 h 164"/>
                  <a:gd name="T40" fmla="*/ 0 w 87"/>
                  <a:gd name="T41" fmla="*/ 0 h 164"/>
                  <a:gd name="T42" fmla="*/ 0 w 87"/>
                  <a:gd name="T43" fmla="*/ 0 h 164"/>
                  <a:gd name="T44" fmla="*/ 0 w 87"/>
                  <a:gd name="T45" fmla="*/ 0 h 164"/>
                  <a:gd name="T46" fmla="*/ 0 w 87"/>
                  <a:gd name="T47" fmla="*/ 0 h 164"/>
                  <a:gd name="T48" fmla="*/ 0 w 87"/>
                  <a:gd name="T49" fmla="*/ 0 h 164"/>
                  <a:gd name="T50" fmla="*/ 0 w 87"/>
                  <a:gd name="T51" fmla="*/ 0 h 164"/>
                  <a:gd name="T52" fmla="*/ 0 w 87"/>
                  <a:gd name="T53" fmla="*/ 0 h 164"/>
                  <a:gd name="T54" fmla="*/ 0 w 87"/>
                  <a:gd name="T55" fmla="*/ 1 h 164"/>
                  <a:gd name="T56" fmla="*/ 0 w 87"/>
                  <a:gd name="T57" fmla="*/ 1 h 164"/>
                  <a:gd name="T58" fmla="*/ 0 w 87"/>
                  <a:gd name="T59" fmla="*/ 1 h 164"/>
                  <a:gd name="T60" fmla="*/ 0 w 87"/>
                  <a:gd name="T61" fmla="*/ 1 h 164"/>
                  <a:gd name="T62" fmla="*/ 0 w 87"/>
                  <a:gd name="T63" fmla="*/ 1 h 16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7" h="164">
                    <a:moveTo>
                      <a:pt x="66" y="164"/>
                    </a:moveTo>
                    <a:lnTo>
                      <a:pt x="68" y="145"/>
                    </a:lnTo>
                    <a:lnTo>
                      <a:pt x="61" y="135"/>
                    </a:lnTo>
                    <a:lnTo>
                      <a:pt x="52" y="126"/>
                    </a:lnTo>
                    <a:lnTo>
                      <a:pt x="44" y="115"/>
                    </a:lnTo>
                    <a:lnTo>
                      <a:pt x="29" y="95"/>
                    </a:lnTo>
                    <a:lnTo>
                      <a:pt x="21" y="85"/>
                    </a:lnTo>
                    <a:lnTo>
                      <a:pt x="12" y="75"/>
                    </a:lnTo>
                    <a:lnTo>
                      <a:pt x="14" y="57"/>
                    </a:lnTo>
                    <a:lnTo>
                      <a:pt x="6" y="56"/>
                    </a:lnTo>
                    <a:lnTo>
                      <a:pt x="7" y="47"/>
                    </a:lnTo>
                    <a:lnTo>
                      <a:pt x="0" y="37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4" y="0"/>
                    </a:lnTo>
                    <a:lnTo>
                      <a:pt x="11" y="11"/>
                    </a:lnTo>
                    <a:lnTo>
                      <a:pt x="19" y="21"/>
                    </a:lnTo>
                    <a:lnTo>
                      <a:pt x="27" y="40"/>
                    </a:lnTo>
                    <a:lnTo>
                      <a:pt x="34" y="51"/>
                    </a:lnTo>
                    <a:lnTo>
                      <a:pt x="42" y="60"/>
                    </a:lnTo>
                    <a:lnTo>
                      <a:pt x="40" y="78"/>
                    </a:lnTo>
                    <a:lnTo>
                      <a:pt x="47" y="88"/>
                    </a:lnTo>
                    <a:lnTo>
                      <a:pt x="45" y="106"/>
                    </a:lnTo>
                    <a:lnTo>
                      <a:pt x="55" y="107"/>
                    </a:lnTo>
                    <a:lnTo>
                      <a:pt x="65" y="100"/>
                    </a:lnTo>
                    <a:lnTo>
                      <a:pt x="74" y="91"/>
                    </a:lnTo>
                    <a:lnTo>
                      <a:pt x="68" y="72"/>
                    </a:lnTo>
                    <a:lnTo>
                      <a:pt x="87" y="138"/>
                    </a:lnTo>
                    <a:lnTo>
                      <a:pt x="86" y="147"/>
                    </a:lnTo>
                    <a:lnTo>
                      <a:pt x="77" y="146"/>
                    </a:lnTo>
                    <a:lnTo>
                      <a:pt x="76" y="156"/>
                    </a:lnTo>
                    <a:lnTo>
                      <a:pt x="66" y="164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34" name="Freeform 2053">
                <a:extLst>
                  <a:ext uri="{FF2B5EF4-FFF2-40B4-BE49-F238E27FC236}">
                    <a16:creationId xmlns:a16="http://schemas.microsoft.com/office/drawing/2014/main" id="{D86B84C8-B1AD-430B-8C08-DAAADAD3A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2" y="3544"/>
                <a:ext cx="4" cy="4"/>
              </a:xfrm>
              <a:custGeom>
                <a:avLst/>
                <a:gdLst>
                  <a:gd name="T0" fmla="*/ 0 w 55"/>
                  <a:gd name="T1" fmla="*/ 0 h 70"/>
                  <a:gd name="T2" fmla="*/ 0 w 55"/>
                  <a:gd name="T3" fmla="*/ 0 h 70"/>
                  <a:gd name="T4" fmla="*/ 0 w 55"/>
                  <a:gd name="T5" fmla="*/ 0 h 70"/>
                  <a:gd name="T6" fmla="*/ 0 w 55"/>
                  <a:gd name="T7" fmla="*/ 0 h 70"/>
                  <a:gd name="T8" fmla="*/ 0 w 55"/>
                  <a:gd name="T9" fmla="*/ 0 h 70"/>
                  <a:gd name="T10" fmla="*/ 0 w 55"/>
                  <a:gd name="T11" fmla="*/ 0 h 70"/>
                  <a:gd name="T12" fmla="*/ 0 w 55"/>
                  <a:gd name="T13" fmla="*/ 0 h 70"/>
                  <a:gd name="T14" fmla="*/ 0 w 55"/>
                  <a:gd name="T15" fmla="*/ 0 h 70"/>
                  <a:gd name="T16" fmla="*/ 0 w 55"/>
                  <a:gd name="T17" fmla="*/ 0 h 70"/>
                  <a:gd name="T18" fmla="*/ 0 w 55"/>
                  <a:gd name="T19" fmla="*/ 0 h 70"/>
                  <a:gd name="T20" fmla="*/ 0 w 55"/>
                  <a:gd name="T21" fmla="*/ 0 h 7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5" h="70">
                    <a:moveTo>
                      <a:pt x="46" y="68"/>
                    </a:moveTo>
                    <a:lnTo>
                      <a:pt x="0" y="0"/>
                    </a:lnTo>
                    <a:lnTo>
                      <a:pt x="9" y="1"/>
                    </a:lnTo>
                    <a:lnTo>
                      <a:pt x="17" y="2"/>
                    </a:lnTo>
                    <a:lnTo>
                      <a:pt x="26" y="3"/>
                    </a:lnTo>
                    <a:lnTo>
                      <a:pt x="25" y="12"/>
                    </a:lnTo>
                    <a:lnTo>
                      <a:pt x="35" y="13"/>
                    </a:lnTo>
                    <a:lnTo>
                      <a:pt x="42" y="22"/>
                    </a:lnTo>
                    <a:lnTo>
                      <a:pt x="34" y="21"/>
                    </a:lnTo>
                    <a:lnTo>
                      <a:pt x="55" y="70"/>
                    </a:lnTo>
                    <a:lnTo>
                      <a:pt x="46" y="68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35" name="Freeform 2054">
                <a:extLst>
                  <a:ext uri="{FF2B5EF4-FFF2-40B4-BE49-F238E27FC236}">
                    <a16:creationId xmlns:a16="http://schemas.microsoft.com/office/drawing/2014/main" id="{1B246D5D-4FAD-4D84-8EEF-91BBEBB188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3508"/>
                <a:ext cx="9" cy="31"/>
              </a:xfrm>
              <a:custGeom>
                <a:avLst/>
                <a:gdLst>
                  <a:gd name="T0" fmla="*/ 1 w 139"/>
                  <a:gd name="T1" fmla="*/ 2 h 473"/>
                  <a:gd name="T2" fmla="*/ 1 w 139"/>
                  <a:gd name="T3" fmla="*/ 2 h 473"/>
                  <a:gd name="T4" fmla="*/ 0 w 139"/>
                  <a:gd name="T5" fmla="*/ 2 h 473"/>
                  <a:gd name="T6" fmla="*/ 0 w 139"/>
                  <a:gd name="T7" fmla="*/ 2 h 473"/>
                  <a:gd name="T8" fmla="*/ 0 w 139"/>
                  <a:gd name="T9" fmla="*/ 2 h 473"/>
                  <a:gd name="T10" fmla="*/ 0 w 139"/>
                  <a:gd name="T11" fmla="*/ 1 h 473"/>
                  <a:gd name="T12" fmla="*/ 0 w 139"/>
                  <a:gd name="T13" fmla="*/ 1 h 473"/>
                  <a:gd name="T14" fmla="*/ 0 w 139"/>
                  <a:gd name="T15" fmla="*/ 1 h 473"/>
                  <a:gd name="T16" fmla="*/ 0 w 139"/>
                  <a:gd name="T17" fmla="*/ 1 h 473"/>
                  <a:gd name="T18" fmla="*/ 0 w 139"/>
                  <a:gd name="T19" fmla="*/ 1 h 473"/>
                  <a:gd name="T20" fmla="*/ 0 w 139"/>
                  <a:gd name="T21" fmla="*/ 1 h 473"/>
                  <a:gd name="T22" fmla="*/ 0 w 139"/>
                  <a:gd name="T23" fmla="*/ 1 h 473"/>
                  <a:gd name="T24" fmla="*/ 0 w 139"/>
                  <a:gd name="T25" fmla="*/ 0 h 473"/>
                  <a:gd name="T26" fmla="*/ 0 w 139"/>
                  <a:gd name="T27" fmla="*/ 0 h 473"/>
                  <a:gd name="T28" fmla="*/ 0 w 139"/>
                  <a:gd name="T29" fmla="*/ 0 h 473"/>
                  <a:gd name="T30" fmla="*/ 0 w 139"/>
                  <a:gd name="T31" fmla="*/ 0 h 473"/>
                  <a:gd name="T32" fmla="*/ 0 w 139"/>
                  <a:gd name="T33" fmla="*/ 0 h 473"/>
                  <a:gd name="T34" fmla="*/ 0 w 139"/>
                  <a:gd name="T35" fmla="*/ 1 h 473"/>
                  <a:gd name="T36" fmla="*/ 0 w 139"/>
                  <a:gd name="T37" fmla="*/ 1 h 473"/>
                  <a:gd name="T38" fmla="*/ 0 w 139"/>
                  <a:gd name="T39" fmla="*/ 1 h 473"/>
                  <a:gd name="T40" fmla="*/ 0 w 139"/>
                  <a:gd name="T41" fmla="*/ 1 h 473"/>
                  <a:gd name="T42" fmla="*/ 0 w 139"/>
                  <a:gd name="T43" fmla="*/ 1 h 473"/>
                  <a:gd name="T44" fmla="*/ 0 w 139"/>
                  <a:gd name="T45" fmla="*/ 1 h 473"/>
                  <a:gd name="T46" fmla="*/ 0 w 139"/>
                  <a:gd name="T47" fmla="*/ 1 h 473"/>
                  <a:gd name="T48" fmla="*/ 0 w 139"/>
                  <a:gd name="T49" fmla="*/ 1 h 473"/>
                  <a:gd name="T50" fmla="*/ 0 w 139"/>
                  <a:gd name="T51" fmla="*/ 1 h 473"/>
                  <a:gd name="T52" fmla="*/ 0 w 139"/>
                  <a:gd name="T53" fmla="*/ 1 h 473"/>
                  <a:gd name="T54" fmla="*/ 0 w 139"/>
                  <a:gd name="T55" fmla="*/ 1 h 473"/>
                  <a:gd name="T56" fmla="*/ 0 w 139"/>
                  <a:gd name="T57" fmla="*/ 1 h 473"/>
                  <a:gd name="T58" fmla="*/ 0 w 139"/>
                  <a:gd name="T59" fmla="*/ 1 h 473"/>
                  <a:gd name="T60" fmla="*/ 0 w 139"/>
                  <a:gd name="T61" fmla="*/ 1 h 473"/>
                  <a:gd name="T62" fmla="*/ 0 w 139"/>
                  <a:gd name="T63" fmla="*/ 1 h 473"/>
                  <a:gd name="T64" fmla="*/ 0 w 139"/>
                  <a:gd name="T65" fmla="*/ 2 h 473"/>
                  <a:gd name="T66" fmla="*/ 1 w 139"/>
                  <a:gd name="T67" fmla="*/ 2 h 473"/>
                  <a:gd name="T68" fmla="*/ 0 w 139"/>
                  <a:gd name="T69" fmla="*/ 1 h 473"/>
                  <a:gd name="T70" fmla="*/ 0 w 139"/>
                  <a:gd name="T71" fmla="*/ 1 h 473"/>
                  <a:gd name="T72" fmla="*/ 0 w 139"/>
                  <a:gd name="T73" fmla="*/ 1 h 473"/>
                  <a:gd name="T74" fmla="*/ 0 w 139"/>
                  <a:gd name="T75" fmla="*/ 1 h 473"/>
                  <a:gd name="T76" fmla="*/ 0 w 139"/>
                  <a:gd name="T77" fmla="*/ 1 h 473"/>
                  <a:gd name="T78" fmla="*/ 0 w 139"/>
                  <a:gd name="T79" fmla="*/ 1 h 473"/>
                  <a:gd name="T80" fmla="*/ 0 w 139"/>
                  <a:gd name="T81" fmla="*/ 1 h 473"/>
                  <a:gd name="T82" fmla="*/ 0 w 139"/>
                  <a:gd name="T83" fmla="*/ 1 h 473"/>
                  <a:gd name="T84" fmla="*/ 0 w 139"/>
                  <a:gd name="T85" fmla="*/ 1 h 473"/>
                  <a:gd name="T86" fmla="*/ 1 w 139"/>
                  <a:gd name="T87" fmla="*/ 1 h 473"/>
                  <a:gd name="T88" fmla="*/ 0 w 139"/>
                  <a:gd name="T89" fmla="*/ 1 h 473"/>
                  <a:gd name="T90" fmla="*/ 1 w 139"/>
                  <a:gd name="T91" fmla="*/ 2 h 473"/>
                  <a:gd name="T92" fmla="*/ 1 w 139"/>
                  <a:gd name="T93" fmla="*/ 2 h 473"/>
                  <a:gd name="T94" fmla="*/ 1 w 139"/>
                  <a:gd name="T95" fmla="*/ 2 h 473"/>
                  <a:gd name="T96" fmla="*/ 1 w 139"/>
                  <a:gd name="T97" fmla="*/ 2 h 473"/>
                  <a:gd name="T98" fmla="*/ 1 w 139"/>
                  <a:gd name="T99" fmla="*/ 2 h 473"/>
                  <a:gd name="T100" fmla="*/ 1 w 139"/>
                  <a:gd name="T101" fmla="*/ 2 h 473"/>
                  <a:gd name="T102" fmla="*/ 1 w 139"/>
                  <a:gd name="T103" fmla="*/ 2 h 473"/>
                  <a:gd name="T104" fmla="*/ 1 w 139"/>
                  <a:gd name="T105" fmla="*/ 2 h 473"/>
                  <a:gd name="T106" fmla="*/ 1 w 139"/>
                  <a:gd name="T107" fmla="*/ 2 h 473"/>
                  <a:gd name="T108" fmla="*/ 1 w 139"/>
                  <a:gd name="T109" fmla="*/ 2 h 473"/>
                  <a:gd name="T110" fmla="*/ 1 w 139"/>
                  <a:gd name="T111" fmla="*/ 2 h 473"/>
                  <a:gd name="T112" fmla="*/ 1 w 139"/>
                  <a:gd name="T113" fmla="*/ 2 h 473"/>
                  <a:gd name="T114" fmla="*/ 1 w 139"/>
                  <a:gd name="T115" fmla="*/ 2 h 473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39" h="473">
                    <a:moveTo>
                      <a:pt x="136" y="473"/>
                    </a:moveTo>
                    <a:lnTo>
                      <a:pt x="131" y="444"/>
                    </a:lnTo>
                    <a:lnTo>
                      <a:pt x="115" y="415"/>
                    </a:lnTo>
                    <a:lnTo>
                      <a:pt x="110" y="387"/>
                    </a:lnTo>
                    <a:lnTo>
                      <a:pt x="95" y="357"/>
                    </a:lnTo>
                    <a:lnTo>
                      <a:pt x="90" y="321"/>
                    </a:lnTo>
                    <a:lnTo>
                      <a:pt x="75" y="293"/>
                    </a:lnTo>
                    <a:lnTo>
                      <a:pt x="69" y="264"/>
                    </a:lnTo>
                    <a:lnTo>
                      <a:pt x="64" y="236"/>
                    </a:lnTo>
                    <a:lnTo>
                      <a:pt x="57" y="208"/>
                    </a:lnTo>
                    <a:lnTo>
                      <a:pt x="51" y="179"/>
                    </a:lnTo>
                    <a:lnTo>
                      <a:pt x="38" y="141"/>
                    </a:lnTo>
                    <a:lnTo>
                      <a:pt x="33" y="113"/>
                    </a:lnTo>
                    <a:lnTo>
                      <a:pt x="26" y="85"/>
                    </a:lnTo>
                    <a:lnTo>
                      <a:pt x="20" y="57"/>
                    </a:lnTo>
                    <a:lnTo>
                      <a:pt x="14" y="29"/>
                    </a:lnTo>
                    <a:lnTo>
                      <a:pt x="0" y="0"/>
                    </a:lnTo>
                    <a:lnTo>
                      <a:pt x="53" y="162"/>
                    </a:lnTo>
                    <a:lnTo>
                      <a:pt x="52" y="170"/>
                    </a:lnTo>
                    <a:lnTo>
                      <a:pt x="60" y="190"/>
                    </a:lnTo>
                    <a:lnTo>
                      <a:pt x="59" y="198"/>
                    </a:lnTo>
                    <a:lnTo>
                      <a:pt x="67" y="209"/>
                    </a:lnTo>
                    <a:lnTo>
                      <a:pt x="65" y="227"/>
                    </a:lnTo>
                    <a:lnTo>
                      <a:pt x="72" y="237"/>
                    </a:lnTo>
                    <a:lnTo>
                      <a:pt x="71" y="245"/>
                    </a:lnTo>
                    <a:lnTo>
                      <a:pt x="70" y="254"/>
                    </a:lnTo>
                    <a:lnTo>
                      <a:pt x="77" y="274"/>
                    </a:lnTo>
                    <a:lnTo>
                      <a:pt x="85" y="283"/>
                    </a:lnTo>
                    <a:lnTo>
                      <a:pt x="92" y="303"/>
                    </a:lnTo>
                    <a:lnTo>
                      <a:pt x="91" y="311"/>
                    </a:lnTo>
                    <a:lnTo>
                      <a:pt x="98" y="331"/>
                    </a:lnTo>
                    <a:lnTo>
                      <a:pt x="106" y="341"/>
                    </a:lnTo>
                    <a:lnTo>
                      <a:pt x="113" y="359"/>
                    </a:lnTo>
                    <a:lnTo>
                      <a:pt x="120" y="370"/>
                    </a:lnTo>
                    <a:lnTo>
                      <a:pt x="82" y="229"/>
                    </a:lnTo>
                    <a:lnTo>
                      <a:pt x="89" y="247"/>
                    </a:lnTo>
                    <a:lnTo>
                      <a:pt x="88" y="257"/>
                    </a:lnTo>
                    <a:lnTo>
                      <a:pt x="97" y="267"/>
                    </a:lnTo>
                    <a:lnTo>
                      <a:pt x="96" y="276"/>
                    </a:lnTo>
                    <a:lnTo>
                      <a:pt x="103" y="285"/>
                    </a:lnTo>
                    <a:lnTo>
                      <a:pt x="102" y="296"/>
                    </a:lnTo>
                    <a:lnTo>
                      <a:pt x="109" y="313"/>
                    </a:lnTo>
                    <a:lnTo>
                      <a:pt x="108" y="323"/>
                    </a:lnTo>
                    <a:lnTo>
                      <a:pt x="116" y="333"/>
                    </a:lnTo>
                    <a:lnTo>
                      <a:pt x="115" y="342"/>
                    </a:lnTo>
                    <a:lnTo>
                      <a:pt x="122" y="352"/>
                    </a:lnTo>
                    <a:lnTo>
                      <a:pt x="120" y="370"/>
                    </a:lnTo>
                    <a:lnTo>
                      <a:pt x="119" y="379"/>
                    </a:lnTo>
                    <a:lnTo>
                      <a:pt x="127" y="389"/>
                    </a:lnTo>
                    <a:lnTo>
                      <a:pt x="126" y="398"/>
                    </a:lnTo>
                    <a:lnTo>
                      <a:pt x="125" y="408"/>
                    </a:lnTo>
                    <a:lnTo>
                      <a:pt x="134" y="417"/>
                    </a:lnTo>
                    <a:lnTo>
                      <a:pt x="133" y="425"/>
                    </a:lnTo>
                    <a:lnTo>
                      <a:pt x="132" y="436"/>
                    </a:lnTo>
                    <a:lnTo>
                      <a:pt x="139" y="445"/>
                    </a:lnTo>
                    <a:lnTo>
                      <a:pt x="138" y="454"/>
                    </a:lnTo>
                    <a:lnTo>
                      <a:pt x="137" y="463"/>
                    </a:lnTo>
                    <a:lnTo>
                      <a:pt x="136" y="47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36" name="Freeform 2055">
                <a:extLst>
                  <a:ext uri="{FF2B5EF4-FFF2-40B4-BE49-F238E27FC236}">
                    <a16:creationId xmlns:a16="http://schemas.microsoft.com/office/drawing/2014/main" id="{015D31A9-3E7D-4549-933D-904658804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6" y="3532"/>
                <a:ext cx="10" cy="11"/>
              </a:xfrm>
              <a:custGeom>
                <a:avLst/>
                <a:gdLst>
                  <a:gd name="T0" fmla="*/ 1 w 143"/>
                  <a:gd name="T1" fmla="*/ 1 h 162"/>
                  <a:gd name="T2" fmla="*/ 0 w 143"/>
                  <a:gd name="T3" fmla="*/ 1 h 162"/>
                  <a:gd name="T4" fmla="*/ 0 w 143"/>
                  <a:gd name="T5" fmla="*/ 1 h 162"/>
                  <a:gd name="T6" fmla="*/ 0 w 143"/>
                  <a:gd name="T7" fmla="*/ 1 h 162"/>
                  <a:gd name="T8" fmla="*/ 0 w 143"/>
                  <a:gd name="T9" fmla="*/ 1 h 162"/>
                  <a:gd name="T10" fmla="*/ 0 w 143"/>
                  <a:gd name="T11" fmla="*/ 1 h 162"/>
                  <a:gd name="T12" fmla="*/ 0 w 143"/>
                  <a:gd name="T13" fmla="*/ 1 h 162"/>
                  <a:gd name="T14" fmla="*/ 0 w 143"/>
                  <a:gd name="T15" fmla="*/ 1 h 162"/>
                  <a:gd name="T16" fmla="*/ 0 w 143"/>
                  <a:gd name="T17" fmla="*/ 1 h 162"/>
                  <a:gd name="T18" fmla="*/ 0 w 143"/>
                  <a:gd name="T19" fmla="*/ 0 h 162"/>
                  <a:gd name="T20" fmla="*/ 0 w 143"/>
                  <a:gd name="T21" fmla="*/ 0 h 162"/>
                  <a:gd name="T22" fmla="*/ 0 w 143"/>
                  <a:gd name="T23" fmla="*/ 0 h 162"/>
                  <a:gd name="T24" fmla="*/ 0 w 143"/>
                  <a:gd name="T25" fmla="*/ 0 h 162"/>
                  <a:gd name="T26" fmla="*/ 0 w 143"/>
                  <a:gd name="T27" fmla="*/ 0 h 162"/>
                  <a:gd name="T28" fmla="*/ 0 w 143"/>
                  <a:gd name="T29" fmla="*/ 0 h 162"/>
                  <a:gd name="T30" fmla="*/ 0 w 143"/>
                  <a:gd name="T31" fmla="*/ 0 h 162"/>
                  <a:gd name="T32" fmla="*/ 0 w 143"/>
                  <a:gd name="T33" fmla="*/ 0 h 162"/>
                  <a:gd name="T34" fmla="*/ 0 w 143"/>
                  <a:gd name="T35" fmla="*/ 0 h 162"/>
                  <a:gd name="T36" fmla="*/ 0 w 143"/>
                  <a:gd name="T37" fmla="*/ 0 h 162"/>
                  <a:gd name="T38" fmla="*/ 0 w 143"/>
                  <a:gd name="T39" fmla="*/ 0 h 162"/>
                  <a:gd name="T40" fmla="*/ 0 w 143"/>
                  <a:gd name="T41" fmla="*/ 0 h 162"/>
                  <a:gd name="T42" fmla="*/ 1 w 143"/>
                  <a:gd name="T43" fmla="*/ 1 h 162"/>
                  <a:gd name="T44" fmla="*/ 1 w 143"/>
                  <a:gd name="T45" fmla="*/ 1 h 162"/>
                  <a:gd name="T46" fmla="*/ 1 w 143"/>
                  <a:gd name="T47" fmla="*/ 1 h 162"/>
                  <a:gd name="T48" fmla="*/ 1 w 143"/>
                  <a:gd name="T49" fmla="*/ 1 h 162"/>
                  <a:gd name="T50" fmla="*/ 1 w 143"/>
                  <a:gd name="T51" fmla="*/ 0 h 162"/>
                  <a:gd name="T52" fmla="*/ 1 w 143"/>
                  <a:gd name="T53" fmla="*/ 0 h 162"/>
                  <a:gd name="T54" fmla="*/ 0 w 143"/>
                  <a:gd name="T55" fmla="*/ 0 h 162"/>
                  <a:gd name="T56" fmla="*/ 0 w 143"/>
                  <a:gd name="T57" fmla="*/ 0 h 162"/>
                  <a:gd name="T58" fmla="*/ 0 w 143"/>
                  <a:gd name="T59" fmla="*/ 0 h 162"/>
                  <a:gd name="T60" fmla="*/ 0 w 143"/>
                  <a:gd name="T61" fmla="*/ 0 h 162"/>
                  <a:gd name="T62" fmla="*/ 0 w 143"/>
                  <a:gd name="T63" fmla="*/ 0 h 162"/>
                  <a:gd name="T64" fmla="*/ 0 w 143"/>
                  <a:gd name="T65" fmla="*/ 0 h 162"/>
                  <a:gd name="T66" fmla="*/ 0 w 143"/>
                  <a:gd name="T67" fmla="*/ 0 h 162"/>
                  <a:gd name="T68" fmla="*/ 0 w 143"/>
                  <a:gd name="T69" fmla="*/ 0 h 162"/>
                  <a:gd name="T70" fmla="*/ 0 w 143"/>
                  <a:gd name="T71" fmla="*/ 0 h 162"/>
                  <a:gd name="T72" fmla="*/ 0 w 143"/>
                  <a:gd name="T73" fmla="*/ 0 h 162"/>
                  <a:gd name="T74" fmla="*/ 0 w 143"/>
                  <a:gd name="T75" fmla="*/ 0 h 162"/>
                  <a:gd name="T76" fmla="*/ 0 w 143"/>
                  <a:gd name="T77" fmla="*/ 0 h 162"/>
                  <a:gd name="T78" fmla="*/ 1 w 143"/>
                  <a:gd name="T79" fmla="*/ 0 h 162"/>
                  <a:gd name="T80" fmla="*/ 1 w 143"/>
                  <a:gd name="T81" fmla="*/ 0 h 162"/>
                  <a:gd name="T82" fmla="*/ 1 w 143"/>
                  <a:gd name="T83" fmla="*/ 0 h 162"/>
                  <a:gd name="T84" fmla="*/ 1 w 143"/>
                  <a:gd name="T85" fmla="*/ 0 h 162"/>
                  <a:gd name="T86" fmla="*/ 1 w 143"/>
                  <a:gd name="T87" fmla="*/ 0 h 162"/>
                  <a:gd name="T88" fmla="*/ 1 w 143"/>
                  <a:gd name="T89" fmla="*/ 0 h 162"/>
                  <a:gd name="T90" fmla="*/ 1 w 143"/>
                  <a:gd name="T91" fmla="*/ 0 h 162"/>
                  <a:gd name="T92" fmla="*/ 1 w 143"/>
                  <a:gd name="T93" fmla="*/ 1 h 162"/>
                  <a:gd name="T94" fmla="*/ 1 w 143"/>
                  <a:gd name="T95" fmla="*/ 1 h 162"/>
                  <a:gd name="T96" fmla="*/ 1 w 143"/>
                  <a:gd name="T97" fmla="*/ 1 h 162"/>
                  <a:gd name="T98" fmla="*/ 1 w 143"/>
                  <a:gd name="T99" fmla="*/ 1 h 162"/>
                  <a:gd name="T100" fmla="*/ 1 w 143"/>
                  <a:gd name="T101" fmla="*/ 1 h 162"/>
                  <a:gd name="T102" fmla="*/ 1 w 143"/>
                  <a:gd name="T103" fmla="*/ 1 h 162"/>
                  <a:gd name="T104" fmla="*/ 1 w 143"/>
                  <a:gd name="T105" fmla="*/ 1 h 16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43" h="162">
                    <a:moveTo>
                      <a:pt x="126" y="161"/>
                    </a:moveTo>
                    <a:lnTo>
                      <a:pt x="101" y="140"/>
                    </a:lnTo>
                    <a:lnTo>
                      <a:pt x="93" y="129"/>
                    </a:lnTo>
                    <a:lnTo>
                      <a:pt x="92" y="138"/>
                    </a:lnTo>
                    <a:lnTo>
                      <a:pt x="82" y="137"/>
                    </a:lnTo>
                    <a:lnTo>
                      <a:pt x="73" y="136"/>
                    </a:lnTo>
                    <a:lnTo>
                      <a:pt x="57" y="125"/>
                    </a:lnTo>
                    <a:lnTo>
                      <a:pt x="47" y="124"/>
                    </a:lnTo>
                    <a:lnTo>
                      <a:pt x="31" y="113"/>
                    </a:lnTo>
                    <a:lnTo>
                      <a:pt x="23" y="102"/>
                    </a:lnTo>
                    <a:lnTo>
                      <a:pt x="16" y="84"/>
                    </a:lnTo>
                    <a:lnTo>
                      <a:pt x="8" y="74"/>
                    </a:lnTo>
                    <a:lnTo>
                      <a:pt x="0" y="64"/>
                    </a:lnTo>
                    <a:lnTo>
                      <a:pt x="19" y="56"/>
                    </a:lnTo>
                    <a:lnTo>
                      <a:pt x="28" y="58"/>
                    </a:lnTo>
                    <a:lnTo>
                      <a:pt x="46" y="60"/>
                    </a:lnTo>
                    <a:lnTo>
                      <a:pt x="54" y="71"/>
                    </a:lnTo>
                    <a:lnTo>
                      <a:pt x="72" y="73"/>
                    </a:lnTo>
                    <a:lnTo>
                      <a:pt x="79" y="82"/>
                    </a:lnTo>
                    <a:lnTo>
                      <a:pt x="89" y="93"/>
                    </a:lnTo>
                    <a:lnTo>
                      <a:pt x="105" y="103"/>
                    </a:lnTo>
                    <a:lnTo>
                      <a:pt x="113" y="113"/>
                    </a:lnTo>
                    <a:lnTo>
                      <a:pt x="112" y="123"/>
                    </a:lnTo>
                    <a:lnTo>
                      <a:pt x="121" y="124"/>
                    </a:lnTo>
                    <a:lnTo>
                      <a:pt x="122" y="114"/>
                    </a:lnTo>
                    <a:lnTo>
                      <a:pt x="114" y="105"/>
                    </a:lnTo>
                    <a:lnTo>
                      <a:pt x="115" y="96"/>
                    </a:lnTo>
                    <a:lnTo>
                      <a:pt x="106" y="95"/>
                    </a:lnTo>
                    <a:lnTo>
                      <a:pt x="98" y="84"/>
                    </a:lnTo>
                    <a:lnTo>
                      <a:pt x="91" y="75"/>
                    </a:lnTo>
                    <a:lnTo>
                      <a:pt x="80" y="74"/>
                    </a:lnTo>
                    <a:lnTo>
                      <a:pt x="73" y="63"/>
                    </a:lnTo>
                    <a:lnTo>
                      <a:pt x="64" y="62"/>
                    </a:lnTo>
                    <a:lnTo>
                      <a:pt x="55" y="61"/>
                    </a:lnTo>
                    <a:lnTo>
                      <a:pt x="56" y="52"/>
                    </a:lnTo>
                    <a:lnTo>
                      <a:pt x="80" y="0"/>
                    </a:lnTo>
                    <a:lnTo>
                      <a:pt x="90" y="1"/>
                    </a:lnTo>
                    <a:lnTo>
                      <a:pt x="98" y="12"/>
                    </a:lnTo>
                    <a:lnTo>
                      <a:pt x="105" y="21"/>
                    </a:lnTo>
                    <a:lnTo>
                      <a:pt x="113" y="31"/>
                    </a:lnTo>
                    <a:lnTo>
                      <a:pt x="121" y="50"/>
                    </a:lnTo>
                    <a:lnTo>
                      <a:pt x="128" y="60"/>
                    </a:lnTo>
                    <a:lnTo>
                      <a:pt x="136" y="71"/>
                    </a:lnTo>
                    <a:lnTo>
                      <a:pt x="143" y="89"/>
                    </a:lnTo>
                    <a:lnTo>
                      <a:pt x="142" y="99"/>
                    </a:lnTo>
                    <a:lnTo>
                      <a:pt x="141" y="108"/>
                    </a:lnTo>
                    <a:lnTo>
                      <a:pt x="140" y="116"/>
                    </a:lnTo>
                    <a:lnTo>
                      <a:pt x="139" y="126"/>
                    </a:lnTo>
                    <a:lnTo>
                      <a:pt x="138" y="134"/>
                    </a:lnTo>
                    <a:lnTo>
                      <a:pt x="136" y="144"/>
                    </a:lnTo>
                    <a:lnTo>
                      <a:pt x="135" y="153"/>
                    </a:lnTo>
                    <a:lnTo>
                      <a:pt x="134" y="162"/>
                    </a:lnTo>
                    <a:lnTo>
                      <a:pt x="126" y="161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37" name="Freeform 2056">
                <a:extLst>
                  <a:ext uri="{FF2B5EF4-FFF2-40B4-BE49-F238E27FC236}">
                    <a16:creationId xmlns:a16="http://schemas.microsoft.com/office/drawing/2014/main" id="{7B13D099-DD09-42C9-9E90-ABDD84A1E2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4" y="3541"/>
                <a:ext cx="2" cy="1"/>
              </a:xfrm>
              <a:custGeom>
                <a:avLst/>
                <a:gdLst>
                  <a:gd name="T0" fmla="*/ 0 w 16"/>
                  <a:gd name="T1" fmla="*/ 0 h 21"/>
                  <a:gd name="T2" fmla="*/ 0 w 16"/>
                  <a:gd name="T3" fmla="*/ 0 h 21"/>
                  <a:gd name="T4" fmla="*/ 0 w 16"/>
                  <a:gd name="T5" fmla="*/ 0 h 21"/>
                  <a:gd name="T6" fmla="*/ 0 w 16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21">
                    <a:moveTo>
                      <a:pt x="16" y="21"/>
                    </a:moveTo>
                    <a:lnTo>
                      <a:pt x="0" y="11"/>
                    </a:lnTo>
                    <a:lnTo>
                      <a:pt x="1" y="0"/>
                    </a:lnTo>
                    <a:lnTo>
                      <a:pt x="16" y="21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38" name="Freeform 2057">
                <a:extLst>
                  <a:ext uri="{FF2B5EF4-FFF2-40B4-BE49-F238E27FC236}">
                    <a16:creationId xmlns:a16="http://schemas.microsoft.com/office/drawing/2014/main" id="{D9738914-053D-41D5-9798-33165C860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0" y="3533"/>
                <a:ext cx="3" cy="2"/>
              </a:xfrm>
              <a:custGeom>
                <a:avLst/>
                <a:gdLst>
                  <a:gd name="T0" fmla="*/ 0 w 51"/>
                  <a:gd name="T1" fmla="*/ 0 h 33"/>
                  <a:gd name="T2" fmla="*/ 0 w 51"/>
                  <a:gd name="T3" fmla="*/ 0 h 33"/>
                  <a:gd name="T4" fmla="*/ 0 w 51"/>
                  <a:gd name="T5" fmla="*/ 0 h 33"/>
                  <a:gd name="T6" fmla="*/ 0 w 51"/>
                  <a:gd name="T7" fmla="*/ 0 h 33"/>
                  <a:gd name="T8" fmla="*/ 0 w 51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33">
                    <a:moveTo>
                      <a:pt x="51" y="33"/>
                    </a:moveTo>
                    <a:lnTo>
                      <a:pt x="0" y="0"/>
                    </a:lnTo>
                    <a:lnTo>
                      <a:pt x="45" y="14"/>
                    </a:lnTo>
                    <a:lnTo>
                      <a:pt x="44" y="24"/>
                    </a:lnTo>
                    <a:lnTo>
                      <a:pt x="51" y="33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39" name="Freeform 2058">
                <a:extLst>
                  <a:ext uri="{FF2B5EF4-FFF2-40B4-BE49-F238E27FC236}">
                    <a16:creationId xmlns:a16="http://schemas.microsoft.com/office/drawing/2014/main" id="{ED24D678-FAAA-40AB-9A62-8096D58B0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6" y="3524"/>
                <a:ext cx="2" cy="7"/>
              </a:xfrm>
              <a:custGeom>
                <a:avLst/>
                <a:gdLst>
                  <a:gd name="T0" fmla="*/ 0 w 32"/>
                  <a:gd name="T1" fmla="*/ 0 h 104"/>
                  <a:gd name="T2" fmla="*/ 0 w 32"/>
                  <a:gd name="T3" fmla="*/ 0 h 104"/>
                  <a:gd name="T4" fmla="*/ 0 w 32"/>
                  <a:gd name="T5" fmla="*/ 0 h 104"/>
                  <a:gd name="T6" fmla="*/ 0 w 32"/>
                  <a:gd name="T7" fmla="*/ 0 h 104"/>
                  <a:gd name="T8" fmla="*/ 0 w 32"/>
                  <a:gd name="T9" fmla="*/ 0 h 104"/>
                  <a:gd name="T10" fmla="*/ 0 w 32"/>
                  <a:gd name="T11" fmla="*/ 0 h 104"/>
                  <a:gd name="T12" fmla="*/ 0 w 32"/>
                  <a:gd name="T13" fmla="*/ 0 h 104"/>
                  <a:gd name="T14" fmla="*/ 0 w 32"/>
                  <a:gd name="T15" fmla="*/ 0 h 104"/>
                  <a:gd name="T16" fmla="*/ 0 w 32"/>
                  <a:gd name="T17" fmla="*/ 0 h 104"/>
                  <a:gd name="T18" fmla="*/ 0 w 32"/>
                  <a:gd name="T19" fmla="*/ 0 h 104"/>
                  <a:gd name="T20" fmla="*/ 0 w 32"/>
                  <a:gd name="T21" fmla="*/ 0 h 104"/>
                  <a:gd name="T22" fmla="*/ 0 w 32"/>
                  <a:gd name="T23" fmla="*/ 0 h 104"/>
                  <a:gd name="T24" fmla="*/ 0 w 32"/>
                  <a:gd name="T25" fmla="*/ 0 h 104"/>
                  <a:gd name="T26" fmla="*/ 0 w 32"/>
                  <a:gd name="T27" fmla="*/ 0 h 104"/>
                  <a:gd name="T28" fmla="*/ 0 w 32"/>
                  <a:gd name="T29" fmla="*/ 0 h 104"/>
                  <a:gd name="T30" fmla="*/ 0 w 32"/>
                  <a:gd name="T31" fmla="*/ 0 h 104"/>
                  <a:gd name="T32" fmla="*/ 0 w 32"/>
                  <a:gd name="T33" fmla="*/ 0 h 104"/>
                  <a:gd name="T34" fmla="*/ 0 w 32"/>
                  <a:gd name="T35" fmla="*/ 0 h 104"/>
                  <a:gd name="T36" fmla="*/ 0 w 32"/>
                  <a:gd name="T37" fmla="*/ 0 h 104"/>
                  <a:gd name="T38" fmla="*/ 0 w 32"/>
                  <a:gd name="T39" fmla="*/ 0 h 104"/>
                  <a:gd name="T40" fmla="*/ 0 w 32"/>
                  <a:gd name="T41" fmla="*/ 0 h 104"/>
                  <a:gd name="T42" fmla="*/ 0 w 32"/>
                  <a:gd name="T43" fmla="*/ 0 h 104"/>
                  <a:gd name="T44" fmla="*/ 0 w 32"/>
                  <a:gd name="T45" fmla="*/ 0 h 104"/>
                  <a:gd name="T46" fmla="*/ 0 w 32"/>
                  <a:gd name="T47" fmla="*/ 0 h 104"/>
                  <a:gd name="T48" fmla="*/ 0 w 32"/>
                  <a:gd name="T49" fmla="*/ 0 h 104"/>
                  <a:gd name="T50" fmla="*/ 0 w 32"/>
                  <a:gd name="T51" fmla="*/ 0 h 104"/>
                  <a:gd name="T52" fmla="*/ 0 w 32"/>
                  <a:gd name="T53" fmla="*/ 0 h 104"/>
                  <a:gd name="T54" fmla="*/ 0 w 32"/>
                  <a:gd name="T55" fmla="*/ 0 h 10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2" h="104">
                    <a:moveTo>
                      <a:pt x="29" y="104"/>
                    </a:moveTo>
                    <a:lnTo>
                      <a:pt x="22" y="94"/>
                    </a:lnTo>
                    <a:lnTo>
                      <a:pt x="14" y="75"/>
                    </a:lnTo>
                    <a:lnTo>
                      <a:pt x="15" y="66"/>
                    </a:lnTo>
                    <a:lnTo>
                      <a:pt x="8" y="56"/>
                    </a:lnTo>
                    <a:lnTo>
                      <a:pt x="0" y="45"/>
                    </a:lnTo>
                    <a:lnTo>
                      <a:pt x="2" y="28"/>
                    </a:lnTo>
                    <a:lnTo>
                      <a:pt x="3" y="19"/>
                    </a:lnTo>
                    <a:lnTo>
                      <a:pt x="4" y="10"/>
                    </a:lnTo>
                    <a:lnTo>
                      <a:pt x="5" y="0"/>
                    </a:lnTo>
                    <a:lnTo>
                      <a:pt x="14" y="1"/>
                    </a:lnTo>
                    <a:lnTo>
                      <a:pt x="23" y="2"/>
                    </a:lnTo>
                    <a:lnTo>
                      <a:pt x="32" y="3"/>
                    </a:lnTo>
                    <a:lnTo>
                      <a:pt x="31" y="14"/>
                    </a:lnTo>
                    <a:lnTo>
                      <a:pt x="22" y="13"/>
                    </a:lnTo>
                    <a:lnTo>
                      <a:pt x="23" y="2"/>
                    </a:lnTo>
                    <a:lnTo>
                      <a:pt x="14" y="1"/>
                    </a:lnTo>
                    <a:lnTo>
                      <a:pt x="4" y="10"/>
                    </a:lnTo>
                    <a:lnTo>
                      <a:pt x="3" y="19"/>
                    </a:lnTo>
                    <a:lnTo>
                      <a:pt x="2" y="28"/>
                    </a:lnTo>
                    <a:lnTo>
                      <a:pt x="1" y="37"/>
                    </a:lnTo>
                    <a:lnTo>
                      <a:pt x="9" y="46"/>
                    </a:lnTo>
                    <a:lnTo>
                      <a:pt x="8" y="56"/>
                    </a:lnTo>
                    <a:lnTo>
                      <a:pt x="15" y="66"/>
                    </a:lnTo>
                    <a:lnTo>
                      <a:pt x="14" y="75"/>
                    </a:lnTo>
                    <a:lnTo>
                      <a:pt x="23" y="85"/>
                    </a:lnTo>
                    <a:lnTo>
                      <a:pt x="31" y="95"/>
                    </a:lnTo>
                    <a:lnTo>
                      <a:pt x="29" y="1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40" name="Freeform 2059">
                <a:extLst>
                  <a:ext uri="{FF2B5EF4-FFF2-40B4-BE49-F238E27FC236}">
                    <a16:creationId xmlns:a16="http://schemas.microsoft.com/office/drawing/2014/main" id="{CFC9D92D-B515-4AD1-8B5B-88D801A35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9" y="3527"/>
                <a:ext cx="1" cy="2"/>
              </a:xfrm>
              <a:custGeom>
                <a:avLst/>
                <a:gdLst>
                  <a:gd name="T0" fmla="*/ 0 w 25"/>
                  <a:gd name="T1" fmla="*/ 0 h 30"/>
                  <a:gd name="T2" fmla="*/ 0 w 25"/>
                  <a:gd name="T3" fmla="*/ 0 h 30"/>
                  <a:gd name="T4" fmla="*/ 0 w 25"/>
                  <a:gd name="T5" fmla="*/ 0 h 30"/>
                  <a:gd name="T6" fmla="*/ 0 w 25"/>
                  <a:gd name="T7" fmla="*/ 0 h 30"/>
                  <a:gd name="T8" fmla="*/ 0 w 25"/>
                  <a:gd name="T9" fmla="*/ 0 h 30"/>
                  <a:gd name="T10" fmla="*/ 0 w 25"/>
                  <a:gd name="T11" fmla="*/ 0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30">
                    <a:moveTo>
                      <a:pt x="25" y="30"/>
                    </a:moveTo>
                    <a:lnTo>
                      <a:pt x="0" y="9"/>
                    </a:lnTo>
                    <a:lnTo>
                      <a:pt x="1" y="0"/>
                    </a:lnTo>
                    <a:lnTo>
                      <a:pt x="10" y="1"/>
                    </a:lnTo>
                    <a:lnTo>
                      <a:pt x="17" y="11"/>
                    </a:lnTo>
                    <a:lnTo>
                      <a:pt x="25" y="3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41" name="Freeform 2060">
                <a:extLst>
                  <a:ext uri="{FF2B5EF4-FFF2-40B4-BE49-F238E27FC236}">
                    <a16:creationId xmlns:a16="http://schemas.microsoft.com/office/drawing/2014/main" id="{4CDBBB71-54D0-44B8-9EF3-3D2B0DB84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8" y="3516"/>
                <a:ext cx="2" cy="5"/>
              </a:xfrm>
              <a:custGeom>
                <a:avLst/>
                <a:gdLst>
                  <a:gd name="T0" fmla="*/ 0 w 22"/>
                  <a:gd name="T1" fmla="*/ 0 h 66"/>
                  <a:gd name="T2" fmla="*/ 0 w 22"/>
                  <a:gd name="T3" fmla="*/ 0 h 66"/>
                  <a:gd name="T4" fmla="*/ 0 w 22"/>
                  <a:gd name="T5" fmla="*/ 0 h 66"/>
                  <a:gd name="T6" fmla="*/ 0 w 22"/>
                  <a:gd name="T7" fmla="*/ 0 h 66"/>
                  <a:gd name="T8" fmla="*/ 0 w 22"/>
                  <a:gd name="T9" fmla="*/ 0 h 66"/>
                  <a:gd name="T10" fmla="*/ 0 w 22"/>
                  <a:gd name="T11" fmla="*/ 0 h 66"/>
                  <a:gd name="T12" fmla="*/ 0 w 22"/>
                  <a:gd name="T13" fmla="*/ 0 h 66"/>
                  <a:gd name="T14" fmla="*/ 0 w 22"/>
                  <a:gd name="T15" fmla="*/ 0 h 66"/>
                  <a:gd name="T16" fmla="*/ 0 w 22"/>
                  <a:gd name="T17" fmla="*/ 0 h 66"/>
                  <a:gd name="T18" fmla="*/ 0 w 22"/>
                  <a:gd name="T19" fmla="*/ 0 h 66"/>
                  <a:gd name="T20" fmla="*/ 0 w 22"/>
                  <a:gd name="T21" fmla="*/ 0 h 6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" h="66">
                    <a:moveTo>
                      <a:pt x="22" y="66"/>
                    </a:moveTo>
                    <a:lnTo>
                      <a:pt x="12" y="65"/>
                    </a:lnTo>
                    <a:lnTo>
                      <a:pt x="13" y="55"/>
                    </a:lnTo>
                    <a:lnTo>
                      <a:pt x="6" y="46"/>
                    </a:lnTo>
                    <a:lnTo>
                      <a:pt x="7" y="37"/>
                    </a:lnTo>
                    <a:lnTo>
                      <a:pt x="8" y="28"/>
                    </a:lnTo>
                    <a:lnTo>
                      <a:pt x="9" y="19"/>
                    </a:lnTo>
                    <a:lnTo>
                      <a:pt x="10" y="10"/>
                    </a:lnTo>
                    <a:lnTo>
                      <a:pt x="0" y="8"/>
                    </a:lnTo>
                    <a:lnTo>
                      <a:pt x="1" y="0"/>
                    </a:lnTo>
                    <a:lnTo>
                      <a:pt x="22" y="6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42" name="Freeform 2061">
                <a:extLst>
                  <a:ext uri="{FF2B5EF4-FFF2-40B4-BE49-F238E27FC236}">
                    <a16:creationId xmlns:a16="http://schemas.microsoft.com/office/drawing/2014/main" id="{8EF7F6BB-5E2F-4422-93B0-BAAB43AF0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" y="3514"/>
                <a:ext cx="18" cy="15"/>
              </a:xfrm>
              <a:custGeom>
                <a:avLst/>
                <a:gdLst>
                  <a:gd name="T0" fmla="*/ 1 w 275"/>
                  <a:gd name="T1" fmla="*/ 1 h 223"/>
                  <a:gd name="T2" fmla="*/ 1 w 275"/>
                  <a:gd name="T3" fmla="*/ 1 h 223"/>
                  <a:gd name="T4" fmla="*/ 1 w 275"/>
                  <a:gd name="T5" fmla="*/ 1 h 223"/>
                  <a:gd name="T6" fmla="*/ 1 w 275"/>
                  <a:gd name="T7" fmla="*/ 1 h 223"/>
                  <a:gd name="T8" fmla="*/ 1 w 275"/>
                  <a:gd name="T9" fmla="*/ 1 h 223"/>
                  <a:gd name="T10" fmla="*/ 1 w 275"/>
                  <a:gd name="T11" fmla="*/ 1 h 223"/>
                  <a:gd name="T12" fmla="*/ 1 w 275"/>
                  <a:gd name="T13" fmla="*/ 1 h 223"/>
                  <a:gd name="T14" fmla="*/ 1 w 275"/>
                  <a:gd name="T15" fmla="*/ 1 h 223"/>
                  <a:gd name="T16" fmla="*/ 1 w 275"/>
                  <a:gd name="T17" fmla="*/ 1 h 223"/>
                  <a:gd name="T18" fmla="*/ 1 w 275"/>
                  <a:gd name="T19" fmla="*/ 1 h 223"/>
                  <a:gd name="T20" fmla="*/ 1 w 275"/>
                  <a:gd name="T21" fmla="*/ 1 h 223"/>
                  <a:gd name="T22" fmla="*/ 0 w 275"/>
                  <a:gd name="T23" fmla="*/ 1 h 223"/>
                  <a:gd name="T24" fmla="*/ 0 w 275"/>
                  <a:gd name="T25" fmla="*/ 1 h 223"/>
                  <a:gd name="T26" fmla="*/ 0 w 275"/>
                  <a:gd name="T27" fmla="*/ 0 h 223"/>
                  <a:gd name="T28" fmla="*/ 0 w 275"/>
                  <a:gd name="T29" fmla="*/ 0 h 223"/>
                  <a:gd name="T30" fmla="*/ 0 w 275"/>
                  <a:gd name="T31" fmla="*/ 0 h 223"/>
                  <a:gd name="T32" fmla="*/ 0 w 275"/>
                  <a:gd name="T33" fmla="*/ 0 h 223"/>
                  <a:gd name="T34" fmla="*/ 0 w 275"/>
                  <a:gd name="T35" fmla="*/ 0 h 223"/>
                  <a:gd name="T36" fmla="*/ 0 w 275"/>
                  <a:gd name="T37" fmla="*/ 0 h 223"/>
                  <a:gd name="T38" fmla="*/ 0 w 275"/>
                  <a:gd name="T39" fmla="*/ 0 h 223"/>
                  <a:gd name="T40" fmla="*/ 0 w 275"/>
                  <a:gd name="T41" fmla="*/ 0 h 223"/>
                  <a:gd name="T42" fmla="*/ 1 w 275"/>
                  <a:gd name="T43" fmla="*/ 1 h 223"/>
                  <a:gd name="T44" fmla="*/ 1 w 275"/>
                  <a:gd name="T45" fmla="*/ 1 h 223"/>
                  <a:gd name="T46" fmla="*/ 0 w 275"/>
                  <a:gd name="T47" fmla="*/ 0 h 223"/>
                  <a:gd name="T48" fmla="*/ 1 w 275"/>
                  <a:gd name="T49" fmla="*/ 1 h 223"/>
                  <a:gd name="T50" fmla="*/ 1 w 275"/>
                  <a:gd name="T51" fmla="*/ 1 h 22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75" h="223">
                    <a:moveTo>
                      <a:pt x="267" y="214"/>
                    </a:moveTo>
                    <a:lnTo>
                      <a:pt x="241" y="202"/>
                    </a:lnTo>
                    <a:lnTo>
                      <a:pt x="232" y="201"/>
                    </a:lnTo>
                    <a:lnTo>
                      <a:pt x="230" y="210"/>
                    </a:lnTo>
                    <a:lnTo>
                      <a:pt x="221" y="209"/>
                    </a:lnTo>
                    <a:lnTo>
                      <a:pt x="205" y="198"/>
                    </a:lnTo>
                    <a:lnTo>
                      <a:pt x="188" y="186"/>
                    </a:lnTo>
                    <a:lnTo>
                      <a:pt x="180" y="176"/>
                    </a:lnTo>
                    <a:lnTo>
                      <a:pt x="163" y="165"/>
                    </a:lnTo>
                    <a:lnTo>
                      <a:pt x="145" y="154"/>
                    </a:lnTo>
                    <a:lnTo>
                      <a:pt x="131" y="134"/>
                    </a:lnTo>
                    <a:lnTo>
                      <a:pt x="113" y="123"/>
                    </a:lnTo>
                    <a:lnTo>
                      <a:pt x="105" y="112"/>
                    </a:lnTo>
                    <a:lnTo>
                      <a:pt x="87" y="102"/>
                    </a:lnTo>
                    <a:lnTo>
                      <a:pt x="72" y="90"/>
                    </a:lnTo>
                    <a:lnTo>
                      <a:pt x="55" y="71"/>
                    </a:lnTo>
                    <a:lnTo>
                      <a:pt x="47" y="61"/>
                    </a:lnTo>
                    <a:lnTo>
                      <a:pt x="31" y="49"/>
                    </a:lnTo>
                    <a:lnTo>
                      <a:pt x="24" y="31"/>
                    </a:lnTo>
                    <a:lnTo>
                      <a:pt x="6" y="18"/>
                    </a:lnTo>
                    <a:lnTo>
                      <a:pt x="0" y="0"/>
                    </a:lnTo>
                    <a:lnTo>
                      <a:pt x="206" y="188"/>
                    </a:lnTo>
                    <a:lnTo>
                      <a:pt x="207" y="180"/>
                    </a:lnTo>
                    <a:lnTo>
                      <a:pt x="84" y="55"/>
                    </a:lnTo>
                    <a:lnTo>
                      <a:pt x="275" y="223"/>
                    </a:lnTo>
                    <a:lnTo>
                      <a:pt x="267" y="214"/>
                    </a:lnTo>
                    <a:close/>
                  </a:path>
                </a:pathLst>
              </a:custGeom>
              <a:solidFill>
                <a:srgbClr val="00F0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43" name="Freeform 2062">
                <a:extLst>
                  <a:ext uri="{FF2B5EF4-FFF2-40B4-BE49-F238E27FC236}">
                    <a16:creationId xmlns:a16="http://schemas.microsoft.com/office/drawing/2014/main" id="{2000250F-3153-494C-BEE8-B70213848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3519"/>
                <a:ext cx="8" cy="6"/>
              </a:xfrm>
              <a:custGeom>
                <a:avLst/>
                <a:gdLst>
                  <a:gd name="T0" fmla="*/ 1 w 112"/>
                  <a:gd name="T1" fmla="*/ 0 h 77"/>
                  <a:gd name="T2" fmla="*/ 1 w 112"/>
                  <a:gd name="T3" fmla="*/ 0 h 77"/>
                  <a:gd name="T4" fmla="*/ 0 w 112"/>
                  <a:gd name="T5" fmla="*/ 0 h 77"/>
                  <a:gd name="T6" fmla="*/ 0 w 112"/>
                  <a:gd name="T7" fmla="*/ 0 h 77"/>
                  <a:gd name="T8" fmla="*/ 0 w 112"/>
                  <a:gd name="T9" fmla="*/ 0 h 77"/>
                  <a:gd name="T10" fmla="*/ 0 w 112"/>
                  <a:gd name="T11" fmla="*/ 0 h 77"/>
                  <a:gd name="T12" fmla="*/ 0 w 112"/>
                  <a:gd name="T13" fmla="*/ 0 h 77"/>
                  <a:gd name="T14" fmla="*/ 0 w 112"/>
                  <a:gd name="T15" fmla="*/ 0 h 77"/>
                  <a:gd name="T16" fmla="*/ 0 w 112"/>
                  <a:gd name="T17" fmla="*/ 0 h 77"/>
                  <a:gd name="T18" fmla="*/ 0 w 112"/>
                  <a:gd name="T19" fmla="*/ 0 h 77"/>
                  <a:gd name="T20" fmla="*/ 0 w 112"/>
                  <a:gd name="T21" fmla="*/ 0 h 77"/>
                  <a:gd name="T22" fmla="*/ 0 w 112"/>
                  <a:gd name="T23" fmla="*/ 0 h 77"/>
                  <a:gd name="T24" fmla="*/ 0 w 112"/>
                  <a:gd name="T25" fmla="*/ 0 h 77"/>
                  <a:gd name="T26" fmla="*/ 0 w 112"/>
                  <a:gd name="T27" fmla="*/ 0 h 77"/>
                  <a:gd name="T28" fmla="*/ 0 w 112"/>
                  <a:gd name="T29" fmla="*/ 0 h 77"/>
                  <a:gd name="T30" fmla="*/ 0 w 112"/>
                  <a:gd name="T31" fmla="*/ 0 h 77"/>
                  <a:gd name="T32" fmla="*/ 0 w 112"/>
                  <a:gd name="T33" fmla="*/ 0 h 77"/>
                  <a:gd name="T34" fmla="*/ 1 w 112"/>
                  <a:gd name="T35" fmla="*/ 0 h 77"/>
                  <a:gd name="T36" fmla="*/ 1 w 112"/>
                  <a:gd name="T37" fmla="*/ 0 h 77"/>
                  <a:gd name="T38" fmla="*/ 1 w 112"/>
                  <a:gd name="T39" fmla="*/ 0 h 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12" h="77">
                    <a:moveTo>
                      <a:pt x="111" y="77"/>
                    </a:moveTo>
                    <a:lnTo>
                      <a:pt x="102" y="76"/>
                    </a:lnTo>
                    <a:lnTo>
                      <a:pt x="67" y="63"/>
                    </a:lnTo>
                    <a:lnTo>
                      <a:pt x="59" y="53"/>
                    </a:lnTo>
                    <a:lnTo>
                      <a:pt x="51" y="52"/>
                    </a:lnTo>
                    <a:lnTo>
                      <a:pt x="42" y="41"/>
                    </a:lnTo>
                    <a:lnTo>
                      <a:pt x="25" y="39"/>
                    </a:lnTo>
                    <a:lnTo>
                      <a:pt x="16" y="29"/>
                    </a:lnTo>
                    <a:lnTo>
                      <a:pt x="8" y="20"/>
                    </a:lnTo>
                    <a:lnTo>
                      <a:pt x="0" y="9"/>
                    </a:lnTo>
                    <a:lnTo>
                      <a:pt x="1" y="0"/>
                    </a:lnTo>
                    <a:lnTo>
                      <a:pt x="9" y="10"/>
                    </a:lnTo>
                    <a:lnTo>
                      <a:pt x="28" y="13"/>
                    </a:lnTo>
                    <a:lnTo>
                      <a:pt x="35" y="23"/>
                    </a:lnTo>
                    <a:lnTo>
                      <a:pt x="54" y="25"/>
                    </a:lnTo>
                    <a:lnTo>
                      <a:pt x="70" y="35"/>
                    </a:lnTo>
                    <a:lnTo>
                      <a:pt x="78" y="46"/>
                    </a:lnTo>
                    <a:lnTo>
                      <a:pt x="95" y="57"/>
                    </a:lnTo>
                    <a:lnTo>
                      <a:pt x="112" y="68"/>
                    </a:lnTo>
                    <a:lnTo>
                      <a:pt x="111" y="77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44" name="Freeform 2063">
                <a:extLst>
                  <a:ext uri="{FF2B5EF4-FFF2-40B4-BE49-F238E27FC236}">
                    <a16:creationId xmlns:a16="http://schemas.microsoft.com/office/drawing/2014/main" id="{AC997E1D-40BB-4AEF-B979-6D0250BCB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5" y="3526"/>
                <a:ext cx="1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1 h 1"/>
                  <a:gd name="T4" fmla="*/ 0 w 9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45" name="Freeform 2064">
                <a:extLst>
                  <a:ext uri="{FF2B5EF4-FFF2-40B4-BE49-F238E27FC236}">
                    <a16:creationId xmlns:a16="http://schemas.microsoft.com/office/drawing/2014/main" id="{C9BD92A1-A63B-4A83-AD31-111742993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0" y="3515"/>
                <a:ext cx="8" cy="6"/>
              </a:xfrm>
              <a:custGeom>
                <a:avLst/>
                <a:gdLst>
                  <a:gd name="T0" fmla="*/ 1 w 110"/>
                  <a:gd name="T1" fmla="*/ 0 h 87"/>
                  <a:gd name="T2" fmla="*/ 1 w 110"/>
                  <a:gd name="T3" fmla="*/ 0 h 87"/>
                  <a:gd name="T4" fmla="*/ 0 w 110"/>
                  <a:gd name="T5" fmla="*/ 0 h 87"/>
                  <a:gd name="T6" fmla="*/ 0 w 110"/>
                  <a:gd name="T7" fmla="*/ 0 h 87"/>
                  <a:gd name="T8" fmla="*/ 0 w 110"/>
                  <a:gd name="T9" fmla="*/ 0 h 87"/>
                  <a:gd name="T10" fmla="*/ 0 w 110"/>
                  <a:gd name="T11" fmla="*/ 0 h 87"/>
                  <a:gd name="T12" fmla="*/ 0 w 110"/>
                  <a:gd name="T13" fmla="*/ 0 h 87"/>
                  <a:gd name="T14" fmla="*/ 0 w 110"/>
                  <a:gd name="T15" fmla="*/ 0 h 87"/>
                  <a:gd name="T16" fmla="*/ 0 w 110"/>
                  <a:gd name="T17" fmla="*/ 0 h 87"/>
                  <a:gd name="T18" fmla="*/ 0 w 110"/>
                  <a:gd name="T19" fmla="*/ 0 h 87"/>
                  <a:gd name="T20" fmla="*/ 0 w 110"/>
                  <a:gd name="T21" fmla="*/ 0 h 87"/>
                  <a:gd name="T22" fmla="*/ 0 w 110"/>
                  <a:gd name="T23" fmla="*/ 0 h 87"/>
                  <a:gd name="T24" fmla="*/ 0 w 110"/>
                  <a:gd name="T25" fmla="*/ 0 h 87"/>
                  <a:gd name="T26" fmla="*/ 0 w 110"/>
                  <a:gd name="T27" fmla="*/ 0 h 87"/>
                  <a:gd name="T28" fmla="*/ 0 w 110"/>
                  <a:gd name="T29" fmla="*/ 0 h 87"/>
                  <a:gd name="T30" fmla="*/ 0 w 110"/>
                  <a:gd name="T31" fmla="*/ 0 h 87"/>
                  <a:gd name="T32" fmla="*/ 0 w 110"/>
                  <a:gd name="T33" fmla="*/ 0 h 87"/>
                  <a:gd name="T34" fmla="*/ 0 w 110"/>
                  <a:gd name="T35" fmla="*/ 0 h 87"/>
                  <a:gd name="T36" fmla="*/ 1 w 110"/>
                  <a:gd name="T37" fmla="*/ 0 h 87"/>
                  <a:gd name="T38" fmla="*/ 1 w 110"/>
                  <a:gd name="T39" fmla="*/ 0 h 87"/>
                  <a:gd name="T40" fmla="*/ 1 w 110"/>
                  <a:gd name="T41" fmla="*/ 0 h 87"/>
                  <a:gd name="T42" fmla="*/ 1 w 110"/>
                  <a:gd name="T43" fmla="*/ 0 h 87"/>
                  <a:gd name="T44" fmla="*/ 1 w 110"/>
                  <a:gd name="T45" fmla="*/ 0 h 8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10" h="87">
                    <a:moveTo>
                      <a:pt x="109" y="87"/>
                    </a:moveTo>
                    <a:lnTo>
                      <a:pt x="92" y="74"/>
                    </a:lnTo>
                    <a:lnTo>
                      <a:pt x="85" y="65"/>
                    </a:lnTo>
                    <a:lnTo>
                      <a:pt x="67" y="54"/>
                    </a:lnTo>
                    <a:lnTo>
                      <a:pt x="50" y="51"/>
                    </a:lnTo>
                    <a:lnTo>
                      <a:pt x="32" y="40"/>
                    </a:lnTo>
                    <a:lnTo>
                      <a:pt x="25" y="30"/>
                    </a:lnTo>
                    <a:lnTo>
                      <a:pt x="8" y="19"/>
                    </a:lnTo>
                    <a:lnTo>
                      <a:pt x="0" y="10"/>
                    </a:lnTo>
                    <a:lnTo>
                      <a:pt x="1" y="0"/>
                    </a:lnTo>
                    <a:lnTo>
                      <a:pt x="0" y="10"/>
                    </a:lnTo>
                    <a:lnTo>
                      <a:pt x="18" y="12"/>
                    </a:lnTo>
                    <a:lnTo>
                      <a:pt x="27" y="13"/>
                    </a:lnTo>
                    <a:lnTo>
                      <a:pt x="34" y="22"/>
                    </a:lnTo>
                    <a:lnTo>
                      <a:pt x="52" y="33"/>
                    </a:lnTo>
                    <a:lnTo>
                      <a:pt x="61" y="34"/>
                    </a:lnTo>
                    <a:lnTo>
                      <a:pt x="68" y="45"/>
                    </a:lnTo>
                    <a:lnTo>
                      <a:pt x="76" y="55"/>
                    </a:lnTo>
                    <a:lnTo>
                      <a:pt x="93" y="66"/>
                    </a:lnTo>
                    <a:lnTo>
                      <a:pt x="102" y="67"/>
                    </a:lnTo>
                    <a:lnTo>
                      <a:pt x="101" y="75"/>
                    </a:lnTo>
                    <a:lnTo>
                      <a:pt x="110" y="76"/>
                    </a:lnTo>
                    <a:lnTo>
                      <a:pt x="109" y="87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46" name="Freeform 2065">
                <a:extLst>
                  <a:ext uri="{FF2B5EF4-FFF2-40B4-BE49-F238E27FC236}">
                    <a16:creationId xmlns:a16="http://schemas.microsoft.com/office/drawing/2014/main" id="{CCCEC8C8-448A-4845-A954-D36BB8745B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" y="3513"/>
                <a:ext cx="13" cy="11"/>
              </a:xfrm>
              <a:custGeom>
                <a:avLst/>
                <a:gdLst>
                  <a:gd name="T0" fmla="*/ 1 w 181"/>
                  <a:gd name="T1" fmla="*/ 1 h 167"/>
                  <a:gd name="T2" fmla="*/ 0 w 181"/>
                  <a:gd name="T3" fmla="*/ 0 h 167"/>
                  <a:gd name="T4" fmla="*/ 0 w 181"/>
                  <a:gd name="T5" fmla="*/ 0 h 167"/>
                  <a:gd name="T6" fmla="*/ 0 w 181"/>
                  <a:gd name="T7" fmla="*/ 0 h 167"/>
                  <a:gd name="T8" fmla="*/ 0 w 181"/>
                  <a:gd name="T9" fmla="*/ 0 h 167"/>
                  <a:gd name="T10" fmla="*/ 0 w 181"/>
                  <a:gd name="T11" fmla="*/ 0 h 167"/>
                  <a:gd name="T12" fmla="*/ 0 w 181"/>
                  <a:gd name="T13" fmla="*/ 0 h 167"/>
                  <a:gd name="T14" fmla="*/ 0 w 181"/>
                  <a:gd name="T15" fmla="*/ 0 h 167"/>
                  <a:gd name="T16" fmla="*/ 1 w 181"/>
                  <a:gd name="T17" fmla="*/ 0 h 167"/>
                  <a:gd name="T18" fmla="*/ 1 w 181"/>
                  <a:gd name="T19" fmla="*/ 0 h 167"/>
                  <a:gd name="T20" fmla="*/ 1 w 181"/>
                  <a:gd name="T21" fmla="*/ 0 h 167"/>
                  <a:gd name="T22" fmla="*/ 1 w 181"/>
                  <a:gd name="T23" fmla="*/ 0 h 167"/>
                  <a:gd name="T24" fmla="*/ 1 w 181"/>
                  <a:gd name="T25" fmla="*/ 0 h 167"/>
                  <a:gd name="T26" fmla="*/ 1 w 181"/>
                  <a:gd name="T27" fmla="*/ 0 h 167"/>
                  <a:gd name="T28" fmla="*/ 1 w 181"/>
                  <a:gd name="T29" fmla="*/ 1 h 167"/>
                  <a:gd name="T30" fmla="*/ 1 w 181"/>
                  <a:gd name="T31" fmla="*/ 1 h 167"/>
                  <a:gd name="T32" fmla="*/ 1 w 181"/>
                  <a:gd name="T33" fmla="*/ 1 h 167"/>
                  <a:gd name="T34" fmla="*/ 1 w 181"/>
                  <a:gd name="T35" fmla="*/ 1 h 167"/>
                  <a:gd name="T36" fmla="*/ 1 w 181"/>
                  <a:gd name="T37" fmla="*/ 1 h 167"/>
                  <a:gd name="T38" fmla="*/ 1 w 181"/>
                  <a:gd name="T39" fmla="*/ 1 h 16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81" h="167">
                    <a:moveTo>
                      <a:pt x="181" y="167"/>
                    </a:moveTo>
                    <a:lnTo>
                      <a:pt x="0" y="0"/>
                    </a:lnTo>
                    <a:lnTo>
                      <a:pt x="16" y="12"/>
                    </a:lnTo>
                    <a:lnTo>
                      <a:pt x="25" y="21"/>
                    </a:lnTo>
                    <a:lnTo>
                      <a:pt x="42" y="33"/>
                    </a:lnTo>
                    <a:lnTo>
                      <a:pt x="59" y="43"/>
                    </a:lnTo>
                    <a:lnTo>
                      <a:pt x="67" y="54"/>
                    </a:lnTo>
                    <a:lnTo>
                      <a:pt x="84" y="56"/>
                    </a:lnTo>
                    <a:lnTo>
                      <a:pt x="93" y="66"/>
                    </a:lnTo>
                    <a:lnTo>
                      <a:pt x="109" y="76"/>
                    </a:lnTo>
                    <a:lnTo>
                      <a:pt x="117" y="87"/>
                    </a:lnTo>
                    <a:lnTo>
                      <a:pt x="127" y="89"/>
                    </a:lnTo>
                    <a:lnTo>
                      <a:pt x="134" y="98"/>
                    </a:lnTo>
                    <a:lnTo>
                      <a:pt x="142" y="108"/>
                    </a:lnTo>
                    <a:lnTo>
                      <a:pt x="150" y="119"/>
                    </a:lnTo>
                    <a:lnTo>
                      <a:pt x="149" y="127"/>
                    </a:lnTo>
                    <a:lnTo>
                      <a:pt x="158" y="137"/>
                    </a:lnTo>
                    <a:lnTo>
                      <a:pt x="165" y="147"/>
                    </a:lnTo>
                    <a:lnTo>
                      <a:pt x="173" y="158"/>
                    </a:lnTo>
                    <a:lnTo>
                      <a:pt x="181" y="167"/>
                    </a:lnTo>
                    <a:close/>
                  </a:path>
                </a:pathLst>
              </a:custGeom>
              <a:solidFill>
                <a:srgbClr val="00F0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47" name="Freeform 2066">
                <a:extLst>
                  <a:ext uri="{FF2B5EF4-FFF2-40B4-BE49-F238E27FC236}">
                    <a16:creationId xmlns:a16="http://schemas.microsoft.com/office/drawing/2014/main" id="{471E8B12-7CEA-49A6-ACE1-B475C0AE5F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2" y="3505"/>
                <a:ext cx="1" cy="2"/>
              </a:xfrm>
              <a:custGeom>
                <a:avLst/>
                <a:gdLst>
                  <a:gd name="T0" fmla="*/ 0 w 7"/>
                  <a:gd name="T1" fmla="*/ 0 h 20"/>
                  <a:gd name="T2" fmla="*/ 0 w 7"/>
                  <a:gd name="T3" fmla="*/ 0 h 20"/>
                  <a:gd name="T4" fmla="*/ 0 w 7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48" name="Freeform 2067">
                <a:extLst>
                  <a:ext uri="{FF2B5EF4-FFF2-40B4-BE49-F238E27FC236}">
                    <a16:creationId xmlns:a16="http://schemas.microsoft.com/office/drawing/2014/main" id="{A4D76CC4-A89C-47AA-95C2-0D65AA5D3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4" y="3507"/>
                <a:ext cx="1" cy="3"/>
              </a:xfrm>
              <a:custGeom>
                <a:avLst/>
                <a:gdLst>
                  <a:gd name="T0" fmla="*/ 0 w 12"/>
                  <a:gd name="T1" fmla="*/ 0 h 47"/>
                  <a:gd name="T2" fmla="*/ 0 w 12"/>
                  <a:gd name="T3" fmla="*/ 0 h 47"/>
                  <a:gd name="T4" fmla="*/ 0 w 12"/>
                  <a:gd name="T5" fmla="*/ 0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47">
                    <a:moveTo>
                      <a:pt x="12" y="47"/>
                    </a:moveTo>
                    <a:lnTo>
                      <a:pt x="0" y="0"/>
                    </a:lnTo>
                    <a:lnTo>
                      <a:pt x="12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49" name="Freeform 2068">
                <a:extLst>
                  <a:ext uri="{FF2B5EF4-FFF2-40B4-BE49-F238E27FC236}">
                    <a16:creationId xmlns:a16="http://schemas.microsoft.com/office/drawing/2014/main" id="{DF7ADC3D-0AD6-4BAC-8DC7-85181C9CD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0" y="3509"/>
                <a:ext cx="5" cy="6"/>
              </a:xfrm>
              <a:custGeom>
                <a:avLst/>
                <a:gdLst>
                  <a:gd name="T0" fmla="*/ 0 w 73"/>
                  <a:gd name="T1" fmla="*/ 0 h 82"/>
                  <a:gd name="T2" fmla="*/ 0 w 73"/>
                  <a:gd name="T3" fmla="*/ 0 h 82"/>
                  <a:gd name="T4" fmla="*/ 0 w 73"/>
                  <a:gd name="T5" fmla="*/ 0 h 82"/>
                  <a:gd name="T6" fmla="*/ 0 w 73"/>
                  <a:gd name="T7" fmla="*/ 0 h 82"/>
                  <a:gd name="T8" fmla="*/ 0 w 73"/>
                  <a:gd name="T9" fmla="*/ 0 h 82"/>
                  <a:gd name="T10" fmla="*/ 0 w 73"/>
                  <a:gd name="T11" fmla="*/ 0 h 82"/>
                  <a:gd name="T12" fmla="*/ 0 w 73"/>
                  <a:gd name="T13" fmla="*/ 0 h 82"/>
                  <a:gd name="T14" fmla="*/ 0 w 73"/>
                  <a:gd name="T15" fmla="*/ 0 h 82"/>
                  <a:gd name="T16" fmla="*/ 0 w 73"/>
                  <a:gd name="T17" fmla="*/ 0 h 82"/>
                  <a:gd name="T18" fmla="*/ 0 w 73"/>
                  <a:gd name="T19" fmla="*/ 0 h 82"/>
                  <a:gd name="T20" fmla="*/ 0 w 73"/>
                  <a:gd name="T21" fmla="*/ 0 h 82"/>
                  <a:gd name="T22" fmla="*/ 0 w 73"/>
                  <a:gd name="T23" fmla="*/ 0 h 82"/>
                  <a:gd name="T24" fmla="*/ 0 w 73"/>
                  <a:gd name="T25" fmla="*/ 0 h 82"/>
                  <a:gd name="T26" fmla="*/ 0 w 73"/>
                  <a:gd name="T27" fmla="*/ 0 h 82"/>
                  <a:gd name="T28" fmla="*/ 0 w 73"/>
                  <a:gd name="T29" fmla="*/ 0 h 82"/>
                  <a:gd name="T30" fmla="*/ 0 w 73"/>
                  <a:gd name="T31" fmla="*/ 0 h 82"/>
                  <a:gd name="T32" fmla="*/ 0 w 73"/>
                  <a:gd name="T33" fmla="*/ 0 h 82"/>
                  <a:gd name="T34" fmla="*/ 0 w 73"/>
                  <a:gd name="T35" fmla="*/ 0 h 82"/>
                  <a:gd name="T36" fmla="*/ 0 w 73"/>
                  <a:gd name="T37" fmla="*/ 0 h 8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73" h="82">
                    <a:moveTo>
                      <a:pt x="64" y="80"/>
                    </a:moveTo>
                    <a:lnTo>
                      <a:pt x="55" y="79"/>
                    </a:lnTo>
                    <a:lnTo>
                      <a:pt x="46" y="69"/>
                    </a:lnTo>
                    <a:lnTo>
                      <a:pt x="38" y="68"/>
                    </a:lnTo>
                    <a:lnTo>
                      <a:pt x="30" y="59"/>
                    </a:lnTo>
                    <a:lnTo>
                      <a:pt x="22" y="48"/>
                    </a:lnTo>
                    <a:lnTo>
                      <a:pt x="14" y="38"/>
                    </a:lnTo>
                    <a:lnTo>
                      <a:pt x="6" y="29"/>
                    </a:lnTo>
                    <a:lnTo>
                      <a:pt x="7" y="18"/>
                    </a:lnTo>
                    <a:lnTo>
                      <a:pt x="0" y="0"/>
                    </a:lnTo>
                    <a:lnTo>
                      <a:pt x="18" y="11"/>
                    </a:lnTo>
                    <a:lnTo>
                      <a:pt x="25" y="21"/>
                    </a:lnTo>
                    <a:lnTo>
                      <a:pt x="33" y="32"/>
                    </a:lnTo>
                    <a:lnTo>
                      <a:pt x="41" y="41"/>
                    </a:lnTo>
                    <a:lnTo>
                      <a:pt x="48" y="51"/>
                    </a:lnTo>
                    <a:lnTo>
                      <a:pt x="57" y="62"/>
                    </a:lnTo>
                    <a:lnTo>
                      <a:pt x="65" y="71"/>
                    </a:lnTo>
                    <a:lnTo>
                      <a:pt x="73" y="82"/>
                    </a:lnTo>
                    <a:lnTo>
                      <a:pt x="64" y="8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50" name="Freeform 2069">
                <a:extLst>
                  <a:ext uri="{FF2B5EF4-FFF2-40B4-BE49-F238E27FC236}">
                    <a16:creationId xmlns:a16="http://schemas.microsoft.com/office/drawing/2014/main" id="{48EE61A9-C0BC-42E9-8A08-F8A48FFB41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9" y="3506"/>
                <a:ext cx="14" cy="15"/>
              </a:xfrm>
              <a:custGeom>
                <a:avLst/>
                <a:gdLst>
                  <a:gd name="T0" fmla="*/ 1 w 204"/>
                  <a:gd name="T1" fmla="*/ 1 h 215"/>
                  <a:gd name="T2" fmla="*/ 1 w 204"/>
                  <a:gd name="T3" fmla="*/ 1 h 215"/>
                  <a:gd name="T4" fmla="*/ 1 w 204"/>
                  <a:gd name="T5" fmla="*/ 1 h 215"/>
                  <a:gd name="T6" fmla="*/ 1 w 204"/>
                  <a:gd name="T7" fmla="*/ 1 h 215"/>
                  <a:gd name="T8" fmla="*/ 1 w 204"/>
                  <a:gd name="T9" fmla="*/ 1 h 215"/>
                  <a:gd name="T10" fmla="*/ 1 w 204"/>
                  <a:gd name="T11" fmla="*/ 1 h 215"/>
                  <a:gd name="T12" fmla="*/ 1 w 204"/>
                  <a:gd name="T13" fmla="*/ 1 h 215"/>
                  <a:gd name="T14" fmla="*/ 1 w 204"/>
                  <a:gd name="T15" fmla="*/ 1 h 215"/>
                  <a:gd name="T16" fmla="*/ 0 w 204"/>
                  <a:gd name="T17" fmla="*/ 1 h 215"/>
                  <a:gd name="T18" fmla="*/ 0 w 204"/>
                  <a:gd name="T19" fmla="*/ 0 h 215"/>
                  <a:gd name="T20" fmla="*/ 0 w 204"/>
                  <a:gd name="T21" fmla="*/ 0 h 215"/>
                  <a:gd name="T22" fmla="*/ 0 w 204"/>
                  <a:gd name="T23" fmla="*/ 0 h 215"/>
                  <a:gd name="T24" fmla="*/ 0 w 204"/>
                  <a:gd name="T25" fmla="*/ 0 h 215"/>
                  <a:gd name="T26" fmla="*/ 0 w 204"/>
                  <a:gd name="T27" fmla="*/ 0 h 215"/>
                  <a:gd name="T28" fmla="*/ 0 w 204"/>
                  <a:gd name="T29" fmla="*/ 0 h 215"/>
                  <a:gd name="T30" fmla="*/ 0 w 204"/>
                  <a:gd name="T31" fmla="*/ 0 h 215"/>
                  <a:gd name="T32" fmla="*/ 0 w 204"/>
                  <a:gd name="T33" fmla="*/ 0 h 215"/>
                  <a:gd name="T34" fmla="*/ 0 w 204"/>
                  <a:gd name="T35" fmla="*/ 0 h 215"/>
                  <a:gd name="T36" fmla="*/ 0 w 204"/>
                  <a:gd name="T37" fmla="*/ 0 h 215"/>
                  <a:gd name="T38" fmla="*/ 0 w 204"/>
                  <a:gd name="T39" fmla="*/ 0 h 215"/>
                  <a:gd name="T40" fmla="*/ 0 w 204"/>
                  <a:gd name="T41" fmla="*/ 0 h 215"/>
                  <a:gd name="T42" fmla="*/ 0 w 204"/>
                  <a:gd name="T43" fmla="*/ 0 h 215"/>
                  <a:gd name="T44" fmla="*/ 0 w 204"/>
                  <a:gd name="T45" fmla="*/ 0 h 215"/>
                  <a:gd name="T46" fmla="*/ 0 w 204"/>
                  <a:gd name="T47" fmla="*/ 0 h 215"/>
                  <a:gd name="T48" fmla="*/ 0 w 204"/>
                  <a:gd name="T49" fmla="*/ 0 h 215"/>
                  <a:gd name="T50" fmla="*/ 0 w 204"/>
                  <a:gd name="T51" fmla="*/ 0 h 215"/>
                  <a:gd name="T52" fmla="*/ 1 w 204"/>
                  <a:gd name="T53" fmla="*/ 1 h 215"/>
                  <a:gd name="T54" fmla="*/ 1 w 204"/>
                  <a:gd name="T55" fmla="*/ 1 h 215"/>
                  <a:gd name="T56" fmla="*/ 1 w 204"/>
                  <a:gd name="T57" fmla="*/ 1 h 215"/>
                  <a:gd name="T58" fmla="*/ 1 w 204"/>
                  <a:gd name="T59" fmla="*/ 1 h 215"/>
                  <a:gd name="T60" fmla="*/ 1 w 204"/>
                  <a:gd name="T61" fmla="*/ 1 h 215"/>
                  <a:gd name="T62" fmla="*/ 1 w 204"/>
                  <a:gd name="T63" fmla="*/ 1 h 215"/>
                  <a:gd name="T64" fmla="*/ 1 w 204"/>
                  <a:gd name="T65" fmla="*/ 1 h 215"/>
                  <a:gd name="T66" fmla="*/ 1 w 204"/>
                  <a:gd name="T67" fmla="*/ 1 h 21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04" h="215">
                    <a:moveTo>
                      <a:pt x="204" y="215"/>
                    </a:moveTo>
                    <a:lnTo>
                      <a:pt x="195" y="204"/>
                    </a:lnTo>
                    <a:lnTo>
                      <a:pt x="178" y="193"/>
                    </a:lnTo>
                    <a:lnTo>
                      <a:pt x="162" y="183"/>
                    </a:lnTo>
                    <a:lnTo>
                      <a:pt x="153" y="173"/>
                    </a:lnTo>
                    <a:lnTo>
                      <a:pt x="136" y="161"/>
                    </a:lnTo>
                    <a:lnTo>
                      <a:pt x="121" y="141"/>
                    </a:lnTo>
                    <a:lnTo>
                      <a:pt x="112" y="130"/>
                    </a:lnTo>
                    <a:lnTo>
                      <a:pt x="97" y="111"/>
                    </a:lnTo>
                    <a:lnTo>
                      <a:pt x="89" y="100"/>
                    </a:lnTo>
                    <a:lnTo>
                      <a:pt x="72" y="90"/>
                    </a:lnTo>
                    <a:lnTo>
                      <a:pt x="65" y="71"/>
                    </a:lnTo>
                    <a:lnTo>
                      <a:pt x="48" y="59"/>
                    </a:lnTo>
                    <a:lnTo>
                      <a:pt x="41" y="41"/>
                    </a:lnTo>
                    <a:lnTo>
                      <a:pt x="24" y="29"/>
                    </a:lnTo>
                    <a:lnTo>
                      <a:pt x="17" y="19"/>
                    </a:lnTo>
                    <a:lnTo>
                      <a:pt x="0" y="0"/>
                    </a:lnTo>
                    <a:lnTo>
                      <a:pt x="68" y="44"/>
                    </a:lnTo>
                    <a:lnTo>
                      <a:pt x="67" y="52"/>
                    </a:lnTo>
                    <a:lnTo>
                      <a:pt x="76" y="53"/>
                    </a:lnTo>
                    <a:lnTo>
                      <a:pt x="83" y="63"/>
                    </a:lnTo>
                    <a:lnTo>
                      <a:pt x="82" y="73"/>
                    </a:lnTo>
                    <a:lnTo>
                      <a:pt x="91" y="82"/>
                    </a:lnTo>
                    <a:lnTo>
                      <a:pt x="100" y="83"/>
                    </a:lnTo>
                    <a:lnTo>
                      <a:pt x="108" y="94"/>
                    </a:lnTo>
                    <a:lnTo>
                      <a:pt x="107" y="103"/>
                    </a:lnTo>
                    <a:lnTo>
                      <a:pt x="123" y="123"/>
                    </a:lnTo>
                    <a:lnTo>
                      <a:pt x="131" y="132"/>
                    </a:lnTo>
                    <a:lnTo>
                      <a:pt x="146" y="153"/>
                    </a:lnTo>
                    <a:lnTo>
                      <a:pt x="155" y="163"/>
                    </a:lnTo>
                    <a:lnTo>
                      <a:pt x="171" y="175"/>
                    </a:lnTo>
                    <a:lnTo>
                      <a:pt x="179" y="185"/>
                    </a:lnTo>
                    <a:lnTo>
                      <a:pt x="195" y="204"/>
                    </a:lnTo>
                    <a:lnTo>
                      <a:pt x="204" y="215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51" name="Freeform 2070">
                <a:extLst>
                  <a:ext uri="{FF2B5EF4-FFF2-40B4-BE49-F238E27FC236}">
                    <a16:creationId xmlns:a16="http://schemas.microsoft.com/office/drawing/2014/main" id="{F3CBEFD9-FE82-4EC5-B8A1-DD9C8BDFF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" y="3504"/>
                <a:ext cx="1" cy="1"/>
              </a:xfrm>
              <a:custGeom>
                <a:avLst/>
                <a:gdLst>
                  <a:gd name="T0" fmla="*/ 0 w 6"/>
                  <a:gd name="T1" fmla="*/ 0 h 29"/>
                  <a:gd name="T2" fmla="*/ 0 w 6"/>
                  <a:gd name="T3" fmla="*/ 0 h 29"/>
                  <a:gd name="T4" fmla="*/ 0 w 6"/>
                  <a:gd name="T5" fmla="*/ 0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29">
                    <a:moveTo>
                      <a:pt x="6" y="29"/>
                    </a:moveTo>
                    <a:lnTo>
                      <a:pt x="0" y="0"/>
                    </a:lnTo>
                    <a:lnTo>
                      <a:pt x="6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52" name="Freeform 2071">
                <a:extLst>
                  <a:ext uri="{FF2B5EF4-FFF2-40B4-BE49-F238E27FC236}">
                    <a16:creationId xmlns:a16="http://schemas.microsoft.com/office/drawing/2014/main" id="{97D488C2-D21C-4847-8287-D6530220C2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7" y="3512"/>
                <a:ext cx="7" cy="6"/>
              </a:xfrm>
              <a:custGeom>
                <a:avLst/>
                <a:gdLst>
                  <a:gd name="T0" fmla="*/ 1 w 98"/>
                  <a:gd name="T1" fmla="*/ 0 h 94"/>
                  <a:gd name="T2" fmla="*/ 0 w 98"/>
                  <a:gd name="T3" fmla="*/ 0 h 94"/>
                  <a:gd name="T4" fmla="*/ 0 w 98"/>
                  <a:gd name="T5" fmla="*/ 0 h 94"/>
                  <a:gd name="T6" fmla="*/ 0 w 98"/>
                  <a:gd name="T7" fmla="*/ 0 h 94"/>
                  <a:gd name="T8" fmla="*/ 0 w 98"/>
                  <a:gd name="T9" fmla="*/ 0 h 94"/>
                  <a:gd name="T10" fmla="*/ 0 w 98"/>
                  <a:gd name="T11" fmla="*/ 0 h 94"/>
                  <a:gd name="T12" fmla="*/ 0 w 98"/>
                  <a:gd name="T13" fmla="*/ 0 h 94"/>
                  <a:gd name="T14" fmla="*/ 0 w 98"/>
                  <a:gd name="T15" fmla="*/ 0 h 94"/>
                  <a:gd name="T16" fmla="*/ 0 w 98"/>
                  <a:gd name="T17" fmla="*/ 0 h 94"/>
                  <a:gd name="T18" fmla="*/ 1 w 98"/>
                  <a:gd name="T19" fmla="*/ 0 h 9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8" h="94">
                    <a:moveTo>
                      <a:pt x="98" y="94"/>
                    </a:moveTo>
                    <a:lnTo>
                      <a:pt x="0" y="0"/>
                    </a:lnTo>
                    <a:lnTo>
                      <a:pt x="16" y="11"/>
                    </a:lnTo>
                    <a:lnTo>
                      <a:pt x="25" y="21"/>
                    </a:lnTo>
                    <a:lnTo>
                      <a:pt x="42" y="33"/>
                    </a:lnTo>
                    <a:lnTo>
                      <a:pt x="49" y="51"/>
                    </a:lnTo>
                    <a:lnTo>
                      <a:pt x="66" y="63"/>
                    </a:lnTo>
                    <a:lnTo>
                      <a:pt x="73" y="72"/>
                    </a:lnTo>
                    <a:lnTo>
                      <a:pt x="82" y="82"/>
                    </a:lnTo>
                    <a:lnTo>
                      <a:pt x="98" y="94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53" name="Freeform 2072">
                <a:extLst>
                  <a:ext uri="{FF2B5EF4-FFF2-40B4-BE49-F238E27FC236}">
                    <a16:creationId xmlns:a16="http://schemas.microsoft.com/office/drawing/2014/main" id="{1DBEBED3-2656-4E1C-8174-00A1C8DC8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2" y="3501"/>
                <a:ext cx="1" cy="1"/>
              </a:xfrm>
              <a:custGeom>
                <a:avLst/>
                <a:gdLst>
                  <a:gd name="T0" fmla="*/ 0 w 7"/>
                  <a:gd name="T1" fmla="*/ 0 h 19"/>
                  <a:gd name="T2" fmla="*/ 0 w 7"/>
                  <a:gd name="T3" fmla="*/ 0 h 19"/>
                  <a:gd name="T4" fmla="*/ 0 w 7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9">
                    <a:moveTo>
                      <a:pt x="7" y="19"/>
                    </a:moveTo>
                    <a:lnTo>
                      <a:pt x="0" y="0"/>
                    </a:lnTo>
                    <a:lnTo>
                      <a:pt x="7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54" name="Freeform 2073">
                <a:extLst>
                  <a:ext uri="{FF2B5EF4-FFF2-40B4-BE49-F238E27FC236}">
                    <a16:creationId xmlns:a16="http://schemas.microsoft.com/office/drawing/2014/main" id="{AA6C2688-EB69-4552-924F-6E60BE7D85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1" y="3482"/>
                <a:ext cx="8" cy="21"/>
              </a:xfrm>
              <a:custGeom>
                <a:avLst/>
                <a:gdLst>
                  <a:gd name="T0" fmla="*/ 1 w 119"/>
                  <a:gd name="T1" fmla="*/ 1 h 315"/>
                  <a:gd name="T2" fmla="*/ 1 w 119"/>
                  <a:gd name="T3" fmla="*/ 1 h 315"/>
                  <a:gd name="T4" fmla="*/ 0 w 119"/>
                  <a:gd name="T5" fmla="*/ 1 h 315"/>
                  <a:gd name="T6" fmla="*/ 0 w 119"/>
                  <a:gd name="T7" fmla="*/ 1 h 315"/>
                  <a:gd name="T8" fmla="*/ 0 w 119"/>
                  <a:gd name="T9" fmla="*/ 1 h 315"/>
                  <a:gd name="T10" fmla="*/ 0 w 119"/>
                  <a:gd name="T11" fmla="*/ 1 h 315"/>
                  <a:gd name="T12" fmla="*/ 0 w 119"/>
                  <a:gd name="T13" fmla="*/ 1 h 315"/>
                  <a:gd name="T14" fmla="*/ 0 w 119"/>
                  <a:gd name="T15" fmla="*/ 1 h 315"/>
                  <a:gd name="T16" fmla="*/ 0 w 119"/>
                  <a:gd name="T17" fmla="*/ 1 h 315"/>
                  <a:gd name="T18" fmla="*/ 0 w 119"/>
                  <a:gd name="T19" fmla="*/ 1 h 315"/>
                  <a:gd name="T20" fmla="*/ 0 w 119"/>
                  <a:gd name="T21" fmla="*/ 1 h 315"/>
                  <a:gd name="T22" fmla="*/ 0 w 119"/>
                  <a:gd name="T23" fmla="*/ 0 h 315"/>
                  <a:gd name="T24" fmla="*/ 0 w 119"/>
                  <a:gd name="T25" fmla="*/ 0 h 315"/>
                  <a:gd name="T26" fmla="*/ 0 w 119"/>
                  <a:gd name="T27" fmla="*/ 0 h 315"/>
                  <a:gd name="T28" fmla="*/ 0 w 119"/>
                  <a:gd name="T29" fmla="*/ 0 h 315"/>
                  <a:gd name="T30" fmla="*/ 0 w 119"/>
                  <a:gd name="T31" fmla="*/ 0 h 315"/>
                  <a:gd name="T32" fmla="*/ 0 w 119"/>
                  <a:gd name="T33" fmla="*/ 0 h 315"/>
                  <a:gd name="T34" fmla="*/ 0 w 119"/>
                  <a:gd name="T35" fmla="*/ 0 h 315"/>
                  <a:gd name="T36" fmla="*/ 0 w 119"/>
                  <a:gd name="T37" fmla="*/ 0 h 315"/>
                  <a:gd name="T38" fmla="*/ 0 w 119"/>
                  <a:gd name="T39" fmla="*/ 0 h 315"/>
                  <a:gd name="T40" fmla="*/ 0 w 119"/>
                  <a:gd name="T41" fmla="*/ 0 h 315"/>
                  <a:gd name="T42" fmla="*/ 0 w 119"/>
                  <a:gd name="T43" fmla="*/ 0 h 315"/>
                  <a:gd name="T44" fmla="*/ 0 w 119"/>
                  <a:gd name="T45" fmla="*/ 0 h 315"/>
                  <a:gd name="T46" fmla="*/ 0 w 119"/>
                  <a:gd name="T47" fmla="*/ 0 h 315"/>
                  <a:gd name="T48" fmla="*/ 0 w 119"/>
                  <a:gd name="T49" fmla="*/ 1 h 315"/>
                  <a:gd name="T50" fmla="*/ 0 w 119"/>
                  <a:gd name="T51" fmla="*/ 1 h 315"/>
                  <a:gd name="T52" fmla="*/ 0 w 119"/>
                  <a:gd name="T53" fmla="*/ 1 h 315"/>
                  <a:gd name="T54" fmla="*/ 0 w 119"/>
                  <a:gd name="T55" fmla="*/ 1 h 315"/>
                  <a:gd name="T56" fmla="*/ 0 w 119"/>
                  <a:gd name="T57" fmla="*/ 1 h 315"/>
                  <a:gd name="T58" fmla="*/ 0 w 119"/>
                  <a:gd name="T59" fmla="*/ 1 h 315"/>
                  <a:gd name="T60" fmla="*/ 0 w 119"/>
                  <a:gd name="T61" fmla="*/ 1 h 315"/>
                  <a:gd name="T62" fmla="*/ 0 w 119"/>
                  <a:gd name="T63" fmla="*/ 1 h 315"/>
                  <a:gd name="T64" fmla="*/ 0 w 119"/>
                  <a:gd name="T65" fmla="*/ 1 h 315"/>
                  <a:gd name="T66" fmla="*/ 0 w 119"/>
                  <a:gd name="T67" fmla="*/ 1 h 315"/>
                  <a:gd name="T68" fmla="*/ 0 w 119"/>
                  <a:gd name="T69" fmla="*/ 1 h 315"/>
                  <a:gd name="T70" fmla="*/ 0 w 119"/>
                  <a:gd name="T71" fmla="*/ 1 h 315"/>
                  <a:gd name="T72" fmla="*/ 0 w 119"/>
                  <a:gd name="T73" fmla="*/ 1 h 315"/>
                  <a:gd name="T74" fmla="*/ 0 w 119"/>
                  <a:gd name="T75" fmla="*/ 1 h 315"/>
                  <a:gd name="T76" fmla="*/ 1 w 119"/>
                  <a:gd name="T77" fmla="*/ 1 h 315"/>
                  <a:gd name="T78" fmla="*/ 0 w 119"/>
                  <a:gd name="T79" fmla="*/ 1 h 315"/>
                  <a:gd name="T80" fmla="*/ 1 w 119"/>
                  <a:gd name="T81" fmla="*/ 1 h 31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19" h="315">
                    <a:moveTo>
                      <a:pt x="119" y="315"/>
                    </a:moveTo>
                    <a:lnTo>
                      <a:pt x="113" y="297"/>
                    </a:lnTo>
                    <a:lnTo>
                      <a:pt x="105" y="278"/>
                    </a:lnTo>
                    <a:lnTo>
                      <a:pt x="89" y="267"/>
                    </a:lnTo>
                    <a:lnTo>
                      <a:pt x="81" y="247"/>
                    </a:lnTo>
                    <a:lnTo>
                      <a:pt x="75" y="228"/>
                    </a:lnTo>
                    <a:lnTo>
                      <a:pt x="67" y="209"/>
                    </a:lnTo>
                    <a:lnTo>
                      <a:pt x="62" y="181"/>
                    </a:lnTo>
                    <a:lnTo>
                      <a:pt x="55" y="162"/>
                    </a:lnTo>
                    <a:lnTo>
                      <a:pt x="48" y="143"/>
                    </a:lnTo>
                    <a:lnTo>
                      <a:pt x="42" y="125"/>
                    </a:lnTo>
                    <a:lnTo>
                      <a:pt x="34" y="105"/>
                    </a:lnTo>
                    <a:lnTo>
                      <a:pt x="27" y="86"/>
                    </a:lnTo>
                    <a:lnTo>
                      <a:pt x="20" y="67"/>
                    </a:lnTo>
                    <a:lnTo>
                      <a:pt x="14" y="48"/>
                    </a:lnTo>
                    <a:lnTo>
                      <a:pt x="7" y="29"/>
                    </a:lnTo>
                    <a:lnTo>
                      <a:pt x="0" y="0"/>
                    </a:lnTo>
                    <a:lnTo>
                      <a:pt x="8" y="20"/>
                    </a:lnTo>
                    <a:lnTo>
                      <a:pt x="16" y="30"/>
                    </a:lnTo>
                    <a:lnTo>
                      <a:pt x="22" y="49"/>
                    </a:lnTo>
                    <a:lnTo>
                      <a:pt x="29" y="68"/>
                    </a:lnTo>
                    <a:lnTo>
                      <a:pt x="37" y="78"/>
                    </a:lnTo>
                    <a:lnTo>
                      <a:pt x="45" y="97"/>
                    </a:lnTo>
                    <a:lnTo>
                      <a:pt x="44" y="106"/>
                    </a:lnTo>
                    <a:lnTo>
                      <a:pt x="50" y="126"/>
                    </a:lnTo>
                    <a:lnTo>
                      <a:pt x="58" y="135"/>
                    </a:lnTo>
                    <a:lnTo>
                      <a:pt x="66" y="145"/>
                    </a:lnTo>
                    <a:lnTo>
                      <a:pt x="64" y="163"/>
                    </a:lnTo>
                    <a:lnTo>
                      <a:pt x="71" y="173"/>
                    </a:lnTo>
                    <a:lnTo>
                      <a:pt x="80" y="183"/>
                    </a:lnTo>
                    <a:lnTo>
                      <a:pt x="78" y="201"/>
                    </a:lnTo>
                    <a:lnTo>
                      <a:pt x="85" y="212"/>
                    </a:lnTo>
                    <a:lnTo>
                      <a:pt x="94" y="221"/>
                    </a:lnTo>
                    <a:lnTo>
                      <a:pt x="93" y="230"/>
                    </a:lnTo>
                    <a:lnTo>
                      <a:pt x="99" y="249"/>
                    </a:lnTo>
                    <a:lnTo>
                      <a:pt x="98" y="259"/>
                    </a:lnTo>
                    <a:lnTo>
                      <a:pt x="106" y="269"/>
                    </a:lnTo>
                    <a:lnTo>
                      <a:pt x="104" y="286"/>
                    </a:lnTo>
                    <a:lnTo>
                      <a:pt x="113" y="297"/>
                    </a:lnTo>
                    <a:lnTo>
                      <a:pt x="111" y="306"/>
                    </a:lnTo>
                    <a:lnTo>
                      <a:pt x="119" y="3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55" name="Freeform 2074">
                <a:extLst>
                  <a:ext uri="{FF2B5EF4-FFF2-40B4-BE49-F238E27FC236}">
                    <a16:creationId xmlns:a16="http://schemas.microsoft.com/office/drawing/2014/main" id="{AF54CFC9-C0E0-44EA-BB10-335AD95E8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1" y="3499"/>
                <a:ext cx="1" cy="1"/>
              </a:xfrm>
              <a:custGeom>
                <a:avLst/>
                <a:gdLst>
                  <a:gd name="T0" fmla="*/ 0 w 2"/>
                  <a:gd name="T1" fmla="*/ 0 h 18"/>
                  <a:gd name="T2" fmla="*/ 1 w 2"/>
                  <a:gd name="T3" fmla="*/ 0 h 18"/>
                  <a:gd name="T4" fmla="*/ 0 w 2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8">
                    <a:moveTo>
                      <a:pt x="0" y="18"/>
                    </a:moveTo>
                    <a:lnTo>
                      <a:pt x="2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56" name="Freeform 2075">
                <a:extLst>
                  <a:ext uri="{FF2B5EF4-FFF2-40B4-BE49-F238E27FC236}">
                    <a16:creationId xmlns:a16="http://schemas.microsoft.com/office/drawing/2014/main" id="{6FA34E51-A325-49E0-8672-184AD3D6E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4" y="3506"/>
                <a:ext cx="2" cy="3"/>
              </a:xfrm>
              <a:custGeom>
                <a:avLst/>
                <a:gdLst>
                  <a:gd name="T0" fmla="*/ 0 w 31"/>
                  <a:gd name="T1" fmla="*/ 0 h 40"/>
                  <a:gd name="T2" fmla="*/ 0 w 31"/>
                  <a:gd name="T3" fmla="*/ 0 h 40"/>
                  <a:gd name="T4" fmla="*/ 0 w 31"/>
                  <a:gd name="T5" fmla="*/ 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40">
                    <a:moveTo>
                      <a:pt x="31" y="40"/>
                    </a:moveTo>
                    <a:lnTo>
                      <a:pt x="0" y="0"/>
                    </a:lnTo>
                    <a:lnTo>
                      <a:pt x="31" y="4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57" name="Freeform 2076">
                <a:extLst>
                  <a:ext uri="{FF2B5EF4-FFF2-40B4-BE49-F238E27FC236}">
                    <a16:creationId xmlns:a16="http://schemas.microsoft.com/office/drawing/2014/main" id="{C09CF619-A441-45D9-A6C0-3B5E2C8C3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3477"/>
                <a:ext cx="7" cy="20"/>
              </a:xfrm>
              <a:custGeom>
                <a:avLst/>
                <a:gdLst>
                  <a:gd name="T0" fmla="*/ 0 w 103"/>
                  <a:gd name="T1" fmla="*/ 1 h 295"/>
                  <a:gd name="T2" fmla="*/ 0 w 103"/>
                  <a:gd name="T3" fmla="*/ 0 h 295"/>
                  <a:gd name="T4" fmla="*/ 0 w 103"/>
                  <a:gd name="T5" fmla="*/ 0 h 295"/>
                  <a:gd name="T6" fmla="*/ 0 w 103"/>
                  <a:gd name="T7" fmla="*/ 0 h 295"/>
                  <a:gd name="T8" fmla="*/ 0 w 103"/>
                  <a:gd name="T9" fmla="*/ 1 h 2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" h="295">
                    <a:moveTo>
                      <a:pt x="103" y="295"/>
                    </a:moveTo>
                    <a:lnTo>
                      <a:pt x="0" y="0"/>
                    </a:lnTo>
                    <a:lnTo>
                      <a:pt x="9" y="1"/>
                    </a:lnTo>
                    <a:lnTo>
                      <a:pt x="23" y="48"/>
                    </a:lnTo>
                    <a:lnTo>
                      <a:pt x="103" y="2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58" name="Freeform 2077">
                <a:extLst>
                  <a:ext uri="{FF2B5EF4-FFF2-40B4-BE49-F238E27FC236}">
                    <a16:creationId xmlns:a16="http://schemas.microsoft.com/office/drawing/2014/main" id="{85D090A6-0F4F-4BB8-A0A6-4E8D98C0D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1" y="3497"/>
                <a:ext cx="9" cy="8"/>
              </a:xfrm>
              <a:custGeom>
                <a:avLst/>
                <a:gdLst>
                  <a:gd name="T0" fmla="*/ 1 w 135"/>
                  <a:gd name="T1" fmla="*/ 1 h 117"/>
                  <a:gd name="T2" fmla="*/ 1 w 135"/>
                  <a:gd name="T3" fmla="*/ 0 h 117"/>
                  <a:gd name="T4" fmla="*/ 1 w 135"/>
                  <a:gd name="T5" fmla="*/ 0 h 117"/>
                  <a:gd name="T6" fmla="*/ 0 w 135"/>
                  <a:gd name="T7" fmla="*/ 0 h 117"/>
                  <a:gd name="T8" fmla="*/ 0 w 135"/>
                  <a:gd name="T9" fmla="*/ 0 h 117"/>
                  <a:gd name="T10" fmla="*/ 0 w 135"/>
                  <a:gd name="T11" fmla="*/ 0 h 117"/>
                  <a:gd name="T12" fmla="*/ 0 w 135"/>
                  <a:gd name="T13" fmla="*/ 0 h 117"/>
                  <a:gd name="T14" fmla="*/ 0 w 135"/>
                  <a:gd name="T15" fmla="*/ 0 h 117"/>
                  <a:gd name="T16" fmla="*/ 0 w 135"/>
                  <a:gd name="T17" fmla="*/ 0 h 117"/>
                  <a:gd name="T18" fmla="*/ 0 w 135"/>
                  <a:gd name="T19" fmla="*/ 0 h 117"/>
                  <a:gd name="T20" fmla="*/ 0 w 135"/>
                  <a:gd name="T21" fmla="*/ 0 h 117"/>
                  <a:gd name="T22" fmla="*/ 0 w 135"/>
                  <a:gd name="T23" fmla="*/ 0 h 117"/>
                  <a:gd name="T24" fmla="*/ 0 w 135"/>
                  <a:gd name="T25" fmla="*/ 0 h 117"/>
                  <a:gd name="T26" fmla="*/ 0 w 135"/>
                  <a:gd name="T27" fmla="*/ 0 h 117"/>
                  <a:gd name="T28" fmla="*/ 0 w 135"/>
                  <a:gd name="T29" fmla="*/ 0 h 117"/>
                  <a:gd name="T30" fmla="*/ 0 w 135"/>
                  <a:gd name="T31" fmla="*/ 1 h 117"/>
                  <a:gd name="T32" fmla="*/ 0 w 135"/>
                  <a:gd name="T33" fmla="*/ 0 h 117"/>
                  <a:gd name="T34" fmla="*/ 0 w 135"/>
                  <a:gd name="T35" fmla="*/ 0 h 117"/>
                  <a:gd name="T36" fmla="*/ 0 w 135"/>
                  <a:gd name="T37" fmla="*/ 0 h 117"/>
                  <a:gd name="T38" fmla="*/ 0 w 135"/>
                  <a:gd name="T39" fmla="*/ 0 h 117"/>
                  <a:gd name="T40" fmla="*/ 0 w 135"/>
                  <a:gd name="T41" fmla="*/ 0 h 117"/>
                  <a:gd name="T42" fmla="*/ 0 w 135"/>
                  <a:gd name="T43" fmla="*/ 0 h 117"/>
                  <a:gd name="T44" fmla="*/ 0 w 135"/>
                  <a:gd name="T45" fmla="*/ 0 h 117"/>
                  <a:gd name="T46" fmla="*/ 0 w 135"/>
                  <a:gd name="T47" fmla="*/ 0 h 117"/>
                  <a:gd name="T48" fmla="*/ 0 w 135"/>
                  <a:gd name="T49" fmla="*/ 0 h 117"/>
                  <a:gd name="T50" fmla="*/ 0 w 135"/>
                  <a:gd name="T51" fmla="*/ 0 h 117"/>
                  <a:gd name="T52" fmla="*/ 0 w 135"/>
                  <a:gd name="T53" fmla="*/ 0 h 117"/>
                  <a:gd name="T54" fmla="*/ 0 w 135"/>
                  <a:gd name="T55" fmla="*/ 0 h 117"/>
                  <a:gd name="T56" fmla="*/ 0 w 135"/>
                  <a:gd name="T57" fmla="*/ 0 h 117"/>
                  <a:gd name="T58" fmla="*/ 0 w 135"/>
                  <a:gd name="T59" fmla="*/ 0 h 117"/>
                  <a:gd name="T60" fmla="*/ 0 w 135"/>
                  <a:gd name="T61" fmla="*/ 0 h 117"/>
                  <a:gd name="T62" fmla="*/ 0 w 135"/>
                  <a:gd name="T63" fmla="*/ 0 h 117"/>
                  <a:gd name="T64" fmla="*/ 0 w 135"/>
                  <a:gd name="T65" fmla="*/ 0 h 117"/>
                  <a:gd name="T66" fmla="*/ 0 w 135"/>
                  <a:gd name="T67" fmla="*/ 0 h 117"/>
                  <a:gd name="T68" fmla="*/ 0 w 135"/>
                  <a:gd name="T69" fmla="*/ 0 h 117"/>
                  <a:gd name="T70" fmla="*/ 0 w 135"/>
                  <a:gd name="T71" fmla="*/ 0 h 117"/>
                  <a:gd name="T72" fmla="*/ 0 w 135"/>
                  <a:gd name="T73" fmla="*/ 0 h 117"/>
                  <a:gd name="T74" fmla="*/ 0 w 135"/>
                  <a:gd name="T75" fmla="*/ 0 h 117"/>
                  <a:gd name="T76" fmla="*/ 0 w 135"/>
                  <a:gd name="T77" fmla="*/ 0 h 117"/>
                  <a:gd name="T78" fmla="*/ 0 w 135"/>
                  <a:gd name="T79" fmla="*/ 0 h 117"/>
                  <a:gd name="T80" fmla="*/ 0 w 135"/>
                  <a:gd name="T81" fmla="*/ 0 h 117"/>
                  <a:gd name="T82" fmla="*/ 0 w 135"/>
                  <a:gd name="T83" fmla="*/ 0 h 117"/>
                  <a:gd name="T84" fmla="*/ 0 w 135"/>
                  <a:gd name="T85" fmla="*/ 0 h 117"/>
                  <a:gd name="T86" fmla="*/ 0 w 135"/>
                  <a:gd name="T87" fmla="*/ 0 h 117"/>
                  <a:gd name="T88" fmla="*/ 0 w 135"/>
                  <a:gd name="T89" fmla="*/ 0 h 117"/>
                  <a:gd name="T90" fmla="*/ 0 w 135"/>
                  <a:gd name="T91" fmla="*/ 0 h 117"/>
                  <a:gd name="T92" fmla="*/ 0 w 135"/>
                  <a:gd name="T93" fmla="*/ 0 h 117"/>
                  <a:gd name="T94" fmla="*/ 1 w 135"/>
                  <a:gd name="T95" fmla="*/ 1 h 11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35" h="117">
                    <a:moveTo>
                      <a:pt x="135" y="117"/>
                    </a:moveTo>
                    <a:lnTo>
                      <a:pt x="127" y="108"/>
                    </a:lnTo>
                    <a:lnTo>
                      <a:pt x="119" y="107"/>
                    </a:lnTo>
                    <a:lnTo>
                      <a:pt x="110" y="105"/>
                    </a:lnTo>
                    <a:lnTo>
                      <a:pt x="100" y="104"/>
                    </a:lnTo>
                    <a:lnTo>
                      <a:pt x="92" y="103"/>
                    </a:lnTo>
                    <a:lnTo>
                      <a:pt x="83" y="102"/>
                    </a:lnTo>
                    <a:lnTo>
                      <a:pt x="74" y="101"/>
                    </a:lnTo>
                    <a:lnTo>
                      <a:pt x="64" y="100"/>
                    </a:lnTo>
                    <a:lnTo>
                      <a:pt x="40" y="79"/>
                    </a:lnTo>
                    <a:lnTo>
                      <a:pt x="41" y="69"/>
                    </a:lnTo>
                    <a:lnTo>
                      <a:pt x="40" y="79"/>
                    </a:lnTo>
                    <a:lnTo>
                      <a:pt x="56" y="99"/>
                    </a:lnTo>
                    <a:lnTo>
                      <a:pt x="55" y="108"/>
                    </a:lnTo>
                    <a:lnTo>
                      <a:pt x="46" y="107"/>
                    </a:lnTo>
                    <a:lnTo>
                      <a:pt x="45" y="115"/>
                    </a:lnTo>
                    <a:lnTo>
                      <a:pt x="46" y="107"/>
                    </a:lnTo>
                    <a:lnTo>
                      <a:pt x="38" y="97"/>
                    </a:lnTo>
                    <a:lnTo>
                      <a:pt x="23" y="67"/>
                    </a:lnTo>
                    <a:lnTo>
                      <a:pt x="31" y="78"/>
                    </a:lnTo>
                    <a:lnTo>
                      <a:pt x="32" y="68"/>
                    </a:lnTo>
                    <a:lnTo>
                      <a:pt x="41" y="69"/>
                    </a:lnTo>
                    <a:lnTo>
                      <a:pt x="32" y="68"/>
                    </a:lnTo>
                    <a:lnTo>
                      <a:pt x="23" y="58"/>
                    </a:lnTo>
                    <a:lnTo>
                      <a:pt x="16" y="48"/>
                    </a:lnTo>
                    <a:lnTo>
                      <a:pt x="9" y="39"/>
                    </a:lnTo>
                    <a:lnTo>
                      <a:pt x="0" y="28"/>
                    </a:lnTo>
                    <a:lnTo>
                      <a:pt x="1" y="19"/>
                    </a:lnTo>
                    <a:lnTo>
                      <a:pt x="3" y="11"/>
                    </a:lnTo>
                    <a:lnTo>
                      <a:pt x="4" y="0"/>
                    </a:lnTo>
                    <a:lnTo>
                      <a:pt x="13" y="2"/>
                    </a:lnTo>
                    <a:lnTo>
                      <a:pt x="21" y="3"/>
                    </a:lnTo>
                    <a:lnTo>
                      <a:pt x="20" y="13"/>
                    </a:lnTo>
                    <a:lnTo>
                      <a:pt x="29" y="14"/>
                    </a:lnTo>
                    <a:lnTo>
                      <a:pt x="39" y="15"/>
                    </a:lnTo>
                    <a:lnTo>
                      <a:pt x="38" y="23"/>
                    </a:lnTo>
                    <a:lnTo>
                      <a:pt x="46" y="24"/>
                    </a:lnTo>
                    <a:lnTo>
                      <a:pt x="45" y="33"/>
                    </a:lnTo>
                    <a:lnTo>
                      <a:pt x="54" y="34"/>
                    </a:lnTo>
                    <a:lnTo>
                      <a:pt x="53" y="44"/>
                    </a:lnTo>
                    <a:lnTo>
                      <a:pt x="61" y="53"/>
                    </a:lnTo>
                    <a:lnTo>
                      <a:pt x="60" y="62"/>
                    </a:lnTo>
                    <a:lnTo>
                      <a:pt x="67" y="73"/>
                    </a:lnTo>
                    <a:lnTo>
                      <a:pt x="77" y="74"/>
                    </a:lnTo>
                    <a:lnTo>
                      <a:pt x="86" y="75"/>
                    </a:lnTo>
                    <a:lnTo>
                      <a:pt x="96" y="66"/>
                    </a:lnTo>
                    <a:lnTo>
                      <a:pt x="104" y="67"/>
                    </a:lnTo>
                    <a:lnTo>
                      <a:pt x="135" y="117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59" name="Freeform 2078">
                <a:extLst>
                  <a:ext uri="{FF2B5EF4-FFF2-40B4-BE49-F238E27FC236}">
                    <a16:creationId xmlns:a16="http://schemas.microsoft.com/office/drawing/2014/main" id="{27AD1BF7-881F-4DDE-BB10-467E8ECEE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3497"/>
                <a:ext cx="2" cy="3"/>
              </a:xfrm>
              <a:custGeom>
                <a:avLst/>
                <a:gdLst>
                  <a:gd name="T0" fmla="*/ 0 w 22"/>
                  <a:gd name="T1" fmla="*/ 0 h 49"/>
                  <a:gd name="T2" fmla="*/ 0 w 22"/>
                  <a:gd name="T3" fmla="*/ 0 h 49"/>
                  <a:gd name="T4" fmla="*/ 0 w 22"/>
                  <a:gd name="T5" fmla="*/ 0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49">
                    <a:moveTo>
                      <a:pt x="22" y="49"/>
                    </a:moveTo>
                    <a:lnTo>
                      <a:pt x="0" y="0"/>
                    </a:lnTo>
                    <a:lnTo>
                      <a:pt x="22" y="4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60" name="Freeform 2079">
                <a:extLst>
                  <a:ext uri="{FF2B5EF4-FFF2-40B4-BE49-F238E27FC236}">
                    <a16:creationId xmlns:a16="http://schemas.microsoft.com/office/drawing/2014/main" id="{1654E67A-46F7-4F83-AA0E-60DFFFEE9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3510"/>
                <a:ext cx="1" cy="2"/>
              </a:xfrm>
              <a:custGeom>
                <a:avLst/>
                <a:gdLst>
                  <a:gd name="T0" fmla="*/ 0 w 26"/>
                  <a:gd name="T1" fmla="*/ 0 h 31"/>
                  <a:gd name="T2" fmla="*/ 0 w 26"/>
                  <a:gd name="T3" fmla="*/ 0 h 31"/>
                  <a:gd name="T4" fmla="*/ 0 w 26"/>
                  <a:gd name="T5" fmla="*/ 0 h 31"/>
                  <a:gd name="T6" fmla="*/ 0 w 26"/>
                  <a:gd name="T7" fmla="*/ 0 h 31"/>
                  <a:gd name="T8" fmla="*/ 0 w 26"/>
                  <a:gd name="T9" fmla="*/ 0 h 31"/>
                  <a:gd name="T10" fmla="*/ 0 w 26"/>
                  <a:gd name="T11" fmla="*/ 0 h 31"/>
                  <a:gd name="T12" fmla="*/ 0 w 26"/>
                  <a:gd name="T13" fmla="*/ 0 h 31"/>
                  <a:gd name="T14" fmla="*/ 0 w 26"/>
                  <a:gd name="T15" fmla="*/ 0 h 31"/>
                  <a:gd name="T16" fmla="*/ 0 w 26"/>
                  <a:gd name="T17" fmla="*/ 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31">
                    <a:moveTo>
                      <a:pt x="15" y="29"/>
                    </a:moveTo>
                    <a:lnTo>
                      <a:pt x="0" y="0"/>
                    </a:lnTo>
                    <a:lnTo>
                      <a:pt x="9" y="1"/>
                    </a:lnTo>
                    <a:lnTo>
                      <a:pt x="18" y="2"/>
                    </a:lnTo>
                    <a:lnTo>
                      <a:pt x="17" y="11"/>
                    </a:lnTo>
                    <a:lnTo>
                      <a:pt x="26" y="12"/>
                    </a:lnTo>
                    <a:lnTo>
                      <a:pt x="25" y="22"/>
                    </a:lnTo>
                    <a:lnTo>
                      <a:pt x="24" y="31"/>
                    </a:lnTo>
                    <a:lnTo>
                      <a:pt x="15" y="29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61" name="Freeform 2080">
                <a:extLst>
                  <a:ext uri="{FF2B5EF4-FFF2-40B4-BE49-F238E27FC236}">
                    <a16:creationId xmlns:a16="http://schemas.microsoft.com/office/drawing/2014/main" id="{A9044691-E697-436C-AC93-C68222CC56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0" y="3489"/>
                <a:ext cx="1" cy="3"/>
              </a:xfrm>
              <a:custGeom>
                <a:avLst/>
                <a:gdLst>
                  <a:gd name="T0" fmla="*/ 0 w 15"/>
                  <a:gd name="T1" fmla="*/ 0 h 38"/>
                  <a:gd name="T2" fmla="*/ 0 w 15"/>
                  <a:gd name="T3" fmla="*/ 0 h 38"/>
                  <a:gd name="T4" fmla="*/ 0 w 15"/>
                  <a:gd name="T5" fmla="*/ 0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38">
                    <a:moveTo>
                      <a:pt x="15" y="38"/>
                    </a:moveTo>
                    <a:lnTo>
                      <a:pt x="0" y="0"/>
                    </a:lnTo>
                    <a:lnTo>
                      <a:pt x="15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62" name="Freeform 2081">
                <a:extLst>
                  <a:ext uri="{FF2B5EF4-FFF2-40B4-BE49-F238E27FC236}">
                    <a16:creationId xmlns:a16="http://schemas.microsoft.com/office/drawing/2014/main" id="{154DED58-1273-46E2-90E4-BD0C2A06F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2" y="3488"/>
                <a:ext cx="24" cy="19"/>
              </a:xfrm>
              <a:custGeom>
                <a:avLst/>
                <a:gdLst>
                  <a:gd name="T0" fmla="*/ 2 w 358"/>
                  <a:gd name="T1" fmla="*/ 1 h 289"/>
                  <a:gd name="T2" fmla="*/ 2 w 358"/>
                  <a:gd name="T3" fmla="*/ 1 h 289"/>
                  <a:gd name="T4" fmla="*/ 1 w 358"/>
                  <a:gd name="T5" fmla="*/ 1 h 289"/>
                  <a:gd name="T6" fmla="*/ 1 w 358"/>
                  <a:gd name="T7" fmla="*/ 1 h 289"/>
                  <a:gd name="T8" fmla="*/ 1 w 358"/>
                  <a:gd name="T9" fmla="*/ 1 h 289"/>
                  <a:gd name="T10" fmla="*/ 1 w 358"/>
                  <a:gd name="T11" fmla="*/ 1 h 289"/>
                  <a:gd name="T12" fmla="*/ 1 w 358"/>
                  <a:gd name="T13" fmla="*/ 1 h 289"/>
                  <a:gd name="T14" fmla="*/ 1 w 358"/>
                  <a:gd name="T15" fmla="*/ 1 h 289"/>
                  <a:gd name="T16" fmla="*/ 1 w 358"/>
                  <a:gd name="T17" fmla="*/ 1 h 289"/>
                  <a:gd name="T18" fmla="*/ 1 w 358"/>
                  <a:gd name="T19" fmla="*/ 1 h 289"/>
                  <a:gd name="T20" fmla="*/ 1 w 358"/>
                  <a:gd name="T21" fmla="*/ 1 h 289"/>
                  <a:gd name="T22" fmla="*/ 1 w 358"/>
                  <a:gd name="T23" fmla="*/ 1 h 289"/>
                  <a:gd name="T24" fmla="*/ 1 w 358"/>
                  <a:gd name="T25" fmla="*/ 1 h 289"/>
                  <a:gd name="T26" fmla="*/ 1 w 358"/>
                  <a:gd name="T27" fmla="*/ 1 h 289"/>
                  <a:gd name="T28" fmla="*/ 1 w 358"/>
                  <a:gd name="T29" fmla="*/ 1 h 289"/>
                  <a:gd name="T30" fmla="*/ 1 w 358"/>
                  <a:gd name="T31" fmla="*/ 0 h 289"/>
                  <a:gd name="T32" fmla="*/ 1 w 358"/>
                  <a:gd name="T33" fmla="*/ 0 h 289"/>
                  <a:gd name="T34" fmla="*/ 1 w 358"/>
                  <a:gd name="T35" fmla="*/ 0 h 289"/>
                  <a:gd name="T36" fmla="*/ 0 w 358"/>
                  <a:gd name="T37" fmla="*/ 0 h 289"/>
                  <a:gd name="T38" fmla="*/ 0 w 358"/>
                  <a:gd name="T39" fmla="*/ 0 h 289"/>
                  <a:gd name="T40" fmla="*/ 0 w 358"/>
                  <a:gd name="T41" fmla="*/ 0 h 289"/>
                  <a:gd name="T42" fmla="*/ 0 w 358"/>
                  <a:gd name="T43" fmla="*/ 0 h 289"/>
                  <a:gd name="T44" fmla="*/ 0 w 358"/>
                  <a:gd name="T45" fmla="*/ 0 h 289"/>
                  <a:gd name="T46" fmla="*/ 0 w 358"/>
                  <a:gd name="T47" fmla="*/ 0 h 289"/>
                  <a:gd name="T48" fmla="*/ 0 w 358"/>
                  <a:gd name="T49" fmla="*/ 0 h 289"/>
                  <a:gd name="T50" fmla="*/ 0 w 358"/>
                  <a:gd name="T51" fmla="*/ 0 h 289"/>
                  <a:gd name="T52" fmla="*/ 0 w 358"/>
                  <a:gd name="T53" fmla="*/ 0 h 289"/>
                  <a:gd name="T54" fmla="*/ 0 w 358"/>
                  <a:gd name="T55" fmla="*/ 0 h 289"/>
                  <a:gd name="T56" fmla="*/ 0 w 358"/>
                  <a:gd name="T57" fmla="*/ 0 h 289"/>
                  <a:gd name="T58" fmla="*/ 0 w 358"/>
                  <a:gd name="T59" fmla="*/ 0 h 289"/>
                  <a:gd name="T60" fmla="*/ 1 w 358"/>
                  <a:gd name="T61" fmla="*/ 0 h 289"/>
                  <a:gd name="T62" fmla="*/ 1 w 358"/>
                  <a:gd name="T63" fmla="*/ 0 h 289"/>
                  <a:gd name="T64" fmla="*/ 1 w 358"/>
                  <a:gd name="T65" fmla="*/ 0 h 289"/>
                  <a:gd name="T66" fmla="*/ 1 w 358"/>
                  <a:gd name="T67" fmla="*/ 1 h 289"/>
                  <a:gd name="T68" fmla="*/ 1 w 358"/>
                  <a:gd name="T69" fmla="*/ 1 h 289"/>
                  <a:gd name="T70" fmla="*/ 1 w 358"/>
                  <a:gd name="T71" fmla="*/ 1 h 289"/>
                  <a:gd name="T72" fmla="*/ 1 w 358"/>
                  <a:gd name="T73" fmla="*/ 1 h 289"/>
                  <a:gd name="T74" fmla="*/ 1 w 358"/>
                  <a:gd name="T75" fmla="*/ 1 h 289"/>
                  <a:gd name="T76" fmla="*/ 1 w 358"/>
                  <a:gd name="T77" fmla="*/ 1 h 289"/>
                  <a:gd name="T78" fmla="*/ 1 w 358"/>
                  <a:gd name="T79" fmla="*/ 1 h 289"/>
                  <a:gd name="T80" fmla="*/ 1 w 358"/>
                  <a:gd name="T81" fmla="*/ 1 h 289"/>
                  <a:gd name="T82" fmla="*/ 1 w 358"/>
                  <a:gd name="T83" fmla="*/ 1 h 289"/>
                  <a:gd name="T84" fmla="*/ 1 w 358"/>
                  <a:gd name="T85" fmla="*/ 1 h 289"/>
                  <a:gd name="T86" fmla="*/ 1 w 358"/>
                  <a:gd name="T87" fmla="*/ 1 h 289"/>
                  <a:gd name="T88" fmla="*/ 1 w 358"/>
                  <a:gd name="T89" fmla="*/ 1 h 289"/>
                  <a:gd name="T90" fmla="*/ 2 w 358"/>
                  <a:gd name="T91" fmla="*/ 1 h 289"/>
                  <a:gd name="T92" fmla="*/ 2 w 358"/>
                  <a:gd name="T93" fmla="*/ 1 h 289"/>
                  <a:gd name="T94" fmla="*/ 2 w 358"/>
                  <a:gd name="T95" fmla="*/ 1 h 289"/>
                  <a:gd name="T96" fmla="*/ 2 w 358"/>
                  <a:gd name="T97" fmla="*/ 1 h 28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358" h="289">
                    <a:moveTo>
                      <a:pt x="358" y="289"/>
                    </a:moveTo>
                    <a:lnTo>
                      <a:pt x="351" y="279"/>
                    </a:lnTo>
                    <a:lnTo>
                      <a:pt x="333" y="267"/>
                    </a:lnTo>
                    <a:lnTo>
                      <a:pt x="325" y="258"/>
                    </a:lnTo>
                    <a:lnTo>
                      <a:pt x="317" y="248"/>
                    </a:lnTo>
                    <a:lnTo>
                      <a:pt x="301" y="236"/>
                    </a:lnTo>
                    <a:lnTo>
                      <a:pt x="293" y="226"/>
                    </a:lnTo>
                    <a:lnTo>
                      <a:pt x="276" y="215"/>
                    </a:lnTo>
                    <a:lnTo>
                      <a:pt x="268" y="206"/>
                    </a:lnTo>
                    <a:lnTo>
                      <a:pt x="252" y="185"/>
                    </a:lnTo>
                    <a:lnTo>
                      <a:pt x="235" y="174"/>
                    </a:lnTo>
                    <a:lnTo>
                      <a:pt x="218" y="163"/>
                    </a:lnTo>
                    <a:lnTo>
                      <a:pt x="201" y="151"/>
                    </a:lnTo>
                    <a:lnTo>
                      <a:pt x="185" y="131"/>
                    </a:lnTo>
                    <a:lnTo>
                      <a:pt x="168" y="120"/>
                    </a:lnTo>
                    <a:lnTo>
                      <a:pt x="150" y="110"/>
                    </a:lnTo>
                    <a:lnTo>
                      <a:pt x="135" y="98"/>
                    </a:lnTo>
                    <a:lnTo>
                      <a:pt x="117" y="87"/>
                    </a:lnTo>
                    <a:lnTo>
                      <a:pt x="101" y="76"/>
                    </a:lnTo>
                    <a:lnTo>
                      <a:pt x="83" y="65"/>
                    </a:lnTo>
                    <a:lnTo>
                      <a:pt x="66" y="54"/>
                    </a:lnTo>
                    <a:lnTo>
                      <a:pt x="49" y="43"/>
                    </a:lnTo>
                    <a:lnTo>
                      <a:pt x="33" y="32"/>
                    </a:lnTo>
                    <a:lnTo>
                      <a:pt x="15" y="20"/>
                    </a:lnTo>
                    <a:lnTo>
                      <a:pt x="0" y="0"/>
                    </a:lnTo>
                    <a:lnTo>
                      <a:pt x="25" y="21"/>
                    </a:lnTo>
                    <a:lnTo>
                      <a:pt x="41" y="33"/>
                    </a:lnTo>
                    <a:lnTo>
                      <a:pt x="59" y="44"/>
                    </a:lnTo>
                    <a:lnTo>
                      <a:pt x="84" y="56"/>
                    </a:lnTo>
                    <a:lnTo>
                      <a:pt x="101" y="76"/>
                    </a:lnTo>
                    <a:lnTo>
                      <a:pt x="117" y="87"/>
                    </a:lnTo>
                    <a:lnTo>
                      <a:pt x="135" y="98"/>
                    </a:lnTo>
                    <a:lnTo>
                      <a:pt x="161" y="111"/>
                    </a:lnTo>
                    <a:lnTo>
                      <a:pt x="176" y="130"/>
                    </a:lnTo>
                    <a:lnTo>
                      <a:pt x="193" y="142"/>
                    </a:lnTo>
                    <a:lnTo>
                      <a:pt x="210" y="152"/>
                    </a:lnTo>
                    <a:lnTo>
                      <a:pt x="225" y="173"/>
                    </a:lnTo>
                    <a:lnTo>
                      <a:pt x="252" y="185"/>
                    </a:lnTo>
                    <a:lnTo>
                      <a:pt x="268" y="206"/>
                    </a:lnTo>
                    <a:lnTo>
                      <a:pt x="284" y="216"/>
                    </a:lnTo>
                    <a:lnTo>
                      <a:pt x="302" y="227"/>
                    </a:lnTo>
                    <a:lnTo>
                      <a:pt x="310" y="237"/>
                    </a:lnTo>
                    <a:lnTo>
                      <a:pt x="317" y="248"/>
                    </a:lnTo>
                    <a:lnTo>
                      <a:pt x="325" y="258"/>
                    </a:lnTo>
                    <a:lnTo>
                      <a:pt x="335" y="259"/>
                    </a:lnTo>
                    <a:lnTo>
                      <a:pt x="342" y="268"/>
                    </a:lnTo>
                    <a:lnTo>
                      <a:pt x="352" y="269"/>
                    </a:lnTo>
                    <a:lnTo>
                      <a:pt x="351" y="279"/>
                    </a:lnTo>
                    <a:lnTo>
                      <a:pt x="358" y="2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63" name="Freeform 2082">
                <a:extLst>
                  <a:ext uri="{FF2B5EF4-FFF2-40B4-BE49-F238E27FC236}">
                    <a16:creationId xmlns:a16="http://schemas.microsoft.com/office/drawing/2014/main" id="{EFB3B9F5-37CB-4DF4-ACC2-8B95609EA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3" y="3470"/>
                <a:ext cx="7" cy="17"/>
              </a:xfrm>
              <a:custGeom>
                <a:avLst/>
                <a:gdLst>
                  <a:gd name="T0" fmla="*/ 1 w 96"/>
                  <a:gd name="T1" fmla="*/ 1 h 266"/>
                  <a:gd name="T2" fmla="*/ 0 w 96"/>
                  <a:gd name="T3" fmla="*/ 0 h 266"/>
                  <a:gd name="T4" fmla="*/ 1 w 96"/>
                  <a:gd name="T5" fmla="*/ 1 h 26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6" h="266">
                    <a:moveTo>
                      <a:pt x="96" y="266"/>
                    </a:moveTo>
                    <a:lnTo>
                      <a:pt x="0" y="0"/>
                    </a:lnTo>
                    <a:lnTo>
                      <a:pt x="96" y="26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64" name="Freeform 2083">
                <a:extLst>
                  <a:ext uri="{FF2B5EF4-FFF2-40B4-BE49-F238E27FC236}">
                    <a16:creationId xmlns:a16="http://schemas.microsoft.com/office/drawing/2014/main" id="{5CF2A04B-3667-4DE7-B708-9C7AC76D9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3" y="3465"/>
                <a:ext cx="14" cy="28"/>
              </a:xfrm>
              <a:custGeom>
                <a:avLst/>
                <a:gdLst>
                  <a:gd name="T0" fmla="*/ 1 w 208"/>
                  <a:gd name="T1" fmla="*/ 2 h 425"/>
                  <a:gd name="T2" fmla="*/ 1 w 208"/>
                  <a:gd name="T3" fmla="*/ 2 h 425"/>
                  <a:gd name="T4" fmla="*/ 1 w 208"/>
                  <a:gd name="T5" fmla="*/ 2 h 425"/>
                  <a:gd name="T6" fmla="*/ 1 w 208"/>
                  <a:gd name="T7" fmla="*/ 2 h 425"/>
                  <a:gd name="T8" fmla="*/ 1 w 208"/>
                  <a:gd name="T9" fmla="*/ 2 h 425"/>
                  <a:gd name="T10" fmla="*/ 1 w 208"/>
                  <a:gd name="T11" fmla="*/ 2 h 425"/>
                  <a:gd name="T12" fmla="*/ 1 w 208"/>
                  <a:gd name="T13" fmla="*/ 2 h 425"/>
                  <a:gd name="T14" fmla="*/ 1 w 208"/>
                  <a:gd name="T15" fmla="*/ 1 h 425"/>
                  <a:gd name="T16" fmla="*/ 1 w 208"/>
                  <a:gd name="T17" fmla="*/ 1 h 425"/>
                  <a:gd name="T18" fmla="*/ 1 w 208"/>
                  <a:gd name="T19" fmla="*/ 1 h 425"/>
                  <a:gd name="T20" fmla="*/ 1 w 208"/>
                  <a:gd name="T21" fmla="*/ 1 h 425"/>
                  <a:gd name="T22" fmla="*/ 1 w 208"/>
                  <a:gd name="T23" fmla="*/ 1 h 425"/>
                  <a:gd name="T24" fmla="*/ 1 w 208"/>
                  <a:gd name="T25" fmla="*/ 1 h 425"/>
                  <a:gd name="T26" fmla="*/ 0 w 208"/>
                  <a:gd name="T27" fmla="*/ 1 h 425"/>
                  <a:gd name="T28" fmla="*/ 0 w 208"/>
                  <a:gd name="T29" fmla="*/ 1 h 425"/>
                  <a:gd name="T30" fmla="*/ 0 w 208"/>
                  <a:gd name="T31" fmla="*/ 1 h 425"/>
                  <a:gd name="T32" fmla="*/ 0 w 208"/>
                  <a:gd name="T33" fmla="*/ 1 h 425"/>
                  <a:gd name="T34" fmla="*/ 0 w 208"/>
                  <a:gd name="T35" fmla="*/ 1 h 425"/>
                  <a:gd name="T36" fmla="*/ 0 w 208"/>
                  <a:gd name="T37" fmla="*/ 1 h 425"/>
                  <a:gd name="T38" fmla="*/ 0 w 208"/>
                  <a:gd name="T39" fmla="*/ 1 h 425"/>
                  <a:gd name="T40" fmla="*/ 0 w 208"/>
                  <a:gd name="T41" fmla="*/ 1 h 425"/>
                  <a:gd name="T42" fmla="*/ 0 w 208"/>
                  <a:gd name="T43" fmla="*/ 1 h 425"/>
                  <a:gd name="T44" fmla="*/ 0 w 208"/>
                  <a:gd name="T45" fmla="*/ 1 h 425"/>
                  <a:gd name="T46" fmla="*/ 0 w 208"/>
                  <a:gd name="T47" fmla="*/ 1 h 425"/>
                  <a:gd name="T48" fmla="*/ 0 w 208"/>
                  <a:gd name="T49" fmla="*/ 1 h 425"/>
                  <a:gd name="T50" fmla="*/ 0 w 208"/>
                  <a:gd name="T51" fmla="*/ 1 h 425"/>
                  <a:gd name="T52" fmla="*/ 0 w 208"/>
                  <a:gd name="T53" fmla="*/ 0 h 425"/>
                  <a:gd name="T54" fmla="*/ 0 w 208"/>
                  <a:gd name="T55" fmla="*/ 0 h 425"/>
                  <a:gd name="T56" fmla="*/ 0 w 208"/>
                  <a:gd name="T57" fmla="*/ 0 h 425"/>
                  <a:gd name="T58" fmla="*/ 0 w 208"/>
                  <a:gd name="T59" fmla="*/ 0 h 425"/>
                  <a:gd name="T60" fmla="*/ 0 w 208"/>
                  <a:gd name="T61" fmla="*/ 0 h 425"/>
                  <a:gd name="T62" fmla="*/ 0 w 208"/>
                  <a:gd name="T63" fmla="*/ 0 h 425"/>
                  <a:gd name="T64" fmla="*/ 0 w 208"/>
                  <a:gd name="T65" fmla="*/ 0 h 425"/>
                  <a:gd name="T66" fmla="*/ 0 w 208"/>
                  <a:gd name="T67" fmla="*/ 0 h 425"/>
                  <a:gd name="T68" fmla="*/ 0 w 208"/>
                  <a:gd name="T69" fmla="*/ 0 h 425"/>
                  <a:gd name="T70" fmla="*/ 0 w 208"/>
                  <a:gd name="T71" fmla="*/ 0 h 425"/>
                  <a:gd name="T72" fmla="*/ 0 w 208"/>
                  <a:gd name="T73" fmla="*/ 0 h 425"/>
                  <a:gd name="T74" fmla="*/ 0 w 208"/>
                  <a:gd name="T75" fmla="*/ 1 h 425"/>
                  <a:gd name="T76" fmla="*/ 0 w 208"/>
                  <a:gd name="T77" fmla="*/ 1 h 425"/>
                  <a:gd name="T78" fmla="*/ 0 w 208"/>
                  <a:gd name="T79" fmla="*/ 1 h 425"/>
                  <a:gd name="T80" fmla="*/ 0 w 208"/>
                  <a:gd name="T81" fmla="*/ 1 h 425"/>
                  <a:gd name="T82" fmla="*/ 0 w 208"/>
                  <a:gd name="T83" fmla="*/ 1 h 425"/>
                  <a:gd name="T84" fmla="*/ 1 w 208"/>
                  <a:gd name="T85" fmla="*/ 1 h 425"/>
                  <a:gd name="T86" fmla="*/ 1 w 208"/>
                  <a:gd name="T87" fmla="*/ 1 h 425"/>
                  <a:gd name="T88" fmla="*/ 1 w 208"/>
                  <a:gd name="T89" fmla="*/ 1 h 425"/>
                  <a:gd name="T90" fmla="*/ 1 w 208"/>
                  <a:gd name="T91" fmla="*/ 1 h 425"/>
                  <a:gd name="T92" fmla="*/ 1 w 208"/>
                  <a:gd name="T93" fmla="*/ 2 h 425"/>
                  <a:gd name="T94" fmla="*/ 1 w 208"/>
                  <a:gd name="T95" fmla="*/ 2 h 425"/>
                  <a:gd name="T96" fmla="*/ 1 w 208"/>
                  <a:gd name="T97" fmla="*/ 2 h 425"/>
                  <a:gd name="T98" fmla="*/ 1 w 208"/>
                  <a:gd name="T99" fmla="*/ 2 h 42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08" h="425">
                    <a:moveTo>
                      <a:pt x="208" y="425"/>
                    </a:moveTo>
                    <a:lnTo>
                      <a:pt x="202" y="406"/>
                    </a:lnTo>
                    <a:lnTo>
                      <a:pt x="194" y="396"/>
                    </a:lnTo>
                    <a:lnTo>
                      <a:pt x="186" y="387"/>
                    </a:lnTo>
                    <a:lnTo>
                      <a:pt x="178" y="377"/>
                    </a:lnTo>
                    <a:lnTo>
                      <a:pt x="171" y="357"/>
                    </a:lnTo>
                    <a:lnTo>
                      <a:pt x="164" y="348"/>
                    </a:lnTo>
                    <a:lnTo>
                      <a:pt x="155" y="336"/>
                    </a:lnTo>
                    <a:lnTo>
                      <a:pt x="148" y="318"/>
                    </a:lnTo>
                    <a:lnTo>
                      <a:pt x="141" y="308"/>
                    </a:lnTo>
                    <a:lnTo>
                      <a:pt x="133" y="298"/>
                    </a:lnTo>
                    <a:lnTo>
                      <a:pt x="125" y="279"/>
                    </a:lnTo>
                    <a:lnTo>
                      <a:pt x="117" y="269"/>
                    </a:lnTo>
                    <a:lnTo>
                      <a:pt x="111" y="250"/>
                    </a:lnTo>
                    <a:lnTo>
                      <a:pt x="103" y="240"/>
                    </a:lnTo>
                    <a:lnTo>
                      <a:pt x="95" y="229"/>
                    </a:lnTo>
                    <a:lnTo>
                      <a:pt x="88" y="211"/>
                    </a:lnTo>
                    <a:lnTo>
                      <a:pt x="89" y="202"/>
                    </a:lnTo>
                    <a:lnTo>
                      <a:pt x="81" y="191"/>
                    </a:lnTo>
                    <a:lnTo>
                      <a:pt x="73" y="182"/>
                    </a:lnTo>
                    <a:lnTo>
                      <a:pt x="65" y="171"/>
                    </a:lnTo>
                    <a:lnTo>
                      <a:pt x="66" y="162"/>
                    </a:lnTo>
                    <a:lnTo>
                      <a:pt x="59" y="152"/>
                    </a:lnTo>
                    <a:lnTo>
                      <a:pt x="50" y="142"/>
                    </a:lnTo>
                    <a:lnTo>
                      <a:pt x="51" y="134"/>
                    </a:lnTo>
                    <a:lnTo>
                      <a:pt x="44" y="114"/>
                    </a:lnTo>
                    <a:lnTo>
                      <a:pt x="38" y="96"/>
                    </a:lnTo>
                    <a:lnTo>
                      <a:pt x="30" y="84"/>
                    </a:lnTo>
                    <a:lnTo>
                      <a:pt x="22" y="67"/>
                    </a:lnTo>
                    <a:lnTo>
                      <a:pt x="14" y="55"/>
                    </a:lnTo>
                    <a:lnTo>
                      <a:pt x="8" y="37"/>
                    </a:lnTo>
                    <a:lnTo>
                      <a:pt x="0" y="27"/>
                    </a:lnTo>
                    <a:lnTo>
                      <a:pt x="2" y="9"/>
                    </a:lnTo>
                    <a:lnTo>
                      <a:pt x="3" y="0"/>
                    </a:lnTo>
                    <a:lnTo>
                      <a:pt x="17" y="29"/>
                    </a:lnTo>
                    <a:lnTo>
                      <a:pt x="24" y="57"/>
                    </a:lnTo>
                    <a:lnTo>
                      <a:pt x="39" y="86"/>
                    </a:lnTo>
                    <a:lnTo>
                      <a:pt x="53" y="115"/>
                    </a:lnTo>
                    <a:lnTo>
                      <a:pt x="61" y="135"/>
                    </a:lnTo>
                    <a:lnTo>
                      <a:pt x="75" y="163"/>
                    </a:lnTo>
                    <a:lnTo>
                      <a:pt x="90" y="192"/>
                    </a:lnTo>
                    <a:lnTo>
                      <a:pt x="96" y="220"/>
                    </a:lnTo>
                    <a:lnTo>
                      <a:pt x="112" y="241"/>
                    </a:lnTo>
                    <a:lnTo>
                      <a:pt x="126" y="271"/>
                    </a:lnTo>
                    <a:lnTo>
                      <a:pt x="142" y="299"/>
                    </a:lnTo>
                    <a:lnTo>
                      <a:pt x="148" y="318"/>
                    </a:lnTo>
                    <a:lnTo>
                      <a:pt x="164" y="348"/>
                    </a:lnTo>
                    <a:lnTo>
                      <a:pt x="179" y="367"/>
                    </a:lnTo>
                    <a:lnTo>
                      <a:pt x="194" y="396"/>
                    </a:lnTo>
                    <a:lnTo>
                      <a:pt x="208" y="4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65" name="Freeform 2084">
                <a:extLst>
                  <a:ext uri="{FF2B5EF4-FFF2-40B4-BE49-F238E27FC236}">
                    <a16:creationId xmlns:a16="http://schemas.microsoft.com/office/drawing/2014/main" id="{DF27311C-5442-4E2D-88C5-33EF70B15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7" y="3477"/>
                <a:ext cx="31" cy="22"/>
              </a:xfrm>
              <a:custGeom>
                <a:avLst/>
                <a:gdLst>
                  <a:gd name="T0" fmla="*/ 2 w 465"/>
                  <a:gd name="T1" fmla="*/ 1 h 328"/>
                  <a:gd name="T2" fmla="*/ 2 w 465"/>
                  <a:gd name="T3" fmla="*/ 1 h 328"/>
                  <a:gd name="T4" fmla="*/ 2 w 465"/>
                  <a:gd name="T5" fmla="*/ 1 h 328"/>
                  <a:gd name="T6" fmla="*/ 2 w 465"/>
                  <a:gd name="T7" fmla="*/ 1 h 328"/>
                  <a:gd name="T8" fmla="*/ 2 w 465"/>
                  <a:gd name="T9" fmla="*/ 1 h 328"/>
                  <a:gd name="T10" fmla="*/ 2 w 465"/>
                  <a:gd name="T11" fmla="*/ 1 h 328"/>
                  <a:gd name="T12" fmla="*/ 1 w 465"/>
                  <a:gd name="T13" fmla="*/ 1 h 328"/>
                  <a:gd name="T14" fmla="*/ 1 w 465"/>
                  <a:gd name="T15" fmla="*/ 1 h 328"/>
                  <a:gd name="T16" fmla="*/ 1 w 465"/>
                  <a:gd name="T17" fmla="*/ 1 h 328"/>
                  <a:gd name="T18" fmla="*/ 1 w 465"/>
                  <a:gd name="T19" fmla="*/ 1 h 328"/>
                  <a:gd name="T20" fmla="*/ 1 w 465"/>
                  <a:gd name="T21" fmla="*/ 1 h 328"/>
                  <a:gd name="T22" fmla="*/ 1 w 465"/>
                  <a:gd name="T23" fmla="*/ 1 h 328"/>
                  <a:gd name="T24" fmla="*/ 1 w 465"/>
                  <a:gd name="T25" fmla="*/ 1 h 328"/>
                  <a:gd name="T26" fmla="*/ 1 w 465"/>
                  <a:gd name="T27" fmla="*/ 1 h 328"/>
                  <a:gd name="T28" fmla="*/ 1 w 465"/>
                  <a:gd name="T29" fmla="*/ 1 h 328"/>
                  <a:gd name="T30" fmla="*/ 1 w 465"/>
                  <a:gd name="T31" fmla="*/ 1 h 328"/>
                  <a:gd name="T32" fmla="*/ 1 w 465"/>
                  <a:gd name="T33" fmla="*/ 1 h 328"/>
                  <a:gd name="T34" fmla="*/ 1 w 465"/>
                  <a:gd name="T35" fmla="*/ 0 h 328"/>
                  <a:gd name="T36" fmla="*/ 1 w 465"/>
                  <a:gd name="T37" fmla="*/ 0 h 328"/>
                  <a:gd name="T38" fmla="*/ 0 w 465"/>
                  <a:gd name="T39" fmla="*/ 0 h 328"/>
                  <a:gd name="T40" fmla="*/ 0 w 465"/>
                  <a:gd name="T41" fmla="*/ 0 h 328"/>
                  <a:gd name="T42" fmla="*/ 0 w 465"/>
                  <a:gd name="T43" fmla="*/ 0 h 328"/>
                  <a:gd name="T44" fmla="*/ 0 w 465"/>
                  <a:gd name="T45" fmla="*/ 0 h 328"/>
                  <a:gd name="T46" fmla="*/ 0 w 465"/>
                  <a:gd name="T47" fmla="*/ 0 h 328"/>
                  <a:gd name="T48" fmla="*/ 0 w 465"/>
                  <a:gd name="T49" fmla="*/ 0 h 328"/>
                  <a:gd name="T50" fmla="*/ 0 w 465"/>
                  <a:gd name="T51" fmla="*/ 0 h 328"/>
                  <a:gd name="T52" fmla="*/ 0 w 465"/>
                  <a:gd name="T53" fmla="*/ 0 h 328"/>
                  <a:gd name="T54" fmla="*/ 0 w 465"/>
                  <a:gd name="T55" fmla="*/ 0 h 328"/>
                  <a:gd name="T56" fmla="*/ 1 w 465"/>
                  <a:gd name="T57" fmla="*/ 0 h 328"/>
                  <a:gd name="T58" fmla="*/ 1 w 465"/>
                  <a:gd name="T59" fmla="*/ 1 h 328"/>
                  <a:gd name="T60" fmla="*/ 1 w 465"/>
                  <a:gd name="T61" fmla="*/ 1 h 328"/>
                  <a:gd name="T62" fmla="*/ 1 w 465"/>
                  <a:gd name="T63" fmla="*/ 1 h 328"/>
                  <a:gd name="T64" fmla="*/ 2 w 465"/>
                  <a:gd name="T65" fmla="*/ 1 h 328"/>
                  <a:gd name="T66" fmla="*/ 2 w 465"/>
                  <a:gd name="T67" fmla="*/ 1 h 328"/>
                  <a:gd name="T68" fmla="*/ 2 w 465"/>
                  <a:gd name="T69" fmla="*/ 1 h 328"/>
                  <a:gd name="T70" fmla="*/ 2 w 465"/>
                  <a:gd name="T71" fmla="*/ 1 h 3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465" h="328">
                    <a:moveTo>
                      <a:pt x="465" y="328"/>
                    </a:moveTo>
                    <a:lnTo>
                      <a:pt x="447" y="318"/>
                    </a:lnTo>
                    <a:lnTo>
                      <a:pt x="446" y="326"/>
                    </a:lnTo>
                    <a:lnTo>
                      <a:pt x="438" y="317"/>
                    </a:lnTo>
                    <a:lnTo>
                      <a:pt x="429" y="316"/>
                    </a:lnTo>
                    <a:lnTo>
                      <a:pt x="412" y="305"/>
                    </a:lnTo>
                    <a:lnTo>
                      <a:pt x="404" y="294"/>
                    </a:lnTo>
                    <a:lnTo>
                      <a:pt x="395" y="293"/>
                    </a:lnTo>
                    <a:lnTo>
                      <a:pt x="388" y="283"/>
                    </a:lnTo>
                    <a:lnTo>
                      <a:pt x="370" y="273"/>
                    </a:lnTo>
                    <a:lnTo>
                      <a:pt x="362" y="261"/>
                    </a:lnTo>
                    <a:lnTo>
                      <a:pt x="354" y="260"/>
                    </a:lnTo>
                    <a:lnTo>
                      <a:pt x="345" y="251"/>
                    </a:lnTo>
                    <a:lnTo>
                      <a:pt x="337" y="241"/>
                    </a:lnTo>
                    <a:lnTo>
                      <a:pt x="329" y="240"/>
                    </a:lnTo>
                    <a:lnTo>
                      <a:pt x="320" y="230"/>
                    </a:lnTo>
                    <a:lnTo>
                      <a:pt x="312" y="228"/>
                    </a:lnTo>
                    <a:lnTo>
                      <a:pt x="303" y="219"/>
                    </a:lnTo>
                    <a:lnTo>
                      <a:pt x="294" y="218"/>
                    </a:lnTo>
                    <a:lnTo>
                      <a:pt x="287" y="207"/>
                    </a:lnTo>
                    <a:lnTo>
                      <a:pt x="278" y="206"/>
                    </a:lnTo>
                    <a:lnTo>
                      <a:pt x="270" y="197"/>
                    </a:lnTo>
                    <a:lnTo>
                      <a:pt x="261" y="186"/>
                    </a:lnTo>
                    <a:lnTo>
                      <a:pt x="253" y="185"/>
                    </a:lnTo>
                    <a:lnTo>
                      <a:pt x="245" y="175"/>
                    </a:lnTo>
                    <a:lnTo>
                      <a:pt x="236" y="166"/>
                    </a:lnTo>
                    <a:lnTo>
                      <a:pt x="228" y="165"/>
                    </a:lnTo>
                    <a:lnTo>
                      <a:pt x="211" y="153"/>
                    </a:lnTo>
                    <a:lnTo>
                      <a:pt x="202" y="143"/>
                    </a:lnTo>
                    <a:lnTo>
                      <a:pt x="194" y="142"/>
                    </a:lnTo>
                    <a:lnTo>
                      <a:pt x="186" y="132"/>
                    </a:lnTo>
                    <a:lnTo>
                      <a:pt x="177" y="131"/>
                    </a:lnTo>
                    <a:lnTo>
                      <a:pt x="169" y="120"/>
                    </a:lnTo>
                    <a:lnTo>
                      <a:pt x="160" y="119"/>
                    </a:lnTo>
                    <a:lnTo>
                      <a:pt x="151" y="118"/>
                    </a:lnTo>
                    <a:lnTo>
                      <a:pt x="143" y="108"/>
                    </a:lnTo>
                    <a:lnTo>
                      <a:pt x="126" y="98"/>
                    </a:lnTo>
                    <a:lnTo>
                      <a:pt x="117" y="97"/>
                    </a:lnTo>
                    <a:lnTo>
                      <a:pt x="110" y="86"/>
                    </a:lnTo>
                    <a:lnTo>
                      <a:pt x="91" y="84"/>
                    </a:lnTo>
                    <a:lnTo>
                      <a:pt x="83" y="74"/>
                    </a:lnTo>
                    <a:lnTo>
                      <a:pt x="74" y="73"/>
                    </a:lnTo>
                    <a:lnTo>
                      <a:pt x="66" y="64"/>
                    </a:lnTo>
                    <a:lnTo>
                      <a:pt x="57" y="62"/>
                    </a:lnTo>
                    <a:lnTo>
                      <a:pt x="50" y="51"/>
                    </a:lnTo>
                    <a:lnTo>
                      <a:pt x="31" y="49"/>
                    </a:lnTo>
                    <a:lnTo>
                      <a:pt x="33" y="41"/>
                    </a:lnTo>
                    <a:lnTo>
                      <a:pt x="24" y="31"/>
                    </a:lnTo>
                    <a:lnTo>
                      <a:pt x="15" y="30"/>
                    </a:lnTo>
                    <a:lnTo>
                      <a:pt x="8" y="20"/>
                    </a:lnTo>
                    <a:lnTo>
                      <a:pt x="0" y="10"/>
                    </a:lnTo>
                    <a:lnTo>
                      <a:pt x="1" y="0"/>
                    </a:lnTo>
                    <a:lnTo>
                      <a:pt x="25" y="22"/>
                    </a:lnTo>
                    <a:lnTo>
                      <a:pt x="52" y="35"/>
                    </a:lnTo>
                    <a:lnTo>
                      <a:pt x="77" y="55"/>
                    </a:lnTo>
                    <a:lnTo>
                      <a:pt x="101" y="68"/>
                    </a:lnTo>
                    <a:lnTo>
                      <a:pt x="127" y="88"/>
                    </a:lnTo>
                    <a:lnTo>
                      <a:pt x="153" y="101"/>
                    </a:lnTo>
                    <a:lnTo>
                      <a:pt x="179" y="112"/>
                    </a:lnTo>
                    <a:lnTo>
                      <a:pt x="203" y="134"/>
                    </a:lnTo>
                    <a:lnTo>
                      <a:pt x="230" y="146"/>
                    </a:lnTo>
                    <a:lnTo>
                      <a:pt x="255" y="168"/>
                    </a:lnTo>
                    <a:lnTo>
                      <a:pt x="281" y="179"/>
                    </a:lnTo>
                    <a:lnTo>
                      <a:pt x="305" y="201"/>
                    </a:lnTo>
                    <a:lnTo>
                      <a:pt x="332" y="213"/>
                    </a:lnTo>
                    <a:lnTo>
                      <a:pt x="357" y="234"/>
                    </a:lnTo>
                    <a:lnTo>
                      <a:pt x="383" y="247"/>
                    </a:lnTo>
                    <a:lnTo>
                      <a:pt x="408" y="267"/>
                    </a:lnTo>
                    <a:lnTo>
                      <a:pt x="398" y="266"/>
                    </a:lnTo>
                    <a:lnTo>
                      <a:pt x="391" y="256"/>
                    </a:lnTo>
                    <a:lnTo>
                      <a:pt x="382" y="255"/>
                    </a:lnTo>
                    <a:lnTo>
                      <a:pt x="465" y="3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66" name="Freeform 2085">
                <a:extLst>
                  <a:ext uri="{FF2B5EF4-FFF2-40B4-BE49-F238E27FC236}">
                    <a16:creationId xmlns:a16="http://schemas.microsoft.com/office/drawing/2014/main" id="{B866ACB0-F0EC-43BA-B657-41B26EBE3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3" y="3467"/>
                <a:ext cx="36" cy="29"/>
              </a:xfrm>
              <a:custGeom>
                <a:avLst/>
                <a:gdLst>
                  <a:gd name="T0" fmla="*/ 2 w 533"/>
                  <a:gd name="T1" fmla="*/ 2 h 436"/>
                  <a:gd name="T2" fmla="*/ 2 w 533"/>
                  <a:gd name="T3" fmla="*/ 2 h 436"/>
                  <a:gd name="T4" fmla="*/ 2 w 533"/>
                  <a:gd name="T5" fmla="*/ 2 h 436"/>
                  <a:gd name="T6" fmla="*/ 2 w 533"/>
                  <a:gd name="T7" fmla="*/ 2 h 436"/>
                  <a:gd name="T8" fmla="*/ 2 w 533"/>
                  <a:gd name="T9" fmla="*/ 2 h 436"/>
                  <a:gd name="T10" fmla="*/ 2 w 533"/>
                  <a:gd name="T11" fmla="*/ 2 h 436"/>
                  <a:gd name="T12" fmla="*/ 2 w 533"/>
                  <a:gd name="T13" fmla="*/ 2 h 436"/>
                  <a:gd name="T14" fmla="*/ 2 w 533"/>
                  <a:gd name="T15" fmla="*/ 2 h 436"/>
                  <a:gd name="T16" fmla="*/ 2 w 533"/>
                  <a:gd name="T17" fmla="*/ 2 h 436"/>
                  <a:gd name="T18" fmla="*/ 2 w 533"/>
                  <a:gd name="T19" fmla="*/ 1 h 436"/>
                  <a:gd name="T20" fmla="*/ 2 w 533"/>
                  <a:gd name="T21" fmla="*/ 1 h 436"/>
                  <a:gd name="T22" fmla="*/ 2 w 533"/>
                  <a:gd name="T23" fmla="*/ 1 h 436"/>
                  <a:gd name="T24" fmla="*/ 1 w 533"/>
                  <a:gd name="T25" fmla="*/ 1 h 436"/>
                  <a:gd name="T26" fmla="*/ 1 w 533"/>
                  <a:gd name="T27" fmla="*/ 1 h 436"/>
                  <a:gd name="T28" fmla="*/ 1 w 533"/>
                  <a:gd name="T29" fmla="*/ 1 h 436"/>
                  <a:gd name="T30" fmla="*/ 1 w 533"/>
                  <a:gd name="T31" fmla="*/ 1 h 436"/>
                  <a:gd name="T32" fmla="*/ 1 w 533"/>
                  <a:gd name="T33" fmla="*/ 1 h 436"/>
                  <a:gd name="T34" fmla="*/ 1 w 533"/>
                  <a:gd name="T35" fmla="*/ 1 h 436"/>
                  <a:gd name="T36" fmla="*/ 1 w 533"/>
                  <a:gd name="T37" fmla="*/ 0 h 436"/>
                  <a:gd name="T38" fmla="*/ 0 w 533"/>
                  <a:gd name="T39" fmla="*/ 0 h 436"/>
                  <a:gd name="T40" fmla="*/ 0 w 533"/>
                  <a:gd name="T41" fmla="*/ 0 h 436"/>
                  <a:gd name="T42" fmla="*/ 0 w 533"/>
                  <a:gd name="T43" fmla="*/ 0 h 436"/>
                  <a:gd name="T44" fmla="*/ 0 w 533"/>
                  <a:gd name="T45" fmla="*/ 0 h 436"/>
                  <a:gd name="T46" fmla="*/ 0 w 533"/>
                  <a:gd name="T47" fmla="*/ 0 h 436"/>
                  <a:gd name="T48" fmla="*/ 0 w 533"/>
                  <a:gd name="T49" fmla="*/ 0 h 436"/>
                  <a:gd name="T50" fmla="*/ 0 w 533"/>
                  <a:gd name="T51" fmla="*/ 0 h 436"/>
                  <a:gd name="T52" fmla="*/ 0 w 533"/>
                  <a:gd name="T53" fmla="*/ 0 h 436"/>
                  <a:gd name="T54" fmla="*/ 0 w 533"/>
                  <a:gd name="T55" fmla="*/ 0 h 436"/>
                  <a:gd name="T56" fmla="*/ 1 w 533"/>
                  <a:gd name="T57" fmla="*/ 0 h 436"/>
                  <a:gd name="T58" fmla="*/ 1 w 533"/>
                  <a:gd name="T59" fmla="*/ 0 h 436"/>
                  <a:gd name="T60" fmla="*/ 1 w 533"/>
                  <a:gd name="T61" fmla="*/ 0 h 436"/>
                  <a:gd name="T62" fmla="*/ 1 w 533"/>
                  <a:gd name="T63" fmla="*/ 1 h 436"/>
                  <a:gd name="T64" fmla="*/ 1 w 533"/>
                  <a:gd name="T65" fmla="*/ 1 h 436"/>
                  <a:gd name="T66" fmla="*/ 1 w 533"/>
                  <a:gd name="T67" fmla="*/ 1 h 436"/>
                  <a:gd name="T68" fmla="*/ 1 w 533"/>
                  <a:gd name="T69" fmla="*/ 1 h 436"/>
                  <a:gd name="T70" fmla="*/ 1 w 533"/>
                  <a:gd name="T71" fmla="*/ 1 h 436"/>
                  <a:gd name="T72" fmla="*/ 1 w 533"/>
                  <a:gd name="T73" fmla="*/ 1 h 436"/>
                  <a:gd name="T74" fmla="*/ 1 w 533"/>
                  <a:gd name="T75" fmla="*/ 1 h 436"/>
                  <a:gd name="T76" fmla="*/ 1 w 533"/>
                  <a:gd name="T77" fmla="*/ 1 h 436"/>
                  <a:gd name="T78" fmla="*/ 1 w 533"/>
                  <a:gd name="T79" fmla="*/ 1 h 436"/>
                  <a:gd name="T80" fmla="*/ 1 w 533"/>
                  <a:gd name="T81" fmla="*/ 1 h 436"/>
                  <a:gd name="T82" fmla="*/ 1 w 533"/>
                  <a:gd name="T83" fmla="*/ 1 h 436"/>
                  <a:gd name="T84" fmla="*/ 2 w 533"/>
                  <a:gd name="T85" fmla="*/ 1 h 436"/>
                  <a:gd name="T86" fmla="*/ 2 w 533"/>
                  <a:gd name="T87" fmla="*/ 1 h 436"/>
                  <a:gd name="T88" fmla="*/ 2 w 533"/>
                  <a:gd name="T89" fmla="*/ 1 h 436"/>
                  <a:gd name="T90" fmla="*/ 2 w 533"/>
                  <a:gd name="T91" fmla="*/ 1 h 436"/>
                  <a:gd name="T92" fmla="*/ 2 w 533"/>
                  <a:gd name="T93" fmla="*/ 1 h 436"/>
                  <a:gd name="T94" fmla="*/ 2 w 533"/>
                  <a:gd name="T95" fmla="*/ 1 h 436"/>
                  <a:gd name="T96" fmla="*/ 2 w 533"/>
                  <a:gd name="T97" fmla="*/ 1 h 436"/>
                  <a:gd name="T98" fmla="*/ 2 w 533"/>
                  <a:gd name="T99" fmla="*/ 2 h 436"/>
                  <a:gd name="T100" fmla="*/ 2 w 533"/>
                  <a:gd name="T101" fmla="*/ 2 h 436"/>
                  <a:gd name="T102" fmla="*/ 2 w 533"/>
                  <a:gd name="T103" fmla="*/ 2 h 436"/>
                  <a:gd name="T104" fmla="*/ 2 w 533"/>
                  <a:gd name="T105" fmla="*/ 2 h 436"/>
                  <a:gd name="T106" fmla="*/ 2 w 533"/>
                  <a:gd name="T107" fmla="*/ 2 h 436"/>
                  <a:gd name="T108" fmla="*/ 2 w 533"/>
                  <a:gd name="T109" fmla="*/ 2 h 436"/>
                  <a:gd name="T110" fmla="*/ 2 w 533"/>
                  <a:gd name="T111" fmla="*/ 2 h 436"/>
                  <a:gd name="T112" fmla="*/ 2 w 533"/>
                  <a:gd name="T113" fmla="*/ 2 h 436"/>
                  <a:gd name="T114" fmla="*/ 2 w 533"/>
                  <a:gd name="T115" fmla="*/ 2 h 436"/>
                  <a:gd name="T116" fmla="*/ 2 w 533"/>
                  <a:gd name="T117" fmla="*/ 2 h 436"/>
                  <a:gd name="T118" fmla="*/ 2 w 533"/>
                  <a:gd name="T119" fmla="*/ 2 h 436"/>
                  <a:gd name="T120" fmla="*/ 2 w 533"/>
                  <a:gd name="T121" fmla="*/ 2 h 436"/>
                  <a:gd name="T122" fmla="*/ 2 w 533"/>
                  <a:gd name="T123" fmla="*/ 2 h 436"/>
                  <a:gd name="T124" fmla="*/ 2 w 533"/>
                  <a:gd name="T125" fmla="*/ 2 h 4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533" h="436">
                    <a:moveTo>
                      <a:pt x="533" y="436"/>
                    </a:moveTo>
                    <a:lnTo>
                      <a:pt x="526" y="427"/>
                    </a:lnTo>
                    <a:lnTo>
                      <a:pt x="516" y="426"/>
                    </a:lnTo>
                    <a:lnTo>
                      <a:pt x="518" y="417"/>
                    </a:lnTo>
                    <a:lnTo>
                      <a:pt x="509" y="416"/>
                    </a:lnTo>
                    <a:lnTo>
                      <a:pt x="500" y="405"/>
                    </a:lnTo>
                    <a:lnTo>
                      <a:pt x="491" y="404"/>
                    </a:lnTo>
                    <a:lnTo>
                      <a:pt x="467" y="383"/>
                    </a:lnTo>
                    <a:lnTo>
                      <a:pt x="433" y="352"/>
                    </a:lnTo>
                    <a:lnTo>
                      <a:pt x="409" y="331"/>
                    </a:lnTo>
                    <a:lnTo>
                      <a:pt x="375" y="309"/>
                    </a:lnTo>
                    <a:lnTo>
                      <a:pt x="351" y="279"/>
                    </a:lnTo>
                    <a:lnTo>
                      <a:pt x="317" y="256"/>
                    </a:lnTo>
                    <a:lnTo>
                      <a:pt x="293" y="226"/>
                    </a:lnTo>
                    <a:lnTo>
                      <a:pt x="259" y="204"/>
                    </a:lnTo>
                    <a:lnTo>
                      <a:pt x="235" y="183"/>
                    </a:lnTo>
                    <a:lnTo>
                      <a:pt x="202" y="151"/>
                    </a:lnTo>
                    <a:lnTo>
                      <a:pt x="168" y="130"/>
                    </a:lnTo>
                    <a:lnTo>
                      <a:pt x="143" y="108"/>
                    </a:lnTo>
                    <a:lnTo>
                      <a:pt x="109" y="85"/>
                    </a:lnTo>
                    <a:lnTo>
                      <a:pt x="75" y="64"/>
                    </a:lnTo>
                    <a:lnTo>
                      <a:pt x="49" y="43"/>
                    </a:lnTo>
                    <a:lnTo>
                      <a:pt x="16" y="20"/>
                    </a:lnTo>
                    <a:lnTo>
                      <a:pt x="7" y="19"/>
                    </a:lnTo>
                    <a:lnTo>
                      <a:pt x="8" y="10"/>
                    </a:lnTo>
                    <a:lnTo>
                      <a:pt x="0" y="9"/>
                    </a:lnTo>
                    <a:lnTo>
                      <a:pt x="1" y="0"/>
                    </a:lnTo>
                    <a:lnTo>
                      <a:pt x="8" y="10"/>
                    </a:lnTo>
                    <a:lnTo>
                      <a:pt x="135" y="99"/>
                    </a:lnTo>
                    <a:lnTo>
                      <a:pt x="144" y="100"/>
                    </a:lnTo>
                    <a:lnTo>
                      <a:pt x="143" y="108"/>
                    </a:lnTo>
                    <a:lnTo>
                      <a:pt x="160" y="119"/>
                    </a:lnTo>
                    <a:lnTo>
                      <a:pt x="177" y="131"/>
                    </a:lnTo>
                    <a:lnTo>
                      <a:pt x="195" y="141"/>
                    </a:lnTo>
                    <a:lnTo>
                      <a:pt x="202" y="151"/>
                    </a:lnTo>
                    <a:lnTo>
                      <a:pt x="217" y="172"/>
                    </a:lnTo>
                    <a:lnTo>
                      <a:pt x="235" y="183"/>
                    </a:lnTo>
                    <a:lnTo>
                      <a:pt x="252" y="194"/>
                    </a:lnTo>
                    <a:lnTo>
                      <a:pt x="268" y="205"/>
                    </a:lnTo>
                    <a:lnTo>
                      <a:pt x="285" y="216"/>
                    </a:lnTo>
                    <a:lnTo>
                      <a:pt x="302" y="236"/>
                    </a:lnTo>
                    <a:lnTo>
                      <a:pt x="318" y="248"/>
                    </a:lnTo>
                    <a:lnTo>
                      <a:pt x="336" y="258"/>
                    </a:lnTo>
                    <a:lnTo>
                      <a:pt x="343" y="269"/>
                    </a:lnTo>
                    <a:lnTo>
                      <a:pt x="359" y="288"/>
                    </a:lnTo>
                    <a:lnTo>
                      <a:pt x="376" y="300"/>
                    </a:lnTo>
                    <a:lnTo>
                      <a:pt x="393" y="311"/>
                    </a:lnTo>
                    <a:lnTo>
                      <a:pt x="400" y="321"/>
                    </a:lnTo>
                    <a:lnTo>
                      <a:pt x="409" y="331"/>
                    </a:lnTo>
                    <a:lnTo>
                      <a:pt x="417" y="341"/>
                    </a:lnTo>
                    <a:lnTo>
                      <a:pt x="425" y="342"/>
                    </a:lnTo>
                    <a:lnTo>
                      <a:pt x="433" y="352"/>
                    </a:lnTo>
                    <a:lnTo>
                      <a:pt x="442" y="362"/>
                    </a:lnTo>
                    <a:lnTo>
                      <a:pt x="459" y="364"/>
                    </a:lnTo>
                    <a:lnTo>
                      <a:pt x="468" y="375"/>
                    </a:lnTo>
                    <a:lnTo>
                      <a:pt x="476" y="384"/>
                    </a:lnTo>
                    <a:lnTo>
                      <a:pt x="483" y="395"/>
                    </a:lnTo>
                    <a:lnTo>
                      <a:pt x="492" y="396"/>
                    </a:lnTo>
                    <a:lnTo>
                      <a:pt x="500" y="405"/>
                    </a:lnTo>
                    <a:lnTo>
                      <a:pt x="509" y="416"/>
                    </a:lnTo>
                    <a:lnTo>
                      <a:pt x="516" y="426"/>
                    </a:lnTo>
                    <a:lnTo>
                      <a:pt x="526" y="427"/>
                    </a:lnTo>
                    <a:lnTo>
                      <a:pt x="533" y="4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67" name="Freeform 2086">
                <a:extLst>
                  <a:ext uri="{FF2B5EF4-FFF2-40B4-BE49-F238E27FC236}">
                    <a16:creationId xmlns:a16="http://schemas.microsoft.com/office/drawing/2014/main" id="{DC45F302-2C9D-416C-A161-CD8473AA6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7" y="3479"/>
                <a:ext cx="1" cy="1"/>
              </a:xfrm>
              <a:custGeom>
                <a:avLst/>
                <a:gdLst>
                  <a:gd name="T0" fmla="*/ 0 w 9"/>
                  <a:gd name="T1" fmla="*/ 0 h 11"/>
                  <a:gd name="T2" fmla="*/ 0 w 9"/>
                  <a:gd name="T3" fmla="*/ 0 h 11"/>
                  <a:gd name="T4" fmla="*/ 0 w 9"/>
                  <a:gd name="T5" fmla="*/ 0 h 11"/>
                  <a:gd name="T6" fmla="*/ 0 w 9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1">
                    <a:moveTo>
                      <a:pt x="9" y="11"/>
                    </a:moveTo>
                    <a:lnTo>
                      <a:pt x="0" y="10"/>
                    </a:lnTo>
                    <a:lnTo>
                      <a:pt x="1" y="0"/>
                    </a:lnTo>
                    <a:lnTo>
                      <a:pt x="9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68" name="Freeform 2087">
                <a:extLst>
                  <a:ext uri="{FF2B5EF4-FFF2-40B4-BE49-F238E27FC236}">
                    <a16:creationId xmlns:a16="http://schemas.microsoft.com/office/drawing/2014/main" id="{3D475086-A6B9-4740-955C-0E348D4C82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6" y="3483"/>
                <a:ext cx="1" cy="2"/>
              </a:xfrm>
              <a:custGeom>
                <a:avLst/>
                <a:gdLst>
                  <a:gd name="T0" fmla="*/ 0 w 5"/>
                  <a:gd name="T1" fmla="*/ 0 h 28"/>
                  <a:gd name="T2" fmla="*/ 0 w 5"/>
                  <a:gd name="T3" fmla="*/ 0 h 28"/>
                  <a:gd name="T4" fmla="*/ 0 w 5"/>
                  <a:gd name="T5" fmla="*/ 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28">
                    <a:moveTo>
                      <a:pt x="5" y="28"/>
                    </a:moveTo>
                    <a:lnTo>
                      <a:pt x="0" y="0"/>
                    </a:lnTo>
                    <a:lnTo>
                      <a:pt x="5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69" name="Freeform 2088">
                <a:extLst>
                  <a:ext uri="{FF2B5EF4-FFF2-40B4-BE49-F238E27FC236}">
                    <a16:creationId xmlns:a16="http://schemas.microsoft.com/office/drawing/2014/main" id="{00096058-2140-47AD-98BD-6D32CFF385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9" y="3477"/>
                <a:ext cx="1" cy="4"/>
              </a:xfrm>
              <a:custGeom>
                <a:avLst/>
                <a:gdLst>
                  <a:gd name="T0" fmla="*/ 0 w 14"/>
                  <a:gd name="T1" fmla="*/ 0 h 56"/>
                  <a:gd name="T2" fmla="*/ 0 w 14"/>
                  <a:gd name="T3" fmla="*/ 0 h 56"/>
                  <a:gd name="T4" fmla="*/ 0 w 14"/>
                  <a:gd name="T5" fmla="*/ 0 h 56"/>
                  <a:gd name="T6" fmla="*/ 0 w 14"/>
                  <a:gd name="T7" fmla="*/ 0 h 56"/>
                  <a:gd name="T8" fmla="*/ 0 w 14"/>
                  <a:gd name="T9" fmla="*/ 0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56">
                    <a:moveTo>
                      <a:pt x="14" y="56"/>
                    </a:moveTo>
                    <a:lnTo>
                      <a:pt x="0" y="18"/>
                    </a:lnTo>
                    <a:lnTo>
                      <a:pt x="1" y="8"/>
                    </a:lnTo>
                    <a:lnTo>
                      <a:pt x="2" y="0"/>
                    </a:lnTo>
                    <a:lnTo>
                      <a:pt x="14" y="5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70" name="Freeform 2089">
                <a:extLst>
                  <a:ext uri="{FF2B5EF4-FFF2-40B4-BE49-F238E27FC236}">
                    <a16:creationId xmlns:a16="http://schemas.microsoft.com/office/drawing/2014/main" id="{8A131909-04B5-44FD-A6FF-6D8F1B82F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1" y="3461"/>
                <a:ext cx="17" cy="28"/>
              </a:xfrm>
              <a:custGeom>
                <a:avLst/>
                <a:gdLst>
                  <a:gd name="T0" fmla="*/ 1 w 252"/>
                  <a:gd name="T1" fmla="*/ 2 h 421"/>
                  <a:gd name="T2" fmla="*/ 0 w 252"/>
                  <a:gd name="T3" fmla="*/ 0 h 421"/>
                  <a:gd name="T4" fmla="*/ 0 w 252"/>
                  <a:gd name="T5" fmla="*/ 0 h 421"/>
                  <a:gd name="T6" fmla="*/ 1 w 252"/>
                  <a:gd name="T7" fmla="*/ 2 h 4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2" h="421">
                    <a:moveTo>
                      <a:pt x="252" y="421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2" y="4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71" name="Freeform 2090">
                <a:extLst>
                  <a:ext uri="{FF2B5EF4-FFF2-40B4-BE49-F238E27FC236}">
                    <a16:creationId xmlns:a16="http://schemas.microsoft.com/office/drawing/2014/main" id="{CA3E7F95-F9A3-429E-A74F-60CE14F08F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9" y="3488"/>
                <a:ext cx="18" cy="10"/>
              </a:xfrm>
              <a:custGeom>
                <a:avLst/>
                <a:gdLst>
                  <a:gd name="T0" fmla="*/ 1 w 265"/>
                  <a:gd name="T1" fmla="*/ 1 h 159"/>
                  <a:gd name="T2" fmla="*/ 0 w 265"/>
                  <a:gd name="T3" fmla="*/ 0 h 159"/>
                  <a:gd name="T4" fmla="*/ 0 w 265"/>
                  <a:gd name="T5" fmla="*/ 0 h 159"/>
                  <a:gd name="T6" fmla="*/ 0 w 265"/>
                  <a:gd name="T7" fmla="*/ 0 h 159"/>
                  <a:gd name="T8" fmla="*/ 0 w 265"/>
                  <a:gd name="T9" fmla="*/ 0 h 159"/>
                  <a:gd name="T10" fmla="*/ 0 w 265"/>
                  <a:gd name="T11" fmla="*/ 0 h 159"/>
                  <a:gd name="T12" fmla="*/ 0 w 265"/>
                  <a:gd name="T13" fmla="*/ 0 h 159"/>
                  <a:gd name="T14" fmla="*/ 0 w 265"/>
                  <a:gd name="T15" fmla="*/ 0 h 159"/>
                  <a:gd name="T16" fmla="*/ 0 w 265"/>
                  <a:gd name="T17" fmla="*/ 0 h 159"/>
                  <a:gd name="T18" fmla="*/ 0 w 265"/>
                  <a:gd name="T19" fmla="*/ 0 h 159"/>
                  <a:gd name="T20" fmla="*/ 0 w 265"/>
                  <a:gd name="T21" fmla="*/ 0 h 159"/>
                  <a:gd name="T22" fmla="*/ 1 w 265"/>
                  <a:gd name="T23" fmla="*/ 0 h 159"/>
                  <a:gd name="T24" fmla="*/ 1 w 265"/>
                  <a:gd name="T25" fmla="*/ 0 h 159"/>
                  <a:gd name="T26" fmla="*/ 1 w 265"/>
                  <a:gd name="T27" fmla="*/ 0 h 159"/>
                  <a:gd name="T28" fmla="*/ 1 w 265"/>
                  <a:gd name="T29" fmla="*/ 0 h 159"/>
                  <a:gd name="T30" fmla="*/ 1 w 265"/>
                  <a:gd name="T31" fmla="*/ 0 h 159"/>
                  <a:gd name="T32" fmla="*/ 1 w 265"/>
                  <a:gd name="T33" fmla="*/ 0 h 159"/>
                  <a:gd name="T34" fmla="*/ 1 w 265"/>
                  <a:gd name="T35" fmla="*/ 1 h 159"/>
                  <a:gd name="T36" fmla="*/ 1 w 265"/>
                  <a:gd name="T37" fmla="*/ 1 h 159"/>
                  <a:gd name="T38" fmla="*/ 1 w 265"/>
                  <a:gd name="T39" fmla="*/ 1 h 159"/>
                  <a:gd name="T40" fmla="*/ 1 w 265"/>
                  <a:gd name="T41" fmla="*/ 1 h 15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5" h="159">
                    <a:moveTo>
                      <a:pt x="265" y="159"/>
                    </a:moveTo>
                    <a:lnTo>
                      <a:pt x="69" y="36"/>
                    </a:lnTo>
                    <a:lnTo>
                      <a:pt x="60" y="35"/>
                    </a:lnTo>
                    <a:lnTo>
                      <a:pt x="0" y="10"/>
                    </a:lnTo>
                    <a:lnTo>
                      <a:pt x="1" y="0"/>
                    </a:lnTo>
                    <a:lnTo>
                      <a:pt x="18" y="2"/>
                    </a:lnTo>
                    <a:lnTo>
                      <a:pt x="35" y="14"/>
                    </a:lnTo>
                    <a:lnTo>
                      <a:pt x="53" y="24"/>
                    </a:lnTo>
                    <a:lnTo>
                      <a:pt x="69" y="36"/>
                    </a:lnTo>
                    <a:lnTo>
                      <a:pt x="78" y="37"/>
                    </a:lnTo>
                    <a:lnTo>
                      <a:pt x="95" y="48"/>
                    </a:lnTo>
                    <a:lnTo>
                      <a:pt x="112" y="58"/>
                    </a:lnTo>
                    <a:lnTo>
                      <a:pt x="129" y="71"/>
                    </a:lnTo>
                    <a:lnTo>
                      <a:pt x="146" y="81"/>
                    </a:lnTo>
                    <a:lnTo>
                      <a:pt x="164" y="92"/>
                    </a:lnTo>
                    <a:lnTo>
                      <a:pt x="179" y="103"/>
                    </a:lnTo>
                    <a:lnTo>
                      <a:pt x="197" y="115"/>
                    </a:lnTo>
                    <a:lnTo>
                      <a:pt x="214" y="125"/>
                    </a:lnTo>
                    <a:lnTo>
                      <a:pt x="231" y="136"/>
                    </a:lnTo>
                    <a:lnTo>
                      <a:pt x="248" y="148"/>
                    </a:lnTo>
                    <a:lnTo>
                      <a:pt x="265" y="1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72" name="Freeform 2091">
                <a:extLst>
                  <a:ext uri="{FF2B5EF4-FFF2-40B4-BE49-F238E27FC236}">
                    <a16:creationId xmlns:a16="http://schemas.microsoft.com/office/drawing/2014/main" id="{9B4C54F2-5B97-43D2-A6CC-62295B119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9" y="3471"/>
                <a:ext cx="3" cy="2"/>
              </a:xfrm>
              <a:custGeom>
                <a:avLst/>
                <a:gdLst>
                  <a:gd name="T0" fmla="*/ 0 w 42"/>
                  <a:gd name="T1" fmla="*/ 0 h 32"/>
                  <a:gd name="T2" fmla="*/ 0 w 42"/>
                  <a:gd name="T3" fmla="*/ 0 h 32"/>
                  <a:gd name="T4" fmla="*/ 0 w 42"/>
                  <a:gd name="T5" fmla="*/ 0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32">
                    <a:moveTo>
                      <a:pt x="42" y="32"/>
                    </a:moveTo>
                    <a:lnTo>
                      <a:pt x="0" y="0"/>
                    </a:lnTo>
                    <a:lnTo>
                      <a:pt x="42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73" name="Freeform 2092">
                <a:extLst>
                  <a:ext uri="{FF2B5EF4-FFF2-40B4-BE49-F238E27FC236}">
                    <a16:creationId xmlns:a16="http://schemas.microsoft.com/office/drawing/2014/main" id="{DF30C8B3-2386-412F-81C6-03468FA69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7" y="3468"/>
                <a:ext cx="1" cy="1"/>
              </a:xfrm>
              <a:custGeom>
                <a:avLst/>
                <a:gdLst>
                  <a:gd name="T0" fmla="*/ 0 w 25"/>
                  <a:gd name="T1" fmla="*/ 0 h 13"/>
                  <a:gd name="T2" fmla="*/ 0 w 25"/>
                  <a:gd name="T3" fmla="*/ 0 h 13"/>
                  <a:gd name="T4" fmla="*/ 0 w 25"/>
                  <a:gd name="T5" fmla="*/ 0 h 13"/>
                  <a:gd name="T6" fmla="*/ 0 w 25"/>
                  <a:gd name="T7" fmla="*/ 0 h 13"/>
                  <a:gd name="T8" fmla="*/ 0 w 25"/>
                  <a:gd name="T9" fmla="*/ 0 h 13"/>
                  <a:gd name="T10" fmla="*/ 0 w 25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13">
                    <a:moveTo>
                      <a:pt x="16" y="12"/>
                    </a:moveTo>
                    <a:lnTo>
                      <a:pt x="0" y="0"/>
                    </a:lnTo>
                    <a:lnTo>
                      <a:pt x="9" y="1"/>
                    </a:lnTo>
                    <a:lnTo>
                      <a:pt x="16" y="12"/>
                    </a:lnTo>
                    <a:lnTo>
                      <a:pt x="25" y="13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74" name="Freeform 2093">
                <a:extLst>
                  <a:ext uri="{FF2B5EF4-FFF2-40B4-BE49-F238E27FC236}">
                    <a16:creationId xmlns:a16="http://schemas.microsoft.com/office/drawing/2014/main" id="{9F83B7A4-8E68-4A12-8CBD-276D458DF4F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32" y="3065"/>
                <a:ext cx="135" cy="331"/>
              </a:xfrm>
              <a:custGeom>
                <a:avLst/>
                <a:gdLst>
                  <a:gd name="T0" fmla="*/ 7 w 2026"/>
                  <a:gd name="T1" fmla="*/ 19 h 4957"/>
                  <a:gd name="T2" fmla="*/ 8 w 2026"/>
                  <a:gd name="T3" fmla="*/ 16 h 4957"/>
                  <a:gd name="T4" fmla="*/ 8 w 2026"/>
                  <a:gd name="T5" fmla="*/ 16 h 4957"/>
                  <a:gd name="T6" fmla="*/ 7 w 2026"/>
                  <a:gd name="T7" fmla="*/ 15 h 4957"/>
                  <a:gd name="T8" fmla="*/ 7 w 2026"/>
                  <a:gd name="T9" fmla="*/ 13 h 4957"/>
                  <a:gd name="T10" fmla="*/ 8 w 2026"/>
                  <a:gd name="T11" fmla="*/ 13 h 4957"/>
                  <a:gd name="T12" fmla="*/ 7 w 2026"/>
                  <a:gd name="T13" fmla="*/ 12 h 4957"/>
                  <a:gd name="T14" fmla="*/ 7 w 2026"/>
                  <a:gd name="T15" fmla="*/ 10 h 4957"/>
                  <a:gd name="T16" fmla="*/ 6 w 2026"/>
                  <a:gd name="T17" fmla="*/ 9 h 4957"/>
                  <a:gd name="T18" fmla="*/ 6 w 2026"/>
                  <a:gd name="T19" fmla="*/ 9 h 4957"/>
                  <a:gd name="T20" fmla="*/ 5 w 2026"/>
                  <a:gd name="T21" fmla="*/ 8 h 4957"/>
                  <a:gd name="T22" fmla="*/ 4 w 2026"/>
                  <a:gd name="T23" fmla="*/ 7 h 4957"/>
                  <a:gd name="T24" fmla="*/ 3 w 2026"/>
                  <a:gd name="T25" fmla="*/ 6 h 4957"/>
                  <a:gd name="T26" fmla="*/ 2 w 2026"/>
                  <a:gd name="T27" fmla="*/ 6 h 4957"/>
                  <a:gd name="T28" fmla="*/ 2 w 2026"/>
                  <a:gd name="T29" fmla="*/ 5 h 4957"/>
                  <a:gd name="T30" fmla="*/ 1 w 2026"/>
                  <a:gd name="T31" fmla="*/ 5 h 4957"/>
                  <a:gd name="T32" fmla="*/ 2 w 2026"/>
                  <a:gd name="T33" fmla="*/ 5 h 4957"/>
                  <a:gd name="T34" fmla="*/ 3 w 2026"/>
                  <a:gd name="T35" fmla="*/ 5 h 4957"/>
                  <a:gd name="T36" fmla="*/ 4 w 2026"/>
                  <a:gd name="T37" fmla="*/ 6 h 4957"/>
                  <a:gd name="T38" fmla="*/ 4 w 2026"/>
                  <a:gd name="T39" fmla="*/ 6 h 4957"/>
                  <a:gd name="T40" fmla="*/ 5 w 2026"/>
                  <a:gd name="T41" fmla="*/ 7 h 4957"/>
                  <a:gd name="T42" fmla="*/ 6 w 2026"/>
                  <a:gd name="T43" fmla="*/ 8 h 4957"/>
                  <a:gd name="T44" fmla="*/ 6 w 2026"/>
                  <a:gd name="T45" fmla="*/ 8 h 4957"/>
                  <a:gd name="T46" fmla="*/ 6 w 2026"/>
                  <a:gd name="T47" fmla="*/ 7 h 4957"/>
                  <a:gd name="T48" fmla="*/ 6 w 2026"/>
                  <a:gd name="T49" fmla="*/ 7 h 4957"/>
                  <a:gd name="T50" fmla="*/ 5 w 2026"/>
                  <a:gd name="T51" fmla="*/ 5 h 4957"/>
                  <a:gd name="T52" fmla="*/ 5 w 2026"/>
                  <a:gd name="T53" fmla="*/ 5 h 4957"/>
                  <a:gd name="T54" fmla="*/ 4 w 2026"/>
                  <a:gd name="T55" fmla="*/ 4 h 4957"/>
                  <a:gd name="T56" fmla="*/ 4 w 2026"/>
                  <a:gd name="T57" fmla="*/ 3 h 4957"/>
                  <a:gd name="T58" fmla="*/ 2 w 2026"/>
                  <a:gd name="T59" fmla="*/ 2 h 4957"/>
                  <a:gd name="T60" fmla="*/ 1 w 2026"/>
                  <a:gd name="T61" fmla="*/ 1 h 4957"/>
                  <a:gd name="T62" fmla="*/ 0 w 2026"/>
                  <a:gd name="T63" fmla="*/ 0 h 4957"/>
                  <a:gd name="T64" fmla="*/ 1 w 2026"/>
                  <a:gd name="T65" fmla="*/ 0 h 4957"/>
                  <a:gd name="T66" fmla="*/ 1 w 2026"/>
                  <a:gd name="T67" fmla="*/ 1 h 4957"/>
                  <a:gd name="T68" fmla="*/ 2 w 2026"/>
                  <a:gd name="T69" fmla="*/ 2 h 4957"/>
                  <a:gd name="T70" fmla="*/ 3 w 2026"/>
                  <a:gd name="T71" fmla="*/ 2 h 4957"/>
                  <a:gd name="T72" fmla="*/ 3 w 2026"/>
                  <a:gd name="T73" fmla="*/ 3 h 4957"/>
                  <a:gd name="T74" fmla="*/ 4 w 2026"/>
                  <a:gd name="T75" fmla="*/ 3 h 4957"/>
                  <a:gd name="T76" fmla="*/ 4 w 2026"/>
                  <a:gd name="T77" fmla="*/ 4 h 4957"/>
                  <a:gd name="T78" fmla="*/ 5 w 2026"/>
                  <a:gd name="T79" fmla="*/ 4 h 4957"/>
                  <a:gd name="T80" fmla="*/ 5 w 2026"/>
                  <a:gd name="T81" fmla="*/ 5 h 4957"/>
                  <a:gd name="T82" fmla="*/ 6 w 2026"/>
                  <a:gd name="T83" fmla="*/ 5 h 4957"/>
                  <a:gd name="T84" fmla="*/ 6 w 2026"/>
                  <a:gd name="T85" fmla="*/ 6 h 4957"/>
                  <a:gd name="T86" fmla="*/ 6 w 2026"/>
                  <a:gd name="T87" fmla="*/ 7 h 4957"/>
                  <a:gd name="T88" fmla="*/ 7 w 2026"/>
                  <a:gd name="T89" fmla="*/ 6 h 4957"/>
                  <a:gd name="T90" fmla="*/ 7 w 2026"/>
                  <a:gd name="T91" fmla="*/ 7 h 4957"/>
                  <a:gd name="T92" fmla="*/ 7 w 2026"/>
                  <a:gd name="T93" fmla="*/ 9 h 4957"/>
                  <a:gd name="T94" fmla="*/ 7 w 2026"/>
                  <a:gd name="T95" fmla="*/ 10 h 4957"/>
                  <a:gd name="T96" fmla="*/ 7 w 2026"/>
                  <a:gd name="T97" fmla="*/ 8 h 4957"/>
                  <a:gd name="T98" fmla="*/ 8 w 2026"/>
                  <a:gd name="T99" fmla="*/ 9 h 4957"/>
                  <a:gd name="T100" fmla="*/ 8 w 2026"/>
                  <a:gd name="T101" fmla="*/ 11 h 4957"/>
                  <a:gd name="T102" fmla="*/ 8 w 2026"/>
                  <a:gd name="T103" fmla="*/ 12 h 4957"/>
                  <a:gd name="T104" fmla="*/ 8 w 2026"/>
                  <a:gd name="T105" fmla="*/ 10 h 4957"/>
                  <a:gd name="T106" fmla="*/ 9 w 2026"/>
                  <a:gd name="T107" fmla="*/ 12 h 4957"/>
                  <a:gd name="T108" fmla="*/ 8 w 2026"/>
                  <a:gd name="T109" fmla="*/ 14 h 4957"/>
                  <a:gd name="T110" fmla="*/ 9 w 2026"/>
                  <a:gd name="T111" fmla="*/ 13 h 4957"/>
                  <a:gd name="T112" fmla="*/ 9 w 2026"/>
                  <a:gd name="T113" fmla="*/ 14 h 4957"/>
                  <a:gd name="T114" fmla="*/ 9 w 2026"/>
                  <a:gd name="T115" fmla="*/ 16 h 4957"/>
                  <a:gd name="T116" fmla="*/ 8 w 2026"/>
                  <a:gd name="T117" fmla="*/ 17 h 4957"/>
                  <a:gd name="T118" fmla="*/ 9 w 2026"/>
                  <a:gd name="T119" fmla="*/ 16 h 4957"/>
                  <a:gd name="T120" fmla="*/ 8 w 2026"/>
                  <a:gd name="T121" fmla="*/ 20 h 4957"/>
                  <a:gd name="T122" fmla="*/ 7 w 2026"/>
                  <a:gd name="T123" fmla="*/ 11 h 495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026" h="4957">
                    <a:moveTo>
                      <a:pt x="1564" y="4957"/>
                    </a:moveTo>
                    <a:lnTo>
                      <a:pt x="1556" y="4932"/>
                    </a:lnTo>
                    <a:lnTo>
                      <a:pt x="1519" y="4912"/>
                    </a:lnTo>
                    <a:lnTo>
                      <a:pt x="1567" y="4781"/>
                    </a:lnTo>
                    <a:lnTo>
                      <a:pt x="1568" y="4694"/>
                    </a:lnTo>
                    <a:lnTo>
                      <a:pt x="1596" y="4594"/>
                    </a:lnTo>
                    <a:lnTo>
                      <a:pt x="1621" y="4498"/>
                    </a:lnTo>
                    <a:lnTo>
                      <a:pt x="1633" y="4435"/>
                    </a:lnTo>
                    <a:lnTo>
                      <a:pt x="1634" y="4348"/>
                    </a:lnTo>
                    <a:lnTo>
                      <a:pt x="1645" y="4285"/>
                    </a:lnTo>
                    <a:lnTo>
                      <a:pt x="1645" y="4198"/>
                    </a:lnTo>
                    <a:lnTo>
                      <a:pt x="1655" y="4139"/>
                    </a:lnTo>
                    <a:lnTo>
                      <a:pt x="1657" y="4047"/>
                    </a:lnTo>
                    <a:lnTo>
                      <a:pt x="1667" y="3988"/>
                    </a:lnTo>
                    <a:lnTo>
                      <a:pt x="1669" y="3897"/>
                    </a:lnTo>
                    <a:lnTo>
                      <a:pt x="1679" y="3837"/>
                    </a:lnTo>
                    <a:lnTo>
                      <a:pt x="1678" y="3748"/>
                    </a:lnTo>
                    <a:lnTo>
                      <a:pt x="1690" y="3687"/>
                    </a:lnTo>
                    <a:lnTo>
                      <a:pt x="1690" y="3597"/>
                    </a:lnTo>
                    <a:lnTo>
                      <a:pt x="1699" y="3625"/>
                    </a:lnTo>
                    <a:lnTo>
                      <a:pt x="1707" y="3651"/>
                    </a:lnTo>
                    <a:lnTo>
                      <a:pt x="1716" y="3679"/>
                    </a:lnTo>
                    <a:lnTo>
                      <a:pt x="1724" y="3705"/>
                    </a:lnTo>
                    <a:lnTo>
                      <a:pt x="1733" y="3730"/>
                    </a:lnTo>
                    <a:lnTo>
                      <a:pt x="1741" y="3759"/>
                    </a:lnTo>
                    <a:lnTo>
                      <a:pt x="1749" y="3784"/>
                    </a:lnTo>
                    <a:lnTo>
                      <a:pt x="1778" y="3776"/>
                    </a:lnTo>
                    <a:lnTo>
                      <a:pt x="1770" y="3750"/>
                    </a:lnTo>
                    <a:lnTo>
                      <a:pt x="1795" y="3742"/>
                    </a:lnTo>
                    <a:lnTo>
                      <a:pt x="1786" y="3714"/>
                    </a:lnTo>
                    <a:lnTo>
                      <a:pt x="1778" y="3688"/>
                    </a:lnTo>
                    <a:lnTo>
                      <a:pt x="1795" y="3654"/>
                    </a:lnTo>
                    <a:lnTo>
                      <a:pt x="1787" y="3626"/>
                    </a:lnTo>
                    <a:lnTo>
                      <a:pt x="1761" y="3634"/>
                    </a:lnTo>
                    <a:lnTo>
                      <a:pt x="1753" y="3608"/>
                    </a:lnTo>
                    <a:lnTo>
                      <a:pt x="1744" y="3580"/>
                    </a:lnTo>
                    <a:lnTo>
                      <a:pt x="1736" y="3554"/>
                    </a:lnTo>
                    <a:lnTo>
                      <a:pt x="1727" y="3529"/>
                    </a:lnTo>
                    <a:lnTo>
                      <a:pt x="1719" y="3501"/>
                    </a:lnTo>
                    <a:lnTo>
                      <a:pt x="1702" y="3446"/>
                    </a:lnTo>
                    <a:lnTo>
                      <a:pt x="1694" y="3420"/>
                    </a:lnTo>
                    <a:lnTo>
                      <a:pt x="1677" y="3367"/>
                    </a:lnTo>
                    <a:lnTo>
                      <a:pt x="1669" y="3341"/>
                    </a:lnTo>
                    <a:lnTo>
                      <a:pt x="1677" y="3279"/>
                    </a:lnTo>
                    <a:lnTo>
                      <a:pt x="1670" y="3254"/>
                    </a:lnTo>
                    <a:lnTo>
                      <a:pt x="1681" y="3191"/>
                    </a:lnTo>
                    <a:lnTo>
                      <a:pt x="1672" y="3163"/>
                    </a:lnTo>
                    <a:lnTo>
                      <a:pt x="1655" y="3112"/>
                    </a:lnTo>
                    <a:lnTo>
                      <a:pt x="1665" y="3050"/>
                    </a:lnTo>
                    <a:lnTo>
                      <a:pt x="1656" y="3024"/>
                    </a:lnTo>
                    <a:lnTo>
                      <a:pt x="1668" y="2961"/>
                    </a:lnTo>
                    <a:lnTo>
                      <a:pt x="1650" y="2907"/>
                    </a:lnTo>
                    <a:lnTo>
                      <a:pt x="1642" y="2881"/>
                    </a:lnTo>
                    <a:lnTo>
                      <a:pt x="1676" y="2899"/>
                    </a:lnTo>
                    <a:lnTo>
                      <a:pt x="1684" y="2924"/>
                    </a:lnTo>
                    <a:lnTo>
                      <a:pt x="1694" y="2953"/>
                    </a:lnTo>
                    <a:lnTo>
                      <a:pt x="1701" y="2979"/>
                    </a:lnTo>
                    <a:lnTo>
                      <a:pt x="1710" y="3007"/>
                    </a:lnTo>
                    <a:lnTo>
                      <a:pt x="1744" y="3024"/>
                    </a:lnTo>
                    <a:lnTo>
                      <a:pt x="1752" y="3050"/>
                    </a:lnTo>
                    <a:lnTo>
                      <a:pt x="1760" y="3079"/>
                    </a:lnTo>
                    <a:lnTo>
                      <a:pt x="1789" y="3069"/>
                    </a:lnTo>
                    <a:lnTo>
                      <a:pt x="1780" y="3042"/>
                    </a:lnTo>
                    <a:lnTo>
                      <a:pt x="1797" y="3008"/>
                    </a:lnTo>
                    <a:lnTo>
                      <a:pt x="1789" y="2982"/>
                    </a:lnTo>
                    <a:lnTo>
                      <a:pt x="1781" y="2953"/>
                    </a:lnTo>
                    <a:lnTo>
                      <a:pt x="1773" y="2927"/>
                    </a:lnTo>
                    <a:lnTo>
                      <a:pt x="1764" y="2900"/>
                    </a:lnTo>
                    <a:lnTo>
                      <a:pt x="1738" y="2908"/>
                    </a:lnTo>
                    <a:lnTo>
                      <a:pt x="1730" y="2882"/>
                    </a:lnTo>
                    <a:lnTo>
                      <a:pt x="1702" y="2891"/>
                    </a:lnTo>
                    <a:lnTo>
                      <a:pt x="1668" y="2874"/>
                    </a:lnTo>
                    <a:lnTo>
                      <a:pt x="1660" y="2845"/>
                    </a:lnTo>
                    <a:lnTo>
                      <a:pt x="1626" y="2828"/>
                    </a:lnTo>
                    <a:lnTo>
                      <a:pt x="1616" y="2800"/>
                    </a:lnTo>
                    <a:lnTo>
                      <a:pt x="1608" y="2774"/>
                    </a:lnTo>
                    <a:lnTo>
                      <a:pt x="1600" y="2748"/>
                    </a:lnTo>
                    <a:lnTo>
                      <a:pt x="1563" y="2729"/>
                    </a:lnTo>
                    <a:lnTo>
                      <a:pt x="1574" y="2666"/>
                    </a:lnTo>
                    <a:lnTo>
                      <a:pt x="1566" y="2640"/>
                    </a:lnTo>
                    <a:lnTo>
                      <a:pt x="1549" y="2587"/>
                    </a:lnTo>
                    <a:lnTo>
                      <a:pt x="1558" y="2525"/>
                    </a:lnTo>
                    <a:lnTo>
                      <a:pt x="1542" y="2473"/>
                    </a:lnTo>
                    <a:lnTo>
                      <a:pt x="1499" y="2427"/>
                    </a:lnTo>
                    <a:lnTo>
                      <a:pt x="1474" y="2348"/>
                    </a:lnTo>
                    <a:lnTo>
                      <a:pt x="1500" y="2340"/>
                    </a:lnTo>
                    <a:lnTo>
                      <a:pt x="1526" y="2331"/>
                    </a:lnTo>
                    <a:lnTo>
                      <a:pt x="1554" y="2323"/>
                    </a:lnTo>
                    <a:lnTo>
                      <a:pt x="1526" y="2331"/>
                    </a:lnTo>
                    <a:lnTo>
                      <a:pt x="1516" y="2304"/>
                    </a:lnTo>
                    <a:lnTo>
                      <a:pt x="1491" y="2312"/>
                    </a:lnTo>
                    <a:lnTo>
                      <a:pt x="1457" y="2294"/>
                    </a:lnTo>
                    <a:lnTo>
                      <a:pt x="1448" y="2269"/>
                    </a:lnTo>
                    <a:lnTo>
                      <a:pt x="1412" y="2251"/>
                    </a:lnTo>
                    <a:lnTo>
                      <a:pt x="1404" y="2225"/>
                    </a:lnTo>
                    <a:lnTo>
                      <a:pt x="1396" y="2198"/>
                    </a:lnTo>
                    <a:lnTo>
                      <a:pt x="1362" y="2180"/>
                    </a:lnTo>
                    <a:lnTo>
                      <a:pt x="1353" y="2152"/>
                    </a:lnTo>
                    <a:lnTo>
                      <a:pt x="1345" y="2126"/>
                    </a:lnTo>
                    <a:lnTo>
                      <a:pt x="1336" y="2101"/>
                    </a:lnTo>
                    <a:lnTo>
                      <a:pt x="1320" y="2046"/>
                    </a:lnTo>
                    <a:lnTo>
                      <a:pt x="1311" y="2018"/>
                    </a:lnTo>
                    <a:lnTo>
                      <a:pt x="1295" y="1967"/>
                    </a:lnTo>
                    <a:lnTo>
                      <a:pt x="1302" y="1993"/>
                    </a:lnTo>
                    <a:lnTo>
                      <a:pt x="1311" y="2018"/>
                    </a:lnTo>
                    <a:lnTo>
                      <a:pt x="1336" y="2010"/>
                    </a:lnTo>
                    <a:lnTo>
                      <a:pt x="1373" y="2030"/>
                    </a:lnTo>
                    <a:lnTo>
                      <a:pt x="1365" y="2001"/>
                    </a:lnTo>
                    <a:lnTo>
                      <a:pt x="1357" y="1976"/>
                    </a:lnTo>
                    <a:lnTo>
                      <a:pt x="1349" y="1950"/>
                    </a:lnTo>
                    <a:lnTo>
                      <a:pt x="1339" y="1922"/>
                    </a:lnTo>
                    <a:lnTo>
                      <a:pt x="1312" y="1931"/>
                    </a:lnTo>
                    <a:lnTo>
                      <a:pt x="1278" y="1913"/>
                    </a:lnTo>
                    <a:lnTo>
                      <a:pt x="1250" y="1922"/>
                    </a:lnTo>
                    <a:lnTo>
                      <a:pt x="1224" y="1930"/>
                    </a:lnTo>
                    <a:lnTo>
                      <a:pt x="1190" y="1912"/>
                    </a:lnTo>
                    <a:lnTo>
                      <a:pt x="1181" y="1885"/>
                    </a:lnTo>
                    <a:lnTo>
                      <a:pt x="1145" y="1868"/>
                    </a:lnTo>
                    <a:lnTo>
                      <a:pt x="1136" y="1839"/>
                    </a:lnTo>
                    <a:lnTo>
                      <a:pt x="1120" y="1788"/>
                    </a:lnTo>
                    <a:lnTo>
                      <a:pt x="1085" y="1768"/>
                    </a:lnTo>
                    <a:lnTo>
                      <a:pt x="1069" y="1714"/>
                    </a:lnTo>
                    <a:lnTo>
                      <a:pt x="1060" y="1688"/>
                    </a:lnTo>
                    <a:lnTo>
                      <a:pt x="1086" y="1681"/>
                    </a:lnTo>
                    <a:lnTo>
                      <a:pt x="1093" y="1705"/>
                    </a:lnTo>
                    <a:lnTo>
                      <a:pt x="1122" y="1697"/>
                    </a:lnTo>
                    <a:lnTo>
                      <a:pt x="1114" y="1672"/>
                    </a:lnTo>
                    <a:lnTo>
                      <a:pt x="1106" y="1646"/>
                    </a:lnTo>
                    <a:lnTo>
                      <a:pt x="1096" y="1618"/>
                    </a:lnTo>
                    <a:lnTo>
                      <a:pt x="1069" y="1626"/>
                    </a:lnTo>
                    <a:lnTo>
                      <a:pt x="1035" y="1609"/>
                    </a:lnTo>
                    <a:lnTo>
                      <a:pt x="998" y="1589"/>
                    </a:lnTo>
                    <a:lnTo>
                      <a:pt x="964" y="1572"/>
                    </a:lnTo>
                    <a:lnTo>
                      <a:pt x="921" y="1526"/>
                    </a:lnTo>
                    <a:lnTo>
                      <a:pt x="885" y="1510"/>
                    </a:lnTo>
                    <a:lnTo>
                      <a:pt x="850" y="1489"/>
                    </a:lnTo>
                    <a:lnTo>
                      <a:pt x="806" y="1447"/>
                    </a:lnTo>
                    <a:lnTo>
                      <a:pt x="764" y="1401"/>
                    </a:lnTo>
                    <a:lnTo>
                      <a:pt x="797" y="1418"/>
                    </a:lnTo>
                    <a:lnTo>
                      <a:pt x="826" y="1410"/>
                    </a:lnTo>
                    <a:lnTo>
                      <a:pt x="817" y="1384"/>
                    </a:lnTo>
                    <a:lnTo>
                      <a:pt x="780" y="1365"/>
                    </a:lnTo>
                    <a:lnTo>
                      <a:pt x="772" y="1339"/>
                    </a:lnTo>
                    <a:lnTo>
                      <a:pt x="746" y="1347"/>
                    </a:lnTo>
                    <a:lnTo>
                      <a:pt x="738" y="1322"/>
                    </a:lnTo>
                    <a:lnTo>
                      <a:pt x="712" y="1330"/>
                    </a:lnTo>
                    <a:lnTo>
                      <a:pt x="675" y="1310"/>
                    </a:lnTo>
                    <a:lnTo>
                      <a:pt x="650" y="1318"/>
                    </a:lnTo>
                    <a:lnTo>
                      <a:pt x="641" y="1293"/>
                    </a:lnTo>
                    <a:lnTo>
                      <a:pt x="614" y="1302"/>
                    </a:lnTo>
                    <a:lnTo>
                      <a:pt x="604" y="1273"/>
                    </a:lnTo>
                    <a:lnTo>
                      <a:pt x="579" y="1281"/>
                    </a:lnTo>
                    <a:lnTo>
                      <a:pt x="571" y="1256"/>
                    </a:lnTo>
                    <a:lnTo>
                      <a:pt x="537" y="1238"/>
                    </a:lnTo>
                    <a:lnTo>
                      <a:pt x="528" y="1210"/>
                    </a:lnTo>
                    <a:lnTo>
                      <a:pt x="500" y="1219"/>
                    </a:lnTo>
                    <a:lnTo>
                      <a:pt x="528" y="1210"/>
                    </a:lnTo>
                    <a:lnTo>
                      <a:pt x="520" y="1185"/>
                    </a:lnTo>
                    <a:lnTo>
                      <a:pt x="492" y="1193"/>
                    </a:lnTo>
                    <a:lnTo>
                      <a:pt x="483" y="1165"/>
                    </a:lnTo>
                    <a:lnTo>
                      <a:pt x="457" y="1173"/>
                    </a:lnTo>
                    <a:lnTo>
                      <a:pt x="449" y="1148"/>
                    </a:lnTo>
                    <a:lnTo>
                      <a:pt x="423" y="1156"/>
                    </a:lnTo>
                    <a:lnTo>
                      <a:pt x="416" y="1130"/>
                    </a:lnTo>
                    <a:lnTo>
                      <a:pt x="387" y="1139"/>
                    </a:lnTo>
                    <a:lnTo>
                      <a:pt x="379" y="1111"/>
                    </a:lnTo>
                    <a:lnTo>
                      <a:pt x="345" y="1093"/>
                    </a:lnTo>
                    <a:lnTo>
                      <a:pt x="316" y="1102"/>
                    </a:lnTo>
                    <a:lnTo>
                      <a:pt x="308" y="1077"/>
                    </a:lnTo>
                    <a:lnTo>
                      <a:pt x="300" y="1048"/>
                    </a:lnTo>
                    <a:lnTo>
                      <a:pt x="266" y="1030"/>
                    </a:lnTo>
                    <a:lnTo>
                      <a:pt x="231" y="1011"/>
                    </a:lnTo>
                    <a:lnTo>
                      <a:pt x="223" y="985"/>
                    </a:lnTo>
                    <a:lnTo>
                      <a:pt x="231" y="1011"/>
                    </a:lnTo>
                    <a:lnTo>
                      <a:pt x="256" y="1002"/>
                    </a:lnTo>
                    <a:lnTo>
                      <a:pt x="291" y="1022"/>
                    </a:lnTo>
                    <a:lnTo>
                      <a:pt x="319" y="1014"/>
                    </a:lnTo>
                    <a:lnTo>
                      <a:pt x="353" y="1031"/>
                    </a:lnTo>
                    <a:lnTo>
                      <a:pt x="390" y="1051"/>
                    </a:lnTo>
                    <a:lnTo>
                      <a:pt x="416" y="1043"/>
                    </a:lnTo>
                    <a:lnTo>
                      <a:pt x="424" y="1068"/>
                    </a:lnTo>
                    <a:lnTo>
                      <a:pt x="450" y="1060"/>
                    </a:lnTo>
                    <a:lnTo>
                      <a:pt x="458" y="1086"/>
                    </a:lnTo>
                    <a:lnTo>
                      <a:pt x="495" y="1105"/>
                    </a:lnTo>
                    <a:lnTo>
                      <a:pt x="503" y="1130"/>
                    </a:lnTo>
                    <a:lnTo>
                      <a:pt x="537" y="1149"/>
                    </a:lnTo>
                    <a:lnTo>
                      <a:pt x="546" y="1176"/>
                    </a:lnTo>
                    <a:lnTo>
                      <a:pt x="571" y="1168"/>
                    </a:lnTo>
                    <a:lnTo>
                      <a:pt x="562" y="1140"/>
                    </a:lnTo>
                    <a:lnTo>
                      <a:pt x="555" y="1115"/>
                    </a:lnTo>
                    <a:lnTo>
                      <a:pt x="529" y="1123"/>
                    </a:lnTo>
                    <a:lnTo>
                      <a:pt x="521" y="1097"/>
                    </a:lnTo>
                    <a:lnTo>
                      <a:pt x="555" y="1115"/>
                    </a:lnTo>
                    <a:lnTo>
                      <a:pt x="583" y="1105"/>
                    </a:lnTo>
                    <a:lnTo>
                      <a:pt x="591" y="1131"/>
                    </a:lnTo>
                    <a:lnTo>
                      <a:pt x="625" y="1152"/>
                    </a:lnTo>
                    <a:lnTo>
                      <a:pt x="654" y="1142"/>
                    </a:lnTo>
                    <a:lnTo>
                      <a:pt x="688" y="1160"/>
                    </a:lnTo>
                    <a:lnTo>
                      <a:pt x="696" y="1188"/>
                    </a:lnTo>
                    <a:lnTo>
                      <a:pt x="730" y="1205"/>
                    </a:lnTo>
                    <a:lnTo>
                      <a:pt x="738" y="1231"/>
                    </a:lnTo>
                    <a:lnTo>
                      <a:pt x="747" y="1260"/>
                    </a:lnTo>
                    <a:lnTo>
                      <a:pt x="783" y="1276"/>
                    </a:lnTo>
                    <a:lnTo>
                      <a:pt x="793" y="1305"/>
                    </a:lnTo>
                    <a:lnTo>
                      <a:pt x="800" y="1330"/>
                    </a:lnTo>
                    <a:lnTo>
                      <a:pt x="808" y="1355"/>
                    </a:lnTo>
                    <a:lnTo>
                      <a:pt x="834" y="1348"/>
                    </a:lnTo>
                    <a:lnTo>
                      <a:pt x="843" y="1376"/>
                    </a:lnTo>
                    <a:lnTo>
                      <a:pt x="871" y="1367"/>
                    </a:lnTo>
                    <a:lnTo>
                      <a:pt x="863" y="1339"/>
                    </a:lnTo>
                    <a:lnTo>
                      <a:pt x="854" y="1313"/>
                    </a:lnTo>
                    <a:lnTo>
                      <a:pt x="846" y="1288"/>
                    </a:lnTo>
                    <a:lnTo>
                      <a:pt x="854" y="1313"/>
                    </a:lnTo>
                    <a:lnTo>
                      <a:pt x="880" y="1305"/>
                    </a:lnTo>
                    <a:lnTo>
                      <a:pt x="913" y="1323"/>
                    </a:lnTo>
                    <a:lnTo>
                      <a:pt x="922" y="1351"/>
                    </a:lnTo>
                    <a:lnTo>
                      <a:pt x="958" y="1368"/>
                    </a:lnTo>
                    <a:lnTo>
                      <a:pt x="968" y="1396"/>
                    </a:lnTo>
                    <a:lnTo>
                      <a:pt x="1002" y="1413"/>
                    </a:lnTo>
                    <a:lnTo>
                      <a:pt x="1010" y="1439"/>
                    </a:lnTo>
                    <a:lnTo>
                      <a:pt x="1047" y="1458"/>
                    </a:lnTo>
                    <a:lnTo>
                      <a:pt x="1055" y="1484"/>
                    </a:lnTo>
                    <a:lnTo>
                      <a:pt x="1072" y="1538"/>
                    </a:lnTo>
                    <a:lnTo>
                      <a:pt x="1106" y="1555"/>
                    </a:lnTo>
                    <a:lnTo>
                      <a:pt x="1122" y="1610"/>
                    </a:lnTo>
                    <a:lnTo>
                      <a:pt x="1140" y="1663"/>
                    </a:lnTo>
                    <a:lnTo>
                      <a:pt x="1174" y="1681"/>
                    </a:lnTo>
                    <a:lnTo>
                      <a:pt x="1201" y="1672"/>
                    </a:lnTo>
                    <a:lnTo>
                      <a:pt x="1193" y="1647"/>
                    </a:lnTo>
                    <a:lnTo>
                      <a:pt x="1185" y="1621"/>
                    </a:lnTo>
                    <a:lnTo>
                      <a:pt x="1177" y="1592"/>
                    </a:lnTo>
                    <a:lnTo>
                      <a:pt x="1168" y="1567"/>
                    </a:lnTo>
                    <a:lnTo>
                      <a:pt x="1159" y="1539"/>
                    </a:lnTo>
                    <a:lnTo>
                      <a:pt x="1151" y="1513"/>
                    </a:lnTo>
                    <a:lnTo>
                      <a:pt x="1159" y="1539"/>
                    </a:lnTo>
                    <a:lnTo>
                      <a:pt x="1194" y="1558"/>
                    </a:lnTo>
                    <a:lnTo>
                      <a:pt x="1230" y="1576"/>
                    </a:lnTo>
                    <a:lnTo>
                      <a:pt x="1240" y="1604"/>
                    </a:lnTo>
                    <a:lnTo>
                      <a:pt x="1273" y="1621"/>
                    </a:lnTo>
                    <a:lnTo>
                      <a:pt x="1281" y="1647"/>
                    </a:lnTo>
                    <a:lnTo>
                      <a:pt x="1290" y="1676"/>
                    </a:lnTo>
                    <a:lnTo>
                      <a:pt x="1298" y="1700"/>
                    </a:lnTo>
                    <a:lnTo>
                      <a:pt x="1307" y="1729"/>
                    </a:lnTo>
                    <a:lnTo>
                      <a:pt x="1340" y="1747"/>
                    </a:lnTo>
                    <a:lnTo>
                      <a:pt x="1349" y="1772"/>
                    </a:lnTo>
                    <a:lnTo>
                      <a:pt x="1358" y="1800"/>
                    </a:lnTo>
                    <a:lnTo>
                      <a:pt x="1366" y="1826"/>
                    </a:lnTo>
                    <a:lnTo>
                      <a:pt x="1374" y="1855"/>
                    </a:lnTo>
                    <a:lnTo>
                      <a:pt x="1403" y="1845"/>
                    </a:lnTo>
                    <a:lnTo>
                      <a:pt x="1411" y="1871"/>
                    </a:lnTo>
                    <a:lnTo>
                      <a:pt x="1420" y="1897"/>
                    </a:lnTo>
                    <a:lnTo>
                      <a:pt x="1444" y="1889"/>
                    </a:lnTo>
                    <a:lnTo>
                      <a:pt x="1437" y="1863"/>
                    </a:lnTo>
                    <a:lnTo>
                      <a:pt x="1429" y="1837"/>
                    </a:lnTo>
                    <a:lnTo>
                      <a:pt x="1420" y="1809"/>
                    </a:lnTo>
                    <a:lnTo>
                      <a:pt x="1386" y="1792"/>
                    </a:lnTo>
                    <a:lnTo>
                      <a:pt x="1377" y="1763"/>
                    </a:lnTo>
                    <a:lnTo>
                      <a:pt x="1369" y="1737"/>
                    </a:lnTo>
                    <a:lnTo>
                      <a:pt x="1361" y="1712"/>
                    </a:lnTo>
                    <a:lnTo>
                      <a:pt x="1332" y="1721"/>
                    </a:lnTo>
                    <a:lnTo>
                      <a:pt x="1324" y="1693"/>
                    </a:lnTo>
                    <a:lnTo>
                      <a:pt x="1316" y="1667"/>
                    </a:lnTo>
                    <a:lnTo>
                      <a:pt x="1306" y="1639"/>
                    </a:lnTo>
                    <a:lnTo>
                      <a:pt x="1298" y="1613"/>
                    </a:lnTo>
                    <a:lnTo>
                      <a:pt x="1291" y="1587"/>
                    </a:lnTo>
                    <a:lnTo>
                      <a:pt x="1282" y="1559"/>
                    </a:lnTo>
                    <a:lnTo>
                      <a:pt x="1273" y="1534"/>
                    </a:lnTo>
                    <a:lnTo>
                      <a:pt x="1264" y="1506"/>
                    </a:lnTo>
                    <a:lnTo>
                      <a:pt x="1257" y="1480"/>
                    </a:lnTo>
                    <a:lnTo>
                      <a:pt x="1264" y="1506"/>
                    </a:lnTo>
                    <a:lnTo>
                      <a:pt x="1273" y="1534"/>
                    </a:lnTo>
                    <a:lnTo>
                      <a:pt x="1302" y="1524"/>
                    </a:lnTo>
                    <a:lnTo>
                      <a:pt x="1310" y="1550"/>
                    </a:lnTo>
                    <a:lnTo>
                      <a:pt x="1345" y="1571"/>
                    </a:lnTo>
                    <a:lnTo>
                      <a:pt x="1372" y="1561"/>
                    </a:lnTo>
                    <a:lnTo>
                      <a:pt x="1364" y="1534"/>
                    </a:lnTo>
                    <a:lnTo>
                      <a:pt x="1356" y="1508"/>
                    </a:lnTo>
                    <a:lnTo>
                      <a:pt x="1327" y="1517"/>
                    </a:lnTo>
                    <a:lnTo>
                      <a:pt x="1311" y="1463"/>
                    </a:lnTo>
                    <a:lnTo>
                      <a:pt x="1268" y="1417"/>
                    </a:lnTo>
                    <a:lnTo>
                      <a:pt x="1231" y="1400"/>
                    </a:lnTo>
                    <a:lnTo>
                      <a:pt x="1189" y="1354"/>
                    </a:lnTo>
                    <a:lnTo>
                      <a:pt x="1181" y="1329"/>
                    </a:lnTo>
                    <a:lnTo>
                      <a:pt x="1138" y="1283"/>
                    </a:lnTo>
                    <a:lnTo>
                      <a:pt x="1129" y="1255"/>
                    </a:lnTo>
                    <a:lnTo>
                      <a:pt x="1085" y="1212"/>
                    </a:lnTo>
                    <a:lnTo>
                      <a:pt x="1076" y="1184"/>
                    </a:lnTo>
                    <a:lnTo>
                      <a:pt x="1068" y="1159"/>
                    </a:lnTo>
                    <a:lnTo>
                      <a:pt x="1059" y="1130"/>
                    </a:lnTo>
                    <a:lnTo>
                      <a:pt x="1034" y="1138"/>
                    </a:lnTo>
                    <a:lnTo>
                      <a:pt x="1025" y="1113"/>
                    </a:lnTo>
                    <a:lnTo>
                      <a:pt x="1017" y="1087"/>
                    </a:lnTo>
                    <a:lnTo>
                      <a:pt x="1051" y="1104"/>
                    </a:lnTo>
                    <a:lnTo>
                      <a:pt x="1059" y="1130"/>
                    </a:lnTo>
                    <a:lnTo>
                      <a:pt x="1087" y="1122"/>
                    </a:lnTo>
                    <a:lnTo>
                      <a:pt x="1096" y="1150"/>
                    </a:lnTo>
                    <a:lnTo>
                      <a:pt x="1087" y="1122"/>
                    </a:lnTo>
                    <a:lnTo>
                      <a:pt x="1079" y="1096"/>
                    </a:lnTo>
                    <a:lnTo>
                      <a:pt x="1071" y="1070"/>
                    </a:lnTo>
                    <a:lnTo>
                      <a:pt x="1062" y="1042"/>
                    </a:lnTo>
                    <a:lnTo>
                      <a:pt x="1034" y="1051"/>
                    </a:lnTo>
                    <a:lnTo>
                      <a:pt x="1025" y="1025"/>
                    </a:lnTo>
                    <a:lnTo>
                      <a:pt x="991" y="1004"/>
                    </a:lnTo>
                    <a:lnTo>
                      <a:pt x="983" y="979"/>
                    </a:lnTo>
                    <a:lnTo>
                      <a:pt x="954" y="988"/>
                    </a:lnTo>
                    <a:lnTo>
                      <a:pt x="947" y="962"/>
                    </a:lnTo>
                    <a:lnTo>
                      <a:pt x="938" y="934"/>
                    </a:lnTo>
                    <a:lnTo>
                      <a:pt x="912" y="943"/>
                    </a:lnTo>
                    <a:lnTo>
                      <a:pt x="904" y="917"/>
                    </a:lnTo>
                    <a:lnTo>
                      <a:pt x="896" y="891"/>
                    </a:lnTo>
                    <a:lnTo>
                      <a:pt x="862" y="871"/>
                    </a:lnTo>
                    <a:lnTo>
                      <a:pt x="853" y="845"/>
                    </a:lnTo>
                    <a:lnTo>
                      <a:pt x="844" y="817"/>
                    </a:lnTo>
                    <a:lnTo>
                      <a:pt x="879" y="837"/>
                    </a:lnTo>
                    <a:lnTo>
                      <a:pt x="905" y="829"/>
                    </a:lnTo>
                    <a:lnTo>
                      <a:pt x="870" y="809"/>
                    </a:lnTo>
                    <a:lnTo>
                      <a:pt x="862" y="783"/>
                    </a:lnTo>
                    <a:lnTo>
                      <a:pt x="829" y="766"/>
                    </a:lnTo>
                    <a:lnTo>
                      <a:pt x="791" y="746"/>
                    </a:lnTo>
                    <a:lnTo>
                      <a:pt x="758" y="729"/>
                    </a:lnTo>
                    <a:lnTo>
                      <a:pt x="721" y="709"/>
                    </a:lnTo>
                    <a:lnTo>
                      <a:pt x="712" y="683"/>
                    </a:lnTo>
                    <a:lnTo>
                      <a:pt x="669" y="638"/>
                    </a:lnTo>
                    <a:lnTo>
                      <a:pt x="636" y="621"/>
                    </a:lnTo>
                    <a:lnTo>
                      <a:pt x="627" y="593"/>
                    </a:lnTo>
                    <a:lnTo>
                      <a:pt x="653" y="584"/>
                    </a:lnTo>
                    <a:lnTo>
                      <a:pt x="644" y="559"/>
                    </a:lnTo>
                    <a:lnTo>
                      <a:pt x="611" y="541"/>
                    </a:lnTo>
                    <a:lnTo>
                      <a:pt x="573" y="522"/>
                    </a:lnTo>
                    <a:lnTo>
                      <a:pt x="539" y="504"/>
                    </a:lnTo>
                    <a:lnTo>
                      <a:pt x="531" y="475"/>
                    </a:lnTo>
                    <a:lnTo>
                      <a:pt x="502" y="485"/>
                    </a:lnTo>
                    <a:lnTo>
                      <a:pt x="494" y="459"/>
                    </a:lnTo>
                    <a:lnTo>
                      <a:pt x="468" y="467"/>
                    </a:lnTo>
                    <a:lnTo>
                      <a:pt x="461" y="441"/>
                    </a:lnTo>
                    <a:lnTo>
                      <a:pt x="426" y="422"/>
                    </a:lnTo>
                    <a:lnTo>
                      <a:pt x="418" y="396"/>
                    </a:lnTo>
                    <a:lnTo>
                      <a:pt x="381" y="377"/>
                    </a:lnTo>
                    <a:lnTo>
                      <a:pt x="373" y="351"/>
                    </a:lnTo>
                    <a:lnTo>
                      <a:pt x="364" y="325"/>
                    </a:lnTo>
                    <a:lnTo>
                      <a:pt x="330" y="305"/>
                    </a:lnTo>
                    <a:lnTo>
                      <a:pt x="322" y="279"/>
                    </a:lnTo>
                    <a:lnTo>
                      <a:pt x="313" y="251"/>
                    </a:lnTo>
                    <a:lnTo>
                      <a:pt x="277" y="235"/>
                    </a:lnTo>
                    <a:lnTo>
                      <a:pt x="243" y="217"/>
                    </a:lnTo>
                    <a:lnTo>
                      <a:pt x="235" y="188"/>
                    </a:lnTo>
                    <a:lnTo>
                      <a:pt x="209" y="196"/>
                    </a:lnTo>
                    <a:lnTo>
                      <a:pt x="201" y="171"/>
                    </a:lnTo>
                    <a:lnTo>
                      <a:pt x="164" y="151"/>
                    </a:lnTo>
                    <a:lnTo>
                      <a:pt x="130" y="134"/>
                    </a:lnTo>
                    <a:lnTo>
                      <a:pt x="96" y="116"/>
                    </a:lnTo>
                    <a:lnTo>
                      <a:pt x="87" y="88"/>
                    </a:lnTo>
                    <a:lnTo>
                      <a:pt x="59" y="98"/>
                    </a:lnTo>
                    <a:lnTo>
                      <a:pt x="50" y="72"/>
                    </a:lnTo>
                    <a:lnTo>
                      <a:pt x="42" y="46"/>
                    </a:lnTo>
                    <a:lnTo>
                      <a:pt x="34" y="17"/>
                    </a:lnTo>
                    <a:lnTo>
                      <a:pt x="8" y="26"/>
                    </a:lnTo>
                    <a:lnTo>
                      <a:pt x="0" y="0"/>
                    </a:lnTo>
                    <a:lnTo>
                      <a:pt x="34" y="17"/>
                    </a:lnTo>
                    <a:lnTo>
                      <a:pt x="71" y="37"/>
                    </a:lnTo>
                    <a:lnTo>
                      <a:pt x="97" y="29"/>
                    </a:lnTo>
                    <a:lnTo>
                      <a:pt x="105" y="54"/>
                    </a:lnTo>
                    <a:lnTo>
                      <a:pt x="130" y="46"/>
                    </a:lnTo>
                    <a:lnTo>
                      <a:pt x="138" y="72"/>
                    </a:lnTo>
                    <a:lnTo>
                      <a:pt x="175" y="91"/>
                    </a:lnTo>
                    <a:lnTo>
                      <a:pt x="183" y="117"/>
                    </a:lnTo>
                    <a:lnTo>
                      <a:pt x="209" y="109"/>
                    </a:lnTo>
                    <a:lnTo>
                      <a:pt x="217" y="135"/>
                    </a:lnTo>
                    <a:lnTo>
                      <a:pt x="227" y="162"/>
                    </a:lnTo>
                    <a:lnTo>
                      <a:pt x="235" y="188"/>
                    </a:lnTo>
                    <a:lnTo>
                      <a:pt x="259" y="180"/>
                    </a:lnTo>
                    <a:lnTo>
                      <a:pt x="269" y="209"/>
                    </a:lnTo>
                    <a:lnTo>
                      <a:pt x="277" y="235"/>
                    </a:lnTo>
                    <a:lnTo>
                      <a:pt x="305" y="225"/>
                    </a:lnTo>
                    <a:lnTo>
                      <a:pt x="339" y="243"/>
                    </a:lnTo>
                    <a:lnTo>
                      <a:pt x="330" y="217"/>
                    </a:lnTo>
                    <a:lnTo>
                      <a:pt x="322" y="191"/>
                    </a:lnTo>
                    <a:lnTo>
                      <a:pt x="359" y="209"/>
                    </a:lnTo>
                    <a:lnTo>
                      <a:pt x="368" y="235"/>
                    </a:lnTo>
                    <a:lnTo>
                      <a:pt x="402" y="254"/>
                    </a:lnTo>
                    <a:lnTo>
                      <a:pt x="436" y="272"/>
                    </a:lnTo>
                    <a:lnTo>
                      <a:pt x="445" y="300"/>
                    </a:lnTo>
                    <a:lnTo>
                      <a:pt x="452" y="326"/>
                    </a:lnTo>
                    <a:lnTo>
                      <a:pt x="481" y="317"/>
                    </a:lnTo>
                    <a:lnTo>
                      <a:pt x="489" y="343"/>
                    </a:lnTo>
                    <a:lnTo>
                      <a:pt x="497" y="370"/>
                    </a:lnTo>
                    <a:lnTo>
                      <a:pt x="506" y="396"/>
                    </a:lnTo>
                    <a:lnTo>
                      <a:pt x="541" y="417"/>
                    </a:lnTo>
                    <a:lnTo>
                      <a:pt x="549" y="442"/>
                    </a:lnTo>
                    <a:lnTo>
                      <a:pt x="577" y="433"/>
                    </a:lnTo>
                    <a:lnTo>
                      <a:pt x="585" y="459"/>
                    </a:lnTo>
                    <a:lnTo>
                      <a:pt x="577" y="433"/>
                    </a:lnTo>
                    <a:lnTo>
                      <a:pt x="568" y="407"/>
                    </a:lnTo>
                    <a:lnTo>
                      <a:pt x="560" y="380"/>
                    </a:lnTo>
                    <a:lnTo>
                      <a:pt x="586" y="371"/>
                    </a:lnTo>
                    <a:lnTo>
                      <a:pt x="594" y="399"/>
                    </a:lnTo>
                    <a:lnTo>
                      <a:pt x="628" y="417"/>
                    </a:lnTo>
                    <a:lnTo>
                      <a:pt x="636" y="442"/>
                    </a:lnTo>
                    <a:lnTo>
                      <a:pt x="673" y="462"/>
                    </a:lnTo>
                    <a:lnTo>
                      <a:pt x="682" y="488"/>
                    </a:lnTo>
                    <a:lnTo>
                      <a:pt x="716" y="507"/>
                    </a:lnTo>
                    <a:lnTo>
                      <a:pt x="724" y="533"/>
                    </a:lnTo>
                    <a:lnTo>
                      <a:pt x="732" y="559"/>
                    </a:lnTo>
                    <a:lnTo>
                      <a:pt x="741" y="588"/>
                    </a:lnTo>
                    <a:lnTo>
                      <a:pt x="749" y="613"/>
                    </a:lnTo>
                    <a:lnTo>
                      <a:pt x="758" y="641"/>
                    </a:lnTo>
                    <a:lnTo>
                      <a:pt x="766" y="667"/>
                    </a:lnTo>
                    <a:lnTo>
                      <a:pt x="802" y="683"/>
                    </a:lnTo>
                    <a:lnTo>
                      <a:pt x="811" y="712"/>
                    </a:lnTo>
                    <a:lnTo>
                      <a:pt x="819" y="738"/>
                    </a:lnTo>
                    <a:lnTo>
                      <a:pt x="845" y="730"/>
                    </a:lnTo>
                    <a:lnTo>
                      <a:pt x="853" y="757"/>
                    </a:lnTo>
                    <a:lnTo>
                      <a:pt x="879" y="749"/>
                    </a:lnTo>
                    <a:lnTo>
                      <a:pt x="871" y="721"/>
                    </a:lnTo>
                    <a:lnTo>
                      <a:pt x="837" y="704"/>
                    </a:lnTo>
                    <a:lnTo>
                      <a:pt x="828" y="675"/>
                    </a:lnTo>
                    <a:lnTo>
                      <a:pt x="819" y="649"/>
                    </a:lnTo>
                    <a:lnTo>
                      <a:pt x="812" y="625"/>
                    </a:lnTo>
                    <a:lnTo>
                      <a:pt x="829" y="588"/>
                    </a:lnTo>
                    <a:lnTo>
                      <a:pt x="837" y="616"/>
                    </a:lnTo>
                    <a:lnTo>
                      <a:pt x="874" y="633"/>
                    </a:lnTo>
                    <a:lnTo>
                      <a:pt x="882" y="659"/>
                    </a:lnTo>
                    <a:lnTo>
                      <a:pt x="891" y="686"/>
                    </a:lnTo>
                    <a:lnTo>
                      <a:pt x="924" y="704"/>
                    </a:lnTo>
                    <a:lnTo>
                      <a:pt x="934" y="733"/>
                    </a:lnTo>
                    <a:lnTo>
                      <a:pt x="942" y="758"/>
                    </a:lnTo>
                    <a:lnTo>
                      <a:pt x="949" y="784"/>
                    </a:lnTo>
                    <a:lnTo>
                      <a:pt x="958" y="812"/>
                    </a:lnTo>
                    <a:lnTo>
                      <a:pt x="967" y="838"/>
                    </a:lnTo>
                    <a:lnTo>
                      <a:pt x="976" y="866"/>
                    </a:lnTo>
                    <a:lnTo>
                      <a:pt x="983" y="891"/>
                    </a:lnTo>
                    <a:lnTo>
                      <a:pt x="991" y="917"/>
                    </a:lnTo>
                    <a:lnTo>
                      <a:pt x="1001" y="946"/>
                    </a:lnTo>
                    <a:lnTo>
                      <a:pt x="1037" y="962"/>
                    </a:lnTo>
                    <a:lnTo>
                      <a:pt x="1045" y="988"/>
                    </a:lnTo>
                    <a:lnTo>
                      <a:pt x="1071" y="980"/>
                    </a:lnTo>
                    <a:lnTo>
                      <a:pt x="1062" y="954"/>
                    </a:lnTo>
                    <a:lnTo>
                      <a:pt x="1054" y="928"/>
                    </a:lnTo>
                    <a:lnTo>
                      <a:pt x="1072" y="892"/>
                    </a:lnTo>
                    <a:lnTo>
                      <a:pt x="1063" y="867"/>
                    </a:lnTo>
                    <a:lnTo>
                      <a:pt x="1055" y="841"/>
                    </a:lnTo>
                    <a:lnTo>
                      <a:pt x="1063" y="867"/>
                    </a:lnTo>
                    <a:lnTo>
                      <a:pt x="1109" y="912"/>
                    </a:lnTo>
                    <a:lnTo>
                      <a:pt x="1117" y="938"/>
                    </a:lnTo>
                    <a:lnTo>
                      <a:pt x="1124" y="963"/>
                    </a:lnTo>
                    <a:lnTo>
                      <a:pt x="1159" y="983"/>
                    </a:lnTo>
                    <a:lnTo>
                      <a:pt x="1167" y="1009"/>
                    </a:lnTo>
                    <a:lnTo>
                      <a:pt x="1184" y="1062"/>
                    </a:lnTo>
                    <a:lnTo>
                      <a:pt x="1192" y="1088"/>
                    </a:lnTo>
                    <a:lnTo>
                      <a:pt x="1201" y="1117"/>
                    </a:lnTo>
                    <a:lnTo>
                      <a:pt x="1210" y="1142"/>
                    </a:lnTo>
                    <a:lnTo>
                      <a:pt x="1218" y="1170"/>
                    </a:lnTo>
                    <a:lnTo>
                      <a:pt x="1226" y="1196"/>
                    </a:lnTo>
                    <a:lnTo>
                      <a:pt x="1234" y="1222"/>
                    </a:lnTo>
                    <a:lnTo>
                      <a:pt x="1244" y="1249"/>
                    </a:lnTo>
                    <a:lnTo>
                      <a:pt x="1252" y="1275"/>
                    </a:lnTo>
                    <a:lnTo>
                      <a:pt x="1260" y="1304"/>
                    </a:lnTo>
                    <a:lnTo>
                      <a:pt x="1268" y="1330"/>
                    </a:lnTo>
                    <a:lnTo>
                      <a:pt x="1289" y="1295"/>
                    </a:lnTo>
                    <a:lnTo>
                      <a:pt x="1280" y="1267"/>
                    </a:lnTo>
                    <a:lnTo>
                      <a:pt x="1271" y="1241"/>
                    </a:lnTo>
                    <a:lnTo>
                      <a:pt x="1262" y="1212"/>
                    </a:lnTo>
                    <a:lnTo>
                      <a:pt x="1255" y="1187"/>
                    </a:lnTo>
                    <a:lnTo>
                      <a:pt x="1272" y="1154"/>
                    </a:lnTo>
                    <a:lnTo>
                      <a:pt x="1263" y="1125"/>
                    </a:lnTo>
                    <a:lnTo>
                      <a:pt x="1255" y="1099"/>
                    </a:lnTo>
                    <a:lnTo>
                      <a:pt x="1289" y="1117"/>
                    </a:lnTo>
                    <a:lnTo>
                      <a:pt x="1298" y="1146"/>
                    </a:lnTo>
                    <a:lnTo>
                      <a:pt x="1305" y="1171"/>
                    </a:lnTo>
                    <a:lnTo>
                      <a:pt x="1314" y="1197"/>
                    </a:lnTo>
                    <a:lnTo>
                      <a:pt x="1351" y="1215"/>
                    </a:lnTo>
                    <a:lnTo>
                      <a:pt x="1359" y="1241"/>
                    </a:lnTo>
                    <a:lnTo>
                      <a:pt x="1368" y="1270"/>
                    </a:lnTo>
                    <a:lnTo>
                      <a:pt x="1394" y="1262"/>
                    </a:lnTo>
                    <a:lnTo>
                      <a:pt x="1402" y="1288"/>
                    </a:lnTo>
                    <a:lnTo>
                      <a:pt x="1410" y="1313"/>
                    </a:lnTo>
                    <a:lnTo>
                      <a:pt x="1419" y="1341"/>
                    </a:lnTo>
                    <a:lnTo>
                      <a:pt x="1401" y="1375"/>
                    </a:lnTo>
                    <a:lnTo>
                      <a:pt x="1410" y="1403"/>
                    </a:lnTo>
                    <a:lnTo>
                      <a:pt x="1419" y="1429"/>
                    </a:lnTo>
                    <a:lnTo>
                      <a:pt x="1426" y="1454"/>
                    </a:lnTo>
                    <a:lnTo>
                      <a:pt x="1407" y="1491"/>
                    </a:lnTo>
                    <a:lnTo>
                      <a:pt x="1416" y="1517"/>
                    </a:lnTo>
                    <a:lnTo>
                      <a:pt x="1424" y="1546"/>
                    </a:lnTo>
                    <a:lnTo>
                      <a:pt x="1432" y="1571"/>
                    </a:lnTo>
                    <a:lnTo>
                      <a:pt x="1440" y="1596"/>
                    </a:lnTo>
                    <a:lnTo>
                      <a:pt x="1450" y="1625"/>
                    </a:lnTo>
                    <a:lnTo>
                      <a:pt x="1477" y="1616"/>
                    </a:lnTo>
                    <a:lnTo>
                      <a:pt x="1486" y="1554"/>
                    </a:lnTo>
                    <a:lnTo>
                      <a:pt x="1478" y="1528"/>
                    </a:lnTo>
                    <a:lnTo>
                      <a:pt x="1469" y="1501"/>
                    </a:lnTo>
                    <a:lnTo>
                      <a:pt x="1489" y="1466"/>
                    </a:lnTo>
                    <a:lnTo>
                      <a:pt x="1480" y="1438"/>
                    </a:lnTo>
                    <a:lnTo>
                      <a:pt x="1472" y="1412"/>
                    </a:lnTo>
                    <a:lnTo>
                      <a:pt x="1490" y="1378"/>
                    </a:lnTo>
                    <a:lnTo>
                      <a:pt x="1480" y="1349"/>
                    </a:lnTo>
                    <a:lnTo>
                      <a:pt x="1490" y="1378"/>
                    </a:lnTo>
                    <a:lnTo>
                      <a:pt x="1498" y="1404"/>
                    </a:lnTo>
                    <a:lnTo>
                      <a:pt x="1506" y="1430"/>
                    </a:lnTo>
                    <a:lnTo>
                      <a:pt x="1514" y="1457"/>
                    </a:lnTo>
                    <a:lnTo>
                      <a:pt x="1558" y="1504"/>
                    </a:lnTo>
                    <a:lnTo>
                      <a:pt x="1566" y="1529"/>
                    </a:lnTo>
                    <a:lnTo>
                      <a:pt x="1574" y="1554"/>
                    </a:lnTo>
                    <a:lnTo>
                      <a:pt x="1582" y="1583"/>
                    </a:lnTo>
                    <a:lnTo>
                      <a:pt x="1591" y="1609"/>
                    </a:lnTo>
                    <a:lnTo>
                      <a:pt x="1600" y="1637"/>
                    </a:lnTo>
                    <a:lnTo>
                      <a:pt x="1608" y="1662"/>
                    </a:lnTo>
                    <a:lnTo>
                      <a:pt x="1615" y="1688"/>
                    </a:lnTo>
                    <a:lnTo>
                      <a:pt x="1625" y="1717"/>
                    </a:lnTo>
                    <a:lnTo>
                      <a:pt x="1633" y="1742"/>
                    </a:lnTo>
                    <a:lnTo>
                      <a:pt x="1642" y="1770"/>
                    </a:lnTo>
                    <a:lnTo>
                      <a:pt x="1649" y="1796"/>
                    </a:lnTo>
                    <a:lnTo>
                      <a:pt x="1657" y="1822"/>
                    </a:lnTo>
                    <a:lnTo>
                      <a:pt x="1641" y="1858"/>
                    </a:lnTo>
                    <a:lnTo>
                      <a:pt x="1649" y="1884"/>
                    </a:lnTo>
                    <a:lnTo>
                      <a:pt x="1624" y="1892"/>
                    </a:lnTo>
                    <a:lnTo>
                      <a:pt x="1632" y="1918"/>
                    </a:lnTo>
                    <a:lnTo>
                      <a:pt x="1640" y="1945"/>
                    </a:lnTo>
                    <a:lnTo>
                      <a:pt x="1612" y="1955"/>
                    </a:lnTo>
                    <a:lnTo>
                      <a:pt x="1586" y="1963"/>
                    </a:lnTo>
                    <a:lnTo>
                      <a:pt x="1595" y="1989"/>
                    </a:lnTo>
                    <a:lnTo>
                      <a:pt x="1604" y="2016"/>
                    </a:lnTo>
                    <a:lnTo>
                      <a:pt x="1583" y="2051"/>
                    </a:lnTo>
                    <a:lnTo>
                      <a:pt x="1592" y="2076"/>
                    </a:lnTo>
                    <a:lnTo>
                      <a:pt x="1608" y="2131"/>
                    </a:lnTo>
                    <a:lnTo>
                      <a:pt x="1617" y="2158"/>
                    </a:lnTo>
                    <a:lnTo>
                      <a:pt x="1626" y="2184"/>
                    </a:lnTo>
                    <a:lnTo>
                      <a:pt x="1662" y="2201"/>
                    </a:lnTo>
                    <a:lnTo>
                      <a:pt x="1687" y="2193"/>
                    </a:lnTo>
                    <a:lnTo>
                      <a:pt x="1679" y="2168"/>
                    </a:lnTo>
                    <a:lnTo>
                      <a:pt x="1671" y="2142"/>
                    </a:lnTo>
                    <a:lnTo>
                      <a:pt x="1663" y="2113"/>
                    </a:lnTo>
                    <a:lnTo>
                      <a:pt x="1682" y="2079"/>
                    </a:lnTo>
                    <a:lnTo>
                      <a:pt x="1674" y="2050"/>
                    </a:lnTo>
                    <a:lnTo>
                      <a:pt x="1666" y="2025"/>
                    </a:lnTo>
                    <a:lnTo>
                      <a:pt x="1683" y="1992"/>
                    </a:lnTo>
                    <a:lnTo>
                      <a:pt x="1674" y="1963"/>
                    </a:lnTo>
                    <a:lnTo>
                      <a:pt x="1691" y="1929"/>
                    </a:lnTo>
                    <a:lnTo>
                      <a:pt x="1675" y="1875"/>
                    </a:lnTo>
                    <a:lnTo>
                      <a:pt x="1695" y="1840"/>
                    </a:lnTo>
                    <a:lnTo>
                      <a:pt x="1686" y="1813"/>
                    </a:lnTo>
                    <a:lnTo>
                      <a:pt x="1720" y="1833"/>
                    </a:lnTo>
                    <a:lnTo>
                      <a:pt x="1729" y="1859"/>
                    </a:lnTo>
                    <a:lnTo>
                      <a:pt x="1737" y="1884"/>
                    </a:lnTo>
                    <a:lnTo>
                      <a:pt x="1746" y="1912"/>
                    </a:lnTo>
                    <a:lnTo>
                      <a:pt x="1754" y="1938"/>
                    </a:lnTo>
                    <a:lnTo>
                      <a:pt x="1762" y="1966"/>
                    </a:lnTo>
                    <a:lnTo>
                      <a:pt x="1771" y="1992"/>
                    </a:lnTo>
                    <a:lnTo>
                      <a:pt x="1779" y="2017"/>
                    </a:lnTo>
                    <a:lnTo>
                      <a:pt x="1788" y="2046"/>
                    </a:lnTo>
                    <a:lnTo>
                      <a:pt x="1795" y="2071"/>
                    </a:lnTo>
                    <a:lnTo>
                      <a:pt x="1805" y="2100"/>
                    </a:lnTo>
                    <a:lnTo>
                      <a:pt x="1813" y="2125"/>
                    </a:lnTo>
                    <a:lnTo>
                      <a:pt x="1821" y="2151"/>
                    </a:lnTo>
                    <a:lnTo>
                      <a:pt x="1829" y="2177"/>
                    </a:lnTo>
                    <a:lnTo>
                      <a:pt x="1812" y="2210"/>
                    </a:lnTo>
                    <a:lnTo>
                      <a:pt x="1820" y="2239"/>
                    </a:lnTo>
                    <a:lnTo>
                      <a:pt x="1801" y="2273"/>
                    </a:lnTo>
                    <a:lnTo>
                      <a:pt x="1809" y="2298"/>
                    </a:lnTo>
                    <a:lnTo>
                      <a:pt x="1791" y="2335"/>
                    </a:lnTo>
                    <a:lnTo>
                      <a:pt x="1800" y="2361"/>
                    </a:lnTo>
                    <a:lnTo>
                      <a:pt x="1783" y="2397"/>
                    </a:lnTo>
                    <a:lnTo>
                      <a:pt x="1791" y="2423"/>
                    </a:lnTo>
                    <a:lnTo>
                      <a:pt x="1800" y="2449"/>
                    </a:lnTo>
                    <a:lnTo>
                      <a:pt x="1771" y="2457"/>
                    </a:lnTo>
                    <a:lnTo>
                      <a:pt x="1780" y="2486"/>
                    </a:lnTo>
                    <a:lnTo>
                      <a:pt x="1762" y="2520"/>
                    </a:lnTo>
                    <a:lnTo>
                      <a:pt x="1771" y="2548"/>
                    </a:lnTo>
                    <a:lnTo>
                      <a:pt x="1751" y="2583"/>
                    </a:lnTo>
                    <a:lnTo>
                      <a:pt x="1759" y="2607"/>
                    </a:lnTo>
                    <a:lnTo>
                      <a:pt x="1768" y="2636"/>
                    </a:lnTo>
                    <a:lnTo>
                      <a:pt x="1796" y="2627"/>
                    </a:lnTo>
                    <a:lnTo>
                      <a:pt x="1813" y="2591"/>
                    </a:lnTo>
                    <a:lnTo>
                      <a:pt x="1805" y="2565"/>
                    </a:lnTo>
                    <a:lnTo>
                      <a:pt x="1825" y="2530"/>
                    </a:lnTo>
                    <a:lnTo>
                      <a:pt x="1842" y="2494"/>
                    </a:lnTo>
                    <a:lnTo>
                      <a:pt x="1834" y="2468"/>
                    </a:lnTo>
                    <a:lnTo>
                      <a:pt x="1850" y="2432"/>
                    </a:lnTo>
                    <a:lnTo>
                      <a:pt x="1843" y="2406"/>
                    </a:lnTo>
                    <a:lnTo>
                      <a:pt x="1862" y="2371"/>
                    </a:lnTo>
                    <a:lnTo>
                      <a:pt x="1879" y="2335"/>
                    </a:lnTo>
                    <a:lnTo>
                      <a:pt x="1872" y="2310"/>
                    </a:lnTo>
                    <a:lnTo>
                      <a:pt x="1890" y="2273"/>
                    </a:lnTo>
                    <a:lnTo>
                      <a:pt x="1882" y="2247"/>
                    </a:lnTo>
                    <a:lnTo>
                      <a:pt x="1899" y="2301"/>
                    </a:lnTo>
                    <a:lnTo>
                      <a:pt x="1916" y="2355"/>
                    </a:lnTo>
                    <a:lnTo>
                      <a:pt x="1924" y="2381"/>
                    </a:lnTo>
                    <a:lnTo>
                      <a:pt x="1942" y="2434"/>
                    </a:lnTo>
                    <a:lnTo>
                      <a:pt x="1950" y="2460"/>
                    </a:lnTo>
                    <a:lnTo>
                      <a:pt x="1939" y="2523"/>
                    </a:lnTo>
                    <a:lnTo>
                      <a:pt x="1947" y="2549"/>
                    </a:lnTo>
                    <a:lnTo>
                      <a:pt x="1963" y="2602"/>
                    </a:lnTo>
                    <a:lnTo>
                      <a:pt x="1947" y="2639"/>
                    </a:lnTo>
                    <a:lnTo>
                      <a:pt x="1963" y="2691"/>
                    </a:lnTo>
                    <a:lnTo>
                      <a:pt x="1944" y="2728"/>
                    </a:lnTo>
                    <a:lnTo>
                      <a:pt x="1960" y="2781"/>
                    </a:lnTo>
                    <a:lnTo>
                      <a:pt x="1943" y="2815"/>
                    </a:lnTo>
                    <a:lnTo>
                      <a:pt x="1934" y="2877"/>
                    </a:lnTo>
                    <a:lnTo>
                      <a:pt x="1914" y="2912"/>
                    </a:lnTo>
                    <a:lnTo>
                      <a:pt x="1897" y="2948"/>
                    </a:lnTo>
                    <a:lnTo>
                      <a:pt x="1877" y="2982"/>
                    </a:lnTo>
                    <a:lnTo>
                      <a:pt x="1885" y="3008"/>
                    </a:lnTo>
                    <a:lnTo>
                      <a:pt x="1859" y="3016"/>
                    </a:lnTo>
                    <a:lnTo>
                      <a:pt x="1869" y="3045"/>
                    </a:lnTo>
                    <a:lnTo>
                      <a:pt x="1851" y="3078"/>
                    </a:lnTo>
                    <a:lnTo>
                      <a:pt x="1859" y="3103"/>
                    </a:lnTo>
                    <a:lnTo>
                      <a:pt x="1867" y="3132"/>
                    </a:lnTo>
                    <a:lnTo>
                      <a:pt x="1876" y="3158"/>
                    </a:lnTo>
                    <a:lnTo>
                      <a:pt x="1885" y="3186"/>
                    </a:lnTo>
                    <a:lnTo>
                      <a:pt x="1911" y="3177"/>
                    </a:lnTo>
                    <a:lnTo>
                      <a:pt x="1901" y="3150"/>
                    </a:lnTo>
                    <a:lnTo>
                      <a:pt x="1927" y="3141"/>
                    </a:lnTo>
                    <a:lnTo>
                      <a:pt x="1919" y="3116"/>
                    </a:lnTo>
                    <a:lnTo>
                      <a:pt x="1939" y="3079"/>
                    </a:lnTo>
                    <a:lnTo>
                      <a:pt x="1956" y="3045"/>
                    </a:lnTo>
                    <a:lnTo>
                      <a:pt x="1948" y="3019"/>
                    </a:lnTo>
                    <a:lnTo>
                      <a:pt x="1977" y="3011"/>
                    </a:lnTo>
                    <a:lnTo>
                      <a:pt x="1967" y="2982"/>
                    </a:lnTo>
                    <a:lnTo>
                      <a:pt x="1959" y="2956"/>
                    </a:lnTo>
                    <a:lnTo>
                      <a:pt x="1977" y="2922"/>
                    </a:lnTo>
                    <a:lnTo>
                      <a:pt x="1968" y="2894"/>
                    </a:lnTo>
                    <a:lnTo>
                      <a:pt x="1986" y="2860"/>
                    </a:lnTo>
                    <a:lnTo>
                      <a:pt x="1977" y="2833"/>
                    </a:lnTo>
                    <a:lnTo>
                      <a:pt x="1994" y="2886"/>
                    </a:lnTo>
                    <a:lnTo>
                      <a:pt x="2011" y="2940"/>
                    </a:lnTo>
                    <a:lnTo>
                      <a:pt x="2002" y="3002"/>
                    </a:lnTo>
                    <a:lnTo>
                      <a:pt x="2018" y="3054"/>
                    </a:lnTo>
                    <a:lnTo>
                      <a:pt x="2010" y="3116"/>
                    </a:lnTo>
                    <a:lnTo>
                      <a:pt x="2026" y="3169"/>
                    </a:lnTo>
                    <a:lnTo>
                      <a:pt x="2016" y="3232"/>
                    </a:lnTo>
                    <a:lnTo>
                      <a:pt x="2023" y="3258"/>
                    </a:lnTo>
                    <a:lnTo>
                      <a:pt x="2006" y="3294"/>
                    </a:lnTo>
                    <a:lnTo>
                      <a:pt x="2023" y="3345"/>
                    </a:lnTo>
                    <a:lnTo>
                      <a:pt x="2003" y="3382"/>
                    </a:lnTo>
                    <a:lnTo>
                      <a:pt x="1986" y="3416"/>
                    </a:lnTo>
                    <a:lnTo>
                      <a:pt x="1995" y="3444"/>
                    </a:lnTo>
                    <a:lnTo>
                      <a:pt x="1978" y="3478"/>
                    </a:lnTo>
                    <a:lnTo>
                      <a:pt x="1985" y="3504"/>
                    </a:lnTo>
                    <a:lnTo>
                      <a:pt x="1966" y="3541"/>
                    </a:lnTo>
                    <a:lnTo>
                      <a:pt x="1949" y="3575"/>
                    </a:lnTo>
                    <a:lnTo>
                      <a:pt x="1929" y="3612"/>
                    </a:lnTo>
                    <a:lnTo>
                      <a:pt x="1937" y="3638"/>
                    </a:lnTo>
                    <a:lnTo>
                      <a:pt x="1920" y="3672"/>
                    </a:lnTo>
                    <a:lnTo>
                      <a:pt x="1894" y="3680"/>
                    </a:lnTo>
                    <a:lnTo>
                      <a:pt x="1875" y="3717"/>
                    </a:lnTo>
                    <a:lnTo>
                      <a:pt x="1883" y="3743"/>
                    </a:lnTo>
                    <a:lnTo>
                      <a:pt x="1857" y="3750"/>
                    </a:lnTo>
                    <a:lnTo>
                      <a:pt x="1838" y="3788"/>
                    </a:lnTo>
                    <a:lnTo>
                      <a:pt x="1820" y="3821"/>
                    </a:lnTo>
                    <a:lnTo>
                      <a:pt x="1828" y="3847"/>
                    </a:lnTo>
                    <a:lnTo>
                      <a:pt x="1803" y="3855"/>
                    </a:lnTo>
                    <a:lnTo>
                      <a:pt x="1812" y="3884"/>
                    </a:lnTo>
                    <a:lnTo>
                      <a:pt x="1819" y="3908"/>
                    </a:lnTo>
                    <a:lnTo>
                      <a:pt x="1838" y="3875"/>
                    </a:lnTo>
                    <a:lnTo>
                      <a:pt x="1862" y="3867"/>
                    </a:lnTo>
                    <a:lnTo>
                      <a:pt x="1882" y="3830"/>
                    </a:lnTo>
                    <a:lnTo>
                      <a:pt x="1899" y="3796"/>
                    </a:lnTo>
                    <a:lnTo>
                      <a:pt x="1920" y="3761"/>
                    </a:lnTo>
                    <a:lnTo>
                      <a:pt x="1936" y="3725"/>
                    </a:lnTo>
                    <a:lnTo>
                      <a:pt x="1954" y="3691"/>
                    </a:lnTo>
                    <a:lnTo>
                      <a:pt x="1954" y="3779"/>
                    </a:lnTo>
                    <a:lnTo>
                      <a:pt x="1917" y="3850"/>
                    </a:lnTo>
                    <a:lnTo>
                      <a:pt x="1880" y="3921"/>
                    </a:lnTo>
                    <a:lnTo>
                      <a:pt x="1871" y="3980"/>
                    </a:lnTo>
                    <a:lnTo>
                      <a:pt x="1825" y="4026"/>
                    </a:lnTo>
                    <a:lnTo>
                      <a:pt x="1817" y="4087"/>
                    </a:lnTo>
                    <a:lnTo>
                      <a:pt x="1805" y="4148"/>
                    </a:lnTo>
                    <a:lnTo>
                      <a:pt x="1771" y="4218"/>
                    </a:lnTo>
                    <a:lnTo>
                      <a:pt x="1750" y="4252"/>
                    </a:lnTo>
                    <a:lnTo>
                      <a:pt x="1722" y="4351"/>
                    </a:lnTo>
                    <a:lnTo>
                      <a:pt x="1713" y="4411"/>
                    </a:lnTo>
                    <a:lnTo>
                      <a:pt x="1676" y="4482"/>
                    </a:lnTo>
                    <a:lnTo>
                      <a:pt x="1647" y="4578"/>
                    </a:lnTo>
                    <a:lnTo>
                      <a:pt x="1630" y="4702"/>
                    </a:lnTo>
                    <a:lnTo>
                      <a:pt x="1610" y="4827"/>
                    </a:lnTo>
                    <a:lnTo>
                      <a:pt x="1564" y="4957"/>
                    </a:lnTo>
                    <a:close/>
                    <a:moveTo>
                      <a:pt x="1607" y="2306"/>
                    </a:moveTo>
                    <a:lnTo>
                      <a:pt x="1633" y="2297"/>
                    </a:lnTo>
                    <a:lnTo>
                      <a:pt x="1641" y="2323"/>
                    </a:lnTo>
                    <a:lnTo>
                      <a:pt x="1649" y="2349"/>
                    </a:lnTo>
                    <a:lnTo>
                      <a:pt x="1659" y="2378"/>
                    </a:lnTo>
                    <a:lnTo>
                      <a:pt x="1667" y="2402"/>
                    </a:lnTo>
                    <a:lnTo>
                      <a:pt x="1675" y="2431"/>
                    </a:lnTo>
                    <a:lnTo>
                      <a:pt x="1683" y="2457"/>
                    </a:lnTo>
                    <a:lnTo>
                      <a:pt x="1649" y="2439"/>
                    </a:lnTo>
                    <a:lnTo>
                      <a:pt x="1641" y="2411"/>
                    </a:lnTo>
                    <a:lnTo>
                      <a:pt x="1633" y="2385"/>
                    </a:lnTo>
                    <a:lnTo>
                      <a:pt x="1596" y="2366"/>
                    </a:lnTo>
                    <a:lnTo>
                      <a:pt x="1587" y="2341"/>
                    </a:lnTo>
                    <a:lnTo>
                      <a:pt x="1607" y="2306"/>
                    </a:lnTo>
                    <a:close/>
                  </a:path>
                </a:pathLst>
              </a:custGeom>
              <a:solidFill>
                <a:srgbClr val="B2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75" name="Freeform 2094">
                <a:extLst>
                  <a:ext uri="{FF2B5EF4-FFF2-40B4-BE49-F238E27FC236}">
                    <a16:creationId xmlns:a16="http://schemas.microsoft.com/office/drawing/2014/main" id="{0F289058-465E-4557-AE26-B717DD214E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7" y="3288"/>
                <a:ext cx="2" cy="4"/>
              </a:xfrm>
              <a:custGeom>
                <a:avLst/>
                <a:gdLst>
                  <a:gd name="T0" fmla="*/ 0 w 33"/>
                  <a:gd name="T1" fmla="*/ 0 h 55"/>
                  <a:gd name="T2" fmla="*/ 0 w 33"/>
                  <a:gd name="T3" fmla="*/ 0 h 55"/>
                  <a:gd name="T4" fmla="*/ 0 w 33"/>
                  <a:gd name="T5" fmla="*/ 0 h 55"/>
                  <a:gd name="T6" fmla="*/ 0 w 33"/>
                  <a:gd name="T7" fmla="*/ 0 h 55"/>
                  <a:gd name="T8" fmla="*/ 0 w 33"/>
                  <a:gd name="T9" fmla="*/ 0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55">
                    <a:moveTo>
                      <a:pt x="25" y="29"/>
                    </a:moveTo>
                    <a:lnTo>
                      <a:pt x="33" y="55"/>
                    </a:lnTo>
                    <a:lnTo>
                      <a:pt x="0" y="37"/>
                    </a:lnTo>
                    <a:lnTo>
                      <a:pt x="17" y="0"/>
                    </a:lnTo>
                    <a:lnTo>
                      <a:pt x="25" y="29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76" name="Freeform 2095">
                <a:extLst>
                  <a:ext uri="{FF2B5EF4-FFF2-40B4-BE49-F238E27FC236}">
                    <a16:creationId xmlns:a16="http://schemas.microsoft.com/office/drawing/2014/main" id="{45E762E0-3C5E-4488-9500-A89D843BCF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8" y="3254"/>
                <a:ext cx="5" cy="36"/>
              </a:xfrm>
              <a:custGeom>
                <a:avLst/>
                <a:gdLst>
                  <a:gd name="T0" fmla="*/ 0 w 77"/>
                  <a:gd name="T1" fmla="*/ 0 h 540"/>
                  <a:gd name="T2" fmla="*/ 0 w 77"/>
                  <a:gd name="T3" fmla="*/ 0 h 540"/>
                  <a:gd name="T4" fmla="*/ 0 w 77"/>
                  <a:gd name="T5" fmla="*/ 0 h 540"/>
                  <a:gd name="T6" fmla="*/ 0 w 77"/>
                  <a:gd name="T7" fmla="*/ 1 h 540"/>
                  <a:gd name="T8" fmla="*/ 0 w 77"/>
                  <a:gd name="T9" fmla="*/ 1 h 540"/>
                  <a:gd name="T10" fmla="*/ 0 w 77"/>
                  <a:gd name="T11" fmla="*/ 1 h 540"/>
                  <a:gd name="T12" fmla="*/ 0 w 77"/>
                  <a:gd name="T13" fmla="*/ 1 h 540"/>
                  <a:gd name="T14" fmla="*/ 0 w 77"/>
                  <a:gd name="T15" fmla="*/ 1 h 540"/>
                  <a:gd name="T16" fmla="*/ 0 w 77"/>
                  <a:gd name="T17" fmla="*/ 1 h 540"/>
                  <a:gd name="T18" fmla="*/ 0 w 77"/>
                  <a:gd name="T19" fmla="*/ 1 h 540"/>
                  <a:gd name="T20" fmla="*/ 0 w 77"/>
                  <a:gd name="T21" fmla="*/ 1 h 540"/>
                  <a:gd name="T22" fmla="*/ 0 w 77"/>
                  <a:gd name="T23" fmla="*/ 2 h 540"/>
                  <a:gd name="T24" fmla="*/ 0 w 77"/>
                  <a:gd name="T25" fmla="*/ 2 h 540"/>
                  <a:gd name="T26" fmla="*/ 0 w 77"/>
                  <a:gd name="T27" fmla="*/ 2 h 540"/>
                  <a:gd name="T28" fmla="*/ 0 w 77"/>
                  <a:gd name="T29" fmla="*/ 2 h 540"/>
                  <a:gd name="T30" fmla="*/ 0 w 77"/>
                  <a:gd name="T31" fmla="*/ 2 h 540"/>
                  <a:gd name="T32" fmla="*/ 0 w 77"/>
                  <a:gd name="T33" fmla="*/ 2 h 540"/>
                  <a:gd name="T34" fmla="*/ 0 w 77"/>
                  <a:gd name="T35" fmla="*/ 2 h 540"/>
                  <a:gd name="T36" fmla="*/ 0 w 77"/>
                  <a:gd name="T37" fmla="*/ 2 h 540"/>
                  <a:gd name="T38" fmla="*/ 0 w 77"/>
                  <a:gd name="T39" fmla="*/ 2 h 540"/>
                  <a:gd name="T40" fmla="*/ 0 w 77"/>
                  <a:gd name="T41" fmla="*/ 2 h 540"/>
                  <a:gd name="T42" fmla="*/ 0 w 77"/>
                  <a:gd name="T43" fmla="*/ 1 h 540"/>
                  <a:gd name="T44" fmla="*/ 0 w 77"/>
                  <a:gd name="T45" fmla="*/ 1 h 540"/>
                  <a:gd name="T46" fmla="*/ 0 w 77"/>
                  <a:gd name="T47" fmla="*/ 1 h 540"/>
                  <a:gd name="T48" fmla="*/ 0 w 77"/>
                  <a:gd name="T49" fmla="*/ 1 h 540"/>
                  <a:gd name="T50" fmla="*/ 0 w 77"/>
                  <a:gd name="T51" fmla="*/ 1 h 540"/>
                  <a:gd name="T52" fmla="*/ 0 w 77"/>
                  <a:gd name="T53" fmla="*/ 1 h 540"/>
                  <a:gd name="T54" fmla="*/ 0 w 77"/>
                  <a:gd name="T55" fmla="*/ 1 h 540"/>
                  <a:gd name="T56" fmla="*/ 0 w 77"/>
                  <a:gd name="T57" fmla="*/ 0 h 540"/>
                  <a:gd name="T58" fmla="*/ 0 w 77"/>
                  <a:gd name="T59" fmla="*/ 0 h 540"/>
                  <a:gd name="T60" fmla="*/ 0 w 77"/>
                  <a:gd name="T61" fmla="*/ 0 h 540"/>
                  <a:gd name="T62" fmla="*/ 0 w 77"/>
                  <a:gd name="T63" fmla="*/ 0 h 540"/>
                  <a:gd name="T64" fmla="*/ 0 w 77"/>
                  <a:gd name="T65" fmla="*/ 0 h 540"/>
                  <a:gd name="T66" fmla="*/ 0 w 77"/>
                  <a:gd name="T67" fmla="*/ 0 h 54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" h="540">
                    <a:moveTo>
                      <a:pt x="52" y="26"/>
                    </a:moveTo>
                    <a:lnTo>
                      <a:pt x="61" y="55"/>
                    </a:lnTo>
                    <a:lnTo>
                      <a:pt x="44" y="88"/>
                    </a:lnTo>
                    <a:lnTo>
                      <a:pt x="52" y="114"/>
                    </a:lnTo>
                    <a:lnTo>
                      <a:pt x="60" y="143"/>
                    </a:lnTo>
                    <a:lnTo>
                      <a:pt x="69" y="168"/>
                    </a:lnTo>
                    <a:lnTo>
                      <a:pt x="77" y="194"/>
                    </a:lnTo>
                    <a:lnTo>
                      <a:pt x="57" y="231"/>
                    </a:lnTo>
                    <a:lnTo>
                      <a:pt x="66" y="257"/>
                    </a:lnTo>
                    <a:lnTo>
                      <a:pt x="75" y="285"/>
                    </a:lnTo>
                    <a:lnTo>
                      <a:pt x="57" y="319"/>
                    </a:lnTo>
                    <a:lnTo>
                      <a:pt x="74" y="372"/>
                    </a:lnTo>
                    <a:lnTo>
                      <a:pt x="54" y="407"/>
                    </a:lnTo>
                    <a:lnTo>
                      <a:pt x="37" y="443"/>
                    </a:lnTo>
                    <a:lnTo>
                      <a:pt x="27" y="503"/>
                    </a:lnTo>
                    <a:lnTo>
                      <a:pt x="8" y="540"/>
                    </a:lnTo>
                    <a:lnTo>
                      <a:pt x="0" y="511"/>
                    </a:lnTo>
                    <a:lnTo>
                      <a:pt x="19" y="477"/>
                    </a:lnTo>
                    <a:lnTo>
                      <a:pt x="3" y="423"/>
                    </a:lnTo>
                    <a:lnTo>
                      <a:pt x="20" y="390"/>
                    </a:lnTo>
                    <a:lnTo>
                      <a:pt x="37" y="353"/>
                    </a:lnTo>
                    <a:lnTo>
                      <a:pt x="20" y="301"/>
                    </a:lnTo>
                    <a:lnTo>
                      <a:pt x="40" y="264"/>
                    </a:lnTo>
                    <a:lnTo>
                      <a:pt x="32" y="238"/>
                    </a:lnTo>
                    <a:lnTo>
                      <a:pt x="23" y="210"/>
                    </a:lnTo>
                    <a:lnTo>
                      <a:pt x="41" y="176"/>
                    </a:lnTo>
                    <a:lnTo>
                      <a:pt x="33" y="151"/>
                    </a:lnTo>
                    <a:lnTo>
                      <a:pt x="23" y="123"/>
                    </a:lnTo>
                    <a:lnTo>
                      <a:pt x="15" y="97"/>
                    </a:lnTo>
                    <a:lnTo>
                      <a:pt x="36" y="62"/>
                    </a:lnTo>
                    <a:lnTo>
                      <a:pt x="26" y="34"/>
                    </a:lnTo>
                    <a:lnTo>
                      <a:pt x="18" y="9"/>
                    </a:lnTo>
                    <a:lnTo>
                      <a:pt x="44" y="0"/>
                    </a:lnTo>
                    <a:lnTo>
                      <a:pt x="52" y="26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77" name="Freeform 2096">
                <a:extLst>
                  <a:ext uri="{FF2B5EF4-FFF2-40B4-BE49-F238E27FC236}">
                    <a16:creationId xmlns:a16="http://schemas.microsoft.com/office/drawing/2014/main" id="{074D7D64-2845-439B-9073-DA8588776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7" y="3225"/>
                <a:ext cx="5" cy="31"/>
              </a:xfrm>
              <a:custGeom>
                <a:avLst/>
                <a:gdLst>
                  <a:gd name="T0" fmla="*/ 0 w 72"/>
                  <a:gd name="T1" fmla="*/ 0 h 451"/>
                  <a:gd name="T2" fmla="*/ 0 w 72"/>
                  <a:gd name="T3" fmla="*/ 0 h 451"/>
                  <a:gd name="T4" fmla="*/ 0 w 72"/>
                  <a:gd name="T5" fmla="*/ 0 h 451"/>
                  <a:gd name="T6" fmla="*/ 0 w 72"/>
                  <a:gd name="T7" fmla="*/ 1 h 451"/>
                  <a:gd name="T8" fmla="*/ 0 w 72"/>
                  <a:gd name="T9" fmla="*/ 1 h 451"/>
                  <a:gd name="T10" fmla="*/ 0 w 72"/>
                  <a:gd name="T11" fmla="*/ 1 h 451"/>
                  <a:gd name="T12" fmla="*/ 0 w 72"/>
                  <a:gd name="T13" fmla="*/ 1 h 451"/>
                  <a:gd name="T14" fmla="*/ 0 w 72"/>
                  <a:gd name="T15" fmla="*/ 2 h 451"/>
                  <a:gd name="T16" fmla="*/ 0 w 72"/>
                  <a:gd name="T17" fmla="*/ 2 h 451"/>
                  <a:gd name="T18" fmla="*/ 0 w 72"/>
                  <a:gd name="T19" fmla="*/ 2 h 451"/>
                  <a:gd name="T20" fmla="*/ 0 w 72"/>
                  <a:gd name="T21" fmla="*/ 2 h 451"/>
                  <a:gd name="T22" fmla="*/ 0 w 72"/>
                  <a:gd name="T23" fmla="*/ 1 h 451"/>
                  <a:gd name="T24" fmla="*/ 0 w 72"/>
                  <a:gd name="T25" fmla="*/ 1 h 451"/>
                  <a:gd name="T26" fmla="*/ 0 w 72"/>
                  <a:gd name="T27" fmla="*/ 1 h 451"/>
                  <a:gd name="T28" fmla="*/ 0 w 72"/>
                  <a:gd name="T29" fmla="*/ 1 h 451"/>
                  <a:gd name="T30" fmla="*/ 0 w 72"/>
                  <a:gd name="T31" fmla="*/ 0 h 451"/>
                  <a:gd name="T32" fmla="*/ 0 w 72"/>
                  <a:gd name="T33" fmla="*/ 0 h 451"/>
                  <a:gd name="T34" fmla="*/ 0 w 72"/>
                  <a:gd name="T35" fmla="*/ 0 h 451"/>
                  <a:gd name="T36" fmla="*/ 0 w 72"/>
                  <a:gd name="T37" fmla="*/ 0 h 45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72" h="451">
                    <a:moveTo>
                      <a:pt x="52" y="18"/>
                    </a:moveTo>
                    <a:lnTo>
                      <a:pt x="35" y="54"/>
                    </a:lnTo>
                    <a:lnTo>
                      <a:pt x="51" y="105"/>
                    </a:lnTo>
                    <a:lnTo>
                      <a:pt x="34" y="141"/>
                    </a:lnTo>
                    <a:lnTo>
                      <a:pt x="51" y="196"/>
                    </a:lnTo>
                    <a:lnTo>
                      <a:pt x="39" y="256"/>
                    </a:lnTo>
                    <a:lnTo>
                      <a:pt x="56" y="310"/>
                    </a:lnTo>
                    <a:lnTo>
                      <a:pt x="47" y="372"/>
                    </a:lnTo>
                    <a:lnTo>
                      <a:pt x="72" y="451"/>
                    </a:lnTo>
                    <a:lnTo>
                      <a:pt x="38" y="434"/>
                    </a:lnTo>
                    <a:lnTo>
                      <a:pt x="22" y="380"/>
                    </a:lnTo>
                    <a:lnTo>
                      <a:pt x="23" y="293"/>
                    </a:lnTo>
                    <a:lnTo>
                      <a:pt x="5" y="238"/>
                    </a:lnTo>
                    <a:lnTo>
                      <a:pt x="23" y="204"/>
                    </a:lnTo>
                    <a:lnTo>
                      <a:pt x="6" y="151"/>
                    </a:lnTo>
                    <a:lnTo>
                      <a:pt x="17" y="88"/>
                    </a:lnTo>
                    <a:lnTo>
                      <a:pt x="0" y="34"/>
                    </a:lnTo>
                    <a:lnTo>
                      <a:pt x="18" y="0"/>
                    </a:lnTo>
                    <a:lnTo>
                      <a:pt x="52" y="18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78" name="Freeform 2097">
                <a:extLst>
                  <a:ext uri="{FF2B5EF4-FFF2-40B4-BE49-F238E27FC236}">
                    <a16:creationId xmlns:a16="http://schemas.microsoft.com/office/drawing/2014/main" id="{E5D68A86-61C9-4EEA-91F7-AB0E8168B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7" y="3223"/>
                <a:ext cx="3" cy="4"/>
              </a:xfrm>
              <a:custGeom>
                <a:avLst/>
                <a:gdLst>
                  <a:gd name="T0" fmla="*/ 0 w 44"/>
                  <a:gd name="T1" fmla="*/ 0 h 54"/>
                  <a:gd name="T2" fmla="*/ 0 w 44"/>
                  <a:gd name="T3" fmla="*/ 0 h 54"/>
                  <a:gd name="T4" fmla="*/ 0 w 44"/>
                  <a:gd name="T5" fmla="*/ 0 h 54"/>
                  <a:gd name="T6" fmla="*/ 0 w 44"/>
                  <a:gd name="T7" fmla="*/ 0 h 54"/>
                  <a:gd name="T8" fmla="*/ 0 w 44"/>
                  <a:gd name="T9" fmla="*/ 0 h 54"/>
                  <a:gd name="T10" fmla="*/ 0 w 44"/>
                  <a:gd name="T11" fmla="*/ 0 h 5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54">
                    <a:moveTo>
                      <a:pt x="10" y="36"/>
                    </a:moveTo>
                    <a:lnTo>
                      <a:pt x="0" y="9"/>
                    </a:lnTo>
                    <a:lnTo>
                      <a:pt x="26" y="0"/>
                    </a:lnTo>
                    <a:lnTo>
                      <a:pt x="35" y="28"/>
                    </a:lnTo>
                    <a:lnTo>
                      <a:pt x="44" y="54"/>
                    </a:lnTo>
                    <a:lnTo>
                      <a:pt x="10" y="36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79" name="Freeform 2098">
                <a:extLst>
                  <a:ext uri="{FF2B5EF4-FFF2-40B4-BE49-F238E27FC236}">
                    <a16:creationId xmlns:a16="http://schemas.microsoft.com/office/drawing/2014/main" id="{FB072144-6162-487A-98CF-CF3B2C0D12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3" y="3240"/>
                <a:ext cx="2" cy="2"/>
              </a:xfrm>
              <a:custGeom>
                <a:avLst/>
                <a:gdLst>
                  <a:gd name="T0" fmla="*/ 0 w 37"/>
                  <a:gd name="T1" fmla="*/ 0 h 25"/>
                  <a:gd name="T2" fmla="*/ 0 w 37"/>
                  <a:gd name="T3" fmla="*/ 0 h 25"/>
                  <a:gd name="T4" fmla="*/ 0 w 37"/>
                  <a:gd name="T5" fmla="*/ 0 h 25"/>
                  <a:gd name="T6" fmla="*/ 0 w 37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25">
                    <a:moveTo>
                      <a:pt x="28" y="0"/>
                    </a:moveTo>
                    <a:lnTo>
                      <a:pt x="37" y="25"/>
                    </a:lnTo>
                    <a:lnTo>
                      <a:pt x="0" y="9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80" name="Freeform 2099">
                <a:extLst>
                  <a:ext uri="{FF2B5EF4-FFF2-40B4-BE49-F238E27FC236}">
                    <a16:creationId xmlns:a16="http://schemas.microsoft.com/office/drawing/2014/main" id="{09C2A495-A3E1-405F-9F96-B55E8FB37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" y="3204"/>
                <a:ext cx="6" cy="37"/>
              </a:xfrm>
              <a:custGeom>
                <a:avLst/>
                <a:gdLst>
                  <a:gd name="T0" fmla="*/ 0 w 97"/>
                  <a:gd name="T1" fmla="*/ 0 h 548"/>
                  <a:gd name="T2" fmla="*/ 0 w 97"/>
                  <a:gd name="T3" fmla="*/ 0 h 548"/>
                  <a:gd name="T4" fmla="*/ 0 w 97"/>
                  <a:gd name="T5" fmla="*/ 0 h 548"/>
                  <a:gd name="T6" fmla="*/ 0 w 97"/>
                  <a:gd name="T7" fmla="*/ 1 h 548"/>
                  <a:gd name="T8" fmla="*/ 0 w 97"/>
                  <a:gd name="T9" fmla="*/ 1 h 548"/>
                  <a:gd name="T10" fmla="*/ 0 w 97"/>
                  <a:gd name="T11" fmla="*/ 1 h 548"/>
                  <a:gd name="T12" fmla="*/ 0 w 97"/>
                  <a:gd name="T13" fmla="*/ 1 h 548"/>
                  <a:gd name="T14" fmla="*/ 0 w 97"/>
                  <a:gd name="T15" fmla="*/ 1 h 548"/>
                  <a:gd name="T16" fmla="*/ 0 w 97"/>
                  <a:gd name="T17" fmla="*/ 1 h 548"/>
                  <a:gd name="T18" fmla="*/ 0 w 97"/>
                  <a:gd name="T19" fmla="*/ 2 h 548"/>
                  <a:gd name="T20" fmla="*/ 0 w 97"/>
                  <a:gd name="T21" fmla="*/ 2 h 548"/>
                  <a:gd name="T22" fmla="*/ 0 w 97"/>
                  <a:gd name="T23" fmla="*/ 2 h 548"/>
                  <a:gd name="T24" fmla="*/ 0 w 97"/>
                  <a:gd name="T25" fmla="*/ 2 h 548"/>
                  <a:gd name="T26" fmla="*/ 0 w 97"/>
                  <a:gd name="T27" fmla="*/ 2 h 548"/>
                  <a:gd name="T28" fmla="*/ 0 w 97"/>
                  <a:gd name="T29" fmla="*/ 2 h 548"/>
                  <a:gd name="T30" fmla="*/ 0 w 97"/>
                  <a:gd name="T31" fmla="*/ 2 h 548"/>
                  <a:gd name="T32" fmla="*/ 0 w 97"/>
                  <a:gd name="T33" fmla="*/ 2 h 548"/>
                  <a:gd name="T34" fmla="*/ 0 w 97"/>
                  <a:gd name="T35" fmla="*/ 2 h 548"/>
                  <a:gd name="T36" fmla="*/ 0 w 97"/>
                  <a:gd name="T37" fmla="*/ 2 h 548"/>
                  <a:gd name="T38" fmla="*/ 0 w 97"/>
                  <a:gd name="T39" fmla="*/ 2 h 548"/>
                  <a:gd name="T40" fmla="*/ 0 w 97"/>
                  <a:gd name="T41" fmla="*/ 2 h 548"/>
                  <a:gd name="T42" fmla="*/ 0 w 97"/>
                  <a:gd name="T43" fmla="*/ 2 h 548"/>
                  <a:gd name="T44" fmla="*/ 0 w 97"/>
                  <a:gd name="T45" fmla="*/ 2 h 548"/>
                  <a:gd name="T46" fmla="*/ 0 w 97"/>
                  <a:gd name="T47" fmla="*/ 2 h 548"/>
                  <a:gd name="T48" fmla="*/ 0 w 97"/>
                  <a:gd name="T49" fmla="*/ 2 h 548"/>
                  <a:gd name="T50" fmla="*/ 0 w 97"/>
                  <a:gd name="T51" fmla="*/ 1 h 548"/>
                  <a:gd name="T52" fmla="*/ 0 w 97"/>
                  <a:gd name="T53" fmla="*/ 1 h 548"/>
                  <a:gd name="T54" fmla="*/ 0 w 97"/>
                  <a:gd name="T55" fmla="*/ 1 h 548"/>
                  <a:gd name="T56" fmla="*/ 0 w 97"/>
                  <a:gd name="T57" fmla="*/ 1 h 548"/>
                  <a:gd name="T58" fmla="*/ 0 w 97"/>
                  <a:gd name="T59" fmla="*/ 1 h 548"/>
                  <a:gd name="T60" fmla="*/ 0 w 97"/>
                  <a:gd name="T61" fmla="*/ 1 h 548"/>
                  <a:gd name="T62" fmla="*/ 0 w 97"/>
                  <a:gd name="T63" fmla="*/ 0 h 548"/>
                  <a:gd name="T64" fmla="*/ 0 w 97"/>
                  <a:gd name="T65" fmla="*/ 0 h 548"/>
                  <a:gd name="T66" fmla="*/ 0 w 97"/>
                  <a:gd name="T67" fmla="*/ 0 h 548"/>
                  <a:gd name="T68" fmla="*/ 0 w 97"/>
                  <a:gd name="T69" fmla="*/ 0 h 548"/>
                  <a:gd name="T70" fmla="*/ 0 w 97"/>
                  <a:gd name="T71" fmla="*/ 0 h 548"/>
                  <a:gd name="T72" fmla="*/ 0 w 97"/>
                  <a:gd name="T73" fmla="*/ 0 h 54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97" h="548">
                    <a:moveTo>
                      <a:pt x="33" y="26"/>
                    </a:moveTo>
                    <a:lnTo>
                      <a:pt x="41" y="52"/>
                    </a:lnTo>
                    <a:lnTo>
                      <a:pt x="59" y="105"/>
                    </a:lnTo>
                    <a:lnTo>
                      <a:pt x="41" y="139"/>
                    </a:lnTo>
                    <a:lnTo>
                      <a:pt x="49" y="165"/>
                    </a:lnTo>
                    <a:lnTo>
                      <a:pt x="66" y="218"/>
                    </a:lnTo>
                    <a:lnTo>
                      <a:pt x="75" y="247"/>
                    </a:lnTo>
                    <a:lnTo>
                      <a:pt x="55" y="281"/>
                    </a:lnTo>
                    <a:lnTo>
                      <a:pt x="63" y="307"/>
                    </a:lnTo>
                    <a:lnTo>
                      <a:pt x="72" y="336"/>
                    </a:lnTo>
                    <a:lnTo>
                      <a:pt x="80" y="361"/>
                    </a:lnTo>
                    <a:lnTo>
                      <a:pt x="89" y="389"/>
                    </a:lnTo>
                    <a:lnTo>
                      <a:pt x="71" y="423"/>
                    </a:lnTo>
                    <a:lnTo>
                      <a:pt x="89" y="477"/>
                    </a:lnTo>
                    <a:lnTo>
                      <a:pt x="97" y="503"/>
                    </a:lnTo>
                    <a:lnTo>
                      <a:pt x="71" y="511"/>
                    </a:lnTo>
                    <a:lnTo>
                      <a:pt x="79" y="539"/>
                    </a:lnTo>
                    <a:lnTo>
                      <a:pt x="51" y="548"/>
                    </a:lnTo>
                    <a:lnTo>
                      <a:pt x="71" y="511"/>
                    </a:lnTo>
                    <a:lnTo>
                      <a:pt x="63" y="485"/>
                    </a:lnTo>
                    <a:lnTo>
                      <a:pt x="54" y="456"/>
                    </a:lnTo>
                    <a:lnTo>
                      <a:pt x="45" y="431"/>
                    </a:lnTo>
                    <a:lnTo>
                      <a:pt x="63" y="398"/>
                    </a:lnTo>
                    <a:lnTo>
                      <a:pt x="55" y="369"/>
                    </a:lnTo>
                    <a:lnTo>
                      <a:pt x="46" y="343"/>
                    </a:lnTo>
                    <a:lnTo>
                      <a:pt x="37" y="315"/>
                    </a:lnTo>
                    <a:lnTo>
                      <a:pt x="46" y="256"/>
                    </a:lnTo>
                    <a:lnTo>
                      <a:pt x="38" y="228"/>
                    </a:lnTo>
                    <a:lnTo>
                      <a:pt x="30" y="202"/>
                    </a:lnTo>
                    <a:lnTo>
                      <a:pt x="21" y="173"/>
                    </a:lnTo>
                    <a:lnTo>
                      <a:pt x="12" y="148"/>
                    </a:lnTo>
                    <a:lnTo>
                      <a:pt x="24" y="86"/>
                    </a:lnTo>
                    <a:lnTo>
                      <a:pt x="15" y="60"/>
                    </a:lnTo>
                    <a:lnTo>
                      <a:pt x="7" y="34"/>
                    </a:lnTo>
                    <a:lnTo>
                      <a:pt x="0" y="8"/>
                    </a:lnTo>
                    <a:lnTo>
                      <a:pt x="26" y="0"/>
                    </a:lnTo>
                    <a:lnTo>
                      <a:pt x="33" y="26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81" name="Freeform 2100">
                <a:extLst>
                  <a:ext uri="{FF2B5EF4-FFF2-40B4-BE49-F238E27FC236}">
                    <a16:creationId xmlns:a16="http://schemas.microsoft.com/office/drawing/2014/main" id="{84D20A67-940F-49A3-8D17-53244BC020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5" y="3179"/>
                <a:ext cx="7" cy="28"/>
              </a:xfrm>
              <a:custGeom>
                <a:avLst/>
                <a:gdLst>
                  <a:gd name="T0" fmla="*/ 0 w 100"/>
                  <a:gd name="T1" fmla="*/ 0 h 414"/>
                  <a:gd name="T2" fmla="*/ 0 w 100"/>
                  <a:gd name="T3" fmla="*/ 0 h 414"/>
                  <a:gd name="T4" fmla="*/ 0 w 100"/>
                  <a:gd name="T5" fmla="*/ 0 h 414"/>
                  <a:gd name="T6" fmla="*/ 0 w 100"/>
                  <a:gd name="T7" fmla="*/ 1 h 414"/>
                  <a:gd name="T8" fmla="*/ 0 w 100"/>
                  <a:gd name="T9" fmla="*/ 1 h 414"/>
                  <a:gd name="T10" fmla="*/ 0 w 100"/>
                  <a:gd name="T11" fmla="*/ 1 h 414"/>
                  <a:gd name="T12" fmla="*/ 0 w 100"/>
                  <a:gd name="T13" fmla="*/ 1 h 414"/>
                  <a:gd name="T14" fmla="*/ 0 w 100"/>
                  <a:gd name="T15" fmla="*/ 2 h 414"/>
                  <a:gd name="T16" fmla="*/ 0 w 100"/>
                  <a:gd name="T17" fmla="*/ 2 h 414"/>
                  <a:gd name="T18" fmla="*/ 0 w 100"/>
                  <a:gd name="T19" fmla="*/ 2 h 414"/>
                  <a:gd name="T20" fmla="*/ 0 w 100"/>
                  <a:gd name="T21" fmla="*/ 2 h 414"/>
                  <a:gd name="T22" fmla="*/ 0 w 100"/>
                  <a:gd name="T23" fmla="*/ 1 h 414"/>
                  <a:gd name="T24" fmla="*/ 0 w 100"/>
                  <a:gd name="T25" fmla="*/ 1 h 414"/>
                  <a:gd name="T26" fmla="*/ 0 w 100"/>
                  <a:gd name="T27" fmla="*/ 1 h 414"/>
                  <a:gd name="T28" fmla="*/ 0 w 100"/>
                  <a:gd name="T29" fmla="*/ 1 h 414"/>
                  <a:gd name="T30" fmla="*/ 0 w 100"/>
                  <a:gd name="T31" fmla="*/ 0 h 414"/>
                  <a:gd name="T32" fmla="*/ 0 w 100"/>
                  <a:gd name="T33" fmla="*/ 0 h 414"/>
                  <a:gd name="T34" fmla="*/ 0 w 100"/>
                  <a:gd name="T35" fmla="*/ 0 h 4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00" h="414">
                    <a:moveTo>
                      <a:pt x="0" y="0"/>
                    </a:moveTo>
                    <a:lnTo>
                      <a:pt x="17" y="51"/>
                    </a:lnTo>
                    <a:lnTo>
                      <a:pt x="26" y="80"/>
                    </a:lnTo>
                    <a:lnTo>
                      <a:pt x="42" y="131"/>
                    </a:lnTo>
                    <a:lnTo>
                      <a:pt x="59" y="185"/>
                    </a:lnTo>
                    <a:lnTo>
                      <a:pt x="76" y="238"/>
                    </a:lnTo>
                    <a:lnTo>
                      <a:pt x="93" y="293"/>
                    </a:lnTo>
                    <a:lnTo>
                      <a:pt x="85" y="355"/>
                    </a:lnTo>
                    <a:lnTo>
                      <a:pt x="100" y="406"/>
                    </a:lnTo>
                    <a:lnTo>
                      <a:pt x="74" y="414"/>
                    </a:lnTo>
                    <a:lnTo>
                      <a:pt x="50" y="334"/>
                    </a:lnTo>
                    <a:lnTo>
                      <a:pt x="59" y="272"/>
                    </a:lnTo>
                    <a:lnTo>
                      <a:pt x="42" y="221"/>
                    </a:lnTo>
                    <a:lnTo>
                      <a:pt x="25" y="167"/>
                    </a:lnTo>
                    <a:lnTo>
                      <a:pt x="17" y="139"/>
                    </a:lnTo>
                    <a:lnTo>
                      <a:pt x="26" y="80"/>
                    </a:lnTo>
                    <a:lnTo>
                      <a:pt x="17" y="5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82" name="Freeform 2101">
                <a:extLst>
                  <a:ext uri="{FF2B5EF4-FFF2-40B4-BE49-F238E27FC236}">
                    <a16:creationId xmlns:a16="http://schemas.microsoft.com/office/drawing/2014/main" id="{C47C7AB8-6EAB-4013-A16A-13189B15F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5" y="3177"/>
                <a:ext cx="1" cy="2"/>
              </a:xfrm>
              <a:custGeom>
                <a:avLst/>
                <a:gdLst>
                  <a:gd name="T0" fmla="*/ 0 w 8"/>
                  <a:gd name="T1" fmla="*/ 0 h 28"/>
                  <a:gd name="T2" fmla="*/ 0 w 8"/>
                  <a:gd name="T3" fmla="*/ 0 h 28"/>
                  <a:gd name="T4" fmla="*/ 0 w 8"/>
                  <a:gd name="T5" fmla="*/ 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28">
                    <a:moveTo>
                      <a:pt x="8" y="28"/>
                    </a:moveTo>
                    <a:lnTo>
                      <a:pt x="0" y="0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83" name="Freeform 2102">
                <a:extLst>
                  <a:ext uri="{FF2B5EF4-FFF2-40B4-BE49-F238E27FC236}">
                    <a16:creationId xmlns:a16="http://schemas.microsoft.com/office/drawing/2014/main" id="{63DC5BE6-90EC-481D-831F-E6B116C66B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3" y="3203"/>
                <a:ext cx="2" cy="2"/>
              </a:xfrm>
              <a:custGeom>
                <a:avLst/>
                <a:gdLst>
                  <a:gd name="T0" fmla="*/ 0 w 34"/>
                  <a:gd name="T1" fmla="*/ 0 h 27"/>
                  <a:gd name="T2" fmla="*/ 0 w 34"/>
                  <a:gd name="T3" fmla="*/ 0 h 27"/>
                  <a:gd name="T4" fmla="*/ 0 w 34"/>
                  <a:gd name="T5" fmla="*/ 0 h 27"/>
                  <a:gd name="T6" fmla="*/ 0 w 34"/>
                  <a:gd name="T7" fmla="*/ 0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27">
                    <a:moveTo>
                      <a:pt x="34" y="19"/>
                    </a:moveTo>
                    <a:lnTo>
                      <a:pt x="8" y="27"/>
                    </a:lnTo>
                    <a:lnTo>
                      <a:pt x="0" y="0"/>
                    </a:lnTo>
                    <a:lnTo>
                      <a:pt x="34" y="19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84" name="Freeform 2103">
                <a:extLst>
                  <a:ext uri="{FF2B5EF4-FFF2-40B4-BE49-F238E27FC236}">
                    <a16:creationId xmlns:a16="http://schemas.microsoft.com/office/drawing/2014/main" id="{3683130C-C462-415F-9686-C4263A54AD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6" y="3168"/>
                <a:ext cx="9" cy="36"/>
              </a:xfrm>
              <a:custGeom>
                <a:avLst/>
                <a:gdLst>
                  <a:gd name="T0" fmla="*/ 0 w 142"/>
                  <a:gd name="T1" fmla="*/ 0 h 550"/>
                  <a:gd name="T2" fmla="*/ 0 w 142"/>
                  <a:gd name="T3" fmla="*/ 0 h 550"/>
                  <a:gd name="T4" fmla="*/ 0 w 142"/>
                  <a:gd name="T5" fmla="*/ 0 h 550"/>
                  <a:gd name="T6" fmla="*/ 0 w 142"/>
                  <a:gd name="T7" fmla="*/ 0 h 550"/>
                  <a:gd name="T8" fmla="*/ 0 w 142"/>
                  <a:gd name="T9" fmla="*/ 0 h 550"/>
                  <a:gd name="T10" fmla="*/ 0 w 142"/>
                  <a:gd name="T11" fmla="*/ 1 h 550"/>
                  <a:gd name="T12" fmla="*/ 0 w 142"/>
                  <a:gd name="T13" fmla="*/ 1 h 550"/>
                  <a:gd name="T14" fmla="*/ 0 w 142"/>
                  <a:gd name="T15" fmla="*/ 1 h 550"/>
                  <a:gd name="T16" fmla="*/ 0 w 142"/>
                  <a:gd name="T17" fmla="*/ 1 h 550"/>
                  <a:gd name="T18" fmla="*/ 0 w 142"/>
                  <a:gd name="T19" fmla="*/ 1 h 550"/>
                  <a:gd name="T20" fmla="*/ 0 w 142"/>
                  <a:gd name="T21" fmla="*/ 1 h 550"/>
                  <a:gd name="T22" fmla="*/ 0 w 142"/>
                  <a:gd name="T23" fmla="*/ 1 h 550"/>
                  <a:gd name="T24" fmla="*/ 0 w 142"/>
                  <a:gd name="T25" fmla="*/ 2 h 550"/>
                  <a:gd name="T26" fmla="*/ 1 w 142"/>
                  <a:gd name="T27" fmla="*/ 2 h 550"/>
                  <a:gd name="T28" fmla="*/ 1 w 142"/>
                  <a:gd name="T29" fmla="*/ 2 h 550"/>
                  <a:gd name="T30" fmla="*/ 1 w 142"/>
                  <a:gd name="T31" fmla="*/ 2 h 550"/>
                  <a:gd name="T32" fmla="*/ 1 w 142"/>
                  <a:gd name="T33" fmla="*/ 2 h 550"/>
                  <a:gd name="T34" fmla="*/ 0 w 142"/>
                  <a:gd name="T35" fmla="*/ 2 h 550"/>
                  <a:gd name="T36" fmla="*/ 0 w 142"/>
                  <a:gd name="T37" fmla="*/ 2 h 550"/>
                  <a:gd name="T38" fmla="*/ 0 w 142"/>
                  <a:gd name="T39" fmla="*/ 2 h 550"/>
                  <a:gd name="T40" fmla="*/ 0 w 142"/>
                  <a:gd name="T41" fmla="*/ 2 h 550"/>
                  <a:gd name="T42" fmla="*/ 0 w 142"/>
                  <a:gd name="T43" fmla="*/ 2 h 550"/>
                  <a:gd name="T44" fmla="*/ 0 w 142"/>
                  <a:gd name="T45" fmla="*/ 1 h 550"/>
                  <a:gd name="T46" fmla="*/ 0 w 142"/>
                  <a:gd name="T47" fmla="*/ 1 h 550"/>
                  <a:gd name="T48" fmla="*/ 0 w 142"/>
                  <a:gd name="T49" fmla="*/ 1 h 550"/>
                  <a:gd name="T50" fmla="*/ 0 w 142"/>
                  <a:gd name="T51" fmla="*/ 1 h 550"/>
                  <a:gd name="T52" fmla="*/ 0 w 142"/>
                  <a:gd name="T53" fmla="*/ 1 h 550"/>
                  <a:gd name="T54" fmla="*/ 0 w 142"/>
                  <a:gd name="T55" fmla="*/ 1 h 550"/>
                  <a:gd name="T56" fmla="*/ 0 w 142"/>
                  <a:gd name="T57" fmla="*/ 1 h 550"/>
                  <a:gd name="T58" fmla="*/ 0 w 142"/>
                  <a:gd name="T59" fmla="*/ 0 h 550"/>
                  <a:gd name="T60" fmla="*/ 0 w 142"/>
                  <a:gd name="T61" fmla="*/ 0 h 550"/>
                  <a:gd name="T62" fmla="*/ 0 w 142"/>
                  <a:gd name="T63" fmla="*/ 0 h 550"/>
                  <a:gd name="T64" fmla="*/ 0 w 142"/>
                  <a:gd name="T65" fmla="*/ 0 h 550"/>
                  <a:gd name="T66" fmla="*/ 0 w 142"/>
                  <a:gd name="T67" fmla="*/ 0 h 550"/>
                  <a:gd name="T68" fmla="*/ 0 w 142"/>
                  <a:gd name="T69" fmla="*/ 0 h 55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42" h="550">
                    <a:moveTo>
                      <a:pt x="28" y="0"/>
                    </a:moveTo>
                    <a:lnTo>
                      <a:pt x="36" y="25"/>
                    </a:lnTo>
                    <a:lnTo>
                      <a:pt x="45" y="54"/>
                    </a:lnTo>
                    <a:lnTo>
                      <a:pt x="54" y="80"/>
                    </a:lnTo>
                    <a:lnTo>
                      <a:pt x="61" y="106"/>
                    </a:lnTo>
                    <a:lnTo>
                      <a:pt x="70" y="133"/>
                    </a:lnTo>
                    <a:lnTo>
                      <a:pt x="78" y="159"/>
                    </a:lnTo>
                    <a:lnTo>
                      <a:pt x="96" y="213"/>
                    </a:lnTo>
                    <a:lnTo>
                      <a:pt x="103" y="238"/>
                    </a:lnTo>
                    <a:lnTo>
                      <a:pt x="85" y="275"/>
                    </a:lnTo>
                    <a:lnTo>
                      <a:pt x="92" y="301"/>
                    </a:lnTo>
                    <a:lnTo>
                      <a:pt x="100" y="327"/>
                    </a:lnTo>
                    <a:lnTo>
                      <a:pt x="118" y="380"/>
                    </a:lnTo>
                    <a:lnTo>
                      <a:pt x="126" y="409"/>
                    </a:lnTo>
                    <a:lnTo>
                      <a:pt x="134" y="435"/>
                    </a:lnTo>
                    <a:lnTo>
                      <a:pt x="126" y="497"/>
                    </a:lnTo>
                    <a:lnTo>
                      <a:pt x="142" y="550"/>
                    </a:lnTo>
                    <a:lnTo>
                      <a:pt x="108" y="531"/>
                    </a:lnTo>
                    <a:lnTo>
                      <a:pt x="100" y="505"/>
                    </a:lnTo>
                    <a:lnTo>
                      <a:pt x="108" y="443"/>
                    </a:lnTo>
                    <a:lnTo>
                      <a:pt x="101" y="417"/>
                    </a:lnTo>
                    <a:lnTo>
                      <a:pt x="84" y="363"/>
                    </a:lnTo>
                    <a:lnTo>
                      <a:pt x="74" y="335"/>
                    </a:lnTo>
                    <a:lnTo>
                      <a:pt x="67" y="309"/>
                    </a:lnTo>
                    <a:lnTo>
                      <a:pt x="75" y="248"/>
                    </a:lnTo>
                    <a:lnTo>
                      <a:pt x="67" y="222"/>
                    </a:lnTo>
                    <a:lnTo>
                      <a:pt x="59" y="196"/>
                    </a:lnTo>
                    <a:lnTo>
                      <a:pt x="51" y="168"/>
                    </a:lnTo>
                    <a:lnTo>
                      <a:pt x="42" y="143"/>
                    </a:lnTo>
                    <a:lnTo>
                      <a:pt x="33" y="114"/>
                    </a:lnTo>
                    <a:lnTo>
                      <a:pt x="25" y="88"/>
                    </a:lnTo>
                    <a:lnTo>
                      <a:pt x="17" y="62"/>
                    </a:lnTo>
                    <a:lnTo>
                      <a:pt x="8" y="35"/>
                    </a:lnTo>
                    <a:lnTo>
                      <a:pt x="0" y="9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85" name="Freeform 2104">
                <a:extLst>
                  <a:ext uri="{FF2B5EF4-FFF2-40B4-BE49-F238E27FC236}">
                    <a16:creationId xmlns:a16="http://schemas.microsoft.com/office/drawing/2014/main" id="{7ADA71DE-4EBF-45D3-BDF5-315410D4C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6" y="3144"/>
                <a:ext cx="12" cy="26"/>
              </a:xfrm>
              <a:custGeom>
                <a:avLst/>
                <a:gdLst>
                  <a:gd name="T0" fmla="*/ 0 w 172"/>
                  <a:gd name="T1" fmla="*/ 0 h 393"/>
                  <a:gd name="T2" fmla="*/ 0 w 172"/>
                  <a:gd name="T3" fmla="*/ 0 h 393"/>
                  <a:gd name="T4" fmla="*/ 0 w 172"/>
                  <a:gd name="T5" fmla="*/ 0 h 393"/>
                  <a:gd name="T6" fmla="*/ 0 w 172"/>
                  <a:gd name="T7" fmla="*/ 1 h 393"/>
                  <a:gd name="T8" fmla="*/ 0 w 172"/>
                  <a:gd name="T9" fmla="*/ 1 h 393"/>
                  <a:gd name="T10" fmla="*/ 0 w 172"/>
                  <a:gd name="T11" fmla="*/ 1 h 393"/>
                  <a:gd name="T12" fmla="*/ 1 w 172"/>
                  <a:gd name="T13" fmla="*/ 1 h 393"/>
                  <a:gd name="T14" fmla="*/ 1 w 172"/>
                  <a:gd name="T15" fmla="*/ 1 h 393"/>
                  <a:gd name="T16" fmla="*/ 1 w 172"/>
                  <a:gd name="T17" fmla="*/ 2 h 393"/>
                  <a:gd name="T18" fmla="*/ 1 w 172"/>
                  <a:gd name="T19" fmla="*/ 2 h 393"/>
                  <a:gd name="T20" fmla="*/ 1 w 172"/>
                  <a:gd name="T21" fmla="*/ 1 h 393"/>
                  <a:gd name="T22" fmla="*/ 1 w 172"/>
                  <a:gd name="T23" fmla="*/ 1 h 393"/>
                  <a:gd name="T24" fmla="*/ 0 w 172"/>
                  <a:gd name="T25" fmla="*/ 1 h 393"/>
                  <a:gd name="T26" fmla="*/ 0 w 172"/>
                  <a:gd name="T27" fmla="*/ 1 h 393"/>
                  <a:gd name="T28" fmla="*/ 0 w 172"/>
                  <a:gd name="T29" fmla="*/ 1 h 393"/>
                  <a:gd name="T30" fmla="*/ 0 w 172"/>
                  <a:gd name="T31" fmla="*/ 0 h 393"/>
                  <a:gd name="T32" fmla="*/ 0 w 172"/>
                  <a:gd name="T33" fmla="*/ 0 h 393"/>
                  <a:gd name="T34" fmla="*/ 0 w 172"/>
                  <a:gd name="T35" fmla="*/ 0 h 393"/>
                  <a:gd name="T36" fmla="*/ 0 w 172"/>
                  <a:gd name="T37" fmla="*/ 0 h 39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2" h="393">
                    <a:moveTo>
                      <a:pt x="35" y="21"/>
                    </a:moveTo>
                    <a:lnTo>
                      <a:pt x="43" y="46"/>
                    </a:lnTo>
                    <a:lnTo>
                      <a:pt x="60" y="100"/>
                    </a:lnTo>
                    <a:lnTo>
                      <a:pt x="77" y="154"/>
                    </a:lnTo>
                    <a:lnTo>
                      <a:pt x="93" y="205"/>
                    </a:lnTo>
                    <a:lnTo>
                      <a:pt x="102" y="233"/>
                    </a:lnTo>
                    <a:lnTo>
                      <a:pt x="147" y="278"/>
                    </a:lnTo>
                    <a:lnTo>
                      <a:pt x="164" y="330"/>
                    </a:lnTo>
                    <a:lnTo>
                      <a:pt x="172" y="358"/>
                    </a:lnTo>
                    <a:lnTo>
                      <a:pt x="152" y="393"/>
                    </a:lnTo>
                    <a:lnTo>
                      <a:pt x="135" y="339"/>
                    </a:lnTo>
                    <a:lnTo>
                      <a:pt x="118" y="288"/>
                    </a:lnTo>
                    <a:lnTo>
                      <a:pt x="84" y="267"/>
                    </a:lnTo>
                    <a:lnTo>
                      <a:pt x="67" y="213"/>
                    </a:lnTo>
                    <a:lnTo>
                      <a:pt x="52" y="162"/>
                    </a:lnTo>
                    <a:lnTo>
                      <a:pt x="34" y="108"/>
                    </a:lnTo>
                    <a:lnTo>
                      <a:pt x="18" y="54"/>
                    </a:lnTo>
                    <a:lnTo>
                      <a:pt x="0" y="0"/>
                    </a:lnTo>
                    <a:lnTo>
                      <a:pt x="35" y="21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86" name="Freeform 2105">
                <a:extLst>
                  <a:ext uri="{FF2B5EF4-FFF2-40B4-BE49-F238E27FC236}">
                    <a16:creationId xmlns:a16="http://schemas.microsoft.com/office/drawing/2014/main" id="{51D4B74F-9D04-43DE-846F-9FEECA0A1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6" y="3144"/>
                <a:ext cx="3" cy="1"/>
              </a:xfrm>
              <a:custGeom>
                <a:avLst/>
                <a:gdLst>
                  <a:gd name="T0" fmla="*/ 0 w 35"/>
                  <a:gd name="T1" fmla="*/ 0 h 21"/>
                  <a:gd name="T2" fmla="*/ 0 w 35"/>
                  <a:gd name="T3" fmla="*/ 0 h 21"/>
                  <a:gd name="T4" fmla="*/ 0 w 35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21">
                    <a:moveTo>
                      <a:pt x="0" y="0"/>
                    </a:moveTo>
                    <a:lnTo>
                      <a:pt x="35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87" name="Freeform 2106">
                <a:extLst>
                  <a:ext uri="{FF2B5EF4-FFF2-40B4-BE49-F238E27FC236}">
                    <a16:creationId xmlns:a16="http://schemas.microsoft.com/office/drawing/2014/main" id="{2A3BA7AF-79D8-4085-ADB9-5A3E6E7CAD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1" y="3176"/>
                <a:ext cx="2" cy="1"/>
              </a:xfrm>
              <a:custGeom>
                <a:avLst/>
                <a:gdLst>
                  <a:gd name="T0" fmla="*/ 0 w 34"/>
                  <a:gd name="T1" fmla="*/ 0 h 18"/>
                  <a:gd name="T2" fmla="*/ 0 w 34"/>
                  <a:gd name="T3" fmla="*/ 0 h 18"/>
                  <a:gd name="T4" fmla="*/ 0 w 34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18">
                    <a:moveTo>
                      <a:pt x="34" y="18"/>
                    </a:moveTo>
                    <a:lnTo>
                      <a:pt x="0" y="0"/>
                    </a:lnTo>
                    <a:lnTo>
                      <a:pt x="34" y="18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88" name="Freeform 2107">
                <a:extLst>
                  <a:ext uri="{FF2B5EF4-FFF2-40B4-BE49-F238E27FC236}">
                    <a16:creationId xmlns:a16="http://schemas.microsoft.com/office/drawing/2014/main" id="{B441CD4E-CCAB-47DC-930D-951E94CE9C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" y="3144"/>
                <a:ext cx="15" cy="32"/>
              </a:xfrm>
              <a:custGeom>
                <a:avLst/>
                <a:gdLst>
                  <a:gd name="T0" fmla="*/ 0 w 217"/>
                  <a:gd name="T1" fmla="*/ 0 h 481"/>
                  <a:gd name="T2" fmla="*/ 0 w 217"/>
                  <a:gd name="T3" fmla="*/ 0 h 481"/>
                  <a:gd name="T4" fmla="*/ 0 w 217"/>
                  <a:gd name="T5" fmla="*/ 0 h 481"/>
                  <a:gd name="T6" fmla="*/ 0 w 217"/>
                  <a:gd name="T7" fmla="*/ 0 h 481"/>
                  <a:gd name="T8" fmla="*/ 0 w 217"/>
                  <a:gd name="T9" fmla="*/ 1 h 481"/>
                  <a:gd name="T10" fmla="*/ 1 w 217"/>
                  <a:gd name="T11" fmla="*/ 1 h 481"/>
                  <a:gd name="T12" fmla="*/ 1 w 217"/>
                  <a:gd name="T13" fmla="*/ 1 h 481"/>
                  <a:gd name="T14" fmla="*/ 1 w 217"/>
                  <a:gd name="T15" fmla="*/ 1 h 481"/>
                  <a:gd name="T16" fmla="*/ 1 w 217"/>
                  <a:gd name="T17" fmla="*/ 1 h 481"/>
                  <a:gd name="T18" fmla="*/ 1 w 217"/>
                  <a:gd name="T19" fmla="*/ 1 h 481"/>
                  <a:gd name="T20" fmla="*/ 1 w 217"/>
                  <a:gd name="T21" fmla="*/ 1 h 481"/>
                  <a:gd name="T22" fmla="*/ 1 w 217"/>
                  <a:gd name="T23" fmla="*/ 1 h 481"/>
                  <a:gd name="T24" fmla="*/ 1 w 217"/>
                  <a:gd name="T25" fmla="*/ 1 h 481"/>
                  <a:gd name="T26" fmla="*/ 1 w 217"/>
                  <a:gd name="T27" fmla="*/ 2 h 481"/>
                  <a:gd name="T28" fmla="*/ 1 w 217"/>
                  <a:gd name="T29" fmla="*/ 2 h 481"/>
                  <a:gd name="T30" fmla="*/ 1 w 217"/>
                  <a:gd name="T31" fmla="*/ 2 h 481"/>
                  <a:gd name="T32" fmla="*/ 1 w 217"/>
                  <a:gd name="T33" fmla="*/ 2 h 481"/>
                  <a:gd name="T34" fmla="*/ 1 w 217"/>
                  <a:gd name="T35" fmla="*/ 2 h 481"/>
                  <a:gd name="T36" fmla="*/ 1 w 217"/>
                  <a:gd name="T37" fmla="*/ 2 h 481"/>
                  <a:gd name="T38" fmla="*/ 1 w 217"/>
                  <a:gd name="T39" fmla="*/ 2 h 481"/>
                  <a:gd name="T40" fmla="*/ 1 w 217"/>
                  <a:gd name="T41" fmla="*/ 1 h 481"/>
                  <a:gd name="T42" fmla="*/ 1 w 217"/>
                  <a:gd name="T43" fmla="*/ 1 h 481"/>
                  <a:gd name="T44" fmla="*/ 1 w 217"/>
                  <a:gd name="T45" fmla="*/ 1 h 481"/>
                  <a:gd name="T46" fmla="*/ 1 w 217"/>
                  <a:gd name="T47" fmla="*/ 1 h 481"/>
                  <a:gd name="T48" fmla="*/ 1 w 217"/>
                  <a:gd name="T49" fmla="*/ 1 h 481"/>
                  <a:gd name="T50" fmla="*/ 0 w 217"/>
                  <a:gd name="T51" fmla="*/ 1 h 481"/>
                  <a:gd name="T52" fmla="*/ 0 w 217"/>
                  <a:gd name="T53" fmla="*/ 1 h 481"/>
                  <a:gd name="T54" fmla="*/ 0 w 217"/>
                  <a:gd name="T55" fmla="*/ 1 h 481"/>
                  <a:gd name="T56" fmla="*/ 0 w 217"/>
                  <a:gd name="T57" fmla="*/ 0 h 481"/>
                  <a:gd name="T58" fmla="*/ 0 w 217"/>
                  <a:gd name="T59" fmla="*/ 0 h 481"/>
                  <a:gd name="T60" fmla="*/ 0 w 217"/>
                  <a:gd name="T61" fmla="*/ 0 h 481"/>
                  <a:gd name="T62" fmla="*/ 0 w 217"/>
                  <a:gd name="T63" fmla="*/ 0 h 481"/>
                  <a:gd name="T64" fmla="*/ 0 w 217"/>
                  <a:gd name="T65" fmla="*/ 0 h 48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17" h="481">
                    <a:moveTo>
                      <a:pt x="21" y="0"/>
                    </a:moveTo>
                    <a:lnTo>
                      <a:pt x="63" y="47"/>
                    </a:lnTo>
                    <a:lnTo>
                      <a:pt x="71" y="72"/>
                    </a:lnTo>
                    <a:lnTo>
                      <a:pt x="79" y="98"/>
                    </a:lnTo>
                    <a:lnTo>
                      <a:pt x="88" y="126"/>
                    </a:lnTo>
                    <a:lnTo>
                      <a:pt x="125" y="142"/>
                    </a:lnTo>
                    <a:lnTo>
                      <a:pt x="134" y="171"/>
                    </a:lnTo>
                    <a:lnTo>
                      <a:pt x="142" y="197"/>
                    </a:lnTo>
                    <a:lnTo>
                      <a:pt x="149" y="223"/>
                    </a:lnTo>
                    <a:lnTo>
                      <a:pt x="158" y="250"/>
                    </a:lnTo>
                    <a:lnTo>
                      <a:pt x="167" y="276"/>
                    </a:lnTo>
                    <a:lnTo>
                      <a:pt x="176" y="304"/>
                    </a:lnTo>
                    <a:lnTo>
                      <a:pt x="183" y="330"/>
                    </a:lnTo>
                    <a:lnTo>
                      <a:pt x="201" y="384"/>
                    </a:lnTo>
                    <a:lnTo>
                      <a:pt x="217" y="438"/>
                    </a:lnTo>
                    <a:lnTo>
                      <a:pt x="198" y="473"/>
                    </a:lnTo>
                    <a:lnTo>
                      <a:pt x="172" y="481"/>
                    </a:lnTo>
                    <a:lnTo>
                      <a:pt x="180" y="418"/>
                    </a:lnTo>
                    <a:lnTo>
                      <a:pt x="173" y="392"/>
                    </a:lnTo>
                    <a:lnTo>
                      <a:pt x="155" y="339"/>
                    </a:lnTo>
                    <a:lnTo>
                      <a:pt x="147" y="313"/>
                    </a:lnTo>
                    <a:lnTo>
                      <a:pt x="139" y="285"/>
                    </a:lnTo>
                    <a:lnTo>
                      <a:pt x="131" y="260"/>
                    </a:lnTo>
                    <a:lnTo>
                      <a:pt x="121" y="231"/>
                    </a:lnTo>
                    <a:lnTo>
                      <a:pt x="113" y="205"/>
                    </a:lnTo>
                    <a:lnTo>
                      <a:pt x="105" y="180"/>
                    </a:lnTo>
                    <a:lnTo>
                      <a:pt x="71" y="160"/>
                    </a:lnTo>
                    <a:lnTo>
                      <a:pt x="63" y="134"/>
                    </a:lnTo>
                    <a:lnTo>
                      <a:pt x="53" y="106"/>
                    </a:lnTo>
                    <a:lnTo>
                      <a:pt x="45" y="81"/>
                    </a:lnTo>
                    <a:lnTo>
                      <a:pt x="38" y="55"/>
                    </a:lnTo>
                    <a:lnTo>
                      <a:pt x="0" y="3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89" name="Freeform 2108">
                <a:extLst>
                  <a:ext uri="{FF2B5EF4-FFF2-40B4-BE49-F238E27FC236}">
                    <a16:creationId xmlns:a16="http://schemas.microsoft.com/office/drawing/2014/main" id="{11B4C06E-5424-4826-ABE5-37F0C8A86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9" y="3123"/>
                <a:ext cx="12" cy="23"/>
              </a:xfrm>
              <a:custGeom>
                <a:avLst/>
                <a:gdLst>
                  <a:gd name="T0" fmla="*/ 0 w 173"/>
                  <a:gd name="T1" fmla="*/ 0 h 338"/>
                  <a:gd name="T2" fmla="*/ 0 w 173"/>
                  <a:gd name="T3" fmla="*/ 0 h 338"/>
                  <a:gd name="T4" fmla="*/ 0 w 173"/>
                  <a:gd name="T5" fmla="*/ 0 h 338"/>
                  <a:gd name="T6" fmla="*/ 0 w 173"/>
                  <a:gd name="T7" fmla="*/ 0 h 338"/>
                  <a:gd name="T8" fmla="*/ 0 w 173"/>
                  <a:gd name="T9" fmla="*/ 1 h 338"/>
                  <a:gd name="T10" fmla="*/ 0 w 173"/>
                  <a:gd name="T11" fmla="*/ 1 h 338"/>
                  <a:gd name="T12" fmla="*/ 1 w 173"/>
                  <a:gd name="T13" fmla="*/ 1 h 338"/>
                  <a:gd name="T14" fmla="*/ 1 w 173"/>
                  <a:gd name="T15" fmla="*/ 1 h 338"/>
                  <a:gd name="T16" fmla="*/ 1 w 173"/>
                  <a:gd name="T17" fmla="*/ 1 h 338"/>
                  <a:gd name="T18" fmla="*/ 1 w 173"/>
                  <a:gd name="T19" fmla="*/ 2 h 338"/>
                  <a:gd name="T20" fmla="*/ 1 w 173"/>
                  <a:gd name="T21" fmla="*/ 1 h 338"/>
                  <a:gd name="T22" fmla="*/ 1 w 173"/>
                  <a:gd name="T23" fmla="*/ 1 h 338"/>
                  <a:gd name="T24" fmla="*/ 0 w 173"/>
                  <a:gd name="T25" fmla="*/ 1 h 338"/>
                  <a:gd name="T26" fmla="*/ 0 w 173"/>
                  <a:gd name="T27" fmla="*/ 1 h 338"/>
                  <a:gd name="T28" fmla="*/ 0 w 173"/>
                  <a:gd name="T29" fmla="*/ 1 h 338"/>
                  <a:gd name="T30" fmla="*/ 0 w 173"/>
                  <a:gd name="T31" fmla="*/ 0 h 338"/>
                  <a:gd name="T32" fmla="*/ 0 w 173"/>
                  <a:gd name="T33" fmla="*/ 0 h 338"/>
                  <a:gd name="T34" fmla="*/ 0 w 173"/>
                  <a:gd name="T35" fmla="*/ 0 h 338"/>
                  <a:gd name="T36" fmla="*/ 0 w 173"/>
                  <a:gd name="T37" fmla="*/ 0 h 3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3" h="338">
                    <a:moveTo>
                      <a:pt x="17" y="0"/>
                    </a:moveTo>
                    <a:lnTo>
                      <a:pt x="35" y="54"/>
                    </a:lnTo>
                    <a:lnTo>
                      <a:pt x="69" y="72"/>
                    </a:lnTo>
                    <a:lnTo>
                      <a:pt x="77" y="99"/>
                    </a:lnTo>
                    <a:lnTo>
                      <a:pt x="85" y="125"/>
                    </a:lnTo>
                    <a:lnTo>
                      <a:pt x="103" y="179"/>
                    </a:lnTo>
                    <a:lnTo>
                      <a:pt x="139" y="196"/>
                    </a:lnTo>
                    <a:lnTo>
                      <a:pt x="155" y="250"/>
                    </a:lnTo>
                    <a:lnTo>
                      <a:pt x="173" y="303"/>
                    </a:lnTo>
                    <a:lnTo>
                      <a:pt x="152" y="338"/>
                    </a:lnTo>
                    <a:lnTo>
                      <a:pt x="127" y="259"/>
                    </a:lnTo>
                    <a:lnTo>
                      <a:pt x="119" y="233"/>
                    </a:lnTo>
                    <a:lnTo>
                      <a:pt x="103" y="179"/>
                    </a:lnTo>
                    <a:lnTo>
                      <a:pt x="68" y="159"/>
                    </a:lnTo>
                    <a:lnTo>
                      <a:pt x="59" y="133"/>
                    </a:lnTo>
                    <a:lnTo>
                      <a:pt x="51" y="108"/>
                    </a:lnTo>
                    <a:lnTo>
                      <a:pt x="9" y="62"/>
                    </a:lnTo>
                    <a:lnTo>
                      <a:pt x="0" y="3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90" name="Freeform 2109">
                <a:extLst>
                  <a:ext uri="{FF2B5EF4-FFF2-40B4-BE49-F238E27FC236}">
                    <a16:creationId xmlns:a16="http://schemas.microsoft.com/office/drawing/2014/main" id="{3113BF5C-F1F8-4B50-80BA-D7A7BAB33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8" y="3123"/>
                <a:ext cx="2" cy="3"/>
              </a:xfrm>
              <a:custGeom>
                <a:avLst/>
                <a:gdLst>
                  <a:gd name="T0" fmla="*/ 0 w 26"/>
                  <a:gd name="T1" fmla="*/ 0 h 34"/>
                  <a:gd name="T2" fmla="*/ 0 w 26"/>
                  <a:gd name="T3" fmla="*/ 0 h 34"/>
                  <a:gd name="T4" fmla="*/ 0 w 26"/>
                  <a:gd name="T5" fmla="*/ 0 h 34"/>
                  <a:gd name="T6" fmla="*/ 0 w 26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34">
                    <a:moveTo>
                      <a:pt x="9" y="34"/>
                    </a:moveTo>
                    <a:lnTo>
                      <a:pt x="0" y="8"/>
                    </a:lnTo>
                    <a:lnTo>
                      <a:pt x="26" y="0"/>
                    </a:lnTo>
                    <a:lnTo>
                      <a:pt x="9" y="34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91" name="Freeform 2110">
                <a:extLst>
                  <a:ext uri="{FF2B5EF4-FFF2-40B4-BE49-F238E27FC236}">
                    <a16:creationId xmlns:a16="http://schemas.microsoft.com/office/drawing/2014/main" id="{0A13F07E-70BD-4E95-817F-8EF3905B6C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8" y="3148"/>
                <a:ext cx="2" cy="2"/>
              </a:xfrm>
              <a:custGeom>
                <a:avLst/>
                <a:gdLst>
                  <a:gd name="T0" fmla="*/ 0 w 34"/>
                  <a:gd name="T1" fmla="*/ 0 h 34"/>
                  <a:gd name="T2" fmla="*/ 0 w 34"/>
                  <a:gd name="T3" fmla="*/ 0 h 34"/>
                  <a:gd name="T4" fmla="*/ 0 w 34"/>
                  <a:gd name="T5" fmla="*/ 0 h 34"/>
                  <a:gd name="T6" fmla="*/ 0 w 34"/>
                  <a:gd name="T7" fmla="*/ 0 h 34"/>
                  <a:gd name="T8" fmla="*/ 0 w 34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26" y="0"/>
                    </a:moveTo>
                    <a:lnTo>
                      <a:pt x="34" y="26"/>
                    </a:lnTo>
                    <a:lnTo>
                      <a:pt x="9" y="34"/>
                    </a:lnTo>
                    <a:lnTo>
                      <a:pt x="0" y="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92" name="Freeform 2111">
                <a:extLst>
                  <a:ext uri="{FF2B5EF4-FFF2-40B4-BE49-F238E27FC236}">
                    <a16:creationId xmlns:a16="http://schemas.microsoft.com/office/drawing/2014/main" id="{1E69BBCB-DF1B-428A-8BA2-3F9D6C609B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2" y="3121"/>
                <a:ext cx="18" cy="27"/>
              </a:xfrm>
              <a:custGeom>
                <a:avLst/>
                <a:gdLst>
                  <a:gd name="T0" fmla="*/ 0 w 268"/>
                  <a:gd name="T1" fmla="*/ 0 h 403"/>
                  <a:gd name="T2" fmla="*/ 0 w 268"/>
                  <a:gd name="T3" fmla="*/ 0 h 403"/>
                  <a:gd name="T4" fmla="*/ 0 w 268"/>
                  <a:gd name="T5" fmla="*/ 0 h 403"/>
                  <a:gd name="T6" fmla="*/ 0 w 268"/>
                  <a:gd name="T7" fmla="*/ 0 h 403"/>
                  <a:gd name="T8" fmla="*/ 0 w 268"/>
                  <a:gd name="T9" fmla="*/ 0 h 403"/>
                  <a:gd name="T10" fmla="*/ 1 w 268"/>
                  <a:gd name="T11" fmla="*/ 1 h 403"/>
                  <a:gd name="T12" fmla="*/ 1 w 268"/>
                  <a:gd name="T13" fmla="*/ 1 h 403"/>
                  <a:gd name="T14" fmla="*/ 1 w 268"/>
                  <a:gd name="T15" fmla="*/ 1 h 403"/>
                  <a:gd name="T16" fmla="*/ 1 w 268"/>
                  <a:gd name="T17" fmla="*/ 1 h 403"/>
                  <a:gd name="T18" fmla="*/ 1 w 268"/>
                  <a:gd name="T19" fmla="*/ 1 h 403"/>
                  <a:gd name="T20" fmla="*/ 1 w 268"/>
                  <a:gd name="T21" fmla="*/ 1 h 403"/>
                  <a:gd name="T22" fmla="*/ 1 w 268"/>
                  <a:gd name="T23" fmla="*/ 1 h 403"/>
                  <a:gd name="T24" fmla="*/ 1 w 268"/>
                  <a:gd name="T25" fmla="*/ 1 h 403"/>
                  <a:gd name="T26" fmla="*/ 1 w 268"/>
                  <a:gd name="T27" fmla="*/ 1 h 403"/>
                  <a:gd name="T28" fmla="*/ 1 w 268"/>
                  <a:gd name="T29" fmla="*/ 2 h 403"/>
                  <a:gd name="T30" fmla="*/ 1 w 268"/>
                  <a:gd name="T31" fmla="*/ 2 h 403"/>
                  <a:gd name="T32" fmla="*/ 1 w 268"/>
                  <a:gd name="T33" fmla="*/ 2 h 403"/>
                  <a:gd name="T34" fmla="*/ 1 w 268"/>
                  <a:gd name="T35" fmla="*/ 2 h 403"/>
                  <a:gd name="T36" fmla="*/ 1 w 268"/>
                  <a:gd name="T37" fmla="*/ 2 h 403"/>
                  <a:gd name="T38" fmla="*/ 1 w 268"/>
                  <a:gd name="T39" fmla="*/ 1 h 403"/>
                  <a:gd name="T40" fmla="*/ 1 w 268"/>
                  <a:gd name="T41" fmla="*/ 1 h 403"/>
                  <a:gd name="T42" fmla="*/ 1 w 268"/>
                  <a:gd name="T43" fmla="*/ 1 h 403"/>
                  <a:gd name="T44" fmla="*/ 1 w 268"/>
                  <a:gd name="T45" fmla="*/ 1 h 403"/>
                  <a:gd name="T46" fmla="*/ 1 w 268"/>
                  <a:gd name="T47" fmla="*/ 1 h 403"/>
                  <a:gd name="T48" fmla="*/ 1 w 268"/>
                  <a:gd name="T49" fmla="*/ 1 h 403"/>
                  <a:gd name="T50" fmla="*/ 0 w 268"/>
                  <a:gd name="T51" fmla="*/ 1 h 403"/>
                  <a:gd name="T52" fmla="*/ 0 w 268"/>
                  <a:gd name="T53" fmla="*/ 1 h 403"/>
                  <a:gd name="T54" fmla="*/ 0 w 268"/>
                  <a:gd name="T55" fmla="*/ 0 h 403"/>
                  <a:gd name="T56" fmla="*/ 0 w 268"/>
                  <a:gd name="T57" fmla="*/ 0 h 403"/>
                  <a:gd name="T58" fmla="*/ 0 w 268"/>
                  <a:gd name="T59" fmla="*/ 0 h 403"/>
                  <a:gd name="T60" fmla="*/ 0 w 268"/>
                  <a:gd name="T61" fmla="*/ 0 h 403"/>
                  <a:gd name="T62" fmla="*/ 0 w 268"/>
                  <a:gd name="T63" fmla="*/ 0 h 403"/>
                  <a:gd name="T64" fmla="*/ 0 w 268"/>
                  <a:gd name="T65" fmla="*/ 0 h 40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68" h="403">
                    <a:moveTo>
                      <a:pt x="28" y="0"/>
                    </a:moveTo>
                    <a:lnTo>
                      <a:pt x="37" y="29"/>
                    </a:lnTo>
                    <a:lnTo>
                      <a:pt x="71" y="46"/>
                    </a:lnTo>
                    <a:lnTo>
                      <a:pt x="79" y="72"/>
                    </a:lnTo>
                    <a:lnTo>
                      <a:pt x="88" y="100"/>
                    </a:lnTo>
                    <a:lnTo>
                      <a:pt x="124" y="116"/>
                    </a:lnTo>
                    <a:lnTo>
                      <a:pt x="132" y="145"/>
                    </a:lnTo>
                    <a:lnTo>
                      <a:pt x="141" y="171"/>
                    </a:lnTo>
                    <a:lnTo>
                      <a:pt x="149" y="196"/>
                    </a:lnTo>
                    <a:lnTo>
                      <a:pt x="184" y="216"/>
                    </a:lnTo>
                    <a:lnTo>
                      <a:pt x="192" y="242"/>
                    </a:lnTo>
                    <a:lnTo>
                      <a:pt x="200" y="271"/>
                    </a:lnTo>
                    <a:lnTo>
                      <a:pt x="208" y="296"/>
                    </a:lnTo>
                    <a:lnTo>
                      <a:pt x="217" y="322"/>
                    </a:lnTo>
                    <a:lnTo>
                      <a:pt x="234" y="376"/>
                    </a:lnTo>
                    <a:lnTo>
                      <a:pt x="268" y="395"/>
                    </a:lnTo>
                    <a:lnTo>
                      <a:pt x="242" y="403"/>
                    </a:lnTo>
                    <a:lnTo>
                      <a:pt x="208" y="384"/>
                    </a:lnTo>
                    <a:lnTo>
                      <a:pt x="200" y="358"/>
                    </a:lnTo>
                    <a:lnTo>
                      <a:pt x="183" y="303"/>
                    </a:lnTo>
                    <a:lnTo>
                      <a:pt x="175" y="279"/>
                    </a:lnTo>
                    <a:lnTo>
                      <a:pt x="166" y="250"/>
                    </a:lnTo>
                    <a:lnTo>
                      <a:pt x="158" y="224"/>
                    </a:lnTo>
                    <a:lnTo>
                      <a:pt x="121" y="205"/>
                    </a:lnTo>
                    <a:lnTo>
                      <a:pt x="113" y="179"/>
                    </a:lnTo>
                    <a:lnTo>
                      <a:pt x="105" y="154"/>
                    </a:lnTo>
                    <a:lnTo>
                      <a:pt x="95" y="125"/>
                    </a:lnTo>
                    <a:lnTo>
                      <a:pt x="62" y="108"/>
                    </a:lnTo>
                    <a:lnTo>
                      <a:pt x="53" y="80"/>
                    </a:lnTo>
                    <a:lnTo>
                      <a:pt x="45" y="54"/>
                    </a:lnTo>
                    <a:lnTo>
                      <a:pt x="9" y="37"/>
                    </a:lnTo>
                    <a:lnTo>
                      <a:pt x="0" y="9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93" name="Freeform 2112">
                <a:extLst>
                  <a:ext uri="{FF2B5EF4-FFF2-40B4-BE49-F238E27FC236}">
                    <a16:creationId xmlns:a16="http://schemas.microsoft.com/office/drawing/2014/main" id="{C2739F40-735A-4320-9138-35F399750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9" y="3103"/>
                <a:ext cx="15" cy="21"/>
              </a:xfrm>
              <a:custGeom>
                <a:avLst/>
                <a:gdLst>
                  <a:gd name="T0" fmla="*/ 0 w 226"/>
                  <a:gd name="T1" fmla="*/ 0 h 321"/>
                  <a:gd name="T2" fmla="*/ 0 w 226"/>
                  <a:gd name="T3" fmla="*/ 0 h 321"/>
                  <a:gd name="T4" fmla="*/ 0 w 226"/>
                  <a:gd name="T5" fmla="*/ 0 h 321"/>
                  <a:gd name="T6" fmla="*/ 1 w 226"/>
                  <a:gd name="T7" fmla="*/ 1 h 321"/>
                  <a:gd name="T8" fmla="*/ 1 w 226"/>
                  <a:gd name="T9" fmla="*/ 1 h 321"/>
                  <a:gd name="T10" fmla="*/ 1 w 226"/>
                  <a:gd name="T11" fmla="*/ 1 h 321"/>
                  <a:gd name="T12" fmla="*/ 1 w 226"/>
                  <a:gd name="T13" fmla="*/ 1 h 321"/>
                  <a:gd name="T14" fmla="*/ 1 w 226"/>
                  <a:gd name="T15" fmla="*/ 1 h 321"/>
                  <a:gd name="T16" fmla="*/ 1 w 226"/>
                  <a:gd name="T17" fmla="*/ 1 h 321"/>
                  <a:gd name="T18" fmla="*/ 1 w 226"/>
                  <a:gd name="T19" fmla="*/ 1 h 321"/>
                  <a:gd name="T20" fmla="*/ 1 w 226"/>
                  <a:gd name="T21" fmla="*/ 1 h 321"/>
                  <a:gd name="T22" fmla="*/ 1 w 226"/>
                  <a:gd name="T23" fmla="*/ 1 h 321"/>
                  <a:gd name="T24" fmla="*/ 1 w 226"/>
                  <a:gd name="T25" fmla="*/ 1 h 321"/>
                  <a:gd name="T26" fmla="*/ 0 w 226"/>
                  <a:gd name="T27" fmla="*/ 1 h 321"/>
                  <a:gd name="T28" fmla="*/ 0 w 226"/>
                  <a:gd name="T29" fmla="*/ 1 h 321"/>
                  <a:gd name="T30" fmla="*/ 0 w 226"/>
                  <a:gd name="T31" fmla="*/ 0 h 321"/>
                  <a:gd name="T32" fmla="*/ 0 w 226"/>
                  <a:gd name="T33" fmla="*/ 0 h 321"/>
                  <a:gd name="T34" fmla="*/ 0 w 226"/>
                  <a:gd name="T35" fmla="*/ 0 h 321"/>
                  <a:gd name="T36" fmla="*/ 0 w 226"/>
                  <a:gd name="T37" fmla="*/ 0 h 32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26" h="321">
                    <a:moveTo>
                      <a:pt x="17" y="0"/>
                    </a:moveTo>
                    <a:lnTo>
                      <a:pt x="63" y="43"/>
                    </a:lnTo>
                    <a:lnTo>
                      <a:pt x="79" y="96"/>
                    </a:lnTo>
                    <a:lnTo>
                      <a:pt x="114" y="116"/>
                    </a:lnTo>
                    <a:lnTo>
                      <a:pt x="122" y="142"/>
                    </a:lnTo>
                    <a:lnTo>
                      <a:pt x="155" y="159"/>
                    </a:lnTo>
                    <a:lnTo>
                      <a:pt x="173" y="214"/>
                    </a:lnTo>
                    <a:lnTo>
                      <a:pt x="210" y="233"/>
                    </a:lnTo>
                    <a:lnTo>
                      <a:pt x="226" y="284"/>
                    </a:lnTo>
                    <a:lnTo>
                      <a:pt x="207" y="321"/>
                    </a:lnTo>
                    <a:lnTo>
                      <a:pt x="189" y="267"/>
                    </a:lnTo>
                    <a:lnTo>
                      <a:pt x="156" y="250"/>
                    </a:lnTo>
                    <a:lnTo>
                      <a:pt x="139" y="196"/>
                    </a:lnTo>
                    <a:lnTo>
                      <a:pt x="104" y="176"/>
                    </a:lnTo>
                    <a:lnTo>
                      <a:pt x="97" y="150"/>
                    </a:lnTo>
                    <a:lnTo>
                      <a:pt x="51" y="106"/>
                    </a:lnTo>
                    <a:lnTo>
                      <a:pt x="43" y="80"/>
                    </a:lnTo>
                    <a:lnTo>
                      <a:pt x="0" y="3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94" name="Freeform 2113">
                <a:extLst>
                  <a:ext uri="{FF2B5EF4-FFF2-40B4-BE49-F238E27FC236}">
                    <a16:creationId xmlns:a16="http://schemas.microsoft.com/office/drawing/2014/main" id="{F88F8263-9A81-42D7-9280-1061A7B7AC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8" y="3103"/>
                <a:ext cx="2" cy="2"/>
              </a:xfrm>
              <a:custGeom>
                <a:avLst/>
                <a:gdLst>
                  <a:gd name="T0" fmla="*/ 0 w 24"/>
                  <a:gd name="T1" fmla="*/ 0 h 34"/>
                  <a:gd name="T2" fmla="*/ 0 w 24"/>
                  <a:gd name="T3" fmla="*/ 0 h 34"/>
                  <a:gd name="T4" fmla="*/ 0 w 24"/>
                  <a:gd name="T5" fmla="*/ 0 h 34"/>
                  <a:gd name="T6" fmla="*/ 0 w 24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34">
                    <a:moveTo>
                      <a:pt x="7" y="34"/>
                    </a:moveTo>
                    <a:lnTo>
                      <a:pt x="0" y="8"/>
                    </a:lnTo>
                    <a:lnTo>
                      <a:pt x="24" y="0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95" name="Freeform 2114">
                <a:extLst>
                  <a:ext uri="{FF2B5EF4-FFF2-40B4-BE49-F238E27FC236}">
                    <a16:creationId xmlns:a16="http://schemas.microsoft.com/office/drawing/2014/main" id="{0BBC2557-E02C-41EB-9705-C07084937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4" y="3133"/>
                <a:ext cx="2" cy="2"/>
              </a:xfrm>
              <a:custGeom>
                <a:avLst/>
                <a:gdLst>
                  <a:gd name="T0" fmla="*/ 0 w 26"/>
                  <a:gd name="T1" fmla="*/ 0 h 34"/>
                  <a:gd name="T2" fmla="*/ 0 w 26"/>
                  <a:gd name="T3" fmla="*/ 0 h 34"/>
                  <a:gd name="T4" fmla="*/ 0 w 26"/>
                  <a:gd name="T5" fmla="*/ 0 h 34"/>
                  <a:gd name="T6" fmla="*/ 0 w 26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34">
                    <a:moveTo>
                      <a:pt x="18" y="0"/>
                    </a:moveTo>
                    <a:lnTo>
                      <a:pt x="26" y="25"/>
                    </a:lnTo>
                    <a:lnTo>
                      <a:pt x="0" y="34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96" name="Freeform 2115">
                <a:extLst>
                  <a:ext uri="{FF2B5EF4-FFF2-40B4-BE49-F238E27FC236}">
                    <a16:creationId xmlns:a16="http://schemas.microsoft.com/office/drawing/2014/main" id="{F9747F12-69AB-411C-A64F-05343CD4F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5" y="3104"/>
                <a:ext cx="20" cy="31"/>
              </a:xfrm>
              <a:custGeom>
                <a:avLst/>
                <a:gdLst>
                  <a:gd name="T0" fmla="*/ 0 w 311"/>
                  <a:gd name="T1" fmla="*/ 0 h 472"/>
                  <a:gd name="T2" fmla="*/ 0 w 311"/>
                  <a:gd name="T3" fmla="*/ 0 h 472"/>
                  <a:gd name="T4" fmla="*/ 0 w 311"/>
                  <a:gd name="T5" fmla="*/ 0 h 472"/>
                  <a:gd name="T6" fmla="*/ 0 w 311"/>
                  <a:gd name="T7" fmla="*/ 0 h 472"/>
                  <a:gd name="T8" fmla="*/ 0 w 311"/>
                  <a:gd name="T9" fmla="*/ 0 h 472"/>
                  <a:gd name="T10" fmla="*/ 1 w 311"/>
                  <a:gd name="T11" fmla="*/ 1 h 472"/>
                  <a:gd name="T12" fmla="*/ 1 w 311"/>
                  <a:gd name="T13" fmla="*/ 1 h 472"/>
                  <a:gd name="T14" fmla="*/ 1 w 311"/>
                  <a:gd name="T15" fmla="*/ 1 h 472"/>
                  <a:gd name="T16" fmla="*/ 1 w 311"/>
                  <a:gd name="T17" fmla="*/ 1 h 472"/>
                  <a:gd name="T18" fmla="*/ 1 w 311"/>
                  <a:gd name="T19" fmla="*/ 1 h 472"/>
                  <a:gd name="T20" fmla="*/ 1 w 311"/>
                  <a:gd name="T21" fmla="*/ 1 h 472"/>
                  <a:gd name="T22" fmla="*/ 1 w 311"/>
                  <a:gd name="T23" fmla="*/ 1 h 472"/>
                  <a:gd name="T24" fmla="*/ 1 w 311"/>
                  <a:gd name="T25" fmla="*/ 1 h 472"/>
                  <a:gd name="T26" fmla="*/ 1 w 311"/>
                  <a:gd name="T27" fmla="*/ 1 h 472"/>
                  <a:gd name="T28" fmla="*/ 1 w 311"/>
                  <a:gd name="T29" fmla="*/ 1 h 472"/>
                  <a:gd name="T30" fmla="*/ 1 w 311"/>
                  <a:gd name="T31" fmla="*/ 2 h 472"/>
                  <a:gd name="T32" fmla="*/ 1 w 311"/>
                  <a:gd name="T33" fmla="*/ 2 h 472"/>
                  <a:gd name="T34" fmla="*/ 1 w 311"/>
                  <a:gd name="T35" fmla="*/ 2 h 472"/>
                  <a:gd name="T36" fmla="*/ 1 w 311"/>
                  <a:gd name="T37" fmla="*/ 2 h 472"/>
                  <a:gd name="T38" fmla="*/ 1 w 311"/>
                  <a:gd name="T39" fmla="*/ 2 h 472"/>
                  <a:gd name="T40" fmla="*/ 1 w 311"/>
                  <a:gd name="T41" fmla="*/ 2 h 472"/>
                  <a:gd name="T42" fmla="*/ 1 w 311"/>
                  <a:gd name="T43" fmla="*/ 2 h 472"/>
                  <a:gd name="T44" fmla="*/ 1 w 311"/>
                  <a:gd name="T45" fmla="*/ 2 h 472"/>
                  <a:gd name="T46" fmla="*/ 1 w 311"/>
                  <a:gd name="T47" fmla="*/ 1 h 472"/>
                  <a:gd name="T48" fmla="*/ 1 w 311"/>
                  <a:gd name="T49" fmla="*/ 1 h 472"/>
                  <a:gd name="T50" fmla="*/ 1 w 311"/>
                  <a:gd name="T51" fmla="*/ 1 h 472"/>
                  <a:gd name="T52" fmla="*/ 1 w 311"/>
                  <a:gd name="T53" fmla="*/ 1 h 472"/>
                  <a:gd name="T54" fmla="*/ 1 w 311"/>
                  <a:gd name="T55" fmla="*/ 1 h 472"/>
                  <a:gd name="T56" fmla="*/ 1 w 311"/>
                  <a:gd name="T57" fmla="*/ 1 h 472"/>
                  <a:gd name="T58" fmla="*/ 0 w 311"/>
                  <a:gd name="T59" fmla="*/ 1 h 472"/>
                  <a:gd name="T60" fmla="*/ 0 w 311"/>
                  <a:gd name="T61" fmla="*/ 1 h 472"/>
                  <a:gd name="T62" fmla="*/ 0 w 311"/>
                  <a:gd name="T63" fmla="*/ 1 h 472"/>
                  <a:gd name="T64" fmla="*/ 0 w 311"/>
                  <a:gd name="T65" fmla="*/ 0 h 472"/>
                  <a:gd name="T66" fmla="*/ 0 w 311"/>
                  <a:gd name="T67" fmla="*/ 0 h 472"/>
                  <a:gd name="T68" fmla="*/ 0 w 311"/>
                  <a:gd name="T69" fmla="*/ 0 h 472"/>
                  <a:gd name="T70" fmla="*/ 0 w 311"/>
                  <a:gd name="T71" fmla="*/ 0 h 472"/>
                  <a:gd name="T72" fmla="*/ 0 w 311"/>
                  <a:gd name="T73" fmla="*/ 0 h 472"/>
                  <a:gd name="T74" fmla="*/ 0 w 311"/>
                  <a:gd name="T75" fmla="*/ 0 h 472"/>
                  <a:gd name="T76" fmla="*/ 0 w 311"/>
                  <a:gd name="T77" fmla="*/ 0 h 47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11" h="472">
                    <a:moveTo>
                      <a:pt x="26" y="0"/>
                    </a:moveTo>
                    <a:lnTo>
                      <a:pt x="34" y="26"/>
                    </a:lnTo>
                    <a:lnTo>
                      <a:pt x="70" y="42"/>
                    </a:lnTo>
                    <a:lnTo>
                      <a:pt x="79" y="70"/>
                    </a:lnTo>
                    <a:lnTo>
                      <a:pt x="88" y="96"/>
                    </a:lnTo>
                    <a:lnTo>
                      <a:pt x="122" y="117"/>
                    </a:lnTo>
                    <a:lnTo>
                      <a:pt x="130" y="142"/>
                    </a:lnTo>
                    <a:lnTo>
                      <a:pt x="138" y="168"/>
                    </a:lnTo>
                    <a:lnTo>
                      <a:pt x="147" y="196"/>
                    </a:lnTo>
                    <a:lnTo>
                      <a:pt x="183" y="212"/>
                    </a:lnTo>
                    <a:lnTo>
                      <a:pt x="193" y="241"/>
                    </a:lnTo>
                    <a:lnTo>
                      <a:pt x="200" y="267"/>
                    </a:lnTo>
                    <a:lnTo>
                      <a:pt x="234" y="284"/>
                    </a:lnTo>
                    <a:lnTo>
                      <a:pt x="243" y="312"/>
                    </a:lnTo>
                    <a:lnTo>
                      <a:pt x="251" y="338"/>
                    </a:lnTo>
                    <a:lnTo>
                      <a:pt x="285" y="355"/>
                    </a:lnTo>
                    <a:lnTo>
                      <a:pt x="302" y="410"/>
                    </a:lnTo>
                    <a:lnTo>
                      <a:pt x="311" y="438"/>
                    </a:lnTo>
                    <a:lnTo>
                      <a:pt x="293" y="472"/>
                    </a:lnTo>
                    <a:lnTo>
                      <a:pt x="276" y="417"/>
                    </a:lnTo>
                    <a:lnTo>
                      <a:pt x="268" y="392"/>
                    </a:lnTo>
                    <a:lnTo>
                      <a:pt x="234" y="372"/>
                    </a:lnTo>
                    <a:lnTo>
                      <a:pt x="226" y="346"/>
                    </a:lnTo>
                    <a:lnTo>
                      <a:pt x="217" y="320"/>
                    </a:lnTo>
                    <a:lnTo>
                      <a:pt x="180" y="301"/>
                    </a:lnTo>
                    <a:lnTo>
                      <a:pt x="172" y="275"/>
                    </a:lnTo>
                    <a:lnTo>
                      <a:pt x="164" y="250"/>
                    </a:lnTo>
                    <a:lnTo>
                      <a:pt x="156" y="222"/>
                    </a:lnTo>
                    <a:lnTo>
                      <a:pt x="122" y="204"/>
                    </a:lnTo>
                    <a:lnTo>
                      <a:pt x="112" y="176"/>
                    </a:lnTo>
                    <a:lnTo>
                      <a:pt x="104" y="150"/>
                    </a:lnTo>
                    <a:lnTo>
                      <a:pt x="68" y="133"/>
                    </a:lnTo>
                    <a:lnTo>
                      <a:pt x="59" y="105"/>
                    </a:lnTo>
                    <a:lnTo>
                      <a:pt x="42" y="52"/>
                    </a:lnTo>
                    <a:lnTo>
                      <a:pt x="8" y="34"/>
                    </a:lnTo>
                    <a:lnTo>
                      <a:pt x="0" y="8"/>
                    </a:lnTo>
                    <a:lnTo>
                      <a:pt x="26" y="0"/>
                    </a:lnTo>
                    <a:lnTo>
                      <a:pt x="34" y="2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97" name="Freeform 2116">
                <a:extLst>
                  <a:ext uri="{FF2B5EF4-FFF2-40B4-BE49-F238E27FC236}">
                    <a16:creationId xmlns:a16="http://schemas.microsoft.com/office/drawing/2014/main" id="{4C9E54D6-DBA6-4328-8027-2C2541023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8" y="3082"/>
                <a:ext cx="18" cy="24"/>
              </a:xfrm>
              <a:custGeom>
                <a:avLst/>
                <a:gdLst>
                  <a:gd name="T0" fmla="*/ 0 w 277"/>
                  <a:gd name="T1" fmla="*/ 0 h 358"/>
                  <a:gd name="T2" fmla="*/ 0 w 277"/>
                  <a:gd name="T3" fmla="*/ 0 h 358"/>
                  <a:gd name="T4" fmla="*/ 0 w 277"/>
                  <a:gd name="T5" fmla="*/ 0 h 358"/>
                  <a:gd name="T6" fmla="*/ 1 w 277"/>
                  <a:gd name="T7" fmla="*/ 0 h 358"/>
                  <a:gd name="T8" fmla="*/ 1 w 277"/>
                  <a:gd name="T9" fmla="*/ 1 h 358"/>
                  <a:gd name="T10" fmla="*/ 1 w 277"/>
                  <a:gd name="T11" fmla="*/ 1 h 358"/>
                  <a:gd name="T12" fmla="*/ 1 w 277"/>
                  <a:gd name="T13" fmla="*/ 1 h 358"/>
                  <a:gd name="T14" fmla="*/ 1 w 277"/>
                  <a:gd name="T15" fmla="*/ 1 h 358"/>
                  <a:gd name="T16" fmla="*/ 1 w 277"/>
                  <a:gd name="T17" fmla="*/ 1 h 358"/>
                  <a:gd name="T18" fmla="*/ 1 w 277"/>
                  <a:gd name="T19" fmla="*/ 2 h 358"/>
                  <a:gd name="T20" fmla="*/ 1 w 277"/>
                  <a:gd name="T21" fmla="*/ 1 h 358"/>
                  <a:gd name="T22" fmla="*/ 1 w 277"/>
                  <a:gd name="T23" fmla="*/ 1 h 358"/>
                  <a:gd name="T24" fmla="*/ 1 w 277"/>
                  <a:gd name="T25" fmla="*/ 1 h 358"/>
                  <a:gd name="T26" fmla="*/ 1 w 277"/>
                  <a:gd name="T27" fmla="*/ 1 h 358"/>
                  <a:gd name="T28" fmla="*/ 0 w 277"/>
                  <a:gd name="T29" fmla="*/ 1 h 358"/>
                  <a:gd name="T30" fmla="*/ 0 w 277"/>
                  <a:gd name="T31" fmla="*/ 0 h 358"/>
                  <a:gd name="T32" fmla="*/ 0 w 277"/>
                  <a:gd name="T33" fmla="*/ 0 h 358"/>
                  <a:gd name="T34" fmla="*/ 0 w 277"/>
                  <a:gd name="T35" fmla="*/ 0 h 358"/>
                  <a:gd name="T36" fmla="*/ 0 w 277"/>
                  <a:gd name="T37" fmla="*/ 0 h 35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77" h="358">
                    <a:moveTo>
                      <a:pt x="0" y="0"/>
                    </a:moveTo>
                    <a:lnTo>
                      <a:pt x="34" y="17"/>
                    </a:lnTo>
                    <a:lnTo>
                      <a:pt x="78" y="62"/>
                    </a:lnTo>
                    <a:lnTo>
                      <a:pt x="121" y="108"/>
                    </a:lnTo>
                    <a:lnTo>
                      <a:pt x="157" y="124"/>
                    </a:lnTo>
                    <a:lnTo>
                      <a:pt x="175" y="178"/>
                    </a:lnTo>
                    <a:lnTo>
                      <a:pt x="217" y="224"/>
                    </a:lnTo>
                    <a:lnTo>
                      <a:pt x="260" y="270"/>
                    </a:lnTo>
                    <a:lnTo>
                      <a:pt x="277" y="324"/>
                    </a:lnTo>
                    <a:lnTo>
                      <a:pt x="259" y="358"/>
                    </a:lnTo>
                    <a:lnTo>
                      <a:pt x="243" y="304"/>
                    </a:lnTo>
                    <a:lnTo>
                      <a:pt x="200" y="258"/>
                    </a:lnTo>
                    <a:lnTo>
                      <a:pt x="183" y="207"/>
                    </a:lnTo>
                    <a:lnTo>
                      <a:pt x="138" y="162"/>
                    </a:lnTo>
                    <a:lnTo>
                      <a:pt x="104" y="142"/>
                    </a:lnTo>
                    <a:lnTo>
                      <a:pt x="87" y="91"/>
                    </a:lnTo>
                    <a:lnTo>
                      <a:pt x="50" y="71"/>
                    </a:lnTo>
                    <a:lnTo>
                      <a:pt x="8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98" name="Freeform 2117">
                <a:extLst>
                  <a:ext uri="{FF2B5EF4-FFF2-40B4-BE49-F238E27FC236}">
                    <a16:creationId xmlns:a16="http://schemas.microsoft.com/office/drawing/2014/main" id="{AEE40433-A397-47B0-BE2B-BB17E52A1A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8" y="3082"/>
                <a:ext cx="1" cy="2"/>
              </a:xfrm>
              <a:custGeom>
                <a:avLst/>
                <a:gdLst>
                  <a:gd name="T0" fmla="*/ 0 w 8"/>
                  <a:gd name="T1" fmla="*/ 0 h 26"/>
                  <a:gd name="T2" fmla="*/ 0 w 8"/>
                  <a:gd name="T3" fmla="*/ 0 h 26"/>
                  <a:gd name="T4" fmla="*/ 0 w 8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26">
                    <a:moveTo>
                      <a:pt x="8" y="26"/>
                    </a:moveTo>
                    <a:lnTo>
                      <a:pt x="0" y="0"/>
                    </a:lnTo>
                    <a:lnTo>
                      <a:pt x="8" y="26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99" name="Freeform 2118">
                <a:extLst>
                  <a:ext uri="{FF2B5EF4-FFF2-40B4-BE49-F238E27FC236}">
                    <a16:creationId xmlns:a16="http://schemas.microsoft.com/office/drawing/2014/main" id="{082D2CF7-4236-4518-8EFE-AA9068F2BB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6" y="3113"/>
                <a:ext cx="2" cy="2"/>
              </a:xfrm>
              <a:custGeom>
                <a:avLst/>
                <a:gdLst>
                  <a:gd name="T0" fmla="*/ 0 w 26"/>
                  <a:gd name="T1" fmla="*/ 0 h 34"/>
                  <a:gd name="T2" fmla="*/ 0 w 26"/>
                  <a:gd name="T3" fmla="*/ 0 h 34"/>
                  <a:gd name="T4" fmla="*/ 0 w 26"/>
                  <a:gd name="T5" fmla="*/ 0 h 34"/>
                  <a:gd name="T6" fmla="*/ 0 w 26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34">
                    <a:moveTo>
                      <a:pt x="17" y="0"/>
                    </a:moveTo>
                    <a:lnTo>
                      <a:pt x="26" y="26"/>
                    </a:lnTo>
                    <a:lnTo>
                      <a:pt x="0" y="3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00" name="Freeform 2119">
                <a:extLst>
                  <a:ext uri="{FF2B5EF4-FFF2-40B4-BE49-F238E27FC236}">
                    <a16:creationId xmlns:a16="http://schemas.microsoft.com/office/drawing/2014/main" id="{1DDBFF89-00A7-434C-A377-CBEC7954D7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5" y="3084"/>
                <a:ext cx="22" cy="31"/>
              </a:xfrm>
              <a:custGeom>
                <a:avLst/>
                <a:gdLst>
                  <a:gd name="T0" fmla="*/ 0 w 330"/>
                  <a:gd name="T1" fmla="*/ 0 h 466"/>
                  <a:gd name="T2" fmla="*/ 0 w 330"/>
                  <a:gd name="T3" fmla="*/ 0 h 466"/>
                  <a:gd name="T4" fmla="*/ 0 w 330"/>
                  <a:gd name="T5" fmla="*/ 0 h 466"/>
                  <a:gd name="T6" fmla="*/ 0 w 330"/>
                  <a:gd name="T7" fmla="*/ 1 h 466"/>
                  <a:gd name="T8" fmla="*/ 1 w 330"/>
                  <a:gd name="T9" fmla="*/ 1 h 466"/>
                  <a:gd name="T10" fmla="*/ 1 w 330"/>
                  <a:gd name="T11" fmla="*/ 1 h 466"/>
                  <a:gd name="T12" fmla="*/ 1 w 330"/>
                  <a:gd name="T13" fmla="*/ 1 h 466"/>
                  <a:gd name="T14" fmla="*/ 1 w 330"/>
                  <a:gd name="T15" fmla="*/ 1 h 466"/>
                  <a:gd name="T16" fmla="*/ 1 w 330"/>
                  <a:gd name="T17" fmla="*/ 1 h 466"/>
                  <a:gd name="T18" fmla="*/ 1 w 330"/>
                  <a:gd name="T19" fmla="*/ 1 h 466"/>
                  <a:gd name="T20" fmla="*/ 1 w 330"/>
                  <a:gd name="T21" fmla="*/ 1 h 466"/>
                  <a:gd name="T22" fmla="*/ 1 w 330"/>
                  <a:gd name="T23" fmla="*/ 1 h 466"/>
                  <a:gd name="T24" fmla="*/ 1 w 330"/>
                  <a:gd name="T25" fmla="*/ 2 h 466"/>
                  <a:gd name="T26" fmla="*/ 1 w 330"/>
                  <a:gd name="T27" fmla="*/ 2 h 466"/>
                  <a:gd name="T28" fmla="*/ 1 w 330"/>
                  <a:gd name="T29" fmla="*/ 2 h 466"/>
                  <a:gd name="T30" fmla="*/ 1 w 330"/>
                  <a:gd name="T31" fmla="*/ 2 h 466"/>
                  <a:gd name="T32" fmla="*/ 1 w 330"/>
                  <a:gd name="T33" fmla="*/ 2 h 466"/>
                  <a:gd name="T34" fmla="*/ 1 w 330"/>
                  <a:gd name="T35" fmla="*/ 2 h 466"/>
                  <a:gd name="T36" fmla="*/ 1 w 330"/>
                  <a:gd name="T37" fmla="*/ 2 h 466"/>
                  <a:gd name="T38" fmla="*/ 1 w 330"/>
                  <a:gd name="T39" fmla="*/ 2 h 466"/>
                  <a:gd name="T40" fmla="*/ 1 w 330"/>
                  <a:gd name="T41" fmla="*/ 2 h 466"/>
                  <a:gd name="T42" fmla="*/ 1 w 330"/>
                  <a:gd name="T43" fmla="*/ 2 h 466"/>
                  <a:gd name="T44" fmla="*/ 1 w 330"/>
                  <a:gd name="T45" fmla="*/ 2 h 466"/>
                  <a:gd name="T46" fmla="*/ 1 w 330"/>
                  <a:gd name="T47" fmla="*/ 1 h 466"/>
                  <a:gd name="T48" fmla="*/ 1 w 330"/>
                  <a:gd name="T49" fmla="*/ 1 h 466"/>
                  <a:gd name="T50" fmla="*/ 1 w 330"/>
                  <a:gd name="T51" fmla="*/ 1 h 466"/>
                  <a:gd name="T52" fmla="*/ 1 w 330"/>
                  <a:gd name="T53" fmla="*/ 1 h 466"/>
                  <a:gd name="T54" fmla="*/ 1 w 330"/>
                  <a:gd name="T55" fmla="*/ 1 h 466"/>
                  <a:gd name="T56" fmla="*/ 1 w 330"/>
                  <a:gd name="T57" fmla="*/ 1 h 466"/>
                  <a:gd name="T58" fmla="*/ 0 w 330"/>
                  <a:gd name="T59" fmla="*/ 1 h 466"/>
                  <a:gd name="T60" fmla="*/ 0 w 330"/>
                  <a:gd name="T61" fmla="*/ 1 h 466"/>
                  <a:gd name="T62" fmla="*/ 0 w 330"/>
                  <a:gd name="T63" fmla="*/ 0 h 466"/>
                  <a:gd name="T64" fmla="*/ 0 w 330"/>
                  <a:gd name="T65" fmla="*/ 0 h 466"/>
                  <a:gd name="T66" fmla="*/ 0 w 330"/>
                  <a:gd name="T67" fmla="*/ 0 h 466"/>
                  <a:gd name="T68" fmla="*/ 0 w 330"/>
                  <a:gd name="T69" fmla="*/ 0 h 466"/>
                  <a:gd name="T70" fmla="*/ 0 w 330"/>
                  <a:gd name="T71" fmla="*/ 0 h 466"/>
                  <a:gd name="T72" fmla="*/ 0 w 330"/>
                  <a:gd name="T73" fmla="*/ 0 h 46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30" h="466">
                    <a:moveTo>
                      <a:pt x="28" y="29"/>
                    </a:moveTo>
                    <a:lnTo>
                      <a:pt x="62" y="46"/>
                    </a:lnTo>
                    <a:lnTo>
                      <a:pt x="71" y="74"/>
                    </a:lnTo>
                    <a:lnTo>
                      <a:pt x="112" y="117"/>
                    </a:lnTo>
                    <a:lnTo>
                      <a:pt x="121" y="146"/>
                    </a:lnTo>
                    <a:lnTo>
                      <a:pt x="130" y="172"/>
                    </a:lnTo>
                    <a:lnTo>
                      <a:pt x="167" y="190"/>
                    </a:lnTo>
                    <a:lnTo>
                      <a:pt x="175" y="216"/>
                    </a:lnTo>
                    <a:lnTo>
                      <a:pt x="183" y="242"/>
                    </a:lnTo>
                    <a:lnTo>
                      <a:pt x="217" y="262"/>
                    </a:lnTo>
                    <a:lnTo>
                      <a:pt x="225" y="288"/>
                    </a:lnTo>
                    <a:lnTo>
                      <a:pt x="235" y="316"/>
                    </a:lnTo>
                    <a:lnTo>
                      <a:pt x="243" y="342"/>
                    </a:lnTo>
                    <a:lnTo>
                      <a:pt x="279" y="358"/>
                    </a:lnTo>
                    <a:lnTo>
                      <a:pt x="288" y="387"/>
                    </a:lnTo>
                    <a:lnTo>
                      <a:pt x="295" y="413"/>
                    </a:lnTo>
                    <a:lnTo>
                      <a:pt x="330" y="432"/>
                    </a:lnTo>
                    <a:lnTo>
                      <a:pt x="313" y="466"/>
                    </a:lnTo>
                    <a:lnTo>
                      <a:pt x="305" y="440"/>
                    </a:lnTo>
                    <a:lnTo>
                      <a:pt x="267" y="421"/>
                    </a:lnTo>
                    <a:lnTo>
                      <a:pt x="259" y="395"/>
                    </a:lnTo>
                    <a:lnTo>
                      <a:pt x="251" y="367"/>
                    </a:lnTo>
                    <a:lnTo>
                      <a:pt x="217" y="350"/>
                    </a:lnTo>
                    <a:lnTo>
                      <a:pt x="209" y="324"/>
                    </a:lnTo>
                    <a:lnTo>
                      <a:pt x="200" y="296"/>
                    </a:lnTo>
                    <a:lnTo>
                      <a:pt x="164" y="279"/>
                    </a:lnTo>
                    <a:lnTo>
                      <a:pt x="154" y="251"/>
                    </a:lnTo>
                    <a:lnTo>
                      <a:pt x="146" y="225"/>
                    </a:lnTo>
                    <a:lnTo>
                      <a:pt x="113" y="208"/>
                    </a:lnTo>
                    <a:lnTo>
                      <a:pt x="104" y="180"/>
                    </a:lnTo>
                    <a:lnTo>
                      <a:pt x="87" y="125"/>
                    </a:lnTo>
                    <a:lnTo>
                      <a:pt x="53" y="108"/>
                    </a:lnTo>
                    <a:lnTo>
                      <a:pt x="45" y="82"/>
                    </a:lnTo>
                    <a:lnTo>
                      <a:pt x="8" y="63"/>
                    </a:lnTo>
                    <a:lnTo>
                      <a:pt x="0" y="37"/>
                    </a:lnTo>
                    <a:lnTo>
                      <a:pt x="19" y="0"/>
                    </a:lnTo>
                    <a:lnTo>
                      <a:pt x="28" y="29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01" name="Freeform 2120">
                <a:extLst>
                  <a:ext uri="{FF2B5EF4-FFF2-40B4-BE49-F238E27FC236}">
                    <a16:creationId xmlns:a16="http://schemas.microsoft.com/office/drawing/2014/main" id="{723C43F6-69EE-41A9-913C-2195ECA97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7" y="3075"/>
                <a:ext cx="10" cy="13"/>
              </a:xfrm>
              <a:custGeom>
                <a:avLst/>
                <a:gdLst>
                  <a:gd name="T0" fmla="*/ 0 w 159"/>
                  <a:gd name="T1" fmla="*/ 0 h 196"/>
                  <a:gd name="T2" fmla="*/ 0 w 159"/>
                  <a:gd name="T3" fmla="*/ 0 h 196"/>
                  <a:gd name="T4" fmla="*/ 0 w 159"/>
                  <a:gd name="T5" fmla="*/ 0 h 196"/>
                  <a:gd name="T6" fmla="*/ 0 w 159"/>
                  <a:gd name="T7" fmla="*/ 0 h 196"/>
                  <a:gd name="T8" fmla="*/ 0 w 159"/>
                  <a:gd name="T9" fmla="*/ 1 h 196"/>
                  <a:gd name="T10" fmla="*/ 1 w 159"/>
                  <a:gd name="T11" fmla="*/ 1 h 196"/>
                  <a:gd name="T12" fmla="*/ 1 w 159"/>
                  <a:gd name="T13" fmla="*/ 1 h 196"/>
                  <a:gd name="T14" fmla="*/ 1 w 159"/>
                  <a:gd name="T15" fmla="*/ 1 h 196"/>
                  <a:gd name="T16" fmla="*/ 1 w 159"/>
                  <a:gd name="T17" fmla="*/ 1 h 196"/>
                  <a:gd name="T18" fmla="*/ 1 w 159"/>
                  <a:gd name="T19" fmla="*/ 1 h 196"/>
                  <a:gd name="T20" fmla="*/ 0 w 159"/>
                  <a:gd name="T21" fmla="*/ 1 h 196"/>
                  <a:gd name="T22" fmla="*/ 0 w 159"/>
                  <a:gd name="T23" fmla="*/ 0 h 196"/>
                  <a:gd name="T24" fmla="*/ 0 w 159"/>
                  <a:gd name="T25" fmla="*/ 0 h 196"/>
                  <a:gd name="T26" fmla="*/ 0 w 159"/>
                  <a:gd name="T27" fmla="*/ 0 h 196"/>
                  <a:gd name="T28" fmla="*/ 0 w 159"/>
                  <a:gd name="T29" fmla="*/ 0 h 19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59" h="196">
                    <a:moveTo>
                      <a:pt x="18" y="0"/>
                    </a:moveTo>
                    <a:lnTo>
                      <a:pt x="54" y="17"/>
                    </a:lnTo>
                    <a:lnTo>
                      <a:pt x="97" y="63"/>
                    </a:lnTo>
                    <a:lnTo>
                      <a:pt x="106" y="91"/>
                    </a:lnTo>
                    <a:lnTo>
                      <a:pt x="113" y="116"/>
                    </a:lnTo>
                    <a:lnTo>
                      <a:pt x="150" y="133"/>
                    </a:lnTo>
                    <a:lnTo>
                      <a:pt x="159" y="162"/>
                    </a:lnTo>
                    <a:lnTo>
                      <a:pt x="139" y="196"/>
                    </a:lnTo>
                    <a:lnTo>
                      <a:pt x="131" y="170"/>
                    </a:lnTo>
                    <a:lnTo>
                      <a:pt x="122" y="142"/>
                    </a:lnTo>
                    <a:lnTo>
                      <a:pt x="89" y="125"/>
                    </a:lnTo>
                    <a:lnTo>
                      <a:pt x="80" y="99"/>
                    </a:lnTo>
                    <a:lnTo>
                      <a:pt x="35" y="54"/>
                    </a:lnTo>
                    <a:lnTo>
                      <a:pt x="0" y="34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02" name="Freeform 2121">
                <a:extLst>
                  <a:ext uri="{FF2B5EF4-FFF2-40B4-BE49-F238E27FC236}">
                    <a16:creationId xmlns:a16="http://schemas.microsoft.com/office/drawing/2014/main" id="{86DC9E7B-8B6F-43D5-82C4-C7B771462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3074"/>
                <a:ext cx="2" cy="4"/>
              </a:xfrm>
              <a:custGeom>
                <a:avLst/>
                <a:gdLst>
                  <a:gd name="T0" fmla="*/ 0 w 34"/>
                  <a:gd name="T1" fmla="*/ 0 h 51"/>
                  <a:gd name="T2" fmla="*/ 0 w 34"/>
                  <a:gd name="T3" fmla="*/ 0 h 51"/>
                  <a:gd name="T4" fmla="*/ 0 w 34"/>
                  <a:gd name="T5" fmla="*/ 0 h 51"/>
                  <a:gd name="T6" fmla="*/ 0 w 34"/>
                  <a:gd name="T7" fmla="*/ 0 h 51"/>
                  <a:gd name="T8" fmla="*/ 0 w 34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51">
                    <a:moveTo>
                      <a:pt x="16" y="51"/>
                    </a:moveTo>
                    <a:lnTo>
                      <a:pt x="8" y="25"/>
                    </a:lnTo>
                    <a:lnTo>
                      <a:pt x="0" y="0"/>
                    </a:lnTo>
                    <a:lnTo>
                      <a:pt x="34" y="17"/>
                    </a:lnTo>
                    <a:lnTo>
                      <a:pt x="16" y="51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03" name="Freeform 2122">
                <a:extLst>
                  <a:ext uri="{FF2B5EF4-FFF2-40B4-BE49-F238E27FC236}">
                    <a16:creationId xmlns:a16="http://schemas.microsoft.com/office/drawing/2014/main" id="{104125DA-83AB-4F65-B9F4-990331E435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2" y="3100"/>
                <a:ext cx="2" cy="2"/>
              </a:xfrm>
              <a:custGeom>
                <a:avLst/>
                <a:gdLst>
                  <a:gd name="T0" fmla="*/ 0 w 33"/>
                  <a:gd name="T1" fmla="*/ 0 h 34"/>
                  <a:gd name="T2" fmla="*/ 0 w 33"/>
                  <a:gd name="T3" fmla="*/ 0 h 34"/>
                  <a:gd name="T4" fmla="*/ 0 w 33"/>
                  <a:gd name="T5" fmla="*/ 0 h 34"/>
                  <a:gd name="T6" fmla="*/ 0 w 33"/>
                  <a:gd name="T7" fmla="*/ 0 h 34"/>
                  <a:gd name="T8" fmla="*/ 0 w 33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34">
                    <a:moveTo>
                      <a:pt x="25" y="0"/>
                    </a:moveTo>
                    <a:lnTo>
                      <a:pt x="33" y="25"/>
                    </a:lnTo>
                    <a:lnTo>
                      <a:pt x="7" y="34"/>
                    </a:lnTo>
                    <a:lnTo>
                      <a:pt x="0" y="8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04" name="Freeform 2123">
                <a:extLst>
                  <a:ext uri="{FF2B5EF4-FFF2-40B4-BE49-F238E27FC236}">
                    <a16:creationId xmlns:a16="http://schemas.microsoft.com/office/drawing/2014/main" id="{56249AB1-8EC1-4156-8A1C-A267F52FFB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0" y="3063"/>
                <a:ext cx="33" cy="37"/>
              </a:xfrm>
              <a:custGeom>
                <a:avLst/>
                <a:gdLst>
                  <a:gd name="T0" fmla="*/ 0 w 494"/>
                  <a:gd name="T1" fmla="*/ 0 h 555"/>
                  <a:gd name="T2" fmla="*/ 0 w 494"/>
                  <a:gd name="T3" fmla="*/ 0 h 555"/>
                  <a:gd name="T4" fmla="*/ 0 w 494"/>
                  <a:gd name="T5" fmla="*/ 0 h 555"/>
                  <a:gd name="T6" fmla="*/ 0 w 494"/>
                  <a:gd name="T7" fmla="*/ 0 h 555"/>
                  <a:gd name="T8" fmla="*/ 0 w 494"/>
                  <a:gd name="T9" fmla="*/ 0 h 555"/>
                  <a:gd name="T10" fmla="*/ 1 w 494"/>
                  <a:gd name="T11" fmla="*/ 1 h 555"/>
                  <a:gd name="T12" fmla="*/ 1 w 494"/>
                  <a:gd name="T13" fmla="*/ 1 h 555"/>
                  <a:gd name="T14" fmla="*/ 1 w 494"/>
                  <a:gd name="T15" fmla="*/ 1 h 555"/>
                  <a:gd name="T16" fmla="*/ 1 w 494"/>
                  <a:gd name="T17" fmla="*/ 1 h 555"/>
                  <a:gd name="T18" fmla="*/ 1 w 494"/>
                  <a:gd name="T19" fmla="*/ 1 h 555"/>
                  <a:gd name="T20" fmla="*/ 1 w 494"/>
                  <a:gd name="T21" fmla="*/ 1 h 555"/>
                  <a:gd name="T22" fmla="*/ 2 w 494"/>
                  <a:gd name="T23" fmla="*/ 1 h 555"/>
                  <a:gd name="T24" fmla="*/ 2 w 494"/>
                  <a:gd name="T25" fmla="*/ 2 h 555"/>
                  <a:gd name="T26" fmla="*/ 2 w 494"/>
                  <a:gd name="T27" fmla="*/ 2 h 555"/>
                  <a:gd name="T28" fmla="*/ 2 w 494"/>
                  <a:gd name="T29" fmla="*/ 2 h 555"/>
                  <a:gd name="T30" fmla="*/ 2 w 494"/>
                  <a:gd name="T31" fmla="*/ 2 h 555"/>
                  <a:gd name="T32" fmla="*/ 2 w 494"/>
                  <a:gd name="T33" fmla="*/ 2 h 555"/>
                  <a:gd name="T34" fmla="*/ 2 w 494"/>
                  <a:gd name="T35" fmla="*/ 2 h 555"/>
                  <a:gd name="T36" fmla="*/ 2 w 494"/>
                  <a:gd name="T37" fmla="*/ 2 h 555"/>
                  <a:gd name="T38" fmla="*/ 2 w 494"/>
                  <a:gd name="T39" fmla="*/ 2 h 555"/>
                  <a:gd name="T40" fmla="*/ 2 w 494"/>
                  <a:gd name="T41" fmla="*/ 2 h 555"/>
                  <a:gd name="T42" fmla="*/ 2 w 494"/>
                  <a:gd name="T43" fmla="*/ 2 h 555"/>
                  <a:gd name="T44" fmla="*/ 1 w 494"/>
                  <a:gd name="T45" fmla="*/ 2 h 555"/>
                  <a:gd name="T46" fmla="*/ 1 w 494"/>
                  <a:gd name="T47" fmla="*/ 2 h 555"/>
                  <a:gd name="T48" fmla="*/ 1 w 494"/>
                  <a:gd name="T49" fmla="*/ 1 h 555"/>
                  <a:gd name="T50" fmla="*/ 1 w 494"/>
                  <a:gd name="T51" fmla="*/ 1 h 555"/>
                  <a:gd name="T52" fmla="*/ 1 w 494"/>
                  <a:gd name="T53" fmla="*/ 1 h 555"/>
                  <a:gd name="T54" fmla="*/ 1 w 494"/>
                  <a:gd name="T55" fmla="*/ 1 h 555"/>
                  <a:gd name="T56" fmla="*/ 1 w 494"/>
                  <a:gd name="T57" fmla="*/ 1 h 555"/>
                  <a:gd name="T58" fmla="*/ 0 w 494"/>
                  <a:gd name="T59" fmla="*/ 1 h 555"/>
                  <a:gd name="T60" fmla="*/ 0 w 494"/>
                  <a:gd name="T61" fmla="*/ 0 h 555"/>
                  <a:gd name="T62" fmla="*/ 0 w 494"/>
                  <a:gd name="T63" fmla="*/ 0 h 555"/>
                  <a:gd name="T64" fmla="*/ 0 w 494"/>
                  <a:gd name="T65" fmla="*/ 0 h 555"/>
                  <a:gd name="T66" fmla="*/ 0 w 494"/>
                  <a:gd name="T67" fmla="*/ 0 h 555"/>
                  <a:gd name="T68" fmla="*/ 0 w 494"/>
                  <a:gd name="T69" fmla="*/ 0 h 5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94" h="555">
                    <a:moveTo>
                      <a:pt x="0" y="0"/>
                    </a:moveTo>
                    <a:lnTo>
                      <a:pt x="33" y="17"/>
                    </a:lnTo>
                    <a:lnTo>
                      <a:pt x="67" y="35"/>
                    </a:lnTo>
                    <a:lnTo>
                      <a:pt x="76" y="63"/>
                    </a:lnTo>
                    <a:lnTo>
                      <a:pt x="112" y="80"/>
                    </a:lnTo>
                    <a:lnTo>
                      <a:pt x="156" y="126"/>
                    </a:lnTo>
                    <a:lnTo>
                      <a:pt x="192" y="142"/>
                    </a:lnTo>
                    <a:lnTo>
                      <a:pt x="208" y="197"/>
                    </a:lnTo>
                    <a:lnTo>
                      <a:pt x="242" y="214"/>
                    </a:lnTo>
                    <a:lnTo>
                      <a:pt x="285" y="259"/>
                    </a:lnTo>
                    <a:lnTo>
                      <a:pt x="302" y="314"/>
                    </a:lnTo>
                    <a:lnTo>
                      <a:pt x="338" y="330"/>
                    </a:lnTo>
                    <a:lnTo>
                      <a:pt x="355" y="384"/>
                    </a:lnTo>
                    <a:lnTo>
                      <a:pt x="398" y="430"/>
                    </a:lnTo>
                    <a:lnTo>
                      <a:pt x="435" y="447"/>
                    </a:lnTo>
                    <a:lnTo>
                      <a:pt x="451" y="500"/>
                    </a:lnTo>
                    <a:lnTo>
                      <a:pt x="494" y="547"/>
                    </a:lnTo>
                    <a:lnTo>
                      <a:pt x="469" y="555"/>
                    </a:lnTo>
                    <a:lnTo>
                      <a:pt x="460" y="529"/>
                    </a:lnTo>
                    <a:lnTo>
                      <a:pt x="415" y="484"/>
                    </a:lnTo>
                    <a:lnTo>
                      <a:pt x="380" y="464"/>
                    </a:lnTo>
                    <a:lnTo>
                      <a:pt x="365" y="413"/>
                    </a:lnTo>
                    <a:lnTo>
                      <a:pt x="319" y="367"/>
                    </a:lnTo>
                    <a:lnTo>
                      <a:pt x="284" y="347"/>
                    </a:lnTo>
                    <a:lnTo>
                      <a:pt x="268" y="296"/>
                    </a:lnTo>
                    <a:lnTo>
                      <a:pt x="226" y="250"/>
                    </a:lnTo>
                    <a:lnTo>
                      <a:pt x="216" y="222"/>
                    </a:lnTo>
                    <a:lnTo>
                      <a:pt x="172" y="179"/>
                    </a:lnTo>
                    <a:lnTo>
                      <a:pt x="138" y="160"/>
                    </a:lnTo>
                    <a:lnTo>
                      <a:pt x="93" y="114"/>
                    </a:lnTo>
                    <a:lnTo>
                      <a:pt x="85" y="88"/>
                    </a:lnTo>
                    <a:lnTo>
                      <a:pt x="51" y="71"/>
                    </a:lnTo>
                    <a:lnTo>
                      <a:pt x="16" y="51"/>
                    </a:lnTo>
                    <a:lnTo>
                      <a:pt x="7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05" name="Freeform 2124">
                <a:extLst>
                  <a:ext uri="{FF2B5EF4-FFF2-40B4-BE49-F238E27FC236}">
                    <a16:creationId xmlns:a16="http://schemas.microsoft.com/office/drawing/2014/main" id="{574172FF-85B2-49DC-BB93-C9542114C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9" y="3063"/>
                <a:ext cx="2" cy="2"/>
              </a:xfrm>
              <a:custGeom>
                <a:avLst/>
                <a:gdLst>
                  <a:gd name="T0" fmla="*/ 0 w 36"/>
                  <a:gd name="T1" fmla="*/ 0 h 26"/>
                  <a:gd name="T2" fmla="*/ 0 w 36"/>
                  <a:gd name="T3" fmla="*/ 0 h 26"/>
                  <a:gd name="T4" fmla="*/ 0 w 36"/>
                  <a:gd name="T5" fmla="*/ 0 h 26"/>
                  <a:gd name="T6" fmla="*/ 0 w 36"/>
                  <a:gd name="T7" fmla="*/ 0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26">
                    <a:moveTo>
                      <a:pt x="36" y="26"/>
                    </a:moveTo>
                    <a:lnTo>
                      <a:pt x="0" y="8"/>
                    </a:lnTo>
                    <a:lnTo>
                      <a:pt x="29" y="0"/>
                    </a:lnTo>
                    <a:lnTo>
                      <a:pt x="36" y="26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06" name="Freeform 2125">
                <a:extLst>
                  <a:ext uri="{FF2B5EF4-FFF2-40B4-BE49-F238E27FC236}">
                    <a16:creationId xmlns:a16="http://schemas.microsoft.com/office/drawing/2014/main" id="{14970A6B-DF5B-4A13-9FDF-9A6903FD8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2" y="3081"/>
                <a:ext cx="2" cy="4"/>
              </a:xfrm>
              <a:custGeom>
                <a:avLst/>
                <a:gdLst>
                  <a:gd name="T0" fmla="*/ 0 w 26"/>
                  <a:gd name="T1" fmla="*/ 0 h 62"/>
                  <a:gd name="T2" fmla="*/ 0 w 26"/>
                  <a:gd name="T3" fmla="*/ 0 h 62"/>
                  <a:gd name="T4" fmla="*/ 0 w 26"/>
                  <a:gd name="T5" fmla="*/ 0 h 62"/>
                  <a:gd name="T6" fmla="*/ 0 w 26"/>
                  <a:gd name="T7" fmla="*/ 0 h 62"/>
                  <a:gd name="T8" fmla="*/ 0 w 26"/>
                  <a:gd name="T9" fmla="*/ 0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62">
                    <a:moveTo>
                      <a:pt x="18" y="0"/>
                    </a:moveTo>
                    <a:lnTo>
                      <a:pt x="26" y="26"/>
                    </a:lnTo>
                    <a:lnTo>
                      <a:pt x="10" y="62"/>
                    </a:lnTo>
                    <a:lnTo>
                      <a:pt x="0" y="34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07" name="Freeform 2126">
                <a:extLst>
                  <a:ext uri="{FF2B5EF4-FFF2-40B4-BE49-F238E27FC236}">
                    <a16:creationId xmlns:a16="http://schemas.microsoft.com/office/drawing/2014/main" id="{C6D4518A-B364-4428-A5BF-221C99BC2C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9" y="3043"/>
                <a:ext cx="55" cy="40"/>
              </a:xfrm>
              <a:custGeom>
                <a:avLst/>
                <a:gdLst>
                  <a:gd name="T0" fmla="*/ 0 w 812"/>
                  <a:gd name="T1" fmla="*/ 0 h 604"/>
                  <a:gd name="T2" fmla="*/ 0 w 812"/>
                  <a:gd name="T3" fmla="*/ 0 h 604"/>
                  <a:gd name="T4" fmla="*/ 0 w 812"/>
                  <a:gd name="T5" fmla="*/ 0 h 604"/>
                  <a:gd name="T6" fmla="*/ 1 w 812"/>
                  <a:gd name="T7" fmla="*/ 0 h 604"/>
                  <a:gd name="T8" fmla="*/ 1 w 812"/>
                  <a:gd name="T9" fmla="*/ 1 h 604"/>
                  <a:gd name="T10" fmla="*/ 1 w 812"/>
                  <a:gd name="T11" fmla="*/ 1 h 604"/>
                  <a:gd name="T12" fmla="*/ 1 w 812"/>
                  <a:gd name="T13" fmla="*/ 1 h 604"/>
                  <a:gd name="T14" fmla="*/ 2 w 812"/>
                  <a:gd name="T15" fmla="*/ 1 h 604"/>
                  <a:gd name="T16" fmla="*/ 2 w 812"/>
                  <a:gd name="T17" fmla="*/ 1 h 604"/>
                  <a:gd name="T18" fmla="*/ 2 w 812"/>
                  <a:gd name="T19" fmla="*/ 1 h 604"/>
                  <a:gd name="T20" fmla="*/ 3 w 812"/>
                  <a:gd name="T21" fmla="*/ 2 h 604"/>
                  <a:gd name="T22" fmla="*/ 3 w 812"/>
                  <a:gd name="T23" fmla="*/ 2 h 604"/>
                  <a:gd name="T24" fmla="*/ 3 w 812"/>
                  <a:gd name="T25" fmla="*/ 2 h 604"/>
                  <a:gd name="T26" fmla="*/ 3 w 812"/>
                  <a:gd name="T27" fmla="*/ 2 h 604"/>
                  <a:gd name="T28" fmla="*/ 4 w 812"/>
                  <a:gd name="T29" fmla="*/ 2 h 604"/>
                  <a:gd name="T30" fmla="*/ 4 w 812"/>
                  <a:gd name="T31" fmla="*/ 2 h 604"/>
                  <a:gd name="T32" fmla="*/ 4 w 812"/>
                  <a:gd name="T33" fmla="*/ 3 h 604"/>
                  <a:gd name="T34" fmla="*/ 4 w 812"/>
                  <a:gd name="T35" fmla="*/ 3 h 604"/>
                  <a:gd name="T36" fmla="*/ 4 w 812"/>
                  <a:gd name="T37" fmla="*/ 3 h 604"/>
                  <a:gd name="T38" fmla="*/ 3 w 812"/>
                  <a:gd name="T39" fmla="*/ 2 h 604"/>
                  <a:gd name="T40" fmla="*/ 3 w 812"/>
                  <a:gd name="T41" fmla="*/ 2 h 604"/>
                  <a:gd name="T42" fmla="*/ 3 w 812"/>
                  <a:gd name="T43" fmla="*/ 2 h 604"/>
                  <a:gd name="T44" fmla="*/ 3 w 812"/>
                  <a:gd name="T45" fmla="*/ 2 h 604"/>
                  <a:gd name="T46" fmla="*/ 3 w 812"/>
                  <a:gd name="T47" fmla="*/ 2 h 604"/>
                  <a:gd name="T48" fmla="*/ 2 w 812"/>
                  <a:gd name="T49" fmla="*/ 2 h 604"/>
                  <a:gd name="T50" fmla="*/ 2 w 812"/>
                  <a:gd name="T51" fmla="*/ 1 h 604"/>
                  <a:gd name="T52" fmla="*/ 2 w 812"/>
                  <a:gd name="T53" fmla="*/ 1 h 604"/>
                  <a:gd name="T54" fmla="*/ 1 w 812"/>
                  <a:gd name="T55" fmla="*/ 1 h 604"/>
                  <a:gd name="T56" fmla="*/ 1 w 812"/>
                  <a:gd name="T57" fmla="*/ 1 h 604"/>
                  <a:gd name="T58" fmla="*/ 1 w 812"/>
                  <a:gd name="T59" fmla="*/ 1 h 604"/>
                  <a:gd name="T60" fmla="*/ 1 w 812"/>
                  <a:gd name="T61" fmla="*/ 0 h 604"/>
                  <a:gd name="T62" fmla="*/ 0 w 812"/>
                  <a:gd name="T63" fmla="*/ 0 h 604"/>
                  <a:gd name="T64" fmla="*/ 0 w 812"/>
                  <a:gd name="T65" fmla="*/ 0 h 604"/>
                  <a:gd name="T66" fmla="*/ 0 w 812"/>
                  <a:gd name="T67" fmla="*/ 0 h 604"/>
                  <a:gd name="T68" fmla="*/ 0 w 812"/>
                  <a:gd name="T69" fmla="*/ 0 h 60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12" h="604">
                    <a:moveTo>
                      <a:pt x="17" y="0"/>
                    </a:moveTo>
                    <a:lnTo>
                      <a:pt x="51" y="18"/>
                    </a:lnTo>
                    <a:lnTo>
                      <a:pt x="96" y="63"/>
                    </a:lnTo>
                    <a:lnTo>
                      <a:pt x="130" y="80"/>
                    </a:lnTo>
                    <a:lnTo>
                      <a:pt x="201" y="116"/>
                    </a:lnTo>
                    <a:lnTo>
                      <a:pt x="244" y="163"/>
                    </a:lnTo>
                    <a:lnTo>
                      <a:pt x="315" y="200"/>
                    </a:lnTo>
                    <a:lnTo>
                      <a:pt x="386" y="237"/>
                    </a:lnTo>
                    <a:lnTo>
                      <a:pt x="427" y="280"/>
                    </a:lnTo>
                    <a:lnTo>
                      <a:pt x="498" y="316"/>
                    </a:lnTo>
                    <a:lnTo>
                      <a:pt x="569" y="353"/>
                    </a:lnTo>
                    <a:lnTo>
                      <a:pt x="612" y="399"/>
                    </a:lnTo>
                    <a:lnTo>
                      <a:pt x="656" y="442"/>
                    </a:lnTo>
                    <a:lnTo>
                      <a:pt x="724" y="480"/>
                    </a:lnTo>
                    <a:lnTo>
                      <a:pt x="761" y="498"/>
                    </a:lnTo>
                    <a:lnTo>
                      <a:pt x="778" y="550"/>
                    </a:lnTo>
                    <a:lnTo>
                      <a:pt x="812" y="570"/>
                    </a:lnTo>
                    <a:lnTo>
                      <a:pt x="794" y="604"/>
                    </a:lnTo>
                    <a:lnTo>
                      <a:pt x="787" y="579"/>
                    </a:lnTo>
                    <a:lnTo>
                      <a:pt x="742" y="533"/>
                    </a:lnTo>
                    <a:lnTo>
                      <a:pt x="708" y="516"/>
                    </a:lnTo>
                    <a:lnTo>
                      <a:pt x="665" y="469"/>
                    </a:lnTo>
                    <a:lnTo>
                      <a:pt x="619" y="425"/>
                    </a:lnTo>
                    <a:lnTo>
                      <a:pt x="549" y="388"/>
                    </a:lnTo>
                    <a:lnTo>
                      <a:pt x="481" y="353"/>
                    </a:lnTo>
                    <a:lnTo>
                      <a:pt x="436" y="308"/>
                    </a:lnTo>
                    <a:lnTo>
                      <a:pt x="368" y="270"/>
                    </a:lnTo>
                    <a:lnTo>
                      <a:pt x="297" y="234"/>
                    </a:lnTo>
                    <a:lnTo>
                      <a:pt x="252" y="188"/>
                    </a:lnTo>
                    <a:lnTo>
                      <a:pt x="184" y="153"/>
                    </a:lnTo>
                    <a:lnTo>
                      <a:pt x="139" y="108"/>
                    </a:lnTo>
                    <a:lnTo>
                      <a:pt x="76" y="97"/>
                    </a:lnTo>
                    <a:lnTo>
                      <a:pt x="35" y="54"/>
                    </a:lnTo>
                    <a:lnTo>
                      <a:pt x="0" y="3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08" name="Freeform 2127">
                <a:extLst>
                  <a:ext uri="{FF2B5EF4-FFF2-40B4-BE49-F238E27FC236}">
                    <a16:creationId xmlns:a16="http://schemas.microsoft.com/office/drawing/2014/main" id="{0A79FC54-B13C-4CB1-8355-147AFB9CCE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9" y="3043"/>
                <a:ext cx="2" cy="2"/>
              </a:xfrm>
              <a:custGeom>
                <a:avLst/>
                <a:gdLst>
                  <a:gd name="T0" fmla="*/ 0 w 26"/>
                  <a:gd name="T1" fmla="*/ 0 h 34"/>
                  <a:gd name="T2" fmla="*/ 0 w 26"/>
                  <a:gd name="T3" fmla="*/ 0 h 34"/>
                  <a:gd name="T4" fmla="*/ 0 w 26"/>
                  <a:gd name="T5" fmla="*/ 0 h 34"/>
                  <a:gd name="T6" fmla="*/ 0 w 26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34">
                    <a:moveTo>
                      <a:pt x="9" y="34"/>
                    </a:moveTo>
                    <a:lnTo>
                      <a:pt x="0" y="8"/>
                    </a:lnTo>
                    <a:lnTo>
                      <a:pt x="26" y="0"/>
                    </a:lnTo>
                    <a:lnTo>
                      <a:pt x="9" y="34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09" name="Freeform 2128">
                <a:extLst>
                  <a:ext uri="{FF2B5EF4-FFF2-40B4-BE49-F238E27FC236}">
                    <a16:creationId xmlns:a16="http://schemas.microsoft.com/office/drawing/2014/main" id="{C0824A0D-B860-4B69-B864-4F0B688CEE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4" y="3067"/>
                <a:ext cx="1" cy="4"/>
              </a:xfrm>
              <a:custGeom>
                <a:avLst/>
                <a:gdLst>
                  <a:gd name="T0" fmla="*/ 0 w 17"/>
                  <a:gd name="T1" fmla="*/ 0 h 53"/>
                  <a:gd name="T2" fmla="*/ 0 w 17"/>
                  <a:gd name="T3" fmla="*/ 0 h 53"/>
                  <a:gd name="T4" fmla="*/ 0 w 17"/>
                  <a:gd name="T5" fmla="*/ 0 h 53"/>
                  <a:gd name="T6" fmla="*/ 0 w 17"/>
                  <a:gd name="T7" fmla="*/ 0 h 53"/>
                  <a:gd name="T8" fmla="*/ 0 w 17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53">
                    <a:moveTo>
                      <a:pt x="0" y="0"/>
                    </a:moveTo>
                    <a:lnTo>
                      <a:pt x="9" y="25"/>
                    </a:lnTo>
                    <a:lnTo>
                      <a:pt x="17" y="53"/>
                    </a:lnTo>
                    <a:lnTo>
                      <a:pt x="9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10" name="Freeform 2129">
                <a:extLst>
                  <a:ext uri="{FF2B5EF4-FFF2-40B4-BE49-F238E27FC236}">
                    <a16:creationId xmlns:a16="http://schemas.microsoft.com/office/drawing/2014/main" id="{83CB4E3C-3AC6-49A6-8881-E2C994569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7" y="3035"/>
                <a:ext cx="57" cy="34"/>
              </a:xfrm>
              <a:custGeom>
                <a:avLst/>
                <a:gdLst>
                  <a:gd name="T0" fmla="*/ 0 w 866"/>
                  <a:gd name="T1" fmla="*/ 0 h 517"/>
                  <a:gd name="T2" fmla="*/ 0 w 866"/>
                  <a:gd name="T3" fmla="*/ 0 h 517"/>
                  <a:gd name="T4" fmla="*/ 0 w 866"/>
                  <a:gd name="T5" fmla="*/ 0 h 517"/>
                  <a:gd name="T6" fmla="*/ 1 w 866"/>
                  <a:gd name="T7" fmla="*/ 0 h 517"/>
                  <a:gd name="T8" fmla="*/ 1 w 866"/>
                  <a:gd name="T9" fmla="*/ 1 h 517"/>
                  <a:gd name="T10" fmla="*/ 1 w 866"/>
                  <a:gd name="T11" fmla="*/ 1 h 517"/>
                  <a:gd name="T12" fmla="*/ 2 w 866"/>
                  <a:gd name="T13" fmla="*/ 1 h 517"/>
                  <a:gd name="T14" fmla="*/ 2 w 866"/>
                  <a:gd name="T15" fmla="*/ 1 h 517"/>
                  <a:gd name="T16" fmla="*/ 2 w 866"/>
                  <a:gd name="T17" fmla="*/ 1 h 517"/>
                  <a:gd name="T18" fmla="*/ 2 w 866"/>
                  <a:gd name="T19" fmla="*/ 1 h 517"/>
                  <a:gd name="T20" fmla="*/ 2 w 866"/>
                  <a:gd name="T21" fmla="*/ 1 h 517"/>
                  <a:gd name="T22" fmla="*/ 3 w 866"/>
                  <a:gd name="T23" fmla="*/ 1 h 517"/>
                  <a:gd name="T24" fmla="*/ 3 w 866"/>
                  <a:gd name="T25" fmla="*/ 2 h 517"/>
                  <a:gd name="T26" fmla="*/ 3 w 866"/>
                  <a:gd name="T27" fmla="*/ 2 h 517"/>
                  <a:gd name="T28" fmla="*/ 3 w 866"/>
                  <a:gd name="T29" fmla="*/ 2 h 517"/>
                  <a:gd name="T30" fmla="*/ 4 w 866"/>
                  <a:gd name="T31" fmla="*/ 2 h 517"/>
                  <a:gd name="T32" fmla="*/ 4 w 866"/>
                  <a:gd name="T33" fmla="*/ 2 h 517"/>
                  <a:gd name="T34" fmla="*/ 4 w 866"/>
                  <a:gd name="T35" fmla="*/ 2 h 517"/>
                  <a:gd name="T36" fmla="*/ 3 w 866"/>
                  <a:gd name="T37" fmla="*/ 2 h 517"/>
                  <a:gd name="T38" fmla="*/ 3 w 866"/>
                  <a:gd name="T39" fmla="*/ 2 h 517"/>
                  <a:gd name="T40" fmla="*/ 3 w 866"/>
                  <a:gd name="T41" fmla="*/ 2 h 517"/>
                  <a:gd name="T42" fmla="*/ 3 w 866"/>
                  <a:gd name="T43" fmla="*/ 2 h 517"/>
                  <a:gd name="T44" fmla="*/ 3 w 866"/>
                  <a:gd name="T45" fmla="*/ 2 h 517"/>
                  <a:gd name="T46" fmla="*/ 3 w 866"/>
                  <a:gd name="T47" fmla="*/ 2 h 517"/>
                  <a:gd name="T48" fmla="*/ 2 w 866"/>
                  <a:gd name="T49" fmla="*/ 1 h 517"/>
                  <a:gd name="T50" fmla="*/ 2 w 866"/>
                  <a:gd name="T51" fmla="*/ 1 h 517"/>
                  <a:gd name="T52" fmla="*/ 2 w 866"/>
                  <a:gd name="T53" fmla="*/ 1 h 517"/>
                  <a:gd name="T54" fmla="*/ 1 w 866"/>
                  <a:gd name="T55" fmla="*/ 1 h 517"/>
                  <a:gd name="T56" fmla="*/ 1 w 866"/>
                  <a:gd name="T57" fmla="*/ 1 h 517"/>
                  <a:gd name="T58" fmla="*/ 1 w 866"/>
                  <a:gd name="T59" fmla="*/ 1 h 517"/>
                  <a:gd name="T60" fmla="*/ 1 w 866"/>
                  <a:gd name="T61" fmla="*/ 1 h 517"/>
                  <a:gd name="T62" fmla="*/ 1 w 866"/>
                  <a:gd name="T63" fmla="*/ 0 h 517"/>
                  <a:gd name="T64" fmla="*/ 0 w 866"/>
                  <a:gd name="T65" fmla="*/ 0 h 517"/>
                  <a:gd name="T66" fmla="*/ 0 w 866"/>
                  <a:gd name="T67" fmla="*/ 0 h 517"/>
                  <a:gd name="T68" fmla="*/ 0 w 866"/>
                  <a:gd name="T69" fmla="*/ 0 h 51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66" h="517">
                    <a:moveTo>
                      <a:pt x="0" y="0"/>
                    </a:moveTo>
                    <a:lnTo>
                      <a:pt x="67" y="36"/>
                    </a:lnTo>
                    <a:lnTo>
                      <a:pt x="105" y="54"/>
                    </a:lnTo>
                    <a:lnTo>
                      <a:pt x="175" y="91"/>
                    </a:lnTo>
                    <a:lnTo>
                      <a:pt x="217" y="134"/>
                    </a:lnTo>
                    <a:lnTo>
                      <a:pt x="280" y="146"/>
                    </a:lnTo>
                    <a:lnTo>
                      <a:pt x="351" y="183"/>
                    </a:lnTo>
                    <a:lnTo>
                      <a:pt x="385" y="200"/>
                    </a:lnTo>
                    <a:lnTo>
                      <a:pt x="456" y="237"/>
                    </a:lnTo>
                    <a:lnTo>
                      <a:pt x="526" y="274"/>
                    </a:lnTo>
                    <a:lnTo>
                      <a:pt x="560" y="292"/>
                    </a:lnTo>
                    <a:lnTo>
                      <a:pt x="631" y="329"/>
                    </a:lnTo>
                    <a:lnTo>
                      <a:pt x="673" y="374"/>
                    </a:lnTo>
                    <a:lnTo>
                      <a:pt x="710" y="391"/>
                    </a:lnTo>
                    <a:lnTo>
                      <a:pt x="778" y="429"/>
                    </a:lnTo>
                    <a:lnTo>
                      <a:pt x="823" y="474"/>
                    </a:lnTo>
                    <a:lnTo>
                      <a:pt x="857" y="492"/>
                    </a:lnTo>
                    <a:lnTo>
                      <a:pt x="866" y="517"/>
                    </a:lnTo>
                    <a:lnTo>
                      <a:pt x="803" y="508"/>
                    </a:lnTo>
                    <a:lnTo>
                      <a:pt x="761" y="463"/>
                    </a:lnTo>
                    <a:lnTo>
                      <a:pt x="727" y="445"/>
                    </a:lnTo>
                    <a:lnTo>
                      <a:pt x="681" y="400"/>
                    </a:lnTo>
                    <a:lnTo>
                      <a:pt x="610" y="363"/>
                    </a:lnTo>
                    <a:lnTo>
                      <a:pt x="577" y="345"/>
                    </a:lnTo>
                    <a:lnTo>
                      <a:pt x="506" y="308"/>
                    </a:lnTo>
                    <a:lnTo>
                      <a:pt x="435" y="271"/>
                    </a:lnTo>
                    <a:lnTo>
                      <a:pt x="401" y="254"/>
                    </a:lnTo>
                    <a:lnTo>
                      <a:pt x="330" y="218"/>
                    </a:lnTo>
                    <a:lnTo>
                      <a:pt x="259" y="181"/>
                    </a:lnTo>
                    <a:lnTo>
                      <a:pt x="226" y="163"/>
                    </a:lnTo>
                    <a:lnTo>
                      <a:pt x="155" y="126"/>
                    </a:lnTo>
                    <a:lnTo>
                      <a:pt x="121" y="109"/>
                    </a:lnTo>
                    <a:lnTo>
                      <a:pt x="50" y="72"/>
                    </a:lnTo>
                    <a:lnTo>
                      <a:pt x="16" y="5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11" name="Freeform 2130">
                <a:extLst>
                  <a:ext uri="{FF2B5EF4-FFF2-40B4-BE49-F238E27FC236}">
                    <a16:creationId xmlns:a16="http://schemas.microsoft.com/office/drawing/2014/main" id="{88286E10-2E3D-4A0C-9AD1-2E008BCC11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7" y="3035"/>
                <a:ext cx="1" cy="3"/>
              </a:xfrm>
              <a:custGeom>
                <a:avLst/>
                <a:gdLst>
                  <a:gd name="T0" fmla="*/ 0 w 16"/>
                  <a:gd name="T1" fmla="*/ 0 h 51"/>
                  <a:gd name="T2" fmla="*/ 0 w 16"/>
                  <a:gd name="T3" fmla="*/ 0 h 51"/>
                  <a:gd name="T4" fmla="*/ 0 w 16"/>
                  <a:gd name="T5" fmla="*/ 0 h 51"/>
                  <a:gd name="T6" fmla="*/ 0 w 16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51">
                    <a:moveTo>
                      <a:pt x="16" y="51"/>
                    </a:moveTo>
                    <a:lnTo>
                      <a:pt x="8" y="25"/>
                    </a:lnTo>
                    <a:lnTo>
                      <a:pt x="0" y="0"/>
                    </a:lnTo>
                    <a:lnTo>
                      <a:pt x="16" y="51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12" name="Freeform 2131">
                <a:extLst>
                  <a:ext uri="{FF2B5EF4-FFF2-40B4-BE49-F238E27FC236}">
                    <a16:creationId xmlns:a16="http://schemas.microsoft.com/office/drawing/2014/main" id="{B53362B7-6E2E-413C-A8B2-6D4252507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5" y="3080"/>
                <a:ext cx="2" cy="4"/>
              </a:xfrm>
              <a:custGeom>
                <a:avLst/>
                <a:gdLst>
                  <a:gd name="T0" fmla="*/ 0 w 36"/>
                  <a:gd name="T1" fmla="*/ 0 h 51"/>
                  <a:gd name="T2" fmla="*/ 0 w 36"/>
                  <a:gd name="T3" fmla="*/ 0 h 51"/>
                  <a:gd name="T4" fmla="*/ 0 w 36"/>
                  <a:gd name="T5" fmla="*/ 0 h 51"/>
                  <a:gd name="T6" fmla="*/ 0 w 36"/>
                  <a:gd name="T7" fmla="*/ 0 h 51"/>
                  <a:gd name="T8" fmla="*/ 0 w 36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51">
                    <a:moveTo>
                      <a:pt x="19" y="0"/>
                    </a:moveTo>
                    <a:lnTo>
                      <a:pt x="27" y="26"/>
                    </a:lnTo>
                    <a:lnTo>
                      <a:pt x="36" y="51"/>
                    </a:lnTo>
                    <a:lnTo>
                      <a:pt x="0" y="3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13" name="Freeform 2132">
                <a:extLst>
                  <a:ext uri="{FF2B5EF4-FFF2-40B4-BE49-F238E27FC236}">
                    <a16:creationId xmlns:a16="http://schemas.microsoft.com/office/drawing/2014/main" id="{A97B2997-EB0C-4F7D-907F-E62276B4D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8" y="3039"/>
                <a:ext cx="68" cy="44"/>
              </a:xfrm>
              <a:custGeom>
                <a:avLst/>
                <a:gdLst>
                  <a:gd name="T0" fmla="*/ 0 w 1016"/>
                  <a:gd name="T1" fmla="*/ 0 h 653"/>
                  <a:gd name="T2" fmla="*/ 0 w 1016"/>
                  <a:gd name="T3" fmla="*/ 0 h 653"/>
                  <a:gd name="T4" fmla="*/ 0 w 1016"/>
                  <a:gd name="T5" fmla="*/ 0 h 653"/>
                  <a:gd name="T6" fmla="*/ 1 w 1016"/>
                  <a:gd name="T7" fmla="*/ 0 h 653"/>
                  <a:gd name="T8" fmla="*/ 1 w 1016"/>
                  <a:gd name="T9" fmla="*/ 0 h 653"/>
                  <a:gd name="T10" fmla="*/ 1 w 1016"/>
                  <a:gd name="T11" fmla="*/ 1 h 653"/>
                  <a:gd name="T12" fmla="*/ 2 w 1016"/>
                  <a:gd name="T13" fmla="*/ 1 h 653"/>
                  <a:gd name="T14" fmla="*/ 2 w 1016"/>
                  <a:gd name="T15" fmla="*/ 1 h 653"/>
                  <a:gd name="T16" fmla="*/ 2 w 1016"/>
                  <a:gd name="T17" fmla="*/ 1 h 653"/>
                  <a:gd name="T18" fmla="*/ 3 w 1016"/>
                  <a:gd name="T19" fmla="*/ 1 h 653"/>
                  <a:gd name="T20" fmla="*/ 3 w 1016"/>
                  <a:gd name="T21" fmla="*/ 2 h 653"/>
                  <a:gd name="T22" fmla="*/ 3 w 1016"/>
                  <a:gd name="T23" fmla="*/ 2 h 653"/>
                  <a:gd name="T24" fmla="*/ 4 w 1016"/>
                  <a:gd name="T25" fmla="*/ 2 h 653"/>
                  <a:gd name="T26" fmla="*/ 4 w 1016"/>
                  <a:gd name="T27" fmla="*/ 2 h 653"/>
                  <a:gd name="T28" fmla="*/ 4 w 1016"/>
                  <a:gd name="T29" fmla="*/ 2 h 653"/>
                  <a:gd name="T30" fmla="*/ 4 w 1016"/>
                  <a:gd name="T31" fmla="*/ 3 h 653"/>
                  <a:gd name="T32" fmla="*/ 5 w 1016"/>
                  <a:gd name="T33" fmla="*/ 3 h 653"/>
                  <a:gd name="T34" fmla="*/ 4 w 1016"/>
                  <a:gd name="T35" fmla="*/ 3 h 653"/>
                  <a:gd name="T36" fmla="*/ 4 w 1016"/>
                  <a:gd name="T37" fmla="*/ 3 h 653"/>
                  <a:gd name="T38" fmla="*/ 4 w 1016"/>
                  <a:gd name="T39" fmla="*/ 3 h 653"/>
                  <a:gd name="T40" fmla="*/ 4 w 1016"/>
                  <a:gd name="T41" fmla="*/ 2 h 653"/>
                  <a:gd name="T42" fmla="*/ 3 w 1016"/>
                  <a:gd name="T43" fmla="*/ 2 h 653"/>
                  <a:gd name="T44" fmla="*/ 3 w 1016"/>
                  <a:gd name="T45" fmla="*/ 2 h 653"/>
                  <a:gd name="T46" fmla="*/ 3 w 1016"/>
                  <a:gd name="T47" fmla="*/ 2 h 653"/>
                  <a:gd name="T48" fmla="*/ 2 w 1016"/>
                  <a:gd name="T49" fmla="*/ 2 h 653"/>
                  <a:gd name="T50" fmla="*/ 2 w 1016"/>
                  <a:gd name="T51" fmla="*/ 1 h 653"/>
                  <a:gd name="T52" fmla="*/ 2 w 1016"/>
                  <a:gd name="T53" fmla="*/ 1 h 653"/>
                  <a:gd name="T54" fmla="*/ 1 w 1016"/>
                  <a:gd name="T55" fmla="*/ 1 h 653"/>
                  <a:gd name="T56" fmla="*/ 1 w 1016"/>
                  <a:gd name="T57" fmla="*/ 1 h 653"/>
                  <a:gd name="T58" fmla="*/ 1 w 1016"/>
                  <a:gd name="T59" fmla="*/ 1 h 653"/>
                  <a:gd name="T60" fmla="*/ 1 w 1016"/>
                  <a:gd name="T61" fmla="*/ 0 h 653"/>
                  <a:gd name="T62" fmla="*/ 0 w 1016"/>
                  <a:gd name="T63" fmla="*/ 0 h 653"/>
                  <a:gd name="T64" fmla="*/ 0 w 1016"/>
                  <a:gd name="T65" fmla="*/ 0 h 653"/>
                  <a:gd name="T66" fmla="*/ 0 w 1016"/>
                  <a:gd name="T67" fmla="*/ 0 h 653"/>
                  <a:gd name="T68" fmla="*/ 0 w 1016"/>
                  <a:gd name="T69" fmla="*/ 0 h 65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016" h="653">
                    <a:moveTo>
                      <a:pt x="0" y="0"/>
                    </a:moveTo>
                    <a:lnTo>
                      <a:pt x="34" y="17"/>
                    </a:lnTo>
                    <a:lnTo>
                      <a:pt x="97" y="28"/>
                    </a:lnTo>
                    <a:lnTo>
                      <a:pt x="139" y="75"/>
                    </a:lnTo>
                    <a:lnTo>
                      <a:pt x="209" y="109"/>
                    </a:lnTo>
                    <a:lnTo>
                      <a:pt x="272" y="120"/>
                    </a:lnTo>
                    <a:lnTo>
                      <a:pt x="351" y="183"/>
                    </a:lnTo>
                    <a:lnTo>
                      <a:pt x="419" y="220"/>
                    </a:lnTo>
                    <a:lnTo>
                      <a:pt x="490" y="257"/>
                    </a:lnTo>
                    <a:lnTo>
                      <a:pt x="569" y="320"/>
                    </a:lnTo>
                    <a:lnTo>
                      <a:pt x="640" y="357"/>
                    </a:lnTo>
                    <a:lnTo>
                      <a:pt x="720" y="420"/>
                    </a:lnTo>
                    <a:lnTo>
                      <a:pt x="788" y="457"/>
                    </a:lnTo>
                    <a:lnTo>
                      <a:pt x="858" y="492"/>
                    </a:lnTo>
                    <a:lnTo>
                      <a:pt x="903" y="536"/>
                    </a:lnTo>
                    <a:lnTo>
                      <a:pt x="971" y="574"/>
                    </a:lnTo>
                    <a:lnTo>
                      <a:pt x="1016" y="619"/>
                    </a:lnTo>
                    <a:lnTo>
                      <a:pt x="997" y="653"/>
                    </a:lnTo>
                    <a:lnTo>
                      <a:pt x="963" y="636"/>
                    </a:lnTo>
                    <a:lnTo>
                      <a:pt x="919" y="590"/>
                    </a:lnTo>
                    <a:lnTo>
                      <a:pt x="849" y="553"/>
                    </a:lnTo>
                    <a:lnTo>
                      <a:pt x="770" y="491"/>
                    </a:lnTo>
                    <a:lnTo>
                      <a:pt x="699" y="454"/>
                    </a:lnTo>
                    <a:lnTo>
                      <a:pt x="628" y="416"/>
                    </a:lnTo>
                    <a:lnTo>
                      <a:pt x="552" y="354"/>
                    </a:lnTo>
                    <a:lnTo>
                      <a:pt x="481" y="317"/>
                    </a:lnTo>
                    <a:lnTo>
                      <a:pt x="402" y="254"/>
                    </a:lnTo>
                    <a:lnTo>
                      <a:pt x="332" y="217"/>
                    </a:lnTo>
                    <a:lnTo>
                      <a:pt x="261" y="183"/>
                    </a:lnTo>
                    <a:lnTo>
                      <a:pt x="193" y="145"/>
                    </a:lnTo>
                    <a:lnTo>
                      <a:pt x="147" y="100"/>
                    </a:lnTo>
                    <a:lnTo>
                      <a:pt x="86" y="91"/>
                    </a:lnTo>
                    <a:lnTo>
                      <a:pt x="51" y="72"/>
                    </a:lnTo>
                    <a:lnTo>
                      <a:pt x="18" y="5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14" name="Freeform 2133">
                <a:extLst>
                  <a:ext uri="{FF2B5EF4-FFF2-40B4-BE49-F238E27FC236}">
                    <a16:creationId xmlns:a16="http://schemas.microsoft.com/office/drawing/2014/main" id="{FCC4BB3E-561F-4A95-8E52-DE0A76728D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8" y="3039"/>
                <a:ext cx="1" cy="4"/>
              </a:xfrm>
              <a:custGeom>
                <a:avLst/>
                <a:gdLst>
                  <a:gd name="T0" fmla="*/ 0 w 18"/>
                  <a:gd name="T1" fmla="*/ 0 h 54"/>
                  <a:gd name="T2" fmla="*/ 0 w 18"/>
                  <a:gd name="T3" fmla="*/ 0 h 54"/>
                  <a:gd name="T4" fmla="*/ 0 w 18"/>
                  <a:gd name="T5" fmla="*/ 0 h 54"/>
                  <a:gd name="T6" fmla="*/ 0 w 18"/>
                  <a:gd name="T7" fmla="*/ 0 h 5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54">
                    <a:moveTo>
                      <a:pt x="18" y="54"/>
                    </a:moveTo>
                    <a:lnTo>
                      <a:pt x="8" y="25"/>
                    </a:lnTo>
                    <a:lnTo>
                      <a:pt x="0" y="0"/>
                    </a:lnTo>
                    <a:lnTo>
                      <a:pt x="18" y="54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15" name="Freeform 2134">
                <a:extLst>
                  <a:ext uri="{FF2B5EF4-FFF2-40B4-BE49-F238E27FC236}">
                    <a16:creationId xmlns:a16="http://schemas.microsoft.com/office/drawing/2014/main" id="{C03C8F00-8FB4-4BF5-A35E-EB419F63BC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3099"/>
                <a:ext cx="2" cy="2"/>
              </a:xfrm>
              <a:custGeom>
                <a:avLst/>
                <a:gdLst>
                  <a:gd name="T0" fmla="*/ 0 w 28"/>
                  <a:gd name="T1" fmla="*/ 0 h 34"/>
                  <a:gd name="T2" fmla="*/ 0 w 28"/>
                  <a:gd name="T3" fmla="*/ 0 h 34"/>
                  <a:gd name="T4" fmla="*/ 0 w 28"/>
                  <a:gd name="T5" fmla="*/ 0 h 34"/>
                  <a:gd name="T6" fmla="*/ 0 w 28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0"/>
                    </a:moveTo>
                    <a:lnTo>
                      <a:pt x="28" y="26"/>
                    </a:lnTo>
                    <a:lnTo>
                      <a:pt x="0" y="3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16" name="Freeform 2135">
                <a:extLst>
                  <a:ext uri="{FF2B5EF4-FFF2-40B4-BE49-F238E27FC236}">
                    <a16:creationId xmlns:a16="http://schemas.microsoft.com/office/drawing/2014/main" id="{21190BE7-4683-4F9D-9C80-1EC550EC4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1" y="3069"/>
                <a:ext cx="46" cy="32"/>
              </a:xfrm>
              <a:custGeom>
                <a:avLst/>
                <a:gdLst>
                  <a:gd name="T0" fmla="*/ 0 w 701"/>
                  <a:gd name="T1" fmla="*/ 0 h 487"/>
                  <a:gd name="T2" fmla="*/ 0 w 701"/>
                  <a:gd name="T3" fmla="*/ 0 h 487"/>
                  <a:gd name="T4" fmla="*/ 0 w 701"/>
                  <a:gd name="T5" fmla="*/ 0 h 487"/>
                  <a:gd name="T6" fmla="*/ 0 w 701"/>
                  <a:gd name="T7" fmla="*/ 0 h 487"/>
                  <a:gd name="T8" fmla="*/ 1 w 701"/>
                  <a:gd name="T9" fmla="*/ 0 h 487"/>
                  <a:gd name="T10" fmla="*/ 1 w 701"/>
                  <a:gd name="T11" fmla="*/ 1 h 487"/>
                  <a:gd name="T12" fmla="*/ 1 w 701"/>
                  <a:gd name="T13" fmla="*/ 1 h 487"/>
                  <a:gd name="T14" fmla="*/ 1 w 701"/>
                  <a:gd name="T15" fmla="*/ 1 h 487"/>
                  <a:gd name="T16" fmla="*/ 1 w 701"/>
                  <a:gd name="T17" fmla="*/ 1 h 487"/>
                  <a:gd name="T18" fmla="*/ 2 w 701"/>
                  <a:gd name="T19" fmla="*/ 1 h 487"/>
                  <a:gd name="T20" fmla="*/ 2 w 701"/>
                  <a:gd name="T21" fmla="*/ 1 h 487"/>
                  <a:gd name="T22" fmla="*/ 2 w 701"/>
                  <a:gd name="T23" fmla="*/ 1 h 487"/>
                  <a:gd name="T24" fmla="*/ 2 w 701"/>
                  <a:gd name="T25" fmla="*/ 1 h 487"/>
                  <a:gd name="T26" fmla="*/ 2 w 701"/>
                  <a:gd name="T27" fmla="*/ 2 h 487"/>
                  <a:gd name="T28" fmla="*/ 3 w 701"/>
                  <a:gd name="T29" fmla="*/ 2 h 487"/>
                  <a:gd name="T30" fmla="*/ 3 w 701"/>
                  <a:gd name="T31" fmla="*/ 2 h 487"/>
                  <a:gd name="T32" fmla="*/ 3 w 701"/>
                  <a:gd name="T33" fmla="*/ 2 h 487"/>
                  <a:gd name="T34" fmla="*/ 3 w 701"/>
                  <a:gd name="T35" fmla="*/ 2 h 487"/>
                  <a:gd name="T36" fmla="*/ 3 w 701"/>
                  <a:gd name="T37" fmla="*/ 2 h 487"/>
                  <a:gd name="T38" fmla="*/ 2 w 701"/>
                  <a:gd name="T39" fmla="*/ 2 h 487"/>
                  <a:gd name="T40" fmla="*/ 2 w 701"/>
                  <a:gd name="T41" fmla="*/ 2 h 487"/>
                  <a:gd name="T42" fmla="*/ 2 w 701"/>
                  <a:gd name="T43" fmla="*/ 2 h 487"/>
                  <a:gd name="T44" fmla="*/ 2 w 701"/>
                  <a:gd name="T45" fmla="*/ 1 h 487"/>
                  <a:gd name="T46" fmla="*/ 2 w 701"/>
                  <a:gd name="T47" fmla="*/ 1 h 487"/>
                  <a:gd name="T48" fmla="*/ 2 w 701"/>
                  <a:gd name="T49" fmla="*/ 1 h 487"/>
                  <a:gd name="T50" fmla="*/ 1 w 701"/>
                  <a:gd name="T51" fmla="*/ 1 h 487"/>
                  <a:gd name="T52" fmla="*/ 1 w 701"/>
                  <a:gd name="T53" fmla="*/ 1 h 487"/>
                  <a:gd name="T54" fmla="*/ 1 w 701"/>
                  <a:gd name="T55" fmla="*/ 1 h 487"/>
                  <a:gd name="T56" fmla="*/ 1 w 701"/>
                  <a:gd name="T57" fmla="*/ 1 h 487"/>
                  <a:gd name="T58" fmla="*/ 1 w 701"/>
                  <a:gd name="T59" fmla="*/ 1 h 487"/>
                  <a:gd name="T60" fmla="*/ 1 w 701"/>
                  <a:gd name="T61" fmla="*/ 0 h 487"/>
                  <a:gd name="T62" fmla="*/ 0 w 701"/>
                  <a:gd name="T63" fmla="*/ 0 h 487"/>
                  <a:gd name="T64" fmla="*/ 0 w 701"/>
                  <a:gd name="T65" fmla="*/ 0 h 487"/>
                  <a:gd name="T66" fmla="*/ 0 w 701"/>
                  <a:gd name="T67" fmla="*/ 0 h 487"/>
                  <a:gd name="T68" fmla="*/ 0 w 701"/>
                  <a:gd name="T69" fmla="*/ 0 h 48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01" h="487">
                    <a:moveTo>
                      <a:pt x="0" y="0"/>
                    </a:moveTo>
                    <a:lnTo>
                      <a:pt x="36" y="17"/>
                    </a:lnTo>
                    <a:lnTo>
                      <a:pt x="71" y="37"/>
                    </a:lnTo>
                    <a:lnTo>
                      <a:pt x="107" y="54"/>
                    </a:lnTo>
                    <a:lnTo>
                      <a:pt x="141" y="71"/>
                    </a:lnTo>
                    <a:lnTo>
                      <a:pt x="184" y="117"/>
                    </a:lnTo>
                    <a:lnTo>
                      <a:pt x="220" y="134"/>
                    </a:lnTo>
                    <a:lnTo>
                      <a:pt x="282" y="145"/>
                    </a:lnTo>
                    <a:lnTo>
                      <a:pt x="326" y="191"/>
                    </a:lnTo>
                    <a:lnTo>
                      <a:pt x="360" y="208"/>
                    </a:lnTo>
                    <a:lnTo>
                      <a:pt x="405" y="254"/>
                    </a:lnTo>
                    <a:lnTo>
                      <a:pt x="447" y="299"/>
                    </a:lnTo>
                    <a:lnTo>
                      <a:pt x="481" y="316"/>
                    </a:lnTo>
                    <a:lnTo>
                      <a:pt x="526" y="362"/>
                    </a:lnTo>
                    <a:lnTo>
                      <a:pt x="598" y="399"/>
                    </a:lnTo>
                    <a:lnTo>
                      <a:pt x="630" y="416"/>
                    </a:lnTo>
                    <a:lnTo>
                      <a:pt x="701" y="453"/>
                    </a:lnTo>
                    <a:lnTo>
                      <a:pt x="682" y="487"/>
                    </a:lnTo>
                    <a:lnTo>
                      <a:pt x="648" y="470"/>
                    </a:lnTo>
                    <a:lnTo>
                      <a:pt x="577" y="434"/>
                    </a:lnTo>
                    <a:lnTo>
                      <a:pt x="535" y="387"/>
                    </a:lnTo>
                    <a:lnTo>
                      <a:pt x="498" y="371"/>
                    </a:lnTo>
                    <a:lnTo>
                      <a:pt x="430" y="333"/>
                    </a:lnTo>
                    <a:lnTo>
                      <a:pt x="384" y="287"/>
                    </a:lnTo>
                    <a:lnTo>
                      <a:pt x="350" y="270"/>
                    </a:lnTo>
                    <a:lnTo>
                      <a:pt x="308" y="225"/>
                    </a:lnTo>
                    <a:lnTo>
                      <a:pt x="272" y="208"/>
                    </a:lnTo>
                    <a:lnTo>
                      <a:pt x="229" y="162"/>
                    </a:lnTo>
                    <a:lnTo>
                      <a:pt x="192" y="142"/>
                    </a:lnTo>
                    <a:lnTo>
                      <a:pt x="158" y="125"/>
                    </a:lnTo>
                    <a:lnTo>
                      <a:pt x="116" y="80"/>
                    </a:lnTo>
                    <a:lnTo>
                      <a:pt x="80" y="63"/>
                    </a:lnTo>
                    <a:lnTo>
                      <a:pt x="46" y="45"/>
                    </a:lnTo>
                    <a:lnTo>
                      <a:pt x="9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17" name="Freeform 2136">
                <a:extLst>
                  <a:ext uri="{FF2B5EF4-FFF2-40B4-BE49-F238E27FC236}">
                    <a16:creationId xmlns:a16="http://schemas.microsoft.com/office/drawing/2014/main" id="{DF869F80-CFF4-4589-91BB-CE47DFEE0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0" y="3067"/>
                <a:ext cx="1" cy="4"/>
              </a:xfrm>
              <a:custGeom>
                <a:avLst/>
                <a:gdLst>
                  <a:gd name="T0" fmla="*/ 0 w 18"/>
                  <a:gd name="T1" fmla="*/ 0 h 55"/>
                  <a:gd name="T2" fmla="*/ 0 w 18"/>
                  <a:gd name="T3" fmla="*/ 0 h 55"/>
                  <a:gd name="T4" fmla="*/ 0 w 18"/>
                  <a:gd name="T5" fmla="*/ 0 h 55"/>
                  <a:gd name="T6" fmla="*/ 0 w 18"/>
                  <a:gd name="T7" fmla="*/ 0 h 55"/>
                  <a:gd name="T8" fmla="*/ 0 w 18"/>
                  <a:gd name="T9" fmla="*/ 0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55">
                    <a:moveTo>
                      <a:pt x="18" y="55"/>
                    </a:moveTo>
                    <a:lnTo>
                      <a:pt x="9" y="29"/>
                    </a:lnTo>
                    <a:lnTo>
                      <a:pt x="0" y="0"/>
                    </a:lnTo>
                    <a:lnTo>
                      <a:pt x="9" y="29"/>
                    </a:lnTo>
                    <a:lnTo>
                      <a:pt x="18" y="55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18" name="Freeform 2137">
                <a:extLst>
                  <a:ext uri="{FF2B5EF4-FFF2-40B4-BE49-F238E27FC236}">
                    <a16:creationId xmlns:a16="http://schemas.microsoft.com/office/drawing/2014/main" id="{A21DEA9E-E3A3-4FDE-BD10-3A82309E5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1" y="3116"/>
                <a:ext cx="1" cy="2"/>
              </a:xfrm>
              <a:custGeom>
                <a:avLst/>
                <a:gdLst>
                  <a:gd name="T0" fmla="*/ 0 w 9"/>
                  <a:gd name="T1" fmla="*/ 0 h 27"/>
                  <a:gd name="T2" fmla="*/ 0 w 9"/>
                  <a:gd name="T3" fmla="*/ 0 h 27"/>
                  <a:gd name="T4" fmla="*/ 0 w 9"/>
                  <a:gd name="T5" fmla="*/ 0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27">
                    <a:moveTo>
                      <a:pt x="0" y="0"/>
                    </a:moveTo>
                    <a:lnTo>
                      <a:pt x="9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19" name="Freeform 2138">
                <a:extLst>
                  <a:ext uri="{FF2B5EF4-FFF2-40B4-BE49-F238E27FC236}">
                    <a16:creationId xmlns:a16="http://schemas.microsoft.com/office/drawing/2014/main" id="{62A83C59-6796-4890-B8F0-F345BA8F54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5" y="3089"/>
                <a:ext cx="36" cy="29"/>
              </a:xfrm>
              <a:custGeom>
                <a:avLst/>
                <a:gdLst>
                  <a:gd name="T0" fmla="*/ 0 w 549"/>
                  <a:gd name="T1" fmla="*/ 0 h 444"/>
                  <a:gd name="T2" fmla="*/ 0 w 549"/>
                  <a:gd name="T3" fmla="*/ 0 h 444"/>
                  <a:gd name="T4" fmla="*/ 0 w 549"/>
                  <a:gd name="T5" fmla="*/ 0 h 444"/>
                  <a:gd name="T6" fmla="*/ 0 w 549"/>
                  <a:gd name="T7" fmla="*/ 0 h 444"/>
                  <a:gd name="T8" fmla="*/ 1 w 549"/>
                  <a:gd name="T9" fmla="*/ 0 h 444"/>
                  <a:gd name="T10" fmla="*/ 1 w 549"/>
                  <a:gd name="T11" fmla="*/ 0 h 444"/>
                  <a:gd name="T12" fmla="*/ 1 w 549"/>
                  <a:gd name="T13" fmla="*/ 1 h 444"/>
                  <a:gd name="T14" fmla="*/ 1 w 549"/>
                  <a:gd name="T15" fmla="*/ 1 h 444"/>
                  <a:gd name="T16" fmla="*/ 1 w 549"/>
                  <a:gd name="T17" fmla="*/ 1 h 444"/>
                  <a:gd name="T18" fmla="*/ 1 w 549"/>
                  <a:gd name="T19" fmla="*/ 1 h 444"/>
                  <a:gd name="T20" fmla="*/ 1 w 549"/>
                  <a:gd name="T21" fmla="*/ 1 h 444"/>
                  <a:gd name="T22" fmla="*/ 2 w 549"/>
                  <a:gd name="T23" fmla="*/ 1 h 444"/>
                  <a:gd name="T24" fmla="*/ 2 w 549"/>
                  <a:gd name="T25" fmla="*/ 1 h 444"/>
                  <a:gd name="T26" fmla="*/ 2 w 549"/>
                  <a:gd name="T27" fmla="*/ 1 h 444"/>
                  <a:gd name="T28" fmla="*/ 2 w 549"/>
                  <a:gd name="T29" fmla="*/ 2 h 444"/>
                  <a:gd name="T30" fmla="*/ 2 w 549"/>
                  <a:gd name="T31" fmla="*/ 2 h 444"/>
                  <a:gd name="T32" fmla="*/ 2 w 549"/>
                  <a:gd name="T33" fmla="*/ 2 h 444"/>
                  <a:gd name="T34" fmla="*/ 2 w 549"/>
                  <a:gd name="T35" fmla="*/ 2 h 444"/>
                  <a:gd name="T36" fmla="*/ 2 w 549"/>
                  <a:gd name="T37" fmla="*/ 2 h 444"/>
                  <a:gd name="T38" fmla="*/ 2 w 549"/>
                  <a:gd name="T39" fmla="*/ 2 h 444"/>
                  <a:gd name="T40" fmla="*/ 2 w 549"/>
                  <a:gd name="T41" fmla="*/ 1 h 444"/>
                  <a:gd name="T42" fmla="*/ 2 w 549"/>
                  <a:gd name="T43" fmla="*/ 1 h 444"/>
                  <a:gd name="T44" fmla="*/ 2 w 549"/>
                  <a:gd name="T45" fmla="*/ 1 h 444"/>
                  <a:gd name="T46" fmla="*/ 1 w 549"/>
                  <a:gd name="T47" fmla="*/ 1 h 444"/>
                  <a:gd name="T48" fmla="*/ 1 w 549"/>
                  <a:gd name="T49" fmla="*/ 1 h 444"/>
                  <a:gd name="T50" fmla="*/ 1 w 549"/>
                  <a:gd name="T51" fmla="*/ 1 h 444"/>
                  <a:gd name="T52" fmla="*/ 1 w 549"/>
                  <a:gd name="T53" fmla="*/ 1 h 444"/>
                  <a:gd name="T54" fmla="*/ 1 w 549"/>
                  <a:gd name="T55" fmla="*/ 1 h 444"/>
                  <a:gd name="T56" fmla="*/ 1 w 549"/>
                  <a:gd name="T57" fmla="*/ 1 h 444"/>
                  <a:gd name="T58" fmla="*/ 1 w 549"/>
                  <a:gd name="T59" fmla="*/ 1 h 444"/>
                  <a:gd name="T60" fmla="*/ 0 w 549"/>
                  <a:gd name="T61" fmla="*/ 1 h 444"/>
                  <a:gd name="T62" fmla="*/ 0 w 549"/>
                  <a:gd name="T63" fmla="*/ 0 h 444"/>
                  <a:gd name="T64" fmla="*/ 0 w 549"/>
                  <a:gd name="T65" fmla="*/ 0 h 444"/>
                  <a:gd name="T66" fmla="*/ 0 w 549"/>
                  <a:gd name="T67" fmla="*/ 0 h 444"/>
                  <a:gd name="T68" fmla="*/ 0 w 549"/>
                  <a:gd name="T69" fmla="*/ 0 h 4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49" h="444">
                    <a:moveTo>
                      <a:pt x="0" y="0"/>
                    </a:moveTo>
                    <a:lnTo>
                      <a:pt x="35" y="20"/>
                    </a:lnTo>
                    <a:lnTo>
                      <a:pt x="71" y="37"/>
                    </a:lnTo>
                    <a:lnTo>
                      <a:pt x="105" y="54"/>
                    </a:lnTo>
                    <a:lnTo>
                      <a:pt x="139" y="75"/>
                    </a:lnTo>
                    <a:lnTo>
                      <a:pt x="147" y="101"/>
                    </a:lnTo>
                    <a:lnTo>
                      <a:pt x="184" y="119"/>
                    </a:lnTo>
                    <a:lnTo>
                      <a:pt x="218" y="138"/>
                    </a:lnTo>
                    <a:lnTo>
                      <a:pt x="263" y="182"/>
                    </a:lnTo>
                    <a:lnTo>
                      <a:pt x="297" y="199"/>
                    </a:lnTo>
                    <a:lnTo>
                      <a:pt x="331" y="220"/>
                    </a:lnTo>
                    <a:lnTo>
                      <a:pt x="368" y="236"/>
                    </a:lnTo>
                    <a:lnTo>
                      <a:pt x="410" y="283"/>
                    </a:lnTo>
                    <a:lnTo>
                      <a:pt x="446" y="299"/>
                    </a:lnTo>
                    <a:lnTo>
                      <a:pt x="464" y="353"/>
                    </a:lnTo>
                    <a:lnTo>
                      <a:pt x="498" y="370"/>
                    </a:lnTo>
                    <a:lnTo>
                      <a:pt x="540" y="417"/>
                    </a:lnTo>
                    <a:lnTo>
                      <a:pt x="549" y="444"/>
                    </a:lnTo>
                    <a:lnTo>
                      <a:pt x="506" y="399"/>
                    </a:lnTo>
                    <a:lnTo>
                      <a:pt x="472" y="379"/>
                    </a:lnTo>
                    <a:lnTo>
                      <a:pt x="428" y="336"/>
                    </a:lnTo>
                    <a:lnTo>
                      <a:pt x="393" y="316"/>
                    </a:lnTo>
                    <a:lnTo>
                      <a:pt x="357" y="299"/>
                    </a:lnTo>
                    <a:lnTo>
                      <a:pt x="314" y="254"/>
                    </a:lnTo>
                    <a:lnTo>
                      <a:pt x="281" y="236"/>
                    </a:lnTo>
                    <a:lnTo>
                      <a:pt x="271" y="208"/>
                    </a:lnTo>
                    <a:lnTo>
                      <a:pt x="235" y="191"/>
                    </a:lnTo>
                    <a:lnTo>
                      <a:pt x="200" y="171"/>
                    </a:lnTo>
                    <a:lnTo>
                      <a:pt x="164" y="154"/>
                    </a:lnTo>
                    <a:lnTo>
                      <a:pt x="130" y="137"/>
                    </a:lnTo>
                    <a:lnTo>
                      <a:pt x="95" y="116"/>
                    </a:lnTo>
                    <a:lnTo>
                      <a:pt x="59" y="100"/>
                    </a:lnTo>
                    <a:lnTo>
                      <a:pt x="43" y="46"/>
                    </a:lnTo>
                    <a:lnTo>
                      <a:pt x="17" y="5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20" name="Freeform 2139">
                <a:extLst>
                  <a:ext uri="{FF2B5EF4-FFF2-40B4-BE49-F238E27FC236}">
                    <a16:creationId xmlns:a16="http://schemas.microsoft.com/office/drawing/2014/main" id="{4742B2A1-01D6-4361-A86C-F9EDB259B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5" y="3089"/>
                <a:ext cx="1" cy="3"/>
              </a:xfrm>
              <a:custGeom>
                <a:avLst/>
                <a:gdLst>
                  <a:gd name="T0" fmla="*/ 0 w 17"/>
                  <a:gd name="T1" fmla="*/ 0 h 54"/>
                  <a:gd name="T2" fmla="*/ 0 w 17"/>
                  <a:gd name="T3" fmla="*/ 0 h 54"/>
                  <a:gd name="T4" fmla="*/ 0 w 17"/>
                  <a:gd name="T5" fmla="*/ 0 h 54"/>
                  <a:gd name="T6" fmla="*/ 0 w 17"/>
                  <a:gd name="T7" fmla="*/ 0 h 5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54">
                    <a:moveTo>
                      <a:pt x="17" y="54"/>
                    </a:moveTo>
                    <a:lnTo>
                      <a:pt x="9" y="29"/>
                    </a:lnTo>
                    <a:lnTo>
                      <a:pt x="0" y="0"/>
                    </a:lnTo>
                    <a:lnTo>
                      <a:pt x="17" y="54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21" name="Freeform 2140">
                <a:extLst>
                  <a:ext uri="{FF2B5EF4-FFF2-40B4-BE49-F238E27FC236}">
                    <a16:creationId xmlns:a16="http://schemas.microsoft.com/office/drawing/2014/main" id="{BFB9133B-0A4B-4EB6-A6B2-9BF09127C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5" y="3133"/>
                <a:ext cx="1" cy="4"/>
              </a:xfrm>
              <a:custGeom>
                <a:avLst/>
                <a:gdLst>
                  <a:gd name="T0" fmla="*/ 0 w 26"/>
                  <a:gd name="T1" fmla="*/ 0 h 62"/>
                  <a:gd name="T2" fmla="*/ 0 w 26"/>
                  <a:gd name="T3" fmla="*/ 0 h 62"/>
                  <a:gd name="T4" fmla="*/ 0 w 26"/>
                  <a:gd name="T5" fmla="*/ 0 h 62"/>
                  <a:gd name="T6" fmla="*/ 0 w 26"/>
                  <a:gd name="T7" fmla="*/ 0 h 62"/>
                  <a:gd name="T8" fmla="*/ 0 w 26"/>
                  <a:gd name="T9" fmla="*/ 0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62">
                    <a:moveTo>
                      <a:pt x="17" y="0"/>
                    </a:moveTo>
                    <a:lnTo>
                      <a:pt x="26" y="28"/>
                    </a:lnTo>
                    <a:lnTo>
                      <a:pt x="8" y="62"/>
                    </a:lnTo>
                    <a:lnTo>
                      <a:pt x="0" y="3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22" name="Freeform 2141">
                <a:extLst>
                  <a:ext uri="{FF2B5EF4-FFF2-40B4-BE49-F238E27FC236}">
                    <a16:creationId xmlns:a16="http://schemas.microsoft.com/office/drawing/2014/main" id="{8A9540BA-EE82-4F53-8C5F-DC208CA7D8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3" y="3106"/>
                <a:ext cx="33" cy="29"/>
              </a:xfrm>
              <a:custGeom>
                <a:avLst/>
                <a:gdLst>
                  <a:gd name="T0" fmla="*/ 0 w 498"/>
                  <a:gd name="T1" fmla="*/ 0 h 442"/>
                  <a:gd name="T2" fmla="*/ 0 w 498"/>
                  <a:gd name="T3" fmla="*/ 0 h 442"/>
                  <a:gd name="T4" fmla="*/ 0 w 498"/>
                  <a:gd name="T5" fmla="*/ 0 h 442"/>
                  <a:gd name="T6" fmla="*/ 0 w 498"/>
                  <a:gd name="T7" fmla="*/ 0 h 442"/>
                  <a:gd name="T8" fmla="*/ 0 w 498"/>
                  <a:gd name="T9" fmla="*/ 0 h 442"/>
                  <a:gd name="T10" fmla="*/ 1 w 498"/>
                  <a:gd name="T11" fmla="*/ 0 h 442"/>
                  <a:gd name="T12" fmla="*/ 1 w 498"/>
                  <a:gd name="T13" fmla="*/ 1 h 442"/>
                  <a:gd name="T14" fmla="*/ 1 w 498"/>
                  <a:gd name="T15" fmla="*/ 1 h 442"/>
                  <a:gd name="T16" fmla="*/ 1 w 498"/>
                  <a:gd name="T17" fmla="*/ 1 h 442"/>
                  <a:gd name="T18" fmla="*/ 1 w 498"/>
                  <a:gd name="T19" fmla="*/ 1 h 442"/>
                  <a:gd name="T20" fmla="*/ 1 w 498"/>
                  <a:gd name="T21" fmla="*/ 1 h 442"/>
                  <a:gd name="T22" fmla="*/ 1 w 498"/>
                  <a:gd name="T23" fmla="*/ 1 h 442"/>
                  <a:gd name="T24" fmla="*/ 2 w 498"/>
                  <a:gd name="T25" fmla="*/ 1 h 442"/>
                  <a:gd name="T26" fmla="*/ 2 w 498"/>
                  <a:gd name="T27" fmla="*/ 1 h 442"/>
                  <a:gd name="T28" fmla="*/ 2 w 498"/>
                  <a:gd name="T29" fmla="*/ 1 h 442"/>
                  <a:gd name="T30" fmla="*/ 2 w 498"/>
                  <a:gd name="T31" fmla="*/ 2 h 442"/>
                  <a:gd name="T32" fmla="*/ 2 w 498"/>
                  <a:gd name="T33" fmla="*/ 2 h 442"/>
                  <a:gd name="T34" fmla="*/ 2 w 498"/>
                  <a:gd name="T35" fmla="*/ 2 h 442"/>
                  <a:gd name="T36" fmla="*/ 2 w 498"/>
                  <a:gd name="T37" fmla="*/ 2 h 442"/>
                  <a:gd name="T38" fmla="*/ 2 w 498"/>
                  <a:gd name="T39" fmla="*/ 2 h 442"/>
                  <a:gd name="T40" fmla="*/ 2 w 498"/>
                  <a:gd name="T41" fmla="*/ 2 h 442"/>
                  <a:gd name="T42" fmla="*/ 2 w 498"/>
                  <a:gd name="T43" fmla="*/ 1 h 442"/>
                  <a:gd name="T44" fmla="*/ 1 w 498"/>
                  <a:gd name="T45" fmla="*/ 1 h 442"/>
                  <a:gd name="T46" fmla="*/ 1 w 498"/>
                  <a:gd name="T47" fmla="*/ 1 h 442"/>
                  <a:gd name="T48" fmla="*/ 1 w 498"/>
                  <a:gd name="T49" fmla="*/ 1 h 442"/>
                  <a:gd name="T50" fmla="*/ 1 w 498"/>
                  <a:gd name="T51" fmla="*/ 1 h 442"/>
                  <a:gd name="T52" fmla="*/ 1 w 498"/>
                  <a:gd name="T53" fmla="*/ 1 h 442"/>
                  <a:gd name="T54" fmla="*/ 1 w 498"/>
                  <a:gd name="T55" fmla="*/ 1 h 442"/>
                  <a:gd name="T56" fmla="*/ 1 w 498"/>
                  <a:gd name="T57" fmla="*/ 1 h 442"/>
                  <a:gd name="T58" fmla="*/ 1 w 498"/>
                  <a:gd name="T59" fmla="*/ 1 h 442"/>
                  <a:gd name="T60" fmla="*/ 0 w 498"/>
                  <a:gd name="T61" fmla="*/ 0 h 442"/>
                  <a:gd name="T62" fmla="*/ 0 w 498"/>
                  <a:gd name="T63" fmla="*/ 0 h 442"/>
                  <a:gd name="T64" fmla="*/ 0 w 498"/>
                  <a:gd name="T65" fmla="*/ 0 h 442"/>
                  <a:gd name="T66" fmla="*/ 0 w 498"/>
                  <a:gd name="T67" fmla="*/ 0 h 442"/>
                  <a:gd name="T68" fmla="*/ 0 w 498"/>
                  <a:gd name="T69" fmla="*/ 0 h 44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98" h="442">
                    <a:moveTo>
                      <a:pt x="20" y="0"/>
                    </a:moveTo>
                    <a:lnTo>
                      <a:pt x="28" y="26"/>
                    </a:lnTo>
                    <a:lnTo>
                      <a:pt x="63" y="46"/>
                    </a:lnTo>
                    <a:lnTo>
                      <a:pt x="97" y="64"/>
                    </a:lnTo>
                    <a:lnTo>
                      <a:pt x="105" y="92"/>
                    </a:lnTo>
                    <a:lnTo>
                      <a:pt x="142" y="109"/>
                    </a:lnTo>
                    <a:lnTo>
                      <a:pt x="175" y="127"/>
                    </a:lnTo>
                    <a:lnTo>
                      <a:pt x="212" y="146"/>
                    </a:lnTo>
                    <a:lnTo>
                      <a:pt x="221" y="171"/>
                    </a:lnTo>
                    <a:lnTo>
                      <a:pt x="264" y="217"/>
                    </a:lnTo>
                    <a:lnTo>
                      <a:pt x="297" y="235"/>
                    </a:lnTo>
                    <a:lnTo>
                      <a:pt x="335" y="254"/>
                    </a:lnTo>
                    <a:lnTo>
                      <a:pt x="368" y="272"/>
                    </a:lnTo>
                    <a:lnTo>
                      <a:pt x="385" y="325"/>
                    </a:lnTo>
                    <a:lnTo>
                      <a:pt x="421" y="342"/>
                    </a:lnTo>
                    <a:lnTo>
                      <a:pt x="465" y="388"/>
                    </a:lnTo>
                    <a:lnTo>
                      <a:pt x="498" y="406"/>
                    </a:lnTo>
                    <a:lnTo>
                      <a:pt x="481" y="442"/>
                    </a:lnTo>
                    <a:lnTo>
                      <a:pt x="446" y="422"/>
                    </a:lnTo>
                    <a:lnTo>
                      <a:pt x="431" y="371"/>
                    </a:lnTo>
                    <a:lnTo>
                      <a:pt x="394" y="351"/>
                    </a:lnTo>
                    <a:lnTo>
                      <a:pt x="360" y="334"/>
                    </a:lnTo>
                    <a:lnTo>
                      <a:pt x="314" y="288"/>
                    </a:lnTo>
                    <a:lnTo>
                      <a:pt x="280" y="271"/>
                    </a:lnTo>
                    <a:lnTo>
                      <a:pt x="246" y="251"/>
                    </a:lnTo>
                    <a:lnTo>
                      <a:pt x="238" y="226"/>
                    </a:lnTo>
                    <a:lnTo>
                      <a:pt x="193" y="180"/>
                    </a:lnTo>
                    <a:lnTo>
                      <a:pt x="159" y="163"/>
                    </a:lnTo>
                    <a:lnTo>
                      <a:pt x="122" y="143"/>
                    </a:lnTo>
                    <a:lnTo>
                      <a:pt x="114" y="118"/>
                    </a:lnTo>
                    <a:lnTo>
                      <a:pt x="80" y="100"/>
                    </a:lnTo>
                    <a:lnTo>
                      <a:pt x="46" y="80"/>
                    </a:lnTo>
                    <a:lnTo>
                      <a:pt x="37" y="55"/>
                    </a:lnTo>
                    <a:lnTo>
                      <a:pt x="0" y="35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23" name="Freeform 2142">
                <a:extLst>
                  <a:ext uri="{FF2B5EF4-FFF2-40B4-BE49-F238E27FC236}">
                    <a16:creationId xmlns:a16="http://schemas.microsoft.com/office/drawing/2014/main" id="{4D9F83B8-B1E3-405E-AE7B-6AC7E0514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2" y="3106"/>
                <a:ext cx="2" cy="2"/>
              </a:xfrm>
              <a:custGeom>
                <a:avLst/>
                <a:gdLst>
                  <a:gd name="T0" fmla="*/ 0 w 28"/>
                  <a:gd name="T1" fmla="*/ 0 h 35"/>
                  <a:gd name="T2" fmla="*/ 0 w 28"/>
                  <a:gd name="T3" fmla="*/ 0 h 35"/>
                  <a:gd name="T4" fmla="*/ 0 w 28"/>
                  <a:gd name="T5" fmla="*/ 0 h 35"/>
                  <a:gd name="T6" fmla="*/ 0 w 28"/>
                  <a:gd name="T7" fmla="*/ 0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35">
                    <a:moveTo>
                      <a:pt x="8" y="35"/>
                    </a:moveTo>
                    <a:lnTo>
                      <a:pt x="0" y="9"/>
                    </a:lnTo>
                    <a:lnTo>
                      <a:pt x="28" y="0"/>
                    </a:lnTo>
                    <a:lnTo>
                      <a:pt x="8" y="35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24" name="Freeform 2143">
                <a:extLst>
                  <a:ext uri="{FF2B5EF4-FFF2-40B4-BE49-F238E27FC236}">
                    <a16:creationId xmlns:a16="http://schemas.microsoft.com/office/drawing/2014/main" id="{80A35F17-0008-4F84-B90B-E64969D7B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8" y="3158"/>
                <a:ext cx="2" cy="2"/>
              </a:xfrm>
              <a:custGeom>
                <a:avLst/>
                <a:gdLst>
                  <a:gd name="T0" fmla="*/ 0 w 28"/>
                  <a:gd name="T1" fmla="*/ 0 h 37"/>
                  <a:gd name="T2" fmla="*/ 0 w 28"/>
                  <a:gd name="T3" fmla="*/ 0 h 37"/>
                  <a:gd name="T4" fmla="*/ 0 w 28"/>
                  <a:gd name="T5" fmla="*/ 0 h 37"/>
                  <a:gd name="T6" fmla="*/ 0 w 28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37">
                    <a:moveTo>
                      <a:pt x="20" y="0"/>
                    </a:moveTo>
                    <a:lnTo>
                      <a:pt x="28" y="28"/>
                    </a:lnTo>
                    <a:lnTo>
                      <a:pt x="0" y="3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25" name="Freeform 2144">
                <a:extLst>
                  <a:ext uri="{FF2B5EF4-FFF2-40B4-BE49-F238E27FC236}">
                    <a16:creationId xmlns:a16="http://schemas.microsoft.com/office/drawing/2014/main" id="{9A15D6AB-DB10-40F9-8776-AFDEB799FE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0" y="3132"/>
                <a:ext cx="30" cy="28"/>
              </a:xfrm>
              <a:custGeom>
                <a:avLst/>
                <a:gdLst>
                  <a:gd name="T0" fmla="*/ 0 w 438"/>
                  <a:gd name="T1" fmla="*/ 0 h 433"/>
                  <a:gd name="T2" fmla="*/ 0 w 438"/>
                  <a:gd name="T3" fmla="*/ 0 h 433"/>
                  <a:gd name="T4" fmla="*/ 0 w 438"/>
                  <a:gd name="T5" fmla="*/ 0 h 433"/>
                  <a:gd name="T6" fmla="*/ 0 w 438"/>
                  <a:gd name="T7" fmla="*/ 0 h 433"/>
                  <a:gd name="T8" fmla="*/ 0 w 438"/>
                  <a:gd name="T9" fmla="*/ 0 h 433"/>
                  <a:gd name="T10" fmla="*/ 1 w 438"/>
                  <a:gd name="T11" fmla="*/ 1 h 433"/>
                  <a:gd name="T12" fmla="*/ 1 w 438"/>
                  <a:gd name="T13" fmla="*/ 1 h 433"/>
                  <a:gd name="T14" fmla="*/ 1 w 438"/>
                  <a:gd name="T15" fmla="*/ 1 h 433"/>
                  <a:gd name="T16" fmla="*/ 1 w 438"/>
                  <a:gd name="T17" fmla="*/ 1 h 433"/>
                  <a:gd name="T18" fmla="*/ 1 w 438"/>
                  <a:gd name="T19" fmla="*/ 1 h 433"/>
                  <a:gd name="T20" fmla="*/ 1 w 438"/>
                  <a:gd name="T21" fmla="*/ 1 h 433"/>
                  <a:gd name="T22" fmla="*/ 1 w 438"/>
                  <a:gd name="T23" fmla="*/ 1 h 433"/>
                  <a:gd name="T24" fmla="*/ 1 w 438"/>
                  <a:gd name="T25" fmla="*/ 1 h 433"/>
                  <a:gd name="T26" fmla="*/ 2 w 438"/>
                  <a:gd name="T27" fmla="*/ 1 h 433"/>
                  <a:gd name="T28" fmla="*/ 2 w 438"/>
                  <a:gd name="T29" fmla="*/ 1 h 433"/>
                  <a:gd name="T30" fmla="*/ 2 w 438"/>
                  <a:gd name="T31" fmla="*/ 1 h 433"/>
                  <a:gd name="T32" fmla="*/ 2 w 438"/>
                  <a:gd name="T33" fmla="*/ 2 h 433"/>
                  <a:gd name="T34" fmla="*/ 2 w 438"/>
                  <a:gd name="T35" fmla="*/ 2 h 433"/>
                  <a:gd name="T36" fmla="*/ 2 w 438"/>
                  <a:gd name="T37" fmla="*/ 2 h 433"/>
                  <a:gd name="T38" fmla="*/ 2 w 438"/>
                  <a:gd name="T39" fmla="*/ 1 h 433"/>
                  <a:gd name="T40" fmla="*/ 2 w 438"/>
                  <a:gd name="T41" fmla="*/ 1 h 433"/>
                  <a:gd name="T42" fmla="*/ 1 w 438"/>
                  <a:gd name="T43" fmla="*/ 1 h 433"/>
                  <a:gd name="T44" fmla="*/ 1 w 438"/>
                  <a:gd name="T45" fmla="*/ 1 h 433"/>
                  <a:gd name="T46" fmla="*/ 1 w 438"/>
                  <a:gd name="T47" fmla="*/ 1 h 433"/>
                  <a:gd name="T48" fmla="*/ 1 w 438"/>
                  <a:gd name="T49" fmla="*/ 1 h 433"/>
                  <a:gd name="T50" fmla="*/ 1 w 438"/>
                  <a:gd name="T51" fmla="*/ 1 h 433"/>
                  <a:gd name="T52" fmla="*/ 1 w 438"/>
                  <a:gd name="T53" fmla="*/ 1 h 433"/>
                  <a:gd name="T54" fmla="*/ 1 w 438"/>
                  <a:gd name="T55" fmla="*/ 1 h 433"/>
                  <a:gd name="T56" fmla="*/ 1 w 438"/>
                  <a:gd name="T57" fmla="*/ 1 h 433"/>
                  <a:gd name="T58" fmla="*/ 0 w 438"/>
                  <a:gd name="T59" fmla="*/ 1 h 433"/>
                  <a:gd name="T60" fmla="*/ 0 w 438"/>
                  <a:gd name="T61" fmla="*/ 0 h 433"/>
                  <a:gd name="T62" fmla="*/ 0 w 438"/>
                  <a:gd name="T63" fmla="*/ 0 h 433"/>
                  <a:gd name="T64" fmla="*/ 0 w 438"/>
                  <a:gd name="T65" fmla="*/ 0 h 433"/>
                  <a:gd name="T66" fmla="*/ 0 w 438"/>
                  <a:gd name="T67" fmla="*/ 0 h 433"/>
                  <a:gd name="T68" fmla="*/ 0 w 438"/>
                  <a:gd name="T69" fmla="*/ 0 h 43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38" h="433">
                    <a:moveTo>
                      <a:pt x="19" y="0"/>
                    </a:moveTo>
                    <a:lnTo>
                      <a:pt x="28" y="29"/>
                    </a:lnTo>
                    <a:lnTo>
                      <a:pt x="62" y="46"/>
                    </a:lnTo>
                    <a:lnTo>
                      <a:pt x="70" y="72"/>
                    </a:lnTo>
                    <a:lnTo>
                      <a:pt x="104" y="92"/>
                    </a:lnTo>
                    <a:lnTo>
                      <a:pt x="112" y="117"/>
                    </a:lnTo>
                    <a:lnTo>
                      <a:pt x="149" y="137"/>
                    </a:lnTo>
                    <a:lnTo>
                      <a:pt x="183" y="155"/>
                    </a:lnTo>
                    <a:lnTo>
                      <a:pt x="192" y="180"/>
                    </a:lnTo>
                    <a:lnTo>
                      <a:pt x="229" y="200"/>
                    </a:lnTo>
                    <a:lnTo>
                      <a:pt x="263" y="217"/>
                    </a:lnTo>
                    <a:lnTo>
                      <a:pt x="297" y="237"/>
                    </a:lnTo>
                    <a:lnTo>
                      <a:pt x="305" y="263"/>
                    </a:lnTo>
                    <a:lnTo>
                      <a:pt x="350" y="308"/>
                    </a:lnTo>
                    <a:lnTo>
                      <a:pt x="384" y="325"/>
                    </a:lnTo>
                    <a:lnTo>
                      <a:pt x="393" y="354"/>
                    </a:lnTo>
                    <a:lnTo>
                      <a:pt x="438" y="396"/>
                    </a:lnTo>
                    <a:lnTo>
                      <a:pt x="418" y="433"/>
                    </a:lnTo>
                    <a:lnTo>
                      <a:pt x="401" y="379"/>
                    </a:lnTo>
                    <a:lnTo>
                      <a:pt x="368" y="361"/>
                    </a:lnTo>
                    <a:lnTo>
                      <a:pt x="331" y="343"/>
                    </a:lnTo>
                    <a:lnTo>
                      <a:pt x="287" y="297"/>
                    </a:lnTo>
                    <a:lnTo>
                      <a:pt x="279" y="271"/>
                    </a:lnTo>
                    <a:lnTo>
                      <a:pt x="246" y="253"/>
                    </a:lnTo>
                    <a:lnTo>
                      <a:pt x="208" y="234"/>
                    </a:lnTo>
                    <a:lnTo>
                      <a:pt x="201" y="208"/>
                    </a:lnTo>
                    <a:lnTo>
                      <a:pt x="166" y="189"/>
                    </a:lnTo>
                    <a:lnTo>
                      <a:pt x="130" y="172"/>
                    </a:lnTo>
                    <a:lnTo>
                      <a:pt x="122" y="146"/>
                    </a:lnTo>
                    <a:lnTo>
                      <a:pt x="87" y="126"/>
                    </a:lnTo>
                    <a:lnTo>
                      <a:pt x="78" y="100"/>
                    </a:lnTo>
                    <a:lnTo>
                      <a:pt x="44" y="80"/>
                    </a:lnTo>
                    <a:lnTo>
                      <a:pt x="36" y="55"/>
                    </a:lnTo>
                    <a:lnTo>
                      <a:pt x="0" y="37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26" name="Freeform 2145">
                <a:extLst>
                  <a:ext uri="{FF2B5EF4-FFF2-40B4-BE49-F238E27FC236}">
                    <a16:creationId xmlns:a16="http://schemas.microsoft.com/office/drawing/2014/main" id="{0898C1B6-78A5-4BE1-913F-582008C230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0" y="3132"/>
                <a:ext cx="2" cy="2"/>
              </a:xfrm>
              <a:custGeom>
                <a:avLst/>
                <a:gdLst>
                  <a:gd name="T0" fmla="*/ 0 w 28"/>
                  <a:gd name="T1" fmla="*/ 0 h 37"/>
                  <a:gd name="T2" fmla="*/ 0 w 28"/>
                  <a:gd name="T3" fmla="*/ 0 h 37"/>
                  <a:gd name="T4" fmla="*/ 0 w 28"/>
                  <a:gd name="T5" fmla="*/ 0 h 37"/>
                  <a:gd name="T6" fmla="*/ 0 w 28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37">
                    <a:moveTo>
                      <a:pt x="9" y="37"/>
                    </a:moveTo>
                    <a:lnTo>
                      <a:pt x="0" y="9"/>
                    </a:lnTo>
                    <a:lnTo>
                      <a:pt x="28" y="0"/>
                    </a:lnTo>
                    <a:lnTo>
                      <a:pt x="9" y="37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27" name="Freeform 2146">
                <a:extLst>
                  <a:ext uri="{FF2B5EF4-FFF2-40B4-BE49-F238E27FC236}">
                    <a16:creationId xmlns:a16="http://schemas.microsoft.com/office/drawing/2014/main" id="{E8F1BDD3-C1CD-402B-BEEC-9735C89033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2" y="3143"/>
                <a:ext cx="2" cy="3"/>
              </a:xfrm>
              <a:custGeom>
                <a:avLst/>
                <a:gdLst>
                  <a:gd name="T0" fmla="*/ 0 w 33"/>
                  <a:gd name="T1" fmla="*/ 0 h 51"/>
                  <a:gd name="T2" fmla="*/ 0 w 33"/>
                  <a:gd name="T3" fmla="*/ 0 h 51"/>
                  <a:gd name="T4" fmla="*/ 0 w 33"/>
                  <a:gd name="T5" fmla="*/ 0 h 51"/>
                  <a:gd name="T6" fmla="*/ 0 w 33"/>
                  <a:gd name="T7" fmla="*/ 0 h 51"/>
                  <a:gd name="T8" fmla="*/ 0 w 33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51">
                    <a:moveTo>
                      <a:pt x="17" y="0"/>
                    </a:moveTo>
                    <a:lnTo>
                      <a:pt x="24" y="26"/>
                    </a:lnTo>
                    <a:lnTo>
                      <a:pt x="33" y="51"/>
                    </a:lnTo>
                    <a:lnTo>
                      <a:pt x="0" y="3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28" name="Freeform 2147">
                <a:extLst>
                  <a:ext uri="{FF2B5EF4-FFF2-40B4-BE49-F238E27FC236}">
                    <a16:creationId xmlns:a16="http://schemas.microsoft.com/office/drawing/2014/main" id="{17177D04-D944-4C6B-B6D3-A5539170C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9" y="3122"/>
                <a:ext cx="34" cy="23"/>
              </a:xfrm>
              <a:custGeom>
                <a:avLst/>
                <a:gdLst>
                  <a:gd name="T0" fmla="*/ 0 w 507"/>
                  <a:gd name="T1" fmla="*/ 0 h 345"/>
                  <a:gd name="T2" fmla="*/ 0 w 507"/>
                  <a:gd name="T3" fmla="*/ 0 h 345"/>
                  <a:gd name="T4" fmla="*/ 0 w 507"/>
                  <a:gd name="T5" fmla="*/ 0 h 345"/>
                  <a:gd name="T6" fmla="*/ 0 w 507"/>
                  <a:gd name="T7" fmla="*/ 0 h 345"/>
                  <a:gd name="T8" fmla="*/ 0 w 507"/>
                  <a:gd name="T9" fmla="*/ 0 h 345"/>
                  <a:gd name="T10" fmla="*/ 1 w 507"/>
                  <a:gd name="T11" fmla="*/ 0 h 345"/>
                  <a:gd name="T12" fmla="*/ 1 w 507"/>
                  <a:gd name="T13" fmla="*/ 0 h 345"/>
                  <a:gd name="T14" fmla="*/ 1 w 507"/>
                  <a:gd name="T15" fmla="*/ 0 h 345"/>
                  <a:gd name="T16" fmla="*/ 1 w 507"/>
                  <a:gd name="T17" fmla="*/ 1 h 345"/>
                  <a:gd name="T18" fmla="*/ 1 w 507"/>
                  <a:gd name="T19" fmla="*/ 1 h 345"/>
                  <a:gd name="T20" fmla="*/ 1 w 507"/>
                  <a:gd name="T21" fmla="*/ 1 h 345"/>
                  <a:gd name="T22" fmla="*/ 1 w 507"/>
                  <a:gd name="T23" fmla="*/ 1 h 345"/>
                  <a:gd name="T24" fmla="*/ 2 w 507"/>
                  <a:gd name="T25" fmla="*/ 1 h 345"/>
                  <a:gd name="T26" fmla="*/ 2 w 507"/>
                  <a:gd name="T27" fmla="*/ 1 h 345"/>
                  <a:gd name="T28" fmla="*/ 2 w 507"/>
                  <a:gd name="T29" fmla="*/ 1 h 345"/>
                  <a:gd name="T30" fmla="*/ 2 w 507"/>
                  <a:gd name="T31" fmla="*/ 1 h 345"/>
                  <a:gd name="T32" fmla="*/ 2 w 507"/>
                  <a:gd name="T33" fmla="*/ 1 h 345"/>
                  <a:gd name="T34" fmla="*/ 2 w 507"/>
                  <a:gd name="T35" fmla="*/ 2 h 345"/>
                  <a:gd name="T36" fmla="*/ 2 w 507"/>
                  <a:gd name="T37" fmla="*/ 1 h 345"/>
                  <a:gd name="T38" fmla="*/ 2 w 507"/>
                  <a:gd name="T39" fmla="*/ 1 h 345"/>
                  <a:gd name="T40" fmla="*/ 2 w 507"/>
                  <a:gd name="T41" fmla="*/ 1 h 345"/>
                  <a:gd name="T42" fmla="*/ 2 w 507"/>
                  <a:gd name="T43" fmla="*/ 1 h 345"/>
                  <a:gd name="T44" fmla="*/ 1 w 507"/>
                  <a:gd name="T45" fmla="*/ 1 h 345"/>
                  <a:gd name="T46" fmla="*/ 1 w 507"/>
                  <a:gd name="T47" fmla="*/ 1 h 345"/>
                  <a:gd name="T48" fmla="*/ 1 w 507"/>
                  <a:gd name="T49" fmla="*/ 1 h 345"/>
                  <a:gd name="T50" fmla="*/ 1 w 507"/>
                  <a:gd name="T51" fmla="*/ 1 h 345"/>
                  <a:gd name="T52" fmla="*/ 1 w 507"/>
                  <a:gd name="T53" fmla="*/ 1 h 345"/>
                  <a:gd name="T54" fmla="*/ 1 w 507"/>
                  <a:gd name="T55" fmla="*/ 1 h 345"/>
                  <a:gd name="T56" fmla="*/ 1 w 507"/>
                  <a:gd name="T57" fmla="*/ 0 h 345"/>
                  <a:gd name="T58" fmla="*/ 1 w 507"/>
                  <a:gd name="T59" fmla="*/ 0 h 345"/>
                  <a:gd name="T60" fmla="*/ 0 w 507"/>
                  <a:gd name="T61" fmla="*/ 0 h 345"/>
                  <a:gd name="T62" fmla="*/ 0 w 507"/>
                  <a:gd name="T63" fmla="*/ 0 h 345"/>
                  <a:gd name="T64" fmla="*/ 0 w 507"/>
                  <a:gd name="T65" fmla="*/ 0 h 345"/>
                  <a:gd name="T66" fmla="*/ 0 w 507"/>
                  <a:gd name="T67" fmla="*/ 0 h 345"/>
                  <a:gd name="T68" fmla="*/ 0 w 507"/>
                  <a:gd name="T69" fmla="*/ 0 h 3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07" h="345">
                    <a:moveTo>
                      <a:pt x="0" y="0"/>
                    </a:moveTo>
                    <a:lnTo>
                      <a:pt x="34" y="20"/>
                    </a:lnTo>
                    <a:lnTo>
                      <a:pt x="71" y="37"/>
                    </a:lnTo>
                    <a:lnTo>
                      <a:pt x="96" y="29"/>
                    </a:lnTo>
                    <a:lnTo>
                      <a:pt x="105" y="57"/>
                    </a:lnTo>
                    <a:lnTo>
                      <a:pt x="139" y="74"/>
                    </a:lnTo>
                    <a:lnTo>
                      <a:pt x="175" y="92"/>
                    </a:lnTo>
                    <a:lnTo>
                      <a:pt x="210" y="111"/>
                    </a:lnTo>
                    <a:lnTo>
                      <a:pt x="244" y="129"/>
                    </a:lnTo>
                    <a:lnTo>
                      <a:pt x="252" y="158"/>
                    </a:lnTo>
                    <a:lnTo>
                      <a:pt x="289" y="174"/>
                    </a:lnTo>
                    <a:lnTo>
                      <a:pt x="322" y="192"/>
                    </a:lnTo>
                    <a:lnTo>
                      <a:pt x="360" y="211"/>
                    </a:lnTo>
                    <a:lnTo>
                      <a:pt x="393" y="229"/>
                    </a:lnTo>
                    <a:lnTo>
                      <a:pt x="427" y="246"/>
                    </a:lnTo>
                    <a:lnTo>
                      <a:pt x="472" y="290"/>
                    </a:lnTo>
                    <a:lnTo>
                      <a:pt x="507" y="311"/>
                    </a:lnTo>
                    <a:lnTo>
                      <a:pt x="490" y="345"/>
                    </a:lnTo>
                    <a:lnTo>
                      <a:pt x="453" y="329"/>
                    </a:lnTo>
                    <a:lnTo>
                      <a:pt x="419" y="308"/>
                    </a:lnTo>
                    <a:lnTo>
                      <a:pt x="385" y="290"/>
                    </a:lnTo>
                    <a:lnTo>
                      <a:pt x="367" y="237"/>
                    </a:lnTo>
                    <a:lnTo>
                      <a:pt x="331" y="219"/>
                    </a:lnTo>
                    <a:lnTo>
                      <a:pt x="297" y="200"/>
                    </a:lnTo>
                    <a:lnTo>
                      <a:pt x="260" y="182"/>
                    </a:lnTo>
                    <a:lnTo>
                      <a:pt x="226" y="165"/>
                    </a:lnTo>
                    <a:lnTo>
                      <a:pt x="192" y="145"/>
                    </a:lnTo>
                    <a:lnTo>
                      <a:pt x="156" y="129"/>
                    </a:lnTo>
                    <a:lnTo>
                      <a:pt x="147" y="100"/>
                    </a:lnTo>
                    <a:lnTo>
                      <a:pt x="121" y="108"/>
                    </a:lnTo>
                    <a:lnTo>
                      <a:pt x="87" y="91"/>
                    </a:lnTo>
                    <a:lnTo>
                      <a:pt x="51" y="74"/>
                    </a:lnTo>
                    <a:lnTo>
                      <a:pt x="16" y="54"/>
                    </a:lnTo>
                    <a:lnTo>
                      <a:pt x="9" y="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29" name="Freeform 2148">
                <a:extLst>
                  <a:ext uri="{FF2B5EF4-FFF2-40B4-BE49-F238E27FC236}">
                    <a16:creationId xmlns:a16="http://schemas.microsoft.com/office/drawing/2014/main" id="{8647D8E7-2E4E-4093-A94B-A8B8D1B5B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8" y="3122"/>
                <a:ext cx="2" cy="3"/>
              </a:xfrm>
              <a:custGeom>
                <a:avLst/>
                <a:gdLst>
                  <a:gd name="T0" fmla="*/ 0 w 38"/>
                  <a:gd name="T1" fmla="*/ 0 h 37"/>
                  <a:gd name="T2" fmla="*/ 0 w 38"/>
                  <a:gd name="T3" fmla="*/ 0 h 37"/>
                  <a:gd name="T4" fmla="*/ 0 w 38"/>
                  <a:gd name="T5" fmla="*/ 0 h 37"/>
                  <a:gd name="T6" fmla="*/ 0 w 38"/>
                  <a:gd name="T7" fmla="*/ 0 h 37"/>
                  <a:gd name="T8" fmla="*/ 0 w 38"/>
                  <a:gd name="T9" fmla="*/ 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8" y="28"/>
                    </a:moveTo>
                    <a:lnTo>
                      <a:pt x="9" y="37"/>
                    </a:lnTo>
                    <a:lnTo>
                      <a:pt x="0" y="8"/>
                    </a:lnTo>
                    <a:lnTo>
                      <a:pt x="29" y="0"/>
                    </a:lnTo>
                    <a:lnTo>
                      <a:pt x="38" y="28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30" name="Freeform 2149">
                <a:extLst>
                  <a:ext uri="{FF2B5EF4-FFF2-40B4-BE49-F238E27FC236}">
                    <a16:creationId xmlns:a16="http://schemas.microsoft.com/office/drawing/2014/main" id="{023A7572-A4E7-485B-A5CF-E3A5716E71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0" y="3129"/>
                <a:ext cx="2" cy="2"/>
              </a:xfrm>
              <a:custGeom>
                <a:avLst/>
                <a:gdLst>
                  <a:gd name="T0" fmla="*/ 0 w 28"/>
                  <a:gd name="T1" fmla="*/ 0 h 37"/>
                  <a:gd name="T2" fmla="*/ 0 w 28"/>
                  <a:gd name="T3" fmla="*/ 0 h 37"/>
                  <a:gd name="T4" fmla="*/ 0 w 28"/>
                  <a:gd name="T5" fmla="*/ 0 h 37"/>
                  <a:gd name="T6" fmla="*/ 0 w 28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37">
                    <a:moveTo>
                      <a:pt x="19" y="0"/>
                    </a:moveTo>
                    <a:lnTo>
                      <a:pt x="28" y="28"/>
                    </a:lnTo>
                    <a:lnTo>
                      <a:pt x="0" y="37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31" name="Freeform 2150">
                <a:extLst>
                  <a:ext uri="{FF2B5EF4-FFF2-40B4-BE49-F238E27FC236}">
                    <a16:creationId xmlns:a16="http://schemas.microsoft.com/office/drawing/2014/main" id="{8207F7EE-C546-4652-B492-82AB6C412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5" y="3120"/>
                <a:ext cx="37" cy="11"/>
              </a:xfrm>
              <a:custGeom>
                <a:avLst/>
                <a:gdLst>
                  <a:gd name="T0" fmla="*/ 0 w 547"/>
                  <a:gd name="T1" fmla="*/ 0 h 161"/>
                  <a:gd name="T2" fmla="*/ 0 w 547"/>
                  <a:gd name="T3" fmla="*/ 0 h 161"/>
                  <a:gd name="T4" fmla="*/ 0 w 547"/>
                  <a:gd name="T5" fmla="*/ 0 h 161"/>
                  <a:gd name="T6" fmla="*/ 0 w 547"/>
                  <a:gd name="T7" fmla="*/ 0 h 161"/>
                  <a:gd name="T8" fmla="*/ 1 w 547"/>
                  <a:gd name="T9" fmla="*/ 0 h 161"/>
                  <a:gd name="T10" fmla="*/ 1 w 547"/>
                  <a:gd name="T11" fmla="*/ 0 h 161"/>
                  <a:gd name="T12" fmla="*/ 1 w 547"/>
                  <a:gd name="T13" fmla="*/ 0 h 161"/>
                  <a:gd name="T14" fmla="*/ 1 w 547"/>
                  <a:gd name="T15" fmla="*/ 0 h 161"/>
                  <a:gd name="T16" fmla="*/ 1 w 547"/>
                  <a:gd name="T17" fmla="*/ 0 h 161"/>
                  <a:gd name="T18" fmla="*/ 1 w 547"/>
                  <a:gd name="T19" fmla="*/ 0 h 161"/>
                  <a:gd name="T20" fmla="*/ 1 w 547"/>
                  <a:gd name="T21" fmla="*/ 0 h 161"/>
                  <a:gd name="T22" fmla="*/ 2 w 547"/>
                  <a:gd name="T23" fmla="*/ 0 h 161"/>
                  <a:gd name="T24" fmla="*/ 2 w 547"/>
                  <a:gd name="T25" fmla="*/ 0 h 161"/>
                  <a:gd name="T26" fmla="*/ 2 w 547"/>
                  <a:gd name="T27" fmla="*/ 0 h 161"/>
                  <a:gd name="T28" fmla="*/ 2 w 547"/>
                  <a:gd name="T29" fmla="*/ 0 h 161"/>
                  <a:gd name="T30" fmla="*/ 2 w 547"/>
                  <a:gd name="T31" fmla="*/ 0 h 161"/>
                  <a:gd name="T32" fmla="*/ 3 w 547"/>
                  <a:gd name="T33" fmla="*/ 1 h 161"/>
                  <a:gd name="T34" fmla="*/ 2 w 547"/>
                  <a:gd name="T35" fmla="*/ 1 h 161"/>
                  <a:gd name="T36" fmla="*/ 2 w 547"/>
                  <a:gd name="T37" fmla="*/ 1 h 161"/>
                  <a:gd name="T38" fmla="*/ 2 w 547"/>
                  <a:gd name="T39" fmla="*/ 1 h 161"/>
                  <a:gd name="T40" fmla="*/ 2 w 547"/>
                  <a:gd name="T41" fmla="*/ 1 h 161"/>
                  <a:gd name="T42" fmla="*/ 2 w 547"/>
                  <a:gd name="T43" fmla="*/ 1 h 161"/>
                  <a:gd name="T44" fmla="*/ 2 w 547"/>
                  <a:gd name="T45" fmla="*/ 0 h 161"/>
                  <a:gd name="T46" fmla="*/ 2 w 547"/>
                  <a:gd name="T47" fmla="*/ 0 h 161"/>
                  <a:gd name="T48" fmla="*/ 1 w 547"/>
                  <a:gd name="T49" fmla="*/ 0 h 161"/>
                  <a:gd name="T50" fmla="*/ 1 w 547"/>
                  <a:gd name="T51" fmla="*/ 0 h 161"/>
                  <a:gd name="T52" fmla="*/ 1 w 547"/>
                  <a:gd name="T53" fmla="*/ 1 h 161"/>
                  <a:gd name="T54" fmla="*/ 1 w 547"/>
                  <a:gd name="T55" fmla="*/ 0 h 161"/>
                  <a:gd name="T56" fmla="*/ 1 w 547"/>
                  <a:gd name="T57" fmla="*/ 0 h 161"/>
                  <a:gd name="T58" fmla="*/ 1 w 547"/>
                  <a:gd name="T59" fmla="*/ 0 h 161"/>
                  <a:gd name="T60" fmla="*/ 0 w 547"/>
                  <a:gd name="T61" fmla="*/ 0 h 161"/>
                  <a:gd name="T62" fmla="*/ 0 w 547"/>
                  <a:gd name="T63" fmla="*/ 0 h 161"/>
                  <a:gd name="T64" fmla="*/ 0 w 547"/>
                  <a:gd name="T65" fmla="*/ 0 h 161"/>
                  <a:gd name="T66" fmla="*/ 0 w 547"/>
                  <a:gd name="T67" fmla="*/ 0 h 161"/>
                  <a:gd name="T68" fmla="*/ 0 w 547"/>
                  <a:gd name="T69" fmla="*/ 0 h 1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47" h="161">
                    <a:moveTo>
                      <a:pt x="9" y="0"/>
                    </a:moveTo>
                    <a:lnTo>
                      <a:pt x="17" y="28"/>
                    </a:lnTo>
                    <a:lnTo>
                      <a:pt x="51" y="46"/>
                    </a:lnTo>
                    <a:lnTo>
                      <a:pt x="80" y="37"/>
                    </a:lnTo>
                    <a:lnTo>
                      <a:pt x="113" y="55"/>
                    </a:lnTo>
                    <a:lnTo>
                      <a:pt x="142" y="46"/>
                    </a:lnTo>
                    <a:lnTo>
                      <a:pt x="176" y="66"/>
                    </a:lnTo>
                    <a:lnTo>
                      <a:pt x="201" y="58"/>
                    </a:lnTo>
                    <a:lnTo>
                      <a:pt x="256" y="40"/>
                    </a:lnTo>
                    <a:lnTo>
                      <a:pt x="292" y="58"/>
                    </a:lnTo>
                    <a:lnTo>
                      <a:pt x="318" y="50"/>
                    </a:lnTo>
                    <a:lnTo>
                      <a:pt x="352" y="69"/>
                    </a:lnTo>
                    <a:lnTo>
                      <a:pt x="389" y="87"/>
                    </a:lnTo>
                    <a:lnTo>
                      <a:pt x="415" y="79"/>
                    </a:lnTo>
                    <a:lnTo>
                      <a:pt x="451" y="95"/>
                    </a:lnTo>
                    <a:lnTo>
                      <a:pt x="510" y="107"/>
                    </a:lnTo>
                    <a:lnTo>
                      <a:pt x="547" y="124"/>
                    </a:lnTo>
                    <a:lnTo>
                      <a:pt x="528" y="161"/>
                    </a:lnTo>
                    <a:lnTo>
                      <a:pt x="493" y="140"/>
                    </a:lnTo>
                    <a:lnTo>
                      <a:pt x="467" y="149"/>
                    </a:lnTo>
                    <a:lnTo>
                      <a:pt x="431" y="132"/>
                    </a:lnTo>
                    <a:lnTo>
                      <a:pt x="397" y="113"/>
                    </a:lnTo>
                    <a:lnTo>
                      <a:pt x="360" y="95"/>
                    </a:lnTo>
                    <a:lnTo>
                      <a:pt x="334" y="103"/>
                    </a:lnTo>
                    <a:lnTo>
                      <a:pt x="273" y="95"/>
                    </a:lnTo>
                    <a:lnTo>
                      <a:pt x="247" y="103"/>
                    </a:lnTo>
                    <a:lnTo>
                      <a:pt x="219" y="112"/>
                    </a:lnTo>
                    <a:lnTo>
                      <a:pt x="184" y="92"/>
                    </a:lnTo>
                    <a:lnTo>
                      <a:pt x="158" y="99"/>
                    </a:lnTo>
                    <a:lnTo>
                      <a:pt x="122" y="83"/>
                    </a:lnTo>
                    <a:lnTo>
                      <a:pt x="96" y="91"/>
                    </a:lnTo>
                    <a:lnTo>
                      <a:pt x="59" y="71"/>
                    </a:lnTo>
                    <a:lnTo>
                      <a:pt x="34" y="80"/>
                    </a:lnTo>
                    <a:lnTo>
                      <a:pt x="0" y="6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32" name="Freeform 2151">
                <a:extLst>
                  <a:ext uri="{FF2B5EF4-FFF2-40B4-BE49-F238E27FC236}">
                    <a16:creationId xmlns:a16="http://schemas.microsoft.com/office/drawing/2014/main" id="{3977C5A9-6325-442B-B768-36EF08509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4" y="3120"/>
                <a:ext cx="2" cy="4"/>
              </a:xfrm>
              <a:custGeom>
                <a:avLst/>
                <a:gdLst>
                  <a:gd name="T0" fmla="*/ 0 w 26"/>
                  <a:gd name="T1" fmla="*/ 0 h 62"/>
                  <a:gd name="T2" fmla="*/ 0 w 26"/>
                  <a:gd name="T3" fmla="*/ 0 h 62"/>
                  <a:gd name="T4" fmla="*/ 0 w 26"/>
                  <a:gd name="T5" fmla="*/ 0 h 62"/>
                  <a:gd name="T6" fmla="*/ 0 w 26"/>
                  <a:gd name="T7" fmla="*/ 0 h 62"/>
                  <a:gd name="T8" fmla="*/ 0 w 26"/>
                  <a:gd name="T9" fmla="*/ 0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62">
                    <a:moveTo>
                      <a:pt x="17" y="62"/>
                    </a:moveTo>
                    <a:lnTo>
                      <a:pt x="10" y="36"/>
                    </a:lnTo>
                    <a:lnTo>
                      <a:pt x="0" y="9"/>
                    </a:lnTo>
                    <a:lnTo>
                      <a:pt x="26" y="0"/>
                    </a:lnTo>
                    <a:lnTo>
                      <a:pt x="17" y="62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33" name="Freeform 2152">
                <a:extLst>
                  <a:ext uri="{FF2B5EF4-FFF2-40B4-BE49-F238E27FC236}">
                    <a16:creationId xmlns:a16="http://schemas.microsoft.com/office/drawing/2014/main" id="{8C8BF5A2-2453-4FF1-8B79-72F8BD679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1" y="3146"/>
                <a:ext cx="1" cy="2"/>
              </a:xfrm>
              <a:custGeom>
                <a:avLst/>
                <a:gdLst>
                  <a:gd name="T0" fmla="*/ 0 w 8"/>
                  <a:gd name="T1" fmla="*/ 0 h 26"/>
                  <a:gd name="T2" fmla="*/ 0 w 8"/>
                  <a:gd name="T3" fmla="*/ 0 h 26"/>
                  <a:gd name="T4" fmla="*/ 0 w 8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26">
                    <a:moveTo>
                      <a:pt x="0" y="0"/>
                    </a:moveTo>
                    <a:lnTo>
                      <a:pt x="8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34" name="Freeform 2153">
                <a:extLst>
                  <a:ext uri="{FF2B5EF4-FFF2-40B4-BE49-F238E27FC236}">
                    <a16:creationId xmlns:a16="http://schemas.microsoft.com/office/drawing/2014/main" id="{0A05D04B-0730-49EF-BC8C-6B1B931E1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6" y="3133"/>
                <a:ext cx="35" cy="15"/>
              </a:xfrm>
              <a:custGeom>
                <a:avLst/>
                <a:gdLst>
                  <a:gd name="T0" fmla="*/ 0 w 539"/>
                  <a:gd name="T1" fmla="*/ 0 h 220"/>
                  <a:gd name="T2" fmla="*/ 0 w 539"/>
                  <a:gd name="T3" fmla="*/ 0 h 220"/>
                  <a:gd name="T4" fmla="*/ 0 w 539"/>
                  <a:gd name="T5" fmla="*/ 0 h 220"/>
                  <a:gd name="T6" fmla="*/ 0 w 539"/>
                  <a:gd name="T7" fmla="*/ 0 h 220"/>
                  <a:gd name="T8" fmla="*/ 1 w 539"/>
                  <a:gd name="T9" fmla="*/ 0 h 220"/>
                  <a:gd name="T10" fmla="*/ 1 w 539"/>
                  <a:gd name="T11" fmla="*/ 0 h 220"/>
                  <a:gd name="T12" fmla="*/ 1 w 539"/>
                  <a:gd name="T13" fmla="*/ 0 h 220"/>
                  <a:gd name="T14" fmla="*/ 1 w 539"/>
                  <a:gd name="T15" fmla="*/ 0 h 220"/>
                  <a:gd name="T16" fmla="*/ 1 w 539"/>
                  <a:gd name="T17" fmla="*/ 0 h 220"/>
                  <a:gd name="T18" fmla="*/ 1 w 539"/>
                  <a:gd name="T19" fmla="*/ 0 h 220"/>
                  <a:gd name="T20" fmla="*/ 1 w 539"/>
                  <a:gd name="T21" fmla="*/ 0 h 220"/>
                  <a:gd name="T22" fmla="*/ 1 w 539"/>
                  <a:gd name="T23" fmla="*/ 0 h 220"/>
                  <a:gd name="T24" fmla="*/ 2 w 539"/>
                  <a:gd name="T25" fmla="*/ 0 h 220"/>
                  <a:gd name="T26" fmla="*/ 2 w 539"/>
                  <a:gd name="T27" fmla="*/ 1 h 220"/>
                  <a:gd name="T28" fmla="*/ 2 w 539"/>
                  <a:gd name="T29" fmla="*/ 1 h 220"/>
                  <a:gd name="T30" fmla="*/ 2 w 539"/>
                  <a:gd name="T31" fmla="*/ 1 h 220"/>
                  <a:gd name="T32" fmla="*/ 2 w 539"/>
                  <a:gd name="T33" fmla="*/ 1 h 220"/>
                  <a:gd name="T34" fmla="*/ 2 w 539"/>
                  <a:gd name="T35" fmla="*/ 1 h 220"/>
                  <a:gd name="T36" fmla="*/ 2 w 539"/>
                  <a:gd name="T37" fmla="*/ 1 h 220"/>
                  <a:gd name="T38" fmla="*/ 2 w 539"/>
                  <a:gd name="T39" fmla="*/ 1 h 220"/>
                  <a:gd name="T40" fmla="*/ 2 w 539"/>
                  <a:gd name="T41" fmla="*/ 1 h 220"/>
                  <a:gd name="T42" fmla="*/ 2 w 539"/>
                  <a:gd name="T43" fmla="*/ 1 h 220"/>
                  <a:gd name="T44" fmla="*/ 2 w 539"/>
                  <a:gd name="T45" fmla="*/ 1 h 220"/>
                  <a:gd name="T46" fmla="*/ 1 w 539"/>
                  <a:gd name="T47" fmla="*/ 1 h 220"/>
                  <a:gd name="T48" fmla="*/ 1 w 539"/>
                  <a:gd name="T49" fmla="*/ 1 h 220"/>
                  <a:gd name="T50" fmla="*/ 1 w 539"/>
                  <a:gd name="T51" fmla="*/ 0 h 220"/>
                  <a:gd name="T52" fmla="*/ 1 w 539"/>
                  <a:gd name="T53" fmla="*/ 0 h 220"/>
                  <a:gd name="T54" fmla="*/ 1 w 539"/>
                  <a:gd name="T55" fmla="*/ 0 h 220"/>
                  <a:gd name="T56" fmla="*/ 1 w 539"/>
                  <a:gd name="T57" fmla="*/ 0 h 220"/>
                  <a:gd name="T58" fmla="*/ 0 w 539"/>
                  <a:gd name="T59" fmla="*/ 0 h 220"/>
                  <a:gd name="T60" fmla="*/ 0 w 539"/>
                  <a:gd name="T61" fmla="*/ 0 h 220"/>
                  <a:gd name="T62" fmla="*/ 0 w 539"/>
                  <a:gd name="T63" fmla="*/ 0 h 220"/>
                  <a:gd name="T64" fmla="*/ 0 w 539"/>
                  <a:gd name="T65" fmla="*/ 0 h 220"/>
                  <a:gd name="T66" fmla="*/ 0 w 539"/>
                  <a:gd name="T67" fmla="*/ 0 h 22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539" h="220">
                    <a:moveTo>
                      <a:pt x="0" y="9"/>
                    </a:moveTo>
                    <a:lnTo>
                      <a:pt x="29" y="0"/>
                    </a:lnTo>
                    <a:lnTo>
                      <a:pt x="63" y="20"/>
                    </a:lnTo>
                    <a:lnTo>
                      <a:pt x="97" y="38"/>
                    </a:lnTo>
                    <a:lnTo>
                      <a:pt x="126" y="29"/>
                    </a:lnTo>
                    <a:lnTo>
                      <a:pt x="159" y="46"/>
                    </a:lnTo>
                    <a:lnTo>
                      <a:pt x="188" y="38"/>
                    </a:lnTo>
                    <a:lnTo>
                      <a:pt x="222" y="57"/>
                    </a:lnTo>
                    <a:lnTo>
                      <a:pt x="248" y="49"/>
                    </a:lnTo>
                    <a:lnTo>
                      <a:pt x="285" y="67"/>
                    </a:lnTo>
                    <a:lnTo>
                      <a:pt x="319" y="86"/>
                    </a:lnTo>
                    <a:lnTo>
                      <a:pt x="347" y="78"/>
                    </a:lnTo>
                    <a:lnTo>
                      <a:pt x="380" y="96"/>
                    </a:lnTo>
                    <a:lnTo>
                      <a:pt x="414" y="113"/>
                    </a:lnTo>
                    <a:lnTo>
                      <a:pt x="451" y="132"/>
                    </a:lnTo>
                    <a:lnTo>
                      <a:pt x="485" y="149"/>
                    </a:lnTo>
                    <a:lnTo>
                      <a:pt x="531" y="194"/>
                    </a:lnTo>
                    <a:lnTo>
                      <a:pt x="539" y="220"/>
                    </a:lnTo>
                    <a:lnTo>
                      <a:pt x="503" y="204"/>
                    </a:lnTo>
                    <a:lnTo>
                      <a:pt x="460" y="157"/>
                    </a:lnTo>
                    <a:lnTo>
                      <a:pt x="432" y="167"/>
                    </a:lnTo>
                    <a:lnTo>
                      <a:pt x="398" y="149"/>
                    </a:lnTo>
                    <a:lnTo>
                      <a:pt x="363" y="128"/>
                    </a:lnTo>
                    <a:lnTo>
                      <a:pt x="327" y="112"/>
                    </a:lnTo>
                    <a:lnTo>
                      <a:pt x="301" y="120"/>
                    </a:lnTo>
                    <a:lnTo>
                      <a:pt x="265" y="104"/>
                    </a:lnTo>
                    <a:lnTo>
                      <a:pt x="230" y="83"/>
                    </a:lnTo>
                    <a:lnTo>
                      <a:pt x="177" y="101"/>
                    </a:lnTo>
                    <a:lnTo>
                      <a:pt x="143" y="83"/>
                    </a:lnTo>
                    <a:lnTo>
                      <a:pt x="115" y="91"/>
                    </a:lnTo>
                    <a:lnTo>
                      <a:pt x="80" y="72"/>
                    </a:lnTo>
                    <a:lnTo>
                      <a:pt x="46" y="54"/>
                    </a:lnTo>
                    <a:lnTo>
                      <a:pt x="10" y="37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35" name="Freeform 2154">
                <a:extLst>
                  <a:ext uri="{FF2B5EF4-FFF2-40B4-BE49-F238E27FC236}">
                    <a16:creationId xmlns:a16="http://schemas.microsoft.com/office/drawing/2014/main" id="{367003D1-DE7C-49F6-8A61-FD152A9699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6" y="3134"/>
                <a:ext cx="1" cy="2"/>
              </a:xfrm>
              <a:custGeom>
                <a:avLst/>
                <a:gdLst>
                  <a:gd name="T0" fmla="*/ 0 w 10"/>
                  <a:gd name="T1" fmla="*/ 0 h 28"/>
                  <a:gd name="T2" fmla="*/ 0 w 10"/>
                  <a:gd name="T3" fmla="*/ 0 h 28"/>
                  <a:gd name="T4" fmla="*/ 0 w 10"/>
                  <a:gd name="T5" fmla="*/ 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28">
                    <a:moveTo>
                      <a:pt x="10" y="28"/>
                    </a:moveTo>
                    <a:lnTo>
                      <a:pt x="0" y="0"/>
                    </a:lnTo>
                    <a:lnTo>
                      <a:pt x="10" y="28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36" name="Freeform 2155">
                <a:extLst>
                  <a:ext uri="{FF2B5EF4-FFF2-40B4-BE49-F238E27FC236}">
                    <a16:creationId xmlns:a16="http://schemas.microsoft.com/office/drawing/2014/main" id="{6F59105B-E1CC-4DC8-951A-651CB1F4E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8" y="3158"/>
                <a:ext cx="1" cy="4"/>
              </a:xfrm>
              <a:custGeom>
                <a:avLst/>
                <a:gdLst>
                  <a:gd name="T0" fmla="*/ 0 w 17"/>
                  <a:gd name="T1" fmla="*/ 0 h 55"/>
                  <a:gd name="T2" fmla="*/ 0 w 17"/>
                  <a:gd name="T3" fmla="*/ 0 h 55"/>
                  <a:gd name="T4" fmla="*/ 0 w 17"/>
                  <a:gd name="T5" fmla="*/ 0 h 55"/>
                  <a:gd name="T6" fmla="*/ 0 w 17"/>
                  <a:gd name="T7" fmla="*/ 0 h 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55">
                    <a:moveTo>
                      <a:pt x="0" y="0"/>
                    </a:moveTo>
                    <a:lnTo>
                      <a:pt x="8" y="29"/>
                    </a:lnTo>
                    <a:lnTo>
                      <a:pt x="17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37" name="Freeform 2156">
                <a:extLst>
                  <a:ext uri="{FF2B5EF4-FFF2-40B4-BE49-F238E27FC236}">
                    <a16:creationId xmlns:a16="http://schemas.microsoft.com/office/drawing/2014/main" id="{CFC9CB8D-2764-47A3-8551-87EEF4322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3" y="3144"/>
                <a:ext cx="36" cy="18"/>
              </a:xfrm>
              <a:custGeom>
                <a:avLst/>
                <a:gdLst>
                  <a:gd name="T0" fmla="*/ 0 w 552"/>
                  <a:gd name="T1" fmla="*/ 0 h 267"/>
                  <a:gd name="T2" fmla="*/ 0 w 552"/>
                  <a:gd name="T3" fmla="*/ 0 h 267"/>
                  <a:gd name="T4" fmla="*/ 0 w 552"/>
                  <a:gd name="T5" fmla="*/ 0 h 267"/>
                  <a:gd name="T6" fmla="*/ 0 w 552"/>
                  <a:gd name="T7" fmla="*/ 0 h 267"/>
                  <a:gd name="T8" fmla="*/ 1 w 552"/>
                  <a:gd name="T9" fmla="*/ 0 h 267"/>
                  <a:gd name="T10" fmla="*/ 1 w 552"/>
                  <a:gd name="T11" fmla="*/ 0 h 267"/>
                  <a:gd name="T12" fmla="*/ 1 w 552"/>
                  <a:gd name="T13" fmla="*/ 0 h 267"/>
                  <a:gd name="T14" fmla="*/ 1 w 552"/>
                  <a:gd name="T15" fmla="*/ 0 h 267"/>
                  <a:gd name="T16" fmla="*/ 1 w 552"/>
                  <a:gd name="T17" fmla="*/ 0 h 267"/>
                  <a:gd name="T18" fmla="*/ 1 w 552"/>
                  <a:gd name="T19" fmla="*/ 0 h 267"/>
                  <a:gd name="T20" fmla="*/ 1 w 552"/>
                  <a:gd name="T21" fmla="*/ 0 h 267"/>
                  <a:gd name="T22" fmla="*/ 2 w 552"/>
                  <a:gd name="T23" fmla="*/ 1 h 267"/>
                  <a:gd name="T24" fmla="*/ 2 w 552"/>
                  <a:gd name="T25" fmla="*/ 1 h 267"/>
                  <a:gd name="T26" fmla="*/ 2 w 552"/>
                  <a:gd name="T27" fmla="*/ 1 h 267"/>
                  <a:gd name="T28" fmla="*/ 2 w 552"/>
                  <a:gd name="T29" fmla="*/ 1 h 267"/>
                  <a:gd name="T30" fmla="*/ 2 w 552"/>
                  <a:gd name="T31" fmla="*/ 1 h 267"/>
                  <a:gd name="T32" fmla="*/ 2 w 552"/>
                  <a:gd name="T33" fmla="*/ 1 h 267"/>
                  <a:gd name="T34" fmla="*/ 2 w 552"/>
                  <a:gd name="T35" fmla="*/ 1 h 267"/>
                  <a:gd name="T36" fmla="*/ 2 w 552"/>
                  <a:gd name="T37" fmla="*/ 1 h 267"/>
                  <a:gd name="T38" fmla="*/ 2 w 552"/>
                  <a:gd name="T39" fmla="*/ 1 h 267"/>
                  <a:gd name="T40" fmla="*/ 2 w 552"/>
                  <a:gd name="T41" fmla="*/ 1 h 267"/>
                  <a:gd name="T42" fmla="*/ 2 w 552"/>
                  <a:gd name="T43" fmla="*/ 1 h 267"/>
                  <a:gd name="T44" fmla="*/ 2 w 552"/>
                  <a:gd name="T45" fmla="*/ 1 h 267"/>
                  <a:gd name="T46" fmla="*/ 1 w 552"/>
                  <a:gd name="T47" fmla="*/ 1 h 267"/>
                  <a:gd name="T48" fmla="*/ 1 w 552"/>
                  <a:gd name="T49" fmla="*/ 1 h 267"/>
                  <a:gd name="T50" fmla="*/ 1 w 552"/>
                  <a:gd name="T51" fmla="*/ 1 h 267"/>
                  <a:gd name="T52" fmla="*/ 1 w 552"/>
                  <a:gd name="T53" fmla="*/ 1 h 267"/>
                  <a:gd name="T54" fmla="*/ 1 w 552"/>
                  <a:gd name="T55" fmla="*/ 1 h 267"/>
                  <a:gd name="T56" fmla="*/ 1 w 552"/>
                  <a:gd name="T57" fmla="*/ 0 h 267"/>
                  <a:gd name="T58" fmla="*/ 0 w 552"/>
                  <a:gd name="T59" fmla="*/ 0 h 267"/>
                  <a:gd name="T60" fmla="*/ 0 w 552"/>
                  <a:gd name="T61" fmla="*/ 0 h 267"/>
                  <a:gd name="T62" fmla="*/ 0 w 552"/>
                  <a:gd name="T63" fmla="*/ 0 h 267"/>
                  <a:gd name="T64" fmla="*/ 0 w 552"/>
                  <a:gd name="T65" fmla="*/ 0 h 267"/>
                  <a:gd name="T66" fmla="*/ 0 w 552"/>
                  <a:gd name="T67" fmla="*/ 0 h 267"/>
                  <a:gd name="T68" fmla="*/ 0 w 552"/>
                  <a:gd name="T69" fmla="*/ 0 h 26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52" h="267">
                    <a:moveTo>
                      <a:pt x="0" y="0"/>
                    </a:moveTo>
                    <a:lnTo>
                      <a:pt x="34" y="21"/>
                    </a:lnTo>
                    <a:lnTo>
                      <a:pt x="71" y="37"/>
                    </a:lnTo>
                    <a:lnTo>
                      <a:pt x="96" y="29"/>
                    </a:lnTo>
                    <a:lnTo>
                      <a:pt x="133" y="47"/>
                    </a:lnTo>
                    <a:lnTo>
                      <a:pt x="158" y="38"/>
                    </a:lnTo>
                    <a:lnTo>
                      <a:pt x="192" y="58"/>
                    </a:lnTo>
                    <a:lnTo>
                      <a:pt x="229" y="76"/>
                    </a:lnTo>
                    <a:lnTo>
                      <a:pt x="254" y="67"/>
                    </a:lnTo>
                    <a:lnTo>
                      <a:pt x="291" y="87"/>
                    </a:lnTo>
                    <a:lnTo>
                      <a:pt x="325" y="104"/>
                    </a:lnTo>
                    <a:lnTo>
                      <a:pt x="359" y="122"/>
                    </a:lnTo>
                    <a:lnTo>
                      <a:pt x="396" y="140"/>
                    </a:lnTo>
                    <a:lnTo>
                      <a:pt x="430" y="158"/>
                    </a:lnTo>
                    <a:lnTo>
                      <a:pt x="465" y="178"/>
                    </a:lnTo>
                    <a:lnTo>
                      <a:pt x="501" y="195"/>
                    </a:lnTo>
                    <a:lnTo>
                      <a:pt x="535" y="212"/>
                    </a:lnTo>
                    <a:lnTo>
                      <a:pt x="552" y="267"/>
                    </a:lnTo>
                    <a:lnTo>
                      <a:pt x="509" y="221"/>
                    </a:lnTo>
                    <a:lnTo>
                      <a:pt x="472" y="204"/>
                    </a:lnTo>
                    <a:lnTo>
                      <a:pt x="439" y="187"/>
                    </a:lnTo>
                    <a:lnTo>
                      <a:pt x="404" y="166"/>
                    </a:lnTo>
                    <a:lnTo>
                      <a:pt x="368" y="150"/>
                    </a:lnTo>
                    <a:lnTo>
                      <a:pt x="333" y="130"/>
                    </a:lnTo>
                    <a:lnTo>
                      <a:pt x="308" y="137"/>
                    </a:lnTo>
                    <a:lnTo>
                      <a:pt x="246" y="129"/>
                    </a:lnTo>
                    <a:lnTo>
                      <a:pt x="210" y="113"/>
                    </a:lnTo>
                    <a:lnTo>
                      <a:pt x="184" y="121"/>
                    </a:lnTo>
                    <a:lnTo>
                      <a:pt x="149" y="100"/>
                    </a:lnTo>
                    <a:lnTo>
                      <a:pt x="113" y="84"/>
                    </a:lnTo>
                    <a:lnTo>
                      <a:pt x="87" y="92"/>
                    </a:lnTo>
                    <a:lnTo>
                      <a:pt x="50" y="72"/>
                    </a:lnTo>
                    <a:lnTo>
                      <a:pt x="42" y="47"/>
                    </a:lnTo>
                    <a:lnTo>
                      <a:pt x="16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38" name="Freeform 2157">
                <a:extLst>
                  <a:ext uri="{FF2B5EF4-FFF2-40B4-BE49-F238E27FC236}">
                    <a16:creationId xmlns:a16="http://schemas.microsoft.com/office/drawing/2014/main" id="{811E5DC4-94F0-4176-AF75-B4733C668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3" y="3144"/>
                <a:ext cx="1" cy="4"/>
              </a:xfrm>
              <a:custGeom>
                <a:avLst/>
                <a:gdLst>
                  <a:gd name="T0" fmla="*/ 0 w 16"/>
                  <a:gd name="T1" fmla="*/ 0 h 55"/>
                  <a:gd name="T2" fmla="*/ 0 w 16"/>
                  <a:gd name="T3" fmla="*/ 0 h 55"/>
                  <a:gd name="T4" fmla="*/ 0 w 16"/>
                  <a:gd name="T5" fmla="*/ 0 h 55"/>
                  <a:gd name="T6" fmla="*/ 0 w 16"/>
                  <a:gd name="T7" fmla="*/ 0 h 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55">
                    <a:moveTo>
                      <a:pt x="16" y="55"/>
                    </a:moveTo>
                    <a:lnTo>
                      <a:pt x="8" y="29"/>
                    </a:lnTo>
                    <a:lnTo>
                      <a:pt x="0" y="0"/>
                    </a:lnTo>
                    <a:lnTo>
                      <a:pt x="16" y="55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9450" name="Group 2158">
              <a:extLst>
                <a:ext uri="{FF2B5EF4-FFF2-40B4-BE49-F238E27FC236}">
                  <a16:creationId xmlns:a16="http://schemas.microsoft.com/office/drawing/2014/main" id="{7E3149AE-96F5-4A54-AE44-C7A7764168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97" y="3026"/>
              <a:ext cx="681" cy="562"/>
              <a:chOff x="4497" y="3026"/>
              <a:chExt cx="681" cy="562"/>
            </a:xfrm>
          </p:grpSpPr>
          <p:sp>
            <p:nvSpPr>
              <p:cNvPr id="99539" name="Freeform 2159">
                <a:extLst>
                  <a:ext uri="{FF2B5EF4-FFF2-40B4-BE49-F238E27FC236}">
                    <a16:creationId xmlns:a16="http://schemas.microsoft.com/office/drawing/2014/main" id="{B1A4703B-C6EA-4216-8BA3-8EF484384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9" y="3177"/>
                <a:ext cx="1" cy="4"/>
              </a:xfrm>
              <a:custGeom>
                <a:avLst/>
                <a:gdLst>
                  <a:gd name="T0" fmla="*/ 0 w 26"/>
                  <a:gd name="T1" fmla="*/ 0 h 59"/>
                  <a:gd name="T2" fmla="*/ 0 w 26"/>
                  <a:gd name="T3" fmla="*/ 0 h 59"/>
                  <a:gd name="T4" fmla="*/ 0 w 26"/>
                  <a:gd name="T5" fmla="*/ 0 h 59"/>
                  <a:gd name="T6" fmla="*/ 0 w 26"/>
                  <a:gd name="T7" fmla="*/ 0 h 59"/>
                  <a:gd name="T8" fmla="*/ 0 w 26"/>
                  <a:gd name="T9" fmla="*/ 0 h 59"/>
                  <a:gd name="T10" fmla="*/ 0 w 26"/>
                  <a:gd name="T11" fmla="*/ 0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59">
                    <a:moveTo>
                      <a:pt x="17" y="0"/>
                    </a:moveTo>
                    <a:lnTo>
                      <a:pt x="26" y="25"/>
                    </a:lnTo>
                    <a:lnTo>
                      <a:pt x="0" y="33"/>
                    </a:lnTo>
                    <a:lnTo>
                      <a:pt x="8" y="59"/>
                    </a:lnTo>
                    <a:lnTo>
                      <a:pt x="0" y="3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40" name="Freeform 2160">
                <a:extLst>
                  <a:ext uri="{FF2B5EF4-FFF2-40B4-BE49-F238E27FC236}">
                    <a16:creationId xmlns:a16="http://schemas.microsoft.com/office/drawing/2014/main" id="{F79EA895-5A39-4BEB-9DA1-3BA86C4B4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2" y="3159"/>
                <a:ext cx="38" cy="20"/>
              </a:xfrm>
              <a:custGeom>
                <a:avLst/>
                <a:gdLst>
                  <a:gd name="T0" fmla="*/ 0 w 569"/>
                  <a:gd name="T1" fmla="*/ 0 h 308"/>
                  <a:gd name="T2" fmla="*/ 0 w 569"/>
                  <a:gd name="T3" fmla="*/ 0 h 308"/>
                  <a:gd name="T4" fmla="*/ 0 w 569"/>
                  <a:gd name="T5" fmla="*/ 0 h 308"/>
                  <a:gd name="T6" fmla="*/ 0 w 569"/>
                  <a:gd name="T7" fmla="*/ 0 h 308"/>
                  <a:gd name="T8" fmla="*/ 1 w 569"/>
                  <a:gd name="T9" fmla="*/ 0 h 308"/>
                  <a:gd name="T10" fmla="*/ 1 w 569"/>
                  <a:gd name="T11" fmla="*/ 0 h 308"/>
                  <a:gd name="T12" fmla="*/ 1 w 569"/>
                  <a:gd name="T13" fmla="*/ 0 h 308"/>
                  <a:gd name="T14" fmla="*/ 1 w 569"/>
                  <a:gd name="T15" fmla="*/ 0 h 308"/>
                  <a:gd name="T16" fmla="*/ 1 w 569"/>
                  <a:gd name="T17" fmla="*/ 0 h 308"/>
                  <a:gd name="T18" fmla="*/ 1 w 569"/>
                  <a:gd name="T19" fmla="*/ 1 h 308"/>
                  <a:gd name="T20" fmla="*/ 2 w 569"/>
                  <a:gd name="T21" fmla="*/ 1 h 308"/>
                  <a:gd name="T22" fmla="*/ 2 w 569"/>
                  <a:gd name="T23" fmla="*/ 1 h 308"/>
                  <a:gd name="T24" fmla="*/ 2 w 569"/>
                  <a:gd name="T25" fmla="*/ 1 h 308"/>
                  <a:gd name="T26" fmla="*/ 2 w 569"/>
                  <a:gd name="T27" fmla="*/ 1 h 308"/>
                  <a:gd name="T28" fmla="*/ 2 w 569"/>
                  <a:gd name="T29" fmla="*/ 1 h 308"/>
                  <a:gd name="T30" fmla="*/ 2 w 569"/>
                  <a:gd name="T31" fmla="*/ 1 h 308"/>
                  <a:gd name="T32" fmla="*/ 3 w 569"/>
                  <a:gd name="T33" fmla="*/ 1 h 308"/>
                  <a:gd name="T34" fmla="*/ 2 w 569"/>
                  <a:gd name="T35" fmla="*/ 1 h 308"/>
                  <a:gd name="T36" fmla="*/ 2 w 569"/>
                  <a:gd name="T37" fmla="*/ 1 h 308"/>
                  <a:gd name="T38" fmla="*/ 2 w 569"/>
                  <a:gd name="T39" fmla="*/ 1 h 308"/>
                  <a:gd name="T40" fmla="*/ 2 w 569"/>
                  <a:gd name="T41" fmla="*/ 1 h 308"/>
                  <a:gd name="T42" fmla="*/ 2 w 569"/>
                  <a:gd name="T43" fmla="*/ 1 h 308"/>
                  <a:gd name="T44" fmla="*/ 2 w 569"/>
                  <a:gd name="T45" fmla="*/ 1 h 308"/>
                  <a:gd name="T46" fmla="*/ 1 w 569"/>
                  <a:gd name="T47" fmla="*/ 1 h 308"/>
                  <a:gd name="T48" fmla="*/ 1 w 569"/>
                  <a:gd name="T49" fmla="*/ 1 h 308"/>
                  <a:gd name="T50" fmla="*/ 1 w 569"/>
                  <a:gd name="T51" fmla="*/ 1 h 308"/>
                  <a:gd name="T52" fmla="*/ 1 w 569"/>
                  <a:gd name="T53" fmla="*/ 1 h 308"/>
                  <a:gd name="T54" fmla="*/ 1 w 569"/>
                  <a:gd name="T55" fmla="*/ 1 h 308"/>
                  <a:gd name="T56" fmla="*/ 1 w 569"/>
                  <a:gd name="T57" fmla="*/ 0 h 308"/>
                  <a:gd name="T58" fmla="*/ 1 w 569"/>
                  <a:gd name="T59" fmla="*/ 0 h 308"/>
                  <a:gd name="T60" fmla="*/ 0 w 569"/>
                  <a:gd name="T61" fmla="*/ 0 h 308"/>
                  <a:gd name="T62" fmla="*/ 0 w 569"/>
                  <a:gd name="T63" fmla="*/ 0 h 308"/>
                  <a:gd name="T64" fmla="*/ 0 w 569"/>
                  <a:gd name="T65" fmla="*/ 0 h 308"/>
                  <a:gd name="T66" fmla="*/ 0 w 569"/>
                  <a:gd name="T67" fmla="*/ 0 h 308"/>
                  <a:gd name="T68" fmla="*/ 0 w 569"/>
                  <a:gd name="T69" fmla="*/ 0 h 3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69" h="308">
                    <a:moveTo>
                      <a:pt x="18" y="9"/>
                    </a:moveTo>
                    <a:lnTo>
                      <a:pt x="45" y="0"/>
                    </a:lnTo>
                    <a:lnTo>
                      <a:pt x="54" y="25"/>
                    </a:lnTo>
                    <a:lnTo>
                      <a:pt x="88" y="43"/>
                    </a:lnTo>
                    <a:lnTo>
                      <a:pt x="123" y="63"/>
                    </a:lnTo>
                    <a:lnTo>
                      <a:pt x="150" y="54"/>
                    </a:lnTo>
                    <a:lnTo>
                      <a:pt x="184" y="72"/>
                    </a:lnTo>
                    <a:lnTo>
                      <a:pt x="218" y="92"/>
                    </a:lnTo>
                    <a:lnTo>
                      <a:pt x="255" y="109"/>
                    </a:lnTo>
                    <a:lnTo>
                      <a:pt x="317" y="117"/>
                    </a:lnTo>
                    <a:lnTo>
                      <a:pt x="351" y="138"/>
                    </a:lnTo>
                    <a:lnTo>
                      <a:pt x="385" y="155"/>
                    </a:lnTo>
                    <a:lnTo>
                      <a:pt x="422" y="175"/>
                    </a:lnTo>
                    <a:lnTo>
                      <a:pt x="456" y="192"/>
                    </a:lnTo>
                    <a:lnTo>
                      <a:pt x="501" y="237"/>
                    </a:lnTo>
                    <a:lnTo>
                      <a:pt x="535" y="255"/>
                    </a:lnTo>
                    <a:lnTo>
                      <a:pt x="569" y="275"/>
                    </a:lnTo>
                    <a:lnTo>
                      <a:pt x="552" y="308"/>
                    </a:lnTo>
                    <a:lnTo>
                      <a:pt x="519" y="291"/>
                    </a:lnTo>
                    <a:lnTo>
                      <a:pt x="481" y="271"/>
                    </a:lnTo>
                    <a:lnTo>
                      <a:pt x="448" y="254"/>
                    </a:lnTo>
                    <a:lnTo>
                      <a:pt x="403" y="209"/>
                    </a:lnTo>
                    <a:lnTo>
                      <a:pt x="369" y="191"/>
                    </a:lnTo>
                    <a:lnTo>
                      <a:pt x="334" y="172"/>
                    </a:lnTo>
                    <a:lnTo>
                      <a:pt x="298" y="154"/>
                    </a:lnTo>
                    <a:lnTo>
                      <a:pt x="272" y="162"/>
                    </a:lnTo>
                    <a:lnTo>
                      <a:pt x="235" y="144"/>
                    </a:lnTo>
                    <a:lnTo>
                      <a:pt x="201" y="125"/>
                    </a:lnTo>
                    <a:lnTo>
                      <a:pt x="168" y="108"/>
                    </a:lnTo>
                    <a:lnTo>
                      <a:pt x="130" y="89"/>
                    </a:lnTo>
                    <a:lnTo>
                      <a:pt x="97" y="72"/>
                    </a:lnTo>
                    <a:lnTo>
                      <a:pt x="71" y="79"/>
                    </a:lnTo>
                    <a:lnTo>
                      <a:pt x="34" y="60"/>
                    </a:lnTo>
                    <a:lnTo>
                      <a:pt x="0" y="43"/>
                    </a:lnTo>
                    <a:lnTo>
                      <a:pt x="18" y="9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41" name="Freeform 2161">
                <a:extLst>
                  <a:ext uri="{FF2B5EF4-FFF2-40B4-BE49-F238E27FC236}">
                    <a16:creationId xmlns:a16="http://schemas.microsoft.com/office/drawing/2014/main" id="{D02461B8-08B5-4E4E-A4E2-8B14F15EC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1" y="3159"/>
                <a:ext cx="2" cy="2"/>
              </a:xfrm>
              <a:custGeom>
                <a:avLst/>
                <a:gdLst>
                  <a:gd name="T0" fmla="*/ 0 w 26"/>
                  <a:gd name="T1" fmla="*/ 0 h 34"/>
                  <a:gd name="T2" fmla="*/ 0 w 26"/>
                  <a:gd name="T3" fmla="*/ 0 h 34"/>
                  <a:gd name="T4" fmla="*/ 0 w 26"/>
                  <a:gd name="T5" fmla="*/ 0 h 34"/>
                  <a:gd name="T6" fmla="*/ 0 w 26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34">
                    <a:moveTo>
                      <a:pt x="8" y="34"/>
                    </a:moveTo>
                    <a:lnTo>
                      <a:pt x="0" y="8"/>
                    </a:lnTo>
                    <a:lnTo>
                      <a:pt x="26" y="0"/>
                    </a:lnTo>
                    <a:lnTo>
                      <a:pt x="8" y="34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42" name="Freeform 2162">
                <a:extLst>
                  <a:ext uri="{FF2B5EF4-FFF2-40B4-BE49-F238E27FC236}">
                    <a16:creationId xmlns:a16="http://schemas.microsoft.com/office/drawing/2014/main" id="{4CB245E8-295C-4C3F-ABE5-890DEAE17B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3" y="3216"/>
                <a:ext cx="2" cy="2"/>
              </a:xfrm>
              <a:custGeom>
                <a:avLst/>
                <a:gdLst>
                  <a:gd name="T0" fmla="*/ 0 w 28"/>
                  <a:gd name="T1" fmla="*/ 0 h 35"/>
                  <a:gd name="T2" fmla="*/ 0 w 28"/>
                  <a:gd name="T3" fmla="*/ 0 h 35"/>
                  <a:gd name="T4" fmla="*/ 0 w 28"/>
                  <a:gd name="T5" fmla="*/ 0 h 35"/>
                  <a:gd name="T6" fmla="*/ 0 w 28"/>
                  <a:gd name="T7" fmla="*/ 0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35">
                    <a:moveTo>
                      <a:pt x="20" y="0"/>
                    </a:moveTo>
                    <a:lnTo>
                      <a:pt x="28" y="26"/>
                    </a:lnTo>
                    <a:lnTo>
                      <a:pt x="0" y="35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43" name="Freeform 2163">
                <a:extLst>
                  <a:ext uri="{FF2B5EF4-FFF2-40B4-BE49-F238E27FC236}">
                    <a16:creationId xmlns:a16="http://schemas.microsoft.com/office/drawing/2014/main" id="{CA4E2825-85B6-4D00-A560-734203FD7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7" y="3182"/>
                <a:ext cx="37" cy="36"/>
              </a:xfrm>
              <a:custGeom>
                <a:avLst/>
                <a:gdLst>
                  <a:gd name="T0" fmla="*/ 0 w 551"/>
                  <a:gd name="T1" fmla="*/ 0 h 538"/>
                  <a:gd name="T2" fmla="*/ 0 w 551"/>
                  <a:gd name="T3" fmla="*/ 0 h 538"/>
                  <a:gd name="T4" fmla="*/ 1 w 551"/>
                  <a:gd name="T5" fmla="*/ 0 h 538"/>
                  <a:gd name="T6" fmla="*/ 1 w 551"/>
                  <a:gd name="T7" fmla="*/ 0 h 538"/>
                  <a:gd name="T8" fmla="*/ 1 w 551"/>
                  <a:gd name="T9" fmla="*/ 0 h 538"/>
                  <a:gd name="T10" fmla="*/ 1 w 551"/>
                  <a:gd name="T11" fmla="*/ 1 h 538"/>
                  <a:gd name="T12" fmla="*/ 1 w 551"/>
                  <a:gd name="T13" fmla="*/ 1 h 538"/>
                  <a:gd name="T14" fmla="*/ 2 w 551"/>
                  <a:gd name="T15" fmla="*/ 1 h 538"/>
                  <a:gd name="T16" fmla="*/ 2 w 551"/>
                  <a:gd name="T17" fmla="*/ 1 h 538"/>
                  <a:gd name="T18" fmla="*/ 2 w 551"/>
                  <a:gd name="T19" fmla="*/ 1 h 538"/>
                  <a:gd name="T20" fmla="*/ 2 w 551"/>
                  <a:gd name="T21" fmla="*/ 2 h 538"/>
                  <a:gd name="T22" fmla="*/ 2 w 551"/>
                  <a:gd name="T23" fmla="*/ 2 h 538"/>
                  <a:gd name="T24" fmla="*/ 2 w 551"/>
                  <a:gd name="T25" fmla="*/ 2 h 538"/>
                  <a:gd name="T26" fmla="*/ 2 w 551"/>
                  <a:gd name="T27" fmla="*/ 2 h 538"/>
                  <a:gd name="T28" fmla="*/ 2 w 551"/>
                  <a:gd name="T29" fmla="*/ 2 h 538"/>
                  <a:gd name="T30" fmla="*/ 2 w 551"/>
                  <a:gd name="T31" fmla="*/ 2 h 538"/>
                  <a:gd name="T32" fmla="*/ 2 w 551"/>
                  <a:gd name="T33" fmla="*/ 2 h 538"/>
                  <a:gd name="T34" fmla="*/ 2 w 551"/>
                  <a:gd name="T35" fmla="*/ 2 h 538"/>
                  <a:gd name="T36" fmla="*/ 2 w 551"/>
                  <a:gd name="T37" fmla="*/ 2 h 538"/>
                  <a:gd name="T38" fmla="*/ 2 w 551"/>
                  <a:gd name="T39" fmla="*/ 2 h 538"/>
                  <a:gd name="T40" fmla="*/ 2 w 551"/>
                  <a:gd name="T41" fmla="*/ 2 h 538"/>
                  <a:gd name="T42" fmla="*/ 2 w 551"/>
                  <a:gd name="T43" fmla="*/ 2 h 538"/>
                  <a:gd name="T44" fmla="*/ 2 w 551"/>
                  <a:gd name="T45" fmla="*/ 2 h 538"/>
                  <a:gd name="T46" fmla="*/ 2 w 551"/>
                  <a:gd name="T47" fmla="*/ 1 h 538"/>
                  <a:gd name="T48" fmla="*/ 2 w 551"/>
                  <a:gd name="T49" fmla="*/ 1 h 538"/>
                  <a:gd name="T50" fmla="*/ 1 w 551"/>
                  <a:gd name="T51" fmla="*/ 1 h 538"/>
                  <a:gd name="T52" fmla="*/ 1 w 551"/>
                  <a:gd name="T53" fmla="*/ 1 h 538"/>
                  <a:gd name="T54" fmla="*/ 1 w 551"/>
                  <a:gd name="T55" fmla="*/ 1 h 538"/>
                  <a:gd name="T56" fmla="*/ 1 w 551"/>
                  <a:gd name="T57" fmla="*/ 1 h 538"/>
                  <a:gd name="T58" fmla="*/ 1 w 551"/>
                  <a:gd name="T59" fmla="*/ 1 h 538"/>
                  <a:gd name="T60" fmla="*/ 1 w 551"/>
                  <a:gd name="T61" fmla="*/ 0 h 538"/>
                  <a:gd name="T62" fmla="*/ 0 w 551"/>
                  <a:gd name="T63" fmla="*/ 0 h 538"/>
                  <a:gd name="T64" fmla="*/ 0 w 551"/>
                  <a:gd name="T65" fmla="*/ 0 h 538"/>
                  <a:gd name="T66" fmla="*/ 0 w 551"/>
                  <a:gd name="T67" fmla="*/ 0 h 53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551" h="538">
                    <a:moveTo>
                      <a:pt x="11" y="0"/>
                    </a:moveTo>
                    <a:lnTo>
                      <a:pt x="79" y="37"/>
                    </a:lnTo>
                    <a:lnTo>
                      <a:pt x="115" y="54"/>
                    </a:lnTo>
                    <a:lnTo>
                      <a:pt x="178" y="65"/>
                    </a:lnTo>
                    <a:lnTo>
                      <a:pt x="220" y="108"/>
                    </a:lnTo>
                    <a:lnTo>
                      <a:pt x="262" y="154"/>
                    </a:lnTo>
                    <a:lnTo>
                      <a:pt x="308" y="200"/>
                    </a:lnTo>
                    <a:lnTo>
                      <a:pt x="342" y="217"/>
                    </a:lnTo>
                    <a:lnTo>
                      <a:pt x="359" y="271"/>
                    </a:lnTo>
                    <a:lnTo>
                      <a:pt x="405" y="316"/>
                    </a:lnTo>
                    <a:lnTo>
                      <a:pt x="412" y="342"/>
                    </a:lnTo>
                    <a:lnTo>
                      <a:pt x="455" y="387"/>
                    </a:lnTo>
                    <a:lnTo>
                      <a:pt x="463" y="413"/>
                    </a:lnTo>
                    <a:lnTo>
                      <a:pt x="480" y="466"/>
                    </a:lnTo>
                    <a:lnTo>
                      <a:pt x="505" y="459"/>
                    </a:lnTo>
                    <a:lnTo>
                      <a:pt x="515" y="487"/>
                    </a:lnTo>
                    <a:lnTo>
                      <a:pt x="551" y="503"/>
                    </a:lnTo>
                    <a:lnTo>
                      <a:pt x="531" y="538"/>
                    </a:lnTo>
                    <a:lnTo>
                      <a:pt x="497" y="521"/>
                    </a:lnTo>
                    <a:lnTo>
                      <a:pt x="454" y="474"/>
                    </a:lnTo>
                    <a:lnTo>
                      <a:pt x="447" y="449"/>
                    </a:lnTo>
                    <a:lnTo>
                      <a:pt x="437" y="421"/>
                    </a:lnTo>
                    <a:lnTo>
                      <a:pt x="393" y="379"/>
                    </a:lnTo>
                    <a:lnTo>
                      <a:pt x="376" y="324"/>
                    </a:lnTo>
                    <a:lnTo>
                      <a:pt x="342" y="305"/>
                    </a:lnTo>
                    <a:lnTo>
                      <a:pt x="325" y="253"/>
                    </a:lnTo>
                    <a:lnTo>
                      <a:pt x="280" y="208"/>
                    </a:lnTo>
                    <a:lnTo>
                      <a:pt x="246" y="190"/>
                    </a:lnTo>
                    <a:lnTo>
                      <a:pt x="204" y="145"/>
                    </a:lnTo>
                    <a:lnTo>
                      <a:pt x="167" y="126"/>
                    </a:lnTo>
                    <a:lnTo>
                      <a:pt x="125" y="82"/>
                    </a:lnTo>
                    <a:lnTo>
                      <a:pt x="62" y="71"/>
                    </a:lnTo>
                    <a:lnTo>
                      <a:pt x="0" y="63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44" name="Freeform 2164">
                <a:extLst>
                  <a:ext uri="{FF2B5EF4-FFF2-40B4-BE49-F238E27FC236}">
                    <a16:creationId xmlns:a16="http://schemas.microsoft.com/office/drawing/2014/main" id="{71F5C3B3-8177-4524-91FA-8544DCE4DC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7" y="3182"/>
                <a:ext cx="1" cy="5"/>
              </a:xfrm>
              <a:custGeom>
                <a:avLst/>
                <a:gdLst>
                  <a:gd name="T0" fmla="*/ 0 w 20"/>
                  <a:gd name="T1" fmla="*/ 0 h 63"/>
                  <a:gd name="T2" fmla="*/ 0 w 20"/>
                  <a:gd name="T3" fmla="*/ 0 h 63"/>
                  <a:gd name="T4" fmla="*/ 0 w 20"/>
                  <a:gd name="T5" fmla="*/ 0 h 63"/>
                  <a:gd name="T6" fmla="*/ 0 w 20"/>
                  <a:gd name="T7" fmla="*/ 0 h 6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63">
                    <a:moveTo>
                      <a:pt x="9" y="63"/>
                    </a:moveTo>
                    <a:lnTo>
                      <a:pt x="0" y="34"/>
                    </a:lnTo>
                    <a:lnTo>
                      <a:pt x="20" y="0"/>
                    </a:lnTo>
                    <a:lnTo>
                      <a:pt x="9" y="63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45" name="Freeform 2165">
                <a:extLst>
                  <a:ext uri="{FF2B5EF4-FFF2-40B4-BE49-F238E27FC236}">
                    <a16:creationId xmlns:a16="http://schemas.microsoft.com/office/drawing/2014/main" id="{02FC1C93-5323-473F-BB0F-9D47320EFA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2" y="3238"/>
                <a:ext cx="2" cy="3"/>
              </a:xfrm>
              <a:custGeom>
                <a:avLst/>
                <a:gdLst>
                  <a:gd name="T0" fmla="*/ 0 w 26"/>
                  <a:gd name="T1" fmla="*/ 0 h 37"/>
                  <a:gd name="T2" fmla="*/ 0 w 26"/>
                  <a:gd name="T3" fmla="*/ 0 h 37"/>
                  <a:gd name="T4" fmla="*/ 0 w 26"/>
                  <a:gd name="T5" fmla="*/ 0 h 37"/>
                  <a:gd name="T6" fmla="*/ 0 w 26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37">
                    <a:moveTo>
                      <a:pt x="17" y="0"/>
                    </a:moveTo>
                    <a:lnTo>
                      <a:pt x="26" y="29"/>
                    </a:lnTo>
                    <a:lnTo>
                      <a:pt x="0" y="3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46" name="Freeform 2166">
                <a:extLst>
                  <a:ext uri="{FF2B5EF4-FFF2-40B4-BE49-F238E27FC236}">
                    <a16:creationId xmlns:a16="http://schemas.microsoft.com/office/drawing/2014/main" id="{471DE241-AA53-4E1F-A02B-11C421C68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1" y="3197"/>
                <a:ext cx="32" cy="44"/>
              </a:xfrm>
              <a:custGeom>
                <a:avLst/>
                <a:gdLst>
                  <a:gd name="T0" fmla="*/ 0 w 476"/>
                  <a:gd name="T1" fmla="*/ 0 h 652"/>
                  <a:gd name="T2" fmla="*/ 0 w 476"/>
                  <a:gd name="T3" fmla="*/ 0 h 652"/>
                  <a:gd name="T4" fmla="*/ 0 w 476"/>
                  <a:gd name="T5" fmla="*/ 0 h 652"/>
                  <a:gd name="T6" fmla="*/ 0 w 476"/>
                  <a:gd name="T7" fmla="*/ 0 h 652"/>
                  <a:gd name="T8" fmla="*/ 1 w 476"/>
                  <a:gd name="T9" fmla="*/ 1 h 652"/>
                  <a:gd name="T10" fmla="*/ 1 w 476"/>
                  <a:gd name="T11" fmla="*/ 1 h 652"/>
                  <a:gd name="T12" fmla="*/ 1 w 476"/>
                  <a:gd name="T13" fmla="*/ 1 h 652"/>
                  <a:gd name="T14" fmla="*/ 1 w 476"/>
                  <a:gd name="T15" fmla="*/ 1 h 652"/>
                  <a:gd name="T16" fmla="*/ 1 w 476"/>
                  <a:gd name="T17" fmla="*/ 1 h 652"/>
                  <a:gd name="T18" fmla="*/ 1 w 476"/>
                  <a:gd name="T19" fmla="*/ 1 h 652"/>
                  <a:gd name="T20" fmla="*/ 1 w 476"/>
                  <a:gd name="T21" fmla="*/ 2 h 652"/>
                  <a:gd name="T22" fmla="*/ 1 w 476"/>
                  <a:gd name="T23" fmla="*/ 2 h 652"/>
                  <a:gd name="T24" fmla="*/ 2 w 476"/>
                  <a:gd name="T25" fmla="*/ 2 h 652"/>
                  <a:gd name="T26" fmla="*/ 2 w 476"/>
                  <a:gd name="T27" fmla="*/ 2 h 652"/>
                  <a:gd name="T28" fmla="*/ 2 w 476"/>
                  <a:gd name="T29" fmla="*/ 2 h 652"/>
                  <a:gd name="T30" fmla="*/ 2 w 476"/>
                  <a:gd name="T31" fmla="*/ 3 h 652"/>
                  <a:gd name="T32" fmla="*/ 2 w 476"/>
                  <a:gd name="T33" fmla="*/ 3 h 652"/>
                  <a:gd name="T34" fmla="*/ 2 w 476"/>
                  <a:gd name="T35" fmla="*/ 3 h 652"/>
                  <a:gd name="T36" fmla="*/ 2 w 476"/>
                  <a:gd name="T37" fmla="*/ 3 h 652"/>
                  <a:gd name="T38" fmla="*/ 2 w 476"/>
                  <a:gd name="T39" fmla="*/ 3 h 652"/>
                  <a:gd name="T40" fmla="*/ 2 w 476"/>
                  <a:gd name="T41" fmla="*/ 2 h 652"/>
                  <a:gd name="T42" fmla="*/ 2 w 476"/>
                  <a:gd name="T43" fmla="*/ 2 h 652"/>
                  <a:gd name="T44" fmla="*/ 1 w 476"/>
                  <a:gd name="T45" fmla="*/ 2 h 652"/>
                  <a:gd name="T46" fmla="*/ 1 w 476"/>
                  <a:gd name="T47" fmla="*/ 2 h 652"/>
                  <a:gd name="T48" fmla="*/ 1 w 476"/>
                  <a:gd name="T49" fmla="*/ 2 h 652"/>
                  <a:gd name="T50" fmla="*/ 1 w 476"/>
                  <a:gd name="T51" fmla="*/ 1 h 652"/>
                  <a:gd name="T52" fmla="*/ 1 w 476"/>
                  <a:gd name="T53" fmla="*/ 1 h 652"/>
                  <a:gd name="T54" fmla="*/ 1 w 476"/>
                  <a:gd name="T55" fmla="*/ 1 h 652"/>
                  <a:gd name="T56" fmla="*/ 1 w 476"/>
                  <a:gd name="T57" fmla="*/ 1 h 652"/>
                  <a:gd name="T58" fmla="*/ 0 w 476"/>
                  <a:gd name="T59" fmla="*/ 1 h 652"/>
                  <a:gd name="T60" fmla="*/ 0 w 476"/>
                  <a:gd name="T61" fmla="*/ 0 h 652"/>
                  <a:gd name="T62" fmla="*/ 0 w 476"/>
                  <a:gd name="T63" fmla="*/ 0 h 652"/>
                  <a:gd name="T64" fmla="*/ 0 w 476"/>
                  <a:gd name="T65" fmla="*/ 0 h 652"/>
                  <a:gd name="T66" fmla="*/ 0 w 476"/>
                  <a:gd name="T67" fmla="*/ 0 h 652"/>
                  <a:gd name="T68" fmla="*/ 0 w 476"/>
                  <a:gd name="T69" fmla="*/ 0 h 65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76" h="652">
                    <a:moveTo>
                      <a:pt x="20" y="0"/>
                    </a:moveTo>
                    <a:lnTo>
                      <a:pt x="28" y="26"/>
                    </a:lnTo>
                    <a:lnTo>
                      <a:pt x="63" y="47"/>
                    </a:lnTo>
                    <a:lnTo>
                      <a:pt x="96" y="64"/>
                    </a:lnTo>
                    <a:lnTo>
                      <a:pt x="113" y="118"/>
                    </a:lnTo>
                    <a:lnTo>
                      <a:pt x="149" y="134"/>
                    </a:lnTo>
                    <a:lnTo>
                      <a:pt x="167" y="189"/>
                    </a:lnTo>
                    <a:lnTo>
                      <a:pt x="209" y="234"/>
                    </a:lnTo>
                    <a:lnTo>
                      <a:pt x="254" y="279"/>
                    </a:lnTo>
                    <a:lnTo>
                      <a:pt x="271" y="331"/>
                    </a:lnTo>
                    <a:lnTo>
                      <a:pt x="312" y="374"/>
                    </a:lnTo>
                    <a:lnTo>
                      <a:pt x="329" y="428"/>
                    </a:lnTo>
                    <a:lnTo>
                      <a:pt x="372" y="473"/>
                    </a:lnTo>
                    <a:lnTo>
                      <a:pt x="380" y="499"/>
                    </a:lnTo>
                    <a:lnTo>
                      <a:pt x="425" y="544"/>
                    </a:lnTo>
                    <a:lnTo>
                      <a:pt x="443" y="597"/>
                    </a:lnTo>
                    <a:lnTo>
                      <a:pt x="476" y="615"/>
                    </a:lnTo>
                    <a:lnTo>
                      <a:pt x="459" y="652"/>
                    </a:lnTo>
                    <a:lnTo>
                      <a:pt x="422" y="632"/>
                    </a:lnTo>
                    <a:lnTo>
                      <a:pt x="406" y="579"/>
                    </a:lnTo>
                    <a:lnTo>
                      <a:pt x="363" y="536"/>
                    </a:lnTo>
                    <a:lnTo>
                      <a:pt x="346" y="481"/>
                    </a:lnTo>
                    <a:lnTo>
                      <a:pt x="304" y="436"/>
                    </a:lnTo>
                    <a:lnTo>
                      <a:pt x="286" y="381"/>
                    </a:lnTo>
                    <a:lnTo>
                      <a:pt x="250" y="365"/>
                    </a:lnTo>
                    <a:lnTo>
                      <a:pt x="226" y="288"/>
                    </a:lnTo>
                    <a:lnTo>
                      <a:pt x="191" y="268"/>
                    </a:lnTo>
                    <a:lnTo>
                      <a:pt x="175" y="213"/>
                    </a:lnTo>
                    <a:lnTo>
                      <a:pt x="130" y="171"/>
                    </a:lnTo>
                    <a:lnTo>
                      <a:pt x="87" y="126"/>
                    </a:lnTo>
                    <a:lnTo>
                      <a:pt x="78" y="97"/>
                    </a:lnTo>
                    <a:lnTo>
                      <a:pt x="45" y="80"/>
                    </a:lnTo>
                    <a:lnTo>
                      <a:pt x="37" y="54"/>
                    </a:lnTo>
                    <a:lnTo>
                      <a:pt x="0" y="35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47" name="Freeform 2167">
                <a:extLst>
                  <a:ext uri="{FF2B5EF4-FFF2-40B4-BE49-F238E27FC236}">
                    <a16:creationId xmlns:a16="http://schemas.microsoft.com/office/drawing/2014/main" id="{942F70D9-2599-4DFD-A583-C317C22D4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1" y="3197"/>
                <a:ext cx="2" cy="3"/>
              </a:xfrm>
              <a:custGeom>
                <a:avLst/>
                <a:gdLst>
                  <a:gd name="T0" fmla="*/ 0 w 28"/>
                  <a:gd name="T1" fmla="*/ 0 h 35"/>
                  <a:gd name="T2" fmla="*/ 0 w 28"/>
                  <a:gd name="T3" fmla="*/ 0 h 35"/>
                  <a:gd name="T4" fmla="*/ 0 w 28"/>
                  <a:gd name="T5" fmla="*/ 0 h 35"/>
                  <a:gd name="T6" fmla="*/ 0 w 28"/>
                  <a:gd name="T7" fmla="*/ 0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35">
                    <a:moveTo>
                      <a:pt x="8" y="35"/>
                    </a:moveTo>
                    <a:lnTo>
                      <a:pt x="0" y="10"/>
                    </a:lnTo>
                    <a:lnTo>
                      <a:pt x="28" y="0"/>
                    </a:lnTo>
                    <a:lnTo>
                      <a:pt x="8" y="35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48" name="Freeform 2168">
                <a:extLst>
                  <a:ext uri="{FF2B5EF4-FFF2-40B4-BE49-F238E27FC236}">
                    <a16:creationId xmlns:a16="http://schemas.microsoft.com/office/drawing/2014/main" id="{580AB928-51EA-4BEF-A47D-4D2A84E59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1" y="3300"/>
                <a:ext cx="2" cy="2"/>
              </a:xfrm>
              <a:custGeom>
                <a:avLst/>
                <a:gdLst>
                  <a:gd name="T0" fmla="*/ 0 w 34"/>
                  <a:gd name="T1" fmla="*/ 0 h 29"/>
                  <a:gd name="T2" fmla="*/ 0 w 34"/>
                  <a:gd name="T3" fmla="*/ 0 h 29"/>
                  <a:gd name="T4" fmla="*/ 0 w 34"/>
                  <a:gd name="T5" fmla="*/ 0 h 29"/>
                  <a:gd name="T6" fmla="*/ 0 w 34"/>
                  <a:gd name="T7" fmla="*/ 0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29">
                    <a:moveTo>
                      <a:pt x="25" y="0"/>
                    </a:moveTo>
                    <a:lnTo>
                      <a:pt x="34" y="29"/>
                    </a:lnTo>
                    <a:lnTo>
                      <a:pt x="0" y="8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49" name="Freeform 2169">
                <a:extLst>
                  <a:ext uri="{FF2B5EF4-FFF2-40B4-BE49-F238E27FC236}">
                    <a16:creationId xmlns:a16="http://schemas.microsoft.com/office/drawing/2014/main" id="{C8DE7780-228D-468F-B85D-40EA58BE0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9" y="3229"/>
                <a:ext cx="24" cy="71"/>
              </a:xfrm>
              <a:custGeom>
                <a:avLst/>
                <a:gdLst>
                  <a:gd name="T0" fmla="*/ 0 w 353"/>
                  <a:gd name="T1" fmla="*/ 0 h 1075"/>
                  <a:gd name="T2" fmla="*/ 0 w 353"/>
                  <a:gd name="T3" fmla="*/ 0 h 1075"/>
                  <a:gd name="T4" fmla="*/ 1 w 353"/>
                  <a:gd name="T5" fmla="*/ 1 h 1075"/>
                  <a:gd name="T6" fmla="*/ 1 w 353"/>
                  <a:gd name="T7" fmla="*/ 1 h 1075"/>
                  <a:gd name="T8" fmla="*/ 1 w 353"/>
                  <a:gd name="T9" fmla="*/ 1 h 1075"/>
                  <a:gd name="T10" fmla="*/ 1 w 353"/>
                  <a:gd name="T11" fmla="*/ 2 h 1075"/>
                  <a:gd name="T12" fmla="*/ 1 w 353"/>
                  <a:gd name="T13" fmla="*/ 2 h 1075"/>
                  <a:gd name="T14" fmla="*/ 1 w 353"/>
                  <a:gd name="T15" fmla="*/ 2 h 1075"/>
                  <a:gd name="T16" fmla="*/ 1 w 353"/>
                  <a:gd name="T17" fmla="*/ 3 h 1075"/>
                  <a:gd name="T18" fmla="*/ 1 w 353"/>
                  <a:gd name="T19" fmla="*/ 3 h 1075"/>
                  <a:gd name="T20" fmla="*/ 1 w 353"/>
                  <a:gd name="T21" fmla="*/ 3 h 1075"/>
                  <a:gd name="T22" fmla="*/ 1 w 353"/>
                  <a:gd name="T23" fmla="*/ 4 h 1075"/>
                  <a:gd name="T24" fmla="*/ 1 w 353"/>
                  <a:gd name="T25" fmla="*/ 4 h 1075"/>
                  <a:gd name="T26" fmla="*/ 2 w 353"/>
                  <a:gd name="T27" fmla="*/ 4 h 1075"/>
                  <a:gd name="T28" fmla="*/ 1 w 353"/>
                  <a:gd name="T29" fmla="*/ 4 h 1075"/>
                  <a:gd name="T30" fmla="*/ 2 w 353"/>
                  <a:gd name="T31" fmla="*/ 5 h 1075"/>
                  <a:gd name="T32" fmla="*/ 2 w 353"/>
                  <a:gd name="T33" fmla="*/ 5 h 1075"/>
                  <a:gd name="T34" fmla="*/ 1 w 353"/>
                  <a:gd name="T35" fmla="*/ 5 h 1075"/>
                  <a:gd name="T36" fmla="*/ 1 w 353"/>
                  <a:gd name="T37" fmla="*/ 5 h 1075"/>
                  <a:gd name="T38" fmla="*/ 1 w 353"/>
                  <a:gd name="T39" fmla="*/ 4 h 1075"/>
                  <a:gd name="T40" fmla="*/ 1 w 353"/>
                  <a:gd name="T41" fmla="*/ 4 h 1075"/>
                  <a:gd name="T42" fmla="*/ 1 w 353"/>
                  <a:gd name="T43" fmla="*/ 4 h 1075"/>
                  <a:gd name="T44" fmla="*/ 1 w 353"/>
                  <a:gd name="T45" fmla="*/ 4 h 1075"/>
                  <a:gd name="T46" fmla="*/ 1 w 353"/>
                  <a:gd name="T47" fmla="*/ 3 h 1075"/>
                  <a:gd name="T48" fmla="*/ 1 w 353"/>
                  <a:gd name="T49" fmla="*/ 3 h 1075"/>
                  <a:gd name="T50" fmla="*/ 1 w 353"/>
                  <a:gd name="T51" fmla="*/ 3 h 1075"/>
                  <a:gd name="T52" fmla="*/ 1 w 353"/>
                  <a:gd name="T53" fmla="*/ 2 h 1075"/>
                  <a:gd name="T54" fmla="*/ 1 w 353"/>
                  <a:gd name="T55" fmla="*/ 2 h 1075"/>
                  <a:gd name="T56" fmla="*/ 1 w 353"/>
                  <a:gd name="T57" fmla="*/ 2 h 1075"/>
                  <a:gd name="T58" fmla="*/ 1 w 353"/>
                  <a:gd name="T59" fmla="*/ 1 h 1075"/>
                  <a:gd name="T60" fmla="*/ 1 w 353"/>
                  <a:gd name="T61" fmla="*/ 1 h 1075"/>
                  <a:gd name="T62" fmla="*/ 0 w 353"/>
                  <a:gd name="T63" fmla="*/ 1 h 1075"/>
                  <a:gd name="T64" fmla="*/ 0 w 353"/>
                  <a:gd name="T65" fmla="*/ 0 h 1075"/>
                  <a:gd name="T66" fmla="*/ 0 w 353"/>
                  <a:gd name="T67" fmla="*/ 0 h 1075"/>
                  <a:gd name="T68" fmla="*/ 0 w 353"/>
                  <a:gd name="T69" fmla="*/ 0 h 107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53" h="1075">
                    <a:moveTo>
                      <a:pt x="16" y="0"/>
                    </a:moveTo>
                    <a:lnTo>
                      <a:pt x="71" y="73"/>
                    </a:lnTo>
                    <a:lnTo>
                      <a:pt x="121" y="145"/>
                    </a:lnTo>
                    <a:lnTo>
                      <a:pt x="155" y="250"/>
                    </a:lnTo>
                    <a:lnTo>
                      <a:pt x="207" y="324"/>
                    </a:lnTo>
                    <a:lnTo>
                      <a:pt x="231" y="403"/>
                    </a:lnTo>
                    <a:lnTo>
                      <a:pt x="256" y="484"/>
                    </a:lnTo>
                    <a:lnTo>
                      <a:pt x="273" y="537"/>
                    </a:lnTo>
                    <a:lnTo>
                      <a:pt x="272" y="625"/>
                    </a:lnTo>
                    <a:lnTo>
                      <a:pt x="298" y="704"/>
                    </a:lnTo>
                    <a:lnTo>
                      <a:pt x="315" y="758"/>
                    </a:lnTo>
                    <a:lnTo>
                      <a:pt x="306" y="820"/>
                    </a:lnTo>
                    <a:lnTo>
                      <a:pt x="322" y="872"/>
                    </a:lnTo>
                    <a:lnTo>
                      <a:pt x="339" y="925"/>
                    </a:lnTo>
                    <a:lnTo>
                      <a:pt x="328" y="988"/>
                    </a:lnTo>
                    <a:lnTo>
                      <a:pt x="345" y="1041"/>
                    </a:lnTo>
                    <a:lnTo>
                      <a:pt x="353" y="1067"/>
                    </a:lnTo>
                    <a:lnTo>
                      <a:pt x="328" y="1075"/>
                    </a:lnTo>
                    <a:lnTo>
                      <a:pt x="320" y="1050"/>
                    </a:lnTo>
                    <a:lnTo>
                      <a:pt x="302" y="996"/>
                    </a:lnTo>
                    <a:lnTo>
                      <a:pt x="312" y="934"/>
                    </a:lnTo>
                    <a:lnTo>
                      <a:pt x="294" y="880"/>
                    </a:lnTo>
                    <a:lnTo>
                      <a:pt x="278" y="828"/>
                    </a:lnTo>
                    <a:lnTo>
                      <a:pt x="289" y="766"/>
                    </a:lnTo>
                    <a:lnTo>
                      <a:pt x="264" y="686"/>
                    </a:lnTo>
                    <a:lnTo>
                      <a:pt x="247" y="633"/>
                    </a:lnTo>
                    <a:lnTo>
                      <a:pt x="248" y="545"/>
                    </a:lnTo>
                    <a:lnTo>
                      <a:pt x="223" y="465"/>
                    </a:lnTo>
                    <a:lnTo>
                      <a:pt x="205" y="411"/>
                    </a:lnTo>
                    <a:lnTo>
                      <a:pt x="181" y="332"/>
                    </a:lnTo>
                    <a:lnTo>
                      <a:pt x="129" y="258"/>
                    </a:lnTo>
                    <a:lnTo>
                      <a:pt x="104" y="179"/>
                    </a:lnTo>
                    <a:lnTo>
                      <a:pt x="50" y="108"/>
                    </a:lnTo>
                    <a:lnTo>
                      <a:pt x="0" y="3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50" name="Freeform 2170">
                <a:extLst>
                  <a:ext uri="{FF2B5EF4-FFF2-40B4-BE49-F238E27FC236}">
                    <a16:creationId xmlns:a16="http://schemas.microsoft.com/office/drawing/2014/main" id="{6832E629-B4D5-4669-8EAB-3C0A2494F1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8" y="3229"/>
                <a:ext cx="2" cy="2"/>
              </a:xfrm>
              <a:custGeom>
                <a:avLst/>
                <a:gdLst>
                  <a:gd name="T0" fmla="*/ 0 w 26"/>
                  <a:gd name="T1" fmla="*/ 0 h 37"/>
                  <a:gd name="T2" fmla="*/ 0 w 26"/>
                  <a:gd name="T3" fmla="*/ 0 h 37"/>
                  <a:gd name="T4" fmla="*/ 0 w 26"/>
                  <a:gd name="T5" fmla="*/ 0 h 37"/>
                  <a:gd name="T6" fmla="*/ 0 w 26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37">
                    <a:moveTo>
                      <a:pt x="10" y="37"/>
                    </a:moveTo>
                    <a:lnTo>
                      <a:pt x="0" y="8"/>
                    </a:lnTo>
                    <a:lnTo>
                      <a:pt x="26" y="0"/>
                    </a:lnTo>
                    <a:lnTo>
                      <a:pt x="10" y="37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51" name="Freeform 2171">
                <a:extLst>
                  <a:ext uri="{FF2B5EF4-FFF2-40B4-BE49-F238E27FC236}">
                    <a16:creationId xmlns:a16="http://schemas.microsoft.com/office/drawing/2014/main" id="{A8728287-12F2-4DCB-A257-319B8775C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0" y="3133"/>
                <a:ext cx="1" cy="1"/>
              </a:xfrm>
              <a:custGeom>
                <a:avLst/>
                <a:gdLst>
                  <a:gd name="T0" fmla="*/ 0 w 10"/>
                  <a:gd name="T1" fmla="*/ 0 h 27"/>
                  <a:gd name="T2" fmla="*/ 0 w 10"/>
                  <a:gd name="T3" fmla="*/ 0 h 27"/>
                  <a:gd name="T4" fmla="*/ 0 w 10"/>
                  <a:gd name="T5" fmla="*/ 0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27">
                    <a:moveTo>
                      <a:pt x="0" y="0"/>
                    </a:moveTo>
                    <a:lnTo>
                      <a:pt x="10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52" name="Freeform 2172">
                <a:extLst>
                  <a:ext uri="{FF2B5EF4-FFF2-40B4-BE49-F238E27FC236}">
                    <a16:creationId xmlns:a16="http://schemas.microsoft.com/office/drawing/2014/main" id="{EE7169C7-F25A-4B5B-AD56-302B1AA0D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5" y="3114"/>
                <a:ext cx="36" cy="20"/>
              </a:xfrm>
              <a:custGeom>
                <a:avLst/>
                <a:gdLst>
                  <a:gd name="T0" fmla="*/ 0 w 544"/>
                  <a:gd name="T1" fmla="*/ 0 h 302"/>
                  <a:gd name="T2" fmla="*/ 0 w 544"/>
                  <a:gd name="T3" fmla="*/ 0 h 302"/>
                  <a:gd name="T4" fmla="*/ 0 w 544"/>
                  <a:gd name="T5" fmla="*/ 0 h 302"/>
                  <a:gd name="T6" fmla="*/ 0 w 544"/>
                  <a:gd name="T7" fmla="*/ 0 h 302"/>
                  <a:gd name="T8" fmla="*/ 1 w 544"/>
                  <a:gd name="T9" fmla="*/ 0 h 302"/>
                  <a:gd name="T10" fmla="*/ 1 w 544"/>
                  <a:gd name="T11" fmla="*/ 0 h 302"/>
                  <a:gd name="T12" fmla="*/ 1 w 544"/>
                  <a:gd name="T13" fmla="*/ 0 h 302"/>
                  <a:gd name="T14" fmla="*/ 1 w 544"/>
                  <a:gd name="T15" fmla="*/ 0 h 302"/>
                  <a:gd name="T16" fmla="*/ 1 w 544"/>
                  <a:gd name="T17" fmla="*/ 1 h 302"/>
                  <a:gd name="T18" fmla="*/ 1 w 544"/>
                  <a:gd name="T19" fmla="*/ 1 h 302"/>
                  <a:gd name="T20" fmla="*/ 1 w 544"/>
                  <a:gd name="T21" fmla="*/ 1 h 302"/>
                  <a:gd name="T22" fmla="*/ 2 w 544"/>
                  <a:gd name="T23" fmla="*/ 1 h 302"/>
                  <a:gd name="T24" fmla="*/ 2 w 544"/>
                  <a:gd name="T25" fmla="*/ 1 h 302"/>
                  <a:gd name="T26" fmla="*/ 2 w 544"/>
                  <a:gd name="T27" fmla="*/ 1 h 302"/>
                  <a:gd name="T28" fmla="*/ 2 w 544"/>
                  <a:gd name="T29" fmla="*/ 1 h 302"/>
                  <a:gd name="T30" fmla="*/ 2 w 544"/>
                  <a:gd name="T31" fmla="*/ 1 h 302"/>
                  <a:gd name="T32" fmla="*/ 2 w 544"/>
                  <a:gd name="T33" fmla="*/ 1 h 302"/>
                  <a:gd name="T34" fmla="*/ 2 w 544"/>
                  <a:gd name="T35" fmla="*/ 1 h 302"/>
                  <a:gd name="T36" fmla="*/ 2 w 544"/>
                  <a:gd name="T37" fmla="*/ 1 h 302"/>
                  <a:gd name="T38" fmla="*/ 2 w 544"/>
                  <a:gd name="T39" fmla="*/ 1 h 302"/>
                  <a:gd name="T40" fmla="*/ 2 w 544"/>
                  <a:gd name="T41" fmla="*/ 1 h 302"/>
                  <a:gd name="T42" fmla="*/ 2 w 544"/>
                  <a:gd name="T43" fmla="*/ 1 h 302"/>
                  <a:gd name="T44" fmla="*/ 2 w 544"/>
                  <a:gd name="T45" fmla="*/ 1 h 302"/>
                  <a:gd name="T46" fmla="*/ 1 w 544"/>
                  <a:gd name="T47" fmla="*/ 1 h 302"/>
                  <a:gd name="T48" fmla="*/ 1 w 544"/>
                  <a:gd name="T49" fmla="*/ 1 h 302"/>
                  <a:gd name="T50" fmla="*/ 1 w 544"/>
                  <a:gd name="T51" fmla="*/ 1 h 302"/>
                  <a:gd name="T52" fmla="*/ 1 w 544"/>
                  <a:gd name="T53" fmla="*/ 1 h 302"/>
                  <a:gd name="T54" fmla="*/ 1 w 544"/>
                  <a:gd name="T55" fmla="*/ 1 h 302"/>
                  <a:gd name="T56" fmla="*/ 1 w 544"/>
                  <a:gd name="T57" fmla="*/ 1 h 302"/>
                  <a:gd name="T58" fmla="*/ 1 w 544"/>
                  <a:gd name="T59" fmla="*/ 0 h 302"/>
                  <a:gd name="T60" fmla="*/ 0 w 544"/>
                  <a:gd name="T61" fmla="*/ 0 h 302"/>
                  <a:gd name="T62" fmla="*/ 0 w 544"/>
                  <a:gd name="T63" fmla="*/ 0 h 302"/>
                  <a:gd name="T64" fmla="*/ 0 w 544"/>
                  <a:gd name="T65" fmla="*/ 0 h 302"/>
                  <a:gd name="T66" fmla="*/ 0 w 544"/>
                  <a:gd name="T67" fmla="*/ 0 h 302"/>
                  <a:gd name="T68" fmla="*/ 0 w 544"/>
                  <a:gd name="T69" fmla="*/ 0 h 3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44" h="302">
                    <a:moveTo>
                      <a:pt x="8" y="0"/>
                    </a:moveTo>
                    <a:lnTo>
                      <a:pt x="18" y="29"/>
                    </a:lnTo>
                    <a:lnTo>
                      <a:pt x="54" y="45"/>
                    </a:lnTo>
                    <a:lnTo>
                      <a:pt x="79" y="37"/>
                    </a:lnTo>
                    <a:lnTo>
                      <a:pt x="115" y="53"/>
                    </a:lnTo>
                    <a:lnTo>
                      <a:pt x="150" y="74"/>
                    </a:lnTo>
                    <a:lnTo>
                      <a:pt x="183" y="91"/>
                    </a:lnTo>
                    <a:lnTo>
                      <a:pt x="221" y="111"/>
                    </a:lnTo>
                    <a:lnTo>
                      <a:pt x="254" y="128"/>
                    </a:lnTo>
                    <a:lnTo>
                      <a:pt x="291" y="145"/>
                    </a:lnTo>
                    <a:lnTo>
                      <a:pt x="325" y="165"/>
                    </a:lnTo>
                    <a:lnTo>
                      <a:pt x="359" y="183"/>
                    </a:lnTo>
                    <a:lnTo>
                      <a:pt x="396" y="202"/>
                    </a:lnTo>
                    <a:lnTo>
                      <a:pt x="430" y="220"/>
                    </a:lnTo>
                    <a:lnTo>
                      <a:pt x="466" y="236"/>
                    </a:lnTo>
                    <a:lnTo>
                      <a:pt x="501" y="256"/>
                    </a:lnTo>
                    <a:lnTo>
                      <a:pt x="534" y="275"/>
                    </a:lnTo>
                    <a:lnTo>
                      <a:pt x="544" y="302"/>
                    </a:lnTo>
                    <a:lnTo>
                      <a:pt x="510" y="282"/>
                    </a:lnTo>
                    <a:lnTo>
                      <a:pt x="447" y="274"/>
                    </a:lnTo>
                    <a:lnTo>
                      <a:pt x="413" y="253"/>
                    </a:lnTo>
                    <a:lnTo>
                      <a:pt x="376" y="236"/>
                    </a:lnTo>
                    <a:lnTo>
                      <a:pt x="343" y="219"/>
                    </a:lnTo>
                    <a:lnTo>
                      <a:pt x="308" y="198"/>
                    </a:lnTo>
                    <a:lnTo>
                      <a:pt x="272" y="182"/>
                    </a:lnTo>
                    <a:lnTo>
                      <a:pt x="237" y="162"/>
                    </a:lnTo>
                    <a:lnTo>
                      <a:pt x="201" y="145"/>
                    </a:lnTo>
                    <a:lnTo>
                      <a:pt x="193" y="119"/>
                    </a:lnTo>
                    <a:lnTo>
                      <a:pt x="167" y="127"/>
                    </a:lnTo>
                    <a:lnTo>
                      <a:pt x="133" y="108"/>
                    </a:lnTo>
                    <a:lnTo>
                      <a:pt x="96" y="90"/>
                    </a:lnTo>
                    <a:lnTo>
                      <a:pt x="62" y="71"/>
                    </a:lnTo>
                    <a:lnTo>
                      <a:pt x="25" y="54"/>
                    </a:lnTo>
                    <a:lnTo>
                      <a:pt x="0" y="6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53" name="Freeform 2173">
                <a:extLst>
                  <a:ext uri="{FF2B5EF4-FFF2-40B4-BE49-F238E27FC236}">
                    <a16:creationId xmlns:a16="http://schemas.microsoft.com/office/drawing/2014/main" id="{DD5DE455-C93C-4526-B4E6-3231316F5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4" y="3114"/>
                <a:ext cx="1" cy="4"/>
              </a:xfrm>
              <a:custGeom>
                <a:avLst/>
                <a:gdLst>
                  <a:gd name="T0" fmla="*/ 0 w 25"/>
                  <a:gd name="T1" fmla="*/ 0 h 61"/>
                  <a:gd name="T2" fmla="*/ 0 w 25"/>
                  <a:gd name="T3" fmla="*/ 0 h 61"/>
                  <a:gd name="T4" fmla="*/ 0 w 25"/>
                  <a:gd name="T5" fmla="*/ 0 h 61"/>
                  <a:gd name="T6" fmla="*/ 0 w 25"/>
                  <a:gd name="T7" fmla="*/ 0 h 61"/>
                  <a:gd name="T8" fmla="*/ 0 w 25"/>
                  <a:gd name="T9" fmla="*/ 0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61">
                    <a:moveTo>
                      <a:pt x="17" y="61"/>
                    </a:moveTo>
                    <a:lnTo>
                      <a:pt x="9" y="37"/>
                    </a:lnTo>
                    <a:lnTo>
                      <a:pt x="0" y="8"/>
                    </a:lnTo>
                    <a:lnTo>
                      <a:pt x="25" y="0"/>
                    </a:lnTo>
                    <a:lnTo>
                      <a:pt x="17" y="61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54" name="Freeform 2174">
                <a:extLst>
                  <a:ext uri="{FF2B5EF4-FFF2-40B4-BE49-F238E27FC236}">
                    <a16:creationId xmlns:a16="http://schemas.microsoft.com/office/drawing/2014/main" id="{C3014300-3858-456A-9C88-7EC68F84D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9" y="3153"/>
                <a:ext cx="2" cy="4"/>
              </a:xfrm>
              <a:custGeom>
                <a:avLst/>
                <a:gdLst>
                  <a:gd name="T0" fmla="*/ 0 w 26"/>
                  <a:gd name="T1" fmla="*/ 0 h 62"/>
                  <a:gd name="T2" fmla="*/ 0 w 26"/>
                  <a:gd name="T3" fmla="*/ 0 h 62"/>
                  <a:gd name="T4" fmla="*/ 0 w 26"/>
                  <a:gd name="T5" fmla="*/ 0 h 62"/>
                  <a:gd name="T6" fmla="*/ 0 w 26"/>
                  <a:gd name="T7" fmla="*/ 0 h 62"/>
                  <a:gd name="T8" fmla="*/ 0 w 26"/>
                  <a:gd name="T9" fmla="*/ 0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62">
                    <a:moveTo>
                      <a:pt x="18" y="0"/>
                    </a:moveTo>
                    <a:lnTo>
                      <a:pt x="26" y="25"/>
                    </a:lnTo>
                    <a:lnTo>
                      <a:pt x="8" y="62"/>
                    </a:lnTo>
                    <a:lnTo>
                      <a:pt x="0" y="33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55" name="Freeform 2175">
                <a:extLst>
                  <a:ext uri="{FF2B5EF4-FFF2-40B4-BE49-F238E27FC236}">
                    <a16:creationId xmlns:a16="http://schemas.microsoft.com/office/drawing/2014/main" id="{C17ABFE3-6705-45CC-AEF9-130F8CA4D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9" y="3128"/>
                <a:ext cx="31" cy="27"/>
              </a:xfrm>
              <a:custGeom>
                <a:avLst/>
                <a:gdLst>
                  <a:gd name="T0" fmla="*/ 0 w 473"/>
                  <a:gd name="T1" fmla="*/ 0 h 411"/>
                  <a:gd name="T2" fmla="*/ 0 w 473"/>
                  <a:gd name="T3" fmla="*/ 0 h 411"/>
                  <a:gd name="T4" fmla="*/ 0 w 473"/>
                  <a:gd name="T5" fmla="*/ 0 h 411"/>
                  <a:gd name="T6" fmla="*/ 0 w 473"/>
                  <a:gd name="T7" fmla="*/ 0 h 411"/>
                  <a:gd name="T8" fmla="*/ 0 w 473"/>
                  <a:gd name="T9" fmla="*/ 0 h 411"/>
                  <a:gd name="T10" fmla="*/ 1 w 473"/>
                  <a:gd name="T11" fmla="*/ 0 h 411"/>
                  <a:gd name="T12" fmla="*/ 1 w 473"/>
                  <a:gd name="T13" fmla="*/ 1 h 411"/>
                  <a:gd name="T14" fmla="*/ 1 w 473"/>
                  <a:gd name="T15" fmla="*/ 1 h 411"/>
                  <a:gd name="T16" fmla="*/ 1 w 473"/>
                  <a:gd name="T17" fmla="*/ 1 h 411"/>
                  <a:gd name="T18" fmla="*/ 1 w 473"/>
                  <a:gd name="T19" fmla="*/ 1 h 411"/>
                  <a:gd name="T20" fmla="*/ 1 w 473"/>
                  <a:gd name="T21" fmla="*/ 1 h 411"/>
                  <a:gd name="T22" fmla="*/ 1 w 473"/>
                  <a:gd name="T23" fmla="*/ 1 h 411"/>
                  <a:gd name="T24" fmla="*/ 1 w 473"/>
                  <a:gd name="T25" fmla="*/ 1 h 411"/>
                  <a:gd name="T26" fmla="*/ 2 w 473"/>
                  <a:gd name="T27" fmla="*/ 1 h 411"/>
                  <a:gd name="T28" fmla="*/ 2 w 473"/>
                  <a:gd name="T29" fmla="*/ 1 h 411"/>
                  <a:gd name="T30" fmla="*/ 2 w 473"/>
                  <a:gd name="T31" fmla="*/ 2 h 411"/>
                  <a:gd name="T32" fmla="*/ 2 w 473"/>
                  <a:gd name="T33" fmla="*/ 2 h 411"/>
                  <a:gd name="T34" fmla="*/ 2 w 473"/>
                  <a:gd name="T35" fmla="*/ 2 h 411"/>
                  <a:gd name="T36" fmla="*/ 2 w 473"/>
                  <a:gd name="T37" fmla="*/ 2 h 411"/>
                  <a:gd name="T38" fmla="*/ 2 w 473"/>
                  <a:gd name="T39" fmla="*/ 2 h 411"/>
                  <a:gd name="T40" fmla="*/ 2 w 473"/>
                  <a:gd name="T41" fmla="*/ 1 h 411"/>
                  <a:gd name="T42" fmla="*/ 1 w 473"/>
                  <a:gd name="T43" fmla="*/ 1 h 411"/>
                  <a:gd name="T44" fmla="*/ 1 w 473"/>
                  <a:gd name="T45" fmla="*/ 1 h 411"/>
                  <a:gd name="T46" fmla="*/ 1 w 473"/>
                  <a:gd name="T47" fmla="*/ 1 h 411"/>
                  <a:gd name="T48" fmla="*/ 1 w 473"/>
                  <a:gd name="T49" fmla="*/ 1 h 411"/>
                  <a:gd name="T50" fmla="*/ 1 w 473"/>
                  <a:gd name="T51" fmla="*/ 1 h 411"/>
                  <a:gd name="T52" fmla="*/ 1 w 473"/>
                  <a:gd name="T53" fmla="*/ 1 h 411"/>
                  <a:gd name="T54" fmla="*/ 1 w 473"/>
                  <a:gd name="T55" fmla="*/ 1 h 411"/>
                  <a:gd name="T56" fmla="*/ 1 w 473"/>
                  <a:gd name="T57" fmla="*/ 1 h 411"/>
                  <a:gd name="T58" fmla="*/ 0 w 473"/>
                  <a:gd name="T59" fmla="*/ 1 h 411"/>
                  <a:gd name="T60" fmla="*/ 0 w 473"/>
                  <a:gd name="T61" fmla="*/ 0 h 411"/>
                  <a:gd name="T62" fmla="*/ 0 w 473"/>
                  <a:gd name="T63" fmla="*/ 0 h 411"/>
                  <a:gd name="T64" fmla="*/ 0 w 473"/>
                  <a:gd name="T65" fmla="*/ 0 h 411"/>
                  <a:gd name="T66" fmla="*/ 0 w 473"/>
                  <a:gd name="T67" fmla="*/ 0 h 411"/>
                  <a:gd name="T68" fmla="*/ 0 w 473"/>
                  <a:gd name="T69" fmla="*/ 0 h 41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73" h="411">
                    <a:moveTo>
                      <a:pt x="0" y="0"/>
                    </a:moveTo>
                    <a:lnTo>
                      <a:pt x="36" y="16"/>
                    </a:lnTo>
                    <a:lnTo>
                      <a:pt x="45" y="44"/>
                    </a:lnTo>
                    <a:lnTo>
                      <a:pt x="79" y="61"/>
                    </a:lnTo>
                    <a:lnTo>
                      <a:pt x="113" y="80"/>
                    </a:lnTo>
                    <a:lnTo>
                      <a:pt x="121" y="108"/>
                    </a:lnTo>
                    <a:lnTo>
                      <a:pt x="159" y="124"/>
                    </a:lnTo>
                    <a:lnTo>
                      <a:pt x="184" y="116"/>
                    </a:lnTo>
                    <a:lnTo>
                      <a:pt x="229" y="161"/>
                    </a:lnTo>
                    <a:lnTo>
                      <a:pt x="237" y="187"/>
                    </a:lnTo>
                    <a:lnTo>
                      <a:pt x="272" y="208"/>
                    </a:lnTo>
                    <a:lnTo>
                      <a:pt x="306" y="225"/>
                    </a:lnTo>
                    <a:lnTo>
                      <a:pt x="342" y="242"/>
                    </a:lnTo>
                    <a:lnTo>
                      <a:pt x="359" y="295"/>
                    </a:lnTo>
                    <a:lnTo>
                      <a:pt x="393" y="316"/>
                    </a:lnTo>
                    <a:lnTo>
                      <a:pt x="438" y="358"/>
                    </a:lnTo>
                    <a:lnTo>
                      <a:pt x="473" y="378"/>
                    </a:lnTo>
                    <a:lnTo>
                      <a:pt x="455" y="411"/>
                    </a:lnTo>
                    <a:lnTo>
                      <a:pt x="418" y="395"/>
                    </a:lnTo>
                    <a:lnTo>
                      <a:pt x="376" y="350"/>
                    </a:lnTo>
                    <a:lnTo>
                      <a:pt x="368" y="324"/>
                    </a:lnTo>
                    <a:lnTo>
                      <a:pt x="330" y="304"/>
                    </a:lnTo>
                    <a:lnTo>
                      <a:pt x="288" y="258"/>
                    </a:lnTo>
                    <a:lnTo>
                      <a:pt x="254" y="240"/>
                    </a:lnTo>
                    <a:lnTo>
                      <a:pt x="246" y="215"/>
                    </a:lnTo>
                    <a:lnTo>
                      <a:pt x="209" y="196"/>
                    </a:lnTo>
                    <a:lnTo>
                      <a:pt x="175" y="179"/>
                    </a:lnTo>
                    <a:lnTo>
                      <a:pt x="138" y="159"/>
                    </a:lnTo>
                    <a:lnTo>
                      <a:pt x="130" y="133"/>
                    </a:lnTo>
                    <a:lnTo>
                      <a:pt x="96" y="116"/>
                    </a:lnTo>
                    <a:lnTo>
                      <a:pt x="62" y="95"/>
                    </a:lnTo>
                    <a:lnTo>
                      <a:pt x="54" y="70"/>
                    </a:lnTo>
                    <a:lnTo>
                      <a:pt x="18" y="53"/>
                    </a:lnTo>
                    <a:lnTo>
                      <a:pt x="8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56" name="Freeform 2176">
                <a:extLst>
                  <a:ext uri="{FF2B5EF4-FFF2-40B4-BE49-F238E27FC236}">
                    <a16:creationId xmlns:a16="http://schemas.microsoft.com/office/drawing/2014/main" id="{6CE7D80A-1418-4D11-83EC-F81DA2B0B2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8" y="3128"/>
                <a:ext cx="1" cy="2"/>
              </a:xfrm>
              <a:custGeom>
                <a:avLst/>
                <a:gdLst>
                  <a:gd name="T0" fmla="*/ 0 w 25"/>
                  <a:gd name="T1" fmla="*/ 0 h 33"/>
                  <a:gd name="T2" fmla="*/ 0 w 25"/>
                  <a:gd name="T3" fmla="*/ 0 h 33"/>
                  <a:gd name="T4" fmla="*/ 0 w 25"/>
                  <a:gd name="T5" fmla="*/ 0 h 33"/>
                  <a:gd name="T6" fmla="*/ 0 w 25"/>
                  <a:gd name="T7" fmla="*/ 0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3">
                    <a:moveTo>
                      <a:pt x="25" y="25"/>
                    </a:moveTo>
                    <a:lnTo>
                      <a:pt x="0" y="33"/>
                    </a:lnTo>
                    <a:lnTo>
                      <a:pt x="17" y="0"/>
                    </a:lnTo>
                    <a:lnTo>
                      <a:pt x="25" y="25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57" name="Freeform 2177">
                <a:extLst>
                  <a:ext uri="{FF2B5EF4-FFF2-40B4-BE49-F238E27FC236}">
                    <a16:creationId xmlns:a16="http://schemas.microsoft.com/office/drawing/2014/main" id="{EC4AF509-958B-4A20-B8F4-03865A9E9F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9" y="3156"/>
                <a:ext cx="1" cy="2"/>
              </a:xfrm>
              <a:custGeom>
                <a:avLst/>
                <a:gdLst>
                  <a:gd name="T0" fmla="*/ 0 w 9"/>
                  <a:gd name="T1" fmla="*/ 0 h 25"/>
                  <a:gd name="T2" fmla="*/ 0 w 9"/>
                  <a:gd name="T3" fmla="*/ 0 h 25"/>
                  <a:gd name="T4" fmla="*/ 0 w 9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25">
                    <a:moveTo>
                      <a:pt x="0" y="0"/>
                    </a:moveTo>
                    <a:lnTo>
                      <a:pt x="9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58" name="Freeform 2178">
                <a:extLst>
                  <a:ext uri="{FF2B5EF4-FFF2-40B4-BE49-F238E27FC236}">
                    <a16:creationId xmlns:a16="http://schemas.microsoft.com/office/drawing/2014/main" id="{A5AF534E-07E7-42C0-8D79-7166D236E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6" y="3123"/>
                <a:ext cx="34" cy="35"/>
              </a:xfrm>
              <a:custGeom>
                <a:avLst/>
                <a:gdLst>
                  <a:gd name="T0" fmla="*/ 0 w 506"/>
                  <a:gd name="T1" fmla="*/ 0 h 520"/>
                  <a:gd name="T2" fmla="*/ 0 w 506"/>
                  <a:gd name="T3" fmla="*/ 0 h 520"/>
                  <a:gd name="T4" fmla="*/ 0 w 506"/>
                  <a:gd name="T5" fmla="*/ 0 h 520"/>
                  <a:gd name="T6" fmla="*/ 0 w 506"/>
                  <a:gd name="T7" fmla="*/ 0 h 520"/>
                  <a:gd name="T8" fmla="*/ 1 w 506"/>
                  <a:gd name="T9" fmla="*/ 0 h 520"/>
                  <a:gd name="T10" fmla="*/ 1 w 506"/>
                  <a:gd name="T11" fmla="*/ 0 h 520"/>
                  <a:gd name="T12" fmla="*/ 1 w 506"/>
                  <a:gd name="T13" fmla="*/ 1 h 520"/>
                  <a:gd name="T14" fmla="*/ 1 w 506"/>
                  <a:gd name="T15" fmla="*/ 1 h 520"/>
                  <a:gd name="T16" fmla="*/ 1 w 506"/>
                  <a:gd name="T17" fmla="*/ 1 h 520"/>
                  <a:gd name="T18" fmla="*/ 1 w 506"/>
                  <a:gd name="T19" fmla="*/ 1 h 520"/>
                  <a:gd name="T20" fmla="*/ 1 w 506"/>
                  <a:gd name="T21" fmla="*/ 1 h 520"/>
                  <a:gd name="T22" fmla="*/ 2 w 506"/>
                  <a:gd name="T23" fmla="*/ 1 h 520"/>
                  <a:gd name="T24" fmla="*/ 2 w 506"/>
                  <a:gd name="T25" fmla="*/ 2 h 520"/>
                  <a:gd name="T26" fmla="*/ 2 w 506"/>
                  <a:gd name="T27" fmla="*/ 2 h 520"/>
                  <a:gd name="T28" fmla="*/ 2 w 506"/>
                  <a:gd name="T29" fmla="*/ 2 h 520"/>
                  <a:gd name="T30" fmla="*/ 2 w 506"/>
                  <a:gd name="T31" fmla="*/ 2 h 520"/>
                  <a:gd name="T32" fmla="*/ 2 w 506"/>
                  <a:gd name="T33" fmla="*/ 2 h 520"/>
                  <a:gd name="T34" fmla="*/ 2 w 506"/>
                  <a:gd name="T35" fmla="*/ 2 h 520"/>
                  <a:gd name="T36" fmla="*/ 2 w 506"/>
                  <a:gd name="T37" fmla="*/ 2 h 520"/>
                  <a:gd name="T38" fmla="*/ 2 w 506"/>
                  <a:gd name="T39" fmla="*/ 2 h 520"/>
                  <a:gd name="T40" fmla="*/ 2 w 506"/>
                  <a:gd name="T41" fmla="*/ 2 h 520"/>
                  <a:gd name="T42" fmla="*/ 2 w 506"/>
                  <a:gd name="T43" fmla="*/ 2 h 520"/>
                  <a:gd name="T44" fmla="*/ 1 w 506"/>
                  <a:gd name="T45" fmla="*/ 2 h 520"/>
                  <a:gd name="T46" fmla="*/ 1 w 506"/>
                  <a:gd name="T47" fmla="*/ 1 h 520"/>
                  <a:gd name="T48" fmla="*/ 1 w 506"/>
                  <a:gd name="T49" fmla="*/ 1 h 520"/>
                  <a:gd name="T50" fmla="*/ 1 w 506"/>
                  <a:gd name="T51" fmla="*/ 1 h 520"/>
                  <a:gd name="T52" fmla="*/ 1 w 506"/>
                  <a:gd name="T53" fmla="*/ 1 h 520"/>
                  <a:gd name="T54" fmla="*/ 1 w 506"/>
                  <a:gd name="T55" fmla="*/ 1 h 520"/>
                  <a:gd name="T56" fmla="*/ 1 w 506"/>
                  <a:gd name="T57" fmla="*/ 1 h 520"/>
                  <a:gd name="T58" fmla="*/ 1 w 506"/>
                  <a:gd name="T59" fmla="*/ 1 h 520"/>
                  <a:gd name="T60" fmla="*/ 0 w 506"/>
                  <a:gd name="T61" fmla="*/ 0 h 520"/>
                  <a:gd name="T62" fmla="*/ 0 w 506"/>
                  <a:gd name="T63" fmla="*/ 0 h 520"/>
                  <a:gd name="T64" fmla="*/ 0 w 506"/>
                  <a:gd name="T65" fmla="*/ 0 h 520"/>
                  <a:gd name="T66" fmla="*/ 0 w 506"/>
                  <a:gd name="T67" fmla="*/ 0 h 520"/>
                  <a:gd name="T68" fmla="*/ 0 w 506"/>
                  <a:gd name="T69" fmla="*/ 0 h 52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06" h="520">
                    <a:moveTo>
                      <a:pt x="17" y="0"/>
                    </a:moveTo>
                    <a:lnTo>
                      <a:pt x="54" y="19"/>
                    </a:lnTo>
                    <a:lnTo>
                      <a:pt x="62" y="45"/>
                    </a:lnTo>
                    <a:lnTo>
                      <a:pt x="97" y="65"/>
                    </a:lnTo>
                    <a:lnTo>
                      <a:pt x="130" y="83"/>
                    </a:lnTo>
                    <a:lnTo>
                      <a:pt x="138" y="109"/>
                    </a:lnTo>
                    <a:lnTo>
                      <a:pt x="183" y="153"/>
                    </a:lnTo>
                    <a:lnTo>
                      <a:pt x="217" y="170"/>
                    </a:lnTo>
                    <a:lnTo>
                      <a:pt x="227" y="199"/>
                    </a:lnTo>
                    <a:lnTo>
                      <a:pt x="272" y="245"/>
                    </a:lnTo>
                    <a:lnTo>
                      <a:pt x="305" y="262"/>
                    </a:lnTo>
                    <a:lnTo>
                      <a:pt x="348" y="307"/>
                    </a:lnTo>
                    <a:lnTo>
                      <a:pt x="365" y="361"/>
                    </a:lnTo>
                    <a:lnTo>
                      <a:pt x="402" y="378"/>
                    </a:lnTo>
                    <a:lnTo>
                      <a:pt x="444" y="424"/>
                    </a:lnTo>
                    <a:lnTo>
                      <a:pt x="480" y="440"/>
                    </a:lnTo>
                    <a:lnTo>
                      <a:pt x="497" y="495"/>
                    </a:lnTo>
                    <a:lnTo>
                      <a:pt x="506" y="520"/>
                    </a:lnTo>
                    <a:lnTo>
                      <a:pt x="461" y="478"/>
                    </a:lnTo>
                    <a:lnTo>
                      <a:pt x="426" y="458"/>
                    </a:lnTo>
                    <a:lnTo>
                      <a:pt x="381" y="412"/>
                    </a:lnTo>
                    <a:lnTo>
                      <a:pt x="373" y="387"/>
                    </a:lnTo>
                    <a:lnTo>
                      <a:pt x="331" y="341"/>
                    </a:lnTo>
                    <a:lnTo>
                      <a:pt x="287" y="295"/>
                    </a:lnTo>
                    <a:lnTo>
                      <a:pt x="251" y="279"/>
                    </a:lnTo>
                    <a:lnTo>
                      <a:pt x="243" y="253"/>
                    </a:lnTo>
                    <a:lnTo>
                      <a:pt x="201" y="208"/>
                    </a:lnTo>
                    <a:lnTo>
                      <a:pt x="164" y="188"/>
                    </a:lnTo>
                    <a:lnTo>
                      <a:pt x="147" y="136"/>
                    </a:lnTo>
                    <a:lnTo>
                      <a:pt x="112" y="117"/>
                    </a:lnTo>
                    <a:lnTo>
                      <a:pt x="79" y="98"/>
                    </a:lnTo>
                    <a:lnTo>
                      <a:pt x="71" y="74"/>
                    </a:lnTo>
                    <a:lnTo>
                      <a:pt x="34" y="54"/>
                    </a:lnTo>
                    <a:lnTo>
                      <a:pt x="0" y="3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59" name="Freeform 2179">
                <a:extLst>
                  <a:ext uri="{FF2B5EF4-FFF2-40B4-BE49-F238E27FC236}">
                    <a16:creationId xmlns:a16="http://schemas.microsoft.com/office/drawing/2014/main" id="{253665CF-864C-4892-8EDB-E99DD48E8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5" y="3123"/>
                <a:ext cx="2" cy="3"/>
              </a:xfrm>
              <a:custGeom>
                <a:avLst/>
                <a:gdLst>
                  <a:gd name="T0" fmla="*/ 0 w 26"/>
                  <a:gd name="T1" fmla="*/ 0 h 37"/>
                  <a:gd name="T2" fmla="*/ 0 w 26"/>
                  <a:gd name="T3" fmla="*/ 0 h 37"/>
                  <a:gd name="T4" fmla="*/ 0 w 26"/>
                  <a:gd name="T5" fmla="*/ 0 h 37"/>
                  <a:gd name="T6" fmla="*/ 0 w 26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37">
                    <a:moveTo>
                      <a:pt x="9" y="37"/>
                    </a:moveTo>
                    <a:lnTo>
                      <a:pt x="0" y="8"/>
                    </a:lnTo>
                    <a:lnTo>
                      <a:pt x="26" y="0"/>
                    </a:lnTo>
                    <a:lnTo>
                      <a:pt x="9" y="37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60" name="Freeform 2180">
                <a:extLst>
                  <a:ext uri="{FF2B5EF4-FFF2-40B4-BE49-F238E27FC236}">
                    <a16:creationId xmlns:a16="http://schemas.microsoft.com/office/drawing/2014/main" id="{503F9129-E038-4DC1-A634-F1AC1CABB5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6" y="3055"/>
                <a:ext cx="3" cy="3"/>
              </a:xfrm>
              <a:custGeom>
                <a:avLst/>
                <a:gdLst>
                  <a:gd name="T0" fmla="*/ 0 w 37"/>
                  <a:gd name="T1" fmla="*/ 0 h 52"/>
                  <a:gd name="T2" fmla="*/ 0 w 37"/>
                  <a:gd name="T3" fmla="*/ 0 h 52"/>
                  <a:gd name="T4" fmla="*/ 0 w 37"/>
                  <a:gd name="T5" fmla="*/ 0 h 52"/>
                  <a:gd name="T6" fmla="*/ 0 w 37"/>
                  <a:gd name="T7" fmla="*/ 0 h 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52">
                    <a:moveTo>
                      <a:pt x="0" y="0"/>
                    </a:moveTo>
                    <a:lnTo>
                      <a:pt x="37" y="17"/>
                    </a:lnTo>
                    <a:lnTo>
                      <a:pt x="16" y="5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61" name="Freeform 2181">
                <a:extLst>
                  <a:ext uri="{FF2B5EF4-FFF2-40B4-BE49-F238E27FC236}">
                    <a16:creationId xmlns:a16="http://schemas.microsoft.com/office/drawing/2014/main" id="{04D2B4C5-641E-4C72-891B-06E12E072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8" y="3026"/>
                <a:ext cx="59" cy="32"/>
              </a:xfrm>
              <a:custGeom>
                <a:avLst/>
                <a:gdLst>
                  <a:gd name="T0" fmla="*/ 0 w 885"/>
                  <a:gd name="T1" fmla="*/ 0 h 483"/>
                  <a:gd name="T2" fmla="*/ 0 w 885"/>
                  <a:gd name="T3" fmla="*/ 0 h 483"/>
                  <a:gd name="T4" fmla="*/ 0 w 885"/>
                  <a:gd name="T5" fmla="*/ 0 h 483"/>
                  <a:gd name="T6" fmla="*/ 1 w 885"/>
                  <a:gd name="T7" fmla="*/ 0 h 483"/>
                  <a:gd name="T8" fmla="*/ 1 w 885"/>
                  <a:gd name="T9" fmla="*/ 0 h 483"/>
                  <a:gd name="T10" fmla="*/ 1 w 885"/>
                  <a:gd name="T11" fmla="*/ 1 h 483"/>
                  <a:gd name="T12" fmla="*/ 2 w 885"/>
                  <a:gd name="T13" fmla="*/ 1 h 483"/>
                  <a:gd name="T14" fmla="*/ 2 w 885"/>
                  <a:gd name="T15" fmla="*/ 1 h 483"/>
                  <a:gd name="T16" fmla="*/ 2 w 885"/>
                  <a:gd name="T17" fmla="*/ 1 h 483"/>
                  <a:gd name="T18" fmla="*/ 2 w 885"/>
                  <a:gd name="T19" fmla="*/ 1 h 483"/>
                  <a:gd name="T20" fmla="*/ 3 w 885"/>
                  <a:gd name="T21" fmla="*/ 1 h 483"/>
                  <a:gd name="T22" fmla="*/ 3 w 885"/>
                  <a:gd name="T23" fmla="*/ 1 h 483"/>
                  <a:gd name="T24" fmla="*/ 3 w 885"/>
                  <a:gd name="T25" fmla="*/ 2 h 483"/>
                  <a:gd name="T26" fmla="*/ 4 w 885"/>
                  <a:gd name="T27" fmla="*/ 2 h 483"/>
                  <a:gd name="T28" fmla="*/ 4 w 885"/>
                  <a:gd name="T29" fmla="*/ 2 h 483"/>
                  <a:gd name="T30" fmla="*/ 4 w 885"/>
                  <a:gd name="T31" fmla="*/ 2 h 483"/>
                  <a:gd name="T32" fmla="*/ 4 w 885"/>
                  <a:gd name="T33" fmla="*/ 2 h 483"/>
                  <a:gd name="T34" fmla="*/ 4 w 885"/>
                  <a:gd name="T35" fmla="*/ 2 h 483"/>
                  <a:gd name="T36" fmla="*/ 4 w 885"/>
                  <a:gd name="T37" fmla="*/ 2 h 483"/>
                  <a:gd name="T38" fmla="*/ 3 w 885"/>
                  <a:gd name="T39" fmla="*/ 2 h 483"/>
                  <a:gd name="T40" fmla="*/ 3 w 885"/>
                  <a:gd name="T41" fmla="*/ 2 h 483"/>
                  <a:gd name="T42" fmla="*/ 3 w 885"/>
                  <a:gd name="T43" fmla="*/ 2 h 483"/>
                  <a:gd name="T44" fmla="*/ 3 w 885"/>
                  <a:gd name="T45" fmla="*/ 1 h 483"/>
                  <a:gd name="T46" fmla="*/ 2 w 885"/>
                  <a:gd name="T47" fmla="*/ 1 h 483"/>
                  <a:gd name="T48" fmla="*/ 2 w 885"/>
                  <a:gd name="T49" fmla="*/ 1 h 483"/>
                  <a:gd name="T50" fmla="*/ 2 w 885"/>
                  <a:gd name="T51" fmla="*/ 1 h 483"/>
                  <a:gd name="T52" fmla="*/ 1 w 885"/>
                  <a:gd name="T53" fmla="*/ 1 h 483"/>
                  <a:gd name="T54" fmla="*/ 1 w 885"/>
                  <a:gd name="T55" fmla="*/ 1 h 483"/>
                  <a:gd name="T56" fmla="*/ 1 w 885"/>
                  <a:gd name="T57" fmla="*/ 1 h 483"/>
                  <a:gd name="T58" fmla="*/ 1 w 885"/>
                  <a:gd name="T59" fmla="*/ 0 h 483"/>
                  <a:gd name="T60" fmla="*/ 0 w 885"/>
                  <a:gd name="T61" fmla="*/ 0 h 483"/>
                  <a:gd name="T62" fmla="*/ 0 w 885"/>
                  <a:gd name="T63" fmla="*/ 0 h 483"/>
                  <a:gd name="T64" fmla="*/ 0 w 885"/>
                  <a:gd name="T65" fmla="*/ 0 h 483"/>
                  <a:gd name="T66" fmla="*/ 0 w 885"/>
                  <a:gd name="T67" fmla="*/ 0 h 48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885" h="483">
                    <a:moveTo>
                      <a:pt x="0" y="0"/>
                    </a:moveTo>
                    <a:lnTo>
                      <a:pt x="36" y="16"/>
                    </a:lnTo>
                    <a:lnTo>
                      <a:pt x="98" y="28"/>
                    </a:lnTo>
                    <a:lnTo>
                      <a:pt x="142" y="74"/>
                    </a:lnTo>
                    <a:lnTo>
                      <a:pt x="203" y="82"/>
                    </a:lnTo>
                    <a:lnTo>
                      <a:pt x="274" y="119"/>
                    </a:lnTo>
                    <a:lnTo>
                      <a:pt x="342" y="157"/>
                    </a:lnTo>
                    <a:lnTo>
                      <a:pt x="412" y="191"/>
                    </a:lnTo>
                    <a:lnTo>
                      <a:pt x="483" y="228"/>
                    </a:lnTo>
                    <a:lnTo>
                      <a:pt x="554" y="265"/>
                    </a:lnTo>
                    <a:lnTo>
                      <a:pt x="626" y="303"/>
                    </a:lnTo>
                    <a:lnTo>
                      <a:pt x="659" y="320"/>
                    </a:lnTo>
                    <a:lnTo>
                      <a:pt x="729" y="356"/>
                    </a:lnTo>
                    <a:lnTo>
                      <a:pt x="801" y="393"/>
                    </a:lnTo>
                    <a:lnTo>
                      <a:pt x="834" y="411"/>
                    </a:lnTo>
                    <a:lnTo>
                      <a:pt x="869" y="431"/>
                    </a:lnTo>
                    <a:lnTo>
                      <a:pt x="885" y="483"/>
                    </a:lnTo>
                    <a:lnTo>
                      <a:pt x="852" y="465"/>
                    </a:lnTo>
                    <a:lnTo>
                      <a:pt x="818" y="448"/>
                    </a:lnTo>
                    <a:lnTo>
                      <a:pt x="781" y="428"/>
                    </a:lnTo>
                    <a:lnTo>
                      <a:pt x="710" y="391"/>
                    </a:lnTo>
                    <a:lnTo>
                      <a:pt x="676" y="374"/>
                    </a:lnTo>
                    <a:lnTo>
                      <a:pt x="605" y="336"/>
                    </a:lnTo>
                    <a:lnTo>
                      <a:pt x="534" y="299"/>
                    </a:lnTo>
                    <a:lnTo>
                      <a:pt x="467" y="264"/>
                    </a:lnTo>
                    <a:lnTo>
                      <a:pt x="396" y="227"/>
                    </a:lnTo>
                    <a:lnTo>
                      <a:pt x="325" y="190"/>
                    </a:lnTo>
                    <a:lnTo>
                      <a:pt x="254" y="154"/>
                    </a:lnTo>
                    <a:lnTo>
                      <a:pt x="220" y="137"/>
                    </a:lnTo>
                    <a:lnTo>
                      <a:pt x="150" y="100"/>
                    </a:lnTo>
                    <a:lnTo>
                      <a:pt x="87" y="90"/>
                    </a:lnTo>
                    <a:lnTo>
                      <a:pt x="53" y="71"/>
                    </a:lnTo>
                    <a:lnTo>
                      <a:pt x="16" y="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62" name="Freeform 2182">
                <a:extLst>
                  <a:ext uri="{FF2B5EF4-FFF2-40B4-BE49-F238E27FC236}">
                    <a16:creationId xmlns:a16="http://schemas.microsoft.com/office/drawing/2014/main" id="{AFA61E26-BF16-4679-8F07-E5D8AB436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8" y="3026"/>
                <a:ext cx="1" cy="3"/>
              </a:xfrm>
              <a:custGeom>
                <a:avLst/>
                <a:gdLst>
                  <a:gd name="T0" fmla="*/ 0 w 16"/>
                  <a:gd name="T1" fmla="*/ 0 h 53"/>
                  <a:gd name="T2" fmla="*/ 0 w 16"/>
                  <a:gd name="T3" fmla="*/ 0 h 53"/>
                  <a:gd name="T4" fmla="*/ 0 w 16"/>
                  <a:gd name="T5" fmla="*/ 0 h 53"/>
                  <a:gd name="T6" fmla="*/ 0 w 16"/>
                  <a:gd name="T7" fmla="*/ 0 h 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53">
                    <a:moveTo>
                      <a:pt x="16" y="53"/>
                    </a:moveTo>
                    <a:lnTo>
                      <a:pt x="8" y="26"/>
                    </a:lnTo>
                    <a:lnTo>
                      <a:pt x="0" y="0"/>
                    </a:lnTo>
                    <a:lnTo>
                      <a:pt x="16" y="53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63" name="Freeform 2183">
                <a:extLst>
                  <a:ext uri="{FF2B5EF4-FFF2-40B4-BE49-F238E27FC236}">
                    <a16:creationId xmlns:a16="http://schemas.microsoft.com/office/drawing/2014/main" id="{95B3308B-245D-4962-947B-578893EED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9" y="3239"/>
                <a:ext cx="527" cy="349"/>
              </a:xfrm>
              <a:custGeom>
                <a:avLst/>
                <a:gdLst>
                  <a:gd name="T0" fmla="*/ 19 w 7905"/>
                  <a:gd name="T1" fmla="*/ 0 h 5232"/>
                  <a:gd name="T2" fmla="*/ 22 w 7905"/>
                  <a:gd name="T3" fmla="*/ 0 h 5232"/>
                  <a:gd name="T4" fmla="*/ 24 w 7905"/>
                  <a:gd name="T5" fmla="*/ 1 h 5232"/>
                  <a:gd name="T6" fmla="*/ 27 w 7905"/>
                  <a:gd name="T7" fmla="*/ 1 h 5232"/>
                  <a:gd name="T8" fmla="*/ 29 w 7905"/>
                  <a:gd name="T9" fmla="*/ 2 h 5232"/>
                  <a:gd name="T10" fmla="*/ 30 w 7905"/>
                  <a:gd name="T11" fmla="*/ 3 h 5232"/>
                  <a:gd name="T12" fmla="*/ 32 w 7905"/>
                  <a:gd name="T13" fmla="*/ 4 h 5232"/>
                  <a:gd name="T14" fmla="*/ 33 w 7905"/>
                  <a:gd name="T15" fmla="*/ 5 h 5232"/>
                  <a:gd name="T16" fmla="*/ 34 w 7905"/>
                  <a:gd name="T17" fmla="*/ 6 h 5232"/>
                  <a:gd name="T18" fmla="*/ 35 w 7905"/>
                  <a:gd name="T19" fmla="*/ 8 h 5232"/>
                  <a:gd name="T20" fmla="*/ 35 w 7905"/>
                  <a:gd name="T21" fmla="*/ 9 h 5232"/>
                  <a:gd name="T22" fmla="*/ 35 w 7905"/>
                  <a:gd name="T23" fmla="*/ 10 h 5232"/>
                  <a:gd name="T24" fmla="*/ 35 w 7905"/>
                  <a:gd name="T25" fmla="*/ 12 h 5232"/>
                  <a:gd name="T26" fmla="*/ 34 w 7905"/>
                  <a:gd name="T27" fmla="*/ 14 h 5232"/>
                  <a:gd name="T28" fmla="*/ 33 w 7905"/>
                  <a:gd name="T29" fmla="*/ 16 h 5232"/>
                  <a:gd name="T30" fmla="*/ 32 w 7905"/>
                  <a:gd name="T31" fmla="*/ 17 h 5232"/>
                  <a:gd name="T32" fmla="*/ 30 w 7905"/>
                  <a:gd name="T33" fmla="*/ 19 h 5232"/>
                  <a:gd name="T34" fmla="*/ 28 w 7905"/>
                  <a:gd name="T35" fmla="*/ 21 h 5232"/>
                  <a:gd name="T36" fmla="*/ 26 w 7905"/>
                  <a:gd name="T37" fmla="*/ 22 h 5232"/>
                  <a:gd name="T38" fmla="*/ 23 w 7905"/>
                  <a:gd name="T39" fmla="*/ 23 h 5232"/>
                  <a:gd name="T40" fmla="*/ 20 w 7905"/>
                  <a:gd name="T41" fmla="*/ 23 h 5232"/>
                  <a:gd name="T42" fmla="*/ 16 w 7905"/>
                  <a:gd name="T43" fmla="*/ 23 h 5232"/>
                  <a:gd name="T44" fmla="*/ 13 w 7905"/>
                  <a:gd name="T45" fmla="*/ 23 h 5232"/>
                  <a:gd name="T46" fmla="*/ 10 w 7905"/>
                  <a:gd name="T47" fmla="*/ 22 h 5232"/>
                  <a:gd name="T48" fmla="*/ 8 w 7905"/>
                  <a:gd name="T49" fmla="*/ 21 h 5232"/>
                  <a:gd name="T50" fmla="*/ 6 w 7905"/>
                  <a:gd name="T51" fmla="*/ 19 h 5232"/>
                  <a:gd name="T52" fmla="*/ 4 w 7905"/>
                  <a:gd name="T53" fmla="*/ 18 h 5232"/>
                  <a:gd name="T54" fmla="*/ 3 w 7905"/>
                  <a:gd name="T55" fmla="*/ 16 h 5232"/>
                  <a:gd name="T56" fmla="*/ 2 w 7905"/>
                  <a:gd name="T57" fmla="*/ 14 h 5232"/>
                  <a:gd name="T58" fmla="*/ 1 w 7905"/>
                  <a:gd name="T59" fmla="*/ 13 h 5232"/>
                  <a:gd name="T60" fmla="*/ 0 w 7905"/>
                  <a:gd name="T61" fmla="*/ 11 h 5232"/>
                  <a:gd name="T62" fmla="*/ 0 w 7905"/>
                  <a:gd name="T63" fmla="*/ 9 h 5232"/>
                  <a:gd name="T64" fmla="*/ 0 w 7905"/>
                  <a:gd name="T65" fmla="*/ 8 h 5232"/>
                  <a:gd name="T66" fmla="*/ 1 w 7905"/>
                  <a:gd name="T67" fmla="*/ 7 h 5232"/>
                  <a:gd name="T68" fmla="*/ 1 w 7905"/>
                  <a:gd name="T69" fmla="*/ 5 h 5232"/>
                  <a:gd name="T70" fmla="*/ 3 w 7905"/>
                  <a:gd name="T71" fmla="*/ 4 h 5232"/>
                  <a:gd name="T72" fmla="*/ 4 w 7905"/>
                  <a:gd name="T73" fmla="*/ 3 h 5232"/>
                  <a:gd name="T74" fmla="*/ 6 w 7905"/>
                  <a:gd name="T75" fmla="*/ 2 h 5232"/>
                  <a:gd name="T76" fmla="*/ 8 w 7905"/>
                  <a:gd name="T77" fmla="*/ 1 h 5232"/>
                  <a:gd name="T78" fmla="*/ 10 w 7905"/>
                  <a:gd name="T79" fmla="*/ 1 h 5232"/>
                  <a:gd name="T80" fmla="*/ 12 w 7905"/>
                  <a:gd name="T81" fmla="*/ 0 h 5232"/>
                  <a:gd name="T82" fmla="*/ 15 w 7905"/>
                  <a:gd name="T83" fmla="*/ 0 h 5232"/>
                  <a:gd name="T84" fmla="*/ 17 w 7905"/>
                  <a:gd name="T85" fmla="*/ 0 h 523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905" h="5232">
                    <a:moveTo>
                      <a:pt x="3935" y="0"/>
                    </a:moveTo>
                    <a:lnTo>
                      <a:pt x="4150" y="0"/>
                    </a:lnTo>
                    <a:lnTo>
                      <a:pt x="4335" y="0"/>
                    </a:lnTo>
                    <a:lnTo>
                      <a:pt x="4553" y="0"/>
                    </a:lnTo>
                    <a:lnTo>
                      <a:pt x="4737" y="35"/>
                    </a:lnTo>
                    <a:lnTo>
                      <a:pt x="4918" y="70"/>
                    </a:lnTo>
                    <a:lnTo>
                      <a:pt x="5104" y="70"/>
                    </a:lnTo>
                    <a:lnTo>
                      <a:pt x="5288" y="109"/>
                    </a:lnTo>
                    <a:lnTo>
                      <a:pt x="5473" y="143"/>
                    </a:lnTo>
                    <a:lnTo>
                      <a:pt x="5657" y="178"/>
                    </a:lnTo>
                    <a:lnTo>
                      <a:pt x="5813" y="217"/>
                    </a:lnTo>
                    <a:lnTo>
                      <a:pt x="5998" y="286"/>
                    </a:lnTo>
                    <a:lnTo>
                      <a:pt x="6153" y="325"/>
                    </a:lnTo>
                    <a:lnTo>
                      <a:pt x="6304" y="395"/>
                    </a:lnTo>
                    <a:lnTo>
                      <a:pt x="6459" y="434"/>
                    </a:lnTo>
                    <a:lnTo>
                      <a:pt x="6615" y="503"/>
                    </a:lnTo>
                    <a:lnTo>
                      <a:pt x="6736" y="578"/>
                    </a:lnTo>
                    <a:lnTo>
                      <a:pt x="6859" y="651"/>
                    </a:lnTo>
                    <a:lnTo>
                      <a:pt x="6984" y="721"/>
                    </a:lnTo>
                    <a:lnTo>
                      <a:pt x="7106" y="794"/>
                    </a:lnTo>
                    <a:lnTo>
                      <a:pt x="7228" y="868"/>
                    </a:lnTo>
                    <a:lnTo>
                      <a:pt x="7321" y="938"/>
                    </a:lnTo>
                    <a:lnTo>
                      <a:pt x="7413" y="1046"/>
                    </a:lnTo>
                    <a:lnTo>
                      <a:pt x="7505" y="1120"/>
                    </a:lnTo>
                    <a:lnTo>
                      <a:pt x="7598" y="1228"/>
                    </a:lnTo>
                    <a:lnTo>
                      <a:pt x="7661" y="1302"/>
                    </a:lnTo>
                    <a:lnTo>
                      <a:pt x="7719" y="1410"/>
                    </a:lnTo>
                    <a:lnTo>
                      <a:pt x="7782" y="1479"/>
                    </a:lnTo>
                    <a:lnTo>
                      <a:pt x="7812" y="1588"/>
                    </a:lnTo>
                    <a:lnTo>
                      <a:pt x="7845" y="1696"/>
                    </a:lnTo>
                    <a:lnTo>
                      <a:pt x="7875" y="1771"/>
                    </a:lnTo>
                    <a:lnTo>
                      <a:pt x="7905" y="1879"/>
                    </a:lnTo>
                    <a:lnTo>
                      <a:pt x="7905" y="1987"/>
                    </a:lnTo>
                    <a:lnTo>
                      <a:pt x="7905" y="2096"/>
                    </a:lnTo>
                    <a:lnTo>
                      <a:pt x="7875" y="2204"/>
                    </a:lnTo>
                    <a:lnTo>
                      <a:pt x="7875" y="2313"/>
                    </a:lnTo>
                    <a:lnTo>
                      <a:pt x="7845" y="2456"/>
                    </a:lnTo>
                    <a:lnTo>
                      <a:pt x="7812" y="2564"/>
                    </a:lnTo>
                    <a:lnTo>
                      <a:pt x="7782" y="2707"/>
                    </a:lnTo>
                    <a:lnTo>
                      <a:pt x="7719" y="2855"/>
                    </a:lnTo>
                    <a:lnTo>
                      <a:pt x="7691" y="2964"/>
                    </a:lnTo>
                    <a:lnTo>
                      <a:pt x="7628" y="3107"/>
                    </a:lnTo>
                    <a:lnTo>
                      <a:pt x="7568" y="3250"/>
                    </a:lnTo>
                    <a:lnTo>
                      <a:pt x="7476" y="3397"/>
                    </a:lnTo>
                    <a:lnTo>
                      <a:pt x="7384" y="3506"/>
                    </a:lnTo>
                    <a:lnTo>
                      <a:pt x="7291" y="3649"/>
                    </a:lnTo>
                    <a:lnTo>
                      <a:pt x="7199" y="3792"/>
                    </a:lnTo>
                    <a:lnTo>
                      <a:pt x="7106" y="3900"/>
                    </a:lnTo>
                    <a:lnTo>
                      <a:pt x="6984" y="4048"/>
                    </a:lnTo>
                    <a:lnTo>
                      <a:pt x="6859" y="4191"/>
                    </a:lnTo>
                    <a:lnTo>
                      <a:pt x="6736" y="4300"/>
                    </a:lnTo>
                    <a:lnTo>
                      <a:pt x="6582" y="4404"/>
                    </a:lnTo>
                    <a:lnTo>
                      <a:pt x="6431" y="4512"/>
                    </a:lnTo>
                    <a:lnTo>
                      <a:pt x="6275" y="4621"/>
                    </a:lnTo>
                    <a:lnTo>
                      <a:pt x="6120" y="4729"/>
                    </a:lnTo>
                    <a:lnTo>
                      <a:pt x="5934" y="4837"/>
                    </a:lnTo>
                    <a:lnTo>
                      <a:pt x="5750" y="4911"/>
                    </a:lnTo>
                    <a:lnTo>
                      <a:pt x="5566" y="4980"/>
                    </a:lnTo>
                    <a:lnTo>
                      <a:pt x="5351" y="5054"/>
                    </a:lnTo>
                    <a:lnTo>
                      <a:pt x="5137" y="5128"/>
                    </a:lnTo>
                    <a:lnTo>
                      <a:pt x="4918" y="5162"/>
                    </a:lnTo>
                    <a:lnTo>
                      <a:pt x="4704" y="5197"/>
                    </a:lnTo>
                    <a:lnTo>
                      <a:pt x="4460" y="5232"/>
                    </a:lnTo>
                    <a:lnTo>
                      <a:pt x="4213" y="5232"/>
                    </a:lnTo>
                    <a:lnTo>
                      <a:pt x="3935" y="5232"/>
                    </a:lnTo>
                    <a:lnTo>
                      <a:pt x="3688" y="5232"/>
                    </a:lnTo>
                    <a:lnTo>
                      <a:pt x="3444" y="5232"/>
                    </a:lnTo>
                    <a:lnTo>
                      <a:pt x="3196" y="5197"/>
                    </a:lnTo>
                    <a:lnTo>
                      <a:pt x="2949" y="5162"/>
                    </a:lnTo>
                    <a:lnTo>
                      <a:pt x="2735" y="5089"/>
                    </a:lnTo>
                    <a:lnTo>
                      <a:pt x="2521" y="5019"/>
                    </a:lnTo>
                    <a:lnTo>
                      <a:pt x="2339" y="4980"/>
                    </a:lnTo>
                    <a:lnTo>
                      <a:pt x="2154" y="4872"/>
                    </a:lnTo>
                    <a:lnTo>
                      <a:pt x="1970" y="4803"/>
                    </a:lnTo>
                    <a:lnTo>
                      <a:pt x="1785" y="4694"/>
                    </a:lnTo>
                    <a:lnTo>
                      <a:pt x="1629" y="4621"/>
                    </a:lnTo>
                    <a:lnTo>
                      <a:pt x="1445" y="4512"/>
                    </a:lnTo>
                    <a:lnTo>
                      <a:pt x="1322" y="4369"/>
                    </a:lnTo>
                    <a:lnTo>
                      <a:pt x="1168" y="4265"/>
                    </a:lnTo>
                    <a:lnTo>
                      <a:pt x="1045" y="4157"/>
                    </a:lnTo>
                    <a:lnTo>
                      <a:pt x="924" y="4048"/>
                    </a:lnTo>
                    <a:lnTo>
                      <a:pt x="798" y="3900"/>
                    </a:lnTo>
                    <a:lnTo>
                      <a:pt x="706" y="3757"/>
                    </a:lnTo>
                    <a:lnTo>
                      <a:pt x="583" y="3649"/>
                    </a:lnTo>
                    <a:lnTo>
                      <a:pt x="492" y="3506"/>
                    </a:lnTo>
                    <a:lnTo>
                      <a:pt x="429" y="3358"/>
                    </a:lnTo>
                    <a:lnTo>
                      <a:pt x="340" y="3250"/>
                    </a:lnTo>
                    <a:lnTo>
                      <a:pt x="277" y="3107"/>
                    </a:lnTo>
                    <a:lnTo>
                      <a:pt x="214" y="2964"/>
                    </a:lnTo>
                    <a:lnTo>
                      <a:pt x="155" y="2815"/>
                    </a:lnTo>
                    <a:lnTo>
                      <a:pt x="122" y="2707"/>
                    </a:lnTo>
                    <a:lnTo>
                      <a:pt x="92" y="2564"/>
                    </a:lnTo>
                    <a:lnTo>
                      <a:pt x="62" y="2456"/>
                    </a:lnTo>
                    <a:lnTo>
                      <a:pt x="29" y="2313"/>
                    </a:lnTo>
                    <a:lnTo>
                      <a:pt x="0" y="2204"/>
                    </a:lnTo>
                    <a:lnTo>
                      <a:pt x="0" y="2096"/>
                    </a:lnTo>
                    <a:lnTo>
                      <a:pt x="0" y="1987"/>
                    </a:lnTo>
                    <a:lnTo>
                      <a:pt x="0" y="1879"/>
                    </a:lnTo>
                    <a:lnTo>
                      <a:pt x="29" y="1771"/>
                    </a:lnTo>
                    <a:lnTo>
                      <a:pt x="29" y="1696"/>
                    </a:lnTo>
                    <a:lnTo>
                      <a:pt x="62" y="1588"/>
                    </a:lnTo>
                    <a:lnTo>
                      <a:pt x="122" y="1479"/>
                    </a:lnTo>
                    <a:lnTo>
                      <a:pt x="185" y="1410"/>
                    </a:lnTo>
                    <a:lnTo>
                      <a:pt x="248" y="1302"/>
                    </a:lnTo>
                    <a:lnTo>
                      <a:pt x="306" y="1228"/>
                    </a:lnTo>
                    <a:lnTo>
                      <a:pt x="399" y="1120"/>
                    </a:lnTo>
                    <a:lnTo>
                      <a:pt x="462" y="1046"/>
                    </a:lnTo>
                    <a:lnTo>
                      <a:pt x="583" y="938"/>
                    </a:lnTo>
                    <a:lnTo>
                      <a:pt x="676" y="868"/>
                    </a:lnTo>
                    <a:lnTo>
                      <a:pt x="798" y="794"/>
                    </a:lnTo>
                    <a:lnTo>
                      <a:pt x="890" y="721"/>
                    </a:lnTo>
                    <a:lnTo>
                      <a:pt x="1016" y="651"/>
                    </a:lnTo>
                    <a:lnTo>
                      <a:pt x="1168" y="578"/>
                    </a:lnTo>
                    <a:lnTo>
                      <a:pt x="1294" y="503"/>
                    </a:lnTo>
                    <a:lnTo>
                      <a:pt x="1445" y="434"/>
                    </a:lnTo>
                    <a:lnTo>
                      <a:pt x="1600" y="395"/>
                    </a:lnTo>
                    <a:lnTo>
                      <a:pt x="1755" y="325"/>
                    </a:lnTo>
                    <a:lnTo>
                      <a:pt x="1907" y="286"/>
                    </a:lnTo>
                    <a:lnTo>
                      <a:pt x="2062" y="217"/>
                    </a:lnTo>
                    <a:lnTo>
                      <a:pt x="2247" y="178"/>
                    </a:lnTo>
                    <a:lnTo>
                      <a:pt x="2402" y="143"/>
                    </a:lnTo>
                    <a:lnTo>
                      <a:pt x="2583" y="109"/>
                    </a:lnTo>
                    <a:lnTo>
                      <a:pt x="2764" y="70"/>
                    </a:lnTo>
                    <a:lnTo>
                      <a:pt x="2949" y="70"/>
                    </a:lnTo>
                    <a:lnTo>
                      <a:pt x="3133" y="35"/>
                    </a:lnTo>
                    <a:lnTo>
                      <a:pt x="3351" y="0"/>
                    </a:lnTo>
                    <a:lnTo>
                      <a:pt x="3537" y="0"/>
                    </a:lnTo>
                    <a:lnTo>
                      <a:pt x="3751" y="0"/>
                    </a:lnTo>
                    <a:lnTo>
                      <a:pt x="3935" y="0"/>
                    </a:lnTo>
                    <a:close/>
                  </a:path>
                </a:pathLst>
              </a:custGeom>
              <a:solidFill>
                <a:srgbClr val="C4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64" name="Freeform 2184">
                <a:extLst>
                  <a:ext uri="{FF2B5EF4-FFF2-40B4-BE49-F238E27FC236}">
                    <a16:creationId xmlns:a16="http://schemas.microsoft.com/office/drawing/2014/main" id="{2739D2CD-78CD-463B-8441-343BDD405D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9" y="3239"/>
                <a:ext cx="527" cy="231"/>
              </a:xfrm>
              <a:custGeom>
                <a:avLst/>
                <a:gdLst>
                  <a:gd name="T0" fmla="*/ 35 w 7905"/>
                  <a:gd name="T1" fmla="*/ 7 h 3464"/>
                  <a:gd name="T2" fmla="*/ 35 w 7905"/>
                  <a:gd name="T3" fmla="*/ 6 h 3464"/>
                  <a:gd name="T4" fmla="*/ 34 w 7905"/>
                  <a:gd name="T5" fmla="*/ 5 h 3464"/>
                  <a:gd name="T6" fmla="*/ 33 w 7905"/>
                  <a:gd name="T7" fmla="*/ 4 h 3464"/>
                  <a:gd name="T8" fmla="*/ 31 w 7905"/>
                  <a:gd name="T9" fmla="*/ 3 h 3464"/>
                  <a:gd name="T10" fmla="*/ 29 w 7905"/>
                  <a:gd name="T11" fmla="*/ 2 h 3464"/>
                  <a:gd name="T12" fmla="*/ 27 w 7905"/>
                  <a:gd name="T13" fmla="*/ 1 h 3464"/>
                  <a:gd name="T14" fmla="*/ 25 w 7905"/>
                  <a:gd name="T15" fmla="*/ 1 h 3464"/>
                  <a:gd name="T16" fmla="*/ 23 w 7905"/>
                  <a:gd name="T17" fmla="*/ 0 h 3464"/>
                  <a:gd name="T18" fmla="*/ 20 w 7905"/>
                  <a:gd name="T19" fmla="*/ 0 h 3464"/>
                  <a:gd name="T20" fmla="*/ 17 w 7905"/>
                  <a:gd name="T21" fmla="*/ 0 h 3464"/>
                  <a:gd name="T22" fmla="*/ 15 w 7905"/>
                  <a:gd name="T23" fmla="*/ 0 h 3464"/>
                  <a:gd name="T24" fmla="*/ 12 w 7905"/>
                  <a:gd name="T25" fmla="*/ 0 h 3464"/>
                  <a:gd name="T26" fmla="*/ 10 w 7905"/>
                  <a:gd name="T27" fmla="*/ 1 h 3464"/>
                  <a:gd name="T28" fmla="*/ 8 w 7905"/>
                  <a:gd name="T29" fmla="*/ 1 h 3464"/>
                  <a:gd name="T30" fmla="*/ 6 w 7905"/>
                  <a:gd name="T31" fmla="*/ 2 h 3464"/>
                  <a:gd name="T32" fmla="*/ 4 w 7905"/>
                  <a:gd name="T33" fmla="*/ 3 h 3464"/>
                  <a:gd name="T34" fmla="*/ 2 w 7905"/>
                  <a:gd name="T35" fmla="*/ 4 h 3464"/>
                  <a:gd name="T36" fmla="*/ 1 w 7905"/>
                  <a:gd name="T37" fmla="*/ 5 h 3464"/>
                  <a:gd name="T38" fmla="*/ 1 w 7905"/>
                  <a:gd name="T39" fmla="*/ 6 h 3464"/>
                  <a:gd name="T40" fmla="*/ 0 w 7905"/>
                  <a:gd name="T41" fmla="*/ 7 h 3464"/>
                  <a:gd name="T42" fmla="*/ 0 w 7905"/>
                  <a:gd name="T43" fmla="*/ 8 h 3464"/>
                  <a:gd name="T44" fmla="*/ 0 w 7905"/>
                  <a:gd name="T45" fmla="*/ 9 h 3464"/>
                  <a:gd name="T46" fmla="*/ 1 w 7905"/>
                  <a:gd name="T47" fmla="*/ 10 h 3464"/>
                  <a:gd name="T48" fmla="*/ 2 w 7905"/>
                  <a:gd name="T49" fmla="*/ 11 h 3464"/>
                  <a:gd name="T50" fmla="*/ 3 w 7905"/>
                  <a:gd name="T51" fmla="*/ 12 h 3464"/>
                  <a:gd name="T52" fmla="*/ 5 w 7905"/>
                  <a:gd name="T53" fmla="*/ 13 h 3464"/>
                  <a:gd name="T54" fmla="*/ 7 w 7905"/>
                  <a:gd name="T55" fmla="*/ 14 h 3464"/>
                  <a:gd name="T56" fmla="*/ 9 w 7905"/>
                  <a:gd name="T57" fmla="*/ 14 h 3464"/>
                  <a:gd name="T58" fmla="*/ 11 w 7905"/>
                  <a:gd name="T59" fmla="*/ 15 h 3464"/>
                  <a:gd name="T60" fmla="*/ 14 w 7905"/>
                  <a:gd name="T61" fmla="*/ 15 h 3464"/>
                  <a:gd name="T62" fmla="*/ 17 w 7905"/>
                  <a:gd name="T63" fmla="*/ 15 h 3464"/>
                  <a:gd name="T64" fmla="*/ 19 w 7905"/>
                  <a:gd name="T65" fmla="*/ 15 h 3464"/>
                  <a:gd name="T66" fmla="*/ 22 w 7905"/>
                  <a:gd name="T67" fmla="*/ 15 h 3464"/>
                  <a:gd name="T68" fmla="*/ 24 w 7905"/>
                  <a:gd name="T69" fmla="*/ 15 h 3464"/>
                  <a:gd name="T70" fmla="*/ 27 w 7905"/>
                  <a:gd name="T71" fmla="*/ 14 h 3464"/>
                  <a:gd name="T72" fmla="*/ 29 w 7905"/>
                  <a:gd name="T73" fmla="*/ 14 h 3464"/>
                  <a:gd name="T74" fmla="*/ 30 w 7905"/>
                  <a:gd name="T75" fmla="*/ 13 h 3464"/>
                  <a:gd name="T76" fmla="*/ 32 w 7905"/>
                  <a:gd name="T77" fmla="*/ 12 h 3464"/>
                  <a:gd name="T78" fmla="*/ 33 w 7905"/>
                  <a:gd name="T79" fmla="*/ 11 h 3464"/>
                  <a:gd name="T80" fmla="*/ 34 w 7905"/>
                  <a:gd name="T81" fmla="*/ 10 h 3464"/>
                  <a:gd name="T82" fmla="*/ 35 w 7905"/>
                  <a:gd name="T83" fmla="*/ 9 h 3464"/>
                  <a:gd name="T84" fmla="*/ 35 w 7905"/>
                  <a:gd name="T85" fmla="*/ 8 h 346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905" h="3464">
                    <a:moveTo>
                      <a:pt x="7905" y="1717"/>
                    </a:moveTo>
                    <a:lnTo>
                      <a:pt x="7905" y="1623"/>
                    </a:lnTo>
                    <a:lnTo>
                      <a:pt x="7875" y="1560"/>
                    </a:lnTo>
                    <a:lnTo>
                      <a:pt x="7845" y="1466"/>
                    </a:lnTo>
                    <a:lnTo>
                      <a:pt x="7812" y="1372"/>
                    </a:lnTo>
                    <a:lnTo>
                      <a:pt x="7782" y="1279"/>
                    </a:lnTo>
                    <a:lnTo>
                      <a:pt x="7719" y="1219"/>
                    </a:lnTo>
                    <a:lnTo>
                      <a:pt x="7661" y="1125"/>
                    </a:lnTo>
                    <a:lnTo>
                      <a:pt x="7598" y="1061"/>
                    </a:lnTo>
                    <a:lnTo>
                      <a:pt x="7505" y="968"/>
                    </a:lnTo>
                    <a:lnTo>
                      <a:pt x="7413" y="904"/>
                    </a:lnTo>
                    <a:lnTo>
                      <a:pt x="7321" y="844"/>
                    </a:lnTo>
                    <a:lnTo>
                      <a:pt x="7228" y="750"/>
                    </a:lnTo>
                    <a:lnTo>
                      <a:pt x="7106" y="687"/>
                    </a:lnTo>
                    <a:lnTo>
                      <a:pt x="6984" y="623"/>
                    </a:lnTo>
                    <a:lnTo>
                      <a:pt x="6859" y="563"/>
                    </a:lnTo>
                    <a:lnTo>
                      <a:pt x="6736" y="499"/>
                    </a:lnTo>
                    <a:lnTo>
                      <a:pt x="6615" y="435"/>
                    </a:lnTo>
                    <a:lnTo>
                      <a:pt x="6459" y="406"/>
                    </a:lnTo>
                    <a:lnTo>
                      <a:pt x="6304" y="342"/>
                    </a:lnTo>
                    <a:lnTo>
                      <a:pt x="6153" y="281"/>
                    </a:lnTo>
                    <a:lnTo>
                      <a:pt x="5998" y="248"/>
                    </a:lnTo>
                    <a:lnTo>
                      <a:pt x="5843" y="217"/>
                    </a:lnTo>
                    <a:lnTo>
                      <a:pt x="5657" y="154"/>
                    </a:lnTo>
                    <a:lnTo>
                      <a:pt x="5473" y="124"/>
                    </a:lnTo>
                    <a:lnTo>
                      <a:pt x="5288" y="94"/>
                    </a:lnTo>
                    <a:lnTo>
                      <a:pt x="5104" y="60"/>
                    </a:lnTo>
                    <a:lnTo>
                      <a:pt x="4918" y="60"/>
                    </a:lnTo>
                    <a:lnTo>
                      <a:pt x="4737" y="30"/>
                    </a:lnTo>
                    <a:lnTo>
                      <a:pt x="4553" y="30"/>
                    </a:lnTo>
                    <a:lnTo>
                      <a:pt x="4335" y="0"/>
                    </a:lnTo>
                    <a:lnTo>
                      <a:pt x="4150" y="0"/>
                    </a:lnTo>
                    <a:lnTo>
                      <a:pt x="3935" y="0"/>
                    </a:lnTo>
                    <a:lnTo>
                      <a:pt x="3751" y="0"/>
                    </a:lnTo>
                    <a:lnTo>
                      <a:pt x="3537" y="0"/>
                    </a:lnTo>
                    <a:lnTo>
                      <a:pt x="3351" y="30"/>
                    </a:lnTo>
                    <a:lnTo>
                      <a:pt x="3133" y="30"/>
                    </a:lnTo>
                    <a:lnTo>
                      <a:pt x="2949" y="60"/>
                    </a:lnTo>
                    <a:lnTo>
                      <a:pt x="2764" y="60"/>
                    </a:lnTo>
                    <a:lnTo>
                      <a:pt x="2583" y="94"/>
                    </a:lnTo>
                    <a:lnTo>
                      <a:pt x="2402" y="124"/>
                    </a:lnTo>
                    <a:lnTo>
                      <a:pt x="2247" y="154"/>
                    </a:lnTo>
                    <a:lnTo>
                      <a:pt x="2062" y="217"/>
                    </a:lnTo>
                    <a:lnTo>
                      <a:pt x="1907" y="248"/>
                    </a:lnTo>
                    <a:lnTo>
                      <a:pt x="1755" y="281"/>
                    </a:lnTo>
                    <a:lnTo>
                      <a:pt x="1600" y="342"/>
                    </a:lnTo>
                    <a:lnTo>
                      <a:pt x="1445" y="406"/>
                    </a:lnTo>
                    <a:lnTo>
                      <a:pt x="1294" y="435"/>
                    </a:lnTo>
                    <a:lnTo>
                      <a:pt x="1168" y="499"/>
                    </a:lnTo>
                    <a:lnTo>
                      <a:pt x="1016" y="563"/>
                    </a:lnTo>
                    <a:lnTo>
                      <a:pt x="890" y="623"/>
                    </a:lnTo>
                    <a:lnTo>
                      <a:pt x="769" y="687"/>
                    </a:lnTo>
                    <a:lnTo>
                      <a:pt x="676" y="750"/>
                    </a:lnTo>
                    <a:lnTo>
                      <a:pt x="554" y="844"/>
                    </a:lnTo>
                    <a:lnTo>
                      <a:pt x="462" y="904"/>
                    </a:lnTo>
                    <a:lnTo>
                      <a:pt x="399" y="968"/>
                    </a:lnTo>
                    <a:lnTo>
                      <a:pt x="306" y="1061"/>
                    </a:lnTo>
                    <a:lnTo>
                      <a:pt x="248" y="1125"/>
                    </a:lnTo>
                    <a:lnTo>
                      <a:pt x="185" y="1219"/>
                    </a:lnTo>
                    <a:lnTo>
                      <a:pt x="122" y="1279"/>
                    </a:lnTo>
                    <a:lnTo>
                      <a:pt x="62" y="1372"/>
                    </a:lnTo>
                    <a:lnTo>
                      <a:pt x="29" y="1466"/>
                    </a:lnTo>
                    <a:lnTo>
                      <a:pt x="29" y="1560"/>
                    </a:lnTo>
                    <a:lnTo>
                      <a:pt x="0" y="1623"/>
                    </a:lnTo>
                    <a:lnTo>
                      <a:pt x="0" y="1717"/>
                    </a:lnTo>
                    <a:lnTo>
                      <a:pt x="0" y="1811"/>
                    </a:lnTo>
                    <a:lnTo>
                      <a:pt x="29" y="1904"/>
                    </a:lnTo>
                    <a:lnTo>
                      <a:pt x="29" y="1998"/>
                    </a:lnTo>
                    <a:lnTo>
                      <a:pt x="62" y="2062"/>
                    </a:lnTo>
                    <a:lnTo>
                      <a:pt x="122" y="2156"/>
                    </a:lnTo>
                    <a:lnTo>
                      <a:pt x="185" y="2246"/>
                    </a:lnTo>
                    <a:lnTo>
                      <a:pt x="248" y="2310"/>
                    </a:lnTo>
                    <a:lnTo>
                      <a:pt x="306" y="2404"/>
                    </a:lnTo>
                    <a:lnTo>
                      <a:pt x="399" y="2467"/>
                    </a:lnTo>
                    <a:lnTo>
                      <a:pt x="462" y="2561"/>
                    </a:lnTo>
                    <a:lnTo>
                      <a:pt x="554" y="2621"/>
                    </a:lnTo>
                    <a:lnTo>
                      <a:pt x="676" y="2685"/>
                    </a:lnTo>
                    <a:lnTo>
                      <a:pt x="769" y="2748"/>
                    </a:lnTo>
                    <a:lnTo>
                      <a:pt x="890" y="2808"/>
                    </a:lnTo>
                    <a:lnTo>
                      <a:pt x="1016" y="2872"/>
                    </a:lnTo>
                    <a:lnTo>
                      <a:pt x="1168" y="2936"/>
                    </a:lnTo>
                    <a:lnTo>
                      <a:pt x="1294" y="2996"/>
                    </a:lnTo>
                    <a:lnTo>
                      <a:pt x="1445" y="3059"/>
                    </a:lnTo>
                    <a:lnTo>
                      <a:pt x="1600" y="3089"/>
                    </a:lnTo>
                    <a:lnTo>
                      <a:pt x="1755" y="3153"/>
                    </a:lnTo>
                    <a:lnTo>
                      <a:pt x="1907" y="3183"/>
                    </a:lnTo>
                    <a:lnTo>
                      <a:pt x="2062" y="3247"/>
                    </a:lnTo>
                    <a:lnTo>
                      <a:pt x="2247" y="3277"/>
                    </a:lnTo>
                    <a:lnTo>
                      <a:pt x="2402" y="3311"/>
                    </a:lnTo>
                    <a:lnTo>
                      <a:pt x="2583" y="3340"/>
                    </a:lnTo>
                    <a:lnTo>
                      <a:pt x="2764" y="3370"/>
                    </a:lnTo>
                    <a:lnTo>
                      <a:pt x="2949" y="3404"/>
                    </a:lnTo>
                    <a:lnTo>
                      <a:pt x="3133" y="3404"/>
                    </a:lnTo>
                    <a:lnTo>
                      <a:pt x="3351" y="3434"/>
                    </a:lnTo>
                    <a:lnTo>
                      <a:pt x="3537" y="3434"/>
                    </a:lnTo>
                    <a:lnTo>
                      <a:pt x="3751" y="3434"/>
                    </a:lnTo>
                    <a:lnTo>
                      <a:pt x="3935" y="3464"/>
                    </a:lnTo>
                    <a:lnTo>
                      <a:pt x="4150" y="3434"/>
                    </a:lnTo>
                    <a:lnTo>
                      <a:pt x="4335" y="3434"/>
                    </a:lnTo>
                    <a:lnTo>
                      <a:pt x="4553" y="3434"/>
                    </a:lnTo>
                    <a:lnTo>
                      <a:pt x="4737" y="3404"/>
                    </a:lnTo>
                    <a:lnTo>
                      <a:pt x="4918" y="3404"/>
                    </a:lnTo>
                    <a:lnTo>
                      <a:pt x="5104" y="3370"/>
                    </a:lnTo>
                    <a:lnTo>
                      <a:pt x="5288" y="3340"/>
                    </a:lnTo>
                    <a:lnTo>
                      <a:pt x="5473" y="3311"/>
                    </a:lnTo>
                    <a:lnTo>
                      <a:pt x="5657" y="3277"/>
                    </a:lnTo>
                    <a:lnTo>
                      <a:pt x="5843" y="3247"/>
                    </a:lnTo>
                    <a:lnTo>
                      <a:pt x="5998" y="3183"/>
                    </a:lnTo>
                    <a:lnTo>
                      <a:pt x="6153" y="3153"/>
                    </a:lnTo>
                    <a:lnTo>
                      <a:pt x="6304" y="3089"/>
                    </a:lnTo>
                    <a:lnTo>
                      <a:pt x="6459" y="3059"/>
                    </a:lnTo>
                    <a:lnTo>
                      <a:pt x="6615" y="2996"/>
                    </a:lnTo>
                    <a:lnTo>
                      <a:pt x="6736" y="2936"/>
                    </a:lnTo>
                    <a:lnTo>
                      <a:pt x="6859" y="2872"/>
                    </a:lnTo>
                    <a:lnTo>
                      <a:pt x="6984" y="2808"/>
                    </a:lnTo>
                    <a:lnTo>
                      <a:pt x="7106" y="2748"/>
                    </a:lnTo>
                    <a:lnTo>
                      <a:pt x="7228" y="2685"/>
                    </a:lnTo>
                    <a:lnTo>
                      <a:pt x="7321" y="2621"/>
                    </a:lnTo>
                    <a:lnTo>
                      <a:pt x="7413" y="2561"/>
                    </a:lnTo>
                    <a:lnTo>
                      <a:pt x="7505" y="2467"/>
                    </a:lnTo>
                    <a:lnTo>
                      <a:pt x="7598" y="2404"/>
                    </a:lnTo>
                    <a:lnTo>
                      <a:pt x="7661" y="2310"/>
                    </a:lnTo>
                    <a:lnTo>
                      <a:pt x="7719" y="2246"/>
                    </a:lnTo>
                    <a:lnTo>
                      <a:pt x="7782" y="2156"/>
                    </a:lnTo>
                    <a:lnTo>
                      <a:pt x="7812" y="2062"/>
                    </a:lnTo>
                    <a:lnTo>
                      <a:pt x="7845" y="1998"/>
                    </a:lnTo>
                    <a:lnTo>
                      <a:pt x="7875" y="1904"/>
                    </a:lnTo>
                    <a:lnTo>
                      <a:pt x="7905" y="1811"/>
                    </a:lnTo>
                    <a:lnTo>
                      <a:pt x="7905" y="1717"/>
                    </a:lnTo>
                    <a:close/>
                  </a:path>
                </a:pathLst>
              </a:custGeom>
              <a:solidFill>
                <a:srgbClr val="D1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65" name="Freeform 2185">
                <a:extLst>
                  <a:ext uri="{FF2B5EF4-FFF2-40B4-BE49-F238E27FC236}">
                    <a16:creationId xmlns:a16="http://schemas.microsoft.com/office/drawing/2014/main" id="{414DCCF8-873B-422A-8949-6F1425494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3245"/>
                <a:ext cx="515" cy="225"/>
              </a:xfrm>
              <a:custGeom>
                <a:avLst/>
                <a:gdLst>
                  <a:gd name="T0" fmla="*/ 19 w 7720"/>
                  <a:gd name="T1" fmla="*/ 0 h 3370"/>
                  <a:gd name="T2" fmla="*/ 21 w 7720"/>
                  <a:gd name="T3" fmla="*/ 0 h 3370"/>
                  <a:gd name="T4" fmla="*/ 24 w 7720"/>
                  <a:gd name="T5" fmla="*/ 1 h 3370"/>
                  <a:gd name="T6" fmla="*/ 26 w 7720"/>
                  <a:gd name="T7" fmla="*/ 1 h 3370"/>
                  <a:gd name="T8" fmla="*/ 28 w 7720"/>
                  <a:gd name="T9" fmla="*/ 2 h 3370"/>
                  <a:gd name="T10" fmla="*/ 30 w 7720"/>
                  <a:gd name="T11" fmla="*/ 2 h 3370"/>
                  <a:gd name="T12" fmla="*/ 31 w 7720"/>
                  <a:gd name="T13" fmla="*/ 3 h 3370"/>
                  <a:gd name="T14" fmla="*/ 33 w 7720"/>
                  <a:gd name="T15" fmla="*/ 4 h 3370"/>
                  <a:gd name="T16" fmla="*/ 34 w 7720"/>
                  <a:gd name="T17" fmla="*/ 5 h 3370"/>
                  <a:gd name="T18" fmla="*/ 34 w 7720"/>
                  <a:gd name="T19" fmla="*/ 6 h 3370"/>
                  <a:gd name="T20" fmla="*/ 34 w 7720"/>
                  <a:gd name="T21" fmla="*/ 8 h 3370"/>
                  <a:gd name="T22" fmla="*/ 34 w 7720"/>
                  <a:gd name="T23" fmla="*/ 9 h 3370"/>
                  <a:gd name="T24" fmla="*/ 34 w 7720"/>
                  <a:gd name="T25" fmla="*/ 10 h 3370"/>
                  <a:gd name="T26" fmla="*/ 33 w 7720"/>
                  <a:gd name="T27" fmla="*/ 11 h 3370"/>
                  <a:gd name="T28" fmla="*/ 31 w 7720"/>
                  <a:gd name="T29" fmla="*/ 12 h 3370"/>
                  <a:gd name="T30" fmla="*/ 30 w 7720"/>
                  <a:gd name="T31" fmla="*/ 12 h 3370"/>
                  <a:gd name="T32" fmla="*/ 28 w 7720"/>
                  <a:gd name="T33" fmla="*/ 13 h 3370"/>
                  <a:gd name="T34" fmla="*/ 26 w 7720"/>
                  <a:gd name="T35" fmla="*/ 14 h 3370"/>
                  <a:gd name="T36" fmla="*/ 24 w 7720"/>
                  <a:gd name="T37" fmla="*/ 14 h 3370"/>
                  <a:gd name="T38" fmla="*/ 21 w 7720"/>
                  <a:gd name="T39" fmla="*/ 15 h 3370"/>
                  <a:gd name="T40" fmla="*/ 19 w 7720"/>
                  <a:gd name="T41" fmla="*/ 15 h 3370"/>
                  <a:gd name="T42" fmla="*/ 16 w 7720"/>
                  <a:gd name="T43" fmla="*/ 15 h 3370"/>
                  <a:gd name="T44" fmla="*/ 14 w 7720"/>
                  <a:gd name="T45" fmla="*/ 15 h 3370"/>
                  <a:gd name="T46" fmla="*/ 11 w 7720"/>
                  <a:gd name="T47" fmla="*/ 15 h 3370"/>
                  <a:gd name="T48" fmla="*/ 9 w 7720"/>
                  <a:gd name="T49" fmla="*/ 14 h 3370"/>
                  <a:gd name="T50" fmla="*/ 7 w 7720"/>
                  <a:gd name="T51" fmla="*/ 13 h 3370"/>
                  <a:gd name="T52" fmla="*/ 5 w 7720"/>
                  <a:gd name="T53" fmla="*/ 13 h 3370"/>
                  <a:gd name="T54" fmla="*/ 3 w 7720"/>
                  <a:gd name="T55" fmla="*/ 12 h 3370"/>
                  <a:gd name="T56" fmla="*/ 2 w 7720"/>
                  <a:gd name="T57" fmla="*/ 11 h 3370"/>
                  <a:gd name="T58" fmla="*/ 1 w 7720"/>
                  <a:gd name="T59" fmla="*/ 10 h 3370"/>
                  <a:gd name="T60" fmla="*/ 0 w 7720"/>
                  <a:gd name="T61" fmla="*/ 9 h 3370"/>
                  <a:gd name="T62" fmla="*/ 0 w 7720"/>
                  <a:gd name="T63" fmla="*/ 8 h 3370"/>
                  <a:gd name="T64" fmla="*/ 0 w 7720"/>
                  <a:gd name="T65" fmla="*/ 7 h 3370"/>
                  <a:gd name="T66" fmla="*/ 1 w 7720"/>
                  <a:gd name="T67" fmla="*/ 6 h 3370"/>
                  <a:gd name="T68" fmla="*/ 1 w 7720"/>
                  <a:gd name="T69" fmla="*/ 5 h 3370"/>
                  <a:gd name="T70" fmla="*/ 2 w 7720"/>
                  <a:gd name="T71" fmla="*/ 4 h 3370"/>
                  <a:gd name="T72" fmla="*/ 4 w 7720"/>
                  <a:gd name="T73" fmla="*/ 3 h 3370"/>
                  <a:gd name="T74" fmla="*/ 6 w 7720"/>
                  <a:gd name="T75" fmla="*/ 2 h 3370"/>
                  <a:gd name="T76" fmla="*/ 8 w 7720"/>
                  <a:gd name="T77" fmla="*/ 1 h 3370"/>
                  <a:gd name="T78" fmla="*/ 10 w 7720"/>
                  <a:gd name="T79" fmla="*/ 1 h 3370"/>
                  <a:gd name="T80" fmla="*/ 12 w 7720"/>
                  <a:gd name="T81" fmla="*/ 0 h 3370"/>
                  <a:gd name="T82" fmla="*/ 14 w 7720"/>
                  <a:gd name="T83" fmla="*/ 0 h 3370"/>
                  <a:gd name="T84" fmla="*/ 17 w 7720"/>
                  <a:gd name="T85" fmla="*/ 0 h 337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720" h="3370">
                    <a:moveTo>
                      <a:pt x="3843" y="0"/>
                    </a:moveTo>
                    <a:lnTo>
                      <a:pt x="4058" y="0"/>
                    </a:lnTo>
                    <a:lnTo>
                      <a:pt x="4243" y="0"/>
                    </a:lnTo>
                    <a:lnTo>
                      <a:pt x="4428" y="0"/>
                    </a:lnTo>
                    <a:lnTo>
                      <a:pt x="4645" y="30"/>
                    </a:lnTo>
                    <a:lnTo>
                      <a:pt x="4826" y="60"/>
                    </a:lnTo>
                    <a:lnTo>
                      <a:pt x="5012" y="60"/>
                    </a:lnTo>
                    <a:lnTo>
                      <a:pt x="5196" y="93"/>
                    </a:lnTo>
                    <a:lnTo>
                      <a:pt x="5351" y="123"/>
                    </a:lnTo>
                    <a:lnTo>
                      <a:pt x="5537" y="154"/>
                    </a:lnTo>
                    <a:lnTo>
                      <a:pt x="5691" y="187"/>
                    </a:lnTo>
                    <a:lnTo>
                      <a:pt x="5876" y="248"/>
                    </a:lnTo>
                    <a:lnTo>
                      <a:pt x="6028" y="281"/>
                    </a:lnTo>
                    <a:lnTo>
                      <a:pt x="6153" y="341"/>
                    </a:lnTo>
                    <a:lnTo>
                      <a:pt x="6305" y="374"/>
                    </a:lnTo>
                    <a:lnTo>
                      <a:pt x="6460" y="435"/>
                    </a:lnTo>
                    <a:lnTo>
                      <a:pt x="6582" y="499"/>
                    </a:lnTo>
                    <a:lnTo>
                      <a:pt x="6708" y="529"/>
                    </a:lnTo>
                    <a:lnTo>
                      <a:pt x="6830" y="623"/>
                    </a:lnTo>
                    <a:lnTo>
                      <a:pt x="6951" y="686"/>
                    </a:lnTo>
                    <a:lnTo>
                      <a:pt x="7074" y="750"/>
                    </a:lnTo>
                    <a:lnTo>
                      <a:pt x="7166" y="810"/>
                    </a:lnTo>
                    <a:lnTo>
                      <a:pt x="7258" y="874"/>
                    </a:lnTo>
                    <a:lnTo>
                      <a:pt x="7351" y="938"/>
                    </a:lnTo>
                    <a:lnTo>
                      <a:pt x="7413" y="1031"/>
                    </a:lnTo>
                    <a:lnTo>
                      <a:pt x="7476" y="1091"/>
                    </a:lnTo>
                    <a:lnTo>
                      <a:pt x="7536" y="1185"/>
                    </a:lnTo>
                    <a:lnTo>
                      <a:pt x="7599" y="1248"/>
                    </a:lnTo>
                    <a:lnTo>
                      <a:pt x="7661" y="1342"/>
                    </a:lnTo>
                    <a:lnTo>
                      <a:pt x="7690" y="1436"/>
                    </a:lnTo>
                    <a:lnTo>
                      <a:pt x="7720" y="1500"/>
                    </a:lnTo>
                    <a:lnTo>
                      <a:pt x="7720" y="1593"/>
                    </a:lnTo>
                    <a:lnTo>
                      <a:pt x="7720" y="1687"/>
                    </a:lnTo>
                    <a:lnTo>
                      <a:pt x="7720" y="1747"/>
                    </a:lnTo>
                    <a:lnTo>
                      <a:pt x="7720" y="1840"/>
                    </a:lnTo>
                    <a:lnTo>
                      <a:pt x="7690" y="1934"/>
                    </a:lnTo>
                    <a:lnTo>
                      <a:pt x="7661" y="2029"/>
                    </a:lnTo>
                    <a:lnTo>
                      <a:pt x="7599" y="2091"/>
                    </a:lnTo>
                    <a:lnTo>
                      <a:pt x="7536" y="2186"/>
                    </a:lnTo>
                    <a:lnTo>
                      <a:pt x="7476" y="2246"/>
                    </a:lnTo>
                    <a:lnTo>
                      <a:pt x="7413" y="2340"/>
                    </a:lnTo>
                    <a:lnTo>
                      <a:pt x="7351" y="2403"/>
                    </a:lnTo>
                    <a:lnTo>
                      <a:pt x="7258" y="2467"/>
                    </a:lnTo>
                    <a:lnTo>
                      <a:pt x="7166" y="2561"/>
                    </a:lnTo>
                    <a:lnTo>
                      <a:pt x="7074" y="2621"/>
                    </a:lnTo>
                    <a:lnTo>
                      <a:pt x="6951" y="2684"/>
                    </a:lnTo>
                    <a:lnTo>
                      <a:pt x="6830" y="2748"/>
                    </a:lnTo>
                    <a:lnTo>
                      <a:pt x="6708" y="2808"/>
                    </a:lnTo>
                    <a:lnTo>
                      <a:pt x="6582" y="2872"/>
                    </a:lnTo>
                    <a:lnTo>
                      <a:pt x="6460" y="2936"/>
                    </a:lnTo>
                    <a:lnTo>
                      <a:pt x="6305" y="2965"/>
                    </a:lnTo>
                    <a:lnTo>
                      <a:pt x="6153" y="3029"/>
                    </a:lnTo>
                    <a:lnTo>
                      <a:pt x="6028" y="3089"/>
                    </a:lnTo>
                    <a:lnTo>
                      <a:pt x="5876" y="3123"/>
                    </a:lnTo>
                    <a:lnTo>
                      <a:pt x="5691" y="3153"/>
                    </a:lnTo>
                    <a:lnTo>
                      <a:pt x="5537" y="3183"/>
                    </a:lnTo>
                    <a:lnTo>
                      <a:pt x="5351" y="3217"/>
                    </a:lnTo>
                    <a:lnTo>
                      <a:pt x="5196" y="3276"/>
                    </a:lnTo>
                    <a:lnTo>
                      <a:pt x="5012" y="3276"/>
                    </a:lnTo>
                    <a:lnTo>
                      <a:pt x="4826" y="3310"/>
                    </a:lnTo>
                    <a:lnTo>
                      <a:pt x="4645" y="3340"/>
                    </a:lnTo>
                    <a:lnTo>
                      <a:pt x="4428" y="3340"/>
                    </a:lnTo>
                    <a:lnTo>
                      <a:pt x="4243" y="3370"/>
                    </a:lnTo>
                    <a:lnTo>
                      <a:pt x="4058" y="3370"/>
                    </a:lnTo>
                    <a:lnTo>
                      <a:pt x="3843" y="3370"/>
                    </a:lnTo>
                    <a:lnTo>
                      <a:pt x="3659" y="3370"/>
                    </a:lnTo>
                    <a:lnTo>
                      <a:pt x="3445" y="3370"/>
                    </a:lnTo>
                    <a:lnTo>
                      <a:pt x="3259" y="3340"/>
                    </a:lnTo>
                    <a:lnTo>
                      <a:pt x="3075" y="3340"/>
                    </a:lnTo>
                    <a:lnTo>
                      <a:pt x="2890" y="3310"/>
                    </a:lnTo>
                    <a:lnTo>
                      <a:pt x="2706" y="3276"/>
                    </a:lnTo>
                    <a:lnTo>
                      <a:pt x="2520" y="3276"/>
                    </a:lnTo>
                    <a:lnTo>
                      <a:pt x="2365" y="3217"/>
                    </a:lnTo>
                    <a:lnTo>
                      <a:pt x="2185" y="3183"/>
                    </a:lnTo>
                    <a:lnTo>
                      <a:pt x="2032" y="3153"/>
                    </a:lnTo>
                    <a:lnTo>
                      <a:pt x="1848" y="3123"/>
                    </a:lnTo>
                    <a:lnTo>
                      <a:pt x="1693" y="3089"/>
                    </a:lnTo>
                    <a:lnTo>
                      <a:pt x="1537" y="3029"/>
                    </a:lnTo>
                    <a:lnTo>
                      <a:pt x="1416" y="2965"/>
                    </a:lnTo>
                    <a:lnTo>
                      <a:pt x="1260" y="2936"/>
                    </a:lnTo>
                    <a:lnTo>
                      <a:pt x="1139" y="2872"/>
                    </a:lnTo>
                    <a:lnTo>
                      <a:pt x="983" y="2808"/>
                    </a:lnTo>
                    <a:lnTo>
                      <a:pt x="861" y="2748"/>
                    </a:lnTo>
                    <a:lnTo>
                      <a:pt x="769" y="2684"/>
                    </a:lnTo>
                    <a:lnTo>
                      <a:pt x="647" y="2621"/>
                    </a:lnTo>
                    <a:lnTo>
                      <a:pt x="554" y="2561"/>
                    </a:lnTo>
                    <a:lnTo>
                      <a:pt x="462" y="2467"/>
                    </a:lnTo>
                    <a:lnTo>
                      <a:pt x="370" y="2403"/>
                    </a:lnTo>
                    <a:lnTo>
                      <a:pt x="307" y="2340"/>
                    </a:lnTo>
                    <a:lnTo>
                      <a:pt x="214" y="2246"/>
                    </a:lnTo>
                    <a:lnTo>
                      <a:pt x="156" y="2186"/>
                    </a:lnTo>
                    <a:lnTo>
                      <a:pt x="122" y="2091"/>
                    </a:lnTo>
                    <a:lnTo>
                      <a:pt x="63" y="2029"/>
                    </a:lnTo>
                    <a:lnTo>
                      <a:pt x="30" y="1934"/>
                    </a:lnTo>
                    <a:lnTo>
                      <a:pt x="0" y="1840"/>
                    </a:lnTo>
                    <a:lnTo>
                      <a:pt x="0" y="1747"/>
                    </a:lnTo>
                    <a:lnTo>
                      <a:pt x="0" y="1687"/>
                    </a:lnTo>
                    <a:lnTo>
                      <a:pt x="0" y="1593"/>
                    </a:lnTo>
                    <a:lnTo>
                      <a:pt x="0" y="1500"/>
                    </a:lnTo>
                    <a:lnTo>
                      <a:pt x="30" y="1436"/>
                    </a:lnTo>
                    <a:lnTo>
                      <a:pt x="63" y="1342"/>
                    </a:lnTo>
                    <a:lnTo>
                      <a:pt x="122" y="1248"/>
                    </a:lnTo>
                    <a:lnTo>
                      <a:pt x="156" y="1185"/>
                    </a:lnTo>
                    <a:lnTo>
                      <a:pt x="214" y="1091"/>
                    </a:lnTo>
                    <a:lnTo>
                      <a:pt x="307" y="1031"/>
                    </a:lnTo>
                    <a:lnTo>
                      <a:pt x="370" y="938"/>
                    </a:lnTo>
                    <a:lnTo>
                      <a:pt x="462" y="874"/>
                    </a:lnTo>
                    <a:lnTo>
                      <a:pt x="554" y="810"/>
                    </a:lnTo>
                    <a:lnTo>
                      <a:pt x="647" y="750"/>
                    </a:lnTo>
                    <a:lnTo>
                      <a:pt x="769" y="686"/>
                    </a:lnTo>
                    <a:lnTo>
                      <a:pt x="861" y="623"/>
                    </a:lnTo>
                    <a:lnTo>
                      <a:pt x="983" y="529"/>
                    </a:lnTo>
                    <a:lnTo>
                      <a:pt x="1139" y="499"/>
                    </a:lnTo>
                    <a:lnTo>
                      <a:pt x="1260" y="435"/>
                    </a:lnTo>
                    <a:lnTo>
                      <a:pt x="1416" y="374"/>
                    </a:lnTo>
                    <a:lnTo>
                      <a:pt x="1537" y="341"/>
                    </a:lnTo>
                    <a:lnTo>
                      <a:pt x="1693" y="281"/>
                    </a:lnTo>
                    <a:lnTo>
                      <a:pt x="1848" y="248"/>
                    </a:lnTo>
                    <a:lnTo>
                      <a:pt x="2032" y="187"/>
                    </a:lnTo>
                    <a:lnTo>
                      <a:pt x="2185" y="154"/>
                    </a:lnTo>
                    <a:lnTo>
                      <a:pt x="2365" y="123"/>
                    </a:lnTo>
                    <a:lnTo>
                      <a:pt x="2520" y="93"/>
                    </a:lnTo>
                    <a:lnTo>
                      <a:pt x="2706" y="60"/>
                    </a:lnTo>
                    <a:lnTo>
                      <a:pt x="2890" y="60"/>
                    </a:lnTo>
                    <a:lnTo>
                      <a:pt x="3075" y="30"/>
                    </a:lnTo>
                    <a:lnTo>
                      <a:pt x="3259" y="0"/>
                    </a:lnTo>
                    <a:lnTo>
                      <a:pt x="3445" y="0"/>
                    </a:lnTo>
                    <a:lnTo>
                      <a:pt x="3659" y="0"/>
                    </a:lnTo>
                    <a:lnTo>
                      <a:pt x="3843" y="0"/>
                    </a:lnTo>
                    <a:close/>
                  </a:path>
                </a:pathLst>
              </a:custGeom>
              <a:solidFill>
                <a:srgbClr val="CE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66" name="Freeform 2186">
                <a:extLst>
                  <a:ext uri="{FF2B5EF4-FFF2-40B4-BE49-F238E27FC236}">
                    <a16:creationId xmlns:a16="http://schemas.microsoft.com/office/drawing/2014/main" id="{D2A86330-ABDC-485D-A569-4945D49202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0" y="3251"/>
                <a:ext cx="504" cy="219"/>
              </a:xfrm>
              <a:custGeom>
                <a:avLst/>
                <a:gdLst>
                  <a:gd name="T0" fmla="*/ 19 w 7564"/>
                  <a:gd name="T1" fmla="*/ 0 h 3277"/>
                  <a:gd name="T2" fmla="*/ 21 w 7564"/>
                  <a:gd name="T3" fmla="*/ 0 h 3277"/>
                  <a:gd name="T4" fmla="*/ 23 w 7564"/>
                  <a:gd name="T5" fmla="*/ 1 h 3277"/>
                  <a:gd name="T6" fmla="*/ 26 w 7564"/>
                  <a:gd name="T7" fmla="*/ 1 h 3277"/>
                  <a:gd name="T8" fmla="*/ 28 w 7564"/>
                  <a:gd name="T9" fmla="*/ 2 h 3277"/>
                  <a:gd name="T10" fmla="*/ 29 w 7564"/>
                  <a:gd name="T11" fmla="*/ 2 h 3277"/>
                  <a:gd name="T12" fmla="*/ 31 w 7564"/>
                  <a:gd name="T13" fmla="*/ 3 h 3277"/>
                  <a:gd name="T14" fmla="*/ 32 w 7564"/>
                  <a:gd name="T15" fmla="*/ 4 h 3277"/>
                  <a:gd name="T16" fmla="*/ 33 w 7564"/>
                  <a:gd name="T17" fmla="*/ 5 h 3277"/>
                  <a:gd name="T18" fmla="*/ 33 w 7564"/>
                  <a:gd name="T19" fmla="*/ 6 h 3277"/>
                  <a:gd name="T20" fmla="*/ 34 w 7564"/>
                  <a:gd name="T21" fmla="*/ 7 h 3277"/>
                  <a:gd name="T22" fmla="*/ 33 w 7564"/>
                  <a:gd name="T23" fmla="*/ 8 h 3277"/>
                  <a:gd name="T24" fmla="*/ 33 w 7564"/>
                  <a:gd name="T25" fmla="*/ 9 h 3277"/>
                  <a:gd name="T26" fmla="*/ 32 w 7564"/>
                  <a:gd name="T27" fmla="*/ 10 h 3277"/>
                  <a:gd name="T28" fmla="*/ 31 w 7564"/>
                  <a:gd name="T29" fmla="*/ 11 h 3277"/>
                  <a:gd name="T30" fmla="*/ 29 w 7564"/>
                  <a:gd name="T31" fmla="*/ 12 h 3277"/>
                  <a:gd name="T32" fmla="*/ 28 w 7564"/>
                  <a:gd name="T33" fmla="*/ 13 h 3277"/>
                  <a:gd name="T34" fmla="*/ 26 w 7564"/>
                  <a:gd name="T35" fmla="*/ 13 h 3277"/>
                  <a:gd name="T36" fmla="*/ 23 w 7564"/>
                  <a:gd name="T37" fmla="*/ 14 h 3277"/>
                  <a:gd name="T38" fmla="*/ 21 w 7564"/>
                  <a:gd name="T39" fmla="*/ 14 h 3277"/>
                  <a:gd name="T40" fmla="*/ 19 w 7564"/>
                  <a:gd name="T41" fmla="*/ 15 h 3277"/>
                  <a:gd name="T42" fmla="*/ 16 w 7564"/>
                  <a:gd name="T43" fmla="*/ 15 h 3277"/>
                  <a:gd name="T44" fmla="*/ 14 w 7564"/>
                  <a:gd name="T45" fmla="*/ 15 h 3277"/>
                  <a:gd name="T46" fmla="*/ 11 w 7564"/>
                  <a:gd name="T47" fmla="*/ 14 h 3277"/>
                  <a:gd name="T48" fmla="*/ 9 w 7564"/>
                  <a:gd name="T49" fmla="*/ 14 h 3277"/>
                  <a:gd name="T50" fmla="*/ 7 w 7564"/>
                  <a:gd name="T51" fmla="*/ 13 h 3277"/>
                  <a:gd name="T52" fmla="*/ 5 w 7564"/>
                  <a:gd name="T53" fmla="*/ 12 h 3277"/>
                  <a:gd name="T54" fmla="*/ 3 w 7564"/>
                  <a:gd name="T55" fmla="*/ 12 h 3277"/>
                  <a:gd name="T56" fmla="*/ 2 w 7564"/>
                  <a:gd name="T57" fmla="*/ 11 h 3277"/>
                  <a:gd name="T58" fmla="*/ 1 w 7564"/>
                  <a:gd name="T59" fmla="*/ 10 h 3277"/>
                  <a:gd name="T60" fmla="*/ 0 w 7564"/>
                  <a:gd name="T61" fmla="*/ 9 h 3277"/>
                  <a:gd name="T62" fmla="*/ 0 w 7564"/>
                  <a:gd name="T63" fmla="*/ 8 h 3277"/>
                  <a:gd name="T64" fmla="*/ 0 w 7564"/>
                  <a:gd name="T65" fmla="*/ 7 h 3277"/>
                  <a:gd name="T66" fmla="*/ 1 w 7564"/>
                  <a:gd name="T67" fmla="*/ 5 h 3277"/>
                  <a:gd name="T68" fmla="*/ 1 w 7564"/>
                  <a:gd name="T69" fmla="*/ 4 h 3277"/>
                  <a:gd name="T70" fmla="*/ 2 w 7564"/>
                  <a:gd name="T71" fmla="*/ 3 h 3277"/>
                  <a:gd name="T72" fmla="*/ 4 w 7564"/>
                  <a:gd name="T73" fmla="*/ 3 h 3277"/>
                  <a:gd name="T74" fmla="*/ 6 w 7564"/>
                  <a:gd name="T75" fmla="*/ 2 h 3277"/>
                  <a:gd name="T76" fmla="*/ 8 w 7564"/>
                  <a:gd name="T77" fmla="*/ 1 h 3277"/>
                  <a:gd name="T78" fmla="*/ 10 w 7564"/>
                  <a:gd name="T79" fmla="*/ 1 h 3277"/>
                  <a:gd name="T80" fmla="*/ 12 w 7564"/>
                  <a:gd name="T81" fmla="*/ 0 h 3277"/>
                  <a:gd name="T82" fmla="*/ 14 w 7564"/>
                  <a:gd name="T83" fmla="*/ 0 h 3277"/>
                  <a:gd name="T84" fmla="*/ 17 w 7564"/>
                  <a:gd name="T85" fmla="*/ 0 h 327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564" h="3277">
                    <a:moveTo>
                      <a:pt x="3780" y="0"/>
                    </a:moveTo>
                    <a:lnTo>
                      <a:pt x="3995" y="0"/>
                    </a:lnTo>
                    <a:lnTo>
                      <a:pt x="4180" y="0"/>
                    </a:lnTo>
                    <a:lnTo>
                      <a:pt x="4365" y="30"/>
                    </a:lnTo>
                    <a:lnTo>
                      <a:pt x="4549" y="30"/>
                    </a:lnTo>
                    <a:lnTo>
                      <a:pt x="4734" y="61"/>
                    </a:lnTo>
                    <a:lnTo>
                      <a:pt x="4919" y="61"/>
                    </a:lnTo>
                    <a:lnTo>
                      <a:pt x="5104" y="94"/>
                    </a:lnTo>
                    <a:lnTo>
                      <a:pt x="5258" y="125"/>
                    </a:lnTo>
                    <a:lnTo>
                      <a:pt x="5444" y="155"/>
                    </a:lnTo>
                    <a:lnTo>
                      <a:pt x="5595" y="188"/>
                    </a:lnTo>
                    <a:lnTo>
                      <a:pt x="5751" y="248"/>
                    </a:lnTo>
                    <a:lnTo>
                      <a:pt x="5906" y="281"/>
                    </a:lnTo>
                    <a:lnTo>
                      <a:pt x="6057" y="312"/>
                    </a:lnTo>
                    <a:lnTo>
                      <a:pt x="6212" y="376"/>
                    </a:lnTo>
                    <a:lnTo>
                      <a:pt x="6334" y="436"/>
                    </a:lnTo>
                    <a:lnTo>
                      <a:pt x="6460" y="470"/>
                    </a:lnTo>
                    <a:lnTo>
                      <a:pt x="6581" y="530"/>
                    </a:lnTo>
                    <a:lnTo>
                      <a:pt x="6704" y="593"/>
                    </a:lnTo>
                    <a:lnTo>
                      <a:pt x="6829" y="657"/>
                    </a:lnTo>
                    <a:lnTo>
                      <a:pt x="6918" y="717"/>
                    </a:lnTo>
                    <a:lnTo>
                      <a:pt x="7044" y="781"/>
                    </a:lnTo>
                    <a:lnTo>
                      <a:pt x="7136" y="845"/>
                    </a:lnTo>
                    <a:lnTo>
                      <a:pt x="7195" y="938"/>
                    </a:lnTo>
                    <a:lnTo>
                      <a:pt x="7288" y="998"/>
                    </a:lnTo>
                    <a:lnTo>
                      <a:pt x="7350" y="1062"/>
                    </a:lnTo>
                    <a:lnTo>
                      <a:pt x="7413" y="1155"/>
                    </a:lnTo>
                    <a:lnTo>
                      <a:pt x="7473" y="1219"/>
                    </a:lnTo>
                    <a:lnTo>
                      <a:pt x="7506" y="1313"/>
                    </a:lnTo>
                    <a:lnTo>
                      <a:pt x="7536" y="1373"/>
                    </a:lnTo>
                    <a:lnTo>
                      <a:pt x="7564" y="1466"/>
                    </a:lnTo>
                    <a:lnTo>
                      <a:pt x="7564" y="1560"/>
                    </a:lnTo>
                    <a:lnTo>
                      <a:pt x="7564" y="1624"/>
                    </a:lnTo>
                    <a:lnTo>
                      <a:pt x="7564" y="1717"/>
                    </a:lnTo>
                    <a:lnTo>
                      <a:pt x="7564" y="1811"/>
                    </a:lnTo>
                    <a:lnTo>
                      <a:pt x="7536" y="1875"/>
                    </a:lnTo>
                    <a:lnTo>
                      <a:pt x="7506" y="1969"/>
                    </a:lnTo>
                    <a:lnTo>
                      <a:pt x="7473" y="2029"/>
                    </a:lnTo>
                    <a:lnTo>
                      <a:pt x="7413" y="2123"/>
                    </a:lnTo>
                    <a:lnTo>
                      <a:pt x="7350" y="2187"/>
                    </a:lnTo>
                    <a:lnTo>
                      <a:pt x="7288" y="2280"/>
                    </a:lnTo>
                    <a:lnTo>
                      <a:pt x="7195" y="2340"/>
                    </a:lnTo>
                    <a:lnTo>
                      <a:pt x="7136" y="2404"/>
                    </a:lnTo>
                    <a:lnTo>
                      <a:pt x="7044" y="2468"/>
                    </a:lnTo>
                    <a:lnTo>
                      <a:pt x="6918" y="2528"/>
                    </a:lnTo>
                    <a:lnTo>
                      <a:pt x="6829" y="2621"/>
                    </a:lnTo>
                    <a:lnTo>
                      <a:pt x="6704" y="2685"/>
                    </a:lnTo>
                    <a:lnTo>
                      <a:pt x="6581" y="2715"/>
                    </a:lnTo>
                    <a:lnTo>
                      <a:pt x="6460" y="2779"/>
                    </a:lnTo>
                    <a:lnTo>
                      <a:pt x="6334" y="2843"/>
                    </a:lnTo>
                    <a:lnTo>
                      <a:pt x="6212" y="2902"/>
                    </a:lnTo>
                    <a:lnTo>
                      <a:pt x="6057" y="2936"/>
                    </a:lnTo>
                    <a:lnTo>
                      <a:pt x="5906" y="2996"/>
                    </a:lnTo>
                    <a:lnTo>
                      <a:pt x="5751" y="3030"/>
                    </a:lnTo>
                    <a:lnTo>
                      <a:pt x="5595" y="3060"/>
                    </a:lnTo>
                    <a:lnTo>
                      <a:pt x="5444" y="3090"/>
                    </a:lnTo>
                    <a:lnTo>
                      <a:pt x="5258" y="3153"/>
                    </a:lnTo>
                    <a:lnTo>
                      <a:pt x="5104" y="3153"/>
                    </a:lnTo>
                    <a:lnTo>
                      <a:pt x="4919" y="3183"/>
                    </a:lnTo>
                    <a:lnTo>
                      <a:pt x="4734" y="3217"/>
                    </a:lnTo>
                    <a:lnTo>
                      <a:pt x="4549" y="3247"/>
                    </a:lnTo>
                    <a:lnTo>
                      <a:pt x="4365" y="3247"/>
                    </a:lnTo>
                    <a:lnTo>
                      <a:pt x="4180" y="3247"/>
                    </a:lnTo>
                    <a:lnTo>
                      <a:pt x="3995" y="3277"/>
                    </a:lnTo>
                    <a:lnTo>
                      <a:pt x="3780" y="3277"/>
                    </a:lnTo>
                    <a:lnTo>
                      <a:pt x="3596" y="3277"/>
                    </a:lnTo>
                    <a:lnTo>
                      <a:pt x="3411" y="3247"/>
                    </a:lnTo>
                    <a:lnTo>
                      <a:pt x="3226" y="3247"/>
                    </a:lnTo>
                    <a:lnTo>
                      <a:pt x="3041" y="3247"/>
                    </a:lnTo>
                    <a:lnTo>
                      <a:pt x="2857" y="3217"/>
                    </a:lnTo>
                    <a:lnTo>
                      <a:pt x="2671" y="3183"/>
                    </a:lnTo>
                    <a:lnTo>
                      <a:pt x="2487" y="3153"/>
                    </a:lnTo>
                    <a:lnTo>
                      <a:pt x="2336" y="3153"/>
                    </a:lnTo>
                    <a:lnTo>
                      <a:pt x="2155" y="3090"/>
                    </a:lnTo>
                    <a:lnTo>
                      <a:pt x="1999" y="3060"/>
                    </a:lnTo>
                    <a:lnTo>
                      <a:pt x="1844" y="3030"/>
                    </a:lnTo>
                    <a:lnTo>
                      <a:pt x="1692" y="2996"/>
                    </a:lnTo>
                    <a:lnTo>
                      <a:pt x="1537" y="2936"/>
                    </a:lnTo>
                    <a:lnTo>
                      <a:pt x="1383" y="2902"/>
                    </a:lnTo>
                    <a:lnTo>
                      <a:pt x="1260" y="2843"/>
                    </a:lnTo>
                    <a:lnTo>
                      <a:pt x="1105" y="2779"/>
                    </a:lnTo>
                    <a:lnTo>
                      <a:pt x="983" y="2715"/>
                    </a:lnTo>
                    <a:lnTo>
                      <a:pt x="890" y="2685"/>
                    </a:lnTo>
                    <a:lnTo>
                      <a:pt x="769" y="2621"/>
                    </a:lnTo>
                    <a:lnTo>
                      <a:pt x="643" y="2528"/>
                    </a:lnTo>
                    <a:lnTo>
                      <a:pt x="551" y="2468"/>
                    </a:lnTo>
                    <a:lnTo>
                      <a:pt x="458" y="2404"/>
                    </a:lnTo>
                    <a:lnTo>
                      <a:pt x="365" y="2340"/>
                    </a:lnTo>
                    <a:lnTo>
                      <a:pt x="307" y="2280"/>
                    </a:lnTo>
                    <a:lnTo>
                      <a:pt x="244" y="2187"/>
                    </a:lnTo>
                    <a:lnTo>
                      <a:pt x="185" y="2123"/>
                    </a:lnTo>
                    <a:lnTo>
                      <a:pt x="122" y="2029"/>
                    </a:lnTo>
                    <a:lnTo>
                      <a:pt x="93" y="1969"/>
                    </a:lnTo>
                    <a:lnTo>
                      <a:pt x="59" y="1875"/>
                    </a:lnTo>
                    <a:lnTo>
                      <a:pt x="30" y="1811"/>
                    </a:lnTo>
                    <a:lnTo>
                      <a:pt x="0" y="1717"/>
                    </a:lnTo>
                    <a:lnTo>
                      <a:pt x="0" y="1624"/>
                    </a:lnTo>
                    <a:lnTo>
                      <a:pt x="0" y="1560"/>
                    </a:lnTo>
                    <a:lnTo>
                      <a:pt x="30" y="1466"/>
                    </a:lnTo>
                    <a:lnTo>
                      <a:pt x="59" y="1373"/>
                    </a:lnTo>
                    <a:lnTo>
                      <a:pt x="93" y="1313"/>
                    </a:lnTo>
                    <a:lnTo>
                      <a:pt x="122" y="1219"/>
                    </a:lnTo>
                    <a:lnTo>
                      <a:pt x="185" y="1155"/>
                    </a:lnTo>
                    <a:lnTo>
                      <a:pt x="244" y="1062"/>
                    </a:lnTo>
                    <a:lnTo>
                      <a:pt x="307" y="998"/>
                    </a:lnTo>
                    <a:lnTo>
                      <a:pt x="365" y="938"/>
                    </a:lnTo>
                    <a:lnTo>
                      <a:pt x="458" y="845"/>
                    </a:lnTo>
                    <a:lnTo>
                      <a:pt x="551" y="781"/>
                    </a:lnTo>
                    <a:lnTo>
                      <a:pt x="643" y="717"/>
                    </a:lnTo>
                    <a:lnTo>
                      <a:pt x="769" y="657"/>
                    </a:lnTo>
                    <a:lnTo>
                      <a:pt x="890" y="593"/>
                    </a:lnTo>
                    <a:lnTo>
                      <a:pt x="983" y="530"/>
                    </a:lnTo>
                    <a:lnTo>
                      <a:pt x="1105" y="470"/>
                    </a:lnTo>
                    <a:lnTo>
                      <a:pt x="1260" y="436"/>
                    </a:lnTo>
                    <a:lnTo>
                      <a:pt x="1383" y="376"/>
                    </a:lnTo>
                    <a:lnTo>
                      <a:pt x="1537" y="312"/>
                    </a:lnTo>
                    <a:lnTo>
                      <a:pt x="1692" y="281"/>
                    </a:lnTo>
                    <a:lnTo>
                      <a:pt x="1844" y="248"/>
                    </a:lnTo>
                    <a:lnTo>
                      <a:pt x="1999" y="188"/>
                    </a:lnTo>
                    <a:lnTo>
                      <a:pt x="2155" y="155"/>
                    </a:lnTo>
                    <a:lnTo>
                      <a:pt x="2336" y="125"/>
                    </a:lnTo>
                    <a:lnTo>
                      <a:pt x="2487" y="94"/>
                    </a:lnTo>
                    <a:lnTo>
                      <a:pt x="2671" y="61"/>
                    </a:lnTo>
                    <a:lnTo>
                      <a:pt x="2857" y="61"/>
                    </a:lnTo>
                    <a:lnTo>
                      <a:pt x="3041" y="30"/>
                    </a:lnTo>
                    <a:lnTo>
                      <a:pt x="3226" y="30"/>
                    </a:lnTo>
                    <a:lnTo>
                      <a:pt x="3411" y="0"/>
                    </a:lnTo>
                    <a:lnTo>
                      <a:pt x="3596" y="0"/>
                    </a:lnTo>
                    <a:lnTo>
                      <a:pt x="3780" y="0"/>
                    </a:lnTo>
                    <a:close/>
                  </a:path>
                </a:pathLst>
              </a:custGeom>
              <a:solidFill>
                <a:srgbClr val="CCD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67" name="Freeform 2187">
                <a:extLst>
                  <a:ext uri="{FF2B5EF4-FFF2-40B4-BE49-F238E27FC236}">
                    <a16:creationId xmlns:a16="http://schemas.microsoft.com/office/drawing/2014/main" id="{2A44C31E-1DBA-4644-87D3-1CDD623B5F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6" y="3258"/>
                <a:ext cx="494" cy="212"/>
              </a:xfrm>
              <a:custGeom>
                <a:avLst/>
                <a:gdLst>
                  <a:gd name="T0" fmla="*/ 18 w 7413"/>
                  <a:gd name="T1" fmla="*/ 0 h 3183"/>
                  <a:gd name="T2" fmla="*/ 20 w 7413"/>
                  <a:gd name="T3" fmla="*/ 0 h 3183"/>
                  <a:gd name="T4" fmla="*/ 23 w 7413"/>
                  <a:gd name="T5" fmla="*/ 1 h 3183"/>
                  <a:gd name="T6" fmla="*/ 25 w 7413"/>
                  <a:gd name="T7" fmla="*/ 1 h 3183"/>
                  <a:gd name="T8" fmla="*/ 27 w 7413"/>
                  <a:gd name="T9" fmla="*/ 2 h 3183"/>
                  <a:gd name="T10" fmla="*/ 29 w 7413"/>
                  <a:gd name="T11" fmla="*/ 2 h 3183"/>
                  <a:gd name="T12" fmla="*/ 30 w 7413"/>
                  <a:gd name="T13" fmla="*/ 3 h 3183"/>
                  <a:gd name="T14" fmla="*/ 31 w 7413"/>
                  <a:gd name="T15" fmla="*/ 4 h 3183"/>
                  <a:gd name="T16" fmla="*/ 32 w 7413"/>
                  <a:gd name="T17" fmla="*/ 5 h 3183"/>
                  <a:gd name="T18" fmla="*/ 33 w 7413"/>
                  <a:gd name="T19" fmla="*/ 6 h 3183"/>
                  <a:gd name="T20" fmla="*/ 33 w 7413"/>
                  <a:gd name="T21" fmla="*/ 7 h 3183"/>
                  <a:gd name="T22" fmla="*/ 33 w 7413"/>
                  <a:gd name="T23" fmla="*/ 8 h 3183"/>
                  <a:gd name="T24" fmla="*/ 32 w 7413"/>
                  <a:gd name="T25" fmla="*/ 9 h 3183"/>
                  <a:gd name="T26" fmla="*/ 31 w 7413"/>
                  <a:gd name="T27" fmla="*/ 10 h 3183"/>
                  <a:gd name="T28" fmla="*/ 30 w 7413"/>
                  <a:gd name="T29" fmla="*/ 11 h 3183"/>
                  <a:gd name="T30" fmla="*/ 29 w 7413"/>
                  <a:gd name="T31" fmla="*/ 12 h 3183"/>
                  <a:gd name="T32" fmla="*/ 27 w 7413"/>
                  <a:gd name="T33" fmla="*/ 12 h 3183"/>
                  <a:gd name="T34" fmla="*/ 25 w 7413"/>
                  <a:gd name="T35" fmla="*/ 13 h 3183"/>
                  <a:gd name="T36" fmla="*/ 23 w 7413"/>
                  <a:gd name="T37" fmla="*/ 14 h 3183"/>
                  <a:gd name="T38" fmla="*/ 20 w 7413"/>
                  <a:gd name="T39" fmla="*/ 14 h 3183"/>
                  <a:gd name="T40" fmla="*/ 18 w 7413"/>
                  <a:gd name="T41" fmla="*/ 14 h 3183"/>
                  <a:gd name="T42" fmla="*/ 16 w 7413"/>
                  <a:gd name="T43" fmla="*/ 14 h 3183"/>
                  <a:gd name="T44" fmla="*/ 13 w 7413"/>
                  <a:gd name="T45" fmla="*/ 14 h 3183"/>
                  <a:gd name="T46" fmla="*/ 11 w 7413"/>
                  <a:gd name="T47" fmla="*/ 14 h 3183"/>
                  <a:gd name="T48" fmla="*/ 9 w 7413"/>
                  <a:gd name="T49" fmla="*/ 13 h 3183"/>
                  <a:gd name="T50" fmla="*/ 7 w 7413"/>
                  <a:gd name="T51" fmla="*/ 13 h 3183"/>
                  <a:gd name="T52" fmla="*/ 5 w 7413"/>
                  <a:gd name="T53" fmla="*/ 12 h 3183"/>
                  <a:gd name="T54" fmla="*/ 3 w 7413"/>
                  <a:gd name="T55" fmla="*/ 11 h 3183"/>
                  <a:gd name="T56" fmla="*/ 2 w 7413"/>
                  <a:gd name="T57" fmla="*/ 10 h 3183"/>
                  <a:gd name="T58" fmla="*/ 1 w 7413"/>
                  <a:gd name="T59" fmla="*/ 9 h 3183"/>
                  <a:gd name="T60" fmla="*/ 0 w 7413"/>
                  <a:gd name="T61" fmla="*/ 8 h 3183"/>
                  <a:gd name="T62" fmla="*/ 0 w 7413"/>
                  <a:gd name="T63" fmla="*/ 7 h 3183"/>
                  <a:gd name="T64" fmla="*/ 0 w 7413"/>
                  <a:gd name="T65" fmla="*/ 6 h 3183"/>
                  <a:gd name="T66" fmla="*/ 1 w 7413"/>
                  <a:gd name="T67" fmla="*/ 5 h 3183"/>
                  <a:gd name="T68" fmla="*/ 1 w 7413"/>
                  <a:gd name="T69" fmla="*/ 4 h 3183"/>
                  <a:gd name="T70" fmla="*/ 2 w 7413"/>
                  <a:gd name="T71" fmla="*/ 3 h 3183"/>
                  <a:gd name="T72" fmla="*/ 4 w 7413"/>
                  <a:gd name="T73" fmla="*/ 2 h 3183"/>
                  <a:gd name="T74" fmla="*/ 5 w 7413"/>
                  <a:gd name="T75" fmla="*/ 2 h 3183"/>
                  <a:gd name="T76" fmla="*/ 7 w 7413"/>
                  <a:gd name="T77" fmla="*/ 1 h 3183"/>
                  <a:gd name="T78" fmla="*/ 9 w 7413"/>
                  <a:gd name="T79" fmla="*/ 1 h 3183"/>
                  <a:gd name="T80" fmla="*/ 12 w 7413"/>
                  <a:gd name="T81" fmla="*/ 0 h 3183"/>
                  <a:gd name="T82" fmla="*/ 14 w 7413"/>
                  <a:gd name="T83" fmla="*/ 0 h 3183"/>
                  <a:gd name="T84" fmla="*/ 16 w 7413"/>
                  <a:gd name="T85" fmla="*/ 0 h 318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413" h="3183">
                    <a:moveTo>
                      <a:pt x="3687" y="0"/>
                    </a:moveTo>
                    <a:lnTo>
                      <a:pt x="3872" y="0"/>
                    </a:lnTo>
                    <a:lnTo>
                      <a:pt x="4087" y="0"/>
                    </a:lnTo>
                    <a:lnTo>
                      <a:pt x="4272" y="31"/>
                    </a:lnTo>
                    <a:lnTo>
                      <a:pt x="4456" y="31"/>
                    </a:lnTo>
                    <a:lnTo>
                      <a:pt x="4612" y="61"/>
                    </a:lnTo>
                    <a:lnTo>
                      <a:pt x="4796" y="61"/>
                    </a:lnTo>
                    <a:lnTo>
                      <a:pt x="4981" y="94"/>
                    </a:lnTo>
                    <a:lnTo>
                      <a:pt x="5133" y="125"/>
                    </a:lnTo>
                    <a:lnTo>
                      <a:pt x="5288" y="154"/>
                    </a:lnTo>
                    <a:lnTo>
                      <a:pt x="5472" y="187"/>
                    </a:lnTo>
                    <a:lnTo>
                      <a:pt x="5628" y="218"/>
                    </a:lnTo>
                    <a:lnTo>
                      <a:pt x="5779" y="282"/>
                    </a:lnTo>
                    <a:lnTo>
                      <a:pt x="5905" y="312"/>
                    </a:lnTo>
                    <a:lnTo>
                      <a:pt x="6056" y="376"/>
                    </a:lnTo>
                    <a:lnTo>
                      <a:pt x="6183" y="406"/>
                    </a:lnTo>
                    <a:lnTo>
                      <a:pt x="6304" y="469"/>
                    </a:lnTo>
                    <a:lnTo>
                      <a:pt x="6426" y="529"/>
                    </a:lnTo>
                    <a:lnTo>
                      <a:pt x="6552" y="563"/>
                    </a:lnTo>
                    <a:lnTo>
                      <a:pt x="6674" y="623"/>
                    </a:lnTo>
                    <a:lnTo>
                      <a:pt x="6766" y="687"/>
                    </a:lnTo>
                    <a:lnTo>
                      <a:pt x="6858" y="751"/>
                    </a:lnTo>
                    <a:lnTo>
                      <a:pt x="6951" y="844"/>
                    </a:lnTo>
                    <a:lnTo>
                      <a:pt x="7043" y="904"/>
                    </a:lnTo>
                    <a:lnTo>
                      <a:pt x="7102" y="968"/>
                    </a:lnTo>
                    <a:lnTo>
                      <a:pt x="7165" y="1032"/>
                    </a:lnTo>
                    <a:lnTo>
                      <a:pt x="7228" y="1125"/>
                    </a:lnTo>
                    <a:lnTo>
                      <a:pt x="7287" y="1185"/>
                    </a:lnTo>
                    <a:lnTo>
                      <a:pt x="7320" y="1249"/>
                    </a:lnTo>
                    <a:lnTo>
                      <a:pt x="7350" y="1342"/>
                    </a:lnTo>
                    <a:lnTo>
                      <a:pt x="7380" y="1436"/>
                    </a:lnTo>
                    <a:lnTo>
                      <a:pt x="7413" y="1500"/>
                    </a:lnTo>
                    <a:lnTo>
                      <a:pt x="7413" y="1594"/>
                    </a:lnTo>
                    <a:lnTo>
                      <a:pt x="7413" y="1653"/>
                    </a:lnTo>
                    <a:lnTo>
                      <a:pt x="7380" y="1747"/>
                    </a:lnTo>
                    <a:lnTo>
                      <a:pt x="7350" y="1811"/>
                    </a:lnTo>
                    <a:lnTo>
                      <a:pt x="7320" y="1904"/>
                    </a:lnTo>
                    <a:lnTo>
                      <a:pt x="7287" y="1965"/>
                    </a:lnTo>
                    <a:lnTo>
                      <a:pt x="7228" y="2059"/>
                    </a:lnTo>
                    <a:lnTo>
                      <a:pt x="7165" y="2123"/>
                    </a:lnTo>
                    <a:lnTo>
                      <a:pt x="7102" y="2186"/>
                    </a:lnTo>
                    <a:lnTo>
                      <a:pt x="7043" y="2280"/>
                    </a:lnTo>
                    <a:lnTo>
                      <a:pt x="6951" y="2340"/>
                    </a:lnTo>
                    <a:lnTo>
                      <a:pt x="6858" y="2404"/>
                    </a:lnTo>
                    <a:lnTo>
                      <a:pt x="6766" y="2467"/>
                    </a:lnTo>
                    <a:lnTo>
                      <a:pt x="6674" y="2527"/>
                    </a:lnTo>
                    <a:lnTo>
                      <a:pt x="6552" y="2591"/>
                    </a:lnTo>
                    <a:lnTo>
                      <a:pt x="6426" y="2655"/>
                    </a:lnTo>
                    <a:lnTo>
                      <a:pt x="6304" y="2715"/>
                    </a:lnTo>
                    <a:lnTo>
                      <a:pt x="6183" y="2749"/>
                    </a:lnTo>
                    <a:lnTo>
                      <a:pt x="6056" y="2808"/>
                    </a:lnTo>
                    <a:lnTo>
                      <a:pt x="5905" y="2842"/>
                    </a:lnTo>
                    <a:lnTo>
                      <a:pt x="5779" y="2902"/>
                    </a:lnTo>
                    <a:lnTo>
                      <a:pt x="5628" y="2936"/>
                    </a:lnTo>
                    <a:lnTo>
                      <a:pt x="5472" y="2996"/>
                    </a:lnTo>
                    <a:lnTo>
                      <a:pt x="5288" y="3030"/>
                    </a:lnTo>
                    <a:lnTo>
                      <a:pt x="5133" y="3059"/>
                    </a:lnTo>
                    <a:lnTo>
                      <a:pt x="4981" y="3089"/>
                    </a:lnTo>
                    <a:lnTo>
                      <a:pt x="4796" y="3089"/>
                    </a:lnTo>
                    <a:lnTo>
                      <a:pt x="4612" y="3123"/>
                    </a:lnTo>
                    <a:lnTo>
                      <a:pt x="4456" y="3153"/>
                    </a:lnTo>
                    <a:lnTo>
                      <a:pt x="4272" y="3153"/>
                    </a:lnTo>
                    <a:lnTo>
                      <a:pt x="4087" y="3153"/>
                    </a:lnTo>
                    <a:lnTo>
                      <a:pt x="3872" y="3183"/>
                    </a:lnTo>
                    <a:lnTo>
                      <a:pt x="3687" y="3183"/>
                    </a:lnTo>
                    <a:lnTo>
                      <a:pt x="3503" y="3183"/>
                    </a:lnTo>
                    <a:lnTo>
                      <a:pt x="3318" y="3153"/>
                    </a:lnTo>
                    <a:lnTo>
                      <a:pt x="3133" y="3153"/>
                    </a:lnTo>
                    <a:lnTo>
                      <a:pt x="2948" y="3153"/>
                    </a:lnTo>
                    <a:lnTo>
                      <a:pt x="2764" y="3123"/>
                    </a:lnTo>
                    <a:lnTo>
                      <a:pt x="2608" y="3089"/>
                    </a:lnTo>
                    <a:lnTo>
                      <a:pt x="2424" y="3089"/>
                    </a:lnTo>
                    <a:lnTo>
                      <a:pt x="2273" y="3059"/>
                    </a:lnTo>
                    <a:lnTo>
                      <a:pt x="2091" y="3030"/>
                    </a:lnTo>
                    <a:lnTo>
                      <a:pt x="1936" y="2996"/>
                    </a:lnTo>
                    <a:lnTo>
                      <a:pt x="1785" y="2936"/>
                    </a:lnTo>
                    <a:lnTo>
                      <a:pt x="1629" y="2902"/>
                    </a:lnTo>
                    <a:lnTo>
                      <a:pt x="1507" y="2842"/>
                    </a:lnTo>
                    <a:lnTo>
                      <a:pt x="1352" y="2808"/>
                    </a:lnTo>
                    <a:lnTo>
                      <a:pt x="1230" y="2749"/>
                    </a:lnTo>
                    <a:lnTo>
                      <a:pt x="1074" y="2715"/>
                    </a:lnTo>
                    <a:lnTo>
                      <a:pt x="953" y="2655"/>
                    </a:lnTo>
                    <a:lnTo>
                      <a:pt x="860" y="2591"/>
                    </a:lnTo>
                    <a:lnTo>
                      <a:pt x="735" y="2527"/>
                    </a:lnTo>
                    <a:lnTo>
                      <a:pt x="642" y="2467"/>
                    </a:lnTo>
                    <a:lnTo>
                      <a:pt x="550" y="2404"/>
                    </a:lnTo>
                    <a:lnTo>
                      <a:pt x="458" y="2340"/>
                    </a:lnTo>
                    <a:lnTo>
                      <a:pt x="365" y="2280"/>
                    </a:lnTo>
                    <a:lnTo>
                      <a:pt x="272" y="2186"/>
                    </a:lnTo>
                    <a:lnTo>
                      <a:pt x="214" y="2123"/>
                    </a:lnTo>
                    <a:lnTo>
                      <a:pt x="151" y="2059"/>
                    </a:lnTo>
                    <a:lnTo>
                      <a:pt x="121" y="1965"/>
                    </a:lnTo>
                    <a:lnTo>
                      <a:pt x="58" y="1904"/>
                    </a:lnTo>
                    <a:lnTo>
                      <a:pt x="29" y="1811"/>
                    </a:lnTo>
                    <a:lnTo>
                      <a:pt x="29" y="1747"/>
                    </a:lnTo>
                    <a:lnTo>
                      <a:pt x="0" y="1653"/>
                    </a:lnTo>
                    <a:lnTo>
                      <a:pt x="0" y="1594"/>
                    </a:lnTo>
                    <a:lnTo>
                      <a:pt x="0" y="1500"/>
                    </a:lnTo>
                    <a:lnTo>
                      <a:pt x="29" y="1436"/>
                    </a:lnTo>
                    <a:lnTo>
                      <a:pt x="29" y="1342"/>
                    </a:lnTo>
                    <a:lnTo>
                      <a:pt x="58" y="1249"/>
                    </a:lnTo>
                    <a:lnTo>
                      <a:pt x="121" y="1185"/>
                    </a:lnTo>
                    <a:lnTo>
                      <a:pt x="151" y="1125"/>
                    </a:lnTo>
                    <a:lnTo>
                      <a:pt x="214" y="1032"/>
                    </a:lnTo>
                    <a:lnTo>
                      <a:pt x="272" y="968"/>
                    </a:lnTo>
                    <a:lnTo>
                      <a:pt x="365" y="904"/>
                    </a:lnTo>
                    <a:lnTo>
                      <a:pt x="458" y="844"/>
                    </a:lnTo>
                    <a:lnTo>
                      <a:pt x="550" y="751"/>
                    </a:lnTo>
                    <a:lnTo>
                      <a:pt x="642" y="687"/>
                    </a:lnTo>
                    <a:lnTo>
                      <a:pt x="735" y="623"/>
                    </a:lnTo>
                    <a:lnTo>
                      <a:pt x="860" y="563"/>
                    </a:lnTo>
                    <a:lnTo>
                      <a:pt x="953" y="529"/>
                    </a:lnTo>
                    <a:lnTo>
                      <a:pt x="1074" y="469"/>
                    </a:lnTo>
                    <a:lnTo>
                      <a:pt x="1230" y="406"/>
                    </a:lnTo>
                    <a:lnTo>
                      <a:pt x="1352" y="376"/>
                    </a:lnTo>
                    <a:lnTo>
                      <a:pt x="1507" y="312"/>
                    </a:lnTo>
                    <a:lnTo>
                      <a:pt x="1629" y="282"/>
                    </a:lnTo>
                    <a:lnTo>
                      <a:pt x="1785" y="218"/>
                    </a:lnTo>
                    <a:lnTo>
                      <a:pt x="1936" y="187"/>
                    </a:lnTo>
                    <a:lnTo>
                      <a:pt x="2091" y="154"/>
                    </a:lnTo>
                    <a:lnTo>
                      <a:pt x="2273" y="125"/>
                    </a:lnTo>
                    <a:lnTo>
                      <a:pt x="2424" y="94"/>
                    </a:lnTo>
                    <a:lnTo>
                      <a:pt x="2608" y="61"/>
                    </a:lnTo>
                    <a:lnTo>
                      <a:pt x="2764" y="61"/>
                    </a:lnTo>
                    <a:lnTo>
                      <a:pt x="2948" y="31"/>
                    </a:lnTo>
                    <a:lnTo>
                      <a:pt x="3133" y="31"/>
                    </a:lnTo>
                    <a:lnTo>
                      <a:pt x="3318" y="0"/>
                    </a:lnTo>
                    <a:lnTo>
                      <a:pt x="3503" y="0"/>
                    </a:lnTo>
                    <a:lnTo>
                      <a:pt x="3687" y="0"/>
                    </a:lnTo>
                    <a:close/>
                  </a:path>
                </a:pathLst>
              </a:custGeom>
              <a:solidFill>
                <a:srgbClr val="C4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68" name="Freeform 2188">
                <a:extLst>
                  <a:ext uri="{FF2B5EF4-FFF2-40B4-BE49-F238E27FC236}">
                    <a16:creationId xmlns:a16="http://schemas.microsoft.com/office/drawing/2014/main" id="{7C1E3056-B63A-4C33-B4D0-5FA4029D2A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2" y="3264"/>
                <a:ext cx="482" cy="206"/>
              </a:xfrm>
              <a:custGeom>
                <a:avLst/>
                <a:gdLst>
                  <a:gd name="T0" fmla="*/ 18 w 7228"/>
                  <a:gd name="T1" fmla="*/ 0 h 3089"/>
                  <a:gd name="T2" fmla="*/ 20 w 7228"/>
                  <a:gd name="T3" fmla="*/ 0 h 3089"/>
                  <a:gd name="T4" fmla="*/ 22 w 7228"/>
                  <a:gd name="T5" fmla="*/ 1 h 3089"/>
                  <a:gd name="T6" fmla="*/ 24 w 7228"/>
                  <a:gd name="T7" fmla="*/ 1 h 3089"/>
                  <a:gd name="T8" fmla="*/ 26 w 7228"/>
                  <a:gd name="T9" fmla="*/ 2 h 3089"/>
                  <a:gd name="T10" fmla="*/ 28 w 7228"/>
                  <a:gd name="T11" fmla="*/ 2 h 3089"/>
                  <a:gd name="T12" fmla="*/ 29 w 7228"/>
                  <a:gd name="T13" fmla="*/ 3 h 3089"/>
                  <a:gd name="T14" fmla="*/ 30 w 7228"/>
                  <a:gd name="T15" fmla="*/ 4 h 3089"/>
                  <a:gd name="T16" fmla="*/ 31 w 7228"/>
                  <a:gd name="T17" fmla="*/ 5 h 3089"/>
                  <a:gd name="T18" fmla="*/ 32 w 7228"/>
                  <a:gd name="T19" fmla="*/ 6 h 3089"/>
                  <a:gd name="T20" fmla="*/ 32 w 7228"/>
                  <a:gd name="T21" fmla="*/ 7 h 3089"/>
                  <a:gd name="T22" fmla="*/ 32 w 7228"/>
                  <a:gd name="T23" fmla="*/ 8 h 3089"/>
                  <a:gd name="T24" fmla="*/ 31 w 7228"/>
                  <a:gd name="T25" fmla="*/ 9 h 3089"/>
                  <a:gd name="T26" fmla="*/ 30 w 7228"/>
                  <a:gd name="T27" fmla="*/ 10 h 3089"/>
                  <a:gd name="T28" fmla="*/ 29 w 7228"/>
                  <a:gd name="T29" fmla="*/ 11 h 3089"/>
                  <a:gd name="T30" fmla="*/ 28 w 7228"/>
                  <a:gd name="T31" fmla="*/ 11 h 3089"/>
                  <a:gd name="T32" fmla="*/ 26 w 7228"/>
                  <a:gd name="T33" fmla="*/ 12 h 3089"/>
                  <a:gd name="T34" fmla="*/ 24 w 7228"/>
                  <a:gd name="T35" fmla="*/ 13 h 3089"/>
                  <a:gd name="T36" fmla="*/ 22 w 7228"/>
                  <a:gd name="T37" fmla="*/ 13 h 3089"/>
                  <a:gd name="T38" fmla="*/ 20 w 7228"/>
                  <a:gd name="T39" fmla="*/ 13 h 3089"/>
                  <a:gd name="T40" fmla="*/ 18 w 7228"/>
                  <a:gd name="T41" fmla="*/ 14 h 3089"/>
                  <a:gd name="T42" fmla="*/ 15 w 7228"/>
                  <a:gd name="T43" fmla="*/ 14 h 3089"/>
                  <a:gd name="T44" fmla="*/ 13 w 7228"/>
                  <a:gd name="T45" fmla="*/ 14 h 3089"/>
                  <a:gd name="T46" fmla="*/ 11 w 7228"/>
                  <a:gd name="T47" fmla="*/ 13 h 3089"/>
                  <a:gd name="T48" fmla="*/ 8 w 7228"/>
                  <a:gd name="T49" fmla="*/ 13 h 3089"/>
                  <a:gd name="T50" fmla="*/ 6 w 7228"/>
                  <a:gd name="T51" fmla="*/ 12 h 3089"/>
                  <a:gd name="T52" fmla="*/ 5 w 7228"/>
                  <a:gd name="T53" fmla="*/ 12 h 3089"/>
                  <a:gd name="T54" fmla="*/ 3 w 7228"/>
                  <a:gd name="T55" fmla="*/ 11 h 3089"/>
                  <a:gd name="T56" fmla="*/ 2 w 7228"/>
                  <a:gd name="T57" fmla="*/ 10 h 3089"/>
                  <a:gd name="T58" fmla="*/ 1 w 7228"/>
                  <a:gd name="T59" fmla="*/ 9 h 3089"/>
                  <a:gd name="T60" fmla="*/ 0 w 7228"/>
                  <a:gd name="T61" fmla="*/ 8 h 3089"/>
                  <a:gd name="T62" fmla="*/ 0 w 7228"/>
                  <a:gd name="T63" fmla="*/ 7 h 3089"/>
                  <a:gd name="T64" fmla="*/ 0 w 7228"/>
                  <a:gd name="T65" fmla="*/ 6 h 3089"/>
                  <a:gd name="T66" fmla="*/ 0 w 7228"/>
                  <a:gd name="T67" fmla="*/ 5 h 3089"/>
                  <a:gd name="T68" fmla="*/ 1 w 7228"/>
                  <a:gd name="T69" fmla="*/ 4 h 3089"/>
                  <a:gd name="T70" fmla="*/ 2 w 7228"/>
                  <a:gd name="T71" fmla="*/ 3 h 3089"/>
                  <a:gd name="T72" fmla="*/ 4 w 7228"/>
                  <a:gd name="T73" fmla="*/ 3 h 3089"/>
                  <a:gd name="T74" fmla="*/ 5 w 7228"/>
                  <a:gd name="T75" fmla="*/ 2 h 3089"/>
                  <a:gd name="T76" fmla="*/ 7 w 7228"/>
                  <a:gd name="T77" fmla="*/ 1 h 3089"/>
                  <a:gd name="T78" fmla="*/ 9 w 7228"/>
                  <a:gd name="T79" fmla="*/ 1 h 3089"/>
                  <a:gd name="T80" fmla="*/ 11 w 7228"/>
                  <a:gd name="T81" fmla="*/ 0 h 3089"/>
                  <a:gd name="T82" fmla="*/ 14 w 7228"/>
                  <a:gd name="T83" fmla="*/ 0 h 3089"/>
                  <a:gd name="T84" fmla="*/ 16 w 7228"/>
                  <a:gd name="T85" fmla="*/ 0 h 308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228" h="3089">
                    <a:moveTo>
                      <a:pt x="3595" y="0"/>
                    </a:moveTo>
                    <a:lnTo>
                      <a:pt x="3780" y="0"/>
                    </a:lnTo>
                    <a:lnTo>
                      <a:pt x="3965" y="0"/>
                    </a:lnTo>
                    <a:lnTo>
                      <a:pt x="4150" y="31"/>
                    </a:lnTo>
                    <a:lnTo>
                      <a:pt x="4334" y="31"/>
                    </a:lnTo>
                    <a:lnTo>
                      <a:pt x="4520" y="60"/>
                    </a:lnTo>
                    <a:lnTo>
                      <a:pt x="4671" y="60"/>
                    </a:lnTo>
                    <a:lnTo>
                      <a:pt x="4856" y="93"/>
                    </a:lnTo>
                    <a:lnTo>
                      <a:pt x="5011" y="124"/>
                    </a:lnTo>
                    <a:lnTo>
                      <a:pt x="5166" y="154"/>
                    </a:lnTo>
                    <a:lnTo>
                      <a:pt x="5317" y="188"/>
                    </a:lnTo>
                    <a:lnTo>
                      <a:pt x="5473" y="218"/>
                    </a:lnTo>
                    <a:lnTo>
                      <a:pt x="5628" y="248"/>
                    </a:lnTo>
                    <a:lnTo>
                      <a:pt x="5780" y="312"/>
                    </a:lnTo>
                    <a:lnTo>
                      <a:pt x="5905" y="342"/>
                    </a:lnTo>
                    <a:lnTo>
                      <a:pt x="6027" y="405"/>
                    </a:lnTo>
                    <a:lnTo>
                      <a:pt x="6182" y="435"/>
                    </a:lnTo>
                    <a:lnTo>
                      <a:pt x="6275" y="499"/>
                    </a:lnTo>
                    <a:lnTo>
                      <a:pt x="6396" y="563"/>
                    </a:lnTo>
                    <a:lnTo>
                      <a:pt x="6519" y="623"/>
                    </a:lnTo>
                    <a:lnTo>
                      <a:pt x="6612" y="686"/>
                    </a:lnTo>
                    <a:lnTo>
                      <a:pt x="6703" y="750"/>
                    </a:lnTo>
                    <a:lnTo>
                      <a:pt x="6796" y="810"/>
                    </a:lnTo>
                    <a:lnTo>
                      <a:pt x="6859" y="874"/>
                    </a:lnTo>
                    <a:lnTo>
                      <a:pt x="6951" y="938"/>
                    </a:lnTo>
                    <a:lnTo>
                      <a:pt x="7010" y="997"/>
                    </a:lnTo>
                    <a:lnTo>
                      <a:pt x="7073" y="1091"/>
                    </a:lnTo>
                    <a:lnTo>
                      <a:pt x="7103" y="1155"/>
                    </a:lnTo>
                    <a:lnTo>
                      <a:pt x="7165" y="1219"/>
                    </a:lnTo>
                    <a:lnTo>
                      <a:pt x="7195" y="1312"/>
                    </a:lnTo>
                    <a:lnTo>
                      <a:pt x="7195" y="1372"/>
                    </a:lnTo>
                    <a:lnTo>
                      <a:pt x="7228" y="1466"/>
                    </a:lnTo>
                    <a:lnTo>
                      <a:pt x="7228" y="1529"/>
                    </a:lnTo>
                    <a:lnTo>
                      <a:pt x="7228" y="1623"/>
                    </a:lnTo>
                    <a:lnTo>
                      <a:pt x="7195" y="1687"/>
                    </a:lnTo>
                    <a:lnTo>
                      <a:pt x="7195" y="1781"/>
                    </a:lnTo>
                    <a:lnTo>
                      <a:pt x="7165" y="1841"/>
                    </a:lnTo>
                    <a:lnTo>
                      <a:pt x="7103" y="1935"/>
                    </a:lnTo>
                    <a:lnTo>
                      <a:pt x="7073" y="1999"/>
                    </a:lnTo>
                    <a:lnTo>
                      <a:pt x="7010" y="2059"/>
                    </a:lnTo>
                    <a:lnTo>
                      <a:pt x="6951" y="2122"/>
                    </a:lnTo>
                    <a:lnTo>
                      <a:pt x="6859" y="2216"/>
                    </a:lnTo>
                    <a:lnTo>
                      <a:pt x="6796" y="2280"/>
                    </a:lnTo>
                    <a:lnTo>
                      <a:pt x="6703" y="2340"/>
                    </a:lnTo>
                    <a:lnTo>
                      <a:pt x="6612" y="2403"/>
                    </a:lnTo>
                    <a:lnTo>
                      <a:pt x="6519" y="2467"/>
                    </a:lnTo>
                    <a:lnTo>
                      <a:pt x="6396" y="2527"/>
                    </a:lnTo>
                    <a:lnTo>
                      <a:pt x="6275" y="2561"/>
                    </a:lnTo>
                    <a:lnTo>
                      <a:pt x="6182" y="2621"/>
                    </a:lnTo>
                    <a:lnTo>
                      <a:pt x="6027" y="2684"/>
                    </a:lnTo>
                    <a:lnTo>
                      <a:pt x="5905" y="2714"/>
                    </a:lnTo>
                    <a:lnTo>
                      <a:pt x="5780" y="2778"/>
                    </a:lnTo>
                    <a:lnTo>
                      <a:pt x="5628" y="2808"/>
                    </a:lnTo>
                    <a:lnTo>
                      <a:pt x="5473" y="2842"/>
                    </a:lnTo>
                    <a:lnTo>
                      <a:pt x="5317" y="2902"/>
                    </a:lnTo>
                    <a:lnTo>
                      <a:pt x="5166" y="2936"/>
                    </a:lnTo>
                    <a:lnTo>
                      <a:pt x="5011" y="2965"/>
                    </a:lnTo>
                    <a:lnTo>
                      <a:pt x="4856" y="2995"/>
                    </a:lnTo>
                    <a:lnTo>
                      <a:pt x="4671" y="2995"/>
                    </a:lnTo>
                    <a:lnTo>
                      <a:pt x="4520" y="3029"/>
                    </a:lnTo>
                    <a:lnTo>
                      <a:pt x="4334" y="3059"/>
                    </a:lnTo>
                    <a:lnTo>
                      <a:pt x="4150" y="3059"/>
                    </a:lnTo>
                    <a:lnTo>
                      <a:pt x="3965" y="3059"/>
                    </a:lnTo>
                    <a:lnTo>
                      <a:pt x="3780" y="3059"/>
                    </a:lnTo>
                    <a:lnTo>
                      <a:pt x="3595" y="3089"/>
                    </a:lnTo>
                    <a:lnTo>
                      <a:pt x="3411" y="3059"/>
                    </a:lnTo>
                    <a:lnTo>
                      <a:pt x="3226" y="3059"/>
                    </a:lnTo>
                    <a:lnTo>
                      <a:pt x="3041" y="3059"/>
                    </a:lnTo>
                    <a:lnTo>
                      <a:pt x="2886" y="3059"/>
                    </a:lnTo>
                    <a:lnTo>
                      <a:pt x="2702" y="3029"/>
                    </a:lnTo>
                    <a:lnTo>
                      <a:pt x="2516" y="2995"/>
                    </a:lnTo>
                    <a:lnTo>
                      <a:pt x="2365" y="2995"/>
                    </a:lnTo>
                    <a:lnTo>
                      <a:pt x="2210" y="2965"/>
                    </a:lnTo>
                    <a:lnTo>
                      <a:pt x="2062" y="2936"/>
                    </a:lnTo>
                    <a:lnTo>
                      <a:pt x="1877" y="2902"/>
                    </a:lnTo>
                    <a:lnTo>
                      <a:pt x="1751" y="2842"/>
                    </a:lnTo>
                    <a:lnTo>
                      <a:pt x="1600" y="2808"/>
                    </a:lnTo>
                    <a:lnTo>
                      <a:pt x="1445" y="2778"/>
                    </a:lnTo>
                    <a:lnTo>
                      <a:pt x="1323" y="2714"/>
                    </a:lnTo>
                    <a:lnTo>
                      <a:pt x="1168" y="2684"/>
                    </a:lnTo>
                    <a:lnTo>
                      <a:pt x="1045" y="2621"/>
                    </a:lnTo>
                    <a:lnTo>
                      <a:pt x="920" y="2561"/>
                    </a:lnTo>
                    <a:lnTo>
                      <a:pt x="828" y="2527"/>
                    </a:lnTo>
                    <a:lnTo>
                      <a:pt x="705" y="2467"/>
                    </a:lnTo>
                    <a:lnTo>
                      <a:pt x="613" y="2403"/>
                    </a:lnTo>
                    <a:lnTo>
                      <a:pt x="521" y="2340"/>
                    </a:lnTo>
                    <a:lnTo>
                      <a:pt x="429" y="2280"/>
                    </a:lnTo>
                    <a:lnTo>
                      <a:pt x="336" y="2216"/>
                    </a:lnTo>
                    <a:lnTo>
                      <a:pt x="273" y="2122"/>
                    </a:lnTo>
                    <a:lnTo>
                      <a:pt x="214" y="2059"/>
                    </a:lnTo>
                    <a:lnTo>
                      <a:pt x="152" y="1999"/>
                    </a:lnTo>
                    <a:lnTo>
                      <a:pt x="89" y="1935"/>
                    </a:lnTo>
                    <a:lnTo>
                      <a:pt x="59" y="1841"/>
                    </a:lnTo>
                    <a:lnTo>
                      <a:pt x="29" y="1781"/>
                    </a:lnTo>
                    <a:lnTo>
                      <a:pt x="0" y="1687"/>
                    </a:lnTo>
                    <a:lnTo>
                      <a:pt x="0" y="1623"/>
                    </a:lnTo>
                    <a:lnTo>
                      <a:pt x="0" y="1529"/>
                    </a:lnTo>
                    <a:lnTo>
                      <a:pt x="0" y="1466"/>
                    </a:lnTo>
                    <a:lnTo>
                      <a:pt x="0" y="1372"/>
                    </a:lnTo>
                    <a:lnTo>
                      <a:pt x="29" y="1312"/>
                    </a:lnTo>
                    <a:lnTo>
                      <a:pt x="59" y="1219"/>
                    </a:lnTo>
                    <a:lnTo>
                      <a:pt x="89" y="1155"/>
                    </a:lnTo>
                    <a:lnTo>
                      <a:pt x="152" y="1091"/>
                    </a:lnTo>
                    <a:lnTo>
                      <a:pt x="214" y="997"/>
                    </a:lnTo>
                    <a:lnTo>
                      <a:pt x="273" y="938"/>
                    </a:lnTo>
                    <a:lnTo>
                      <a:pt x="336" y="874"/>
                    </a:lnTo>
                    <a:lnTo>
                      <a:pt x="429" y="810"/>
                    </a:lnTo>
                    <a:lnTo>
                      <a:pt x="521" y="750"/>
                    </a:lnTo>
                    <a:lnTo>
                      <a:pt x="613" y="686"/>
                    </a:lnTo>
                    <a:lnTo>
                      <a:pt x="705" y="623"/>
                    </a:lnTo>
                    <a:lnTo>
                      <a:pt x="828" y="563"/>
                    </a:lnTo>
                    <a:lnTo>
                      <a:pt x="920" y="499"/>
                    </a:lnTo>
                    <a:lnTo>
                      <a:pt x="1045" y="435"/>
                    </a:lnTo>
                    <a:lnTo>
                      <a:pt x="1168" y="405"/>
                    </a:lnTo>
                    <a:lnTo>
                      <a:pt x="1323" y="342"/>
                    </a:lnTo>
                    <a:lnTo>
                      <a:pt x="1445" y="312"/>
                    </a:lnTo>
                    <a:lnTo>
                      <a:pt x="1600" y="248"/>
                    </a:lnTo>
                    <a:lnTo>
                      <a:pt x="1751" y="218"/>
                    </a:lnTo>
                    <a:lnTo>
                      <a:pt x="1877" y="188"/>
                    </a:lnTo>
                    <a:lnTo>
                      <a:pt x="2062" y="154"/>
                    </a:lnTo>
                    <a:lnTo>
                      <a:pt x="2210" y="124"/>
                    </a:lnTo>
                    <a:lnTo>
                      <a:pt x="2365" y="93"/>
                    </a:lnTo>
                    <a:lnTo>
                      <a:pt x="2516" y="60"/>
                    </a:lnTo>
                    <a:lnTo>
                      <a:pt x="2702" y="60"/>
                    </a:lnTo>
                    <a:lnTo>
                      <a:pt x="2886" y="31"/>
                    </a:lnTo>
                    <a:lnTo>
                      <a:pt x="3041" y="31"/>
                    </a:lnTo>
                    <a:lnTo>
                      <a:pt x="3226" y="0"/>
                    </a:lnTo>
                    <a:lnTo>
                      <a:pt x="3411" y="0"/>
                    </a:lnTo>
                    <a:lnTo>
                      <a:pt x="3595" y="0"/>
                    </a:lnTo>
                    <a:close/>
                  </a:path>
                </a:pathLst>
              </a:custGeom>
              <a:solidFill>
                <a:srgbClr val="BFC7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69" name="Freeform 2189">
                <a:extLst>
                  <a:ext uri="{FF2B5EF4-FFF2-40B4-BE49-F238E27FC236}">
                    <a16:creationId xmlns:a16="http://schemas.microsoft.com/office/drawing/2014/main" id="{B5E58525-D9FB-44B0-AF83-B1F5F70E54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8" y="3270"/>
                <a:ext cx="470" cy="200"/>
              </a:xfrm>
              <a:custGeom>
                <a:avLst/>
                <a:gdLst>
                  <a:gd name="T0" fmla="*/ 17 w 7047"/>
                  <a:gd name="T1" fmla="*/ 0 h 2996"/>
                  <a:gd name="T2" fmla="*/ 20 w 7047"/>
                  <a:gd name="T3" fmla="*/ 0 h 2996"/>
                  <a:gd name="T4" fmla="*/ 22 w 7047"/>
                  <a:gd name="T5" fmla="*/ 1 h 2996"/>
                  <a:gd name="T6" fmla="*/ 24 w 7047"/>
                  <a:gd name="T7" fmla="*/ 1 h 2996"/>
                  <a:gd name="T8" fmla="*/ 26 w 7047"/>
                  <a:gd name="T9" fmla="*/ 2 h 2996"/>
                  <a:gd name="T10" fmla="*/ 27 w 7047"/>
                  <a:gd name="T11" fmla="*/ 2 h 2996"/>
                  <a:gd name="T12" fmla="*/ 29 w 7047"/>
                  <a:gd name="T13" fmla="*/ 3 h 2996"/>
                  <a:gd name="T14" fmla="*/ 30 w 7047"/>
                  <a:gd name="T15" fmla="*/ 4 h 2996"/>
                  <a:gd name="T16" fmla="*/ 31 w 7047"/>
                  <a:gd name="T17" fmla="*/ 5 h 2996"/>
                  <a:gd name="T18" fmla="*/ 31 w 7047"/>
                  <a:gd name="T19" fmla="*/ 6 h 2996"/>
                  <a:gd name="T20" fmla="*/ 31 w 7047"/>
                  <a:gd name="T21" fmla="*/ 7 h 2996"/>
                  <a:gd name="T22" fmla="*/ 31 w 7047"/>
                  <a:gd name="T23" fmla="*/ 8 h 2996"/>
                  <a:gd name="T24" fmla="*/ 31 w 7047"/>
                  <a:gd name="T25" fmla="*/ 9 h 2996"/>
                  <a:gd name="T26" fmla="*/ 30 w 7047"/>
                  <a:gd name="T27" fmla="*/ 9 h 2996"/>
                  <a:gd name="T28" fmla="*/ 29 w 7047"/>
                  <a:gd name="T29" fmla="*/ 10 h 2996"/>
                  <a:gd name="T30" fmla="*/ 27 w 7047"/>
                  <a:gd name="T31" fmla="*/ 11 h 2996"/>
                  <a:gd name="T32" fmla="*/ 26 w 7047"/>
                  <a:gd name="T33" fmla="*/ 12 h 2996"/>
                  <a:gd name="T34" fmla="*/ 24 w 7047"/>
                  <a:gd name="T35" fmla="*/ 12 h 2996"/>
                  <a:gd name="T36" fmla="*/ 22 w 7047"/>
                  <a:gd name="T37" fmla="*/ 13 h 2996"/>
                  <a:gd name="T38" fmla="*/ 20 w 7047"/>
                  <a:gd name="T39" fmla="*/ 13 h 2996"/>
                  <a:gd name="T40" fmla="*/ 17 w 7047"/>
                  <a:gd name="T41" fmla="*/ 13 h 2996"/>
                  <a:gd name="T42" fmla="*/ 15 w 7047"/>
                  <a:gd name="T43" fmla="*/ 13 h 2996"/>
                  <a:gd name="T44" fmla="*/ 12 w 7047"/>
                  <a:gd name="T45" fmla="*/ 13 h 2996"/>
                  <a:gd name="T46" fmla="*/ 10 w 7047"/>
                  <a:gd name="T47" fmla="*/ 13 h 2996"/>
                  <a:gd name="T48" fmla="*/ 8 w 7047"/>
                  <a:gd name="T49" fmla="*/ 13 h 2996"/>
                  <a:gd name="T50" fmla="*/ 6 w 7047"/>
                  <a:gd name="T51" fmla="*/ 12 h 2996"/>
                  <a:gd name="T52" fmla="*/ 5 w 7047"/>
                  <a:gd name="T53" fmla="*/ 11 h 2996"/>
                  <a:gd name="T54" fmla="*/ 3 w 7047"/>
                  <a:gd name="T55" fmla="*/ 11 h 2996"/>
                  <a:gd name="T56" fmla="*/ 2 w 7047"/>
                  <a:gd name="T57" fmla="*/ 10 h 2996"/>
                  <a:gd name="T58" fmla="*/ 1 w 7047"/>
                  <a:gd name="T59" fmla="*/ 9 h 2996"/>
                  <a:gd name="T60" fmla="*/ 0 w 7047"/>
                  <a:gd name="T61" fmla="*/ 8 h 2996"/>
                  <a:gd name="T62" fmla="*/ 0 w 7047"/>
                  <a:gd name="T63" fmla="*/ 7 h 2996"/>
                  <a:gd name="T64" fmla="*/ 0 w 7047"/>
                  <a:gd name="T65" fmla="*/ 6 h 2996"/>
                  <a:gd name="T66" fmla="*/ 0 w 7047"/>
                  <a:gd name="T67" fmla="*/ 5 h 2996"/>
                  <a:gd name="T68" fmla="*/ 1 w 7047"/>
                  <a:gd name="T69" fmla="*/ 4 h 2996"/>
                  <a:gd name="T70" fmla="*/ 2 w 7047"/>
                  <a:gd name="T71" fmla="*/ 3 h 2996"/>
                  <a:gd name="T72" fmla="*/ 4 w 7047"/>
                  <a:gd name="T73" fmla="*/ 2 h 2996"/>
                  <a:gd name="T74" fmla="*/ 5 w 7047"/>
                  <a:gd name="T75" fmla="*/ 2 h 2996"/>
                  <a:gd name="T76" fmla="*/ 7 w 7047"/>
                  <a:gd name="T77" fmla="*/ 1 h 2996"/>
                  <a:gd name="T78" fmla="*/ 9 w 7047"/>
                  <a:gd name="T79" fmla="*/ 1 h 2996"/>
                  <a:gd name="T80" fmla="*/ 11 w 7047"/>
                  <a:gd name="T81" fmla="*/ 0 h 2996"/>
                  <a:gd name="T82" fmla="*/ 13 w 7047"/>
                  <a:gd name="T83" fmla="*/ 0 h 2996"/>
                  <a:gd name="T84" fmla="*/ 16 w 7047"/>
                  <a:gd name="T85" fmla="*/ 0 h 299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047" h="2996">
                    <a:moveTo>
                      <a:pt x="3506" y="0"/>
                    </a:moveTo>
                    <a:lnTo>
                      <a:pt x="3691" y="0"/>
                    </a:lnTo>
                    <a:lnTo>
                      <a:pt x="3876" y="0"/>
                    </a:lnTo>
                    <a:lnTo>
                      <a:pt x="4061" y="31"/>
                    </a:lnTo>
                    <a:lnTo>
                      <a:pt x="4217" y="31"/>
                    </a:lnTo>
                    <a:lnTo>
                      <a:pt x="4398" y="61"/>
                    </a:lnTo>
                    <a:lnTo>
                      <a:pt x="4552" y="61"/>
                    </a:lnTo>
                    <a:lnTo>
                      <a:pt x="4737" y="95"/>
                    </a:lnTo>
                    <a:lnTo>
                      <a:pt x="4893" y="125"/>
                    </a:lnTo>
                    <a:lnTo>
                      <a:pt x="5044" y="155"/>
                    </a:lnTo>
                    <a:lnTo>
                      <a:pt x="5200" y="189"/>
                    </a:lnTo>
                    <a:lnTo>
                      <a:pt x="5354" y="219"/>
                    </a:lnTo>
                    <a:lnTo>
                      <a:pt x="5505" y="249"/>
                    </a:lnTo>
                    <a:lnTo>
                      <a:pt x="5632" y="312"/>
                    </a:lnTo>
                    <a:lnTo>
                      <a:pt x="5753" y="342"/>
                    </a:lnTo>
                    <a:lnTo>
                      <a:pt x="5909" y="376"/>
                    </a:lnTo>
                    <a:lnTo>
                      <a:pt x="6030" y="436"/>
                    </a:lnTo>
                    <a:lnTo>
                      <a:pt x="6123" y="500"/>
                    </a:lnTo>
                    <a:lnTo>
                      <a:pt x="6245" y="530"/>
                    </a:lnTo>
                    <a:lnTo>
                      <a:pt x="6337" y="593"/>
                    </a:lnTo>
                    <a:lnTo>
                      <a:pt x="6463" y="657"/>
                    </a:lnTo>
                    <a:lnTo>
                      <a:pt x="6555" y="717"/>
                    </a:lnTo>
                    <a:lnTo>
                      <a:pt x="6614" y="781"/>
                    </a:lnTo>
                    <a:lnTo>
                      <a:pt x="6707" y="845"/>
                    </a:lnTo>
                    <a:lnTo>
                      <a:pt x="6770" y="904"/>
                    </a:lnTo>
                    <a:lnTo>
                      <a:pt x="6829" y="968"/>
                    </a:lnTo>
                    <a:lnTo>
                      <a:pt x="6892" y="1062"/>
                    </a:lnTo>
                    <a:lnTo>
                      <a:pt x="6955" y="1126"/>
                    </a:lnTo>
                    <a:lnTo>
                      <a:pt x="6984" y="1185"/>
                    </a:lnTo>
                    <a:lnTo>
                      <a:pt x="7014" y="1249"/>
                    </a:lnTo>
                    <a:lnTo>
                      <a:pt x="7047" y="1343"/>
                    </a:lnTo>
                    <a:lnTo>
                      <a:pt x="7047" y="1407"/>
                    </a:lnTo>
                    <a:lnTo>
                      <a:pt x="7047" y="1500"/>
                    </a:lnTo>
                    <a:lnTo>
                      <a:pt x="7047" y="1560"/>
                    </a:lnTo>
                    <a:lnTo>
                      <a:pt x="7047" y="1655"/>
                    </a:lnTo>
                    <a:lnTo>
                      <a:pt x="7014" y="1717"/>
                    </a:lnTo>
                    <a:lnTo>
                      <a:pt x="6984" y="1778"/>
                    </a:lnTo>
                    <a:lnTo>
                      <a:pt x="6955" y="1872"/>
                    </a:lnTo>
                    <a:lnTo>
                      <a:pt x="6892" y="1936"/>
                    </a:lnTo>
                    <a:lnTo>
                      <a:pt x="6829" y="1999"/>
                    </a:lnTo>
                    <a:lnTo>
                      <a:pt x="6770" y="2059"/>
                    </a:lnTo>
                    <a:lnTo>
                      <a:pt x="6707" y="2123"/>
                    </a:lnTo>
                    <a:lnTo>
                      <a:pt x="6614" y="2187"/>
                    </a:lnTo>
                    <a:lnTo>
                      <a:pt x="6555" y="2247"/>
                    </a:lnTo>
                    <a:lnTo>
                      <a:pt x="6463" y="2310"/>
                    </a:lnTo>
                    <a:lnTo>
                      <a:pt x="6337" y="2374"/>
                    </a:lnTo>
                    <a:lnTo>
                      <a:pt x="6245" y="2434"/>
                    </a:lnTo>
                    <a:lnTo>
                      <a:pt x="6123" y="2498"/>
                    </a:lnTo>
                    <a:lnTo>
                      <a:pt x="6030" y="2528"/>
                    </a:lnTo>
                    <a:lnTo>
                      <a:pt x="5909" y="2591"/>
                    </a:lnTo>
                    <a:lnTo>
                      <a:pt x="5753" y="2655"/>
                    </a:lnTo>
                    <a:lnTo>
                      <a:pt x="5632" y="2685"/>
                    </a:lnTo>
                    <a:lnTo>
                      <a:pt x="5505" y="2715"/>
                    </a:lnTo>
                    <a:lnTo>
                      <a:pt x="5354" y="2779"/>
                    </a:lnTo>
                    <a:lnTo>
                      <a:pt x="5200" y="2809"/>
                    </a:lnTo>
                    <a:lnTo>
                      <a:pt x="5044" y="2843"/>
                    </a:lnTo>
                    <a:lnTo>
                      <a:pt x="4893" y="2872"/>
                    </a:lnTo>
                    <a:lnTo>
                      <a:pt x="4737" y="2902"/>
                    </a:lnTo>
                    <a:lnTo>
                      <a:pt x="4552" y="2902"/>
                    </a:lnTo>
                    <a:lnTo>
                      <a:pt x="4398" y="2936"/>
                    </a:lnTo>
                    <a:lnTo>
                      <a:pt x="4217" y="2966"/>
                    </a:lnTo>
                    <a:lnTo>
                      <a:pt x="4061" y="2966"/>
                    </a:lnTo>
                    <a:lnTo>
                      <a:pt x="3876" y="2966"/>
                    </a:lnTo>
                    <a:lnTo>
                      <a:pt x="3691" y="2966"/>
                    </a:lnTo>
                    <a:lnTo>
                      <a:pt x="3506" y="2996"/>
                    </a:lnTo>
                    <a:lnTo>
                      <a:pt x="3322" y="2966"/>
                    </a:lnTo>
                    <a:lnTo>
                      <a:pt x="3166" y="2966"/>
                    </a:lnTo>
                    <a:lnTo>
                      <a:pt x="2982" y="2966"/>
                    </a:lnTo>
                    <a:lnTo>
                      <a:pt x="2797" y="2966"/>
                    </a:lnTo>
                    <a:lnTo>
                      <a:pt x="2646" y="2936"/>
                    </a:lnTo>
                    <a:lnTo>
                      <a:pt x="2460" y="2902"/>
                    </a:lnTo>
                    <a:lnTo>
                      <a:pt x="2306" y="2902"/>
                    </a:lnTo>
                    <a:lnTo>
                      <a:pt x="2154" y="2872"/>
                    </a:lnTo>
                    <a:lnTo>
                      <a:pt x="2002" y="2843"/>
                    </a:lnTo>
                    <a:lnTo>
                      <a:pt x="1848" y="2809"/>
                    </a:lnTo>
                    <a:lnTo>
                      <a:pt x="1695" y="2779"/>
                    </a:lnTo>
                    <a:lnTo>
                      <a:pt x="1541" y="2715"/>
                    </a:lnTo>
                    <a:lnTo>
                      <a:pt x="1418" y="2685"/>
                    </a:lnTo>
                    <a:lnTo>
                      <a:pt x="1263" y="2655"/>
                    </a:lnTo>
                    <a:lnTo>
                      <a:pt x="1141" y="2591"/>
                    </a:lnTo>
                    <a:lnTo>
                      <a:pt x="1016" y="2528"/>
                    </a:lnTo>
                    <a:lnTo>
                      <a:pt x="893" y="2498"/>
                    </a:lnTo>
                    <a:lnTo>
                      <a:pt x="802" y="2434"/>
                    </a:lnTo>
                    <a:lnTo>
                      <a:pt x="679" y="2374"/>
                    </a:lnTo>
                    <a:lnTo>
                      <a:pt x="587" y="2310"/>
                    </a:lnTo>
                    <a:lnTo>
                      <a:pt x="495" y="2247"/>
                    </a:lnTo>
                    <a:lnTo>
                      <a:pt x="402" y="2187"/>
                    </a:lnTo>
                    <a:lnTo>
                      <a:pt x="340" y="2123"/>
                    </a:lnTo>
                    <a:lnTo>
                      <a:pt x="277" y="2059"/>
                    </a:lnTo>
                    <a:lnTo>
                      <a:pt x="184" y="1999"/>
                    </a:lnTo>
                    <a:lnTo>
                      <a:pt x="154" y="1936"/>
                    </a:lnTo>
                    <a:lnTo>
                      <a:pt x="91" y="1872"/>
                    </a:lnTo>
                    <a:lnTo>
                      <a:pt x="63" y="1778"/>
                    </a:lnTo>
                    <a:lnTo>
                      <a:pt x="33" y="1717"/>
                    </a:lnTo>
                    <a:lnTo>
                      <a:pt x="0" y="1655"/>
                    </a:lnTo>
                    <a:lnTo>
                      <a:pt x="0" y="1560"/>
                    </a:lnTo>
                    <a:lnTo>
                      <a:pt x="0" y="1500"/>
                    </a:lnTo>
                    <a:lnTo>
                      <a:pt x="0" y="1407"/>
                    </a:lnTo>
                    <a:lnTo>
                      <a:pt x="0" y="1343"/>
                    </a:lnTo>
                    <a:lnTo>
                      <a:pt x="33" y="1249"/>
                    </a:lnTo>
                    <a:lnTo>
                      <a:pt x="63" y="1185"/>
                    </a:lnTo>
                    <a:lnTo>
                      <a:pt x="91" y="1126"/>
                    </a:lnTo>
                    <a:lnTo>
                      <a:pt x="154" y="1062"/>
                    </a:lnTo>
                    <a:lnTo>
                      <a:pt x="184" y="968"/>
                    </a:lnTo>
                    <a:lnTo>
                      <a:pt x="277" y="904"/>
                    </a:lnTo>
                    <a:lnTo>
                      <a:pt x="340" y="845"/>
                    </a:lnTo>
                    <a:lnTo>
                      <a:pt x="402" y="781"/>
                    </a:lnTo>
                    <a:lnTo>
                      <a:pt x="495" y="717"/>
                    </a:lnTo>
                    <a:lnTo>
                      <a:pt x="587" y="657"/>
                    </a:lnTo>
                    <a:lnTo>
                      <a:pt x="679" y="593"/>
                    </a:lnTo>
                    <a:lnTo>
                      <a:pt x="802" y="530"/>
                    </a:lnTo>
                    <a:lnTo>
                      <a:pt x="893" y="500"/>
                    </a:lnTo>
                    <a:lnTo>
                      <a:pt x="1016" y="436"/>
                    </a:lnTo>
                    <a:lnTo>
                      <a:pt x="1141" y="376"/>
                    </a:lnTo>
                    <a:lnTo>
                      <a:pt x="1263" y="342"/>
                    </a:lnTo>
                    <a:lnTo>
                      <a:pt x="1418" y="312"/>
                    </a:lnTo>
                    <a:lnTo>
                      <a:pt x="1541" y="249"/>
                    </a:lnTo>
                    <a:lnTo>
                      <a:pt x="1695" y="219"/>
                    </a:lnTo>
                    <a:lnTo>
                      <a:pt x="1848" y="189"/>
                    </a:lnTo>
                    <a:lnTo>
                      <a:pt x="2002" y="155"/>
                    </a:lnTo>
                    <a:lnTo>
                      <a:pt x="2154" y="125"/>
                    </a:lnTo>
                    <a:lnTo>
                      <a:pt x="2306" y="95"/>
                    </a:lnTo>
                    <a:lnTo>
                      <a:pt x="2460" y="61"/>
                    </a:lnTo>
                    <a:lnTo>
                      <a:pt x="2646" y="61"/>
                    </a:lnTo>
                    <a:lnTo>
                      <a:pt x="2797" y="31"/>
                    </a:lnTo>
                    <a:lnTo>
                      <a:pt x="2982" y="31"/>
                    </a:lnTo>
                    <a:lnTo>
                      <a:pt x="3166" y="0"/>
                    </a:lnTo>
                    <a:lnTo>
                      <a:pt x="3322" y="0"/>
                    </a:lnTo>
                    <a:lnTo>
                      <a:pt x="3506" y="0"/>
                    </a:lnTo>
                    <a:close/>
                  </a:path>
                </a:pathLst>
              </a:custGeom>
              <a:solidFill>
                <a:srgbClr val="BFC7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70" name="Freeform 2190">
                <a:extLst>
                  <a:ext uri="{FF2B5EF4-FFF2-40B4-BE49-F238E27FC236}">
                    <a16:creationId xmlns:a16="http://schemas.microsoft.com/office/drawing/2014/main" id="{B8DF6D16-32D7-4D8E-A83A-B8A79A57B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2" y="3276"/>
                <a:ext cx="462" cy="192"/>
              </a:xfrm>
              <a:custGeom>
                <a:avLst/>
                <a:gdLst>
                  <a:gd name="T0" fmla="*/ 17 w 6921"/>
                  <a:gd name="T1" fmla="*/ 0 h 2871"/>
                  <a:gd name="T2" fmla="*/ 19 w 6921"/>
                  <a:gd name="T3" fmla="*/ 0 h 2871"/>
                  <a:gd name="T4" fmla="*/ 21 w 6921"/>
                  <a:gd name="T5" fmla="*/ 1 h 2871"/>
                  <a:gd name="T6" fmla="*/ 23 w 6921"/>
                  <a:gd name="T7" fmla="*/ 1 h 2871"/>
                  <a:gd name="T8" fmla="*/ 25 w 6921"/>
                  <a:gd name="T9" fmla="*/ 2 h 2871"/>
                  <a:gd name="T10" fmla="*/ 27 w 6921"/>
                  <a:gd name="T11" fmla="*/ 2 h 2871"/>
                  <a:gd name="T12" fmla="*/ 28 w 6921"/>
                  <a:gd name="T13" fmla="*/ 3 h 2871"/>
                  <a:gd name="T14" fmla="*/ 29 w 6921"/>
                  <a:gd name="T15" fmla="*/ 4 h 2871"/>
                  <a:gd name="T16" fmla="*/ 30 w 6921"/>
                  <a:gd name="T17" fmla="*/ 5 h 2871"/>
                  <a:gd name="T18" fmla="*/ 31 w 6921"/>
                  <a:gd name="T19" fmla="*/ 5 h 2871"/>
                  <a:gd name="T20" fmla="*/ 31 w 6921"/>
                  <a:gd name="T21" fmla="*/ 6 h 2871"/>
                  <a:gd name="T22" fmla="*/ 31 w 6921"/>
                  <a:gd name="T23" fmla="*/ 7 h 2871"/>
                  <a:gd name="T24" fmla="*/ 30 w 6921"/>
                  <a:gd name="T25" fmla="*/ 8 h 2871"/>
                  <a:gd name="T26" fmla="*/ 29 w 6921"/>
                  <a:gd name="T27" fmla="*/ 9 h 2871"/>
                  <a:gd name="T28" fmla="*/ 28 w 6921"/>
                  <a:gd name="T29" fmla="*/ 10 h 2871"/>
                  <a:gd name="T30" fmla="*/ 27 w 6921"/>
                  <a:gd name="T31" fmla="*/ 11 h 2871"/>
                  <a:gd name="T32" fmla="*/ 25 w 6921"/>
                  <a:gd name="T33" fmla="*/ 11 h 2871"/>
                  <a:gd name="T34" fmla="*/ 23 w 6921"/>
                  <a:gd name="T35" fmla="*/ 12 h 2871"/>
                  <a:gd name="T36" fmla="*/ 21 w 6921"/>
                  <a:gd name="T37" fmla="*/ 12 h 2871"/>
                  <a:gd name="T38" fmla="*/ 19 w 6921"/>
                  <a:gd name="T39" fmla="*/ 13 h 2871"/>
                  <a:gd name="T40" fmla="*/ 17 w 6921"/>
                  <a:gd name="T41" fmla="*/ 13 h 2871"/>
                  <a:gd name="T42" fmla="*/ 15 w 6921"/>
                  <a:gd name="T43" fmla="*/ 13 h 2871"/>
                  <a:gd name="T44" fmla="*/ 12 w 6921"/>
                  <a:gd name="T45" fmla="*/ 13 h 2871"/>
                  <a:gd name="T46" fmla="*/ 10 w 6921"/>
                  <a:gd name="T47" fmla="*/ 13 h 2871"/>
                  <a:gd name="T48" fmla="*/ 8 w 6921"/>
                  <a:gd name="T49" fmla="*/ 12 h 2871"/>
                  <a:gd name="T50" fmla="*/ 6 w 6921"/>
                  <a:gd name="T51" fmla="*/ 12 h 2871"/>
                  <a:gd name="T52" fmla="*/ 5 w 6921"/>
                  <a:gd name="T53" fmla="*/ 11 h 2871"/>
                  <a:gd name="T54" fmla="*/ 3 w 6921"/>
                  <a:gd name="T55" fmla="*/ 10 h 2871"/>
                  <a:gd name="T56" fmla="*/ 2 w 6921"/>
                  <a:gd name="T57" fmla="*/ 9 h 2871"/>
                  <a:gd name="T58" fmla="*/ 1 w 6921"/>
                  <a:gd name="T59" fmla="*/ 9 h 2871"/>
                  <a:gd name="T60" fmla="*/ 0 w 6921"/>
                  <a:gd name="T61" fmla="*/ 8 h 2871"/>
                  <a:gd name="T62" fmla="*/ 0 w 6921"/>
                  <a:gd name="T63" fmla="*/ 7 h 2871"/>
                  <a:gd name="T64" fmla="*/ 0 w 6921"/>
                  <a:gd name="T65" fmla="*/ 6 h 2871"/>
                  <a:gd name="T66" fmla="*/ 1 w 6921"/>
                  <a:gd name="T67" fmla="*/ 5 h 2871"/>
                  <a:gd name="T68" fmla="*/ 1 w 6921"/>
                  <a:gd name="T69" fmla="*/ 4 h 2871"/>
                  <a:gd name="T70" fmla="*/ 2 w 6921"/>
                  <a:gd name="T71" fmla="*/ 3 h 2871"/>
                  <a:gd name="T72" fmla="*/ 4 w 6921"/>
                  <a:gd name="T73" fmla="*/ 2 h 2871"/>
                  <a:gd name="T74" fmla="*/ 5 w 6921"/>
                  <a:gd name="T75" fmla="*/ 2 h 2871"/>
                  <a:gd name="T76" fmla="*/ 7 w 6921"/>
                  <a:gd name="T77" fmla="*/ 1 h 2871"/>
                  <a:gd name="T78" fmla="*/ 9 w 6921"/>
                  <a:gd name="T79" fmla="*/ 1 h 2871"/>
                  <a:gd name="T80" fmla="*/ 11 w 6921"/>
                  <a:gd name="T81" fmla="*/ 0 h 2871"/>
                  <a:gd name="T82" fmla="*/ 13 w 6921"/>
                  <a:gd name="T83" fmla="*/ 0 h 2871"/>
                  <a:gd name="T84" fmla="*/ 15 w 6921"/>
                  <a:gd name="T85" fmla="*/ 0 h 287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921" h="2871">
                    <a:moveTo>
                      <a:pt x="3443" y="0"/>
                    </a:moveTo>
                    <a:lnTo>
                      <a:pt x="3628" y="0"/>
                    </a:lnTo>
                    <a:lnTo>
                      <a:pt x="3813" y="0"/>
                    </a:lnTo>
                    <a:lnTo>
                      <a:pt x="3968" y="30"/>
                    </a:lnTo>
                    <a:lnTo>
                      <a:pt x="4154" y="30"/>
                    </a:lnTo>
                    <a:lnTo>
                      <a:pt x="4305" y="60"/>
                    </a:lnTo>
                    <a:lnTo>
                      <a:pt x="4489" y="60"/>
                    </a:lnTo>
                    <a:lnTo>
                      <a:pt x="4645" y="94"/>
                    </a:lnTo>
                    <a:lnTo>
                      <a:pt x="4796" y="124"/>
                    </a:lnTo>
                    <a:lnTo>
                      <a:pt x="4951" y="154"/>
                    </a:lnTo>
                    <a:lnTo>
                      <a:pt x="5107" y="187"/>
                    </a:lnTo>
                    <a:lnTo>
                      <a:pt x="5228" y="217"/>
                    </a:lnTo>
                    <a:lnTo>
                      <a:pt x="5384" y="247"/>
                    </a:lnTo>
                    <a:lnTo>
                      <a:pt x="5506" y="281"/>
                    </a:lnTo>
                    <a:lnTo>
                      <a:pt x="5661" y="341"/>
                    </a:lnTo>
                    <a:lnTo>
                      <a:pt x="5783" y="375"/>
                    </a:lnTo>
                    <a:lnTo>
                      <a:pt x="5905" y="435"/>
                    </a:lnTo>
                    <a:lnTo>
                      <a:pt x="5997" y="469"/>
                    </a:lnTo>
                    <a:lnTo>
                      <a:pt x="6123" y="528"/>
                    </a:lnTo>
                    <a:lnTo>
                      <a:pt x="6216" y="592"/>
                    </a:lnTo>
                    <a:lnTo>
                      <a:pt x="6308" y="622"/>
                    </a:lnTo>
                    <a:lnTo>
                      <a:pt x="6400" y="686"/>
                    </a:lnTo>
                    <a:lnTo>
                      <a:pt x="6492" y="750"/>
                    </a:lnTo>
                    <a:lnTo>
                      <a:pt x="6581" y="809"/>
                    </a:lnTo>
                    <a:lnTo>
                      <a:pt x="6644" y="873"/>
                    </a:lnTo>
                    <a:lnTo>
                      <a:pt x="6707" y="937"/>
                    </a:lnTo>
                    <a:lnTo>
                      <a:pt x="6766" y="1031"/>
                    </a:lnTo>
                    <a:lnTo>
                      <a:pt x="6799" y="1090"/>
                    </a:lnTo>
                    <a:lnTo>
                      <a:pt x="6829" y="1154"/>
                    </a:lnTo>
                    <a:lnTo>
                      <a:pt x="6858" y="1218"/>
                    </a:lnTo>
                    <a:lnTo>
                      <a:pt x="6892" y="1312"/>
                    </a:lnTo>
                    <a:lnTo>
                      <a:pt x="6892" y="1371"/>
                    </a:lnTo>
                    <a:lnTo>
                      <a:pt x="6921" y="1435"/>
                    </a:lnTo>
                    <a:lnTo>
                      <a:pt x="6892" y="1529"/>
                    </a:lnTo>
                    <a:lnTo>
                      <a:pt x="6892" y="1593"/>
                    </a:lnTo>
                    <a:lnTo>
                      <a:pt x="6858" y="1653"/>
                    </a:lnTo>
                    <a:lnTo>
                      <a:pt x="6829" y="1717"/>
                    </a:lnTo>
                    <a:lnTo>
                      <a:pt x="6799" y="1811"/>
                    </a:lnTo>
                    <a:lnTo>
                      <a:pt x="6766" y="1871"/>
                    </a:lnTo>
                    <a:lnTo>
                      <a:pt x="6707" y="1934"/>
                    </a:lnTo>
                    <a:lnTo>
                      <a:pt x="6644" y="1998"/>
                    </a:lnTo>
                    <a:lnTo>
                      <a:pt x="6581" y="2058"/>
                    </a:lnTo>
                    <a:lnTo>
                      <a:pt x="6492" y="2122"/>
                    </a:lnTo>
                    <a:lnTo>
                      <a:pt x="6400" y="2185"/>
                    </a:lnTo>
                    <a:lnTo>
                      <a:pt x="6308" y="2245"/>
                    </a:lnTo>
                    <a:lnTo>
                      <a:pt x="6216" y="2309"/>
                    </a:lnTo>
                    <a:lnTo>
                      <a:pt x="6123" y="2373"/>
                    </a:lnTo>
                    <a:lnTo>
                      <a:pt x="5997" y="2403"/>
                    </a:lnTo>
                    <a:lnTo>
                      <a:pt x="5905" y="2467"/>
                    </a:lnTo>
                    <a:lnTo>
                      <a:pt x="5783" y="2496"/>
                    </a:lnTo>
                    <a:lnTo>
                      <a:pt x="5661" y="2560"/>
                    </a:lnTo>
                    <a:lnTo>
                      <a:pt x="5506" y="2590"/>
                    </a:lnTo>
                    <a:lnTo>
                      <a:pt x="5384" y="2620"/>
                    </a:lnTo>
                    <a:lnTo>
                      <a:pt x="5228" y="2684"/>
                    </a:lnTo>
                    <a:lnTo>
                      <a:pt x="5107" y="2714"/>
                    </a:lnTo>
                    <a:lnTo>
                      <a:pt x="4951" y="2748"/>
                    </a:lnTo>
                    <a:lnTo>
                      <a:pt x="4796" y="2777"/>
                    </a:lnTo>
                    <a:lnTo>
                      <a:pt x="4645" y="2807"/>
                    </a:lnTo>
                    <a:lnTo>
                      <a:pt x="4489" y="2807"/>
                    </a:lnTo>
                    <a:lnTo>
                      <a:pt x="4305" y="2841"/>
                    </a:lnTo>
                    <a:lnTo>
                      <a:pt x="4154" y="2841"/>
                    </a:lnTo>
                    <a:lnTo>
                      <a:pt x="3968" y="2871"/>
                    </a:lnTo>
                    <a:lnTo>
                      <a:pt x="3813" y="2871"/>
                    </a:lnTo>
                    <a:lnTo>
                      <a:pt x="3628" y="2871"/>
                    </a:lnTo>
                    <a:lnTo>
                      <a:pt x="3443" y="2871"/>
                    </a:lnTo>
                    <a:lnTo>
                      <a:pt x="3289" y="2871"/>
                    </a:lnTo>
                    <a:lnTo>
                      <a:pt x="3103" y="2871"/>
                    </a:lnTo>
                    <a:lnTo>
                      <a:pt x="2919" y="2871"/>
                    </a:lnTo>
                    <a:lnTo>
                      <a:pt x="2767" y="2841"/>
                    </a:lnTo>
                    <a:lnTo>
                      <a:pt x="2583" y="2841"/>
                    </a:lnTo>
                    <a:lnTo>
                      <a:pt x="2427" y="2807"/>
                    </a:lnTo>
                    <a:lnTo>
                      <a:pt x="2272" y="2807"/>
                    </a:lnTo>
                    <a:lnTo>
                      <a:pt x="2120" y="2777"/>
                    </a:lnTo>
                    <a:lnTo>
                      <a:pt x="1965" y="2748"/>
                    </a:lnTo>
                    <a:lnTo>
                      <a:pt x="1818" y="2714"/>
                    </a:lnTo>
                    <a:lnTo>
                      <a:pt x="1662" y="2684"/>
                    </a:lnTo>
                    <a:lnTo>
                      <a:pt x="1541" y="2620"/>
                    </a:lnTo>
                    <a:lnTo>
                      <a:pt x="1385" y="2590"/>
                    </a:lnTo>
                    <a:lnTo>
                      <a:pt x="1263" y="2560"/>
                    </a:lnTo>
                    <a:lnTo>
                      <a:pt x="1137" y="2496"/>
                    </a:lnTo>
                    <a:lnTo>
                      <a:pt x="1016" y="2467"/>
                    </a:lnTo>
                    <a:lnTo>
                      <a:pt x="893" y="2403"/>
                    </a:lnTo>
                    <a:lnTo>
                      <a:pt x="802" y="2373"/>
                    </a:lnTo>
                    <a:lnTo>
                      <a:pt x="709" y="2309"/>
                    </a:lnTo>
                    <a:lnTo>
                      <a:pt x="583" y="2245"/>
                    </a:lnTo>
                    <a:lnTo>
                      <a:pt x="524" y="2185"/>
                    </a:lnTo>
                    <a:lnTo>
                      <a:pt x="432" y="2122"/>
                    </a:lnTo>
                    <a:lnTo>
                      <a:pt x="339" y="2058"/>
                    </a:lnTo>
                    <a:lnTo>
                      <a:pt x="277" y="1998"/>
                    </a:lnTo>
                    <a:lnTo>
                      <a:pt x="214" y="1934"/>
                    </a:lnTo>
                    <a:lnTo>
                      <a:pt x="154" y="1871"/>
                    </a:lnTo>
                    <a:lnTo>
                      <a:pt x="121" y="1811"/>
                    </a:lnTo>
                    <a:lnTo>
                      <a:pt x="91" y="1717"/>
                    </a:lnTo>
                    <a:lnTo>
                      <a:pt x="62" y="1653"/>
                    </a:lnTo>
                    <a:lnTo>
                      <a:pt x="28" y="1593"/>
                    </a:lnTo>
                    <a:lnTo>
                      <a:pt x="0" y="1529"/>
                    </a:lnTo>
                    <a:lnTo>
                      <a:pt x="0" y="1435"/>
                    </a:lnTo>
                    <a:lnTo>
                      <a:pt x="0" y="1371"/>
                    </a:lnTo>
                    <a:lnTo>
                      <a:pt x="28" y="1312"/>
                    </a:lnTo>
                    <a:lnTo>
                      <a:pt x="62" y="1218"/>
                    </a:lnTo>
                    <a:lnTo>
                      <a:pt x="91" y="1154"/>
                    </a:lnTo>
                    <a:lnTo>
                      <a:pt x="121" y="1090"/>
                    </a:lnTo>
                    <a:lnTo>
                      <a:pt x="154" y="1031"/>
                    </a:lnTo>
                    <a:lnTo>
                      <a:pt x="214" y="937"/>
                    </a:lnTo>
                    <a:lnTo>
                      <a:pt x="277" y="873"/>
                    </a:lnTo>
                    <a:lnTo>
                      <a:pt x="339" y="809"/>
                    </a:lnTo>
                    <a:lnTo>
                      <a:pt x="432" y="750"/>
                    </a:lnTo>
                    <a:lnTo>
                      <a:pt x="524" y="686"/>
                    </a:lnTo>
                    <a:lnTo>
                      <a:pt x="583" y="622"/>
                    </a:lnTo>
                    <a:lnTo>
                      <a:pt x="709" y="592"/>
                    </a:lnTo>
                    <a:lnTo>
                      <a:pt x="802" y="528"/>
                    </a:lnTo>
                    <a:lnTo>
                      <a:pt x="893" y="469"/>
                    </a:lnTo>
                    <a:lnTo>
                      <a:pt x="1016" y="435"/>
                    </a:lnTo>
                    <a:lnTo>
                      <a:pt x="1137" y="375"/>
                    </a:lnTo>
                    <a:lnTo>
                      <a:pt x="1263" y="341"/>
                    </a:lnTo>
                    <a:lnTo>
                      <a:pt x="1385" y="281"/>
                    </a:lnTo>
                    <a:lnTo>
                      <a:pt x="1541" y="247"/>
                    </a:lnTo>
                    <a:lnTo>
                      <a:pt x="1662" y="217"/>
                    </a:lnTo>
                    <a:lnTo>
                      <a:pt x="1818" y="187"/>
                    </a:lnTo>
                    <a:lnTo>
                      <a:pt x="1965" y="154"/>
                    </a:lnTo>
                    <a:lnTo>
                      <a:pt x="2120" y="124"/>
                    </a:lnTo>
                    <a:lnTo>
                      <a:pt x="2272" y="94"/>
                    </a:lnTo>
                    <a:lnTo>
                      <a:pt x="2427" y="60"/>
                    </a:lnTo>
                    <a:lnTo>
                      <a:pt x="2583" y="60"/>
                    </a:lnTo>
                    <a:lnTo>
                      <a:pt x="2767" y="30"/>
                    </a:lnTo>
                    <a:lnTo>
                      <a:pt x="2919" y="30"/>
                    </a:lnTo>
                    <a:lnTo>
                      <a:pt x="3103" y="0"/>
                    </a:lnTo>
                    <a:lnTo>
                      <a:pt x="3289" y="0"/>
                    </a:lnTo>
                    <a:lnTo>
                      <a:pt x="3443" y="0"/>
                    </a:lnTo>
                    <a:close/>
                  </a:path>
                </a:pathLst>
              </a:custGeom>
              <a:solidFill>
                <a:srgbClr val="BA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71" name="Freeform 2191">
                <a:extLst>
                  <a:ext uri="{FF2B5EF4-FFF2-40B4-BE49-F238E27FC236}">
                    <a16:creationId xmlns:a16="http://schemas.microsoft.com/office/drawing/2014/main" id="{BFC4FFC6-ED08-4F3E-916D-D8F96E960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8" y="3283"/>
                <a:ext cx="449" cy="185"/>
              </a:xfrm>
              <a:custGeom>
                <a:avLst/>
                <a:gdLst>
                  <a:gd name="T0" fmla="*/ 17 w 6738"/>
                  <a:gd name="T1" fmla="*/ 0 h 2777"/>
                  <a:gd name="T2" fmla="*/ 19 w 6738"/>
                  <a:gd name="T3" fmla="*/ 0 h 2777"/>
                  <a:gd name="T4" fmla="*/ 21 w 6738"/>
                  <a:gd name="T5" fmla="*/ 1 h 2777"/>
                  <a:gd name="T6" fmla="*/ 23 w 6738"/>
                  <a:gd name="T7" fmla="*/ 1 h 2777"/>
                  <a:gd name="T8" fmla="*/ 24 w 6738"/>
                  <a:gd name="T9" fmla="*/ 1 h 2777"/>
                  <a:gd name="T10" fmla="*/ 26 w 6738"/>
                  <a:gd name="T11" fmla="*/ 2 h 2777"/>
                  <a:gd name="T12" fmla="*/ 27 w 6738"/>
                  <a:gd name="T13" fmla="*/ 3 h 2777"/>
                  <a:gd name="T14" fmla="*/ 28 w 6738"/>
                  <a:gd name="T15" fmla="*/ 3 h 2777"/>
                  <a:gd name="T16" fmla="*/ 29 w 6738"/>
                  <a:gd name="T17" fmla="*/ 4 h 2777"/>
                  <a:gd name="T18" fmla="*/ 30 w 6738"/>
                  <a:gd name="T19" fmla="*/ 5 h 2777"/>
                  <a:gd name="T20" fmla="*/ 30 w 6738"/>
                  <a:gd name="T21" fmla="*/ 6 h 2777"/>
                  <a:gd name="T22" fmla="*/ 30 w 6738"/>
                  <a:gd name="T23" fmla="*/ 7 h 2777"/>
                  <a:gd name="T24" fmla="*/ 29 w 6738"/>
                  <a:gd name="T25" fmla="*/ 8 h 2777"/>
                  <a:gd name="T26" fmla="*/ 28 w 6738"/>
                  <a:gd name="T27" fmla="*/ 9 h 2777"/>
                  <a:gd name="T28" fmla="*/ 27 w 6738"/>
                  <a:gd name="T29" fmla="*/ 10 h 2777"/>
                  <a:gd name="T30" fmla="*/ 26 w 6738"/>
                  <a:gd name="T31" fmla="*/ 10 h 2777"/>
                  <a:gd name="T32" fmla="*/ 24 w 6738"/>
                  <a:gd name="T33" fmla="*/ 11 h 2777"/>
                  <a:gd name="T34" fmla="*/ 23 w 6738"/>
                  <a:gd name="T35" fmla="*/ 12 h 2777"/>
                  <a:gd name="T36" fmla="*/ 21 w 6738"/>
                  <a:gd name="T37" fmla="*/ 12 h 2777"/>
                  <a:gd name="T38" fmla="*/ 19 w 6738"/>
                  <a:gd name="T39" fmla="*/ 12 h 2777"/>
                  <a:gd name="T40" fmla="*/ 17 w 6738"/>
                  <a:gd name="T41" fmla="*/ 12 h 2777"/>
                  <a:gd name="T42" fmla="*/ 14 w 6738"/>
                  <a:gd name="T43" fmla="*/ 12 h 2777"/>
                  <a:gd name="T44" fmla="*/ 12 w 6738"/>
                  <a:gd name="T45" fmla="*/ 12 h 2777"/>
                  <a:gd name="T46" fmla="*/ 10 w 6738"/>
                  <a:gd name="T47" fmla="*/ 12 h 2777"/>
                  <a:gd name="T48" fmla="*/ 8 w 6738"/>
                  <a:gd name="T49" fmla="*/ 12 h 2777"/>
                  <a:gd name="T50" fmla="*/ 6 w 6738"/>
                  <a:gd name="T51" fmla="*/ 11 h 2777"/>
                  <a:gd name="T52" fmla="*/ 4 w 6738"/>
                  <a:gd name="T53" fmla="*/ 11 h 2777"/>
                  <a:gd name="T54" fmla="*/ 3 w 6738"/>
                  <a:gd name="T55" fmla="*/ 10 h 2777"/>
                  <a:gd name="T56" fmla="*/ 2 w 6738"/>
                  <a:gd name="T57" fmla="*/ 9 h 2777"/>
                  <a:gd name="T58" fmla="*/ 1 w 6738"/>
                  <a:gd name="T59" fmla="*/ 8 h 2777"/>
                  <a:gd name="T60" fmla="*/ 0 w 6738"/>
                  <a:gd name="T61" fmla="*/ 7 h 2777"/>
                  <a:gd name="T62" fmla="*/ 0 w 6738"/>
                  <a:gd name="T63" fmla="*/ 7 h 2777"/>
                  <a:gd name="T64" fmla="*/ 0 w 6738"/>
                  <a:gd name="T65" fmla="*/ 6 h 2777"/>
                  <a:gd name="T66" fmla="*/ 1 w 6738"/>
                  <a:gd name="T67" fmla="*/ 5 h 2777"/>
                  <a:gd name="T68" fmla="*/ 1 w 6738"/>
                  <a:gd name="T69" fmla="*/ 4 h 2777"/>
                  <a:gd name="T70" fmla="*/ 2 w 6738"/>
                  <a:gd name="T71" fmla="*/ 3 h 2777"/>
                  <a:gd name="T72" fmla="*/ 3 w 6738"/>
                  <a:gd name="T73" fmla="*/ 2 h 2777"/>
                  <a:gd name="T74" fmla="*/ 5 w 6738"/>
                  <a:gd name="T75" fmla="*/ 2 h 2777"/>
                  <a:gd name="T76" fmla="*/ 7 w 6738"/>
                  <a:gd name="T77" fmla="*/ 1 h 2777"/>
                  <a:gd name="T78" fmla="*/ 8 w 6738"/>
                  <a:gd name="T79" fmla="*/ 1 h 2777"/>
                  <a:gd name="T80" fmla="*/ 11 w 6738"/>
                  <a:gd name="T81" fmla="*/ 0 h 2777"/>
                  <a:gd name="T82" fmla="*/ 13 w 6738"/>
                  <a:gd name="T83" fmla="*/ 0 h 2777"/>
                  <a:gd name="T84" fmla="*/ 15 w 6738"/>
                  <a:gd name="T85" fmla="*/ 0 h 277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738" h="2777">
                    <a:moveTo>
                      <a:pt x="3352" y="0"/>
                    </a:moveTo>
                    <a:lnTo>
                      <a:pt x="3537" y="0"/>
                    </a:lnTo>
                    <a:lnTo>
                      <a:pt x="3722" y="0"/>
                    </a:lnTo>
                    <a:lnTo>
                      <a:pt x="3877" y="30"/>
                    </a:lnTo>
                    <a:lnTo>
                      <a:pt x="4029" y="30"/>
                    </a:lnTo>
                    <a:lnTo>
                      <a:pt x="4214" y="60"/>
                    </a:lnTo>
                    <a:lnTo>
                      <a:pt x="4369" y="60"/>
                    </a:lnTo>
                    <a:lnTo>
                      <a:pt x="4521" y="93"/>
                    </a:lnTo>
                    <a:lnTo>
                      <a:pt x="4676" y="123"/>
                    </a:lnTo>
                    <a:lnTo>
                      <a:pt x="4830" y="153"/>
                    </a:lnTo>
                    <a:lnTo>
                      <a:pt x="4983" y="187"/>
                    </a:lnTo>
                    <a:lnTo>
                      <a:pt x="5108" y="217"/>
                    </a:lnTo>
                    <a:lnTo>
                      <a:pt x="5260" y="247"/>
                    </a:lnTo>
                    <a:lnTo>
                      <a:pt x="5385" y="281"/>
                    </a:lnTo>
                    <a:lnTo>
                      <a:pt x="5507" y="311"/>
                    </a:lnTo>
                    <a:lnTo>
                      <a:pt x="5629" y="375"/>
                    </a:lnTo>
                    <a:lnTo>
                      <a:pt x="5755" y="404"/>
                    </a:lnTo>
                    <a:lnTo>
                      <a:pt x="5848" y="468"/>
                    </a:lnTo>
                    <a:lnTo>
                      <a:pt x="5969" y="498"/>
                    </a:lnTo>
                    <a:lnTo>
                      <a:pt x="6062" y="562"/>
                    </a:lnTo>
                    <a:lnTo>
                      <a:pt x="6153" y="622"/>
                    </a:lnTo>
                    <a:lnTo>
                      <a:pt x="6246" y="685"/>
                    </a:lnTo>
                    <a:lnTo>
                      <a:pt x="6339" y="715"/>
                    </a:lnTo>
                    <a:lnTo>
                      <a:pt x="6401" y="779"/>
                    </a:lnTo>
                    <a:lnTo>
                      <a:pt x="6460" y="843"/>
                    </a:lnTo>
                    <a:lnTo>
                      <a:pt x="6523" y="903"/>
                    </a:lnTo>
                    <a:lnTo>
                      <a:pt x="6583" y="966"/>
                    </a:lnTo>
                    <a:lnTo>
                      <a:pt x="6616" y="1060"/>
                    </a:lnTo>
                    <a:lnTo>
                      <a:pt x="6675" y="1124"/>
                    </a:lnTo>
                    <a:lnTo>
                      <a:pt x="6708" y="1184"/>
                    </a:lnTo>
                    <a:lnTo>
                      <a:pt x="6708" y="1247"/>
                    </a:lnTo>
                    <a:lnTo>
                      <a:pt x="6738" y="1311"/>
                    </a:lnTo>
                    <a:lnTo>
                      <a:pt x="6738" y="1405"/>
                    </a:lnTo>
                    <a:lnTo>
                      <a:pt x="6738" y="1466"/>
                    </a:lnTo>
                    <a:lnTo>
                      <a:pt x="6708" y="1528"/>
                    </a:lnTo>
                    <a:lnTo>
                      <a:pt x="6708" y="1623"/>
                    </a:lnTo>
                    <a:lnTo>
                      <a:pt x="6675" y="1683"/>
                    </a:lnTo>
                    <a:lnTo>
                      <a:pt x="6616" y="1747"/>
                    </a:lnTo>
                    <a:lnTo>
                      <a:pt x="6583" y="1810"/>
                    </a:lnTo>
                    <a:lnTo>
                      <a:pt x="6523" y="1870"/>
                    </a:lnTo>
                    <a:lnTo>
                      <a:pt x="6460" y="1934"/>
                    </a:lnTo>
                    <a:lnTo>
                      <a:pt x="6401" y="1998"/>
                    </a:lnTo>
                    <a:lnTo>
                      <a:pt x="6339" y="2058"/>
                    </a:lnTo>
                    <a:lnTo>
                      <a:pt x="6246" y="2121"/>
                    </a:lnTo>
                    <a:lnTo>
                      <a:pt x="6153" y="2185"/>
                    </a:lnTo>
                    <a:lnTo>
                      <a:pt x="6062" y="2215"/>
                    </a:lnTo>
                    <a:lnTo>
                      <a:pt x="5969" y="2279"/>
                    </a:lnTo>
                    <a:lnTo>
                      <a:pt x="5848" y="2339"/>
                    </a:lnTo>
                    <a:lnTo>
                      <a:pt x="5755" y="2373"/>
                    </a:lnTo>
                    <a:lnTo>
                      <a:pt x="5629" y="2432"/>
                    </a:lnTo>
                    <a:lnTo>
                      <a:pt x="5507" y="2466"/>
                    </a:lnTo>
                    <a:lnTo>
                      <a:pt x="5385" y="2526"/>
                    </a:lnTo>
                    <a:lnTo>
                      <a:pt x="5260" y="2560"/>
                    </a:lnTo>
                    <a:lnTo>
                      <a:pt x="5108" y="2590"/>
                    </a:lnTo>
                    <a:lnTo>
                      <a:pt x="4983" y="2620"/>
                    </a:lnTo>
                    <a:lnTo>
                      <a:pt x="4830" y="2654"/>
                    </a:lnTo>
                    <a:lnTo>
                      <a:pt x="4676" y="2683"/>
                    </a:lnTo>
                    <a:lnTo>
                      <a:pt x="4521" y="2713"/>
                    </a:lnTo>
                    <a:lnTo>
                      <a:pt x="4369" y="2713"/>
                    </a:lnTo>
                    <a:lnTo>
                      <a:pt x="4214" y="2747"/>
                    </a:lnTo>
                    <a:lnTo>
                      <a:pt x="4029" y="2747"/>
                    </a:lnTo>
                    <a:lnTo>
                      <a:pt x="3877" y="2777"/>
                    </a:lnTo>
                    <a:lnTo>
                      <a:pt x="3722" y="2777"/>
                    </a:lnTo>
                    <a:lnTo>
                      <a:pt x="3537" y="2777"/>
                    </a:lnTo>
                    <a:lnTo>
                      <a:pt x="3352" y="2777"/>
                    </a:lnTo>
                    <a:lnTo>
                      <a:pt x="3198" y="2777"/>
                    </a:lnTo>
                    <a:lnTo>
                      <a:pt x="3012" y="2777"/>
                    </a:lnTo>
                    <a:lnTo>
                      <a:pt x="2861" y="2777"/>
                    </a:lnTo>
                    <a:lnTo>
                      <a:pt x="2676" y="2747"/>
                    </a:lnTo>
                    <a:lnTo>
                      <a:pt x="2521" y="2747"/>
                    </a:lnTo>
                    <a:lnTo>
                      <a:pt x="2366" y="2713"/>
                    </a:lnTo>
                    <a:lnTo>
                      <a:pt x="2215" y="2713"/>
                    </a:lnTo>
                    <a:lnTo>
                      <a:pt x="2059" y="2683"/>
                    </a:lnTo>
                    <a:lnTo>
                      <a:pt x="1908" y="2654"/>
                    </a:lnTo>
                    <a:lnTo>
                      <a:pt x="1756" y="2620"/>
                    </a:lnTo>
                    <a:lnTo>
                      <a:pt x="1634" y="2590"/>
                    </a:lnTo>
                    <a:lnTo>
                      <a:pt x="1479" y="2560"/>
                    </a:lnTo>
                    <a:lnTo>
                      <a:pt x="1357" y="2526"/>
                    </a:lnTo>
                    <a:lnTo>
                      <a:pt x="1231" y="2466"/>
                    </a:lnTo>
                    <a:lnTo>
                      <a:pt x="1109" y="2432"/>
                    </a:lnTo>
                    <a:lnTo>
                      <a:pt x="987" y="2373"/>
                    </a:lnTo>
                    <a:lnTo>
                      <a:pt x="895" y="2339"/>
                    </a:lnTo>
                    <a:lnTo>
                      <a:pt x="769" y="2279"/>
                    </a:lnTo>
                    <a:lnTo>
                      <a:pt x="677" y="2215"/>
                    </a:lnTo>
                    <a:lnTo>
                      <a:pt x="585" y="2185"/>
                    </a:lnTo>
                    <a:lnTo>
                      <a:pt x="492" y="2121"/>
                    </a:lnTo>
                    <a:lnTo>
                      <a:pt x="400" y="2058"/>
                    </a:lnTo>
                    <a:lnTo>
                      <a:pt x="341" y="1998"/>
                    </a:lnTo>
                    <a:lnTo>
                      <a:pt x="278" y="1934"/>
                    </a:lnTo>
                    <a:lnTo>
                      <a:pt x="215" y="1870"/>
                    </a:lnTo>
                    <a:lnTo>
                      <a:pt x="156" y="1810"/>
                    </a:lnTo>
                    <a:lnTo>
                      <a:pt x="123" y="1747"/>
                    </a:lnTo>
                    <a:lnTo>
                      <a:pt x="63" y="1683"/>
                    </a:lnTo>
                    <a:lnTo>
                      <a:pt x="30" y="1623"/>
                    </a:lnTo>
                    <a:lnTo>
                      <a:pt x="30" y="1528"/>
                    </a:lnTo>
                    <a:lnTo>
                      <a:pt x="0" y="1466"/>
                    </a:lnTo>
                    <a:lnTo>
                      <a:pt x="0" y="1405"/>
                    </a:lnTo>
                    <a:lnTo>
                      <a:pt x="0" y="1311"/>
                    </a:lnTo>
                    <a:lnTo>
                      <a:pt x="30" y="1247"/>
                    </a:lnTo>
                    <a:lnTo>
                      <a:pt x="30" y="1184"/>
                    </a:lnTo>
                    <a:lnTo>
                      <a:pt x="63" y="1124"/>
                    </a:lnTo>
                    <a:lnTo>
                      <a:pt x="123" y="1060"/>
                    </a:lnTo>
                    <a:lnTo>
                      <a:pt x="156" y="966"/>
                    </a:lnTo>
                    <a:lnTo>
                      <a:pt x="215" y="903"/>
                    </a:lnTo>
                    <a:lnTo>
                      <a:pt x="278" y="843"/>
                    </a:lnTo>
                    <a:lnTo>
                      <a:pt x="341" y="779"/>
                    </a:lnTo>
                    <a:lnTo>
                      <a:pt x="400" y="715"/>
                    </a:lnTo>
                    <a:lnTo>
                      <a:pt x="492" y="685"/>
                    </a:lnTo>
                    <a:lnTo>
                      <a:pt x="585" y="622"/>
                    </a:lnTo>
                    <a:lnTo>
                      <a:pt x="677" y="562"/>
                    </a:lnTo>
                    <a:lnTo>
                      <a:pt x="769" y="498"/>
                    </a:lnTo>
                    <a:lnTo>
                      <a:pt x="895" y="468"/>
                    </a:lnTo>
                    <a:lnTo>
                      <a:pt x="987" y="404"/>
                    </a:lnTo>
                    <a:lnTo>
                      <a:pt x="1109" y="375"/>
                    </a:lnTo>
                    <a:lnTo>
                      <a:pt x="1231" y="311"/>
                    </a:lnTo>
                    <a:lnTo>
                      <a:pt x="1357" y="281"/>
                    </a:lnTo>
                    <a:lnTo>
                      <a:pt x="1479" y="247"/>
                    </a:lnTo>
                    <a:lnTo>
                      <a:pt x="1634" y="217"/>
                    </a:lnTo>
                    <a:lnTo>
                      <a:pt x="1756" y="187"/>
                    </a:lnTo>
                    <a:lnTo>
                      <a:pt x="1908" y="153"/>
                    </a:lnTo>
                    <a:lnTo>
                      <a:pt x="2059" y="123"/>
                    </a:lnTo>
                    <a:lnTo>
                      <a:pt x="2215" y="93"/>
                    </a:lnTo>
                    <a:lnTo>
                      <a:pt x="2366" y="60"/>
                    </a:lnTo>
                    <a:lnTo>
                      <a:pt x="2521" y="60"/>
                    </a:lnTo>
                    <a:lnTo>
                      <a:pt x="2676" y="30"/>
                    </a:lnTo>
                    <a:lnTo>
                      <a:pt x="2861" y="30"/>
                    </a:lnTo>
                    <a:lnTo>
                      <a:pt x="3012" y="0"/>
                    </a:lnTo>
                    <a:lnTo>
                      <a:pt x="3198" y="0"/>
                    </a:lnTo>
                    <a:lnTo>
                      <a:pt x="3352" y="0"/>
                    </a:lnTo>
                    <a:close/>
                  </a:path>
                </a:pathLst>
              </a:custGeom>
              <a:solidFill>
                <a:srgbClr val="B5B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72" name="Freeform 2192">
                <a:extLst>
                  <a:ext uri="{FF2B5EF4-FFF2-40B4-BE49-F238E27FC236}">
                    <a16:creationId xmlns:a16="http://schemas.microsoft.com/office/drawing/2014/main" id="{BBF50329-5D46-4DC0-B0CE-D8F489B1E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4" y="3289"/>
                <a:ext cx="437" cy="179"/>
              </a:xfrm>
              <a:custGeom>
                <a:avLst/>
                <a:gdLst>
                  <a:gd name="T0" fmla="*/ 16 w 6552"/>
                  <a:gd name="T1" fmla="*/ 0 h 2684"/>
                  <a:gd name="T2" fmla="*/ 18 w 6552"/>
                  <a:gd name="T3" fmla="*/ 0 h 2684"/>
                  <a:gd name="T4" fmla="*/ 20 w 6552"/>
                  <a:gd name="T5" fmla="*/ 1 h 2684"/>
                  <a:gd name="T6" fmla="*/ 22 w 6552"/>
                  <a:gd name="T7" fmla="*/ 1 h 2684"/>
                  <a:gd name="T8" fmla="*/ 24 w 6552"/>
                  <a:gd name="T9" fmla="*/ 1 h 2684"/>
                  <a:gd name="T10" fmla="*/ 25 w 6552"/>
                  <a:gd name="T11" fmla="*/ 2 h 2684"/>
                  <a:gd name="T12" fmla="*/ 27 w 6552"/>
                  <a:gd name="T13" fmla="*/ 3 h 2684"/>
                  <a:gd name="T14" fmla="*/ 28 w 6552"/>
                  <a:gd name="T15" fmla="*/ 3 h 2684"/>
                  <a:gd name="T16" fmla="*/ 28 w 6552"/>
                  <a:gd name="T17" fmla="*/ 4 h 2684"/>
                  <a:gd name="T18" fmla="*/ 29 w 6552"/>
                  <a:gd name="T19" fmla="*/ 5 h 2684"/>
                  <a:gd name="T20" fmla="*/ 29 w 6552"/>
                  <a:gd name="T21" fmla="*/ 6 h 2684"/>
                  <a:gd name="T22" fmla="*/ 29 w 6552"/>
                  <a:gd name="T23" fmla="*/ 7 h 2684"/>
                  <a:gd name="T24" fmla="*/ 28 w 6552"/>
                  <a:gd name="T25" fmla="*/ 8 h 2684"/>
                  <a:gd name="T26" fmla="*/ 28 w 6552"/>
                  <a:gd name="T27" fmla="*/ 9 h 2684"/>
                  <a:gd name="T28" fmla="*/ 27 w 6552"/>
                  <a:gd name="T29" fmla="*/ 9 h 2684"/>
                  <a:gd name="T30" fmla="*/ 25 w 6552"/>
                  <a:gd name="T31" fmla="*/ 10 h 2684"/>
                  <a:gd name="T32" fmla="*/ 24 w 6552"/>
                  <a:gd name="T33" fmla="*/ 11 h 2684"/>
                  <a:gd name="T34" fmla="*/ 22 w 6552"/>
                  <a:gd name="T35" fmla="*/ 11 h 2684"/>
                  <a:gd name="T36" fmla="*/ 20 w 6552"/>
                  <a:gd name="T37" fmla="*/ 12 h 2684"/>
                  <a:gd name="T38" fmla="*/ 18 w 6552"/>
                  <a:gd name="T39" fmla="*/ 12 h 2684"/>
                  <a:gd name="T40" fmla="*/ 16 w 6552"/>
                  <a:gd name="T41" fmla="*/ 12 h 2684"/>
                  <a:gd name="T42" fmla="*/ 14 w 6552"/>
                  <a:gd name="T43" fmla="*/ 12 h 2684"/>
                  <a:gd name="T44" fmla="*/ 12 w 6552"/>
                  <a:gd name="T45" fmla="*/ 12 h 2684"/>
                  <a:gd name="T46" fmla="*/ 10 w 6552"/>
                  <a:gd name="T47" fmla="*/ 12 h 2684"/>
                  <a:gd name="T48" fmla="*/ 8 w 6552"/>
                  <a:gd name="T49" fmla="*/ 11 h 2684"/>
                  <a:gd name="T50" fmla="*/ 6 w 6552"/>
                  <a:gd name="T51" fmla="*/ 11 h 2684"/>
                  <a:gd name="T52" fmla="*/ 4 w 6552"/>
                  <a:gd name="T53" fmla="*/ 10 h 2684"/>
                  <a:gd name="T54" fmla="*/ 3 w 6552"/>
                  <a:gd name="T55" fmla="*/ 10 h 2684"/>
                  <a:gd name="T56" fmla="*/ 2 w 6552"/>
                  <a:gd name="T57" fmla="*/ 9 h 2684"/>
                  <a:gd name="T58" fmla="*/ 1 w 6552"/>
                  <a:gd name="T59" fmla="*/ 8 h 2684"/>
                  <a:gd name="T60" fmla="*/ 0 w 6552"/>
                  <a:gd name="T61" fmla="*/ 7 h 2684"/>
                  <a:gd name="T62" fmla="*/ 0 w 6552"/>
                  <a:gd name="T63" fmla="*/ 6 h 2684"/>
                  <a:gd name="T64" fmla="*/ 0 w 6552"/>
                  <a:gd name="T65" fmla="*/ 5 h 2684"/>
                  <a:gd name="T66" fmla="*/ 0 w 6552"/>
                  <a:gd name="T67" fmla="*/ 4 h 2684"/>
                  <a:gd name="T68" fmla="*/ 1 w 6552"/>
                  <a:gd name="T69" fmla="*/ 4 h 2684"/>
                  <a:gd name="T70" fmla="*/ 2 w 6552"/>
                  <a:gd name="T71" fmla="*/ 3 h 2684"/>
                  <a:gd name="T72" fmla="*/ 3 w 6552"/>
                  <a:gd name="T73" fmla="*/ 2 h 2684"/>
                  <a:gd name="T74" fmla="*/ 5 w 6552"/>
                  <a:gd name="T75" fmla="*/ 2 h 2684"/>
                  <a:gd name="T76" fmla="*/ 6 w 6552"/>
                  <a:gd name="T77" fmla="*/ 1 h 2684"/>
                  <a:gd name="T78" fmla="*/ 8 w 6552"/>
                  <a:gd name="T79" fmla="*/ 1 h 2684"/>
                  <a:gd name="T80" fmla="*/ 10 w 6552"/>
                  <a:gd name="T81" fmla="*/ 0 h 2684"/>
                  <a:gd name="T82" fmla="*/ 12 w 6552"/>
                  <a:gd name="T83" fmla="*/ 0 h 2684"/>
                  <a:gd name="T84" fmla="*/ 14 w 6552"/>
                  <a:gd name="T85" fmla="*/ 0 h 268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552" h="2684">
                    <a:moveTo>
                      <a:pt x="3259" y="0"/>
                    </a:moveTo>
                    <a:lnTo>
                      <a:pt x="3444" y="0"/>
                    </a:lnTo>
                    <a:lnTo>
                      <a:pt x="3600" y="0"/>
                    </a:lnTo>
                    <a:lnTo>
                      <a:pt x="3784" y="30"/>
                    </a:lnTo>
                    <a:lnTo>
                      <a:pt x="3936" y="30"/>
                    </a:lnTo>
                    <a:lnTo>
                      <a:pt x="4091" y="60"/>
                    </a:lnTo>
                    <a:lnTo>
                      <a:pt x="4242" y="60"/>
                    </a:lnTo>
                    <a:lnTo>
                      <a:pt x="4398" y="94"/>
                    </a:lnTo>
                    <a:lnTo>
                      <a:pt x="4553" y="124"/>
                    </a:lnTo>
                    <a:lnTo>
                      <a:pt x="4705" y="124"/>
                    </a:lnTo>
                    <a:lnTo>
                      <a:pt x="4830" y="154"/>
                    </a:lnTo>
                    <a:lnTo>
                      <a:pt x="4981" y="188"/>
                    </a:lnTo>
                    <a:lnTo>
                      <a:pt x="5107" y="218"/>
                    </a:lnTo>
                    <a:lnTo>
                      <a:pt x="5230" y="282"/>
                    </a:lnTo>
                    <a:lnTo>
                      <a:pt x="5351" y="311"/>
                    </a:lnTo>
                    <a:lnTo>
                      <a:pt x="5477" y="341"/>
                    </a:lnTo>
                    <a:lnTo>
                      <a:pt x="5599" y="405"/>
                    </a:lnTo>
                    <a:lnTo>
                      <a:pt x="5691" y="435"/>
                    </a:lnTo>
                    <a:lnTo>
                      <a:pt x="5813" y="499"/>
                    </a:lnTo>
                    <a:lnTo>
                      <a:pt x="5906" y="529"/>
                    </a:lnTo>
                    <a:lnTo>
                      <a:pt x="5998" y="592"/>
                    </a:lnTo>
                    <a:lnTo>
                      <a:pt x="6090" y="656"/>
                    </a:lnTo>
                    <a:lnTo>
                      <a:pt x="6153" y="716"/>
                    </a:lnTo>
                    <a:lnTo>
                      <a:pt x="6246" y="780"/>
                    </a:lnTo>
                    <a:lnTo>
                      <a:pt x="6308" y="810"/>
                    </a:lnTo>
                    <a:lnTo>
                      <a:pt x="6367" y="873"/>
                    </a:lnTo>
                    <a:lnTo>
                      <a:pt x="6397" y="937"/>
                    </a:lnTo>
                    <a:lnTo>
                      <a:pt x="6460" y="997"/>
                    </a:lnTo>
                    <a:lnTo>
                      <a:pt x="6490" y="1091"/>
                    </a:lnTo>
                    <a:lnTo>
                      <a:pt x="6523" y="1154"/>
                    </a:lnTo>
                    <a:lnTo>
                      <a:pt x="6552" y="1218"/>
                    </a:lnTo>
                    <a:lnTo>
                      <a:pt x="6552" y="1278"/>
                    </a:lnTo>
                    <a:lnTo>
                      <a:pt x="6552" y="1342"/>
                    </a:lnTo>
                    <a:lnTo>
                      <a:pt x="6552" y="1406"/>
                    </a:lnTo>
                    <a:lnTo>
                      <a:pt x="6552" y="1496"/>
                    </a:lnTo>
                    <a:lnTo>
                      <a:pt x="6523" y="1560"/>
                    </a:lnTo>
                    <a:lnTo>
                      <a:pt x="6490" y="1624"/>
                    </a:lnTo>
                    <a:lnTo>
                      <a:pt x="6460" y="1684"/>
                    </a:lnTo>
                    <a:lnTo>
                      <a:pt x="6397" y="1747"/>
                    </a:lnTo>
                    <a:lnTo>
                      <a:pt x="6367" y="1811"/>
                    </a:lnTo>
                    <a:lnTo>
                      <a:pt x="6308" y="1871"/>
                    </a:lnTo>
                    <a:lnTo>
                      <a:pt x="6246" y="1935"/>
                    </a:lnTo>
                    <a:lnTo>
                      <a:pt x="6153" y="1998"/>
                    </a:lnTo>
                    <a:lnTo>
                      <a:pt x="6090" y="2058"/>
                    </a:lnTo>
                    <a:lnTo>
                      <a:pt x="5998" y="2092"/>
                    </a:lnTo>
                    <a:lnTo>
                      <a:pt x="5906" y="2152"/>
                    </a:lnTo>
                    <a:lnTo>
                      <a:pt x="5813" y="2216"/>
                    </a:lnTo>
                    <a:lnTo>
                      <a:pt x="5691" y="2246"/>
                    </a:lnTo>
                    <a:lnTo>
                      <a:pt x="5599" y="2309"/>
                    </a:lnTo>
                    <a:lnTo>
                      <a:pt x="5477" y="2339"/>
                    </a:lnTo>
                    <a:lnTo>
                      <a:pt x="5351" y="2403"/>
                    </a:lnTo>
                    <a:lnTo>
                      <a:pt x="5230" y="2433"/>
                    </a:lnTo>
                    <a:lnTo>
                      <a:pt x="5107" y="2467"/>
                    </a:lnTo>
                    <a:lnTo>
                      <a:pt x="4981" y="2497"/>
                    </a:lnTo>
                    <a:lnTo>
                      <a:pt x="4830" y="2527"/>
                    </a:lnTo>
                    <a:lnTo>
                      <a:pt x="4705" y="2561"/>
                    </a:lnTo>
                    <a:lnTo>
                      <a:pt x="4553" y="2590"/>
                    </a:lnTo>
                    <a:lnTo>
                      <a:pt x="4398" y="2620"/>
                    </a:lnTo>
                    <a:lnTo>
                      <a:pt x="4242" y="2620"/>
                    </a:lnTo>
                    <a:lnTo>
                      <a:pt x="4091" y="2654"/>
                    </a:lnTo>
                    <a:lnTo>
                      <a:pt x="3936" y="2684"/>
                    </a:lnTo>
                    <a:lnTo>
                      <a:pt x="3784" y="2684"/>
                    </a:lnTo>
                    <a:lnTo>
                      <a:pt x="3600" y="2684"/>
                    </a:lnTo>
                    <a:lnTo>
                      <a:pt x="3444" y="2684"/>
                    </a:lnTo>
                    <a:lnTo>
                      <a:pt x="3259" y="2684"/>
                    </a:lnTo>
                    <a:lnTo>
                      <a:pt x="3105" y="2684"/>
                    </a:lnTo>
                    <a:lnTo>
                      <a:pt x="2919" y="2684"/>
                    </a:lnTo>
                    <a:lnTo>
                      <a:pt x="2768" y="2684"/>
                    </a:lnTo>
                    <a:lnTo>
                      <a:pt x="2613" y="2684"/>
                    </a:lnTo>
                    <a:lnTo>
                      <a:pt x="2457" y="2654"/>
                    </a:lnTo>
                    <a:lnTo>
                      <a:pt x="2306" y="2620"/>
                    </a:lnTo>
                    <a:lnTo>
                      <a:pt x="2150" y="2620"/>
                    </a:lnTo>
                    <a:lnTo>
                      <a:pt x="1996" y="2590"/>
                    </a:lnTo>
                    <a:lnTo>
                      <a:pt x="1845" y="2561"/>
                    </a:lnTo>
                    <a:lnTo>
                      <a:pt x="1726" y="2527"/>
                    </a:lnTo>
                    <a:lnTo>
                      <a:pt x="1571" y="2497"/>
                    </a:lnTo>
                    <a:lnTo>
                      <a:pt x="1448" y="2467"/>
                    </a:lnTo>
                    <a:lnTo>
                      <a:pt x="1323" y="2433"/>
                    </a:lnTo>
                    <a:lnTo>
                      <a:pt x="1201" y="2403"/>
                    </a:lnTo>
                    <a:lnTo>
                      <a:pt x="1079" y="2339"/>
                    </a:lnTo>
                    <a:lnTo>
                      <a:pt x="953" y="2309"/>
                    </a:lnTo>
                    <a:lnTo>
                      <a:pt x="862" y="2246"/>
                    </a:lnTo>
                    <a:lnTo>
                      <a:pt x="739" y="2216"/>
                    </a:lnTo>
                    <a:lnTo>
                      <a:pt x="646" y="2152"/>
                    </a:lnTo>
                    <a:lnTo>
                      <a:pt x="555" y="2092"/>
                    </a:lnTo>
                    <a:lnTo>
                      <a:pt x="462" y="2058"/>
                    </a:lnTo>
                    <a:lnTo>
                      <a:pt x="399" y="1998"/>
                    </a:lnTo>
                    <a:lnTo>
                      <a:pt x="307" y="1935"/>
                    </a:lnTo>
                    <a:lnTo>
                      <a:pt x="248" y="1871"/>
                    </a:lnTo>
                    <a:lnTo>
                      <a:pt x="185" y="1811"/>
                    </a:lnTo>
                    <a:lnTo>
                      <a:pt x="122" y="1747"/>
                    </a:lnTo>
                    <a:lnTo>
                      <a:pt x="93" y="1684"/>
                    </a:lnTo>
                    <a:lnTo>
                      <a:pt x="63" y="1624"/>
                    </a:lnTo>
                    <a:lnTo>
                      <a:pt x="30" y="1560"/>
                    </a:lnTo>
                    <a:lnTo>
                      <a:pt x="0" y="1496"/>
                    </a:lnTo>
                    <a:lnTo>
                      <a:pt x="0" y="1406"/>
                    </a:lnTo>
                    <a:lnTo>
                      <a:pt x="0" y="1342"/>
                    </a:lnTo>
                    <a:lnTo>
                      <a:pt x="0" y="1278"/>
                    </a:lnTo>
                    <a:lnTo>
                      <a:pt x="0" y="1218"/>
                    </a:lnTo>
                    <a:lnTo>
                      <a:pt x="30" y="1154"/>
                    </a:lnTo>
                    <a:lnTo>
                      <a:pt x="63" y="1091"/>
                    </a:lnTo>
                    <a:lnTo>
                      <a:pt x="93" y="997"/>
                    </a:lnTo>
                    <a:lnTo>
                      <a:pt x="122" y="937"/>
                    </a:lnTo>
                    <a:lnTo>
                      <a:pt x="185" y="873"/>
                    </a:lnTo>
                    <a:lnTo>
                      <a:pt x="248" y="810"/>
                    </a:lnTo>
                    <a:lnTo>
                      <a:pt x="307" y="780"/>
                    </a:lnTo>
                    <a:lnTo>
                      <a:pt x="399" y="716"/>
                    </a:lnTo>
                    <a:lnTo>
                      <a:pt x="462" y="656"/>
                    </a:lnTo>
                    <a:lnTo>
                      <a:pt x="555" y="592"/>
                    </a:lnTo>
                    <a:lnTo>
                      <a:pt x="646" y="529"/>
                    </a:lnTo>
                    <a:lnTo>
                      <a:pt x="739" y="499"/>
                    </a:lnTo>
                    <a:lnTo>
                      <a:pt x="862" y="435"/>
                    </a:lnTo>
                    <a:lnTo>
                      <a:pt x="953" y="405"/>
                    </a:lnTo>
                    <a:lnTo>
                      <a:pt x="1079" y="341"/>
                    </a:lnTo>
                    <a:lnTo>
                      <a:pt x="1201" y="311"/>
                    </a:lnTo>
                    <a:lnTo>
                      <a:pt x="1323" y="282"/>
                    </a:lnTo>
                    <a:lnTo>
                      <a:pt x="1448" y="218"/>
                    </a:lnTo>
                    <a:lnTo>
                      <a:pt x="1571" y="188"/>
                    </a:lnTo>
                    <a:lnTo>
                      <a:pt x="1726" y="154"/>
                    </a:lnTo>
                    <a:lnTo>
                      <a:pt x="1845" y="124"/>
                    </a:lnTo>
                    <a:lnTo>
                      <a:pt x="1996" y="124"/>
                    </a:lnTo>
                    <a:lnTo>
                      <a:pt x="2150" y="94"/>
                    </a:lnTo>
                    <a:lnTo>
                      <a:pt x="2306" y="60"/>
                    </a:lnTo>
                    <a:lnTo>
                      <a:pt x="2457" y="60"/>
                    </a:lnTo>
                    <a:lnTo>
                      <a:pt x="2613" y="30"/>
                    </a:lnTo>
                    <a:lnTo>
                      <a:pt x="2768" y="30"/>
                    </a:lnTo>
                    <a:lnTo>
                      <a:pt x="2919" y="0"/>
                    </a:lnTo>
                    <a:lnTo>
                      <a:pt x="3105" y="0"/>
                    </a:lnTo>
                    <a:lnTo>
                      <a:pt x="3259" y="0"/>
                    </a:lnTo>
                    <a:close/>
                  </a:path>
                </a:pathLst>
              </a:custGeom>
              <a:solidFill>
                <a:srgbClr val="B2B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73" name="Freeform 2193">
                <a:extLst>
                  <a:ext uri="{FF2B5EF4-FFF2-40B4-BE49-F238E27FC236}">
                    <a16:creationId xmlns:a16="http://schemas.microsoft.com/office/drawing/2014/main" id="{96C2FC81-F714-4549-AD7B-84AB974DF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9" y="3295"/>
                <a:ext cx="426" cy="173"/>
              </a:xfrm>
              <a:custGeom>
                <a:avLst/>
                <a:gdLst>
                  <a:gd name="T0" fmla="*/ 16 w 6397"/>
                  <a:gd name="T1" fmla="*/ 0 h 2590"/>
                  <a:gd name="T2" fmla="*/ 18 w 6397"/>
                  <a:gd name="T3" fmla="*/ 0 h 2590"/>
                  <a:gd name="T4" fmla="*/ 20 w 6397"/>
                  <a:gd name="T5" fmla="*/ 1 h 2590"/>
                  <a:gd name="T6" fmla="*/ 22 w 6397"/>
                  <a:gd name="T7" fmla="*/ 1 h 2590"/>
                  <a:gd name="T8" fmla="*/ 23 w 6397"/>
                  <a:gd name="T9" fmla="*/ 1 h 2590"/>
                  <a:gd name="T10" fmla="*/ 25 w 6397"/>
                  <a:gd name="T11" fmla="*/ 2 h 2590"/>
                  <a:gd name="T12" fmla="*/ 26 w 6397"/>
                  <a:gd name="T13" fmla="*/ 3 h 2590"/>
                  <a:gd name="T14" fmla="*/ 27 w 6397"/>
                  <a:gd name="T15" fmla="*/ 3 h 2590"/>
                  <a:gd name="T16" fmla="*/ 28 w 6397"/>
                  <a:gd name="T17" fmla="*/ 4 h 2590"/>
                  <a:gd name="T18" fmla="*/ 28 w 6397"/>
                  <a:gd name="T19" fmla="*/ 5 h 2590"/>
                  <a:gd name="T20" fmla="*/ 28 w 6397"/>
                  <a:gd name="T21" fmla="*/ 6 h 2590"/>
                  <a:gd name="T22" fmla="*/ 28 w 6397"/>
                  <a:gd name="T23" fmla="*/ 7 h 2590"/>
                  <a:gd name="T24" fmla="*/ 28 w 6397"/>
                  <a:gd name="T25" fmla="*/ 7 h 2590"/>
                  <a:gd name="T26" fmla="*/ 27 w 6397"/>
                  <a:gd name="T27" fmla="*/ 8 h 2590"/>
                  <a:gd name="T28" fmla="*/ 26 w 6397"/>
                  <a:gd name="T29" fmla="*/ 9 h 2590"/>
                  <a:gd name="T30" fmla="*/ 25 w 6397"/>
                  <a:gd name="T31" fmla="*/ 10 h 2590"/>
                  <a:gd name="T32" fmla="*/ 23 w 6397"/>
                  <a:gd name="T33" fmla="*/ 10 h 2590"/>
                  <a:gd name="T34" fmla="*/ 22 w 6397"/>
                  <a:gd name="T35" fmla="*/ 11 h 2590"/>
                  <a:gd name="T36" fmla="*/ 20 w 6397"/>
                  <a:gd name="T37" fmla="*/ 11 h 2590"/>
                  <a:gd name="T38" fmla="*/ 18 w 6397"/>
                  <a:gd name="T39" fmla="*/ 11 h 2590"/>
                  <a:gd name="T40" fmla="*/ 16 w 6397"/>
                  <a:gd name="T41" fmla="*/ 12 h 2590"/>
                  <a:gd name="T42" fmla="*/ 14 w 6397"/>
                  <a:gd name="T43" fmla="*/ 12 h 2590"/>
                  <a:gd name="T44" fmla="*/ 11 w 6397"/>
                  <a:gd name="T45" fmla="*/ 11 h 2590"/>
                  <a:gd name="T46" fmla="*/ 9 w 6397"/>
                  <a:gd name="T47" fmla="*/ 11 h 2590"/>
                  <a:gd name="T48" fmla="*/ 8 w 6397"/>
                  <a:gd name="T49" fmla="*/ 11 h 2590"/>
                  <a:gd name="T50" fmla="*/ 6 w 6397"/>
                  <a:gd name="T51" fmla="*/ 10 h 2590"/>
                  <a:gd name="T52" fmla="*/ 4 w 6397"/>
                  <a:gd name="T53" fmla="*/ 10 h 2590"/>
                  <a:gd name="T54" fmla="*/ 3 w 6397"/>
                  <a:gd name="T55" fmla="*/ 9 h 2590"/>
                  <a:gd name="T56" fmla="*/ 2 w 6397"/>
                  <a:gd name="T57" fmla="*/ 8 h 2590"/>
                  <a:gd name="T58" fmla="*/ 1 w 6397"/>
                  <a:gd name="T59" fmla="*/ 8 h 2590"/>
                  <a:gd name="T60" fmla="*/ 0 w 6397"/>
                  <a:gd name="T61" fmla="*/ 7 h 2590"/>
                  <a:gd name="T62" fmla="*/ 0 w 6397"/>
                  <a:gd name="T63" fmla="*/ 6 h 2590"/>
                  <a:gd name="T64" fmla="*/ 0 w 6397"/>
                  <a:gd name="T65" fmla="*/ 5 h 2590"/>
                  <a:gd name="T66" fmla="*/ 1 w 6397"/>
                  <a:gd name="T67" fmla="*/ 4 h 2590"/>
                  <a:gd name="T68" fmla="*/ 1 w 6397"/>
                  <a:gd name="T69" fmla="*/ 4 h 2590"/>
                  <a:gd name="T70" fmla="*/ 2 w 6397"/>
                  <a:gd name="T71" fmla="*/ 3 h 2590"/>
                  <a:gd name="T72" fmla="*/ 3 w 6397"/>
                  <a:gd name="T73" fmla="*/ 2 h 2590"/>
                  <a:gd name="T74" fmla="*/ 5 w 6397"/>
                  <a:gd name="T75" fmla="*/ 2 h 2590"/>
                  <a:gd name="T76" fmla="*/ 6 w 6397"/>
                  <a:gd name="T77" fmla="*/ 1 h 2590"/>
                  <a:gd name="T78" fmla="*/ 8 w 6397"/>
                  <a:gd name="T79" fmla="*/ 1 h 2590"/>
                  <a:gd name="T80" fmla="*/ 10 w 6397"/>
                  <a:gd name="T81" fmla="*/ 0 h 2590"/>
                  <a:gd name="T82" fmla="*/ 12 w 6397"/>
                  <a:gd name="T83" fmla="*/ 0 h 2590"/>
                  <a:gd name="T84" fmla="*/ 14 w 6397"/>
                  <a:gd name="T85" fmla="*/ 0 h 259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397" h="2590">
                    <a:moveTo>
                      <a:pt x="3196" y="0"/>
                    </a:moveTo>
                    <a:lnTo>
                      <a:pt x="3381" y="0"/>
                    </a:lnTo>
                    <a:lnTo>
                      <a:pt x="3537" y="30"/>
                    </a:lnTo>
                    <a:lnTo>
                      <a:pt x="3688" y="30"/>
                    </a:lnTo>
                    <a:lnTo>
                      <a:pt x="3844" y="30"/>
                    </a:lnTo>
                    <a:lnTo>
                      <a:pt x="3998" y="60"/>
                    </a:lnTo>
                    <a:lnTo>
                      <a:pt x="4150" y="60"/>
                    </a:lnTo>
                    <a:lnTo>
                      <a:pt x="4305" y="94"/>
                    </a:lnTo>
                    <a:lnTo>
                      <a:pt x="4457" y="124"/>
                    </a:lnTo>
                    <a:lnTo>
                      <a:pt x="4583" y="124"/>
                    </a:lnTo>
                    <a:lnTo>
                      <a:pt x="4734" y="154"/>
                    </a:lnTo>
                    <a:lnTo>
                      <a:pt x="4860" y="188"/>
                    </a:lnTo>
                    <a:lnTo>
                      <a:pt x="5011" y="217"/>
                    </a:lnTo>
                    <a:lnTo>
                      <a:pt x="5137" y="281"/>
                    </a:lnTo>
                    <a:lnTo>
                      <a:pt x="5229" y="311"/>
                    </a:lnTo>
                    <a:lnTo>
                      <a:pt x="5351" y="341"/>
                    </a:lnTo>
                    <a:lnTo>
                      <a:pt x="5473" y="375"/>
                    </a:lnTo>
                    <a:lnTo>
                      <a:pt x="5565" y="435"/>
                    </a:lnTo>
                    <a:lnTo>
                      <a:pt x="5692" y="469"/>
                    </a:lnTo>
                    <a:lnTo>
                      <a:pt x="5783" y="528"/>
                    </a:lnTo>
                    <a:lnTo>
                      <a:pt x="5876" y="592"/>
                    </a:lnTo>
                    <a:lnTo>
                      <a:pt x="5935" y="622"/>
                    </a:lnTo>
                    <a:lnTo>
                      <a:pt x="6027" y="686"/>
                    </a:lnTo>
                    <a:lnTo>
                      <a:pt x="6090" y="750"/>
                    </a:lnTo>
                    <a:lnTo>
                      <a:pt x="6153" y="809"/>
                    </a:lnTo>
                    <a:lnTo>
                      <a:pt x="6213" y="873"/>
                    </a:lnTo>
                    <a:lnTo>
                      <a:pt x="6275" y="903"/>
                    </a:lnTo>
                    <a:lnTo>
                      <a:pt x="6304" y="967"/>
                    </a:lnTo>
                    <a:lnTo>
                      <a:pt x="6334" y="1031"/>
                    </a:lnTo>
                    <a:lnTo>
                      <a:pt x="6367" y="1090"/>
                    </a:lnTo>
                    <a:lnTo>
                      <a:pt x="6397" y="1154"/>
                    </a:lnTo>
                    <a:lnTo>
                      <a:pt x="6397" y="1248"/>
                    </a:lnTo>
                    <a:lnTo>
                      <a:pt x="6397" y="1312"/>
                    </a:lnTo>
                    <a:lnTo>
                      <a:pt x="6397" y="1372"/>
                    </a:lnTo>
                    <a:lnTo>
                      <a:pt x="6397" y="1436"/>
                    </a:lnTo>
                    <a:lnTo>
                      <a:pt x="6367" y="1496"/>
                    </a:lnTo>
                    <a:lnTo>
                      <a:pt x="6334" y="1560"/>
                    </a:lnTo>
                    <a:lnTo>
                      <a:pt x="6304" y="1623"/>
                    </a:lnTo>
                    <a:lnTo>
                      <a:pt x="6275" y="1683"/>
                    </a:lnTo>
                    <a:lnTo>
                      <a:pt x="6213" y="1747"/>
                    </a:lnTo>
                    <a:lnTo>
                      <a:pt x="6153" y="1811"/>
                    </a:lnTo>
                    <a:lnTo>
                      <a:pt x="6090" y="1871"/>
                    </a:lnTo>
                    <a:lnTo>
                      <a:pt x="6027" y="1904"/>
                    </a:lnTo>
                    <a:lnTo>
                      <a:pt x="5935" y="1964"/>
                    </a:lnTo>
                    <a:lnTo>
                      <a:pt x="5876" y="2028"/>
                    </a:lnTo>
                    <a:lnTo>
                      <a:pt x="5783" y="2058"/>
                    </a:lnTo>
                    <a:lnTo>
                      <a:pt x="5692" y="2122"/>
                    </a:lnTo>
                    <a:lnTo>
                      <a:pt x="5565" y="2186"/>
                    </a:lnTo>
                    <a:lnTo>
                      <a:pt x="5473" y="2215"/>
                    </a:lnTo>
                    <a:lnTo>
                      <a:pt x="5351" y="2245"/>
                    </a:lnTo>
                    <a:lnTo>
                      <a:pt x="5229" y="2309"/>
                    </a:lnTo>
                    <a:lnTo>
                      <a:pt x="5137" y="2339"/>
                    </a:lnTo>
                    <a:lnTo>
                      <a:pt x="5011" y="2373"/>
                    </a:lnTo>
                    <a:lnTo>
                      <a:pt x="4860" y="2403"/>
                    </a:lnTo>
                    <a:lnTo>
                      <a:pt x="4734" y="2433"/>
                    </a:lnTo>
                    <a:lnTo>
                      <a:pt x="4583" y="2467"/>
                    </a:lnTo>
                    <a:lnTo>
                      <a:pt x="4457" y="2496"/>
                    </a:lnTo>
                    <a:lnTo>
                      <a:pt x="4305" y="2526"/>
                    </a:lnTo>
                    <a:lnTo>
                      <a:pt x="4150" y="2526"/>
                    </a:lnTo>
                    <a:lnTo>
                      <a:pt x="3998" y="2560"/>
                    </a:lnTo>
                    <a:lnTo>
                      <a:pt x="3844" y="2560"/>
                    </a:lnTo>
                    <a:lnTo>
                      <a:pt x="3688" y="2590"/>
                    </a:lnTo>
                    <a:lnTo>
                      <a:pt x="3537" y="2590"/>
                    </a:lnTo>
                    <a:lnTo>
                      <a:pt x="3381" y="2590"/>
                    </a:lnTo>
                    <a:lnTo>
                      <a:pt x="3196" y="2590"/>
                    </a:lnTo>
                    <a:lnTo>
                      <a:pt x="3042" y="2590"/>
                    </a:lnTo>
                    <a:lnTo>
                      <a:pt x="2889" y="2590"/>
                    </a:lnTo>
                    <a:lnTo>
                      <a:pt x="2735" y="2590"/>
                    </a:lnTo>
                    <a:lnTo>
                      <a:pt x="2580" y="2560"/>
                    </a:lnTo>
                    <a:lnTo>
                      <a:pt x="2394" y="2560"/>
                    </a:lnTo>
                    <a:lnTo>
                      <a:pt x="2273" y="2526"/>
                    </a:lnTo>
                    <a:lnTo>
                      <a:pt x="2117" y="2526"/>
                    </a:lnTo>
                    <a:lnTo>
                      <a:pt x="1966" y="2496"/>
                    </a:lnTo>
                    <a:lnTo>
                      <a:pt x="1811" y="2467"/>
                    </a:lnTo>
                    <a:lnTo>
                      <a:pt x="1692" y="2433"/>
                    </a:lnTo>
                    <a:lnTo>
                      <a:pt x="1571" y="2403"/>
                    </a:lnTo>
                    <a:lnTo>
                      <a:pt x="1415" y="2373"/>
                    </a:lnTo>
                    <a:lnTo>
                      <a:pt x="1294" y="2339"/>
                    </a:lnTo>
                    <a:lnTo>
                      <a:pt x="1168" y="2309"/>
                    </a:lnTo>
                    <a:lnTo>
                      <a:pt x="1075" y="2245"/>
                    </a:lnTo>
                    <a:lnTo>
                      <a:pt x="953" y="2215"/>
                    </a:lnTo>
                    <a:lnTo>
                      <a:pt x="861" y="2186"/>
                    </a:lnTo>
                    <a:lnTo>
                      <a:pt x="739" y="2122"/>
                    </a:lnTo>
                    <a:lnTo>
                      <a:pt x="646" y="2058"/>
                    </a:lnTo>
                    <a:lnTo>
                      <a:pt x="555" y="2028"/>
                    </a:lnTo>
                    <a:lnTo>
                      <a:pt x="492" y="1964"/>
                    </a:lnTo>
                    <a:lnTo>
                      <a:pt x="399" y="1904"/>
                    </a:lnTo>
                    <a:lnTo>
                      <a:pt x="336" y="1871"/>
                    </a:lnTo>
                    <a:lnTo>
                      <a:pt x="277" y="1811"/>
                    </a:lnTo>
                    <a:lnTo>
                      <a:pt x="214" y="1747"/>
                    </a:lnTo>
                    <a:lnTo>
                      <a:pt x="151" y="1683"/>
                    </a:lnTo>
                    <a:lnTo>
                      <a:pt x="122" y="1623"/>
                    </a:lnTo>
                    <a:lnTo>
                      <a:pt x="92" y="1560"/>
                    </a:lnTo>
                    <a:lnTo>
                      <a:pt x="59" y="1496"/>
                    </a:lnTo>
                    <a:lnTo>
                      <a:pt x="30" y="1436"/>
                    </a:lnTo>
                    <a:lnTo>
                      <a:pt x="30" y="1372"/>
                    </a:lnTo>
                    <a:lnTo>
                      <a:pt x="0" y="1312"/>
                    </a:lnTo>
                    <a:lnTo>
                      <a:pt x="30" y="1248"/>
                    </a:lnTo>
                    <a:lnTo>
                      <a:pt x="30" y="1154"/>
                    </a:lnTo>
                    <a:lnTo>
                      <a:pt x="59" y="1090"/>
                    </a:lnTo>
                    <a:lnTo>
                      <a:pt x="92" y="1031"/>
                    </a:lnTo>
                    <a:lnTo>
                      <a:pt x="122" y="967"/>
                    </a:lnTo>
                    <a:lnTo>
                      <a:pt x="151" y="903"/>
                    </a:lnTo>
                    <a:lnTo>
                      <a:pt x="214" y="873"/>
                    </a:lnTo>
                    <a:lnTo>
                      <a:pt x="277" y="809"/>
                    </a:lnTo>
                    <a:lnTo>
                      <a:pt x="336" y="750"/>
                    </a:lnTo>
                    <a:lnTo>
                      <a:pt x="399" y="686"/>
                    </a:lnTo>
                    <a:lnTo>
                      <a:pt x="492" y="622"/>
                    </a:lnTo>
                    <a:lnTo>
                      <a:pt x="555" y="592"/>
                    </a:lnTo>
                    <a:lnTo>
                      <a:pt x="646" y="528"/>
                    </a:lnTo>
                    <a:lnTo>
                      <a:pt x="739" y="469"/>
                    </a:lnTo>
                    <a:lnTo>
                      <a:pt x="861" y="435"/>
                    </a:lnTo>
                    <a:lnTo>
                      <a:pt x="953" y="375"/>
                    </a:lnTo>
                    <a:lnTo>
                      <a:pt x="1075" y="341"/>
                    </a:lnTo>
                    <a:lnTo>
                      <a:pt x="1168" y="311"/>
                    </a:lnTo>
                    <a:lnTo>
                      <a:pt x="1294" y="281"/>
                    </a:lnTo>
                    <a:lnTo>
                      <a:pt x="1415" y="217"/>
                    </a:lnTo>
                    <a:lnTo>
                      <a:pt x="1571" y="188"/>
                    </a:lnTo>
                    <a:lnTo>
                      <a:pt x="1692" y="154"/>
                    </a:lnTo>
                    <a:lnTo>
                      <a:pt x="1811" y="124"/>
                    </a:lnTo>
                    <a:lnTo>
                      <a:pt x="1966" y="124"/>
                    </a:lnTo>
                    <a:lnTo>
                      <a:pt x="2117" y="94"/>
                    </a:lnTo>
                    <a:lnTo>
                      <a:pt x="2273" y="60"/>
                    </a:lnTo>
                    <a:lnTo>
                      <a:pt x="2394" y="60"/>
                    </a:lnTo>
                    <a:lnTo>
                      <a:pt x="2580" y="30"/>
                    </a:lnTo>
                    <a:lnTo>
                      <a:pt x="2735" y="30"/>
                    </a:lnTo>
                    <a:lnTo>
                      <a:pt x="2889" y="30"/>
                    </a:lnTo>
                    <a:lnTo>
                      <a:pt x="3042" y="0"/>
                    </a:lnTo>
                    <a:lnTo>
                      <a:pt x="3196" y="0"/>
                    </a:lnTo>
                    <a:close/>
                  </a:path>
                </a:pathLst>
              </a:custGeom>
              <a:solidFill>
                <a:srgbClr val="ADB5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74" name="Freeform 2194">
                <a:extLst>
                  <a:ext uri="{FF2B5EF4-FFF2-40B4-BE49-F238E27FC236}">
                    <a16:creationId xmlns:a16="http://schemas.microsoft.com/office/drawing/2014/main" id="{45DDEFAF-DCB2-44B5-B8C8-D27FA1279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5" y="3301"/>
                <a:ext cx="416" cy="167"/>
              </a:xfrm>
              <a:custGeom>
                <a:avLst/>
                <a:gdLst>
                  <a:gd name="T0" fmla="*/ 15 w 6242"/>
                  <a:gd name="T1" fmla="*/ 0 h 2496"/>
                  <a:gd name="T2" fmla="*/ 17 w 6242"/>
                  <a:gd name="T3" fmla="*/ 0 h 2496"/>
                  <a:gd name="T4" fmla="*/ 19 w 6242"/>
                  <a:gd name="T5" fmla="*/ 0 h 2496"/>
                  <a:gd name="T6" fmla="*/ 21 w 6242"/>
                  <a:gd name="T7" fmla="*/ 1 h 2496"/>
                  <a:gd name="T8" fmla="*/ 23 w 6242"/>
                  <a:gd name="T9" fmla="*/ 1 h 2496"/>
                  <a:gd name="T10" fmla="*/ 24 w 6242"/>
                  <a:gd name="T11" fmla="*/ 2 h 2496"/>
                  <a:gd name="T12" fmla="*/ 25 w 6242"/>
                  <a:gd name="T13" fmla="*/ 3 h 2496"/>
                  <a:gd name="T14" fmla="*/ 26 w 6242"/>
                  <a:gd name="T15" fmla="*/ 3 h 2496"/>
                  <a:gd name="T16" fmla="*/ 27 w 6242"/>
                  <a:gd name="T17" fmla="*/ 4 h 2496"/>
                  <a:gd name="T18" fmla="*/ 28 w 6242"/>
                  <a:gd name="T19" fmla="*/ 5 h 2496"/>
                  <a:gd name="T20" fmla="*/ 28 w 6242"/>
                  <a:gd name="T21" fmla="*/ 6 h 2496"/>
                  <a:gd name="T22" fmla="*/ 28 w 6242"/>
                  <a:gd name="T23" fmla="*/ 6 h 2496"/>
                  <a:gd name="T24" fmla="*/ 27 w 6242"/>
                  <a:gd name="T25" fmla="*/ 7 h 2496"/>
                  <a:gd name="T26" fmla="*/ 26 w 6242"/>
                  <a:gd name="T27" fmla="*/ 8 h 2496"/>
                  <a:gd name="T28" fmla="*/ 25 w 6242"/>
                  <a:gd name="T29" fmla="*/ 9 h 2496"/>
                  <a:gd name="T30" fmla="*/ 24 w 6242"/>
                  <a:gd name="T31" fmla="*/ 9 h 2496"/>
                  <a:gd name="T32" fmla="*/ 23 w 6242"/>
                  <a:gd name="T33" fmla="*/ 10 h 2496"/>
                  <a:gd name="T34" fmla="*/ 21 w 6242"/>
                  <a:gd name="T35" fmla="*/ 10 h 2496"/>
                  <a:gd name="T36" fmla="*/ 19 w 6242"/>
                  <a:gd name="T37" fmla="*/ 11 h 2496"/>
                  <a:gd name="T38" fmla="*/ 17 w 6242"/>
                  <a:gd name="T39" fmla="*/ 11 h 2496"/>
                  <a:gd name="T40" fmla="*/ 15 w 6242"/>
                  <a:gd name="T41" fmla="*/ 11 h 2496"/>
                  <a:gd name="T42" fmla="*/ 13 w 6242"/>
                  <a:gd name="T43" fmla="*/ 11 h 2496"/>
                  <a:gd name="T44" fmla="*/ 11 w 6242"/>
                  <a:gd name="T45" fmla="*/ 11 h 2496"/>
                  <a:gd name="T46" fmla="*/ 9 w 6242"/>
                  <a:gd name="T47" fmla="*/ 11 h 2496"/>
                  <a:gd name="T48" fmla="*/ 7 w 6242"/>
                  <a:gd name="T49" fmla="*/ 10 h 2496"/>
                  <a:gd name="T50" fmla="*/ 6 w 6242"/>
                  <a:gd name="T51" fmla="*/ 10 h 2496"/>
                  <a:gd name="T52" fmla="*/ 4 w 6242"/>
                  <a:gd name="T53" fmla="*/ 10 h 2496"/>
                  <a:gd name="T54" fmla="*/ 3 w 6242"/>
                  <a:gd name="T55" fmla="*/ 9 h 2496"/>
                  <a:gd name="T56" fmla="*/ 2 w 6242"/>
                  <a:gd name="T57" fmla="*/ 8 h 2496"/>
                  <a:gd name="T58" fmla="*/ 1 w 6242"/>
                  <a:gd name="T59" fmla="*/ 8 h 2496"/>
                  <a:gd name="T60" fmla="*/ 0 w 6242"/>
                  <a:gd name="T61" fmla="*/ 7 h 2496"/>
                  <a:gd name="T62" fmla="*/ 0 w 6242"/>
                  <a:gd name="T63" fmla="*/ 6 h 2496"/>
                  <a:gd name="T64" fmla="*/ 0 w 6242"/>
                  <a:gd name="T65" fmla="*/ 5 h 2496"/>
                  <a:gd name="T66" fmla="*/ 0 w 6242"/>
                  <a:gd name="T67" fmla="*/ 4 h 2496"/>
                  <a:gd name="T68" fmla="*/ 1 w 6242"/>
                  <a:gd name="T69" fmla="*/ 3 h 2496"/>
                  <a:gd name="T70" fmla="*/ 2 w 6242"/>
                  <a:gd name="T71" fmla="*/ 3 h 2496"/>
                  <a:gd name="T72" fmla="*/ 3 w 6242"/>
                  <a:gd name="T73" fmla="*/ 2 h 2496"/>
                  <a:gd name="T74" fmla="*/ 5 w 6242"/>
                  <a:gd name="T75" fmla="*/ 2 h 2496"/>
                  <a:gd name="T76" fmla="*/ 6 w 6242"/>
                  <a:gd name="T77" fmla="*/ 1 h 2496"/>
                  <a:gd name="T78" fmla="*/ 8 w 6242"/>
                  <a:gd name="T79" fmla="*/ 1 h 2496"/>
                  <a:gd name="T80" fmla="*/ 10 w 6242"/>
                  <a:gd name="T81" fmla="*/ 0 h 2496"/>
                  <a:gd name="T82" fmla="*/ 12 w 6242"/>
                  <a:gd name="T83" fmla="*/ 0 h 2496"/>
                  <a:gd name="T84" fmla="*/ 14 w 6242"/>
                  <a:gd name="T85" fmla="*/ 0 h 249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242" h="2496">
                    <a:moveTo>
                      <a:pt x="3104" y="0"/>
                    </a:moveTo>
                    <a:lnTo>
                      <a:pt x="3289" y="0"/>
                    </a:lnTo>
                    <a:lnTo>
                      <a:pt x="3445" y="30"/>
                    </a:lnTo>
                    <a:lnTo>
                      <a:pt x="3596" y="30"/>
                    </a:lnTo>
                    <a:lnTo>
                      <a:pt x="3752" y="30"/>
                    </a:lnTo>
                    <a:lnTo>
                      <a:pt x="3906" y="30"/>
                    </a:lnTo>
                    <a:lnTo>
                      <a:pt x="4029" y="60"/>
                    </a:lnTo>
                    <a:lnTo>
                      <a:pt x="4180" y="94"/>
                    </a:lnTo>
                    <a:lnTo>
                      <a:pt x="4335" y="94"/>
                    </a:lnTo>
                    <a:lnTo>
                      <a:pt x="4457" y="123"/>
                    </a:lnTo>
                    <a:lnTo>
                      <a:pt x="4612" y="153"/>
                    </a:lnTo>
                    <a:lnTo>
                      <a:pt x="4735" y="187"/>
                    </a:lnTo>
                    <a:lnTo>
                      <a:pt x="4860" y="217"/>
                    </a:lnTo>
                    <a:lnTo>
                      <a:pt x="4982" y="247"/>
                    </a:lnTo>
                    <a:lnTo>
                      <a:pt x="5103" y="281"/>
                    </a:lnTo>
                    <a:lnTo>
                      <a:pt x="5230" y="341"/>
                    </a:lnTo>
                    <a:lnTo>
                      <a:pt x="5322" y="375"/>
                    </a:lnTo>
                    <a:lnTo>
                      <a:pt x="5414" y="404"/>
                    </a:lnTo>
                    <a:lnTo>
                      <a:pt x="5536" y="468"/>
                    </a:lnTo>
                    <a:lnTo>
                      <a:pt x="5628" y="498"/>
                    </a:lnTo>
                    <a:lnTo>
                      <a:pt x="5691" y="562"/>
                    </a:lnTo>
                    <a:lnTo>
                      <a:pt x="5784" y="592"/>
                    </a:lnTo>
                    <a:lnTo>
                      <a:pt x="5877" y="656"/>
                    </a:lnTo>
                    <a:lnTo>
                      <a:pt x="5935" y="715"/>
                    </a:lnTo>
                    <a:lnTo>
                      <a:pt x="5998" y="779"/>
                    </a:lnTo>
                    <a:lnTo>
                      <a:pt x="6061" y="809"/>
                    </a:lnTo>
                    <a:lnTo>
                      <a:pt x="6091" y="873"/>
                    </a:lnTo>
                    <a:lnTo>
                      <a:pt x="6153" y="937"/>
                    </a:lnTo>
                    <a:lnTo>
                      <a:pt x="6183" y="996"/>
                    </a:lnTo>
                    <a:lnTo>
                      <a:pt x="6212" y="1060"/>
                    </a:lnTo>
                    <a:lnTo>
                      <a:pt x="6212" y="1124"/>
                    </a:lnTo>
                    <a:lnTo>
                      <a:pt x="6242" y="1185"/>
                    </a:lnTo>
                    <a:lnTo>
                      <a:pt x="6242" y="1247"/>
                    </a:lnTo>
                    <a:lnTo>
                      <a:pt x="6242" y="1308"/>
                    </a:lnTo>
                    <a:lnTo>
                      <a:pt x="6212" y="1372"/>
                    </a:lnTo>
                    <a:lnTo>
                      <a:pt x="6212" y="1436"/>
                    </a:lnTo>
                    <a:lnTo>
                      <a:pt x="6183" y="1496"/>
                    </a:lnTo>
                    <a:lnTo>
                      <a:pt x="6153" y="1559"/>
                    </a:lnTo>
                    <a:lnTo>
                      <a:pt x="6091" y="1623"/>
                    </a:lnTo>
                    <a:lnTo>
                      <a:pt x="6061" y="1683"/>
                    </a:lnTo>
                    <a:lnTo>
                      <a:pt x="5998" y="1747"/>
                    </a:lnTo>
                    <a:lnTo>
                      <a:pt x="5935" y="1810"/>
                    </a:lnTo>
                    <a:lnTo>
                      <a:pt x="5877" y="1840"/>
                    </a:lnTo>
                    <a:lnTo>
                      <a:pt x="5784" y="1904"/>
                    </a:lnTo>
                    <a:lnTo>
                      <a:pt x="5691" y="1964"/>
                    </a:lnTo>
                    <a:lnTo>
                      <a:pt x="5628" y="1998"/>
                    </a:lnTo>
                    <a:lnTo>
                      <a:pt x="5536" y="2058"/>
                    </a:lnTo>
                    <a:lnTo>
                      <a:pt x="5414" y="2092"/>
                    </a:lnTo>
                    <a:lnTo>
                      <a:pt x="5322" y="2151"/>
                    </a:lnTo>
                    <a:lnTo>
                      <a:pt x="5230" y="2185"/>
                    </a:lnTo>
                    <a:lnTo>
                      <a:pt x="5103" y="2215"/>
                    </a:lnTo>
                    <a:lnTo>
                      <a:pt x="4982" y="2245"/>
                    </a:lnTo>
                    <a:lnTo>
                      <a:pt x="4860" y="2279"/>
                    </a:lnTo>
                    <a:lnTo>
                      <a:pt x="4735" y="2339"/>
                    </a:lnTo>
                    <a:lnTo>
                      <a:pt x="4612" y="2339"/>
                    </a:lnTo>
                    <a:lnTo>
                      <a:pt x="4457" y="2373"/>
                    </a:lnTo>
                    <a:lnTo>
                      <a:pt x="4335" y="2402"/>
                    </a:lnTo>
                    <a:lnTo>
                      <a:pt x="4180" y="2432"/>
                    </a:lnTo>
                    <a:lnTo>
                      <a:pt x="4029" y="2432"/>
                    </a:lnTo>
                    <a:lnTo>
                      <a:pt x="3906" y="2466"/>
                    </a:lnTo>
                    <a:lnTo>
                      <a:pt x="3752" y="2466"/>
                    </a:lnTo>
                    <a:lnTo>
                      <a:pt x="3596" y="2496"/>
                    </a:lnTo>
                    <a:lnTo>
                      <a:pt x="3445" y="2496"/>
                    </a:lnTo>
                    <a:lnTo>
                      <a:pt x="3289" y="2496"/>
                    </a:lnTo>
                    <a:lnTo>
                      <a:pt x="3104" y="2496"/>
                    </a:lnTo>
                    <a:lnTo>
                      <a:pt x="2950" y="2496"/>
                    </a:lnTo>
                    <a:lnTo>
                      <a:pt x="2797" y="2496"/>
                    </a:lnTo>
                    <a:lnTo>
                      <a:pt x="2643" y="2496"/>
                    </a:lnTo>
                    <a:lnTo>
                      <a:pt x="2488" y="2466"/>
                    </a:lnTo>
                    <a:lnTo>
                      <a:pt x="2336" y="2466"/>
                    </a:lnTo>
                    <a:lnTo>
                      <a:pt x="2181" y="2432"/>
                    </a:lnTo>
                    <a:lnTo>
                      <a:pt x="2058" y="2432"/>
                    </a:lnTo>
                    <a:lnTo>
                      <a:pt x="1904" y="2402"/>
                    </a:lnTo>
                    <a:lnTo>
                      <a:pt x="1781" y="2373"/>
                    </a:lnTo>
                    <a:lnTo>
                      <a:pt x="1626" y="2339"/>
                    </a:lnTo>
                    <a:lnTo>
                      <a:pt x="1508" y="2339"/>
                    </a:lnTo>
                    <a:lnTo>
                      <a:pt x="1386" y="2279"/>
                    </a:lnTo>
                    <a:lnTo>
                      <a:pt x="1260" y="2245"/>
                    </a:lnTo>
                    <a:lnTo>
                      <a:pt x="1139" y="2215"/>
                    </a:lnTo>
                    <a:lnTo>
                      <a:pt x="1016" y="2185"/>
                    </a:lnTo>
                    <a:lnTo>
                      <a:pt x="924" y="2151"/>
                    </a:lnTo>
                    <a:lnTo>
                      <a:pt x="832" y="2092"/>
                    </a:lnTo>
                    <a:lnTo>
                      <a:pt x="707" y="2058"/>
                    </a:lnTo>
                    <a:lnTo>
                      <a:pt x="614" y="1998"/>
                    </a:lnTo>
                    <a:lnTo>
                      <a:pt x="554" y="1964"/>
                    </a:lnTo>
                    <a:lnTo>
                      <a:pt x="463" y="1904"/>
                    </a:lnTo>
                    <a:lnTo>
                      <a:pt x="370" y="1840"/>
                    </a:lnTo>
                    <a:lnTo>
                      <a:pt x="307" y="1810"/>
                    </a:lnTo>
                    <a:lnTo>
                      <a:pt x="244" y="1747"/>
                    </a:lnTo>
                    <a:lnTo>
                      <a:pt x="185" y="1683"/>
                    </a:lnTo>
                    <a:lnTo>
                      <a:pt x="152" y="1623"/>
                    </a:lnTo>
                    <a:lnTo>
                      <a:pt x="93" y="1559"/>
                    </a:lnTo>
                    <a:lnTo>
                      <a:pt x="59" y="1496"/>
                    </a:lnTo>
                    <a:lnTo>
                      <a:pt x="30" y="1436"/>
                    </a:lnTo>
                    <a:lnTo>
                      <a:pt x="30" y="1372"/>
                    </a:lnTo>
                    <a:lnTo>
                      <a:pt x="0" y="1308"/>
                    </a:lnTo>
                    <a:lnTo>
                      <a:pt x="0" y="1247"/>
                    </a:lnTo>
                    <a:lnTo>
                      <a:pt x="0" y="1185"/>
                    </a:lnTo>
                    <a:lnTo>
                      <a:pt x="30" y="1124"/>
                    </a:lnTo>
                    <a:lnTo>
                      <a:pt x="30" y="1060"/>
                    </a:lnTo>
                    <a:lnTo>
                      <a:pt x="59" y="996"/>
                    </a:lnTo>
                    <a:lnTo>
                      <a:pt x="93" y="937"/>
                    </a:lnTo>
                    <a:lnTo>
                      <a:pt x="152" y="873"/>
                    </a:lnTo>
                    <a:lnTo>
                      <a:pt x="185" y="809"/>
                    </a:lnTo>
                    <a:lnTo>
                      <a:pt x="244" y="779"/>
                    </a:lnTo>
                    <a:lnTo>
                      <a:pt x="307" y="715"/>
                    </a:lnTo>
                    <a:lnTo>
                      <a:pt x="370" y="656"/>
                    </a:lnTo>
                    <a:lnTo>
                      <a:pt x="463" y="592"/>
                    </a:lnTo>
                    <a:lnTo>
                      <a:pt x="554" y="562"/>
                    </a:lnTo>
                    <a:lnTo>
                      <a:pt x="614" y="498"/>
                    </a:lnTo>
                    <a:lnTo>
                      <a:pt x="707" y="468"/>
                    </a:lnTo>
                    <a:lnTo>
                      <a:pt x="832" y="404"/>
                    </a:lnTo>
                    <a:lnTo>
                      <a:pt x="924" y="375"/>
                    </a:lnTo>
                    <a:lnTo>
                      <a:pt x="1016" y="341"/>
                    </a:lnTo>
                    <a:lnTo>
                      <a:pt x="1139" y="281"/>
                    </a:lnTo>
                    <a:lnTo>
                      <a:pt x="1260" y="247"/>
                    </a:lnTo>
                    <a:lnTo>
                      <a:pt x="1386" y="217"/>
                    </a:lnTo>
                    <a:lnTo>
                      <a:pt x="1508" y="187"/>
                    </a:lnTo>
                    <a:lnTo>
                      <a:pt x="1626" y="153"/>
                    </a:lnTo>
                    <a:lnTo>
                      <a:pt x="1781" y="123"/>
                    </a:lnTo>
                    <a:lnTo>
                      <a:pt x="1904" y="94"/>
                    </a:lnTo>
                    <a:lnTo>
                      <a:pt x="2058" y="94"/>
                    </a:lnTo>
                    <a:lnTo>
                      <a:pt x="2181" y="60"/>
                    </a:lnTo>
                    <a:lnTo>
                      <a:pt x="2336" y="30"/>
                    </a:lnTo>
                    <a:lnTo>
                      <a:pt x="2488" y="30"/>
                    </a:lnTo>
                    <a:lnTo>
                      <a:pt x="2643" y="30"/>
                    </a:lnTo>
                    <a:lnTo>
                      <a:pt x="2797" y="30"/>
                    </a:lnTo>
                    <a:lnTo>
                      <a:pt x="2950" y="0"/>
                    </a:lnTo>
                    <a:lnTo>
                      <a:pt x="3104" y="0"/>
                    </a:lnTo>
                    <a:close/>
                  </a:path>
                </a:pathLst>
              </a:custGeom>
              <a:solidFill>
                <a:srgbClr val="A8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75" name="Freeform 2195">
                <a:extLst>
                  <a:ext uri="{FF2B5EF4-FFF2-40B4-BE49-F238E27FC236}">
                    <a16:creationId xmlns:a16="http://schemas.microsoft.com/office/drawing/2014/main" id="{575A038D-6C99-41C3-9294-CD5F50551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1" y="3308"/>
                <a:ext cx="404" cy="160"/>
              </a:xfrm>
              <a:custGeom>
                <a:avLst/>
                <a:gdLst>
                  <a:gd name="T0" fmla="*/ 15 w 6060"/>
                  <a:gd name="T1" fmla="*/ 0 h 2402"/>
                  <a:gd name="T2" fmla="*/ 17 w 6060"/>
                  <a:gd name="T3" fmla="*/ 0 h 2402"/>
                  <a:gd name="T4" fmla="*/ 19 w 6060"/>
                  <a:gd name="T5" fmla="*/ 0 h 2402"/>
                  <a:gd name="T6" fmla="*/ 20 w 6060"/>
                  <a:gd name="T7" fmla="*/ 1 h 2402"/>
                  <a:gd name="T8" fmla="*/ 22 w 6060"/>
                  <a:gd name="T9" fmla="*/ 1 h 2402"/>
                  <a:gd name="T10" fmla="*/ 23 w 6060"/>
                  <a:gd name="T11" fmla="*/ 2 h 2402"/>
                  <a:gd name="T12" fmla="*/ 25 w 6060"/>
                  <a:gd name="T13" fmla="*/ 2 h 2402"/>
                  <a:gd name="T14" fmla="*/ 26 w 6060"/>
                  <a:gd name="T15" fmla="*/ 3 h 2402"/>
                  <a:gd name="T16" fmla="*/ 26 w 6060"/>
                  <a:gd name="T17" fmla="*/ 4 h 2402"/>
                  <a:gd name="T18" fmla="*/ 27 w 6060"/>
                  <a:gd name="T19" fmla="*/ 5 h 2402"/>
                  <a:gd name="T20" fmla="*/ 27 w 6060"/>
                  <a:gd name="T21" fmla="*/ 5 h 2402"/>
                  <a:gd name="T22" fmla="*/ 27 w 6060"/>
                  <a:gd name="T23" fmla="*/ 6 h 2402"/>
                  <a:gd name="T24" fmla="*/ 26 w 6060"/>
                  <a:gd name="T25" fmla="*/ 7 h 2402"/>
                  <a:gd name="T26" fmla="*/ 26 w 6060"/>
                  <a:gd name="T27" fmla="*/ 8 h 2402"/>
                  <a:gd name="T28" fmla="*/ 25 w 6060"/>
                  <a:gd name="T29" fmla="*/ 8 h 2402"/>
                  <a:gd name="T30" fmla="*/ 23 w 6060"/>
                  <a:gd name="T31" fmla="*/ 9 h 2402"/>
                  <a:gd name="T32" fmla="*/ 22 w 6060"/>
                  <a:gd name="T33" fmla="*/ 9 h 2402"/>
                  <a:gd name="T34" fmla="*/ 20 w 6060"/>
                  <a:gd name="T35" fmla="*/ 10 h 2402"/>
                  <a:gd name="T36" fmla="*/ 19 w 6060"/>
                  <a:gd name="T37" fmla="*/ 10 h 2402"/>
                  <a:gd name="T38" fmla="*/ 17 w 6060"/>
                  <a:gd name="T39" fmla="*/ 11 h 2402"/>
                  <a:gd name="T40" fmla="*/ 15 w 6060"/>
                  <a:gd name="T41" fmla="*/ 11 h 2402"/>
                  <a:gd name="T42" fmla="*/ 13 w 6060"/>
                  <a:gd name="T43" fmla="*/ 11 h 2402"/>
                  <a:gd name="T44" fmla="*/ 11 w 6060"/>
                  <a:gd name="T45" fmla="*/ 11 h 2402"/>
                  <a:gd name="T46" fmla="*/ 9 w 6060"/>
                  <a:gd name="T47" fmla="*/ 10 h 2402"/>
                  <a:gd name="T48" fmla="*/ 7 w 6060"/>
                  <a:gd name="T49" fmla="*/ 10 h 2402"/>
                  <a:gd name="T50" fmla="*/ 5 w 6060"/>
                  <a:gd name="T51" fmla="*/ 10 h 2402"/>
                  <a:gd name="T52" fmla="*/ 4 w 6060"/>
                  <a:gd name="T53" fmla="*/ 9 h 2402"/>
                  <a:gd name="T54" fmla="*/ 3 w 6060"/>
                  <a:gd name="T55" fmla="*/ 9 h 2402"/>
                  <a:gd name="T56" fmla="*/ 2 w 6060"/>
                  <a:gd name="T57" fmla="*/ 8 h 2402"/>
                  <a:gd name="T58" fmla="*/ 1 w 6060"/>
                  <a:gd name="T59" fmla="*/ 7 h 2402"/>
                  <a:gd name="T60" fmla="*/ 0 w 6060"/>
                  <a:gd name="T61" fmla="*/ 6 h 2402"/>
                  <a:gd name="T62" fmla="*/ 0 w 6060"/>
                  <a:gd name="T63" fmla="*/ 6 h 2402"/>
                  <a:gd name="T64" fmla="*/ 0 w 6060"/>
                  <a:gd name="T65" fmla="*/ 5 h 2402"/>
                  <a:gd name="T66" fmla="*/ 0 w 6060"/>
                  <a:gd name="T67" fmla="*/ 4 h 2402"/>
                  <a:gd name="T68" fmla="*/ 1 w 6060"/>
                  <a:gd name="T69" fmla="*/ 3 h 2402"/>
                  <a:gd name="T70" fmla="*/ 2 w 6060"/>
                  <a:gd name="T71" fmla="*/ 3 h 2402"/>
                  <a:gd name="T72" fmla="*/ 3 w 6060"/>
                  <a:gd name="T73" fmla="*/ 2 h 2402"/>
                  <a:gd name="T74" fmla="*/ 4 w 6060"/>
                  <a:gd name="T75" fmla="*/ 1 h 2402"/>
                  <a:gd name="T76" fmla="*/ 6 w 6060"/>
                  <a:gd name="T77" fmla="*/ 1 h 2402"/>
                  <a:gd name="T78" fmla="*/ 8 w 6060"/>
                  <a:gd name="T79" fmla="*/ 1 h 2402"/>
                  <a:gd name="T80" fmla="*/ 9 w 6060"/>
                  <a:gd name="T81" fmla="*/ 0 h 2402"/>
                  <a:gd name="T82" fmla="*/ 11 w 6060"/>
                  <a:gd name="T83" fmla="*/ 0 h 2402"/>
                  <a:gd name="T84" fmla="*/ 13 w 6060"/>
                  <a:gd name="T85" fmla="*/ 0 h 240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060" h="2402">
                    <a:moveTo>
                      <a:pt x="3011" y="0"/>
                    </a:moveTo>
                    <a:lnTo>
                      <a:pt x="3167" y="0"/>
                    </a:lnTo>
                    <a:lnTo>
                      <a:pt x="3352" y="29"/>
                    </a:lnTo>
                    <a:lnTo>
                      <a:pt x="3473" y="29"/>
                    </a:lnTo>
                    <a:lnTo>
                      <a:pt x="3629" y="29"/>
                    </a:lnTo>
                    <a:lnTo>
                      <a:pt x="3780" y="59"/>
                    </a:lnTo>
                    <a:lnTo>
                      <a:pt x="3936" y="59"/>
                    </a:lnTo>
                    <a:lnTo>
                      <a:pt x="4057" y="93"/>
                    </a:lnTo>
                    <a:lnTo>
                      <a:pt x="4213" y="93"/>
                    </a:lnTo>
                    <a:lnTo>
                      <a:pt x="4335" y="123"/>
                    </a:lnTo>
                    <a:lnTo>
                      <a:pt x="4457" y="153"/>
                    </a:lnTo>
                    <a:lnTo>
                      <a:pt x="4582" y="187"/>
                    </a:lnTo>
                    <a:lnTo>
                      <a:pt x="4705" y="217"/>
                    </a:lnTo>
                    <a:lnTo>
                      <a:pt x="4826" y="247"/>
                    </a:lnTo>
                    <a:lnTo>
                      <a:pt x="4952" y="281"/>
                    </a:lnTo>
                    <a:lnTo>
                      <a:pt x="5074" y="310"/>
                    </a:lnTo>
                    <a:lnTo>
                      <a:pt x="5166" y="374"/>
                    </a:lnTo>
                    <a:lnTo>
                      <a:pt x="5258" y="404"/>
                    </a:lnTo>
                    <a:lnTo>
                      <a:pt x="5351" y="434"/>
                    </a:lnTo>
                    <a:lnTo>
                      <a:pt x="5443" y="498"/>
                    </a:lnTo>
                    <a:lnTo>
                      <a:pt x="5535" y="528"/>
                    </a:lnTo>
                    <a:lnTo>
                      <a:pt x="5628" y="591"/>
                    </a:lnTo>
                    <a:lnTo>
                      <a:pt x="5691" y="621"/>
                    </a:lnTo>
                    <a:lnTo>
                      <a:pt x="5750" y="685"/>
                    </a:lnTo>
                    <a:lnTo>
                      <a:pt x="5812" y="749"/>
                    </a:lnTo>
                    <a:lnTo>
                      <a:pt x="5876" y="779"/>
                    </a:lnTo>
                    <a:lnTo>
                      <a:pt x="5935" y="843"/>
                    </a:lnTo>
                    <a:lnTo>
                      <a:pt x="5968" y="902"/>
                    </a:lnTo>
                    <a:lnTo>
                      <a:pt x="5998" y="966"/>
                    </a:lnTo>
                    <a:lnTo>
                      <a:pt x="6028" y="1030"/>
                    </a:lnTo>
                    <a:lnTo>
                      <a:pt x="6060" y="1091"/>
                    </a:lnTo>
                    <a:lnTo>
                      <a:pt x="6060" y="1153"/>
                    </a:lnTo>
                    <a:lnTo>
                      <a:pt x="6060" y="1214"/>
                    </a:lnTo>
                    <a:lnTo>
                      <a:pt x="6060" y="1278"/>
                    </a:lnTo>
                    <a:lnTo>
                      <a:pt x="6060" y="1342"/>
                    </a:lnTo>
                    <a:lnTo>
                      <a:pt x="6028" y="1402"/>
                    </a:lnTo>
                    <a:lnTo>
                      <a:pt x="5998" y="1435"/>
                    </a:lnTo>
                    <a:lnTo>
                      <a:pt x="5968" y="1495"/>
                    </a:lnTo>
                    <a:lnTo>
                      <a:pt x="5935" y="1559"/>
                    </a:lnTo>
                    <a:lnTo>
                      <a:pt x="5876" y="1623"/>
                    </a:lnTo>
                    <a:lnTo>
                      <a:pt x="5812" y="1683"/>
                    </a:lnTo>
                    <a:lnTo>
                      <a:pt x="5750" y="1716"/>
                    </a:lnTo>
                    <a:lnTo>
                      <a:pt x="5691" y="1776"/>
                    </a:lnTo>
                    <a:lnTo>
                      <a:pt x="5628" y="1840"/>
                    </a:lnTo>
                    <a:lnTo>
                      <a:pt x="5535" y="1870"/>
                    </a:lnTo>
                    <a:lnTo>
                      <a:pt x="5443" y="1934"/>
                    </a:lnTo>
                    <a:lnTo>
                      <a:pt x="5351" y="1964"/>
                    </a:lnTo>
                    <a:lnTo>
                      <a:pt x="5258" y="2027"/>
                    </a:lnTo>
                    <a:lnTo>
                      <a:pt x="5166" y="2057"/>
                    </a:lnTo>
                    <a:lnTo>
                      <a:pt x="5074" y="2091"/>
                    </a:lnTo>
                    <a:lnTo>
                      <a:pt x="4952" y="2121"/>
                    </a:lnTo>
                    <a:lnTo>
                      <a:pt x="4826" y="2151"/>
                    </a:lnTo>
                    <a:lnTo>
                      <a:pt x="4705" y="2215"/>
                    </a:lnTo>
                    <a:lnTo>
                      <a:pt x="4582" y="2245"/>
                    </a:lnTo>
                    <a:lnTo>
                      <a:pt x="4457" y="2245"/>
                    </a:lnTo>
                    <a:lnTo>
                      <a:pt x="4335" y="2279"/>
                    </a:lnTo>
                    <a:lnTo>
                      <a:pt x="4213" y="2308"/>
                    </a:lnTo>
                    <a:lnTo>
                      <a:pt x="4057" y="2338"/>
                    </a:lnTo>
                    <a:lnTo>
                      <a:pt x="3936" y="2338"/>
                    </a:lnTo>
                    <a:lnTo>
                      <a:pt x="3780" y="2372"/>
                    </a:lnTo>
                    <a:lnTo>
                      <a:pt x="3629" y="2372"/>
                    </a:lnTo>
                    <a:lnTo>
                      <a:pt x="3473" y="2402"/>
                    </a:lnTo>
                    <a:lnTo>
                      <a:pt x="3352" y="2402"/>
                    </a:lnTo>
                    <a:lnTo>
                      <a:pt x="3167" y="2402"/>
                    </a:lnTo>
                    <a:lnTo>
                      <a:pt x="3011" y="2402"/>
                    </a:lnTo>
                    <a:lnTo>
                      <a:pt x="2857" y="2402"/>
                    </a:lnTo>
                    <a:lnTo>
                      <a:pt x="2704" y="2402"/>
                    </a:lnTo>
                    <a:lnTo>
                      <a:pt x="2550" y="2402"/>
                    </a:lnTo>
                    <a:lnTo>
                      <a:pt x="2427" y="2372"/>
                    </a:lnTo>
                    <a:lnTo>
                      <a:pt x="2272" y="2372"/>
                    </a:lnTo>
                    <a:lnTo>
                      <a:pt x="2118" y="2338"/>
                    </a:lnTo>
                    <a:lnTo>
                      <a:pt x="1995" y="2338"/>
                    </a:lnTo>
                    <a:lnTo>
                      <a:pt x="1840" y="2308"/>
                    </a:lnTo>
                    <a:lnTo>
                      <a:pt x="1718" y="2279"/>
                    </a:lnTo>
                    <a:lnTo>
                      <a:pt x="1567" y="2245"/>
                    </a:lnTo>
                    <a:lnTo>
                      <a:pt x="1478" y="2245"/>
                    </a:lnTo>
                    <a:lnTo>
                      <a:pt x="1353" y="2215"/>
                    </a:lnTo>
                    <a:lnTo>
                      <a:pt x="1230" y="2151"/>
                    </a:lnTo>
                    <a:lnTo>
                      <a:pt x="1109" y="2121"/>
                    </a:lnTo>
                    <a:lnTo>
                      <a:pt x="983" y="2091"/>
                    </a:lnTo>
                    <a:lnTo>
                      <a:pt x="890" y="2057"/>
                    </a:lnTo>
                    <a:lnTo>
                      <a:pt x="798" y="2027"/>
                    </a:lnTo>
                    <a:lnTo>
                      <a:pt x="705" y="1964"/>
                    </a:lnTo>
                    <a:lnTo>
                      <a:pt x="614" y="1934"/>
                    </a:lnTo>
                    <a:lnTo>
                      <a:pt x="521" y="1870"/>
                    </a:lnTo>
                    <a:lnTo>
                      <a:pt x="428" y="1840"/>
                    </a:lnTo>
                    <a:lnTo>
                      <a:pt x="370" y="1776"/>
                    </a:lnTo>
                    <a:lnTo>
                      <a:pt x="307" y="1716"/>
                    </a:lnTo>
                    <a:lnTo>
                      <a:pt x="244" y="1683"/>
                    </a:lnTo>
                    <a:lnTo>
                      <a:pt x="184" y="1623"/>
                    </a:lnTo>
                    <a:lnTo>
                      <a:pt x="121" y="1559"/>
                    </a:lnTo>
                    <a:lnTo>
                      <a:pt x="92" y="1495"/>
                    </a:lnTo>
                    <a:lnTo>
                      <a:pt x="59" y="1435"/>
                    </a:lnTo>
                    <a:lnTo>
                      <a:pt x="29" y="1402"/>
                    </a:lnTo>
                    <a:lnTo>
                      <a:pt x="0" y="1342"/>
                    </a:lnTo>
                    <a:lnTo>
                      <a:pt x="0" y="1278"/>
                    </a:lnTo>
                    <a:lnTo>
                      <a:pt x="0" y="1214"/>
                    </a:lnTo>
                    <a:lnTo>
                      <a:pt x="0" y="1153"/>
                    </a:lnTo>
                    <a:lnTo>
                      <a:pt x="0" y="1091"/>
                    </a:lnTo>
                    <a:lnTo>
                      <a:pt x="29" y="1030"/>
                    </a:lnTo>
                    <a:lnTo>
                      <a:pt x="59" y="966"/>
                    </a:lnTo>
                    <a:lnTo>
                      <a:pt x="92" y="902"/>
                    </a:lnTo>
                    <a:lnTo>
                      <a:pt x="121" y="843"/>
                    </a:lnTo>
                    <a:lnTo>
                      <a:pt x="184" y="779"/>
                    </a:lnTo>
                    <a:lnTo>
                      <a:pt x="244" y="749"/>
                    </a:lnTo>
                    <a:lnTo>
                      <a:pt x="307" y="685"/>
                    </a:lnTo>
                    <a:lnTo>
                      <a:pt x="370" y="621"/>
                    </a:lnTo>
                    <a:lnTo>
                      <a:pt x="428" y="591"/>
                    </a:lnTo>
                    <a:lnTo>
                      <a:pt x="521" y="528"/>
                    </a:lnTo>
                    <a:lnTo>
                      <a:pt x="614" y="498"/>
                    </a:lnTo>
                    <a:lnTo>
                      <a:pt x="705" y="434"/>
                    </a:lnTo>
                    <a:lnTo>
                      <a:pt x="798" y="404"/>
                    </a:lnTo>
                    <a:lnTo>
                      <a:pt x="890" y="374"/>
                    </a:lnTo>
                    <a:lnTo>
                      <a:pt x="983" y="310"/>
                    </a:lnTo>
                    <a:lnTo>
                      <a:pt x="1109" y="281"/>
                    </a:lnTo>
                    <a:lnTo>
                      <a:pt x="1230" y="247"/>
                    </a:lnTo>
                    <a:lnTo>
                      <a:pt x="1353" y="217"/>
                    </a:lnTo>
                    <a:lnTo>
                      <a:pt x="1478" y="187"/>
                    </a:lnTo>
                    <a:lnTo>
                      <a:pt x="1567" y="153"/>
                    </a:lnTo>
                    <a:lnTo>
                      <a:pt x="1718" y="123"/>
                    </a:lnTo>
                    <a:lnTo>
                      <a:pt x="1840" y="93"/>
                    </a:lnTo>
                    <a:lnTo>
                      <a:pt x="1995" y="93"/>
                    </a:lnTo>
                    <a:lnTo>
                      <a:pt x="2118" y="59"/>
                    </a:lnTo>
                    <a:lnTo>
                      <a:pt x="2272" y="59"/>
                    </a:lnTo>
                    <a:lnTo>
                      <a:pt x="2427" y="29"/>
                    </a:lnTo>
                    <a:lnTo>
                      <a:pt x="2550" y="29"/>
                    </a:lnTo>
                    <a:lnTo>
                      <a:pt x="2704" y="29"/>
                    </a:lnTo>
                    <a:lnTo>
                      <a:pt x="2857" y="0"/>
                    </a:lnTo>
                    <a:lnTo>
                      <a:pt x="3011" y="0"/>
                    </a:lnTo>
                    <a:close/>
                  </a:path>
                </a:pathLst>
              </a:custGeom>
              <a:solidFill>
                <a:srgbClr val="A3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76" name="Freeform 2196">
                <a:extLst>
                  <a:ext uri="{FF2B5EF4-FFF2-40B4-BE49-F238E27FC236}">
                    <a16:creationId xmlns:a16="http://schemas.microsoft.com/office/drawing/2014/main" id="{265ADA5F-8196-442D-A629-1C734C9BE3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7" y="3314"/>
                <a:ext cx="392" cy="154"/>
              </a:xfrm>
              <a:custGeom>
                <a:avLst/>
                <a:gdLst>
                  <a:gd name="T0" fmla="*/ 14 w 5876"/>
                  <a:gd name="T1" fmla="*/ 0 h 2309"/>
                  <a:gd name="T2" fmla="*/ 16 w 5876"/>
                  <a:gd name="T3" fmla="*/ 0 h 2309"/>
                  <a:gd name="T4" fmla="*/ 18 w 5876"/>
                  <a:gd name="T5" fmla="*/ 0 h 2309"/>
                  <a:gd name="T6" fmla="*/ 20 w 5876"/>
                  <a:gd name="T7" fmla="*/ 1 h 2309"/>
                  <a:gd name="T8" fmla="*/ 21 w 5876"/>
                  <a:gd name="T9" fmla="*/ 1 h 2309"/>
                  <a:gd name="T10" fmla="*/ 23 w 5876"/>
                  <a:gd name="T11" fmla="*/ 2 h 2309"/>
                  <a:gd name="T12" fmla="*/ 24 w 5876"/>
                  <a:gd name="T13" fmla="*/ 2 h 2309"/>
                  <a:gd name="T14" fmla="*/ 25 w 5876"/>
                  <a:gd name="T15" fmla="*/ 3 h 2309"/>
                  <a:gd name="T16" fmla="*/ 26 w 5876"/>
                  <a:gd name="T17" fmla="*/ 4 h 2309"/>
                  <a:gd name="T18" fmla="*/ 26 w 5876"/>
                  <a:gd name="T19" fmla="*/ 4 h 2309"/>
                  <a:gd name="T20" fmla="*/ 26 w 5876"/>
                  <a:gd name="T21" fmla="*/ 5 h 2309"/>
                  <a:gd name="T22" fmla="*/ 26 w 5876"/>
                  <a:gd name="T23" fmla="*/ 6 h 2309"/>
                  <a:gd name="T24" fmla="*/ 26 w 5876"/>
                  <a:gd name="T25" fmla="*/ 7 h 2309"/>
                  <a:gd name="T26" fmla="*/ 25 w 5876"/>
                  <a:gd name="T27" fmla="*/ 7 h 2309"/>
                  <a:gd name="T28" fmla="*/ 24 w 5876"/>
                  <a:gd name="T29" fmla="*/ 8 h 2309"/>
                  <a:gd name="T30" fmla="*/ 23 w 5876"/>
                  <a:gd name="T31" fmla="*/ 9 h 2309"/>
                  <a:gd name="T32" fmla="*/ 21 w 5876"/>
                  <a:gd name="T33" fmla="*/ 9 h 2309"/>
                  <a:gd name="T34" fmla="*/ 20 w 5876"/>
                  <a:gd name="T35" fmla="*/ 10 h 2309"/>
                  <a:gd name="T36" fmla="*/ 18 w 5876"/>
                  <a:gd name="T37" fmla="*/ 10 h 2309"/>
                  <a:gd name="T38" fmla="*/ 16 w 5876"/>
                  <a:gd name="T39" fmla="*/ 10 h 2309"/>
                  <a:gd name="T40" fmla="*/ 14 w 5876"/>
                  <a:gd name="T41" fmla="*/ 10 h 2309"/>
                  <a:gd name="T42" fmla="*/ 12 w 5876"/>
                  <a:gd name="T43" fmla="*/ 10 h 2309"/>
                  <a:gd name="T44" fmla="*/ 10 w 5876"/>
                  <a:gd name="T45" fmla="*/ 10 h 2309"/>
                  <a:gd name="T46" fmla="*/ 9 w 5876"/>
                  <a:gd name="T47" fmla="*/ 10 h 2309"/>
                  <a:gd name="T48" fmla="*/ 7 w 5876"/>
                  <a:gd name="T49" fmla="*/ 10 h 2309"/>
                  <a:gd name="T50" fmla="*/ 5 w 5876"/>
                  <a:gd name="T51" fmla="*/ 9 h 2309"/>
                  <a:gd name="T52" fmla="*/ 4 w 5876"/>
                  <a:gd name="T53" fmla="*/ 9 h 2309"/>
                  <a:gd name="T54" fmla="*/ 3 w 5876"/>
                  <a:gd name="T55" fmla="*/ 8 h 2309"/>
                  <a:gd name="T56" fmla="*/ 1 w 5876"/>
                  <a:gd name="T57" fmla="*/ 8 h 2309"/>
                  <a:gd name="T58" fmla="*/ 1 w 5876"/>
                  <a:gd name="T59" fmla="*/ 7 h 2309"/>
                  <a:gd name="T60" fmla="*/ 0 w 5876"/>
                  <a:gd name="T61" fmla="*/ 6 h 2309"/>
                  <a:gd name="T62" fmla="*/ 0 w 5876"/>
                  <a:gd name="T63" fmla="*/ 5 h 2309"/>
                  <a:gd name="T64" fmla="*/ 0 w 5876"/>
                  <a:gd name="T65" fmla="*/ 5 h 2309"/>
                  <a:gd name="T66" fmla="*/ 0 w 5876"/>
                  <a:gd name="T67" fmla="*/ 4 h 2309"/>
                  <a:gd name="T68" fmla="*/ 1 w 5876"/>
                  <a:gd name="T69" fmla="*/ 3 h 2309"/>
                  <a:gd name="T70" fmla="*/ 2 w 5876"/>
                  <a:gd name="T71" fmla="*/ 2 h 2309"/>
                  <a:gd name="T72" fmla="*/ 3 w 5876"/>
                  <a:gd name="T73" fmla="*/ 2 h 2309"/>
                  <a:gd name="T74" fmla="*/ 4 w 5876"/>
                  <a:gd name="T75" fmla="*/ 1 h 2309"/>
                  <a:gd name="T76" fmla="*/ 6 w 5876"/>
                  <a:gd name="T77" fmla="*/ 1 h 2309"/>
                  <a:gd name="T78" fmla="*/ 7 w 5876"/>
                  <a:gd name="T79" fmla="*/ 1 h 2309"/>
                  <a:gd name="T80" fmla="*/ 9 w 5876"/>
                  <a:gd name="T81" fmla="*/ 0 h 2309"/>
                  <a:gd name="T82" fmla="*/ 11 w 5876"/>
                  <a:gd name="T83" fmla="*/ 0 h 2309"/>
                  <a:gd name="T84" fmla="*/ 13 w 5876"/>
                  <a:gd name="T85" fmla="*/ 0 h 230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876" h="2309">
                    <a:moveTo>
                      <a:pt x="2919" y="0"/>
                    </a:moveTo>
                    <a:lnTo>
                      <a:pt x="3075" y="0"/>
                    </a:lnTo>
                    <a:lnTo>
                      <a:pt x="3226" y="30"/>
                    </a:lnTo>
                    <a:lnTo>
                      <a:pt x="3381" y="30"/>
                    </a:lnTo>
                    <a:lnTo>
                      <a:pt x="3537" y="30"/>
                    </a:lnTo>
                    <a:lnTo>
                      <a:pt x="3658" y="60"/>
                    </a:lnTo>
                    <a:lnTo>
                      <a:pt x="3811" y="60"/>
                    </a:lnTo>
                    <a:lnTo>
                      <a:pt x="3936" y="94"/>
                    </a:lnTo>
                    <a:lnTo>
                      <a:pt x="4088" y="94"/>
                    </a:lnTo>
                    <a:lnTo>
                      <a:pt x="4213" y="124"/>
                    </a:lnTo>
                    <a:lnTo>
                      <a:pt x="4335" y="154"/>
                    </a:lnTo>
                    <a:lnTo>
                      <a:pt x="4457" y="188"/>
                    </a:lnTo>
                    <a:lnTo>
                      <a:pt x="4583" y="217"/>
                    </a:lnTo>
                    <a:lnTo>
                      <a:pt x="4704" y="247"/>
                    </a:lnTo>
                    <a:lnTo>
                      <a:pt x="4797" y="281"/>
                    </a:lnTo>
                    <a:lnTo>
                      <a:pt x="4918" y="311"/>
                    </a:lnTo>
                    <a:lnTo>
                      <a:pt x="5011" y="341"/>
                    </a:lnTo>
                    <a:lnTo>
                      <a:pt x="5104" y="375"/>
                    </a:lnTo>
                    <a:lnTo>
                      <a:pt x="5196" y="435"/>
                    </a:lnTo>
                    <a:lnTo>
                      <a:pt x="5288" y="469"/>
                    </a:lnTo>
                    <a:lnTo>
                      <a:pt x="5381" y="528"/>
                    </a:lnTo>
                    <a:lnTo>
                      <a:pt x="5443" y="562"/>
                    </a:lnTo>
                    <a:lnTo>
                      <a:pt x="5536" y="622"/>
                    </a:lnTo>
                    <a:lnTo>
                      <a:pt x="5599" y="656"/>
                    </a:lnTo>
                    <a:lnTo>
                      <a:pt x="5658" y="716"/>
                    </a:lnTo>
                    <a:lnTo>
                      <a:pt x="5692" y="779"/>
                    </a:lnTo>
                    <a:lnTo>
                      <a:pt x="5750" y="809"/>
                    </a:lnTo>
                    <a:lnTo>
                      <a:pt x="5784" y="873"/>
                    </a:lnTo>
                    <a:lnTo>
                      <a:pt x="5813" y="937"/>
                    </a:lnTo>
                    <a:lnTo>
                      <a:pt x="5843" y="998"/>
                    </a:lnTo>
                    <a:lnTo>
                      <a:pt x="5876" y="1060"/>
                    </a:lnTo>
                    <a:lnTo>
                      <a:pt x="5876" y="1091"/>
                    </a:lnTo>
                    <a:lnTo>
                      <a:pt x="5876" y="1155"/>
                    </a:lnTo>
                    <a:lnTo>
                      <a:pt x="5876" y="1215"/>
                    </a:lnTo>
                    <a:lnTo>
                      <a:pt x="5876" y="1279"/>
                    </a:lnTo>
                    <a:lnTo>
                      <a:pt x="5843" y="1342"/>
                    </a:lnTo>
                    <a:lnTo>
                      <a:pt x="5813" y="1402"/>
                    </a:lnTo>
                    <a:lnTo>
                      <a:pt x="5784" y="1436"/>
                    </a:lnTo>
                    <a:lnTo>
                      <a:pt x="5750" y="1496"/>
                    </a:lnTo>
                    <a:lnTo>
                      <a:pt x="5692" y="1560"/>
                    </a:lnTo>
                    <a:lnTo>
                      <a:pt x="5658" y="1623"/>
                    </a:lnTo>
                    <a:lnTo>
                      <a:pt x="5599" y="1653"/>
                    </a:lnTo>
                    <a:lnTo>
                      <a:pt x="5536" y="1717"/>
                    </a:lnTo>
                    <a:lnTo>
                      <a:pt x="5443" y="1747"/>
                    </a:lnTo>
                    <a:lnTo>
                      <a:pt x="5381" y="1811"/>
                    </a:lnTo>
                    <a:lnTo>
                      <a:pt x="5288" y="1841"/>
                    </a:lnTo>
                    <a:lnTo>
                      <a:pt x="5196" y="1905"/>
                    </a:lnTo>
                    <a:lnTo>
                      <a:pt x="5104" y="1934"/>
                    </a:lnTo>
                    <a:lnTo>
                      <a:pt x="5011" y="1964"/>
                    </a:lnTo>
                    <a:lnTo>
                      <a:pt x="4918" y="2028"/>
                    </a:lnTo>
                    <a:lnTo>
                      <a:pt x="4797" y="2058"/>
                    </a:lnTo>
                    <a:lnTo>
                      <a:pt x="4704" y="2092"/>
                    </a:lnTo>
                    <a:lnTo>
                      <a:pt x="4583" y="2122"/>
                    </a:lnTo>
                    <a:lnTo>
                      <a:pt x="4457" y="2152"/>
                    </a:lnTo>
                    <a:lnTo>
                      <a:pt x="4335" y="2186"/>
                    </a:lnTo>
                    <a:lnTo>
                      <a:pt x="4213" y="2215"/>
                    </a:lnTo>
                    <a:lnTo>
                      <a:pt x="4088" y="2215"/>
                    </a:lnTo>
                    <a:lnTo>
                      <a:pt x="3936" y="2245"/>
                    </a:lnTo>
                    <a:lnTo>
                      <a:pt x="3811" y="2245"/>
                    </a:lnTo>
                    <a:lnTo>
                      <a:pt x="3658" y="2279"/>
                    </a:lnTo>
                    <a:lnTo>
                      <a:pt x="3537" y="2279"/>
                    </a:lnTo>
                    <a:lnTo>
                      <a:pt x="3381" y="2309"/>
                    </a:lnTo>
                    <a:lnTo>
                      <a:pt x="3226" y="2309"/>
                    </a:lnTo>
                    <a:lnTo>
                      <a:pt x="3075" y="2309"/>
                    </a:lnTo>
                    <a:lnTo>
                      <a:pt x="2919" y="2309"/>
                    </a:lnTo>
                    <a:lnTo>
                      <a:pt x="2798" y="2309"/>
                    </a:lnTo>
                    <a:lnTo>
                      <a:pt x="2642" y="2309"/>
                    </a:lnTo>
                    <a:lnTo>
                      <a:pt x="2487" y="2309"/>
                    </a:lnTo>
                    <a:lnTo>
                      <a:pt x="2335" y="2279"/>
                    </a:lnTo>
                    <a:lnTo>
                      <a:pt x="2210" y="2279"/>
                    </a:lnTo>
                    <a:lnTo>
                      <a:pt x="2059" y="2245"/>
                    </a:lnTo>
                    <a:lnTo>
                      <a:pt x="1933" y="2245"/>
                    </a:lnTo>
                    <a:lnTo>
                      <a:pt x="1782" y="2215"/>
                    </a:lnTo>
                    <a:lnTo>
                      <a:pt x="1656" y="2215"/>
                    </a:lnTo>
                    <a:lnTo>
                      <a:pt x="1534" y="2186"/>
                    </a:lnTo>
                    <a:lnTo>
                      <a:pt x="1415" y="2152"/>
                    </a:lnTo>
                    <a:lnTo>
                      <a:pt x="1294" y="2122"/>
                    </a:lnTo>
                    <a:lnTo>
                      <a:pt x="1168" y="2092"/>
                    </a:lnTo>
                    <a:lnTo>
                      <a:pt x="1075" y="2058"/>
                    </a:lnTo>
                    <a:lnTo>
                      <a:pt x="954" y="2028"/>
                    </a:lnTo>
                    <a:lnTo>
                      <a:pt x="861" y="1964"/>
                    </a:lnTo>
                    <a:lnTo>
                      <a:pt x="769" y="1934"/>
                    </a:lnTo>
                    <a:lnTo>
                      <a:pt x="676" y="1905"/>
                    </a:lnTo>
                    <a:lnTo>
                      <a:pt x="584" y="1841"/>
                    </a:lnTo>
                    <a:lnTo>
                      <a:pt x="492" y="1811"/>
                    </a:lnTo>
                    <a:lnTo>
                      <a:pt x="429" y="1747"/>
                    </a:lnTo>
                    <a:lnTo>
                      <a:pt x="336" y="1717"/>
                    </a:lnTo>
                    <a:lnTo>
                      <a:pt x="278" y="1653"/>
                    </a:lnTo>
                    <a:lnTo>
                      <a:pt x="215" y="1623"/>
                    </a:lnTo>
                    <a:lnTo>
                      <a:pt x="185" y="1560"/>
                    </a:lnTo>
                    <a:lnTo>
                      <a:pt x="122" y="1496"/>
                    </a:lnTo>
                    <a:lnTo>
                      <a:pt x="92" y="1436"/>
                    </a:lnTo>
                    <a:lnTo>
                      <a:pt x="59" y="1402"/>
                    </a:lnTo>
                    <a:lnTo>
                      <a:pt x="29" y="1342"/>
                    </a:lnTo>
                    <a:lnTo>
                      <a:pt x="0" y="1279"/>
                    </a:lnTo>
                    <a:lnTo>
                      <a:pt x="0" y="1215"/>
                    </a:lnTo>
                    <a:lnTo>
                      <a:pt x="0" y="1155"/>
                    </a:lnTo>
                    <a:lnTo>
                      <a:pt x="0" y="1091"/>
                    </a:lnTo>
                    <a:lnTo>
                      <a:pt x="0" y="1060"/>
                    </a:lnTo>
                    <a:lnTo>
                      <a:pt x="29" y="998"/>
                    </a:lnTo>
                    <a:lnTo>
                      <a:pt x="59" y="937"/>
                    </a:lnTo>
                    <a:lnTo>
                      <a:pt x="92" y="873"/>
                    </a:lnTo>
                    <a:lnTo>
                      <a:pt x="122" y="809"/>
                    </a:lnTo>
                    <a:lnTo>
                      <a:pt x="185" y="779"/>
                    </a:lnTo>
                    <a:lnTo>
                      <a:pt x="215" y="716"/>
                    </a:lnTo>
                    <a:lnTo>
                      <a:pt x="278" y="656"/>
                    </a:lnTo>
                    <a:lnTo>
                      <a:pt x="336" y="622"/>
                    </a:lnTo>
                    <a:lnTo>
                      <a:pt x="429" y="562"/>
                    </a:lnTo>
                    <a:lnTo>
                      <a:pt x="492" y="528"/>
                    </a:lnTo>
                    <a:lnTo>
                      <a:pt x="584" y="469"/>
                    </a:lnTo>
                    <a:lnTo>
                      <a:pt x="676" y="435"/>
                    </a:lnTo>
                    <a:lnTo>
                      <a:pt x="769" y="375"/>
                    </a:lnTo>
                    <a:lnTo>
                      <a:pt x="861" y="341"/>
                    </a:lnTo>
                    <a:lnTo>
                      <a:pt x="954" y="311"/>
                    </a:lnTo>
                    <a:lnTo>
                      <a:pt x="1075" y="281"/>
                    </a:lnTo>
                    <a:lnTo>
                      <a:pt x="1168" y="247"/>
                    </a:lnTo>
                    <a:lnTo>
                      <a:pt x="1294" y="217"/>
                    </a:lnTo>
                    <a:lnTo>
                      <a:pt x="1415" y="188"/>
                    </a:lnTo>
                    <a:lnTo>
                      <a:pt x="1534" y="154"/>
                    </a:lnTo>
                    <a:lnTo>
                      <a:pt x="1656" y="124"/>
                    </a:lnTo>
                    <a:lnTo>
                      <a:pt x="1782" y="94"/>
                    </a:lnTo>
                    <a:lnTo>
                      <a:pt x="1933" y="94"/>
                    </a:lnTo>
                    <a:lnTo>
                      <a:pt x="2059" y="60"/>
                    </a:lnTo>
                    <a:lnTo>
                      <a:pt x="2210" y="60"/>
                    </a:lnTo>
                    <a:lnTo>
                      <a:pt x="2335" y="30"/>
                    </a:lnTo>
                    <a:lnTo>
                      <a:pt x="2487" y="30"/>
                    </a:lnTo>
                    <a:lnTo>
                      <a:pt x="2642" y="30"/>
                    </a:lnTo>
                    <a:lnTo>
                      <a:pt x="2798" y="0"/>
                    </a:lnTo>
                    <a:lnTo>
                      <a:pt x="2919" y="0"/>
                    </a:lnTo>
                    <a:close/>
                  </a:path>
                </a:pathLst>
              </a:custGeom>
              <a:solidFill>
                <a:srgbClr val="9E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77" name="Freeform 2197">
                <a:extLst>
                  <a:ext uri="{FF2B5EF4-FFF2-40B4-BE49-F238E27FC236}">
                    <a16:creationId xmlns:a16="http://schemas.microsoft.com/office/drawing/2014/main" id="{4E2A869E-4E01-4523-A9F6-A55E62BBAF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" y="3322"/>
                <a:ext cx="384" cy="146"/>
              </a:xfrm>
              <a:custGeom>
                <a:avLst/>
                <a:gdLst>
                  <a:gd name="T0" fmla="*/ 14 w 5754"/>
                  <a:gd name="T1" fmla="*/ 0 h 2185"/>
                  <a:gd name="T2" fmla="*/ 16 w 5754"/>
                  <a:gd name="T3" fmla="*/ 0 h 2185"/>
                  <a:gd name="T4" fmla="*/ 18 w 5754"/>
                  <a:gd name="T5" fmla="*/ 0 h 2185"/>
                  <a:gd name="T6" fmla="*/ 19 w 5754"/>
                  <a:gd name="T7" fmla="*/ 1 h 2185"/>
                  <a:gd name="T8" fmla="*/ 21 w 5754"/>
                  <a:gd name="T9" fmla="*/ 1 h 2185"/>
                  <a:gd name="T10" fmla="*/ 22 w 5754"/>
                  <a:gd name="T11" fmla="*/ 2 h 2185"/>
                  <a:gd name="T12" fmla="*/ 23 w 5754"/>
                  <a:gd name="T13" fmla="*/ 2 h 2185"/>
                  <a:gd name="T14" fmla="*/ 24 w 5754"/>
                  <a:gd name="T15" fmla="*/ 3 h 2185"/>
                  <a:gd name="T16" fmla="*/ 25 w 5754"/>
                  <a:gd name="T17" fmla="*/ 3 h 2185"/>
                  <a:gd name="T18" fmla="*/ 25 w 5754"/>
                  <a:gd name="T19" fmla="*/ 4 h 2185"/>
                  <a:gd name="T20" fmla="*/ 26 w 5754"/>
                  <a:gd name="T21" fmla="*/ 5 h 2185"/>
                  <a:gd name="T22" fmla="*/ 25 w 5754"/>
                  <a:gd name="T23" fmla="*/ 6 h 2185"/>
                  <a:gd name="T24" fmla="*/ 25 w 5754"/>
                  <a:gd name="T25" fmla="*/ 6 h 2185"/>
                  <a:gd name="T26" fmla="*/ 24 w 5754"/>
                  <a:gd name="T27" fmla="*/ 7 h 2185"/>
                  <a:gd name="T28" fmla="*/ 23 w 5754"/>
                  <a:gd name="T29" fmla="*/ 8 h 2185"/>
                  <a:gd name="T30" fmla="*/ 22 w 5754"/>
                  <a:gd name="T31" fmla="*/ 8 h 2185"/>
                  <a:gd name="T32" fmla="*/ 21 w 5754"/>
                  <a:gd name="T33" fmla="*/ 9 h 2185"/>
                  <a:gd name="T34" fmla="*/ 19 w 5754"/>
                  <a:gd name="T35" fmla="*/ 9 h 2185"/>
                  <a:gd name="T36" fmla="*/ 18 w 5754"/>
                  <a:gd name="T37" fmla="*/ 9 h 2185"/>
                  <a:gd name="T38" fmla="*/ 16 w 5754"/>
                  <a:gd name="T39" fmla="*/ 10 h 2185"/>
                  <a:gd name="T40" fmla="*/ 14 w 5754"/>
                  <a:gd name="T41" fmla="*/ 10 h 2185"/>
                  <a:gd name="T42" fmla="*/ 12 w 5754"/>
                  <a:gd name="T43" fmla="*/ 10 h 2185"/>
                  <a:gd name="T44" fmla="*/ 10 w 5754"/>
                  <a:gd name="T45" fmla="*/ 10 h 2185"/>
                  <a:gd name="T46" fmla="*/ 8 w 5754"/>
                  <a:gd name="T47" fmla="*/ 9 h 2185"/>
                  <a:gd name="T48" fmla="*/ 7 w 5754"/>
                  <a:gd name="T49" fmla="*/ 9 h 2185"/>
                  <a:gd name="T50" fmla="*/ 5 w 5754"/>
                  <a:gd name="T51" fmla="*/ 9 h 2185"/>
                  <a:gd name="T52" fmla="*/ 4 w 5754"/>
                  <a:gd name="T53" fmla="*/ 8 h 2185"/>
                  <a:gd name="T54" fmla="*/ 3 w 5754"/>
                  <a:gd name="T55" fmla="*/ 8 h 2185"/>
                  <a:gd name="T56" fmla="*/ 2 w 5754"/>
                  <a:gd name="T57" fmla="*/ 7 h 2185"/>
                  <a:gd name="T58" fmla="*/ 1 w 5754"/>
                  <a:gd name="T59" fmla="*/ 7 h 2185"/>
                  <a:gd name="T60" fmla="*/ 0 w 5754"/>
                  <a:gd name="T61" fmla="*/ 6 h 2185"/>
                  <a:gd name="T62" fmla="*/ 0 w 5754"/>
                  <a:gd name="T63" fmla="*/ 5 h 2185"/>
                  <a:gd name="T64" fmla="*/ 0 w 5754"/>
                  <a:gd name="T65" fmla="*/ 4 h 2185"/>
                  <a:gd name="T66" fmla="*/ 0 w 5754"/>
                  <a:gd name="T67" fmla="*/ 4 h 2185"/>
                  <a:gd name="T68" fmla="*/ 1 w 5754"/>
                  <a:gd name="T69" fmla="*/ 3 h 2185"/>
                  <a:gd name="T70" fmla="*/ 2 w 5754"/>
                  <a:gd name="T71" fmla="*/ 2 h 2185"/>
                  <a:gd name="T72" fmla="*/ 3 w 5754"/>
                  <a:gd name="T73" fmla="*/ 2 h 2185"/>
                  <a:gd name="T74" fmla="*/ 4 w 5754"/>
                  <a:gd name="T75" fmla="*/ 1 h 2185"/>
                  <a:gd name="T76" fmla="*/ 6 w 5754"/>
                  <a:gd name="T77" fmla="*/ 1 h 2185"/>
                  <a:gd name="T78" fmla="*/ 7 w 5754"/>
                  <a:gd name="T79" fmla="*/ 0 h 2185"/>
                  <a:gd name="T80" fmla="*/ 9 w 5754"/>
                  <a:gd name="T81" fmla="*/ 0 h 2185"/>
                  <a:gd name="T82" fmla="*/ 11 w 5754"/>
                  <a:gd name="T83" fmla="*/ 0 h 2185"/>
                  <a:gd name="T84" fmla="*/ 13 w 5754"/>
                  <a:gd name="T85" fmla="*/ 0 h 218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754" h="2185">
                    <a:moveTo>
                      <a:pt x="2860" y="0"/>
                    </a:moveTo>
                    <a:lnTo>
                      <a:pt x="3016" y="0"/>
                    </a:lnTo>
                    <a:lnTo>
                      <a:pt x="3167" y="0"/>
                    </a:lnTo>
                    <a:lnTo>
                      <a:pt x="3322" y="0"/>
                    </a:lnTo>
                    <a:lnTo>
                      <a:pt x="3445" y="0"/>
                    </a:lnTo>
                    <a:lnTo>
                      <a:pt x="3599" y="30"/>
                    </a:lnTo>
                    <a:lnTo>
                      <a:pt x="3722" y="30"/>
                    </a:lnTo>
                    <a:lnTo>
                      <a:pt x="3843" y="64"/>
                    </a:lnTo>
                    <a:lnTo>
                      <a:pt x="3999" y="64"/>
                    </a:lnTo>
                    <a:lnTo>
                      <a:pt x="4121" y="93"/>
                    </a:lnTo>
                    <a:lnTo>
                      <a:pt x="4247" y="123"/>
                    </a:lnTo>
                    <a:lnTo>
                      <a:pt x="4368" y="157"/>
                    </a:lnTo>
                    <a:lnTo>
                      <a:pt x="4461" y="187"/>
                    </a:lnTo>
                    <a:lnTo>
                      <a:pt x="4582" y="187"/>
                    </a:lnTo>
                    <a:lnTo>
                      <a:pt x="4708" y="251"/>
                    </a:lnTo>
                    <a:lnTo>
                      <a:pt x="4801" y="281"/>
                    </a:lnTo>
                    <a:lnTo>
                      <a:pt x="4893" y="311"/>
                    </a:lnTo>
                    <a:lnTo>
                      <a:pt x="4986" y="345"/>
                    </a:lnTo>
                    <a:lnTo>
                      <a:pt x="5078" y="374"/>
                    </a:lnTo>
                    <a:lnTo>
                      <a:pt x="5170" y="438"/>
                    </a:lnTo>
                    <a:lnTo>
                      <a:pt x="5263" y="468"/>
                    </a:lnTo>
                    <a:lnTo>
                      <a:pt x="5322" y="498"/>
                    </a:lnTo>
                    <a:lnTo>
                      <a:pt x="5384" y="562"/>
                    </a:lnTo>
                    <a:lnTo>
                      <a:pt x="5447" y="592"/>
                    </a:lnTo>
                    <a:lnTo>
                      <a:pt x="5507" y="655"/>
                    </a:lnTo>
                    <a:lnTo>
                      <a:pt x="5570" y="719"/>
                    </a:lnTo>
                    <a:lnTo>
                      <a:pt x="5599" y="749"/>
                    </a:lnTo>
                    <a:lnTo>
                      <a:pt x="5661" y="813"/>
                    </a:lnTo>
                    <a:lnTo>
                      <a:pt x="5691" y="874"/>
                    </a:lnTo>
                    <a:lnTo>
                      <a:pt x="5725" y="907"/>
                    </a:lnTo>
                    <a:lnTo>
                      <a:pt x="5725" y="967"/>
                    </a:lnTo>
                    <a:lnTo>
                      <a:pt x="5725" y="1031"/>
                    </a:lnTo>
                    <a:lnTo>
                      <a:pt x="5754" y="1091"/>
                    </a:lnTo>
                    <a:lnTo>
                      <a:pt x="5725" y="1125"/>
                    </a:lnTo>
                    <a:lnTo>
                      <a:pt x="5725" y="1185"/>
                    </a:lnTo>
                    <a:lnTo>
                      <a:pt x="5725" y="1248"/>
                    </a:lnTo>
                    <a:lnTo>
                      <a:pt x="5691" y="1312"/>
                    </a:lnTo>
                    <a:lnTo>
                      <a:pt x="5661" y="1372"/>
                    </a:lnTo>
                    <a:lnTo>
                      <a:pt x="5599" y="1406"/>
                    </a:lnTo>
                    <a:lnTo>
                      <a:pt x="5570" y="1466"/>
                    </a:lnTo>
                    <a:lnTo>
                      <a:pt x="5507" y="1499"/>
                    </a:lnTo>
                    <a:lnTo>
                      <a:pt x="5447" y="1559"/>
                    </a:lnTo>
                    <a:lnTo>
                      <a:pt x="5384" y="1623"/>
                    </a:lnTo>
                    <a:lnTo>
                      <a:pt x="5322" y="1653"/>
                    </a:lnTo>
                    <a:lnTo>
                      <a:pt x="5263" y="1687"/>
                    </a:lnTo>
                    <a:lnTo>
                      <a:pt x="5170" y="1747"/>
                    </a:lnTo>
                    <a:lnTo>
                      <a:pt x="5078" y="1781"/>
                    </a:lnTo>
                    <a:lnTo>
                      <a:pt x="4986" y="1810"/>
                    </a:lnTo>
                    <a:lnTo>
                      <a:pt x="4893" y="1874"/>
                    </a:lnTo>
                    <a:lnTo>
                      <a:pt x="4801" y="1904"/>
                    </a:lnTo>
                    <a:lnTo>
                      <a:pt x="4708" y="1934"/>
                    </a:lnTo>
                    <a:lnTo>
                      <a:pt x="4582" y="1968"/>
                    </a:lnTo>
                    <a:lnTo>
                      <a:pt x="4461" y="1998"/>
                    </a:lnTo>
                    <a:lnTo>
                      <a:pt x="4368" y="2028"/>
                    </a:lnTo>
                    <a:lnTo>
                      <a:pt x="4247" y="2062"/>
                    </a:lnTo>
                    <a:lnTo>
                      <a:pt x="4121" y="2091"/>
                    </a:lnTo>
                    <a:lnTo>
                      <a:pt x="3999" y="2091"/>
                    </a:lnTo>
                    <a:lnTo>
                      <a:pt x="3843" y="2121"/>
                    </a:lnTo>
                    <a:lnTo>
                      <a:pt x="3722" y="2121"/>
                    </a:lnTo>
                    <a:lnTo>
                      <a:pt x="3599" y="2155"/>
                    </a:lnTo>
                    <a:lnTo>
                      <a:pt x="3445" y="2155"/>
                    </a:lnTo>
                    <a:lnTo>
                      <a:pt x="3322" y="2185"/>
                    </a:lnTo>
                    <a:lnTo>
                      <a:pt x="3167" y="2185"/>
                    </a:lnTo>
                    <a:lnTo>
                      <a:pt x="3016" y="2185"/>
                    </a:lnTo>
                    <a:lnTo>
                      <a:pt x="2860" y="2185"/>
                    </a:lnTo>
                    <a:lnTo>
                      <a:pt x="2739" y="2185"/>
                    </a:lnTo>
                    <a:lnTo>
                      <a:pt x="2583" y="2185"/>
                    </a:lnTo>
                    <a:lnTo>
                      <a:pt x="2428" y="2185"/>
                    </a:lnTo>
                    <a:lnTo>
                      <a:pt x="2306" y="2155"/>
                    </a:lnTo>
                    <a:lnTo>
                      <a:pt x="2151" y="2155"/>
                    </a:lnTo>
                    <a:lnTo>
                      <a:pt x="2029" y="2121"/>
                    </a:lnTo>
                    <a:lnTo>
                      <a:pt x="1874" y="2121"/>
                    </a:lnTo>
                    <a:lnTo>
                      <a:pt x="1751" y="2091"/>
                    </a:lnTo>
                    <a:lnTo>
                      <a:pt x="1630" y="2091"/>
                    </a:lnTo>
                    <a:lnTo>
                      <a:pt x="1508" y="2062"/>
                    </a:lnTo>
                    <a:lnTo>
                      <a:pt x="1382" y="2028"/>
                    </a:lnTo>
                    <a:lnTo>
                      <a:pt x="1293" y="1998"/>
                    </a:lnTo>
                    <a:lnTo>
                      <a:pt x="1172" y="1968"/>
                    </a:lnTo>
                    <a:lnTo>
                      <a:pt x="1049" y="1934"/>
                    </a:lnTo>
                    <a:lnTo>
                      <a:pt x="958" y="1904"/>
                    </a:lnTo>
                    <a:lnTo>
                      <a:pt x="865" y="1874"/>
                    </a:lnTo>
                    <a:lnTo>
                      <a:pt x="772" y="1810"/>
                    </a:lnTo>
                    <a:lnTo>
                      <a:pt x="680" y="1781"/>
                    </a:lnTo>
                    <a:lnTo>
                      <a:pt x="588" y="1747"/>
                    </a:lnTo>
                    <a:lnTo>
                      <a:pt x="495" y="1687"/>
                    </a:lnTo>
                    <a:lnTo>
                      <a:pt x="433" y="1653"/>
                    </a:lnTo>
                    <a:lnTo>
                      <a:pt x="370" y="1623"/>
                    </a:lnTo>
                    <a:lnTo>
                      <a:pt x="310" y="1559"/>
                    </a:lnTo>
                    <a:lnTo>
                      <a:pt x="247" y="1499"/>
                    </a:lnTo>
                    <a:lnTo>
                      <a:pt x="185" y="1466"/>
                    </a:lnTo>
                    <a:lnTo>
                      <a:pt x="156" y="1406"/>
                    </a:lnTo>
                    <a:lnTo>
                      <a:pt x="93" y="1372"/>
                    </a:lnTo>
                    <a:lnTo>
                      <a:pt x="63" y="1312"/>
                    </a:lnTo>
                    <a:lnTo>
                      <a:pt x="63" y="1248"/>
                    </a:lnTo>
                    <a:lnTo>
                      <a:pt x="33" y="1185"/>
                    </a:lnTo>
                    <a:lnTo>
                      <a:pt x="33" y="1125"/>
                    </a:lnTo>
                    <a:lnTo>
                      <a:pt x="0" y="1091"/>
                    </a:lnTo>
                    <a:lnTo>
                      <a:pt x="33" y="1031"/>
                    </a:lnTo>
                    <a:lnTo>
                      <a:pt x="33" y="967"/>
                    </a:lnTo>
                    <a:lnTo>
                      <a:pt x="63" y="907"/>
                    </a:lnTo>
                    <a:lnTo>
                      <a:pt x="63" y="874"/>
                    </a:lnTo>
                    <a:lnTo>
                      <a:pt x="93" y="813"/>
                    </a:lnTo>
                    <a:lnTo>
                      <a:pt x="156" y="749"/>
                    </a:lnTo>
                    <a:lnTo>
                      <a:pt x="185" y="719"/>
                    </a:lnTo>
                    <a:lnTo>
                      <a:pt x="247" y="655"/>
                    </a:lnTo>
                    <a:lnTo>
                      <a:pt x="310" y="592"/>
                    </a:lnTo>
                    <a:lnTo>
                      <a:pt x="370" y="562"/>
                    </a:lnTo>
                    <a:lnTo>
                      <a:pt x="433" y="498"/>
                    </a:lnTo>
                    <a:lnTo>
                      <a:pt x="495" y="468"/>
                    </a:lnTo>
                    <a:lnTo>
                      <a:pt x="588" y="438"/>
                    </a:lnTo>
                    <a:lnTo>
                      <a:pt x="680" y="374"/>
                    </a:lnTo>
                    <a:lnTo>
                      <a:pt x="772" y="345"/>
                    </a:lnTo>
                    <a:lnTo>
                      <a:pt x="865" y="311"/>
                    </a:lnTo>
                    <a:lnTo>
                      <a:pt x="958" y="281"/>
                    </a:lnTo>
                    <a:lnTo>
                      <a:pt x="1049" y="251"/>
                    </a:lnTo>
                    <a:lnTo>
                      <a:pt x="1172" y="187"/>
                    </a:lnTo>
                    <a:lnTo>
                      <a:pt x="1293" y="187"/>
                    </a:lnTo>
                    <a:lnTo>
                      <a:pt x="1382" y="157"/>
                    </a:lnTo>
                    <a:lnTo>
                      <a:pt x="1508" y="123"/>
                    </a:lnTo>
                    <a:lnTo>
                      <a:pt x="1630" y="93"/>
                    </a:lnTo>
                    <a:lnTo>
                      <a:pt x="1751" y="64"/>
                    </a:lnTo>
                    <a:lnTo>
                      <a:pt x="1874" y="64"/>
                    </a:lnTo>
                    <a:lnTo>
                      <a:pt x="2029" y="30"/>
                    </a:lnTo>
                    <a:lnTo>
                      <a:pt x="2151" y="30"/>
                    </a:lnTo>
                    <a:lnTo>
                      <a:pt x="2306" y="0"/>
                    </a:lnTo>
                    <a:lnTo>
                      <a:pt x="2428" y="0"/>
                    </a:lnTo>
                    <a:lnTo>
                      <a:pt x="2583" y="0"/>
                    </a:lnTo>
                    <a:lnTo>
                      <a:pt x="2739" y="0"/>
                    </a:lnTo>
                    <a:lnTo>
                      <a:pt x="2860" y="0"/>
                    </a:lnTo>
                    <a:close/>
                  </a:path>
                </a:pathLst>
              </a:custGeom>
              <a:solidFill>
                <a:srgbClr val="9B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78" name="Freeform 2198">
                <a:extLst>
                  <a:ext uri="{FF2B5EF4-FFF2-40B4-BE49-F238E27FC236}">
                    <a16:creationId xmlns:a16="http://schemas.microsoft.com/office/drawing/2014/main" id="{687DFE2D-244A-48DA-82A2-373858999B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7" y="3328"/>
                <a:ext cx="371" cy="140"/>
              </a:xfrm>
              <a:custGeom>
                <a:avLst/>
                <a:gdLst>
                  <a:gd name="T0" fmla="*/ 14 w 5568"/>
                  <a:gd name="T1" fmla="*/ 0 h 2092"/>
                  <a:gd name="T2" fmla="*/ 15 w 5568"/>
                  <a:gd name="T3" fmla="*/ 0 h 2092"/>
                  <a:gd name="T4" fmla="*/ 17 w 5568"/>
                  <a:gd name="T5" fmla="*/ 0 h 2092"/>
                  <a:gd name="T6" fmla="*/ 19 w 5568"/>
                  <a:gd name="T7" fmla="*/ 1 h 2092"/>
                  <a:gd name="T8" fmla="*/ 20 w 5568"/>
                  <a:gd name="T9" fmla="*/ 1 h 2092"/>
                  <a:gd name="T10" fmla="*/ 21 w 5568"/>
                  <a:gd name="T11" fmla="*/ 2 h 2092"/>
                  <a:gd name="T12" fmla="*/ 23 w 5568"/>
                  <a:gd name="T13" fmla="*/ 2 h 2092"/>
                  <a:gd name="T14" fmla="*/ 24 w 5568"/>
                  <a:gd name="T15" fmla="*/ 3 h 2092"/>
                  <a:gd name="T16" fmla="*/ 24 w 5568"/>
                  <a:gd name="T17" fmla="*/ 3 h 2092"/>
                  <a:gd name="T18" fmla="*/ 25 w 5568"/>
                  <a:gd name="T19" fmla="*/ 4 h 2092"/>
                  <a:gd name="T20" fmla="*/ 25 w 5568"/>
                  <a:gd name="T21" fmla="*/ 5 h 2092"/>
                  <a:gd name="T22" fmla="*/ 25 w 5568"/>
                  <a:gd name="T23" fmla="*/ 5 h 2092"/>
                  <a:gd name="T24" fmla="*/ 24 w 5568"/>
                  <a:gd name="T25" fmla="*/ 6 h 2092"/>
                  <a:gd name="T26" fmla="*/ 24 w 5568"/>
                  <a:gd name="T27" fmla="*/ 7 h 2092"/>
                  <a:gd name="T28" fmla="*/ 23 w 5568"/>
                  <a:gd name="T29" fmla="*/ 7 h 2092"/>
                  <a:gd name="T30" fmla="*/ 21 w 5568"/>
                  <a:gd name="T31" fmla="*/ 8 h 2092"/>
                  <a:gd name="T32" fmla="*/ 20 w 5568"/>
                  <a:gd name="T33" fmla="*/ 8 h 2092"/>
                  <a:gd name="T34" fmla="*/ 19 w 5568"/>
                  <a:gd name="T35" fmla="*/ 9 h 2092"/>
                  <a:gd name="T36" fmla="*/ 17 w 5568"/>
                  <a:gd name="T37" fmla="*/ 9 h 2092"/>
                  <a:gd name="T38" fmla="*/ 15 w 5568"/>
                  <a:gd name="T39" fmla="*/ 9 h 2092"/>
                  <a:gd name="T40" fmla="*/ 14 w 5568"/>
                  <a:gd name="T41" fmla="*/ 9 h 2092"/>
                  <a:gd name="T42" fmla="*/ 12 w 5568"/>
                  <a:gd name="T43" fmla="*/ 9 h 2092"/>
                  <a:gd name="T44" fmla="*/ 10 w 5568"/>
                  <a:gd name="T45" fmla="*/ 9 h 2092"/>
                  <a:gd name="T46" fmla="*/ 8 w 5568"/>
                  <a:gd name="T47" fmla="*/ 9 h 2092"/>
                  <a:gd name="T48" fmla="*/ 6 w 5568"/>
                  <a:gd name="T49" fmla="*/ 9 h 2092"/>
                  <a:gd name="T50" fmla="*/ 5 w 5568"/>
                  <a:gd name="T51" fmla="*/ 8 h 2092"/>
                  <a:gd name="T52" fmla="*/ 4 w 5568"/>
                  <a:gd name="T53" fmla="*/ 8 h 2092"/>
                  <a:gd name="T54" fmla="*/ 2 w 5568"/>
                  <a:gd name="T55" fmla="*/ 7 h 2092"/>
                  <a:gd name="T56" fmla="*/ 2 w 5568"/>
                  <a:gd name="T57" fmla="*/ 7 h 2092"/>
                  <a:gd name="T58" fmla="*/ 1 w 5568"/>
                  <a:gd name="T59" fmla="*/ 6 h 2092"/>
                  <a:gd name="T60" fmla="*/ 0 w 5568"/>
                  <a:gd name="T61" fmla="*/ 6 h 2092"/>
                  <a:gd name="T62" fmla="*/ 0 w 5568"/>
                  <a:gd name="T63" fmla="*/ 5 h 2092"/>
                  <a:gd name="T64" fmla="*/ 0 w 5568"/>
                  <a:gd name="T65" fmla="*/ 4 h 2092"/>
                  <a:gd name="T66" fmla="*/ 0 w 5568"/>
                  <a:gd name="T67" fmla="*/ 3 h 2092"/>
                  <a:gd name="T68" fmla="*/ 1 w 5568"/>
                  <a:gd name="T69" fmla="*/ 3 h 2092"/>
                  <a:gd name="T70" fmla="*/ 2 w 5568"/>
                  <a:gd name="T71" fmla="*/ 2 h 2092"/>
                  <a:gd name="T72" fmla="*/ 3 w 5568"/>
                  <a:gd name="T73" fmla="*/ 2 h 2092"/>
                  <a:gd name="T74" fmla="*/ 4 w 5568"/>
                  <a:gd name="T75" fmla="*/ 1 h 2092"/>
                  <a:gd name="T76" fmla="*/ 5 w 5568"/>
                  <a:gd name="T77" fmla="*/ 1 h 2092"/>
                  <a:gd name="T78" fmla="*/ 7 w 5568"/>
                  <a:gd name="T79" fmla="*/ 0 h 2092"/>
                  <a:gd name="T80" fmla="*/ 9 w 5568"/>
                  <a:gd name="T81" fmla="*/ 0 h 2092"/>
                  <a:gd name="T82" fmla="*/ 11 w 5568"/>
                  <a:gd name="T83" fmla="*/ 0 h 2092"/>
                  <a:gd name="T84" fmla="*/ 12 w 5568"/>
                  <a:gd name="T85" fmla="*/ 0 h 209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568" h="2092">
                    <a:moveTo>
                      <a:pt x="2767" y="0"/>
                    </a:moveTo>
                    <a:lnTo>
                      <a:pt x="2923" y="0"/>
                    </a:lnTo>
                    <a:lnTo>
                      <a:pt x="3074" y="0"/>
                    </a:lnTo>
                    <a:lnTo>
                      <a:pt x="3200" y="0"/>
                    </a:lnTo>
                    <a:lnTo>
                      <a:pt x="3352" y="0"/>
                    </a:lnTo>
                    <a:lnTo>
                      <a:pt x="3478" y="30"/>
                    </a:lnTo>
                    <a:lnTo>
                      <a:pt x="3599" y="30"/>
                    </a:lnTo>
                    <a:lnTo>
                      <a:pt x="3750" y="64"/>
                    </a:lnTo>
                    <a:lnTo>
                      <a:pt x="3876" y="64"/>
                    </a:lnTo>
                    <a:lnTo>
                      <a:pt x="3998" y="94"/>
                    </a:lnTo>
                    <a:lnTo>
                      <a:pt x="4120" y="124"/>
                    </a:lnTo>
                    <a:lnTo>
                      <a:pt x="4213" y="124"/>
                    </a:lnTo>
                    <a:lnTo>
                      <a:pt x="4338" y="158"/>
                    </a:lnTo>
                    <a:lnTo>
                      <a:pt x="4431" y="188"/>
                    </a:lnTo>
                    <a:lnTo>
                      <a:pt x="4552" y="218"/>
                    </a:lnTo>
                    <a:lnTo>
                      <a:pt x="4645" y="252"/>
                    </a:lnTo>
                    <a:lnTo>
                      <a:pt x="4738" y="281"/>
                    </a:lnTo>
                    <a:lnTo>
                      <a:pt x="4830" y="345"/>
                    </a:lnTo>
                    <a:lnTo>
                      <a:pt x="4922" y="375"/>
                    </a:lnTo>
                    <a:lnTo>
                      <a:pt x="5014" y="405"/>
                    </a:lnTo>
                    <a:lnTo>
                      <a:pt x="5077" y="439"/>
                    </a:lnTo>
                    <a:lnTo>
                      <a:pt x="5170" y="499"/>
                    </a:lnTo>
                    <a:lnTo>
                      <a:pt x="5229" y="533"/>
                    </a:lnTo>
                    <a:lnTo>
                      <a:pt x="5291" y="592"/>
                    </a:lnTo>
                    <a:lnTo>
                      <a:pt x="5354" y="626"/>
                    </a:lnTo>
                    <a:lnTo>
                      <a:pt x="5384" y="686"/>
                    </a:lnTo>
                    <a:lnTo>
                      <a:pt x="5447" y="720"/>
                    </a:lnTo>
                    <a:lnTo>
                      <a:pt x="5477" y="781"/>
                    </a:lnTo>
                    <a:lnTo>
                      <a:pt x="5506" y="814"/>
                    </a:lnTo>
                    <a:lnTo>
                      <a:pt x="5540" y="874"/>
                    </a:lnTo>
                    <a:lnTo>
                      <a:pt x="5540" y="938"/>
                    </a:lnTo>
                    <a:lnTo>
                      <a:pt x="5568" y="998"/>
                    </a:lnTo>
                    <a:lnTo>
                      <a:pt x="5568" y="1032"/>
                    </a:lnTo>
                    <a:lnTo>
                      <a:pt x="5568" y="1092"/>
                    </a:lnTo>
                    <a:lnTo>
                      <a:pt x="5540" y="1155"/>
                    </a:lnTo>
                    <a:lnTo>
                      <a:pt x="5540" y="1185"/>
                    </a:lnTo>
                    <a:lnTo>
                      <a:pt x="5506" y="1249"/>
                    </a:lnTo>
                    <a:lnTo>
                      <a:pt x="5477" y="1313"/>
                    </a:lnTo>
                    <a:lnTo>
                      <a:pt x="5447" y="1343"/>
                    </a:lnTo>
                    <a:lnTo>
                      <a:pt x="5384" y="1406"/>
                    </a:lnTo>
                    <a:lnTo>
                      <a:pt x="5354" y="1436"/>
                    </a:lnTo>
                    <a:lnTo>
                      <a:pt x="5291" y="1500"/>
                    </a:lnTo>
                    <a:lnTo>
                      <a:pt x="5229" y="1530"/>
                    </a:lnTo>
                    <a:lnTo>
                      <a:pt x="5170" y="1594"/>
                    </a:lnTo>
                    <a:lnTo>
                      <a:pt x="5077" y="1624"/>
                    </a:lnTo>
                    <a:lnTo>
                      <a:pt x="5014" y="1654"/>
                    </a:lnTo>
                    <a:lnTo>
                      <a:pt x="4922" y="1717"/>
                    </a:lnTo>
                    <a:lnTo>
                      <a:pt x="4830" y="1747"/>
                    </a:lnTo>
                    <a:lnTo>
                      <a:pt x="4738" y="1781"/>
                    </a:lnTo>
                    <a:lnTo>
                      <a:pt x="4645" y="1811"/>
                    </a:lnTo>
                    <a:lnTo>
                      <a:pt x="4552" y="1841"/>
                    </a:lnTo>
                    <a:lnTo>
                      <a:pt x="4431" y="1875"/>
                    </a:lnTo>
                    <a:lnTo>
                      <a:pt x="4338" y="1905"/>
                    </a:lnTo>
                    <a:lnTo>
                      <a:pt x="4213" y="1935"/>
                    </a:lnTo>
                    <a:lnTo>
                      <a:pt x="4120" y="1969"/>
                    </a:lnTo>
                    <a:lnTo>
                      <a:pt x="3998" y="1998"/>
                    </a:lnTo>
                    <a:lnTo>
                      <a:pt x="3876" y="1998"/>
                    </a:lnTo>
                    <a:lnTo>
                      <a:pt x="3750" y="2028"/>
                    </a:lnTo>
                    <a:lnTo>
                      <a:pt x="3599" y="2028"/>
                    </a:lnTo>
                    <a:lnTo>
                      <a:pt x="3478" y="2062"/>
                    </a:lnTo>
                    <a:lnTo>
                      <a:pt x="3352" y="2062"/>
                    </a:lnTo>
                    <a:lnTo>
                      <a:pt x="3200" y="2092"/>
                    </a:lnTo>
                    <a:lnTo>
                      <a:pt x="3074" y="2092"/>
                    </a:lnTo>
                    <a:lnTo>
                      <a:pt x="2923" y="2092"/>
                    </a:lnTo>
                    <a:lnTo>
                      <a:pt x="2767" y="2092"/>
                    </a:lnTo>
                    <a:lnTo>
                      <a:pt x="2646" y="2092"/>
                    </a:lnTo>
                    <a:lnTo>
                      <a:pt x="2490" y="2092"/>
                    </a:lnTo>
                    <a:lnTo>
                      <a:pt x="2369" y="2092"/>
                    </a:lnTo>
                    <a:lnTo>
                      <a:pt x="2213" y="2062"/>
                    </a:lnTo>
                    <a:lnTo>
                      <a:pt x="2091" y="2062"/>
                    </a:lnTo>
                    <a:lnTo>
                      <a:pt x="1965" y="2028"/>
                    </a:lnTo>
                    <a:lnTo>
                      <a:pt x="1814" y="2028"/>
                    </a:lnTo>
                    <a:lnTo>
                      <a:pt x="1688" y="1998"/>
                    </a:lnTo>
                    <a:lnTo>
                      <a:pt x="1567" y="1998"/>
                    </a:lnTo>
                    <a:lnTo>
                      <a:pt x="1444" y="1969"/>
                    </a:lnTo>
                    <a:lnTo>
                      <a:pt x="1353" y="1935"/>
                    </a:lnTo>
                    <a:lnTo>
                      <a:pt x="1234" y="1905"/>
                    </a:lnTo>
                    <a:lnTo>
                      <a:pt x="1142" y="1875"/>
                    </a:lnTo>
                    <a:lnTo>
                      <a:pt x="1016" y="1841"/>
                    </a:lnTo>
                    <a:lnTo>
                      <a:pt x="923" y="1811"/>
                    </a:lnTo>
                    <a:lnTo>
                      <a:pt x="831" y="1781"/>
                    </a:lnTo>
                    <a:lnTo>
                      <a:pt x="739" y="1747"/>
                    </a:lnTo>
                    <a:lnTo>
                      <a:pt x="646" y="1717"/>
                    </a:lnTo>
                    <a:lnTo>
                      <a:pt x="554" y="1654"/>
                    </a:lnTo>
                    <a:lnTo>
                      <a:pt x="495" y="1624"/>
                    </a:lnTo>
                    <a:lnTo>
                      <a:pt x="402" y="1594"/>
                    </a:lnTo>
                    <a:lnTo>
                      <a:pt x="340" y="1530"/>
                    </a:lnTo>
                    <a:lnTo>
                      <a:pt x="277" y="1500"/>
                    </a:lnTo>
                    <a:lnTo>
                      <a:pt x="217" y="1436"/>
                    </a:lnTo>
                    <a:lnTo>
                      <a:pt x="184" y="1406"/>
                    </a:lnTo>
                    <a:lnTo>
                      <a:pt x="126" y="1343"/>
                    </a:lnTo>
                    <a:lnTo>
                      <a:pt x="92" y="1313"/>
                    </a:lnTo>
                    <a:lnTo>
                      <a:pt x="63" y="1249"/>
                    </a:lnTo>
                    <a:lnTo>
                      <a:pt x="33" y="1185"/>
                    </a:lnTo>
                    <a:lnTo>
                      <a:pt x="33" y="1155"/>
                    </a:lnTo>
                    <a:lnTo>
                      <a:pt x="0" y="1092"/>
                    </a:lnTo>
                    <a:lnTo>
                      <a:pt x="0" y="1032"/>
                    </a:lnTo>
                    <a:lnTo>
                      <a:pt x="0" y="998"/>
                    </a:lnTo>
                    <a:lnTo>
                      <a:pt x="33" y="938"/>
                    </a:lnTo>
                    <a:lnTo>
                      <a:pt x="33" y="874"/>
                    </a:lnTo>
                    <a:lnTo>
                      <a:pt x="63" y="814"/>
                    </a:lnTo>
                    <a:lnTo>
                      <a:pt x="92" y="781"/>
                    </a:lnTo>
                    <a:lnTo>
                      <a:pt x="126" y="720"/>
                    </a:lnTo>
                    <a:lnTo>
                      <a:pt x="184" y="686"/>
                    </a:lnTo>
                    <a:lnTo>
                      <a:pt x="217" y="626"/>
                    </a:lnTo>
                    <a:lnTo>
                      <a:pt x="277" y="592"/>
                    </a:lnTo>
                    <a:lnTo>
                      <a:pt x="340" y="533"/>
                    </a:lnTo>
                    <a:lnTo>
                      <a:pt x="402" y="499"/>
                    </a:lnTo>
                    <a:lnTo>
                      <a:pt x="495" y="439"/>
                    </a:lnTo>
                    <a:lnTo>
                      <a:pt x="554" y="405"/>
                    </a:lnTo>
                    <a:lnTo>
                      <a:pt x="646" y="375"/>
                    </a:lnTo>
                    <a:lnTo>
                      <a:pt x="739" y="345"/>
                    </a:lnTo>
                    <a:lnTo>
                      <a:pt x="831" y="281"/>
                    </a:lnTo>
                    <a:lnTo>
                      <a:pt x="923" y="252"/>
                    </a:lnTo>
                    <a:lnTo>
                      <a:pt x="1016" y="218"/>
                    </a:lnTo>
                    <a:lnTo>
                      <a:pt x="1142" y="188"/>
                    </a:lnTo>
                    <a:lnTo>
                      <a:pt x="1234" y="158"/>
                    </a:lnTo>
                    <a:lnTo>
                      <a:pt x="1353" y="124"/>
                    </a:lnTo>
                    <a:lnTo>
                      <a:pt x="1444" y="124"/>
                    </a:lnTo>
                    <a:lnTo>
                      <a:pt x="1567" y="94"/>
                    </a:lnTo>
                    <a:lnTo>
                      <a:pt x="1688" y="64"/>
                    </a:lnTo>
                    <a:lnTo>
                      <a:pt x="1814" y="64"/>
                    </a:lnTo>
                    <a:lnTo>
                      <a:pt x="1965" y="30"/>
                    </a:lnTo>
                    <a:lnTo>
                      <a:pt x="2091" y="30"/>
                    </a:lnTo>
                    <a:lnTo>
                      <a:pt x="2213" y="0"/>
                    </a:lnTo>
                    <a:lnTo>
                      <a:pt x="2369" y="0"/>
                    </a:lnTo>
                    <a:lnTo>
                      <a:pt x="2490" y="0"/>
                    </a:lnTo>
                    <a:lnTo>
                      <a:pt x="2646" y="0"/>
                    </a:lnTo>
                    <a:lnTo>
                      <a:pt x="2767" y="0"/>
                    </a:lnTo>
                    <a:close/>
                  </a:path>
                </a:pathLst>
              </a:custGeom>
              <a:solidFill>
                <a:srgbClr val="99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79" name="Freeform 2199">
                <a:extLst>
                  <a:ext uri="{FF2B5EF4-FFF2-40B4-BE49-F238E27FC236}">
                    <a16:creationId xmlns:a16="http://schemas.microsoft.com/office/drawing/2014/main" id="{135689B3-AF4D-4E0D-83CA-A669946DD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3" y="3335"/>
                <a:ext cx="359" cy="133"/>
              </a:xfrm>
              <a:custGeom>
                <a:avLst/>
                <a:gdLst>
                  <a:gd name="T0" fmla="*/ 13 w 5385"/>
                  <a:gd name="T1" fmla="*/ 0 h 1998"/>
                  <a:gd name="T2" fmla="*/ 15 w 5385"/>
                  <a:gd name="T3" fmla="*/ 0 h 1998"/>
                  <a:gd name="T4" fmla="*/ 17 w 5385"/>
                  <a:gd name="T5" fmla="*/ 0 h 1998"/>
                  <a:gd name="T6" fmla="*/ 18 w 5385"/>
                  <a:gd name="T7" fmla="*/ 1 h 1998"/>
                  <a:gd name="T8" fmla="*/ 20 w 5385"/>
                  <a:gd name="T9" fmla="*/ 1 h 1998"/>
                  <a:gd name="T10" fmla="*/ 21 w 5385"/>
                  <a:gd name="T11" fmla="*/ 1 h 1998"/>
                  <a:gd name="T12" fmla="*/ 22 w 5385"/>
                  <a:gd name="T13" fmla="*/ 2 h 1998"/>
                  <a:gd name="T14" fmla="*/ 23 w 5385"/>
                  <a:gd name="T15" fmla="*/ 2 h 1998"/>
                  <a:gd name="T16" fmla="*/ 23 w 5385"/>
                  <a:gd name="T17" fmla="*/ 3 h 1998"/>
                  <a:gd name="T18" fmla="*/ 24 w 5385"/>
                  <a:gd name="T19" fmla="*/ 4 h 1998"/>
                  <a:gd name="T20" fmla="*/ 24 w 5385"/>
                  <a:gd name="T21" fmla="*/ 4 h 1998"/>
                  <a:gd name="T22" fmla="*/ 24 w 5385"/>
                  <a:gd name="T23" fmla="*/ 5 h 1998"/>
                  <a:gd name="T24" fmla="*/ 23 w 5385"/>
                  <a:gd name="T25" fmla="*/ 6 h 1998"/>
                  <a:gd name="T26" fmla="*/ 23 w 5385"/>
                  <a:gd name="T27" fmla="*/ 6 h 1998"/>
                  <a:gd name="T28" fmla="*/ 22 w 5385"/>
                  <a:gd name="T29" fmla="*/ 7 h 1998"/>
                  <a:gd name="T30" fmla="*/ 21 w 5385"/>
                  <a:gd name="T31" fmla="*/ 7 h 1998"/>
                  <a:gd name="T32" fmla="*/ 20 w 5385"/>
                  <a:gd name="T33" fmla="*/ 8 h 1998"/>
                  <a:gd name="T34" fmla="*/ 18 w 5385"/>
                  <a:gd name="T35" fmla="*/ 8 h 1998"/>
                  <a:gd name="T36" fmla="*/ 17 w 5385"/>
                  <a:gd name="T37" fmla="*/ 9 h 1998"/>
                  <a:gd name="T38" fmla="*/ 15 w 5385"/>
                  <a:gd name="T39" fmla="*/ 9 h 1998"/>
                  <a:gd name="T40" fmla="*/ 13 w 5385"/>
                  <a:gd name="T41" fmla="*/ 9 h 1998"/>
                  <a:gd name="T42" fmla="*/ 11 w 5385"/>
                  <a:gd name="T43" fmla="*/ 9 h 1998"/>
                  <a:gd name="T44" fmla="*/ 10 w 5385"/>
                  <a:gd name="T45" fmla="*/ 9 h 1998"/>
                  <a:gd name="T46" fmla="*/ 8 w 5385"/>
                  <a:gd name="T47" fmla="*/ 9 h 1998"/>
                  <a:gd name="T48" fmla="*/ 6 w 5385"/>
                  <a:gd name="T49" fmla="*/ 8 h 1998"/>
                  <a:gd name="T50" fmla="*/ 5 w 5385"/>
                  <a:gd name="T51" fmla="*/ 8 h 1998"/>
                  <a:gd name="T52" fmla="*/ 4 w 5385"/>
                  <a:gd name="T53" fmla="*/ 8 h 1998"/>
                  <a:gd name="T54" fmla="*/ 2 w 5385"/>
                  <a:gd name="T55" fmla="*/ 7 h 1998"/>
                  <a:gd name="T56" fmla="*/ 2 w 5385"/>
                  <a:gd name="T57" fmla="*/ 7 h 1998"/>
                  <a:gd name="T58" fmla="*/ 1 w 5385"/>
                  <a:gd name="T59" fmla="*/ 6 h 1998"/>
                  <a:gd name="T60" fmla="*/ 0 w 5385"/>
                  <a:gd name="T61" fmla="*/ 5 h 1998"/>
                  <a:gd name="T62" fmla="*/ 0 w 5385"/>
                  <a:gd name="T63" fmla="*/ 5 h 1998"/>
                  <a:gd name="T64" fmla="*/ 0 w 5385"/>
                  <a:gd name="T65" fmla="*/ 4 h 1998"/>
                  <a:gd name="T66" fmla="*/ 0 w 5385"/>
                  <a:gd name="T67" fmla="*/ 3 h 1998"/>
                  <a:gd name="T68" fmla="*/ 1 w 5385"/>
                  <a:gd name="T69" fmla="*/ 3 h 1998"/>
                  <a:gd name="T70" fmla="*/ 2 w 5385"/>
                  <a:gd name="T71" fmla="*/ 2 h 1998"/>
                  <a:gd name="T72" fmla="*/ 3 w 5385"/>
                  <a:gd name="T73" fmla="*/ 2 h 1998"/>
                  <a:gd name="T74" fmla="*/ 4 w 5385"/>
                  <a:gd name="T75" fmla="*/ 1 h 1998"/>
                  <a:gd name="T76" fmla="*/ 5 w 5385"/>
                  <a:gd name="T77" fmla="*/ 1 h 1998"/>
                  <a:gd name="T78" fmla="*/ 7 w 5385"/>
                  <a:gd name="T79" fmla="*/ 0 h 1998"/>
                  <a:gd name="T80" fmla="*/ 8 w 5385"/>
                  <a:gd name="T81" fmla="*/ 0 h 1998"/>
                  <a:gd name="T82" fmla="*/ 10 w 5385"/>
                  <a:gd name="T83" fmla="*/ 0 h 1998"/>
                  <a:gd name="T84" fmla="*/ 12 w 5385"/>
                  <a:gd name="T85" fmla="*/ 0 h 19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385" h="1998">
                    <a:moveTo>
                      <a:pt x="2675" y="0"/>
                    </a:moveTo>
                    <a:lnTo>
                      <a:pt x="2831" y="0"/>
                    </a:lnTo>
                    <a:lnTo>
                      <a:pt x="2953" y="0"/>
                    </a:lnTo>
                    <a:lnTo>
                      <a:pt x="3108" y="0"/>
                    </a:lnTo>
                    <a:lnTo>
                      <a:pt x="3230" y="0"/>
                    </a:lnTo>
                    <a:lnTo>
                      <a:pt x="3352" y="0"/>
                    </a:lnTo>
                    <a:lnTo>
                      <a:pt x="3477" y="30"/>
                    </a:lnTo>
                    <a:lnTo>
                      <a:pt x="3629" y="30"/>
                    </a:lnTo>
                    <a:lnTo>
                      <a:pt x="3751" y="64"/>
                    </a:lnTo>
                    <a:lnTo>
                      <a:pt x="3844" y="94"/>
                    </a:lnTo>
                    <a:lnTo>
                      <a:pt x="3969" y="94"/>
                    </a:lnTo>
                    <a:lnTo>
                      <a:pt x="4091" y="124"/>
                    </a:lnTo>
                    <a:lnTo>
                      <a:pt x="4183" y="158"/>
                    </a:lnTo>
                    <a:lnTo>
                      <a:pt x="4306" y="187"/>
                    </a:lnTo>
                    <a:lnTo>
                      <a:pt x="4397" y="217"/>
                    </a:lnTo>
                    <a:lnTo>
                      <a:pt x="4490" y="251"/>
                    </a:lnTo>
                    <a:lnTo>
                      <a:pt x="4583" y="281"/>
                    </a:lnTo>
                    <a:lnTo>
                      <a:pt x="4674" y="311"/>
                    </a:lnTo>
                    <a:lnTo>
                      <a:pt x="4767" y="345"/>
                    </a:lnTo>
                    <a:lnTo>
                      <a:pt x="4860" y="375"/>
                    </a:lnTo>
                    <a:lnTo>
                      <a:pt x="4922" y="439"/>
                    </a:lnTo>
                    <a:lnTo>
                      <a:pt x="4985" y="468"/>
                    </a:lnTo>
                    <a:lnTo>
                      <a:pt x="5078" y="498"/>
                    </a:lnTo>
                    <a:lnTo>
                      <a:pt x="5137" y="562"/>
                    </a:lnTo>
                    <a:lnTo>
                      <a:pt x="5171" y="592"/>
                    </a:lnTo>
                    <a:lnTo>
                      <a:pt x="5229" y="656"/>
                    </a:lnTo>
                    <a:lnTo>
                      <a:pt x="5262" y="687"/>
                    </a:lnTo>
                    <a:lnTo>
                      <a:pt x="5292" y="749"/>
                    </a:lnTo>
                    <a:lnTo>
                      <a:pt x="5322" y="780"/>
                    </a:lnTo>
                    <a:lnTo>
                      <a:pt x="5355" y="844"/>
                    </a:lnTo>
                    <a:lnTo>
                      <a:pt x="5385" y="874"/>
                    </a:lnTo>
                    <a:lnTo>
                      <a:pt x="5385" y="938"/>
                    </a:lnTo>
                    <a:lnTo>
                      <a:pt x="5385" y="998"/>
                    </a:lnTo>
                    <a:lnTo>
                      <a:pt x="5385" y="1031"/>
                    </a:lnTo>
                    <a:lnTo>
                      <a:pt x="5385" y="1091"/>
                    </a:lnTo>
                    <a:lnTo>
                      <a:pt x="5355" y="1155"/>
                    </a:lnTo>
                    <a:lnTo>
                      <a:pt x="5322" y="1185"/>
                    </a:lnTo>
                    <a:lnTo>
                      <a:pt x="5292" y="1249"/>
                    </a:lnTo>
                    <a:lnTo>
                      <a:pt x="5262" y="1279"/>
                    </a:lnTo>
                    <a:lnTo>
                      <a:pt x="5229" y="1342"/>
                    </a:lnTo>
                    <a:lnTo>
                      <a:pt x="5171" y="1372"/>
                    </a:lnTo>
                    <a:lnTo>
                      <a:pt x="5137" y="1436"/>
                    </a:lnTo>
                    <a:lnTo>
                      <a:pt x="5078" y="1466"/>
                    </a:lnTo>
                    <a:lnTo>
                      <a:pt x="4985" y="1500"/>
                    </a:lnTo>
                    <a:lnTo>
                      <a:pt x="4922" y="1560"/>
                    </a:lnTo>
                    <a:lnTo>
                      <a:pt x="4860" y="1594"/>
                    </a:lnTo>
                    <a:lnTo>
                      <a:pt x="4767" y="1623"/>
                    </a:lnTo>
                    <a:lnTo>
                      <a:pt x="4674" y="1653"/>
                    </a:lnTo>
                    <a:lnTo>
                      <a:pt x="4583" y="1717"/>
                    </a:lnTo>
                    <a:lnTo>
                      <a:pt x="4490" y="1747"/>
                    </a:lnTo>
                    <a:lnTo>
                      <a:pt x="4397" y="1781"/>
                    </a:lnTo>
                    <a:lnTo>
                      <a:pt x="4306" y="1811"/>
                    </a:lnTo>
                    <a:lnTo>
                      <a:pt x="4183" y="1841"/>
                    </a:lnTo>
                    <a:lnTo>
                      <a:pt x="4091" y="1841"/>
                    </a:lnTo>
                    <a:lnTo>
                      <a:pt x="3969" y="1875"/>
                    </a:lnTo>
                    <a:lnTo>
                      <a:pt x="3844" y="1904"/>
                    </a:lnTo>
                    <a:lnTo>
                      <a:pt x="3751" y="1934"/>
                    </a:lnTo>
                    <a:lnTo>
                      <a:pt x="3629" y="1934"/>
                    </a:lnTo>
                    <a:lnTo>
                      <a:pt x="3477" y="1968"/>
                    </a:lnTo>
                    <a:lnTo>
                      <a:pt x="3352" y="1968"/>
                    </a:lnTo>
                    <a:lnTo>
                      <a:pt x="3230" y="1968"/>
                    </a:lnTo>
                    <a:lnTo>
                      <a:pt x="3108" y="1998"/>
                    </a:lnTo>
                    <a:lnTo>
                      <a:pt x="2953" y="1998"/>
                    </a:lnTo>
                    <a:lnTo>
                      <a:pt x="2831" y="1998"/>
                    </a:lnTo>
                    <a:lnTo>
                      <a:pt x="2675" y="1998"/>
                    </a:lnTo>
                    <a:lnTo>
                      <a:pt x="2554" y="1998"/>
                    </a:lnTo>
                    <a:lnTo>
                      <a:pt x="2428" y="1998"/>
                    </a:lnTo>
                    <a:lnTo>
                      <a:pt x="2277" y="1998"/>
                    </a:lnTo>
                    <a:lnTo>
                      <a:pt x="2151" y="1968"/>
                    </a:lnTo>
                    <a:lnTo>
                      <a:pt x="2029" y="1968"/>
                    </a:lnTo>
                    <a:lnTo>
                      <a:pt x="1873" y="1968"/>
                    </a:lnTo>
                    <a:lnTo>
                      <a:pt x="1752" y="1934"/>
                    </a:lnTo>
                    <a:lnTo>
                      <a:pt x="1629" y="1934"/>
                    </a:lnTo>
                    <a:lnTo>
                      <a:pt x="1504" y="1904"/>
                    </a:lnTo>
                    <a:lnTo>
                      <a:pt x="1412" y="1875"/>
                    </a:lnTo>
                    <a:lnTo>
                      <a:pt x="1290" y="1841"/>
                    </a:lnTo>
                    <a:lnTo>
                      <a:pt x="1197" y="1841"/>
                    </a:lnTo>
                    <a:lnTo>
                      <a:pt x="1079" y="1811"/>
                    </a:lnTo>
                    <a:lnTo>
                      <a:pt x="987" y="1781"/>
                    </a:lnTo>
                    <a:lnTo>
                      <a:pt x="894" y="1747"/>
                    </a:lnTo>
                    <a:lnTo>
                      <a:pt x="802" y="1717"/>
                    </a:lnTo>
                    <a:lnTo>
                      <a:pt x="710" y="1653"/>
                    </a:lnTo>
                    <a:lnTo>
                      <a:pt x="617" y="1623"/>
                    </a:lnTo>
                    <a:lnTo>
                      <a:pt x="525" y="1594"/>
                    </a:lnTo>
                    <a:lnTo>
                      <a:pt x="462" y="1560"/>
                    </a:lnTo>
                    <a:lnTo>
                      <a:pt x="403" y="1500"/>
                    </a:lnTo>
                    <a:lnTo>
                      <a:pt x="340" y="1466"/>
                    </a:lnTo>
                    <a:lnTo>
                      <a:pt x="278" y="1436"/>
                    </a:lnTo>
                    <a:lnTo>
                      <a:pt x="218" y="1372"/>
                    </a:lnTo>
                    <a:lnTo>
                      <a:pt x="155" y="1342"/>
                    </a:lnTo>
                    <a:lnTo>
                      <a:pt x="125" y="1279"/>
                    </a:lnTo>
                    <a:lnTo>
                      <a:pt x="92" y="1249"/>
                    </a:lnTo>
                    <a:lnTo>
                      <a:pt x="62" y="1185"/>
                    </a:lnTo>
                    <a:lnTo>
                      <a:pt x="34" y="1155"/>
                    </a:lnTo>
                    <a:lnTo>
                      <a:pt x="0" y="1091"/>
                    </a:lnTo>
                    <a:lnTo>
                      <a:pt x="0" y="1031"/>
                    </a:lnTo>
                    <a:lnTo>
                      <a:pt x="0" y="998"/>
                    </a:lnTo>
                    <a:lnTo>
                      <a:pt x="0" y="938"/>
                    </a:lnTo>
                    <a:lnTo>
                      <a:pt x="0" y="874"/>
                    </a:lnTo>
                    <a:lnTo>
                      <a:pt x="34" y="844"/>
                    </a:lnTo>
                    <a:lnTo>
                      <a:pt x="62" y="780"/>
                    </a:lnTo>
                    <a:lnTo>
                      <a:pt x="92" y="749"/>
                    </a:lnTo>
                    <a:lnTo>
                      <a:pt x="125" y="687"/>
                    </a:lnTo>
                    <a:lnTo>
                      <a:pt x="155" y="656"/>
                    </a:lnTo>
                    <a:lnTo>
                      <a:pt x="218" y="592"/>
                    </a:lnTo>
                    <a:lnTo>
                      <a:pt x="278" y="562"/>
                    </a:lnTo>
                    <a:lnTo>
                      <a:pt x="340" y="498"/>
                    </a:lnTo>
                    <a:lnTo>
                      <a:pt x="403" y="468"/>
                    </a:lnTo>
                    <a:lnTo>
                      <a:pt x="462" y="439"/>
                    </a:lnTo>
                    <a:lnTo>
                      <a:pt x="525" y="375"/>
                    </a:lnTo>
                    <a:lnTo>
                      <a:pt x="617" y="345"/>
                    </a:lnTo>
                    <a:lnTo>
                      <a:pt x="710" y="311"/>
                    </a:lnTo>
                    <a:lnTo>
                      <a:pt x="802" y="281"/>
                    </a:lnTo>
                    <a:lnTo>
                      <a:pt x="894" y="251"/>
                    </a:lnTo>
                    <a:lnTo>
                      <a:pt x="987" y="217"/>
                    </a:lnTo>
                    <a:lnTo>
                      <a:pt x="1079" y="187"/>
                    </a:lnTo>
                    <a:lnTo>
                      <a:pt x="1197" y="158"/>
                    </a:lnTo>
                    <a:lnTo>
                      <a:pt x="1290" y="124"/>
                    </a:lnTo>
                    <a:lnTo>
                      <a:pt x="1412" y="94"/>
                    </a:lnTo>
                    <a:lnTo>
                      <a:pt x="1504" y="94"/>
                    </a:lnTo>
                    <a:lnTo>
                      <a:pt x="1629" y="64"/>
                    </a:lnTo>
                    <a:lnTo>
                      <a:pt x="1752" y="30"/>
                    </a:lnTo>
                    <a:lnTo>
                      <a:pt x="1873" y="30"/>
                    </a:lnTo>
                    <a:lnTo>
                      <a:pt x="2029" y="0"/>
                    </a:lnTo>
                    <a:lnTo>
                      <a:pt x="2151" y="0"/>
                    </a:lnTo>
                    <a:lnTo>
                      <a:pt x="2277" y="0"/>
                    </a:lnTo>
                    <a:lnTo>
                      <a:pt x="2428" y="0"/>
                    </a:lnTo>
                    <a:lnTo>
                      <a:pt x="2554" y="0"/>
                    </a:lnTo>
                    <a:lnTo>
                      <a:pt x="2675" y="0"/>
                    </a:lnTo>
                    <a:close/>
                  </a:path>
                </a:pathLst>
              </a:custGeom>
              <a:solidFill>
                <a:srgbClr val="91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80" name="Freeform 2200">
                <a:extLst>
                  <a:ext uri="{FF2B5EF4-FFF2-40B4-BE49-F238E27FC236}">
                    <a16:creationId xmlns:a16="http://schemas.microsoft.com/office/drawing/2014/main" id="{7F921329-168F-45BF-B486-8178D8433E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9" y="3341"/>
                <a:ext cx="347" cy="127"/>
              </a:xfrm>
              <a:custGeom>
                <a:avLst/>
                <a:gdLst>
                  <a:gd name="T0" fmla="*/ 13 w 5200"/>
                  <a:gd name="T1" fmla="*/ 0 h 1904"/>
                  <a:gd name="T2" fmla="*/ 15 w 5200"/>
                  <a:gd name="T3" fmla="*/ 0 h 1904"/>
                  <a:gd name="T4" fmla="*/ 16 w 5200"/>
                  <a:gd name="T5" fmla="*/ 0 h 1904"/>
                  <a:gd name="T6" fmla="*/ 18 w 5200"/>
                  <a:gd name="T7" fmla="*/ 1 h 1904"/>
                  <a:gd name="T8" fmla="*/ 19 w 5200"/>
                  <a:gd name="T9" fmla="*/ 1 h 1904"/>
                  <a:gd name="T10" fmla="*/ 20 w 5200"/>
                  <a:gd name="T11" fmla="*/ 1 h 1904"/>
                  <a:gd name="T12" fmla="*/ 21 w 5200"/>
                  <a:gd name="T13" fmla="*/ 2 h 1904"/>
                  <a:gd name="T14" fmla="*/ 22 w 5200"/>
                  <a:gd name="T15" fmla="*/ 2 h 1904"/>
                  <a:gd name="T16" fmla="*/ 23 w 5200"/>
                  <a:gd name="T17" fmla="*/ 3 h 1904"/>
                  <a:gd name="T18" fmla="*/ 23 w 5200"/>
                  <a:gd name="T19" fmla="*/ 4 h 1904"/>
                  <a:gd name="T20" fmla="*/ 23 w 5200"/>
                  <a:gd name="T21" fmla="*/ 4 h 1904"/>
                  <a:gd name="T22" fmla="*/ 23 w 5200"/>
                  <a:gd name="T23" fmla="*/ 5 h 1904"/>
                  <a:gd name="T24" fmla="*/ 23 w 5200"/>
                  <a:gd name="T25" fmla="*/ 5 h 1904"/>
                  <a:gd name="T26" fmla="*/ 22 w 5200"/>
                  <a:gd name="T27" fmla="*/ 6 h 1904"/>
                  <a:gd name="T28" fmla="*/ 21 w 5200"/>
                  <a:gd name="T29" fmla="*/ 7 h 1904"/>
                  <a:gd name="T30" fmla="*/ 20 w 5200"/>
                  <a:gd name="T31" fmla="*/ 7 h 1904"/>
                  <a:gd name="T32" fmla="*/ 19 w 5200"/>
                  <a:gd name="T33" fmla="*/ 8 h 1904"/>
                  <a:gd name="T34" fmla="*/ 18 w 5200"/>
                  <a:gd name="T35" fmla="*/ 8 h 1904"/>
                  <a:gd name="T36" fmla="*/ 16 w 5200"/>
                  <a:gd name="T37" fmla="*/ 8 h 1904"/>
                  <a:gd name="T38" fmla="*/ 15 w 5200"/>
                  <a:gd name="T39" fmla="*/ 8 h 1904"/>
                  <a:gd name="T40" fmla="*/ 13 w 5200"/>
                  <a:gd name="T41" fmla="*/ 8 h 1904"/>
                  <a:gd name="T42" fmla="*/ 11 w 5200"/>
                  <a:gd name="T43" fmla="*/ 8 h 1904"/>
                  <a:gd name="T44" fmla="*/ 9 w 5200"/>
                  <a:gd name="T45" fmla="*/ 8 h 1904"/>
                  <a:gd name="T46" fmla="*/ 8 w 5200"/>
                  <a:gd name="T47" fmla="*/ 8 h 1904"/>
                  <a:gd name="T48" fmla="*/ 6 w 5200"/>
                  <a:gd name="T49" fmla="*/ 8 h 1904"/>
                  <a:gd name="T50" fmla="*/ 5 w 5200"/>
                  <a:gd name="T51" fmla="*/ 8 h 1904"/>
                  <a:gd name="T52" fmla="*/ 3 w 5200"/>
                  <a:gd name="T53" fmla="*/ 7 h 1904"/>
                  <a:gd name="T54" fmla="*/ 2 w 5200"/>
                  <a:gd name="T55" fmla="*/ 7 h 1904"/>
                  <a:gd name="T56" fmla="*/ 1 w 5200"/>
                  <a:gd name="T57" fmla="*/ 6 h 1904"/>
                  <a:gd name="T58" fmla="*/ 1 w 5200"/>
                  <a:gd name="T59" fmla="*/ 6 h 1904"/>
                  <a:gd name="T60" fmla="*/ 0 w 5200"/>
                  <a:gd name="T61" fmla="*/ 5 h 1904"/>
                  <a:gd name="T62" fmla="*/ 0 w 5200"/>
                  <a:gd name="T63" fmla="*/ 4 h 1904"/>
                  <a:gd name="T64" fmla="*/ 0 w 5200"/>
                  <a:gd name="T65" fmla="*/ 4 h 1904"/>
                  <a:gd name="T66" fmla="*/ 0 w 5200"/>
                  <a:gd name="T67" fmla="*/ 3 h 1904"/>
                  <a:gd name="T68" fmla="*/ 1 w 5200"/>
                  <a:gd name="T69" fmla="*/ 2 h 1904"/>
                  <a:gd name="T70" fmla="*/ 2 w 5200"/>
                  <a:gd name="T71" fmla="*/ 2 h 1904"/>
                  <a:gd name="T72" fmla="*/ 3 w 5200"/>
                  <a:gd name="T73" fmla="*/ 2 h 1904"/>
                  <a:gd name="T74" fmla="*/ 4 w 5200"/>
                  <a:gd name="T75" fmla="*/ 1 h 1904"/>
                  <a:gd name="T76" fmla="*/ 5 w 5200"/>
                  <a:gd name="T77" fmla="*/ 1 h 1904"/>
                  <a:gd name="T78" fmla="*/ 7 w 5200"/>
                  <a:gd name="T79" fmla="*/ 0 h 1904"/>
                  <a:gd name="T80" fmla="*/ 8 w 5200"/>
                  <a:gd name="T81" fmla="*/ 0 h 1904"/>
                  <a:gd name="T82" fmla="*/ 10 w 5200"/>
                  <a:gd name="T83" fmla="*/ 0 h 1904"/>
                  <a:gd name="T84" fmla="*/ 12 w 5200"/>
                  <a:gd name="T85" fmla="*/ 0 h 19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200" h="1904">
                    <a:moveTo>
                      <a:pt x="2613" y="0"/>
                    </a:moveTo>
                    <a:lnTo>
                      <a:pt x="2739" y="0"/>
                    </a:lnTo>
                    <a:lnTo>
                      <a:pt x="2861" y="0"/>
                    </a:lnTo>
                    <a:lnTo>
                      <a:pt x="2983" y="0"/>
                    </a:lnTo>
                    <a:lnTo>
                      <a:pt x="3138" y="0"/>
                    </a:lnTo>
                    <a:lnTo>
                      <a:pt x="3260" y="30"/>
                    </a:lnTo>
                    <a:lnTo>
                      <a:pt x="3385" y="30"/>
                    </a:lnTo>
                    <a:lnTo>
                      <a:pt x="3508" y="30"/>
                    </a:lnTo>
                    <a:lnTo>
                      <a:pt x="3629" y="64"/>
                    </a:lnTo>
                    <a:lnTo>
                      <a:pt x="3722" y="93"/>
                    </a:lnTo>
                    <a:lnTo>
                      <a:pt x="3844" y="93"/>
                    </a:lnTo>
                    <a:lnTo>
                      <a:pt x="3936" y="123"/>
                    </a:lnTo>
                    <a:lnTo>
                      <a:pt x="4061" y="157"/>
                    </a:lnTo>
                    <a:lnTo>
                      <a:pt x="4154" y="187"/>
                    </a:lnTo>
                    <a:lnTo>
                      <a:pt x="4247" y="217"/>
                    </a:lnTo>
                    <a:lnTo>
                      <a:pt x="4368" y="251"/>
                    </a:lnTo>
                    <a:lnTo>
                      <a:pt x="4431" y="281"/>
                    </a:lnTo>
                    <a:lnTo>
                      <a:pt x="4524" y="311"/>
                    </a:lnTo>
                    <a:lnTo>
                      <a:pt x="4616" y="345"/>
                    </a:lnTo>
                    <a:lnTo>
                      <a:pt x="4709" y="374"/>
                    </a:lnTo>
                    <a:lnTo>
                      <a:pt x="4768" y="404"/>
                    </a:lnTo>
                    <a:lnTo>
                      <a:pt x="4830" y="438"/>
                    </a:lnTo>
                    <a:lnTo>
                      <a:pt x="4893" y="498"/>
                    </a:lnTo>
                    <a:lnTo>
                      <a:pt x="4952" y="532"/>
                    </a:lnTo>
                    <a:lnTo>
                      <a:pt x="5015" y="562"/>
                    </a:lnTo>
                    <a:lnTo>
                      <a:pt x="5045" y="626"/>
                    </a:lnTo>
                    <a:lnTo>
                      <a:pt x="5107" y="655"/>
                    </a:lnTo>
                    <a:lnTo>
                      <a:pt x="5137" y="716"/>
                    </a:lnTo>
                    <a:lnTo>
                      <a:pt x="5170" y="750"/>
                    </a:lnTo>
                    <a:lnTo>
                      <a:pt x="5170" y="810"/>
                    </a:lnTo>
                    <a:lnTo>
                      <a:pt x="5200" y="844"/>
                    </a:lnTo>
                    <a:lnTo>
                      <a:pt x="5200" y="904"/>
                    </a:lnTo>
                    <a:lnTo>
                      <a:pt x="5200" y="937"/>
                    </a:lnTo>
                    <a:lnTo>
                      <a:pt x="5200" y="997"/>
                    </a:lnTo>
                    <a:lnTo>
                      <a:pt x="5200" y="1031"/>
                    </a:lnTo>
                    <a:lnTo>
                      <a:pt x="5170" y="1091"/>
                    </a:lnTo>
                    <a:lnTo>
                      <a:pt x="5170" y="1125"/>
                    </a:lnTo>
                    <a:lnTo>
                      <a:pt x="5137" y="1185"/>
                    </a:lnTo>
                    <a:lnTo>
                      <a:pt x="5107" y="1218"/>
                    </a:lnTo>
                    <a:lnTo>
                      <a:pt x="5045" y="1278"/>
                    </a:lnTo>
                    <a:lnTo>
                      <a:pt x="5015" y="1312"/>
                    </a:lnTo>
                    <a:lnTo>
                      <a:pt x="4952" y="1372"/>
                    </a:lnTo>
                    <a:lnTo>
                      <a:pt x="4893" y="1406"/>
                    </a:lnTo>
                    <a:lnTo>
                      <a:pt x="4830" y="1436"/>
                    </a:lnTo>
                    <a:lnTo>
                      <a:pt x="4768" y="1466"/>
                    </a:lnTo>
                    <a:lnTo>
                      <a:pt x="4709" y="1529"/>
                    </a:lnTo>
                    <a:lnTo>
                      <a:pt x="4616" y="1559"/>
                    </a:lnTo>
                    <a:lnTo>
                      <a:pt x="4524" y="1593"/>
                    </a:lnTo>
                    <a:lnTo>
                      <a:pt x="4431" y="1623"/>
                    </a:lnTo>
                    <a:lnTo>
                      <a:pt x="4368" y="1653"/>
                    </a:lnTo>
                    <a:lnTo>
                      <a:pt x="4247" y="1687"/>
                    </a:lnTo>
                    <a:lnTo>
                      <a:pt x="4154" y="1717"/>
                    </a:lnTo>
                    <a:lnTo>
                      <a:pt x="4061" y="1747"/>
                    </a:lnTo>
                    <a:lnTo>
                      <a:pt x="3936" y="1747"/>
                    </a:lnTo>
                    <a:lnTo>
                      <a:pt x="3844" y="1781"/>
                    </a:lnTo>
                    <a:lnTo>
                      <a:pt x="3722" y="1810"/>
                    </a:lnTo>
                    <a:lnTo>
                      <a:pt x="3629" y="1840"/>
                    </a:lnTo>
                    <a:lnTo>
                      <a:pt x="3508" y="1840"/>
                    </a:lnTo>
                    <a:lnTo>
                      <a:pt x="3385" y="1840"/>
                    </a:lnTo>
                    <a:lnTo>
                      <a:pt x="3260" y="1874"/>
                    </a:lnTo>
                    <a:lnTo>
                      <a:pt x="3138" y="1874"/>
                    </a:lnTo>
                    <a:lnTo>
                      <a:pt x="2983" y="1904"/>
                    </a:lnTo>
                    <a:lnTo>
                      <a:pt x="2861" y="1904"/>
                    </a:lnTo>
                    <a:lnTo>
                      <a:pt x="2739" y="1904"/>
                    </a:lnTo>
                    <a:lnTo>
                      <a:pt x="2613" y="1904"/>
                    </a:lnTo>
                    <a:lnTo>
                      <a:pt x="2462" y="1904"/>
                    </a:lnTo>
                    <a:lnTo>
                      <a:pt x="2336" y="1904"/>
                    </a:lnTo>
                    <a:lnTo>
                      <a:pt x="2214" y="1904"/>
                    </a:lnTo>
                    <a:lnTo>
                      <a:pt x="2059" y="1874"/>
                    </a:lnTo>
                    <a:lnTo>
                      <a:pt x="1937" y="1874"/>
                    </a:lnTo>
                    <a:lnTo>
                      <a:pt x="1815" y="1840"/>
                    </a:lnTo>
                    <a:lnTo>
                      <a:pt x="1690" y="1840"/>
                    </a:lnTo>
                    <a:lnTo>
                      <a:pt x="1597" y="1840"/>
                    </a:lnTo>
                    <a:lnTo>
                      <a:pt x="1474" y="1810"/>
                    </a:lnTo>
                    <a:lnTo>
                      <a:pt x="1353" y="1781"/>
                    </a:lnTo>
                    <a:lnTo>
                      <a:pt x="1231" y="1747"/>
                    </a:lnTo>
                    <a:lnTo>
                      <a:pt x="1139" y="1747"/>
                    </a:lnTo>
                    <a:lnTo>
                      <a:pt x="1050" y="1717"/>
                    </a:lnTo>
                    <a:lnTo>
                      <a:pt x="958" y="1687"/>
                    </a:lnTo>
                    <a:lnTo>
                      <a:pt x="865" y="1653"/>
                    </a:lnTo>
                    <a:lnTo>
                      <a:pt x="772" y="1623"/>
                    </a:lnTo>
                    <a:lnTo>
                      <a:pt x="681" y="1593"/>
                    </a:lnTo>
                    <a:lnTo>
                      <a:pt x="588" y="1559"/>
                    </a:lnTo>
                    <a:lnTo>
                      <a:pt x="525" y="1529"/>
                    </a:lnTo>
                    <a:lnTo>
                      <a:pt x="433" y="1466"/>
                    </a:lnTo>
                    <a:lnTo>
                      <a:pt x="370" y="1436"/>
                    </a:lnTo>
                    <a:lnTo>
                      <a:pt x="311" y="1406"/>
                    </a:lnTo>
                    <a:lnTo>
                      <a:pt x="248" y="1372"/>
                    </a:lnTo>
                    <a:lnTo>
                      <a:pt x="186" y="1312"/>
                    </a:lnTo>
                    <a:lnTo>
                      <a:pt x="156" y="1278"/>
                    </a:lnTo>
                    <a:lnTo>
                      <a:pt x="93" y="1218"/>
                    </a:lnTo>
                    <a:lnTo>
                      <a:pt x="63" y="1185"/>
                    </a:lnTo>
                    <a:lnTo>
                      <a:pt x="33" y="1125"/>
                    </a:lnTo>
                    <a:lnTo>
                      <a:pt x="33" y="1091"/>
                    </a:lnTo>
                    <a:lnTo>
                      <a:pt x="0" y="1031"/>
                    </a:lnTo>
                    <a:lnTo>
                      <a:pt x="0" y="997"/>
                    </a:lnTo>
                    <a:lnTo>
                      <a:pt x="0" y="937"/>
                    </a:lnTo>
                    <a:lnTo>
                      <a:pt x="0" y="904"/>
                    </a:lnTo>
                    <a:lnTo>
                      <a:pt x="0" y="844"/>
                    </a:lnTo>
                    <a:lnTo>
                      <a:pt x="33" y="810"/>
                    </a:lnTo>
                    <a:lnTo>
                      <a:pt x="33" y="750"/>
                    </a:lnTo>
                    <a:lnTo>
                      <a:pt x="63" y="716"/>
                    </a:lnTo>
                    <a:lnTo>
                      <a:pt x="93" y="655"/>
                    </a:lnTo>
                    <a:lnTo>
                      <a:pt x="156" y="626"/>
                    </a:lnTo>
                    <a:lnTo>
                      <a:pt x="186" y="562"/>
                    </a:lnTo>
                    <a:lnTo>
                      <a:pt x="248" y="532"/>
                    </a:lnTo>
                    <a:lnTo>
                      <a:pt x="311" y="498"/>
                    </a:lnTo>
                    <a:lnTo>
                      <a:pt x="370" y="438"/>
                    </a:lnTo>
                    <a:lnTo>
                      <a:pt x="433" y="404"/>
                    </a:lnTo>
                    <a:lnTo>
                      <a:pt x="525" y="374"/>
                    </a:lnTo>
                    <a:lnTo>
                      <a:pt x="588" y="345"/>
                    </a:lnTo>
                    <a:lnTo>
                      <a:pt x="681" y="311"/>
                    </a:lnTo>
                    <a:lnTo>
                      <a:pt x="772" y="281"/>
                    </a:lnTo>
                    <a:lnTo>
                      <a:pt x="865" y="251"/>
                    </a:lnTo>
                    <a:lnTo>
                      <a:pt x="958" y="217"/>
                    </a:lnTo>
                    <a:lnTo>
                      <a:pt x="1050" y="187"/>
                    </a:lnTo>
                    <a:lnTo>
                      <a:pt x="1139" y="157"/>
                    </a:lnTo>
                    <a:lnTo>
                      <a:pt x="1231" y="123"/>
                    </a:lnTo>
                    <a:lnTo>
                      <a:pt x="1353" y="93"/>
                    </a:lnTo>
                    <a:lnTo>
                      <a:pt x="1474" y="93"/>
                    </a:lnTo>
                    <a:lnTo>
                      <a:pt x="1597" y="64"/>
                    </a:lnTo>
                    <a:lnTo>
                      <a:pt x="1690" y="30"/>
                    </a:lnTo>
                    <a:lnTo>
                      <a:pt x="1815" y="30"/>
                    </a:lnTo>
                    <a:lnTo>
                      <a:pt x="1937" y="30"/>
                    </a:lnTo>
                    <a:lnTo>
                      <a:pt x="2059" y="0"/>
                    </a:lnTo>
                    <a:lnTo>
                      <a:pt x="2214" y="0"/>
                    </a:lnTo>
                    <a:lnTo>
                      <a:pt x="2336" y="0"/>
                    </a:lnTo>
                    <a:lnTo>
                      <a:pt x="2462" y="0"/>
                    </a:lnTo>
                    <a:lnTo>
                      <a:pt x="2613" y="0"/>
                    </a:lnTo>
                    <a:close/>
                  </a:path>
                </a:pathLst>
              </a:custGeom>
              <a:solidFill>
                <a:srgbClr val="8C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81" name="Freeform 2201">
                <a:extLst>
                  <a:ext uri="{FF2B5EF4-FFF2-40B4-BE49-F238E27FC236}">
                    <a16:creationId xmlns:a16="http://schemas.microsoft.com/office/drawing/2014/main" id="{F087B726-DB3D-46AF-B109-D4A618485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4" y="3347"/>
                <a:ext cx="338" cy="121"/>
              </a:xfrm>
              <a:custGeom>
                <a:avLst/>
                <a:gdLst>
                  <a:gd name="T0" fmla="*/ 12 w 5074"/>
                  <a:gd name="T1" fmla="*/ 0 h 1811"/>
                  <a:gd name="T2" fmla="*/ 14 w 5074"/>
                  <a:gd name="T3" fmla="*/ 0 h 1811"/>
                  <a:gd name="T4" fmla="*/ 16 w 5074"/>
                  <a:gd name="T5" fmla="*/ 0 h 1811"/>
                  <a:gd name="T6" fmla="*/ 17 w 5074"/>
                  <a:gd name="T7" fmla="*/ 1 h 1811"/>
                  <a:gd name="T8" fmla="*/ 18 w 5074"/>
                  <a:gd name="T9" fmla="*/ 1 h 1811"/>
                  <a:gd name="T10" fmla="*/ 20 w 5074"/>
                  <a:gd name="T11" fmla="*/ 1 h 1811"/>
                  <a:gd name="T12" fmla="*/ 21 w 5074"/>
                  <a:gd name="T13" fmla="*/ 2 h 1811"/>
                  <a:gd name="T14" fmla="*/ 21 w 5074"/>
                  <a:gd name="T15" fmla="*/ 2 h 1811"/>
                  <a:gd name="T16" fmla="*/ 22 w 5074"/>
                  <a:gd name="T17" fmla="*/ 3 h 1811"/>
                  <a:gd name="T18" fmla="*/ 22 w 5074"/>
                  <a:gd name="T19" fmla="*/ 3 h 1811"/>
                  <a:gd name="T20" fmla="*/ 23 w 5074"/>
                  <a:gd name="T21" fmla="*/ 4 h 1811"/>
                  <a:gd name="T22" fmla="*/ 22 w 5074"/>
                  <a:gd name="T23" fmla="*/ 5 h 1811"/>
                  <a:gd name="T24" fmla="*/ 22 w 5074"/>
                  <a:gd name="T25" fmla="*/ 5 h 1811"/>
                  <a:gd name="T26" fmla="*/ 21 w 5074"/>
                  <a:gd name="T27" fmla="*/ 6 h 1811"/>
                  <a:gd name="T28" fmla="*/ 21 w 5074"/>
                  <a:gd name="T29" fmla="*/ 6 h 1811"/>
                  <a:gd name="T30" fmla="*/ 20 w 5074"/>
                  <a:gd name="T31" fmla="*/ 7 h 1811"/>
                  <a:gd name="T32" fmla="*/ 18 w 5074"/>
                  <a:gd name="T33" fmla="*/ 7 h 1811"/>
                  <a:gd name="T34" fmla="*/ 17 w 5074"/>
                  <a:gd name="T35" fmla="*/ 8 h 1811"/>
                  <a:gd name="T36" fmla="*/ 16 w 5074"/>
                  <a:gd name="T37" fmla="*/ 8 h 1811"/>
                  <a:gd name="T38" fmla="*/ 14 w 5074"/>
                  <a:gd name="T39" fmla="*/ 8 h 1811"/>
                  <a:gd name="T40" fmla="*/ 12 w 5074"/>
                  <a:gd name="T41" fmla="*/ 8 h 1811"/>
                  <a:gd name="T42" fmla="*/ 11 w 5074"/>
                  <a:gd name="T43" fmla="*/ 8 h 1811"/>
                  <a:gd name="T44" fmla="*/ 9 w 5074"/>
                  <a:gd name="T45" fmla="*/ 8 h 1811"/>
                  <a:gd name="T46" fmla="*/ 7 w 5074"/>
                  <a:gd name="T47" fmla="*/ 8 h 1811"/>
                  <a:gd name="T48" fmla="*/ 6 w 5074"/>
                  <a:gd name="T49" fmla="*/ 8 h 1811"/>
                  <a:gd name="T50" fmla="*/ 5 w 5074"/>
                  <a:gd name="T51" fmla="*/ 7 h 1811"/>
                  <a:gd name="T52" fmla="*/ 3 w 5074"/>
                  <a:gd name="T53" fmla="*/ 7 h 1811"/>
                  <a:gd name="T54" fmla="*/ 2 w 5074"/>
                  <a:gd name="T55" fmla="*/ 6 h 1811"/>
                  <a:gd name="T56" fmla="*/ 1 w 5074"/>
                  <a:gd name="T57" fmla="*/ 6 h 1811"/>
                  <a:gd name="T58" fmla="*/ 1 w 5074"/>
                  <a:gd name="T59" fmla="*/ 5 h 1811"/>
                  <a:gd name="T60" fmla="*/ 0 w 5074"/>
                  <a:gd name="T61" fmla="*/ 5 h 1811"/>
                  <a:gd name="T62" fmla="*/ 0 w 5074"/>
                  <a:gd name="T63" fmla="*/ 4 h 1811"/>
                  <a:gd name="T64" fmla="*/ 0 w 5074"/>
                  <a:gd name="T65" fmla="*/ 4 h 1811"/>
                  <a:gd name="T66" fmla="*/ 0 w 5074"/>
                  <a:gd name="T67" fmla="*/ 3 h 1811"/>
                  <a:gd name="T68" fmla="*/ 1 w 5074"/>
                  <a:gd name="T69" fmla="*/ 2 h 1811"/>
                  <a:gd name="T70" fmla="*/ 2 w 5074"/>
                  <a:gd name="T71" fmla="*/ 2 h 1811"/>
                  <a:gd name="T72" fmla="*/ 3 w 5074"/>
                  <a:gd name="T73" fmla="*/ 1 h 1811"/>
                  <a:gd name="T74" fmla="*/ 4 w 5074"/>
                  <a:gd name="T75" fmla="*/ 1 h 1811"/>
                  <a:gd name="T76" fmla="*/ 5 w 5074"/>
                  <a:gd name="T77" fmla="*/ 1 h 1811"/>
                  <a:gd name="T78" fmla="*/ 6 w 5074"/>
                  <a:gd name="T79" fmla="*/ 0 h 1811"/>
                  <a:gd name="T80" fmla="*/ 8 w 5074"/>
                  <a:gd name="T81" fmla="*/ 0 h 1811"/>
                  <a:gd name="T82" fmla="*/ 10 w 5074"/>
                  <a:gd name="T83" fmla="*/ 0 h 1811"/>
                  <a:gd name="T84" fmla="*/ 11 w 5074"/>
                  <a:gd name="T85" fmla="*/ 0 h 181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074" h="1811">
                    <a:moveTo>
                      <a:pt x="2550" y="0"/>
                    </a:moveTo>
                    <a:lnTo>
                      <a:pt x="2676" y="0"/>
                    </a:lnTo>
                    <a:lnTo>
                      <a:pt x="2798" y="0"/>
                    </a:lnTo>
                    <a:lnTo>
                      <a:pt x="2920" y="0"/>
                    </a:lnTo>
                    <a:lnTo>
                      <a:pt x="3045" y="0"/>
                    </a:lnTo>
                    <a:lnTo>
                      <a:pt x="3168" y="30"/>
                    </a:lnTo>
                    <a:lnTo>
                      <a:pt x="3289" y="30"/>
                    </a:lnTo>
                    <a:lnTo>
                      <a:pt x="3412" y="30"/>
                    </a:lnTo>
                    <a:lnTo>
                      <a:pt x="3503" y="64"/>
                    </a:lnTo>
                    <a:lnTo>
                      <a:pt x="3629" y="94"/>
                    </a:lnTo>
                    <a:lnTo>
                      <a:pt x="3751" y="94"/>
                    </a:lnTo>
                    <a:lnTo>
                      <a:pt x="3844" y="124"/>
                    </a:lnTo>
                    <a:lnTo>
                      <a:pt x="3936" y="158"/>
                    </a:lnTo>
                    <a:lnTo>
                      <a:pt x="4058" y="158"/>
                    </a:lnTo>
                    <a:lnTo>
                      <a:pt x="4151" y="188"/>
                    </a:lnTo>
                    <a:lnTo>
                      <a:pt x="4242" y="218"/>
                    </a:lnTo>
                    <a:lnTo>
                      <a:pt x="4335" y="252"/>
                    </a:lnTo>
                    <a:lnTo>
                      <a:pt x="4398" y="281"/>
                    </a:lnTo>
                    <a:lnTo>
                      <a:pt x="4491" y="311"/>
                    </a:lnTo>
                    <a:lnTo>
                      <a:pt x="4553" y="345"/>
                    </a:lnTo>
                    <a:lnTo>
                      <a:pt x="4646" y="375"/>
                    </a:lnTo>
                    <a:lnTo>
                      <a:pt x="4705" y="439"/>
                    </a:lnTo>
                    <a:lnTo>
                      <a:pt x="4767" y="469"/>
                    </a:lnTo>
                    <a:lnTo>
                      <a:pt x="4830" y="500"/>
                    </a:lnTo>
                    <a:lnTo>
                      <a:pt x="4860" y="533"/>
                    </a:lnTo>
                    <a:lnTo>
                      <a:pt x="4923" y="593"/>
                    </a:lnTo>
                    <a:lnTo>
                      <a:pt x="4952" y="623"/>
                    </a:lnTo>
                    <a:lnTo>
                      <a:pt x="4982" y="657"/>
                    </a:lnTo>
                    <a:lnTo>
                      <a:pt x="5016" y="717"/>
                    </a:lnTo>
                    <a:lnTo>
                      <a:pt x="5044" y="751"/>
                    </a:lnTo>
                    <a:lnTo>
                      <a:pt x="5044" y="811"/>
                    </a:lnTo>
                    <a:lnTo>
                      <a:pt x="5074" y="844"/>
                    </a:lnTo>
                    <a:lnTo>
                      <a:pt x="5074" y="904"/>
                    </a:lnTo>
                    <a:lnTo>
                      <a:pt x="5074" y="938"/>
                    </a:lnTo>
                    <a:lnTo>
                      <a:pt x="5044" y="998"/>
                    </a:lnTo>
                    <a:lnTo>
                      <a:pt x="5044" y="1032"/>
                    </a:lnTo>
                    <a:lnTo>
                      <a:pt x="5016" y="1092"/>
                    </a:lnTo>
                    <a:lnTo>
                      <a:pt x="4982" y="1125"/>
                    </a:lnTo>
                    <a:lnTo>
                      <a:pt x="4952" y="1155"/>
                    </a:lnTo>
                    <a:lnTo>
                      <a:pt x="4923" y="1219"/>
                    </a:lnTo>
                    <a:lnTo>
                      <a:pt x="4860" y="1249"/>
                    </a:lnTo>
                    <a:lnTo>
                      <a:pt x="4830" y="1279"/>
                    </a:lnTo>
                    <a:lnTo>
                      <a:pt x="4767" y="1343"/>
                    </a:lnTo>
                    <a:lnTo>
                      <a:pt x="4705" y="1373"/>
                    </a:lnTo>
                    <a:lnTo>
                      <a:pt x="4646" y="1407"/>
                    </a:lnTo>
                    <a:lnTo>
                      <a:pt x="4553" y="1436"/>
                    </a:lnTo>
                    <a:lnTo>
                      <a:pt x="4491" y="1466"/>
                    </a:lnTo>
                    <a:lnTo>
                      <a:pt x="4398" y="1500"/>
                    </a:lnTo>
                    <a:lnTo>
                      <a:pt x="4335" y="1530"/>
                    </a:lnTo>
                    <a:lnTo>
                      <a:pt x="4242" y="1560"/>
                    </a:lnTo>
                    <a:lnTo>
                      <a:pt x="4151" y="1594"/>
                    </a:lnTo>
                    <a:lnTo>
                      <a:pt x="4058" y="1624"/>
                    </a:lnTo>
                    <a:lnTo>
                      <a:pt x="3936" y="1654"/>
                    </a:lnTo>
                    <a:lnTo>
                      <a:pt x="3844" y="1688"/>
                    </a:lnTo>
                    <a:lnTo>
                      <a:pt x="3751" y="1688"/>
                    </a:lnTo>
                    <a:lnTo>
                      <a:pt x="3629" y="1717"/>
                    </a:lnTo>
                    <a:lnTo>
                      <a:pt x="3503" y="1747"/>
                    </a:lnTo>
                    <a:lnTo>
                      <a:pt x="3412" y="1747"/>
                    </a:lnTo>
                    <a:lnTo>
                      <a:pt x="3289" y="1781"/>
                    </a:lnTo>
                    <a:lnTo>
                      <a:pt x="3168" y="1781"/>
                    </a:lnTo>
                    <a:lnTo>
                      <a:pt x="3045" y="1781"/>
                    </a:lnTo>
                    <a:lnTo>
                      <a:pt x="2920" y="1811"/>
                    </a:lnTo>
                    <a:lnTo>
                      <a:pt x="2798" y="1811"/>
                    </a:lnTo>
                    <a:lnTo>
                      <a:pt x="2676" y="1811"/>
                    </a:lnTo>
                    <a:lnTo>
                      <a:pt x="2550" y="1811"/>
                    </a:lnTo>
                    <a:lnTo>
                      <a:pt x="2399" y="1811"/>
                    </a:lnTo>
                    <a:lnTo>
                      <a:pt x="2273" y="1811"/>
                    </a:lnTo>
                    <a:lnTo>
                      <a:pt x="2151" y="1811"/>
                    </a:lnTo>
                    <a:lnTo>
                      <a:pt x="2029" y="1781"/>
                    </a:lnTo>
                    <a:lnTo>
                      <a:pt x="1904" y="1781"/>
                    </a:lnTo>
                    <a:lnTo>
                      <a:pt x="1781" y="1781"/>
                    </a:lnTo>
                    <a:lnTo>
                      <a:pt x="1660" y="1747"/>
                    </a:lnTo>
                    <a:lnTo>
                      <a:pt x="1567" y="1747"/>
                    </a:lnTo>
                    <a:lnTo>
                      <a:pt x="1441" y="1717"/>
                    </a:lnTo>
                    <a:lnTo>
                      <a:pt x="1320" y="1688"/>
                    </a:lnTo>
                    <a:lnTo>
                      <a:pt x="1227" y="1688"/>
                    </a:lnTo>
                    <a:lnTo>
                      <a:pt x="1135" y="1654"/>
                    </a:lnTo>
                    <a:lnTo>
                      <a:pt x="1042" y="1624"/>
                    </a:lnTo>
                    <a:lnTo>
                      <a:pt x="924" y="1594"/>
                    </a:lnTo>
                    <a:lnTo>
                      <a:pt x="832" y="1560"/>
                    </a:lnTo>
                    <a:lnTo>
                      <a:pt x="769" y="1530"/>
                    </a:lnTo>
                    <a:lnTo>
                      <a:pt x="676" y="1500"/>
                    </a:lnTo>
                    <a:lnTo>
                      <a:pt x="584" y="1466"/>
                    </a:lnTo>
                    <a:lnTo>
                      <a:pt x="525" y="1436"/>
                    </a:lnTo>
                    <a:lnTo>
                      <a:pt x="432" y="1407"/>
                    </a:lnTo>
                    <a:lnTo>
                      <a:pt x="370" y="1373"/>
                    </a:lnTo>
                    <a:lnTo>
                      <a:pt x="307" y="1343"/>
                    </a:lnTo>
                    <a:lnTo>
                      <a:pt x="277" y="1279"/>
                    </a:lnTo>
                    <a:lnTo>
                      <a:pt x="214" y="1249"/>
                    </a:lnTo>
                    <a:lnTo>
                      <a:pt x="155" y="1219"/>
                    </a:lnTo>
                    <a:lnTo>
                      <a:pt x="123" y="1155"/>
                    </a:lnTo>
                    <a:lnTo>
                      <a:pt x="93" y="1125"/>
                    </a:lnTo>
                    <a:lnTo>
                      <a:pt x="63" y="1092"/>
                    </a:lnTo>
                    <a:lnTo>
                      <a:pt x="30" y="1032"/>
                    </a:lnTo>
                    <a:lnTo>
                      <a:pt x="30" y="998"/>
                    </a:lnTo>
                    <a:lnTo>
                      <a:pt x="30" y="938"/>
                    </a:lnTo>
                    <a:lnTo>
                      <a:pt x="0" y="904"/>
                    </a:lnTo>
                    <a:lnTo>
                      <a:pt x="30" y="844"/>
                    </a:lnTo>
                    <a:lnTo>
                      <a:pt x="30" y="811"/>
                    </a:lnTo>
                    <a:lnTo>
                      <a:pt x="30" y="751"/>
                    </a:lnTo>
                    <a:lnTo>
                      <a:pt x="63" y="717"/>
                    </a:lnTo>
                    <a:lnTo>
                      <a:pt x="93" y="657"/>
                    </a:lnTo>
                    <a:lnTo>
                      <a:pt x="123" y="623"/>
                    </a:lnTo>
                    <a:lnTo>
                      <a:pt x="155" y="593"/>
                    </a:lnTo>
                    <a:lnTo>
                      <a:pt x="214" y="533"/>
                    </a:lnTo>
                    <a:lnTo>
                      <a:pt x="277" y="500"/>
                    </a:lnTo>
                    <a:lnTo>
                      <a:pt x="307" y="469"/>
                    </a:lnTo>
                    <a:lnTo>
                      <a:pt x="370" y="439"/>
                    </a:lnTo>
                    <a:lnTo>
                      <a:pt x="432" y="375"/>
                    </a:lnTo>
                    <a:lnTo>
                      <a:pt x="525" y="345"/>
                    </a:lnTo>
                    <a:lnTo>
                      <a:pt x="584" y="311"/>
                    </a:lnTo>
                    <a:lnTo>
                      <a:pt x="676" y="281"/>
                    </a:lnTo>
                    <a:lnTo>
                      <a:pt x="769" y="252"/>
                    </a:lnTo>
                    <a:lnTo>
                      <a:pt x="832" y="218"/>
                    </a:lnTo>
                    <a:lnTo>
                      <a:pt x="924" y="188"/>
                    </a:lnTo>
                    <a:lnTo>
                      <a:pt x="1042" y="158"/>
                    </a:lnTo>
                    <a:lnTo>
                      <a:pt x="1135" y="158"/>
                    </a:lnTo>
                    <a:lnTo>
                      <a:pt x="1227" y="124"/>
                    </a:lnTo>
                    <a:lnTo>
                      <a:pt x="1320" y="94"/>
                    </a:lnTo>
                    <a:lnTo>
                      <a:pt x="1441" y="94"/>
                    </a:lnTo>
                    <a:lnTo>
                      <a:pt x="1567" y="64"/>
                    </a:lnTo>
                    <a:lnTo>
                      <a:pt x="1660" y="30"/>
                    </a:lnTo>
                    <a:lnTo>
                      <a:pt x="1781" y="30"/>
                    </a:lnTo>
                    <a:lnTo>
                      <a:pt x="1904" y="30"/>
                    </a:lnTo>
                    <a:lnTo>
                      <a:pt x="2029" y="0"/>
                    </a:lnTo>
                    <a:lnTo>
                      <a:pt x="2151" y="0"/>
                    </a:lnTo>
                    <a:lnTo>
                      <a:pt x="2273" y="0"/>
                    </a:lnTo>
                    <a:lnTo>
                      <a:pt x="2399" y="0"/>
                    </a:lnTo>
                    <a:lnTo>
                      <a:pt x="2550" y="0"/>
                    </a:lnTo>
                    <a:close/>
                  </a:path>
                </a:pathLst>
              </a:custGeom>
              <a:solidFill>
                <a:srgbClr val="8C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82" name="Freeform 2202">
                <a:extLst>
                  <a:ext uri="{FF2B5EF4-FFF2-40B4-BE49-F238E27FC236}">
                    <a16:creationId xmlns:a16="http://schemas.microsoft.com/office/drawing/2014/main" id="{EA5C7ADE-6962-4F2D-BD7A-A403D0F7D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3353"/>
                <a:ext cx="326" cy="115"/>
              </a:xfrm>
              <a:custGeom>
                <a:avLst/>
                <a:gdLst>
                  <a:gd name="T0" fmla="*/ 12 w 4889"/>
                  <a:gd name="T1" fmla="*/ 0 h 1717"/>
                  <a:gd name="T2" fmla="*/ 14 w 4889"/>
                  <a:gd name="T3" fmla="*/ 0 h 1717"/>
                  <a:gd name="T4" fmla="*/ 15 w 4889"/>
                  <a:gd name="T5" fmla="*/ 0 h 1717"/>
                  <a:gd name="T6" fmla="*/ 17 w 4889"/>
                  <a:gd name="T7" fmla="*/ 1 h 1717"/>
                  <a:gd name="T8" fmla="*/ 18 w 4889"/>
                  <a:gd name="T9" fmla="*/ 1 h 1717"/>
                  <a:gd name="T10" fmla="*/ 19 w 4889"/>
                  <a:gd name="T11" fmla="*/ 1 h 1717"/>
                  <a:gd name="T12" fmla="*/ 20 w 4889"/>
                  <a:gd name="T13" fmla="*/ 2 h 1717"/>
                  <a:gd name="T14" fmla="*/ 21 w 4889"/>
                  <a:gd name="T15" fmla="*/ 2 h 1717"/>
                  <a:gd name="T16" fmla="*/ 21 w 4889"/>
                  <a:gd name="T17" fmla="*/ 3 h 1717"/>
                  <a:gd name="T18" fmla="*/ 22 w 4889"/>
                  <a:gd name="T19" fmla="*/ 3 h 1717"/>
                  <a:gd name="T20" fmla="*/ 22 w 4889"/>
                  <a:gd name="T21" fmla="*/ 4 h 1717"/>
                  <a:gd name="T22" fmla="*/ 22 w 4889"/>
                  <a:gd name="T23" fmla="*/ 4 h 1717"/>
                  <a:gd name="T24" fmla="*/ 21 w 4889"/>
                  <a:gd name="T25" fmla="*/ 5 h 1717"/>
                  <a:gd name="T26" fmla="*/ 21 w 4889"/>
                  <a:gd name="T27" fmla="*/ 5 h 1717"/>
                  <a:gd name="T28" fmla="*/ 20 w 4889"/>
                  <a:gd name="T29" fmla="*/ 6 h 1717"/>
                  <a:gd name="T30" fmla="*/ 19 w 4889"/>
                  <a:gd name="T31" fmla="*/ 6 h 1717"/>
                  <a:gd name="T32" fmla="*/ 18 w 4889"/>
                  <a:gd name="T33" fmla="*/ 7 h 1717"/>
                  <a:gd name="T34" fmla="*/ 17 w 4889"/>
                  <a:gd name="T35" fmla="*/ 7 h 1717"/>
                  <a:gd name="T36" fmla="*/ 15 w 4889"/>
                  <a:gd name="T37" fmla="*/ 7 h 1717"/>
                  <a:gd name="T38" fmla="*/ 14 w 4889"/>
                  <a:gd name="T39" fmla="*/ 8 h 1717"/>
                  <a:gd name="T40" fmla="*/ 12 w 4889"/>
                  <a:gd name="T41" fmla="*/ 8 h 1717"/>
                  <a:gd name="T42" fmla="*/ 10 w 4889"/>
                  <a:gd name="T43" fmla="*/ 8 h 1717"/>
                  <a:gd name="T44" fmla="*/ 9 w 4889"/>
                  <a:gd name="T45" fmla="*/ 8 h 1717"/>
                  <a:gd name="T46" fmla="*/ 7 w 4889"/>
                  <a:gd name="T47" fmla="*/ 7 h 1717"/>
                  <a:gd name="T48" fmla="*/ 6 w 4889"/>
                  <a:gd name="T49" fmla="*/ 7 h 1717"/>
                  <a:gd name="T50" fmla="*/ 4 w 4889"/>
                  <a:gd name="T51" fmla="*/ 7 h 1717"/>
                  <a:gd name="T52" fmla="*/ 3 w 4889"/>
                  <a:gd name="T53" fmla="*/ 7 h 1717"/>
                  <a:gd name="T54" fmla="*/ 2 w 4889"/>
                  <a:gd name="T55" fmla="*/ 6 h 1717"/>
                  <a:gd name="T56" fmla="*/ 1 w 4889"/>
                  <a:gd name="T57" fmla="*/ 6 h 1717"/>
                  <a:gd name="T58" fmla="*/ 1 w 4889"/>
                  <a:gd name="T59" fmla="*/ 5 h 1717"/>
                  <a:gd name="T60" fmla="*/ 0 w 4889"/>
                  <a:gd name="T61" fmla="*/ 5 h 1717"/>
                  <a:gd name="T62" fmla="*/ 0 w 4889"/>
                  <a:gd name="T63" fmla="*/ 4 h 1717"/>
                  <a:gd name="T64" fmla="*/ 0 w 4889"/>
                  <a:gd name="T65" fmla="*/ 3 h 1717"/>
                  <a:gd name="T66" fmla="*/ 0 w 4889"/>
                  <a:gd name="T67" fmla="*/ 3 h 1717"/>
                  <a:gd name="T68" fmla="*/ 1 w 4889"/>
                  <a:gd name="T69" fmla="*/ 2 h 1717"/>
                  <a:gd name="T70" fmla="*/ 2 w 4889"/>
                  <a:gd name="T71" fmla="*/ 2 h 1717"/>
                  <a:gd name="T72" fmla="*/ 2 w 4889"/>
                  <a:gd name="T73" fmla="*/ 1 h 1717"/>
                  <a:gd name="T74" fmla="*/ 4 w 4889"/>
                  <a:gd name="T75" fmla="*/ 1 h 1717"/>
                  <a:gd name="T76" fmla="*/ 5 w 4889"/>
                  <a:gd name="T77" fmla="*/ 1 h 1717"/>
                  <a:gd name="T78" fmla="*/ 6 w 4889"/>
                  <a:gd name="T79" fmla="*/ 0 h 1717"/>
                  <a:gd name="T80" fmla="*/ 8 w 4889"/>
                  <a:gd name="T81" fmla="*/ 0 h 1717"/>
                  <a:gd name="T82" fmla="*/ 9 w 4889"/>
                  <a:gd name="T83" fmla="*/ 0 h 1717"/>
                  <a:gd name="T84" fmla="*/ 11 w 4889"/>
                  <a:gd name="T85" fmla="*/ 0 h 171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889" h="1717">
                    <a:moveTo>
                      <a:pt x="2457" y="0"/>
                    </a:moveTo>
                    <a:lnTo>
                      <a:pt x="2583" y="0"/>
                    </a:lnTo>
                    <a:lnTo>
                      <a:pt x="2705" y="0"/>
                    </a:lnTo>
                    <a:lnTo>
                      <a:pt x="2827" y="0"/>
                    </a:lnTo>
                    <a:lnTo>
                      <a:pt x="2952" y="0"/>
                    </a:lnTo>
                    <a:lnTo>
                      <a:pt x="3045" y="30"/>
                    </a:lnTo>
                    <a:lnTo>
                      <a:pt x="3166" y="30"/>
                    </a:lnTo>
                    <a:lnTo>
                      <a:pt x="3289" y="30"/>
                    </a:lnTo>
                    <a:lnTo>
                      <a:pt x="3381" y="64"/>
                    </a:lnTo>
                    <a:lnTo>
                      <a:pt x="3503" y="64"/>
                    </a:lnTo>
                    <a:lnTo>
                      <a:pt x="3596" y="94"/>
                    </a:lnTo>
                    <a:lnTo>
                      <a:pt x="3721" y="124"/>
                    </a:lnTo>
                    <a:lnTo>
                      <a:pt x="3814" y="124"/>
                    </a:lnTo>
                    <a:lnTo>
                      <a:pt x="3905" y="158"/>
                    </a:lnTo>
                    <a:lnTo>
                      <a:pt x="3998" y="187"/>
                    </a:lnTo>
                    <a:lnTo>
                      <a:pt x="4091" y="217"/>
                    </a:lnTo>
                    <a:lnTo>
                      <a:pt x="4183" y="251"/>
                    </a:lnTo>
                    <a:lnTo>
                      <a:pt x="4242" y="281"/>
                    </a:lnTo>
                    <a:lnTo>
                      <a:pt x="4335" y="311"/>
                    </a:lnTo>
                    <a:lnTo>
                      <a:pt x="4398" y="345"/>
                    </a:lnTo>
                    <a:lnTo>
                      <a:pt x="4460" y="375"/>
                    </a:lnTo>
                    <a:lnTo>
                      <a:pt x="4553" y="406"/>
                    </a:lnTo>
                    <a:lnTo>
                      <a:pt x="4582" y="439"/>
                    </a:lnTo>
                    <a:lnTo>
                      <a:pt x="4645" y="468"/>
                    </a:lnTo>
                    <a:lnTo>
                      <a:pt x="4704" y="529"/>
                    </a:lnTo>
                    <a:lnTo>
                      <a:pt x="4737" y="563"/>
                    </a:lnTo>
                    <a:lnTo>
                      <a:pt x="4767" y="593"/>
                    </a:lnTo>
                    <a:lnTo>
                      <a:pt x="4830" y="623"/>
                    </a:lnTo>
                    <a:lnTo>
                      <a:pt x="4830" y="687"/>
                    </a:lnTo>
                    <a:lnTo>
                      <a:pt x="4859" y="717"/>
                    </a:lnTo>
                    <a:lnTo>
                      <a:pt x="4889" y="750"/>
                    </a:lnTo>
                    <a:lnTo>
                      <a:pt x="4889" y="810"/>
                    </a:lnTo>
                    <a:lnTo>
                      <a:pt x="4889" y="844"/>
                    </a:lnTo>
                    <a:lnTo>
                      <a:pt x="4889" y="904"/>
                    </a:lnTo>
                    <a:lnTo>
                      <a:pt x="4889" y="938"/>
                    </a:lnTo>
                    <a:lnTo>
                      <a:pt x="4859" y="968"/>
                    </a:lnTo>
                    <a:lnTo>
                      <a:pt x="4830" y="1031"/>
                    </a:lnTo>
                    <a:lnTo>
                      <a:pt x="4830" y="1061"/>
                    </a:lnTo>
                    <a:lnTo>
                      <a:pt x="4767" y="1091"/>
                    </a:lnTo>
                    <a:lnTo>
                      <a:pt x="4737" y="1155"/>
                    </a:lnTo>
                    <a:lnTo>
                      <a:pt x="4704" y="1185"/>
                    </a:lnTo>
                    <a:lnTo>
                      <a:pt x="4645" y="1219"/>
                    </a:lnTo>
                    <a:lnTo>
                      <a:pt x="4582" y="1249"/>
                    </a:lnTo>
                    <a:lnTo>
                      <a:pt x="4553" y="1279"/>
                    </a:lnTo>
                    <a:lnTo>
                      <a:pt x="4460" y="1342"/>
                    </a:lnTo>
                    <a:lnTo>
                      <a:pt x="4398" y="1372"/>
                    </a:lnTo>
                    <a:lnTo>
                      <a:pt x="4335" y="1406"/>
                    </a:lnTo>
                    <a:lnTo>
                      <a:pt x="4242" y="1436"/>
                    </a:lnTo>
                    <a:lnTo>
                      <a:pt x="4183" y="1466"/>
                    </a:lnTo>
                    <a:lnTo>
                      <a:pt x="4091" y="1500"/>
                    </a:lnTo>
                    <a:lnTo>
                      <a:pt x="3998" y="1500"/>
                    </a:lnTo>
                    <a:lnTo>
                      <a:pt x="3905" y="1530"/>
                    </a:lnTo>
                    <a:lnTo>
                      <a:pt x="3814" y="1560"/>
                    </a:lnTo>
                    <a:lnTo>
                      <a:pt x="3721" y="1594"/>
                    </a:lnTo>
                    <a:lnTo>
                      <a:pt x="3596" y="1594"/>
                    </a:lnTo>
                    <a:lnTo>
                      <a:pt x="3503" y="1623"/>
                    </a:lnTo>
                    <a:lnTo>
                      <a:pt x="3381" y="1653"/>
                    </a:lnTo>
                    <a:lnTo>
                      <a:pt x="3289" y="1653"/>
                    </a:lnTo>
                    <a:lnTo>
                      <a:pt x="3166" y="1687"/>
                    </a:lnTo>
                    <a:lnTo>
                      <a:pt x="3045" y="1687"/>
                    </a:lnTo>
                    <a:lnTo>
                      <a:pt x="2952" y="1687"/>
                    </a:lnTo>
                    <a:lnTo>
                      <a:pt x="2827" y="1687"/>
                    </a:lnTo>
                    <a:lnTo>
                      <a:pt x="2705" y="1717"/>
                    </a:lnTo>
                    <a:lnTo>
                      <a:pt x="2583" y="1717"/>
                    </a:lnTo>
                    <a:lnTo>
                      <a:pt x="2457" y="1717"/>
                    </a:lnTo>
                    <a:lnTo>
                      <a:pt x="2306" y="1717"/>
                    </a:lnTo>
                    <a:lnTo>
                      <a:pt x="2180" y="1717"/>
                    </a:lnTo>
                    <a:lnTo>
                      <a:pt x="2058" y="1687"/>
                    </a:lnTo>
                    <a:lnTo>
                      <a:pt x="1966" y="1687"/>
                    </a:lnTo>
                    <a:lnTo>
                      <a:pt x="1843" y="1687"/>
                    </a:lnTo>
                    <a:lnTo>
                      <a:pt x="1718" y="1687"/>
                    </a:lnTo>
                    <a:lnTo>
                      <a:pt x="1596" y="1653"/>
                    </a:lnTo>
                    <a:lnTo>
                      <a:pt x="1504" y="1653"/>
                    </a:lnTo>
                    <a:lnTo>
                      <a:pt x="1381" y="1623"/>
                    </a:lnTo>
                    <a:lnTo>
                      <a:pt x="1290" y="1594"/>
                    </a:lnTo>
                    <a:lnTo>
                      <a:pt x="1164" y="1594"/>
                    </a:lnTo>
                    <a:lnTo>
                      <a:pt x="1075" y="1560"/>
                    </a:lnTo>
                    <a:lnTo>
                      <a:pt x="983" y="1530"/>
                    </a:lnTo>
                    <a:lnTo>
                      <a:pt x="894" y="1500"/>
                    </a:lnTo>
                    <a:lnTo>
                      <a:pt x="802" y="1500"/>
                    </a:lnTo>
                    <a:lnTo>
                      <a:pt x="709" y="1466"/>
                    </a:lnTo>
                    <a:lnTo>
                      <a:pt x="646" y="1436"/>
                    </a:lnTo>
                    <a:lnTo>
                      <a:pt x="554" y="1406"/>
                    </a:lnTo>
                    <a:lnTo>
                      <a:pt x="491" y="1372"/>
                    </a:lnTo>
                    <a:lnTo>
                      <a:pt x="432" y="1342"/>
                    </a:lnTo>
                    <a:lnTo>
                      <a:pt x="369" y="1279"/>
                    </a:lnTo>
                    <a:lnTo>
                      <a:pt x="306" y="1249"/>
                    </a:lnTo>
                    <a:lnTo>
                      <a:pt x="247" y="1219"/>
                    </a:lnTo>
                    <a:lnTo>
                      <a:pt x="184" y="1185"/>
                    </a:lnTo>
                    <a:lnTo>
                      <a:pt x="155" y="1155"/>
                    </a:lnTo>
                    <a:lnTo>
                      <a:pt x="121" y="1091"/>
                    </a:lnTo>
                    <a:lnTo>
                      <a:pt x="92" y="1061"/>
                    </a:lnTo>
                    <a:lnTo>
                      <a:pt x="62" y="1031"/>
                    </a:lnTo>
                    <a:lnTo>
                      <a:pt x="30" y="968"/>
                    </a:lnTo>
                    <a:lnTo>
                      <a:pt x="30" y="938"/>
                    </a:lnTo>
                    <a:lnTo>
                      <a:pt x="0" y="904"/>
                    </a:lnTo>
                    <a:lnTo>
                      <a:pt x="0" y="844"/>
                    </a:lnTo>
                    <a:lnTo>
                      <a:pt x="0" y="810"/>
                    </a:lnTo>
                    <a:lnTo>
                      <a:pt x="30" y="750"/>
                    </a:lnTo>
                    <a:lnTo>
                      <a:pt x="30" y="717"/>
                    </a:lnTo>
                    <a:lnTo>
                      <a:pt x="62" y="687"/>
                    </a:lnTo>
                    <a:lnTo>
                      <a:pt x="92" y="623"/>
                    </a:lnTo>
                    <a:lnTo>
                      <a:pt x="121" y="593"/>
                    </a:lnTo>
                    <a:lnTo>
                      <a:pt x="155" y="563"/>
                    </a:lnTo>
                    <a:lnTo>
                      <a:pt x="184" y="529"/>
                    </a:lnTo>
                    <a:lnTo>
                      <a:pt x="247" y="468"/>
                    </a:lnTo>
                    <a:lnTo>
                      <a:pt x="306" y="439"/>
                    </a:lnTo>
                    <a:lnTo>
                      <a:pt x="369" y="406"/>
                    </a:lnTo>
                    <a:lnTo>
                      <a:pt x="432" y="375"/>
                    </a:lnTo>
                    <a:lnTo>
                      <a:pt x="491" y="345"/>
                    </a:lnTo>
                    <a:lnTo>
                      <a:pt x="554" y="311"/>
                    </a:lnTo>
                    <a:lnTo>
                      <a:pt x="646" y="281"/>
                    </a:lnTo>
                    <a:lnTo>
                      <a:pt x="709" y="251"/>
                    </a:lnTo>
                    <a:lnTo>
                      <a:pt x="802" y="217"/>
                    </a:lnTo>
                    <a:lnTo>
                      <a:pt x="894" y="187"/>
                    </a:lnTo>
                    <a:lnTo>
                      <a:pt x="983" y="158"/>
                    </a:lnTo>
                    <a:lnTo>
                      <a:pt x="1075" y="124"/>
                    </a:lnTo>
                    <a:lnTo>
                      <a:pt x="1164" y="124"/>
                    </a:lnTo>
                    <a:lnTo>
                      <a:pt x="1290" y="94"/>
                    </a:lnTo>
                    <a:lnTo>
                      <a:pt x="1381" y="64"/>
                    </a:lnTo>
                    <a:lnTo>
                      <a:pt x="1504" y="64"/>
                    </a:lnTo>
                    <a:lnTo>
                      <a:pt x="1596" y="30"/>
                    </a:lnTo>
                    <a:lnTo>
                      <a:pt x="1718" y="30"/>
                    </a:lnTo>
                    <a:lnTo>
                      <a:pt x="1843" y="30"/>
                    </a:lnTo>
                    <a:lnTo>
                      <a:pt x="1966" y="0"/>
                    </a:lnTo>
                    <a:lnTo>
                      <a:pt x="2058" y="0"/>
                    </a:lnTo>
                    <a:lnTo>
                      <a:pt x="2180" y="0"/>
                    </a:lnTo>
                    <a:lnTo>
                      <a:pt x="2306" y="0"/>
                    </a:lnTo>
                    <a:lnTo>
                      <a:pt x="2457" y="0"/>
                    </a:lnTo>
                    <a:close/>
                  </a:path>
                </a:pathLst>
              </a:custGeom>
              <a:solidFill>
                <a:srgbClr val="878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83" name="Freeform 2203">
                <a:extLst>
                  <a:ext uri="{FF2B5EF4-FFF2-40B4-BE49-F238E27FC236}">
                    <a16:creationId xmlns:a16="http://schemas.microsoft.com/office/drawing/2014/main" id="{202F5DCA-2C01-478F-B73E-30149B71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3360"/>
                <a:ext cx="314" cy="108"/>
              </a:xfrm>
              <a:custGeom>
                <a:avLst/>
                <a:gdLst>
                  <a:gd name="T0" fmla="*/ 11 w 4704"/>
                  <a:gd name="T1" fmla="*/ 0 h 1623"/>
                  <a:gd name="T2" fmla="*/ 14 w 4704"/>
                  <a:gd name="T3" fmla="*/ 0 h 1623"/>
                  <a:gd name="T4" fmla="*/ 15 w 4704"/>
                  <a:gd name="T5" fmla="*/ 0 h 1623"/>
                  <a:gd name="T6" fmla="*/ 17 w 4704"/>
                  <a:gd name="T7" fmla="*/ 1 h 1623"/>
                  <a:gd name="T8" fmla="*/ 19 w 4704"/>
                  <a:gd name="T9" fmla="*/ 1 h 1623"/>
                  <a:gd name="T10" fmla="*/ 20 w 4704"/>
                  <a:gd name="T11" fmla="*/ 2 h 1623"/>
                  <a:gd name="T12" fmla="*/ 21 w 4704"/>
                  <a:gd name="T13" fmla="*/ 2 h 1623"/>
                  <a:gd name="T14" fmla="*/ 21 w 4704"/>
                  <a:gd name="T15" fmla="*/ 3 h 1623"/>
                  <a:gd name="T16" fmla="*/ 21 w 4704"/>
                  <a:gd name="T17" fmla="*/ 4 h 1623"/>
                  <a:gd name="T18" fmla="*/ 21 w 4704"/>
                  <a:gd name="T19" fmla="*/ 5 h 1623"/>
                  <a:gd name="T20" fmla="*/ 20 w 4704"/>
                  <a:gd name="T21" fmla="*/ 5 h 1623"/>
                  <a:gd name="T22" fmla="*/ 19 w 4704"/>
                  <a:gd name="T23" fmla="*/ 6 h 1623"/>
                  <a:gd name="T24" fmla="*/ 17 w 4704"/>
                  <a:gd name="T25" fmla="*/ 6 h 1623"/>
                  <a:gd name="T26" fmla="*/ 15 w 4704"/>
                  <a:gd name="T27" fmla="*/ 7 h 1623"/>
                  <a:gd name="T28" fmla="*/ 14 w 4704"/>
                  <a:gd name="T29" fmla="*/ 7 h 1623"/>
                  <a:gd name="T30" fmla="*/ 11 w 4704"/>
                  <a:gd name="T31" fmla="*/ 7 h 1623"/>
                  <a:gd name="T32" fmla="*/ 9 w 4704"/>
                  <a:gd name="T33" fmla="*/ 7 h 1623"/>
                  <a:gd name="T34" fmla="*/ 7 w 4704"/>
                  <a:gd name="T35" fmla="*/ 7 h 1623"/>
                  <a:gd name="T36" fmla="*/ 5 w 4704"/>
                  <a:gd name="T37" fmla="*/ 7 h 1623"/>
                  <a:gd name="T38" fmla="*/ 4 w 4704"/>
                  <a:gd name="T39" fmla="*/ 6 h 1623"/>
                  <a:gd name="T40" fmla="*/ 2 w 4704"/>
                  <a:gd name="T41" fmla="*/ 6 h 1623"/>
                  <a:gd name="T42" fmla="*/ 1 w 4704"/>
                  <a:gd name="T43" fmla="*/ 5 h 1623"/>
                  <a:gd name="T44" fmla="*/ 0 w 4704"/>
                  <a:gd name="T45" fmla="*/ 5 h 1623"/>
                  <a:gd name="T46" fmla="*/ 0 w 4704"/>
                  <a:gd name="T47" fmla="*/ 4 h 1623"/>
                  <a:gd name="T48" fmla="*/ 0 w 4704"/>
                  <a:gd name="T49" fmla="*/ 3 h 1623"/>
                  <a:gd name="T50" fmla="*/ 0 w 4704"/>
                  <a:gd name="T51" fmla="*/ 2 h 1623"/>
                  <a:gd name="T52" fmla="*/ 1 w 4704"/>
                  <a:gd name="T53" fmla="*/ 2 h 1623"/>
                  <a:gd name="T54" fmla="*/ 2 w 4704"/>
                  <a:gd name="T55" fmla="*/ 1 h 1623"/>
                  <a:gd name="T56" fmla="*/ 4 w 4704"/>
                  <a:gd name="T57" fmla="*/ 1 h 1623"/>
                  <a:gd name="T58" fmla="*/ 5 w 4704"/>
                  <a:gd name="T59" fmla="*/ 0 h 1623"/>
                  <a:gd name="T60" fmla="*/ 7 w 4704"/>
                  <a:gd name="T61" fmla="*/ 0 h 1623"/>
                  <a:gd name="T62" fmla="*/ 9 w 4704"/>
                  <a:gd name="T63" fmla="*/ 0 h 162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4704" h="1623">
                    <a:moveTo>
                      <a:pt x="2365" y="0"/>
                    </a:moveTo>
                    <a:lnTo>
                      <a:pt x="2583" y="0"/>
                    </a:lnTo>
                    <a:lnTo>
                      <a:pt x="2827" y="0"/>
                    </a:lnTo>
                    <a:lnTo>
                      <a:pt x="3046" y="30"/>
                    </a:lnTo>
                    <a:lnTo>
                      <a:pt x="3260" y="64"/>
                    </a:lnTo>
                    <a:lnTo>
                      <a:pt x="3474" y="93"/>
                    </a:lnTo>
                    <a:lnTo>
                      <a:pt x="3659" y="123"/>
                    </a:lnTo>
                    <a:lnTo>
                      <a:pt x="3843" y="187"/>
                    </a:lnTo>
                    <a:lnTo>
                      <a:pt x="4029" y="217"/>
                    </a:lnTo>
                    <a:lnTo>
                      <a:pt x="4183" y="281"/>
                    </a:lnTo>
                    <a:lnTo>
                      <a:pt x="4306" y="345"/>
                    </a:lnTo>
                    <a:lnTo>
                      <a:pt x="4427" y="405"/>
                    </a:lnTo>
                    <a:lnTo>
                      <a:pt x="4520" y="499"/>
                    </a:lnTo>
                    <a:lnTo>
                      <a:pt x="4612" y="563"/>
                    </a:lnTo>
                    <a:lnTo>
                      <a:pt x="4675" y="656"/>
                    </a:lnTo>
                    <a:lnTo>
                      <a:pt x="4704" y="716"/>
                    </a:lnTo>
                    <a:lnTo>
                      <a:pt x="4704" y="810"/>
                    </a:lnTo>
                    <a:lnTo>
                      <a:pt x="4704" y="874"/>
                    </a:lnTo>
                    <a:lnTo>
                      <a:pt x="4675" y="967"/>
                    </a:lnTo>
                    <a:lnTo>
                      <a:pt x="4612" y="1031"/>
                    </a:lnTo>
                    <a:lnTo>
                      <a:pt x="4520" y="1125"/>
                    </a:lnTo>
                    <a:lnTo>
                      <a:pt x="4427" y="1185"/>
                    </a:lnTo>
                    <a:lnTo>
                      <a:pt x="4306" y="1248"/>
                    </a:lnTo>
                    <a:lnTo>
                      <a:pt x="4183" y="1312"/>
                    </a:lnTo>
                    <a:lnTo>
                      <a:pt x="4029" y="1372"/>
                    </a:lnTo>
                    <a:lnTo>
                      <a:pt x="3843" y="1436"/>
                    </a:lnTo>
                    <a:lnTo>
                      <a:pt x="3659" y="1466"/>
                    </a:lnTo>
                    <a:lnTo>
                      <a:pt x="3474" y="1529"/>
                    </a:lnTo>
                    <a:lnTo>
                      <a:pt x="3260" y="1559"/>
                    </a:lnTo>
                    <a:lnTo>
                      <a:pt x="3046" y="1593"/>
                    </a:lnTo>
                    <a:lnTo>
                      <a:pt x="2827" y="1593"/>
                    </a:lnTo>
                    <a:lnTo>
                      <a:pt x="2583" y="1623"/>
                    </a:lnTo>
                    <a:lnTo>
                      <a:pt x="2365" y="1623"/>
                    </a:lnTo>
                    <a:lnTo>
                      <a:pt x="2121" y="1623"/>
                    </a:lnTo>
                    <a:lnTo>
                      <a:pt x="1874" y="1593"/>
                    </a:lnTo>
                    <a:lnTo>
                      <a:pt x="1659" y="1593"/>
                    </a:lnTo>
                    <a:lnTo>
                      <a:pt x="1442" y="1559"/>
                    </a:lnTo>
                    <a:lnTo>
                      <a:pt x="1226" y="1529"/>
                    </a:lnTo>
                    <a:lnTo>
                      <a:pt x="1042" y="1466"/>
                    </a:lnTo>
                    <a:lnTo>
                      <a:pt x="857" y="1436"/>
                    </a:lnTo>
                    <a:lnTo>
                      <a:pt x="677" y="1372"/>
                    </a:lnTo>
                    <a:lnTo>
                      <a:pt x="524" y="1312"/>
                    </a:lnTo>
                    <a:lnTo>
                      <a:pt x="399" y="1248"/>
                    </a:lnTo>
                    <a:lnTo>
                      <a:pt x="277" y="1185"/>
                    </a:lnTo>
                    <a:lnTo>
                      <a:pt x="185" y="1125"/>
                    </a:lnTo>
                    <a:lnTo>
                      <a:pt x="92" y="1031"/>
                    </a:lnTo>
                    <a:lnTo>
                      <a:pt x="29" y="967"/>
                    </a:lnTo>
                    <a:lnTo>
                      <a:pt x="0" y="874"/>
                    </a:lnTo>
                    <a:lnTo>
                      <a:pt x="0" y="810"/>
                    </a:lnTo>
                    <a:lnTo>
                      <a:pt x="0" y="716"/>
                    </a:lnTo>
                    <a:lnTo>
                      <a:pt x="29" y="656"/>
                    </a:lnTo>
                    <a:lnTo>
                      <a:pt x="92" y="563"/>
                    </a:lnTo>
                    <a:lnTo>
                      <a:pt x="185" y="499"/>
                    </a:lnTo>
                    <a:lnTo>
                      <a:pt x="277" y="405"/>
                    </a:lnTo>
                    <a:lnTo>
                      <a:pt x="399" y="345"/>
                    </a:lnTo>
                    <a:lnTo>
                      <a:pt x="524" y="281"/>
                    </a:lnTo>
                    <a:lnTo>
                      <a:pt x="677" y="217"/>
                    </a:lnTo>
                    <a:lnTo>
                      <a:pt x="857" y="187"/>
                    </a:lnTo>
                    <a:lnTo>
                      <a:pt x="1042" y="123"/>
                    </a:lnTo>
                    <a:lnTo>
                      <a:pt x="1226" y="93"/>
                    </a:lnTo>
                    <a:lnTo>
                      <a:pt x="1442" y="64"/>
                    </a:lnTo>
                    <a:lnTo>
                      <a:pt x="1659" y="30"/>
                    </a:lnTo>
                    <a:lnTo>
                      <a:pt x="1874" y="0"/>
                    </a:lnTo>
                    <a:lnTo>
                      <a:pt x="2121" y="0"/>
                    </a:lnTo>
                    <a:lnTo>
                      <a:pt x="2365" y="0"/>
                    </a:lnTo>
                    <a:close/>
                  </a:path>
                </a:pathLst>
              </a:custGeom>
              <a:solidFill>
                <a:srgbClr val="82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84" name="Freeform 2204">
                <a:extLst>
                  <a:ext uri="{FF2B5EF4-FFF2-40B4-BE49-F238E27FC236}">
                    <a16:creationId xmlns:a16="http://schemas.microsoft.com/office/drawing/2014/main" id="{A8DEE065-3AE6-4A14-B649-7EB217D640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2" y="3366"/>
                <a:ext cx="304" cy="102"/>
              </a:xfrm>
              <a:custGeom>
                <a:avLst/>
                <a:gdLst>
                  <a:gd name="T0" fmla="*/ 11 w 4553"/>
                  <a:gd name="T1" fmla="*/ 0 h 1530"/>
                  <a:gd name="T2" fmla="*/ 13 w 4553"/>
                  <a:gd name="T3" fmla="*/ 0 h 1530"/>
                  <a:gd name="T4" fmla="*/ 15 w 4553"/>
                  <a:gd name="T5" fmla="*/ 0 h 1530"/>
                  <a:gd name="T6" fmla="*/ 17 w 4553"/>
                  <a:gd name="T7" fmla="*/ 1 h 1530"/>
                  <a:gd name="T8" fmla="*/ 18 w 4553"/>
                  <a:gd name="T9" fmla="*/ 1 h 1530"/>
                  <a:gd name="T10" fmla="*/ 19 w 4553"/>
                  <a:gd name="T11" fmla="*/ 2 h 1530"/>
                  <a:gd name="T12" fmla="*/ 20 w 4553"/>
                  <a:gd name="T13" fmla="*/ 2 h 1530"/>
                  <a:gd name="T14" fmla="*/ 20 w 4553"/>
                  <a:gd name="T15" fmla="*/ 3 h 1530"/>
                  <a:gd name="T16" fmla="*/ 20 w 4553"/>
                  <a:gd name="T17" fmla="*/ 4 h 1530"/>
                  <a:gd name="T18" fmla="*/ 20 w 4553"/>
                  <a:gd name="T19" fmla="*/ 4 h 1530"/>
                  <a:gd name="T20" fmla="*/ 19 w 4553"/>
                  <a:gd name="T21" fmla="*/ 5 h 1530"/>
                  <a:gd name="T22" fmla="*/ 18 w 4553"/>
                  <a:gd name="T23" fmla="*/ 6 h 1530"/>
                  <a:gd name="T24" fmla="*/ 17 w 4553"/>
                  <a:gd name="T25" fmla="*/ 6 h 1530"/>
                  <a:gd name="T26" fmla="*/ 15 w 4553"/>
                  <a:gd name="T27" fmla="*/ 6 h 1530"/>
                  <a:gd name="T28" fmla="*/ 13 w 4553"/>
                  <a:gd name="T29" fmla="*/ 7 h 1530"/>
                  <a:gd name="T30" fmla="*/ 11 w 4553"/>
                  <a:gd name="T31" fmla="*/ 7 h 1530"/>
                  <a:gd name="T32" fmla="*/ 9 w 4553"/>
                  <a:gd name="T33" fmla="*/ 7 h 1530"/>
                  <a:gd name="T34" fmla="*/ 7 w 4553"/>
                  <a:gd name="T35" fmla="*/ 7 h 1530"/>
                  <a:gd name="T36" fmla="*/ 5 w 4553"/>
                  <a:gd name="T37" fmla="*/ 6 h 1530"/>
                  <a:gd name="T38" fmla="*/ 4 w 4553"/>
                  <a:gd name="T39" fmla="*/ 6 h 1530"/>
                  <a:gd name="T40" fmla="*/ 2 w 4553"/>
                  <a:gd name="T41" fmla="*/ 6 h 1530"/>
                  <a:gd name="T42" fmla="*/ 1 w 4553"/>
                  <a:gd name="T43" fmla="*/ 5 h 1530"/>
                  <a:gd name="T44" fmla="*/ 0 w 4553"/>
                  <a:gd name="T45" fmla="*/ 4 h 1530"/>
                  <a:gd name="T46" fmla="*/ 0 w 4553"/>
                  <a:gd name="T47" fmla="*/ 4 h 1530"/>
                  <a:gd name="T48" fmla="*/ 0 w 4553"/>
                  <a:gd name="T49" fmla="*/ 3 h 1530"/>
                  <a:gd name="T50" fmla="*/ 0 w 4553"/>
                  <a:gd name="T51" fmla="*/ 2 h 1530"/>
                  <a:gd name="T52" fmla="*/ 1 w 4553"/>
                  <a:gd name="T53" fmla="*/ 2 h 1530"/>
                  <a:gd name="T54" fmla="*/ 2 w 4553"/>
                  <a:gd name="T55" fmla="*/ 1 h 1530"/>
                  <a:gd name="T56" fmla="*/ 4 w 4553"/>
                  <a:gd name="T57" fmla="*/ 1 h 1530"/>
                  <a:gd name="T58" fmla="*/ 5 w 4553"/>
                  <a:gd name="T59" fmla="*/ 0 h 1530"/>
                  <a:gd name="T60" fmla="*/ 7 w 4553"/>
                  <a:gd name="T61" fmla="*/ 0 h 1530"/>
                  <a:gd name="T62" fmla="*/ 9 w 4553"/>
                  <a:gd name="T63" fmla="*/ 0 h 153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4553" h="1530">
                    <a:moveTo>
                      <a:pt x="2273" y="0"/>
                    </a:moveTo>
                    <a:lnTo>
                      <a:pt x="2491" y="0"/>
                    </a:lnTo>
                    <a:lnTo>
                      <a:pt x="2705" y="0"/>
                    </a:lnTo>
                    <a:lnTo>
                      <a:pt x="2954" y="30"/>
                    </a:lnTo>
                    <a:lnTo>
                      <a:pt x="3135" y="64"/>
                    </a:lnTo>
                    <a:lnTo>
                      <a:pt x="3352" y="94"/>
                    </a:lnTo>
                    <a:lnTo>
                      <a:pt x="3537" y="124"/>
                    </a:lnTo>
                    <a:lnTo>
                      <a:pt x="3721" y="158"/>
                    </a:lnTo>
                    <a:lnTo>
                      <a:pt x="3874" y="219"/>
                    </a:lnTo>
                    <a:lnTo>
                      <a:pt x="4028" y="281"/>
                    </a:lnTo>
                    <a:lnTo>
                      <a:pt x="4151" y="342"/>
                    </a:lnTo>
                    <a:lnTo>
                      <a:pt x="4276" y="406"/>
                    </a:lnTo>
                    <a:lnTo>
                      <a:pt x="4369" y="470"/>
                    </a:lnTo>
                    <a:lnTo>
                      <a:pt x="4428" y="530"/>
                    </a:lnTo>
                    <a:lnTo>
                      <a:pt x="4490" y="593"/>
                    </a:lnTo>
                    <a:lnTo>
                      <a:pt x="4520" y="687"/>
                    </a:lnTo>
                    <a:lnTo>
                      <a:pt x="4553" y="751"/>
                    </a:lnTo>
                    <a:lnTo>
                      <a:pt x="4520" y="844"/>
                    </a:lnTo>
                    <a:lnTo>
                      <a:pt x="4490" y="904"/>
                    </a:lnTo>
                    <a:lnTo>
                      <a:pt x="4428" y="998"/>
                    </a:lnTo>
                    <a:lnTo>
                      <a:pt x="4369" y="1062"/>
                    </a:lnTo>
                    <a:lnTo>
                      <a:pt x="4276" y="1126"/>
                    </a:lnTo>
                    <a:lnTo>
                      <a:pt x="4151" y="1185"/>
                    </a:lnTo>
                    <a:lnTo>
                      <a:pt x="4028" y="1249"/>
                    </a:lnTo>
                    <a:lnTo>
                      <a:pt x="3874" y="1279"/>
                    </a:lnTo>
                    <a:lnTo>
                      <a:pt x="3721" y="1343"/>
                    </a:lnTo>
                    <a:lnTo>
                      <a:pt x="3537" y="1373"/>
                    </a:lnTo>
                    <a:lnTo>
                      <a:pt x="3352" y="1436"/>
                    </a:lnTo>
                    <a:lnTo>
                      <a:pt x="3135" y="1466"/>
                    </a:lnTo>
                    <a:lnTo>
                      <a:pt x="2954" y="1500"/>
                    </a:lnTo>
                    <a:lnTo>
                      <a:pt x="2705" y="1500"/>
                    </a:lnTo>
                    <a:lnTo>
                      <a:pt x="2491" y="1530"/>
                    </a:lnTo>
                    <a:lnTo>
                      <a:pt x="2273" y="1530"/>
                    </a:lnTo>
                    <a:lnTo>
                      <a:pt x="2029" y="1530"/>
                    </a:lnTo>
                    <a:lnTo>
                      <a:pt x="1811" y="1500"/>
                    </a:lnTo>
                    <a:lnTo>
                      <a:pt x="1597" y="1500"/>
                    </a:lnTo>
                    <a:lnTo>
                      <a:pt x="1383" y="1466"/>
                    </a:lnTo>
                    <a:lnTo>
                      <a:pt x="1164" y="1436"/>
                    </a:lnTo>
                    <a:lnTo>
                      <a:pt x="980" y="1373"/>
                    </a:lnTo>
                    <a:lnTo>
                      <a:pt x="799" y="1343"/>
                    </a:lnTo>
                    <a:lnTo>
                      <a:pt x="647" y="1279"/>
                    </a:lnTo>
                    <a:lnTo>
                      <a:pt x="525" y="1249"/>
                    </a:lnTo>
                    <a:lnTo>
                      <a:pt x="370" y="1185"/>
                    </a:lnTo>
                    <a:lnTo>
                      <a:pt x="278" y="1126"/>
                    </a:lnTo>
                    <a:lnTo>
                      <a:pt x="155" y="1062"/>
                    </a:lnTo>
                    <a:lnTo>
                      <a:pt x="93" y="998"/>
                    </a:lnTo>
                    <a:lnTo>
                      <a:pt x="30" y="904"/>
                    </a:lnTo>
                    <a:lnTo>
                      <a:pt x="0" y="844"/>
                    </a:lnTo>
                    <a:lnTo>
                      <a:pt x="0" y="751"/>
                    </a:lnTo>
                    <a:lnTo>
                      <a:pt x="0" y="687"/>
                    </a:lnTo>
                    <a:lnTo>
                      <a:pt x="30" y="593"/>
                    </a:lnTo>
                    <a:lnTo>
                      <a:pt x="93" y="530"/>
                    </a:lnTo>
                    <a:lnTo>
                      <a:pt x="155" y="470"/>
                    </a:lnTo>
                    <a:lnTo>
                      <a:pt x="278" y="406"/>
                    </a:lnTo>
                    <a:lnTo>
                      <a:pt x="370" y="342"/>
                    </a:lnTo>
                    <a:lnTo>
                      <a:pt x="525" y="281"/>
                    </a:lnTo>
                    <a:lnTo>
                      <a:pt x="647" y="219"/>
                    </a:lnTo>
                    <a:lnTo>
                      <a:pt x="799" y="158"/>
                    </a:lnTo>
                    <a:lnTo>
                      <a:pt x="980" y="124"/>
                    </a:lnTo>
                    <a:lnTo>
                      <a:pt x="1164" y="94"/>
                    </a:lnTo>
                    <a:lnTo>
                      <a:pt x="1383" y="64"/>
                    </a:lnTo>
                    <a:lnTo>
                      <a:pt x="1597" y="30"/>
                    </a:lnTo>
                    <a:lnTo>
                      <a:pt x="1811" y="0"/>
                    </a:lnTo>
                    <a:lnTo>
                      <a:pt x="2029" y="0"/>
                    </a:lnTo>
                    <a:lnTo>
                      <a:pt x="2273" y="0"/>
                    </a:lnTo>
                    <a:close/>
                  </a:path>
                </a:pathLst>
              </a:custGeom>
              <a:solidFill>
                <a:srgbClr val="7F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85" name="Freeform 2205">
                <a:extLst>
                  <a:ext uri="{FF2B5EF4-FFF2-40B4-BE49-F238E27FC236}">
                    <a16:creationId xmlns:a16="http://schemas.microsoft.com/office/drawing/2014/main" id="{B13AA230-C837-4F38-B9FD-173C60993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3372"/>
                <a:ext cx="294" cy="96"/>
              </a:xfrm>
              <a:custGeom>
                <a:avLst/>
                <a:gdLst>
                  <a:gd name="T0" fmla="*/ 20 w 4398"/>
                  <a:gd name="T1" fmla="*/ 3 h 1436"/>
                  <a:gd name="T2" fmla="*/ 19 w 4398"/>
                  <a:gd name="T3" fmla="*/ 2 h 1436"/>
                  <a:gd name="T4" fmla="*/ 18 w 4398"/>
                  <a:gd name="T5" fmla="*/ 2 h 1436"/>
                  <a:gd name="T6" fmla="*/ 17 w 4398"/>
                  <a:gd name="T7" fmla="*/ 1 h 1436"/>
                  <a:gd name="T8" fmla="*/ 16 w 4398"/>
                  <a:gd name="T9" fmla="*/ 1 h 1436"/>
                  <a:gd name="T10" fmla="*/ 14 w 4398"/>
                  <a:gd name="T11" fmla="*/ 0 h 1436"/>
                  <a:gd name="T12" fmla="*/ 13 w 4398"/>
                  <a:gd name="T13" fmla="*/ 0 h 1436"/>
                  <a:gd name="T14" fmla="*/ 11 w 4398"/>
                  <a:gd name="T15" fmla="*/ 0 h 1436"/>
                  <a:gd name="T16" fmla="*/ 9 w 4398"/>
                  <a:gd name="T17" fmla="*/ 0 h 1436"/>
                  <a:gd name="T18" fmla="*/ 7 w 4398"/>
                  <a:gd name="T19" fmla="*/ 0 h 1436"/>
                  <a:gd name="T20" fmla="*/ 5 w 4398"/>
                  <a:gd name="T21" fmla="*/ 0 h 1436"/>
                  <a:gd name="T22" fmla="*/ 4 w 4398"/>
                  <a:gd name="T23" fmla="*/ 1 h 1436"/>
                  <a:gd name="T24" fmla="*/ 2 w 4398"/>
                  <a:gd name="T25" fmla="*/ 1 h 1436"/>
                  <a:gd name="T26" fmla="*/ 1 w 4398"/>
                  <a:gd name="T27" fmla="*/ 2 h 1436"/>
                  <a:gd name="T28" fmla="*/ 1 w 4398"/>
                  <a:gd name="T29" fmla="*/ 2 h 1436"/>
                  <a:gd name="T30" fmla="*/ 0 w 4398"/>
                  <a:gd name="T31" fmla="*/ 3 h 1436"/>
                  <a:gd name="T32" fmla="*/ 0 w 4398"/>
                  <a:gd name="T33" fmla="*/ 3 h 1436"/>
                  <a:gd name="T34" fmla="*/ 1 w 4398"/>
                  <a:gd name="T35" fmla="*/ 4 h 1436"/>
                  <a:gd name="T36" fmla="*/ 1 w 4398"/>
                  <a:gd name="T37" fmla="*/ 5 h 1436"/>
                  <a:gd name="T38" fmla="*/ 2 w 4398"/>
                  <a:gd name="T39" fmla="*/ 5 h 1436"/>
                  <a:gd name="T40" fmla="*/ 4 w 4398"/>
                  <a:gd name="T41" fmla="*/ 6 h 1436"/>
                  <a:gd name="T42" fmla="*/ 5 w 4398"/>
                  <a:gd name="T43" fmla="*/ 6 h 1436"/>
                  <a:gd name="T44" fmla="*/ 7 w 4398"/>
                  <a:gd name="T45" fmla="*/ 6 h 1436"/>
                  <a:gd name="T46" fmla="*/ 9 w 4398"/>
                  <a:gd name="T47" fmla="*/ 6 h 1436"/>
                  <a:gd name="T48" fmla="*/ 11 w 4398"/>
                  <a:gd name="T49" fmla="*/ 6 h 1436"/>
                  <a:gd name="T50" fmla="*/ 13 w 4398"/>
                  <a:gd name="T51" fmla="*/ 6 h 1436"/>
                  <a:gd name="T52" fmla="*/ 14 w 4398"/>
                  <a:gd name="T53" fmla="*/ 6 h 1436"/>
                  <a:gd name="T54" fmla="*/ 16 w 4398"/>
                  <a:gd name="T55" fmla="*/ 6 h 1436"/>
                  <a:gd name="T56" fmla="*/ 17 w 4398"/>
                  <a:gd name="T57" fmla="*/ 5 h 1436"/>
                  <a:gd name="T58" fmla="*/ 18 w 4398"/>
                  <a:gd name="T59" fmla="*/ 5 h 1436"/>
                  <a:gd name="T60" fmla="*/ 19 w 4398"/>
                  <a:gd name="T61" fmla="*/ 4 h 1436"/>
                  <a:gd name="T62" fmla="*/ 20 w 4398"/>
                  <a:gd name="T63" fmla="*/ 3 h 14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4398" h="1436">
                    <a:moveTo>
                      <a:pt x="4398" y="717"/>
                    </a:moveTo>
                    <a:lnTo>
                      <a:pt x="4365" y="657"/>
                    </a:lnTo>
                    <a:lnTo>
                      <a:pt x="4335" y="563"/>
                    </a:lnTo>
                    <a:lnTo>
                      <a:pt x="4272" y="499"/>
                    </a:lnTo>
                    <a:lnTo>
                      <a:pt x="4213" y="436"/>
                    </a:lnTo>
                    <a:lnTo>
                      <a:pt x="4121" y="376"/>
                    </a:lnTo>
                    <a:lnTo>
                      <a:pt x="3995" y="312"/>
                    </a:lnTo>
                    <a:lnTo>
                      <a:pt x="3874" y="248"/>
                    </a:lnTo>
                    <a:lnTo>
                      <a:pt x="3751" y="218"/>
                    </a:lnTo>
                    <a:lnTo>
                      <a:pt x="3596" y="158"/>
                    </a:lnTo>
                    <a:lnTo>
                      <a:pt x="3411" y="125"/>
                    </a:lnTo>
                    <a:lnTo>
                      <a:pt x="3226" y="94"/>
                    </a:lnTo>
                    <a:lnTo>
                      <a:pt x="3042" y="64"/>
                    </a:lnTo>
                    <a:lnTo>
                      <a:pt x="2857" y="30"/>
                    </a:lnTo>
                    <a:lnTo>
                      <a:pt x="2642" y="0"/>
                    </a:lnTo>
                    <a:lnTo>
                      <a:pt x="2428" y="0"/>
                    </a:lnTo>
                    <a:lnTo>
                      <a:pt x="2180" y="0"/>
                    </a:lnTo>
                    <a:lnTo>
                      <a:pt x="1966" y="0"/>
                    </a:lnTo>
                    <a:lnTo>
                      <a:pt x="1748" y="0"/>
                    </a:lnTo>
                    <a:lnTo>
                      <a:pt x="1534" y="30"/>
                    </a:lnTo>
                    <a:lnTo>
                      <a:pt x="1349" y="64"/>
                    </a:lnTo>
                    <a:lnTo>
                      <a:pt x="1164" y="94"/>
                    </a:lnTo>
                    <a:lnTo>
                      <a:pt x="980" y="125"/>
                    </a:lnTo>
                    <a:lnTo>
                      <a:pt x="795" y="158"/>
                    </a:lnTo>
                    <a:lnTo>
                      <a:pt x="647" y="218"/>
                    </a:lnTo>
                    <a:lnTo>
                      <a:pt x="522" y="248"/>
                    </a:lnTo>
                    <a:lnTo>
                      <a:pt x="369" y="312"/>
                    </a:lnTo>
                    <a:lnTo>
                      <a:pt x="278" y="376"/>
                    </a:lnTo>
                    <a:lnTo>
                      <a:pt x="185" y="436"/>
                    </a:lnTo>
                    <a:lnTo>
                      <a:pt x="122" y="499"/>
                    </a:lnTo>
                    <a:lnTo>
                      <a:pt x="59" y="563"/>
                    </a:lnTo>
                    <a:lnTo>
                      <a:pt x="30" y="657"/>
                    </a:lnTo>
                    <a:lnTo>
                      <a:pt x="0" y="717"/>
                    </a:lnTo>
                    <a:lnTo>
                      <a:pt x="30" y="780"/>
                    </a:lnTo>
                    <a:lnTo>
                      <a:pt x="59" y="844"/>
                    </a:lnTo>
                    <a:lnTo>
                      <a:pt x="122" y="938"/>
                    </a:lnTo>
                    <a:lnTo>
                      <a:pt x="185" y="998"/>
                    </a:lnTo>
                    <a:lnTo>
                      <a:pt x="278" y="1061"/>
                    </a:lnTo>
                    <a:lnTo>
                      <a:pt x="369" y="1125"/>
                    </a:lnTo>
                    <a:lnTo>
                      <a:pt x="522" y="1155"/>
                    </a:lnTo>
                    <a:lnTo>
                      <a:pt x="647" y="1219"/>
                    </a:lnTo>
                    <a:lnTo>
                      <a:pt x="795" y="1249"/>
                    </a:lnTo>
                    <a:lnTo>
                      <a:pt x="980" y="1313"/>
                    </a:lnTo>
                    <a:lnTo>
                      <a:pt x="1164" y="1342"/>
                    </a:lnTo>
                    <a:lnTo>
                      <a:pt x="1349" y="1372"/>
                    </a:lnTo>
                    <a:lnTo>
                      <a:pt x="1534" y="1406"/>
                    </a:lnTo>
                    <a:lnTo>
                      <a:pt x="1748" y="1406"/>
                    </a:lnTo>
                    <a:lnTo>
                      <a:pt x="1966" y="1436"/>
                    </a:lnTo>
                    <a:lnTo>
                      <a:pt x="2180" y="1436"/>
                    </a:lnTo>
                    <a:lnTo>
                      <a:pt x="2428" y="1436"/>
                    </a:lnTo>
                    <a:lnTo>
                      <a:pt x="2642" y="1406"/>
                    </a:lnTo>
                    <a:lnTo>
                      <a:pt x="2857" y="1406"/>
                    </a:lnTo>
                    <a:lnTo>
                      <a:pt x="3042" y="1372"/>
                    </a:lnTo>
                    <a:lnTo>
                      <a:pt x="3226" y="1342"/>
                    </a:lnTo>
                    <a:lnTo>
                      <a:pt x="3411" y="1313"/>
                    </a:lnTo>
                    <a:lnTo>
                      <a:pt x="3596" y="1249"/>
                    </a:lnTo>
                    <a:lnTo>
                      <a:pt x="3751" y="1219"/>
                    </a:lnTo>
                    <a:lnTo>
                      <a:pt x="3874" y="1155"/>
                    </a:lnTo>
                    <a:lnTo>
                      <a:pt x="3995" y="1125"/>
                    </a:lnTo>
                    <a:lnTo>
                      <a:pt x="4121" y="1061"/>
                    </a:lnTo>
                    <a:lnTo>
                      <a:pt x="4213" y="998"/>
                    </a:lnTo>
                    <a:lnTo>
                      <a:pt x="4272" y="938"/>
                    </a:lnTo>
                    <a:lnTo>
                      <a:pt x="4335" y="844"/>
                    </a:lnTo>
                    <a:lnTo>
                      <a:pt x="4365" y="780"/>
                    </a:lnTo>
                    <a:lnTo>
                      <a:pt x="4398" y="717"/>
                    </a:lnTo>
                    <a:close/>
                  </a:path>
                </a:pathLst>
              </a:custGeom>
              <a:solidFill>
                <a:srgbClr val="7A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86" name="Freeform 2206">
                <a:extLst>
                  <a:ext uri="{FF2B5EF4-FFF2-40B4-BE49-F238E27FC236}">
                    <a16:creationId xmlns:a16="http://schemas.microsoft.com/office/drawing/2014/main" id="{3AFF68B9-CECB-449C-BAA8-4ABFC62DD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2" y="3237"/>
                <a:ext cx="267" cy="116"/>
              </a:xfrm>
              <a:custGeom>
                <a:avLst/>
                <a:gdLst>
                  <a:gd name="T0" fmla="*/ 18 w 4003"/>
                  <a:gd name="T1" fmla="*/ 7 h 1751"/>
                  <a:gd name="T2" fmla="*/ 18 w 4003"/>
                  <a:gd name="T3" fmla="*/ 7 h 1751"/>
                  <a:gd name="T4" fmla="*/ 17 w 4003"/>
                  <a:gd name="T5" fmla="*/ 6 h 1751"/>
                  <a:gd name="T6" fmla="*/ 17 w 4003"/>
                  <a:gd name="T7" fmla="*/ 5 h 1751"/>
                  <a:gd name="T8" fmla="*/ 16 w 4003"/>
                  <a:gd name="T9" fmla="*/ 4 h 1751"/>
                  <a:gd name="T10" fmla="*/ 15 w 4003"/>
                  <a:gd name="T11" fmla="*/ 4 h 1751"/>
                  <a:gd name="T12" fmla="*/ 14 w 4003"/>
                  <a:gd name="T13" fmla="*/ 3 h 1751"/>
                  <a:gd name="T14" fmla="*/ 13 w 4003"/>
                  <a:gd name="T15" fmla="*/ 2 h 1751"/>
                  <a:gd name="T16" fmla="*/ 12 w 4003"/>
                  <a:gd name="T17" fmla="*/ 2 h 1751"/>
                  <a:gd name="T18" fmla="*/ 11 w 4003"/>
                  <a:gd name="T19" fmla="*/ 2 h 1751"/>
                  <a:gd name="T20" fmla="*/ 9 w 4003"/>
                  <a:gd name="T21" fmla="*/ 1 h 1751"/>
                  <a:gd name="T22" fmla="*/ 8 w 4003"/>
                  <a:gd name="T23" fmla="*/ 1 h 1751"/>
                  <a:gd name="T24" fmla="*/ 6 w 4003"/>
                  <a:gd name="T25" fmla="*/ 1 h 1751"/>
                  <a:gd name="T26" fmla="*/ 4 w 4003"/>
                  <a:gd name="T27" fmla="*/ 0 h 1751"/>
                  <a:gd name="T28" fmla="*/ 3 w 4003"/>
                  <a:gd name="T29" fmla="*/ 0 h 1751"/>
                  <a:gd name="T30" fmla="*/ 1 w 4003"/>
                  <a:gd name="T31" fmla="*/ 0 h 1751"/>
                  <a:gd name="T32" fmla="*/ 0 w 4003"/>
                  <a:gd name="T33" fmla="*/ 0 h 1751"/>
                  <a:gd name="T34" fmla="*/ 2 w 4003"/>
                  <a:gd name="T35" fmla="*/ 0 h 1751"/>
                  <a:gd name="T36" fmla="*/ 4 w 4003"/>
                  <a:gd name="T37" fmla="*/ 0 h 1751"/>
                  <a:gd name="T38" fmla="*/ 5 w 4003"/>
                  <a:gd name="T39" fmla="*/ 1 h 1751"/>
                  <a:gd name="T40" fmla="*/ 7 w 4003"/>
                  <a:gd name="T41" fmla="*/ 1 h 1751"/>
                  <a:gd name="T42" fmla="*/ 8 w 4003"/>
                  <a:gd name="T43" fmla="*/ 1 h 1751"/>
                  <a:gd name="T44" fmla="*/ 10 w 4003"/>
                  <a:gd name="T45" fmla="*/ 2 h 1751"/>
                  <a:gd name="T46" fmla="*/ 11 w 4003"/>
                  <a:gd name="T47" fmla="*/ 2 h 1751"/>
                  <a:gd name="T48" fmla="*/ 12 w 4003"/>
                  <a:gd name="T49" fmla="*/ 2 h 1751"/>
                  <a:gd name="T50" fmla="*/ 14 w 4003"/>
                  <a:gd name="T51" fmla="*/ 3 h 1751"/>
                  <a:gd name="T52" fmla="*/ 15 w 4003"/>
                  <a:gd name="T53" fmla="*/ 4 h 1751"/>
                  <a:gd name="T54" fmla="*/ 15 w 4003"/>
                  <a:gd name="T55" fmla="*/ 4 h 1751"/>
                  <a:gd name="T56" fmla="*/ 16 w 4003"/>
                  <a:gd name="T57" fmla="*/ 5 h 1751"/>
                  <a:gd name="T58" fmla="*/ 17 w 4003"/>
                  <a:gd name="T59" fmla="*/ 5 h 1751"/>
                  <a:gd name="T60" fmla="*/ 17 w 4003"/>
                  <a:gd name="T61" fmla="*/ 6 h 1751"/>
                  <a:gd name="T62" fmla="*/ 18 w 4003"/>
                  <a:gd name="T63" fmla="*/ 7 h 1751"/>
                  <a:gd name="T64" fmla="*/ 18 w 4003"/>
                  <a:gd name="T65" fmla="*/ 8 h 175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003" h="1751">
                    <a:moveTo>
                      <a:pt x="4003" y="1751"/>
                    </a:moveTo>
                    <a:lnTo>
                      <a:pt x="3970" y="1657"/>
                    </a:lnTo>
                    <a:lnTo>
                      <a:pt x="3970" y="1564"/>
                    </a:lnTo>
                    <a:lnTo>
                      <a:pt x="3940" y="1500"/>
                    </a:lnTo>
                    <a:lnTo>
                      <a:pt x="3910" y="1406"/>
                    </a:lnTo>
                    <a:lnTo>
                      <a:pt x="3847" y="1313"/>
                    </a:lnTo>
                    <a:lnTo>
                      <a:pt x="3818" y="1219"/>
                    </a:lnTo>
                    <a:lnTo>
                      <a:pt x="3756" y="1159"/>
                    </a:lnTo>
                    <a:lnTo>
                      <a:pt x="3663" y="1066"/>
                    </a:lnTo>
                    <a:lnTo>
                      <a:pt x="3600" y="1002"/>
                    </a:lnTo>
                    <a:lnTo>
                      <a:pt x="3508" y="908"/>
                    </a:lnTo>
                    <a:lnTo>
                      <a:pt x="3415" y="844"/>
                    </a:lnTo>
                    <a:lnTo>
                      <a:pt x="3293" y="784"/>
                    </a:lnTo>
                    <a:lnTo>
                      <a:pt x="3201" y="721"/>
                    </a:lnTo>
                    <a:lnTo>
                      <a:pt x="3079" y="627"/>
                    </a:lnTo>
                    <a:lnTo>
                      <a:pt x="2957" y="563"/>
                    </a:lnTo>
                    <a:lnTo>
                      <a:pt x="2801" y="502"/>
                    </a:lnTo>
                    <a:lnTo>
                      <a:pt x="2680" y="469"/>
                    </a:lnTo>
                    <a:lnTo>
                      <a:pt x="2524" y="409"/>
                    </a:lnTo>
                    <a:lnTo>
                      <a:pt x="2369" y="346"/>
                    </a:lnTo>
                    <a:lnTo>
                      <a:pt x="2218" y="315"/>
                    </a:lnTo>
                    <a:lnTo>
                      <a:pt x="2063" y="251"/>
                    </a:lnTo>
                    <a:lnTo>
                      <a:pt x="1908" y="221"/>
                    </a:lnTo>
                    <a:lnTo>
                      <a:pt x="1722" y="188"/>
                    </a:lnTo>
                    <a:lnTo>
                      <a:pt x="1538" y="158"/>
                    </a:lnTo>
                    <a:lnTo>
                      <a:pt x="1353" y="128"/>
                    </a:lnTo>
                    <a:lnTo>
                      <a:pt x="1169" y="94"/>
                    </a:lnTo>
                    <a:lnTo>
                      <a:pt x="983" y="64"/>
                    </a:lnTo>
                    <a:lnTo>
                      <a:pt x="802" y="34"/>
                    </a:lnTo>
                    <a:lnTo>
                      <a:pt x="618" y="34"/>
                    </a:lnTo>
                    <a:lnTo>
                      <a:pt x="400" y="0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0" y="64"/>
                    </a:lnTo>
                    <a:lnTo>
                      <a:pt x="215" y="64"/>
                    </a:lnTo>
                    <a:lnTo>
                      <a:pt x="400" y="64"/>
                    </a:lnTo>
                    <a:lnTo>
                      <a:pt x="618" y="64"/>
                    </a:lnTo>
                    <a:lnTo>
                      <a:pt x="802" y="94"/>
                    </a:lnTo>
                    <a:lnTo>
                      <a:pt x="983" y="94"/>
                    </a:lnTo>
                    <a:lnTo>
                      <a:pt x="1169" y="128"/>
                    </a:lnTo>
                    <a:lnTo>
                      <a:pt x="1353" y="158"/>
                    </a:lnTo>
                    <a:lnTo>
                      <a:pt x="1538" y="188"/>
                    </a:lnTo>
                    <a:lnTo>
                      <a:pt x="1722" y="221"/>
                    </a:lnTo>
                    <a:lnTo>
                      <a:pt x="1878" y="251"/>
                    </a:lnTo>
                    <a:lnTo>
                      <a:pt x="2063" y="282"/>
                    </a:lnTo>
                    <a:lnTo>
                      <a:pt x="2218" y="346"/>
                    </a:lnTo>
                    <a:lnTo>
                      <a:pt x="2369" y="376"/>
                    </a:lnTo>
                    <a:lnTo>
                      <a:pt x="2524" y="440"/>
                    </a:lnTo>
                    <a:lnTo>
                      <a:pt x="2647" y="502"/>
                    </a:lnTo>
                    <a:lnTo>
                      <a:pt x="2801" y="563"/>
                    </a:lnTo>
                    <a:lnTo>
                      <a:pt x="2924" y="627"/>
                    </a:lnTo>
                    <a:lnTo>
                      <a:pt x="3049" y="691"/>
                    </a:lnTo>
                    <a:lnTo>
                      <a:pt x="3171" y="751"/>
                    </a:lnTo>
                    <a:lnTo>
                      <a:pt x="3264" y="814"/>
                    </a:lnTo>
                    <a:lnTo>
                      <a:pt x="3386" y="878"/>
                    </a:lnTo>
                    <a:lnTo>
                      <a:pt x="3478" y="938"/>
                    </a:lnTo>
                    <a:lnTo>
                      <a:pt x="3570" y="1032"/>
                    </a:lnTo>
                    <a:lnTo>
                      <a:pt x="3633" y="1095"/>
                    </a:lnTo>
                    <a:lnTo>
                      <a:pt x="3726" y="1189"/>
                    </a:lnTo>
                    <a:lnTo>
                      <a:pt x="3784" y="1253"/>
                    </a:lnTo>
                    <a:lnTo>
                      <a:pt x="3818" y="1347"/>
                    </a:lnTo>
                    <a:lnTo>
                      <a:pt x="3877" y="1406"/>
                    </a:lnTo>
                    <a:lnTo>
                      <a:pt x="3910" y="1500"/>
                    </a:lnTo>
                    <a:lnTo>
                      <a:pt x="3940" y="1594"/>
                    </a:lnTo>
                    <a:lnTo>
                      <a:pt x="3940" y="1657"/>
                    </a:lnTo>
                    <a:lnTo>
                      <a:pt x="3940" y="1751"/>
                    </a:lnTo>
                    <a:lnTo>
                      <a:pt x="4003" y="1751"/>
                    </a:lnTo>
                    <a:close/>
                  </a:path>
                </a:pathLst>
              </a:custGeom>
              <a:solidFill>
                <a:srgbClr val="ED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87" name="Freeform 2207">
                <a:extLst>
                  <a:ext uri="{FF2B5EF4-FFF2-40B4-BE49-F238E27FC236}">
                    <a16:creationId xmlns:a16="http://schemas.microsoft.com/office/drawing/2014/main" id="{AAA959D6-9697-41DE-AD51-2F88B0EF0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2" y="3353"/>
                <a:ext cx="267" cy="117"/>
              </a:xfrm>
              <a:custGeom>
                <a:avLst/>
                <a:gdLst>
                  <a:gd name="T0" fmla="*/ 1 w 4003"/>
                  <a:gd name="T1" fmla="*/ 8 h 1747"/>
                  <a:gd name="T2" fmla="*/ 3 w 4003"/>
                  <a:gd name="T3" fmla="*/ 8 h 1747"/>
                  <a:gd name="T4" fmla="*/ 4 w 4003"/>
                  <a:gd name="T5" fmla="*/ 8 h 1747"/>
                  <a:gd name="T6" fmla="*/ 6 w 4003"/>
                  <a:gd name="T7" fmla="*/ 7 h 1747"/>
                  <a:gd name="T8" fmla="*/ 8 w 4003"/>
                  <a:gd name="T9" fmla="*/ 7 h 1747"/>
                  <a:gd name="T10" fmla="*/ 9 w 4003"/>
                  <a:gd name="T11" fmla="*/ 7 h 1747"/>
                  <a:gd name="T12" fmla="*/ 11 w 4003"/>
                  <a:gd name="T13" fmla="*/ 6 h 1747"/>
                  <a:gd name="T14" fmla="*/ 12 w 4003"/>
                  <a:gd name="T15" fmla="*/ 6 h 1747"/>
                  <a:gd name="T16" fmla="*/ 13 w 4003"/>
                  <a:gd name="T17" fmla="*/ 5 h 1747"/>
                  <a:gd name="T18" fmla="*/ 14 w 4003"/>
                  <a:gd name="T19" fmla="*/ 5 h 1747"/>
                  <a:gd name="T20" fmla="*/ 15 w 4003"/>
                  <a:gd name="T21" fmla="*/ 4 h 1747"/>
                  <a:gd name="T22" fmla="*/ 16 w 4003"/>
                  <a:gd name="T23" fmla="*/ 3 h 1747"/>
                  <a:gd name="T24" fmla="*/ 17 w 4003"/>
                  <a:gd name="T25" fmla="*/ 3 h 1747"/>
                  <a:gd name="T26" fmla="*/ 17 w 4003"/>
                  <a:gd name="T27" fmla="*/ 2 h 1747"/>
                  <a:gd name="T28" fmla="*/ 18 w 4003"/>
                  <a:gd name="T29" fmla="*/ 1 h 1747"/>
                  <a:gd name="T30" fmla="*/ 18 w 4003"/>
                  <a:gd name="T31" fmla="*/ 0 h 1747"/>
                  <a:gd name="T32" fmla="*/ 18 w 4003"/>
                  <a:gd name="T33" fmla="*/ 0 h 1747"/>
                  <a:gd name="T34" fmla="*/ 18 w 4003"/>
                  <a:gd name="T35" fmla="*/ 1 h 1747"/>
                  <a:gd name="T36" fmla="*/ 17 w 4003"/>
                  <a:gd name="T37" fmla="*/ 2 h 1747"/>
                  <a:gd name="T38" fmla="*/ 17 w 4003"/>
                  <a:gd name="T39" fmla="*/ 2 h 1747"/>
                  <a:gd name="T40" fmla="*/ 16 w 4003"/>
                  <a:gd name="T41" fmla="*/ 3 h 1747"/>
                  <a:gd name="T42" fmla="*/ 15 w 4003"/>
                  <a:gd name="T43" fmla="*/ 4 h 1747"/>
                  <a:gd name="T44" fmla="*/ 15 w 4003"/>
                  <a:gd name="T45" fmla="*/ 4 h 1747"/>
                  <a:gd name="T46" fmla="*/ 14 w 4003"/>
                  <a:gd name="T47" fmla="*/ 5 h 1747"/>
                  <a:gd name="T48" fmla="*/ 12 w 4003"/>
                  <a:gd name="T49" fmla="*/ 5 h 1747"/>
                  <a:gd name="T50" fmla="*/ 11 w 4003"/>
                  <a:gd name="T51" fmla="*/ 6 h 1747"/>
                  <a:gd name="T52" fmla="*/ 10 w 4003"/>
                  <a:gd name="T53" fmla="*/ 6 h 1747"/>
                  <a:gd name="T54" fmla="*/ 8 w 4003"/>
                  <a:gd name="T55" fmla="*/ 7 h 1747"/>
                  <a:gd name="T56" fmla="*/ 7 w 4003"/>
                  <a:gd name="T57" fmla="*/ 7 h 1747"/>
                  <a:gd name="T58" fmla="*/ 5 w 4003"/>
                  <a:gd name="T59" fmla="*/ 7 h 1747"/>
                  <a:gd name="T60" fmla="*/ 4 w 4003"/>
                  <a:gd name="T61" fmla="*/ 8 h 1747"/>
                  <a:gd name="T62" fmla="*/ 2 w 4003"/>
                  <a:gd name="T63" fmla="*/ 8 h 1747"/>
                  <a:gd name="T64" fmla="*/ 0 w 4003"/>
                  <a:gd name="T65" fmla="*/ 8 h 17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003" h="1747">
                    <a:moveTo>
                      <a:pt x="0" y="1747"/>
                    </a:moveTo>
                    <a:lnTo>
                      <a:pt x="215" y="1747"/>
                    </a:lnTo>
                    <a:lnTo>
                      <a:pt x="400" y="1747"/>
                    </a:lnTo>
                    <a:lnTo>
                      <a:pt x="618" y="1747"/>
                    </a:lnTo>
                    <a:lnTo>
                      <a:pt x="802" y="1717"/>
                    </a:lnTo>
                    <a:lnTo>
                      <a:pt x="983" y="1717"/>
                    </a:lnTo>
                    <a:lnTo>
                      <a:pt x="1169" y="1687"/>
                    </a:lnTo>
                    <a:lnTo>
                      <a:pt x="1353" y="1653"/>
                    </a:lnTo>
                    <a:lnTo>
                      <a:pt x="1538" y="1623"/>
                    </a:lnTo>
                    <a:lnTo>
                      <a:pt x="1722" y="1594"/>
                    </a:lnTo>
                    <a:lnTo>
                      <a:pt x="1908" y="1560"/>
                    </a:lnTo>
                    <a:lnTo>
                      <a:pt x="2063" y="1500"/>
                    </a:lnTo>
                    <a:lnTo>
                      <a:pt x="2218" y="1466"/>
                    </a:lnTo>
                    <a:lnTo>
                      <a:pt x="2369" y="1406"/>
                    </a:lnTo>
                    <a:lnTo>
                      <a:pt x="2524" y="1372"/>
                    </a:lnTo>
                    <a:lnTo>
                      <a:pt x="2680" y="1313"/>
                    </a:lnTo>
                    <a:lnTo>
                      <a:pt x="2801" y="1249"/>
                    </a:lnTo>
                    <a:lnTo>
                      <a:pt x="2957" y="1185"/>
                    </a:lnTo>
                    <a:lnTo>
                      <a:pt x="3079" y="1125"/>
                    </a:lnTo>
                    <a:lnTo>
                      <a:pt x="3171" y="1061"/>
                    </a:lnTo>
                    <a:lnTo>
                      <a:pt x="3293" y="998"/>
                    </a:lnTo>
                    <a:lnTo>
                      <a:pt x="3415" y="938"/>
                    </a:lnTo>
                    <a:lnTo>
                      <a:pt x="3508" y="844"/>
                    </a:lnTo>
                    <a:lnTo>
                      <a:pt x="3600" y="780"/>
                    </a:lnTo>
                    <a:lnTo>
                      <a:pt x="3663" y="687"/>
                    </a:lnTo>
                    <a:lnTo>
                      <a:pt x="3756" y="623"/>
                    </a:lnTo>
                    <a:lnTo>
                      <a:pt x="3818" y="529"/>
                    </a:lnTo>
                    <a:lnTo>
                      <a:pt x="3847" y="439"/>
                    </a:lnTo>
                    <a:lnTo>
                      <a:pt x="3910" y="375"/>
                    </a:lnTo>
                    <a:lnTo>
                      <a:pt x="3940" y="281"/>
                    </a:lnTo>
                    <a:lnTo>
                      <a:pt x="3970" y="187"/>
                    </a:lnTo>
                    <a:lnTo>
                      <a:pt x="3970" y="94"/>
                    </a:lnTo>
                    <a:lnTo>
                      <a:pt x="4003" y="0"/>
                    </a:lnTo>
                    <a:lnTo>
                      <a:pt x="3940" y="0"/>
                    </a:lnTo>
                    <a:lnTo>
                      <a:pt x="3940" y="94"/>
                    </a:lnTo>
                    <a:lnTo>
                      <a:pt x="3940" y="187"/>
                    </a:lnTo>
                    <a:lnTo>
                      <a:pt x="3910" y="281"/>
                    </a:lnTo>
                    <a:lnTo>
                      <a:pt x="3877" y="345"/>
                    </a:lnTo>
                    <a:lnTo>
                      <a:pt x="3818" y="439"/>
                    </a:lnTo>
                    <a:lnTo>
                      <a:pt x="3784" y="499"/>
                    </a:lnTo>
                    <a:lnTo>
                      <a:pt x="3726" y="593"/>
                    </a:lnTo>
                    <a:lnTo>
                      <a:pt x="3633" y="657"/>
                    </a:lnTo>
                    <a:lnTo>
                      <a:pt x="3570" y="750"/>
                    </a:lnTo>
                    <a:lnTo>
                      <a:pt x="3478" y="810"/>
                    </a:lnTo>
                    <a:lnTo>
                      <a:pt x="3386" y="904"/>
                    </a:lnTo>
                    <a:lnTo>
                      <a:pt x="3264" y="968"/>
                    </a:lnTo>
                    <a:lnTo>
                      <a:pt x="3171" y="1031"/>
                    </a:lnTo>
                    <a:lnTo>
                      <a:pt x="3049" y="1091"/>
                    </a:lnTo>
                    <a:lnTo>
                      <a:pt x="2924" y="1155"/>
                    </a:lnTo>
                    <a:lnTo>
                      <a:pt x="2801" y="1219"/>
                    </a:lnTo>
                    <a:lnTo>
                      <a:pt x="2647" y="1279"/>
                    </a:lnTo>
                    <a:lnTo>
                      <a:pt x="2524" y="1313"/>
                    </a:lnTo>
                    <a:lnTo>
                      <a:pt x="2369" y="1372"/>
                    </a:lnTo>
                    <a:lnTo>
                      <a:pt x="2218" y="1436"/>
                    </a:lnTo>
                    <a:lnTo>
                      <a:pt x="2063" y="1466"/>
                    </a:lnTo>
                    <a:lnTo>
                      <a:pt x="1878" y="1500"/>
                    </a:lnTo>
                    <a:lnTo>
                      <a:pt x="1722" y="1560"/>
                    </a:lnTo>
                    <a:lnTo>
                      <a:pt x="1538" y="1594"/>
                    </a:lnTo>
                    <a:lnTo>
                      <a:pt x="1353" y="1623"/>
                    </a:lnTo>
                    <a:lnTo>
                      <a:pt x="1169" y="1653"/>
                    </a:lnTo>
                    <a:lnTo>
                      <a:pt x="983" y="1653"/>
                    </a:lnTo>
                    <a:lnTo>
                      <a:pt x="802" y="1687"/>
                    </a:lnTo>
                    <a:lnTo>
                      <a:pt x="618" y="1717"/>
                    </a:lnTo>
                    <a:lnTo>
                      <a:pt x="400" y="1717"/>
                    </a:lnTo>
                    <a:lnTo>
                      <a:pt x="215" y="1717"/>
                    </a:lnTo>
                    <a:lnTo>
                      <a:pt x="0" y="1717"/>
                    </a:lnTo>
                    <a:lnTo>
                      <a:pt x="0" y="1747"/>
                    </a:lnTo>
                    <a:close/>
                  </a:path>
                </a:pathLst>
              </a:custGeom>
              <a:solidFill>
                <a:srgbClr val="ED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88" name="Freeform 2208">
                <a:extLst>
                  <a:ext uri="{FF2B5EF4-FFF2-40B4-BE49-F238E27FC236}">
                    <a16:creationId xmlns:a16="http://schemas.microsoft.com/office/drawing/2014/main" id="{4FB420A2-793F-40D6-8B4F-646129B92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7" y="3353"/>
                <a:ext cx="265" cy="117"/>
              </a:xfrm>
              <a:custGeom>
                <a:avLst/>
                <a:gdLst>
                  <a:gd name="T0" fmla="*/ 0 w 3964"/>
                  <a:gd name="T1" fmla="*/ 0 h 1747"/>
                  <a:gd name="T2" fmla="*/ 0 w 3964"/>
                  <a:gd name="T3" fmla="*/ 1 h 1747"/>
                  <a:gd name="T4" fmla="*/ 1 w 3964"/>
                  <a:gd name="T5" fmla="*/ 2 h 1747"/>
                  <a:gd name="T6" fmla="*/ 1 w 3964"/>
                  <a:gd name="T7" fmla="*/ 3 h 1747"/>
                  <a:gd name="T8" fmla="*/ 2 w 3964"/>
                  <a:gd name="T9" fmla="*/ 3 h 1747"/>
                  <a:gd name="T10" fmla="*/ 3 w 3964"/>
                  <a:gd name="T11" fmla="*/ 4 h 1747"/>
                  <a:gd name="T12" fmla="*/ 4 w 3964"/>
                  <a:gd name="T13" fmla="*/ 5 h 1747"/>
                  <a:gd name="T14" fmla="*/ 5 w 3964"/>
                  <a:gd name="T15" fmla="*/ 5 h 1747"/>
                  <a:gd name="T16" fmla="*/ 6 w 3964"/>
                  <a:gd name="T17" fmla="*/ 6 h 1747"/>
                  <a:gd name="T18" fmla="*/ 7 w 3964"/>
                  <a:gd name="T19" fmla="*/ 6 h 1747"/>
                  <a:gd name="T20" fmla="*/ 9 w 3964"/>
                  <a:gd name="T21" fmla="*/ 7 h 1747"/>
                  <a:gd name="T22" fmla="*/ 10 w 3964"/>
                  <a:gd name="T23" fmla="*/ 7 h 1747"/>
                  <a:gd name="T24" fmla="*/ 12 w 3964"/>
                  <a:gd name="T25" fmla="*/ 7 h 1747"/>
                  <a:gd name="T26" fmla="*/ 13 w 3964"/>
                  <a:gd name="T27" fmla="*/ 8 h 1747"/>
                  <a:gd name="T28" fmla="*/ 15 w 3964"/>
                  <a:gd name="T29" fmla="*/ 8 h 1747"/>
                  <a:gd name="T30" fmla="*/ 17 w 3964"/>
                  <a:gd name="T31" fmla="*/ 8 h 1747"/>
                  <a:gd name="T32" fmla="*/ 18 w 3964"/>
                  <a:gd name="T33" fmla="*/ 8 h 1747"/>
                  <a:gd name="T34" fmla="*/ 16 w 3964"/>
                  <a:gd name="T35" fmla="*/ 8 h 1747"/>
                  <a:gd name="T36" fmla="*/ 14 w 3964"/>
                  <a:gd name="T37" fmla="*/ 8 h 1747"/>
                  <a:gd name="T38" fmla="*/ 13 w 3964"/>
                  <a:gd name="T39" fmla="*/ 7 h 1747"/>
                  <a:gd name="T40" fmla="*/ 11 w 3964"/>
                  <a:gd name="T41" fmla="*/ 7 h 1747"/>
                  <a:gd name="T42" fmla="*/ 9 w 3964"/>
                  <a:gd name="T43" fmla="*/ 7 h 1747"/>
                  <a:gd name="T44" fmla="*/ 8 w 3964"/>
                  <a:gd name="T45" fmla="*/ 6 h 1747"/>
                  <a:gd name="T46" fmla="*/ 7 w 3964"/>
                  <a:gd name="T47" fmla="*/ 6 h 1747"/>
                  <a:gd name="T48" fmla="*/ 5 w 3964"/>
                  <a:gd name="T49" fmla="*/ 5 h 1747"/>
                  <a:gd name="T50" fmla="*/ 4 w 3964"/>
                  <a:gd name="T51" fmla="*/ 5 h 1747"/>
                  <a:gd name="T52" fmla="*/ 3 w 3964"/>
                  <a:gd name="T53" fmla="*/ 4 h 1747"/>
                  <a:gd name="T54" fmla="*/ 2 w 3964"/>
                  <a:gd name="T55" fmla="*/ 4 h 1747"/>
                  <a:gd name="T56" fmla="*/ 2 w 3964"/>
                  <a:gd name="T57" fmla="*/ 3 h 1747"/>
                  <a:gd name="T58" fmla="*/ 1 w 3964"/>
                  <a:gd name="T59" fmla="*/ 2 h 1747"/>
                  <a:gd name="T60" fmla="*/ 1 w 3964"/>
                  <a:gd name="T61" fmla="*/ 2 h 1747"/>
                  <a:gd name="T62" fmla="*/ 0 w 3964"/>
                  <a:gd name="T63" fmla="*/ 1 h 1747"/>
                  <a:gd name="T64" fmla="*/ 0 w 3964"/>
                  <a:gd name="T65" fmla="*/ 0 h 17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64" h="1747">
                    <a:moveTo>
                      <a:pt x="0" y="0"/>
                    </a:moveTo>
                    <a:lnTo>
                      <a:pt x="0" y="94"/>
                    </a:lnTo>
                    <a:lnTo>
                      <a:pt x="29" y="187"/>
                    </a:lnTo>
                    <a:lnTo>
                      <a:pt x="58" y="281"/>
                    </a:lnTo>
                    <a:lnTo>
                      <a:pt x="91" y="375"/>
                    </a:lnTo>
                    <a:lnTo>
                      <a:pt x="121" y="439"/>
                    </a:lnTo>
                    <a:lnTo>
                      <a:pt x="184" y="529"/>
                    </a:lnTo>
                    <a:lnTo>
                      <a:pt x="243" y="623"/>
                    </a:lnTo>
                    <a:lnTo>
                      <a:pt x="335" y="687"/>
                    </a:lnTo>
                    <a:lnTo>
                      <a:pt x="398" y="780"/>
                    </a:lnTo>
                    <a:lnTo>
                      <a:pt x="491" y="844"/>
                    </a:lnTo>
                    <a:lnTo>
                      <a:pt x="583" y="938"/>
                    </a:lnTo>
                    <a:lnTo>
                      <a:pt x="705" y="998"/>
                    </a:lnTo>
                    <a:lnTo>
                      <a:pt x="798" y="1061"/>
                    </a:lnTo>
                    <a:lnTo>
                      <a:pt x="919" y="1125"/>
                    </a:lnTo>
                    <a:lnTo>
                      <a:pt x="1045" y="1185"/>
                    </a:lnTo>
                    <a:lnTo>
                      <a:pt x="1167" y="1249"/>
                    </a:lnTo>
                    <a:lnTo>
                      <a:pt x="1323" y="1313"/>
                    </a:lnTo>
                    <a:lnTo>
                      <a:pt x="1474" y="1372"/>
                    </a:lnTo>
                    <a:lnTo>
                      <a:pt x="1599" y="1406"/>
                    </a:lnTo>
                    <a:lnTo>
                      <a:pt x="1784" y="1466"/>
                    </a:lnTo>
                    <a:lnTo>
                      <a:pt x="1936" y="1500"/>
                    </a:lnTo>
                    <a:lnTo>
                      <a:pt x="2091" y="1560"/>
                    </a:lnTo>
                    <a:lnTo>
                      <a:pt x="2276" y="1594"/>
                    </a:lnTo>
                    <a:lnTo>
                      <a:pt x="2431" y="1623"/>
                    </a:lnTo>
                    <a:lnTo>
                      <a:pt x="2612" y="1653"/>
                    </a:lnTo>
                    <a:lnTo>
                      <a:pt x="2793" y="1687"/>
                    </a:lnTo>
                    <a:lnTo>
                      <a:pt x="2978" y="1717"/>
                    </a:lnTo>
                    <a:lnTo>
                      <a:pt x="3162" y="1717"/>
                    </a:lnTo>
                    <a:lnTo>
                      <a:pt x="3380" y="1747"/>
                    </a:lnTo>
                    <a:lnTo>
                      <a:pt x="3566" y="1747"/>
                    </a:lnTo>
                    <a:lnTo>
                      <a:pt x="3780" y="1747"/>
                    </a:lnTo>
                    <a:lnTo>
                      <a:pt x="3964" y="1747"/>
                    </a:lnTo>
                    <a:lnTo>
                      <a:pt x="3964" y="1717"/>
                    </a:lnTo>
                    <a:lnTo>
                      <a:pt x="3780" y="1717"/>
                    </a:lnTo>
                    <a:lnTo>
                      <a:pt x="3566" y="1717"/>
                    </a:lnTo>
                    <a:lnTo>
                      <a:pt x="3380" y="1717"/>
                    </a:lnTo>
                    <a:lnTo>
                      <a:pt x="3162" y="1687"/>
                    </a:lnTo>
                    <a:lnTo>
                      <a:pt x="2978" y="1653"/>
                    </a:lnTo>
                    <a:lnTo>
                      <a:pt x="2793" y="1653"/>
                    </a:lnTo>
                    <a:lnTo>
                      <a:pt x="2612" y="1623"/>
                    </a:lnTo>
                    <a:lnTo>
                      <a:pt x="2460" y="1594"/>
                    </a:lnTo>
                    <a:lnTo>
                      <a:pt x="2276" y="1560"/>
                    </a:lnTo>
                    <a:lnTo>
                      <a:pt x="2091" y="1500"/>
                    </a:lnTo>
                    <a:lnTo>
                      <a:pt x="1936" y="1466"/>
                    </a:lnTo>
                    <a:lnTo>
                      <a:pt x="1784" y="1436"/>
                    </a:lnTo>
                    <a:lnTo>
                      <a:pt x="1629" y="1372"/>
                    </a:lnTo>
                    <a:lnTo>
                      <a:pt x="1474" y="1313"/>
                    </a:lnTo>
                    <a:lnTo>
                      <a:pt x="1323" y="1279"/>
                    </a:lnTo>
                    <a:lnTo>
                      <a:pt x="1197" y="1219"/>
                    </a:lnTo>
                    <a:lnTo>
                      <a:pt x="1074" y="1155"/>
                    </a:lnTo>
                    <a:lnTo>
                      <a:pt x="919" y="1091"/>
                    </a:lnTo>
                    <a:lnTo>
                      <a:pt x="827" y="1031"/>
                    </a:lnTo>
                    <a:lnTo>
                      <a:pt x="705" y="968"/>
                    </a:lnTo>
                    <a:lnTo>
                      <a:pt x="612" y="904"/>
                    </a:lnTo>
                    <a:lnTo>
                      <a:pt x="521" y="810"/>
                    </a:lnTo>
                    <a:lnTo>
                      <a:pt x="428" y="750"/>
                    </a:lnTo>
                    <a:lnTo>
                      <a:pt x="369" y="657"/>
                    </a:lnTo>
                    <a:lnTo>
                      <a:pt x="277" y="593"/>
                    </a:lnTo>
                    <a:lnTo>
                      <a:pt x="214" y="499"/>
                    </a:lnTo>
                    <a:lnTo>
                      <a:pt x="184" y="439"/>
                    </a:lnTo>
                    <a:lnTo>
                      <a:pt x="121" y="345"/>
                    </a:lnTo>
                    <a:lnTo>
                      <a:pt x="91" y="281"/>
                    </a:lnTo>
                    <a:lnTo>
                      <a:pt x="58" y="187"/>
                    </a:lnTo>
                    <a:lnTo>
                      <a:pt x="58" y="94"/>
                    </a:lnTo>
                    <a:lnTo>
                      <a:pt x="5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89" name="Freeform 2209">
                <a:extLst>
                  <a:ext uri="{FF2B5EF4-FFF2-40B4-BE49-F238E27FC236}">
                    <a16:creationId xmlns:a16="http://schemas.microsoft.com/office/drawing/2014/main" id="{3AE5B207-EE58-4A6F-8FF0-468496A85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7" y="3237"/>
                <a:ext cx="265" cy="116"/>
              </a:xfrm>
              <a:custGeom>
                <a:avLst/>
                <a:gdLst>
                  <a:gd name="T0" fmla="*/ 17 w 3964"/>
                  <a:gd name="T1" fmla="*/ 0 h 1751"/>
                  <a:gd name="T2" fmla="*/ 15 w 3964"/>
                  <a:gd name="T3" fmla="*/ 0 h 1751"/>
                  <a:gd name="T4" fmla="*/ 13 w 3964"/>
                  <a:gd name="T5" fmla="*/ 0 h 1751"/>
                  <a:gd name="T6" fmla="*/ 12 w 3964"/>
                  <a:gd name="T7" fmla="*/ 1 h 1751"/>
                  <a:gd name="T8" fmla="*/ 10 w 3964"/>
                  <a:gd name="T9" fmla="*/ 1 h 1751"/>
                  <a:gd name="T10" fmla="*/ 9 w 3964"/>
                  <a:gd name="T11" fmla="*/ 1 h 1751"/>
                  <a:gd name="T12" fmla="*/ 7 w 3964"/>
                  <a:gd name="T13" fmla="*/ 2 h 1751"/>
                  <a:gd name="T14" fmla="*/ 6 w 3964"/>
                  <a:gd name="T15" fmla="*/ 2 h 1751"/>
                  <a:gd name="T16" fmla="*/ 5 w 3964"/>
                  <a:gd name="T17" fmla="*/ 2 h 1751"/>
                  <a:gd name="T18" fmla="*/ 4 w 3964"/>
                  <a:gd name="T19" fmla="*/ 3 h 1751"/>
                  <a:gd name="T20" fmla="*/ 3 w 3964"/>
                  <a:gd name="T21" fmla="*/ 4 h 1751"/>
                  <a:gd name="T22" fmla="*/ 2 w 3964"/>
                  <a:gd name="T23" fmla="*/ 4 h 1751"/>
                  <a:gd name="T24" fmla="*/ 1 w 3964"/>
                  <a:gd name="T25" fmla="*/ 5 h 1751"/>
                  <a:gd name="T26" fmla="*/ 1 w 3964"/>
                  <a:gd name="T27" fmla="*/ 6 h 1751"/>
                  <a:gd name="T28" fmla="*/ 0 w 3964"/>
                  <a:gd name="T29" fmla="*/ 7 h 1751"/>
                  <a:gd name="T30" fmla="*/ 0 w 3964"/>
                  <a:gd name="T31" fmla="*/ 7 h 1751"/>
                  <a:gd name="T32" fmla="*/ 0 w 3964"/>
                  <a:gd name="T33" fmla="*/ 8 h 1751"/>
                  <a:gd name="T34" fmla="*/ 0 w 3964"/>
                  <a:gd name="T35" fmla="*/ 7 h 1751"/>
                  <a:gd name="T36" fmla="*/ 1 w 3964"/>
                  <a:gd name="T37" fmla="*/ 6 h 1751"/>
                  <a:gd name="T38" fmla="*/ 1 w 3964"/>
                  <a:gd name="T39" fmla="*/ 5 h 1751"/>
                  <a:gd name="T40" fmla="*/ 2 w 3964"/>
                  <a:gd name="T41" fmla="*/ 5 h 1751"/>
                  <a:gd name="T42" fmla="*/ 2 w 3964"/>
                  <a:gd name="T43" fmla="*/ 4 h 1751"/>
                  <a:gd name="T44" fmla="*/ 3 w 3964"/>
                  <a:gd name="T45" fmla="*/ 4 h 1751"/>
                  <a:gd name="T46" fmla="*/ 4 w 3964"/>
                  <a:gd name="T47" fmla="*/ 3 h 1751"/>
                  <a:gd name="T48" fmla="*/ 5 w 3964"/>
                  <a:gd name="T49" fmla="*/ 2 h 1751"/>
                  <a:gd name="T50" fmla="*/ 7 w 3964"/>
                  <a:gd name="T51" fmla="*/ 2 h 1751"/>
                  <a:gd name="T52" fmla="*/ 8 w 3964"/>
                  <a:gd name="T53" fmla="*/ 2 h 1751"/>
                  <a:gd name="T54" fmla="*/ 9 w 3964"/>
                  <a:gd name="T55" fmla="*/ 1 h 1751"/>
                  <a:gd name="T56" fmla="*/ 11 w 3964"/>
                  <a:gd name="T57" fmla="*/ 1 h 1751"/>
                  <a:gd name="T58" fmla="*/ 13 w 3964"/>
                  <a:gd name="T59" fmla="*/ 1 h 1751"/>
                  <a:gd name="T60" fmla="*/ 14 w 3964"/>
                  <a:gd name="T61" fmla="*/ 0 h 1751"/>
                  <a:gd name="T62" fmla="*/ 16 w 3964"/>
                  <a:gd name="T63" fmla="*/ 0 h 1751"/>
                  <a:gd name="T64" fmla="*/ 18 w 3964"/>
                  <a:gd name="T65" fmla="*/ 0 h 175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64" h="1751">
                    <a:moveTo>
                      <a:pt x="3964" y="0"/>
                    </a:moveTo>
                    <a:lnTo>
                      <a:pt x="3780" y="0"/>
                    </a:lnTo>
                    <a:lnTo>
                      <a:pt x="3566" y="0"/>
                    </a:lnTo>
                    <a:lnTo>
                      <a:pt x="3380" y="34"/>
                    </a:lnTo>
                    <a:lnTo>
                      <a:pt x="3162" y="34"/>
                    </a:lnTo>
                    <a:lnTo>
                      <a:pt x="2978" y="64"/>
                    </a:lnTo>
                    <a:lnTo>
                      <a:pt x="2793" y="94"/>
                    </a:lnTo>
                    <a:lnTo>
                      <a:pt x="2612" y="128"/>
                    </a:lnTo>
                    <a:lnTo>
                      <a:pt x="2431" y="158"/>
                    </a:lnTo>
                    <a:lnTo>
                      <a:pt x="2276" y="188"/>
                    </a:lnTo>
                    <a:lnTo>
                      <a:pt x="2091" y="221"/>
                    </a:lnTo>
                    <a:lnTo>
                      <a:pt x="1936" y="251"/>
                    </a:lnTo>
                    <a:lnTo>
                      <a:pt x="1784" y="315"/>
                    </a:lnTo>
                    <a:lnTo>
                      <a:pt x="1599" y="346"/>
                    </a:lnTo>
                    <a:lnTo>
                      <a:pt x="1474" y="409"/>
                    </a:lnTo>
                    <a:lnTo>
                      <a:pt x="1323" y="469"/>
                    </a:lnTo>
                    <a:lnTo>
                      <a:pt x="1167" y="502"/>
                    </a:lnTo>
                    <a:lnTo>
                      <a:pt x="1045" y="563"/>
                    </a:lnTo>
                    <a:lnTo>
                      <a:pt x="919" y="627"/>
                    </a:lnTo>
                    <a:lnTo>
                      <a:pt x="798" y="721"/>
                    </a:lnTo>
                    <a:lnTo>
                      <a:pt x="705" y="784"/>
                    </a:lnTo>
                    <a:lnTo>
                      <a:pt x="583" y="844"/>
                    </a:lnTo>
                    <a:lnTo>
                      <a:pt x="491" y="908"/>
                    </a:lnTo>
                    <a:lnTo>
                      <a:pt x="398" y="1002"/>
                    </a:lnTo>
                    <a:lnTo>
                      <a:pt x="335" y="1066"/>
                    </a:lnTo>
                    <a:lnTo>
                      <a:pt x="243" y="1159"/>
                    </a:lnTo>
                    <a:lnTo>
                      <a:pt x="184" y="1219"/>
                    </a:lnTo>
                    <a:lnTo>
                      <a:pt x="121" y="1313"/>
                    </a:lnTo>
                    <a:lnTo>
                      <a:pt x="91" y="1406"/>
                    </a:lnTo>
                    <a:lnTo>
                      <a:pt x="58" y="1500"/>
                    </a:lnTo>
                    <a:lnTo>
                      <a:pt x="29" y="1564"/>
                    </a:lnTo>
                    <a:lnTo>
                      <a:pt x="0" y="1657"/>
                    </a:lnTo>
                    <a:lnTo>
                      <a:pt x="0" y="1751"/>
                    </a:lnTo>
                    <a:lnTo>
                      <a:pt x="58" y="1751"/>
                    </a:lnTo>
                    <a:lnTo>
                      <a:pt x="58" y="1657"/>
                    </a:lnTo>
                    <a:lnTo>
                      <a:pt x="58" y="1594"/>
                    </a:lnTo>
                    <a:lnTo>
                      <a:pt x="91" y="1500"/>
                    </a:lnTo>
                    <a:lnTo>
                      <a:pt x="121" y="1406"/>
                    </a:lnTo>
                    <a:lnTo>
                      <a:pt x="184" y="1347"/>
                    </a:lnTo>
                    <a:lnTo>
                      <a:pt x="214" y="1253"/>
                    </a:lnTo>
                    <a:lnTo>
                      <a:pt x="277" y="1189"/>
                    </a:lnTo>
                    <a:lnTo>
                      <a:pt x="369" y="1095"/>
                    </a:lnTo>
                    <a:lnTo>
                      <a:pt x="428" y="1032"/>
                    </a:lnTo>
                    <a:lnTo>
                      <a:pt x="521" y="938"/>
                    </a:lnTo>
                    <a:lnTo>
                      <a:pt x="612" y="878"/>
                    </a:lnTo>
                    <a:lnTo>
                      <a:pt x="705" y="814"/>
                    </a:lnTo>
                    <a:lnTo>
                      <a:pt x="827" y="751"/>
                    </a:lnTo>
                    <a:lnTo>
                      <a:pt x="919" y="691"/>
                    </a:lnTo>
                    <a:lnTo>
                      <a:pt x="1074" y="627"/>
                    </a:lnTo>
                    <a:lnTo>
                      <a:pt x="1197" y="563"/>
                    </a:lnTo>
                    <a:lnTo>
                      <a:pt x="1323" y="502"/>
                    </a:lnTo>
                    <a:lnTo>
                      <a:pt x="1474" y="440"/>
                    </a:lnTo>
                    <a:lnTo>
                      <a:pt x="1629" y="376"/>
                    </a:lnTo>
                    <a:lnTo>
                      <a:pt x="1784" y="346"/>
                    </a:lnTo>
                    <a:lnTo>
                      <a:pt x="1936" y="282"/>
                    </a:lnTo>
                    <a:lnTo>
                      <a:pt x="2091" y="251"/>
                    </a:lnTo>
                    <a:lnTo>
                      <a:pt x="2276" y="221"/>
                    </a:lnTo>
                    <a:lnTo>
                      <a:pt x="2460" y="188"/>
                    </a:lnTo>
                    <a:lnTo>
                      <a:pt x="2612" y="158"/>
                    </a:lnTo>
                    <a:lnTo>
                      <a:pt x="2793" y="128"/>
                    </a:lnTo>
                    <a:lnTo>
                      <a:pt x="2978" y="94"/>
                    </a:lnTo>
                    <a:lnTo>
                      <a:pt x="3162" y="94"/>
                    </a:lnTo>
                    <a:lnTo>
                      <a:pt x="3380" y="64"/>
                    </a:lnTo>
                    <a:lnTo>
                      <a:pt x="3566" y="64"/>
                    </a:lnTo>
                    <a:lnTo>
                      <a:pt x="3780" y="64"/>
                    </a:lnTo>
                    <a:lnTo>
                      <a:pt x="3964" y="64"/>
                    </a:lnTo>
                    <a:lnTo>
                      <a:pt x="3964" y="0"/>
                    </a:lnTo>
                    <a:close/>
                  </a:path>
                </a:pathLst>
              </a:custGeom>
              <a:solidFill>
                <a:srgbClr val="ED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90" name="Freeform 2210">
                <a:extLst>
                  <a:ext uri="{FF2B5EF4-FFF2-40B4-BE49-F238E27FC236}">
                    <a16:creationId xmlns:a16="http://schemas.microsoft.com/office/drawing/2014/main" id="{10553533-3C99-44B0-9693-26B48BB3D2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2" y="3237"/>
                <a:ext cx="267" cy="116"/>
              </a:xfrm>
              <a:custGeom>
                <a:avLst/>
                <a:gdLst>
                  <a:gd name="T0" fmla="*/ 18 w 4003"/>
                  <a:gd name="T1" fmla="*/ 7 h 1751"/>
                  <a:gd name="T2" fmla="*/ 18 w 4003"/>
                  <a:gd name="T3" fmla="*/ 7 h 1751"/>
                  <a:gd name="T4" fmla="*/ 17 w 4003"/>
                  <a:gd name="T5" fmla="*/ 6 h 1751"/>
                  <a:gd name="T6" fmla="*/ 17 w 4003"/>
                  <a:gd name="T7" fmla="*/ 5 h 1751"/>
                  <a:gd name="T8" fmla="*/ 16 w 4003"/>
                  <a:gd name="T9" fmla="*/ 4 h 1751"/>
                  <a:gd name="T10" fmla="*/ 15 w 4003"/>
                  <a:gd name="T11" fmla="*/ 4 h 1751"/>
                  <a:gd name="T12" fmla="*/ 14 w 4003"/>
                  <a:gd name="T13" fmla="*/ 3 h 1751"/>
                  <a:gd name="T14" fmla="*/ 13 w 4003"/>
                  <a:gd name="T15" fmla="*/ 2 h 1751"/>
                  <a:gd name="T16" fmla="*/ 12 w 4003"/>
                  <a:gd name="T17" fmla="*/ 2 h 1751"/>
                  <a:gd name="T18" fmla="*/ 11 w 4003"/>
                  <a:gd name="T19" fmla="*/ 2 h 1751"/>
                  <a:gd name="T20" fmla="*/ 9 w 4003"/>
                  <a:gd name="T21" fmla="*/ 1 h 1751"/>
                  <a:gd name="T22" fmla="*/ 8 w 4003"/>
                  <a:gd name="T23" fmla="*/ 1 h 1751"/>
                  <a:gd name="T24" fmla="*/ 6 w 4003"/>
                  <a:gd name="T25" fmla="*/ 0 h 1751"/>
                  <a:gd name="T26" fmla="*/ 4 w 4003"/>
                  <a:gd name="T27" fmla="*/ 0 h 1751"/>
                  <a:gd name="T28" fmla="*/ 3 w 4003"/>
                  <a:gd name="T29" fmla="*/ 0 h 1751"/>
                  <a:gd name="T30" fmla="*/ 1 w 4003"/>
                  <a:gd name="T31" fmla="*/ 0 h 1751"/>
                  <a:gd name="T32" fmla="*/ 0 w 4003"/>
                  <a:gd name="T33" fmla="*/ 0 h 1751"/>
                  <a:gd name="T34" fmla="*/ 2 w 4003"/>
                  <a:gd name="T35" fmla="*/ 0 h 1751"/>
                  <a:gd name="T36" fmla="*/ 4 w 4003"/>
                  <a:gd name="T37" fmla="*/ 0 h 1751"/>
                  <a:gd name="T38" fmla="*/ 5 w 4003"/>
                  <a:gd name="T39" fmla="*/ 1 h 1751"/>
                  <a:gd name="T40" fmla="*/ 7 w 4003"/>
                  <a:gd name="T41" fmla="*/ 1 h 1751"/>
                  <a:gd name="T42" fmla="*/ 8 w 4003"/>
                  <a:gd name="T43" fmla="*/ 1 h 1751"/>
                  <a:gd name="T44" fmla="*/ 10 w 4003"/>
                  <a:gd name="T45" fmla="*/ 2 h 1751"/>
                  <a:gd name="T46" fmla="*/ 11 w 4003"/>
                  <a:gd name="T47" fmla="*/ 2 h 1751"/>
                  <a:gd name="T48" fmla="*/ 12 w 4003"/>
                  <a:gd name="T49" fmla="*/ 2 h 1751"/>
                  <a:gd name="T50" fmla="*/ 14 w 4003"/>
                  <a:gd name="T51" fmla="*/ 3 h 1751"/>
                  <a:gd name="T52" fmla="*/ 15 w 4003"/>
                  <a:gd name="T53" fmla="*/ 4 h 1751"/>
                  <a:gd name="T54" fmla="*/ 15 w 4003"/>
                  <a:gd name="T55" fmla="*/ 4 h 1751"/>
                  <a:gd name="T56" fmla="*/ 16 w 4003"/>
                  <a:gd name="T57" fmla="*/ 5 h 1751"/>
                  <a:gd name="T58" fmla="*/ 17 w 4003"/>
                  <a:gd name="T59" fmla="*/ 5 h 1751"/>
                  <a:gd name="T60" fmla="*/ 17 w 4003"/>
                  <a:gd name="T61" fmla="*/ 6 h 1751"/>
                  <a:gd name="T62" fmla="*/ 18 w 4003"/>
                  <a:gd name="T63" fmla="*/ 7 h 1751"/>
                  <a:gd name="T64" fmla="*/ 18 w 4003"/>
                  <a:gd name="T65" fmla="*/ 8 h 175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003" h="1751">
                    <a:moveTo>
                      <a:pt x="4003" y="1751"/>
                    </a:moveTo>
                    <a:lnTo>
                      <a:pt x="3970" y="1657"/>
                    </a:lnTo>
                    <a:lnTo>
                      <a:pt x="3970" y="1564"/>
                    </a:lnTo>
                    <a:lnTo>
                      <a:pt x="3940" y="1500"/>
                    </a:lnTo>
                    <a:lnTo>
                      <a:pt x="3910" y="1406"/>
                    </a:lnTo>
                    <a:lnTo>
                      <a:pt x="3847" y="1313"/>
                    </a:lnTo>
                    <a:lnTo>
                      <a:pt x="3818" y="1219"/>
                    </a:lnTo>
                    <a:lnTo>
                      <a:pt x="3756" y="1159"/>
                    </a:lnTo>
                    <a:lnTo>
                      <a:pt x="3663" y="1066"/>
                    </a:lnTo>
                    <a:lnTo>
                      <a:pt x="3600" y="1002"/>
                    </a:lnTo>
                    <a:lnTo>
                      <a:pt x="3508" y="908"/>
                    </a:lnTo>
                    <a:lnTo>
                      <a:pt x="3415" y="844"/>
                    </a:lnTo>
                    <a:lnTo>
                      <a:pt x="3293" y="784"/>
                    </a:lnTo>
                    <a:lnTo>
                      <a:pt x="3201" y="691"/>
                    </a:lnTo>
                    <a:lnTo>
                      <a:pt x="3079" y="627"/>
                    </a:lnTo>
                    <a:lnTo>
                      <a:pt x="2957" y="563"/>
                    </a:lnTo>
                    <a:lnTo>
                      <a:pt x="2801" y="502"/>
                    </a:lnTo>
                    <a:lnTo>
                      <a:pt x="2680" y="469"/>
                    </a:lnTo>
                    <a:lnTo>
                      <a:pt x="2524" y="409"/>
                    </a:lnTo>
                    <a:lnTo>
                      <a:pt x="2369" y="346"/>
                    </a:lnTo>
                    <a:lnTo>
                      <a:pt x="2218" y="315"/>
                    </a:lnTo>
                    <a:lnTo>
                      <a:pt x="2063" y="251"/>
                    </a:lnTo>
                    <a:lnTo>
                      <a:pt x="1908" y="221"/>
                    </a:lnTo>
                    <a:lnTo>
                      <a:pt x="1722" y="188"/>
                    </a:lnTo>
                    <a:lnTo>
                      <a:pt x="1538" y="128"/>
                    </a:lnTo>
                    <a:lnTo>
                      <a:pt x="1353" y="94"/>
                    </a:lnTo>
                    <a:lnTo>
                      <a:pt x="1169" y="94"/>
                    </a:lnTo>
                    <a:lnTo>
                      <a:pt x="983" y="64"/>
                    </a:lnTo>
                    <a:lnTo>
                      <a:pt x="802" y="34"/>
                    </a:lnTo>
                    <a:lnTo>
                      <a:pt x="618" y="34"/>
                    </a:lnTo>
                    <a:lnTo>
                      <a:pt x="400" y="0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0" y="34"/>
                    </a:lnTo>
                    <a:lnTo>
                      <a:pt x="215" y="64"/>
                    </a:lnTo>
                    <a:lnTo>
                      <a:pt x="400" y="64"/>
                    </a:lnTo>
                    <a:lnTo>
                      <a:pt x="618" y="64"/>
                    </a:lnTo>
                    <a:lnTo>
                      <a:pt x="802" y="64"/>
                    </a:lnTo>
                    <a:lnTo>
                      <a:pt x="983" y="94"/>
                    </a:lnTo>
                    <a:lnTo>
                      <a:pt x="1169" y="128"/>
                    </a:lnTo>
                    <a:lnTo>
                      <a:pt x="1353" y="158"/>
                    </a:lnTo>
                    <a:lnTo>
                      <a:pt x="1538" y="188"/>
                    </a:lnTo>
                    <a:lnTo>
                      <a:pt x="1722" y="221"/>
                    </a:lnTo>
                    <a:lnTo>
                      <a:pt x="1878" y="251"/>
                    </a:lnTo>
                    <a:lnTo>
                      <a:pt x="2063" y="282"/>
                    </a:lnTo>
                    <a:lnTo>
                      <a:pt x="2218" y="346"/>
                    </a:lnTo>
                    <a:lnTo>
                      <a:pt x="2369" y="376"/>
                    </a:lnTo>
                    <a:lnTo>
                      <a:pt x="2524" y="440"/>
                    </a:lnTo>
                    <a:lnTo>
                      <a:pt x="2647" y="502"/>
                    </a:lnTo>
                    <a:lnTo>
                      <a:pt x="2801" y="563"/>
                    </a:lnTo>
                    <a:lnTo>
                      <a:pt x="2924" y="597"/>
                    </a:lnTo>
                    <a:lnTo>
                      <a:pt x="3049" y="657"/>
                    </a:lnTo>
                    <a:lnTo>
                      <a:pt x="3171" y="751"/>
                    </a:lnTo>
                    <a:lnTo>
                      <a:pt x="3264" y="814"/>
                    </a:lnTo>
                    <a:lnTo>
                      <a:pt x="3386" y="878"/>
                    </a:lnTo>
                    <a:lnTo>
                      <a:pt x="3478" y="938"/>
                    </a:lnTo>
                    <a:lnTo>
                      <a:pt x="3570" y="1032"/>
                    </a:lnTo>
                    <a:lnTo>
                      <a:pt x="3633" y="1095"/>
                    </a:lnTo>
                    <a:lnTo>
                      <a:pt x="3726" y="1159"/>
                    </a:lnTo>
                    <a:lnTo>
                      <a:pt x="3784" y="1253"/>
                    </a:lnTo>
                    <a:lnTo>
                      <a:pt x="3818" y="1347"/>
                    </a:lnTo>
                    <a:lnTo>
                      <a:pt x="3877" y="1406"/>
                    </a:lnTo>
                    <a:lnTo>
                      <a:pt x="3910" y="1500"/>
                    </a:lnTo>
                    <a:lnTo>
                      <a:pt x="3940" y="1594"/>
                    </a:lnTo>
                    <a:lnTo>
                      <a:pt x="3940" y="1657"/>
                    </a:lnTo>
                    <a:lnTo>
                      <a:pt x="3940" y="1751"/>
                    </a:lnTo>
                    <a:lnTo>
                      <a:pt x="4003" y="17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91" name="Freeform 2211">
                <a:extLst>
                  <a:ext uri="{FF2B5EF4-FFF2-40B4-BE49-F238E27FC236}">
                    <a16:creationId xmlns:a16="http://schemas.microsoft.com/office/drawing/2014/main" id="{03E0082E-1248-4BF1-A52D-7DEA7D72F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2" y="3353"/>
                <a:ext cx="267" cy="233"/>
              </a:xfrm>
              <a:custGeom>
                <a:avLst/>
                <a:gdLst>
                  <a:gd name="T0" fmla="*/ 1 w 4003"/>
                  <a:gd name="T1" fmla="*/ 16 h 3493"/>
                  <a:gd name="T2" fmla="*/ 3 w 4003"/>
                  <a:gd name="T3" fmla="*/ 15 h 3493"/>
                  <a:gd name="T4" fmla="*/ 5 w 4003"/>
                  <a:gd name="T5" fmla="*/ 15 h 3493"/>
                  <a:gd name="T6" fmla="*/ 7 w 4003"/>
                  <a:gd name="T7" fmla="*/ 14 h 3493"/>
                  <a:gd name="T8" fmla="*/ 9 w 4003"/>
                  <a:gd name="T9" fmla="*/ 13 h 3493"/>
                  <a:gd name="T10" fmla="*/ 10 w 4003"/>
                  <a:gd name="T11" fmla="*/ 13 h 3493"/>
                  <a:gd name="T12" fmla="*/ 12 w 4003"/>
                  <a:gd name="T13" fmla="*/ 12 h 3493"/>
                  <a:gd name="T14" fmla="*/ 13 w 4003"/>
                  <a:gd name="T15" fmla="*/ 10 h 3493"/>
                  <a:gd name="T16" fmla="*/ 14 w 4003"/>
                  <a:gd name="T17" fmla="*/ 9 h 3493"/>
                  <a:gd name="T18" fmla="*/ 15 w 4003"/>
                  <a:gd name="T19" fmla="*/ 8 h 3493"/>
                  <a:gd name="T20" fmla="*/ 16 w 4003"/>
                  <a:gd name="T21" fmla="*/ 7 h 3493"/>
                  <a:gd name="T22" fmla="*/ 16 w 4003"/>
                  <a:gd name="T23" fmla="*/ 5 h 3493"/>
                  <a:gd name="T24" fmla="*/ 17 w 4003"/>
                  <a:gd name="T25" fmla="*/ 4 h 3493"/>
                  <a:gd name="T26" fmla="*/ 17 w 4003"/>
                  <a:gd name="T27" fmla="*/ 3 h 3493"/>
                  <a:gd name="T28" fmla="*/ 18 w 4003"/>
                  <a:gd name="T29" fmla="*/ 2 h 3493"/>
                  <a:gd name="T30" fmla="*/ 18 w 4003"/>
                  <a:gd name="T31" fmla="*/ 1 h 3493"/>
                  <a:gd name="T32" fmla="*/ 18 w 4003"/>
                  <a:gd name="T33" fmla="*/ 0 h 3493"/>
                  <a:gd name="T34" fmla="*/ 18 w 4003"/>
                  <a:gd name="T35" fmla="*/ 1 h 3493"/>
                  <a:gd name="T36" fmla="*/ 17 w 4003"/>
                  <a:gd name="T37" fmla="*/ 2 h 3493"/>
                  <a:gd name="T38" fmla="*/ 17 w 4003"/>
                  <a:gd name="T39" fmla="*/ 3 h 3493"/>
                  <a:gd name="T40" fmla="*/ 17 w 4003"/>
                  <a:gd name="T41" fmla="*/ 5 h 3493"/>
                  <a:gd name="T42" fmla="*/ 16 w 4003"/>
                  <a:gd name="T43" fmla="*/ 6 h 3493"/>
                  <a:gd name="T44" fmla="*/ 15 w 4003"/>
                  <a:gd name="T45" fmla="*/ 7 h 3493"/>
                  <a:gd name="T46" fmla="*/ 15 w 4003"/>
                  <a:gd name="T47" fmla="*/ 8 h 3493"/>
                  <a:gd name="T48" fmla="*/ 14 w 4003"/>
                  <a:gd name="T49" fmla="*/ 10 h 3493"/>
                  <a:gd name="T50" fmla="*/ 12 w 4003"/>
                  <a:gd name="T51" fmla="*/ 11 h 3493"/>
                  <a:gd name="T52" fmla="*/ 11 w 4003"/>
                  <a:gd name="T53" fmla="*/ 12 h 3493"/>
                  <a:gd name="T54" fmla="*/ 10 w 4003"/>
                  <a:gd name="T55" fmla="*/ 13 h 3493"/>
                  <a:gd name="T56" fmla="*/ 8 w 4003"/>
                  <a:gd name="T57" fmla="*/ 14 h 3493"/>
                  <a:gd name="T58" fmla="*/ 6 w 4003"/>
                  <a:gd name="T59" fmla="*/ 14 h 3493"/>
                  <a:gd name="T60" fmla="*/ 4 w 4003"/>
                  <a:gd name="T61" fmla="*/ 15 h 3493"/>
                  <a:gd name="T62" fmla="*/ 2 w 4003"/>
                  <a:gd name="T63" fmla="*/ 15 h 3493"/>
                  <a:gd name="T64" fmla="*/ 0 w 4003"/>
                  <a:gd name="T65" fmla="*/ 15 h 349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003" h="3493">
                    <a:moveTo>
                      <a:pt x="0" y="3493"/>
                    </a:moveTo>
                    <a:lnTo>
                      <a:pt x="278" y="3493"/>
                    </a:lnTo>
                    <a:lnTo>
                      <a:pt x="525" y="3452"/>
                    </a:lnTo>
                    <a:lnTo>
                      <a:pt x="769" y="3452"/>
                    </a:lnTo>
                    <a:lnTo>
                      <a:pt x="983" y="3415"/>
                    </a:lnTo>
                    <a:lnTo>
                      <a:pt x="1231" y="3340"/>
                    </a:lnTo>
                    <a:lnTo>
                      <a:pt x="1416" y="3299"/>
                    </a:lnTo>
                    <a:lnTo>
                      <a:pt x="1631" y="3225"/>
                    </a:lnTo>
                    <a:lnTo>
                      <a:pt x="1815" y="3147"/>
                    </a:lnTo>
                    <a:lnTo>
                      <a:pt x="1999" y="3032"/>
                    </a:lnTo>
                    <a:lnTo>
                      <a:pt x="2185" y="2953"/>
                    </a:lnTo>
                    <a:lnTo>
                      <a:pt x="2340" y="2838"/>
                    </a:lnTo>
                    <a:lnTo>
                      <a:pt x="2524" y="2723"/>
                    </a:lnTo>
                    <a:lnTo>
                      <a:pt x="2680" y="2607"/>
                    </a:lnTo>
                    <a:lnTo>
                      <a:pt x="2801" y="2459"/>
                    </a:lnTo>
                    <a:lnTo>
                      <a:pt x="2924" y="2344"/>
                    </a:lnTo>
                    <a:lnTo>
                      <a:pt x="3049" y="2229"/>
                    </a:lnTo>
                    <a:lnTo>
                      <a:pt x="3171" y="2076"/>
                    </a:lnTo>
                    <a:lnTo>
                      <a:pt x="3293" y="1920"/>
                    </a:lnTo>
                    <a:lnTo>
                      <a:pt x="3386" y="1805"/>
                    </a:lnTo>
                    <a:lnTo>
                      <a:pt x="3478" y="1652"/>
                    </a:lnTo>
                    <a:lnTo>
                      <a:pt x="3570" y="1500"/>
                    </a:lnTo>
                    <a:lnTo>
                      <a:pt x="3633" y="1343"/>
                    </a:lnTo>
                    <a:lnTo>
                      <a:pt x="3693" y="1191"/>
                    </a:lnTo>
                    <a:lnTo>
                      <a:pt x="3756" y="1076"/>
                    </a:lnTo>
                    <a:lnTo>
                      <a:pt x="3818" y="923"/>
                    </a:lnTo>
                    <a:lnTo>
                      <a:pt x="3877" y="766"/>
                    </a:lnTo>
                    <a:lnTo>
                      <a:pt x="3910" y="614"/>
                    </a:lnTo>
                    <a:lnTo>
                      <a:pt x="3940" y="498"/>
                    </a:lnTo>
                    <a:lnTo>
                      <a:pt x="3970" y="383"/>
                    </a:lnTo>
                    <a:lnTo>
                      <a:pt x="3970" y="231"/>
                    </a:lnTo>
                    <a:lnTo>
                      <a:pt x="3970" y="115"/>
                    </a:lnTo>
                    <a:lnTo>
                      <a:pt x="4003" y="0"/>
                    </a:lnTo>
                    <a:lnTo>
                      <a:pt x="3940" y="0"/>
                    </a:lnTo>
                    <a:lnTo>
                      <a:pt x="3940" y="115"/>
                    </a:lnTo>
                    <a:lnTo>
                      <a:pt x="3940" y="231"/>
                    </a:lnTo>
                    <a:lnTo>
                      <a:pt x="3910" y="346"/>
                    </a:lnTo>
                    <a:lnTo>
                      <a:pt x="3877" y="498"/>
                    </a:lnTo>
                    <a:lnTo>
                      <a:pt x="3877" y="614"/>
                    </a:lnTo>
                    <a:lnTo>
                      <a:pt x="3818" y="766"/>
                    </a:lnTo>
                    <a:lnTo>
                      <a:pt x="3784" y="881"/>
                    </a:lnTo>
                    <a:lnTo>
                      <a:pt x="3726" y="1039"/>
                    </a:lnTo>
                    <a:lnTo>
                      <a:pt x="3663" y="1191"/>
                    </a:lnTo>
                    <a:lnTo>
                      <a:pt x="3600" y="1343"/>
                    </a:lnTo>
                    <a:lnTo>
                      <a:pt x="3541" y="1459"/>
                    </a:lnTo>
                    <a:lnTo>
                      <a:pt x="3449" y="1615"/>
                    </a:lnTo>
                    <a:lnTo>
                      <a:pt x="3356" y="1768"/>
                    </a:lnTo>
                    <a:lnTo>
                      <a:pt x="3264" y="1883"/>
                    </a:lnTo>
                    <a:lnTo>
                      <a:pt x="3138" y="2035"/>
                    </a:lnTo>
                    <a:lnTo>
                      <a:pt x="3049" y="2192"/>
                    </a:lnTo>
                    <a:lnTo>
                      <a:pt x="2924" y="2307"/>
                    </a:lnTo>
                    <a:lnTo>
                      <a:pt x="2773" y="2422"/>
                    </a:lnTo>
                    <a:lnTo>
                      <a:pt x="2647" y="2570"/>
                    </a:lnTo>
                    <a:lnTo>
                      <a:pt x="2496" y="2686"/>
                    </a:lnTo>
                    <a:lnTo>
                      <a:pt x="2340" y="2801"/>
                    </a:lnTo>
                    <a:lnTo>
                      <a:pt x="2185" y="2879"/>
                    </a:lnTo>
                    <a:lnTo>
                      <a:pt x="1999" y="2995"/>
                    </a:lnTo>
                    <a:lnTo>
                      <a:pt x="1815" y="3069"/>
                    </a:lnTo>
                    <a:lnTo>
                      <a:pt x="1631" y="3184"/>
                    </a:lnTo>
                    <a:lnTo>
                      <a:pt x="1416" y="3225"/>
                    </a:lnTo>
                    <a:lnTo>
                      <a:pt x="1202" y="3299"/>
                    </a:lnTo>
                    <a:lnTo>
                      <a:pt x="983" y="3340"/>
                    </a:lnTo>
                    <a:lnTo>
                      <a:pt x="769" y="3377"/>
                    </a:lnTo>
                    <a:lnTo>
                      <a:pt x="525" y="3415"/>
                    </a:lnTo>
                    <a:lnTo>
                      <a:pt x="278" y="3452"/>
                    </a:lnTo>
                    <a:lnTo>
                      <a:pt x="0" y="3452"/>
                    </a:lnTo>
                    <a:lnTo>
                      <a:pt x="0" y="349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92" name="Freeform 2212">
                <a:extLst>
                  <a:ext uri="{FF2B5EF4-FFF2-40B4-BE49-F238E27FC236}">
                    <a16:creationId xmlns:a16="http://schemas.microsoft.com/office/drawing/2014/main" id="{46809B33-AA2B-4D33-87B1-690CFDD30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7" y="3353"/>
                <a:ext cx="265" cy="235"/>
              </a:xfrm>
              <a:custGeom>
                <a:avLst/>
                <a:gdLst>
                  <a:gd name="T0" fmla="*/ 0 w 3964"/>
                  <a:gd name="T1" fmla="*/ 1 h 3515"/>
                  <a:gd name="T2" fmla="*/ 0 w 3964"/>
                  <a:gd name="T3" fmla="*/ 2 h 3515"/>
                  <a:gd name="T4" fmla="*/ 0 w 3964"/>
                  <a:gd name="T5" fmla="*/ 3 h 3515"/>
                  <a:gd name="T6" fmla="*/ 1 w 3964"/>
                  <a:gd name="T7" fmla="*/ 4 h 3515"/>
                  <a:gd name="T8" fmla="*/ 1 w 3964"/>
                  <a:gd name="T9" fmla="*/ 5 h 3515"/>
                  <a:gd name="T10" fmla="*/ 2 w 3964"/>
                  <a:gd name="T11" fmla="*/ 7 h 3515"/>
                  <a:gd name="T12" fmla="*/ 3 w 3964"/>
                  <a:gd name="T13" fmla="*/ 8 h 3515"/>
                  <a:gd name="T14" fmla="*/ 4 w 3964"/>
                  <a:gd name="T15" fmla="*/ 9 h 3515"/>
                  <a:gd name="T16" fmla="*/ 5 w 3964"/>
                  <a:gd name="T17" fmla="*/ 11 h 3515"/>
                  <a:gd name="T18" fmla="*/ 6 w 3964"/>
                  <a:gd name="T19" fmla="*/ 12 h 3515"/>
                  <a:gd name="T20" fmla="*/ 7 w 3964"/>
                  <a:gd name="T21" fmla="*/ 13 h 3515"/>
                  <a:gd name="T22" fmla="*/ 9 w 3964"/>
                  <a:gd name="T23" fmla="*/ 14 h 3515"/>
                  <a:gd name="T24" fmla="*/ 11 w 3964"/>
                  <a:gd name="T25" fmla="*/ 14 h 3515"/>
                  <a:gd name="T26" fmla="*/ 12 w 3964"/>
                  <a:gd name="T27" fmla="*/ 15 h 3515"/>
                  <a:gd name="T28" fmla="*/ 14 w 3964"/>
                  <a:gd name="T29" fmla="*/ 15 h 3515"/>
                  <a:gd name="T30" fmla="*/ 17 w 3964"/>
                  <a:gd name="T31" fmla="*/ 16 h 3515"/>
                  <a:gd name="T32" fmla="*/ 18 w 3964"/>
                  <a:gd name="T33" fmla="*/ 16 h 3515"/>
                  <a:gd name="T34" fmla="*/ 16 w 3964"/>
                  <a:gd name="T35" fmla="*/ 15 h 3515"/>
                  <a:gd name="T36" fmla="*/ 13 w 3964"/>
                  <a:gd name="T37" fmla="*/ 15 h 3515"/>
                  <a:gd name="T38" fmla="*/ 11 w 3964"/>
                  <a:gd name="T39" fmla="*/ 15 h 3515"/>
                  <a:gd name="T40" fmla="*/ 10 w 3964"/>
                  <a:gd name="T41" fmla="*/ 14 h 3515"/>
                  <a:gd name="T42" fmla="*/ 8 w 3964"/>
                  <a:gd name="T43" fmla="*/ 13 h 3515"/>
                  <a:gd name="T44" fmla="*/ 7 w 3964"/>
                  <a:gd name="T45" fmla="*/ 12 h 3515"/>
                  <a:gd name="T46" fmla="*/ 5 w 3964"/>
                  <a:gd name="T47" fmla="*/ 11 h 3515"/>
                  <a:gd name="T48" fmla="*/ 4 w 3964"/>
                  <a:gd name="T49" fmla="*/ 10 h 3515"/>
                  <a:gd name="T50" fmla="*/ 3 w 3964"/>
                  <a:gd name="T51" fmla="*/ 8 h 3515"/>
                  <a:gd name="T52" fmla="*/ 2 w 3964"/>
                  <a:gd name="T53" fmla="*/ 7 h 3515"/>
                  <a:gd name="T54" fmla="*/ 2 w 3964"/>
                  <a:gd name="T55" fmla="*/ 6 h 3515"/>
                  <a:gd name="T56" fmla="*/ 1 w 3964"/>
                  <a:gd name="T57" fmla="*/ 5 h 3515"/>
                  <a:gd name="T58" fmla="*/ 1 w 3964"/>
                  <a:gd name="T59" fmla="*/ 3 h 3515"/>
                  <a:gd name="T60" fmla="*/ 0 w 3964"/>
                  <a:gd name="T61" fmla="*/ 2 h 3515"/>
                  <a:gd name="T62" fmla="*/ 0 w 3964"/>
                  <a:gd name="T63" fmla="*/ 1 h 3515"/>
                  <a:gd name="T64" fmla="*/ 0 w 3964"/>
                  <a:gd name="T65" fmla="*/ 0 h 351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64" h="3515">
                    <a:moveTo>
                      <a:pt x="0" y="0"/>
                    </a:moveTo>
                    <a:lnTo>
                      <a:pt x="0" y="116"/>
                    </a:lnTo>
                    <a:lnTo>
                      <a:pt x="29" y="233"/>
                    </a:lnTo>
                    <a:lnTo>
                      <a:pt x="29" y="386"/>
                    </a:lnTo>
                    <a:lnTo>
                      <a:pt x="58" y="501"/>
                    </a:lnTo>
                    <a:lnTo>
                      <a:pt x="91" y="618"/>
                    </a:lnTo>
                    <a:lnTo>
                      <a:pt x="121" y="771"/>
                    </a:lnTo>
                    <a:lnTo>
                      <a:pt x="184" y="929"/>
                    </a:lnTo>
                    <a:lnTo>
                      <a:pt x="214" y="1045"/>
                    </a:lnTo>
                    <a:lnTo>
                      <a:pt x="277" y="1198"/>
                    </a:lnTo>
                    <a:lnTo>
                      <a:pt x="369" y="1352"/>
                    </a:lnTo>
                    <a:lnTo>
                      <a:pt x="428" y="1509"/>
                    </a:lnTo>
                    <a:lnTo>
                      <a:pt x="521" y="1625"/>
                    </a:lnTo>
                    <a:lnTo>
                      <a:pt x="612" y="1779"/>
                    </a:lnTo>
                    <a:lnTo>
                      <a:pt x="705" y="1932"/>
                    </a:lnTo>
                    <a:lnTo>
                      <a:pt x="798" y="2047"/>
                    </a:lnTo>
                    <a:lnTo>
                      <a:pt x="919" y="2206"/>
                    </a:lnTo>
                    <a:lnTo>
                      <a:pt x="1045" y="2359"/>
                    </a:lnTo>
                    <a:lnTo>
                      <a:pt x="1197" y="2475"/>
                    </a:lnTo>
                    <a:lnTo>
                      <a:pt x="1323" y="2587"/>
                    </a:lnTo>
                    <a:lnTo>
                      <a:pt x="1474" y="2702"/>
                    </a:lnTo>
                    <a:lnTo>
                      <a:pt x="1629" y="2818"/>
                    </a:lnTo>
                    <a:lnTo>
                      <a:pt x="1814" y="2935"/>
                    </a:lnTo>
                    <a:lnTo>
                      <a:pt x="1969" y="3051"/>
                    </a:lnTo>
                    <a:lnTo>
                      <a:pt x="2153" y="3129"/>
                    </a:lnTo>
                    <a:lnTo>
                      <a:pt x="2368" y="3205"/>
                    </a:lnTo>
                    <a:lnTo>
                      <a:pt x="2550" y="3283"/>
                    </a:lnTo>
                    <a:lnTo>
                      <a:pt x="2764" y="3362"/>
                    </a:lnTo>
                    <a:lnTo>
                      <a:pt x="2978" y="3399"/>
                    </a:lnTo>
                    <a:lnTo>
                      <a:pt x="3225" y="3436"/>
                    </a:lnTo>
                    <a:lnTo>
                      <a:pt x="3473" y="3473"/>
                    </a:lnTo>
                    <a:lnTo>
                      <a:pt x="3717" y="3515"/>
                    </a:lnTo>
                    <a:lnTo>
                      <a:pt x="3964" y="3515"/>
                    </a:lnTo>
                    <a:lnTo>
                      <a:pt x="3964" y="3473"/>
                    </a:lnTo>
                    <a:lnTo>
                      <a:pt x="3717" y="3473"/>
                    </a:lnTo>
                    <a:lnTo>
                      <a:pt x="3473" y="3436"/>
                    </a:lnTo>
                    <a:lnTo>
                      <a:pt x="3225" y="3399"/>
                    </a:lnTo>
                    <a:lnTo>
                      <a:pt x="2978" y="3362"/>
                    </a:lnTo>
                    <a:lnTo>
                      <a:pt x="2764" y="3320"/>
                    </a:lnTo>
                    <a:lnTo>
                      <a:pt x="2550" y="3246"/>
                    </a:lnTo>
                    <a:lnTo>
                      <a:pt x="2368" y="3167"/>
                    </a:lnTo>
                    <a:lnTo>
                      <a:pt x="2183" y="3088"/>
                    </a:lnTo>
                    <a:lnTo>
                      <a:pt x="1999" y="2972"/>
                    </a:lnTo>
                    <a:lnTo>
                      <a:pt x="1814" y="2898"/>
                    </a:lnTo>
                    <a:lnTo>
                      <a:pt x="1658" y="2781"/>
                    </a:lnTo>
                    <a:lnTo>
                      <a:pt x="1507" y="2665"/>
                    </a:lnTo>
                    <a:lnTo>
                      <a:pt x="1351" y="2550"/>
                    </a:lnTo>
                    <a:lnTo>
                      <a:pt x="1197" y="2438"/>
                    </a:lnTo>
                    <a:lnTo>
                      <a:pt x="1074" y="2322"/>
                    </a:lnTo>
                    <a:lnTo>
                      <a:pt x="953" y="2164"/>
                    </a:lnTo>
                    <a:lnTo>
                      <a:pt x="827" y="2047"/>
                    </a:lnTo>
                    <a:lnTo>
                      <a:pt x="735" y="1895"/>
                    </a:lnTo>
                    <a:lnTo>
                      <a:pt x="642" y="1742"/>
                    </a:lnTo>
                    <a:lnTo>
                      <a:pt x="549" y="1625"/>
                    </a:lnTo>
                    <a:lnTo>
                      <a:pt x="458" y="1468"/>
                    </a:lnTo>
                    <a:lnTo>
                      <a:pt x="398" y="1315"/>
                    </a:lnTo>
                    <a:lnTo>
                      <a:pt x="335" y="1198"/>
                    </a:lnTo>
                    <a:lnTo>
                      <a:pt x="277" y="1045"/>
                    </a:lnTo>
                    <a:lnTo>
                      <a:pt x="214" y="887"/>
                    </a:lnTo>
                    <a:lnTo>
                      <a:pt x="151" y="771"/>
                    </a:lnTo>
                    <a:lnTo>
                      <a:pt x="121" y="618"/>
                    </a:lnTo>
                    <a:lnTo>
                      <a:pt x="91" y="501"/>
                    </a:lnTo>
                    <a:lnTo>
                      <a:pt x="58" y="349"/>
                    </a:lnTo>
                    <a:lnTo>
                      <a:pt x="58" y="233"/>
                    </a:lnTo>
                    <a:lnTo>
                      <a:pt x="58" y="116"/>
                    </a:lnTo>
                    <a:lnTo>
                      <a:pt x="5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93" name="Freeform 2213">
                <a:extLst>
                  <a:ext uri="{FF2B5EF4-FFF2-40B4-BE49-F238E27FC236}">
                    <a16:creationId xmlns:a16="http://schemas.microsoft.com/office/drawing/2014/main" id="{69DB9BA6-85B8-4D4D-804F-558865412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7" y="3237"/>
                <a:ext cx="265" cy="116"/>
              </a:xfrm>
              <a:custGeom>
                <a:avLst/>
                <a:gdLst>
                  <a:gd name="T0" fmla="*/ 17 w 3964"/>
                  <a:gd name="T1" fmla="*/ 0 h 1751"/>
                  <a:gd name="T2" fmla="*/ 15 w 3964"/>
                  <a:gd name="T3" fmla="*/ 0 h 1751"/>
                  <a:gd name="T4" fmla="*/ 13 w 3964"/>
                  <a:gd name="T5" fmla="*/ 0 h 1751"/>
                  <a:gd name="T6" fmla="*/ 12 w 3964"/>
                  <a:gd name="T7" fmla="*/ 0 h 1751"/>
                  <a:gd name="T8" fmla="*/ 10 w 3964"/>
                  <a:gd name="T9" fmla="*/ 1 h 1751"/>
                  <a:gd name="T10" fmla="*/ 9 w 3964"/>
                  <a:gd name="T11" fmla="*/ 1 h 1751"/>
                  <a:gd name="T12" fmla="*/ 7 w 3964"/>
                  <a:gd name="T13" fmla="*/ 2 h 1751"/>
                  <a:gd name="T14" fmla="*/ 6 w 3964"/>
                  <a:gd name="T15" fmla="*/ 2 h 1751"/>
                  <a:gd name="T16" fmla="*/ 5 w 3964"/>
                  <a:gd name="T17" fmla="*/ 2 h 1751"/>
                  <a:gd name="T18" fmla="*/ 4 w 3964"/>
                  <a:gd name="T19" fmla="*/ 3 h 1751"/>
                  <a:gd name="T20" fmla="*/ 3 w 3964"/>
                  <a:gd name="T21" fmla="*/ 4 h 1751"/>
                  <a:gd name="T22" fmla="*/ 2 w 3964"/>
                  <a:gd name="T23" fmla="*/ 4 h 1751"/>
                  <a:gd name="T24" fmla="*/ 1 w 3964"/>
                  <a:gd name="T25" fmla="*/ 5 h 1751"/>
                  <a:gd name="T26" fmla="*/ 1 w 3964"/>
                  <a:gd name="T27" fmla="*/ 6 h 1751"/>
                  <a:gd name="T28" fmla="*/ 0 w 3964"/>
                  <a:gd name="T29" fmla="*/ 7 h 1751"/>
                  <a:gd name="T30" fmla="*/ 0 w 3964"/>
                  <a:gd name="T31" fmla="*/ 7 h 1751"/>
                  <a:gd name="T32" fmla="*/ 0 w 3964"/>
                  <a:gd name="T33" fmla="*/ 8 h 1751"/>
                  <a:gd name="T34" fmla="*/ 0 w 3964"/>
                  <a:gd name="T35" fmla="*/ 7 h 1751"/>
                  <a:gd name="T36" fmla="*/ 1 w 3964"/>
                  <a:gd name="T37" fmla="*/ 6 h 1751"/>
                  <a:gd name="T38" fmla="*/ 1 w 3964"/>
                  <a:gd name="T39" fmla="*/ 5 h 1751"/>
                  <a:gd name="T40" fmla="*/ 2 w 3964"/>
                  <a:gd name="T41" fmla="*/ 5 h 1751"/>
                  <a:gd name="T42" fmla="*/ 2 w 3964"/>
                  <a:gd name="T43" fmla="*/ 4 h 1751"/>
                  <a:gd name="T44" fmla="*/ 3 w 3964"/>
                  <a:gd name="T45" fmla="*/ 4 h 1751"/>
                  <a:gd name="T46" fmla="*/ 4 w 3964"/>
                  <a:gd name="T47" fmla="*/ 3 h 1751"/>
                  <a:gd name="T48" fmla="*/ 5 w 3964"/>
                  <a:gd name="T49" fmla="*/ 2 h 1751"/>
                  <a:gd name="T50" fmla="*/ 7 w 3964"/>
                  <a:gd name="T51" fmla="*/ 2 h 1751"/>
                  <a:gd name="T52" fmla="*/ 8 w 3964"/>
                  <a:gd name="T53" fmla="*/ 2 h 1751"/>
                  <a:gd name="T54" fmla="*/ 9 w 3964"/>
                  <a:gd name="T55" fmla="*/ 1 h 1751"/>
                  <a:gd name="T56" fmla="*/ 11 w 3964"/>
                  <a:gd name="T57" fmla="*/ 1 h 1751"/>
                  <a:gd name="T58" fmla="*/ 13 w 3964"/>
                  <a:gd name="T59" fmla="*/ 1 h 1751"/>
                  <a:gd name="T60" fmla="*/ 14 w 3964"/>
                  <a:gd name="T61" fmla="*/ 0 h 1751"/>
                  <a:gd name="T62" fmla="*/ 16 w 3964"/>
                  <a:gd name="T63" fmla="*/ 0 h 1751"/>
                  <a:gd name="T64" fmla="*/ 18 w 3964"/>
                  <a:gd name="T65" fmla="*/ 0 h 175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64" h="1751">
                    <a:moveTo>
                      <a:pt x="3964" y="0"/>
                    </a:moveTo>
                    <a:lnTo>
                      <a:pt x="3780" y="0"/>
                    </a:lnTo>
                    <a:lnTo>
                      <a:pt x="3566" y="0"/>
                    </a:lnTo>
                    <a:lnTo>
                      <a:pt x="3380" y="34"/>
                    </a:lnTo>
                    <a:lnTo>
                      <a:pt x="3162" y="34"/>
                    </a:lnTo>
                    <a:lnTo>
                      <a:pt x="2978" y="64"/>
                    </a:lnTo>
                    <a:lnTo>
                      <a:pt x="2793" y="94"/>
                    </a:lnTo>
                    <a:lnTo>
                      <a:pt x="2612" y="94"/>
                    </a:lnTo>
                    <a:lnTo>
                      <a:pt x="2431" y="128"/>
                    </a:lnTo>
                    <a:lnTo>
                      <a:pt x="2276" y="188"/>
                    </a:lnTo>
                    <a:lnTo>
                      <a:pt x="2091" y="221"/>
                    </a:lnTo>
                    <a:lnTo>
                      <a:pt x="1936" y="251"/>
                    </a:lnTo>
                    <a:lnTo>
                      <a:pt x="1784" y="315"/>
                    </a:lnTo>
                    <a:lnTo>
                      <a:pt x="1599" y="346"/>
                    </a:lnTo>
                    <a:lnTo>
                      <a:pt x="1474" y="409"/>
                    </a:lnTo>
                    <a:lnTo>
                      <a:pt x="1323" y="469"/>
                    </a:lnTo>
                    <a:lnTo>
                      <a:pt x="1167" y="502"/>
                    </a:lnTo>
                    <a:lnTo>
                      <a:pt x="1045" y="563"/>
                    </a:lnTo>
                    <a:lnTo>
                      <a:pt x="919" y="627"/>
                    </a:lnTo>
                    <a:lnTo>
                      <a:pt x="798" y="691"/>
                    </a:lnTo>
                    <a:lnTo>
                      <a:pt x="705" y="784"/>
                    </a:lnTo>
                    <a:lnTo>
                      <a:pt x="583" y="844"/>
                    </a:lnTo>
                    <a:lnTo>
                      <a:pt x="491" y="908"/>
                    </a:lnTo>
                    <a:lnTo>
                      <a:pt x="398" y="1002"/>
                    </a:lnTo>
                    <a:lnTo>
                      <a:pt x="335" y="1066"/>
                    </a:lnTo>
                    <a:lnTo>
                      <a:pt x="243" y="1159"/>
                    </a:lnTo>
                    <a:lnTo>
                      <a:pt x="184" y="1219"/>
                    </a:lnTo>
                    <a:lnTo>
                      <a:pt x="121" y="1313"/>
                    </a:lnTo>
                    <a:lnTo>
                      <a:pt x="91" y="1406"/>
                    </a:lnTo>
                    <a:lnTo>
                      <a:pt x="58" y="1500"/>
                    </a:lnTo>
                    <a:lnTo>
                      <a:pt x="29" y="1564"/>
                    </a:lnTo>
                    <a:lnTo>
                      <a:pt x="0" y="1657"/>
                    </a:lnTo>
                    <a:lnTo>
                      <a:pt x="0" y="1751"/>
                    </a:lnTo>
                    <a:lnTo>
                      <a:pt x="58" y="1751"/>
                    </a:lnTo>
                    <a:lnTo>
                      <a:pt x="58" y="1657"/>
                    </a:lnTo>
                    <a:lnTo>
                      <a:pt x="58" y="1594"/>
                    </a:lnTo>
                    <a:lnTo>
                      <a:pt x="91" y="1500"/>
                    </a:lnTo>
                    <a:lnTo>
                      <a:pt x="121" y="1406"/>
                    </a:lnTo>
                    <a:lnTo>
                      <a:pt x="184" y="1347"/>
                    </a:lnTo>
                    <a:lnTo>
                      <a:pt x="214" y="1253"/>
                    </a:lnTo>
                    <a:lnTo>
                      <a:pt x="277" y="1159"/>
                    </a:lnTo>
                    <a:lnTo>
                      <a:pt x="369" y="1095"/>
                    </a:lnTo>
                    <a:lnTo>
                      <a:pt x="428" y="1032"/>
                    </a:lnTo>
                    <a:lnTo>
                      <a:pt x="521" y="938"/>
                    </a:lnTo>
                    <a:lnTo>
                      <a:pt x="612" y="878"/>
                    </a:lnTo>
                    <a:lnTo>
                      <a:pt x="705" y="814"/>
                    </a:lnTo>
                    <a:lnTo>
                      <a:pt x="827" y="751"/>
                    </a:lnTo>
                    <a:lnTo>
                      <a:pt x="919" y="657"/>
                    </a:lnTo>
                    <a:lnTo>
                      <a:pt x="1074" y="597"/>
                    </a:lnTo>
                    <a:lnTo>
                      <a:pt x="1197" y="563"/>
                    </a:lnTo>
                    <a:lnTo>
                      <a:pt x="1323" y="502"/>
                    </a:lnTo>
                    <a:lnTo>
                      <a:pt x="1474" y="440"/>
                    </a:lnTo>
                    <a:lnTo>
                      <a:pt x="1629" y="376"/>
                    </a:lnTo>
                    <a:lnTo>
                      <a:pt x="1784" y="346"/>
                    </a:lnTo>
                    <a:lnTo>
                      <a:pt x="1936" y="282"/>
                    </a:lnTo>
                    <a:lnTo>
                      <a:pt x="2091" y="251"/>
                    </a:lnTo>
                    <a:lnTo>
                      <a:pt x="2276" y="221"/>
                    </a:lnTo>
                    <a:lnTo>
                      <a:pt x="2460" y="188"/>
                    </a:lnTo>
                    <a:lnTo>
                      <a:pt x="2612" y="158"/>
                    </a:lnTo>
                    <a:lnTo>
                      <a:pt x="2793" y="128"/>
                    </a:lnTo>
                    <a:lnTo>
                      <a:pt x="2978" y="94"/>
                    </a:lnTo>
                    <a:lnTo>
                      <a:pt x="3162" y="64"/>
                    </a:lnTo>
                    <a:lnTo>
                      <a:pt x="3380" y="64"/>
                    </a:lnTo>
                    <a:lnTo>
                      <a:pt x="3566" y="64"/>
                    </a:lnTo>
                    <a:lnTo>
                      <a:pt x="3780" y="64"/>
                    </a:lnTo>
                    <a:lnTo>
                      <a:pt x="3964" y="34"/>
                    </a:lnTo>
                    <a:lnTo>
                      <a:pt x="396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94" name="Freeform 2214">
                <a:extLst>
                  <a:ext uri="{FF2B5EF4-FFF2-40B4-BE49-F238E27FC236}">
                    <a16:creationId xmlns:a16="http://schemas.microsoft.com/office/drawing/2014/main" id="{D530E383-A330-46A9-A791-32FC89E8EE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6" y="3472"/>
                <a:ext cx="1" cy="2"/>
              </a:xfrm>
              <a:custGeom>
                <a:avLst/>
                <a:gdLst>
                  <a:gd name="T0" fmla="*/ 0 w 1"/>
                  <a:gd name="T1" fmla="*/ 0 h 30"/>
                  <a:gd name="T2" fmla="*/ 0 w 1"/>
                  <a:gd name="T3" fmla="*/ 0 h 30"/>
                  <a:gd name="T4" fmla="*/ 0 w 1"/>
                  <a:gd name="T5" fmla="*/ 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0">
                    <a:moveTo>
                      <a:pt x="0" y="30"/>
                    </a:moveTo>
                    <a:lnTo>
                      <a:pt x="0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95" name="Freeform 2215">
                <a:extLst>
                  <a:ext uri="{FF2B5EF4-FFF2-40B4-BE49-F238E27FC236}">
                    <a16:creationId xmlns:a16="http://schemas.microsoft.com/office/drawing/2014/main" id="{7BF8BEB3-C211-4647-8EE8-E104AB7D5A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7" y="3470"/>
                <a:ext cx="1" cy="2"/>
              </a:xfrm>
              <a:custGeom>
                <a:avLst/>
                <a:gdLst>
                  <a:gd name="T0" fmla="*/ 0 w 1"/>
                  <a:gd name="T1" fmla="*/ 0 h 34"/>
                  <a:gd name="T2" fmla="*/ 0 w 1"/>
                  <a:gd name="T3" fmla="*/ 0 h 34"/>
                  <a:gd name="T4" fmla="*/ 0 w 1"/>
                  <a:gd name="T5" fmla="*/ 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4">
                    <a:moveTo>
                      <a:pt x="0" y="0"/>
                    </a:moveTo>
                    <a:lnTo>
                      <a:pt x="0" y="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96" name="Freeform 2216">
                <a:extLst>
                  <a:ext uri="{FF2B5EF4-FFF2-40B4-BE49-F238E27FC236}">
                    <a16:creationId xmlns:a16="http://schemas.microsoft.com/office/drawing/2014/main" id="{7478CBD2-4068-429C-85BA-31926BDD8E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0" y="3435"/>
                <a:ext cx="2" cy="4"/>
              </a:xfrm>
              <a:custGeom>
                <a:avLst/>
                <a:gdLst>
                  <a:gd name="T0" fmla="*/ 0 w 30"/>
                  <a:gd name="T1" fmla="*/ 0 h 60"/>
                  <a:gd name="T2" fmla="*/ 0 w 30"/>
                  <a:gd name="T3" fmla="*/ 0 h 60"/>
                  <a:gd name="T4" fmla="*/ 0 w 30"/>
                  <a:gd name="T5" fmla="*/ 0 h 60"/>
                  <a:gd name="T6" fmla="*/ 0 w 30"/>
                  <a:gd name="T7" fmla="*/ 0 h 60"/>
                  <a:gd name="T8" fmla="*/ 0 w 30"/>
                  <a:gd name="T9" fmla="*/ 0 h 60"/>
                  <a:gd name="T10" fmla="*/ 0 w 30"/>
                  <a:gd name="T11" fmla="*/ 0 h 60"/>
                  <a:gd name="T12" fmla="*/ 0 w 30"/>
                  <a:gd name="T13" fmla="*/ 0 h 60"/>
                  <a:gd name="T14" fmla="*/ 0 w 30"/>
                  <a:gd name="T15" fmla="*/ 0 h 60"/>
                  <a:gd name="T16" fmla="*/ 0 w 30"/>
                  <a:gd name="T17" fmla="*/ 0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" h="60">
                    <a:moveTo>
                      <a:pt x="0" y="30"/>
                    </a:moveTo>
                    <a:lnTo>
                      <a:pt x="0" y="0"/>
                    </a:lnTo>
                    <a:lnTo>
                      <a:pt x="0" y="60"/>
                    </a:lnTo>
                    <a:lnTo>
                      <a:pt x="30" y="60"/>
                    </a:lnTo>
                    <a:lnTo>
                      <a:pt x="30" y="0"/>
                    </a:lnTo>
                    <a:lnTo>
                      <a:pt x="0" y="0"/>
                    </a:lnTo>
                    <a:lnTo>
                      <a:pt x="30" y="0"/>
                    </a:lnTo>
                    <a:lnTo>
                      <a:pt x="0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97" name="Freeform 2217">
                <a:extLst>
                  <a:ext uri="{FF2B5EF4-FFF2-40B4-BE49-F238E27FC236}">
                    <a16:creationId xmlns:a16="http://schemas.microsoft.com/office/drawing/2014/main" id="{ED3684E2-E4C3-4563-80F3-3EA9B935C7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6" y="3407"/>
                <a:ext cx="2" cy="1"/>
              </a:xfrm>
              <a:custGeom>
                <a:avLst/>
                <a:gdLst>
                  <a:gd name="T0" fmla="*/ 0 w 30"/>
                  <a:gd name="T1" fmla="*/ 0 h 1"/>
                  <a:gd name="T2" fmla="*/ 0 w 30"/>
                  <a:gd name="T3" fmla="*/ 0 h 1"/>
                  <a:gd name="T4" fmla="*/ 0 w 30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1">
                    <a:moveTo>
                      <a:pt x="0" y="0"/>
                    </a:moveTo>
                    <a:lnTo>
                      <a:pt x="3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98" name="Freeform 2218">
                <a:extLst>
                  <a:ext uri="{FF2B5EF4-FFF2-40B4-BE49-F238E27FC236}">
                    <a16:creationId xmlns:a16="http://schemas.microsoft.com/office/drawing/2014/main" id="{C0CB5301-D36F-4EE6-AA91-835CA747D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7" y="3435"/>
                <a:ext cx="345" cy="31"/>
              </a:xfrm>
              <a:custGeom>
                <a:avLst/>
                <a:gdLst>
                  <a:gd name="T0" fmla="*/ 23 w 5167"/>
                  <a:gd name="T1" fmla="*/ 0 h 468"/>
                  <a:gd name="T2" fmla="*/ 21 w 5167"/>
                  <a:gd name="T3" fmla="*/ 1 h 468"/>
                  <a:gd name="T4" fmla="*/ 20 w 5167"/>
                  <a:gd name="T5" fmla="*/ 1 h 468"/>
                  <a:gd name="T6" fmla="*/ 18 w 5167"/>
                  <a:gd name="T7" fmla="*/ 1 h 468"/>
                  <a:gd name="T8" fmla="*/ 17 w 5167"/>
                  <a:gd name="T9" fmla="*/ 2 h 468"/>
                  <a:gd name="T10" fmla="*/ 15 w 5167"/>
                  <a:gd name="T11" fmla="*/ 2 h 468"/>
                  <a:gd name="T12" fmla="*/ 14 w 5167"/>
                  <a:gd name="T13" fmla="*/ 2 h 468"/>
                  <a:gd name="T14" fmla="*/ 12 w 5167"/>
                  <a:gd name="T15" fmla="*/ 2 h 468"/>
                  <a:gd name="T16" fmla="*/ 11 w 5167"/>
                  <a:gd name="T17" fmla="*/ 2 h 468"/>
                  <a:gd name="T18" fmla="*/ 9 w 5167"/>
                  <a:gd name="T19" fmla="*/ 2 h 468"/>
                  <a:gd name="T20" fmla="*/ 8 w 5167"/>
                  <a:gd name="T21" fmla="*/ 2 h 468"/>
                  <a:gd name="T22" fmla="*/ 7 w 5167"/>
                  <a:gd name="T23" fmla="*/ 2 h 468"/>
                  <a:gd name="T24" fmla="*/ 5 w 5167"/>
                  <a:gd name="T25" fmla="*/ 1 h 468"/>
                  <a:gd name="T26" fmla="*/ 4 w 5167"/>
                  <a:gd name="T27" fmla="*/ 1 h 468"/>
                  <a:gd name="T28" fmla="*/ 3 w 5167"/>
                  <a:gd name="T29" fmla="*/ 1 h 468"/>
                  <a:gd name="T30" fmla="*/ 1 w 5167"/>
                  <a:gd name="T31" fmla="*/ 0 h 468"/>
                  <a:gd name="T32" fmla="*/ 0 w 5167"/>
                  <a:gd name="T33" fmla="*/ 0 h 468"/>
                  <a:gd name="T34" fmla="*/ 1 w 5167"/>
                  <a:gd name="T35" fmla="*/ 0 h 468"/>
                  <a:gd name="T36" fmla="*/ 2 w 5167"/>
                  <a:gd name="T37" fmla="*/ 1 h 468"/>
                  <a:gd name="T38" fmla="*/ 3 w 5167"/>
                  <a:gd name="T39" fmla="*/ 1 h 468"/>
                  <a:gd name="T40" fmla="*/ 5 w 5167"/>
                  <a:gd name="T41" fmla="*/ 1 h 468"/>
                  <a:gd name="T42" fmla="*/ 6 w 5167"/>
                  <a:gd name="T43" fmla="*/ 2 h 468"/>
                  <a:gd name="T44" fmla="*/ 7 w 5167"/>
                  <a:gd name="T45" fmla="*/ 2 h 468"/>
                  <a:gd name="T46" fmla="*/ 9 w 5167"/>
                  <a:gd name="T47" fmla="*/ 2 h 468"/>
                  <a:gd name="T48" fmla="*/ 10 w 5167"/>
                  <a:gd name="T49" fmla="*/ 2 h 468"/>
                  <a:gd name="T50" fmla="*/ 12 w 5167"/>
                  <a:gd name="T51" fmla="*/ 2 h 468"/>
                  <a:gd name="T52" fmla="*/ 13 w 5167"/>
                  <a:gd name="T53" fmla="*/ 2 h 468"/>
                  <a:gd name="T54" fmla="*/ 15 w 5167"/>
                  <a:gd name="T55" fmla="*/ 2 h 468"/>
                  <a:gd name="T56" fmla="*/ 16 w 5167"/>
                  <a:gd name="T57" fmla="*/ 2 h 468"/>
                  <a:gd name="T58" fmla="*/ 18 w 5167"/>
                  <a:gd name="T59" fmla="*/ 2 h 468"/>
                  <a:gd name="T60" fmla="*/ 19 w 5167"/>
                  <a:gd name="T61" fmla="*/ 1 h 468"/>
                  <a:gd name="T62" fmla="*/ 21 w 5167"/>
                  <a:gd name="T63" fmla="*/ 1 h 468"/>
                  <a:gd name="T64" fmla="*/ 22 w 5167"/>
                  <a:gd name="T65" fmla="*/ 1 h 468"/>
                  <a:gd name="T66" fmla="*/ 23 w 5167"/>
                  <a:gd name="T67" fmla="*/ 0 h 468"/>
                  <a:gd name="T68" fmla="*/ 23 w 5167"/>
                  <a:gd name="T69" fmla="*/ 0 h 46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167" h="468">
                    <a:moveTo>
                      <a:pt x="5137" y="60"/>
                    </a:moveTo>
                    <a:lnTo>
                      <a:pt x="5137" y="30"/>
                    </a:lnTo>
                    <a:lnTo>
                      <a:pt x="4982" y="94"/>
                    </a:lnTo>
                    <a:lnTo>
                      <a:pt x="4798" y="153"/>
                    </a:lnTo>
                    <a:lnTo>
                      <a:pt x="4646" y="187"/>
                    </a:lnTo>
                    <a:lnTo>
                      <a:pt x="4491" y="247"/>
                    </a:lnTo>
                    <a:lnTo>
                      <a:pt x="4307" y="281"/>
                    </a:lnTo>
                    <a:lnTo>
                      <a:pt x="4151" y="311"/>
                    </a:lnTo>
                    <a:lnTo>
                      <a:pt x="3966" y="341"/>
                    </a:lnTo>
                    <a:lnTo>
                      <a:pt x="3815" y="375"/>
                    </a:lnTo>
                    <a:lnTo>
                      <a:pt x="3630" y="404"/>
                    </a:lnTo>
                    <a:lnTo>
                      <a:pt x="3475" y="404"/>
                    </a:lnTo>
                    <a:lnTo>
                      <a:pt x="3290" y="434"/>
                    </a:lnTo>
                    <a:lnTo>
                      <a:pt x="3138" y="434"/>
                    </a:lnTo>
                    <a:lnTo>
                      <a:pt x="2954" y="434"/>
                    </a:lnTo>
                    <a:lnTo>
                      <a:pt x="2798" y="434"/>
                    </a:lnTo>
                    <a:lnTo>
                      <a:pt x="2613" y="434"/>
                    </a:lnTo>
                    <a:lnTo>
                      <a:pt x="2459" y="434"/>
                    </a:lnTo>
                    <a:lnTo>
                      <a:pt x="2273" y="434"/>
                    </a:lnTo>
                    <a:lnTo>
                      <a:pt x="2122" y="434"/>
                    </a:lnTo>
                    <a:lnTo>
                      <a:pt x="1967" y="434"/>
                    </a:lnTo>
                    <a:lnTo>
                      <a:pt x="1782" y="404"/>
                    </a:lnTo>
                    <a:lnTo>
                      <a:pt x="1627" y="375"/>
                    </a:lnTo>
                    <a:lnTo>
                      <a:pt x="1476" y="375"/>
                    </a:lnTo>
                    <a:lnTo>
                      <a:pt x="1320" y="341"/>
                    </a:lnTo>
                    <a:lnTo>
                      <a:pt x="1169" y="311"/>
                    </a:lnTo>
                    <a:lnTo>
                      <a:pt x="1017" y="281"/>
                    </a:lnTo>
                    <a:lnTo>
                      <a:pt x="862" y="247"/>
                    </a:lnTo>
                    <a:lnTo>
                      <a:pt x="711" y="217"/>
                    </a:lnTo>
                    <a:lnTo>
                      <a:pt x="585" y="153"/>
                    </a:lnTo>
                    <a:lnTo>
                      <a:pt x="433" y="123"/>
                    </a:lnTo>
                    <a:lnTo>
                      <a:pt x="278" y="94"/>
                    </a:lnTo>
                    <a:lnTo>
                      <a:pt x="156" y="30"/>
                    </a:lnTo>
                    <a:lnTo>
                      <a:pt x="30" y="0"/>
                    </a:lnTo>
                    <a:lnTo>
                      <a:pt x="0" y="0"/>
                    </a:lnTo>
                    <a:lnTo>
                      <a:pt x="156" y="60"/>
                    </a:lnTo>
                    <a:lnTo>
                      <a:pt x="278" y="94"/>
                    </a:lnTo>
                    <a:lnTo>
                      <a:pt x="433" y="153"/>
                    </a:lnTo>
                    <a:lnTo>
                      <a:pt x="555" y="187"/>
                    </a:lnTo>
                    <a:lnTo>
                      <a:pt x="711" y="217"/>
                    </a:lnTo>
                    <a:lnTo>
                      <a:pt x="862" y="281"/>
                    </a:lnTo>
                    <a:lnTo>
                      <a:pt x="1017" y="311"/>
                    </a:lnTo>
                    <a:lnTo>
                      <a:pt x="1169" y="341"/>
                    </a:lnTo>
                    <a:lnTo>
                      <a:pt x="1320" y="375"/>
                    </a:lnTo>
                    <a:lnTo>
                      <a:pt x="1476" y="375"/>
                    </a:lnTo>
                    <a:lnTo>
                      <a:pt x="1627" y="404"/>
                    </a:lnTo>
                    <a:lnTo>
                      <a:pt x="1782" y="434"/>
                    </a:lnTo>
                    <a:lnTo>
                      <a:pt x="1967" y="434"/>
                    </a:lnTo>
                    <a:lnTo>
                      <a:pt x="2122" y="468"/>
                    </a:lnTo>
                    <a:lnTo>
                      <a:pt x="2273" y="468"/>
                    </a:lnTo>
                    <a:lnTo>
                      <a:pt x="2459" y="468"/>
                    </a:lnTo>
                    <a:lnTo>
                      <a:pt x="2613" y="468"/>
                    </a:lnTo>
                    <a:lnTo>
                      <a:pt x="2798" y="468"/>
                    </a:lnTo>
                    <a:lnTo>
                      <a:pt x="2954" y="468"/>
                    </a:lnTo>
                    <a:lnTo>
                      <a:pt x="3138" y="468"/>
                    </a:lnTo>
                    <a:lnTo>
                      <a:pt x="3290" y="434"/>
                    </a:lnTo>
                    <a:lnTo>
                      <a:pt x="3475" y="434"/>
                    </a:lnTo>
                    <a:lnTo>
                      <a:pt x="3630" y="404"/>
                    </a:lnTo>
                    <a:lnTo>
                      <a:pt x="3815" y="404"/>
                    </a:lnTo>
                    <a:lnTo>
                      <a:pt x="3966" y="375"/>
                    </a:lnTo>
                    <a:lnTo>
                      <a:pt x="4151" y="341"/>
                    </a:lnTo>
                    <a:lnTo>
                      <a:pt x="4307" y="311"/>
                    </a:lnTo>
                    <a:lnTo>
                      <a:pt x="4491" y="247"/>
                    </a:lnTo>
                    <a:lnTo>
                      <a:pt x="4646" y="217"/>
                    </a:lnTo>
                    <a:lnTo>
                      <a:pt x="4831" y="153"/>
                    </a:lnTo>
                    <a:lnTo>
                      <a:pt x="4982" y="123"/>
                    </a:lnTo>
                    <a:lnTo>
                      <a:pt x="5137" y="60"/>
                    </a:lnTo>
                    <a:lnTo>
                      <a:pt x="5167" y="60"/>
                    </a:lnTo>
                    <a:lnTo>
                      <a:pt x="5137" y="60"/>
                    </a:lnTo>
                    <a:lnTo>
                      <a:pt x="5137" y="30"/>
                    </a:lnTo>
                    <a:lnTo>
                      <a:pt x="5137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99" name="Freeform 2219">
                <a:extLst>
                  <a:ext uri="{FF2B5EF4-FFF2-40B4-BE49-F238E27FC236}">
                    <a16:creationId xmlns:a16="http://schemas.microsoft.com/office/drawing/2014/main" id="{07E73DA5-C922-45CC-A759-6D27A38256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5" y="3351"/>
                <a:ext cx="19" cy="13"/>
              </a:xfrm>
              <a:custGeom>
                <a:avLst/>
                <a:gdLst>
                  <a:gd name="T0" fmla="*/ 0 w 273"/>
                  <a:gd name="T1" fmla="*/ 0 h 188"/>
                  <a:gd name="T2" fmla="*/ 1 w 273"/>
                  <a:gd name="T3" fmla="*/ 1 h 188"/>
                  <a:gd name="T4" fmla="*/ 0 w 273"/>
                  <a:gd name="T5" fmla="*/ 0 h 188"/>
                  <a:gd name="T6" fmla="*/ 0 w 273"/>
                  <a:gd name="T7" fmla="*/ 0 h 188"/>
                  <a:gd name="T8" fmla="*/ 0 w 273"/>
                  <a:gd name="T9" fmla="*/ 0 h 1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3" h="188">
                    <a:moveTo>
                      <a:pt x="30" y="0"/>
                    </a:moveTo>
                    <a:lnTo>
                      <a:pt x="273" y="188"/>
                    </a:lnTo>
                    <a:lnTo>
                      <a:pt x="30" y="0"/>
                    </a:lnTo>
                    <a:lnTo>
                      <a:pt x="0" y="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00" name="Freeform 2220">
                <a:extLst>
                  <a:ext uri="{FF2B5EF4-FFF2-40B4-BE49-F238E27FC236}">
                    <a16:creationId xmlns:a16="http://schemas.microsoft.com/office/drawing/2014/main" id="{6B41C3A5-F409-41ED-B1EC-F14A0CFB7C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3322"/>
                <a:ext cx="69" cy="48"/>
              </a:xfrm>
              <a:custGeom>
                <a:avLst/>
                <a:gdLst>
                  <a:gd name="T0" fmla="*/ 0 w 1045"/>
                  <a:gd name="T1" fmla="*/ 3 h 719"/>
                  <a:gd name="T2" fmla="*/ 5 w 1045"/>
                  <a:gd name="T3" fmla="*/ 0 h 719"/>
                  <a:gd name="T4" fmla="*/ 0 w 1045"/>
                  <a:gd name="T5" fmla="*/ 3 h 7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45" h="719">
                    <a:moveTo>
                      <a:pt x="0" y="719"/>
                    </a:moveTo>
                    <a:lnTo>
                      <a:pt x="1045" y="0"/>
                    </a:lnTo>
                    <a:lnTo>
                      <a:pt x="0" y="7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01" name="Freeform 2221">
                <a:extLst>
                  <a:ext uri="{FF2B5EF4-FFF2-40B4-BE49-F238E27FC236}">
                    <a16:creationId xmlns:a16="http://schemas.microsoft.com/office/drawing/2014/main" id="{494A347B-020C-43FF-919F-2398BC358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3" y="3106"/>
                <a:ext cx="474" cy="340"/>
              </a:xfrm>
              <a:custGeom>
                <a:avLst/>
                <a:gdLst>
                  <a:gd name="T0" fmla="*/ 31 w 7108"/>
                  <a:gd name="T1" fmla="*/ 0 h 5100"/>
                  <a:gd name="T2" fmla="*/ 31 w 7108"/>
                  <a:gd name="T3" fmla="*/ 0 h 5100"/>
                  <a:gd name="T4" fmla="*/ 32 w 7108"/>
                  <a:gd name="T5" fmla="*/ 0 h 5100"/>
                  <a:gd name="T6" fmla="*/ 32 w 7108"/>
                  <a:gd name="T7" fmla="*/ 0 h 5100"/>
                  <a:gd name="T8" fmla="*/ 31 w 7108"/>
                  <a:gd name="T9" fmla="*/ 1 h 5100"/>
                  <a:gd name="T10" fmla="*/ 30 w 7108"/>
                  <a:gd name="T11" fmla="*/ 2 h 5100"/>
                  <a:gd name="T12" fmla="*/ 28 w 7108"/>
                  <a:gd name="T13" fmla="*/ 4 h 5100"/>
                  <a:gd name="T14" fmla="*/ 26 w 7108"/>
                  <a:gd name="T15" fmla="*/ 5 h 5100"/>
                  <a:gd name="T16" fmla="*/ 25 w 7108"/>
                  <a:gd name="T17" fmla="*/ 6 h 5100"/>
                  <a:gd name="T18" fmla="*/ 20 w 7108"/>
                  <a:gd name="T19" fmla="*/ 9 h 5100"/>
                  <a:gd name="T20" fmla="*/ 18 w 7108"/>
                  <a:gd name="T21" fmla="*/ 10 h 5100"/>
                  <a:gd name="T22" fmla="*/ 16 w 7108"/>
                  <a:gd name="T23" fmla="*/ 12 h 5100"/>
                  <a:gd name="T24" fmla="*/ 15 w 7108"/>
                  <a:gd name="T25" fmla="*/ 12 h 5100"/>
                  <a:gd name="T26" fmla="*/ 14 w 7108"/>
                  <a:gd name="T27" fmla="*/ 13 h 5100"/>
                  <a:gd name="T28" fmla="*/ 14 w 7108"/>
                  <a:gd name="T29" fmla="*/ 14 h 5100"/>
                  <a:gd name="T30" fmla="*/ 13 w 7108"/>
                  <a:gd name="T31" fmla="*/ 15 h 5100"/>
                  <a:gd name="T32" fmla="*/ 13 w 7108"/>
                  <a:gd name="T33" fmla="*/ 16 h 5100"/>
                  <a:gd name="T34" fmla="*/ 13 w 7108"/>
                  <a:gd name="T35" fmla="*/ 17 h 5100"/>
                  <a:gd name="T36" fmla="*/ 12 w 7108"/>
                  <a:gd name="T37" fmla="*/ 17 h 5100"/>
                  <a:gd name="T38" fmla="*/ 12 w 7108"/>
                  <a:gd name="T39" fmla="*/ 18 h 5100"/>
                  <a:gd name="T40" fmla="*/ 11 w 7108"/>
                  <a:gd name="T41" fmla="*/ 19 h 5100"/>
                  <a:gd name="T42" fmla="*/ 11 w 7108"/>
                  <a:gd name="T43" fmla="*/ 20 h 5100"/>
                  <a:gd name="T44" fmla="*/ 9 w 7108"/>
                  <a:gd name="T45" fmla="*/ 20 h 5100"/>
                  <a:gd name="T46" fmla="*/ 8 w 7108"/>
                  <a:gd name="T47" fmla="*/ 21 h 5100"/>
                  <a:gd name="T48" fmla="*/ 7 w 7108"/>
                  <a:gd name="T49" fmla="*/ 22 h 5100"/>
                  <a:gd name="T50" fmla="*/ 5 w 7108"/>
                  <a:gd name="T51" fmla="*/ 22 h 5100"/>
                  <a:gd name="T52" fmla="*/ 4 w 7108"/>
                  <a:gd name="T53" fmla="*/ 23 h 5100"/>
                  <a:gd name="T54" fmla="*/ 2 w 7108"/>
                  <a:gd name="T55" fmla="*/ 23 h 5100"/>
                  <a:gd name="T56" fmla="*/ 1 w 7108"/>
                  <a:gd name="T57" fmla="*/ 23 h 5100"/>
                  <a:gd name="T58" fmla="*/ 0 w 7108"/>
                  <a:gd name="T59" fmla="*/ 22 h 5100"/>
                  <a:gd name="T60" fmla="*/ 0 w 7108"/>
                  <a:gd name="T61" fmla="*/ 22 h 5100"/>
                  <a:gd name="T62" fmla="*/ 0 w 7108"/>
                  <a:gd name="T63" fmla="*/ 22 h 5100"/>
                  <a:gd name="T64" fmla="*/ 0 w 7108"/>
                  <a:gd name="T65" fmla="*/ 21 h 5100"/>
                  <a:gd name="T66" fmla="*/ 0 w 7108"/>
                  <a:gd name="T67" fmla="*/ 21 h 5100"/>
                  <a:gd name="T68" fmla="*/ 0 w 7108"/>
                  <a:gd name="T69" fmla="*/ 20 h 5100"/>
                  <a:gd name="T70" fmla="*/ 1 w 7108"/>
                  <a:gd name="T71" fmla="*/ 19 h 5100"/>
                  <a:gd name="T72" fmla="*/ 2 w 7108"/>
                  <a:gd name="T73" fmla="*/ 19 h 5100"/>
                  <a:gd name="T74" fmla="*/ 3 w 7108"/>
                  <a:gd name="T75" fmla="*/ 18 h 5100"/>
                  <a:gd name="T76" fmla="*/ 4 w 7108"/>
                  <a:gd name="T77" fmla="*/ 17 h 5100"/>
                  <a:gd name="T78" fmla="*/ 5 w 7108"/>
                  <a:gd name="T79" fmla="*/ 16 h 5100"/>
                  <a:gd name="T80" fmla="*/ 7 w 7108"/>
                  <a:gd name="T81" fmla="*/ 15 h 5100"/>
                  <a:gd name="T82" fmla="*/ 8 w 7108"/>
                  <a:gd name="T83" fmla="*/ 15 h 5100"/>
                  <a:gd name="T84" fmla="*/ 9 w 7108"/>
                  <a:gd name="T85" fmla="*/ 15 h 5100"/>
                  <a:gd name="T86" fmla="*/ 10 w 7108"/>
                  <a:gd name="T87" fmla="*/ 15 h 5100"/>
                  <a:gd name="T88" fmla="*/ 11 w 7108"/>
                  <a:gd name="T89" fmla="*/ 15 h 5100"/>
                  <a:gd name="T90" fmla="*/ 12 w 7108"/>
                  <a:gd name="T91" fmla="*/ 15 h 5100"/>
                  <a:gd name="T92" fmla="*/ 12 w 7108"/>
                  <a:gd name="T93" fmla="*/ 15 h 5100"/>
                  <a:gd name="T94" fmla="*/ 12 w 7108"/>
                  <a:gd name="T95" fmla="*/ 15 h 5100"/>
                  <a:gd name="T96" fmla="*/ 13 w 7108"/>
                  <a:gd name="T97" fmla="*/ 14 h 5100"/>
                  <a:gd name="T98" fmla="*/ 13 w 7108"/>
                  <a:gd name="T99" fmla="*/ 14 h 5100"/>
                  <a:gd name="T100" fmla="*/ 14 w 7108"/>
                  <a:gd name="T101" fmla="*/ 13 h 5100"/>
                  <a:gd name="T102" fmla="*/ 15 w 7108"/>
                  <a:gd name="T103" fmla="*/ 12 h 5100"/>
                  <a:gd name="T104" fmla="*/ 15 w 7108"/>
                  <a:gd name="T105" fmla="*/ 11 h 5100"/>
                  <a:gd name="T106" fmla="*/ 16 w 7108"/>
                  <a:gd name="T107" fmla="*/ 11 h 5100"/>
                  <a:gd name="T108" fmla="*/ 17 w 7108"/>
                  <a:gd name="T109" fmla="*/ 10 h 5100"/>
                  <a:gd name="T110" fmla="*/ 20 w 7108"/>
                  <a:gd name="T111" fmla="*/ 7 h 5100"/>
                  <a:gd name="T112" fmla="*/ 22 w 7108"/>
                  <a:gd name="T113" fmla="*/ 5 h 5100"/>
                  <a:gd name="T114" fmla="*/ 24 w 7108"/>
                  <a:gd name="T115" fmla="*/ 4 h 5100"/>
                  <a:gd name="T116" fmla="*/ 26 w 7108"/>
                  <a:gd name="T117" fmla="*/ 3 h 5100"/>
                  <a:gd name="T118" fmla="*/ 29 w 7108"/>
                  <a:gd name="T119" fmla="*/ 1 h 5100"/>
                  <a:gd name="T120" fmla="*/ 30 w 7108"/>
                  <a:gd name="T121" fmla="*/ 0 h 510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08" h="5100">
                    <a:moveTo>
                      <a:pt x="6902" y="0"/>
                    </a:moveTo>
                    <a:lnTo>
                      <a:pt x="6917" y="0"/>
                    </a:lnTo>
                    <a:lnTo>
                      <a:pt x="6952" y="1"/>
                    </a:lnTo>
                    <a:lnTo>
                      <a:pt x="6974" y="3"/>
                    </a:lnTo>
                    <a:lnTo>
                      <a:pt x="6998" y="5"/>
                    </a:lnTo>
                    <a:lnTo>
                      <a:pt x="7023" y="8"/>
                    </a:lnTo>
                    <a:lnTo>
                      <a:pt x="7047" y="14"/>
                    </a:lnTo>
                    <a:lnTo>
                      <a:pt x="7057" y="17"/>
                    </a:lnTo>
                    <a:lnTo>
                      <a:pt x="7068" y="20"/>
                    </a:lnTo>
                    <a:lnTo>
                      <a:pt x="7077" y="24"/>
                    </a:lnTo>
                    <a:lnTo>
                      <a:pt x="7086" y="28"/>
                    </a:lnTo>
                    <a:lnTo>
                      <a:pt x="7093" y="33"/>
                    </a:lnTo>
                    <a:lnTo>
                      <a:pt x="7099" y="38"/>
                    </a:lnTo>
                    <a:lnTo>
                      <a:pt x="7104" y="45"/>
                    </a:lnTo>
                    <a:lnTo>
                      <a:pt x="7106" y="51"/>
                    </a:lnTo>
                    <a:lnTo>
                      <a:pt x="7108" y="58"/>
                    </a:lnTo>
                    <a:lnTo>
                      <a:pt x="7107" y="66"/>
                    </a:lnTo>
                    <a:lnTo>
                      <a:pt x="7104" y="74"/>
                    </a:lnTo>
                    <a:lnTo>
                      <a:pt x="7099" y="84"/>
                    </a:lnTo>
                    <a:lnTo>
                      <a:pt x="7092" y="93"/>
                    </a:lnTo>
                    <a:lnTo>
                      <a:pt x="7083" y="104"/>
                    </a:lnTo>
                    <a:lnTo>
                      <a:pt x="7069" y="116"/>
                    </a:lnTo>
                    <a:lnTo>
                      <a:pt x="7054" y="128"/>
                    </a:lnTo>
                    <a:lnTo>
                      <a:pt x="7045" y="135"/>
                    </a:lnTo>
                    <a:lnTo>
                      <a:pt x="7018" y="157"/>
                    </a:lnTo>
                    <a:lnTo>
                      <a:pt x="6974" y="191"/>
                    </a:lnTo>
                    <a:lnTo>
                      <a:pt x="6919" y="236"/>
                    </a:lnTo>
                    <a:lnTo>
                      <a:pt x="6852" y="291"/>
                    </a:lnTo>
                    <a:lnTo>
                      <a:pt x="6775" y="352"/>
                    </a:lnTo>
                    <a:lnTo>
                      <a:pt x="6691" y="419"/>
                    </a:lnTo>
                    <a:lnTo>
                      <a:pt x="6602" y="491"/>
                    </a:lnTo>
                    <a:lnTo>
                      <a:pt x="6510" y="565"/>
                    </a:lnTo>
                    <a:lnTo>
                      <a:pt x="6417" y="642"/>
                    </a:lnTo>
                    <a:lnTo>
                      <a:pt x="6325" y="716"/>
                    </a:lnTo>
                    <a:lnTo>
                      <a:pt x="6235" y="789"/>
                    </a:lnTo>
                    <a:lnTo>
                      <a:pt x="6151" y="857"/>
                    </a:lnTo>
                    <a:lnTo>
                      <a:pt x="6075" y="921"/>
                    </a:lnTo>
                    <a:lnTo>
                      <a:pt x="6007" y="976"/>
                    </a:lnTo>
                    <a:lnTo>
                      <a:pt x="5950" y="1022"/>
                    </a:lnTo>
                    <a:lnTo>
                      <a:pt x="5925" y="1042"/>
                    </a:lnTo>
                    <a:lnTo>
                      <a:pt x="5891" y="1068"/>
                    </a:lnTo>
                    <a:lnTo>
                      <a:pt x="5849" y="1098"/>
                    </a:lnTo>
                    <a:lnTo>
                      <a:pt x="5799" y="1133"/>
                    </a:lnTo>
                    <a:lnTo>
                      <a:pt x="5676" y="1214"/>
                    </a:lnTo>
                    <a:lnTo>
                      <a:pt x="5529" y="1311"/>
                    </a:lnTo>
                    <a:lnTo>
                      <a:pt x="5362" y="1420"/>
                    </a:lnTo>
                    <a:lnTo>
                      <a:pt x="5179" y="1539"/>
                    </a:lnTo>
                    <a:lnTo>
                      <a:pt x="4985" y="1666"/>
                    </a:lnTo>
                    <a:lnTo>
                      <a:pt x="4784" y="1798"/>
                    </a:lnTo>
                    <a:lnTo>
                      <a:pt x="4581" y="1932"/>
                    </a:lnTo>
                    <a:lnTo>
                      <a:pt x="4379" y="2067"/>
                    </a:lnTo>
                    <a:lnTo>
                      <a:pt x="4281" y="2134"/>
                    </a:lnTo>
                    <a:lnTo>
                      <a:pt x="4185" y="2200"/>
                    </a:lnTo>
                    <a:lnTo>
                      <a:pt x="4092" y="2265"/>
                    </a:lnTo>
                    <a:lnTo>
                      <a:pt x="4002" y="2329"/>
                    </a:lnTo>
                    <a:lnTo>
                      <a:pt x="3916" y="2390"/>
                    </a:lnTo>
                    <a:lnTo>
                      <a:pt x="3835" y="2450"/>
                    </a:lnTo>
                    <a:lnTo>
                      <a:pt x="3758" y="2508"/>
                    </a:lnTo>
                    <a:lnTo>
                      <a:pt x="3687" y="2562"/>
                    </a:lnTo>
                    <a:lnTo>
                      <a:pt x="3624" y="2614"/>
                    </a:lnTo>
                    <a:lnTo>
                      <a:pt x="3566" y="2662"/>
                    </a:lnTo>
                    <a:lnTo>
                      <a:pt x="3515" y="2708"/>
                    </a:lnTo>
                    <a:lnTo>
                      <a:pt x="3473" y="2749"/>
                    </a:lnTo>
                    <a:lnTo>
                      <a:pt x="3467" y="2755"/>
                    </a:lnTo>
                    <a:lnTo>
                      <a:pt x="3450" y="2772"/>
                    </a:lnTo>
                    <a:lnTo>
                      <a:pt x="3422" y="2800"/>
                    </a:lnTo>
                    <a:lnTo>
                      <a:pt x="3387" y="2837"/>
                    </a:lnTo>
                    <a:lnTo>
                      <a:pt x="3345" y="2884"/>
                    </a:lnTo>
                    <a:lnTo>
                      <a:pt x="3296" y="2937"/>
                    </a:lnTo>
                    <a:lnTo>
                      <a:pt x="3245" y="2997"/>
                    </a:lnTo>
                    <a:lnTo>
                      <a:pt x="3191" y="3063"/>
                    </a:lnTo>
                    <a:lnTo>
                      <a:pt x="3163" y="3098"/>
                    </a:lnTo>
                    <a:lnTo>
                      <a:pt x="3137" y="3134"/>
                    </a:lnTo>
                    <a:lnTo>
                      <a:pt x="3109" y="3171"/>
                    </a:lnTo>
                    <a:lnTo>
                      <a:pt x="3082" y="3208"/>
                    </a:lnTo>
                    <a:lnTo>
                      <a:pt x="3056" y="3246"/>
                    </a:lnTo>
                    <a:lnTo>
                      <a:pt x="3031" y="3285"/>
                    </a:lnTo>
                    <a:lnTo>
                      <a:pt x="3006" y="3324"/>
                    </a:lnTo>
                    <a:lnTo>
                      <a:pt x="2982" y="3364"/>
                    </a:lnTo>
                    <a:lnTo>
                      <a:pt x="2960" y="3403"/>
                    </a:lnTo>
                    <a:lnTo>
                      <a:pt x="2939" y="3444"/>
                    </a:lnTo>
                    <a:lnTo>
                      <a:pt x="2920" y="3484"/>
                    </a:lnTo>
                    <a:lnTo>
                      <a:pt x="2903" y="3524"/>
                    </a:lnTo>
                    <a:lnTo>
                      <a:pt x="2888" y="3563"/>
                    </a:lnTo>
                    <a:lnTo>
                      <a:pt x="2874" y="3602"/>
                    </a:lnTo>
                    <a:lnTo>
                      <a:pt x="2864" y="3641"/>
                    </a:lnTo>
                    <a:lnTo>
                      <a:pt x="2856" y="3679"/>
                    </a:lnTo>
                    <a:lnTo>
                      <a:pt x="2854" y="3685"/>
                    </a:lnTo>
                    <a:lnTo>
                      <a:pt x="2849" y="3703"/>
                    </a:lnTo>
                    <a:lnTo>
                      <a:pt x="2842" y="3731"/>
                    </a:lnTo>
                    <a:lnTo>
                      <a:pt x="2830" y="3769"/>
                    </a:lnTo>
                    <a:lnTo>
                      <a:pt x="2822" y="3790"/>
                    </a:lnTo>
                    <a:lnTo>
                      <a:pt x="2812" y="3814"/>
                    </a:lnTo>
                    <a:lnTo>
                      <a:pt x="2801" y="3841"/>
                    </a:lnTo>
                    <a:lnTo>
                      <a:pt x="2789" y="3868"/>
                    </a:lnTo>
                    <a:lnTo>
                      <a:pt x="2775" y="3897"/>
                    </a:lnTo>
                    <a:lnTo>
                      <a:pt x="2760" y="3928"/>
                    </a:lnTo>
                    <a:lnTo>
                      <a:pt x="2742" y="3960"/>
                    </a:lnTo>
                    <a:lnTo>
                      <a:pt x="2723" y="3993"/>
                    </a:lnTo>
                    <a:lnTo>
                      <a:pt x="2702" y="4027"/>
                    </a:lnTo>
                    <a:lnTo>
                      <a:pt x="2679" y="4062"/>
                    </a:lnTo>
                    <a:lnTo>
                      <a:pt x="2654" y="4098"/>
                    </a:lnTo>
                    <a:lnTo>
                      <a:pt x="2626" y="4135"/>
                    </a:lnTo>
                    <a:lnTo>
                      <a:pt x="2596" y="4172"/>
                    </a:lnTo>
                    <a:lnTo>
                      <a:pt x="2564" y="4210"/>
                    </a:lnTo>
                    <a:lnTo>
                      <a:pt x="2530" y="4248"/>
                    </a:lnTo>
                    <a:lnTo>
                      <a:pt x="2493" y="4287"/>
                    </a:lnTo>
                    <a:lnTo>
                      <a:pt x="2453" y="4325"/>
                    </a:lnTo>
                    <a:lnTo>
                      <a:pt x="2411" y="4363"/>
                    </a:lnTo>
                    <a:lnTo>
                      <a:pt x="2367" y="4401"/>
                    </a:lnTo>
                    <a:lnTo>
                      <a:pt x="2318" y="4439"/>
                    </a:lnTo>
                    <a:lnTo>
                      <a:pt x="2268" y="4476"/>
                    </a:lnTo>
                    <a:lnTo>
                      <a:pt x="2213" y="4512"/>
                    </a:lnTo>
                    <a:lnTo>
                      <a:pt x="2157" y="4548"/>
                    </a:lnTo>
                    <a:lnTo>
                      <a:pt x="2097" y="4583"/>
                    </a:lnTo>
                    <a:lnTo>
                      <a:pt x="2038" y="4615"/>
                    </a:lnTo>
                    <a:lnTo>
                      <a:pt x="1980" y="4646"/>
                    </a:lnTo>
                    <a:lnTo>
                      <a:pt x="1919" y="4678"/>
                    </a:lnTo>
                    <a:lnTo>
                      <a:pt x="1857" y="4709"/>
                    </a:lnTo>
                    <a:lnTo>
                      <a:pt x="1794" y="4738"/>
                    </a:lnTo>
                    <a:lnTo>
                      <a:pt x="1730" y="4768"/>
                    </a:lnTo>
                    <a:lnTo>
                      <a:pt x="1666" y="4797"/>
                    </a:lnTo>
                    <a:lnTo>
                      <a:pt x="1600" y="4826"/>
                    </a:lnTo>
                    <a:lnTo>
                      <a:pt x="1534" y="4854"/>
                    </a:lnTo>
                    <a:lnTo>
                      <a:pt x="1467" y="4879"/>
                    </a:lnTo>
                    <a:lnTo>
                      <a:pt x="1400" y="4905"/>
                    </a:lnTo>
                    <a:lnTo>
                      <a:pt x="1333" y="4930"/>
                    </a:lnTo>
                    <a:lnTo>
                      <a:pt x="1266" y="4953"/>
                    </a:lnTo>
                    <a:lnTo>
                      <a:pt x="1199" y="4975"/>
                    </a:lnTo>
                    <a:lnTo>
                      <a:pt x="1131" y="4995"/>
                    </a:lnTo>
                    <a:lnTo>
                      <a:pt x="1065" y="5014"/>
                    </a:lnTo>
                    <a:lnTo>
                      <a:pt x="998" y="5031"/>
                    </a:lnTo>
                    <a:lnTo>
                      <a:pt x="934" y="5047"/>
                    </a:lnTo>
                    <a:lnTo>
                      <a:pt x="868" y="5061"/>
                    </a:lnTo>
                    <a:lnTo>
                      <a:pt x="804" y="5072"/>
                    </a:lnTo>
                    <a:lnTo>
                      <a:pt x="741" y="5082"/>
                    </a:lnTo>
                    <a:lnTo>
                      <a:pt x="678" y="5091"/>
                    </a:lnTo>
                    <a:lnTo>
                      <a:pt x="618" y="5096"/>
                    </a:lnTo>
                    <a:lnTo>
                      <a:pt x="558" y="5099"/>
                    </a:lnTo>
                    <a:lnTo>
                      <a:pt x="499" y="5100"/>
                    </a:lnTo>
                    <a:lnTo>
                      <a:pt x="443" y="5099"/>
                    </a:lnTo>
                    <a:lnTo>
                      <a:pt x="388" y="5095"/>
                    </a:lnTo>
                    <a:lnTo>
                      <a:pt x="334" y="5087"/>
                    </a:lnTo>
                    <a:lnTo>
                      <a:pt x="284" y="5078"/>
                    </a:lnTo>
                    <a:lnTo>
                      <a:pt x="235" y="5066"/>
                    </a:lnTo>
                    <a:lnTo>
                      <a:pt x="187" y="5050"/>
                    </a:lnTo>
                    <a:lnTo>
                      <a:pt x="143" y="5032"/>
                    </a:lnTo>
                    <a:lnTo>
                      <a:pt x="134" y="5027"/>
                    </a:lnTo>
                    <a:lnTo>
                      <a:pt x="110" y="5011"/>
                    </a:lnTo>
                    <a:lnTo>
                      <a:pt x="96" y="4999"/>
                    </a:lnTo>
                    <a:lnTo>
                      <a:pt x="79" y="4983"/>
                    </a:lnTo>
                    <a:lnTo>
                      <a:pt x="71" y="4975"/>
                    </a:lnTo>
                    <a:lnTo>
                      <a:pt x="63" y="4966"/>
                    </a:lnTo>
                    <a:lnTo>
                      <a:pt x="54" y="4956"/>
                    </a:lnTo>
                    <a:lnTo>
                      <a:pt x="46" y="4945"/>
                    </a:lnTo>
                    <a:lnTo>
                      <a:pt x="39" y="4933"/>
                    </a:lnTo>
                    <a:lnTo>
                      <a:pt x="32" y="4921"/>
                    </a:lnTo>
                    <a:lnTo>
                      <a:pt x="25" y="4907"/>
                    </a:lnTo>
                    <a:lnTo>
                      <a:pt x="18" y="4893"/>
                    </a:lnTo>
                    <a:lnTo>
                      <a:pt x="13" y="4878"/>
                    </a:lnTo>
                    <a:lnTo>
                      <a:pt x="8" y="4863"/>
                    </a:lnTo>
                    <a:lnTo>
                      <a:pt x="5" y="4846"/>
                    </a:lnTo>
                    <a:lnTo>
                      <a:pt x="2" y="4829"/>
                    </a:lnTo>
                    <a:lnTo>
                      <a:pt x="1" y="4811"/>
                    </a:lnTo>
                    <a:lnTo>
                      <a:pt x="0" y="4791"/>
                    </a:lnTo>
                    <a:lnTo>
                      <a:pt x="1" y="4771"/>
                    </a:lnTo>
                    <a:lnTo>
                      <a:pt x="4" y="4750"/>
                    </a:lnTo>
                    <a:lnTo>
                      <a:pt x="7" y="4728"/>
                    </a:lnTo>
                    <a:lnTo>
                      <a:pt x="13" y="4706"/>
                    </a:lnTo>
                    <a:lnTo>
                      <a:pt x="20" y="4682"/>
                    </a:lnTo>
                    <a:lnTo>
                      <a:pt x="29" y="4657"/>
                    </a:lnTo>
                    <a:lnTo>
                      <a:pt x="40" y="4631"/>
                    </a:lnTo>
                    <a:lnTo>
                      <a:pt x="54" y="4604"/>
                    </a:lnTo>
                    <a:lnTo>
                      <a:pt x="72" y="4574"/>
                    </a:lnTo>
                    <a:lnTo>
                      <a:pt x="93" y="4544"/>
                    </a:lnTo>
                    <a:lnTo>
                      <a:pt x="115" y="4511"/>
                    </a:lnTo>
                    <a:lnTo>
                      <a:pt x="140" y="4478"/>
                    </a:lnTo>
                    <a:lnTo>
                      <a:pt x="168" y="4443"/>
                    </a:lnTo>
                    <a:lnTo>
                      <a:pt x="199" y="4408"/>
                    </a:lnTo>
                    <a:lnTo>
                      <a:pt x="230" y="4371"/>
                    </a:lnTo>
                    <a:lnTo>
                      <a:pt x="265" y="4334"/>
                    </a:lnTo>
                    <a:lnTo>
                      <a:pt x="301" y="4296"/>
                    </a:lnTo>
                    <a:lnTo>
                      <a:pt x="340" y="4258"/>
                    </a:lnTo>
                    <a:lnTo>
                      <a:pt x="380" y="4219"/>
                    </a:lnTo>
                    <a:lnTo>
                      <a:pt x="422" y="4180"/>
                    </a:lnTo>
                    <a:lnTo>
                      <a:pt x="465" y="4140"/>
                    </a:lnTo>
                    <a:lnTo>
                      <a:pt x="510" y="4100"/>
                    </a:lnTo>
                    <a:lnTo>
                      <a:pt x="556" y="4061"/>
                    </a:lnTo>
                    <a:lnTo>
                      <a:pt x="603" y="4022"/>
                    </a:lnTo>
                    <a:lnTo>
                      <a:pt x="653" y="3983"/>
                    </a:lnTo>
                    <a:lnTo>
                      <a:pt x="702" y="3945"/>
                    </a:lnTo>
                    <a:lnTo>
                      <a:pt x="752" y="3907"/>
                    </a:lnTo>
                    <a:lnTo>
                      <a:pt x="803" y="3869"/>
                    </a:lnTo>
                    <a:lnTo>
                      <a:pt x="855" y="3833"/>
                    </a:lnTo>
                    <a:lnTo>
                      <a:pt x="908" y="3797"/>
                    </a:lnTo>
                    <a:lnTo>
                      <a:pt x="960" y="3762"/>
                    </a:lnTo>
                    <a:lnTo>
                      <a:pt x="1014" y="3729"/>
                    </a:lnTo>
                    <a:lnTo>
                      <a:pt x="1067" y="3696"/>
                    </a:lnTo>
                    <a:lnTo>
                      <a:pt x="1121" y="3665"/>
                    </a:lnTo>
                    <a:lnTo>
                      <a:pt x="1174" y="3635"/>
                    </a:lnTo>
                    <a:lnTo>
                      <a:pt x="1228" y="3607"/>
                    </a:lnTo>
                    <a:lnTo>
                      <a:pt x="1282" y="3580"/>
                    </a:lnTo>
                    <a:lnTo>
                      <a:pt x="1335" y="3556"/>
                    </a:lnTo>
                    <a:lnTo>
                      <a:pt x="1436" y="3511"/>
                    </a:lnTo>
                    <a:lnTo>
                      <a:pt x="1530" y="3472"/>
                    </a:lnTo>
                    <a:lnTo>
                      <a:pt x="1616" y="3438"/>
                    </a:lnTo>
                    <a:lnTo>
                      <a:pt x="1694" y="3409"/>
                    </a:lnTo>
                    <a:lnTo>
                      <a:pt x="1767" y="3383"/>
                    </a:lnTo>
                    <a:lnTo>
                      <a:pt x="1833" y="3361"/>
                    </a:lnTo>
                    <a:lnTo>
                      <a:pt x="1893" y="3343"/>
                    </a:lnTo>
                    <a:lnTo>
                      <a:pt x="1948" y="3328"/>
                    </a:lnTo>
                    <a:lnTo>
                      <a:pt x="1998" y="3316"/>
                    </a:lnTo>
                    <a:lnTo>
                      <a:pt x="2043" y="3307"/>
                    </a:lnTo>
                    <a:lnTo>
                      <a:pt x="2085" y="3299"/>
                    </a:lnTo>
                    <a:lnTo>
                      <a:pt x="2123" y="3294"/>
                    </a:lnTo>
                    <a:lnTo>
                      <a:pt x="2158" y="3290"/>
                    </a:lnTo>
                    <a:lnTo>
                      <a:pt x="2190" y="3288"/>
                    </a:lnTo>
                    <a:lnTo>
                      <a:pt x="2219" y="3287"/>
                    </a:lnTo>
                    <a:lnTo>
                      <a:pt x="2247" y="3287"/>
                    </a:lnTo>
                    <a:lnTo>
                      <a:pt x="2275" y="3288"/>
                    </a:lnTo>
                    <a:lnTo>
                      <a:pt x="2305" y="3290"/>
                    </a:lnTo>
                    <a:lnTo>
                      <a:pt x="2336" y="3294"/>
                    </a:lnTo>
                    <a:lnTo>
                      <a:pt x="2367" y="3298"/>
                    </a:lnTo>
                    <a:lnTo>
                      <a:pt x="2431" y="3310"/>
                    </a:lnTo>
                    <a:lnTo>
                      <a:pt x="2495" y="3321"/>
                    </a:lnTo>
                    <a:lnTo>
                      <a:pt x="2527" y="3326"/>
                    </a:lnTo>
                    <a:lnTo>
                      <a:pt x="2558" y="3329"/>
                    </a:lnTo>
                    <a:lnTo>
                      <a:pt x="2589" y="3331"/>
                    </a:lnTo>
                    <a:lnTo>
                      <a:pt x="2618" y="3332"/>
                    </a:lnTo>
                    <a:lnTo>
                      <a:pt x="2632" y="3331"/>
                    </a:lnTo>
                    <a:lnTo>
                      <a:pt x="2646" y="3330"/>
                    </a:lnTo>
                    <a:lnTo>
                      <a:pt x="2659" y="3328"/>
                    </a:lnTo>
                    <a:lnTo>
                      <a:pt x="2672" y="3326"/>
                    </a:lnTo>
                    <a:lnTo>
                      <a:pt x="2685" y="3323"/>
                    </a:lnTo>
                    <a:lnTo>
                      <a:pt x="2696" y="3319"/>
                    </a:lnTo>
                    <a:lnTo>
                      <a:pt x="2708" y="3315"/>
                    </a:lnTo>
                    <a:lnTo>
                      <a:pt x="2719" y="3309"/>
                    </a:lnTo>
                    <a:lnTo>
                      <a:pt x="2722" y="3309"/>
                    </a:lnTo>
                    <a:lnTo>
                      <a:pt x="2730" y="3306"/>
                    </a:lnTo>
                    <a:lnTo>
                      <a:pt x="2738" y="3302"/>
                    </a:lnTo>
                    <a:lnTo>
                      <a:pt x="2748" y="3296"/>
                    </a:lnTo>
                    <a:lnTo>
                      <a:pt x="2760" y="3287"/>
                    </a:lnTo>
                    <a:lnTo>
                      <a:pt x="2774" y="3275"/>
                    </a:lnTo>
                    <a:lnTo>
                      <a:pt x="2793" y="3258"/>
                    </a:lnTo>
                    <a:lnTo>
                      <a:pt x="2814" y="3239"/>
                    </a:lnTo>
                    <a:lnTo>
                      <a:pt x="2838" y="3213"/>
                    </a:lnTo>
                    <a:lnTo>
                      <a:pt x="2867" y="3182"/>
                    </a:lnTo>
                    <a:lnTo>
                      <a:pt x="2899" y="3145"/>
                    </a:lnTo>
                    <a:lnTo>
                      <a:pt x="2936" y="3102"/>
                    </a:lnTo>
                    <a:lnTo>
                      <a:pt x="2976" y="3051"/>
                    </a:lnTo>
                    <a:lnTo>
                      <a:pt x="3022" y="2994"/>
                    </a:lnTo>
                    <a:lnTo>
                      <a:pt x="3031" y="2981"/>
                    </a:lnTo>
                    <a:lnTo>
                      <a:pt x="3055" y="2945"/>
                    </a:lnTo>
                    <a:lnTo>
                      <a:pt x="3074" y="2920"/>
                    </a:lnTo>
                    <a:lnTo>
                      <a:pt x="3098" y="2889"/>
                    </a:lnTo>
                    <a:lnTo>
                      <a:pt x="3125" y="2855"/>
                    </a:lnTo>
                    <a:lnTo>
                      <a:pt x="3158" y="2816"/>
                    </a:lnTo>
                    <a:lnTo>
                      <a:pt x="3195" y="2774"/>
                    </a:lnTo>
                    <a:lnTo>
                      <a:pt x="3238" y="2729"/>
                    </a:lnTo>
                    <a:lnTo>
                      <a:pt x="3285" y="2682"/>
                    </a:lnTo>
                    <a:lnTo>
                      <a:pt x="3336" y="2631"/>
                    </a:lnTo>
                    <a:lnTo>
                      <a:pt x="3364" y="2606"/>
                    </a:lnTo>
                    <a:lnTo>
                      <a:pt x="3393" y="2580"/>
                    </a:lnTo>
                    <a:lnTo>
                      <a:pt x="3423" y="2553"/>
                    </a:lnTo>
                    <a:lnTo>
                      <a:pt x="3455" y="2526"/>
                    </a:lnTo>
                    <a:lnTo>
                      <a:pt x="3488" y="2499"/>
                    </a:lnTo>
                    <a:lnTo>
                      <a:pt x="3522" y="2472"/>
                    </a:lnTo>
                    <a:lnTo>
                      <a:pt x="3558" y="2444"/>
                    </a:lnTo>
                    <a:lnTo>
                      <a:pt x="3594" y="2416"/>
                    </a:lnTo>
                    <a:lnTo>
                      <a:pt x="3624" y="2394"/>
                    </a:lnTo>
                    <a:lnTo>
                      <a:pt x="3657" y="2368"/>
                    </a:lnTo>
                    <a:lnTo>
                      <a:pt x="3693" y="2339"/>
                    </a:lnTo>
                    <a:lnTo>
                      <a:pt x="3733" y="2306"/>
                    </a:lnTo>
                    <a:lnTo>
                      <a:pt x="3819" y="2233"/>
                    </a:lnTo>
                    <a:lnTo>
                      <a:pt x="3917" y="2150"/>
                    </a:lnTo>
                    <a:lnTo>
                      <a:pt x="4022" y="2058"/>
                    </a:lnTo>
                    <a:lnTo>
                      <a:pt x="4135" y="1959"/>
                    </a:lnTo>
                    <a:lnTo>
                      <a:pt x="4255" y="1856"/>
                    </a:lnTo>
                    <a:lnTo>
                      <a:pt x="4377" y="1749"/>
                    </a:lnTo>
                    <a:lnTo>
                      <a:pt x="4504" y="1640"/>
                    </a:lnTo>
                    <a:lnTo>
                      <a:pt x="4632" y="1531"/>
                    </a:lnTo>
                    <a:lnTo>
                      <a:pt x="4760" y="1424"/>
                    </a:lnTo>
                    <a:lnTo>
                      <a:pt x="4888" y="1320"/>
                    </a:lnTo>
                    <a:lnTo>
                      <a:pt x="4951" y="1269"/>
                    </a:lnTo>
                    <a:lnTo>
                      <a:pt x="5012" y="1220"/>
                    </a:lnTo>
                    <a:lnTo>
                      <a:pt x="5073" y="1173"/>
                    </a:lnTo>
                    <a:lnTo>
                      <a:pt x="5133" y="1127"/>
                    </a:lnTo>
                    <a:lnTo>
                      <a:pt x="5191" y="1083"/>
                    </a:lnTo>
                    <a:lnTo>
                      <a:pt x="5249" y="1042"/>
                    </a:lnTo>
                    <a:lnTo>
                      <a:pt x="5304" y="1003"/>
                    </a:lnTo>
                    <a:lnTo>
                      <a:pt x="5357" y="967"/>
                    </a:lnTo>
                    <a:lnTo>
                      <a:pt x="5466" y="895"/>
                    </a:lnTo>
                    <a:lnTo>
                      <a:pt x="5582" y="820"/>
                    </a:lnTo>
                    <a:lnTo>
                      <a:pt x="5702" y="741"/>
                    </a:lnTo>
                    <a:lnTo>
                      <a:pt x="5827" y="662"/>
                    </a:lnTo>
                    <a:lnTo>
                      <a:pt x="5951" y="582"/>
                    </a:lnTo>
                    <a:lnTo>
                      <a:pt x="6076" y="504"/>
                    </a:lnTo>
                    <a:lnTo>
                      <a:pt x="6198" y="426"/>
                    </a:lnTo>
                    <a:lnTo>
                      <a:pt x="6316" y="352"/>
                    </a:lnTo>
                    <a:lnTo>
                      <a:pt x="6428" y="282"/>
                    </a:lnTo>
                    <a:lnTo>
                      <a:pt x="6533" y="217"/>
                    </a:lnTo>
                    <a:lnTo>
                      <a:pt x="6629" y="160"/>
                    </a:lnTo>
                    <a:lnTo>
                      <a:pt x="6713" y="108"/>
                    </a:lnTo>
                    <a:lnTo>
                      <a:pt x="6784" y="66"/>
                    </a:lnTo>
                    <a:lnTo>
                      <a:pt x="6841" y="33"/>
                    </a:lnTo>
                    <a:lnTo>
                      <a:pt x="6881" y="11"/>
                    </a:lnTo>
                    <a:lnTo>
                      <a:pt x="6902" y="0"/>
                    </a:lnTo>
                    <a:close/>
                  </a:path>
                </a:pathLst>
              </a:custGeom>
              <a:solidFill>
                <a:srgbClr val="B7BD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02" name="Freeform 2222">
                <a:extLst>
                  <a:ext uri="{FF2B5EF4-FFF2-40B4-BE49-F238E27FC236}">
                    <a16:creationId xmlns:a16="http://schemas.microsoft.com/office/drawing/2014/main" id="{8F262FED-D9B4-4385-8302-1B9912932F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02" y="3106"/>
                <a:ext cx="475" cy="341"/>
              </a:xfrm>
              <a:custGeom>
                <a:avLst/>
                <a:gdLst>
                  <a:gd name="T0" fmla="*/ 31 w 7125"/>
                  <a:gd name="T1" fmla="*/ 0 h 5116"/>
                  <a:gd name="T2" fmla="*/ 32 w 7125"/>
                  <a:gd name="T3" fmla="*/ 0 h 5116"/>
                  <a:gd name="T4" fmla="*/ 32 w 7125"/>
                  <a:gd name="T5" fmla="*/ 0 h 5116"/>
                  <a:gd name="T6" fmla="*/ 32 w 7125"/>
                  <a:gd name="T7" fmla="*/ 0 h 5116"/>
                  <a:gd name="T8" fmla="*/ 31 w 7125"/>
                  <a:gd name="T9" fmla="*/ 1 h 5116"/>
                  <a:gd name="T10" fmla="*/ 30 w 7125"/>
                  <a:gd name="T11" fmla="*/ 2 h 5116"/>
                  <a:gd name="T12" fmla="*/ 27 w 7125"/>
                  <a:gd name="T13" fmla="*/ 4 h 5116"/>
                  <a:gd name="T14" fmla="*/ 26 w 7125"/>
                  <a:gd name="T15" fmla="*/ 5 h 5116"/>
                  <a:gd name="T16" fmla="*/ 22 w 7125"/>
                  <a:gd name="T17" fmla="*/ 7 h 5116"/>
                  <a:gd name="T18" fmla="*/ 19 w 7125"/>
                  <a:gd name="T19" fmla="*/ 10 h 5116"/>
                  <a:gd name="T20" fmla="*/ 17 w 7125"/>
                  <a:gd name="T21" fmla="*/ 11 h 5116"/>
                  <a:gd name="T22" fmla="*/ 15 w 7125"/>
                  <a:gd name="T23" fmla="*/ 12 h 5116"/>
                  <a:gd name="T24" fmla="*/ 15 w 7125"/>
                  <a:gd name="T25" fmla="*/ 13 h 5116"/>
                  <a:gd name="T26" fmla="*/ 14 w 7125"/>
                  <a:gd name="T27" fmla="*/ 14 h 5116"/>
                  <a:gd name="T28" fmla="*/ 14 w 7125"/>
                  <a:gd name="T29" fmla="*/ 14 h 5116"/>
                  <a:gd name="T30" fmla="*/ 13 w 7125"/>
                  <a:gd name="T31" fmla="*/ 15 h 5116"/>
                  <a:gd name="T32" fmla="*/ 13 w 7125"/>
                  <a:gd name="T33" fmla="*/ 16 h 5116"/>
                  <a:gd name="T34" fmla="*/ 13 w 7125"/>
                  <a:gd name="T35" fmla="*/ 17 h 5116"/>
                  <a:gd name="T36" fmla="*/ 12 w 7125"/>
                  <a:gd name="T37" fmla="*/ 17 h 5116"/>
                  <a:gd name="T38" fmla="*/ 12 w 7125"/>
                  <a:gd name="T39" fmla="*/ 18 h 5116"/>
                  <a:gd name="T40" fmla="*/ 12 w 7125"/>
                  <a:gd name="T41" fmla="*/ 18 h 5116"/>
                  <a:gd name="T42" fmla="*/ 11 w 7125"/>
                  <a:gd name="T43" fmla="*/ 19 h 5116"/>
                  <a:gd name="T44" fmla="*/ 10 w 7125"/>
                  <a:gd name="T45" fmla="*/ 20 h 5116"/>
                  <a:gd name="T46" fmla="*/ 9 w 7125"/>
                  <a:gd name="T47" fmla="*/ 21 h 5116"/>
                  <a:gd name="T48" fmla="*/ 7 w 7125"/>
                  <a:gd name="T49" fmla="*/ 21 h 5116"/>
                  <a:gd name="T50" fmla="*/ 6 w 7125"/>
                  <a:gd name="T51" fmla="*/ 22 h 5116"/>
                  <a:gd name="T52" fmla="*/ 4 w 7125"/>
                  <a:gd name="T53" fmla="*/ 22 h 5116"/>
                  <a:gd name="T54" fmla="*/ 3 w 7125"/>
                  <a:gd name="T55" fmla="*/ 23 h 5116"/>
                  <a:gd name="T56" fmla="*/ 2 w 7125"/>
                  <a:gd name="T57" fmla="*/ 23 h 5116"/>
                  <a:gd name="T58" fmla="*/ 1 w 7125"/>
                  <a:gd name="T59" fmla="*/ 23 h 5116"/>
                  <a:gd name="T60" fmla="*/ 0 w 7125"/>
                  <a:gd name="T61" fmla="*/ 22 h 5116"/>
                  <a:gd name="T62" fmla="*/ 0 w 7125"/>
                  <a:gd name="T63" fmla="*/ 22 h 5116"/>
                  <a:gd name="T64" fmla="*/ 0 w 7125"/>
                  <a:gd name="T65" fmla="*/ 22 h 5116"/>
                  <a:gd name="T66" fmla="*/ 0 w 7125"/>
                  <a:gd name="T67" fmla="*/ 21 h 5116"/>
                  <a:gd name="T68" fmla="*/ 0 w 7125"/>
                  <a:gd name="T69" fmla="*/ 21 h 5116"/>
                  <a:gd name="T70" fmla="*/ 0 w 7125"/>
                  <a:gd name="T71" fmla="*/ 21 h 5116"/>
                  <a:gd name="T72" fmla="*/ 1 w 7125"/>
                  <a:gd name="T73" fmla="*/ 20 h 5116"/>
                  <a:gd name="T74" fmla="*/ 2 w 7125"/>
                  <a:gd name="T75" fmla="*/ 19 h 5116"/>
                  <a:gd name="T76" fmla="*/ 3 w 7125"/>
                  <a:gd name="T77" fmla="*/ 18 h 5116"/>
                  <a:gd name="T78" fmla="*/ 4 w 7125"/>
                  <a:gd name="T79" fmla="*/ 17 h 5116"/>
                  <a:gd name="T80" fmla="*/ 5 w 7125"/>
                  <a:gd name="T81" fmla="*/ 16 h 5116"/>
                  <a:gd name="T82" fmla="*/ 6 w 7125"/>
                  <a:gd name="T83" fmla="*/ 16 h 5116"/>
                  <a:gd name="T84" fmla="*/ 8 w 7125"/>
                  <a:gd name="T85" fmla="*/ 15 h 5116"/>
                  <a:gd name="T86" fmla="*/ 9 w 7125"/>
                  <a:gd name="T87" fmla="*/ 15 h 5116"/>
                  <a:gd name="T88" fmla="*/ 10 w 7125"/>
                  <a:gd name="T89" fmla="*/ 15 h 5116"/>
                  <a:gd name="T90" fmla="*/ 10 w 7125"/>
                  <a:gd name="T91" fmla="*/ 15 h 5116"/>
                  <a:gd name="T92" fmla="*/ 11 w 7125"/>
                  <a:gd name="T93" fmla="*/ 15 h 5116"/>
                  <a:gd name="T94" fmla="*/ 12 w 7125"/>
                  <a:gd name="T95" fmla="*/ 15 h 5116"/>
                  <a:gd name="T96" fmla="*/ 12 w 7125"/>
                  <a:gd name="T97" fmla="*/ 15 h 5116"/>
                  <a:gd name="T98" fmla="*/ 12 w 7125"/>
                  <a:gd name="T99" fmla="*/ 15 h 5116"/>
                  <a:gd name="T100" fmla="*/ 13 w 7125"/>
                  <a:gd name="T101" fmla="*/ 14 h 5116"/>
                  <a:gd name="T102" fmla="*/ 13 w 7125"/>
                  <a:gd name="T103" fmla="*/ 13 h 5116"/>
                  <a:gd name="T104" fmla="*/ 14 w 7125"/>
                  <a:gd name="T105" fmla="*/ 13 h 5116"/>
                  <a:gd name="T106" fmla="*/ 15 w 7125"/>
                  <a:gd name="T107" fmla="*/ 12 h 5116"/>
                  <a:gd name="T108" fmla="*/ 15 w 7125"/>
                  <a:gd name="T109" fmla="*/ 11 h 5116"/>
                  <a:gd name="T110" fmla="*/ 16 w 7125"/>
                  <a:gd name="T111" fmla="*/ 11 h 5116"/>
                  <a:gd name="T112" fmla="*/ 17 w 7125"/>
                  <a:gd name="T113" fmla="*/ 10 h 5116"/>
                  <a:gd name="T114" fmla="*/ 20 w 7125"/>
                  <a:gd name="T115" fmla="*/ 7 h 5116"/>
                  <a:gd name="T116" fmla="*/ 22 w 7125"/>
                  <a:gd name="T117" fmla="*/ 5 h 5116"/>
                  <a:gd name="T118" fmla="*/ 24 w 7125"/>
                  <a:gd name="T119" fmla="*/ 5 h 5116"/>
                  <a:gd name="T120" fmla="*/ 26 w 7125"/>
                  <a:gd name="T121" fmla="*/ 3 h 5116"/>
                  <a:gd name="T122" fmla="*/ 29 w 7125"/>
                  <a:gd name="T123" fmla="*/ 1 h 5116"/>
                  <a:gd name="T124" fmla="*/ 30 w 7125"/>
                  <a:gd name="T125" fmla="*/ 0 h 511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7125" h="5116">
                    <a:moveTo>
                      <a:pt x="6910" y="0"/>
                    </a:moveTo>
                    <a:lnTo>
                      <a:pt x="6925" y="0"/>
                    </a:lnTo>
                    <a:lnTo>
                      <a:pt x="6925" y="16"/>
                    </a:lnTo>
                    <a:lnTo>
                      <a:pt x="6910" y="16"/>
                    </a:lnTo>
                    <a:lnTo>
                      <a:pt x="6910" y="0"/>
                    </a:lnTo>
                    <a:close/>
                    <a:moveTo>
                      <a:pt x="6925" y="0"/>
                    </a:moveTo>
                    <a:lnTo>
                      <a:pt x="6925" y="0"/>
                    </a:lnTo>
                    <a:lnTo>
                      <a:pt x="6925" y="8"/>
                    </a:lnTo>
                    <a:lnTo>
                      <a:pt x="6925" y="0"/>
                    </a:lnTo>
                    <a:close/>
                    <a:moveTo>
                      <a:pt x="6925" y="0"/>
                    </a:moveTo>
                    <a:lnTo>
                      <a:pt x="6960" y="1"/>
                    </a:lnTo>
                    <a:lnTo>
                      <a:pt x="6959" y="18"/>
                    </a:lnTo>
                    <a:lnTo>
                      <a:pt x="6924" y="16"/>
                    </a:lnTo>
                    <a:lnTo>
                      <a:pt x="6925" y="0"/>
                    </a:lnTo>
                    <a:close/>
                    <a:moveTo>
                      <a:pt x="6960" y="1"/>
                    </a:moveTo>
                    <a:lnTo>
                      <a:pt x="6960" y="1"/>
                    </a:lnTo>
                    <a:lnTo>
                      <a:pt x="6960" y="9"/>
                    </a:lnTo>
                    <a:lnTo>
                      <a:pt x="6960" y="1"/>
                    </a:lnTo>
                    <a:close/>
                    <a:moveTo>
                      <a:pt x="6960" y="1"/>
                    </a:moveTo>
                    <a:lnTo>
                      <a:pt x="6982" y="3"/>
                    </a:lnTo>
                    <a:lnTo>
                      <a:pt x="6981" y="20"/>
                    </a:lnTo>
                    <a:lnTo>
                      <a:pt x="6959" y="18"/>
                    </a:lnTo>
                    <a:lnTo>
                      <a:pt x="6960" y="1"/>
                    </a:lnTo>
                    <a:close/>
                    <a:moveTo>
                      <a:pt x="6982" y="3"/>
                    </a:moveTo>
                    <a:lnTo>
                      <a:pt x="7006" y="5"/>
                    </a:lnTo>
                    <a:lnTo>
                      <a:pt x="7005" y="22"/>
                    </a:lnTo>
                    <a:lnTo>
                      <a:pt x="6981" y="20"/>
                    </a:lnTo>
                    <a:lnTo>
                      <a:pt x="6982" y="3"/>
                    </a:lnTo>
                    <a:close/>
                    <a:moveTo>
                      <a:pt x="7006" y="5"/>
                    </a:moveTo>
                    <a:lnTo>
                      <a:pt x="7005" y="5"/>
                    </a:lnTo>
                    <a:lnTo>
                      <a:pt x="7007" y="5"/>
                    </a:lnTo>
                    <a:lnTo>
                      <a:pt x="7006" y="13"/>
                    </a:lnTo>
                    <a:lnTo>
                      <a:pt x="7006" y="5"/>
                    </a:lnTo>
                    <a:close/>
                    <a:moveTo>
                      <a:pt x="7007" y="5"/>
                    </a:moveTo>
                    <a:lnTo>
                      <a:pt x="7032" y="8"/>
                    </a:lnTo>
                    <a:lnTo>
                      <a:pt x="7030" y="25"/>
                    </a:lnTo>
                    <a:lnTo>
                      <a:pt x="7005" y="22"/>
                    </a:lnTo>
                    <a:lnTo>
                      <a:pt x="7007" y="5"/>
                    </a:lnTo>
                    <a:close/>
                    <a:moveTo>
                      <a:pt x="7032" y="8"/>
                    </a:moveTo>
                    <a:lnTo>
                      <a:pt x="7032" y="8"/>
                    </a:lnTo>
                    <a:lnTo>
                      <a:pt x="7031" y="16"/>
                    </a:lnTo>
                    <a:lnTo>
                      <a:pt x="7032" y="8"/>
                    </a:lnTo>
                    <a:close/>
                    <a:moveTo>
                      <a:pt x="7032" y="8"/>
                    </a:moveTo>
                    <a:lnTo>
                      <a:pt x="7056" y="13"/>
                    </a:lnTo>
                    <a:lnTo>
                      <a:pt x="7053" y="30"/>
                    </a:lnTo>
                    <a:lnTo>
                      <a:pt x="7029" y="25"/>
                    </a:lnTo>
                    <a:lnTo>
                      <a:pt x="7032" y="8"/>
                    </a:lnTo>
                    <a:close/>
                    <a:moveTo>
                      <a:pt x="7056" y="13"/>
                    </a:moveTo>
                    <a:lnTo>
                      <a:pt x="7057" y="13"/>
                    </a:lnTo>
                    <a:lnTo>
                      <a:pt x="7055" y="22"/>
                    </a:lnTo>
                    <a:lnTo>
                      <a:pt x="7056" y="13"/>
                    </a:lnTo>
                    <a:close/>
                    <a:moveTo>
                      <a:pt x="7057" y="13"/>
                    </a:moveTo>
                    <a:lnTo>
                      <a:pt x="7067" y="16"/>
                    </a:lnTo>
                    <a:lnTo>
                      <a:pt x="7062" y="33"/>
                    </a:lnTo>
                    <a:lnTo>
                      <a:pt x="7051" y="30"/>
                    </a:lnTo>
                    <a:lnTo>
                      <a:pt x="7057" y="13"/>
                    </a:lnTo>
                    <a:close/>
                    <a:moveTo>
                      <a:pt x="7062" y="33"/>
                    </a:moveTo>
                    <a:lnTo>
                      <a:pt x="7063" y="33"/>
                    </a:lnTo>
                    <a:lnTo>
                      <a:pt x="7062" y="33"/>
                    </a:lnTo>
                    <a:lnTo>
                      <a:pt x="7065" y="25"/>
                    </a:lnTo>
                    <a:lnTo>
                      <a:pt x="7062" y="33"/>
                    </a:lnTo>
                    <a:close/>
                    <a:moveTo>
                      <a:pt x="7067" y="16"/>
                    </a:moveTo>
                    <a:lnTo>
                      <a:pt x="7078" y="20"/>
                    </a:lnTo>
                    <a:lnTo>
                      <a:pt x="7073" y="36"/>
                    </a:lnTo>
                    <a:lnTo>
                      <a:pt x="7062" y="33"/>
                    </a:lnTo>
                    <a:lnTo>
                      <a:pt x="7067" y="16"/>
                    </a:lnTo>
                    <a:close/>
                    <a:moveTo>
                      <a:pt x="7078" y="20"/>
                    </a:moveTo>
                    <a:lnTo>
                      <a:pt x="7078" y="20"/>
                    </a:lnTo>
                    <a:lnTo>
                      <a:pt x="7079" y="21"/>
                    </a:lnTo>
                    <a:lnTo>
                      <a:pt x="7076" y="28"/>
                    </a:lnTo>
                    <a:lnTo>
                      <a:pt x="7078" y="20"/>
                    </a:lnTo>
                    <a:close/>
                    <a:moveTo>
                      <a:pt x="7079" y="21"/>
                    </a:moveTo>
                    <a:lnTo>
                      <a:pt x="7089" y="25"/>
                    </a:lnTo>
                    <a:lnTo>
                      <a:pt x="7081" y="39"/>
                    </a:lnTo>
                    <a:lnTo>
                      <a:pt x="7072" y="35"/>
                    </a:lnTo>
                    <a:lnTo>
                      <a:pt x="7079" y="21"/>
                    </a:lnTo>
                    <a:close/>
                    <a:moveTo>
                      <a:pt x="7089" y="25"/>
                    </a:moveTo>
                    <a:lnTo>
                      <a:pt x="7090" y="25"/>
                    </a:lnTo>
                    <a:lnTo>
                      <a:pt x="7089" y="25"/>
                    </a:lnTo>
                    <a:lnTo>
                      <a:pt x="7085" y="32"/>
                    </a:lnTo>
                    <a:lnTo>
                      <a:pt x="7089" y="25"/>
                    </a:lnTo>
                    <a:close/>
                    <a:moveTo>
                      <a:pt x="7089" y="25"/>
                    </a:moveTo>
                    <a:lnTo>
                      <a:pt x="7097" y="29"/>
                    </a:lnTo>
                    <a:lnTo>
                      <a:pt x="7090" y="43"/>
                    </a:lnTo>
                    <a:lnTo>
                      <a:pt x="7081" y="39"/>
                    </a:lnTo>
                    <a:lnTo>
                      <a:pt x="7089" y="25"/>
                    </a:lnTo>
                    <a:close/>
                    <a:moveTo>
                      <a:pt x="7097" y="29"/>
                    </a:moveTo>
                    <a:lnTo>
                      <a:pt x="7098" y="29"/>
                    </a:lnTo>
                    <a:lnTo>
                      <a:pt x="7094" y="36"/>
                    </a:lnTo>
                    <a:lnTo>
                      <a:pt x="7097" y="29"/>
                    </a:lnTo>
                    <a:close/>
                    <a:moveTo>
                      <a:pt x="7098" y="29"/>
                    </a:moveTo>
                    <a:lnTo>
                      <a:pt x="7105" y="34"/>
                    </a:lnTo>
                    <a:lnTo>
                      <a:pt x="7096" y="47"/>
                    </a:lnTo>
                    <a:lnTo>
                      <a:pt x="7089" y="42"/>
                    </a:lnTo>
                    <a:lnTo>
                      <a:pt x="7098" y="29"/>
                    </a:lnTo>
                    <a:close/>
                    <a:moveTo>
                      <a:pt x="7105" y="34"/>
                    </a:moveTo>
                    <a:lnTo>
                      <a:pt x="7106" y="35"/>
                    </a:lnTo>
                    <a:lnTo>
                      <a:pt x="7101" y="41"/>
                    </a:lnTo>
                    <a:lnTo>
                      <a:pt x="7105" y="34"/>
                    </a:lnTo>
                    <a:close/>
                    <a:moveTo>
                      <a:pt x="7106" y="35"/>
                    </a:moveTo>
                    <a:lnTo>
                      <a:pt x="7112" y="40"/>
                    </a:lnTo>
                    <a:lnTo>
                      <a:pt x="7101" y="53"/>
                    </a:lnTo>
                    <a:lnTo>
                      <a:pt x="7095" y="47"/>
                    </a:lnTo>
                    <a:lnTo>
                      <a:pt x="7106" y="35"/>
                    </a:lnTo>
                    <a:close/>
                    <a:moveTo>
                      <a:pt x="7112" y="40"/>
                    </a:moveTo>
                    <a:lnTo>
                      <a:pt x="7112" y="40"/>
                    </a:lnTo>
                    <a:lnTo>
                      <a:pt x="7113" y="41"/>
                    </a:lnTo>
                    <a:lnTo>
                      <a:pt x="7107" y="46"/>
                    </a:lnTo>
                    <a:lnTo>
                      <a:pt x="7112" y="40"/>
                    </a:lnTo>
                    <a:close/>
                    <a:moveTo>
                      <a:pt x="7113" y="41"/>
                    </a:moveTo>
                    <a:lnTo>
                      <a:pt x="7118" y="47"/>
                    </a:lnTo>
                    <a:lnTo>
                      <a:pt x="7105" y="58"/>
                    </a:lnTo>
                    <a:lnTo>
                      <a:pt x="7100" y="51"/>
                    </a:lnTo>
                    <a:lnTo>
                      <a:pt x="7113" y="41"/>
                    </a:lnTo>
                    <a:close/>
                    <a:moveTo>
                      <a:pt x="7118" y="47"/>
                    </a:moveTo>
                    <a:lnTo>
                      <a:pt x="7119" y="48"/>
                    </a:lnTo>
                    <a:lnTo>
                      <a:pt x="7119" y="49"/>
                    </a:lnTo>
                    <a:lnTo>
                      <a:pt x="7112" y="53"/>
                    </a:lnTo>
                    <a:lnTo>
                      <a:pt x="7118" y="47"/>
                    </a:lnTo>
                    <a:close/>
                    <a:moveTo>
                      <a:pt x="7119" y="49"/>
                    </a:moveTo>
                    <a:lnTo>
                      <a:pt x="7121" y="56"/>
                    </a:lnTo>
                    <a:lnTo>
                      <a:pt x="7106" y="61"/>
                    </a:lnTo>
                    <a:lnTo>
                      <a:pt x="7104" y="55"/>
                    </a:lnTo>
                    <a:lnTo>
                      <a:pt x="7119" y="49"/>
                    </a:lnTo>
                    <a:close/>
                    <a:moveTo>
                      <a:pt x="7121" y="56"/>
                    </a:moveTo>
                    <a:lnTo>
                      <a:pt x="7121" y="57"/>
                    </a:lnTo>
                    <a:lnTo>
                      <a:pt x="7114" y="59"/>
                    </a:lnTo>
                    <a:lnTo>
                      <a:pt x="7121" y="56"/>
                    </a:lnTo>
                    <a:close/>
                    <a:moveTo>
                      <a:pt x="7121" y="57"/>
                    </a:moveTo>
                    <a:lnTo>
                      <a:pt x="7124" y="64"/>
                    </a:lnTo>
                    <a:lnTo>
                      <a:pt x="7108" y="68"/>
                    </a:lnTo>
                    <a:lnTo>
                      <a:pt x="7106" y="61"/>
                    </a:lnTo>
                    <a:lnTo>
                      <a:pt x="7121" y="57"/>
                    </a:lnTo>
                    <a:close/>
                    <a:moveTo>
                      <a:pt x="7124" y="64"/>
                    </a:moveTo>
                    <a:lnTo>
                      <a:pt x="7125" y="65"/>
                    </a:lnTo>
                    <a:lnTo>
                      <a:pt x="7124" y="67"/>
                    </a:lnTo>
                    <a:lnTo>
                      <a:pt x="7116" y="66"/>
                    </a:lnTo>
                    <a:lnTo>
                      <a:pt x="7124" y="64"/>
                    </a:lnTo>
                    <a:close/>
                    <a:moveTo>
                      <a:pt x="7124" y="67"/>
                    </a:moveTo>
                    <a:lnTo>
                      <a:pt x="7123" y="75"/>
                    </a:lnTo>
                    <a:lnTo>
                      <a:pt x="7107" y="73"/>
                    </a:lnTo>
                    <a:lnTo>
                      <a:pt x="7108" y="65"/>
                    </a:lnTo>
                    <a:lnTo>
                      <a:pt x="7124" y="67"/>
                    </a:lnTo>
                    <a:close/>
                    <a:moveTo>
                      <a:pt x="7123" y="75"/>
                    </a:moveTo>
                    <a:lnTo>
                      <a:pt x="7123" y="76"/>
                    </a:lnTo>
                    <a:lnTo>
                      <a:pt x="7123" y="77"/>
                    </a:lnTo>
                    <a:lnTo>
                      <a:pt x="7115" y="74"/>
                    </a:lnTo>
                    <a:lnTo>
                      <a:pt x="7123" y="75"/>
                    </a:lnTo>
                    <a:close/>
                    <a:moveTo>
                      <a:pt x="7123" y="77"/>
                    </a:moveTo>
                    <a:lnTo>
                      <a:pt x="7119" y="85"/>
                    </a:lnTo>
                    <a:lnTo>
                      <a:pt x="7104" y="79"/>
                    </a:lnTo>
                    <a:lnTo>
                      <a:pt x="7107" y="71"/>
                    </a:lnTo>
                    <a:lnTo>
                      <a:pt x="7123" y="77"/>
                    </a:lnTo>
                    <a:close/>
                    <a:moveTo>
                      <a:pt x="7119" y="85"/>
                    </a:moveTo>
                    <a:lnTo>
                      <a:pt x="7119" y="85"/>
                    </a:lnTo>
                    <a:lnTo>
                      <a:pt x="7119" y="86"/>
                    </a:lnTo>
                    <a:lnTo>
                      <a:pt x="7112" y="82"/>
                    </a:lnTo>
                    <a:lnTo>
                      <a:pt x="7119" y="85"/>
                    </a:lnTo>
                    <a:close/>
                    <a:moveTo>
                      <a:pt x="7119" y="86"/>
                    </a:moveTo>
                    <a:lnTo>
                      <a:pt x="7114" y="96"/>
                    </a:lnTo>
                    <a:lnTo>
                      <a:pt x="7100" y="88"/>
                    </a:lnTo>
                    <a:lnTo>
                      <a:pt x="7105" y="78"/>
                    </a:lnTo>
                    <a:lnTo>
                      <a:pt x="7119" y="86"/>
                    </a:lnTo>
                    <a:close/>
                    <a:moveTo>
                      <a:pt x="7114" y="96"/>
                    </a:moveTo>
                    <a:lnTo>
                      <a:pt x="7113" y="96"/>
                    </a:lnTo>
                    <a:lnTo>
                      <a:pt x="7113" y="97"/>
                    </a:lnTo>
                    <a:lnTo>
                      <a:pt x="7107" y="92"/>
                    </a:lnTo>
                    <a:lnTo>
                      <a:pt x="7114" y="96"/>
                    </a:lnTo>
                    <a:close/>
                    <a:moveTo>
                      <a:pt x="7113" y="97"/>
                    </a:moveTo>
                    <a:lnTo>
                      <a:pt x="7106" y="106"/>
                    </a:lnTo>
                    <a:lnTo>
                      <a:pt x="7093" y="96"/>
                    </a:lnTo>
                    <a:lnTo>
                      <a:pt x="7100" y="86"/>
                    </a:lnTo>
                    <a:lnTo>
                      <a:pt x="7113" y="97"/>
                    </a:lnTo>
                    <a:close/>
                    <a:moveTo>
                      <a:pt x="7106" y="106"/>
                    </a:moveTo>
                    <a:lnTo>
                      <a:pt x="7105" y="107"/>
                    </a:lnTo>
                    <a:lnTo>
                      <a:pt x="7106" y="106"/>
                    </a:lnTo>
                    <a:lnTo>
                      <a:pt x="7100" y="101"/>
                    </a:lnTo>
                    <a:lnTo>
                      <a:pt x="7106" y="106"/>
                    </a:lnTo>
                    <a:close/>
                    <a:moveTo>
                      <a:pt x="7106" y="106"/>
                    </a:moveTo>
                    <a:lnTo>
                      <a:pt x="7097" y="117"/>
                    </a:lnTo>
                    <a:lnTo>
                      <a:pt x="7083" y="107"/>
                    </a:lnTo>
                    <a:lnTo>
                      <a:pt x="7093" y="96"/>
                    </a:lnTo>
                    <a:lnTo>
                      <a:pt x="7106" y="106"/>
                    </a:lnTo>
                    <a:close/>
                    <a:moveTo>
                      <a:pt x="7097" y="117"/>
                    </a:moveTo>
                    <a:lnTo>
                      <a:pt x="7096" y="118"/>
                    </a:lnTo>
                    <a:lnTo>
                      <a:pt x="7091" y="112"/>
                    </a:lnTo>
                    <a:lnTo>
                      <a:pt x="7097" y="117"/>
                    </a:lnTo>
                    <a:close/>
                    <a:moveTo>
                      <a:pt x="7096" y="118"/>
                    </a:moveTo>
                    <a:lnTo>
                      <a:pt x="7082" y="130"/>
                    </a:lnTo>
                    <a:lnTo>
                      <a:pt x="7071" y="117"/>
                    </a:lnTo>
                    <a:lnTo>
                      <a:pt x="7084" y="106"/>
                    </a:lnTo>
                    <a:lnTo>
                      <a:pt x="7096" y="118"/>
                    </a:lnTo>
                    <a:close/>
                    <a:moveTo>
                      <a:pt x="7082" y="130"/>
                    </a:moveTo>
                    <a:lnTo>
                      <a:pt x="7082" y="130"/>
                    </a:lnTo>
                    <a:lnTo>
                      <a:pt x="7077" y="124"/>
                    </a:lnTo>
                    <a:lnTo>
                      <a:pt x="7082" y="130"/>
                    </a:lnTo>
                    <a:close/>
                    <a:moveTo>
                      <a:pt x="7082" y="130"/>
                    </a:moveTo>
                    <a:lnTo>
                      <a:pt x="7067" y="142"/>
                    </a:lnTo>
                    <a:lnTo>
                      <a:pt x="7057" y="130"/>
                    </a:lnTo>
                    <a:lnTo>
                      <a:pt x="7072" y="117"/>
                    </a:lnTo>
                    <a:lnTo>
                      <a:pt x="7082" y="130"/>
                    </a:lnTo>
                    <a:close/>
                    <a:moveTo>
                      <a:pt x="7067" y="142"/>
                    </a:moveTo>
                    <a:lnTo>
                      <a:pt x="7067" y="141"/>
                    </a:lnTo>
                    <a:lnTo>
                      <a:pt x="7066" y="142"/>
                    </a:lnTo>
                    <a:lnTo>
                      <a:pt x="7062" y="136"/>
                    </a:lnTo>
                    <a:lnTo>
                      <a:pt x="7067" y="142"/>
                    </a:lnTo>
                    <a:close/>
                    <a:moveTo>
                      <a:pt x="7066" y="142"/>
                    </a:moveTo>
                    <a:lnTo>
                      <a:pt x="7057" y="149"/>
                    </a:lnTo>
                    <a:lnTo>
                      <a:pt x="7047" y="137"/>
                    </a:lnTo>
                    <a:lnTo>
                      <a:pt x="7057" y="130"/>
                    </a:lnTo>
                    <a:lnTo>
                      <a:pt x="7066" y="142"/>
                    </a:lnTo>
                    <a:close/>
                    <a:moveTo>
                      <a:pt x="7047" y="137"/>
                    </a:moveTo>
                    <a:lnTo>
                      <a:pt x="7047" y="136"/>
                    </a:lnTo>
                    <a:lnTo>
                      <a:pt x="7047" y="137"/>
                    </a:lnTo>
                    <a:lnTo>
                      <a:pt x="7053" y="143"/>
                    </a:lnTo>
                    <a:lnTo>
                      <a:pt x="7047" y="137"/>
                    </a:lnTo>
                    <a:close/>
                    <a:moveTo>
                      <a:pt x="7058" y="149"/>
                    </a:moveTo>
                    <a:lnTo>
                      <a:pt x="7031" y="171"/>
                    </a:lnTo>
                    <a:lnTo>
                      <a:pt x="7021" y="159"/>
                    </a:lnTo>
                    <a:lnTo>
                      <a:pt x="7047" y="137"/>
                    </a:lnTo>
                    <a:lnTo>
                      <a:pt x="7058" y="149"/>
                    </a:lnTo>
                    <a:close/>
                    <a:moveTo>
                      <a:pt x="7031" y="171"/>
                    </a:moveTo>
                    <a:lnTo>
                      <a:pt x="7030" y="172"/>
                    </a:lnTo>
                    <a:lnTo>
                      <a:pt x="7030" y="171"/>
                    </a:lnTo>
                    <a:lnTo>
                      <a:pt x="7026" y="165"/>
                    </a:lnTo>
                    <a:lnTo>
                      <a:pt x="7031" y="171"/>
                    </a:lnTo>
                    <a:close/>
                    <a:moveTo>
                      <a:pt x="7030" y="171"/>
                    </a:moveTo>
                    <a:lnTo>
                      <a:pt x="6988" y="205"/>
                    </a:lnTo>
                    <a:lnTo>
                      <a:pt x="6977" y="193"/>
                    </a:lnTo>
                    <a:lnTo>
                      <a:pt x="7021" y="159"/>
                    </a:lnTo>
                    <a:lnTo>
                      <a:pt x="7030" y="171"/>
                    </a:lnTo>
                    <a:close/>
                    <a:moveTo>
                      <a:pt x="6977" y="193"/>
                    </a:moveTo>
                    <a:lnTo>
                      <a:pt x="6977" y="191"/>
                    </a:lnTo>
                    <a:lnTo>
                      <a:pt x="6977" y="193"/>
                    </a:lnTo>
                    <a:lnTo>
                      <a:pt x="6982" y="199"/>
                    </a:lnTo>
                    <a:lnTo>
                      <a:pt x="6977" y="193"/>
                    </a:lnTo>
                    <a:close/>
                    <a:moveTo>
                      <a:pt x="6988" y="205"/>
                    </a:moveTo>
                    <a:lnTo>
                      <a:pt x="6932" y="250"/>
                    </a:lnTo>
                    <a:lnTo>
                      <a:pt x="6922" y="238"/>
                    </a:lnTo>
                    <a:lnTo>
                      <a:pt x="6977" y="193"/>
                    </a:lnTo>
                    <a:lnTo>
                      <a:pt x="6988" y="205"/>
                    </a:lnTo>
                    <a:close/>
                    <a:moveTo>
                      <a:pt x="6932" y="250"/>
                    </a:moveTo>
                    <a:lnTo>
                      <a:pt x="6865" y="305"/>
                    </a:lnTo>
                    <a:lnTo>
                      <a:pt x="6855" y="292"/>
                    </a:lnTo>
                    <a:lnTo>
                      <a:pt x="6922" y="238"/>
                    </a:lnTo>
                    <a:lnTo>
                      <a:pt x="6932" y="250"/>
                    </a:lnTo>
                    <a:close/>
                    <a:moveTo>
                      <a:pt x="6865" y="305"/>
                    </a:moveTo>
                    <a:lnTo>
                      <a:pt x="6863" y="307"/>
                    </a:lnTo>
                    <a:lnTo>
                      <a:pt x="6865" y="305"/>
                    </a:lnTo>
                    <a:lnTo>
                      <a:pt x="6860" y="299"/>
                    </a:lnTo>
                    <a:lnTo>
                      <a:pt x="6865" y="305"/>
                    </a:lnTo>
                    <a:close/>
                    <a:moveTo>
                      <a:pt x="6865" y="305"/>
                    </a:moveTo>
                    <a:lnTo>
                      <a:pt x="6788" y="366"/>
                    </a:lnTo>
                    <a:lnTo>
                      <a:pt x="6778" y="354"/>
                    </a:lnTo>
                    <a:lnTo>
                      <a:pt x="6855" y="292"/>
                    </a:lnTo>
                    <a:lnTo>
                      <a:pt x="6865" y="305"/>
                    </a:lnTo>
                    <a:close/>
                    <a:moveTo>
                      <a:pt x="6778" y="354"/>
                    </a:moveTo>
                    <a:lnTo>
                      <a:pt x="6789" y="344"/>
                    </a:lnTo>
                    <a:lnTo>
                      <a:pt x="6778" y="354"/>
                    </a:lnTo>
                    <a:lnTo>
                      <a:pt x="6783" y="360"/>
                    </a:lnTo>
                    <a:lnTo>
                      <a:pt x="6778" y="354"/>
                    </a:lnTo>
                    <a:close/>
                    <a:moveTo>
                      <a:pt x="6788" y="366"/>
                    </a:moveTo>
                    <a:lnTo>
                      <a:pt x="6705" y="433"/>
                    </a:lnTo>
                    <a:lnTo>
                      <a:pt x="6694" y="421"/>
                    </a:lnTo>
                    <a:lnTo>
                      <a:pt x="6778" y="354"/>
                    </a:lnTo>
                    <a:lnTo>
                      <a:pt x="6788" y="366"/>
                    </a:lnTo>
                    <a:close/>
                    <a:moveTo>
                      <a:pt x="6705" y="433"/>
                    </a:moveTo>
                    <a:lnTo>
                      <a:pt x="6615" y="505"/>
                    </a:lnTo>
                    <a:lnTo>
                      <a:pt x="6605" y="493"/>
                    </a:lnTo>
                    <a:lnTo>
                      <a:pt x="6694" y="421"/>
                    </a:lnTo>
                    <a:lnTo>
                      <a:pt x="6705" y="433"/>
                    </a:lnTo>
                    <a:close/>
                    <a:moveTo>
                      <a:pt x="6615" y="505"/>
                    </a:moveTo>
                    <a:lnTo>
                      <a:pt x="6523" y="580"/>
                    </a:lnTo>
                    <a:lnTo>
                      <a:pt x="6513" y="567"/>
                    </a:lnTo>
                    <a:lnTo>
                      <a:pt x="6605" y="493"/>
                    </a:lnTo>
                    <a:lnTo>
                      <a:pt x="6615" y="505"/>
                    </a:lnTo>
                    <a:close/>
                    <a:moveTo>
                      <a:pt x="6523" y="580"/>
                    </a:moveTo>
                    <a:lnTo>
                      <a:pt x="6430" y="656"/>
                    </a:lnTo>
                    <a:lnTo>
                      <a:pt x="6419" y="643"/>
                    </a:lnTo>
                    <a:lnTo>
                      <a:pt x="6513" y="567"/>
                    </a:lnTo>
                    <a:lnTo>
                      <a:pt x="6523" y="580"/>
                    </a:lnTo>
                    <a:close/>
                    <a:moveTo>
                      <a:pt x="6430" y="656"/>
                    </a:moveTo>
                    <a:lnTo>
                      <a:pt x="6338" y="730"/>
                    </a:lnTo>
                    <a:lnTo>
                      <a:pt x="6328" y="717"/>
                    </a:lnTo>
                    <a:lnTo>
                      <a:pt x="6419" y="643"/>
                    </a:lnTo>
                    <a:lnTo>
                      <a:pt x="6430" y="656"/>
                    </a:lnTo>
                    <a:close/>
                    <a:moveTo>
                      <a:pt x="6338" y="730"/>
                    </a:moveTo>
                    <a:lnTo>
                      <a:pt x="6248" y="803"/>
                    </a:lnTo>
                    <a:lnTo>
                      <a:pt x="6238" y="791"/>
                    </a:lnTo>
                    <a:lnTo>
                      <a:pt x="6328" y="717"/>
                    </a:lnTo>
                    <a:lnTo>
                      <a:pt x="6338" y="730"/>
                    </a:lnTo>
                    <a:close/>
                    <a:moveTo>
                      <a:pt x="6248" y="803"/>
                    </a:moveTo>
                    <a:lnTo>
                      <a:pt x="6164" y="871"/>
                    </a:lnTo>
                    <a:lnTo>
                      <a:pt x="6154" y="859"/>
                    </a:lnTo>
                    <a:lnTo>
                      <a:pt x="6238" y="791"/>
                    </a:lnTo>
                    <a:lnTo>
                      <a:pt x="6248" y="803"/>
                    </a:lnTo>
                    <a:close/>
                    <a:moveTo>
                      <a:pt x="6153" y="859"/>
                    </a:moveTo>
                    <a:lnTo>
                      <a:pt x="6153" y="859"/>
                    </a:lnTo>
                    <a:lnTo>
                      <a:pt x="6154" y="859"/>
                    </a:lnTo>
                    <a:lnTo>
                      <a:pt x="6159" y="865"/>
                    </a:lnTo>
                    <a:lnTo>
                      <a:pt x="6153" y="859"/>
                    </a:lnTo>
                    <a:close/>
                    <a:moveTo>
                      <a:pt x="6164" y="871"/>
                    </a:moveTo>
                    <a:lnTo>
                      <a:pt x="6088" y="935"/>
                    </a:lnTo>
                    <a:lnTo>
                      <a:pt x="6077" y="922"/>
                    </a:lnTo>
                    <a:lnTo>
                      <a:pt x="6153" y="859"/>
                    </a:lnTo>
                    <a:lnTo>
                      <a:pt x="6164" y="871"/>
                    </a:lnTo>
                    <a:close/>
                    <a:moveTo>
                      <a:pt x="6088" y="935"/>
                    </a:moveTo>
                    <a:lnTo>
                      <a:pt x="6086" y="937"/>
                    </a:lnTo>
                    <a:lnTo>
                      <a:pt x="6088" y="935"/>
                    </a:lnTo>
                    <a:lnTo>
                      <a:pt x="6083" y="929"/>
                    </a:lnTo>
                    <a:lnTo>
                      <a:pt x="6088" y="935"/>
                    </a:lnTo>
                    <a:close/>
                    <a:moveTo>
                      <a:pt x="6088" y="935"/>
                    </a:moveTo>
                    <a:lnTo>
                      <a:pt x="6020" y="990"/>
                    </a:lnTo>
                    <a:lnTo>
                      <a:pt x="6010" y="978"/>
                    </a:lnTo>
                    <a:lnTo>
                      <a:pt x="6078" y="922"/>
                    </a:lnTo>
                    <a:lnTo>
                      <a:pt x="6088" y="935"/>
                    </a:lnTo>
                    <a:close/>
                    <a:moveTo>
                      <a:pt x="6020" y="990"/>
                    </a:moveTo>
                    <a:lnTo>
                      <a:pt x="5963" y="1037"/>
                    </a:lnTo>
                    <a:lnTo>
                      <a:pt x="5953" y="1024"/>
                    </a:lnTo>
                    <a:lnTo>
                      <a:pt x="6010" y="978"/>
                    </a:lnTo>
                    <a:lnTo>
                      <a:pt x="6020" y="990"/>
                    </a:lnTo>
                    <a:close/>
                    <a:moveTo>
                      <a:pt x="5963" y="1037"/>
                    </a:moveTo>
                    <a:lnTo>
                      <a:pt x="5963" y="1037"/>
                    </a:lnTo>
                    <a:lnTo>
                      <a:pt x="5958" y="1030"/>
                    </a:lnTo>
                    <a:lnTo>
                      <a:pt x="5963" y="1037"/>
                    </a:lnTo>
                    <a:close/>
                    <a:moveTo>
                      <a:pt x="5963" y="1037"/>
                    </a:moveTo>
                    <a:lnTo>
                      <a:pt x="5939" y="1056"/>
                    </a:lnTo>
                    <a:lnTo>
                      <a:pt x="5928" y="1044"/>
                    </a:lnTo>
                    <a:lnTo>
                      <a:pt x="5953" y="1024"/>
                    </a:lnTo>
                    <a:lnTo>
                      <a:pt x="5963" y="1037"/>
                    </a:lnTo>
                    <a:close/>
                    <a:moveTo>
                      <a:pt x="5939" y="1056"/>
                    </a:moveTo>
                    <a:lnTo>
                      <a:pt x="5940" y="1055"/>
                    </a:lnTo>
                    <a:lnTo>
                      <a:pt x="5938" y="1056"/>
                    </a:lnTo>
                    <a:lnTo>
                      <a:pt x="5933" y="1050"/>
                    </a:lnTo>
                    <a:lnTo>
                      <a:pt x="5939" y="1056"/>
                    </a:lnTo>
                    <a:close/>
                    <a:moveTo>
                      <a:pt x="5938" y="1056"/>
                    </a:moveTo>
                    <a:lnTo>
                      <a:pt x="5904" y="1082"/>
                    </a:lnTo>
                    <a:lnTo>
                      <a:pt x="5894" y="1070"/>
                    </a:lnTo>
                    <a:lnTo>
                      <a:pt x="5928" y="1044"/>
                    </a:lnTo>
                    <a:lnTo>
                      <a:pt x="5938" y="1056"/>
                    </a:lnTo>
                    <a:close/>
                    <a:moveTo>
                      <a:pt x="5904" y="1082"/>
                    </a:moveTo>
                    <a:lnTo>
                      <a:pt x="5904" y="1083"/>
                    </a:lnTo>
                    <a:lnTo>
                      <a:pt x="5904" y="1082"/>
                    </a:lnTo>
                    <a:lnTo>
                      <a:pt x="5899" y="1076"/>
                    </a:lnTo>
                    <a:lnTo>
                      <a:pt x="5904" y="1082"/>
                    </a:lnTo>
                    <a:close/>
                    <a:moveTo>
                      <a:pt x="5904" y="1082"/>
                    </a:moveTo>
                    <a:lnTo>
                      <a:pt x="5861" y="1112"/>
                    </a:lnTo>
                    <a:lnTo>
                      <a:pt x="5852" y="1098"/>
                    </a:lnTo>
                    <a:lnTo>
                      <a:pt x="5894" y="1069"/>
                    </a:lnTo>
                    <a:lnTo>
                      <a:pt x="5904" y="1082"/>
                    </a:lnTo>
                    <a:close/>
                    <a:moveTo>
                      <a:pt x="5861" y="1112"/>
                    </a:moveTo>
                    <a:lnTo>
                      <a:pt x="5861" y="1112"/>
                    </a:lnTo>
                    <a:lnTo>
                      <a:pt x="5857" y="1106"/>
                    </a:lnTo>
                    <a:lnTo>
                      <a:pt x="5861" y="1112"/>
                    </a:lnTo>
                    <a:close/>
                    <a:moveTo>
                      <a:pt x="5861" y="1112"/>
                    </a:moveTo>
                    <a:lnTo>
                      <a:pt x="5811" y="1147"/>
                    </a:lnTo>
                    <a:lnTo>
                      <a:pt x="5802" y="1133"/>
                    </a:lnTo>
                    <a:lnTo>
                      <a:pt x="5852" y="1098"/>
                    </a:lnTo>
                    <a:lnTo>
                      <a:pt x="5861" y="1112"/>
                    </a:lnTo>
                    <a:close/>
                    <a:moveTo>
                      <a:pt x="5811" y="1147"/>
                    </a:moveTo>
                    <a:lnTo>
                      <a:pt x="5812" y="1147"/>
                    </a:lnTo>
                    <a:lnTo>
                      <a:pt x="5811" y="1148"/>
                    </a:lnTo>
                    <a:lnTo>
                      <a:pt x="5807" y="1141"/>
                    </a:lnTo>
                    <a:lnTo>
                      <a:pt x="5811" y="1147"/>
                    </a:lnTo>
                    <a:close/>
                    <a:moveTo>
                      <a:pt x="5811" y="1148"/>
                    </a:moveTo>
                    <a:lnTo>
                      <a:pt x="5688" y="1229"/>
                    </a:lnTo>
                    <a:lnTo>
                      <a:pt x="5679" y="1215"/>
                    </a:lnTo>
                    <a:lnTo>
                      <a:pt x="5802" y="1133"/>
                    </a:lnTo>
                    <a:lnTo>
                      <a:pt x="5811" y="1148"/>
                    </a:lnTo>
                    <a:close/>
                    <a:moveTo>
                      <a:pt x="5688" y="1229"/>
                    </a:moveTo>
                    <a:lnTo>
                      <a:pt x="5686" y="1230"/>
                    </a:lnTo>
                    <a:lnTo>
                      <a:pt x="5688" y="1229"/>
                    </a:lnTo>
                    <a:lnTo>
                      <a:pt x="5684" y="1222"/>
                    </a:lnTo>
                    <a:lnTo>
                      <a:pt x="5688" y="1229"/>
                    </a:lnTo>
                    <a:close/>
                    <a:moveTo>
                      <a:pt x="5688" y="1229"/>
                    </a:moveTo>
                    <a:lnTo>
                      <a:pt x="5541" y="1326"/>
                    </a:lnTo>
                    <a:lnTo>
                      <a:pt x="5532" y="1311"/>
                    </a:lnTo>
                    <a:lnTo>
                      <a:pt x="5679" y="1215"/>
                    </a:lnTo>
                    <a:lnTo>
                      <a:pt x="5688" y="1229"/>
                    </a:lnTo>
                    <a:close/>
                    <a:moveTo>
                      <a:pt x="5541" y="1326"/>
                    </a:moveTo>
                    <a:lnTo>
                      <a:pt x="5537" y="1328"/>
                    </a:lnTo>
                    <a:lnTo>
                      <a:pt x="5541" y="1326"/>
                    </a:lnTo>
                    <a:lnTo>
                      <a:pt x="5537" y="1319"/>
                    </a:lnTo>
                    <a:lnTo>
                      <a:pt x="5541" y="1326"/>
                    </a:lnTo>
                    <a:close/>
                    <a:moveTo>
                      <a:pt x="5541" y="1326"/>
                    </a:moveTo>
                    <a:lnTo>
                      <a:pt x="5374" y="1435"/>
                    </a:lnTo>
                    <a:lnTo>
                      <a:pt x="5365" y="1421"/>
                    </a:lnTo>
                    <a:lnTo>
                      <a:pt x="5532" y="1311"/>
                    </a:lnTo>
                    <a:lnTo>
                      <a:pt x="5541" y="1326"/>
                    </a:lnTo>
                    <a:close/>
                    <a:moveTo>
                      <a:pt x="5374" y="1435"/>
                    </a:moveTo>
                    <a:lnTo>
                      <a:pt x="5191" y="1554"/>
                    </a:lnTo>
                    <a:lnTo>
                      <a:pt x="5182" y="1540"/>
                    </a:lnTo>
                    <a:lnTo>
                      <a:pt x="5365" y="1421"/>
                    </a:lnTo>
                    <a:lnTo>
                      <a:pt x="5374" y="1435"/>
                    </a:lnTo>
                    <a:close/>
                    <a:moveTo>
                      <a:pt x="5191" y="1554"/>
                    </a:moveTo>
                    <a:lnTo>
                      <a:pt x="4997" y="1681"/>
                    </a:lnTo>
                    <a:lnTo>
                      <a:pt x="4987" y="1667"/>
                    </a:lnTo>
                    <a:lnTo>
                      <a:pt x="5182" y="1540"/>
                    </a:lnTo>
                    <a:lnTo>
                      <a:pt x="5191" y="1554"/>
                    </a:lnTo>
                    <a:close/>
                    <a:moveTo>
                      <a:pt x="4997" y="1681"/>
                    </a:moveTo>
                    <a:lnTo>
                      <a:pt x="4796" y="1813"/>
                    </a:lnTo>
                    <a:lnTo>
                      <a:pt x="4787" y="1798"/>
                    </a:lnTo>
                    <a:lnTo>
                      <a:pt x="4987" y="1667"/>
                    </a:lnTo>
                    <a:lnTo>
                      <a:pt x="4997" y="1681"/>
                    </a:lnTo>
                    <a:close/>
                    <a:moveTo>
                      <a:pt x="4787" y="1798"/>
                    </a:moveTo>
                    <a:lnTo>
                      <a:pt x="4790" y="1797"/>
                    </a:lnTo>
                    <a:lnTo>
                      <a:pt x="4787" y="1798"/>
                    </a:lnTo>
                    <a:lnTo>
                      <a:pt x="4792" y="1806"/>
                    </a:lnTo>
                    <a:lnTo>
                      <a:pt x="4787" y="1798"/>
                    </a:lnTo>
                    <a:close/>
                    <a:moveTo>
                      <a:pt x="4796" y="1812"/>
                    </a:moveTo>
                    <a:lnTo>
                      <a:pt x="4593" y="1947"/>
                    </a:lnTo>
                    <a:lnTo>
                      <a:pt x="4584" y="1933"/>
                    </a:lnTo>
                    <a:lnTo>
                      <a:pt x="4787" y="1798"/>
                    </a:lnTo>
                    <a:lnTo>
                      <a:pt x="4796" y="1812"/>
                    </a:lnTo>
                    <a:close/>
                    <a:moveTo>
                      <a:pt x="4584" y="1933"/>
                    </a:moveTo>
                    <a:lnTo>
                      <a:pt x="4571" y="1941"/>
                    </a:lnTo>
                    <a:lnTo>
                      <a:pt x="4584" y="1933"/>
                    </a:lnTo>
                    <a:lnTo>
                      <a:pt x="4589" y="1940"/>
                    </a:lnTo>
                    <a:lnTo>
                      <a:pt x="4584" y="1933"/>
                    </a:lnTo>
                    <a:close/>
                    <a:moveTo>
                      <a:pt x="4593" y="1947"/>
                    </a:moveTo>
                    <a:lnTo>
                      <a:pt x="4391" y="2081"/>
                    </a:lnTo>
                    <a:lnTo>
                      <a:pt x="4382" y="2068"/>
                    </a:lnTo>
                    <a:lnTo>
                      <a:pt x="4584" y="1933"/>
                    </a:lnTo>
                    <a:lnTo>
                      <a:pt x="4593" y="1947"/>
                    </a:lnTo>
                    <a:close/>
                    <a:moveTo>
                      <a:pt x="4382" y="2068"/>
                    </a:moveTo>
                    <a:lnTo>
                      <a:pt x="4383" y="2068"/>
                    </a:lnTo>
                    <a:lnTo>
                      <a:pt x="4382" y="2068"/>
                    </a:lnTo>
                    <a:lnTo>
                      <a:pt x="4387" y="2075"/>
                    </a:lnTo>
                    <a:lnTo>
                      <a:pt x="4382" y="2068"/>
                    </a:lnTo>
                    <a:close/>
                    <a:moveTo>
                      <a:pt x="4391" y="2081"/>
                    </a:moveTo>
                    <a:lnTo>
                      <a:pt x="4294" y="2148"/>
                    </a:lnTo>
                    <a:lnTo>
                      <a:pt x="4284" y="2135"/>
                    </a:lnTo>
                    <a:lnTo>
                      <a:pt x="4382" y="2068"/>
                    </a:lnTo>
                    <a:lnTo>
                      <a:pt x="4391" y="2081"/>
                    </a:lnTo>
                    <a:close/>
                    <a:moveTo>
                      <a:pt x="4294" y="2148"/>
                    </a:moveTo>
                    <a:lnTo>
                      <a:pt x="4197" y="2214"/>
                    </a:lnTo>
                    <a:lnTo>
                      <a:pt x="4187" y="2201"/>
                    </a:lnTo>
                    <a:lnTo>
                      <a:pt x="4284" y="2135"/>
                    </a:lnTo>
                    <a:lnTo>
                      <a:pt x="4294" y="2148"/>
                    </a:lnTo>
                    <a:close/>
                    <a:moveTo>
                      <a:pt x="4187" y="2201"/>
                    </a:moveTo>
                    <a:lnTo>
                      <a:pt x="4187" y="2201"/>
                    </a:lnTo>
                    <a:lnTo>
                      <a:pt x="4193" y="2208"/>
                    </a:lnTo>
                    <a:lnTo>
                      <a:pt x="4187" y="2201"/>
                    </a:lnTo>
                    <a:close/>
                    <a:moveTo>
                      <a:pt x="4197" y="2214"/>
                    </a:moveTo>
                    <a:lnTo>
                      <a:pt x="4104" y="2279"/>
                    </a:lnTo>
                    <a:lnTo>
                      <a:pt x="4095" y="2266"/>
                    </a:lnTo>
                    <a:lnTo>
                      <a:pt x="4187" y="2201"/>
                    </a:lnTo>
                    <a:lnTo>
                      <a:pt x="4197" y="2214"/>
                    </a:lnTo>
                    <a:close/>
                    <a:moveTo>
                      <a:pt x="4095" y="2266"/>
                    </a:moveTo>
                    <a:lnTo>
                      <a:pt x="4097" y="2265"/>
                    </a:lnTo>
                    <a:lnTo>
                      <a:pt x="4095" y="2266"/>
                    </a:lnTo>
                    <a:lnTo>
                      <a:pt x="4100" y="2273"/>
                    </a:lnTo>
                    <a:lnTo>
                      <a:pt x="4095" y="2266"/>
                    </a:lnTo>
                    <a:close/>
                    <a:moveTo>
                      <a:pt x="4104" y="2279"/>
                    </a:moveTo>
                    <a:lnTo>
                      <a:pt x="4015" y="2343"/>
                    </a:lnTo>
                    <a:lnTo>
                      <a:pt x="4005" y="2329"/>
                    </a:lnTo>
                    <a:lnTo>
                      <a:pt x="4095" y="2266"/>
                    </a:lnTo>
                    <a:lnTo>
                      <a:pt x="4104" y="2279"/>
                    </a:lnTo>
                    <a:close/>
                    <a:moveTo>
                      <a:pt x="4015" y="2343"/>
                    </a:moveTo>
                    <a:lnTo>
                      <a:pt x="3928" y="2405"/>
                    </a:lnTo>
                    <a:lnTo>
                      <a:pt x="3919" y="2391"/>
                    </a:lnTo>
                    <a:lnTo>
                      <a:pt x="4005" y="2329"/>
                    </a:lnTo>
                    <a:lnTo>
                      <a:pt x="4015" y="2343"/>
                    </a:lnTo>
                    <a:close/>
                    <a:moveTo>
                      <a:pt x="3919" y="2391"/>
                    </a:moveTo>
                    <a:lnTo>
                      <a:pt x="3918" y="2392"/>
                    </a:lnTo>
                    <a:lnTo>
                      <a:pt x="3919" y="2391"/>
                    </a:lnTo>
                    <a:lnTo>
                      <a:pt x="3924" y="2398"/>
                    </a:lnTo>
                    <a:lnTo>
                      <a:pt x="3919" y="2391"/>
                    </a:lnTo>
                    <a:close/>
                    <a:moveTo>
                      <a:pt x="3928" y="2405"/>
                    </a:moveTo>
                    <a:lnTo>
                      <a:pt x="3847" y="2464"/>
                    </a:lnTo>
                    <a:lnTo>
                      <a:pt x="3837" y="2451"/>
                    </a:lnTo>
                    <a:lnTo>
                      <a:pt x="3919" y="2391"/>
                    </a:lnTo>
                    <a:lnTo>
                      <a:pt x="3928" y="2405"/>
                    </a:lnTo>
                    <a:close/>
                    <a:moveTo>
                      <a:pt x="3837" y="2451"/>
                    </a:moveTo>
                    <a:lnTo>
                      <a:pt x="3839" y="2451"/>
                    </a:lnTo>
                    <a:lnTo>
                      <a:pt x="3837" y="2451"/>
                    </a:lnTo>
                    <a:lnTo>
                      <a:pt x="3843" y="2458"/>
                    </a:lnTo>
                    <a:lnTo>
                      <a:pt x="3837" y="2451"/>
                    </a:lnTo>
                    <a:close/>
                    <a:moveTo>
                      <a:pt x="3847" y="2464"/>
                    </a:moveTo>
                    <a:lnTo>
                      <a:pt x="3771" y="2522"/>
                    </a:lnTo>
                    <a:lnTo>
                      <a:pt x="3761" y="2509"/>
                    </a:lnTo>
                    <a:lnTo>
                      <a:pt x="3837" y="2451"/>
                    </a:lnTo>
                    <a:lnTo>
                      <a:pt x="3847" y="2464"/>
                    </a:lnTo>
                    <a:close/>
                    <a:moveTo>
                      <a:pt x="3761" y="2509"/>
                    </a:moveTo>
                    <a:lnTo>
                      <a:pt x="3762" y="2509"/>
                    </a:lnTo>
                    <a:lnTo>
                      <a:pt x="3761" y="2509"/>
                    </a:lnTo>
                    <a:lnTo>
                      <a:pt x="3766" y="2516"/>
                    </a:lnTo>
                    <a:lnTo>
                      <a:pt x="3761" y="2509"/>
                    </a:lnTo>
                    <a:close/>
                    <a:moveTo>
                      <a:pt x="3772" y="2522"/>
                    </a:moveTo>
                    <a:lnTo>
                      <a:pt x="3701" y="2577"/>
                    </a:lnTo>
                    <a:lnTo>
                      <a:pt x="3690" y="2563"/>
                    </a:lnTo>
                    <a:lnTo>
                      <a:pt x="3761" y="2509"/>
                    </a:lnTo>
                    <a:lnTo>
                      <a:pt x="3772" y="2522"/>
                    </a:lnTo>
                    <a:close/>
                    <a:moveTo>
                      <a:pt x="3690" y="2564"/>
                    </a:moveTo>
                    <a:lnTo>
                      <a:pt x="3690" y="2564"/>
                    </a:lnTo>
                    <a:lnTo>
                      <a:pt x="3690" y="2563"/>
                    </a:lnTo>
                    <a:lnTo>
                      <a:pt x="3695" y="2570"/>
                    </a:lnTo>
                    <a:lnTo>
                      <a:pt x="3690" y="2564"/>
                    </a:lnTo>
                    <a:close/>
                    <a:moveTo>
                      <a:pt x="3701" y="2577"/>
                    </a:moveTo>
                    <a:lnTo>
                      <a:pt x="3637" y="2628"/>
                    </a:lnTo>
                    <a:lnTo>
                      <a:pt x="3626" y="2616"/>
                    </a:lnTo>
                    <a:lnTo>
                      <a:pt x="3690" y="2564"/>
                    </a:lnTo>
                    <a:lnTo>
                      <a:pt x="3701" y="2577"/>
                    </a:lnTo>
                    <a:close/>
                    <a:moveTo>
                      <a:pt x="3626" y="2616"/>
                    </a:moveTo>
                    <a:lnTo>
                      <a:pt x="3625" y="2616"/>
                    </a:lnTo>
                    <a:lnTo>
                      <a:pt x="3626" y="2616"/>
                    </a:lnTo>
                    <a:lnTo>
                      <a:pt x="3632" y="2622"/>
                    </a:lnTo>
                    <a:lnTo>
                      <a:pt x="3626" y="2616"/>
                    </a:lnTo>
                    <a:close/>
                    <a:moveTo>
                      <a:pt x="3637" y="2628"/>
                    </a:moveTo>
                    <a:lnTo>
                      <a:pt x="3579" y="2676"/>
                    </a:lnTo>
                    <a:lnTo>
                      <a:pt x="3569" y="2664"/>
                    </a:lnTo>
                    <a:lnTo>
                      <a:pt x="3626" y="2616"/>
                    </a:lnTo>
                    <a:lnTo>
                      <a:pt x="3637" y="2628"/>
                    </a:lnTo>
                    <a:close/>
                    <a:moveTo>
                      <a:pt x="3568" y="2664"/>
                    </a:moveTo>
                    <a:lnTo>
                      <a:pt x="3568" y="2664"/>
                    </a:lnTo>
                    <a:lnTo>
                      <a:pt x="3569" y="2664"/>
                    </a:lnTo>
                    <a:lnTo>
                      <a:pt x="3574" y="2670"/>
                    </a:lnTo>
                    <a:lnTo>
                      <a:pt x="3568" y="2664"/>
                    </a:lnTo>
                    <a:close/>
                    <a:moveTo>
                      <a:pt x="3579" y="2676"/>
                    </a:moveTo>
                    <a:lnTo>
                      <a:pt x="3529" y="2722"/>
                    </a:lnTo>
                    <a:lnTo>
                      <a:pt x="3517" y="2709"/>
                    </a:lnTo>
                    <a:lnTo>
                      <a:pt x="3568" y="2664"/>
                    </a:lnTo>
                    <a:lnTo>
                      <a:pt x="3579" y="2676"/>
                    </a:lnTo>
                    <a:close/>
                    <a:moveTo>
                      <a:pt x="3517" y="2709"/>
                    </a:moveTo>
                    <a:lnTo>
                      <a:pt x="3517" y="2709"/>
                    </a:lnTo>
                    <a:lnTo>
                      <a:pt x="3523" y="2716"/>
                    </a:lnTo>
                    <a:lnTo>
                      <a:pt x="3517" y="2709"/>
                    </a:lnTo>
                    <a:close/>
                    <a:moveTo>
                      <a:pt x="3529" y="2722"/>
                    </a:moveTo>
                    <a:lnTo>
                      <a:pt x="3486" y="2763"/>
                    </a:lnTo>
                    <a:lnTo>
                      <a:pt x="3475" y="2751"/>
                    </a:lnTo>
                    <a:lnTo>
                      <a:pt x="3517" y="2709"/>
                    </a:lnTo>
                    <a:lnTo>
                      <a:pt x="3529" y="2722"/>
                    </a:lnTo>
                    <a:close/>
                    <a:moveTo>
                      <a:pt x="3475" y="2751"/>
                    </a:moveTo>
                    <a:lnTo>
                      <a:pt x="3476" y="2749"/>
                    </a:lnTo>
                    <a:lnTo>
                      <a:pt x="3475" y="2751"/>
                    </a:lnTo>
                    <a:lnTo>
                      <a:pt x="3481" y="2757"/>
                    </a:lnTo>
                    <a:lnTo>
                      <a:pt x="3475" y="2751"/>
                    </a:lnTo>
                    <a:close/>
                    <a:moveTo>
                      <a:pt x="3486" y="2762"/>
                    </a:moveTo>
                    <a:lnTo>
                      <a:pt x="3480" y="2768"/>
                    </a:lnTo>
                    <a:lnTo>
                      <a:pt x="3469" y="2757"/>
                    </a:lnTo>
                    <a:lnTo>
                      <a:pt x="3475" y="2751"/>
                    </a:lnTo>
                    <a:lnTo>
                      <a:pt x="3486" y="2762"/>
                    </a:lnTo>
                    <a:close/>
                    <a:moveTo>
                      <a:pt x="3480" y="2768"/>
                    </a:moveTo>
                    <a:lnTo>
                      <a:pt x="3480" y="2768"/>
                    </a:lnTo>
                    <a:lnTo>
                      <a:pt x="3475" y="2763"/>
                    </a:lnTo>
                    <a:lnTo>
                      <a:pt x="3480" y="2768"/>
                    </a:lnTo>
                    <a:close/>
                    <a:moveTo>
                      <a:pt x="3480" y="2768"/>
                    </a:moveTo>
                    <a:lnTo>
                      <a:pt x="3463" y="2786"/>
                    </a:lnTo>
                    <a:lnTo>
                      <a:pt x="3451" y="2774"/>
                    </a:lnTo>
                    <a:lnTo>
                      <a:pt x="3469" y="2757"/>
                    </a:lnTo>
                    <a:lnTo>
                      <a:pt x="3480" y="2768"/>
                    </a:lnTo>
                    <a:close/>
                    <a:moveTo>
                      <a:pt x="3451" y="2774"/>
                    </a:moveTo>
                    <a:lnTo>
                      <a:pt x="3451" y="2774"/>
                    </a:lnTo>
                    <a:lnTo>
                      <a:pt x="3458" y="2780"/>
                    </a:lnTo>
                    <a:lnTo>
                      <a:pt x="3451" y="2774"/>
                    </a:lnTo>
                    <a:close/>
                    <a:moveTo>
                      <a:pt x="3463" y="2786"/>
                    </a:moveTo>
                    <a:lnTo>
                      <a:pt x="3435" y="2813"/>
                    </a:lnTo>
                    <a:lnTo>
                      <a:pt x="3424" y="2802"/>
                    </a:lnTo>
                    <a:lnTo>
                      <a:pt x="3451" y="2774"/>
                    </a:lnTo>
                    <a:lnTo>
                      <a:pt x="3463" y="2786"/>
                    </a:lnTo>
                    <a:close/>
                    <a:moveTo>
                      <a:pt x="3424" y="2802"/>
                    </a:moveTo>
                    <a:lnTo>
                      <a:pt x="3423" y="2803"/>
                    </a:lnTo>
                    <a:lnTo>
                      <a:pt x="3424" y="2802"/>
                    </a:lnTo>
                    <a:lnTo>
                      <a:pt x="3430" y="2808"/>
                    </a:lnTo>
                    <a:lnTo>
                      <a:pt x="3424" y="2802"/>
                    </a:lnTo>
                    <a:close/>
                    <a:moveTo>
                      <a:pt x="3436" y="2813"/>
                    </a:moveTo>
                    <a:lnTo>
                      <a:pt x="3401" y="2850"/>
                    </a:lnTo>
                    <a:lnTo>
                      <a:pt x="3389" y="2839"/>
                    </a:lnTo>
                    <a:lnTo>
                      <a:pt x="3424" y="2802"/>
                    </a:lnTo>
                    <a:lnTo>
                      <a:pt x="3436" y="2813"/>
                    </a:lnTo>
                    <a:close/>
                    <a:moveTo>
                      <a:pt x="3389" y="2839"/>
                    </a:moveTo>
                    <a:lnTo>
                      <a:pt x="3389" y="2839"/>
                    </a:lnTo>
                    <a:lnTo>
                      <a:pt x="3395" y="2845"/>
                    </a:lnTo>
                    <a:lnTo>
                      <a:pt x="3389" y="2839"/>
                    </a:lnTo>
                    <a:close/>
                    <a:moveTo>
                      <a:pt x="3401" y="2850"/>
                    </a:moveTo>
                    <a:lnTo>
                      <a:pt x="3359" y="2897"/>
                    </a:lnTo>
                    <a:lnTo>
                      <a:pt x="3346" y="2885"/>
                    </a:lnTo>
                    <a:lnTo>
                      <a:pt x="3389" y="2839"/>
                    </a:lnTo>
                    <a:lnTo>
                      <a:pt x="3401" y="2850"/>
                    </a:lnTo>
                    <a:close/>
                    <a:moveTo>
                      <a:pt x="3346" y="2885"/>
                    </a:moveTo>
                    <a:lnTo>
                      <a:pt x="3350" y="2881"/>
                    </a:lnTo>
                    <a:lnTo>
                      <a:pt x="3346" y="2885"/>
                    </a:lnTo>
                    <a:lnTo>
                      <a:pt x="3353" y="2892"/>
                    </a:lnTo>
                    <a:lnTo>
                      <a:pt x="3346" y="2885"/>
                    </a:lnTo>
                    <a:close/>
                    <a:moveTo>
                      <a:pt x="3359" y="2897"/>
                    </a:moveTo>
                    <a:lnTo>
                      <a:pt x="3310" y="2950"/>
                    </a:lnTo>
                    <a:lnTo>
                      <a:pt x="3298" y="2939"/>
                    </a:lnTo>
                    <a:lnTo>
                      <a:pt x="3346" y="2885"/>
                    </a:lnTo>
                    <a:lnTo>
                      <a:pt x="3359" y="2897"/>
                    </a:lnTo>
                    <a:close/>
                    <a:moveTo>
                      <a:pt x="3298" y="2940"/>
                    </a:moveTo>
                    <a:lnTo>
                      <a:pt x="3298" y="2939"/>
                    </a:lnTo>
                    <a:lnTo>
                      <a:pt x="3304" y="2945"/>
                    </a:lnTo>
                    <a:lnTo>
                      <a:pt x="3298" y="2940"/>
                    </a:lnTo>
                    <a:close/>
                    <a:moveTo>
                      <a:pt x="3310" y="2950"/>
                    </a:moveTo>
                    <a:lnTo>
                      <a:pt x="3259" y="3010"/>
                    </a:lnTo>
                    <a:lnTo>
                      <a:pt x="3247" y="3000"/>
                    </a:lnTo>
                    <a:lnTo>
                      <a:pt x="3298" y="2940"/>
                    </a:lnTo>
                    <a:lnTo>
                      <a:pt x="3310" y="2950"/>
                    </a:lnTo>
                    <a:close/>
                    <a:moveTo>
                      <a:pt x="3246" y="3000"/>
                    </a:moveTo>
                    <a:lnTo>
                      <a:pt x="3246" y="3000"/>
                    </a:lnTo>
                    <a:lnTo>
                      <a:pt x="3247" y="3000"/>
                    </a:lnTo>
                    <a:lnTo>
                      <a:pt x="3253" y="3005"/>
                    </a:lnTo>
                    <a:lnTo>
                      <a:pt x="3246" y="3000"/>
                    </a:lnTo>
                    <a:close/>
                    <a:moveTo>
                      <a:pt x="3259" y="3010"/>
                    </a:moveTo>
                    <a:lnTo>
                      <a:pt x="3205" y="3076"/>
                    </a:lnTo>
                    <a:lnTo>
                      <a:pt x="3192" y="3065"/>
                    </a:lnTo>
                    <a:lnTo>
                      <a:pt x="3246" y="3000"/>
                    </a:lnTo>
                    <a:lnTo>
                      <a:pt x="3259" y="3010"/>
                    </a:lnTo>
                    <a:close/>
                    <a:moveTo>
                      <a:pt x="3192" y="3065"/>
                    </a:moveTo>
                    <a:lnTo>
                      <a:pt x="3192" y="3065"/>
                    </a:lnTo>
                    <a:lnTo>
                      <a:pt x="3199" y="3071"/>
                    </a:lnTo>
                    <a:lnTo>
                      <a:pt x="3192" y="3065"/>
                    </a:lnTo>
                    <a:close/>
                    <a:moveTo>
                      <a:pt x="3205" y="3076"/>
                    </a:moveTo>
                    <a:lnTo>
                      <a:pt x="3178" y="3111"/>
                    </a:lnTo>
                    <a:lnTo>
                      <a:pt x="3164" y="3100"/>
                    </a:lnTo>
                    <a:lnTo>
                      <a:pt x="3192" y="3065"/>
                    </a:lnTo>
                    <a:lnTo>
                      <a:pt x="3205" y="3076"/>
                    </a:lnTo>
                    <a:close/>
                    <a:moveTo>
                      <a:pt x="3164" y="3100"/>
                    </a:moveTo>
                    <a:lnTo>
                      <a:pt x="3164" y="3100"/>
                    </a:lnTo>
                    <a:lnTo>
                      <a:pt x="3171" y="3106"/>
                    </a:lnTo>
                    <a:lnTo>
                      <a:pt x="3164" y="3100"/>
                    </a:lnTo>
                    <a:close/>
                    <a:moveTo>
                      <a:pt x="3178" y="3111"/>
                    </a:moveTo>
                    <a:lnTo>
                      <a:pt x="3151" y="3147"/>
                    </a:lnTo>
                    <a:lnTo>
                      <a:pt x="3137" y="3137"/>
                    </a:lnTo>
                    <a:lnTo>
                      <a:pt x="3164" y="3100"/>
                    </a:lnTo>
                    <a:lnTo>
                      <a:pt x="3178" y="3111"/>
                    </a:lnTo>
                    <a:close/>
                    <a:moveTo>
                      <a:pt x="3151" y="3147"/>
                    </a:moveTo>
                    <a:lnTo>
                      <a:pt x="3123" y="3184"/>
                    </a:lnTo>
                    <a:lnTo>
                      <a:pt x="3110" y="3174"/>
                    </a:lnTo>
                    <a:lnTo>
                      <a:pt x="3137" y="3137"/>
                    </a:lnTo>
                    <a:lnTo>
                      <a:pt x="3151" y="3147"/>
                    </a:lnTo>
                    <a:close/>
                    <a:moveTo>
                      <a:pt x="3110" y="3174"/>
                    </a:moveTo>
                    <a:lnTo>
                      <a:pt x="3110" y="3174"/>
                    </a:lnTo>
                    <a:lnTo>
                      <a:pt x="3117" y="3179"/>
                    </a:lnTo>
                    <a:lnTo>
                      <a:pt x="3110" y="3174"/>
                    </a:lnTo>
                    <a:close/>
                    <a:moveTo>
                      <a:pt x="3123" y="3183"/>
                    </a:moveTo>
                    <a:lnTo>
                      <a:pt x="3096" y="3220"/>
                    </a:lnTo>
                    <a:lnTo>
                      <a:pt x="3083" y="3211"/>
                    </a:lnTo>
                    <a:lnTo>
                      <a:pt x="3110" y="3174"/>
                    </a:lnTo>
                    <a:lnTo>
                      <a:pt x="3123" y="3183"/>
                    </a:lnTo>
                    <a:close/>
                    <a:moveTo>
                      <a:pt x="3083" y="3211"/>
                    </a:moveTo>
                    <a:lnTo>
                      <a:pt x="3083" y="3211"/>
                    </a:lnTo>
                    <a:lnTo>
                      <a:pt x="3090" y="3216"/>
                    </a:lnTo>
                    <a:lnTo>
                      <a:pt x="3083" y="3211"/>
                    </a:lnTo>
                    <a:close/>
                    <a:moveTo>
                      <a:pt x="3096" y="3220"/>
                    </a:moveTo>
                    <a:lnTo>
                      <a:pt x="3071" y="3258"/>
                    </a:lnTo>
                    <a:lnTo>
                      <a:pt x="3057" y="3249"/>
                    </a:lnTo>
                    <a:lnTo>
                      <a:pt x="3083" y="3211"/>
                    </a:lnTo>
                    <a:lnTo>
                      <a:pt x="3096" y="3220"/>
                    </a:lnTo>
                    <a:close/>
                    <a:moveTo>
                      <a:pt x="3057" y="3249"/>
                    </a:moveTo>
                    <a:lnTo>
                      <a:pt x="3057" y="3249"/>
                    </a:lnTo>
                    <a:lnTo>
                      <a:pt x="3064" y="3254"/>
                    </a:lnTo>
                    <a:lnTo>
                      <a:pt x="3057" y="3249"/>
                    </a:lnTo>
                    <a:close/>
                    <a:moveTo>
                      <a:pt x="3071" y="3258"/>
                    </a:moveTo>
                    <a:lnTo>
                      <a:pt x="3045" y="3297"/>
                    </a:lnTo>
                    <a:lnTo>
                      <a:pt x="3031" y="3288"/>
                    </a:lnTo>
                    <a:lnTo>
                      <a:pt x="3057" y="3249"/>
                    </a:lnTo>
                    <a:lnTo>
                      <a:pt x="3071" y="3258"/>
                    </a:lnTo>
                    <a:close/>
                    <a:moveTo>
                      <a:pt x="3031" y="3288"/>
                    </a:moveTo>
                    <a:lnTo>
                      <a:pt x="3031" y="3289"/>
                    </a:lnTo>
                    <a:lnTo>
                      <a:pt x="3031" y="3288"/>
                    </a:lnTo>
                    <a:lnTo>
                      <a:pt x="3039" y="3293"/>
                    </a:lnTo>
                    <a:lnTo>
                      <a:pt x="3031" y="3288"/>
                    </a:lnTo>
                    <a:close/>
                    <a:moveTo>
                      <a:pt x="3045" y="3297"/>
                    </a:moveTo>
                    <a:lnTo>
                      <a:pt x="3020" y="3336"/>
                    </a:lnTo>
                    <a:lnTo>
                      <a:pt x="3007" y="3327"/>
                    </a:lnTo>
                    <a:lnTo>
                      <a:pt x="3031" y="3288"/>
                    </a:lnTo>
                    <a:lnTo>
                      <a:pt x="3045" y="3297"/>
                    </a:lnTo>
                    <a:close/>
                    <a:moveTo>
                      <a:pt x="3007" y="3328"/>
                    </a:moveTo>
                    <a:lnTo>
                      <a:pt x="3007" y="3327"/>
                    </a:lnTo>
                    <a:lnTo>
                      <a:pt x="3014" y="3332"/>
                    </a:lnTo>
                    <a:lnTo>
                      <a:pt x="3007" y="3328"/>
                    </a:lnTo>
                    <a:close/>
                    <a:moveTo>
                      <a:pt x="3021" y="3336"/>
                    </a:moveTo>
                    <a:lnTo>
                      <a:pt x="2997" y="3376"/>
                    </a:lnTo>
                    <a:lnTo>
                      <a:pt x="2983" y="3368"/>
                    </a:lnTo>
                    <a:lnTo>
                      <a:pt x="3007" y="3328"/>
                    </a:lnTo>
                    <a:lnTo>
                      <a:pt x="3021" y="3336"/>
                    </a:lnTo>
                    <a:close/>
                    <a:moveTo>
                      <a:pt x="2983" y="3368"/>
                    </a:moveTo>
                    <a:lnTo>
                      <a:pt x="2981" y="3370"/>
                    </a:lnTo>
                    <a:lnTo>
                      <a:pt x="2983" y="3368"/>
                    </a:lnTo>
                    <a:lnTo>
                      <a:pt x="2990" y="3372"/>
                    </a:lnTo>
                    <a:lnTo>
                      <a:pt x="2983" y="3368"/>
                    </a:lnTo>
                    <a:close/>
                    <a:moveTo>
                      <a:pt x="2997" y="3376"/>
                    </a:moveTo>
                    <a:lnTo>
                      <a:pt x="2975" y="3415"/>
                    </a:lnTo>
                    <a:lnTo>
                      <a:pt x="2960" y="3407"/>
                    </a:lnTo>
                    <a:lnTo>
                      <a:pt x="2983" y="3368"/>
                    </a:lnTo>
                    <a:lnTo>
                      <a:pt x="2997" y="3376"/>
                    </a:lnTo>
                    <a:close/>
                    <a:moveTo>
                      <a:pt x="2960" y="3407"/>
                    </a:moveTo>
                    <a:lnTo>
                      <a:pt x="2960" y="3407"/>
                    </a:lnTo>
                    <a:lnTo>
                      <a:pt x="2968" y="3411"/>
                    </a:lnTo>
                    <a:lnTo>
                      <a:pt x="2960" y="3407"/>
                    </a:lnTo>
                    <a:close/>
                    <a:moveTo>
                      <a:pt x="2975" y="3414"/>
                    </a:moveTo>
                    <a:lnTo>
                      <a:pt x="2954" y="3455"/>
                    </a:lnTo>
                    <a:lnTo>
                      <a:pt x="2940" y="3447"/>
                    </a:lnTo>
                    <a:lnTo>
                      <a:pt x="2960" y="3407"/>
                    </a:lnTo>
                    <a:lnTo>
                      <a:pt x="2975" y="3414"/>
                    </a:lnTo>
                    <a:close/>
                    <a:moveTo>
                      <a:pt x="2939" y="3447"/>
                    </a:moveTo>
                    <a:lnTo>
                      <a:pt x="2939" y="3448"/>
                    </a:lnTo>
                    <a:lnTo>
                      <a:pt x="2940" y="3447"/>
                    </a:lnTo>
                    <a:lnTo>
                      <a:pt x="2947" y="3452"/>
                    </a:lnTo>
                    <a:lnTo>
                      <a:pt x="2939" y="3447"/>
                    </a:lnTo>
                    <a:close/>
                    <a:moveTo>
                      <a:pt x="2954" y="3455"/>
                    </a:moveTo>
                    <a:lnTo>
                      <a:pt x="2936" y="3495"/>
                    </a:lnTo>
                    <a:lnTo>
                      <a:pt x="2920" y="3488"/>
                    </a:lnTo>
                    <a:lnTo>
                      <a:pt x="2939" y="3447"/>
                    </a:lnTo>
                    <a:lnTo>
                      <a:pt x="2954" y="3455"/>
                    </a:lnTo>
                    <a:close/>
                    <a:moveTo>
                      <a:pt x="2920" y="3489"/>
                    </a:moveTo>
                    <a:lnTo>
                      <a:pt x="2921" y="3487"/>
                    </a:lnTo>
                    <a:lnTo>
                      <a:pt x="2920" y="3488"/>
                    </a:lnTo>
                    <a:lnTo>
                      <a:pt x="2928" y="3492"/>
                    </a:lnTo>
                    <a:lnTo>
                      <a:pt x="2920" y="3489"/>
                    </a:lnTo>
                    <a:close/>
                    <a:moveTo>
                      <a:pt x="2936" y="3495"/>
                    </a:moveTo>
                    <a:lnTo>
                      <a:pt x="2918" y="3535"/>
                    </a:lnTo>
                    <a:lnTo>
                      <a:pt x="2903" y="3529"/>
                    </a:lnTo>
                    <a:lnTo>
                      <a:pt x="2920" y="3489"/>
                    </a:lnTo>
                    <a:lnTo>
                      <a:pt x="2936" y="3495"/>
                    </a:lnTo>
                    <a:close/>
                    <a:moveTo>
                      <a:pt x="2903" y="3529"/>
                    </a:moveTo>
                    <a:lnTo>
                      <a:pt x="2903" y="3529"/>
                    </a:lnTo>
                    <a:lnTo>
                      <a:pt x="2911" y="3532"/>
                    </a:lnTo>
                    <a:lnTo>
                      <a:pt x="2903" y="3529"/>
                    </a:lnTo>
                    <a:close/>
                    <a:moveTo>
                      <a:pt x="2918" y="3535"/>
                    </a:moveTo>
                    <a:lnTo>
                      <a:pt x="2903" y="3574"/>
                    </a:lnTo>
                    <a:lnTo>
                      <a:pt x="2887" y="3568"/>
                    </a:lnTo>
                    <a:lnTo>
                      <a:pt x="2903" y="3529"/>
                    </a:lnTo>
                    <a:lnTo>
                      <a:pt x="2918" y="3535"/>
                    </a:lnTo>
                    <a:close/>
                    <a:moveTo>
                      <a:pt x="2887" y="3568"/>
                    </a:moveTo>
                    <a:lnTo>
                      <a:pt x="2887" y="3568"/>
                    </a:lnTo>
                    <a:lnTo>
                      <a:pt x="2896" y="3571"/>
                    </a:lnTo>
                    <a:lnTo>
                      <a:pt x="2887" y="3568"/>
                    </a:lnTo>
                    <a:close/>
                    <a:moveTo>
                      <a:pt x="2903" y="3573"/>
                    </a:moveTo>
                    <a:lnTo>
                      <a:pt x="2889" y="3612"/>
                    </a:lnTo>
                    <a:lnTo>
                      <a:pt x="2874" y="3607"/>
                    </a:lnTo>
                    <a:lnTo>
                      <a:pt x="2887" y="3568"/>
                    </a:lnTo>
                    <a:lnTo>
                      <a:pt x="2903" y="3573"/>
                    </a:lnTo>
                    <a:close/>
                    <a:moveTo>
                      <a:pt x="2874" y="3608"/>
                    </a:moveTo>
                    <a:lnTo>
                      <a:pt x="2874" y="3608"/>
                    </a:lnTo>
                    <a:lnTo>
                      <a:pt x="2874" y="3607"/>
                    </a:lnTo>
                    <a:lnTo>
                      <a:pt x="2882" y="3610"/>
                    </a:lnTo>
                    <a:lnTo>
                      <a:pt x="2874" y="3608"/>
                    </a:lnTo>
                    <a:close/>
                    <a:moveTo>
                      <a:pt x="2889" y="3612"/>
                    </a:moveTo>
                    <a:lnTo>
                      <a:pt x="2879" y="3651"/>
                    </a:lnTo>
                    <a:lnTo>
                      <a:pt x="2864" y="3647"/>
                    </a:lnTo>
                    <a:lnTo>
                      <a:pt x="2874" y="3608"/>
                    </a:lnTo>
                    <a:lnTo>
                      <a:pt x="2889" y="3612"/>
                    </a:lnTo>
                    <a:close/>
                    <a:moveTo>
                      <a:pt x="2864" y="3647"/>
                    </a:moveTo>
                    <a:lnTo>
                      <a:pt x="2864" y="3647"/>
                    </a:lnTo>
                    <a:lnTo>
                      <a:pt x="2872" y="3649"/>
                    </a:lnTo>
                    <a:lnTo>
                      <a:pt x="2864" y="3647"/>
                    </a:lnTo>
                    <a:close/>
                    <a:moveTo>
                      <a:pt x="2880" y="3650"/>
                    </a:moveTo>
                    <a:lnTo>
                      <a:pt x="2872" y="3688"/>
                    </a:lnTo>
                    <a:lnTo>
                      <a:pt x="2855" y="3685"/>
                    </a:lnTo>
                    <a:lnTo>
                      <a:pt x="2864" y="3647"/>
                    </a:lnTo>
                    <a:lnTo>
                      <a:pt x="2880" y="3650"/>
                    </a:lnTo>
                    <a:close/>
                    <a:moveTo>
                      <a:pt x="2872" y="3688"/>
                    </a:moveTo>
                    <a:lnTo>
                      <a:pt x="2871" y="3689"/>
                    </a:lnTo>
                    <a:lnTo>
                      <a:pt x="2864" y="3687"/>
                    </a:lnTo>
                    <a:lnTo>
                      <a:pt x="2872" y="3688"/>
                    </a:lnTo>
                    <a:close/>
                    <a:moveTo>
                      <a:pt x="2871" y="3689"/>
                    </a:moveTo>
                    <a:lnTo>
                      <a:pt x="2869" y="3695"/>
                    </a:lnTo>
                    <a:lnTo>
                      <a:pt x="2853" y="3690"/>
                    </a:lnTo>
                    <a:lnTo>
                      <a:pt x="2855" y="3684"/>
                    </a:lnTo>
                    <a:lnTo>
                      <a:pt x="2871" y="3689"/>
                    </a:lnTo>
                    <a:close/>
                    <a:moveTo>
                      <a:pt x="2853" y="3691"/>
                    </a:moveTo>
                    <a:lnTo>
                      <a:pt x="2853" y="3690"/>
                    </a:lnTo>
                    <a:lnTo>
                      <a:pt x="2862" y="3693"/>
                    </a:lnTo>
                    <a:lnTo>
                      <a:pt x="2853" y="3691"/>
                    </a:lnTo>
                    <a:close/>
                    <a:moveTo>
                      <a:pt x="2869" y="3695"/>
                    </a:moveTo>
                    <a:lnTo>
                      <a:pt x="2865" y="3713"/>
                    </a:lnTo>
                    <a:lnTo>
                      <a:pt x="2849" y="3709"/>
                    </a:lnTo>
                    <a:lnTo>
                      <a:pt x="2853" y="3691"/>
                    </a:lnTo>
                    <a:lnTo>
                      <a:pt x="2869" y="3695"/>
                    </a:lnTo>
                    <a:close/>
                    <a:moveTo>
                      <a:pt x="2865" y="3713"/>
                    </a:moveTo>
                    <a:lnTo>
                      <a:pt x="2865" y="3713"/>
                    </a:lnTo>
                    <a:lnTo>
                      <a:pt x="2857" y="3711"/>
                    </a:lnTo>
                    <a:lnTo>
                      <a:pt x="2865" y="3713"/>
                    </a:lnTo>
                    <a:close/>
                    <a:moveTo>
                      <a:pt x="2865" y="3713"/>
                    </a:moveTo>
                    <a:lnTo>
                      <a:pt x="2857" y="3741"/>
                    </a:lnTo>
                    <a:lnTo>
                      <a:pt x="2842" y="3737"/>
                    </a:lnTo>
                    <a:lnTo>
                      <a:pt x="2849" y="3709"/>
                    </a:lnTo>
                    <a:lnTo>
                      <a:pt x="2865" y="3713"/>
                    </a:lnTo>
                    <a:close/>
                    <a:moveTo>
                      <a:pt x="2857" y="3741"/>
                    </a:moveTo>
                    <a:lnTo>
                      <a:pt x="2857" y="3741"/>
                    </a:lnTo>
                    <a:lnTo>
                      <a:pt x="2850" y="3739"/>
                    </a:lnTo>
                    <a:lnTo>
                      <a:pt x="2857" y="3741"/>
                    </a:lnTo>
                    <a:close/>
                    <a:moveTo>
                      <a:pt x="2857" y="3741"/>
                    </a:moveTo>
                    <a:lnTo>
                      <a:pt x="2845" y="3779"/>
                    </a:lnTo>
                    <a:lnTo>
                      <a:pt x="2830" y="3774"/>
                    </a:lnTo>
                    <a:lnTo>
                      <a:pt x="2842" y="3736"/>
                    </a:lnTo>
                    <a:lnTo>
                      <a:pt x="2857" y="3741"/>
                    </a:lnTo>
                    <a:close/>
                    <a:moveTo>
                      <a:pt x="2845" y="3779"/>
                    </a:moveTo>
                    <a:lnTo>
                      <a:pt x="2845" y="3779"/>
                    </a:lnTo>
                    <a:lnTo>
                      <a:pt x="2845" y="3780"/>
                    </a:lnTo>
                    <a:lnTo>
                      <a:pt x="2838" y="3777"/>
                    </a:lnTo>
                    <a:lnTo>
                      <a:pt x="2845" y="3779"/>
                    </a:lnTo>
                    <a:close/>
                    <a:moveTo>
                      <a:pt x="2845" y="3780"/>
                    </a:moveTo>
                    <a:lnTo>
                      <a:pt x="2837" y="3802"/>
                    </a:lnTo>
                    <a:lnTo>
                      <a:pt x="2821" y="3795"/>
                    </a:lnTo>
                    <a:lnTo>
                      <a:pt x="2830" y="3774"/>
                    </a:lnTo>
                    <a:lnTo>
                      <a:pt x="2845" y="3780"/>
                    </a:lnTo>
                    <a:close/>
                    <a:moveTo>
                      <a:pt x="2837" y="3802"/>
                    </a:moveTo>
                    <a:lnTo>
                      <a:pt x="2839" y="3797"/>
                    </a:lnTo>
                    <a:lnTo>
                      <a:pt x="2837" y="3802"/>
                    </a:lnTo>
                    <a:lnTo>
                      <a:pt x="2830" y="3798"/>
                    </a:lnTo>
                    <a:lnTo>
                      <a:pt x="2837" y="3802"/>
                    </a:lnTo>
                    <a:close/>
                    <a:moveTo>
                      <a:pt x="2837" y="3802"/>
                    </a:moveTo>
                    <a:lnTo>
                      <a:pt x="2828" y="3825"/>
                    </a:lnTo>
                    <a:lnTo>
                      <a:pt x="2812" y="3819"/>
                    </a:lnTo>
                    <a:lnTo>
                      <a:pt x="2821" y="3795"/>
                    </a:lnTo>
                    <a:lnTo>
                      <a:pt x="2837" y="3802"/>
                    </a:lnTo>
                    <a:close/>
                    <a:moveTo>
                      <a:pt x="2828" y="3825"/>
                    </a:moveTo>
                    <a:lnTo>
                      <a:pt x="2828" y="3825"/>
                    </a:lnTo>
                    <a:lnTo>
                      <a:pt x="2820" y="3822"/>
                    </a:lnTo>
                    <a:lnTo>
                      <a:pt x="2828" y="3825"/>
                    </a:lnTo>
                    <a:close/>
                    <a:moveTo>
                      <a:pt x="2828" y="3825"/>
                    </a:moveTo>
                    <a:lnTo>
                      <a:pt x="2816" y="3852"/>
                    </a:lnTo>
                    <a:lnTo>
                      <a:pt x="2801" y="3846"/>
                    </a:lnTo>
                    <a:lnTo>
                      <a:pt x="2812" y="3819"/>
                    </a:lnTo>
                    <a:lnTo>
                      <a:pt x="2828" y="3825"/>
                    </a:lnTo>
                    <a:close/>
                    <a:moveTo>
                      <a:pt x="2816" y="3852"/>
                    </a:moveTo>
                    <a:lnTo>
                      <a:pt x="2816" y="3853"/>
                    </a:lnTo>
                    <a:lnTo>
                      <a:pt x="2816" y="3852"/>
                    </a:lnTo>
                    <a:lnTo>
                      <a:pt x="2809" y="3849"/>
                    </a:lnTo>
                    <a:lnTo>
                      <a:pt x="2816" y="3852"/>
                    </a:lnTo>
                    <a:close/>
                    <a:moveTo>
                      <a:pt x="2816" y="3852"/>
                    </a:moveTo>
                    <a:lnTo>
                      <a:pt x="2804" y="3879"/>
                    </a:lnTo>
                    <a:lnTo>
                      <a:pt x="2788" y="3872"/>
                    </a:lnTo>
                    <a:lnTo>
                      <a:pt x="2801" y="3845"/>
                    </a:lnTo>
                    <a:lnTo>
                      <a:pt x="2816" y="3852"/>
                    </a:lnTo>
                    <a:close/>
                    <a:moveTo>
                      <a:pt x="2788" y="3872"/>
                    </a:moveTo>
                    <a:lnTo>
                      <a:pt x="2789" y="3872"/>
                    </a:lnTo>
                    <a:lnTo>
                      <a:pt x="2788" y="3872"/>
                    </a:lnTo>
                    <a:lnTo>
                      <a:pt x="2797" y="3876"/>
                    </a:lnTo>
                    <a:lnTo>
                      <a:pt x="2788" y="3872"/>
                    </a:lnTo>
                    <a:close/>
                    <a:moveTo>
                      <a:pt x="2804" y="3879"/>
                    </a:moveTo>
                    <a:lnTo>
                      <a:pt x="2791" y="3909"/>
                    </a:lnTo>
                    <a:lnTo>
                      <a:pt x="2775" y="3901"/>
                    </a:lnTo>
                    <a:lnTo>
                      <a:pt x="2788" y="3872"/>
                    </a:lnTo>
                    <a:lnTo>
                      <a:pt x="2804" y="3879"/>
                    </a:lnTo>
                    <a:close/>
                    <a:moveTo>
                      <a:pt x="2791" y="3909"/>
                    </a:moveTo>
                    <a:lnTo>
                      <a:pt x="2791" y="3909"/>
                    </a:lnTo>
                    <a:lnTo>
                      <a:pt x="2783" y="3905"/>
                    </a:lnTo>
                    <a:lnTo>
                      <a:pt x="2791" y="3909"/>
                    </a:lnTo>
                    <a:close/>
                    <a:moveTo>
                      <a:pt x="2791" y="3909"/>
                    </a:moveTo>
                    <a:lnTo>
                      <a:pt x="2775" y="3939"/>
                    </a:lnTo>
                    <a:lnTo>
                      <a:pt x="2761" y="3932"/>
                    </a:lnTo>
                    <a:lnTo>
                      <a:pt x="2776" y="3901"/>
                    </a:lnTo>
                    <a:lnTo>
                      <a:pt x="2791" y="3909"/>
                    </a:lnTo>
                    <a:close/>
                    <a:moveTo>
                      <a:pt x="2775" y="3939"/>
                    </a:moveTo>
                    <a:lnTo>
                      <a:pt x="2775" y="3940"/>
                    </a:lnTo>
                    <a:lnTo>
                      <a:pt x="2768" y="3936"/>
                    </a:lnTo>
                    <a:lnTo>
                      <a:pt x="2775" y="3939"/>
                    </a:lnTo>
                    <a:close/>
                    <a:moveTo>
                      <a:pt x="2775" y="3940"/>
                    </a:moveTo>
                    <a:lnTo>
                      <a:pt x="2758" y="3972"/>
                    </a:lnTo>
                    <a:lnTo>
                      <a:pt x="2743" y="3964"/>
                    </a:lnTo>
                    <a:lnTo>
                      <a:pt x="2761" y="3932"/>
                    </a:lnTo>
                    <a:lnTo>
                      <a:pt x="2775" y="3940"/>
                    </a:lnTo>
                    <a:close/>
                    <a:moveTo>
                      <a:pt x="2758" y="3972"/>
                    </a:moveTo>
                    <a:lnTo>
                      <a:pt x="2758" y="3971"/>
                    </a:lnTo>
                    <a:lnTo>
                      <a:pt x="2758" y="3972"/>
                    </a:lnTo>
                    <a:lnTo>
                      <a:pt x="2750" y="3968"/>
                    </a:lnTo>
                    <a:lnTo>
                      <a:pt x="2758" y="3972"/>
                    </a:lnTo>
                    <a:close/>
                    <a:moveTo>
                      <a:pt x="2758" y="3972"/>
                    </a:moveTo>
                    <a:lnTo>
                      <a:pt x="2738" y="4005"/>
                    </a:lnTo>
                    <a:lnTo>
                      <a:pt x="2724" y="3997"/>
                    </a:lnTo>
                    <a:lnTo>
                      <a:pt x="2743" y="3964"/>
                    </a:lnTo>
                    <a:lnTo>
                      <a:pt x="2758" y="3972"/>
                    </a:lnTo>
                    <a:close/>
                    <a:moveTo>
                      <a:pt x="2738" y="4005"/>
                    </a:moveTo>
                    <a:lnTo>
                      <a:pt x="2736" y="4008"/>
                    </a:lnTo>
                    <a:lnTo>
                      <a:pt x="2738" y="4005"/>
                    </a:lnTo>
                    <a:lnTo>
                      <a:pt x="2731" y="4001"/>
                    </a:lnTo>
                    <a:lnTo>
                      <a:pt x="2738" y="4005"/>
                    </a:lnTo>
                    <a:close/>
                    <a:moveTo>
                      <a:pt x="2738" y="4005"/>
                    </a:moveTo>
                    <a:lnTo>
                      <a:pt x="2717" y="4039"/>
                    </a:lnTo>
                    <a:lnTo>
                      <a:pt x="2703" y="4031"/>
                    </a:lnTo>
                    <a:lnTo>
                      <a:pt x="2724" y="3997"/>
                    </a:lnTo>
                    <a:lnTo>
                      <a:pt x="2738" y="4005"/>
                    </a:lnTo>
                    <a:close/>
                    <a:moveTo>
                      <a:pt x="2717" y="4039"/>
                    </a:moveTo>
                    <a:lnTo>
                      <a:pt x="2717" y="4039"/>
                    </a:lnTo>
                    <a:lnTo>
                      <a:pt x="2716" y="4039"/>
                    </a:lnTo>
                    <a:lnTo>
                      <a:pt x="2710" y="4035"/>
                    </a:lnTo>
                    <a:lnTo>
                      <a:pt x="2717" y="4039"/>
                    </a:lnTo>
                    <a:close/>
                    <a:moveTo>
                      <a:pt x="2716" y="4039"/>
                    </a:moveTo>
                    <a:lnTo>
                      <a:pt x="2693" y="4074"/>
                    </a:lnTo>
                    <a:lnTo>
                      <a:pt x="2679" y="4065"/>
                    </a:lnTo>
                    <a:lnTo>
                      <a:pt x="2703" y="4030"/>
                    </a:lnTo>
                    <a:lnTo>
                      <a:pt x="2716" y="4039"/>
                    </a:lnTo>
                    <a:close/>
                    <a:moveTo>
                      <a:pt x="2693" y="4074"/>
                    </a:moveTo>
                    <a:lnTo>
                      <a:pt x="2692" y="4076"/>
                    </a:lnTo>
                    <a:lnTo>
                      <a:pt x="2693" y="4074"/>
                    </a:lnTo>
                    <a:lnTo>
                      <a:pt x="2687" y="4070"/>
                    </a:lnTo>
                    <a:lnTo>
                      <a:pt x="2693" y="4074"/>
                    </a:lnTo>
                    <a:close/>
                    <a:moveTo>
                      <a:pt x="2693" y="4074"/>
                    </a:moveTo>
                    <a:lnTo>
                      <a:pt x="2668" y="4110"/>
                    </a:lnTo>
                    <a:lnTo>
                      <a:pt x="2655" y="4101"/>
                    </a:lnTo>
                    <a:lnTo>
                      <a:pt x="2679" y="4065"/>
                    </a:lnTo>
                    <a:lnTo>
                      <a:pt x="2693" y="4074"/>
                    </a:lnTo>
                    <a:close/>
                    <a:moveTo>
                      <a:pt x="2668" y="4110"/>
                    </a:moveTo>
                    <a:lnTo>
                      <a:pt x="2668" y="4110"/>
                    </a:lnTo>
                    <a:lnTo>
                      <a:pt x="2662" y="4106"/>
                    </a:lnTo>
                    <a:lnTo>
                      <a:pt x="2668" y="4110"/>
                    </a:lnTo>
                    <a:close/>
                    <a:moveTo>
                      <a:pt x="2668" y="4110"/>
                    </a:moveTo>
                    <a:lnTo>
                      <a:pt x="2640" y="4147"/>
                    </a:lnTo>
                    <a:lnTo>
                      <a:pt x="2627" y="4138"/>
                    </a:lnTo>
                    <a:lnTo>
                      <a:pt x="2655" y="4101"/>
                    </a:lnTo>
                    <a:lnTo>
                      <a:pt x="2668" y="4110"/>
                    </a:lnTo>
                    <a:close/>
                    <a:moveTo>
                      <a:pt x="2640" y="4147"/>
                    </a:moveTo>
                    <a:lnTo>
                      <a:pt x="2640" y="4147"/>
                    </a:lnTo>
                    <a:lnTo>
                      <a:pt x="2640" y="4148"/>
                    </a:lnTo>
                    <a:lnTo>
                      <a:pt x="2634" y="4143"/>
                    </a:lnTo>
                    <a:lnTo>
                      <a:pt x="2640" y="4147"/>
                    </a:lnTo>
                    <a:close/>
                    <a:moveTo>
                      <a:pt x="2640" y="4148"/>
                    </a:moveTo>
                    <a:lnTo>
                      <a:pt x="2610" y="4185"/>
                    </a:lnTo>
                    <a:lnTo>
                      <a:pt x="2598" y="4175"/>
                    </a:lnTo>
                    <a:lnTo>
                      <a:pt x="2628" y="4138"/>
                    </a:lnTo>
                    <a:lnTo>
                      <a:pt x="2640" y="4148"/>
                    </a:lnTo>
                    <a:close/>
                    <a:moveTo>
                      <a:pt x="2610" y="4185"/>
                    </a:moveTo>
                    <a:lnTo>
                      <a:pt x="2610" y="4185"/>
                    </a:lnTo>
                    <a:lnTo>
                      <a:pt x="2604" y="4180"/>
                    </a:lnTo>
                    <a:lnTo>
                      <a:pt x="2610" y="4185"/>
                    </a:lnTo>
                    <a:close/>
                    <a:moveTo>
                      <a:pt x="2610" y="4185"/>
                    </a:moveTo>
                    <a:lnTo>
                      <a:pt x="2578" y="4224"/>
                    </a:lnTo>
                    <a:lnTo>
                      <a:pt x="2566" y="4213"/>
                    </a:lnTo>
                    <a:lnTo>
                      <a:pt x="2598" y="4175"/>
                    </a:lnTo>
                    <a:lnTo>
                      <a:pt x="2610" y="4185"/>
                    </a:lnTo>
                    <a:close/>
                    <a:moveTo>
                      <a:pt x="2578" y="4224"/>
                    </a:moveTo>
                    <a:lnTo>
                      <a:pt x="2578" y="4224"/>
                    </a:lnTo>
                    <a:lnTo>
                      <a:pt x="2572" y="4218"/>
                    </a:lnTo>
                    <a:lnTo>
                      <a:pt x="2578" y="4224"/>
                    </a:lnTo>
                    <a:close/>
                    <a:moveTo>
                      <a:pt x="2578" y="4224"/>
                    </a:moveTo>
                    <a:lnTo>
                      <a:pt x="2544" y="4262"/>
                    </a:lnTo>
                    <a:lnTo>
                      <a:pt x="2532" y="4250"/>
                    </a:lnTo>
                    <a:lnTo>
                      <a:pt x="2566" y="4212"/>
                    </a:lnTo>
                    <a:lnTo>
                      <a:pt x="2578" y="4224"/>
                    </a:lnTo>
                    <a:close/>
                    <a:moveTo>
                      <a:pt x="2544" y="4262"/>
                    </a:moveTo>
                    <a:lnTo>
                      <a:pt x="2543" y="4263"/>
                    </a:lnTo>
                    <a:lnTo>
                      <a:pt x="2543" y="4262"/>
                    </a:lnTo>
                    <a:lnTo>
                      <a:pt x="2538" y="4256"/>
                    </a:lnTo>
                    <a:lnTo>
                      <a:pt x="2544" y="4262"/>
                    </a:lnTo>
                    <a:close/>
                    <a:moveTo>
                      <a:pt x="2543" y="4262"/>
                    </a:moveTo>
                    <a:lnTo>
                      <a:pt x="2506" y="4300"/>
                    </a:lnTo>
                    <a:lnTo>
                      <a:pt x="2495" y="4288"/>
                    </a:lnTo>
                    <a:lnTo>
                      <a:pt x="2532" y="4250"/>
                    </a:lnTo>
                    <a:lnTo>
                      <a:pt x="2543" y="4262"/>
                    </a:lnTo>
                    <a:close/>
                    <a:moveTo>
                      <a:pt x="2506" y="4300"/>
                    </a:moveTo>
                    <a:lnTo>
                      <a:pt x="2507" y="4300"/>
                    </a:lnTo>
                    <a:lnTo>
                      <a:pt x="2506" y="4301"/>
                    </a:lnTo>
                    <a:lnTo>
                      <a:pt x="2501" y="4295"/>
                    </a:lnTo>
                    <a:lnTo>
                      <a:pt x="2506" y="4300"/>
                    </a:lnTo>
                    <a:close/>
                    <a:moveTo>
                      <a:pt x="2506" y="4301"/>
                    </a:moveTo>
                    <a:lnTo>
                      <a:pt x="2466" y="4338"/>
                    </a:lnTo>
                    <a:lnTo>
                      <a:pt x="2455" y="4326"/>
                    </a:lnTo>
                    <a:lnTo>
                      <a:pt x="2495" y="4288"/>
                    </a:lnTo>
                    <a:lnTo>
                      <a:pt x="2506" y="4301"/>
                    </a:lnTo>
                    <a:close/>
                    <a:moveTo>
                      <a:pt x="2466" y="4338"/>
                    </a:moveTo>
                    <a:lnTo>
                      <a:pt x="2467" y="4338"/>
                    </a:lnTo>
                    <a:lnTo>
                      <a:pt x="2466" y="4339"/>
                    </a:lnTo>
                    <a:lnTo>
                      <a:pt x="2461" y="4333"/>
                    </a:lnTo>
                    <a:lnTo>
                      <a:pt x="2466" y="4338"/>
                    </a:lnTo>
                    <a:close/>
                    <a:moveTo>
                      <a:pt x="2466" y="4339"/>
                    </a:moveTo>
                    <a:lnTo>
                      <a:pt x="2424" y="4377"/>
                    </a:lnTo>
                    <a:lnTo>
                      <a:pt x="2413" y="4365"/>
                    </a:lnTo>
                    <a:lnTo>
                      <a:pt x="2455" y="4326"/>
                    </a:lnTo>
                    <a:lnTo>
                      <a:pt x="2466" y="4339"/>
                    </a:lnTo>
                    <a:close/>
                    <a:moveTo>
                      <a:pt x="2424" y="4377"/>
                    </a:moveTo>
                    <a:lnTo>
                      <a:pt x="2424" y="4377"/>
                    </a:lnTo>
                    <a:lnTo>
                      <a:pt x="2419" y="4371"/>
                    </a:lnTo>
                    <a:lnTo>
                      <a:pt x="2424" y="4377"/>
                    </a:lnTo>
                    <a:close/>
                    <a:moveTo>
                      <a:pt x="2424" y="4377"/>
                    </a:moveTo>
                    <a:lnTo>
                      <a:pt x="2380" y="4415"/>
                    </a:lnTo>
                    <a:lnTo>
                      <a:pt x="2369" y="4403"/>
                    </a:lnTo>
                    <a:lnTo>
                      <a:pt x="2414" y="4365"/>
                    </a:lnTo>
                    <a:lnTo>
                      <a:pt x="2424" y="4377"/>
                    </a:lnTo>
                    <a:close/>
                    <a:moveTo>
                      <a:pt x="2380" y="4415"/>
                    </a:moveTo>
                    <a:lnTo>
                      <a:pt x="2380" y="4415"/>
                    </a:lnTo>
                    <a:lnTo>
                      <a:pt x="2375" y="4409"/>
                    </a:lnTo>
                    <a:lnTo>
                      <a:pt x="2380" y="4415"/>
                    </a:lnTo>
                    <a:close/>
                    <a:moveTo>
                      <a:pt x="2380" y="4415"/>
                    </a:moveTo>
                    <a:lnTo>
                      <a:pt x="2331" y="4453"/>
                    </a:lnTo>
                    <a:lnTo>
                      <a:pt x="2321" y="4440"/>
                    </a:lnTo>
                    <a:lnTo>
                      <a:pt x="2369" y="4402"/>
                    </a:lnTo>
                    <a:lnTo>
                      <a:pt x="2380" y="4415"/>
                    </a:lnTo>
                    <a:close/>
                    <a:moveTo>
                      <a:pt x="2331" y="4453"/>
                    </a:moveTo>
                    <a:lnTo>
                      <a:pt x="2330" y="4453"/>
                    </a:lnTo>
                    <a:lnTo>
                      <a:pt x="2326" y="4447"/>
                    </a:lnTo>
                    <a:lnTo>
                      <a:pt x="2331" y="4453"/>
                    </a:lnTo>
                    <a:close/>
                    <a:moveTo>
                      <a:pt x="2330" y="4453"/>
                    </a:moveTo>
                    <a:lnTo>
                      <a:pt x="2280" y="4490"/>
                    </a:lnTo>
                    <a:lnTo>
                      <a:pt x="2271" y="4477"/>
                    </a:lnTo>
                    <a:lnTo>
                      <a:pt x="2321" y="4440"/>
                    </a:lnTo>
                    <a:lnTo>
                      <a:pt x="2330" y="4453"/>
                    </a:lnTo>
                    <a:close/>
                    <a:moveTo>
                      <a:pt x="2280" y="4490"/>
                    </a:moveTo>
                    <a:lnTo>
                      <a:pt x="2281" y="4490"/>
                    </a:lnTo>
                    <a:lnTo>
                      <a:pt x="2280" y="4490"/>
                    </a:lnTo>
                    <a:lnTo>
                      <a:pt x="2276" y="4484"/>
                    </a:lnTo>
                    <a:lnTo>
                      <a:pt x="2280" y="4490"/>
                    </a:lnTo>
                    <a:close/>
                    <a:moveTo>
                      <a:pt x="2280" y="4490"/>
                    </a:moveTo>
                    <a:lnTo>
                      <a:pt x="2225" y="4526"/>
                    </a:lnTo>
                    <a:lnTo>
                      <a:pt x="2216" y="4513"/>
                    </a:lnTo>
                    <a:lnTo>
                      <a:pt x="2271" y="4477"/>
                    </a:lnTo>
                    <a:lnTo>
                      <a:pt x="2280" y="4490"/>
                    </a:lnTo>
                    <a:close/>
                    <a:moveTo>
                      <a:pt x="2225" y="4526"/>
                    </a:moveTo>
                    <a:lnTo>
                      <a:pt x="2225" y="4527"/>
                    </a:lnTo>
                    <a:lnTo>
                      <a:pt x="2225" y="4526"/>
                    </a:lnTo>
                    <a:lnTo>
                      <a:pt x="2221" y="4520"/>
                    </a:lnTo>
                    <a:lnTo>
                      <a:pt x="2225" y="4526"/>
                    </a:lnTo>
                    <a:close/>
                    <a:moveTo>
                      <a:pt x="2225" y="4526"/>
                    </a:moveTo>
                    <a:lnTo>
                      <a:pt x="2169" y="4562"/>
                    </a:lnTo>
                    <a:lnTo>
                      <a:pt x="2159" y="4549"/>
                    </a:lnTo>
                    <a:lnTo>
                      <a:pt x="2216" y="4513"/>
                    </a:lnTo>
                    <a:lnTo>
                      <a:pt x="2225" y="4526"/>
                    </a:lnTo>
                    <a:close/>
                    <a:moveTo>
                      <a:pt x="2169" y="4562"/>
                    </a:moveTo>
                    <a:lnTo>
                      <a:pt x="2169" y="4563"/>
                    </a:lnTo>
                    <a:lnTo>
                      <a:pt x="2165" y="4556"/>
                    </a:lnTo>
                    <a:lnTo>
                      <a:pt x="2169" y="4562"/>
                    </a:lnTo>
                    <a:close/>
                    <a:moveTo>
                      <a:pt x="2169" y="4563"/>
                    </a:moveTo>
                    <a:lnTo>
                      <a:pt x="2109" y="4598"/>
                    </a:lnTo>
                    <a:lnTo>
                      <a:pt x="2101" y="4584"/>
                    </a:lnTo>
                    <a:lnTo>
                      <a:pt x="2160" y="4549"/>
                    </a:lnTo>
                    <a:lnTo>
                      <a:pt x="2169" y="4563"/>
                    </a:lnTo>
                    <a:close/>
                    <a:moveTo>
                      <a:pt x="2109" y="4598"/>
                    </a:moveTo>
                    <a:lnTo>
                      <a:pt x="2108" y="4598"/>
                    </a:lnTo>
                    <a:lnTo>
                      <a:pt x="2109" y="4598"/>
                    </a:lnTo>
                    <a:lnTo>
                      <a:pt x="2105" y="4591"/>
                    </a:lnTo>
                    <a:lnTo>
                      <a:pt x="2109" y="4598"/>
                    </a:lnTo>
                    <a:close/>
                    <a:moveTo>
                      <a:pt x="2109" y="4598"/>
                    </a:moveTo>
                    <a:lnTo>
                      <a:pt x="2050" y="4630"/>
                    </a:lnTo>
                    <a:lnTo>
                      <a:pt x="2042" y="4616"/>
                    </a:lnTo>
                    <a:lnTo>
                      <a:pt x="2101" y="4584"/>
                    </a:lnTo>
                    <a:lnTo>
                      <a:pt x="2109" y="4598"/>
                    </a:lnTo>
                    <a:close/>
                    <a:moveTo>
                      <a:pt x="2050" y="4630"/>
                    </a:moveTo>
                    <a:lnTo>
                      <a:pt x="2052" y="4628"/>
                    </a:lnTo>
                    <a:lnTo>
                      <a:pt x="2049" y="4630"/>
                    </a:lnTo>
                    <a:lnTo>
                      <a:pt x="2046" y="4623"/>
                    </a:lnTo>
                    <a:lnTo>
                      <a:pt x="2050" y="4630"/>
                    </a:lnTo>
                    <a:close/>
                    <a:moveTo>
                      <a:pt x="2049" y="4630"/>
                    </a:moveTo>
                    <a:lnTo>
                      <a:pt x="1991" y="4661"/>
                    </a:lnTo>
                    <a:lnTo>
                      <a:pt x="1983" y="4647"/>
                    </a:lnTo>
                    <a:lnTo>
                      <a:pt x="2042" y="4616"/>
                    </a:lnTo>
                    <a:lnTo>
                      <a:pt x="2049" y="4630"/>
                    </a:lnTo>
                    <a:close/>
                    <a:moveTo>
                      <a:pt x="1991" y="4661"/>
                    </a:moveTo>
                    <a:lnTo>
                      <a:pt x="1930" y="4693"/>
                    </a:lnTo>
                    <a:lnTo>
                      <a:pt x="1923" y="4679"/>
                    </a:lnTo>
                    <a:lnTo>
                      <a:pt x="1983" y="4647"/>
                    </a:lnTo>
                    <a:lnTo>
                      <a:pt x="1991" y="4661"/>
                    </a:lnTo>
                    <a:close/>
                    <a:moveTo>
                      <a:pt x="1930" y="4693"/>
                    </a:moveTo>
                    <a:lnTo>
                      <a:pt x="1929" y="4694"/>
                    </a:lnTo>
                    <a:lnTo>
                      <a:pt x="1930" y="4693"/>
                    </a:lnTo>
                    <a:lnTo>
                      <a:pt x="1927" y="4686"/>
                    </a:lnTo>
                    <a:lnTo>
                      <a:pt x="1930" y="4693"/>
                    </a:lnTo>
                    <a:close/>
                    <a:moveTo>
                      <a:pt x="1930" y="4693"/>
                    </a:moveTo>
                    <a:lnTo>
                      <a:pt x="1868" y="4724"/>
                    </a:lnTo>
                    <a:lnTo>
                      <a:pt x="1861" y="4709"/>
                    </a:lnTo>
                    <a:lnTo>
                      <a:pt x="1923" y="4679"/>
                    </a:lnTo>
                    <a:lnTo>
                      <a:pt x="1930" y="4693"/>
                    </a:lnTo>
                    <a:close/>
                    <a:moveTo>
                      <a:pt x="1868" y="4724"/>
                    </a:moveTo>
                    <a:lnTo>
                      <a:pt x="1868" y="4724"/>
                    </a:lnTo>
                    <a:lnTo>
                      <a:pt x="1865" y="4717"/>
                    </a:lnTo>
                    <a:lnTo>
                      <a:pt x="1868" y="4724"/>
                    </a:lnTo>
                    <a:close/>
                    <a:moveTo>
                      <a:pt x="1868" y="4724"/>
                    </a:moveTo>
                    <a:lnTo>
                      <a:pt x="1805" y="4754"/>
                    </a:lnTo>
                    <a:lnTo>
                      <a:pt x="1798" y="4738"/>
                    </a:lnTo>
                    <a:lnTo>
                      <a:pt x="1861" y="4708"/>
                    </a:lnTo>
                    <a:lnTo>
                      <a:pt x="1868" y="4724"/>
                    </a:lnTo>
                    <a:close/>
                    <a:moveTo>
                      <a:pt x="1805" y="4754"/>
                    </a:moveTo>
                    <a:lnTo>
                      <a:pt x="1807" y="4753"/>
                    </a:lnTo>
                    <a:lnTo>
                      <a:pt x="1805" y="4754"/>
                    </a:lnTo>
                    <a:lnTo>
                      <a:pt x="1802" y="4746"/>
                    </a:lnTo>
                    <a:lnTo>
                      <a:pt x="1805" y="4754"/>
                    </a:lnTo>
                    <a:close/>
                    <a:moveTo>
                      <a:pt x="1805" y="4754"/>
                    </a:moveTo>
                    <a:lnTo>
                      <a:pt x="1741" y="4784"/>
                    </a:lnTo>
                    <a:lnTo>
                      <a:pt x="1734" y="4768"/>
                    </a:lnTo>
                    <a:lnTo>
                      <a:pt x="1798" y="4738"/>
                    </a:lnTo>
                    <a:lnTo>
                      <a:pt x="1805" y="4754"/>
                    </a:lnTo>
                    <a:close/>
                    <a:moveTo>
                      <a:pt x="1741" y="4784"/>
                    </a:moveTo>
                    <a:lnTo>
                      <a:pt x="1741" y="4784"/>
                    </a:lnTo>
                    <a:lnTo>
                      <a:pt x="1738" y="4776"/>
                    </a:lnTo>
                    <a:lnTo>
                      <a:pt x="1741" y="4784"/>
                    </a:lnTo>
                    <a:close/>
                    <a:moveTo>
                      <a:pt x="1741" y="4784"/>
                    </a:moveTo>
                    <a:lnTo>
                      <a:pt x="1677" y="4812"/>
                    </a:lnTo>
                    <a:lnTo>
                      <a:pt x="1670" y="4797"/>
                    </a:lnTo>
                    <a:lnTo>
                      <a:pt x="1735" y="4768"/>
                    </a:lnTo>
                    <a:lnTo>
                      <a:pt x="1741" y="4784"/>
                    </a:lnTo>
                    <a:close/>
                    <a:moveTo>
                      <a:pt x="1677" y="4812"/>
                    </a:moveTo>
                    <a:lnTo>
                      <a:pt x="1679" y="4811"/>
                    </a:lnTo>
                    <a:lnTo>
                      <a:pt x="1677" y="4812"/>
                    </a:lnTo>
                    <a:lnTo>
                      <a:pt x="1674" y="4805"/>
                    </a:lnTo>
                    <a:lnTo>
                      <a:pt x="1677" y="4812"/>
                    </a:lnTo>
                    <a:close/>
                    <a:moveTo>
                      <a:pt x="1677" y="4812"/>
                    </a:moveTo>
                    <a:lnTo>
                      <a:pt x="1611" y="4841"/>
                    </a:lnTo>
                    <a:lnTo>
                      <a:pt x="1605" y="4826"/>
                    </a:lnTo>
                    <a:lnTo>
                      <a:pt x="1670" y="4797"/>
                    </a:lnTo>
                    <a:lnTo>
                      <a:pt x="1677" y="4812"/>
                    </a:lnTo>
                    <a:close/>
                    <a:moveTo>
                      <a:pt x="1611" y="4841"/>
                    </a:moveTo>
                    <a:lnTo>
                      <a:pt x="1610" y="4841"/>
                    </a:lnTo>
                    <a:lnTo>
                      <a:pt x="1611" y="4841"/>
                    </a:lnTo>
                    <a:lnTo>
                      <a:pt x="1608" y="4834"/>
                    </a:lnTo>
                    <a:lnTo>
                      <a:pt x="1611" y="4841"/>
                    </a:lnTo>
                    <a:close/>
                    <a:moveTo>
                      <a:pt x="1611" y="4841"/>
                    </a:moveTo>
                    <a:lnTo>
                      <a:pt x="1545" y="4869"/>
                    </a:lnTo>
                    <a:lnTo>
                      <a:pt x="1539" y="4854"/>
                    </a:lnTo>
                    <a:lnTo>
                      <a:pt x="1605" y="4826"/>
                    </a:lnTo>
                    <a:lnTo>
                      <a:pt x="1611" y="4841"/>
                    </a:lnTo>
                    <a:close/>
                    <a:moveTo>
                      <a:pt x="1545" y="4869"/>
                    </a:moveTo>
                    <a:lnTo>
                      <a:pt x="1544" y="4869"/>
                    </a:lnTo>
                    <a:lnTo>
                      <a:pt x="1545" y="4869"/>
                    </a:lnTo>
                    <a:lnTo>
                      <a:pt x="1542" y="4862"/>
                    </a:lnTo>
                    <a:lnTo>
                      <a:pt x="1545" y="4869"/>
                    </a:lnTo>
                    <a:close/>
                    <a:moveTo>
                      <a:pt x="1545" y="4869"/>
                    </a:moveTo>
                    <a:lnTo>
                      <a:pt x="1478" y="4895"/>
                    </a:lnTo>
                    <a:lnTo>
                      <a:pt x="1472" y="4879"/>
                    </a:lnTo>
                    <a:lnTo>
                      <a:pt x="1539" y="4854"/>
                    </a:lnTo>
                    <a:lnTo>
                      <a:pt x="1545" y="4869"/>
                    </a:lnTo>
                    <a:close/>
                    <a:moveTo>
                      <a:pt x="1478" y="4895"/>
                    </a:moveTo>
                    <a:lnTo>
                      <a:pt x="1411" y="4920"/>
                    </a:lnTo>
                    <a:lnTo>
                      <a:pt x="1405" y="4905"/>
                    </a:lnTo>
                    <a:lnTo>
                      <a:pt x="1472" y="4879"/>
                    </a:lnTo>
                    <a:lnTo>
                      <a:pt x="1478" y="4895"/>
                    </a:lnTo>
                    <a:close/>
                    <a:moveTo>
                      <a:pt x="1411" y="4920"/>
                    </a:moveTo>
                    <a:lnTo>
                      <a:pt x="1411" y="4920"/>
                    </a:lnTo>
                    <a:lnTo>
                      <a:pt x="1408" y="4913"/>
                    </a:lnTo>
                    <a:lnTo>
                      <a:pt x="1411" y="4920"/>
                    </a:lnTo>
                    <a:close/>
                    <a:moveTo>
                      <a:pt x="1411" y="4920"/>
                    </a:moveTo>
                    <a:lnTo>
                      <a:pt x="1344" y="4945"/>
                    </a:lnTo>
                    <a:lnTo>
                      <a:pt x="1338" y="4930"/>
                    </a:lnTo>
                    <a:lnTo>
                      <a:pt x="1405" y="4905"/>
                    </a:lnTo>
                    <a:lnTo>
                      <a:pt x="1411" y="4920"/>
                    </a:lnTo>
                    <a:close/>
                    <a:moveTo>
                      <a:pt x="1344" y="4945"/>
                    </a:moveTo>
                    <a:lnTo>
                      <a:pt x="1345" y="4945"/>
                    </a:lnTo>
                    <a:lnTo>
                      <a:pt x="1343" y="4945"/>
                    </a:lnTo>
                    <a:lnTo>
                      <a:pt x="1341" y="4938"/>
                    </a:lnTo>
                    <a:lnTo>
                      <a:pt x="1344" y="4945"/>
                    </a:lnTo>
                    <a:close/>
                    <a:moveTo>
                      <a:pt x="1343" y="4945"/>
                    </a:moveTo>
                    <a:lnTo>
                      <a:pt x="1276" y="4968"/>
                    </a:lnTo>
                    <a:lnTo>
                      <a:pt x="1271" y="4952"/>
                    </a:lnTo>
                    <a:lnTo>
                      <a:pt x="1338" y="4930"/>
                    </a:lnTo>
                    <a:lnTo>
                      <a:pt x="1343" y="4945"/>
                    </a:lnTo>
                    <a:close/>
                    <a:moveTo>
                      <a:pt x="1276" y="4968"/>
                    </a:moveTo>
                    <a:lnTo>
                      <a:pt x="1209" y="4990"/>
                    </a:lnTo>
                    <a:lnTo>
                      <a:pt x="1204" y="4975"/>
                    </a:lnTo>
                    <a:lnTo>
                      <a:pt x="1271" y="4952"/>
                    </a:lnTo>
                    <a:lnTo>
                      <a:pt x="1276" y="4968"/>
                    </a:lnTo>
                    <a:close/>
                    <a:moveTo>
                      <a:pt x="1209" y="4990"/>
                    </a:moveTo>
                    <a:lnTo>
                      <a:pt x="1209" y="4990"/>
                    </a:lnTo>
                    <a:lnTo>
                      <a:pt x="1207" y="4983"/>
                    </a:lnTo>
                    <a:lnTo>
                      <a:pt x="1209" y="4990"/>
                    </a:lnTo>
                    <a:close/>
                    <a:moveTo>
                      <a:pt x="1209" y="4990"/>
                    </a:moveTo>
                    <a:lnTo>
                      <a:pt x="1141" y="5010"/>
                    </a:lnTo>
                    <a:lnTo>
                      <a:pt x="1137" y="4995"/>
                    </a:lnTo>
                    <a:lnTo>
                      <a:pt x="1205" y="4975"/>
                    </a:lnTo>
                    <a:lnTo>
                      <a:pt x="1209" y="4990"/>
                    </a:lnTo>
                    <a:close/>
                    <a:moveTo>
                      <a:pt x="1137" y="4995"/>
                    </a:moveTo>
                    <a:lnTo>
                      <a:pt x="1134" y="4996"/>
                    </a:lnTo>
                    <a:lnTo>
                      <a:pt x="1137" y="4995"/>
                    </a:lnTo>
                    <a:lnTo>
                      <a:pt x="1139" y="5003"/>
                    </a:lnTo>
                    <a:lnTo>
                      <a:pt x="1137" y="4995"/>
                    </a:lnTo>
                    <a:close/>
                    <a:moveTo>
                      <a:pt x="1141" y="5010"/>
                    </a:moveTo>
                    <a:lnTo>
                      <a:pt x="1075" y="5030"/>
                    </a:lnTo>
                    <a:lnTo>
                      <a:pt x="1071" y="5014"/>
                    </a:lnTo>
                    <a:lnTo>
                      <a:pt x="1137" y="4995"/>
                    </a:lnTo>
                    <a:lnTo>
                      <a:pt x="1141" y="5010"/>
                    </a:lnTo>
                    <a:close/>
                    <a:moveTo>
                      <a:pt x="1075" y="5030"/>
                    </a:moveTo>
                    <a:lnTo>
                      <a:pt x="1075" y="5030"/>
                    </a:lnTo>
                    <a:lnTo>
                      <a:pt x="1073" y="5022"/>
                    </a:lnTo>
                    <a:lnTo>
                      <a:pt x="1075" y="5030"/>
                    </a:lnTo>
                    <a:close/>
                    <a:moveTo>
                      <a:pt x="1075" y="5030"/>
                    </a:moveTo>
                    <a:lnTo>
                      <a:pt x="1008" y="5046"/>
                    </a:lnTo>
                    <a:lnTo>
                      <a:pt x="1004" y="5031"/>
                    </a:lnTo>
                    <a:lnTo>
                      <a:pt x="1071" y="5014"/>
                    </a:lnTo>
                    <a:lnTo>
                      <a:pt x="1075" y="5030"/>
                    </a:lnTo>
                    <a:close/>
                    <a:moveTo>
                      <a:pt x="1004" y="5031"/>
                    </a:moveTo>
                    <a:lnTo>
                      <a:pt x="1005" y="5031"/>
                    </a:lnTo>
                    <a:lnTo>
                      <a:pt x="1004" y="5031"/>
                    </a:lnTo>
                    <a:lnTo>
                      <a:pt x="1006" y="5039"/>
                    </a:lnTo>
                    <a:lnTo>
                      <a:pt x="1004" y="5031"/>
                    </a:lnTo>
                    <a:close/>
                    <a:moveTo>
                      <a:pt x="1008" y="5046"/>
                    </a:moveTo>
                    <a:lnTo>
                      <a:pt x="944" y="5062"/>
                    </a:lnTo>
                    <a:lnTo>
                      <a:pt x="940" y="5047"/>
                    </a:lnTo>
                    <a:lnTo>
                      <a:pt x="1004" y="5031"/>
                    </a:lnTo>
                    <a:lnTo>
                      <a:pt x="1008" y="5046"/>
                    </a:lnTo>
                    <a:close/>
                    <a:moveTo>
                      <a:pt x="944" y="5062"/>
                    </a:moveTo>
                    <a:lnTo>
                      <a:pt x="943" y="5064"/>
                    </a:lnTo>
                    <a:lnTo>
                      <a:pt x="942" y="5055"/>
                    </a:lnTo>
                    <a:lnTo>
                      <a:pt x="944" y="5062"/>
                    </a:lnTo>
                    <a:close/>
                    <a:moveTo>
                      <a:pt x="943" y="5064"/>
                    </a:moveTo>
                    <a:lnTo>
                      <a:pt x="877" y="5077"/>
                    </a:lnTo>
                    <a:lnTo>
                      <a:pt x="874" y="5060"/>
                    </a:lnTo>
                    <a:lnTo>
                      <a:pt x="940" y="5047"/>
                    </a:lnTo>
                    <a:lnTo>
                      <a:pt x="943" y="5064"/>
                    </a:lnTo>
                    <a:close/>
                    <a:moveTo>
                      <a:pt x="877" y="5077"/>
                    </a:moveTo>
                    <a:lnTo>
                      <a:pt x="878" y="5076"/>
                    </a:lnTo>
                    <a:lnTo>
                      <a:pt x="877" y="5077"/>
                    </a:lnTo>
                    <a:lnTo>
                      <a:pt x="876" y="5069"/>
                    </a:lnTo>
                    <a:lnTo>
                      <a:pt x="877" y="5077"/>
                    </a:lnTo>
                    <a:close/>
                    <a:moveTo>
                      <a:pt x="877" y="5077"/>
                    </a:moveTo>
                    <a:lnTo>
                      <a:pt x="813" y="5088"/>
                    </a:lnTo>
                    <a:lnTo>
                      <a:pt x="810" y="5072"/>
                    </a:lnTo>
                    <a:lnTo>
                      <a:pt x="874" y="5060"/>
                    </a:lnTo>
                    <a:lnTo>
                      <a:pt x="877" y="5077"/>
                    </a:lnTo>
                    <a:close/>
                    <a:moveTo>
                      <a:pt x="813" y="5088"/>
                    </a:moveTo>
                    <a:lnTo>
                      <a:pt x="814" y="5087"/>
                    </a:lnTo>
                    <a:lnTo>
                      <a:pt x="813" y="5088"/>
                    </a:lnTo>
                    <a:lnTo>
                      <a:pt x="812" y="5080"/>
                    </a:lnTo>
                    <a:lnTo>
                      <a:pt x="813" y="5088"/>
                    </a:lnTo>
                    <a:close/>
                    <a:moveTo>
                      <a:pt x="813" y="5088"/>
                    </a:moveTo>
                    <a:lnTo>
                      <a:pt x="750" y="5099"/>
                    </a:lnTo>
                    <a:lnTo>
                      <a:pt x="748" y="5082"/>
                    </a:lnTo>
                    <a:lnTo>
                      <a:pt x="811" y="5072"/>
                    </a:lnTo>
                    <a:lnTo>
                      <a:pt x="813" y="5088"/>
                    </a:lnTo>
                    <a:close/>
                    <a:moveTo>
                      <a:pt x="750" y="5099"/>
                    </a:moveTo>
                    <a:lnTo>
                      <a:pt x="750" y="5099"/>
                    </a:lnTo>
                    <a:lnTo>
                      <a:pt x="749" y="5090"/>
                    </a:lnTo>
                    <a:lnTo>
                      <a:pt x="750" y="5099"/>
                    </a:lnTo>
                    <a:close/>
                    <a:moveTo>
                      <a:pt x="750" y="5099"/>
                    </a:moveTo>
                    <a:lnTo>
                      <a:pt x="687" y="5107"/>
                    </a:lnTo>
                    <a:lnTo>
                      <a:pt x="685" y="5090"/>
                    </a:lnTo>
                    <a:lnTo>
                      <a:pt x="748" y="5082"/>
                    </a:lnTo>
                    <a:lnTo>
                      <a:pt x="750" y="5099"/>
                    </a:lnTo>
                    <a:close/>
                    <a:moveTo>
                      <a:pt x="687" y="5107"/>
                    </a:moveTo>
                    <a:lnTo>
                      <a:pt x="686" y="5107"/>
                    </a:lnTo>
                    <a:lnTo>
                      <a:pt x="686" y="5099"/>
                    </a:lnTo>
                    <a:lnTo>
                      <a:pt x="687" y="5107"/>
                    </a:lnTo>
                    <a:close/>
                    <a:moveTo>
                      <a:pt x="686" y="5107"/>
                    </a:moveTo>
                    <a:lnTo>
                      <a:pt x="626" y="5112"/>
                    </a:lnTo>
                    <a:lnTo>
                      <a:pt x="625" y="5095"/>
                    </a:lnTo>
                    <a:lnTo>
                      <a:pt x="685" y="5090"/>
                    </a:lnTo>
                    <a:lnTo>
                      <a:pt x="686" y="5107"/>
                    </a:lnTo>
                    <a:close/>
                    <a:moveTo>
                      <a:pt x="626" y="5112"/>
                    </a:moveTo>
                    <a:lnTo>
                      <a:pt x="627" y="5112"/>
                    </a:lnTo>
                    <a:lnTo>
                      <a:pt x="626" y="5112"/>
                    </a:lnTo>
                    <a:lnTo>
                      <a:pt x="626" y="5104"/>
                    </a:lnTo>
                    <a:lnTo>
                      <a:pt x="626" y="5112"/>
                    </a:lnTo>
                    <a:close/>
                    <a:moveTo>
                      <a:pt x="626" y="5112"/>
                    </a:moveTo>
                    <a:lnTo>
                      <a:pt x="566" y="5115"/>
                    </a:lnTo>
                    <a:lnTo>
                      <a:pt x="565" y="5099"/>
                    </a:lnTo>
                    <a:lnTo>
                      <a:pt x="625" y="5095"/>
                    </a:lnTo>
                    <a:lnTo>
                      <a:pt x="626" y="5112"/>
                    </a:lnTo>
                    <a:close/>
                    <a:moveTo>
                      <a:pt x="566" y="5115"/>
                    </a:moveTo>
                    <a:lnTo>
                      <a:pt x="566" y="5115"/>
                    </a:lnTo>
                    <a:lnTo>
                      <a:pt x="566" y="5107"/>
                    </a:lnTo>
                    <a:lnTo>
                      <a:pt x="566" y="5115"/>
                    </a:lnTo>
                    <a:close/>
                    <a:moveTo>
                      <a:pt x="566" y="5115"/>
                    </a:moveTo>
                    <a:lnTo>
                      <a:pt x="507" y="5116"/>
                    </a:lnTo>
                    <a:lnTo>
                      <a:pt x="507" y="5100"/>
                    </a:lnTo>
                    <a:lnTo>
                      <a:pt x="566" y="5099"/>
                    </a:lnTo>
                    <a:lnTo>
                      <a:pt x="566" y="5115"/>
                    </a:lnTo>
                    <a:close/>
                    <a:moveTo>
                      <a:pt x="507" y="5116"/>
                    </a:moveTo>
                    <a:lnTo>
                      <a:pt x="507" y="5116"/>
                    </a:lnTo>
                    <a:lnTo>
                      <a:pt x="507" y="5108"/>
                    </a:lnTo>
                    <a:lnTo>
                      <a:pt x="507" y="5116"/>
                    </a:lnTo>
                    <a:close/>
                    <a:moveTo>
                      <a:pt x="507" y="5116"/>
                    </a:moveTo>
                    <a:lnTo>
                      <a:pt x="451" y="5115"/>
                    </a:lnTo>
                    <a:lnTo>
                      <a:pt x="451" y="5099"/>
                    </a:lnTo>
                    <a:lnTo>
                      <a:pt x="507" y="5100"/>
                    </a:lnTo>
                    <a:lnTo>
                      <a:pt x="507" y="5116"/>
                    </a:lnTo>
                    <a:close/>
                    <a:moveTo>
                      <a:pt x="451" y="5115"/>
                    </a:moveTo>
                    <a:lnTo>
                      <a:pt x="449" y="5115"/>
                    </a:lnTo>
                    <a:lnTo>
                      <a:pt x="451" y="5107"/>
                    </a:lnTo>
                    <a:lnTo>
                      <a:pt x="451" y="5115"/>
                    </a:lnTo>
                    <a:close/>
                    <a:moveTo>
                      <a:pt x="449" y="5115"/>
                    </a:moveTo>
                    <a:lnTo>
                      <a:pt x="395" y="5111"/>
                    </a:lnTo>
                    <a:lnTo>
                      <a:pt x="396" y="5094"/>
                    </a:lnTo>
                    <a:lnTo>
                      <a:pt x="451" y="5099"/>
                    </a:lnTo>
                    <a:lnTo>
                      <a:pt x="449" y="5115"/>
                    </a:lnTo>
                    <a:close/>
                    <a:moveTo>
                      <a:pt x="395" y="5111"/>
                    </a:moveTo>
                    <a:lnTo>
                      <a:pt x="395" y="5111"/>
                    </a:lnTo>
                    <a:lnTo>
                      <a:pt x="396" y="5103"/>
                    </a:lnTo>
                    <a:lnTo>
                      <a:pt x="395" y="5111"/>
                    </a:lnTo>
                    <a:close/>
                    <a:moveTo>
                      <a:pt x="395" y="5111"/>
                    </a:moveTo>
                    <a:lnTo>
                      <a:pt x="341" y="5104"/>
                    </a:lnTo>
                    <a:lnTo>
                      <a:pt x="343" y="5087"/>
                    </a:lnTo>
                    <a:lnTo>
                      <a:pt x="397" y="5094"/>
                    </a:lnTo>
                    <a:lnTo>
                      <a:pt x="395" y="5111"/>
                    </a:lnTo>
                    <a:close/>
                    <a:moveTo>
                      <a:pt x="341" y="5104"/>
                    </a:moveTo>
                    <a:lnTo>
                      <a:pt x="341" y="5104"/>
                    </a:lnTo>
                    <a:lnTo>
                      <a:pt x="340" y="5104"/>
                    </a:lnTo>
                    <a:lnTo>
                      <a:pt x="342" y="5095"/>
                    </a:lnTo>
                    <a:lnTo>
                      <a:pt x="341" y="5104"/>
                    </a:lnTo>
                    <a:close/>
                    <a:moveTo>
                      <a:pt x="340" y="5104"/>
                    </a:moveTo>
                    <a:lnTo>
                      <a:pt x="290" y="5094"/>
                    </a:lnTo>
                    <a:lnTo>
                      <a:pt x="293" y="5078"/>
                    </a:lnTo>
                    <a:lnTo>
                      <a:pt x="343" y="5087"/>
                    </a:lnTo>
                    <a:lnTo>
                      <a:pt x="340" y="5104"/>
                    </a:lnTo>
                    <a:close/>
                    <a:moveTo>
                      <a:pt x="290" y="5094"/>
                    </a:moveTo>
                    <a:lnTo>
                      <a:pt x="290" y="5093"/>
                    </a:lnTo>
                    <a:lnTo>
                      <a:pt x="292" y="5086"/>
                    </a:lnTo>
                    <a:lnTo>
                      <a:pt x="290" y="5094"/>
                    </a:lnTo>
                    <a:close/>
                    <a:moveTo>
                      <a:pt x="290" y="5093"/>
                    </a:moveTo>
                    <a:lnTo>
                      <a:pt x="241" y="5081"/>
                    </a:lnTo>
                    <a:lnTo>
                      <a:pt x="245" y="5066"/>
                    </a:lnTo>
                    <a:lnTo>
                      <a:pt x="294" y="5078"/>
                    </a:lnTo>
                    <a:lnTo>
                      <a:pt x="290" y="5093"/>
                    </a:lnTo>
                    <a:close/>
                    <a:moveTo>
                      <a:pt x="241" y="5081"/>
                    </a:moveTo>
                    <a:lnTo>
                      <a:pt x="241" y="5081"/>
                    </a:lnTo>
                    <a:lnTo>
                      <a:pt x="239" y="5081"/>
                    </a:lnTo>
                    <a:lnTo>
                      <a:pt x="243" y="5074"/>
                    </a:lnTo>
                    <a:lnTo>
                      <a:pt x="241" y="5081"/>
                    </a:lnTo>
                    <a:close/>
                    <a:moveTo>
                      <a:pt x="239" y="5081"/>
                    </a:moveTo>
                    <a:lnTo>
                      <a:pt x="192" y="5066"/>
                    </a:lnTo>
                    <a:lnTo>
                      <a:pt x="197" y="5050"/>
                    </a:lnTo>
                    <a:lnTo>
                      <a:pt x="245" y="5066"/>
                    </a:lnTo>
                    <a:lnTo>
                      <a:pt x="239" y="5081"/>
                    </a:lnTo>
                    <a:close/>
                    <a:moveTo>
                      <a:pt x="192" y="5066"/>
                    </a:moveTo>
                    <a:lnTo>
                      <a:pt x="192" y="5066"/>
                    </a:lnTo>
                    <a:lnTo>
                      <a:pt x="195" y="5058"/>
                    </a:lnTo>
                    <a:lnTo>
                      <a:pt x="192" y="5066"/>
                    </a:lnTo>
                    <a:close/>
                    <a:moveTo>
                      <a:pt x="192" y="5066"/>
                    </a:moveTo>
                    <a:lnTo>
                      <a:pt x="148" y="5047"/>
                    </a:lnTo>
                    <a:lnTo>
                      <a:pt x="154" y="5032"/>
                    </a:lnTo>
                    <a:lnTo>
                      <a:pt x="198" y="5050"/>
                    </a:lnTo>
                    <a:lnTo>
                      <a:pt x="192" y="5066"/>
                    </a:lnTo>
                    <a:close/>
                    <a:moveTo>
                      <a:pt x="148" y="5047"/>
                    </a:moveTo>
                    <a:lnTo>
                      <a:pt x="147" y="5047"/>
                    </a:lnTo>
                    <a:lnTo>
                      <a:pt x="151" y="5040"/>
                    </a:lnTo>
                    <a:lnTo>
                      <a:pt x="148" y="5047"/>
                    </a:lnTo>
                    <a:close/>
                    <a:moveTo>
                      <a:pt x="147" y="5047"/>
                    </a:moveTo>
                    <a:lnTo>
                      <a:pt x="138" y="5042"/>
                    </a:lnTo>
                    <a:lnTo>
                      <a:pt x="146" y="5027"/>
                    </a:lnTo>
                    <a:lnTo>
                      <a:pt x="155" y="5033"/>
                    </a:lnTo>
                    <a:lnTo>
                      <a:pt x="147" y="5047"/>
                    </a:lnTo>
                    <a:close/>
                    <a:moveTo>
                      <a:pt x="138" y="5042"/>
                    </a:moveTo>
                    <a:lnTo>
                      <a:pt x="138" y="5041"/>
                    </a:lnTo>
                    <a:lnTo>
                      <a:pt x="137" y="5041"/>
                    </a:lnTo>
                    <a:lnTo>
                      <a:pt x="142" y="5035"/>
                    </a:lnTo>
                    <a:lnTo>
                      <a:pt x="138" y="5042"/>
                    </a:lnTo>
                    <a:close/>
                    <a:moveTo>
                      <a:pt x="137" y="5041"/>
                    </a:moveTo>
                    <a:lnTo>
                      <a:pt x="113" y="5025"/>
                    </a:lnTo>
                    <a:lnTo>
                      <a:pt x="122" y="5012"/>
                    </a:lnTo>
                    <a:lnTo>
                      <a:pt x="146" y="5027"/>
                    </a:lnTo>
                    <a:lnTo>
                      <a:pt x="137" y="5041"/>
                    </a:lnTo>
                    <a:close/>
                    <a:moveTo>
                      <a:pt x="113" y="5025"/>
                    </a:moveTo>
                    <a:lnTo>
                      <a:pt x="113" y="5025"/>
                    </a:lnTo>
                    <a:lnTo>
                      <a:pt x="118" y="5019"/>
                    </a:lnTo>
                    <a:lnTo>
                      <a:pt x="113" y="5025"/>
                    </a:lnTo>
                    <a:close/>
                    <a:moveTo>
                      <a:pt x="113" y="5025"/>
                    </a:moveTo>
                    <a:lnTo>
                      <a:pt x="98" y="5013"/>
                    </a:lnTo>
                    <a:lnTo>
                      <a:pt x="109" y="5001"/>
                    </a:lnTo>
                    <a:lnTo>
                      <a:pt x="123" y="5013"/>
                    </a:lnTo>
                    <a:lnTo>
                      <a:pt x="113" y="5025"/>
                    </a:lnTo>
                    <a:close/>
                    <a:moveTo>
                      <a:pt x="98" y="5013"/>
                    </a:moveTo>
                    <a:lnTo>
                      <a:pt x="97" y="5012"/>
                    </a:lnTo>
                    <a:lnTo>
                      <a:pt x="104" y="5007"/>
                    </a:lnTo>
                    <a:lnTo>
                      <a:pt x="98" y="5013"/>
                    </a:lnTo>
                    <a:close/>
                    <a:moveTo>
                      <a:pt x="97" y="5012"/>
                    </a:moveTo>
                    <a:lnTo>
                      <a:pt x="81" y="4997"/>
                    </a:lnTo>
                    <a:lnTo>
                      <a:pt x="92" y="4985"/>
                    </a:lnTo>
                    <a:lnTo>
                      <a:pt x="109" y="5001"/>
                    </a:lnTo>
                    <a:lnTo>
                      <a:pt x="97" y="5012"/>
                    </a:lnTo>
                    <a:close/>
                    <a:moveTo>
                      <a:pt x="81" y="4997"/>
                    </a:moveTo>
                    <a:lnTo>
                      <a:pt x="82" y="4998"/>
                    </a:lnTo>
                    <a:lnTo>
                      <a:pt x="81" y="4997"/>
                    </a:lnTo>
                    <a:lnTo>
                      <a:pt x="87" y="4991"/>
                    </a:lnTo>
                    <a:lnTo>
                      <a:pt x="81" y="4997"/>
                    </a:lnTo>
                    <a:close/>
                    <a:moveTo>
                      <a:pt x="81" y="4997"/>
                    </a:moveTo>
                    <a:lnTo>
                      <a:pt x="73" y="4988"/>
                    </a:lnTo>
                    <a:lnTo>
                      <a:pt x="84" y="4977"/>
                    </a:lnTo>
                    <a:lnTo>
                      <a:pt x="92" y="4985"/>
                    </a:lnTo>
                    <a:lnTo>
                      <a:pt x="81" y="4997"/>
                    </a:lnTo>
                    <a:close/>
                    <a:moveTo>
                      <a:pt x="73" y="4988"/>
                    </a:moveTo>
                    <a:lnTo>
                      <a:pt x="73" y="4988"/>
                    </a:lnTo>
                    <a:lnTo>
                      <a:pt x="79" y="4983"/>
                    </a:lnTo>
                    <a:lnTo>
                      <a:pt x="73" y="4988"/>
                    </a:lnTo>
                    <a:close/>
                    <a:moveTo>
                      <a:pt x="73" y="4988"/>
                    </a:moveTo>
                    <a:lnTo>
                      <a:pt x="64" y="4979"/>
                    </a:lnTo>
                    <a:lnTo>
                      <a:pt x="77" y="4968"/>
                    </a:lnTo>
                    <a:lnTo>
                      <a:pt x="85" y="4977"/>
                    </a:lnTo>
                    <a:lnTo>
                      <a:pt x="73" y="4988"/>
                    </a:lnTo>
                    <a:close/>
                    <a:moveTo>
                      <a:pt x="64" y="4979"/>
                    </a:moveTo>
                    <a:lnTo>
                      <a:pt x="64" y="4979"/>
                    </a:lnTo>
                    <a:lnTo>
                      <a:pt x="71" y="4974"/>
                    </a:lnTo>
                    <a:lnTo>
                      <a:pt x="64" y="4979"/>
                    </a:lnTo>
                    <a:close/>
                    <a:moveTo>
                      <a:pt x="64" y="4979"/>
                    </a:moveTo>
                    <a:lnTo>
                      <a:pt x="56" y="4969"/>
                    </a:lnTo>
                    <a:lnTo>
                      <a:pt x="69" y="4959"/>
                    </a:lnTo>
                    <a:lnTo>
                      <a:pt x="77" y="4969"/>
                    </a:lnTo>
                    <a:lnTo>
                      <a:pt x="64" y="4979"/>
                    </a:lnTo>
                    <a:close/>
                    <a:moveTo>
                      <a:pt x="56" y="4969"/>
                    </a:moveTo>
                    <a:lnTo>
                      <a:pt x="48" y="4959"/>
                    </a:lnTo>
                    <a:lnTo>
                      <a:pt x="60" y="4948"/>
                    </a:lnTo>
                    <a:lnTo>
                      <a:pt x="69" y="4959"/>
                    </a:lnTo>
                    <a:lnTo>
                      <a:pt x="56" y="4969"/>
                    </a:lnTo>
                    <a:close/>
                    <a:moveTo>
                      <a:pt x="48" y="4959"/>
                    </a:moveTo>
                    <a:lnTo>
                      <a:pt x="47" y="4957"/>
                    </a:lnTo>
                    <a:lnTo>
                      <a:pt x="54" y="4953"/>
                    </a:lnTo>
                    <a:lnTo>
                      <a:pt x="48" y="4959"/>
                    </a:lnTo>
                    <a:close/>
                    <a:moveTo>
                      <a:pt x="47" y="4957"/>
                    </a:moveTo>
                    <a:lnTo>
                      <a:pt x="40" y="4945"/>
                    </a:lnTo>
                    <a:lnTo>
                      <a:pt x="54" y="4937"/>
                    </a:lnTo>
                    <a:lnTo>
                      <a:pt x="61" y="4949"/>
                    </a:lnTo>
                    <a:lnTo>
                      <a:pt x="47" y="4957"/>
                    </a:lnTo>
                    <a:close/>
                    <a:moveTo>
                      <a:pt x="40" y="4945"/>
                    </a:moveTo>
                    <a:lnTo>
                      <a:pt x="33" y="4932"/>
                    </a:lnTo>
                    <a:lnTo>
                      <a:pt x="40" y="4945"/>
                    </a:lnTo>
                    <a:lnTo>
                      <a:pt x="47" y="4941"/>
                    </a:lnTo>
                    <a:lnTo>
                      <a:pt x="40" y="4945"/>
                    </a:lnTo>
                    <a:close/>
                    <a:moveTo>
                      <a:pt x="40" y="4945"/>
                    </a:moveTo>
                    <a:lnTo>
                      <a:pt x="33" y="4933"/>
                    </a:lnTo>
                    <a:lnTo>
                      <a:pt x="47" y="4925"/>
                    </a:lnTo>
                    <a:lnTo>
                      <a:pt x="54" y="4937"/>
                    </a:lnTo>
                    <a:lnTo>
                      <a:pt x="40" y="4945"/>
                    </a:lnTo>
                    <a:close/>
                    <a:moveTo>
                      <a:pt x="33" y="4933"/>
                    </a:moveTo>
                    <a:lnTo>
                      <a:pt x="33" y="4933"/>
                    </a:lnTo>
                    <a:lnTo>
                      <a:pt x="33" y="4932"/>
                    </a:lnTo>
                    <a:lnTo>
                      <a:pt x="40" y="4929"/>
                    </a:lnTo>
                    <a:lnTo>
                      <a:pt x="33" y="4933"/>
                    </a:lnTo>
                    <a:close/>
                    <a:moveTo>
                      <a:pt x="33" y="4932"/>
                    </a:moveTo>
                    <a:lnTo>
                      <a:pt x="25" y="4918"/>
                    </a:lnTo>
                    <a:lnTo>
                      <a:pt x="40" y="4911"/>
                    </a:lnTo>
                    <a:lnTo>
                      <a:pt x="47" y="4925"/>
                    </a:lnTo>
                    <a:lnTo>
                      <a:pt x="33" y="4932"/>
                    </a:lnTo>
                    <a:close/>
                    <a:moveTo>
                      <a:pt x="25" y="4918"/>
                    </a:moveTo>
                    <a:lnTo>
                      <a:pt x="24" y="4918"/>
                    </a:lnTo>
                    <a:lnTo>
                      <a:pt x="33" y="4915"/>
                    </a:lnTo>
                    <a:lnTo>
                      <a:pt x="25" y="4918"/>
                    </a:lnTo>
                    <a:close/>
                    <a:moveTo>
                      <a:pt x="24" y="4918"/>
                    </a:moveTo>
                    <a:lnTo>
                      <a:pt x="18" y="4904"/>
                    </a:lnTo>
                    <a:lnTo>
                      <a:pt x="34" y="4898"/>
                    </a:lnTo>
                    <a:lnTo>
                      <a:pt x="40" y="4912"/>
                    </a:lnTo>
                    <a:lnTo>
                      <a:pt x="24" y="4918"/>
                    </a:lnTo>
                    <a:close/>
                    <a:moveTo>
                      <a:pt x="18" y="4904"/>
                    </a:moveTo>
                    <a:lnTo>
                      <a:pt x="19" y="4904"/>
                    </a:lnTo>
                    <a:lnTo>
                      <a:pt x="18" y="4903"/>
                    </a:lnTo>
                    <a:lnTo>
                      <a:pt x="26" y="4901"/>
                    </a:lnTo>
                    <a:lnTo>
                      <a:pt x="18" y="4904"/>
                    </a:lnTo>
                    <a:close/>
                    <a:moveTo>
                      <a:pt x="18" y="4903"/>
                    </a:moveTo>
                    <a:lnTo>
                      <a:pt x="13" y="4889"/>
                    </a:lnTo>
                    <a:lnTo>
                      <a:pt x="28" y="4883"/>
                    </a:lnTo>
                    <a:lnTo>
                      <a:pt x="34" y="4898"/>
                    </a:lnTo>
                    <a:lnTo>
                      <a:pt x="18" y="4903"/>
                    </a:lnTo>
                    <a:close/>
                    <a:moveTo>
                      <a:pt x="13" y="4889"/>
                    </a:moveTo>
                    <a:lnTo>
                      <a:pt x="13" y="4890"/>
                    </a:lnTo>
                    <a:lnTo>
                      <a:pt x="13" y="4889"/>
                    </a:lnTo>
                    <a:lnTo>
                      <a:pt x="21" y="4886"/>
                    </a:lnTo>
                    <a:lnTo>
                      <a:pt x="13" y="4889"/>
                    </a:lnTo>
                    <a:close/>
                    <a:moveTo>
                      <a:pt x="13" y="4889"/>
                    </a:moveTo>
                    <a:lnTo>
                      <a:pt x="8" y="4873"/>
                    </a:lnTo>
                    <a:lnTo>
                      <a:pt x="23" y="4868"/>
                    </a:lnTo>
                    <a:lnTo>
                      <a:pt x="28" y="4883"/>
                    </a:lnTo>
                    <a:lnTo>
                      <a:pt x="13" y="4889"/>
                    </a:lnTo>
                    <a:close/>
                    <a:moveTo>
                      <a:pt x="8" y="4873"/>
                    </a:moveTo>
                    <a:lnTo>
                      <a:pt x="8" y="4872"/>
                    </a:lnTo>
                    <a:lnTo>
                      <a:pt x="16" y="4871"/>
                    </a:lnTo>
                    <a:lnTo>
                      <a:pt x="8" y="4873"/>
                    </a:lnTo>
                    <a:close/>
                    <a:moveTo>
                      <a:pt x="8" y="4872"/>
                    </a:moveTo>
                    <a:lnTo>
                      <a:pt x="5" y="4855"/>
                    </a:lnTo>
                    <a:lnTo>
                      <a:pt x="21" y="4851"/>
                    </a:lnTo>
                    <a:lnTo>
                      <a:pt x="24" y="4869"/>
                    </a:lnTo>
                    <a:lnTo>
                      <a:pt x="8" y="4872"/>
                    </a:lnTo>
                    <a:close/>
                    <a:moveTo>
                      <a:pt x="21" y="4851"/>
                    </a:moveTo>
                    <a:lnTo>
                      <a:pt x="21" y="4852"/>
                    </a:lnTo>
                    <a:lnTo>
                      <a:pt x="21" y="4851"/>
                    </a:lnTo>
                    <a:lnTo>
                      <a:pt x="13" y="4854"/>
                    </a:lnTo>
                    <a:lnTo>
                      <a:pt x="21" y="4851"/>
                    </a:lnTo>
                    <a:close/>
                    <a:moveTo>
                      <a:pt x="5" y="4855"/>
                    </a:moveTo>
                    <a:lnTo>
                      <a:pt x="2" y="4838"/>
                    </a:lnTo>
                    <a:lnTo>
                      <a:pt x="18" y="4835"/>
                    </a:lnTo>
                    <a:lnTo>
                      <a:pt x="21" y="4851"/>
                    </a:lnTo>
                    <a:lnTo>
                      <a:pt x="5" y="4855"/>
                    </a:lnTo>
                    <a:close/>
                    <a:moveTo>
                      <a:pt x="2" y="4838"/>
                    </a:moveTo>
                    <a:lnTo>
                      <a:pt x="2" y="4838"/>
                    </a:lnTo>
                    <a:lnTo>
                      <a:pt x="2" y="4837"/>
                    </a:lnTo>
                    <a:lnTo>
                      <a:pt x="10" y="4837"/>
                    </a:lnTo>
                    <a:lnTo>
                      <a:pt x="2" y="4838"/>
                    </a:lnTo>
                    <a:close/>
                    <a:moveTo>
                      <a:pt x="2" y="4837"/>
                    </a:moveTo>
                    <a:lnTo>
                      <a:pt x="1" y="4819"/>
                    </a:lnTo>
                    <a:lnTo>
                      <a:pt x="17" y="4817"/>
                    </a:lnTo>
                    <a:lnTo>
                      <a:pt x="18" y="4836"/>
                    </a:lnTo>
                    <a:lnTo>
                      <a:pt x="2" y="4837"/>
                    </a:lnTo>
                    <a:close/>
                    <a:moveTo>
                      <a:pt x="1" y="4819"/>
                    </a:moveTo>
                    <a:lnTo>
                      <a:pt x="1" y="4820"/>
                    </a:lnTo>
                    <a:lnTo>
                      <a:pt x="1" y="4819"/>
                    </a:lnTo>
                    <a:lnTo>
                      <a:pt x="9" y="4819"/>
                    </a:lnTo>
                    <a:lnTo>
                      <a:pt x="1" y="4819"/>
                    </a:lnTo>
                    <a:close/>
                    <a:moveTo>
                      <a:pt x="1" y="4819"/>
                    </a:moveTo>
                    <a:lnTo>
                      <a:pt x="0" y="4799"/>
                    </a:lnTo>
                    <a:lnTo>
                      <a:pt x="16" y="4798"/>
                    </a:lnTo>
                    <a:lnTo>
                      <a:pt x="17" y="4817"/>
                    </a:lnTo>
                    <a:lnTo>
                      <a:pt x="1" y="4819"/>
                    </a:lnTo>
                    <a:close/>
                    <a:moveTo>
                      <a:pt x="0" y="4799"/>
                    </a:moveTo>
                    <a:lnTo>
                      <a:pt x="0" y="4799"/>
                    </a:lnTo>
                    <a:lnTo>
                      <a:pt x="0" y="4798"/>
                    </a:lnTo>
                    <a:lnTo>
                      <a:pt x="8" y="4799"/>
                    </a:lnTo>
                    <a:lnTo>
                      <a:pt x="0" y="4799"/>
                    </a:lnTo>
                    <a:close/>
                    <a:moveTo>
                      <a:pt x="0" y="4798"/>
                    </a:moveTo>
                    <a:lnTo>
                      <a:pt x="1" y="4778"/>
                    </a:lnTo>
                    <a:lnTo>
                      <a:pt x="17" y="4779"/>
                    </a:lnTo>
                    <a:lnTo>
                      <a:pt x="16" y="4799"/>
                    </a:lnTo>
                    <a:lnTo>
                      <a:pt x="0" y="4798"/>
                    </a:lnTo>
                    <a:close/>
                    <a:moveTo>
                      <a:pt x="1" y="4778"/>
                    </a:moveTo>
                    <a:lnTo>
                      <a:pt x="1" y="4778"/>
                    </a:lnTo>
                    <a:lnTo>
                      <a:pt x="9" y="4779"/>
                    </a:lnTo>
                    <a:lnTo>
                      <a:pt x="1" y="4778"/>
                    </a:lnTo>
                    <a:close/>
                    <a:moveTo>
                      <a:pt x="1" y="4778"/>
                    </a:moveTo>
                    <a:lnTo>
                      <a:pt x="4" y="4757"/>
                    </a:lnTo>
                    <a:lnTo>
                      <a:pt x="20" y="4759"/>
                    </a:lnTo>
                    <a:lnTo>
                      <a:pt x="17" y="4780"/>
                    </a:lnTo>
                    <a:lnTo>
                      <a:pt x="1" y="4778"/>
                    </a:lnTo>
                    <a:close/>
                    <a:moveTo>
                      <a:pt x="4" y="4757"/>
                    </a:moveTo>
                    <a:lnTo>
                      <a:pt x="7" y="4735"/>
                    </a:lnTo>
                    <a:lnTo>
                      <a:pt x="23" y="4737"/>
                    </a:lnTo>
                    <a:lnTo>
                      <a:pt x="20" y="4759"/>
                    </a:lnTo>
                    <a:lnTo>
                      <a:pt x="4" y="4757"/>
                    </a:lnTo>
                    <a:close/>
                    <a:moveTo>
                      <a:pt x="7" y="4735"/>
                    </a:moveTo>
                    <a:lnTo>
                      <a:pt x="7" y="4734"/>
                    </a:lnTo>
                    <a:lnTo>
                      <a:pt x="15" y="4736"/>
                    </a:lnTo>
                    <a:lnTo>
                      <a:pt x="7" y="4735"/>
                    </a:lnTo>
                    <a:close/>
                    <a:moveTo>
                      <a:pt x="7" y="4734"/>
                    </a:moveTo>
                    <a:lnTo>
                      <a:pt x="13" y="4711"/>
                    </a:lnTo>
                    <a:lnTo>
                      <a:pt x="29" y="4716"/>
                    </a:lnTo>
                    <a:lnTo>
                      <a:pt x="23" y="4738"/>
                    </a:lnTo>
                    <a:lnTo>
                      <a:pt x="7" y="4734"/>
                    </a:lnTo>
                    <a:close/>
                    <a:moveTo>
                      <a:pt x="13" y="4711"/>
                    </a:moveTo>
                    <a:lnTo>
                      <a:pt x="13" y="4712"/>
                    </a:lnTo>
                    <a:lnTo>
                      <a:pt x="13" y="4710"/>
                    </a:lnTo>
                    <a:lnTo>
                      <a:pt x="21" y="4714"/>
                    </a:lnTo>
                    <a:lnTo>
                      <a:pt x="13" y="4711"/>
                    </a:lnTo>
                    <a:close/>
                    <a:moveTo>
                      <a:pt x="13" y="4710"/>
                    </a:moveTo>
                    <a:lnTo>
                      <a:pt x="20" y="4687"/>
                    </a:lnTo>
                    <a:lnTo>
                      <a:pt x="36" y="4692"/>
                    </a:lnTo>
                    <a:lnTo>
                      <a:pt x="28" y="4716"/>
                    </a:lnTo>
                    <a:lnTo>
                      <a:pt x="13" y="4710"/>
                    </a:lnTo>
                    <a:close/>
                    <a:moveTo>
                      <a:pt x="20" y="4687"/>
                    </a:moveTo>
                    <a:lnTo>
                      <a:pt x="21" y="4686"/>
                    </a:lnTo>
                    <a:lnTo>
                      <a:pt x="20" y="4687"/>
                    </a:lnTo>
                    <a:lnTo>
                      <a:pt x="28" y="4690"/>
                    </a:lnTo>
                    <a:lnTo>
                      <a:pt x="20" y="4687"/>
                    </a:lnTo>
                    <a:close/>
                    <a:moveTo>
                      <a:pt x="20" y="4687"/>
                    </a:moveTo>
                    <a:lnTo>
                      <a:pt x="28" y="4662"/>
                    </a:lnTo>
                    <a:lnTo>
                      <a:pt x="44" y="4667"/>
                    </a:lnTo>
                    <a:lnTo>
                      <a:pt x="36" y="4692"/>
                    </a:lnTo>
                    <a:lnTo>
                      <a:pt x="20" y="4687"/>
                    </a:lnTo>
                    <a:close/>
                    <a:moveTo>
                      <a:pt x="28" y="4662"/>
                    </a:moveTo>
                    <a:lnTo>
                      <a:pt x="28" y="4662"/>
                    </a:lnTo>
                    <a:lnTo>
                      <a:pt x="29" y="4661"/>
                    </a:lnTo>
                    <a:lnTo>
                      <a:pt x="37" y="4665"/>
                    </a:lnTo>
                    <a:lnTo>
                      <a:pt x="28" y="4662"/>
                    </a:lnTo>
                    <a:close/>
                    <a:moveTo>
                      <a:pt x="29" y="4661"/>
                    </a:moveTo>
                    <a:lnTo>
                      <a:pt x="41" y="4635"/>
                    </a:lnTo>
                    <a:lnTo>
                      <a:pt x="55" y="4643"/>
                    </a:lnTo>
                    <a:lnTo>
                      <a:pt x="44" y="4668"/>
                    </a:lnTo>
                    <a:lnTo>
                      <a:pt x="29" y="4661"/>
                    </a:lnTo>
                    <a:close/>
                    <a:moveTo>
                      <a:pt x="41" y="4635"/>
                    </a:moveTo>
                    <a:lnTo>
                      <a:pt x="41" y="4635"/>
                    </a:lnTo>
                    <a:lnTo>
                      <a:pt x="48" y="4639"/>
                    </a:lnTo>
                    <a:lnTo>
                      <a:pt x="41" y="4635"/>
                    </a:lnTo>
                    <a:close/>
                    <a:moveTo>
                      <a:pt x="41" y="4635"/>
                    </a:moveTo>
                    <a:lnTo>
                      <a:pt x="55" y="4608"/>
                    </a:lnTo>
                    <a:lnTo>
                      <a:pt x="70" y="4615"/>
                    </a:lnTo>
                    <a:lnTo>
                      <a:pt x="55" y="4643"/>
                    </a:lnTo>
                    <a:lnTo>
                      <a:pt x="41" y="4635"/>
                    </a:lnTo>
                    <a:close/>
                    <a:moveTo>
                      <a:pt x="55" y="4608"/>
                    </a:moveTo>
                    <a:lnTo>
                      <a:pt x="55" y="4608"/>
                    </a:lnTo>
                    <a:lnTo>
                      <a:pt x="62" y="4612"/>
                    </a:lnTo>
                    <a:lnTo>
                      <a:pt x="55" y="4608"/>
                    </a:lnTo>
                    <a:close/>
                    <a:moveTo>
                      <a:pt x="55" y="4608"/>
                    </a:moveTo>
                    <a:lnTo>
                      <a:pt x="73" y="4578"/>
                    </a:lnTo>
                    <a:lnTo>
                      <a:pt x="87" y="4586"/>
                    </a:lnTo>
                    <a:lnTo>
                      <a:pt x="70" y="4616"/>
                    </a:lnTo>
                    <a:lnTo>
                      <a:pt x="55" y="4608"/>
                    </a:lnTo>
                    <a:close/>
                    <a:moveTo>
                      <a:pt x="73" y="4578"/>
                    </a:moveTo>
                    <a:lnTo>
                      <a:pt x="73" y="4577"/>
                    </a:lnTo>
                    <a:lnTo>
                      <a:pt x="80" y="4582"/>
                    </a:lnTo>
                    <a:lnTo>
                      <a:pt x="73" y="4578"/>
                    </a:lnTo>
                    <a:close/>
                    <a:moveTo>
                      <a:pt x="73" y="4577"/>
                    </a:moveTo>
                    <a:lnTo>
                      <a:pt x="93" y="4547"/>
                    </a:lnTo>
                    <a:lnTo>
                      <a:pt x="107" y="4556"/>
                    </a:lnTo>
                    <a:lnTo>
                      <a:pt x="86" y="4586"/>
                    </a:lnTo>
                    <a:lnTo>
                      <a:pt x="73" y="4577"/>
                    </a:lnTo>
                    <a:close/>
                    <a:moveTo>
                      <a:pt x="93" y="4547"/>
                    </a:moveTo>
                    <a:lnTo>
                      <a:pt x="116" y="4514"/>
                    </a:lnTo>
                    <a:lnTo>
                      <a:pt x="129" y="4523"/>
                    </a:lnTo>
                    <a:lnTo>
                      <a:pt x="107" y="4556"/>
                    </a:lnTo>
                    <a:lnTo>
                      <a:pt x="93" y="4547"/>
                    </a:lnTo>
                    <a:close/>
                    <a:moveTo>
                      <a:pt x="116" y="4514"/>
                    </a:moveTo>
                    <a:lnTo>
                      <a:pt x="116" y="4514"/>
                    </a:lnTo>
                    <a:lnTo>
                      <a:pt x="123" y="4519"/>
                    </a:lnTo>
                    <a:lnTo>
                      <a:pt x="116" y="4514"/>
                    </a:lnTo>
                    <a:close/>
                    <a:moveTo>
                      <a:pt x="116" y="4514"/>
                    </a:moveTo>
                    <a:lnTo>
                      <a:pt x="141" y="4481"/>
                    </a:lnTo>
                    <a:lnTo>
                      <a:pt x="154" y="4490"/>
                    </a:lnTo>
                    <a:lnTo>
                      <a:pt x="129" y="4523"/>
                    </a:lnTo>
                    <a:lnTo>
                      <a:pt x="116" y="4514"/>
                    </a:lnTo>
                    <a:close/>
                    <a:moveTo>
                      <a:pt x="141" y="4481"/>
                    </a:moveTo>
                    <a:lnTo>
                      <a:pt x="141" y="4481"/>
                    </a:lnTo>
                    <a:lnTo>
                      <a:pt x="142" y="4481"/>
                    </a:lnTo>
                    <a:lnTo>
                      <a:pt x="148" y="4486"/>
                    </a:lnTo>
                    <a:lnTo>
                      <a:pt x="141" y="4481"/>
                    </a:lnTo>
                    <a:close/>
                    <a:moveTo>
                      <a:pt x="142" y="4481"/>
                    </a:moveTo>
                    <a:lnTo>
                      <a:pt x="169" y="4446"/>
                    </a:lnTo>
                    <a:lnTo>
                      <a:pt x="182" y="4456"/>
                    </a:lnTo>
                    <a:lnTo>
                      <a:pt x="154" y="4491"/>
                    </a:lnTo>
                    <a:lnTo>
                      <a:pt x="142" y="4481"/>
                    </a:lnTo>
                    <a:close/>
                    <a:moveTo>
                      <a:pt x="169" y="4446"/>
                    </a:moveTo>
                    <a:lnTo>
                      <a:pt x="169" y="4445"/>
                    </a:lnTo>
                    <a:lnTo>
                      <a:pt x="176" y="4451"/>
                    </a:lnTo>
                    <a:lnTo>
                      <a:pt x="169" y="4446"/>
                    </a:lnTo>
                    <a:close/>
                    <a:moveTo>
                      <a:pt x="169" y="4445"/>
                    </a:moveTo>
                    <a:lnTo>
                      <a:pt x="200" y="4410"/>
                    </a:lnTo>
                    <a:lnTo>
                      <a:pt x="213" y="4421"/>
                    </a:lnTo>
                    <a:lnTo>
                      <a:pt x="182" y="4456"/>
                    </a:lnTo>
                    <a:lnTo>
                      <a:pt x="169" y="4445"/>
                    </a:lnTo>
                    <a:close/>
                    <a:moveTo>
                      <a:pt x="213" y="4421"/>
                    </a:moveTo>
                    <a:lnTo>
                      <a:pt x="212" y="4422"/>
                    </a:lnTo>
                    <a:lnTo>
                      <a:pt x="213" y="4421"/>
                    </a:lnTo>
                    <a:lnTo>
                      <a:pt x="207" y="4416"/>
                    </a:lnTo>
                    <a:lnTo>
                      <a:pt x="213" y="4421"/>
                    </a:lnTo>
                    <a:close/>
                    <a:moveTo>
                      <a:pt x="200" y="4410"/>
                    </a:moveTo>
                    <a:lnTo>
                      <a:pt x="232" y="4373"/>
                    </a:lnTo>
                    <a:lnTo>
                      <a:pt x="245" y="4384"/>
                    </a:lnTo>
                    <a:lnTo>
                      <a:pt x="213" y="4421"/>
                    </a:lnTo>
                    <a:lnTo>
                      <a:pt x="200" y="4410"/>
                    </a:lnTo>
                    <a:close/>
                    <a:moveTo>
                      <a:pt x="232" y="4373"/>
                    </a:moveTo>
                    <a:lnTo>
                      <a:pt x="233" y="4373"/>
                    </a:lnTo>
                    <a:lnTo>
                      <a:pt x="232" y="4373"/>
                    </a:lnTo>
                    <a:lnTo>
                      <a:pt x="238" y="4379"/>
                    </a:lnTo>
                    <a:lnTo>
                      <a:pt x="232" y="4373"/>
                    </a:lnTo>
                    <a:close/>
                    <a:moveTo>
                      <a:pt x="232" y="4373"/>
                    </a:moveTo>
                    <a:lnTo>
                      <a:pt x="267" y="4336"/>
                    </a:lnTo>
                    <a:lnTo>
                      <a:pt x="280" y="4347"/>
                    </a:lnTo>
                    <a:lnTo>
                      <a:pt x="245" y="4384"/>
                    </a:lnTo>
                    <a:lnTo>
                      <a:pt x="232" y="4373"/>
                    </a:lnTo>
                    <a:close/>
                    <a:moveTo>
                      <a:pt x="267" y="4336"/>
                    </a:moveTo>
                    <a:lnTo>
                      <a:pt x="303" y="4298"/>
                    </a:lnTo>
                    <a:lnTo>
                      <a:pt x="316" y="4309"/>
                    </a:lnTo>
                    <a:lnTo>
                      <a:pt x="280" y="4347"/>
                    </a:lnTo>
                    <a:lnTo>
                      <a:pt x="267" y="4336"/>
                    </a:lnTo>
                    <a:close/>
                    <a:moveTo>
                      <a:pt x="303" y="4298"/>
                    </a:moveTo>
                    <a:lnTo>
                      <a:pt x="302" y="4299"/>
                    </a:lnTo>
                    <a:lnTo>
                      <a:pt x="303" y="4298"/>
                    </a:lnTo>
                    <a:lnTo>
                      <a:pt x="309" y="4304"/>
                    </a:lnTo>
                    <a:lnTo>
                      <a:pt x="303" y="4298"/>
                    </a:lnTo>
                    <a:close/>
                    <a:moveTo>
                      <a:pt x="303" y="4298"/>
                    </a:moveTo>
                    <a:lnTo>
                      <a:pt x="341" y="4260"/>
                    </a:lnTo>
                    <a:lnTo>
                      <a:pt x="353" y="4271"/>
                    </a:lnTo>
                    <a:lnTo>
                      <a:pt x="315" y="4309"/>
                    </a:lnTo>
                    <a:lnTo>
                      <a:pt x="303" y="4298"/>
                    </a:lnTo>
                    <a:close/>
                    <a:moveTo>
                      <a:pt x="341" y="4260"/>
                    </a:moveTo>
                    <a:lnTo>
                      <a:pt x="342" y="4259"/>
                    </a:lnTo>
                    <a:lnTo>
                      <a:pt x="341" y="4260"/>
                    </a:lnTo>
                    <a:lnTo>
                      <a:pt x="348" y="4266"/>
                    </a:lnTo>
                    <a:lnTo>
                      <a:pt x="341" y="4260"/>
                    </a:lnTo>
                    <a:close/>
                    <a:moveTo>
                      <a:pt x="341" y="4260"/>
                    </a:moveTo>
                    <a:lnTo>
                      <a:pt x="382" y="4220"/>
                    </a:lnTo>
                    <a:lnTo>
                      <a:pt x="393" y="4232"/>
                    </a:lnTo>
                    <a:lnTo>
                      <a:pt x="353" y="4271"/>
                    </a:lnTo>
                    <a:lnTo>
                      <a:pt x="341" y="4260"/>
                    </a:lnTo>
                    <a:close/>
                    <a:moveTo>
                      <a:pt x="382" y="4220"/>
                    </a:moveTo>
                    <a:lnTo>
                      <a:pt x="382" y="4220"/>
                    </a:lnTo>
                    <a:lnTo>
                      <a:pt x="388" y="4227"/>
                    </a:lnTo>
                    <a:lnTo>
                      <a:pt x="382" y="4220"/>
                    </a:lnTo>
                    <a:close/>
                    <a:moveTo>
                      <a:pt x="382" y="4220"/>
                    </a:moveTo>
                    <a:lnTo>
                      <a:pt x="424" y="4181"/>
                    </a:lnTo>
                    <a:lnTo>
                      <a:pt x="435" y="4194"/>
                    </a:lnTo>
                    <a:lnTo>
                      <a:pt x="393" y="4233"/>
                    </a:lnTo>
                    <a:lnTo>
                      <a:pt x="382" y="4220"/>
                    </a:lnTo>
                    <a:close/>
                    <a:moveTo>
                      <a:pt x="424" y="4181"/>
                    </a:moveTo>
                    <a:lnTo>
                      <a:pt x="422" y="4183"/>
                    </a:lnTo>
                    <a:lnTo>
                      <a:pt x="424" y="4181"/>
                    </a:lnTo>
                    <a:lnTo>
                      <a:pt x="430" y="4188"/>
                    </a:lnTo>
                    <a:lnTo>
                      <a:pt x="424" y="4181"/>
                    </a:lnTo>
                    <a:close/>
                    <a:moveTo>
                      <a:pt x="424" y="4181"/>
                    </a:moveTo>
                    <a:lnTo>
                      <a:pt x="467" y="4142"/>
                    </a:lnTo>
                    <a:lnTo>
                      <a:pt x="478" y="4155"/>
                    </a:lnTo>
                    <a:lnTo>
                      <a:pt x="435" y="4194"/>
                    </a:lnTo>
                    <a:lnTo>
                      <a:pt x="424" y="4181"/>
                    </a:lnTo>
                    <a:close/>
                    <a:moveTo>
                      <a:pt x="467" y="4142"/>
                    </a:moveTo>
                    <a:lnTo>
                      <a:pt x="468" y="4141"/>
                    </a:lnTo>
                    <a:lnTo>
                      <a:pt x="468" y="4142"/>
                    </a:lnTo>
                    <a:lnTo>
                      <a:pt x="473" y="4148"/>
                    </a:lnTo>
                    <a:lnTo>
                      <a:pt x="467" y="4142"/>
                    </a:lnTo>
                    <a:close/>
                    <a:moveTo>
                      <a:pt x="468" y="4142"/>
                    </a:moveTo>
                    <a:lnTo>
                      <a:pt x="513" y="4102"/>
                    </a:lnTo>
                    <a:lnTo>
                      <a:pt x="524" y="4114"/>
                    </a:lnTo>
                    <a:lnTo>
                      <a:pt x="478" y="4155"/>
                    </a:lnTo>
                    <a:lnTo>
                      <a:pt x="468" y="4142"/>
                    </a:lnTo>
                    <a:close/>
                    <a:moveTo>
                      <a:pt x="513" y="4102"/>
                    </a:moveTo>
                    <a:lnTo>
                      <a:pt x="512" y="4103"/>
                    </a:lnTo>
                    <a:lnTo>
                      <a:pt x="513" y="4102"/>
                    </a:lnTo>
                    <a:lnTo>
                      <a:pt x="518" y="4108"/>
                    </a:lnTo>
                    <a:lnTo>
                      <a:pt x="513" y="4102"/>
                    </a:lnTo>
                    <a:close/>
                    <a:moveTo>
                      <a:pt x="513" y="4102"/>
                    </a:moveTo>
                    <a:lnTo>
                      <a:pt x="559" y="4063"/>
                    </a:lnTo>
                    <a:lnTo>
                      <a:pt x="569" y="4075"/>
                    </a:lnTo>
                    <a:lnTo>
                      <a:pt x="524" y="4114"/>
                    </a:lnTo>
                    <a:lnTo>
                      <a:pt x="513" y="4102"/>
                    </a:lnTo>
                    <a:close/>
                    <a:moveTo>
                      <a:pt x="559" y="4063"/>
                    </a:moveTo>
                    <a:lnTo>
                      <a:pt x="559" y="4062"/>
                    </a:lnTo>
                    <a:lnTo>
                      <a:pt x="559" y="4063"/>
                    </a:lnTo>
                    <a:lnTo>
                      <a:pt x="564" y="4069"/>
                    </a:lnTo>
                    <a:lnTo>
                      <a:pt x="559" y="4063"/>
                    </a:lnTo>
                    <a:close/>
                    <a:moveTo>
                      <a:pt x="559" y="4063"/>
                    </a:moveTo>
                    <a:lnTo>
                      <a:pt x="606" y="4024"/>
                    </a:lnTo>
                    <a:lnTo>
                      <a:pt x="616" y="4036"/>
                    </a:lnTo>
                    <a:lnTo>
                      <a:pt x="569" y="4075"/>
                    </a:lnTo>
                    <a:lnTo>
                      <a:pt x="559" y="4063"/>
                    </a:lnTo>
                    <a:close/>
                    <a:moveTo>
                      <a:pt x="606" y="4024"/>
                    </a:moveTo>
                    <a:lnTo>
                      <a:pt x="606" y="4023"/>
                    </a:lnTo>
                    <a:lnTo>
                      <a:pt x="611" y="4030"/>
                    </a:lnTo>
                    <a:lnTo>
                      <a:pt x="606" y="4024"/>
                    </a:lnTo>
                    <a:close/>
                    <a:moveTo>
                      <a:pt x="606" y="4023"/>
                    </a:moveTo>
                    <a:lnTo>
                      <a:pt x="655" y="3984"/>
                    </a:lnTo>
                    <a:lnTo>
                      <a:pt x="666" y="3997"/>
                    </a:lnTo>
                    <a:lnTo>
                      <a:pt x="616" y="4036"/>
                    </a:lnTo>
                    <a:lnTo>
                      <a:pt x="606" y="4023"/>
                    </a:lnTo>
                    <a:close/>
                    <a:moveTo>
                      <a:pt x="655" y="3984"/>
                    </a:moveTo>
                    <a:lnTo>
                      <a:pt x="655" y="3984"/>
                    </a:lnTo>
                    <a:lnTo>
                      <a:pt x="661" y="3991"/>
                    </a:lnTo>
                    <a:lnTo>
                      <a:pt x="655" y="3984"/>
                    </a:lnTo>
                    <a:close/>
                    <a:moveTo>
                      <a:pt x="655" y="3984"/>
                    </a:moveTo>
                    <a:lnTo>
                      <a:pt x="705" y="3946"/>
                    </a:lnTo>
                    <a:lnTo>
                      <a:pt x="715" y="3959"/>
                    </a:lnTo>
                    <a:lnTo>
                      <a:pt x="666" y="3997"/>
                    </a:lnTo>
                    <a:lnTo>
                      <a:pt x="655" y="3984"/>
                    </a:lnTo>
                    <a:close/>
                    <a:moveTo>
                      <a:pt x="705" y="3946"/>
                    </a:moveTo>
                    <a:lnTo>
                      <a:pt x="702" y="3948"/>
                    </a:lnTo>
                    <a:lnTo>
                      <a:pt x="705" y="3946"/>
                    </a:lnTo>
                    <a:lnTo>
                      <a:pt x="710" y="3953"/>
                    </a:lnTo>
                    <a:lnTo>
                      <a:pt x="705" y="3946"/>
                    </a:lnTo>
                    <a:close/>
                    <a:moveTo>
                      <a:pt x="705" y="3946"/>
                    </a:moveTo>
                    <a:lnTo>
                      <a:pt x="755" y="3908"/>
                    </a:lnTo>
                    <a:lnTo>
                      <a:pt x="766" y="3921"/>
                    </a:lnTo>
                    <a:lnTo>
                      <a:pt x="715" y="3959"/>
                    </a:lnTo>
                    <a:lnTo>
                      <a:pt x="705" y="3946"/>
                    </a:lnTo>
                    <a:close/>
                    <a:moveTo>
                      <a:pt x="755" y="3908"/>
                    </a:moveTo>
                    <a:lnTo>
                      <a:pt x="806" y="3869"/>
                    </a:lnTo>
                    <a:lnTo>
                      <a:pt x="816" y="3883"/>
                    </a:lnTo>
                    <a:lnTo>
                      <a:pt x="766" y="3921"/>
                    </a:lnTo>
                    <a:lnTo>
                      <a:pt x="755" y="3908"/>
                    </a:lnTo>
                    <a:close/>
                    <a:moveTo>
                      <a:pt x="806" y="3869"/>
                    </a:moveTo>
                    <a:lnTo>
                      <a:pt x="807" y="3869"/>
                    </a:lnTo>
                    <a:lnTo>
                      <a:pt x="806" y="3869"/>
                    </a:lnTo>
                    <a:lnTo>
                      <a:pt x="811" y="3877"/>
                    </a:lnTo>
                    <a:lnTo>
                      <a:pt x="806" y="3869"/>
                    </a:lnTo>
                    <a:close/>
                    <a:moveTo>
                      <a:pt x="806" y="3869"/>
                    </a:moveTo>
                    <a:lnTo>
                      <a:pt x="858" y="3833"/>
                    </a:lnTo>
                    <a:lnTo>
                      <a:pt x="867" y="3847"/>
                    </a:lnTo>
                    <a:lnTo>
                      <a:pt x="815" y="3883"/>
                    </a:lnTo>
                    <a:lnTo>
                      <a:pt x="806" y="3869"/>
                    </a:lnTo>
                    <a:close/>
                    <a:moveTo>
                      <a:pt x="858" y="3833"/>
                    </a:moveTo>
                    <a:lnTo>
                      <a:pt x="911" y="3797"/>
                    </a:lnTo>
                    <a:lnTo>
                      <a:pt x="920" y="3811"/>
                    </a:lnTo>
                    <a:lnTo>
                      <a:pt x="867" y="3847"/>
                    </a:lnTo>
                    <a:lnTo>
                      <a:pt x="858" y="3833"/>
                    </a:lnTo>
                    <a:close/>
                    <a:moveTo>
                      <a:pt x="911" y="3797"/>
                    </a:moveTo>
                    <a:lnTo>
                      <a:pt x="910" y="3798"/>
                    </a:lnTo>
                    <a:lnTo>
                      <a:pt x="911" y="3797"/>
                    </a:lnTo>
                    <a:lnTo>
                      <a:pt x="916" y="3805"/>
                    </a:lnTo>
                    <a:lnTo>
                      <a:pt x="911" y="3797"/>
                    </a:lnTo>
                    <a:close/>
                    <a:moveTo>
                      <a:pt x="911" y="3797"/>
                    </a:moveTo>
                    <a:lnTo>
                      <a:pt x="963" y="3762"/>
                    </a:lnTo>
                    <a:lnTo>
                      <a:pt x="972" y="3776"/>
                    </a:lnTo>
                    <a:lnTo>
                      <a:pt x="920" y="3811"/>
                    </a:lnTo>
                    <a:lnTo>
                      <a:pt x="911" y="3797"/>
                    </a:lnTo>
                    <a:close/>
                    <a:moveTo>
                      <a:pt x="963" y="3762"/>
                    </a:moveTo>
                    <a:lnTo>
                      <a:pt x="964" y="3761"/>
                    </a:lnTo>
                    <a:lnTo>
                      <a:pt x="964" y="3762"/>
                    </a:lnTo>
                    <a:lnTo>
                      <a:pt x="968" y="3770"/>
                    </a:lnTo>
                    <a:lnTo>
                      <a:pt x="963" y="3762"/>
                    </a:lnTo>
                    <a:close/>
                    <a:moveTo>
                      <a:pt x="964" y="3762"/>
                    </a:moveTo>
                    <a:lnTo>
                      <a:pt x="1018" y="3729"/>
                    </a:lnTo>
                    <a:lnTo>
                      <a:pt x="1026" y="3744"/>
                    </a:lnTo>
                    <a:lnTo>
                      <a:pt x="972" y="3777"/>
                    </a:lnTo>
                    <a:lnTo>
                      <a:pt x="964" y="3762"/>
                    </a:lnTo>
                    <a:close/>
                    <a:moveTo>
                      <a:pt x="1018" y="3729"/>
                    </a:moveTo>
                    <a:lnTo>
                      <a:pt x="1071" y="3697"/>
                    </a:lnTo>
                    <a:lnTo>
                      <a:pt x="1080" y="3711"/>
                    </a:lnTo>
                    <a:lnTo>
                      <a:pt x="1026" y="3744"/>
                    </a:lnTo>
                    <a:lnTo>
                      <a:pt x="1018" y="3729"/>
                    </a:lnTo>
                    <a:close/>
                    <a:moveTo>
                      <a:pt x="1071" y="3697"/>
                    </a:moveTo>
                    <a:lnTo>
                      <a:pt x="1070" y="3697"/>
                    </a:lnTo>
                    <a:lnTo>
                      <a:pt x="1071" y="3697"/>
                    </a:lnTo>
                    <a:lnTo>
                      <a:pt x="1075" y="3704"/>
                    </a:lnTo>
                    <a:lnTo>
                      <a:pt x="1071" y="3697"/>
                    </a:lnTo>
                    <a:close/>
                    <a:moveTo>
                      <a:pt x="1071" y="3697"/>
                    </a:moveTo>
                    <a:lnTo>
                      <a:pt x="1125" y="3666"/>
                    </a:lnTo>
                    <a:lnTo>
                      <a:pt x="1133" y="3680"/>
                    </a:lnTo>
                    <a:lnTo>
                      <a:pt x="1080" y="3711"/>
                    </a:lnTo>
                    <a:lnTo>
                      <a:pt x="1071" y="3697"/>
                    </a:lnTo>
                    <a:close/>
                    <a:moveTo>
                      <a:pt x="1125" y="3666"/>
                    </a:moveTo>
                    <a:lnTo>
                      <a:pt x="1124" y="3666"/>
                    </a:lnTo>
                    <a:lnTo>
                      <a:pt x="1125" y="3666"/>
                    </a:lnTo>
                    <a:lnTo>
                      <a:pt x="1129" y="3673"/>
                    </a:lnTo>
                    <a:lnTo>
                      <a:pt x="1125" y="3666"/>
                    </a:lnTo>
                    <a:close/>
                    <a:moveTo>
                      <a:pt x="1125" y="3666"/>
                    </a:moveTo>
                    <a:lnTo>
                      <a:pt x="1178" y="3636"/>
                    </a:lnTo>
                    <a:lnTo>
                      <a:pt x="1187" y="3650"/>
                    </a:lnTo>
                    <a:lnTo>
                      <a:pt x="1133" y="3680"/>
                    </a:lnTo>
                    <a:lnTo>
                      <a:pt x="1125" y="3666"/>
                    </a:lnTo>
                    <a:close/>
                    <a:moveTo>
                      <a:pt x="1178" y="3636"/>
                    </a:moveTo>
                    <a:lnTo>
                      <a:pt x="1178" y="3636"/>
                    </a:lnTo>
                    <a:lnTo>
                      <a:pt x="1182" y="3643"/>
                    </a:lnTo>
                    <a:lnTo>
                      <a:pt x="1178" y="3636"/>
                    </a:lnTo>
                    <a:close/>
                    <a:moveTo>
                      <a:pt x="1178" y="3636"/>
                    </a:moveTo>
                    <a:lnTo>
                      <a:pt x="1232" y="3608"/>
                    </a:lnTo>
                    <a:lnTo>
                      <a:pt x="1239" y="3622"/>
                    </a:lnTo>
                    <a:lnTo>
                      <a:pt x="1186" y="3650"/>
                    </a:lnTo>
                    <a:lnTo>
                      <a:pt x="1178" y="3636"/>
                    </a:lnTo>
                    <a:close/>
                    <a:moveTo>
                      <a:pt x="1232" y="3608"/>
                    </a:moveTo>
                    <a:lnTo>
                      <a:pt x="1232" y="3608"/>
                    </a:lnTo>
                    <a:lnTo>
                      <a:pt x="1236" y="3615"/>
                    </a:lnTo>
                    <a:lnTo>
                      <a:pt x="1232" y="3608"/>
                    </a:lnTo>
                    <a:close/>
                    <a:moveTo>
                      <a:pt x="1232" y="3608"/>
                    </a:moveTo>
                    <a:lnTo>
                      <a:pt x="1285" y="3581"/>
                    </a:lnTo>
                    <a:lnTo>
                      <a:pt x="1293" y="3596"/>
                    </a:lnTo>
                    <a:lnTo>
                      <a:pt x="1239" y="3622"/>
                    </a:lnTo>
                    <a:lnTo>
                      <a:pt x="1232" y="3608"/>
                    </a:lnTo>
                    <a:close/>
                    <a:moveTo>
                      <a:pt x="1285" y="3581"/>
                    </a:moveTo>
                    <a:lnTo>
                      <a:pt x="1285" y="3580"/>
                    </a:lnTo>
                    <a:lnTo>
                      <a:pt x="1290" y="3588"/>
                    </a:lnTo>
                    <a:lnTo>
                      <a:pt x="1285" y="3581"/>
                    </a:lnTo>
                    <a:close/>
                    <a:moveTo>
                      <a:pt x="1285" y="3580"/>
                    </a:moveTo>
                    <a:lnTo>
                      <a:pt x="1339" y="3555"/>
                    </a:lnTo>
                    <a:lnTo>
                      <a:pt x="1346" y="3571"/>
                    </a:lnTo>
                    <a:lnTo>
                      <a:pt x="1293" y="3596"/>
                    </a:lnTo>
                    <a:lnTo>
                      <a:pt x="1285" y="3580"/>
                    </a:lnTo>
                    <a:close/>
                    <a:moveTo>
                      <a:pt x="1339" y="3555"/>
                    </a:moveTo>
                    <a:lnTo>
                      <a:pt x="1338" y="3557"/>
                    </a:lnTo>
                    <a:lnTo>
                      <a:pt x="1340" y="3555"/>
                    </a:lnTo>
                    <a:lnTo>
                      <a:pt x="1343" y="3564"/>
                    </a:lnTo>
                    <a:lnTo>
                      <a:pt x="1339" y="3555"/>
                    </a:lnTo>
                    <a:close/>
                    <a:moveTo>
                      <a:pt x="1340" y="3555"/>
                    </a:moveTo>
                    <a:lnTo>
                      <a:pt x="1441" y="3511"/>
                    </a:lnTo>
                    <a:lnTo>
                      <a:pt x="1447" y="3527"/>
                    </a:lnTo>
                    <a:lnTo>
                      <a:pt x="1346" y="3571"/>
                    </a:lnTo>
                    <a:lnTo>
                      <a:pt x="1340" y="3555"/>
                    </a:lnTo>
                    <a:close/>
                    <a:moveTo>
                      <a:pt x="1441" y="3511"/>
                    </a:moveTo>
                    <a:lnTo>
                      <a:pt x="1441" y="3511"/>
                    </a:lnTo>
                    <a:lnTo>
                      <a:pt x="1444" y="3519"/>
                    </a:lnTo>
                    <a:lnTo>
                      <a:pt x="1441" y="3511"/>
                    </a:lnTo>
                    <a:close/>
                    <a:moveTo>
                      <a:pt x="1441" y="3511"/>
                    </a:moveTo>
                    <a:lnTo>
                      <a:pt x="1535" y="3472"/>
                    </a:lnTo>
                    <a:lnTo>
                      <a:pt x="1541" y="3488"/>
                    </a:lnTo>
                    <a:lnTo>
                      <a:pt x="1447" y="3527"/>
                    </a:lnTo>
                    <a:lnTo>
                      <a:pt x="1441" y="3511"/>
                    </a:lnTo>
                    <a:close/>
                    <a:moveTo>
                      <a:pt x="1535" y="3472"/>
                    </a:moveTo>
                    <a:lnTo>
                      <a:pt x="1535" y="3472"/>
                    </a:lnTo>
                    <a:lnTo>
                      <a:pt x="1538" y="3480"/>
                    </a:lnTo>
                    <a:lnTo>
                      <a:pt x="1535" y="3472"/>
                    </a:lnTo>
                    <a:close/>
                    <a:moveTo>
                      <a:pt x="1535" y="3472"/>
                    </a:moveTo>
                    <a:lnTo>
                      <a:pt x="1621" y="3438"/>
                    </a:lnTo>
                    <a:lnTo>
                      <a:pt x="1627" y="3454"/>
                    </a:lnTo>
                    <a:lnTo>
                      <a:pt x="1541" y="3488"/>
                    </a:lnTo>
                    <a:lnTo>
                      <a:pt x="1535" y="3472"/>
                    </a:lnTo>
                    <a:close/>
                    <a:moveTo>
                      <a:pt x="1621" y="3438"/>
                    </a:moveTo>
                    <a:lnTo>
                      <a:pt x="1624" y="3437"/>
                    </a:lnTo>
                    <a:lnTo>
                      <a:pt x="1621" y="3438"/>
                    </a:lnTo>
                    <a:lnTo>
                      <a:pt x="1624" y="3446"/>
                    </a:lnTo>
                    <a:lnTo>
                      <a:pt x="1621" y="3438"/>
                    </a:lnTo>
                    <a:close/>
                    <a:moveTo>
                      <a:pt x="1621" y="3438"/>
                    </a:moveTo>
                    <a:lnTo>
                      <a:pt x="1699" y="3408"/>
                    </a:lnTo>
                    <a:lnTo>
                      <a:pt x="1705" y="3424"/>
                    </a:lnTo>
                    <a:lnTo>
                      <a:pt x="1627" y="3454"/>
                    </a:lnTo>
                    <a:lnTo>
                      <a:pt x="1621" y="3438"/>
                    </a:lnTo>
                    <a:close/>
                    <a:moveTo>
                      <a:pt x="1699" y="3408"/>
                    </a:moveTo>
                    <a:lnTo>
                      <a:pt x="1698" y="3409"/>
                    </a:lnTo>
                    <a:lnTo>
                      <a:pt x="1699" y="3408"/>
                    </a:lnTo>
                    <a:lnTo>
                      <a:pt x="1702" y="3417"/>
                    </a:lnTo>
                    <a:lnTo>
                      <a:pt x="1699" y="3408"/>
                    </a:lnTo>
                    <a:close/>
                    <a:moveTo>
                      <a:pt x="1699" y="3408"/>
                    </a:moveTo>
                    <a:lnTo>
                      <a:pt x="1772" y="3383"/>
                    </a:lnTo>
                    <a:lnTo>
                      <a:pt x="1778" y="3398"/>
                    </a:lnTo>
                    <a:lnTo>
                      <a:pt x="1704" y="3424"/>
                    </a:lnTo>
                    <a:lnTo>
                      <a:pt x="1699" y="3408"/>
                    </a:lnTo>
                    <a:close/>
                    <a:moveTo>
                      <a:pt x="1772" y="3383"/>
                    </a:moveTo>
                    <a:lnTo>
                      <a:pt x="1773" y="3383"/>
                    </a:lnTo>
                    <a:lnTo>
                      <a:pt x="1772" y="3383"/>
                    </a:lnTo>
                    <a:lnTo>
                      <a:pt x="1775" y="3391"/>
                    </a:lnTo>
                    <a:lnTo>
                      <a:pt x="1772" y="3383"/>
                    </a:lnTo>
                    <a:close/>
                    <a:moveTo>
                      <a:pt x="1772" y="3383"/>
                    </a:moveTo>
                    <a:lnTo>
                      <a:pt x="1838" y="3361"/>
                    </a:lnTo>
                    <a:lnTo>
                      <a:pt x="1843" y="3376"/>
                    </a:lnTo>
                    <a:lnTo>
                      <a:pt x="1778" y="3398"/>
                    </a:lnTo>
                    <a:lnTo>
                      <a:pt x="1772" y="3383"/>
                    </a:lnTo>
                    <a:close/>
                    <a:moveTo>
                      <a:pt x="1838" y="3361"/>
                    </a:moveTo>
                    <a:lnTo>
                      <a:pt x="1838" y="3361"/>
                    </a:lnTo>
                    <a:lnTo>
                      <a:pt x="1841" y="3369"/>
                    </a:lnTo>
                    <a:lnTo>
                      <a:pt x="1838" y="3361"/>
                    </a:lnTo>
                    <a:close/>
                    <a:moveTo>
                      <a:pt x="1838" y="3361"/>
                    </a:moveTo>
                    <a:lnTo>
                      <a:pt x="1898" y="3342"/>
                    </a:lnTo>
                    <a:lnTo>
                      <a:pt x="1903" y="3358"/>
                    </a:lnTo>
                    <a:lnTo>
                      <a:pt x="1843" y="3376"/>
                    </a:lnTo>
                    <a:lnTo>
                      <a:pt x="1838" y="3361"/>
                    </a:lnTo>
                    <a:close/>
                    <a:moveTo>
                      <a:pt x="1898" y="3342"/>
                    </a:moveTo>
                    <a:lnTo>
                      <a:pt x="1899" y="3342"/>
                    </a:lnTo>
                    <a:lnTo>
                      <a:pt x="1901" y="3351"/>
                    </a:lnTo>
                    <a:lnTo>
                      <a:pt x="1898" y="3342"/>
                    </a:lnTo>
                    <a:close/>
                    <a:moveTo>
                      <a:pt x="1899" y="3342"/>
                    </a:moveTo>
                    <a:lnTo>
                      <a:pt x="1954" y="3328"/>
                    </a:lnTo>
                    <a:lnTo>
                      <a:pt x="1958" y="3343"/>
                    </a:lnTo>
                    <a:lnTo>
                      <a:pt x="1903" y="3358"/>
                    </a:lnTo>
                    <a:lnTo>
                      <a:pt x="1899" y="3342"/>
                    </a:lnTo>
                    <a:close/>
                    <a:moveTo>
                      <a:pt x="1954" y="3328"/>
                    </a:moveTo>
                    <a:lnTo>
                      <a:pt x="1954" y="3328"/>
                    </a:lnTo>
                    <a:lnTo>
                      <a:pt x="1956" y="3336"/>
                    </a:lnTo>
                    <a:lnTo>
                      <a:pt x="1954" y="3328"/>
                    </a:lnTo>
                    <a:close/>
                    <a:moveTo>
                      <a:pt x="1954" y="3328"/>
                    </a:moveTo>
                    <a:lnTo>
                      <a:pt x="2004" y="3316"/>
                    </a:lnTo>
                    <a:lnTo>
                      <a:pt x="2008" y="3332"/>
                    </a:lnTo>
                    <a:lnTo>
                      <a:pt x="1958" y="3344"/>
                    </a:lnTo>
                    <a:lnTo>
                      <a:pt x="1954" y="3328"/>
                    </a:lnTo>
                    <a:close/>
                    <a:moveTo>
                      <a:pt x="2004" y="3316"/>
                    </a:moveTo>
                    <a:lnTo>
                      <a:pt x="2005" y="3316"/>
                    </a:lnTo>
                    <a:lnTo>
                      <a:pt x="2004" y="3316"/>
                    </a:lnTo>
                    <a:lnTo>
                      <a:pt x="2006" y="3324"/>
                    </a:lnTo>
                    <a:lnTo>
                      <a:pt x="2004" y="3316"/>
                    </a:lnTo>
                    <a:close/>
                    <a:moveTo>
                      <a:pt x="2004" y="3316"/>
                    </a:moveTo>
                    <a:lnTo>
                      <a:pt x="2049" y="3306"/>
                    </a:lnTo>
                    <a:lnTo>
                      <a:pt x="2052" y="3323"/>
                    </a:lnTo>
                    <a:lnTo>
                      <a:pt x="2007" y="3332"/>
                    </a:lnTo>
                    <a:lnTo>
                      <a:pt x="2004" y="3316"/>
                    </a:lnTo>
                    <a:close/>
                    <a:moveTo>
                      <a:pt x="2049" y="3306"/>
                    </a:moveTo>
                    <a:lnTo>
                      <a:pt x="2049" y="3306"/>
                    </a:lnTo>
                    <a:lnTo>
                      <a:pt x="2051" y="3315"/>
                    </a:lnTo>
                    <a:lnTo>
                      <a:pt x="2049" y="3306"/>
                    </a:lnTo>
                    <a:close/>
                    <a:moveTo>
                      <a:pt x="2049" y="3306"/>
                    </a:moveTo>
                    <a:lnTo>
                      <a:pt x="2090" y="3299"/>
                    </a:lnTo>
                    <a:lnTo>
                      <a:pt x="2094" y="3316"/>
                    </a:lnTo>
                    <a:lnTo>
                      <a:pt x="2052" y="3323"/>
                    </a:lnTo>
                    <a:lnTo>
                      <a:pt x="2049" y="3306"/>
                    </a:lnTo>
                    <a:close/>
                    <a:moveTo>
                      <a:pt x="2090" y="3299"/>
                    </a:moveTo>
                    <a:lnTo>
                      <a:pt x="2090" y="3299"/>
                    </a:lnTo>
                    <a:lnTo>
                      <a:pt x="2091" y="3299"/>
                    </a:lnTo>
                    <a:lnTo>
                      <a:pt x="2093" y="3307"/>
                    </a:lnTo>
                    <a:lnTo>
                      <a:pt x="2090" y="3299"/>
                    </a:lnTo>
                    <a:close/>
                    <a:moveTo>
                      <a:pt x="2091" y="3299"/>
                    </a:moveTo>
                    <a:lnTo>
                      <a:pt x="2130" y="3294"/>
                    </a:lnTo>
                    <a:lnTo>
                      <a:pt x="2132" y="3310"/>
                    </a:lnTo>
                    <a:lnTo>
                      <a:pt x="2094" y="3316"/>
                    </a:lnTo>
                    <a:lnTo>
                      <a:pt x="2091" y="3299"/>
                    </a:lnTo>
                    <a:close/>
                    <a:moveTo>
                      <a:pt x="2130" y="3294"/>
                    </a:moveTo>
                    <a:lnTo>
                      <a:pt x="2129" y="3294"/>
                    </a:lnTo>
                    <a:lnTo>
                      <a:pt x="2130" y="3294"/>
                    </a:lnTo>
                    <a:lnTo>
                      <a:pt x="2131" y="3302"/>
                    </a:lnTo>
                    <a:lnTo>
                      <a:pt x="2130" y="3294"/>
                    </a:lnTo>
                    <a:close/>
                    <a:moveTo>
                      <a:pt x="2130" y="3294"/>
                    </a:moveTo>
                    <a:lnTo>
                      <a:pt x="2165" y="3290"/>
                    </a:lnTo>
                    <a:lnTo>
                      <a:pt x="2167" y="3306"/>
                    </a:lnTo>
                    <a:lnTo>
                      <a:pt x="2132" y="3310"/>
                    </a:lnTo>
                    <a:lnTo>
                      <a:pt x="2130" y="3294"/>
                    </a:lnTo>
                    <a:close/>
                    <a:moveTo>
                      <a:pt x="2165" y="3290"/>
                    </a:moveTo>
                    <a:lnTo>
                      <a:pt x="2165" y="3290"/>
                    </a:lnTo>
                    <a:lnTo>
                      <a:pt x="2166" y="3298"/>
                    </a:lnTo>
                    <a:lnTo>
                      <a:pt x="2165" y="3290"/>
                    </a:lnTo>
                    <a:close/>
                    <a:moveTo>
                      <a:pt x="2165" y="3290"/>
                    </a:moveTo>
                    <a:lnTo>
                      <a:pt x="2197" y="3288"/>
                    </a:lnTo>
                    <a:lnTo>
                      <a:pt x="2198" y="3304"/>
                    </a:lnTo>
                    <a:lnTo>
                      <a:pt x="2166" y="3306"/>
                    </a:lnTo>
                    <a:lnTo>
                      <a:pt x="2165" y="3290"/>
                    </a:lnTo>
                    <a:close/>
                    <a:moveTo>
                      <a:pt x="2197" y="3288"/>
                    </a:moveTo>
                    <a:lnTo>
                      <a:pt x="2197" y="3288"/>
                    </a:lnTo>
                    <a:lnTo>
                      <a:pt x="2198" y="3288"/>
                    </a:lnTo>
                    <a:lnTo>
                      <a:pt x="2198" y="3296"/>
                    </a:lnTo>
                    <a:lnTo>
                      <a:pt x="2197" y="3288"/>
                    </a:lnTo>
                    <a:close/>
                    <a:moveTo>
                      <a:pt x="2198" y="3288"/>
                    </a:moveTo>
                    <a:lnTo>
                      <a:pt x="2227" y="3287"/>
                    </a:lnTo>
                    <a:lnTo>
                      <a:pt x="2227" y="3303"/>
                    </a:lnTo>
                    <a:lnTo>
                      <a:pt x="2198" y="3304"/>
                    </a:lnTo>
                    <a:lnTo>
                      <a:pt x="2198" y="3288"/>
                    </a:lnTo>
                    <a:close/>
                    <a:moveTo>
                      <a:pt x="2227" y="3287"/>
                    </a:moveTo>
                    <a:lnTo>
                      <a:pt x="2227" y="3287"/>
                    </a:lnTo>
                    <a:lnTo>
                      <a:pt x="2227" y="3295"/>
                    </a:lnTo>
                    <a:lnTo>
                      <a:pt x="2227" y="3287"/>
                    </a:lnTo>
                    <a:close/>
                    <a:moveTo>
                      <a:pt x="2227" y="3287"/>
                    </a:moveTo>
                    <a:lnTo>
                      <a:pt x="2255" y="3287"/>
                    </a:lnTo>
                    <a:lnTo>
                      <a:pt x="2255" y="3303"/>
                    </a:lnTo>
                    <a:lnTo>
                      <a:pt x="2227" y="3303"/>
                    </a:lnTo>
                    <a:lnTo>
                      <a:pt x="2227" y="3287"/>
                    </a:lnTo>
                    <a:close/>
                    <a:moveTo>
                      <a:pt x="2255" y="3287"/>
                    </a:moveTo>
                    <a:lnTo>
                      <a:pt x="2255" y="3287"/>
                    </a:lnTo>
                    <a:lnTo>
                      <a:pt x="2255" y="3295"/>
                    </a:lnTo>
                    <a:lnTo>
                      <a:pt x="2255" y="3287"/>
                    </a:lnTo>
                    <a:close/>
                    <a:moveTo>
                      <a:pt x="2255" y="3287"/>
                    </a:moveTo>
                    <a:lnTo>
                      <a:pt x="2283" y="3288"/>
                    </a:lnTo>
                    <a:lnTo>
                      <a:pt x="2282" y="3304"/>
                    </a:lnTo>
                    <a:lnTo>
                      <a:pt x="2254" y="3303"/>
                    </a:lnTo>
                    <a:lnTo>
                      <a:pt x="2255" y="3287"/>
                    </a:lnTo>
                    <a:close/>
                    <a:moveTo>
                      <a:pt x="2283" y="3288"/>
                    </a:moveTo>
                    <a:lnTo>
                      <a:pt x="2284" y="3288"/>
                    </a:lnTo>
                    <a:lnTo>
                      <a:pt x="2283" y="3288"/>
                    </a:lnTo>
                    <a:lnTo>
                      <a:pt x="2283" y="3296"/>
                    </a:lnTo>
                    <a:lnTo>
                      <a:pt x="2283" y="3288"/>
                    </a:lnTo>
                    <a:close/>
                    <a:moveTo>
                      <a:pt x="2283" y="3288"/>
                    </a:moveTo>
                    <a:lnTo>
                      <a:pt x="2313" y="3290"/>
                    </a:lnTo>
                    <a:lnTo>
                      <a:pt x="2312" y="3306"/>
                    </a:lnTo>
                    <a:lnTo>
                      <a:pt x="2282" y="3304"/>
                    </a:lnTo>
                    <a:lnTo>
                      <a:pt x="2283" y="3288"/>
                    </a:lnTo>
                    <a:close/>
                    <a:moveTo>
                      <a:pt x="2313" y="3290"/>
                    </a:moveTo>
                    <a:lnTo>
                      <a:pt x="2313" y="3290"/>
                    </a:lnTo>
                    <a:lnTo>
                      <a:pt x="2314" y="3290"/>
                    </a:lnTo>
                    <a:lnTo>
                      <a:pt x="2313" y="3298"/>
                    </a:lnTo>
                    <a:lnTo>
                      <a:pt x="2313" y="3290"/>
                    </a:lnTo>
                    <a:close/>
                    <a:moveTo>
                      <a:pt x="2314" y="3290"/>
                    </a:moveTo>
                    <a:lnTo>
                      <a:pt x="2345" y="3294"/>
                    </a:lnTo>
                    <a:lnTo>
                      <a:pt x="2343" y="3310"/>
                    </a:lnTo>
                    <a:lnTo>
                      <a:pt x="2312" y="3306"/>
                    </a:lnTo>
                    <a:lnTo>
                      <a:pt x="2314" y="3290"/>
                    </a:lnTo>
                    <a:close/>
                    <a:moveTo>
                      <a:pt x="2345" y="3294"/>
                    </a:moveTo>
                    <a:lnTo>
                      <a:pt x="2376" y="3298"/>
                    </a:lnTo>
                    <a:lnTo>
                      <a:pt x="2374" y="3315"/>
                    </a:lnTo>
                    <a:lnTo>
                      <a:pt x="2343" y="3310"/>
                    </a:lnTo>
                    <a:lnTo>
                      <a:pt x="2345" y="3294"/>
                    </a:lnTo>
                    <a:close/>
                    <a:moveTo>
                      <a:pt x="2376" y="3298"/>
                    </a:moveTo>
                    <a:lnTo>
                      <a:pt x="2376" y="3298"/>
                    </a:lnTo>
                    <a:lnTo>
                      <a:pt x="2375" y="3306"/>
                    </a:lnTo>
                    <a:lnTo>
                      <a:pt x="2376" y="3298"/>
                    </a:lnTo>
                    <a:close/>
                    <a:moveTo>
                      <a:pt x="2376" y="3298"/>
                    </a:moveTo>
                    <a:lnTo>
                      <a:pt x="2440" y="3309"/>
                    </a:lnTo>
                    <a:lnTo>
                      <a:pt x="2437" y="3326"/>
                    </a:lnTo>
                    <a:lnTo>
                      <a:pt x="2373" y="3315"/>
                    </a:lnTo>
                    <a:lnTo>
                      <a:pt x="2376" y="3298"/>
                    </a:lnTo>
                    <a:close/>
                    <a:moveTo>
                      <a:pt x="2440" y="3309"/>
                    </a:moveTo>
                    <a:lnTo>
                      <a:pt x="2504" y="3321"/>
                    </a:lnTo>
                    <a:lnTo>
                      <a:pt x="2501" y="3337"/>
                    </a:lnTo>
                    <a:lnTo>
                      <a:pt x="2437" y="3326"/>
                    </a:lnTo>
                    <a:lnTo>
                      <a:pt x="2440" y="3309"/>
                    </a:lnTo>
                    <a:close/>
                    <a:moveTo>
                      <a:pt x="2502" y="3337"/>
                    </a:moveTo>
                    <a:lnTo>
                      <a:pt x="2500" y="3336"/>
                    </a:lnTo>
                    <a:lnTo>
                      <a:pt x="2501" y="3337"/>
                    </a:lnTo>
                    <a:lnTo>
                      <a:pt x="2503" y="3329"/>
                    </a:lnTo>
                    <a:lnTo>
                      <a:pt x="2502" y="3337"/>
                    </a:lnTo>
                    <a:close/>
                    <a:moveTo>
                      <a:pt x="2504" y="3321"/>
                    </a:moveTo>
                    <a:lnTo>
                      <a:pt x="2536" y="3326"/>
                    </a:lnTo>
                    <a:lnTo>
                      <a:pt x="2534" y="3342"/>
                    </a:lnTo>
                    <a:lnTo>
                      <a:pt x="2502" y="3337"/>
                    </a:lnTo>
                    <a:lnTo>
                      <a:pt x="2504" y="3321"/>
                    </a:lnTo>
                    <a:close/>
                    <a:moveTo>
                      <a:pt x="2534" y="3342"/>
                    </a:moveTo>
                    <a:lnTo>
                      <a:pt x="2534" y="3342"/>
                    </a:lnTo>
                    <a:lnTo>
                      <a:pt x="2535" y="3334"/>
                    </a:lnTo>
                    <a:lnTo>
                      <a:pt x="2534" y="3342"/>
                    </a:lnTo>
                    <a:close/>
                    <a:moveTo>
                      <a:pt x="2536" y="3326"/>
                    </a:moveTo>
                    <a:lnTo>
                      <a:pt x="2567" y="3329"/>
                    </a:lnTo>
                    <a:lnTo>
                      <a:pt x="2565" y="3345"/>
                    </a:lnTo>
                    <a:lnTo>
                      <a:pt x="2534" y="3342"/>
                    </a:lnTo>
                    <a:lnTo>
                      <a:pt x="2536" y="3326"/>
                    </a:lnTo>
                    <a:close/>
                    <a:moveTo>
                      <a:pt x="2565" y="3345"/>
                    </a:moveTo>
                    <a:lnTo>
                      <a:pt x="2564" y="3345"/>
                    </a:lnTo>
                    <a:lnTo>
                      <a:pt x="2565" y="3345"/>
                    </a:lnTo>
                    <a:lnTo>
                      <a:pt x="2566" y="3337"/>
                    </a:lnTo>
                    <a:lnTo>
                      <a:pt x="2565" y="3345"/>
                    </a:lnTo>
                    <a:close/>
                    <a:moveTo>
                      <a:pt x="2566" y="3329"/>
                    </a:moveTo>
                    <a:lnTo>
                      <a:pt x="2597" y="3331"/>
                    </a:lnTo>
                    <a:lnTo>
                      <a:pt x="2596" y="3348"/>
                    </a:lnTo>
                    <a:lnTo>
                      <a:pt x="2565" y="3345"/>
                    </a:lnTo>
                    <a:lnTo>
                      <a:pt x="2566" y="3329"/>
                    </a:lnTo>
                    <a:close/>
                    <a:moveTo>
                      <a:pt x="2596" y="3348"/>
                    </a:moveTo>
                    <a:lnTo>
                      <a:pt x="2596" y="3348"/>
                    </a:lnTo>
                    <a:lnTo>
                      <a:pt x="2597" y="3339"/>
                    </a:lnTo>
                    <a:lnTo>
                      <a:pt x="2596" y="3348"/>
                    </a:lnTo>
                    <a:close/>
                    <a:moveTo>
                      <a:pt x="2597" y="3331"/>
                    </a:moveTo>
                    <a:lnTo>
                      <a:pt x="2626" y="3332"/>
                    </a:lnTo>
                    <a:lnTo>
                      <a:pt x="2625" y="3349"/>
                    </a:lnTo>
                    <a:lnTo>
                      <a:pt x="2596" y="3348"/>
                    </a:lnTo>
                    <a:lnTo>
                      <a:pt x="2597" y="3331"/>
                    </a:lnTo>
                    <a:close/>
                    <a:moveTo>
                      <a:pt x="2626" y="3349"/>
                    </a:moveTo>
                    <a:lnTo>
                      <a:pt x="2626" y="3349"/>
                    </a:lnTo>
                    <a:lnTo>
                      <a:pt x="2625" y="3349"/>
                    </a:lnTo>
                    <a:lnTo>
                      <a:pt x="2626" y="3340"/>
                    </a:lnTo>
                    <a:lnTo>
                      <a:pt x="2626" y="3349"/>
                    </a:lnTo>
                    <a:close/>
                    <a:moveTo>
                      <a:pt x="2625" y="3332"/>
                    </a:moveTo>
                    <a:lnTo>
                      <a:pt x="2639" y="3331"/>
                    </a:lnTo>
                    <a:lnTo>
                      <a:pt x="2640" y="3348"/>
                    </a:lnTo>
                    <a:lnTo>
                      <a:pt x="2626" y="3349"/>
                    </a:lnTo>
                    <a:lnTo>
                      <a:pt x="2625" y="3332"/>
                    </a:lnTo>
                    <a:close/>
                    <a:moveTo>
                      <a:pt x="2639" y="3331"/>
                    </a:moveTo>
                    <a:lnTo>
                      <a:pt x="2653" y="3330"/>
                    </a:lnTo>
                    <a:lnTo>
                      <a:pt x="2654" y="3347"/>
                    </a:lnTo>
                    <a:lnTo>
                      <a:pt x="2640" y="3348"/>
                    </a:lnTo>
                    <a:lnTo>
                      <a:pt x="2639" y="3331"/>
                    </a:lnTo>
                    <a:close/>
                    <a:moveTo>
                      <a:pt x="2655" y="3347"/>
                    </a:moveTo>
                    <a:lnTo>
                      <a:pt x="2654" y="3347"/>
                    </a:lnTo>
                    <a:lnTo>
                      <a:pt x="2654" y="3338"/>
                    </a:lnTo>
                    <a:lnTo>
                      <a:pt x="2655" y="3347"/>
                    </a:lnTo>
                    <a:close/>
                    <a:moveTo>
                      <a:pt x="2653" y="3330"/>
                    </a:moveTo>
                    <a:lnTo>
                      <a:pt x="2666" y="3328"/>
                    </a:lnTo>
                    <a:lnTo>
                      <a:pt x="2668" y="3344"/>
                    </a:lnTo>
                    <a:lnTo>
                      <a:pt x="2655" y="3347"/>
                    </a:lnTo>
                    <a:lnTo>
                      <a:pt x="2653" y="3330"/>
                    </a:lnTo>
                    <a:close/>
                    <a:moveTo>
                      <a:pt x="2666" y="3328"/>
                    </a:moveTo>
                    <a:lnTo>
                      <a:pt x="2679" y="3326"/>
                    </a:lnTo>
                    <a:lnTo>
                      <a:pt x="2681" y="3342"/>
                    </a:lnTo>
                    <a:lnTo>
                      <a:pt x="2668" y="3344"/>
                    </a:lnTo>
                    <a:lnTo>
                      <a:pt x="2666" y="3328"/>
                    </a:lnTo>
                    <a:close/>
                    <a:moveTo>
                      <a:pt x="2682" y="3342"/>
                    </a:moveTo>
                    <a:lnTo>
                      <a:pt x="2682" y="3342"/>
                    </a:lnTo>
                    <a:lnTo>
                      <a:pt x="2681" y="3342"/>
                    </a:lnTo>
                    <a:lnTo>
                      <a:pt x="2680" y="3334"/>
                    </a:lnTo>
                    <a:lnTo>
                      <a:pt x="2682" y="3342"/>
                    </a:lnTo>
                    <a:close/>
                    <a:moveTo>
                      <a:pt x="2678" y="3326"/>
                    </a:moveTo>
                    <a:lnTo>
                      <a:pt x="2691" y="3323"/>
                    </a:lnTo>
                    <a:lnTo>
                      <a:pt x="2695" y="3339"/>
                    </a:lnTo>
                    <a:lnTo>
                      <a:pt x="2682" y="3342"/>
                    </a:lnTo>
                    <a:lnTo>
                      <a:pt x="2678" y="3326"/>
                    </a:lnTo>
                    <a:close/>
                    <a:moveTo>
                      <a:pt x="2695" y="3338"/>
                    </a:moveTo>
                    <a:lnTo>
                      <a:pt x="2695" y="3338"/>
                    </a:lnTo>
                    <a:lnTo>
                      <a:pt x="2695" y="3339"/>
                    </a:lnTo>
                    <a:lnTo>
                      <a:pt x="2693" y="3331"/>
                    </a:lnTo>
                    <a:lnTo>
                      <a:pt x="2695" y="3338"/>
                    </a:lnTo>
                    <a:close/>
                    <a:moveTo>
                      <a:pt x="2690" y="3323"/>
                    </a:moveTo>
                    <a:lnTo>
                      <a:pt x="2701" y="3319"/>
                    </a:lnTo>
                    <a:lnTo>
                      <a:pt x="2706" y="3334"/>
                    </a:lnTo>
                    <a:lnTo>
                      <a:pt x="2695" y="3338"/>
                    </a:lnTo>
                    <a:lnTo>
                      <a:pt x="2690" y="3323"/>
                    </a:lnTo>
                    <a:close/>
                    <a:moveTo>
                      <a:pt x="2701" y="3319"/>
                    </a:moveTo>
                    <a:lnTo>
                      <a:pt x="2702" y="3319"/>
                    </a:lnTo>
                    <a:lnTo>
                      <a:pt x="2701" y="3319"/>
                    </a:lnTo>
                    <a:lnTo>
                      <a:pt x="2704" y="3327"/>
                    </a:lnTo>
                    <a:lnTo>
                      <a:pt x="2701" y="3319"/>
                    </a:lnTo>
                    <a:close/>
                    <a:moveTo>
                      <a:pt x="2701" y="3319"/>
                    </a:moveTo>
                    <a:lnTo>
                      <a:pt x="2713" y="3315"/>
                    </a:lnTo>
                    <a:lnTo>
                      <a:pt x="2718" y="3330"/>
                    </a:lnTo>
                    <a:lnTo>
                      <a:pt x="2706" y="3334"/>
                    </a:lnTo>
                    <a:lnTo>
                      <a:pt x="2701" y="3319"/>
                    </a:lnTo>
                    <a:close/>
                    <a:moveTo>
                      <a:pt x="2721" y="3330"/>
                    </a:moveTo>
                    <a:lnTo>
                      <a:pt x="2719" y="3330"/>
                    </a:lnTo>
                    <a:lnTo>
                      <a:pt x="2718" y="3330"/>
                    </a:lnTo>
                    <a:lnTo>
                      <a:pt x="2716" y="3323"/>
                    </a:lnTo>
                    <a:lnTo>
                      <a:pt x="2721" y="3330"/>
                    </a:lnTo>
                    <a:close/>
                    <a:moveTo>
                      <a:pt x="2712" y="3316"/>
                    </a:moveTo>
                    <a:lnTo>
                      <a:pt x="2723" y="3309"/>
                    </a:lnTo>
                    <a:lnTo>
                      <a:pt x="2731" y="3324"/>
                    </a:lnTo>
                    <a:lnTo>
                      <a:pt x="2721" y="3330"/>
                    </a:lnTo>
                    <a:lnTo>
                      <a:pt x="2712" y="3316"/>
                    </a:lnTo>
                    <a:close/>
                    <a:moveTo>
                      <a:pt x="2723" y="3309"/>
                    </a:moveTo>
                    <a:lnTo>
                      <a:pt x="2724" y="3308"/>
                    </a:lnTo>
                    <a:lnTo>
                      <a:pt x="2727" y="3308"/>
                    </a:lnTo>
                    <a:lnTo>
                      <a:pt x="2727" y="3317"/>
                    </a:lnTo>
                    <a:lnTo>
                      <a:pt x="2723" y="3309"/>
                    </a:lnTo>
                    <a:close/>
                    <a:moveTo>
                      <a:pt x="2727" y="3308"/>
                    </a:moveTo>
                    <a:lnTo>
                      <a:pt x="2730" y="3308"/>
                    </a:lnTo>
                    <a:lnTo>
                      <a:pt x="2730" y="3325"/>
                    </a:lnTo>
                    <a:lnTo>
                      <a:pt x="2727" y="3325"/>
                    </a:lnTo>
                    <a:lnTo>
                      <a:pt x="2727" y="3308"/>
                    </a:lnTo>
                    <a:close/>
                    <a:moveTo>
                      <a:pt x="2733" y="3324"/>
                    </a:moveTo>
                    <a:lnTo>
                      <a:pt x="2731" y="3325"/>
                    </a:lnTo>
                    <a:lnTo>
                      <a:pt x="2730" y="3325"/>
                    </a:lnTo>
                    <a:lnTo>
                      <a:pt x="2730" y="3317"/>
                    </a:lnTo>
                    <a:lnTo>
                      <a:pt x="2733" y="3324"/>
                    </a:lnTo>
                    <a:close/>
                    <a:moveTo>
                      <a:pt x="2727" y="3308"/>
                    </a:moveTo>
                    <a:lnTo>
                      <a:pt x="2735" y="3305"/>
                    </a:lnTo>
                    <a:lnTo>
                      <a:pt x="2740" y="3321"/>
                    </a:lnTo>
                    <a:lnTo>
                      <a:pt x="2733" y="3324"/>
                    </a:lnTo>
                    <a:lnTo>
                      <a:pt x="2727" y="3308"/>
                    </a:lnTo>
                    <a:close/>
                    <a:moveTo>
                      <a:pt x="2735" y="3305"/>
                    </a:moveTo>
                    <a:lnTo>
                      <a:pt x="2743" y="3302"/>
                    </a:lnTo>
                    <a:lnTo>
                      <a:pt x="2748" y="3318"/>
                    </a:lnTo>
                    <a:lnTo>
                      <a:pt x="2740" y="3321"/>
                    </a:lnTo>
                    <a:lnTo>
                      <a:pt x="2735" y="3305"/>
                    </a:lnTo>
                    <a:close/>
                    <a:moveTo>
                      <a:pt x="2750" y="3317"/>
                    </a:moveTo>
                    <a:lnTo>
                      <a:pt x="2749" y="3318"/>
                    </a:lnTo>
                    <a:lnTo>
                      <a:pt x="2748" y="3318"/>
                    </a:lnTo>
                    <a:lnTo>
                      <a:pt x="2746" y="3310"/>
                    </a:lnTo>
                    <a:lnTo>
                      <a:pt x="2750" y="3317"/>
                    </a:lnTo>
                    <a:close/>
                    <a:moveTo>
                      <a:pt x="2741" y="3303"/>
                    </a:moveTo>
                    <a:lnTo>
                      <a:pt x="2750" y="3297"/>
                    </a:lnTo>
                    <a:lnTo>
                      <a:pt x="2760" y="3310"/>
                    </a:lnTo>
                    <a:lnTo>
                      <a:pt x="2750" y="3317"/>
                    </a:lnTo>
                    <a:lnTo>
                      <a:pt x="2741" y="3303"/>
                    </a:lnTo>
                    <a:close/>
                    <a:moveTo>
                      <a:pt x="2760" y="3310"/>
                    </a:moveTo>
                    <a:lnTo>
                      <a:pt x="2760" y="3312"/>
                    </a:lnTo>
                    <a:lnTo>
                      <a:pt x="2760" y="3310"/>
                    </a:lnTo>
                    <a:lnTo>
                      <a:pt x="2756" y="3304"/>
                    </a:lnTo>
                    <a:lnTo>
                      <a:pt x="2760" y="3310"/>
                    </a:lnTo>
                    <a:close/>
                    <a:moveTo>
                      <a:pt x="2750" y="3297"/>
                    </a:moveTo>
                    <a:lnTo>
                      <a:pt x="2763" y="3288"/>
                    </a:lnTo>
                    <a:lnTo>
                      <a:pt x="2772" y="3301"/>
                    </a:lnTo>
                    <a:lnTo>
                      <a:pt x="2760" y="3310"/>
                    </a:lnTo>
                    <a:lnTo>
                      <a:pt x="2750" y="3297"/>
                    </a:lnTo>
                    <a:close/>
                    <a:moveTo>
                      <a:pt x="2773" y="3301"/>
                    </a:moveTo>
                    <a:lnTo>
                      <a:pt x="2773" y="3301"/>
                    </a:lnTo>
                    <a:lnTo>
                      <a:pt x="2772" y="3301"/>
                    </a:lnTo>
                    <a:lnTo>
                      <a:pt x="2768" y="3295"/>
                    </a:lnTo>
                    <a:lnTo>
                      <a:pt x="2773" y="3301"/>
                    </a:lnTo>
                    <a:close/>
                    <a:moveTo>
                      <a:pt x="2762" y="3289"/>
                    </a:moveTo>
                    <a:lnTo>
                      <a:pt x="2776" y="3277"/>
                    </a:lnTo>
                    <a:lnTo>
                      <a:pt x="2787" y="3289"/>
                    </a:lnTo>
                    <a:lnTo>
                      <a:pt x="2773" y="3301"/>
                    </a:lnTo>
                    <a:lnTo>
                      <a:pt x="2762" y="3289"/>
                    </a:lnTo>
                    <a:close/>
                    <a:moveTo>
                      <a:pt x="2787" y="3289"/>
                    </a:moveTo>
                    <a:lnTo>
                      <a:pt x="2787" y="3289"/>
                    </a:lnTo>
                    <a:lnTo>
                      <a:pt x="2782" y="3283"/>
                    </a:lnTo>
                    <a:lnTo>
                      <a:pt x="2787" y="3289"/>
                    </a:lnTo>
                    <a:close/>
                    <a:moveTo>
                      <a:pt x="2776" y="3277"/>
                    </a:moveTo>
                    <a:lnTo>
                      <a:pt x="2795" y="3260"/>
                    </a:lnTo>
                    <a:lnTo>
                      <a:pt x="2806" y="3272"/>
                    </a:lnTo>
                    <a:lnTo>
                      <a:pt x="2787" y="3289"/>
                    </a:lnTo>
                    <a:lnTo>
                      <a:pt x="2776" y="3277"/>
                    </a:lnTo>
                    <a:close/>
                    <a:moveTo>
                      <a:pt x="2806" y="3272"/>
                    </a:moveTo>
                    <a:lnTo>
                      <a:pt x="2806" y="3272"/>
                    </a:lnTo>
                    <a:lnTo>
                      <a:pt x="2801" y="3266"/>
                    </a:lnTo>
                    <a:lnTo>
                      <a:pt x="2806" y="3272"/>
                    </a:lnTo>
                    <a:close/>
                    <a:moveTo>
                      <a:pt x="2795" y="3260"/>
                    </a:moveTo>
                    <a:lnTo>
                      <a:pt x="2816" y="3240"/>
                    </a:lnTo>
                    <a:lnTo>
                      <a:pt x="2828" y="3253"/>
                    </a:lnTo>
                    <a:lnTo>
                      <a:pt x="2806" y="3272"/>
                    </a:lnTo>
                    <a:lnTo>
                      <a:pt x="2795" y="3260"/>
                    </a:lnTo>
                    <a:close/>
                    <a:moveTo>
                      <a:pt x="2829" y="3252"/>
                    </a:moveTo>
                    <a:lnTo>
                      <a:pt x="2828" y="3252"/>
                    </a:lnTo>
                    <a:lnTo>
                      <a:pt x="2828" y="3253"/>
                    </a:lnTo>
                    <a:lnTo>
                      <a:pt x="2822" y="3247"/>
                    </a:lnTo>
                    <a:lnTo>
                      <a:pt x="2829" y="3252"/>
                    </a:lnTo>
                    <a:close/>
                    <a:moveTo>
                      <a:pt x="2816" y="3240"/>
                    </a:moveTo>
                    <a:lnTo>
                      <a:pt x="2840" y="3215"/>
                    </a:lnTo>
                    <a:lnTo>
                      <a:pt x="2852" y="3226"/>
                    </a:lnTo>
                    <a:lnTo>
                      <a:pt x="2829" y="3252"/>
                    </a:lnTo>
                    <a:lnTo>
                      <a:pt x="2816" y="3240"/>
                    </a:lnTo>
                    <a:close/>
                    <a:moveTo>
                      <a:pt x="2840" y="3215"/>
                    </a:moveTo>
                    <a:lnTo>
                      <a:pt x="2842" y="3213"/>
                    </a:lnTo>
                    <a:lnTo>
                      <a:pt x="2840" y="3215"/>
                    </a:lnTo>
                    <a:lnTo>
                      <a:pt x="2846" y="3221"/>
                    </a:lnTo>
                    <a:lnTo>
                      <a:pt x="2840" y="3215"/>
                    </a:lnTo>
                    <a:close/>
                    <a:moveTo>
                      <a:pt x="2840" y="3215"/>
                    </a:moveTo>
                    <a:lnTo>
                      <a:pt x="2869" y="3184"/>
                    </a:lnTo>
                    <a:lnTo>
                      <a:pt x="2881" y="3195"/>
                    </a:lnTo>
                    <a:lnTo>
                      <a:pt x="2852" y="3226"/>
                    </a:lnTo>
                    <a:lnTo>
                      <a:pt x="2840" y="3215"/>
                    </a:lnTo>
                    <a:close/>
                    <a:moveTo>
                      <a:pt x="2881" y="3195"/>
                    </a:moveTo>
                    <a:lnTo>
                      <a:pt x="2880" y="3196"/>
                    </a:lnTo>
                    <a:lnTo>
                      <a:pt x="2881" y="3195"/>
                    </a:lnTo>
                    <a:lnTo>
                      <a:pt x="2875" y="3190"/>
                    </a:lnTo>
                    <a:lnTo>
                      <a:pt x="2881" y="3195"/>
                    </a:lnTo>
                    <a:close/>
                    <a:moveTo>
                      <a:pt x="2869" y="3185"/>
                    </a:moveTo>
                    <a:lnTo>
                      <a:pt x="2901" y="3148"/>
                    </a:lnTo>
                    <a:lnTo>
                      <a:pt x="2913" y="3158"/>
                    </a:lnTo>
                    <a:lnTo>
                      <a:pt x="2881" y="3195"/>
                    </a:lnTo>
                    <a:lnTo>
                      <a:pt x="2869" y="3185"/>
                    </a:lnTo>
                    <a:close/>
                    <a:moveTo>
                      <a:pt x="2913" y="3158"/>
                    </a:moveTo>
                    <a:lnTo>
                      <a:pt x="2920" y="3150"/>
                    </a:lnTo>
                    <a:lnTo>
                      <a:pt x="2913" y="3158"/>
                    </a:lnTo>
                    <a:lnTo>
                      <a:pt x="2907" y="3153"/>
                    </a:lnTo>
                    <a:lnTo>
                      <a:pt x="2913" y="3158"/>
                    </a:lnTo>
                    <a:close/>
                    <a:moveTo>
                      <a:pt x="2901" y="3148"/>
                    </a:moveTo>
                    <a:lnTo>
                      <a:pt x="2938" y="3105"/>
                    </a:lnTo>
                    <a:lnTo>
                      <a:pt x="2950" y="3115"/>
                    </a:lnTo>
                    <a:lnTo>
                      <a:pt x="2913" y="3158"/>
                    </a:lnTo>
                    <a:lnTo>
                      <a:pt x="2901" y="3148"/>
                    </a:lnTo>
                    <a:close/>
                    <a:moveTo>
                      <a:pt x="2950" y="3115"/>
                    </a:moveTo>
                    <a:lnTo>
                      <a:pt x="2950" y="3115"/>
                    </a:lnTo>
                    <a:lnTo>
                      <a:pt x="2944" y="3110"/>
                    </a:lnTo>
                    <a:lnTo>
                      <a:pt x="2950" y="3115"/>
                    </a:lnTo>
                    <a:close/>
                    <a:moveTo>
                      <a:pt x="2937" y="3105"/>
                    </a:moveTo>
                    <a:lnTo>
                      <a:pt x="2977" y="3054"/>
                    </a:lnTo>
                    <a:lnTo>
                      <a:pt x="2990" y="3064"/>
                    </a:lnTo>
                    <a:lnTo>
                      <a:pt x="2950" y="3115"/>
                    </a:lnTo>
                    <a:lnTo>
                      <a:pt x="2937" y="3105"/>
                    </a:lnTo>
                    <a:close/>
                    <a:moveTo>
                      <a:pt x="2977" y="3054"/>
                    </a:moveTo>
                    <a:lnTo>
                      <a:pt x="2977" y="3055"/>
                    </a:lnTo>
                    <a:lnTo>
                      <a:pt x="2977" y="3054"/>
                    </a:lnTo>
                    <a:lnTo>
                      <a:pt x="2984" y="3059"/>
                    </a:lnTo>
                    <a:lnTo>
                      <a:pt x="2977" y="3054"/>
                    </a:lnTo>
                    <a:close/>
                    <a:moveTo>
                      <a:pt x="2977" y="3054"/>
                    </a:moveTo>
                    <a:lnTo>
                      <a:pt x="3023" y="2997"/>
                    </a:lnTo>
                    <a:lnTo>
                      <a:pt x="3037" y="3007"/>
                    </a:lnTo>
                    <a:lnTo>
                      <a:pt x="2990" y="3064"/>
                    </a:lnTo>
                    <a:lnTo>
                      <a:pt x="2977" y="3054"/>
                    </a:lnTo>
                    <a:close/>
                    <a:moveTo>
                      <a:pt x="3037" y="3006"/>
                    </a:moveTo>
                    <a:lnTo>
                      <a:pt x="3037" y="3007"/>
                    </a:lnTo>
                    <a:lnTo>
                      <a:pt x="3030" y="3002"/>
                    </a:lnTo>
                    <a:lnTo>
                      <a:pt x="3037" y="3006"/>
                    </a:lnTo>
                    <a:close/>
                    <a:moveTo>
                      <a:pt x="3023" y="2997"/>
                    </a:moveTo>
                    <a:lnTo>
                      <a:pt x="3031" y="2984"/>
                    </a:lnTo>
                    <a:lnTo>
                      <a:pt x="3045" y="2993"/>
                    </a:lnTo>
                    <a:lnTo>
                      <a:pt x="3037" y="3006"/>
                    </a:lnTo>
                    <a:lnTo>
                      <a:pt x="3023" y="2997"/>
                    </a:lnTo>
                    <a:close/>
                    <a:moveTo>
                      <a:pt x="3031" y="2984"/>
                    </a:moveTo>
                    <a:lnTo>
                      <a:pt x="3032" y="2983"/>
                    </a:lnTo>
                    <a:lnTo>
                      <a:pt x="3031" y="2984"/>
                    </a:lnTo>
                    <a:lnTo>
                      <a:pt x="3039" y="2989"/>
                    </a:lnTo>
                    <a:lnTo>
                      <a:pt x="3031" y="2984"/>
                    </a:lnTo>
                    <a:close/>
                    <a:moveTo>
                      <a:pt x="3031" y="2984"/>
                    </a:moveTo>
                    <a:lnTo>
                      <a:pt x="3056" y="2948"/>
                    </a:lnTo>
                    <a:lnTo>
                      <a:pt x="3069" y="2957"/>
                    </a:lnTo>
                    <a:lnTo>
                      <a:pt x="3045" y="2993"/>
                    </a:lnTo>
                    <a:lnTo>
                      <a:pt x="3031" y="2984"/>
                    </a:lnTo>
                    <a:close/>
                    <a:moveTo>
                      <a:pt x="3056" y="2948"/>
                    </a:moveTo>
                    <a:lnTo>
                      <a:pt x="3056" y="2949"/>
                    </a:lnTo>
                    <a:lnTo>
                      <a:pt x="3056" y="2948"/>
                    </a:lnTo>
                    <a:lnTo>
                      <a:pt x="3063" y="2953"/>
                    </a:lnTo>
                    <a:lnTo>
                      <a:pt x="3056" y="2948"/>
                    </a:lnTo>
                    <a:close/>
                    <a:moveTo>
                      <a:pt x="3056" y="2948"/>
                    </a:moveTo>
                    <a:lnTo>
                      <a:pt x="3075" y="2922"/>
                    </a:lnTo>
                    <a:lnTo>
                      <a:pt x="3088" y="2932"/>
                    </a:lnTo>
                    <a:lnTo>
                      <a:pt x="3069" y="2957"/>
                    </a:lnTo>
                    <a:lnTo>
                      <a:pt x="3056" y="2948"/>
                    </a:lnTo>
                    <a:close/>
                    <a:moveTo>
                      <a:pt x="3075" y="2922"/>
                    </a:moveTo>
                    <a:lnTo>
                      <a:pt x="3075" y="2922"/>
                    </a:lnTo>
                    <a:lnTo>
                      <a:pt x="3082" y="2928"/>
                    </a:lnTo>
                    <a:lnTo>
                      <a:pt x="3075" y="2922"/>
                    </a:lnTo>
                    <a:close/>
                    <a:moveTo>
                      <a:pt x="3075" y="2922"/>
                    </a:moveTo>
                    <a:lnTo>
                      <a:pt x="3098" y="2892"/>
                    </a:lnTo>
                    <a:lnTo>
                      <a:pt x="3112" y="2902"/>
                    </a:lnTo>
                    <a:lnTo>
                      <a:pt x="3088" y="2933"/>
                    </a:lnTo>
                    <a:lnTo>
                      <a:pt x="3075" y="2922"/>
                    </a:lnTo>
                    <a:close/>
                    <a:moveTo>
                      <a:pt x="3098" y="2892"/>
                    </a:moveTo>
                    <a:lnTo>
                      <a:pt x="3099" y="2891"/>
                    </a:lnTo>
                    <a:lnTo>
                      <a:pt x="3098" y="2892"/>
                    </a:lnTo>
                    <a:lnTo>
                      <a:pt x="3106" y="2897"/>
                    </a:lnTo>
                    <a:lnTo>
                      <a:pt x="3098" y="2892"/>
                    </a:lnTo>
                    <a:close/>
                    <a:moveTo>
                      <a:pt x="3098" y="2892"/>
                    </a:moveTo>
                    <a:lnTo>
                      <a:pt x="3126" y="2858"/>
                    </a:lnTo>
                    <a:lnTo>
                      <a:pt x="3139" y="2868"/>
                    </a:lnTo>
                    <a:lnTo>
                      <a:pt x="3112" y="2902"/>
                    </a:lnTo>
                    <a:lnTo>
                      <a:pt x="3098" y="2892"/>
                    </a:lnTo>
                    <a:close/>
                    <a:moveTo>
                      <a:pt x="3126" y="2858"/>
                    </a:moveTo>
                    <a:lnTo>
                      <a:pt x="3126" y="2858"/>
                    </a:lnTo>
                    <a:lnTo>
                      <a:pt x="3127" y="2858"/>
                    </a:lnTo>
                    <a:lnTo>
                      <a:pt x="3133" y="2863"/>
                    </a:lnTo>
                    <a:lnTo>
                      <a:pt x="3126" y="2858"/>
                    </a:lnTo>
                    <a:close/>
                    <a:moveTo>
                      <a:pt x="3127" y="2858"/>
                    </a:moveTo>
                    <a:lnTo>
                      <a:pt x="3160" y="2818"/>
                    </a:lnTo>
                    <a:lnTo>
                      <a:pt x="3172" y="2829"/>
                    </a:lnTo>
                    <a:lnTo>
                      <a:pt x="3139" y="2868"/>
                    </a:lnTo>
                    <a:lnTo>
                      <a:pt x="3127" y="2858"/>
                    </a:lnTo>
                    <a:close/>
                    <a:moveTo>
                      <a:pt x="3160" y="2818"/>
                    </a:moveTo>
                    <a:lnTo>
                      <a:pt x="3159" y="2818"/>
                    </a:lnTo>
                    <a:lnTo>
                      <a:pt x="3160" y="2817"/>
                    </a:lnTo>
                    <a:lnTo>
                      <a:pt x="3166" y="2824"/>
                    </a:lnTo>
                    <a:lnTo>
                      <a:pt x="3160" y="2818"/>
                    </a:lnTo>
                    <a:close/>
                    <a:moveTo>
                      <a:pt x="3160" y="2817"/>
                    </a:moveTo>
                    <a:lnTo>
                      <a:pt x="3197" y="2776"/>
                    </a:lnTo>
                    <a:lnTo>
                      <a:pt x="3209" y="2788"/>
                    </a:lnTo>
                    <a:lnTo>
                      <a:pt x="3172" y="2829"/>
                    </a:lnTo>
                    <a:lnTo>
                      <a:pt x="3160" y="2817"/>
                    </a:lnTo>
                    <a:close/>
                    <a:moveTo>
                      <a:pt x="3197" y="2776"/>
                    </a:moveTo>
                    <a:lnTo>
                      <a:pt x="3198" y="2775"/>
                    </a:lnTo>
                    <a:lnTo>
                      <a:pt x="3197" y="2776"/>
                    </a:lnTo>
                    <a:lnTo>
                      <a:pt x="3203" y="2782"/>
                    </a:lnTo>
                    <a:lnTo>
                      <a:pt x="3197" y="2776"/>
                    </a:lnTo>
                    <a:close/>
                    <a:moveTo>
                      <a:pt x="3197" y="2776"/>
                    </a:moveTo>
                    <a:lnTo>
                      <a:pt x="3239" y="2731"/>
                    </a:lnTo>
                    <a:lnTo>
                      <a:pt x="3252" y="2742"/>
                    </a:lnTo>
                    <a:lnTo>
                      <a:pt x="3209" y="2788"/>
                    </a:lnTo>
                    <a:lnTo>
                      <a:pt x="3197" y="2776"/>
                    </a:lnTo>
                    <a:close/>
                    <a:moveTo>
                      <a:pt x="3239" y="2731"/>
                    </a:moveTo>
                    <a:lnTo>
                      <a:pt x="3238" y="2732"/>
                    </a:lnTo>
                    <a:lnTo>
                      <a:pt x="3239" y="2731"/>
                    </a:lnTo>
                    <a:lnTo>
                      <a:pt x="3246" y="2737"/>
                    </a:lnTo>
                    <a:lnTo>
                      <a:pt x="3239" y="2731"/>
                    </a:lnTo>
                    <a:close/>
                    <a:moveTo>
                      <a:pt x="3239" y="2731"/>
                    </a:moveTo>
                    <a:lnTo>
                      <a:pt x="3287" y="2684"/>
                    </a:lnTo>
                    <a:lnTo>
                      <a:pt x="3298" y="2695"/>
                    </a:lnTo>
                    <a:lnTo>
                      <a:pt x="3251" y="2742"/>
                    </a:lnTo>
                    <a:lnTo>
                      <a:pt x="3239" y="2731"/>
                    </a:lnTo>
                    <a:close/>
                    <a:moveTo>
                      <a:pt x="3287" y="2684"/>
                    </a:moveTo>
                    <a:lnTo>
                      <a:pt x="3289" y="2683"/>
                    </a:lnTo>
                    <a:lnTo>
                      <a:pt x="3287" y="2684"/>
                    </a:lnTo>
                    <a:lnTo>
                      <a:pt x="3293" y="2690"/>
                    </a:lnTo>
                    <a:lnTo>
                      <a:pt x="3287" y="2684"/>
                    </a:lnTo>
                    <a:close/>
                    <a:moveTo>
                      <a:pt x="3287" y="2684"/>
                    </a:moveTo>
                    <a:lnTo>
                      <a:pt x="3338" y="2633"/>
                    </a:lnTo>
                    <a:lnTo>
                      <a:pt x="3350" y="2646"/>
                    </a:lnTo>
                    <a:lnTo>
                      <a:pt x="3298" y="2696"/>
                    </a:lnTo>
                    <a:lnTo>
                      <a:pt x="3287" y="2684"/>
                    </a:lnTo>
                    <a:close/>
                    <a:moveTo>
                      <a:pt x="3338" y="2633"/>
                    </a:moveTo>
                    <a:lnTo>
                      <a:pt x="3338" y="2633"/>
                    </a:lnTo>
                    <a:lnTo>
                      <a:pt x="3344" y="2639"/>
                    </a:lnTo>
                    <a:lnTo>
                      <a:pt x="3338" y="2633"/>
                    </a:lnTo>
                    <a:close/>
                    <a:moveTo>
                      <a:pt x="3338" y="2633"/>
                    </a:moveTo>
                    <a:lnTo>
                      <a:pt x="3366" y="2607"/>
                    </a:lnTo>
                    <a:lnTo>
                      <a:pt x="3377" y="2620"/>
                    </a:lnTo>
                    <a:lnTo>
                      <a:pt x="3350" y="2646"/>
                    </a:lnTo>
                    <a:lnTo>
                      <a:pt x="3338" y="2633"/>
                    </a:lnTo>
                    <a:close/>
                    <a:moveTo>
                      <a:pt x="3366" y="2607"/>
                    </a:moveTo>
                    <a:lnTo>
                      <a:pt x="3366" y="2607"/>
                    </a:lnTo>
                    <a:lnTo>
                      <a:pt x="3372" y="2614"/>
                    </a:lnTo>
                    <a:lnTo>
                      <a:pt x="3366" y="2607"/>
                    </a:lnTo>
                    <a:close/>
                    <a:moveTo>
                      <a:pt x="3366" y="2607"/>
                    </a:moveTo>
                    <a:lnTo>
                      <a:pt x="3395" y="2582"/>
                    </a:lnTo>
                    <a:lnTo>
                      <a:pt x="3406" y="2594"/>
                    </a:lnTo>
                    <a:lnTo>
                      <a:pt x="3377" y="2620"/>
                    </a:lnTo>
                    <a:lnTo>
                      <a:pt x="3366" y="2607"/>
                    </a:lnTo>
                    <a:close/>
                    <a:moveTo>
                      <a:pt x="3395" y="2582"/>
                    </a:moveTo>
                    <a:lnTo>
                      <a:pt x="3425" y="2555"/>
                    </a:lnTo>
                    <a:lnTo>
                      <a:pt x="3436" y="2567"/>
                    </a:lnTo>
                    <a:lnTo>
                      <a:pt x="3406" y="2594"/>
                    </a:lnTo>
                    <a:lnTo>
                      <a:pt x="3395" y="2582"/>
                    </a:lnTo>
                    <a:close/>
                    <a:moveTo>
                      <a:pt x="3425" y="2555"/>
                    </a:moveTo>
                    <a:lnTo>
                      <a:pt x="3425" y="2555"/>
                    </a:lnTo>
                    <a:lnTo>
                      <a:pt x="3426" y="2555"/>
                    </a:lnTo>
                    <a:lnTo>
                      <a:pt x="3431" y="2561"/>
                    </a:lnTo>
                    <a:lnTo>
                      <a:pt x="3425" y="2555"/>
                    </a:lnTo>
                    <a:close/>
                    <a:moveTo>
                      <a:pt x="3426" y="2555"/>
                    </a:moveTo>
                    <a:lnTo>
                      <a:pt x="3458" y="2528"/>
                    </a:lnTo>
                    <a:lnTo>
                      <a:pt x="3468" y="2541"/>
                    </a:lnTo>
                    <a:lnTo>
                      <a:pt x="3436" y="2567"/>
                    </a:lnTo>
                    <a:lnTo>
                      <a:pt x="3426" y="2555"/>
                    </a:lnTo>
                    <a:close/>
                    <a:moveTo>
                      <a:pt x="3468" y="2541"/>
                    </a:moveTo>
                    <a:lnTo>
                      <a:pt x="3473" y="2536"/>
                    </a:lnTo>
                    <a:lnTo>
                      <a:pt x="3468" y="2541"/>
                    </a:lnTo>
                    <a:lnTo>
                      <a:pt x="3463" y="2534"/>
                    </a:lnTo>
                    <a:lnTo>
                      <a:pt x="3468" y="2541"/>
                    </a:lnTo>
                    <a:close/>
                    <a:moveTo>
                      <a:pt x="3458" y="2528"/>
                    </a:moveTo>
                    <a:lnTo>
                      <a:pt x="3491" y="2500"/>
                    </a:lnTo>
                    <a:lnTo>
                      <a:pt x="3501" y="2513"/>
                    </a:lnTo>
                    <a:lnTo>
                      <a:pt x="3468" y="2541"/>
                    </a:lnTo>
                    <a:lnTo>
                      <a:pt x="3458" y="2528"/>
                    </a:lnTo>
                    <a:close/>
                    <a:moveTo>
                      <a:pt x="3491" y="2500"/>
                    </a:moveTo>
                    <a:lnTo>
                      <a:pt x="3490" y="2500"/>
                    </a:lnTo>
                    <a:lnTo>
                      <a:pt x="3491" y="2500"/>
                    </a:lnTo>
                    <a:lnTo>
                      <a:pt x="3496" y="2507"/>
                    </a:lnTo>
                    <a:lnTo>
                      <a:pt x="3491" y="2500"/>
                    </a:lnTo>
                    <a:close/>
                    <a:moveTo>
                      <a:pt x="3491" y="2500"/>
                    </a:moveTo>
                    <a:lnTo>
                      <a:pt x="3525" y="2474"/>
                    </a:lnTo>
                    <a:lnTo>
                      <a:pt x="3535" y="2486"/>
                    </a:lnTo>
                    <a:lnTo>
                      <a:pt x="3501" y="2513"/>
                    </a:lnTo>
                    <a:lnTo>
                      <a:pt x="3491" y="2500"/>
                    </a:lnTo>
                    <a:close/>
                    <a:moveTo>
                      <a:pt x="3525" y="2474"/>
                    </a:moveTo>
                    <a:lnTo>
                      <a:pt x="3527" y="2472"/>
                    </a:lnTo>
                    <a:lnTo>
                      <a:pt x="3525" y="2473"/>
                    </a:lnTo>
                    <a:lnTo>
                      <a:pt x="3530" y="2480"/>
                    </a:lnTo>
                    <a:lnTo>
                      <a:pt x="3525" y="2474"/>
                    </a:lnTo>
                    <a:close/>
                    <a:moveTo>
                      <a:pt x="3525" y="2473"/>
                    </a:moveTo>
                    <a:lnTo>
                      <a:pt x="3561" y="2445"/>
                    </a:lnTo>
                    <a:lnTo>
                      <a:pt x="3571" y="2458"/>
                    </a:lnTo>
                    <a:lnTo>
                      <a:pt x="3535" y="2486"/>
                    </a:lnTo>
                    <a:lnTo>
                      <a:pt x="3525" y="2473"/>
                    </a:lnTo>
                    <a:close/>
                    <a:moveTo>
                      <a:pt x="3561" y="2445"/>
                    </a:moveTo>
                    <a:lnTo>
                      <a:pt x="3597" y="2417"/>
                    </a:lnTo>
                    <a:lnTo>
                      <a:pt x="3607" y="2430"/>
                    </a:lnTo>
                    <a:lnTo>
                      <a:pt x="3571" y="2458"/>
                    </a:lnTo>
                    <a:lnTo>
                      <a:pt x="3561" y="2445"/>
                    </a:lnTo>
                    <a:close/>
                    <a:moveTo>
                      <a:pt x="3597" y="2417"/>
                    </a:moveTo>
                    <a:lnTo>
                      <a:pt x="3596" y="2418"/>
                    </a:lnTo>
                    <a:lnTo>
                      <a:pt x="3597" y="2417"/>
                    </a:lnTo>
                    <a:lnTo>
                      <a:pt x="3602" y="2424"/>
                    </a:lnTo>
                    <a:lnTo>
                      <a:pt x="3597" y="2417"/>
                    </a:lnTo>
                    <a:close/>
                    <a:moveTo>
                      <a:pt x="3597" y="2417"/>
                    </a:moveTo>
                    <a:lnTo>
                      <a:pt x="3626" y="2394"/>
                    </a:lnTo>
                    <a:lnTo>
                      <a:pt x="3637" y="2408"/>
                    </a:lnTo>
                    <a:lnTo>
                      <a:pt x="3607" y="2430"/>
                    </a:lnTo>
                    <a:lnTo>
                      <a:pt x="3597" y="2417"/>
                    </a:lnTo>
                    <a:close/>
                    <a:moveTo>
                      <a:pt x="3637" y="2408"/>
                    </a:moveTo>
                    <a:lnTo>
                      <a:pt x="3636" y="2409"/>
                    </a:lnTo>
                    <a:lnTo>
                      <a:pt x="3637" y="2408"/>
                    </a:lnTo>
                    <a:lnTo>
                      <a:pt x="3632" y="2402"/>
                    </a:lnTo>
                    <a:lnTo>
                      <a:pt x="3637" y="2408"/>
                    </a:lnTo>
                    <a:close/>
                    <a:moveTo>
                      <a:pt x="3626" y="2394"/>
                    </a:moveTo>
                    <a:lnTo>
                      <a:pt x="3659" y="2369"/>
                    </a:lnTo>
                    <a:lnTo>
                      <a:pt x="3670" y="2382"/>
                    </a:lnTo>
                    <a:lnTo>
                      <a:pt x="3637" y="2408"/>
                    </a:lnTo>
                    <a:lnTo>
                      <a:pt x="3626" y="2394"/>
                    </a:lnTo>
                    <a:close/>
                    <a:moveTo>
                      <a:pt x="3670" y="2382"/>
                    </a:moveTo>
                    <a:lnTo>
                      <a:pt x="3671" y="2381"/>
                    </a:lnTo>
                    <a:lnTo>
                      <a:pt x="3670" y="2382"/>
                    </a:lnTo>
                    <a:lnTo>
                      <a:pt x="3665" y="2376"/>
                    </a:lnTo>
                    <a:lnTo>
                      <a:pt x="3670" y="2382"/>
                    </a:lnTo>
                    <a:close/>
                    <a:moveTo>
                      <a:pt x="3659" y="2370"/>
                    </a:moveTo>
                    <a:lnTo>
                      <a:pt x="3695" y="2341"/>
                    </a:lnTo>
                    <a:lnTo>
                      <a:pt x="3706" y="2353"/>
                    </a:lnTo>
                    <a:lnTo>
                      <a:pt x="3670" y="2382"/>
                    </a:lnTo>
                    <a:lnTo>
                      <a:pt x="3659" y="2370"/>
                    </a:lnTo>
                    <a:close/>
                    <a:moveTo>
                      <a:pt x="3706" y="2353"/>
                    </a:moveTo>
                    <a:lnTo>
                      <a:pt x="3706" y="2352"/>
                    </a:lnTo>
                    <a:lnTo>
                      <a:pt x="3706" y="2353"/>
                    </a:lnTo>
                    <a:lnTo>
                      <a:pt x="3701" y="2347"/>
                    </a:lnTo>
                    <a:lnTo>
                      <a:pt x="3706" y="2353"/>
                    </a:lnTo>
                    <a:close/>
                    <a:moveTo>
                      <a:pt x="3695" y="2341"/>
                    </a:moveTo>
                    <a:lnTo>
                      <a:pt x="3736" y="2308"/>
                    </a:lnTo>
                    <a:lnTo>
                      <a:pt x="3746" y="2320"/>
                    </a:lnTo>
                    <a:lnTo>
                      <a:pt x="3706" y="2353"/>
                    </a:lnTo>
                    <a:lnTo>
                      <a:pt x="3695" y="2341"/>
                    </a:lnTo>
                    <a:close/>
                    <a:moveTo>
                      <a:pt x="3746" y="2320"/>
                    </a:moveTo>
                    <a:lnTo>
                      <a:pt x="3745" y="2320"/>
                    </a:lnTo>
                    <a:lnTo>
                      <a:pt x="3746" y="2320"/>
                    </a:lnTo>
                    <a:lnTo>
                      <a:pt x="3741" y="2314"/>
                    </a:lnTo>
                    <a:lnTo>
                      <a:pt x="3746" y="2320"/>
                    </a:lnTo>
                    <a:close/>
                    <a:moveTo>
                      <a:pt x="3736" y="2308"/>
                    </a:moveTo>
                    <a:lnTo>
                      <a:pt x="3822" y="2235"/>
                    </a:lnTo>
                    <a:lnTo>
                      <a:pt x="3832" y="2247"/>
                    </a:lnTo>
                    <a:lnTo>
                      <a:pt x="3746" y="2320"/>
                    </a:lnTo>
                    <a:lnTo>
                      <a:pt x="3736" y="2308"/>
                    </a:lnTo>
                    <a:close/>
                    <a:moveTo>
                      <a:pt x="3832" y="2247"/>
                    </a:moveTo>
                    <a:lnTo>
                      <a:pt x="3831" y="2248"/>
                    </a:lnTo>
                    <a:lnTo>
                      <a:pt x="3832" y="2247"/>
                    </a:lnTo>
                    <a:lnTo>
                      <a:pt x="3827" y="2241"/>
                    </a:lnTo>
                    <a:lnTo>
                      <a:pt x="3832" y="2247"/>
                    </a:lnTo>
                    <a:close/>
                    <a:moveTo>
                      <a:pt x="3821" y="2235"/>
                    </a:moveTo>
                    <a:lnTo>
                      <a:pt x="3919" y="2151"/>
                    </a:lnTo>
                    <a:lnTo>
                      <a:pt x="3930" y="2164"/>
                    </a:lnTo>
                    <a:lnTo>
                      <a:pt x="3832" y="2247"/>
                    </a:lnTo>
                    <a:lnTo>
                      <a:pt x="3821" y="2235"/>
                    </a:lnTo>
                    <a:close/>
                    <a:moveTo>
                      <a:pt x="3930" y="2164"/>
                    </a:moveTo>
                    <a:lnTo>
                      <a:pt x="3928" y="2165"/>
                    </a:lnTo>
                    <a:lnTo>
                      <a:pt x="3930" y="2164"/>
                    </a:lnTo>
                    <a:lnTo>
                      <a:pt x="3925" y="2158"/>
                    </a:lnTo>
                    <a:lnTo>
                      <a:pt x="3930" y="2164"/>
                    </a:lnTo>
                    <a:close/>
                    <a:moveTo>
                      <a:pt x="3919" y="2151"/>
                    </a:moveTo>
                    <a:lnTo>
                      <a:pt x="4024" y="2060"/>
                    </a:lnTo>
                    <a:lnTo>
                      <a:pt x="4035" y="2072"/>
                    </a:lnTo>
                    <a:lnTo>
                      <a:pt x="3930" y="2164"/>
                    </a:lnTo>
                    <a:lnTo>
                      <a:pt x="3919" y="2151"/>
                    </a:lnTo>
                    <a:close/>
                    <a:moveTo>
                      <a:pt x="4024" y="2060"/>
                    </a:moveTo>
                    <a:lnTo>
                      <a:pt x="4137" y="1961"/>
                    </a:lnTo>
                    <a:lnTo>
                      <a:pt x="4148" y="1973"/>
                    </a:lnTo>
                    <a:lnTo>
                      <a:pt x="4035" y="2072"/>
                    </a:lnTo>
                    <a:lnTo>
                      <a:pt x="4024" y="2060"/>
                    </a:lnTo>
                    <a:close/>
                    <a:moveTo>
                      <a:pt x="4137" y="1961"/>
                    </a:moveTo>
                    <a:lnTo>
                      <a:pt x="4138" y="1960"/>
                    </a:lnTo>
                    <a:lnTo>
                      <a:pt x="4137" y="1961"/>
                    </a:lnTo>
                    <a:lnTo>
                      <a:pt x="4143" y="1967"/>
                    </a:lnTo>
                    <a:lnTo>
                      <a:pt x="4137" y="1961"/>
                    </a:lnTo>
                    <a:close/>
                    <a:moveTo>
                      <a:pt x="4137" y="1961"/>
                    </a:moveTo>
                    <a:lnTo>
                      <a:pt x="4256" y="1858"/>
                    </a:lnTo>
                    <a:lnTo>
                      <a:pt x="4268" y="1870"/>
                    </a:lnTo>
                    <a:lnTo>
                      <a:pt x="4148" y="1973"/>
                    </a:lnTo>
                    <a:lnTo>
                      <a:pt x="4137" y="1961"/>
                    </a:lnTo>
                    <a:close/>
                    <a:moveTo>
                      <a:pt x="4268" y="1870"/>
                    </a:moveTo>
                    <a:lnTo>
                      <a:pt x="4268" y="1870"/>
                    </a:lnTo>
                    <a:lnTo>
                      <a:pt x="4263" y="1864"/>
                    </a:lnTo>
                    <a:lnTo>
                      <a:pt x="4268" y="1870"/>
                    </a:lnTo>
                    <a:close/>
                    <a:moveTo>
                      <a:pt x="4256" y="1858"/>
                    </a:moveTo>
                    <a:lnTo>
                      <a:pt x="4379" y="1751"/>
                    </a:lnTo>
                    <a:lnTo>
                      <a:pt x="4390" y="1763"/>
                    </a:lnTo>
                    <a:lnTo>
                      <a:pt x="4268" y="1870"/>
                    </a:lnTo>
                    <a:lnTo>
                      <a:pt x="4256" y="1858"/>
                    </a:lnTo>
                    <a:close/>
                    <a:moveTo>
                      <a:pt x="4379" y="1751"/>
                    </a:moveTo>
                    <a:lnTo>
                      <a:pt x="4380" y="1751"/>
                    </a:lnTo>
                    <a:lnTo>
                      <a:pt x="4379" y="1751"/>
                    </a:lnTo>
                    <a:lnTo>
                      <a:pt x="4385" y="1757"/>
                    </a:lnTo>
                    <a:lnTo>
                      <a:pt x="4379" y="1751"/>
                    </a:lnTo>
                    <a:close/>
                    <a:moveTo>
                      <a:pt x="4379" y="1751"/>
                    </a:moveTo>
                    <a:lnTo>
                      <a:pt x="4506" y="1642"/>
                    </a:lnTo>
                    <a:lnTo>
                      <a:pt x="4517" y="1654"/>
                    </a:lnTo>
                    <a:lnTo>
                      <a:pt x="4390" y="1763"/>
                    </a:lnTo>
                    <a:lnTo>
                      <a:pt x="4379" y="1751"/>
                    </a:lnTo>
                    <a:close/>
                    <a:moveTo>
                      <a:pt x="4506" y="1642"/>
                    </a:moveTo>
                    <a:lnTo>
                      <a:pt x="4509" y="1639"/>
                    </a:lnTo>
                    <a:lnTo>
                      <a:pt x="4506" y="1642"/>
                    </a:lnTo>
                    <a:lnTo>
                      <a:pt x="4512" y="1648"/>
                    </a:lnTo>
                    <a:lnTo>
                      <a:pt x="4506" y="1642"/>
                    </a:lnTo>
                    <a:close/>
                    <a:moveTo>
                      <a:pt x="4506" y="1642"/>
                    </a:moveTo>
                    <a:lnTo>
                      <a:pt x="4634" y="1533"/>
                    </a:lnTo>
                    <a:lnTo>
                      <a:pt x="4646" y="1545"/>
                    </a:lnTo>
                    <a:lnTo>
                      <a:pt x="4517" y="1654"/>
                    </a:lnTo>
                    <a:lnTo>
                      <a:pt x="4506" y="1642"/>
                    </a:lnTo>
                    <a:close/>
                    <a:moveTo>
                      <a:pt x="4634" y="1533"/>
                    </a:moveTo>
                    <a:lnTo>
                      <a:pt x="4632" y="1535"/>
                    </a:lnTo>
                    <a:lnTo>
                      <a:pt x="4635" y="1533"/>
                    </a:lnTo>
                    <a:lnTo>
                      <a:pt x="4640" y="1539"/>
                    </a:lnTo>
                    <a:lnTo>
                      <a:pt x="4634" y="1533"/>
                    </a:lnTo>
                    <a:close/>
                    <a:moveTo>
                      <a:pt x="4635" y="1533"/>
                    </a:moveTo>
                    <a:lnTo>
                      <a:pt x="4763" y="1426"/>
                    </a:lnTo>
                    <a:lnTo>
                      <a:pt x="4773" y="1438"/>
                    </a:lnTo>
                    <a:lnTo>
                      <a:pt x="4646" y="1545"/>
                    </a:lnTo>
                    <a:lnTo>
                      <a:pt x="4635" y="1533"/>
                    </a:lnTo>
                    <a:close/>
                    <a:moveTo>
                      <a:pt x="4763" y="1426"/>
                    </a:moveTo>
                    <a:lnTo>
                      <a:pt x="4762" y="1426"/>
                    </a:lnTo>
                    <a:lnTo>
                      <a:pt x="4763" y="1426"/>
                    </a:lnTo>
                    <a:lnTo>
                      <a:pt x="4768" y="1432"/>
                    </a:lnTo>
                    <a:lnTo>
                      <a:pt x="4763" y="1426"/>
                    </a:lnTo>
                    <a:close/>
                    <a:moveTo>
                      <a:pt x="4763" y="1426"/>
                    </a:moveTo>
                    <a:lnTo>
                      <a:pt x="4891" y="1322"/>
                    </a:lnTo>
                    <a:lnTo>
                      <a:pt x="4901" y="1334"/>
                    </a:lnTo>
                    <a:lnTo>
                      <a:pt x="4773" y="1438"/>
                    </a:lnTo>
                    <a:lnTo>
                      <a:pt x="4763" y="1426"/>
                    </a:lnTo>
                    <a:close/>
                    <a:moveTo>
                      <a:pt x="4891" y="1322"/>
                    </a:moveTo>
                    <a:lnTo>
                      <a:pt x="4953" y="1271"/>
                    </a:lnTo>
                    <a:lnTo>
                      <a:pt x="4964" y="1284"/>
                    </a:lnTo>
                    <a:lnTo>
                      <a:pt x="4901" y="1334"/>
                    </a:lnTo>
                    <a:lnTo>
                      <a:pt x="4891" y="1322"/>
                    </a:lnTo>
                    <a:close/>
                    <a:moveTo>
                      <a:pt x="4953" y="1271"/>
                    </a:moveTo>
                    <a:lnTo>
                      <a:pt x="4963" y="1263"/>
                    </a:lnTo>
                    <a:lnTo>
                      <a:pt x="4953" y="1271"/>
                    </a:lnTo>
                    <a:lnTo>
                      <a:pt x="4959" y="1277"/>
                    </a:lnTo>
                    <a:lnTo>
                      <a:pt x="4953" y="1271"/>
                    </a:lnTo>
                    <a:close/>
                    <a:moveTo>
                      <a:pt x="4953" y="1271"/>
                    </a:moveTo>
                    <a:lnTo>
                      <a:pt x="5015" y="1222"/>
                    </a:lnTo>
                    <a:lnTo>
                      <a:pt x="5025" y="1234"/>
                    </a:lnTo>
                    <a:lnTo>
                      <a:pt x="4964" y="1284"/>
                    </a:lnTo>
                    <a:lnTo>
                      <a:pt x="4953" y="1271"/>
                    </a:lnTo>
                    <a:close/>
                    <a:moveTo>
                      <a:pt x="5015" y="1222"/>
                    </a:moveTo>
                    <a:lnTo>
                      <a:pt x="5014" y="1222"/>
                    </a:lnTo>
                    <a:lnTo>
                      <a:pt x="5015" y="1222"/>
                    </a:lnTo>
                    <a:lnTo>
                      <a:pt x="5020" y="1228"/>
                    </a:lnTo>
                    <a:lnTo>
                      <a:pt x="5015" y="1222"/>
                    </a:lnTo>
                    <a:close/>
                    <a:moveTo>
                      <a:pt x="5015" y="1222"/>
                    </a:moveTo>
                    <a:lnTo>
                      <a:pt x="5076" y="1175"/>
                    </a:lnTo>
                    <a:lnTo>
                      <a:pt x="5086" y="1187"/>
                    </a:lnTo>
                    <a:lnTo>
                      <a:pt x="5025" y="1234"/>
                    </a:lnTo>
                    <a:lnTo>
                      <a:pt x="5015" y="1222"/>
                    </a:lnTo>
                    <a:close/>
                    <a:moveTo>
                      <a:pt x="5076" y="1175"/>
                    </a:moveTo>
                    <a:lnTo>
                      <a:pt x="5076" y="1174"/>
                    </a:lnTo>
                    <a:lnTo>
                      <a:pt x="5081" y="1181"/>
                    </a:lnTo>
                    <a:lnTo>
                      <a:pt x="5076" y="1175"/>
                    </a:lnTo>
                    <a:close/>
                    <a:moveTo>
                      <a:pt x="5076" y="1174"/>
                    </a:moveTo>
                    <a:lnTo>
                      <a:pt x="5136" y="1129"/>
                    </a:lnTo>
                    <a:lnTo>
                      <a:pt x="5145" y="1142"/>
                    </a:lnTo>
                    <a:lnTo>
                      <a:pt x="5085" y="1187"/>
                    </a:lnTo>
                    <a:lnTo>
                      <a:pt x="5076" y="1174"/>
                    </a:lnTo>
                    <a:close/>
                    <a:moveTo>
                      <a:pt x="5136" y="1129"/>
                    </a:moveTo>
                    <a:lnTo>
                      <a:pt x="5129" y="1133"/>
                    </a:lnTo>
                    <a:lnTo>
                      <a:pt x="5136" y="1129"/>
                    </a:lnTo>
                    <a:lnTo>
                      <a:pt x="5141" y="1135"/>
                    </a:lnTo>
                    <a:lnTo>
                      <a:pt x="5136" y="1129"/>
                    </a:lnTo>
                    <a:close/>
                    <a:moveTo>
                      <a:pt x="5136" y="1129"/>
                    </a:moveTo>
                    <a:lnTo>
                      <a:pt x="5194" y="1085"/>
                    </a:lnTo>
                    <a:lnTo>
                      <a:pt x="5204" y="1097"/>
                    </a:lnTo>
                    <a:lnTo>
                      <a:pt x="5145" y="1142"/>
                    </a:lnTo>
                    <a:lnTo>
                      <a:pt x="5136" y="1129"/>
                    </a:lnTo>
                    <a:close/>
                    <a:moveTo>
                      <a:pt x="5194" y="1085"/>
                    </a:moveTo>
                    <a:lnTo>
                      <a:pt x="5194" y="1084"/>
                    </a:lnTo>
                    <a:lnTo>
                      <a:pt x="5199" y="1091"/>
                    </a:lnTo>
                    <a:lnTo>
                      <a:pt x="5194" y="1085"/>
                    </a:lnTo>
                    <a:close/>
                    <a:moveTo>
                      <a:pt x="5194" y="1084"/>
                    </a:moveTo>
                    <a:lnTo>
                      <a:pt x="5252" y="1043"/>
                    </a:lnTo>
                    <a:lnTo>
                      <a:pt x="5261" y="1056"/>
                    </a:lnTo>
                    <a:lnTo>
                      <a:pt x="5204" y="1097"/>
                    </a:lnTo>
                    <a:lnTo>
                      <a:pt x="5194" y="1084"/>
                    </a:lnTo>
                    <a:close/>
                    <a:moveTo>
                      <a:pt x="5252" y="1043"/>
                    </a:moveTo>
                    <a:lnTo>
                      <a:pt x="5307" y="1004"/>
                    </a:lnTo>
                    <a:lnTo>
                      <a:pt x="5316" y="1017"/>
                    </a:lnTo>
                    <a:lnTo>
                      <a:pt x="5261" y="1056"/>
                    </a:lnTo>
                    <a:lnTo>
                      <a:pt x="5252" y="1043"/>
                    </a:lnTo>
                    <a:close/>
                    <a:moveTo>
                      <a:pt x="5307" y="1004"/>
                    </a:moveTo>
                    <a:lnTo>
                      <a:pt x="5308" y="1004"/>
                    </a:lnTo>
                    <a:lnTo>
                      <a:pt x="5307" y="1004"/>
                    </a:lnTo>
                    <a:lnTo>
                      <a:pt x="5312" y="1011"/>
                    </a:lnTo>
                    <a:lnTo>
                      <a:pt x="5307" y="1004"/>
                    </a:lnTo>
                    <a:close/>
                    <a:moveTo>
                      <a:pt x="5307" y="1004"/>
                    </a:moveTo>
                    <a:lnTo>
                      <a:pt x="5360" y="968"/>
                    </a:lnTo>
                    <a:lnTo>
                      <a:pt x="5369" y="982"/>
                    </a:lnTo>
                    <a:lnTo>
                      <a:pt x="5316" y="1018"/>
                    </a:lnTo>
                    <a:lnTo>
                      <a:pt x="5307" y="1004"/>
                    </a:lnTo>
                    <a:close/>
                    <a:moveTo>
                      <a:pt x="5360" y="968"/>
                    </a:moveTo>
                    <a:lnTo>
                      <a:pt x="5357" y="970"/>
                    </a:lnTo>
                    <a:lnTo>
                      <a:pt x="5360" y="968"/>
                    </a:lnTo>
                    <a:lnTo>
                      <a:pt x="5365" y="975"/>
                    </a:lnTo>
                    <a:lnTo>
                      <a:pt x="5360" y="968"/>
                    </a:lnTo>
                    <a:close/>
                    <a:moveTo>
                      <a:pt x="5360" y="968"/>
                    </a:moveTo>
                    <a:lnTo>
                      <a:pt x="5469" y="896"/>
                    </a:lnTo>
                    <a:lnTo>
                      <a:pt x="5478" y="910"/>
                    </a:lnTo>
                    <a:lnTo>
                      <a:pt x="5369" y="982"/>
                    </a:lnTo>
                    <a:lnTo>
                      <a:pt x="5360" y="968"/>
                    </a:lnTo>
                    <a:close/>
                    <a:moveTo>
                      <a:pt x="5469" y="896"/>
                    </a:moveTo>
                    <a:lnTo>
                      <a:pt x="5472" y="895"/>
                    </a:lnTo>
                    <a:lnTo>
                      <a:pt x="5469" y="896"/>
                    </a:lnTo>
                    <a:lnTo>
                      <a:pt x="5474" y="903"/>
                    </a:lnTo>
                    <a:lnTo>
                      <a:pt x="5469" y="896"/>
                    </a:lnTo>
                    <a:close/>
                    <a:moveTo>
                      <a:pt x="5469" y="896"/>
                    </a:moveTo>
                    <a:lnTo>
                      <a:pt x="5584" y="820"/>
                    </a:lnTo>
                    <a:lnTo>
                      <a:pt x="5594" y="835"/>
                    </a:lnTo>
                    <a:lnTo>
                      <a:pt x="5478" y="910"/>
                    </a:lnTo>
                    <a:lnTo>
                      <a:pt x="5469" y="896"/>
                    </a:lnTo>
                    <a:close/>
                    <a:moveTo>
                      <a:pt x="5584" y="820"/>
                    </a:moveTo>
                    <a:lnTo>
                      <a:pt x="5705" y="742"/>
                    </a:lnTo>
                    <a:lnTo>
                      <a:pt x="5714" y="757"/>
                    </a:lnTo>
                    <a:lnTo>
                      <a:pt x="5594" y="835"/>
                    </a:lnTo>
                    <a:lnTo>
                      <a:pt x="5584" y="820"/>
                    </a:lnTo>
                    <a:close/>
                    <a:moveTo>
                      <a:pt x="5705" y="742"/>
                    </a:moveTo>
                    <a:lnTo>
                      <a:pt x="5705" y="743"/>
                    </a:lnTo>
                    <a:lnTo>
                      <a:pt x="5705" y="742"/>
                    </a:lnTo>
                    <a:lnTo>
                      <a:pt x="5710" y="749"/>
                    </a:lnTo>
                    <a:lnTo>
                      <a:pt x="5705" y="742"/>
                    </a:lnTo>
                    <a:close/>
                    <a:moveTo>
                      <a:pt x="5705" y="742"/>
                    </a:moveTo>
                    <a:lnTo>
                      <a:pt x="5829" y="663"/>
                    </a:lnTo>
                    <a:lnTo>
                      <a:pt x="5839" y="677"/>
                    </a:lnTo>
                    <a:lnTo>
                      <a:pt x="5714" y="757"/>
                    </a:lnTo>
                    <a:lnTo>
                      <a:pt x="5705" y="742"/>
                    </a:lnTo>
                    <a:close/>
                    <a:moveTo>
                      <a:pt x="5839" y="677"/>
                    </a:moveTo>
                    <a:lnTo>
                      <a:pt x="5844" y="674"/>
                    </a:lnTo>
                    <a:lnTo>
                      <a:pt x="5839" y="677"/>
                    </a:lnTo>
                    <a:lnTo>
                      <a:pt x="5835" y="670"/>
                    </a:lnTo>
                    <a:lnTo>
                      <a:pt x="5839" y="677"/>
                    </a:lnTo>
                    <a:close/>
                    <a:moveTo>
                      <a:pt x="5829" y="663"/>
                    </a:moveTo>
                    <a:lnTo>
                      <a:pt x="5954" y="583"/>
                    </a:lnTo>
                    <a:lnTo>
                      <a:pt x="5963" y="597"/>
                    </a:lnTo>
                    <a:lnTo>
                      <a:pt x="5839" y="677"/>
                    </a:lnTo>
                    <a:lnTo>
                      <a:pt x="5829" y="663"/>
                    </a:lnTo>
                    <a:close/>
                    <a:moveTo>
                      <a:pt x="5954" y="583"/>
                    </a:moveTo>
                    <a:lnTo>
                      <a:pt x="5953" y="584"/>
                    </a:lnTo>
                    <a:lnTo>
                      <a:pt x="5954" y="583"/>
                    </a:lnTo>
                    <a:lnTo>
                      <a:pt x="5959" y="590"/>
                    </a:lnTo>
                    <a:lnTo>
                      <a:pt x="5954" y="583"/>
                    </a:lnTo>
                    <a:close/>
                    <a:moveTo>
                      <a:pt x="5954" y="583"/>
                    </a:moveTo>
                    <a:lnTo>
                      <a:pt x="6079" y="504"/>
                    </a:lnTo>
                    <a:lnTo>
                      <a:pt x="6088" y="519"/>
                    </a:lnTo>
                    <a:lnTo>
                      <a:pt x="5963" y="597"/>
                    </a:lnTo>
                    <a:lnTo>
                      <a:pt x="5954" y="583"/>
                    </a:lnTo>
                    <a:close/>
                    <a:moveTo>
                      <a:pt x="6079" y="504"/>
                    </a:moveTo>
                    <a:lnTo>
                      <a:pt x="6201" y="427"/>
                    </a:lnTo>
                    <a:lnTo>
                      <a:pt x="6210" y="442"/>
                    </a:lnTo>
                    <a:lnTo>
                      <a:pt x="6088" y="519"/>
                    </a:lnTo>
                    <a:lnTo>
                      <a:pt x="6079" y="504"/>
                    </a:lnTo>
                    <a:close/>
                    <a:moveTo>
                      <a:pt x="6201" y="427"/>
                    </a:moveTo>
                    <a:lnTo>
                      <a:pt x="6318" y="353"/>
                    </a:lnTo>
                    <a:lnTo>
                      <a:pt x="6328" y="368"/>
                    </a:lnTo>
                    <a:lnTo>
                      <a:pt x="6210" y="442"/>
                    </a:lnTo>
                    <a:lnTo>
                      <a:pt x="6201" y="427"/>
                    </a:lnTo>
                    <a:close/>
                    <a:moveTo>
                      <a:pt x="6318" y="353"/>
                    </a:moveTo>
                    <a:lnTo>
                      <a:pt x="6316" y="355"/>
                    </a:lnTo>
                    <a:lnTo>
                      <a:pt x="6318" y="353"/>
                    </a:lnTo>
                    <a:lnTo>
                      <a:pt x="6324" y="360"/>
                    </a:lnTo>
                    <a:lnTo>
                      <a:pt x="6318" y="353"/>
                    </a:lnTo>
                    <a:close/>
                    <a:moveTo>
                      <a:pt x="6318" y="353"/>
                    </a:moveTo>
                    <a:lnTo>
                      <a:pt x="6431" y="283"/>
                    </a:lnTo>
                    <a:lnTo>
                      <a:pt x="6440" y="298"/>
                    </a:lnTo>
                    <a:lnTo>
                      <a:pt x="6328" y="368"/>
                    </a:lnTo>
                    <a:lnTo>
                      <a:pt x="6318" y="353"/>
                    </a:lnTo>
                    <a:close/>
                    <a:moveTo>
                      <a:pt x="6431" y="283"/>
                    </a:moveTo>
                    <a:lnTo>
                      <a:pt x="6436" y="280"/>
                    </a:lnTo>
                    <a:lnTo>
                      <a:pt x="6431" y="283"/>
                    </a:lnTo>
                    <a:lnTo>
                      <a:pt x="6436" y="290"/>
                    </a:lnTo>
                    <a:lnTo>
                      <a:pt x="6431" y="283"/>
                    </a:lnTo>
                    <a:close/>
                    <a:moveTo>
                      <a:pt x="6431" y="283"/>
                    </a:moveTo>
                    <a:lnTo>
                      <a:pt x="6536" y="218"/>
                    </a:lnTo>
                    <a:lnTo>
                      <a:pt x="6545" y="233"/>
                    </a:lnTo>
                    <a:lnTo>
                      <a:pt x="6440" y="298"/>
                    </a:lnTo>
                    <a:lnTo>
                      <a:pt x="6431" y="283"/>
                    </a:lnTo>
                    <a:close/>
                    <a:moveTo>
                      <a:pt x="6536" y="218"/>
                    </a:moveTo>
                    <a:lnTo>
                      <a:pt x="6537" y="218"/>
                    </a:lnTo>
                    <a:lnTo>
                      <a:pt x="6536" y="218"/>
                    </a:lnTo>
                    <a:lnTo>
                      <a:pt x="6541" y="225"/>
                    </a:lnTo>
                    <a:lnTo>
                      <a:pt x="6536" y="218"/>
                    </a:lnTo>
                    <a:close/>
                    <a:moveTo>
                      <a:pt x="6536" y="218"/>
                    </a:moveTo>
                    <a:lnTo>
                      <a:pt x="6631" y="161"/>
                    </a:lnTo>
                    <a:lnTo>
                      <a:pt x="6641" y="175"/>
                    </a:lnTo>
                    <a:lnTo>
                      <a:pt x="6545" y="233"/>
                    </a:lnTo>
                    <a:lnTo>
                      <a:pt x="6536" y="218"/>
                    </a:lnTo>
                    <a:close/>
                    <a:moveTo>
                      <a:pt x="6641" y="175"/>
                    </a:moveTo>
                    <a:lnTo>
                      <a:pt x="6639" y="176"/>
                    </a:lnTo>
                    <a:lnTo>
                      <a:pt x="6641" y="175"/>
                    </a:lnTo>
                    <a:lnTo>
                      <a:pt x="6637" y="168"/>
                    </a:lnTo>
                    <a:lnTo>
                      <a:pt x="6641" y="175"/>
                    </a:lnTo>
                    <a:close/>
                    <a:moveTo>
                      <a:pt x="6631" y="161"/>
                    </a:moveTo>
                    <a:lnTo>
                      <a:pt x="6716" y="109"/>
                    </a:lnTo>
                    <a:lnTo>
                      <a:pt x="6725" y="124"/>
                    </a:lnTo>
                    <a:lnTo>
                      <a:pt x="6641" y="175"/>
                    </a:lnTo>
                    <a:lnTo>
                      <a:pt x="6631" y="161"/>
                    </a:lnTo>
                    <a:close/>
                    <a:moveTo>
                      <a:pt x="6716" y="109"/>
                    </a:moveTo>
                    <a:lnTo>
                      <a:pt x="6715" y="110"/>
                    </a:lnTo>
                    <a:lnTo>
                      <a:pt x="6717" y="109"/>
                    </a:lnTo>
                    <a:lnTo>
                      <a:pt x="6721" y="116"/>
                    </a:lnTo>
                    <a:lnTo>
                      <a:pt x="6716" y="109"/>
                    </a:lnTo>
                    <a:close/>
                    <a:moveTo>
                      <a:pt x="6717" y="109"/>
                    </a:moveTo>
                    <a:lnTo>
                      <a:pt x="6787" y="67"/>
                    </a:lnTo>
                    <a:lnTo>
                      <a:pt x="6796" y="81"/>
                    </a:lnTo>
                    <a:lnTo>
                      <a:pt x="6725" y="124"/>
                    </a:lnTo>
                    <a:lnTo>
                      <a:pt x="6717" y="109"/>
                    </a:lnTo>
                    <a:close/>
                    <a:moveTo>
                      <a:pt x="6787" y="67"/>
                    </a:moveTo>
                    <a:lnTo>
                      <a:pt x="6790" y="66"/>
                    </a:lnTo>
                    <a:lnTo>
                      <a:pt x="6788" y="67"/>
                    </a:lnTo>
                    <a:lnTo>
                      <a:pt x="6792" y="74"/>
                    </a:lnTo>
                    <a:lnTo>
                      <a:pt x="6787" y="67"/>
                    </a:lnTo>
                    <a:close/>
                    <a:moveTo>
                      <a:pt x="6788" y="67"/>
                    </a:moveTo>
                    <a:lnTo>
                      <a:pt x="6845" y="34"/>
                    </a:lnTo>
                    <a:lnTo>
                      <a:pt x="6853" y="48"/>
                    </a:lnTo>
                    <a:lnTo>
                      <a:pt x="6796" y="81"/>
                    </a:lnTo>
                    <a:lnTo>
                      <a:pt x="6788" y="67"/>
                    </a:lnTo>
                    <a:close/>
                    <a:moveTo>
                      <a:pt x="6845" y="34"/>
                    </a:moveTo>
                    <a:lnTo>
                      <a:pt x="6846" y="33"/>
                    </a:lnTo>
                    <a:lnTo>
                      <a:pt x="6845" y="34"/>
                    </a:lnTo>
                    <a:lnTo>
                      <a:pt x="6849" y="41"/>
                    </a:lnTo>
                    <a:lnTo>
                      <a:pt x="6845" y="34"/>
                    </a:lnTo>
                    <a:close/>
                    <a:moveTo>
                      <a:pt x="6845" y="34"/>
                    </a:moveTo>
                    <a:lnTo>
                      <a:pt x="6885" y="11"/>
                    </a:lnTo>
                    <a:lnTo>
                      <a:pt x="6892" y="26"/>
                    </a:lnTo>
                    <a:lnTo>
                      <a:pt x="6852" y="48"/>
                    </a:lnTo>
                    <a:lnTo>
                      <a:pt x="6845" y="34"/>
                    </a:lnTo>
                    <a:close/>
                    <a:moveTo>
                      <a:pt x="6885" y="11"/>
                    </a:moveTo>
                    <a:lnTo>
                      <a:pt x="6884" y="11"/>
                    </a:lnTo>
                    <a:lnTo>
                      <a:pt x="6885" y="11"/>
                    </a:lnTo>
                    <a:lnTo>
                      <a:pt x="6889" y="19"/>
                    </a:lnTo>
                    <a:lnTo>
                      <a:pt x="6885" y="11"/>
                    </a:lnTo>
                    <a:close/>
                    <a:moveTo>
                      <a:pt x="6885" y="11"/>
                    </a:moveTo>
                    <a:lnTo>
                      <a:pt x="6906" y="1"/>
                    </a:lnTo>
                    <a:lnTo>
                      <a:pt x="6914" y="15"/>
                    </a:lnTo>
                    <a:lnTo>
                      <a:pt x="6892" y="26"/>
                    </a:lnTo>
                    <a:lnTo>
                      <a:pt x="6885" y="11"/>
                    </a:lnTo>
                    <a:close/>
                    <a:moveTo>
                      <a:pt x="6906" y="1"/>
                    </a:moveTo>
                    <a:lnTo>
                      <a:pt x="6908" y="0"/>
                    </a:lnTo>
                    <a:lnTo>
                      <a:pt x="6910" y="0"/>
                    </a:lnTo>
                    <a:lnTo>
                      <a:pt x="6910" y="8"/>
                    </a:lnTo>
                    <a:lnTo>
                      <a:pt x="6906" y="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03" name="Freeform 2223">
                <a:extLst>
                  <a:ext uri="{FF2B5EF4-FFF2-40B4-BE49-F238E27FC236}">
                    <a16:creationId xmlns:a16="http://schemas.microsoft.com/office/drawing/2014/main" id="{C24F7AE2-FBF8-4278-872B-3189A2F90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8" y="3341"/>
                <a:ext cx="186" cy="104"/>
              </a:xfrm>
              <a:custGeom>
                <a:avLst/>
                <a:gdLst>
                  <a:gd name="T0" fmla="*/ 1 w 2789"/>
                  <a:gd name="T1" fmla="*/ 7 h 1571"/>
                  <a:gd name="T2" fmla="*/ 1 w 2789"/>
                  <a:gd name="T3" fmla="*/ 7 h 1571"/>
                  <a:gd name="T4" fmla="*/ 2 w 2789"/>
                  <a:gd name="T5" fmla="*/ 7 h 1571"/>
                  <a:gd name="T6" fmla="*/ 3 w 2789"/>
                  <a:gd name="T7" fmla="*/ 7 h 1571"/>
                  <a:gd name="T8" fmla="*/ 4 w 2789"/>
                  <a:gd name="T9" fmla="*/ 7 h 1571"/>
                  <a:gd name="T10" fmla="*/ 5 w 2789"/>
                  <a:gd name="T11" fmla="*/ 6 h 1571"/>
                  <a:gd name="T12" fmla="*/ 6 w 2789"/>
                  <a:gd name="T13" fmla="*/ 6 h 1571"/>
                  <a:gd name="T14" fmla="*/ 6 w 2789"/>
                  <a:gd name="T15" fmla="*/ 6 h 1571"/>
                  <a:gd name="T16" fmla="*/ 7 w 2789"/>
                  <a:gd name="T17" fmla="*/ 5 h 1571"/>
                  <a:gd name="T18" fmla="*/ 8 w 2789"/>
                  <a:gd name="T19" fmla="*/ 5 h 1571"/>
                  <a:gd name="T20" fmla="*/ 9 w 2789"/>
                  <a:gd name="T21" fmla="*/ 5 h 1571"/>
                  <a:gd name="T22" fmla="*/ 10 w 2789"/>
                  <a:gd name="T23" fmla="*/ 4 h 1571"/>
                  <a:gd name="T24" fmla="*/ 10 w 2789"/>
                  <a:gd name="T25" fmla="*/ 4 h 1571"/>
                  <a:gd name="T26" fmla="*/ 11 w 2789"/>
                  <a:gd name="T27" fmla="*/ 3 h 1571"/>
                  <a:gd name="T28" fmla="*/ 11 w 2789"/>
                  <a:gd name="T29" fmla="*/ 3 h 1571"/>
                  <a:gd name="T30" fmla="*/ 12 w 2789"/>
                  <a:gd name="T31" fmla="*/ 2 h 1571"/>
                  <a:gd name="T32" fmla="*/ 12 w 2789"/>
                  <a:gd name="T33" fmla="*/ 2 h 1571"/>
                  <a:gd name="T34" fmla="*/ 12 w 2789"/>
                  <a:gd name="T35" fmla="*/ 1 h 1571"/>
                  <a:gd name="T36" fmla="*/ 12 w 2789"/>
                  <a:gd name="T37" fmla="*/ 1 h 1571"/>
                  <a:gd name="T38" fmla="*/ 12 w 2789"/>
                  <a:gd name="T39" fmla="*/ 1 h 1571"/>
                  <a:gd name="T40" fmla="*/ 12 w 2789"/>
                  <a:gd name="T41" fmla="*/ 0 h 1571"/>
                  <a:gd name="T42" fmla="*/ 12 w 2789"/>
                  <a:gd name="T43" fmla="*/ 0 h 1571"/>
                  <a:gd name="T44" fmla="*/ 12 w 2789"/>
                  <a:gd name="T45" fmla="*/ 1 h 1571"/>
                  <a:gd name="T46" fmla="*/ 12 w 2789"/>
                  <a:gd name="T47" fmla="*/ 1 h 1571"/>
                  <a:gd name="T48" fmla="*/ 12 w 2789"/>
                  <a:gd name="T49" fmla="*/ 2 h 1571"/>
                  <a:gd name="T50" fmla="*/ 11 w 2789"/>
                  <a:gd name="T51" fmla="*/ 2 h 1571"/>
                  <a:gd name="T52" fmla="*/ 11 w 2789"/>
                  <a:gd name="T53" fmla="*/ 3 h 1571"/>
                  <a:gd name="T54" fmla="*/ 11 w 2789"/>
                  <a:gd name="T55" fmla="*/ 3 h 1571"/>
                  <a:gd name="T56" fmla="*/ 10 w 2789"/>
                  <a:gd name="T57" fmla="*/ 4 h 1571"/>
                  <a:gd name="T58" fmla="*/ 10 w 2789"/>
                  <a:gd name="T59" fmla="*/ 4 h 1571"/>
                  <a:gd name="T60" fmla="*/ 9 w 2789"/>
                  <a:gd name="T61" fmla="*/ 4 h 1571"/>
                  <a:gd name="T62" fmla="*/ 8 w 2789"/>
                  <a:gd name="T63" fmla="*/ 5 h 1571"/>
                  <a:gd name="T64" fmla="*/ 8 w 2789"/>
                  <a:gd name="T65" fmla="*/ 5 h 1571"/>
                  <a:gd name="T66" fmla="*/ 7 w 2789"/>
                  <a:gd name="T67" fmla="*/ 5 h 1571"/>
                  <a:gd name="T68" fmla="*/ 6 w 2789"/>
                  <a:gd name="T69" fmla="*/ 6 h 1571"/>
                  <a:gd name="T70" fmla="*/ 6 w 2789"/>
                  <a:gd name="T71" fmla="*/ 6 h 1571"/>
                  <a:gd name="T72" fmla="*/ 5 w 2789"/>
                  <a:gd name="T73" fmla="*/ 6 h 1571"/>
                  <a:gd name="T74" fmla="*/ 4 w 2789"/>
                  <a:gd name="T75" fmla="*/ 6 h 1571"/>
                  <a:gd name="T76" fmla="*/ 4 w 2789"/>
                  <a:gd name="T77" fmla="*/ 6 h 1571"/>
                  <a:gd name="T78" fmla="*/ 3 w 2789"/>
                  <a:gd name="T79" fmla="*/ 7 h 1571"/>
                  <a:gd name="T80" fmla="*/ 3 w 2789"/>
                  <a:gd name="T81" fmla="*/ 7 h 1571"/>
                  <a:gd name="T82" fmla="*/ 2 w 2789"/>
                  <a:gd name="T83" fmla="*/ 7 h 1571"/>
                  <a:gd name="T84" fmla="*/ 1 w 2789"/>
                  <a:gd name="T85" fmla="*/ 7 h 1571"/>
                  <a:gd name="T86" fmla="*/ 1 w 2789"/>
                  <a:gd name="T87" fmla="*/ 7 h 1571"/>
                  <a:gd name="T88" fmla="*/ 0 w 2789"/>
                  <a:gd name="T89" fmla="*/ 6 h 1571"/>
                  <a:gd name="T90" fmla="*/ 0 w 2789"/>
                  <a:gd name="T91" fmla="*/ 6 h 1571"/>
                  <a:gd name="T92" fmla="*/ 0 w 2789"/>
                  <a:gd name="T93" fmla="*/ 6 h 1571"/>
                  <a:gd name="T94" fmla="*/ 0 w 2789"/>
                  <a:gd name="T95" fmla="*/ 6 h 1571"/>
                  <a:gd name="T96" fmla="*/ 0 w 2789"/>
                  <a:gd name="T97" fmla="*/ 7 h 157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789" h="1571">
                    <a:moveTo>
                      <a:pt x="72" y="1504"/>
                    </a:moveTo>
                    <a:lnTo>
                      <a:pt x="117" y="1522"/>
                    </a:lnTo>
                    <a:lnTo>
                      <a:pt x="163" y="1537"/>
                    </a:lnTo>
                    <a:lnTo>
                      <a:pt x="211" y="1550"/>
                    </a:lnTo>
                    <a:lnTo>
                      <a:pt x="263" y="1559"/>
                    </a:lnTo>
                    <a:lnTo>
                      <a:pt x="314" y="1566"/>
                    </a:lnTo>
                    <a:lnTo>
                      <a:pt x="369" y="1570"/>
                    </a:lnTo>
                    <a:lnTo>
                      <a:pt x="424" y="1571"/>
                    </a:lnTo>
                    <a:lnTo>
                      <a:pt x="482" y="1571"/>
                    </a:lnTo>
                    <a:lnTo>
                      <a:pt x="541" y="1568"/>
                    </a:lnTo>
                    <a:lnTo>
                      <a:pt x="601" y="1562"/>
                    </a:lnTo>
                    <a:lnTo>
                      <a:pt x="661" y="1555"/>
                    </a:lnTo>
                    <a:lnTo>
                      <a:pt x="723" y="1546"/>
                    </a:lnTo>
                    <a:lnTo>
                      <a:pt x="786" y="1534"/>
                    </a:lnTo>
                    <a:lnTo>
                      <a:pt x="850" y="1521"/>
                    </a:lnTo>
                    <a:lnTo>
                      <a:pt x="913" y="1506"/>
                    </a:lnTo>
                    <a:lnTo>
                      <a:pt x="978" y="1488"/>
                    </a:lnTo>
                    <a:lnTo>
                      <a:pt x="1044" y="1470"/>
                    </a:lnTo>
                    <a:lnTo>
                      <a:pt x="1109" y="1450"/>
                    </a:lnTo>
                    <a:lnTo>
                      <a:pt x="1175" y="1428"/>
                    </a:lnTo>
                    <a:lnTo>
                      <a:pt x="1241" y="1406"/>
                    </a:lnTo>
                    <a:lnTo>
                      <a:pt x="1307" y="1382"/>
                    </a:lnTo>
                    <a:lnTo>
                      <a:pt x="1373" y="1356"/>
                    </a:lnTo>
                    <a:lnTo>
                      <a:pt x="1438" y="1331"/>
                    </a:lnTo>
                    <a:lnTo>
                      <a:pt x="1503" y="1303"/>
                    </a:lnTo>
                    <a:lnTo>
                      <a:pt x="1568" y="1275"/>
                    </a:lnTo>
                    <a:lnTo>
                      <a:pt x="1632" y="1246"/>
                    </a:lnTo>
                    <a:lnTo>
                      <a:pt x="1695" y="1217"/>
                    </a:lnTo>
                    <a:lnTo>
                      <a:pt x="1758" y="1186"/>
                    </a:lnTo>
                    <a:lnTo>
                      <a:pt x="1818" y="1157"/>
                    </a:lnTo>
                    <a:lnTo>
                      <a:pt x="1879" y="1126"/>
                    </a:lnTo>
                    <a:lnTo>
                      <a:pt x="1938" y="1094"/>
                    </a:lnTo>
                    <a:lnTo>
                      <a:pt x="1996" y="1063"/>
                    </a:lnTo>
                    <a:lnTo>
                      <a:pt x="2055" y="1028"/>
                    </a:lnTo>
                    <a:lnTo>
                      <a:pt x="2112" y="993"/>
                    </a:lnTo>
                    <a:lnTo>
                      <a:pt x="2165" y="957"/>
                    </a:lnTo>
                    <a:lnTo>
                      <a:pt x="2216" y="920"/>
                    </a:lnTo>
                    <a:lnTo>
                      <a:pt x="2263" y="883"/>
                    </a:lnTo>
                    <a:lnTo>
                      <a:pt x="2307" y="845"/>
                    </a:lnTo>
                    <a:lnTo>
                      <a:pt x="2350" y="807"/>
                    </a:lnTo>
                    <a:lnTo>
                      <a:pt x="2390" y="769"/>
                    </a:lnTo>
                    <a:lnTo>
                      <a:pt x="2426" y="729"/>
                    </a:lnTo>
                    <a:lnTo>
                      <a:pt x="2461" y="691"/>
                    </a:lnTo>
                    <a:lnTo>
                      <a:pt x="2493" y="653"/>
                    </a:lnTo>
                    <a:lnTo>
                      <a:pt x="2523" y="615"/>
                    </a:lnTo>
                    <a:lnTo>
                      <a:pt x="2550" y="578"/>
                    </a:lnTo>
                    <a:lnTo>
                      <a:pt x="2576" y="542"/>
                    </a:lnTo>
                    <a:lnTo>
                      <a:pt x="2600" y="506"/>
                    </a:lnTo>
                    <a:lnTo>
                      <a:pt x="2621" y="471"/>
                    </a:lnTo>
                    <a:lnTo>
                      <a:pt x="2641" y="437"/>
                    </a:lnTo>
                    <a:lnTo>
                      <a:pt x="2658" y="404"/>
                    </a:lnTo>
                    <a:lnTo>
                      <a:pt x="2675" y="373"/>
                    </a:lnTo>
                    <a:lnTo>
                      <a:pt x="2689" y="343"/>
                    </a:lnTo>
                    <a:lnTo>
                      <a:pt x="2702" y="315"/>
                    </a:lnTo>
                    <a:lnTo>
                      <a:pt x="2713" y="288"/>
                    </a:lnTo>
                    <a:lnTo>
                      <a:pt x="2723" y="263"/>
                    </a:lnTo>
                    <a:lnTo>
                      <a:pt x="2732" y="240"/>
                    </a:lnTo>
                    <a:lnTo>
                      <a:pt x="2745" y="202"/>
                    </a:lnTo>
                    <a:lnTo>
                      <a:pt x="2753" y="173"/>
                    </a:lnTo>
                    <a:lnTo>
                      <a:pt x="2758" y="155"/>
                    </a:lnTo>
                    <a:lnTo>
                      <a:pt x="2759" y="148"/>
                    </a:lnTo>
                    <a:lnTo>
                      <a:pt x="2789" y="0"/>
                    </a:lnTo>
                    <a:lnTo>
                      <a:pt x="2787" y="6"/>
                    </a:lnTo>
                    <a:lnTo>
                      <a:pt x="2781" y="24"/>
                    </a:lnTo>
                    <a:lnTo>
                      <a:pt x="2772" y="52"/>
                    </a:lnTo>
                    <a:lnTo>
                      <a:pt x="2757" y="90"/>
                    </a:lnTo>
                    <a:lnTo>
                      <a:pt x="2739" y="137"/>
                    </a:lnTo>
                    <a:lnTo>
                      <a:pt x="2716" y="189"/>
                    </a:lnTo>
                    <a:lnTo>
                      <a:pt x="2703" y="218"/>
                    </a:lnTo>
                    <a:lnTo>
                      <a:pt x="2689" y="248"/>
                    </a:lnTo>
                    <a:lnTo>
                      <a:pt x="2674" y="279"/>
                    </a:lnTo>
                    <a:lnTo>
                      <a:pt x="2657" y="310"/>
                    </a:lnTo>
                    <a:lnTo>
                      <a:pt x="2639" y="343"/>
                    </a:lnTo>
                    <a:lnTo>
                      <a:pt x="2620" y="376"/>
                    </a:lnTo>
                    <a:lnTo>
                      <a:pt x="2600" y="410"/>
                    </a:lnTo>
                    <a:lnTo>
                      <a:pt x="2579" y="444"/>
                    </a:lnTo>
                    <a:lnTo>
                      <a:pt x="2556" y="479"/>
                    </a:lnTo>
                    <a:lnTo>
                      <a:pt x="2532" y="514"/>
                    </a:lnTo>
                    <a:lnTo>
                      <a:pt x="2507" y="548"/>
                    </a:lnTo>
                    <a:lnTo>
                      <a:pt x="2480" y="582"/>
                    </a:lnTo>
                    <a:lnTo>
                      <a:pt x="2453" y="616"/>
                    </a:lnTo>
                    <a:lnTo>
                      <a:pt x="2424" y="650"/>
                    </a:lnTo>
                    <a:lnTo>
                      <a:pt x="2394" y="682"/>
                    </a:lnTo>
                    <a:lnTo>
                      <a:pt x="2362" y="714"/>
                    </a:lnTo>
                    <a:lnTo>
                      <a:pt x="2329" y="745"/>
                    </a:lnTo>
                    <a:lnTo>
                      <a:pt x="2294" y="775"/>
                    </a:lnTo>
                    <a:lnTo>
                      <a:pt x="2258" y="804"/>
                    </a:lnTo>
                    <a:lnTo>
                      <a:pt x="2221" y="830"/>
                    </a:lnTo>
                    <a:lnTo>
                      <a:pt x="2182" y="857"/>
                    </a:lnTo>
                    <a:lnTo>
                      <a:pt x="2142" y="883"/>
                    </a:lnTo>
                    <a:lnTo>
                      <a:pt x="2099" y="910"/>
                    </a:lnTo>
                    <a:lnTo>
                      <a:pt x="2056" y="937"/>
                    </a:lnTo>
                    <a:lnTo>
                      <a:pt x="2012" y="964"/>
                    </a:lnTo>
                    <a:lnTo>
                      <a:pt x="1966" y="991"/>
                    </a:lnTo>
                    <a:lnTo>
                      <a:pt x="1918" y="1018"/>
                    </a:lnTo>
                    <a:lnTo>
                      <a:pt x="1871" y="1044"/>
                    </a:lnTo>
                    <a:lnTo>
                      <a:pt x="1821" y="1070"/>
                    </a:lnTo>
                    <a:lnTo>
                      <a:pt x="1772" y="1097"/>
                    </a:lnTo>
                    <a:lnTo>
                      <a:pt x="1722" y="1123"/>
                    </a:lnTo>
                    <a:lnTo>
                      <a:pt x="1671" y="1148"/>
                    </a:lnTo>
                    <a:lnTo>
                      <a:pt x="1621" y="1173"/>
                    </a:lnTo>
                    <a:lnTo>
                      <a:pt x="1569" y="1198"/>
                    </a:lnTo>
                    <a:lnTo>
                      <a:pt x="1518" y="1221"/>
                    </a:lnTo>
                    <a:lnTo>
                      <a:pt x="1467" y="1245"/>
                    </a:lnTo>
                    <a:lnTo>
                      <a:pt x="1416" y="1268"/>
                    </a:lnTo>
                    <a:lnTo>
                      <a:pt x="1365" y="1290"/>
                    </a:lnTo>
                    <a:lnTo>
                      <a:pt x="1315" y="1311"/>
                    </a:lnTo>
                    <a:lnTo>
                      <a:pt x="1266" y="1332"/>
                    </a:lnTo>
                    <a:lnTo>
                      <a:pt x="1217" y="1351"/>
                    </a:lnTo>
                    <a:lnTo>
                      <a:pt x="1169" y="1370"/>
                    </a:lnTo>
                    <a:lnTo>
                      <a:pt x="1121" y="1387"/>
                    </a:lnTo>
                    <a:lnTo>
                      <a:pt x="1075" y="1404"/>
                    </a:lnTo>
                    <a:lnTo>
                      <a:pt x="1031" y="1419"/>
                    </a:lnTo>
                    <a:lnTo>
                      <a:pt x="987" y="1434"/>
                    </a:lnTo>
                    <a:lnTo>
                      <a:pt x="944" y="1446"/>
                    </a:lnTo>
                    <a:lnTo>
                      <a:pt x="904" y="1458"/>
                    </a:lnTo>
                    <a:lnTo>
                      <a:pt x="865" y="1469"/>
                    </a:lnTo>
                    <a:lnTo>
                      <a:pt x="828" y="1477"/>
                    </a:lnTo>
                    <a:lnTo>
                      <a:pt x="793" y="1485"/>
                    </a:lnTo>
                    <a:lnTo>
                      <a:pt x="760" y="1490"/>
                    </a:lnTo>
                    <a:lnTo>
                      <a:pt x="697" y="1499"/>
                    </a:lnTo>
                    <a:lnTo>
                      <a:pt x="636" y="1507"/>
                    </a:lnTo>
                    <a:lnTo>
                      <a:pt x="576" y="1512"/>
                    </a:lnTo>
                    <a:lnTo>
                      <a:pt x="518" y="1515"/>
                    </a:lnTo>
                    <a:lnTo>
                      <a:pt x="463" y="1517"/>
                    </a:lnTo>
                    <a:lnTo>
                      <a:pt x="409" y="1517"/>
                    </a:lnTo>
                    <a:lnTo>
                      <a:pt x="359" y="1517"/>
                    </a:lnTo>
                    <a:lnTo>
                      <a:pt x="311" y="1515"/>
                    </a:lnTo>
                    <a:lnTo>
                      <a:pt x="267" y="1512"/>
                    </a:lnTo>
                    <a:lnTo>
                      <a:pt x="227" y="1509"/>
                    </a:lnTo>
                    <a:lnTo>
                      <a:pt x="190" y="1505"/>
                    </a:lnTo>
                    <a:lnTo>
                      <a:pt x="157" y="1499"/>
                    </a:lnTo>
                    <a:lnTo>
                      <a:pt x="128" y="1494"/>
                    </a:lnTo>
                    <a:lnTo>
                      <a:pt x="103" y="1489"/>
                    </a:lnTo>
                    <a:lnTo>
                      <a:pt x="84" y="1483"/>
                    </a:lnTo>
                    <a:lnTo>
                      <a:pt x="69" y="1478"/>
                    </a:lnTo>
                    <a:lnTo>
                      <a:pt x="47" y="1466"/>
                    </a:lnTo>
                    <a:lnTo>
                      <a:pt x="27" y="1458"/>
                    </a:lnTo>
                    <a:lnTo>
                      <a:pt x="13" y="1452"/>
                    </a:lnTo>
                    <a:lnTo>
                      <a:pt x="3" y="1449"/>
                    </a:lnTo>
                    <a:lnTo>
                      <a:pt x="0" y="1449"/>
                    </a:lnTo>
                    <a:lnTo>
                      <a:pt x="0" y="1450"/>
                    </a:lnTo>
                    <a:lnTo>
                      <a:pt x="1" y="1452"/>
                    </a:lnTo>
                    <a:lnTo>
                      <a:pt x="5" y="1456"/>
                    </a:lnTo>
                    <a:lnTo>
                      <a:pt x="19" y="1467"/>
                    </a:lnTo>
                    <a:lnTo>
                      <a:pt x="43" y="1486"/>
                    </a:lnTo>
                    <a:lnTo>
                      <a:pt x="72" y="1504"/>
                    </a:lnTo>
                    <a:close/>
                  </a:path>
                </a:pathLst>
              </a:custGeom>
              <a:solidFill>
                <a:srgbClr val="989C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04" name="Freeform 2224">
                <a:extLst>
                  <a:ext uri="{FF2B5EF4-FFF2-40B4-BE49-F238E27FC236}">
                    <a16:creationId xmlns:a16="http://schemas.microsoft.com/office/drawing/2014/main" id="{91595FB6-1FB5-4B80-8E04-BCF0A72ED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5" y="3111"/>
                <a:ext cx="211" cy="151"/>
              </a:xfrm>
              <a:custGeom>
                <a:avLst/>
                <a:gdLst>
                  <a:gd name="T0" fmla="*/ 14 w 3167"/>
                  <a:gd name="T1" fmla="*/ 0 h 2264"/>
                  <a:gd name="T2" fmla="*/ 14 w 3167"/>
                  <a:gd name="T3" fmla="*/ 0 h 2264"/>
                  <a:gd name="T4" fmla="*/ 14 w 3167"/>
                  <a:gd name="T5" fmla="*/ 0 h 2264"/>
                  <a:gd name="T6" fmla="*/ 14 w 3167"/>
                  <a:gd name="T7" fmla="*/ 0 h 2264"/>
                  <a:gd name="T8" fmla="*/ 14 w 3167"/>
                  <a:gd name="T9" fmla="*/ 0 h 2264"/>
                  <a:gd name="T10" fmla="*/ 14 w 3167"/>
                  <a:gd name="T11" fmla="*/ 0 h 2264"/>
                  <a:gd name="T12" fmla="*/ 14 w 3167"/>
                  <a:gd name="T13" fmla="*/ 0 h 2264"/>
                  <a:gd name="T14" fmla="*/ 14 w 3167"/>
                  <a:gd name="T15" fmla="*/ 0 h 2264"/>
                  <a:gd name="T16" fmla="*/ 13 w 3167"/>
                  <a:gd name="T17" fmla="*/ 1 h 2264"/>
                  <a:gd name="T18" fmla="*/ 13 w 3167"/>
                  <a:gd name="T19" fmla="*/ 1 h 2264"/>
                  <a:gd name="T20" fmla="*/ 12 w 3167"/>
                  <a:gd name="T21" fmla="*/ 2 h 2264"/>
                  <a:gd name="T22" fmla="*/ 11 w 3167"/>
                  <a:gd name="T23" fmla="*/ 2 h 2264"/>
                  <a:gd name="T24" fmla="*/ 11 w 3167"/>
                  <a:gd name="T25" fmla="*/ 3 h 2264"/>
                  <a:gd name="T26" fmla="*/ 10 w 3167"/>
                  <a:gd name="T27" fmla="*/ 3 h 2264"/>
                  <a:gd name="T28" fmla="*/ 9 w 3167"/>
                  <a:gd name="T29" fmla="*/ 4 h 2264"/>
                  <a:gd name="T30" fmla="*/ 9 w 3167"/>
                  <a:gd name="T31" fmla="*/ 4 h 2264"/>
                  <a:gd name="T32" fmla="*/ 8 w 3167"/>
                  <a:gd name="T33" fmla="*/ 5 h 2264"/>
                  <a:gd name="T34" fmla="*/ 7 w 3167"/>
                  <a:gd name="T35" fmla="*/ 5 h 2264"/>
                  <a:gd name="T36" fmla="*/ 6 w 3167"/>
                  <a:gd name="T37" fmla="*/ 6 h 2264"/>
                  <a:gd name="T38" fmla="*/ 4 w 3167"/>
                  <a:gd name="T39" fmla="*/ 7 h 2264"/>
                  <a:gd name="T40" fmla="*/ 3 w 3167"/>
                  <a:gd name="T41" fmla="*/ 8 h 2264"/>
                  <a:gd name="T42" fmla="*/ 2 w 3167"/>
                  <a:gd name="T43" fmla="*/ 9 h 2264"/>
                  <a:gd name="T44" fmla="*/ 1 w 3167"/>
                  <a:gd name="T45" fmla="*/ 10 h 2264"/>
                  <a:gd name="T46" fmla="*/ 1 w 3167"/>
                  <a:gd name="T47" fmla="*/ 10 h 2264"/>
                  <a:gd name="T48" fmla="*/ 0 w 3167"/>
                  <a:gd name="T49" fmla="*/ 10 h 2264"/>
                  <a:gd name="T50" fmla="*/ 0 w 3167"/>
                  <a:gd name="T51" fmla="*/ 10 h 2264"/>
                  <a:gd name="T52" fmla="*/ 0 w 3167"/>
                  <a:gd name="T53" fmla="*/ 10 h 2264"/>
                  <a:gd name="T54" fmla="*/ 0 w 3167"/>
                  <a:gd name="T55" fmla="*/ 10 h 2264"/>
                  <a:gd name="T56" fmla="*/ 0 w 3167"/>
                  <a:gd name="T57" fmla="*/ 10 h 2264"/>
                  <a:gd name="T58" fmla="*/ 0 w 3167"/>
                  <a:gd name="T59" fmla="*/ 10 h 2264"/>
                  <a:gd name="T60" fmla="*/ 0 w 3167"/>
                  <a:gd name="T61" fmla="*/ 10 h 2264"/>
                  <a:gd name="T62" fmla="*/ 0 w 3167"/>
                  <a:gd name="T63" fmla="*/ 10 h 2264"/>
                  <a:gd name="T64" fmla="*/ 0 w 3167"/>
                  <a:gd name="T65" fmla="*/ 10 h 2264"/>
                  <a:gd name="T66" fmla="*/ 0 w 3167"/>
                  <a:gd name="T67" fmla="*/ 10 h 2264"/>
                  <a:gd name="T68" fmla="*/ 1 w 3167"/>
                  <a:gd name="T69" fmla="*/ 9 h 2264"/>
                  <a:gd name="T70" fmla="*/ 1 w 3167"/>
                  <a:gd name="T71" fmla="*/ 9 h 2264"/>
                  <a:gd name="T72" fmla="*/ 2 w 3167"/>
                  <a:gd name="T73" fmla="*/ 8 h 2264"/>
                  <a:gd name="T74" fmla="*/ 3 w 3167"/>
                  <a:gd name="T75" fmla="*/ 7 h 2264"/>
                  <a:gd name="T76" fmla="*/ 4 w 3167"/>
                  <a:gd name="T77" fmla="*/ 7 h 2264"/>
                  <a:gd name="T78" fmla="*/ 5 w 3167"/>
                  <a:gd name="T79" fmla="*/ 6 h 2264"/>
                  <a:gd name="T80" fmla="*/ 5 w 3167"/>
                  <a:gd name="T81" fmla="*/ 5 h 2264"/>
                  <a:gd name="T82" fmla="*/ 6 w 3167"/>
                  <a:gd name="T83" fmla="*/ 5 h 2264"/>
                  <a:gd name="T84" fmla="*/ 6 w 3167"/>
                  <a:gd name="T85" fmla="*/ 5 h 2264"/>
                  <a:gd name="T86" fmla="*/ 7 w 3167"/>
                  <a:gd name="T87" fmla="*/ 4 h 2264"/>
                  <a:gd name="T88" fmla="*/ 8 w 3167"/>
                  <a:gd name="T89" fmla="*/ 3 h 2264"/>
                  <a:gd name="T90" fmla="*/ 9 w 3167"/>
                  <a:gd name="T91" fmla="*/ 3 h 2264"/>
                  <a:gd name="T92" fmla="*/ 11 w 3167"/>
                  <a:gd name="T93" fmla="*/ 2 h 2264"/>
                  <a:gd name="T94" fmla="*/ 12 w 3167"/>
                  <a:gd name="T95" fmla="*/ 1 h 2264"/>
                  <a:gd name="T96" fmla="*/ 13 w 3167"/>
                  <a:gd name="T97" fmla="*/ 1 h 2264"/>
                  <a:gd name="T98" fmla="*/ 13 w 3167"/>
                  <a:gd name="T99" fmla="*/ 0 h 2264"/>
                  <a:gd name="T100" fmla="*/ 14 w 3167"/>
                  <a:gd name="T101" fmla="*/ 0 h 2264"/>
                  <a:gd name="T102" fmla="*/ 14 w 3167"/>
                  <a:gd name="T103" fmla="*/ 0 h 226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3167" h="2264">
                    <a:moveTo>
                      <a:pt x="3116" y="0"/>
                    </a:moveTo>
                    <a:lnTo>
                      <a:pt x="3133" y="1"/>
                    </a:lnTo>
                    <a:lnTo>
                      <a:pt x="3148" y="2"/>
                    </a:lnTo>
                    <a:lnTo>
                      <a:pt x="3154" y="3"/>
                    </a:lnTo>
                    <a:lnTo>
                      <a:pt x="3160" y="5"/>
                    </a:lnTo>
                    <a:lnTo>
                      <a:pt x="3164" y="7"/>
                    </a:lnTo>
                    <a:lnTo>
                      <a:pt x="3166" y="10"/>
                    </a:lnTo>
                    <a:lnTo>
                      <a:pt x="3167" y="16"/>
                    </a:lnTo>
                    <a:lnTo>
                      <a:pt x="3165" y="21"/>
                    </a:lnTo>
                    <a:lnTo>
                      <a:pt x="3162" y="27"/>
                    </a:lnTo>
                    <a:lnTo>
                      <a:pt x="3155" y="35"/>
                    </a:lnTo>
                    <a:lnTo>
                      <a:pt x="3146" y="44"/>
                    </a:lnTo>
                    <a:lnTo>
                      <a:pt x="3135" y="56"/>
                    </a:lnTo>
                    <a:lnTo>
                      <a:pt x="3119" y="69"/>
                    </a:lnTo>
                    <a:lnTo>
                      <a:pt x="3102" y="84"/>
                    </a:lnTo>
                    <a:lnTo>
                      <a:pt x="3075" y="104"/>
                    </a:lnTo>
                    <a:lnTo>
                      <a:pt x="3035" y="135"/>
                    </a:lnTo>
                    <a:lnTo>
                      <a:pt x="2983" y="175"/>
                    </a:lnTo>
                    <a:lnTo>
                      <a:pt x="2921" y="222"/>
                    </a:lnTo>
                    <a:lnTo>
                      <a:pt x="2852" y="274"/>
                    </a:lnTo>
                    <a:lnTo>
                      <a:pt x="2776" y="331"/>
                    </a:lnTo>
                    <a:lnTo>
                      <a:pt x="2695" y="391"/>
                    </a:lnTo>
                    <a:lnTo>
                      <a:pt x="2612" y="453"/>
                    </a:lnTo>
                    <a:lnTo>
                      <a:pt x="2528" y="516"/>
                    </a:lnTo>
                    <a:lnTo>
                      <a:pt x="2445" y="578"/>
                    </a:lnTo>
                    <a:lnTo>
                      <a:pt x="2364" y="638"/>
                    </a:lnTo>
                    <a:lnTo>
                      <a:pt x="2288" y="695"/>
                    </a:lnTo>
                    <a:lnTo>
                      <a:pt x="2218" y="746"/>
                    </a:lnTo>
                    <a:lnTo>
                      <a:pt x="2155" y="793"/>
                    </a:lnTo>
                    <a:lnTo>
                      <a:pt x="2102" y="832"/>
                    </a:lnTo>
                    <a:lnTo>
                      <a:pt x="2061" y="862"/>
                    </a:lnTo>
                    <a:lnTo>
                      <a:pt x="2011" y="899"/>
                    </a:lnTo>
                    <a:lnTo>
                      <a:pt x="1931" y="955"/>
                    </a:lnTo>
                    <a:lnTo>
                      <a:pt x="1827" y="1030"/>
                    </a:lnTo>
                    <a:lnTo>
                      <a:pt x="1703" y="1117"/>
                    </a:lnTo>
                    <a:lnTo>
                      <a:pt x="1563" y="1217"/>
                    </a:lnTo>
                    <a:lnTo>
                      <a:pt x="1411" y="1324"/>
                    </a:lnTo>
                    <a:lnTo>
                      <a:pt x="1251" y="1437"/>
                    </a:lnTo>
                    <a:lnTo>
                      <a:pt x="1087" y="1552"/>
                    </a:lnTo>
                    <a:lnTo>
                      <a:pt x="924" y="1667"/>
                    </a:lnTo>
                    <a:lnTo>
                      <a:pt x="765" y="1778"/>
                    </a:lnTo>
                    <a:lnTo>
                      <a:pt x="616" y="1882"/>
                    </a:lnTo>
                    <a:lnTo>
                      <a:pt x="479" y="1978"/>
                    </a:lnTo>
                    <a:lnTo>
                      <a:pt x="359" y="2060"/>
                    </a:lnTo>
                    <a:lnTo>
                      <a:pt x="262" y="2127"/>
                    </a:lnTo>
                    <a:lnTo>
                      <a:pt x="190" y="2176"/>
                    </a:lnTo>
                    <a:lnTo>
                      <a:pt x="146" y="2204"/>
                    </a:lnTo>
                    <a:lnTo>
                      <a:pt x="120" y="2218"/>
                    </a:lnTo>
                    <a:lnTo>
                      <a:pt x="95" y="2232"/>
                    </a:lnTo>
                    <a:lnTo>
                      <a:pt x="72" y="2243"/>
                    </a:lnTo>
                    <a:lnTo>
                      <a:pt x="53" y="2251"/>
                    </a:lnTo>
                    <a:lnTo>
                      <a:pt x="35" y="2259"/>
                    </a:lnTo>
                    <a:lnTo>
                      <a:pt x="21" y="2262"/>
                    </a:lnTo>
                    <a:lnTo>
                      <a:pt x="15" y="2263"/>
                    </a:lnTo>
                    <a:lnTo>
                      <a:pt x="10" y="2264"/>
                    </a:lnTo>
                    <a:lnTo>
                      <a:pt x="6" y="2263"/>
                    </a:lnTo>
                    <a:lnTo>
                      <a:pt x="3" y="2262"/>
                    </a:lnTo>
                    <a:lnTo>
                      <a:pt x="1" y="2260"/>
                    </a:lnTo>
                    <a:lnTo>
                      <a:pt x="0" y="2257"/>
                    </a:lnTo>
                    <a:lnTo>
                      <a:pt x="0" y="2253"/>
                    </a:lnTo>
                    <a:lnTo>
                      <a:pt x="1" y="2248"/>
                    </a:lnTo>
                    <a:lnTo>
                      <a:pt x="4" y="2243"/>
                    </a:lnTo>
                    <a:lnTo>
                      <a:pt x="8" y="2237"/>
                    </a:lnTo>
                    <a:lnTo>
                      <a:pt x="14" y="2230"/>
                    </a:lnTo>
                    <a:lnTo>
                      <a:pt x="20" y="2222"/>
                    </a:lnTo>
                    <a:lnTo>
                      <a:pt x="36" y="2203"/>
                    </a:lnTo>
                    <a:lnTo>
                      <a:pt x="59" y="2180"/>
                    </a:lnTo>
                    <a:lnTo>
                      <a:pt x="89" y="2153"/>
                    </a:lnTo>
                    <a:lnTo>
                      <a:pt x="124" y="2122"/>
                    </a:lnTo>
                    <a:lnTo>
                      <a:pt x="170" y="2082"/>
                    </a:lnTo>
                    <a:lnTo>
                      <a:pt x="230" y="2030"/>
                    </a:lnTo>
                    <a:lnTo>
                      <a:pt x="302" y="1968"/>
                    </a:lnTo>
                    <a:lnTo>
                      <a:pt x="382" y="1899"/>
                    </a:lnTo>
                    <a:lnTo>
                      <a:pt x="470" y="1823"/>
                    </a:lnTo>
                    <a:lnTo>
                      <a:pt x="563" y="1744"/>
                    </a:lnTo>
                    <a:lnTo>
                      <a:pt x="660" y="1661"/>
                    </a:lnTo>
                    <a:lnTo>
                      <a:pt x="759" y="1577"/>
                    </a:lnTo>
                    <a:lnTo>
                      <a:pt x="857" y="1494"/>
                    </a:lnTo>
                    <a:lnTo>
                      <a:pt x="952" y="1414"/>
                    </a:lnTo>
                    <a:lnTo>
                      <a:pt x="1044" y="1337"/>
                    </a:lnTo>
                    <a:lnTo>
                      <a:pt x="1128" y="1267"/>
                    </a:lnTo>
                    <a:lnTo>
                      <a:pt x="1205" y="1205"/>
                    </a:lnTo>
                    <a:lnTo>
                      <a:pt x="1272" y="1151"/>
                    </a:lnTo>
                    <a:lnTo>
                      <a:pt x="1325" y="1109"/>
                    </a:lnTo>
                    <a:lnTo>
                      <a:pt x="1364" y="1079"/>
                    </a:lnTo>
                    <a:lnTo>
                      <a:pt x="1411" y="1048"/>
                    </a:lnTo>
                    <a:lnTo>
                      <a:pt x="1483" y="999"/>
                    </a:lnTo>
                    <a:lnTo>
                      <a:pt x="1577" y="936"/>
                    </a:lnTo>
                    <a:lnTo>
                      <a:pt x="1691" y="861"/>
                    </a:lnTo>
                    <a:lnTo>
                      <a:pt x="1818" y="776"/>
                    </a:lnTo>
                    <a:lnTo>
                      <a:pt x="1957" y="686"/>
                    </a:lnTo>
                    <a:lnTo>
                      <a:pt x="2103" y="590"/>
                    </a:lnTo>
                    <a:lnTo>
                      <a:pt x="2253" y="494"/>
                    </a:lnTo>
                    <a:lnTo>
                      <a:pt x="2402" y="400"/>
                    </a:lnTo>
                    <a:lnTo>
                      <a:pt x="2547" y="309"/>
                    </a:lnTo>
                    <a:lnTo>
                      <a:pt x="2684" y="226"/>
                    </a:lnTo>
                    <a:lnTo>
                      <a:pt x="2810" y="150"/>
                    </a:lnTo>
                    <a:lnTo>
                      <a:pt x="2866" y="118"/>
                    </a:lnTo>
                    <a:lnTo>
                      <a:pt x="2920" y="89"/>
                    </a:lnTo>
                    <a:lnTo>
                      <a:pt x="2967" y="63"/>
                    </a:lnTo>
                    <a:lnTo>
                      <a:pt x="3009" y="40"/>
                    </a:lnTo>
                    <a:lnTo>
                      <a:pt x="3046" y="23"/>
                    </a:lnTo>
                    <a:lnTo>
                      <a:pt x="3076" y="10"/>
                    </a:lnTo>
                    <a:lnTo>
                      <a:pt x="3100" y="2"/>
                    </a:lnTo>
                    <a:lnTo>
                      <a:pt x="3116" y="0"/>
                    </a:lnTo>
                    <a:close/>
                  </a:path>
                </a:pathLst>
              </a:custGeom>
              <a:solidFill>
                <a:srgbClr val="B7BD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05" name="Freeform 2225">
                <a:extLst>
                  <a:ext uri="{FF2B5EF4-FFF2-40B4-BE49-F238E27FC236}">
                    <a16:creationId xmlns:a16="http://schemas.microsoft.com/office/drawing/2014/main" id="{DE5723F1-A579-4694-A5EA-55D4898597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0" y="3112"/>
                <a:ext cx="203" cy="146"/>
              </a:xfrm>
              <a:custGeom>
                <a:avLst/>
                <a:gdLst>
                  <a:gd name="T0" fmla="*/ 8 w 3048"/>
                  <a:gd name="T1" fmla="*/ 4 h 2182"/>
                  <a:gd name="T2" fmla="*/ 8 w 3048"/>
                  <a:gd name="T3" fmla="*/ 4 h 2182"/>
                  <a:gd name="T4" fmla="*/ 7 w 3048"/>
                  <a:gd name="T5" fmla="*/ 5 h 2182"/>
                  <a:gd name="T6" fmla="*/ 5 w 3048"/>
                  <a:gd name="T7" fmla="*/ 6 h 2182"/>
                  <a:gd name="T8" fmla="*/ 4 w 3048"/>
                  <a:gd name="T9" fmla="*/ 7 h 2182"/>
                  <a:gd name="T10" fmla="*/ 3 w 3048"/>
                  <a:gd name="T11" fmla="*/ 8 h 2182"/>
                  <a:gd name="T12" fmla="*/ 1 w 3048"/>
                  <a:gd name="T13" fmla="*/ 9 h 2182"/>
                  <a:gd name="T14" fmla="*/ 1 w 3048"/>
                  <a:gd name="T15" fmla="*/ 9 h 2182"/>
                  <a:gd name="T16" fmla="*/ 0 w 3048"/>
                  <a:gd name="T17" fmla="*/ 10 h 2182"/>
                  <a:gd name="T18" fmla="*/ 0 w 3048"/>
                  <a:gd name="T19" fmla="*/ 10 h 2182"/>
                  <a:gd name="T20" fmla="*/ 0 w 3048"/>
                  <a:gd name="T21" fmla="*/ 10 h 2182"/>
                  <a:gd name="T22" fmla="*/ 0 w 3048"/>
                  <a:gd name="T23" fmla="*/ 10 h 2182"/>
                  <a:gd name="T24" fmla="*/ 0 w 3048"/>
                  <a:gd name="T25" fmla="*/ 10 h 2182"/>
                  <a:gd name="T26" fmla="*/ 0 w 3048"/>
                  <a:gd name="T27" fmla="*/ 10 h 2182"/>
                  <a:gd name="T28" fmla="*/ 0 w 3048"/>
                  <a:gd name="T29" fmla="*/ 10 h 2182"/>
                  <a:gd name="T30" fmla="*/ 0 w 3048"/>
                  <a:gd name="T31" fmla="*/ 10 h 2182"/>
                  <a:gd name="T32" fmla="*/ 0 w 3048"/>
                  <a:gd name="T33" fmla="*/ 9 h 2182"/>
                  <a:gd name="T34" fmla="*/ 0 w 3048"/>
                  <a:gd name="T35" fmla="*/ 9 h 2182"/>
                  <a:gd name="T36" fmla="*/ 1 w 3048"/>
                  <a:gd name="T37" fmla="*/ 9 h 2182"/>
                  <a:gd name="T38" fmla="*/ 1 w 3048"/>
                  <a:gd name="T39" fmla="*/ 8 h 2182"/>
                  <a:gd name="T40" fmla="*/ 2 w 3048"/>
                  <a:gd name="T41" fmla="*/ 8 h 2182"/>
                  <a:gd name="T42" fmla="*/ 3 w 3048"/>
                  <a:gd name="T43" fmla="*/ 7 h 2182"/>
                  <a:gd name="T44" fmla="*/ 4 w 3048"/>
                  <a:gd name="T45" fmla="*/ 6 h 2182"/>
                  <a:gd name="T46" fmla="*/ 5 w 3048"/>
                  <a:gd name="T47" fmla="*/ 6 h 2182"/>
                  <a:gd name="T48" fmla="*/ 5 w 3048"/>
                  <a:gd name="T49" fmla="*/ 5 h 2182"/>
                  <a:gd name="T50" fmla="*/ 6 w 3048"/>
                  <a:gd name="T51" fmla="*/ 5 h 2182"/>
                  <a:gd name="T52" fmla="*/ 6 w 3048"/>
                  <a:gd name="T53" fmla="*/ 4 h 2182"/>
                  <a:gd name="T54" fmla="*/ 7 w 3048"/>
                  <a:gd name="T55" fmla="*/ 4 h 2182"/>
                  <a:gd name="T56" fmla="*/ 8 w 3048"/>
                  <a:gd name="T57" fmla="*/ 3 h 2182"/>
                  <a:gd name="T58" fmla="*/ 9 w 3048"/>
                  <a:gd name="T59" fmla="*/ 3 h 2182"/>
                  <a:gd name="T60" fmla="*/ 10 w 3048"/>
                  <a:gd name="T61" fmla="*/ 2 h 2182"/>
                  <a:gd name="T62" fmla="*/ 12 w 3048"/>
                  <a:gd name="T63" fmla="*/ 1 h 2182"/>
                  <a:gd name="T64" fmla="*/ 12 w 3048"/>
                  <a:gd name="T65" fmla="*/ 1 h 2182"/>
                  <a:gd name="T66" fmla="*/ 13 w 3048"/>
                  <a:gd name="T67" fmla="*/ 0 h 2182"/>
                  <a:gd name="T68" fmla="*/ 13 w 3048"/>
                  <a:gd name="T69" fmla="*/ 0 h 2182"/>
                  <a:gd name="T70" fmla="*/ 13 w 3048"/>
                  <a:gd name="T71" fmla="*/ 0 h 2182"/>
                  <a:gd name="T72" fmla="*/ 13 w 3048"/>
                  <a:gd name="T73" fmla="*/ 0 h 2182"/>
                  <a:gd name="T74" fmla="*/ 13 w 3048"/>
                  <a:gd name="T75" fmla="*/ 0 h 2182"/>
                  <a:gd name="T76" fmla="*/ 14 w 3048"/>
                  <a:gd name="T77" fmla="*/ 0 h 2182"/>
                  <a:gd name="T78" fmla="*/ 14 w 3048"/>
                  <a:gd name="T79" fmla="*/ 0 h 2182"/>
                  <a:gd name="T80" fmla="*/ 14 w 3048"/>
                  <a:gd name="T81" fmla="*/ 0 h 2182"/>
                  <a:gd name="T82" fmla="*/ 13 w 3048"/>
                  <a:gd name="T83" fmla="*/ 0 h 2182"/>
                  <a:gd name="T84" fmla="*/ 13 w 3048"/>
                  <a:gd name="T85" fmla="*/ 0 h 2182"/>
                  <a:gd name="T86" fmla="*/ 13 w 3048"/>
                  <a:gd name="T87" fmla="*/ 0 h 2182"/>
                  <a:gd name="T88" fmla="*/ 13 w 3048"/>
                  <a:gd name="T89" fmla="*/ 1 h 2182"/>
                  <a:gd name="T90" fmla="*/ 12 w 3048"/>
                  <a:gd name="T91" fmla="*/ 1 h 2182"/>
                  <a:gd name="T92" fmla="*/ 11 w 3048"/>
                  <a:gd name="T93" fmla="*/ 2 h 2182"/>
                  <a:gd name="T94" fmla="*/ 11 w 3048"/>
                  <a:gd name="T95" fmla="*/ 2 h 2182"/>
                  <a:gd name="T96" fmla="*/ 10 w 3048"/>
                  <a:gd name="T97" fmla="*/ 3 h 2182"/>
                  <a:gd name="T98" fmla="*/ 9 w 3048"/>
                  <a:gd name="T99" fmla="*/ 3 h 2182"/>
                  <a:gd name="T100" fmla="*/ 9 w 3048"/>
                  <a:gd name="T101" fmla="*/ 4 h 218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048" h="2182">
                    <a:moveTo>
                      <a:pt x="1950" y="845"/>
                    </a:moveTo>
                    <a:lnTo>
                      <a:pt x="1901" y="881"/>
                    </a:lnTo>
                    <a:lnTo>
                      <a:pt x="1825" y="936"/>
                    </a:lnTo>
                    <a:lnTo>
                      <a:pt x="1726" y="1006"/>
                    </a:lnTo>
                    <a:lnTo>
                      <a:pt x="1608" y="1090"/>
                    </a:lnTo>
                    <a:lnTo>
                      <a:pt x="1476" y="1184"/>
                    </a:lnTo>
                    <a:lnTo>
                      <a:pt x="1331" y="1287"/>
                    </a:lnTo>
                    <a:lnTo>
                      <a:pt x="1180" y="1394"/>
                    </a:lnTo>
                    <a:lnTo>
                      <a:pt x="1026" y="1503"/>
                    </a:lnTo>
                    <a:lnTo>
                      <a:pt x="871" y="1612"/>
                    </a:lnTo>
                    <a:lnTo>
                      <a:pt x="721" y="1717"/>
                    </a:lnTo>
                    <a:lnTo>
                      <a:pt x="580" y="1817"/>
                    </a:lnTo>
                    <a:lnTo>
                      <a:pt x="450" y="1907"/>
                    </a:lnTo>
                    <a:lnTo>
                      <a:pt x="336" y="1987"/>
                    </a:lnTo>
                    <a:lnTo>
                      <a:pt x="242" y="2051"/>
                    </a:lnTo>
                    <a:lnTo>
                      <a:pt x="172" y="2099"/>
                    </a:lnTo>
                    <a:lnTo>
                      <a:pt x="130" y="2127"/>
                    </a:lnTo>
                    <a:lnTo>
                      <a:pt x="105" y="2142"/>
                    </a:lnTo>
                    <a:lnTo>
                      <a:pt x="82" y="2155"/>
                    </a:lnTo>
                    <a:lnTo>
                      <a:pt x="61" y="2166"/>
                    </a:lnTo>
                    <a:lnTo>
                      <a:pt x="43" y="2174"/>
                    </a:lnTo>
                    <a:lnTo>
                      <a:pt x="27" y="2179"/>
                    </a:lnTo>
                    <a:lnTo>
                      <a:pt x="15" y="2182"/>
                    </a:lnTo>
                    <a:lnTo>
                      <a:pt x="11" y="2182"/>
                    </a:lnTo>
                    <a:lnTo>
                      <a:pt x="7" y="2182"/>
                    </a:lnTo>
                    <a:lnTo>
                      <a:pt x="3" y="2181"/>
                    </a:lnTo>
                    <a:lnTo>
                      <a:pt x="1" y="2179"/>
                    </a:lnTo>
                    <a:lnTo>
                      <a:pt x="0" y="2176"/>
                    </a:lnTo>
                    <a:lnTo>
                      <a:pt x="0" y="2173"/>
                    </a:lnTo>
                    <a:lnTo>
                      <a:pt x="2" y="2168"/>
                    </a:lnTo>
                    <a:lnTo>
                      <a:pt x="4" y="2163"/>
                    </a:lnTo>
                    <a:lnTo>
                      <a:pt x="13" y="2150"/>
                    </a:lnTo>
                    <a:lnTo>
                      <a:pt x="26" y="2134"/>
                    </a:lnTo>
                    <a:lnTo>
                      <a:pt x="45" y="2113"/>
                    </a:lnTo>
                    <a:lnTo>
                      <a:pt x="68" y="2090"/>
                    </a:lnTo>
                    <a:lnTo>
                      <a:pt x="98" y="2062"/>
                    </a:lnTo>
                    <a:lnTo>
                      <a:pt x="134" y="2030"/>
                    </a:lnTo>
                    <a:lnTo>
                      <a:pt x="181" y="1990"/>
                    </a:lnTo>
                    <a:lnTo>
                      <a:pt x="239" y="1940"/>
                    </a:lnTo>
                    <a:lnTo>
                      <a:pt x="308" y="1882"/>
                    </a:lnTo>
                    <a:lnTo>
                      <a:pt x="385" y="1815"/>
                    </a:lnTo>
                    <a:lnTo>
                      <a:pt x="471" y="1744"/>
                    </a:lnTo>
                    <a:lnTo>
                      <a:pt x="560" y="1667"/>
                    </a:lnTo>
                    <a:lnTo>
                      <a:pt x="653" y="1589"/>
                    </a:lnTo>
                    <a:lnTo>
                      <a:pt x="748" y="1510"/>
                    </a:lnTo>
                    <a:lnTo>
                      <a:pt x="841" y="1432"/>
                    </a:lnTo>
                    <a:lnTo>
                      <a:pt x="933" y="1356"/>
                    </a:lnTo>
                    <a:lnTo>
                      <a:pt x="1021" y="1284"/>
                    </a:lnTo>
                    <a:lnTo>
                      <a:pt x="1102" y="1218"/>
                    </a:lnTo>
                    <a:lnTo>
                      <a:pt x="1175" y="1158"/>
                    </a:lnTo>
                    <a:lnTo>
                      <a:pt x="1239" y="1106"/>
                    </a:lnTo>
                    <a:lnTo>
                      <a:pt x="1291" y="1066"/>
                    </a:lnTo>
                    <a:lnTo>
                      <a:pt x="1329" y="1037"/>
                    </a:lnTo>
                    <a:lnTo>
                      <a:pt x="1376" y="1006"/>
                    </a:lnTo>
                    <a:lnTo>
                      <a:pt x="1446" y="957"/>
                    </a:lnTo>
                    <a:lnTo>
                      <a:pt x="1537" y="895"/>
                    </a:lnTo>
                    <a:lnTo>
                      <a:pt x="1646" y="823"/>
                    </a:lnTo>
                    <a:lnTo>
                      <a:pt x="1769" y="742"/>
                    </a:lnTo>
                    <a:lnTo>
                      <a:pt x="1902" y="656"/>
                    </a:lnTo>
                    <a:lnTo>
                      <a:pt x="2042" y="565"/>
                    </a:lnTo>
                    <a:lnTo>
                      <a:pt x="2184" y="473"/>
                    </a:lnTo>
                    <a:lnTo>
                      <a:pt x="2326" y="384"/>
                    </a:lnTo>
                    <a:lnTo>
                      <a:pt x="2463" y="297"/>
                    </a:lnTo>
                    <a:lnTo>
                      <a:pt x="2593" y="217"/>
                    </a:lnTo>
                    <a:lnTo>
                      <a:pt x="2712" y="146"/>
                    </a:lnTo>
                    <a:lnTo>
                      <a:pt x="2766" y="115"/>
                    </a:lnTo>
                    <a:lnTo>
                      <a:pt x="2815" y="87"/>
                    </a:lnTo>
                    <a:lnTo>
                      <a:pt x="2860" y="63"/>
                    </a:lnTo>
                    <a:lnTo>
                      <a:pt x="2900" y="41"/>
                    </a:lnTo>
                    <a:lnTo>
                      <a:pt x="2934" y="25"/>
                    </a:lnTo>
                    <a:lnTo>
                      <a:pt x="2963" y="12"/>
                    </a:lnTo>
                    <a:lnTo>
                      <a:pt x="2985" y="4"/>
                    </a:lnTo>
                    <a:lnTo>
                      <a:pt x="3000" y="1"/>
                    </a:lnTo>
                    <a:lnTo>
                      <a:pt x="3017" y="0"/>
                    </a:lnTo>
                    <a:lnTo>
                      <a:pt x="3031" y="0"/>
                    </a:lnTo>
                    <a:lnTo>
                      <a:pt x="3037" y="1"/>
                    </a:lnTo>
                    <a:lnTo>
                      <a:pt x="3042" y="2"/>
                    </a:lnTo>
                    <a:lnTo>
                      <a:pt x="3046" y="4"/>
                    </a:lnTo>
                    <a:lnTo>
                      <a:pt x="3048" y="8"/>
                    </a:lnTo>
                    <a:lnTo>
                      <a:pt x="3048" y="12"/>
                    </a:lnTo>
                    <a:lnTo>
                      <a:pt x="3047" y="17"/>
                    </a:lnTo>
                    <a:lnTo>
                      <a:pt x="3042" y="24"/>
                    </a:lnTo>
                    <a:lnTo>
                      <a:pt x="3036" y="32"/>
                    </a:lnTo>
                    <a:lnTo>
                      <a:pt x="3027" y="41"/>
                    </a:lnTo>
                    <a:lnTo>
                      <a:pt x="3015" y="52"/>
                    </a:lnTo>
                    <a:lnTo>
                      <a:pt x="3000" y="65"/>
                    </a:lnTo>
                    <a:lnTo>
                      <a:pt x="2982" y="80"/>
                    </a:lnTo>
                    <a:lnTo>
                      <a:pt x="2955" y="101"/>
                    </a:lnTo>
                    <a:lnTo>
                      <a:pt x="2915" y="132"/>
                    </a:lnTo>
                    <a:lnTo>
                      <a:pt x="2863" y="170"/>
                    </a:lnTo>
                    <a:lnTo>
                      <a:pt x="2803" y="216"/>
                    </a:lnTo>
                    <a:lnTo>
                      <a:pt x="2734" y="268"/>
                    </a:lnTo>
                    <a:lnTo>
                      <a:pt x="2658" y="323"/>
                    </a:lnTo>
                    <a:lnTo>
                      <a:pt x="2578" y="382"/>
                    </a:lnTo>
                    <a:lnTo>
                      <a:pt x="2496" y="444"/>
                    </a:lnTo>
                    <a:lnTo>
                      <a:pt x="2412" y="504"/>
                    </a:lnTo>
                    <a:lnTo>
                      <a:pt x="2330" y="565"/>
                    </a:lnTo>
                    <a:lnTo>
                      <a:pt x="2251" y="625"/>
                    </a:lnTo>
                    <a:lnTo>
                      <a:pt x="2175" y="680"/>
                    </a:lnTo>
                    <a:lnTo>
                      <a:pt x="2106" y="731"/>
                    </a:lnTo>
                    <a:lnTo>
                      <a:pt x="2044" y="777"/>
                    </a:lnTo>
                    <a:lnTo>
                      <a:pt x="1991" y="815"/>
                    </a:lnTo>
                    <a:lnTo>
                      <a:pt x="1950" y="845"/>
                    </a:lnTo>
                    <a:close/>
                  </a:path>
                </a:pathLst>
              </a:custGeom>
              <a:solidFill>
                <a:srgbClr val="BBC3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06" name="Freeform 2226">
                <a:extLst>
                  <a:ext uri="{FF2B5EF4-FFF2-40B4-BE49-F238E27FC236}">
                    <a16:creationId xmlns:a16="http://schemas.microsoft.com/office/drawing/2014/main" id="{973AA8AD-AC87-4961-B312-E77D13748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5" y="3113"/>
                <a:ext cx="195" cy="141"/>
              </a:xfrm>
              <a:custGeom>
                <a:avLst/>
                <a:gdLst>
                  <a:gd name="T0" fmla="*/ 8 w 2930"/>
                  <a:gd name="T1" fmla="*/ 4 h 2106"/>
                  <a:gd name="T2" fmla="*/ 7 w 2930"/>
                  <a:gd name="T3" fmla="*/ 4 h 2106"/>
                  <a:gd name="T4" fmla="*/ 6 w 2930"/>
                  <a:gd name="T5" fmla="*/ 5 h 2106"/>
                  <a:gd name="T6" fmla="*/ 5 w 2930"/>
                  <a:gd name="T7" fmla="*/ 6 h 2106"/>
                  <a:gd name="T8" fmla="*/ 4 w 2930"/>
                  <a:gd name="T9" fmla="*/ 7 h 2106"/>
                  <a:gd name="T10" fmla="*/ 2 w 2930"/>
                  <a:gd name="T11" fmla="*/ 8 h 2106"/>
                  <a:gd name="T12" fmla="*/ 1 w 2930"/>
                  <a:gd name="T13" fmla="*/ 9 h 2106"/>
                  <a:gd name="T14" fmla="*/ 1 w 2930"/>
                  <a:gd name="T15" fmla="*/ 9 h 2106"/>
                  <a:gd name="T16" fmla="*/ 0 w 2930"/>
                  <a:gd name="T17" fmla="*/ 9 h 2106"/>
                  <a:gd name="T18" fmla="*/ 0 w 2930"/>
                  <a:gd name="T19" fmla="*/ 9 h 2106"/>
                  <a:gd name="T20" fmla="*/ 0 w 2930"/>
                  <a:gd name="T21" fmla="*/ 9 h 2106"/>
                  <a:gd name="T22" fmla="*/ 0 w 2930"/>
                  <a:gd name="T23" fmla="*/ 9 h 2106"/>
                  <a:gd name="T24" fmla="*/ 0 w 2930"/>
                  <a:gd name="T25" fmla="*/ 9 h 2106"/>
                  <a:gd name="T26" fmla="*/ 0 w 2930"/>
                  <a:gd name="T27" fmla="*/ 9 h 2106"/>
                  <a:gd name="T28" fmla="*/ 0 w 2930"/>
                  <a:gd name="T29" fmla="*/ 9 h 2106"/>
                  <a:gd name="T30" fmla="*/ 0 w 2930"/>
                  <a:gd name="T31" fmla="*/ 9 h 2106"/>
                  <a:gd name="T32" fmla="*/ 0 w 2930"/>
                  <a:gd name="T33" fmla="*/ 9 h 2106"/>
                  <a:gd name="T34" fmla="*/ 0 w 2930"/>
                  <a:gd name="T35" fmla="*/ 9 h 2106"/>
                  <a:gd name="T36" fmla="*/ 1 w 2930"/>
                  <a:gd name="T37" fmla="*/ 9 h 2106"/>
                  <a:gd name="T38" fmla="*/ 1 w 2930"/>
                  <a:gd name="T39" fmla="*/ 8 h 2106"/>
                  <a:gd name="T40" fmla="*/ 2 w 2930"/>
                  <a:gd name="T41" fmla="*/ 7 h 2106"/>
                  <a:gd name="T42" fmla="*/ 3 w 2930"/>
                  <a:gd name="T43" fmla="*/ 7 h 2106"/>
                  <a:gd name="T44" fmla="*/ 4 w 2930"/>
                  <a:gd name="T45" fmla="*/ 6 h 2106"/>
                  <a:gd name="T46" fmla="*/ 4 w 2930"/>
                  <a:gd name="T47" fmla="*/ 6 h 2106"/>
                  <a:gd name="T48" fmla="*/ 5 w 2930"/>
                  <a:gd name="T49" fmla="*/ 5 h 2106"/>
                  <a:gd name="T50" fmla="*/ 6 w 2930"/>
                  <a:gd name="T51" fmla="*/ 5 h 2106"/>
                  <a:gd name="T52" fmla="*/ 6 w 2930"/>
                  <a:gd name="T53" fmla="*/ 4 h 2106"/>
                  <a:gd name="T54" fmla="*/ 7 w 2930"/>
                  <a:gd name="T55" fmla="*/ 4 h 2106"/>
                  <a:gd name="T56" fmla="*/ 8 w 2930"/>
                  <a:gd name="T57" fmla="*/ 3 h 2106"/>
                  <a:gd name="T58" fmla="*/ 9 w 2930"/>
                  <a:gd name="T59" fmla="*/ 2 h 2106"/>
                  <a:gd name="T60" fmla="*/ 10 w 2930"/>
                  <a:gd name="T61" fmla="*/ 2 h 2106"/>
                  <a:gd name="T62" fmla="*/ 11 w 2930"/>
                  <a:gd name="T63" fmla="*/ 1 h 2106"/>
                  <a:gd name="T64" fmla="*/ 12 w 2930"/>
                  <a:gd name="T65" fmla="*/ 1 h 2106"/>
                  <a:gd name="T66" fmla="*/ 12 w 2930"/>
                  <a:gd name="T67" fmla="*/ 0 h 2106"/>
                  <a:gd name="T68" fmla="*/ 13 w 2930"/>
                  <a:gd name="T69" fmla="*/ 0 h 2106"/>
                  <a:gd name="T70" fmla="*/ 13 w 2930"/>
                  <a:gd name="T71" fmla="*/ 0 h 2106"/>
                  <a:gd name="T72" fmla="*/ 13 w 2930"/>
                  <a:gd name="T73" fmla="*/ 0 h 2106"/>
                  <a:gd name="T74" fmla="*/ 13 w 2930"/>
                  <a:gd name="T75" fmla="*/ 0 h 2106"/>
                  <a:gd name="T76" fmla="*/ 13 w 2930"/>
                  <a:gd name="T77" fmla="*/ 0 h 2106"/>
                  <a:gd name="T78" fmla="*/ 13 w 2930"/>
                  <a:gd name="T79" fmla="*/ 0 h 2106"/>
                  <a:gd name="T80" fmla="*/ 13 w 2930"/>
                  <a:gd name="T81" fmla="*/ 0 h 2106"/>
                  <a:gd name="T82" fmla="*/ 13 w 2930"/>
                  <a:gd name="T83" fmla="*/ 0 h 2106"/>
                  <a:gd name="T84" fmla="*/ 13 w 2930"/>
                  <a:gd name="T85" fmla="*/ 0 h 2106"/>
                  <a:gd name="T86" fmla="*/ 13 w 2930"/>
                  <a:gd name="T87" fmla="*/ 0 h 2106"/>
                  <a:gd name="T88" fmla="*/ 12 w 2930"/>
                  <a:gd name="T89" fmla="*/ 1 h 2106"/>
                  <a:gd name="T90" fmla="*/ 12 w 2930"/>
                  <a:gd name="T91" fmla="*/ 1 h 2106"/>
                  <a:gd name="T92" fmla="*/ 11 w 2930"/>
                  <a:gd name="T93" fmla="*/ 2 h 2106"/>
                  <a:gd name="T94" fmla="*/ 10 w 2930"/>
                  <a:gd name="T95" fmla="*/ 2 h 2106"/>
                  <a:gd name="T96" fmla="*/ 9 w 2930"/>
                  <a:gd name="T97" fmla="*/ 3 h 2106"/>
                  <a:gd name="T98" fmla="*/ 9 w 2930"/>
                  <a:gd name="T99" fmla="*/ 3 h 2106"/>
                  <a:gd name="T100" fmla="*/ 8 w 2930"/>
                  <a:gd name="T101" fmla="*/ 4 h 21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930" h="2106">
                    <a:moveTo>
                      <a:pt x="1839" y="832"/>
                    </a:moveTo>
                    <a:lnTo>
                      <a:pt x="1791" y="867"/>
                    </a:lnTo>
                    <a:lnTo>
                      <a:pt x="1718" y="920"/>
                    </a:lnTo>
                    <a:lnTo>
                      <a:pt x="1624" y="987"/>
                    </a:lnTo>
                    <a:lnTo>
                      <a:pt x="1513" y="1067"/>
                    </a:lnTo>
                    <a:lnTo>
                      <a:pt x="1387" y="1156"/>
                    </a:lnTo>
                    <a:lnTo>
                      <a:pt x="1251" y="1253"/>
                    </a:lnTo>
                    <a:lnTo>
                      <a:pt x="1108" y="1354"/>
                    </a:lnTo>
                    <a:lnTo>
                      <a:pt x="962" y="1458"/>
                    </a:lnTo>
                    <a:lnTo>
                      <a:pt x="817" y="1561"/>
                    </a:lnTo>
                    <a:lnTo>
                      <a:pt x="676" y="1661"/>
                    </a:lnTo>
                    <a:lnTo>
                      <a:pt x="542" y="1755"/>
                    </a:lnTo>
                    <a:lnTo>
                      <a:pt x="420" y="1842"/>
                    </a:lnTo>
                    <a:lnTo>
                      <a:pt x="312" y="1917"/>
                    </a:lnTo>
                    <a:lnTo>
                      <a:pt x="223" y="1980"/>
                    </a:lnTo>
                    <a:lnTo>
                      <a:pt x="156" y="2026"/>
                    </a:lnTo>
                    <a:lnTo>
                      <a:pt x="115" y="2054"/>
                    </a:lnTo>
                    <a:lnTo>
                      <a:pt x="90" y="2069"/>
                    </a:lnTo>
                    <a:lnTo>
                      <a:pt x="67" y="2083"/>
                    </a:lnTo>
                    <a:lnTo>
                      <a:pt x="48" y="2092"/>
                    </a:lnTo>
                    <a:lnTo>
                      <a:pt x="31" y="2100"/>
                    </a:lnTo>
                    <a:lnTo>
                      <a:pt x="18" y="2104"/>
                    </a:lnTo>
                    <a:lnTo>
                      <a:pt x="8" y="2106"/>
                    </a:lnTo>
                    <a:lnTo>
                      <a:pt x="5" y="2106"/>
                    </a:lnTo>
                    <a:lnTo>
                      <a:pt x="2" y="2105"/>
                    </a:lnTo>
                    <a:lnTo>
                      <a:pt x="1" y="2103"/>
                    </a:lnTo>
                    <a:lnTo>
                      <a:pt x="0" y="2100"/>
                    </a:lnTo>
                    <a:lnTo>
                      <a:pt x="0" y="2097"/>
                    </a:lnTo>
                    <a:lnTo>
                      <a:pt x="2" y="2093"/>
                    </a:lnTo>
                    <a:lnTo>
                      <a:pt x="4" y="2088"/>
                    </a:lnTo>
                    <a:lnTo>
                      <a:pt x="7" y="2082"/>
                    </a:lnTo>
                    <a:lnTo>
                      <a:pt x="17" y="2068"/>
                    </a:lnTo>
                    <a:lnTo>
                      <a:pt x="32" y="2051"/>
                    </a:lnTo>
                    <a:lnTo>
                      <a:pt x="53" y="2029"/>
                    </a:lnTo>
                    <a:lnTo>
                      <a:pt x="78" y="2005"/>
                    </a:lnTo>
                    <a:lnTo>
                      <a:pt x="109" y="1977"/>
                    </a:lnTo>
                    <a:lnTo>
                      <a:pt x="145" y="1945"/>
                    </a:lnTo>
                    <a:lnTo>
                      <a:pt x="191" y="1906"/>
                    </a:lnTo>
                    <a:lnTo>
                      <a:pt x="248" y="1857"/>
                    </a:lnTo>
                    <a:lnTo>
                      <a:pt x="315" y="1801"/>
                    </a:lnTo>
                    <a:lnTo>
                      <a:pt x="390" y="1738"/>
                    </a:lnTo>
                    <a:lnTo>
                      <a:pt x="471" y="1670"/>
                    </a:lnTo>
                    <a:lnTo>
                      <a:pt x="556" y="1598"/>
                    </a:lnTo>
                    <a:lnTo>
                      <a:pt x="646" y="1524"/>
                    </a:lnTo>
                    <a:lnTo>
                      <a:pt x="737" y="1450"/>
                    </a:lnTo>
                    <a:lnTo>
                      <a:pt x="826" y="1376"/>
                    </a:lnTo>
                    <a:lnTo>
                      <a:pt x="914" y="1304"/>
                    </a:lnTo>
                    <a:lnTo>
                      <a:pt x="997" y="1236"/>
                    </a:lnTo>
                    <a:lnTo>
                      <a:pt x="1074" y="1173"/>
                    </a:lnTo>
                    <a:lnTo>
                      <a:pt x="1145" y="1116"/>
                    </a:lnTo>
                    <a:lnTo>
                      <a:pt x="1206" y="1068"/>
                    </a:lnTo>
                    <a:lnTo>
                      <a:pt x="1256" y="1028"/>
                    </a:lnTo>
                    <a:lnTo>
                      <a:pt x="1295" y="1000"/>
                    </a:lnTo>
                    <a:lnTo>
                      <a:pt x="1341" y="967"/>
                    </a:lnTo>
                    <a:lnTo>
                      <a:pt x="1410" y="920"/>
                    </a:lnTo>
                    <a:lnTo>
                      <a:pt x="1498" y="860"/>
                    </a:lnTo>
                    <a:lnTo>
                      <a:pt x="1603" y="791"/>
                    </a:lnTo>
                    <a:lnTo>
                      <a:pt x="1721" y="713"/>
                    </a:lnTo>
                    <a:lnTo>
                      <a:pt x="1847" y="630"/>
                    </a:lnTo>
                    <a:lnTo>
                      <a:pt x="1980" y="544"/>
                    </a:lnTo>
                    <a:lnTo>
                      <a:pt x="2115" y="457"/>
                    </a:lnTo>
                    <a:lnTo>
                      <a:pt x="2250" y="372"/>
                    </a:lnTo>
                    <a:lnTo>
                      <a:pt x="2380" y="290"/>
                    </a:lnTo>
                    <a:lnTo>
                      <a:pt x="2502" y="213"/>
                    </a:lnTo>
                    <a:lnTo>
                      <a:pt x="2614" y="147"/>
                    </a:lnTo>
                    <a:lnTo>
                      <a:pt x="2665" y="117"/>
                    </a:lnTo>
                    <a:lnTo>
                      <a:pt x="2711" y="89"/>
                    </a:lnTo>
                    <a:lnTo>
                      <a:pt x="2754" y="65"/>
                    </a:lnTo>
                    <a:lnTo>
                      <a:pt x="2791" y="45"/>
                    </a:lnTo>
                    <a:lnTo>
                      <a:pt x="2823" y="28"/>
                    </a:lnTo>
                    <a:lnTo>
                      <a:pt x="2850" y="16"/>
                    </a:lnTo>
                    <a:lnTo>
                      <a:pt x="2871" y="8"/>
                    </a:lnTo>
                    <a:lnTo>
                      <a:pt x="2884" y="3"/>
                    </a:lnTo>
                    <a:lnTo>
                      <a:pt x="2901" y="1"/>
                    </a:lnTo>
                    <a:lnTo>
                      <a:pt x="2915" y="0"/>
                    </a:lnTo>
                    <a:lnTo>
                      <a:pt x="2921" y="1"/>
                    </a:lnTo>
                    <a:lnTo>
                      <a:pt x="2925" y="2"/>
                    </a:lnTo>
                    <a:lnTo>
                      <a:pt x="2928" y="4"/>
                    </a:lnTo>
                    <a:lnTo>
                      <a:pt x="2930" y="8"/>
                    </a:lnTo>
                    <a:lnTo>
                      <a:pt x="2930" y="12"/>
                    </a:lnTo>
                    <a:lnTo>
                      <a:pt x="2928" y="17"/>
                    </a:lnTo>
                    <a:lnTo>
                      <a:pt x="2923" y="23"/>
                    </a:lnTo>
                    <a:lnTo>
                      <a:pt x="2917" y="31"/>
                    </a:lnTo>
                    <a:lnTo>
                      <a:pt x="2908" y="41"/>
                    </a:lnTo>
                    <a:lnTo>
                      <a:pt x="2895" y="51"/>
                    </a:lnTo>
                    <a:lnTo>
                      <a:pt x="2881" y="63"/>
                    </a:lnTo>
                    <a:lnTo>
                      <a:pt x="2862" y="78"/>
                    </a:lnTo>
                    <a:lnTo>
                      <a:pt x="2836" y="98"/>
                    </a:lnTo>
                    <a:lnTo>
                      <a:pt x="2796" y="128"/>
                    </a:lnTo>
                    <a:lnTo>
                      <a:pt x="2745" y="166"/>
                    </a:lnTo>
                    <a:lnTo>
                      <a:pt x="2684" y="211"/>
                    </a:lnTo>
                    <a:lnTo>
                      <a:pt x="2615" y="262"/>
                    </a:lnTo>
                    <a:lnTo>
                      <a:pt x="2541" y="317"/>
                    </a:lnTo>
                    <a:lnTo>
                      <a:pt x="2462" y="375"/>
                    </a:lnTo>
                    <a:lnTo>
                      <a:pt x="2381" y="435"/>
                    </a:lnTo>
                    <a:lnTo>
                      <a:pt x="2298" y="495"/>
                    </a:lnTo>
                    <a:lnTo>
                      <a:pt x="2217" y="555"/>
                    </a:lnTo>
                    <a:lnTo>
                      <a:pt x="2138" y="614"/>
                    </a:lnTo>
                    <a:lnTo>
                      <a:pt x="2063" y="668"/>
                    </a:lnTo>
                    <a:lnTo>
                      <a:pt x="1994" y="719"/>
                    </a:lnTo>
                    <a:lnTo>
                      <a:pt x="1933" y="764"/>
                    </a:lnTo>
                    <a:lnTo>
                      <a:pt x="1880" y="802"/>
                    </a:lnTo>
                    <a:lnTo>
                      <a:pt x="1839" y="832"/>
                    </a:lnTo>
                    <a:close/>
                  </a:path>
                </a:pathLst>
              </a:custGeom>
              <a:solidFill>
                <a:srgbClr val="C1C8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07" name="Freeform 2227">
                <a:extLst>
                  <a:ext uri="{FF2B5EF4-FFF2-40B4-BE49-F238E27FC236}">
                    <a16:creationId xmlns:a16="http://schemas.microsoft.com/office/drawing/2014/main" id="{3E904B12-20C2-4AD5-89C3-AF7D4CA60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0" y="3115"/>
                <a:ext cx="188" cy="135"/>
              </a:xfrm>
              <a:custGeom>
                <a:avLst/>
                <a:gdLst>
                  <a:gd name="T0" fmla="*/ 8 w 2813"/>
                  <a:gd name="T1" fmla="*/ 4 h 2030"/>
                  <a:gd name="T2" fmla="*/ 7 w 2813"/>
                  <a:gd name="T3" fmla="*/ 4 h 2030"/>
                  <a:gd name="T4" fmla="*/ 6 w 2813"/>
                  <a:gd name="T5" fmla="*/ 5 h 2030"/>
                  <a:gd name="T6" fmla="*/ 5 w 2813"/>
                  <a:gd name="T7" fmla="*/ 6 h 2030"/>
                  <a:gd name="T8" fmla="*/ 3 w 2813"/>
                  <a:gd name="T9" fmla="*/ 7 h 2030"/>
                  <a:gd name="T10" fmla="*/ 2 w 2813"/>
                  <a:gd name="T11" fmla="*/ 8 h 2030"/>
                  <a:gd name="T12" fmla="*/ 1 w 2813"/>
                  <a:gd name="T13" fmla="*/ 8 h 2030"/>
                  <a:gd name="T14" fmla="*/ 1 w 2813"/>
                  <a:gd name="T15" fmla="*/ 9 h 2030"/>
                  <a:gd name="T16" fmla="*/ 0 w 2813"/>
                  <a:gd name="T17" fmla="*/ 9 h 2030"/>
                  <a:gd name="T18" fmla="*/ 0 w 2813"/>
                  <a:gd name="T19" fmla="*/ 9 h 2030"/>
                  <a:gd name="T20" fmla="*/ 0 w 2813"/>
                  <a:gd name="T21" fmla="*/ 9 h 2030"/>
                  <a:gd name="T22" fmla="*/ 0 w 2813"/>
                  <a:gd name="T23" fmla="*/ 9 h 2030"/>
                  <a:gd name="T24" fmla="*/ 0 w 2813"/>
                  <a:gd name="T25" fmla="*/ 9 h 2030"/>
                  <a:gd name="T26" fmla="*/ 0 w 2813"/>
                  <a:gd name="T27" fmla="*/ 9 h 2030"/>
                  <a:gd name="T28" fmla="*/ 0 w 2813"/>
                  <a:gd name="T29" fmla="*/ 9 h 2030"/>
                  <a:gd name="T30" fmla="*/ 0 w 2813"/>
                  <a:gd name="T31" fmla="*/ 9 h 2030"/>
                  <a:gd name="T32" fmla="*/ 0 w 2813"/>
                  <a:gd name="T33" fmla="*/ 9 h 2030"/>
                  <a:gd name="T34" fmla="*/ 1 w 2813"/>
                  <a:gd name="T35" fmla="*/ 8 h 2030"/>
                  <a:gd name="T36" fmla="*/ 1 w 2813"/>
                  <a:gd name="T37" fmla="*/ 8 h 2030"/>
                  <a:gd name="T38" fmla="*/ 1 w 2813"/>
                  <a:gd name="T39" fmla="*/ 8 h 2030"/>
                  <a:gd name="T40" fmla="*/ 2 w 2813"/>
                  <a:gd name="T41" fmla="*/ 7 h 2030"/>
                  <a:gd name="T42" fmla="*/ 3 w 2813"/>
                  <a:gd name="T43" fmla="*/ 6 h 2030"/>
                  <a:gd name="T44" fmla="*/ 4 w 2813"/>
                  <a:gd name="T45" fmla="*/ 6 h 2030"/>
                  <a:gd name="T46" fmla="*/ 4 w 2813"/>
                  <a:gd name="T47" fmla="*/ 5 h 2030"/>
                  <a:gd name="T48" fmla="*/ 5 w 2813"/>
                  <a:gd name="T49" fmla="*/ 5 h 2030"/>
                  <a:gd name="T50" fmla="*/ 5 w 2813"/>
                  <a:gd name="T51" fmla="*/ 4 h 2030"/>
                  <a:gd name="T52" fmla="*/ 6 w 2813"/>
                  <a:gd name="T53" fmla="*/ 4 h 2030"/>
                  <a:gd name="T54" fmla="*/ 7 w 2813"/>
                  <a:gd name="T55" fmla="*/ 4 h 2030"/>
                  <a:gd name="T56" fmla="*/ 7 w 2813"/>
                  <a:gd name="T57" fmla="*/ 3 h 2030"/>
                  <a:gd name="T58" fmla="*/ 9 w 2813"/>
                  <a:gd name="T59" fmla="*/ 2 h 2030"/>
                  <a:gd name="T60" fmla="*/ 10 w 2813"/>
                  <a:gd name="T61" fmla="*/ 2 h 2030"/>
                  <a:gd name="T62" fmla="*/ 11 w 2813"/>
                  <a:gd name="T63" fmla="*/ 1 h 2030"/>
                  <a:gd name="T64" fmla="*/ 12 w 2813"/>
                  <a:gd name="T65" fmla="*/ 0 h 2030"/>
                  <a:gd name="T66" fmla="*/ 12 w 2813"/>
                  <a:gd name="T67" fmla="*/ 0 h 2030"/>
                  <a:gd name="T68" fmla="*/ 12 w 2813"/>
                  <a:gd name="T69" fmla="*/ 0 h 2030"/>
                  <a:gd name="T70" fmla="*/ 12 w 2813"/>
                  <a:gd name="T71" fmla="*/ 0 h 2030"/>
                  <a:gd name="T72" fmla="*/ 12 w 2813"/>
                  <a:gd name="T73" fmla="*/ 0 h 2030"/>
                  <a:gd name="T74" fmla="*/ 13 w 2813"/>
                  <a:gd name="T75" fmla="*/ 0 h 2030"/>
                  <a:gd name="T76" fmla="*/ 13 w 2813"/>
                  <a:gd name="T77" fmla="*/ 0 h 2030"/>
                  <a:gd name="T78" fmla="*/ 13 w 2813"/>
                  <a:gd name="T79" fmla="*/ 0 h 2030"/>
                  <a:gd name="T80" fmla="*/ 12 w 2813"/>
                  <a:gd name="T81" fmla="*/ 0 h 2030"/>
                  <a:gd name="T82" fmla="*/ 12 w 2813"/>
                  <a:gd name="T83" fmla="*/ 0 h 2030"/>
                  <a:gd name="T84" fmla="*/ 12 w 2813"/>
                  <a:gd name="T85" fmla="*/ 0 h 2030"/>
                  <a:gd name="T86" fmla="*/ 12 w 2813"/>
                  <a:gd name="T87" fmla="*/ 1 h 2030"/>
                  <a:gd name="T88" fmla="*/ 11 w 2813"/>
                  <a:gd name="T89" fmla="*/ 1 h 2030"/>
                  <a:gd name="T90" fmla="*/ 10 w 2813"/>
                  <a:gd name="T91" fmla="*/ 2 h 2030"/>
                  <a:gd name="T92" fmla="*/ 10 w 2813"/>
                  <a:gd name="T93" fmla="*/ 2 h 2030"/>
                  <a:gd name="T94" fmla="*/ 9 w 2813"/>
                  <a:gd name="T95" fmla="*/ 3 h 2030"/>
                  <a:gd name="T96" fmla="*/ 8 w 2813"/>
                  <a:gd name="T97" fmla="*/ 3 h 2030"/>
                  <a:gd name="T98" fmla="*/ 8 w 2813"/>
                  <a:gd name="T99" fmla="*/ 3 h 203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813" h="2030">
                    <a:moveTo>
                      <a:pt x="1731" y="818"/>
                    </a:moveTo>
                    <a:lnTo>
                      <a:pt x="1684" y="852"/>
                    </a:lnTo>
                    <a:lnTo>
                      <a:pt x="1614" y="903"/>
                    </a:lnTo>
                    <a:lnTo>
                      <a:pt x="1524" y="966"/>
                    </a:lnTo>
                    <a:lnTo>
                      <a:pt x="1419" y="1043"/>
                    </a:lnTo>
                    <a:lnTo>
                      <a:pt x="1301" y="1127"/>
                    </a:lnTo>
                    <a:lnTo>
                      <a:pt x="1173" y="1219"/>
                    </a:lnTo>
                    <a:lnTo>
                      <a:pt x="1039" y="1314"/>
                    </a:lnTo>
                    <a:lnTo>
                      <a:pt x="902" y="1412"/>
                    </a:lnTo>
                    <a:lnTo>
                      <a:pt x="766" y="1509"/>
                    </a:lnTo>
                    <a:lnTo>
                      <a:pt x="633" y="1604"/>
                    </a:lnTo>
                    <a:lnTo>
                      <a:pt x="507" y="1693"/>
                    </a:lnTo>
                    <a:lnTo>
                      <a:pt x="392" y="1775"/>
                    </a:lnTo>
                    <a:lnTo>
                      <a:pt x="291" y="1847"/>
                    </a:lnTo>
                    <a:lnTo>
                      <a:pt x="206" y="1906"/>
                    </a:lnTo>
                    <a:lnTo>
                      <a:pt x="142" y="1952"/>
                    </a:lnTo>
                    <a:lnTo>
                      <a:pt x="101" y="1980"/>
                    </a:lnTo>
                    <a:lnTo>
                      <a:pt x="77" y="1996"/>
                    </a:lnTo>
                    <a:lnTo>
                      <a:pt x="55" y="2009"/>
                    </a:lnTo>
                    <a:lnTo>
                      <a:pt x="38" y="2018"/>
                    </a:lnTo>
                    <a:lnTo>
                      <a:pt x="22" y="2026"/>
                    </a:lnTo>
                    <a:lnTo>
                      <a:pt x="16" y="2028"/>
                    </a:lnTo>
                    <a:lnTo>
                      <a:pt x="11" y="2030"/>
                    </a:lnTo>
                    <a:lnTo>
                      <a:pt x="7" y="2030"/>
                    </a:lnTo>
                    <a:lnTo>
                      <a:pt x="4" y="2030"/>
                    </a:lnTo>
                    <a:lnTo>
                      <a:pt x="2" y="2029"/>
                    </a:lnTo>
                    <a:lnTo>
                      <a:pt x="0" y="2028"/>
                    </a:lnTo>
                    <a:lnTo>
                      <a:pt x="0" y="2025"/>
                    </a:lnTo>
                    <a:lnTo>
                      <a:pt x="0" y="2022"/>
                    </a:lnTo>
                    <a:lnTo>
                      <a:pt x="4" y="2013"/>
                    </a:lnTo>
                    <a:lnTo>
                      <a:pt x="12" y="2001"/>
                    </a:lnTo>
                    <a:lnTo>
                      <a:pt x="24" y="1986"/>
                    </a:lnTo>
                    <a:lnTo>
                      <a:pt x="42" y="1967"/>
                    </a:lnTo>
                    <a:lnTo>
                      <a:pt x="63" y="1944"/>
                    </a:lnTo>
                    <a:lnTo>
                      <a:pt x="90" y="1920"/>
                    </a:lnTo>
                    <a:lnTo>
                      <a:pt x="121" y="1891"/>
                    </a:lnTo>
                    <a:lnTo>
                      <a:pt x="158" y="1859"/>
                    </a:lnTo>
                    <a:lnTo>
                      <a:pt x="202" y="1820"/>
                    </a:lnTo>
                    <a:lnTo>
                      <a:pt x="258" y="1773"/>
                    </a:lnTo>
                    <a:lnTo>
                      <a:pt x="323" y="1719"/>
                    </a:lnTo>
                    <a:lnTo>
                      <a:pt x="395" y="1659"/>
                    </a:lnTo>
                    <a:lnTo>
                      <a:pt x="473" y="1595"/>
                    </a:lnTo>
                    <a:lnTo>
                      <a:pt x="556" y="1527"/>
                    </a:lnTo>
                    <a:lnTo>
                      <a:pt x="641" y="1458"/>
                    </a:lnTo>
                    <a:lnTo>
                      <a:pt x="727" y="1388"/>
                    </a:lnTo>
                    <a:lnTo>
                      <a:pt x="813" y="1320"/>
                    </a:lnTo>
                    <a:lnTo>
                      <a:pt x="896" y="1253"/>
                    </a:lnTo>
                    <a:lnTo>
                      <a:pt x="976" y="1188"/>
                    </a:lnTo>
                    <a:lnTo>
                      <a:pt x="1051" y="1129"/>
                    </a:lnTo>
                    <a:lnTo>
                      <a:pt x="1118" y="1076"/>
                    </a:lnTo>
                    <a:lnTo>
                      <a:pt x="1177" y="1028"/>
                    </a:lnTo>
                    <a:lnTo>
                      <a:pt x="1226" y="991"/>
                    </a:lnTo>
                    <a:lnTo>
                      <a:pt x="1263" y="962"/>
                    </a:lnTo>
                    <a:lnTo>
                      <a:pt x="1309" y="929"/>
                    </a:lnTo>
                    <a:lnTo>
                      <a:pt x="1376" y="882"/>
                    </a:lnTo>
                    <a:lnTo>
                      <a:pt x="1461" y="824"/>
                    </a:lnTo>
                    <a:lnTo>
                      <a:pt x="1562" y="757"/>
                    </a:lnTo>
                    <a:lnTo>
                      <a:pt x="1674" y="683"/>
                    </a:lnTo>
                    <a:lnTo>
                      <a:pt x="1794" y="605"/>
                    </a:lnTo>
                    <a:lnTo>
                      <a:pt x="1921" y="523"/>
                    </a:lnTo>
                    <a:lnTo>
                      <a:pt x="2048" y="440"/>
                    </a:lnTo>
                    <a:lnTo>
                      <a:pt x="2176" y="359"/>
                    </a:lnTo>
                    <a:lnTo>
                      <a:pt x="2298" y="282"/>
                    </a:lnTo>
                    <a:lnTo>
                      <a:pt x="2414" y="210"/>
                    </a:lnTo>
                    <a:lnTo>
                      <a:pt x="2519" y="145"/>
                    </a:lnTo>
                    <a:lnTo>
                      <a:pt x="2610" y="90"/>
                    </a:lnTo>
                    <a:lnTo>
                      <a:pt x="2684" y="47"/>
                    </a:lnTo>
                    <a:lnTo>
                      <a:pt x="2714" y="31"/>
                    </a:lnTo>
                    <a:lnTo>
                      <a:pt x="2739" y="18"/>
                    </a:lnTo>
                    <a:lnTo>
                      <a:pt x="2758" y="10"/>
                    </a:lnTo>
                    <a:lnTo>
                      <a:pt x="2770" y="5"/>
                    </a:lnTo>
                    <a:lnTo>
                      <a:pt x="2786" y="2"/>
                    </a:lnTo>
                    <a:lnTo>
                      <a:pt x="2800" y="0"/>
                    </a:lnTo>
                    <a:lnTo>
                      <a:pt x="2805" y="1"/>
                    </a:lnTo>
                    <a:lnTo>
                      <a:pt x="2809" y="1"/>
                    </a:lnTo>
                    <a:lnTo>
                      <a:pt x="2812" y="3"/>
                    </a:lnTo>
                    <a:lnTo>
                      <a:pt x="2813" y="6"/>
                    </a:lnTo>
                    <a:lnTo>
                      <a:pt x="2813" y="10"/>
                    </a:lnTo>
                    <a:lnTo>
                      <a:pt x="2811" y="14"/>
                    </a:lnTo>
                    <a:lnTo>
                      <a:pt x="2806" y="20"/>
                    </a:lnTo>
                    <a:lnTo>
                      <a:pt x="2800" y="29"/>
                    </a:lnTo>
                    <a:lnTo>
                      <a:pt x="2791" y="38"/>
                    </a:lnTo>
                    <a:lnTo>
                      <a:pt x="2778" y="48"/>
                    </a:lnTo>
                    <a:lnTo>
                      <a:pt x="2764" y="61"/>
                    </a:lnTo>
                    <a:lnTo>
                      <a:pt x="2746" y="75"/>
                    </a:lnTo>
                    <a:lnTo>
                      <a:pt x="2718" y="95"/>
                    </a:lnTo>
                    <a:lnTo>
                      <a:pt x="2679" y="124"/>
                    </a:lnTo>
                    <a:lnTo>
                      <a:pt x="2628" y="161"/>
                    </a:lnTo>
                    <a:lnTo>
                      <a:pt x="2568" y="206"/>
                    </a:lnTo>
                    <a:lnTo>
                      <a:pt x="2500" y="256"/>
                    </a:lnTo>
                    <a:lnTo>
                      <a:pt x="2426" y="310"/>
                    </a:lnTo>
                    <a:lnTo>
                      <a:pt x="2348" y="367"/>
                    </a:lnTo>
                    <a:lnTo>
                      <a:pt x="2268" y="426"/>
                    </a:lnTo>
                    <a:lnTo>
                      <a:pt x="2186" y="486"/>
                    </a:lnTo>
                    <a:lnTo>
                      <a:pt x="2105" y="544"/>
                    </a:lnTo>
                    <a:lnTo>
                      <a:pt x="2027" y="602"/>
                    </a:lnTo>
                    <a:lnTo>
                      <a:pt x="1953" y="657"/>
                    </a:lnTo>
                    <a:lnTo>
                      <a:pt x="1885" y="706"/>
                    </a:lnTo>
                    <a:lnTo>
                      <a:pt x="1824" y="750"/>
                    </a:lnTo>
                    <a:lnTo>
                      <a:pt x="1771" y="788"/>
                    </a:lnTo>
                    <a:lnTo>
                      <a:pt x="1731" y="818"/>
                    </a:lnTo>
                    <a:close/>
                  </a:path>
                </a:pathLst>
              </a:custGeom>
              <a:solidFill>
                <a:srgbClr val="CAD1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08" name="Freeform 2228">
                <a:extLst>
                  <a:ext uri="{FF2B5EF4-FFF2-40B4-BE49-F238E27FC236}">
                    <a16:creationId xmlns:a16="http://schemas.microsoft.com/office/drawing/2014/main" id="{9C66F050-5A9B-45F9-A691-EE91E23152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5" y="3116"/>
                <a:ext cx="180" cy="130"/>
              </a:xfrm>
              <a:custGeom>
                <a:avLst/>
                <a:gdLst>
                  <a:gd name="T0" fmla="*/ 7 w 2699"/>
                  <a:gd name="T1" fmla="*/ 4 h 1954"/>
                  <a:gd name="T2" fmla="*/ 6 w 2699"/>
                  <a:gd name="T3" fmla="*/ 4 h 1954"/>
                  <a:gd name="T4" fmla="*/ 5 w 2699"/>
                  <a:gd name="T5" fmla="*/ 5 h 1954"/>
                  <a:gd name="T6" fmla="*/ 4 w 2699"/>
                  <a:gd name="T7" fmla="*/ 6 h 1954"/>
                  <a:gd name="T8" fmla="*/ 3 w 2699"/>
                  <a:gd name="T9" fmla="*/ 6 h 1954"/>
                  <a:gd name="T10" fmla="*/ 2 w 2699"/>
                  <a:gd name="T11" fmla="*/ 7 h 1954"/>
                  <a:gd name="T12" fmla="*/ 1 w 2699"/>
                  <a:gd name="T13" fmla="*/ 8 h 1954"/>
                  <a:gd name="T14" fmla="*/ 1 w 2699"/>
                  <a:gd name="T15" fmla="*/ 8 h 1954"/>
                  <a:gd name="T16" fmla="*/ 0 w 2699"/>
                  <a:gd name="T17" fmla="*/ 9 h 1954"/>
                  <a:gd name="T18" fmla="*/ 0 w 2699"/>
                  <a:gd name="T19" fmla="*/ 9 h 1954"/>
                  <a:gd name="T20" fmla="*/ 0 w 2699"/>
                  <a:gd name="T21" fmla="*/ 9 h 1954"/>
                  <a:gd name="T22" fmla="*/ 0 w 2699"/>
                  <a:gd name="T23" fmla="*/ 9 h 1954"/>
                  <a:gd name="T24" fmla="*/ 0 w 2699"/>
                  <a:gd name="T25" fmla="*/ 9 h 1954"/>
                  <a:gd name="T26" fmla="*/ 0 w 2699"/>
                  <a:gd name="T27" fmla="*/ 9 h 1954"/>
                  <a:gd name="T28" fmla="*/ 0 w 2699"/>
                  <a:gd name="T29" fmla="*/ 9 h 1954"/>
                  <a:gd name="T30" fmla="*/ 0 w 2699"/>
                  <a:gd name="T31" fmla="*/ 8 h 1954"/>
                  <a:gd name="T32" fmla="*/ 0 w 2699"/>
                  <a:gd name="T33" fmla="*/ 8 h 1954"/>
                  <a:gd name="T34" fmla="*/ 1 w 2699"/>
                  <a:gd name="T35" fmla="*/ 8 h 1954"/>
                  <a:gd name="T36" fmla="*/ 1 w 2699"/>
                  <a:gd name="T37" fmla="*/ 8 h 1954"/>
                  <a:gd name="T38" fmla="*/ 1 w 2699"/>
                  <a:gd name="T39" fmla="*/ 7 h 1954"/>
                  <a:gd name="T40" fmla="*/ 2 w 2699"/>
                  <a:gd name="T41" fmla="*/ 7 h 1954"/>
                  <a:gd name="T42" fmla="*/ 3 w 2699"/>
                  <a:gd name="T43" fmla="*/ 6 h 1954"/>
                  <a:gd name="T44" fmla="*/ 4 w 2699"/>
                  <a:gd name="T45" fmla="*/ 6 h 1954"/>
                  <a:gd name="T46" fmla="*/ 4 w 2699"/>
                  <a:gd name="T47" fmla="*/ 5 h 1954"/>
                  <a:gd name="T48" fmla="*/ 5 w 2699"/>
                  <a:gd name="T49" fmla="*/ 5 h 1954"/>
                  <a:gd name="T50" fmla="*/ 5 w 2699"/>
                  <a:gd name="T51" fmla="*/ 4 h 1954"/>
                  <a:gd name="T52" fmla="*/ 6 w 2699"/>
                  <a:gd name="T53" fmla="*/ 4 h 1954"/>
                  <a:gd name="T54" fmla="*/ 6 w 2699"/>
                  <a:gd name="T55" fmla="*/ 3 h 1954"/>
                  <a:gd name="T56" fmla="*/ 7 w 2699"/>
                  <a:gd name="T57" fmla="*/ 3 h 1954"/>
                  <a:gd name="T58" fmla="*/ 8 w 2699"/>
                  <a:gd name="T59" fmla="*/ 2 h 1954"/>
                  <a:gd name="T60" fmla="*/ 9 w 2699"/>
                  <a:gd name="T61" fmla="*/ 2 h 1954"/>
                  <a:gd name="T62" fmla="*/ 10 w 2699"/>
                  <a:gd name="T63" fmla="*/ 1 h 1954"/>
                  <a:gd name="T64" fmla="*/ 11 w 2699"/>
                  <a:gd name="T65" fmla="*/ 0 h 1954"/>
                  <a:gd name="T66" fmla="*/ 12 w 2699"/>
                  <a:gd name="T67" fmla="*/ 0 h 1954"/>
                  <a:gd name="T68" fmla="*/ 12 w 2699"/>
                  <a:gd name="T69" fmla="*/ 0 h 1954"/>
                  <a:gd name="T70" fmla="*/ 12 w 2699"/>
                  <a:gd name="T71" fmla="*/ 0 h 1954"/>
                  <a:gd name="T72" fmla="*/ 12 w 2699"/>
                  <a:gd name="T73" fmla="*/ 0 h 1954"/>
                  <a:gd name="T74" fmla="*/ 12 w 2699"/>
                  <a:gd name="T75" fmla="*/ 0 h 1954"/>
                  <a:gd name="T76" fmla="*/ 12 w 2699"/>
                  <a:gd name="T77" fmla="*/ 0 h 1954"/>
                  <a:gd name="T78" fmla="*/ 12 w 2699"/>
                  <a:gd name="T79" fmla="*/ 0 h 1954"/>
                  <a:gd name="T80" fmla="*/ 12 w 2699"/>
                  <a:gd name="T81" fmla="*/ 0 h 1954"/>
                  <a:gd name="T82" fmla="*/ 12 w 2699"/>
                  <a:gd name="T83" fmla="*/ 0 h 1954"/>
                  <a:gd name="T84" fmla="*/ 12 w 2699"/>
                  <a:gd name="T85" fmla="*/ 0 h 1954"/>
                  <a:gd name="T86" fmla="*/ 11 w 2699"/>
                  <a:gd name="T87" fmla="*/ 1 h 1954"/>
                  <a:gd name="T88" fmla="*/ 11 w 2699"/>
                  <a:gd name="T89" fmla="*/ 1 h 1954"/>
                  <a:gd name="T90" fmla="*/ 10 w 2699"/>
                  <a:gd name="T91" fmla="*/ 2 h 1954"/>
                  <a:gd name="T92" fmla="*/ 9 w 2699"/>
                  <a:gd name="T93" fmla="*/ 2 h 1954"/>
                  <a:gd name="T94" fmla="*/ 9 w 2699"/>
                  <a:gd name="T95" fmla="*/ 3 h 1954"/>
                  <a:gd name="T96" fmla="*/ 8 w 2699"/>
                  <a:gd name="T97" fmla="*/ 3 h 1954"/>
                  <a:gd name="T98" fmla="*/ 7 w 2699"/>
                  <a:gd name="T99" fmla="*/ 3 h 195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699" h="1954">
                    <a:moveTo>
                      <a:pt x="1624" y="804"/>
                    </a:moveTo>
                    <a:lnTo>
                      <a:pt x="1578" y="838"/>
                    </a:lnTo>
                    <a:lnTo>
                      <a:pt x="1511" y="886"/>
                    </a:lnTo>
                    <a:lnTo>
                      <a:pt x="1427" y="947"/>
                    </a:lnTo>
                    <a:lnTo>
                      <a:pt x="1327" y="1018"/>
                    </a:lnTo>
                    <a:lnTo>
                      <a:pt x="1215" y="1099"/>
                    </a:lnTo>
                    <a:lnTo>
                      <a:pt x="1096" y="1184"/>
                    </a:lnTo>
                    <a:lnTo>
                      <a:pt x="970" y="1274"/>
                    </a:lnTo>
                    <a:lnTo>
                      <a:pt x="843" y="1366"/>
                    </a:lnTo>
                    <a:lnTo>
                      <a:pt x="715" y="1457"/>
                    </a:lnTo>
                    <a:lnTo>
                      <a:pt x="592" y="1547"/>
                    </a:lnTo>
                    <a:lnTo>
                      <a:pt x="473" y="1631"/>
                    </a:lnTo>
                    <a:lnTo>
                      <a:pt x="365" y="1708"/>
                    </a:lnTo>
                    <a:lnTo>
                      <a:pt x="270" y="1776"/>
                    </a:lnTo>
                    <a:lnTo>
                      <a:pt x="190" y="1834"/>
                    </a:lnTo>
                    <a:lnTo>
                      <a:pt x="128" y="1878"/>
                    </a:lnTo>
                    <a:lnTo>
                      <a:pt x="88" y="1907"/>
                    </a:lnTo>
                    <a:lnTo>
                      <a:pt x="66" y="1922"/>
                    </a:lnTo>
                    <a:lnTo>
                      <a:pt x="45" y="1936"/>
                    </a:lnTo>
                    <a:lnTo>
                      <a:pt x="28" y="1945"/>
                    </a:lnTo>
                    <a:lnTo>
                      <a:pt x="15" y="1951"/>
                    </a:lnTo>
                    <a:lnTo>
                      <a:pt x="10" y="1953"/>
                    </a:lnTo>
                    <a:lnTo>
                      <a:pt x="6" y="1954"/>
                    </a:lnTo>
                    <a:lnTo>
                      <a:pt x="3" y="1954"/>
                    </a:lnTo>
                    <a:lnTo>
                      <a:pt x="1" y="1954"/>
                    </a:lnTo>
                    <a:lnTo>
                      <a:pt x="0" y="1952"/>
                    </a:lnTo>
                    <a:lnTo>
                      <a:pt x="0" y="1950"/>
                    </a:lnTo>
                    <a:lnTo>
                      <a:pt x="0" y="1947"/>
                    </a:lnTo>
                    <a:lnTo>
                      <a:pt x="2" y="1943"/>
                    </a:lnTo>
                    <a:lnTo>
                      <a:pt x="8" y="1934"/>
                    </a:lnTo>
                    <a:lnTo>
                      <a:pt x="18" y="1919"/>
                    </a:lnTo>
                    <a:lnTo>
                      <a:pt x="33" y="1903"/>
                    </a:lnTo>
                    <a:lnTo>
                      <a:pt x="52" y="1883"/>
                    </a:lnTo>
                    <a:lnTo>
                      <a:pt x="75" y="1861"/>
                    </a:lnTo>
                    <a:lnTo>
                      <a:pt x="103" y="1835"/>
                    </a:lnTo>
                    <a:lnTo>
                      <a:pt x="136" y="1805"/>
                    </a:lnTo>
                    <a:lnTo>
                      <a:pt x="172" y="1773"/>
                    </a:lnTo>
                    <a:lnTo>
                      <a:pt x="217" y="1735"/>
                    </a:lnTo>
                    <a:lnTo>
                      <a:pt x="270" y="1690"/>
                    </a:lnTo>
                    <a:lnTo>
                      <a:pt x="333" y="1638"/>
                    </a:lnTo>
                    <a:lnTo>
                      <a:pt x="402" y="1582"/>
                    </a:lnTo>
                    <a:lnTo>
                      <a:pt x="477" y="1521"/>
                    </a:lnTo>
                    <a:lnTo>
                      <a:pt x="556" y="1457"/>
                    </a:lnTo>
                    <a:lnTo>
                      <a:pt x="637" y="1392"/>
                    </a:lnTo>
                    <a:lnTo>
                      <a:pt x="719" y="1327"/>
                    </a:lnTo>
                    <a:lnTo>
                      <a:pt x="801" y="1262"/>
                    </a:lnTo>
                    <a:lnTo>
                      <a:pt x="880" y="1200"/>
                    </a:lnTo>
                    <a:lnTo>
                      <a:pt x="956" y="1139"/>
                    </a:lnTo>
                    <a:lnTo>
                      <a:pt x="1027" y="1083"/>
                    </a:lnTo>
                    <a:lnTo>
                      <a:pt x="1091" y="1033"/>
                    </a:lnTo>
                    <a:lnTo>
                      <a:pt x="1148" y="989"/>
                    </a:lnTo>
                    <a:lnTo>
                      <a:pt x="1195" y="952"/>
                    </a:lnTo>
                    <a:lnTo>
                      <a:pt x="1232" y="924"/>
                    </a:lnTo>
                    <a:lnTo>
                      <a:pt x="1278" y="890"/>
                    </a:lnTo>
                    <a:lnTo>
                      <a:pt x="1343" y="845"/>
                    </a:lnTo>
                    <a:lnTo>
                      <a:pt x="1425" y="788"/>
                    </a:lnTo>
                    <a:lnTo>
                      <a:pt x="1522" y="724"/>
                    </a:lnTo>
                    <a:lnTo>
                      <a:pt x="1628" y="653"/>
                    </a:lnTo>
                    <a:lnTo>
                      <a:pt x="1743" y="578"/>
                    </a:lnTo>
                    <a:lnTo>
                      <a:pt x="1862" y="501"/>
                    </a:lnTo>
                    <a:lnTo>
                      <a:pt x="1983" y="422"/>
                    </a:lnTo>
                    <a:lnTo>
                      <a:pt x="2103" y="346"/>
                    </a:lnTo>
                    <a:lnTo>
                      <a:pt x="2218" y="273"/>
                    </a:lnTo>
                    <a:lnTo>
                      <a:pt x="2327" y="204"/>
                    </a:lnTo>
                    <a:lnTo>
                      <a:pt x="2425" y="144"/>
                    </a:lnTo>
                    <a:lnTo>
                      <a:pt x="2511" y="92"/>
                    </a:lnTo>
                    <a:lnTo>
                      <a:pt x="2580" y="51"/>
                    </a:lnTo>
                    <a:lnTo>
                      <a:pt x="2607" y="35"/>
                    </a:lnTo>
                    <a:lnTo>
                      <a:pt x="2630" y="23"/>
                    </a:lnTo>
                    <a:lnTo>
                      <a:pt x="2646" y="14"/>
                    </a:lnTo>
                    <a:lnTo>
                      <a:pt x="2658" y="10"/>
                    </a:lnTo>
                    <a:lnTo>
                      <a:pt x="2673" y="5"/>
                    </a:lnTo>
                    <a:lnTo>
                      <a:pt x="2687" y="1"/>
                    </a:lnTo>
                    <a:lnTo>
                      <a:pt x="2692" y="0"/>
                    </a:lnTo>
                    <a:lnTo>
                      <a:pt x="2695" y="1"/>
                    </a:lnTo>
                    <a:lnTo>
                      <a:pt x="2698" y="2"/>
                    </a:lnTo>
                    <a:lnTo>
                      <a:pt x="2699" y="6"/>
                    </a:lnTo>
                    <a:lnTo>
                      <a:pt x="2698" y="9"/>
                    </a:lnTo>
                    <a:lnTo>
                      <a:pt x="2696" y="14"/>
                    </a:lnTo>
                    <a:lnTo>
                      <a:pt x="2691" y="20"/>
                    </a:lnTo>
                    <a:lnTo>
                      <a:pt x="2685" y="27"/>
                    </a:lnTo>
                    <a:lnTo>
                      <a:pt x="2675" y="35"/>
                    </a:lnTo>
                    <a:lnTo>
                      <a:pt x="2663" y="47"/>
                    </a:lnTo>
                    <a:lnTo>
                      <a:pt x="2648" y="58"/>
                    </a:lnTo>
                    <a:lnTo>
                      <a:pt x="2630" y="71"/>
                    </a:lnTo>
                    <a:lnTo>
                      <a:pt x="2603" y="92"/>
                    </a:lnTo>
                    <a:lnTo>
                      <a:pt x="2564" y="121"/>
                    </a:lnTo>
                    <a:lnTo>
                      <a:pt x="2514" y="158"/>
                    </a:lnTo>
                    <a:lnTo>
                      <a:pt x="2454" y="201"/>
                    </a:lnTo>
                    <a:lnTo>
                      <a:pt x="2386" y="251"/>
                    </a:lnTo>
                    <a:lnTo>
                      <a:pt x="2313" y="303"/>
                    </a:lnTo>
                    <a:lnTo>
                      <a:pt x="2236" y="360"/>
                    </a:lnTo>
                    <a:lnTo>
                      <a:pt x="2156" y="417"/>
                    </a:lnTo>
                    <a:lnTo>
                      <a:pt x="2075" y="476"/>
                    </a:lnTo>
                    <a:lnTo>
                      <a:pt x="1996" y="535"/>
                    </a:lnTo>
                    <a:lnTo>
                      <a:pt x="1918" y="591"/>
                    </a:lnTo>
                    <a:lnTo>
                      <a:pt x="1844" y="644"/>
                    </a:lnTo>
                    <a:lnTo>
                      <a:pt x="1777" y="693"/>
                    </a:lnTo>
                    <a:lnTo>
                      <a:pt x="1716" y="737"/>
                    </a:lnTo>
                    <a:lnTo>
                      <a:pt x="1664" y="775"/>
                    </a:lnTo>
                    <a:lnTo>
                      <a:pt x="1624" y="804"/>
                    </a:lnTo>
                    <a:close/>
                  </a:path>
                </a:pathLst>
              </a:custGeom>
              <a:solidFill>
                <a:srgbClr val="D4D9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09" name="Freeform 2229">
                <a:extLst>
                  <a:ext uri="{FF2B5EF4-FFF2-40B4-BE49-F238E27FC236}">
                    <a16:creationId xmlns:a16="http://schemas.microsoft.com/office/drawing/2014/main" id="{C1E8D937-71B8-495F-B2B2-B040539C6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9" y="3117"/>
                <a:ext cx="173" cy="125"/>
              </a:xfrm>
              <a:custGeom>
                <a:avLst/>
                <a:gdLst>
                  <a:gd name="T0" fmla="*/ 11 w 2587"/>
                  <a:gd name="T1" fmla="*/ 0 h 1879"/>
                  <a:gd name="T2" fmla="*/ 12 w 2587"/>
                  <a:gd name="T3" fmla="*/ 0 h 1879"/>
                  <a:gd name="T4" fmla="*/ 12 w 2587"/>
                  <a:gd name="T5" fmla="*/ 0 h 1879"/>
                  <a:gd name="T6" fmla="*/ 12 w 2587"/>
                  <a:gd name="T7" fmla="*/ 0 h 1879"/>
                  <a:gd name="T8" fmla="*/ 12 w 2587"/>
                  <a:gd name="T9" fmla="*/ 0 h 1879"/>
                  <a:gd name="T10" fmla="*/ 11 w 2587"/>
                  <a:gd name="T11" fmla="*/ 0 h 1879"/>
                  <a:gd name="T12" fmla="*/ 11 w 2587"/>
                  <a:gd name="T13" fmla="*/ 0 h 1879"/>
                  <a:gd name="T14" fmla="*/ 11 w 2587"/>
                  <a:gd name="T15" fmla="*/ 1 h 1879"/>
                  <a:gd name="T16" fmla="*/ 10 w 2587"/>
                  <a:gd name="T17" fmla="*/ 1 h 1879"/>
                  <a:gd name="T18" fmla="*/ 9 w 2587"/>
                  <a:gd name="T19" fmla="*/ 2 h 1879"/>
                  <a:gd name="T20" fmla="*/ 9 w 2587"/>
                  <a:gd name="T21" fmla="*/ 2 h 1879"/>
                  <a:gd name="T22" fmla="*/ 8 w 2587"/>
                  <a:gd name="T23" fmla="*/ 3 h 1879"/>
                  <a:gd name="T24" fmla="*/ 7 w 2587"/>
                  <a:gd name="T25" fmla="*/ 3 h 1879"/>
                  <a:gd name="T26" fmla="*/ 7 w 2587"/>
                  <a:gd name="T27" fmla="*/ 3 h 1879"/>
                  <a:gd name="T28" fmla="*/ 7 w 2587"/>
                  <a:gd name="T29" fmla="*/ 4 h 1879"/>
                  <a:gd name="T30" fmla="*/ 6 w 2587"/>
                  <a:gd name="T31" fmla="*/ 4 h 1879"/>
                  <a:gd name="T32" fmla="*/ 5 w 2587"/>
                  <a:gd name="T33" fmla="*/ 5 h 1879"/>
                  <a:gd name="T34" fmla="*/ 4 w 2587"/>
                  <a:gd name="T35" fmla="*/ 5 h 1879"/>
                  <a:gd name="T36" fmla="*/ 3 w 2587"/>
                  <a:gd name="T37" fmla="*/ 6 h 1879"/>
                  <a:gd name="T38" fmla="*/ 2 w 2587"/>
                  <a:gd name="T39" fmla="*/ 7 h 1879"/>
                  <a:gd name="T40" fmla="*/ 1 w 2587"/>
                  <a:gd name="T41" fmla="*/ 8 h 1879"/>
                  <a:gd name="T42" fmla="*/ 1 w 2587"/>
                  <a:gd name="T43" fmla="*/ 8 h 1879"/>
                  <a:gd name="T44" fmla="*/ 0 w 2587"/>
                  <a:gd name="T45" fmla="*/ 8 h 1879"/>
                  <a:gd name="T46" fmla="*/ 0 w 2587"/>
                  <a:gd name="T47" fmla="*/ 8 h 1879"/>
                  <a:gd name="T48" fmla="*/ 0 w 2587"/>
                  <a:gd name="T49" fmla="*/ 8 h 1879"/>
                  <a:gd name="T50" fmla="*/ 0 w 2587"/>
                  <a:gd name="T51" fmla="*/ 8 h 1879"/>
                  <a:gd name="T52" fmla="*/ 0 w 2587"/>
                  <a:gd name="T53" fmla="*/ 8 h 1879"/>
                  <a:gd name="T54" fmla="*/ 0 w 2587"/>
                  <a:gd name="T55" fmla="*/ 8 h 1879"/>
                  <a:gd name="T56" fmla="*/ 0 w 2587"/>
                  <a:gd name="T57" fmla="*/ 8 h 1879"/>
                  <a:gd name="T58" fmla="*/ 0 w 2587"/>
                  <a:gd name="T59" fmla="*/ 8 h 1879"/>
                  <a:gd name="T60" fmla="*/ 0 w 2587"/>
                  <a:gd name="T61" fmla="*/ 8 h 1879"/>
                  <a:gd name="T62" fmla="*/ 1 w 2587"/>
                  <a:gd name="T63" fmla="*/ 8 h 1879"/>
                  <a:gd name="T64" fmla="*/ 1 w 2587"/>
                  <a:gd name="T65" fmla="*/ 7 h 1879"/>
                  <a:gd name="T66" fmla="*/ 2 w 2587"/>
                  <a:gd name="T67" fmla="*/ 7 h 1879"/>
                  <a:gd name="T68" fmla="*/ 2 w 2587"/>
                  <a:gd name="T69" fmla="*/ 6 h 1879"/>
                  <a:gd name="T70" fmla="*/ 3 w 2587"/>
                  <a:gd name="T71" fmla="*/ 6 h 1879"/>
                  <a:gd name="T72" fmla="*/ 4 w 2587"/>
                  <a:gd name="T73" fmla="*/ 5 h 1879"/>
                  <a:gd name="T74" fmla="*/ 4 w 2587"/>
                  <a:gd name="T75" fmla="*/ 5 h 1879"/>
                  <a:gd name="T76" fmla="*/ 5 w 2587"/>
                  <a:gd name="T77" fmla="*/ 4 h 1879"/>
                  <a:gd name="T78" fmla="*/ 5 w 2587"/>
                  <a:gd name="T79" fmla="*/ 4 h 1879"/>
                  <a:gd name="T80" fmla="*/ 6 w 2587"/>
                  <a:gd name="T81" fmla="*/ 4 h 1879"/>
                  <a:gd name="T82" fmla="*/ 6 w 2587"/>
                  <a:gd name="T83" fmla="*/ 3 h 1879"/>
                  <a:gd name="T84" fmla="*/ 7 w 2587"/>
                  <a:gd name="T85" fmla="*/ 3 h 1879"/>
                  <a:gd name="T86" fmla="*/ 8 w 2587"/>
                  <a:gd name="T87" fmla="*/ 2 h 1879"/>
                  <a:gd name="T88" fmla="*/ 9 w 2587"/>
                  <a:gd name="T89" fmla="*/ 1 h 1879"/>
                  <a:gd name="T90" fmla="*/ 10 w 2587"/>
                  <a:gd name="T91" fmla="*/ 1 h 1879"/>
                  <a:gd name="T92" fmla="*/ 11 w 2587"/>
                  <a:gd name="T93" fmla="*/ 0 h 1879"/>
                  <a:gd name="T94" fmla="*/ 11 w 2587"/>
                  <a:gd name="T95" fmla="*/ 0 h 187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587" h="1879">
                    <a:moveTo>
                      <a:pt x="2549" y="11"/>
                    </a:moveTo>
                    <a:lnTo>
                      <a:pt x="2563" y="4"/>
                    </a:lnTo>
                    <a:lnTo>
                      <a:pt x="2575" y="0"/>
                    </a:lnTo>
                    <a:lnTo>
                      <a:pt x="2580" y="0"/>
                    </a:lnTo>
                    <a:lnTo>
                      <a:pt x="2584" y="0"/>
                    </a:lnTo>
                    <a:lnTo>
                      <a:pt x="2587" y="1"/>
                    </a:lnTo>
                    <a:lnTo>
                      <a:pt x="2587" y="3"/>
                    </a:lnTo>
                    <a:lnTo>
                      <a:pt x="2587" y="6"/>
                    </a:lnTo>
                    <a:lnTo>
                      <a:pt x="2584" y="11"/>
                    </a:lnTo>
                    <a:lnTo>
                      <a:pt x="2579" y="16"/>
                    </a:lnTo>
                    <a:lnTo>
                      <a:pt x="2572" y="24"/>
                    </a:lnTo>
                    <a:lnTo>
                      <a:pt x="2552" y="42"/>
                    </a:lnTo>
                    <a:lnTo>
                      <a:pt x="2520" y="67"/>
                    </a:lnTo>
                    <a:lnTo>
                      <a:pt x="2493" y="87"/>
                    </a:lnTo>
                    <a:lnTo>
                      <a:pt x="2453" y="117"/>
                    </a:lnTo>
                    <a:lnTo>
                      <a:pt x="2403" y="153"/>
                    </a:lnTo>
                    <a:lnTo>
                      <a:pt x="2344" y="197"/>
                    </a:lnTo>
                    <a:lnTo>
                      <a:pt x="2278" y="245"/>
                    </a:lnTo>
                    <a:lnTo>
                      <a:pt x="2205" y="296"/>
                    </a:lnTo>
                    <a:lnTo>
                      <a:pt x="2129" y="352"/>
                    </a:lnTo>
                    <a:lnTo>
                      <a:pt x="2049" y="409"/>
                    </a:lnTo>
                    <a:lnTo>
                      <a:pt x="1969" y="466"/>
                    </a:lnTo>
                    <a:lnTo>
                      <a:pt x="1890" y="524"/>
                    </a:lnTo>
                    <a:lnTo>
                      <a:pt x="1813" y="578"/>
                    </a:lnTo>
                    <a:lnTo>
                      <a:pt x="1740" y="631"/>
                    </a:lnTo>
                    <a:lnTo>
                      <a:pt x="1672" y="679"/>
                    </a:lnTo>
                    <a:lnTo>
                      <a:pt x="1613" y="724"/>
                    </a:lnTo>
                    <a:lnTo>
                      <a:pt x="1561" y="761"/>
                    </a:lnTo>
                    <a:lnTo>
                      <a:pt x="1520" y="789"/>
                    </a:lnTo>
                    <a:lnTo>
                      <a:pt x="1475" y="822"/>
                    </a:lnTo>
                    <a:lnTo>
                      <a:pt x="1411" y="869"/>
                    </a:lnTo>
                    <a:lnTo>
                      <a:pt x="1332" y="926"/>
                    </a:lnTo>
                    <a:lnTo>
                      <a:pt x="1238" y="994"/>
                    </a:lnTo>
                    <a:lnTo>
                      <a:pt x="1134" y="1069"/>
                    </a:lnTo>
                    <a:lnTo>
                      <a:pt x="1023" y="1150"/>
                    </a:lnTo>
                    <a:lnTo>
                      <a:pt x="906" y="1234"/>
                    </a:lnTo>
                    <a:lnTo>
                      <a:pt x="787" y="1320"/>
                    </a:lnTo>
                    <a:lnTo>
                      <a:pt x="668" y="1405"/>
                    </a:lnTo>
                    <a:lnTo>
                      <a:pt x="552" y="1488"/>
                    </a:lnTo>
                    <a:lnTo>
                      <a:pt x="443" y="1568"/>
                    </a:lnTo>
                    <a:lnTo>
                      <a:pt x="342" y="1641"/>
                    </a:lnTo>
                    <a:lnTo>
                      <a:pt x="253" y="1706"/>
                    </a:lnTo>
                    <a:lnTo>
                      <a:pt x="178" y="1761"/>
                    </a:lnTo>
                    <a:lnTo>
                      <a:pt x="119" y="1803"/>
                    </a:lnTo>
                    <a:lnTo>
                      <a:pt x="80" y="1832"/>
                    </a:lnTo>
                    <a:lnTo>
                      <a:pt x="56" y="1849"/>
                    </a:lnTo>
                    <a:lnTo>
                      <a:pt x="37" y="1862"/>
                    </a:lnTo>
                    <a:lnTo>
                      <a:pt x="22" y="1870"/>
                    </a:lnTo>
                    <a:lnTo>
                      <a:pt x="11" y="1876"/>
                    </a:lnTo>
                    <a:lnTo>
                      <a:pt x="7" y="1877"/>
                    </a:lnTo>
                    <a:lnTo>
                      <a:pt x="4" y="1879"/>
                    </a:lnTo>
                    <a:lnTo>
                      <a:pt x="2" y="1879"/>
                    </a:lnTo>
                    <a:lnTo>
                      <a:pt x="0" y="1876"/>
                    </a:lnTo>
                    <a:lnTo>
                      <a:pt x="0" y="1874"/>
                    </a:lnTo>
                    <a:lnTo>
                      <a:pt x="1" y="1872"/>
                    </a:lnTo>
                    <a:lnTo>
                      <a:pt x="3" y="1868"/>
                    </a:lnTo>
                    <a:lnTo>
                      <a:pt x="6" y="1864"/>
                    </a:lnTo>
                    <a:lnTo>
                      <a:pt x="14" y="1853"/>
                    </a:lnTo>
                    <a:lnTo>
                      <a:pt x="27" y="1837"/>
                    </a:lnTo>
                    <a:lnTo>
                      <a:pt x="44" y="1820"/>
                    </a:lnTo>
                    <a:lnTo>
                      <a:pt x="65" y="1799"/>
                    </a:lnTo>
                    <a:lnTo>
                      <a:pt x="90" y="1776"/>
                    </a:lnTo>
                    <a:lnTo>
                      <a:pt x="119" y="1749"/>
                    </a:lnTo>
                    <a:lnTo>
                      <a:pt x="152" y="1719"/>
                    </a:lnTo>
                    <a:lnTo>
                      <a:pt x="189" y="1686"/>
                    </a:lnTo>
                    <a:lnTo>
                      <a:pt x="233" y="1649"/>
                    </a:lnTo>
                    <a:lnTo>
                      <a:pt x="287" y="1605"/>
                    </a:lnTo>
                    <a:lnTo>
                      <a:pt x="347" y="1556"/>
                    </a:lnTo>
                    <a:lnTo>
                      <a:pt x="413" y="1503"/>
                    </a:lnTo>
                    <a:lnTo>
                      <a:pt x="484" y="1446"/>
                    </a:lnTo>
                    <a:lnTo>
                      <a:pt x="560" y="1386"/>
                    </a:lnTo>
                    <a:lnTo>
                      <a:pt x="637" y="1327"/>
                    </a:lnTo>
                    <a:lnTo>
                      <a:pt x="715" y="1265"/>
                    </a:lnTo>
                    <a:lnTo>
                      <a:pt x="792" y="1205"/>
                    </a:lnTo>
                    <a:lnTo>
                      <a:pt x="867" y="1147"/>
                    </a:lnTo>
                    <a:lnTo>
                      <a:pt x="940" y="1091"/>
                    </a:lnTo>
                    <a:lnTo>
                      <a:pt x="1007" y="1039"/>
                    </a:lnTo>
                    <a:lnTo>
                      <a:pt x="1069" y="991"/>
                    </a:lnTo>
                    <a:lnTo>
                      <a:pt x="1124" y="949"/>
                    </a:lnTo>
                    <a:lnTo>
                      <a:pt x="1169" y="914"/>
                    </a:lnTo>
                    <a:lnTo>
                      <a:pt x="1205" y="886"/>
                    </a:lnTo>
                    <a:lnTo>
                      <a:pt x="1251" y="851"/>
                    </a:lnTo>
                    <a:lnTo>
                      <a:pt x="1315" y="807"/>
                    </a:lnTo>
                    <a:lnTo>
                      <a:pt x="1396" y="752"/>
                    </a:lnTo>
                    <a:lnTo>
                      <a:pt x="1487" y="691"/>
                    </a:lnTo>
                    <a:lnTo>
                      <a:pt x="1588" y="624"/>
                    </a:lnTo>
                    <a:lnTo>
                      <a:pt x="1697" y="552"/>
                    </a:lnTo>
                    <a:lnTo>
                      <a:pt x="1809" y="479"/>
                    </a:lnTo>
                    <a:lnTo>
                      <a:pt x="1923" y="405"/>
                    </a:lnTo>
                    <a:lnTo>
                      <a:pt x="2035" y="332"/>
                    </a:lnTo>
                    <a:lnTo>
                      <a:pt x="2143" y="263"/>
                    </a:lnTo>
                    <a:lnTo>
                      <a:pt x="2244" y="200"/>
                    </a:lnTo>
                    <a:lnTo>
                      <a:pt x="2335" y="142"/>
                    </a:lnTo>
                    <a:lnTo>
                      <a:pt x="2415" y="92"/>
                    </a:lnTo>
                    <a:lnTo>
                      <a:pt x="2479" y="52"/>
                    </a:lnTo>
                    <a:lnTo>
                      <a:pt x="2524" y="25"/>
                    </a:lnTo>
                    <a:lnTo>
                      <a:pt x="2549" y="11"/>
                    </a:lnTo>
                    <a:close/>
                  </a:path>
                </a:pathLst>
              </a:custGeom>
              <a:solidFill>
                <a:srgbClr val="DFE4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10" name="Freeform 2230">
                <a:extLst>
                  <a:ext uri="{FF2B5EF4-FFF2-40B4-BE49-F238E27FC236}">
                    <a16:creationId xmlns:a16="http://schemas.microsoft.com/office/drawing/2014/main" id="{C04385E9-17E5-48CA-AC79-52D9954AF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5" y="3263"/>
                <a:ext cx="245" cy="179"/>
              </a:xfrm>
              <a:custGeom>
                <a:avLst/>
                <a:gdLst>
                  <a:gd name="T0" fmla="*/ 15 w 3678"/>
                  <a:gd name="T1" fmla="*/ 1 h 2681"/>
                  <a:gd name="T2" fmla="*/ 16 w 3678"/>
                  <a:gd name="T3" fmla="*/ 0 h 2681"/>
                  <a:gd name="T4" fmla="*/ 16 w 3678"/>
                  <a:gd name="T5" fmla="*/ 0 h 2681"/>
                  <a:gd name="T6" fmla="*/ 16 w 3678"/>
                  <a:gd name="T7" fmla="*/ 0 h 2681"/>
                  <a:gd name="T8" fmla="*/ 15 w 3678"/>
                  <a:gd name="T9" fmla="*/ 2 h 2681"/>
                  <a:gd name="T10" fmla="*/ 14 w 3678"/>
                  <a:gd name="T11" fmla="*/ 3 h 2681"/>
                  <a:gd name="T12" fmla="*/ 13 w 3678"/>
                  <a:gd name="T13" fmla="*/ 4 h 2681"/>
                  <a:gd name="T14" fmla="*/ 13 w 3678"/>
                  <a:gd name="T15" fmla="*/ 4 h 2681"/>
                  <a:gd name="T16" fmla="*/ 13 w 3678"/>
                  <a:gd name="T17" fmla="*/ 5 h 2681"/>
                  <a:gd name="T18" fmla="*/ 13 w 3678"/>
                  <a:gd name="T19" fmla="*/ 5 h 2681"/>
                  <a:gd name="T20" fmla="*/ 12 w 3678"/>
                  <a:gd name="T21" fmla="*/ 6 h 2681"/>
                  <a:gd name="T22" fmla="*/ 12 w 3678"/>
                  <a:gd name="T23" fmla="*/ 6 h 2681"/>
                  <a:gd name="T24" fmla="*/ 12 w 3678"/>
                  <a:gd name="T25" fmla="*/ 7 h 2681"/>
                  <a:gd name="T26" fmla="*/ 11 w 3678"/>
                  <a:gd name="T27" fmla="*/ 8 h 2681"/>
                  <a:gd name="T28" fmla="*/ 10 w 3678"/>
                  <a:gd name="T29" fmla="*/ 9 h 2681"/>
                  <a:gd name="T30" fmla="*/ 9 w 3678"/>
                  <a:gd name="T31" fmla="*/ 9 h 2681"/>
                  <a:gd name="T32" fmla="*/ 8 w 3678"/>
                  <a:gd name="T33" fmla="*/ 10 h 2681"/>
                  <a:gd name="T34" fmla="*/ 8 w 3678"/>
                  <a:gd name="T35" fmla="*/ 10 h 2681"/>
                  <a:gd name="T36" fmla="*/ 7 w 3678"/>
                  <a:gd name="T37" fmla="*/ 11 h 2681"/>
                  <a:gd name="T38" fmla="*/ 5 w 3678"/>
                  <a:gd name="T39" fmla="*/ 11 h 2681"/>
                  <a:gd name="T40" fmla="*/ 5 w 3678"/>
                  <a:gd name="T41" fmla="*/ 12 h 2681"/>
                  <a:gd name="T42" fmla="*/ 4 w 3678"/>
                  <a:gd name="T43" fmla="*/ 12 h 2681"/>
                  <a:gd name="T44" fmla="*/ 3 w 3678"/>
                  <a:gd name="T45" fmla="*/ 12 h 2681"/>
                  <a:gd name="T46" fmla="*/ 2 w 3678"/>
                  <a:gd name="T47" fmla="*/ 12 h 2681"/>
                  <a:gd name="T48" fmla="*/ 2 w 3678"/>
                  <a:gd name="T49" fmla="*/ 12 h 2681"/>
                  <a:gd name="T50" fmla="*/ 1 w 3678"/>
                  <a:gd name="T51" fmla="*/ 12 h 2681"/>
                  <a:gd name="T52" fmla="*/ 1 w 3678"/>
                  <a:gd name="T53" fmla="*/ 12 h 2681"/>
                  <a:gd name="T54" fmla="*/ 1 w 3678"/>
                  <a:gd name="T55" fmla="*/ 12 h 2681"/>
                  <a:gd name="T56" fmla="*/ 0 w 3678"/>
                  <a:gd name="T57" fmla="*/ 12 h 2681"/>
                  <a:gd name="T58" fmla="*/ 0 w 3678"/>
                  <a:gd name="T59" fmla="*/ 11 h 2681"/>
                  <a:gd name="T60" fmla="*/ 0 w 3678"/>
                  <a:gd name="T61" fmla="*/ 11 h 2681"/>
                  <a:gd name="T62" fmla="*/ 0 w 3678"/>
                  <a:gd name="T63" fmla="*/ 11 h 2681"/>
                  <a:gd name="T64" fmla="*/ 0 w 3678"/>
                  <a:gd name="T65" fmla="*/ 11 h 2681"/>
                  <a:gd name="T66" fmla="*/ 0 w 3678"/>
                  <a:gd name="T67" fmla="*/ 10 h 2681"/>
                  <a:gd name="T68" fmla="*/ 0 w 3678"/>
                  <a:gd name="T69" fmla="*/ 10 h 2681"/>
                  <a:gd name="T70" fmla="*/ 0 w 3678"/>
                  <a:gd name="T71" fmla="*/ 10 h 2681"/>
                  <a:gd name="T72" fmla="*/ 1 w 3678"/>
                  <a:gd name="T73" fmla="*/ 10 h 2681"/>
                  <a:gd name="T74" fmla="*/ 1 w 3678"/>
                  <a:gd name="T75" fmla="*/ 10 h 2681"/>
                  <a:gd name="T76" fmla="*/ 3 w 3678"/>
                  <a:gd name="T77" fmla="*/ 9 h 2681"/>
                  <a:gd name="T78" fmla="*/ 5 w 3678"/>
                  <a:gd name="T79" fmla="*/ 8 h 2681"/>
                  <a:gd name="T80" fmla="*/ 7 w 3678"/>
                  <a:gd name="T81" fmla="*/ 7 h 2681"/>
                  <a:gd name="T82" fmla="*/ 8 w 3678"/>
                  <a:gd name="T83" fmla="*/ 6 h 2681"/>
                  <a:gd name="T84" fmla="*/ 9 w 3678"/>
                  <a:gd name="T85" fmla="*/ 6 h 2681"/>
                  <a:gd name="T86" fmla="*/ 9 w 3678"/>
                  <a:gd name="T87" fmla="*/ 6 h 2681"/>
                  <a:gd name="T88" fmla="*/ 10 w 3678"/>
                  <a:gd name="T89" fmla="*/ 6 h 2681"/>
                  <a:gd name="T90" fmla="*/ 11 w 3678"/>
                  <a:gd name="T91" fmla="*/ 5 h 2681"/>
                  <a:gd name="T92" fmla="*/ 11 w 3678"/>
                  <a:gd name="T93" fmla="*/ 5 h 2681"/>
                  <a:gd name="T94" fmla="*/ 12 w 3678"/>
                  <a:gd name="T95" fmla="*/ 4 h 2681"/>
                  <a:gd name="T96" fmla="*/ 12 w 3678"/>
                  <a:gd name="T97" fmla="*/ 4 h 2681"/>
                  <a:gd name="T98" fmla="*/ 12 w 3678"/>
                  <a:gd name="T99" fmla="*/ 4 h 2681"/>
                  <a:gd name="T100" fmla="*/ 12 w 3678"/>
                  <a:gd name="T101" fmla="*/ 4 h 2681"/>
                  <a:gd name="T102" fmla="*/ 13 w 3678"/>
                  <a:gd name="T103" fmla="*/ 3 h 2681"/>
                  <a:gd name="T104" fmla="*/ 14 w 3678"/>
                  <a:gd name="T105" fmla="*/ 2 h 268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3678" h="2681">
                    <a:moveTo>
                      <a:pt x="3172" y="433"/>
                    </a:moveTo>
                    <a:lnTo>
                      <a:pt x="3272" y="339"/>
                    </a:lnTo>
                    <a:lnTo>
                      <a:pt x="3360" y="258"/>
                    </a:lnTo>
                    <a:lnTo>
                      <a:pt x="3435" y="189"/>
                    </a:lnTo>
                    <a:lnTo>
                      <a:pt x="3499" y="131"/>
                    </a:lnTo>
                    <a:lnTo>
                      <a:pt x="3552" y="86"/>
                    </a:lnTo>
                    <a:lnTo>
                      <a:pt x="3596" y="50"/>
                    </a:lnTo>
                    <a:lnTo>
                      <a:pt x="3628" y="24"/>
                    </a:lnTo>
                    <a:lnTo>
                      <a:pt x="3653" y="8"/>
                    </a:lnTo>
                    <a:lnTo>
                      <a:pt x="3669" y="0"/>
                    </a:lnTo>
                    <a:lnTo>
                      <a:pt x="3677" y="0"/>
                    </a:lnTo>
                    <a:lnTo>
                      <a:pt x="3678" y="7"/>
                    </a:lnTo>
                    <a:lnTo>
                      <a:pt x="3673" y="21"/>
                    </a:lnTo>
                    <a:lnTo>
                      <a:pt x="3661" y="41"/>
                    </a:lnTo>
                    <a:lnTo>
                      <a:pt x="3644" y="66"/>
                    </a:lnTo>
                    <a:lnTo>
                      <a:pt x="3623" y="96"/>
                    </a:lnTo>
                    <a:lnTo>
                      <a:pt x="3598" y="130"/>
                    </a:lnTo>
                    <a:lnTo>
                      <a:pt x="3536" y="208"/>
                    </a:lnTo>
                    <a:lnTo>
                      <a:pt x="3466" y="294"/>
                    </a:lnTo>
                    <a:lnTo>
                      <a:pt x="3392" y="384"/>
                    </a:lnTo>
                    <a:lnTo>
                      <a:pt x="3318" y="472"/>
                    </a:lnTo>
                    <a:lnTo>
                      <a:pt x="3250" y="553"/>
                    </a:lnTo>
                    <a:lnTo>
                      <a:pt x="3191" y="622"/>
                    </a:lnTo>
                    <a:lnTo>
                      <a:pt x="3148" y="675"/>
                    </a:lnTo>
                    <a:lnTo>
                      <a:pt x="3125" y="706"/>
                    </a:lnTo>
                    <a:lnTo>
                      <a:pt x="3096" y="747"/>
                    </a:lnTo>
                    <a:lnTo>
                      <a:pt x="3059" y="798"/>
                    </a:lnTo>
                    <a:lnTo>
                      <a:pt x="3016" y="856"/>
                    </a:lnTo>
                    <a:lnTo>
                      <a:pt x="2971" y="918"/>
                    </a:lnTo>
                    <a:lnTo>
                      <a:pt x="2948" y="949"/>
                    </a:lnTo>
                    <a:lnTo>
                      <a:pt x="2926" y="980"/>
                    </a:lnTo>
                    <a:lnTo>
                      <a:pt x="2906" y="1009"/>
                    </a:lnTo>
                    <a:lnTo>
                      <a:pt x="2888" y="1038"/>
                    </a:lnTo>
                    <a:lnTo>
                      <a:pt x="2872" y="1065"/>
                    </a:lnTo>
                    <a:lnTo>
                      <a:pt x="2857" y="1090"/>
                    </a:lnTo>
                    <a:lnTo>
                      <a:pt x="2852" y="1102"/>
                    </a:lnTo>
                    <a:lnTo>
                      <a:pt x="2847" y="1112"/>
                    </a:lnTo>
                    <a:lnTo>
                      <a:pt x="2843" y="1123"/>
                    </a:lnTo>
                    <a:lnTo>
                      <a:pt x="2840" y="1132"/>
                    </a:lnTo>
                    <a:lnTo>
                      <a:pt x="2833" y="1156"/>
                    </a:lnTo>
                    <a:lnTo>
                      <a:pt x="2822" y="1191"/>
                    </a:lnTo>
                    <a:lnTo>
                      <a:pt x="2808" y="1236"/>
                    </a:lnTo>
                    <a:lnTo>
                      <a:pt x="2788" y="1289"/>
                    </a:lnTo>
                    <a:lnTo>
                      <a:pt x="2777" y="1319"/>
                    </a:lnTo>
                    <a:lnTo>
                      <a:pt x="2764" y="1351"/>
                    </a:lnTo>
                    <a:lnTo>
                      <a:pt x="2749" y="1384"/>
                    </a:lnTo>
                    <a:lnTo>
                      <a:pt x="2733" y="1419"/>
                    </a:lnTo>
                    <a:lnTo>
                      <a:pt x="2714" y="1455"/>
                    </a:lnTo>
                    <a:lnTo>
                      <a:pt x="2694" y="1493"/>
                    </a:lnTo>
                    <a:lnTo>
                      <a:pt x="2672" y="1531"/>
                    </a:lnTo>
                    <a:lnTo>
                      <a:pt x="2647" y="1571"/>
                    </a:lnTo>
                    <a:lnTo>
                      <a:pt x="2622" y="1612"/>
                    </a:lnTo>
                    <a:lnTo>
                      <a:pt x="2593" y="1653"/>
                    </a:lnTo>
                    <a:lnTo>
                      <a:pt x="2562" y="1694"/>
                    </a:lnTo>
                    <a:lnTo>
                      <a:pt x="2529" y="1736"/>
                    </a:lnTo>
                    <a:lnTo>
                      <a:pt x="2493" y="1778"/>
                    </a:lnTo>
                    <a:lnTo>
                      <a:pt x="2454" y="1822"/>
                    </a:lnTo>
                    <a:lnTo>
                      <a:pt x="2413" y="1864"/>
                    </a:lnTo>
                    <a:lnTo>
                      <a:pt x="2369" y="1906"/>
                    </a:lnTo>
                    <a:lnTo>
                      <a:pt x="2322" y="1948"/>
                    </a:lnTo>
                    <a:lnTo>
                      <a:pt x="2273" y="1990"/>
                    </a:lnTo>
                    <a:lnTo>
                      <a:pt x="2219" y="2031"/>
                    </a:lnTo>
                    <a:lnTo>
                      <a:pt x="2164" y="2072"/>
                    </a:lnTo>
                    <a:lnTo>
                      <a:pt x="2104" y="2111"/>
                    </a:lnTo>
                    <a:lnTo>
                      <a:pt x="2041" y="2150"/>
                    </a:lnTo>
                    <a:lnTo>
                      <a:pt x="1975" y="2187"/>
                    </a:lnTo>
                    <a:lnTo>
                      <a:pt x="1905" y="2223"/>
                    </a:lnTo>
                    <a:lnTo>
                      <a:pt x="1899" y="2227"/>
                    </a:lnTo>
                    <a:lnTo>
                      <a:pt x="1879" y="2236"/>
                    </a:lnTo>
                    <a:lnTo>
                      <a:pt x="1850" y="2252"/>
                    </a:lnTo>
                    <a:lnTo>
                      <a:pt x="1809" y="2272"/>
                    </a:lnTo>
                    <a:lnTo>
                      <a:pt x="1760" y="2296"/>
                    </a:lnTo>
                    <a:lnTo>
                      <a:pt x="1702" y="2324"/>
                    </a:lnTo>
                    <a:lnTo>
                      <a:pt x="1639" y="2354"/>
                    </a:lnTo>
                    <a:lnTo>
                      <a:pt x="1569" y="2386"/>
                    </a:lnTo>
                    <a:lnTo>
                      <a:pt x="1493" y="2420"/>
                    </a:lnTo>
                    <a:lnTo>
                      <a:pt x="1414" y="2453"/>
                    </a:lnTo>
                    <a:lnTo>
                      <a:pt x="1333" y="2487"/>
                    </a:lnTo>
                    <a:lnTo>
                      <a:pt x="1250" y="2518"/>
                    </a:lnTo>
                    <a:lnTo>
                      <a:pt x="1208" y="2534"/>
                    </a:lnTo>
                    <a:lnTo>
                      <a:pt x="1167" y="2548"/>
                    </a:lnTo>
                    <a:lnTo>
                      <a:pt x="1125" y="2563"/>
                    </a:lnTo>
                    <a:lnTo>
                      <a:pt x="1084" y="2576"/>
                    </a:lnTo>
                    <a:lnTo>
                      <a:pt x="1042" y="2588"/>
                    </a:lnTo>
                    <a:lnTo>
                      <a:pt x="1002" y="2600"/>
                    </a:lnTo>
                    <a:lnTo>
                      <a:pt x="963" y="2611"/>
                    </a:lnTo>
                    <a:lnTo>
                      <a:pt x="924" y="2620"/>
                    </a:lnTo>
                    <a:lnTo>
                      <a:pt x="849" y="2637"/>
                    </a:lnTo>
                    <a:lnTo>
                      <a:pt x="778" y="2650"/>
                    </a:lnTo>
                    <a:lnTo>
                      <a:pt x="711" y="2662"/>
                    </a:lnTo>
                    <a:lnTo>
                      <a:pt x="646" y="2670"/>
                    </a:lnTo>
                    <a:lnTo>
                      <a:pt x="615" y="2673"/>
                    </a:lnTo>
                    <a:lnTo>
                      <a:pt x="585" y="2676"/>
                    </a:lnTo>
                    <a:lnTo>
                      <a:pt x="556" y="2678"/>
                    </a:lnTo>
                    <a:lnTo>
                      <a:pt x="527" y="2680"/>
                    </a:lnTo>
                    <a:lnTo>
                      <a:pt x="499" y="2681"/>
                    </a:lnTo>
                    <a:lnTo>
                      <a:pt x="472" y="2681"/>
                    </a:lnTo>
                    <a:lnTo>
                      <a:pt x="445" y="2681"/>
                    </a:lnTo>
                    <a:lnTo>
                      <a:pt x="420" y="2680"/>
                    </a:lnTo>
                    <a:lnTo>
                      <a:pt x="394" y="2679"/>
                    </a:lnTo>
                    <a:lnTo>
                      <a:pt x="369" y="2678"/>
                    </a:lnTo>
                    <a:lnTo>
                      <a:pt x="344" y="2675"/>
                    </a:lnTo>
                    <a:lnTo>
                      <a:pt x="322" y="2673"/>
                    </a:lnTo>
                    <a:lnTo>
                      <a:pt x="298" y="2670"/>
                    </a:lnTo>
                    <a:lnTo>
                      <a:pt x="276" y="2666"/>
                    </a:lnTo>
                    <a:lnTo>
                      <a:pt x="254" y="2662"/>
                    </a:lnTo>
                    <a:lnTo>
                      <a:pt x="232" y="2656"/>
                    </a:lnTo>
                    <a:lnTo>
                      <a:pt x="211" y="2651"/>
                    </a:lnTo>
                    <a:lnTo>
                      <a:pt x="190" y="2645"/>
                    </a:lnTo>
                    <a:lnTo>
                      <a:pt x="169" y="2639"/>
                    </a:lnTo>
                    <a:lnTo>
                      <a:pt x="150" y="2633"/>
                    </a:lnTo>
                    <a:lnTo>
                      <a:pt x="130" y="2626"/>
                    </a:lnTo>
                    <a:lnTo>
                      <a:pt x="111" y="2618"/>
                    </a:lnTo>
                    <a:lnTo>
                      <a:pt x="92" y="2610"/>
                    </a:lnTo>
                    <a:lnTo>
                      <a:pt x="74" y="2602"/>
                    </a:lnTo>
                    <a:lnTo>
                      <a:pt x="70" y="2598"/>
                    </a:lnTo>
                    <a:lnTo>
                      <a:pt x="59" y="2586"/>
                    </a:lnTo>
                    <a:lnTo>
                      <a:pt x="52" y="2578"/>
                    </a:lnTo>
                    <a:lnTo>
                      <a:pt x="44" y="2569"/>
                    </a:lnTo>
                    <a:lnTo>
                      <a:pt x="36" y="2557"/>
                    </a:lnTo>
                    <a:lnTo>
                      <a:pt x="28" y="2543"/>
                    </a:lnTo>
                    <a:lnTo>
                      <a:pt x="20" y="2529"/>
                    </a:lnTo>
                    <a:lnTo>
                      <a:pt x="14" y="2511"/>
                    </a:lnTo>
                    <a:lnTo>
                      <a:pt x="8" y="2494"/>
                    </a:lnTo>
                    <a:lnTo>
                      <a:pt x="4" y="2474"/>
                    </a:lnTo>
                    <a:lnTo>
                      <a:pt x="2" y="2464"/>
                    </a:lnTo>
                    <a:lnTo>
                      <a:pt x="1" y="2453"/>
                    </a:lnTo>
                    <a:lnTo>
                      <a:pt x="0" y="2441"/>
                    </a:lnTo>
                    <a:lnTo>
                      <a:pt x="0" y="2430"/>
                    </a:lnTo>
                    <a:lnTo>
                      <a:pt x="1" y="2419"/>
                    </a:lnTo>
                    <a:lnTo>
                      <a:pt x="2" y="2406"/>
                    </a:lnTo>
                    <a:lnTo>
                      <a:pt x="4" y="2394"/>
                    </a:lnTo>
                    <a:lnTo>
                      <a:pt x="7" y="2381"/>
                    </a:lnTo>
                    <a:lnTo>
                      <a:pt x="10" y="2368"/>
                    </a:lnTo>
                    <a:lnTo>
                      <a:pt x="14" y="2356"/>
                    </a:lnTo>
                    <a:lnTo>
                      <a:pt x="18" y="2343"/>
                    </a:lnTo>
                    <a:lnTo>
                      <a:pt x="22" y="2332"/>
                    </a:lnTo>
                    <a:lnTo>
                      <a:pt x="27" y="2322"/>
                    </a:lnTo>
                    <a:lnTo>
                      <a:pt x="34" y="2312"/>
                    </a:lnTo>
                    <a:lnTo>
                      <a:pt x="40" y="2302"/>
                    </a:lnTo>
                    <a:lnTo>
                      <a:pt x="46" y="2293"/>
                    </a:lnTo>
                    <a:lnTo>
                      <a:pt x="60" y="2276"/>
                    </a:lnTo>
                    <a:lnTo>
                      <a:pt x="75" y="2260"/>
                    </a:lnTo>
                    <a:lnTo>
                      <a:pt x="91" y="2246"/>
                    </a:lnTo>
                    <a:lnTo>
                      <a:pt x="108" y="2233"/>
                    </a:lnTo>
                    <a:lnTo>
                      <a:pt x="125" y="2222"/>
                    </a:lnTo>
                    <a:lnTo>
                      <a:pt x="143" y="2213"/>
                    </a:lnTo>
                    <a:lnTo>
                      <a:pt x="160" y="2203"/>
                    </a:lnTo>
                    <a:lnTo>
                      <a:pt x="178" y="2195"/>
                    </a:lnTo>
                    <a:lnTo>
                      <a:pt x="212" y="2183"/>
                    </a:lnTo>
                    <a:lnTo>
                      <a:pt x="242" y="2172"/>
                    </a:lnTo>
                    <a:lnTo>
                      <a:pt x="273" y="2159"/>
                    </a:lnTo>
                    <a:lnTo>
                      <a:pt x="327" y="2133"/>
                    </a:lnTo>
                    <a:lnTo>
                      <a:pt x="401" y="2098"/>
                    </a:lnTo>
                    <a:lnTo>
                      <a:pt x="491" y="2054"/>
                    </a:lnTo>
                    <a:lnTo>
                      <a:pt x="596" y="2002"/>
                    </a:lnTo>
                    <a:lnTo>
                      <a:pt x="712" y="1944"/>
                    </a:lnTo>
                    <a:lnTo>
                      <a:pt x="838" y="1882"/>
                    </a:lnTo>
                    <a:lnTo>
                      <a:pt x="969" y="1817"/>
                    </a:lnTo>
                    <a:lnTo>
                      <a:pt x="1105" y="1752"/>
                    </a:lnTo>
                    <a:lnTo>
                      <a:pt x="1241" y="1687"/>
                    </a:lnTo>
                    <a:lnTo>
                      <a:pt x="1376" y="1623"/>
                    </a:lnTo>
                    <a:lnTo>
                      <a:pt x="1506" y="1562"/>
                    </a:lnTo>
                    <a:lnTo>
                      <a:pt x="1569" y="1534"/>
                    </a:lnTo>
                    <a:lnTo>
                      <a:pt x="1629" y="1508"/>
                    </a:lnTo>
                    <a:lnTo>
                      <a:pt x="1687" y="1483"/>
                    </a:lnTo>
                    <a:lnTo>
                      <a:pt x="1743" y="1459"/>
                    </a:lnTo>
                    <a:lnTo>
                      <a:pt x="1795" y="1438"/>
                    </a:lnTo>
                    <a:lnTo>
                      <a:pt x="1843" y="1419"/>
                    </a:lnTo>
                    <a:lnTo>
                      <a:pt x="1889" y="1402"/>
                    </a:lnTo>
                    <a:lnTo>
                      <a:pt x="1930" y="1388"/>
                    </a:lnTo>
                    <a:lnTo>
                      <a:pt x="1968" y="1376"/>
                    </a:lnTo>
                    <a:lnTo>
                      <a:pt x="2005" y="1362"/>
                    </a:lnTo>
                    <a:lnTo>
                      <a:pt x="2041" y="1349"/>
                    </a:lnTo>
                    <a:lnTo>
                      <a:pt x="2076" y="1337"/>
                    </a:lnTo>
                    <a:lnTo>
                      <a:pt x="2110" y="1323"/>
                    </a:lnTo>
                    <a:lnTo>
                      <a:pt x="2143" y="1309"/>
                    </a:lnTo>
                    <a:lnTo>
                      <a:pt x="2175" y="1296"/>
                    </a:lnTo>
                    <a:lnTo>
                      <a:pt x="2206" y="1282"/>
                    </a:lnTo>
                    <a:lnTo>
                      <a:pt x="2264" y="1254"/>
                    </a:lnTo>
                    <a:lnTo>
                      <a:pt x="2319" y="1226"/>
                    </a:lnTo>
                    <a:lnTo>
                      <a:pt x="2368" y="1199"/>
                    </a:lnTo>
                    <a:lnTo>
                      <a:pt x="2415" y="1171"/>
                    </a:lnTo>
                    <a:lnTo>
                      <a:pt x="2457" y="1144"/>
                    </a:lnTo>
                    <a:lnTo>
                      <a:pt x="2495" y="1119"/>
                    </a:lnTo>
                    <a:lnTo>
                      <a:pt x="2528" y="1094"/>
                    </a:lnTo>
                    <a:lnTo>
                      <a:pt x="2558" y="1070"/>
                    </a:lnTo>
                    <a:lnTo>
                      <a:pt x="2584" y="1047"/>
                    </a:lnTo>
                    <a:lnTo>
                      <a:pt x="2604" y="1028"/>
                    </a:lnTo>
                    <a:lnTo>
                      <a:pt x="2622" y="1009"/>
                    </a:lnTo>
                    <a:lnTo>
                      <a:pt x="2635" y="993"/>
                    </a:lnTo>
                    <a:lnTo>
                      <a:pt x="2640" y="991"/>
                    </a:lnTo>
                    <a:lnTo>
                      <a:pt x="2657" y="987"/>
                    </a:lnTo>
                    <a:lnTo>
                      <a:pt x="2679" y="980"/>
                    </a:lnTo>
                    <a:lnTo>
                      <a:pt x="2706" y="968"/>
                    </a:lnTo>
                    <a:lnTo>
                      <a:pt x="2721" y="962"/>
                    </a:lnTo>
                    <a:lnTo>
                      <a:pt x="2735" y="955"/>
                    </a:lnTo>
                    <a:lnTo>
                      <a:pt x="2749" y="948"/>
                    </a:lnTo>
                    <a:lnTo>
                      <a:pt x="2763" y="939"/>
                    </a:lnTo>
                    <a:lnTo>
                      <a:pt x="2775" y="930"/>
                    </a:lnTo>
                    <a:lnTo>
                      <a:pt x="2786" y="920"/>
                    </a:lnTo>
                    <a:lnTo>
                      <a:pt x="2796" y="910"/>
                    </a:lnTo>
                    <a:lnTo>
                      <a:pt x="2803" y="898"/>
                    </a:lnTo>
                    <a:lnTo>
                      <a:pt x="2813" y="883"/>
                    </a:lnTo>
                    <a:lnTo>
                      <a:pt x="2829" y="861"/>
                    </a:lnTo>
                    <a:lnTo>
                      <a:pt x="2850" y="832"/>
                    </a:lnTo>
                    <a:lnTo>
                      <a:pt x="2876" y="799"/>
                    </a:lnTo>
                    <a:lnTo>
                      <a:pt x="2936" y="724"/>
                    </a:lnTo>
                    <a:lnTo>
                      <a:pt x="3002" y="643"/>
                    </a:lnTo>
                    <a:lnTo>
                      <a:pt x="3065" y="565"/>
                    </a:lnTo>
                    <a:lnTo>
                      <a:pt x="3120" y="498"/>
                    </a:lnTo>
                    <a:lnTo>
                      <a:pt x="3158" y="450"/>
                    </a:lnTo>
                    <a:lnTo>
                      <a:pt x="3172" y="433"/>
                    </a:lnTo>
                    <a:close/>
                  </a:path>
                </a:pathLst>
              </a:custGeom>
              <a:solidFill>
                <a:srgbClr val="B7BD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11" name="Freeform 2231">
                <a:extLst>
                  <a:ext uri="{FF2B5EF4-FFF2-40B4-BE49-F238E27FC236}">
                    <a16:creationId xmlns:a16="http://schemas.microsoft.com/office/drawing/2014/main" id="{6C7F211B-0E9C-4964-A19C-5AC530551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5" y="3268"/>
                <a:ext cx="240" cy="174"/>
              </a:xfrm>
              <a:custGeom>
                <a:avLst/>
                <a:gdLst>
                  <a:gd name="T0" fmla="*/ 1 w 3600"/>
                  <a:gd name="T1" fmla="*/ 9 h 2618"/>
                  <a:gd name="T2" fmla="*/ 3 w 3600"/>
                  <a:gd name="T3" fmla="*/ 9 h 2618"/>
                  <a:gd name="T4" fmla="*/ 5 w 3600"/>
                  <a:gd name="T5" fmla="*/ 8 h 2618"/>
                  <a:gd name="T6" fmla="*/ 7 w 3600"/>
                  <a:gd name="T7" fmla="*/ 7 h 2618"/>
                  <a:gd name="T8" fmla="*/ 8 w 3600"/>
                  <a:gd name="T9" fmla="*/ 6 h 2618"/>
                  <a:gd name="T10" fmla="*/ 9 w 3600"/>
                  <a:gd name="T11" fmla="*/ 6 h 2618"/>
                  <a:gd name="T12" fmla="*/ 10 w 3600"/>
                  <a:gd name="T13" fmla="*/ 6 h 2618"/>
                  <a:gd name="T14" fmla="*/ 11 w 3600"/>
                  <a:gd name="T15" fmla="*/ 5 h 2618"/>
                  <a:gd name="T16" fmla="*/ 11 w 3600"/>
                  <a:gd name="T17" fmla="*/ 5 h 2618"/>
                  <a:gd name="T18" fmla="*/ 12 w 3600"/>
                  <a:gd name="T19" fmla="*/ 4 h 2618"/>
                  <a:gd name="T20" fmla="*/ 12 w 3600"/>
                  <a:gd name="T21" fmla="*/ 4 h 2618"/>
                  <a:gd name="T22" fmla="*/ 12 w 3600"/>
                  <a:gd name="T23" fmla="*/ 4 h 2618"/>
                  <a:gd name="T24" fmla="*/ 12 w 3600"/>
                  <a:gd name="T25" fmla="*/ 4 h 2618"/>
                  <a:gd name="T26" fmla="*/ 13 w 3600"/>
                  <a:gd name="T27" fmla="*/ 3 h 2618"/>
                  <a:gd name="T28" fmla="*/ 14 w 3600"/>
                  <a:gd name="T29" fmla="*/ 2 h 2618"/>
                  <a:gd name="T30" fmla="*/ 14 w 3600"/>
                  <a:gd name="T31" fmla="*/ 1 h 2618"/>
                  <a:gd name="T32" fmla="*/ 16 w 3600"/>
                  <a:gd name="T33" fmla="*/ 0 h 2618"/>
                  <a:gd name="T34" fmla="*/ 16 w 3600"/>
                  <a:gd name="T35" fmla="*/ 0 h 2618"/>
                  <a:gd name="T36" fmla="*/ 16 w 3600"/>
                  <a:gd name="T37" fmla="*/ 0 h 2618"/>
                  <a:gd name="T38" fmla="*/ 15 w 3600"/>
                  <a:gd name="T39" fmla="*/ 1 h 2618"/>
                  <a:gd name="T40" fmla="*/ 14 w 3600"/>
                  <a:gd name="T41" fmla="*/ 2 h 2618"/>
                  <a:gd name="T42" fmla="*/ 14 w 3600"/>
                  <a:gd name="T43" fmla="*/ 3 h 2618"/>
                  <a:gd name="T44" fmla="*/ 13 w 3600"/>
                  <a:gd name="T45" fmla="*/ 4 h 2618"/>
                  <a:gd name="T46" fmla="*/ 13 w 3600"/>
                  <a:gd name="T47" fmla="*/ 4 h 2618"/>
                  <a:gd name="T48" fmla="*/ 13 w 3600"/>
                  <a:gd name="T49" fmla="*/ 5 h 2618"/>
                  <a:gd name="T50" fmla="*/ 12 w 3600"/>
                  <a:gd name="T51" fmla="*/ 6 h 2618"/>
                  <a:gd name="T52" fmla="*/ 12 w 3600"/>
                  <a:gd name="T53" fmla="*/ 6 h 2618"/>
                  <a:gd name="T54" fmla="*/ 12 w 3600"/>
                  <a:gd name="T55" fmla="*/ 7 h 2618"/>
                  <a:gd name="T56" fmla="*/ 11 w 3600"/>
                  <a:gd name="T57" fmla="*/ 8 h 2618"/>
                  <a:gd name="T58" fmla="*/ 10 w 3600"/>
                  <a:gd name="T59" fmla="*/ 8 h 2618"/>
                  <a:gd name="T60" fmla="*/ 9 w 3600"/>
                  <a:gd name="T61" fmla="*/ 9 h 2618"/>
                  <a:gd name="T62" fmla="*/ 8 w 3600"/>
                  <a:gd name="T63" fmla="*/ 10 h 2618"/>
                  <a:gd name="T64" fmla="*/ 8 w 3600"/>
                  <a:gd name="T65" fmla="*/ 10 h 2618"/>
                  <a:gd name="T66" fmla="*/ 7 w 3600"/>
                  <a:gd name="T67" fmla="*/ 10 h 2618"/>
                  <a:gd name="T68" fmla="*/ 5 w 3600"/>
                  <a:gd name="T69" fmla="*/ 11 h 2618"/>
                  <a:gd name="T70" fmla="*/ 5 w 3600"/>
                  <a:gd name="T71" fmla="*/ 11 h 2618"/>
                  <a:gd name="T72" fmla="*/ 4 w 3600"/>
                  <a:gd name="T73" fmla="*/ 11 h 2618"/>
                  <a:gd name="T74" fmla="*/ 3 w 3600"/>
                  <a:gd name="T75" fmla="*/ 11 h 2618"/>
                  <a:gd name="T76" fmla="*/ 2 w 3600"/>
                  <a:gd name="T77" fmla="*/ 12 h 2618"/>
                  <a:gd name="T78" fmla="*/ 2 w 3600"/>
                  <a:gd name="T79" fmla="*/ 12 h 2618"/>
                  <a:gd name="T80" fmla="*/ 1 w 3600"/>
                  <a:gd name="T81" fmla="*/ 11 h 2618"/>
                  <a:gd name="T82" fmla="*/ 1 w 3600"/>
                  <a:gd name="T83" fmla="*/ 11 h 2618"/>
                  <a:gd name="T84" fmla="*/ 1 w 3600"/>
                  <a:gd name="T85" fmla="*/ 11 h 2618"/>
                  <a:gd name="T86" fmla="*/ 0 w 3600"/>
                  <a:gd name="T87" fmla="*/ 11 h 2618"/>
                  <a:gd name="T88" fmla="*/ 0 w 3600"/>
                  <a:gd name="T89" fmla="*/ 11 h 2618"/>
                  <a:gd name="T90" fmla="*/ 0 w 3600"/>
                  <a:gd name="T91" fmla="*/ 11 h 2618"/>
                  <a:gd name="T92" fmla="*/ 0 w 3600"/>
                  <a:gd name="T93" fmla="*/ 11 h 2618"/>
                  <a:gd name="T94" fmla="*/ 0 w 3600"/>
                  <a:gd name="T95" fmla="*/ 10 h 2618"/>
                  <a:gd name="T96" fmla="*/ 0 w 3600"/>
                  <a:gd name="T97" fmla="*/ 10 h 2618"/>
                  <a:gd name="T98" fmla="*/ 0 w 3600"/>
                  <a:gd name="T99" fmla="*/ 10 h 2618"/>
                  <a:gd name="T100" fmla="*/ 0 w 3600"/>
                  <a:gd name="T101" fmla="*/ 10 h 2618"/>
                  <a:gd name="T102" fmla="*/ 1 w 3600"/>
                  <a:gd name="T103" fmla="*/ 10 h 2618"/>
                  <a:gd name="T104" fmla="*/ 1 w 3600"/>
                  <a:gd name="T105" fmla="*/ 10 h 261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3600" h="2618">
                    <a:moveTo>
                      <a:pt x="264" y="2145"/>
                    </a:moveTo>
                    <a:lnTo>
                      <a:pt x="280" y="2139"/>
                    </a:lnTo>
                    <a:lnTo>
                      <a:pt x="301" y="2130"/>
                    </a:lnTo>
                    <a:lnTo>
                      <a:pt x="327" y="2120"/>
                    </a:lnTo>
                    <a:lnTo>
                      <a:pt x="359" y="2105"/>
                    </a:lnTo>
                    <a:lnTo>
                      <a:pt x="435" y="2072"/>
                    </a:lnTo>
                    <a:lnTo>
                      <a:pt x="527" y="2028"/>
                    </a:lnTo>
                    <a:lnTo>
                      <a:pt x="631" y="1978"/>
                    </a:lnTo>
                    <a:lnTo>
                      <a:pt x="746" y="1922"/>
                    </a:lnTo>
                    <a:lnTo>
                      <a:pt x="870" y="1864"/>
                    </a:lnTo>
                    <a:lnTo>
                      <a:pt x="999" y="1801"/>
                    </a:lnTo>
                    <a:lnTo>
                      <a:pt x="1132" y="1737"/>
                    </a:lnTo>
                    <a:lnTo>
                      <a:pt x="1265" y="1674"/>
                    </a:lnTo>
                    <a:lnTo>
                      <a:pt x="1396" y="1612"/>
                    </a:lnTo>
                    <a:lnTo>
                      <a:pt x="1523" y="1554"/>
                    </a:lnTo>
                    <a:lnTo>
                      <a:pt x="1644" y="1499"/>
                    </a:lnTo>
                    <a:lnTo>
                      <a:pt x="1755" y="1451"/>
                    </a:lnTo>
                    <a:lnTo>
                      <a:pt x="1807" y="1429"/>
                    </a:lnTo>
                    <a:lnTo>
                      <a:pt x="1855" y="1410"/>
                    </a:lnTo>
                    <a:lnTo>
                      <a:pt x="1899" y="1392"/>
                    </a:lnTo>
                    <a:lnTo>
                      <a:pt x="1940" y="1377"/>
                    </a:lnTo>
                    <a:lnTo>
                      <a:pt x="1977" y="1362"/>
                    </a:lnTo>
                    <a:lnTo>
                      <a:pt x="2014" y="1348"/>
                    </a:lnTo>
                    <a:lnTo>
                      <a:pt x="2049" y="1333"/>
                    </a:lnTo>
                    <a:lnTo>
                      <a:pt x="2084" y="1319"/>
                    </a:lnTo>
                    <a:lnTo>
                      <a:pt x="2117" y="1305"/>
                    </a:lnTo>
                    <a:lnTo>
                      <a:pt x="2149" y="1290"/>
                    </a:lnTo>
                    <a:lnTo>
                      <a:pt x="2180" y="1275"/>
                    </a:lnTo>
                    <a:lnTo>
                      <a:pt x="2210" y="1260"/>
                    </a:lnTo>
                    <a:lnTo>
                      <a:pt x="2267" y="1231"/>
                    </a:lnTo>
                    <a:lnTo>
                      <a:pt x="2319" y="1201"/>
                    </a:lnTo>
                    <a:lnTo>
                      <a:pt x="2368" y="1172"/>
                    </a:lnTo>
                    <a:lnTo>
                      <a:pt x="2411" y="1143"/>
                    </a:lnTo>
                    <a:lnTo>
                      <a:pt x="2451" y="1115"/>
                    </a:lnTo>
                    <a:lnTo>
                      <a:pt x="2487" y="1088"/>
                    </a:lnTo>
                    <a:lnTo>
                      <a:pt x="2519" y="1063"/>
                    </a:lnTo>
                    <a:lnTo>
                      <a:pt x="2548" y="1038"/>
                    </a:lnTo>
                    <a:lnTo>
                      <a:pt x="2572" y="1015"/>
                    </a:lnTo>
                    <a:lnTo>
                      <a:pt x="2593" y="995"/>
                    </a:lnTo>
                    <a:lnTo>
                      <a:pt x="2611" y="975"/>
                    </a:lnTo>
                    <a:lnTo>
                      <a:pt x="2624" y="959"/>
                    </a:lnTo>
                    <a:lnTo>
                      <a:pt x="2630" y="957"/>
                    </a:lnTo>
                    <a:lnTo>
                      <a:pt x="2646" y="951"/>
                    </a:lnTo>
                    <a:lnTo>
                      <a:pt x="2668" y="940"/>
                    </a:lnTo>
                    <a:lnTo>
                      <a:pt x="2695" y="927"/>
                    </a:lnTo>
                    <a:lnTo>
                      <a:pt x="2709" y="919"/>
                    </a:lnTo>
                    <a:lnTo>
                      <a:pt x="2724" y="910"/>
                    </a:lnTo>
                    <a:lnTo>
                      <a:pt x="2737" y="901"/>
                    </a:lnTo>
                    <a:lnTo>
                      <a:pt x="2752" y="891"/>
                    </a:lnTo>
                    <a:lnTo>
                      <a:pt x="2764" y="882"/>
                    </a:lnTo>
                    <a:lnTo>
                      <a:pt x="2775" y="870"/>
                    </a:lnTo>
                    <a:lnTo>
                      <a:pt x="2785" y="860"/>
                    </a:lnTo>
                    <a:lnTo>
                      <a:pt x="2792" y="849"/>
                    </a:lnTo>
                    <a:lnTo>
                      <a:pt x="2802" y="833"/>
                    </a:lnTo>
                    <a:lnTo>
                      <a:pt x="2817" y="811"/>
                    </a:lnTo>
                    <a:lnTo>
                      <a:pt x="2839" y="782"/>
                    </a:lnTo>
                    <a:lnTo>
                      <a:pt x="2865" y="749"/>
                    </a:lnTo>
                    <a:lnTo>
                      <a:pt x="2926" y="671"/>
                    </a:lnTo>
                    <a:lnTo>
                      <a:pt x="2991" y="587"/>
                    </a:lnTo>
                    <a:lnTo>
                      <a:pt x="3056" y="507"/>
                    </a:lnTo>
                    <a:lnTo>
                      <a:pt x="3112" y="438"/>
                    </a:lnTo>
                    <a:lnTo>
                      <a:pt x="3151" y="390"/>
                    </a:lnTo>
                    <a:lnTo>
                      <a:pt x="3165" y="371"/>
                    </a:lnTo>
                    <a:lnTo>
                      <a:pt x="3253" y="289"/>
                    </a:lnTo>
                    <a:lnTo>
                      <a:pt x="3329" y="218"/>
                    </a:lnTo>
                    <a:lnTo>
                      <a:pt x="3395" y="157"/>
                    </a:lnTo>
                    <a:lnTo>
                      <a:pt x="3451" y="108"/>
                    </a:lnTo>
                    <a:lnTo>
                      <a:pt x="3497" y="68"/>
                    </a:lnTo>
                    <a:lnTo>
                      <a:pt x="3533" y="38"/>
                    </a:lnTo>
                    <a:lnTo>
                      <a:pt x="3562" y="18"/>
                    </a:lnTo>
                    <a:lnTo>
                      <a:pt x="3581" y="6"/>
                    </a:lnTo>
                    <a:lnTo>
                      <a:pt x="3594" y="0"/>
                    </a:lnTo>
                    <a:lnTo>
                      <a:pt x="3600" y="2"/>
                    </a:lnTo>
                    <a:lnTo>
                      <a:pt x="3599" y="11"/>
                    </a:lnTo>
                    <a:lnTo>
                      <a:pt x="3593" y="26"/>
                    </a:lnTo>
                    <a:lnTo>
                      <a:pt x="3581" y="46"/>
                    </a:lnTo>
                    <a:lnTo>
                      <a:pt x="3565" y="70"/>
                    </a:lnTo>
                    <a:lnTo>
                      <a:pt x="3544" y="99"/>
                    </a:lnTo>
                    <a:lnTo>
                      <a:pt x="3520" y="132"/>
                    </a:lnTo>
                    <a:lnTo>
                      <a:pt x="3462" y="206"/>
                    </a:lnTo>
                    <a:lnTo>
                      <a:pt x="3397" y="288"/>
                    </a:lnTo>
                    <a:lnTo>
                      <a:pt x="3328" y="371"/>
                    </a:lnTo>
                    <a:lnTo>
                      <a:pt x="3260" y="453"/>
                    </a:lnTo>
                    <a:lnTo>
                      <a:pt x="3197" y="530"/>
                    </a:lnTo>
                    <a:lnTo>
                      <a:pt x="3144" y="594"/>
                    </a:lnTo>
                    <a:lnTo>
                      <a:pt x="3105" y="643"/>
                    </a:lnTo>
                    <a:lnTo>
                      <a:pt x="3083" y="671"/>
                    </a:lnTo>
                    <a:lnTo>
                      <a:pt x="3056" y="711"/>
                    </a:lnTo>
                    <a:lnTo>
                      <a:pt x="3022" y="759"/>
                    </a:lnTo>
                    <a:lnTo>
                      <a:pt x="2985" y="813"/>
                    </a:lnTo>
                    <a:lnTo>
                      <a:pt x="2946" y="869"/>
                    </a:lnTo>
                    <a:lnTo>
                      <a:pt x="2928" y="898"/>
                    </a:lnTo>
                    <a:lnTo>
                      <a:pt x="2909" y="926"/>
                    </a:lnTo>
                    <a:lnTo>
                      <a:pt x="2892" y="954"/>
                    </a:lnTo>
                    <a:lnTo>
                      <a:pt x="2876" y="980"/>
                    </a:lnTo>
                    <a:lnTo>
                      <a:pt x="2862" y="1005"/>
                    </a:lnTo>
                    <a:lnTo>
                      <a:pt x="2849" y="1029"/>
                    </a:lnTo>
                    <a:lnTo>
                      <a:pt x="2839" y="1050"/>
                    </a:lnTo>
                    <a:lnTo>
                      <a:pt x="2832" y="1070"/>
                    </a:lnTo>
                    <a:lnTo>
                      <a:pt x="2826" y="1094"/>
                    </a:lnTo>
                    <a:lnTo>
                      <a:pt x="2815" y="1129"/>
                    </a:lnTo>
                    <a:lnTo>
                      <a:pt x="2801" y="1174"/>
                    </a:lnTo>
                    <a:lnTo>
                      <a:pt x="2781" y="1227"/>
                    </a:lnTo>
                    <a:lnTo>
                      <a:pt x="2770" y="1257"/>
                    </a:lnTo>
                    <a:lnTo>
                      <a:pt x="2757" y="1288"/>
                    </a:lnTo>
                    <a:lnTo>
                      <a:pt x="2741" y="1322"/>
                    </a:lnTo>
                    <a:lnTo>
                      <a:pt x="2725" y="1357"/>
                    </a:lnTo>
                    <a:lnTo>
                      <a:pt x="2707" y="1393"/>
                    </a:lnTo>
                    <a:lnTo>
                      <a:pt x="2687" y="1430"/>
                    </a:lnTo>
                    <a:lnTo>
                      <a:pt x="2665" y="1469"/>
                    </a:lnTo>
                    <a:lnTo>
                      <a:pt x="2640" y="1508"/>
                    </a:lnTo>
                    <a:lnTo>
                      <a:pt x="2615" y="1549"/>
                    </a:lnTo>
                    <a:lnTo>
                      <a:pt x="2586" y="1590"/>
                    </a:lnTo>
                    <a:lnTo>
                      <a:pt x="2555" y="1632"/>
                    </a:lnTo>
                    <a:lnTo>
                      <a:pt x="2522" y="1673"/>
                    </a:lnTo>
                    <a:lnTo>
                      <a:pt x="2486" y="1716"/>
                    </a:lnTo>
                    <a:lnTo>
                      <a:pt x="2447" y="1759"/>
                    </a:lnTo>
                    <a:lnTo>
                      <a:pt x="2406" y="1801"/>
                    </a:lnTo>
                    <a:lnTo>
                      <a:pt x="2361" y="1843"/>
                    </a:lnTo>
                    <a:lnTo>
                      <a:pt x="2315" y="1885"/>
                    </a:lnTo>
                    <a:lnTo>
                      <a:pt x="2265" y="1926"/>
                    </a:lnTo>
                    <a:lnTo>
                      <a:pt x="2212" y="1968"/>
                    </a:lnTo>
                    <a:lnTo>
                      <a:pt x="2156" y="2009"/>
                    </a:lnTo>
                    <a:lnTo>
                      <a:pt x="2096" y="2048"/>
                    </a:lnTo>
                    <a:lnTo>
                      <a:pt x="2033" y="2086"/>
                    </a:lnTo>
                    <a:lnTo>
                      <a:pt x="1966" y="2124"/>
                    </a:lnTo>
                    <a:lnTo>
                      <a:pt x="1896" y="2160"/>
                    </a:lnTo>
                    <a:lnTo>
                      <a:pt x="1890" y="2163"/>
                    </a:lnTo>
                    <a:lnTo>
                      <a:pt x="1871" y="2173"/>
                    </a:lnTo>
                    <a:lnTo>
                      <a:pt x="1842" y="2189"/>
                    </a:lnTo>
                    <a:lnTo>
                      <a:pt x="1801" y="2208"/>
                    </a:lnTo>
                    <a:lnTo>
                      <a:pt x="1752" y="2233"/>
                    </a:lnTo>
                    <a:lnTo>
                      <a:pt x="1694" y="2261"/>
                    </a:lnTo>
                    <a:lnTo>
                      <a:pt x="1630" y="2291"/>
                    </a:lnTo>
                    <a:lnTo>
                      <a:pt x="1560" y="2324"/>
                    </a:lnTo>
                    <a:lnTo>
                      <a:pt x="1485" y="2357"/>
                    </a:lnTo>
                    <a:lnTo>
                      <a:pt x="1407" y="2391"/>
                    </a:lnTo>
                    <a:lnTo>
                      <a:pt x="1326" y="2424"/>
                    </a:lnTo>
                    <a:lnTo>
                      <a:pt x="1243" y="2455"/>
                    </a:lnTo>
                    <a:lnTo>
                      <a:pt x="1201" y="2471"/>
                    </a:lnTo>
                    <a:lnTo>
                      <a:pt x="1160" y="2485"/>
                    </a:lnTo>
                    <a:lnTo>
                      <a:pt x="1119" y="2500"/>
                    </a:lnTo>
                    <a:lnTo>
                      <a:pt x="1078" y="2513"/>
                    </a:lnTo>
                    <a:lnTo>
                      <a:pt x="1036" y="2525"/>
                    </a:lnTo>
                    <a:lnTo>
                      <a:pt x="996" y="2537"/>
                    </a:lnTo>
                    <a:lnTo>
                      <a:pt x="956" y="2548"/>
                    </a:lnTo>
                    <a:lnTo>
                      <a:pt x="918" y="2557"/>
                    </a:lnTo>
                    <a:lnTo>
                      <a:pt x="845" y="2573"/>
                    </a:lnTo>
                    <a:lnTo>
                      <a:pt x="775" y="2586"/>
                    </a:lnTo>
                    <a:lnTo>
                      <a:pt x="709" y="2598"/>
                    </a:lnTo>
                    <a:lnTo>
                      <a:pt x="646" y="2606"/>
                    </a:lnTo>
                    <a:lnTo>
                      <a:pt x="615" y="2610"/>
                    </a:lnTo>
                    <a:lnTo>
                      <a:pt x="586" y="2612"/>
                    </a:lnTo>
                    <a:lnTo>
                      <a:pt x="557" y="2615"/>
                    </a:lnTo>
                    <a:lnTo>
                      <a:pt x="528" y="2616"/>
                    </a:lnTo>
                    <a:lnTo>
                      <a:pt x="501" y="2617"/>
                    </a:lnTo>
                    <a:lnTo>
                      <a:pt x="473" y="2618"/>
                    </a:lnTo>
                    <a:lnTo>
                      <a:pt x="448" y="2618"/>
                    </a:lnTo>
                    <a:lnTo>
                      <a:pt x="422" y="2618"/>
                    </a:lnTo>
                    <a:lnTo>
                      <a:pt x="396" y="2617"/>
                    </a:lnTo>
                    <a:lnTo>
                      <a:pt x="371" y="2615"/>
                    </a:lnTo>
                    <a:lnTo>
                      <a:pt x="348" y="2613"/>
                    </a:lnTo>
                    <a:lnTo>
                      <a:pt x="324" y="2610"/>
                    </a:lnTo>
                    <a:lnTo>
                      <a:pt x="301" y="2607"/>
                    </a:lnTo>
                    <a:lnTo>
                      <a:pt x="279" y="2604"/>
                    </a:lnTo>
                    <a:lnTo>
                      <a:pt x="257" y="2600"/>
                    </a:lnTo>
                    <a:lnTo>
                      <a:pt x="236" y="2594"/>
                    </a:lnTo>
                    <a:lnTo>
                      <a:pt x="214" y="2589"/>
                    </a:lnTo>
                    <a:lnTo>
                      <a:pt x="193" y="2583"/>
                    </a:lnTo>
                    <a:lnTo>
                      <a:pt x="173" y="2577"/>
                    </a:lnTo>
                    <a:lnTo>
                      <a:pt x="153" y="2571"/>
                    </a:lnTo>
                    <a:lnTo>
                      <a:pt x="134" y="2564"/>
                    </a:lnTo>
                    <a:lnTo>
                      <a:pt x="115" y="2555"/>
                    </a:lnTo>
                    <a:lnTo>
                      <a:pt x="96" y="2547"/>
                    </a:lnTo>
                    <a:lnTo>
                      <a:pt x="77" y="2539"/>
                    </a:lnTo>
                    <a:lnTo>
                      <a:pt x="73" y="2536"/>
                    </a:lnTo>
                    <a:lnTo>
                      <a:pt x="62" y="2524"/>
                    </a:lnTo>
                    <a:lnTo>
                      <a:pt x="54" y="2517"/>
                    </a:lnTo>
                    <a:lnTo>
                      <a:pt x="46" y="2508"/>
                    </a:lnTo>
                    <a:lnTo>
                      <a:pt x="38" y="2497"/>
                    </a:lnTo>
                    <a:lnTo>
                      <a:pt x="30" y="2484"/>
                    </a:lnTo>
                    <a:lnTo>
                      <a:pt x="21" y="2470"/>
                    </a:lnTo>
                    <a:lnTo>
                      <a:pt x="14" y="2453"/>
                    </a:lnTo>
                    <a:lnTo>
                      <a:pt x="8" y="2436"/>
                    </a:lnTo>
                    <a:lnTo>
                      <a:pt x="4" y="2417"/>
                    </a:lnTo>
                    <a:lnTo>
                      <a:pt x="2" y="2407"/>
                    </a:lnTo>
                    <a:lnTo>
                      <a:pt x="1" y="2397"/>
                    </a:lnTo>
                    <a:lnTo>
                      <a:pt x="0" y="2386"/>
                    </a:lnTo>
                    <a:lnTo>
                      <a:pt x="0" y="2375"/>
                    </a:lnTo>
                    <a:lnTo>
                      <a:pt x="1" y="2364"/>
                    </a:lnTo>
                    <a:lnTo>
                      <a:pt x="2" y="2351"/>
                    </a:lnTo>
                    <a:lnTo>
                      <a:pt x="4" y="2339"/>
                    </a:lnTo>
                    <a:lnTo>
                      <a:pt x="7" y="2327"/>
                    </a:lnTo>
                    <a:lnTo>
                      <a:pt x="10" y="2314"/>
                    </a:lnTo>
                    <a:lnTo>
                      <a:pt x="14" y="2303"/>
                    </a:lnTo>
                    <a:lnTo>
                      <a:pt x="18" y="2293"/>
                    </a:lnTo>
                    <a:lnTo>
                      <a:pt x="23" y="2283"/>
                    </a:lnTo>
                    <a:lnTo>
                      <a:pt x="30" y="2272"/>
                    </a:lnTo>
                    <a:lnTo>
                      <a:pt x="36" y="2263"/>
                    </a:lnTo>
                    <a:lnTo>
                      <a:pt x="42" y="2254"/>
                    </a:lnTo>
                    <a:lnTo>
                      <a:pt x="49" y="2245"/>
                    </a:lnTo>
                    <a:lnTo>
                      <a:pt x="57" y="2238"/>
                    </a:lnTo>
                    <a:lnTo>
                      <a:pt x="65" y="2231"/>
                    </a:lnTo>
                    <a:lnTo>
                      <a:pt x="74" y="2224"/>
                    </a:lnTo>
                    <a:lnTo>
                      <a:pt x="82" y="2218"/>
                    </a:lnTo>
                    <a:lnTo>
                      <a:pt x="100" y="2205"/>
                    </a:lnTo>
                    <a:lnTo>
                      <a:pt x="119" y="2195"/>
                    </a:lnTo>
                    <a:lnTo>
                      <a:pt x="139" y="2186"/>
                    </a:lnTo>
                    <a:lnTo>
                      <a:pt x="158" y="2178"/>
                    </a:lnTo>
                    <a:lnTo>
                      <a:pt x="178" y="2170"/>
                    </a:lnTo>
                    <a:lnTo>
                      <a:pt x="196" y="2164"/>
                    </a:lnTo>
                    <a:lnTo>
                      <a:pt x="232" y="2154"/>
                    </a:lnTo>
                    <a:lnTo>
                      <a:pt x="264" y="2145"/>
                    </a:lnTo>
                    <a:close/>
                  </a:path>
                </a:pathLst>
              </a:custGeom>
              <a:solidFill>
                <a:srgbClr val="A9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12" name="Freeform 2232">
                <a:extLst>
                  <a:ext uri="{FF2B5EF4-FFF2-40B4-BE49-F238E27FC236}">
                    <a16:creationId xmlns:a16="http://schemas.microsoft.com/office/drawing/2014/main" id="{7BDF5878-AA2F-4D15-9443-C2D7E6883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5" y="3272"/>
                <a:ext cx="235" cy="170"/>
              </a:xfrm>
              <a:custGeom>
                <a:avLst/>
                <a:gdLst>
                  <a:gd name="T0" fmla="*/ 2 w 3524"/>
                  <a:gd name="T1" fmla="*/ 9 h 2553"/>
                  <a:gd name="T2" fmla="*/ 3 w 3524"/>
                  <a:gd name="T3" fmla="*/ 9 h 2553"/>
                  <a:gd name="T4" fmla="*/ 5 w 3524"/>
                  <a:gd name="T5" fmla="*/ 8 h 2553"/>
                  <a:gd name="T6" fmla="*/ 7 w 3524"/>
                  <a:gd name="T7" fmla="*/ 7 h 2553"/>
                  <a:gd name="T8" fmla="*/ 9 w 3524"/>
                  <a:gd name="T9" fmla="*/ 6 h 2553"/>
                  <a:gd name="T10" fmla="*/ 9 w 3524"/>
                  <a:gd name="T11" fmla="*/ 6 h 2553"/>
                  <a:gd name="T12" fmla="*/ 10 w 3524"/>
                  <a:gd name="T13" fmla="*/ 5 h 2553"/>
                  <a:gd name="T14" fmla="*/ 11 w 3524"/>
                  <a:gd name="T15" fmla="*/ 5 h 2553"/>
                  <a:gd name="T16" fmla="*/ 11 w 3524"/>
                  <a:gd name="T17" fmla="*/ 4 h 2553"/>
                  <a:gd name="T18" fmla="*/ 12 w 3524"/>
                  <a:gd name="T19" fmla="*/ 4 h 2553"/>
                  <a:gd name="T20" fmla="*/ 12 w 3524"/>
                  <a:gd name="T21" fmla="*/ 4 h 2553"/>
                  <a:gd name="T22" fmla="*/ 12 w 3524"/>
                  <a:gd name="T23" fmla="*/ 4 h 2553"/>
                  <a:gd name="T24" fmla="*/ 12 w 3524"/>
                  <a:gd name="T25" fmla="*/ 3 h 2553"/>
                  <a:gd name="T26" fmla="*/ 13 w 3524"/>
                  <a:gd name="T27" fmla="*/ 3 h 2553"/>
                  <a:gd name="T28" fmla="*/ 14 w 3524"/>
                  <a:gd name="T29" fmla="*/ 1 h 2553"/>
                  <a:gd name="T30" fmla="*/ 15 w 3524"/>
                  <a:gd name="T31" fmla="*/ 1 h 2553"/>
                  <a:gd name="T32" fmla="*/ 16 w 3524"/>
                  <a:gd name="T33" fmla="*/ 0 h 2553"/>
                  <a:gd name="T34" fmla="*/ 16 w 3524"/>
                  <a:gd name="T35" fmla="*/ 0 h 2553"/>
                  <a:gd name="T36" fmla="*/ 15 w 3524"/>
                  <a:gd name="T37" fmla="*/ 0 h 2553"/>
                  <a:gd name="T38" fmla="*/ 15 w 3524"/>
                  <a:gd name="T39" fmla="*/ 2 h 2553"/>
                  <a:gd name="T40" fmla="*/ 14 w 3524"/>
                  <a:gd name="T41" fmla="*/ 3 h 2553"/>
                  <a:gd name="T42" fmla="*/ 13 w 3524"/>
                  <a:gd name="T43" fmla="*/ 3 h 2553"/>
                  <a:gd name="T44" fmla="*/ 13 w 3524"/>
                  <a:gd name="T45" fmla="*/ 4 h 2553"/>
                  <a:gd name="T46" fmla="*/ 13 w 3524"/>
                  <a:gd name="T47" fmla="*/ 5 h 2553"/>
                  <a:gd name="T48" fmla="*/ 12 w 3524"/>
                  <a:gd name="T49" fmla="*/ 5 h 2553"/>
                  <a:gd name="T50" fmla="*/ 12 w 3524"/>
                  <a:gd name="T51" fmla="*/ 6 h 2553"/>
                  <a:gd name="T52" fmla="*/ 12 w 3524"/>
                  <a:gd name="T53" fmla="*/ 7 h 2553"/>
                  <a:gd name="T54" fmla="*/ 11 w 3524"/>
                  <a:gd name="T55" fmla="*/ 7 h 2553"/>
                  <a:gd name="T56" fmla="*/ 10 w 3524"/>
                  <a:gd name="T57" fmla="*/ 8 h 2553"/>
                  <a:gd name="T58" fmla="*/ 9 w 3524"/>
                  <a:gd name="T59" fmla="*/ 9 h 2553"/>
                  <a:gd name="T60" fmla="*/ 8 w 3524"/>
                  <a:gd name="T61" fmla="*/ 9 h 2553"/>
                  <a:gd name="T62" fmla="*/ 8 w 3524"/>
                  <a:gd name="T63" fmla="*/ 10 h 2553"/>
                  <a:gd name="T64" fmla="*/ 7 w 3524"/>
                  <a:gd name="T65" fmla="*/ 10 h 2553"/>
                  <a:gd name="T66" fmla="*/ 5 w 3524"/>
                  <a:gd name="T67" fmla="*/ 11 h 2553"/>
                  <a:gd name="T68" fmla="*/ 5 w 3524"/>
                  <a:gd name="T69" fmla="*/ 11 h 2553"/>
                  <a:gd name="T70" fmla="*/ 4 w 3524"/>
                  <a:gd name="T71" fmla="*/ 11 h 2553"/>
                  <a:gd name="T72" fmla="*/ 3 w 3524"/>
                  <a:gd name="T73" fmla="*/ 11 h 2553"/>
                  <a:gd name="T74" fmla="*/ 2 w 3524"/>
                  <a:gd name="T75" fmla="*/ 11 h 2553"/>
                  <a:gd name="T76" fmla="*/ 2 w 3524"/>
                  <a:gd name="T77" fmla="*/ 11 h 2553"/>
                  <a:gd name="T78" fmla="*/ 1 w 3524"/>
                  <a:gd name="T79" fmla="*/ 11 h 2553"/>
                  <a:gd name="T80" fmla="*/ 1 w 3524"/>
                  <a:gd name="T81" fmla="*/ 11 h 2553"/>
                  <a:gd name="T82" fmla="*/ 0 w 3524"/>
                  <a:gd name="T83" fmla="*/ 11 h 2553"/>
                  <a:gd name="T84" fmla="*/ 0 w 3524"/>
                  <a:gd name="T85" fmla="*/ 11 h 2553"/>
                  <a:gd name="T86" fmla="*/ 0 w 3524"/>
                  <a:gd name="T87" fmla="*/ 11 h 2553"/>
                  <a:gd name="T88" fmla="*/ 0 w 3524"/>
                  <a:gd name="T89" fmla="*/ 10 h 2553"/>
                  <a:gd name="T90" fmla="*/ 0 w 3524"/>
                  <a:gd name="T91" fmla="*/ 10 h 2553"/>
                  <a:gd name="T92" fmla="*/ 0 w 3524"/>
                  <a:gd name="T93" fmla="*/ 10 h 2553"/>
                  <a:gd name="T94" fmla="*/ 0 w 3524"/>
                  <a:gd name="T95" fmla="*/ 10 h 2553"/>
                  <a:gd name="T96" fmla="*/ 0 w 3524"/>
                  <a:gd name="T97" fmla="*/ 10 h 2553"/>
                  <a:gd name="T98" fmla="*/ 0 w 3524"/>
                  <a:gd name="T99" fmla="*/ 10 h 2553"/>
                  <a:gd name="T100" fmla="*/ 1 w 3524"/>
                  <a:gd name="T101" fmla="*/ 9 h 255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524" h="2553">
                    <a:moveTo>
                      <a:pt x="286" y="2114"/>
                    </a:moveTo>
                    <a:lnTo>
                      <a:pt x="306" y="2108"/>
                    </a:lnTo>
                    <a:lnTo>
                      <a:pt x="329" y="2099"/>
                    </a:lnTo>
                    <a:lnTo>
                      <a:pt x="358" y="2088"/>
                    </a:lnTo>
                    <a:lnTo>
                      <a:pt x="391" y="2074"/>
                    </a:lnTo>
                    <a:lnTo>
                      <a:pt x="469" y="2041"/>
                    </a:lnTo>
                    <a:lnTo>
                      <a:pt x="562" y="1999"/>
                    </a:lnTo>
                    <a:lnTo>
                      <a:pt x="667" y="1952"/>
                    </a:lnTo>
                    <a:lnTo>
                      <a:pt x="781" y="1898"/>
                    </a:lnTo>
                    <a:lnTo>
                      <a:pt x="904" y="1841"/>
                    </a:lnTo>
                    <a:lnTo>
                      <a:pt x="1030" y="1781"/>
                    </a:lnTo>
                    <a:lnTo>
                      <a:pt x="1160" y="1720"/>
                    </a:lnTo>
                    <a:lnTo>
                      <a:pt x="1291" y="1659"/>
                    </a:lnTo>
                    <a:lnTo>
                      <a:pt x="1419" y="1598"/>
                    </a:lnTo>
                    <a:lnTo>
                      <a:pt x="1543" y="1540"/>
                    </a:lnTo>
                    <a:lnTo>
                      <a:pt x="1661" y="1487"/>
                    </a:lnTo>
                    <a:lnTo>
                      <a:pt x="1770" y="1437"/>
                    </a:lnTo>
                    <a:lnTo>
                      <a:pt x="1867" y="1394"/>
                    </a:lnTo>
                    <a:lnTo>
                      <a:pt x="1952" y="1358"/>
                    </a:lnTo>
                    <a:lnTo>
                      <a:pt x="1989" y="1343"/>
                    </a:lnTo>
                    <a:lnTo>
                      <a:pt x="2025" y="1328"/>
                    </a:lnTo>
                    <a:lnTo>
                      <a:pt x="2059" y="1313"/>
                    </a:lnTo>
                    <a:lnTo>
                      <a:pt x="2093" y="1296"/>
                    </a:lnTo>
                    <a:lnTo>
                      <a:pt x="2125" y="1281"/>
                    </a:lnTo>
                    <a:lnTo>
                      <a:pt x="2156" y="1265"/>
                    </a:lnTo>
                    <a:lnTo>
                      <a:pt x="2186" y="1250"/>
                    </a:lnTo>
                    <a:lnTo>
                      <a:pt x="2214" y="1235"/>
                    </a:lnTo>
                    <a:lnTo>
                      <a:pt x="2269" y="1203"/>
                    </a:lnTo>
                    <a:lnTo>
                      <a:pt x="2319" y="1172"/>
                    </a:lnTo>
                    <a:lnTo>
                      <a:pt x="2366" y="1141"/>
                    </a:lnTo>
                    <a:lnTo>
                      <a:pt x="2407" y="1111"/>
                    </a:lnTo>
                    <a:lnTo>
                      <a:pt x="2445" y="1082"/>
                    </a:lnTo>
                    <a:lnTo>
                      <a:pt x="2480" y="1054"/>
                    </a:lnTo>
                    <a:lnTo>
                      <a:pt x="2511" y="1029"/>
                    </a:lnTo>
                    <a:lnTo>
                      <a:pt x="2538" y="1004"/>
                    </a:lnTo>
                    <a:lnTo>
                      <a:pt x="2562" y="980"/>
                    </a:lnTo>
                    <a:lnTo>
                      <a:pt x="2583" y="960"/>
                    </a:lnTo>
                    <a:lnTo>
                      <a:pt x="2600" y="940"/>
                    </a:lnTo>
                    <a:lnTo>
                      <a:pt x="2615" y="924"/>
                    </a:lnTo>
                    <a:lnTo>
                      <a:pt x="2620" y="921"/>
                    </a:lnTo>
                    <a:lnTo>
                      <a:pt x="2635" y="912"/>
                    </a:lnTo>
                    <a:lnTo>
                      <a:pt x="2658" y="899"/>
                    </a:lnTo>
                    <a:lnTo>
                      <a:pt x="2685" y="881"/>
                    </a:lnTo>
                    <a:lnTo>
                      <a:pt x="2698" y="872"/>
                    </a:lnTo>
                    <a:lnTo>
                      <a:pt x="2713" y="862"/>
                    </a:lnTo>
                    <a:lnTo>
                      <a:pt x="2726" y="851"/>
                    </a:lnTo>
                    <a:lnTo>
                      <a:pt x="2739" y="839"/>
                    </a:lnTo>
                    <a:lnTo>
                      <a:pt x="2752" y="828"/>
                    </a:lnTo>
                    <a:lnTo>
                      <a:pt x="2763" y="817"/>
                    </a:lnTo>
                    <a:lnTo>
                      <a:pt x="2772" y="805"/>
                    </a:lnTo>
                    <a:lnTo>
                      <a:pt x="2781" y="794"/>
                    </a:lnTo>
                    <a:lnTo>
                      <a:pt x="2790" y="778"/>
                    </a:lnTo>
                    <a:lnTo>
                      <a:pt x="2806" y="756"/>
                    </a:lnTo>
                    <a:lnTo>
                      <a:pt x="2828" y="726"/>
                    </a:lnTo>
                    <a:lnTo>
                      <a:pt x="2854" y="692"/>
                    </a:lnTo>
                    <a:lnTo>
                      <a:pt x="2915" y="614"/>
                    </a:lnTo>
                    <a:lnTo>
                      <a:pt x="2982" y="528"/>
                    </a:lnTo>
                    <a:lnTo>
                      <a:pt x="3048" y="446"/>
                    </a:lnTo>
                    <a:lnTo>
                      <a:pt x="3105" y="375"/>
                    </a:lnTo>
                    <a:lnTo>
                      <a:pt x="3144" y="327"/>
                    </a:lnTo>
                    <a:lnTo>
                      <a:pt x="3159" y="308"/>
                    </a:lnTo>
                    <a:lnTo>
                      <a:pt x="3235" y="237"/>
                    </a:lnTo>
                    <a:lnTo>
                      <a:pt x="3300" y="176"/>
                    </a:lnTo>
                    <a:lnTo>
                      <a:pt x="3356" y="125"/>
                    </a:lnTo>
                    <a:lnTo>
                      <a:pt x="3403" y="84"/>
                    </a:lnTo>
                    <a:lnTo>
                      <a:pt x="3441" y="51"/>
                    </a:lnTo>
                    <a:lnTo>
                      <a:pt x="3472" y="27"/>
                    </a:lnTo>
                    <a:lnTo>
                      <a:pt x="3495" y="11"/>
                    </a:lnTo>
                    <a:lnTo>
                      <a:pt x="3510" y="2"/>
                    </a:lnTo>
                    <a:lnTo>
                      <a:pt x="3521" y="0"/>
                    </a:lnTo>
                    <a:lnTo>
                      <a:pt x="3524" y="4"/>
                    </a:lnTo>
                    <a:lnTo>
                      <a:pt x="3521" y="15"/>
                    </a:lnTo>
                    <a:lnTo>
                      <a:pt x="3514" y="29"/>
                    </a:lnTo>
                    <a:lnTo>
                      <a:pt x="3501" y="50"/>
                    </a:lnTo>
                    <a:lnTo>
                      <a:pt x="3485" y="73"/>
                    </a:lnTo>
                    <a:lnTo>
                      <a:pt x="3465" y="102"/>
                    </a:lnTo>
                    <a:lnTo>
                      <a:pt x="3443" y="133"/>
                    </a:lnTo>
                    <a:lnTo>
                      <a:pt x="3389" y="202"/>
                    </a:lnTo>
                    <a:lnTo>
                      <a:pt x="3328" y="278"/>
                    </a:lnTo>
                    <a:lnTo>
                      <a:pt x="3264" y="356"/>
                    </a:lnTo>
                    <a:lnTo>
                      <a:pt x="3203" y="433"/>
                    </a:lnTo>
                    <a:lnTo>
                      <a:pt x="3145" y="503"/>
                    </a:lnTo>
                    <a:lnTo>
                      <a:pt x="3097" y="562"/>
                    </a:lnTo>
                    <a:lnTo>
                      <a:pt x="3061" y="608"/>
                    </a:lnTo>
                    <a:lnTo>
                      <a:pt x="3042" y="633"/>
                    </a:lnTo>
                    <a:lnTo>
                      <a:pt x="3016" y="672"/>
                    </a:lnTo>
                    <a:lnTo>
                      <a:pt x="2986" y="718"/>
                    </a:lnTo>
                    <a:lnTo>
                      <a:pt x="2955" y="766"/>
                    </a:lnTo>
                    <a:lnTo>
                      <a:pt x="2922" y="818"/>
                    </a:lnTo>
                    <a:lnTo>
                      <a:pt x="2891" y="869"/>
                    </a:lnTo>
                    <a:lnTo>
                      <a:pt x="2863" y="918"/>
                    </a:lnTo>
                    <a:lnTo>
                      <a:pt x="2852" y="942"/>
                    </a:lnTo>
                    <a:lnTo>
                      <a:pt x="2841" y="965"/>
                    </a:lnTo>
                    <a:lnTo>
                      <a:pt x="2833" y="985"/>
                    </a:lnTo>
                    <a:lnTo>
                      <a:pt x="2826" y="1004"/>
                    </a:lnTo>
                    <a:lnTo>
                      <a:pt x="2820" y="1028"/>
                    </a:lnTo>
                    <a:lnTo>
                      <a:pt x="2809" y="1063"/>
                    </a:lnTo>
                    <a:lnTo>
                      <a:pt x="2795" y="1108"/>
                    </a:lnTo>
                    <a:lnTo>
                      <a:pt x="2775" y="1161"/>
                    </a:lnTo>
                    <a:lnTo>
                      <a:pt x="2764" y="1191"/>
                    </a:lnTo>
                    <a:lnTo>
                      <a:pt x="2751" y="1222"/>
                    </a:lnTo>
                    <a:lnTo>
                      <a:pt x="2735" y="1256"/>
                    </a:lnTo>
                    <a:lnTo>
                      <a:pt x="2719" y="1291"/>
                    </a:lnTo>
                    <a:lnTo>
                      <a:pt x="2701" y="1327"/>
                    </a:lnTo>
                    <a:lnTo>
                      <a:pt x="2681" y="1364"/>
                    </a:lnTo>
                    <a:lnTo>
                      <a:pt x="2659" y="1403"/>
                    </a:lnTo>
                    <a:lnTo>
                      <a:pt x="2634" y="1442"/>
                    </a:lnTo>
                    <a:lnTo>
                      <a:pt x="2609" y="1483"/>
                    </a:lnTo>
                    <a:lnTo>
                      <a:pt x="2580" y="1524"/>
                    </a:lnTo>
                    <a:lnTo>
                      <a:pt x="2549" y="1566"/>
                    </a:lnTo>
                    <a:lnTo>
                      <a:pt x="2516" y="1607"/>
                    </a:lnTo>
                    <a:lnTo>
                      <a:pt x="2480" y="1650"/>
                    </a:lnTo>
                    <a:lnTo>
                      <a:pt x="2441" y="1693"/>
                    </a:lnTo>
                    <a:lnTo>
                      <a:pt x="2400" y="1735"/>
                    </a:lnTo>
                    <a:lnTo>
                      <a:pt x="2355" y="1777"/>
                    </a:lnTo>
                    <a:lnTo>
                      <a:pt x="2309" y="1819"/>
                    </a:lnTo>
                    <a:lnTo>
                      <a:pt x="2259" y="1860"/>
                    </a:lnTo>
                    <a:lnTo>
                      <a:pt x="2206" y="1902"/>
                    </a:lnTo>
                    <a:lnTo>
                      <a:pt x="2150" y="1943"/>
                    </a:lnTo>
                    <a:lnTo>
                      <a:pt x="2090" y="1982"/>
                    </a:lnTo>
                    <a:lnTo>
                      <a:pt x="2027" y="2020"/>
                    </a:lnTo>
                    <a:lnTo>
                      <a:pt x="1960" y="2058"/>
                    </a:lnTo>
                    <a:lnTo>
                      <a:pt x="1890" y="2094"/>
                    </a:lnTo>
                    <a:lnTo>
                      <a:pt x="1884" y="2097"/>
                    </a:lnTo>
                    <a:lnTo>
                      <a:pt x="1865" y="2107"/>
                    </a:lnTo>
                    <a:lnTo>
                      <a:pt x="1836" y="2123"/>
                    </a:lnTo>
                    <a:lnTo>
                      <a:pt x="1795" y="2143"/>
                    </a:lnTo>
                    <a:lnTo>
                      <a:pt x="1746" y="2168"/>
                    </a:lnTo>
                    <a:lnTo>
                      <a:pt x="1688" y="2196"/>
                    </a:lnTo>
                    <a:lnTo>
                      <a:pt x="1624" y="2226"/>
                    </a:lnTo>
                    <a:lnTo>
                      <a:pt x="1553" y="2259"/>
                    </a:lnTo>
                    <a:lnTo>
                      <a:pt x="1479" y="2292"/>
                    </a:lnTo>
                    <a:lnTo>
                      <a:pt x="1400" y="2326"/>
                    </a:lnTo>
                    <a:lnTo>
                      <a:pt x="1319" y="2359"/>
                    </a:lnTo>
                    <a:lnTo>
                      <a:pt x="1236" y="2392"/>
                    </a:lnTo>
                    <a:lnTo>
                      <a:pt x="1194" y="2407"/>
                    </a:lnTo>
                    <a:lnTo>
                      <a:pt x="1153" y="2421"/>
                    </a:lnTo>
                    <a:lnTo>
                      <a:pt x="1111" y="2436"/>
                    </a:lnTo>
                    <a:lnTo>
                      <a:pt x="1070" y="2449"/>
                    </a:lnTo>
                    <a:lnTo>
                      <a:pt x="1029" y="2462"/>
                    </a:lnTo>
                    <a:lnTo>
                      <a:pt x="989" y="2473"/>
                    </a:lnTo>
                    <a:lnTo>
                      <a:pt x="949" y="2483"/>
                    </a:lnTo>
                    <a:lnTo>
                      <a:pt x="910" y="2492"/>
                    </a:lnTo>
                    <a:lnTo>
                      <a:pt x="839" y="2508"/>
                    </a:lnTo>
                    <a:lnTo>
                      <a:pt x="771" y="2520"/>
                    </a:lnTo>
                    <a:lnTo>
                      <a:pt x="707" y="2532"/>
                    </a:lnTo>
                    <a:lnTo>
                      <a:pt x="644" y="2540"/>
                    </a:lnTo>
                    <a:lnTo>
                      <a:pt x="586" y="2546"/>
                    </a:lnTo>
                    <a:lnTo>
                      <a:pt x="529" y="2551"/>
                    </a:lnTo>
                    <a:lnTo>
                      <a:pt x="502" y="2552"/>
                    </a:lnTo>
                    <a:lnTo>
                      <a:pt x="476" y="2552"/>
                    </a:lnTo>
                    <a:lnTo>
                      <a:pt x="449" y="2553"/>
                    </a:lnTo>
                    <a:lnTo>
                      <a:pt x="423" y="2552"/>
                    </a:lnTo>
                    <a:lnTo>
                      <a:pt x="398" y="2552"/>
                    </a:lnTo>
                    <a:lnTo>
                      <a:pt x="374" y="2550"/>
                    </a:lnTo>
                    <a:lnTo>
                      <a:pt x="350" y="2548"/>
                    </a:lnTo>
                    <a:lnTo>
                      <a:pt x="327" y="2546"/>
                    </a:lnTo>
                    <a:lnTo>
                      <a:pt x="304" y="2543"/>
                    </a:lnTo>
                    <a:lnTo>
                      <a:pt x="282" y="2540"/>
                    </a:lnTo>
                    <a:lnTo>
                      <a:pt x="259" y="2536"/>
                    </a:lnTo>
                    <a:lnTo>
                      <a:pt x="238" y="2532"/>
                    </a:lnTo>
                    <a:lnTo>
                      <a:pt x="217" y="2526"/>
                    </a:lnTo>
                    <a:lnTo>
                      <a:pt x="197" y="2521"/>
                    </a:lnTo>
                    <a:lnTo>
                      <a:pt x="176" y="2515"/>
                    </a:lnTo>
                    <a:lnTo>
                      <a:pt x="156" y="2509"/>
                    </a:lnTo>
                    <a:lnTo>
                      <a:pt x="137" y="2502"/>
                    </a:lnTo>
                    <a:lnTo>
                      <a:pt x="117" y="2494"/>
                    </a:lnTo>
                    <a:lnTo>
                      <a:pt x="99" y="2486"/>
                    </a:lnTo>
                    <a:lnTo>
                      <a:pt x="80" y="2478"/>
                    </a:lnTo>
                    <a:lnTo>
                      <a:pt x="75" y="2475"/>
                    </a:lnTo>
                    <a:lnTo>
                      <a:pt x="64" y="2465"/>
                    </a:lnTo>
                    <a:lnTo>
                      <a:pt x="56" y="2457"/>
                    </a:lnTo>
                    <a:lnTo>
                      <a:pt x="47" y="2448"/>
                    </a:lnTo>
                    <a:lnTo>
                      <a:pt x="39" y="2437"/>
                    </a:lnTo>
                    <a:lnTo>
                      <a:pt x="31" y="2424"/>
                    </a:lnTo>
                    <a:lnTo>
                      <a:pt x="23" y="2411"/>
                    </a:lnTo>
                    <a:lnTo>
                      <a:pt x="14" y="2396"/>
                    </a:lnTo>
                    <a:lnTo>
                      <a:pt x="8" y="2378"/>
                    </a:lnTo>
                    <a:lnTo>
                      <a:pt x="3" y="2360"/>
                    </a:lnTo>
                    <a:lnTo>
                      <a:pt x="2" y="2350"/>
                    </a:lnTo>
                    <a:lnTo>
                      <a:pt x="0" y="2340"/>
                    </a:lnTo>
                    <a:lnTo>
                      <a:pt x="0" y="2330"/>
                    </a:lnTo>
                    <a:lnTo>
                      <a:pt x="0" y="2318"/>
                    </a:lnTo>
                    <a:lnTo>
                      <a:pt x="0" y="2307"/>
                    </a:lnTo>
                    <a:lnTo>
                      <a:pt x="2" y="2296"/>
                    </a:lnTo>
                    <a:lnTo>
                      <a:pt x="4" y="2283"/>
                    </a:lnTo>
                    <a:lnTo>
                      <a:pt x="6" y="2271"/>
                    </a:lnTo>
                    <a:lnTo>
                      <a:pt x="9" y="2260"/>
                    </a:lnTo>
                    <a:lnTo>
                      <a:pt x="13" y="2249"/>
                    </a:lnTo>
                    <a:lnTo>
                      <a:pt x="19" y="2239"/>
                    </a:lnTo>
                    <a:lnTo>
                      <a:pt x="24" y="2230"/>
                    </a:lnTo>
                    <a:lnTo>
                      <a:pt x="31" y="2221"/>
                    </a:lnTo>
                    <a:lnTo>
                      <a:pt x="37" y="2212"/>
                    </a:lnTo>
                    <a:lnTo>
                      <a:pt x="44" y="2204"/>
                    </a:lnTo>
                    <a:lnTo>
                      <a:pt x="52" y="2197"/>
                    </a:lnTo>
                    <a:lnTo>
                      <a:pt x="61" y="2190"/>
                    </a:lnTo>
                    <a:lnTo>
                      <a:pt x="70" y="2184"/>
                    </a:lnTo>
                    <a:lnTo>
                      <a:pt x="79" y="2178"/>
                    </a:lnTo>
                    <a:lnTo>
                      <a:pt x="89" y="2172"/>
                    </a:lnTo>
                    <a:lnTo>
                      <a:pt x="109" y="2163"/>
                    </a:lnTo>
                    <a:lnTo>
                      <a:pt x="130" y="2155"/>
                    </a:lnTo>
                    <a:lnTo>
                      <a:pt x="151" y="2148"/>
                    </a:lnTo>
                    <a:lnTo>
                      <a:pt x="173" y="2141"/>
                    </a:lnTo>
                    <a:lnTo>
                      <a:pt x="195" y="2135"/>
                    </a:lnTo>
                    <a:lnTo>
                      <a:pt x="215" y="2131"/>
                    </a:lnTo>
                    <a:lnTo>
                      <a:pt x="254" y="2123"/>
                    </a:lnTo>
                    <a:lnTo>
                      <a:pt x="286" y="2114"/>
                    </a:lnTo>
                    <a:close/>
                  </a:path>
                </a:pathLst>
              </a:custGeom>
              <a:solidFill>
                <a:srgbClr val="9696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13" name="Freeform 2233">
                <a:extLst>
                  <a:ext uri="{FF2B5EF4-FFF2-40B4-BE49-F238E27FC236}">
                    <a16:creationId xmlns:a16="http://schemas.microsoft.com/office/drawing/2014/main" id="{FA7F89CA-2920-4DF5-BE65-440ADF2433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6" y="3276"/>
                <a:ext cx="230" cy="166"/>
              </a:xfrm>
              <a:custGeom>
                <a:avLst/>
                <a:gdLst>
                  <a:gd name="T0" fmla="*/ 2 w 3448"/>
                  <a:gd name="T1" fmla="*/ 9 h 2488"/>
                  <a:gd name="T2" fmla="*/ 3 w 3448"/>
                  <a:gd name="T3" fmla="*/ 9 h 2488"/>
                  <a:gd name="T4" fmla="*/ 5 w 3448"/>
                  <a:gd name="T5" fmla="*/ 8 h 2488"/>
                  <a:gd name="T6" fmla="*/ 7 w 3448"/>
                  <a:gd name="T7" fmla="*/ 7 h 2488"/>
                  <a:gd name="T8" fmla="*/ 9 w 3448"/>
                  <a:gd name="T9" fmla="*/ 6 h 2488"/>
                  <a:gd name="T10" fmla="*/ 9 w 3448"/>
                  <a:gd name="T11" fmla="*/ 6 h 2488"/>
                  <a:gd name="T12" fmla="*/ 10 w 3448"/>
                  <a:gd name="T13" fmla="*/ 5 h 2488"/>
                  <a:gd name="T14" fmla="*/ 11 w 3448"/>
                  <a:gd name="T15" fmla="*/ 5 h 2488"/>
                  <a:gd name="T16" fmla="*/ 11 w 3448"/>
                  <a:gd name="T17" fmla="*/ 4 h 2488"/>
                  <a:gd name="T18" fmla="*/ 12 w 3448"/>
                  <a:gd name="T19" fmla="*/ 4 h 2488"/>
                  <a:gd name="T20" fmla="*/ 12 w 3448"/>
                  <a:gd name="T21" fmla="*/ 3 h 2488"/>
                  <a:gd name="T22" fmla="*/ 12 w 3448"/>
                  <a:gd name="T23" fmla="*/ 3 h 2488"/>
                  <a:gd name="T24" fmla="*/ 13 w 3448"/>
                  <a:gd name="T25" fmla="*/ 2 h 2488"/>
                  <a:gd name="T26" fmla="*/ 14 w 3448"/>
                  <a:gd name="T27" fmla="*/ 1 h 2488"/>
                  <a:gd name="T28" fmla="*/ 15 w 3448"/>
                  <a:gd name="T29" fmla="*/ 0 h 2488"/>
                  <a:gd name="T30" fmla="*/ 15 w 3448"/>
                  <a:gd name="T31" fmla="*/ 0 h 2488"/>
                  <a:gd name="T32" fmla="*/ 15 w 3448"/>
                  <a:gd name="T33" fmla="*/ 0 h 2488"/>
                  <a:gd name="T34" fmla="*/ 15 w 3448"/>
                  <a:gd name="T35" fmla="*/ 0 h 2488"/>
                  <a:gd name="T36" fmla="*/ 14 w 3448"/>
                  <a:gd name="T37" fmla="*/ 2 h 2488"/>
                  <a:gd name="T38" fmla="*/ 13 w 3448"/>
                  <a:gd name="T39" fmla="*/ 3 h 2488"/>
                  <a:gd name="T40" fmla="*/ 13 w 3448"/>
                  <a:gd name="T41" fmla="*/ 3 h 2488"/>
                  <a:gd name="T42" fmla="*/ 13 w 3448"/>
                  <a:gd name="T43" fmla="*/ 4 h 2488"/>
                  <a:gd name="T44" fmla="*/ 13 w 3448"/>
                  <a:gd name="T45" fmla="*/ 4 h 2488"/>
                  <a:gd name="T46" fmla="*/ 12 w 3448"/>
                  <a:gd name="T47" fmla="*/ 5 h 2488"/>
                  <a:gd name="T48" fmla="*/ 12 w 3448"/>
                  <a:gd name="T49" fmla="*/ 6 h 2488"/>
                  <a:gd name="T50" fmla="*/ 12 w 3448"/>
                  <a:gd name="T51" fmla="*/ 6 h 2488"/>
                  <a:gd name="T52" fmla="*/ 11 w 3448"/>
                  <a:gd name="T53" fmla="*/ 7 h 2488"/>
                  <a:gd name="T54" fmla="*/ 10 w 3448"/>
                  <a:gd name="T55" fmla="*/ 8 h 2488"/>
                  <a:gd name="T56" fmla="*/ 9 w 3448"/>
                  <a:gd name="T57" fmla="*/ 9 h 2488"/>
                  <a:gd name="T58" fmla="*/ 8 w 3448"/>
                  <a:gd name="T59" fmla="*/ 9 h 2488"/>
                  <a:gd name="T60" fmla="*/ 8 w 3448"/>
                  <a:gd name="T61" fmla="*/ 9 h 2488"/>
                  <a:gd name="T62" fmla="*/ 7 w 3448"/>
                  <a:gd name="T63" fmla="*/ 10 h 2488"/>
                  <a:gd name="T64" fmla="*/ 5 w 3448"/>
                  <a:gd name="T65" fmla="*/ 10 h 2488"/>
                  <a:gd name="T66" fmla="*/ 5 w 3448"/>
                  <a:gd name="T67" fmla="*/ 11 h 2488"/>
                  <a:gd name="T68" fmla="*/ 4 w 3448"/>
                  <a:gd name="T69" fmla="*/ 11 h 2488"/>
                  <a:gd name="T70" fmla="*/ 3 w 3448"/>
                  <a:gd name="T71" fmla="*/ 11 h 2488"/>
                  <a:gd name="T72" fmla="*/ 2 w 3448"/>
                  <a:gd name="T73" fmla="*/ 11 h 2488"/>
                  <a:gd name="T74" fmla="*/ 1 w 3448"/>
                  <a:gd name="T75" fmla="*/ 11 h 2488"/>
                  <a:gd name="T76" fmla="*/ 1 w 3448"/>
                  <a:gd name="T77" fmla="*/ 11 h 2488"/>
                  <a:gd name="T78" fmla="*/ 1 w 3448"/>
                  <a:gd name="T79" fmla="*/ 11 h 2488"/>
                  <a:gd name="T80" fmla="*/ 0 w 3448"/>
                  <a:gd name="T81" fmla="*/ 11 h 2488"/>
                  <a:gd name="T82" fmla="*/ 0 w 3448"/>
                  <a:gd name="T83" fmla="*/ 11 h 2488"/>
                  <a:gd name="T84" fmla="*/ 0 w 3448"/>
                  <a:gd name="T85" fmla="*/ 10 h 2488"/>
                  <a:gd name="T86" fmla="*/ 0 w 3448"/>
                  <a:gd name="T87" fmla="*/ 10 h 2488"/>
                  <a:gd name="T88" fmla="*/ 0 w 3448"/>
                  <a:gd name="T89" fmla="*/ 10 h 2488"/>
                  <a:gd name="T90" fmla="*/ 0 w 3448"/>
                  <a:gd name="T91" fmla="*/ 10 h 2488"/>
                  <a:gd name="T92" fmla="*/ 0 w 3448"/>
                  <a:gd name="T93" fmla="*/ 10 h 2488"/>
                  <a:gd name="T94" fmla="*/ 0 w 3448"/>
                  <a:gd name="T95" fmla="*/ 9 h 2488"/>
                  <a:gd name="T96" fmla="*/ 1 w 3448"/>
                  <a:gd name="T97" fmla="*/ 9 h 2488"/>
                  <a:gd name="T98" fmla="*/ 1 w 3448"/>
                  <a:gd name="T99" fmla="*/ 9 h 248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3448" h="2488">
                    <a:moveTo>
                      <a:pt x="309" y="2086"/>
                    </a:moveTo>
                    <a:lnTo>
                      <a:pt x="332" y="2079"/>
                    </a:lnTo>
                    <a:lnTo>
                      <a:pt x="358" y="2070"/>
                    </a:lnTo>
                    <a:lnTo>
                      <a:pt x="389" y="2059"/>
                    </a:lnTo>
                    <a:lnTo>
                      <a:pt x="424" y="2045"/>
                    </a:lnTo>
                    <a:lnTo>
                      <a:pt x="506" y="2013"/>
                    </a:lnTo>
                    <a:lnTo>
                      <a:pt x="599" y="1973"/>
                    </a:lnTo>
                    <a:lnTo>
                      <a:pt x="704" y="1927"/>
                    </a:lnTo>
                    <a:lnTo>
                      <a:pt x="818" y="1876"/>
                    </a:lnTo>
                    <a:lnTo>
                      <a:pt x="938" y="1821"/>
                    </a:lnTo>
                    <a:lnTo>
                      <a:pt x="1063" y="1763"/>
                    </a:lnTo>
                    <a:lnTo>
                      <a:pt x="1189" y="1705"/>
                    </a:lnTo>
                    <a:lnTo>
                      <a:pt x="1317" y="1646"/>
                    </a:lnTo>
                    <a:lnTo>
                      <a:pt x="1441" y="1587"/>
                    </a:lnTo>
                    <a:lnTo>
                      <a:pt x="1563" y="1531"/>
                    </a:lnTo>
                    <a:lnTo>
                      <a:pt x="1678" y="1476"/>
                    </a:lnTo>
                    <a:lnTo>
                      <a:pt x="1784" y="1427"/>
                    </a:lnTo>
                    <a:lnTo>
                      <a:pt x="1881" y="1383"/>
                    </a:lnTo>
                    <a:lnTo>
                      <a:pt x="1964" y="1344"/>
                    </a:lnTo>
                    <a:lnTo>
                      <a:pt x="2001" y="1328"/>
                    </a:lnTo>
                    <a:lnTo>
                      <a:pt x="2036" y="1312"/>
                    </a:lnTo>
                    <a:lnTo>
                      <a:pt x="2069" y="1295"/>
                    </a:lnTo>
                    <a:lnTo>
                      <a:pt x="2102" y="1278"/>
                    </a:lnTo>
                    <a:lnTo>
                      <a:pt x="2133" y="1261"/>
                    </a:lnTo>
                    <a:lnTo>
                      <a:pt x="2163" y="1245"/>
                    </a:lnTo>
                    <a:lnTo>
                      <a:pt x="2192" y="1228"/>
                    </a:lnTo>
                    <a:lnTo>
                      <a:pt x="2220" y="1211"/>
                    </a:lnTo>
                    <a:lnTo>
                      <a:pt x="2272" y="1178"/>
                    </a:lnTo>
                    <a:lnTo>
                      <a:pt x="2321" y="1145"/>
                    </a:lnTo>
                    <a:lnTo>
                      <a:pt x="2364" y="1113"/>
                    </a:lnTo>
                    <a:lnTo>
                      <a:pt x="2404" y="1082"/>
                    </a:lnTo>
                    <a:lnTo>
                      <a:pt x="2440" y="1051"/>
                    </a:lnTo>
                    <a:lnTo>
                      <a:pt x="2472" y="1023"/>
                    </a:lnTo>
                    <a:lnTo>
                      <a:pt x="2502" y="995"/>
                    </a:lnTo>
                    <a:lnTo>
                      <a:pt x="2528" y="970"/>
                    </a:lnTo>
                    <a:lnTo>
                      <a:pt x="2572" y="924"/>
                    </a:lnTo>
                    <a:lnTo>
                      <a:pt x="2605" y="888"/>
                    </a:lnTo>
                    <a:lnTo>
                      <a:pt x="2610" y="885"/>
                    </a:lnTo>
                    <a:lnTo>
                      <a:pt x="2625" y="874"/>
                    </a:lnTo>
                    <a:lnTo>
                      <a:pt x="2648" y="859"/>
                    </a:lnTo>
                    <a:lnTo>
                      <a:pt x="2674" y="838"/>
                    </a:lnTo>
                    <a:lnTo>
                      <a:pt x="2703" y="815"/>
                    </a:lnTo>
                    <a:lnTo>
                      <a:pt x="2729" y="791"/>
                    </a:lnTo>
                    <a:lnTo>
                      <a:pt x="2742" y="777"/>
                    </a:lnTo>
                    <a:lnTo>
                      <a:pt x="2752" y="765"/>
                    </a:lnTo>
                    <a:lnTo>
                      <a:pt x="2761" y="753"/>
                    </a:lnTo>
                    <a:lnTo>
                      <a:pt x="2769" y="740"/>
                    </a:lnTo>
                    <a:lnTo>
                      <a:pt x="2779" y="725"/>
                    </a:lnTo>
                    <a:lnTo>
                      <a:pt x="2795" y="702"/>
                    </a:lnTo>
                    <a:lnTo>
                      <a:pt x="2817" y="673"/>
                    </a:lnTo>
                    <a:lnTo>
                      <a:pt x="2844" y="638"/>
                    </a:lnTo>
                    <a:lnTo>
                      <a:pt x="2905" y="558"/>
                    </a:lnTo>
                    <a:lnTo>
                      <a:pt x="2973" y="472"/>
                    </a:lnTo>
                    <a:lnTo>
                      <a:pt x="3040" y="387"/>
                    </a:lnTo>
                    <a:lnTo>
                      <a:pt x="3098" y="315"/>
                    </a:lnTo>
                    <a:lnTo>
                      <a:pt x="3138" y="266"/>
                    </a:lnTo>
                    <a:lnTo>
                      <a:pt x="3153" y="246"/>
                    </a:lnTo>
                    <a:lnTo>
                      <a:pt x="3216" y="186"/>
                    </a:lnTo>
                    <a:lnTo>
                      <a:pt x="3271" y="136"/>
                    </a:lnTo>
                    <a:lnTo>
                      <a:pt x="3317" y="94"/>
                    </a:lnTo>
                    <a:lnTo>
                      <a:pt x="3356" y="61"/>
                    </a:lnTo>
                    <a:lnTo>
                      <a:pt x="3387" y="35"/>
                    </a:lnTo>
                    <a:lnTo>
                      <a:pt x="3412" y="17"/>
                    </a:lnTo>
                    <a:lnTo>
                      <a:pt x="3429" y="5"/>
                    </a:lnTo>
                    <a:lnTo>
                      <a:pt x="3441" y="0"/>
                    </a:lnTo>
                    <a:lnTo>
                      <a:pt x="3447" y="0"/>
                    </a:lnTo>
                    <a:lnTo>
                      <a:pt x="3448" y="7"/>
                    </a:lnTo>
                    <a:lnTo>
                      <a:pt x="3444" y="19"/>
                    </a:lnTo>
                    <a:lnTo>
                      <a:pt x="3434" y="34"/>
                    </a:lnTo>
                    <a:lnTo>
                      <a:pt x="3422" y="55"/>
                    </a:lnTo>
                    <a:lnTo>
                      <a:pt x="3407" y="78"/>
                    </a:lnTo>
                    <a:lnTo>
                      <a:pt x="3387" y="105"/>
                    </a:lnTo>
                    <a:lnTo>
                      <a:pt x="3366" y="135"/>
                    </a:lnTo>
                    <a:lnTo>
                      <a:pt x="3316" y="200"/>
                    </a:lnTo>
                    <a:lnTo>
                      <a:pt x="3261" y="271"/>
                    </a:lnTo>
                    <a:lnTo>
                      <a:pt x="3203" y="343"/>
                    </a:lnTo>
                    <a:lnTo>
                      <a:pt x="3146" y="413"/>
                    </a:lnTo>
                    <a:lnTo>
                      <a:pt x="3094" y="478"/>
                    </a:lnTo>
                    <a:lnTo>
                      <a:pt x="3050" y="532"/>
                    </a:lnTo>
                    <a:lnTo>
                      <a:pt x="3018" y="573"/>
                    </a:lnTo>
                    <a:lnTo>
                      <a:pt x="3000" y="597"/>
                    </a:lnTo>
                    <a:lnTo>
                      <a:pt x="2977" y="635"/>
                    </a:lnTo>
                    <a:lnTo>
                      <a:pt x="2952" y="676"/>
                    </a:lnTo>
                    <a:lnTo>
                      <a:pt x="2925" y="722"/>
                    </a:lnTo>
                    <a:lnTo>
                      <a:pt x="2899" y="768"/>
                    </a:lnTo>
                    <a:lnTo>
                      <a:pt x="2874" y="814"/>
                    </a:lnTo>
                    <a:lnTo>
                      <a:pt x="2853" y="860"/>
                    </a:lnTo>
                    <a:lnTo>
                      <a:pt x="2843" y="881"/>
                    </a:lnTo>
                    <a:lnTo>
                      <a:pt x="2834" y="902"/>
                    </a:lnTo>
                    <a:lnTo>
                      <a:pt x="2827" y="921"/>
                    </a:lnTo>
                    <a:lnTo>
                      <a:pt x="2821" y="940"/>
                    </a:lnTo>
                    <a:lnTo>
                      <a:pt x="2814" y="964"/>
                    </a:lnTo>
                    <a:lnTo>
                      <a:pt x="2803" y="999"/>
                    </a:lnTo>
                    <a:lnTo>
                      <a:pt x="2789" y="1044"/>
                    </a:lnTo>
                    <a:lnTo>
                      <a:pt x="2769" y="1097"/>
                    </a:lnTo>
                    <a:lnTo>
                      <a:pt x="2758" y="1127"/>
                    </a:lnTo>
                    <a:lnTo>
                      <a:pt x="2745" y="1159"/>
                    </a:lnTo>
                    <a:lnTo>
                      <a:pt x="2730" y="1192"/>
                    </a:lnTo>
                    <a:lnTo>
                      <a:pt x="2714" y="1227"/>
                    </a:lnTo>
                    <a:lnTo>
                      <a:pt x="2695" y="1263"/>
                    </a:lnTo>
                    <a:lnTo>
                      <a:pt x="2675" y="1300"/>
                    </a:lnTo>
                    <a:lnTo>
                      <a:pt x="2653" y="1339"/>
                    </a:lnTo>
                    <a:lnTo>
                      <a:pt x="2628" y="1378"/>
                    </a:lnTo>
                    <a:lnTo>
                      <a:pt x="2603" y="1420"/>
                    </a:lnTo>
                    <a:lnTo>
                      <a:pt x="2574" y="1461"/>
                    </a:lnTo>
                    <a:lnTo>
                      <a:pt x="2543" y="1502"/>
                    </a:lnTo>
                    <a:lnTo>
                      <a:pt x="2509" y="1544"/>
                    </a:lnTo>
                    <a:lnTo>
                      <a:pt x="2474" y="1586"/>
                    </a:lnTo>
                    <a:lnTo>
                      <a:pt x="2435" y="1629"/>
                    </a:lnTo>
                    <a:lnTo>
                      <a:pt x="2394" y="1671"/>
                    </a:lnTo>
                    <a:lnTo>
                      <a:pt x="2349" y="1714"/>
                    </a:lnTo>
                    <a:lnTo>
                      <a:pt x="2303" y="1755"/>
                    </a:lnTo>
                    <a:lnTo>
                      <a:pt x="2253" y="1797"/>
                    </a:lnTo>
                    <a:lnTo>
                      <a:pt x="2200" y="1839"/>
                    </a:lnTo>
                    <a:lnTo>
                      <a:pt x="2144" y="1879"/>
                    </a:lnTo>
                    <a:lnTo>
                      <a:pt x="2084" y="1918"/>
                    </a:lnTo>
                    <a:lnTo>
                      <a:pt x="2021" y="1956"/>
                    </a:lnTo>
                    <a:lnTo>
                      <a:pt x="1955" y="1994"/>
                    </a:lnTo>
                    <a:lnTo>
                      <a:pt x="1885" y="2030"/>
                    </a:lnTo>
                    <a:lnTo>
                      <a:pt x="1878" y="2033"/>
                    </a:lnTo>
                    <a:lnTo>
                      <a:pt x="1859" y="2043"/>
                    </a:lnTo>
                    <a:lnTo>
                      <a:pt x="1830" y="2059"/>
                    </a:lnTo>
                    <a:lnTo>
                      <a:pt x="1789" y="2079"/>
                    </a:lnTo>
                    <a:lnTo>
                      <a:pt x="1740" y="2104"/>
                    </a:lnTo>
                    <a:lnTo>
                      <a:pt x="1682" y="2132"/>
                    </a:lnTo>
                    <a:lnTo>
                      <a:pt x="1619" y="2162"/>
                    </a:lnTo>
                    <a:lnTo>
                      <a:pt x="1549" y="2195"/>
                    </a:lnTo>
                    <a:lnTo>
                      <a:pt x="1473" y="2228"/>
                    </a:lnTo>
                    <a:lnTo>
                      <a:pt x="1395" y="2262"/>
                    </a:lnTo>
                    <a:lnTo>
                      <a:pt x="1314" y="2295"/>
                    </a:lnTo>
                    <a:lnTo>
                      <a:pt x="1230" y="2327"/>
                    </a:lnTo>
                    <a:lnTo>
                      <a:pt x="1189" y="2342"/>
                    </a:lnTo>
                    <a:lnTo>
                      <a:pt x="1147" y="2357"/>
                    </a:lnTo>
                    <a:lnTo>
                      <a:pt x="1106" y="2372"/>
                    </a:lnTo>
                    <a:lnTo>
                      <a:pt x="1065" y="2384"/>
                    </a:lnTo>
                    <a:lnTo>
                      <a:pt x="1023" y="2397"/>
                    </a:lnTo>
                    <a:lnTo>
                      <a:pt x="983" y="2409"/>
                    </a:lnTo>
                    <a:lnTo>
                      <a:pt x="943" y="2419"/>
                    </a:lnTo>
                    <a:lnTo>
                      <a:pt x="905" y="2428"/>
                    </a:lnTo>
                    <a:lnTo>
                      <a:pt x="835" y="2443"/>
                    </a:lnTo>
                    <a:lnTo>
                      <a:pt x="769" y="2455"/>
                    </a:lnTo>
                    <a:lnTo>
                      <a:pt x="705" y="2466"/>
                    </a:lnTo>
                    <a:lnTo>
                      <a:pt x="645" y="2475"/>
                    </a:lnTo>
                    <a:lnTo>
                      <a:pt x="586" y="2481"/>
                    </a:lnTo>
                    <a:lnTo>
                      <a:pt x="530" y="2486"/>
                    </a:lnTo>
                    <a:lnTo>
                      <a:pt x="477" y="2488"/>
                    </a:lnTo>
                    <a:lnTo>
                      <a:pt x="426" y="2488"/>
                    </a:lnTo>
                    <a:lnTo>
                      <a:pt x="402" y="2488"/>
                    </a:lnTo>
                    <a:lnTo>
                      <a:pt x="377" y="2487"/>
                    </a:lnTo>
                    <a:lnTo>
                      <a:pt x="353" y="2485"/>
                    </a:lnTo>
                    <a:lnTo>
                      <a:pt x="330" y="2483"/>
                    </a:lnTo>
                    <a:lnTo>
                      <a:pt x="307" y="2480"/>
                    </a:lnTo>
                    <a:lnTo>
                      <a:pt x="285" y="2477"/>
                    </a:lnTo>
                    <a:lnTo>
                      <a:pt x="263" y="2474"/>
                    </a:lnTo>
                    <a:lnTo>
                      <a:pt x="241" y="2470"/>
                    </a:lnTo>
                    <a:lnTo>
                      <a:pt x="220" y="2464"/>
                    </a:lnTo>
                    <a:lnTo>
                      <a:pt x="200" y="2459"/>
                    </a:lnTo>
                    <a:lnTo>
                      <a:pt x="179" y="2453"/>
                    </a:lnTo>
                    <a:lnTo>
                      <a:pt x="160" y="2447"/>
                    </a:lnTo>
                    <a:lnTo>
                      <a:pt x="140" y="2441"/>
                    </a:lnTo>
                    <a:lnTo>
                      <a:pt x="121" y="2434"/>
                    </a:lnTo>
                    <a:lnTo>
                      <a:pt x="102" y="2425"/>
                    </a:lnTo>
                    <a:lnTo>
                      <a:pt x="84" y="2417"/>
                    </a:lnTo>
                    <a:lnTo>
                      <a:pt x="79" y="2414"/>
                    </a:lnTo>
                    <a:lnTo>
                      <a:pt x="67" y="2404"/>
                    </a:lnTo>
                    <a:lnTo>
                      <a:pt x="59" y="2396"/>
                    </a:lnTo>
                    <a:lnTo>
                      <a:pt x="51" y="2388"/>
                    </a:lnTo>
                    <a:lnTo>
                      <a:pt x="41" y="2378"/>
                    </a:lnTo>
                    <a:lnTo>
                      <a:pt x="32" y="2367"/>
                    </a:lnTo>
                    <a:lnTo>
                      <a:pt x="24" y="2353"/>
                    </a:lnTo>
                    <a:lnTo>
                      <a:pt x="16" y="2338"/>
                    </a:lnTo>
                    <a:lnTo>
                      <a:pt x="9" y="2321"/>
                    </a:lnTo>
                    <a:lnTo>
                      <a:pt x="4" y="2304"/>
                    </a:lnTo>
                    <a:lnTo>
                      <a:pt x="2" y="2295"/>
                    </a:lnTo>
                    <a:lnTo>
                      <a:pt x="1" y="2284"/>
                    </a:lnTo>
                    <a:lnTo>
                      <a:pt x="0" y="2274"/>
                    </a:lnTo>
                    <a:lnTo>
                      <a:pt x="0" y="2264"/>
                    </a:lnTo>
                    <a:lnTo>
                      <a:pt x="0" y="2252"/>
                    </a:lnTo>
                    <a:lnTo>
                      <a:pt x="1" y="2241"/>
                    </a:lnTo>
                    <a:lnTo>
                      <a:pt x="3" y="2230"/>
                    </a:lnTo>
                    <a:lnTo>
                      <a:pt x="6" y="2217"/>
                    </a:lnTo>
                    <a:lnTo>
                      <a:pt x="9" y="2207"/>
                    </a:lnTo>
                    <a:lnTo>
                      <a:pt x="14" y="2197"/>
                    </a:lnTo>
                    <a:lnTo>
                      <a:pt x="19" y="2186"/>
                    </a:lnTo>
                    <a:lnTo>
                      <a:pt x="25" y="2178"/>
                    </a:lnTo>
                    <a:lnTo>
                      <a:pt x="31" y="2170"/>
                    </a:lnTo>
                    <a:lnTo>
                      <a:pt x="38" y="2163"/>
                    </a:lnTo>
                    <a:lnTo>
                      <a:pt x="47" y="2156"/>
                    </a:lnTo>
                    <a:lnTo>
                      <a:pt x="56" y="2149"/>
                    </a:lnTo>
                    <a:lnTo>
                      <a:pt x="65" y="2143"/>
                    </a:lnTo>
                    <a:lnTo>
                      <a:pt x="74" y="2138"/>
                    </a:lnTo>
                    <a:lnTo>
                      <a:pt x="85" y="2133"/>
                    </a:lnTo>
                    <a:lnTo>
                      <a:pt x="96" y="2129"/>
                    </a:lnTo>
                    <a:lnTo>
                      <a:pt x="118" y="2121"/>
                    </a:lnTo>
                    <a:lnTo>
                      <a:pt x="141" y="2114"/>
                    </a:lnTo>
                    <a:lnTo>
                      <a:pt x="165" y="2109"/>
                    </a:lnTo>
                    <a:lnTo>
                      <a:pt x="189" y="2105"/>
                    </a:lnTo>
                    <a:lnTo>
                      <a:pt x="212" y="2101"/>
                    </a:lnTo>
                    <a:lnTo>
                      <a:pt x="235" y="2098"/>
                    </a:lnTo>
                    <a:lnTo>
                      <a:pt x="257" y="2095"/>
                    </a:lnTo>
                    <a:lnTo>
                      <a:pt x="276" y="2092"/>
                    </a:lnTo>
                    <a:lnTo>
                      <a:pt x="294" y="2089"/>
                    </a:lnTo>
                    <a:lnTo>
                      <a:pt x="309" y="2086"/>
                    </a:lnTo>
                    <a:close/>
                  </a:path>
                </a:pathLst>
              </a:custGeom>
              <a:solidFill>
                <a:srgbClr val="8E8A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14" name="Freeform 2234">
                <a:extLst>
                  <a:ext uri="{FF2B5EF4-FFF2-40B4-BE49-F238E27FC236}">
                    <a16:creationId xmlns:a16="http://schemas.microsoft.com/office/drawing/2014/main" id="{04F71A74-9C48-4B1A-AA12-F8D96A7F7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6" y="3280"/>
                <a:ext cx="225" cy="162"/>
              </a:xfrm>
              <a:custGeom>
                <a:avLst/>
                <a:gdLst>
                  <a:gd name="T0" fmla="*/ 2 w 3374"/>
                  <a:gd name="T1" fmla="*/ 9 h 2428"/>
                  <a:gd name="T2" fmla="*/ 3 w 3374"/>
                  <a:gd name="T3" fmla="*/ 8 h 2428"/>
                  <a:gd name="T4" fmla="*/ 5 w 3374"/>
                  <a:gd name="T5" fmla="*/ 8 h 2428"/>
                  <a:gd name="T6" fmla="*/ 8 w 3374"/>
                  <a:gd name="T7" fmla="*/ 7 h 2428"/>
                  <a:gd name="T8" fmla="*/ 9 w 3374"/>
                  <a:gd name="T9" fmla="*/ 6 h 2428"/>
                  <a:gd name="T10" fmla="*/ 10 w 3374"/>
                  <a:gd name="T11" fmla="*/ 6 h 2428"/>
                  <a:gd name="T12" fmla="*/ 10 w 3374"/>
                  <a:gd name="T13" fmla="*/ 5 h 2428"/>
                  <a:gd name="T14" fmla="*/ 11 w 3374"/>
                  <a:gd name="T15" fmla="*/ 5 h 2428"/>
                  <a:gd name="T16" fmla="*/ 11 w 3374"/>
                  <a:gd name="T17" fmla="*/ 4 h 2428"/>
                  <a:gd name="T18" fmla="*/ 12 w 3374"/>
                  <a:gd name="T19" fmla="*/ 4 h 2428"/>
                  <a:gd name="T20" fmla="*/ 12 w 3374"/>
                  <a:gd name="T21" fmla="*/ 3 h 2428"/>
                  <a:gd name="T22" fmla="*/ 12 w 3374"/>
                  <a:gd name="T23" fmla="*/ 3 h 2428"/>
                  <a:gd name="T24" fmla="*/ 13 w 3374"/>
                  <a:gd name="T25" fmla="*/ 2 h 2428"/>
                  <a:gd name="T26" fmla="*/ 14 w 3374"/>
                  <a:gd name="T27" fmla="*/ 1 h 2428"/>
                  <a:gd name="T28" fmla="*/ 15 w 3374"/>
                  <a:gd name="T29" fmla="*/ 0 h 2428"/>
                  <a:gd name="T30" fmla="*/ 15 w 3374"/>
                  <a:gd name="T31" fmla="*/ 0 h 2428"/>
                  <a:gd name="T32" fmla="*/ 15 w 3374"/>
                  <a:gd name="T33" fmla="*/ 0 h 2428"/>
                  <a:gd name="T34" fmla="*/ 15 w 3374"/>
                  <a:gd name="T35" fmla="*/ 0 h 2428"/>
                  <a:gd name="T36" fmla="*/ 14 w 3374"/>
                  <a:gd name="T37" fmla="*/ 1 h 2428"/>
                  <a:gd name="T38" fmla="*/ 13 w 3374"/>
                  <a:gd name="T39" fmla="*/ 2 h 2428"/>
                  <a:gd name="T40" fmla="*/ 13 w 3374"/>
                  <a:gd name="T41" fmla="*/ 3 h 2428"/>
                  <a:gd name="T42" fmla="*/ 13 w 3374"/>
                  <a:gd name="T43" fmla="*/ 4 h 2428"/>
                  <a:gd name="T44" fmla="*/ 12 w 3374"/>
                  <a:gd name="T45" fmla="*/ 4 h 2428"/>
                  <a:gd name="T46" fmla="*/ 12 w 3374"/>
                  <a:gd name="T47" fmla="*/ 5 h 2428"/>
                  <a:gd name="T48" fmla="*/ 12 w 3374"/>
                  <a:gd name="T49" fmla="*/ 6 h 2428"/>
                  <a:gd name="T50" fmla="*/ 11 w 3374"/>
                  <a:gd name="T51" fmla="*/ 6 h 2428"/>
                  <a:gd name="T52" fmla="*/ 11 w 3374"/>
                  <a:gd name="T53" fmla="*/ 7 h 2428"/>
                  <a:gd name="T54" fmla="*/ 10 w 3374"/>
                  <a:gd name="T55" fmla="*/ 8 h 2428"/>
                  <a:gd name="T56" fmla="*/ 9 w 3374"/>
                  <a:gd name="T57" fmla="*/ 9 h 2428"/>
                  <a:gd name="T58" fmla="*/ 8 w 3374"/>
                  <a:gd name="T59" fmla="*/ 9 h 2428"/>
                  <a:gd name="T60" fmla="*/ 7 w 3374"/>
                  <a:gd name="T61" fmla="*/ 9 h 2428"/>
                  <a:gd name="T62" fmla="*/ 6 w 3374"/>
                  <a:gd name="T63" fmla="*/ 10 h 2428"/>
                  <a:gd name="T64" fmla="*/ 5 w 3374"/>
                  <a:gd name="T65" fmla="*/ 10 h 2428"/>
                  <a:gd name="T66" fmla="*/ 4 w 3374"/>
                  <a:gd name="T67" fmla="*/ 10 h 2428"/>
                  <a:gd name="T68" fmla="*/ 3 w 3374"/>
                  <a:gd name="T69" fmla="*/ 11 h 2428"/>
                  <a:gd name="T70" fmla="*/ 2 w 3374"/>
                  <a:gd name="T71" fmla="*/ 11 h 2428"/>
                  <a:gd name="T72" fmla="*/ 2 w 3374"/>
                  <a:gd name="T73" fmla="*/ 11 h 2428"/>
                  <a:gd name="T74" fmla="*/ 1 w 3374"/>
                  <a:gd name="T75" fmla="*/ 11 h 2428"/>
                  <a:gd name="T76" fmla="*/ 1 w 3374"/>
                  <a:gd name="T77" fmla="*/ 11 h 2428"/>
                  <a:gd name="T78" fmla="*/ 0 w 3374"/>
                  <a:gd name="T79" fmla="*/ 11 h 2428"/>
                  <a:gd name="T80" fmla="*/ 0 w 3374"/>
                  <a:gd name="T81" fmla="*/ 10 h 2428"/>
                  <a:gd name="T82" fmla="*/ 0 w 3374"/>
                  <a:gd name="T83" fmla="*/ 10 h 2428"/>
                  <a:gd name="T84" fmla="*/ 0 w 3374"/>
                  <a:gd name="T85" fmla="*/ 10 h 2428"/>
                  <a:gd name="T86" fmla="*/ 0 w 3374"/>
                  <a:gd name="T87" fmla="*/ 10 h 2428"/>
                  <a:gd name="T88" fmla="*/ 0 w 3374"/>
                  <a:gd name="T89" fmla="*/ 10 h 2428"/>
                  <a:gd name="T90" fmla="*/ 0 w 3374"/>
                  <a:gd name="T91" fmla="*/ 9 h 2428"/>
                  <a:gd name="T92" fmla="*/ 0 w 3374"/>
                  <a:gd name="T93" fmla="*/ 9 h 2428"/>
                  <a:gd name="T94" fmla="*/ 1 w 3374"/>
                  <a:gd name="T95" fmla="*/ 9 h 2428"/>
                  <a:gd name="T96" fmla="*/ 1 w 3374"/>
                  <a:gd name="T97" fmla="*/ 9 h 242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3374" h="2428">
                    <a:moveTo>
                      <a:pt x="333" y="2061"/>
                    </a:moveTo>
                    <a:lnTo>
                      <a:pt x="358" y="2053"/>
                    </a:lnTo>
                    <a:lnTo>
                      <a:pt x="387" y="2044"/>
                    </a:lnTo>
                    <a:lnTo>
                      <a:pt x="420" y="2033"/>
                    </a:lnTo>
                    <a:lnTo>
                      <a:pt x="457" y="2020"/>
                    </a:lnTo>
                    <a:lnTo>
                      <a:pt x="542" y="1989"/>
                    </a:lnTo>
                    <a:lnTo>
                      <a:pt x="637" y="1949"/>
                    </a:lnTo>
                    <a:lnTo>
                      <a:pt x="742" y="1905"/>
                    </a:lnTo>
                    <a:lnTo>
                      <a:pt x="855" y="1857"/>
                    </a:lnTo>
                    <a:lnTo>
                      <a:pt x="973" y="1804"/>
                    </a:lnTo>
                    <a:lnTo>
                      <a:pt x="1095" y="1750"/>
                    </a:lnTo>
                    <a:lnTo>
                      <a:pt x="1219" y="1693"/>
                    </a:lnTo>
                    <a:lnTo>
                      <a:pt x="1343" y="1635"/>
                    </a:lnTo>
                    <a:lnTo>
                      <a:pt x="1464" y="1578"/>
                    </a:lnTo>
                    <a:lnTo>
                      <a:pt x="1583" y="1522"/>
                    </a:lnTo>
                    <a:lnTo>
                      <a:pt x="1695" y="1469"/>
                    </a:lnTo>
                    <a:lnTo>
                      <a:pt x="1799" y="1418"/>
                    </a:lnTo>
                    <a:lnTo>
                      <a:pt x="1894" y="1373"/>
                    </a:lnTo>
                    <a:lnTo>
                      <a:pt x="1977" y="1332"/>
                    </a:lnTo>
                    <a:lnTo>
                      <a:pt x="2012" y="1314"/>
                    </a:lnTo>
                    <a:lnTo>
                      <a:pt x="2047" y="1297"/>
                    </a:lnTo>
                    <a:lnTo>
                      <a:pt x="2080" y="1279"/>
                    </a:lnTo>
                    <a:lnTo>
                      <a:pt x="2112" y="1261"/>
                    </a:lnTo>
                    <a:lnTo>
                      <a:pt x="2142" y="1243"/>
                    </a:lnTo>
                    <a:lnTo>
                      <a:pt x="2171" y="1226"/>
                    </a:lnTo>
                    <a:lnTo>
                      <a:pt x="2199" y="1208"/>
                    </a:lnTo>
                    <a:lnTo>
                      <a:pt x="2226" y="1190"/>
                    </a:lnTo>
                    <a:lnTo>
                      <a:pt x="2276" y="1156"/>
                    </a:lnTo>
                    <a:lnTo>
                      <a:pt x="2322" y="1121"/>
                    </a:lnTo>
                    <a:lnTo>
                      <a:pt x="2364" y="1088"/>
                    </a:lnTo>
                    <a:lnTo>
                      <a:pt x="2402" y="1055"/>
                    </a:lnTo>
                    <a:lnTo>
                      <a:pt x="2436" y="1024"/>
                    </a:lnTo>
                    <a:lnTo>
                      <a:pt x="2467" y="994"/>
                    </a:lnTo>
                    <a:lnTo>
                      <a:pt x="2495" y="966"/>
                    </a:lnTo>
                    <a:lnTo>
                      <a:pt x="2520" y="940"/>
                    </a:lnTo>
                    <a:lnTo>
                      <a:pt x="2563" y="893"/>
                    </a:lnTo>
                    <a:lnTo>
                      <a:pt x="2598" y="857"/>
                    </a:lnTo>
                    <a:lnTo>
                      <a:pt x="2603" y="853"/>
                    </a:lnTo>
                    <a:lnTo>
                      <a:pt x="2618" y="840"/>
                    </a:lnTo>
                    <a:lnTo>
                      <a:pt x="2640" y="821"/>
                    </a:lnTo>
                    <a:lnTo>
                      <a:pt x="2666" y="798"/>
                    </a:lnTo>
                    <a:lnTo>
                      <a:pt x="2692" y="772"/>
                    </a:lnTo>
                    <a:lnTo>
                      <a:pt x="2719" y="744"/>
                    </a:lnTo>
                    <a:lnTo>
                      <a:pt x="2732" y="731"/>
                    </a:lnTo>
                    <a:lnTo>
                      <a:pt x="2742" y="717"/>
                    </a:lnTo>
                    <a:lnTo>
                      <a:pt x="2752" y="704"/>
                    </a:lnTo>
                    <a:lnTo>
                      <a:pt x="2759" y="693"/>
                    </a:lnTo>
                    <a:lnTo>
                      <a:pt x="2770" y="677"/>
                    </a:lnTo>
                    <a:lnTo>
                      <a:pt x="2786" y="653"/>
                    </a:lnTo>
                    <a:lnTo>
                      <a:pt x="2808" y="624"/>
                    </a:lnTo>
                    <a:lnTo>
                      <a:pt x="2834" y="589"/>
                    </a:lnTo>
                    <a:lnTo>
                      <a:pt x="2897" y="506"/>
                    </a:lnTo>
                    <a:lnTo>
                      <a:pt x="2966" y="418"/>
                    </a:lnTo>
                    <a:lnTo>
                      <a:pt x="3034" y="332"/>
                    </a:lnTo>
                    <a:lnTo>
                      <a:pt x="3092" y="258"/>
                    </a:lnTo>
                    <a:lnTo>
                      <a:pt x="3132" y="208"/>
                    </a:lnTo>
                    <a:lnTo>
                      <a:pt x="3147" y="188"/>
                    </a:lnTo>
                    <a:lnTo>
                      <a:pt x="3199" y="140"/>
                    </a:lnTo>
                    <a:lnTo>
                      <a:pt x="3242" y="99"/>
                    </a:lnTo>
                    <a:lnTo>
                      <a:pt x="3279" y="66"/>
                    </a:lnTo>
                    <a:lnTo>
                      <a:pt x="3310" y="40"/>
                    </a:lnTo>
                    <a:lnTo>
                      <a:pt x="3334" y="21"/>
                    </a:lnTo>
                    <a:lnTo>
                      <a:pt x="3351" y="8"/>
                    </a:lnTo>
                    <a:lnTo>
                      <a:pt x="3365" y="2"/>
                    </a:lnTo>
                    <a:lnTo>
                      <a:pt x="3372" y="0"/>
                    </a:lnTo>
                    <a:lnTo>
                      <a:pt x="3374" y="4"/>
                    </a:lnTo>
                    <a:lnTo>
                      <a:pt x="3373" y="12"/>
                    </a:lnTo>
                    <a:lnTo>
                      <a:pt x="3367" y="25"/>
                    </a:lnTo>
                    <a:lnTo>
                      <a:pt x="3357" y="42"/>
                    </a:lnTo>
                    <a:lnTo>
                      <a:pt x="3344" y="62"/>
                    </a:lnTo>
                    <a:lnTo>
                      <a:pt x="3329" y="85"/>
                    </a:lnTo>
                    <a:lnTo>
                      <a:pt x="3310" y="111"/>
                    </a:lnTo>
                    <a:lnTo>
                      <a:pt x="3289" y="139"/>
                    </a:lnTo>
                    <a:lnTo>
                      <a:pt x="3244" y="201"/>
                    </a:lnTo>
                    <a:lnTo>
                      <a:pt x="3193" y="266"/>
                    </a:lnTo>
                    <a:lnTo>
                      <a:pt x="3141" y="332"/>
                    </a:lnTo>
                    <a:lnTo>
                      <a:pt x="3090" y="397"/>
                    </a:lnTo>
                    <a:lnTo>
                      <a:pt x="3043" y="455"/>
                    </a:lnTo>
                    <a:lnTo>
                      <a:pt x="3004" y="505"/>
                    </a:lnTo>
                    <a:lnTo>
                      <a:pt x="2975" y="542"/>
                    </a:lnTo>
                    <a:lnTo>
                      <a:pt x="2960" y="565"/>
                    </a:lnTo>
                    <a:lnTo>
                      <a:pt x="2938" y="602"/>
                    </a:lnTo>
                    <a:lnTo>
                      <a:pt x="2917" y="640"/>
                    </a:lnTo>
                    <a:lnTo>
                      <a:pt x="2896" y="680"/>
                    </a:lnTo>
                    <a:lnTo>
                      <a:pt x="2877" y="721"/>
                    </a:lnTo>
                    <a:lnTo>
                      <a:pt x="2858" y="763"/>
                    </a:lnTo>
                    <a:lnTo>
                      <a:pt x="2842" y="803"/>
                    </a:lnTo>
                    <a:lnTo>
                      <a:pt x="2828" y="842"/>
                    </a:lnTo>
                    <a:lnTo>
                      <a:pt x="2816" y="879"/>
                    </a:lnTo>
                    <a:lnTo>
                      <a:pt x="2809" y="903"/>
                    </a:lnTo>
                    <a:lnTo>
                      <a:pt x="2798" y="938"/>
                    </a:lnTo>
                    <a:lnTo>
                      <a:pt x="2784" y="983"/>
                    </a:lnTo>
                    <a:lnTo>
                      <a:pt x="2764" y="1036"/>
                    </a:lnTo>
                    <a:lnTo>
                      <a:pt x="2753" y="1066"/>
                    </a:lnTo>
                    <a:lnTo>
                      <a:pt x="2740" y="1098"/>
                    </a:lnTo>
                    <a:lnTo>
                      <a:pt x="2724" y="1131"/>
                    </a:lnTo>
                    <a:lnTo>
                      <a:pt x="2708" y="1166"/>
                    </a:lnTo>
                    <a:lnTo>
                      <a:pt x="2690" y="1202"/>
                    </a:lnTo>
                    <a:lnTo>
                      <a:pt x="2670" y="1240"/>
                    </a:lnTo>
                    <a:lnTo>
                      <a:pt x="2648" y="1278"/>
                    </a:lnTo>
                    <a:lnTo>
                      <a:pt x="2623" y="1318"/>
                    </a:lnTo>
                    <a:lnTo>
                      <a:pt x="2597" y="1359"/>
                    </a:lnTo>
                    <a:lnTo>
                      <a:pt x="2569" y="1400"/>
                    </a:lnTo>
                    <a:lnTo>
                      <a:pt x="2537" y="1441"/>
                    </a:lnTo>
                    <a:lnTo>
                      <a:pt x="2504" y="1483"/>
                    </a:lnTo>
                    <a:lnTo>
                      <a:pt x="2468" y="1525"/>
                    </a:lnTo>
                    <a:lnTo>
                      <a:pt x="2430" y="1569"/>
                    </a:lnTo>
                    <a:lnTo>
                      <a:pt x="2389" y="1611"/>
                    </a:lnTo>
                    <a:lnTo>
                      <a:pt x="2344" y="1653"/>
                    </a:lnTo>
                    <a:lnTo>
                      <a:pt x="2297" y="1695"/>
                    </a:lnTo>
                    <a:lnTo>
                      <a:pt x="2247" y="1736"/>
                    </a:lnTo>
                    <a:lnTo>
                      <a:pt x="2194" y="1778"/>
                    </a:lnTo>
                    <a:lnTo>
                      <a:pt x="2138" y="1818"/>
                    </a:lnTo>
                    <a:lnTo>
                      <a:pt x="2078" y="1858"/>
                    </a:lnTo>
                    <a:lnTo>
                      <a:pt x="2015" y="1896"/>
                    </a:lnTo>
                    <a:lnTo>
                      <a:pt x="1948" y="1934"/>
                    </a:lnTo>
                    <a:lnTo>
                      <a:pt x="1878" y="1970"/>
                    </a:lnTo>
                    <a:lnTo>
                      <a:pt x="1872" y="1973"/>
                    </a:lnTo>
                    <a:lnTo>
                      <a:pt x="1853" y="1983"/>
                    </a:lnTo>
                    <a:lnTo>
                      <a:pt x="1824" y="1999"/>
                    </a:lnTo>
                    <a:lnTo>
                      <a:pt x="1783" y="2019"/>
                    </a:lnTo>
                    <a:lnTo>
                      <a:pt x="1734" y="2044"/>
                    </a:lnTo>
                    <a:lnTo>
                      <a:pt x="1676" y="2072"/>
                    </a:lnTo>
                    <a:lnTo>
                      <a:pt x="1612" y="2103"/>
                    </a:lnTo>
                    <a:lnTo>
                      <a:pt x="1542" y="2135"/>
                    </a:lnTo>
                    <a:lnTo>
                      <a:pt x="1467" y="2169"/>
                    </a:lnTo>
                    <a:lnTo>
                      <a:pt x="1389" y="2202"/>
                    </a:lnTo>
                    <a:lnTo>
                      <a:pt x="1308" y="2236"/>
                    </a:lnTo>
                    <a:lnTo>
                      <a:pt x="1225" y="2268"/>
                    </a:lnTo>
                    <a:lnTo>
                      <a:pt x="1184" y="2283"/>
                    </a:lnTo>
                    <a:lnTo>
                      <a:pt x="1142" y="2297"/>
                    </a:lnTo>
                    <a:lnTo>
                      <a:pt x="1101" y="2311"/>
                    </a:lnTo>
                    <a:lnTo>
                      <a:pt x="1060" y="2324"/>
                    </a:lnTo>
                    <a:lnTo>
                      <a:pt x="1018" y="2336"/>
                    </a:lnTo>
                    <a:lnTo>
                      <a:pt x="978" y="2348"/>
                    </a:lnTo>
                    <a:lnTo>
                      <a:pt x="938" y="2358"/>
                    </a:lnTo>
                    <a:lnTo>
                      <a:pt x="900" y="2367"/>
                    </a:lnTo>
                    <a:lnTo>
                      <a:pt x="832" y="2382"/>
                    </a:lnTo>
                    <a:lnTo>
                      <a:pt x="767" y="2394"/>
                    </a:lnTo>
                    <a:lnTo>
                      <a:pt x="704" y="2404"/>
                    </a:lnTo>
                    <a:lnTo>
                      <a:pt x="645" y="2413"/>
                    </a:lnTo>
                    <a:lnTo>
                      <a:pt x="588" y="2420"/>
                    </a:lnTo>
                    <a:lnTo>
                      <a:pt x="533" y="2425"/>
                    </a:lnTo>
                    <a:lnTo>
                      <a:pt x="480" y="2427"/>
                    </a:lnTo>
                    <a:lnTo>
                      <a:pt x="430" y="2428"/>
                    </a:lnTo>
                    <a:lnTo>
                      <a:pt x="405" y="2428"/>
                    </a:lnTo>
                    <a:lnTo>
                      <a:pt x="381" y="2427"/>
                    </a:lnTo>
                    <a:lnTo>
                      <a:pt x="358" y="2426"/>
                    </a:lnTo>
                    <a:lnTo>
                      <a:pt x="334" y="2424"/>
                    </a:lnTo>
                    <a:lnTo>
                      <a:pt x="311" y="2421"/>
                    </a:lnTo>
                    <a:lnTo>
                      <a:pt x="290" y="2418"/>
                    </a:lnTo>
                    <a:lnTo>
                      <a:pt x="267" y="2415"/>
                    </a:lnTo>
                    <a:lnTo>
                      <a:pt x="246" y="2411"/>
                    </a:lnTo>
                    <a:lnTo>
                      <a:pt x="225" y="2406"/>
                    </a:lnTo>
                    <a:lnTo>
                      <a:pt x="204" y="2401"/>
                    </a:lnTo>
                    <a:lnTo>
                      <a:pt x="185" y="2395"/>
                    </a:lnTo>
                    <a:lnTo>
                      <a:pt x="164" y="2389"/>
                    </a:lnTo>
                    <a:lnTo>
                      <a:pt x="144" y="2383"/>
                    </a:lnTo>
                    <a:lnTo>
                      <a:pt x="125" y="2375"/>
                    </a:lnTo>
                    <a:lnTo>
                      <a:pt x="106" y="2367"/>
                    </a:lnTo>
                    <a:lnTo>
                      <a:pt x="88" y="2359"/>
                    </a:lnTo>
                    <a:lnTo>
                      <a:pt x="83" y="2356"/>
                    </a:lnTo>
                    <a:lnTo>
                      <a:pt x="70" y="2347"/>
                    </a:lnTo>
                    <a:lnTo>
                      <a:pt x="62" y="2341"/>
                    </a:lnTo>
                    <a:lnTo>
                      <a:pt x="54" y="2332"/>
                    </a:lnTo>
                    <a:lnTo>
                      <a:pt x="45" y="2322"/>
                    </a:lnTo>
                    <a:lnTo>
                      <a:pt x="35" y="2311"/>
                    </a:lnTo>
                    <a:lnTo>
                      <a:pt x="26" y="2298"/>
                    </a:lnTo>
                    <a:lnTo>
                      <a:pt x="18" y="2284"/>
                    </a:lnTo>
                    <a:lnTo>
                      <a:pt x="11" y="2269"/>
                    </a:lnTo>
                    <a:lnTo>
                      <a:pt x="5" y="2251"/>
                    </a:lnTo>
                    <a:lnTo>
                      <a:pt x="3" y="2242"/>
                    </a:lnTo>
                    <a:lnTo>
                      <a:pt x="1" y="2233"/>
                    </a:lnTo>
                    <a:lnTo>
                      <a:pt x="1" y="2222"/>
                    </a:lnTo>
                    <a:lnTo>
                      <a:pt x="0" y="2212"/>
                    </a:lnTo>
                    <a:lnTo>
                      <a:pt x="1" y="2202"/>
                    </a:lnTo>
                    <a:lnTo>
                      <a:pt x="2" y="2190"/>
                    </a:lnTo>
                    <a:lnTo>
                      <a:pt x="3" y="2179"/>
                    </a:lnTo>
                    <a:lnTo>
                      <a:pt x="7" y="2167"/>
                    </a:lnTo>
                    <a:lnTo>
                      <a:pt x="10" y="2156"/>
                    </a:lnTo>
                    <a:lnTo>
                      <a:pt x="14" y="2147"/>
                    </a:lnTo>
                    <a:lnTo>
                      <a:pt x="19" y="2139"/>
                    </a:lnTo>
                    <a:lnTo>
                      <a:pt x="25" y="2131"/>
                    </a:lnTo>
                    <a:lnTo>
                      <a:pt x="32" y="2123"/>
                    </a:lnTo>
                    <a:lnTo>
                      <a:pt x="40" y="2117"/>
                    </a:lnTo>
                    <a:lnTo>
                      <a:pt x="50" y="2111"/>
                    </a:lnTo>
                    <a:lnTo>
                      <a:pt x="59" y="2106"/>
                    </a:lnTo>
                    <a:lnTo>
                      <a:pt x="69" y="2101"/>
                    </a:lnTo>
                    <a:lnTo>
                      <a:pt x="80" y="2097"/>
                    </a:lnTo>
                    <a:lnTo>
                      <a:pt x="91" y="2093"/>
                    </a:lnTo>
                    <a:lnTo>
                      <a:pt x="102" y="2089"/>
                    </a:lnTo>
                    <a:lnTo>
                      <a:pt x="127" y="2083"/>
                    </a:lnTo>
                    <a:lnTo>
                      <a:pt x="153" y="2079"/>
                    </a:lnTo>
                    <a:lnTo>
                      <a:pt x="204" y="2074"/>
                    </a:lnTo>
                    <a:lnTo>
                      <a:pt x="255" y="2070"/>
                    </a:lnTo>
                    <a:lnTo>
                      <a:pt x="277" y="2068"/>
                    </a:lnTo>
                    <a:lnTo>
                      <a:pt x="299" y="2066"/>
                    </a:lnTo>
                    <a:lnTo>
                      <a:pt x="317" y="2064"/>
                    </a:lnTo>
                    <a:lnTo>
                      <a:pt x="333" y="2061"/>
                    </a:lnTo>
                    <a:close/>
                  </a:path>
                </a:pathLst>
              </a:custGeom>
              <a:solidFill>
                <a:srgbClr val="847E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15" name="Freeform 2235">
                <a:extLst>
                  <a:ext uri="{FF2B5EF4-FFF2-40B4-BE49-F238E27FC236}">
                    <a16:creationId xmlns:a16="http://schemas.microsoft.com/office/drawing/2014/main" id="{A7E3CBC5-E7D8-43D9-8F02-CF51A89E3F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6" y="3284"/>
                <a:ext cx="221" cy="158"/>
              </a:xfrm>
              <a:custGeom>
                <a:avLst/>
                <a:gdLst>
                  <a:gd name="T0" fmla="*/ 2 w 3302"/>
                  <a:gd name="T1" fmla="*/ 9 h 2367"/>
                  <a:gd name="T2" fmla="*/ 3 w 3302"/>
                  <a:gd name="T3" fmla="*/ 9 h 2367"/>
                  <a:gd name="T4" fmla="*/ 4 w 3302"/>
                  <a:gd name="T5" fmla="*/ 8 h 2367"/>
                  <a:gd name="T6" fmla="*/ 7 w 3302"/>
                  <a:gd name="T7" fmla="*/ 7 h 2367"/>
                  <a:gd name="T8" fmla="*/ 9 w 3302"/>
                  <a:gd name="T9" fmla="*/ 6 h 2367"/>
                  <a:gd name="T10" fmla="*/ 9 w 3302"/>
                  <a:gd name="T11" fmla="*/ 6 h 2367"/>
                  <a:gd name="T12" fmla="*/ 10 w 3302"/>
                  <a:gd name="T13" fmla="*/ 5 h 2367"/>
                  <a:gd name="T14" fmla="*/ 10 w 3302"/>
                  <a:gd name="T15" fmla="*/ 5 h 2367"/>
                  <a:gd name="T16" fmla="*/ 11 w 3302"/>
                  <a:gd name="T17" fmla="*/ 4 h 2367"/>
                  <a:gd name="T18" fmla="*/ 11 w 3302"/>
                  <a:gd name="T19" fmla="*/ 4 h 2367"/>
                  <a:gd name="T20" fmla="*/ 12 w 3302"/>
                  <a:gd name="T21" fmla="*/ 4 h 2367"/>
                  <a:gd name="T22" fmla="*/ 12 w 3302"/>
                  <a:gd name="T23" fmla="*/ 3 h 2367"/>
                  <a:gd name="T24" fmla="*/ 12 w 3302"/>
                  <a:gd name="T25" fmla="*/ 3 h 2367"/>
                  <a:gd name="T26" fmla="*/ 13 w 3302"/>
                  <a:gd name="T27" fmla="*/ 3 h 2367"/>
                  <a:gd name="T28" fmla="*/ 14 w 3302"/>
                  <a:gd name="T29" fmla="*/ 1 h 2367"/>
                  <a:gd name="T30" fmla="*/ 14 w 3302"/>
                  <a:gd name="T31" fmla="*/ 0 h 2367"/>
                  <a:gd name="T32" fmla="*/ 15 w 3302"/>
                  <a:gd name="T33" fmla="*/ 0 h 2367"/>
                  <a:gd name="T34" fmla="*/ 15 w 3302"/>
                  <a:gd name="T35" fmla="*/ 0 h 2367"/>
                  <a:gd name="T36" fmla="*/ 15 w 3302"/>
                  <a:gd name="T37" fmla="*/ 0 h 2367"/>
                  <a:gd name="T38" fmla="*/ 14 w 3302"/>
                  <a:gd name="T39" fmla="*/ 1 h 2367"/>
                  <a:gd name="T40" fmla="*/ 13 w 3302"/>
                  <a:gd name="T41" fmla="*/ 2 h 2367"/>
                  <a:gd name="T42" fmla="*/ 13 w 3302"/>
                  <a:gd name="T43" fmla="*/ 3 h 2367"/>
                  <a:gd name="T44" fmla="*/ 13 w 3302"/>
                  <a:gd name="T45" fmla="*/ 3 h 2367"/>
                  <a:gd name="T46" fmla="*/ 13 w 3302"/>
                  <a:gd name="T47" fmla="*/ 4 h 2367"/>
                  <a:gd name="T48" fmla="*/ 12 w 3302"/>
                  <a:gd name="T49" fmla="*/ 4 h 2367"/>
                  <a:gd name="T50" fmla="*/ 12 w 3302"/>
                  <a:gd name="T51" fmla="*/ 5 h 2367"/>
                  <a:gd name="T52" fmla="*/ 12 w 3302"/>
                  <a:gd name="T53" fmla="*/ 6 h 2367"/>
                  <a:gd name="T54" fmla="*/ 11 w 3302"/>
                  <a:gd name="T55" fmla="*/ 7 h 2367"/>
                  <a:gd name="T56" fmla="*/ 10 w 3302"/>
                  <a:gd name="T57" fmla="*/ 7 h 2367"/>
                  <a:gd name="T58" fmla="*/ 9 w 3302"/>
                  <a:gd name="T59" fmla="*/ 8 h 2367"/>
                  <a:gd name="T60" fmla="*/ 8 w 3302"/>
                  <a:gd name="T61" fmla="*/ 9 h 2367"/>
                  <a:gd name="T62" fmla="*/ 8 w 3302"/>
                  <a:gd name="T63" fmla="*/ 9 h 2367"/>
                  <a:gd name="T64" fmla="*/ 7 w 3302"/>
                  <a:gd name="T65" fmla="*/ 9 h 2367"/>
                  <a:gd name="T66" fmla="*/ 5 w 3302"/>
                  <a:gd name="T67" fmla="*/ 10 h 2367"/>
                  <a:gd name="T68" fmla="*/ 5 w 3302"/>
                  <a:gd name="T69" fmla="*/ 10 h 2367"/>
                  <a:gd name="T70" fmla="*/ 4 w 3302"/>
                  <a:gd name="T71" fmla="*/ 10 h 2367"/>
                  <a:gd name="T72" fmla="*/ 3 w 3302"/>
                  <a:gd name="T73" fmla="*/ 10 h 2367"/>
                  <a:gd name="T74" fmla="*/ 2 w 3302"/>
                  <a:gd name="T75" fmla="*/ 11 h 2367"/>
                  <a:gd name="T76" fmla="*/ 1 w 3302"/>
                  <a:gd name="T77" fmla="*/ 11 h 2367"/>
                  <a:gd name="T78" fmla="*/ 1 w 3302"/>
                  <a:gd name="T79" fmla="*/ 10 h 2367"/>
                  <a:gd name="T80" fmla="*/ 1 w 3302"/>
                  <a:gd name="T81" fmla="*/ 10 h 2367"/>
                  <a:gd name="T82" fmla="*/ 0 w 3302"/>
                  <a:gd name="T83" fmla="*/ 10 h 2367"/>
                  <a:gd name="T84" fmla="*/ 0 w 3302"/>
                  <a:gd name="T85" fmla="*/ 10 h 2367"/>
                  <a:gd name="T86" fmla="*/ 0 w 3302"/>
                  <a:gd name="T87" fmla="*/ 10 h 2367"/>
                  <a:gd name="T88" fmla="*/ 0 w 3302"/>
                  <a:gd name="T89" fmla="*/ 10 h 2367"/>
                  <a:gd name="T90" fmla="*/ 0 w 3302"/>
                  <a:gd name="T91" fmla="*/ 9 h 2367"/>
                  <a:gd name="T92" fmla="*/ 0 w 3302"/>
                  <a:gd name="T93" fmla="*/ 9 h 2367"/>
                  <a:gd name="T94" fmla="*/ 0 w 3302"/>
                  <a:gd name="T95" fmla="*/ 9 h 2367"/>
                  <a:gd name="T96" fmla="*/ 0 w 3302"/>
                  <a:gd name="T97" fmla="*/ 9 h 2367"/>
                  <a:gd name="T98" fmla="*/ 1 w 3302"/>
                  <a:gd name="T99" fmla="*/ 9 h 2367"/>
                  <a:gd name="T100" fmla="*/ 2 w 3302"/>
                  <a:gd name="T101" fmla="*/ 9 h 236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302" h="2367">
                    <a:moveTo>
                      <a:pt x="356" y="2035"/>
                    </a:moveTo>
                    <a:lnTo>
                      <a:pt x="384" y="2027"/>
                    </a:lnTo>
                    <a:lnTo>
                      <a:pt x="416" y="2018"/>
                    </a:lnTo>
                    <a:lnTo>
                      <a:pt x="452" y="2007"/>
                    </a:lnTo>
                    <a:lnTo>
                      <a:pt x="491" y="1994"/>
                    </a:lnTo>
                    <a:lnTo>
                      <a:pt x="533" y="1979"/>
                    </a:lnTo>
                    <a:lnTo>
                      <a:pt x="577" y="1964"/>
                    </a:lnTo>
                    <a:lnTo>
                      <a:pt x="624" y="1945"/>
                    </a:lnTo>
                    <a:lnTo>
                      <a:pt x="674" y="1927"/>
                    </a:lnTo>
                    <a:lnTo>
                      <a:pt x="779" y="1884"/>
                    </a:lnTo>
                    <a:lnTo>
                      <a:pt x="890" y="1837"/>
                    </a:lnTo>
                    <a:lnTo>
                      <a:pt x="1006" y="1788"/>
                    </a:lnTo>
                    <a:lnTo>
                      <a:pt x="1126" y="1735"/>
                    </a:lnTo>
                    <a:lnTo>
                      <a:pt x="1247" y="1681"/>
                    </a:lnTo>
                    <a:lnTo>
                      <a:pt x="1368" y="1625"/>
                    </a:lnTo>
                    <a:lnTo>
                      <a:pt x="1487" y="1569"/>
                    </a:lnTo>
                    <a:lnTo>
                      <a:pt x="1601" y="1515"/>
                    </a:lnTo>
                    <a:lnTo>
                      <a:pt x="1711" y="1461"/>
                    </a:lnTo>
                    <a:lnTo>
                      <a:pt x="1813" y="1411"/>
                    </a:lnTo>
                    <a:lnTo>
                      <a:pt x="1906" y="1363"/>
                    </a:lnTo>
                    <a:lnTo>
                      <a:pt x="1988" y="1320"/>
                    </a:lnTo>
                    <a:lnTo>
                      <a:pt x="2023" y="1301"/>
                    </a:lnTo>
                    <a:lnTo>
                      <a:pt x="2057" y="1282"/>
                    </a:lnTo>
                    <a:lnTo>
                      <a:pt x="2089" y="1263"/>
                    </a:lnTo>
                    <a:lnTo>
                      <a:pt x="2120" y="1244"/>
                    </a:lnTo>
                    <a:lnTo>
                      <a:pt x="2150" y="1226"/>
                    </a:lnTo>
                    <a:lnTo>
                      <a:pt x="2179" y="1206"/>
                    </a:lnTo>
                    <a:lnTo>
                      <a:pt x="2206" y="1187"/>
                    </a:lnTo>
                    <a:lnTo>
                      <a:pt x="2231" y="1169"/>
                    </a:lnTo>
                    <a:lnTo>
                      <a:pt x="2256" y="1150"/>
                    </a:lnTo>
                    <a:lnTo>
                      <a:pt x="2280" y="1133"/>
                    </a:lnTo>
                    <a:lnTo>
                      <a:pt x="2301" y="1114"/>
                    </a:lnTo>
                    <a:lnTo>
                      <a:pt x="2323" y="1097"/>
                    </a:lnTo>
                    <a:lnTo>
                      <a:pt x="2363" y="1062"/>
                    </a:lnTo>
                    <a:lnTo>
                      <a:pt x="2399" y="1028"/>
                    </a:lnTo>
                    <a:lnTo>
                      <a:pt x="2431" y="996"/>
                    </a:lnTo>
                    <a:lnTo>
                      <a:pt x="2460" y="965"/>
                    </a:lnTo>
                    <a:lnTo>
                      <a:pt x="2487" y="936"/>
                    </a:lnTo>
                    <a:lnTo>
                      <a:pt x="2511" y="910"/>
                    </a:lnTo>
                    <a:lnTo>
                      <a:pt x="2533" y="885"/>
                    </a:lnTo>
                    <a:lnTo>
                      <a:pt x="2553" y="862"/>
                    </a:lnTo>
                    <a:lnTo>
                      <a:pt x="2571" y="843"/>
                    </a:lnTo>
                    <a:lnTo>
                      <a:pt x="2589" y="825"/>
                    </a:lnTo>
                    <a:lnTo>
                      <a:pt x="2594" y="820"/>
                    </a:lnTo>
                    <a:lnTo>
                      <a:pt x="2608" y="806"/>
                    </a:lnTo>
                    <a:lnTo>
                      <a:pt x="2630" y="784"/>
                    </a:lnTo>
                    <a:lnTo>
                      <a:pt x="2654" y="757"/>
                    </a:lnTo>
                    <a:lnTo>
                      <a:pt x="2682" y="727"/>
                    </a:lnTo>
                    <a:lnTo>
                      <a:pt x="2708" y="697"/>
                    </a:lnTo>
                    <a:lnTo>
                      <a:pt x="2719" y="683"/>
                    </a:lnTo>
                    <a:lnTo>
                      <a:pt x="2731" y="669"/>
                    </a:lnTo>
                    <a:lnTo>
                      <a:pt x="2740" y="656"/>
                    </a:lnTo>
                    <a:lnTo>
                      <a:pt x="2747" y="644"/>
                    </a:lnTo>
                    <a:lnTo>
                      <a:pt x="2757" y="628"/>
                    </a:lnTo>
                    <a:lnTo>
                      <a:pt x="2774" y="605"/>
                    </a:lnTo>
                    <a:lnTo>
                      <a:pt x="2797" y="574"/>
                    </a:lnTo>
                    <a:lnTo>
                      <a:pt x="2823" y="538"/>
                    </a:lnTo>
                    <a:lnTo>
                      <a:pt x="2887" y="455"/>
                    </a:lnTo>
                    <a:lnTo>
                      <a:pt x="2958" y="364"/>
                    </a:lnTo>
                    <a:lnTo>
                      <a:pt x="3026" y="276"/>
                    </a:lnTo>
                    <a:lnTo>
                      <a:pt x="3086" y="201"/>
                    </a:lnTo>
                    <a:lnTo>
                      <a:pt x="3127" y="150"/>
                    </a:lnTo>
                    <a:lnTo>
                      <a:pt x="3142" y="130"/>
                    </a:lnTo>
                    <a:lnTo>
                      <a:pt x="3182" y="93"/>
                    </a:lnTo>
                    <a:lnTo>
                      <a:pt x="3214" y="62"/>
                    </a:lnTo>
                    <a:lnTo>
                      <a:pt x="3241" y="39"/>
                    </a:lnTo>
                    <a:lnTo>
                      <a:pt x="3263" y="21"/>
                    </a:lnTo>
                    <a:lnTo>
                      <a:pt x="3279" y="9"/>
                    </a:lnTo>
                    <a:lnTo>
                      <a:pt x="3292" y="2"/>
                    </a:lnTo>
                    <a:lnTo>
                      <a:pt x="3299" y="0"/>
                    </a:lnTo>
                    <a:lnTo>
                      <a:pt x="3302" y="2"/>
                    </a:lnTo>
                    <a:lnTo>
                      <a:pt x="3302" y="9"/>
                    </a:lnTo>
                    <a:lnTo>
                      <a:pt x="3298" y="19"/>
                    </a:lnTo>
                    <a:lnTo>
                      <a:pt x="3290" y="34"/>
                    </a:lnTo>
                    <a:lnTo>
                      <a:pt x="3279" y="51"/>
                    </a:lnTo>
                    <a:lnTo>
                      <a:pt x="3251" y="93"/>
                    </a:lnTo>
                    <a:lnTo>
                      <a:pt x="3214" y="145"/>
                    </a:lnTo>
                    <a:lnTo>
                      <a:pt x="3171" y="202"/>
                    </a:lnTo>
                    <a:lnTo>
                      <a:pt x="3126" y="262"/>
                    </a:lnTo>
                    <a:lnTo>
                      <a:pt x="3080" y="323"/>
                    </a:lnTo>
                    <a:lnTo>
                      <a:pt x="3034" y="380"/>
                    </a:lnTo>
                    <a:lnTo>
                      <a:pt x="2993" y="433"/>
                    </a:lnTo>
                    <a:lnTo>
                      <a:pt x="2959" y="477"/>
                    </a:lnTo>
                    <a:lnTo>
                      <a:pt x="2933" y="510"/>
                    </a:lnTo>
                    <a:lnTo>
                      <a:pt x="2920" y="530"/>
                    </a:lnTo>
                    <a:lnTo>
                      <a:pt x="2909" y="548"/>
                    </a:lnTo>
                    <a:lnTo>
                      <a:pt x="2899" y="566"/>
                    </a:lnTo>
                    <a:lnTo>
                      <a:pt x="2890" y="584"/>
                    </a:lnTo>
                    <a:lnTo>
                      <a:pt x="2882" y="602"/>
                    </a:lnTo>
                    <a:lnTo>
                      <a:pt x="2867" y="638"/>
                    </a:lnTo>
                    <a:lnTo>
                      <a:pt x="2854" y="674"/>
                    </a:lnTo>
                    <a:lnTo>
                      <a:pt x="2842" y="710"/>
                    </a:lnTo>
                    <a:lnTo>
                      <a:pt x="2832" y="746"/>
                    </a:lnTo>
                    <a:lnTo>
                      <a:pt x="2820" y="781"/>
                    </a:lnTo>
                    <a:lnTo>
                      <a:pt x="2810" y="817"/>
                    </a:lnTo>
                    <a:lnTo>
                      <a:pt x="2803" y="841"/>
                    </a:lnTo>
                    <a:lnTo>
                      <a:pt x="2792" y="876"/>
                    </a:lnTo>
                    <a:lnTo>
                      <a:pt x="2778" y="921"/>
                    </a:lnTo>
                    <a:lnTo>
                      <a:pt x="2759" y="974"/>
                    </a:lnTo>
                    <a:lnTo>
                      <a:pt x="2747" y="1004"/>
                    </a:lnTo>
                    <a:lnTo>
                      <a:pt x="2735" y="1036"/>
                    </a:lnTo>
                    <a:lnTo>
                      <a:pt x="2719" y="1070"/>
                    </a:lnTo>
                    <a:lnTo>
                      <a:pt x="2703" y="1104"/>
                    </a:lnTo>
                    <a:lnTo>
                      <a:pt x="2684" y="1141"/>
                    </a:lnTo>
                    <a:lnTo>
                      <a:pt x="2665" y="1178"/>
                    </a:lnTo>
                    <a:lnTo>
                      <a:pt x="2642" y="1217"/>
                    </a:lnTo>
                    <a:lnTo>
                      <a:pt x="2618" y="1256"/>
                    </a:lnTo>
                    <a:lnTo>
                      <a:pt x="2592" y="1298"/>
                    </a:lnTo>
                    <a:lnTo>
                      <a:pt x="2563" y="1339"/>
                    </a:lnTo>
                    <a:lnTo>
                      <a:pt x="2532" y="1380"/>
                    </a:lnTo>
                    <a:lnTo>
                      <a:pt x="2499" y="1422"/>
                    </a:lnTo>
                    <a:lnTo>
                      <a:pt x="2463" y="1464"/>
                    </a:lnTo>
                    <a:lnTo>
                      <a:pt x="2425" y="1508"/>
                    </a:lnTo>
                    <a:lnTo>
                      <a:pt x="2383" y="1550"/>
                    </a:lnTo>
                    <a:lnTo>
                      <a:pt x="2339" y="1592"/>
                    </a:lnTo>
                    <a:lnTo>
                      <a:pt x="2292" y="1634"/>
                    </a:lnTo>
                    <a:lnTo>
                      <a:pt x="2242" y="1675"/>
                    </a:lnTo>
                    <a:lnTo>
                      <a:pt x="2189" y="1717"/>
                    </a:lnTo>
                    <a:lnTo>
                      <a:pt x="2133" y="1757"/>
                    </a:lnTo>
                    <a:lnTo>
                      <a:pt x="2073" y="1797"/>
                    </a:lnTo>
                    <a:lnTo>
                      <a:pt x="2010" y="1835"/>
                    </a:lnTo>
                    <a:lnTo>
                      <a:pt x="1943" y="1873"/>
                    </a:lnTo>
                    <a:lnTo>
                      <a:pt x="1873" y="1909"/>
                    </a:lnTo>
                    <a:lnTo>
                      <a:pt x="1867" y="1912"/>
                    </a:lnTo>
                    <a:lnTo>
                      <a:pt x="1848" y="1922"/>
                    </a:lnTo>
                    <a:lnTo>
                      <a:pt x="1819" y="1938"/>
                    </a:lnTo>
                    <a:lnTo>
                      <a:pt x="1778" y="1958"/>
                    </a:lnTo>
                    <a:lnTo>
                      <a:pt x="1729" y="1983"/>
                    </a:lnTo>
                    <a:lnTo>
                      <a:pt x="1672" y="2011"/>
                    </a:lnTo>
                    <a:lnTo>
                      <a:pt x="1607" y="2042"/>
                    </a:lnTo>
                    <a:lnTo>
                      <a:pt x="1537" y="2075"/>
                    </a:lnTo>
                    <a:lnTo>
                      <a:pt x="1463" y="2108"/>
                    </a:lnTo>
                    <a:lnTo>
                      <a:pt x="1385" y="2142"/>
                    </a:lnTo>
                    <a:lnTo>
                      <a:pt x="1304" y="2175"/>
                    </a:lnTo>
                    <a:lnTo>
                      <a:pt x="1220" y="2207"/>
                    </a:lnTo>
                    <a:lnTo>
                      <a:pt x="1179" y="2222"/>
                    </a:lnTo>
                    <a:lnTo>
                      <a:pt x="1137" y="2236"/>
                    </a:lnTo>
                    <a:lnTo>
                      <a:pt x="1096" y="2251"/>
                    </a:lnTo>
                    <a:lnTo>
                      <a:pt x="1055" y="2264"/>
                    </a:lnTo>
                    <a:lnTo>
                      <a:pt x="1013" y="2277"/>
                    </a:lnTo>
                    <a:lnTo>
                      <a:pt x="973" y="2287"/>
                    </a:lnTo>
                    <a:lnTo>
                      <a:pt x="934" y="2297"/>
                    </a:lnTo>
                    <a:lnTo>
                      <a:pt x="895" y="2306"/>
                    </a:lnTo>
                    <a:lnTo>
                      <a:pt x="829" y="2320"/>
                    </a:lnTo>
                    <a:lnTo>
                      <a:pt x="765" y="2332"/>
                    </a:lnTo>
                    <a:lnTo>
                      <a:pt x="704" y="2342"/>
                    </a:lnTo>
                    <a:lnTo>
                      <a:pt x="645" y="2351"/>
                    </a:lnTo>
                    <a:lnTo>
                      <a:pt x="589" y="2358"/>
                    </a:lnTo>
                    <a:lnTo>
                      <a:pt x="535" y="2363"/>
                    </a:lnTo>
                    <a:lnTo>
                      <a:pt x="482" y="2366"/>
                    </a:lnTo>
                    <a:lnTo>
                      <a:pt x="433" y="2367"/>
                    </a:lnTo>
                    <a:lnTo>
                      <a:pt x="408" y="2367"/>
                    </a:lnTo>
                    <a:lnTo>
                      <a:pt x="384" y="2366"/>
                    </a:lnTo>
                    <a:lnTo>
                      <a:pt x="361" y="2365"/>
                    </a:lnTo>
                    <a:lnTo>
                      <a:pt x="338" y="2364"/>
                    </a:lnTo>
                    <a:lnTo>
                      <a:pt x="315" y="2361"/>
                    </a:lnTo>
                    <a:lnTo>
                      <a:pt x="293" y="2359"/>
                    </a:lnTo>
                    <a:lnTo>
                      <a:pt x="271" y="2356"/>
                    </a:lnTo>
                    <a:lnTo>
                      <a:pt x="250" y="2352"/>
                    </a:lnTo>
                    <a:lnTo>
                      <a:pt x="229" y="2348"/>
                    </a:lnTo>
                    <a:lnTo>
                      <a:pt x="208" y="2342"/>
                    </a:lnTo>
                    <a:lnTo>
                      <a:pt x="188" y="2336"/>
                    </a:lnTo>
                    <a:lnTo>
                      <a:pt x="168" y="2331"/>
                    </a:lnTo>
                    <a:lnTo>
                      <a:pt x="149" y="2324"/>
                    </a:lnTo>
                    <a:lnTo>
                      <a:pt x="129" y="2317"/>
                    </a:lnTo>
                    <a:lnTo>
                      <a:pt x="111" y="2308"/>
                    </a:lnTo>
                    <a:lnTo>
                      <a:pt x="92" y="2300"/>
                    </a:lnTo>
                    <a:lnTo>
                      <a:pt x="87" y="2298"/>
                    </a:lnTo>
                    <a:lnTo>
                      <a:pt x="74" y="2290"/>
                    </a:lnTo>
                    <a:lnTo>
                      <a:pt x="65" y="2284"/>
                    </a:lnTo>
                    <a:lnTo>
                      <a:pt x="56" y="2275"/>
                    </a:lnTo>
                    <a:lnTo>
                      <a:pt x="47" y="2266"/>
                    </a:lnTo>
                    <a:lnTo>
                      <a:pt x="38" y="2256"/>
                    </a:lnTo>
                    <a:lnTo>
                      <a:pt x="28" y="2244"/>
                    </a:lnTo>
                    <a:lnTo>
                      <a:pt x="19" y="2230"/>
                    </a:lnTo>
                    <a:lnTo>
                      <a:pt x="12" y="2215"/>
                    </a:lnTo>
                    <a:lnTo>
                      <a:pt x="7" y="2198"/>
                    </a:lnTo>
                    <a:lnTo>
                      <a:pt x="5" y="2189"/>
                    </a:lnTo>
                    <a:lnTo>
                      <a:pt x="3" y="2180"/>
                    </a:lnTo>
                    <a:lnTo>
                      <a:pt x="2" y="2170"/>
                    </a:lnTo>
                    <a:lnTo>
                      <a:pt x="0" y="2160"/>
                    </a:lnTo>
                    <a:lnTo>
                      <a:pt x="2" y="2150"/>
                    </a:lnTo>
                    <a:lnTo>
                      <a:pt x="3" y="2139"/>
                    </a:lnTo>
                    <a:lnTo>
                      <a:pt x="4" y="2127"/>
                    </a:lnTo>
                    <a:lnTo>
                      <a:pt x="7" y="2116"/>
                    </a:lnTo>
                    <a:lnTo>
                      <a:pt x="10" y="2107"/>
                    </a:lnTo>
                    <a:lnTo>
                      <a:pt x="14" y="2097"/>
                    </a:lnTo>
                    <a:lnTo>
                      <a:pt x="20" y="2090"/>
                    </a:lnTo>
                    <a:lnTo>
                      <a:pt x="26" y="2083"/>
                    </a:lnTo>
                    <a:lnTo>
                      <a:pt x="34" y="2076"/>
                    </a:lnTo>
                    <a:lnTo>
                      <a:pt x="43" y="2071"/>
                    </a:lnTo>
                    <a:lnTo>
                      <a:pt x="52" y="2065"/>
                    </a:lnTo>
                    <a:lnTo>
                      <a:pt x="62" y="2061"/>
                    </a:lnTo>
                    <a:lnTo>
                      <a:pt x="74" y="2057"/>
                    </a:lnTo>
                    <a:lnTo>
                      <a:pt x="85" y="2054"/>
                    </a:lnTo>
                    <a:lnTo>
                      <a:pt x="97" y="2051"/>
                    </a:lnTo>
                    <a:lnTo>
                      <a:pt x="110" y="2048"/>
                    </a:lnTo>
                    <a:lnTo>
                      <a:pt x="136" y="2045"/>
                    </a:lnTo>
                    <a:lnTo>
                      <a:pt x="163" y="2043"/>
                    </a:lnTo>
                    <a:lnTo>
                      <a:pt x="220" y="2041"/>
                    </a:lnTo>
                    <a:lnTo>
                      <a:pt x="273" y="2041"/>
                    </a:lnTo>
                    <a:lnTo>
                      <a:pt x="298" y="2041"/>
                    </a:lnTo>
                    <a:lnTo>
                      <a:pt x="321" y="2040"/>
                    </a:lnTo>
                    <a:lnTo>
                      <a:pt x="340" y="2038"/>
                    </a:lnTo>
                    <a:lnTo>
                      <a:pt x="356" y="2035"/>
                    </a:lnTo>
                    <a:close/>
                  </a:path>
                </a:pathLst>
              </a:custGeom>
              <a:solidFill>
                <a:srgbClr val="787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16" name="Freeform 2236">
                <a:extLst>
                  <a:ext uri="{FF2B5EF4-FFF2-40B4-BE49-F238E27FC236}">
                    <a16:creationId xmlns:a16="http://schemas.microsoft.com/office/drawing/2014/main" id="{10988F15-A56D-44D6-B03B-F125BFF52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7" y="3288"/>
                <a:ext cx="215" cy="154"/>
              </a:xfrm>
              <a:custGeom>
                <a:avLst/>
                <a:gdLst>
                  <a:gd name="T0" fmla="*/ 2 w 3230"/>
                  <a:gd name="T1" fmla="*/ 9 h 2313"/>
                  <a:gd name="T2" fmla="*/ 3 w 3230"/>
                  <a:gd name="T3" fmla="*/ 9 h 2313"/>
                  <a:gd name="T4" fmla="*/ 5 w 3230"/>
                  <a:gd name="T5" fmla="*/ 8 h 2313"/>
                  <a:gd name="T6" fmla="*/ 7 w 3230"/>
                  <a:gd name="T7" fmla="*/ 7 h 2313"/>
                  <a:gd name="T8" fmla="*/ 8 w 3230"/>
                  <a:gd name="T9" fmla="*/ 6 h 2313"/>
                  <a:gd name="T10" fmla="*/ 9 w 3230"/>
                  <a:gd name="T11" fmla="*/ 6 h 2313"/>
                  <a:gd name="T12" fmla="*/ 10 w 3230"/>
                  <a:gd name="T13" fmla="*/ 5 h 2313"/>
                  <a:gd name="T14" fmla="*/ 10 w 3230"/>
                  <a:gd name="T15" fmla="*/ 5 h 2313"/>
                  <a:gd name="T16" fmla="*/ 10 w 3230"/>
                  <a:gd name="T17" fmla="*/ 5 h 2313"/>
                  <a:gd name="T18" fmla="*/ 11 w 3230"/>
                  <a:gd name="T19" fmla="*/ 4 h 2313"/>
                  <a:gd name="T20" fmla="*/ 11 w 3230"/>
                  <a:gd name="T21" fmla="*/ 4 h 2313"/>
                  <a:gd name="T22" fmla="*/ 12 w 3230"/>
                  <a:gd name="T23" fmla="*/ 3 h 2313"/>
                  <a:gd name="T24" fmla="*/ 12 w 3230"/>
                  <a:gd name="T25" fmla="*/ 3 h 2313"/>
                  <a:gd name="T26" fmla="*/ 12 w 3230"/>
                  <a:gd name="T27" fmla="*/ 3 h 2313"/>
                  <a:gd name="T28" fmla="*/ 13 w 3230"/>
                  <a:gd name="T29" fmla="*/ 2 h 2313"/>
                  <a:gd name="T30" fmla="*/ 14 w 3230"/>
                  <a:gd name="T31" fmla="*/ 0 h 2313"/>
                  <a:gd name="T32" fmla="*/ 14 w 3230"/>
                  <a:gd name="T33" fmla="*/ 0 h 2313"/>
                  <a:gd name="T34" fmla="*/ 14 w 3230"/>
                  <a:gd name="T35" fmla="*/ 0 h 2313"/>
                  <a:gd name="T36" fmla="*/ 14 w 3230"/>
                  <a:gd name="T37" fmla="*/ 0 h 2313"/>
                  <a:gd name="T38" fmla="*/ 14 w 3230"/>
                  <a:gd name="T39" fmla="*/ 1 h 2313"/>
                  <a:gd name="T40" fmla="*/ 13 w 3230"/>
                  <a:gd name="T41" fmla="*/ 2 h 2313"/>
                  <a:gd name="T42" fmla="*/ 13 w 3230"/>
                  <a:gd name="T43" fmla="*/ 2 h 2313"/>
                  <a:gd name="T44" fmla="*/ 13 w 3230"/>
                  <a:gd name="T45" fmla="*/ 3 h 2313"/>
                  <a:gd name="T46" fmla="*/ 13 w 3230"/>
                  <a:gd name="T47" fmla="*/ 3 h 2313"/>
                  <a:gd name="T48" fmla="*/ 12 w 3230"/>
                  <a:gd name="T49" fmla="*/ 3 h 2313"/>
                  <a:gd name="T50" fmla="*/ 12 w 3230"/>
                  <a:gd name="T51" fmla="*/ 4 h 2313"/>
                  <a:gd name="T52" fmla="*/ 12 w 3230"/>
                  <a:gd name="T53" fmla="*/ 5 h 2313"/>
                  <a:gd name="T54" fmla="*/ 11 w 3230"/>
                  <a:gd name="T55" fmla="*/ 6 h 2313"/>
                  <a:gd name="T56" fmla="*/ 11 w 3230"/>
                  <a:gd name="T57" fmla="*/ 6 h 2313"/>
                  <a:gd name="T58" fmla="*/ 10 w 3230"/>
                  <a:gd name="T59" fmla="*/ 7 h 2313"/>
                  <a:gd name="T60" fmla="*/ 9 w 3230"/>
                  <a:gd name="T61" fmla="*/ 8 h 2313"/>
                  <a:gd name="T62" fmla="*/ 8 w 3230"/>
                  <a:gd name="T63" fmla="*/ 8 h 2313"/>
                  <a:gd name="T64" fmla="*/ 8 w 3230"/>
                  <a:gd name="T65" fmla="*/ 9 h 2313"/>
                  <a:gd name="T66" fmla="*/ 6 w 3230"/>
                  <a:gd name="T67" fmla="*/ 9 h 2313"/>
                  <a:gd name="T68" fmla="*/ 5 w 3230"/>
                  <a:gd name="T69" fmla="*/ 10 h 2313"/>
                  <a:gd name="T70" fmla="*/ 4 w 3230"/>
                  <a:gd name="T71" fmla="*/ 10 h 2313"/>
                  <a:gd name="T72" fmla="*/ 4 w 3230"/>
                  <a:gd name="T73" fmla="*/ 10 h 2313"/>
                  <a:gd name="T74" fmla="*/ 3 w 3230"/>
                  <a:gd name="T75" fmla="*/ 10 h 2313"/>
                  <a:gd name="T76" fmla="*/ 2 w 3230"/>
                  <a:gd name="T77" fmla="*/ 10 h 2313"/>
                  <a:gd name="T78" fmla="*/ 1 w 3230"/>
                  <a:gd name="T79" fmla="*/ 10 h 2313"/>
                  <a:gd name="T80" fmla="*/ 1 w 3230"/>
                  <a:gd name="T81" fmla="*/ 10 h 2313"/>
                  <a:gd name="T82" fmla="*/ 1 w 3230"/>
                  <a:gd name="T83" fmla="*/ 10 h 2313"/>
                  <a:gd name="T84" fmla="*/ 0 w 3230"/>
                  <a:gd name="T85" fmla="*/ 10 h 2313"/>
                  <a:gd name="T86" fmla="*/ 0 w 3230"/>
                  <a:gd name="T87" fmla="*/ 10 h 2313"/>
                  <a:gd name="T88" fmla="*/ 0 w 3230"/>
                  <a:gd name="T89" fmla="*/ 10 h 2313"/>
                  <a:gd name="T90" fmla="*/ 0 w 3230"/>
                  <a:gd name="T91" fmla="*/ 10 h 2313"/>
                  <a:gd name="T92" fmla="*/ 0 w 3230"/>
                  <a:gd name="T93" fmla="*/ 9 h 2313"/>
                  <a:gd name="T94" fmla="*/ 0 w 3230"/>
                  <a:gd name="T95" fmla="*/ 9 h 2313"/>
                  <a:gd name="T96" fmla="*/ 0 w 3230"/>
                  <a:gd name="T97" fmla="*/ 9 h 2313"/>
                  <a:gd name="T98" fmla="*/ 0 w 3230"/>
                  <a:gd name="T99" fmla="*/ 9 h 2313"/>
                  <a:gd name="T100" fmla="*/ 1 w 3230"/>
                  <a:gd name="T101" fmla="*/ 9 h 2313"/>
                  <a:gd name="T102" fmla="*/ 1 w 3230"/>
                  <a:gd name="T103" fmla="*/ 9 h 231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3230" h="2313">
                    <a:moveTo>
                      <a:pt x="376" y="2016"/>
                    </a:moveTo>
                    <a:lnTo>
                      <a:pt x="408" y="2007"/>
                    </a:lnTo>
                    <a:lnTo>
                      <a:pt x="443" y="1998"/>
                    </a:lnTo>
                    <a:lnTo>
                      <a:pt x="480" y="1987"/>
                    </a:lnTo>
                    <a:lnTo>
                      <a:pt x="522" y="1974"/>
                    </a:lnTo>
                    <a:lnTo>
                      <a:pt x="565" y="1960"/>
                    </a:lnTo>
                    <a:lnTo>
                      <a:pt x="610" y="1945"/>
                    </a:lnTo>
                    <a:lnTo>
                      <a:pt x="659" y="1927"/>
                    </a:lnTo>
                    <a:lnTo>
                      <a:pt x="708" y="1909"/>
                    </a:lnTo>
                    <a:lnTo>
                      <a:pt x="813" y="1868"/>
                    </a:lnTo>
                    <a:lnTo>
                      <a:pt x="924" y="1824"/>
                    </a:lnTo>
                    <a:lnTo>
                      <a:pt x="1038" y="1777"/>
                    </a:lnTo>
                    <a:lnTo>
                      <a:pt x="1156" y="1726"/>
                    </a:lnTo>
                    <a:lnTo>
                      <a:pt x="1274" y="1674"/>
                    </a:lnTo>
                    <a:lnTo>
                      <a:pt x="1392" y="1620"/>
                    </a:lnTo>
                    <a:lnTo>
                      <a:pt x="1508" y="1567"/>
                    </a:lnTo>
                    <a:lnTo>
                      <a:pt x="1619" y="1513"/>
                    </a:lnTo>
                    <a:lnTo>
                      <a:pt x="1726" y="1461"/>
                    </a:lnTo>
                    <a:lnTo>
                      <a:pt x="1826" y="1409"/>
                    </a:lnTo>
                    <a:lnTo>
                      <a:pt x="1872" y="1385"/>
                    </a:lnTo>
                    <a:lnTo>
                      <a:pt x="1917" y="1361"/>
                    </a:lnTo>
                    <a:lnTo>
                      <a:pt x="1959" y="1337"/>
                    </a:lnTo>
                    <a:lnTo>
                      <a:pt x="1998" y="1316"/>
                    </a:lnTo>
                    <a:lnTo>
                      <a:pt x="2033" y="1295"/>
                    </a:lnTo>
                    <a:lnTo>
                      <a:pt x="2066" y="1274"/>
                    </a:lnTo>
                    <a:lnTo>
                      <a:pt x="2098" y="1255"/>
                    </a:lnTo>
                    <a:lnTo>
                      <a:pt x="2128" y="1234"/>
                    </a:lnTo>
                    <a:lnTo>
                      <a:pt x="2156" y="1215"/>
                    </a:lnTo>
                    <a:lnTo>
                      <a:pt x="2184" y="1194"/>
                    </a:lnTo>
                    <a:lnTo>
                      <a:pt x="2210" y="1175"/>
                    </a:lnTo>
                    <a:lnTo>
                      <a:pt x="2235" y="1155"/>
                    </a:lnTo>
                    <a:lnTo>
                      <a:pt x="2258" y="1136"/>
                    </a:lnTo>
                    <a:lnTo>
                      <a:pt x="2281" y="1117"/>
                    </a:lnTo>
                    <a:lnTo>
                      <a:pt x="2302" y="1097"/>
                    </a:lnTo>
                    <a:lnTo>
                      <a:pt x="2322" y="1079"/>
                    </a:lnTo>
                    <a:lnTo>
                      <a:pt x="2360" y="1043"/>
                    </a:lnTo>
                    <a:lnTo>
                      <a:pt x="2393" y="1008"/>
                    </a:lnTo>
                    <a:lnTo>
                      <a:pt x="2424" y="975"/>
                    </a:lnTo>
                    <a:lnTo>
                      <a:pt x="2452" y="943"/>
                    </a:lnTo>
                    <a:lnTo>
                      <a:pt x="2477" y="913"/>
                    </a:lnTo>
                    <a:lnTo>
                      <a:pt x="2499" y="886"/>
                    </a:lnTo>
                    <a:lnTo>
                      <a:pt x="2521" y="861"/>
                    </a:lnTo>
                    <a:lnTo>
                      <a:pt x="2540" y="838"/>
                    </a:lnTo>
                    <a:lnTo>
                      <a:pt x="2559" y="818"/>
                    </a:lnTo>
                    <a:lnTo>
                      <a:pt x="2576" y="801"/>
                    </a:lnTo>
                    <a:lnTo>
                      <a:pt x="2583" y="795"/>
                    </a:lnTo>
                    <a:lnTo>
                      <a:pt x="2597" y="778"/>
                    </a:lnTo>
                    <a:lnTo>
                      <a:pt x="2618" y="754"/>
                    </a:lnTo>
                    <a:lnTo>
                      <a:pt x="2642" y="724"/>
                    </a:lnTo>
                    <a:lnTo>
                      <a:pt x="2669" y="691"/>
                    </a:lnTo>
                    <a:lnTo>
                      <a:pt x="2695" y="658"/>
                    </a:lnTo>
                    <a:lnTo>
                      <a:pt x="2706" y="641"/>
                    </a:lnTo>
                    <a:lnTo>
                      <a:pt x="2717" y="627"/>
                    </a:lnTo>
                    <a:lnTo>
                      <a:pt x="2726" y="613"/>
                    </a:lnTo>
                    <a:lnTo>
                      <a:pt x="2733" y="600"/>
                    </a:lnTo>
                    <a:lnTo>
                      <a:pt x="2743" y="585"/>
                    </a:lnTo>
                    <a:lnTo>
                      <a:pt x="2761" y="560"/>
                    </a:lnTo>
                    <a:lnTo>
                      <a:pt x="2783" y="529"/>
                    </a:lnTo>
                    <a:lnTo>
                      <a:pt x="2811" y="493"/>
                    </a:lnTo>
                    <a:lnTo>
                      <a:pt x="2875" y="408"/>
                    </a:lnTo>
                    <a:lnTo>
                      <a:pt x="2947" y="316"/>
                    </a:lnTo>
                    <a:lnTo>
                      <a:pt x="3016" y="227"/>
                    </a:lnTo>
                    <a:lnTo>
                      <a:pt x="3076" y="150"/>
                    </a:lnTo>
                    <a:lnTo>
                      <a:pt x="3118" y="98"/>
                    </a:lnTo>
                    <a:lnTo>
                      <a:pt x="3133" y="77"/>
                    </a:lnTo>
                    <a:lnTo>
                      <a:pt x="3160" y="52"/>
                    </a:lnTo>
                    <a:lnTo>
                      <a:pt x="3183" y="32"/>
                    </a:lnTo>
                    <a:lnTo>
                      <a:pt x="3200" y="17"/>
                    </a:lnTo>
                    <a:lnTo>
                      <a:pt x="3214" y="6"/>
                    </a:lnTo>
                    <a:lnTo>
                      <a:pt x="3223" y="1"/>
                    </a:lnTo>
                    <a:lnTo>
                      <a:pt x="3228" y="0"/>
                    </a:lnTo>
                    <a:lnTo>
                      <a:pt x="3230" y="2"/>
                    </a:lnTo>
                    <a:lnTo>
                      <a:pt x="3229" y="8"/>
                    </a:lnTo>
                    <a:lnTo>
                      <a:pt x="3226" y="19"/>
                    </a:lnTo>
                    <a:lnTo>
                      <a:pt x="3219" y="31"/>
                    </a:lnTo>
                    <a:lnTo>
                      <a:pt x="3210" y="46"/>
                    </a:lnTo>
                    <a:lnTo>
                      <a:pt x="3198" y="65"/>
                    </a:lnTo>
                    <a:lnTo>
                      <a:pt x="3169" y="107"/>
                    </a:lnTo>
                    <a:lnTo>
                      <a:pt x="3134" y="156"/>
                    </a:lnTo>
                    <a:lnTo>
                      <a:pt x="3096" y="209"/>
                    </a:lnTo>
                    <a:lnTo>
                      <a:pt x="3055" y="264"/>
                    </a:lnTo>
                    <a:lnTo>
                      <a:pt x="3014" y="318"/>
                    </a:lnTo>
                    <a:lnTo>
                      <a:pt x="2975" y="370"/>
                    </a:lnTo>
                    <a:lnTo>
                      <a:pt x="2940" y="417"/>
                    </a:lnTo>
                    <a:lnTo>
                      <a:pt x="2910" y="456"/>
                    </a:lnTo>
                    <a:lnTo>
                      <a:pt x="2888" y="486"/>
                    </a:lnTo>
                    <a:lnTo>
                      <a:pt x="2876" y="503"/>
                    </a:lnTo>
                    <a:lnTo>
                      <a:pt x="2866" y="521"/>
                    </a:lnTo>
                    <a:lnTo>
                      <a:pt x="2857" y="537"/>
                    </a:lnTo>
                    <a:lnTo>
                      <a:pt x="2850" y="554"/>
                    </a:lnTo>
                    <a:lnTo>
                      <a:pt x="2844" y="570"/>
                    </a:lnTo>
                    <a:lnTo>
                      <a:pt x="2839" y="587"/>
                    </a:lnTo>
                    <a:lnTo>
                      <a:pt x="2835" y="602"/>
                    </a:lnTo>
                    <a:lnTo>
                      <a:pt x="2831" y="618"/>
                    </a:lnTo>
                    <a:lnTo>
                      <a:pt x="2828" y="633"/>
                    </a:lnTo>
                    <a:lnTo>
                      <a:pt x="2822" y="664"/>
                    </a:lnTo>
                    <a:lnTo>
                      <a:pt x="2816" y="696"/>
                    </a:lnTo>
                    <a:lnTo>
                      <a:pt x="2809" y="728"/>
                    </a:lnTo>
                    <a:lnTo>
                      <a:pt x="2800" y="763"/>
                    </a:lnTo>
                    <a:lnTo>
                      <a:pt x="2794" y="787"/>
                    </a:lnTo>
                    <a:lnTo>
                      <a:pt x="2783" y="822"/>
                    </a:lnTo>
                    <a:lnTo>
                      <a:pt x="2769" y="867"/>
                    </a:lnTo>
                    <a:lnTo>
                      <a:pt x="2749" y="920"/>
                    </a:lnTo>
                    <a:lnTo>
                      <a:pt x="2738" y="950"/>
                    </a:lnTo>
                    <a:lnTo>
                      <a:pt x="2725" y="982"/>
                    </a:lnTo>
                    <a:lnTo>
                      <a:pt x="2710" y="1015"/>
                    </a:lnTo>
                    <a:lnTo>
                      <a:pt x="2694" y="1050"/>
                    </a:lnTo>
                    <a:lnTo>
                      <a:pt x="2675" y="1086"/>
                    </a:lnTo>
                    <a:lnTo>
                      <a:pt x="2656" y="1124"/>
                    </a:lnTo>
                    <a:lnTo>
                      <a:pt x="2634" y="1162"/>
                    </a:lnTo>
                    <a:lnTo>
                      <a:pt x="2609" y="1202"/>
                    </a:lnTo>
                    <a:lnTo>
                      <a:pt x="2584" y="1243"/>
                    </a:lnTo>
                    <a:lnTo>
                      <a:pt x="2555" y="1284"/>
                    </a:lnTo>
                    <a:lnTo>
                      <a:pt x="2524" y="1326"/>
                    </a:lnTo>
                    <a:lnTo>
                      <a:pt x="2491" y="1367"/>
                    </a:lnTo>
                    <a:lnTo>
                      <a:pt x="2455" y="1410"/>
                    </a:lnTo>
                    <a:lnTo>
                      <a:pt x="2416" y="1453"/>
                    </a:lnTo>
                    <a:lnTo>
                      <a:pt x="2375" y="1495"/>
                    </a:lnTo>
                    <a:lnTo>
                      <a:pt x="2330" y="1537"/>
                    </a:lnTo>
                    <a:lnTo>
                      <a:pt x="2284" y="1579"/>
                    </a:lnTo>
                    <a:lnTo>
                      <a:pt x="2234" y="1620"/>
                    </a:lnTo>
                    <a:lnTo>
                      <a:pt x="2181" y="1662"/>
                    </a:lnTo>
                    <a:lnTo>
                      <a:pt x="2125" y="1703"/>
                    </a:lnTo>
                    <a:lnTo>
                      <a:pt x="2065" y="1742"/>
                    </a:lnTo>
                    <a:lnTo>
                      <a:pt x="2002" y="1780"/>
                    </a:lnTo>
                    <a:lnTo>
                      <a:pt x="1935" y="1818"/>
                    </a:lnTo>
                    <a:lnTo>
                      <a:pt x="1865" y="1854"/>
                    </a:lnTo>
                    <a:lnTo>
                      <a:pt x="1859" y="1857"/>
                    </a:lnTo>
                    <a:lnTo>
                      <a:pt x="1840" y="1867"/>
                    </a:lnTo>
                    <a:lnTo>
                      <a:pt x="1811" y="1883"/>
                    </a:lnTo>
                    <a:lnTo>
                      <a:pt x="1770" y="1903"/>
                    </a:lnTo>
                    <a:lnTo>
                      <a:pt x="1721" y="1928"/>
                    </a:lnTo>
                    <a:lnTo>
                      <a:pt x="1663" y="1957"/>
                    </a:lnTo>
                    <a:lnTo>
                      <a:pt x="1599" y="1988"/>
                    </a:lnTo>
                    <a:lnTo>
                      <a:pt x="1529" y="2020"/>
                    </a:lnTo>
                    <a:lnTo>
                      <a:pt x="1454" y="2054"/>
                    </a:lnTo>
                    <a:lnTo>
                      <a:pt x="1376" y="2088"/>
                    </a:lnTo>
                    <a:lnTo>
                      <a:pt x="1295" y="2121"/>
                    </a:lnTo>
                    <a:lnTo>
                      <a:pt x="1211" y="2153"/>
                    </a:lnTo>
                    <a:lnTo>
                      <a:pt x="1170" y="2168"/>
                    </a:lnTo>
                    <a:lnTo>
                      <a:pt x="1128" y="2182"/>
                    </a:lnTo>
                    <a:lnTo>
                      <a:pt x="1087" y="2197"/>
                    </a:lnTo>
                    <a:lnTo>
                      <a:pt x="1046" y="2210"/>
                    </a:lnTo>
                    <a:lnTo>
                      <a:pt x="1004" y="2223"/>
                    </a:lnTo>
                    <a:lnTo>
                      <a:pt x="964" y="2233"/>
                    </a:lnTo>
                    <a:lnTo>
                      <a:pt x="924" y="2243"/>
                    </a:lnTo>
                    <a:lnTo>
                      <a:pt x="885" y="2252"/>
                    </a:lnTo>
                    <a:lnTo>
                      <a:pt x="821" y="2266"/>
                    </a:lnTo>
                    <a:lnTo>
                      <a:pt x="759" y="2277"/>
                    </a:lnTo>
                    <a:lnTo>
                      <a:pt x="700" y="2287"/>
                    </a:lnTo>
                    <a:lnTo>
                      <a:pt x="642" y="2296"/>
                    </a:lnTo>
                    <a:lnTo>
                      <a:pt x="586" y="2303"/>
                    </a:lnTo>
                    <a:lnTo>
                      <a:pt x="534" y="2308"/>
                    </a:lnTo>
                    <a:lnTo>
                      <a:pt x="483" y="2311"/>
                    </a:lnTo>
                    <a:lnTo>
                      <a:pt x="432" y="2313"/>
                    </a:lnTo>
                    <a:lnTo>
                      <a:pt x="408" y="2313"/>
                    </a:lnTo>
                    <a:lnTo>
                      <a:pt x="385" y="2312"/>
                    </a:lnTo>
                    <a:lnTo>
                      <a:pt x="361" y="2311"/>
                    </a:lnTo>
                    <a:lnTo>
                      <a:pt x="338" y="2310"/>
                    </a:lnTo>
                    <a:lnTo>
                      <a:pt x="316" y="2308"/>
                    </a:lnTo>
                    <a:lnTo>
                      <a:pt x="294" y="2305"/>
                    </a:lnTo>
                    <a:lnTo>
                      <a:pt x="272" y="2302"/>
                    </a:lnTo>
                    <a:lnTo>
                      <a:pt x="251" y="2299"/>
                    </a:lnTo>
                    <a:lnTo>
                      <a:pt x="230" y="2295"/>
                    </a:lnTo>
                    <a:lnTo>
                      <a:pt x="210" y="2289"/>
                    </a:lnTo>
                    <a:lnTo>
                      <a:pt x="189" y="2284"/>
                    </a:lnTo>
                    <a:lnTo>
                      <a:pt x="170" y="2278"/>
                    </a:lnTo>
                    <a:lnTo>
                      <a:pt x="150" y="2272"/>
                    </a:lnTo>
                    <a:lnTo>
                      <a:pt x="130" y="2265"/>
                    </a:lnTo>
                    <a:lnTo>
                      <a:pt x="112" y="2257"/>
                    </a:lnTo>
                    <a:lnTo>
                      <a:pt x="93" y="2248"/>
                    </a:lnTo>
                    <a:lnTo>
                      <a:pt x="88" y="2246"/>
                    </a:lnTo>
                    <a:lnTo>
                      <a:pt x="75" y="2238"/>
                    </a:lnTo>
                    <a:lnTo>
                      <a:pt x="66" y="2232"/>
                    </a:lnTo>
                    <a:lnTo>
                      <a:pt x="56" y="2225"/>
                    </a:lnTo>
                    <a:lnTo>
                      <a:pt x="46" y="2216"/>
                    </a:lnTo>
                    <a:lnTo>
                      <a:pt x="37" y="2206"/>
                    </a:lnTo>
                    <a:lnTo>
                      <a:pt x="27" y="2195"/>
                    </a:lnTo>
                    <a:lnTo>
                      <a:pt x="18" y="2182"/>
                    </a:lnTo>
                    <a:lnTo>
                      <a:pt x="14" y="2175"/>
                    </a:lnTo>
                    <a:lnTo>
                      <a:pt x="11" y="2168"/>
                    </a:lnTo>
                    <a:lnTo>
                      <a:pt x="8" y="2160"/>
                    </a:lnTo>
                    <a:lnTo>
                      <a:pt x="5" y="2152"/>
                    </a:lnTo>
                    <a:lnTo>
                      <a:pt x="3" y="2143"/>
                    </a:lnTo>
                    <a:lnTo>
                      <a:pt x="1" y="2135"/>
                    </a:lnTo>
                    <a:lnTo>
                      <a:pt x="0" y="2126"/>
                    </a:lnTo>
                    <a:lnTo>
                      <a:pt x="0" y="2115"/>
                    </a:lnTo>
                    <a:lnTo>
                      <a:pt x="0" y="2105"/>
                    </a:lnTo>
                    <a:lnTo>
                      <a:pt x="1" y="2095"/>
                    </a:lnTo>
                    <a:lnTo>
                      <a:pt x="2" y="2085"/>
                    </a:lnTo>
                    <a:lnTo>
                      <a:pt x="5" y="2073"/>
                    </a:lnTo>
                    <a:lnTo>
                      <a:pt x="8" y="2064"/>
                    </a:lnTo>
                    <a:lnTo>
                      <a:pt x="12" y="2056"/>
                    </a:lnTo>
                    <a:lnTo>
                      <a:pt x="18" y="2049"/>
                    </a:lnTo>
                    <a:lnTo>
                      <a:pt x="25" y="2042"/>
                    </a:lnTo>
                    <a:lnTo>
                      <a:pt x="33" y="2037"/>
                    </a:lnTo>
                    <a:lnTo>
                      <a:pt x="42" y="2032"/>
                    </a:lnTo>
                    <a:lnTo>
                      <a:pt x="52" y="2028"/>
                    </a:lnTo>
                    <a:lnTo>
                      <a:pt x="62" y="2024"/>
                    </a:lnTo>
                    <a:lnTo>
                      <a:pt x="75" y="2022"/>
                    </a:lnTo>
                    <a:lnTo>
                      <a:pt x="87" y="2019"/>
                    </a:lnTo>
                    <a:lnTo>
                      <a:pt x="101" y="2017"/>
                    </a:lnTo>
                    <a:lnTo>
                      <a:pt x="114" y="2016"/>
                    </a:lnTo>
                    <a:lnTo>
                      <a:pt x="142" y="2014"/>
                    </a:lnTo>
                    <a:lnTo>
                      <a:pt x="172" y="2014"/>
                    </a:lnTo>
                    <a:lnTo>
                      <a:pt x="232" y="2016"/>
                    </a:lnTo>
                    <a:lnTo>
                      <a:pt x="290" y="2019"/>
                    </a:lnTo>
                    <a:lnTo>
                      <a:pt x="317" y="2020"/>
                    </a:lnTo>
                    <a:lnTo>
                      <a:pt x="339" y="2020"/>
                    </a:lnTo>
                    <a:lnTo>
                      <a:pt x="360" y="2019"/>
                    </a:lnTo>
                    <a:lnTo>
                      <a:pt x="376" y="2016"/>
                    </a:lnTo>
                    <a:close/>
                  </a:path>
                </a:pathLst>
              </a:custGeom>
              <a:solidFill>
                <a:srgbClr val="6D63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17" name="Freeform 2237">
                <a:extLst>
                  <a:ext uri="{FF2B5EF4-FFF2-40B4-BE49-F238E27FC236}">
                    <a16:creationId xmlns:a16="http://schemas.microsoft.com/office/drawing/2014/main" id="{C79016AF-73EA-46C5-974A-A9C86DD0A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7" y="3291"/>
                <a:ext cx="212" cy="151"/>
              </a:xfrm>
              <a:custGeom>
                <a:avLst/>
                <a:gdLst>
                  <a:gd name="T0" fmla="*/ 2 w 3171"/>
                  <a:gd name="T1" fmla="*/ 9 h 2266"/>
                  <a:gd name="T2" fmla="*/ 3 w 3171"/>
                  <a:gd name="T3" fmla="*/ 9 h 2266"/>
                  <a:gd name="T4" fmla="*/ 5 w 3171"/>
                  <a:gd name="T5" fmla="*/ 8 h 2266"/>
                  <a:gd name="T6" fmla="*/ 7 w 3171"/>
                  <a:gd name="T7" fmla="*/ 7 h 2266"/>
                  <a:gd name="T8" fmla="*/ 8 w 3171"/>
                  <a:gd name="T9" fmla="*/ 6 h 2266"/>
                  <a:gd name="T10" fmla="*/ 9 w 3171"/>
                  <a:gd name="T11" fmla="*/ 6 h 2266"/>
                  <a:gd name="T12" fmla="*/ 9 w 3171"/>
                  <a:gd name="T13" fmla="*/ 6 h 2266"/>
                  <a:gd name="T14" fmla="*/ 10 w 3171"/>
                  <a:gd name="T15" fmla="*/ 5 h 2266"/>
                  <a:gd name="T16" fmla="*/ 10 w 3171"/>
                  <a:gd name="T17" fmla="*/ 5 h 2266"/>
                  <a:gd name="T18" fmla="*/ 11 w 3171"/>
                  <a:gd name="T19" fmla="*/ 4 h 2266"/>
                  <a:gd name="T20" fmla="*/ 11 w 3171"/>
                  <a:gd name="T21" fmla="*/ 4 h 2266"/>
                  <a:gd name="T22" fmla="*/ 12 w 3171"/>
                  <a:gd name="T23" fmla="*/ 3 h 2266"/>
                  <a:gd name="T24" fmla="*/ 12 w 3171"/>
                  <a:gd name="T25" fmla="*/ 3 h 2266"/>
                  <a:gd name="T26" fmla="*/ 12 w 3171"/>
                  <a:gd name="T27" fmla="*/ 2 h 2266"/>
                  <a:gd name="T28" fmla="*/ 13 w 3171"/>
                  <a:gd name="T29" fmla="*/ 1 h 2266"/>
                  <a:gd name="T30" fmla="*/ 14 w 3171"/>
                  <a:gd name="T31" fmla="*/ 0 h 2266"/>
                  <a:gd name="T32" fmla="*/ 14 w 3171"/>
                  <a:gd name="T33" fmla="*/ 0 h 2266"/>
                  <a:gd name="T34" fmla="*/ 14 w 3171"/>
                  <a:gd name="T35" fmla="*/ 0 h 2266"/>
                  <a:gd name="T36" fmla="*/ 14 w 3171"/>
                  <a:gd name="T37" fmla="*/ 1 h 2266"/>
                  <a:gd name="T38" fmla="*/ 13 w 3171"/>
                  <a:gd name="T39" fmla="*/ 2 h 2266"/>
                  <a:gd name="T40" fmla="*/ 13 w 3171"/>
                  <a:gd name="T41" fmla="*/ 2 h 2266"/>
                  <a:gd name="T42" fmla="*/ 13 w 3171"/>
                  <a:gd name="T43" fmla="*/ 2 h 2266"/>
                  <a:gd name="T44" fmla="*/ 13 w 3171"/>
                  <a:gd name="T45" fmla="*/ 3 h 2266"/>
                  <a:gd name="T46" fmla="*/ 13 w 3171"/>
                  <a:gd name="T47" fmla="*/ 3 h 2266"/>
                  <a:gd name="T48" fmla="*/ 12 w 3171"/>
                  <a:gd name="T49" fmla="*/ 4 h 2266"/>
                  <a:gd name="T50" fmla="*/ 12 w 3171"/>
                  <a:gd name="T51" fmla="*/ 4 h 2266"/>
                  <a:gd name="T52" fmla="*/ 12 w 3171"/>
                  <a:gd name="T53" fmla="*/ 5 h 2266"/>
                  <a:gd name="T54" fmla="*/ 11 w 3171"/>
                  <a:gd name="T55" fmla="*/ 6 h 2266"/>
                  <a:gd name="T56" fmla="*/ 11 w 3171"/>
                  <a:gd name="T57" fmla="*/ 6 h 2266"/>
                  <a:gd name="T58" fmla="*/ 10 w 3171"/>
                  <a:gd name="T59" fmla="*/ 7 h 2266"/>
                  <a:gd name="T60" fmla="*/ 9 w 3171"/>
                  <a:gd name="T61" fmla="*/ 8 h 2266"/>
                  <a:gd name="T62" fmla="*/ 8 w 3171"/>
                  <a:gd name="T63" fmla="*/ 8 h 2266"/>
                  <a:gd name="T64" fmla="*/ 7 w 3171"/>
                  <a:gd name="T65" fmla="*/ 9 h 2266"/>
                  <a:gd name="T66" fmla="*/ 6 w 3171"/>
                  <a:gd name="T67" fmla="*/ 9 h 2266"/>
                  <a:gd name="T68" fmla="*/ 5 w 3171"/>
                  <a:gd name="T69" fmla="*/ 10 h 2266"/>
                  <a:gd name="T70" fmla="*/ 4 w 3171"/>
                  <a:gd name="T71" fmla="*/ 10 h 2266"/>
                  <a:gd name="T72" fmla="*/ 3 w 3171"/>
                  <a:gd name="T73" fmla="*/ 10 h 2266"/>
                  <a:gd name="T74" fmla="*/ 2 w 3171"/>
                  <a:gd name="T75" fmla="*/ 10 h 2266"/>
                  <a:gd name="T76" fmla="*/ 1 w 3171"/>
                  <a:gd name="T77" fmla="*/ 10 h 2266"/>
                  <a:gd name="T78" fmla="*/ 1 w 3171"/>
                  <a:gd name="T79" fmla="*/ 10 h 2266"/>
                  <a:gd name="T80" fmla="*/ 1 w 3171"/>
                  <a:gd name="T81" fmla="*/ 10 h 2266"/>
                  <a:gd name="T82" fmla="*/ 0 w 3171"/>
                  <a:gd name="T83" fmla="*/ 10 h 2266"/>
                  <a:gd name="T84" fmla="*/ 0 w 3171"/>
                  <a:gd name="T85" fmla="*/ 10 h 2266"/>
                  <a:gd name="T86" fmla="*/ 0 w 3171"/>
                  <a:gd name="T87" fmla="*/ 9 h 2266"/>
                  <a:gd name="T88" fmla="*/ 0 w 3171"/>
                  <a:gd name="T89" fmla="*/ 9 h 2266"/>
                  <a:gd name="T90" fmla="*/ 0 w 3171"/>
                  <a:gd name="T91" fmla="*/ 9 h 2266"/>
                  <a:gd name="T92" fmla="*/ 0 w 3171"/>
                  <a:gd name="T93" fmla="*/ 9 h 2266"/>
                  <a:gd name="T94" fmla="*/ 0 w 3171"/>
                  <a:gd name="T95" fmla="*/ 9 h 2266"/>
                  <a:gd name="T96" fmla="*/ 0 w 3171"/>
                  <a:gd name="T97" fmla="*/ 9 h 2266"/>
                  <a:gd name="T98" fmla="*/ 1 w 3171"/>
                  <a:gd name="T99" fmla="*/ 9 h 2266"/>
                  <a:gd name="T100" fmla="*/ 2 w 3171"/>
                  <a:gd name="T101" fmla="*/ 9 h 2266"/>
                  <a:gd name="T102" fmla="*/ 2 w 3171"/>
                  <a:gd name="T103" fmla="*/ 9 h 226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3171" h="2266">
                    <a:moveTo>
                      <a:pt x="400" y="2004"/>
                    </a:moveTo>
                    <a:lnTo>
                      <a:pt x="435" y="1996"/>
                    </a:lnTo>
                    <a:lnTo>
                      <a:pt x="472" y="1986"/>
                    </a:lnTo>
                    <a:lnTo>
                      <a:pt x="513" y="1975"/>
                    </a:lnTo>
                    <a:lnTo>
                      <a:pt x="556" y="1962"/>
                    </a:lnTo>
                    <a:lnTo>
                      <a:pt x="600" y="1949"/>
                    </a:lnTo>
                    <a:lnTo>
                      <a:pt x="647" y="1934"/>
                    </a:lnTo>
                    <a:lnTo>
                      <a:pt x="696" y="1917"/>
                    </a:lnTo>
                    <a:lnTo>
                      <a:pt x="746" y="1900"/>
                    </a:lnTo>
                    <a:lnTo>
                      <a:pt x="851" y="1862"/>
                    </a:lnTo>
                    <a:lnTo>
                      <a:pt x="960" y="1819"/>
                    </a:lnTo>
                    <a:lnTo>
                      <a:pt x="1074" y="1774"/>
                    </a:lnTo>
                    <a:lnTo>
                      <a:pt x="1188" y="1726"/>
                    </a:lnTo>
                    <a:lnTo>
                      <a:pt x="1304" y="1676"/>
                    </a:lnTo>
                    <a:lnTo>
                      <a:pt x="1418" y="1625"/>
                    </a:lnTo>
                    <a:lnTo>
                      <a:pt x="1531" y="1572"/>
                    </a:lnTo>
                    <a:lnTo>
                      <a:pt x="1640" y="1519"/>
                    </a:lnTo>
                    <a:lnTo>
                      <a:pt x="1692" y="1493"/>
                    </a:lnTo>
                    <a:lnTo>
                      <a:pt x="1744" y="1466"/>
                    </a:lnTo>
                    <a:lnTo>
                      <a:pt x="1793" y="1441"/>
                    </a:lnTo>
                    <a:lnTo>
                      <a:pt x="1842" y="1415"/>
                    </a:lnTo>
                    <a:lnTo>
                      <a:pt x="1887" y="1389"/>
                    </a:lnTo>
                    <a:lnTo>
                      <a:pt x="1931" y="1364"/>
                    </a:lnTo>
                    <a:lnTo>
                      <a:pt x="1973" y="1340"/>
                    </a:lnTo>
                    <a:lnTo>
                      <a:pt x="2012" y="1316"/>
                    </a:lnTo>
                    <a:lnTo>
                      <a:pt x="2046" y="1294"/>
                    </a:lnTo>
                    <a:lnTo>
                      <a:pt x="2078" y="1273"/>
                    </a:lnTo>
                    <a:lnTo>
                      <a:pt x="2108" y="1252"/>
                    </a:lnTo>
                    <a:lnTo>
                      <a:pt x="2138" y="1231"/>
                    </a:lnTo>
                    <a:lnTo>
                      <a:pt x="2166" y="1210"/>
                    </a:lnTo>
                    <a:lnTo>
                      <a:pt x="2192" y="1188"/>
                    </a:lnTo>
                    <a:lnTo>
                      <a:pt x="2217" y="1168"/>
                    </a:lnTo>
                    <a:lnTo>
                      <a:pt x="2241" y="1148"/>
                    </a:lnTo>
                    <a:lnTo>
                      <a:pt x="2263" y="1128"/>
                    </a:lnTo>
                    <a:lnTo>
                      <a:pt x="2284" y="1108"/>
                    </a:lnTo>
                    <a:lnTo>
                      <a:pt x="2305" y="1089"/>
                    </a:lnTo>
                    <a:lnTo>
                      <a:pt x="2324" y="1069"/>
                    </a:lnTo>
                    <a:lnTo>
                      <a:pt x="2359" y="1031"/>
                    </a:lnTo>
                    <a:lnTo>
                      <a:pt x="2391" y="995"/>
                    </a:lnTo>
                    <a:lnTo>
                      <a:pt x="2446" y="928"/>
                    </a:lnTo>
                    <a:lnTo>
                      <a:pt x="2492" y="869"/>
                    </a:lnTo>
                    <a:lnTo>
                      <a:pt x="2513" y="844"/>
                    </a:lnTo>
                    <a:lnTo>
                      <a:pt x="2531" y="820"/>
                    </a:lnTo>
                    <a:lnTo>
                      <a:pt x="2551" y="799"/>
                    </a:lnTo>
                    <a:lnTo>
                      <a:pt x="2569" y="782"/>
                    </a:lnTo>
                    <a:lnTo>
                      <a:pt x="2575" y="776"/>
                    </a:lnTo>
                    <a:lnTo>
                      <a:pt x="2589" y="757"/>
                    </a:lnTo>
                    <a:lnTo>
                      <a:pt x="2610" y="729"/>
                    </a:lnTo>
                    <a:lnTo>
                      <a:pt x="2634" y="696"/>
                    </a:lnTo>
                    <a:lnTo>
                      <a:pt x="2660" y="660"/>
                    </a:lnTo>
                    <a:lnTo>
                      <a:pt x="2686" y="625"/>
                    </a:lnTo>
                    <a:lnTo>
                      <a:pt x="2707" y="592"/>
                    </a:lnTo>
                    <a:lnTo>
                      <a:pt x="2724" y="566"/>
                    </a:lnTo>
                    <a:lnTo>
                      <a:pt x="2734" y="550"/>
                    </a:lnTo>
                    <a:lnTo>
                      <a:pt x="2752" y="525"/>
                    </a:lnTo>
                    <a:lnTo>
                      <a:pt x="2774" y="494"/>
                    </a:lnTo>
                    <a:lnTo>
                      <a:pt x="2802" y="456"/>
                    </a:lnTo>
                    <a:lnTo>
                      <a:pt x="2868" y="370"/>
                    </a:lnTo>
                    <a:lnTo>
                      <a:pt x="2940" y="276"/>
                    </a:lnTo>
                    <a:lnTo>
                      <a:pt x="3011" y="185"/>
                    </a:lnTo>
                    <a:lnTo>
                      <a:pt x="3072" y="106"/>
                    </a:lnTo>
                    <a:lnTo>
                      <a:pt x="3114" y="52"/>
                    </a:lnTo>
                    <a:lnTo>
                      <a:pt x="3130" y="32"/>
                    </a:lnTo>
                    <a:lnTo>
                      <a:pt x="3145" y="18"/>
                    </a:lnTo>
                    <a:lnTo>
                      <a:pt x="3156" y="9"/>
                    </a:lnTo>
                    <a:lnTo>
                      <a:pt x="3163" y="3"/>
                    </a:lnTo>
                    <a:lnTo>
                      <a:pt x="3169" y="0"/>
                    </a:lnTo>
                    <a:lnTo>
                      <a:pt x="3171" y="3"/>
                    </a:lnTo>
                    <a:lnTo>
                      <a:pt x="3171" y="7"/>
                    </a:lnTo>
                    <a:lnTo>
                      <a:pt x="3168" y="14"/>
                    </a:lnTo>
                    <a:lnTo>
                      <a:pt x="3162" y="24"/>
                    </a:lnTo>
                    <a:lnTo>
                      <a:pt x="3145" y="52"/>
                    </a:lnTo>
                    <a:lnTo>
                      <a:pt x="3122" y="87"/>
                    </a:lnTo>
                    <a:lnTo>
                      <a:pt x="3093" y="129"/>
                    </a:lnTo>
                    <a:lnTo>
                      <a:pt x="3060" y="175"/>
                    </a:lnTo>
                    <a:lnTo>
                      <a:pt x="3025" y="224"/>
                    </a:lnTo>
                    <a:lnTo>
                      <a:pt x="2989" y="274"/>
                    </a:lnTo>
                    <a:lnTo>
                      <a:pt x="2953" y="323"/>
                    </a:lnTo>
                    <a:lnTo>
                      <a:pt x="2919" y="368"/>
                    </a:lnTo>
                    <a:lnTo>
                      <a:pt x="2890" y="409"/>
                    </a:lnTo>
                    <a:lnTo>
                      <a:pt x="2865" y="443"/>
                    </a:lnTo>
                    <a:lnTo>
                      <a:pt x="2846" y="469"/>
                    </a:lnTo>
                    <a:lnTo>
                      <a:pt x="2836" y="484"/>
                    </a:lnTo>
                    <a:lnTo>
                      <a:pt x="2827" y="502"/>
                    </a:lnTo>
                    <a:lnTo>
                      <a:pt x="2819" y="518"/>
                    </a:lnTo>
                    <a:lnTo>
                      <a:pt x="2813" y="533"/>
                    </a:lnTo>
                    <a:lnTo>
                      <a:pt x="2809" y="547"/>
                    </a:lnTo>
                    <a:lnTo>
                      <a:pt x="2807" y="561"/>
                    </a:lnTo>
                    <a:lnTo>
                      <a:pt x="2806" y="575"/>
                    </a:lnTo>
                    <a:lnTo>
                      <a:pt x="2805" y="587"/>
                    </a:lnTo>
                    <a:lnTo>
                      <a:pt x="2805" y="601"/>
                    </a:lnTo>
                    <a:lnTo>
                      <a:pt x="2806" y="626"/>
                    </a:lnTo>
                    <a:lnTo>
                      <a:pt x="2806" y="653"/>
                    </a:lnTo>
                    <a:lnTo>
                      <a:pt x="2805" y="667"/>
                    </a:lnTo>
                    <a:lnTo>
                      <a:pt x="2803" y="683"/>
                    </a:lnTo>
                    <a:lnTo>
                      <a:pt x="2800" y="698"/>
                    </a:lnTo>
                    <a:lnTo>
                      <a:pt x="2796" y="716"/>
                    </a:lnTo>
                    <a:lnTo>
                      <a:pt x="2789" y="740"/>
                    </a:lnTo>
                    <a:lnTo>
                      <a:pt x="2778" y="775"/>
                    </a:lnTo>
                    <a:lnTo>
                      <a:pt x="2764" y="820"/>
                    </a:lnTo>
                    <a:lnTo>
                      <a:pt x="2745" y="873"/>
                    </a:lnTo>
                    <a:lnTo>
                      <a:pt x="2733" y="903"/>
                    </a:lnTo>
                    <a:lnTo>
                      <a:pt x="2721" y="935"/>
                    </a:lnTo>
                    <a:lnTo>
                      <a:pt x="2705" y="969"/>
                    </a:lnTo>
                    <a:lnTo>
                      <a:pt x="2689" y="1003"/>
                    </a:lnTo>
                    <a:lnTo>
                      <a:pt x="2671" y="1040"/>
                    </a:lnTo>
                    <a:lnTo>
                      <a:pt x="2651" y="1077"/>
                    </a:lnTo>
                    <a:lnTo>
                      <a:pt x="2629" y="1116"/>
                    </a:lnTo>
                    <a:lnTo>
                      <a:pt x="2604" y="1155"/>
                    </a:lnTo>
                    <a:lnTo>
                      <a:pt x="2578" y="1196"/>
                    </a:lnTo>
                    <a:lnTo>
                      <a:pt x="2550" y="1237"/>
                    </a:lnTo>
                    <a:lnTo>
                      <a:pt x="2519" y="1279"/>
                    </a:lnTo>
                    <a:lnTo>
                      <a:pt x="2485" y="1321"/>
                    </a:lnTo>
                    <a:lnTo>
                      <a:pt x="2449" y="1363"/>
                    </a:lnTo>
                    <a:lnTo>
                      <a:pt x="2411" y="1406"/>
                    </a:lnTo>
                    <a:lnTo>
                      <a:pt x="2370" y="1448"/>
                    </a:lnTo>
                    <a:lnTo>
                      <a:pt x="2325" y="1491"/>
                    </a:lnTo>
                    <a:lnTo>
                      <a:pt x="2279" y="1532"/>
                    </a:lnTo>
                    <a:lnTo>
                      <a:pt x="2229" y="1574"/>
                    </a:lnTo>
                    <a:lnTo>
                      <a:pt x="2176" y="1616"/>
                    </a:lnTo>
                    <a:lnTo>
                      <a:pt x="2120" y="1656"/>
                    </a:lnTo>
                    <a:lnTo>
                      <a:pt x="2060" y="1695"/>
                    </a:lnTo>
                    <a:lnTo>
                      <a:pt x="1997" y="1733"/>
                    </a:lnTo>
                    <a:lnTo>
                      <a:pt x="1931" y="1771"/>
                    </a:lnTo>
                    <a:lnTo>
                      <a:pt x="1861" y="1807"/>
                    </a:lnTo>
                    <a:lnTo>
                      <a:pt x="1855" y="1810"/>
                    </a:lnTo>
                    <a:lnTo>
                      <a:pt x="1835" y="1820"/>
                    </a:lnTo>
                    <a:lnTo>
                      <a:pt x="1806" y="1836"/>
                    </a:lnTo>
                    <a:lnTo>
                      <a:pt x="1765" y="1856"/>
                    </a:lnTo>
                    <a:lnTo>
                      <a:pt x="1716" y="1882"/>
                    </a:lnTo>
                    <a:lnTo>
                      <a:pt x="1659" y="1910"/>
                    </a:lnTo>
                    <a:lnTo>
                      <a:pt x="1596" y="1941"/>
                    </a:lnTo>
                    <a:lnTo>
                      <a:pt x="1526" y="1974"/>
                    </a:lnTo>
                    <a:lnTo>
                      <a:pt x="1450" y="2008"/>
                    </a:lnTo>
                    <a:lnTo>
                      <a:pt x="1372" y="2041"/>
                    </a:lnTo>
                    <a:lnTo>
                      <a:pt x="1291" y="2075"/>
                    </a:lnTo>
                    <a:lnTo>
                      <a:pt x="1207" y="2107"/>
                    </a:lnTo>
                    <a:lnTo>
                      <a:pt x="1166" y="2122"/>
                    </a:lnTo>
                    <a:lnTo>
                      <a:pt x="1124" y="2136"/>
                    </a:lnTo>
                    <a:lnTo>
                      <a:pt x="1083" y="2150"/>
                    </a:lnTo>
                    <a:lnTo>
                      <a:pt x="1041" y="2163"/>
                    </a:lnTo>
                    <a:lnTo>
                      <a:pt x="1001" y="2176"/>
                    </a:lnTo>
                    <a:lnTo>
                      <a:pt x="959" y="2187"/>
                    </a:lnTo>
                    <a:lnTo>
                      <a:pt x="920" y="2196"/>
                    </a:lnTo>
                    <a:lnTo>
                      <a:pt x="881" y="2205"/>
                    </a:lnTo>
                    <a:lnTo>
                      <a:pt x="818" y="2218"/>
                    </a:lnTo>
                    <a:lnTo>
                      <a:pt x="758" y="2229"/>
                    </a:lnTo>
                    <a:lnTo>
                      <a:pt x="700" y="2238"/>
                    </a:lnTo>
                    <a:lnTo>
                      <a:pt x="643" y="2248"/>
                    </a:lnTo>
                    <a:lnTo>
                      <a:pt x="589" y="2255"/>
                    </a:lnTo>
                    <a:lnTo>
                      <a:pt x="536" y="2260"/>
                    </a:lnTo>
                    <a:lnTo>
                      <a:pt x="485" y="2264"/>
                    </a:lnTo>
                    <a:lnTo>
                      <a:pt x="436" y="2266"/>
                    </a:lnTo>
                    <a:lnTo>
                      <a:pt x="389" y="2266"/>
                    </a:lnTo>
                    <a:lnTo>
                      <a:pt x="343" y="2264"/>
                    </a:lnTo>
                    <a:lnTo>
                      <a:pt x="320" y="2262"/>
                    </a:lnTo>
                    <a:lnTo>
                      <a:pt x="298" y="2260"/>
                    </a:lnTo>
                    <a:lnTo>
                      <a:pt x="277" y="2257"/>
                    </a:lnTo>
                    <a:lnTo>
                      <a:pt x="256" y="2254"/>
                    </a:lnTo>
                    <a:lnTo>
                      <a:pt x="235" y="2250"/>
                    </a:lnTo>
                    <a:lnTo>
                      <a:pt x="215" y="2246"/>
                    </a:lnTo>
                    <a:lnTo>
                      <a:pt x="194" y="2240"/>
                    </a:lnTo>
                    <a:lnTo>
                      <a:pt x="175" y="2234"/>
                    </a:lnTo>
                    <a:lnTo>
                      <a:pt x="155" y="2228"/>
                    </a:lnTo>
                    <a:lnTo>
                      <a:pt x="136" y="2221"/>
                    </a:lnTo>
                    <a:lnTo>
                      <a:pt x="117" y="2214"/>
                    </a:lnTo>
                    <a:lnTo>
                      <a:pt x="99" y="2205"/>
                    </a:lnTo>
                    <a:lnTo>
                      <a:pt x="94" y="2203"/>
                    </a:lnTo>
                    <a:lnTo>
                      <a:pt x="79" y="2196"/>
                    </a:lnTo>
                    <a:lnTo>
                      <a:pt x="70" y="2191"/>
                    </a:lnTo>
                    <a:lnTo>
                      <a:pt x="61" y="2184"/>
                    </a:lnTo>
                    <a:lnTo>
                      <a:pt x="50" y="2176"/>
                    </a:lnTo>
                    <a:lnTo>
                      <a:pt x="39" y="2166"/>
                    </a:lnTo>
                    <a:lnTo>
                      <a:pt x="30" y="2155"/>
                    </a:lnTo>
                    <a:lnTo>
                      <a:pt x="20" y="2143"/>
                    </a:lnTo>
                    <a:lnTo>
                      <a:pt x="16" y="2136"/>
                    </a:lnTo>
                    <a:lnTo>
                      <a:pt x="12" y="2129"/>
                    </a:lnTo>
                    <a:lnTo>
                      <a:pt x="9" y="2122"/>
                    </a:lnTo>
                    <a:lnTo>
                      <a:pt x="6" y="2114"/>
                    </a:lnTo>
                    <a:lnTo>
                      <a:pt x="3" y="2106"/>
                    </a:lnTo>
                    <a:lnTo>
                      <a:pt x="2" y="2096"/>
                    </a:lnTo>
                    <a:lnTo>
                      <a:pt x="0" y="2088"/>
                    </a:lnTo>
                    <a:lnTo>
                      <a:pt x="0" y="2078"/>
                    </a:lnTo>
                    <a:lnTo>
                      <a:pt x="0" y="2068"/>
                    </a:lnTo>
                    <a:lnTo>
                      <a:pt x="1" y="2058"/>
                    </a:lnTo>
                    <a:lnTo>
                      <a:pt x="3" y="2047"/>
                    </a:lnTo>
                    <a:lnTo>
                      <a:pt x="6" y="2037"/>
                    </a:lnTo>
                    <a:lnTo>
                      <a:pt x="8" y="2027"/>
                    </a:lnTo>
                    <a:lnTo>
                      <a:pt x="13" y="2020"/>
                    </a:lnTo>
                    <a:lnTo>
                      <a:pt x="19" y="2014"/>
                    </a:lnTo>
                    <a:lnTo>
                      <a:pt x="27" y="2008"/>
                    </a:lnTo>
                    <a:lnTo>
                      <a:pt x="35" y="2004"/>
                    </a:lnTo>
                    <a:lnTo>
                      <a:pt x="44" y="1999"/>
                    </a:lnTo>
                    <a:lnTo>
                      <a:pt x="55" y="1996"/>
                    </a:lnTo>
                    <a:lnTo>
                      <a:pt x="67" y="1993"/>
                    </a:lnTo>
                    <a:lnTo>
                      <a:pt x="79" y="1991"/>
                    </a:lnTo>
                    <a:lnTo>
                      <a:pt x="93" y="1990"/>
                    </a:lnTo>
                    <a:lnTo>
                      <a:pt x="107" y="1989"/>
                    </a:lnTo>
                    <a:lnTo>
                      <a:pt x="121" y="1989"/>
                    </a:lnTo>
                    <a:lnTo>
                      <a:pt x="151" y="1989"/>
                    </a:lnTo>
                    <a:lnTo>
                      <a:pt x="183" y="1991"/>
                    </a:lnTo>
                    <a:lnTo>
                      <a:pt x="248" y="1997"/>
                    </a:lnTo>
                    <a:lnTo>
                      <a:pt x="310" y="2004"/>
                    </a:lnTo>
                    <a:lnTo>
                      <a:pt x="338" y="2006"/>
                    </a:lnTo>
                    <a:lnTo>
                      <a:pt x="362" y="2007"/>
                    </a:lnTo>
                    <a:lnTo>
                      <a:pt x="374" y="2007"/>
                    </a:lnTo>
                    <a:lnTo>
                      <a:pt x="384" y="2007"/>
                    </a:lnTo>
                    <a:lnTo>
                      <a:pt x="392" y="2006"/>
                    </a:lnTo>
                    <a:lnTo>
                      <a:pt x="400" y="2004"/>
                    </a:lnTo>
                    <a:close/>
                  </a:path>
                </a:pathLst>
              </a:custGeom>
              <a:solidFill>
                <a:srgbClr val="675C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18" name="Freeform 2238">
                <a:extLst>
                  <a:ext uri="{FF2B5EF4-FFF2-40B4-BE49-F238E27FC236}">
                    <a16:creationId xmlns:a16="http://schemas.microsoft.com/office/drawing/2014/main" id="{E1F2C9FC-50A9-41FB-A6FC-BEA8B7DA9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8" y="3294"/>
                <a:ext cx="208" cy="148"/>
              </a:xfrm>
              <a:custGeom>
                <a:avLst/>
                <a:gdLst>
                  <a:gd name="T0" fmla="*/ 14 w 3125"/>
                  <a:gd name="T1" fmla="*/ 1 h 2231"/>
                  <a:gd name="T2" fmla="*/ 13 w 3125"/>
                  <a:gd name="T3" fmla="*/ 2 h 2231"/>
                  <a:gd name="T4" fmla="*/ 12 w 3125"/>
                  <a:gd name="T5" fmla="*/ 2 h 2231"/>
                  <a:gd name="T6" fmla="*/ 12 w 3125"/>
                  <a:gd name="T7" fmla="*/ 3 h 2231"/>
                  <a:gd name="T8" fmla="*/ 12 w 3125"/>
                  <a:gd name="T9" fmla="*/ 3 h 2231"/>
                  <a:gd name="T10" fmla="*/ 12 w 3125"/>
                  <a:gd name="T11" fmla="*/ 3 h 2231"/>
                  <a:gd name="T12" fmla="*/ 12 w 3125"/>
                  <a:gd name="T13" fmla="*/ 3 h 2231"/>
                  <a:gd name="T14" fmla="*/ 12 w 3125"/>
                  <a:gd name="T15" fmla="*/ 4 h 2231"/>
                  <a:gd name="T16" fmla="*/ 12 w 3125"/>
                  <a:gd name="T17" fmla="*/ 5 h 2231"/>
                  <a:gd name="T18" fmla="*/ 11 w 3125"/>
                  <a:gd name="T19" fmla="*/ 5 h 2231"/>
                  <a:gd name="T20" fmla="*/ 10 w 3125"/>
                  <a:gd name="T21" fmla="*/ 6 h 2231"/>
                  <a:gd name="T22" fmla="*/ 10 w 3125"/>
                  <a:gd name="T23" fmla="*/ 7 h 2231"/>
                  <a:gd name="T24" fmla="*/ 9 w 3125"/>
                  <a:gd name="T25" fmla="*/ 8 h 2231"/>
                  <a:gd name="T26" fmla="*/ 8 w 3125"/>
                  <a:gd name="T27" fmla="*/ 8 h 2231"/>
                  <a:gd name="T28" fmla="*/ 7 w 3125"/>
                  <a:gd name="T29" fmla="*/ 8 h 2231"/>
                  <a:gd name="T30" fmla="*/ 6 w 3125"/>
                  <a:gd name="T31" fmla="*/ 9 h 2231"/>
                  <a:gd name="T32" fmla="*/ 5 w 3125"/>
                  <a:gd name="T33" fmla="*/ 9 h 2231"/>
                  <a:gd name="T34" fmla="*/ 4 w 3125"/>
                  <a:gd name="T35" fmla="*/ 9 h 2231"/>
                  <a:gd name="T36" fmla="*/ 3 w 3125"/>
                  <a:gd name="T37" fmla="*/ 10 h 2231"/>
                  <a:gd name="T38" fmla="*/ 2 w 3125"/>
                  <a:gd name="T39" fmla="*/ 10 h 2231"/>
                  <a:gd name="T40" fmla="*/ 1 w 3125"/>
                  <a:gd name="T41" fmla="*/ 10 h 2231"/>
                  <a:gd name="T42" fmla="*/ 1 w 3125"/>
                  <a:gd name="T43" fmla="*/ 10 h 2231"/>
                  <a:gd name="T44" fmla="*/ 1 w 3125"/>
                  <a:gd name="T45" fmla="*/ 10 h 2231"/>
                  <a:gd name="T46" fmla="*/ 0 w 3125"/>
                  <a:gd name="T47" fmla="*/ 10 h 2231"/>
                  <a:gd name="T48" fmla="*/ 0 w 3125"/>
                  <a:gd name="T49" fmla="*/ 9 h 2231"/>
                  <a:gd name="T50" fmla="*/ 0 w 3125"/>
                  <a:gd name="T51" fmla="*/ 9 h 2231"/>
                  <a:gd name="T52" fmla="*/ 0 w 3125"/>
                  <a:gd name="T53" fmla="*/ 9 h 2231"/>
                  <a:gd name="T54" fmla="*/ 0 w 3125"/>
                  <a:gd name="T55" fmla="*/ 9 h 2231"/>
                  <a:gd name="T56" fmla="*/ 0 w 3125"/>
                  <a:gd name="T57" fmla="*/ 9 h 2231"/>
                  <a:gd name="T58" fmla="*/ 0 w 3125"/>
                  <a:gd name="T59" fmla="*/ 9 h 2231"/>
                  <a:gd name="T60" fmla="*/ 0 w 3125"/>
                  <a:gd name="T61" fmla="*/ 9 h 2231"/>
                  <a:gd name="T62" fmla="*/ 1 w 3125"/>
                  <a:gd name="T63" fmla="*/ 9 h 2231"/>
                  <a:gd name="T64" fmla="*/ 2 w 3125"/>
                  <a:gd name="T65" fmla="*/ 9 h 2231"/>
                  <a:gd name="T66" fmla="*/ 2 w 3125"/>
                  <a:gd name="T67" fmla="*/ 9 h 2231"/>
                  <a:gd name="T68" fmla="*/ 2 w 3125"/>
                  <a:gd name="T69" fmla="*/ 9 h 2231"/>
                  <a:gd name="T70" fmla="*/ 3 w 3125"/>
                  <a:gd name="T71" fmla="*/ 8 h 2231"/>
                  <a:gd name="T72" fmla="*/ 5 w 3125"/>
                  <a:gd name="T73" fmla="*/ 8 h 2231"/>
                  <a:gd name="T74" fmla="*/ 6 w 3125"/>
                  <a:gd name="T75" fmla="*/ 7 h 2231"/>
                  <a:gd name="T76" fmla="*/ 7 w 3125"/>
                  <a:gd name="T77" fmla="*/ 7 h 2231"/>
                  <a:gd name="T78" fmla="*/ 8 w 3125"/>
                  <a:gd name="T79" fmla="*/ 6 h 2231"/>
                  <a:gd name="T80" fmla="*/ 9 w 3125"/>
                  <a:gd name="T81" fmla="*/ 6 h 2231"/>
                  <a:gd name="T82" fmla="*/ 9 w 3125"/>
                  <a:gd name="T83" fmla="*/ 6 h 2231"/>
                  <a:gd name="T84" fmla="*/ 10 w 3125"/>
                  <a:gd name="T85" fmla="*/ 5 h 2231"/>
                  <a:gd name="T86" fmla="*/ 10 w 3125"/>
                  <a:gd name="T87" fmla="*/ 5 h 2231"/>
                  <a:gd name="T88" fmla="*/ 11 w 3125"/>
                  <a:gd name="T89" fmla="*/ 4 h 2231"/>
                  <a:gd name="T90" fmla="*/ 11 w 3125"/>
                  <a:gd name="T91" fmla="*/ 4 h 2231"/>
                  <a:gd name="T92" fmla="*/ 11 w 3125"/>
                  <a:gd name="T93" fmla="*/ 3 h 2231"/>
                  <a:gd name="T94" fmla="*/ 12 w 3125"/>
                  <a:gd name="T95" fmla="*/ 3 h 2231"/>
                  <a:gd name="T96" fmla="*/ 12 w 3125"/>
                  <a:gd name="T97" fmla="*/ 2 h 2231"/>
                  <a:gd name="T98" fmla="*/ 13 w 3125"/>
                  <a:gd name="T99" fmla="*/ 2 h 2231"/>
                  <a:gd name="T100" fmla="*/ 14 w 3125"/>
                  <a:gd name="T101" fmla="*/ 0 h 223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125" h="2231">
                    <a:moveTo>
                      <a:pt x="3125" y="0"/>
                    </a:moveTo>
                    <a:lnTo>
                      <a:pt x="3122" y="6"/>
                    </a:lnTo>
                    <a:lnTo>
                      <a:pt x="3092" y="50"/>
                    </a:lnTo>
                    <a:lnTo>
                      <a:pt x="3044" y="120"/>
                    </a:lnTo>
                    <a:lnTo>
                      <a:pt x="2984" y="205"/>
                    </a:lnTo>
                    <a:lnTo>
                      <a:pt x="2922" y="294"/>
                    </a:lnTo>
                    <a:lnTo>
                      <a:pt x="2865" y="376"/>
                    </a:lnTo>
                    <a:lnTo>
                      <a:pt x="2821" y="441"/>
                    </a:lnTo>
                    <a:lnTo>
                      <a:pt x="2797" y="476"/>
                    </a:lnTo>
                    <a:lnTo>
                      <a:pt x="2788" y="494"/>
                    </a:lnTo>
                    <a:lnTo>
                      <a:pt x="2782" y="508"/>
                    </a:lnTo>
                    <a:lnTo>
                      <a:pt x="2779" y="522"/>
                    </a:lnTo>
                    <a:lnTo>
                      <a:pt x="2776" y="535"/>
                    </a:lnTo>
                    <a:lnTo>
                      <a:pt x="2776" y="546"/>
                    </a:lnTo>
                    <a:lnTo>
                      <a:pt x="2779" y="557"/>
                    </a:lnTo>
                    <a:lnTo>
                      <a:pt x="2781" y="568"/>
                    </a:lnTo>
                    <a:lnTo>
                      <a:pt x="2785" y="578"/>
                    </a:lnTo>
                    <a:lnTo>
                      <a:pt x="2788" y="587"/>
                    </a:lnTo>
                    <a:lnTo>
                      <a:pt x="2792" y="598"/>
                    </a:lnTo>
                    <a:lnTo>
                      <a:pt x="2795" y="609"/>
                    </a:lnTo>
                    <a:lnTo>
                      <a:pt x="2797" y="620"/>
                    </a:lnTo>
                    <a:lnTo>
                      <a:pt x="2799" y="633"/>
                    </a:lnTo>
                    <a:lnTo>
                      <a:pt x="2799" y="647"/>
                    </a:lnTo>
                    <a:lnTo>
                      <a:pt x="2797" y="662"/>
                    </a:lnTo>
                    <a:lnTo>
                      <a:pt x="2793" y="679"/>
                    </a:lnTo>
                    <a:lnTo>
                      <a:pt x="2786" y="703"/>
                    </a:lnTo>
                    <a:lnTo>
                      <a:pt x="2775" y="738"/>
                    </a:lnTo>
                    <a:lnTo>
                      <a:pt x="2761" y="783"/>
                    </a:lnTo>
                    <a:lnTo>
                      <a:pt x="2741" y="836"/>
                    </a:lnTo>
                    <a:lnTo>
                      <a:pt x="2730" y="866"/>
                    </a:lnTo>
                    <a:lnTo>
                      <a:pt x="2717" y="898"/>
                    </a:lnTo>
                    <a:lnTo>
                      <a:pt x="2702" y="931"/>
                    </a:lnTo>
                    <a:lnTo>
                      <a:pt x="2685" y="966"/>
                    </a:lnTo>
                    <a:lnTo>
                      <a:pt x="2667" y="1002"/>
                    </a:lnTo>
                    <a:lnTo>
                      <a:pt x="2647" y="1040"/>
                    </a:lnTo>
                    <a:lnTo>
                      <a:pt x="2625" y="1078"/>
                    </a:lnTo>
                    <a:lnTo>
                      <a:pt x="2600" y="1118"/>
                    </a:lnTo>
                    <a:lnTo>
                      <a:pt x="2575" y="1159"/>
                    </a:lnTo>
                    <a:lnTo>
                      <a:pt x="2546" y="1200"/>
                    </a:lnTo>
                    <a:lnTo>
                      <a:pt x="2515" y="1242"/>
                    </a:lnTo>
                    <a:lnTo>
                      <a:pt x="2481" y="1283"/>
                    </a:lnTo>
                    <a:lnTo>
                      <a:pt x="2445" y="1326"/>
                    </a:lnTo>
                    <a:lnTo>
                      <a:pt x="2407" y="1369"/>
                    </a:lnTo>
                    <a:lnTo>
                      <a:pt x="2366" y="1411"/>
                    </a:lnTo>
                    <a:lnTo>
                      <a:pt x="2321" y="1454"/>
                    </a:lnTo>
                    <a:lnTo>
                      <a:pt x="2275" y="1496"/>
                    </a:lnTo>
                    <a:lnTo>
                      <a:pt x="2225" y="1537"/>
                    </a:lnTo>
                    <a:lnTo>
                      <a:pt x="2171" y="1579"/>
                    </a:lnTo>
                    <a:lnTo>
                      <a:pt x="2116" y="1619"/>
                    </a:lnTo>
                    <a:lnTo>
                      <a:pt x="2056" y="1659"/>
                    </a:lnTo>
                    <a:lnTo>
                      <a:pt x="1993" y="1698"/>
                    </a:lnTo>
                    <a:lnTo>
                      <a:pt x="1926" y="1735"/>
                    </a:lnTo>
                    <a:lnTo>
                      <a:pt x="1856" y="1771"/>
                    </a:lnTo>
                    <a:lnTo>
                      <a:pt x="1850" y="1775"/>
                    </a:lnTo>
                    <a:lnTo>
                      <a:pt x="1831" y="1785"/>
                    </a:lnTo>
                    <a:lnTo>
                      <a:pt x="1802" y="1801"/>
                    </a:lnTo>
                    <a:lnTo>
                      <a:pt x="1761" y="1822"/>
                    </a:lnTo>
                    <a:lnTo>
                      <a:pt x="1712" y="1846"/>
                    </a:lnTo>
                    <a:lnTo>
                      <a:pt x="1655" y="1875"/>
                    </a:lnTo>
                    <a:lnTo>
                      <a:pt x="1591" y="1905"/>
                    </a:lnTo>
                    <a:lnTo>
                      <a:pt x="1521" y="1938"/>
                    </a:lnTo>
                    <a:lnTo>
                      <a:pt x="1446" y="1972"/>
                    </a:lnTo>
                    <a:lnTo>
                      <a:pt x="1367" y="2005"/>
                    </a:lnTo>
                    <a:lnTo>
                      <a:pt x="1286" y="2039"/>
                    </a:lnTo>
                    <a:lnTo>
                      <a:pt x="1203" y="2070"/>
                    </a:lnTo>
                    <a:lnTo>
                      <a:pt x="1161" y="2085"/>
                    </a:lnTo>
                    <a:lnTo>
                      <a:pt x="1120" y="2099"/>
                    </a:lnTo>
                    <a:lnTo>
                      <a:pt x="1078" y="2113"/>
                    </a:lnTo>
                    <a:lnTo>
                      <a:pt x="1037" y="2126"/>
                    </a:lnTo>
                    <a:lnTo>
                      <a:pt x="995" y="2139"/>
                    </a:lnTo>
                    <a:lnTo>
                      <a:pt x="955" y="2149"/>
                    </a:lnTo>
                    <a:lnTo>
                      <a:pt x="916" y="2159"/>
                    </a:lnTo>
                    <a:lnTo>
                      <a:pt x="877" y="2167"/>
                    </a:lnTo>
                    <a:lnTo>
                      <a:pt x="815" y="2180"/>
                    </a:lnTo>
                    <a:lnTo>
                      <a:pt x="756" y="2191"/>
                    </a:lnTo>
                    <a:lnTo>
                      <a:pt x="699" y="2201"/>
                    </a:lnTo>
                    <a:lnTo>
                      <a:pt x="643" y="2211"/>
                    </a:lnTo>
                    <a:lnTo>
                      <a:pt x="589" y="2218"/>
                    </a:lnTo>
                    <a:lnTo>
                      <a:pt x="537" y="2224"/>
                    </a:lnTo>
                    <a:lnTo>
                      <a:pt x="487" y="2228"/>
                    </a:lnTo>
                    <a:lnTo>
                      <a:pt x="439" y="2231"/>
                    </a:lnTo>
                    <a:lnTo>
                      <a:pt x="391" y="2231"/>
                    </a:lnTo>
                    <a:lnTo>
                      <a:pt x="346" y="2230"/>
                    </a:lnTo>
                    <a:lnTo>
                      <a:pt x="323" y="2228"/>
                    </a:lnTo>
                    <a:lnTo>
                      <a:pt x="302" y="2227"/>
                    </a:lnTo>
                    <a:lnTo>
                      <a:pt x="281" y="2224"/>
                    </a:lnTo>
                    <a:lnTo>
                      <a:pt x="259" y="2221"/>
                    </a:lnTo>
                    <a:lnTo>
                      <a:pt x="239" y="2217"/>
                    </a:lnTo>
                    <a:lnTo>
                      <a:pt x="218" y="2213"/>
                    </a:lnTo>
                    <a:lnTo>
                      <a:pt x="199" y="2208"/>
                    </a:lnTo>
                    <a:lnTo>
                      <a:pt x="179" y="2202"/>
                    </a:lnTo>
                    <a:lnTo>
                      <a:pt x="160" y="2196"/>
                    </a:lnTo>
                    <a:lnTo>
                      <a:pt x="140" y="2189"/>
                    </a:lnTo>
                    <a:lnTo>
                      <a:pt x="121" y="2181"/>
                    </a:lnTo>
                    <a:lnTo>
                      <a:pt x="103" y="2173"/>
                    </a:lnTo>
                    <a:lnTo>
                      <a:pt x="98" y="2170"/>
                    </a:lnTo>
                    <a:lnTo>
                      <a:pt x="83" y="2164"/>
                    </a:lnTo>
                    <a:lnTo>
                      <a:pt x="74" y="2159"/>
                    </a:lnTo>
                    <a:lnTo>
                      <a:pt x="64" y="2152"/>
                    </a:lnTo>
                    <a:lnTo>
                      <a:pt x="52" y="2145"/>
                    </a:lnTo>
                    <a:lnTo>
                      <a:pt x="42" y="2135"/>
                    </a:lnTo>
                    <a:lnTo>
                      <a:pt x="31" y="2125"/>
                    </a:lnTo>
                    <a:lnTo>
                      <a:pt x="22" y="2113"/>
                    </a:lnTo>
                    <a:lnTo>
                      <a:pt x="17" y="2107"/>
                    </a:lnTo>
                    <a:lnTo>
                      <a:pt x="13" y="2099"/>
                    </a:lnTo>
                    <a:lnTo>
                      <a:pt x="9" y="2092"/>
                    </a:lnTo>
                    <a:lnTo>
                      <a:pt x="6" y="2085"/>
                    </a:lnTo>
                    <a:lnTo>
                      <a:pt x="4" y="2077"/>
                    </a:lnTo>
                    <a:lnTo>
                      <a:pt x="2" y="2069"/>
                    </a:lnTo>
                    <a:lnTo>
                      <a:pt x="0" y="2059"/>
                    </a:lnTo>
                    <a:lnTo>
                      <a:pt x="0" y="2051"/>
                    </a:lnTo>
                    <a:lnTo>
                      <a:pt x="0" y="2041"/>
                    </a:lnTo>
                    <a:lnTo>
                      <a:pt x="1" y="2030"/>
                    </a:lnTo>
                    <a:lnTo>
                      <a:pt x="2" y="2020"/>
                    </a:lnTo>
                    <a:lnTo>
                      <a:pt x="5" y="2010"/>
                    </a:lnTo>
                    <a:lnTo>
                      <a:pt x="8" y="2002"/>
                    </a:lnTo>
                    <a:lnTo>
                      <a:pt x="13" y="1995"/>
                    </a:lnTo>
                    <a:lnTo>
                      <a:pt x="20" y="1989"/>
                    </a:lnTo>
                    <a:lnTo>
                      <a:pt x="27" y="1984"/>
                    </a:lnTo>
                    <a:lnTo>
                      <a:pt x="36" y="1981"/>
                    </a:lnTo>
                    <a:lnTo>
                      <a:pt x="46" y="1978"/>
                    </a:lnTo>
                    <a:lnTo>
                      <a:pt x="58" y="1975"/>
                    </a:lnTo>
                    <a:lnTo>
                      <a:pt x="70" y="1974"/>
                    </a:lnTo>
                    <a:lnTo>
                      <a:pt x="83" y="1973"/>
                    </a:lnTo>
                    <a:lnTo>
                      <a:pt x="98" y="1973"/>
                    </a:lnTo>
                    <a:lnTo>
                      <a:pt x="112" y="1973"/>
                    </a:lnTo>
                    <a:lnTo>
                      <a:pt x="129" y="1973"/>
                    </a:lnTo>
                    <a:lnTo>
                      <a:pt x="161" y="1976"/>
                    </a:lnTo>
                    <a:lnTo>
                      <a:pt x="195" y="1980"/>
                    </a:lnTo>
                    <a:lnTo>
                      <a:pt x="264" y="1989"/>
                    </a:lnTo>
                    <a:lnTo>
                      <a:pt x="329" y="1999"/>
                    </a:lnTo>
                    <a:lnTo>
                      <a:pt x="358" y="2003"/>
                    </a:lnTo>
                    <a:lnTo>
                      <a:pt x="384" y="2005"/>
                    </a:lnTo>
                    <a:lnTo>
                      <a:pt x="395" y="2005"/>
                    </a:lnTo>
                    <a:lnTo>
                      <a:pt x="407" y="2005"/>
                    </a:lnTo>
                    <a:lnTo>
                      <a:pt x="415" y="2004"/>
                    </a:lnTo>
                    <a:lnTo>
                      <a:pt x="423" y="2003"/>
                    </a:lnTo>
                    <a:lnTo>
                      <a:pt x="461" y="1994"/>
                    </a:lnTo>
                    <a:lnTo>
                      <a:pt x="501" y="1984"/>
                    </a:lnTo>
                    <a:lnTo>
                      <a:pt x="545" y="1973"/>
                    </a:lnTo>
                    <a:lnTo>
                      <a:pt x="589" y="1960"/>
                    </a:lnTo>
                    <a:lnTo>
                      <a:pt x="635" y="1947"/>
                    </a:lnTo>
                    <a:lnTo>
                      <a:pt x="684" y="1933"/>
                    </a:lnTo>
                    <a:lnTo>
                      <a:pt x="733" y="1917"/>
                    </a:lnTo>
                    <a:lnTo>
                      <a:pt x="783" y="1900"/>
                    </a:lnTo>
                    <a:lnTo>
                      <a:pt x="888" y="1864"/>
                    </a:lnTo>
                    <a:lnTo>
                      <a:pt x="998" y="1824"/>
                    </a:lnTo>
                    <a:lnTo>
                      <a:pt x="1109" y="1780"/>
                    </a:lnTo>
                    <a:lnTo>
                      <a:pt x="1222" y="1735"/>
                    </a:lnTo>
                    <a:lnTo>
                      <a:pt x="1279" y="1711"/>
                    </a:lnTo>
                    <a:lnTo>
                      <a:pt x="1334" y="1688"/>
                    </a:lnTo>
                    <a:lnTo>
                      <a:pt x="1391" y="1663"/>
                    </a:lnTo>
                    <a:lnTo>
                      <a:pt x="1446" y="1638"/>
                    </a:lnTo>
                    <a:lnTo>
                      <a:pt x="1501" y="1613"/>
                    </a:lnTo>
                    <a:lnTo>
                      <a:pt x="1556" y="1588"/>
                    </a:lnTo>
                    <a:lnTo>
                      <a:pt x="1609" y="1562"/>
                    </a:lnTo>
                    <a:lnTo>
                      <a:pt x="1662" y="1535"/>
                    </a:lnTo>
                    <a:lnTo>
                      <a:pt x="1713" y="1510"/>
                    </a:lnTo>
                    <a:lnTo>
                      <a:pt x="1762" y="1484"/>
                    </a:lnTo>
                    <a:lnTo>
                      <a:pt x="1811" y="1457"/>
                    </a:lnTo>
                    <a:lnTo>
                      <a:pt x="1858" y="1431"/>
                    </a:lnTo>
                    <a:lnTo>
                      <a:pt x="1903" y="1406"/>
                    </a:lnTo>
                    <a:lnTo>
                      <a:pt x="1947" y="1379"/>
                    </a:lnTo>
                    <a:lnTo>
                      <a:pt x="1987" y="1353"/>
                    </a:lnTo>
                    <a:lnTo>
                      <a:pt x="2026" y="1328"/>
                    </a:lnTo>
                    <a:lnTo>
                      <a:pt x="2059" y="1306"/>
                    </a:lnTo>
                    <a:lnTo>
                      <a:pt x="2091" y="1283"/>
                    </a:lnTo>
                    <a:lnTo>
                      <a:pt x="2121" y="1260"/>
                    </a:lnTo>
                    <a:lnTo>
                      <a:pt x="2148" y="1238"/>
                    </a:lnTo>
                    <a:lnTo>
                      <a:pt x="2175" y="1216"/>
                    </a:lnTo>
                    <a:lnTo>
                      <a:pt x="2201" y="1194"/>
                    </a:lnTo>
                    <a:lnTo>
                      <a:pt x="2225" y="1172"/>
                    </a:lnTo>
                    <a:lnTo>
                      <a:pt x="2247" y="1151"/>
                    </a:lnTo>
                    <a:lnTo>
                      <a:pt x="2269" y="1130"/>
                    </a:lnTo>
                    <a:lnTo>
                      <a:pt x="2290" y="1109"/>
                    </a:lnTo>
                    <a:lnTo>
                      <a:pt x="2309" y="1089"/>
                    </a:lnTo>
                    <a:lnTo>
                      <a:pt x="2327" y="1068"/>
                    </a:lnTo>
                    <a:lnTo>
                      <a:pt x="2361" y="1030"/>
                    </a:lnTo>
                    <a:lnTo>
                      <a:pt x="2390" y="992"/>
                    </a:lnTo>
                    <a:lnTo>
                      <a:pt x="2441" y="923"/>
                    </a:lnTo>
                    <a:lnTo>
                      <a:pt x="2484" y="863"/>
                    </a:lnTo>
                    <a:lnTo>
                      <a:pt x="2504" y="836"/>
                    </a:lnTo>
                    <a:lnTo>
                      <a:pt x="2523" y="813"/>
                    </a:lnTo>
                    <a:lnTo>
                      <a:pt x="2532" y="802"/>
                    </a:lnTo>
                    <a:lnTo>
                      <a:pt x="2543" y="792"/>
                    </a:lnTo>
                    <a:lnTo>
                      <a:pt x="2552" y="783"/>
                    </a:lnTo>
                    <a:lnTo>
                      <a:pt x="2562" y="775"/>
                    </a:lnTo>
                    <a:lnTo>
                      <a:pt x="2567" y="767"/>
                    </a:lnTo>
                    <a:lnTo>
                      <a:pt x="2581" y="747"/>
                    </a:lnTo>
                    <a:lnTo>
                      <a:pt x="2601" y="717"/>
                    </a:lnTo>
                    <a:lnTo>
                      <a:pt x="2626" y="680"/>
                    </a:lnTo>
                    <a:lnTo>
                      <a:pt x="2652" y="641"/>
                    </a:lnTo>
                    <a:lnTo>
                      <a:pt x="2677" y="603"/>
                    </a:lnTo>
                    <a:lnTo>
                      <a:pt x="2699" y="568"/>
                    </a:lnTo>
                    <a:lnTo>
                      <a:pt x="2716" y="541"/>
                    </a:lnTo>
                    <a:lnTo>
                      <a:pt x="2725" y="524"/>
                    </a:lnTo>
                    <a:lnTo>
                      <a:pt x="2742" y="500"/>
                    </a:lnTo>
                    <a:lnTo>
                      <a:pt x="2766" y="468"/>
                    </a:lnTo>
                    <a:lnTo>
                      <a:pt x="2794" y="430"/>
                    </a:lnTo>
                    <a:lnTo>
                      <a:pt x="2860" y="342"/>
                    </a:lnTo>
                    <a:lnTo>
                      <a:pt x="2933" y="247"/>
                    </a:lnTo>
                    <a:lnTo>
                      <a:pt x="3005" y="154"/>
                    </a:lnTo>
                    <a:lnTo>
                      <a:pt x="3067" y="75"/>
                    </a:lnTo>
                    <a:lnTo>
                      <a:pt x="3109" y="20"/>
                    </a:lnTo>
                    <a:lnTo>
                      <a:pt x="3125" y="0"/>
                    </a:lnTo>
                    <a:close/>
                  </a:path>
                </a:pathLst>
              </a:custGeom>
              <a:solidFill>
                <a:srgbClr val="5E51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19" name="Freeform 2239">
                <a:extLst>
                  <a:ext uri="{FF2B5EF4-FFF2-40B4-BE49-F238E27FC236}">
                    <a16:creationId xmlns:a16="http://schemas.microsoft.com/office/drawing/2014/main" id="{7C4311D0-5BA7-4788-B602-0C12790AC7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32" y="3105"/>
                <a:ext cx="238" cy="182"/>
              </a:xfrm>
              <a:custGeom>
                <a:avLst/>
                <a:gdLst>
                  <a:gd name="T0" fmla="*/ 15 w 3569"/>
                  <a:gd name="T1" fmla="*/ 0 h 2719"/>
                  <a:gd name="T2" fmla="*/ 15 w 3569"/>
                  <a:gd name="T3" fmla="*/ 0 h 2719"/>
                  <a:gd name="T4" fmla="*/ 15 w 3569"/>
                  <a:gd name="T5" fmla="*/ 0 h 2719"/>
                  <a:gd name="T6" fmla="*/ 15 w 3569"/>
                  <a:gd name="T7" fmla="*/ 0 h 2719"/>
                  <a:gd name="T8" fmla="*/ 15 w 3569"/>
                  <a:gd name="T9" fmla="*/ 0 h 2719"/>
                  <a:gd name="T10" fmla="*/ 15 w 3569"/>
                  <a:gd name="T11" fmla="*/ 0 h 2719"/>
                  <a:gd name="T12" fmla="*/ 16 w 3569"/>
                  <a:gd name="T13" fmla="*/ 0 h 2719"/>
                  <a:gd name="T14" fmla="*/ 16 w 3569"/>
                  <a:gd name="T15" fmla="*/ 0 h 2719"/>
                  <a:gd name="T16" fmla="*/ 16 w 3569"/>
                  <a:gd name="T17" fmla="*/ 0 h 2719"/>
                  <a:gd name="T18" fmla="*/ 16 w 3569"/>
                  <a:gd name="T19" fmla="*/ 0 h 2719"/>
                  <a:gd name="T20" fmla="*/ 15 w 3569"/>
                  <a:gd name="T21" fmla="*/ 0 h 2719"/>
                  <a:gd name="T22" fmla="*/ 15 w 3569"/>
                  <a:gd name="T23" fmla="*/ 0 h 2719"/>
                  <a:gd name="T24" fmla="*/ 15 w 3569"/>
                  <a:gd name="T25" fmla="*/ 0 h 2719"/>
                  <a:gd name="T26" fmla="*/ 15 w 3569"/>
                  <a:gd name="T27" fmla="*/ 0 h 2719"/>
                  <a:gd name="T28" fmla="*/ 16 w 3569"/>
                  <a:gd name="T29" fmla="*/ 1 h 2719"/>
                  <a:gd name="T30" fmla="*/ 16 w 3569"/>
                  <a:gd name="T31" fmla="*/ 1 h 2719"/>
                  <a:gd name="T32" fmla="*/ 15 w 3569"/>
                  <a:gd name="T33" fmla="*/ 1 h 2719"/>
                  <a:gd name="T34" fmla="*/ 14 w 3569"/>
                  <a:gd name="T35" fmla="*/ 2 h 2719"/>
                  <a:gd name="T36" fmla="*/ 13 w 3569"/>
                  <a:gd name="T37" fmla="*/ 3 h 2719"/>
                  <a:gd name="T38" fmla="*/ 11 w 3569"/>
                  <a:gd name="T39" fmla="*/ 4 h 2719"/>
                  <a:gd name="T40" fmla="*/ 12 w 3569"/>
                  <a:gd name="T41" fmla="*/ 3 h 2719"/>
                  <a:gd name="T42" fmla="*/ 13 w 3569"/>
                  <a:gd name="T43" fmla="*/ 2 h 2719"/>
                  <a:gd name="T44" fmla="*/ 15 w 3569"/>
                  <a:gd name="T45" fmla="*/ 1 h 2719"/>
                  <a:gd name="T46" fmla="*/ 15 w 3569"/>
                  <a:gd name="T47" fmla="*/ 1 h 2719"/>
                  <a:gd name="T48" fmla="*/ 15 w 3569"/>
                  <a:gd name="T49" fmla="*/ 0 h 2719"/>
                  <a:gd name="T50" fmla="*/ 11 w 3569"/>
                  <a:gd name="T51" fmla="*/ 4 h 2719"/>
                  <a:gd name="T52" fmla="*/ 11 w 3569"/>
                  <a:gd name="T53" fmla="*/ 4 h 2719"/>
                  <a:gd name="T54" fmla="*/ 11 w 3569"/>
                  <a:gd name="T55" fmla="*/ 4 h 2719"/>
                  <a:gd name="T56" fmla="*/ 11 w 3569"/>
                  <a:gd name="T57" fmla="*/ 5 h 2719"/>
                  <a:gd name="T58" fmla="*/ 9 w 3569"/>
                  <a:gd name="T59" fmla="*/ 5 h 2719"/>
                  <a:gd name="T60" fmla="*/ 9 w 3569"/>
                  <a:gd name="T61" fmla="*/ 5 h 2719"/>
                  <a:gd name="T62" fmla="*/ 10 w 3569"/>
                  <a:gd name="T63" fmla="*/ 4 h 2719"/>
                  <a:gd name="T64" fmla="*/ 11 w 3569"/>
                  <a:gd name="T65" fmla="*/ 4 h 2719"/>
                  <a:gd name="T66" fmla="*/ 7 w 3569"/>
                  <a:gd name="T67" fmla="*/ 7 h 2719"/>
                  <a:gd name="T68" fmla="*/ 4 w 3569"/>
                  <a:gd name="T69" fmla="*/ 9 h 2719"/>
                  <a:gd name="T70" fmla="*/ 2 w 3569"/>
                  <a:gd name="T71" fmla="*/ 10 h 2719"/>
                  <a:gd name="T72" fmla="*/ 2 w 3569"/>
                  <a:gd name="T73" fmla="*/ 11 h 2719"/>
                  <a:gd name="T74" fmla="*/ 1 w 3569"/>
                  <a:gd name="T75" fmla="*/ 12 h 2719"/>
                  <a:gd name="T76" fmla="*/ 0 w 3569"/>
                  <a:gd name="T77" fmla="*/ 12 h 2719"/>
                  <a:gd name="T78" fmla="*/ 1 w 3569"/>
                  <a:gd name="T79" fmla="*/ 11 h 2719"/>
                  <a:gd name="T80" fmla="*/ 1 w 3569"/>
                  <a:gd name="T81" fmla="*/ 11 h 2719"/>
                  <a:gd name="T82" fmla="*/ 2 w 3569"/>
                  <a:gd name="T83" fmla="*/ 10 h 2719"/>
                  <a:gd name="T84" fmla="*/ 5 w 3569"/>
                  <a:gd name="T85" fmla="*/ 8 h 2719"/>
                  <a:gd name="T86" fmla="*/ 7 w 3569"/>
                  <a:gd name="T87" fmla="*/ 6 h 2719"/>
                  <a:gd name="T88" fmla="*/ 0 w 3569"/>
                  <a:gd name="T89" fmla="*/ 12 h 2719"/>
                  <a:gd name="T90" fmla="*/ 0 w 3569"/>
                  <a:gd name="T91" fmla="*/ 12 h 2719"/>
                  <a:gd name="T92" fmla="*/ 0 w 3569"/>
                  <a:gd name="T93" fmla="*/ 12 h 2719"/>
                  <a:gd name="T94" fmla="*/ 0 w 3569"/>
                  <a:gd name="T95" fmla="*/ 12 h 2719"/>
                  <a:gd name="T96" fmla="*/ 0 w 3569"/>
                  <a:gd name="T97" fmla="*/ 12 h 2719"/>
                  <a:gd name="T98" fmla="*/ 0 w 3569"/>
                  <a:gd name="T99" fmla="*/ 12 h 2719"/>
                  <a:gd name="T100" fmla="*/ 0 w 3569"/>
                  <a:gd name="T101" fmla="*/ 12 h 271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569" h="2719">
                    <a:moveTo>
                      <a:pt x="3480" y="98"/>
                    </a:moveTo>
                    <a:lnTo>
                      <a:pt x="3471" y="97"/>
                    </a:lnTo>
                    <a:lnTo>
                      <a:pt x="3462" y="96"/>
                    </a:lnTo>
                    <a:lnTo>
                      <a:pt x="3454" y="94"/>
                    </a:lnTo>
                    <a:lnTo>
                      <a:pt x="3447" y="89"/>
                    </a:lnTo>
                    <a:lnTo>
                      <a:pt x="3444" y="86"/>
                    </a:lnTo>
                    <a:lnTo>
                      <a:pt x="3442" y="83"/>
                    </a:lnTo>
                    <a:lnTo>
                      <a:pt x="3439" y="79"/>
                    </a:lnTo>
                    <a:lnTo>
                      <a:pt x="3438" y="74"/>
                    </a:lnTo>
                    <a:lnTo>
                      <a:pt x="3436" y="68"/>
                    </a:lnTo>
                    <a:lnTo>
                      <a:pt x="3436" y="62"/>
                    </a:lnTo>
                    <a:lnTo>
                      <a:pt x="3435" y="54"/>
                    </a:lnTo>
                    <a:lnTo>
                      <a:pt x="3436" y="45"/>
                    </a:lnTo>
                    <a:lnTo>
                      <a:pt x="3437" y="37"/>
                    </a:lnTo>
                    <a:lnTo>
                      <a:pt x="3438" y="30"/>
                    </a:lnTo>
                    <a:lnTo>
                      <a:pt x="3440" y="24"/>
                    </a:lnTo>
                    <a:lnTo>
                      <a:pt x="3442" y="18"/>
                    </a:lnTo>
                    <a:lnTo>
                      <a:pt x="3444" y="13"/>
                    </a:lnTo>
                    <a:lnTo>
                      <a:pt x="3447" y="10"/>
                    </a:lnTo>
                    <a:lnTo>
                      <a:pt x="3450" y="7"/>
                    </a:lnTo>
                    <a:lnTo>
                      <a:pt x="3453" y="4"/>
                    </a:lnTo>
                    <a:lnTo>
                      <a:pt x="3461" y="1"/>
                    </a:lnTo>
                    <a:lnTo>
                      <a:pt x="3470" y="0"/>
                    </a:lnTo>
                    <a:lnTo>
                      <a:pt x="3478" y="0"/>
                    </a:lnTo>
                    <a:lnTo>
                      <a:pt x="3487" y="1"/>
                    </a:lnTo>
                    <a:lnTo>
                      <a:pt x="3480" y="98"/>
                    </a:lnTo>
                    <a:close/>
                    <a:moveTo>
                      <a:pt x="3487" y="1"/>
                    </a:moveTo>
                    <a:lnTo>
                      <a:pt x="3498" y="2"/>
                    </a:lnTo>
                    <a:lnTo>
                      <a:pt x="3508" y="4"/>
                    </a:lnTo>
                    <a:lnTo>
                      <a:pt x="3517" y="6"/>
                    </a:lnTo>
                    <a:lnTo>
                      <a:pt x="3526" y="8"/>
                    </a:lnTo>
                    <a:lnTo>
                      <a:pt x="3533" y="12"/>
                    </a:lnTo>
                    <a:lnTo>
                      <a:pt x="3541" y="15"/>
                    </a:lnTo>
                    <a:lnTo>
                      <a:pt x="3547" y="20"/>
                    </a:lnTo>
                    <a:lnTo>
                      <a:pt x="3552" y="25"/>
                    </a:lnTo>
                    <a:lnTo>
                      <a:pt x="3556" y="31"/>
                    </a:lnTo>
                    <a:lnTo>
                      <a:pt x="3560" y="36"/>
                    </a:lnTo>
                    <a:lnTo>
                      <a:pt x="3563" y="43"/>
                    </a:lnTo>
                    <a:lnTo>
                      <a:pt x="3566" y="49"/>
                    </a:lnTo>
                    <a:lnTo>
                      <a:pt x="3567" y="56"/>
                    </a:lnTo>
                    <a:lnTo>
                      <a:pt x="3568" y="65"/>
                    </a:lnTo>
                    <a:lnTo>
                      <a:pt x="3569" y="73"/>
                    </a:lnTo>
                    <a:lnTo>
                      <a:pt x="3568" y="82"/>
                    </a:lnTo>
                    <a:lnTo>
                      <a:pt x="3472" y="75"/>
                    </a:lnTo>
                    <a:lnTo>
                      <a:pt x="3473" y="73"/>
                    </a:lnTo>
                    <a:lnTo>
                      <a:pt x="3473" y="72"/>
                    </a:lnTo>
                    <a:lnTo>
                      <a:pt x="3474" y="71"/>
                    </a:lnTo>
                    <a:lnTo>
                      <a:pt x="3475" y="72"/>
                    </a:lnTo>
                    <a:lnTo>
                      <a:pt x="3477" y="76"/>
                    </a:lnTo>
                    <a:lnTo>
                      <a:pt x="3479" y="81"/>
                    </a:lnTo>
                    <a:lnTo>
                      <a:pt x="3481" y="86"/>
                    </a:lnTo>
                    <a:lnTo>
                      <a:pt x="3482" y="93"/>
                    </a:lnTo>
                    <a:lnTo>
                      <a:pt x="3482" y="95"/>
                    </a:lnTo>
                    <a:lnTo>
                      <a:pt x="3482" y="97"/>
                    </a:lnTo>
                    <a:lnTo>
                      <a:pt x="3481" y="98"/>
                    </a:lnTo>
                    <a:lnTo>
                      <a:pt x="3480" y="98"/>
                    </a:lnTo>
                    <a:lnTo>
                      <a:pt x="3487" y="1"/>
                    </a:lnTo>
                    <a:close/>
                    <a:moveTo>
                      <a:pt x="3568" y="82"/>
                    </a:moveTo>
                    <a:lnTo>
                      <a:pt x="3565" y="97"/>
                    </a:lnTo>
                    <a:lnTo>
                      <a:pt x="3559" y="113"/>
                    </a:lnTo>
                    <a:lnTo>
                      <a:pt x="3548" y="132"/>
                    </a:lnTo>
                    <a:lnTo>
                      <a:pt x="3534" y="151"/>
                    </a:lnTo>
                    <a:lnTo>
                      <a:pt x="3517" y="173"/>
                    </a:lnTo>
                    <a:lnTo>
                      <a:pt x="3496" y="195"/>
                    </a:lnTo>
                    <a:lnTo>
                      <a:pt x="3474" y="220"/>
                    </a:lnTo>
                    <a:lnTo>
                      <a:pt x="3448" y="246"/>
                    </a:lnTo>
                    <a:lnTo>
                      <a:pt x="3419" y="272"/>
                    </a:lnTo>
                    <a:lnTo>
                      <a:pt x="3389" y="299"/>
                    </a:lnTo>
                    <a:lnTo>
                      <a:pt x="3356" y="328"/>
                    </a:lnTo>
                    <a:lnTo>
                      <a:pt x="3322" y="357"/>
                    </a:lnTo>
                    <a:lnTo>
                      <a:pt x="3249" y="417"/>
                    </a:lnTo>
                    <a:lnTo>
                      <a:pt x="3171" y="479"/>
                    </a:lnTo>
                    <a:lnTo>
                      <a:pt x="3090" y="540"/>
                    </a:lnTo>
                    <a:lnTo>
                      <a:pt x="3006" y="602"/>
                    </a:lnTo>
                    <a:lnTo>
                      <a:pt x="2924" y="663"/>
                    </a:lnTo>
                    <a:lnTo>
                      <a:pt x="2843" y="721"/>
                    </a:lnTo>
                    <a:lnTo>
                      <a:pt x="2764" y="777"/>
                    </a:lnTo>
                    <a:lnTo>
                      <a:pt x="2691" y="829"/>
                    </a:lnTo>
                    <a:lnTo>
                      <a:pt x="2624" y="875"/>
                    </a:lnTo>
                    <a:lnTo>
                      <a:pt x="2567" y="915"/>
                    </a:lnTo>
                    <a:lnTo>
                      <a:pt x="2511" y="836"/>
                    </a:lnTo>
                    <a:lnTo>
                      <a:pt x="2568" y="797"/>
                    </a:lnTo>
                    <a:lnTo>
                      <a:pt x="2632" y="752"/>
                    </a:lnTo>
                    <a:lnTo>
                      <a:pt x="2702" y="703"/>
                    </a:lnTo>
                    <a:lnTo>
                      <a:pt x="2777" y="650"/>
                    </a:lnTo>
                    <a:lnTo>
                      <a:pt x="2855" y="595"/>
                    </a:lnTo>
                    <a:lnTo>
                      <a:pt x="2934" y="537"/>
                    </a:lnTo>
                    <a:lnTo>
                      <a:pt x="3015" y="480"/>
                    </a:lnTo>
                    <a:lnTo>
                      <a:pt x="3093" y="421"/>
                    </a:lnTo>
                    <a:lnTo>
                      <a:pt x="3167" y="364"/>
                    </a:lnTo>
                    <a:lnTo>
                      <a:pt x="3238" y="309"/>
                    </a:lnTo>
                    <a:lnTo>
                      <a:pt x="3302" y="257"/>
                    </a:lnTo>
                    <a:lnTo>
                      <a:pt x="3357" y="209"/>
                    </a:lnTo>
                    <a:lnTo>
                      <a:pt x="3382" y="186"/>
                    </a:lnTo>
                    <a:lnTo>
                      <a:pt x="3404" y="166"/>
                    </a:lnTo>
                    <a:lnTo>
                      <a:pt x="3423" y="146"/>
                    </a:lnTo>
                    <a:lnTo>
                      <a:pt x="3440" y="129"/>
                    </a:lnTo>
                    <a:lnTo>
                      <a:pt x="3453" y="112"/>
                    </a:lnTo>
                    <a:lnTo>
                      <a:pt x="3462" y="98"/>
                    </a:lnTo>
                    <a:lnTo>
                      <a:pt x="3470" y="85"/>
                    </a:lnTo>
                    <a:lnTo>
                      <a:pt x="3472" y="75"/>
                    </a:lnTo>
                    <a:lnTo>
                      <a:pt x="3568" y="82"/>
                    </a:lnTo>
                    <a:close/>
                    <a:moveTo>
                      <a:pt x="2567" y="915"/>
                    </a:moveTo>
                    <a:lnTo>
                      <a:pt x="2522" y="946"/>
                    </a:lnTo>
                    <a:lnTo>
                      <a:pt x="2489" y="970"/>
                    </a:lnTo>
                    <a:lnTo>
                      <a:pt x="2466" y="986"/>
                    </a:lnTo>
                    <a:lnTo>
                      <a:pt x="2455" y="994"/>
                    </a:lnTo>
                    <a:lnTo>
                      <a:pt x="2391" y="921"/>
                    </a:lnTo>
                    <a:lnTo>
                      <a:pt x="2404" y="911"/>
                    </a:lnTo>
                    <a:lnTo>
                      <a:pt x="2429" y="893"/>
                    </a:lnTo>
                    <a:lnTo>
                      <a:pt x="2466" y="868"/>
                    </a:lnTo>
                    <a:lnTo>
                      <a:pt x="2511" y="836"/>
                    </a:lnTo>
                    <a:lnTo>
                      <a:pt x="2567" y="915"/>
                    </a:lnTo>
                    <a:close/>
                    <a:moveTo>
                      <a:pt x="2455" y="994"/>
                    </a:moveTo>
                    <a:lnTo>
                      <a:pt x="2432" y="1012"/>
                    </a:lnTo>
                    <a:lnTo>
                      <a:pt x="2395" y="1040"/>
                    </a:lnTo>
                    <a:lnTo>
                      <a:pt x="2345" y="1074"/>
                    </a:lnTo>
                    <a:lnTo>
                      <a:pt x="2285" y="1116"/>
                    </a:lnTo>
                    <a:lnTo>
                      <a:pt x="2213" y="1165"/>
                    </a:lnTo>
                    <a:lnTo>
                      <a:pt x="2131" y="1220"/>
                    </a:lnTo>
                    <a:lnTo>
                      <a:pt x="2041" y="1280"/>
                    </a:lnTo>
                    <a:lnTo>
                      <a:pt x="1943" y="1346"/>
                    </a:lnTo>
                    <a:lnTo>
                      <a:pt x="1889" y="1266"/>
                    </a:lnTo>
                    <a:lnTo>
                      <a:pt x="1986" y="1201"/>
                    </a:lnTo>
                    <a:lnTo>
                      <a:pt x="2075" y="1141"/>
                    </a:lnTo>
                    <a:lnTo>
                      <a:pt x="2155" y="1087"/>
                    </a:lnTo>
                    <a:lnTo>
                      <a:pt x="2226" y="1040"/>
                    </a:lnTo>
                    <a:lnTo>
                      <a:pt x="2286" y="998"/>
                    </a:lnTo>
                    <a:lnTo>
                      <a:pt x="2333" y="964"/>
                    </a:lnTo>
                    <a:lnTo>
                      <a:pt x="2369" y="939"/>
                    </a:lnTo>
                    <a:lnTo>
                      <a:pt x="2391" y="921"/>
                    </a:lnTo>
                    <a:lnTo>
                      <a:pt x="2455" y="994"/>
                    </a:lnTo>
                    <a:close/>
                    <a:moveTo>
                      <a:pt x="1943" y="1346"/>
                    </a:moveTo>
                    <a:lnTo>
                      <a:pt x="1822" y="1427"/>
                    </a:lnTo>
                    <a:lnTo>
                      <a:pt x="1694" y="1513"/>
                    </a:lnTo>
                    <a:lnTo>
                      <a:pt x="1561" y="1604"/>
                    </a:lnTo>
                    <a:lnTo>
                      <a:pt x="1423" y="1696"/>
                    </a:lnTo>
                    <a:lnTo>
                      <a:pt x="1283" y="1792"/>
                    </a:lnTo>
                    <a:lnTo>
                      <a:pt x="1144" y="1888"/>
                    </a:lnTo>
                    <a:lnTo>
                      <a:pt x="1005" y="1985"/>
                    </a:lnTo>
                    <a:lnTo>
                      <a:pt x="869" y="2080"/>
                    </a:lnTo>
                    <a:lnTo>
                      <a:pt x="738" y="2174"/>
                    </a:lnTo>
                    <a:lnTo>
                      <a:pt x="613" y="2264"/>
                    </a:lnTo>
                    <a:lnTo>
                      <a:pt x="553" y="2309"/>
                    </a:lnTo>
                    <a:lnTo>
                      <a:pt x="496" y="2352"/>
                    </a:lnTo>
                    <a:lnTo>
                      <a:pt x="441" y="2393"/>
                    </a:lnTo>
                    <a:lnTo>
                      <a:pt x="389" y="2434"/>
                    </a:lnTo>
                    <a:lnTo>
                      <a:pt x="340" y="2473"/>
                    </a:lnTo>
                    <a:lnTo>
                      <a:pt x="294" y="2511"/>
                    </a:lnTo>
                    <a:lnTo>
                      <a:pt x="250" y="2547"/>
                    </a:lnTo>
                    <a:lnTo>
                      <a:pt x="210" y="2582"/>
                    </a:lnTo>
                    <a:lnTo>
                      <a:pt x="174" y="2613"/>
                    </a:lnTo>
                    <a:lnTo>
                      <a:pt x="142" y="2643"/>
                    </a:lnTo>
                    <a:lnTo>
                      <a:pt x="115" y="2672"/>
                    </a:lnTo>
                    <a:lnTo>
                      <a:pt x="90" y="2698"/>
                    </a:lnTo>
                    <a:lnTo>
                      <a:pt x="18" y="2634"/>
                    </a:lnTo>
                    <a:lnTo>
                      <a:pt x="42" y="2607"/>
                    </a:lnTo>
                    <a:lnTo>
                      <a:pt x="71" y="2578"/>
                    </a:lnTo>
                    <a:lnTo>
                      <a:pt x="104" y="2548"/>
                    </a:lnTo>
                    <a:lnTo>
                      <a:pt x="140" y="2515"/>
                    </a:lnTo>
                    <a:lnTo>
                      <a:pt x="181" y="2480"/>
                    </a:lnTo>
                    <a:lnTo>
                      <a:pt x="225" y="2443"/>
                    </a:lnTo>
                    <a:lnTo>
                      <a:pt x="272" y="2404"/>
                    </a:lnTo>
                    <a:lnTo>
                      <a:pt x="323" y="2364"/>
                    </a:lnTo>
                    <a:lnTo>
                      <a:pt x="375" y="2323"/>
                    </a:lnTo>
                    <a:lnTo>
                      <a:pt x="431" y="2281"/>
                    </a:lnTo>
                    <a:lnTo>
                      <a:pt x="489" y="2237"/>
                    </a:lnTo>
                    <a:lnTo>
                      <a:pt x="549" y="2192"/>
                    </a:lnTo>
                    <a:lnTo>
                      <a:pt x="676" y="2100"/>
                    </a:lnTo>
                    <a:lnTo>
                      <a:pt x="807" y="2005"/>
                    </a:lnTo>
                    <a:lnTo>
                      <a:pt x="944" y="1909"/>
                    </a:lnTo>
                    <a:lnTo>
                      <a:pt x="1084" y="1812"/>
                    </a:lnTo>
                    <a:lnTo>
                      <a:pt x="1225" y="1715"/>
                    </a:lnTo>
                    <a:lnTo>
                      <a:pt x="1365" y="1619"/>
                    </a:lnTo>
                    <a:lnTo>
                      <a:pt x="1504" y="1525"/>
                    </a:lnTo>
                    <a:lnTo>
                      <a:pt x="1639" y="1434"/>
                    </a:lnTo>
                    <a:lnTo>
                      <a:pt x="1768" y="1347"/>
                    </a:lnTo>
                    <a:lnTo>
                      <a:pt x="1889" y="1266"/>
                    </a:lnTo>
                    <a:lnTo>
                      <a:pt x="1943" y="1346"/>
                    </a:lnTo>
                    <a:close/>
                    <a:moveTo>
                      <a:pt x="90" y="2698"/>
                    </a:moveTo>
                    <a:lnTo>
                      <a:pt x="85" y="2704"/>
                    </a:lnTo>
                    <a:lnTo>
                      <a:pt x="79" y="2710"/>
                    </a:lnTo>
                    <a:lnTo>
                      <a:pt x="71" y="2715"/>
                    </a:lnTo>
                    <a:lnTo>
                      <a:pt x="64" y="2718"/>
                    </a:lnTo>
                    <a:lnTo>
                      <a:pt x="60" y="2719"/>
                    </a:lnTo>
                    <a:lnTo>
                      <a:pt x="56" y="2719"/>
                    </a:lnTo>
                    <a:lnTo>
                      <a:pt x="51" y="2718"/>
                    </a:lnTo>
                    <a:lnTo>
                      <a:pt x="46" y="2717"/>
                    </a:lnTo>
                    <a:lnTo>
                      <a:pt x="40" y="2715"/>
                    </a:lnTo>
                    <a:lnTo>
                      <a:pt x="35" y="2712"/>
                    </a:lnTo>
                    <a:lnTo>
                      <a:pt x="29" y="2707"/>
                    </a:lnTo>
                    <a:lnTo>
                      <a:pt x="22" y="2702"/>
                    </a:lnTo>
                    <a:lnTo>
                      <a:pt x="16" y="2697"/>
                    </a:lnTo>
                    <a:lnTo>
                      <a:pt x="11" y="2691"/>
                    </a:lnTo>
                    <a:lnTo>
                      <a:pt x="6" y="2686"/>
                    </a:lnTo>
                    <a:lnTo>
                      <a:pt x="3" y="2680"/>
                    </a:lnTo>
                    <a:lnTo>
                      <a:pt x="1" y="2676"/>
                    </a:lnTo>
                    <a:lnTo>
                      <a:pt x="0" y="2671"/>
                    </a:lnTo>
                    <a:lnTo>
                      <a:pt x="0" y="2667"/>
                    </a:lnTo>
                    <a:lnTo>
                      <a:pt x="0" y="2663"/>
                    </a:lnTo>
                    <a:lnTo>
                      <a:pt x="2" y="2656"/>
                    </a:lnTo>
                    <a:lnTo>
                      <a:pt x="6" y="2647"/>
                    </a:lnTo>
                    <a:lnTo>
                      <a:pt x="12" y="2641"/>
                    </a:lnTo>
                    <a:lnTo>
                      <a:pt x="18" y="2634"/>
                    </a:lnTo>
                    <a:lnTo>
                      <a:pt x="90" y="2698"/>
                    </a:lnTo>
                    <a:close/>
                  </a:path>
                </a:pathLst>
              </a:custGeom>
              <a:solidFill>
                <a:srgbClr val="B7BD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20" name="Freeform 2240">
                <a:extLst>
                  <a:ext uri="{FF2B5EF4-FFF2-40B4-BE49-F238E27FC236}">
                    <a16:creationId xmlns:a16="http://schemas.microsoft.com/office/drawing/2014/main" id="{FAC46E7C-FC47-4516-B893-0399DFF9603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36" y="3105"/>
                <a:ext cx="235" cy="178"/>
              </a:xfrm>
              <a:custGeom>
                <a:avLst/>
                <a:gdLst>
                  <a:gd name="T0" fmla="*/ 15 w 3521"/>
                  <a:gd name="T1" fmla="*/ 0 h 2670"/>
                  <a:gd name="T2" fmla="*/ 15 w 3521"/>
                  <a:gd name="T3" fmla="*/ 0 h 2670"/>
                  <a:gd name="T4" fmla="*/ 15 w 3521"/>
                  <a:gd name="T5" fmla="*/ 0 h 2670"/>
                  <a:gd name="T6" fmla="*/ 15 w 3521"/>
                  <a:gd name="T7" fmla="*/ 0 h 2670"/>
                  <a:gd name="T8" fmla="*/ 15 w 3521"/>
                  <a:gd name="T9" fmla="*/ 0 h 2670"/>
                  <a:gd name="T10" fmla="*/ 15 w 3521"/>
                  <a:gd name="T11" fmla="*/ 0 h 2670"/>
                  <a:gd name="T12" fmla="*/ 15 w 3521"/>
                  <a:gd name="T13" fmla="*/ 0 h 2670"/>
                  <a:gd name="T14" fmla="*/ 16 w 3521"/>
                  <a:gd name="T15" fmla="*/ 0 h 2670"/>
                  <a:gd name="T16" fmla="*/ 16 w 3521"/>
                  <a:gd name="T17" fmla="*/ 0 h 2670"/>
                  <a:gd name="T18" fmla="*/ 16 w 3521"/>
                  <a:gd name="T19" fmla="*/ 0 h 2670"/>
                  <a:gd name="T20" fmla="*/ 15 w 3521"/>
                  <a:gd name="T21" fmla="*/ 0 h 2670"/>
                  <a:gd name="T22" fmla="*/ 15 w 3521"/>
                  <a:gd name="T23" fmla="*/ 0 h 2670"/>
                  <a:gd name="T24" fmla="*/ 15 w 3521"/>
                  <a:gd name="T25" fmla="*/ 0 h 2670"/>
                  <a:gd name="T26" fmla="*/ 15 w 3521"/>
                  <a:gd name="T27" fmla="*/ 0 h 2670"/>
                  <a:gd name="T28" fmla="*/ 16 w 3521"/>
                  <a:gd name="T29" fmla="*/ 0 h 2670"/>
                  <a:gd name="T30" fmla="*/ 15 w 3521"/>
                  <a:gd name="T31" fmla="*/ 1 h 2670"/>
                  <a:gd name="T32" fmla="*/ 15 w 3521"/>
                  <a:gd name="T33" fmla="*/ 1 h 2670"/>
                  <a:gd name="T34" fmla="*/ 14 w 3521"/>
                  <a:gd name="T35" fmla="*/ 2 h 2670"/>
                  <a:gd name="T36" fmla="*/ 12 w 3521"/>
                  <a:gd name="T37" fmla="*/ 3 h 2670"/>
                  <a:gd name="T38" fmla="*/ 11 w 3521"/>
                  <a:gd name="T39" fmla="*/ 4 h 2670"/>
                  <a:gd name="T40" fmla="*/ 12 w 3521"/>
                  <a:gd name="T41" fmla="*/ 3 h 2670"/>
                  <a:gd name="T42" fmla="*/ 13 w 3521"/>
                  <a:gd name="T43" fmla="*/ 2 h 2670"/>
                  <a:gd name="T44" fmla="*/ 14 w 3521"/>
                  <a:gd name="T45" fmla="*/ 1 h 2670"/>
                  <a:gd name="T46" fmla="*/ 15 w 3521"/>
                  <a:gd name="T47" fmla="*/ 1 h 2670"/>
                  <a:gd name="T48" fmla="*/ 15 w 3521"/>
                  <a:gd name="T49" fmla="*/ 0 h 2670"/>
                  <a:gd name="T50" fmla="*/ 11 w 3521"/>
                  <a:gd name="T51" fmla="*/ 4 h 2670"/>
                  <a:gd name="T52" fmla="*/ 10 w 3521"/>
                  <a:gd name="T53" fmla="*/ 4 h 2670"/>
                  <a:gd name="T54" fmla="*/ 11 w 3521"/>
                  <a:gd name="T55" fmla="*/ 4 h 2670"/>
                  <a:gd name="T56" fmla="*/ 11 w 3521"/>
                  <a:gd name="T57" fmla="*/ 4 h 2670"/>
                  <a:gd name="T58" fmla="*/ 11 w 3521"/>
                  <a:gd name="T59" fmla="*/ 5 h 2670"/>
                  <a:gd name="T60" fmla="*/ 10 w 3521"/>
                  <a:gd name="T61" fmla="*/ 5 h 2670"/>
                  <a:gd name="T62" fmla="*/ 8 w 3521"/>
                  <a:gd name="T63" fmla="*/ 6 h 2670"/>
                  <a:gd name="T64" fmla="*/ 10 w 3521"/>
                  <a:gd name="T65" fmla="*/ 5 h 2670"/>
                  <a:gd name="T66" fmla="*/ 10 w 3521"/>
                  <a:gd name="T67" fmla="*/ 4 h 2670"/>
                  <a:gd name="T68" fmla="*/ 7 w 3521"/>
                  <a:gd name="T69" fmla="*/ 7 h 2670"/>
                  <a:gd name="T70" fmla="*/ 5 w 3521"/>
                  <a:gd name="T71" fmla="*/ 8 h 2670"/>
                  <a:gd name="T72" fmla="*/ 3 w 3521"/>
                  <a:gd name="T73" fmla="*/ 10 h 2670"/>
                  <a:gd name="T74" fmla="*/ 1 w 3521"/>
                  <a:gd name="T75" fmla="*/ 11 h 2670"/>
                  <a:gd name="T76" fmla="*/ 1 w 3521"/>
                  <a:gd name="T77" fmla="*/ 12 h 2670"/>
                  <a:gd name="T78" fmla="*/ 0 w 3521"/>
                  <a:gd name="T79" fmla="*/ 11 h 2670"/>
                  <a:gd name="T80" fmla="*/ 1 w 3521"/>
                  <a:gd name="T81" fmla="*/ 11 h 2670"/>
                  <a:gd name="T82" fmla="*/ 2 w 3521"/>
                  <a:gd name="T83" fmla="*/ 10 h 2670"/>
                  <a:gd name="T84" fmla="*/ 4 w 3521"/>
                  <a:gd name="T85" fmla="*/ 8 h 2670"/>
                  <a:gd name="T86" fmla="*/ 7 w 3521"/>
                  <a:gd name="T87" fmla="*/ 7 h 2670"/>
                  <a:gd name="T88" fmla="*/ 8 w 3521"/>
                  <a:gd name="T89" fmla="*/ 6 h 2670"/>
                  <a:gd name="T90" fmla="*/ 0 w 3521"/>
                  <a:gd name="T91" fmla="*/ 12 h 2670"/>
                  <a:gd name="T92" fmla="*/ 0 w 3521"/>
                  <a:gd name="T93" fmla="*/ 12 h 2670"/>
                  <a:gd name="T94" fmla="*/ 0 w 3521"/>
                  <a:gd name="T95" fmla="*/ 12 h 2670"/>
                  <a:gd name="T96" fmla="*/ 0 w 3521"/>
                  <a:gd name="T97" fmla="*/ 12 h 2670"/>
                  <a:gd name="T98" fmla="*/ 0 w 3521"/>
                  <a:gd name="T99" fmla="*/ 12 h 2670"/>
                  <a:gd name="T100" fmla="*/ 0 w 3521"/>
                  <a:gd name="T101" fmla="*/ 12 h 267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521" h="2670">
                    <a:moveTo>
                      <a:pt x="3441" y="98"/>
                    </a:moveTo>
                    <a:lnTo>
                      <a:pt x="3432" y="97"/>
                    </a:lnTo>
                    <a:lnTo>
                      <a:pt x="3423" y="95"/>
                    </a:lnTo>
                    <a:lnTo>
                      <a:pt x="3416" y="92"/>
                    </a:lnTo>
                    <a:lnTo>
                      <a:pt x="3409" y="87"/>
                    </a:lnTo>
                    <a:lnTo>
                      <a:pt x="3405" y="84"/>
                    </a:lnTo>
                    <a:lnTo>
                      <a:pt x="3403" y="80"/>
                    </a:lnTo>
                    <a:lnTo>
                      <a:pt x="3401" y="76"/>
                    </a:lnTo>
                    <a:lnTo>
                      <a:pt x="3400" y="72"/>
                    </a:lnTo>
                    <a:lnTo>
                      <a:pt x="3399" y="66"/>
                    </a:lnTo>
                    <a:lnTo>
                      <a:pt x="3398" y="60"/>
                    </a:lnTo>
                    <a:lnTo>
                      <a:pt x="3398" y="51"/>
                    </a:lnTo>
                    <a:lnTo>
                      <a:pt x="3399" y="43"/>
                    </a:lnTo>
                    <a:lnTo>
                      <a:pt x="3400" y="35"/>
                    </a:lnTo>
                    <a:lnTo>
                      <a:pt x="3402" y="28"/>
                    </a:lnTo>
                    <a:lnTo>
                      <a:pt x="3404" y="22"/>
                    </a:lnTo>
                    <a:lnTo>
                      <a:pt x="3408" y="16"/>
                    </a:lnTo>
                    <a:lnTo>
                      <a:pt x="3410" y="12"/>
                    </a:lnTo>
                    <a:lnTo>
                      <a:pt x="3413" y="8"/>
                    </a:lnTo>
                    <a:lnTo>
                      <a:pt x="3417" y="6"/>
                    </a:lnTo>
                    <a:lnTo>
                      <a:pt x="3420" y="3"/>
                    </a:lnTo>
                    <a:lnTo>
                      <a:pt x="3428" y="1"/>
                    </a:lnTo>
                    <a:lnTo>
                      <a:pt x="3436" y="0"/>
                    </a:lnTo>
                    <a:lnTo>
                      <a:pt x="3445" y="1"/>
                    </a:lnTo>
                    <a:lnTo>
                      <a:pt x="3454" y="2"/>
                    </a:lnTo>
                    <a:lnTo>
                      <a:pt x="3441" y="98"/>
                    </a:lnTo>
                    <a:close/>
                    <a:moveTo>
                      <a:pt x="3454" y="2"/>
                    </a:moveTo>
                    <a:lnTo>
                      <a:pt x="3463" y="4"/>
                    </a:lnTo>
                    <a:lnTo>
                      <a:pt x="3471" y="6"/>
                    </a:lnTo>
                    <a:lnTo>
                      <a:pt x="3480" y="8"/>
                    </a:lnTo>
                    <a:lnTo>
                      <a:pt x="3487" y="11"/>
                    </a:lnTo>
                    <a:lnTo>
                      <a:pt x="3493" y="14"/>
                    </a:lnTo>
                    <a:lnTo>
                      <a:pt x="3499" y="18"/>
                    </a:lnTo>
                    <a:lnTo>
                      <a:pt x="3503" y="23"/>
                    </a:lnTo>
                    <a:lnTo>
                      <a:pt x="3508" y="28"/>
                    </a:lnTo>
                    <a:lnTo>
                      <a:pt x="3512" y="33"/>
                    </a:lnTo>
                    <a:lnTo>
                      <a:pt x="3515" y="39"/>
                    </a:lnTo>
                    <a:lnTo>
                      <a:pt x="3517" y="44"/>
                    </a:lnTo>
                    <a:lnTo>
                      <a:pt x="3519" y="51"/>
                    </a:lnTo>
                    <a:lnTo>
                      <a:pt x="3520" y="59"/>
                    </a:lnTo>
                    <a:lnTo>
                      <a:pt x="3521" y="66"/>
                    </a:lnTo>
                    <a:lnTo>
                      <a:pt x="3520" y="73"/>
                    </a:lnTo>
                    <a:lnTo>
                      <a:pt x="3520" y="81"/>
                    </a:lnTo>
                    <a:lnTo>
                      <a:pt x="3424" y="69"/>
                    </a:lnTo>
                    <a:lnTo>
                      <a:pt x="3424" y="66"/>
                    </a:lnTo>
                    <a:lnTo>
                      <a:pt x="3425" y="65"/>
                    </a:lnTo>
                    <a:lnTo>
                      <a:pt x="3427" y="65"/>
                    </a:lnTo>
                    <a:lnTo>
                      <a:pt x="3429" y="66"/>
                    </a:lnTo>
                    <a:lnTo>
                      <a:pt x="3434" y="71"/>
                    </a:lnTo>
                    <a:lnTo>
                      <a:pt x="3438" y="77"/>
                    </a:lnTo>
                    <a:lnTo>
                      <a:pt x="3443" y="85"/>
                    </a:lnTo>
                    <a:lnTo>
                      <a:pt x="3445" y="92"/>
                    </a:lnTo>
                    <a:lnTo>
                      <a:pt x="3445" y="95"/>
                    </a:lnTo>
                    <a:lnTo>
                      <a:pt x="3445" y="97"/>
                    </a:lnTo>
                    <a:lnTo>
                      <a:pt x="3444" y="98"/>
                    </a:lnTo>
                    <a:lnTo>
                      <a:pt x="3441" y="98"/>
                    </a:lnTo>
                    <a:lnTo>
                      <a:pt x="3454" y="2"/>
                    </a:lnTo>
                    <a:close/>
                    <a:moveTo>
                      <a:pt x="3520" y="81"/>
                    </a:moveTo>
                    <a:lnTo>
                      <a:pt x="3516" y="96"/>
                    </a:lnTo>
                    <a:lnTo>
                      <a:pt x="3508" y="111"/>
                    </a:lnTo>
                    <a:lnTo>
                      <a:pt x="3497" y="130"/>
                    </a:lnTo>
                    <a:lnTo>
                      <a:pt x="3483" y="148"/>
                    </a:lnTo>
                    <a:lnTo>
                      <a:pt x="3465" y="170"/>
                    </a:lnTo>
                    <a:lnTo>
                      <a:pt x="3445" y="192"/>
                    </a:lnTo>
                    <a:lnTo>
                      <a:pt x="3421" y="216"/>
                    </a:lnTo>
                    <a:lnTo>
                      <a:pt x="3395" y="242"/>
                    </a:lnTo>
                    <a:lnTo>
                      <a:pt x="3367" y="268"/>
                    </a:lnTo>
                    <a:lnTo>
                      <a:pt x="3336" y="295"/>
                    </a:lnTo>
                    <a:lnTo>
                      <a:pt x="3305" y="323"/>
                    </a:lnTo>
                    <a:lnTo>
                      <a:pt x="3271" y="353"/>
                    </a:lnTo>
                    <a:lnTo>
                      <a:pt x="3198" y="413"/>
                    </a:lnTo>
                    <a:lnTo>
                      <a:pt x="3120" y="475"/>
                    </a:lnTo>
                    <a:lnTo>
                      <a:pt x="3040" y="537"/>
                    </a:lnTo>
                    <a:lnTo>
                      <a:pt x="2958" y="599"/>
                    </a:lnTo>
                    <a:lnTo>
                      <a:pt x="2875" y="661"/>
                    </a:lnTo>
                    <a:lnTo>
                      <a:pt x="2795" y="719"/>
                    </a:lnTo>
                    <a:lnTo>
                      <a:pt x="2718" y="776"/>
                    </a:lnTo>
                    <a:lnTo>
                      <a:pt x="2645" y="828"/>
                    </a:lnTo>
                    <a:lnTo>
                      <a:pt x="2579" y="875"/>
                    </a:lnTo>
                    <a:lnTo>
                      <a:pt x="2521" y="916"/>
                    </a:lnTo>
                    <a:lnTo>
                      <a:pt x="2465" y="838"/>
                    </a:lnTo>
                    <a:lnTo>
                      <a:pt x="2521" y="798"/>
                    </a:lnTo>
                    <a:lnTo>
                      <a:pt x="2585" y="752"/>
                    </a:lnTo>
                    <a:lnTo>
                      <a:pt x="2655" y="702"/>
                    </a:lnTo>
                    <a:lnTo>
                      <a:pt x="2729" y="648"/>
                    </a:lnTo>
                    <a:lnTo>
                      <a:pt x="2806" y="592"/>
                    </a:lnTo>
                    <a:lnTo>
                      <a:pt x="2886" y="533"/>
                    </a:lnTo>
                    <a:lnTo>
                      <a:pt x="2965" y="475"/>
                    </a:lnTo>
                    <a:lnTo>
                      <a:pt x="3043" y="416"/>
                    </a:lnTo>
                    <a:lnTo>
                      <a:pt x="3117" y="358"/>
                    </a:lnTo>
                    <a:lnTo>
                      <a:pt x="3187" y="303"/>
                    </a:lnTo>
                    <a:lnTo>
                      <a:pt x="3251" y="250"/>
                    </a:lnTo>
                    <a:lnTo>
                      <a:pt x="3307" y="202"/>
                    </a:lnTo>
                    <a:lnTo>
                      <a:pt x="3331" y="180"/>
                    </a:lnTo>
                    <a:lnTo>
                      <a:pt x="3354" y="158"/>
                    </a:lnTo>
                    <a:lnTo>
                      <a:pt x="3374" y="139"/>
                    </a:lnTo>
                    <a:lnTo>
                      <a:pt x="3390" y="121"/>
                    </a:lnTo>
                    <a:lnTo>
                      <a:pt x="3403" y="105"/>
                    </a:lnTo>
                    <a:lnTo>
                      <a:pt x="3414" y="91"/>
                    </a:lnTo>
                    <a:lnTo>
                      <a:pt x="3420" y="79"/>
                    </a:lnTo>
                    <a:lnTo>
                      <a:pt x="3424" y="69"/>
                    </a:lnTo>
                    <a:lnTo>
                      <a:pt x="3520" y="81"/>
                    </a:lnTo>
                    <a:close/>
                    <a:moveTo>
                      <a:pt x="2521" y="916"/>
                    </a:moveTo>
                    <a:lnTo>
                      <a:pt x="2476" y="948"/>
                    </a:lnTo>
                    <a:lnTo>
                      <a:pt x="2442" y="973"/>
                    </a:lnTo>
                    <a:lnTo>
                      <a:pt x="2418" y="990"/>
                    </a:lnTo>
                    <a:lnTo>
                      <a:pt x="2407" y="998"/>
                    </a:lnTo>
                    <a:lnTo>
                      <a:pt x="2343" y="926"/>
                    </a:lnTo>
                    <a:lnTo>
                      <a:pt x="2356" y="915"/>
                    </a:lnTo>
                    <a:lnTo>
                      <a:pt x="2382" y="897"/>
                    </a:lnTo>
                    <a:lnTo>
                      <a:pt x="2419" y="870"/>
                    </a:lnTo>
                    <a:lnTo>
                      <a:pt x="2465" y="838"/>
                    </a:lnTo>
                    <a:lnTo>
                      <a:pt x="2521" y="916"/>
                    </a:lnTo>
                    <a:close/>
                    <a:moveTo>
                      <a:pt x="2407" y="998"/>
                    </a:moveTo>
                    <a:lnTo>
                      <a:pt x="2390" y="1013"/>
                    </a:lnTo>
                    <a:lnTo>
                      <a:pt x="2407" y="998"/>
                    </a:lnTo>
                    <a:lnTo>
                      <a:pt x="2375" y="962"/>
                    </a:lnTo>
                    <a:lnTo>
                      <a:pt x="2407" y="998"/>
                    </a:lnTo>
                    <a:close/>
                    <a:moveTo>
                      <a:pt x="2407" y="998"/>
                    </a:moveTo>
                    <a:lnTo>
                      <a:pt x="2383" y="1017"/>
                    </a:lnTo>
                    <a:lnTo>
                      <a:pt x="2347" y="1044"/>
                    </a:lnTo>
                    <a:lnTo>
                      <a:pt x="2298" y="1078"/>
                    </a:lnTo>
                    <a:lnTo>
                      <a:pt x="2237" y="1120"/>
                    </a:lnTo>
                    <a:lnTo>
                      <a:pt x="2165" y="1168"/>
                    </a:lnTo>
                    <a:lnTo>
                      <a:pt x="2084" y="1223"/>
                    </a:lnTo>
                    <a:lnTo>
                      <a:pt x="1995" y="1283"/>
                    </a:lnTo>
                    <a:lnTo>
                      <a:pt x="1897" y="1347"/>
                    </a:lnTo>
                    <a:lnTo>
                      <a:pt x="1844" y="1267"/>
                    </a:lnTo>
                    <a:lnTo>
                      <a:pt x="1940" y="1203"/>
                    </a:lnTo>
                    <a:lnTo>
                      <a:pt x="2028" y="1145"/>
                    </a:lnTo>
                    <a:lnTo>
                      <a:pt x="2107" y="1091"/>
                    </a:lnTo>
                    <a:lnTo>
                      <a:pt x="2177" y="1043"/>
                    </a:lnTo>
                    <a:lnTo>
                      <a:pt x="2237" y="1003"/>
                    </a:lnTo>
                    <a:lnTo>
                      <a:pt x="2285" y="969"/>
                    </a:lnTo>
                    <a:lnTo>
                      <a:pt x="2321" y="943"/>
                    </a:lnTo>
                    <a:lnTo>
                      <a:pt x="2343" y="925"/>
                    </a:lnTo>
                    <a:lnTo>
                      <a:pt x="2407" y="998"/>
                    </a:lnTo>
                    <a:close/>
                    <a:moveTo>
                      <a:pt x="1897" y="1347"/>
                    </a:moveTo>
                    <a:lnTo>
                      <a:pt x="1781" y="1425"/>
                    </a:lnTo>
                    <a:lnTo>
                      <a:pt x="1658" y="1507"/>
                    </a:lnTo>
                    <a:lnTo>
                      <a:pt x="1531" y="1592"/>
                    </a:lnTo>
                    <a:lnTo>
                      <a:pt x="1399" y="1682"/>
                    </a:lnTo>
                    <a:lnTo>
                      <a:pt x="1265" y="1773"/>
                    </a:lnTo>
                    <a:lnTo>
                      <a:pt x="1131" y="1864"/>
                    </a:lnTo>
                    <a:lnTo>
                      <a:pt x="998" y="1956"/>
                    </a:lnTo>
                    <a:lnTo>
                      <a:pt x="867" y="2047"/>
                    </a:lnTo>
                    <a:lnTo>
                      <a:pt x="740" y="2137"/>
                    </a:lnTo>
                    <a:lnTo>
                      <a:pt x="619" y="2224"/>
                    </a:lnTo>
                    <a:lnTo>
                      <a:pt x="503" y="2309"/>
                    </a:lnTo>
                    <a:lnTo>
                      <a:pt x="397" y="2389"/>
                    </a:lnTo>
                    <a:lnTo>
                      <a:pt x="349" y="2427"/>
                    </a:lnTo>
                    <a:lnTo>
                      <a:pt x="302" y="2464"/>
                    </a:lnTo>
                    <a:lnTo>
                      <a:pt x="258" y="2499"/>
                    </a:lnTo>
                    <a:lnTo>
                      <a:pt x="217" y="2533"/>
                    </a:lnTo>
                    <a:lnTo>
                      <a:pt x="180" y="2565"/>
                    </a:lnTo>
                    <a:lnTo>
                      <a:pt x="146" y="2595"/>
                    </a:lnTo>
                    <a:lnTo>
                      <a:pt x="115" y="2624"/>
                    </a:lnTo>
                    <a:lnTo>
                      <a:pt x="89" y="2651"/>
                    </a:lnTo>
                    <a:lnTo>
                      <a:pt x="20" y="2583"/>
                    </a:lnTo>
                    <a:lnTo>
                      <a:pt x="46" y="2556"/>
                    </a:lnTo>
                    <a:lnTo>
                      <a:pt x="78" y="2527"/>
                    </a:lnTo>
                    <a:lnTo>
                      <a:pt x="112" y="2496"/>
                    </a:lnTo>
                    <a:lnTo>
                      <a:pt x="150" y="2463"/>
                    </a:lnTo>
                    <a:lnTo>
                      <a:pt x="191" y="2428"/>
                    </a:lnTo>
                    <a:lnTo>
                      <a:pt x="237" y="2393"/>
                    </a:lnTo>
                    <a:lnTo>
                      <a:pt x="283" y="2355"/>
                    </a:lnTo>
                    <a:lnTo>
                      <a:pt x="334" y="2317"/>
                    </a:lnTo>
                    <a:lnTo>
                      <a:pt x="441" y="2236"/>
                    </a:lnTo>
                    <a:lnTo>
                      <a:pt x="556" y="2150"/>
                    </a:lnTo>
                    <a:lnTo>
                      <a:pt x="678" y="2063"/>
                    </a:lnTo>
                    <a:lnTo>
                      <a:pt x="807" y="1972"/>
                    </a:lnTo>
                    <a:lnTo>
                      <a:pt x="939" y="1880"/>
                    </a:lnTo>
                    <a:lnTo>
                      <a:pt x="1073" y="1787"/>
                    </a:lnTo>
                    <a:lnTo>
                      <a:pt x="1208" y="1694"/>
                    </a:lnTo>
                    <a:lnTo>
                      <a:pt x="1342" y="1604"/>
                    </a:lnTo>
                    <a:lnTo>
                      <a:pt x="1475" y="1514"/>
                    </a:lnTo>
                    <a:lnTo>
                      <a:pt x="1604" y="1428"/>
                    </a:lnTo>
                    <a:lnTo>
                      <a:pt x="1727" y="1345"/>
                    </a:lnTo>
                    <a:lnTo>
                      <a:pt x="1844" y="1267"/>
                    </a:lnTo>
                    <a:lnTo>
                      <a:pt x="1897" y="1347"/>
                    </a:lnTo>
                    <a:close/>
                    <a:moveTo>
                      <a:pt x="89" y="2651"/>
                    </a:moveTo>
                    <a:lnTo>
                      <a:pt x="82" y="2657"/>
                    </a:lnTo>
                    <a:lnTo>
                      <a:pt x="76" y="2662"/>
                    </a:lnTo>
                    <a:lnTo>
                      <a:pt x="69" y="2667"/>
                    </a:lnTo>
                    <a:lnTo>
                      <a:pt x="62" y="2670"/>
                    </a:lnTo>
                    <a:lnTo>
                      <a:pt x="58" y="2670"/>
                    </a:lnTo>
                    <a:lnTo>
                      <a:pt x="52" y="2670"/>
                    </a:lnTo>
                    <a:lnTo>
                      <a:pt x="48" y="2669"/>
                    </a:lnTo>
                    <a:lnTo>
                      <a:pt x="43" y="2668"/>
                    </a:lnTo>
                    <a:lnTo>
                      <a:pt x="38" y="2665"/>
                    </a:lnTo>
                    <a:lnTo>
                      <a:pt x="33" y="2662"/>
                    </a:lnTo>
                    <a:lnTo>
                      <a:pt x="27" y="2657"/>
                    </a:lnTo>
                    <a:lnTo>
                      <a:pt x="21" y="2652"/>
                    </a:lnTo>
                    <a:lnTo>
                      <a:pt x="14" y="2645"/>
                    </a:lnTo>
                    <a:lnTo>
                      <a:pt x="10" y="2639"/>
                    </a:lnTo>
                    <a:lnTo>
                      <a:pt x="6" y="2634"/>
                    </a:lnTo>
                    <a:lnTo>
                      <a:pt x="3" y="2629"/>
                    </a:lnTo>
                    <a:lnTo>
                      <a:pt x="1" y="2624"/>
                    </a:lnTo>
                    <a:lnTo>
                      <a:pt x="0" y="2620"/>
                    </a:lnTo>
                    <a:lnTo>
                      <a:pt x="0" y="2615"/>
                    </a:lnTo>
                    <a:lnTo>
                      <a:pt x="1" y="2610"/>
                    </a:lnTo>
                    <a:lnTo>
                      <a:pt x="3" y="2603"/>
                    </a:lnTo>
                    <a:lnTo>
                      <a:pt x="8" y="2596"/>
                    </a:lnTo>
                    <a:lnTo>
                      <a:pt x="13" y="2590"/>
                    </a:lnTo>
                    <a:lnTo>
                      <a:pt x="20" y="2583"/>
                    </a:lnTo>
                    <a:lnTo>
                      <a:pt x="89" y="2651"/>
                    </a:lnTo>
                    <a:close/>
                  </a:path>
                </a:pathLst>
              </a:custGeom>
              <a:solidFill>
                <a:srgbClr val="B0B6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21" name="Freeform 2241">
                <a:extLst>
                  <a:ext uri="{FF2B5EF4-FFF2-40B4-BE49-F238E27FC236}">
                    <a16:creationId xmlns:a16="http://schemas.microsoft.com/office/drawing/2014/main" id="{5FC1FF78-F0AC-41B0-9C4B-8F33105B4B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0" y="3106"/>
                <a:ext cx="232" cy="175"/>
              </a:xfrm>
              <a:custGeom>
                <a:avLst/>
                <a:gdLst>
                  <a:gd name="T0" fmla="*/ 15 w 3473"/>
                  <a:gd name="T1" fmla="*/ 0 h 2621"/>
                  <a:gd name="T2" fmla="*/ 15 w 3473"/>
                  <a:gd name="T3" fmla="*/ 0 h 2621"/>
                  <a:gd name="T4" fmla="*/ 15 w 3473"/>
                  <a:gd name="T5" fmla="*/ 0 h 2621"/>
                  <a:gd name="T6" fmla="*/ 15 w 3473"/>
                  <a:gd name="T7" fmla="*/ 0 h 2621"/>
                  <a:gd name="T8" fmla="*/ 15 w 3473"/>
                  <a:gd name="T9" fmla="*/ 0 h 2621"/>
                  <a:gd name="T10" fmla="*/ 15 w 3473"/>
                  <a:gd name="T11" fmla="*/ 0 h 2621"/>
                  <a:gd name="T12" fmla="*/ 15 w 3473"/>
                  <a:gd name="T13" fmla="*/ 0 h 2621"/>
                  <a:gd name="T14" fmla="*/ 15 w 3473"/>
                  <a:gd name="T15" fmla="*/ 0 h 2621"/>
                  <a:gd name="T16" fmla="*/ 15 w 3473"/>
                  <a:gd name="T17" fmla="*/ 0 h 2621"/>
                  <a:gd name="T18" fmla="*/ 15 w 3473"/>
                  <a:gd name="T19" fmla="*/ 0 h 2621"/>
                  <a:gd name="T20" fmla="*/ 15 w 3473"/>
                  <a:gd name="T21" fmla="*/ 0 h 2621"/>
                  <a:gd name="T22" fmla="*/ 15 w 3473"/>
                  <a:gd name="T23" fmla="*/ 0 h 2621"/>
                  <a:gd name="T24" fmla="*/ 15 w 3473"/>
                  <a:gd name="T25" fmla="*/ 0 h 2621"/>
                  <a:gd name="T26" fmla="*/ 15 w 3473"/>
                  <a:gd name="T27" fmla="*/ 0 h 2621"/>
                  <a:gd name="T28" fmla="*/ 15 w 3473"/>
                  <a:gd name="T29" fmla="*/ 0 h 2621"/>
                  <a:gd name="T30" fmla="*/ 15 w 3473"/>
                  <a:gd name="T31" fmla="*/ 1 h 2621"/>
                  <a:gd name="T32" fmla="*/ 15 w 3473"/>
                  <a:gd name="T33" fmla="*/ 1 h 2621"/>
                  <a:gd name="T34" fmla="*/ 14 w 3473"/>
                  <a:gd name="T35" fmla="*/ 2 h 2621"/>
                  <a:gd name="T36" fmla="*/ 12 w 3473"/>
                  <a:gd name="T37" fmla="*/ 3 h 2621"/>
                  <a:gd name="T38" fmla="*/ 11 w 3473"/>
                  <a:gd name="T39" fmla="*/ 4 h 2621"/>
                  <a:gd name="T40" fmla="*/ 12 w 3473"/>
                  <a:gd name="T41" fmla="*/ 3 h 2621"/>
                  <a:gd name="T42" fmla="*/ 13 w 3473"/>
                  <a:gd name="T43" fmla="*/ 2 h 2621"/>
                  <a:gd name="T44" fmla="*/ 14 w 3473"/>
                  <a:gd name="T45" fmla="*/ 1 h 2621"/>
                  <a:gd name="T46" fmla="*/ 15 w 3473"/>
                  <a:gd name="T47" fmla="*/ 1 h 2621"/>
                  <a:gd name="T48" fmla="*/ 15 w 3473"/>
                  <a:gd name="T49" fmla="*/ 0 h 2621"/>
                  <a:gd name="T50" fmla="*/ 11 w 3473"/>
                  <a:gd name="T51" fmla="*/ 4 h 2621"/>
                  <a:gd name="T52" fmla="*/ 10 w 3473"/>
                  <a:gd name="T53" fmla="*/ 4 h 2621"/>
                  <a:gd name="T54" fmla="*/ 11 w 3473"/>
                  <a:gd name="T55" fmla="*/ 4 h 2621"/>
                  <a:gd name="T56" fmla="*/ 11 w 3473"/>
                  <a:gd name="T57" fmla="*/ 4 h 2621"/>
                  <a:gd name="T58" fmla="*/ 10 w 3473"/>
                  <a:gd name="T59" fmla="*/ 5 h 2621"/>
                  <a:gd name="T60" fmla="*/ 9 w 3473"/>
                  <a:gd name="T61" fmla="*/ 5 h 2621"/>
                  <a:gd name="T62" fmla="*/ 8 w 3473"/>
                  <a:gd name="T63" fmla="*/ 6 h 2621"/>
                  <a:gd name="T64" fmla="*/ 9 w 3473"/>
                  <a:gd name="T65" fmla="*/ 5 h 2621"/>
                  <a:gd name="T66" fmla="*/ 10 w 3473"/>
                  <a:gd name="T67" fmla="*/ 4 h 2621"/>
                  <a:gd name="T68" fmla="*/ 7 w 3473"/>
                  <a:gd name="T69" fmla="*/ 7 h 2621"/>
                  <a:gd name="T70" fmla="*/ 5 w 3473"/>
                  <a:gd name="T71" fmla="*/ 8 h 2621"/>
                  <a:gd name="T72" fmla="*/ 3 w 3473"/>
                  <a:gd name="T73" fmla="*/ 10 h 2621"/>
                  <a:gd name="T74" fmla="*/ 1 w 3473"/>
                  <a:gd name="T75" fmla="*/ 11 h 2621"/>
                  <a:gd name="T76" fmla="*/ 1 w 3473"/>
                  <a:gd name="T77" fmla="*/ 11 h 2621"/>
                  <a:gd name="T78" fmla="*/ 0 w 3473"/>
                  <a:gd name="T79" fmla="*/ 11 h 2621"/>
                  <a:gd name="T80" fmla="*/ 1 w 3473"/>
                  <a:gd name="T81" fmla="*/ 11 h 2621"/>
                  <a:gd name="T82" fmla="*/ 2 w 3473"/>
                  <a:gd name="T83" fmla="*/ 10 h 2621"/>
                  <a:gd name="T84" fmla="*/ 4 w 3473"/>
                  <a:gd name="T85" fmla="*/ 8 h 2621"/>
                  <a:gd name="T86" fmla="*/ 6 w 3473"/>
                  <a:gd name="T87" fmla="*/ 7 h 2621"/>
                  <a:gd name="T88" fmla="*/ 8 w 3473"/>
                  <a:gd name="T89" fmla="*/ 6 h 2621"/>
                  <a:gd name="T90" fmla="*/ 0 w 3473"/>
                  <a:gd name="T91" fmla="*/ 12 h 2621"/>
                  <a:gd name="T92" fmla="*/ 0 w 3473"/>
                  <a:gd name="T93" fmla="*/ 12 h 2621"/>
                  <a:gd name="T94" fmla="*/ 0 w 3473"/>
                  <a:gd name="T95" fmla="*/ 12 h 2621"/>
                  <a:gd name="T96" fmla="*/ 0 w 3473"/>
                  <a:gd name="T97" fmla="*/ 11 h 2621"/>
                  <a:gd name="T98" fmla="*/ 0 w 3473"/>
                  <a:gd name="T99" fmla="*/ 11 h 2621"/>
                  <a:gd name="T100" fmla="*/ 0 w 3473"/>
                  <a:gd name="T101" fmla="*/ 11 h 262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473" h="2621">
                    <a:moveTo>
                      <a:pt x="3399" y="97"/>
                    </a:moveTo>
                    <a:lnTo>
                      <a:pt x="3391" y="95"/>
                    </a:lnTo>
                    <a:lnTo>
                      <a:pt x="3383" y="93"/>
                    </a:lnTo>
                    <a:lnTo>
                      <a:pt x="3374" y="89"/>
                    </a:lnTo>
                    <a:lnTo>
                      <a:pt x="3368" y="83"/>
                    </a:lnTo>
                    <a:lnTo>
                      <a:pt x="3366" y="80"/>
                    </a:lnTo>
                    <a:lnTo>
                      <a:pt x="3364" y="76"/>
                    </a:lnTo>
                    <a:lnTo>
                      <a:pt x="3362" y="72"/>
                    </a:lnTo>
                    <a:lnTo>
                      <a:pt x="3361" y="67"/>
                    </a:lnTo>
                    <a:lnTo>
                      <a:pt x="3361" y="62"/>
                    </a:lnTo>
                    <a:lnTo>
                      <a:pt x="3361" y="55"/>
                    </a:lnTo>
                    <a:lnTo>
                      <a:pt x="3362" y="47"/>
                    </a:lnTo>
                    <a:lnTo>
                      <a:pt x="3363" y="39"/>
                    </a:lnTo>
                    <a:lnTo>
                      <a:pt x="3365" y="31"/>
                    </a:lnTo>
                    <a:lnTo>
                      <a:pt x="3368" y="24"/>
                    </a:lnTo>
                    <a:lnTo>
                      <a:pt x="3370" y="18"/>
                    </a:lnTo>
                    <a:lnTo>
                      <a:pt x="3373" y="12"/>
                    </a:lnTo>
                    <a:lnTo>
                      <a:pt x="3376" y="8"/>
                    </a:lnTo>
                    <a:lnTo>
                      <a:pt x="3381" y="5"/>
                    </a:lnTo>
                    <a:lnTo>
                      <a:pt x="3384" y="3"/>
                    </a:lnTo>
                    <a:lnTo>
                      <a:pt x="3388" y="1"/>
                    </a:lnTo>
                    <a:lnTo>
                      <a:pt x="3396" y="0"/>
                    </a:lnTo>
                    <a:lnTo>
                      <a:pt x="3404" y="0"/>
                    </a:lnTo>
                    <a:lnTo>
                      <a:pt x="3412" y="1"/>
                    </a:lnTo>
                    <a:lnTo>
                      <a:pt x="3422" y="3"/>
                    </a:lnTo>
                    <a:lnTo>
                      <a:pt x="3399" y="97"/>
                    </a:lnTo>
                    <a:close/>
                    <a:moveTo>
                      <a:pt x="3422" y="3"/>
                    </a:moveTo>
                    <a:lnTo>
                      <a:pt x="3429" y="5"/>
                    </a:lnTo>
                    <a:lnTo>
                      <a:pt x="3436" y="7"/>
                    </a:lnTo>
                    <a:lnTo>
                      <a:pt x="3443" y="10"/>
                    </a:lnTo>
                    <a:lnTo>
                      <a:pt x="3448" y="13"/>
                    </a:lnTo>
                    <a:lnTo>
                      <a:pt x="3454" y="18"/>
                    </a:lnTo>
                    <a:lnTo>
                      <a:pt x="3459" y="22"/>
                    </a:lnTo>
                    <a:lnTo>
                      <a:pt x="3463" y="26"/>
                    </a:lnTo>
                    <a:lnTo>
                      <a:pt x="3466" y="31"/>
                    </a:lnTo>
                    <a:lnTo>
                      <a:pt x="3469" y="36"/>
                    </a:lnTo>
                    <a:lnTo>
                      <a:pt x="3471" y="41"/>
                    </a:lnTo>
                    <a:lnTo>
                      <a:pt x="3472" y="47"/>
                    </a:lnTo>
                    <a:lnTo>
                      <a:pt x="3473" y="54"/>
                    </a:lnTo>
                    <a:lnTo>
                      <a:pt x="3473" y="61"/>
                    </a:lnTo>
                    <a:lnTo>
                      <a:pt x="3473" y="67"/>
                    </a:lnTo>
                    <a:lnTo>
                      <a:pt x="3472" y="74"/>
                    </a:lnTo>
                    <a:lnTo>
                      <a:pt x="3470" y="82"/>
                    </a:lnTo>
                    <a:lnTo>
                      <a:pt x="3376" y="60"/>
                    </a:lnTo>
                    <a:lnTo>
                      <a:pt x="3377" y="58"/>
                    </a:lnTo>
                    <a:lnTo>
                      <a:pt x="3379" y="57"/>
                    </a:lnTo>
                    <a:lnTo>
                      <a:pt x="3382" y="57"/>
                    </a:lnTo>
                    <a:lnTo>
                      <a:pt x="3385" y="59"/>
                    </a:lnTo>
                    <a:lnTo>
                      <a:pt x="3391" y="65"/>
                    </a:lnTo>
                    <a:lnTo>
                      <a:pt x="3397" y="73"/>
                    </a:lnTo>
                    <a:lnTo>
                      <a:pt x="3402" y="82"/>
                    </a:lnTo>
                    <a:lnTo>
                      <a:pt x="3405" y="91"/>
                    </a:lnTo>
                    <a:lnTo>
                      <a:pt x="3405" y="94"/>
                    </a:lnTo>
                    <a:lnTo>
                      <a:pt x="3404" y="96"/>
                    </a:lnTo>
                    <a:lnTo>
                      <a:pt x="3402" y="98"/>
                    </a:lnTo>
                    <a:lnTo>
                      <a:pt x="3399" y="97"/>
                    </a:lnTo>
                    <a:lnTo>
                      <a:pt x="3422" y="3"/>
                    </a:lnTo>
                    <a:close/>
                    <a:moveTo>
                      <a:pt x="3470" y="82"/>
                    </a:moveTo>
                    <a:lnTo>
                      <a:pt x="3466" y="95"/>
                    </a:lnTo>
                    <a:lnTo>
                      <a:pt x="3458" y="110"/>
                    </a:lnTo>
                    <a:lnTo>
                      <a:pt x="3445" y="128"/>
                    </a:lnTo>
                    <a:lnTo>
                      <a:pt x="3431" y="146"/>
                    </a:lnTo>
                    <a:lnTo>
                      <a:pt x="3412" y="167"/>
                    </a:lnTo>
                    <a:lnTo>
                      <a:pt x="3392" y="188"/>
                    </a:lnTo>
                    <a:lnTo>
                      <a:pt x="3368" y="212"/>
                    </a:lnTo>
                    <a:lnTo>
                      <a:pt x="3342" y="237"/>
                    </a:lnTo>
                    <a:lnTo>
                      <a:pt x="3314" y="264"/>
                    </a:lnTo>
                    <a:lnTo>
                      <a:pt x="3284" y="290"/>
                    </a:lnTo>
                    <a:lnTo>
                      <a:pt x="3251" y="318"/>
                    </a:lnTo>
                    <a:lnTo>
                      <a:pt x="3217" y="347"/>
                    </a:lnTo>
                    <a:lnTo>
                      <a:pt x="3145" y="408"/>
                    </a:lnTo>
                    <a:lnTo>
                      <a:pt x="3068" y="470"/>
                    </a:lnTo>
                    <a:lnTo>
                      <a:pt x="2988" y="532"/>
                    </a:lnTo>
                    <a:lnTo>
                      <a:pt x="2907" y="595"/>
                    </a:lnTo>
                    <a:lnTo>
                      <a:pt x="2826" y="657"/>
                    </a:lnTo>
                    <a:lnTo>
                      <a:pt x="2746" y="717"/>
                    </a:lnTo>
                    <a:lnTo>
                      <a:pt x="2669" y="773"/>
                    </a:lnTo>
                    <a:lnTo>
                      <a:pt x="2598" y="826"/>
                    </a:lnTo>
                    <a:lnTo>
                      <a:pt x="2532" y="874"/>
                    </a:lnTo>
                    <a:lnTo>
                      <a:pt x="2475" y="916"/>
                    </a:lnTo>
                    <a:lnTo>
                      <a:pt x="2418" y="838"/>
                    </a:lnTo>
                    <a:lnTo>
                      <a:pt x="2474" y="798"/>
                    </a:lnTo>
                    <a:lnTo>
                      <a:pt x="2537" y="751"/>
                    </a:lnTo>
                    <a:lnTo>
                      <a:pt x="2606" y="700"/>
                    </a:lnTo>
                    <a:lnTo>
                      <a:pt x="2680" y="644"/>
                    </a:lnTo>
                    <a:lnTo>
                      <a:pt x="2758" y="587"/>
                    </a:lnTo>
                    <a:lnTo>
                      <a:pt x="2836" y="528"/>
                    </a:lnTo>
                    <a:lnTo>
                      <a:pt x="2915" y="468"/>
                    </a:lnTo>
                    <a:lnTo>
                      <a:pt x="2992" y="409"/>
                    </a:lnTo>
                    <a:lnTo>
                      <a:pt x="3067" y="350"/>
                    </a:lnTo>
                    <a:lnTo>
                      <a:pt x="3136" y="295"/>
                    </a:lnTo>
                    <a:lnTo>
                      <a:pt x="3199" y="241"/>
                    </a:lnTo>
                    <a:lnTo>
                      <a:pt x="3256" y="193"/>
                    </a:lnTo>
                    <a:lnTo>
                      <a:pt x="3281" y="170"/>
                    </a:lnTo>
                    <a:lnTo>
                      <a:pt x="3303" y="149"/>
                    </a:lnTo>
                    <a:lnTo>
                      <a:pt x="3323" y="130"/>
                    </a:lnTo>
                    <a:lnTo>
                      <a:pt x="3340" y="112"/>
                    </a:lnTo>
                    <a:lnTo>
                      <a:pt x="3354" y="96"/>
                    </a:lnTo>
                    <a:lnTo>
                      <a:pt x="3365" y="82"/>
                    </a:lnTo>
                    <a:lnTo>
                      <a:pt x="3372" y="70"/>
                    </a:lnTo>
                    <a:lnTo>
                      <a:pt x="3376" y="60"/>
                    </a:lnTo>
                    <a:lnTo>
                      <a:pt x="3470" y="82"/>
                    </a:lnTo>
                    <a:close/>
                    <a:moveTo>
                      <a:pt x="2475" y="916"/>
                    </a:moveTo>
                    <a:lnTo>
                      <a:pt x="2429" y="949"/>
                    </a:lnTo>
                    <a:lnTo>
                      <a:pt x="2394" y="975"/>
                    </a:lnTo>
                    <a:lnTo>
                      <a:pt x="2370" y="993"/>
                    </a:lnTo>
                    <a:lnTo>
                      <a:pt x="2358" y="1002"/>
                    </a:lnTo>
                    <a:lnTo>
                      <a:pt x="2294" y="930"/>
                    </a:lnTo>
                    <a:lnTo>
                      <a:pt x="2309" y="918"/>
                    </a:lnTo>
                    <a:lnTo>
                      <a:pt x="2335" y="899"/>
                    </a:lnTo>
                    <a:lnTo>
                      <a:pt x="2372" y="872"/>
                    </a:lnTo>
                    <a:lnTo>
                      <a:pt x="2418" y="838"/>
                    </a:lnTo>
                    <a:lnTo>
                      <a:pt x="2475" y="916"/>
                    </a:lnTo>
                    <a:close/>
                    <a:moveTo>
                      <a:pt x="2358" y="1002"/>
                    </a:moveTo>
                    <a:lnTo>
                      <a:pt x="2356" y="1004"/>
                    </a:lnTo>
                    <a:lnTo>
                      <a:pt x="2358" y="1003"/>
                    </a:lnTo>
                    <a:lnTo>
                      <a:pt x="2326" y="966"/>
                    </a:lnTo>
                    <a:lnTo>
                      <a:pt x="2358" y="1002"/>
                    </a:lnTo>
                    <a:close/>
                    <a:moveTo>
                      <a:pt x="2358" y="1003"/>
                    </a:moveTo>
                    <a:lnTo>
                      <a:pt x="2334" y="1022"/>
                    </a:lnTo>
                    <a:lnTo>
                      <a:pt x="2295" y="1050"/>
                    </a:lnTo>
                    <a:lnTo>
                      <a:pt x="2243" y="1086"/>
                    </a:lnTo>
                    <a:lnTo>
                      <a:pt x="2179" y="1129"/>
                    </a:lnTo>
                    <a:lnTo>
                      <a:pt x="2105" y="1180"/>
                    </a:lnTo>
                    <a:lnTo>
                      <a:pt x="2021" y="1236"/>
                    </a:lnTo>
                    <a:lnTo>
                      <a:pt x="1927" y="1298"/>
                    </a:lnTo>
                    <a:lnTo>
                      <a:pt x="1827" y="1365"/>
                    </a:lnTo>
                    <a:lnTo>
                      <a:pt x="1774" y="1285"/>
                    </a:lnTo>
                    <a:lnTo>
                      <a:pt x="1873" y="1218"/>
                    </a:lnTo>
                    <a:lnTo>
                      <a:pt x="1965" y="1157"/>
                    </a:lnTo>
                    <a:lnTo>
                      <a:pt x="2048" y="1102"/>
                    </a:lnTo>
                    <a:lnTo>
                      <a:pt x="2123" y="1052"/>
                    </a:lnTo>
                    <a:lnTo>
                      <a:pt x="2184" y="1009"/>
                    </a:lnTo>
                    <a:lnTo>
                      <a:pt x="2235" y="974"/>
                    </a:lnTo>
                    <a:lnTo>
                      <a:pt x="2272" y="947"/>
                    </a:lnTo>
                    <a:lnTo>
                      <a:pt x="2294" y="930"/>
                    </a:lnTo>
                    <a:lnTo>
                      <a:pt x="2358" y="1003"/>
                    </a:lnTo>
                    <a:close/>
                    <a:moveTo>
                      <a:pt x="1827" y="1365"/>
                    </a:moveTo>
                    <a:lnTo>
                      <a:pt x="1715" y="1439"/>
                    </a:lnTo>
                    <a:lnTo>
                      <a:pt x="1599" y="1517"/>
                    </a:lnTo>
                    <a:lnTo>
                      <a:pt x="1477" y="1598"/>
                    </a:lnTo>
                    <a:lnTo>
                      <a:pt x="1352" y="1681"/>
                    </a:lnTo>
                    <a:lnTo>
                      <a:pt x="1226" y="1767"/>
                    </a:lnTo>
                    <a:lnTo>
                      <a:pt x="1099" y="1853"/>
                    </a:lnTo>
                    <a:lnTo>
                      <a:pt x="974" y="1939"/>
                    </a:lnTo>
                    <a:lnTo>
                      <a:pt x="849" y="2025"/>
                    </a:lnTo>
                    <a:lnTo>
                      <a:pt x="729" y="2109"/>
                    </a:lnTo>
                    <a:lnTo>
                      <a:pt x="612" y="2192"/>
                    </a:lnTo>
                    <a:lnTo>
                      <a:pt x="502" y="2271"/>
                    </a:lnTo>
                    <a:lnTo>
                      <a:pt x="400" y="2347"/>
                    </a:lnTo>
                    <a:lnTo>
                      <a:pt x="352" y="2384"/>
                    </a:lnTo>
                    <a:lnTo>
                      <a:pt x="306" y="2419"/>
                    </a:lnTo>
                    <a:lnTo>
                      <a:pt x="262" y="2453"/>
                    </a:lnTo>
                    <a:lnTo>
                      <a:pt x="221" y="2486"/>
                    </a:lnTo>
                    <a:lnTo>
                      <a:pt x="183" y="2518"/>
                    </a:lnTo>
                    <a:lnTo>
                      <a:pt x="148" y="2547"/>
                    </a:lnTo>
                    <a:lnTo>
                      <a:pt x="115" y="2576"/>
                    </a:lnTo>
                    <a:lnTo>
                      <a:pt x="86" y="2602"/>
                    </a:lnTo>
                    <a:lnTo>
                      <a:pt x="20" y="2531"/>
                    </a:lnTo>
                    <a:lnTo>
                      <a:pt x="50" y="2505"/>
                    </a:lnTo>
                    <a:lnTo>
                      <a:pt x="82" y="2476"/>
                    </a:lnTo>
                    <a:lnTo>
                      <a:pt x="118" y="2446"/>
                    </a:lnTo>
                    <a:lnTo>
                      <a:pt x="157" y="2414"/>
                    </a:lnTo>
                    <a:lnTo>
                      <a:pt x="198" y="2381"/>
                    </a:lnTo>
                    <a:lnTo>
                      <a:pt x="243" y="2346"/>
                    </a:lnTo>
                    <a:lnTo>
                      <a:pt x="289" y="2310"/>
                    </a:lnTo>
                    <a:lnTo>
                      <a:pt x="337" y="2273"/>
                    </a:lnTo>
                    <a:lnTo>
                      <a:pt x="441" y="2197"/>
                    </a:lnTo>
                    <a:lnTo>
                      <a:pt x="553" y="2115"/>
                    </a:lnTo>
                    <a:lnTo>
                      <a:pt x="669" y="2033"/>
                    </a:lnTo>
                    <a:lnTo>
                      <a:pt x="790" y="1948"/>
                    </a:lnTo>
                    <a:lnTo>
                      <a:pt x="916" y="1861"/>
                    </a:lnTo>
                    <a:lnTo>
                      <a:pt x="1043" y="1775"/>
                    </a:lnTo>
                    <a:lnTo>
                      <a:pt x="1170" y="1688"/>
                    </a:lnTo>
                    <a:lnTo>
                      <a:pt x="1297" y="1603"/>
                    </a:lnTo>
                    <a:lnTo>
                      <a:pt x="1422" y="1518"/>
                    </a:lnTo>
                    <a:lnTo>
                      <a:pt x="1544" y="1437"/>
                    </a:lnTo>
                    <a:lnTo>
                      <a:pt x="1661" y="1359"/>
                    </a:lnTo>
                    <a:lnTo>
                      <a:pt x="1774" y="1285"/>
                    </a:lnTo>
                    <a:lnTo>
                      <a:pt x="1827" y="1365"/>
                    </a:lnTo>
                    <a:close/>
                    <a:moveTo>
                      <a:pt x="86" y="2602"/>
                    </a:moveTo>
                    <a:lnTo>
                      <a:pt x="80" y="2609"/>
                    </a:lnTo>
                    <a:lnTo>
                      <a:pt x="73" y="2614"/>
                    </a:lnTo>
                    <a:lnTo>
                      <a:pt x="66" y="2618"/>
                    </a:lnTo>
                    <a:lnTo>
                      <a:pt x="58" y="2620"/>
                    </a:lnTo>
                    <a:lnTo>
                      <a:pt x="54" y="2621"/>
                    </a:lnTo>
                    <a:lnTo>
                      <a:pt x="50" y="2621"/>
                    </a:lnTo>
                    <a:lnTo>
                      <a:pt x="45" y="2620"/>
                    </a:lnTo>
                    <a:lnTo>
                      <a:pt x="40" y="2618"/>
                    </a:lnTo>
                    <a:lnTo>
                      <a:pt x="36" y="2615"/>
                    </a:lnTo>
                    <a:lnTo>
                      <a:pt x="30" y="2611"/>
                    </a:lnTo>
                    <a:lnTo>
                      <a:pt x="24" y="2605"/>
                    </a:lnTo>
                    <a:lnTo>
                      <a:pt x="18" y="2600"/>
                    </a:lnTo>
                    <a:lnTo>
                      <a:pt x="12" y="2593"/>
                    </a:lnTo>
                    <a:lnTo>
                      <a:pt x="8" y="2588"/>
                    </a:lnTo>
                    <a:lnTo>
                      <a:pt x="5" y="2582"/>
                    </a:lnTo>
                    <a:lnTo>
                      <a:pt x="2" y="2577"/>
                    </a:lnTo>
                    <a:lnTo>
                      <a:pt x="1" y="2571"/>
                    </a:lnTo>
                    <a:lnTo>
                      <a:pt x="0" y="2567"/>
                    </a:lnTo>
                    <a:lnTo>
                      <a:pt x="0" y="2563"/>
                    </a:lnTo>
                    <a:lnTo>
                      <a:pt x="1" y="2559"/>
                    </a:lnTo>
                    <a:lnTo>
                      <a:pt x="3" y="2551"/>
                    </a:lnTo>
                    <a:lnTo>
                      <a:pt x="8" y="2545"/>
                    </a:lnTo>
                    <a:lnTo>
                      <a:pt x="14" y="2538"/>
                    </a:lnTo>
                    <a:lnTo>
                      <a:pt x="20" y="2531"/>
                    </a:lnTo>
                    <a:lnTo>
                      <a:pt x="86" y="2602"/>
                    </a:lnTo>
                    <a:close/>
                  </a:path>
                </a:pathLst>
              </a:custGeom>
              <a:solidFill>
                <a:srgbClr val="A5AB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22" name="Freeform 2242">
                <a:extLst>
                  <a:ext uri="{FF2B5EF4-FFF2-40B4-BE49-F238E27FC236}">
                    <a16:creationId xmlns:a16="http://schemas.microsoft.com/office/drawing/2014/main" id="{148A5E34-459E-47A5-B34F-06A3BF86044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4" y="3106"/>
                <a:ext cx="229" cy="171"/>
              </a:xfrm>
              <a:custGeom>
                <a:avLst/>
                <a:gdLst>
                  <a:gd name="T0" fmla="*/ 15 w 3429"/>
                  <a:gd name="T1" fmla="*/ 0 h 2575"/>
                  <a:gd name="T2" fmla="*/ 15 w 3429"/>
                  <a:gd name="T3" fmla="*/ 0 h 2575"/>
                  <a:gd name="T4" fmla="*/ 15 w 3429"/>
                  <a:gd name="T5" fmla="*/ 0 h 2575"/>
                  <a:gd name="T6" fmla="*/ 15 w 3429"/>
                  <a:gd name="T7" fmla="*/ 0 h 2575"/>
                  <a:gd name="T8" fmla="*/ 15 w 3429"/>
                  <a:gd name="T9" fmla="*/ 0 h 2575"/>
                  <a:gd name="T10" fmla="*/ 15 w 3429"/>
                  <a:gd name="T11" fmla="*/ 0 h 2575"/>
                  <a:gd name="T12" fmla="*/ 15 w 3429"/>
                  <a:gd name="T13" fmla="*/ 0 h 2575"/>
                  <a:gd name="T14" fmla="*/ 15 w 3429"/>
                  <a:gd name="T15" fmla="*/ 0 h 2575"/>
                  <a:gd name="T16" fmla="*/ 15 w 3429"/>
                  <a:gd name="T17" fmla="*/ 0 h 2575"/>
                  <a:gd name="T18" fmla="*/ 15 w 3429"/>
                  <a:gd name="T19" fmla="*/ 0 h 2575"/>
                  <a:gd name="T20" fmla="*/ 15 w 3429"/>
                  <a:gd name="T21" fmla="*/ 0 h 2575"/>
                  <a:gd name="T22" fmla="*/ 15 w 3429"/>
                  <a:gd name="T23" fmla="*/ 0 h 2575"/>
                  <a:gd name="T24" fmla="*/ 15 w 3429"/>
                  <a:gd name="T25" fmla="*/ 0 h 2575"/>
                  <a:gd name="T26" fmla="*/ 15 w 3429"/>
                  <a:gd name="T27" fmla="*/ 0 h 2575"/>
                  <a:gd name="T28" fmla="*/ 15 w 3429"/>
                  <a:gd name="T29" fmla="*/ 1 h 2575"/>
                  <a:gd name="T30" fmla="*/ 15 w 3429"/>
                  <a:gd name="T31" fmla="*/ 1 h 2575"/>
                  <a:gd name="T32" fmla="*/ 13 w 3429"/>
                  <a:gd name="T33" fmla="*/ 2 h 2575"/>
                  <a:gd name="T34" fmla="*/ 12 w 3429"/>
                  <a:gd name="T35" fmla="*/ 3 h 2575"/>
                  <a:gd name="T36" fmla="*/ 11 w 3429"/>
                  <a:gd name="T37" fmla="*/ 4 h 2575"/>
                  <a:gd name="T38" fmla="*/ 11 w 3429"/>
                  <a:gd name="T39" fmla="*/ 3 h 2575"/>
                  <a:gd name="T40" fmla="*/ 13 w 3429"/>
                  <a:gd name="T41" fmla="*/ 2 h 2575"/>
                  <a:gd name="T42" fmla="*/ 14 w 3429"/>
                  <a:gd name="T43" fmla="*/ 1 h 2575"/>
                  <a:gd name="T44" fmla="*/ 15 w 3429"/>
                  <a:gd name="T45" fmla="*/ 1 h 2575"/>
                  <a:gd name="T46" fmla="*/ 15 w 3429"/>
                  <a:gd name="T47" fmla="*/ 0 h 2575"/>
                  <a:gd name="T48" fmla="*/ 11 w 3429"/>
                  <a:gd name="T49" fmla="*/ 4 h 2575"/>
                  <a:gd name="T50" fmla="*/ 10 w 3429"/>
                  <a:gd name="T51" fmla="*/ 4 h 2575"/>
                  <a:gd name="T52" fmla="*/ 11 w 3429"/>
                  <a:gd name="T53" fmla="*/ 4 h 2575"/>
                  <a:gd name="T54" fmla="*/ 10 w 3429"/>
                  <a:gd name="T55" fmla="*/ 5 h 2575"/>
                  <a:gd name="T56" fmla="*/ 9 w 3429"/>
                  <a:gd name="T57" fmla="*/ 6 h 2575"/>
                  <a:gd name="T58" fmla="*/ 8 w 3429"/>
                  <a:gd name="T59" fmla="*/ 6 h 2575"/>
                  <a:gd name="T60" fmla="*/ 9 w 3429"/>
                  <a:gd name="T61" fmla="*/ 5 h 2575"/>
                  <a:gd name="T62" fmla="*/ 10 w 3429"/>
                  <a:gd name="T63" fmla="*/ 4 h 2575"/>
                  <a:gd name="T64" fmla="*/ 6 w 3429"/>
                  <a:gd name="T65" fmla="*/ 7 h 2575"/>
                  <a:gd name="T66" fmla="*/ 4 w 3429"/>
                  <a:gd name="T67" fmla="*/ 9 h 2575"/>
                  <a:gd name="T68" fmla="*/ 2 w 3429"/>
                  <a:gd name="T69" fmla="*/ 10 h 2575"/>
                  <a:gd name="T70" fmla="*/ 1 w 3429"/>
                  <a:gd name="T71" fmla="*/ 11 h 2575"/>
                  <a:gd name="T72" fmla="*/ 0 w 3429"/>
                  <a:gd name="T73" fmla="*/ 11 h 2575"/>
                  <a:gd name="T74" fmla="*/ 1 w 3429"/>
                  <a:gd name="T75" fmla="*/ 10 h 2575"/>
                  <a:gd name="T76" fmla="*/ 2 w 3429"/>
                  <a:gd name="T77" fmla="*/ 9 h 2575"/>
                  <a:gd name="T78" fmla="*/ 4 w 3429"/>
                  <a:gd name="T79" fmla="*/ 8 h 2575"/>
                  <a:gd name="T80" fmla="*/ 7 w 3429"/>
                  <a:gd name="T81" fmla="*/ 6 h 2575"/>
                  <a:gd name="T82" fmla="*/ 0 w 3429"/>
                  <a:gd name="T83" fmla="*/ 11 h 2575"/>
                  <a:gd name="T84" fmla="*/ 0 w 3429"/>
                  <a:gd name="T85" fmla="*/ 11 h 2575"/>
                  <a:gd name="T86" fmla="*/ 0 w 3429"/>
                  <a:gd name="T87" fmla="*/ 11 h 2575"/>
                  <a:gd name="T88" fmla="*/ 0 w 3429"/>
                  <a:gd name="T89" fmla="*/ 11 h 2575"/>
                  <a:gd name="T90" fmla="*/ 0 w 3429"/>
                  <a:gd name="T91" fmla="*/ 11 h 2575"/>
                  <a:gd name="T92" fmla="*/ 0 w 3429"/>
                  <a:gd name="T93" fmla="*/ 11 h 2575"/>
                  <a:gd name="T94" fmla="*/ 0 w 3429"/>
                  <a:gd name="T95" fmla="*/ 11 h 257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3429" h="2575">
                    <a:moveTo>
                      <a:pt x="3353" y="97"/>
                    </a:moveTo>
                    <a:lnTo>
                      <a:pt x="3344" y="93"/>
                    </a:lnTo>
                    <a:lnTo>
                      <a:pt x="3336" y="89"/>
                    </a:lnTo>
                    <a:lnTo>
                      <a:pt x="3330" y="83"/>
                    </a:lnTo>
                    <a:lnTo>
                      <a:pt x="3325" y="77"/>
                    </a:lnTo>
                    <a:lnTo>
                      <a:pt x="3323" y="73"/>
                    </a:lnTo>
                    <a:lnTo>
                      <a:pt x="3322" y="69"/>
                    </a:lnTo>
                    <a:lnTo>
                      <a:pt x="3321" y="65"/>
                    </a:lnTo>
                    <a:lnTo>
                      <a:pt x="3321" y="60"/>
                    </a:lnTo>
                    <a:lnTo>
                      <a:pt x="3322" y="54"/>
                    </a:lnTo>
                    <a:lnTo>
                      <a:pt x="3323" y="47"/>
                    </a:lnTo>
                    <a:lnTo>
                      <a:pt x="3326" y="40"/>
                    </a:lnTo>
                    <a:lnTo>
                      <a:pt x="3329" y="32"/>
                    </a:lnTo>
                    <a:lnTo>
                      <a:pt x="3333" y="25"/>
                    </a:lnTo>
                    <a:lnTo>
                      <a:pt x="3337" y="19"/>
                    </a:lnTo>
                    <a:lnTo>
                      <a:pt x="3340" y="13"/>
                    </a:lnTo>
                    <a:lnTo>
                      <a:pt x="3344" y="8"/>
                    </a:lnTo>
                    <a:lnTo>
                      <a:pt x="3348" y="5"/>
                    </a:lnTo>
                    <a:lnTo>
                      <a:pt x="3353" y="3"/>
                    </a:lnTo>
                    <a:lnTo>
                      <a:pt x="3357" y="1"/>
                    </a:lnTo>
                    <a:lnTo>
                      <a:pt x="3361" y="0"/>
                    </a:lnTo>
                    <a:lnTo>
                      <a:pt x="3369" y="0"/>
                    </a:lnTo>
                    <a:lnTo>
                      <a:pt x="3377" y="2"/>
                    </a:lnTo>
                    <a:lnTo>
                      <a:pt x="3385" y="5"/>
                    </a:lnTo>
                    <a:lnTo>
                      <a:pt x="3394" y="9"/>
                    </a:lnTo>
                    <a:lnTo>
                      <a:pt x="3353" y="97"/>
                    </a:lnTo>
                    <a:close/>
                    <a:moveTo>
                      <a:pt x="3394" y="9"/>
                    </a:moveTo>
                    <a:lnTo>
                      <a:pt x="3400" y="12"/>
                    </a:lnTo>
                    <a:lnTo>
                      <a:pt x="3406" y="16"/>
                    </a:lnTo>
                    <a:lnTo>
                      <a:pt x="3411" y="20"/>
                    </a:lnTo>
                    <a:lnTo>
                      <a:pt x="3415" y="24"/>
                    </a:lnTo>
                    <a:lnTo>
                      <a:pt x="3419" y="29"/>
                    </a:lnTo>
                    <a:lnTo>
                      <a:pt x="3423" y="33"/>
                    </a:lnTo>
                    <a:lnTo>
                      <a:pt x="3425" y="38"/>
                    </a:lnTo>
                    <a:lnTo>
                      <a:pt x="3427" y="43"/>
                    </a:lnTo>
                    <a:lnTo>
                      <a:pt x="3428" y="48"/>
                    </a:lnTo>
                    <a:lnTo>
                      <a:pt x="3429" y="55"/>
                    </a:lnTo>
                    <a:lnTo>
                      <a:pt x="3429" y="61"/>
                    </a:lnTo>
                    <a:lnTo>
                      <a:pt x="3428" y="67"/>
                    </a:lnTo>
                    <a:lnTo>
                      <a:pt x="3425" y="80"/>
                    </a:lnTo>
                    <a:lnTo>
                      <a:pt x="3418" y="95"/>
                    </a:lnTo>
                    <a:lnTo>
                      <a:pt x="3332" y="54"/>
                    </a:lnTo>
                    <a:lnTo>
                      <a:pt x="3333" y="52"/>
                    </a:lnTo>
                    <a:lnTo>
                      <a:pt x="3336" y="51"/>
                    </a:lnTo>
                    <a:lnTo>
                      <a:pt x="3338" y="52"/>
                    </a:lnTo>
                    <a:lnTo>
                      <a:pt x="3341" y="55"/>
                    </a:lnTo>
                    <a:lnTo>
                      <a:pt x="3347" y="62"/>
                    </a:lnTo>
                    <a:lnTo>
                      <a:pt x="3354" y="72"/>
                    </a:lnTo>
                    <a:lnTo>
                      <a:pt x="3358" y="83"/>
                    </a:lnTo>
                    <a:lnTo>
                      <a:pt x="3360" y="92"/>
                    </a:lnTo>
                    <a:lnTo>
                      <a:pt x="3360" y="95"/>
                    </a:lnTo>
                    <a:lnTo>
                      <a:pt x="3359" y="97"/>
                    </a:lnTo>
                    <a:lnTo>
                      <a:pt x="3356" y="98"/>
                    </a:lnTo>
                    <a:lnTo>
                      <a:pt x="3353" y="97"/>
                    </a:lnTo>
                    <a:lnTo>
                      <a:pt x="3394" y="9"/>
                    </a:lnTo>
                    <a:close/>
                    <a:moveTo>
                      <a:pt x="3418" y="95"/>
                    </a:moveTo>
                    <a:lnTo>
                      <a:pt x="3412" y="107"/>
                    </a:lnTo>
                    <a:lnTo>
                      <a:pt x="3402" y="122"/>
                    </a:lnTo>
                    <a:lnTo>
                      <a:pt x="3389" y="138"/>
                    </a:lnTo>
                    <a:lnTo>
                      <a:pt x="3372" y="156"/>
                    </a:lnTo>
                    <a:lnTo>
                      <a:pt x="3353" y="176"/>
                    </a:lnTo>
                    <a:lnTo>
                      <a:pt x="3331" y="197"/>
                    </a:lnTo>
                    <a:lnTo>
                      <a:pt x="3306" y="220"/>
                    </a:lnTo>
                    <a:lnTo>
                      <a:pt x="3280" y="244"/>
                    </a:lnTo>
                    <a:lnTo>
                      <a:pt x="3222" y="296"/>
                    </a:lnTo>
                    <a:lnTo>
                      <a:pt x="3156" y="351"/>
                    </a:lnTo>
                    <a:lnTo>
                      <a:pt x="3085" y="410"/>
                    </a:lnTo>
                    <a:lnTo>
                      <a:pt x="3010" y="471"/>
                    </a:lnTo>
                    <a:lnTo>
                      <a:pt x="2931" y="532"/>
                    </a:lnTo>
                    <a:lnTo>
                      <a:pt x="2852" y="594"/>
                    </a:lnTo>
                    <a:lnTo>
                      <a:pt x="2774" y="655"/>
                    </a:lnTo>
                    <a:lnTo>
                      <a:pt x="2697" y="713"/>
                    </a:lnTo>
                    <a:lnTo>
                      <a:pt x="2623" y="770"/>
                    </a:lnTo>
                    <a:lnTo>
                      <a:pt x="2553" y="823"/>
                    </a:lnTo>
                    <a:lnTo>
                      <a:pt x="2489" y="871"/>
                    </a:lnTo>
                    <a:lnTo>
                      <a:pt x="2432" y="913"/>
                    </a:lnTo>
                    <a:lnTo>
                      <a:pt x="2375" y="836"/>
                    </a:lnTo>
                    <a:lnTo>
                      <a:pt x="2430" y="795"/>
                    </a:lnTo>
                    <a:lnTo>
                      <a:pt x="2492" y="747"/>
                    </a:lnTo>
                    <a:lnTo>
                      <a:pt x="2561" y="696"/>
                    </a:lnTo>
                    <a:lnTo>
                      <a:pt x="2633" y="641"/>
                    </a:lnTo>
                    <a:lnTo>
                      <a:pt x="2708" y="584"/>
                    </a:lnTo>
                    <a:lnTo>
                      <a:pt x="2785" y="524"/>
                    </a:lnTo>
                    <a:lnTo>
                      <a:pt x="2863" y="464"/>
                    </a:lnTo>
                    <a:lnTo>
                      <a:pt x="2939" y="405"/>
                    </a:lnTo>
                    <a:lnTo>
                      <a:pt x="3012" y="347"/>
                    </a:lnTo>
                    <a:lnTo>
                      <a:pt x="3081" y="290"/>
                    </a:lnTo>
                    <a:lnTo>
                      <a:pt x="3145" y="238"/>
                    </a:lnTo>
                    <a:lnTo>
                      <a:pt x="3201" y="190"/>
                    </a:lnTo>
                    <a:lnTo>
                      <a:pt x="3226" y="167"/>
                    </a:lnTo>
                    <a:lnTo>
                      <a:pt x="3250" y="145"/>
                    </a:lnTo>
                    <a:lnTo>
                      <a:pt x="3270" y="126"/>
                    </a:lnTo>
                    <a:lnTo>
                      <a:pt x="3289" y="107"/>
                    </a:lnTo>
                    <a:lnTo>
                      <a:pt x="3303" y="91"/>
                    </a:lnTo>
                    <a:lnTo>
                      <a:pt x="3316" y="76"/>
                    </a:lnTo>
                    <a:lnTo>
                      <a:pt x="3326" y="64"/>
                    </a:lnTo>
                    <a:lnTo>
                      <a:pt x="3332" y="54"/>
                    </a:lnTo>
                    <a:lnTo>
                      <a:pt x="3418" y="95"/>
                    </a:lnTo>
                    <a:close/>
                    <a:moveTo>
                      <a:pt x="2432" y="913"/>
                    </a:moveTo>
                    <a:lnTo>
                      <a:pt x="2385" y="948"/>
                    </a:lnTo>
                    <a:lnTo>
                      <a:pt x="2349" y="976"/>
                    </a:lnTo>
                    <a:lnTo>
                      <a:pt x="2323" y="996"/>
                    </a:lnTo>
                    <a:lnTo>
                      <a:pt x="2310" y="1006"/>
                    </a:lnTo>
                    <a:lnTo>
                      <a:pt x="2246" y="934"/>
                    </a:lnTo>
                    <a:lnTo>
                      <a:pt x="2259" y="922"/>
                    </a:lnTo>
                    <a:lnTo>
                      <a:pt x="2286" y="902"/>
                    </a:lnTo>
                    <a:lnTo>
                      <a:pt x="2325" y="873"/>
                    </a:lnTo>
                    <a:lnTo>
                      <a:pt x="2375" y="836"/>
                    </a:lnTo>
                    <a:lnTo>
                      <a:pt x="2432" y="913"/>
                    </a:lnTo>
                    <a:close/>
                    <a:moveTo>
                      <a:pt x="2310" y="1006"/>
                    </a:moveTo>
                    <a:lnTo>
                      <a:pt x="2284" y="1026"/>
                    </a:lnTo>
                    <a:lnTo>
                      <a:pt x="2242" y="1057"/>
                    </a:lnTo>
                    <a:lnTo>
                      <a:pt x="2186" y="1096"/>
                    </a:lnTo>
                    <a:lnTo>
                      <a:pt x="2117" y="1143"/>
                    </a:lnTo>
                    <a:lnTo>
                      <a:pt x="2037" y="1197"/>
                    </a:lnTo>
                    <a:lnTo>
                      <a:pt x="1945" y="1258"/>
                    </a:lnTo>
                    <a:lnTo>
                      <a:pt x="1845" y="1324"/>
                    </a:lnTo>
                    <a:lnTo>
                      <a:pt x="1738" y="1395"/>
                    </a:lnTo>
                    <a:lnTo>
                      <a:pt x="1685" y="1315"/>
                    </a:lnTo>
                    <a:lnTo>
                      <a:pt x="1791" y="1245"/>
                    </a:lnTo>
                    <a:lnTo>
                      <a:pt x="1890" y="1179"/>
                    </a:lnTo>
                    <a:lnTo>
                      <a:pt x="1979" y="1119"/>
                    </a:lnTo>
                    <a:lnTo>
                      <a:pt x="2058" y="1067"/>
                    </a:lnTo>
                    <a:lnTo>
                      <a:pt x="2126" y="1020"/>
                    </a:lnTo>
                    <a:lnTo>
                      <a:pt x="2181" y="982"/>
                    </a:lnTo>
                    <a:lnTo>
                      <a:pt x="2221" y="953"/>
                    </a:lnTo>
                    <a:lnTo>
                      <a:pt x="2246" y="934"/>
                    </a:lnTo>
                    <a:lnTo>
                      <a:pt x="2310" y="1006"/>
                    </a:lnTo>
                    <a:close/>
                    <a:moveTo>
                      <a:pt x="1738" y="1395"/>
                    </a:moveTo>
                    <a:lnTo>
                      <a:pt x="1632" y="1465"/>
                    </a:lnTo>
                    <a:lnTo>
                      <a:pt x="1522" y="1539"/>
                    </a:lnTo>
                    <a:lnTo>
                      <a:pt x="1408" y="1614"/>
                    </a:lnTo>
                    <a:lnTo>
                      <a:pt x="1292" y="1692"/>
                    </a:lnTo>
                    <a:lnTo>
                      <a:pt x="1173" y="1771"/>
                    </a:lnTo>
                    <a:lnTo>
                      <a:pt x="1055" y="1851"/>
                    </a:lnTo>
                    <a:lnTo>
                      <a:pt x="937" y="1930"/>
                    </a:lnTo>
                    <a:lnTo>
                      <a:pt x="822" y="2010"/>
                    </a:lnTo>
                    <a:lnTo>
                      <a:pt x="709" y="2089"/>
                    </a:lnTo>
                    <a:lnTo>
                      <a:pt x="600" y="2165"/>
                    </a:lnTo>
                    <a:lnTo>
                      <a:pt x="496" y="2240"/>
                    </a:lnTo>
                    <a:lnTo>
                      <a:pt x="397" y="2311"/>
                    </a:lnTo>
                    <a:lnTo>
                      <a:pt x="306" y="2379"/>
                    </a:lnTo>
                    <a:lnTo>
                      <a:pt x="223" y="2444"/>
                    </a:lnTo>
                    <a:lnTo>
                      <a:pt x="185" y="2474"/>
                    </a:lnTo>
                    <a:lnTo>
                      <a:pt x="149" y="2503"/>
                    </a:lnTo>
                    <a:lnTo>
                      <a:pt x="116" y="2530"/>
                    </a:lnTo>
                    <a:lnTo>
                      <a:pt x="85" y="2557"/>
                    </a:lnTo>
                    <a:lnTo>
                      <a:pt x="21" y="2485"/>
                    </a:lnTo>
                    <a:lnTo>
                      <a:pt x="52" y="2458"/>
                    </a:lnTo>
                    <a:lnTo>
                      <a:pt x="86" y="2429"/>
                    </a:lnTo>
                    <a:lnTo>
                      <a:pt x="122" y="2401"/>
                    </a:lnTo>
                    <a:lnTo>
                      <a:pt x="160" y="2370"/>
                    </a:lnTo>
                    <a:lnTo>
                      <a:pt x="245" y="2305"/>
                    </a:lnTo>
                    <a:lnTo>
                      <a:pt x="336" y="2236"/>
                    </a:lnTo>
                    <a:lnTo>
                      <a:pt x="435" y="2164"/>
                    </a:lnTo>
                    <a:lnTo>
                      <a:pt x="540" y="2089"/>
                    </a:lnTo>
                    <a:lnTo>
                      <a:pt x="650" y="2012"/>
                    </a:lnTo>
                    <a:lnTo>
                      <a:pt x="763" y="1932"/>
                    </a:lnTo>
                    <a:lnTo>
                      <a:pt x="880" y="1853"/>
                    </a:lnTo>
                    <a:lnTo>
                      <a:pt x="998" y="1773"/>
                    </a:lnTo>
                    <a:lnTo>
                      <a:pt x="1118" y="1692"/>
                    </a:lnTo>
                    <a:lnTo>
                      <a:pt x="1236" y="1613"/>
                    </a:lnTo>
                    <a:lnTo>
                      <a:pt x="1352" y="1535"/>
                    </a:lnTo>
                    <a:lnTo>
                      <a:pt x="1468" y="1459"/>
                    </a:lnTo>
                    <a:lnTo>
                      <a:pt x="1578" y="1386"/>
                    </a:lnTo>
                    <a:lnTo>
                      <a:pt x="1685" y="1315"/>
                    </a:lnTo>
                    <a:lnTo>
                      <a:pt x="1738" y="1395"/>
                    </a:lnTo>
                    <a:close/>
                    <a:moveTo>
                      <a:pt x="85" y="2557"/>
                    </a:moveTo>
                    <a:lnTo>
                      <a:pt x="79" y="2563"/>
                    </a:lnTo>
                    <a:lnTo>
                      <a:pt x="72" y="2568"/>
                    </a:lnTo>
                    <a:lnTo>
                      <a:pt x="64" y="2573"/>
                    </a:lnTo>
                    <a:lnTo>
                      <a:pt x="56" y="2575"/>
                    </a:lnTo>
                    <a:lnTo>
                      <a:pt x="52" y="2575"/>
                    </a:lnTo>
                    <a:lnTo>
                      <a:pt x="48" y="2575"/>
                    </a:lnTo>
                    <a:lnTo>
                      <a:pt x="44" y="2574"/>
                    </a:lnTo>
                    <a:lnTo>
                      <a:pt x="39" y="2571"/>
                    </a:lnTo>
                    <a:lnTo>
                      <a:pt x="34" y="2568"/>
                    </a:lnTo>
                    <a:lnTo>
                      <a:pt x="28" y="2564"/>
                    </a:lnTo>
                    <a:lnTo>
                      <a:pt x="23" y="2559"/>
                    </a:lnTo>
                    <a:lnTo>
                      <a:pt x="17" y="2553"/>
                    </a:lnTo>
                    <a:lnTo>
                      <a:pt x="12" y="2547"/>
                    </a:lnTo>
                    <a:lnTo>
                      <a:pt x="7" y="2541"/>
                    </a:lnTo>
                    <a:lnTo>
                      <a:pt x="4" y="2534"/>
                    </a:lnTo>
                    <a:lnTo>
                      <a:pt x="2" y="2529"/>
                    </a:lnTo>
                    <a:lnTo>
                      <a:pt x="1" y="2524"/>
                    </a:lnTo>
                    <a:lnTo>
                      <a:pt x="0" y="2520"/>
                    </a:lnTo>
                    <a:lnTo>
                      <a:pt x="0" y="2515"/>
                    </a:lnTo>
                    <a:lnTo>
                      <a:pt x="1" y="2511"/>
                    </a:lnTo>
                    <a:lnTo>
                      <a:pt x="4" y="2504"/>
                    </a:lnTo>
                    <a:lnTo>
                      <a:pt x="9" y="2497"/>
                    </a:lnTo>
                    <a:lnTo>
                      <a:pt x="15" y="2490"/>
                    </a:lnTo>
                    <a:lnTo>
                      <a:pt x="21" y="2485"/>
                    </a:lnTo>
                    <a:lnTo>
                      <a:pt x="85" y="2557"/>
                    </a:lnTo>
                    <a:close/>
                  </a:path>
                </a:pathLst>
              </a:custGeom>
              <a:solidFill>
                <a:srgbClr val="9EA4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23" name="Freeform 2243">
                <a:extLst>
                  <a:ext uri="{FF2B5EF4-FFF2-40B4-BE49-F238E27FC236}">
                    <a16:creationId xmlns:a16="http://schemas.microsoft.com/office/drawing/2014/main" id="{68D31917-DB42-4356-8366-A9376A5BCB6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8" y="3106"/>
                <a:ext cx="226" cy="168"/>
              </a:xfrm>
              <a:custGeom>
                <a:avLst/>
                <a:gdLst>
                  <a:gd name="T0" fmla="*/ 15 w 3379"/>
                  <a:gd name="T1" fmla="*/ 0 h 2525"/>
                  <a:gd name="T2" fmla="*/ 15 w 3379"/>
                  <a:gd name="T3" fmla="*/ 0 h 2525"/>
                  <a:gd name="T4" fmla="*/ 15 w 3379"/>
                  <a:gd name="T5" fmla="*/ 0 h 2525"/>
                  <a:gd name="T6" fmla="*/ 15 w 3379"/>
                  <a:gd name="T7" fmla="*/ 0 h 2525"/>
                  <a:gd name="T8" fmla="*/ 15 w 3379"/>
                  <a:gd name="T9" fmla="*/ 0 h 2525"/>
                  <a:gd name="T10" fmla="*/ 15 w 3379"/>
                  <a:gd name="T11" fmla="*/ 0 h 2525"/>
                  <a:gd name="T12" fmla="*/ 15 w 3379"/>
                  <a:gd name="T13" fmla="*/ 0 h 2525"/>
                  <a:gd name="T14" fmla="*/ 15 w 3379"/>
                  <a:gd name="T15" fmla="*/ 0 h 2525"/>
                  <a:gd name="T16" fmla="*/ 15 w 3379"/>
                  <a:gd name="T17" fmla="*/ 0 h 2525"/>
                  <a:gd name="T18" fmla="*/ 15 w 3379"/>
                  <a:gd name="T19" fmla="*/ 0 h 2525"/>
                  <a:gd name="T20" fmla="*/ 15 w 3379"/>
                  <a:gd name="T21" fmla="*/ 1 h 2525"/>
                  <a:gd name="T22" fmla="*/ 15 w 3379"/>
                  <a:gd name="T23" fmla="*/ 1 h 2525"/>
                  <a:gd name="T24" fmla="*/ 14 w 3379"/>
                  <a:gd name="T25" fmla="*/ 1 h 2525"/>
                  <a:gd name="T26" fmla="*/ 13 w 3379"/>
                  <a:gd name="T27" fmla="*/ 2 h 2525"/>
                  <a:gd name="T28" fmla="*/ 12 w 3379"/>
                  <a:gd name="T29" fmla="*/ 3 h 2525"/>
                  <a:gd name="T30" fmla="*/ 11 w 3379"/>
                  <a:gd name="T31" fmla="*/ 4 h 2525"/>
                  <a:gd name="T32" fmla="*/ 11 w 3379"/>
                  <a:gd name="T33" fmla="*/ 3 h 2525"/>
                  <a:gd name="T34" fmla="*/ 12 w 3379"/>
                  <a:gd name="T35" fmla="*/ 3 h 2525"/>
                  <a:gd name="T36" fmla="*/ 13 w 3379"/>
                  <a:gd name="T37" fmla="*/ 2 h 2525"/>
                  <a:gd name="T38" fmla="*/ 14 w 3379"/>
                  <a:gd name="T39" fmla="*/ 1 h 2525"/>
                  <a:gd name="T40" fmla="*/ 14 w 3379"/>
                  <a:gd name="T41" fmla="*/ 1 h 2525"/>
                  <a:gd name="T42" fmla="*/ 15 w 3379"/>
                  <a:gd name="T43" fmla="*/ 0 h 2525"/>
                  <a:gd name="T44" fmla="*/ 11 w 3379"/>
                  <a:gd name="T45" fmla="*/ 4 h 2525"/>
                  <a:gd name="T46" fmla="*/ 10 w 3379"/>
                  <a:gd name="T47" fmla="*/ 4 h 2525"/>
                  <a:gd name="T48" fmla="*/ 10 w 3379"/>
                  <a:gd name="T49" fmla="*/ 4 h 2525"/>
                  <a:gd name="T50" fmla="*/ 11 w 3379"/>
                  <a:gd name="T51" fmla="*/ 4 h 2525"/>
                  <a:gd name="T52" fmla="*/ 10 w 3379"/>
                  <a:gd name="T53" fmla="*/ 4 h 2525"/>
                  <a:gd name="T54" fmla="*/ 10 w 3379"/>
                  <a:gd name="T55" fmla="*/ 4 h 2525"/>
                  <a:gd name="T56" fmla="*/ 10 w 3379"/>
                  <a:gd name="T57" fmla="*/ 5 h 2525"/>
                  <a:gd name="T58" fmla="*/ 8 w 3379"/>
                  <a:gd name="T59" fmla="*/ 6 h 2525"/>
                  <a:gd name="T60" fmla="*/ 7 w 3379"/>
                  <a:gd name="T61" fmla="*/ 6 h 2525"/>
                  <a:gd name="T62" fmla="*/ 9 w 3379"/>
                  <a:gd name="T63" fmla="*/ 5 h 2525"/>
                  <a:gd name="T64" fmla="*/ 10 w 3379"/>
                  <a:gd name="T65" fmla="*/ 4 h 2525"/>
                  <a:gd name="T66" fmla="*/ 10 w 3379"/>
                  <a:gd name="T67" fmla="*/ 4 h 2525"/>
                  <a:gd name="T68" fmla="*/ 7 w 3379"/>
                  <a:gd name="T69" fmla="*/ 7 h 2525"/>
                  <a:gd name="T70" fmla="*/ 5 w 3379"/>
                  <a:gd name="T71" fmla="*/ 8 h 2525"/>
                  <a:gd name="T72" fmla="*/ 4 w 3379"/>
                  <a:gd name="T73" fmla="*/ 9 h 2525"/>
                  <a:gd name="T74" fmla="*/ 2 w 3379"/>
                  <a:gd name="T75" fmla="*/ 10 h 2525"/>
                  <a:gd name="T76" fmla="*/ 1 w 3379"/>
                  <a:gd name="T77" fmla="*/ 11 h 2525"/>
                  <a:gd name="T78" fmla="*/ 0 w 3379"/>
                  <a:gd name="T79" fmla="*/ 11 h 2525"/>
                  <a:gd name="T80" fmla="*/ 1 w 3379"/>
                  <a:gd name="T81" fmla="*/ 10 h 2525"/>
                  <a:gd name="T82" fmla="*/ 2 w 3379"/>
                  <a:gd name="T83" fmla="*/ 9 h 2525"/>
                  <a:gd name="T84" fmla="*/ 4 w 3379"/>
                  <a:gd name="T85" fmla="*/ 8 h 2525"/>
                  <a:gd name="T86" fmla="*/ 5 w 3379"/>
                  <a:gd name="T87" fmla="*/ 7 h 2525"/>
                  <a:gd name="T88" fmla="*/ 7 w 3379"/>
                  <a:gd name="T89" fmla="*/ 6 h 2525"/>
                  <a:gd name="T90" fmla="*/ 0 w 3379"/>
                  <a:gd name="T91" fmla="*/ 11 h 2525"/>
                  <a:gd name="T92" fmla="*/ 0 w 3379"/>
                  <a:gd name="T93" fmla="*/ 11 h 2525"/>
                  <a:gd name="T94" fmla="*/ 0 w 3379"/>
                  <a:gd name="T95" fmla="*/ 11 h 2525"/>
                  <a:gd name="T96" fmla="*/ 0 w 3379"/>
                  <a:gd name="T97" fmla="*/ 11 h 2525"/>
                  <a:gd name="T98" fmla="*/ 0 w 3379"/>
                  <a:gd name="T99" fmla="*/ 11 h 2525"/>
                  <a:gd name="T100" fmla="*/ 0 w 3379"/>
                  <a:gd name="T101" fmla="*/ 11 h 2525"/>
                  <a:gd name="T102" fmla="*/ 0 w 3379"/>
                  <a:gd name="T103" fmla="*/ 11 h 2525"/>
                  <a:gd name="T104" fmla="*/ 0 w 3379"/>
                  <a:gd name="T105" fmla="*/ 11 h 2525"/>
                  <a:gd name="T106" fmla="*/ 0 w 3379"/>
                  <a:gd name="T107" fmla="*/ 11 h 252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3379" h="2525">
                    <a:moveTo>
                      <a:pt x="3298" y="83"/>
                    </a:moveTo>
                    <a:lnTo>
                      <a:pt x="3293" y="74"/>
                    </a:lnTo>
                    <a:lnTo>
                      <a:pt x="3287" y="67"/>
                    </a:lnTo>
                    <a:lnTo>
                      <a:pt x="3284" y="60"/>
                    </a:lnTo>
                    <a:lnTo>
                      <a:pt x="3282" y="52"/>
                    </a:lnTo>
                    <a:lnTo>
                      <a:pt x="3283" y="48"/>
                    </a:lnTo>
                    <a:lnTo>
                      <a:pt x="3283" y="43"/>
                    </a:lnTo>
                    <a:lnTo>
                      <a:pt x="3285" y="39"/>
                    </a:lnTo>
                    <a:lnTo>
                      <a:pt x="3287" y="34"/>
                    </a:lnTo>
                    <a:lnTo>
                      <a:pt x="3291" y="30"/>
                    </a:lnTo>
                    <a:lnTo>
                      <a:pt x="3296" y="25"/>
                    </a:lnTo>
                    <a:lnTo>
                      <a:pt x="3302" y="20"/>
                    </a:lnTo>
                    <a:lnTo>
                      <a:pt x="3308" y="15"/>
                    </a:lnTo>
                    <a:lnTo>
                      <a:pt x="3315" y="9"/>
                    </a:lnTo>
                    <a:lnTo>
                      <a:pt x="3321" y="5"/>
                    </a:lnTo>
                    <a:lnTo>
                      <a:pt x="3328" y="3"/>
                    </a:lnTo>
                    <a:lnTo>
                      <a:pt x="3333" y="1"/>
                    </a:lnTo>
                    <a:lnTo>
                      <a:pt x="3338" y="0"/>
                    </a:lnTo>
                    <a:lnTo>
                      <a:pt x="3343" y="0"/>
                    </a:lnTo>
                    <a:lnTo>
                      <a:pt x="3347" y="0"/>
                    </a:lnTo>
                    <a:lnTo>
                      <a:pt x="3351" y="1"/>
                    </a:lnTo>
                    <a:lnTo>
                      <a:pt x="3358" y="5"/>
                    </a:lnTo>
                    <a:lnTo>
                      <a:pt x="3365" y="12"/>
                    </a:lnTo>
                    <a:lnTo>
                      <a:pt x="3371" y="18"/>
                    </a:lnTo>
                    <a:lnTo>
                      <a:pt x="3376" y="25"/>
                    </a:lnTo>
                    <a:lnTo>
                      <a:pt x="3298" y="83"/>
                    </a:lnTo>
                    <a:close/>
                    <a:moveTo>
                      <a:pt x="3376" y="25"/>
                    </a:moveTo>
                    <a:lnTo>
                      <a:pt x="3379" y="34"/>
                    </a:lnTo>
                    <a:lnTo>
                      <a:pt x="3378" y="45"/>
                    </a:lnTo>
                    <a:lnTo>
                      <a:pt x="3373" y="59"/>
                    </a:lnTo>
                    <a:lnTo>
                      <a:pt x="3364" y="75"/>
                    </a:lnTo>
                    <a:lnTo>
                      <a:pt x="3350" y="94"/>
                    </a:lnTo>
                    <a:lnTo>
                      <a:pt x="3334" y="114"/>
                    </a:lnTo>
                    <a:lnTo>
                      <a:pt x="3314" y="137"/>
                    </a:lnTo>
                    <a:lnTo>
                      <a:pt x="3291" y="162"/>
                    </a:lnTo>
                    <a:lnTo>
                      <a:pt x="3266" y="188"/>
                    </a:lnTo>
                    <a:lnTo>
                      <a:pt x="3238" y="215"/>
                    </a:lnTo>
                    <a:lnTo>
                      <a:pt x="3207" y="244"/>
                    </a:lnTo>
                    <a:lnTo>
                      <a:pt x="3174" y="274"/>
                    </a:lnTo>
                    <a:lnTo>
                      <a:pt x="3103" y="338"/>
                    </a:lnTo>
                    <a:lnTo>
                      <a:pt x="3026" y="404"/>
                    </a:lnTo>
                    <a:lnTo>
                      <a:pt x="2945" y="472"/>
                    </a:lnTo>
                    <a:lnTo>
                      <a:pt x="2860" y="541"/>
                    </a:lnTo>
                    <a:lnTo>
                      <a:pt x="2775" y="610"/>
                    </a:lnTo>
                    <a:lnTo>
                      <a:pt x="2690" y="676"/>
                    </a:lnTo>
                    <a:lnTo>
                      <a:pt x="2609" y="740"/>
                    </a:lnTo>
                    <a:lnTo>
                      <a:pt x="2532" y="801"/>
                    </a:lnTo>
                    <a:lnTo>
                      <a:pt x="2461" y="857"/>
                    </a:lnTo>
                    <a:lnTo>
                      <a:pt x="2397" y="905"/>
                    </a:lnTo>
                    <a:lnTo>
                      <a:pt x="2337" y="829"/>
                    </a:lnTo>
                    <a:lnTo>
                      <a:pt x="2397" y="784"/>
                    </a:lnTo>
                    <a:lnTo>
                      <a:pt x="2463" y="732"/>
                    </a:lnTo>
                    <a:lnTo>
                      <a:pt x="2535" y="676"/>
                    </a:lnTo>
                    <a:lnTo>
                      <a:pt x="2611" y="618"/>
                    </a:lnTo>
                    <a:lnTo>
                      <a:pt x="2690" y="556"/>
                    </a:lnTo>
                    <a:lnTo>
                      <a:pt x="2771" y="494"/>
                    </a:lnTo>
                    <a:lnTo>
                      <a:pt x="2850" y="433"/>
                    </a:lnTo>
                    <a:lnTo>
                      <a:pt x="2928" y="372"/>
                    </a:lnTo>
                    <a:lnTo>
                      <a:pt x="3002" y="314"/>
                    </a:lnTo>
                    <a:lnTo>
                      <a:pt x="3072" y="261"/>
                    </a:lnTo>
                    <a:lnTo>
                      <a:pt x="3135" y="211"/>
                    </a:lnTo>
                    <a:lnTo>
                      <a:pt x="3190" y="169"/>
                    </a:lnTo>
                    <a:lnTo>
                      <a:pt x="3235" y="133"/>
                    </a:lnTo>
                    <a:lnTo>
                      <a:pt x="3269" y="106"/>
                    </a:lnTo>
                    <a:lnTo>
                      <a:pt x="3290" y="89"/>
                    </a:lnTo>
                    <a:lnTo>
                      <a:pt x="3298" y="83"/>
                    </a:lnTo>
                    <a:lnTo>
                      <a:pt x="3376" y="25"/>
                    </a:lnTo>
                    <a:close/>
                    <a:moveTo>
                      <a:pt x="2397" y="905"/>
                    </a:moveTo>
                    <a:lnTo>
                      <a:pt x="2344" y="945"/>
                    </a:lnTo>
                    <a:lnTo>
                      <a:pt x="2304" y="977"/>
                    </a:lnTo>
                    <a:lnTo>
                      <a:pt x="2275" y="1000"/>
                    </a:lnTo>
                    <a:lnTo>
                      <a:pt x="2262" y="1010"/>
                    </a:lnTo>
                    <a:lnTo>
                      <a:pt x="2198" y="938"/>
                    </a:lnTo>
                    <a:lnTo>
                      <a:pt x="2214" y="926"/>
                    </a:lnTo>
                    <a:lnTo>
                      <a:pt x="2244" y="902"/>
                    </a:lnTo>
                    <a:lnTo>
                      <a:pt x="2285" y="870"/>
                    </a:lnTo>
                    <a:lnTo>
                      <a:pt x="2337" y="829"/>
                    </a:lnTo>
                    <a:lnTo>
                      <a:pt x="2397" y="905"/>
                    </a:lnTo>
                    <a:close/>
                    <a:moveTo>
                      <a:pt x="2262" y="1010"/>
                    </a:moveTo>
                    <a:lnTo>
                      <a:pt x="2247" y="1024"/>
                    </a:lnTo>
                    <a:lnTo>
                      <a:pt x="2262" y="1010"/>
                    </a:lnTo>
                    <a:lnTo>
                      <a:pt x="2230" y="974"/>
                    </a:lnTo>
                    <a:lnTo>
                      <a:pt x="2262" y="1010"/>
                    </a:lnTo>
                    <a:close/>
                    <a:moveTo>
                      <a:pt x="2262" y="1010"/>
                    </a:moveTo>
                    <a:lnTo>
                      <a:pt x="2234" y="1033"/>
                    </a:lnTo>
                    <a:lnTo>
                      <a:pt x="2192" y="1064"/>
                    </a:lnTo>
                    <a:lnTo>
                      <a:pt x="2134" y="1103"/>
                    </a:lnTo>
                    <a:lnTo>
                      <a:pt x="2064" y="1150"/>
                    </a:lnTo>
                    <a:lnTo>
                      <a:pt x="1982" y="1205"/>
                    </a:lnTo>
                    <a:lnTo>
                      <a:pt x="1889" y="1266"/>
                    </a:lnTo>
                    <a:lnTo>
                      <a:pt x="1788" y="1333"/>
                    </a:lnTo>
                    <a:lnTo>
                      <a:pt x="1679" y="1404"/>
                    </a:lnTo>
                    <a:lnTo>
                      <a:pt x="1626" y="1324"/>
                    </a:lnTo>
                    <a:lnTo>
                      <a:pt x="1734" y="1253"/>
                    </a:lnTo>
                    <a:lnTo>
                      <a:pt x="1835" y="1186"/>
                    </a:lnTo>
                    <a:lnTo>
                      <a:pt x="1926" y="1126"/>
                    </a:lnTo>
                    <a:lnTo>
                      <a:pt x="2007" y="1072"/>
                    </a:lnTo>
                    <a:lnTo>
                      <a:pt x="2076" y="1025"/>
                    </a:lnTo>
                    <a:lnTo>
                      <a:pt x="2131" y="987"/>
                    </a:lnTo>
                    <a:lnTo>
                      <a:pt x="2173" y="958"/>
                    </a:lnTo>
                    <a:lnTo>
                      <a:pt x="2198" y="938"/>
                    </a:lnTo>
                    <a:lnTo>
                      <a:pt x="2262" y="1010"/>
                    </a:lnTo>
                    <a:close/>
                    <a:moveTo>
                      <a:pt x="1679" y="1404"/>
                    </a:moveTo>
                    <a:lnTo>
                      <a:pt x="1578" y="1471"/>
                    </a:lnTo>
                    <a:lnTo>
                      <a:pt x="1473" y="1540"/>
                    </a:lnTo>
                    <a:lnTo>
                      <a:pt x="1365" y="1611"/>
                    </a:lnTo>
                    <a:lnTo>
                      <a:pt x="1255" y="1684"/>
                    </a:lnTo>
                    <a:lnTo>
                      <a:pt x="1144" y="1758"/>
                    </a:lnTo>
                    <a:lnTo>
                      <a:pt x="1032" y="1834"/>
                    </a:lnTo>
                    <a:lnTo>
                      <a:pt x="921" y="1909"/>
                    </a:lnTo>
                    <a:lnTo>
                      <a:pt x="810" y="1983"/>
                    </a:lnTo>
                    <a:lnTo>
                      <a:pt x="702" y="2057"/>
                    </a:lnTo>
                    <a:lnTo>
                      <a:pt x="597" y="2130"/>
                    </a:lnTo>
                    <a:lnTo>
                      <a:pt x="496" y="2201"/>
                    </a:lnTo>
                    <a:lnTo>
                      <a:pt x="401" y="2269"/>
                    </a:lnTo>
                    <a:lnTo>
                      <a:pt x="310" y="2335"/>
                    </a:lnTo>
                    <a:lnTo>
                      <a:pt x="227" y="2397"/>
                    </a:lnTo>
                    <a:lnTo>
                      <a:pt x="152" y="2455"/>
                    </a:lnTo>
                    <a:lnTo>
                      <a:pt x="84" y="2509"/>
                    </a:lnTo>
                    <a:lnTo>
                      <a:pt x="23" y="2435"/>
                    </a:lnTo>
                    <a:lnTo>
                      <a:pt x="91" y="2379"/>
                    </a:lnTo>
                    <a:lnTo>
                      <a:pt x="168" y="2320"/>
                    </a:lnTo>
                    <a:lnTo>
                      <a:pt x="253" y="2258"/>
                    </a:lnTo>
                    <a:lnTo>
                      <a:pt x="343" y="2191"/>
                    </a:lnTo>
                    <a:lnTo>
                      <a:pt x="440" y="2122"/>
                    </a:lnTo>
                    <a:lnTo>
                      <a:pt x="542" y="2051"/>
                    </a:lnTo>
                    <a:lnTo>
                      <a:pt x="647" y="1978"/>
                    </a:lnTo>
                    <a:lnTo>
                      <a:pt x="756" y="1904"/>
                    </a:lnTo>
                    <a:lnTo>
                      <a:pt x="866" y="1828"/>
                    </a:lnTo>
                    <a:lnTo>
                      <a:pt x="978" y="1753"/>
                    </a:lnTo>
                    <a:lnTo>
                      <a:pt x="1090" y="1678"/>
                    </a:lnTo>
                    <a:lnTo>
                      <a:pt x="1202" y="1603"/>
                    </a:lnTo>
                    <a:lnTo>
                      <a:pt x="1312" y="1530"/>
                    </a:lnTo>
                    <a:lnTo>
                      <a:pt x="1420" y="1459"/>
                    </a:lnTo>
                    <a:lnTo>
                      <a:pt x="1525" y="1390"/>
                    </a:lnTo>
                    <a:lnTo>
                      <a:pt x="1626" y="1324"/>
                    </a:lnTo>
                    <a:lnTo>
                      <a:pt x="1679" y="1404"/>
                    </a:lnTo>
                    <a:close/>
                    <a:moveTo>
                      <a:pt x="84" y="2509"/>
                    </a:moveTo>
                    <a:lnTo>
                      <a:pt x="78" y="2515"/>
                    </a:lnTo>
                    <a:lnTo>
                      <a:pt x="70" y="2519"/>
                    </a:lnTo>
                    <a:lnTo>
                      <a:pt x="62" y="2523"/>
                    </a:lnTo>
                    <a:lnTo>
                      <a:pt x="55" y="2525"/>
                    </a:lnTo>
                    <a:lnTo>
                      <a:pt x="51" y="2525"/>
                    </a:lnTo>
                    <a:lnTo>
                      <a:pt x="47" y="2525"/>
                    </a:lnTo>
                    <a:lnTo>
                      <a:pt x="41" y="2523"/>
                    </a:lnTo>
                    <a:lnTo>
                      <a:pt x="37" y="2521"/>
                    </a:lnTo>
                    <a:lnTo>
                      <a:pt x="32" y="2518"/>
                    </a:lnTo>
                    <a:lnTo>
                      <a:pt x="27" y="2514"/>
                    </a:lnTo>
                    <a:lnTo>
                      <a:pt x="22" y="2509"/>
                    </a:lnTo>
                    <a:lnTo>
                      <a:pt x="16" y="2503"/>
                    </a:lnTo>
                    <a:lnTo>
                      <a:pt x="11" y="2495"/>
                    </a:lnTo>
                    <a:lnTo>
                      <a:pt x="6" y="2489"/>
                    </a:lnTo>
                    <a:lnTo>
                      <a:pt x="3" y="2484"/>
                    </a:lnTo>
                    <a:lnTo>
                      <a:pt x="1" y="2478"/>
                    </a:lnTo>
                    <a:lnTo>
                      <a:pt x="0" y="2473"/>
                    </a:lnTo>
                    <a:lnTo>
                      <a:pt x="0" y="2469"/>
                    </a:lnTo>
                    <a:lnTo>
                      <a:pt x="0" y="2465"/>
                    </a:lnTo>
                    <a:lnTo>
                      <a:pt x="1" y="2460"/>
                    </a:lnTo>
                    <a:lnTo>
                      <a:pt x="4" y="2453"/>
                    </a:lnTo>
                    <a:lnTo>
                      <a:pt x="10" y="2446"/>
                    </a:lnTo>
                    <a:lnTo>
                      <a:pt x="16" y="2440"/>
                    </a:lnTo>
                    <a:lnTo>
                      <a:pt x="23" y="2435"/>
                    </a:lnTo>
                    <a:lnTo>
                      <a:pt x="84" y="2509"/>
                    </a:lnTo>
                    <a:close/>
                  </a:path>
                </a:pathLst>
              </a:custGeom>
              <a:solidFill>
                <a:srgbClr val="9B9F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24" name="Freeform 2244">
                <a:extLst>
                  <a:ext uri="{FF2B5EF4-FFF2-40B4-BE49-F238E27FC236}">
                    <a16:creationId xmlns:a16="http://schemas.microsoft.com/office/drawing/2014/main" id="{02D4B9F7-1149-48C0-9145-EECB8D071C4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52" y="3107"/>
                <a:ext cx="224" cy="164"/>
              </a:xfrm>
              <a:custGeom>
                <a:avLst/>
                <a:gdLst>
                  <a:gd name="T0" fmla="*/ 15 w 3351"/>
                  <a:gd name="T1" fmla="*/ 0 h 2474"/>
                  <a:gd name="T2" fmla="*/ 15 w 3351"/>
                  <a:gd name="T3" fmla="*/ 0 h 2474"/>
                  <a:gd name="T4" fmla="*/ 15 w 3351"/>
                  <a:gd name="T5" fmla="*/ 0 h 2474"/>
                  <a:gd name="T6" fmla="*/ 15 w 3351"/>
                  <a:gd name="T7" fmla="*/ 0 h 2474"/>
                  <a:gd name="T8" fmla="*/ 15 w 3351"/>
                  <a:gd name="T9" fmla="*/ 0 h 2474"/>
                  <a:gd name="T10" fmla="*/ 15 w 3351"/>
                  <a:gd name="T11" fmla="*/ 0 h 2474"/>
                  <a:gd name="T12" fmla="*/ 15 w 3351"/>
                  <a:gd name="T13" fmla="*/ 0 h 2474"/>
                  <a:gd name="T14" fmla="*/ 15 w 3351"/>
                  <a:gd name="T15" fmla="*/ 0 h 2474"/>
                  <a:gd name="T16" fmla="*/ 15 w 3351"/>
                  <a:gd name="T17" fmla="*/ 0 h 2474"/>
                  <a:gd name="T18" fmla="*/ 15 w 3351"/>
                  <a:gd name="T19" fmla="*/ 0 h 2474"/>
                  <a:gd name="T20" fmla="*/ 14 w 3351"/>
                  <a:gd name="T21" fmla="*/ 1 h 2474"/>
                  <a:gd name="T22" fmla="*/ 13 w 3351"/>
                  <a:gd name="T23" fmla="*/ 2 h 2474"/>
                  <a:gd name="T24" fmla="*/ 12 w 3351"/>
                  <a:gd name="T25" fmla="*/ 3 h 2474"/>
                  <a:gd name="T26" fmla="*/ 11 w 3351"/>
                  <a:gd name="T27" fmla="*/ 3 h 2474"/>
                  <a:gd name="T28" fmla="*/ 10 w 3351"/>
                  <a:gd name="T29" fmla="*/ 4 h 2474"/>
                  <a:gd name="T30" fmla="*/ 11 w 3351"/>
                  <a:gd name="T31" fmla="*/ 3 h 2474"/>
                  <a:gd name="T32" fmla="*/ 12 w 3351"/>
                  <a:gd name="T33" fmla="*/ 3 h 2474"/>
                  <a:gd name="T34" fmla="*/ 13 w 3351"/>
                  <a:gd name="T35" fmla="*/ 2 h 2474"/>
                  <a:gd name="T36" fmla="*/ 14 w 3351"/>
                  <a:gd name="T37" fmla="*/ 1 h 2474"/>
                  <a:gd name="T38" fmla="*/ 14 w 3351"/>
                  <a:gd name="T39" fmla="*/ 0 h 2474"/>
                  <a:gd name="T40" fmla="*/ 15 w 3351"/>
                  <a:gd name="T41" fmla="*/ 0 h 2474"/>
                  <a:gd name="T42" fmla="*/ 10 w 3351"/>
                  <a:gd name="T43" fmla="*/ 4 h 2474"/>
                  <a:gd name="T44" fmla="*/ 10 w 3351"/>
                  <a:gd name="T45" fmla="*/ 4 h 2474"/>
                  <a:gd name="T46" fmla="*/ 10 w 3351"/>
                  <a:gd name="T47" fmla="*/ 4 h 2474"/>
                  <a:gd name="T48" fmla="*/ 10 w 3351"/>
                  <a:gd name="T49" fmla="*/ 4 h 2474"/>
                  <a:gd name="T50" fmla="*/ 10 w 3351"/>
                  <a:gd name="T51" fmla="*/ 4 h 2474"/>
                  <a:gd name="T52" fmla="*/ 10 w 3351"/>
                  <a:gd name="T53" fmla="*/ 4 h 2474"/>
                  <a:gd name="T54" fmla="*/ 10 w 3351"/>
                  <a:gd name="T55" fmla="*/ 5 h 2474"/>
                  <a:gd name="T56" fmla="*/ 9 w 3351"/>
                  <a:gd name="T57" fmla="*/ 5 h 2474"/>
                  <a:gd name="T58" fmla="*/ 8 w 3351"/>
                  <a:gd name="T59" fmla="*/ 6 h 2474"/>
                  <a:gd name="T60" fmla="*/ 7 w 3351"/>
                  <a:gd name="T61" fmla="*/ 6 h 2474"/>
                  <a:gd name="T62" fmla="*/ 8 w 3351"/>
                  <a:gd name="T63" fmla="*/ 5 h 2474"/>
                  <a:gd name="T64" fmla="*/ 9 w 3351"/>
                  <a:gd name="T65" fmla="*/ 4 h 2474"/>
                  <a:gd name="T66" fmla="*/ 10 w 3351"/>
                  <a:gd name="T67" fmla="*/ 4 h 2474"/>
                  <a:gd name="T68" fmla="*/ 7 w 3351"/>
                  <a:gd name="T69" fmla="*/ 6 h 2474"/>
                  <a:gd name="T70" fmla="*/ 6 w 3351"/>
                  <a:gd name="T71" fmla="*/ 7 h 2474"/>
                  <a:gd name="T72" fmla="*/ 4 w 3351"/>
                  <a:gd name="T73" fmla="*/ 8 h 2474"/>
                  <a:gd name="T74" fmla="*/ 3 w 3351"/>
                  <a:gd name="T75" fmla="*/ 9 h 2474"/>
                  <a:gd name="T76" fmla="*/ 2 w 3351"/>
                  <a:gd name="T77" fmla="*/ 10 h 2474"/>
                  <a:gd name="T78" fmla="*/ 1 w 3351"/>
                  <a:gd name="T79" fmla="*/ 11 h 2474"/>
                  <a:gd name="T80" fmla="*/ 0 w 3351"/>
                  <a:gd name="T81" fmla="*/ 10 h 2474"/>
                  <a:gd name="T82" fmla="*/ 2 w 3351"/>
                  <a:gd name="T83" fmla="*/ 9 h 2474"/>
                  <a:gd name="T84" fmla="*/ 3 w 3351"/>
                  <a:gd name="T85" fmla="*/ 9 h 2474"/>
                  <a:gd name="T86" fmla="*/ 4 w 3351"/>
                  <a:gd name="T87" fmla="*/ 8 h 2474"/>
                  <a:gd name="T88" fmla="*/ 5 w 3351"/>
                  <a:gd name="T89" fmla="*/ 7 h 2474"/>
                  <a:gd name="T90" fmla="*/ 7 w 3351"/>
                  <a:gd name="T91" fmla="*/ 6 h 2474"/>
                  <a:gd name="T92" fmla="*/ 0 w 3351"/>
                  <a:gd name="T93" fmla="*/ 11 h 2474"/>
                  <a:gd name="T94" fmla="*/ 0 w 3351"/>
                  <a:gd name="T95" fmla="*/ 11 h 2474"/>
                  <a:gd name="T96" fmla="*/ 0 w 3351"/>
                  <a:gd name="T97" fmla="*/ 11 h 2474"/>
                  <a:gd name="T98" fmla="*/ 0 w 3351"/>
                  <a:gd name="T99" fmla="*/ 11 h 2474"/>
                  <a:gd name="T100" fmla="*/ 0 w 3351"/>
                  <a:gd name="T101" fmla="*/ 11 h 2474"/>
                  <a:gd name="T102" fmla="*/ 0 w 3351"/>
                  <a:gd name="T103" fmla="*/ 11 h 2474"/>
                  <a:gd name="T104" fmla="*/ 0 w 3351"/>
                  <a:gd name="T105" fmla="*/ 11 h 2474"/>
                  <a:gd name="T106" fmla="*/ 0 w 3351"/>
                  <a:gd name="T107" fmla="*/ 11 h 2474"/>
                  <a:gd name="T108" fmla="*/ 0 w 3351"/>
                  <a:gd name="T109" fmla="*/ 11 h 247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351" h="2474">
                    <a:moveTo>
                      <a:pt x="3253" y="36"/>
                    </a:moveTo>
                    <a:lnTo>
                      <a:pt x="3256" y="27"/>
                    </a:lnTo>
                    <a:lnTo>
                      <a:pt x="3259" y="20"/>
                    </a:lnTo>
                    <a:lnTo>
                      <a:pt x="3263" y="12"/>
                    </a:lnTo>
                    <a:lnTo>
                      <a:pt x="3270" y="7"/>
                    </a:lnTo>
                    <a:lnTo>
                      <a:pt x="3273" y="4"/>
                    </a:lnTo>
                    <a:lnTo>
                      <a:pt x="3277" y="2"/>
                    </a:lnTo>
                    <a:lnTo>
                      <a:pt x="3281" y="0"/>
                    </a:lnTo>
                    <a:lnTo>
                      <a:pt x="3286" y="0"/>
                    </a:lnTo>
                    <a:lnTo>
                      <a:pt x="3292" y="0"/>
                    </a:lnTo>
                    <a:lnTo>
                      <a:pt x="3298" y="0"/>
                    </a:lnTo>
                    <a:lnTo>
                      <a:pt x="3306" y="2"/>
                    </a:lnTo>
                    <a:lnTo>
                      <a:pt x="3314" y="5"/>
                    </a:lnTo>
                    <a:lnTo>
                      <a:pt x="3322" y="8"/>
                    </a:lnTo>
                    <a:lnTo>
                      <a:pt x="3329" y="11"/>
                    </a:lnTo>
                    <a:lnTo>
                      <a:pt x="3336" y="14"/>
                    </a:lnTo>
                    <a:lnTo>
                      <a:pt x="3340" y="17"/>
                    </a:lnTo>
                    <a:lnTo>
                      <a:pt x="3344" y="21"/>
                    </a:lnTo>
                    <a:lnTo>
                      <a:pt x="3347" y="24"/>
                    </a:lnTo>
                    <a:lnTo>
                      <a:pt x="3349" y="28"/>
                    </a:lnTo>
                    <a:lnTo>
                      <a:pt x="3350" y="31"/>
                    </a:lnTo>
                    <a:lnTo>
                      <a:pt x="3351" y="40"/>
                    </a:lnTo>
                    <a:lnTo>
                      <a:pt x="3351" y="48"/>
                    </a:lnTo>
                    <a:lnTo>
                      <a:pt x="3349" y="57"/>
                    </a:lnTo>
                    <a:lnTo>
                      <a:pt x="3346" y="65"/>
                    </a:lnTo>
                    <a:lnTo>
                      <a:pt x="3253" y="36"/>
                    </a:lnTo>
                    <a:close/>
                    <a:moveTo>
                      <a:pt x="3346" y="65"/>
                    </a:moveTo>
                    <a:lnTo>
                      <a:pt x="3342" y="72"/>
                    </a:lnTo>
                    <a:lnTo>
                      <a:pt x="3333" y="83"/>
                    </a:lnTo>
                    <a:lnTo>
                      <a:pt x="3322" y="96"/>
                    </a:lnTo>
                    <a:lnTo>
                      <a:pt x="3307" y="112"/>
                    </a:lnTo>
                    <a:lnTo>
                      <a:pt x="3267" y="150"/>
                    </a:lnTo>
                    <a:lnTo>
                      <a:pt x="3214" y="196"/>
                    </a:lnTo>
                    <a:lnTo>
                      <a:pt x="3152" y="250"/>
                    </a:lnTo>
                    <a:lnTo>
                      <a:pt x="3082" y="309"/>
                    </a:lnTo>
                    <a:lnTo>
                      <a:pt x="3006" y="373"/>
                    </a:lnTo>
                    <a:lnTo>
                      <a:pt x="2925" y="440"/>
                    </a:lnTo>
                    <a:lnTo>
                      <a:pt x="2840" y="509"/>
                    </a:lnTo>
                    <a:lnTo>
                      <a:pt x="2755" y="578"/>
                    </a:lnTo>
                    <a:lnTo>
                      <a:pt x="2669" y="647"/>
                    </a:lnTo>
                    <a:lnTo>
                      <a:pt x="2586" y="713"/>
                    </a:lnTo>
                    <a:lnTo>
                      <a:pt x="2507" y="776"/>
                    </a:lnTo>
                    <a:lnTo>
                      <a:pt x="2434" y="834"/>
                    </a:lnTo>
                    <a:lnTo>
                      <a:pt x="2368" y="887"/>
                    </a:lnTo>
                    <a:lnTo>
                      <a:pt x="2311" y="932"/>
                    </a:lnTo>
                    <a:lnTo>
                      <a:pt x="2250" y="856"/>
                    </a:lnTo>
                    <a:lnTo>
                      <a:pt x="2306" y="812"/>
                    </a:lnTo>
                    <a:lnTo>
                      <a:pt x="2371" y="760"/>
                    </a:lnTo>
                    <a:lnTo>
                      <a:pt x="2443" y="703"/>
                    </a:lnTo>
                    <a:lnTo>
                      <a:pt x="2520" y="643"/>
                    </a:lnTo>
                    <a:lnTo>
                      <a:pt x="2600" y="578"/>
                    </a:lnTo>
                    <a:lnTo>
                      <a:pt x="2684" y="511"/>
                    </a:lnTo>
                    <a:lnTo>
                      <a:pt x="2767" y="445"/>
                    </a:lnTo>
                    <a:lnTo>
                      <a:pt x="2850" y="378"/>
                    </a:lnTo>
                    <a:lnTo>
                      <a:pt x="2928" y="314"/>
                    </a:lnTo>
                    <a:lnTo>
                      <a:pt x="3003" y="254"/>
                    </a:lnTo>
                    <a:lnTo>
                      <a:pt x="3070" y="198"/>
                    </a:lnTo>
                    <a:lnTo>
                      <a:pt x="3131" y="149"/>
                    </a:lnTo>
                    <a:lnTo>
                      <a:pt x="3180" y="106"/>
                    </a:lnTo>
                    <a:lnTo>
                      <a:pt x="3218" y="72"/>
                    </a:lnTo>
                    <a:lnTo>
                      <a:pt x="3233" y="59"/>
                    </a:lnTo>
                    <a:lnTo>
                      <a:pt x="3243" y="49"/>
                    </a:lnTo>
                    <a:lnTo>
                      <a:pt x="3250" y="41"/>
                    </a:lnTo>
                    <a:lnTo>
                      <a:pt x="3253" y="36"/>
                    </a:lnTo>
                    <a:lnTo>
                      <a:pt x="3346" y="65"/>
                    </a:lnTo>
                    <a:close/>
                    <a:moveTo>
                      <a:pt x="2311" y="932"/>
                    </a:moveTo>
                    <a:lnTo>
                      <a:pt x="2273" y="962"/>
                    </a:lnTo>
                    <a:lnTo>
                      <a:pt x="2243" y="986"/>
                    </a:lnTo>
                    <a:lnTo>
                      <a:pt x="2223" y="1002"/>
                    </a:lnTo>
                    <a:lnTo>
                      <a:pt x="2211" y="1010"/>
                    </a:lnTo>
                    <a:lnTo>
                      <a:pt x="2150" y="936"/>
                    </a:lnTo>
                    <a:lnTo>
                      <a:pt x="2161" y="927"/>
                    </a:lnTo>
                    <a:lnTo>
                      <a:pt x="2183" y="910"/>
                    </a:lnTo>
                    <a:lnTo>
                      <a:pt x="2212" y="886"/>
                    </a:lnTo>
                    <a:lnTo>
                      <a:pt x="2250" y="856"/>
                    </a:lnTo>
                    <a:lnTo>
                      <a:pt x="2311" y="932"/>
                    </a:lnTo>
                    <a:close/>
                    <a:moveTo>
                      <a:pt x="2149" y="937"/>
                    </a:moveTo>
                    <a:lnTo>
                      <a:pt x="2152" y="934"/>
                    </a:lnTo>
                    <a:lnTo>
                      <a:pt x="2150" y="936"/>
                    </a:lnTo>
                    <a:lnTo>
                      <a:pt x="2180" y="973"/>
                    </a:lnTo>
                    <a:lnTo>
                      <a:pt x="2149" y="937"/>
                    </a:lnTo>
                    <a:close/>
                    <a:moveTo>
                      <a:pt x="2212" y="1009"/>
                    </a:moveTo>
                    <a:lnTo>
                      <a:pt x="2200" y="1020"/>
                    </a:lnTo>
                    <a:lnTo>
                      <a:pt x="2184" y="1033"/>
                    </a:lnTo>
                    <a:lnTo>
                      <a:pt x="2162" y="1048"/>
                    </a:lnTo>
                    <a:lnTo>
                      <a:pt x="2136" y="1067"/>
                    </a:lnTo>
                    <a:lnTo>
                      <a:pt x="2073" y="1110"/>
                    </a:lnTo>
                    <a:lnTo>
                      <a:pt x="1997" y="1162"/>
                    </a:lnTo>
                    <a:lnTo>
                      <a:pt x="1908" y="1221"/>
                    </a:lnTo>
                    <a:lnTo>
                      <a:pt x="1807" y="1288"/>
                    </a:lnTo>
                    <a:lnTo>
                      <a:pt x="1697" y="1360"/>
                    </a:lnTo>
                    <a:lnTo>
                      <a:pt x="1578" y="1437"/>
                    </a:lnTo>
                    <a:lnTo>
                      <a:pt x="1526" y="1356"/>
                    </a:lnTo>
                    <a:lnTo>
                      <a:pt x="1642" y="1280"/>
                    </a:lnTo>
                    <a:lnTo>
                      <a:pt x="1751" y="1209"/>
                    </a:lnTo>
                    <a:lnTo>
                      <a:pt x="1851" y="1143"/>
                    </a:lnTo>
                    <a:lnTo>
                      <a:pt x="1940" y="1084"/>
                    </a:lnTo>
                    <a:lnTo>
                      <a:pt x="2015" y="1034"/>
                    </a:lnTo>
                    <a:lnTo>
                      <a:pt x="2075" y="992"/>
                    </a:lnTo>
                    <a:lnTo>
                      <a:pt x="2100" y="974"/>
                    </a:lnTo>
                    <a:lnTo>
                      <a:pt x="2121" y="959"/>
                    </a:lnTo>
                    <a:lnTo>
                      <a:pt x="2137" y="946"/>
                    </a:lnTo>
                    <a:lnTo>
                      <a:pt x="2149" y="937"/>
                    </a:lnTo>
                    <a:lnTo>
                      <a:pt x="2212" y="1009"/>
                    </a:lnTo>
                    <a:close/>
                    <a:moveTo>
                      <a:pt x="1578" y="1437"/>
                    </a:moveTo>
                    <a:lnTo>
                      <a:pt x="1485" y="1499"/>
                    </a:lnTo>
                    <a:lnTo>
                      <a:pt x="1387" y="1563"/>
                    </a:lnTo>
                    <a:lnTo>
                      <a:pt x="1287" y="1628"/>
                    </a:lnTo>
                    <a:lnTo>
                      <a:pt x="1186" y="1695"/>
                    </a:lnTo>
                    <a:lnTo>
                      <a:pt x="1083" y="1763"/>
                    </a:lnTo>
                    <a:lnTo>
                      <a:pt x="980" y="1831"/>
                    </a:lnTo>
                    <a:lnTo>
                      <a:pt x="878" y="1900"/>
                    </a:lnTo>
                    <a:lnTo>
                      <a:pt x="776" y="1968"/>
                    </a:lnTo>
                    <a:lnTo>
                      <a:pt x="676" y="2036"/>
                    </a:lnTo>
                    <a:lnTo>
                      <a:pt x="580" y="2101"/>
                    </a:lnTo>
                    <a:lnTo>
                      <a:pt x="485" y="2167"/>
                    </a:lnTo>
                    <a:lnTo>
                      <a:pt x="394" y="2230"/>
                    </a:lnTo>
                    <a:lnTo>
                      <a:pt x="308" y="2292"/>
                    </a:lnTo>
                    <a:lnTo>
                      <a:pt x="228" y="2350"/>
                    </a:lnTo>
                    <a:lnTo>
                      <a:pt x="152" y="2406"/>
                    </a:lnTo>
                    <a:lnTo>
                      <a:pt x="83" y="2459"/>
                    </a:lnTo>
                    <a:lnTo>
                      <a:pt x="24" y="2382"/>
                    </a:lnTo>
                    <a:lnTo>
                      <a:pt x="94" y="2329"/>
                    </a:lnTo>
                    <a:lnTo>
                      <a:pt x="170" y="2272"/>
                    </a:lnTo>
                    <a:lnTo>
                      <a:pt x="251" y="2214"/>
                    </a:lnTo>
                    <a:lnTo>
                      <a:pt x="339" y="2152"/>
                    </a:lnTo>
                    <a:lnTo>
                      <a:pt x="429" y="2088"/>
                    </a:lnTo>
                    <a:lnTo>
                      <a:pt x="524" y="2022"/>
                    </a:lnTo>
                    <a:lnTo>
                      <a:pt x="622" y="1955"/>
                    </a:lnTo>
                    <a:lnTo>
                      <a:pt x="722" y="1887"/>
                    </a:lnTo>
                    <a:lnTo>
                      <a:pt x="824" y="1819"/>
                    </a:lnTo>
                    <a:lnTo>
                      <a:pt x="927" y="1750"/>
                    </a:lnTo>
                    <a:lnTo>
                      <a:pt x="1030" y="1682"/>
                    </a:lnTo>
                    <a:lnTo>
                      <a:pt x="1132" y="1614"/>
                    </a:lnTo>
                    <a:lnTo>
                      <a:pt x="1234" y="1548"/>
                    </a:lnTo>
                    <a:lnTo>
                      <a:pt x="1334" y="1482"/>
                    </a:lnTo>
                    <a:lnTo>
                      <a:pt x="1431" y="1418"/>
                    </a:lnTo>
                    <a:lnTo>
                      <a:pt x="1526" y="1356"/>
                    </a:lnTo>
                    <a:lnTo>
                      <a:pt x="1578" y="1437"/>
                    </a:lnTo>
                    <a:close/>
                    <a:moveTo>
                      <a:pt x="83" y="2459"/>
                    </a:moveTo>
                    <a:lnTo>
                      <a:pt x="76" y="2464"/>
                    </a:lnTo>
                    <a:lnTo>
                      <a:pt x="69" y="2469"/>
                    </a:lnTo>
                    <a:lnTo>
                      <a:pt x="62" y="2472"/>
                    </a:lnTo>
                    <a:lnTo>
                      <a:pt x="54" y="2474"/>
                    </a:lnTo>
                    <a:lnTo>
                      <a:pt x="49" y="2474"/>
                    </a:lnTo>
                    <a:lnTo>
                      <a:pt x="45" y="2473"/>
                    </a:lnTo>
                    <a:lnTo>
                      <a:pt x="41" y="2472"/>
                    </a:lnTo>
                    <a:lnTo>
                      <a:pt x="36" y="2470"/>
                    </a:lnTo>
                    <a:lnTo>
                      <a:pt x="31" y="2467"/>
                    </a:lnTo>
                    <a:lnTo>
                      <a:pt x="27" y="2462"/>
                    </a:lnTo>
                    <a:lnTo>
                      <a:pt x="21" y="2457"/>
                    </a:lnTo>
                    <a:lnTo>
                      <a:pt x="16" y="2450"/>
                    </a:lnTo>
                    <a:lnTo>
                      <a:pt x="10" y="2443"/>
                    </a:lnTo>
                    <a:lnTo>
                      <a:pt x="6" y="2437"/>
                    </a:lnTo>
                    <a:lnTo>
                      <a:pt x="4" y="2431"/>
                    </a:lnTo>
                    <a:lnTo>
                      <a:pt x="2" y="2426"/>
                    </a:lnTo>
                    <a:lnTo>
                      <a:pt x="1" y="2420"/>
                    </a:lnTo>
                    <a:lnTo>
                      <a:pt x="0" y="2416"/>
                    </a:lnTo>
                    <a:lnTo>
                      <a:pt x="1" y="2411"/>
                    </a:lnTo>
                    <a:lnTo>
                      <a:pt x="2" y="2407"/>
                    </a:lnTo>
                    <a:lnTo>
                      <a:pt x="5" y="2400"/>
                    </a:lnTo>
                    <a:lnTo>
                      <a:pt x="10" y="2394"/>
                    </a:lnTo>
                    <a:lnTo>
                      <a:pt x="18" y="2388"/>
                    </a:lnTo>
                    <a:lnTo>
                      <a:pt x="24" y="2382"/>
                    </a:lnTo>
                    <a:lnTo>
                      <a:pt x="83" y="2459"/>
                    </a:lnTo>
                    <a:close/>
                  </a:path>
                </a:pathLst>
              </a:custGeom>
              <a:solidFill>
                <a:srgbClr val="9498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25" name="Freeform 2245">
                <a:extLst>
                  <a:ext uri="{FF2B5EF4-FFF2-40B4-BE49-F238E27FC236}">
                    <a16:creationId xmlns:a16="http://schemas.microsoft.com/office/drawing/2014/main" id="{62DEB51A-48E0-4B19-870C-F9E5D96FDF1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56" y="3107"/>
                <a:ext cx="222" cy="161"/>
              </a:xfrm>
              <a:custGeom>
                <a:avLst/>
                <a:gdLst>
                  <a:gd name="T0" fmla="*/ 15 w 3316"/>
                  <a:gd name="T1" fmla="*/ 0 h 2428"/>
                  <a:gd name="T2" fmla="*/ 15 w 3316"/>
                  <a:gd name="T3" fmla="*/ 0 h 2428"/>
                  <a:gd name="T4" fmla="*/ 15 w 3316"/>
                  <a:gd name="T5" fmla="*/ 0 h 2428"/>
                  <a:gd name="T6" fmla="*/ 15 w 3316"/>
                  <a:gd name="T7" fmla="*/ 0 h 2428"/>
                  <a:gd name="T8" fmla="*/ 15 w 3316"/>
                  <a:gd name="T9" fmla="*/ 0 h 2428"/>
                  <a:gd name="T10" fmla="*/ 15 w 3316"/>
                  <a:gd name="T11" fmla="*/ 0 h 2428"/>
                  <a:gd name="T12" fmla="*/ 15 w 3316"/>
                  <a:gd name="T13" fmla="*/ 0 h 2428"/>
                  <a:gd name="T14" fmla="*/ 15 w 3316"/>
                  <a:gd name="T15" fmla="*/ 0 h 2428"/>
                  <a:gd name="T16" fmla="*/ 15 w 3316"/>
                  <a:gd name="T17" fmla="*/ 0 h 2428"/>
                  <a:gd name="T18" fmla="*/ 14 w 3316"/>
                  <a:gd name="T19" fmla="*/ 1 h 2428"/>
                  <a:gd name="T20" fmla="*/ 13 w 3316"/>
                  <a:gd name="T21" fmla="*/ 2 h 2428"/>
                  <a:gd name="T22" fmla="*/ 11 w 3316"/>
                  <a:gd name="T23" fmla="*/ 3 h 2428"/>
                  <a:gd name="T24" fmla="*/ 13 w 3316"/>
                  <a:gd name="T25" fmla="*/ 1 h 2428"/>
                  <a:gd name="T26" fmla="*/ 14 w 3316"/>
                  <a:gd name="T27" fmla="*/ 0 h 2428"/>
                  <a:gd name="T28" fmla="*/ 15 w 3316"/>
                  <a:gd name="T29" fmla="*/ 0 h 2428"/>
                  <a:gd name="T30" fmla="*/ 11 w 3316"/>
                  <a:gd name="T31" fmla="*/ 3 h 2428"/>
                  <a:gd name="T32" fmla="*/ 10 w 3316"/>
                  <a:gd name="T33" fmla="*/ 4 h 2428"/>
                  <a:gd name="T34" fmla="*/ 10 w 3316"/>
                  <a:gd name="T35" fmla="*/ 4 h 2428"/>
                  <a:gd name="T36" fmla="*/ 10 w 3316"/>
                  <a:gd name="T37" fmla="*/ 4 h 2428"/>
                  <a:gd name="T38" fmla="*/ 10 w 3316"/>
                  <a:gd name="T39" fmla="*/ 3 h 2428"/>
                  <a:gd name="T40" fmla="*/ 11 w 3316"/>
                  <a:gd name="T41" fmla="*/ 3 h 2428"/>
                  <a:gd name="T42" fmla="*/ 10 w 3316"/>
                  <a:gd name="T43" fmla="*/ 5 h 2428"/>
                  <a:gd name="T44" fmla="*/ 9 w 3316"/>
                  <a:gd name="T45" fmla="*/ 5 h 2428"/>
                  <a:gd name="T46" fmla="*/ 8 w 3316"/>
                  <a:gd name="T47" fmla="*/ 5 h 2428"/>
                  <a:gd name="T48" fmla="*/ 7 w 3316"/>
                  <a:gd name="T49" fmla="*/ 6 h 2428"/>
                  <a:gd name="T50" fmla="*/ 7 w 3316"/>
                  <a:gd name="T51" fmla="*/ 5 h 2428"/>
                  <a:gd name="T52" fmla="*/ 9 w 3316"/>
                  <a:gd name="T53" fmla="*/ 5 h 2428"/>
                  <a:gd name="T54" fmla="*/ 9 w 3316"/>
                  <a:gd name="T55" fmla="*/ 4 h 2428"/>
                  <a:gd name="T56" fmla="*/ 10 w 3316"/>
                  <a:gd name="T57" fmla="*/ 4 h 2428"/>
                  <a:gd name="T58" fmla="*/ 6 w 3316"/>
                  <a:gd name="T59" fmla="*/ 7 h 2428"/>
                  <a:gd name="T60" fmla="*/ 5 w 3316"/>
                  <a:gd name="T61" fmla="*/ 8 h 2428"/>
                  <a:gd name="T62" fmla="*/ 3 w 3316"/>
                  <a:gd name="T63" fmla="*/ 9 h 2428"/>
                  <a:gd name="T64" fmla="*/ 2 w 3316"/>
                  <a:gd name="T65" fmla="*/ 9 h 2428"/>
                  <a:gd name="T66" fmla="*/ 1 w 3316"/>
                  <a:gd name="T67" fmla="*/ 10 h 2428"/>
                  <a:gd name="T68" fmla="*/ 0 w 3316"/>
                  <a:gd name="T69" fmla="*/ 10 h 2428"/>
                  <a:gd name="T70" fmla="*/ 1 w 3316"/>
                  <a:gd name="T71" fmla="*/ 10 h 2428"/>
                  <a:gd name="T72" fmla="*/ 2 w 3316"/>
                  <a:gd name="T73" fmla="*/ 9 h 2428"/>
                  <a:gd name="T74" fmla="*/ 3 w 3316"/>
                  <a:gd name="T75" fmla="*/ 8 h 2428"/>
                  <a:gd name="T76" fmla="*/ 5 w 3316"/>
                  <a:gd name="T77" fmla="*/ 7 h 2428"/>
                  <a:gd name="T78" fmla="*/ 6 w 3316"/>
                  <a:gd name="T79" fmla="*/ 6 h 2428"/>
                  <a:gd name="T80" fmla="*/ 0 w 3316"/>
                  <a:gd name="T81" fmla="*/ 11 h 2428"/>
                  <a:gd name="T82" fmla="*/ 0 w 3316"/>
                  <a:gd name="T83" fmla="*/ 11 h 2428"/>
                  <a:gd name="T84" fmla="*/ 0 w 3316"/>
                  <a:gd name="T85" fmla="*/ 11 h 2428"/>
                  <a:gd name="T86" fmla="*/ 0 w 3316"/>
                  <a:gd name="T87" fmla="*/ 11 h 2428"/>
                  <a:gd name="T88" fmla="*/ 0 w 3316"/>
                  <a:gd name="T89" fmla="*/ 11 h 2428"/>
                  <a:gd name="T90" fmla="*/ 0 w 3316"/>
                  <a:gd name="T91" fmla="*/ 10 h 2428"/>
                  <a:gd name="T92" fmla="*/ 0 w 3316"/>
                  <a:gd name="T93" fmla="*/ 10 h 2428"/>
                  <a:gd name="T94" fmla="*/ 0 w 3316"/>
                  <a:gd name="T95" fmla="*/ 10 h 2428"/>
                  <a:gd name="T96" fmla="*/ 0 w 3316"/>
                  <a:gd name="T97" fmla="*/ 10 h 242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3316" h="2428">
                    <a:moveTo>
                      <a:pt x="3230" y="18"/>
                    </a:moveTo>
                    <a:lnTo>
                      <a:pt x="3237" y="13"/>
                    </a:lnTo>
                    <a:lnTo>
                      <a:pt x="3245" y="8"/>
                    </a:lnTo>
                    <a:lnTo>
                      <a:pt x="3252" y="4"/>
                    </a:lnTo>
                    <a:lnTo>
                      <a:pt x="3259" y="0"/>
                    </a:lnTo>
                    <a:lnTo>
                      <a:pt x="3263" y="0"/>
                    </a:lnTo>
                    <a:lnTo>
                      <a:pt x="3268" y="1"/>
                    </a:lnTo>
                    <a:lnTo>
                      <a:pt x="3272" y="2"/>
                    </a:lnTo>
                    <a:lnTo>
                      <a:pt x="3278" y="5"/>
                    </a:lnTo>
                    <a:lnTo>
                      <a:pt x="3282" y="8"/>
                    </a:lnTo>
                    <a:lnTo>
                      <a:pt x="3287" y="11"/>
                    </a:lnTo>
                    <a:lnTo>
                      <a:pt x="3293" y="16"/>
                    </a:lnTo>
                    <a:lnTo>
                      <a:pt x="3299" y="22"/>
                    </a:lnTo>
                    <a:lnTo>
                      <a:pt x="3304" y="29"/>
                    </a:lnTo>
                    <a:lnTo>
                      <a:pt x="3309" y="35"/>
                    </a:lnTo>
                    <a:lnTo>
                      <a:pt x="3312" y="41"/>
                    </a:lnTo>
                    <a:lnTo>
                      <a:pt x="3314" y="46"/>
                    </a:lnTo>
                    <a:lnTo>
                      <a:pt x="3316" y="51"/>
                    </a:lnTo>
                    <a:lnTo>
                      <a:pt x="3316" y="56"/>
                    </a:lnTo>
                    <a:lnTo>
                      <a:pt x="3316" y="60"/>
                    </a:lnTo>
                    <a:lnTo>
                      <a:pt x="3316" y="64"/>
                    </a:lnTo>
                    <a:lnTo>
                      <a:pt x="3313" y="71"/>
                    </a:lnTo>
                    <a:lnTo>
                      <a:pt x="3307" y="79"/>
                    </a:lnTo>
                    <a:lnTo>
                      <a:pt x="3301" y="85"/>
                    </a:lnTo>
                    <a:lnTo>
                      <a:pt x="3294" y="91"/>
                    </a:lnTo>
                    <a:lnTo>
                      <a:pt x="3230" y="18"/>
                    </a:lnTo>
                    <a:close/>
                    <a:moveTo>
                      <a:pt x="3294" y="91"/>
                    </a:moveTo>
                    <a:lnTo>
                      <a:pt x="3265" y="116"/>
                    </a:lnTo>
                    <a:lnTo>
                      <a:pt x="3213" y="159"/>
                    </a:lnTo>
                    <a:lnTo>
                      <a:pt x="3141" y="219"/>
                    </a:lnTo>
                    <a:lnTo>
                      <a:pt x="3052" y="291"/>
                    </a:lnTo>
                    <a:lnTo>
                      <a:pt x="2952" y="372"/>
                    </a:lnTo>
                    <a:lnTo>
                      <a:pt x="2845" y="460"/>
                    </a:lnTo>
                    <a:lnTo>
                      <a:pt x="2734" y="551"/>
                    </a:lnTo>
                    <a:lnTo>
                      <a:pt x="2622" y="642"/>
                    </a:lnTo>
                    <a:lnTo>
                      <a:pt x="2561" y="567"/>
                    </a:lnTo>
                    <a:lnTo>
                      <a:pt x="2673" y="476"/>
                    </a:lnTo>
                    <a:lnTo>
                      <a:pt x="2785" y="385"/>
                    </a:lnTo>
                    <a:lnTo>
                      <a:pt x="2892" y="298"/>
                    </a:lnTo>
                    <a:lnTo>
                      <a:pt x="2990" y="217"/>
                    </a:lnTo>
                    <a:lnTo>
                      <a:pt x="3078" y="145"/>
                    </a:lnTo>
                    <a:lnTo>
                      <a:pt x="3150" y="86"/>
                    </a:lnTo>
                    <a:lnTo>
                      <a:pt x="3202" y="43"/>
                    </a:lnTo>
                    <a:lnTo>
                      <a:pt x="3230" y="18"/>
                    </a:lnTo>
                    <a:lnTo>
                      <a:pt x="3294" y="91"/>
                    </a:lnTo>
                    <a:close/>
                    <a:moveTo>
                      <a:pt x="2622" y="642"/>
                    </a:moveTo>
                    <a:lnTo>
                      <a:pt x="2537" y="711"/>
                    </a:lnTo>
                    <a:lnTo>
                      <a:pt x="2457" y="777"/>
                    </a:lnTo>
                    <a:lnTo>
                      <a:pt x="2382" y="838"/>
                    </a:lnTo>
                    <a:lnTo>
                      <a:pt x="2315" y="893"/>
                    </a:lnTo>
                    <a:lnTo>
                      <a:pt x="2258" y="939"/>
                    </a:lnTo>
                    <a:lnTo>
                      <a:pt x="2213" y="976"/>
                    </a:lnTo>
                    <a:lnTo>
                      <a:pt x="2182" y="1002"/>
                    </a:lnTo>
                    <a:lnTo>
                      <a:pt x="2166" y="1015"/>
                    </a:lnTo>
                    <a:lnTo>
                      <a:pt x="2102" y="943"/>
                    </a:lnTo>
                    <a:lnTo>
                      <a:pt x="2117" y="930"/>
                    </a:lnTo>
                    <a:lnTo>
                      <a:pt x="2148" y="904"/>
                    </a:lnTo>
                    <a:lnTo>
                      <a:pt x="2194" y="867"/>
                    </a:lnTo>
                    <a:lnTo>
                      <a:pt x="2251" y="821"/>
                    </a:lnTo>
                    <a:lnTo>
                      <a:pt x="2318" y="765"/>
                    </a:lnTo>
                    <a:lnTo>
                      <a:pt x="2393" y="703"/>
                    </a:lnTo>
                    <a:lnTo>
                      <a:pt x="2476" y="637"/>
                    </a:lnTo>
                    <a:lnTo>
                      <a:pt x="2561" y="567"/>
                    </a:lnTo>
                    <a:lnTo>
                      <a:pt x="2622" y="642"/>
                    </a:lnTo>
                    <a:close/>
                    <a:moveTo>
                      <a:pt x="2166" y="1015"/>
                    </a:moveTo>
                    <a:lnTo>
                      <a:pt x="2152" y="1027"/>
                    </a:lnTo>
                    <a:lnTo>
                      <a:pt x="2134" y="1041"/>
                    </a:lnTo>
                    <a:lnTo>
                      <a:pt x="2110" y="1059"/>
                    </a:lnTo>
                    <a:lnTo>
                      <a:pt x="2082" y="1078"/>
                    </a:lnTo>
                    <a:lnTo>
                      <a:pt x="2014" y="1125"/>
                    </a:lnTo>
                    <a:lnTo>
                      <a:pt x="1931" y="1180"/>
                    </a:lnTo>
                    <a:lnTo>
                      <a:pt x="1834" y="1244"/>
                    </a:lnTo>
                    <a:lnTo>
                      <a:pt x="1726" y="1315"/>
                    </a:lnTo>
                    <a:lnTo>
                      <a:pt x="1607" y="1392"/>
                    </a:lnTo>
                    <a:lnTo>
                      <a:pt x="1480" y="1474"/>
                    </a:lnTo>
                    <a:lnTo>
                      <a:pt x="1428" y="1393"/>
                    </a:lnTo>
                    <a:lnTo>
                      <a:pt x="1553" y="1312"/>
                    </a:lnTo>
                    <a:lnTo>
                      <a:pt x="1671" y="1236"/>
                    </a:lnTo>
                    <a:lnTo>
                      <a:pt x="1778" y="1166"/>
                    </a:lnTo>
                    <a:lnTo>
                      <a:pt x="1873" y="1103"/>
                    </a:lnTo>
                    <a:lnTo>
                      <a:pt x="1955" y="1048"/>
                    </a:lnTo>
                    <a:lnTo>
                      <a:pt x="2022" y="1003"/>
                    </a:lnTo>
                    <a:lnTo>
                      <a:pt x="2048" y="983"/>
                    </a:lnTo>
                    <a:lnTo>
                      <a:pt x="2071" y="968"/>
                    </a:lnTo>
                    <a:lnTo>
                      <a:pt x="2089" y="954"/>
                    </a:lnTo>
                    <a:lnTo>
                      <a:pt x="2102" y="943"/>
                    </a:lnTo>
                    <a:lnTo>
                      <a:pt x="2166" y="1015"/>
                    </a:lnTo>
                    <a:close/>
                    <a:moveTo>
                      <a:pt x="1480" y="1474"/>
                    </a:moveTo>
                    <a:lnTo>
                      <a:pt x="1393" y="1531"/>
                    </a:lnTo>
                    <a:lnTo>
                      <a:pt x="1303" y="1590"/>
                    </a:lnTo>
                    <a:lnTo>
                      <a:pt x="1211" y="1648"/>
                    </a:lnTo>
                    <a:lnTo>
                      <a:pt x="1119" y="1709"/>
                    </a:lnTo>
                    <a:lnTo>
                      <a:pt x="1025" y="1771"/>
                    </a:lnTo>
                    <a:lnTo>
                      <a:pt x="930" y="1833"/>
                    </a:lnTo>
                    <a:lnTo>
                      <a:pt x="837" y="1894"/>
                    </a:lnTo>
                    <a:lnTo>
                      <a:pt x="743" y="1956"/>
                    </a:lnTo>
                    <a:lnTo>
                      <a:pt x="651" y="2018"/>
                    </a:lnTo>
                    <a:lnTo>
                      <a:pt x="561" y="2079"/>
                    </a:lnTo>
                    <a:lnTo>
                      <a:pt x="472" y="2138"/>
                    </a:lnTo>
                    <a:lnTo>
                      <a:pt x="387" y="2197"/>
                    </a:lnTo>
                    <a:lnTo>
                      <a:pt x="305" y="2254"/>
                    </a:lnTo>
                    <a:lnTo>
                      <a:pt x="225" y="2309"/>
                    </a:lnTo>
                    <a:lnTo>
                      <a:pt x="151" y="2362"/>
                    </a:lnTo>
                    <a:lnTo>
                      <a:pt x="82" y="2413"/>
                    </a:lnTo>
                    <a:lnTo>
                      <a:pt x="25" y="2335"/>
                    </a:lnTo>
                    <a:lnTo>
                      <a:pt x="95" y="2285"/>
                    </a:lnTo>
                    <a:lnTo>
                      <a:pt x="169" y="2231"/>
                    </a:lnTo>
                    <a:lnTo>
                      <a:pt x="248" y="2176"/>
                    </a:lnTo>
                    <a:lnTo>
                      <a:pt x="330" y="2118"/>
                    </a:lnTo>
                    <a:lnTo>
                      <a:pt x="417" y="2059"/>
                    </a:lnTo>
                    <a:lnTo>
                      <a:pt x="505" y="1999"/>
                    </a:lnTo>
                    <a:lnTo>
                      <a:pt x="596" y="1939"/>
                    </a:lnTo>
                    <a:lnTo>
                      <a:pt x="689" y="1877"/>
                    </a:lnTo>
                    <a:lnTo>
                      <a:pt x="782" y="1815"/>
                    </a:lnTo>
                    <a:lnTo>
                      <a:pt x="876" y="1752"/>
                    </a:lnTo>
                    <a:lnTo>
                      <a:pt x="971" y="1691"/>
                    </a:lnTo>
                    <a:lnTo>
                      <a:pt x="1064" y="1629"/>
                    </a:lnTo>
                    <a:lnTo>
                      <a:pt x="1158" y="1568"/>
                    </a:lnTo>
                    <a:lnTo>
                      <a:pt x="1250" y="1508"/>
                    </a:lnTo>
                    <a:lnTo>
                      <a:pt x="1340" y="1451"/>
                    </a:lnTo>
                    <a:lnTo>
                      <a:pt x="1428" y="1393"/>
                    </a:lnTo>
                    <a:lnTo>
                      <a:pt x="1480" y="1474"/>
                    </a:lnTo>
                    <a:close/>
                    <a:moveTo>
                      <a:pt x="82" y="2413"/>
                    </a:moveTo>
                    <a:lnTo>
                      <a:pt x="74" y="2418"/>
                    </a:lnTo>
                    <a:lnTo>
                      <a:pt x="67" y="2423"/>
                    </a:lnTo>
                    <a:lnTo>
                      <a:pt x="60" y="2427"/>
                    </a:lnTo>
                    <a:lnTo>
                      <a:pt x="51" y="2428"/>
                    </a:lnTo>
                    <a:lnTo>
                      <a:pt x="47" y="2428"/>
                    </a:lnTo>
                    <a:lnTo>
                      <a:pt x="43" y="2427"/>
                    </a:lnTo>
                    <a:lnTo>
                      <a:pt x="39" y="2426"/>
                    </a:lnTo>
                    <a:lnTo>
                      <a:pt x="34" y="2423"/>
                    </a:lnTo>
                    <a:lnTo>
                      <a:pt x="30" y="2419"/>
                    </a:lnTo>
                    <a:lnTo>
                      <a:pt x="25" y="2415"/>
                    </a:lnTo>
                    <a:lnTo>
                      <a:pt x="19" y="2409"/>
                    </a:lnTo>
                    <a:lnTo>
                      <a:pt x="14" y="2403"/>
                    </a:lnTo>
                    <a:lnTo>
                      <a:pt x="9" y="2396"/>
                    </a:lnTo>
                    <a:lnTo>
                      <a:pt x="6" y="2390"/>
                    </a:lnTo>
                    <a:lnTo>
                      <a:pt x="3" y="2383"/>
                    </a:lnTo>
                    <a:lnTo>
                      <a:pt x="1" y="2378"/>
                    </a:lnTo>
                    <a:lnTo>
                      <a:pt x="0" y="2373"/>
                    </a:lnTo>
                    <a:lnTo>
                      <a:pt x="0" y="2368"/>
                    </a:lnTo>
                    <a:lnTo>
                      <a:pt x="0" y="2364"/>
                    </a:lnTo>
                    <a:lnTo>
                      <a:pt x="1" y="2360"/>
                    </a:lnTo>
                    <a:lnTo>
                      <a:pt x="5" y="2353"/>
                    </a:lnTo>
                    <a:lnTo>
                      <a:pt x="11" y="2346"/>
                    </a:lnTo>
                    <a:lnTo>
                      <a:pt x="17" y="2340"/>
                    </a:lnTo>
                    <a:lnTo>
                      <a:pt x="25" y="2335"/>
                    </a:lnTo>
                    <a:lnTo>
                      <a:pt x="82" y="2413"/>
                    </a:lnTo>
                    <a:close/>
                  </a:path>
                </a:pathLst>
              </a:custGeom>
              <a:solidFill>
                <a:srgbClr val="8D92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26" name="Freeform 2246">
                <a:extLst>
                  <a:ext uri="{FF2B5EF4-FFF2-40B4-BE49-F238E27FC236}">
                    <a16:creationId xmlns:a16="http://schemas.microsoft.com/office/drawing/2014/main" id="{2E6E4950-EFFB-48F6-9C6F-BB7B39610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7" y="3110"/>
                <a:ext cx="468" cy="334"/>
              </a:xfrm>
              <a:custGeom>
                <a:avLst/>
                <a:gdLst>
                  <a:gd name="T0" fmla="*/ 0 w 7028"/>
                  <a:gd name="T1" fmla="*/ 22 h 4999"/>
                  <a:gd name="T2" fmla="*/ 1 w 7028"/>
                  <a:gd name="T3" fmla="*/ 22 h 4999"/>
                  <a:gd name="T4" fmla="*/ 2 w 7028"/>
                  <a:gd name="T5" fmla="*/ 22 h 4999"/>
                  <a:gd name="T6" fmla="*/ 3 w 7028"/>
                  <a:gd name="T7" fmla="*/ 22 h 4999"/>
                  <a:gd name="T8" fmla="*/ 4 w 7028"/>
                  <a:gd name="T9" fmla="*/ 22 h 4999"/>
                  <a:gd name="T10" fmla="*/ 5 w 7028"/>
                  <a:gd name="T11" fmla="*/ 22 h 4999"/>
                  <a:gd name="T12" fmla="*/ 7 w 7028"/>
                  <a:gd name="T13" fmla="*/ 21 h 4999"/>
                  <a:gd name="T14" fmla="*/ 8 w 7028"/>
                  <a:gd name="T15" fmla="*/ 20 h 4999"/>
                  <a:gd name="T16" fmla="*/ 10 w 7028"/>
                  <a:gd name="T17" fmla="*/ 19 h 4999"/>
                  <a:gd name="T18" fmla="*/ 11 w 7028"/>
                  <a:gd name="T19" fmla="*/ 18 h 4999"/>
                  <a:gd name="T20" fmla="*/ 11 w 7028"/>
                  <a:gd name="T21" fmla="*/ 18 h 4999"/>
                  <a:gd name="T22" fmla="*/ 12 w 7028"/>
                  <a:gd name="T23" fmla="*/ 17 h 4999"/>
                  <a:gd name="T24" fmla="*/ 12 w 7028"/>
                  <a:gd name="T25" fmla="*/ 16 h 4999"/>
                  <a:gd name="T26" fmla="*/ 12 w 7028"/>
                  <a:gd name="T27" fmla="*/ 15 h 4999"/>
                  <a:gd name="T28" fmla="*/ 13 w 7028"/>
                  <a:gd name="T29" fmla="*/ 14 h 4999"/>
                  <a:gd name="T30" fmla="*/ 14 w 7028"/>
                  <a:gd name="T31" fmla="*/ 13 h 4999"/>
                  <a:gd name="T32" fmla="*/ 15 w 7028"/>
                  <a:gd name="T33" fmla="*/ 12 h 4999"/>
                  <a:gd name="T34" fmla="*/ 17 w 7028"/>
                  <a:gd name="T35" fmla="*/ 10 h 4999"/>
                  <a:gd name="T36" fmla="*/ 18 w 7028"/>
                  <a:gd name="T37" fmla="*/ 9 h 4999"/>
                  <a:gd name="T38" fmla="*/ 21 w 7028"/>
                  <a:gd name="T39" fmla="*/ 8 h 4999"/>
                  <a:gd name="T40" fmla="*/ 23 w 7028"/>
                  <a:gd name="T41" fmla="*/ 6 h 4999"/>
                  <a:gd name="T42" fmla="*/ 25 w 7028"/>
                  <a:gd name="T43" fmla="*/ 5 h 4999"/>
                  <a:gd name="T44" fmla="*/ 26 w 7028"/>
                  <a:gd name="T45" fmla="*/ 4 h 4999"/>
                  <a:gd name="T46" fmla="*/ 28 w 7028"/>
                  <a:gd name="T47" fmla="*/ 3 h 4999"/>
                  <a:gd name="T48" fmla="*/ 29 w 7028"/>
                  <a:gd name="T49" fmla="*/ 2 h 4999"/>
                  <a:gd name="T50" fmla="*/ 31 w 7028"/>
                  <a:gd name="T51" fmla="*/ 0 h 4999"/>
                  <a:gd name="T52" fmla="*/ 31 w 7028"/>
                  <a:gd name="T53" fmla="*/ 0 h 4999"/>
                  <a:gd name="T54" fmla="*/ 29 w 7028"/>
                  <a:gd name="T55" fmla="*/ 2 h 4999"/>
                  <a:gd name="T56" fmla="*/ 28 w 7028"/>
                  <a:gd name="T57" fmla="*/ 2 h 4999"/>
                  <a:gd name="T58" fmla="*/ 27 w 7028"/>
                  <a:gd name="T59" fmla="*/ 4 h 4999"/>
                  <a:gd name="T60" fmla="*/ 26 w 7028"/>
                  <a:gd name="T61" fmla="*/ 5 h 4999"/>
                  <a:gd name="T62" fmla="*/ 23 w 7028"/>
                  <a:gd name="T63" fmla="*/ 6 h 4999"/>
                  <a:gd name="T64" fmla="*/ 21 w 7028"/>
                  <a:gd name="T65" fmla="*/ 7 h 4999"/>
                  <a:gd name="T66" fmla="*/ 19 w 7028"/>
                  <a:gd name="T67" fmla="*/ 9 h 4999"/>
                  <a:gd name="T68" fmla="*/ 17 w 7028"/>
                  <a:gd name="T69" fmla="*/ 10 h 4999"/>
                  <a:gd name="T70" fmla="*/ 16 w 7028"/>
                  <a:gd name="T71" fmla="*/ 11 h 4999"/>
                  <a:gd name="T72" fmla="*/ 15 w 7028"/>
                  <a:gd name="T73" fmla="*/ 12 h 4999"/>
                  <a:gd name="T74" fmla="*/ 14 w 7028"/>
                  <a:gd name="T75" fmla="*/ 14 h 4999"/>
                  <a:gd name="T76" fmla="*/ 13 w 7028"/>
                  <a:gd name="T77" fmla="*/ 15 h 4999"/>
                  <a:gd name="T78" fmla="*/ 12 w 7028"/>
                  <a:gd name="T79" fmla="*/ 16 h 4999"/>
                  <a:gd name="T80" fmla="*/ 12 w 7028"/>
                  <a:gd name="T81" fmla="*/ 16 h 4999"/>
                  <a:gd name="T82" fmla="*/ 12 w 7028"/>
                  <a:gd name="T83" fmla="*/ 17 h 4999"/>
                  <a:gd name="T84" fmla="*/ 11 w 7028"/>
                  <a:gd name="T85" fmla="*/ 18 h 4999"/>
                  <a:gd name="T86" fmla="*/ 11 w 7028"/>
                  <a:gd name="T87" fmla="*/ 19 h 4999"/>
                  <a:gd name="T88" fmla="*/ 10 w 7028"/>
                  <a:gd name="T89" fmla="*/ 19 h 4999"/>
                  <a:gd name="T90" fmla="*/ 8 w 7028"/>
                  <a:gd name="T91" fmla="*/ 20 h 4999"/>
                  <a:gd name="T92" fmla="*/ 8 w 7028"/>
                  <a:gd name="T93" fmla="*/ 21 h 4999"/>
                  <a:gd name="T94" fmla="*/ 6 w 7028"/>
                  <a:gd name="T95" fmla="*/ 21 h 4999"/>
                  <a:gd name="T96" fmla="*/ 4 w 7028"/>
                  <a:gd name="T97" fmla="*/ 22 h 4999"/>
                  <a:gd name="T98" fmla="*/ 4 w 7028"/>
                  <a:gd name="T99" fmla="*/ 22 h 4999"/>
                  <a:gd name="T100" fmla="*/ 2 w 7028"/>
                  <a:gd name="T101" fmla="*/ 22 h 4999"/>
                  <a:gd name="T102" fmla="*/ 1 w 7028"/>
                  <a:gd name="T103" fmla="*/ 22 h 4999"/>
                  <a:gd name="T104" fmla="*/ 0 w 7028"/>
                  <a:gd name="T105" fmla="*/ 22 h 499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7028" h="4999">
                    <a:moveTo>
                      <a:pt x="0" y="4865"/>
                    </a:moveTo>
                    <a:lnTo>
                      <a:pt x="3" y="4870"/>
                    </a:lnTo>
                    <a:lnTo>
                      <a:pt x="9" y="4876"/>
                    </a:lnTo>
                    <a:lnTo>
                      <a:pt x="17" y="4882"/>
                    </a:lnTo>
                    <a:lnTo>
                      <a:pt x="27" y="4889"/>
                    </a:lnTo>
                    <a:lnTo>
                      <a:pt x="40" y="4895"/>
                    </a:lnTo>
                    <a:lnTo>
                      <a:pt x="54" y="4902"/>
                    </a:lnTo>
                    <a:lnTo>
                      <a:pt x="71" y="4909"/>
                    </a:lnTo>
                    <a:lnTo>
                      <a:pt x="89" y="4915"/>
                    </a:lnTo>
                    <a:lnTo>
                      <a:pt x="110" y="4923"/>
                    </a:lnTo>
                    <a:lnTo>
                      <a:pt x="132" y="4929"/>
                    </a:lnTo>
                    <a:lnTo>
                      <a:pt x="157" y="4935"/>
                    </a:lnTo>
                    <a:lnTo>
                      <a:pt x="183" y="4940"/>
                    </a:lnTo>
                    <a:lnTo>
                      <a:pt x="212" y="4945"/>
                    </a:lnTo>
                    <a:lnTo>
                      <a:pt x="241" y="4950"/>
                    </a:lnTo>
                    <a:lnTo>
                      <a:pt x="273" y="4954"/>
                    </a:lnTo>
                    <a:lnTo>
                      <a:pt x="307" y="4958"/>
                    </a:lnTo>
                    <a:lnTo>
                      <a:pt x="343" y="4961"/>
                    </a:lnTo>
                    <a:lnTo>
                      <a:pt x="380" y="4962"/>
                    </a:lnTo>
                    <a:lnTo>
                      <a:pt x="420" y="4963"/>
                    </a:lnTo>
                    <a:lnTo>
                      <a:pt x="461" y="4963"/>
                    </a:lnTo>
                    <a:lnTo>
                      <a:pt x="503" y="4961"/>
                    </a:lnTo>
                    <a:lnTo>
                      <a:pt x="546" y="4959"/>
                    </a:lnTo>
                    <a:lnTo>
                      <a:pt x="591" y="4954"/>
                    </a:lnTo>
                    <a:lnTo>
                      <a:pt x="639" y="4949"/>
                    </a:lnTo>
                    <a:lnTo>
                      <a:pt x="687" y="4942"/>
                    </a:lnTo>
                    <a:lnTo>
                      <a:pt x="738" y="4934"/>
                    </a:lnTo>
                    <a:lnTo>
                      <a:pt x="788" y="4925"/>
                    </a:lnTo>
                    <a:lnTo>
                      <a:pt x="842" y="4913"/>
                    </a:lnTo>
                    <a:lnTo>
                      <a:pt x="895" y="4900"/>
                    </a:lnTo>
                    <a:lnTo>
                      <a:pt x="951" y="4884"/>
                    </a:lnTo>
                    <a:lnTo>
                      <a:pt x="1007" y="4867"/>
                    </a:lnTo>
                    <a:lnTo>
                      <a:pt x="1065" y="4847"/>
                    </a:lnTo>
                    <a:lnTo>
                      <a:pt x="1074" y="4844"/>
                    </a:lnTo>
                    <a:lnTo>
                      <a:pt x="1102" y="4835"/>
                    </a:lnTo>
                    <a:lnTo>
                      <a:pt x="1145" y="4821"/>
                    </a:lnTo>
                    <a:lnTo>
                      <a:pt x="1203" y="4799"/>
                    </a:lnTo>
                    <a:lnTo>
                      <a:pt x="1272" y="4773"/>
                    </a:lnTo>
                    <a:lnTo>
                      <a:pt x="1353" y="4741"/>
                    </a:lnTo>
                    <a:lnTo>
                      <a:pt x="1442" y="4704"/>
                    </a:lnTo>
                    <a:lnTo>
                      <a:pt x="1538" y="4662"/>
                    </a:lnTo>
                    <a:lnTo>
                      <a:pt x="1588" y="4638"/>
                    </a:lnTo>
                    <a:lnTo>
                      <a:pt x="1639" y="4615"/>
                    </a:lnTo>
                    <a:lnTo>
                      <a:pt x="1691" y="4590"/>
                    </a:lnTo>
                    <a:lnTo>
                      <a:pt x="1743" y="4563"/>
                    </a:lnTo>
                    <a:lnTo>
                      <a:pt x="1797" y="4535"/>
                    </a:lnTo>
                    <a:lnTo>
                      <a:pt x="1850" y="4508"/>
                    </a:lnTo>
                    <a:lnTo>
                      <a:pt x="1903" y="4478"/>
                    </a:lnTo>
                    <a:lnTo>
                      <a:pt x="1957" y="4447"/>
                    </a:lnTo>
                    <a:lnTo>
                      <a:pt x="2008" y="4415"/>
                    </a:lnTo>
                    <a:lnTo>
                      <a:pt x="2060" y="4383"/>
                    </a:lnTo>
                    <a:lnTo>
                      <a:pt x="2111" y="4349"/>
                    </a:lnTo>
                    <a:lnTo>
                      <a:pt x="2160" y="4314"/>
                    </a:lnTo>
                    <a:lnTo>
                      <a:pt x="2209" y="4279"/>
                    </a:lnTo>
                    <a:lnTo>
                      <a:pt x="2255" y="4242"/>
                    </a:lnTo>
                    <a:lnTo>
                      <a:pt x="2299" y="4205"/>
                    </a:lnTo>
                    <a:lnTo>
                      <a:pt x="2342" y="4167"/>
                    </a:lnTo>
                    <a:lnTo>
                      <a:pt x="2372" y="4138"/>
                    </a:lnTo>
                    <a:lnTo>
                      <a:pt x="2402" y="4109"/>
                    </a:lnTo>
                    <a:lnTo>
                      <a:pt x="2430" y="4080"/>
                    </a:lnTo>
                    <a:lnTo>
                      <a:pt x="2456" y="4054"/>
                    </a:lnTo>
                    <a:lnTo>
                      <a:pt x="2479" y="4026"/>
                    </a:lnTo>
                    <a:lnTo>
                      <a:pt x="2502" y="4000"/>
                    </a:lnTo>
                    <a:lnTo>
                      <a:pt x="2524" y="3973"/>
                    </a:lnTo>
                    <a:lnTo>
                      <a:pt x="2543" y="3949"/>
                    </a:lnTo>
                    <a:lnTo>
                      <a:pt x="2562" y="3924"/>
                    </a:lnTo>
                    <a:lnTo>
                      <a:pt x="2579" y="3899"/>
                    </a:lnTo>
                    <a:lnTo>
                      <a:pt x="2596" y="3876"/>
                    </a:lnTo>
                    <a:lnTo>
                      <a:pt x="2610" y="3853"/>
                    </a:lnTo>
                    <a:lnTo>
                      <a:pt x="2624" y="3831"/>
                    </a:lnTo>
                    <a:lnTo>
                      <a:pt x="2637" y="3810"/>
                    </a:lnTo>
                    <a:lnTo>
                      <a:pt x="2648" y="3789"/>
                    </a:lnTo>
                    <a:lnTo>
                      <a:pt x="2659" y="3769"/>
                    </a:lnTo>
                    <a:lnTo>
                      <a:pt x="2677" y="3732"/>
                    </a:lnTo>
                    <a:lnTo>
                      <a:pt x="2693" y="3697"/>
                    </a:lnTo>
                    <a:lnTo>
                      <a:pt x="2706" y="3665"/>
                    </a:lnTo>
                    <a:lnTo>
                      <a:pt x="2716" y="3637"/>
                    </a:lnTo>
                    <a:lnTo>
                      <a:pt x="2732" y="3592"/>
                    </a:lnTo>
                    <a:lnTo>
                      <a:pt x="2743" y="3562"/>
                    </a:lnTo>
                    <a:lnTo>
                      <a:pt x="2746" y="3553"/>
                    </a:lnTo>
                    <a:lnTo>
                      <a:pt x="2754" y="3531"/>
                    </a:lnTo>
                    <a:lnTo>
                      <a:pt x="2767" y="3498"/>
                    </a:lnTo>
                    <a:lnTo>
                      <a:pt x="2783" y="3459"/>
                    </a:lnTo>
                    <a:lnTo>
                      <a:pt x="2802" y="3414"/>
                    </a:lnTo>
                    <a:lnTo>
                      <a:pt x="2821" y="3371"/>
                    </a:lnTo>
                    <a:lnTo>
                      <a:pt x="2832" y="3350"/>
                    </a:lnTo>
                    <a:lnTo>
                      <a:pt x="2842" y="3330"/>
                    </a:lnTo>
                    <a:lnTo>
                      <a:pt x="2852" y="3313"/>
                    </a:lnTo>
                    <a:lnTo>
                      <a:pt x="2862" y="3296"/>
                    </a:lnTo>
                    <a:lnTo>
                      <a:pt x="2892" y="3254"/>
                    </a:lnTo>
                    <a:lnTo>
                      <a:pt x="2940" y="3190"/>
                    </a:lnTo>
                    <a:lnTo>
                      <a:pt x="3000" y="3112"/>
                    </a:lnTo>
                    <a:lnTo>
                      <a:pt x="3070" y="3025"/>
                    </a:lnTo>
                    <a:lnTo>
                      <a:pt x="3143" y="2936"/>
                    </a:lnTo>
                    <a:lnTo>
                      <a:pt x="3216" y="2849"/>
                    </a:lnTo>
                    <a:lnTo>
                      <a:pt x="3250" y="2810"/>
                    </a:lnTo>
                    <a:lnTo>
                      <a:pt x="3282" y="2773"/>
                    </a:lnTo>
                    <a:lnTo>
                      <a:pt x="3312" y="2741"/>
                    </a:lnTo>
                    <a:lnTo>
                      <a:pt x="3339" y="2713"/>
                    </a:lnTo>
                    <a:lnTo>
                      <a:pt x="3371" y="2683"/>
                    </a:lnTo>
                    <a:lnTo>
                      <a:pt x="3407" y="2649"/>
                    </a:lnTo>
                    <a:lnTo>
                      <a:pt x="3447" y="2614"/>
                    </a:lnTo>
                    <a:lnTo>
                      <a:pt x="3490" y="2577"/>
                    </a:lnTo>
                    <a:lnTo>
                      <a:pt x="3537" y="2540"/>
                    </a:lnTo>
                    <a:lnTo>
                      <a:pt x="3584" y="2501"/>
                    </a:lnTo>
                    <a:lnTo>
                      <a:pt x="3632" y="2462"/>
                    </a:lnTo>
                    <a:lnTo>
                      <a:pt x="3682" y="2424"/>
                    </a:lnTo>
                    <a:lnTo>
                      <a:pt x="3778" y="2352"/>
                    </a:lnTo>
                    <a:lnTo>
                      <a:pt x="3867" y="2286"/>
                    </a:lnTo>
                    <a:lnTo>
                      <a:pt x="3943" y="2231"/>
                    </a:lnTo>
                    <a:lnTo>
                      <a:pt x="4002" y="2190"/>
                    </a:lnTo>
                    <a:lnTo>
                      <a:pt x="4039" y="2164"/>
                    </a:lnTo>
                    <a:lnTo>
                      <a:pt x="4095" y="2126"/>
                    </a:lnTo>
                    <a:lnTo>
                      <a:pt x="4164" y="2079"/>
                    </a:lnTo>
                    <a:lnTo>
                      <a:pt x="4245" y="2025"/>
                    </a:lnTo>
                    <a:lnTo>
                      <a:pt x="4336" y="1964"/>
                    </a:lnTo>
                    <a:lnTo>
                      <a:pt x="4432" y="1898"/>
                    </a:lnTo>
                    <a:lnTo>
                      <a:pt x="4534" y="1830"/>
                    </a:lnTo>
                    <a:lnTo>
                      <a:pt x="4637" y="1761"/>
                    </a:lnTo>
                    <a:lnTo>
                      <a:pt x="4739" y="1693"/>
                    </a:lnTo>
                    <a:lnTo>
                      <a:pt x="4839" y="1626"/>
                    </a:lnTo>
                    <a:lnTo>
                      <a:pt x="4932" y="1565"/>
                    </a:lnTo>
                    <a:lnTo>
                      <a:pt x="5016" y="1508"/>
                    </a:lnTo>
                    <a:lnTo>
                      <a:pt x="5089" y="1459"/>
                    </a:lnTo>
                    <a:lnTo>
                      <a:pt x="5149" y="1419"/>
                    </a:lnTo>
                    <a:lnTo>
                      <a:pt x="5193" y="1389"/>
                    </a:lnTo>
                    <a:lnTo>
                      <a:pt x="5218" y="1372"/>
                    </a:lnTo>
                    <a:lnTo>
                      <a:pt x="5263" y="1340"/>
                    </a:lnTo>
                    <a:lnTo>
                      <a:pt x="5340" y="1289"/>
                    </a:lnTo>
                    <a:lnTo>
                      <a:pt x="5438" y="1223"/>
                    </a:lnTo>
                    <a:lnTo>
                      <a:pt x="5546" y="1150"/>
                    </a:lnTo>
                    <a:lnTo>
                      <a:pt x="5655" y="1077"/>
                    </a:lnTo>
                    <a:lnTo>
                      <a:pt x="5754" y="1009"/>
                    </a:lnTo>
                    <a:lnTo>
                      <a:pt x="5796" y="979"/>
                    </a:lnTo>
                    <a:lnTo>
                      <a:pt x="5831" y="952"/>
                    </a:lnTo>
                    <a:lnTo>
                      <a:pt x="5860" y="932"/>
                    </a:lnTo>
                    <a:lnTo>
                      <a:pt x="5879" y="915"/>
                    </a:lnTo>
                    <a:lnTo>
                      <a:pt x="5899" y="898"/>
                    </a:lnTo>
                    <a:lnTo>
                      <a:pt x="5931" y="871"/>
                    </a:lnTo>
                    <a:lnTo>
                      <a:pt x="5974" y="837"/>
                    </a:lnTo>
                    <a:lnTo>
                      <a:pt x="6024" y="797"/>
                    </a:lnTo>
                    <a:lnTo>
                      <a:pt x="6081" y="751"/>
                    </a:lnTo>
                    <a:lnTo>
                      <a:pt x="6142" y="702"/>
                    </a:lnTo>
                    <a:lnTo>
                      <a:pt x="6206" y="652"/>
                    </a:lnTo>
                    <a:lnTo>
                      <a:pt x="6271" y="600"/>
                    </a:lnTo>
                    <a:lnTo>
                      <a:pt x="6335" y="550"/>
                    </a:lnTo>
                    <a:lnTo>
                      <a:pt x="6396" y="501"/>
                    </a:lnTo>
                    <a:lnTo>
                      <a:pt x="6452" y="456"/>
                    </a:lnTo>
                    <a:lnTo>
                      <a:pt x="6503" y="416"/>
                    </a:lnTo>
                    <a:lnTo>
                      <a:pt x="6546" y="383"/>
                    </a:lnTo>
                    <a:lnTo>
                      <a:pt x="6578" y="357"/>
                    </a:lnTo>
                    <a:lnTo>
                      <a:pt x="6598" y="341"/>
                    </a:lnTo>
                    <a:lnTo>
                      <a:pt x="6607" y="335"/>
                    </a:lnTo>
                    <a:lnTo>
                      <a:pt x="7019" y="0"/>
                    </a:lnTo>
                    <a:lnTo>
                      <a:pt x="7023" y="1"/>
                    </a:lnTo>
                    <a:lnTo>
                      <a:pt x="7027" y="5"/>
                    </a:lnTo>
                    <a:lnTo>
                      <a:pt x="7028" y="8"/>
                    </a:lnTo>
                    <a:lnTo>
                      <a:pt x="7027" y="12"/>
                    </a:lnTo>
                    <a:lnTo>
                      <a:pt x="7024" y="19"/>
                    </a:lnTo>
                    <a:lnTo>
                      <a:pt x="7018" y="25"/>
                    </a:lnTo>
                    <a:lnTo>
                      <a:pt x="6996" y="43"/>
                    </a:lnTo>
                    <a:lnTo>
                      <a:pt x="6948" y="82"/>
                    </a:lnTo>
                    <a:lnTo>
                      <a:pt x="6884" y="135"/>
                    </a:lnTo>
                    <a:lnTo>
                      <a:pt x="6811" y="194"/>
                    </a:lnTo>
                    <a:lnTo>
                      <a:pt x="6739" y="252"/>
                    </a:lnTo>
                    <a:lnTo>
                      <a:pt x="6678" y="302"/>
                    </a:lnTo>
                    <a:lnTo>
                      <a:pt x="6633" y="337"/>
                    </a:lnTo>
                    <a:lnTo>
                      <a:pt x="6617" y="350"/>
                    </a:lnTo>
                    <a:lnTo>
                      <a:pt x="6610" y="356"/>
                    </a:lnTo>
                    <a:lnTo>
                      <a:pt x="6589" y="374"/>
                    </a:lnTo>
                    <a:lnTo>
                      <a:pt x="6556" y="400"/>
                    </a:lnTo>
                    <a:lnTo>
                      <a:pt x="6514" y="434"/>
                    </a:lnTo>
                    <a:lnTo>
                      <a:pt x="6464" y="477"/>
                    </a:lnTo>
                    <a:lnTo>
                      <a:pt x="6407" y="523"/>
                    </a:lnTo>
                    <a:lnTo>
                      <a:pt x="6346" y="572"/>
                    </a:lnTo>
                    <a:lnTo>
                      <a:pt x="6282" y="625"/>
                    </a:lnTo>
                    <a:lnTo>
                      <a:pt x="6217" y="677"/>
                    </a:lnTo>
                    <a:lnTo>
                      <a:pt x="6154" y="730"/>
                    </a:lnTo>
                    <a:lnTo>
                      <a:pt x="6093" y="779"/>
                    </a:lnTo>
                    <a:lnTo>
                      <a:pt x="6036" y="826"/>
                    </a:lnTo>
                    <a:lnTo>
                      <a:pt x="5987" y="867"/>
                    </a:lnTo>
                    <a:lnTo>
                      <a:pt x="5945" y="901"/>
                    </a:lnTo>
                    <a:lnTo>
                      <a:pt x="5914" y="926"/>
                    </a:lnTo>
                    <a:lnTo>
                      <a:pt x="5893" y="942"/>
                    </a:lnTo>
                    <a:lnTo>
                      <a:pt x="5844" y="979"/>
                    </a:lnTo>
                    <a:lnTo>
                      <a:pt x="5767" y="1033"/>
                    </a:lnTo>
                    <a:lnTo>
                      <a:pt x="5672" y="1097"/>
                    </a:lnTo>
                    <a:lnTo>
                      <a:pt x="5567" y="1167"/>
                    </a:lnTo>
                    <a:lnTo>
                      <a:pt x="5461" y="1238"/>
                    </a:lnTo>
                    <a:lnTo>
                      <a:pt x="5363" y="1303"/>
                    </a:lnTo>
                    <a:lnTo>
                      <a:pt x="5283" y="1357"/>
                    </a:lnTo>
                    <a:lnTo>
                      <a:pt x="5228" y="1393"/>
                    </a:lnTo>
                    <a:lnTo>
                      <a:pt x="5199" y="1411"/>
                    </a:lnTo>
                    <a:lnTo>
                      <a:pt x="5153" y="1442"/>
                    </a:lnTo>
                    <a:lnTo>
                      <a:pt x="5091" y="1482"/>
                    </a:lnTo>
                    <a:lnTo>
                      <a:pt x="5017" y="1532"/>
                    </a:lnTo>
                    <a:lnTo>
                      <a:pt x="4932" y="1588"/>
                    </a:lnTo>
                    <a:lnTo>
                      <a:pt x="4839" y="1649"/>
                    </a:lnTo>
                    <a:lnTo>
                      <a:pt x="4741" y="1714"/>
                    </a:lnTo>
                    <a:lnTo>
                      <a:pt x="4639" y="1781"/>
                    </a:lnTo>
                    <a:lnTo>
                      <a:pt x="4537" y="1849"/>
                    </a:lnTo>
                    <a:lnTo>
                      <a:pt x="4438" y="1916"/>
                    </a:lnTo>
                    <a:lnTo>
                      <a:pt x="4342" y="1980"/>
                    </a:lnTo>
                    <a:lnTo>
                      <a:pt x="4253" y="2039"/>
                    </a:lnTo>
                    <a:lnTo>
                      <a:pt x="4173" y="2093"/>
                    </a:lnTo>
                    <a:lnTo>
                      <a:pt x="4105" y="2140"/>
                    </a:lnTo>
                    <a:lnTo>
                      <a:pt x="4050" y="2177"/>
                    </a:lnTo>
                    <a:lnTo>
                      <a:pt x="4012" y="2205"/>
                    </a:lnTo>
                    <a:lnTo>
                      <a:pt x="3991" y="2220"/>
                    </a:lnTo>
                    <a:lnTo>
                      <a:pt x="3930" y="2263"/>
                    </a:lnTo>
                    <a:lnTo>
                      <a:pt x="3843" y="2326"/>
                    </a:lnTo>
                    <a:lnTo>
                      <a:pt x="3739" y="2404"/>
                    </a:lnTo>
                    <a:lnTo>
                      <a:pt x="3683" y="2445"/>
                    </a:lnTo>
                    <a:lnTo>
                      <a:pt x="3627" y="2488"/>
                    </a:lnTo>
                    <a:lnTo>
                      <a:pt x="3573" y="2530"/>
                    </a:lnTo>
                    <a:lnTo>
                      <a:pt x="3520" y="2573"/>
                    </a:lnTo>
                    <a:lnTo>
                      <a:pt x="3472" y="2615"/>
                    </a:lnTo>
                    <a:lnTo>
                      <a:pt x="3428" y="2653"/>
                    </a:lnTo>
                    <a:lnTo>
                      <a:pt x="3408" y="2671"/>
                    </a:lnTo>
                    <a:lnTo>
                      <a:pt x="3391" y="2689"/>
                    </a:lnTo>
                    <a:lnTo>
                      <a:pt x="3374" y="2705"/>
                    </a:lnTo>
                    <a:lnTo>
                      <a:pt x="3361" y="2721"/>
                    </a:lnTo>
                    <a:lnTo>
                      <a:pt x="3345" y="2737"/>
                    </a:lnTo>
                    <a:lnTo>
                      <a:pt x="3304" y="2783"/>
                    </a:lnTo>
                    <a:lnTo>
                      <a:pt x="3243" y="2852"/>
                    </a:lnTo>
                    <a:lnTo>
                      <a:pt x="3171" y="2938"/>
                    </a:lnTo>
                    <a:lnTo>
                      <a:pt x="3132" y="2985"/>
                    </a:lnTo>
                    <a:lnTo>
                      <a:pt x="3093" y="3035"/>
                    </a:lnTo>
                    <a:lnTo>
                      <a:pt x="3054" y="3084"/>
                    </a:lnTo>
                    <a:lnTo>
                      <a:pt x="3016" y="3136"/>
                    </a:lnTo>
                    <a:lnTo>
                      <a:pt x="2980" y="3185"/>
                    </a:lnTo>
                    <a:lnTo>
                      <a:pt x="2947" y="3234"/>
                    </a:lnTo>
                    <a:lnTo>
                      <a:pt x="2931" y="3258"/>
                    </a:lnTo>
                    <a:lnTo>
                      <a:pt x="2918" y="3282"/>
                    </a:lnTo>
                    <a:lnTo>
                      <a:pt x="2905" y="3303"/>
                    </a:lnTo>
                    <a:lnTo>
                      <a:pt x="2893" y="3326"/>
                    </a:lnTo>
                    <a:lnTo>
                      <a:pt x="2863" y="3384"/>
                    </a:lnTo>
                    <a:lnTo>
                      <a:pt x="2841" y="3429"/>
                    </a:lnTo>
                    <a:lnTo>
                      <a:pt x="2825" y="3463"/>
                    </a:lnTo>
                    <a:lnTo>
                      <a:pt x="2814" y="3490"/>
                    </a:lnTo>
                    <a:lnTo>
                      <a:pt x="2807" y="3511"/>
                    </a:lnTo>
                    <a:lnTo>
                      <a:pt x="2802" y="3529"/>
                    </a:lnTo>
                    <a:lnTo>
                      <a:pt x="2797" y="3546"/>
                    </a:lnTo>
                    <a:lnTo>
                      <a:pt x="2791" y="3566"/>
                    </a:lnTo>
                    <a:lnTo>
                      <a:pt x="2783" y="3592"/>
                    </a:lnTo>
                    <a:lnTo>
                      <a:pt x="2766" y="3636"/>
                    </a:lnTo>
                    <a:lnTo>
                      <a:pt x="2754" y="3665"/>
                    </a:lnTo>
                    <a:lnTo>
                      <a:pt x="2739" y="3698"/>
                    </a:lnTo>
                    <a:lnTo>
                      <a:pt x="2721" y="3735"/>
                    </a:lnTo>
                    <a:lnTo>
                      <a:pt x="2701" y="3774"/>
                    </a:lnTo>
                    <a:lnTo>
                      <a:pt x="2677" y="3817"/>
                    </a:lnTo>
                    <a:lnTo>
                      <a:pt x="2650" y="3862"/>
                    </a:lnTo>
                    <a:lnTo>
                      <a:pt x="2621" y="3910"/>
                    </a:lnTo>
                    <a:lnTo>
                      <a:pt x="2587" y="3959"/>
                    </a:lnTo>
                    <a:lnTo>
                      <a:pt x="2568" y="3985"/>
                    </a:lnTo>
                    <a:lnTo>
                      <a:pt x="2548" y="4010"/>
                    </a:lnTo>
                    <a:lnTo>
                      <a:pt x="2528" y="4037"/>
                    </a:lnTo>
                    <a:lnTo>
                      <a:pt x="2507" y="4064"/>
                    </a:lnTo>
                    <a:lnTo>
                      <a:pt x="2485" y="4091"/>
                    </a:lnTo>
                    <a:lnTo>
                      <a:pt x="2462" y="4118"/>
                    </a:lnTo>
                    <a:lnTo>
                      <a:pt x="2437" y="4145"/>
                    </a:lnTo>
                    <a:lnTo>
                      <a:pt x="2412" y="4172"/>
                    </a:lnTo>
                    <a:lnTo>
                      <a:pt x="2404" y="4180"/>
                    </a:lnTo>
                    <a:lnTo>
                      <a:pt x="2383" y="4203"/>
                    </a:lnTo>
                    <a:lnTo>
                      <a:pt x="2365" y="4218"/>
                    </a:lnTo>
                    <a:lnTo>
                      <a:pt x="2344" y="4238"/>
                    </a:lnTo>
                    <a:lnTo>
                      <a:pt x="2318" y="4261"/>
                    </a:lnTo>
                    <a:lnTo>
                      <a:pt x="2287" y="4285"/>
                    </a:lnTo>
                    <a:lnTo>
                      <a:pt x="2251" y="4313"/>
                    </a:lnTo>
                    <a:lnTo>
                      <a:pt x="2209" y="4343"/>
                    </a:lnTo>
                    <a:lnTo>
                      <a:pt x="2162" y="4375"/>
                    </a:lnTo>
                    <a:lnTo>
                      <a:pt x="2110" y="4409"/>
                    </a:lnTo>
                    <a:lnTo>
                      <a:pt x="2051" y="4445"/>
                    </a:lnTo>
                    <a:lnTo>
                      <a:pt x="1986" y="4482"/>
                    </a:lnTo>
                    <a:lnTo>
                      <a:pt x="1915" y="4521"/>
                    </a:lnTo>
                    <a:lnTo>
                      <a:pt x="1838" y="4561"/>
                    </a:lnTo>
                    <a:lnTo>
                      <a:pt x="1834" y="4563"/>
                    </a:lnTo>
                    <a:lnTo>
                      <a:pt x="1822" y="4569"/>
                    </a:lnTo>
                    <a:lnTo>
                      <a:pt x="1803" y="4580"/>
                    </a:lnTo>
                    <a:lnTo>
                      <a:pt x="1776" y="4594"/>
                    </a:lnTo>
                    <a:lnTo>
                      <a:pt x="1743" y="4611"/>
                    </a:lnTo>
                    <a:lnTo>
                      <a:pt x="1704" y="4631"/>
                    </a:lnTo>
                    <a:lnTo>
                      <a:pt x="1659" y="4653"/>
                    </a:lnTo>
                    <a:lnTo>
                      <a:pt x="1609" y="4678"/>
                    </a:lnTo>
                    <a:lnTo>
                      <a:pt x="1552" y="4703"/>
                    </a:lnTo>
                    <a:lnTo>
                      <a:pt x="1491" y="4730"/>
                    </a:lnTo>
                    <a:lnTo>
                      <a:pt x="1425" y="4758"/>
                    </a:lnTo>
                    <a:lnTo>
                      <a:pt x="1355" y="4787"/>
                    </a:lnTo>
                    <a:lnTo>
                      <a:pt x="1281" y="4814"/>
                    </a:lnTo>
                    <a:lnTo>
                      <a:pt x="1204" y="4843"/>
                    </a:lnTo>
                    <a:lnTo>
                      <a:pt x="1124" y="4870"/>
                    </a:lnTo>
                    <a:lnTo>
                      <a:pt x="1040" y="4897"/>
                    </a:lnTo>
                    <a:lnTo>
                      <a:pt x="1029" y="4901"/>
                    </a:lnTo>
                    <a:lnTo>
                      <a:pt x="997" y="4910"/>
                    </a:lnTo>
                    <a:lnTo>
                      <a:pt x="974" y="4917"/>
                    </a:lnTo>
                    <a:lnTo>
                      <a:pt x="946" y="4926"/>
                    </a:lnTo>
                    <a:lnTo>
                      <a:pt x="913" y="4934"/>
                    </a:lnTo>
                    <a:lnTo>
                      <a:pt x="876" y="4942"/>
                    </a:lnTo>
                    <a:lnTo>
                      <a:pt x="834" y="4951"/>
                    </a:lnTo>
                    <a:lnTo>
                      <a:pt x="789" y="4961"/>
                    </a:lnTo>
                    <a:lnTo>
                      <a:pt x="740" y="4969"/>
                    </a:lnTo>
                    <a:lnTo>
                      <a:pt x="686" y="4977"/>
                    </a:lnTo>
                    <a:lnTo>
                      <a:pt x="629" y="4984"/>
                    </a:lnTo>
                    <a:lnTo>
                      <a:pt x="569" y="4990"/>
                    </a:lnTo>
                    <a:lnTo>
                      <a:pt x="505" y="4995"/>
                    </a:lnTo>
                    <a:lnTo>
                      <a:pt x="437" y="4999"/>
                    </a:lnTo>
                    <a:lnTo>
                      <a:pt x="426" y="4998"/>
                    </a:lnTo>
                    <a:lnTo>
                      <a:pt x="395" y="4996"/>
                    </a:lnTo>
                    <a:lnTo>
                      <a:pt x="348" y="4993"/>
                    </a:lnTo>
                    <a:lnTo>
                      <a:pt x="291" y="4986"/>
                    </a:lnTo>
                    <a:lnTo>
                      <a:pt x="260" y="4982"/>
                    </a:lnTo>
                    <a:lnTo>
                      <a:pt x="228" y="4977"/>
                    </a:lnTo>
                    <a:lnTo>
                      <a:pt x="196" y="4970"/>
                    </a:lnTo>
                    <a:lnTo>
                      <a:pt x="164" y="4963"/>
                    </a:lnTo>
                    <a:lnTo>
                      <a:pt x="133" y="4954"/>
                    </a:lnTo>
                    <a:lnTo>
                      <a:pt x="103" y="4945"/>
                    </a:lnTo>
                    <a:lnTo>
                      <a:pt x="89" y="4940"/>
                    </a:lnTo>
                    <a:lnTo>
                      <a:pt x="76" y="4934"/>
                    </a:lnTo>
                    <a:lnTo>
                      <a:pt x="62" y="4928"/>
                    </a:lnTo>
                    <a:lnTo>
                      <a:pt x="50" y="4921"/>
                    </a:lnTo>
                    <a:lnTo>
                      <a:pt x="0" y="4865"/>
                    </a:lnTo>
                    <a:close/>
                  </a:path>
                </a:pathLst>
              </a:custGeom>
              <a:solidFill>
                <a:srgbClr val="D4D9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27" name="Freeform 2247">
                <a:extLst>
                  <a:ext uri="{FF2B5EF4-FFF2-40B4-BE49-F238E27FC236}">
                    <a16:creationId xmlns:a16="http://schemas.microsoft.com/office/drawing/2014/main" id="{13E17015-175F-446D-A286-D737AC119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9" y="3406"/>
                <a:ext cx="31" cy="18"/>
              </a:xfrm>
              <a:custGeom>
                <a:avLst/>
                <a:gdLst>
                  <a:gd name="T0" fmla="*/ 0 w 457"/>
                  <a:gd name="T1" fmla="*/ 1 h 269"/>
                  <a:gd name="T2" fmla="*/ 0 w 457"/>
                  <a:gd name="T3" fmla="*/ 1 h 269"/>
                  <a:gd name="T4" fmla="*/ 0 w 457"/>
                  <a:gd name="T5" fmla="*/ 1 h 269"/>
                  <a:gd name="T6" fmla="*/ 1 w 457"/>
                  <a:gd name="T7" fmla="*/ 1 h 269"/>
                  <a:gd name="T8" fmla="*/ 1 w 457"/>
                  <a:gd name="T9" fmla="*/ 1 h 269"/>
                  <a:gd name="T10" fmla="*/ 1 w 457"/>
                  <a:gd name="T11" fmla="*/ 0 h 269"/>
                  <a:gd name="T12" fmla="*/ 1 w 457"/>
                  <a:gd name="T13" fmla="*/ 0 h 269"/>
                  <a:gd name="T14" fmla="*/ 2 w 457"/>
                  <a:gd name="T15" fmla="*/ 0 h 269"/>
                  <a:gd name="T16" fmla="*/ 2 w 457"/>
                  <a:gd name="T17" fmla="*/ 0 h 269"/>
                  <a:gd name="T18" fmla="*/ 2 w 457"/>
                  <a:gd name="T19" fmla="*/ 0 h 269"/>
                  <a:gd name="T20" fmla="*/ 2 w 457"/>
                  <a:gd name="T21" fmla="*/ 0 h 269"/>
                  <a:gd name="T22" fmla="*/ 2 w 457"/>
                  <a:gd name="T23" fmla="*/ 0 h 269"/>
                  <a:gd name="T24" fmla="*/ 2 w 457"/>
                  <a:gd name="T25" fmla="*/ 0 h 269"/>
                  <a:gd name="T26" fmla="*/ 2 w 457"/>
                  <a:gd name="T27" fmla="*/ 0 h 269"/>
                  <a:gd name="T28" fmla="*/ 2 w 457"/>
                  <a:gd name="T29" fmla="*/ 0 h 269"/>
                  <a:gd name="T30" fmla="*/ 2 w 457"/>
                  <a:gd name="T31" fmla="*/ 0 h 269"/>
                  <a:gd name="T32" fmla="*/ 1 w 457"/>
                  <a:gd name="T33" fmla="*/ 1 h 269"/>
                  <a:gd name="T34" fmla="*/ 1 w 457"/>
                  <a:gd name="T35" fmla="*/ 1 h 269"/>
                  <a:gd name="T36" fmla="*/ 1 w 457"/>
                  <a:gd name="T37" fmla="*/ 1 h 269"/>
                  <a:gd name="T38" fmla="*/ 1 w 457"/>
                  <a:gd name="T39" fmla="*/ 1 h 269"/>
                  <a:gd name="T40" fmla="*/ 1 w 457"/>
                  <a:gd name="T41" fmla="*/ 1 h 269"/>
                  <a:gd name="T42" fmla="*/ 1 w 457"/>
                  <a:gd name="T43" fmla="*/ 1 h 269"/>
                  <a:gd name="T44" fmla="*/ 1 w 457"/>
                  <a:gd name="T45" fmla="*/ 1 h 269"/>
                  <a:gd name="T46" fmla="*/ 1 w 457"/>
                  <a:gd name="T47" fmla="*/ 1 h 269"/>
                  <a:gd name="T48" fmla="*/ 0 w 457"/>
                  <a:gd name="T49" fmla="*/ 1 h 269"/>
                  <a:gd name="T50" fmla="*/ 0 w 457"/>
                  <a:gd name="T51" fmla="*/ 1 h 269"/>
                  <a:gd name="T52" fmla="*/ 0 w 457"/>
                  <a:gd name="T53" fmla="*/ 1 h 26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57" h="269">
                    <a:moveTo>
                      <a:pt x="0" y="227"/>
                    </a:moveTo>
                    <a:lnTo>
                      <a:pt x="52" y="203"/>
                    </a:lnTo>
                    <a:lnTo>
                      <a:pt x="106" y="178"/>
                    </a:lnTo>
                    <a:lnTo>
                      <a:pt x="160" y="151"/>
                    </a:lnTo>
                    <a:lnTo>
                      <a:pt x="215" y="123"/>
                    </a:lnTo>
                    <a:lnTo>
                      <a:pt x="270" y="94"/>
                    </a:lnTo>
                    <a:lnTo>
                      <a:pt x="326" y="63"/>
                    </a:lnTo>
                    <a:lnTo>
                      <a:pt x="381" y="33"/>
                    </a:lnTo>
                    <a:lnTo>
                      <a:pt x="437" y="0"/>
                    </a:lnTo>
                    <a:lnTo>
                      <a:pt x="457" y="42"/>
                    </a:lnTo>
                    <a:lnTo>
                      <a:pt x="438" y="52"/>
                    </a:lnTo>
                    <a:lnTo>
                      <a:pt x="420" y="62"/>
                    </a:lnTo>
                    <a:lnTo>
                      <a:pt x="401" y="73"/>
                    </a:lnTo>
                    <a:lnTo>
                      <a:pt x="381" y="83"/>
                    </a:lnTo>
                    <a:lnTo>
                      <a:pt x="362" y="93"/>
                    </a:lnTo>
                    <a:lnTo>
                      <a:pt x="342" y="104"/>
                    </a:lnTo>
                    <a:lnTo>
                      <a:pt x="322" y="114"/>
                    </a:lnTo>
                    <a:lnTo>
                      <a:pt x="301" y="125"/>
                    </a:lnTo>
                    <a:lnTo>
                      <a:pt x="296" y="127"/>
                    </a:lnTo>
                    <a:lnTo>
                      <a:pt x="281" y="137"/>
                    </a:lnTo>
                    <a:lnTo>
                      <a:pt x="256" y="149"/>
                    </a:lnTo>
                    <a:lnTo>
                      <a:pt x="222" y="166"/>
                    </a:lnTo>
                    <a:lnTo>
                      <a:pt x="180" y="188"/>
                    </a:lnTo>
                    <a:lnTo>
                      <a:pt x="130" y="213"/>
                    </a:lnTo>
                    <a:lnTo>
                      <a:pt x="74" y="240"/>
                    </a:lnTo>
                    <a:lnTo>
                      <a:pt x="10" y="269"/>
                    </a:lnTo>
                    <a:lnTo>
                      <a:pt x="0" y="227"/>
                    </a:lnTo>
                    <a:close/>
                  </a:path>
                </a:pathLst>
              </a:custGeom>
              <a:solidFill>
                <a:srgbClr val="F9FB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28" name="Freeform 2248">
                <a:extLst>
                  <a:ext uri="{FF2B5EF4-FFF2-40B4-BE49-F238E27FC236}">
                    <a16:creationId xmlns:a16="http://schemas.microsoft.com/office/drawing/2014/main" id="{7E2C2906-84CA-463F-99E1-E5C35234FB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4" y="3337"/>
                <a:ext cx="61" cy="33"/>
              </a:xfrm>
              <a:custGeom>
                <a:avLst/>
                <a:gdLst>
                  <a:gd name="T0" fmla="*/ 2 w 926"/>
                  <a:gd name="T1" fmla="*/ 0 h 494"/>
                  <a:gd name="T2" fmla="*/ 3 w 926"/>
                  <a:gd name="T3" fmla="*/ 0 h 494"/>
                  <a:gd name="T4" fmla="*/ 3 w 926"/>
                  <a:gd name="T5" fmla="*/ 0 h 494"/>
                  <a:gd name="T6" fmla="*/ 3 w 926"/>
                  <a:gd name="T7" fmla="*/ 0 h 494"/>
                  <a:gd name="T8" fmla="*/ 3 w 926"/>
                  <a:gd name="T9" fmla="*/ 0 h 494"/>
                  <a:gd name="T10" fmla="*/ 4 w 926"/>
                  <a:gd name="T11" fmla="*/ 0 h 494"/>
                  <a:gd name="T12" fmla="*/ 4 w 926"/>
                  <a:gd name="T13" fmla="*/ 0 h 494"/>
                  <a:gd name="T14" fmla="*/ 4 w 926"/>
                  <a:gd name="T15" fmla="*/ 0 h 494"/>
                  <a:gd name="T16" fmla="*/ 4 w 926"/>
                  <a:gd name="T17" fmla="*/ 0 h 494"/>
                  <a:gd name="T18" fmla="*/ 4 w 926"/>
                  <a:gd name="T19" fmla="*/ 0 h 494"/>
                  <a:gd name="T20" fmla="*/ 4 w 926"/>
                  <a:gd name="T21" fmla="*/ 0 h 494"/>
                  <a:gd name="T22" fmla="*/ 4 w 926"/>
                  <a:gd name="T23" fmla="*/ 1 h 494"/>
                  <a:gd name="T24" fmla="*/ 4 w 926"/>
                  <a:gd name="T25" fmla="*/ 1 h 494"/>
                  <a:gd name="T26" fmla="*/ 3 w 926"/>
                  <a:gd name="T27" fmla="*/ 1 h 494"/>
                  <a:gd name="T28" fmla="*/ 3 w 926"/>
                  <a:gd name="T29" fmla="*/ 1 h 494"/>
                  <a:gd name="T30" fmla="*/ 3 w 926"/>
                  <a:gd name="T31" fmla="*/ 1 h 494"/>
                  <a:gd name="T32" fmla="*/ 2 w 926"/>
                  <a:gd name="T33" fmla="*/ 2 h 494"/>
                  <a:gd name="T34" fmla="*/ 2 w 926"/>
                  <a:gd name="T35" fmla="*/ 2 h 494"/>
                  <a:gd name="T36" fmla="*/ 1 w 926"/>
                  <a:gd name="T37" fmla="*/ 2 h 494"/>
                  <a:gd name="T38" fmla="*/ 1 w 926"/>
                  <a:gd name="T39" fmla="*/ 2 h 494"/>
                  <a:gd name="T40" fmla="*/ 0 w 926"/>
                  <a:gd name="T41" fmla="*/ 2 h 494"/>
                  <a:gd name="T42" fmla="*/ 0 w 926"/>
                  <a:gd name="T43" fmla="*/ 2 h 494"/>
                  <a:gd name="T44" fmla="*/ 0 w 926"/>
                  <a:gd name="T45" fmla="*/ 2 h 494"/>
                  <a:gd name="T46" fmla="*/ 0 w 926"/>
                  <a:gd name="T47" fmla="*/ 2 h 494"/>
                  <a:gd name="T48" fmla="*/ 0 w 926"/>
                  <a:gd name="T49" fmla="*/ 2 h 494"/>
                  <a:gd name="T50" fmla="*/ 0 w 926"/>
                  <a:gd name="T51" fmla="*/ 2 h 494"/>
                  <a:gd name="T52" fmla="*/ 0 w 926"/>
                  <a:gd name="T53" fmla="*/ 1 h 494"/>
                  <a:gd name="T54" fmla="*/ 1 w 926"/>
                  <a:gd name="T55" fmla="*/ 1 h 494"/>
                  <a:gd name="T56" fmla="*/ 1 w 926"/>
                  <a:gd name="T57" fmla="*/ 1 h 494"/>
                  <a:gd name="T58" fmla="*/ 1 w 926"/>
                  <a:gd name="T59" fmla="*/ 1 h 494"/>
                  <a:gd name="T60" fmla="*/ 2 w 926"/>
                  <a:gd name="T61" fmla="*/ 1 h 494"/>
                  <a:gd name="T62" fmla="*/ 2 w 926"/>
                  <a:gd name="T63" fmla="*/ 0 h 49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26" h="494">
                    <a:moveTo>
                      <a:pt x="488" y="66"/>
                    </a:moveTo>
                    <a:lnTo>
                      <a:pt x="529" y="50"/>
                    </a:lnTo>
                    <a:lnTo>
                      <a:pt x="569" y="38"/>
                    </a:lnTo>
                    <a:lnTo>
                      <a:pt x="607" y="27"/>
                    </a:lnTo>
                    <a:lnTo>
                      <a:pt x="643" y="17"/>
                    </a:lnTo>
                    <a:lnTo>
                      <a:pt x="678" y="10"/>
                    </a:lnTo>
                    <a:lnTo>
                      <a:pt x="711" y="5"/>
                    </a:lnTo>
                    <a:lnTo>
                      <a:pt x="742" y="2"/>
                    </a:lnTo>
                    <a:lnTo>
                      <a:pt x="770" y="0"/>
                    </a:lnTo>
                    <a:lnTo>
                      <a:pt x="797" y="0"/>
                    </a:lnTo>
                    <a:lnTo>
                      <a:pt x="822" y="2"/>
                    </a:lnTo>
                    <a:lnTo>
                      <a:pt x="844" y="5"/>
                    </a:lnTo>
                    <a:lnTo>
                      <a:pt x="864" y="10"/>
                    </a:lnTo>
                    <a:lnTo>
                      <a:pt x="882" y="16"/>
                    </a:lnTo>
                    <a:lnTo>
                      <a:pt x="896" y="24"/>
                    </a:lnTo>
                    <a:lnTo>
                      <a:pt x="908" y="32"/>
                    </a:lnTo>
                    <a:lnTo>
                      <a:pt x="917" y="42"/>
                    </a:lnTo>
                    <a:lnTo>
                      <a:pt x="923" y="53"/>
                    </a:lnTo>
                    <a:lnTo>
                      <a:pt x="926" y="67"/>
                    </a:lnTo>
                    <a:lnTo>
                      <a:pt x="926" y="80"/>
                    </a:lnTo>
                    <a:lnTo>
                      <a:pt x="923" y="95"/>
                    </a:lnTo>
                    <a:lnTo>
                      <a:pt x="917" y="111"/>
                    </a:lnTo>
                    <a:lnTo>
                      <a:pt x="906" y="128"/>
                    </a:lnTo>
                    <a:lnTo>
                      <a:pt x="892" y="145"/>
                    </a:lnTo>
                    <a:lnTo>
                      <a:pt x="874" y="164"/>
                    </a:lnTo>
                    <a:lnTo>
                      <a:pt x="854" y="183"/>
                    </a:lnTo>
                    <a:lnTo>
                      <a:pt x="829" y="203"/>
                    </a:lnTo>
                    <a:lnTo>
                      <a:pt x="799" y="223"/>
                    </a:lnTo>
                    <a:lnTo>
                      <a:pt x="766" y="245"/>
                    </a:lnTo>
                    <a:lnTo>
                      <a:pt x="729" y="267"/>
                    </a:lnTo>
                    <a:lnTo>
                      <a:pt x="688" y="289"/>
                    </a:lnTo>
                    <a:lnTo>
                      <a:pt x="642" y="312"/>
                    </a:lnTo>
                    <a:lnTo>
                      <a:pt x="591" y="336"/>
                    </a:lnTo>
                    <a:lnTo>
                      <a:pt x="510" y="371"/>
                    </a:lnTo>
                    <a:lnTo>
                      <a:pt x="436" y="401"/>
                    </a:lnTo>
                    <a:lnTo>
                      <a:pt x="368" y="427"/>
                    </a:lnTo>
                    <a:lnTo>
                      <a:pt x="306" y="448"/>
                    </a:lnTo>
                    <a:lnTo>
                      <a:pt x="250" y="464"/>
                    </a:lnTo>
                    <a:lnTo>
                      <a:pt x="201" y="478"/>
                    </a:lnTo>
                    <a:lnTo>
                      <a:pt x="157" y="487"/>
                    </a:lnTo>
                    <a:lnTo>
                      <a:pt x="119" y="492"/>
                    </a:lnTo>
                    <a:lnTo>
                      <a:pt x="87" y="494"/>
                    </a:lnTo>
                    <a:lnTo>
                      <a:pt x="60" y="492"/>
                    </a:lnTo>
                    <a:lnTo>
                      <a:pt x="38" y="488"/>
                    </a:lnTo>
                    <a:lnTo>
                      <a:pt x="22" y="481"/>
                    </a:lnTo>
                    <a:lnTo>
                      <a:pt x="10" y="470"/>
                    </a:lnTo>
                    <a:lnTo>
                      <a:pt x="2" y="459"/>
                    </a:lnTo>
                    <a:lnTo>
                      <a:pt x="0" y="445"/>
                    </a:lnTo>
                    <a:lnTo>
                      <a:pt x="2" y="428"/>
                    </a:lnTo>
                    <a:lnTo>
                      <a:pt x="8" y="410"/>
                    </a:lnTo>
                    <a:lnTo>
                      <a:pt x="18" y="390"/>
                    </a:lnTo>
                    <a:lnTo>
                      <a:pt x="32" y="368"/>
                    </a:lnTo>
                    <a:lnTo>
                      <a:pt x="50" y="347"/>
                    </a:lnTo>
                    <a:lnTo>
                      <a:pt x="70" y="323"/>
                    </a:lnTo>
                    <a:lnTo>
                      <a:pt x="95" y="300"/>
                    </a:lnTo>
                    <a:lnTo>
                      <a:pt x="123" y="275"/>
                    </a:lnTo>
                    <a:lnTo>
                      <a:pt x="154" y="250"/>
                    </a:lnTo>
                    <a:lnTo>
                      <a:pt x="188" y="225"/>
                    </a:lnTo>
                    <a:lnTo>
                      <a:pt x="224" y="201"/>
                    </a:lnTo>
                    <a:lnTo>
                      <a:pt x="262" y="176"/>
                    </a:lnTo>
                    <a:lnTo>
                      <a:pt x="303" y="152"/>
                    </a:lnTo>
                    <a:lnTo>
                      <a:pt x="347" y="129"/>
                    </a:lnTo>
                    <a:lnTo>
                      <a:pt x="393" y="107"/>
                    </a:lnTo>
                    <a:lnTo>
                      <a:pt x="440" y="85"/>
                    </a:lnTo>
                    <a:lnTo>
                      <a:pt x="488" y="66"/>
                    </a:lnTo>
                    <a:close/>
                  </a:path>
                </a:pathLst>
              </a:custGeom>
              <a:solidFill>
                <a:srgbClr val="B7BD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29" name="Freeform 2249">
                <a:extLst>
                  <a:ext uri="{FF2B5EF4-FFF2-40B4-BE49-F238E27FC236}">
                    <a16:creationId xmlns:a16="http://schemas.microsoft.com/office/drawing/2014/main" id="{8A086D40-BC0D-48A3-B290-865AEE3BAA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9" y="3339"/>
                <a:ext cx="53" cy="28"/>
              </a:xfrm>
              <a:custGeom>
                <a:avLst/>
                <a:gdLst>
                  <a:gd name="T0" fmla="*/ 2 w 795"/>
                  <a:gd name="T1" fmla="*/ 0 h 416"/>
                  <a:gd name="T2" fmla="*/ 2 w 795"/>
                  <a:gd name="T3" fmla="*/ 0 h 416"/>
                  <a:gd name="T4" fmla="*/ 3 w 795"/>
                  <a:gd name="T5" fmla="*/ 0 h 416"/>
                  <a:gd name="T6" fmla="*/ 3 w 795"/>
                  <a:gd name="T7" fmla="*/ 0 h 416"/>
                  <a:gd name="T8" fmla="*/ 3 w 795"/>
                  <a:gd name="T9" fmla="*/ 0 h 416"/>
                  <a:gd name="T10" fmla="*/ 3 w 795"/>
                  <a:gd name="T11" fmla="*/ 0 h 416"/>
                  <a:gd name="T12" fmla="*/ 3 w 795"/>
                  <a:gd name="T13" fmla="*/ 0 h 416"/>
                  <a:gd name="T14" fmla="*/ 3 w 795"/>
                  <a:gd name="T15" fmla="*/ 0 h 416"/>
                  <a:gd name="T16" fmla="*/ 4 w 795"/>
                  <a:gd name="T17" fmla="*/ 0 h 416"/>
                  <a:gd name="T18" fmla="*/ 4 w 795"/>
                  <a:gd name="T19" fmla="*/ 0 h 416"/>
                  <a:gd name="T20" fmla="*/ 3 w 795"/>
                  <a:gd name="T21" fmla="*/ 0 h 416"/>
                  <a:gd name="T22" fmla="*/ 3 w 795"/>
                  <a:gd name="T23" fmla="*/ 1 h 416"/>
                  <a:gd name="T24" fmla="*/ 3 w 795"/>
                  <a:gd name="T25" fmla="*/ 1 h 416"/>
                  <a:gd name="T26" fmla="*/ 3 w 795"/>
                  <a:gd name="T27" fmla="*/ 1 h 416"/>
                  <a:gd name="T28" fmla="*/ 3 w 795"/>
                  <a:gd name="T29" fmla="*/ 1 h 416"/>
                  <a:gd name="T30" fmla="*/ 2 w 795"/>
                  <a:gd name="T31" fmla="*/ 1 h 416"/>
                  <a:gd name="T32" fmla="*/ 2 w 795"/>
                  <a:gd name="T33" fmla="*/ 1 h 416"/>
                  <a:gd name="T34" fmla="*/ 1 w 795"/>
                  <a:gd name="T35" fmla="*/ 2 h 416"/>
                  <a:gd name="T36" fmla="*/ 1 w 795"/>
                  <a:gd name="T37" fmla="*/ 2 h 416"/>
                  <a:gd name="T38" fmla="*/ 1 w 795"/>
                  <a:gd name="T39" fmla="*/ 2 h 416"/>
                  <a:gd name="T40" fmla="*/ 0 w 795"/>
                  <a:gd name="T41" fmla="*/ 2 h 416"/>
                  <a:gd name="T42" fmla="*/ 0 w 795"/>
                  <a:gd name="T43" fmla="*/ 2 h 416"/>
                  <a:gd name="T44" fmla="*/ 0 w 795"/>
                  <a:gd name="T45" fmla="*/ 2 h 416"/>
                  <a:gd name="T46" fmla="*/ 0 w 795"/>
                  <a:gd name="T47" fmla="*/ 2 h 416"/>
                  <a:gd name="T48" fmla="*/ 0 w 795"/>
                  <a:gd name="T49" fmla="*/ 2 h 416"/>
                  <a:gd name="T50" fmla="*/ 0 w 795"/>
                  <a:gd name="T51" fmla="*/ 1 h 416"/>
                  <a:gd name="T52" fmla="*/ 0 w 795"/>
                  <a:gd name="T53" fmla="*/ 1 h 416"/>
                  <a:gd name="T54" fmla="*/ 0 w 795"/>
                  <a:gd name="T55" fmla="*/ 1 h 416"/>
                  <a:gd name="T56" fmla="*/ 1 w 795"/>
                  <a:gd name="T57" fmla="*/ 1 h 416"/>
                  <a:gd name="T58" fmla="*/ 1 w 795"/>
                  <a:gd name="T59" fmla="*/ 1 h 416"/>
                  <a:gd name="T60" fmla="*/ 1 w 795"/>
                  <a:gd name="T61" fmla="*/ 1 h 416"/>
                  <a:gd name="T62" fmla="*/ 2 w 795"/>
                  <a:gd name="T63" fmla="*/ 0 h 41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795" h="416">
                    <a:moveTo>
                      <a:pt x="417" y="59"/>
                    </a:moveTo>
                    <a:lnTo>
                      <a:pt x="454" y="45"/>
                    </a:lnTo>
                    <a:lnTo>
                      <a:pt x="488" y="34"/>
                    </a:lnTo>
                    <a:lnTo>
                      <a:pt x="522" y="24"/>
                    </a:lnTo>
                    <a:lnTo>
                      <a:pt x="554" y="16"/>
                    </a:lnTo>
                    <a:lnTo>
                      <a:pt x="584" y="9"/>
                    </a:lnTo>
                    <a:lnTo>
                      <a:pt x="613" y="5"/>
                    </a:lnTo>
                    <a:lnTo>
                      <a:pt x="640" y="2"/>
                    </a:lnTo>
                    <a:lnTo>
                      <a:pt x="664" y="0"/>
                    </a:lnTo>
                    <a:lnTo>
                      <a:pt x="687" y="0"/>
                    </a:lnTo>
                    <a:lnTo>
                      <a:pt x="708" y="1"/>
                    </a:lnTo>
                    <a:lnTo>
                      <a:pt x="727" y="3"/>
                    </a:lnTo>
                    <a:lnTo>
                      <a:pt x="744" y="7"/>
                    </a:lnTo>
                    <a:lnTo>
                      <a:pt x="758" y="12"/>
                    </a:lnTo>
                    <a:lnTo>
                      <a:pt x="770" y="19"/>
                    </a:lnTo>
                    <a:lnTo>
                      <a:pt x="781" y="26"/>
                    </a:lnTo>
                    <a:lnTo>
                      <a:pt x="788" y="35"/>
                    </a:lnTo>
                    <a:lnTo>
                      <a:pt x="793" y="44"/>
                    </a:lnTo>
                    <a:lnTo>
                      <a:pt x="795" y="55"/>
                    </a:lnTo>
                    <a:lnTo>
                      <a:pt x="794" y="67"/>
                    </a:lnTo>
                    <a:lnTo>
                      <a:pt x="791" y="79"/>
                    </a:lnTo>
                    <a:lnTo>
                      <a:pt x="786" y="93"/>
                    </a:lnTo>
                    <a:lnTo>
                      <a:pt x="777" y="106"/>
                    </a:lnTo>
                    <a:lnTo>
                      <a:pt x="764" y="121"/>
                    </a:lnTo>
                    <a:lnTo>
                      <a:pt x="750" y="137"/>
                    </a:lnTo>
                    <a:lnTo>
                      <a:pt x="731" y="153"/>
                    </a:lnTo>
                    <a:lnTo>
                      <a:pt x="711" y="170"/>
                    </a:lnTo>
                    <a:lnTo>
                      <a:pt x="686" y="187"/>
                    </a:lnTo>
                    <a:lnTo>
                      <a:pt x="658" y="205"/>
                    </a:lnTo>
                    <a:lnTo>
                      <a:pt x="626" y="223"/>
                    </a:lnTo>
                    <a:lnTo>
                      <a:pt x="591" y="242"/>
                    </a:lnTo>
                    <a:lnTo>
                      <a:pt x="553" y="260"/>
                    </a:lnTo>
                    <a:lnTo>
                      <a:pt x="511" y="280"/>
                    </a:lnTo>
                    <a:lnTo>
                      <a:pt x="442" y="310"/>
                    </a:lnTo>
                    <a:lnTo>
                      <a:pt x="379" y="335"/>
                    </a:lnTo>
                    <a:lnTo>
                      <a:pt x="322" y="356"/>
                    </a:lnTo>
                    <a:lnTo>
                      <a:pt x="269" y="375"/>
                    </a:lnTo>
                    <a:lnTo>
                      <a:pt x="222" y="389"/>
                    </a:lnTo>
                    <a:lnTo>
                      <a:pt x="180" y="400"/>
                    </a:lnTo>
                    <a:lnTo>
                      <a:pt x="141" y="409"/>
                    </a:lnTo>
                    <a:lnTo>
                      <a:pt x="109" y="414"/>
                    </a:lnTo>
                    <a:lnTo>
                      <a:pt x="81" y="416"/>
                    </a:lnTo>
                    <a:lnTo>
                      <a:pt x="57" y="415"/>
                    </a:lnTo>
                    <a:lnTo>
                      <a:pt x="37" y="413"/>
                    </a:lnTo>
                    <a:lnTo>
                      <a:pt x="22" y="407"/>
                    </a:lnTo>
                    <a:lnTo>
                      <a:pt x="12" y="399"/>
                    </a:lnTo>
                    <a:lnTo>
                      <a:pt x="5" y="390"/>
                    </a:lnTo>
                    <a:lnTo>
                      <a:pt x="0" y="379"/>
                    </a:lnTo>
                    <a:lnTo>
                      <a:pt x="1" y="365"/>
                    </a:lnTo>
                    <a:lnTo>
                      <a:pt x="6" y="351"/>
                    </a:lnTo>
                    <a:lnTo>
                      <a:pt x="13" y="335"/>
                    </a:lnTo>
                    <a:lnTo>
                      <a:pt x="24" y="318"/>
                    </a:lnTo>
                    <a:lnTo>
                      <a:pt x="39" y="300"/>
                    </a:lnTo>
                    <a:lnTo>
                      <a:pt x="56" y="281"/>
                    </a:lnTo>
                    <a:lnTo>
                      <a:pt x="76" y="260"/>
                    </a:lnTo>
                    <a:lnTo>
                      <a:pt x="99" y="241"/>
                    </a:lnTo>
                    <a:lnTo>
                      <a:pt x="125" y="219"/>
                    </a:lnTo>
                    <a:lnTo>
                      <a:pt x="154" y="199"/>
                    </a:lnTo>
                    <a:lnTo>
                      <a:pt x="185" y="178"/>
                    </a:lnTo>
                    <a:lnTo>
                      <a:pt x="219" y="156"/>
                    </a:lnTo>
                    <a:lnTo>
                      <a:pt x="255" y="136"/>
                    </a:lnTo>
                    <a:lnTo>
                      <a:pt x="292" y="115"/>
                    </a:lnTo>
                    <a:lnTo>
                      <a:pt x="332" y="96"/>
                    </a:lnTo>
                    <a:lnTo>
                      <a:pt x="374" y="77"/>
                    </a:lnTo>
                    <a:lnTo>
                      <a:pt x="417" y="59"/>
                    </a:lnTo>
                    <a:close/>
                  </a:path>
                </a:pathLst>
              </a:custGeom>
              <a:solidFill>
                <a:srgbClr val="BFC6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30" name="Freeform 2250">
                <a:extLst>
                  <a:ext uri="{FF2B5EF4-FFF2-40B4-BE49-F238E27FC236}">
                    <a16:creationId xmlns:a16="http://schemas.microsoft.com/office/drawing/2014/main" id="{50205A68-D1EE-4A38-A80C-264901A80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3341"/>
                <a:ext cx="44" cy="23"/>
              </a:xfrm>
              <a:custGeom>
                <a:avLst/>
                <a:gdLst>
                  <a:gd name="T0" fmla="*/ 2 w 664"/>
                  <a:gd name="T1" fmla="*/ 0 h 340"/>
                  <a:gd name="T2" fmla="*/ 2 w 664"/>
                  <a:gd name="T3" fmla="*/ 0 h 340"/>
                  <a:gd name="T4" fmla="*/ 2 w 664"/>
                  <a:gd name="T5" fmla="*/ 0 h 340"/>
                  <a:gd name="T6" fmla="*/ 2 w 664"/>
                  <a:gd name="T7" fmla="*/ 0 h 340"/>
                  <a:gd name="T8" fmla="*/ 3 w 664"/>
                  <a:gd name="T9" fmla="*/ 0 h 340"/>
                  <a:gd name="T10" fmla="*/ 3 w 664"/>
                  <a:gd name="T11" fmla="*/ 0 h 340"/>
                  <a:gd name="T12" fmla="*/ 3 w 664"/>
                  <a:gd name="T13" fmla="*/ 0 h 340"/>
                  <a:gd name="T14" fmla="*/ 3 w 664"/>
                  <a:gd name="T15" fmla="*/ 0 h 340"/>
                  <a:gd name="T16" fmla="*/ 3 w 664"/>
                  <a:gd name="T17" fmla="*/ 0 h 340"/>
                  <a:gd name="T18" fmla="*/ 3 w 664"/>
                  <a:gd name="T19" fmla="*/ 0 h 340"/>
                  <a:gd name="T20" fmla="*/ 3 w 664"/>
                  <a:gd name="T21" fmla="*/ 0 h 340"/>
                  <a:gd name="T22" fmla="*/ 3 w 664"/>
                  <a:gd name="T23" fmla="*/ 0 h 340"/>
                  <a:gd name="T24" fmla="*/ 3 w 664"/>
                  <a:gd name="T25" fmla="*/ 1 h 340"/>
                  <a:gd name="T26" fmla="*/ 3 w 664"/>
                  <a:gd name="T27" fmla="*/ 1 h 340"/>
                  <a:gd name="T28" fmla="*/ 2 w 664"/>
                  <a:gd name="T29" fmla="*/ 1 h 340"/>
                  <a:gd name="T30" fmla="*/ 2 w 664"/>
                  <a:gd name="T31" fmla="*/ 1 h 340"/>
                  <a:gd name="T32" fmla="*/ 2 w 664"/>
                  <a:gd name="T33" fmla="*/ 1 h 340"/>
                  <a:gd name="T34" fmla="*/ 1 w 664"/>
                  <a:gd name="T35" fmla="*/ 1 h 340"/>
                  <a:gd name="T36" fmla="*/ 1 w 664"/>
                  <a:gd name="T37" fmla="*/ 1 h 340"/>
                  <a:gd name="T38" fmla="*/ 1 w 664"/>
                  <a:gd name="T39" fmla="*/ 1 h 340"/>
                  <a:gd name="T40" fmla="*/ 0 w 664"/>
                  <a:gd name="T41" fmla="*/ 2 h 340"/>
                  <a:gd name="T42" fmla="*/ 0 w 664"/>
                  <a:gd name="T43" fmla="*/ 2 h 340"/>
                  <a:gd name="T44" fmla="*/ 0 w 664"/>
                  <a:gd name="T45" fmla="*/ 1 h 340"/>
                  <a:gd name="T46" fmla="*/ 0 w 664"/>
                  <a:gd name="T47" fmla="*/ 1 h 340"/>
                  <a:gd name="T48" fmla="*/ 0 w 664"/>
                  <a:gd name="T49" fmla="*/ 1 h 340"/>
                  <a:gd name="T50" fmla="*/ 0 w 664"/>
                  <a:gd name="T51" fmla="*/ 1 h 340"/>
                  <a:gd name="T52" fmla="*/ 0 w 664"/>
                  <a:gd name="T53" fmla="*/ 1 h 340"/>
                  <a:gd name="T54" fmla="*/ 0 w 664"/>
                  <a:gd name="T55" fmla="*/ 1 h 340"/>
                  <a:gd name="T56" fmla="*/ 1 w 664"/>
                  <a:gd name="T57" fmla="*/ 1 h 340"/>
                  <a:gd name="T58" fmla="*/ 1 w 664"/>
                  <a:gd name="T59" fmla="*/ 1 h 340"/>
                  <a:gd name="T60" fmla="*/ 1 w 664"/>
                  <a:gd name="T61" fmla="*/ 0 h 340"/>
                  <a:gd name="T62" fmla="*/ 1 w 664"/>
                  <a:gd name="T63" fmla="*/ 0 h 34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664" h="340">
                    <a:moveTo>
                      <a:pt x="346" y="55"/>
                    </a:moveTo>
                    <a:lnTo>
                      <a:pt x="378" y="42"/>
                    </a:lnTo>
                    <a:lnTo>
                      <a:pt x="408" y="32"/>
                    </a:lnTo>
                    <a:lnTo>
                      <a:pt x="437" y="23"/>
                    </a:lnTo>
                    <a:lnTo>
                      <a:pt x="464" y="15"/>
                    </a:lnTo>
                    <a:lnTo>
                      <a:pt x="490" y="9"/>
                    </a:lnTo>
                    <a:lnTo>
                      <a:pt x="514" y="5"/>
                    </a:lnTo>
                    <a:lnTo>
                      <a:pt x="537" y="2"/>
                    </a:lnTo>
                    <a:lnTo>
                      <a:pt x="558" y="0"/>
                    </a:lnTo>
                    <a:lnTo>
                      <a:pt x="577" y="0"/>
                    </a:lnTo>
                    <a:lnTo>
                      <a:pt x="594" y="0"/>
                    </a:lnTo>
                    <a:lnTo>
                      <a:pt x="610" y="2"/>
                    </a:lnTo>
                    <a:lnTo>
                      <a:pt x="623" y="5"/>
                    </a:lnTo>
                    <a:lnTo>
                      <a:pt x="635" y="9"/>
                    </a:lnTo>
                    <a:lnTo>
                      <a:pt x="645" y="14"/>
                    </a:lnTo>
                    <a:lnTo>
                      <a:pt x="652" y="21"/>
                    </a:lnTo>
                    <a:lnTo>
                      <a:pt x="658" y="28"/>
                    </a:lnTo>
                    <a:lnTo>
                      <a:pt x="662" y="36"/>
                    </a:lnTo>
                    <a:lnTo>
                      <a:pt x="664" y="44"/>
                    </a:lnTo>
                    <a:lnTo>
                      <a:pt x="663" y="54"/>
                    </a:lnTo>
                    <a:lnTo>
                      <a:pt x="659" y="64"/>
                    </a:lnTo>
                    <a:lnTo>
                      <a:pt x="654" y="75"/>
                    </a:lnTo>
                    <a:lnTo>
                      <a:pt x="647" y="86"/>
                    </a:lnTo>
                    <a:lnTo>
                      <a:pt x="637" y="99"/>
                    </a:lnTo>
                    <a:lnTo>
                      <a:pt x="624" y="111"/>
                    </a:lnTo>
                    <a:lnTo>
                      <a:pt x="609" y="125"/>
                    </a:lnTo>
                    <a:lnTo>
                      <a:pt x="592" y="138"/>
                    </a:lnTo>
                    <a:lnTo>
                      <a:pt x="571" y="152"/>
                    </a:lnTo>
                    <a:lnTo>
                      <a:pt x="548" y="167"/>
                    </a:lnTo>
                    <a:lnTo>
                      <a:pt x="524" y="181"/>
                    </a:lnTo>
                    <a:lnTo>
                      <a:pt x="495" y="196"/>
                    </a:lnTo>
                    <a:lnTo>
                      <a:pt x="464" y="211"/>
                    </a:lnTo>
                    <a:lnTo>
                      <a:pt x="430" y="226"/>
                    </a:lnTo>
                    <a:lnTo>
                      <a:pt x="374" y="250"/>
                    </a:lnTo>
                    <a:lnTo>
                      <a:pt x="323" y="271"/>
                    </a:lnTo>
                    <a:lnTo>
                      <a:pt x="275" y="288"/>
                    </a:lnTo>
                    <a:lnTo>
                      <a:pt x="232" y="303"/>
                    </a:lnTo>
                    <a:lnTo>
                      <a:pt x="193" y="315"/>
                    </a:lnTo>
                    <a:lnTo>
                      <a:pt x="157" y="324"/>
                    </a:lnTo>
                    <a:lnTo>
                      <a:pt x="125" y="331"/>
                    </a:lnTo>
                    <a:lnTo>
                      <a:pt x="97" y="337"/>
                    </a:lnTo>
                    <a:lnTo>
                      <a:pt x="74" y="339"/>
                    </a:lnTo>
                    <a:lnTo>
                      <a:pt x="53" y="340"/>
                    </a:lnTo>
                    <a:lnTo>
                      <a:pt x="36" y="338"/>
                    </a:lnTo>
                    <a:lnTo>
                      <a:pt x="22" y="335"/>
                    </a:lnTo>
                    <a:lnTo>
                      <a:pt x="12" y="329"/>
                    </a:lnTo>
                    <a:lnTo>
                      <a:pt x="5" y="322"/>
                    </a:lnTo>
                    <a:lnTo>
                      <a:pt x="1" y="314"/>
                    </a:lnTo>
                    <a:lnTo>
                      <a:pt x="0" y="304"/>
                    </a:lnTo>
                    <a:lnTo>
                      <a:pt x="2" y="293"/>
                    </a:lnTo>
                    <a:lnTo>
                      <a:pt x="7" y="281"/>
                    </a:lnTo>
                    <a:lnTo>
                      <a:pt x="15" y="268"/>
                    </a:lnTo>
                    <a:lnTo>
                      <a:pt x="26" y="253"/>
                    </a:lnTo>
                    <a:lnTo>
                      <a:pt x="40" y="239"/>
                    </a:lnTo>
                    <a:lnTo>
                      <a:pt x="56" y="223"/>
                    </a:lnTo>
                    <a:lnTo>
                      <a:pt x="75" y="207"/>
                    </a:lnTo>
                    <a:lnTo>
                      <a:pt x="95" y="189"/>
                    </a:lnTo>
                    <a:lnTo>
                      <a:pt x="119" y="173"/>
                    </a:lnTo>
                    <a:lnTo>
                      <a:pt x="146" y="155"/>
                    </a:lnTo>
                    <a:lnTo>
                      <a:pt x="174" y="138"/>
                    </a:lnTo>
                    <a:lnTo>
                      <a:pt x="204" y="121"/>
                    </a:lnTo>
                    <a:lnTo>
                      <a:pt x="237" y="104"/>
                    </a:lnTo>
                    <a:lnTo>
                      <a:pt x="271" y="86"/>
                    </a:lnTo>
                    <a:lnTo>
                      <a:pt x="308" y="70"/>
                    </a:lnTo>
                    <a:lnTo>
                      <a:pt x="346" y="55"/>
                    </a:lnTo>
                    <a:close/>
                  </a:path>
                </a:pathLst>
              </a:custGeom>
              <a:solidFill>
                <a:srgbClr val="C7C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31" name="Freeform 2251">
                <a:extLst>
                  <a:ext uri="{FF2B5EF4-FFF2-40B4-BE49-F238E27FC236}">
                    <a16:creationId xmlns:a16="http://schemas.microsoft.com/office/drawing/2014/main" id="{AB494014-B463-48F9-B8F0-64B3EDC1AC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8" y="3344"/>
                <a:ext cx="36" cy="17"/>
              </a:xfrm>
              <a:custGeom>
                <a:avLst/>
                <a:gdLst>
                  <a:gd name="T0" fmla="*/ 1 w 532"/>
                  <a:gd name="T1" fmla="*/ 0 h 262"/>
                  <a:gd name="T2" fmla="*/ 2 w 532"/>
                  <a:gd name="T3" fmla="*/ 0 h 262"/>
                  <a:gd name="T4" fmla="*/ 2 w 532"/>
                  <a:gd name="T5" fmla="*/ 0 h 262"/>
                  <a:gd name="T6" fmla="*/ 2 w 532"/>
                  <a:gd name="T7" fmla="*/ 0 h 262"/>
                  <a:gd name="T8" fmla="*/ 2 w 532"/>
                  <a:gd name="T9" fmla="*/ 0 h 262"/>
                  <a:gd name="T10" fmla="*/ 2 w 532"/>
                  <a:gd name="T11" fmla="*/ 0 h 262"/>
                  <a:gd name="T12" fmla="*/ 2 w 532"/>
                  <a:gd name="T13" fmla="*/ 0 h 262"/>
                  <a:gd name="T14" fmla="*/ 2 w 532"/>
                  <a:gd name="T15" fmla="*/ 0 h 262"/>
                  <a:gd name="T16" fmla="*/ 2 w 532"/>
                  <a:gd name="T17" fmla="*/ 0 h 262"/>
                  <a:gd name="T18" fmla="*/ 2 w 532"/>
                  <a:gd name="T19" fmla="*/ 0 h 262"/>
                  <a:gd name="T20" fmla="*/ 2 w 532"/>
                  <a:gd name="T21" fmla="*/ 0 h 262"/>
                  <a:gd name="T22" fmla="*/ 2 w 532"/>
                  <a:gd name="T23" fmla="*/ 0 h 262"/>
                  <a:gd name="T24" fmla="*/ 2 w 532"/>
                  <a:gd name="T25" fmla="*/ 0 h 262"/>
                  <a:gd name="T26" fmla="*/ 2 w 532"/>
                  <a:gd name="T27" fmla="*/ 1 h 262"/>
                  <a:gd name="T28" fmla="*/ 2 w 532"/>
                  <a:gd name="T29" fmla="*/ 1 h 262"/>
                  <a:gd name="T30" fmla="*/ 2 w 532"/>
                  <a:gd name="T31" fmla="*/ 1 h 262"/>
                  <a:gd name="T32" fmla="*/ 1 w 532"/>
                  <a:gd name="T33" fmla="*/ 1 h 262"/>
                  <a:gd name="T34" fmla="*/ 1 w 532"/>
                  <a:gd name="T35" fmla="*/ 1 h 262"/>
                  <a:gd name="T36" fmla="*/ 1 w 532"/>
                  <a:gd name="T37" fmla="*/ 1 h 262"/>
                  <a:gd name="T38" fmla="*/ 1 w 532"/>
                  <a:gd name="T39" fmla="*/ 1 h 262"/>
                  <a:gd name="T40" fmla="*/ 0 w 532"/>
                  <a:gd name="T41" fmla="*/ 1 h 262"/>
                  <a:gd name="T42" fmla="*/ 0 w 532"/>
                  <a:gd name="T43" fmla="*/ 1 h 262"/>
                  <a:gd name="T44" fmla="*/ 0 w 532"/>
                  <a:gd name="T45" fmla="*/ 1 h 262"/>
                  <a:gd name="T46" fmla="*/ 0 w 532"/>
                  <a:gd name="T47" fmla="*/ 1 h 262"/>
                  <a:gd name="T48" fmla="*/ 0 w 532"/>
                  <a:gd name="T49" fmla="*/ 1 h 262"/>
                  <a:gd name="T50" fmla="*/ 0 w 532"/>
                  <a:gd name="T51" fmla="*/ 1 h 262"/>
                  <a:gd name="T52" fmla="*/ 0 w 532"/>
                  <a:gd name="T53" fmla="*/ 1 h 262"/>
                  <a:gd name="T54" fmla="*/ 0 w 532"/>
                  <a:gd name="T55" fmla="*/ 1 h 262"/>
                  <a:gd name="T56" fmla="*/ 0 w 532"/>
                  <a:gd name="T57" fmla="*/ 1 h 262"/>
                  <a:gd name="T58" fmla="*/ 1 w 532"/>
                  <a:gd name="T59" fmla="*/ 1 h 262"/>
                  <a:gd name="T60" fmla="*/ 1 w 532"/>
                  <a:gd name="T61" fmla="*/ 0 h 262"/>
                  <a:gd name="T62" fmla="*/ 1 w 532"/>
                  <a:gd name="T63" fmla="*/ 0 h 26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532" h="262">
                    <a:moveTo>
                      <a:pt x="276" y="49"/>
                    </a:moveTo>
                    <a:lnTo>
                      <a:pt x="303" y="38"/>
                    </a:lnTo>
                    <a:lnTo>
                      <a:pt x="328" y="30"/>
                    </a:lnTo>
                    <a:lnTo>
                      <a:pt x="353" y="22"/>
                    </a:lnTo>
                    <a:lnTo>
                      <a:pt x="375" y="14"/>
                    </a:lnTo>
                    <a:lnTo>
                      <a:pt x="397" y="9"/>
                    </a:lnTo>
                    <a:lnTo>
                      <a:pt x="417" y="5"/>
                    </a:lnTo>
                    <a:lnTo>
                      <a:pt x="435" y="2"/>
                    </a:lnTo>
                    <a:lnTo>
                      <a:pt x="452" y="0"/>
                    </a:lnTo>
                    <a:lnTo>
                      <a:pt x="467" y="0"/>
                    </a:lnTo>
                    <a:lnTo>
                      <a:pt x="480" y="0"/>
                    </a:lnTo>
                    <a:lnTo>
                      <a:pt x="493" y="1"/>
                    </a:lnTo>
                    <a:lnTo>
                      <a:pt x="503" y="3"/>
                    </a:lnTo>
                    <a:lnTo>
                      <a:pt x="512" y="6"/>
                    </a:lnTo>
                    <a:lnTo>
                      <a:pt x="520" y="10"/>
                    </a:lnTo>
                    <a:lnTo>
                      <a:pt x="526" y="14"/>
                    </a:lnTo>
                    <a:lnTo>
                      <a:pt x="529" y="21"/>
                    </a:lnTo>
                    <a:lnTo>
                      <a:pt x="532" y="27"/>
                    </a:lnTo>
                    <a:lnTo>
                      <a:pt x="532" y="33"/>
                    </a:lnTo>
                    <a:lnTo>
                      <a:pt x="531" y="40"/>
                    </a:lnTo>
                    <a:lnTo>
                      <a:pt x="528" y="48"/>
                    </a:lnTo>
                    <a:lnTo>
                      <a:pt x="524" y="57"/>
                    </a:lnTo>
                    <a:lnTo>
                      <a:pt x="517" y="66"/>
                    </a:lnTo>
                    <a:lnTo>
                      <a:pt x="509" y="75"/>
                    </a:lnTo>
                    <a:lnTo>
                      <a:pt x="499" y="85"/>
                    </a:lnTo>
                    <a:lnTo>
                      <a:pt x="487" y="96"/>
                    </a:lnTo>
                    <a:lnTo>
                      <a:pt x="473" y="106"/>
                    </a:lnTo>
                    <a:lnTo>
                      <a:pt x="457" y="116"/>
                    </a:lnTo>
                    <a:lnTo>
                      <a:pt x="439" y="128"/>
                    </a:lnTo>
                    <a:lnTo>
                      <a:pt x="420" y="138"/>
                    </a:lnTo>
                    <a:lnTo>
                      <a:pt x="398" y="149"/>
                    </a:lnTo>
                    <a:lnTo>
                      <a:pt x="374" y="161"/>
                    </a:lnTo>
                    <a:lnTo>
                      <a:pt x="349" y="172"/>
                    </a:lnTo>
                    <a:lnTo>
                      <a:pt x="306" y="189"/>
                    </a:lnTo>
                    <a:lnTo>
                      <a:pt x="266" y="205"/>
                    </a:lnTo>
                    <a:lnTo>
                      <a:pt x="229" y="219"/>
                    </a:lnTo>
                    <a:lnTo>
                      <a:pt x="195" y="231"/>
                    </a:lnTo>
                    <a:lnTo>
                      <a:pt x="164" y="240"/>
                    </a:lnTo>
                    <a:lnTo>
                      <a:pt x="137" y="248"/>
                    </a:lnTo>
                    <a:lnTo>
                      <a:pt x="111" y="254"/>
                    </a:lnTo>
                    <a:lnTo>
                      <a:pt x="87" y="258"/>
                    </a:lnTo>
                    <a:lnTo>
                      <a:pt x="68" y="261"/>
                    </a:lnTo>
                    <a:lnTo>
                      <a:pt x="50" y="262"/>
                    </a:lnTo>
                    <a:lnTo>
                      <a:pt x="35" y="262"/>
                    </a:lnTo>
                    <a:lnTo>
                      <a:pt x="22" y="261"/>
                    </a:lnTo>
                    <a:lnTo>
                      <a:pt x="13" y="258"/>
                    </a:lnTo>
                    <a:lnTo>
                      <a:pt x="6" y="254"/>
                    </a:lnTo>
                    <a:lnTo>
                      <a:pt x="2" y="249"/>
                    </a:lnTo>
                    <a:lnTo>
                      <a:pt x="0" y="243"/>
                    </a:lnTo>
                    <a:lnTo>
                      <a:pt x="0" y="235"/>
                    </a:lnTo>
                    <a:lnTo>
                      <a:pt x="2" y="226"/>
                    </a:lnTo>
                    <a:lnTo>
                      <a:pt x="7" y="217"/>
                    </a:lnTo>
                    <a:lnTo>
                      <a:pt x="15" y="207"/>
                    </a:lnTo>
                    <a:lnTo>
                      <a:pt x="24" y="197"/>
                    </a:lnTo>
                    <a:lnTo>
                      <a:pt x="37" y="185"/>
                    </a:lnTo>
                    <a:lnTo>
                      <a:pt x="51" y="173"/>
                    </a:lnTo>
                    <a:lnTo>
                      <a:pt x="68" y="161"/>
                    </a:lnTo>
                    <a:lnTo>
                      <a:pt x="86" y="147"/>
                    </a:lnTo>
                    <a:lnTo>
                      <a:pt x="107" y="134"/>
                    </a:lnTo>
                    <a:lnTo>
                      <a:pt x="130" y="120"/>
                    </a:lnTo>
                    <a:lnTo>
                      <a:pt x="155" y="106"/>
                    </a:lnTo>
                    <a:lnTo>
                      <a:pt x="182" y="92"/>
                    </a:lnTo>
                    <a:lnTo>
                      <a:pt x="212" y="77"/>
                    </a:lnTo>
                    <a:lnTo>
                      <a:pt x="243" y="64"/>
                    </a:lnTo>
                    <a:lnTo>
                      <a:pt x="276" y="49"/>
                    </a:lnTo>
                    <a:close/>
                  </a:path>
                </a:pathLst>
              </a:custGeom>
              <a:solidFill>
                <a:srgbClr val="D8DE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32" name="Freeform 2252">
                <a:extLst>
                  <a:ext uri="{FF2B5EF4-FFF2-40B4-BE49-F238E27FC236}">
                    <a16:creationId xmlns:a16="http://schemas.microsoft.com/office/drawing/2014/main" id="{CDB94570-006B-42B1-B715-32256051A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3" y="3346"/>
                <a:ext cx="27" cy="13"/>
              </a:xfrm>
              <a:custGeom>
                <a:avLst/>
                <a:gdLst>
                  <a:gd name="T0" fmla="*/ 1 w 403"/>
                  <a:gd name="T1" fmla="*/ 0 h 190"/>
                  <a:gd name="T2" fmla="*/ 1 w 403"/>
                  <a:gd name="T3" fmla="*/ 0 h 190"/>
                  <a:gd name="T4" fmla="*/ 1 w 403"/>
                  <a:gd name="T5" fmla="*/ 0 h 190"/>
                  <a:gd name="T6" fmla="*/ 1 w 403"/>
                  <a:gd name="T7" fmla="*/ 0 h 190"/>
                  <a:gd name="T8" fmla="*/ 1 w 403"/>
                  <a:gd name="T9" fmla="*/ 0 h 190"/>
                  <a:gd name="T10" fmla="*/ 1 w 403"/>
                  <a:gd name="T11" fmla="*/ 0 h 190"/>
                  <a:gd name="T12" fmla="*/ 1 w 403"/>
                  <a:gd name="T13" fmla="*/ 0 h 190"/>
                  <a:gd name="T14" fmla="*/ 1 w 403"/>
                  <a:gd name="T15" fmla="*/ 0 h 190"/>
                  <a:gd name="T16" fmla="*/ 2 w 403"/>
                  <a:gd name="T17" fmla="*/ 0 h 190"/>
                  <a:gd name="T18" fmla="*/ 2 w 403"/>
                  <a:gd name="T19" fmla="*/ 0 h 190"/>
                  <a:gd name="T20" fmla="*/ 2 w 403"/>
                  <a:gd name="T21" fmla="*/ 0 h 190"/>
                  <a:gd name="T22" fmla="*/ 2 w 403"/>
                  <a:gd name="T23" fmla="*/ 0 h 190"/>
                  <a:gd name="T24" fmla="*/ 2 w 403"/>
                  <a:gd name="T25" fmla="*/ 0 h 190"/>
                  <a:gd name="T26" fmla="*/ 2 w 403"/>
                  <a:gd name="T27" fmla="*/ 0 h 190"/>
                  <a:gd name="T28" fmla="*/ 2 w 403"/>
                  <a:gd name="T29" fmla="*/ 0 h 190"/>
                  <a:gd name="T30" fmla="*/ 2 w 403"/>
                  <a:gd name="T31" fmla="*/ 0 h 190"/>
                  <a:gd name="T32" fmla="*/ 2 w 403"/>
                  <a:gd name="T33" fmla="*/ 0 h 190"/>
                  <a:gd name="T34" fmla="*/ 2 w 403"/>
                  <a:gd name="T35" fmla="*/ 0 h 190"/>
                  <a:gd name="T36" fmla="*/ 2 w 403"/>
                  <a:gd name="T37" fmla="*/ 0 h 190"/>
                  <a:gd name="T38" fmla="*/ 2 w 403"/>
                  <a:gd name="T39" fmla="*/ 0 h 190"/>
                  <a:gd name="T40" fmla="*/ 2 w 403"/>
                  <a:gd name="T41" fmla="*/ 0 h 190"/>
                  <a:gd name="T42" fmla="*/ 2 w 403"/>
                  <a:gd name="T43" fmla="*/ 0 h 190"/>
                  <a:gd name="T44" fmla="*/ 2 w 403"/>
                  <a:gd name="T45" fmla="*/ 0 h 190"/>
                  <a:gd name="T46" fmla="*/ 2 w 403"/>
                  <a:gd name="T47" fmla="*/ 0 h 190"/>
                  <a:gd name="T48" fmla="*/ 2 w 403"/>
                  <a:gd name="T49" fmla="*/ 0 h 190"/>
                  <a:gd name="T50" fmla="*/ 2 w 403"/>
                  <a:gd name="T51" fmla="*/ 0 h 190"/>
                  <a:gd name="T52" fmla="*/ 2 w 403"/>
                  <a:gd name="T53" fmla="*/ 0 h 190"/>
                  <a:gd name="T54" fmla="*/ 2 w 403"/>
                  <a:gd name="T55" fmla="*/ 0 h 190"/>
                  <a:gd name="T56" fmla="*/ 1 w 403"/>
                  <a:gd name="T57" fmla="*/ 0 h 190"/>
                  <a:gd name="T58" fmla="*/ 1 w 403"/>
                  <a:gd name="T59" fmla="*/ 0 h 190"/>
                  <a:gd name="T60" fmla="*/ 1 w 403"/>
                  <a:gd name="T61" fmla="*/ 0 h 190"/>
                  <a:gd name="T62" fmla="*/ 1 w 403"/>
                  <a:gd name="T63" fmla="*/ 1 h 190"/>
                  <a:gd name="T64" fmla="*/ 1 w 403"/>
                  <a:gd name="T65" fmla="*/ 1 h 190"/>
                  <a:gd name="T66" fmla="*/ 1 w 403"/>
                  <a:gd name="T67" fmla="*/ 1 h 190"/>
                  <a:gd name="T68" fmla="*/ 1 w 403"/>
                  <a:gd name="T69" fmla="*/ 1 h 190"/>
                  <a:gd name="T70" fmla="*/ 1 w 403"/>
                  <a:gd name="T71" fmla="*/ 1 h 190"/>
                  <a:gd name="T72" fmla="*/ 1 w 403"/>
                  <a:gd name="T73" fmla="*/ 1 h 190"/>
                  <a:gd name="T74" fmla="*/ 0 w 403"/>
                  <a:gd name="T75" fmla="*/ 1 h 190"/>
                  <a:gd name="T76" fmla="*/ 0 w 403"/>
                  <a:gd name="T77" fmla="*/ 1 h 190"/>
                  <a:gd name="T78" fmla="*/ 0 w 403"/>
                  <a:gd name="T79" fmla="*/ 1 h 190"/>
                  <a:gd name="T80" fmla="*/ 0 w 403"/>
                  <a:gd name="T81" fmla="*/ 1 h 190"/>
                  <a:gd name="T82" fmla="*/ 0 w 403"/>
                  <a:gd name="T83" fmla="*/ 1 h 190"/>
                  <a:gd name="T84" fmla="*/ 0 w 403"/>
                  <a:gd name="T85" fmla="*/ 1 h 190"/>
                  <a:gd name="T86" fmla="*/ 0 w 403"/>
                  <a:gd name="T87" fmla="*/ 1 h 190"/>
                  <a:gd name="T88" fmla="*/ 0 w 403"/>
                  <a:gd name="T89" fmla="*/ 1 h 190"/>
                  <a:gd name="T90" fmla="*/ 0 w 403"/>
                  <a:gd name="T91" fmla="*/ 1 h 190"/>
                  <a:gd name="T92" fmla="*/ 0 w 403"/>
                  <a:gd name="T93" fmla="*/ 1 h 190"/>
                  <a:gd name="T94" fmla="*/ 0 w 403"/>
                  <a:gd name="T95" fmla="*/ 1 h 190"/>
                  <a:gd name="T96" fmla="*/ 0 w 403"/>
                  <a:gd name="T97" fmla="*/ 1 h 190"/>
                  <a:gd name="T98" fmla="*/ 0 w 403"/>
                  <a:gd name="T99" fmla="*/ 1 h 190"/>
                  <a:gd name="T100" fmla="*/ 0 w 403"/>
                  <a:gd name="T101" fmla="*/ 1 h 190"/>
                  <a:gd name="T102" fmla="*/ 0 w 403"/>
                  <a:gd name="T103" fmla="*/ 1 h 190"/>
                  <a:gd name="T104" fmla="*/ 0 w 403"/>
                  <a:gd name="T105" fmla="*/ 1 h 190"/>
                  <a:gd name="T106" fmla="*/ 0 w 403"/>
                  <a:gd name="T107" fmla="*/ 1 h 190"/>
                  <a:gd name="T108" fmla="*/ 0 w 403"/>
                  <a:gd name="T109" fmla="*/ 1 h 190"/>
                  <a:gd name="T110" fmla="*/ 0 w 403"/>
                  <a:gd name="T111" fmla="*/ 1 h 190"/>
                  <a:gd name="T112" fmla="*/ 0 w 403"/>
                  <a:gd name="T113" fmla="*/ 1 h 190"/>
                  <a:gd name="T114" fmla="*/ 0 w 403"/>
                  <a:gd name="T115" fmla="*/ 0 h 190"/>
                  <a:gd name="T116" fmla="*/ 0 w 403"/>
                  <a:gd name="T117" fmla="*/ 0 h 190"/>
                  <a:gd name="T118" fmla="*/ 1 w 403"/>
                  <a:gd name="T119" fmla="*/ 0 h 190"/>
                  <a:gd name="T120" fmla="*/ 1 w 403"/>
                  <a:gd name="T121" fmla="*/ 0 h 190"/>
                  <a:gd name="T122" fmla="*/ 1 w 403"/>
                  <a:gd name="T123" fmla="*/ 0 h 190"/>
                  <a:gd name="T124" fmla="*/ 1 w 403"/>
                  <a:gd name="T125" fmla="*/ 0 h 19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03" h="190">
                    <a:moveTo>
                      <a:pt x="208" y="44"/>
                    </a:moveTo>
                    <a:lnTo>
                      <a:pt x="230" y="35"/>
                    </a:lnTo>
                    <a:lnTo>
                      <a:pt x="251" y="28"/>
                    </a:lnTo>
                    <a:lnTo>
                      <a:pt x="271" y="21"/>
                    </a:lnTo>
                    <a:lnTo>
                      <a:pt x="288" y="14"/>
                    </a:lnTo>
                    <a:lnTo>
                      <a:pt x="304" y="10"/>
                    </a:lnTo>
                    <a:lnTo>
                      <a:pt x="320" y="6"/>
                    </a:lnTo>
                    <a:lnTo>
                      <a:pt x="334" y="3"/>
                    </a:lnTo>
                    <a:lnTo>
                      <a:pt x="347" y="1"/>
                    </a:lnTo>
                    <a:lnTo>
                      <a:pt x="359" y="0"/>
                    </a:lnTo>
                    <a:lnTo>
                      <a:pt x="368" y="0"/>
                    </a:lnTo>
                    <a:lnTo>
                      <a:pt x="378" y="1"/>
                    </a:lnTo>
                    <a:lnTo>
                      <a:pt x="385" y="2"/>
                    </a:lnTo>
                    <a:lnTo>
                      <a:pt x="391" y="4"/>
                    </a:lnTo>
                    <a:lnTo>
                      <a:pt x="396" y="7"/>
                    </a:lnTo>
                    <a:lnTo>
                      <a:pt x="400" y="10"/>
                    </a:lnTo>
                    <a:lnTo>
                      <a:pt x="402" y="14"/>
                    </a:lnTo>
                    <a:lnTo>
                      <a:pt x="403" y="18"/>
                    </a:lnTo>
                    <a:lnTo>
                      <a:pt x="403" y="24"/>
                    </a:lnTo>
                    <a:lnTo>
                      <a:pt x="401" y="29"/>
                    </a:lnTo>
                    <a:lnTo>
                      <a:pt x="399" y="35"/>
                    </a:lnTo>
                    <a:lnTo>
                      <a:pt x="395" y="41"/>
                    </a:lnTo>
                    <a:lnTo>
                      <a:pt x="390" y="47"/>
                    </a:lnTo>
                    <a:lnTo>
                      <a:pt x="383" y="54"/>
                    </a:lnTo>
                    <a:lnTo>
                      <a:pt x="376" y="62"/>
                    </a:lnTo>
                    <a:lnTo>
                      <a:pt x="366" y="69"/>
                    </a:lnTo>
                    <a:lnTo>
                      <a:pt x="356" y="76"/>
                    </a:lnTo>
                    <a:lnTo>
                      <a:pt x="345" y="83"/>
                    </a:lnTo>
                    <a:lnTo>
                      <a:pt x="332" y="92"/>
                    </a:lnTo>
                    <a:lnTo>
                      <a:pt x="318" y="99"/>
                    </a:lnTo>
                    <a:lnTo>
                      <a:pt x="302" y="107"/>
                    </a:lnTo>
                    <a:lnTo>
                      <a:pt x="287" y="114"/>
                    </a:lnTo>
                    <a:lnTo>
                      <a:pt x="269" y="121"/>
                    </a:lnTo>
                    <a:lnTo>
                      <a:pt x="212" y="144"/>
                    </a:lnTo>
                    <a:lnTo>
                      <a:pt x="160" y="162"/>
                    </a:lnTo>
                    <a:lnTo>
                      <a:pt x="138" y="169"/>
                    </a:lnTo>
                    <a:lnTo>
                      <a:pt x="116" y="175"/>
                    </a:lnTo>
                    <a:lnTo>
                      <a:pt x="97" y="180"/>
                    </a:lnTo>
                    <a:lnTo>
                      <a:pt x="79" y="184"/>
                    </a:lnTo>
                    <a:lnTo>
                      <a:pt x="64" y="187"/>
                    </a:lnTo>
                    <a:lnTo>
                      <a:pt x="49" y="189"/>
                    </a:lnTo>
                    <a:lnTo>
                      <a:pt x="37" y="190"/>
                    </a:lnTo>
                    <a:lnTo>
                      <a:pt x="25" y="190"/>
                    </a:lnTo>
                    <a:lnTo>
                      <a:pt x="16" y="189"/>
                    </a:lnTo>
                    <a:lnTo>
                      <a:pt x="10" y="188"/>
                    </a:lnTo>
                    <a:lnTo>
                      <a:pt x="4" y="186"/>
                    </a:lnTo>
                    <a:lnTo>
                      <a:pt x="1" y="182"/>
                    </a:lnTo>
                    <a:lnTo>
                      <a:pt x="0" y="179"/>
                    </a:lnTo>
                    <a:lnTo>
                      <a:pt x="0" y="174"/>
                    </a:lnTo>
                    <a:lnTo>
                      <a:pt x="2" y="169"/>
                    </a:lnTo>
                    <a:lnTo>
                      <a:pt x="6" y="163"/>
                    </a:lnTo>
                    <a:lnTo>
                      <a:pt x="12" y="155"/>
                    </a:lnTo>
                    <a:lnTo>
                      <a:pt x="20" y="148"/>
                    </a:lnTo>
                    <a:lnTo>
                      <a:pt x="30" y="140"/>
                    </a:lnTo>
                    <a:lnTo>
                      <a:pt x="42" y="132"/>
                    </a:lnTo>
                    <a:lnTo>
                      <a:pt x="55" y="122"/>
                    </a:lnTo>
                    <a:lnTo>
                      <a:pt x="71" y="112"/>
                    </a:lnTo>
                    <a:lnTo>
                      <a:pt x="88" y="102"/>
                    </a:lnTo>
                    <a:lnTo>
                      <a:pt x="109" y="92"/>
                    </a:lnTo>
                    <a:lnTo>
                      <a:pt x="130" y="80"/>
                    </a:lnTo>
                    <a:lnTo>
                      <a:pt x="154" y="69"/>
                    </a:lnTo>
                    <a:lnTo>
                      <a:pt x="180" y="57"/>
                    </a:lnTo>
                    <a:lnTo>
                      <a:pt x="208" y="44"/>
                    </a:lnTo>
                    <a:close/>
                  </a:path>
                </a:pathLst>
              </a:custGeom>
              <a:solidFill>
                <a:srgbClr val="E5EB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33" name="Freeform 2253">
                <a:extLst>
                  <a:ext uri="{FF2B5EF4-FFF2-40B4-BE49-F238E27FC236}">
                    <a16:creationId xmlns:a16="http://schemas.microsoft.com/office/drawing/2014/main" id="{5E031683-2CB9-4752-B575-FD50A7E635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9" y="3329"/>
                <a:ext cx="20" cy="13"/>
              </a:xfrm>
              <a:custGeom>
                <a:avLst/>
                <a:gdLst>
                  <a:gd name="T0" fmla="*/ 0 w 306"/>
                  <a:gd name="T1" fmla="*/ 0 h 199"/>
                  <a:gd name="T2" fmla="*/ 0 w 306"/>
                  <a:gd name="T3" fmla="*/ 0 h 199"/>
                  <a:gd name="T4" fmla="*/ 0 w 306"/>
                  <a:gd name="T5" fmla="*/ 0 h 199"/>
                  <a:gd name="T6" fmla="*/ 0 w 306"/>
                  <a:gd name="T7" fmla="*/ 0 h 199"/>
                  <a:gd name="T8" fmla="*/ 0 w 306"/>
                  <a:gd name="T9" fmla="*/ 0 h 199"/>
                  <a:gd name="T10" fmla="*/ 0 w 306"/>
                  <a:gd name="T11" fmla="*/ 0 h 199"/>
                  <a:gd name="T12" fmla="*/ 1 w 306"/>
                  <a:gd name="T13" fmla="*/ 0 h 199"/>
                  <a:gd name="T14" fmla="*/ 1 w 306"/>
                  <a:gd name="T15" fmla="*/ 0 h 199"/>
                  <a:gd name="T16" fmla="*/ 1 w 306"/>
                  <a:gd name="T17" fmla="*/ 0 h 199"/>
                  <a:gd name="T18" fmla="*/ 1 w 306"/>
                  <a:gd name="T19" fmla="*/ 0 h 199"/>
                  <a:gd name="T20" fmla="*/ 1 w 306"/>
                  <a:gd name="T21" fmla="*/ 0 h 199"/>
                  <a:gd name="T22" fmla="*/ 1 w 306"/>
                  <a:gd name="T23" fmla="*/ 0 h 199"/>
                  <a:gd name="T24" fmla="*/ 1 w 306"/>
                  <a:gd name="T25" fmla="*/ 0 h 199"/>
                  <a:gd name="T26" fmla="*/ 1 w 306"/>
                  <a:gd name="T27" fmla="*/ 0 h 199"/>
                  <a:gd name="T28" fmla="*/ 1 w 306"/>
                  <a:gd name="T29" fmla="*/ 0 h 199"/>
                  <a:gd name="T30" fmla="*/ 1 w 306"/>
                  <a:gd name="T31" fmla="*/ 0 h 199"/>
                  <a:gd name="T32" fmla="*/ 1 w 306"/>
                  <a:gd name="T33" fmla="*/ 0 h 199"/>
                  <a:gd name="T34" fmla="*/ 1 w 306"/>
                  <a:gd name="T35" fmla="*/ 0 h 199"/>
                  <a:gd name="T36" fmla="*/ 1 w 306"/>
                  <a:gd name="T37" fmla="*/ 0 h 199"/>
                  <a:gd name="T38" fmla="*/ 1 w 306"/>
                  <a:gd name="T39" fmla="*/ 0 h 199"/>
                  <a:gd name="T40" fmla="*/ 1 w 306"/>
                  <a:gd name="T41" fmla="*/ 0 h 199"/>
                  <a:gd name="T42" fmla="*/ 1 w 306"/>
                  <a:gd name="T43" fmla="*/ 1 h 199"/>
                  <a:gd name="T44" fmla="*/ 1 w 306"/>
                  <a:gd name="T45" fmla="*/ 1 h 199"/>
                  <a:gd name="T46" fmla="*/ 1 w 306"/>
                  <a:gd name="T47" fmla="*/ 1 h 199"/>
                  <a:gd name="T48" fmla="*/ 1 w 306"/>
                  <a:gd name="T49" fmla="*/ 1 h 199"/>
                  <a:gd name="T50" fmla="*/ 1 w 306"/>
                  <a:gd name="T51" fmla="*/ 1 h 199"/>
                  <a:gd name="T52" fmla="*/ 1 w 306"/>
                  <a:gd name="T53" fmla="*/ 1 h 199"/>
                  <a:gd name="T54" fmla="*/ 1 w 306"/>
                  <a:gd name="T55" fmla="*/ 1 h 199"/>
                  <a:gd name="T56" fmla="*/ 1 w 306"/>
                  <a:gd name="T57" fmla="*/ 1 h 199"/>
                  <a:gd name="T58" fmla="*/ 1 w 306"/>
                  <a:gd name="T59" fmla="*/ 1 h 199"/>
                  <a:gd name="T60" fmla="*/ 1 w 306"/>
                  <a:gd name="T61" fmla="*/ 1 h 199"/>
                  <a:gd name="T62" fmla="*/ 1 w 306"/>
                  <a:gd name="T63" fmla="*/ 1 h 199"/>
                  <a:gd name="T64" fmla="*/ 1 w 306"/>
                  <a:gd name="T65" fmla="*/ 1 h 199"/>
                  <a:gd name="T66" fmla="*/ 1 w 306"/>
                  <a:gd name="T67" fmla="*/ 1 h 199"/>
                  <a:gd name="T68" fmla="*/ 1 w 306"/>
                  <a:gd name="T69" fmla="*/ 1 h 199"/>
                  <a:gd name="T70" fmla="*/ 1 w 306"/>
                  <a:gd name="T71" fmla="*/ 1 h 199"/>
                  <a:gd name="T72" fmla="*/ 1 w 306"/>
                  <a:gd name="T73" fmla="*/ 1 h 199"/>
                  <a:gd name="T74" fmla="*/ 1 w 306"/>
                  <a:gd name="T75" fmla="*/ 1 h 199"/>
                  <a:gd name="T76" fmla="*/ 0 w 306"/>
                  <a:gd name="T77" fmla="*/ 1 h 199"/>
                  <a:gd name="T78" fmla="*/ 0 w 306"/>
                  <a:gd name="T79" fmla="*/ 1 h 199"/>
                  <a:gd name="T80" fmla="*/ 0 w 306"/>
                  <a:gd name="T81" fmla="*/ 1 h 199"/>
                  <a:gd name="T82" fmla="*/ 0 w 306"/>
                  <a:gd name="T83" fmla="*/ 1 h 199"/>
                  <a:gd name="T84" fmla="*/ 0 w 306"/>
                  <a:gd name="T85" fmla="*/ 1 h 199"/>
                  <a:gd name="T86" fmla="*/ 0 w 306"/>
                  <a:gd name="T87" fmla="*/ 0 h 19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06" h="199">
                    <a:moveTo>
                      <a:pt x="43" y="14"/>
                    </a:moveTo>
                    <a:lnTo>
                      <a:pt x="49" y="12"/>
                    </a:lnTo>
                    <a:lnTo>
                      <a:pt x="65" y="8"/>
                    </a:lnTo>
                    <a:lnTo>
                      <a:pt x="78" y="6"/>
                    </a:lnTo>
                    <a:lnTo>
                      <a:pt x="91" y="4"/>
                    </a:lnTo>
                    <a:lnTo>
                      <a:pt x="107" y="2"/>
                    </a:lnTo>
                    <a:lnTo>
                      <a:pt x="125" y="1"/>
                    </a:lnTo>
                    <a:lnTo>
                      <a:pt x="143" y="0"/>
                    </a:lnTo>
                    <a:lnTo>
                      <a:pt x="164" y="0"/>
                    </a:lnTo>
                    <a:lnTo>
                      <a:pt x="186" y="2"/>
                    </a:lnTo>
                    <a:lnTo>
                      <a:pt x="209" y="5"/>
                    </a:lnTo>
                    <a:lnTo>
                      <a:pt x="232" y="10"/>
                    </a:lnTo>
                    <a:lnTo>
                      <a:pt x="257" y="16"/>
                    </a:lnTo>
                    <a:lnTo>
                      <a:pt x="281" y="24"/>
                    </a:lnTo>
                    <a:lnTo>
                      <a:pt x="306" y="36"/>
                    </a:lnTo>
                    <a:lnTo>
                      <a:pt x="305" y="42"/>
                    </a:lnTo>
                    <a:lnTo>
                      <a:pt x="304" y="58"/>
                    </a:lnTo>
                    <a:lnTo>
                      <a:pt x="303" y="70"/>
                    </a:lnTo>
                    <a:lnTo>
                      <a:pt x="302" y="83"/>
                    </a:lnTo>
                    <a:lnTo>
                      <a:pt x="299" y="96"/>
                    </a:lnTo>
                    <a:lnTo>
                      <a:pt x="296" y="111"/>
                    </a:lnTo>
                    <a:lnTo>
                      <a:pt x="292" y="124"/>
                    </a:lnTo>
                    <a:lnTo>
                      <a:pt x="287" y="138"/>
                    </a:lnTo>
                    <a:lnTo>
                      <a:pt x="279" y="152"/>
                    </a:lnTo>
                    <a:lnTo>
                      <a:pt x="272" y="164"/>
                    </a:lnTo>
                    <a:lnTo>
                      <a:pt x="267" y="170"/>
                    </a:lnTo>
                    <a:lnTo>
                      <a:pt x="263" y="176"/>
                    </a:lnTo>
                    <a:lnTo>
                      <a:pt x="258" y="181"/>
                    </a:lnTo>
                    <a:lnTo>
                      <a:pt x="252" y="185"/>
                    </a:lnTo>
                    <a:lnTo>
                      <a:pt x="245" y="188"/>
                    </a:lnTo>
                    <a:lnTo>
                      <a:pt x="239" y="191"/>
                    </a:lnTo>
                    <a:lnTo>
                      <a:pt x="232" y="194"/>
                    </a:lnTo>
                    <a:lnTo>
                      <a:pt x="225" y="195"/>
                    </a:lnTo>
                    <a:lnTo>
                      <a:pt x="209" y="198"/>
                    </a:lnTo>
                    <a:lnTo>
                      <a:pt x="193" y="199"/>
                    </a:lnTo>
                    <a:lnTo>
                      <a:pt x="175" y="199"/>
                    </a:lnTo>
                    <a:lnTo>
                      <a:pt x="157" y="198"/>
                    </a:lnTo>
                    <a:lnTo>
                      <a:pt x="120" y="195"/>
                    </a:lnTo>
                    <a:lnTo>
                      <a:pt x="84" y="190"/>
                    </a:lnTo>
                    <a:lnTo>
                      <a:pt x="51" y="185"/>
                    </a:lnTo>
                    <a:lnTo>
                      <a:pt x="24" y="180"/>
                    </a:lnTo>
                    <a:lnTo>
                      <a:pt x="7" y="176"/>
                    </a:lnTo>
                    <a:lnTo>
                      <a:pt x="0" y="175"/>
                    </a:lnTo>
                    <a:lnTo>
                      <a:pt x="43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34" name="Freeform 2254">
                <a:extLst>
                  <a:ext uri="{FF2B5EF4-FFF2-40B4-BE49-F238E27FC236}">
                    <a16:creationId xmlns:a16="http://schemas.microsoft.com/office/drawing/2014/main" id="{F79FF871-602D-41DD-99D2-9D372B11CA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38" y="3328"/>
                <a:ext cx="22" cy="15"/>
              </a:xfrm>
              <a:custGeom>
                <a:avLst/>
                <a:gdLst>
                  <a:gd name="T0" fmla="*/ 0 w 325"/>
                  <a:gd name="T1" fmla="*/ 0 h 216"/>
                  <a:gd name="T2" fmla="*/ 0 w 325"/>
                  <a:gd name="T3" fmla="*/ 0 h 216"/>
                  <a:gd name="T4" fmla="*/ 0 w 325"/>
                  <a:gd name="T5" fmla="*/ 0 h 216"/>
                  <a:gd name="T6" fmla="*/ 0 w 325"/>
                  <a:gd name="T7" fmla="*/ 0 h 216"/>
                  <a:gd name="T8" fmla="*/ 0 w 325"/>
                  <a:gd name="T9" fmla="*/ 0 h 216"/>
                  <a:gd name="T10" fmla="*/ 1 w 325"/>
                  <a:gd name="T11" fmla="*/ 0 h 216"/>
                  <a:gd name="T12" fmla="*/ 1 w 325"/>
                  <a:gd name="T13" fmla="*/ 0 h 216"/>
                  <a:gd name="T14" fmla="*/ 1 w 325"/>
                  <a:gd name="T15" fmla="*/ 0 h 216"/>
                  <a:gd name="T16" fmla="*/ 1 w 325"/>
                  <a:gd name="T17" fmla="*/ 0 h 216"/>
                  <a:gd name="T18" fmla="*/ 1 w 325"/>
                  <a:gd name="T19" fmla="*/ 0 h 216"/>
                  <a:gd name="T20" fmla="*/ 1 w 325"/>
                  <a:gd name="T21" fmla="*/ 0 h 216"/>
                  <a:gd name="T22" fmla="*/ 1 w 325"/>
                  <a:gd name="T23" fmla="*/ 0 h 216"/>
                  <a:gd name="T24" fmla="*/ 1 w 325"/>
                  <a:gd name="T25" fmla="*/ 0 h 216"/>
                  <a:gd name="T26" fmla="*/ 1 w 325"/>
                  <a:gd name="T27" fmla="*/ 0 h 216"/>
                  <a:gd name="T28" fmla="*/ 1 w 325"/>
                  <a:gd name="T29" fmla="*/ 0 h 216"/>
                  <a:gd name="T30" fmla="*/ 1 w 325"/>
                  <a:gd name="T31" fmla="*/ 0 h 216"/>
                  <a:gd name="T32" fmla="*/ 1 w 325"/>
                  <a:gd name="T33" fmla="*/ 0 h 216"/>
                  <a:gd name="T34" fmla="*/ 1 w 325"/>
                  <a:gd name="T35" fmla="*/ 0 h 216"/>
                  <a:gd name="T36" fmla="*/ 1 w 325"/>
                  <a:gd name="T37" fmla="*/ 0 h 216"/>
                  <a:gd name="T38" fmla="*/ 1 w 325"/>
                  <a:gd name="T39" fmla="*/ 0 h 216"/>
                  <a:gd name="T40" fmla="*/ 1 w 325"/>
                  <a:gd name="T41" fmla="*/ 0 h 216"/>
                  <a:gd name="T42" fmla="*/ 1 w 325"/>
                  <a:gd name="T43" fmla="*/ 0 h 216"/>
                  <a:gd name="T44" fmla="*/ 1 w 325"/>
                  <a:gd name="T45" fmla="*/ 0 h 216"/>
                  <a:gd name="T46" fmla="*/ 1 w 325"/>
                  <a:gd name="T47" fmla="*/ 0 h 216"/>
                  <a:gd name="T48" fmla="*/ 1 w 325"/>
                  <a:gd name="T49" fmla="*/ 0 h 216"/>
                  <a:gd name="T50" fmla="*/ 1 w 325"/>
                  <a:gd name="T51" fmla="*/ 0 h 216"/>
                  <a:gd name="T52" fmla="*/ 1 w 325"/>
                  <a:gd name="T53" fmla="*/ 1 h 216"/>
                  <a:gd name="T54" fmla="*/ 1 w 325"/>
                  <a:gd name="T55" fmla="*/ 1 h 216"/>
                  <a:gd name="T56" fmla="*/ 1 w 325"/>
                  <a:gd name="T57" fmla="*/ 1 h 216"/>
                  <a:gd name="T58" fmla="*/ 1 w 325"/>
                  <a:gd name="T59" fmla="*/ 1 h 216"/>
                  <a:gd name="T60" fmla="*/ 1 w 325"/>
                  <a:gd name="T61" fmla="*/ 1 h 216"/>
                  <a:gd name="T62" fmla="*/ 1 w 325"/>
                  <a:gd name="T63" fmla="*/ 1 h 216"/>
                  <a:gd name="T64" fmla="*/ 1 w 325"/>
                  <a:gd name="T65" fmla="*/ 1 h 216"/>
                  <a:gd name="T66" fmla="*/ 1 w 325"/>
                  <a:gd name="T67" fmla="*/ 1 h 216"/>
                  <a:gd name="T68" fmla="*/ 1 w 325"/>
                  <a:gd name="T69" fmla="*/ 1 h 216"/>
                  <a:gd name="T70" fmla="*/ 1 w 325"/>
                  <a:gd name="T71" fmla="*/ 1 h 216"/>
                  <a:gd name="T72" fmla="*/ 1 w 325"/>
                  <a:gd name="T73" fmla="*/ 1 h 216"/>
                  <a:gd name="T74" fmla="*/ 1 w 325"/>
                  <a:gd name="T75" fmla="*/ 1 h 216"/>
                  <a:gd name="T76" fmla="*/ 1 w 325"/>
                  <a:gd name="T77" fmla="*/ 1 h 216"/>
                  <a:gd name="T78" fmla="*/ 1 w 325"/>
                  <a:gd name="T79" fmla="*/ 1 h 216"/>
                  <a:gd name="T80" fmla="*/ 1 w 325"/>
                  <a:gd name="T81" fmla="*/ 1 h 216"/>
                  <a:gd name="T82" fmla="*/ 1 w 325"/>
                  <a:gd name="T83" fmla="*/ 1 h 216"/>
                  <a:gd name="T84" fmla="*/ 1 w 325"/>
                  <a:gd name="T85" fmla="*/ 1 h 216"/>
                  <a:gd name="T86" fmla="*/ 1 w 325"/>
                  <a:gd name="T87" fmla="*/ 1 h 216"/>
                  <a:gd name="T88" fmla="*/ 1 w 325"/>
                  <a:gd name="T89" fmla="*/ 1 h 216"/>
                  <a:gd name="T90" fmla="*/ 1 w 325"/>
                  <a:gd name="T91" fmla="*/ 1 h 216"/>
                  <a:gd name="T92" fmla="*/ 1 w 325"/>
                  <a:gd name="T93" fmla="*/ 1 h 216"/>
                  <a:gd name="T94" fmla="*/ 1 w 325"/>
                  <a:gd name="T95" fmla="*/ 1 h 216"/>
                  <a:gd name="T96" fmla="*/ 1 w 325"/>
                  <a:gd name="T97" fmla="*/ 1 h 216"/>
                  <a:gd name="T98" fmla="*/ 1 w 325"/>
                  <a:gd name="T99" fmla="*/ 1 h 216"/>
                  <a:gd name="T100" fmla="*/ 1 w 325"/>
                  <a:gd name="T101" fmla="*/ 1 h 216"/>
                  <a:gd name="T102" fmla="*/ 1 w 325"/>
                  <a:gd name="T103" fmla="*/ 1 h 216"/>
                  <a:gd name="T104" fmla="*/ 0 w 325"/>
                  <a:gd name="T105" fmla="*/ 1 h 216"/>
                  <a:gd name="T106" fmla="*/ 0 w 325"/>
                  <a:gd name="T107" fmla="*/ 1 h 216"/>
                  <a:gd name="T108" fmla="*/ 0 w 325"/>
                  <a:gd name="T109" fmla="*/ 1 h 216"/>
                  <a:gd name="T110" fmla="*/ 0 w 325"/>
                  <a:gd name="T111" fmla="*/ 1 h 216"/>
                  <a:gd name="T112" fmla="*/ 0 w 325"/>
                  <a:gd name="T113" fmla="*/ 1 h 216"/>
                  <a:gd name="T114" fmla="*/ 0 w 325"/>
                  <a:gd name="T115" fmla="*/ 1 h 216"/>
                  <a:gd name="T116" fmla="*/ 0 w 325"/>
                  <a:gd name="T117" fmla="*/ 0 h 216"/>
                  <a:gd name="T118" fmla="*/ 0 w 325"/>
                  <a:gd name="T119" fmla="*/ 0 h 21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25" h="216">
                    <a:moveTo>
                      <a:pt x="49" y="15"/>
                    </a:moveTo>
                    <a:lnTo>
                      <a:pt x="56" y="13"/>
                    </a:lnTo>
                    <a:lnTo>
                      <a:pt x="61" y="28"/>
                    </a:lnTo>
                    <a:lnTo>
                      <a:pt x="55" y="30"/>
                    </a:lnTo>
                    <a:lnTo>
                      <a:pt x="49" y="15"/>
                    </a:lnTo>
                    <a:close/>
                    <a:moveTo>
                      <a:pt x="56" y="13"/>
                    </a:moveTo>
                    <a:lnTo>
                      <a:pt x="57" y="13"/>
                    </a:lnTo>
                    <a:lnTo>
                      <a:pt x="59" y="21"/>
                    </a:lnTo>
                    <a:lnTo>
                      <a:pt x="56" y="13"/>
                    </a:lnTo>
                    <a:close/>
                    <a:moveTo>
                      <a:pt x="57" y="13"/>
                    </a:moveTo>
                    <a:lnTo>
                      <a:pt x="73" y="9"/>
                    </a:lnTo>
                    <a:lnTo>
                      <a:pt x="77" y="25"/>
                    </a:lnTo>
                    <a:lnTo>
                      <a:pt x="61" y="29"/>
                    </a:lnTo>
                    <a:lnTo>
                      <a:pt x="57" y="13"/>
                    </a:lnTo>
                    <a:close/>
                    <a:moveTo>
                      <a:pt x="73" y="9"/>
                    </a:moveTo>
                    <a:lnTo>
                      <a:pt x="73" y="9"/>
                    </a:lnTo>
                    <a:lnTo>
                      <a:pt x="75" y="17"/>
                    </a:lnTo>
                    <a:lnTo>
                      <a:pt x="73" y="9"/>
                    </a:lnTo>
                    <a:close/>
                    <a:moveTo>
                      <a:pt x="73" y="9"/>
                    </a:moveTo>
                    <a:lnTo>
                      <a:pt x="85" y="6"/>
                    </a:lnTo>
                    <a:lnTo>
                      <a:pt x="89" y="23"/>
                    </a:lnTo>
                    <a:lnTo>
                      <a:pt x="76" y="25"/>
                    </a:lnTo>
                    <a:lnTo>
                      <a:pt x="73" y="9"/>
                    </a:lnTo>
                    <a:close/>
                    <a:moveTo>
                      <a:pt x="85" y="6"/>
                    </a:moveTo>
                    <a:lnTo>
                      <a:pt x="84" y="6"/>
                    </a:lnTo>
                    <a:lnTo>
                      <a:pt x="87" y="6"/>
                    </a:lnTo>
                    <a:lnTo>
                      <a:pt x="88" y="15"/>
                    </a:lnTo>
                    <a:lnTo>
                      <a:pt x="85" y="6"/>
                    </a:lnTo>
                    <a:close/>
                    <a:moveTo>
                      <a:pt x="87" y="6"/>
                    </a:moveTo>
                    <a:lnTo>
                      <a:pt x="100" y="4"/>
                    </a:lnTo>
                    <a:lnTo>
                      <a:pt x="102" y="21"/>
                    </a:lnTo>
                    <a:lnTo>
                      <a:pt x="89" y="23"/>
                    </a:lnTo>
                    <a:lnTo>
                      <a:pt x="87" y="6"/>
                    </a:lnTo>
                    <a:close/>
                    <a:moveTo>
                      <a:pt x="100" y="4"/>
                    </a:moveTo>
                    <a:lnTo>
                      <a:pt x="100" y="4"/>
                    </a:lnTo>
                    <a:lnTo>
                      <a:pt x="101" y="13"/>
                    </a:lnTo>
                    <a:lnTo>
                      <a:pt x="100" y="4"/>
                    </a:lnTo>
                    <a:close/>
                    <a:moveTo>
                      <a:pt x="100" y="4"/>
                    </a:moveTo>
                    <a:lnTo>
                      <a:pt x="116" y="2"/>
                    </a:lnTo>
                    <a:lnTo>
                      <a:pt x="118" y="19"/>
                    </a:lnTo>
                    <a:lnTo>
                      <a:pt x="102" y="21"/>
                    </a:lnTo>
                    <a:lnTo>
                      <a:pt x="100" y="4"/>
                    </a:lnTo>
                    <a:close/>
                    <a:moveTo>
                      <a:pt x="116" y="2"/>
                    </a:moveTo>
                    <a:lnTo>
                      <a:pt x="116" y="2"/>
                    </a:lnTo>
                    <a:lnTo>
                      <a:pt x="117" y="11"/>
                    </a:lnTo>
                    <a:lnTo>
                      <a:pt x="116" y="2"/>
                    </a:lnTo>
                    <a:close/>
                    <a:moveTo>
                      <a:pt x="116" y="2"/>
                    </a:moveTo>
                    <a:lnTo>
                      <a:pt x="134" y="1"/>
                    </a:lnTo>
                    <a:lnTo>
                      <a:pt x="135" y="18"/>
                    </a:lnTo>
                    <a:lnTo>
                      <a:pt x="117" y="19"/>
                    </a:lnTo>
                    <a:lnTo>
                      <a:pt x="116" y="2"/>
                    </a:lnTo>
                    <a:close/>
                    <a:moveTo>
                      <a:pt x="134" y="1"/>
                    </a:moveTo>
                    <a:lnTo>
                      <a:pt x="152" y="0"/>
                    </a:lnTo>
                    <a:lnTo>
                      <a:pt x="153" y="17"/>
                    </a:lnTo>
                    <a:lnTo>
                      <a:pt x="135" y="18"/>
                    </a:lnTo>
                    <a:lnTo>
                      <a:pt x="134" y="1"/>
                    </a:lnTo>
                    <a:close/>
                    <a:moveTo>
                      <a:pt x="152" y="0"/>
                    </a:moveTo>
                    <a:lnTo>
                      <a:pt x="153" y="0"/>
                    </a:lnTo>
                    <a:lnTo>
                      <a:pt x="153" y="9"/>
                    </a:lnTo>
                    <a:lnTo>
                      <a:pt x="152" y="0"/>
                    </a:lnTo>
                    <a:close/>
                    <a:moveTo>
                      <a:pt x="153" y="0"/>
                    </a:moveTo>
                    <a:lnTo>
                      <a:pt x="174" y="0"/>
                    </a:lnTo>
                    <a:lnTo>
                      <a:pt x="174" y="17"/>
                    </a:lnTo>
                    <a:lnTo>
                      <a:pt x="153" y="17"/>
                    </a:lnTo>
                    <a:lnTo>
                      <a:pt x="153" y="0"/>
                    </a:lnTo>
                    <a:close/>
                    <a:moveTo>
                      <a:pt x="174" y="0"/>
                    </a:moveTo>
                    <a:lnTo>
                      <a:pt x="174" y="0"/>
                    </a:lnTo>
                    <a:lnTo>
                      <a:pt x="174" y="9"/>
                    </a:lnTo>
                    <a:lnTo>
                      <a:pt x="174" y="0"/>
                    </a:lnTo>
                    <a:close/>
                    <a:moveTo>
                      <a:pt x="174" y="0"/>
                    </a:moveTo>
                    <a:lnTo>
                      <a:pt x="196" y="2"/>
                    </a:lnTo>
                    <a:lnTo>
                      <a:pt x="195" y="19"/>
                    </a:lnTo>
                    <a:lnTo>
                      <a:pt x="173" y="17"/>
                    </a:lnTo>
                    <a:lnTo>
                      <a:pt x="174" y="0"/>
                    </a:lnTo>
                    <a:close/>
                    <a:moveTo>
                      <a:pt x="196" y="2"/>
                    </a:moveTo>
                    <a:lnTo>
                      <a:pt x="196" y="2"/>
                    </a:lnTo>
                    <a:lnTo>
                      <a:pt x="197" y="2"/>
                    </a:lnTo>
                    <a:lnTo>
                      <a:pt x="196" y="11"/>
                    </a:lnTo>
                    <a:lnTo>
                      <a:pt x="196" y="2"/>
                    </a:lnTo>
                    <a:close/>
                    <a:moveTo>
                      <a:pt x="197" y="2"/>
                    </a:moveTo>
                    <a:lnTo>
                      <a:pt x="220" y="5"/>
                    </a:lnTo>
                    <a:lnTo>
                      <a:pt x="218" y="22"/>
                    </a:lnTo>
                    <a:lnTo>
                      <a:pt x="195" y="19"/>
                    </a:lnTo>
                    <a:lnTo>
                      <a:pt x="197" y="2"/>
                    </a:lnTo>
                    <a:close/>
                    <a:moveTo>
                      <a:pt x="220" y="5"/>
                    </a:moveTo>
                    <a:lnTo>
                      <a:pt x="220" y="5"/>
                    </a:lnTo>
                    <a:lnTo>
                      <a:pt x="221" y="5"/>
                    </a:lnTo>
                    <a:lnTo>
                      <a:pt x="219" y="14"/>
                    </a:lnTo>
                    <a:lnTo>
                      <a:pt x="220" y="5"/>
                    </a:lnTo>
                    <a:close/>
                    <a:moveTo>
                      <a:pt x="221" y="5"/>
                    </a:moveTo>
                    <a:lnTo>
                      <a:pt x="244" y="11"/>
                    </a:lnTo>
                    <a:lnTo>
                      <a:pt x="240" y="27"/>
                    </a:lnTo>
                    <a:lnTo>
                      <a:pt x="217" y="22"/>
                    </a:lnTo>
                    <a:lnTo>
                      <a:pt x="221" y="5"/>
                    </a:lnTo>
                    <a:close/>
                    <a:moveTo>
                      <a:pt x="244" y="11"/>
                    </a:moveTo>
                    <a:lnTo>
                      <a:pt x="244" y="11"/>
                    </a:lnTo>
                    <a:lnTo>
                      <a:pt x="242" y="19"/>
                    </a:lnTo>
                    <a:lnTo>
                      <a:pt x="244" y="11"/>
                    </a:lnTo>
                    <a:close/>
                    <a:moveTo>
                      <a:pt x="244" y="11"/>
                    </a:moveTo>
                    <a:lnTo>
                      <a:pt x="269" y="17"/>
                    </a:lnTo>
                    <a:lnTo>
                      <a:pt x="265" y="33"/>
                    </a:lnTo>
                    <a:lnTo>
                      <a:pt x="240" y="27"/>
                    </a:lnTo>
                    <a:lnTo>
                      <a:pt x="244" y="11"/>
                    </a:lnTo>
                    <a:close/>
                    <a:moveTo>
                      <a:pt x="269" y="17"/>
                    </a:moveTo>
                    <a:lnTo>
                      <a:pt x="269" y="17"/>
                    </a:lnTo>
                    <a:lnTo>
                      <a:pt x="267" y="25"/>
                    </a:lnTo>
                    <a:lnTo>
                      <a:pt x="269" y="17"/>
                    </a:lnTo>
                    <a:close/>
                    <a:moveTo>
                      <a:pt x="269" y="17"/>
                    </a:moveTo>
                    <a:lnTo>
                      <a:pt x="293" y="25"/>
                    </a:lnTo>
                    <a:lnTo>
                      <a:pt x="288" y="40"/>
                    </a:lnTo>
                    <a:lnTo>
                      <a:pt x="264" y="32"/>
                    </a:lnTo>
                    <a:lnTo>
                      <a:pt x="269" y="17"/>
                    </a:lnTo>
                    <a:close/>
                    <a:moveTo>
                      <a:pt x="293" y="25"/>
                    </a:moveTo>
                    <a:lnTo>
                      <a:pt x="294" y="25"/>
                    </a:lnTo>
                    <a:lnTo>
                      <a:pt x="291" y="33"/>
                    </a:lnTo>
                    <a:lnTo>
                      <a:pt x="293" y="25"/>
                    </a:lnTo>
                    <a:close/>
                    <a:moveTo>
                      <a:pt x="294" y="25"/>
                    </a:moveTo>
                    <a:lnTo>
                      <a:pt x="319" y="36"/>
                    </a:lnTo>
                    <a:lnTo>
                      <a:pt x="312" y="52"/>
                    </a:lnTo>
                    <a:lnTo>
                      <a:pt x="287" y="40"/>
                    </a:lnTo>
                    <a:lnTo>
                      <a:pt x="294" y="25"/>
                    </a:lnTo>
                    <a:close/>
                    <a:moveTo>
                      <a:pt x="319" y="36"/>
                    </a:moveTo>
                    <a:lnTo>
                      <a:pt x="325" y="39"/>
                    </a:lnTo>
                    <a:lnTo>
                      <a:pt x="324" y="46"/>
                    </a:lnTo>
                    <a:lnTo>
                      <a:pt x="316" y="45"/>
                    </a:lnTo>
                    <a:lnTo>
                      <a:pt x="319" y="36"/>
                    </a:lnTo>
                    <a:close/>
                    <a:moveTo>
                      <a:pt x="324" y="46"/>
                    </a:moveTo>
                    <a:lnTo>
                      <a:pt x="323" y="52"/>
                    </a:lnTo>
                    <a:lnTo>
                      <a:pt x="307" y="49"/>
                    </a:lnTo>
                    <a:lnTo>
                      <a:pt x="308" y="42"/>
                    </a:lnTo>
                    <a:lnTo>
                      <a:pt x="324" y="46"/>
                    </a:lnTo>
                    <a:close/>
                    <a:moveTo>
                      <a:pt x="307" y="50"/>
                    </a:moveTo>
                    <a:lnTo>
                      <a:pt x="307" y="50"/>
                    </a:lnTo>
                    <a:lnTo>
                      <a:pt x="307" y="49"/>
                    </a:lnTo>
                    <a:lnTo>
                      <a:pt x="315" y="51"/>
                    </a:lnTo>
                    <a:lnTo>
                      <a:pt x="307" y="50"/>
                    </a:lnTo>
                    <a:close/>
                    <a:moveTo>
                      <a:pt x="323" y="51"/>
                    </a:moveTo>
                    <a:lnTo>
                      <a:pt x="322" y="67"/>
                    </a:lnTo>
                    <a:lnTo>
                      <a:pt x="306" y="66"/>
                    </a:lnTo>
                    <a:lnTo>
                      <a:pt x="307" y="50"/>
                    </a:lnTo>
                    <a:lnTo>
                      <a:pt x="323" y="51"/>
                    </a:lnTo>
                    <a:close/>
                    <a:moveTo>
                      <a:pt x="322" y="67"/>
                    </a:moveTo>
                    <a:lnTo>
                      <a:pt x="322" y="68"/>
                    </a:lnTo>
                    <a:lnTo>
                      <a:pt x="322" y="67"/>
                    </a:lnTo>
                    <a:lnTo>
                      <a:pt x="314" y="67"/>
                    </a:lnTo>
                    <a:lnTo>
                      <a:pt x="322" y="67"/>
                    </a:lnTo>
                    <a:close/>
                    <a:moveTo>
                      <a:pt x="322" y="67"/>
                    </a:moveTo>
                    <a:lnTo>
                      <a:pt x="321" y="79"/>
                    </a:lnTo>
                    <a:lnTo>
                      <a:pt x="305" y="77"/>
                    </a:lnTo>
                    <a:lnTo>
                      <a:pt x="306" y="66"/>
                    </a:lnTo>
                    <a:lnTo>
                      <a:pt x="322" y="67"/>
                    </a:lnTo>
                    <a:close/>
                    <a:moveTo>
                      <a:pt x="305" y="77"/>
                    </a:moveTo>
                    <a:lnTo>
                      <a:pt x="305" y="76"/>
                    </a:lnTo>
                    <a:lnTo>
                      <a:pt x="305" y="77"/>
                    </a:lnTo>
                    <a:lnTo>
                      <a:pt x="313" y="79"/>
                    </a:lnTo>
                    <a:lnTo>
                      <a:pt x="305" y="77"/>
                    </a:lnTo>
                    <a:close/>
                    <a:moveTo>
                      <a:pt x="321" y="79"/>
                    </a:moveTo>
                    <a:lnTo>
                      <a:pt x="320" y="92"/>
                    </a:lnTo>
                    <a:lnTo>
                      <a:pt x="304" y="91"/>
                    </a:lnTo>
                    <a:lnTo>
                      <a:pt x="305" y="77"/>
                    </a:lnTo>
                    <a:lnTo>
                      <a:pt x="321" y="79"/>
                    </a:lnTo>
                    <a:close/>
                    <a:moveTo>
                      <a:pt x="320" y="92"/>
                    </a:moveTo>
                    <a:lnTo>
                      <a:pt x="320" y="93"/>
                    </a:lnTo>
                    <a:lnTo>
                      <a:pt x="320" y="94"/>
                    </a:lnTo>
                    <a:lnTo>
                      <a:pt x="312" y="92"/>
                    </a:lnTo>
                    <a:lnTo>
                      <a:pt x="320" y="92"/>
                    </a:lnTo>
                    <a:close/>
                    <a:moveTo>
                      <a:pt x="320" y="94"/>
                    </a:moveTo>
                    <a:lnTo>
                      <a:pt x="317" y="107"/>
                    </a:lnTo>
                    <a:lnTo>
                      <a:pt x="301" y="103"/>
                    </a:lnTo>
                    <a:lnTo>
                      <a:pt x="304" y="90"/>
                    </a:lnTo>
                    <a:lnTo>
                      <a:pt x="320" y="94"/>
                    </a:lnTo>
                    <a:close/>
                    <a:moveTo>
                      <a:pt x="301" y="103"/>
                    </a:moveTo>
                    <a:lnTo>
                      <a:pt x="301" y="101"/>
                    </a:lnTo>
                    <a:lnTo>
                      <a:pt x="301" y="103"/>
                    </a:lnTo>
                    <a:lnTo>
                      <a:pt x="309" y="105"/>
                    </a:lnTo>
                    <a:lnTo>
                      <a:pt x="301" y="103"/>
                    </a:lnTo>
                    <a:close/>
                    <a:moveTo>
                      <a:pt x="317" y="106"/>
                    </a:moveTo>
                    <a:lnTo>
                      <a:pt x="314" y="121"/>
                    </a:lnTo>
                    <a:lnTo>
                      <a:pt x="298" y="118"/>
                    </a:lnTo>
                    <a:lnTo>
                      <a:pt x="301" y="103"/>
                    </a:lnTo>
                    <a:lnTo>
                      <a:pt x="317" y="106"/>
                    </a:lnTo>
                    <a:close/>
                    <a:moveTo>
                      <a:pt x="314" y="121"/>
                    </a:moveTo>
                    <a:lnTo>
                      <a:pt x="313" y="122"/>
                    </a:lnTo>
                    <a:lnTo>
                      <a:pt x="306" y="120"/>
                    </a:lnTo>
                    <a:lnTo>
                      <a:pt x="314" y="121"/>
                    </a:lnTo>
                    <a:close/>
                    <a:moveTo>
                      <a:pt x="313" y="122"/>
                    </a:moveTo>
                    <a:lnTo>
                      <a:pt x="309" y="135"/>
                    </a:lnTo>
                    <a:lnTo>
                      <a:pt x="293" y="130"/>
                    </a:lnTo>
                    <a:lnTo>
                      <a:pt x="298" y="117"/>
                    </a:lnTo>
                    <a:lnTo>
                      <a:pt x="313" y="122"/>
                    </a:lnTo>
                    <a:close/>
                    <a:moveTo>
                      <a:pt x="309" y="135"/>
                    </a:moveTo>
                    <a:lnTo>
                      <a:pt x="309" y="135"/>
                    </a:lnTo>
                    <a:lnTo>
                      <a:pt x="302" y="133"/>
                    </a:lnTo>
                    <a:lnTo>
                      <a:pt x="309" y="135"/>
                    </a:lnTo>
                    <a:close/>
                    <a:moveTo>
                      <a:pt x="309" y="135"/>
                    </a:moveTo>
                    <a:lnTo>
                      <a:pt x="304" y="150"/>
                    </a:lnTo>
                    <a:lnTo>
                      <a:pt x="288" y="144"/>
                    </a:lnTo>
                    <a:lnTo>
                      <a:pt x="293" y="130"/>
                    </a:lnTo>
                    <a:lnTo>
                      <a:pt x="309" y="135"/>
                    </a:lnTo>
                    <a:close/>
                    <a:moveTo>
                      <a:pt x="304" y="150"/>
                    </a:moveTo>
                    <a:lnTo>
                      <a:pt x="304" y="151"/>
                    </a:lnTo>
                    <a:lnTo>
                      <a:pt x="304" y="152"/>
                    </a:lnTo>
                    <a:lnTo>
                      <a:pt x="297" y="147"/>
                    </a:lnTo>
                    <a:lnTo>
                      <a:pt x="304" y="150"/>
                    </a:lnTo>
                    <a:close/>
                    <a:moveTo>
                      <a:pt x="304" y="152"/>
                    </a:moveTo>
                    <a:lnTo>
                      <a:pt x="297" y="165"/>
                    </a:lnTo>
                    <a:lnTo>
                      <a:pt x="282" y="157"/>
                    </a:lnTo>
                    <a:lnTo>
                      <a:pt x="289" y="143"/>
                    </a:lnTo>
                    <a:lnTo>
                      <a:pt x="304" y="152"/>
                    </a:lnTo>
                    <a:close/>
                    <a:moveTo>
                      <a:pt x="297" y="165"/>
                    </a:moveTo>
                    <a:lnTo>
                      <a:pt x="297" y="165"/>
                    </a:lnTo>
                    <a:lnTo>
                      <a:pt x="289" y="161"/>
                    </a:lnTo>
                    <a:lnTo>
                      <a:pt x="297" y="165"/>
                    </a:lnTo>
                    <a:close/>
                    <a:moveTo>
                      <a:pt x="297" y="165"/>
                    </a:moveTo>
                    <a:lnTo>
                      <a:pt x="289" y="177"/>
                    </a:lnTo>
                    <a:lnTo>
                      <a:pt x="275" y="169"/>
                    </a:lnTo>
                    <a:lnTo>
                      <a:pt x="282" y="157"/>
                    </a:lnTo>
                    <a:lnTo>
                      <a:pt x="297" y="165"/>
                    </a:lnTo>
                    <a:close/>
                    <a:moveTo>
                      <a:pt x="289" y="177"/>
                    </a:moveTo>
                    <a:lnTo>
                      <a:pt x="288" y="177"/>
                    </a:lnTo>
                    <a:lnTo>
                      <a:pt x="288" y="178"/>
                    </a:lnTo>
                    <a:lnTo>
                      <a:pt x="282" y="173"/>
                    </a:lnTo>
                    <a:lnTo>
                      <a:pt x="289" y="177"/>
                    </a:lnTo>
                    <a:close/>
                    <a:moveTo>
                      <a:pt x="288" y="178"/>
                    </a:moveTo>
                    <a:lnTo>
                      <a:pt x="283" y="185"/>
                    </a:lnTo>
                    <a:lnTo>
                      <a:pt x="271" y="174"/>
                    </a:lnTo>
                    <a:lnTo>
                      <a:pt x="276" y="168"/>
                    </a:lnTo>
                    <a:lnTo>
                      <a:pt x="288" y="178"/>
                    </a:lnTo>
                    <a:close/>
                    <a:moveTo>
                      <a:pt x="270" y="174"/>
                    </a:moveTo>
                    <a:lnTo>
                      <a:pt x="271" y="173"/>
                    </a:lnTo>
                    <a:lnTo>
                      <a:pt x="271" y="174"/>
                    </a:lnTo>
                    <a:lnTo>
                      <a:pt x="277" y="179"/>
                    </a:lnTo>
                    <a:lnTo>
                      <a:pt x="270" y="174"/>
                    </a:lnTo>
                    <a:close/>
                    <a:moveTo>
                      <a:pt x="283" y="185"/>
                    </a:moveTo>
                    <a:lnTo>
                      <a:pt x="279" y="190"/>
                    </a:lnTo>
                    <a:lnTo>
                      <a:pt x="266" y="179"/>
                    </a:lnTo>
                    <a:lnTo>
                      <a:pt x="270" y="174"/>
                    </a:lnTo>
                    <a:lnTo>
                      <a:pt x="283" y="185"/>
                    </a:lnTo>
                    <a:close/>
                    <a:moveTo>
                      <a:pt x="279" y="190"/>
                    </a:moveTo>
                    <a:lnTo>
                      <a:pt x="279" y="190"/>
                    </a:lnTo>
                    <a:lnTo>
                      <a:pt x="278" y="190"/>
                    </a:lnTo>
                    <a:lnTo>
                      <a:pt x="273" y="185"/>
                    </a:lnTo>
                    <a:lnTo>
                      <a:pt x="279" y="190"/>
                    </a:lnTo>
                    <a:close/>
                    <a:moveTo>
                      <a:pt x="278" y="190"/>
                    </a:moveTo>
                    <a:lnTo>
                      <a:pt x="273" y="195"/>
                    </a:lnTo>
                    <a:lnTo>
                      <a:pt x="262" y="184"/>
                    </a:lnTo>
                    <a:lnTo>
                      <a:pt x="267" y="178"/>
                    </a:lnTo>
                    <a:lnTo>
                      <a:pt x="278" y="190"/>
                    </a:lnTo>
                    <a:close/>
                    <a:moveTo>
                      <a:pt x="273" y="195"/>
                    </a:moveTo>
                    <a:lnTo>
                      <a:pt x="273" y="196"/>
                    </a:lnTo>
                    <a:lnTo>
                      <a:pt x="272" y="196"/>
                    </a:lnTo>
                    <a:lnTo>
                      <a:pt x="268" y="190"/>
                    </a:lnTo>
                    <a:lnTo>
                      <a:pt x="273" y="195"/>
                    </a:lnTo>
                    <a:close/>
                    <a:moveTo>
                      <a:pt x="272" y="196"/>
                    </a:moveTo>
                    <a:lnTo>
                      <a:pt x="266" y="200"/>
                    </a:lnTo>
                    <a:lnTo>
                      <a:pt x="256" y="187"/>
                    </a:lnTo>
                    <a:lnTo>
                      <a:pt x="263" y="182"/>
                    </a:lnTo>
                    <a:lnTo>
                      <a:pt x="272" y="196"/>
                    </a:lnTo>
                    <a:close/>
                    <a:moveTo>
                      <a:pt x="266" y="200"/>
                    </a:moveTo>
                    <a:lnTo>
                      <a:pt x="266" y="201"/>
                    </a:lnTo>
                    <a:lnTo>
                      <a:pt x="265" y="201"/>
                    </a:lnTo>
                    <a:lnTo>
                      <a:pt x="262" y="194"/>
                    </a:lnTo>
                    <a:lnTo>
                      <a:pt x="266" y="200"/>
                    </a:lnTo>
                    <a:close/>
                    <a:moveTo>
                      <a:pt x="265" y="201"/>
                    </a:moveTo>
                    <a:lnTo>
                      <a:pt x="258" y="204"/>
                    </a:lnTo>
                    <a:lnTo>
                      <a:pt x="251" y="190"/>
                    </a:lnTo>
                    <a:lnTo>
                      <a:pt x="257" y="187"/>
                    </a:lnTo>
                    <a:lnTo>
                      <a:pt x="265" y="201"/>
                    </a:lnTo>
                    <a:close/>
                    <a:moveTo>
                      <a:pt x="258" y="204"/>
                    </a:moveTo>
                    <a:lnTo>
                      <a:pt x="262" y="202"/>
                    </a:lnTo>
                    <a:lnTo>
                      <a:pt x="258" y="204"/>
                    </a:lnTo>
                    <a:lnTo>
                      <a:pt x="255" y="197"/>
                    </a:lnTo>
                    <a:lnTo>
                      <a:pt x="258" y="204"/>
                    </a:lnTo>
                    <a:close/>
                    <a:moveTo>
                      <a:pt x="258" y="204"/>
                    </a:moveTo>
                    <a:lnTo>
                      <a:pt x="252" y="207"/>
                    </a:lnTo>
                    <a:lnTo>
                      <a:pt x="245" y="193"/>
                    </a:lnTo>
                    <a:lnTo>
                      <a:pt x="251" y="190"/>
                    </a:lnTo>
                    <a:lnTo>
                      <a:pt x="258" y="204"/>
                    </a:lnTo>
                    <a:close/>
                    <a:moveTo>
                      <a:pt x="252" y="207"/>
                    </a:moveTo>
                    <a:lnTo>
                      <a:pt x="252" y="207"/>
                    </a:lnTo>
                    <a:lnTo>
                      <a:pt x="249" y="200"/>
                    </a:lnTo>
                    <a:lnTo>
                      <a:pt x="252" y="207"/>
                    </a:lnTo>
                    <a:close/>
                    <a:moveTo>
                      <a:pt x="252" y="207"/>
                    </a:moveTo>
                    <a:lnTo>
                      <a:pt x="245" y="210"/>
                    </a:lnTo>
                    <a:lnTo>
                      <a:pt x="239" y="195"/>
                    </a:lnTo>
                    <a:lnTo>
                      <a:pt x="246" y="192"/>
                    </a:lnTo>
                    <a:lnTo>
                      <a:pt x="252" y="207"/>
                    </a:lnTo>
                    <a:close/>
                    <a:moveTo>
                      <a:pt x="245" y="210"/>
                    </a:moveTo>
                    <a:lnTo>
                      <a:pt x="244" y="211"/>
                    </a:lnTo>
                    <a:lnTo>
                      <a:pt x="243" y="211"/>
                    </a:lnTo>
                    <a:lnTo>
                      <a:pt x="242" y="203"/>
                    </a:lnTo>
                    <a:lnTo>
                      <a:pt x="245" y="210"/>
                    </a:lnTo>
                    <a:close/>
                    <a:moveTo>
                      <a:pt x="243" y="211"/>
                    </a:moveTo>
                    <a:lnTo>
                      <a:pt x="236" y="212"/>
                    </a:lnTo>
                    <a:lnTo>
                      <a:pt x="234" y="196"/>
                    </a:lnTo>
                    <a:lnTo>
                      <a:pt x="241" y="195"/>
                    </a:lnTo>
                    <a:lnTo>
                      <a:pt x="243" y="211"/>
                    </a:lnTo>
                    <a:close/>
                    <a:moveTo>
                      <a:pt x="233" y="196"/>
                    </a:moveTo>
                    <a:lnTo>
                      <a:pt x="233" y="196"/>
                    </a:lnTo>
                    <a:lnTo>
                      <a:pt x="234" y="196"/>
                    </a:lnTo>
                    <a:lnTo>
                      <a:pt x="235" y="204"/>
                    </a:lnTo>
                    <a:lnTo>
                      <a:pt x="233" y="196"/>
                    </a:lnTo>
                    <a:close/>
                    <a:moveTo>
                      <a:pt x="236" y="212"/>
                    </a:moveTo>
                    <a:lnTo>
                      <a:pt x="220" y="215"/>
                    </a:lnTo>
                    <a:lnTo>
                      <a:pt x="217" y="199"/>
                    </a:lnTo>
                    <a:lnTo>
                      <a:pt x="233" y="196"/>
                    </a:lnTo>
                    <a:lnTo>
                      <a:pt x="236" y="212"/>
                    </a:lnTo>
                    <a:close/>
                    <a:moveTo>
                      <a:pt x="220" y="215"/>
                    </a:moveTo>
                    <a:lnTo>
                      <a:pt x="220" y="215"/>
                    </a:lnTo>
                    <a:lnTo>
                      <a:pt x="219" y="215"/>
                    </a:lnTo>
                    <a:lnTo>
                      <a:pt x="219" y="207"/>
                    </a:lnTo>
                    <a:lnTo>
                      <a:pt x="220" y="215"/>
                    </a:lnTo>
                    <a:close/>
                    <a:moveTo>
                      <a:pt x="219" y="215"/>
                    </a:moveTo>
                    <a:lnTo>
                      <a:pt x="203" y="216"/>
                    </a:lnTo>
                    <a:lnTo>
                      <a:pt x="202" y="200"/>
                    </a:lnTo>
                    <a:lnTo>
                      <a:pt x="218" y="199"/>
                    </a:lnTo>
                    <a:lnTo>
                      <a:pt x="219" y="215"/>
                    </a:lnTo>
                    <a:close/>
                    <a:moveTo>
                      <a:pt x="203" y="216"/>
                    </a:moveTo>
                    <a:lnTo>
                      <a:pt x="203" y="216"/>
                    </a:lnTo>
                    <a:lnTo>
                      <a:pt x="203" y="208"/>
                    </a:lnTo>
                    <a:lnTo>
                      <a:pt x="203" y="216"/>
                    </a:lnTo>
                    <a:close/>
                    <a:moveTo>
                      <a:pt x="203" y="216"/>
                    </a:moveTo>
                    <a:lnTo>
                      <a:pt x="185" y="216"/>
                    </a:lnTo>
                    <a:lnTo>
                      <a:pt x="185" y="200"/>
                    </a:lnTo>
                    <a:lnTo>
                      <a:pt x="203" y="200"/>
                    </a:lnTo>
                    <a:lnTo>
                      <a:pt x="203" y="216"/>
                    </a:lnTo>
                    <a:close/>
                    <a:moveTo>
                      <a:pt x="185" y="216"/>
                    </a:moveTo>
                    <a:lnTo>
                      <a:pt x="184" y="216"/>
                    </a:lnTo>
                    <a:lnTo>
                      <a:pt x="185" y="208"/>
                    </a:lnTo>
                    <a:lnTo>
                      <a:pt x="185" y="216"/>
                    </a:lnTo>
                    <a:close/>
                    <a:moveTo>
                      <a:pt x="184" y="216"/>
                    </a:moveTo>
                    <a:lnTo>
                      <a:pt x="166" y="215"/>
                    </a:lnTo>
                    <a:lnTo>
                      <a:pt x="167" y="199"/>
                    </a:lnTo>
                    <a:lnTo>
                      <a:pt x="185" y="200"/>
                    </a:lnTo>
                    <a:lnTo>
                      <a:pt x="184" y="216"/>
                    </a:lnTo>
                    <a:close/>
                    <a:moveTo>
                      <a:pt x="166" y="215"/>
                    </a:moveTo>
                    <a:lnTo>
                      <a:pt x="166" y="215"/>
                    </a:lnTo>
                    <a:lnTo>
                      <a:pt x="167" y="207"/>
                    </a:lnTo>
                    <a:lnTo>
                      <a:pt x="166" y="215"/>
                    </a:lnTo>
                    <a:close/>
                    <a:moveTo>
                      <a:pt x="166" y="215"/>
                    </a:moveTo>
                    <a:lnTo>
                      <a:pt x="129" y="212"/>
                    </a:lnTo>
                    <a:lnTo>
                      <a:pt x="130" y="196"/>
                    </a:lnTo>
                    <a:lnTo>
                      <a:pt x="167" y="199"/>
                    </a:lnTo>
                    <a:lnTo>
                      <a:pt x="166" y="215"/>
                    </a:lnTo>
                    <a:close/>
                    <a:moveTo>
                      <a:pt x="129" y="212"/>
                    </a:moveTo>
                    <a:lnTo>
                      <a:pt x="129" y="212"/>
                    </a:lnTo>
                    <a:lnTo>
                      <a:pt x="130" y="204"/>
                    </a:lnTo>
                    <a:lnTo>
                      <a:pt x="129" y="212"/>
                    </a:lnTo>
                    <a:close/>
                    <a:moveTo>
                      <a:pt x="129" y="212"/>
                    </a:moveTo>
                    <a:lnTo>
                      <a:pt x="93" y="207"/>
                    </a:lnTo>
                    <a:lnTo>
                      <a:pt x="95" y="191"/>
                    </a:lnTo>
                    <a:lnTo>
                      <a:pt x="131" y="196"/>
                    </a:lnTo>
                    <a:lnTo>
                      <a:pt x="129" y="212"/>
                    </a:lnTo>
                    <a:close/>
                    <a:moveTo>
                      <a:pt x="93" y="207"/>
                    </a:moveTo>
                    <a:lnTo>
                      <a:pt x="93" y="207"/>
                    </a:lnTo>
                    <a:lnTo>
                      <a:pt x="94" y="199"/>
                    </a:lnTo>
                    <a:lnTo>
                      <a:pt x="93" y="207"/>
                    </a:lnTo>
                    <a:close/>
                    <a:moveTo>
                      <a:pt x="93" y="207"/>
                    </a:moveTo>
                    <a:lnTo>
                      <a:pt x="60" y="202"/>
                    </a:lnTo>
                    <a:lnTo>
                      <a:pt x="62" y="186"/>
                    </a:lnTo>
                    <a:lnTo>
                      <a:pt x="95" y="191"/>
                    </a:lnTo>
                    <a:lnTo>
                      <a:pt x="93" y="207"/>
                    </a:lnTo>
                    <a:close/>
                    <a:moveTo>
                      <a:pt x="60" y="202"/>
                    </a:moveTo>
                    <a:lnTo>
                      <a:pt x="59" y="202"/>
                    </a:lnTo>
                    <a:lnTo>
                      <a:pt x="61" y="194"/>
                    </a:lnTo>
                    <a:lnTo>
                      <a:pt x="60" y="202"/>
                    </a:lnTo>
                    <a:close/>
                    <a:moveTo>
                      <a:pt x="59" y="202"/>
                    </a:moveTo>
                    <a:lnTo>
                      <a:pt x="32" y="197"/>
                    </a:lnTo>
                    <a:lnTo>
                      <a:pt x="35" y="180"/>
                    </a:lnTo>
                    <a:lnTo>
                      <a:pt x="62" y="186"/>
                    </a:lnTo>
                    <a:lnTo>
                      <a:pt x="59" y="202"/>
                    </a:lnTo>
                    <a:close/>
                    <a:moveTo>
                      <a:pt x="32" y="197"/>
                    </a:moveTo>
                    <a:lnTo>
                      <a:pt x="33" y="197"/>
                    </a:lnTo>
                    <a:lnTo>
                      <a:pt x="32" y="197"/>
                    </a:lnTo>
                    <a:lnTo>
                      <a:pt x="34" y="189"/>
                    </a:lnTo>
                    <a:lnTo>
                      <a:pt x="32" y="197"/>
                    </a:lnTo>
                    <a:close/>
                    <a:moveTo>
                      <a:pt x="32" y="197"/>
                    </a:moveTo>
                    <a:lnTo>
                      <a:pt x="14" y="193"/>
                    </a:lnTo>
                    <a:lnTo>
                      <a:pt x="19" y="176"/>
                    </a:lnTo>
                    <a:lnTo>
                      <a:pt x="36" y="180"/>
                    </a:lnTo>
                    <a:lnTo>
                      <a:pt x="32" y="197"/>
                    </a:lnTo>
                    <a:close/>
                    <a:moveTo>
                      <a:pt x="18" y="176"/>
                    </a:moveTo>
                    <a:lnTo>
                      <a:pt x="18" y="176"/>
                    </a:lnTo>
                    <a:lnTo>
                      <a:pt x="19" y="176"/>
                    </a:lnTo>
                    <a:lnTo>
                      <a:pt x="17" y="185"/>
                    </a:lnTo>
                    <a:lnTo>
                      <a:pt x="18" y="176"/>
                    </a:lnTo>
                    <a:close/>
                    <a:moveTo>
                      <a:pt x="14" y="193"/>
                    </a:moveTo>
                    <a:lnTo>
                      <a:pt x="8" y="192"/>
                    </a:lnTo>
                    <a:lnTo>
                      <a:pt x="11" y="175"/>
                    </a:lnTo>
                    <a:lnTo>
                      <a:pt x="18" y="176"/>
                    </a:lnTo>
                    <a:lnTo>
                      <a:pt x="14" y="193"/>
                    </a:lnTo>
                    <a:close/>
                    <a:moveTo>
                      <a:pt x="8" y="192"/>
                    </a:moveTo>
                    <a:lnTo>
                      <a:pt x="0" y="190"/>
                    </a:lnTo>
                    <a:lnTo>
                      <a:pt x="2" y="181"/>
                    </a:lnTo>
                    <a:lnTo>
                      <a:pt x="10" y="184"/>
                    </a:lnTo>
                    <a:lnTo>
                      <a:pt x="8" y="192"/>
                    </a:lnTo>
                    <a:close/>
                    <a:moveTo>
                      <a:pt x="2" y="181"/>
                    </a:moveTo>
                    <a:lnTo>
                      <a:pt x="44" y="21"/>
                    </a:lnTo>
                    <a:lnTo>
                      <a:pt x="60" y="25"/>
                    </a:lnTo>
                    <a:lnTo>
                      <a:pt x="18" y="186"/>
                    </a:lnTo>
                    <a:lnTo>
                      <a:pt x="2" y="181"/>
                    </a:lnTo>
                    <a:close/>
                    <a:moveTo>
                      <a:pt x="44" y="21"/>
                    </a:moveTo>
                    <a:lnTo>
                      <a:pt x="45" y="17"/>
                    </a:lnTo>
                    <a:lnTo>
                      <a:pt x="49" y="15"/>
                    </a:lnTo>
                    <a:lnTo>
                      <a:pt x="53" y="23"/>
                    </a:lnTo>
                    <a:lnTo>
                      <a:pt x="44" y="21"/>
                    </a:lnTo>
                    <a:close/>
                  </a:path>
                </a:pathLst>
              </a:custGeom>
              <a:solidFill>
                <a:srgbClr val="F0F3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35" name="Freeform 2255">
                <a:extLst>
                  <a:ext uri="{FF2B5EF4-FFF2-40B4-BE49-F238E27FC236}">
                    <a16:creationId xmlns:a16="http://schemas.microsoft.com/office/drawing/2014/main" id="{8A2AE644-C67E-4B42-B337-5CBC12ACA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4" y="3374"/>
                <a:ext cx="51" cy="27"/>
              </a:xfrm>
              <a:custGeom>
                <a:avLst/>
                <a:gdLst>
                  <a:gd name="T0" fmla="*/ 3 w 763"/>
                  <a:gd name="T1" fmla="*/ 0 h 411"/>
                  <a:gd name="T2" fmla="*/ 3 w 763"/>
                  <a:gd name="T3" fmla="*/ 0 h 411"/>
                  <a:gd name="T4" fmla="*/ 3 w 763"/>
                  <a:gd name="T5" fmla="*/ 0 h 411"/>
                  <a:gd name="T6" fmla="*/ 3 w 763"/>
                  <a:gd name="T7" fmla="*/ 0 h 411"/>
                  <a:gd name="T8" fmla="*/ 3 w 763"/>
                  <a:gd name="T9" fmla="*/ 0 h 411"/>
                  <a:gd name="T10" fmla="*/ 3 w 763"/>
                  <a:gd name="T11" fmla="*/ 0 h 411"/>
                  <a:gd name="T12" fmla="*/ 3 w 763"/>
                  <a:gd name="T13" fmla="*/ 0 h 411"/>
                  <a:gd name="T14" fmla="*/ 3 w 763"/>
                  <a:gd name="T15" fmla="*/ 0 h 411"/>
                  <a:gd name="T16" fmla="*/ 2 w 763"/>
                  <a:gd name="T17" fmla="*/ 0 h 411"/>
                  <a:gd name="T18" fmla="*/ 2 w 763"/>
                  <a:gd name="T19" fmla="*/ 0 h 411"/>
                  <a:gd name="T20" fmla="*/ 2 w 763"/>
                  <a:gd name="T21" fmla="*/ 0 h 411"/>
                  <a:gd name="T22" fmla="*/ 1 w 763"/>
                  <a:gd name="T23" fmla="*/ 1 h 411"/>
                  <a:gd name="T24" fmla="*/ 1 w 763"/>
                  <a:gd name="T25" fmla="*/ 1 h 411"/>
                  <a:gd name="T26" fmla="*/ 1 w 763"/>
                  <a:gd name="T27" fmla="*/ 1 h 411"/>
                  <a:gd name="T28" fmla="*/ 1 w 763"/>
                  <a:gd name="T29" fmla="*/ 1 h 411"/>
                  <a:gd name="T30" fmla="*/ 0 w 763"/>
                  <a:gd name="T31" fmla="*/ 1 h 411"/>
                  <a:gd name="T32" fmla="*/ 0 w 763"/>
                  <a:gd name="T33" fmla="*/ 2 h 411"/>
                  <a:gd name="T34" fmla="*/ 0 w 763"/>
                  <a:gd name="T35" fmla="*/ 2 h 411"/>
                  <a:gd name="T36" fmla="*/ 0 w 763"/>
                  <a:gd name="T37" fmla="*/ 2 h 411"/>
                  <a:gd name="T38" fmla="*/ 0 w 763"/>
                  <a:gd name="T39" fmla="*/ 2 h 411"/>
                  <a:gd name="T40" fmla="*/ 0 w 763"/>
                  <a:gd name="T41" fmla="*/ 2 h 411"/>
                  <a:gd name="T42" fmla="*/ 0 w 763"/>
                  <a:gd name="T43" fmla="*/ 2 h 411"/>
                  <a:gd name="T44" fmla="*/ 1 w 763"/>
                  <a:gd name="T45" fmla="*/ 1 h 411"/>
                  <a:gd name="T46" fmla="*/ 1 w 763"/>
                  <a:gd name="T47" fmla="*/ 1 h 411"/>
                  <a:gd name="T48" fmla="*/ 2 w 763"/>
                  <a:gd name="T49" fmla="*/ 1 h 411"/>
                  <a:gd name="T50" fmla="*/ 2 w 763"/>
                  <a:gd name="T51" fmla="*/ 1 h 411"/>
                  <a:gd name="T52" fmla="*/ 2 w 763"/>
                  <a:gd name="T53" fmla="*/ 1 h 411"/>
                  <a:gd name="T54" fmla="*/ 2 w 763"/>
                  <a:gd name="T55" fmla="*/ 1 h 411"/>
                  <a:gd name="T56" fmla="*/ 2 w 763"/>
                  <a:gd name="T57" fmla="*/ 1 h 411"/>
                  <a:gd name="T58" fmla="*/ 2 w 763"/>
                  <a:gd name="T59" fmla="*/ 1 h 411"/>
                  <a:gd name="T60" fmla="*/ 2 w 763"/>
                  <a:gd name="T61" fmla="*/ 1 h 411"/>
                  <a:gd name="T62" fmla="*/ 2 w 763"/>
                  <a:gd name="T63" fmla="*/ 1 h 411"/>
                  <a:gd name="T64" fmla="*/ 3 w 763"/>
                  <a:gd name="T65" fmla="*/ 1 h 411"/>
                  <a:gd name="T66" fmla="*/ 3 w 763"/>
                  <a:gd name="T67" fmla="*/ 0 h 411"/>
                  <a:gd name="T68" fmla="*/ 3 w 763"/>
                  <a:gd name="T69" fmla="*/ 0 h 411"/>
                  <a:gd name="T70" fmla="*/ 3 w 763"/>
                  <a:gd name="T71" fmla="*/ 0 h 411"/>
                  <a:gd name="T72" fmla="*/ 3 w 763"/>
                  <a:gd name="T73" fmla="*/ 0 h 411"/>
                  <a:gd name="T74" fmla="*/ 3 w 763"/>
                  <a:gd name="T75" fmla="*/ 0 h 411"/>
                  <a:gd name="T76" fmla="*/ 3 w 763"/>
                  <a:gd name="T77" fmla="*/ 0 h 411"/>
                  <a:gd name="T78" fmla="*/ 3 w 763"/>
                  <a:gd name="T79" fmla="*/ 0 h 411"/>
                  <a:gd name="T80" fmla="*/ 3 w 763"/>
                  <a:gd name="T81" fmla="*/ 0 h 411"/>
                  <a:gd name="T82" fmla="*/ 3 w 763"/>
                  <a:gd name="T83" fmla="*/ 0 h 411"/>
                  <a:gd name="T84" fmla="*/ 3 w 763"/>
                  <a:gd name="T85" fmla="*/ 0 h 41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63" h="411">
                    <a:moveTo>
                      <a:pt x="719" y="18"/>
                    </a:moveTo>
                    <a:lnTo>
                      <a:pt x="714" y="18"/>
                    </a:lnTo>
                    <a:lnTo>
                      <a:pt x="711" y="17"/>
                    </a:lnTo>
                    <a:lnTo>
                      <a:pt x="707" y="15"/>
                    </a:lnTo>
                    <a:lnTo>
                      <a:pt x="703" y="13"/>
                    </a:lnTo>
                    <a:lnTo>
                      <a:pt x="699" y="10"/>
                    </a:lnTo>
                    <a:lnTo>
                      <a:pt x="694" y="8"/>
                    </a:lnTo>
                    <a:lnTo>
                      <a:pt x="687" y="5"/>
                    </a:lnTo>
                    <a:lnTo>
                      <a:pt x="679" y="3"/>
                    </a:lnTo>
                    <a:lnTo>
                      <a:pt x="670" y="1"/>
                    </a:lnTo>
                    <a:lnTo>
                      <a:pt x="659" y="0"/>
                    </a:lnTo>
                    <a:lnTo>
                      <a:pt x="645" y="1"/>
                    </a:lnTo>
                    <a:lnTo>
                      <a:pt x="630" y="2"/>
                    </a:lnTo>
                    <a:lnTo>
                      <a:pt x="611" y="5"/>
                    </a:lnTo>
                    <a:lnTo>
                      <a:pt x="591" y="10"/>
                    </a:lnTo>
                    <a:lnTo>
                      <a:pt x="566" y="17"/>
                    </a:lnTo>
                    <a:lnTo>
                      <a:pt x="538" y="25"/>
                    </a:lnTo>
                    <a:lnTo>
                      <a:pt x="507" y="37"/>
                    </a:lnTo>
                    <a:lnTo>
                      <a:pt x="476" y="51"/>
                    </a:lnTo>
                    <a:lnTo>
                      <a:pt x="443" y="68"/>
                    </a:lnTo>
                    <a:lnTo>
                      <a:pt x="410" y="86"/>
                    </a:lnTo>
                    <a:lnTo>
                      <a:pt x="375" y="106"/>
                    </a:lnTo>
                    <a:lnTo>
                      <a:pt x="341" y="127"/>
                    </a:lnTo>
                    <a:lnTo>
                      <a:pt x="307" y="150"/>
                    </a:lnTo>
                    <a:lnTo>
                      <a:pt x="273" y="174"/>
                    </a:lnTo>
                    <a:lnTo>
                      <a:pt x="240" y="198"/>
                    </a:lnTo>
                    <a:lnTo>
                      <a:pt x="207" y="222"/>
                    </a:lnTo>
                    <a:lnTo>
                      <a:pt x="176" y="247"/>
                    </a:lnTo>
                    <a:lnTo>
                      <a:pt x="147" y="270"/>
                    </a:lnTo>
                    <a:lnTo>
                      <a:pt x="119" y="293"/>
                    </a:lnTo>
                    <a:lnTo>
                      <a:pt x="94" y="315"/>
                    </a:lnTo>
                    <a:lnTo>
                      <a:pt x="70" y="335"/>
                    </a:lnTo>
                    <a:lnTo>
                      <a:pt x="49" y="354"/>
                    </a:lnTo>
                    <a:lnTo>
                      <a:pt x="33" y="370"/>
                    </a:lnTo>
                    <a:lnTo>
                      <a:pt x="20" y="384"/>
                    </a:lnTo>
                    <a:lnTo>
                      <a:pt x="9" y="394"/>
                    </a:lnTo>
                    <a:lnTo>
                      <a:pt x="3" y="402"/>
                    </a:lnTo>
                    <a:lnTo>
                      <a:pt x="0" y="407"/>
                    </a:lnTo>
                    <a:lnTo>
                      <a:pt x="0" y="410"/>
                    </a:lnTo>
                    <a:lnTo>
                      <a:pt x="2" y="411"/>
                    </a:lnTo>
                    <a:lnTo>
                      <a:pt x="6" y="410"/>
                    </a:lnTo>
                    <a:lnTo>
                      <a:pt x="22" y="404"/>
                    </a:lnTo>
                    <a:lnTo>
                      <a:pt x="44" y="393"/>
                    </a:lnTo>
                    <a:lnTo>
                      <a:pt x="71" y="377"/>
                    </a:lnTo>
                    <a:lnTo>
                      <a:pt x="102" y="361"/>
                    </a:lnTo>
                    <a:lnTo>
                      <a:pt x="141" y="337"/>
                    </a:lnTo>
                    <a:lnTo>
                      <a:pt x="195" y="305"/>
                    </a:lnTo>
                    <a:lnTo>
                      <a:pt x="255" y="267"/>
                    </a:lnTo>
                    <a:lnTo>
                      <a:pt x="320" y="229"/>
                    </a:lnTo>
                    <a:lnTo>
                      <a:pt x="351" y="211"/>
                    </a:lnTo>
                    <a:lnTo>
                      <a:pt x="382" y="193"/>
                    </a:lnTo>
                    <a:lnTo>
                      <a:pt x="410" y="177"/>
                    </a:lnTo>
                    <a:lnTo>
                      <a:pt x="435" y="163"/>
                    </a:lnTo>
                    <a:lnTo>
                      <a:pt x="458" y="153"/>
                    </a:lnTo>
                    <a:lnTo>
                      <a:pt x="477" y="145"/>
                    </a:lnTo>
                    <a:lnTo>
                      <a:pt x="484" y="143"/>
                    </a:lnTo>
                    <a:lnTo>
                      <a:pt x="490" y="142"/>
                    </a:lnTo>
                    <a:lnTo>
                      <a:pt x="495" y="141"/>
                    </a:lnTo>
                    <a:lnTo>
                      <a:pt x="498" y="142"/>
                    </a:lnTo>
                    <a:lnTo>
                      <a:pt x="507" y="147"/>
                    </a:lnTo>
                    <a:lnTo>
                      <a:pt x="515" y="150"/>
                    </a:lnTo>
                    <a:lnTo>
                      <a:pt x="521" y="151"/>
                    </a:lnTo>
                    <a:lnTo>
                      <a:pt x="527" y="151"/>
                    </a:lnTo>
                    <a:lnTo>
                      <a:pt x="547" y="144"/>
                    </a:lnTo>
                    <a:lnTo>
                      <a:pt x="586" y="129"/>
                    </a:lnTo>
                    <a:lnTo>
                      <a:pt x="619" y="119"/>
                    </a:lnTo>
                    <a:lnTo>
                      <a:pt x="649" y="109"/>
                    </a:lnTo>
                    <a:lnTo>
                      <a:pt x="674" y="97"/>
                    </a:lnTo>
                    <a:lnTo>
                      <a:pt x="697" y="88"/>
                    </a:lnTo>
                    <a:lnTo>
                      <a:pt x="716" y="78"/>
                    </a:lnTo>
                    <a:lnTo>
                      <a:pt x="732" y="69"/>
                    </a:lnTo>
                    <a:lnTo>
                      <a:pt x="744" y="59"/>
                    </a:lnTo>
                    <a:lnTo>
                      <a:pt x="754" y="51"/>
                    </a:lnTo>
                    <a:lnTo>
                      <a:pt x="757" y="47"/>
                    </a:lnTo>
                    <a:lnTo>
                      <a:pt x="760" y="44"/>
                    </a:lnTo>
                    <a:lnTo>
                      <a:pt x="762" y="40"/>
                    </a:lnTo>
                    <a:lnTo>
                      <a:pt x="763" y="37"/>
                    </a:lnTo>
                    <a:lnTo>
                      <a:pt x="763" y="34"/>
                    </a:lnTo>
                    <a:lnTo>
                      <a:pt x="763" y="31"/>
                    </a:lnTo>
                    <a:lnTo>
                      <a:pt x="762" y="29"/>
                    </a:lnTo>
                    <a:lnTo>
                      <a:pt x="760" y="26"/>
                    </a:lnTo>
                    <a:lnTo>
                      <a:pt x="757" y="24"/>
                    </a:lnTo>
                    <a:lnTo>
                      <a:pt x="754" y="22"/>
                    </a:lnTo>
                    <a:lnTo>
                      <a:pt x="749" y="21"/>
                    </a:lnTo>
                    <a:lnTo>
                      <a:pt x="744" y="19"/>
                    </a:lnTo>
                    <a:lnTo>
                      <a:pt x="733" y="18"/>
                    </a:lnTo>
                    <a:lnTo>
                      <a:pt x="719" y="18"/>
                    </a:lnTo>
                    <a:close/>
                  </a:path>
                </a:pathLst>
              </a:custGeom>
              <a:solidFill>
                <a:srgbClr val="C7C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36" name="Freeform 2256">
                <a:extLst>
                  <a:ext uri="{FF2B5EF4-FFF2-40B4-BE49-F238E27FC236}">
                    <a16:creationId xmlns:a16="http://schemas.microsoft.com/office/drawing/2014/main" id="{67F8149C-5282-4AF0-A3D3-DE26FE0276B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2" y="3291"/>
                <a:ext cx="28" cy="34"/>
              </a:xfrm>
              <a:custGeom>
                <a:avLst/>
                <a:gdLst>
                  <a:gd name="T0" fmla="*/ 2 w 419"/>
                  <a:gd name="T1" fmla="*/ 0 h 503"/>
                  <a:gd name="T2" fmla="*/ 2 w 419"/>
                  <a:gd name="T3" fmla="*/ 0 h 503"/>
                  <a:gd name="T4" fmla="*/ 2 w 419"/>
                  <a:gd name="T5" fmla="*/ 0 h 503"/>
                  <a:gd name="T6" fmla="*/ 2 w 419"/>
                  <a:gd name="T7" fmla="*/ 0 h 503"/>
                  <a:gd name="T8" fmla="*/ 2 w 419"/>
                  <a:gd name="T9" fmla="*/ 0 h 503"/>
                  <a:gd name="T10" fmla="*/ 2 w 419"/>
                  <a:gd name="T11" fmla="*/ 0 h 503"/>
                  <a:gd name="T12" fmla="*/ 2 w 419"/>
                  <a:gd name="T13" fmla="*/ 0 h 503"/>
                  <a:gd name="T14" fmla="*/ 2 w 419"/>
                  <a:gd name="T15" fmla="*/ 0 h 503"/>
                  <a:gd name="T16" fmla="*/ 2 w 419"/>
                  <a:gd name="T17" fmla="*/ 0 h 503"/>
                  <a:gd name="T18" fmla="*/ 2 w 419"/>
                  <a:gd name="T19" fmla="*/ 0 h 503"/>
                  <a:gd name="T20" fmla="*/ 2 w 419"/>
                  <a:gd name="T21" fmla="*/ 0 h 503"/>
                  <a:gd name="T22" fmla="*/ 2 w 419"/>
                  <a:gd name="T23" fmla="*/ 0 h 503"/>
                  <a:gd name="T24" fmla="*/ 1 w 419"/>
                  <a:gd name="T25" fmla="*/ 0 h 503"/>
                  <a:gd name="T26" fmla="*/ 1 w 419"/>
                  <a:gd name="T27" fmla="*/ 0 h 503"/>
                  <a:gd name="T28" fmla="*/ 1 w 419"/>
                  <a:gd name="T29" fmla="*/ 0 h 503"/>
                  <a:gd name="T30" fmla="*/ 1 w 419"/>
                  <a:gd name="T31" fmla="*/ 1 h 503"/>
                  <a:gd name="T32" fmla="*/ 1 w 419"/>
                  <a:gd name="T33" fmla="*/ 0 h 503"/>
                  <a:gd name="T34" fmla="*/ 1 w 419"/>
                  <a:gd name="T35" fmla="*/ 1 h 503"/>
                  <a:gd name="T36" fmla="*/ 1 w 419"/>
                  <a:gd name="T37" fmla="*/ 1 h 503"/>
                  <a:gd name="T38" fmla="*/ 1 w 419"/>
                  <a:gd name="T39" fmla="*/ 1 h 503"/>
                  <a:gd name="T40" fmla="*/ 1 w 419"/>
                  <a:gd name="T41" fmla="*/ 1 h 503"/>
                  <a:gd name="T42" fmla="*/ 1 w 419"/>
                  <a:gd name="T43" fmla="*/ 1 h 503"/>
                  <a:gd name="T44" fmla="*/ 1 w 419"/>
                  <a:gd name="T45" fmla="*/ 1 h 503"/>
                  <a:gd name="T46" fmla="*/ 1 w 419"/>
                  <a:gd name="T47" fmla="*/ 1 h 503"/>
                  <a:gd name="T48" fmla="*/ 1 w 419"/>
                  <a:gd name="T49" fmla="*/ 1 h 503"/>
                  <a:gd name="T50" fmla="*/ 1 w 419"/>
                  <a:gd name="T51" fmla="*/ 1 h 503"/>
                  <a:gd name="T52" fmla="*/ 1 w 419"/>
                  <a:gd name="T53" fmla="*/ 1 h 503"/>
                  <a:gd name="T54" fmla="*/ 1 w 419"/>
                  <a:gd name="T55" fmla="*/ 1 h 503"/>
                  <a:gd name="T56" fmla="*/ 1 w 419"/>
                  <a:gd name="T57" fmla="*/ 1 h 503"/>
                  <a:gd name="T58" fmla="*/ 1 w 419"/>
                  <a:gd name="T59" fmla="*/ 1 h 503"/>
                  <a:gd name="T60" fmla="*/ 1 w 419"/>
                  <a:gd name="T61" fmla="*/ 1 h 503"/>
                  <a:gd name="T62" fmla="*/ 1 w 419"/>
                  <a:gd name="T63" fmla="*/ 1 h 503"/>
                  <a:gd name="T64" fmla="*/ 1 w 419"/>
                  <a:gd name="T65" fmla="*/ 1 h 503"/>
                  <a:gd name="T66" fmla="*/ 1 w 419"/>
                  <a:gd name="T67" fmla="*/ 1 h 503"/>
                  <a:gd name="T68" fmla="*/ 1 w 419"/>
                  <a:gd name="T69" fmla="*/ 1 h 503"/>
                  <a:gd name="T70" fmla="*/ 1 w 419"/>
                  <a:gd name="T71" fmla="*/ 1 h 503"/>
                  <a:gd name="T72" fmla="*/ 1 w 419"/>
                  <a:gd name="T73" fmla="*/ 1 h 503"/>
                  <a:gd name="T74" fmla="*/ 1 w 419"/>
                  <a:gd name="T75" fmla="*/ 1 h 503"/>
                  <a:gd name="T76" fmla="*/ 1 w 419"/>
                  <a:gd name="T77" fmla="*/ 1 h 503"/>
                  <a:gd name="T78" fmla="*/ 1 w 419"/>
                  <a:gd name="T79" fmla="*/ 1 h 503"/>
                  <a:gd name="T80" fmla="*/ 1 w 419"/>
                  <a:gd name="T81" fmla="*/ 2 h 503"/>
                  <a:gd name="T82" fmla="*/ 1 w 419"/>
                  <a:gd name="T83" fmla="*/ 1 h 503"/>
                  <a:gd name="T84" fmla="*/ 0 w 419"/>
                  <a:gd name="T85" fmla="*/ 2 h 503"/>
                  <a:gd name="T86" fmla="*/ 0 w 419"/>
                  <a:gd name="T87" fmla="*/ 2 h 503"/>
                  <a:gd name="T88" fmla="*/ 0 w 419"/>
                  <a:gd name="T89" fmla="*/ 2 h 503"/>
                  <a:gd name="T90" fmla="*/ 0 w 419"/>
                  <a:gd name="T91" fmla="*/ 2 h 503"/>
                  <a:gd name="T92" fmla="*/ 0 w 419"/>
                  <a:gd name="T93" fmla="*/ 2 h 503"/>
                  <a:gd name="T94" fmla="*/ 0 w 419"/>
                  <a:gd name="T95" fmla="*/ 2 h 503"/>
                  <a:gd name="T96" fmla="*/ 0 w 419"/>
                  <a:gd name="T97" fmla="*/ 2 h 503"/>
                  <a:gd name="T98" fmla="*/ 0 w 419"/>
                  <a:gd name="T99" fmla="*/ 2 h 503"/>
                  <a:gd name="T100" fmla="*/ 0 w 419"/>
                  <a:gd name="T101" fmla="*/ 2 h 503"/>
                  <a:gd name="T102" fmla="*/ 0 w 419"/>
                  <a:gd name="T103" fmla="*/ 2 h 503"/>
                  <a:gd name="T104" fmla="*/ 0 w 419"/>
                  <a:gd name="T105" fmla="*/ 2 h 503"/>
                  <a:gd name="T106" fmla="*/ 0 w 419"/>
                  <a:gd name="T107" fmla="*/ 2 h 503"/>
                  <a:gd name="T108" fmla="*/ 0 w 419"/>
                  <a:gd name="T109" fmla="*/ 2 h 503"/>
                  <a:gd name="T110" fmla="*/ 0 w 419"/>
                  <a:gd name="T111" fmla="*/ 2 h 503"/>
                  <a:gd name="T112" fmla="*/ 0 w 419"/>
                  <a:gd name="T113" fmla="*/ 2 h 50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419" h="503">
                    <a:moveTo>
                      <a:pt x="419" y="22"/>
                    </a:moveTo>
                    <a:lnTo>
                      <a:pt x="410" y="32"/>
                    </a:lnTo>
                    <a:lnTo>
                      <a:pt x="386" y="11"/>
                    </a:lnTo>
                    <a:lnTo>
                      <a:pt x="396" y="0"/>
                    </a:lnTo>
                    <a:lnTo>
                      <a:pt x="419" y="22"/>
                    </a:lnTo>
                    <a:close/>
                    <a:moveTo>
                      <a:pt x="410" y="32"/>
                    </a:moveTo>
                    <a:lnTo>
                      <a:pt x="410" y="33"/>
                    </a:lnTo>
                    <a:lnTo>
                      <a:pt x="399" y="22"/>
                    </a:lnTo>
                    <a:lnTo>
                      <a:pt x="410" y="32"/>
                    </a:lnTo>
                    <a:close/>
                    <a:moveTo>
                      <a:pt x="410" y="33"/>
                    </a:moveTo>
                    <a:lnTo>
                      <a:pt x="381" y="62"/>
                    </a:lnTo>
                    <a:lnTo>
                      <a:pt x="359" y="40"/>
                    </a:lnTo>
                    <a:lnTo>
                      <a:pt x="387" y="11"/>
                    </a:lnTo>
                    <a:lnTo>
                      <a:pt x="410" y="33"/>
                    </a:lnTo>
                    <a:close/>
                    <a:moveTo>
                      <a:pt x="358" y="40"/>
                    </a:moveTo>
                    <a:lnTo>
                      <a:pt x="357" y="41"/>
                    </a:lnTo>
                    <a:lnTo>
                      <a:pt x="359" y="40"/>
                    </a:lnTo>
                    <a:lnTo>
                      <a:pt x="370" y="51"/>
                    </a:lnTo>
                    <a:lnTo>
                      <a:pt x="358" y="40"/>
                    </a:lnTo>
                    <a:close/>
                    <a:moveTo>
                      <a:pt x="381" y="61"/>
                    </a:moveTo>
                    <a:lnTo>
                      <a:pt x="339" y="106"/>
                    </a:lnTo>
                    <a:lnTo>
                      <a:pt x="315" y="85"/>
                    </a:lnTo>
                    <a:lnTo>
                      <a:pt x="358" y="40"/>
                    </a:lnTo>
                    <a:lnTo>
                      <a:pt x="381" y="61"/>
                    </a:lnTo>
                    <a:close/>
                    <a:moveTo>
                      <a:pt x="315" y="85"/>
                    </a:moveTo>
                    <a:lnTo>
                      <a:pt x="316" y="84"/>
                    </a:lnTo>
                    <a:lnTo>
                      <a:pt x="315" y="85"/>
                    </a:lnTo>
                    <a:lnTo>
                      <a:pt x="328" y="96"/>
                    </a:lnTo>
                    <a:lnTo>
                      <a:pt x="315" y="85"/>
                    </a:lnTo>
                    <a:close/>
                    <a:moveTo>
                      <a:pt x="339" y="106"/>
                    </a:moveTo>
                    <a:lnTo>
                      <a:pt x="286" y="166"/>
                    </a:lnTo>
                    <a:lnTo>
                      <a:pt x="262" y="145"/>
                    </a:lnTo>
                    <a:lnTo>
                      <a:pt x="315" y="85"/>
                    </a:lnTo>
                    <a:lnTo>
                      <a:pt x="339" y="106"/>
                    </a:lnTo>
                    <a:close/>
                    <a:moveTo>
                      <a:pt x="262" y="146"/>
                    </a:moveTo>
                    <a:lnTo>
                      <a:pt x="263" y="145"/>
                    </a:lnTo>
                    <a:lnTo>
                      <a:pt x="262" y="145"/>
                    </a:lnTo>
                    <a:lnTo>
                      <a:pt x="274" y="156"/>
                    </a:lnTo>
                    <a:lnTo>
                      <a:pt x="262" y="146"/>
                    </a:lnTo>
                    <a:close/>
                    <a:moveTo>
                      <a:pt x="286" y="166"/>
                    </a:moveTo>
                    <a:lnTo>
                      <a:pt x="256" y="201"/>
                    </a:lnTo>
                    <a:lnTo>
                      <a:pt x="232" y="181"/>
                    </a:lnTo>
                    <a:lnTo>
                      <a:pt x="262" y="146"/>
                    </a:lnTo>
                    <a:lnTo>
                      <a:pt x="286" y="166"/>
                    </a:lnTo>
                    <a:close/>
                    <a:moveTo>
                      <a:pt x="256" y="201"/>
                    </a:moveTo>
                    <a:lnTo>
                      <a:pt x="263" y="193"/>
                    </a:lnTo>
                    <a:lnTo>
                      <a:pt x="256" y="201"/>
                    </a:lnTo>
                    <a:lnTo>
                      <a:pt x="244" y="191"/>
                    </a:lnTo>
                    <a:lnTo>
                      <a:pt x="256" y="201"/>
                    </a:lnTo>
                    <a:close/>
                    <a:moveTo>
                      <a:pt x="256" y="201"/>
                    </a:moveTo>
                    <a:lnTo>
                      <a:pt x="224" y="238"/>
                    </a:lnTo>
                    <a:lnTo>
                      <a:pt x="200" y="218"/>
                    </a:lnTo>
                    <a:lnTo>
                      <a:pt x="232" y="181"/>
                    </a:lnTo>
                    <a:lnTo>
                      <a:pt x="256" y="201"/>
                    </a:lnTo>
                    <a:close/>
                    <a:moveTo>
                      <a:pt x="200" y="218"/>
                    </a:moveTo>
                    <a:lnTo>
                      <a:pt x="198" y="220"/>
                    </a:lnTo>
                    <a:lnTo>
                      <a:pt x="200" y="218"/>
                    </a:lnTo>
                    <a:lnTo>
                      <a:pt x="212" y="228"/>
                    </a:lnTo>
                    <a:lnTo>
                      <a:pt x="200" y="218"/>
                    </a:lnTo>
                    <a:close/>
                    <a:moveTo>
                      <a:pt x="225" y="238"/>
                    </a:moveTo>
                    <a:lnTo>
                      <a:pt x="192" y="278"/>
                    </a:lnTo>
                    <a:lnTo>
                      <a:pt x="167" y="258"/>
                    </a:lnTo>
                    <a:lnTo>
                      <a:pt x="200" y="218"/>
                    </a:lnTo>
                    <a:lnTo>
                      <a:pt x="225" y="238"/>
                    </a:lnTo>
                    <a:close/>
                    <a:moveTo>
                      <a:pt x="167" y="258"/>
                    </a:moveTo>
                    <a:lnTo>
                      <a:pt x="168" y="257"/>
                    </a:lnTo>
                    <a:lnTo>
                      <a:pt x="167" y="258"/>
                    </a:lnTo>
                    <a:lnTo>
                      <a:pt x="179" y="268"/>
                    </a:lnTo>
                    <a:lnTo>
                      <a:pt x="167" y="258"/>
                    </a:lnTo>
                    <a:close/>
                    <a:moveTo>
                      <a:pt x="192" y="277"/>
                    </a:moveTo>
                    <a:lnTo>
                      <a:pt x="159" y="318"/>
                    </a:lnTo>
                    <a:lnTo>
                      <a:pt x="134" y="299"/>
                    </a:lnTo>
                    <a:lnTo>
                      <a:pt x="167" y="258"/>
                    </a:lnTo>
                    <a:lnTo>
                      <a:pt x="192" y="277"/>
                    </a:lnTo>
                    <a:close/>
                    <a:moveTo>
                      <a:pt x="133" y="299"/>
                    </a:moveTo>
                    <a:lnTo>
                      <a:pt x="135" y="297"/>
                    </a:lnTo>
                    <a:lnTo>
                      <a:pt x="134" y="299"/>
                    </a:lnTo>
                    <a:lnTo>
                      <a:pt x="147" y="309"/>
                    </a:lnTo>
                    <a:lnTo>
                      <a:pt x="133" y="299"/>
                    </a:lnTo>
                    <a:close/>
                    <a:moveTo>
                      <a:pt x="159" y="318"/>
                    </a:moveTo>
                    <a:lnTo>
                      <a:pt x="125" y="363"/>
                    </a:lnTo>
                    <a:lnTo>
                      <a:pt x="99" y="343"/>
                    </a:lnTo>
                    <a:lnTo>
                      <a:pt x="133" y="299"/>
                    </a:lnTo>
                    <a:lnTo>
                      <a:pt x="159" y="318"/>
                    </a:lnTo>
                    <a:close/>
                    <a:moveTo>
                      <a:pt x="99" y="344"/>
                    </a:moveTo>
                    <a:lnTo>
                      <a:pt x="99" y="344"/>
                    </a:lnTo>
                    <a:lnTo>
                      <a:pt x="99" y="343"/>
                    </a:lnTo>
                    <a:lnTo>
                      <a:pt x="113" y="353"/>
                    </a:lnTo>
                    <a:lnTo>
                      <a:pt x="99" y="344"/>
                    </a:lnTo>
                    <a:close/>
                    <a:moveTo>
                      <a:pt x="125" y="363"/>
                    </a:moveTo>
                    <a:lnTo>
                      <a:pt x="92" y="408"/>
                    </a:lnTo>
                    <a:lnTo>
                      <a:pt x="66" y="389"/>
                    </a:lnTo>
                    <a:lnTo>
                      <a:pt x="99" y="344"/>
                    </a:lnTo>
                    <a:lnTo>
                      <a:pt x="125" y="363"/>
                    </a:lnTo>
                    <a:close/>
                    <a:moveTo>
                      <a:pt x="66" y="389"/>
                    </a:moveTo>
                    <a:lnTo>
                      <a:pt x="64" y="392"/>
                    </a:lnTo>
                    <a:lnTo>
                      <a:pt x="66" y="389"/>
                    </a:lnTo>
                    <a:lnTo>
                      <a:pt x="80" y="399"/>
                    </a:lnTo>
                    <a:lnTo>
                      <a:pt x="66" y="389"/>
                    </a:lnTo>
                    <a:close/>
                    <a:moveTo>
                      <a:pt x="92" y="408"/>
                    </a:moveTo>
                    <a:lnTo>
                      <a:pt x="58" y="455"/>
                    </a:lnTo>
                    <a:lnTo>
                      <a:pt x="32" y="437"/>
                    </a:lnTo>
                    <a:lnTo>
                      <a:pt x="66" y="389"/>
                    </a:lnTo>
                    <a:lnTo>
                      <a:pt x="92" y="408"/>
                    </a:lnTo>
                    <a:close/>
                    <a:moveTo>
                      <a:pt x="32" y="437"/>
                    </a:moveTo>
                    <a:lnTo>
                      <a:pt x="32" y="437"/>
                    </a:lnTo>
                    <a:lnTo>
                      <a:pt x="46" y="446"/>
                    </a:lnTo>
                    <a:lnTo>
                      <a:pt x="32" y="437"/>
                    </a:lnTo>
                    <a:close/>
                    <a:moveTo>
                      <a:pt x="59" y="454"/>
                    </a:moveTo>
                    <a:lnTo>
                      <a:pt x="27" y="503"/>
                    </a:lnTo>
                    <a:lnTo>
                      <a:pt x="0" y="485"/>
                    </a:lnTo>
                    <a:lnTo>
                      <a:pt x="32" y="437"/>
                    </a:lnTo>
                    <a:lnTo>
                      <a:pt x="59" y="45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37" name="Freeform 2257">
                <a:extLst>
                  <a:ext uri="{FF2B5EF4-FFF2-40B4-BE49-F238E27FC236}">
                    <a16:creationId xmlns:a16="http://schemas.microsoft.com/office/drawing/2014/main" id="{ECEB05C0-1FA1-47D8-8BDE-783E11434F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3359"/>
                <a:ext cx="8" cy="12"/>
              </a:xfrm>
              <a:custGeom>
                <a:avLst/>
                <a:gdLst>
                  <a:gd name="T0" fmla="*/ 1 w 110"/>
                  <a:gd name="T1" fmla="*/ 0 h 178"/>
                  <a:gd name="T2" fmla="*/ 1 w 110"/>
                  <a:gd name="T3" fmla="*/ 0 h 178"/>
                  <a:gd name="T4" fmla="*/ 1 w 110"/>
                  <a:gd name="T5" fmla="*/ 0 h 178"/>
                  <a:gd name="T6" fmla="*/ 1 w 110"/>
                  <a:gd name="T7" fmla="*/ 0 h 178"/>
                  <a:gd name="T8" fmla="*/ 0 w 110"/>
                  <a:gd name="T9" fmla="*/ 0 h 178"/>
                  <a:gd name="T10" fmla="*/ 0 w 110"/>
                  <a:gd name="T11" fmla="*/ 0 h 178"/>
                  <a:gd name="T12" fmla="*/ 0 w 110"/>
                  <a:gd name="T13" fmla="*/ 0 h 178"/>
                  <a:gd name="T14" fmla="*/ 0 w 110"/>
                  <a:gd name="T15" fmla="*/ 1 h 178"/>
                  <a:gd name="T16" fmla="*/ 0 w 110"/>
                  <a:gd name="T17" fmla="*/ 1 h 178"/>
                  <a:gd name="T18" fmla="*/ 0 w 110"/>
                  <a:gd name="T19" fmla="*/ 1 h 178"/>
                  <a:gd name="T20" fmla="*/ 0 w 110"/>
                  <a:gd name="T21" fmla="*/ 1 h 178"/>
                  <a:gd name="T22" fmla="*/ 0 w 110"/>
                  <a:gd name="T23" fmla="*/ 1 h 178"/>
                  <a:gd name="T24" fmla="*/ 0 w 110"/>
                  <a:gd name="T25" fmla="*/ 1 h 178"/>
                  <a:gd name="T26" fmla="*/ 0 w 110"/>
                  <a:gd name="T27" fmla="*/ 1 h 178"/>
                  <a:gd name="T28" fmla="*/ 0 w 110"/>
                  <a:gd name="T29" fmla="*/ 1 h 178"/>
                  <a:gd name="T30" fmla="*/ 0 w 110"/>
                  <a:gd name="T31" fmla="*/ 1 h 178"/>
                  <a:gd name="T32" fmla="*/ 0 w 110"/>
                  <a:gd name="T33" fmla="*/ 0 h 178"/>
                  <a:gd name="T34" fmla="*/ 0 w 110"/>
                  <a:gd name="T35" fmla="*/ 0 h 178"/>
                  <a:gd name="T36" fmla="*/ 0 w 110"/>
                  <a:gd name="T37" fmla="*/ 0 h 178"/>
                  <a:gd name="T38" fmla="*/ 0 w 110"/>
                  <a:gd name="T39" fmla="*/ 0 h 178"/>
                  <a:gd name="T40" fmla="*/ 0 w 110"/>
                  <a:gd name="T41" fmla="*/ 0 h 178"/>
                  <a:gd name="T42" fmla="*/ 1 w 110"/>
                  <a:gd name="T43" fmla="*/ 0 h 178"/>
                  <a:gd name="T44" fmla="*/ 1 w 110"/>
                  <a:gd name="T45" fmla="*/ 0 h 17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10" h="178">
                    <a:moveTo>
                      <a:pt x="93" y="0"/>
                    </a:moveTo>
                    <a:lnTo>
                      <a:pt x="110" y="14"/>
                    </a:lnTo>
                    <a:lnTo>
                      <a:pt x="108" y="19"/>
                    </a:lnTo>
                    <a:lnTo>
                      <a:pt x="100" y="35"/>
                    </a:lnTo>
                    <a:lnTo>
                      <a:pt x="88" y="56"/>
                    </a:lnTo>
                    <a:lnTo>
                      <a:pt x="75" y="82"/>
                    </a:lnTo>
                    <a:lnTo>
                      <a:pt x="58" y="110"/>
                    </a:lnTo>
                    <a:lnTo>
                      <a:pt x="43" y="137"/>
                    </a:lnTo>
                    <a:lnTo>
                      <a:pt x="35" y="150"/>
                    </a:lnTo>
                    <a:lnTo>
                      <a:pt x="28" y="160"/>
                    </a:lnTo>
                    <a:lnTo>
                      <a:pt x="20" y="170"/>
                    </a:lnTo>
                    <a:lnTo>
                      <a:pt x="14" y="178"/>
                    </a:lnTo>
                    <a:lnTo>
                      <a:pt x="0" y="164"/>
                    </a:lnTo>
                    <a:lnTo>
                      <a:pt x="3" y="159"/>
                    </a:lnTo>
                    <a:lnTo>
                      <a:pt x="12" y="146"/>
                    </a:lnTo>
                    <a:lnTo>
                      <a:pt x="25" y="124"/>
                    </a:lnTo>
                    <a:lnTo>
                      <a:pt x="41" y="99"/>
                    </a:lnTo>
                    <a:lnTo>
                      <a:pt x="57" y="72"/>
                    </a:lnTo>
                    <a:lnTo>
                      <a:pt x="73" y="45"/>
                    </a:lnTo>
                    <a:lnTo>
                      <a:pt x="80" y="33"/>
                    </a:lnTo>
                    <a:lnTo>
                      <a:pt x="85" y="20"/>
                    </a:lnTo>
                    <a:lnTo>
                      <a:pt x="90" y="10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989C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38" name="Freeform 2258">
                <a:extLst>
                  <a:ext uri="{FF2B5EF4-FFF2-40B4-BE49-F238E27FC236}">
                    <a16:creationId xmlns:a16="http://schemas.microsoft.com/office/drawing/2014/main" id="{DBE6F438-C14F-415A-B280-B4B5D1E67E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1" y="3319"/>
                <a:ext cx="396" cy="138"/>
              </a:xfrm>
              <a:custGeom>
                <a:avLst/>
                <a:gdLst>
                  <a:gd name="T0" fmla="*/ 15 w 5943"/>
                  <a:gd name="T1" fmla="*/ 9 h 2068"/>
                  <a:gd name="T2" fmla="*/ 16 w 5943"/>
                  <a:gd name="T3" fmla="*/ 9 h 2068"/>
                  <a:gd name="T4" fmla="*/ 18 w 5943"/>
                  <a:gd name="T5" fmla="*/ 9 h 2068"/>
                  <a:gd name="T6" fmla="*/ 20 w 5943"/>
                  <a:gd name="T7" fmla="*/ 9 h 2068"/>
                  <a:gd name="T8" fmla="*/ 22 w 5943"/>
                  <a:gd name="T9" fmla="*/ 8 h 2068"/>
                  <a:gd name="T10" fmla="*/ 23 w 5943"/>
                  <a:gd name="T11" fmla="*/ 8 h 2068"/>
                  <a:gd name="T12" fmla="*/ 24 w 5943"/>
                  <a:gd name="T13" fmla="*/ 7 h 2068"/>
                  <a:gd name="T14" fmla="*/ 25 w 5943"/>
                  <a:gd name="T15" fmla="*/ 7 h 2068"/>
                  <a:gd name="T16" fmla="*/ 26 w 5943"/>
                  <a:gd name="T17" fmla="*/ 6 h 2068"/>
                  <a:gd name="T18" fmla="*/ 26 w 5943"/>
                  <a:gd name="T19" fmla="*/ 5 h 2068"/>
                  <a:gd name="T20" fmla="*/ 26 w 5943"/>
                  <a:gd name="T21" fmla="*/ 5 h 2068"/>
                  <a:gd name="T22" fmla="*/ 26 w 5943"/>
                  <a:gd name="T23" fmla="*/ 4 h 2068"/>
                  <a:gd name="T24" fmla="*/ 26 w 5943"/>
                  <a:gd name="T25" fmla="*/ 3 h 2068"/>
                  <a:gd name="T26" fmla="*/ 25 w 5943"/>
                  <a:gd name="T27" fmla="*/ 3 h 2068"/>
                  <a:gd name="T28" fmla="*/ 24 w 5943"/>
                  <a:gd name="T29" fmla="*/ 2 h 2068"/>
                  <a:gd name="T30" fmla="*/ 23 w 5943"/>
                  <a:gd name="T31" fmla="*/ 2 h 2068"/>
                  <a:gd name="T32" fmla="*/ 22 w 5943"/>
                  <a:gd name="T33" fmla="*/ 1 h 2068"/>
                  <a:gd name="T34" fmla="*/ 20 w 5943"/>
                  <a:gd name="T35" fmla="*/ 1 h 2068"/>
                  <a:gd name="T36" fmla="*/ 18 w 5943"/>
                  <a:gd name="T37" fmla="*/ 0 h 2068"/>
                  <a:gd name="T38" fmla="*/ 16 w 5943"/>
                  <a:gd name="T39" fmla="*/ 0 h 2068"/>
                  <a:gd name="T40" fmla="*/ 15 w 5943"/>
                  <a:gd name="T41" fmla="*/ 0 h 2068"/>
                  <a:gd name="T42" fmla="*/ 13 w 5943"/>
                  <a:gd name="T43" fmla="*/ 0 h 2068"/>
                  <a:gd name="T44" fmla="*/ 11 w 5943"/>
                  <a:gd name="T45" fmla="*/ 0 h 2068"/>
                  <a:gd name="T46" fmla="*/ 9 w 5943"/>
                  <a:gd name="T47" fmla="*/ 0 h 2068"/>
                  <a:gd name="T48" fmla="*/ 7 w 5943"/>
                  <a:gd name="T49" fmla="*/ 1 h 2068"/>
                  <a:gd name="T50" fmla="*/ 5 w 5943"/>
                  <a:gd name="T51" fmla="*/ 1 h 2068"/>
                  <a:gd name="T52" fmla="*/ 4 w 5943"/>
                  <a:gd name="T53" fmla="*/ 1 h 2068"/>
                  <a:gd name="T54" fmla="*/ 3 w 5943"/>
                  <a:gd name="T55" fmla="*/ 2 h 2068"/>
                  <a:gd name="T56" fmla="*/ 2 w 5943"/>
                  <a:gd name="T57" fmla="*/ 2 h 2068"/>
                  <a:gd name="T58" fmla="*/ 1 w 5943"/>
                  <a:gd name="T59" fmla="*/ 3 h 2068"/>
                  <a:gd name="T60" fmla="*/ 0 w 5943"/>
                  <a:gd name="T61" fmla="*/ 4 h 2068"/>
                  <a:gd name="T62" fmla="*/ 0 w 5943"/>
                  <a:gd name="T63" fmla="*/ 4 h 2068"/>
                  <a:gd name="T64" fmla="*/ 0 w 5943"/>
                  <a:gd name="T65" fmla="*/ 5 h 2068"/>
                  <a:gd name="T66" fmla="*/ 0 w 5943"/>
                  <a:gd name="T67" fmla="*/ 6 h 2068"/>
                  <a:gd name="T68" fmla="*/ 1 w 5943"/>
                  <a:gd name="T69" fmla="*/ 6 h 2068"/>
                  <a:gd name="T70" fmla="*/ 2 w 5943"/>
                  <a:gd name="T71" fmla="*/ 7 h 2068"/>
                  <a:gd name="T72" fmla="*/ 3 w 5943"/>
                  <a:gd name="T73" fmla="*/ 8 h 2068"/>
                  <a:gd name="T74" fmla="*/ 4 w 5943"/>
                  <a:gd name="T75" fmla="*/ 8 h 2068"/>
                  <a:gd name="T76" fmla="*/ 6 w 5943"/>
                  <a:gd name="T77" fmla="*/ 8 h 2068"/>
                  <a:gd name="T78" fmla="*/ 7 w 5943"/>
                  <a:gd name="T79" fmla="*/ 9 h 2068"/>
                  <a:gd name="T80" fmla="*/ 9 w 5943"/>
                  <a:gd name="T81" fmla="*/ 9 h 2068"/>
                  <a:gd name="T82" fmla="*/ 11 w 5943"/>
                  <a:gd name="T83" fmla="*/ 9 h 2068"/>
                  <a:gd name="T84" fmla="*/ 13 w 5943"/>
                  <a:gd name="T85" fmla="*/ 9 h 206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943" h="2068">
                    <a:moveTo>
                      <a:pt x="2971" y="2068"/>
                    </a:moveTo>
                    <a:lnTo>
                      <a:pt x="3123" y="2067"/>
                    </a:lnTo>
                    <a:lnTo>
                      <a:pt x="3275" y="2062"/>
                    </a:lnTo>
                    <a:lnTo>
                      <a:pt x="3423" y="2056"/>
                    </a:lnTo>
                    <a:lnTo>
                      <a:pt x="3569" y="2047"/>
                    </a:lnTo>
                    <a:lnTo>
                      <a:pt x="3712" y="2036"/>
                    </a:lnTo>
                    <a:lnTo>
                      <a:pt x="3853" y="2021"/>
                    </a:lnTo>
                    <a:lnTo>
                      <a:pt x="3991" y="2005"/>
                    </a:lnTo>
                    <a:lnTo>
                      <a:pt x="4126" y="1986"/>
                    </a:lnTo>
                    <a:lnTo>
                      <a:pt x="4258" y="1966"/>
                    </a:lnTo>
                    <a:lnTo>
                      <a:pt x="4386" y="1943"/>
                    </a:lnTo>
                    <a:lnTo>
                      <a:pt x="4510" y="1918"/>
                    </a:lnTo>
                    <a:lnTo>
                      <a:pt x="4631" y="1890"/>
                    </a:lnTo>
                    <a:lnTo>
                      <a:pt x="4747" y="1862"/>
                    </a:lnTo>
                    <a:lnTo>
                      <a:pt x="4859" y="1832"/>
                    </a:lnTo>
                    <a:lnTo>
                      <a:pt x="4967" y="1799"/>
                    </a:lnTo>
                    <a:lnTo>
                      <a:pt x="5071" y="1765"/>
                    </a:lnTo>
                    <a:lnTo>
                      <a:pt x="5169" y="1729"/>
                    </a:lnTo>
                    <a:lnTo>
                      <a:pt x="5263" y="1691"/>
                    </a:lnTo>
                    <a:lnTo>
                      <a:pt x="5351" y="1652"/>
                    </a:lnTo>
                    <a:lnTo>
                      <a:pt x="5434" y="1612"/>
                    </a:lnTo>
                    <a:lnTo>
                      <a:pt x="5512" y="1569"/>
                    </a:lnTo>
                    <a:lnTo>
                      <a:pt x="5583" y="1526"/>
                    </a:lnTo>
                    <a:lnTo>
                      <a:pt x="5649" y="1482"/>
                    </a:lnTo>
                    <a:lnTo>
                      <a:pt x="5708" y="1436"/>
                    </a:lnTo>
                    <a:lnTo>
                      <a:pt x="5762" y="1389"/>
                    </a:lnTo>
                    <a:lnTo>
                      <a:pt x="5808" y="1341"/>
                    </a:lnTo>
                    <a:lnTo>
                      <a:pt x="5848" y="1291"/>
                    </a:lnTo>
                    <a:lnTo>
                      <a:pt x="5882" y="1242"/>
                    </a:lnTo>
                    <a:lnTo>
                      <a:pt x="5908" y="1191"/>
                    </a:lnTo>
                    <a:lnTo>
                      <a:pt x="5928" y="1139"/>
                    </a:lnTo>
                    <a:lnTo>
                      <a:pt x="5939" y="1087"/>
                    </a:lnTo>
                    <a:lnTo>
                      <a:pt x="5943" y="1034"/>
                    </a:lnTo>
                    <a:lnTo>
                      <a:pt x="5939" y="981"/>
                    </a:lnTo>
                    <a:lnTo>
                      <a:pt x="5928" y="928"/>
                    </a:lnTo>
                    <a:lnTo>
                      <a:pt x="5908" y="877"/>
                    </a:lnTo>
                    <a:lnTo>
                      <a:pt x="5882" y="826"/>
                    </a:lnTo>
                    <a:lnTo>
                      <a:pt x="5848" y="776"/>
                    </a:lnTo>
                    <a:lnTo>
                      <a:pt x="5808" y="727"/>
                    </a:lnTo>
                    <a:lnTo>
                      <a:pt x="5762" y="679"/>
                    </a:lnTo>
                    <a:lnTo>
                      <a:pt x="5708" y="632"/>
                    </a:lnTo>
                    <a:lnTo>
                      <a:pt x="5649" y="586"/>
                    </a:lnTo>
                    <a:lnTo>
                      <a:pt x="5583" y="542"/>
                    </a:lnTo>
                    <a:lnTo>
                      <a:pt x="5512" y="499"/>
                    </a:lnTo>
                    <a:lnTo>
                      <a:pt x="5434" y="457"/>
                    </a:lnTo>
                    <a:lnTo>
                      <a:pt x="5351" y="415"/>
                    </a:lnTo>
                    <a:lnTo>
                      <a:pt x="5263" y="376"/>
                    </a:lnTo>
                    <a:lnTo>
                      <a:pt x="5169" y="339"/>
                    </a:lnTo>
                    <a:lnTo>
                      <a:pt x="5071" y="303"/>
                    </a:lnTo>
                    <a:lnTo>
                      <a:pt x="4967" y="269"/>
                    </a:lnTo>
                    <a:lnTo>
                      <a:pt x="4859" y="236"/>
                    </a:lnTo>
                    <a:lnTo>
                      <a:pt x="4747" y="205"/>
                    </a:lnTo>
                    <a:lnTo>
                      <a:pt x="4631" y="177"/>
                    </a:lnTo>
                    <a:lnTo>
                      <a:pt x="4510" y="150"/>
                    </a:lnTo>
                    <a:lnTo>
                      <a:pt x="4386" y="125"/>
                    </a:lnTo>
                    <a:lnTo>
                      <a:pt x="4258" y="101"/>
                    </a:lnTo>
                    <a:lnTo>
                      <a:pt x="4126" y="81"/>
                    </a:lnTo>
                    <a:lnTo>
                      <a:pt x="3991" y="62"/>
                    </a:lnTo>
                    <a:lnTo>
                      <a:pt x="3853" y="46"/>
                    </a:lnTo>
                    <a:lnTo>
                      <a:pt x="3712" y="32"/>
                    </a:lnTo>
                    <a:lnTo>
                      <a:pt x="3569" y="21"/>
                    </a:lnTo>
                    <a:lnTo>
                      <a:pt x="3423" y="12"/>
                    </a:lnTo>
                    <a:lnTo>
                      <a:pt x="3275" y="5"/>
                    </a:lnTo>
                    <a:lnTo>
                      <a:pt x="3123" y="1"/>
                    </a:lnTo>
                    <a:lnTo>
                      <a:pt x="2971" y="0"/>
                    </a:lnTo>
                    <a:lnTo>
                      <a:pt x="2819" y="1"/>
                    </a:lnTo>
                    <a:lnTo>
                      <a:pt x="2668" y="5"/>
                    </a:lnTo>
                    <a:lnTo>
                      <a:pt x="2520" y="12"/>
                    </a:lnTo>
                    <a:lnTo>
                      <a:pt x="2374" y="21"/>
                    </a:lnTo>
                    <a:lnTo>
                      <a:pt x="2230" y="32"/>
                    </a:lnTo>
                    <a:lnTo>
                      <a:pt x="2090" y="46"/>
                    </a:lnTo>
                    <a:lnTo>
                      <a:pt x="1952" y="62"/>
                    </a:lnTo>
                    <a:lnTo>
                      <a:pt x="1817" y="81"/>
                    </a:lnTo>
                    <a:lnTo>
                      <a:pt x="1685" y="101"/>
                    </a:lnTo>
                    <a:lnTo>
                      <a:pt x="1558" y="125"/>
                    </a:lnTo>
                    <a:lnTo>
                      <a:pt x="1433" y="150"/>
                    </a:lnTo>
                    <a:lnTo>
                      <a:pt x="1313" y="177"/>
                    </a:lnTo>
                    <a:lnTo>
                      <a:pt x="1195" y="205"/>
                    </a:lnTo>
                    <a:lnTo>
                      <a:pt x="1083" y="236"/>
                    </a:lnTo>
                    <a:lnTo>
                      <a:pt x="975" y="269"/>
                    </a:lnTo>
                    <a:lnTo>
                      <a:pt x="872" y="303"/>
                    </a:lnTo>
                    <a:lnTo>
                      <a:pt x="773" y="339"/>
                    </a:lnTo>
                    <a:lnTo>
                      <a:pt x="681" y="376"/>
                    </a:lnTo>
                    <a:lnTo>
                      <a:pt x="592" y="415"/>
                    </a:lnTo>
                    <a:lnTo>
                      <a:pt x="509" y="457"/>
                    </a:lnTo>
                    <a:lnTo>
                      <a:pt x="431" y="499"/>
                    </a:lnTo>
                    <a:lnTo>
                      <a:pt x="359" y="542"/>
                    </a:lnTo>
                    <a:lnTo>
                      <a:pt x="293" y="586"/>
                    </a:lnTo>
                    <a:lnTo>
                      <a:pt x="235" y="632"/>
                    </a:lnTo>
                    <a:lnTo>
                      <a:pt x="181" y="679"/>
                    </a:lnTo>
                    <a:lnTo>
                      <a:pt x="134" y="727"/>
                    </a:lnTo>
                    <a:lnTo>
                      <a:pt x="94" y="776"/>
                    </a:lnTo>
                    <a:lnTo>
                      <a:pt x="61" y="826"/>
                    </a:lnTo>
                    <a:lnTo>
                      <a:pt x="34" y="877"/>
                    </a:lnTo>
                    <a:lnTo>
                      <a:pt x="16" y="928"/>
                    </a:lnTo>
                    <a:lnTo>
                      <a:pt x="4" y="981"/>
                    </a:lnTo>
                    <a:lnTo>
                      <a:pt x="0" y="1034"/>
                    </a:lnTo>
                    <a:lnTo>
                      <a:pt x="4" y="1087"/>
                    </a:lnTo>
                    <a:lnTo>
                      <a:pt x="16" y="1139"/>
                    </a:lnTo>
                    <a:lnTo>
                      <a:pt x="34" y="1191"/>
                    </a:lnTo>
                    <a:lnTo>
                      <a:pt x="61" y="1242"/>
                    </a:lnTo>
                    <a:lnTo>
                      <a:pt x="94" y="1291"/>
                    </a:lnTo>
                    <a:lnTo>
                      <a:pt x="134" y="1341"/>
                    </a:lnTo>
                    <a:lnTo>
                      <a:pt x="181" y="1389"/>
                    </a:lnTo>
                    <a:lnTo>
                      <a:pt x="235" y="1436"/>
                    </a:lnTo>
                    <a:lnTo>
                      <a:pt x="293" y="1482"/>
                    </a:lnTo>
                    <a:lnTo>
                      <a:pt x="359" y="1526"/>
                    </a:lnTo>
                    <a:lnTo>
                      <a:pt x="431" y="1569"/>
                    </a:lnTo>
                    <a:lnTo>
                      <a:pt x="509" y="1612"/>
                    </a:lnTo>
                    <a:lnTo>
                      <a:pt x="592" y="1652"/>
                    </a:lnTo>
                    <a:lnTo>
                      <a:pt x="681" y="1691"/>
                    </a:lnTo>
                    <a:lnTo>
                      <a:pt x="773" y="1729"/>
                    </a:lnTo>
                    <a:lnTo>
                      <a:pt x="872" y="1765"/>
                    </a:lnTo>
                    <a:lnTo>
                      <a:pt x="975" y="1799"/>
                    </a:lnTo>
                    <a:lnTo>
                      <a:pt x="1083" y="1832"/>
                    </a:lnTo>
                    <a:lnTo>
                      <a:pt x="1195" y="1862"/>
                    </a:lnTo>
                    <a:lnTo>
                      <a:pt x="1313" y="1890"/>
                    </a:lnTo>
                    <a:lnTo>
                      <a:pt x="1433" y="1918"/>
                    </a:lnTo>
                    <a:lnTo>
                      <a:pt x="1558" y="1943"/>
                    </a:lnTo>
                    <a:lnTo>
                      <a:pt x="1685" y="1966"/>
                    </a:lnTo>
                    <a:lnTo>
                      <a:pt x="1817" y="1986"/>
                    </a:lnTo>
                    <a:lnTo>
                      <a:pt x="1952" y="2005"/>
                    </a:lnTo>
                    <a:lnTo>
                      <a:pt x="2090" y="2021"/>
                    </a:lnTo>
                    <a:lnTo>
                      <a:pt x="2230" y="2036"/>
                    </a:lnTo>
                    <a:lnTo>
                      <a:pt x="2374" y="2047"/>
                    </a:lnTo>
                    <a:lnTo>
                      <a:pt x="2520" y="2056"/>
                    </a:lnTo>
                    <a:lnTo>
                      <a:pt x="2668" y="2062"/>
                    </a:lnTo>
                    <a:lnTo>
                      <a:pt x="2819" y="2067"/>
                    </a:lnTo>
                    <a:lnTo>
                      <a:pt x="2971" y="206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39" name="Freeform 2259">
                <a:extLst>
                  <a:ext uri="{FF2B5EF4-FFF2-40B4-BE49-F238E27FC236}">
                    <a16:creationId xmlns:a16="http://schemas.microsoft.com/office/drawing/2014/main" id="{3B8ACE38-3B7D-485D-970F-A8E519283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1" y="3319"/>
                <a:ext cx="396" cy="138"/>
              </a:xfrm>
              <a:custGeom>
                <a:avLst/>
                <a:gdLst>
                  <a:gd name="T0" fmla="*/ 15 w 5943"/>
                  <a:gd name="T1" fmla="*/ 9 h 2068"/>
                  <a:gd name="T2" fmla="*/ 16 w 5943"/>
                  <a:gd name="T3" fmla="*/ 9 h 2068"/>
                  <a:gd name="T4" fmla="*/ 18 w 5943"/>
                  <a:gd name="T5" fmla="*/ 9 h 2068"/>
                  <a:gd name="T6" fmla="*/ 20 w 5943"/>
                  <a:gd name="T7" fmla="*/ 9 h 2068"/>
                  <a:gd name="T8" fmla="*/ 22 w 5943"/>
                  <a:gd name="T9" fmla="*/ 8 h 2068"/>
                  <a:gd name="T10" fmla="*/ 23 w 5943"/>
                  <a:gd name="T11" fmla="*/ 8 h 2068"/>
                  <a:gd name="T12" fmla="*/ 24 w 5943"/>
                  <a:gd name="T13" fmla="*/ 7 h 2068"/>
                  <a:gd name="T14" fmla="*/ 25 w 5943"/>
                  <a:gd name="T15" fmla="*/ 7 h 2068"/>
                  <a:gd name="T16" fmla="*/ 26 w 5943"/>
                  <a:gd name="T17" fmla="*/ 6 h 2068"/>
                  <a:gd name="T18" fmla="*/ 26 w 5943"/>
                  <a:gd name="T19" fmla="*/ 5 h 2068"/>
                  <a:gd name="T20" fmla="*/ 26 w 5943"/>
                  <a:gd name="T21" fmla="*/ 5 h 2068"/>
                  <a:gd name="T22" fmla="*/ 26 w 5943"/>
                  <a:gd name="T23" fmla="*/ 4 h 2068"/>
                  <a:gd name="T24" fmla="*/ 26 w 5943"/>
                  <a:gd name="T25" fmla="*/ 3 h 2068"/>
                  <a:gd name="T26" fmla="*/ 25 w 5943"/>
                  <a:gd name="T27" fmla="*/ 3 h 2068"/>
                  <a:gd name="T28" fmla="*/ 24 w 5943"/>
                  <a:gd name="T29" fmla="*/ 2 h 2068"/>
                  <a:gd name="T30" fmla="*/ 23 w 5943"/>
                  <a:gd name="T31" fmla="*/ 2 h 2068"/>
                  <a:gd name="T32" fmla="*/ 22 w 5943"/>
                  <a:gd name="T33" fmla="*/ 1 h 2068"/>
                  <a:gd name="T34" fmla="*/ 20 w 5943"/>
                  <a:gd name="T35" fmla="*/ 1 h 2068"/>
                  <a:gd name="T36" fmla="*/ 18 w 5943"/>
                  <a:gd name="T37" fmla="*/ 0 h 2068"/>
                  <a:gd name="T38" fmla="*/ 16 w 5943"/>
                  <a:gd name="T39" fmla="*/ 0 h 2068"/>
                  <a:gd name="T40" fmla="*/ 15 w 5943"/>
                  <a:gd name="T41" fmla="*/ 0 h 2068"/>
                  <a:gd name="T42" fmla="*/ 13 w 5943"/>
                  <a:gd name="T43" fmla="*/ 0 h 2068"/>
                  <a:gd name="T44" fmla="*/ 11 w 5943"/>
                  <a:gd name="T45" fmla="*/ 0 h 2068"/>
                  <a:gd name="T46" fmla="*/ 9 w 5943"/>
                  <a:gd name="T47" fmla="*/ 0 h 2068"/>
                  <a:gd name="T48" fmla="*/ 7 w 5943"/>
                  <a:gd name="T49" fmla="*/ 1 h 2068"/>
                  <a:gd name="T50" fmla="*/ 5 w 5943"/>
                  <a:gd name="T51" fmla="*/ 1 h 2068"/>
                  <a:gd name="T52" fmla="*/ 4 w 5943"/>
                  <a:gd name="T53" fmla="*/ 1 h 2068"/>
                  <a:gd name="T54" fmla="*/ 3 w 5943"/>
                  <a:gd name="T55" fmla="*/ 2 h 2068"/>
                  <a:gd name="T56" fmla="*/ 2 w 5943"/>
                  <a:gd name="T57" fmla="*/ 2 h 2068"/>
                  <a:gd name="T58" fmla="*/ 1 w 5943"/>
                  <a:gd name="T59" fmla="*/ 3 h 2068"/>
                  <a:gd name="T60" fmla="*/ 0 w 5943"/>
                  <a:gd name="T61" fmla="*/ 4 h 2068"/>
                  <a:gd name="T62" fmla="*/ 0 w 5943"/>
                  <a:gd name="T63" fmla="*/ 4 h 2068"/>
                  <a:gd name="T64" fmla="*/ 0 w 5943"/>
                  <a:gd name="T65" fmla="*/ 5 h 2068"/>
                  <a:gd name="T66" fmla="*/ 0 w 5943"/>
                  <a:gd name="T67" fmla="*/ 6 h 2068"/>
                  <a:gd name="T68" fmla="*/ 1 w 5943"/>
                  <a:gd name="T69" fmla="*/ 6 h 2068"/>
                  <a:gd name="T70" fmla="*/ 2 w 5943"/>
                  <a:gd name="T71" fmla="*/ 7 h 2068"/>
                  <a:gd name="T72" fmla="*/ 3 w 5943"/>
                  <a:gd name="T73" fmla="*/ 8 h 2068"/>
                  <a:gd name="T74" fmla="*/ 4 w 5943"/>
                  <a:gd name="T75" fmla="*/ 8 h 2068"/>
                  <a:gd name="T76" fmla="*/ 6 w 5943"/>
                  <a:gd name="T77" fmla="*/ 8 h 2068"/>
                  <a:gd name="T78" fmla="*/ 7 w 5943"/>
                  <a:gd name="T79" fmla="*/ 9 h 2068"/>
                  <a:gd name="T80" fmla="*/ 9 w 5943"/>
                  <a:gd name="T81" fmla="*/ 9 h 2068"/>
                  <a:gd name="T82" fmla="*/ 11 w 5943"/>
                  <a:gd name="T83" fmla="*/ 9 h 2068"/>
                  <a:gd name="T84" fmla="*/ 13 w 5943"/>
                  <a:gd name="T85" fmla="*/ 9 h 206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943" h="2068">
                    <a:moveTo>
                      <a:pt x="2971" y="2068"/>
                    </a:moveTo>
                    <a:lnTo>
                      <a:pt x="3123" y="2067"/>
                    </a:lnTo>
                    <a:lnTo>
                      <a:pt x="3275" y="2062"/>
                    </a:lnTo>
                    <a:lnTo>
                      <a:pt x="3423" y="2056"/>
                    </a:lnTo>
                    <a:lnTo>
                      <a:pt x="3569" y="2047"/>
                    </a:lnTo>
                    <a:lnTo>
                      <a:pt x="3712" y="2036"/>
                    </a:lnTo>
                    <a:lnTo>
                      <a:pt x="3853" y="2021"/>
                    </a:lnTo>
                    <a:lnTo>
                      <a:pt x="3991" y="2005"/>
                    </a:lnTo>
                    <a:lnTo>
                      <a:pt x="4126" y="1986"/>
                    </a:lnTo>
                    <a:lnTo>
                      <a:pt x="4258" y="1966"/>
                    </a:lnTo>
                    <a:lnTo>
                      <a:pt x="4386" y="1943"/>
                    </a:lnTo>
                    <a:lnTo>
                      <a:pt x="4510" y="1918"/>
                    </a:lnTo>
                    <a:lnTo>
                      <a:pt x="4631" y="1890"/>
                    </a:lnTo>
                    <a:lnTo>
                      <a:pt x="4747" y="1862"/>
                    </a:lnTo>
                    <a:lnTo>
                      <a:pt x="4859" y="1832"/>
                    </a:lnTo>
                    <a:lnTo>
                      <a:pt x="4967" y="1799"/>
                    </a:lnTo>
                    <a:lnTo>
                      <a:pt x="5071" y="1765"/>
                    </a:lnTo>
                    <a:lnTo>
                      <a:pt x="5169" y="1729"/>
                    </a:lnTo>
                    <a:lnTo>
                      <a:pt x="5263" y="1691"/>
                    </a:lnTo>
                    <a:lnTo>
                      <a:pt x="5351" y="1652"/>
                    </a:lnTo>
                    <a:lnTo>
                      <a:pt x="5434" y="1612"/>
                    </a:lnTo>
                    <a:lnTo>
                      <a:pt x="5512" y="1569"/>
                    </a:lnTo>
                    <a:lnTo>
                      <a:pt x="5583" y="1526"/>
                    </a:lnTo>
                    <a:lnTo>
                      <a:pt x="5649" y="1482"/>
                    </a:lnTo>
                    <a:lnTo>
                      <a:pt x="5708" y="1436"/>
                    </a:lnTo>
                    <a:lnTo>
                      <a:pt x="5762" y="1389"/>
                    </a:lnTo>
                    <a:lnTo>
                      <a:pt x="5808" y="1341"/>
                    </a:lnTo>
                    <a:lnTo>
                      <a:pt x="5848" y="1291"/>
                    </a:lnTo>
                    <a:lnTo>
                      <a:pt x="5882" y="1242"/>
                    </a:lnTo>
                    <a:lnTo>
                      <a:pt x="5908" y="1191"/>
                    </a:lnTo>
                    <a:lnTo>
                      <a:pt x="5928" y="1139"/>
                    </a:lnTo>
                    <a:lnTo>
                      <a:pt x="5939" y="1087"/>
                    </a:lnTo>
                    <a:lnTo>
                      <a:pt x="5943" y="1034"/>
                    </a:lnTo>
                    <a:lnTo>
                      <a:pt x="5939" y="981"/>
                    </a:lnTo>
                    <a:lnTo>
                      <a:pt x="5928" y="928"/>
                    </a:lnTo>
                    <a:lnTo>
                      <a:pt x="5908" y="877"/>
                    </a:lnTo>
                    <a:lnTo>
                      <a:pt x="5882" y="826"/>
                    </a:lnTo>
                    <a:lnTo>
                      <a:pt x="5848" y="776"/>
                    </a:lnTo>
                    <a:lnTo>
                      <a:pt x="5808" y="727"/>
                    </a:lnTo>
                    <a:lnTo>
                      <a:pt x="5762" y="679"/>
                    </a:lnTo>
                    <a:lnTo>
                      <a:pt x="5708" y="632"/>
                    </a:lnTo>
                    <a:lnTo>
                      <a:pt x="5649" y="586"/>
                    </a:lnTo>
                    <a:lnTo>
                      <a:pt x="5583" y="542"/>
                    </a:lnTo>
                    <a:lnTo>
                      <a:pt x="5512" y="499"/>
                    </a:lnTo>
                    <a:lnTo>
                      <a:pt x="5434" y="457"/>
                    </a:lnTo>
                    <a:lnTo>
                      <a:pt x="5351" y="415"/>
                    </a:lnTo>
                    <a:lnTo>
                      <a:pt x="5263" y="376"/>
                    </a:lnTo>
                    <a:lnTo>
                      <a:pt x="5169" y="339"/>
                    </a:lnTo>
                    <a:lnTo>
                      <a:pt x="5071" y="303"/>
                    </a:lnTo>
                    <a:lnTo>
                      <a:pt x="4967" y="269"/>
                    </a:lnTo>
                    <a:lnTo>
                      <a:pt x="4859" y="236"/>
                    </a:lnTo>
                    <a:lnTo>
                      <a:pt x="4747" y="205"/>
                    </a:lnTo>
                    <a:lnTo>
                      <a:pt x="4631" y="177"/>
                    </a:lnTo>
                    <a:lnTo>
                      <a:pt x="4510" y="150"/>
                    </a:lnTo>
                    <a:lnTo>
                      <a:pt x="4386" y="125"/>
                    </a:lnTo>
                    <a:lnTo>
                      <a:pt x="4258" y="101"/>
                    </a:lnTo>
                    <a:lnTo>
                      <a:pt x="4126" y="81"/>
                    </a:lnTo>
                    <a:lnTo>
                      <a:pt x="3991" y="62"/>
                    </a:lnTo>
                    <a:lnTo>
                      <a:pt x="3853" y="46"/>
                    </a:lnTo>
                    <a:lnTo>
                      <a:pt x="3712" y="32"/>
                    </a:lnTo>
                    <a:lnTo>
                      <a:pt x="3569" y="21"/>
                    </a:lnTo>
                    <a:lnTo>
                      <a:pt x="3423" y="12"/>
                    </a:lnTo>
                    <a:lnTo>
                      <a:pt x="3275" y="5"/>
                    </a:lnTo>
                    <a:lnTo>
                      <a:pt x="3123" y="1"/>
                    </a:lnTo>
                    <a:lnTo>
                      <a:pt x="2971" y="0"/>
                    </a:lnTo>
                    <a:lnTo>
                      <a:pt x="2819" y="1"/>
                    </a:lnTo>
                    <a:lnTo>
                      <a:pt x="2668" y="5"/>
                    </a:lnTo>
                    <a:lnTo>
                      <a:pt x="2520" y="12"/>
                    </a:lnTo>
                    <a:lnTo>
                      <a:pt x="2374" y="21"/>
                    </a:lnTo>
                    <a:lnTo>
                      <a:pt x="2230" y="32"/>
                    </a:lnTo>
                    <a:lnTo>
                      <a:pt x="2090" y="46"/>
                    </a:lnTo>
                    <a:lnTo>
                      <a:pt x="1952" y="62"/>
                    </a:lnTo>
                    <a:lnTo>
                      <a:pt x="1817" y="81"/>
                    </a:lnTo>
                    <a:lnTo>
                      <a:pt x="1685" y="101"/>
                    </a:lnTo>
                    <a:lnTo>
                      <a:pt x="1558" y="125"/>
                    </a:lnTo>
                    <a:lnTo>
                      <a:pt x="1433" y="150"/>
                    </a:lnTo>
                    <a:lnTo>
                      <a:pt x="1313" y="177"/>
                    </a:lnTo>
                    <a:lnTo>
                      <a:pt x="1195" y="205"/>
                    </a:lnTo>
                    <a:lnTo>
                      <a:pt x="1083" y="236"/>
                    </a:lnTo>
                    <a:lnTo>
                      <a:pt x="975" y="269"/>
                    </a:lnTo>
                    <a:lnTo>
                      <a:pt x="872" y="303"/>
                    </a:lnTo>
                    <a:lnTo>
                      <a:pt x="773" y="339"/>
                    </a:lnTo>
                    <a:lnTo>
                      <a:pt x="681" y="376"/>
                    </a:lnTo>
                    <a:lnTo>
                      <a:pt x="592" y="415"/>
                    </a:lnTo>
                    <a:lnTo>
                      <a:pt x="509" y="457"/>
                    </a:lnTo>
                    <a:lnTo>
                      <a:pt x="431" y="499"/>
                    </a:lnTo>
                    <a:lnTo>
                      <a:pt x="359" y="542"/>
                    </a:lnTo>
                    <a:lnTo>
                      <a:pt x="293" y="586"/>
                    </a:lnTo>
                    <a:lnTo>
                      <a:pt x="235" y="632"/>
                    </a:lnTo>
                    <a:lnTo>
                      <a:pt x="181" y="679"/>
                    </a:lnTo>
                    <a:lnTo>
                      <a:pt x="134" y="727"/>
                    </a:lnTo>
                    <a:lnTo>
                      <a:pt x="94" y="776"/>
                    </a:lnTo>
                    <a:lnTo>
                      <a:pt x="61" y="826"/>
                    </a:lnTo>
                    <a:lnTo>
                      <a:pt x="34" y="877"/>
                    </a:lnTo>
                    <a:lnTo>
                      <a:pt x="16" y="928"/>
                    </a:lnTo>
                    <a:lnTo>
                      <a:pt x="4" y="981"/>
                    </a:lnTo>
                    <a:lnTo>
                      <a:pt x="0" y="1034"/>
                    </a:lnTo>
                    <a:lnTo>
                      <a:pt x="4" y="1087"/>
                    </a:lnTo>
                    <a:lnTo>
                      <a:pt x="16" y="1139"/>
                    </a:lnTo>
                    <a:lnTo>
                      <a:pt x="34" y="1191"/>
                    </a:lnTo>
                    <a:lnTo>
                      <a:pt x="61" y="1242"/>
                    </a:lnTo>
                    <a:lnTo>
                      <a:pt x="94" y="1291"/>
                    </a:lnTo>
                    <a:lnTo>
                      <a:pt x="134" y="1341"/>
                    </a:lnTo>
                    <a:lnTo>
                      <a:pt x="181" y="1389"/>
                    </a:lnTo>
                    <a:lnTo>
                      <a:pt x="235" y="1436"/>
                    </a:lnTo>
                    <a:lnTo>
                      <a:pt x="293" y="1482"/>
                    </a:lnTo>
                    <a:lnTo>
                      <a:pt x="359" y="1526"/>
                    </a:lnTo>
                    <a:lnTo>
                      <a:pt x="431" y="1569"/>
                    </a:lnTo>
                    <a:lnTo>
                      <a:pt x="509" y="1612"/>
                    </a:lnTo>
                    <a:lnTo>
                      <a:pt x="592" y="1652"/>
                    </a:lnTo>
                    <a:lnTo>
                      <a:pt x="681" y="1691"/>
                    </a:lnTo>
                    <a:lnTo>
                      <a:pt x="773" y="1729"/>
                    </a:lnTo>
                    <a:lnTo>
                      <a:pt x="872" y="1765"/>
                    </a:lnTo>
                    <a:lnTo>
                      <a:pt x="975" y="1799"/>
                    </a:lnTo>
                    <a:lnTo>
                      <a:pt x="1083" y="1832"/>
                    </a:lnTo>
                    <a:lnTo>
                      <a:pt x="1195" y="1862"/>
                    </a:lnTo>
                    <a:lnTo>
                      <a:pt x="1313" y="1890"/>
                    </a:lnTo>
                    <a:lnTo>
                      <a:pt x="1433" y="1918"/>
                    </a:lnTo>
                    <a:lnTo>
                      <a:pt x="1558" y="1943"/>
                    </a:lnTo>
                    <a:lnTo>
                      <a:pt x="1685" y="1966"/>
                    </a:lnTo>
                    <a:lnTo>
                      <a:pt x="1817" y="1986"/>
                    </a:lnTo>
                    <a:lnTo>
                      <a:pt x="1952" y="2005"/>
                    </a:lnTo>
                    <a:lnTo>
                      <a:pt x="2090" y="2021"/>
                    </a:lnTo>
                    <a:lnTo>
                      <a:pt x="2230" y="2036"/>
                    </a:lnTo>
                    <a:lnTo>
                      <a:pt x="2374" y="2047"/>
                    </a:lnTo>
                    <a:lnTo>
                      <a:pt x="2520" y="2056"/>
                    </a:lnTo>
                    <a:lnTo>
                      <a:pt x="2668" y="2062"/>
                    </a:lnTo>
                    <a:lnTo>
                      <a:pt x="2819" y="2067"/>
                    </a:lnTo>
                    <a:lnTo>
                      <a:pt x="2971" y="2068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40" name="Freeform 2260">
                <a:extLst>
                  <a:ext uri="{FF2B5EF4-FFF2-40B4-BE49-F238E27FC236}">
                    <a16:creationId xmlns:a16="http://schemas.microsoft.com/office/drawing/2014/main" id="{541989A9-33F7-4C35-AB49-DE67F324DD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2" y="3353"/>
                <a:ext cx="46" cy="23"/>
              </a:xfrm>
              <a:custGeom>
                <a:avLst/>
                <a:gdLst>
                  <a:gd name="T0" fmla="*/ 3 w 698"/>
                  <a:gd name="T1" fmla="*/ 1 h 336"/>
                  <a:gd name="T2" fmla="*/ 2 w 698"/>
                  <a:gd name="T3" fmla="*/ 1 h 336"/>
                  <a:gd name="T4" fmla="*/ 2 w 698"/>
                  <a:gd name="T5" fmla="*/ 1 h 336"/>
                  <a:gd name="T6" fmla="*/ 2 w 698"/>
                  <a:gd name="T7" fmla="*/ 1 h 336"/>
                  <a:gd name="T8" fmla="*/ 2 w 698"/>
                  <a:gd name="T9" fmla="*/ 1 h 336"/>
                  <a:gd name="T10" fmla="*/ 2 w 698"/>
                  <a:gd name="T11" fmla="*/ 0 h 336"/>
                  <a:gd name="T12" fmla="*/ 2 w 698"/>
                  <a:gd name="T13" fmla="*/ 0 h 336"/>
                  <a:gd name="T14" fmla="*/ 2 w 698"/>
                  <a:gd name="T15" fmla="*/ 0 h 336"/>
                  <a:gd name="T16" fmla="*/ 2 w 698"/>
                  <a:gd name="T17" fmla="*/ 0 h 336"/>
                  <a:gd name="T18" fmla="*/ 2 w 698"/>
                  <a:gd name="T19" fmla="*/ 0 h 336"/>
                  <a:gd name="T20" fmla="*/ 2 w 698"/>
                  <a:gd name="T21" fmla="*/ 0 h 336"/>
                  <a:gd name="T22" fmla="*/ 2 w 698"/>
                  <a:gd name="T23" fmla="*/ 0 h 336"/>
                  <a:gd name="T24" fmla="*/ 2 w 698"/>
                  <a:gd name="T25" fmla="*/ 0 h 336"/>
                  <a:gd name="T26" fmla="*/ 1 w 698"/>
                  <a:gd name="T27" fmla="*/ 0 h 336"/>
                  <a:gd name="T28" fmla="*/ 1 w 698"/>
                  <a:gd name="T29" fmla="*/ 0 h 336"/>
                  <a:gd name="T30" fmla="*/ 1 w 698"/>
                  <a:gd name="T31" fmla="*/ 0 h 336"/>
                  <a:gd name="T32" fmla="*/ 1 w 698"/>
                  <a:gd name="T33" fmla="*/ 0 h 336"/>
                  <a:gd name="T34" fmla="*/ 1 w 698"/>
                  <a:gd name="T35" fmla="*/ 0 h 336"/>
                  <a:gd name="T36" fmla="*/ 1 w 698"/>
                  <a:gd name="T37" fmla="*/ 0 h 336"/>
                  <a:gd name="T38" fmla="*/ 1 w 698"/>
                  <a:gd name="T39" fmla="*/ 0 h 336"/>
                  <a:gd name="T40" fmla="*/ 1 w 698"/>
                  <a:gd name="T41" fmla="*/ 0 h 336"/>
                  <a:gd name="T42" fmla="*/ 1 w 698"/>
                  <a:gd name="T43" fmla="*/ 0 h 336"/>
                  <a:gd name="T44" fmla="*/ 0 w 698"/>
                  <a:gd name="T45" fmla="*/ 0 h 336"/>
                  <a:gd name="T46" fmla="*/ 0 w 698"/>
                  <a:gd name="T47" fmla="*/ 0 h 336"/>
                  <a:gd name="T48" fmla="*/ 0 w 698"/>
                  <a:gd name="T49" fmla="*/ 0 h 336"/>
                  <a:gd name="T50" fmla="*/ 0 w 698"/>
                  <a:gd name="T51" fmla="*/ 0 h 336"/>
                  <a:gd name="T52" fmla="*/ 0 w 698"/>
                  <a:gd name="T53" fmla="*/ 0 h 336"/>
                  <a:gd name="T54" fmla="*/ 0 w 698"/>
                  <a:gd name="T55" fmla="*/ 0 h 336"/>
                  <a:gd name="T56" fmla="*/ 0 w 698"/>
                  <a:gd name="T57" fmla="*/ 1 h 336"/>
                  <a:gd name="T58" fmla="*/ 0 w 698"/>
                  <a:gd name="T59" fmla="*/ 1 h 336"/>
                  <a:gd name="T60" fmla="*/ 0 w 698"/>
                  <a:gd name="T61" fmla="*/ 1 h 336"/>
                  <a:gd name="T62" fmla="*/ 0 w 698"/>
                  <a:gd name="T63" fmla="*/ 1 h 336"/>
                  <a:gd name="T64" fmla="*/ 0 w 698"/>
                  <a:gd name="T65" fmla="*/ 1 h 336"/>
                  <a:gd name="T66" fmla="*/ 1 w 698"/>
                  <a:gd name="T67" fmla="*/ 1 h 336"/>
                  <a:gd name="T68" fmla="*/ 1 w 698"/>
                  <a:gd name="T69" fmla="*/ 1 h 336"/>
                  <a:gd name="T70" fmla="*/ 1 w 698"/>
                  <a:gd name="T71" fmla="*/ 1 h 336"/>
                  <a:gd name="T72" fmla="*/ 1 w 698"/>
                  <a:gd name="T73" fmla="*/ 1 h 336"/>
                  <a:gd name="T74" fmla="*/ 1 w 698"/>
                  <a:gd name="T75" fmla="*/ 1 h 336"/>
                  <a:gd name="T76" fmla="*/ 1 w 698"/>
                  <a:gd name="T77" fmla="*/ 1 h 336"/>
                  <a:gd name="T78" fmla="*/ 1 w 698"/>
                  <a:gd name="T79" fmla="*/ 2 h 336"/>
                  <a:gd name="T80" fmla="*/ 1 w 698"/>
                  <a:gd name="T81" fmla="*/ 2 h 336"/>
                  <a:gd name="T82" fmla="*/ 1 w 698"/>
                  <a:gd name="T83" fmla="*/ 2 h 336"/>
                  <a:gd name="T84" fmla="*/ 1 w 698"/>
                  <a:gd name="T85" fmla="*/ 2 h 336"/>
                  <a:gd name="T86" fmla="*/ 1 w 698"/>
                  <a:gd name="T87" fmla="*/ 2 h 336"/>
                  <a:gd name="T88" fmla="*/ 2 w 698"/>
                  <a:gd name="T89" fmla="*/ 2 h 336"/>
                  <a:gd name="T90" fmla="*/ 2 w 698"/>
                  <a:gd name="T91" fmla="*/ 1 h 336"/>
                  <a:gd name="T92" fmla="*/ 2 w 698"/>
                  <a:gd name="T93" fmla="*/ 1 h 336"/>
                  <a:gd name="T94" fmla="*/ 2 w 698"/>
                  <a:gd name="T95" fmla="*/ 1 h 336"/>
                  <a:gd name="T96" fmla="*/ 2 w 698"/>
                  <a:gd name="T97" fmla="*/ 1 h 336"/>
                  <a:gd name="T98" fmla="*/ 3 w 698"/>
                  <a:gd name="T99" fmla="*/ 1 h 336"/>
                  <a:gd name="T100" fmla="*/ 3 w 698"/>
                  <a:gd name="T101" fmla="*/ 1 h 336"/>
                  <a:gd name="T102" fmla="*/ 3 w 698"/>
                  <a:gd name="T103" fmla="*/ 1 h 336"/>
                  <a:gd name="T104" fmla="*/ 3 w 698"/>
                  <a:gd name="T105" fmla="*/ 1 h 336"/>
                  <a:gd name="T106" fmla="*/ 3 w 698"/>
                  <a:gd name="T107" fmla="*/ 1 h 336"/>
                  <a:gd name="T108" fmla="*/ 3 w 698"/>
                  <a:gd name="T109" fmla="*/ 1 h 336"/>
                  <a:gd name="T110" fmla="*/ 3 w 698"/>
                  <a:gd name="T111" fmla="*/ 1 h 336"/>
                  <a:gd name="T112" fmla="*/ 3 w 698"/>
                  <a:gd name="T113" fmla="*/ 1 h 336"/>
                  <a:gd name="T114" fmla="*/ 3 w 698"/>
                  <a:gd name="T115" fmla="*/ 1 h 3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698" h="336">
                    <a:moveTo>
                      <a:pt x="636" y="137"/>
                    </a:moveTo>
                    <a:lnTo>
                      <a:pt x="607" y="137"/>
                    </a:lnTo>
                    <a:lnTo>
                      <a:pt x="580" y="136"/>
                    </a:lnTo>
                    <a:lnTo>
                      <a:pt x="566" y="135"/>
                    </a:lnTo>
                    <a:lnTo>
                      <a:pt x="554" y="134"/>
                    </a:lnTo>
                    <a:lnTo>
                      <a:pt x="542" y="132"/>
                    </a:lnTo>
                    <a:lnTo>
                      <a:pt x="530" y="129"/>
                    </a:lnTo>
                    <a:lnTo>
                      <a:pt x="520" y="126"/>
                    </a:lnTo>
                    <a:lnTo>
                      <a:pt x="510" y="121"/>
                    </a:lnTo>
                    <a:lnTo>
                      <a:pt x="500" y="115"/>
                    </a:lnTo>
                    <a:lnTo>
                      <a:pt x="490" y="108"/>
                    </a:lnTo>
                    <a:lnTo>
                      <a:pt x="482" y="100"/>
                    </a:lnTo>
                    <a:lnTo>
                      <a:pt x="474" y="91"/>
                    </a:lnTo>
                    <a:lnTo>
                      <a:pt x="466" y="79"/>
                    </a:lnTo>
                    <a:lnTo>
                      <a:pt x="458" y="66"/>
                    </a:lnTo>
                    <a:lnTo>
                      <a:pt x="452" y="54"/>
                    </a:lnTo>
                    <a:lnTo>
                      <a:pt x="445" y="41"/>
                    </a:lnTo>
                    <a:lnTo>
                      <a:pt x="438" y="31"/>
                    </a:lnTo>
                    <a:lnTo>
                      <a:pt x="431" y="23"/>
                    </a:lnTo>
                    <a:lnTo>
                      <a:pt x="422" y="14"/>
                    </a:lnTo>
                    <a:lnTo>
                      <a:pt x="413" y="9"/>
                    </a:lnTo>
                    <a:lnTo>
                      <a:pt x="404" y="4"/>
                    </a:lnTo>
                    <a:lnTo>
                      <a:pt x="393" y="2"/>
                    </a:lnTo>
                    <a:lnTo>
                      <a:pt x="382" y="0"/>
                    </a:lnTo>
                    <a:lnTo>
                      <a:pt x="370" y="1"/>
                    </a:lnTo>
                    <a:lnTo>
                      <a:pt x="355" y="2"/>
                    </a:lnTo>
                    <a:lnTo>
                      <a:pt x="340" y="6"/>
                    </a:lnTo>
                    <a:lnTo>
                      <a:pt x="322" y="11"/>
                    </a:lnTo>
                    <a:lnTo>
                      <a:pt x="304" y="19"/>
                    </a:lnTo>
                    <a:lnTo>
                      <a:pt x="282" y="27"/>
                    </a:lnTo>
                    <a:lnTo>
                      <a:pt x="260" y="37"/>
                    </a:lnTo>
                    <a:lnTo>
                      <a:pt x="238" y="45"/>
                    </a:lnTo>
                    <a:lnTo>
                      <a:pt x="221" y="51"/>
                    </a:lnTo>
                    <a:lnTo>
                      <a:pt x="207" y="54"/>
                    </a:lnTo>
                    <a:lnTo>
                      <a:pt x="197" y="55"/>
                    </a:lnTo>
                    <a:lnTo>
                      <a:pt x="189" y="54"/>
                    </a:lnTo>
                    <a:lnTo>
                      <a:pt x="182" y="51"/>
                    </a:lnTo>
                    <a:lnTo>
                      <a:pt x="177" y="48"/>
                    </a:lnTo>
                    <a:lnTo>
                      <a:pt x="172" y="45"/>
                    </a:lnTo>
                    <a:lnTo>
                      <a:pt x="168" y="42"/>
                    </a:lnTo>
                    <a:lnTo>
                      <a:pt x="163" y="39"/>
                    </a:lnTo>
                    <a:lnTo>
                      <a:pt x="156" y="37"/>
                    </a:lnTo>
                    <a:lnTo>
                      <a:pt x="148" y="37"/>
                    </a:lnTo>
                    <a:lnTo>
                      <a:pt x="137" y="38"/>
                    </a:lnTo>
                    <a:lnTo>
                      <a:pt x="124" y="42"/>
                    </a:lnTo>
                    <a:lnTo>
                      <a:pt x="107" y="49"/>
                    </a:lnTo>
                    <a:lnTo>
                      <a:pt x="86" y="59"/>
                    </a:lnTo>
                    <a:lnTo>
                      <a:pt x="44" y="79"/>
                    </a:lnTo>
                    <a:lnTo>
                      <a:pt x="18" y="93"/>
                    </a:lnTo>
                    <a:lnTo>
                      <a:pt x="9" y="98"/>
                    </a:lnTo>
                    <a:lnTo>
                      <a:pt x="3" y="102"/>
                    </a:lnTo>
                    <a:lnTo>
                      <a:pt x="2" y="103"/>
                    </a:lnTo>
                    <a:lnTo>
                      <a:pt x="1" y="105"/>
                    </a:lnTo>
                    <a:lnTo>
                      <a:pt x="0" y="106"/>
                    </a:lnTo>
                    <a:lnTo>
                      <a:pt x="1" y="107"/>
                    </a:lnTo>
                    <a:lnTo>
                      <a:pt x="3" y="109"/>
                    </a:lnTo>
                    <a:lnTo>
                      <a:pt x="8" y="111"/>
                    </a:lnTo>
                    <a:lnTo>
                      <a:pt x="15" y="113"/>
                    </a:lnTo>
                    <a:lnTo>
                      <a:pt x="24" y="114"/>
                    </a:lnTo>
                    <a:lnTo>
                      <a:pt x="47" y="118"/>
                    </a:lnTo>
                    <a:lnTo>
                      <a:pt x="74" y="126"/>
                    </a:lnTo>
                    <a:lnTo>
                      <a:pt x="83" y="129"/>
                    </a:lnTo>
                    <a:lnTo>
                      <a:pt x="90" y="132"/>
                    </a:lnTo>
                    <a:lnTo>
                      <a:pt x="96" y="137"/>
                    </a:lnTo>
                    <a:lnTo>
                      <a:pt x="103" y="142"/>
                    </a:lnTo>
                    <a:lnTo>
                      <a:pt x="109" y="147"/>
                    </a:lnTo>
                    <a:lnTo>
                      <a:pt x="114" y="154"/>
                    </a:lnTo>
                    <a:lnTo>
                      <a:pt x="120" y="162"/>
                    </a:lnTo>
                    <a:lnTo>
                      <a:pt x="125" y="169"/>
                    </a:lnTo>
                    <a:lnTo>
                      <a:pt x="135" y="185"/>
                    </a:lnTo>
                    <a:lnTo>
                      <a:pt x="143" y="203"/>
                    </a:lnTo>
                    <a:lnTo>
                      <a:pt x="152" y="220"/>
                    </a:lnTo>
                    <a:lnTo>
                      <a:pt x="160" y="239"/>
                    </a:lnTo>
                    <a:lnTo>
                      <a:pt x="167" y="257"/>
                    </a:lnTo>
                    <a:lnTo>
                      <a:pt x="174" y="275"/>
                    </a:lnTo>
                    <a:lnTo>
                      <a:pt x="182" y="290"/>
                    </a:lnTo>
                    <a:lnTo>
                      <a:pt x="191" y="306"/>
                    </a:lnTo>
                    <a:lnTo>
                      <a:pt x="195" y="312"/>
                    </a:lnTo>
                    <a:lnTo>
                      <a:pt x="200" y="317"/>
                    </a:lnTo>
                    <a:lnTo>
                      <a:pt x="205" y="322"/>
                    </a:lnTo>
                    <a:lnTo>
                      <a:pt x="210" y="327"/>
                    </a:lnTo>
                    <a:lnTo>
                      <a:pt x="215" y="330"/>
                    </a:lnTo>
                    <a:lnTo>
                      <a:pt x="221" y="334"/>
                    </a:lnTo>
                    <a:lnTo>
                      <a:pt x="227" y="336"/>
                    </a:lnTo>
                    <a:lnTo>
                      <a:pt x="233" y="336"/>
                    </a:lnTo>
                    <a:lnTo>
                      <a:pt x="264" y="336"/>
                    </a:lnTo>
                    <a:lnTo>
                      <a:pt x="298" y="334"/>
                    </a:lnTo>
                    <a:lnTo>
                      <a:pt x="335" y="329"/>
                    </a:lnTo>
                    <a:lnTo>
                      <a:pt x="373" y="323"/>
                    </a:lnTo>
                    <a:lnTo>
                      <a:pt x="392" y="319"/>
                    </a:lnTo>
                    <a:lnTo>
                      <a:pt x="413" y="315"/>
                    </a:lnTo>
                    <a:lnTo>
                      <a:pt x="432" y="310"/>
                    </a:lnTo>
                    <a:lnTo>
                      <a:pt x="451" y="305"/>
                    </a:lnTo>
                    <a:lnTo>
                      <a:pt x="470" y="299"/>
                    </a:lnTo>
                    <a:lnTo>
                      <a:pt x="488" y="292"/>
                    </a:lnTo>
                    <a:lnTo>
                      <a:pt x="506" y="285"/>
                    </a:lnTo>
                    <a:lnTo>
                      <a:pt x="521" y="277"/>
                    </a:lnTo>
                    <a:lnTo>
                      <a:pt x="558" y="259"/>
                    </a:lnTo>
                    <a:lnTo>
                      <a:pt x="599" y="238"/>
                    </a:lnTo>
                    <a:lnTo>
                      <a:pt x="620" y="226"/>
                    </a:lnTo>
                    <a:lnTo>
                      <a:pt x="638" y="215"/>
                    </a:lnTo>
                    <a:lnTo>
                      <a:pt x="656" y="203"/>
                    </a:lnTo>
                    <a:lnTo>
                      <a:pt x="671" y="191"/>
                    </a:lnTo>
                    <a:lnTo>
                      <a:pt x="684" y="180"/>
                    </a:lnTo>
                    <a:lnTo>
                      <a:pt x="693" y="170"/>
                    </a:lnTo>
                    <a:lnTo>
                      <a:pt x="696" y="166"/>
                    </a:lnTo>
                    <a:lnTo>
                      <a:pt x="698" y="161"/>
                    </a:lnTo>
                    <a:lnTo>
                      <a:pt x="698" y="156"/>
                    </a:lnTo>
                    <a:lnTo>
                      <a:pt x="698" y="152"/>
                    </a:lnTo>
                    <a:lnTo>
                      <a:pt x="696" y="149"/>
                    </a:lnTo>
                    <a:lnTo>
                      <a:pt x="692" y="146"/>
                    </a:lnTo>
                    <a:lnTo>
                      <a:pt x="687" y="143"/>
                    </a:lnTo>
                    <a:lnTo>
                      <a:pt x="681" y="141"/>
                    </a:lnTo>
                    <a:lnTo>
                      <a:pt x="672" y="139"/>
                    </a:lnTo>
                    <a:lnTo>
                      <a:pt x="662" y="138"/>
                    </a:lnTo>
                    <a:lnTo>
                      <a:pt x="650" y="137"/>
                    </a:lnTo>
                    <a:lnTo>
                      <a:pt x="636" y="137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41" name="Freeform 2261">
                <a:extLst>
                  <a:ext uri="{FF2B5EF4-FFF2-40B4-BE49-F238E27FC236}">
                    <a16:creationId xmlns:a16="http://schemas.microsoft.com/office/drawing/2014/main" id="{291AEBA7-16AD-4391-AC48-952133FE0D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1" y="3352"/>
                <a:ext cx="49" cy="25"/>
              </a:xfrm>
              <a:custGeom>
                <a:avLst/>
                <a:gdLst>
                  <a:gd name="T0" fmla="*/ 2 w 736"/>
                  <a:gd name="T1" fmla="*/ 1 h 374"/>
                  <a:gd name="T2" fmla="*/ 3 w 736"/>
                  <a:gd name="T3" fmla="*/ 1 h 374"/>
                  <a:gd name="T4" fmla="*/ 2 w 736"/>
                  <a:gd name="T5" fmla="*/ 1 h 374"/>
                  <a:gd name="T6" fmla="*/ 2 w 736"/>
                  <a:gd name="T7" fmla="*/ 0 h 374"/>
                  <a:gd name="T8" fmla="*/ 2 w 736"/>
                  <a:gd name="T9" fmla="*/ 1 h 374"/>
                  <a:gd name="T10" fmla="*/ 2 w 736"/>
                  <a:gd name="T11" fmla="*/ 0 h 374"/>
                  <a:gd name="T12" fmla="*/ 2 w 736"/>
                  <a:gd name="T13" fmla="*/ 0 h 374"/>
                  <a:gd name="T14" fmla="*/ 2 w 736"/>
                  <a:gd name="T15" fmla="*/ 0 h 374"/>
                  <a:gd name="T16" fmla="*/ 2 w 736"/>
                  <a:gd name="T17" fmla="*/ 0 h 374"/>
                  <a:gd name="T18" fmla="*/ 1 w 736"/>
                  <a:gd name="T19" fmla="*/ 0 h 374"/>
                  <a:gd name="T20" fmla="*/ 1 w 736"/>
                  <a:gd name="T21" fmla="*/ 0 h 374"/>
                  <a:gd name="T22" fmla="*/ 2 w 736"/>
                  <a:gd name="T23" fmla="*/ 0 h 374"/>
                  <a:gd name="T24" fmla="*/ 1 w 736"/>
                  <a:gd name="T25" fmla="*/ 0 h 374"/>
                  <a:gd name="T26" fmla="*/ 1 w 736"/>
                  <a:gd name="T27" fmla="*/ 0 h 374"/>
                  <a:gd name="T28" fmla="*/ 1 w 736"/>
                  <a:gd name="T29" fmla="*/ 0 h 374"/>
                  <a:gd name="T30" fmla="*/ 1 w 736"/>
                  <a:gd name="T31" fmla="*/ 0 h 374"/>
                  <a:gd name="T32" fmla="*/ 1 w 736"/>
                  <a:gd name="T33" fmla="*/ 0 h 374"/>
                  <a:gd name="T34" fmla="*/ 0 w 736"/>
                  <a:gd name="T35" fmla="*/ 0 h 374"/>
                  <a:gd name="T36" fmla="*/ 1 w 736"/>
                  <a:gd name="T37" fmla="*/ 0 h 374"/>
                  <a:gd name="T38" fmla="*/ 1 w 736"/>
                  <a:gd name="T39" fmla="*/ 0 h 374"/>
                  <a:gd name="T40" fmla="*/ 0 w 736"/>
                  <a:gd name="T41" fmla="*/ 0 h 374"/>
                  <a:gd name="T42" fmla="*/ 0 w 736"/>
                  <a:gd name="T43" fmla="*/ 1 h 374"/>
                  <a:gd name="T44" fmla="*/ 0 w 736"/>
                  <a:gd name="T45" fmla="*/ 1 h 374"/>
                  <a:gd name="T46" fmla="*/ 0 w 736"/>
                  <a:gd name="T47" fmla="*/ 0 h 374"/>
                  <a:gd name="T48" fmla="*/ 0 w 736"/>
                  <a:gd name="T49" fmla="*/ 0 h 374"/>
                  <a:gd name="T50" fmla="*/ 0 w 736"/>
                  <a:gd name="T51" fmla="*/ 1 h 374"/>
                  <a:gd name="T52" fmla="*/ 0 w 736"/>
                  <a:gd name="T53" fmla="*/ 1 h 374"/>
                  <a:gd name="T54" fmla="*/ 0 w 736"/>
                  <a:gd name="T55" fmla="*/ 1 h 374"/>
                  <a:gd name="T56" fmla="*/ 0 w 736"/>
                  <a:gd name="T57" fmla="*/ 1 h 374"/>
                  <a:gd name="T58" fmla="*/ 0 w 736"/>
                  <a:gd name="T59" fmla="*/ 1 h 374"/>
                  <a:gd name="T60" fmla="*/ 1 w 736"/>
                  <a:gd name="T61" fmla="*/ 1 h 374"/>
                  <a:gd name="T62" fmla="*/ 1 w 736"/>
                  <a:gd name="T63" fmla="*/ 1 h 374"/>
                  <a:gd name="T64" fmla="*/ 0 w 736"/>
                  <a:gd name="T65" fmla="*/ 1 h 374"/>
                  <a:gd name="T66" fmla="*/ 1 w 736"/>
                  <a:gd name="T67" fmla="*/ 1 h 374"/>
                  <a:gd name="T68" fmla="*/ 1 w 736"/>
                  <a:gd name="T69" fmla="*/ 1 h 374"/>
                  <a:gd name="T70" fmla="*/ 1 w 736"/>
                  <a:gd name="T71" fmla="*/ 2 h 374"/>
                  <a:gd name="T72" fmla="*/ 1 w 736"/>
                  <a:gd name="T73" fmla="*/ 2 h 374"/>
                  <a:gd name="T74" fmla="*/ 1 w 736"/>
                  <a:gd name="T75" fmla="*/ 1 h 374"/>
                  <a:gd name="T76" fmla="*/ 1 w 736"/>
                  <a:gd name="T77" fmla="*/ 1 h 374"/>
                  <a:gd name="T78" fmla="*/ 2 w 736"/>
                  <a:gd name="T79" fmla="*/ 1 h 374"/>
                  <a:gd name="T80" fmla="*/ 1 w 736"/>
                  <a:gd name="T81" fmla="*/ 2 h 374"/>
                  <a:gd name="T82" fmla="*/ 2 w 736"/>
                  <a:gd name="T83" fmla="*/ 1 h 374"/>
                  <a:gd name="T84" fmla="*/ 2 w 736"/>
                  <a:gd name="T85" fmla="*/ 1 h 374"/>
                  <a:gd name="T86" fmla="*/ 2 w 736"/>
                  <a:gd name="T87" fmla="*/ 2 h 374"/>
                  <a:gd name="T88" fmla="*/ 2 w 736"/>
                  <a:gd name="T89" fmla="*/ 1 h 374"/>
                  <a:gd name="T90" fmla="*/ 3 w 736"/>
                  <a:gd name="T91" fmla="*/ 1 h 374"/>
                  <a:gd name="T92" fmla="*/ 3 w 736"/>
                  <a:gd name="T93" fmla="*/ 1 h 374"/>
                  <a:gd name="T94" fmla="*/ 3 w 736"/>
                  <a:gd name="T95" fmla="*/ 1 h 374"/>
                  <a:gd name="T96" fmla="*/ 3 w 736"/>
                  <a:gd name="T97" fmla="*/ 1 h 374"/>
                  <a:gd name="T98" fmla="*/ 3 w 736"/>
                  <a:gd name="T99" fmla="*/ 1 h 374"/>
                  <a:gd name="T100" fmla="*/ 3 w 736"/>
                  <a:gd name="T101" fmla="*/ 1 h 374"/>
                  <a:gd name="T102" fmla="*/ 3 w 736"/>
                  <a:gd name="T103" fmla="*/ 1 h 374"/>
                  <a:gd name="T104" fmla="*/ 3 w 736"/>
                  <a:gd name="T105" fmla="*/ 1 h 374"/>
                  <a:gd name="T106" fmla="*/ 3 w 736"/>
                  <a:gd name="T107" fmla="*/ 1 h 374"/>
                  <a:gd name="T108" fmla="*/ 3 w 736"/>
                  <a:gd name="T109" fmla="*/ 1 h 37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736" h="374">
                    <a:moveTo>
                      <a:pt x="654" y="174"/>
                    </a:moveTo>
                    <a:lnTo>
                      <a:pt x="624" y="174"/>
                    </a:lnTo>
                    <a:lnTo>
                      <a:pt x="596" y="173"/>
                    </a:lnTo>
                    <a:lnTo>
                      <a:pt x="582" y="172"/>
                    </a:lnTo>
                    <a:lnTo>
                      <a:pt x="569" y="171"/>
                    </a:lnTo>
                    <a:lnTo>
                      <a:pt x="557" y="169"/>
                    </a:lnTo>
                    <a:lnTo>
                      <a:pt x="544" y="166"/>
                    </a:lnTo>
                    <a:lnTo>
                      <a:pt x="554" y="130"/>
                    </a:lnTo>
                    <a:lnTo>
                      <a:pt x="564" y="132"/>
                    </a:lnTo>
                    <a:lnTo>
                      <a:pt x="575" y="134"/>
                    </a:lnTo>
                    <a:lnTo>
                      <a:pt x="586" y="135"/>
                    </a:lnTo>
                    <a:lnTo>
                      <a:pt x="599" y="136"/>
                    </a:lnTo>
                    <a:lnTo>
                      <a:pt x="626" y="136"/>
                    </a:lnTo>
                    <a:lnTo>
                      <a:pt x="654" y="136"/>
                    </a:lnTo>
                    <a:lnTo>
                      <a:pt x="654" y="174"/>
                    </a:lnTo>
                    <a:close/>
                    <a:moveTo>
                      <a:pt x="544" y="166"/>
                    </a:moveTo>
                    <a:lnTo>
                      <a:pt x="531" y="162"/>
                    </a:lnTo>
                    <a:lnTo>
                      <a:pt x="520" y="157"/>
                    </a:lnTo>
                    <a:lnTo>
                      <a:pt x="507" y="150"/>
                    </a:lnTo>
                    <a:lnTo>
                      <a:pt x="497" y="143"/>
                    </a:lnTo>
                    <a:lnTo>
                      <a:pt x="487" y="133"/>
                    </a:lnTo>
                    <a:lnTo>
                      <a:pt x="477" y="122"/>
                    </a:lnTo>
                    <a:lnTo>
                      <a:pt x="468" y="109"/>
                    </a:lnTo>
                    <a:lnTo>
                      <a:pt x="460" y="94"/>
                    </a:lnTo>
                    <a:lnTo>
                      <a:pt x="494" y="77"/>
                    </a:lnTo>
                    <a:lnTo>
                      <a:pt x="500" y="88"/>
                    </a:lnTo>
                    <a:lnTo>
                      <a:pt x="506" y="97"/>
                    </a:lnTo>
                    <a:lnTo>
                      <a:pt x="513" y="105"/>
                    </a:lnTo>
                    <a:lnTo>
                      <a:pt x="521" y="113"/>
                    </a:lnTo>
                    <a:lnTo>
                      <a:pt x="528" y="119"/>
                    </a:lnTo>
                    <a:lnTo>
                      <a:pt x="536" y="123"/>
                    </a:lnTo>
                    <a:lnTo>
                      <a:pt x="545" y="127"/>
                    </a:lnTo>
                    <a:lnTo>
                      <a:pt x="554" y="130"/>
                    </a:lnTo>
                    <a:lnTo>
                      <a:pt x="544" y="166"/>
                    </a:lnTo>
                    <a:close/>
                    <a:moveTo>
                      <a:pt x="460" y="94"/>
                    </a:moveTo>
                    <a:lnTo>
                      <a:pt x="454" y="83"/>
                    </a:lnTo>
                    <a:lnTo>
                      <a:pt x="449" y="73"/>
                    </a:lnTo>
                    <a:lnTo>
                      <a:pt x="442" y="63"/>
                    </a:lnTo>
                    <a:lnTo>
                      <a:pt x="436" y="56"/>
                    </a:lnTo>
                    <a:lnTo>
                      <a:pt x="430" y="50"/>
                    </a:lnTo>
                    <a:lnTo>
                      <a:pt x="423" y="45"/>
                    </a:lnTo>
                    <a:lnTo>
                      <a:pt x="416" y="42"/>
                    </a:lnTo>
                    <a:lnTo>
                      <a:pt x="408" y="40"/>
                    </a:lnTo>
                    <a:lnTo>
                      <a:pt x="416" y="3"/>
                    </a:lnTo>
                    <a:lnTo>
                      <a:pt x="428" y="6"/>
                    </a:lnTo>
                    <a:lnTo>
                      <a:pt x="440" y="11"/>
                    </a:lnTo>
                    <a:lnTo>
                      <a:pt x="451" y="18"/>
                    </a:lnTo>
                    <a:lnTo>
                      <a:pt x="460" y="26"/>
                    </a:lnTo>
                    <a:lnTo>
                      <a:pt x="469" y="37"/>
                    </a:lnTo>
                    <a:lnTo>
                      <a:pt x="477" y="49"/>
                    </a:lnTo>
                    <a:lnTo>
                      <a:pt x="486" y="62"/>
                    </a:lnTo>
                    <a:lnTo>
                      <a:pt x="494" y="77"/>
                    </a:lnTo>
                    <a:lnTo>
                      <a:pt x="460" y="94"/>
                    </a:lnTo>
                    <a:close/>
                    <a:moveTo>
                      <a:pt x="408" y="40"/>
                    </a:moveTo>
                    <a:lnTo>
                      <a:pt x="398" y="39"/>
                    </a:lnTo>
                    <a:lnTo>
                      <a:pt x="387" y="39"/>
                    </a:lnTo>
                    <a:lnTo>
                      <a:pt x="374" y="41"/>
                    </a:lnTo>
                    <a:lnTo>
                      <a:pt x="360" y="44"/>
                    </a:lnTo>
                    <a:lnTo>
                      <a:pt x="345" y="49"/>
                    </a:lnTo>
                    <a:lnTo>
                      <a:pt x="326" y="55"/>
                    </a:lnTo>
                    <a:lnTo>
                      <a:pt x="306" y="63"/>
                    </a:lnTo>
                    <a:lnTo>
                      <a:pt x="285" y="73"/>
                    </a:lnTo>
                    <a:lnTo>
                      <a:pt x="269" y="39"/>
                    </a:lnTo>
                    <a:lnTo>
                      <a:pt x="294" y="28"/>
                    </a:lnTo>
                    <a:lnTo>
                      <a:pt x="317" y="19"/>
                    </a:lnTo>
                    <a:lnTo>
                      <a:pt x="336" y="12"/>
                    </a:lnTo>
                    <a:lnTo>
                      <a:pt x="356" y="7"/>
                    </a:lnTo>
                    <a:lnTo>
                      <a:pt x="372" y="3"/>
                    </a:lnTo>
                    <a:lnTo>
                      <a:pt x="388" y="0"/>
                    </a:lnTo>
                    <a:lnTo>
                      <a:pt x="402" y="0"/>
                    </a:lnTo>
                    <a:lnTo>
                      <a:pt x="416" y="3"/>
                    </a:lnTo>
                    <a:lnTo>
                      <a:pt x="408" y="40"/>
                    </a:lnTo>
                    <a:close/>
                    <a:moveTo>
                      <a:pt x="285" y="73"/>
                    </a:moveTo>
                    <a:lnTo>
                      <a:pt x="282" y="75"/>
                    </a:lnTo>
                    <a:lnTo>
                      <a:pt x="285" y="73"/>
                    </a:lnTo>
                    <a:lnTo>
                      <a:pt x="278" y="56"/>
                    </a:lnTo>
                    <a:lnTo>
                      <a:pt x="285" y="73"/>
                    </a:lnTo>
                    <a:close/>
                    <a:moveTo>
                      <a:pt x="285" y="73"/>
                    </a:moveTo>
                    <a:lnTo>
                      <a:pt x="260" y="83"/>
                    </a:lnTo>
                    <a:lnTo>
                      <a:pt x="241" y="89"/>
                    </a:lnTo>
                    <a:lnTo>
                      <a:pt x="231" y="91"/>
                    </a:lnTo>
                    <a:lnTo>
                      <a:pt x="224" y="92"/>
                    </a:lnTo>
                    <a:lnTo>
                      <a:pt x="217" y="93"/>
                    </a:lnTo>
                    <a:lnTo>
                      <a:pt x="211" y="93"/>
                    </a:lnTo>
                    <a:lnTo>
                      <a:pt x="200" y="91"/>
                    </a:lnTo>
                    <a:lnTo>
                      <a:pt x="192" y="88"/>
                    </a:lnTo>
                    <a:lnTo>
                      <a:pt x="186" y="84"/>
                    </a:lnTo>
                    <a:lnTo>
                      <a:pt x="180" y="80"/>
                    </a:lnTo>
                    <a:lnTo>
                      <a:pt x="202" y="50"/>
                    </a:lnTo>
                    <a:lnTo>
                      <a:pt x="206" y="52"/>
                    </a:lnTo>
                    <a:lnTo>
                      <a:pt x="209" y="54"/>
                    </a:lnTo>
                    <a:lnTo>
                      <a:pt x="213" y="55"/>
                    </a:lnTo>
                    <a:lnTo>
                      <a:pt x="219" y="55"/>
                    </a:lnTo>
                    <a:lnTo>
                      <a:pt x="227" y="54"/>
                    </a:lnTo>
                    <a:lnTo>
                      <a:pt x="239" y="51"/>
                    </a:lnTo>
                    <a:lnTo>
                      <a:pt x="252" y="46"/>
                    </a:lnTo>
                    <a:lnTo>
                      <a:pt x="269" y="39"/>
                    </a:lnTo>
                    <a:lnTo>
                      <a:pt x="285" y="73"/>
                    </a:lnTo>
                    <a:close/>
                    <a:moveTo>
                      <a:pt x="180" y="80"/>
                    </a:moveTo>
                    <a:lnTo>
                      <a:pt x="177" y="78"/>
                    </a:lnTo>
                    <a:lnTo>
                      <a:pt x="174" y="76"/>
                    </a:lnTo>
                    <a:lnTo>
                      <a:pt x="169" y="75"/>
                    </a:lnTo>
                    <a:lnTo>
                      <a:pt x="162" y="75"/>
                    </a:lnTo>
                    <a:lnTo>
                      <a:pt x="155" y="77"/>
                    </a:lnTo>
                    <a:lnTo>
                      <a:pt x="144" y="81"/>
                    </a:lnTo>
                    <a:lnTo>
                      <a:pt x="129" y="86"/>
                    </a:lnTo>
                    <a:lnTo>
                      <a:pt x="112" y="95"/>
                    </a:lnTo>
                    <a:lnTo>
                      <a:pt x="95" y="61"/>
                    </a:lnTo>
                    <a:lnTo>
                      <a:pt x="120" y="50"/>
                    </a:lnTo>
                    <a:lnTo>
                      <a:pt x="141" y="42"/>
                    </a:lnTo>
                    <a:lnTo>
                      <a:pt x="149" y="40"/>
                    </a:lnTo>
                    <a:lnTo>
                      <a:pt x="157" y="38"/>
                    </a:lnTo>
                    <a:lnTo>
                      <a:pt x="164" y="37"/>
                    </a:lnTo>
                    <a:lnTo>
                      <a:pt x="171" y="37"/>
                    </a:lnTo>
                    <a:lnTo>
                      <a:pt x="176" y="37"/>
                    </a:lnTo>
                    <a:lnTo>
                      <a:pt x="181" y="38"/>
                    </a:lnTo>
                    <a:lnTo>
                      <a:pt x="185" y="39"/>
                    </a:lnTo>
                    <a:lnTo>
                      <a:pt x="189" y="41"/>
                    </a:lnTo>
                    <a:lnTo>
                      <a:pt x="196" y="45"/>
                    </a:lnTo>
                    <a:lnTo>
                      <a:pt x="202" y="50"/>
                    </a:lnTo>
                    <a:lnTo>
                      <a:pt x="180" y="80"/>
                    </a:lnTo>
                    <a:close/>
                    <a:moveTo>
                      <a:pt x="112" y="95"/>
                    </a:moveTo>
                    <a:lnTo>
                      <a:pt x="114" y="93"/>
                    </a:lnTo>
                    <a:lnTo>
                      <a:pt x="112" y="95"/>
                    </a:lnTo>
                    <a:lnTo>
                      <a:pt x="104" y="78"/>
                    </a:lnTo>
                    <a:lnTo>
                      <a:pt x="112" y="95"/>
                    </a:lnTo>
                    <a:close/>
                    <a:moveTo>
                      <a:pt x="112" y="95"/>
                    </a:moveTo>
                    <a:lnTo>
                      <a:pt x="93" y="102"/>
                    </a:lnTo>
                    <a:lnTo>
                      <a:pt x="77" y="108"/>
                    </a:lnTo>
                    <a:lnTo>
                      <a:pt x="64" y="111"/>
                    </a:lnTo>
                    <a:lnTo>
                      <a:pt x="52" y="112"/>
                    </a:lnTo>
                    <a:lnTo>
                      <a:pt x="44" y="113"/>
                    </a:lnTo>
                    <a:lnTo>
                      <a:pt x="38" y="114"/>
                    </a:lnTo>
                    <a:lnTo>
                      <a:pt x="37" y="114"/>
                    </a:lnTo>
                    <a:lnTo>
                      <a:pt x="36" y="115"/>
                    </a:lnTo>
                    <a:lnTo>
                      <a:pt x="36" y="117"/>
                    </a:lnTo>
                    <a:lnTo>
                      <a:pt x="36" y="118"/>
                    </a:lnTo>
                    <a:lnTo>
                      <a:pt x="2" y="134"/>
                    </a:lnTo>
                    <a:lnTo>
                      <a:pt x="1" y="130"/>
                    </a:lnTo>
                    <a:lnTo>
                      <a:pt x="0" y="126"/>
                    </a:lnTo>
                    <a:lnTo>
                      <a:pt x="0" y="122"/>
                    </a:lnTo>
                    <a:lnTo>
                      <a:pt x="1" y="119"/>
                    </a:lnTo>
                    <a:lnTo>
                      <a:pt x="3" y="115"/>
                    </a:lnTo>
                    <a:lnTo>
                      <a:pt x="6" y="111"/>
                    </a:lnTo>
                    <a:lnTo>
                      <a:pt x="11" y="108"/>
                    </a:lnTo>
                    <a:lnTo>
                      <a:pt x="16" y="103"/>
                    </a:lnTo>
                    <a:lnTo>
                      <a:pt x="30" y="94"/>
                    </a:lnTo>
                    <a:lnTo>
                      <a:pt x="47" y="85"/>
                    </a:lnTo>
                    <a:lnTo>
                      <a:pt x="69" y="74"/>
                    </a:lnTo>
                    <a:lnTo>
                      <a:pt x="95" y="61"/>
                    </a:lnTo>
                    <a:lnTo>
                      <a:pt x="112" y="95"/>
                    </a:lnTo>
                    <a:close/>
                    <a:moveTo>
                      <a:pt x="36" y="118"/>
                    </a:moveTo>
                    <a:lnTo>
                      <a:pt x="40" y="118"/>
                    </a:lnTo>
                    <a:lnTo>
                      <a:pt x="49" y="116"/>
                    </a:lnTo>
                    <a:lnTo>
                      <a:pt x="42" y="153"/>
                    </a:lnTo>
                    <a:lnTo>
                      <a:pt x="27" y="150"/>
                    </a:lnTo>
                    <a:lnTo>
                      <a:pt x="16" y="147"/>
                    </a:lnTo>
                    <a:lnTo>
                      <a:pt x="12" y="145"/>
                    </a:lnTo>
                    <a:lnTo>
                      <a:pt x="8" y="142"/>
                    </a:lnTo>
                    <a:lnTo>
                      <a:pt x="5" y="138"/>
                    </a:lnTo>
                    <a:lnTo>
                      <a:pt x="2" y="134"/>
                    </a:lnTo>
                    <a:lnTo>
                      <a:pt x="36" y="118"/>
                    </a:lnTo>
                    <a:close/>
                    <a:moveTo>
                      <a:pt x="49" y="116"/>
                    </a:moveTo>
                    <a:lnTo>
                      <a:pt x="59" y="118"/>
                    </a:lnTo>
                    <a:lnTo>
                      <a:pt x="71" y="120"/>
                    </a:lnTo>
                    <a:lnTo>
                      <a:pt x="84" y="123"/>
                    </a:lnTo>
                    <a:lnTo>
                      <a:pt x="97" y="126"/>
                    </a:lnTo>
                    <a:lnTo>
                      <a:pt x="87" y="163"/>
                    </a:lnTo>
                    <a:lnTo>
                      <a:pt x="75" y="159"/>
                    </a:lnTo>
                    <a:lnTo>
                      <a:pt x="62" y="157"/>
                    </a:lnTo>
                    <a:lnTo>
                      <a:pt x="51" y="155"/>
                    </a:lnTo>
                    <a:lnTo>
                      <a:pt x="42" y="153"/>
                    </a:lnTo>
                    <a:lnTo>
                      <a:pt x="49" y="116"/>
                    </a:lnTo>
                    <a:close/>
                    <a:moveTo>
                      <a:pt x="97" y="126"/>
                    </a:moveTo>
                    <a:lnTo>
                      <a:pt x="99" y="126"/>
                    </a:lnTo>
                    <a:lnTo>
                      <a:pt x="97" y="126"/>
                    </a:lnTo>
                    <a:lnTo>
                      <a:pt x="92" y="145"/>
                    </a:lnTo>
                    <a:lnTo>
                      <a:pt x="97" y="126"/>
                    </a:lnTo>
                    <a:close/>
                    <a:moveTo>
                      <a:pt x="97" y="126"/>
                    </a:moveTo>
                    <a:lnTo>
                      <a:pt x="108" y="130"/>
                    </a:lnTo>
                    <a:lnTo>
                      <a:pt x="116" y="134"/>
                    </a:lnTo>
                    <a:lnTo>
                      <a:pt x="124" y="139"/>
                    </a:lnTo>
                    <a:lnTo>
                      <a:pt x="131" y="146"/>
                    </a:lnTo>
                    <a:lnTo>
                      <a:pt x="139" y="152"/>
                    </a:lnTo>
                    <a:lnTo>
                      <a:pt x="146" y="159"/>
                    </a:lnTo>
                    <a:lnTo>
                      <a:pt x="152" y="167"/>
                    </a:lnTo>
                    <a:lnTo>
                      <a:pt x="158" y="175"/>
                    </a:lnTo>
                    <a:lnTo>
                      <a:pt x="169" y="194"/>
                    </a:lnTo>
                    <a:lnTo>
                      <a:pt x="179" y="214"/>
                    </a:lnTo>
                    <a:lnTo>
                      <a:pt x="187" y="233"/>
                    </a:lnTo>
                    <a:lnTo>
                      <a:pt x="196" y="254"/>
                    </a:lnTo>
                    <a:lnTo>
                      <a:pt x="161" y="268"/>
                    </a:lnTo>
                    <a:lnTo>
                      <a:pt x="154" y="251"/>
                    </a:lnTo>
                    <a:lnTo>
                      <a:pt x="147" y="234"/>
                    </a:lnTo>
                    <a:lnTo>
                      <a:pt x="139" y="218"/>
                    </a:lnTo>
                    <a:lnTo>
                      <a:pt x="130" y="202"/>
                    </a:lnTo>
                    <a:lnTo>
                      <a:pt x="121" y="189"/>
                    </a:lnTo>
                    <a:lnTo>
                      <a:pt x="111" y="178"/>
                    </a:lnTo>
                    <a:lnTo>
                      <a:pt x="105" y="172"/>
                    </a:lnTo>
                    <a:lnTo>
                      <a:pt x="100" y="168"/>
                    </a:lnTo>
                    <a:lnTo>
                      <a:pt x="93" y="165"/>
                    </a:lnTo>
                    <a:lnTo>
                      <a:pt x="87" y="162"/>
                    </a:lnTo>
                    <a:lnTo>
                      <a:pt x="97" y="126"/>
                    </a:lnTo>
                    <a:close/>
                    <a:moveTo>
                      <a:pt x="196" y="254"/>
                    </a:moveTo>
                    <a:lnTo>
                      <a:pt x="202" y="269"/>
                    </a:lnTo>
                    <a:lnTo>
                      <a:pt x="209" y="285"/>
                    </a:lnTo>
                    <a:lnTo>
                      <a:pt x="216" y="298"/>
                    </a:lnTo>
                    <a:lnTo>
                      <a:pt x="222" y="310"/>
                    </a:lnTo>
                    <a:lnTo>
                      <a:pt x="229" y="321"/>
                    </a:lnTo>
                    <a:lnTo>
                      <a:pt x="236" y="329"/>
                    </a:lnTo>
                    <a:lnTo>
                      <a:pt x="241" y="332"/>
                    </a:lnTo>
                    <a:lnTo>
                      <a:pt x="244" y="334"/>
                    </a:lnTo>
                    <a:lnTo>
                      <a:pt x="248" y="336"/>
                    </a:lnTo>
                    <a:lnTo>
                      <a:pt x="252" y="336"/>
                    </a:lnTo>
                    <a:lnTo>
                      <a:pt x="251" y="374"/>
                    </a:lnTo>
                    <a:lnTo>
                      <a:pt x="242" y="373"/>
                    </a:lnTo>
                    <a:lnTo>
                      <a:pt x="234" y="371"/>
                    </a:lnTo>
                    <a:lnTo>
                      <a:pt x="227" y="368"/>
                    </a:lnTo>
                    <a:lnTo>
                      <a:pt x="220" y="364"/>
                    </a:lnTo>
                    <a:lnTo>
                      <a:pt x="214" y="359"/>
                    </a:lnTo>
                    <a:lnTo>
                      <a:pt x="208" y="354"/>
                    </a:lnTo>
                    <a:lnTo>
                      <a:pt x="202" y="347"/>
                    </a:lnTo>
                    <a:lnTo>
                      <a:pt x="196" y="340"/>
                    </a:lnTo>
                    <a:lnTo>
                      <a:pt x="187" y="325"/>
                    </a:lnTo>
                    <a:lnTo>
                      <a:pt x="178" y="307"/>
                    </a:lnTo>
                    <a:lnTo>
                      <a:pt x="170" y="288"/>
                    </a:lnTo>
                    <a:lnTo>
                      <a:pt x="161" y="268"/>
                    </a:lnTo>
                    <a:lnTo>
                      <a:pt x="196" y="254"/>
                    </a:lnTo>
                    <a:close/>
                    <a:moveTo>
                      <a:pt x="251" y="374"/>
                    </a:moveTo>
                    <a:lnTo>
                      <a:pt x="251" y="355"/>
                    </a:lnTo>
                    <a:lnTo>
                      <a:pt x="251" y="374"/>
                    </a:lnTo>
                    <a:close/>
                    <a:moveTo>
                      <a:pt x="251" y="336"/>
                    </a:moveTo>
                    <a:lnTo>
                      <a:pt x="267" y="336"/>
                    </a:lnTo>
                    <a:lnTo>
                      <a:pt x="285" y="335"/>
                    </a:lnTo>
                    <a:lnTo>
                      <a:pt x="303" y="334"/>
                    </a:lnTo>
                    <a:lnTo>
                      <a:pt x="324" y="332"/>
                    </a:lnTo>
                    <a:lnTo>
                      <a:pt x="345" y="330"/>
                    </a:lnTo>
                    <a:lnTo>
                      <a:pt x="365" y="328"/>
                    </a:lnTo>
                    <a:lnTo>
                      <a:pt x="387" y="324"/>
                    </a:lnTo>
                    <a:lnTo>
                      <a:pt x="408" y="320"/>
                    </a:lnTo>
                    <a:lnTo>
                      <a:pt x="416" y="357"/>
                    </a:lnTo>
                    <a:lnTo>
                      <a:pt x="393" y="361"/>
                    </a:lnTo>
                    <a:lnTo>
                      <a:pt x="370" y="365"/>
                    </a:lnTo>
                    <a:lnTo>
                      <a:pt x="349" y="368"/>
                    </a:lnTo>
                    <a:lnTo>
                      <a:pt x="327" y="370"/>
                    </a:lnTo>
                    <a:lnTo>
                      <a:pt x="306" y="372"/>
                    </a:lnTo>
                    <a:lnTo>
                      <a:pt x="287" y="373"/>
                    </a:lnTo>
                    <a:lnTo>
                      <a:pt x="268" y="374"/>
                    </a:lnTo>
                    <a:lnTo>
                      <a:pt x="251" y="374"/>
                    </a:lnTo>
                    <a:lnTo>
                      <a:pt x="251" y="336"/>
                    </a:lnTo>
                    <a:close/>
                    <a:moveTo>
                      <a:pt x="408" y="320"/>
                    </a:moveTo>
                    <a:lnTo>
                      <a:pt x="441" y="312"/>
                    </a:lnTo>
                    <a:lnTo>
                      <a:pt x="473" y="303"/>
                    </a:lnTo>
                    <a:lnTo>
                      <a:pt x="488" y="298"/>
                    </a:lnTo>
                    <a:lnTo>
                      <a:pt x="503" y="292"/>
                    </a:lnTo>
                    <a:lnTo>
                      <a:pt x="518" y="286"/>
                    </a:lnTo>
                    <a:lnTo>
                      <a:pt x="531" y="279"/>
                    </a:lnTo>
                    <a:lnTo>
                      <a:pt x="548" y="312"/>
                    </a:lnTo>
                    <a:lnTo>
                      <a:pt x="534" y="320"/>
                    </a:lnTo>
                    <a:lnTo>
                      <a:pt x="518" y="327"/>
                    </a:lnTo>
                    <a:lnTo>
                      <a:pt x="502" y="333"/>
                    </a:lnTo>
                    <a:lnTo>
                      <a:pt x="486" y="338"/>
                    </a:lnTo>
                    <a:lnTo>
                      <a:pt x="451" y="348"/>
                    </a:lnTo>
                    <a:lnTo>
                      <a:pt x="416" y="357"/>
                    </a:lnTo>
                    <a:lnTo>
                      <a:pt x="408" y="320"/>
                    </a:lnTo>
                    <a:close/>
                    <a:moveTo>
                      <a:pt x="531" y="279"/>
                    </a:moveTo>
                    <a:lnTo>
                      <a:pt x="530" y="279"/>
                    </a:lnTo>
                    <a:lnTo>
                      <a:pt x="532" y="278"/>
                    </a:lnTo>
                    <a:lnTo>
                      <a:pt x="539" y="296"/>
                    </a:lnTo>
                    <a:lnTo>
                      <a:pt x="531" y="279"/>
                    </a:lnTo>
                    <a:close/>
                    <a:moveTo>
                      <a:pt x="532" y="278"/>
                    </a:moveTo>
                    <a:lnTo>
                      <a:pt x="569" y="261"/>
                    </a:lnTo>
                    <a:lnTo>
                      <a:pt x="610" y="239"/>
                    </a:lnTo>
                    <a:lnTo>
                      <a:pt x="631" y="228"/>
                    </a:lnTo>
                    <a:lnTo>
                      <a:pt x="649" y="216"/>
                    </a:lnTo>
                    <a:lnTo>
                      <a:pt x="667" y="204"/>
                    </a:lnTo>
                    <a:lnTo>
                      <a:pt x="681" y="193"/>
                    </a:lnTo>
                    <a:lnTo>
                      <a:pt x="706" y="222"/>
                    </a:lnTo>
                    <a:lnTo>
                      <a:pt x="689" y="234"/>
                    </a:lnTo>
                    <a:lnTo>
                      <a:pt x="672" y="246"/>
                    </a:lnTo>
                    <a:lnTo>
                      <a:pt x="651" y="259"/>
                    </a:lnTo>
                    <a:lnTo>
                      <a:pt x="630" y="271"/>
                    </a:lnTo>
                    <a:lnTo>
                      <a:pt x="608" y="284"/>
                    </a:lnTo>
                    <a:lnTo>
                      <a:pt x="586" y="294"/>
                    </a:lnTo>
                    <a:lnTo>
                      <a:pt x="566" y="304"/>
                    </a:lnTo>
                    <a:lnTo>
                      <a:pt x="547" y="313"/>
                    </a:lnTo>
                    <a:lnTo>
                      <a:pt x="532" y="278"/>
                    </a:lnTo>
                    <a:close/>
                    <a:moveTo>
                      <a:pt x="681" y="193"/>
                    </a:moveTo>
                    <a:lnTo>
                      <a:pt x="687" y="188"/>
                    </a:lnTo>
                    <a:lnTo>
                      <a:pt x="693" y="183"/>
                    </a:lnTo>
                    <a:lnTo>
                      <a:pt x="696" y="179"/>
                    </a:lnTo>
                    <a:lnTo>
                      <a:pt x="698" y="175"/>
                    </a:lnTo>
                    <a:lnTo>
                      <a:pt x="733" y="189"/>
                    </a:lnTo>
                    <a:lnTo>
                      <a:pt x="729" y="197"/>
                    </a:lnTo>
                    <a:lnTo>
                      <a:pt x="722" y="205"/>
                    </a:lnTo>
                    <a:lnTo>
                      <a:pt x="715" y="214"/>
                    </a:lnTo>
                    <a:lnTo>
                      <a:pt x="706" y="222"/>
                    </a:lnTo>
                    <a:lnTo>
                      <a:pt x="681" y="193"/>
                    </a:lnTo>
                    <a:close/>
                    <a:moveTo>
                      <a:pt x="698" y="175"/>
                    </a:moveTo>
                    <a:lnTo>
                      <a:pt x="706" y="154"/>
                    </a:lnTo>
                    <a:lnTo>
                      <a:pt x="698" y="175"/>
                    </a:lnTo>
                    <a:lnTo>
                      <a:pt x="715" y="183"/>
                    </a:lnTo>
                    <a:lnTo>
                      <a:pt x="698" y="175"/>
                    </a:lnTo>
                    <a:close/>
                    <a:moveTo>
                      <a:pt x="698" y="175"/>
                    </a:moveTo>
                    <a:lnTo>
                      <a:pt x="699" y="175"/>
                    </a:lnTo>
                    <a:lnTo>
                      <a:pt x="700" y="178"/>
                    </a:lnTo>
                    <a:lnTo>
                      <a:pt x="700" y="180"/>
                    </a:lnTo>
                    <a:lnTo>
                      <a:pt x="699" y="181"/>
                    </a:lnTo>
                    <a:lnTo>
                      <a:pt x="718" y="148"/>
                    </a:lnTo>
                    <a:lnTo>
                      <a:pt x="723" y="152"/>
                    </a:lnTo>
                    <a:lnTo>
                      <a:pt x="729" y="156"/>
                    </a:lnTo>
                    <a:lnTo>
                      <a:pt x="732" y="161"/>
                    </a:lnTo>
                    <a:lnTo>
                      <a:pt x="735" y="166"/>
                    </a:lnTo>
                    <a:lnTo>
                      <a:pt x="736" y="171"/>
                    </a:lnTo>
                    <a:lnTo>
                      <a:pt x="736" y="178"/>
                    </a:lnTo>
                    <a:lnTo>
                      <a:pt x="735" y="183"/>
                    </a:lnTo>
                    <a:lnTo>
                      <a:pt x="733" y="189"/>
                    </a:lnTo>
                    <a:lnTo>
                      <a:pt x="698" y="175"/>
                    </a:lnTo>
                    <a:close/>
                    <a:moveTo>
                      <a:pt x="699" y="181"/>
                    </a:moveTo>
                    <a:lnTo>
                      <a:pt x="693" y="178"/>
                    </a:lnTo>
                    <a:lnTo>
                      <a:pt x="683" y="175"/>
                    </a:lnTo>
                    <a:lnTo>
                      <a:pt x="671" y="174"/>
                    </a:lnTo>
                    <a:lnTo>
                      <a:pt x="654" y="174"/>
                    </a:lnTo>
                    <a:lnTo>
                      <a:pt x="654" y="136"/>
                    </a:lnTo>
                    <a:lnTo>
                      <a:pt x="676" y="137"/>
                    </a:lnTo>
                    <a:lnTo>
                      <a:pt x="694" y="139"/>
                    </a:lnTo>
                    <a:lnTo>
                      <a:pt x="701" y="142"/>
                    </a:lnTo>
                    <a:lnTo>
                      <a:pt x="707" y="143"/>
                    </a:lnTo>
                    <a:lnTo>
                      <a:pt x="713" y="145"/>
                    </a:lnTo>
                    <a:lnTo>
                      <a:pt x="718" y="148"/>
                    </a:lnTo>
                    <a:lnTo>
                      <a:pt x="699" y="18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42" name="Freeform 2262">
                <a:extLst>
                  <a:ext uri="{FF2B5EF4-FFF2-40B4-BE49-F238E27FC236}">
                    <a16:creationId xmlns:a16="http://schemas.microsoft.com/office/drawing/2014/main" id="{82B282F0-5B28-4A62-B660-E3445E6A4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2" y="3350"/>
                <a:ext cx="40" cy="26"/>
              </a:xfrm>
              <a:custGeom>
                <a:avLst/>
                <a:gdLst>
                  <a:gd name="T0" fmla="*/ 3 w 600"/>
                  <a:gd name="T1" fmla="*/ 1 h 387"/>
                  <a:gd name="T2" fmla="*/ 3 w 600"/>
                  <a:gd name="T3" fmla="*/ 1 h 387"/>
                  <a:gd name="T4" fmla="*/ 3 w 600"/>
                  <a:gd name="T5" fmla="*/ 1 h 387"/>
                  <a:gd name="T6" fmla="*/ 3 w 600"/>
                  <a:gd name="T7" fmla="*/ 1 h 387"/>
                  <a:gd name="T8" fmla="*/ 3 w 600"/>
                  <a:gd name="T9" fmla="*/ 1 h 387"/>
                  <a:gd name="T10" fmla="*/ 3 w 600"/>
                  <a:gd name="T11" fmla="*/ 1 h 387"/>
                  <a:gd name="T12" fmla="*/ 2 w 600"/>
                  <a:gd name="T13" fmla="*/ 1 h 387"/>
                  <a:gd name="T14" fmla="*/ 2 w 600"/>
                  <a:gd name="T15" fmla="*/ 1 h 387"/>
                  <a:gd name="T16" fmla="*/ 2 w 600"/>
                  <a:gd name="T17" fmla="*/ 1 h 387"/>
                  <a:gd name="T18" fmla="*/ 2 w 600"/>
                  <a:gd name="T19" fmla="*/ 1 h 387"/>
                  <a:gd name="T20" fmla="*/ 2 w 600"/>
                  <a:gd name="T21" fmla="*/ 1 h 387"/>
                  <a:gd name="T22" fmla="*/ 2 w 600"/>
                  <a:gd name="T23" fmla="*/ 1 h 387"/>
                  <a:gd name="T24" fmla="*/ 1 w 600"/>
                  <a:gd name="T25" fmla="*/ 1 h 387"/>
                  <a:gd name="T26" fmla="*/ 1 w 600"/>
                  <a:gd name="T27" fmla="*/ 1 h 387"/>
                  <a:gd name="T28" fmla="*/ 1 w 600"/>
                  <a:gd name="T29" fmla="*/ 1 h 387"/>
                  <a:gd name="T30" fmla="*/ 1 w 600"/>
                  <a:gd name="T31" fmla="*/ 1 h 387"/>
                  <a:gd name="T32" fmla="*/ 1 w 600"/>
                  <a:gd name="T33" fmla="*/ 0 h 387"/>
                  <a:gd name="T34" fmla="*/ 1 w 600"/>
                  <a:gd name="T35" fmla="*/ 0 h 387"/>
                  <a:gd name="T36" fmla="*/ 1 w 600"/>
                  <a:gd name="T37" fmla="*/ 0 h 387"/>
                  <a:gd name="T38" fmla="*/ 1 w 600"/>
                  <a:gd name="T39" fmla="*/ 0 h 387"/>
                  <a:gd name="T40" fmla="*/ 0 w 600"/>
                  <a:gd name="T41" fmla="*/ 0 h 387"/>
                  <a:gd name="T42" fmla="*/ 0 w 600"/>
                  <a:gd name="T43" fmla="*/ 0 h 387"/>
                  <a:gd name="T44" fmla="*/ 0 w 600"/>
                  <a:gd name="T45" fmla="*/ 0 h 387"/>
                  <a:gd name="T46" fmla="*/ 0 w 600"/>
                  <a:gd name="T47" fmla="*/ 0 h 387"/>
                  <a:gd name="T48" fmla="*/ 0 w 600"/>
                  <a:gd name="T49" fmla="*/ 0 h 387"/>
                  <a:gd name="T50" fmla="*/ 0 w 600"/>
                  <a:gd name="T51" fmla="*/ 0 h 387"/>
                  <a:gd name="T52" fmla="*/ 0 w 600"/>
                  <a:gd name="T53" fmla="*/ 0 h 387"/>
                  <a:gd name="T54" fmla="*/ 0 w 600"/>
                  <a:gd name="T55" fmla="*/ 0 h 387"/>
                  <a:gd name="T56" fmla="*/ 0 w 600"/>
                  <a:gd name="T57" fmla="*/ 0 h 387"/>
                  <a:gd name="T58" fmla="*/ 0 w 600"/>
                  <a:gd name="T59" fmla="*/ 0 h 387"/>
                  <a:gd name="T60" fmla="*/ 0 w 600"/>
                  <a:gd name="T61" fmla="*/ 0 h 387"/>
                  <a:gd name="T62" fmla="*/ 0 w 600"/>
                  <a:gd name="T63" fmla="*/ 0 h 387"/>
                  <a:gd name="T64" fmla="*/ 0 w 600"/>
                  <a:gd name="T65" fmla="*/ 0 h 387"/>
                  <a:gd name="T66" fmla="*/ 0 w 600"/>
                  <a:gd name="T67" fmla="*/ 1 h 387"/>
                  <a:gd name="T68" fmla="*/ 0 w 600"/>
                  <a:gd name="T69" fmla="*/ 1 h 387"/>
                  <a:gd name="T70" fmla="*/ 0 w 600"/>
                  <a:gd name="T71" fmla="*/ 1 h 387"/>
                  <a:gd name="T72" fmla="*/ 0 w 600"/>
                  <a:gd name="T73" fmla="*/ 1 h 387"/>
                  <a:gd name="T74" fmla="*/ 0 w 600"/>
                  <a:gd name="T75" fmla="*/ 1 h 387"/>
                  <a:gd name="T76" fmla="*/ 0 w 600"/>
                  <a:gd name="T77" fmla="*/ 1 h 387"/>
                  <a:gd name="T78" fmla="*/ 0 w 600"/>
                  <a:gd name="T79" fmla="*/ 1 h 387"/>
                  <a:gd name="T80" fmla="*/ 0 w 600"/>
                  <a:gd name="T81" fmla="*/ 2 h 387"/>
                  <a:gd name="T82" fmla="*/ 0 w 600"/>
                  <a:gd name="T83" fmla="*/ 2 h 387"/>
                  <a:gd name="T84" fmla="*/ 0 w 600"/>
                  <a:gd name="T85" fmla="*/ 2 h 387"/>
                  <a:gd name="T86" fmla="*/ 1 w 600"/>
                  <a:gd name="T87" fmla="*/ 2 h 387"/>
                  <a:gd name="T88" fmla="*/ 1 w 600"/>
                  <a:gd name="T89" fmla="*/ 2 h 387"/>
                  <a:gd name="T90" fmla="*/ 1 w 600"/>
                  <a:gd name="T91" fmla="*/ 2 h 387"/>
                  <a:gd name="T92" fmla="*/ 1 w 600"/>
                  <a:gd name="T93" fmla="*/ 2 h 387"/>
                  <a:gd name="T94" fmla="*/ 2 w 600"/>
                  <a:gd name="T95" fmla="*/ 2 h 387"/>
                  <a:gd name="T96" fmla="*/ 2 w 600"/>
                  <a:gd name="T97" fmla="*/ 2 h 387"/>
                  <a:gd name="T98" fmla="*/ 2 w 600"/>
                  <a:gd name="T99" fmla="*/ 2 h 387"/>
                  <a:gd name="T100" fmla="*/ 2 w 600"/>
                  <a:gd name="T101" fmla="*/ 2 h 387"/>
                  <a:gd name="T102" fmla="*/ 2 w 600"/>
                  <a:gd name="T103" fmla="*/ 2 h 387"/>
                  <a:gd name="T104" fmla="*/ 3 w 600"/>
                  <a:gd name="T105" fmla="*/ 2 h 387"/>
                  <a:gd name="T106" fmla="*/ 3 w 600"/>
                  <a:gd name="T107" fmla="*/ 2 h 387"/>
                  <a:gd name="T108" fmla="*/ 3 w 600"/>
                  <a:gd name="T109" fmla="*/ 1 h 38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00" h="387">
                    <a:moveTo>
                      <a:pt x="597" y="321"/>
                    </a:moveTo>
                    <a:lnTo>
                      <a:pt x="599" y="300"/>
                    </a:lnTo>
                    <a:lnTo>
                      <a:pt x="600" y="281"/>
                    </a:lnTo>
                    <a:lnTo>
                      <a:pt x="600" y="263"/>
                    </a:lnTo>
                    <a:lnTo>
                      <a:pt x="597" y="246"/>
                    </a:lnTo>
                    <a:lnTo>
                      <a:pt x="595" y="238"/>
                    </a:lnTo>
                    <a:lnTo>
                      <a:pt x="593" y="231"/>
                    </a:lnTo>
                    <a:lnTo>
                      <a:pt x="590" y="224"/>
                    </a:lnTo>
                    <a:lnTo>
                      <a:pt x="586" y="217"/>
                    </a:lnTo>
                    <a:lnTo>
                      <a:pt x="582" y="211"/>
                    </a:lnTo>
                    <a:lnTo>
                      <a:pt x="577" y="204"/>
                    </a:lnTo>
                    <a:lnTo>
                      <a:pt x="571" y="198"/>
                    </a:lnTo>
                    <a:lnTo>
                      <a:pt x="565" y="193"/>
                    </a:lnTo>
                    <a:lnTo>
                      <a:pt x="558" y="187"/>
                    </a:lnTo>
                    <a:lnTo>
                      <a:pt x="550" y="183"/>
                    </a:lnTo>
                    <a:lnTo>
                      <a:pt x="542" y="178"/>
                    </a:lnTo>
                    <a:lnTo>
                      <a:pt x="531" y="174"/>
                    </a:lnTo>
                    <a:lnTo>
                      <a:pt x="521" y="169"/>
                    </a:lnTo>
                    <a:lnTo>
                      <a:pt x="510" y="165"/>
                    </a:lnTo>
                    <a:lnTo>
                      <a:pt x="497" y="161"/>
                    </a:lnTo>
                    <a:lnTo>
                      <a:pt x="484" y="158"/>
                    </a:lnTo>
                    <a:lnTo>
                      <a:pt x="454" y="152"/>
                    </a:lnTo>
                    <a:lnTo>
                      <a:pt x="420" y="147"/>
                    </a:lnTo>
                    <a:lnTo>
                      <a:pt x="382" y="143"/>
                    </a:lnTo>
                    <a:lnTo>
                      <a:pt x="339" y="140"/>
                    </a:lnTo>
                    <a:lnTo>
                      <a:pt x="317" y="139"/>
                    </a:lnTo>
                    <a:lnTo>
                      <a:pt x="297" y="136"/>
                    </a:lnTo>
                    <a:lnTo>
                      <a:pt x="278" y="133"/>
                    </a:lnTo>
                    <a:lnTo>
                      <a:pt x="262" y="130"/>
                    </a:lnTo>
                    <a:lnTo>
                      <a:pt x="246" y="126"/>
                    </a:lnTo>
                    <a:lnTo>
                      <a:pt x="232" y="122"/>
                    </a:lnTo>
                    <a:lnTo>
                      <a:pt x="219" y="118"/>
                    </a:lnTo>
                    <a:lnTo>
                      <a:pt x="208" y="113"/>
                    </a:lnTo>
                    <a:lnTo>
                      <a:pt x="198" y="108"/>
                    </a:lnTo>
                    <a:lnTo>
                      <a:pt x="188" y="102"/>
                    </a:lnTo>
                    <a:lnTo>
                      <a:pt x="180" y="96"/>
                    </a:lnTo>
                    <a:lnTo>
                      <a:pt x="173" y="90"/>
                    </a:lnTo>
                    <a:lnTo>
                      <a:pt x="160" y="78"/>
                    </a:lnTo>
                    <a:lnTo>
                      <a:pt x="149" y="65"/>
                    </a:lnTo>
                    <a:lnTo>
                      <a:pt x="133" y="41"/>
                    </a:lnTo>
                    <a:lnTo>
                      <a:pt x="115" y="19"/>
                    </a:lnTo>
                    <a:lnTo>
                      <a:pt x="111" y="15"/>
                    </a:lnTo>
                    <a:lnTo>
                      <a:pt x="105" y="11"/>
                    </a:lnTo>
                    <a:lnTo>
                      <a:pt x="99" y="8"/>
                    </a:lnTo>
                    <a:lnTo>
                      <a:pt x="93" y="5"/>
                    </a:lnTo>
                    <a:lnTo>
                      <a:pt x="86" y="3"/>
                    </a:lnTo>
                    <a:lnTo>
                      <a:pt x="77" y="1"/>
                    </a:lnTo>
                    <a:lnTo>
                      <a:pt x="68" y="0"/>
                    </a:lnTo>
                    <a:lnTo>
                      <a:pt x="58" y="0"/>
                    </a:lnTo>
                    <a:lnTo>
                      <a:pt x="38" y="0"/>
                    </a:lnTo>
                    <a:lnTo>
                      <a:pt x="23" y="0"/>
                    </a:lnTo>
                    <a:lnTo>
                      <a:pt x="12" y="1"/>
                    </a:lnTo>
                    <a:lnTo>
                      <a:pt x="5" y="3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3" y="16"/>
                    </a:lnTo>
                    <a:lnTo>
                      <a:pt x="10" y="29"/>
                    </a:lnTo>
                    <a:lnTo>
                      <a:pt x="18" y="48"/>
                    </a:lnTo>
                    <a:lnTo>
                      <a:pt x="21" y="58"/>
                    </a:lnTo>
                    <a:lnTo>
                      <a:pt x="22" y="72"/>
                    </a:lnTo>
                    <a:lnTo>
                      <a:pt x="22" y="79"/>
                    </a:lnTo>
                    <a:lnTo>
                      <a:pt x="21" y="86"/>
                    </a:lnTo>
                    <a:lnTo>
                      <a:pt x="20" y="94"/>
                    </a:lnTo>
                    <a:lnTo>
                      <a:pt x="18" y="102"/>
                    </a:lnTo>
                    <a:lnTo>
                      <a:pt x="13" y="120"/>
                    </a:lnTo>
                    <a:lnTo>
                      <a:pt x="10" y="141"/>
                    </a:lnTo>
                    <a:lnTo>
                      <a:pt x="8" y="161"/>
                    </a:lnTo>
                    <a:lnTo>
                      <a:pt x="8" y="184"/>
                    </a:lnTo>
                    <a:lnTo>
                      <a:pt x="9" y="207"/>
                    </a:lnTo>
                    <a:lnTo>
                      <a:pt x="12" y="230"/>
                    </a:lnTo>
                    <a:lnTo>
                      <a:pt x="18" y="254"/>
                    </a:lnTo>
                    <a:lnTo>
                      <a:pt x="24" y="276"/>
                    </a:lnTo>
                    <a:lnTo>
                      <a:pt x="28" y="287"/>
                    </a:lnTo>
                    <a:lnTo>
                      <a:pt x="32" y="298"/>
                    </a:lnTo>
                    <a:lnTo>
                      <a:pt x="37" y="308"/>
                    </a:lnTo>
                    <a:lnTo>
                      <a:pt x="42" y="318"/>
                    </a:lnTo>
                    <a:lnTo>
                      <a:pt x="47" y="327"/>
                    </a:lnTo>
                    <a:lnTo>
                      <a:pt x="54" y="336"/>
                    </a:lnTo>
                    <a:lnTo>
                      <a:pt x="61" y="344"/>
                    </a:lnTo>
                    <a:lnTo>
                      <a:pt x="68" y="352"/>
                    </a:lnTo>
                    <a:lnTo>
                      <a:pt x="76" y="359"/>
                    </a:lnTo>
                    <a:lnTo>
                      <a:pt x="84" y="365"/>
                    </a:lnTo>
                    <a:lnTo>
                      <a:pt x="94" y="370"/>
                    </a:lnTo>
                    <a:lnTo>
                      <a:pt x="103" y="375"/>
                    </a:lnTo>
                    <a:lnTo>
                      <a:pt x="113" y="378"/>
                    </a:lnTo>
                    <a:lnTo>
                      <a:pt x="124" y="381"/>
                    </a:lnTo>
                    <a:lnTo>
                      <a:pt x="135" y="382"/>
                    </a:lnTo>
                    <a:lnTo>
                      <a:pt x="146" y="383"/>
                    </a:lnTo>
                    <a:lnTo>
                      <a:pt x="203" y="385"/>
                    </a:lnTo>
                    <a:lnTo>
                      <a:pt x="270" y="386"/>
                    </a:lnTo>
                    <a:lnTo>
                      <a:pt x="306" y="387"/>
                    </a:lnTo>
                    <a:lnTo>
                      <a:pt x="342" y="387"/>
                    </a:lnTo>
                    <a:lnTo>
                      <a:pt x="379" y="387"/>
                    </a:lnTo>
                    <a:lnTo>
                      <a:pt x="415" y="386"/>
                    </a:lnTo>
                    <a:lnTo>
                      <a:pt x="450" y="382"/>
                    </a:lnTo>
                    <a:lnTo>
                      <a:pt x="482" y="379"/>
                    </a:lnTo>
                    <a:lnTo>
                      <a:pt x="497" y="377"/>
                    </a:lnTo>
                    <a:lnTo>
                      <a:pt x="513" y="374"/>
                    </a:lnTo>
                    <a:lnTo>
                      <a:pt x="526" y="371"/>
                    </a:lnTo>
                    <a:lnTo>
                      <a:pt x="538" y="368"/>
                    </a:lnTo>
                    <a:lnTo>
                      <a:pt x="551" y="364"/>
                    </a:lnTo>
                    <a:lnTo>
                      <a:pt x="561" y="359"/>
                    </a:lnTo>
                    <a:lnTo>
                      <a:pt x="570" y="355"/>
                    </a:lnTo>
                    <a:lnTo>
                      <a:pt x="579" y="348"/>
                    </a:lnTo>
                    <a:lnTo>
                      <a:pt x="586" y="342"/>
                    </a:lnTo>
                    <a:lnTo>
                      <a:pt x="591" y="336"/>
                    </a:lnTo>
                    <a:lnTo>
                      <a:pt x="595" y="329"/>
                    </a:lnTo>
                    <a:lnTo>
                      <a:pt x="597" y="321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43" name="Freeform 2263">
                <a:extLst>
                  <a:ext uri="{FF2B5EF4-FFF2-40B4-BE49-F238E27FC236}">
                    <a16:creationId xmlns:a16="http://schemas.microsoft.com/office/drawing/2014/main" id="{8322F578-0522-4936-B6AA-6CE92A7AB0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91" y="3348"/>
                <a:ext cx="42" cy="29"/>
              </a:xfrm>
              <a:custGeom>
                <a:avLst/>
                <a:gdLst>
                  <a:gd name="T0" fmla="*/ 3 w 639"/>
                  <a:gd name="T1" fmla="*/ 1 h 425"/>
                  <a:gd name="T2" fmla="*/ 3 w 639"/>
                  <a:gd name="T3" fmla="*/ 1 h 425"/>
                  <a:gd name="T4" fmla="*/ 3 w 639"/>
                  <a:gd name="T5" fmla="*/ 1 h 425"/>
                  <a:gd name="T6" fmla="*/ 3 w 639"/>
                  <a:gd name="T7" fmla="*/ 1 h 425"/>
                  <a:gd name="T8" fmla="*/ 3 w 639"/>
                  <a:gd name="T9" fmla="*/ 1 h 425"/>
                  <a:gd name="T10" fmla="*/ 2 w 639"/>
                  <a:gd name="T11" fmla="*/ 1 h 425"/>
                  <a:gd name="T12" fmla="*/ 2 w 639"/>
                  <a:gd name="T13" fmla="*/ 1 h 425"/>
                  <a:gd name="T14" fmla="*/ 2 w 639"/>
                  <a:gd name="T15" fmla="*/ 1 h 425"/>
                  <a:gd name="T16" fmla="*/ 2 w 639"/>
                  <a:gd name="T17" fmla="*/ 1 h 425"/>
                  <a:gd name="T18" fmla="*/ 2 w 639"/>
                  <a:gd name="T19" fmla="*/ 1 h 425"/>
                  <a:gd name="T20" fmla="*/ 2 w 639"/>
                  <a:gd name="T21" fmla="*/ 1 h 425"/>
                  <a:gd name="T22" fmla="*/ 2 w 639"/>
                  <a:gd name="T23" fmla="*/ 1 h 425"/>
                  <a:gd name="T24" fmla="*/ 1 w 639"/>
                  <a:gd name="T25" fmla="*/ 1 h 425"/>
                  <a:gd name="T26" fmla="*/ 1 w 639"/>
                  <a:gd name="T27" fmla="*/ 1 h 425"/>
                  <a:gd name="T28" fmla="*/ 1 w 639"/>
                  <a:gd name="T29" fmla="*/ 0 h 425"/>
                  <a:gd name="T30" fmla="*/ 1 w 639"/>
                  <a:gd name="T31" fmla="*/ 0 h 425"/>
                  <a:gd name="T32" fmla="*/ 1 w 639"/>
                  <a:gd name="T33" fmla="*/ 1 h 425"/>
                  <a:gd name="T34" fmla="*/ 2 w 639"/>
                  <a:gd name="T35" fmla="*/ 1 h 425"/>
                  <a:gd name="T36" fmla="*/ 1 w 639"/>
                  <a:gd name="T37" fmla="*/ 0 h 425"/>
                  <a:gd name="T38" fmla="*/ 0 w 639"/>
                  <a:gd name="T39" fmla="*/ 0 h 425"/>
                  <a:gd name="T40" fmla="*/ 1 w 639"/>
                  <a:gd name="T41" fmla="*/ 0 h 425"/>
                  <a:gd name="T42" fmla="*/ 1 w 639"/>
                  <a:gd name="T43" fmla="*/ 0 h 425"/>
                  <a:gd name="T44" fmla="*/ 0 w 639"/>
                  <a:gd name="T45" fmla="*/ 0 h 425"/>
                  <a:gd name="T46" fmla="*/ 0 w 639"/>
                  <a:gd name="T47" fmla="*/ 0 h 425"/>
                  <a:gd name="T48" fmla="*/ 0 w 639"/>
                  <a:gd name="T49" fmla="*/ 0 h 425"/>
                  <a:gd name="T50" fmla="*/ 0 w 639"/>
                  <a:gd name="T51" fmla="*/ 0 h 425"/>
                  <a:gd name="T52" fmla="*/ 0 w 639"/>
                  <a:gd name="T53" fmla="*/ 0 h 425"/>
                  <a:gd name="T54" fmla="*/ 0 w 639"/>
                  <a:gd name="T55" fmla="*/ 0 h 425"/>
                  <a:gd name="T56" fmla="*/ 0 w 639"/>
                  <a:gd name="T57" fmla="*/ 0 h 425"/>
                  <a:gd name="T58" fmla="*/ 0 w 639"/>
                  <a:gd name="T59" fmla="*/ 0 h 425"/>
                  <a:gd name="T60" fmla="*/ 0 w 639"/>
                  <a:gd name="T61" fmla="*/ 1 h 425"/>
                  <a:gd name="T62" fmla="*/ 0 w 639"/>
                  <a:gd name="T63" fmla="*/ 0 h 425"/>
                  <a:gd name="T64" fmla="*/ 0 w 639"/>
                  <a:gd name="T65" fmla="*/ 1 h 425"/>
                  <a:gd name="T66" fmla="*/ 0 w 639"/>
                  <a:gd name="T67" fmla="*/ 1 h 425"/>
                  <a:gd name="T68" fmla="*/ 0 w 639"/>
                  <a:gd name="T69" fmla="*/ 1 h 425"/>
                  <a:gd name="T70" fmla="*/ 0 w 639"/>
                  <a:gd name="T71" fmla="*/ 1 h 425"/>
                  <a:gd name="T72" fmla="*/ 0 w 639"/>
                  <a:gd name="T73" fmla="*/ 1 h 425"/>
                  <a:gd name="T74" fmla="*/ 0 w 639"/>
                  <a:gd name="T75" fmla="*/ 2 h 425"/>
                  <a:gd name="T76" fmla="*/ 0 w 639"/>
                  <a:gd name="T77" fmla="*/ 1 h 425"/>
                  <a:gd name="T78" fmla="*/ 0 w 639"/>
                  <a:gd name="T79" fmla="*/ 1 h 425"/>
                  <a:gd name="T80" fmla="*/ 0 w 639"/>
                  <a:gd name="T81" fmla="*/ 2 h 425"/>
                  <a:gd name="T82" fmla="*/ 1 w 639"/>
                  <a:gd name="T83" fmla="*/ 2 h 425"/>
                  <a:gd name="T84" fmla="*/ 0 w 639"/>
                  <a:gd name="T85" fmla="*/ 2 h 425"/>
                  <a:gd name="T86" fmla="*/ 0 w 639"/>
                  <a:gd name="T87" fmla="*/ 1 h 425"/>
                  <a:gd name="T88" fmla="*/ 1 w 639"/>
                  <a:gd name="T89" fmla="*/ 2 h 425"/>
                  <a:gd name="T90" fmla="*/ 1 w 639"/>
                  <a:gd name="T91" fmla="*/ 2 h 425"/>
                  <a:gd name="T92" fmla="*/ 1 w 639"/>
                  <a:gd name="T93" fmla="*/ 2 h 425"/>
                  <a:gd name="T94" fmla="*/ 1 w 639"/>
                  <a:gd name="T95" fmla="*/ 2 h 425"/>
                  <a:gd name="T96" fmla="*/ 2 w 639"/>
                  <a:gd name="T97" fmla="*/ 2 h 425"/>
                  <a:gd name="T98" fmla="*/ 2 w 639"/>
                  <a:gd name="T99" fmla="*/ 2 h 425"/>
                  <a:gd name="T100" fmla="*/ 2 w 639"/>
                  <a:gd name="T101" fmla="*/ 2 h 425"/>
                  <a:gd name="T102" fmla="*/ 3 w 639"/>
                  <a:gd name="T103" fmla="*/ 2 h 425"/>
                  <a:gd name="T104" fmla="*/ 3 w 639"/>
                  <a:gd name="T105" fmla="*/ 2 h 425"/>
                  <a:gd name="T106" fmla="*/ 2 w 639"/>
                  <a:gd name="T107" fmla="*/ 2 h 425"/>
                  <a:gd name="T108" fmla="*/ 2 w 639"/>
                  <a:gd name="T109" fmla="*/ 2 h 425"/>
                  <a:gd name="T110" fmla="*/ 1 w 639"/>
                  <a:gd name="T111" fmla="*/ 2 h 425"/>
                  <a:gd name="T112" fmla="*/ 3 w 639"/>
                  <a:gd name="T113" fmla="*/ 2 h 42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639" h="425">
                    <a:moveTo>
                      <a:pt x="598" y="339"/>
                    </a:moveTo>
                    <a:lnTo>
                      <a:pt x="600" y="320"/>
                    </a:lnTo>
                    <a:lnTo>
                      <a:pt x="601" y="303"/>
                    </a:lnTo>
                    <a:lnTo>
                      <a:pt x="601" y="287"/>
                    </a:lnTo>
                    <a:lnTo>
                      <a:pt x="599" y="273"/>
                    </a:lnTo>
                    <a:lnTo>
                      <a:pt x="597" y="266"/>
                    </a:lnTo>
                    <a:lnTo>
                      <a:pt x="595" y="259"/>
                    </a:lnTo>
                    <a:lnTo>
                      <a:pt x="592" y="253"/>
                    </a:lnTo>
                    <a:lnTo>
                      <a:pt x="589" y="247"/>
                    </a:lnTo>
                    <a:lnTo>
                      <a:pt x="586" y="242"/>
                    </a:lnTo>
                    <a:lnTo>
                      <a:pt x="582" y="237"/>
                    </a:lnTo>
                    <a:lnTo>
                      <a:pt x="577" y="232"/>
                    </a:lnTo>
                    <a:lnTo>
                      <a:pt x="572" y="227"/>
                    </a:lnTo>
                    <a:lnTo>
                      <a:pt x="596" y="198"/>
                    </a:lnTo>
                    <a:lnTo>
                      <a:pt x="604" y="205"/>
                    </a:lnTo>
                    <a:lnTo>
                      <a:pt x="610" y="211"/>
                    </a:lnTo>
                    <a:lnTo>
                      <a:pt x="616" y="218"/>
                    </a:lnTo>
                    <a:lnTo>
                      <a:pt x="621" y="226"/>
                    </a:lnTo>
                    <a:lnTo>
                      <a:pt x="625" y="234"/>
                    </a:lnTo>
                    <a:lnTo>
                      <a:pt x="630" y="242"/>
                    </a:lnTo>
                    <a:lnTo>
                      <a:pt x="633" y="251"/>
                    </a:lnTo>
                    <a:lnTo>
                      <a:pt x="635" y="259"/>
                    </a:lnTo>
                    <a:lnTo>
                      <a:pt x="637" y="269"/>
                    </a:lnTo>
                    <a:lnTo>
                      <a:pt x="638" y="278"/>
                    </a:lnTo>
                    <a:lnTo>
                      <a:pt x="638" y="288"/>
                    </a:lnTo>
                    <a:lnTo>
                      <a:pt x="639" y="298"/>
                    </a:lnTo>
                    <a:lnTo>
                      <a:pt x="638" y="320"/>
                    </a:lnTo>
                    <a:lnTo>
                      <a:pt x="635" y="343"/>
                    </a:lnTo>
                    <a:lnTo>
                      <a:pt x="598" y="339"/>
                    </a:lnTo>
                    <a:close/>
                    <a:moveTo>
                      <a:pt x="572" y="227"/>
                    </a:moveTo>
                    <a:lnTo>
                      <a:pt x="566" y="222"/>
                    </a:lnTo>
                    <a:lnTo>
                      <a:pt x="559" y="218"/>
                    </a:lnTo>
                    <a:lnTo>
                      <a:pt x="550" y="213"/>
                    </a:lnTo>
                    <a:lnTo>
                      <a:pt x="541" y="209"/>
                    </a:lnTo>
                    <a:lnTo>
                      <a:pt x="520" y="202"/>
                    </a:lnTo>
                    <a:lnTo>
                      <a:pt x="497" y="196"/>
                    </a:lnTo>
                    <a:lnTo>
                      <a:pt x="468" y="190"/>
                    </a:lnTo>
                    <a:lnTo>
                      <a:pt x="435" y="185"/>
                    </a:lnTo>
                    <a:lnTo>
                      <a:pt x="398" y="181"/>
                    </a:lnTo>
                    <a:lnTo>
                      <a:pt x="357" y="178"/>
                    </a:lnTo>
                    <a:lnTo>
                      <a:pt x="359" y="141"/>
                    </a:lnTo>
                    <a:lnTo>
                      <a:pt x="403" y="144"/>
                    </a:lnTo>
                    <a:lnTo>
                      <a:pt x="443" y="148"/>
                    </a:lnTo>
                    <a:lnTo>
                      <a:pt x="479" y="153"/>
                    </a:lnTo>
                    <a:lnTo>
                      <a:pt x="510" y="161"/>
                    </a:lnTo>
                    <a:lnTo>
                      <a:pt x="524" y="164"/>
                    </a:lnTo>
                    <a:lnTo>
                      <a:pt x="537" y="168"/>
                    </a:lnTo>
                    <a:lnTo>
                      <a:pt x="549" y="172"/>
                    </a:lnTo>
                    <a:lnTo>
                      <a:pt x="560" y="177"/>
                    </a:lnTo>
                    <a:lnTo>
                      <a:pt x="570" y="181"/>
                    </a:lnTo>
                    <a:lnTo>
                      <a:pt x="579" y="186"/>
                    </a:lnTo>
                    <a:lnTo>
                      <a:pt x="588" y="192"/>
                    </a:lnTo>
                    <a:lnTo>
                      <a:pt x="596" y="198"/>
                    </a:lnTo>
                    <a:lnTo>
                      <a:pt x="572" y="227"/>
                    </a:lnTo>
                    <a:close/>
                    <a:moveTo>
                      <a:pt x="359" y="141"/>
                    </a:moveTo>
                    <a:lnTo>
                      <a:pt x="360" y="141"/>
                    </a:lnTo>
                    <a:lnTo>
                      <a:pt x="359" y="141"/>
                    </a:lnTo>
                    <a:lnTo>
                      <a:pt x="358" y="160"/>
                    </a:lnTo>
                    <a:lnTo>
                      <a:pt x="359" y="141"/>
                    </a:lnTo>
                    <a:close/>
                    <a:moveTo>
                      <a:pt x="357" y="178"/>
                    </a:moveTo>
                    <a:lnTo>
                      <a:pt x="330" y="176"/>
                    </a:lnTo>
                    <a:lnTo>
                      <a:pt x="304" y="174"/>
                    </a:lnTo>
                    <a:lnTo>
                      <a:pt x="283" y="170"/>
                    </a:lnTo>
                    <a:lnTo>
                      <a:pt x="262" y="166"/>
                    </a:lnTo>
                    <a:lnTo>
                      <a:pt x="245" y="161"/>
                    </a:lnTo>
                    <a:lnTo>
                      <a:pt x="228" y="154"/>
                    </a:lnTo>
                    <a:lnTo>
                      <a:pt x="215" y="148"/>
                    </a:lnTo>
                    <a:lnTo>
                      <a:pt x="201" y="141"/>
                    </a:lnTo>
                    <a:lnTo>
                      <a:pt x="191" y="134"/>
                    </a:lnTo>
                    <a:lnTo>
                      <a:pt x="181" y="126"/>
                    </a:lnTo>
                    <a:lnTo>
                      <a:pt x="172" y="118"/>
                    </a:lnTo>
                    <a:lnTo>
                      <a:pt x="164" y="110"/>
                    </a:lnTo>
                    <a:lnTo>
                      <a:pt x="152" y="94"/>
                    </a:lnTo>
                    <a:lnTo>
                      <a:pt x="141" y="78"/>
                    </a:lnTo>
                    <a:lnTo>
                      <a:pt x="171" y="57"/>
                    </a:lnTo>
                    <a:lnTo>
                      <a:pt x="181" y="70"/>
                    </a:lnTo>
                    <a:lnTo>
                      <a:pt x="192" y="83"/>
                    </a:lnTo>
                    <a:lnTo>
                      <a:pt x="198" y="91"/>
                    </a:lnTo>
                    <a:lnTo>
                      <a:pt x="205" y="97"/>
                    </a:lnTo>
                    <a:lnTo>
                      <a:pt x="214" y="103"/>
                    </a:lnTo>
                    <a:lnTo>
                      <a:pt x="224" y="109"/>
                    </a:lnTo>
                    <a:lnTo>
                      <a:pt x="234" y="115"/>
                    </a:lnTo>
                    <a:lnTo>
                      <a:pt x="247" y="120"/>
                    </a:lnTo>
                    <a:lnTo>
                      <a:pt x="260" y="126"/>
                    </a:lnTo>
                    <a:lnTo>
                      <a:pt x="275" y="130"/>
                    </a:lnTo>
                    <a:lnTo>
                      <a:pt x="293" y="134"/>
                    </a:lnTo>
                    <a:lnTo>
                      <a:pt x="312" y="137"/>
                    </a:lnTo>
                    <a:lnTo>
                      <a:pt x="334" y="139"/>
                    </a:lnTo>
                    <a:lnTo>
                      <a:pt x="359" y="141"/>
                    </a:lnTo>
                    <a:lnTo>
                      <a:pt x="357" y="178"/>
                    </a:lnTo>
                    <a:close/>
                    <a:moveTo>
                      <a:pt x="141" y="78"/>
                    </a:moveTo>
                    <a:lnTo>
                      <a:pt x="135" y="70"/>
                    </a:lnTo>
                    <a:lnTo>
                      <a:pt x="129" y="63"/>
                    </a:lnTo>
                    <a:lnTo>
                      <a:pt x="124" y="56"/>
                    </a:lnTo>
                    <a:lnTo>
                      <a:pt x="117" y="49"/>
                    </a:lnTo>
                    <a:lnTo>
                      <a:pt x="110" y="45"/>
                    </a:lnTo>
                    <a:lnTo>
                      <a:pt x="100" y="41"/>
                    </a:lnTo>
                    <a:lnTo>
                      <a:pt x="90" y="39"/>
                    </a:lnTo>
                    <a:lnTo>
                      <a:pt x="77" y="38"/>
                    </a:lnTo>
                    <a:lnTo>
                      <a:pt x="77" y="0"/>
                    </a:lnTo>
                    <a:lnTo>
                      <a:pt x="87" y="1"/>
                    </a:lnTo>
                    <a:lnTo>
                      <a:pt x="96" y="1"/>
                    </a:lnTo>
                    <a:lnTo>
                      <a:pt x="105" y="3"/>
                    </a:lnTo>
                    <a:lnTo>
                      <a:pt x="113" y="5"/>
                    </a:lnTo>
                    <a:lnTo>
                      <a:pt x="120" y="7"/>
                    </a:lnTo>
                    <a:lnTo>
                      <a:pt x="126" y="10"/>
                    </a:lnTo>
                    <a:lnTo>
                      <a:pt x="132" y="13"/>
                    </a:lnTo>
                    <a:lnTo>
                      <a:pt x="137" y="16"/>
                    </a:lnTo>
                    <a:lnTo>
                      <a:pt x="148" y="26"/>
                    </a:lnTo>
                    <a:lnTo>
                      <a:pt x="156" y="35"/>
                    </a:lnTo>
                    <a:lnTo>
                      <a:pt x="164" y="45"/>
                    </a:lnTo>
                    <a:lnTo>
                      <a:pt x="171" y="57"/>
                    </a:lnTo>
                    <a:lnTo>
                      <a:pt x="141" y="78"/>
                    </a:lnTo>
                    <a:close/>
                    <a:moveTo>
                      <a:pt x="77" y="38"/>
                    </a:moveTo>
                    <a:lnTo>
                      <a:pt x="66" y="37"/>
                    </a:lnTo>
                    <a:lnTo>
                      <a:pt x="58" y="35"/>
                    </a:lnTo>
                    <a:lnTo>
                      <a:pt x="51" y="33"/>
                    </a:lnTo>
                    <a:lnTo>
                      <a:pt x="46" y="30"/>
                    </a:lnTo>
                    <a:lnTo>
                      <a:pt x="42" y="28"/>
                    </a:lnTo>
                    <a:lnTo>
                      <a:pt x="40" y="26"/>
                    </a:lnTo>
                    <a:lnTo>
                      <a:pt x="38" y="26"/>
                    </a:lnTo>
                    <a:lnTo>
                      <a:pt x="38" y="28"/>
                    </a:lnTo>
                    <a:lnTo>
                      <a:pt x="0" y="28"/>
                    </a:lnTo>
                    <a:lnTo>
                      <a:pt x="1" y="24"/>
                    </a:lnTo>
                    <a:lnTo>
                      <a:pt x="1" y="21"/>
                    </a:lnTo>
                    <a:lnTo>
                      <a:pt x="2" y="17"/>
                    </a:lnTo>
                    <a:lnTo>
                      <a:pt x="4" y="14"/>
                    </a:lnTo>
                    <a:lnTo>
                      <a:pt x="6" y="11"/>
                    </a:lnTo>
                    <a:lnTo>
                      <a:pt x="9" y="9"/>
                    </a:lnTo>
                    <a:lnTo>
                      <a:pt x="12" y="7"/>
                    </a:lnTo>
                    <a:lnTo>
                      <a:pt x="16" y="5"/>
                    </a:lnTo>
                    <a:lnTo>
                      <a:pt x="26" y="3"/>
                    </a:lnTo>
                    <a:lnTo>
                      <a:pt x="40" y="1"/>
                    </a:lnTo>
                    <a:lnTo>
                      <a:pt x="56" y="1"/>
                    </a:lnTo>
                    <a:lnTo>
                      <a:pt x="77" y="0"/>
                    </a:lnTo>
                    <a:lnTo>
                      <a:pt x="77" y="38"/>
                    </a:lnTo>
                    <a:close/>
                    <a:moveTo>
                      <a:pt x="38" y="28"/>
                    </a:moveTo>
                    <a:lnTo>
                      <a:pt x="39" y="29"/>
                    </a:lnTo>
                    <a:lnTo>
                      <a:pt x="41" y="31"/>
                    </a:lnTo>
                    <a:lnTo>
                      <a:pt x="8" y="50"/>
                    </a:lnTo>
                    <a:lnTo>
                      <a:pt x="5" y="44"/>
                    </a:lnTo>
                    <a:lnTo>
                      <a:pt x="3" y="39"/>
                    </a:lnTo>
                    <a:lnTo>
                      <a:pt x="1" y="34"/>
                    </a:lnTo>
                    <a:lnTo>
                      <a:pt x="0" y="28"/>
                    </a:lnTo>
                    <a:lnTo>
                      <a:pt x="38" y="28"/>
                    </a:lnTo>
                    <a:close/>
                    <a:moveTo>
                      <a:pt x="41" y="31"/>
                    </a:moveTo>
                    <a:lnTo>
                      <a:pt x="45" y="38"/>
                    </a:lnTo>
                    <a:lnTo>
                      <a:pt x="49" y="47"/>
                    </a:lnTo>
                    <a:lnTo>
                      <a:pt x="53" y="57"/>
                    </a:lnTo>
                    <a:lnTo>
                      <a:pt x="56" y="68"/>
                    </a:lnTo>
                    <a:lnTo>
                      <a:pt x="59" y="80"/>
                    </a:lnTo>
                    <a:lnTo>
                      <a:pt x="59" y="95"/>
                    </a:lnTo>
                    <a:lnTo>
                      <a:pt x="59" y="102"/>
                    </a:lnTo>
                    <a:lnTo>
                      <a:pt x="58" y="110"/>
                    </a:lnTo>
                    <a:lnTo>
                      <a:pt x="56" y="118"/>
                    </a:lnTo>
                    <a:lnTo>
                      <a:pt x="54" y="128"/>
                    </a:lnTo>
                    <a:lnTo>
                      <a:pt x="18" y="117"/>
                    </a:lnTo>
                    <a:lnTo>
                      <a:pt x="21" y="105"/>
                    </a:lnTo>
                    <a:lnTo>
                      <a:pt x="21" y="95"/>
                    </a:lnTo>
                    <a:lnTo>
                      <a:pt x="21" y="84"/>
                    </a:lnTo>
                    <a:lnTo>
                      <a:pt x="19" y="76"/>
                    </a:lnTo>
                    <a:lnTo>
                      <a:pt x="14" y="61"/>
                    </a:lnTo>
                    <a:lnTo>
                      <a:pt x="8" y="50"/>
                    </a:lnTo>
                    <a:lnTo>
                      <a:pt x="41" y="31"/>
                    </a:lnTo>
                    <a:close/>
                    <a:moveTo>
                      <a:pt x="54" y="128"/>
                    </a:moveTo>
                    <a:lnTo>
                      <a:pt x="55" y="125"/>
                    </a:lnTo>
                    <a:lnTo>
                      <a:pt x="54" y="128"/>
                    </a:lnTo>
                    <a:lnTo>
                      <a:pt x="37" y="122"/>
                    </a:lnTo>
                    <a:lnTo>
                      <a:pt x="54" y="128"/>
                    </a:lnTo>
                    <a:close/>
                    <a:moveTo>
                      <a:pt x="54" y="128"/>
                    </a:moveTo>
                    <a:lnTo>
                      <a:pt x="51" y="142"/>
                    </a:lnTo>
                    <a:lnTo>
                      <a:pt x="48" y="159"/>
                    </a:lnTo>
                    <a:lnTo>
                      <a:pt x="47" y="176"/>
                    </a:lnTo>
                    <a:lnTo>
                      <a:pt x="46" y="195"/>
                    </a:lnTo>
                    <a:lnTo>
                      <a:pt x="9" y="195"/>
                    </a:lnTo>
                    <a:lnTo>
                      <a:pt x="9" y="174"/>
                    </a:lnTo>
                    <a:lnTo>
                      <a:pt x="11" y="153"/>
                    </a:lnTo>
                    <a:lnTo>
                      <a:pt x="14" y="135"/>
                    </a:lnTo>
                    <a:lnTo>
                      <a:pt x="18" y="117"/>
                    </a:lnTo>
                    <a:lnTo>
                      <a:pt x="54" y="128"/>
                    </a:lnTo>
                    <a:close/>
                    <a:moveTo>
                      <a:pt x="46" y="195"/>
                    </a:moveTo>
                    <a:lnTo>
                      <a:pt x="46" y="209"/>
                    </a:lnTo>
                    <a:lnTo>
                      <a:pt x="47" y="224"/>
                    </a:lnTo>
                    <a:lnTo>
                      <a:pt x="49" y="240"/>
                    </a:lnTo>
                    <a:lnTo>
                      <a:pt x="51" y="254"/>
                    </a:lnTo>
                    <a:lnTo>
                      <a:pt x="54" y="270"/>
                    </a:lnTo>
                    <a:lnTo>
                      <a:pt x="58" y="284"/>
                    </a:lnTo>
                    <a:lnTo>
                      <a:pt x="63" y="298"/>
                    </a:lnTo>
                    <a:lnTo>
                      <a:pt x="68" y="312"/>
                    </a:lnTo>
                    <a:lnTo>
                      <a:pt x="35" y="327"/>
                    </a:lnTo>
                    <a:lnTo>
                      <a:pt x="28" y="312"/>
                    </a:lnTo>
                    <a:lnTo>
                      <a:pt x="22" y="295"/>
                    </a:lnTo>
                    <a:lnTo>
                      <a:pt x="18" y="279"/>
                    </a:lnTo>
                    <a:lnTo>
                      <a:pt x="15" y="261"/>
                    </a:lnTo>
                    <a:lnTo>
                      <a:pt x="12" y="245"/>
                    </a:lnTo>
                    <a:lnTo>
                      <a:pt x="10" y="227"/>
                    </a:lnTo>
                    <a:lnTo>
                      <a:pt x="9" y="211"/>
                    </a:lnTo>
                    <a:lnTo>
                      <a:pt x="9" y="195"/>
                    </a:lnTo>
                    <a:lnTo>
                      <a:pt x="46" y="195"/>
                    </a:lnTo>
                    <a:close/>
                    <a:moveTo>
                      <a:pt x="68" y="312"/>
                    </a:moveTo>
                    <a:lnTo>
                      <a:pt x="75" y="324"/>
                    </a:lnTo>
                    <a:lnTo>
                      <a:pt x="81" y="336"/>
                    </a:lnTo>
                    <a:lnTo>
                      <a:pt x="89" y="346"/>
                    </a:lnTo>
                    <a:lnTo>
                      <a:pt x="97" y="355"/>
                    </a:lnTo>
                    <a:lnTo>
                      <a:pt x="106" y="363"/>
                    </a:lnTo>
                    <a:lnTo>
                      <a:pt x="116" y="371"/>
                    </a:lnTo>
                    <a:lnTo>
                      <a:pt x="126" y="377"/>
                    </a:lnTo>
                    <a:lnTo>
                      <a:pt x="138" y="381"/>
                    </a:lnTo>
                    <a:lnTo>
                      <a:pt x="127" y="417"/>
                    </a:lnTo>
                    <a:lnTo>
                      <a:pt x="120" y="414"/>
                    </a:lnTo>
                    <a:lnTo>
                      <a:pt x="112" y="411"/>
                    </a:lnTo>
                    <a:lnTo>
                      <a:pt x="105" y="408"/>
                    </a:lnTo>
                    <a:lnTo>
                      <a:pt x="97" y="403"/>
                    </a:lnTo>
                    <a:lnTo>
                      <a:pt x="84" y="394"/>
                    </a:lnTo>
                    <a:lnTo>
                      <a:pt x="72" y="383"/>
                    </a:lnTo>
                    <a:lnTo>
                      <a:pt x="60" y="371"/>
                    </a:lnTo>
                    <a:lnTo>
                      <a:pt x="51" y="357"/>
                    </a:lnTo>
                    <a:lnTo>
                      <a:pt x="42" y="343"/>
                    </a:lnTo>
                    <a:lnTo>
                      <a:pt x="35" y="327"/>
                    </a:lnTo>
                    <a:lnTo>
                      <a:pt x="68" y="312"/>
                    </a:lnTo>
                    <a:close/>
                    <a:moveTo>
                      <a:pt x="138" y="381"/>
                    </a:moveTo>
                    <a:lnTo>
                      <a:pt x="151" y="384"/>
                    </a:lnTo>
                    <a:lnTo>
                      <a:pt x="165" y="385"/>
                    </a:lnTo>
                    <a:lnTo>
                      <a:pt x="165" y="422"/>
                    </a:lnTo>
                    <a:lnTo>
                      <a:pt x="156" y="422"/>
                    </a:lnTo>
                    <a:lnTo>
                      <a:pt x="146" y="421"/>
                    </a:lnTo>
                    <a:lnTo>
                      <a:pt x="136" y="419"/>
                    </a:lnTo>
                    <a:lnTo>
                      <a:pt x="127" y="417"/>
                    </a:lnTo>
                    <a:lnTo>
                      <a:pt x="138" y="381"/>
                    </a:lnTo>
                    <a:close/>
                    <a:moveTo>
                      <a:pt x="165" y="385"/>
                    </a:moveTo>
                    <a:lnTo>
                      <a:pt x="183" y="385"/>
                    </a:lnTo>
                    <a:lnTo>
                      <a:pt x="201" y="385"/>
                    </a:lnTo>
                    <a:lnTo>
                      <a:pt x="221" y="385"/>
                    </a:lnTo>
                    <a:lnTo>
                      <a:pt x="242" y="386"/>
                    </a:lnTo>
                    <a:lnTo>
                      <a:pt x="241" y="424"/>
                    </a:lnTo>
                    <a:lnTo>
                      <a:pt x="221" y="423"/>
                    </a:lnTo>
                    <a:lnTo>
                      <a:pt x="200" y="423"/>
                    </a:lnTo>
                    <a:lnTo>
                      <a:pt x="182" y="422"/>
                    </a:lnTo>
                    <a:lnTo>
                      <a:pt x="165" y="422"/>
                    </a:lnTo>
                    <a:lnTo>
                      <a:pt x="165" y="385"/>
                    </a:lnTo>
                    <a:close/>
                    <a:moveTo>
                      <a:pt x="242" y="386"/>
                    </a:moveTo>
                    <a:lnTo>
                      <a:pt x="297" y="387"/>
                    </a:lnTo>
                    <a:lnTo>
                      <a:pt x="356" y="388"/>
                    </a:lnTo>
                    <a:lnTo>
                      <a:pt x="385" y="388"/>
                    </a:lnTo>
                    <a:lnTo>
                      <a:pt x="413" y="388"/>
                    </a:lnTo>
                    <a:lnTo>
                      <a:pt x="442" y="387"/>
                    </a:lnTo>
                    <a:lnTo>
                      <a:pt x="469" y="385"/>
                    </a:lnTo>
                    <a:lnTo>
                      <a:pt x="495" y="383"/>
                    </a:lnTo>
                    <a:lnTo>
                      <a:pt x="518" y="379"/>
                    </a:lnTo>
                    <a:lnTo>
                      <a:pt x="539" y="375"/>
                    </a:lnTo>
                    <a:lnTo>
                      <a:pt x="557" y="370"/>
                    </a:lnTo>
                    <a:lnTo>
                      <a:pt x="566" y="367"/>
                    </a:lnTo>
                    <a:lnTo>
                      <a:pt x="573" y="363"/>
                    </a:lnTo>
                    <a:lnTo>
                      <a:pt x="580" y="360"/>
                    </a:lnTo>
                    <a:lnTo>
                      <a:pt x="585" y="356"/>
                    </a:lnTo>
                    <a:lnTo>
                      <a:pt x="590" y="352"/>
                    </a:lnTo>
                    <a:lnTo>
                      <a:pt x="594" y="348"/>
                    </a:lnTo>
                    <a:lnTo>
                      <a:pt x="597" y="343"/>
                    </a:lnTo>
                    <a:lnTo>
                      <a:pt x="598" y="338"/>
                    </a:lnTo>
                    <a:lnTo>
                      <a:pt x="635" y="344"/>
                    </a:lnTo>
                    <a:lnTo>
                      <a:pt x="633" y="352"/>
                    </a:lnTo>
                    <a:lnTo>
                      <a:pt x="630" y="359"/>
                    </a:lnTo>
                    <a:lnTo>
                      <a:pt x="625" y="366"/>
                    </a:lnTo>
                    <a:lnTo>
                      <a:pt x="620" y="374"/>
                    </a:lnTo>
                    <a:lnTo>
                      <a:pt x="613" y="379"/>
                    </a:lnTo>
                    <a:lnTo>
                      <a:pt x="606" y="385"/>
                    </a:lnTo>
                    <a:lnTo>
                      <a:pt x="598" y="390"/>
                    </a:lnTo>
                    <a:lnTo>
                      <a:pt x="588" y="395"/>
                    </a:lnTo>
                    <a:lnTo>
                      <a:pt x="578" y="399"/>
                    </a:lnTo>
                    <a:lnTo>
                      <a:pt x="568" y="403"/>
                    </a:lnTo>
                    <a:lnTo>
                      <a:pt x="556" y="407"/>
                    </a:lnTo>
                    <a:lnTo>
                      <a:pt x="544" y="410"/>
                    </a:lnTo>
                    <a:lnTo>
                      <a:pt x="518" y="415"/>
                    </a:lnTo>
                    <a:lnTo>
                      <a:pt x="490" y="419"/>
                    </a:lnTo>
                    <a:lnTo>
                      <a:pt x="460" y="422"/>
                    </a:lnTo>
                    <a:lnTo>
                      <a:pt x="429" y="424"/>
                    </a:lnTo>
                    <a:lnTo>
                      <a:pt x="398" y="425"/>
                    </a:lnTo>
                    <a:lnTo>
                      <a:pt x="365" y="425"/>
                    </a:lnTo>
                    <a:lnTo>
                      <a:pt x="302" y="425"/>
                    </a:lnTo>
                    <a:lnTo>
                      <a:pt x="241" y="424"/>
                    </a:lnTo>
                    <a:lnTo>
                      <a:pt x="242" y="386"/>
                    </a:lnTo>
                    <a:close/>
                    <a:moveTo>
                      <a:pt x="635" y="343"/>
                    </a:moveTo>
                    <a:lnTo>
                      <a:pt x="635" y="344"/>
                    </a:lnTo>
                    <a:lnTo>
                      <a:pt x="616" y="341"/>
                    </a:lnTo>
                    <a:lnTo>
                      <a:pt x="635" y="34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44" name="Freeform 2264">
                <a:extLst>
                  <a:ext uri="{FF2B5EF4-FFF2-40B4-BE49-F238E27FC236}">
                    <a16:creationId xmlns:a16="http://schemas.microsoft.com/office/drawing/2014/main" id="{AC120DAA-7C74-4CD9-A7CD-04A2342F8A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2" y="3350"/>
                <a:ext cx="54" cy="24"/>
              </a:xfrm>
              <a:custGeom>
                <a:avLst/>
                <a:gdLst>
                  <a:gd name="T0" fmla="*/ 3 w 817"/>
                  <a:gd name="T1" fmla="*/ 1 h 359"/>
                  <a:gd name="T2" fmla="*/ 3 w 817"/>
                  <a:gd name="T3" fmla="*/ 1 h 359"/>
                  <a:gd name="T4" fmla="*/ 3 w 817"/>
                  <a:gd name="T5" fmla="*/ 1 h 359"/>
                  <a:gd name="T6" fmla="*/ 3 w 817"/>
                  <a:gd name="T7" fmla="*/ 1 h 359"/>
                  <a:gd name="T8" fmla="*/ 3 w 817"/>
                  <a:gd name="T9" fmla="*/ 1 h 359"/>
                  <a:gd name="T10" fmla="*/ 3 w 817"/>
                  <a:gd name="T11" fmla="*/ 1 h 359"/>
                  <a:gd name="T12" fmla="*/ 3 w 817"/>
                  <a:gd name="T13" fmla="*/ 0 h 359"/>
                  <a:gd name="T14" fmla="*/ 3 w 817"/>
                  <a:gd name="T15" fmla="*/ 0 h 359"/>
                  <a:gd name="T16" fmla="*/ 3 w 817"/>
                  <a:gd name="T17" fmla="*/ 0 h 359"/>
                  <a:gd name="T18" fmla="*/ 3 w 817"/>
                  <a:gd name="T19" fmla="*/ 0 h 359"/>
                  <a:gd name="T20" fmla="*/ 3 w 817"/>
                  <a:gd name="T21" fmla="*/ 0 h 359"/>
                  <a:gd name="T22" fmla="*/ 3 w 817"/>
                  <a:gd name="T23" fmla="*/ 0 h 359"/>
                  <a:gd name="T24" fmla="*/ 3 w 817"/>
                  <a:gd name="T25" fmla="*/ 0 h 359"/>
                  <a:gd name="T26" fmla="*/ 2 w 817"/>
                  <a:gd name="T27" fmla="*/ 0 h 359"/>
                  <a:gd name="T28" fmla="*/ 2 w 817"/>
                  <a:gd name="T29" fmla="*/ 0 h 359"/>
                  <a:gd name="T30" fmla="*/ 2 w 817"/>
                  <a:gd name="T31" fmla="*/ 0 h 359"/>
                  <a:gd name="T32" fmla="*/ 2 w 817"/>
                  <a:gd name="T33" fmla="*/ 0 h 359"/>
                  <a:gd name="T34" fmla="*/ 2 w 817"/>
                  <a:gd name="T35" fmla="*/ 0 h 359"/>
                  <a:gd name="T36" fmla="*/ 2 w 817"/>
                  <a:gd name="T37" fmla="*/ 0 h 359"/>
                  <a:gd name="T38" fmla="*/ 2 w 817"/>
                  <a:gd name="T39" fmla="*/ 0 h 359"/>
                  <a:gd name="T40" fmla="*/ 2 w 817"/>
                  <a:gd name="T41" fmla="*/ 0 h 359"/>
                  <a:gd name="T42" fmla="*/ 2 w 817"/>
                  <a:gd name="T43" fmla="*/ 0 h 359"/>
                  <a:gd name="T44" fmla="*/ 1 w 817"/>
                  <a:gd name="T45" fmla="*/ 0 h 359"/>
                  <a:gd name="T46" fmla="*/ 1 w 817"/>
                  <a:gd name="T47" fmla="*/ 0 h 359"/>
                  <a:gd name="T48" fmla="*/ 1 w 817"/>
                  <a:gd name="T49" fmla="*/ 0 h 359"/>
                  <a:gd name="T50" fmla="*/ 1 w 817"/>
                  <a:gd name="T51" fmla="*/ 0 h 359"/>
                  <a:gd name="T52" fmla="*/ 1 w 817"/>
                  <a:gd name="T53" fmla="*/ 0 h 359"/>
                  <a:gd name="T54" fmla="*/ 1 w 817"/>
                  <a:gd name="T55" fmla="*/ 0 h 359"/>
                  <a:gd name="T56" fmla="*/ 1 w 817"/>
                  <a:gd name="T57" fmla="*/ 0 h 359"/>
                  <a:gd name="T58" fmla="*/ 1 w 817"/>
                  <a:gd name="T59" fmla="*/ 0 h 359"/>
                  <a:gd name="T60" fmla="*/ 1 w 817"/>
                  <a:gd name="T61" fmla="*/ 0 h 359"/>
                  <a:gd name="T62" fmla="*/ 0 w 817"/>
                  <a:gd name="T63" fmla="*/ 1 h 359"/>
                  <a:gd name="T64" fmla="*/ 0 w 817"/>
                  <a:gd name="T65" fmla="*/ 1 h 359"/>
                  <a:gd name="T66" fmla="*/ 0 w 817"/>
                  <a:gd name="T67" fmla="*/ 1 h 359"/>
                  <a:gd name="T68" fmla="*/ 0 w 817"/>
                  <a:gd name="T69" fmla="*/ 1 h 359"/>
                  <a:gd name="T70" fmla="*/ 0 w 817"/>
                  <a:gd name="T71" fmla="*/ 1 h 359"/>
                  <a:gd name="T72" fmla="*/ 0 w 817"/>
                  <a:gd name="T73" fmla="*/ 1 h 359"/>
                  <a:gd name="T74" fmla="*/ 0 w 817"/>
                  <a:gd name="T75" fmla="*/ 1 h 359"/>
                  <a:gd name="T76" fmla="*/ 0 w 817"/>
                  <a:gd name="T77" fmla="*/ 1 h 359"/>
                  <a:gd name="T78" fmla="*/ 0 w 817"/>
                  <a:gd name="T79" fmla="*/ 1 h 359"/>
                  <a:gd name="T80" fmla="*/ 0 w 817"/>
                  <a:gd name="T81" fmla="*/ 1 h 359"/>
                  <a:gd name="T82" fmla="*/ 0 w 817"/>
                  <a:gd name="T83" fmla="*/ 1 h 359"/>
                  <a:gd name="T84" fmla="*/ 0 w 817"/>
                  <a:gd name="T85" fmla="*/ 1 h 359"/>
                  <a:gd name="T86" fmla="*/ 0 w 817"/>
                  <a:gd name="T87" fmla="*/ 1 h 359"/>
                  <a:gd name="T88" fmla="*/ 0 w 817"/>
                  <a:gd name="T89" fmla="*/ 1 h 359"/>
                  <a:gd name="T90" fmla="*/ 0 w 817"/>
                  <a:gd name="T91" fmla="*/ 1 h 359"/>
                  <a:gd name="T92" fmla="*/ 1 w 817"/>
                  <a:gd name="T93" fmla="*/ 1 h 359"/>
                  <a:gd name="T94" fmla="*/ 1 w 817"/>
                  <a:gd name="T95" fmla="*/ 1 h 359"/>
                  <a:gd name="T96" fmla="*/ 1 w 817"/>
                  <a:gd name="T97" fmla="*/ 1 h 359"/>
                  <a:gd name="T98" fmla="*/ 1 w 817"/>
                  <a:gd name="T99" fmla="*/ 2 h 359"/>
                  <a:gd name="T100" fmla="*/ 2 w 817"/>
                  <a:gd name="T101" fmla="*/ 2 h 359"/>
                  <a:gd name="T102" fmla="*/ 2 w 817"/>
                  <a:gd name="T103" fmla="*/ 2 h 359"/>
                  <a:gd name="T104" fmla="*/ 2 w 817"/>
                  <a:gd name="T105" fmla="*/ 2 h 359"/>
                  <a:gd name="T106" fmla="*/ 2 w 817"/>
                  <a:gd name="T107" fmla="*/ 2 h 359"/>
                  <a:gd name="T108" fmla="*/ 2 w 817"/>
                  <a:gd name="T109" fmla="*/ 2 h 359"/>
                  <a:gd name="T110" fmla="*/ 2 w 817"/>
                  <a:gd name="T111" fmla="*/ 2 h 359"/>
                  <a:gd name="T112" fmla="*/ 3 w 817"/>
                  <a:gd name="T113" fmla="*/ 1 h 359"/>
                  <a:gd name="T114" fmla="*/ 3 w 817"/>
                  <a:gd name="T115" fmla="*/ 1 h 359"/>
                  <a:gd name="T116" fmla="*/ 3 w 817"/>
                  <a:gd name="T117" fmla="*/ 1 h 359"/>
                  <a:gd name="T118" fmla="*/ 3 w 817"/>
                  <a:gd name="T119" fmla="*/ 1 h 359"/>
                  <a:gd name="T120" fmla="*/ 3 w 817"/>
                  <a:gd name="T121" fmla="*/ 1 h 359"/>
                  <a:gd name="T122" fmla="*/ 3 w 817"/>
                  <a:gd name="T123" fmla="*/ 1 h 359"/>
                  <a:gd name="T124" fmla="*/ 4 w 817"/>
                  <a:gd name="T125" fmla="*/ 1 h 35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817" h="359">
                    <a:moveTo>
                      <a:pt x="817" y="182"/>
                    </a:moveTo>
                    <a:lnTo>
                      <a:pt x="789" y="178"/>
                    </a:lnTo>
                    <a:lnTo>
                      <a:pt x="760" y="174"/>
                    </a:lnTo>
                    <a:lnTo>
                      <a:pt x="746" y="171"/>
                    </a:lnTo>
                    <a:lnTo>
                      <a:pt x="732" y="168"/>
                    </a:lnTo>
                    <a:lnTo>
                      <a:pt x="718" y="165"/>
                    </a:lnTo>
                    <a:lnTo>
                      <a:pt x="705" y="160"/>
                    </a:lnTo>
                    <a:lnTo>
                      <a:pt x="692" y="155"/>
                    </a:lnTo>
                    <a:lnTo>
                      <a:pt x="680" y="149"/>
                    </a:lnTo>
                    <a:lnTo>
                      <a:pt x="669" y="143"/>
                    </a:lnTo>
                    <a:lnTo>
                      <a:pt x="658" y="136"/>
                    </a:lnTo>
                    <a:lnTo>
                      <a:pt x="650" y="126"/>
                    </a:lnTo>
                    <a:lnTo>
                      <a:pt x="642" y="117"/>
                    </a:lnTo>
                    <a:lnTo>
                      <a:pt x="639" y="112"/>
                    </a:lnTo>
                    <a:lnTo>
                      <a:pt x="636" y="106"/>
                    </a:lnTo>
                    <a:lnTo>
                      <a:pt x="634" y="100"/>
                    </a:lnTo>
                    <a:lnTo>
                      <a:pt x="632" y="93"/>
                    </a:lnTo>
                    <a:lnTo>
                      <a:pt x="629" y="87"/>
                    </a:lnTo>
                    <a:lnTo>
                      <a:pt x="627" y="81"/>
                    </a:lnTo>
                    <a:lnTo>
                      <a:pt x="624" y="75"/>
                    </a:lnTo>
                    <a:lnTo>
                      <a:pt x="620" y="70"/>
                    </a:lnTo>
                    <a:lnTo>
                      <a:pt x="616" y="65"/>
                    </a:lnTo>
                    <a:lnTo>
                      <a:pt x="612" y="61"/>
                    </a:lnTo>
                    <a:lnTo>
                      <a:pt x="607" y="56"/>
                    </a:lnTo>
                    <a:lnTo>
                      <a:pt x="602" y="52"/>
                    </a:lnTo>
                    <a:lnTo>
                      <a:pt x="590" y="45"/>
                    </a:lnTo>
                    <a:lnTo>
                      <a:pt x="578" y="39"/>
                    </a:lnTo>
                    <a:lnTo>
                      <a:pt x="564" y="35"/>
                    </a:lnTo>
                    <a:lnTo>
                      <a:pt x="549" y="31"/>
                    </a:lnTo>
                    <a:lnTo>
                      <a:pt x="535" y="29"/>
                    </a:lnTo>
                    <a:lnTo>
                      <a:pt x="518" y="27"/>
                    </a:lnTo>
                    <a:lnTo>
                      <a:pt x="503" y="26"/>
                    </a:lnTo>
                    <a:lnTo>
                      <a:pt x="487" y="26"/>
                    </a:lnTo>
                    <a:lnTo>
                      <a:pt x="472" y="27"/>
                    </a:lnTo>
                    <a:lnTo>
                      <a:pt x="457" y="29"/>
                    </a:lnTo>
                    <a:lnTo>
                      <a:pt x="442" y="32"/>
                    </a:lnTo>
                    <a:lnTo>
                      <a:pt x="429" y="35"/>
                    </a:lnTo>
                    <a:lnTo>
                      <a:pt x="422" y="36"/>
                    </a:lnTo>
                    <a:lnTo>
                      <a:pt x="415" y="37"/>
                    </a:lnTo>
                    <a:lnTo>
                      <a:pt x="408" y="37"/>
                    </a:lnTo>
                    <a:lnTo>
                      <a:pt x="402" y="37"/>
                    </a:lnTo>
                    <a:lnTo>
                      <a:pt x="390" y="35"/>
                    </a:lnTo>
                    <a:lnTo>
                      <a:pt x="377" y="31"/>
                    </a:lnTo>
                    <a:lnTo>
                      <a:pt x="354" y="20"/>
                    </a:lnTo>
                    <a:lnTo>
                      <a:pt x="329" y="10"/>
                    </a:lnTo>
                    <a:lnTo>
                      <a:pt x="317" y="5"/>
                    </a:lnTo>
                    <a:lnTo>
                      <a:pt x="304" y="2"/>
                    </a:lnTo>
                    <a:lnTo>
                      <a:pt x="291" y="0"/>
                    </a:lnTo>
                    <a:lnTo>
                      <a:pt x="276" y="0"/>
                    </a:lnTo>
                    <a:lnTo>
                      <a:pt x="269" y="1"/>
                    </a:lnTo>
                    <a:lnTo>
                      <a:pt x="261" y="2"/>
                    </a:lnTo>
                    <a:lnTo>
                      <a:pt x="254" y="4"/>
                    </a:lnTo>
                    <a:lnTo>
                      <a:pt x="245" y="7"/>
                    </a:lnTo>
                    <a:lnTo>
                      <a:pt x="237" y="11"/>
                    </a:lnTo>
                    <a:lnTo>
                      <a:pt x="229" y="15"/>
                    </a:lnTo>
                    <a:lnTo>
                      <a:pt x="220" y="20"/>
                    </a:lnTo>
                    <a:lnTo>
                      <a:pt x="210" y="27"/>
                    </a:lnTo>
                    <a:lnTo>
                      <a:pt x="192" y="41"/>
                    </a:lnTo>
                    <a:lnTo>
                      <a:pt x="175" y="55"/>
                    </a:lnTo>
                    <a:lnTo>
                      <a:pt x="160" y="69"/>
                    </a:lnTo>
                    <a:lnTo>
                      <a:pt x="147" y="82"/>
                    </a:lnTo>
                    <a:lnTo>
                      <a:pt x="123" y="107"/>
                    </a:lnTo>
                    <a:lnTo>
                      <a:pt x="102" y="128"/>
                    </a:lnTo>
                    <a:lnTo>
                      <a:pt x="93" y="139"/>
                    </a:lnTo>
                    <a:lnTo>
                      <a:pt x="84" y="147"/>
                    </a:lnTo>
                    <a:lnTo>
                      <a:pt x="75" y="154"/>
                    </a:lnTo>
                    <a:lnTo>
                      <a:pt x="65" y="161"/>
                    </a:lnTo>
                    <a:lnTo>
                      <a:pt x="55" y="167"/>
                    </a:lnTo>
                    <a:lnTo>
                      <a:pt x="45" y="171"/>
                    </a:lnTo>
                    <a:lnTo>
                      <a:pt x="33" y="174"/>
                    </a:lnTo>
                    <a:lnTo>
                      <a:pt x="22" y="175"/>
                    </a:lnTo>
                    <a:lnTo>
                      <a:pt x="17" y="176"/>
                    </a:lnTo>
                    <a:lnTo>
                      <a:pt x="12" y="178"/>
                    </a:lnTo>
                    <a:lnTo>
                      <a:pt x="8" y="180"/>
                    </a:lnTo>
                    <a:lnTo>
                      <a:pt x="6" y="183"/>
                    </a:lnTo>
                    <a:lnTo>
                      <a:pt x="3" y="186"/>
                    </a:lnTo>
                    <a:lnTo>
                      <a:pt x="1" y="189"/>
                    </a:lnTo>
                    <a:lnTo>
                      <a:pt x="0" y="193"/>
                    </a:lnTo>
                    <a:lnTo>
                      <a:pt x="0" y="198"/>
                    </a:lnTo>
                    <a:lnTo>
                      <a:pt x="1" y="204"/>
                    </a:lnTo>
                    <a:lnTo>
                      <a:pt x="3" y="209"/>
                    </a:lnTo>
                    <a:lnTo>
                      <a:pt x="5" y="214"/>
                    </a:lnTo>
                    <a:lnTo>
                      <a:pt x="8" y="219"/>
                    </a:lnTo>
                    <a:lnTo>
                      <a:pt x="14" y="231"/>
                    </a:lnTo>
                    <a:lnTo>
                      <a:pt x="22" y="243"/>
                    </a:lnTo>
                    <a:lnTo>
                      <a:pt x="32" y="255"/>
                    </a:lnTo>
                    <a:lnTo>
                      <a:pt x="45" y="267"/>
                    </a:lnTo>
                    <a:lnTo>
                      <a:pt x="58" y="278"/>
                    </a:lnTo>
                    <a:lnTo>
                      <a:pt x="73" y="288"/>
                    </a:lnTo>
                    <a:lnTo>
                      <a:pt x="88" y="297"/>
                    </a:lnTo>
                    <a:lnTo>
                      <a:pt x="103" y="303"/>
                    </a:lnTo>
                    <a:lnTo>
                      <a:pt x="112" y="307"/>
                    </a:lnTo>
                    <a:lnTo>
                      <a:pt x="120" y="309"/>
                    </a:lnTo>
                    <a:lnTo>
                      <a:pt x="128" y="311"/>
                    </a:lnTo>
                    <a:lnTo>
                      <a:pt x="136" y="312"/>
                    </a:lnTo>
                    <a:lnTo>
                      <a:pt x="156" y="314"/>
                    </a:lnTo>
                    <a:lnTo>
                      <a:pt x="180" y="318"/>
                    </a:lnTo>
                    <a:lnTo>
                      <a:pt x="205" y="323"/>
                    </a:lnTo>
                    <a:lnTo>
                      <a:pt x="235" y="328"/>
                    </a:lnTo>
                    <a:lnTo>
                      <a:pt x="299" y="341"/>
                    </a:lnTo>
                    <a:lnTo>
                      <a:pt x="367" y="352"/>
                    </a:lnTo>
                    <a:lnTo>
                      <a:pt x="400" y="356"/>
                    </a:lnTo>
                    <a:lnTo>
                      <a:pt x="433" y="358"/>
                    </a:lnTo>
                    <a:lnTo>
                      <a:pt x="449" y="359"/>
                    </a:lnTo>
                    <a:lnTo>
                      <a:pt x="465" y="359"/>
                    </a:lnTo>
                    <a:lnTo>
                      <a:pt x="479" y="359"/>
                    </a:lnTo>
                    <a:lnTo>
                      <a:pt x="494" y="358"/>
                    </a:lnTo>
                    <a:lnTo>
                      <a:pt x="508" y="356"/>
                    </a:lnTo>
                    <a:lnTo>
                      <a:pt x="521" y="354"/>
                    </a:lnTo>
                    <a:lnTo>
                      <a:pt x="533" y="351"/>
                    </a:lnTo>
                    <a:lnTo>
                      <a:pt x="545" y="347"/>
                    </a:lnTo>
                    <a:lnTo>
                      <a:pt x="555" y="343"/>
                    </a:lnTo>
                    <a:lnTo>
                      <a:pt x="565" y="336"/>
                    </a:lnTo>
                    <a:lnTo>
                      <a:pt x="573" y="330"/>
                    </a:lnTo>
                    <a:lnTo>
                      <a:pt x="580" y="323"/>
                    </a:lnTo>
                    <a:lnTo>
                      <a:pt x="594" y="308"/>
                    </a:lnTo>
                    <a:lnTo>
                      <a:pt x="610" y="293"/>
                    </a:lnTo>
                    <a:lnTo>
                      <a:pt x="627" y="280"/>
                    </a:lnTo>
                    <a:lnTo>
                      <a:pt x="647" y="266"/>
                    </a:lnTo>
                    <a:lnTo>
                      <a:pt x="666" y="254"/>
                    </a:lnTo>
                    <a:lnTo>
                      <a:pt x="686" y="243"/>
                    </a:lnTo>
                    <a:lnTo>
                      <a:pt x="706" y="231"/>
                    </a:lnTo>
                    <a:lnTo>
                      <a:pt x="724" y="222"/>
                    </a:lnTo>
                    <a:lnTo>
                      <a:pt x="760" y="206"/>
                    </a:lnTo>
                    <a:lnTo>
                      <a:pt x="789" y="192"/>
                    </a:lnTo>
                    <a:lnTo>
                      <a:pt x="810" y="185"/>
                    </a:lnTo>
                    <a:lnTo>
                      <a:pt x="817" y="182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45" name="Freeform 2265">
                <a:extLst>
                  <a:ext uri="{FF2B5EF4-FFF2-40B4-BE49-F238E27FC236}">
                    <a16:creationId xmlns:a16="http://schemas.microsoft.com/office/drawing/2014/main" id="{D3896FA7-486A-4DF7-98B9-F92FD2AF19A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40" y="3349"/>
                <a:ext cx="61" cy="27"/>
              </a:xfrm>
              <a:custGeom>
                <a:avLst/>
                <a:gdLst>
                  <a:gd name="T0" fmla="*/ 4 w 910"/>
                  <a:gd name="T1" fmla="*/ 1 h 398"/>
                  <a:gd name="T2" fmla="*/ 3 w 910"/>
                  <a:gd name="T3" fmla="*/ 1 h 398"/>
                  <a:gd name="T4" fmla="*/ 3 w 910"/>
                  <a:gd name="T5" fmla="*/ 1 h 398"/>
                  <a:gd name="T6" fmla="*/ 3 w 910"/>
                  <a:gd name="T7" fmla="*/ 1 h 398"/>
                  <a:gd name="T8" fmla="*/ 3 w 910"/>
                  <a:gd name="T9" fmla="*/ 1 h 398"/>
                  <a:gd name="T10" fmla="*/ 4 w 910"/>
                  <a:gd name="T11" fmla="*/ 1 h 398"/>
                  <a:gd name="T12" fmla="*/ 3 w 910"/>
                  <a:gd name="T13" fmla="*/ 0 h 398"/>
                  <a:gd name="T14" fmla="*/ 3 w 910"/>
                  <a:gd name="T15" fmla="*/ 0 h 398"/>
                  <a:gd name="T16" fmla="*/ 3 w 910"/>
                  <a:gd name="T17" fmla="*/ 0 h 398"/>
                  <a:gd name="T18" fmla="*/ 2 w 910"/>
                  <a:gd name="T19" fmla="*/ 0 h 398"/>
                  <a:gd name="T20" fmla="*/ 2 w 910"/>
                  <a:gd name="T21" fmla="*/ 0 h 398"/>
                  <a:gd name="T22" fmla="*/ 2 w 910"/>
                  <a:gd name="T23" fmla="*/ 0 h 398"/>
                  <a:gd name="T24" fmla="*/ 2 w 910"/>
                  <a:gd name="T25" fmla="*/ 0 h 398"/>
                  <a:gd name="T26" fmla="*/ 2 w 910"/>
                  <a:gd name="T27" fmla="*/ 0 h 398"/>
                  <a:gd name="T28" fmla="*/ 2 w 910"/>
                  <a:gd name="T29" fmla="*/ 0 h 398"/>
                  <a:gd name="T30" fmla="*/ 2 w 910"/>
                  <a:gd name="T31" fmla="*/ 0 h 398"/>
                  <a:gd name="T32" fmla="*/ 1 w 910"/>
                  <a:gd name="T33" fmla="*/ 0 h 398"/>
                  <a:gd name="T34" fmla="*/ 1 w 910"/>
                  <a:gd name="T35" fmla="*/ 0 h 398"/>
                  <a:gd name="T36" fmla="*/ 1 w 910"/>
                  <a:gd name="T37" fmla="*/ 0 h 398"/>
                  <a:gd name="T38" fmla="*/ 1 w 910"/>
                  <a:gd name="T39" fmla="*/ 0 h 398"/>
                  <a:gd name="T40" fmla="*/ 2 w 910"/>
                  <a:gd name="T41" fmla="*/ 0 h 398"/>
                  <a:gd name="T42" fmla="*/ 1 w 910"/>
                  <a:gd name="T43" fmla="*/ 0 h 398"/>
                  <a:gd name="T44" fmla="*/ 1 w 910"/>
                  <a:gd name="T45" fmla="*/ 1 h 398"/>
                  <a:gd name="T46" fmla="*/ 1 w 910"/>
                  <a:gd name="T47" fmla="*/ 0 h 398"/>
                  <a:gd name="T48" fmla="*/ 1 w 910"/>
                  <a:gd name="T49" fmla="*/ 1 h 398"/>
                  <a:gd name="T50" fmla="*/ 0 w 910"/>
                  <a:gd name="T51" fmla="*/ 1 h 398"/>
                  <a:gd name="T52" fmla="*/ 0 w 910"/>
                  <a:gd name="T53" fmla="*/ 1 h 398"/>
                  <a:gd name="T54" fmla="*/ 1 w 910"/>
                  <a:gd name="T55" fmla="*/ 1 h 398"/>
                  <a:gd name="T56" fmla="*/ 0 w 910"/>
                  <a:gd name="T57" fmla="*/ 1 h 398"/>
                  <a:gd name="T58" fmla="*/ 0 w 910"/>
                  <a:gd name="T59" fmla="*/ 1 h 398"/>
                  <a:gd name="T60" fmla="*/ 0 w 910"/>
                  <a:gd name="T61" fmla="*/ 1 h 398"/>
                  <a:gd name="T62" fmla="*/ 0 w 910"/>
                  <a:gd name="T63" fmla="*/ 1 h 398"/>
                  <a:gd name="T64" fmla="*/ 0 w 910"/>
                  <a:gd name="T65" fmla="*/ 1 h 398"/>
                  <a:gd name="T66" fmla="*/ 0 w 910"/>
                  <a:gd name="T67" fmla="*/ 1 h 398"/>
                  <a:gd name="T68" fmla="*/ 0 w 910"/>
                  <a:gd name="T69" fmla="*/ 1 h 398"/>
                  <a:gd name="T70" fmla="*/ 1 w 910"/>
                  <a:gd name="T71" fmla="*/ 1 h 398"/>
                  <a:gd name="T72" fmla="*/ 1 w 910"/>
                  <a:gd name="T73" fmla="*/ 2 h 398"/>
                  <a:gd name="T74" fmla="*/ 0 w 910"/>
                  <a:gd name="T75" fmla="*/ 1 h 398"/>
                  <a:gd name="T76" fmla="*/ 1 w 910"/>
                  <a:gd name="T77" fmla="*/ 2 h 398"/>
                  <a:gd name="T78" fmla="*/ 1 w 910"/>
                  <a:gd name="T79" fmla="*/ 1 h 398"/>
                  <a:gd name="T80" fmla="*/ 1 w 910"/>
                  <a:gd name="T81" fmla="*/ 2 h 398"/>
                  <a:gd name="T82" fmla="*/ 2 w 910"/>
                  <a:gd name="T83" fmla="*/ 2 h 398"/>
                  <a:gd name="T84" fmla="*/ 2 w 910"/>
                  <a:gd name="T85" fmla="*/ 2 h 398"/>
                  <a:gd name="T86" fmla="*/ 3 w 910"/>
                  <a:gd name="T87" fmla="*/ 2 h 398"/>
                  <a:gd name="T88" fmla="*/ 3 w 910"/>
                  <a:gd name="T89" fmla="*/ 2 h 398"/>
                  <a:gd name="T90" fmla="*/ 2 w 910"/>
                  <a:gd name="T91" fmla="*/ 2 h 398"/>
                  <a:gd name="T92" fmla="*/ 2 w 910"/>
                  <a:gd name="T93" fmla="*/ 2 h 398"/>
                  <a:gd name="T94" fmla="*/ 1 w 910"/>
                  <a:gd name="T95" fmla="*/ 1 h 398"/>
                  <a:gd name="T96" fmla="*/ 3 w 910"/>
                  <a:gd name="T97" fmla="*/ 1 h 398"/>
                  <a:gd name="T98" fmla="*/ 3 w 910"/>
                  <a:gd name="T99" fmla="*/ 1 h 398"/>
                  <a:gd name="T100" fmla="*/ 4 w 910"/>
                  <a:gd name="T101" fmla="*/ 1 h 398"/>
                  <a:gd name="T102" fmla="*/ 3 w 910"/>
                  <a:gd name="T103" fmla="*/ 1 h 398"/>
                  <a:gd name="T104" fmla="*/ 3 w 910"/>
                  <a:gd name="T105" fmla="*/ 2 h 398"/>
                  <a:gd name="T106" fmla="*/ 4 w 910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10" h="398">
                    <a:moveTo>
                      <a:pt x="832" y="221"/>
                    </a:moveTo>
                    <a:lnTo>
                      <a:pt x="825" y="220"/>
                    </a:lnTo>
                    <a:lnTo>
                      <a:pt x="812" y="217"/>
                    </a:lnTo>
                    <a:lnTo>
                      <a:pt x="817" y="180"/>
                    </a:lnTo>
                    <a:lnTo>
                      <a:pt x="825" y="181"/>
                    </a:lnTo>
                    <a:lnTo>
                      <a:pt x="837" y="183"/>
                    </a:lnTo>
                    <a:lnTo>
                      <a:pt x="832" y="221"/>
                    </a:lnTo>
                    <a:close/>
                    <a:moveTo>
                      <a:pt x="812" y="217"/>
                    </a:moveTo>
                    <a:lnTo>
                      <a:pt x="784" y="213"/>
                    </a:lnTo>
                    <a:lnTo>
                      <a:pt x="756" y="208"/>
                    </a:lnTo>
                    <a:lnTo>
                      <a:pt x="742" y="205"/>
                    </a:lnTo>
                    <a:lnTo>
                      <a:pt x="728" y="202"/>
                    </a:lnTo>
                    <a:lnTo>
                      <a:pt x="714" y="197"/>
                    </a:lnTo>
                    <a:lnTo>
                      <a:pt x="702" y="193"/>
                    </a:lnTo>
                    <a:lnTo>
                      <a:pt x="690" y="187"/>
                    </a:lnTo>
                    <a:lnTo>
                      <a:pt x="678" y="180"/>
                    </a:lnTo>
                    <a:lnTo>
                      <a:pt x="667" y="173"/>
                    </a:lnTo>
                    <a:lnTo>
                      <a:pt x="658" y="164"/>
                    </a:lnTo>
                    <a:lnTo>
                      <a:pt x="650" y="155"/>
                    </a:lnTo>
                    <a:lnTo>
                      <a:pt x="642" y="144"/>
                    </a:lnTo>
                    <a:lnTo>
                      <a:pt x="636" y="132"/>
                    </a:lnTo>
                    <a:lnTo>
                      <a:pt x="632" y="119"/>
                    </a:lnTo>
                    <a:lnTo>
                      <a:pt x="668" y="108"/>
                    </a:lnTo>
                    <a:lnTo>
                      <a:pt x="671" y="118"/>
                    </a:lnTo>
                    <a:lnTo>
                      <a:pt x="675" y="127"/>
                    </a:lnTo>
                    <a:lnTo>
                      <a:pt x="681" y="134"/>
                    </a:lnTo>
                    <a:lnTo>
                      <a:pt x="689" y="140"/>
                    </a:lnTo>
                    <a:lnTo>
                      <a:pt x="696" y="146"/>
                    </a:lnTo>
                    <a:lnTo>
                      <a:pt x="705" y="152"/>
                    </a:lnTo>
                    <a:lnTo>
                      <a:pt x="714" y="157"/>
                    </a:lnTo>
                    <a:lnTo>
                      <a:pt x="725" y="161"/>
                    </a:lnTo>
                    <a:lnTo>
                      <a:pt x="746" y="167"/>
                    </a:lnTo>
                    <a:lnTo>
                      <a:pt x="770" y="173"/>
                    </a:lnTo>
                    <a:lnTo>
                      <a:pt x="794" y="177"/>
                    </a:lnTo>
                    <a:lnTo>
                      <a:pt x="817" y="180"/>
                    </a:lnTo>
                    <a:lnTo>
                      <a:pt x="812" y="217"/>
                    </a:lnTo>
                    <a:close/>
                    <a:moveTo>
                      <a:pt x="632" y="119"/>
                    </a:moveTo>
                    <a:lnTo>
                      <a:pt x="629" y="110"/>
                    </a:lnTo>
                    <a:lnTo>
                      <a:pt x="624" y="102"/>
                    </a:lnTo>
                    <a:lnTo>
                      <a:pt x="619" y="96"/>
                    </a:lnTo>
                    <a:lnTo>
                      <a:pt x="611" y="90"/>
                    </a:lnTo>
                    <a:lnTo>
                      <a:pt x="604" y="84"/>
                    </a:lnTo>
                    <a:lnTo>
                      <a:pt x="596" y="80"/>
                    </a:lnTo>
                    <a:lnTo>
                      <a:pt x="587" y="75"/>
                    </a:lnTo>
                    <a:lnTo>
                      <a:pt x="576" y="72"/>
                    </a:lnTo>
                    <a:lnTo>
                      <a:pt x="587" y="36"/>
                    </a:lnTo>
                    <a:lnTo>
                      <a:pt x="601" y="41"/>
                    </a:lnTo>
                    <a:lnTo>
                      <a:pt x="615" y="47"/>
                    </a:lnTo>
                    <a:lnTo>
                      <a:pt x="627" y="54"/>
                    </a:lnTo>
                    <a:lnTo>
                      <a:pt x="638" y="62"/>
                    </a:lnTo>
                    <a:lnTo>
                      <a:pt x="649" y="72"/>
                    </a:lnTo>
                    <a:lnTo>
                      <a:pt x="657" y="83"/>
                    </a:lnTo>
                    <a:lnTo>
                      <a:pt x="660" y="89"/>
                    </a:lnTo>
                    <a:lnTo>
                      <a:pt x="663" y="95"/>
                    </a:lnTo>
                    <a:lnTo>
                      <a:pt x="666" y="102"/>
                    </a:lnTo>
                    <a:lnTo>
                      <a:pt x="668" y="108"/>
                    </a:lnTo>
                    <a:lnTo>
                      <a:pt x="632" y="119"/>
                    </a:lnTo>
                    <a:close/>
                    <a:moveTo>
                      <a:pt x="576" y="72"/>
                    </a:moveTo>
                    <a:lnTo>
                      <a:pt x="561" y="68"/>
                    </a:lnTo>
                    <a:lnTo>
                      <a:pt x="546" y="66"/>
                    </a:lnTo>
                    <a:lnTo>
                      <a:pt x="529" y="65"/>
                    </a:lnTo>
                    <a:lnTo>
                      <a:pt x="513" y="64"/>
                    </a:lnTo>
                    <a:lnTo>
                      <a:pt x="496" y="65"/>
                    </a:lnTo>
                    <a:lnTo>
                      <a:pt x="481" y="67"/>
                    </a:lnTo>
                    <a:lnTo>
                      <a:pt x="465" y="69"/>
                    </a:lnTo>
                    <a:lnTo>
                      <a:pt x="451" y="72"/>
                    </a:lnTo>
                    <a:lnTo>
                      <a:pt x="442" y="36"/>
                    </a:lnTo>
                    <a:lnTo>
                      <a:pt x="458" y="32"/>
                    </a:lnTo>
                    <a:lnTo>
                      <a:pt x="476" y="30"/>
                    </a:lnTo>
                    <a:lnTo>
                      <a:pt x="494" y="28"/>
                    </a:lnTo>
                    <a:lnTo>
                      <a:pt x="513" y="27"/>
                    </a:lnTo>
                    <a:lnTo>
                      <a:pt x="532" y="27"/>
                    </a:lnTo>
                    <a:lnTo>
                      <a:pt x="551" y="29"/>
                    </a:lnTo>
                    <a:lnTo>
                      <a:pt x="569" y="32"/>
                    </a:lnTo>
                    <a:lnTo>
                      <a:pt x="587" y="36"/>
                    </a:lnTo>
                    <a:lnTo>
                      <a:pt x="576" y="72"/>
                    </a:lnTo>
                    <a:close/>
                    <a:moveTo>
                      <a:pt x="451" y="72"/>
                    </a:moveTo>
                    <a:lnTo>
                      <a:pt x="450" y="73"/>
                    </a:lnTo>
                    <a:lnTo>
                      <a:pt x="451" y="72"/>
                    </a:lnTo>
                    <a:lnTo>
                      <a:pt x="447" y="55"/>
                    </a:lnTo>
                    <a:lnTo>
                      <a:pt x="451" y="72"/>
                    </a:lnTo>
                    <a:close/>
                    <a:moveTo>
                      <a:pt x="451" y="72"/>
                    </a:moveTo>
                    <a:lnTo>
                      <a:pt x="438" y="75"/>
                    </a:lnTo>
                    <a:lnTo>
                      <a:pt x="425" y="75"/>
                    </a:lnTo>
                    <a:lnTo>
                      <a:pt x="414" y="74"/>
                    </a:lnTo>
                    <a:lnTo>
                      <a:pt x="402" y="72"/>
                    </a:lnTo>
                    <a:lnTo>
                      <a:pt x="391" y="69"/>
                    </a:lnTo>
                    <a:lnTo>
                      <a:pt x="381" y="65"/>
                    </a:lnTo>
                    <a:lnTo>
                      <a:pt x="370" y="61"/>
                    </a:lnTo>
                    <a:lnTo>
                      <a:pt x="359" y="56"/>
                    </a:lnTo>
                    <a:lnTo>
                      <a:pt x="375" y="22"/>
                    </a:lnTo>
                    <a:lnTo>
                      <a:pt x="391" y="29"/>
                    </a:lnTo>
                    <a:lnTo>
                      <a:pt x="408" y="35"/>
                    </a:lnTo>
                    <a:lnTo>
                      <a:pt x="417" y="37"/>
                    </a:lnTo>
                    <a:lnTo>
                      <a:pt x="425" y="37"/>
                    </a:lnTo>
                    <a:lnTo>
                      <a:pt x="433" y="37"/>
                    </a:lnTo>
                    <a:lnTo>
                      <a:pt x="442" y="36"/>
                    </a:lnTo>
                    <a:lnTo>
                      <a:pt x="451" y="72"/>
                    </a:lnTo>
                    <a:close/>
                    <a:moveTo>
                      <a:pt x="359" y="56"/>
                    </a:moveTo>
                    <a:lnTo>
                      <a:pt x="347" y="50"/>
                    </a:lnTo>
                    <a:lnTo>
                      <a:pt x="333" y="45"/>
                    </a:lnTo>
                    <a:lnTo>
                      <a:pt x="320" y="41"/>
                    </a:lnTo>
                    <a:lnTo>
                      <a:pt x="306" y="39"/>
                    </a:lnTo>
                    <a:lnTo>
                      <a:pt x="298" y="38"/>
                    </a:lnTo>
                    <a:lnTo>
                      <a:pt x="291" y="39"/>
                    </a:lnTo>
                    <a:lnTo>
                      <a:pt x="283" y="40"/>
                    </a:lnTo>
                    <a:lnTo>
                      <a:pt x="275" y="43"/>
                    </a:lnTo>
                    <a:lnTo>
                      <a:pt x="267" y="47"/>
                    </a:lnTo>
                    <a:lnTo>
                      <a:pt x="258" y="51"/>
                    </a:lnTo>
                    <a:lnTo>
                      <a:pt x="249" y="56"/>
                    </a:lnTo>
                    <a:lnTo>
                      <a:pt x="240" y="62"/>
                    </a:lnTo>
                    <a:lnTo>
                      <a:pt x="217" y="32"/>
                    </a:lnTo>
                    <a:lnTo>
                      <a:pt x="230" y="23"/>
                    </a:lnTo>
                    <a:lnTo>
                      <a:pt x="242" y="16"/>
                    </a:lnTo>
                    <a:lnTo>
                      <a:pt x="253" y="11"/>
                    </a:lnTo>
                    <a:lnTo>
                      <a:pt x="265" y="6"/>
                    </a:lnTo>
                    <a:lnTo>
                      <a:pt x="276" y="3"/>
                    </a:lnTo>
                    <a:lnTo>
                      <a:pt x="286" y="1"/>
                    </a:lnTo>
                    <a:lnTo>
                      <a:pt x="296" y="0"/>
                    </a:lnTo>
                    <a:lnTo>
                      <a:pt x="306" y="0"/>
                    </a:lnTo>
                    <a:lnTo>
                      <a:pt x="315" y="1"/>
                    </a:lnTo>
                    <a:lnTo>
                      <a:pt x="324" y="2"/>
                    </a:lnTo>
                    <a:lnTo>
                      <a:pt x="332" y="4"/>
                    </a:lnTo>
                    <a:lnTo>
                      <a:pt x="342" y="7"/>
                    </a:lnTo>
                    <a:lnTo>
                      <a:pt x="358" y="15"/>
                    </a:lnTo>
                    <a:lnTo>
                      <a:pt x="375" y="22"/>
                    </a:lnTo>
                    <a:lnTo>
                      <a:pt x="359" y="56"/>
                    </a:lnTo>
                    <a:close/>
                    <a:moveTo>
                      <a:pt x="217" y="32"/>
                    </a:moveTo>
                    <a:lnTo>
                      <a:pt x="219" y="30"/>
                    </a:lnTo>
                    <a:lnTo>
                      <a:pt x="217" y="32"/>
                    </a:lnTo>
                    <a:lnTo>
                      <a:pt x="228" y="47"/>
                    </a:lnTo>
                    <a:lnTo>
                      <a:pt x="217" y="32"/>
                    </a:lnTo>
                    <a:close/>
                    <a:moveTo>
                      <a:pt x="240" y="62"/>
                    </a:moveTo>
                    <a:lnTo>
                      <a:pt x="225" y="73"/>
                    </a:lnTo>
                    <a:lnTo>
                      <a:pt x="211" y="85"/>
                    </a:lnTo>
                    <a:lnTo>
                      <a:pt x="199" y="96"/>
                    </a:lnTo>
                    <a:lnTo>
                      <a:pt x="187" y="106"/>
                    </a:lnTo>
                    <a:lnTo>
                      <a:pt x="167" y="127"/>
                    </a:lnTo>
                    <a:lnTo>
                      <a:pt x="148" y="146"/>
                    </a:lnTo>
                    <a:lnTo>
                      <a:pt x="121" y="121"/>
                    </a:lnTo>
                    <a:lnTo>
                      <a:pt x="140" y="101"/>
                    </a:lnTo>
                    <a:lnTo>
                      <a:pt x="162" y="80"/>
                    </a:lnTo>
                    <a:lnTo>
                      <a:pt x="174" y="68"/>
                    </a:lnTo>
                    <a:lnTo>
                      <a:pt x="187" y="56"/>
                    </a:lnTo>
                    <a:lnTo>
                      <a:pt x="202" y="45"/>
                    </a:lnTo>
                    <a:lnTo>
                      <a:pt x="217" y="32"/>
                    </a:lnTo>
                    <a:lnTo>
                      <a:pt x="240" y="62"/>
                    </a:lnTo>
                    <a:close/>
                    <a:moveTo>
                      <a:pt x="148" y="146"/>
                    </a:moveTo>
                    <a:lnTo>
                      <a:pt x="136" y="160"/>
                    </a:lnTo>
                    <a:lnTo>
                      <a:pt x="122" y="173"/>
                    </a:lnTo>
                    <a:lnTo>
                      <a:pt x="111" y="183"/>
                    </a:lnTo>
                    <a:lnTo>
                      <a:pt x="99" y="194"/>
                    </a:lnTo>
                    <a:lnTo>
                      <a:pt x="86" y="201"/>
                    </a:lnTo>
                    <a:lnTo>
                      <a:pt x="72" y="207"/>
                    </a:lnTo>
                    <a:lnTo>
                      <a:pt x="65" y="210"/>
                    </a:lnTo>
                    <a:lnTo>
                      <a:pt x="58" y="211"/>
                    </a:lnTo>
                    <a:lnTo>
                      <a:pt x="49" y="213"/>
                    </a:lnTo>
                    <a:lnTo>
                      <a:pt x="41" y="213"/>
                    </a:lnTo>
                    <a:lnTo>
                      <a:pt x="39" y="176"/>
                    </a:lnTo>
                    <a:lnTo>
                      <a:pt x="50" y="174"/>
                    </a:lnTo>
                    <a:lnTo>
                      <a:pt x="61" y="171"/>
                    </a:lnTo>
                    <a:lnTo>
                      <a:pt x="71" y="166"/>
                    </a:lnTo>
                    <a:lnTo>
                      <a:pt x="80" y="160"/>
                    </a:lnTo>
                    <a:lnTo>
                      <a:pt x="91" y="152"/>
                    </a:lnTo>
                    <a:lnTo>
                      <a:pt x="100" y="142"/>
                    </a:lnTo>
                    <a:lnTo>
                      <a:pt x="110" y="132"/>
                    </a:lnTo>
                    <a:lnTo>
                      <a:pt x="121" y="121"/>
                    </a:lnTo>
                    <a:lnTo>
                      <a:pt x="148" y="146"/>
                    </a:lnTo>
                    <a:close/>
                    <a:moveTo>
                      <a:pt x="38" y="176"/>
                    </a:moveTo>
                    <a:lnTo>
                      <a:pt x="39" y="176"/>
                    </a:lnTo>
                    <a:lnTo>
                      <a:pt x="40" y="195"/>
                    </a:lnTo>
                    <a:lnTo>
                      <a:pt x="38" y="176"/>
                    </a:lnTo>
                    <a:close/>
                    <a:moveTo>
                      <a:pt x="42" y="213"/>
                    </a:moveTo>
                    <a:lnTo>
                      <a:pt x="39" y="214"/>
                    </a:lnTo>
                    <a:lnTo>
                      <a:pt x="38" y="214"/>
                    </a:lnTo>
                    <a:lnTo>
                      <a:pt x="4" y="198"/>
                    </a:lnTo>
                    <a:lnTo>
                      <a:pt x="6" y="194"/>
                    </a:lnTo>
                    <a:lnTo>
                      <a:pt x="9" y="190"/>
                    </a:lnTo>
                    <a:lnTo>
                      <a:pt x="13" y="187"/>
                    </a:lnTo>
                    <a:lnTo>
                      <a:pt x="16" y="183"/>
                    </a:lnTo>
                    <a:lnTo>
                      <a:pt x="22" y="180"/>
                    </a:lnTo>
                    <a:lnTo>
                      <a:pt x="27" y="178"/>
                    </a:lnTo>
                    <a:lnTo>
                      <a:pt x="32" y="177"/>
                    </a:lnTo>
                    <a:lnTo>
                      <a:pt x="38" y="176"/>
                    </a:lnTo>
                    <a:lnTo>
                      <a:pt x="42" y="213"/>
                    </a:lnTo>
                    <a:close/>
                    <a:moveTo>
                      <a:pt x="38" y="214"/>
                    </a:moveTo>
                    <a:lnTo>
                      <a:pt x="38" y="217"/>
                    </a:lnTo>
                    <a:lnTo>
                      <a:pt x="39" y="223"/>
                    </a:lnTo>
                    <a:lnTo>
                      <a:pt x="3" y="234"/>
                    </a:lnTo>
                    <a:lnTo>
                      <a:pt x="1" y="224"/>
                    </a:lnTo>
                    <a:lnTo>
                      <a:pt x="0" y="214"/>
                    </a:lnTo>
                    <a:lnTo>
                      <a:pt x="1" y="206"/>
                    </a:lnTo>
                    <a:lnTo>
                      <a:pt x="4" y="198"/>
                    </a:lnTo>
                    <a:lnTo>
                      <a:pt x="38" y="214"/>
                    </a:lnTo>
                    <a:close/>
                    <a:moveTo>
                      <a:pt x="3" y="234"/>
                    </a:moveTo>
                    <a:lnTo>
                      <a:pt x="8" y="252"/>
                    </a:lnTo>
                    <a:lnTo>
                      <a:pt x="3" y="234"/>
                    </a:lnTo>
                    <a:lnTo>
                      <a:pt x="21" y="229"/>
                    </a:lnTo>
                    <a:lnTo>
                      <a:pt x="3" y="234"/>
                    </a:lnTo>
                    <a:close/>
                    <a:moveTo>
                      <a:pt x="39" y="223"/>
                    </a:moveTo>
                    <a:lnTo>
                      <a:pt x="43" y="234"/>
                    </a:lnTo>
                    <a:lnTo>
                      <a:pt x="51" y="246"/>
                    </a:lnTo>
                    <a:lnTo>
                      <a:pt x="21" y="268"/>
                    </a:lnTo>
                    <a:lnTo>
                      <a:pt x="14" y="260"/>
                    </a:lnTo>
                    <a:lnTo>
                      <a:pt x="10" y="250"/>
                    </a:lnTo>
                    <a:lnTo>
                      <a:pt x="6" y="242"/>
                    </a:lnTo>
                    <a:lnTo>
                      <a:pt x="3" y="234"/>
                    </a:lnTo>
                    <a:lnTo>
                      <a:pt x="39" y="223"/>
                    </a:lnTo>
                    <a:close/>
                    <a:moveTo>
                      <a:pt x="51" y="246"/>
                    </a:moveTo>
                    <a:lnTo>
                      <a:pt x="61" y="258"/>
                    </a:lnTo>
                    <a:lnTo>
                      <a:pt x="71" y="269"/>
                    </a:lnTo>
                    <a:lnTo>
                      <a:pt x="83" y="280"/>
                    </a:lnTo>
                    <a:lnTo>
                      <a:pt x="97" y="289"/>
                    </a:lnTo>
                    <a:lnTo>
                      <a:pt x="110" y="299"/>
                    </a:lnTo>
                    <a:lnTo>
                      <a:pt x="126" y="305"/>
                    </a:lnTo>
                    <a:lnTo>
                      <a:pt x="133" y="308"/>
                    </a:lnTo>
                    <a:lnTo>
                      <a:pt x="141" y="310"/>
                    </a:lnTo>
                    <a:lnTo>
                      <a:pt x="148" y="312"/>
                    </a:lnTo>
                    <a:lnTo>
                      <a:pt x="156" y="313"/>
                    </a:lnTo>
                    <a:lnTo>
                      <a:pt x="153" y="350"/>
                    </a:lnTo>
                    <a:lnTo>
                      <a:pt x="143" y="349"/>
                    </a:lnTo>
                    <a:lnTo>
                      <a:pt x="133" y="347"/>
                    </a:lnTo>
                    <a:lnTo>
                      <a:pt x="123" y="344"/>
                    </a:lnTo>
                    <a:lnTo>
                      <a:pt x="114" y="341"/>
                    </a:lnTo>
                    <a:lnTo>
                      <a:pt x="104" y="337"/>
                    </a:lnTo>
                    <a:lnTo>
                      <a:pt x="95" y="333"/>
                    </a:lnTo>
                    <a:lnTo>
                      <a:pt x="85" y="328"/>
                    </a:lnTo>
                    <a:lnTo>
                      <a:pt x="77" y="321"/>
                    </a:lnTo>
                    <a:lnTo>
                      <a:pt x="61" y="309"/>
                    </a:lnTo>
                    <a:lnTo>
                      <a:pt x="45" y="297"/>
                    </a:lnTo>
                    <a:lnTo>
                      <a:pt x="32" y="282"/>
                    </a:lnTo>
                    <a:lnTo>
                      <a:pt x="21" y="268"/>
                    </a:lnTo>
                    <a:lnTo>
                      <a:pt x="51" y="246"/>
                    </a:lnTo>
                    <a:close/>
                    <a:moveTo>
                      <a:pt x="153" y="350"/>
                    </a:moveTo>
                    <a:lnTo>
                      <a:pt x="151" y="350"/>
                    </a:lnTo>
                    <a:lnTo>
                      <a:pt x="153" y="350"/>
                    </a:lnTo>
                    <a:lnTo>
                      <a:pt x="154" y="332"/>
                    </a:lnTo>
                    <a:lnTo>
                      <a:pt x="153" y="350"/>
                    </a:lnTo>
                    <a:close/>
                    <a:moveTo>
                      <a:pt x="156" y="313"/>
                    </a:moveTo>
                    <a:lnTo>
                      <a:pt x="176" y="315"/>
                    </a:lnTo>
                    <a:lnTo>
                      <a:pt x="200" y="319"/>
                    </a:lnTo>
                    <a:lnTo>
                      <a:pt x="226" y="324"/>
                    </a:lnTo>
                    <a:lnTo>
                      <a:pt x="256" y="330"/>
                    </a:lnTo>
                    <a:lnTo>
                      <a:pt x="249" y="367"/>
                    </a:lnTo>
                    <a:lnTo>
                      <a:pt x="220" y="362"/>
                    </a:lnTo>
                    <a:lnTo>
                      <a:pt x="195" y="356"/>
                    </a:lnTo>
                    <a:lnTo>
                      <a:pt x="172" y="352"/>
                    </a:lnTo>
                    <a:lnTo>
                      <a:pt x="153" y="350"/>
                    </a:lnTo>
                    <a:lnTo>
                      <a:pt x="156" y="313"/>
                    </a:lnTo>
                    <a:close/>
                    <a:moveTo>
                      <a:pt x="256" y="330"/>
                    </a:moveTo>
                    <a:lnTo>
                      <a:pt x="303" y="339"/>
                    </a:lnTo>
                    <a:lnTo>
                      <a:pt x="350" y="347"/>
                    </a:lnTo>
                    <a:lnTo>
                      <a:pt x="375" y="351"/>
                    </a:lnTo>
                    <a:lnTo>
                      <a:pt x="399" y="354"/>
                    </a:lnTo>
                    <a:lnTo>
                      <a:pt x="423" y="357"/>
                    </a:lnTo>
                    <a:lnTo>
                      <a:pt x="447" y="359"/>
                    </a:lnTo>
                    <a:lnTo>
                      <a:pt x="469" y="361"/>
                    </a:lnTo>
                    <a:lnTo>
                      <a:pt x="491" y="361"/>
                    </a:lnTo>
                    <a:lnTo>
                      <a:pt x="511" y="359"/>
                    </a:lnTo>
                    <a:lnTo>
                      <a:pt x="530" y="357"/>
                    </a:lnTo>
                    <a:lnTo>
                      <a:pt x="538" y="355"/>
                    </a:lnTo>
                    <a:lnTo>
                      <a:pt x="547" y="353"/>
                    </a:lnTo>
                    <a:lnTo>
                      <a:pt x="554" y="350"/>
                    </a:lnTo>
                    <a:lnTo>
                      <a:pt x="561" y="347"/>
                    </a:lnTo>
                    <a:lnTo>
                      <a:pt x="567" y="344"/>
                    </a:lnTo>
                    <a:lnTo>
                      <a:pt x="573" y="340"/>
                    </a:lnTo>
                    <a:lnTo>
                      <a:pt x="578" y="336"/>
                    </a:lnTo>
                    <a:lnTo>
                      <a:pt x="584" y="331"/>
                    </a:lnTo>
                    <a:lnTo>
                      <a:pt x="612" y="354"/>
                    </a:lnTo>
                    <a:lnTo>
                      <a:pt x="606" y="362"/>
                    </a:lnTo>
                    <a:lnTo>
                      <a:pt x="600" y="367"/>
                    </a:lnTo>
                    <a:lnTo>
                      <a:pt x="593" y="372"/>
                    </a:lnTo>
                    <a:lnTo>
                      <a:pt x="585" y="377"/>
                    </a:lnTo>
                    <a:lnTo>
                      <a:pt x="576" y="381"/>
                    </a:lnTo>
                    <a:lnTo>
                      <a:pt x="567" y="385"/>
                    </a:lnTo>
                    <a:lnTo>
                      <a:pt x="558" y="388"/>
                    </a:lnTo>
                    <a:lnTo>
                      <a:pt x="549" y="390"/>
                    </a:lnTo>
                    <a:lnTo>
                      <a:pt x="527" y="394"/>
                    </a:lnTo>
                    <a:lnTo>
                      <a:pt x="504" y="397"/>
                    </a:lnTo>
                    <a:lnTo>
                      <a:pt x="481" y="398"/>
                    </a:lnTo>
                    <a:lnTo>
                      <a:pt x="456" y="398"/>
                    </a:lnTo>
                    <a:lnTo>
                      <a:pt x="430" y="396"/>
                    </a:lnTo>
                    <a:lnTo>
                      <a:pt x="403" y="393"/>
                    </a:lnTo>
                    <a:lnTo>
                      <a:pt x="377" y="389"/>
                    </a:lnTo>
                    <a:lnTo>
                      <a:pt x="351" y="385"/>
                    </a:lnTo>
                    <a:lnTo>
                      <a:pt x="298" y="376"/>
                    </a:lnTo>
                    <a:lnTo>
                      <a:pt x="249" y="367"/>
                    </a:lnTo>
                    <a:lnTo>
                      <a:pt x="256" y="330"/>
                    </a:lnTo>
                    <a:close/>
                    <a:moveTo>
                      <a:pt x="584" y="331"/>
                    </a:moveTo>
                    <a:lnTo>
                      <a:pt x="583" y="332"/>
                    </a:lnTo>
                    <a:lnTo>
                      <a:pt x="584" y="331"/>
                    </a:lnTo>
                    <a:lnTo>
                      <a:pt x="598" y="343"/>
                    </a:lnTo>
                    <a:lnTo>
                      <a:pt x="584" y="331"/>
                    </a:lnTo>
                    <a:close/>
                    <a:moveTo>
                      <a:pt x="584" y="331"/>
                    </a:moveTo>
                    <a:lnTo>
                      <a:pt x="599" y="314"/>
                    </a:lnTo>
                    <a:lnTo>
                      <a:pt x="616" y="300"/>
                    </a:lnTo>
                    <a:lnTo>
                      <a:pt x="634" y="285"/>
                    </a:lnTo>
                    <a:lnTo>
                      <a:pt x="653" y="272"/>
                    </a:lnTo>
                    <a:lnTo>
                      <a:pt x="673" y="259"/>
                    </a:lnTo>
                    <a:lnTo>
                      <a:pt x="694" y="247"/>
                    </a:lnTo>
                    <a:lnTo>
                      <a:pt x="713" y="236"/>
                    </a:lnTo>
                    <a:lnTo>
                      <a:pt x="733" y="226"/>
                    </a:lnTo>
                    <a:lnTo>
                      <a:pt x="770" y="208"/>
                    </a:lnTo>
                    <a:lnTo>
                      <a:pt x="800" y="196"/>
                    </a:lnTo>
                    <a:lnTo>
                      <a:pt x="820" y="188"/>
                    </a:lnTo>
                    <a:lnTo>
                      <a:pt x="829" y="185"/>
                    </a:lnTo>
                    <a:lnTo>
                      <a:pt x="841" y="220"/>
                    </a:lnTo>
                    <a:lnTo>
                      <a:pt x="834" y="223"/>
                    </a:lnTo>
                    <a:lnTo>
                      <a:pt x="814" y="230"/>
                    </a:lnTo>
                    <a:lnTo>
                      <a:pt x="785" y="242"/>
                    </a:lnTo>
                    <a:lnTo>
                      <a:pt x="751" y="259"/>
                    </a:lnTo>
                    <a:lnTo>
                      <a:pt x="733" y="268"/>
                    </a:lnTo>
                    <a:lnTo>
                      <a:pt x="713" y="278"/>
                    </a:lnTo>
                    <a:lnTo>
                      <a:pt x="695" y="289"/>
                    </a:lnTo>
                    <a:lnTo>
                      <a:pt x="676" y="301"/>
                    </a:lnTo>
                    <a:lnTo>
                      <a:pt x="658" y="314"/>
                    </a:lnTo>
                    <a:lnTo>
                      <a:pt x="641" y="327"/>
                    </a:lnTo>
                    <a:lnTo>
                      <a:pt x="626" y="341"/>
                    </a:lnTo>
                    <a:lnTo>
                      <a:pt x="612" y="355"/>
                    </a:lnTo>
                    <a:lnTo>
                      <a:pt x="584" y="331"/>
                    </a:lnTo>
                    <a:close/>
                    <a:moveTo>
                      <a:pt x="837" y="183"/>
                    </a:moveTo>
                    <a:lnTo>
                      <a:pt x="910" y="195"/>
                    </a:lnTo>
                    <a:lnTo>
                      <a:pt x="841" y="220"/>
                    </a:lnTo>
                    <a:lnTo>
                      <a:pt x="835" y="202"/>
                    </a:lnTo>
                    <a:lnTo>
                      <a:pt x="837" y="18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46" name="Freeform 2266">
                <a:extLst>
                  <a:ext uri="{FF2B5EF4-FFF2-40B4-BE49-F238E27FC236}">
                    <a16:creationId xmlns:a16="http://schemas.microsoft.com/office/drawing/2014/main" id="{406F94C8-F792-4D45-9ACF-91463EBF7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3" y="3345"/>
                <a:ext cx="57" cy="27"/>
              </a:xfrm>
              <a:custGeom>
                <a:avLst/>
                <a:gdLst>
                  <a:gd name="T0" fmla="*/ 4 w 852"/>
                  <a:gd name="T1" fmla="*/ 1 h 402"/>
                  <a:gd name="T2" fmla="*/ 3 w 852"/>
                  <a:gd name="T3" fmla="*/ 1 h 402"/>
                  <a:gd name="T4" fmla="*/ 3 w 852"/>
                  <a:gd name="T5" fmla="*/ 1 h 402"/>
                  <a:gd name="T6" fmla="*/ 3 w 852"/>
                  <a:gd name="T7" fmla="*/ 1 h 402"/>
                  <a:gd name="T8" fmla="*/ 3 w 852"/>
                  <a:gd name="T9" fmla="*/ 1 h 402"/>
                  <a:gd name="T10" fmla="*/ 3 w 852"/>
                  <a:gd name="T11" fmla="*/ 1 h 402"/>
                  <a:gd name="T12" fmla="*/ 3 w 852"/>
                  <a:gd name="T13" fmla="*/ 1 h 402"/>
                  <a:gd name="T14" fmla="*/ 3 w 852"/>
                  <a:gd name="T15" fmla="*/ 0 h 402"/>
                  <a:gd name="T16" fmla="*/ 3 w 852"/>
                  <a:gd name="T17" fmla="*/ 0 h 402"/>
                  <a:gd name="T18" fmla="*/ 3 w 852"/>
                  <a:gd name="T19" fmla="*/ 0 h 402"/>
                  <a:gd name="T20" fmla="*/ 3 w 852"/>
                  <a:gd name="T21" fmla="*/ 0 h 402"/>
                  <a:gd name="T22" fmla="*/ 3 w 852"/>
                  <a:gd name="T23" fmla="*/ 0 h 402"/>
                  <a:gd name="T24" fmla="*/ 2 w 852"/>
                  <a:gd name="T25" fmla="*/ 0 h 402"/>
                  <a:gd name="T26" fmla="*/ 2 w 852"/>
                  <a:gd name="T27" fmla="*/ 0 h 402"/>
                  <a:gd name="T28" fmla="*/ 2 w 852"/>
                  <a:gd name="T29" fmla="*/ 0 h 402"/>
                  <a:gd name="T30" fmla="*/ 2 w 852"/>
                  <a:gd name="T31" fmla="*/ 0 h 402"/>
                  <a:gd name="T32" fmla="*/ 2 w 852"/>
                  <a:gd name="T33" fmla="*/ 0 h 402"/>
                  <a:gd name="T34" fmla="*/ 2 w 852"/>
                  <a:gd name="T35" fmla="*/ 0 h 402"/>
                  <a:gd name="T36" fmla="*/ 2 w 852"/>
                  <a:gd name="T37" fmla="*/ 0 h 402"/>
                  <a:gd name="T38" fmla="*/ 1 w 852"/>
                  <a:gd name="T39" fmla="*/ 0 h 402"/>
                  <a:gd name="T40" fmla="*/ 1 w 852"/>
                  <a:gd name="T41" fmla="*/ 0 h 402"/>
                  <a:gd name="T42" fmla="*/ 1 w 852"/>
                  <a:gd name="T43" fmla="*/ 0 h 402"/>
                  <a:gd name="T44" fmla="*/ 1 w 852"/>
                  <a:gd name="T45" fmla="*/ 0 h 402"/>
                  <a:gd name="T46" fmla="*/ 1 w 852"/>
                  <a:gd name="T47" fmla="*/ 0 h 402"/>
                  <a:gd name="T48" fmla="*/ 1 w 852"/>
                  <a:gd name="T49" fmla="*/ 0 h 402"/>
                  <a:gd name="T50" fmla="*/ 1 w 852"/>
                  <a:gd name="T51" fmla="*/ 0 h 402"/>
                  <a:gd name="T52" fmla="*/ 1 w 852"/>
                  <a:gd name="T53" fmla="*/ 1 h 402"/>
                  <a:gd name="T54" fmla="*/ 0 w 852"/>
                  <a:gd name="T55" fmla="*/ 1 h 402"/>
                  <a:gd name="T56" fmla="*/ 0 w 852"/>
                  <a:gd name="T57" fmla="*/ 1 h 402"/>
                  <a:gd name="T58" fmla="*/ 0 w 852"/>
                  <a:gd name="T59" fmla="*/ 1 h 402"/>
                  <a:gd name="T60" fmla="*/ 0 w 852"/>
                  <a:gd name="T61" fmla="*/ 1 h 402"/>
                  <a:gd name="T62" fmla="*/ 0 w 852"/>
                  <a:gd name="T63" fmla="*/ 1 h 402"/>
                  <a:gd name="T64" fmla="*/ 0 w 852"/>
                  <a:gd name="T65" fmla="*/ 1 h 402"/>
                  <a:gd name="T66" fmla="*/ 0 w 852"/>
                  <a:gd name="T67" fmla="*/ 1 h 402"/>
                  <a:gd name="T68" fmla="*/ 0 w 852"/>
                  <a:gd name="T69" fmla="*/ 1 h 402"/>
                  <a:gd name="T70" fmla="*/ 0 w 852"/>
                  <a:gd name="T71" fmla="*/ 1 h 402"/>
                  <a:gd name="T72" fmla="*/ 0 w 852"/>
                  <a:gd name="T73" fmla="*/ 1 h 402"/>
                  <a:gd name="T74" fmla="*/ 0 w 852"/>
                  <a:gd name="T75" fmla="*/ 1 h 402"/>
                  <a:gd name="T76" fmla="*/ 0 w 852"/>
                  <a:gd name="T77" fmla="*/ 1 h 402"/>
                  <a:gd name="T78" fmla="*/ 1 w 852"/>
                  <a:gd name="T79" fmla="*/ 1 h 402"/>
                  <a:gd name="T80" fmla="*/ 1 w 852"/>
                  <a:gd name="T81" fmla="*/ 1 h 402"/>
                  <a:gd name="T82" fmla="*/ 1 w 852"/>
                  <a:gd name="T83" fmla="*/ 1 h 402"/>
                  <a:gd name="T84" fmla="*/ 1 w 852"/>
                  <a:gd name="T85" fmla="*/ 1 h 402"/>
                  <a:gd name="T86" fmla="*/ 1 w 852"/>
                  <a:gd name="T87" fmla="*/ 1 h 402"/>
                  <a:gd name="T88" fmla="*/ 1 w 852"/>
                  <a:gd name="T89" fmla="*/ 2 h 402"/>
                  <a:gd name="T90" fmla="*/ 2 w 852"/>
                  <a:gd name="T91" fmla="*/ 2 h 402"/>
                  <a:gd name="T92" fmla="*/ 2 w 852"/>
                  <a:gd name="T93" fmla="*/ 2 h 402"/>
                  <a:gd name="T94" fmla="*/ 2 w 852"/>
                  <a:gd name="T95" fmla="*/ 2 h 402"/>
                  <a:gd name="T96" fmla="*/ 2 w 852"/>
                  <a:gd name="T97" fmla="*/ 2 h 402"/>
                  <a:gd name="T98" fmla="*/ 2 w 852"/>
                  <a:gd name="T99" fmla="*/ 2 h 402"/>
                  <a:gd name="T100" fmla="*/ 2 w 852"/>
                  <a:gd name="T101" fmla="*/ 2 h 402"/>
                  <a:gd name="T102" fmla="*/ 2 w 852"/>
                  <a:gd name="T103" fmla="*/ 2 h 402"/>
                  <a:gd name="T104" fmla="*/ 2 w 852"/>
                  <a:gd name="T105" fmla="*/ 2 h 402"/>
                  <a:gd name="T106" fmla="*/ 3 w 852"/>
                  <a:gd name="T107" fmla="*/ 2 h 402"/>
                  <a:gd name="T108" fmla="*/ 3 w 852"/>
                  <a:gd name="T109" fmla="*/ 1 h 402"/>
                  <a:gd name="T110" fmla="*/ 3 w 852"/>
                  <a:gd name="T111" fmla="*/ 1 h 402"/>
                  <a:gd name="T112" fmla="*/ 3 w 852"/>
                  <a:gd name="T113" fmla="*/ 1 h 402"/>
                  <a:gd name="T114" fmla="*/ 3 w 852"/>
                  <a:gd name="T115" fmla="*/ 1 h 402"/>
                  <a:gd name="T116" fmla="*/ 3 w 852"/>
                  <a:gd name="T117" fmla="*/ 1 h 402"/>
                  <a:gd name="T118" fmla="*/ 3 w 852"/>
                  <a:gd name="T119" fmla="*/ 1 h 402"/>
                  <a:gd name="T120" fmla="*/ 4 w 852"/>
                  <a:gd name="T121" fmla="*/ 1 h 402"/>
                  <a:gd name="T122" fmla="*/ 4 w 852"/>
                  <a:gd name="T123" fmla="*/ 1 h 402"/>
                  <a:gd name="T124" fmla="*/ 4 w 852"/>
                  <a:gd name="T125" fmla="*/ 1 h 40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852" h="402">
                    <a:moveTo>
                      <a:pt x="848" y="266"/>
                    </a:moveTo>
                    <a:lnTo>
                      <a:pt x="806" y="258"/>
                    </a:lnTo>
                    <a:lnTo>
                      <a:pt x="772" y="250"/>
                    </a:lnTo>
                    <a:lnTo>
                      <a:pt x="757" y="245"/>
                    </a:lnTo>
                    <a:lnTo>
                      <a:pt x="744" y="241"/>
                    </a:lnTo>
                    <a:lnTo>
                      <a:pt x="733" y="236"/>
                    </a:lnTo>
                    <a:lnTo>
                      <a:pt x="721" y="230"/>
                    </a:lnTo>
                    <a:lnTo>
                      <a:pt x="712" y="224"/>
                    </a:lnTo>
                    <a:lnTo>
                      <a:pt x="703" y="216"/>
                    </a:lnTo>
                    <a:lnTo>
                      <a:pt x="694" y="206"/>
                    </a:lnTo>
                    <a:lnTo>
                      <a:pt x="685" y="196"/>
                    </a:lnTo>
                    <a:lnTo>
                      <a:pt x="676" y="183"/>
                    </a:lnTo>
                    <a:lnTo>
                      <a:pt x="668" y="168"/>
                    </a:lnTo>
                    <a:lnTo>
                      <a:pt x="659" y="152"/>
                    </a:lnTo>
                    <a:lnTo>
                      <a:pt x="648" y="133"/>
                    </a:lnTo>
                    <a:lnTo>
                      <a:pt x="630" y="98"/>
                    </a:lnTo>
                    <a:lnTo>
                      <a:pt x="615" y="74"/>
                    </a:lnTo>
                    <a:lnTo>
                      <a:pt x="610" y="64"/>
                    </a:lnTo>
                    <a:lnTo>
                      <a:pt x="605" y="58"/>
                    </a:lnTo>
                    <a:lnTo>
                      <a:pt x="600" y="53"/>
                    </a:lnTo>
                    <a:lnTo>
                      <a:pt x="595" y="50"/>
                    </a:lnTo>
                    <a:lnTo>
                      <a:pt x="590" y="49"/>
                    </a:lnTo>
                    <a:lnTo>
                      <a:pt x="583" y="48"/>
                    </a:lnTo>
                    <a:lnTo>
                      <a:pt x="576" y="48"/>
                    </a:lnTo>
                    <a:lnTo>
                      <a:pt x="568" y="49"/>
                    </a:lnTo>
                    <a:lnTo>
                      <a:pt x="547" y="52"/>
                    </a:lnTo>
                    <a:lnTo>
                      <a:pt x="519" y="56"/>
                    </a:lnTo>
                    <a:lnTo>
                      <a:pt x="503" y="56"/>
                    </a:lnTo>
                    <a:lnTo>
                      <a:pt x="488" y="54"/>
                    </a:lnTo>
                    <a:lnTo>
                      <a:pt x="473" y="51"/>
                    </a:lnTo>
                    <a:lnTo>
                      <a:pt x="459" y="46"/>
                    </a:lnTo>
                    <a:lnTo>
                      <a:pt x="432" y="34"/>
                    </a:lnTo>
                    <a:lnTo>
                      <a:pt x="406" y="21"/>
                    </a:lnTo>
                    <a:lnTo>
                      <a:pt x="393" y="15"/>
                    </a:lnTo>
                    <a:lnTo>
                      <a:pt x="380" y="10"/>
                    </a:lnTo>
                    <a:lnTo>
                      <a:pt x="365" y="5"/>
                    </a:lnTo>
                    <a:lnTo>
                      <a:pt x="351" y="2"/>
                    </a:lnTo>
                    <a:lnTo>
                      <a:pt x="343" y="1"/>
                    </a:lnTo>
                    <a:lnTo>
                      <a:pt x="335" y="0"/>
                    </a:lnTo>
                    <a:lnTo>
                      <a:pt x="327" y="1"/>
                    </a:lnTo>
                    <a:lnTo>
                      <a:pt x="319" y="1"/>
                    </a:lnTo>
                    <a:lnTo>
                      <a:pt x="310" y="4"/>
                    </a:lnTo>
                    <a:lnTo>
                      <a:pt x="301" y="6"/>
                    </a:lnTo>
                    <a:lnTo>
                      <a:pt x="292" y="8"/>
                    </a:lnTo>
                    <a:lnTo>
                      <a:pt x="283" y="12"/>
                    </a:lnTo>
                    <a:lnTo>
                      <a:pt x="263" y="19"/>
                    </a:lnTo>
                    <a:lnTo>
                      <a:pt x="246" y="28"/>
                    </a:lnTo>
                    <a:lnTo>
                      <a:pt x="229" y="40"/>
                    </a:lnTo>
                    <a:lnTo>
                      <a:pt x="214" y="51"/>
                    </a:lnTo>
                    <a:lnTo>
                      <a:pt x="198" y="64"/>
                    </a:lnTo>
                    <a:lnTo>
                      <a:pt x="184" y="79"/>
                    </a:lnTo>
                    <a:lnTo>
                      <a:pt x="171" y="93"/>
                    </a:lnTo>
                    <a:lnTo>
                      <a:pt x="157" y="107"/>
                    </a:lnTo>
                    <a:lnTo>
                      <a:pt x="132" y="137"/>
                    </a:lnTo>
                    <a:lnTo>
                      <a:pt x="108" y="166"/>
                    </a:lnTo>
                    <a:lnTo>
                      <a:pt x="95" y="180"/>
                    </a:lnTo>
                    <a:lnTo>
                      <a:pt x="83" y="193"/>
                    </a:lnTo>
                    <a:lnTo>
                      <a:pt x="70" y="204"/>
                    </a:lnTo>
                    <a:lnTo>
                      <a:pt x="57" y="215"/>
                    </a:lnTo>
                    <a:lnTo>
                      <a:pt x="45" y="224"/>
                    </a:lnTo>
                    <a:lnTo>
                      <a:pt x="34" y="233"/>
                    </a:lnTo>
                    <a:lnTo>
                      <a:pt x="24" y="242"/>
                    </a:lnTo>
                    <a:lnTo>
                      <a:pt x="16" y="251"/>
                    </a:lnTo>
                    <a:lnTo>
                      <a:pt x="10" y="259"/>
                    </a:lnTo>
                    <a:lnTo>
                      <a:pt x="5" y="267"/>
                    </a:lnTo>
                    <a:lnTo>
                      <a:pt x="2" y="274"/>
                    </a:lnTo>
                    <a:lnTo>
                      <a:pt x="0" y="280"/>
                    </a:lnTo>
                    <a:lnTo>
                      <a:pt x="0" y="287"/>
                    </a:lnTo>
                    <a:lnTo>
                      <a:pt x="2" y="292"/>
                    </a:lnTo>
                    <a:lnTo>
                      <a:pt x="5" y="297"/>
                    </a:lnTo>
                    <a:lnTo>
                      <a:pt x="10" y="301"/>
                    </a:lnTo>
                    <a:lnTo>
                      <a:pt x="16" y="305"/>
                    </a:lnTo>
                    <a:lnTo>
                      <a:pt x="24" y="307"/>
                    </a:lnTo>
                    <a:lnTo>
                      <a:pt x="35" y="309"/>
                    </a:lnTo>
                    <a:lnTo>
                      <a:pt x="46" y="310"/>
                    </a:lnTo>
                    <a:lnTo>
                      <a:pt x="58" y="311"/>
                    </a:lnTo>
                    <a:lnTo>
                      <a:pt x="73" y="312"/>
                    </a:lnTo>
                    <a:lnTo>
                      <a:pt x="88" y="312"/>
                    </a:lnTo>
                    <a:lnTo>
                      <a:pt x="105" y="311"/>
                    </a:lnTo>
                    <a:lnTo>
                      <a:pt x="141" y="310"/>
                    </a:lnTo>
                    <a:lnTo>
                      <a:pt x="179" y="309"/>
                    </a:lnTo>
                    <a:lnTo>
                      <a:pt x="197" y="308"/>
                    </a:lnTo>
                    <a:lnTo>
                      <a:pt x="216" y="309"/>
                    </a:lnTo>
                    <a:lnTo>
                      <a:pt x="233" y="310"/>
                    </a:lnTo>
                    <a:lnTo>
                      <a:pt x="251" y="311"/>
                    </a:lnTo>
                    <a:lnTo>
                      <a:pt x="267" y="314"/>
                    </a:lnTo>
                    <a:lnTo>
                      <a:pt x="283" y="317"/>
                    </a:lnTo>
                    <a:lnTo>
                      <a:pt x="296" y="323"/>
                    </a:lnTo>
                    <a:lnTo>
                      <a:pt x="309" y="329"/>
                    </a:lnTo>
                    <a:lnTo>
                      <a:pt x="329" y="345"/>
                    </a:lnTo>
                    <a:lnTo>
                      <a:pt x="351" y="361"/>
                    </a:lnTo>
                    <a:lnTo>
                      <a:pt x="362" y="369"/>
                    </a:lnTo>
                    <a:lnTo>
                      <a:pt x="373" y="376"/>
                    </a:lnTo>
                    <a:lnTo>
                      <a:pt x="385" y="383"/>
                    </a:lnTo>
                    <a:lnTo>
                      <a:pt x="396" y="390"/>
                    </a:lnTo>
                    <a:lnTo>
                      <a:pt x="408" y="394"/>
                    </a:lnTo>
                    <a:lnTo>
                      <a:pt x="420" y="398"/>
                    </a:lnTo>
                    <a:lnTo>
                      <a:pt x="433" y="401"/>
                    </a:lnTo>
                    <a:lnTo>
                      <a:pt x="446" y="402"/>
                    </a:lnTo>
                    <a:lnTo>
                      <a:pt x="459" y="401"/>
                    </a:lnTo>
                    <a:lnTo>
                      <a:pt x="472" y="399"/>
                    </a:lnTo>
                    <a:lnTo>
                      <a:pt x="486" y="395"/>
                    </a:lnTo>
                    <a:lnTo>
                      <a:pt x="500" y="388"/>
                    </a:lnTo>
                    <a:lnTo>
                      <a:pt x="514" y="381"/>
                    </a:lnTo>
                    <a:lnTo>
                      <a:pt x="529" y="373"/>
                    </a:lnTo>
                    <a:lnTo>
                      <a:pt x="542" y="365"/>
                    </a:lnTo>
                    <a:lnTo>
                      <a:pt x="556" y="356"/>
                    </a:lnTo>
                    <a:lnTo>
                      <a:pt x="582" y="338"/>
                    </a:lnTo>
                    <a:lnTo>
                      <a:pt x="607" y="321"/>
                    </a:lnTo>
                    <a:lnTo>
                      <a:pt x="619" y="312"/>
                    </a:lnTo>
                    <a:lnTo>
                      <a:pt x="632" y="305"/>
                    </a:lnTo>
                    <a:lnTo>
                      <a:pt x="643" y="299"/>
                    </a:lnTo>
                    <a:lnTo>
                      <a:pt x="654" y="293"/>
                    </a:lnTo>
                    <a:lnTo>
                      <a:pt x="667" y="288"/>
                    </a:lnTo>
                    <a:lnTo>
                      <a:pt x="678" y="285"/>
                    </a:lnTo>
                    <a:lnTo>
                      <a:pt x="688" y="281"/>
                    </a:lnTo>
                    <a:lnTo>
                      <a:pt x="700" y="281"/>
                    </a:lnTo>
                    <a:lnTo>
                      <a:pt x="723" y="280"/>
                    </a:lnTo>
                    <a:lnTo>
                      <a:pt x="750" y="279"/>
                    </a:lnTo>
                    <a:lnTo>
                      <a:pt x="779" y="278"/>
                    </a:lnTo>
                    <a:lnTo>
                      <a:pt x="806" y="276"/>
                    </a:lnTo>
                    <a:lnTo>
                      <a:pt x="828" y="274"/>
                    </a:lnTo>
                    <a:lnTo>
                      <a:pt x="845" y="272"/>
                    </a:lnTo>
                    <a:lnTo>
                      <a:pt x="850" y="270"/>
                    </a:lnTo>
                    <a:lnTo>
                      <a:pt x="852" y="269"/>
                    </a:lnTo>
                    <a:lnTo>
                      <a:pt x="852" y="268"/>
                    </a:lnTo>
                    <a:lnTo>
                      <a:pt x="848" y="266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47" name="Freeform 2267">
                <a:extLst>
                  <a:ext uri="{FF2B5EF4-FFF2-40B4-BE49-F238E27FC236}">
                    <a16:creationId xmlns:a16="http://schemas.microsoft.com/office/drawing/2014/main" id="{586EC378-814C-40C9-AEF1-B692B3A7A3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62" y="3344"/>
                <a:ext cx="59" cy="29"/>
              </a:xfrm>
              <a:custGeom>
                <a:avLst/>
                <a:gdLst>
                  <a:gd name="T0" fmla="*/ 3 w 895"/>
                  <a:gd name="T1" fmla="*/ 1 h 439"/>
                  <a:gd name="T2" fmla="*/ 3 w 895"/>
                  <a:gd name="T3" fmla="*/ 1 h 439"/>
                  <a:gd name="T4" fmla="*/ 3 w 895"/>
                  <a:gd name="T5" fmla="*/ 1 h 439"/>
                  <a:gd name="T6" fmla="*/ 3 w 895"/>
                  <a:gd name="T7" fmla="*/ 1 h 439"/>
                  <a:gd name="T8" fmla="*/ 3 w 895"/>
                  <a:gd name="T9" fmla="*/ 1 h 439"/>
                  <a:gd name="T10" fmla="*/ 3 w 895"/>
                  <a:gd name="T11" fmla="*/ 1 h 439"/>
                  <a:gd name="T12" fmla="*/ 3 w 895"/>
                  <a:gd name="T13" fmla="*/ 1 h 439"/>
                  <a:gd name="T14" fmla="*/ 3 w 895"/>
                  <a:gd name="T15" fmla="*/ 0 h 439"/>
                  <a:gd name="T16" fmla="*/ 3 w 895"/>
                  <a:gd name="T17" fmla="*/ 0 h 439"/>
                  <a:gd name="T18" fmla="*/ 3 w 895"/>
                  <a:gd name="T19" fmla="*/ 0 h 439"/>
                  <a:gd name="T20" fmla="*/ 3 w 895"/>
                  <a:gd name="T21" fmla="*/ 0 h 439"/>
                  <a:gd name="T22" fmla="*/ 2 w 895"/>
                  <a:gd name="T23" fmla="*/ 0 h 439"/>
                  <a:gd name="T24" fmla="*/ 2 w 895"/>
                  <a:gd name="T25" fmla="*/ 0 h 439"/>
                  <a:gd name="T26" fmla="*/ 2 w 895"/>
                  <a:gd name="T27" fmla="*/ 0 h 439"/>
                  <a:gd name="T28" fmla="*/ 2 w 895"/>
                  <a:gd name="T29" fmla="*/ 0 h 439"/>
                  <a:gd name="T30" fmla="*/ 2 w 895"/>
                  <a:gd name="T31" fmla="*/ 0 h 439"/>
                  <a:gd name="T32" fmla="*/ 1 w 895"/>
                  <a:gd name="T33" fmla="*/ 0 h 439"/>
                  <a:gd name="T34" fmla="*/ 1 w 895"/>
                  <a:gd name="T35" fmla="*/ 0 h 439"/>
                  <a:gd name="T36" fmla="*/ 2 w 895"/>
                  <a:gd name="T37" fmla="*/ 0 h 439"/>
                  <a:gd name="T38" fmla="*/ 1 w 895"/>
                  <a:gd name="T39" fmla="*/ 0 h 439"/>
                  <a:gd name="T40" fmla="*/ 1 w 895"/>
                  <a:gd name="T41" fmla="*/ 0 h 439"/>
                  <a:gd name="T42" fmla="*/ 1 w 895"/>
                  <a:gd name="T43" fmla="*/ 0 h 439"/>
                  <a:gd name="T44" fmla="*/ 1 w 895"/>
                  <a:gd name="T45" fmla="*/ 0 h 439"/>
                  <a:gd name="T46" fmla="*/ 1 w 895"/>
                  <a:gd name="T47" fmla="*/ 0 h 439"/>
                  <a:gd name="T48" fmla="*/ 1 w 895"/>
                  <a:gd name="T49" fmla="*/ 1 h 439"/>
                  <a:gd name="T50" fmla="*/ 0 w 895"/>
                  <a:gd name="T51" fmla="*/ 1 h 439"/>
                  <a:gd name="T52" fmla="*/ 1 w 895"/>
                  <a:gd name="T53" fmla="*/ 1 h 439"/>
                  <a:gd name="T54" fmla="*/ 0 w 895"/>
                  <a:gd name="T55" fmla="*/ 1 h 439"/>
                  <a:gd name="T56" fmla="*/ 0 w 895"/>
                  <a:gd name="T57" fmla="*/ 1 h 439"/>
                  <a:gd name="T58" fmla="*/ 0 w 895"/>
                  <a:gd name="T59" fmla="*/ 1 h 439"/>
                  <a:gd name="T60" fmla="*/ 0 w 895"/>
                  <a:gd name="T61" fmla="*/ 1 h 439"/>
                  <a:gd name="T62" fmla="*/ 0 w 895"/>
                  <a:gd name="T63" fmla="*/ 1 h 439"/>
                  <a:gd name="T64" fmla="*/ 0 w 895"/>
                  <a:gd name="T65" fmla="*/ 1 h 439"/>
                  <a:gd name="T66" fmla="*/ 0 w 895"/>
                  <a:gd name="T67" fmla="*/ 1 h 439"/>
                  <a:gd name="T68" fmla="*/ 0 w 895"/>
                  <a:gd name="T69" fmla="*/ 1 h 439"/>
                  <a:gd name="T70" fmla="*/ 0 w 895"/>
                  <a:gd name="T71" fmla="*/ 1 h 439"/>
                  <a:gd name="T72" fmla="*/ 0 w 895"/>
                  <a:gd name="T73" fmla="*/ 2 h 439"/>
                  <a:gd name="T74" fmla="*/ 1 w 895"/>
                  <a:gd name="T75" fmla="*/ 1 h 439"/>
                  <a:gd name="T76" fmla="*/ 1 w 895"/>
                  <a:gd name="T77" fmla="*/ 1 h 439"/>
                  <a:gd name="T78" fmla="*/ 1 w 895"/>
                  <a:gd name="T79" fmla="*/ 2 h 439"/>
                  <a:gd name="T80" fmla="*/ 1 w 895"/>
                  <a:gd name="T81" fmla="*/ 2 h 439"/>
                  <a:gd name="T82" fmla="*/ 1 w 895"/>
                  <a:gd name="T83" fmla="*/ 2 h 439"/>
                  <a:gd name="T84" fmla="*/ 1 w 895"/>
                  <a:gd name="T85" fmla="*/ 2 h 439"/>
                  <a:gd name="T86" fmla="*/ 2 w 895"/>
                  <a:gd name="T87" fmla="*/ 2 h 439"/>
                  <a:gd name="T88" fmla="*/ 2 w 895"/>
                  <a:gd name="T89" fmla="*/ 2 h 439"/>
                  <a:gd name="T90" fmla="*/ 2 w 895"/>
                  <a:gd name="T91" fmla="*/ 2 h 439"/>
                  <a:gd name="T92" fmla="*/ 2 w 895"/>
                  <a:gd name="T93" fmla="*/ 2 h 439"/>
                  <a:gd name="T94" fmla="*/ 2 w 895"/>
                  <a:gd name="T95" fmla="*/ 2 h 439"/>
                  <a:gd name="T96" fmla="*/ 2 w 895"/>
                  <a:gd name="T97" fmla="*/ 2 h 439"/>
                  <a:gd name="T98" fmla="*/ 3 w 895"/>
                  <a:gd name="T99" fmla="*/ 1 h 439"/>
                  <a:gd name="T100" fmla="*/ 2 w 895"/>
                  <a:gd name="T101" fmla="*/ 2 h 439"/>
                  <a:gd name="T102" fmla="*/ 3 w 895"/>
                  <a:gd name="T103" fmla="*/ 1 h 439"/>
                  <a:gd name="T104" fmla="*/ 3 w 895"/>
                  <a:gd name="T105" fmla="*/ 1 h 439"/>
                  <a:gd name="T106" fmla="*/ 3 w 895"/>
                  <a:gd name="T107" fmla="*/ 2 h 439"/>
                  <a:gd name="T108" fmla="*/ 4 w 895"/>
                  <a:gd name="T109" fmla="*/ 1 h 439"/>
                  <a:gd name="T110" fmla="*/ 3 w 895"/>
                  <a:gd name="T111" fmla="*/ 1 h 439"/>
                  <a:gd name="T112" fmla="*/ 4 w 895"/>
                  <a:gd name="T113" fmla="*/ 1 h 439"/>
                  <a:gd name="T114" fmla="*/ 4 w 895"/>
                  <a:gd name="T115" fmla="*/ 1 h 439"/>
                  <a:gd name="T116" fmla="*/ 4 w 895"/>
                  <a:gd name="T117" fmla="*/ 1 h 439"/>
                  <a:gd name="T118" fmla="*/ 4 w 895"/>
                  <a:gd name="T119" fmla="*/ 1 h 439"/>
                  <a:gd name="T120" fmla="*/ 4 w 895"/>
                  <a:gd name="T121" fmla="*/ 1 h 439"/>
                  <a:gd name="T122" fmla="*/ 4 w 895"/>
                  <a:gd name="T123" fmla="*/ 1 h 439"/>
                  <a:gd name="T124" fmla="*/ 4 w 895"/>
                  <a:gd name="T125" fmla="*/ 1 h 43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895" h="439">
                    <a:moveTo>
                      <a:pt x="863" y="303"/>
                    </a:moveTo>
                    <a:lnTo>
                      <a:pt x="820" y="293"/>
                    </a:lnTo>
                    <a:lnTo>
                      <a:pt x="784" y="285"/>
                    </a:lnTo>
                    <a:lnTo>
                      <a:pt x="769" y="281"/>
                    </a:lnTo>
                    <a:lnTo>
                      <a:pt x="755" y="276"/>
                    </a:lnTo>
                    <a:lnTo>
                      <a:pt x="742" y="271"/>
                    </a:lnTo>
                    <a:lnTo>
                      <a:pt x="731" y="264"/>
                    </a:lnTo>
                    <a:lnTo>
                      <a:pt x="751" y="233"/>
                    </a:lnTo>
                    <a:lnTo>
                      <a:pt x="760" y="238"/>
                    </a:lnTo>
                    <a:lnTo>
                      <a:pt x="771" y="242"/>
                    </a:lnTo>
                    <a:lnTo>
                      <a:pt x="784" y="246"/>
                    </a:lnTo>
                    <a:lnTo>
                      <a:pt x="797" y="250"/>
                    </a:lnTo>
                    <a:lnTo>
                      <a:pt x="830" y="257"/>
                    </a:lnTo>
                    <a:lnTo>
                      <a:pt x="871" y="265"/>
                    </a:lnTo>
                    <a:lnTo>
                      <a:pt x="863" y="303"/>
                    </a:lnTo>
                    <a:close/>
                    <a:moveTo>
                      <a:pt x="731" y="264"/>
                    </a:moveTo>
                    <a:lnTo>
                      <a:pt x="720" y="256"/>
                    </a:lnTo>
                    <a:lnTo>
                      <a:pt x="710" y="248"/>
                    </a:lnTo>
                    <a:lnTo>
                      <a:pt x="699" y="238"/>
                    </a:lnTo>
                    <a:lnTo>
                      <a:pt x="690" y="226"/>
                    </a:lnTo>
                    <a:lnTo>
                      <a:pt x="681" y="213"/>
                    </a:lnTo>
                    <a:lnTo>
                      <a:pt x="671" y="198"/>
                    </a:lnTo>
                    <a:lnTo>
                      <a:pt x="661" y="180"/>
                    </a:lnTo>
                    <a:lnTo>
                      <a:pt x="651" y="159"/>
                    </a:lnTo>
                    <a:lnTo>
                      <a:pt x="684" y="143"/>
                    </a:lnTo>
                    <a:lnTo>
                      <a:pt x="693" y="160"/>
                    </a:lnTo>
                    <a:lnTo>
                      <a:pt x="702" y="176"/>
                    </a:lnTo>
                    <a:lnTo>
                      <a:pt x="711" y="189"/>
                    </a:lnTo>
                    <a:lnTo>
                      <a:pt x="718" y="201"/>
                    </a:lnTo>
                    <a:lnTo>
                      <a:pt x="726" y="211"/>
                    </a:lnTo>
                    <a:lnTo>
                      <a:pt x="734" y="219"/>
                    </a:lnTo>
                    <a:lnTo>
                      <a:pt x="742" y="226"/>
                    </a:lnTo>
                    <a:lnTo>
                      <a:pt x="751" y="233"/>
                    </a:lnTo>
                    <a:lnTo>
                      <a:pt x="731" y="264"/>
                    </a:lnTo>
                    <a:close/>
                    <a:moveTo>
                      <a:pt x="684" y="142"/>
                    </a:moveTo>
                    <a:lnTo>
                      <a:pt x="685" y="145"/>
                    </a:lnTo>
                    <a:lnTo>
                      <a:pt x="684" y="143"/>
                    </a:lnTo>
                    <a:lnTo>
                      <a:pt x="667" y="151"/>
                    </a:lnTo>
                    <a:lnTo>
                      <a:pt x="684" y="142"/>
                    </a:lnTo>
                    <a:close/>
                    <a:moveTo>
                      <a:pt x="651" y="160"/>
                    </a:moveTo>
                    <a:lnTo>
                      <a:pt x="637" y="135"/>
                    </a:lnTo>
                    <a:lnTo>
                      <a:pt x="627" y="115"/>
                    </a:lnTo>
                    <a:lnTo>
                      <a:pt x="619" y="102"/>
                    </a:lnTo>
                    <a:lnTo>
                      <a:pt x="612" y="93"/>
                    </a:lnTo>
                    <a:lnTo>
                      <a:pt x="609" y="89"/>
                    </a:lnTo>
                    <a:lnTo>
                      <a:pt x="606" y="87"/>
                    </a:lnTo>
                    <a:lnTo>
                      <a:pt x="602" y="86"/>
                    </a:lnTo>
                    <a:lnTo>
                      <a:pt x="599" y="85"/>
                    </a:lnTo>
                    <a:lnTo>
                      <a:pt x="591" y="85"/>
                    </a:lnTo>
                    <a:lnTo>
                      <a:pt x="582" y="87"/>
                    </a:lnTo>
                    <a:lnTo>
                      <a:pt x="576" y="50"/>
                    </a:lnTo>
                    <a:lnTo>
                      <a:pt x="595" y="47"/>
                    </a:lnTo>
                    <a:lnTo>
                      <a:pt x="610" y="46"/>
                    </a:lnTo>
                    <a:lnTo>
                      <a:pt x="616" y="47"/>
                    </a:lnTo>
                    <a:lnTo>
                      <a:pt x="621" y="48"/>
                    </a:lnTo>
                    <a:lnTo>
                      <a:pt x="626" y="51"/>
                    </a:lnTo>
                    <a:lnTo>
                      <a:pt x="631" y="54"/>
                    </a:lnTo>
                    <a:lnTo>
                      <a:pt x="636" y="60"/>
                    </a:lnTo>
                    <a:lnTo>
                      <a:pt x="642" y="66"/>
                    </a:lnTo>
                    <a:lnTo>
                      <a:pt x="647" y="74"/>
                    </a:lnTo>
                    <a:lnTo>
                      <a:pt x="652" y="84"/>
                    </a:lnTo>
                    <a:lnTo>
                      <a:pt x="666" y="109"/>
                    </a:lnTo>
                    <a:lnTo>
                      <a:pt x="684" y="142"/>
                    </a:lnTo>
                    <a:lnTo>
                      <a:pt x="651" y="160"/>
                    </a:lnTo>
                    <a:close/>
                    <a:moveTo>
                      <a:pt x="582" y="87"/>
                    </a:moveTo>
                    <a:lnTo>
                      <a:pt x="573" y="88"/>
                    </a:lnTo>
                    <a:lnTo>
                      <a:pt x="562" y="89"/>
                    </a:lnTo>
                    <a:lnTo>
                      <a:pt x="551" y="92"/>
                    </a:lnTo>
                    <a:lnTo>
                      <a:pt x="540" y="93"/>
                    </a:lnTo>
                    <a:lnTo>
                      <a:pt x="537" y="54"/>
                    </a:lnTo>
                    <a:lnTo>
                      <a:pt x="549" y="53"/>
                    </a:lnTo>
                    <a:lnTo>
                      <a:pt x="559" y="52"/>
                    </a:lnTo>
                    <a:lnTo>
                      <a:pt x="568" y="51"/>
                    </a:lnTo>
                    <a:lnTo>
                      <a:pt x="576" y="50"/>
                    </a:lnTo>
                    <a:lnTo>
                      <a:pt x="582" y="87"/>
                    </a:lnTo>
                    <a:close/>
                    <a:moveTo>
                      <a:pt x="540" y="93"/>
                    </a:moveTo>
                    <a:lnTo>
                      <a:pt x="524" y="93"/>
                    </a:lnTo>
                    <a:lnTo>
                      <a:pt x="509" y="92"/>
                    </a:lnTo>
                    <a:lnTo>
                      <a:pt x="495" y="89"/>
                    </a:lnTo>
                    <a:lnTo>
                      <a:pt x="482" y="85"/>
                    </a:lnTo>
                    <a:lnTo>
                      <a:pt x="469" y="80"/>
                    </a:lnTo>
                    <a:lnTo>
                      <a:pt x="456" y="75"/>
                    </a:lnTo>
                    <a:lnTo>
                      <a:pt x="444" y="69"/>
                    </a:lnTo>
                    <a:lnTo>
                      <a:pt x="432" y="64"/>
                    </a:lnTo>
                    <a:lnTo>
                      <a:pt x="449" y="30"/>
                    </a:lnTo>
                    <a:lnTo>
                      <a:pt x="470" y="40"/>
                    </a:lnTo>
                    <a:lnTo>
                      <a:pt x="490" y="48"/>
                    </a:lnTo>
                    <a:lnTo>
                      <a:pt x="502" y="51"/>
                    </a:lnTo>
                    <a:lnTo>
                      <a:pt x="513" y="54"/>
                    </a:lnTo>
                    <a:lnTo>
                      <a:pt x="524" y="55"/>
                    </a:lnTo>
                    <a:lnTo>
                      <a:pt x="537" y="54"/>
                    </a:lnTo>
                    <a:lnTo>
                      <a:pt x="540" y="93"/>
                    </a:lnTo>
                    <a:close/>
                    <a:moveTo>
                      <a:pt x="432" y="64"/>
                    </a:moveTo>
                    <a:lnTo>
                      <a:pt x="418" y="57"/>
                    </a:lnTo>
                    <a:lnTo>
                      <a:pt x="405" y="50"/>
                    </a:lnTo>
                    <a:lnTo>
                      <a:pt x="390" y="45"/>
                    </a:lnTo>
                    <a:lnTo>
                      <a:pt x="376" y="41"/>
                    </a:lnTo>
                    <a:lnTo>
                      <a:pt x="368" y="39"/>
                    </a:lnTo>
                    <a:lnTo>
                      <a:pt x="361" y="38"/>
                    </a:lnTo>
                    <a:lnTo>
                      <a:pt x="352" y="38"/>
                    </a:lnTo>
                    <a:lnTo>
                      <a:pt x="344" y="38"/>
                    </a:lnTo>
                    <a:lnTo>
                      <a:pt x="336" y="39"/>
                    </a:lnTo>
                    <a:lnTo>
                      <a:pt x="327" y="41"/>
                    </a:lnTo>
                    <a:lnTo>
                      <a:pt x="317" y="43"/>
                    </a:lnTo>
                    <a:lnTo>
                      <a:pt x="308" y="47"/>
                    </a:lnTo>
                    <a:lnTo>
                      <a:pt x="295" y="12"/>
                    </a:lnTo>
                    <a:lnTo>
                      <a:pt x="307" y="7"/>
                    </a:lnTo>
                    <a:lnTo>
                      <a:pt x="318" y="4"/>
                    </a:lnTo>
                    <a:lnTo>
                      <a:pt x="330" y="2"/>
                    </a:lnTo>
                    <a:lnTo>
                      <a:pt x="341" y="0"/>
                    </a:lnTo>
                    <a:lnTo>
                      <a:pt x="351" y="0"/>
                    </a:lnTo>
                    <a:lnTo>
                      <a:pt x="362" y="0"/>
                    </a:lnTo>
                    <a:lnTo>
                      <a:pt x="371" y="1"/>
                    </a:lnTo>
                    <a:lnTo>
                      <a:pt x="380" y="3"/>
                    </a:lnTo>
                    <a:lnTo>
                      <a:pt x="399" y="7"/>
                    </a:lnTo>
                    <a:lnTo>
                      <a:pt x="416" y="14"/>
                    </a:lnTo>
                    <a:lnTo>
                      <a:pt x="433" y="22"/>
                    </a:lnTo>
                    <a:lnTo>
                      <a:pt x="449" y="30"/>
                    </a:lnTo>
                    <a:lnTo>
                      <a:pt x="432" y="64"/>
                    </a:lnTo>
                    <a:close/>
                    <a:moveTo>
                      <a:pt x="308" y="47"/>
                    </a:moveTo>
                    <a:lnTo>
                      <a:pt x="307" y="47"/>
                    </a:lnTo>
                    <a:lnTo>
                      <a:pt x="308" y="47"/>
                    </a:lnTo>
                    <a:lnTo>
                      <a:pt x="302" y="30"/>
                    </a:lnTo>
                    <a:lnTo>
                      <a:pt x="308" y="47"/>
                    </a:lnTo>
                    <a:close/>
                    <a:moveTo>
                      <a:pt x="308" y="47"/>
                    </a:moveTo>
                    <a:lnTo>
                      <a:pt x="297" y="51"/>
                    </a:lnTo>
                    <a:lnTo>
                      <a:pt x="286" y="57"/>
                    </a:lnTo>
                    <a:lnTo>
                      <a:pt x="276" y="62"/>
                    </a:lnTo>
                    <a:lnTo>
                      <a:pt x="266" y="68"/>
                    </a:lnTo>
                    <a:lnTo>
                      <a:pt x="247" y="81"/>
                    </a:lnTo>
                    <a:lnTo>
                      <a:pt x="230" y="97"/>
                    </a:lnTo>
                    <a:lnTo>
                      <a:pt x="212" y="113"/>
                    </a:lnTo>
                    <a:lnTo>
                      <a:pt x="197" y="131"/>
                    </a:lnTo>
                    <a:lnTo>
                      <a:pt x="181" y="148"/>
                    </a:lnTo>
                    <a:lnTo>
                      <a:pt x="166" y="167"/>
                    </a:lnTo>
                    <a:lnTo>
                      <a:pt x="137" y="142"/>
                    </a:lnTo>
                    <a:lnTo>
                      <a:pt x="154" y="123"/>
                    </a:lnTo>
                    <a:lnTo>
                      <a:pt x="170" y="104"/>
                    </a:lnTo>
                    <a:lnTo>
                      <a:pt x="188" y="85"/>
                    </a:lnTo>
                    <a:lnTo>
                      <a:pt x="206" y="67"/>
                    </a:lnTo>
                    <a:lnTo>
                      <a:pt x="216" y="59"/>
                    </a:lnTo>
                    <a:lnTo>
                      <a:pt x="226" y="50"/>
                    </a:lnTo>
                    <a:lnTo>
                      <a:pt x="237" y="42"/>
                    </a:lnTo>
                    <a:lnTo>
                      <a:pt x="247" y="35"/>
                    </a:lnTo>
                    <a:lnTo>
                      <a:pt x="259" y="29"/>
                    </a:lnTo>
                    <a:lnTo>
                      <a:pt x="270" y="23"/>
                    </a:lnTo>
                    <a:lnTo>
                      <a:pt x="282" y="16"/>
                    </a:lnTo>
                    <a:lnTo>
                      <a:pt x="295" y="11"/>
                    </a:lnTo>
                    <a:lnTo>
                      <a:pt x="308" y="47"/>
                    </a:lnTo>
                    <a:close/>
                    <a:moveTo>
                      <a:pt x="166" y="167"/>
                    </a:moveTo>
                    <a:lnTo>
                      <a:pt x="146" y="189"/>
                    </a:lnTo>
                    <a:lnTo>
                      <a:pt x="128" y="211"/>
                    </a:lnTo>
                    <a:lnTo>
                      <a:pt x="118" y="221"/>
                    </a:lnTo>
                    <a:lnTo>
                      <a:pt x="108" y="230"/>
                    </a:lnTo>
                    <a:lnTo>
                      <a:pt x="98" y="240"/>
                    </a:lnTo>
                    <a:lnTo>
                      <a:pt x="87" y="248"/>
                    </a:lnTo>
                    <a:lnTo>
                      <a:pt x="65" y="217"/>
                    </a:lnTo>
                    <a:lnTo>
                      <a:pt x="74" y="210"/>
                    </a:lnTo>
                    <a:lnTo>
                      <a:pt x="84" y="202"/>
                    </a:lnTo>
                    <a:lnTo>
                      <a:pt x="92" y="193"/>
                    </a:lnTo>
                    <a:lnTo>
                      <a:pt x="101" y="184"/>
                    </a:lnTo>
                    <a:lnTo>
                      <a:pt x="119" y="164"/>
                    </a:lnTo>
                    <a:lnTo>
                      <a:pt x="137" y="142"/>
                    </a:lnTo>
                    <a:lnTo>
                      <a:pt x="166" y="167"/>
                    </a:lnTo>
                    <a:close/>
                    <a:moveTo>
                      <a:pt x="87" y="248"/>
                    </a:moveTo>
                    <a:lnTo>
                      <a:pt x="70" y="260"/>
                    </a:lnTo>
                    <a:lnTo>
                      <a:pt x="58" y="273"/>
                    </a:lnTo>
                    <a:lnTo>
                      <a:pt x="48" y="284"/>
                    </a:lnTo>
                    <a:lnTo>
                      <a:pt x="40" y="293"/>
                    </a:lnTo>
                    <a:lnTo>
                      <a:pt x="7" y="276"/>
                    </a:lnTo>
                    <a:lnTo>
                      <a:pt x="12" y="270"/>
                    </a:lnTo>
                    <a:lnTo>
                      <a:pt x="17" y="262"/>
                    </a:lnTo>
                    <a:lnTo>
                      <a:pt x="22" y="255"/>
                    </a:lnTo>
                    <a:lnTo>
                      <a:pt x="29" y="248"/>
                    </a:lnTo>
                    <a:lnTo>
                      <a:pt x="46" y="233"/>
                    </a:lnTo>
                    <a:lnTo>
                      <a:pt x="65" y="217"/>
                    </a:lnTo>
                    <a:lnTo>
                      <a:pt x="87" y="248"/>
                    </a:lnTo>
                    <a:close/>
                    <a:moveTo>
                      <a:pt x="40" y="293"/>
                    </a:moveTo>
                    <a:lnTo>
                      <a:pt x="14" y="344"/>
                    </a:lnTo>
                    <a:lnTo>
                      <a:pt x="40" y="293"/>
                    </a:lnTo>
                    <a:lnTo>
                      <a:pt x="24" y="285"/>
                    </a:lnTo>
                    <a:lnTo>
                      <a:pt x="40" y="293"/>
                    </a:lnTo>
                    <a:close/>
                    <a:moveTo>
                      <a:pt x="40" y="293"/>
                    </a:moveTo>
                    <a:lnTo>
                      <a:pt x="38" y="298"/>
                    </a:lnTo>
                    <a:lnTo>
                      <a:pt x="38" y="303"/>
                    </a:lnTo>
                    <a:lnTo>
                      <a:pt x="0" y="308"/>
                    </a:lnTo>
                    <a:lnTo>
                      <a:pt x="0" y="300"/>
                    </a:lnTo>
                    <a:lnTo>
                      <a:pt x="1" y="292"/>
                    </a:lnTo>
                    <a:lnTo>
                      <a:pt x="3" y="284"/>
                    </a:lnTo>
                    <a:lnTo>
                      <a:pt x="7" y="276"/>
                    </a:lnTo>
                    <a:lnTo>
                      <a:pt x="40" y="293"/>
                    </a:lnTo>
                    <a:close/>
                    <a:moveTo>
                      <a:pt x="38" y="303"/>
                    </a:moveTo>
                    <a:lnTo>
                      <a:pt x="39" y="304"/>
                    </a:lnTo>
                    <a:lnTo>
                      <a:pt x="20" y="335"/>
                    </a:lnTo>
                    <a:lnTo>
                      <a:pt x="13" y="330"/>
                    </a:lnTo>
                    <a:lnTo>
                      <a:pt x="6" y="324"/>
                    </a:lnTo>
                    <a:lnTo>
                      <a:pt x="3" y="316"/>
                    </a:lnTo>
                    <a:lnTo>
                      <a:pt x="0" y="308"/>
                    </a:lnTo>
                    <a:lnTo>
                      <a:pt x="38" y="303"/>
                    </a:lnTo>
                    <a:close/>
                    <a:moveTo>
                      <a:pt x="39" y="304"/>
                    </a:moveTo>
                    <a:lnTo>
                      <a:pt x="44" y="306"/>
                    </a:lnTo>
                    <a:lnTo>
                      <a:pt x="50" y="308"/>
                    </a:lnTo>
                    <a:lnTo>
                      <a:pt x="57" y="309"/>
                    </a:lnTo>
                    <a:lnTo>
                      <a:pt x="66" y="310"/>
                    </a:lnTo>
                    <a:lnTo>
                      <a:pt x="64" y="348"/>
                    </a:lnTo>
                    <a:lnTo>
                      <a:pt x="51" y="346"/>
                    </a:lnTo>
                    <a:lnTo>
                      <a:pt x="38" y="344"/>
                    </a:lnTo>
                    <a:lnTo>
                      <a:pt x="28" y="341"/>
                    </a:lnTo>
                    <a:lnTo>
                      <a:pt x="20" y="335"/>
                    </a:lnTo>
                    <a:lnTo>
                      <a:pt x="39" y="304"/>
                    </a:lnTo>
                    <a:close/>
                    <a:moveTo>
                      <a:pt x="66" y="310"/>
                    </a:moveTo>
                    <a:lnTo>
                      <a:pt x="67" y="310"/>
                    </a:lnTo>
                    <a:lnTo>
                      <a:pt x="65" y="328"/>
                    </a:lnTo>
                    <a:lnTo>
                      <a:pt x="66" y="310"/>
                    </a:lnTo>
                    <a:close/>
                    <a:moveTo>
                      <a:pt x="67" y="310"/>
                    </a:moveTo>
                    <a:lnTo>
                      <a:pt x="84" y="311"/>
                    </a:lnTo>
                    <a:lnTo>
                      <a:pt x="103" y="311"/>
                    </a:lnTo>
                    <a:lnTo>
                      <a:pt x="125" y="311"/>
                    </a:lnTo>
                    <a:lnTo>
                      <a:pt x="147" y="310"/>
                    </a:lnTo>
                    <a:lnTo>
                      <a:pt x="149" y="347"/>
                    </a:lnTo>
                    <a:lnTo>
                      <a:pt x="125" y="348"/>
                    </a:lnTo>
                    <a:lnTo>
                      <a:pt x="102" y="349"/>
                    </a:lnTo>
                    <a:lnTo>
                      <a:pt x="82" y="349"/>
                    </a:lnTo>
                    <a:lnTo>
                      <a:pt x="63" y="347"/>
                    </a:lnTo>
                    <a:lnTo>
                      <a:pt x="67" y="310"/>
                    </a:lnTo>
                    <a:close/>
                    <a:moveTo>
                      <a:pt x="147" y="310"/>
                    </a:moveTo>
                    <a:lnTo>
                      <a:pt x="173" y="309"/>
                    </a:lnTo>
                    <a:lnTo>
                      <a:pt x="199" y="308"/>
                    </a:lnTo>
                    <a:lnTo>
                      <a:pt x="226" y="308"/>
                    </a:lnTo>
                    <a:lnTo>
                      <a:pt x="251" y="309"/>
                    </a:lnTo>
                    <a:lnTo>
                      <a:pt x="275" y="312"/>
                    </a:lnTo>
                    <a:lnTo>
                      <a:pt x="299" y="316"/>
                    </a:lnTo>
                    <a:lnTo>
                      <a:pt x="309" y="319"/>
                    </a:lnTo>
                    <a:lnTo>
                      <a:pt x="319" y="322"/>
                    </a:lnTo>
                    <a:lnTo>
                      <a:pt x="329" y="326"/>
                    </a:lnTo>
                    <a:lnTo>
                      <a:pt x="337" y="331"/>
                    </a:lnTo>
                    <a:lnTo>
                      <a:pt x="317" y="363"/>
                    </a:lnTo>
                    <a:lnTo>
                      <a:pt x="310" y="359"/>
                    </a:lnTo>
                    <a:lnTo>
                      <a:pt x="303" y="356"/>
                    </a:lnTo>
                    <a:lnTo>
                      <a:pt x="295" y="353"/>
                    </a:lnTo>
                    <a:lnTo>
                      <a:pt x="285" y="351"/>
                    </a:lnTo>
                    <a:lnTo>
                      <a:pt x="266" y="348"/>
                    </a:lnTo>
                    <a:lnTo>
                      <a:pt x="243" y="346"/>
                    </a:lnTo>
                    <a:lnTo>
                      <a:pt x="221" y="346"/>
                    </a:lnTo>
                    <a:lnTo>
                      <a:pt x="197" y="346"/>
                    </a:lnTo>
                    <a:lnTo>
                      <a:pt x="173" y="347"/>
                    </a:lnTo>
                    <a:lnTo>
                      <a:pt x="149" y="347"/>
                    </a:lnTo>
                    <a:lnTo>
                      <a:pt x="147" y="310"/>
                    </a:lnTo>
                    <a:close/>
                    <a:moveTo>
                      <a:pt x="337" y="331"/>
                    </a:moveTo>
                    <a:lnTo>
                      <a:pt x="338" y="331"/>
                    </a:lnTo>
                    <a:lnTo>
                      <a:pt x="339" y="332"/>
                    </a:lnTo>
                    <a:lnTo>
                      <a:pt x="328" y="347"/>
                    </a:lnTo>
                    <a:lnTo>
                      <a:pt x="337" y="331"/>
                    </a:lnTo>
                    <a:close/>
                    <a:moveTo>
                      <a:pt x="339" y="332"/>
                    </a:moveTo>
                    <a:lnTo>
                      <a:pt x="349" y="340"/>
                    </a:lnTo>
                    <a:lnTo>
                      <a:pt x="360" y="348"/>
                    </a:lnTo>
                    <a:lnTo>
                      <a:pt x="336" y="378"/>
                    </a:lnTo>
                    <a:lnTo>
                      <a:pt x="327" y="369"/>
                    </a:lnTo>
                    <a:lnTo>
                      <a:pt x="316" y="362"/>
                    </a:lnTo>
                    <a:lnTo>
                      <a:pt x="339" y="332"/>
                    </a:lnTo>
                    <a:close/>
                    <a:moveTo>
                      <a:pt x="360" y="348"/>
                    </a:moveTo>
                    <a:lnTo>
                      <a:pt x="376" y="360"/>
                    </a:lnTo>
                    <a:lnTo>
                      <a:pt x="393" y="373"/>
                    </a:lnTo>
                    <a:lnTo>
                      <a:pt x="403" y="379"/>
                    </a:lnTo>
                    <a:lnTo>
                      <a:pt x="412" y="384"/>
                    </a:lnTo>
                    <a:lnTo>
                      <a:pt x="421" y="389"/>
                    </a:lnTo>
                    <a:lnTo>
                      <a:pt x="431" y="393"/>
                    </a:lnTo>
                    <a:lnTo>
                      <a:pt x="440" y="396"/>
                    </a:lnTo>
                    <a:lnTo>
                      <a:pt x="449" y="398"/>
                    </a:lnTo>
                    <a:lnTo>
                      <a:pt x="459" y="400"/>
                    </a:lnTo>
                    <a:lnTo>
                      <a:pt x="469" y="400"/>
                    </a:lnTo>
                    <a:lnTo>
                      <a:pt x="479" y="399"/>
                    </a:lnTo>
                    <a:lnTo>
                      <a:pt x="489" y="398"/>
                    </a:lnTo>
                    <a:lnTo>
                      <a:pt x="501" y="394"/>
                    </a:lnTo>
                    <a:lnTo>
                      <a:pt x="511" y="389"/>
                    </a:lnTo>
                    <a:lnTo>
                      <a:pt x="528" y="423"/>
                    </a:lnTo>
                    <a:lnTo>
                      <a:pt x="514" y="429"/>
                    </a:lnTo>
                    <a:lnTo>
                      <a:pt x="500" y="434"/>
                    </a:lnTo>
                    <a:lnTo>
                      <a:pt x="486" y="437"/>
                    </a:lnTo>
                    <a:lnTo>
                      <a:pt x="473" y="439"/>
                    </a:lnTo>
                    <a:lnTo>
                      <a:pt x="459" y="439"/>
                    </a:lnTo>
                    <a:lnTo>
                      <a:pt x="447" y="437"/>
                    </a:lnTo>
                    <a:lnTo>
                      <a:pt x="435" y="435"/>
                    </a:lnTo>
                    <a:lnTo>
                      <a:pt x="423" y="431"/>
                    </a:lnTo>
                    <a:lnTo>
                      <a:pt x="411" y="426"/>
                    </a:lnTo>
                    <a:lnTo>
                      <a:pt x="400" y="421"/>
                    </a:lnTo>
                    <a:lnTo>
                      <a:pt x="389" y="415"/>
                    </a:lnTo>
                    <a:lnTo>
                      <a:pt x="378" y="408"/>
                    </a:lnTo>
                    <a:lnTo>
                      <a:pt x="356" y="393"/>
                    </a:lnTo>
                    <a:lnTo>
                      <a:pt x="336" y="378"/>
                    </a:lnTo>
                    <a:lnTo>
                      <a:pt x="360" y="348"/>
                    </a:lnTo>
                    <a:close/>
                    <a:moveTo>
                      <a:pt x="511" y="389"/>
                    </a:moveTo>
                    <a:lnTo>
                      <a:pt x="512" y="389"/>
                    </a:lnTo>
                    <a:lnTo>
                      <a:pt x="519" y="406"/>
                    </a:lnTo>
                    <a:lnTo>
                      <a:pt x="511" y="389"/>
                    </a:lnTo>
                    <a:close/>
                    <a:moveTo>
                      <a:pt x="512" y="389"/>
                    </a:moveTo>
                    <a:lnTo>
                      <a:pt x="532" y="378"/>
                    </a:lnTo>
                    <a:lnTo>
                      <a:pt x="554" y="365"/>
                    </a:lnTo>
                    <a:lnTo>
                      <a:pt x="574" y="352"/>
                    </a:lnTo>
                    <a:lnTo>
                      <a:pt x="594" y="339"/>
                    </a:lnTo>
                    <a:lnTo>
                      <a:pt x="615" y="369"/>
                    </a:lnTo>
                    <a:lnTo>
                      <a:pt x="594" y="384"/>
                    </a:lnTo>
                    <a:lnTo>
                      <a:pt x="574" y="397"/>
                    </a:lnTo>
                    <a:lnTo>
                      <a:pt x="551" y="411"/>
                    </a:lnTo>
                    <a:lnTo>
                      <a:pt x="527" y="423"/>
                    </a:lnTo>
                    <a:lnTo>
                      <a:pt x="512" y="389"/>
                    </a:lnTo>
                    <a:close/>
                    <a:moveTo>
                      <a:pt x="594" y="339"/>
                    </a:moveTo>
                    <a:lnTo>
                      <a:pt x="610" y="327"/>
                    </a:lnTo>
                    <a:lnTo>
                      <a:pt x="626" y="316"/>
                    </a:lnTo>
                    <a:lnTo>
                      <a:pt x="642" y="307"/>
                    </a:lnTo>
                    <a:lnTo>
                      <a:pt x="657" y="297"/>
                    </a:lnTo>
                    <a:lnTo>
                      <a:pt x="672" y="290"/>
                    </a:lnTo>
                    <a:lnTo>
                      <a:pt x="688" y="285"/>
                    </a:lnTo>
                    <a:lnTo>
                      <a:pt x="696" y="283"/>
                    </a:lnTo>
                    <a:lnTo>
                      <a:pt x="703" y="281"/>
                    </a:lnTo>
                    <a:lnTo>
                      <a:pt x="712" y="281"/>
                    </a:lnTo>
                    <a:lnTo>
                      <a:pt x="719" y="280"/>
                    </a:lnTo>
                    <a:lnTo>
                      <a:pt x="719" y="318"/>
                    </a:lnTo>
                    <a:lnTo>
                      <a:pt x="707" y="319"/>
                    </a:lnTo>
                    <a:lnTo>
                      <a:pt x="695" y="322"/>
                    </a:lnTo>
                    <a:lnTo>
                      <a:pt x="683" y="327"/>
                    </a:lnTo>
                    <a:lnTo>
                      <a:pt x="670" y="333"/>
                    </a:lnTo>
                    <a:lnTo>
                      <a:pt x="644" y="350"/>
                    </a:lnTo>
                    <a:lnTo>
                      <a:pt x="615" y="369"/>
                    </a:lnTo>
                    <a:lnTo>
                      <a:pt x="594" y="339"/>
                    </a:lnTo>
                    <a:close/>
                    <a:moveTo>
                      <a:pt x="719" y="280"/>
                    </a:moveTo>
                    <a:lnTo>
                      <a:pt x="750" y="280"/>
                    </a:lnTo>
                    <a:lnTo>
                      <a:pt x="785" y="278"/>
                    </a:lnTo>
                    <a:lnTo>
                      <a:pt x="819" y="276"/>
                    </a:lnTo>
                    <a:lnTo>
                      <a:pt x="847" y="274"/>
                    </a:lnTo>
                    <a:lnTo>
                      <a:pt x="853" y="311"/>
                    </a:lnTo>
                    <a:lnTo>
                      <a:pt x="823" y="314"/>
                    </a:lnTo>
                    <a:lnTo>
                      <a:pt x="787" y="316"/>
                    </a:lnTo>
                    <a:lnTo>
                      <a:pt x="751" y="317"/>
                    </a:lnTo>
                    <a:lnTo>
                      <a:pt x="719" y="318"/>
                    </a:lnTo>
                    <a:lnTo>
                      <a:pt x="719" y="280"/>
                    </a:lnTo>
                    <a:close/>
                    <a:moveTo>
                      <a:pt x="847" y="274"/>
                    </a:moveTo>
                    <a:lnTo>
                      <a:pt x="857" y="272"/>
                    </a:lnTo>
                    <a:lnTo>
                      <a:pt x="862" y="271"/>
                    </a:lnTo>
                    <a:lnTo>
                      <a:pt x="872" y="307"/>
                    </a:lnTo>
                    <a:lnTo>
                      <a:pt x="863" y="309"/>
                    </a:lnTo>
                    <a:lnTo>
                      <a:pt x="853" y="311"/>
                    </a:lnTo>
                    <a:lnTo>
                      <a:pt x="847" y="274"/>
                    </a:lnTo>
                    <a:close/>
                    <a:moveTo>
                      <a:pt x="862" y="271"/>
                    </a:moveTo>
                    <a:lnTo>
                      <a:pt x="865" y="271"/>
                    </a:lnTo>
                    <a:lnTo>
                      <a:pt x="867" y="272"/>
                    </a:lnTo>
                    <a:lnTo>
                      <a:pt x="869" y="273"/>
                    </a:lnTo>
                    <a:lnTo>
                      <a:pt x="871" y="276"/>
                    </a:lnTo>
                    <a:lnTo>
                      <a:pt x="872" y="282"/>
                    </a:lnTo>
                    <a:lnTo>
                      <a:pt x="872" y="289"/>
                    </a:lnTo>
                    <a:lnTo>
                      <a:pt x="871" y="296"/>
                    </a:lnTo>
                    <a:lnTo>
                      <a:pt x="868" y="300"/>
                    </a:lnTo>
                    <a:lnTo>
                      <a:pt x="866" y="303"/>
                    </a:lnTo>
                    <a:lnTo>
                      <a:pt x="864" y="303"/>
                    </a:lnTo>
                    <a:lnTo>
                      <a:pt x="861" y="302"/>
                    </a:lnTo>
                    <a:lnTo>
                      <a:pt x="858" y="299"/>
                    </a:lnTo>
                    <a:lnTo>
                      <a:pt x="885" y="273"/>
                    </a:lnTo>
                    <a:lnTo>
                      <a:pt x="890" y="279"/>
                    </a:lnTo>
                    <a:lnTo>
                      <a:pt x="893" y="284"/>
                    </a:lnTo>
                    <a:lnTo>
                      <a:pt x="895" y="289"/>
                    </a:lnTo>
                    <a:lnTo>
                      <a:pt x="894" y="293"/>
                    </a:lnTo>
                    <a:lnTo>
                      <a:pt x="891" y="297"/>
                    </a:lnTo>
                    <a:lnTo>
                      <a:pt x="887" y="302"/>
                    </a:lnTo>
                    <a:lnTo>
                      <a:pt x="880" y="305"/>
                    </a:lnTo>
                    <a:lnTo>
                      <a:pt x="872" y="307"/>
                    </a:lnTo>
                    <a:lnTo>
                      <a:pt x="862" y="271"/>
                    </a:lnTo>
                    <a:close/>
                    <a:moveTo>
                      <a:pt x="885" y="273"/>
                    </a:moveTo>
                    <a:lnTo>
                      <a:pt x="870" y="259"/>
                    </a:lnTo>
                    <a:lnTo>
                      <a:pt x="885" y="273"/>
                    </a:lnTo>
                    <a:lnTo>
                      <a:pt x="871" y="286"/>
                    </a:lnTo>
                    <a:lnTo>
                      <a:pt x="885" y="273"/>
                    </a:lnTo>
                    <a:close/>
                    <a:moveTo>
                      <a:pt x="858" y="299"/>
                    </a:moveTo>
                    <a:lnTo>
                      <a:pt x="860" y="300"/>
                    </a:lnTo>
                    <a:lnTo>
                      <a:pt x="862" y="303"/>
                    </a:lnTo>
                    <a:lnTo>
                      <a:pt x="871" y="267"/>
                    </a:lnTo>
                    <a:lnTo>
                      <a:pt x="878" y="269"/>
                    </a:lnTo>
                    <a:lnTo>
                      <a:pt x="885" y="273"/>
                    </a:lnTo>
                    <a:lnTo>
                      <a:pt x="858" y="299"/>
                    </a:lnTo>
                    <a:close/>
                    <a:moveTo>
                      <a:pt x="871" y="265"/>
                    </a:moveTo>
                    <a:lnTo>
                      <a:pt x="872" y="267"/>
                    </a:lnTo>
                    <a:lnTo>
                      <a:pt x="871" y="267"/>
                    </a:lnTo>
                    <a:lnTo>
                      <a:pt x="867" y="284"/>
                    </a:lnTo>
                    <a:lnTo>
                      <a:pt x="871" y="26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48" name="Freeform 2268">
                <a:extLst>
                  <a:ext uri="{FF2B5EF4-FFF2-40B4-BE49-F238E27FC236}">
                    <a16:creationId xmlns:a16="http://schemas.microsoft.com/office/drawing/2014/main" id="{9169C829-3470-4BEC-BDE2-85BA4790A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2" y="3328"/>
                <a:ext cx="44" cy="23"/>
              </a:xfrm>
              <a:custGeom>
                <a:avLst/>
                <a:gdLst>
                  <a:gd name="T0" fmla="*/ 3 w 665"/>
                  <a:gd name="T1" fmla="*/ 0 h 339"/>
                  <a:gd name="T2" fmla="*/ 3 w 665"/>
                  <a:gd name="T3" fmla="*/ 0 h 339"/>
                  <a:gd name="T4" fmla="*/ 3 w 665"/>
                  <a:gd name="T5" fmla="*/ 0 h 339"/>
                  <a:gd name="T6" fmla="*/ 2 w 665"/>
                  <a:gd name="T7" fmla="*/ 0 h 339"/>
                  <a:gd name="T8" fmla="*/ 2 w 665"/>
                  <a:gd name="T9" fmla="*/ 0 h 339"/>
                  <a:gd name="T10" fmla="*/ 2 w 665"/>
                  <a:gd name="T11" fmla="*/ 0 h 339"/>
                  <a:gd name="T12" fmla="*/ 2 w 665"/>
                  <a:gd name="T13" fmla="*/ 0 h 339"/>
                  <a:gd name="T14" fmla="*/ 2 w 665"/>
                  <a:gd name="T15" fmla="*/ 0 h 339"/>
                  <a:gd name="T16" fmla="*/ 2 w 665"/>
                  <a:gd name="T17" fmla="*/ 0 h 339"/>
                  <a:gd name="T18" fmla="*/ 2 w 665"/>
                  <a:gd name="T19" fmla="*/ 0 h 339"/>
                  <a:gd name="T20" fmla="*/ 2 w 665"/>
                  <a:gd name="T21" fmla="*/ 0 h 339"/>
                  <a:gd name="T22" fmla="*/ 1 w 665"/>
                  <a:gd name="T23" fmla="*/ 0 h 339"/>
                  <a:gd name="T24" fmla="*/ 1 w 665"/>
                  <a:gd name="T25" fmla="*/ 0 h 339"/>
                  <a:gd name="T26" fmla="*/ 1 w 665"/>
                  <a:gd name="T27" fmla="*/ 0 h 339"/>
                  <a:gd name="T28" fmla="*/ 1 w 665"/>
                  <a:gd name="T29" fmla="*/ 0 h 339"/>
                  <a:gd name="T30" fmla="*/ 1 w 665"/>
                  <a:gd name="T31" fmla="*/ 0 h 339"/>
                  <a:gd name="T32" fmla="*/ 1 w 665"/>
                  <a:gd name="T33" fmla="*/ 0 h 339"/>
                  <a:gd name="T34" fmla="*/ 0 w 665"/>
                  <a:gd name="T35" fmla="*/ 0 h 339"/>
                  <a:gd name="T36" fmla="*/ 0 w 665"/>
                  <a:gd name="T37" fmla="*/ 0 h 339"/>
                  <a:gd name="T38" fmla="*/ 0 w 665"/>
                  <a:gd name="T39" fmla="*/ 0 h 339"/>
                  <a:gd name="T40" fmla="*/ 0 w 665"/>
                  <a:gd name="T41" fmla="*/ 0 h 339"/>
                  <a:gd name="T42" fmla="*/ 0 w 665"/>
                  <a:gd name="T43" fmla="*/ 0 h 339"/>
                  <a:gd name="T44" fmla="*/ 0 w 665"/>
                  <a:gd name="T45" fmla="*/ 0 h 339"/>
                  <a:gd name="T46" fmla="*/ 0 w 665"/>
                  <a:gd name="T47" fmla="*/ 0 h 339"/>
                  <a:gd name="T48" fmla="*/ 0 w 665"/>
                  <a:gd name="T49" fmla="*/ 0 h 339"/>
                  <a:gd name="T50" fmla="*/ 0 w 665"/>
                  <a:gd name="T51" fmla="*/ 0 h 339"/>
                  <a:gd name="T52" fmla="*/ 0 w 665"/>
                  <a:gd name="T53" fmla="*/ 0 h 339"/>
                  <a:gd name="T54" fmla="*/ 0 w 665"/>
                  <a:gd name="T55" fmla="*/ 1 h 339"/>
                  <a:gd name="T56" fmla="*/ 0 w 665"/>
                  <a:gd name="T57" fmla="*/ 1 h 339"/>
                  <a:gd name="T58" fmla="*/ 0 w 665"/>
                  <a:gd name="T59" fmla="*/ 1 h 339"/>
                  <a:gd name="T60" fmla="*/ 0 w 665"/>
                  <a:gd name="T61" fmla="*/ 1 h 339"/>
                  <a:gd name="T62" fmla="*/ 0 w 665"/>
                  <a:gd name="T63" fmla="*/ 1 h 339"/>
                  <a:gd name="T64" fmla="*/ 1 w 665"/>
                  <a:gd name="T65" fmla="*/ 1 h 339"/>
                  <a:gd name="T66" fmla="*/ 1 w 665"/>
                  <a:gd name="T67" fmla="*/ 1 h 339"/>
                  <a:gd name="T68" fmla="*/ 1 w 665"/>
                  <a:gd name="T69" fmla="*/ 1 h 339"/>
                  <a:gd name="T70" fmla="*/ 1 w 665"/>
                  <a:gd name="T71" fmla="*/ 1 h 339"/>
                  <a:gd name="T72" fmla="*/ 1 w 665"/>
                  <a:gd name="T73" fmla="*/ 2 h 339"/>
                  <a:gd name="T74" fmla="*/ 1 w 665"/>
                  <a:gd name="T75" fmla="*/ 2 h 339"/>
                  <a:gd name="T76" fmla="*/ 1 w 665"/>
                  <a:gd name="T77" fmla="*/ 2 h 339"/>
                  <a:gd name="T78" fmla="*/ 1 w 665"/>
                  <a:gd name="T79" fmla="*/ 2 h 339"/>
                  <a:gd name="T80" fmla="*/ 1 w 665"/>
                  <a:gd name="T81" fmla="*/ 1 h 339"/>
                  <a:gd name="T82" fmla="*/ 2 w 665"/>
                  <a:gd name="T83" fmla="*/ 1 h 339"/>
                  <a:gd name="T84" fmla="*/ 2 w 665"/>
                  <a:gd name="T85" fmla="*/ 1 h 339"/>
                  <a:gd name="T86" fmla="*/ 2 w 665"/>
                  <a:gd name="T87" fmla="*/ 1 h 339"/>
                  <a:gd name="T88" fmla="*/ 3 w 665"/>
                  <a:gd name="T89" fmla="*/ 1 h 339"/>
                  <a:gd name="T90" fmla="*/ 3 w 665"/>
                  <a:gd name="T91" fmla="*/ 1 h 339"/>
                  <a:gd name="T92" fmla="*/ 3 w 665"/>
                  <a:gd name="T93" fmla="*/ 1 h 339"/>
                  <a:gd name="T94" fmla="*/ 3 w 665"/>
                  <a:gd name="T95" fmla="*/ 1 h 339"/>
                  <a:gd name="T96" fmla="*/ 3 w 665"/>
                  <a:gd name="T97" fmla="*/ 0 h 339"/>
                  <a:gd name="T98" fmla="*/ 3 w 665"/>
                  <a:gd name="T99" fmla="*/ 0 h 33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665" h="339">
                    <a:moveTo>
                      <a:pt x="657" y="86"/>
                    </a:moveTo>
                    <a:lnTo>
                      <a:pt x="647" y="75"/>
                    </a:lnTo>
                    <a:lnTo>
                      <a:pt x="637" y="65"/>
                    </a:lnTo>
                    <a:lnTo>
                      <a:pt x="625" y="55"/>
                    </a:lnTo>
                    <a:lnTo>
                      <a:pt x="612" y="46"/>
                    </a:lnTo>
                    <a:lnTo>
                      <a:pt x="598" y="35"/>
                    </a:lnTo>
                    <a:lnTo>
                      <a:pt x="583" y="27"/>
                    </a:lnTo>
                    <a:lnTo>
                      <a:pt x="566" y="19"/>
                    </a:lnTo>
                    <a:lnTo>
                      <a:pt x="548" y="12"/>
                    </a:lnTo>
                    <a:lnTo>
                      <a:pt x="528" y="7"/>
                    </a:lnTo>
                    <a:lnTo>
                      <a:pt x="507" y="2"/>
                    </a:lnTo>
                    <a:lnTo>
                      <a:pt x="496" y="1"/>
                    </a:lnTo>
                    <a:lnTo>
                      <a:pt x="485" y="0"/>
                    </a:lnTo>
                    <a:lnTo>
                      <a:pt x="473" y="0"/>
                    </a:lnTo>
                    <a:lnTo>
                      <a:pt x="461" y="0"/>
                    </a:lnTo>
                    <a:lnTo>
                      <a:pt x="449" y="1"/>
                    </a:lnTo>
                    <a:lnTo>
                      <a:pt x="436" y="2"/>
                    </a:lnTo>
                    <a:lnTo>
                      <a:pt x="423" y="5"/>
                    </a:lnTo>
                    <a:lnTo>
                      <a:pt x="409" y="8"/>
                    </a:lnTo>
                    <a:lnTo>
                      <a:pt x="395" y="12"/>
                    </a:lnTo>
                    <a:lnTo>
                      <a:pt x="381" y="16"/>
                    </a:lnTo>
                    <a:lnTo>
                      <a:pt x="365" y="21"/>
                    </a:lnTo>
                    <a:lnTo>
                      <a:pt x="350" y="26"/>
                    </a:lnTo>
                    <a:lnTo>
                      <a:pt x="310" y="40"/>
                    </a:lnTo>
                    <a:lnTo>
                      <a:pt x="276" y="52"/>
                    </a:lnTo>
                    <a:lnTo>
                      <a:pt x="260" y="55"/>
                    </a:lnTo>
                    <a:lnTo>
                      <a:pt x="247" y="58"/>
                    </a:lnTo>
                    <a:lnTo>
                      <a:pt x="234" y="61"/>
                    </a:lnTo>
                    <a:lnTo>
                      <a:pt x="222" y="62"/>
                    </a:lnTo>
                    <a:lnTo>
                      <a:pt x="201" y="64"/>
                    </a:lnTo>
                    <a:lnTo>
                      <a:pt x="183" y="63"/>
                    </a:lnTo>
                    <a:lnTo>
                      <a:pt x="168" y="61"/>
                    </a:lnTo>
                    <a:lnTo>
                      <a:pt x="155" y="58"/>
                    </a:lnTo>
                    <a:lnTo>
                      <a:pt x="133" y="52"/>
                    </a:lnTo>
                    <a:lnTo>
                      <a:pt x="112" y="47"/>
                    </a:lnTo>
                    <a:lnTo>
                      <a:pt x="101" y="47"/>
                    </a:lnTo>
                    <a:lnTo>
                      <a:pt x="87" y="48"/>
                    </a:lnTo>
                    <a:lnTo>
                      <a:pt x="72" y="53"/>
                    </a:lnTo>
                    <a:lnTo>
                      <a:pt x="54" y="60"/>
                    </a:lnTo>
                    <a:lnTo>
                      <a:pt x="37" y="67"/>
                    </a:lnTo>
                    <a:lnTo>
                      <a:pt x="23" y="72"/>
                    </a:lnTo>
                    <a:lnTo>
                      <a:pt x="12" y="75"/>
                    </a:lnTo>
                    <a:lnTo>
                      <a:pt x="5" y="77"/>
                    </a:lnTo>
                    <a:lnTo>
                      <a:pt x="1" y="77"/>
                    </a:lnTo>
                    <a:lnTo>
                      <a:pt x="0" y="77"/>
                    </a:lnTo>
                    <a:lnTo>
                      <a:pt x="1" y="75"/>
                    </a:lnTo>
                    <a:lnTo>
                      <a:pt x="3" y="74"/>
                    </a:lnTo>
                    <a:lnTo>
                      <a:pt x="7" y="74"/>
                    </a:lnTo>
                    <a:lnTo>
                      <a:pt x="12" y="74"/>
                    </a:lnTo>
                    <a:lnTo>
                      <a:pt x="17" y="77"/>
                    </a:lnTo>
                    <a:lnTo>
                      <a:pt x="24" y="81"/>
                    </a:lnTo>
                    <a:lnTo>
                      <a:pt x="30" y="87"/>
                    </a:lnTo>
                    <a:lnTo>
                      <a:pt x="35" y="95"/>
                    </a:lnTo>
                    <a:lnTo>
                      <a:pt x="38" y="101"/>
                    </a:lnTo>
                    <a:lnTo>
                      <a:pt x="40" y="107"/>
                    </a:lnTo>
                    <a:lnTo>
                      <a:pt x="42" y="115"/>
                    </a:lnTo>
                    <a:lnTo>
                      <a:pt x="43" y="123"/>
                    </a:lnTo>
                    <a:lnTo>
                      <a:pt x="46" y="140"/>
                    </a:lnTo>
                    <a:lnTo>
                      <a:pt x="51" y="160"/>
                    </a:lnTo>
                    <a:lnTo>
                      <a:pt x="59" y="180"/>
                    </a:lnTo>
                    <a:lnTo>
                      <a:pt x="68" y="201"/>
                    </a:lnTo>
                    <a:lnTo>
                      <a:pt x="78" y="222"/>
                    </a:lnTo>
                    <a:lnTo>
                      <a:pt x="91" y="242"/>
                    </a:lnTo>
                    <a:lnTo>
                      <a:pt x="105" y="262"/>
                    </a:lnTo>
                    <a:lnTo>
                      <a:pt x="119" y="280"/>
                    </a:lnTo>
                    <a:lnTo>
                      <a:pt x="128" y="289"/>
                    </a:lnTo>
                    <a:lnTo>
                      <a:pt x="136" y="297"/>
                    </a:lnTo>
                    <a:lnTo>
                      <a:pt x="145" y="304"/>
                    </a:lnTo>
                    <a:lnTo>
                      <a:pt x="153" y="311"/>
                    </a:lnTo>
                    <a:lnTo>
                      <a:pt x="163" y="317"/>
                    </a:lnTo>
                    <a:lnTo>
                      <a:pt x="172" y="323"/>
                    </a:lnTo>
                    <a:lnTo>
                      <a:pt x="182" y="328"/>
                    </a:lnTo>
                    <a:lnTo>
                      <a:pt x="191" y="332"/>
                    </a:lnTo>
                    <a:lnTo>
                      <a:pt x="202" y="335"/>
                    </a:lnTo>
                    <a:lnTo>
                      <a:pt x="212" y="338"/>
                    </a:lnTo>
                    <a:lnTo>
                      <a:pt x="222" y="339"/>
                    </a:lnTo>
                    <a:lnTo>
                      <a:pt x="233" y="339"/>
                    </a:lnTo>
                    <a:lnTo>
                      <a:pt x="244" y="339"/>
                    </a:lnTo>
                    <a:lnTo>
                      <a:pt x="254" y="337"/>
                    </a:lnTo>
                    <a:lnTo>
                      <a:pt x="266" y="334"/>
                    </a:lnTo>
                    <a:lnTo>
                      <a:pt x="276" y="330"/>
                    </a:lnTo>
                    <a:lnTo>
                      <a:pt x="328" y="306"/>
                    </a:lnTo>
                    <a:lnTo>
                      <a:pt x="393" y="277"/>
                    </a:lnTo>
                    <a:lnTo>
                      <a:pt x="428" y="261"/>
                    </a:lnTo>
                    <a:lnTo>
                      <a:pt x="463" y="244"/>
                    </a:lnTo>
                    <a:lnTo>
                      <a:pt x="499" y="228"/>
                    </a:lnTo>
                    <a:lnTo>
                      <a:pt x="533" y="210"/>
                    </a:lnTo>
                    <a:lnTo>
                      <a:pt x="565" y="193"/>
                    </a:lnTo>
                    <a:lnTo>
                      <a:pt x="594" y="175"/>
                    </a:lnTo>
                    <a:lnTo>
                      <a:pt x="607" y="167"/>
                    </a:lnTo>
                    <a:lnTo>
                      <a:pt x="620" y="159"/>
                    </a:lnTo>
                    <a:lnTo>
                      <a:pt x="630" y="151"/>
                    </a:lnTo>
                    <a:lnTo>
                      <a:pt x="640" y="142"/>
                    </a:lnTo>
                    <a:lnTo>
                      <a:pt x="648" y="134"/>
                    </a:lnTo>
                    <a:lnTo>
                      <a:pt x="655" y="127"/>
                    </a:lnTo>
                    <a:lnTo>
                      <a:pt x="660" y="119"/>
                    </a:lnTo>
                    <a:lnTo>
                      <a:pt x="663" y="112"/>
                    </a:lnTo>
                    <a:lnTo>
                      <a:pt x="665" y="104"/>
                    </a:lnTo>
                    <a:lnTo>
                      <a:pt x="664" y="98"/>
                    </a:lnTo>
                    <a:lnTo>
                      <a:pt x="662" y="92"/>
                    </a:lnTo>
                    <a:lnTo>
                      <a:pt x="657" y="86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49" name="Freeform 2269">
                <a:extLst>
                  <a:ext uri="{FF2B5EF4-FFF2-40B4-BE49-F238E27FC236}">
                    <a16:creationId xmlns:a16="http://schemas.microsoft.com/office/drawing/2014/main" id="{D8CFA547-EBEC-47C8-A376-196398015D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79" y="3327"/>
                <a:ext cx="49" cy="25"/>
              </a:xfrm>
              <a:custGeom>
                <a:avLst/>
                <a:gdLst>
                  <a:gd name="T0" fmla="*/ 3 w 726"/>
                  <a:gd name="T1" fmla="*/ 0 h 378"/>
                  <a:gd name="T2" fmla="*/ 3 w 726"/>
                  <a:gd name="T3" fmla="*/ 0 h 378"/>
                  <a:gd name="T4" fmla="*/ 3 w 726"/>
                  <a:gd name="T5" fmla="*/ 0 h 378"/>
                  <a:gd name="T6" fmla="*/ 3 w 726"/>
                  <a:gd name="T7" fmla="*/ 0 h 378"/>
                  <a:gd name="T8" fmla="*/ 2 w 726"/>
                  <a:gd name="T9" fmla="*/ 0 h 378"/>
                  <a:gd name="T10" fmla="*/ 2 w 726"/>
                  <a:gd name="T11" fmla="*/ 0 h 378"/>
                  <a:gd name="T12" fmla="*/ 2 w 726"/>
                  <a:gd name="T13" fmla="*/ 0 h 378"/>
                  <a:gd name="T14" fmla="*/ 2 w 726"/>
                  <a:gd name="T15" fmla="*/ 0 h 378"/>
                  <a:gd name="T16" fmla="*/ 2 w 726"/>
                  <a:gd name="T17" fmla="*/ 0 h 378"/>
                  <a:gd name="T18" fmla="*/ 2 w 726"/>
                  <a:gd name="T19" fmla="*/ 0 h 378"/>
                  <a:gd name="T20" fmla="*/ 2 w 726"/>
                  <a:gd name="T21" fmla="*/ 0 h 378"/>
                  <a:gd name="T22" fmla="*/ 1 w 726"/>
                  <a:gd name="T23" fmla="*/ 0 h 378"/>
                  <a:gd name="T24" fmla="*/ 1 w 726"/>
                  <a:gd name="T25" fmla="*/ 0 h 378"/>
                  <a:gd name="T26" fmla="*/ 1 w 726"/>
                  <a:gd name="T27" fmla="*/ 0 h 378"/>
                  <a:gd name="T28" fmla="*/ 1 w 726"/>
                  <a:gd name="T29" fmla="*/ 0 h 378"/>
                  <a:gd name="T30" fmla="*/ 1 w 726"/>
                  <a:gd name="T31" fmla="*/ 0 h 378"/>
                  <a:gd name="T32" fmla="*/ 1 w 726"/>
                  <a:gd name="T33" fmla="*/ 0 h 378"/>
                  <a:gd name="T34" fmla="*/ 1 w 726"/>
                  <a:gd name="T35" fmla="*/ 0 h 378"/>
                  <a:gd name="T36" fmla="*/ 0 w 726"/>
                  <a:gd name="T37" fmla="*/ 0 h 378"/>
                  <a:gd name="T38" fmla="*/ 1 w 726"/>
                  <a:gd name="T39" fmla="*/ 0 h 378"/>
                  <a:gd name="T40" fmla="*/ 0 w 726"/>
                  <a:gd name="T41" fmla="*/ 0 h 378"/>
                  <a:gd name="T42" fmla="*/ 0 w 726"/>
                  <a:gd name="T43" fmla="*/ 0 h 378"/>
                  <a:gd name="T44" fmla="*/ 0 w 726"/>
                  <a:gd name="T45" fmla="*/ 0 h 378"/>
                  <a:gd name="T46" fmla="*/ 0 w 726"/>
                  <a:gd name="T47" fmla="*/ 1 h 378"/>
                  <a:gd name="T48" fmla="*/ 0 w 726"/>
                  <a:gd name="T49" fmla="*/ 0 h 378"/>
                  <a:gd name="T50" fmla="*/ 0 w 726"/>
                  <a:gd name="T51" fmla="*/ 0 h 378"/>
                  <a:gd name="T52" fmla="*/ 0 w 726"/>
                  <a:gd name="T53" fmla="*/ 0 h 378"/>
                  <a:gd name="T54" fmla="*/ 0 w 726"/>
                  <a:gd name="T55" fmla="*/ 0 h 378"/>
                  <a:gd name="T56" fmla="*/ 0 w 726"/>
                  <a:gd name="T57" fmla="*/ 0 h 378"/>
                  <a:gd name="T58" fmla="*/ 0 w 726"/>
                  <a:gd name="T59" fmla="*/ 0 h 378"/>
                  <a:gd name="T60" fmla="*/ 0 w 726"/>
                  <a:gd name="T61" fmla="*/ 0 h 378"/>
                  <a:gd name="T62" fmla="*/ 0 w 726"/>
                  <a:gd name="T63" fmla="*/ 0 h 378"/>
                  <a:gd name="T64" fmla="*/ 0 w 726"/>
                  <a:gd name="T65" fmla="*/ 0 h 378"/>
                  <a:gd name="T66" fmla="*/ 0 w 726"/>
                  <a:gd name="T67" fmla="*/ 1 h 378"/>
                  <a:gd name="T68" fmla="*/ 0 w 726"/>
                  <a:gd name="T69" fmla="*/ 1 h 378"/>
                  <a:gd name="T70" fmla="*/ 0 w 726"/>
                  <a:gd name="T71" fmla="*/ 1 h 378"/>
                  <a:gd name="T72" fmla="*/ 0 w 726"/>
                  <a:gd name="T73" fmla="*/ 1 h 378"/>
                  <a:gd name="T74" fmla="*/ 0 w 726"/>
                  <a:gd name="T75" fmla="*/ 1 h 378"/>
                  <a:gd name="T76" fmla="*/ 1 w 726"/>
                  <a:gd name="T77" fmla="*/ 1 h 378"/>
                  <a:gd name="T78" fmla="*/ 1 w 726"/>
                  <a:gd name="T79" fmla="*/ 1 h 378"/>
                  <a:gd name="T80" fmla="*/ 1 w 726"/>
                  <a:gd name="T81" fmla="*/ 1 h 378"/>
                  <a:gd name="T82" fmla="*/ 0 w 726"/>
                  <a:gd name="T83" fmla="*/ 1 h 378"/>
                  <a:gd name="T84" fmla="*/ 1 w 726"/>
                  <a:gd name="T85" fmla="*/ 1 h 378"/>
                  <a:gd name="T86" fmla="*/ 1 w 726"/>
                  <a:gd name="T87" fmla="*/ 1 h 378"/>
                  <a:gd name="T88" fmla="*/ 1 w 726"/>
                  <a:gd name="T89" fmla="*/ 2 h 378"/>
                  <a:gd name="T90" fmla="*/ 1 w 726"/>
                  <a:gd name="T91" fmla="*/ 2 h 378"/>
                  <a:gd name="T92" fmla="*/ 1 w 726"/>
                  <a:gd name="T93" fmla="*/ 1 h 378"/>
                  <a:gd name="T94" fmla="*/ 1 w 726"/>
                  <a:gd name="T95" fmla="*/ 2 h 378"/>
                  <a:gd name="T96" fmla="*/ 1 w 726"/>
                  <a:gd name="T97" fmla="*/ 1 h 378"/>
                  <a:gd name="T98" fmla="*/ 1 w 726"/>
                  <a:gd name="T99" fmla="*/ 1 h 378"/>
                  <a:gd name="T100" fmla="*/ 2 w 726"/>
                  <a:gd name="T101" fmla="*/ 1 h 378"/>
                  <a:gd name="T102" fmla="*/ 2 w 726"/>
                  <a:gd name="T103" fmla="*/ 1 h 378"/>
                  <a:gd name="T104" fmla="*/ 3 w 726"/>
                  <a:gd name="T105" fmla="*/ 1 h 378"/>
                  <a:gd name="T106" fmla="*/ 3 w 726"/>
                  <a:gd name="T107" fmla="*/ 1 h 378"/>
                  <a:gd name="T108" fmla="*/ 3 w 726"/>
                  <a:gd name="T109" fmla="*/ 1 h 378"/>
                  <a:gd name="T110" fmla="*/ 2 w 726"/>
                  <a:gd name="T111" fmla="*/ 1 h 378"/>
                  <a:gd name="T112" fmla="*/ 3 w 726"/>
                  <a:gd name="T113" fmla="*/ 1 h 378"/>
                  <a:gd name="T114" fmla="*/ 3 w 726"/>
                  <a:gd name="T115" fmla="*/ 0 h 378"/>
                  <a:gd name="T116" fmla="*/ 3 w 726"/>
                  <a:gd name="T117" fmla="*/ 1 h 378"/>
                  <a:gd name="T118" fmla="*/ 3 w 726"/>
                  <a:gd name="T119" fmla="*/ 1 h 378"/>
                  <a:gd name="T120" fmla="*/ 3 w 726"/>
                  <a:gd name="T121" fmla="*/ 1 h 37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26" h="378">
                    <a:moveTo>
                      <a:pt x="684" y="117"/>
                    </a:moveTo>
                    <a:lnTo>
                      <a:pt x="675" y="108"/>
                    </a:lnTo>
                    <a:lnTo>
                      <a:pt x="666" y="99"/>
                    </a:lnTo>
                    <a:lnTo>
                      <a:pt x="654" y="89"/>
                    </a:lnTo>
                    <a:lnTo>
                      <a:pt x="642" y="80"/>
                    </a:lnTo>
                    <a:lnTo>
                      <a:pt x="630" y="71"/>
                    </a:lnTo>
                    <a:lnTo>
                      <a:pt x="615" y="63"/>
                    </a:lnTo>
                    <a:lnTo>
                      <a:pt x="600" y="55"/>
                    </a:lnTo>
                    <a:lnTo>
                      <a:pt x="583" y="48"/>
                    </a:lnTo>
                    <a:lnTo>
                      <a:pt x="595" y="13"/>
                    </a:lnTo>
                    <a:lnTo>
                      <a:pt x="614" y="20"/>
                    </a:lnTo>
                    <a:lnTo>
                      <a:pt x="632" y="29"/>
                    </a:lnTo>
                    <a:lnTo>
                      <a:pt x="648" y="39"/>
                    </a:lnTo>
                    <a:lnTo>
                      <a:pt x="664" y="49"/>
                    </a:lnTo>
                    <a:lnTo>
                      <a:pt x="677" y="59"/>
                    </a:lnTo>
                    <a:lnTo>
                      <a:pt x="691" y="71"/>
                    </a:lnTo>
                    <a:lnTo>
                      <a:pt x="702" y="81"/>
                    </a:lnTo>
                    <a:lnTo>
                      <a:pt x="712" y="91"/>
                    </a:lnTo>
                    <a:lnTo>
                      <a:pt x="684" y="117"/>
                    </a:lnTo>
                    <a:close/>
                    <a:moveTo>
                      <a:pt x="583" y="48"/>
                    </a:moveTo>
                    <a:lnTo>
                      <a:pt x="565" y="43"/>
                    </a:lnTo>
                    <a:lnTo>
                      <a:pt x="545" y="40"/>
                    </a:lnTo>
                    <a:lnTo>
                      <a:pt x="525" y="38"/>
                    </a:lnTo>
                    <a:lnTo>
                      <a:pt x="502" y="38"/>
                    </a:lnTo>
                    <a:lnTo>
                      <a:pt x="491" y="39"/>
                    </a:lnTo>
                    <a:lnTo>
                      <a:pt x="478" y="41"/>
                    </a:lnTo>
                    <a:lnTo>
                      <a:pt x="466" y="43"/>
                    </a:lnTo>
                    <a:lnTo>
                      <a:pt x="454" y="45"/>
                    </a:lnTo>
                    <a:lnTo>
                      <a:pt x="440" y="48"/>
                    </a:lnTo>
                    <a:lnTo>
                      <a:pt x="427" y="52"/>
                    </a:lnTo>
                    <a:lnTo>
                      <a:pt x="413" y="57"/>
                    </a:lnTo>
                    <a:lnTo>
                      <a:pt x="398" y="63"/>
                    </a:lnTo>
                    <a:lnTo>
                      <a:pt x="384" y="28"/>
                    </a:lnTo>
                    <a:lnTo>
                      <a:pt x="400" y="21"/>
                    </a:lnTo>
                    <a:lnTo>
                      <a:pt x="417" y="16"/>
                    </a:lnTo>
                    <a:lnTo>
                      <a:pt x="432" y="12"/>
                    </a:lnTo>
                    <a:lnTo>
                      <a:pt x="447" y="8"/>
                    </a:lnTo>
                    <a:lnTo>
                      <a:pt x="461" y="5"/>
                    </a:lnTo>
                    <a:lnTo>
                      <a:pt x="475" y="3"/>
                    </a:lnTo>
                    <a:lnTo>
                      <a:pt x="489" y="2"/>
                    </a:lnTo>
                    <a:lnTo>
                      <a:pt x="502" y="1"/>
                    </a:lnTo>
                    <a:lnTo>
                      <a:pt x="516" y="0"/>
                    </a:lnTo>
                    <a:lnTo>
                      <a:pt x="528" y="1"/>
                    </a:lnTo>
                    <a:lnTo>
                      <a:pt x="540" y="2"/>
                    </a:lnTo>
                    <a:lnTo>
                      <a:pt x="552" y="3"/>
                    </a:lnTo>
                    <a:lnTo>
                      <a:pt x="574" y="7"/>
                    </a:lnTo>
                    <a:lnTo>
                      <a:pt x="595" y="13"/>
                    </a:lnTo>
                    <a:lnTo>
                      <a:pt x="583" y="48"/>
                    </a:lnTo>
                    <a:close/>
                    <a:moveTo>
                      <a:pt x="398" y="63"/>
                    </a:moveTo>
                    <a:lnTo>
                      <a:pt x="399" y="63"/>
                    </a:lnTo>
                    <a:lnTo>
                      <a:pt x="398" y="63"/>
                    </a:lnTo>
                    <a:lnTo>
                      <a:pt x="391" y="45"/>
                    </a:lnTo>
                    <a:lnTo>
                      <a:pt x="398" y="63"/>
                    </a:lnTo>
                    <a:close/>
                    <a:moveTo>
                      <a:pt x="398" y="63"/>
                    </a:moveTo>
                    <a:lnTo>
                      <a:pt x="372" y="73"/>
                    </a:lnTo>
                    <a:lnTo>
                      <a:pt x="350" y="80"/>
                    </a:lnTo>
                    <a:lnTo>
                      <a:pt x="328" y="86"/>
                    </a:lnTo>
                    <a:lnTo>
                      <a:pt x="309" y="91"/>
                    </a:lnTo>
                    <a:lnTo>
                      <a:pt x="291" y="96"/>
                    </a:lnTo>
                    <a:lnTo>
                      <a:pt x="276" y="99"/>
                    </a:lnTo>
                    <a:lnTo>
                      <a:pt x="260" y="101"/>
                    </a:lnTo>
                    <a:lnTo>
                      <a:pt x="247" y="102"/>
                    </a:lnTo>
                    <a:lnTo>
                      <a:pt x="235" y="102"/>
                    </a:lnTo>
                    <a:lnTo>
                      <a:pt x="224" y="102"/>
                    </a:lnTo>
                    <a:lnTo>
                      <a:pt x="214" y="101"/>
                    </a:lnTo>
                    <a:lnTo>
                      <a:pt x="206" y="99"/>
                    </a:lnTo>
                    <a:lnTo>
                      <a:pt x="189" y="94"/>
                    </a:lnTo>
                    <a:lnTo>
                      <a:pt x="175" y="90"/>
                    </a:lnTo>
                    <a:lnTo>
                      <a:pt x="186" y="54"/>
                    </a:lnTo>
                    <a:lnTo>
                      <a:pt x="198" y="58"/>
                    </a:lnTo>
                    <a:lnTo>
                      <a:pt x="213" y="62"/>
                    </a:lnTo>
                    <a:lnTo>
                      <a:pt x="220" y="63"/>
                    </a:lnTo>
                    <a:lnTo>
                      <a:pt x="229" y="64"/>
                    </a:lnTo>
                    <a:lnTo>
                      <a:pt x="239" y="64"/>
                    </a:lnTo>
                    <a:lnTo>
                      <a:pt x="249" y="64"/>
                    </a:lnTo>
                    <a:lnTo>
                      <a:pt x="260" y="63"/>
                    </a:lnTo>
                    <a:lnTo>
                      <a:pt x="274" y="61"/>
                    </a:lnTo>
                    <a:lnTo>
                      <a:pt x="288" y="58"/>
                    </a:lnTo>
                    <a:lnTo>
                      <a:pt x="303" y="54"/>
                    </a:lnTo>
                    <a:lnTo>
                      <a:pt x="321" y="49"/>
                    </a:lnTo>
                    <a:lnTo>
                      <a:pt x="341" y="44"/>
                    </a:lnTo>
                    <a:lnTo>
                      <a:pt x="361" y="37"/>
                    </a:lnTo>
                    <a:lnTo>
                      <a:pt x="385" y="28"/>
                    </a:lnTo>
                    <a:lnTo>
                      <a:pt x="398" y="63"/>
                    </a:lnTo>
                    <a:close/>
                    <a:moveTo>
                      <a:pt x="175" y="90"/>
                    </a:moveTo>
                    <a:lnTo>
                      <a:pt x="168" y="88"/>
                    </a:lnTo>
                    <a:lnTo>
                      <a:pt x="160" y="86"/>
                    </a:lnTo>
                    <a:lnTo>
                      <a:pt x="153" y="85"/>
                    </a:lnTo>
                    <a:lnTo>
                      <a:pt x="145" y="84"/>
                    </a:lnTo>
                    <a:lnTo>
                      <a:pt x="137" y="85"/>
                    </a:lnTo>
                    <a:lnTo>
                      <a:pt x="127" y="87"/>
                    </a:lnTo>
                    <a:lnTo>
                      <a:pt x="116" y="90"/>
                    </a:lnTo>
                    <a:lnTo>
                      <a:pt x="104" y="96"/>
                    </a:lnTo>
                    <a:lnTo>
                      <a:pt x="87" y="62"/>
                    </a:lnTo>
                    <a:lnTo>
                      <a:pt x="105" y="54"/>
                    </a:lnTo>
                    <a:lnTo>
                      <a:pt x="120" y="49"/>
                    </a:lnTo>
                    <a:lnTo>
                      <a:pt x="134" y="47"/>
                    </a:lnTo>
                    <a:lnTo>
                      <a:pt x="145" y="46"/>
                    </a:lnTo>
                    <a:lnTo>
                      <a:pt x="156" y="47"/>
                    </a:lnTo>
                    <a:lnTo>
                      <a:pt x="167" y="49"/>
                    </a:lnTo>
                    <a:lnTo>
                      <a:pt x="177" y="51"/>
                    </a:lnTo>
                    <a:lnTo>
                      <a:pt x="186" y="54"/>
                    </a:lnTo>
                    <a:lnTo>
                      <a:pt x="175" y="90"/>
                    </a:lnTo>
                    <a:close/>
                    <a:moveTo>
                      <a:pt x="104" y="96"/>
                    </a:moveTo>
                    <a:lnTo>
                      <a:pt x="105" y="96"/>
                    </a:lnTo>
                    <a:lnTo>
                      <a:pt x="103" y="96"/>
                    </a:lnTo>
                    <a:lnTo>
                      <a:pt x="95" y="79"/>
                    </a:lnTo>
                    <a:lnTo>
                      <a:pt x="104" y="96"/>
                    </a:lnTo>
                    <a:close/>
                    <a:moveTo>
                      <a:pt x="103" y="96"/>
                    </a:moveTo>
                    <a:lnTo>
                      <a:pt x="82" y="105"/>
                    </a:lnTo>
                    <a:lnTo>
                      <a:pt x="66" y="110"/>
                    </a:lnTo>
                    <a:lnTo>
                      <a:pt x="54" y="114"/>
                    </a:lnTo>
                    <a:lnTo>
                      <a:pt x="46" y="115"/>
                    </a:lnTo>
                    <a:lnTo>
                      <a:pt x="44" y="77"/>
                    </a:lnTo>
                    <a:lnTo>
                      <a:pt x="49" y="76"/>
                    </a:lnTo>
                    <a:lnTo>
                      <a:pt x="57" y="74"/>
                    </a:lnTo>
                    <a:lnTo>
                      <a:pt x="71" y="69"/>
                    </a:lnTo>
                    <a:lnTo>
                      <a:pt x="88" y="62"/>
                    </a:lnTo>
                    <a:lnTo>
                      <a:pt x="103" y="96"/>
                    </a:lnTo>
                    <a:close/>
                    <a:moveTo>
                      <a:pt x="46" y="115"/>
                    </a:moveTo>
                    <a:lnTo>
                      <a:pt x="35" y="115"/>
                    </a:lnTo>
                    <a:lnTo>
                      <a:pt x="25" y="115"/>
                    </a:lnTo>
                    <a:lnTo>
                      <a:pt x="17" y="115"/>
                    </a:lnTo>
                    <a:lnTo>
                      <a:pt x="11" y="113"/>
                    </a:lnTo>
                    <a:lnTo>
                      <a:pt x="6" y="112"/>
                    </a:lnTo>
                    <a:lnTo>
                      <a:pt x="3" y="110"/>
                    </a:lnTo>
                    <a:lnTo>
                      <a:pt x="1" y="107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3" y="98"/>
                    </a:lnTo>
                    <a:lnTo>
                      <a:pt x="6" y="94"/>
                    </a:lnTo>
                    <a:lnTo>
                      <a:pt x="10" y="90"/>
                    </a:lnTo>
                    <a:lnTo>
                      <a:pt x="20" y="83"/>
                    </a:lnTo>
                    <a:lnTo>
                      <a:pt x="36" y="77"/>
                    </a:lnTo>
                    <a:lnTo>
                      <a:pt x="49" y="111"/>
                    </a:lnTo>
                    <a:lnTo>
                      <a:pt x="43" y="114"/>
                    </a:lnTo>
                    <a:lnTo>
                      <a:pt x="36" y="115"/>
                    </a:lnTo>
                    <a:lnTo>
                      <a:pt x="30" y="114"/>
                    </a:lnTo>
                    <a:lnTo>
                      <a:pt x="24" y="113"/>
                    </a:lnTo>
                    <a:lnTo>
                      <a:pt x="19" y="111"/>
                    </a:lnTo>
                    <a:lnTo>
                      <a:pt x="16" y="109"/>
                    </a:lnTo>
                    <a:lnTo>
                      <a:pt x="13" y="106"/>
                    </a:lnTo>
                    <a:lnTo>
                      <a:pt x="11" y="102"/>
                    </a:lnTo>
                    <a:lnTo>
                      <a:pt x="10" y="98"/>
                    </a:lnTo>
                    <a:lnTo>
                      <a:pt x="10" y="94"/>
                    </a:lnTo>
                    <a:lnTo>
                      <a:pt x="12" y="90"/>
                    </a:lnTo>
                    <a:lnTo>
                      <a:pt x="15" y="86"/>
                    </a:lnTo>
                    <a:lnTo>
                      <a:pt x="19" y="83"/>
                    </a:lnTo>
                    <a:lnTo>
                      <a:pt x="25" y="80"/>
                    </a:lnTo>
                    <a:lnTo>
                      <a:pt x="34" y="78"/>
                    </a:lnTo>
                    <a:lnTo>
                      <a:pt x="44" y="77"/>
                    </a:lnTo>
                    <a:lnTo>
                      <a:pt x="46" y="115"/>
                    </a:lnTo>
                    <a:close/>
                    <a:moveTo>
                      <a:pt x="36" y="77"/>
                    </a:moveTo>
                    <a:lnTo>
                      <a:pt x="40" y="75"/>
                    </a:lnTo>
                    <a:lnTo>
                      <a:pt x="46" y="75"/>
                    </a:lnTo>
                    <a:lnTo>
                      <a:pt x="53" y="75"/>
                    </a:lnTo>
                    <a:lnTo>
                      <a:pt x="62" y="76"/>
                    </a:lnTo>
                    <a:lnTo>
                      <a:pt x="49" y="112"/>
                    </a:lnTo>
                    <a:lnTo>
                      <a:pt x="49" y="111"/>
                    </a:lnTo>
                    <a:lnTo>
                      <a:pt x="36" y="77"/>
                    </a:lnTo>
                    <a:close/>
                    <a:moveTo>
                      <a:pt x="62" y="76"/>
                    </a:moveTo>
                    <a:lnTo>
                      <a:pt x="67" y="79"/>
                    </a:lnTo>
                    <a:lnTo>
                      <a:pt x="73" y="82"/>
                    </a:lnTo>
                    <a:lnTo>
                      <a:pt x="79" y="87"/>
                    </a:lnTo>
                    <a:lnTo>
                      <a:pt x="85" y="93"/>
                    </a:lnTo>
                    <a:lnTo>
                      <a:pt x="91" y="102"/>
                    </a:lnTo>
                    <a:lnTo>
                      <a:pt x="95" y="112"/>
                    </a:lnTo>
                    <a:lnTo>
                      <a:pt x="100" y="124"/>
                    </a:lnTo>
                    <a:lnTo>
                      <a:pt x="103" y="139"/>
                    </a:lnTo>
                    <a:lnTo>
                      <a:pt x="66" y="145"/>
                    </a:lnTo>
                    <a:lnTo>
                      <a:pt x="65" y="137"/>
                    </a:lnTo>
                    <a:lnTo>
                      <a:pt x="63" y="129"/>
                    </a:lnTo>
                    <a:lnTo>
                      <a:pt x="60" y="124"/>
                    </a:lnTo>
                    <a:lnTo>
                      <a:pt x="58" y="120"/>
                    </a:lnTo>
                    <a:lnTo>
                      <a:pt x="56" y="117"/>
                    </a:lnTo>
                    <a:lnTo>
                      <a:pt x="54" y="115"/>
                    </a:lnTo>
                    <a:lnTo>
                      <a:pt x="52" y="113"/>
                    </a:lnTo>
                    <a:lnTo>
                      <a:pt x="49" y="112"/>
                    </a:lnTo>
                    <a:lnTo>
                      <a:pt x="62" y="76"/>
                    </a:lnTo>
                    <a:close/>
                    <a:moveTo>
                      <a:pt x="103" y="139"/>
                    </a:moveTo>
                    <a:lnTo>
                      <a:pt x="103" y="140"/>
                    </a:lnTo>
                    <a:lnTo>
                      <a:pt x="84" y="142"/>
                    </a:lnTo>
                    <a:lnTo>
                      <a:pt x="103" y="139"/>
                    </a:lnTo>
                    <a:close/>
                    <a:moveTo>
                      <a:pt x="103" y="140"/>
                    </a:moveTo>
                    <a:lnTo>
                      <a:pt x="106" y="154"/>
                    </a:lnTo>
                    <a:lnTo>
                      <a:pt x="110" y="170"/>
                    </a:lnTo>
                    <a:lnTo>
                      <a:pt x="115" y="187"/>
                    </a:lnTo>
                    <a:lnTo>
                      <a:pt x="122" y="204"/>
                    </a:lnTo>
                    <a:lnTo>
                      <a:pt x="87" y="219"/>
                    </a:lnTo>
                    <a:lnTo>
                      <a:pt x="80" y="199"/>
                    </a:lnTo>
                    <a:lnTo>
                      <a:pt x="73" y="180"/>
                    </a:lnTo>
                    <a:lnTo>
                      <a:pt x="69" y="161"/>
                    </a:lnTo>
                    <a:lnTo>
                      <a:pt x="66" y="144"/>
                    </a:lnTo>
                    <a:lnTo>
                      <a:pt x="103" y="140"/>
                    </a:lnTo>
                    <a:close/>
                    <a:moveTo>
                      <a:pt x="122" y="204"/>
                    </a:moveTo>
                    <a:lnTo>
                      <a:pt x="128" y="217"/>
                    </a:lnTo>
                    <a:lnTo>
                      <a:pt x="136" y="230"/>
                    </a:lnTo>
                    <a:lnTo>
                      <a:pt x="143" y="244"/>
                    </a:lnTo>
                    <a:lnTo>
                      <a:pt x="151" y="256"/>
                    </a:lnTo>
                    <a:lnTo>
                      <a:pt x="160" y="269"/>
                    </a:lnTo>
                    <a:lnTo>
                      <a:pt x="170" y="281"/>
                    </a:lnTo>
                    <a:lnTo>
                      <a:pt x="180" y="292"/>
                    </a:lnTo>
                    <a:lnTo>
                      <a:pt x="190" y="302"/>
                    </a:lnTo>
                    <a:lnTo>
                      <a:pt x="165" y="330"/>
                    </a:lnTo>
                    <a:lnTo>
                      <a:pt x="153" y="319"/>
                    </a:lnTo>
                    <a:lnTo>
                      <a:pt x="142" y="306"/>
                    </a:lnTo>
                    <a:lnTo>
                      <a:pt x="130" y="292"/>
                    </a:lnTo>
                    <a:lnTo>
                      <a:pt x="120" y="279"/>
                    </a:lnTo>
                    <a:lnTo>
                      <a:pt x="111" y="263"/>
                    </a:lnTo>
                    <a:lnTo>
                      <a:pt x="103" y="249"/>
                    </a:lnTo>
                    <a:lnTo>
                      <a:pt x="94" y="233"/>
                    </a:lnTo>
                    <a:lnTo>
                      <a:pt x="87" y="219"/>
                    </a:lnTo>
                    <a:lnTo>
                      <a:pt x="122" y="204"/>
                    </a:lnTo>
                    <a:close/>
                    <a:moveTo>
                      <a:pt x="190" y="302"/>
                    </a:moveTo>
                    <a:lnTo>
                      <a:pt x="200" y="312"/>
                    </a:lnTo>
                    <a:lnTo>
                      <a:pt x="212" y="319"/>
                    </a:lnTo>
                    <a:lnTo>
                      <a:pt x="223" y="326"/>
                    </a:lnTo>
                    <a:lnTo>
                      <a:pt x="234" y="331"/>
                    </a:lnTo>
                    <a:lnTo>
                      <a:pt x="246" y="335"/>
                    </a:lnTo>
                    <a:lnTo>
                      <a:pt x="258" y="338"/>
                    </a:lnTo>
                    <a:lnTo>
                      <a:pt x="270" y="339"/>
                    </a:lnTo>
                    <a:lnTo>
                      <a:pt x="283" y="338"/>
                    </a:lnTo>
                    <a:lnTo>
                      <a:pt x="287" y="377"/>
                    </a:lnTo>
                    <a:lnTo>
                      <a:pt x="279" y="377"/>
                    </a:lnTo>
                    <a:lnTo>
                      <a:pt x="270" y="378"/>
                    </a:lnTo>
                    <a:lnTo>
                      <a:pt x="262" y="377"/>
                    </a:lnTo>
                    <a:lnTo>
                      <a:pt x="254" y="376"/>
                    </a:lnTo>
                    <a:lnTo>
                      <a:pt x="238" y="372"/>
                    </a:lnTo>
                    <a:lnTo>
                      <a:pt x="222" y="367"/>
                    </a:lnTo>
                    <a:lnTo>
                      <a:pt x="207" y="360"/>
                    </a:lnTo>
                    <a:lnTo>
                      <a:pt x="192" y="352"/>
                    </a:lnTo>
                    <a:lnTo>
                      <a:pt x="179" y="342"/>
                    </a:lnTo>
                    <a:lnTo>
                      <a:pt x="165" y="330"/>
                    </a:lnTo>
                    <a:lnTo>
                      <a:pt x="190" y="302"/>
                    </a:lnTo>
                    <a:close/>
                    <a:moveTo>
                      <a:pt x="283" y="338"/>
                    </a:moveTo>
                    <a:lnTo>
                      <a:pt x="289" y="337"/>
                    </a:lnTo>
                    <a:lnTo>
                      <a:pt x="296" y="336"/>
                    </a:lnTo>
                    <a:lnTo>
                      <a:pt x="302" y="334"/>
                    </a:lnTo>
                    <a:lnTo>
                      <a:pt x="310" y="331"/>
                    </a:lnTo>
                    <a:lnTo>
                      <a:pt x="325" y="365"/>
                    </a:lnTo>
                    <a:lnTo>
                      <a:pt x="315" y="369"/>
                    </a:lnTo>
                    <a:lnTo>
                      <a:pt x="305" y="372"/>
                    </a:lnTo>
                    <a:lnTo>
                      <a:pt x="296" y="374"/>
                    </a:lnTo>
                    <a:lnTo>
                      <a:pt x="287" y="377"/>
                    </a:lnTo>
                    <a:lnTo>
                      <a:pt x="283" y="338"/>
                    </a:lnTo>
                    <a:close/>
                    <a:moveTo>
                      <a:pt x="325" y="365"/>
                    </a:moveTo>
                    <a:lnTo>
                      <a:pt x="317" y="349"/>
                    </a:lnTo>
                    <a:lnTo>
                      <a:pt x="325" y="365"/>
                    </a:lnTo>
                    <a:close/>
                    <a:moveTo>
                      <a:pt x="309" y="331"/>
                    </a:moveTo>
                    <a:lnTo>
                      <a:pt x="326" y="323"/>
                    </a:lnTo>
                    <a:lnTo>
                      <a:pt x="347" y="315"/>
                    </a:lnTo>
                    <a:lnTo>
                      <a:pt x="367" y="304"/>
                    </a:lnTo>
                    <a:lnTo>
                      <a:pt x="391" y="294"/>
                    </a:lnTo>
                    <a:lnTo>
                      <a:pt x="405" y="329"/>
                    </a:lnTo>
                    <a:lnTo>
                      <a:pt x="383" y="339"/>
                    </a:lnTo>
                    <a:lnTo>
                      <a:pt x="361" y="349"/>
                    </a:lnTo>
                    <a:lnTo>
                      <a:pt x="342" y="358"/>
                    </a:lnTo>
                    <a:lnTo>
                      <a:pt x="325" y="365"/>
                    </a:lnTo>
                    <a:lnTo>
                      <a:pt x="309" y="331"/>
                    </a:lnTo>
                    <a:close/>
                    <a:moveTo>
                      <a:pt x="391" y="294"/>
                    </a:moveTo>
                    <a:lnTo>
                      <a:pt x="429" y="277"/>
                    </a:lnTo>
                    <a:lnTo>
                      <a:pt x="470" y="258"/>
                    </a:lnTo>
                    <a:lnTo>
                      <a:pt x="511" y="240"/>
                    </a:lnTo>
                    <a:lnTo>
                      <a:pt x="552" y="220"/>
                    </a:lnTo>
                    <a:lnTo>
                      <a:pt x="590" y="199"/>
                    </a:lnTo>
                    <a:lnTo>
                      <a:pt x="624" y="180"/>
                    </a:lnTo>
                    <a:lnTo>
                      <a:pt x="638" y="171"/>
                    </a:lnTo>
                    <a:lnTo>
                      <a:pt x="651" y="161"/>
                    </a:lnTo>
                    <a:lnTo>
                      <a:pt x="664" y="152"/>
                    </a:lnTo>
                    <a:lnTo>
                      <a:pt x="673" y="143"/>
                    </a:lnTo>
                    <a:lnTo>
                      <a:pt x="700" y="170"/>
                    </a:lnTo>
                    <a:lnTo>
                      <a:pt x="689" y="179"/>
                    </a:lnTo>
                    <a:lnTo>
                      <a:pt x="677" y="189"/>
                    </a:lnTo>
                    <a:lnTo>
                      <a:pt x="663" y="199"/>
                    </a:lnTo>
                    <a:lnTo>
                      <a:pt x="646" y="210"/>
                    </a:lnTo>
                    <a:lnTo>
                      <a:pt x="611" y="230"/>
                    </a:lnTo>
                    <a:lnTo>
                      <a:pt x="572" y="252"/>
                    </a:lnTo>
                    <a:lnTo>
                      <a:pt x="530" y="273"/>
                    </a:lnTo>
                    <a:lnTo>
                      <a:pt x="488" y="292"/>
                    </a:lnTo>
                    <a:lnTo>
                      <a:pt x="446" y="311"/>
                    </a:lnTo>
                    <a:lnTo>
                      <a:pt x="405" y="329"/>
                    </a:lnTo>
                    <a:lnTo>
                      <a:pt x="391" y="294"/>
                    </a:lnTo>
                    <a:close/>
                    <a:moveTo>
                      <a:pt x="673" y="143"/>
                    </a:moveTo>
                    <a:lnTo>
                      <a:pt x="680" y="135"/>
                    </a:lnTo>
                    <a:lnTo>
                      <a:pt x="685" y="127"/>
                    </a:lnTo>
                    <a:lnTo>
                      <a:pt x="686" y="125"/>
                    </a:lnTo>
                    <a:lnTo>
                      <a:pt x="686" y="122"/>
                    </a:lnTo>
                    <a:lnTo>
                      <a:pt x="686" y="120"/>
                    </a:lnTo>
                    <a:lnTo>
                      <a:pt x="684" y="118"/>
                    </a:lnTo>
                    <a:lnTo>
                      <a:pt x="711" y="91"/>
                    </a:lnTo>
                    <a:lnTo>
                      <a:pt x="715" y="96"/>
                    </a:lnTo>
                    <a:lnTo>
                      <a:pt x="718" y="101"/>
                    </a:lnTo>
                    <a:lnTo>
                      <a:pt x="721" y="105"/>
                    </a:lnTo>
                    <a:lnTo>
                      <a:pt x="723" y="110"/>
                    </a:lnTo>
                    <a:lnTo>
                      <a:pt x="724" y="114"/>
                    </a:lnTo>
                    <a:lnTo>
                      <a:pt x="726" y="119"/>
                    </a:lnTo>
                    <a:lnTo>
                      <a:pt x="726" y="124"/>
                    </a:lnTo>
                    <a:lnTo>
                      <a:pt x="724" y="128"/>
                    </a:lnTo>
                    <a:lnTo>
                      <a:pt x="722" y="139"/>
                    </a:lnTo>
                    <a:lnTo>
                      <a:pt x="717" y="149"/>
                    </a:lnTo>
                    <a:lnTo>
                      <a:pt x="709" y="159"/>
                    </a:lnTo>
                    <a:lnTo>
                      <a:pt x="700" y="170"/>
                    </a:lnTo>
                    <a:lnTo>
                      <a:pt x="673" y="143"/>
                    </a:lnTo>
                    <a:close/>
                    <a:moveTo>
                      <a:pt x="684" y="118"/>
                    </a:moveTo>
                    <a:lnTo>
                      <a:pt x="685" y="118"/>
                    </a:lnTo>
                    <a:lnTo>
                      <a:pt x="684" y="117"/>
                    </a:lnTo>
                    <a:lnTo>
                      <a:pt x="698" y="105"/>
                    </a:lnTo>
                    <a:lnTo>
                      <a:pt x="684" y="11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50" name="Freeform 2270">
                <a:extLst>
                  <a:ext uri="{FF2B5EF4-FFF2-40B4-BE49-F238E27FC236}">
                    <a16:creationId xmlns:a16="http://schemas.microsoft.com/office/drawing/2014/main" id="{6D4DD953-2DEA-49D8-ABAF-3E9AE968D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4" y="3333"/>
                <a:ext cx="59" cy="37"/>
              </a:xfrm>
              <a:custGeom>
                <a:avLst/>
                <a:gdLst>
                  <a:gd name="T0" fmla="*/ 0 w 881"/>
                  <a:gd name="T1" fmla="*/ 2 h 554"/>
                  <a:gd name="T2" fmla="*/ 0 w 881"/>
                  <a:gd name="T3" fmla="*/ 2 h 554"/>
                  <a:gd name="T4" fmla="*/ 0 w 881"/>
                  <a:gd name="T5" fmla="*/ 2 h 554"/>
                  <a:gd name="T6" fmla="*/ 0 w 881"/>
                  <a:gd name="T7" fmla="*/ 2 h 554"/>
                  <a:gd name="T8" fmla="*/ 0 w 881"/>
                  <a:gd name="T9" fmla="*/ 2 h 554"/>
                  <a:gd name="T10" fmla="*/ 0 w 881"/>
                  <a:gd name="T11" fmla="*/ 1 h 554"/>
                  <a:gd name="T12" fmla="*/ 0 w 881"/>
                  <a:gd name="T13" fmla="*/ 1 h 554"/>
                  <a:gd name="T14" fmla="*/ 1 w 881"/>
                  <a:gd name="T15" fmla="*/ 1 h 554"/>
                  <a:gd name="T16" fmla="*/ 1 w 881"/>
                  <a:gd name="T17" fmla="*/ 1 h 554"/>
                  <a:gd name="T18" fmla="*/ 1 w 881"/>
                  <a:gd name="T19" fmla="*/ 1 h 554"/>
                  <a:gd name="T20" fmla="*/ 1 w 881"/>
                  <a:gd name="T21" fmla="*/ 1 h 554"/>
                  <a:gd name="T22" fmla="*/ 1 w 881"/>
                  <a:gd name="T23" fmla="*/ 1 h 554"/>
                  <a:gd name="T24" fmla="*/ 1 w 881"/>
                  <a:gd name="T25" fmla="*/ 0 h 554"/>
                  <a:gd name="T26" fmla="*/ 1 w 881"/>
                  <a:gd name="T27" fmla="*/ 0 h 554"/>
                  <a:gd name="T28" fmla="*/ 1 w 881"/>
                  <a:gd name="T29" fmla="*/ 0 h 554"/>
                  <a:gd name="T30" fmla="*/ 1 w 881"/>
                  <a:gd name="T31" fmla="*/ 0 h 554"/>
                  <a:gd name="T32" fmla="*/ 2 w 881"/>
                  <a:gd name="T33" fmla="*/ 0 h 554"/>
                  <a:gd name="T34" fmla="*/ 2 w 881"/>
                  <a:gd name="T35" fmla="*/ 0 h 554"/>
                  <a:gd name="T36" fmla="*/ 2 w 881"/>
                  <a:gd name="T37" fmla="*/ 0 h 554"/>
                  <a:gd name="T38" fmla="*/ 2 w 881"/>
                  <a:gd name="T39" fmla="*/ 0 h 554"/>
                  <a:gd name="T40" fmla="*/ 2 w 881"/>
                  <a:gd name="T41" fmla="*/ 0 h 554"/>
                  <a:gd name="T42" fmla="*/ 2 w 881"/>
                  <a:gd name="T43" fmla="*/ 0 h 554"/>
                  <a:gd name="T44" fmla="*/ 3 w 881"/>
                  <a:gd name="T45" fmla="*/ 0 h 554"/>
                  <a:gd name="T46" fmla="*/ 3 w 881"/>
                  <a:gd name="T47" fmla="*/ 0 h 554"/>
                  <a:gd name="T48" fmla="*/ 4 w 881"/>
                  <a:gd name="T49" fmla="*/ 0 h 554"/>
                  <a:gd name="T50" fmla="*/ 4 w 881"/>
                  <a:gd name="T51" fmla="*/ 0 h 554"/>
                  <a:gd name="T52" fmla="*/ 4 w 881"/>
                  <a:gd name="T53" fmla="*/ 0 h 554"/>
                  <a:gd name="T54" fmla="*/ 4 w 881"/>
                  <a:gd name="T55" fmla="*/ 0 h 554"/>
                  <a:gd name="T56" fmla="*/ 4 w 881"/>
                  <a:gd name="T57" fmla="*/ 0 h 554"/>
                  <a:gd name="T58" fmla="*/ 4 w 881"/>
                  <a:gd name="T59" fmla="*/ 0 h 554"/>
                  <a:gd name="T60" fmla="*/ 4 w 881"/>
                  <a:gd name="T61" fmla="*/ 0 h 554"/>
                  <a:gd name="T62" fmla="*/ 4 w 881"/>
                  <a:gd name="T63" fmla="*/ 0 h 554"/>
                  <a:gd name="T64" fmla="*/ 3 w 881"/>
                  <a:gd name="T65" fmla="*/ 1 h 554"/>
                  <a:gd name="T66" fmla="*/ 3 w 881"/>
                  <a:gd name="T67" fmla="*/ 1 h 554"/>
                  <a:gd name="T68" fmla="*/ 3 w 881"/>
                  <a:gd name="T69" fmla="*/ 1 h 554"/>
                  <a:gd name="T70" fmla="*/ 3 w 881"/>
                  <a:gd name="T71" fmla="*/ 1 h 554"/>
                  <a:gd name="T72" fmla="*/ 3 w 881"/>
                  <a:gd name="T73" fmla="*/ 1 h 554"/>
                  <a:gd name="T74" fmla="*/ 3 w 881"/>
                  <a:gd name="T75" fmla="*/ 1 h 554"/>
                  <a:gd name="T76" fmla="*/ 3 w 881"/>
                  <a:gd name="T77" fmla="*/ 1 h 554"/>
                  <a:gd name="T78" fmla="*/ 3 w 881"/>
                  <a:gd name="T79" fmla="*/ 1 h 554"/>
                  <a:gd name="T80" fmla="*/ 3 w 881"/>
                  <a:gd name="T81" fmla="*/ 1 h 554"/>
                  <a:gd name="T82" fmla="*/ 3 w 881"/>
                  <a:gd name="T83" fmla="*/ 1 h 554"/>
                  <a:gd name="T84" fmla="*/ 2 w 881"/>
                  <a:gd name="T85" fmla="*/ 1 h 554"/>
                  <a:gd name="T86" fmla="*/ 2 w 881"/>
                  <a:gd name="T87" fmla="*/ 1 h 554"/>
                  <a:gd name="T88" fmla="*/ 2 w 881"/>
                  <a:gd name="T89" fmla="*/ 1 h 554"/>
                  <a:gd name="T90" fmla="*/ 2 w 881"/>
                  <a:gd name="T91" fmla="*/ 1 h 554"/>
                  <a:gd name="T92" fmla="*/ 2 w 881"/>
                  <a:gd name="T93" fmla="*/ 2 h 554"/>
                  <a:gd name="T94" fmla="*/ 2 w 881"/>
                  <a:gd name="T95" fmla="*/ 2 h 554"/>
                  <a:gd name="T96" fmla="*/ 1 w 881"/>
                  <a:gd name="T97" fmla="*/ 2 h 554"/>
                  <a:gd name="T98" fmla="*/ 1 w 881"/>
                  <a:gd name="T99" fmla="*/ 2 h 554"/>
                  <a:gd name="T100" fmla="*/ 1 w 881"/>
                  <a:gd name="T101" fmla="*/ 2 h 554"/>
                  <a:gd name="T102" fmla="*/ 1 w 881"/>
                  <a:gd name="T103" fmla="*/ 2 h 554"/>
                  <a:gd name="T104" fmla="*/ 1 w 881"/>
                  <a:gd name="T105" fmla="*/ 2 h 554"/>
                  <a:gd name="T106" fmla="*/ 1 w 881"/>
                  <a:gd name="T107" fmla="*/ 2 h 554"/>
                  <a:gd name="T108" fmla="*/ 1 w 881"/>
                  <a:gd name="T109" fmla="*/ 2 h 554"/>
                  <a:gd name="T110" fmla="*/ 0 w 881"/>
                  <a:gd name="T111" fmla="*/ 2 h 554"/>
                  <a:gd name="T112" fmla="*/ 0 w 881"/>
                  <a:gd name="T113" fmla="*/ 2 h 554"/>
                  <a:gd name="T114" fmla="*/ 0 w 881"/>
                  <a:gd name="T115" fmla="*/ 2 h 554"/>
                  <a:gd name="T116" fmla="*/ 0 w 881"/>
                  <a:gd name="T117" fmla="*/ 2 h 554"/>
                  <a:gd name="T118" fmla="*/ 0 w 881"/>
                  <a:gd name="T119" fmla="*/ 2 h 554"/>
                  <a:gd name="T120" fmla="*/ 0 w 881"/>
                  <a:gd name="T121" fmla="*/ 2 h 554"/>
                  <a:gd name="T122" fmla="*/ 0 w 881"/>
                  <a:gd name="T123" fmla="*/ 2 h 554"/>
                  <a:gd name="T124" fmla="*/ 0 w 881"/>
                  <a:gd name="T125" fmla="*/ 2 h 55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881" h="554">
                    <a:moveTo>
                      <a:pt x="0" y="506"/>
                    </a:moveTo>
                    <a:lnTo>
                      <a:pt x="1" y="487"/>
                    </a:lnTo>
                    <a:lnTo>
                      <a:pt x="2" y="469"/>
                    </a:lnTo>
                    <a:lnTo>
                      <a:pt x="5" y="451"/>
                    </a:lnTo>
                    <a:lnTo>
                      <a:pt x="9" y="433"/>
                    </a:lnTo>
                    <a:lnTo>
                      <a:pt x="14" y="415"/>
                    </a:lnTo>
                    <a:lnTo>
                      <a:pt x="20" y="398"/>
                    </a:lnTo>
                    <a:lnTo>
                      <a:pt x="27" y="380"/>
                    </a:lnTo>
                    <a:lnTo>
                      <a:pt x="35" y="364"/>
                    </a:lnTo>
                    <a:lnTo>
                      <a:pt x="45" y="346"/>
                    </a:lnTo>
                    <a:lnTo>
                      <a:pt x="56" y="331"/>
                    </a:lnTo>
                    <a:lnTo>
                      <a:pt x="69" y="314"/>
                    </a:lnTo>
                    <a:lnTo>
                      <a:pt x="83" y="299"/>
                    </a:lnTo>
                    <a:lnTo>
                      <a:pt x="99" y="283"/>
                    </a:lnTo>
                    <a:lnTo>
                      <a:pt x="116" y="269"/>
                    </a:lnTo>
                    <a:lnTo>
                      <a:pt x="135" y="254"/>
                    </a:lnTo>
                    <a:lnTo>
                      <a:pt x="156" y="240"/>
                    </a:lnTo>
                    <a:lnTo>
                      <a:pt x="166" y="232"/>
                    </a:lnTo>
                    <a:lnTo>
                      <a:pt x="176" y="224"/>
                    </a:lnTo>
                    <a:lnTo>
                      <a:pt x="185" y="216"/>
                    </a:lnTo>
                    <a:lnTo>
                      <a:pt x="194" y="206"/>
                    </a:lnTo>
                    <a:lnTo>
                      <a:pt x="209" y="186"/>
                    </a:lnTo>
                    <a:lnTo>
                      <a:pt x="224" y="165"/>
                    </a:lnTo>
                    <a:lnTo>
                      <a:pt x="249" y="121"/>
                    </a:lnTo>
                    <a:lnTo>
                      <a:pt x="273" y="78"/>
                    </a:lnTo>
                    <a:lnTo>
                      <a:pt x="285" y="58"/>
                    </a:lnTo>
                    <a:lnTo>
                      <a:pt x="298" y="41"/>
                    </a:lnTo>
                    <a:lnTo>
                      <a:pt x="304" y="33"/>
                    </a:lnTo>
                    <a:lnTo>
                      <a:pt x="311" y="26"/>
                    </a:lnTo>
                    <a:lnTo>
                      <a:pt x="318" y="20"/>
                    </a:lnTo>
                    <a:lnTo>
                      <a:pt x="327" y="14"/>
                    </a:lnTo>
                    <a:lnTo>
                      <a:pt x="334" y="10"/>
                    </a:lnTo>
                    <a:lnTo>
                      <a:pt x="343" y="6"/>
                    </a:lnTo>
                    <a:lnTo>
                      <a:pt x="352" y="2"/>
                    </a:lnTo>
                    <a:lnTo>
                      <a:pt x="362" y="1"/>
                    </a:lnTo>
                    <a:lnTo>
                      <a:pt x="372" y="0"/>
                    </a:lnTo>
                    <a:lnTo>
                      <a:pt x="383" y="1"/>
                    </a:lnTo>
                    <a:lnTo>
                      <a:pt x="395" y="3"/>
                    </a:lnTo>
                    <a:lnTo>
                      <a:pt x="407" y="8"/>
                    </a:lnTo>
                    <a:lnTo>
                      <a:pt x="425" y="13"/>
                    </a:lnTo>
                    <a:lnTo>
                      <a:pt x="446" y="18"/>
                    </a:lnTo>
                    <a:lnTo>
                      <a:pt x="467" y="22"/>
                    </a:lnTo>
                    <a:lnTo>
                      <a:pt x="489" y="26"/>
                    </a:lnTo>
                    <a:lnTo>
                      <a:pt x="536" y="32"/>
                    </a:lnTo>
                    <a:lnTo>
                      <a:pt x="584" y="36"/>
                    </a:lnTo>
                    <a:lnTo>
                      <a:pt x="632" y="41"/>
                    </a:lnTo>
                    <a:lnTo>
                      <a:pt x="681" y="43"/>
                    </a:lnTo>
                    <a:lnTo>
                      <a:pt x="727" y="45"/>
                    </a:lnTo>
                    <a:lnTo>
                      <a:pt x="769" y="47"/>
                    </a:lnTo>
                    <a:lnTo>
                      <a:pt x="806" y="49"/>
                    </a:lnTo>
                    <a:lnTo>
                      <a:pt x="838" y="52"/>
                    </a:lnTo>
                    <a:lnTo>
                      <a:pt x="851" y="54"/>
                    </a:lnTo>
                    <a:lnTo>
                      <a:pt x="862" y="56"/>
                    </a:lnTo>
                    <a:lnTo>
                      <a:pt x="870" y="58"/>
                    </a:lnTo>
                    <a:lnTo>
                      <a:pt x="876" y="61"/>
                    </a:lnTo>
                    <a:lnTo>
                      <a:pt x="880" y="64"/>
                    </a:lnTo>
                    <a:lnTo>
                      <a:pt x="881" y="68"/>
                    </a:lnTo>
                    <a:lnTo>
                      <a:pt x="879" y="72"/>
                    </a:lnTo>
                    <a:lnTo>
                      <a:pt x="874" y="78"/>
                    </a:lnTo>
                    <a:lnTo>
                      <a:pt x="866" y="83"/>
                    </a:lnTo>
                    <a:lnTo>
                      <a:pt x="855" y="89"/>
                    </a:lnTo>
                    <a:lnTo>
                      <a:pt x="839" y="96"/>
                    </a:lnTo>
                    <a:lnTo>
                      <a:pt x="821" y="103"/>
                    </a:lnTo>
                    <a:lnTo>
                      <a:pt x="804" y="109"/>
                    </a:lnTo>
                    <a:lnTo>
                      <a:pt x="790" y="115"/>
                    </a:lnTo>
                    <a:lnTo>
                      <a:pt x="776" y="119"/>
                    </a:lnTo>
                    <a:lnTo>
                      <a:pt x="763" y="122"/>
                    </a:lnTo>
                    <a:lnTo>
                      <a:pt x="751" y="124"/>
                    </a:lnTo>
                    <a:lnTo>
                      <a:pt x="740" y="126"/>
                    </a:lnTo>
                    <a:lnTo>
                      <a:pt x="730" y="127"/>
                    </a:lnTo>
                    <a:lnTo>
                      <a:pt x="721" y="127"/>
                    </a:lnTo>
                    <a:lnTo>
                      <a:pt x="703" y="127"/>
                    </a:lnTo>
                    <a:lnTo>
                      <a:pt x="689" y="125"/>
                    </a:lnTo>
                    <a:lnTo>
                      <a:pt x="676" y="122"/>
                    </a:lnTo>
                    <a:lnTo>
                      <a:pt x="664" y="119"/>
                    </a:lnTo>
                    <a:lnTo>
                      <a:pt x="653" y="116"/>
                    </a:lnTo>
                    <a:lnTo>
                      <a:pt x="643" y="114"/>
                    </a:lnTo>
                    <a:lnTo>
                      <a:pt x="631" y="113"/>
                    </a:lnTo>
                    <a:lnTo>
                      <a:pt x="620" y="114"/>
                    </a:lnTo>
                    <a:lnTo>
                      <a:pt x="614" y="115"/>
                    </a:lnTo>
                    <a:lnTo>
                      <a:pt x="607" y="117"/>
                    </a:lnTo>
                    <a:lnTo>
                      <a:pt x="599" y="120"/>
                    </a:lnTo>
                    <a:lnTo>
                      <a:pt x="592" y="123"/>
                    </a:lnTo>
                    <a:lnTo>
                      <a:pt x="575" y="133"/>
                    </a:lnTo>
                    <a:lnTo>
                      <a:pt x="555" y="148"/>
                    </a:lnTo>
                    <a:lnTo>
                      <a:pt x="544" y="157"/>
                    </a:lnTo>
                    <a:lnTo>
                      <a:pt x="533" y="167"/>
                    </a:lnTo>
                    <a:lnTo>
                      <a:pt x="522" y="177"/>
                    </a:lnTo>
                    <a:lnTo>
                      <a:pt x="512" y="190"/>
                    </a:lnTo>
                    <a:lnTo>
                      <a:pt x="491" y="216"/>
                    </a:lnTo>
                    <a:lnTo>
                      <a:pt x="471" y="243"/>
                    </a:lnTo>
                    <a:lnTo>
                      <a:pt x="431" y="302"/>
                    </a:lnTo>
                    <a:lnTo>
                      <a:pt x="390" y="364"/>
                    </a:lnTo>
                    <a:lnTo>
                      <a:pt x="371" y="393"/>
                    </a:lnTo>
                    <a:lnTo>
                      <a:pt x="350" y="420"/>
                    </a:lnTo>
                    <a:lnTo>
                      <a:pt x="340" y="434"/>
                    </a:lnTo>
                    <a:lnTo>
                      <a:pt x="330" y="446"/>
                    </a:lnTo>
                    <a:lnTo>
                      <a:pt x="319" y="458"/>
                    </a:lnTo>
                    <a:lnTo>
                      <a:pt x="309" y="470"/>
                    </a:lnTo>
                    <a:lnTo>
                      <a:pt x="298" y="479"/>
                    </a:lnTo>
                    <a:lnTo>
                      <a:pt x="287" y="489"/>
                    </a:lnTo>
                    <a:lnTo>
                      <a:pt x="276" y="498"/>
                    </a:lnTo>
                    <a:lnTo>
                      <a:pt x="265" y="505"/>
                    </a:lnTo>
                    <a:lnTo>
                      <a:pt x="254" y="510"/>
                    </a:lnTo>
                    <a:lnTo>
                      <a:pt x="242" y="515"/>
                    </a:lnTo>
                    <a:lnTo>
                      <a:pt x="231" y="519"/>
                    </a:lnTo>
                    <a:lnTo>
                      <a:pt x="219" y="521"/>
                    </a:lnTo>
                    <a:lnTo>
                      <a:pt x="195" y="523"/>
                    </a:lnTo>
                    <a:lnTo>
                      <a:pt x="173" y="527"/>
                    </a:lnTo>
                    <a:lnTo>
                      <a:pt x="152" y="532"/>
                    </a:lnTo>
                    <a:lnTo>
                      <a:pt x="131" y="537"/>
                    </a:lnTo>
                    <a:lnTo>
                      <a:pt x="94" y="545"/>
                    </a:lnTo>
                    <a:lnTo>
                      <a:pt x="62" y="552"/>
                    </a:lnTo>
                    <a:lnTo>
                      <a:pt x="49" y="554"/>
                    </a:lnTo>
                    <a:lnTo>
                      <a:pt x="36" y="554"/>
                    </a:lnTo>
                    <a:lnTo>
                      <a:pt x="31" y="554"/>
                    </a:lnTo>
                    <a:lnTo>
                      <a:pt x="26" y="553"/>
                    </a:lnTo>
                    <a:lnTo>
                      <a:pt x="21" y="551"/>
                    </a:lnTo>
                    <a:lnTo>
                      <a:pt x="17" y="549"/>
                    </a:lnTo>
                    <a:lnTo>
                      <a:pt x="13" y="546"/>
                    </a:lnTo>
                    <a:lnTo>
                      <a:pt x="10" y="543"/>
                    </a:lnTo>
                    <a:lnTo>
                      <a:pt x="7" y="539"/>
                    </a:lnTo>
                    <a:lnTo>
                      <a:pt x="4" y="534"/>
                    </a:lnTo>
                    <a:lnTo>
                      <a:pt x="2" y="528"/>
                    </a:lnTo>
                    <a:lnTo>
                      <a:pt x="1" y="521"/>
                    </a:lnTo>
                    <a:lnTo>
                      <a:pt x="0" y="514"/>
                    </a:lnTo>
                    <a:lnTo>
                      <a:pt x="0" y="506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51" name="Freeform 2271">
                <a:extLst>
                  <a:ext uri="{FF2B5EF4-FFF2-40B4-BE49-F238E27FC236}">
                    <a16:creationId xmlns:a16="http://schemas.microsoft.com/office/drawing/2014/main" id="{0048D6B0-EE87-4227-BBF9-A494564093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3" y="3332"/>
                <a:ext cx="61" cy="39"/>
              </a:xfrm>
              <a:custGeom>
                <a:avLst/>
                <a:gdLst>
                  <a:gd name="T0" fmla="*/ 0 w 918"/>
                  <a:gd name="T1" fmla="*/ 2 h 591"/>
                  <a:gd name="T2" fmla="*/ 0 w 918"/>
                  <a:gd name="T3" fmla="*/ 2 h 591"/>
                  <a:gd name="T4" fmla="*/ 0 w 918"/>
                  <a:gd name="T5" fmla="*/ 2 h 591"/>
                  <a:gd name="T6" fmla="*/ 0 w 918"/>
                  <a:gd name="T7" fmla="*/ 1 h 591"/>
                  <a:gd name="T8" fmla="*/ 1 w 918"/>
                  <a:gd name="T9" fmla="*/ 1 h 591"/>
                  <a:gd name="T10" fmla="*/ 0 w 918"/>
                  <a:gd name="T11" fmla="*/ 2 h 591"/>
                  <a:gd name="T12" fmla="*/ 1 w 918"/>
                  <a:gd name="T13" fmla="*/ 1 h 591"/>
                  <a:gd name="T14" fmla="*/ 1 w 918"/>
                  <a:gd name="T15" fmla="*/ 1 h 591"/>
                  <a:gd name="T16" fmla="*/ 1 w 918"/>
                  <a:gd name="T17" fmla="*/ 1 h 591"/>
                  <a:gd name="T18" fmla="*/ 1 w 918"/>
                  <a:gd name="T19" fmla="*/ 1 h 591"/>
                  <a:gd name="T20" fmla="*/ 1 w 918"/>
                  <a:gd name="T21" fmla="*/ 1 h 591"/>
                  <a:gd name="T22" fmla="*/ 1 w 918"/>
                  <a:gd name="T23" fmla="*/ 0 h 591"/>
                  <a:gd name="T24" fmla="*/ 2 w 918"/>
                  <a:gd name="T25" fmla="*/ 0 h 591"/>
                  <a:gd name="T26" fmla="*/ 2 w 918"/>
                  <a:gd name="T27" fmla="*/ 0 h 591"/>
                  <a:gd name="T28" fmla="*/ 2 w 918"/>
                  <a:gd name="T29" fmla="*/ 0 h 591"/>
                  <a:gd name="T30" fmla="*/ 1 w 918"/>
                  <a:gd name="T31" fmla="*/ 1 h 591"/>
                  <a:gd name="T32" fmla="*/ 2 w 918"/>
                  <a:gd name="T33" fmla="*/ 0 h 591"/>
                  <a:gd name="T34" fmla="*/ 2 w 918"/>
                  <a:gd name="T35" fmla="*/ 0 h 591"/>
                  <a:gd name="T36" fmla="*/ 3 w 918"/>
                  <a:gd name="T37" fmla="*/ 0 h 591"/>
                  <a:gd name="T38" fmla="*/ 2 w 918"/>
                  <a:gd name="T39" fmla="*/ 0 h 591"/>
                  <a:gd name="T40" fmla="*/ 3 w 918"/>
                  <a:gd name="T41" fmla="*/ 0 h 591"/>
                  <a:gd name="T42" fmla="*/ 4 w 918"/>
                  <a:gd name="T43" fmla="*/ 0 h 591"/>
                  <a:gd name="T44" fmla="*/ 4 w 918"/>
                  <a:gd name="T45" fmla="*/ 0 h 591"/>
                  <a:gd name="T46" fmla="*/ 3 w 918"/>
                  <a:gd name="T47" fmla="*/ 0 h 591"/>
                  <a:gd name="T48" fmla="*/ 4 w 918"/>
                  <a:gd name="T49" fmla="*/ 0 h 591"/>
                  <a:gd name="T50" fmla="*/ 4 w 918"/>
                  <a:gd name="T51" fmla="*/ 1 h 591"/>
                  <a:gd name="T52" fmla="*/ 4 w 918"/>
                  <a:gd name="T53" fmla="*/ 0 h 591"/>
                  <a:gd name="T54" fmla="*/ 4 w 918"/>
                  <a:gd name="T55" fmla="*/ 1 h 591"/>
                  <a:gd name="T56" fmla="*/ 3 w 918"/>
                  <a:gd name="T57" fmla="*/ 1 h 591"/>
                  <a:gd name="T58" fmla="*/ 3 w 918"/>
                  <a:gd name="T59" fmla="*/ 1 h 591"/>
                  <a:gd name="T60" fmla="*/ 3 w 918"/>
                  <a:gd name="T61" fmla="*/ 1 h 591"/>
                  <a:gd name="T62" fmla="*/ 4 w 918"/>
                  <a:gd name="T63" fmla="*/ 1 h 591"/>
                  <a:gd name="T64" fmla="*/ 3 w 918"/>
                  <a:gd name="T65" fmla="*/ 1 h 591"/>
                  <a:gd name="T66" fmla="*/ 3 w 918"/>
                  <a:gd name="T67" fmla="*/ 1 h 591"/>
                  <a:gd name="T68" fmla="*/ 3 w 918"/>
                  <a:gd name="T69" fmla="*/ 0 h 591"/>
                  <a:gd name="T70" fmla="*/ 3 w 918"/>
                  <a:gd name="T71" fmla="*/ 1 h 591"/>
                  <a:gd name="T72" fmla="*/ 2 w 918"/>
                  <a:gd name="T73" fmla="*/ 1 h 591"/>
                  <a:gd name="T74" fmla="*/ 2 w 918"/>
                  <a:gd name="T75" fmla="*/ 1 h 591"/>
                  <a:gd name="T76" fmla="*/ 2 w 918"/>
                  <a:gd name="T77" fmla="*/ 1 h 591"/>
                  <a:gd name="T78" fmla="*/ 2 w 918"/>
                  <a:gd name="T79" fmla="*/ 1 h 591"/>
                  <a:gd name="T80" fmla="*/ 2 w 918"/>
                  <a:gd name="T81" fmla="*/ 2 h 591"/>
                  <a:gd name="T82" fmla="*/ 1 w 918"/>
                  <a:gd name="T83" fmla="*/ 2 h 591"/>
                  <a:gd name="T84" fmla="*/ 1 w 918"/>
                  <a:gd name="T85" fmla="*/ 2 h 591"/>
                  <a:gd name="T86" fmla="*/ 1 w 918"/>
                  <a:gd name="T87" fmla="*/ 2 h 591"/>
                  <a:gd name="T88" fmla="*/ 2 w 918"/>
                  <a:gd name="T89" fmla="*/ 2 h 591"/>
                  <a:gd name="T90" fmla="*/ 1 w 918"/>
                  <a:gd name="T91" fmla="*/ 2 h 591"/>
                  <a:gd name="T92" fmla="*/ 1 w 918"/>
                  <a:gd name="T93" fmla="*/ 3 h 591"/>
                  <a:gd name="T94" fmla="*/ 1 w 918"/>
                  <a:gd name="T95" fmla="*/ 2 h 591"/>
                  <a:gd name="T96" fmla="*/ 0 w 918"/>
                  <a:gd name="T97" fmla="*/ 2 h 591"/>
                  <a:gd name="T98" fmla="*/ 0 w 918"/>
                  <a:gd name="T99" fmla="*/ 3 h 591"/>
                  <a:gd name="T100" fmla="*/ 0 w 918"/>
                  <a:gd name="T101" fmla="*/ 3 h 591"/>
                  <a:gd name="T102" fmla="*/ 0 w 918"/>
                  <a:gd name="T103" fmla="*/ 2 h 591"/>
                  <a:gd name="T104" fmla="*/ 0 w 918"/>
                  <a:gd name="T105" fmla="*/ 2 h 591"/>
                  <a:gd name="T106" fmla="*/ 0 w 918"/>
                  <a:gd name="T107" fmla="*/ 3 h 59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18" h="591">
                    <a:moveTo>
                      <a:pt x="0" y="524"/>
                    </a:moveTo>
                    <a:lnTo>
                      <a:pt x="0" y="504"/>
                    </a:lnTo>
                    <a:lnTo>
                      <a:pt x="2" y="485"/>
                    </a:lnTo>
                    <a:lnTo>
                      <a:pt x="5" y="465"/>
                    </a:lnTo>
                    <a:lnTo>
                      <a:pt x="8" y="447"/>
                    </a:lnTo>
                    <a:lnTo>
                      <a:pt x="13" y="427"/>
                    </a:lnTo>
                    <a:lnTo>
                      <a:pt x="19" y="409"/>
                    </a:lnTo>
                    <a:lnTo>
                      <a:pt x="28" y="390"/>
                    </a:lnTo>
                    <a:lnTo>
                      <a:pt x="37" y="372"/>
                    </a:lnTo>
                    <a:lnTo>
                      <a:pt x="70" y="390"/>
                    </a:lnTo>
                    <a:lnTo>
                      <a:pt x="62" y="406"/>
                    </a:lnTo>
                    <a:lnTo>
                      <a:pt x="55" y="422"/>
                    </a:lnTo>
                    <a:lnTo>
                      <a:pt x="49" y="438"/>
                    </a:lnTo>
                    <a:lnTo>
                      <a:pt x="45" y="455"/>
                    </a:lnTo>
                    <a:lnTo>
                      <a:pt x="42" y="472"/>
                    </a:lnTo>
                    <a:lnTo>
                      <a:pt x="39" y="489"/>
                    </a:lnTo>
                    <a:lnTo>
                      <a:pt x="38" y="506"/>
                    </a:lnTo>
                    <a:lnTo>
                      <a:pt x="37" y="524"/>
                    </a:lnTo>
                    <a:lnTo>
                      <a:pt x="0" y="524"/>
                    </a:lnTo>
                    <a:close/>
                    <a:moveTo>
                      <a:pt x="37" y="372"/>
                    </a:moveTo>
                    <a:lnTo>
                      <a:pt x="47" y="355"/>
                    </a:lnTo>
                    <a:lnTo>
                      <a:pt x="58" y="337"/>
                    </a:lnTo>
                    <a:lnTo>
                      <a:pt x="72" y="321"/>
                    </a:lnTo>
                    <a:lnTo>
                      <a:pt x="87" y="304"/>
                    </a:lnTo>
                    <a:lnTo>
                      <a:pt x="104" y="288"/>
                    </a:lnTo>
                    <a:lnTo>
                      <a:pt x="122" y="273"/>
                    </a:lnTo>
                    <a:lnTo>
                      <a:pt x="142" y="257"/>
                    </a:lnTo>
                    <a:lnTo>
                      <a:pt x="163" y="242"/>
                    </a:lnTo>
                    <a:lnTo>
                      <a:pt x="184" y="274"/>
                    </a:lnTo>
                    <a:lnTo>
                      <a:pt x="164" y="287"/>
                    </a:lnTo>
                    <a:lnTo>
                      <a:pt x="146" y="300"/>
                    </a:lnTo>
                    <a:lnTo>
                      <a:pt x="129" y="315"/>
                    </a:lnTo>
                    <a:lnTo>
                      <a:pt x="115" y="329"/>
                    </a:lnTo>
                    <a:lnTo>
                      <a:pt x="102" y="345"/>
                    </a:lnTo>
                    <a:lnTo>
                      <a:pt x="89" y="359"/>
                    </a:lnTo>
                    <a:lnTo>
                      <a:pt x="79" y="375"/>
                    </a:lnTo>
                    <a:lnTo>
                      <a:pt x="70" y="390"/>
                    </a:lnTo>
                    <a:lnTo>
                      <a:pt x="37" y="372"/>
                    </a:lnTo>
                    <a:close/>
                    <a:moveTo>
                      <a:pt x="184" y="274"/>
                    </a:moveTo>
                    <a:lnTo>
                      <a:pt x="186" y="273"/>
                    </a:lnTo>
                    <a:lnTo>
                      <a:pt x="184" y="274"/>
                    </a:lnTo>
                    <a:lnTo>
                      <a:pt x="174" y="258"/>
                    </a:lnTo>
                    <a:lnTo>
                      <a:pt x="184" y="274"/>
                    </a:lnTo>
                    <a:close/>
                    <a:moveTo>
                      <a:pt x="163" y="243"/>
                    </a:moveTo>
                    <a:lnTo>
                      <a:pt x="171" y="237"/>
                    </a:lnTo>
                    <a:lnTo>
                      <a:pt x="178" y="230"/>
                    </a:lnTo>
                    <a:lnTo>
                      <a:pt x="185" y="224"/>
                    </a:lnTo>
                    <a:lnTo>
                      <a:pt x="192" y="217"/>
                    </a:lnTo>
                    <a:lnTo>
                      <a:pt x="205" y="203"/>
                    </a:lnTo>
                    <a:lnTo>
                      <a:pt x="216" y="187"/>
                    </a:lnTo>
                    <a:lnTo>
                      <a:pt x="227" y="171"/>
                    </a:lnTo>
                    <a:lnTo>
                      <a:pt x="238" y="154"/>
                    </a:lnTo>
                    <a:lnTo>
                      <a:pt x="247" y="137"/>
                    </a:lnTo>
                    <a:lnTo>
                      <a:pt x="256" y="120"/>
                    </a:lnTo>
                    <a:lnTo>
                      <a:pt x="289" y="138"/>
                    </a:lnTo>
                    <a:lnTo>
                      <a:pt x="279" y="156"/>
                    </a:lnTo>
                    <a:lnTo>
                      <a:pt x="268" y="175"/>
                    </a:lnTo>
                    <a:lnTo>
                      <a:pt x="257" y="193"/>
                    </a:lnTo>
                    <a:lnTo>
                      <a:pt x="246" y="212"/>
                    </a:lnTo>
                    <a:lnTo>
                      <a:pt x="232" y="228"/>
                    </a:lnTo>
                    <a:lnTo>
                      <a:pt x="218" y="245"/>
                    </a:lnTo>
                    <a:lnTo>
                      <a:pt x="210" y="253"/>
                    </a:lnTo>
                    <a:lnTo>
                      <a:pt x="202" y="260"/>
                    </a:lnTo>
                    <a:lnTo>
                      <a:pt x="193" y="267"/>
                    </a:lnTo>
                    <a:lnTo>
                      <a:pt x="184" y="274"/>
                    </a:lnTo>
                    <a:lnTo>
                      <a:pt x="163" y="243"/>
                    </a:lnTo>
                    <a:close/>
                    <a:moveTo>
                      <a:pt x="256" y="120"/>
                    </a:moveTo>
                    <a:lnTo>
                      <a:pt x="272" y="91"/>
                    </a:lnTo>
                    <a:lnTo>
                      <a:pt x="287" y="66"/>
                    </a:lnTo>
                    <a:lnTo>
                      <a:pt x="295" y="53"/>
                    </a:lnTo>
                    <a:lnTo>
                      <a:pt x="304" y="42"/>
                    </a:lnTo>
                    <a:lnTo>
                      <a:pt x="313" y="32"/>
                    </a:lnTo>
                    <a:lnTo>
                      <a:pt x="323" y="24"/>
                    </a:lnTo>
                    <a:lnTo>
                      <a:pt x="333" y="15"/>
                    </a:lnTo>
                    <a:lnTo>
                      <a:pt x="344" y="9"/>
                    </a:lnTo>
                    <a:lnTo>
                      <a:pt x="356" y="4"/>
                    </a:lnTo>
                    <a:lnTo>
                      <a:pt x="368" y="1"/>
                    </a:lnTo>
                    <a:lnTo>
                      <a:pt x="383" y="0"/>
                    </a:lnTo>
                    <a:lnTo>
                      <a:pt x="397" y="0"/>
                    </a:lnTo>
                    <a:lnTo>
                      <a:pt x="414" y="3"/>
                    </a:lnTo>
                    <a:lnTo>
                      <a:pt x="431" y="7"/>
                    </a:lnTo>
                    <a:lnTo>
                      <a:pt x="419" y="43"/>
                    </a:lnTo>
                    <a:lnTo>
                      <a:pt x="407" y="40"/>
                    </a:lnTo>
                    <a:lnTo>
                      <a:pt x="396" y="38"/>
                    </a:lnTo>
                    <a:lnTo>
                      <a:pt x="385" y="39"/>
                    </a:lnTo>
                    <a:lnTo>
                      <a:pt x="375" y="40"/>
                    </a:lnTo>
                    <a:lnTo>
                      <a:pt x="366" y="43"/>
                    </a:lnTo>
                    <a:lnTo>
                      <a:pt x="358" y="47"/>
                    </a:lnTo>
                    <a:lnTo>
                      <a:pt x="350" y="52"/>
                    </a:lnTo>
                    <a:lnTo>
                      <a:pt x="342" y="60"/>
                    </a:lnTo>
                    <a:lnTo>
                      <a:pt x="334" y="67"/>
                    </a:lnTo>
                    <a:lnTo>
                      <a:pt x="327" y="75"/>
                    </a:lnTo>
                    <a:lnTo>
                      <a:pt x="321" y="84"/>
                    </a:lnTo>
                    <a:lnTo>
                      <a:pt x="315" y="94"/>
                    </a:lnTo>
                    <a:lnTo>
                      <a:pt x="301" y="115"/>
                    </a:lnTo>
                    <a:lnTo>
                      <a:pt x="289" y="138"/>
                    </a:lnTo>
                    <a:lnTo>
                      <a:pt x="256" y="120"/>
                    </a:lnTo>
                    <a:close/>
                    <a:moveTo>
                      <a:pt x="431" y="7"/>
                    </a:moveTo>
                    <a:lnTo>
                      <a:pt x="440" y="10"/>
                    </a:lnTo>
                    <a:lnTo>
                      <a:pt x="431" y="7"/>
                    </a:lnTo>
                    <a:lnTo>
                      <a:pt x="425" y="26"/>
                    </a:lnTo>
                    <a:lnTo>
                      <a:pt x="431" y="7"/>
                    </a:lnTo>
                    <a:close/>
                    <a:moveTo>
                      <a:pt x="431" y="7"/>
                    </a:moveTo>
                    <a:lnTo>
                      <a:pt x="447" y="12"/>
                    </a:lnTo>
                    <a:lnTo>
                      <a:pt x="463" y="16"/>
                    </a:lnTo>
                    <a:lnTo>
                      <a:pt x="480" y="20"/>
                    </a:lnTo>
                    <a:lnTo>
                      <a:pt x="499" y="24"/>
                    </a:lnTo>
                    <a:lnTo>
                      <a:pt x="537" y="30"/>
                    </a:lnTo>
                    <a:lnTo>
                      <a:pt x="577" y="34"/>
                    </a:lnTo>
                    <a:lnTo>
                      <a:pt x="618" y="37"/>
                    </a:lnTo>
                    <a:lnTo>
                      <a:pt x="661" y="40"/>
                    </a:lnTo>
                    <a:lnTo>
                      <a:pt x="701" y="42"/>
                    </a:lnTo>
                    <a:lnTo>
                      <a:pt x="740" y="44"/>
                    </a:lnTo>
                    <a:lnTo>
                      <a:pt x="739" y="81"/>
                    </a:lnTo>
                    <a:lnTo>
                      <a:pt x="699" y="80"/>
                    </a:lnTo>
                    <a:lnTo>
                      <a:pt x="657" y="77"/>
                    </a:lnTo>
                    <a:lnTo>
                      <a:pt x="614" y="75"/>
                    </a:lnTo>
                    <a:lnTo>
                      <a:pt x="572" y="71"/>
                    </a:lnTo>
                    <a:lnTo>
                      <a:pt x="530" y="67"/>
                    </a:lnTo>
                    <a:lnTo>
                      <a:pt x="491" y="61"/>
                    </a:lnTo>
                    <a:lnTo>
                      <a:pt x="471" y="56"/>
                    </a:lnTo>
                    <a:lnTo>
                      <a:pt x="453" y="52"/>
                    </a:lnTo>
                    <a:lnTo>
                      <a:pt x="435" y="48"/>
                    </a:lnTo>
                    <a:lnTo>
                      <a:pt x="419" y="43"/>
                    </a:lnTo>
                    <a:lnTo>
                      <a:pt x="431" y="7"/>
                    </a:lnTo>
                    <a:close/>
                    <a:moveTo>
                      <a:pt x="740" y="44"/>
                    </a:moveTo>
                    <a:lnTo>
                      <a:pt x="774" y="45"/>
                    </a:lnTo>
                    <a:lnTo>
                      <a:pt x="806" y="47"/>
                    </a:lnTo>
                    <a:lnTo>
                      <a:pt x="835" y="49"/>
                    </a:lnTo>
                    <a:lnTo>
                      <a:pt x="859" y="52"/>
                    </a:lnTo>
                    <a:lnTo>
                      <a:pt x="871" y="54"/>
                    </a:lnTo>
                    <a:lnTo>
                      <a:pt x="881" y="56"/>
                    </a:lnTo>
                    <a:lnTo>
                      <a:pt x="890" y="59"/>
                    </a:lnTo>
                    <a:lnTo>
                      <a:pt x="898" y="62"/>
                    </a:lnTo>
                    <a:lnTo>
                      <a:pt x="905" y="65"/>
                    </a:lnTo>
                    <a:lnTo>
                      <a:pt x="910" y="69"/>
                    </a:lnTo>
                    <a:lnTo>
                      <a:pt x="914" y="73"/>
                    </a:lnTo>
                    <a:lnTo>
                      <a:pt x="917" y="77"/>
                    </a:lnTo>
                    <a:lnTo>
                      <a:pt x="882" y="90"/>
                    </a:lnTo>
                    <a:lnTo>
                      <a:pt x="870" y="88"/>
                    </a:lnTo>
                    <a:lnTo>
                      <a:pt x="840" y="86"/>
                    </a:lnTo>
                    <a:lnTo>
                      <a:pt x="794" y="84"/>
                    </a:lnTo>
                    <a:lnTo>
                      <a:pt x="739" y="81"/>
                    </a:lnTo>
                    <a:lnTo>
                      <a:pt x="740" y="44"/>
                    </a:lnTo>
                    <a:close/>
                    <a:moveTo>
                      <a:pt x="917" y="77"/>
                    </a:moveTo>
                    <a:lnTo>
                      <a:pt x="918" y="81"/>
                    </a:lnTo>
                    <a:lnTo>
                      <a:pt x="918" y="84"/>
                    </a:lnTo>
                    <a:lnTo>
                      <a:pt x="918" y="88"/>
                    </a:lnTo>
                    <a:lnTo>
                      <a:pt x="917" y="91"/>
                    </a:lnTo>
                    <a:lnTo>
                      <a:pt x="915" y="96"/>
                    </a:lnTo>
                    <a:lnTo>
                      <a:pt x="913" y="100"/>
                    </a:lnTo>
                    <a:lnTo>
                      <a:pt x="910" y="103"/>
                    </a:lnTo>
                    <a:lnTo>
                      <a:pt x="906" y="107"/>
                    </a:lnTo>
                    <a:lnTo>
                      <a:pt x="895" y="114"/>
                    </a:lnTo>
                    <a:lnTo>
                      <a:pt x="882" y="122"/>
                    </a:lnTo>
                    <a:lnTo>
                      <a:pt x="866" y="131"/>
                    </a:lnTo>
                    <a:lnTo>
                      <a:pt x="846" y="139"/>
                    </a:lnTo>
                    <a:lnTo>
                      <a:pt x="833" y="104"/>
                    </a:lnTo>
                    <a:lnTo>
                      <a:pt x="854" y="97"/>
                    </a:lnTo>
                    <a:lnTo>
                      <a:pt x="870" y="94"/>
                    </a:lnTo>
                    <a:lnTo>
                      <a:pt x="879" y="92"/>
                    </a:lnTo>
                    <a:lnTo>
                      <a:pt x="882" y="90"/>
                    </a:lnTo>
                    <a:lnTo>
                      <a:pt x="917" y="77"/>
                    </a:lnTo>
                    <a:close/>
                    <a:moveTo>
                      <a:pt x="832" y="104"/>
                    </a:moveTo>
                    <a:lnTo>
                      <a:pt x="833" y="104"/>
                    </a:lnTo>
                    <a:lnTo>
                      <a:pt x="839" y="121"/>
                    </a:lnTo>
                    <a:lnTo>
                      <a:pt x="832" y="104"/>
                    </a:lnTo>
                    <a:close/>
                    <a:moveTo>
                      <a:pt x="846" y="139"/>
                    </a:moveTo>
                    <a:lnTo>
                      <a:pt x="828" y="145"/>
                    </a:lnTo>
                    <a:lnTo>
                      <a:pt x="813" y="150"/>
                    </a:lnTo>
                    <a:lnTo>
                      <a:pt x="798" y="155"/>
                    </a:lnTo>
                    <a:lnTo>
                      <a:pt x="784" y="158"/>
                    </a:lnTo>
                    <a:lnTo>
                      <a:pt x="771" y="161"/>
                    </a:lnTo>
                    <a:lnTo>
                      <a:pt x="759" y="162"/>
                    </a:lnTo>
                    <a:lnTo>
                      <a:pt x="748" y="164"/>
                    </a:lnTo>
                    <a:lnTo>
                      <a:pt x="738" y="165"/>
                    </a:lnTo>
                    <a:lnTo>
                      <a:pt x="720" y="164"/>
                    </a:lnTo>
                    <a:lnTo>
                      <a:pt x="704" y="161"/>
                    </a:lnTo>
                    <a:lnTo>
                      <a:pt x="689" y="158"/>
                    </a:lnTo>
                    <a:lnTo>
                      <a:pt x="677" y="154"/>
                    </a:lnTo>
                    <a:lnTo>
                      <a:pt x="687" y="118"/>
                    </a:lnTo>
                    <a:lnTo>
                      <a:pt x="698" y="121"/>
                    </a:lnTo>
                    <a:lnTo>
                      <a:pt x="710" y="124"/>
                    </a:lnTo>
                    <a:lnTo>
                      <a:pt x="723" y="126"/>
                    </a:lnTo>
                    <a:lnTo>
                      <a:pt x="739" y="126"/>
                    </a:lnTo>
                    <a:lnTo>
                      <a:pt x="757" y="125"/>
                    </a:lnTo>
                    <a:lnTo>
                      <a:pt x="778" y="121"/>
                    </a:lnTo>
                    <a:lnTo>
                      <a:pt x="790" y="118"/>
                    </a:lnTo>
                    <a:lnTo>
                      <a:pt x="803" y="114"/>
                    </a:lnTo>
                    <a:lnTo>
                      <a:pt x="817" y="109"/>
                    </a:lnTo>
                    <a:lnTo>
                      <a:pt x="832" y="104"/>
                    </a:lnTo>
                    <a:lnTo>
                      <a:pt x="846" y="139"/>
                    </a:lnTo>
                    <a:close/>
                    <a:moveTo>
                      <a:pt x="677" y="154"/>
                    </a:moveTo>
                    <a:lnTo>
                      <a:pt x="668" y="152"/>
                    </a:lnTo>
                    <a:lnTo>
                      <a:pt x="659" y="150"/>
                    </a:lnTo>
                    <a:lnTo>
                      <a:pt x="650" y="149"/>
                    </a:lnTo>
                    <a:lnTo>
                      <a:pt x="640" y="150"/>
                    </a:lnTo>
                    <a:lnTo>
                      <a:pt x="629" y="153"/>
                    </a:lnTo>
                    <a:lnTo>
                      <a:pt x="616" y="159"/>
                    </a:lnTo>
                    <a:lnTo>
                      <a:pt x="602" y="168"/>
                    </a:lnTo>
                    <a:lnTo>
                      <a:pt x="584" y="180"/>
                    </a:lnTo>
                    <a:lnTo>
                      <a:pt x="561" y="151"/>
                    </a:lnTo>
                    <a:lnTo>
                      <a:pt x="573" y="142"/>
                    </a:lnTo>
                    <a:lnTo>
                      <a:pt x="583" y="135"/>
                    </a:lnTo>
                    <a:lnTo>
                      <a:pt x="594" y="129"/>
                    </a:lnTo>
                    <a:lnTo>
                      <a:pt x="603" y="123"/>
                    </a:lnTo>
                    <a:lnTo>
                      <a:pt x="612" y="119"/>
                    </a:lnTo>
                    <a:lnTo>
                      <a:pt x="621" y="116"/>
                    </a:lnTo>
                    <a:lnTo>
                      <a:pt x="628" y="113"/>
                    </a:lnTo>
                    <a:lnTo>
                      <a:pt x="636" y="112"/>
                    </a:lnTo>
                    <a:lnTo>
                      <a:pt x="642" y="111"/>
                    </a:lnTo>
                    <a:lnTo>
                      <a:pt x="649" y="111"/>
                    </a:lnTo>
                    <a:lnTo>
                      <a:pt x="656" y="111"/>
                    </a:lnTo>
                    <a:lnTo>
                      <a:pt x="662" y="112"/>
                    </a:lnTo>
                    <a:lnTo>
                      <a:pt x="675" y="115"/>
                    </a:lnTo>
                    <a:lnTo>
                      <a:pt x="687" y="118"/>
                    </a:lnTo>
                    <a:lnTo>
                      <a:pt x="677" y="154"/>
                    </a:lnTo>
                    <a:close/>
                    <a:moveTo>
                      <a:pt x="561" y="151"/>
                    </a:moveTo>
                    <a:lnTo>
                      <a:pt x="564" y="149"/>
                    </a:lnTo>
                    <a:lnTo>
                      <a:pt x="561" y="151"/>
                    </a:lnTo>
                    <a:lnTo>
                      <a:pt x="573" y="166"/>
                    </a:lnTo>
                    <a:lnTo>
                      <a:pt x="561" y="151"/>
                    </a:lnTo>
                    <a:close/>
                    <a:moveTo>
                      <a:pt x="584" y="180"/>
                    </a:moveTo>
                    <a:lnTo>
                      <a:pt x="567" y="195"/>
                    </a:lnTo>
                    <a:lnTo>
                      <a:pt x="551" y="213"/>
                    </a:lnTo>
                    <a:lnTo>
                      <a:pt x="534" y="232"/>
                    </a:lnTo>
                    <a:lnTo>
                      <a:pt x="518" y="253"/>
                    </a:lnTo>
                    <a:lnTo>
                      <a:pt x="501" y="276"/>
                    </a:lnTo>
                    <a:lnTo>
                      <a:pt x="485" y="299"/>
                    </a:lnTo>
                    <a:lnTo>
                      <a:pt x="469" y="324"/>
                    </a:lnTo>
                    <a:lnTo>
                      <a:pt x="453" y="349"/>
                    </a:lnTo>
                    <a:lnTo>
                      <a:pt x="421" y="328"/>
                    </a:lnTo>
                    <a:lnTo>
                      <a:pt x="438" y="302"/>
                    </a:lnTo>
                    <a:lnTo>
                      <a:pt x="455" y="277"/>
                    </a:lnTo>
                    <a:lnTo>
                      <a:pt x="471" y="252"/>
                    </a:lnTo>
                    <a:lnTo>
                      <a:pt x="489" y="228"/>
                    </a:lnTo>
                    <a:lnTo>
                      <a:pt x="506" y="207"/>
                    </a:lnTo>
                    <a:lnTo>
                      <a:pt x="524" y="186"/>
                    </a:lnTo>
                    <a:lnTo>
                      <a:pt x="533" y="176"/>
                    </a:lnTo>
                    <a:lnTo>
                      <a:pt x="542" y="167"/>
                    </a:lnTo>
                    <a:lnTo>
                      <a:pt x="552" y="158"/>
                    </a:lnTo>
                    <a:lnTo>
                      <a:pt x="561" y="151"/>
                    </a:lnTo>
                    <a:lnTo>
                      <a:pt x="584" y="180"/>
                    </a:lnTo>
                    <a:close/>
                    <a:moveTo>
                      <a:pt x="453" y="349"/>
                    </a:moveTo>
                    <a:lnTo>
                      <a:pt x="428" y="386"/>
                    </a:lnTo>
                    <a:lnTo>
                      <a:pt x="404" y="422"/>
                    </a:lnTo>
                    <a:lnTo>
                      <a:pt x="392" y="439"/>
                    </a:lnTo>
                    <a:lnTo>
                      <a:pt x="379" y="456"/>
                    </a:lnTo>
                    <a:lnTo>
                      <a:pt x="366" y="471"/>
                    </a:lnTo>
                    <a:lnTo>
                      <a:pt x="353" y="487"/>
                    </a:lnTo>
                    <a:lnTo>
                      <a:pt x="340" y="501"/>
                    </a:lnTo>
                    <a:lnTo>
                      <a:pt x="327" y="513"/>
                    </a:lnTo>
                    <a:lnTo>
                      <a:pt x="313" y="525"/>
                    </a:lnTo>
                    <a:lnTo>
                      <a:pt x="298" y="535"/>
                    </a:lnTo>
                    <a:lnTo>
                      <a:pt x="284" y="543"/>
                    </a:lnTo>
                    <a:lnTo>
                      <a:pt x="269" y="550"/>
                    </a:lnTo>
                    <a:lnTo>
                      <a:pt x="254" y="555"/>
                    </a:lnTo>
                    <a:lnTo>
                      <a:pt x="239" y="558"/>
                    </a:lnTo>
                    <a:lnTo>
                      <a:pt x="234" y="520"/>
                    </a:lnTo>
                    <a:lnTo>
                      <a:pt x="247" y="518"/>
                    </a:lnTo>
                    <a:lnTo>
                      <a:pt x="259" y="513"/>
                    </a:lnTo>
                    <a:lnTo>
                      <a:pt x="272" y="507"/>
                    </a:lnTo>
                    <a:lnTo>
                      <a:pt x="284" y="500"/>
                    </a:lnTo>
                    <a:lnTo>
                      <a:pt x="295" y="491"/>
                    </a:lnTo>
                    <a:lnTo>
                      <a:pt x="308" y="481"/>
                    </a:lnTo>
                    <a:lnTo>
                      <a:pt x="319" y="468"/>
                    </a:lnTo>
                    <a:lnTo>
                      <a:pt x="330" y="456"/>
                    </a:lnTo>
                    <a:lnTo>
                      <a:pt x="354" y="427"/>
                    </a:lnTo>
                    <a:lnTo>
                      <a:pt x="377" y="396"/>
                    </a:lnTo>
                    <a:lnTo>
                      <a:pt x="399" y="362"/>
                    </a:lnTo>
                    <a:lnTo>
                      <a:pt x="421" y="328"/>
                    </a:lnTo>
                    <a:lnTo>
                      <a:pt x="453" y="349"/>
                    </a:lnTo>
                    <a:close/>
                    <a:moveTo>
                      <a:pt x="239" y="558"/>
                    </a:moveTo>
                    <a:lnTo>
                      <a:pt x="234" y="558"/>
                    </a:lnTo>
                    <a:lnTo>
                      <a:pt x="239" y="558"/>
                    </a:lnTo>
                    <a:lnTo>
                      <a:pt x="237" y="539"/>
                    </a:lnTo>
                    <a:lnTo>
                      <a:pt x="239" y="558"/>
                    </a:lnTo>
                    <a:close/>
                    <a:moveTo>
                      <a:pt x="239" y="558"/>
                    </a:moveTo>
                    <a:lnTo>
                      <a:pt x="210" y="561"/>
                    </a:lnTo>
                    <a:lnTo>
                      <a:pt x="182" y="566"/>
                    </a:lnTo>
                    <a:lnTo>
                      <a:pt x="156" y="572"/>
                    </a:lnTo>
                    <a:lnTo>
                      <a:pt x="133" y="577"/>
                    </a:lnTo>
                    <a:lnTo>
                      <a:pt x="123" y="541"/>
                    </a:lnTo>
                    <a:lnTo>
                      <a:pt x="149" y="535"/>
                    </a:lnTo>
                    <a:lnTo>
                      <a:pt x="176" y="529"/>
                    </a:lnTo>
                    <a:lnTo>
                      <a:pt x="205" y="524"/>
                    </a:lnTo>
                    <a:lnTo>
                      <a:pt x="234" y="520"/>
                    </a:lnTo>
                    <a:lnTo>
                      <a:pt x="239" y="558"/>
                    </a:lnTo>
                    <a:close/>
                    <a:moveTo>
                      <a:pt x="133" y="577"/>
                    </a:moveTo>
                    <a:lnTo>
                      <a:pt x="112" y="582"/>
                    </a:lnTo>
                    <a:lnTo>
                      <a:pt x="92" y="588"/>
                    </a:lnTo>
                    <a:lnTo>
                      <a:pt x="75" y="590"/>
                    </a:lnTo>
                    <a:lnTo>
                      <a:pt x="58" y="591"/>
                    </a:lnTo>
                    <a:lnTo>
                      <a:pt x="58" y="554"/>
                    </a:lnTo>
                    <a:lnTo>
                      <a:pt x="72" y="553"/>
                    </a:lnTo>
                    <a:lnTo>
                      <a:pt x="87" y="550"/>
                    </a:lnTo>
                    <a:lnTo>
                      <a:pt x="105" y="546"/>
                    </a:lnTo>
                    <a:lnTo>
                      <a:pt x="123" y="541"/>
                    </a:lnTo>
                    <a:lnTo>
                      <a:pt x="133" y="577"/>
                    </a:lnTo>
                    <a:close/>
                    <a:moveTo>
                      <a:pt x="58" y="591"/>
                    </a:moveTo>
                    <a:lnTo>
                      <a:pt x="45" y="591"/>
                    </a:lnTo>
                    <a:lnTo>
                      <a:pt x="34" y="588"/>
                    </a:lnTo>
                    <a:lnTo>
                      <a:pt x="29" y="586"/>
                    </a:lnTo>
                    <a:lnTo>
                      <a:pt x="23" y="583"/>
                    </a:lnTo>
                    <a:lnTo>
                      <a:pt x="19" y="580"/>
                    </a:lnTo>
                    <a:lnTo>
                      <a:pt x="15" y="576"/>
                    </a:lnTo>
                    <a:lnTo>
                      <a:pt x="11" y="572"/>
                    </a:lnTo>
                    <a:lnTo>
                      <a:pt x="8" y="568"/>
                    </a:lnTo>
                    <a:lnTo>
                      <a:pt x="6" y="562"/>
                    </a:lnTo>
                    <a:lnTo>
                      <a:pt x="4" y="556"/>
                    </a:lnTo>
                    <a:lnTo>
                      <a:pt x="2" y="550"/>
                    </a:lnTo>
                    <a:lnTo>
                      <a:pt x="1" y="541"/>
                    </a:lnTo>
                    <a:lnTo>
                      <a:pt x="0" y="533"/>
                    </a:lnTo>
                    <a:lnTo>
                      <a:pt x="0" y="524"/>
                    </a:lnTo>
                    <a:lnTo>
                      <a:pt x="37" y="524"/>
                    </a:lnTo>
                    <a:lnTo>
                      <a:pt x="38" y="532"/>
                    </a:lnTo>
                    <a:lnTo>
                      <a:pt x="39" y="538"/>
                    </a:lnTo>
                    <a:lnTo>
                      <a:pt x="40" y="543"/>
                    </a:lnTo>
                    <a:lnTo>
                      <a:pt x="43" y="547"/>
                    </a:lnTo>
                    <a:lnTo>
                      <a:pt x="46" y="551"/>
                    </a:lnTo>
                    <a:lnTo>
                      <a:pt x="49" y="552"/>
                    </a:lnTo>
                    <a:lnTo>
                      <a:pt x="53" y="554"/>
                    </a:lnTo>
                    <a:lnTo>
                      <a:pt x="58" y="554"/>
                    </a:lnTo>
                    <a:lnTo>
                      <a:pt x="58" y="59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52" name="Freeform 2272">
                <a:extLst>
                  <a:ext uri="{FF2B5EF4-FFF2-40B4-BE49-F238E27FC236}">
                    <a16:creationId xmlns:a16="http://schemas.microsoft.com/office/drawing/2014/main" id="{29D2CED3-410C-4841-B6F2-3DC909BE5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8" y="3336"/>
                <a:ext cx="40" cy="27"/>
              </a:xfrm>
              <a:custGeom>
                <a:avLst/>
                <a:gdLst>
                  <a:gd name="T0" fmla="*/ 2 w 605"/>
                  <a:gd name="T1" fmla="*/ 1 h 391"/>
                  <a:gd name="T2" fmla="*/ 2 w 605"/>
                  <a:gd name="T3" fmla="*/ 1 h 391"/>
                  <a:gd name="T4" fmla="*/ 2 w 605"/>
                  <a:gd name="T5" fmla="*/ 1 h 391"/>
                  <a:gd name="T6" fmla="*/ 2 w 605"/>
                  <a:gd name="T7" fmla="*/ 1 h 391"/>
                  <a:gd name="T8" fmla="*/ 2 w 605"/>
                  <a:gd name="T9" fmla="*/ 1 h 391"/>
                  <a:gd name="T10" fmla="*/ 2 w 605"/>
                  <a:gd name="T11" fmla="*/ 1 h 391"/>
                  <a:gd name="T12" fmla="*/ 2 w 605"/>
                  <a:gd name="T13" fmla="*/ 1 h 391"/>
                  <a:gd name="T14" fmla="*/ 2 w 605"/>
                  <a:gd name="T15" fmla="*/ 1 h 391"/>
                  <a:gd name="T16" fmla="*/ 2 w 605"/>
                  <a:gd name="T17" fmla="*/ 1 h 391"/>
                  <a:gd name="T18" fmla="*/ 2 w 605"/>
                  <a:gd name="T19" fmla="*/ 1 h 391"/>
                  <a:gd name="T20" fmla="*/ 2 w 605"/>
                  <a:gd name="T21" fmla="*/ 0 h 391"/>
                  <a:gd name="T22" fmla="*/ 2 w 605"/>
                  <a:gd name="T23" fmla="*/ 0 h 391"/>
                  <a:gd name="T24" fmla="*/ 2 w 605"/>
                  <a:gd name="T25" fmla="*/ 0 h 391"/>
                  <a:gd name="T26" fmla="*/ 1 w 605"/>
                  <a:gd name="T27" fmla="*/ 0 h 391"/>
                  <a:gd name="T28" fmla="*/ 1 w 605"/>
                  <a:gd name="T29" fmla="*/ 0 h 391"/>
                  <a:gd name="T30" fmla="*/ 1 w 605"/>
                  <a:gd name="T31" fmla="*/ 0 h 391"/>
                  <a:gd name="T32" fmla="*/ 1 w 605"/>
                  <a:gd name="T33" fmla="*/ 0 h 391"/>
                  <a:gd name="T34" fmla="*/ 1 w 605"/>
                  <a:gd name="T35" fmla="*/ 0 h 391"/>
                  <a:gd name="T36" fmla="*/ 1 w 605"/>
                  <a:gd name="T37" fmla="*/ 0 h 391"/>
                  <a:gd name="T38" fmla="*/ 1 w 605"/>
                  <a:gd name="T39" fmla="*/ 0 h 391"/>
                  <a:gd name="T40" fmla="*/ 1 w 605"/>
                  <a:gd name="T41" fmla="*/ 0 h 391"/>
                  <a:gd name="T42" fmla="*/ 1 w 605"/>
                  <a:gd name="T43" fmla="*/ 0 h 391"/>
                  <a:gd name="T44" fmla="*/ 1 w 605"/>
                  <a:gd name="T45" fmla="*/ 0 h 391"/>
                  <a:gd name="T46" fmla="*/ 0 w 605"/>
                  <a:gd name="T47" fmla="*/ 0 h 391"/>
                  <a:gd name="T48" fmla="*/ 0 w 605"/>
                  <a:gd name="T49" fmla="*/ 0 h 391"/>
                  <a:gd name="T50" fmla="*/ 0 w 605"/>
                  <a:gd name="T51" fmla="*/ 0 h 391"/>
                  <a:gd name="T52" fmla="*/ 0 w 605"/>
                  <a:gd name="T53" fmla="*/ 0 h 391"/>
                  <a:gd name="T54" fmla="*/ 0 w 605"/>
                  <a:gd name="T55" fmla="*/ 0 h 391"/>
                  <a:gd name="T56" fmla="*/ 0 w 605"/>
                  <a:gd name="T57" fmla="*/ 0 h 391"/>
                  <a:gd name="T58" fmla="*/ 0 w 605"/>
                  <a:gd name="T59" fmla="*/ 0 h 391"/>
                  <a:gd name="T60" fmla="*/ 0 w 605"/>
                  <a:gd name="T61" fmla="*/ 0 h 391"/>
                  <a:gd name="T62" fmla="*/ 0 w 605"/>
                  <a:gd name="T63" fmla="*/ 0 h 391"/>
                  <a:gd name="T64" fmla="*/ 0 w 605"/>
                  <a:gd name="T65" fmla="*/ 0 h 391"/>
                  <a:gd name="T66" fmla="*/ 0 w 605"/>
                  <a:gd name="T67" fmla="*/ 1 h 391"/>
                  <a:gd name="T68" fmla="*/ 0 w 605"/>
                  <a:gd name="T69" fmla="*/ 1 h 391"/>
                  <a:gd name="T70" fmla="*/ 0 w 605"/>
                  <a:gd name="T71" fmla="*/ 1 h 391"/>
                  <a:gd name="T72" fmla="*/ 0 w 605"/>
                  <a:gd name="T73" fmla="*/ 1 h 391"/>
                  <a:gd name="T74" fmla="*/ 0 w 605"/>
                  <a:gd name="T75" fmla="*/ 1 h 391"/>
                  <a:gd name="T76" fmla="*/ 0 w 605"/>
                  <a:gd name="T77" fmla="*/ 1 h 391"/>
                  <a:gd name="T78" fmla="*/ 0 w 605"/>
                  <a:gd name="T79" fmla="*/ 1 h 391"/>
                  <a:gd name="T80" fmla="*/ 0 w 605"/>
                  <a:gd name="T81" fmla="*/ 1 h 391"/>
                  <a:gd name="T82" fmla="*/ 0 w 605"/>
                  <a:gd name="T83" fmla="*/ 1 h 391"/>
                  <a:gd name="T84" fmla="*/ 1 w 605"/>
                  <a:gd name="T85" fmla="*/ 2 h 391"/>
                  <a:gd name="T86" fmla="*/ 1 w 605"/>
                  <a:gd name="T87" fmla="*/ 2 h 391"/>
                  <a:gd name="T88" fmla="*/ 1 w 605"/>
                  <a:gd name="T89" fmla="*/ 2 h 391"/>
                  <a:gd name="T90" fmla="*/ 1 w 605"/>
                  <a:gd name="T91" fmla="*/ 2 h 391"/>
                  <a:gd name="T92" fmla="*/ 1 w 605"/>
                  <a:gd name="T93" fmla="*/ 2 h 391"/>
                  <a:gd name="T94" fmla="*/ 2 w 605"/>
                  <a:gd name="T95" fmla="*/ 2 h 391"/>
                  <a:gd name="T96" fmla="*/ 2 w 605"/>
                  <a:gd name="T97" fmla="*/ 2 h 391"/>
                  <a:gd name="T98" fmla="*/ 2 w 605"/>
                  <a:gd name="T99" fmla="*/ 2 h 391"/>
                  <a:gd name="T100" fmla="*/ 2 w 605"/>
                  <a:gd name="T101" fmla="*/ 2 h 391"/>
                  <a:gd name="T102" fmla="*/ 3 w 605"/>
                  <a:gd name="T103" fmla="*/ 2 h 391"/>
                  <a:gd name="T104" fmla="*/ 3 w 605"/>
                  <a:gd name="T105" fmla="*/ 2 h 391"/>
                  <a:gd name="T106" fmla="*/ 3 w 605"/>
                  <a:gd name="T107" fmla="*/ 2 h 391"/>
                  <a:gd name="T108" fmla="*/ 3 w 605"/>
                  <a:gd name="T109" fmla="*/ 2 h 391"/>
                  <a:gd name="T110" fmla="*/ 3 w 605"/>
                  <a:gd name="T111" fmla="*/ 2 h 391"/>
                  <a:gd name="T112" fmla="*/ 3 w 605"/>
                  <a:gd name="T113" fmla="*/ 2 h 391"/>
                  <a:gd name="T114" fmla="*/ 3 w 605"/>
                  <a:gd name="T115" fmla="*/ 2 h 39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605" h="391">
                    <a:moveTo>
                      <a:pt x="558" y="314"/>
                    </a:moveTo>
                    <a:lnTo>
                      <a:pt x="532" y="300"/>
                    </a:lnTo>
                    <a:lnTo>
                      <a:pt x="507" y="288"/>
                    </a:lnTo>
                    <a:lnTo>
                      <a:pt x="497" y="282"/>
                    </a:lnTo>
                    <a:lnTo>
                      <a:pt x="486" y="276"/>
                    </a:lnTo>
                    <a:lnTo>
                      <a:pt x="476" y="269"/>
                    </a:lnTo>
                    <a:lnTo>
                      <a:pt x="468" y="261"/>
                    </a:lnTo>
                    <a:lnTo>
                      <a:pt x="459" y="254"/>
                    </a:lnTo>
                    <a:lnTo>
                      <a:pt x="452" y="245"/>
                    </a:lnTo>
                    <a:lnTo>
                      <a:pt x="447" y="236"/>
                    </a:lnTo>
                    <a:lnTo>
                      <a:pt x="442" y="226"/>
                    </a:lnTo>
                    <a:lnTo>
                      <a:pt x="438" y="215"/>
                    </a:lnTo>
                    <a:lnTo>
                      <a:pt x="435" y="203"/>
                    </a:lnTo>
                    <a:lnTo>
                      <a:pt x="433" y="188"/>
                    </a:lnTo>
                    <a:lnTo>
                      <a:pt x="433" y="173"/>
                    </a:lnTo>
                    <a:lnTo>
                      <a:pt x="432" y="158"/>
                    </a:lnTo>
                    <a:lnTo>
                      <a:pt x="431" y="145"/>
                    </a:lnTo>
                    <a:lnTo>
                      <a:pt x="429" y="133"/>
                    </a:lnTo>
                    <a:lnTo>
                      <a:pt x="427" y="122"/>
                    </a:lnTo>
                    <a:lnTo>
                      <a:pt x="422" y="112"/>
                    </a:lnTo>
                    <a:lnTo>
                      <a:pt x="416" y="103"/>
                    </a:lnTo>
                    <a:lnTo>
                      <a:pt x="410" y="96"/>
                    </a:lnTo>
                    <a:lnTo>
                      <a:pt x="402" y="88"/>
                    </a:lnTo>
                    <a:lnTo>
                      <a:pt x="392" y="82"/>
                    </a:lnTo>
                    <a:lnTo>
                      <a:pt x="379" y="77"/>
                    </a:lnTo>
                    <a:lnTo>
                      <a:pt x="366" y="72"/>
                    </a:lnTo>
                    <a:lnTo>
                      <a:pt x="349" y="68"/>
                    </a:lnTo>
                    <a:lnTo>
                      <a:pt x="332" y="65"/>
                    </a:lnTo>
                    <a:lnTo>
                      <a:pt x="311" y="63"/>
                    </a:lnTo>
                    <a:lnTo>
                      <a:pt x="288" y="61"/>
                    </a:lnTo>
                    <a:lnTo>
                      <a:pt x="263" y="59"/>
                    </a:lnTo>
                    <a:lnTo>
                      <a:pt x="239" y="56"/>
                    </a:lnTo>
                    <a:lnTo>
                      <a:pt x="222" y="54"/>
                    </a:lnTo>
                    <a:lnTo>
                      <a:pt x="208" y="50"/>
                    </a:lnTo>
                    <a:lnTo>
                      <a:pt x="198" y="46"/>
                    </a:lnTo>
                    <a:lnTo>
                      <a:pt x="192" y="42"/>
                    </a:lnTo>
                    <a:lnTo>
                      <a:pt x="187" y="37"/>
                    </a:lnTo>
                    <a:lnTo>
                      <a:pt x="184" y="32"/>
                    </a:lnTo>
                    <a:lnTo>
                      <a:pt x="180" y="27"/>
                    </a:lnTo>
                    <a:lnTo>
                      <a:pt x="177" y="21"/>
                    </a:lnTo>
                    <a:lnTo>
                      <a:pt x="174" y="16"/>
                    </a:lnTo>
                    <a:lnTo>
                      <a:pt x="169" y="12"/>
                    </a:lnTo>
                    <a:lnTo>
                      <a:pt x="162" y="8"/>
                    </a:lnTo>
                    <a:lnTo>
                      <a:pt x="152" y="4"/>
                    </a:lnTo>
                    <a:lnTo>
                      <a:pt x="138" y="2"/>
                    </a:lnTo>
                    <a:lnTo>
                      <a:pt x="120" y="0"/>
                    </a:lnTo>
                    <a:lnTo>
                      <a:pt x="96" y="0"/>
                    </a:lnTo>
                    <a:lnTo>
                      <a:pt x="52" y="0"/>
                    </a:lnTo>
                    <a:lnTo>
                      <a:pt x="22" y="1"/>
                    </a:lnTo>
                    <a:lnTo>
                      <a:pt x="12" y="1"/>
                    </a:lnTo>
                    <a:lnTo>
                      <a:pt x="5" y="3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4" y="14"/>
                    </a:lnTo>
                    <a:lnTo>
                      <a:pt x="10" y="18"/>
                    </a:lnTo>
                    <a:lnTo>
                      <a:pt x="17" y="25"/>
                    </a:lnTo>
                    <a:lnTo>
                      <a:pt x="36" y="39"/>
                    </a:lnTo>
                    <a:lnTo>
                      <a:pt x="59" y="59"/>
                    </a:lnTo>
                    <a:lnTo>
                      <a:pt x="64" y="65"/>
                    </a:lnTo>
                    <a:lnTo>
                      <a:pt x="69" y="70"/>
                    </a:lnTo>
                    <a:lnTo>
                      <a:pt x="73" y="77"/>
                    </a:lnTo>
                    <a:lnTo>
                      <a:pt x="77" y="84"/>
                    </a:lnTo>
                    <a:lnTo>
                      <a:pt x="80" y="92"/>
                    </a:lnTo>
                    <a:lnTo>
                      <a:pt x="82" y="101"/>
                    </a:lnTo>
                    <a:lnTo>
                      <a:pt x="83" y="109"/>
                    </a:lnTo>
                    <a:lnTo>
                      <a:pt x="85" y="118"/>
                    </a:lnTo>
                    <a:lnTo>
                      <a:pt x="86" y="137"/>
                    </a:lnTo>
                    <a:lnTo>
                      <a:pt x="86" y="156"/>
                    </a:lnTo>
                    <a:lnTo>
                      <a:pt x="85" y="176"/>
                    </a:lnTo>
                    <a:lnTo>
                      <a:pt x="84" y="195"/>
                    </a:lnTo>
                    <a:lnTo>
                      <a:pt x="83" y="216"/>
                    </a:lnTo>
                    <a:lnTo>
                      <a:pt x="82" y="235"/>
                    </a:lnTo>
                    <a:lnTo>
                      <a:pt x="82" y="253"/>
                    </a:lnTo>
                    <a:lnTo>
                      <a:pt x="84" y="270"/>
                    </a:lnTo>
                    <a:lnTo>
                      <a:pt x="85" y="277"/>
                    </a:lnTo>
                    <a:lnTo>
                      <a:pt x="87" y="284"/>
                    </a:lnTo>
                    <a:lnTo>
                      <a:pt x="89" y="290"/>
                    </a:lnTo>
                    <a:lnTo>
                      <a:pt x="92" y="296"/>
                    </a:lnTo>
                    <a:lnTo>
                      <a:pt x="96" y="301"/>
                    </a:lnTo>
                    <a:lnTo>
                      <a:pt x="100" y="307"/>
                    </a:lnTo>
                    <a:lnTo>
                      <a:pt x="105" y="311"/>
                    </a:lnTo>
                    <a:lnTo>
                      <a:pt x="110" y="314"/>
                    </a:lnTo>
                    <a:lnTo>
                      <a:pt x="137" y="326"/>
                    </a:lnTo>
                    <a:lnTo>
                      <a:pt x="168" y="340"/>
                    </a:lnTo>
                    <a:lnTo>
                      <a:pt x="202" y="353"/>
                    </a:lnTo>
                    <a:lnTo>
                      <a:pt x="239" y="365"/>
                    </a:lnTo>
                    <a:lnTo>
                      <a:pt x="258" y="370"/>
                    </a:lnTo>
                    <a:lnTo>
                      <a:pt x="277" y="376"/>
                    </a:lnTo>
                    <a:lnTo>
                      <a:pt x="297" y="380"/>
                    </a:lnTo>
                    <a:lnTo>
                      <a:pt x="316" y="384"/>
                    </a:lnTo>
                    <a:lnTo>
                      <a:pt x="336" y="387"/>
                    </a:lnTo>
                    <a:lnTo>
                      <a:pt x="354" y="389"/>
                    </a:lnTo>
                    <a:lnTo>
                      <a:pt x="373" y="391"/>
                    </a:lnTo>
                    <a:lnTo>
                      <a:pt x="392" y="391"/>
                    </a:lnTo>
                    <a:lnTo>
                      <a:pt x="433" y="391"/>
                    </a:lnTo>
                    <a:lnTo>
                      <a:pt x="478" y="389"/>
                    </a:lnTo>
                    <a:lnTo>
                      <a:pt x="501" y="387"/>
                    </a:lnTo>
                    <a:lnTo>
                      <a:pt x="523" y="385"/>
                    </a:lnTo>
                    <a:lnTo>
                      <a:pt x="545" y="383"/>
                    </a:lnTo>
                    <a:lnTo>
                      <a:pt x="563" y="379"/>
                    </a:lnTo>
                    <a:lnTo>
                      <a:pt x="580" y="375"/>
                    </a:lnTo>
                    <a:lnTo>
                      <a:pt x="592" y="369"/>
                    </a:lnTo>
                    <a:lnTo>
                      <a:pt x="597" y="366"/>
                    </a:lnTo>
                    <a:lnTo>
                      <a:pt x="602" y="363"/>
                    </a:lnTo>
                    <a:lnTo>
                      <a:pt x="604" y="359"/>
                    </a:lnTo>
                    <a:lnTo>
                      <a:pt x="605" y="355"/>
                    </a:lnTo>
                    <a:lnTo>
                      <a:pt x="605" y="351"/>
                    </a:lnTo>
                    <a:lnTo>
                      <a:pt x="603" y="347"/>
                    </a:lnTo>
                    <a:lnTo>
                      <a:pt x="599" y="343"/>
                    </a:lnTo>
                    <a:lnTo>
                      <a:pt x="595" y="337"/>
                    </a:lnTo>
                    <a:lnTo>
                      <a:pt x="588" y="331"/>
                    </a:lnTo>
                    <a:lnTo>
                      <a:pt x="580" y="326"/>
                    </a:lnTo>
                    <a:lnTo>
                      <a:pt x="571" y="320"/>
                    </a:lnTo>
                    <a:lnTo>
                      <a:pt x="558" y="314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53" name="Freeform 2273">
                <a:extLst>
                  <a:ext uri="{FF2B5EF4-FFF2-40B4-BE49-F238E27FC236}">
                    <a16:creationId xmlns:a16="http://schemas.microsoft.com/office/drawing/2014/main" id="{CE0390ED-CC52-4828-BC4A-850E344E961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55" y="3335"/>
                <a:ext cx="45" cy="29"/>
              </a:xfrm>
              <a:custGeom>
                <a:avLst/>
                <a:gdLst>
                  <a:gd name="T0" fmla="*/ 3 w 681"/>
                  <a:gd name="T1" fmla="*/ 1 h 431"/>
                  <a:gd name="T2" fmla="*/ 2 w 681"/>
                  <a:gd name="T3" fmla="*/ 1 h 431"/>
                  <a:gd name="T4" fmla="*/ 2 w 681"/>
                  <a:gd name="T5" fmla="*/ 1 h 431"/>
                  <a:gd name="T6" fmla="*/ 2 w 681"/>
                  <a:gd name="T7" fmla="*/ 1 h 431"/>
                  <a:gd name="T8" fmla="*/ 2 w 681"/>
                  <a:gd name="T9" fmla="*/ 1 h 431"/>
                  <a:gd name="T10" fmla="*/ 2 w 681"/>
                  <a:gd name="T11" fmla="*/ 1 h 431"/>
                  <a:gd name="T12" fmla="*/ 2 w 681"/>
                  <a:gd name="T13" fmla="*/ 1 h 431"/>
                  <a:gd name="T14" fmla="*/ 2 w 681"/>
                  <a:gd name="T15" fmla="*/ 1 h 431"/>
                  <a:gd name="T16" fmla="*/ 2 w 681"/>
                  <a:gd name="T17" fmla="*/ 1 h 431"/>
                  <a:gd name="T18" fmla="*/ 2 w 681"/>
                  <a:gd name="T19" fmla="*/ 0 h 431"/>
                  <a:gd name="T20" fmla="*/ 2 w 681"/>
                  <a:gd name="T21" fmla="*/ 1 h 431"/>
                  <a:gd name="T22" fmla="*/ 2 w 681"/>
                  <a:gd name="T23" fmla="*/ 1 h 431"/>
                  <a:gd name="T24" fmla="*/ 1 w 681"/>
                  <a:gd name="T25" fmla="*/ 0 h 431"/>
                  <a:gd name="T26" fmla="*/ 2 w 681"/>
                  <a:gd name="T27" fmla="*/ 0 h 431"/>
                  <a:gd name="T28" fmla="*/ 2 w 681"/>
                  <a:gd name="T29" fmla="*/ 0 h 431"/>
                  <a:gd name="T30" fmla="*/ 1 w 681"/>
                  <a:gd name="T31" fmla="*/ 0 h 431"/>
                  <a:gd name="T32" fmla="*/ 1 w 681"/>
                  <a:gd name="T33" fmla="*/ 0 h 431"/>
                  <a:gd name="T34" fmla="*/ 1 w 681"/>
                  <a:gd name="T35" fmla="*/ 0 h 431"/>
                  <a:gd name="T36" fmla="*/ 1 w 681"/>
                  <a:gd name="T37" fmla="*/ 0 h 431"/>
                  <a:gd name="T38" fmla="*/ 1 w 681"/>
                  <a:gd name="T39" fmla="*/ 0 h 431"/>
                  <a:gd name="T40" fmla="*/ 1 w 681"/>
                  <a:gd name="T41" fmla="*/ 0 h 431"/>
                  <a:gd name="T42" fmla="*/ 1 w 681"/>
                  <a:gd name="T43" fmla="*/ 0 h 431"/>
                  <a:gd name="T44" fmla="*/ 1 w 681"/>
                  <a:gd name="T45" fmla="*/ 0 h 431"/>
                  <a:gd name="T46" fmla="*/ 1 w 681"/>
                  <a:gd name="T47" fmla="*/ 0 h 431"/>
                  <a:gd name="T48" fmla="*/ 0 w 681"/>
                  <a:gd name="T49" fmla="*/ 0 h 431"/>
                  <a:gd name="T50" fmla="*/ 0 w 681"/>
                  <a:gd name="T51" fmla="*/ 0 h 431"/>
                  <a:gd name="T52" fmla="*/ 0 w 681"/>
                  <a:gd name="T53" fmla="*/ 0 h 431"/>
                  <a:gd name="T54" fmla="*/ 0 w 681"/>
                  <a:gd name="T55" fmla="*/ 0 h 431"/>
                  <a:gd name="T56" fmla="*/ 0 w 681"/>
                  <a:gd name="T57" fmla="*/ 0 h 431"/>
                  <a:gd name="T58" fmla="*/ 0 w 681"/>
                  <a:gd name="T59" fmla="*/ 0 h 431"/>
                  <a:gd name="T60" fmla="*/ 1 w 681"/>
                  <a:gd name="T61" fmla="*/ 0 h 431"/>
                  <a:gd name="T62" fmla="*/ 1 w 681"/>
                  <a:gd name="T63" fmla="*/ 0 h 431"/>
                  <a:gd name="T64" fmla="*/ 1 w 681"/>
                  <a:gd name="T65" fmla="*/ 1 h 431"/>
                  <a:gd name="T66" fmla="*/ 0 w 681"/>
                  <a:gd name="T67" fmla="*/ 1 h 431"/>
                  <a:gd name="T68" fmla="*/ 0 w 681"/>
                  <a:gd name="T69" fmla="*/ 0 h 431"/>
                  <a:gd name="T70" fmla="*/ 1 w 681"/>
                  <a:gd name="T71" fmla="*/ 1 h 431"/>
                  <a:gd name="T72" fmla="*/ 1 w 681"/>
                  <a:gd name="T73" fmla="*/ 1 h 431"/>
                  <a:gd name="T74" fmla="*/ 1 w 681"/>
                  <a:gd name="T75" fmla="*/ 1 h 431"/>
                  <a:gd name="T76" fmla="*/ 1 w 681"/>
                  <a:gd name="T77" fmla="*/ 1 h 431"/>
                  <a:gd name="T78" fmla="*/ 0 w 681"/>
                  <a:gd name="T79" fmla="*/ 1 h 431"/>
                  <a:gd name="T80" fmla="*/ 1 w 681"/>
                  <a:gd name="T81" fmla="*/ 1 h 431"/>
                  <a:gd name="T82" fmla="*/ 1 w 681"/>
                  <a:gd name="T83" fmla="*/ 1 h 431"/>
                  <a:gd name="T84" fmla="*/ 1 w 681"/>
                  <a:gd name="T85" fmla="*/ 2 h 431"/>
                  <a:gd name="T86" fmla="*/ 1 w 681"/>
                  <a:gd name="T87" fmla="*/ 2 h 431"/>
                  <a:gd name="T88" fmla="*/ 1 w 681"/>
                  <a:gd name="T89" fmla="*/ 2 h 431"/>
                  <a:gd name="T90" fmla="*/ 2 w 681"/>
                  <a:gd name="T91" fmla="*/ 2 h 431"/>
                  <a:gd name="T92" fmla="*/ 2 w 681"/>
                  <a:gd name="T93" fmla="*/ 2 h 431"/>
                  <a:gd name="T94" fmla="*/ 2 w 681"/>
                  <a:gd name="T95" fmla="*/ 2 h 431"/>
                  <a:gd name="T96" fmla="*/ 2 w 681"/>
                  <a:gd name="T97" fmla="*/ 2 h 431"/>
                  <a:gd name="T98" fmla="*/ 3 w 681"/>
                  <a:gd name="T99" fmla="*/ 2 h 431"/>
                  <a:gd name="T100" fmla="*/ 2 w 681"/>
                  <a:gd name="T101" fmla="*/ 2 h 431"/>
                  <a:gd name="T102" fmla="*/ 3 w 681"/>
                  <a:gd name="T103" fmla="*/ 2 h 431"/>
                  <a:gd name="T104" fmla="*/ 3 w 681"/>
                  <a:gd name="T105" fmla="*/ 2 h 431"/>
                  <a:gd name="T106" fmla="*/ 3 w 681"/>
                  <a:gd name="T107" fmla="*/ 1 h 431"/>
                  <a:gd name="T108" fmla="*/ 3 w 681"/>
                  <a:gd name="T109" fmla="*/ 2 h 431"/>
                  <a:gd name="T110" fmla="*/ 3 w 681"/>
                  <a:gd name="T111" fmla="*/ 2 h 431"/>
                  <a:gd name="T112" fmla="*/ 3 w 681"/>
                  <a:gd name="T113" fmla="*/ 2 h 43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681" h="431">
                    <a:moveTo>
                      <a:pt x="595" y="350"/>
                    </a:moveTo>
                    <a:lnTo>
                      <a:pt x="583" y="344"/>
                    </a:lnTo>
                    <a:lnTo>
                      <a:pt x="579" y="342"/>
                    </a:lnTo>
                    <a:lnTo>
                      <a:pt x="595" y="309"/>
                    </a:lnTo>
                    <a:lnTo>
                      <a:pt x="605" y="314"/>
                    </a:lnTo>
                    <a:lnTo>
                      <a:pt x="612" y="316"/>
                    </a:lnTo>
                    <a:lnTo>
                      <a:pt x="595" y="350"/>
                    </a:lnTo>
                    <a:close/>
                    <a:moveTo>
                      <a:pt x="579" y="342"/>
                    </a:moveTo>
                    <a:lnTo>
                      <a:pt x="553" y="330"/>
                    </a:lnTo>
                    <a:lnTo>
                      <a:pt x="529" y="317"/>
                    </a:lnTo>
                    <a:lnTo>
                      <a:pt x="519" y="310"/>
                    </a:lnTo>
                    <a:lnTo>
                      <a:pt x="509" y="304"/>
                    </a:lnTo>
                    <a:lnTo>
                      <a:pt x="500" y="297"/>
                    </a:lnTo>
                    <a:lnTo>
                      <a:pt x="492" y="289"/>
                    </a:lnTo>
                    <a:lnTo>
                      <a:pt x="484" y="280"/>
                    </a:lnTo>
                    <a:lnTo>
                      <a:pt x="478" y="271"/>
                    </a:lnTo>
                    <a:lnTo>
                      <a:pt x="472" y="261"/>
                    </a:lnTo>
                    <a:lnTo>
                      <a:pt x="467" y="249"/>
                    </a:lnTo>
                    <a:lnTo>
                      <a:pt x="463" y="237"/>
                    </a:lnTo>
                    <a:lnTo>
                      <a:pt x="461" y="224"/>
                    </a:lnTo>
                    <a:lnTo>
                      <a:pt x="459" y="209"/>
                    </a:lnTo>
                    <a:lnTo>
                      <a:pt x="458" y="193"/>
                    </a:lnTo>
                    <a:lnTo>
                      <a:pt x="496" y="193"/>
                    </a:lnTo>
                    <a:lnTo>
                      <a:pt x="496" y="205"/>
                    </a:lnTo>
                    <a:lnTo>
                      <a:pt x="498" y="216"/>
                    </a:lnTo>
                    <a:lnTo>
                      <a:pt x="500" y="227"/>
                    </a:lnTo>
                    <a:lnTo>
                      <a:pt x="503" y="235"/>
                    </a:lnTo>
                    <a:lnTo>
                      <a:pt x="508" y="244"/>
                    </a:lnTo>
                    <a:lnTo>
                      <a:pt x="512" y="251"/>
                    </a:lnTo>
                    <a:lnTo>
                      <a:pt x="518" y="259"/>
                    </a:lnTo>
                    <a:lnTo>
                      <a:pt x="524" y="265"/>
                    </a:lnTo>
                    <a:lnTo>
                      <a:pt x="530" y="271"/>
                    </a:lnTo>
                    <a:lnTo>
                      <a:pt x="537" y="277"/>
                    </a:lnTo>
                    <a:lnTo>
                      <a:pt x="546" y="282"/>
                    </a:lnTo>
                    <a:lnTo>
                      <a:pt x="555" y="287"/>
                    </a:lnTo>
                    <a:lnTo>
                      <a:pt x="573" y="298"/>
                    </a:lnTo>
                    <a:lnTo>
                      <a:pt x="595" y="309"/>
                    </a:lnTo>
                    <a:lnTo>
                      <a:pt x="579" y="342"/>
                    </a:lnTo>
                    <a:close/>
                    <a:moveTo>
                      <a:pt x="458" y="193"/>
                    </a:moveTo>
                    <a:lnTo>
                      <a:pt x="458" y="180"/>
                    </a:lnTo>
                    <a:lnTo>
                      <a:pt x="457" y="170"/>
                    </a:lnTo>
                    <a:lnTo>
                      <a:pt x="456" y="160"/>
                    </a:lnTo>
                    <a:lnTo>
                      <a:pt x="454" y="151"/>
                    </a:lnTo>
                    <a:lnTo>
                      <a:pt x="451" y="142"/>
                    </a:lnTo>
                    <a:lnTo>
                      <a:pt x="447" y="135"/>
                    </a:lnTo>
                    <a:lnTo>
                      <a:pt x="442" y="129"/>
                    </a:lnTo>
                    <a:lnTo>
                      <a:pt x="436" y="124"/>
                    </a:lnTo>
                    <a:lnTo>
                      <a:pt x="457" y="93"/>
                    </a:lnTo>
                    <a:lnTo>
                      <a:pt x="467" y="101"/>
                    </a:lnTo>
                    <a:lnTo>
                      <a:pt x="477" y="111"/>
                    </a:lnTo>
                    <a:lnTo>
                      <a:pt x="483" y="122"/>
                    </a:lnTo>
                    <a:lnTo>
                      <a:pt x="488" y="134"/>
                    </a:lnTo>
                    <a:lnTo>
                      <a:pt x="492" y="146"/>
                    </a:lnTo>
                    <a:lnTo>
                      <a:pt x="494" y="161"/>
                    </a:lnTo>
                    <a:lnTo>
                      <a:pt x="496" y="176"/>
                    </a:lnTo>
                    <a:lnTo>
                      <a:pt x="496" y="193"/>
                    </a:lnTo>
                    <a:lnTo>
                      <a:pt x="458" y="193"/>
                    </a:lnTo>
                    <a:close/>
                    <a:moveTo>
                      <a:pt x="436" y="124"/>
                    </a:moveTo>
                    <a:lnTo>
                      <a:pt x="426" y="119"/>
                    </a:lnTo>
                    <a:lnTo>
                      <a:pt x="416" y="114"/>
                    </a:lnTo>
                    <a:lnTo>
                      <a:pt x="404" y="109"/>
                    </a:lnTo>
                    <a:lnTo>
                      <a:pt x="388" y="106"/>
                    </a:lnTo>
                    <a:lnTo>
                      <a:pt x="372" y="103"/>
                    </a:lnTo>
                    <a:lnTo>
                      <a:pt x="352" y="101"/>
                    </a:lnTo>
                    <a:lnTo>
                      <a:pt x="330" y="99"/>
                    </a:lnTo>
                    <a:lnTo>
                      <a:pt x="307" y="97"/>
                    </a:lnTo>
                    <a:lnTo>
                      <a:pt x="308" y="60"/>
                    </a:lnTo>
                    <a:lnTo>
                      <a:pt x="336" y="62"/>
                    </a:lnTo>
                    <a:lnTo>
                      <a:pt x="359" y="64"/>
                    </a:lnTo>
                    <a:lnTo>
                      <a:pt x="382" y="67"/>
                    </a:lnTo>
                    <a:lnTo>
                      <a:pt x="401" y="70"/>
                    </a:lnTo>
                    <a:lnTo>
                      <a:pt x="418" y="74"/>
                    </a:lnTo>
                    <a:lnTo>
                      <a:pt x="433" y="80"/>
                    </a:lnTo>
                    <a:lnTo>
                      <a:pt x="446" y="86"/>
                    </a:lnTo>
                    <a:lnTo>
                      <a:pt x="457" y="93"/>
                    </a:lnTo>
                    <a:lnTo>
                      <a:pt x="436" y="124"/>
                    </a:lnTo>
                    <a:close/>
                    <a:moveTo>
                      <a:pt x="307" y="97"/>
                    </a:moveTo>
                    <a:lnTo>
                      <a:pt x="280" y="95"/>
                    </a:lnTo>
                    <a:lnTo>
                      <a:pt x="259" y="92"/>
                    </a:lnTo>
                    <a:lnTo>
                      <a:pt x="251" y="90"/>
                    </a:lnTo>
                    <a:lnTo>
                      <a:pt x="244" y="87"/>
                    </a:lnTo>
                    <a:lnTo>
                      <a:pt x="237" y="85"/>
                    </a:lnTo>
                    <a:lnTo>
                      <a:pt x="232" y="82"/>
                    </a:lnTo>
                    <a:lnTo>
                      <a:pt x="223" y="75"/>
                    </a:lnTo>
                    <a:lnTo>
                      <a:pt x="217" y="69"/>
                    </a:lnTo>
                    <a:lnTo>
                      <a:pt x="213" y="62"/>
                    </a:lnTo>
                    <a:lnTo>
                      <a:pt x="209" y="55"/>
                    </a:lnTo>
                    <a:lnTo>
                      <a:pt x="243" y="38"/>
                    </a:lnTo>
                    <a:lnTo>
                      <a:pt x="244" y="41"/>
                    </a:lnTo>
                    <a:lnTo>
                      <a:pt x="247" y="46"/>
                    </a:lnTo>
                    <a:lnTo>
                      <a:pt x="250" y="49"/>
                    </a:lnTo>
                    <a:lnTo>
                      <a:pt x="256" y="52"/>
                    </a:lnTo>
                    <a:lnTo>
                      <a:pt x="264" y="54"/>
                    </a:lnTo>
                    <a:lnTo>
                      <a:pt x="275" y="57"/>
                    </a:lnTo>
                    <a:lnTo>
                      <a:pt x="289" y="58"/>
                    </a:lnTo>
                    <a:lnTo>
                      <a:pt x="308" y="60"/>
                    </a:lnTo>
                    <a:lnTo>
                      <a:pt x="307" y="97"/>
                    </a:lnTo>
                    <a:close/>
                    <a:moveTo>
                      <a:pt x="209" y="55"/>
                    </a:moveTo>
                    <a:lnTo>
                      <a:pt x="207" y="52"/>
                    </a:lnTo>
                    <a:lnTo>
                      <a:pt x="205" y="49"/>
                    </a:lnTo>
                    <a:lnTo>
                      <a:pt x="202" y="47"/>
                    </a:lnTo>
                    <a:lnTo>
                      <a:pt x="196" y="44"/>
                    </a:lnTo>
                    <a:lnTo>
                      <a:pt x="187" y="41"/>
                    </a:lnTo>
                    <a:lnTo>
                      <a:pt x="176" y="39"/>
                    </a:lnTo>
                    <a:lnTo>
                      <a:pt x="161" y="38"/>
                    </a:lnTo>
                    <a:lnTo>
                      <a:pt x="141" y="38"/>
                    </a:lnTo>
                    <a:lnTo>
                      <a:pt x="141" y="0"/>
                    </a:lnTo>
                    <a:lnTo>
                      <a:pt x="169" y="1"/>
                    </a:lnTo>
                    <a:lnTo>
                      <a:pt x="190" y="4"/>
                    </a:lnTo>
                    <a:lnTo>
                      <a:pt x="200" y="5"/>
                    </a:lnTo>
                    <a:lnTo>
                      <a:pt x="207" y="7"/>
                    </a:lnTo>
                    <a:lnTo>
                      <a:pt x="214" y="10"/>
                    </a:lnTo>
                    <a:lnTo>
                      <a:pt x="219" y="13"/>
                    </a:lnTo>
                    <a:lnTo>
                      <a:pt x="224" y="15"/>
                    </a:lnTo>
                    <a:lnTo>
                      <a:pt x="229" y="18"/>
                    </a:lnTo>
                    <a:lnTo>
                      <a:pt x="232" y="21"/>
                    </a:lnTo>
                    <a:lnTo>
                      <a:pt x="235" y="24"/>
                    </a:lnTo>
                    <a:lnTo>
                      <a:pt x="239" y="31"/>
                    </a:lnTo>
                    <a:lnTo>
                      <a:pt x="243" y="38"/>
                    </a:lnTo>
                    <a:lnTo>
                      <a:pt x="209" y="55"/>
                    </a:lnTo>
                    <a:close/>
                    <a:moveTo>
                      <a:pt x="141" y="38"/>
                    </a:moveTo>
                    <a:lnTo>
                      <a:pt x="117" y="38"/>
                    </a:lnTo>
                    <a:lnTo>
                      <a:pt x="102" y="38"/>
                    </a:lnTo>
                    <a:lnTo>
                      <a:pt x="97" y="39"/>
                    </a:lnTo>
                    <a:lnTo>
                      <a:pt x="94" y="39"/>
                    </a:lnTo>
                    <a:lnTo>
                      <a:pt x="92" y="40"/>
                    </a:lnTo>
                    <a:lnTo>
                      <a:pt x="91" y="41"/>
                    </a:lnTo>
                    <a:lnTo>
                      <a:pt x="92" y="45"/>
                    </a:lnTo>
                    <a:lnTo>
                      <a:pt x="98" y="50"/>
                    </a:lnTo>
                    <a:lnTo>
                      <a:pt x="106" y="56"/>
                    </a:lnTo>
                    <a:lnTo>
                      <a:pt x="116" y="64"/>
                    </a:lnTo>
                    <a:lnTo>
                      <a:pt x="92" y="93"/>
                    </a:lnTo>
                    <a:lnTo>
                      <a:pt x="56" y="62"/>
                    </a:lnTo>
                    <a:lnTo>
                      <a:pt x="27" y="39"/>
                    </a:lnTo>
                    <a:lnTo>
                      <a:pt x="15" y="30"/>
                    </a:lnTo>
                    <a:lnTo>
                      <a:pt x="7" y="23"/>
                    </a:lnTo>
                    <a:lnTo>
                      <a:pt x="4" y="20"/>
                    </a:lnTo>
                    <a:lnTo>
                      <a:pt x="2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7" y="5"/>
                    </a:lnTo>
                    <a:lnTo>
                      <a:pt x="17" y="3"/>
                    </a:lnTo>
                    <a:lnTo>
                      <a:pt x="31" y="2"/>
                    </a:lnTo>
                    <a:lnTo>
                      <a:pt x="75" y="1"/>
                    </a:lnTo>
                    <a:lnTo>
                      <a:pt x="141" y="0"/>
                    </a:lnTo>
                    <a:lnTo>
                      <a:pt x="141" y="38"/>
                    </a:lnTo>
                    <a:close/>
                    <a:moveTo>
                      <a:pt x="92" y="93"/>
                    </a:moveTo>
                    <a:lnTo>
                      <a:pt x="81" y="84"/>
                    </a:lnTo>
                    <a:lnTo>
                      <a:pt x="92" y="93"/>
                    </a:lnTo>
                    <a:lnTo>
                      <a:pt x="104" y="79"/>
                    </a:lnTo>
                    <a:lnTo>
                      <a:pt x="92" y="93"/>
                    </a:lnTo>
                    <a:close/>
                    <a:moveTo>
                      <a:pt x="116" y="64"/>
                    </a:moveTo>
                    <a:lnTo>
                      <a:pt x="124" y="71"/>
                    </a:lnTo>
                    <a:lnTo>
                      <a:pt x="129" y="79"/>
                    </a:lnTo>
                    <a:lnTo>
                      <a:pt x="134" y="86"/>
                    </a:lnTo>
                    <a:lnTo>
                      <a:pt x="138" y="94"/>
                    </a:lnTo>
                    <a:lnTo>
                      <a:pt x="141" y="103"/>
                    </a:lnTo>
                    <a:lnTo>
                      <a:pt x="144" y="112"/>
                    </a:lnTo>
                    <a:lnTo>
                      <a:pt x="146" y="122"/>
                    </a:lnTo>
                    <a:lnTo>
                      <a:pt x="147" y="131"/>
                    </a:lnTo>
                    <a:lnTo>
                      <a:pt x="149" y="152"/>
                    </a:lnTo>
                    <a:lnTo>
                      <a:pt x="149" y="173"/>
                    </a:lnTo>
                    <a:lnTo>
                      <a:pt x="148" y="194"/>
                    </a:lnTo>
                    <a:lnTo>
                      <a:pt x="147" y="215"/>
                    </a:lnTo>
                    <a:lnTo>
                      <a:pt x="110" y="213"/>
                    </a:lnTo>
                    <a:lnTo>
                      <a:pt x="111" y="195"/>
                    </a:lnTo>
                    <a:lnTo>
                      <a:pt x="111" y="177"/>
                    </a:lnTo>
                    <a:lnTo>
                      <a:pt x="112" y="160"/>
                    </a:lnTo>
                    <a:lnTo>
                      <a:pt x="111" y="143"/>
                    </a:lnTo>
                    <a:lnTo>
                      <a:pt x="109" y="128"/>
                    </a:lnTo>
                    <a:lnTo>
                      <a:pt x="105" y="114"/>
                    </a:lnTo>
                    <a:lnTo>
                      <a:pt x="103" y="107"/>
                    </a:lnTo>
                    <a:lnTo>
                      <a:pt x="100" y="102"/>
                    </a:lnTo>
                    <a:lnTo>
                      <a:pt x="96" y="97"/>
                    </a:lnTo>
                    <a:lnTo>
                      <a:pt x="92" y="93"/>
                    </a:lnTo>
                    <a:lnTo>
                      <a:pt x="116" y="64"/>
                    </a:lnTo>
                    <a:close/>
                    <a:moveTo>
                      <a:pt x="147" y="215"/>
                    </a:moveTo>
                    <a:lnTo>
                      <a:pt x="146" y="233"/>
                    </a:lnTo>
                    <a:lnTo>
                      <a:pt x="146" y="249"/>
                    </a:lnTo>
                    <a:lnTo>
                      <a:pt x="145" y="266"/>
                    </a:lnTo>
                    <a:lnTo>
                      <a:pt x="146" y="280"/>
                    </a:lnTo>
                    <a:lnTo>
                      <a:pt x="148" y="293"/>
                    </a:lnTo>
                    <a:lnTo>
                      <a:pt x="151" y="303"/>
                    </a:lnTo>
                    <a:lnTo>
                      <a:pt x="153" y="308"/>
                    </a:lnTo>
                    <a:lnTo>
                      <a:pt x="157" y="311"/>
                    </a:lnTo>
                    <a:lnTo>
                      <a:pt x="160" y="314"/>
                    </a:lnTo>
                    <a:lnTo>
                      <a:pt x="164" y="316"/>
                    </a:lnTo>
                    <a:lnTo>
                      <a:pt x="148" y="351"/>
                    </a:lnTo>
                    <a:lnTo>
                      <a:pt x="140" y="346"/>
                    </a:lnTo>
                    <a:lnTo>
                      <a:pt x="134" y="342"/>
                    </a:lnTo>
                    <a:lnTo>
                      <a:pt x="128" y="336"/>
                    </a:lnTo>
                    <a:lnTo>
                      <a:pt x="123" y="330"/>
                    </a:lnTo>
                    <a:lnTo>
                      <a:pt x="118" y="322"/>
                    </a:lnTo>
                    <a:lnTo>
                      <a:pt x="115" y="314"/>
                    </a:lnTo>
                    <a:lnTo>
                      <a:pt x="112" y="306"/>
                    </a:lnTo>
                    <a:lnTo>
                      <a:pt x="110" y="297"/>
                    </a:lnTo>
                    <a:lnTo>
                      <a:pt x="108" y="278"/>
                    </a:lnTo>
                    <a:lnTo>
                      <a:pt x="108" y="258"/>
                    </a:lnTo>
                    <a:lnTo>
                      <a:pt x="108" y="236"/>
                    </a:lnTo>
                    <a:lnTo>
                      <a:pt x="110" y="213"/>
                    </a:lnTo>
                    <a:lnTo>
                      <a:pt x="147" y="215"/>
                    </a:lnTo>
                    <a:close/>
                    <a:moveTo>
                      <a:pt x="164" y="316"/>
                    </a:moveTo>
                    <a:lnTo>
                      <a:pt x="165" y="317"/>
                    </a:lnTo>
                    <a:lnTo>
                      <a:pt x="155" y="334"/>
                    </a:lnTo>
                    <a:lnTo>
                      <a:pt x="164" y="316"/>
                    </a:lnTo>
                    <a:close/>
                    <a:moveTo>
                      <a:pt x="165" y="317"/>
                    </a:moveTo>
                    <a:lnTo>
                      <a:pt x="194" y="331"/>
                    </a:lnTo>
                    <a:lnTo>
                      <a:pt x="228" y="345"/>
                    </a:lnTo>
                    <a:lnTo>
                      <a:pt x="246" y="352"/>
                    </a:lnTo>
                    <a:lnTo>
                      <a:pt x="266" y="360"/>
                    </a:lnTo>
                    <a:lnTo>
                      <a:pt x="286" y="366"/>
                    </a:lnTo>
                    <a:lnTo>
                      <a:pt x="307" y="372"/>
                    </a:lnTo>
                    <a:lnTo>
                      <a:pt x="298" y="408"/>
                    </a:lnTo>
                    <a:lnTo>
                      <a:pt x="275" y="402"/>
                    </a:lnTo>
                    <a:lnTo>
                      <a:pt x="254" y="396"/>
                    </a:lnTo>
                    <a:lnTo>
                      <a:pt x="234" y="388"/>
                    </a:lnTo>
                    <a:lnTo>
                      <a:pt x="214" y="380"/>
                    </a:lnTo>
                    <a:lnTo>
                      <a:pt x="177" y="365"/>
                    </a:lnTo>
                    <a:lnTo>
                      <a:pt x="147" y="350"/>
                    </a:lnTo>
                    <a:lnTo>
                      <a:pt x="165" y="317"/>
                    </a:lnTo>
                    <a:close/>
                    <a:moveTo>
                      <a:pt x="307" y="372"/>
                    </a:moveTo>
                    <a:lnTo>
                      <a:pt x="340" y="380"/>
                    </a:lnTo>
                    <a:lnTo>
                      <a:pt x="373" y="386"/>
                    </a:lnTo>
                    <a:lnTo>
                      <a:pt x="389" y="389"/>
                    </a:lnTo>
                    <a:lnTo>
                      <a:pt x="406" y="390"/>
                    </a:lnTo>
                    <a:lnTo>
                      <a:pt x="421" y="392"/>
                    </a:lnTo>
                    <a:lnTo>
                      <a:pt x="437" y="392"/>
                    </a:lnTo>
                    <a:lnTo>
                      <a:pt x="437" y="431"/>
                    </a:lnTo>
                    <a:lnTo>
                      <a:pt x="420" y="430"/>
                    </a:lnTo>
                    <a:lnTo>
                      <a:pt x="403" y="429"/>
                    </a:lnTo>
                    <a:lnTo>
                      <a:pt x="385" y="426"/>
                    </a:lnTo>
                    <a:lnTo>
                      <a:pt x="368" y="424"/>
                    </a:lnTo>
                    <a:lnTo>
                      <a:pt x="333" y="417"/>
                    </a:lnTo>
                    <a:lnTo>
                      <a:pt x="298" y="408"/>
                    </a:lnTo>
                    <a:lnTo>
                      <a:pt x="307" y="372"/>
                    </a:lnTo>
                    <a:close/>
                    <a:moveTo>
                      <a:pt x="437" y="392"/>
                    </a:moveTo>
                    <a:lnTo>
                      <a:pt x="456" y="392"/>
                    </a:lnTo>
                    <a:lnTo>
                      <a:pt x="477" y="392"/>
                    </a:lnTo>
                    <a:lnTo>
                      <a:pt x="498" y="391"/>
                    </a:lnTo>
                    <a:lnTo>
                      <a:pt x="521" y="390"/>
                    </a:lnTo>
                    <a:lnTo>
                      <a:pt x="544" y="388"/>
                    </a:lnTo>
                    <a:lnTo>
                      <a:pt x="566" y="386"/>
                    </a:lnTo>
                    <a:lnTo>
                      <a:pt x="586" y="384"/>
                    </a:lnTo>
                    <a:lnTo>
                      <a:pt x="604" y="380"/>
                    </a:lnTo>
                    <a:lnTo>
                      <a:pt x="613" y="417"/>
                    </a:lnTo>
                    <a:lnTo>
                      <a:pt x="593" y="421"/>
                    </a:lnTo>
                    <a:lnTo>
                      <a:pt x="571" y="423"/>
                    </a:lnTo>
                    <a:lnTo>
                      <a:pt x="549" y="426"/>
                    </a:lnTo>
                    <a:lnTo>
                      <a:pt x="525" y="427"/>
                    </a:lnTo>
                    <a:lnTo>
                      <a:pt x="501" y="429"/>
                    </a:lnTo>
                    <a:lnTo>
                      <a:pt x="478" y="430"/>
                    </a:lnTo>
                    <a:lnTo>
                      <a:pt x="456" y="430"/>
                    </a:lnTo>
                    <a:lnTo>
                      <a:pt x="437" y="431"/>
                    </a:lnTo>
                    <a:lnTo>
                      <a:pt x="437" y="392"/>
                    </a:lnTo>
                    <a:close/>
                    <a:moveTo>
                      <a:pt x="604" y="380"/>
                    </a:moveTo>
                    <a:lnTo>
                      <a:pt x="611" y="379"/>
                    </a:lnTo>
                    <a:lnTo>
                      <a:pt x="616" y="376"/>
                    </a:lnTo>
                    <a:lnTo>
                      <a:pt x="618" y="375"/>
                    </a:lnTo>
                    <a:lnTo>
                      <a:pt x="619" y="374"/>
                    </a:lnTo>
                    <a:lnTo>
                      <a:pt x="620" y="372"/>
                    </a:lnTo>
                    <a:lnTo>
                      <a:pt x="620" y="370"/>
                    </a:lnTo>
                    <a:lnTo>
                      <a:pt x="618" y="367"/>
                    </a:lnTo>
                    <a:lnTo>
                      <a:pt x="614" y="362"/>
                    </a:lnTo>
                    <a:lnTo>
                      <a:pt x="605" y="356"/>
                    </a:lnTo>
                    <a:lnTo>
                      <a:pt x="595" y="350"/>
                    </a:lnTo>
                    <a:lnTo>
                      <a:pt x="612" y="316"/>
                    </a:lnTo>
                    <a:lnTo>
                      <a:pt x="630" y="327"/>
                    </a:lnTo>
                    <a:lnTo>
                      <a:pt x="646" y="336"/>
                    </a:lnTo>
                    <a:lnTo>
                      <a:pt x="658" y="344"/>
                    </a:lnTo>
                    <a:lnTo>
                      <a:pt x="667" y="352"/>
                    </a:lnTo>
                    <a:lnTo>
                      <a:pt x="674" y="361"/>
                    </a:lnTo>
                    <a:lnTo>
                      <a:pt x="678" y="368"/>
                    </a:lnTo>
                    <a:lnTo>
                      <a:pt x="679" y="371"/>
                    </a:lnTo>
                    <a:lnTo>
                      <a:pt x="681" y="374"/>
                    </a:lnTo>
                    <a:lnTo>
                      <a:pt x="681" y="377"/>
                    </a:lnTo>
                    <a:lnTo>
                      <a:pt x="681" y="380"/>
                    </a:lnTo>
                    <a:lnTo>
                      <a:pt x="677" y="386"/>
                    </a:lnTo>
                    <a:lnTo>
                      <a:pt x="673" y="391"/>
                    </a:lnTo>
                    <a:lnTo>
                      <a:pt x="667" y="397"/>
                    </a:lnTo>
                    <a:lnTo>
                      <a:pt x="659" y="402"/>
                    </a:lnTo>
                    <a:lnTo>
                      <a:pt x="650" y="406"/>
                    </a:lnTo>
                    <a:lnTo>
                      <a:pt x="638" y="410"/>
                    </a:lnTo>
                    <a:lnTo>
                      <a:pt x="626" y="414"/>
                    </a:lnTo>
                    <a:lnTo>
                      <a:pt x="613" y="417"/>
                    </a:lnTo>
                    <a:lnTo>
                      <a:pt x="604" y="38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54" name="Freeform 2274">
                <a:extLst>
                  <a:ext uri="{FF2B5EF4-FFF2-40B4-BE49-F238E27FC236}">
                    <a16:creationId xmlns:a16="http://schemas.microsoft.com/office/drawing/2014/main" id="{2BA3AE80-550B-467D-8F8E-0F9112C09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0" y="3331"/>
                <a:ext cx="56" cy="21"/>
              </a:xfrm>
              <a:custGeom>
                <a:avLst/>
                <a:gdLst>
                  <a:gd name="T0" fmla="*/ 3 w 852"/>
                  <a:gd name="T1" fmla="*/ 1 h 326"/>
                  <a:gd name="T2" fmla="*/ 3 w 852"/>
                  <a:gd name="T3" fmla="*/ 1 h 326"/>
                  <a:gd name="T4" fmla="*/ 3 w 852"/>
                  <a:gd name="T5" fmla="*/ 1 h 326"/>
                  <a:gd name="T6" fmla="*/ 3 w 852"/>
                  <a:gd name="T7" fmla="*/ 1 h 326"/>
                  <a:gd name="T8" fmla="*/ 3 w 852"/>
                  <a:gd name="T9" fmla="*/ 1 h 326"/>
                  <a:gd name="T10" fmla="*/ 3 w 852"/>
                  <a:gd name="T11" fmla="*/ 0 h 326"/>
                  <a:gd name="T12" fmla="*/ 3 w 852"/>
                  <a:gd name="T13" fmla="*/ 0 h 326"/>
                  <a:gd name="T14" fmla="*/ 3 w 852"/>
                  <a:gd name="T15" fmla="*/ 0 h 326"/>
                  <a:gd name="T16" fmla="*/ 3 w 852"/>
                  <a:gd name="T17" fmla="*/ 0 h 326"/>
                  <a:gd name="T18" fmla="*/ 3 w 852"/>
                  <a:gd name="T19" fmla="*/ 0 h 326"/>
                  <a:gd name="T20" fmla="*/ 3 w 852"/>
                  <a:gd name="T21" fmla="*/ 0 h 326"/>
                  <a:gd name="T22" fmla="*/ 3 w 852"/>
                  <a:gd name="T23" fmla="*/ 0 h 326"/>
                  <a:gd name="T24" fmla="*/ 3 w 852"/>
                  <a:gd name="T25" fmla="*/ 0 h 326"/>
                  <a:gd name="T26" fmla="*/ 2 w 852"/>
                  <a:gd name="T27" fmla="*/ 0 h 326"/>
                  <a:gd name="T28" fmla="*/ 2 w 852"/>
                  <a:gd name="T29" fmla="*/ 0 h 326"/>
                  <a:gd name="T30" fmla="*/ 2 w 852"/>
                  <a:gd name="T31" fmla="*/ 0 h 326"/>
                  <a:gd name="T32" fmla="*/ 2 w 852"/>
                  <a:gd name="T33" fmla="*/ 0 h 326"/>
                  <a:gd name="T34" fmla="*/ 2 w 852"/>
                  <a:gd name="T35" fmla="*/ 0 h 326"/>
                  <a:gd name="T36" fmla="*/ 2 w 852"/>
                  <a:gd name="T37" fmla="*/ 0 h 326"/>
                  <a:gd name="T38" fmla="*/ 2 w 852"/>
                  <a:gd name="T39" fmla="*/ 0 h 326"/>
                  <a:gd name="T40" fmla="*/ 1 w 852"/>
                  <a:gd name="T41" fmla="*/ 0 h 326"/>
                  <a:gd name="T42" fmla="*/ 1 w 852"/>
                  <a:gd name="T43" fmla="*/ 0 h 326"/>
                  <a:gd name="T44" fmla="*/ 1 w 852"/>
                  <a:gd name="T45" fmla="*/ 0 h 326"/>
                  <a:gd name="T46" fmla="*/ 1 w 852"/>
                  <a:gd name="T47" fmla="*/ 0 h 326"/>
                  <a:gd name="T48" fmla="*/ 1 w 852"/>
                  <a:gd name="T49" fmla="*/ 0 h 326"/>
                  <a:gd name="T50" fmla="*/ 1 w 852"/>
                  <a:gd name="T51" fmla="*/ 0 h 326"/>
                  <a:gd name="T52" fmla="*/ 1 w 852"/>
                  <a:gd name="T53" fmla="*/ 0 h 326"/>
                  <a:gd name="T54" fmla="*/ 0 w 852"/>
                  <a:gd name="T55" fmla="*/ 1 h 326"/>
                  <a:gd name="T56" fmla="*/ 0 w 852"/>
                  <a:gd name="T57" fmla="*/ 1 h 326"/>
                  <a:gd name="T58" fmla="*/ 0 w 852"/>
                  <a:gd name="T59" fmla="*/ 1 h 326"/>
                  <a:gd name="T60" fmla="*/ 0 w 852"/>
                  <a:gd name="T61" fmla="*/ 1 h 326"/>
                  <a:gd name="T62" fmla="*/ 0 w 852"/>
                  <a:gd name="T63" fmla="*/ 1 h 326"/>
                  <a:gd name="T64" fmla="*/ 0 w 852"/>
                  <a:gd name="T65" fmla="*/ 1 h 326"/>
                  <a:gd name="T66" fmla="*/ 0 w 852"/>
                  <a:gd name="T67" fmla="*/ 1 h 326"/>
                  <a:gd name="T68" fmla="*/ 0 w 852"/>
                  <a:gd name="T69" fmla="*/ 1 h 326"/>
                  <a:gd name="T70" fmla="*/ 0 w 852"/>
                  <a:gd name="T71" fmla="*/ 1 h 326"/>
                  <a:gd name="T72" fmla="*/ 0 w 852"/>
                  <a:gd name="T73" fmla="*/ 1 h 326"/>
                  <a:gd name="T74" fmla="*/ 0 w 852"/>
                  <a:gd name="T75" fmla="*/ 1 h 326"/>
                  <a:gd name="T76" fmla="*/ 1 w 852"/>
                  <a:gd name="T77" fmla="*/ 1 h 326"/>
                  <a:gd name="T78" fmla="*/ 1 w 852"/>
                  <a:gd name="T79" fmla="*/ 1 h 326"/>
                  <a:gd name="T80" fmla="*/ 1 w 852"/>
                  <a:gd name="T81" fmla="*/ 1 h 326"/>
                  <a:gd name="T82" fmla="*/ 1 w 852"/>
                  <a:gd name="T83" fmla="*/ 1 h 326"/>
                  <a:gd name="T84" fmla="*/ 1 w 852"/>
                  <a:gd name="T85" fmla="*/ 1 h 326"/>
                  <a:gd name="T86" fmla="*/ 1 w 852"/>
                  <a:gd name="T87" fmla="*/ 1 h 326"/>
                  <a:gd name="T88" fmla="*/ 2 w 852"/>
                  <a:gd name="T89" fmla="*/ 1 h 326"/>
                  <a:gd name="T90" fmla="*/ 2 w 852"/>
                  <a:gd name="T91" fmla="*/ 1 h 326"/>
                  <a:gd name="T92" fmla="*/ 2 w 852"/>
                  <a:gd name="T93" fmla="*/ 1 h 326"/>
                  <a:gd name="T94" fmla="*/ 2 w 852"/>
                  <a:gd name="T95" fmla="*/ 1 h 326"/>
                  <a:gd name="T96" fmla="*/ 2 w 852"/>
                  <a:gd name="T97" fmla="*/ 1 h 326"/>
                  <a:gd name="T98" fmla="*/ 2 w 852"/>
                  <a:gd name="T99" fmla="*/ 1 h 326"/>
                  <a:gd name="T100" fmla="*/ 2 w 852"/>
                  <a:gd name="T101" fmla="*/ 1 h 326"/>
                  <a:gd name="T102" fmla="*/ 2 w 852"/>
                  <a:gd name="T103" fmla="*/ 1 h 326"/>
                  <a:gd name="T104" fmla="*/ 2 w 852"/>
                  <a:gd name="T105" fmla="*/ 1 h 326"/>
                  <a:gd name="T106" fmla="*/ 3 w 852"/>
                  <a:gd name="T107" fmla="*/ 1 h 326"/>
                  <a:gd name="T108" fmla="*/ 3 w 852"/>
                  <a:gd name="T109" fmla="*/ 1 h 326"/>
                  <a:gd name="T110" fmla="*/ 3 w 852"/>
                  <a:gd name="T111" fmla="*/ 1 h 326"/>
                  <a:gd name="T112" fmla="*/ 3 w 852"/>
                  <a:gd name="T113" fmla="*/ 1 h 326"/>
                  <a:gd name="T114" fmla="*/ 3 w 852"/>
                  <a:gd name="T115" fmla="*/ 1 h 326"/>
                  <a:gd name="T116" fmla="*/ 3 w 852"/>
                  <a:gd name="T117" fmla="*/ 1 h 326"/>
                  <a:gd name="T118" fmla="*/ 4 w 852"/>
                  <a:gd name="T119" fmla="*/ 1 h 326"/>
                  <a:gd name="T120" fmla="*/ 4 w 852"/>
                  <a:gd name="T121" fmla="*/ 1 h 326"/>
                  <a:gd name="T122" fmla="*/ 4 w 852"/>
                  <a:gd name="T123" fmla="*/ 1 h 32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852" h="326">
                    <a:moveTo>
                      <a:pt x="848" y="192"/>
                    </a:moveTo>
                    <a:lnTo>
                      <a:pt x="806" y="184"/>
                    </a:lnTo>
                    <a:lnTo>
                      <a:pt x="772" y="175"/>
                    </a:lnTo>
                    <a:lnTo>
                      <a:pt x="757" y="171"/>
                    </a:lnTo>
                    <a:lnTo>
                      <a:pt x="744" y="167"/>
                    </a:lnTo>
                    <a:lnTo>
                      <a:pt x="733" y="162"/>
                    </a:lnTo>
                    <a:lnTo>
                      <a:pt x="721" y="156"/>
                    </a:lnTo>
                    <a:lnTo>
                      <a:pt x="712" y="150"/>
                    </a:lnTo>
                    <a:lnTo>
                      <a:pt x="703" y="141"/>
                    </a:lnTo>
                    <a:lnTo>
                      <a:pt x="694" y="132"/>
                    </a:lnTo>
                    <a:lnTo>
                      <a:pt x="685" y="122"/>
                    </a:lnTo>
                    <a:lnTo>
                      <a:pt x="676" y="108"/>
                    </a:lnTo>
                    <a:lnTo>
                      <a:pt x="668" y="94"/>
                    </a:lnTo>
                    <a:lnTo>
                      <a:pt x="659" y="78"/>
                    </a:lnTo>
                    <a:lnTo>
                      <a:pt x="648" y="59"/>
                    </a:lnTo>
                    <a:lnTo>
                      <a:pt x="643" y="49"/>
                    </a:lnTo>
                    <a:lnTo>
                      <a:pt x="637" y="40"/>
                    </a:lnTo>
                    <a:lnTo>
                      <a:pt x="632" y="32"/>
                    </a:lnTo>
                    <a:lnTo>
                      <a:pt x="627" y="26"/>
                    </a:lnTo>
                    <a:lnTo>
                      <a:pt x="621" y="20"/>
                    </a:lnTo>
                    <a:lnTo>
                      <a:pt x="615" y="15"/>
                    </a:lnTo>
                    <a:lnTo>
                      <a:pt x="610" y="11"/>
                    </a:lnTo>
                    <a:lnTo>
                      <a:pt x="605" y="8"/>
                    </a:lnTo>
                    <a:lnTo>
                      <a:pt x="599" y="4"/>
                    </a:lnTo>
                    <a:lnTo>
                      <a:pt x="594" y="2"/>
                    </a:lnTo>
                    <a:lnTo>
                      <a:pt x="589" y="1"/>
                    </a:lnTo>
                    <a:lnTo>
                      <a:pt x="582" y="0"/>
                    </a:lnTo>
                    <a:lnTo>
                      <a:pt x="571" y="0"/>
                    </a:lnTo>
                    <a:lnTo>
                      <a:pt x="560" y="1"/>
                    </a:lnTo>
                    <a:lnTo>
                      <a:pt x="535" y="9"/>
                    </a:lnTo>
                    <a:lnTo>
                      <a:pt x="509" y="19"/>
                    </a:lnTo>
                    <a:lnTo>
                      <a:pt x="495" y="23"/>
                    </a:lnTo>
                    <a:lnTo>
                      <a:pt x="481" y="27"/>
                    </a:lnTo>
                    <a:lnTo>
                      <a:pt x="465" y="31"/>
                    </a:lnTo>
                    <a:lnTo>
                      <a:pt x="449" y="33"/>
                    </a:lnTo>
                    <a:lnTo>
                      <a:pt x="433" y="33"/>
                    </a:lnTo>
                    <a:lnTo>
                      <a:pt x="419" y="32"/>
                    </a:lnTo>
                    <a:lnTo>
                      <a:pt x="405" y="30"/>
                    </a:lnTo>
                    <a:lnTo>
                      <a:pt x="394" y="28"/>
                    </a:lnTo>
                    <a:lnTo>
                      <a:pt x="371" y="22"/>
                    </a:lnTo>
                    <a:lnTo>
                      <a:pt x="351" y="16"/>
                    </a:lnTo>
                    <a:lnTo>
                      <a:pt x="341" y="13"/>
                    </a:lnTo>
                    <a:lnTo>
                      <a:pt x="329" y="12"/>
                    </a:lnTo>
                    <a:lnTo>
                      <a:pt x="318" y="11"/>
                    </a:lnTo>
                    <a:lnTo>
                      <a:pt x="306" y="11"/>
                    </a:lnTo>
                    <a:lnTo>
                      <a:pt x="292" y="12"/>
                    </a:lnTo>
                    <a:lnTo>
                      <a:pt x="277" y="15"/>
                    </a:lnTo>
                    <a:lnTo>
                      <a:pt x="260" y="19"/>
                    </a:lnTo>
                    <a:lnTo>
                      <a:pt x="242" y="26"/>
                    </a:lnTo>
                    <a:lnTo>
                      <a:pt x="208" y="39"/>
                    </a:lnTo>
                    <a:lnTo>
                      <a:pt x="181" y="52"/>
                    </a:lnTo>
                    <a:lnTo>
                      <a:pt x="158" y="64"/>
                    </a:lnTo>
                    <a:lnTo>
                      <a:pt x="139" y="78"/>
                    </a:lnTo>
                    <a:lnTo>
                      <a:pt x="120" y="91"/>
                    </a:lnTo>
                    <a:lnTo>
                      <a:pt x="102" y="105"/>
                    </a:lnTo>
                    <a:lnTo>
                      <a:pt x="81" y="122"/>
                    </a:lnTo>
                    <a:lnTo>
                      <a:pt x="57" y="140"/>
                    </a:lnTo>
                    <a:lnTo>
                      <a:pt x="45" y="150"/>
                    </a:lnTo>
                    <a:lnTo>
                      <a:pt x="34" y="159"/>
                    </a:lnTo>
                    <a:lnTo>
                      <a:pt x="25" y="168"/>
                    </a:lnTo>
                    <a:lnTo>
                      <a:pt x="16" y="176"/>
                    </a:lnTo>
                    <a:lnTo>
                      <a:pt x="10" y="184"/>
                    </a:lnTo>
                    <a:lnTo>
                      <a:pt x="5" y="192"/>
                    </a:lnTo>
                    <a:lnTo>
                      <a:pt x="2" y="198"/>
                    </a:lnTo>
                    <a:lnTo>
                      <a:pt x="0" y="205"/>
                    </a:lnTo>
                    <a:lnTo>
                      <a:pt x="0" y="211"/>
                    </a:lnTo>
                    <a:lnTo>
                      <a:pt x="2" y="216"/>
                    </a:lnTo>
                    <a:lnTo>
                      <a:pt x="5" y="222"/>
                    </a:lnTo>
                    <a:lnTo>
                      <a:pt x="10" y="226"/>
                    </a:lnTo>
                    <a:lnTo>
                      <a:pt x="16" y="229"/>
                    </a:lnTo>
                    <a:lnTo>
                      <a:pt x="25" y="232"/>
                    </a:lnTo>
                    <a:lnTo>
                      <a:pt x="35" y="235"/>
                    </a:lnTo>
                    <a:lnTo>
                      <a:pt x="46" y="236"/>
                    </a:lnTo>
                    <a:lnTo>
                      <a:pt x="58" y="237"/>
                    </a:lnTo>
                    <a:lnTo>
                      <a:pt x="73" y="238"/>
                    </a:lnTo>
                    <a:lnTo>
                      <a:pt x="88" y="238"/>
                    </a:lnTo>
                    <a:lnTo>
                      <a:pt x="105" y="237"/>
                    </a:lnTo>
                    <a:lnTo>
                      <a:pt x="141" y="236"/>
                    </a:lnTo>
                    <a:lnTo>
                      <a:pt x="179" y="235"/>
                    </a:lnTo>
                    <a:lnTo>
                      <a:pt x="197" y="234"/>
                    </a:lnTo>
                    <a:lnTo>
                      <a:pt x="216" y="235"/>
                    </a:lnTo>
                    <a:lnTo>
                      <a:pt x="233" y="236"/>
                    </a:lnTo>
                    <a:lnTo>
                      <a:pt x="251" y="237"/>
                    </a:lnTo>
                    <a:lnTo>
                      <a:pt x="267" y="240"/>
                    </a:lnTo>
                    <a:lnTo>
                      <a:pt x="283" y="243"/>
                    </a:lnTo>
                    <a:lnTo>
                      <a:pt x="296" y="248"/>
                    </a:lnTo>
                    <a:lnTo>
                      <a:pt x="309" y="255"/>
                    </a:lnTo>
                    <a:lnTo>
                      <a:pt x="329" y="271"/>
                    </a:lnTo>
                    <a:lnTo>
                      <a:pt x="351" y="286"/>
                    </a:lnTo>
                    <a:lnTo>
                      <a:pt x="362" y="294"/>
                    </a:lnTo>
                    <a:lnTo>
                      <a:pt x="373" y="301"/>
                    </a:lnTo>
                    <a:lnTo>
                      <a:pt x="385" y="308"/>
                    </a:lnTo>
                    <a:lnTo>
                      <a:pt x="396" y="313"/>
                    </a:lnTo>
                    <a:lnTo>
                      <a:pt x="409" y="318"/>
                    </a:lnTo>
                    <a:lnTo>
                      <a:pt x="420" y="323"/>
                    </a:lnTo>
                    <a:lnTo>
                      <a:pt x="433" y="325"/>
                    </a:lnTo>
                    <a:lnTo>
                      <a:pt x="446" y="326"/>
                    </a:lnTo>
                    <a:lnTo>
                      <a:pt x="459" y="326"/>
                    </a:lnTo>
                    <a:lnTo>
                      <a:pt x="472" y="324"/>
                    </a:lnTo>
                    <a:lnTo>
                      <a:pt x="487" y="319"/>
                    </a:lnTo>
                    <a:lnTo>
                      <a:pt x="500" y="314"/>
                    </a:lnTo>
                    <a:lnTo>
                      <a:pt x="515" y="307"/>
                    </a:lnTo>
                    <a:lnTo>
                      <a:pt x="529" y="299"/>
                    </a:lnTo>
                    <a:lnTo>
                      <a:pt x="542" y="290"/>
                    </a:lnTo>
                    <a:lnTo>
                      <a:pt x="556" y="281"/>
                    </a:lnTo>
                    <a:lnTo>
                      <a:pt x="582" y="263"/>
                    </a:lnTo>
                    <a:lnTo>
                      <a:pt x="607" y="244"/>
                    </a:lnTo>
                    <a:lnTo>
                      <a:pt x="620" y="236"/>
                    </a:lnTo>
                    <a:lnTo>
                      <a:pt x="632" y="229"/>
                    </a:lnTo>
                    <a:lnTo>
                      <a:pt x="643" y="222"/>
                    </a:lnTo>
                    <a:lnTo>
                      <a:pt x="655" y="215"/>
                    </a:lnTo>
                    <a:lnTo>
                      <a:pt x="667" y="210"/>
                    </a:lnTo>
                    <a:lnTo>
                      <a:pt x="678" y="206"/>
                    </a:lnTo>
                    <a:lnTo>
                      <a:pt x="689" y="204"/>
                    </a:lnTo>
                    <a:lnTo>
                      <a:pt x="700" y="203"/>
                    </a:lnTo>
                    <a:lnTo>
                      <a:pt x="724" y="203"/>
                    </a:lnTo>
                    <a:lnTo>
                      <a:pt x="750" y="202"/>
                    </a:lnTo>
                    <a:lnTo>
                      <a:pt x="779" y="201"/>
                    </a:lnTo>
                    <a:lnTo>
                      <a:pt x="806" y="200"/>
                    </a:lnTo>
                    <a:lnTo>
                      <a:pt x="829" y="199"/>
                    </a:lnTo>
                    <a:lnTo>
                      <a:pt x="845" y="197"/>
                    </a:lnTo>
                    <a:lnTo>
                      <a:pt x="850" y="196"/>
                    </a:lnTo>
                    <a:lnTo>
                      <a:pt x="852" y="195"/>
                    </a:lnTo>
                    <a:lnTo>
                      <a:pt x="852" y="194"/>
                    </a:lnTo>
                    <a:lnTo>
                      <a:pt x="848" y="192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55" name="Freeform 2275">
                <a:extLst>
                  <a:ext uri="{FF2B5EF4-FFF2-40B4-BE49-F238E27FC236}">
                    <a16:creationId xmlns:a16="http://schemas.microsoft.com/office/drawing/2014/main" id="{DCBB27D3-4463-4171-A345-0595373AA26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08" y="3329"/>
                <a:ext cx="60" cy="25"/>
              </a:xfrm>
              <a:custGeom>
                <a:avLst/>
                <a:gdLst>
                  <a:gd name="T0" fmla="*/ 3 w 896"/>
                  <a:gd name="T1" fmla="*/ 1 h 365"/>
                  <a:gd name="T2" fmla="*/ 4 w 896"/>
                  <a:gd name="T3" fmla="*/ 1 h 365"/>
                  <a:gd name="T4" fmla="*/ 3 w 896"/>
                  <a:gd name="T5" fmla="*/ 1 h 365"/>
                  <a:gd name="T6" fmla="*/ 3 w 896"/>
                  <a:gd name="T7" fmla="*/ 0 h 365"/>
                  <a:gd name="T8" fmla="*/ 3 w 896"/>
                  <a:gd name="T9" fmla="*/ 1 h 365"/>
                  <a:gd name="T10" fmla="*/ 3 w 896"/>
                  <a:gd name="T11" fmla="*/ 0 h 365"/>
                  <a:gd name="T12" fmla="*/ 3 w 896"/>
                  <a:gd name="T13" fmla="*/ 0 h 365"/>
                  <a:gd name="T14" fmla="*/ 3 w 896"/>
                  <a:gd name="T15" fmla="*/ 0 h 365"/>
                  <a:gd name="T16" fmla="*/ 2 w 896"/>
                  <a:gd name="T17" fmla="*/ 0 h 365"/>
                  <a:gd name="T18" fmla="*/ 3 w 896"/>
                  <a:gd name="T19" fmla="*/ 0 h 365"/>
                  <a:gd name="T20" fmla="*/ 3 w 896"/>
                  <a:gd name="T21" fmla="*/ 0 h 365"/>
                  <a:gd name="T22" fmla="*/ 2 w 896"/>
                  <a:gd name="T23" fmla="*/ 0 h 365"/>
                  <a:gd name="T24" fmla="*/ 2 w 896"/>
                  <a:gd name="T25" fmla="*/ 0 h 365"/>
                  <a:gd name="T26" fmla="*/ 2 w 896"/>
                  <a:gd name="T27" fmla="*/ 0 h 365"/>
                  <a:gd name="T28" fmla="*/ 2 w 896"/>
                  <a:gd name="T29" fmla="*/ 0 h 365"/>
                  <a:gd name="T30" fmla="*/ 2 w 896"/>
                  <a:gd name="T31" fmla="*/ 0 h 365"/>
                  <a:gd name="T32" fmla="*/ 2 w 896"/>
                  <a:gd name="T33" fmla="*/ 0 h 365"/>
                  <a:gd name="T34" fmla="*/ 1 w 896"/>
                  <a:gd name="T35" fmla="*/ 0 h 365"/>
                  <a:gd name="T36" fmla="*/ 1 w 896"/>
                  <a:gd name="T37" fmla="*/ 0 h 365"/>
                  <a:gd name="T38" fmla="*/ 2 w 896"/>
                  <a:gd name="T39" fmla="*/ 0 h 365"/>
                  <a:gd name="T40" fmla="*/ 1 w 896"/>
                  <a:gd name="T41" fmla="*/ 0 h 365"/>
                  <a:gd name="T42" fmla="*/ 1 w 896"/>
                  <a:gd name="T43" fmla="*/ 0 h 365"/>
                  <a:gd name="T44" fmla="*/ 1 w 896"/>
                  <a:gd name="T45" fmla="*/ 0 h 365"/>
                  <a:gd name="T46" fmla="*/ 1 w 896"/>
                  <a:gd name="T47" fmla="*/ 0 h 365"/>
                  <a:gd name="T48" fmla="*/ 0 w 896"/>
                  <a:gd name="T49" fmla="*/ 1 h 365"/>
                  <a:gd name="T50" fmla="*/ 0 w 896"/>
                  <a:gd name="T51" fmla="*/ 1 h 365"/>
                  <a:gd name="T52" fmla="*/ 0 w 896"/>
                  <a:gd name="T53" fmla="*/ 1 h 365"/>
                  <a:gd name="T54" fmla="*/ 0 w 896"/>
                  <a:gd name="T55" fmla="*/ 1 h 365"/>
                  <a:gd name="T56" fmla="*/ 0 w 896"/>
                  <a:gd name="T57" fmla="*/ 1 h 365"/>
                  <a:gd name="T58" fmla="*/ 0 w 896"/>
                  <a:gd name="T59" fmla="*/ 1 h 365"/>
                  <a:gd name="T60" fmla="*/ 0 w 896"/>
                  <a:gd name="T61" fmla="*/ 1 h 365"/>
                  <a:gd name="T62" fmla="*/ 0 w 896"/>
                  <a:gd name="T63" fmla="*/ 1 h 365"/>
                  <a:gd name="T64" fmla="*/ 0 w 896"/>
                  <a:gd name="T65" fmla="*/ 1 h 365"/>
                  <a:gd name="T66" fmla="*/ 0 w 896"/>
                  <a:gd name="T67" fmla="*/ 1 h 365"/>
                  <a:gd name="T68" fmla="*/ 1 w 896"/>
                  <a:gd name="T69" fmla="*/ 1 h 365"/>
                  <a:gd name="T70" fmla="*/ 1 w 896"/>
                  <a:gd name="T71" fmla="*/ 1 h 365"/>
                  <a:gd name="T72" fmla="*/ 1 w 896"/>
                  <a:gd name="T73" fmla="*/ 1 h 365"/>
                  <a:gd name="T74" fmla="*/ 1 w 896"/>
                  <a:gd name="T75" fmla="*/ 1 h 365"/>
                  <a:gd name="T76" fmla="*/ 1 w 896"/>
                  <a:gd name="T77" fmla="*/ 1 h 365"/>
                  <a:gd name="T78" fmla="*/ 2 w 896"/>
                  <a:gd name="T79" fmla="*/ 1 h 365"/>
                  <a:gd name="T80" fmla="*/ 2 w 896"/>
                  <a:gd name="T81" fmla="*/ 1 h 365"/>
                  <a:gd name="T82" fmla="*/ 2 w 896"/>
                  <a:gd name="T83" fmla="*/ 1 h 365"/>
                  <a:gd name="T84" fmla="*/ 2 w 896"/>
                  <a:gd name="T85" fmla="*/ 2 h 365"/>
                  <a:gd name="T86" fmla="*/ 2 w 896"/>
                  <a:gd name="T87" fmla="*/ 2 h 365"/>
                  <a:gd name="T88" fmla="*/ 2 w 896"/>
                  <a:gd name="T89" fmla="*/ 2 h 365"/>
                  <a:gd name="T90" fmla="*/ 2 w 896"/>
                  <a:gd name="T91" fmla="*/ 2 h 365"/>
                  <a:gd name="T92" fmla="*/ 2 w 896"/>
                  <a:gd name="T93" fmla="*/ 2 h 365"/>
                  <a:gd name="T94" fmla="*/ 3 w 896"/>
                  <a:gd name="T95" fmla="*/ 1 h 365"/>
                  <a:gd name="T96" fmla="*/ 3 w 896"/>
                  <a:gd name="T97" fmla="*/ 1 h 365"/>
                  <a:gd name="T98" fmla="*/ 3 w 896"/>
                  <a:gd name="T99" fmla="*/ 1 h 365"/>
                  <a:gd name="T100" fmla="*/ 3 w 896"/>
                  <a:gd name="T101" fmla="*/ 1 h 365"/>
                  <a:gd name="T102" fmla="*/ 3 w 896"/>
                  <a:gd name="T103" fmla="*/ 1 h 365"/>
                  <a:gd name="T104" fmla="*/ 4 w 896"/>
                  <a:gd name="T105" fmla="*/ 1 h 365"/>
                  <a:gd name="T106" fmla="*/ 4 w 896"/>
                  <a:gd name="T107" fmla="*/ 1 h 365"/>
                  <a:gd name="T108" fmla="*/ 4 w 896"/>
                  <a:gd name="T109" fmla="*/ 1 h 365"/>
                  <a:gd name="T110" fmla="*/ 4 w 896"/>
                  <a:gd name="T111" fmla="*/ 1 h 365"/>
                  <a:gd name="T112" fmla="*/ 4 w 896"/>
                  <a:gd name="T113" fmla="*/ 1 h 365"/>
                  <a:gd name="T114" fmla="*/ 4 w 896"/>
                  <a:gd name="T115" fmla="*/ 1 h 365"/>
                  <a:gd name="T116" fmla="*/ 4 w 896"/>
                  <a:gd name="T117" fmla="*/ 1 h 365"/>
                  <a:gd name="T118" fmla="*/ 4 w 896"/>
                  <a:gd name="T119" fmla="*/ 1 h 365"/>
                  <a:gd name="T120" fmla="*/ 4 w 896"/>
                  <a:gd name="T121" fmla="*/ 1 h 365"/>
                  <a:gd name="T122" fmla="*/ 4 w 896"/>
                  <a:gd name="T123" fmla="*/ 1 h 36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896" h="365">
                    <a:moveTo>
                      <a:pt x="863" y="230"/>
                    </a:moveTo>
                    <a:lnTo>
                      <a:pt x="820" y="221"/>
                    </a:lnTo>
                    <a:lnTo>
                      <a:pt x="784" y="213"/>
                    </a:lnTo>
                    <a:lnTo>
                      <a:pt x="769" y="209"/>
                    </a:lnTo>
                    <a:lnTo>
                      <a:pt x="755" y="204"/>
                    </a:lnTo>
                    <a:lnTo>
                      <a:pt x="743" y="198"/>
                    </a:lnTo>
                    <a:lnTo>
                      <a:pt x="731" y="192"/>
                    </a:lnTo>
                    <a:lnTo>
                      <a:pt x="751" y="160"/>
                    </a:lnTo>
                    <a:lnTo>
                      <a:pt x="760" y="165"/>
                    </a:lnTo>
                    <a:lnTo>
                      <a:pt x="771" y="170"/>
                    </a:lnTo>
                    <a:lnTo>
                      <a:pt x="784" y="174"/>
                    </a:lnTo>
                    <a:lnTo>
                      <a:pt x="797" y="178"/>
                    </a:lnTo>
                    <a:lnTo>
                      <a:pt x="830" y="185"/>
                    </a:lnTo>
                    <a:lnTo>
                      <a:pt x="871" y="193"/>
                    </a:lnTo>
                    <a:lnTo>
                      <a:pt x="863" y="230"/>
                    </a:lnTo>
                    <a:close/>
                    <a:moveTo>
                      <a:pt x="731" y="192"/>
                    </a:moveTo>
                    <a:lnTo>
                      <a:pt x="720" y="184"/>
                    </a:lnTo>
                    <a:lnTo>
                      <a:pt x="710" y="176"/>
                    </a:lnTo>
                    <a:lnTo>
                      <a:pt x="700" y="165"/>
                    </a:lnTo>
                    <a:lnTo>
                      <a:pt x="690" y="154"/>
                    </a:lnTo>
                    <a:lnTo>
                      <a:pt x="681" y="141"/>
                    </a:lnTo>
                    <a:lnTo>
                      <a:pt x="671" y="125"/>
                    </a:lnTo>
                    <a:lnTo>
                      <a:pt x="661" y="108"/>
                    </a:lnTo>
                    <a:lnTo>
                      <a:pt x="651" y="87"/>
                    </a:lnTo>
                    <a:lnTo>
                      <a:pt x="684" y="71"/>
                    </a:lnTo>
                    <a:lnTo>
                      <a:pt x="693" y="88"/>
                    </a:lnTo>
                    <a:lnTo>
                      <a:pt x="702" y="104"/>
                    </a:lnTo>
                    <a:lnTo>
                      <a:pt x="711" y="117"/>
                    </a:lnTo>
                    <a:lnTo>
                      <a:pt x="718" y="128"/>
                    </a:lnTo>
                    <a:lnTo>
                      <a:pt x="726" y="139"/>
                    </a:lnTo>
                    <a:lnTo>
                      <a:pt x="734" y="147"/>
                    </a:lnTo>
                    <a:lnTo>
                      <a:pt x="743" y="154"/>
                    </a:lnTo>
                    <a:lnTo>
                      <a:pt x="751" y="160"/>
                    </a:lnTo>
                    <a:lnTo>
                      <a:pt x="731" y="192"/>
                    </a:lnTo>
                    <a:close/>
                    <a:moveTo>
                      <a:pt x="684" y="70"/>
                    </a:moveTo>
                    <a:lnTo>
                      <a:pt x="685" y="73"/>
                    </a:lnTo>
                    <a:lnTo>
                      <a:pt x="684" y="71"/>
                    </a:lnTo>
                    <a:lnTo>
                      <a:pt x="667" y="79"/>
                    </a:lnTo>
                    <a:lnTo>
                      <a:pt x="684" y="70"/>
                    </a:lnTo>
                    <a:close/>
                    <a:moveTo>
                      <a:pt x="651" y="88"/>
                    </a:moveTo>
                    <a:lnTo>
                      <a:pt x="645" y="77"/>
                    </a:lnTo>
                    <a:lnTo>
                      <a:pt x="639" y="68"/>
                    </a:lnTo>
                    <a:lnTo>
                      <a:pt x="632" y="60"/>
                    </a:lnTo>
                    <a:lnTo>
                      <a:pt x="626" y="53"/>
                    </a:lnTo>
                    <a:lnTo>
                      <a:pt x="620" y="49"/>
                    </a:lnTo>
                    <a:lnTo>
                      <a:pt x="614" y="45"/>
                    </a:lnTo>
                    <a:lnTo>
                      <a:pt x="608" y="42"/>
                    </a:lnTo>
                    <a:lnTo>
                      <a:pt x="601" y="41"/>
                    </a:lnTo>
                    <a:lnTo>
                      <a:pt x="595" y="40"/>
                    </a:lnTo>
                    <a:lnTo>
                      <a:pt x="588" y="40"/>
                    </a:lnTo>
                    <a:lnTo>
                      <a:pt x="582" y="41"/>
                    </a:lnTo>
                    <a:lnTo>
                      <a:pt x="575" y="42"/>
                    </a:lnTo>
                    <a:lnTo>
                      <a:pt x="561" y="46"/>
                    </a:lnTo>
                    <a:lnTo>
                      <a:pt x="547" y="51"/>
                    </a:lnTo>
                    <a:lnTo>
                      <a:pt x="534" y="16"/>
                    </a:lnTo>
                    <a:lnTo>
                      <a:pt x="554" y="9"/>
                    </a:lnTo>
                    <a:lnTo>
                      <a:pt x="575" y="3"/>
                    </a:lnTo>
                    <a:lnTo>
                      <a:pt x="584" y="1"/>
                    </a:lnTo>
                    <a:lnTo>
                      <a:pt x="593" y="0"/>
                    </a:lnTo>
                    <a:lnTo>
                      <a:pt x="603" y="0"/>
                    </a:lnTo>
                    <a:lnTo>
                      <a:pt x="612" y="1"/>
                    </a:lnTo>
                    <a:lnTo>
                      <a:pt x="621" y="4"/>
                    </a:lnTo>
                    <a:lnTo>
                      <a:pt x="630" y="7"/>
                    </a:lnTo>
                    <a:lnTo>
                      <a:pt x="639" y="13"/>
                    </a:lnTo>
                    <a:lnTo>
                      <a:pt x="648" y="20"/>
                    </a:lnTo>
                    <a:lnTo>
                      <a:pt x="657" y="30"/>
                    </a:lnTo>
                    <a:lnTo>
                      <a:pt x="666" y="41"/>
                    </a:lnTo>
                    <a:lnTo>
                      <a:pt x="675" y="54"/>
                    </a:lnTo>
                    <a:lnTo>
                      <a:pt x="684" y="70"/>
                    </a:lnTo>
                    <a:lnTo>
                      <a:pt x="651" y="88"/>
                    </a:lnTo>
                    <a:close/>
                    <a:moveTo>
                      <a:pt x="547" y="51"/>
                    </a:moveTo>
                    <a:lnTo>
                      <a:pt x="529" y="58"/>
                    </a:lnTo>
                    <a:lnTo>
                      <a:pt x="510" y="65"/>
                    </a:lnTo>
                    <a:lnTo>
                      <a:pt x="501" y="67"/>
                    </a:lnTo>
                    <a:lnTo>
                      <a:pt x="490" y="69"/>
                    </a:lnTo>
                    <a:lnTo>
                      <a:pt x="480" y="71"/>
                    </a:lnTo>
                    <a:lnTo>
                      <a:pt x="470" y="72"/>
                    </a:lnTo>
                    <a:lnTo>
                      <a:pt x="467" y="35"/>
                    </a:lnTo>
                    <a:lnTo>
                      <a:pt x="484" y="32"/>
                    </a:lnTo>
                    <a:lnTo>
                      <a:pt x="502" y="28"/>
                    </a:lnTo>
                    <a:lnTo>
                      <a:pt x="518" y="22"/>
                    </a:lnTo>
                    <a:lnTo>
                      <a:pt x="534" y="16"/>
                    </a:lnTo>
                    <a:lnTo>
                      <a:pt x="547" y="51"/>
                    </a:lnTo>
                    <a:close/>
                    <a:moveTo>
                      <a:pt x="470" y="72"/>
                    </a:moveTo>
                    <a:lnTo>
                      <a:pt x="469" y="72"/>
                    </a:lnTo>
                    <a:lnTo>
                      <a:pt x="468" y="53"/>
                    </a:lnTo>
                    <a:lnTo>
                      <a:pt x="470" y="72"/>
                    </a:lnTo>
                    <a:close/>
                    <a:moveTo>
                      <a:pt x="469" y="72"/>
                    </a:moveTo>
                    <a:lnTo>
                      <a:pt x="455" y="72"/>
                    </a:lnTo>
                    <a:lnTo>
                      <a:pt x="442" y="72"/>
                    </a:lnTo>
                    <a:lnTo>
                      <a:pt x="431" y="71"/>
                    </a:lnTo>
                    <a:lnTo>
                      <a:pt x="419" y="69"/>
                    </a:lnTo>
                    <a:lnTo>
                      <a:pt x="400" y="64"/>
                    </a:lnTo>
                    <a:lnTo>
                      <a:pt x="382" y="58"/>
                    </a:lnTo>
                    <a:lnTo>
                      <a:pt x="392" y="22"/>
                    </a:lnTo>
                    <a:lnTo>
                      <a:pt x="409" y="28"/>
                    </a:lnTo>
                    <a:lnTo>
                      <a:pt x="425" y="32"/>
                    </a:lnTo>
                    <a:lnTo>
                      <a:pt x="435" y="33"/>
                    </a:lnTo>
                    <a:lnTo>
                      <a:pt x="445" y="34"/>
                    </a:lnTo>
                    <a:lnTo>
                      <a:pt x="455" y="35"/>
                    </a:lnTo>
                    <a:lnTo>
                      <a:pt x="467" y="35"/>
                    </a:lnTo>
                    <a:lnTo>
                      <a:pt x="469" y="72"/>
                    </a:lnTo>
                    <a:close/>
                    <a:moveTo>
                      <a:pt x="382" y="58"/>
                    </a:moveTo>
                    <a:lnTo>
                      <a:pt x="371" y="55"/>
                    </a:lnTo>
                    <a:lnTo>
                      <a:pt x="360" y="52"/>
                    </a:lnTo>
                    <a:lnTo>
                      <a:pt x="347" y="50"/>
                    </a:lnTo>
                    <a:lnTo>
                      <a:pt x="335" y="49"/>
                    </a:lnTo>
                    <a:lnTo>
                      <a:pt x="320" y="49"/>
                    </a:lnTo>
                    <a:lnTo>
                      <a:pt x="305" y="52"/>
                    </a:lnTo>
                    <a:lnTo>
                      <a:pt x="287" y="56"/>
                    </a:lnTo>
                    <a:lnTo>
                      <a:pt x="268" y="64"/>
                    </a:lnTo>
                    <a:lnTo>
                      <a:pt x="255" y="29"/>
                    </a:lnTo>
                    <a:lnTo>
                      <a:pt x="267" y="23"/>
                    </a:lnTo>
                    <a:lnTo>
                      <a:pt x="278" y="19"/>
                    </a:lnTo>
                    <a:lnTo>
                      <a:pt x="290" y="17"/>
                    </a:lnTo>
                    <a:lnTo>
                      <a:pt x="300" y="14"/>
                    </a:lnTo>
                    <a:lnTo>
                      <a:pt x="318" y="12"/>
                    </a:lnTo>
                    <a:lnTo>
                      <a:pt x="335" y="11"/>
                    </a:lnTo>
                    <a:lnTo>
                      <a:pt x="350" y="12"/>
                    </a:lnTo>
                    <a:lnTo>
                      <a:pt x="365" y="15"/>
                    </a:lnTo>
                    <a:lnTo>
                      <a:pt x="379" y="18"/>
                    </a:lnTo>
                    <a:lnTo>
                      <a:pt x="392" y="22"/>
                    </a:lnTo>
                    <a:lnTo>
                      <a:pt x="382" y="58"/>
                    </a:lnTo>
                    <a:close/>
                    <a:moveTo>
                      <a:pt x="268" y="64"/>
                    </a:moveTo>
                    <a:lnTo>
                      <a:pt x="267" y="64"/>
                    </a:lnTo>
                    <a:lnTo>
                      <a:pt x="261" y="46"/>
                    </a:lnTo>
                    <a:lnTo>
                      <a:pt x="268" y="64"/>
                    </a:lnTo>
                    <a:close/>
                    <a:moveTo>
                      <a:pt x="267" y="64"/>
                    </a:moveTo>
                    <a:lnTo>
                      <a:pt x="242" y="73"/>
                    </a:lnTo>
                    <a:lnTo>
                      <a:pt x="221" y="83"/>
                    </a:lnTo>
                    <a:lnTo>
                      <a:pt x="202" y="91"/>
                    </a:lnTo>
                    <a:lnTo>
                      <a:pt x="187" y="101"/>
                    </a:lnTo>
                    <a:lnTo>
                      <a:pt x="172" y="110"/>
                    </a:lnTo>
                    <a:lnTo>
                      <a:pt x="159" y="120"/>
                    </a:lnTo>
                    <a:lnTo>
                      <a:pt x="145" y="130"/>
                    </a:lnTo>
                    <a:lnTo>
                      <a:pt x="132" y="141"/>
                    </a:lnTo>
                    <a:lnTo>
                      <a:pt x="108" y="112"/>
                    </a:lnTo>
                    <a:lnTo>
                      <a:pt x="123" y="100"/>
                    </a:lnTo>
                    <a:lnTo>
                      <a:pt x="137" y="89"/>
                    </a:lnTo>
                    <a:lnTo>
                      <a:pt x="152" y="79"/>
                    </a:lnTo>
                    <a:lnTo>
                      <a:pt x="167" y="69"/>
                    </a:lnTo>
                    <a:lnTo>
                      <a:pt x="185" y="58"/>
                    </a:lnTo>
                    <a:lnTo>
                      <a:pt x="204" y="49"/>
                    </a:lnTo>
                    <a:lnTo>
                      <a:pt x="228" y="39"/>
                    </a:lnTo>
                    <a:lnTo>
                      <a:pt x="255" y="29"/>
                    </a:lnTo>
                    <a:lnTo>
                      <a:pt x="267" y="64"/>
                    </a:lnTo>
                    <a:close/>
                    <a:moveTo>
                      <a:pt x="132" y="141"/>
                    </a:moveTo>
                    <a:lnTo>
                      <a:pt x="122" y="149"/>
                    </a:lnTo>
                    <a:lnTo>
                      <a:pt x="111" y="157"/>
                    </a:lnTo>
                    <a:lnTo>
                      <a:pt x="100" y="166"/>
                    </a:lnTo>
                    <a:lnTo>
                      <a:pt x="87" y="176"/>
                    </a:lnTo>
                    <a:lnTo>
                      <a:pt x="65" y="145"/>
                    </a:lnTo>
                    <a:lnTo>
                      <a:pt x="77" y="136"/>
                    </a:lnTo>
                    <a:lnTo>
                      <a:pt x="89" y="127"/>
                    </a:lnTo>
                    <a:lnTo>
                      <a:pt x="98" y="119"/>
                    </a:lnTo>
                    <a:lnTo>
                      <a:pt x="108" y="112"/>
                    </a:lnTo>
                    <a:lnTo>
                      <a:pt x="132" y="141"/>
                    </a:lnTo>
                    <a:close/>
                    <a:moveTo>
                      <a:pt x="87" y="176"/>
                    </a:moveTo>
                    <a:lnTo>
                      <a:pt x="71" y="188"/>
                    </a:lnTo>
                    <a:lnTo>
                      <a:pt x="58" y="199"/>
                    </a:lnTo>
                    <a:lnTo>
                      <a:pt x="48" y="211"/>
                    </a:lnTo>
                    <a:lnTo>
                      <a:pt x="41" y="220"/>
                    </a:lnTo>
                    <a:lnTo>
                      <a:pt x="9" y="200"/>
                    </a:lnTo>
                    <a:lnTo>
                      <a:pt x="13" y="194"/>
                    </a:lnTo>
                    <a:lnTo>
                      <a:pt x="18" y="188"/>
                    </a:lnTo>
                    <a:lnTo>
                      <a:pt x="23" y="181"/>
                    </a:lnTo>
                    <a:lnTo>
                      <a:pt x="30" y="175"/>
                    </a:lnTo>
                    <a:lnTo>
                      <a:pt x="46" y="160"/>
                    </a:lnTo>
                    <a:lnTo>
                      <a:pt x="65" y="145"/>
                    </a:lnTo>
                    <a:lnTo>
                      <a:pt x="87" y="176"/>
                    </a:lnTo>
                    <a:close/>
                    <a:moveTo>
                      <a:pt x="41" y="220"/>
                    </a:moveTo>
                    <a:lnTo>
                      <a:pt x="38" y="225"/>
                    </a:lnTo>
                    <a:lnTo>
                      <a:pt x="38" y="228"/>
                    </a:lnTo>
                    <a:lnTo>
                      <a:pt x="0" y="233"/>
                    </a:lnTo>
                    <a:lnTo>
                      <a:pt x="0" y="225"/>
                    </a:lnTo>
                    <a:lnTo>
                      <a:pt x="1" y="218"/>
                    </a:lnTo>
                    <a:lnTo>
                      <a:pt x="4" y="210"/>
                    </a:lnTo>
                    <a:lnTo>
                      <a:pt x="9" y="200"/>
                    </a:lnTo>
                    <a:lnTo>
                      <a:pt x="41" y="220"/>
                    </a:lnTo>
                    <a:close/>
                    <a:moveTo>
                      <a:pt x="38" y="228"/>
                    </a:moveTo>
                    <a:lnTo>
                      <a:pt x="38" y="229"/>
                    </a:lnTo>
                    <a:lnTo>
                      <a:pt x="40" y="230"/>
                    </a:lnTo>
                    <a:lnTo>
                      <a:pt x="20" y="262"/>
                    </a:lnTo>
                    <a:lnTo>
                      <a:pt x="13" y="256"/>
                    </a:lnTo>
                    <a:lnTo>
                      <a:pt x="6" y="249"/>
                    </a:lnTo>
                    <a:lnTo>
                      <a:pt x="2" y="242"/>
                    </a:lnTo>
                    <a:lnTo>
                      <a:pt x="0" y="233"/>
                    </a:lnTo>
                    <a:lnTo>
                      <a:pt x="38" y="228"/>
                    </a:lnTo>
                    <a:close/>
                    <a:moveTo>
                      <a:pt x="40" y="230"/>
                    </a:moveTo>
                    <a:lnTo>
                      <a:pt x="45" y="232"/>
                    </a:lnTo>
                    <a:lnTo>
                      <a:pt x="51" y="234"/>
                    </a:lnTo>
                    <a:lnTo>
                      <a:pt x="58" y="236"/>
                    </a:lnTo>
                    <a:lnTo>
                      <a:pt x="67" y="238"/>
                    </a:lnTo>
                    <a:lnTo>
                      <a:pt x="63" y="275"/>
                    </a:lnTo>
                    <a:lnTo>
                      <a:pt x="50" y="274"/>
                    </a:lnTo>
                    <a:lnTo>
                      <a:pt x="38" y="270"/>
                    </a:lnTo>
                    <a:lnTo>
                      <a:pt x="28" y="266"/>
                    </a:lnTo>
                    <a:lnTo>
                      <a:pt x="20" y="262"/>
                    </a:lnTo>
                    <a:lnTo>
                      <a:pt x="40" y="230"/>
                    </a:lnTo>
                    <a:close/>
                    <a:moveTo>
                      <a:pt x="67" y="238"/>
                    </a:moveTo>
                    <a:lnTo>
                      <a:pt x="68" y="238"/>
                    </a:lnTo>
                    <a:lnTo>
                      <a:pt x="67" y="238"/>
                    </a:lnTo>
                    <a:lnTo>
                      <a:pt x="65" y="256"/>
                    </a:lnTo>
                    <a:lnTo>
                      <a:pt x="67" y="238"/>
                    </a:lnTo>
                    <a:close/>
                    <a:moveTo>
                      <a:pt x="67" y="238"/>
                    </a:moveTo>
                    <a:lnTo>
                      <a:pt x="84" y="239"/>
                    </a:lnTo>
                    <a:lnTo>
                      <a:pt x="103" y="239"/>
                    </a:lnTo>
                    <a:lnTo>
                      <a:pt x="125" y="239"/>
                    </a:lnTo>
                    <a:lnTo>
                      <a:pt x="147" y="238"/>
                    </a:lnTo>
                    <a:lnTo>
                      <a:pt x="150" y="275"/>
                    </a:lnTo>
                    <a:lnTo>
                      <a:pt x="125" y="276"/>
                    </a:lnTo>
                    <a:lnTo>
                      <a:pt x="102" y="277"/>
                    </a:lnTo>
                    <a:lnTo>
                      <a:pt x="82" y="277"/>
                    </a:lnTo>
                    <a:lnTo>
                      <a:pt x="63" y="275"/>
                    </a:lnTo>
                    <a:lnTo>
                      <a:pt x="67" y="238"/>
                    </a:lnTo>
                    <a:close/>
                    <a:moveTo>
                      <a:pt x="147" y="238"/>
                    </a:moveTo>
                    <a:lnTo>
                      <a:pt x="173" y="236"/>
                    </a:lnTo>
                    <a:lnTo>
                      <a:pt x="199" y="235"/>
                    </a:lnTo>
                    <a:lnTo>
                      <a:pt x="226" y="235"/>
                    </a:lnTo>
                    <a:lnTo>
                      <a:pt x="251" y="236"/>
                    </a:lnTo>
                    <a:lnTo>
                      <a:pt x="275" y="240"/>
                    </a:lnTo>
                    <a:lnTo>
                      <a:pt x="299" y="244"/>
                    </a:lnTo>
                    <a:lnTo>
                      <a:pt x="309" y="247"/>
                    </a:lnTo>
                    <a:lnTo>
                      <a:pt x="319" y="250"/>
                    </a:lnTo>
                    <a:lnTo>
                      <a:pt x="329" y="254"/>
                    </a:lnTo>
                    <a:lnTo>
                      <a:pt x="337" y="259"/>
                    </a:lnTo>
                    <a:lnTo>
                      <a:pt x="317" y="291"/>
                    </a:lnTo>
                    <a:lnTo>
                      <a:pt x="310" y="287"/>
                    </a:lnTo>
                    <a:lnTo>
                      <a:pt x="303" y="284"/>
                    </a:lnTo>
                    <a:lnTo>
                      <a:pt x="295" y="281"/>
                    </a:lnTo>
                    <a:lnTo>
                      <a:pt x="285" y="279"/>
                    </a:lnTo>
                    <a:lnTo>
                      <a:pt x="266" y="276"/>
                    </a:lnTo>
                    <a:lnTo>
                      <a:pt x="243" y="274"/>
                    </a:lnTo>
                    <a:lnTo>
                      <a:pt x="221" y="274"/>
                    </a:lnTo>
                    <a:lnTo>
                      <a:pt x="197" y="274"/>
                    </a:lnTo>
                    <a:lnTo>
                      <a:pt x="173" y="275"/>
                    </a:lnTo>
                    <a:lnTo>
                      <a:pt x="150" y="275"/>
                    </a:lnTo>
                    <a:lnTo>
                      <a:pt x="147" y="238"/>
                    </a:lnTo>
                    <a:close/>
                    <a:moveTo>
                      <a:pt x="337" y="259"/>
                    </a:moveTo>
                    <a:lnTo>
                      <a:pt x="338" y="259"/>
                    </a:lnTo>
                    <a:lnTo>
                      <a:pt x="339" y="260"/>
                    </a:lnTo>
                    <a:lnTo>
                      <a:pt x="328" y="275"/>
                    </a:lnTo>
                    <a:lnTo>
                      <a:pt x="337" y="259"/>
                    </a:lnTo>
                    <a:close/>
                    <a:moveTo>
                      <a:pt x="339" y="260"/>
                    </a:moveTo>
                    <a:lnTo>
                      <a:pt x="347" y="266"/>
                    </a:lnTo>
                    <a:lnTo>
                      <a:pt x="355" y="273"/>
                    </a:lnTo>
                    <a:lnTo>
                      <a:pt x="333" y="302"/>
                    </a:lnTo>
                    <a:lnTo>
                      <a:pt x="325" y="296"/>
                    </a:lnTo>
                    <a:lnTo>
                      <a:pt x="316" y="290"/>
                    </a:lnTo>
                    <a:lnTo>
                      <a:pt x="339" y="260"/>
                    </a:lnTo>
                    <a:close/>
                    <a:moveTo>
                      <a:pt x="355" y="273"/>
                    </a:moveTo>
                    <a:lnTo>
                      <a:pt x="373" y="286"/>
                    </a:lnTo>
                    <a:lnTo>
                      <a:pt x="391" y="298"/>
                    </a:lnTo>
                    <a:lnTo>
                      <a:pt x="401" y="304"/>
                    </a:lnTo>
                    <a:lnTo>
                      <a:pt x="410" y="310"/>
                    </a:lnTo>
                    <a:lnTo>
                      <a:pt x="419" y="315"/>
                    </a:lnTo>
                    <a:lnTo>
                      <a:pt x="429" y="319"/>
                    </a:lnTo>
                    <a:lnTo>
                      <a:pt x="439" y="322"/>
                    </a:lnTo>
                    <a:lnTo>
                      <a:pt x="448" y="325"/>
                    </a:lnTo>
                    <a:lnTo>
                      <a:pt x="458" y="326"/>
                    </a:lnTo>
                    <a:lnTo>
                      <a:pt x="469" y="327"/>
                    </a:lnTo>
                    <a:lnTo>
                      <a:pt x="479" y="326"/>
                    </a:lnTo>
                    <a:lnTo>
                      <a:pt x="489" y="325"/>
                    </a:lnTo>
                    <a:lnTo>
                      <a:pt x="501" y="322"/>
                    </a:lnTo>
                    <a:lnTo>
                      <a:pt x="512" y="317"/>
                    </a:lnTo>
                    <a:lnTo>
                      <a:pt x="527" y="351"/>
                    </a:lnTo>
                    <a:lnTo>
                      <a:pt x="513" y="357"/>
                    </a:lnTo>
                    <a:lnTo>
                      <a:pt x="499" y="361"/>
                    </a:lnTo>
                    <a:lnTo>
                      <a:pt x="485" y="364"/>
                    </a:lnTo>
                    <a:lnTo>
                      <a:pt x="471" y="365"/>
                    </a:lnTo>
                    <a:lnTo>
                      <a:pt x="458" y="365"/>
                    </a:lnTo>
                    <a:lnTo>
                      <a:pt x="445" y="363"/>
                    </a:lnTo>
                    <a:lnTo>
                      <a:pt x="433" y="360"/>
                    </a:lnTo>
                    <a:lnTo>
                      <a:pt x="421" y="357"/>
                    </a:lnTo>
                    <a:lnTo>
                      <a:pt x="409" y="352"/>
                    </a:lnTo>
                    <a:lnTo>
                      <a:pt x="398" y="347"/>
                    </a:lnTo>
                    <a:lnTo>
                      <a:pt x="386" y="339"/>
                    </a:lnTo>
                    <a:lnTo>
                      <a:pt x="375" y="333"/>
                    </a:lnTo>
                    <a:lnTo>
                      <a:pt x="354" y="318"/>
                    </a:lnTo>
                    <a:lnTo>
                      <a:pt x="333" y="302"/>
                    </a:lnTo>
                    <a:lnTo>
                      <a:pt x="355" y="273"/>
                    </a:lnTo>
                    <a:close/>
                    <a:moveTo>
                      <a:pt x="512" y="317"/>
                    </a:moveTo>
                    <a:lnTo>
                      <a:pt x="534" y="305"/>
                    </a:lnTo>
                    <a:lnTo>
                      <a:pt x="555" y="292"/>
                    </a:lnTo>
                    <a:lnTo>
                      <a:pt x="576" y="278"/>
                    </a:lnTo>
                    <a:lnTo>
                      <a:pt x="595" y="263"/>
                    </a:lnTo>
                    <a:lnTo>
                      <a:pt x="617" y="294"/>
                    </a:lnTo>
                    <a:lnTo>
                      <a:pt x="596" y="310"/>
                    </a:lnTo>
                    <a:lnTo>
                      <a:pt x="575" y="324"/>
                    </a:lnTo>
                    <a:lnTo>
                      <a:pt x="551" y="338"/>
                    </a:lnTo>
                    <a:lnTo>
                      <a:pt x="527" y="351"/>
                    </a:lnTo>
                    <a:lnTo>
                      <a:pt x="512" y="317"/>
                    </a:lnTo>
                    <a:close/>
                    <a:moveTo>
                      <a:pt x="595" y="263"/>
                    </a:moveTo>
                    <a:lnTo>
                      <a:pt x="612" y="252"/>
                    </a:lnTo>
                    <a:lnTo>
                      <a:pt x="627" y="242"/>
                    </a:lnTo>
                    <a:lnTo>
                      <a:pt x="643" y="231"/>
                    </a:lnTo>
                    <a:lnTo>
                      <a:pt x="658" y="222"/>
                    </a:lnTo>
                    <a:lnTo>
                      <a:pt x="674" y="215"/>
                    </a:lnTo>
                    <a:lnTo>
                      <a:pt x="688" y="209"/>
                    </a:lnTo>
                    <a:lnTo>
                      <a:pt x="696" y="207"/>
                    </a:lnTo>
                    <a:lnTo>
                      <a:pt x="703" y="206"/>
                    </a:lnTo>
                    <a:lnTo>
                      <a:pt x="712" y="205"/>
                    </a:lnTo>
                    <a:lnTo>
                      <a:pt x="719" y="205"/>
                    </a:lnTo>
                    <a:lnTo>
                      <a:pt x="719" y="242"/>
                    </a:lnTo>
                    <a:lnTo>
                      <a:pt x="708" y="243"/>
                    </a:lnTo>
                    <a:lnTo>
                      <a:pt x="696" y="246"/>
                    </a:lnTo>
                    <a:lnTo>
                      <a:pt x="684" y="251"/>
                    </a:lnTo>
                    <a:lnTo>
                      <a:pt x="671" y="258"/>
                    </a:lnTo>
                    <a:lnTo>
                      <a:pt x="645" y="275"/>
                    </a:lnTo>
                    <a:lnTo>
                      <a:pt x="617" y="294"/>
                    </a:lnTo>
                    <a:lnTo>
                      <a:pt x="595" y="263"/>
                    </a:lnTo>
                    <a:close/>
                    <a:moveTo>
                      <a:pt x="719" y="205"/>
                    </a:moveTo>
                    <a:lnTo>
                      <a:pt x="750" y="204"/>
                    </a:lnTo>
                    <a:lnTo>
                      <a:pt x="785" y="204"/>
                    </a:lnTo>
                    <a:lnTo>
                      <a:pt x="820" y="201"/>
                    </a:lnTo>
                    <a:lnTo>
                      <a:pt x="849" y="199"/>
                    </a:lnTo>
                    <a:lnTo>
                      <a:pt x="852" y="238"/>
                    </a:lnTo>
                    <a:lnTo>
                      <a:pt x="822" y="240"/>
                    </a:lnTo>
                    <a:lnTo>
                      <a:pt x="786" y="241"/>
                    </a:lnTo>
                    <a:lnTo>
                      <a:pt x="750" y="242"/>
                    </a:lnTo>
                    <a:lnTo>
                      <a:pt x="719" y="242"/>
                    </a:lnTo>
                    <a:lnTo>
                      <a:pt x="719" y="205"/>
                    </a:lnTo>
                    <a:close/>
                    <a:moveTo>
                      <a:pt x="849" y="199"/>
                    </a:moveTo>
                    <a:lnTo>
                      <a:pt x="857" y="199"/>
                    </a:lnTo>
                    <a:lnTo>
                      <a:pt x="863" y="198"/>
                    </a:lnTo>
                    <a:lnTo>
                      <a:pt x="871" y="234"/>
                    </a:lnTo>
                    <a:lnTo>
                      <a:pt x="863" y="236"/>
                    </a:lnTo>
                    <a:lnTo>
                      <a:pt x="852" y="238"/>
                    </a:lnTo>
                    <a:lnTo>
                      <a:pt x="849" y="199"/>
                    </a:lnTo>
                    <a:close/>
                    <a:moveTo>
                      <a:pt x="863" y="198"/>
                    </a:moveTo>
                    <a:lnTo>
                      <a:pt x="866" y="197"/>
                    </a:lnTo>
                    <a:lnTo>
                      <a:pt x="869" y="198"/>
                    </a:lnTo>
                    <a:lnTo>
                      <a:pt x="871" y="200"/>
                    </a:lnTo>
                    <a:lnTo>
                      <a:pt x="873" y="204"/>
                    </a:lnTo>
                    <a:lnTo>
                      <a:pt x="875" y="210"/>
                    </a:lnTo>
                    <a:lnTo>
                      <a:pt x="875" y="217"/>
                    </a:lnTo>
                    <a:lnTo>
                      <a:pt x="874" y="221"/>
                    </a:lnTo>
                    <a:lnTo>
                      <a:pt x="873" y="224"/>
                    </a:lnTo>
                    <a:lnTo>
                      <a:pt x="872" y="227"/>
                    </a:lnTo>
                    <a:lnTo>
                      <a:pt x="870" y="229"/>
                    </a:lnTo>
                    <a:lnTo>
                      <a:pt x="868" y="230"/>
                    </a:lnTo>
                    <a:lnTo>
                      <a:pt x="865" y="231"/>
                    </a:lnTo>
                    <a:lnTo>
                      <a:pt x="862" y="230"/>
                    </a:lnTo>
                    <a:lnTo>
                      <a:pt x="859" y="228"/>
                    </a:lnTo>
                    <a:lnTo>
                      <a:pt x="884" y="199"/>
                    </a:lnTo>
                    <a:lnTo>
                      <a:pt x="890" y="206"/>
                    </a:lnTo>
                    <a:lnTo>
                      <a:pt x="894" y="212"/>
                    </a:lnTo>
                    <a:lnTo>
                      <a:pt x="895" y="215"/>
                    </a:lnTo>
                    <a:lnTo>
                      <a:pt x="896" y="217"/>
                    </a:lnTo>
                    <a:lnTo>
                      <a:pt x="896" y="219"/>
                    </a:lnTo>
                    <a:lnTo>
                      <a:pt x="895" y="221"/>
                    </a:lnTo>
                    <a:lnTo>
                      <a:pt x="892" y="225"/>
                    </a:lnTo>
                    <a:lnTo>
                      <a:pt x="888" y="229"/>
                    </a:lnTo>
                    <a:lnTo>
                      <a:pt x="880" y="232"/>
                    </a:lnTo>
                    <a:lnTo>
                      <a:pt x="871" y="234"/>
                    </a:lnTo>
                    <a:lnTo>
                      <a:pt x="863" y="198"/>
                    </a:lnTo>
                    <a:close/>
                    <a:moveTo>
                      <a:pt x="859" y="228"/>
                    </a:moveTo>
                    <a:lnTo>
                      <a:pt x="859" y="227"/>
                    </a:lnTo>
                    <a:lnTo>
                      <a:pt x="859" y="228"/>
                    </a:lnTo>
                    <a:lnTo>
                      <a:pt x="871" y="214"/>
                    </a:lnTo>
                    <a:lnTo>
                      <a:pt x="859" y="228"/>
                    </a:lnTo>
                    <a:close/>
                    <a:moveTo>
                      <a:pt x="859" y="228"/>
                    </a:moveTo>
                    <a:lnTo>
                      <a:pt x="860" y="228"/>
                    </a:lnTo>
                    <a:lnTo>
                      <a:pt x="862" y="230"/>
                    </a:lnTo>
                    <a:lnTo>
                      <a:pt x="871" y="194"/>
                    </a:lnTo>
                    <a:lnTo>
                      <a:pt x="878" y="196"/>
                    </a:lnTo>
                    <a:lnTo>
                      <a:pt x="884" y="199"/>
                    </a:lnTo>
                    <a:lnTo>
                      <a:pt x="859" y="228"/>
                    </a:lnTo>
                    <a:close/>
                    <a:moveTo>
                      <a:pt x="871" y="193"/>
                    </a:moveTo>
                    <a:lnTo>
                      <a:pt x="872" y="194"/>
                    </a:lnTo>
                    <a:lnTo>
                      <a:pt x="871" y="194"/>
                    </a:lnTo>
                    <a:lnTo>
                      <a:pt x="867" y="212"/>
                    </a:lnTo>
                    <a:lnTo>
                      <a:pt x="871" y="19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56" name="Freeform 2276">
                <a:extLst>
                  <a:ext uri="{FF2B5EF4-FFF2-40B4-BE49-F238E27FC236}">
                    <a16:creationId xmlns:a16="http://schemas.microsoft.com/office/drawing/2014/main" id="{78E053C8-A437-464A-A33B-718E0A858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5" y="3345"/>
                <a:ext cx="38" cy="28"/>
              </a:xfrm>
              <a:custGeom>
                <a:avLst/>
                <a:gdLst>
                  <a:gd name="T0" fmla="*/ 2 w 573"/>
                  <a:gd name="T1" fmla="*/ 2 h 414"/>
                  <a:gd name="T2" fmla="*/ 2 w 573"/>
                  <a:gd name="T3" fmla="*/ 1 h 414"/>
                  <a:gd name="T4" fmla="*/ 2 w 573"/>
                  <a:gd name="T5" fmla="*/ 1 h 414"/>
                  <a:gd name="T6" fmla="*/ 2 w 573"/>
                  <a:gd name="T7" fmla="*/ 1 h 414"/>
                  <a:gd name="T8" fmla="*/ 2 w 573"/>
                  <a:gd name="T9" fmla="*/ 1 h 414"/>
                  <a:gd name="T10" fmla="*/ 2 w 573"/>
                  <a:gd name="T11" fmla="*/ 1 h 414"/>
                  <a:gd name="T12" fmla="*/ 2 w 573"/>
                  <a:gd name="T13" fmla="*/ 1 h 414"/>
                  <a:gd name="T14" fmla="*/ 2 w 573"/>
                  <a:gd name="T15" fmla="*/ 1 h 414"/>
                  <a:gd name="T16" fmla="*/ 3 w 573"/>
                  <a:gd name="T17" fmla="*/ 1 h 414"/>
                  <a:gd name="T18" fmla="*/ 3 w 573"/>
                  <a:gd name="T19" fmla="*/ 1 h 414"/>
                  <a:gd name="T20" fmla="*/ 3 w 573"/>
                  <a:gd name="T21" fmla="*/ 1 h 414"/>
                  <a:gd name="T22" fmla="*/ 2 w 573"/>
                  <a:gd name="T23" fmla="*/ 1 h 414"/>
                  <a:gd name="T24" fmla="*/ 2 w 573"/>
                  <a:gd name="T25" fmla="*/ 1 h 414"/>
                  <a:gd name="T26" fmla="*/ 2 w 573"/>
                  <a:gd name="T27" fmla="*/ 0 h 414"/>
                  <a:gd name="T28" fmla="*/ 2 w 573"/>
                  <a:gd name="T29" fmla="*/ 0 h 414"/>
                  <a:gd name="T30" fmla="*/ 2 w 573"/>
                  <a:gd name="T31" fmla="*/ 0 h 414"/>
                  <a:gd name="T32" fmla="*/ 2 w 573"/>
                  <a:gd name="T33" fmla="*/ 0 h 414"/>
                  <a:gd name="T34" fmla="*/ 2 w 573"/>
                  <a:gd name="T35" fmla="*/ 0 h 414"/>
                  <a:gd name="T36" fmla="*/ 2 w 573"/>
                  <a:gd name="T37" fmla="*/ 0 h 414"/>
                  <a:gd name="T38" fmla="*/ 2 w 573"/>
                  <a:gd name="T39" fmla="*/ 0 h 414"/>
                  <a:gd name="T40" fmla="*/ 1 w 573"/>
                  <a:gd name="T41" fmla="*/ 0 h 414"/>
                  <a:gd name="T42" fmla="*/ 1 w 573"/>
                  <a:gd name="T43" fmla="*/ 0 h 414"/>
                  <a:gd name="T44" fmla="*/ 1 w 573"/>
                  <a:gd name="T45" fmla="*/ 1 h 414"/>
                  <a:gd name="T46" fmla="*/ 1 w 573"/>
                  <a:gd name="T47" fmla="*/ 1 h 414"/>
                  <a:gd name="T48" fmla="*/ 1 w 573"/>
                  <a:gd name="T49" fmla="*/ 1 h 414"/>
                  <a:gd name="T50" fmla="*/ 1 w 573"/>
                  <a:gd name="T51" fmla="*/ 1 h 414"/>
                  <a:gd name="T52" fmla="*/ 0 w 573"/>
                  <a:gd name="T53" fmla="*/ 1 h 414"/>
                  <a:gd name="T54" fmla="*/ 0 w 573"/>
                  <a:gd name="T55" fmla="*/ 1 h 414"/>
                  <a:gd name="T56" fmla="*/ 0 w 573"/>
                  <a:gd name="T57" fmla="*/ 1 h 414"/>
                  <a:gd name="T58" fmla="*/ 0 w 573"/>
                  <a:gd name="T59" fmla="*/ 1 h 414"/>
                  <a:gd name="T60" fmla="*/ 0 w 573"/>
                  <a:gd name="T61" fmla="*/ 1 h 414"/>
                  <a:gd name="T62" fmla="*/ 0 w 573"/>
                  <a:gd name="T63" fmla="*/ 1 h 414"/>
                  <a:gd name="T64" fmla="*/ 0 w 573"/>
                  <a:gd name="T65" fmla="*/ 1 h 414"/>
                  <a:gd name="T66" fmla="*/ 0 w 573"/>
                  <a:gd name="T67" fmla="*/ 1 h 414"/>
                  <a:gd name="T68" fmla="*/ 0 w 573"/>
                  <a:gd name="T69" fmla="*/ 1 h 414"/>
                  <a:gd name="T70" fmla="*/ 0 w 573"/>
                  <a:gd name="T71" fmla="*/ 2 h 414"/>
                  <a:gd name="T72" fmla="*/ 0 w 573"/>
                  <a:gd name="T73" fmla="*/ 2 h 414"/>
                  <a:gd name="T74" fmla="*/ 0 w 573"/>
                  <a:gd name="T75" fmla="*/ 2 h 414"/>
                  <a:gd name="T76" fmla="*/ 0 w 573"/>
                  <a:gd name="T77" fmla="*/ 2 h 414"/>
                  <a:gd name="T78" fmla="*/ 0 w 573"/>
                  <a:gd name="T79" fmla="*/ 2 h 414"/>
                  <a:gd name="T80" fmla="*/ 1 w 573"/>
                  <a:gd name="T81" fmla="*/ 2 h 414"/>
                  <a:gd name="T82" fmla="*/ 1 w 573"/>
                  <a:gd name="T83" fmla="*/ 2 h 414"/>
                  <a:gd name="T84" fmla="*/ 2 w 573"/>
                  <a:gd name="T85" fmla="*/ 2 h 414"/>
                  <a:gd name="T86" fmla="*/ 2 w 573"/>
                  <a:gd name="T87" fmla="*/ 2 h 414"/>
                  <a:gd name="T88" fmla="*/ 2 w 573"/>
                  <a:gd name="T89" fmla="*/ 2 h 414"/>
                  <a:gd name="T90" fmla="*/ 2 w 573"/>
                  <a:gd name="T91" fmla="*/ 2 h 41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73" h="414">
                    <a:moveTo>
                      <a:pt x="455" y="372"/>
                    </a:moveTo>
                    <a:lnTo>
                      <a:pt x="453" y="364"/>
                    </a:lnTo>
                    <a:lnTo>
                      <a:pt x="450" y="356"/>
                    </a:lnTo>
                    <a:lnTo>
                      <a:pt x="446" y="349"/>
                    </a:lnTo>
                    <a:lnTo>
                      <a:pt x="441" y="341"/>
                    </a:lnTo>
                    <a:lnTo>
                      <a:pt x="430" y="330"/>
                    </a:lnTo>
                    <a:lnTo>
                      <a:pt x="421" y="321"/>
                    </a:lnTo>
                    <a:lnTo>
                      <a:pt x="418" y="316"/>
                    </a:lnTo>
                    <a:lnTo>
                      <a:pt x="417" y="312"/>
                    </a:lnTo>
                    <a:lnTo>
                      <a:pt x="417" y="309"/>
                    </a:lnTo>
                    <a:lnTo>
                      <a:pt x="417" y="306"/>
                    </a:lnTo>
                    <a:lnTo>
                      <a:pt x="418" y="304"/>
                    </a:lnTo>
                    <a:lnTo>
                      <a:pt x="420" y="301"/>
                    </a:lnTo>
                    <a:lnTo>
                      <a:pt x="425" y="296"/>
                    </a:lnTo>
                    <a:lnTo>
                      <a:pt x="434" y="290"/>
                    </a:lnTo>
                    <a:lnTo>
                      <a:pt x="446" y="284"/>
                    </a:lnTo>
                    <a:lnTo>
                      <a:pt x="462" y="277"/>
                    </a:lnTo>
                    <a:lnTo>
                      <a:pt x="480" y="269"/>
                    </a:lnTo>
                    <a:lnTo>
                      <a:pt x="496" y="262"/>
                    </a:lnTo>
                    <a:lnTo>
                      <a:pt x="512" y="254"/>
                    </a:lnTo>
                    <a:lnTo>
                      <a:pt x="526" y="247"/>
                    </a:lnTo>
                    <a:lnTo>
                      <a:pt x="538" y="237"/>
                    </a:lnTo>
                    <a:lnTo>
                      <a:pt x="549" y="229"/>
                    </a:lnTo>
                    <a:lnTo>
                      <a:pt x="558" y="220"/>
                    </a:lnTo>
                    <a:lnTo>
                      <a:pt x="565" y="211"/>
                    </a:lnTo>
                    <a:lnTo>
                      <a:pt x="568" y="206"/>
                    </a:lnTo>
                    <a:lnTo>
                      <a:pt x="570" y="201"/>
                    </a:lnTo>
                    <a:lnTo>
                      <a:pt x="571" y="196"/>
                    </a:lnTo>
                    <a:lnTo>
                      <a:pt x="572" y="191"/>
                    </a:lnTo>
                    <a:lnTo>
                      <a:pt x="573" y="186"/>
                    </a:lnTo>
                    <a:lnTo>
                      <a:pt x="573" y="181"/>
                    </a:lnTo>
                    <a:lnTo>
                      <a:pt x="572" y="176"/>
                    </a:lnTo>
                    <a:lnTo>
                      <a:pt x="570" y="171"/>
                    </a:lnTo>
                    <a:lnTo>
                      <a:pt x="568" y="164"/>
                    </a:lnTo>
                    <a:lnTo>
                      <a:pt x="565" y="159"/>
                    </a:lnTo>
                    <a:lnTo>
                      <a:pt x="562" y="154"/>
                    </a:lnTo>
                    <a:lnTo>
                      <a:pt x="558" y="148"/>
                    </a:lnTo>
                    <a:lnTo>
                      <a:pt x="547" y="137"/>
                    </a:lnTo>
                    <a:lnTo>
                      <a:pt x="532" y="125"/>
                    </a:lnTo>
                    <a:lnTo>
                      <a:pt x="518" y="113"/>
                    </a:lnTo>
                    <a:lnTo>
                      <a:pt x="506" y="99"/>
                    </a:lnTo>
                    <a:lnTo>
                      <a:pt x="496" y="87"/>
                    </a:lnTo>
                    <a:lnTo>
                      <a:pt x="488" y="75"/>
                    </a:lnTo>
                    <a:lnTo>
                      <a:pt x="475" y="51"/>
                    </a:lnTo>
                    <a:lnTo>
                      <a:pt x="464" y="31"/>
                    </a:lnTo>
                    <a:lnTo>
                      <a:pt x="459" y="22"/>
                    </a:lnTo>
                    <a:lnTo>
                      <a:pt x="454" y="15"/>
                    </a:lnTo>
                    <a:lnTo>
                      <a:pt x="448" y="8"/>
                    </a:lnTo>
                    <a:lnTo>
                      <a:pt x="442" y="4"/>
                    </a:lnTo>
                    <a:lnTo>
                      <a:pt x="437" y="2"/>
                    </a:lnTo>
                    <a:lnTo>
                      <a:pt x="433" y="1"/>
                    </a:lnTo>
                    <a:lnTo>
                      <a:pt x="429" y="0"/>
                    </a:lnTo>
                    <a:lnTo>
                      <a:pt x="424" y="0"/>
                    </a:lnTo>
                    <a:lnTo>
                      <a:pt x="413" y="1"/>
                    </a:lnTo>
                    <a:lnTo>
                      <a:pt x="399" y="4"/>
                    </a:lnTo>
                    <a:lnTo>
                      <a:pt x="392" y="5"/>
                    </a:lnTo>
                    <a:lnTo>
                      <a:pt x="386" y="8"/>
                    </a:lnTo>
                    <a:lnTo>
                      <a:pt x="380" y="11"/>
                    </a:lnTo>
                    <a:lnTo>
                      <a:pt x="374" y="14"/>
                    </a:lnTo>
                    <a:lnTo>
                      <a:pt x="363" y="21"/>
                    </a:lnTo>
                    <a:lnTo>
                      <a:pt x="353" y="31"/>
                    </a:lnTo>
                    <a:lnTo>
                      <a:pt x="335" y="50"/>
                    </a:lnTo>
                    <a:lnTo>
                      <a:pt x="316" y="71"/>
                    </a:lnTo>
                    <a:lnTo>
                      <a:pt x="305" y="82"/>
                    </a:lnTo>
                    <a:lnTo>
                      <a:pt x="293" y="91"/>
                    </a:lnTo>
                    <a:lnTo>
                      <a:pt x="279" y="101"/>
                    </a:lnTo>
                    <a:lnTo>
                      <a:pt x="263" y="109"/>
                    </a:lnTo>
                    <a:lnTo>
                      <a:pt x="255" y="112"/>
                    </a:lnTo>
                    <a:lnTo>
                      <a:pt x="246" y="116"/>
                    </a:lnTo>
                    <a:lnTo>
                      <a:pt x="236" y="118"/>
                    </a:lnTo>
                    <a:lnTo>
                      <a:pt x="225" y="121"/>
                    </a:lnTo>
                    <a:lnTo>
                      <a:pt x="213" y="123"/>
                    </a:lnTo>
                    <a:lnTo>
                      <a:pt x="201" y="124"/>
                    </a:lnTo>
                    <a:lnTo>
                      <a:pt x="188" y="125"/>
                    </a:lnTo>
                    <a:lnTo>
                      <a:pt x="174" y="125"/>
                    </a:lnTo>
                    <a:lnTo>
                      <a:pt x="160" y="125"/>
                    </a:lnTo>
                    <a:lnTo>
                      <a:pt x="147" y="126"/>
                    </a:lnTo>
                    <a:lnTo>
                      <a:pt x="137" y="127"/>
                    </a:lnTo>
                    <a:lnTo>
                      <a:pt x="127" y="129"/>
                    </a:lnTo>
                    <a:lnTo>
                      <a:pt x="118" y="131"/>
                    </a:lnTo>
                    <a:lnTo>
                      <a:pt x="110" y="133"/>
                    </a:lnTo>
                    <a:lnTo>
                      <a:pt x="104" y="137"/>
                    </a:lnTo>
                    <a:lnTo>
                      <a:pt x="99" y="140"/>
                    </a:lnTo>
                    <a:lnTo>
                      <a:pt x="94" y="143"/>
                    </a:lnTo>
                    <a:lnTo>
                      <a:pt x="91" y="147"/>
                    </a:lnTo>
                    <a:lnTo>
                      <a:pt x="87" y="151"/>
                    </a:lnTo>
                    <a:lnTo>
                      <a:pt x="85" y="155"/>
                    </a:lnTo>
                    <a:lnTo>
                      <a:pt x="83" y="159"/>
                    </a:lnTo>
                    <a:lnTo>
                      <a:pt x="83" y="164"/>
                    </a:lnTo>
                    <a:lnTo>
                      <a:pt x="82" y="168"/>
                    </a:lnTo>
                    <a:lnTo>
                      <a:pt x="82" y="174"/>
                    </a:lnTo>
                    <a:lnTo>
                      <a:pt x="85" y="194"/>
                    </a:lnTo>
                    <a:lnTo>
                      <a:pt x="90" y="214"/>
                    </a:lnTo>
                    <a:lnTo>
                      <a:pt x="91" y="224"/>
                    </a:lnTo>
                    <a:lnTo>
                      <a:pt x="92" y="232"/>
                    </a:lnTo>
                    <a:lnTo>
                      <a:pt x="91" y="236"/>
                    </a:lnTo>
                    <a:lnTo>
                      <a:pt x="90" y="241"/>
                    </a:lnTo>
                    <a:lnTo>
                      <a:pt x="87" y="244"/>
                    </a:lnTo>
                    <a:lnTo>
                      <a:pt x="85" y="247"/>
                    </a:lnTo>
                    <a:lnTo>
                      <a:pt x="70" y="261"/>
                    </a:lnTo>
                    <a:lnTo>
                      <a:pt x="49" y="278"/>
                    </a:lnTo>
                    <a:lnTo>
                      <a:pt x="39" y="288"/>
                    </a:lnTo>
                    <a:lnTo>
                      <a:pt x="30" y="298"/>
                    </a:lnTo>
                    <a:lnTo>
                      <a:pt x="21" y="308"/>
                    </a:lnTo>
                    <a:lnTo>
                      <a:pt x="12" y="319"/>
                    </a:lnTo>
                    <a:lnTo>
                      <a:pt x="6" y="329"/>
                    </a:lnTo>
                    <a:lnTo>
                      <a:pt x="1" y="339"/>
                    </a:lnTo>
                    <a:lnTo>
                      <a:pt x="0" y="344"/>
                    </a:lnTo>
                    <a:lnTo>
                      <a:pt x="0" y="350"/>
                    </a:lnTo>
                    <a:lnTo>
                      <a:pt x="0" y="355"/>
                    </a:lnTo>
                    <a:lnTo>
                      <a:pt x="1" y="359"/>
                    </a:lnTo>
                    <a:lnTo>
                      <a:pt x="3" y="363"/>
                    </a:lnTo>
                    <a:lnTo>
                      <a:pt x="5" y="367"/>
                    </a:lnTo>
                    <a:lnTo>
                      <a:pt x="9" y="371"/>
                    </a:lnTo>
                    <a:lnTo>
                      <a:pt x="14" y="375"/>
                    </a:lnTo>
                    <a:lnTo>
                      <a:pt x="20" y="378"/>
                    </a:lnTo>
                    <a:lnTo>
                      <a:pt x="27" y="383"/>
                    </a:lnTo>
                    <a:lnTo>
                      <a:pt x="35" y="385"/>
                    </a:lnTo>
                    <a:lnTo>
                      <a:pt x="44" y="388"/>
                    </a:lnTo>
                    <a:lnTo>
                      <a:pt x="68" y="393"/>
                    </a:lnTo>
                    <a:lnTo>
                      <a:pt x="95" y="397"/>
                    </a:lnTo>
                    <a:lnTo>
                      <a:pt x="125" y="401"/>
                    </a:lnTo>
                    <a:lnTo>
                      <a:pt x="156" y="405"/>
                    </a:lnTo>
                    <a:lnTo>
                      <a:pt x="190" y="409"/>
                    </a:lnTo>
                    <a:lnTo>
                      <a:pt x="225" y="411"/>
                    </a:lnTo>
                    <a:lnTo>
                      <a:pt x="259" y="413"/>
                    </a:lnTo>
                    <a:lnTo>
                      <a:pt x="294" y="414"/>
                    </a:lnTo>
                    <a:lnTo>
                      <a:pt x="326" y="414"/>
                    </a:lnTo>
                    <a:lnTo>
                      <a:pt x="357" y="413"/>
                    </a:lnTo>
                    <a:lnTo>
                      <a:pt x="385" y="411"/>
                    </a:lnTo>
                    <a:lnTo>
                      <a:pt x="410" y="407"/>
                    </a:lnTo>
                    <a:lnTo>
                      <a:pt x="420" y="404"/>
                    </a:lnTo>
                    <a:lnTo>
                      <a:pt x="429" y="401"/>
                    </a:lnTo>
                    <a:lnTo>
                      <a:pt x="437" y="398"/>
                    </a:lnTo>
                    <a:lnTo>
                      <a:pt x="444" y="394"/>
                    </a:lnTo>
                    <a:lnTo>
                      <a:pt x="449" y="389"/>
                    </a:lnTo>
                    <a:lnTo>
                      <a:pt x="453" y="385"/>
                    </a:lnTo>
                    <a:lnTo>
                      <a:pt x="455" y="378"/>
                    </a:lnTo>
                    <a:lnTo>
                      <a:pt x="455" y="372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57" name="Freeform 2277">
                <a:extLst>
                  <a:ext uri="{FF2B5EF4-FFF2-40B4-BE49-F238E27FC236}">
                    <a16:creationId xmlns:a16="http://schemas.microsoft.com/office/drawing/2014/main" id="{E9F4EEDD-D1D9-4C0F-A7F3-BDE8454363E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03" y="3344"/>
                <a:ext cx="42" cy="30"/>
              </a:xfrm>
              <a:custGeom>
                <a:avLst/>
                <a:gdLst>
                  <a:gd name="T0" fmla="*/ 2 w 633"/>
                  <a:gd name="T1" fmla="*/ 2 h 456"/>
                  <a:gd name="T2" fmla="*/ 2 w 633"/>
                  <a:gd name="T3" fmla="*/ 2 h 456"/>
                  <a:gd name="T4" fmla="*/ 2 w 633"/>
                  <a:gd name="T5" fmla="*/ 2 h 456"/>
                  <a:gd name="T6" fmla="*/ 2 w 633"/>
                  <a:gd name="T7" fmla="*/ 2 h 456"/>
                  <a:gd name="T8" fmla="*/ 2 w 633"/>
                  <a:gd name="T9" fmla="*/ 1 h 456"/>
                  <a:gd name="T10" fmla="*/ 2 w 633"/>
                  <a:gd name="T11" fmla="*/ 1 h 456"/>
                  <a:gd name="T12" fmla="*/ 2 w 633"/>
                  <a:gd name="T13" fmla="*/ 1 h 456"/>
                  <a:gd name="T14" fmla="*/ 2 w 633"/>
                  <a:gd name="T15" fmla="*/ 1 h 456"/>
                  <a:gd name="T16" fmla="*/ 3 w 633"/>
                  <a:gd name="T17" fmla="*/ 1 h 456"/>
                  <a:gd name="T18" fmla="*/ 3 w 633"/>
                  <a:gd name="T19" fmla="*/ 1 h 456"/>
                  <a:gd name="T20" fmla="*/ 3 w 633"/>
                  <a:gd name="T21" fmla="*/ 1 h 456"/>
                  <a:gd name="T22" fmla="*/ 3 w 633"/>
                  <a:gd name="T23" fmla="*/ 1 h 456"/>
                  <a:gd name="T24" fmla="*/ 3 w 633"/>
                  <a:gd name="T25" fmla="*/ 1 h 456"/>
                  <a:gd name="T26" fmla="*/ 3 w 633"/>
                  <a:gd name="T27" fmla="*/ 1 h 456"/>
                  <a:gd name="T28" fmla="*/ 3 w 633"/>
                  <a:gd name="T29" fmla="*/ 1 h 456"/>
                  <a:gd name="T30" fmla="*/ 3 w 633"/>
                  <a:gd name="T31" fmla="*/ 1 h 456"/>
                  <a:gd name="T32" fmla="*/ 3 w 633"/>
                  <a:gd name="T33" fmla="*/ 1 h 456"/>
                  <a:gd name="T34" fmla="*/ 2 w 633"/>
                  <a:gd name="T35" fmla="*/ 1 h 456"/>
                  <a:gd name="T36" fmla="*/ 2 w 633"/>
                  <a:gd name="T37" fmla="*/ 0 h 456"/>
                  <a:gd name="T38" fmla="*/ 2 w 633"/>
                  <a:gd name="T39" fmla="*/ 0 h 456"/>
                  <a:gd name="T40" fmla="*/ 2 w 633"/>
                  <a:gd name="T41" fmla="*/ 0 h 456"/>
                  <a:gd name="T42" fmla="*/ 2 w 633"/>
                  <a:gd name="T43" fmla="*/ 0 h 456"/>
                  <a:gd name="T44" fmla="*/ 2 w 633"/>
                  <a:gd name="T45" fmla="*/ 0 h 456"/>
                  <a:gd name="T46" fmla="*/ 2 w 633"/>
                  <a:gd name="T47" fmla="*/ 0 h 456"/>
                  <a:gd name="T48" fmla="*/ 2 w 633"/>
                  <a:gd name="T49" fmla="*/ 0 h 456"/>
                  <a:gd name="T50" fmla="*/ 2 w 633"/>
                  <a:gd name="T51" fmla="*/ 0 h 456"/>
                  <a:gd name="T52" fmla="*/ 2 w 633"/>
                  <a:gd name="T53" fmla="*/ 0 h 456"/>
                  <a:gd name="T54" fmla="*/ 2 w 633"/>
                  <a:gd name="T55" fmla="*/ 0 h 456"/>
                  <a:gd name="T56" fmla="*/ 1 w 633"/>
                  <a:gd name="T57" fmla="*/ 1 h 456"/>
                  <a:gd name="T58" fmla="*/ 1 w 633"/>
                  <a:gd name="T59" fmla="*/ 1 h 456"/>
                  <a:gd name="T60" fmla="*/ 1 w 633"/>
                  <a:gd name="T61" fmla="*/ 1 h 456"/>
                  <a:gd name="T62" fmla="*/ 1 w 633"/>
                  <a:gd name="T63" fmla="*/ 0 h 456"/>
                  <a:gd name="T64" fmla="*/ 2 w 633"/>
                  <a:gd name="T65" fmla="*/ 0 h 456"/>
                  <a:gd name="T66" fmla="*/ 1 w 633"/>
                  <a:gd name="T67" fmla="*/ 1 h 456"/>
                  <a:gd name="T68" fmla="*/ 0 w 633"/>
                  <a:gd name="T69" fmla="*/ 1 h 456"/>
                  <a:gd name="T70" fmla="*/ 1 w 633"/>
                  <a:gd name="T71" fmla="*/ 1 h 456"/>
                  <a:gd name="T72" fmla="*/ 1 w 633"/>
                  <a:gd name="T73" fmla="*/ 1 h 456"/>
                  <a:gd name="T74" fmla="*/ 1 w 633"/>
                  <a:gd name="T75" fmla="*/ 1 h 456"/>
                  <a:gd name="T76" fmla="*/ 1 w 633"/>
                  <a:gd name="T77" fmla="*/ 1 h 456"/>
                  <a:gd name="T78" fmla="*/ 1 w 633"/>
                  <a:gd name="T79" fmla="*/ 1 h 456"/>
                  <a:gd name="T80" fmla="*/ 0 w 633"/>
                  <a:gd name="T81" fmla="*/ 1 h 456"/>
                  <a:gd name="T82" fmla="*/ 1 w 633"/>
                  <a:gd name="T83" fmla="*/ 1 h 456"/>
                  <a:gd name="T84" fmla="*/ 1 w 633"/>
                  <a:gd name="T85" fmla="*/ 1 h 456"/>
                  <a:gd name="T86" fmla="*/ 1 w 633"/>
                  <a:gd name="T87" fmla="*/ 1 h 456"/>
                  <a:gd name="T88" fmla="*/ 0 w 633"/>
                  <a:gd name="T89" fmla="*/ 2 h 456"/>
                  <a:gd name="T90" fmla="*/ 0 w 633"/>
                  <a:gd name="T91" fmla="*/ 1 h 456"/>
                  <a:gd name="T92" fmla="*/ 0 w 633"/>
                  <a:gd name="T93" fmla="*/ 2 h 456"/>
                  <a:gd name="T94" fmla="*/ 0 w 633"/>
                  <a:gd name="T95" fmla="*/ 2 h 456"/>
                  <a:gd name="T96" fmla="*/ 0 w 633"/>
                  <a:gd name="T97" fmla="*/ 2 h 456"/>
                  <a:gd name="T98" fmla="*/ 0 w 633"/>
                  <a:gd name="T99" fmla="*/ 2 h 456"/>
                  <a:gd name="T100" fmla="*/ 0 w 633"/>
                  <a:gd name="T101" fmla="*/ 2 h 456"/>
                  <a:gd name="T102" fmla="*/ 0 w 633"/>
                  <a:gd name="T103" fmla="*/ 2 h 456"/>
                  <a:gd name="T104" fmla="*/ 0 w 633"/>
                  <a:gd name="T105" fmla="*/ 2 h 456"/>
                  <a:gd name="T106" fmla="*/ 1 w 633"/>
                  <a:gd name="T107" fmla="*/ 2 h 456"/>
                  <a:gd name="T108" fmla="*/ 2 w 633"/>
                  <a:gd name="T109" fmla="*/ 2 h 456"/>
                  <a:gd name="T110" fmla="*/ 2 w 633"/>
                  <a:gd name="T111" fmla="*/ 2 h 456"/>
                  <a:gd name="T112" fmla="*/ 2 w 633"/>
                  <a:gd name="T113" fmla="*/ 2 h 456"/>
                  <a:gd name="T114" fmla="*/ 2 w 633"/>
                  <a:gd name="T115" fmla="*/ 2 h 456"/>
                  <a:gd name="T116" fmla="*/ 1 w 633"/>
                  <a:gd name="T117" fmla="*/ 2 h 456"/>
                  <a:gd name="T118" fmla="*/ 0 w 633"/>
                  <a:gd name="T119" fmla="*/ 2 h 456"/>
                  <a:gd name="T120" fmla="*/ 2 w 633"/>
                  <a:gd name="T121" fmla="*/ 2 h 456"/>
                  <a:gd name="T122" fmla="*/ 2 w 633"/>
                  <a:gd name="T123" fmla="*/ 2 h 45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33" h="456">
                    <a:moveTo>
                      <a:pt x="476" y="394"/>
                    </a:moveTo>
                    <a:lnTo>
                      <a:pt x="476" y="389"/>
                    </a:lnTo>
                    <a:lnTo>
                      <a:pt x="474" y="385"/>
                    </a:lnTo>
                    <a:lnTo>
                      <a:pt x="472" y="381"/>
                    </a:lnTo>
                    <a:lnTo>
                      <a:pt x="470" y="378"/>
                    </a:lnTo>
                    <a:lnTo>
                      <a:pt x="464" y="371"/>
                    </a:lnTo>
                    <a:lnTo>
                      <a:pt x="458" y="363"/>
                    </a:lnTo>
                    <a:lnTo>
                      <a:pt x="485" y="338"/>
                    </a:lnTo>
                    <a:lnTo>
                      <a:pt x="494" y="347"/>
                    </a:lnTo>
                    <a:lnTo>
                      <a:pt x="503" y="359"/>
                    </a:lnTo>
                    <a:lnTo>
                      <a:pt x="507" y="367"/>
                    </a:lnTo>
                    <a:lnTo>
                      <a:pt x="510" y="374"/>
                    </a:lnTo>
                    <a:lnTo>
                      <a:pt x="513" y="382"/>
                    </a:lnTo>
                    <a:lnTo>
                      <a:pt x="515" y="391"/>
                    </a:lnTo>
                    <a:lnTo>
                      <a:pt x="476" y="394"/>
                    </a:lnTo>
                    <a:close/>
                    <a:moveTo>
                      <a:pt x="458" y="363"/>
                    </a:moveTo>
                    <a:lnTo>
                      <a:pt x="453" y="358"/>
                    </a:lnTo>
                    <a:lnTo>
                      <a:pt x="449" y="353"/>
                    </a:lnTo>
                    <a:lnTo>
                      <a:pt x="444" y="348"/>
                    </a:lnTo>
                    <a:lnTo>
                      <a:pt x="441" y="342"/>
                    </a:lnTo>
                    <a:lnTo>
                      <a:pt x="475" y="327"/>
                    </a:lnTo>
                    <a:lnTo>
                      <a:pt x="478" y="332"/>
                    </a:lnTo>
                    <a:lnTo>
                      <a:pt x="485" y="338"/>
                    </a:lnTo>
                    <a:lnTo>
                      <a:pt x="458" y="363"/>
                    </a:lnTo>
                    <a:close/>
                    <a:moveTo>
                      <a:pt x="441" y="342"/>
                    </a:moveTo>
                    <a:lnTo>
                      <a:pt x="438" y="335"/>
                    </a:lnTo>
                    <a:lnTo>
                      <a:pt x="438" y="326"/>
                    </a:lnTo>
                    <a:lnTo>
                      <a:pt x="439" y="323"/>
                    </a:lnTo>
                    <a:lnTo>
                      <a:pt x="440" y="319"/>
                    </a:lnTo>
                    <a:lnTo>
                      <a:pt x="442" y="315"/>
                    </a:lnTo>
                    <a:lnTo>
                      <a:pt x="444" y="312"/>
                    </a:lnTo>
                    <a:lnTo>
                      <a:pt x="452" y="304"/>
                    </a:lnTo>
                    <a:lnTo>
                      <a:pt x="463" y="296"/>
                    </a:lnTo>
                    <a:lnTo>
                      <a:pt x="477" y="288"/>
                    </a:lnTo>
                    <a:lnTo>
                      <a:pt x="496" y="279"/>
                    </a:lnTo>
                    <a:lnTo>
                      <a:pt x="510" y="314"/>
                    </a:lnTo>
                    <a:lnTo>
                      <a:pt x="494" y="321"/>
                    </a:lnTo>
                    <a:lnTo>
                      <a:pt x="483" y="325"/>
                    </a:lnTo>
                    <a:lnTo>
                      <a:pt x="477" y="327"/>
                    </a:lnTo>
                    <a:lnTo>
                      <a:pt x="475" y="327"/>
                    </a:lnTo>
                    <a:lnTo>
                      <a:pt x="441" y="342"/>
                    </a:lnTo>
                    <a:close/>
                    <a:moveTo>
                      <a:pt x="496" y="279"/>
                    </a:moveTo>
                    <a:lnTo>
                      <a:pt x="498" y="279"/>
                    </a:lnTo>
                    <a:lnTo>
                      <a:pt x="496" y="279"/>
                    </a:lnTo>
                    <a:lnTo>
                      <a:pt x="503" y="297"/>
                    </a:lnTo>
                    <a:lnTo>
                      <a:pt x="496" y="279"/>
                    </a:lnTo>
                    <a:close/>
                    <a:moveTo>
                      <a:pt x="496" y="279"/>
                    </a:moveTo>
                    <a:lnTo>
                      <a:pt x="519" y="270"/>
                    </a:lnTo>
                    <a:lnTo>
                      <a:pt x="539" y="261"/>
                    </a:lnTo>
                    <a:lnTo>
                      <a:pt x="558" y="250"/>
                    </a:lnTo>
                    <a:lnTo>
                      <a:pt x="572" y="239"/>
                    </a:lnTo>
                    <a:lnTo>
                      <a:pt x="596" y="269"/>
                    </a:lnTo>
                    <a:lnTo>
                      <a:pt x="588" y="275"/>
                    </a:lnTo>
                    <a:lnTo>
                      <a:pt x="578" y="281"/>
                    </a:lnTo>
                    <a:lnTo>
                      <a:pt x="568" y="287"/>
                    </a:lnTo>
                    <a:lnTo>
                      <a:pt x="558" y="293"/>
                    </a:lnTo>
                    <a:lnTo>
                      <a:pt x="535" y="304"/>
                    </a:lnTo>
                    <a:lnTo>
                      <a:pt x="509" y="314"/>
                    </a:lnTo>
                    <a:lnTo>
                      <a:pt x="496" y="279"/>
                    </a:lnTo>
                    <a:close/>
                    <a:moveTo>
                      <a:pt x="572" y="239"/>
                    </a:moveTo>
                    <a:lnTo>
                      <a:pt x="580" y="233"/>
                    </a:lnTo>
                    <a:lnTo>
                      <a:pt x="587" y="226"/>
                    </a:lnTo>
                    <a:lnTo>
                      <a:pt x="592" y="218"/>
                    </a:lnTo>
                    <a:lnTo>
                      <a:pt x="595" y="212"/>
                    </a:lnTo>
                    <a:lnTo>
                      <a:pt x="630" y="223"/>
                    </a:lnTo>
                    <a:lnTo>
                      <a:pt x="628" y="230"/>
                    </a:lnTo>
                    <a:lnTo>
                      <a:pt x="625" y="236"/>
                    </a:lnTo>
                    <a:lnTo>
                      <a:pt x="622" y="241"/>
                    </a:lnTo>
                    <a:lnTo>
                      <a:pt x="617" y="247"/>
                    </a:lnTo>
                    <a:lnTo>
                      <a:pt x="608" y="258"/>
                    </a:lnTo>
                    <a:lnTo>
                      <a:pt x="596" y="269"/>
                    </a:lnTo>
                    <a:lnTo>
                      <a:pt x="572" y="239"/>
                    </a:lnTo>
                    <a:close/>
                    <a:moveTo>
                      <a:pt x="595" y="212"/>
                    </a:moveTo>
                    <a:lnTo>
                      <a:pt x="596" y="206"/>
                    </a:lnTo>
                    <a:lnTo>
                      <a:pt x="595" y="200"/>
                    </a:lnTo>
                    <a:lnTo>
                      <a:pt x="593" y="194"/>
                    </a:lnTo>
                    <a:lnTo>
                      <a:pt x="590" y="187"/>
                    </a:lnTo>
                    <a:lnTo>
                      <a:pt x="621" y="167"/>
                    </a:lnTo>
                    <a:lnTo>
                      <a:pt x="625" y="174"/>
                    </a:lnTo>
                    <a:lnTo>
                      <a:pt x="629" y="181"/>
                    </a:lnTo>
                    <a:lnTo>
                      <a:pt x="631" y="188"/>
                    </a:lnTo>
                    <a:lnTo>
                      <a:pt x="632" y="196"/>
                    </a:lnTo>
                    <a:lnTo>
                      <a:pt x="633" y="202"/>
                    </a:lnTo>
                    <a:lnTo>
                      <a:pt x="633" y="209"/>
                    </a:lnTo>
                    <a:lnTo>
                      <a:pt x="632" y="216"/>
                    </a:lnTo>
                    <a:lnTo>
                      <a:pt x="630" y="223"/>
                    </a:lnTo>
                    <a:lnTo>
                      <a:pt x="595" y="212"/>
                    </a:lnTo>
                    <a:close/>
                    <a:moveTo>
                      <a:pt x="621" y="167"/>
                    </a:moveTo>
                    <a:lnTo>
                      <a:pt x="599" y="133"/>
                    </a:lnTo>
                    <a:lnTo>
                      <a:pt x="621" y="167"/>
                    </a:lnTo>
                    <a:lnTo>
                      <a:pt x="605" y="177"/>
                    </a:lnTo>
                    <a:lnTo>
                      <a:pt x="621" y="167"/>
                    </a:lnTo>
                    <a:close/>
                    <a:moveTo>
                      <a:pt x="590" y="187"/>
                    </a:moveTo>
                    <a:lnTo>
                      <a:pt x="585" y="180"/>
                    </a:lnTo>
                    <a:lnTo>
                      <a:pt x="578" y="174"/>
                    </a:lnTo>
                    <a:lnTo>
                      <a:pt x="571" y="167"/>
                    </a:lnTo>
                    <a:lnTo>
                      <a:pt x="562" y="161"/>
                    </a:lnTo>
                    <a:lnTo>
                      <a:pt x="585" y="130"/>
                    </a:lnTo>
                    <a:lnTo>
                      <a:pt x="596" y="139"/>
                    </a:lnTo>
                    <a:lnTo>
                      <a:pt x="606" y="148"/>
                    </a:lnTo>
                    <a:lnTo>
                      <a:pt x="614" y="158"/>
                    </a:lnTo>
                    <a:lnTo>
                      <a:pt x="621" y="167"/>
                    </a:lnTo>
                    <a:lnTo>
                      <a:pt x="590" y="187"/>
                    </a:lnTo>
                    <a:close/>
                    <a:moveTo>
                      <a:pt x="562" y="161"/>
                    </a:moveTo>
                    <a:lnTo>
                      <a:pt x="561" y="160"/>
                    </a:lnTo>
                    <a:lnTo>
                      <a:pt x="562" y="160"/>
                    </a:lnTo>
                    <a:lnTo>
                      <a:pt x="573" y="145"/>
                    </a:lnTo>
                    <a:lnTo>
                      <a:pt x="562" y="161"/>
                    </a:lnTo>
                    <a:close/>
                    <a:moveTo>
                      <a:pt x="562" y="160"/>
                    </a:moveTo>
                    <a:lnTo>
                      <a:pt x="548" y="148"/>
                    </a:lnTo>
                    <a:lnTo>
                      <a:pt x="537" y="137"/>
                    </a:lnTo>
                    <a:lnTo>
                      <a:pt x="527" y="126"/>
                    </a:lnTo>
                    <a:lnTo>
                      <a:pt x="519" y="113"/>
                    </a:lnTo>
                    <a:lnTo>
                      <a:pt x="505" y="92"/>
                    </a:lnTo>
                    <a:lnTo>
                      <a:pt x="495" y="72"/>
                    </a:lnTo>
                    <a:lnTo>
                      <a:pt x="529" y="55"/>
                    </a:lnTo>
                    <a:lnTo>
                      <a:pt x="538" y="72"/>
                    </a:lnTo>
                    <a:lnTo>
                      <a:pt x="550" y="92"/>
                    </a:lnTo>
                    <a:lnTo>
                      <a:pt x="557" y="101"/>
                    </a:lnTo>
                    <a:lnTo>
                      <a:pt x="565" y="111"/>
                    </a:lnTo>
                    <a:lnTo>
                      <a:pt x="574" y="121"/>
                    </a:lnTo>
                    <a:lnTo>
                      <a:pt x="586" y="131"/>
                    </a:lnTo>
                    <a:lnTo>
                      <a:pt x="562" y="160"/>
                    </a:lnTo>
                    <a:close/>
                    <a:moveTo>
                      <a:pt x="495" y="72"/>
                    </a:moveTo>
                    <a:lnTo>
                      <a:pt x="491" y="63"/>
                    </a:lnTo>
                    <a:lnTo>
                      <a:pt x="487" y="56"/>
                    </a:lnTo>
                    <a:lnTo>
                      <a:pt x="482" y="49"/>
                    </a:lnTo>
                    <a:lnTo>
                      <a:pt x="476" y="44"/>
                    </a:lnTo>
                    <a:lnTo>
                      <a:pt x="471" y="41"/>
                    </a:lnTo>
                    <a:lnTo>
                      <a:pt x="464" y="39"/>
                    </a:lnTo>
                    <a:lnTo>
                      <a:pt x="456" y="39"/>
                    </a:lnTo>
                    <a:lnTo>
                      <a:pt x="446" y="41"/>
                    </a:lnTo>
                    <a:lnTo>
                      <a:pt x="435" y="5"/>
                    </a:lnTo>
                    <a:lnTo>
                      <a:pt x="446" y="2"/>
                    </a:lnTo>
                    <a:lnTo>
                      <a:pt x="456" y="1"/>
                    </a:lnTo>
                    <a:lnTo>
                      <a:pt x="464" y="0"/>
                    </a:lnTo>
                    <a:lnTo>
                      <a:pt x="472" y="0"/>
                    </a:lnTo>
                    <a:lnTo>
                      <a:pt x="479" y="1"/>
                    </a:lnTo>
                    <a:lnTo>
                      <a:pt x="486" y="2"/>
                    </a:lnTo>
                    <a:lnTo>
                      <a:pt x="491" y="5"/>
                    </a:lnTo>
                    <a:lnTo>
                      <a:pt x="496" y="8"/>
                    </a:lnTo>
                    <a:lnTo>
                      <a:pt x="501" y="12"/>
                    </a:lnTo>
                    <a:lnTo>
                      <a:pt x="505" y="17"/>
                    </a:lnTo>
                    <a:lnTo>
                      <a:pt x="509" y="22"/>
                    </a:lnTo>
                    <a:lnTo>
                      <a:pt x="513" y="28"/>
                    </a:lnTo>
                    <a:lnTo>
                      <a:pt x="521" y="40"/>
                    </a:lnTo>
                    <a:lnTo>
                      <a:pt x="529" y="55"/>
                    </a:lnTo>
                    <a:lnTo>
                      <a:pt x="495" y="72"/>
                    </a:lnTo>
                    <a:close/>
                    <a:moveTo>
                      <a:pt x="446" y="41"/>
                    </a:moveTo>
                    <a:lnTo>
                      <a:pt x="444" y="41"/>
                    </a:lnTo>
                    <a:lnTo>
                      <a:pt x="440" y="24"/>
                    </a:lnTo>
                    <a:lnTo>
                      <a:pt x="446" y="41"/>
                    </a:lnTo>
                    <a:close/>
                    <a:moveTo>
                      <a:pt x="444" y="41"/>
                    </a:moveTo>
                    <a:lnTo>
                      <a:pt x="436" y="44"/>
                    </a:lnTo>
                    <a:lnTo>
                      <a:pt x="428" y="48"/>
                    </a:lnTo>
                    <a:lnTo>
                      <a:pt x="421" y="53"/>
                    </a:lnTo>
                    <a:lnTo>
                      <a:pt x="414" y="58"/>
                    </a:lnTo>
                    <a:lnTo>
                      <a:pt x="400" y="70"/>
                    </a:lnTo>
                    <a:lnTo>
                      <a:pt x="388" y="84"/>
                    </a:lnTo>
                    <a:lnTo>
                      <a:pt x="360" y="60"/>
                    </a:lnTo>
                    <a:lnTo>
                      <a:pt x="376" y="42"/>
                    </a:lnTo>
                    <a:lnTo>
                      <a:pt x="392" y="27"/>
                    </a:lnTo>
                    <a:lnTo>
                      <a:pt x="401" y="20"/>
                    </a:lnTo>
                    <a:lnTo>
                      <a:pt x="412" y="13"/>
                    </a:lnTo>
                    <a:lnTo>
                      <a:pt x="423" y="8"/>
                    </a:lnTo>
                    <a:lnTo>
                      <a:pt x="436" y="5"/>
                    </a:lnTo>
                    <a:lnTo>
                      <a:pt x="444" y="41"/>
                    </a:lnTo>
                    <a:close/>
                    <a:moveTo>
                      <a:pt x="388" y="84"/>
                    </a:moveTo>
                    <a:lnTo>
                      <a:pt x="376" y="99"/>
                    </a:lnTo>
                    <a:lnTo>
                      <a:pt x="362" y="112"/>
                    </a:lnTo>
                    <a:lnTo>
                      <a:pt x="355" y="119"/>
                    </a:lnTo>
                    <a:lnTo>
                      <a:pt x="347" y="126"/>
                    </a:lnTo>
                    <a:lnTo>
                      <a:pt x="337" y="132"/>
                    </a:lnTo>
                    <a:lnTo>
                      <a:pt x="328" y="138"/>
                    </a:lnTo>
                    <a:lnTo>
                      <a:pt x="318" y="144"/>
                    </a:lnTo>
                    <a:lnTo>
                      <a:pt x="307" y="148"/>
                    </a:lnTo>
                    <a:lnTo>
                      <a:pt x="294" y="153"/>
                    </a:lnTo>
                    <a:lnTo>
                      <a:pt x="281" y="157"/>
                    </a:lnTo>
                    <a:lnTo>
                      <a:pt x="266" y="160"/>
                    </a:lnTo>
                    <a:lnTo>
                      <a:pt x="251" y="162"/>
                    </a:lnTo>
                    <a:lnTo>
                      <a:pt x="233" y="164"/>
                    </a:lnTo>
                    <a:lnTo>
                      <a:pt x="215" y="164"/>
                    </a:lnTo>
                    <a:lnTo>
                      <a:pt x="215" y="127"/>
                    </a:lnTo>
                    <a:lnTo>
                      <a:pt x="230" y="126"/>
                    </a:lnTo>
                    <a:lnTo>
                      <a:pt x="245" y="125"/>
                    </a:lnTo>
                    <a:lnTo>
                      <a:pt x="258" y="123"/>
                    </a:lnTo>
                    <a:lnTo>
                      <a:pt x="271" y="121"/>
                    </a:lnTo>
                    <a:lnTo>
                      <a:pt x="282" y="117"/>
                    </a:lnTo>
                    <a:lnTo>
                      <a:pt x="292" y="113"/>
                    </a:lnTo>
                    <a:lnTo>
                      <a:pt x="301" y="109"/>
                    </a:lnTo>
                    <a:lnTo>
                      <a:pt x="310" y="105"/>
                    </a:lnTo>
                    <a:lnTo>
                      <a:pt x="318" y="100"/>
                    </a:lnTo>
                    <a:lnTo>
                      <a:pt x="325" y="95"/>
                    </a:lnTo>
                    <a:lnTo>
                      <a:pt x="331" y="89"/>
                    </a:lnTo>
                    <a:lnTo>
                      <a:pt x="338" y="83"/>
                    </a:lnTo>
                    <a:lnTo>
                      <a:pt x="350" y="71"/>
                    </a:lnTo>
                    <a:lnTo>
                      <a:pt x="360" y="60"/>
                    </a:lnTo>
                    <a:lnTo>
                      <a:pt x="388" y="84"/>
                    </a:lnTo>
                    <a:close/>
                    <a:moveTo>
                      <a:pt x="215" y="164"/>
                    </a:moveTo>
                    <a:lnTo>
                      <a:pt x="194" y="165"/>
                    </a:lnTo>
                    <a:lnTo>
                      <a:pt x="178" y="166"/>
                    </a:lnTo>
                    <a:lnTo>
                      <a:pt x="166" y="169"/>
                    </a:lnTo>
                    <a:lnTo>
                      <a:pt x="156" y="172"/>
                    </a:lnTo>
                    <a:lnTo>
                      <a:pt x="149" y="176"/>
                    </a:lnTo>
                    <a:lnTo>
                      <a:pt x="145" y="181"/>
                    </a:lnTo>
                    <a:lnTo>
                      <a:pt x="143" y="186"/>
                    </a:lnTo>
                    <a:lnTo>
                      <a:pt x="142" y="192"/>
                    </a:lnTo>
                    <a:lnTo>
                      <a:pt x="105" y="192"/>
                    </a:lnTo>
                    <a:lnTo>
                      <a:pt x="105" y="185"/>
                    </a:lnTo>
                    <a:lnTo>
                      <a:pt x="106" y="178"/>
                    </a:lnTo>
                    <a:lnTo>
                      <a:pt x="107" y="172"/>
                    </a:lnTo>
                    <a:lnTo>
                      <a:pt x="109" y="166"/>
                    </a:lnTo>
                    <a:lnTo>
                      <a:pt x="112" y="161"/>
                    </a:lnTo>
                    <a:lnTo>
                      <a:pt x="115" y="156"/>
                    </a:lnTo>
                    <a:lnTo>
                      <a:pt x="120" y="150"/>
                    </a:lnTo>
                    <a:lnTo>
                      <a:pt x="125" y="145"/>
                    </a:lnTo>
                    <a:lnTo>
                      <a:pt x="133" y="141"/>
                    </a:lnTo>
                    <a:lnTo>
                      <a:pt x="140" y="138"/>
                    </a:lnTo>
                    <a:lnTo>
                      <a:pt x="149" y="134"/>
                    </a:lnTo>
                    <a:lnTo>
                      <a:pt x="159" y="132"/>
                    </a:lnTo>
                    <a:lnTo>
                      <a:pt x="171" y="130"/>
                    </a:lnTo>
                    <a:lnTo>
                      <a:pt x="184" y="128"/>
                    </a:lnTo>
                    <a:lnTo>
                      <a:pt x="198" y="127"/>
                    </a:lnTo>
                    <a:lnTo>
                      <a:pt x="215" y="127"/>
                    </a:lnTo>
                    <a:lnTo>
                      <a:pt x="215" y="164"/>
                    </a:lnTo>
                    <a:close/>
                    <a:moveTo>
                      <a:pt x="142" y="192"/>
                    </a:moveTo>
                    <a:lnTo>
                      <a:pt x="144" y="204"/>
                    </a:lnTo>
                    <a:lnTo>
                      <a:pt x="146" y="217"/>
                    </a:lnTo>
                    <a:lnTo>
                      <a:pt x="110" y="226"/>
                    </a:lnTo>
                    <a:lnTo>
                      <a:pt x="108" y="217"/>
                    </a:lnTo>
                    <a:lnTo>
                      <a:pt x="106" y="209"/>
                    </a:lnTo>
                    <a:lnTo>
                      <a:pt x="105" y="200"/>
                    </a:lnTo>
                    <a:lnTo>
                      <a:pt x="105" y="192"/>
                    </a:lnTo>
                    <a:lnTo>
                      <a:pt x="142" y="192"/>
                    </a:lnTo>
                    <a:close/>
                    <a:moveTo>
                      <a:pt x="146" y="217"/>
                    </a:moveTo>
                    <a:lnTo>
                      <a:pt x="150" y="234"/>
                    </a:lnTo>
                    <a:lnTo>
                      <a:pt x="151" y="250"/>
                    </a:lnTo>
                    <a:lnTo>
                      <a:pt x="150" y="258"/>
                    </a:lnTo>
                    <a:lnTo>
                      <a:pt x="149" y="266"/>
                    </a:lnTo>
                    <a:lnTo>
                      <a:pt x="145" y="273"/>
                    </a:lnTo>
                    <a:lnTo>
                      <a:pt x="140" y="280"/>
                    </a:lnTo>
                    <a:lnTo>
                      <a:pt x="112" y="254"/>
                    </a:lnTo>
                    <a:lnTo>
                      <a:pt x="113" y="250"/>
                    </a:lnTo>
                    <a:lnTo>
                      <a:pt x="113" y="244"/>
                    </a:lnTo>
                    <a:lnTo>
                      <a:pt x="112" y="235"/>
                    </a:lnTo>
                    <a:lnTo>
                      <a:pt x="110" y="226"/>
                    </a:lnTo>
                    <a:lnTo>
                      <a:pt x="146" y="217"/>
                    </a:lnTo>
                    <a:close/>
                    <a:moveTo>
                      <a:pt x="140" y="280"/>
                    </a:moveTo>
                    <a:lnTo>
                      <a:pt x="139" y="281"/>
                    </a:lnTo>
                    <a:lnTo>
                      <a:pt x="126" y="267"/>
                    </a:lnTo>
                    <a:lnTo>
                      <a:pt x="140" y="280"/>
                    </a:lnTo>
                    <a:close/>
                    <a:moveTo>
                      <a:pt x="139" y="281"/>
                    </a:moveTo>
                    <a:lnTo>
                      <a:pt x="133" y="286"/>
                    </a:lnTo>
                    <a:lnTo>
                      <a:pt x="126" y="291"/>
                    </a:lnTo>
                    <a:lnTo>
                      <a:pt x="103" y="263"/>
                    </a:lnTo>
                    <a:lnTo>
                      <a:pt x="109" y="257"/>
                    </a:lnTo>
                    <a:lnTo>
                      <a:pt x="114" y="253"/>
                    </a:lnTo>
                    <a:lnTo>
                      <a:pt x="139" y="281"/>
                    </a:lnTo>
                    <a:close/>
                    <a:moveTo>
                      <a:pt x="126" y="291"/>
                    </a:moveTo>
                    <a:lnTo>
                      <a:pt x="168" y="256"/>
                    </a:lnTo>
                    <a:lnTo>
                      <a:pt x="126" y="291"/>
                    </a:lnTo>
                    <a:lnTo>
                      <a:pt x="115" y="277"/>
                    </a:lnTo>
                    <a:lnTo>
                      <a:pt x="126" y="291"/>
                    </a:lnTo>
                    <a:close/>
                    <a:moveTo>
                      <a:pt x="126" y="291"/>
                    </a:moveTo>
                    <a:lnTo>
                      <a:pt x="107" y="308"/>
                    </a:lnTo>
                    <a:lnTo>
                      <a:pt x="87" y="327"/>
                    </a:lnTo>
                    <a:lnTo>
                      <a:pt x="77" y="338"/>
                    </a:lnTo>
                    <a:lnTo>
                      <a:pt x="70" y="348"/>
                    </a:lnTo>
                    <a:lnTo>
                      <a:pt x="64" y="357"/>
                    </a:lnTo>
                    <a:lnTo>
                      <a:pt x="61" y="367"/>
                    </a:lnTo>
                    <a:lnTo>
                      <a:pt x="23" y="357"/>
                    </a:lnTo>
                    <a:lnTo>
                      <a:pt x="26" y="351"/>
                    </a:lnTo>
                    <a:lnTo>
                      <a:pt x="29" y="345"/>
                    </a:lnTo>
                    <a:lnTo>
                      <a:pt x="32" y="338"/>
                    </a:lnTo>
                    <a:lnTo>
                      <a:pt x="36" y="332"/>
                    </a:lnTo>
                    <a:lnTo>
                      <a:pt x="45" y="318"/>
                    </a:lnTo>
                    <a:lnTo>
                      <a:pt x="56" y="306"/>
                    </a:lnTo>
                    <a:lnTo>
                      <a:pt x="80" y="282"/>
                    </a:lnTo>
                    <a:lnTo>
                      <a:pt x="103" y="263"/>
                    </a:lnTo>
                    <a:lnTo>
                      <a:pt x="126" y="291"/>
                    </a:lnTo>
                    <a:close/>
                    <a:moveTo>
                      <a:pt x="23" y="358"/>
                    </a:moveTo>
                    <a:lnTo>
                      <a:pt x="0" y="456"/>
                    </a:lnTo>
                    <a:lnTo>
                      <a:pt x="23" y="357"/>
                    </a:lnTo>
                    <a:lnTo>
                      <a:pt x="42" y="362"/>
                    </a:lnTo>
                    <a:lnTo>
                      <a:pt x="23" y="358"/>
                    </a:lnTo>
                    <a:close/>
                    <a:moveTo>
                      <a:pt x="61" y="367"/>
                    </a:moveTo>
                    <a:lnTo>
                      <a:pt x="59" y="370"/>
                    </a:lnTo>
                    <a:lnTo>
                      <a:pt x="61" y="373"/>
                    </a:lnTo>
                    <a:lnTo>
                      <a:pt x="63" y="376"/>
                    </a:lnTo>
                    <a:lnTo>
                      <a:pt x="65" y="379"/>
                    </a:lnTo>
                    <a:lnTo>
                      <a:pt x="69" y="382"/>
                    </a:lnTo>
                    <a:lnTo>
                      <a:pt x="75" y="384"/>
                    </a:lnTo>
                    <a:lnTo>
                      <a:pt x="81" y="387"/>
                    </a:lnTo>
                    <a:lnTo>
                      <a:pt x="90" y="389"/>
                    </a:lnTo>
                    <a:lnTo>
                      <a:pt x="81" y="426"/>
                    </a:lnTo>
                    <a:lnTo>
                      <a:pt x="72" y="423"/>
                    </a:lnTo>
                    <a:lnTo>
                      <a:pt x="64" y="420"/>
                    </a:lnTo>
                    <a:lnTo>
                      <a:pt x="55" y="417"/>
                    </a:lnTo>
                    <a:lnTo>
                      <a:pt x="49" y="414"/>
                    </a:lnTo>
                    <a:lnTo>
                      <a:pt x="43" y="411"/>
                    </a:lnTo>
                    <a:lnTo>
                      <a:pt x="38" y="407"/>
                    </a:lnTo>
                    <a:lnTo>
                      <a:pt x="34" y="403"/>
                    </a:lnTo>
                    <a:lnTo>
                      <a:pt x="30" y="398"/>
                    </a:lnTo>
                    <a:lnTo>
                      <a:pt x="28" y="394"/>
                    </a:lnTo>
                    <a:lnTo>
                      <a:pt x="24" y="389"/>
                    </a:lnTo>
                    <a:lnTo>
                      <a:pt x="23" y="384"/>
                    </a:lnTo>
                    <a:lnTo>
                      <a:pt x="22" y="379"/>
                    </a:lnTo>
                    <a:lnTo>
                      <a:pt x="21" y="374"/>
                    </a:lnTo>
                    <a:lnTo>
                      <a:pt x="21" y="369"/>
                    </a:lnTo>
                    <a:lnTo>
                      <a:pt x="22" y="363"/>
                    </a:lnTo>
                    <a:lnTo>
                      <a:pt x="23" y="358"/>
                    </a:lnTo>
                    <a:lnTo>
                      <a:pt x="61" y="367"/>
                    </a:lnTo>
                    <a:close/>
                    <a:moveTo>
                      <a:pt x="81" y="426"/>
                    </a:moveTo>
                    <a:lnTo>
                      <a:pt x="86" y="427"/>
                    </a:lnTo>
                    <a:lnTo>
                      <a:pt x="81" y="426"/>
                    </a:lnTo>
                    <a:lnTo>
                      <a:pt x="85" y="408"/>
                    </a:lnTo>
                    <a:lnTo>
                      <a:pt x="81" y="426"/>
                    </a:lnTo>
                    <a:close/>
                    <a:moveTo>
                      <a:pt x="89" y="389"/>
                    </a:moveTo>
                    <a:lnTo>
                      <a:pt x="111" y="393"/>
                    </a:lnTo>
                    <a:lnTo>
                      <a:pt x="136" y="398"/>
                    </a:lnTo>
                    <a:lnTo>
                      <a:pt x="162" y="403"/>
                    </a:lnTo>
                    <a:lnTo>
                      <a:pt x="191" y="407"/>
                    </a:lnTo>
                    <a:lnTo>
                      <a:pt x="222" y="411"/>
                    </a:lnTo>
                    <a:lnTo>
                      <a:pt x="254" y="414"/>
                    </a:lnTo>
                    <a:lnTo>
                      <a:pt x="286" y="417"/>
                    </a:lnTo>
                    <a:lnTo>
                      <a:pt x="318" y="419"/>
                    </a:lnTo>
                    <a:lnTo>
                      <a:pt x="348" y="420"/>
                    </a:lnTo>
                    <a:lnTo>
                      <a:pt x="377" y="420"/>
                    </a:lnTo>
                    <a:lnTo>
                      <a:pt x="403" y="419"/>
                    </a:lnTo>
                    <a:lnTo>
                      <a:pt x="426" y="418"/>
                    </a:lnTo>
                    <a:lnTo>
                      <a:pt x="436" y="416"/>
                    </a:lnTo>
                    <a:lnTo>
                      <a:pt x="446" y="414"/>
                    </a:lnTo>
                    <a:lnTo>
                      <a:pt x="454" y="412"/>
                    </a:lnTo>
                    <a:lnTo>
                      <a:pt x="461" y="410"/>
                    </a:lnTo>
                    <a:lnTo>
                      <a:pt x="467" y="407"/>
                    </a:lnTo>
                    <a:lnTo>
                      <a:pt x="472" y="404"/>
                    </a:lnTo>
                    <a:lnTo>
                      <a:pt x="475" y="399"/>
                    </a:lnTo>
                    <a:lnTo>
                      <a:pt x="477" y="395"/>
                    </a:lnTo>
                    <a:lnTo>
                      <a:pt x="513" y="404"/>
                    </a:lnTo>
                    <a:lnTo>
                      <a:pt x="511" y="410"/>
                    </a:lnTo>
                    <a:lnTo>
                      <a:pt x="507" y="416"/>
                    </a:lnTo>
                    <a:lnTo>
                      <a:pt x="502" y="421"/>
                    </a:lnTo>
                    <a:lnTo>
                      <a:pt x="495" y="425"/>
                    </a:lnTo>
                    <a:lnTo>
                      <a:pt x="487" y="429"/>
                    </a:lnTo>
                    <a:lnTo>
                      <a:pt x="477" y="433"/>
                    </a:lnTo>
                    <a:lnTo>
                      <a:pt x="467" y="437"/>
                    </a:lnTo>
                    <a:lnTo>
                      <a:pt x="455" y="440"/>
                    </a:lnTo>
                    <a:lnTo>
                      <a:pt x="429" y="445"/>
                    </a:lnTo>
                    <a:lnTo>
                      <a:pt x="399" y="448"/>
                    </a:lnTo>
                    <a:lnTo>
                      <a:pt x="367" y="450"/>
                    </a:lnTo>
                    <a:lnTo>
                      <a:pt x="333" y="450"/>
                    </a:lnTo>
                    <a:lnTo>
                      <a:pt x="298" y="450"/>
                    </a:lnTo>
                    <a:lnTo>
                      <a:pt x="263" y="449"/>
                    </a:lnTo>
                    <a:lnTo>
                      <a:pt x="228" y="446"/>
                    </a:lnTo>
                    <a:lnTo>
                      <a:pt x="193" y="443"/>
                    </a:lnTo>
                    <a:lnTo>
                      <a:pt x="161" y="440"/>
                    </a:lnTo>
                    <a:lnTo>
                      <a:pt x="132" y="435"/>
                    </a:lnTo>
                    <a:lnTo>
                      <a:pt x="105" y="430"/>
                    </a:lnTo>
                    <a:lnTo>
                      <a:pt x="81" y="426"/>
                    </a:lnTo>
                    <a:lnTo>
                      <a:pt x="89" y="389"/>
                    </a:lnTo>
                    <a:close/>
                    <a:moveTo>
                      <a:pt x="513" y="404"/>
                    </a:moveTo>
                    <a:lnTo>
                      <a:pt x="512" y="409"/>
                    </a:lnTo>
                    <a:lnTo>
                      <a:pt x="513" y="404"/>
                    </a:lnTo>
                    <a:lnTo>
                      <a:pt x="495" y="399"/>
                    </a:lnTo>
                    <a:lnTo>
                      <a:pt x="513" y="404"/>
                    </a:lnTo>
                    <a:close/>
                    <a:moveTo>
                      <a:pt x="477" y="395"/>
                    </a:moveTo>
                    <a:lnTo>
                      <a:pt x="477" y="394"/>
                    </a:lnTo>
                    <a:lnTo>
                      <a:pt x="515" y="390"/>
                    </a:lnTo>
                    <a:lnTo>
                      <a:pt x="515" y="397"/>
                    </a:lnTo>
                    <a:lnTo>
                      <a:pt x="513" y="404"/>
                    </a:lnTo>
                    <a:lnTo>
                      <a:pt x="477" y="395"/>
                    </a:lnTo>
                    <a:close/>
                    <a:moveTo>
                      <a:pt x="477" y="394"/>
                    </a:moveTo>
                    <a:lnTo>
                      <a:pt x="476" y="392"/>
                    </a:lnTo>
                    <a:lnTo>
                      <a:pt x="476" y="394"/>
                    </a:lnTo>
                    <a:lnTo>
                      <a:pt x="496" y="392"/>
                    </a:lnTo>
                    <a:lnTo>
                      <a:pt x="477" y="39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58" name="Freeform 2278">
                <a:extLst>
                  <a:ext uri="{FF2B5EF4-FFF2-40B4-BE49-F238E27FC236}">
                    <a16:creationId xmlns:a16="http://schemas.microsoft.com/office/drawing/2014/main" id="{D59B2048-8B01-48C3-854A-7F35BF169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9" y="3353"/>
                <a:ext cx="47" cy="20"/>
              </a:xfrm>
              <a:custGeom>
                <a:avLst/>
                <a:gdLst>
                  <a:gd name="T0" fmla="*/ 3 w 702"/>
                  <a:gd name="T1" fmla="*/ 0 h 297"/>
                  <a:gd name="T2" fmla="*/ 3 w 702"/>
                  <a:gd name="T3" fmla="*/ 0 h 297"/>
                  <a:gd name="T4" fmla="*/ 3 w 702"/>
                  <a:gd name="T5" fmla="*/ 0 h 297"/>
                  <a:gd name="T6" fmla="*/ 3 w 702"/>
                  <a:gd name="T7" fmla="*/ 0 h 297"/>
                  <a:gd name="T8" fmla="*/ 3 w 702"/>
                  <a:gd name="T9" fmla="*/ 0 h 297"/>
                  <a:gd name="T10" fmla="*/ 3 w 702"/>
                  <a:gd name="T11" fmla="*/ 0 h 297"/>
                  <a:gd name="T12" fmla="*/ 3 w 702"/>
                  <a:gd name="T13" fmla="*/ 0 h 297"/>
                  <a:gd name="T14" fmla="*/ 3 w 702"/>
                  <a:gd name="T15" fmla="*/ 0 h 297"/>
                  <a:gd name="T16" fmla="*/ 3 w 702"/>
                  <a:gd name="T17" fmla="*/ 0 h 297"/>
                  <a:gd name="T18" fmla="*/ 2 w 702"/>
                  <a:gd name="T19" fmla="*/ 0 h 297"/>
                  <a:gd name="T20" fmla="*/ 2 w 702"/>
                  <a:gd name="T21" fmla="*/ 0 h 297"/>
                  <a:gd name="T22" fmla="*/ 2 w 702"/>
                  <a:gd name="T23" fmla="*/ 0 h 297"/>
                  <a:gd name="T24" fmla="*/ 2 w 702"/>
                  <a:gd name="T25" fmla="*/ 0 h 297"/>
                  <a:gd name="T26" fmla="*/ 2 w 702"/>
                  <a:gd name="T27" fmla="*/ 0 h 297"/>
                  <a:gd name="T28" fmla="*/ 2 w 702"/>
                  <a:gd name="T29" fmla="*/ 0 h 297"/>
                  <a:gd name="T30" fmla="*/ 2 w 702"/>
                  <a:gd name="T31" fmla="*/ 0 h 297"/>
                  <a:gd name="T32" fmla="*/ 2 w 702"/>
                  <a:gd name="T33" fmla="*/ 0 h 297"/>
                  <a:gd name="T34" fmla="*/ 2 w 702"/>
                  <a:gd name="T35" fmla="*/ 0 h 297"/>
                  <a:gd name="T36" fmla="*/ 2 w 702"/>
                  <a:gd name="T37" fmla="*/ 0 h 297"/>
                  <a:gd name="T38" fmla="*/ 1 w 702"/>
                  <a:gd name="T39" fmla="*/ 0 h 297"/>
                  <a:gd name="T40" fmla="*/ 1 w 702"/>
                  <a:gd name="T41" fmla="*/ 0 h 297"/>
                  <a:gd name="T42" fmla="*/ 1 w 702"/>
                  <a:gd name="T43" fmla="*/ 0 h 297"/>
                  <a:gd name="T44" fmla="*/ 1 w 702"/>
                  <a:gd name="T45" fmla="*/ 0 h 297"/>
                  <a:gd name="T46" fmla="*/ 1 w 702"/>
                  <a:gd name="T47" fmla="*/ 0 h 297"/>
                  <a:gd name="T48" fmla="*/ 1 w 702"/>
                  <a:gd name="T49" fmla="*/ 0 h 297"/>
                  <a:gd name="T50" fmla="*/ 1 w 702"/>
                  <a:gd name="T51" fmla="*/ 0 h 297"/>
                  <a:gd name="T52" fmla="*/ 1 w 702"/>
                  <a:gd name="T53" fmla="*/ 1 h 297"/>
                  <a:gd name="T54" fmla="*/ 1 w 702"/>
                  <a:gd name="T55" fmla="*/ 1 h 297"/>
                  <a:gd name="T56" fmla="*/ 0 w 702"/>
                  <a:gd name="T57" fmla="*/ 1 h 297"/>
                  <a:gd name="T58" fmla="*/ 0 w 702"/>
                  <a:gd name="T59" fmla="*/ 1 h 297"/>
                  <a:gd name="T60" fmla="*/ 0 w 702"/>
                  <a:gd name="T61" fmla="*/ 1 h 297"/>
                  <a:gd name="T62" fmla="*/ 0 w 702"/>
                  <a:gd name="T63" fmla="*/ 1 h 297"/>
                  <a:gd name="T64" fmla="*/ 0 w 702"/>
                  <a:gd name="T65" fmla="*/ 1 h 297"/>
                  <a:gd name="T66" fmla="*/ 0 w 702"/>
                  <a:gd name="T67" fmla="*/ 1 h 297"/>
                  <a:gd name="T68" fmla="*/ 0 w 702"/>
                  <a:gd name="T69" fmla="*/ 1 h 297"/>
                  <a:gd name="T70" fmla="*/ 0 w 702"/>
                  <a:gd name="T71" fmla="*/ 1 h 297"/>
                  <a:gd name="T72" fmla="*/ 0 w 702"/>
                  <a:gd name="T73" fmla="*/ 1 h 297"/>
                  <a:gd name="T74" fmla="*/ 0 w 702"/>
                  <a:gd name="T75" fmla="*/ 1 h 297"/>
                  <a:gd name="T76" fmla="*/ 0 w 702"/>
                  <a:gd name="T77" fmla="*/ 1 h 297"/>
                  <a:gd name="T78" fmla="*/ 0 w 702"/>
                  <a:gd name="T79" fmla="*/ 1 h 297"/>
                  <a:gd name="T80" fmla="*/ 1 w 702"/>
                  <a:gd name="T81" fmla="*/ 1 h 297"/>
                  <a:gd name="T82" fmla="*/ 1 w 702"/>
                  <a:gd name="T83" fmla="*/ 1 h 297"/>
                  <a:gd name="T84" fmla="*/ 1 w 702"/>
                  <a:gd name="T85" fmla="*/ 1 h 297"/>
                  <a:gd name="T86" fmla="*/ 1 w 702"/>
                  <a:gd name="T87" fmla="*/ 1 h 297"/>
                  <a:gd name="T88" fmla="*/ 2 w 702"/>
                  <a:gd name="T89" fmla="*/ 1 h 297"/>
                  <a:gd name="T90" fmla="*/ 2 w 702"/>
                  <a:gd name="T91" fmla="*/ 1 h 297"/>
                  <a:gd name="T92" fmla="*/ 2 w 702"/>
                  <a:gd name="T93" fmla="*/ 1 h 297"/>
                  <a:gd name="T94" fmla="*/ 2 w 702"/>
                  <a:gd name="T95" fmla="*/ 1 h 297"/>
                  <a:gd name="T96" fmla="*/ 3 w 702"/>
                  <a:gd name="T97" fmla="*/ 1 h 297"/>
                  <a:gd name="T98" fmla="*/ 3 w 702"/>
                  <a:gd name="T99" fmla="*/ 1 h 297"/>
                  <a:gd name="T100" fmla="*/ 3 w 702"/>
                  <a:gd name="T101" fmla="*/ 1 h 297"/>
                  <a:gd name="T102" fmla="*/ 3 w 702"/>
                  <a:gd name="T103" fmla="*/ 1 h 297"/>
                  <a:gd name="T104" fmla="*/ 3 w 702"/>
                  <a:gd name="T105" fmla="*/ 1 h 297"/>
                  <a:gd name="T106" fmla="*/ 3 w 702"/>
                  <a:gd name="T107" fmla="*/ 1 h 297"/>
                  <a:gd name="T108" fmla="*/ 3 w 702"/>
                  <a:gd name="T109" fmla="*/ 0 h 29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702" h="297">
                    <a:moveTo>
                      <a:pt x="700" y="89"/>
                    </a:moveTo>
                    <a:lnTo>
                      <a:pt x="701" y="79"/>
                    </a:lnTo>
                    <a:lnTo>
                      <a:pt x="702" y="72"/>
                    </a:lnTo>
                    <a:lnTo>
                      <a:pt x="701" y="66"/>
                    </a:lnTo>
                    <a:lnTo>
                      <a:pt x="700" y="61"/>
                    </a:lnTo>
                    <a:lnTo>
                      <a:pt x="699" y="57"/>
                    </a:lnTo>
                    <a:lnTo>
                      <a:pt x="696" y="53"/>
                    </a:lnTo>
                    <a:lnTo>
                      <a:pt x="693" y="50"/>
                    </a:lnTo>
                    <a:lnTo>
                      <a:pt x="689" y="48"/>
                    </a:lnTo>
                    <a:lnTo>
                      <a:pt x="685" y="47"/>
                    </a:lnTo>
                    <a:lnTo>
                      <a:pt x="680" y="47"/>
                    </a:lnTo>
                    <a:lnTo>
                      <a:pt x="675" y="47"/>
                    </a:lnTo>
                    <a:lnTo>
                      <a:pt x="668" y="48"/>
                    </a:lnTo>
                    <a:lnTo>
                      <a:pt x="655" y="51"/>
                    </a:lnTo>
                    <a:lnTo>
                      <a:pt x="641" y="56"/>
                    </a:lnTo>
                    <a:lnTo>
                      <a:pt x="625" y="61"/>
                    </a:lnTo>
                    <a:lnTo>
                      <a:pt x="608" y="66"/>
                    </a:lnTo>
                    <a:lnTo>
                      <a:pt x="590" y="71"/>
                    </a:lnTo>
                    <a:lnTo>
                      <a:pt x="572" y="74"/>
                    </a:lnTo>
                    <a:lnTo>
                      <a:pt x="554" y="77"/>
                    </a:lnTo>
                    <a:lnTo>
                      <a:pt x="536" y="77"/>
                    </a:lnTo>
                    <a:lnTo>
                      <a:pt x="526" y="76"/>
                    </a:lnTo>
                    <a:lnTo>
                      <a:pt x="518" y="75"/>
                    </a:lnTo>
                    <a:lnTo>
                      <a:pt x="509" y="73"/>
                    </a:lnTo>
                    <a:lnTo>
                      <a:pt x="501" y="70"/>
                    </a:lnTo>
                    <a:lnTo>
                      <a:pt x="485" y="63"/>
                    </a:lnTo>
                    <a:lnTo>
                      <a:pt x="473" y="56"/>
                    </a:lnTo>
                    <a:lnTo>
                      <a:pt x="463" y="48"/>
                    </a:lnTo>
                    <a:lnTo>
                      <a:pt x="453" y="41"/>
                    </a:lnTo>
                    <a:lnTo>
                      <a:pt x="439" y="27"/>
                    </a:lnTo>
                    <a:lnTo>
                      <a:pt x="427" y="15"/>
                    </a:lnTo>
                    <a:lnTo>
                      <a:pt x="419" y="10"/>
                    </a:lnTo>
                    <a:lnTo>
                      <a:pt x="412" y="6"/>
                    </a:lnTo>
                    <a:lnTo>
                      <a:pt x="404" y="3"/>
                    </a:lnTo>
                    <a:lnTo>
                      <a:pt x="394" y="1"/>
                    </a:lnTo>
                    <a:lnTo>
                      <a:pt x="381" y="0"/>
                    </a:lnTo>
                    <a:lnTo>
                      <a:pt x="366" y="1"/>
                    </a:lnTo>
                    <a:lnTo>
                      <a:pt x="348" y="3"/>
                    </a:lnTo>
                    <a:lnTo>
                      <a:pt x="327" y="7"/>
                    </a:lnTo>
                    <a:lnTo>
                      <a:pt x="306" y="12"/>
                    </a:lnTo>
                    <a:lnTo>
                      <a:pt x="289" y="18"/>
                    </a:lnTo>
                    <a:lnTo>
                      <a:pt x="275" y="24"/>
                    </a:lnTo>
                    <a:lnTo>
                      <a:pt x="264" y="30"/>
                    </a:lnTo>
                    <a:lnTo>
                      <a:pt x="255" y="36"/>
                    </a:lnTo>
                    <a:lnTo>
                      <a:pt x="248" y="42"/>
                    </a:lnTo>
                    <a:lnTo>
                      <a:pt x="242" y="48"/>
                    </a:lnTo>
                    <a:lnTo>
                      <a:pt x="238" y="56"/>
                    </a:lnTo>
                    <a:lnTo>
                      <a:pt x="232" y="68"/>
                    </a:lnTo>
                    <a:lnTo>
                      <a:pt x="224" y="81"/>
                    </a:lnTo>
                    <a:lnTo>
                      <a:pt x="220" y="88"/>
                    </a:lnTo>
                    <a:lnTo>
                      <a:pt x="212" y="93"/>
                    </a:lnTo>
                    <a:lnTo>
                      <a:pt x="204" y="98"/>
                    </a:lnTo>
                    <a:lnTo>
                      <a:pt x="194" y="103"/>
                    </a:lnTo>
                    <a:lnTo>
                      <a:pt x="168" y="113"/>
                    </a:lnTo>
                    <a:lnTo>
                      <a:pt x="141" y="125"/>
                    </a:lnTo>
                    <a:lnTo>
                      <a:pt x="114" y="138"/>
                    </a:lnTo>
                    <a:lnTo>
                      <a:pt x="88" y="151"/>
                    </a:lnTo>
                    <a:lnTo>
                      <a:pt x="74" y="160"/>
                    </a:lnTo>
                    <a:lnTo>
                      <a:pt x="62" y="168"/>
                    </a:lnTo>
                    <a:lnTo>
                      <a:pt x="51" y="176"/>
                    </a:lnTo>
                    <a:lnTo>
                      <a:pt x="39" y="185"/>
                    </a:lnTo>
                    <a:lnTo>
                      <a:pt x="29" y="195"/>
                    </a:lnTo>
                    <a:lnTo>
                      <a:pt x="21" y="204"/>
                    </a:lnTo>
                    <a:lnTo>
                      <a:pt x="13" y="214"/>
                    </a:lnTo>
                    <a:lnTo>
                      <a:pt x="6" y="225"/>
                    </a:lnTo>
                    <a:lnTo>
                      <a:pt x="3" y="231"/>
                    </a:lnTo>
                    <a:lnTo>
                      <a:pt x="1" y="236"/>
                    </a:lnTo>
                    <a:lnTo>
                      <a:pt x="0" y="240"/>
                    </a:lnTo>
                    <a:lnTo>
                      <a:pt x="0" y="245"/>
                    </a:lnTo>
                    <a:lnTo>
                      <a:pt x="1" y="249"/>
                    </a:lnTo>
                    <a:lnTo>
                      <a:pt x="2" y="253"/>
                    </a:lnTo>
                    <a:lnTo>
                      <a:pt x="6" y="257"/>
                    </a:lnTo>
                    <a:lnTo>
                      <a:pt x="8" y="261"/>
                    </a:lnTo>
                    <a:lnTo>
                      <a:pt x="12" y="265"/>
                    </a:lnTo>
                    <a:lnTo>
                      <a:pt x="16" y="269"/>
                    </a:lnTo>
                    <a:lnTo>
                      <a:pt x="20" y="272"/>
                    </a:lnTo>
                    <a:lnTo>
                      <a:pt x="26" y="275"/>
                    </a:lnTo>
                    <a:lnTo>
                      <a:pt x="38" y="280"/>
                    </a:lnTo>
                    <a:lnTo>
                      <a:pt x="54" y="285"/>
                    </a:lnTo>
                    <a:lnTo>
                      <a:pt x="71" y="289"/>
                    </a:lnTo>
                    <a:lnTo>
                      <a:pt x="91" y="292"/>
                    </a:lnTo>
                    <a:lnTo>
                      <a:pt x="114" y="295"/>
                    </a:lnTo>
                    <a:lnTo>
                      <a:pt x="137" y="296"/>
                    </a:lnTo>
                    <a:lnTo>
                      <a:pt x="163" y="297"/>
                    </a:lnTo>
                    <a:lnTo>
                      <a:pt x="190" y="297"/>
                    </a:lnTo>
                    <a:lnTo>
                      <a:pt x="219" y="297"/>
                    </a:lnTo>
                    <a:lnTo>
                      <a:pt x="249" y="295"/>
                    </a:lnTo>
                    <a:lnTo>
                      <a:pt x="314" y="292"/>
                    </a:lnTo>
                    <a:lnTo>
                      <a:pt x="384" y="289"/>
                    </a:lnTo>
                    <a:lnTo>
                      <a:pt x="418" y="288"/>
                    </a:lnTo>
                    <a:lnTo>
                      <a:pt x="453" y="285"/>
                    </a:lnTo>
                    <a:lnTo>
                      <a:pt x="471" y="283"/>
                    </a:lnTo>
                    <a:lnTo>
                      <a:pt x="487" y="280"/>
                    </a:lnTo>
                    <a:lnTo>
                      <a:pt x="504" y="277"/>
                    </a:lnTo>
                    <a:lnTo>
                      <a:pt x="520" y="274"/>
                    </a:lnTo>
                    <a:lnTo>
                      <a:pt x="537" y="270"/>
                    </a:lnTo>
                    <a:lnTo>
                      <a:pt x="552" y="265"/>
                    </a:lnTo>
                    <a:lnTo>
                      <a:pt x="568" y="259"/>
                    </a:lnTo>
                    <a:lnTo>
                      <a:pt x="582" y="252"/>
                    </a:lnTo>
                    <a:lnTo>
                      <a:pt x="596" y="245"/>
                    </a:lnTo>
                    <a:lnTo>
                      <a:pt x="610" y="237"/>
                    </a:lnTo>
                    <a:lnTo>
                      <a:pt x="622" y="227"/>
                    </a:lnTo>
                    <a:lnTo>
                      <a:pt x="635" y="217"/>
                    </a:lnTo>
                    <a:lnTo>
                      <a:pt x="646" y="206"/>
                    </a:lnTo>
                    <a:lnTo>
                      <a:pt x="656" y="192"/>
                    </a:lnTo>
                    <a:lnTo>
                      <a:pt x="666" y="179"/>
                    </a:lnTo>
                    <a:lnTo>
                      <a:pt x="675" y="164"/>
                    </a:lnTo>
                    <a:lnTo>
                      <a:pt x="683" y="147"/>
                    </a:lnTo>
                    <a:lnTo>
                      <a:pt x="690" y="129"/>
                    </a:lnTo>
                    <a:lnTo>
                      <a:pt x="695" y="109"/>
                    </a:lnTo>
                    <a:lnTo>
                      <a:pt x="700" y="89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59" name="Freeform 2279">
                <a:extLst>
                  <a:ext uri="{FF2B5EF4-FFF2-40B4-BE49-F238E27FC236}">
                    <a16:creationId xmlns:a16="http://schemas.microsoft.com/office/drawing/2014/main" id="{7B980770-ACB8-470D-A166-64E3D592EA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68" y="3352"/>
                <a:ext cx="49" cy="22"/>
              </a:xfrm>
              <a:custGeom>
                <a:avLst/>
                <a:gdLst>
                  <a:gd name="T0" fmla="*/ 3 w 739"/>
                  <a:gd name="T1" fmla="*/ 0 h 336"/>
                  <a:gd name="T2" fmla="*/ 3 w 739"/>
                  <a:gd name="T3" fmla="*/ 0 h 336"/>
                  <a:gd name="T4" fmla="*/ 3 w 739"/>
                  <a:gd name="T5" fmla="*/ 0 h 336"/>
                  <a:gd name="T6" fmla="*/ 3 w 739"/>
                  <a:gd name="T7" fmla="*/ 0 h 336"/>
                  <a:gd name="T8" fmla="*/ 3 w 739"/>
                  <a:gd name="T9" fmla="*/ 0 h 336"/>
                  <a:gd name="T10" fmla="*/ 3 w 739"/>
                  <a:gd name="T11" fmla="*/ 0 h 336"/>
                  <a:gd name="T12" fmla="*/ 3 w 739"/>
                  <a:gd name="T13" fmla="*/ 0 h 336"/>
                  <a:gd name="T14" fmla="*/ 2 w 739"/>
                  <a:gd name="T15" fmla="*/ 0 h 336"/>
                  <a:gd name="T16" fmla="*/ 2 w 739"/>
                  <a:gd name="T17" fmla="*/ 0 h 336"/>
                  <a:gd name="T18" fmla="*/ 3 w 739"/>
                  <a:gd name="T19" fmla="*/ 0 h 336"/>
                  <a:gd name="T20" fmla="*/ 2 w 739"/>
                  <a:gd name="T21" fmla="*/ 0 h 336"/>
                  <a:gd name="T22" fmla="*/ 2 w 739"/>
                  <a:gd name="T23" fmla="*/ 0 h 336"/>
                  <a:gd name="T24" fmla="*/ 2 w 739"/>
                  <a:gd name="T25" fmla="*/ 0 h 336"/>
                  <a:gd name="T26" fmla="*/ 2 w 739"/>
                  <a:gd name="T27" fmla="*/ 0 h 336"/>
                  <a:gd name="T28" fmla="*/ 2 w 739"/>
                  <a:gd name="T29" fmla="*/ 0 h 336"/>
                  <a:gd name="T30" fmla="*/ 2 w 739"/>
                  <a:gd name="T31" fmla="*/ 0 h 336"/>
                  <a:gd name="T32" fmla="*/ 2 w 739"/>
                  <a:gd name="T33" fmla="*/ 0 h 336"/>
                  <a:gd name="T34" fmla="*/ 2 w 739"/>
                  <a:gd name="T35" fmla="*/ 0 h 336"/>
                  <a:gd name="T36" fmla="*/ 1 w 739"/>
                  <a:gd name="T37" fmla="*/ 0 h 336"/>
                  <a:gd name="T38" fmla="*/ 1 w 739"/>
                  <a:gd name="T39" fmla="*/ 0 h 336"/>
                  <a:gd name="T40" fmla="*/ 1 w 739"/>
                  <a:gd name="T41" fmla="*/ 0 h 336"/>
                  <a:gd name="T42" fmla="*/ 1 w 739"/>
                  <a:gd name="T43" fmla="*/ 0 h 336"/>
                  <a:gd name="T44" fmla="*/ 2 w 739"/>
                  <a:gd name="T45" fmla="*/ 0 h 336"/>
                  <a:gd name="T46" fmla="*/ 1 w 739"/>
                  <a:gd name="T47" fmla="*/ 0 h 336"/>
                  <a:gd name="T48" fmla="*/ 1 w 739"/>
                  <a:gd name="T49" fmla="*/ 1 h 336"/>
                  <a:gd name="T50" fmla="*/ 1 w 739"/>
                  <a:gd name="T51" fmla="*/ 0 h 336"/>
                  <a:gd name="T52" fmla="*/ 1 w 739"/>
                  <a:gd name="T53" fmla="*/ 1 h 336"/>
                  <a:gd name="T54" fmla="*/ 1 w 739"/>
                  <a:gd name="T55" fmla="*/ 1 h 336"/>
                  <a:gd name="T56" fmla="*/ 1 w 739"/>
                  <a:gd name="T57" fmla="*/ 1 h 336"/>
                  <a:gd name="T58" fmla="*/ 0 w 739"/>
                  <a:gd name="T59" fmla="*/ 1 h 336"/>
                  <a:gd name="T60" fmla="*/ 0 w 739"/>
                  <a:gd name="T61" fmla="*/ 1 h 336"/>
                  <a:gd name="T62" fmla="*/ 0 w 739"/>
                  <a:gd name="T63" fmla="*/ 1 h 336"/>
                  <a:gd name="T64" fmla="*/ 0 w 739"/>
                  <a:gd name="T65" fmla="*/ 1 h 336"/>
                  <a:gd name="T66" fmla="*/ 0 w 739"/>
                  <a:gd name="T67" fmla="*/ 1 h 336"/>
                  <a:gd name="T68" fmla="*/ 0 w 739"/>
                  <a:gd name="T69" fmla="*/ 1 h 336"/>
                  <a:gd name="T70" fmla="*/ 0 w 739"/>
                  <a:gd name="T71" fmla="*/ 1 h 336"/>
                  <a:gd name="T72" fmla="*/ 0 w 739"/>
                  <a:gd name="T73" fmla="*/ 1 h 336"/>
                  <a:gd name="T74" fmla="*/ 0 w 739"/>
                  <a:gd name="T75" fmla="*/ 1 h 336"/>
                  <a:gd name="T76" fmla="*/ 0 w 739"/>
                  <a:gd name="T77" fmla="*/ 1 h 336"/>
                  <a:gd name="T78" fmla="*/ 0 w 739"/>
                  <a:gd name="T79" fmla="*/ 1 h 336"/>
                  <a:gd name="T80" fmla="*/ 0 w 739"/>
                  <a:gd name="T81" fmla="*/ 1 h 336"/>
                  <a:gd name="T82" fmla="*/ 0 w 739"/>
                  <a:gd name="T83" fmla="*/ 1 h 336"/>
                  <a:gd name="T84" fmla="*/ 1 w 739"/>
                  <a:gd name="T85" fmla="*/ 1 h 336"/>
                  <a:gd name="T86" fmla="*/ 1 w 739"/>
                  <a:gd name="T87" fmla="*/ 1 h 336"/>
                  <a:gd name="T88" fmla="*/ 1 w 739"/>
                  <a:gd name="T89" fmla="*/ 1 h 336"/>
                  <a:gd name="T90" fmla="*/ 0 w 739"/>
                  <a:gd name="T91" fmla="*/ 1 h 336"/>
                  <a:gd name="T92" fmla="*/ 1 w 739"/>
                  <a:gd name="T93" fmla="*/ 1 h 336"/>
                  <a:gd name="T94" fmla="*/ 2 w 739"/>
                  <a:gd name="T95" fmla="*/ 1 h 336"/>
                  <a:gd name="T96" fmla="*/ 1 w 739"/>
                  <a:gd name="T97" fmla="*/ 1 h 336"/>
                  <a:gd name="T98" fmla="*/ 2 w 739"/>
                  <a:gd name="T99" fmla="*/ 1 h 336"/>
                  <a:gd name="T100" fmla="*/ 3 w 739"/>
                  <a:gd name="T101" fmla="*/ 1 h 336"/>
                  <a:gd name="T102" fmla="*/ 3 w 739"/>
                  <a:gd name="T103" fmla="*/ 1 h 336"/>
                  <a:gd name="T104" fmla="*/ 3 w 739"/>
                  <a:gd name="T105" fmla="*/ 1 h 336"/>
                  <a:gd name="T106" fmla="*/ 3 w 739"/>
                  <a:gd name="T107" fmla="*/ 1 h 336"/>
                  <a:gd name="T108" fmla="*/ 3 w 739"/>
                  <a:gd name="T109" fmla="*/ 1 h 336"/>
                  <a:gd name="T110" fmla="*/ 3 w 739"/>
                  <a:gd name="T111" fmla="*/ 1 h 336"/>
                  <a:gd name="T112" fmla="*/ 3 w 739"/>
                  <a:gd name="T113" fmla="*/ 1 h 336"/>
                  <a:gd name="T114" fmla="*/ 3 w 739"/>
                  <a:gd name="T115" fmla="*/ 1 h 336"/>
                  <a:gd name="T116" fmla="*/ 2 w 739"/>
                  <a:gd name="T117" fmla="*/ 1 h 336"/>
                  <a:gd name="T118" fmla="*/ 3 w 739"/>
                  <a:gd name="T119" fmla="*/ 0 h 3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739" h="336">
                    <a:moveTo>
                      <a:pt x="700" y="104"/>
                    </a:moveTo>
                    <a:lnTo>
                      <a:pt x="701" y="95"/>
                    </a:lnTo>
                    <a:lnTo>
                      <a:pt x="702" y="90"/>
                    </a:lnTo>
                    <a:lnTo>
                      <a:pt x="702" y="87"/>
                    </a:lnTo>
                    <a:lnTo>
                      <a:pt x="701" y="86"/>
                    </a:lnTo>
                    <a:lnTo>
                      <a:pt x="708" y="49"/>
                    </a:lnTo>
                    <a:lnTo>
                      <a:pt x="716" y="51"/>
                    </a:lnTo>
                    <a:lnTo>
                      <a:pt x="724" y="54"/>
                    </a:lnTo>
                    <a:lnTo>
                      <a:pt x="727" y="57"/>
                    </a:lnTo>
                    <a:lnTo>
                      <a:pt x="730" y="59"/>
                    </a:lnTo>
                    <a:lnTo>
                      <a:pt x="733" y="62"/>
                    </a:lnTo>
                    <a:lnTo>
                      <a:pt x="735" y="66"/>
                    </a:lnTo>
                    <a:lnTo>
                      <a:pt x="738" y="75"/>
                    </a:lnTo>
                    <a:lnTo>
                      <a:pt x="739" y="85"/>
                    </a:lnTo>
                    <a:lnTo>
                      <a:pt x="739" y="96"/>
                    </a:lnTo>
                    <a:lnTo>
                      <a:pt x="737" y="111"/>
                    </a:lnTo>
                    <a:lnTo>
                      <a:pt x="700" y="104"/>
                    </a:lnTo>
                    <a:close/>
                    <a:moveTo>
                      <a:pt x="701" y="86"/>
                    </a:moveTo>
                    <a:lnTo>
                      <a:pt x="693" y="86"/>
                    </a:lnTo>
                    <a:lnTo>
                      <a:pt x="681" y="88"/>
                    </a:lnTo>
                    <a:lnTo>
                      <a:pt x="668" y="92"/>
                    </a:lnTo>
                    <a:lnTo>
                      <a:pt x="653" y="96"/>
                    </a:lnTo>
                    <a:lnTo>
                      <a:pt x="641" y="60"/>
                    </a:lnTo>
                    <a:lnTo>
                      <a:pt x="661" y="55"/>
                    </a:lnTo>
                    <a:lnTo>
                      <a:pt x="678" y="50"/>
                    </a:lnTo>
                    <a:lnTo>
                      <a:pt x="685" y="49"/>
                    </a:lnTo>
                    <a:lnTo>
                      <a:pt x="694" y="48"/>
                    </a:lnTo>
                    <a:lnTo>
                      <a:pt x="701" y="48"/>
                    </a:lnTo>
                    <a:lnTo>
                      <a:pt x="708" y="49"/>
                    </a:lnTo>
                    <a:lnTo>
                      <a:pt x="701" y="86"/>
                    </a:lnTo>
                    <a:close/>
                    <a:moveTo>
                      <a:pt x="653" y="96"/>
                    </a:moveTo>
                    <a:lnTo>
                      <a:pt x="636" y="101"/>
                    </a:lnTo>
                    <a:lnTo>
                      <a:pt x="620" y="107"/>
                    </a:lnTo>
                    <a:lnTo>
                      <a:pt x="602" y="111"/>
                    </a:lnTo>
                    <a:lnTo>
                      <a:pt x="584" y="114"/>
                    </a:lnTo>
                    <a:lnTo>
                      <a:pt x="565" y="115"/>
                    </a:lnTo>
                    <a:lnTo>
                      <a:pt x="548" y="115"/>
                    </a:lnTo>
                    <a:lnTo>
                      <a:pt x="538" y="114"/>
                    </a:lnTo>
                    <a:lnTo>
                      <a:pt x="529" y="112"/>
                    </a:lnTo>
                    <a:lnTo>
                      <a:pt x="521" y="110"/>
                    </a:lnTo>
                    <a:lnTo>
                      <a:pt x="511" y="107"/>
                    </a:lnTo>
                    <a:lnTo>
                      <a:pt x="526" y="72"/>
                    </a:lnTo>
                    <a:lnTo>
                      <a:pt x="532" y="74"/>
                    </a:lnTo>
                    <a:lnTo>
                      <a:pt x="539" y="76"/>
                    </a:lnTo>
                    <a:lnTo>
                      <a:pt x="546" y="77"/>
                    </a:lnTo>
                    <a:lnTo>
                      <a:pt x="554" y="78"/>
                    </a:lnTo>
                    <a:lnTo>
                      <a:pt x="568" y="78"/>
                    </a:lnTo>
                    <a:lnTo>
                      <a:pt x="583" y="76"/>
                    </a:lnTo>
                    <a:lnTo>
                      <a:pt x="598" y="73"/>
                    </a:lnTo>
                    <a:lnTo>
                      <a:pt x="612" y="69"/>
                    </a:lnTo>
                    <a:lnTo>
                      <a:pt x="627" y="64"/>
                    </a:lnTo>
                    <a:lnTo>
                      <a:pt x="641" y="60"/>
                    </a:lnTo>
                    <a:lnTo>
                      <a:pt x="653" y="96"/>
                    </a:lnTo>
                    <a:close/>
                    <a:moveTo>
                      <a:pt x="511" y="107"/>
                    </a:moveTo>
                    <a:lnTo>
                      <a:pt x="499" y="100"/>
                    </a:lnTo>
                    <a:lnTo>
                      <a:pt x="488" y="94"/>
                    </a:lnTo>
                    <a:lnTo>
                      <a:pt x="477" y="89"/>
                    </a:lnTo>
                    <a:lnTo>
                      <a:pt x="469" y="83"/>
                    </a:lnTo>
                    <a:lnTo>
                      <a:pt x="455" y="70"/>
                    </a:lnTo>
                    <a:lnTo>
                      <a:pt x="444" y="59"/>
                    </a:lnTo>
                    <a:lnTo>
                      <a:pt x="470" y="33"/>
                    </a:lnTo>
                    <a:lnTo>
                      <a:pt x="480" y="43"/>
                    </a:lnTo>
                    <a:lnTo>
                      <a:pt x="492" y="52"/>
                    </a:lnTo>
                    <a:lnTo>
                      <a:pt x="498" y="57"/>
                    </a:lnTo>
                    <a:lnTo>
                      <a:pt x="506" y="62"/>
                    </a:lnTo>
                    <a:lnTo>
                      <a:pt x="516" y="67"/>
                    </a:lnTo>
                    <a:lnTo>
                      <a:pt x="526" y="72"/>
                    </a:lnTo>
                    <a:lnTo>
                      <a:pt x="511" y="107"/>
                    </a:lnTo>
                    <a:close/>
                    <a:moveTo>
                      <a:pt x="444" y="59"/>
                    </a:moveTo>
                    <a:lnTo>
                      <a:pt x="437" y="53"/>
                    </a:lnTo>
                    <a:lnTo>
                      <a:pt x="431" y="48"/>
                    </a:lnTo>
                    <a:lnTo>
                      <a:pt x="424" y="44"/>
                    </a:lnTo>
                    <a:lnTo>
                      <a:pt x="415" y="41"/>
                    </a:lnTo>
                    <a:lnTo>
                      <a:pt x="403" y="39"/>
                    </a:lnTo>
                    <a:lnTo>
                      <a:pt x="389" y="39"/>
                    </a:lnTo>
                    <a:lnTo>
                      <a:pt x="371" y="41"/>
                    </a:lnTo>
                    <a:lnTo>
                      <a:pt x="349" y="45"/>
                    </a:lnTo>
                    <a:lnTo>
                      <a:pt x="342" y="8"/>
                    </a:lnTo>
                    <a:lnTo>
                      <a:pt x="357" y="5"/>
                    </a:lnTo>
                    <a:lnTo>
                      <a:pt x="370" y="3"/>
                    </a:lnTo>
                    <a:lnTo>
                      <a:pt x="383" y="2"/>
                    </a:lnTo>
                    <a:lnTo>
                      <a:pt x="394" y="0"/>
                    </a:lnTo>
                    <a:lnTo>
                      <a:pt x="404" y="0"/>
                    </a:lnTo>
                    <a:lnTo>
                      <a:pt x="414" y="0"/>
                    </a:lnTo>
                    <a:lnTo>
                      <a:pt x="421" y="2"/>
                    </a:lnTo>
                    <a:lnTo>
                      <a:pt x="428" y="4"/>
                    </a:lnTo>
                    <a:lnTo>
                      <a:pt x="435" y="6"/>
                    </a:lnTo>
                    <a:lnTo>
                      <a:pt x="441" y="9"/>
                    </a:lnTo>
                    <a:lnTo>
                      <a:pt x="447" y="12"/>
                    </a:lnTo>
                    <a:lnTo>
                      <a:pt x="452" y="16"/>
                    </a:lnTo>
                    <a:lnTo>
                      <a:pt x="461" y="24"/>
                    </a:lnTo>
                    <a:lnTo>
                      <a:pt x="470" y="33"/>
                    </a:lnTo>
                    <a:lnTo>
                      <a:pt x="444" y="59"/>
                    </a:lnTo>
                    <a:close/>
                    <a:moveTo>
                      <a:pt x="349" y="45"/>
                    </a:moveTo>
                    <a:lnTo>
                      <a:pt x="327" y="50"/>
                    </a:lnTo>
                    <a:lnTo>
                      <a:pt x="311" y="55"/>
                    </a:lnTo>
                    <a:lnTo>
                      <a:pt x="297" y="61"/>
                    </a:lnTo>
                    <a:lnTo>
                      <a:pt x="288" y="67"/>
                    </a:lnTo>
                    <a:lnTo>
                      <a:pt x="281" y="74"/>
                    </a:lnTo>
                    <a:lnTo>
                      <a:pt x="275" y="80"/>
                    </a:lnTo>
                    <a:lnTo>
                      <a:pt x="272" y="86"/>
                    </a:lnTo>
                    <a:lnTo>
                      <a:pt x="267" y="93"/>
                    </a:lnTo>
                    <a:lnTo>
                      <a:pt x="235" y="76"/>
                    </a:lnTo>
                    <a:lnTo>
                      <a:pt x="239" y="66"/>
                    </a:lnTo>
                    <a:lnTo>
                      <a:pt x="245" y="57"/>
                    </a:lnTo>
                    <a:lnTo>
                      <a:pt x="252" y="48"/>
                    </a:lnTo>
                    <a:lnTo>
                      <a:pt x="261" y="40"/>
                    </a:lnTo>
                    <a:lnTo>
                      <a:pt x="267" y="34"/>
                    </a:lnTo>
                    <a:lnTo>
                      <a:pt x="275" y="30"/>
                    </a:lnTo>
                    <a:lnTo>
                      <a:pt x="283" y="26"/>
                    </a:lnTo>
                    <a:lnTo>
                      <a:pt x="292" y="22"/>
                    </a:lnTo>
                    <a:lnTo>
                      <a:pt x="302" y="18"/>
                    </a:lnTo>
                    <a:lnTo>
                      <a:pt x="314" y="15"/>
                    </a:lnTo>
                    <a:lnTo>
                      <a:pt x="327" y="11"/>
                    </a:lnTo>
                    <a:lnTo>
                      <a:pt x="342" y="8"/>
                    </a:lnTo>
                    <a:lnTo>
                      <a:pt x="349" y="45"/>
                    </a:lnTo>
                    <a:close/>
                    <a:moveTo>
                      <a:pt x="267" y="93"/>
                    </a:moveTo>
                    <a:lnTo>
                      <a:pt x="264" y="99"/>
                    </a:lnTo>
                    <a:lnTo>
                      <a:pt x="261" y="105"/>
                    </a:lnTo>
                    <a:lnTo>
                      <a:pt x="257" y="112"/>
                    </a:lnTo>
                    <a:lnTo>
                      <a:pt x="252" y="118"/>
                    </a:lnTo>
                    <a:lnTo>
                      <a:pt x="247" y="124"/>
                    </a:lnTo>
                    <a:lnTo>
                      <a:pt x="239" y="129"/>
                    </a:lnTo>
                    <a:lnTo>
                      <a:pt x="230" y="134"/>
                    </a:lnTo>
                    <a:lnTo>
                      <a:pt x="219" y="139"/>
                    </a:lnTo>
                    <a:lnTo>
                      <a:pt x="205" y="104"/>
                    </a:lnTo>
                    <a:lnTo>
                      <a:pt x="211" y="102"/>
                    </a:lnTo>
                    <a:lnTo>
                      <a:pt x="217" y="98"/>
                    </a:lnTo>
                    <a:lnTo>
                      <a:pt x="221" y="95"/>
                    </a:lnTo>
                    <a:lnTo>
                      <a:pt x="224" y="92"/>
                    </a:lnTo>
                    <a:lnTo>
                      <a:pt x="230" y="84"/>
                    </a:lnTo>
                    <a:lnTo>
                      <a:pt x="235" y="76"/>
                    </a:lnTo>
                    <a:lnTo>
                      <a:pt x="267" y="93"/>
                    </a:lnTo>
                    <a:close/>
                    <a:moveTo>
                      <a:pt x="219" y="139"/>
                    </a:moveTo>
                    <a:lnTo>
                      <a:pt x="212" y="122"/>
                    </a:lnTo>
                    <a:lnTo>
                      <a:pt x="219" y="139"/>
                    </a:lnTo>
                    <a:close/>
                    <a:moveTo>
                      <a:pt x="219" y="139"/>
                    </a:moveTo>
                    <a:lnTo>
                      <a:pt x="193" y="150"/>
                    </a:lnTo>
                    <a:lnTo>
                      <a:pt x="168" y="161"/>
                    </a:lnTo>
                    <a:lnTo>
                      <a:pt x="141" y="173"/>
                    </a:lnTo>
                    <a:lnTo>
                      <a:pt x="115" y="187"/>
                    </a:lnTo>
                    <a:lnTo>
                      <a:pt x="96" y="155"/>
                    </a:lnTo>
                    <a:lnTo>
                      <a:pt x="123" y="140"/>
                    </a:lnTo>
                    <a:lnTo>
                      <a:pt x="151" y="127"/>
                    </a:lnTo>
                    <a:lnTo>
                      <a:pt x="179" y="116"/>
                    </a:lnTo>
                    <a:lnTo>
                      <a:pt x="206" y="104"/>
                    </a:lnTo>
                    <a:lnTo>
                      <a:pt x="219" y="139"/>
                    </a:lnTo>
                    <a:close/>
                    <a:moveTo>
                      <a:pt x="115" y="187"/>
                    </a:moveTo>
                    <a:lnTo>
                      <a:pt x="103" y="194"/>
                    </a:lnTo>
                    <a:lnTo>
                      <a:pt x="91" y="201"/>
                    </a:lnTo>
                    <a:lnTo>
                      <a:pt x="81" y="209"/>
                    </a:lnTo>
                    <a:lnTo>
                      <a:pt x="71" y="218"/>
                    </a:lnTo>
                    <a:lnTo>
                      <a:pt x="62" y="226"/>
                    </a:lnTo>
                    <a:lnTo>
                      <a:pt x="53" y="234"/>
                    </a:lnTo>
                    <a:lnTo>
                      <a:pt x="46" y="243"/>
                    </a:lnTo>
                    <a:lnTo>
                      <a:pt x="40" y="254"/>
                    </a:lnTo>
                    <a:lnTo>
                      <a:pt x="7" y="235"/>
                    </a:lnTo>
                    <a:lnTo>
                      <a:pt x="15" y="223"/>
                    </a:lnTo>
                    <a:lnTo>
                      <a:pt x="24" y="211"/>
                    </a:lnTo>
                    <a:lnTo>
                      <a:pt x="34" y="200"/>
                    </a:lnTo>
                    <a:lnTo>
                      <a:pt x="44" y="190"/>
                    </a:lnTo>
                    <a:lnTo>
                      <a:pt x="56" y="181"/>
                    </a:lnTo>
                    <a:lnTo>
                      <a:pt x="69" y="171"/>
                    </a:lnTo>
                    <a:lnTo>
                      <a:pt x="82" y="163"/>
                    </a:lnTo>
                    <a:lnTo>
                      <a:pt x="96" y="155"/>
                    </a:lnTo>
                    <a:lnTo>
                      <a:pt x="115" y="187"/>
                    </a:lnTo>
                    <a:close/>
                    <a:moveTo>
                      <a:pt x="7" y="235"/>
                    </a:moveTo>
                    <a:lnTo>
                      <a:pt x="7" y="236"/>
                    </a:lnTo>
                    <a:lnTo>
                      <a:pt x="7" y="235"/>
                    </a:lnTo>
                    <a:lnTo>
                      <a:pt x="24" y="244"/>
                    </a:lnTo>
                    <a:lnTo>
                      <a:pt x="7" y="235"/>
                    </a:lnTo>
                    <a:close/>
                    <a:moveTo>
                      <a:pt x="40" y="253"/>
                    </a:moveTo>
                    <a:lnTo>
                      <a:pt x="38" y="257"/>
                    </a:lnTo>
                    <a:lnTo>
                      <a:pt x="38" y="261"/>
                    </a:lnTo>
                    <a:lnTo>
                      <a:pt x="0" y="257"/>
                    </a:lnTo>
                    <a:lnTo>
                      <a:pt x="1" y="251"/>
                    </a:lnTo>
                    <a:lnTo>
                      <a:pt x="3" y="245"/>
                    </a:lnTo>
                    <a:lnTo>
                      <a:pt x="4" y="240"/>
                    </a:lnTo>
                    <a:lnTo>
                      <a:pt x="7" y="235"/>
                    </a:lnTo>
                    <a:lnTo>
                      <a:pt x="40" y="253"/>
                    </a:lnTo>
                    <a:close/>
                    <a:moveTo>
                      <a:pt x="38" y="261"/>
                    </a:moveTo>
                    <a:lnTo>
                      <a:pt x="37" y="267"/>
                    </a:lnTo>
                    <a:lnTo>
                      <a:pt x="38" y="261"/>
                    </a:lnTo>
                    <a:lnTo>
                      <a:pt x="19" y="259"/>
                    </a:lnTo>
                    <a:lnTo>
                      <a:pt x="38" y="261"/>
                    </a:lnTo>
                    <a:close/>
                    <a:moveTo>
                      <a:pt x="38" y="261"/>
                    </a:moveTo>
                    <a:lnTo>
                      <a:pt x="38" y="264"/>
                    </a:lnTo>
                    <a:lnTo>
                      <a:pt x="39" y="267"/>
                    </a:lnTo>
                    <a:lnTo>
                      <a:pt x="42" y="269"/>
                    </a:lnTo>
                    <a:lnTo>
                      <a:pt x="45" y="272"/>
                    </a:lnTo>
                    <a:lnTo>
                      <a:pt x="24" y="303"/>
                    </a:lnTo>
                    <a:lnTo>
                      <a:pt x="17" y="298"/>
                    </a:lnTo>
                    <a:lnTo>
                      <a:pt x="12" y="293"/>
                    </a:lnTo>
                    <a:lnTo>
                      <a:pt x="8" y="288"/>
                    </a:lnTo>
                    <a:lnTo>
                      <a:pt x="5" y="283"/>
                    </a:lnTo>
                    <a:lnTo>
                      <a:pt x="2" y="276"/>
                    </a:lnTo>
                    <a:lnTo>
                      <a:pt x="1" y="270"/>
                    </a:lnTo>
                    <a:lnTo>
                      <a:pt x="0" y="263"/>
                    </a:lnTo>
                    <a:lnTo>
                      <a:pt x="0" y="256"/>
                    </a:lnTo>
                    <a:lnTo>
                      <a:pt x="38" y="261"/>
                    </a:lnTo>
                    <a:close/>
                    <a:moveTo>
                      <a:pt x="45" y="272"/>
                    </a:moveTo>
                    <a:lnTo>
                      <a:pt x="53" y="277"/>
                    </a:lnTo>
                    <a:lnTo>
                      <a:pt x="64" y="281"/>
                    </a:lnTo>
                    <a:lnTo>
                      <a:pt x="75" y="286"/>
                    </a:lnTo>
                    <a:lnTo>
                      <a:pt x="89" y="289"/>
                    </a:lnTo>
                    <a:lnTo>
                      <a:pt x="81" y="326"/>
                    </a:lnTo>
                    <a:lnTo>
                      <a:pt x="64" y="322"/>
                    </a:lnTo>
                    <a:lnTo>
                      <a:pt x="48" y="316"/>
                    </a:lnTo>
                    <a:lnTo>
                      <a:pt x="35" y="310"/>
                    </a:lnTo>
                    <a:lnTo>
                      <a:pt x="24" y="303"/>
                    </a:lnTo>
                    <a:lnTo>
                      <a:pt x="45" y="272"/>
                    </a:lnTo>
                    <a:close/>
                    <a:moveTo>
                      <a:pt x="89" y="289"/>
                    </a:moveTo>
                    <a:lnTo>
                      <a:pt x="106" y="292"/>
                    </a:lnTo>
                    <a:lnTo>
                      <a:pt x="124" y="295"/>
                    </a:lnTo>
                    <a:lnTo>
                      <a:pt x="144" y="296"/>
                    </a:lnTo>
                    <a:lnTo>
                      <a:pt x="166" y="298"/>
                    </a:lnTo>
                    <a:lnTo>
                      <a:pt x="189" y="298"/>
                    </a:lnTo>
                    <a:lnTo>
                      <a:pt x="213" y="298"/>
                    </a:lnTo>
                    <a:lnTo>
                      <a:pt x="239" y="297"/>
                    </a:lnTo>
                    <a:lnTo>
                      <a:pt x="266" y="296"/>
                    </a:lnTo>
                    <a:lnTo>
                      <a:pt x="269" y="333"/>
                    </a:lnTo>
                    <a:lnTo>
                      <a:pt x="241" y="335"/>
                    </a:lnTo>
                    <a:lnTo>
                      <a:pt x="213" y="336"/>
                    </a:lnTo>
                    <a:lnTo>
                      <a:pt x="187" y="336"/>
                    </a:lnTo>
                    <a:lnTo>
                      <a:pt x="164" y="335"/>
                    </a:lnTo>
                    <a:lnTo>
                      <a:pt x="140" y="334"/>
                    </a:lnTo>
                    <a:lnTo>
                      <a:pt x="119" y="332"/>
                    </a:lnTo>
                    <a:lnTo>
                      <a:pt x="99" y="329"/>
                    </a:lnTo>
                    <a:lnTo>
                      <a:pt x="81" y="326"/>
                    </a:lnTo>
                    <a:lnTo>
                      <a:pt x="89" y="289"/>
                    </a:lnTo>
                    <a:close/>
                    <a:moveTo>
                      <a:pt x="270" y="333"/>
                    </a:moveTo>
                    <a:lnTo>
                      <a:pt x="271" y="333"/>
                    </a:lnTo>
                    <a:lnTo>
                      <a:pt x="269" y="333"/>
                    </a:lnTo>
                    <a:lnTo>
                      <a:pt x="267" y="314"/>
                    </a:lnTo>
                    <a:lnTo>
                      <a:pt x="270" y="333"/>
                    </a:lnTo>
                    <a:close/>
                    <a:moveTo>
                      <a:pt x="265" y="296"/>
                    </a:moveTo>
                    <a:lnTo>
                      <a:pt x="287" y="294"/>
                    </a:lnTo>
                    <a:lnTo>
                      <a:pt x="310" y="293"/>
                    </a:lnTo>
                    <a:lnTo>
                      <a:pt x="333" y="292"/>
                    </a:lnTo>
                    <a:lnTo>
                      <a:pt x="357" y="291"/>
                    </a:lnTo>
                    <a:lnTo>
                      <a:pt x="358" y="329"/>
                    </a:lnTo>
                    <a:lnTo>
                      <a:pt x="335" y="330"/>
                    </a:lnTo>
                    <a:lnTo>
                      <a:pt x="313" y="331"/>
                    </a:lnTo>
                    <a:lnTo>
                      <a:pt x="291" y="332"/>
                    </a:lnTo>
                    <a:lnTo>
                      <a:pt x="270" y="333"/>
                    </a:lnTo>
                    <a:lnTo>
                      <a:pt x="265" y="296"/>
                    </a:lnTo>
                    <a:close/>
                    <a:moveTo>
                      <a:pt x="357" y="291"/>
                    </a:moveTo>
                    <a:lnTo>
                      <a:pt x="385" y="291"/>
                    </a:lnTo>
                    <a:lnTo>
                      <a:pt x="413" y="290"/>
                    </a:lnTo>
                    <a:lnTo>
                      <a:pt x="440" y="288"/>
                    </a:lnTo>
                    <a:lnTo>
                      <a:pt x="467" y="286"/>
                    </a:lnTo>
                    <a:lnTo>
                      <a:pt x="494" y="281"/>
                    </a:lnTo>
                    <a:lnTo>
                      <a:pt x="521" y="277"/>
                    </a:lnTo>
                    <a:lnTo>
                      <a:pt x="546" y="271"/>
                    </a:lnTo>
                    <a:lnTo>
                      <a:pt x="570" y="263"/>
                    </a:lnTo>
                    <a:lnTo>
                      <a:pt x="583" y="258"/>
                    </a:lnTo>
                    <a:lnTo>
                      <a:pt x="594" y="253"/>
                    </a:lnTo>
                    <a:lnTo>
                      <a:pt x="604" y="246"/>
                    </a:lnTo>
                    <a:lnTo>
                      <a:pt x="614" y="240"/>
                    </a:lnTo>
                    <a:lnTo>
                      <a:pt x="625" y="233"/>
                    </a:lnTo>
                    <a:lnTo>
                      <a:pt x="635" y="226"/>
                    </a:lnTo>
                    <a:lnTo>
                      <a:pt x="644" y="217"/>
                    </a:lnTo>
                    <a:lnTo>
                      <a:pt x="653" y="207"/>
                    </a:lnTo>
                    <a:lnTo>
                      <a:pt x="661" y="198"/>
                    </a:lnTo>
                    <a:lnTo>
                      <a:pt x="668" y="187"/>
                    </a:lnTo>
                    <a:lnTo>
                      <a:pt x="675" y="175"/>
                    </a:lnTo>
                    <a:lnTo>
                      <a:pt x="681" y="163"/>
                    </a:lnTo>
                    <a:lnTo>
                      <a:pt x="688" y="150"/>
                    </a:lnTo>
                    <a:lnTo>
                      <a:pt x="692" y="135"/>
                    </a:lnTo>
                    <a:lnTo>
                      <a:pt x="697" y="120"/>
                    </a:lnTo>
                    <a:lnTo>
                      <a:pt x="700" y="104"/>
                    </a:lnTo>
                    <a:lnTo>
                      <a:pt x="737" y="111"/>
                    </a:lnTo>
                    <a:lnTo>
                      <a:pt x="733" y="130"/>
                    </a:lnTo>
                    <a:lnTo>
                      <a:pt x="728" y="148"/>
                    </a:lnTo>
                    <a:lnTo>
                      <a:pt x="723" y="164"/>
                    </a:lnTo>
                    <a:lnTo>
                      <a:pt x="715" y="180"/>
                    </a:lnTo>
                    <a:lnTo>
                      <a:pt x="709" y="194"/>
                    </a:lnTo>
                    <a:lnTo>
                      <a:pt x="701" y="207"/>
                    </a:lnTo>
                    <a:lnTo>
                      <a:pt x="693" y="221"/>
                    </a:lnTo>
                    <a:lnTo>
                      <a:pt x="683" y="232"/>
                    </a:lnTo>
                    <a:lnTo>
                      <a:pt x="674" y="242"/>
                    </a:lnTo>
                    <a:lnTo>
                      <a:pt x="664" y="253"/>
                    </a:lnTo>
                    <a:lnTo>
                      <a:pt x="653" y="262"/>
                    </a:lnTo>
                    <a:lnTo>
                      <a:pt x="642" y="270"/>
                    </a:lnTo>
                    <a:lnTo>
                      <a:pt x="630" y="277"/>
                    </a:lnTo>
                    <a:lnTo>
                      <a:pt x="618" y="285"/>
                    </a:lnTo>
                    <a:lnTo>
                      <a:pt x="605" y="291"/>
                    </a:lnTo>
                    <a:lnTo>
                      <a:pt x="593" y="296"/>
                    </a:lnTo>
                    <a:lnTo>
                      <a:pt x="579" y="301"/>
                    </a:lnTo>
                    <a:lnTo>
                      <a:pt x="566" y="305"/>
                    </a:lnTo>
                    <a:lnTo>
                      <a:pt x="552" y="309"/>
                    </a:lnTo>
                    <a:lnTo>
                      <a:pt x="538" y="312"/>
                    </a:lnTo>
                    <a:lnTo>
                      <a:pt x="508" y="319"/>
                    </a:lnTo>
                    <a:lnTo>
                      <a:pt x="480" y="322"/>
                    </a:lnTo>
                    <a:lnTo>
                      <a:pt x="450" y="325"/>
                    </a:lnTo>
                    <a:lnTo>
                      <a:pt x="419" y="327"/>
                    </a:lnTo>
                    <a:lnTo>
                      <a:pt x="389" y="328"/>
                    </a:lnTo>
                    <a:lnTo>
                      <a:pt x="358" y="329"/>
                    </a:lnTo>
                    <a:lnTo>
                      <a:pt x="357" y="291"/>
                    </a:lnTo>
                    <a:close/>
                    <a:moveTo>
                      <a:pt x="737" y="111"/>
                    </a:moveTo>
                    <a:lnTo>
                      <a:pt x="736" y="114"/>
                    </a:lnTo>
                    <a:lnTo>
                      <a:pt x="737" y="111"/>
                    </a:lnTo>
                    <a:lnTo>
                      <a:pt x="718" y="108"/>
                    </a:lnTo>
                    <a:lnTo>
                      <a:pt x="737" y="11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60" name="Freeform 2280">
                <a:extLst>
                  <a:ext uri="{FF2B5EF4-FFF2-40B4-BE49-F238E27FC236}">
                    <a16:creationId xmlns:a16="http://schemas.microsoft.com/office/drawing/2014/main" id="{61CEF587-7B58-4CDC-BD4C-10058D931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2" y="3412"/>
                <a:ext cx="24" cy="8"/>
              </a:xfrm>
              <a:custGeom>
                <a:avLst/>
                <a:gdLst>
                  <a:gd name="T0" fmla="*/ 1 w 363"/>
                  <a:gd name="T1" fmla="*/ 0 h 121"/>
                  <a:gd name="T2" fmla="*/ 1 w 363"/>
                  <a:gd name="T3" fmla="*/ 0 h 121"/>
                  <a:gd name="T4" fmla="*/ 1 w 363"/>
                  <a:gd name="T5" fmla="*/ 1 h 121"/>
                  <a:gd name="T6" fmla="*/ 1 w 363"/>
                  <a:gd name="T7" fmla="*/ 1 h 121"/>
                  <a:gd name="T8" fmla="*/ 1 w 363"/>
                  <a:gd name="T9" fmla="*/ 1 h 121"/>
                  <a:gd name="T10" fmla="*/ 0 w 363"/>
                  <a:gd name="T11" fmla="*/ 1 h 121"/>
                  <a:gd name="T12" fmla="*/ 0 w 363"/>
                  <a:gd name="T13" fmla="*/ 0 h 121"/>
                  <a:gd name="T14" fmla="*/ 0 w 363"/>
                  <a:gd name="T15" fmla="*/ 0 h 121"/>
                  <a:gd name="T16" fmla="*/ 0 w 363"/>
                  <a:gd name="T17" fmla="*/ 0 h 121"/>
                  <a:gd name="T18" fmla="*/ 0 w 363"/>
                  <a:gd name="T19" fmla="*/ 0 h 121"/>
                  <a:gd name="T20" fmla="*/ 0 w 363"/>
                  <a:gd name="T21" fmla="*/ 0 h 121"/>
                  <a:gd name="T22" fmla="*/ 0 w 363"/>
                  <a:gd name="T23" fmla="*/ 0 h 121"/>
                  <a:gd name="T24" fmla="*/ 0 w 363"/>
                  <a:gd name="T25" fmla="*/ 0 h 121"/>
                  <a:gd name="T26" fmla="*/ 0 w 363"/>
                  <a:gd name="T27" fmla="*/ 0 h 121"/>
                  <a:gd name="T28" fmla="*/ 0 w 363"/>
                  <a:gd name="T29" fmla="*/ 0 h 121"/>
                  <a:gd name="T30" fmla="*/ 0 w 363"/>
                  <a:gd name="T31" fmla="*/ 0 h 121"/>
                  <a:gd name="T32" fmla="*/ 0 w 363"/>
                  <a:gd name="T33" fmla="*/ 0 h 121"/>
                  <a:gd name="T34" fmla="*/ 0 w 363"/>
                  <a:gd name="T35" fmla="*/ 0 h 121"/>
                  <a:gd name="T36" fmla="*/ 1 w 363"/>
                  <a:gd name="T37" fmla="*/ 0 h 121"/>
                  <a:gd name="T38" fmla="*/ 1 w 363"/>
                  <a:gd name="T39" fmla="*/ 0 h 121"/>
                  <a:gd name="T40" fmla="*/ 1 w 363"/>
                  <a:gd name="T41" fmla="*/ 0 h 121"/>
                  <a:gd name="T42" fmla="*/ 1 w 363"/>
                  <a:gd name="T43" fmla="*/ 0 h 121"/>
                  <a:gd name="T44" fmla="*/ 1 w 363"/>
                  <a:gd name="T45" fmla="*/ 0 h 121"/>
                  <a:gd name="T46" fmla="*/ 1 w 363"/>
                  <a:gd name="T47" fmla="*/ 0 h 121"/>
                  <a:gd name="T48" fmla="*/ 1 w 363"/>
                  <a:gd name="T49" fmla="*/ 0 h 121"/>
                  <a:gd name="T50" fmla="*/ 2 w 363"/>
                  <a:gd name="T51" fmla="*/ 0 h 121"/>
                  <a:gd name="T52" fmla="*/ 2 w 363"/>
                  <a:gd name="T53" fmla="*/ 0 h 121"/>
                  <a:gd name="T54" fmla="*/ 2 w 363"/>
                  <a:gd name="T55" fmla="*/ 0 h 121"/>
                  <a:gd name="T56" fmla="*/ 2 w 363"/>
                  <a:gd name="T57" fmla="*/ 0 h 121"/>
                  <a:gd name="T58" fmla="*/ 2 w 363"/>
                  <a:gd name="T59" fmla="*/ 0 h 121"/>
                  <a:gd name="T60" fmla="*/ 2 w 363"/>
                  <a:gd name="T61" fmla="*/ 0 h 121"/>
                  <a:gd name="T62" fmla="*/ 2 w 363"/>
                  <a:gd name="T63" fmla="*/ 0 h 121"/>
                  <a:gd name="T64" fmla="*/ 1 w 363"/>
                  <a:gd name="T65" fmla="*/ 0 h 121"/>
                  <a:gd name="T66" fmla="*/ 1 w 363"/>
                  <a:gd name="T67" fmla="*/ 0 h 12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3" h="121">
                    <a:moveTo>
                      <a:pt x="250" y="97"/>
                    </a:moveTo>
                    <a:lnTo>
                      <a:pt x="240" y="101"/>
                    </a:lnTo>
                    <a:lnTo>
                      <a:pt x="231" y="105"/>
                    </a:lnTo>
                    <a:lnTo>
                      <a:pt x="220" y="108"/>
                    </a:lnTo>
                    <a:lnTo>
                      <a:pt x="209" y="112"/>
                    </a:lnTo>
                    <a:lnTo>
                      <a:pt x="195" y="116"/>
                    </a:lnTo>
                    <a:lnTo>
                      <a:pt x="183" y="118"/>
                    </a:lnTo>
                    <a:lnTo>
                      <a:pt x="169" y="120"/>
                    </a:lnTo>
                    <a:lnTo>
                      <a:pt x="155" y="121"/>
                    </a:lnTo>
                    <a:lnTo>
                      <a:pt x="141" y="121"/>
                    </a:lnTo>
                    <a:lnTo>
                      <a:pt x="127" y="121"/>
                    </a:lnTo>
                    <a:lnTo>
                      <a:pt x="113" y="119"/>
                    </a:lnTo>
                    <a:lnTo>
                      <a:pt x="98" y="116"/>
                    </a:lnTo>
                    <a:lnTo>
                      <a:pt x="85" y="111"/>
                    </a:lnTo>
                    <a:lnTo>
                      <a:pt x="72" y="105"/>
                    </a:lnTo>
                    <a:lnTo>
                      <a:pt x="58" y="98"/>
                    </a:lnTo>
                    <a:lnTo>
                      <a:pt x="47" y="89"/>
                    </a:lnTo>
                    <a:lnTo>
                      <a:pt x="36" y="80"/>
                    </a:lnTo>
                    <a:lnTo>
                      <a:pt x="26" y="70"/>
                    </a:lnTo>
                    <a:lnTo>
                      <a:pt x="18" y="61"/>
                    </a:lnTo>
                    <a:lnTo>
                      <a:pt x="12" y="52"/>
                    </a:lnTo>
                    <a:lnTo>
                      <a:pt x="7" y="44"/>
                    </a:lnTo>
                    <a:lnTo>
                      <a:pt x="3" y="35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10" y="4"/>
                    </a:lnTo>
                    <a:lnTo>
                      <a:pt x="15" y="3"/>
                    </a:lnTo>
                    <a:lnTo>
                      <a:pt x="22" y="3"/>
                    </a:lnTo>
                    <a:lnTo>
                      <a:pt x="30" y="4"/>
                    </a:lnTo>
                    <a:lnTo>
                      <a:pt x="39" y="9"/>
                    </a:lnTo>
                    <a:lnTo>
                      <a:pt x="59" y="16"/>
                    </a:lnTo>
                    <a:lnTo>
                      <a:pt x="80" y="23"/>
                    </a:lnTo>
                    <a:lnTo>
                      <a:pt x="103" y="29"/>
                    </a:lnTo>
                    <a:lnTo>
                      <a:pt x="126" y="34"/>
                    </a:lnTo>
                    <a:lnTo>
                      <a:pt x="139" y="36"/>
                    </a:lnTo>
                    <a:lnTo>
                      <a:pt x="152" y="36"/>
                    </a:lnTo>
                    <a:lnTo>
                      <a:pt x="165" y="36"/>
                    </a:lnTo>
                    <a:lnTo>
                      <a:pt x="179" y="35"/>
                    </a:lnTo>
                    <a:lnTo>
                      <a:pt x="193" y="33"/>
                    </a:lnTo>
                    <a:lnTo>
                      <a:pt x="208" y="30"/>
                    </a:lnTo>
                    <a:lnTo>
                      <a:pt x="223" y="25"/>
                    </a:lnTo>
                    <a:lnTo>
                      <a:pt x="238" y="19"/>
                    </a:lnTo>
                    <a:lnTo>
                      <a:pt x="255" y="13"/>
                    </a:lnTo>
                    <a:lnTo>
                      <a:pt x="272" y="8"/>
                    </a:lnTo>
                    <a:lnTo>
                      <a:pt x="290" y="3"/>
                    </a:lnTo>
                    <a:lnTo>
                      <a:pt x="306" y="1"/>
                    </a:lnTo>
                    <a:lnTo>
                      <a:pt x="322" y="0"/>
                    </a:lnTo>
                    <a:lnTo>
                      <a:pt x="336" y="0"/>
                    </a:lnTo>
                    <a:lnTo>
                      <a:pt x="342" y="1"/>
                    </a:lnTo>
                    <a:lnTo>
                      <a:pt x="348" y="2"/>
                    </a:lnTo>
                    <a:lnTo>
                      <a:pt x="353" y="3"/>
                    </a:lnTo>
                    <a:lnTo>
                      <a:pt x="357" y="5"/>
                    </a:lnTo>
                    <a:lnTo>
                      <a:pt x="360" y="8"/>
                    </a:lnTo>
                    <a:lnTo>
                      <a:pt x="362" y="11"/>
                    </a:lnTo>
                    <a:lnTo>
                      <a:pt x="363" y="14"/>
                    </a:lnTo>
                    <a:lnTo>
                      <a:pt x="363" y="17"/>
                    </a:lnTo>
                    <a:lnTo>
                      <a:pt x="362" y="21"/>
                    </a:lnTo>
                    <a:lnTo>
                      <a:pt x="359" y="25"/>
                    </a:lnTo>
                    <a:lnTo>
                      <a:pt x="356" y="30"/>
                    </a:lnTo>
                    <a:lnTo>
                      <a:pt x="351" y="35"/>
                    </a:lnTo>
                    <a:lnTo>
                      <a:pt x="343" y="41"/>
                    </a:lnTo>
                    <a:lnTo>
                      <a:pt x="335" y="48"/>
                    </a:lnTo>
                    <a:lnTo>
                      <a:pt x="326" y="55"/>
                    </a:lnTo>
                    <a:lnTo>
                      <a:pt x="315" y="62"/>
                    </a:lnTo>
                    <a:lnTo>
                      <a:pt x="286" y="79"/>
                    </a:lnTo>
                    <a:lnTo>
                      <a:pt x="250" y="9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61" name="Freeform 2281">
                <a:extLst>
                  <a:ext uri="{FF2B5EF4-FFF2-40B4-BE49-F238E27FC236}">
                    <a16:creationId xmlns:a16="http://schemas.microsoft.com/office/drawing/2014/main" id="{DD4027FC-D75F-474B-920D-04E97F829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0" y="3345"/>
                <a:ext cx="41" cy="26"/>
              </a:xfrm>
              <a:custGeom>
                <a:avLst/>
                <a:gdLst>
                  <a:gd name="T0" fmla="*/ 2 w 605"/>
                  <a:gd name="T1" fmla="*/ 1 h 392"/>
                  <a:gd name="T2" fmla="*/ 2 w 605"/>
                  <a:gd name="T3" fmla="*/ 1 h 392"/>
                  <a:gd name="T4" fmla="*/ 2 w 605"/>
                  <a:gd name="T5" fmla="*/ 1 h 392"/>
                  <a:gd name="T6" fmla="*/ 2 w 605"/>
                  <a:gd name="T7" fmla="*/ 1 h 392"/>
                  <a:gd name="T8" fmla="*/ 2 w 605"/>
                  <a:gd name="T9" fmla="*/ 1 h 392"/>
                  <a:gd name="T10" fmla="*/ 2 w 605"/>
                  <a:gd name="T11" fmla="*/ 1 h 392"/>
                  <a:gd name="T12" fmla="*/ 2 w 605"/>
                  <a:gd name="T13" fmla="*/ 1 h 392"/>
                  <a:gd name="T14" fmla="*/ 2 w 605"/>
                  <a:gd name="T15" fmla="*/ 1 h 392"/>
                  <a:gd name="T16" fmla="*/ 2 w 605"/>
                  <a:gd name="T17" fmla="*/ 1 h 392"/>
                  <a:gd name="T18" fmla="*/ 2 w 605"/>
                  <a:gd name="T19" fmla="*/ 0 h 392"/>
                  <a:gd name="T20" fmla="*/ 2 w 605"/>
                  <a:gd name="T21" fmla="*/ 0 h 392"/>
                  <a:gd name="T22" fmla="*/ 2 w 605"/>
                  <a:gd name="T23" fmla="*/ 0 h 392"/>
                  <a:gd name="T24" fmla="*/ 2 w 605"/>
                  <a:gd name="T25" fmla="*/ 0 h 392"/>
                  <a:gd name="T26" fmla="*/ 1 w 605"/>
                  <a:gd name="T27" fmla="*/ 0 h 392"/>
                  <a:gd name="T28" fmla="*/ 1 w 605"/>
                  <a:gd name="T29" fmla="*/ 0 h 392"/>
                  <a:gd name="T30" fmla="*/ 1 w 605"/>
                  <a:gd name="T31" fmla="*/ 0 h 392"/>
                  <a:gd name="T32" fmla="*/ 1 w 605"/>
                  <a:gd name="T33" fmla="*/ 0 h 392"/>
                  <a:gd name="T34" fmla="*/ 1 w 605"/>
                  <a:gd name="T35" fmla="*/ 0 h 392"/>
                  <a:gd name="T36" fmla="*/ 1 w 605"/>
                  <a:gd name="T37" fmla="*/ 0 h 392"/>
                  <a:gd name="T38" fmla="*/ 1 w 605"/>
                  <a:gd name="T39" fmla="*/ 0 h 392"/>
                  <a:gd name="T40" fmla="*/ 1 w 605"/>
                  <a:gd name="T41" fmla="*/ 0 h 392"/>
                  <a:gd name="T42" fmla="*/ 1 w 605"/>
                  <a:gd name="T43" fmla="*/ 0 h 392"/>
                  <a:gd name="T44" fmla="*/ 1 w 605"/>
                  <a:gd name="T45" fmla="*/ 0 h 392"/>
                  <a:gd name="T46" fmla="*/ 0 w 605"/>
                  <a:gd name="T47" fmla="*/ 0 h 392"/>
                  <a:gd name="T48" fmla="*/ 0 w 605"/>
                  <a:gd name="T49" fmla="*/ 0 h 392"/>
                  <a:gd name="T50" fmla="*/ 0 w 605"/>
                  <a:gd name="T51" fmla="*/ 0 h 392"/>
                  <a:gd name="T52" fmla="*/ 0 w 605"/>
                  <a:gd name="T53" fmla="*/ 0 h 392"/>
                  <a:gd name="T54" fmla="*/ 0 w 605"/>
                  <a:gd name="T55" fmla="*/ 0 h 392"/>
                  <a:gd name="T56" fmla="*/ 0 w 605"/>
                  <a:gd name="T57" fmla="*/ 0 h 392"/>
                  <a:gd name="T58" fmla="*/ 0 w 605"/>
                  <a:gd name="T59" fmla="*/ 0 h 392"/>
                  <a:gd name="T60" fmla="*/ 0 w 605"/>
                  <a:gd name="T61" fmla="*/ 0 h 392"/>
                  <a:gd name="T62" fmla="*/ 0 w 605"/>
                  <a:gd name="T63" fmla="*/ 0 h 392"/>
                  <a:gd name="T64" fmla="*/ 0 w 605"/>
                  <a:gd name="T65" fmla="*/ 0 h 392"/>
                  <a:gd name="T66" fmla="*/ 0 w 605"/>
                  <a:gd name="T67" fmla="*/ 0 h 392"/>
                  <a:gd name="T68" fmla="*/ 0 w 605"/>
                  <a:gd name="T69" fmla="*/ 1 h 392"/>
                  <a:gd name="T70" fmla="*/ 0 w 605"/>
                  <a:gd name="T71" fmla="*/ 1 h 392"/>
                  <a:gd name="T72" fmla="*/ 0 w 605"/>
                  <a:gd name="T73" fmla="*/ 1 h 392"/>
                  <a:gd name="T74" fmla="*/ 0 w 605"/>
                  <a:gd name="T75" fmla="*/ 1 h 392"/>
                  <a:gd name="T76" fmla="*/ 0 w 605"/>
                  <a:gd name="T77" fmla="*/ 1 h 392"/>
                  <a:gd name="T78" fmla="*/ 0 w 605"/>
                  <a:gd name="T79" fmla="*/ 1 h 392"/>
                  <a:gd name="T80" fmla="*/ 0 w 605"/>
                  <a:gd name="T81" fmla="*/ 1 h 392"/>
                  <a:gd name="T82" fmla="*/ 0 w 605"/>
                  <a:gd name="T83" fmla="*/ 1 h 392"/>
                  <a:gd name="T84" fmla="*/ 1 w 605"/>
                  <a:gd name="T85" fmla="*/ 1 h 392"/>
                  <a:gd name="T86" fmla="*/ 1 w 605"/>
                  <a:gd name="T87" fmla="*/ 2 h 392"/>
                  <a:gd name="T88" fmla="*/ 1 w 605"/>
                  <a:gd name="T89" fmla="*/ 2 h 392"/>
                  <a:gd name="T90" fmla="*/ 1 w 605"/>
                  <a:gd name="T91" fmla="*/ 2 h 392"/>
                  <a:gd name="T92" fmla="*/ 2 w 605"/>
                  <a:gd name="T93" fmla="*/ 2 h 392"/>
                  <a:gd name="T94" fmla="*/ 2 w 605"/>
                  <a:gd name="T95" fmla="*/ 2 h 392"/>
                  <a:gd name="T96" fmla="*/ 2 w 605"/>
                  <a:gd name="T97" fmla="*/ 2 h 392"/>
                  <a:gd name="T98" fmla="*/ 2 w 605"/>
                  <a:gd name="T99" fmla="*/ 2 h 392"/>
                  <a:gd name="T100" fmla="*/ 3 w 605"/>
                  <a:gd name="T101" fmla="*/ 2 h 392"/>
                  <a:gd name="T102" fmla="*/ 3 w 605"/>
                  <a:gd name="T103" fmla="*/ 2 h 392"/>
                  <a:gd name="T104" fmla="*/ 3 w 605"/>
                  <a:gd name="T105" fmla="*/ 2 h 392"/>
                  <a:gd name="T106" fmla="*/ 3 w 605"/>
                  <a:gd name="T107" fmla="*/ 2 h 392"/>
                  <a:gd name="T108" fmla="*/ 3 w 605"/>
                  <a:gd name="T109" fmla="*/ 2 h 392"/>
                  <a:gd name="T110" fmla="*/ 3 w 605"/>
                  <a:gd name="T111" fmla="*/ 2 h 392"/>
                  <a:gd name="T112" fmla="*/ 3 w 605"/>
                  <a:gd name="T113" fmla="*/ 1 h 392"/>
                  <a:gd name="T114" fmla="*/ 3 w 605"/>
                  <a:gd name="T115" fmla="*/ 1 h 39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605" h="392">
                    <a:moveTo>
                      <a:pt x="560" y="313"/>
                    </a:moveTo>
                    <a:lnTo>
                      <a:pt x="533" y="301"/>
                    </a:lnTo>
                    <a:lnTo>
                      <a:pt x="509" y="288"/>
                    </a:lnTo>
                    <a:lnTo>
                      <a:pt x="497" y="282"/>
                    </a:lnTo>
                    <a:lnTo>
                      <a:pt x="486" y="274"/>
                    </a:lnTo>
                    <a:lnTo>
                      <a:pt x="477" y="268"/>
                    </a:lnTo>
                    <a:lnTo>
                      <a:pt x="467" y="260"/>
                    </a:lnTo>
                    <a:lnTo>
                      <a:pt x="459" y="253"/>
                    </a:lnTo>
                    <a:lnTo>
                      <a:pt x="452" y="243"/>
                    </a:lnTo>
                    <a:lnTo>
                      <a:pt x="446" y="234"/>
                    </a:lnTo>
                    <a:lnTo>
                      <a:pt x="440" y="225"/>
                    </a:lnTo>
                    <a:lnTo>
                      <a:pt x="435" y="214"/>
                    </a:lnTo>
                    <a:lnTo>
                      <a:pt x="432" y="201"/>
                    </a:lnTo>
                    <a:lnTo>
                      <a:pt x="431" y="188"/>
                    </a:lnTo>
                    <a:lnTo>
                      <a:pt x="430" y="173"/>
                    </a:lnTo>
                    <a:lnTo>
                      <a:pt x="430" y="158"/>
                    </a:lnTo>
                    <a:lnTo>
                      <a:pt x="429" y="145"/>
                    </a:lnTo>
                    <a:lnTo>
                      <a:pt x="427" y="131"/>
                    </a:lnTo>
                    <a:lnTo>
                      <a:pt x="424" y="120"/>
                    </a:lnTo>
                    <a:lnTo>
                      <a:pt x="420" y="110"/>
                    </a:lnTo>
                    <a:lnTo>
                      <a:pt x="415" y="101"/>
                    </a:lnTo>
                    <a:lnTo>
                      <a:pt x="408" y="93"/>
                    </a:lnTo>
                    <a:lnTo>
                      <a:pt x="399" y="86"/>
                    </a:lnTo>
                    <a:lnTo>
                      <a:pt x="390" y="80"/>
                    </a:lnTo>
                    <a:lnTo>
                      <a:pt x="378" y="75"/>
                    </a:lnTo>
                    <a:lnTo>
                      <a:pt x="364" y="71"/>
                    </a:lnTo>
                    <a:lnTo>
                      <a:pt x="349" y="66"/>
                    </a:lnTo>
                    <a:lnTo>
                      <a:pt x="332" y="63"/>
                    </a:lnTo>
                    <a:lnTo>
                      <a:pt x="312" y="61"/>
                    </a:lnTo>
                    <a:lnTo>
                      <a:pt x="289" y="60"/>
                    </a:lnTo>
                    <a:lnTo>
                      <a:pt x="264" y="59"/>
                    </a:lnTo>
                    <a:lnTo>
                      <a:pt x="241" y="57"/>
                    </a:lnTo>
                    <a:lnTo>
                      <a:pt x="222" y="54"/>
                    </a:lnTo>
                    <a:lnTo>
                      <a:pt x="209" y="51"/>
                    </a:lnTo>
                    <a:lnTo>
                      <a:pt x="199" y="47"/>
                    </a:lnTo>
                    <a:lnTo>
                      <a:pt x="192" y="42"/>
                    </a:lnTo>
                    <a:lnTo>
                      <a:pt x="186" y="37"/>
                    </a:lnTo>
                    <a:lnTo>
                      <a:pt x="183" y="31"/>
                    </a:lnTo>
                    <a:lnTo>
                      <a:pt x="181" y="26"/>
                    </a:lnTo>
                    <a:lnTo>
                      <a:pt x="178" y="21"/>
                    </a:lnTo>
                    <a:lnTo>
                      <a:pt x="175" y="17"/>
                    </a:lnTo>
                    <a:lnTo>
                      <a:pt x="170" y="12"/>
                    </a:lnTo>
                    <a:lnTo>
                      <a:pt x="163" y="8"/>
                    </a:lnTo>
                    <a:lnTo>
                      <a:pt x="153" y="5"/>
                    </a:lnTo>
                    <a:lnTo>
                      <a:pt x="139" y="3"/>
                    </a:lnTo>
                    <a:lnTo>
                      <a:pt x="122" y="1"/>
                    </a:lnTo>
                    <a:lnTo>
                      <a:pt x="98" y="0"/>
                    </a:lnTo>
                    <a:lnTo>
                      <a:pt x="52" y="0"/>
                    </a:lnTo>
                    <a:lnTo>
                      <a:pt x="22" y="1"/>
                    </a:lnTo>
                    <a:lnTo>
                      <a:pt x="11" y="2"/>
                    </a:lnTo>
                    <a:lnTo>
                      <a:pt x="5" y="3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1"/>
                    </a:lnTo>
                    <a:lnTo>
                      <a:pt x="4" y="14"/>
                    </a:lnTo>
                    <a:lnTo>
                      <a:pt x="9" y="19"/>
                    </a:lnTo>
                    <a:lnTo>
                      <a:pt x="17" y="25"/>
                    </a:lnTo>
                    <a:lnTo>
                      <a:pt x="35" y="40"/>
                    </a:lnTo>
                    <a:lnTo>
                      <a:pt x="57" y="59"/>
                    </a:lnTo>
                    <a:lnTo>
                      <a:pt x="63" y="64"/>
                    </a:lnTo>
                    <a:lnTo>
                      <a:pt x="67" y="71"/>
                    </a:lnTo>
                    <a:lnTo>
                      <a:pt x="71" y="78"/>
                    </a:lnTo>
                    <a:lnTo>
                      <a:pt x="75" y="85"/>
                    </a:lnTo>
                    <a:lnTo>
                      <a:pt x="77" y="92"/>
                    </a:lnTo>
                    <a:lnTo>
                      <a:pt x="79" y="100"/>
                    </a:lnTo>
                    <a:lnTo>
                      <a:pt x="81" y="109"/>
                    </a:lnTo>
                    <a:lnTo>
                      <a:pt x="82" y="118"/>
                    </a:lnTo>
                    <a:lnTo>
                      <a:pt x="84" y="136"/>
                    </a:lnTo>
                    <a:lnTo>
                      <a:pt x="84" y="155"/>
                    </a:lnTo>
                    <a:lnTo>
                      <a:pt x="83" y="175"/>
                    </a:lnTo>
                    <a:lnTo>
                      <a:pt x="83" y="195"/>
                    </a:lnTo>
                    <a:lnTo>
                      <a:pt x="82" y="215"/>
                    </a:lnTo>
                    <a:lnTo>
                      <a:pt x="81" y="233"/>
                    </a:lnTo>
                    <a:lnTo>
                      <a:pt x="81" y="252"/>
                    </a:lnTo>
                    <a:lnTo>
                      <a:pt x="83" y="268"/>
                    </a:lnTo>
                    <a:lnTo>
                      <a:pt x="84" y="275"/>
                    </a:lnTo>
                    <a:lnTo>
                      <a:pt x="87" y="283"/>
                    </a:lnTo>
                    <a:lnTo>
                      <a:pt x="89" y="290"/>
                    </a:lnTo>
                    <a:lnTo>
                      <a:pt x="91" y="296"/>
                    </a:lnTo>
                    <a:lnTo>
                      <a:pt x="95" y="301"/>
                    </a:lnTo>
                    <a:lnTo>
                      <a:pt x="99" y="306"/>
                    </a:lnTo>
                    <a:lnTo>
                      <a:pt x="103" y="310"/>
                    </a:lnTo>
                    <a:lnTo>
                      <a:pt x="109" y="313"/>
                    </a:lnTo>
                    <a:lnTo>
                      <a:pt x="135" y="327"/>
                    </a:lnTo>
                    <a:lnTo>
                      <a:pt x="166" y="340"/>
                    </a:lnTo>
                    <a:lnTo>
                      <a:pt x="200" y="354"/>
                    </a:lnTo>
                    <a:lnTo>
                      <a:pt x="237" y="365"/>
                    </a:lnTo>
                    <a:lnTo>
                      <a:pt x="255" y="371"/>
                    </a:lnTo>
                    <a:lnTo>
                      <a:pt x="275" y="376"/>
                    </a:lnTo>
                    <a:lnTo>
                      <a:pt x="294" y="380"/>
                    </a:lnTo>
                    <a:lnTo>
                      <a:pt x="314" y="384"/>
                    </a:lnTo>
                    <a:lnTo>
                      <a:pt x="334" y="388"/>
                    </a:lnTo>
                    <a:lnTo>
                      <a:pt x="352" y="390"/>
                    </a:lnTo>
                    <a:lnTo>
                      <a:pt x="372" y="391"/>
                    </a:lnTo>
                    <a:lnTo>
                      <a:pt x="389" y="392"/>
                    </a:lnTo>
                    <a:lnTo>
                      <a:pt x="430" y="391"/>
                    </a:lnTo>
                    <a:lnTo>
                      <a:pt x="477" y="390"/>
                    </a:lnTo>
                    <a:lnTo>
                      <a:pt x="500" y="388"/>
                    </a:lnTo>
                    <a:lnTo>
                      <a:pt x="523" y="386"/>
                    </a:lnTo>
                    <a:lnTo>
                      <a:pt x="544" y="382"/>
                    </a:lnTo>
                    <a:lnTo>
                      <a:pt x="563" y="379"/>
                    </a:lnTo>
                    <a:lnTo>
                      <a:pt x="580" y="374"/>
                    </a:lnTo>
                    <a:lnTo>
                      <a:pt x="593" y="369"/>
                    </a:lnTo>
                    <a:lnTo>
                      <a:pt x="598" y="366"/>
                    </a:lnTo>
                    <a:lnTo>
                      <a:pt x="602" y="363"/>
                    </a:lnTo>
                    <a:lnTo>
                      <a:pt x="604" y="360"/>
                    </a:lnTo>
                    <a:lnTo>
                      <a:pt x="605" y="356"/>
                    </a:lnTo>
                    <a:lnTo>
                      <a:pt x="605" y="352"/>
                    </a:lnTo>
                    <a:lnTo>
                      <a:pt x="604" y="347"/>
                    </a:lnTo>
                    <a:lnTo>
                      <a:pt x="601" y="342"/>
                    </a:lnTo>
                    <a:lnTo>
                      <a:pt x="596" y="337"/>
                    </a:lnTo>
                    <a:lnTo>
                      <a:pt x="590" y="332"/>
                    </a:lnTo>
                    <a:lnTo>
                      <a:pt x="582" y="327"/>
                    </a:lnTo>
                    <a:lnTo>
                      <a:pt x="571" y="321"/>
                    </a:lnTo>
                    <a:lnTo>
                      <a:pt x="560" y="313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62" name="Freeform 2282">
                <a:extLst>
                  <a:ext uri="{FF2B5EF4-FFF2-40B4-BE49-F238E27FC236}">
                    <a16:creationId xmlns:a16="http://schemas.microsoft.com/office/drawing/2014/main" id="{695E29E6-5788-4DC7-9A8F-BE0462863D8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37" y="3344"/>
                <a:ext cx="51" cy="28"/>
              </a:xfrm>
              <a:custGeom>
                <a:avLst/>
                <a:gdLst>
                  <a:gd name="T0" fmla="*/ 3 w 762"/>
                  <a:gd name="T1" fmla="*/ 1 h 429"/>
                  <a:gd name="T2" fmla="*/ 2 w 762"/>
                  <a:gd name="T3" fmla="*/ 1 h 429"/>
                  <a:gd name="T4" fmla="*/ 2 w 762"/>
                  <a:gd name="T5" fmla="*/ 1 h 429"/>
                  <a:gd name="T6" fmla="*/ 2 w 762"/>
                  <a:gd name="T7" fmla="*/ 1 h 429"/>
                  <a:gd name="T8" fmla="*/ 2 w 762"/>
                  <a:gd name="T9" fmla="*/ 1 h 429"/>
                  <a:gd name="T10" fmla="*/ 2 w 762"/>
                  <a:gd name="T11" fmla="*/ 1 h 429"/>
                  <a:gd name="T12" fmla="*/ 2 w 762"/>
                  <a:gd name="T13" fmla="*/ 1 h 429"/>
                  <a:gd name="T14" fmla="*/ 2 w 762"/>
                  <a:gd name="T15" fmla="*/ 1 h 429"/>
                  <a:gd name="T16" fmla="*/ 2 w 762"/>
                  <a:gd name="T17" fmla="*/ 1 h 429"/>
                  <a:gd name="T18" fmla="*/ 2 w 762"/>
                  <a:gd name="T19" fmla="*/ 0 h 429"/>
                  <a:gd name="T20" fmla="*/ 2 w 762"/>
                  <a:gd name="T21" fmla="*/ 1 h 429"/>
                  <a:gd name="T22" fmla="*/ 2 w 762"/>
                  <a:gd name="T23" fmla="*/ 0 h 429"/>
                  <a:gd name="T24" fmla="*/ 1 w 762"/>
                  <a:gd name="T25" fmla="*/ 0 h 429"/>
                  <a:gd name="T26" fmla="*/ 2 w 762"/>
                  <a:gd name="T27" fmla="*/ 0 h 429"/>
                  <a:gd name="T28" fmla="*/ 2 w 762"/>
                  <a:gd name="T29" fmla="*/ 0 h 429"/>
                  <a:gd name="T30" fmla="*/ 1 w 762"/>
                  <a:gd name="T31" fmla="*/ 0 h 429"/>
                  <a:gd name="T32" fmla="*/ 1 w 762"/>
                  <a:gd name="T33" fmla="*/ 0 h 429"/>
                  <a:gd name="T34" fmla="*/ 1 w 762"/>
                  <a:gd name="T35" fmla="*/ 0 h 429"/>
                  <a:gd name="T36" fmla="*/ 1 w 762"/>
                  <a:gd name="T37" fmla="*/ 0 h 429"/>
                  <a:gd name="T38" fmla="*/ 1 w 762"/>
                  <a:gd name="T39" fmla="*/ 0 h 429"/>
                  <a:gd name="T40" fmla="*/ 1 w 762"/>
                  <a:gd name="T41" fmla="*/ 1 h 429"/>
                  <a:gd name="T42" fmla="*/ 1 w 762"/>
                  <a:gd name="T43" fmla="*/ 0 h 429"/>
                  <a:gd name="T44" fmla="*/ 1 w 762"/>
                  <a:gd name="T45" fmla="*/ 0 h 429"/>
                  <a:gd name="T46" fmla="*/ 1 w 762"/>
                  <a:gd name="T47" fmla="*/ 0 h 429"/>
                  <a:gd name="T48" fmla="*/ 1 w 762"/>
                  <a:gd name="T49" fmla="*/ 0 h 429"/>
                  <a:gd name="T50" fmla="*/ 1 w 762"/>
                  <a:gd name="T51" fmla="*/ 0 h 429"/>
                  <a:gd name="T52" fmla="*/ 0 w 762"/>
                  <a:gd name="T53" fmla="*/ 0 h 429"/>
                  <a:gd name="T54" fmla="*/ 1 w 762"/>
                  <a:gd name="T55" fmla="*/ 0 h 429"/>
                  <a:gd name="T56" fmla="*/ 0 w 762"/>
                  <a:gd name="T57" fmla="*/ 0 h 429"/>
                  <a:gd name="T58" fmla="*/ 0 w 762"/>
                  <a:gd name="T59" fmla="*/ 0 h 429"/>
                  <a:gd name="T60" fmla="*/ 0 w 762"/>
                  <a:gd name="T61" fmla="*/ 0 h 429"/>
                  <a:gd name="T62" fmla="*/ 0 w 762"/>
                  <a:gd name="T63" fmla="*/ 0 h 429"/>
                  <a:gd name="T64" fmla="*/ 1 w 762"/>
                  <a:gd name="T65" fmla="*/ 0 h 429"/>
                  <a:gd name="T66" fmla="*/ 1 w 762"/>
                  <a:gd name="T67" fmla="*/ 1 h 429"/>
                  <a:gd name="T68" fmla="*/ 0 w 762"/>
                  <a:gd name="T69" fmla="*/ 1 h 429"/>
                  <a:gd name="T70" fmla="*/ 0 w 762"/>
                  <a:gd name="T71" fmla="*/ 1 h 429"/>
                  <a:gd name="T72" fmla="*/ 0 w 762"/>
                  <a:gd name="T73" fmla="*/ 0 h 429"/>
                  <a:gd name="T74" fmla="*/ 1 w 762"/>
                  <a:gd name="T75" fmla="*/ 1 h 429"/>
                  <a:gd name="T76" fmla="*/ 1 w 762"/>
                  <a:gd name="T77" fmla="*/ 1 h 429"/>
                  <a:gd name="T78" fmla="*/ 1 w 762"/>
                  <a:gd name="T79" fmla="*/ 1 h 429"/>
                  <a:gd name="T80" fmla="*/ 0 w 762"/>
                  <a:gd name="T81" fmla="*/ 1 h 429"/>
                  <a:gd name="T82" fmla="*/ 0 w 762"/>
                  <a:gd name="T83" fmla="*/ 1 h 429"/>
                  <a:gd name="T84" fmla="*/ 1 w 762"/>
                  <a:gd name="T85" fmla="*/ 2 h 429"/>
                  <a:gd name="T86" fmla="*/ 1 w 762"/>
                  <a:gd name="T87" fmla="*/ 2 h 429"/>
                  <a:gd name="T88" fmla="*/ 1 w 762"/>
                  <a:gd name="T89" fmla="*/ 2 h 429"/>
                  <a:gd name="T90" fmla="*/ 2 w 762"/>
                  <a:gd name="T91" fmla="*/ 2 h 429"/>
                  <a:gd name="T92" fmla="*/ 2 w 762"/>
                  <a:gd name="T93" fmla="*/ 2 h 429"/>
                  <a:gd name="T94" fmla="*/ 1 w 762"/>
                  <a:gd name="T95" fmla="*/ 2 h 429"/>
                  <a:gd name="T96" fmla="*/ 2 w 762"/>
                  <a:gd name="T97" fmla="*/ 2 h 429"/>
                  <a:gd name="T98" fmla="*/ 3 w 762"/>
                  <a:gd name="T99" fmla="*/ 2 h 429"/>
                  <a:gd name="T100" fmla="*/ 2 w 762"/>
                  <a:gd name="T101" fmla="*/ 2 h 429"/>
                  <a:gd name="T102" fmla="*/ 2 w 762"/>
                  <a:gd name="T103" fmla="*/ 2 h 429"/>
                  <a:gd name="T104" fmla="*/ 3 w 762"/>
                  <a:gd name="T105" fmla="*/ 2 h 429"/>
                  <a:gd name="T106" fmla="*/ 3 w 762"/>
                  <a:gd name="T107" fmla="*/ 2 h 429"/>
                  <a:gd name="T108" fmla="*/ 3 w 762"/>
                  <a:gd name="T109" fmla="*/ 2 h 429"/>
                  <a:gd name="T110" fmla="*/ 3 w 762"/>
                  <a:gd name="T111" fmla="*/ 2 h 429"/>
                  <a:gd name="T112" fmla="*/ 3 w 762"/>
                  <a:gd name="T113" fmla="*/ 2 h 429"/>
                  <a:gd name="T114" fmla="*/ 3 w 762"/>
                  <a:gd name="T115" fmla="*/ 2 h 429"/>
                  <a:gd name="T116" fmla="*/ 3 w 762"/>
                  <a:gd name="T117" fmla="*/ 1 h 429"/>
                  <a:gd name="T118" fmla="*/ 3 w 762"/>
                  <a:gd name="T119" fmla="*/ 2 h 42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762" h="429">
                    <a:moveTo>
                      <a:pt x="595" y="350"/>
                    </a:moveTo>
                    <a:lnTo>
                      <a:pt x="585" y="345"/>
                    </a:lnTo>
                    <a:lnTo>
                      <a:pt x="582" y="343"/>
                    </a:lnTo>
                    <a:lnTo>
                      <a:pt x="599" y="310"/>
                    </a:lnTo>
                    <a:lnTo>
                      <a:pt x="608" y="314"/>
                    </a:lnTo>
                    <a:lnTo>
                      <a:pt x="612" y="316"/>
                    </a:lnTo>
                    <a:lnTo>
                      <a:pt x="595" y="350"/>
                    </a:lnTo>
                    <a:close/>
                    <a:moveTo>
                      <a:pt x="582" y="343"/>
                    </a:moveTo>
                    <a:lnTo>
                      <a:pt x="556" y="330"/>
                    </a:lnTo>
                    <a:lnTo>
                      <a:pt x="531" y="317"/>
                    </a:lnTo>
                    <a:lnTo>
                      <a:pt x="521" y="310"/>
                    </a:lnTo>
                    <a:lnTo>
                      <a:pt x="509" y="303"/>
                    </a:lnTo>
                    <a:lnTo>
                      <a:pt x="500" y="295"/>
                    </a:lnTo>
                    <a:lnTo>
                      <a:pt x="491" y="287"/>
                    </a:lnTo>
                    <a:lnTo>
                      <a:pt x="484" y="279"/>
                    </a:lnTo>
                    <a:lnTo>
                      <a:pt x="476" y="270"/>
                    </a:lnTo>
                    <a:lnTo>
                      <a:pt x="470" y="259"/>
                    </a:lnTo>
                    <a:lnTo>
                      <a:pt x="465" y="248"/>
                    </a:lnTo>
                    <a:lnTo>
                      <a:pt x="461" y="236"/>
                    </a:lnTo>
                    <a:lnTo>
                      <a:pt x="458" y="222"/>
                    </a:lnTo>
                    <a:lnTo>
                      <a:pt x="456" y="208"/>
                    </a:lnTo>
                    <a:lnTo>
                      <a:pt x="456" y="192"/>
                    </a:lnTo>
                    <a:lnTo>
                      <a:pt x="493" y="192"/>
                    </a:lnTo>
                    <a:lnTo>
                      <a:pt x="494" y="204"/>
                    </a:lnTo>
                    <a:lnTo>
                      <a:pt x="495" y="215"/>
                    </a:lnTo>
                    <a:lnTo>
                      <a:pt x="498" y="224"/>
                    </a:lnTo>
                    <a:lnTo>
                      <a:pt x="501" y="234"/>
                    </a:lnTo>
                    <a:lnTo>
                      <a:pt x="505" y="242"/>
                    </a:lnTo>
                    <a:lnTo>
                      <a:pt x="510" y="250"/>
                    </a:lnTo>
                    <a:lnTo>
                      <a:pt x="517" y="257"/>
                    </a:lnTo>
                    <a:lnTo>
                      <a:pt x="523" y="264"/>
                    </a:lnTo>
                    <a:lnTo>
                      <a:pt x="530" y="271"/>
                    </a:lnTo>
                    <a:lnTo>
                      <a:pt x="538" y="276"/>
                    </a:lnTo>
                    <a:lnTo>
                      <a:pt x="547" y="282"/>
                    </a:lnTo>
                    <a:lnTo>
                      <a:pt x="557" y="287"/>
                    </a:lnTo>
                    <a:lnTo>
                      <a:pt x="576" y="299"/>
                    </a:lnTo>
                    <a:lnTo>
                      <a:pt x="599" y="310"/>
                    </a:lnTo>
                    <a:lnTo>
                      <a:pt x="582" y="343"/>
                    </a:lnTo>
                    <a:close/>
                    <a:moveTo>
                      <a:pt x="456" y="192"/>
                    </a:moveTo>
                    <a:lnTo>
                      <a:pt x="455" y="179"/>
                    </a:lnTo>
                    <a:lnTo>
                      <a:pt x="455" y="168"/>
                    </a:lnTo>
                    <a:lnTo>
                      <a:pt x="453" y="157"/>
                    </a:lnTo>
                    <a:lnTo>
                      <a:pt x="451" y="147"/>
                    </a:lnTo>
                    <a:lnTo>
                      <a:pt x="448" y="139"/>
                    </a:lnTo>
                    <a:lnTo>
                      <a:pt x="443" y="132"/>
                    </a:lnTo>
                    <a:lnTo>
                      <a:pt x="438" y="126"/>
                    </a:lnTo>
                    <a:lnTo>
                      <a:pt x="433" y="120"/>
                    </a:lnTo>
                    <a:lnTo>
                      <a:pt x="455" y="90"/>
                    </a:lnTo>
                    <a:lnTo>
                      <a:pt x="465" y="99"/>
                    </a:lnTo>
                    <a:lnTo>
                      <a:pt x="473" y="108"/>
                    </a:lnTo>
                    <a:lnTo>
                      <a:pt x="481" y="119"/>
                    </a:lnTo>
                    <a:lnTo>
                      <a:pt x="486" y="131"/>
                    </a:lnTo>
                    <a:lnTo>
                      <a:pt x="489" y="144"/>
                    </a:lnTo>
                    <a:lnTo>
                      <a:pt x="492" y="160"/>
                    </a:lnTo>
                    <a:lnTo>
                      <a:pt x="493" y="175"/>
                    </a:lnTo>
                    <a:lnTo>
                      <a:pt x="493" y="192"/>
                    </a:lnTo>
                    <a:lnTo>
                      <a:pt x="456" y="192"/>
                    </a:lnTo>
                    <a:close/>
                    <a:moveTo>
                      <a:pt x="433" y="120"/>
                    </a:moveTo>
                    <a:lnTo>
                      <a:pt x="424" y="114"/>
                    </a:lnTo>
                    <a:lnTo>
                      <a:pt x="414" y="110"/>
                    </a:lnTo>
                    <a:lnTo>
                      <a:pt x="401" y="106"/>
                    </a:lnTo>
                    <a:lnTo>
                      <a:pt x="387" y="103"/>
                    </a:lnTo>
                    <a:lnTo>
                      <a:pt x="370" y="101"/>
                    </a:lnTo>
                    <a:lnTo>
                      <a:pt x="352" y="99"/>
                    </a:lnTo>
                    <a:lnTo>
                      <a:pt x="331" y="98"/>
                    </a:lnTo>
                    <a:lnTo>
                      <a:pt x="308" y="97"/>
                    </a:lnTo>
                    <a:lnTo>
                      <a:pt x="309" y="59"/>
                    </a:lnTo>
                    <a:lnTo>
                      <a:pt x="335" y="61"/>
                    </a:lnTo>
                    <a:lnTo>
                      <a:pt x="359" y="62"/>
                    </a:lnTo>
                    <a:lnTo>
                      <a:pt x="380" y="65"/>
                    </a:lnTo>
                    <a:lnTo>
                      <a:pt x="399" y="68"/>
                    </a:lnTo>
                    <a:lnTo>
                      <a:pt x="416" y="72"/>
                    </a:lnTo>
                    <a:lnTo>
                      <a:pt x="431" y="76"/>
                    </a:lnTo>
                    <a:lnTo>
                      <a:pt x="443" y="82"/>
                    </a:lnTo>
                    <a:lnTo>
                      <a:pt x="455" y="90"/>
                    </a:lnTo>
                    <a:lnTo>
                      <a:pt x="433" y="120"/>
                    </a:lnTo>
                    <a:close/>
                    <a:moveTo>
                      <a:pt x="308" y="97"/>
                    </a:moveTo>
                    <a:lnTo>
                      <a:pt x="307" y="97"/>
                    </a:lnTo>
                    <a:lnTo>
                      <a:pt x="308" y="78"/>
                    </a:lnTo>
                    <a:lnTo>
                      <a:pt x="308" y="97"/>
                    </a:lnTo>
                    <a:close/>
                    <a:moveTo>
                      <a:pt x="307" y="97"/>
                    </a:moveTo>
                    <a:lnTo>
                      <a:pt x="280" y="95"/>
                    </a:lnTo>
                    <a:lnTo>
                      <a:pt x="258" y="91"/>
                    </a:lnTo>
                    <a:lnTo>
                      <a:pt x="250" y="89"/>
                    </a:lnTo>
                    <a:lnTo>
                      <a:pt x="243" y="86"/>
                    </a:lnTo>
                    <a:lnTo>
                      <a:pt x="236" y="83"/>
                    </a:lnTo>
                    <a:lnTo>
                      <a:pt x="230" y="81"/>
                    </a:lnTo>
                    <a:lnTo>
                      <a:pt x="225" y="78"/>
                    </a:lnTo>
                    <a:lnTo>
                      <a:pt x="222" y="74"/>
                    </a:lnTo>
                    <a:lnTo>
                      <a:pt x="218" y="71"/>
                    </a:lnTo>
                    <a:lnTo>
                      <a:pt x="216" y="68"/>
                    </a:lnTo>
                    <a:lnTo>
                      <a:pt x="212" y="61"/>
                    </a:lnTo>
                    <a:lnTo>
                      <a:pt x="208" y="54"/>
                    </a:lnTo>
                    <a:lnTo>
                      <a:pt x="242" y="38"/>
                    </a:lnTo>
                    <a:lnTo>
                      <a:pt x="244" y="41"/>
                    </a:lnTo>
                    <a:lnTo>
                      <a:pt x="246" y="44"/>
                    </a:lnTo>
                    <a:lnTo>
                      <a:pt x="250" y="47"/>
                    </a:lnTo>
                    <a:lnTo>
                      <a:pt x="255" y="50"/>
                    </a:lnTo>
                    <a:lnTo>
                      <a:pt x="263" y="54"/>
                    </a:lnTo>
                    <a:lnTo>
                      <a:pt x="275" y="56"/>
                    </a:lnTo>
                    <a:lnTo>
                      <a:pt x="289" y="58"/>
                    </a:lnTo>
                    <a:lnTo>
                      <a:pt x="309" y="59"/>
                    </a:lnTo>
                    <a:lnTo>
                      <a:pt x="307" y="97"/>
                    </a:lnTo>
                    <a:close/>
                    <a:moveTo>
                      <a:pt x="242" y="38"/>
                    </a:moveTo>
                    <a:lnTo>
                      <a:pt x="287" y="135"/>
                    </a:lnTo>
                    <a:lnTo>
                      <a:pt x="242" y="38"/>
                    </a:lnTo>
                    <a:lnTo>
                      <a:pt x="225" y="46"/>
                    </a:lnTo>
                    <a:lnTo>
                      <a:pt x="242" y="38"/>
                    </a:lnTo>
                    <a:close/>
                    <a:moveTo>
                      <a:pt x="208" y="54"/>
                    </a:moveTo>
                    <a:lnTo>
                      <a:pt x="207" y="50"/>
                    </a:lnTo>
                    <a:lnTo>
                      <a:pt x="205" y="47"/>
                    </a:lnTo>
                    <a:lnTo>
                      <a:pt x="201" y="45"/>
                    </a:lnTo>
                    <a:lnTo>
                      <a:pt x="195" y="42"/>
                    </a:lnTo>
                    <a:lnTo>
                      <a:pt x="187" y="40"/>
                    </a:lnTo>
                    <a:lnTo>
                      <a:pt x="176" y="39"/>
                    </a:lnTo>
                    <a:lnTo>
                      <a:pt x="161" y="38"/>
                    </a:lnTo>
                    <a:lnTo>
                      <a:pt x="142" y="38"/>
                    </a:lnTo>
                    <a:lnTo>
                      <a:pt x="142" y="0"/>
                    </a:lnTo>
                    <a:lnTo>
                      <a:pt x="170" y="1"/>
                    </a:lnTo>
                    <a:lnTo>
                      <a:pt x="191" y="3"/>
                    </a:lnTo>
                    <a:lnTo>
                      <a:pt x="199" y="5"/>
                    </a:lnTo>
                    <a:lnTo>
                      <a:pt x="208" y="7"/>
                    </a:lnTo>
                    <a:lnTo>
                      <a:pt x="214" y="9"/>
                    </a:lnTo>
                    <a:lnTo>
                      <a:pt x="219" y="11"/>
                    </a:lnTo>
                    <a:lnTo>
                      <a:pt x="224" y="14"/>
                    </a:lnTo>
                    <a:lnTo>
                      <a:pt x="228" y="17"/>
                    </a:lnTo>
                    <a:lnTo>
                      <a:pt x="231" y="21"/>
                    </a:lnTo>
                    <a:lnTo>
                      <a:pt x="234" y="24"/>
                    </a:lnTo>
                    <a:lnTo>
                      <a:pt x="239" y="31"/>
                    </a:lnTo>
                    <a:lnTo>
                      <a:pt x="242" y="38"/>
                    </a:lnTo>
                    <a:lnTo>
                      <a:pt x="208" y="54"/>
                    </a:lnTo>
                    <a:close/>
                    <a:moveTo>
                      <a:pt x="142" y="38"/>
                    </a:moveTo>
                    <a:lnTo>
                      <a:pt x="117" y="38"/>
                    </a:lnTo>
                    <a:lnTo>
                      <a:pt x="101" y="38"/>
                    </a:lnTo>
                    <a:lnTo>
                      <a:pt x="94" y="38"/>
                    </a:lnTo>
                    <a:lnTo>
                      <a:pt x="91" y="39"/>
                    </a:lnTo>
                    <a:lnTo>
                      <a:pt x="89" y="40"/>
                    </a:lnTo>
                    <a:lnTo>
                      <a:pt x="88" y="41"/>
                    </a:lnTo>
                    <a:lnTo>
                      <a:pt x="96" y="49"/>
                    </a:lnTo>
                    <a:lnTo>
                      <a:pt x="114" y="64"/>
                    </a:lnTo>
                    <a:lnTo>
                      <a:pt x="88" y="92"/>
                    </a:lnTo>
                    <a:lnTo>
                      <a:pt x="54" y="62"/>
                    </a:lnTo>
                    <a:lnTo>
                      <a:pt x="26" y="39"/>
                    </a:lnTo>
                    <a:lnTo>
                      <a:pt x="15" y="30"/>
                    </a:lnTo>
                    <a:lnTo>
                      <a:pt x="7" y="23"/>
                    </a:lnTo>
                    <a:lnTo>
                      <a:pt x="4" y="20"/>
                    </a:lnTo>
                    <a:lnTo>
                      <a:pt x="2" y="16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1" y="8"/>
                    </a:lnTo>
                    <a:lnTo>
                      <a:pt x="4" y="6"/>
                    </a:lnTo>
                    <a:lnTo>
                      <a:pt x="7" y="5"/>
                    </a:lnTo>
                    <a:lnTo>
                      <a:pt x="16" y="3"/>
                    </a:lnTo>
                    <a:lnTo>
                      <a:pt x="31" y="1"/>
                    </a:lnTo>
                    <a:lnTo>
                      <a:pt x="75" y="0"/>
                    </a:lnTo>
                    <a:lnTo>
                      <a:pt x="142" y="0"/>
                    </a:lnTo>
                    <a:lnTo>
                      <a:pt x="142" y="38"/>
                    </a:lnTo>
                    <a:close/>
                    <a:moveTo>
                      <a:pt x="88" y="92"/>
                    </a:moveTo>
                    <a:lnTo>
                      <a:pt x="101" y="78"/>
                    </a:lnTo>
                    <a:lnTo>
                      <a:pt x="88" y="92"/>
                    </a:lnTo>
                    <a:close/>
                    <a:moveTo>
                      <a:pt x="113" y="64"/>
                    </a:moveTo>
                    <a:lnTo>
                      <a:pt x="120" y="71"/>
                    </a:lnTo>
                    <a:lnTo>
                      <a:pt x="126" y="78"/>
                    </a:lnTo>
                    <a:lnTo>
                      <a:pt x="131" y="85"/>
                    </a:lnTo>
                    <a:lnTo>
                      <a:pt x="136" y="94"/>
                    </a:lnTo>
                    <a:lnTo>
                      <a:pt x="139" y="103"/>
                    </a:lnTo>
                    <a:lnTo>
                      <a:pt x="142" y="112"/>
                    </a:lnTo>
                    <a:lnTo>
                      <a:pt x="144" y="121"/>
                    </a:lnTo>
                    <a:lnTo>
                      <a:pt x="145" y="131"/>
                    </a:lnTo>
                    <a:lnTo>
                      <a:pt x="147" y="151"/>
                    </a:lnTo>
                    <a:lnTo>
                      <a:pt x="147" y="173"/>
                    </a:lnTo>
                    <a:lnTo>
                      <a:pt x="147" y="194"/>
                    </a:lnTo>
                    <a:lnTo>
                      <a:pt x="146" y="215"/>
                    </a:lnTo>
                    <a:lnTo>
                      <a:pt x="108" y="213"/>
                    </a:lnTo>
                    <a:lnTo>
                      <a:pt x="109" y="196"/>
                    </a:lnTo>
                    <a:lnTo>
                      <a:pt x="110" y="177"/>
                    </a:lnTo>
                    <a:lnTo>
                      <a:pt x="110" y="160"/>
                    </a:lnTo>
                    <a:lnTo>
                      <a:pt x="109" y="143"/>
                    </a:lnTo>
                    <a:lnTo>
                      <a:pt x="106" y="128"/>
                    </a:lnTo>
                    <a:lnTo>
                      <a:pt x="103" y="113"/>
                    </a:lnTo>
                    <a:lnTo>
                      <a:pt x="100" y="107"/>
                    </a:lnTo>
                    <a:lnTo>
                      <a:pt x="97" y="102"/>
                    </a:lnTo>
                    <a:lnTo>
                      <a:pt x="92" y="97"/>
                    </a:lnTo>
                    <a:lnTo>
                      <a:pt x="88" y="92"/>
                    </a:lnTo>
                    <a:lnTo>
                      <a:pt x="113" y="64"/>
                    </a:lnTo>
                    <a:close/>
                    <a:moveTo>
                      <a:pt x="146" y="215"/>
                    </a:moveTo>
                    <a:lnTo>
                      <a:pt x="145" y="233"/>
                    </a:lnTo>
                    <a:lnTo>
                      <a:pt x="144" y="249"/>
                    </a:lnTo>
                    <a:lnTo>
                      <a:pt x="144" y="265"/>
                    </a:lnTo>
                    <a:lnTo>
                      <a:pt x="145" y="279"/>
                    </a:lnTo>
                    <a:lnTo>
                      <a:pt x="147" y="292"/>
                    </a:lnTo>
                    <a:lnTo>
                      <a:pt x="150" y="303"/>
                    </a:lnTo>
                    <a:lnTo>
                      <a:pt x="152" y="307"/>
                    </a:lnTo>
                    <a:lnTo>
                      <a:pt x="155" y="311"/>
                    </a:lnTo>
                    <a:lnTo>
                      <a:pt x="158" y="314"/>
                    </a:lnTo>
                    <a:lnTo>
                      <a:pt x="161" y="316"/>
                    </a:lnTo>
                    <a:lnTo>
                      <a:pt x="144" y="350"/>
                    </a:lnTo>
                    <a:lnTo>
                      <a:pt x="137" y="345"/>
                    </a:lnTo>
                    <a:lnTo>
                      <a:pt x="131" y="340"/>
                    </a:lnTo>
                    <a:lnTo>
                      <a:pt x="125" y="333"/>
                    </a:lnTo>
                    <a:lnTo>
                      <a:pt x="120" y="327"/>
                    </a:lnTo>
                    <a:lnTo>
                      <a:pt x="116" y="320"/>
                    </a:lnTo>
                    <a:lnTo>
                      <a:pt x="113" y="312"/>
                    </a:lnTo>
                    <a:lnTo>
                      <a:pt x="111" y="304"/>
                    </a:lnTo>
                    <a:lnTo>
                      <a:pt x="109" y="295"/>
                    </a:lnTo>
                    <a:lnTo>
                      <a:pt x="107" y="277"/>
                    </a:lnTo>
                    <a:lnTo>
                      <a:pt x="107" y="256"/>
                    </a:lnTo>
                    <a:lnTo>
                      <a:pt x="107" y="236"/>
                    </a:lnTo>
                    <a:lnTo>
                      <a:pt x="108" y="213"/>
                    </a:lnTo>
                    <a:lnTo>
                      <a:pt x="146" y="215"/>
                    </a:lnTo>
                    <a:close/>
                    <a:moveTo>
                      <a:pt x="161" y="316"/>
                    </a:moveTo>
                    <a:lnTo>
                      <a:pt x="190" y="330"/>
                    </a:lnTo>
                    <a:lnTo>
                      <a:pt x="224" y="345"/>
                    </a:lnTo>
                    <a:lnTo>
                      <a:pt x="244" y="352"/>
                    </a:lnTo>
                    <a:lnTo>
                      <a:pt x="263" y="359"/>
                    </a:lnTo>
                    <a:lnTo>
                      <a:pt x="283" y="365"/>
                    </a:lnTo>
                    <a:lnTo>
                      <a:pt x="304" y="372"/>
                    </a:lnTo>
                    <a:lnTo>
                      <a:pt x="294" y="408"/>
                    </a:lnTo>
                    <a:lnTo>
                      <a:pt x="273" y="401"/>
                    </a:lnTo>
                    <a:lnTo>
                      <a:pt x="251" y="394"/>
                    </a:lnTo>
                    <a:lnTo>
                      <a:pt x="230" y="387"/>
                    </a:lnTo>
                    <a:lnTo>
                      <a:pt x="211" y="380"/>
                    </a:lnTo>
                    <a:lnTo>
                      <a:pt x="175" y="364"/>
                    </a:lnTo>
                    <a:lnTo>
                      <a:pt x="144" y="350"/>
                    </a:lnTo>
                    <a:lnTo>
                      <a:pt x="161" y="316"/>
                    </a:lnTo>
                    <a:close/>
                    <a:moveTo>
                      <a:pt x="304" y="372"/>
                    </a:moveTo>
                    <a:lnTo>
                      <a:pt x="337" y="380"/>
                    </a:lnTo>
                    <a:lnTo>
                      <a:pt x="370" y="386"/>
                    </a:lnTo>
                    <a:lnTo>
                      <a:pt x="386" y="388"/>
                    </a:lnTo>
                    <a:lnTo>
                      <a:pt x="402" y="390"/>
                    </a:lnTo>
                    <a:lnTo>
                      <a:pt x="418" y="391"/>
                    </a:lnTo>
                    <a:lnTo>
                      <a:pt x="433" y="392"/>
                    </a:lnTo>
                    <a:lnTo>
                      <a:pt x="433" y="429"/>
                    </a:lnTo>
                    <a:lnTo>
                      <a:pt x="417" y="429"/>
                    </a:lnTo>
                    <a:lnTo>
                      <a:pt x="400" y="428"/>
                    </a:lnTo>
                    <a:lnTo>
                      <a:pt x="383" y="426"/>
                    </a:lnTo>
                    <a:lnTo>
                      <a:pt x="365" y="423"/>
                    </a:lnTo>
                    <a:lnTo>
                      <a:pt x="329" y="417"/>
                    </a:lnTo>
                    <a:lnTo>
                      <a:pt x="294" y="408"/>
                    </a:lnTo>
                    <a:lnTo>
                      <a:pt x="304" y="372"/>
                    </a:lnTo>
                    <a:close/>
                    <a:moveTo>
                      <a:pt x="433" y="392"/>
                    </a:moveTo>
                    <a:lnTo>
                      <a:pt x="454" y="391"/>
                    </a:lnTo>
                    <a:lnTo>
                      <a:pt x="475" y="391"/>
                    </a:lnTo>
                    <a:lnTo>
                      <a:pt x="499" y="390"/>
                    </a:lnTo>
                    <a:lnTo>
                      <a:pt x="523" y="389"/>
                    </a:lnTo>
                    <a:lnTo>
                      <a:pt x="546" y="388"/>
                    </a:lnTo>
                    <a:lnTo>
                      <a:pt x="569" y="385"/>
                    </a:lnTo>
                    <a:lnTo>
                      <a:pt x="590" y="382"/>
                    </a:lnTo>
                    <a:lnTo>
                      <a:pt x="608" y="379"/>
                    </a:lnTo>
                    <a:lnTo>
                      <a:pt x="617" y="415"/>
                    </a:lnTo>
                    <a:lnTo>
                      <a:pt x="598" y="419"/>
                    </a:lnTo>
                    <a:lnTo>
                      <a:pt x="575" y="422"/>
                    </a:lnTo>
                    <a:lnTo>
                      <a:pt x="552" y="425"/>
                    </a:lnTo>
                    <a:lnTo>
                      <a:pt x="526" y="427"/>
                    </a:lnTo>
                    <a:lnTo>
                      <a:pt x="501" y="428"/>
                    </a:lnTo>
                    <a:lnTo>
                      <a:pt x="476" y="429"/>
                    </a:lnTo>
                    <a:lnTo>
                      <a:pt x="454" y="429"/>
                    </a:lnTo>
                    <a:lnTo>
                      <a:pt x="433" y="429"/>
                    </a:lnTo>
                    <a:lnTo>
                      <a:pt x="433" y="392"/>
                    </a:lnTo>
                    <a:close/>
                    <a:moveTo>
                      <a:pt x="617" y="415"/>
                    </a:moveTo>
                    <a:lnTo>
                      <a:pt x="762" y="379"/>
                    </a:lnTo>
                    <a:lnTo>
                      <a:pt x="617" y="415"/>
                    </a:lnTo>
                    <a:lnTo>
                      <a:pt x="613" y="396"/>
                    </a:lnTo>
                    <a:lnTo>
                      <a:pt x="617" y="415"/>
                    </a:lnTo>
                    <a:close/>
                    <a:moveTo>
                      <a:pt x="608" y="379"/>
                    </a:moveTo>
                    <a:lnTo>
                      <a:pt x="616" y="377"/>
                    </a:lnTo>
                    <a:lnTo>
                      <a:pt x="624" y="374"/>
                    </a:lnTo>
                    <a:lnTo>
                      <a:pt x="629" y="372"/>
                    </a:lnTo>
                    <a:lnTo>
                      <a:pt x="632" y="370"/>
                    </a:lnTo>
                    <a:lnTo>
                      <a:pt x="657" y="397"/>
                    </a:lnTo>
                    <a:lnTo>
                      <a:pt x="649" y="402"/>
                    </a:lnTo>
                    <a:lnTo>
                      <a:pt x="640" y="408"/>
                    </a:lnTo>
                    <a:lnTo>
                      <a:pt x="630" y="412"/>
                    </a:lnTo>
                    <a:lnTo>
                      <a:pt x="617" y="415"/>
                    </a:lnTo>
                    <a:lnTo>
                      <a:pt x="608" y="379"/>
                    </a:lnTo>
                    <a:close/>
                    <a:moveTo>
                      <a:pt x="632" y="370"/>
                    </a:moveTo>
                    <a:lnTo>
                      <a:pt x="633" y="372"/>
                    </a:lnTo>
                    <a:lnTo>
                      <a:pt x="631" y="374"/>
                    </a:lnTo>
                    <a:lnTo>
                      <a:pt x="663" y="353"/>
                    </a:lnTo>
                    <a:lnTo>
                      <a:pt x="666" y="359"/>
                    </a:lnTo>
                    <a:lnTo>
                      <a:pt x="668" y="365"/>
                    </a:lnTo>
                    <a:lnTo>
                      <a:pt x="670" y="372"/>
                    </a:lnTo>
                    <a:lnTo>
                      <a:pt x="669" y="377"/>
                    </a:lnTo>
                    <a:lnTo>
                      <a:pt x="668" y="383"/>
                    </a:lnTo>
                    <a:lnTo>
                      <a:pt x="665" y="388"/>
                    </a:lnTo>
                    <a:lnTo>
                      <a:pt x="662" y="392"/>
                    </a:lnTo>
                    <a:lnTo>
                      <a:pt x="657" y="397"/>
                    </a:lnTo>
                    <a:lnTo>
                      <a:pt x="632" y="370"/>
                    </a:lnTo>
                    <a:close/>
                    <a:moveTo>
                      <a:pt x="631" y="374"/>
                    </a:moveTo>
                    <a:lnTo>
                      <a:pt x="627" y="370"/>
                    </a:lnTo>
                    <a:lnTo>
                      <a:pt x="620" y="363"/>
                    </a:lnTo>
                    <a:lnTo>
                      <a:pt x="609" y="357"/>
                    </a:lnTo>
                    <a:lnTo>
                      <a:pt x="595" y="350"/>
                    </a:lnTo>
                    <a:lnTo>
                      <a:pt x="612" y="316"/>
                    </a:lnTo>
                    <a:lnTo>
                      <a:pt x="630" y="326"/>
                    </a:lnTo>
                    <a:lnTo>
                      <a:pt x="644" y="336"/>
                    </a:lnTo>
                    <a:lnTo>
                      <a:pt x="656" y="345"/>
                    </a:lnTo>
                    <a:lnTo>
                      <a:pt x="663" y="353"/>
                    </a:lnTo>
                    <a:lnTo>
                      <a:pt x="631" y="37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63" name="Freeform 2283">
                <a:extLst>
                  <a:ext uri="{FF2B5EF4-FFF2-40B4-BE49-F238E27FC236}">
                    <a16:creationId xmlns:a16="http://schemas.microsoft.com/office/drawing/2014/main" id="{E8488816-BAA2-4B13-8F66-2ED2DC39DE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3344"/>
                <a:ext cx="44" cy="25"/>
              </a:xfrm>
              <a:custGeom>
                <a:avLst/>
                <a:gdLst>
                  <a:gd name="T0" fmla="*/ 3 w 654"/>
                  <a:gd name="T1" fmla="*/ 0 h 374"/>
                  <a:gd name="T2" fmla="*/ 2 w 654"/>
                  <a:gd name="T3" fmla="*/ 0 h 374"/>
                  <a:gd name="T4" fmla="*/ 2 w 654"/>
                  <a:gd name="T5" fmla="*/ 0 h 374"/>
                  <a:gd name="T6" fmla="*/ 2 w 654"/>
                  <a:gd name="T7" fmla="*/ 0 h 374"/>
                  <a:gd name="T8" fmla="*/ 2 w 654"/>
                  <a:gd name="T9" fmla="*/ 0 h 374"/>
                  <a:gd name="T10" fmla="*/ 2 w 654"/>
                  <a:gd name="T11" fmla="*/ 0 h 374"/>
                  <a:gd name="T12" fmla="*/ 2 w 654"/>
                  <a:gd name="T13" fmla="*/ 0 h 374"/>
                  <a:gd name="T14" fmla="*/ 2 w 654"/>
                  <a:gd name="T15" fmla="*/ 0 h 374"/>
                  <a:gd name="T16" fmla="*/ 2 w 654"/>
                  <a:gd name="T17" fmla="*/ 0 h 374"/>
                  <a:gd name="T18" fmla="*/ 2 w 654"/>
                  <a:gd name="T19" fmla="*/ 0 h 374"/>
                  <a:gd name="T20" fmla="*/ 1 w 654"/>
                  <a:gd name="T21" fmla="*/ 0 h 374"/>
                  <a:gd name="T22" fmla="*/ 1 w 654"/>
                  <a:gd name="T23" fmla="*/ 0 h 374"/>
                  <a:gd name="T24" fmla="*/ 1 w 654"/>
                  <a:gd name="T25" fmla="*/ 0 h 374"/>
                  <a:gd name="T26" fmla="*/ 1 w 654"/>
                  <a:gd name="T27" fmla="*/ 0 h 374"/>
                  <a:gd name="T28" fmla="*/ 1 w 654"/>
                  <a:gd name="T29" fmla="*/ 0 h 374"/>
                  <a:gd name="T30" fmla="*/ 1 w 654"/>
                  <a:gd name="T31" fmla="*/ 0 h 374"/>
                  <a:gd name="T32" fmla="*/ 1 w 654"/>
                  <a:gd name="T33" fmla="*/ 1 h 374"/>
                  <a:gd name="T34" fmla="*/ 1 w 654"/>
                  <a:gd name="T35" fmla="*/ 1 h 374"/>
                  <a:gd name="T36" fmla="*/ 1 w 654"/>
                  <a:gd name="T37" fmla="*/ 1 h 374"/>
                  <a:gd name="T38" fmla="*/ 1 w 654"/>
                  <a:gd name="T39" fmla="*/ 1 h 374"/>
                  <a:gd name="T40" fmla="*/ 0 w 654"/>
                  <a:gd name="T41" fmla="*/ 1 h 374"/>
                  <a:gd name="T42" fmla="*/ 0 w 654"/>
                  <a:gd name="T43" fmla="*/ 1 h 374"/>
                  <a:gd name="T44" fmla="*/ 0 w 654"/>
                  <a:gd name="T45" fmla="*/ 1 h 374"/>
                  <a:gd name="T46" fmla="*/ 0 w 654"/>
                  <a:gd name="T47" fmla="*/ 1 h 374"/>
                  <a:gd name="T48" fmla="*/ 0 w 654"/>
                  <a:gd name="T49" fmla="*/ 1 h 374"/>
                  <a:gd name="T50" fmla="*/ 0 w 654"/>
                  <a:gd name="T51" fmla="*/ 1 h 374"/>
                  <a:gd name="T52" fmla="*/ 0 w 654"/>
                  <a:gd name="T53" fmla="*/ 1 h 374"/>
                  <a:gd name="T54" fmla="*/ 0 w 654"/>
                  <a:gd name="T55" fmla="*/ 1 h 374"/>
                  <a:gd name="T56" fmla="*/ 0 w 654"/>
                  <a:gd name="T57" fmla="*/ 1 h 374"/>
                  <a:gd name="T58" fmla="*/ 0 w 654"/>
                  <a:gd name="T59" fmla="*/ 1 h 374"/>
                  <a:gd name="T60" fmla="*/ 0 w 654"/>
                  <a:gd name="T61" fmla="*/ 1 h 374"/>
                  <a:gd name="T62" fmla="*/ 0 w 654"/>
                  <a:gd name="T63" fmla="*/ 1 h 374"/>
                  <a:gd name="T64" fmla="*/ 1 w 654"/>
                  <a:gd name="T65" fmla="*/ 1 h 374"/>
                  <a:gd name="T66" fmla="*/ 1 w 654"/>
                  <a:gd name="T67" fmla="*/ 1 h 374"/>
                  <a:gd name="T68" fmla="*/ 1 w 654"/>
                  <a:gd name="T69" fmla="*/ 1 h 374"/>
                  <a:gd name="T70" fmla="*/ 1 w 654"/>
                  <a:gd name="T71" fmla="*/ 1 h 374"/>
                  <a:gd name="T72" fmla="*/ 1 w 654"/>
                  <a:gd name="T73" fmla="*/ 1 h 374"/>
                  <a:gd name="T74" fmla="*/ 1 w 654"/>
                  <a:gd name="T75" fmla="*/ 2 h 374"/>
                  <a:gd name="T76" fmla="*/ 1 w 654"/>
                  <a:gd name="T77" fmla="*/ 2 h 374"/>
                  <a:gd name="T78" fmla="*/ 1 w 654"/>
                  <a:gd name="T79" fmla="*/ 2 h 374"/>
                  <a:gd name="T80" fmla="*/ 1 w 654"/>
                  <a:gd name="T81" fmla="*/ 2 h 374"/>
                  <a:gd name="T82" fmla="*/ 1 w 654"/>
                  <a:gd name="T83" fmla="*/ 2 h 374"/>
                  <a:gd name="T84" fmla="*/ 2 w 654"/>
                  <a:gd name="T85" fmla="*/ 2 h 374"/>
                  <a:gd name="T86" fmla="*/ 2 w 654"/>
                  <a:gd name="T87" fmla="*/ 1 h 374"/>
                  <a:gd name="T88" fmla="*/ 2 w 654"/>
                  <a:gd name="T89" fmla="*/ 1 h 374"/>
                  <a:gd name="T90" fmla="*/ 2 w 654"/>
                  <a:gd name="T91" fmla="*/ 1 h 374"/>
                  <a:gd name="T92" fmla="*/ 2 w 654"/>
                  <a:gd name="T93" fmla="*/ 1 h 374"/>
                  <a:gd name="T94" fmla="*/ 2 w 654"/>
                  <a:gd name="T95" fmla="*/ 1 h 374"/>
                  <a:gd name="T96" fmla="*/ 3 w 654"/>
                  <a:gd name="T97" fmla="*/ 1 h 374"/>
                  <a:gd name="T98" fmla="*/ 3 w 654"/>
                  <a:gd name="T99" fmla="*/ 0 h 374"/>
                  <a:gd name="T100" fmla="*/ 3 w 654"/>
                  <a:gd name="T101" fmla="*/ 0 h 374"/>
                  <a:gd name="T102" fmla="*/ 3 w 654"/>
                  <a:gd name="T103" fmla="*/ 0 h 374"/>
                  <a:gd name="T104" fmla="*/ 3 w 654"/>
                  <a:gd name="T105" fmla="*/ 0 h 374"/>
                  <a:gd name="T106" fmla="*/ 3 w 654"/>
                  <a:gd name="T107" fmla="*/ 0 h 374"/>
                  <a:gd name="T108" fmla="*/ 3 w 654"/>
                  <a:gd name="T109" fmla="*/ 0 h 374"/>
                  <a:gd name="T110" fmla="*/ 3 w 654"/>
                  <a:gd name="T111" fmla="*/ 0 h 374"/>
                  <a:gd name="T112" fmla="*/ 3 w 654"/>
                  <a:gd name="T113" fmla="*/ 0 h 374"/>
                  <a:gd name="T114" fmla="*/ 3 w 654"/>
                  <a:gd name="T115" fmla="*/ 0 h 37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654" h="374">
                    <a:moveTo>
                      <a:pt x="590" y="20"/>
                    </a:moveTo>
                    <a:lnTo>
                      <a:pt x="563" y="31"/>
                    </a:lnTo>
                    <a:lnTo>
                      <a:pt x="538" y="42"/>
                    </a:lnTo>
                    <a:lnTo>
                      <a:pt x="525" y="48"/>
                    </a:lnTo>
                    <a:lnTo>
                      <a:pt x="514" y="53"/>
                    </a:lnTo>
                    <a:lnTo>
                      <a:pt x="503" y="56"/>
                    </a:lnTo>
                    <a:lnTo>
                      <a:pt x="491" y="59"/>
                    </a:lnTo>
                    <a:lnTo>
                      <a:pt x="479" y="60"/>
                    </a:lnTo>
                    <a:lnTo>
                      <a:pt x="468" y="61"/>
                    </a:lnTo>
                    <a:lnTo>
                      <a:pt x="456" y="60"/>
                    </a:lnTo>
                    <a:lnTo>
                      <a:pt x="445" y="58"/>
                    </a:lnTo>
                    <a:lnTo>
                      <a:pt x="434" y="55"/>
                    </a:lnTo>
                    <a:lnTo>
                      <a:pt x="422" y="50"/>
                    </a:lnTo>
                    <a:lnTo>
                      <a:pt x="410" y="42"/>
                    </a:lnTo>
                    <a:lnTo>
                      <a:pt x="398" y="34"/>
                    </a:lnTo>
                    <a:lnTo>
                      <a:pt x="386" y="25"/>
                    </a:lnTo>
                    <a:lnTo>
                      <a:pt x="375" y="17"/>
                    </a:lnTo>
                    <a:lnTo>
                      <a:pt x="365" y="9"/>
                    </a:lnTo>
                    <a:lnTo>
                      <a:pt x="354" y="4"/>
                    </a:lnTo>
                    <a:lnTo>
                      <a:pt x="344" y="1"/>
                    </a:lnTo>
                    <a:lnTo>
                      <a:pt x="334" y="0"/>
                    </a:lnTo>
                    <a:lnTo>
                      <a:pt x="323" y="0"/>
                    </a:lnTo>
                    <a:lnTo>
                      <a:pt x="312" y="2"/>
                    </a:lnTo>
                    <a:lnTo>
                      <a:pt x="302" y="6"/>
                    </a:lnTo>
                    <a:lnTo>
                      <a:pt x="291" y="12"/>
                    </a:lnTo>
                    <a:lnTo>
                      <a:pt x="278" y="20"/>
                    </a:lnTo>
                    <a:lnTo>
                      <a:pt x="266" y="29"/>
                    </a:lnTo>
                    <a:lnTo>
                      <a:pt x="252" y="41"/>
                    </a:lnTo>
                    <a:lnTo>
                      <a:pt x="238" y="55"/>
                    </a:lnTo>
                    <a:lnTo>
                      <a:pt x="222" y="71"/>
                    </a:lnTo>
                    <a:lnTo>
                      <a:pt x="205" y="90"/>
                    </a:lnTo>
                    <a:lnTo>
                      <a:pt x="190" y="107"/>
                    </a:lnTo>
                    <a:lnTo>
                      <a:pt x="176" y="120"/>
                    </a:lnTo>
                    <a:lnTo>
                      <a:pt x="165" y="129"/>
                    </a:lnTo>
                    <a:lnTo>
                      <a:pt x="156" y="134"/>
                    </a:lnTo>
                    <a:lnTo>
                      <a:pt x="147" y="137"/>
                    </a:lnTo>
                    <a:lnTo>
                      <a:pt x="140" y="138"/>
                    </a:lnTo>
                    <a:lnTo>
                      <a:pt x="134" y="137"/>
                    </a:lnTo>
                    <a:lnTo>
                      <a:pt x="128" y="136"/>
                    </a:lnTo>
                    <a:lnTo>
                      <a:pt x="123" y="135"/>
                    </a:lnTo>
                    <a:lnTo>
                      <a:pt x="117" y="135"/>
                    </a:lnTo>
                    <a:lnTo>
                      <a:pt x="109" y="136"/>
                    </a:lnTo>
                    <a:lnTo>
                      <a:pt x="102" y="139"/>
                    </a:lnTo>
                    <a:lnTo>
                      <a:pt x="93" y="144"/>
                    </a:lnTo>
                    <a:lnTo>
                      <a:pt x="82" y="154"/>
                    </a:lnTo>
                    <a:lnTo>
                      <a:pt x="69" y="167"/>
                    </a:lnTo>
                    <a:lnTo>
                      <a:pt x="54" y="185"/>
                    </a:lnTo>
                    <a:lnTo>
                      <a:pt x="27" y="220"/>
                    </a:lnTo>
                    <a:lnTo>
                      <a:pt x="9" y="245"/>
                    </a:lnTo>
                    <a:lnTo>
                      <a:pt x="4" y="253"/>
                    </a:lnTo>
                    <a:lnTo>
                      <a:pt x="1" y="260"/>
                    </a:lnTo>
                    <a:lnTo>
                      <a:pt x="0" y="262"/>
                    </a:lnTo>
                    <a:lnTo>
                      <a:pt x="0" y="264"/>
                    </a:lnTo>
                    <a:lnTo>
                      <a:pt x="0" y="265"/>
                    </a:lnTo>
                    <a:lnTo>
                      <a:pt x="1" y="266"/>
                    </a:lnTo>
                    <a:lnTo>
                      <a:pt x="4" y="267"/>
                    </a:lnTo>
                    <a:lnTo>
                      <a:pt x="9" y="267"/>
                    </a:lnTo>
                    <a:lnTo>
                      <a:pt x="16" y="266"/>
                    </a:lnTo>
                    <a:lnTo>
                      <a:pt x="25" y="264"/>
                    </a:lnTo>
                    <a:lnTo>
                      <a:pt x="48" y="258"/>
                    </a:lnTo>
                    <a:lnTo>
                      <a:pt x="76" y="252"/>
                    </a:lnTo>
                    <a:lnTo>
                      <a:pt x="84" y="251"/>
                    </a:lnTo>
                    <a:lnTo>
                      <a:pt x="92" y="251"/>
                    </a:lnTo>
                    <a:lnTo>
                      <a:pt x="100" y="252"/>
                    </a:lnTo>
                    <a:lnTo>
                      <a:pt x="108" y="254"/>
                    </a:lnTo>
                    <a:lnTo>
                      <a:pt x="116" y="257"/>
                    </a:lnTo>
                    <a:lnTo>
                      <a:pt x="124" y="260"/>
                    </a:lnTo>
                    <a:lnTo>
                      <a:pt x="132" y="264"/>
                    </a:lnTo>
                    <a:lnTo>
                      <a:pt x="139" y="269"/>
                    </a:lnTo>
                    <a:lnTo>
                      <a:pt x="155" y="279"/>
                    </a:lnTo>
                    <a:lnTo>
                      <a:pt x="170" y="290"/>
                    </a:lnTo>
                    <a:lnTo>
                      <a:pt x="186" y="304"/>
                    </a:lnTo>
                    <a:lnTo>
                      <a:pt x="201" y="317"/>
                    </a:lnTo>
                    <a:lnTo>
                      <a:pt x="215" y="330"/>
                    </a:lnTo>
                    <a:lnTo>
                      <a:pt x="230" y="342"/>
                    </a:lnTo>
                    <a:lnTo>
                      <a:pt x="244" y="353"/>
                    </a:lnTo>
                    <a:lnTo>
                      <a:pt x="258" y="363"/>
                    </a:lnTo>
                    <a:lnTo>
                      <a:pt x="265" y="366"/>
                    </a:lnTo>
                    <a:lnTo>
                      <a:pt x="271" y="369"/>
                    </a:lnTo>
                    <a:lnTo>
                      <a:pt x="278" y="372"/>
                    </a:lnTo>
                    <a:lnTo>
                      <a:pt x="284" y="373"/>
                    </a:lnTo>
                    <a:lnTo>
                      <a:pt x="291" y="374"/>
                    </a:lnTo>
                    <a:lnTo>
                      <a:pt x="297" y="374"/>
                    </a:lnTo>
                    <a:lnTo>
                      <a:pt x="303" y="373"/>
                    </a:lnTo>
                    <a:lnTo>
                      <a:pt x="309" y="371"/>
                    </a:lnTo>
                    <a:lnTo>
                      <a:pt x="336" y="357"/>
                    </a:lnTo>
                    <a:lnTo>
                      <a:pt x="366" y="342"/>
                    </a:lnTo>
                    <a:lnTo>
                      <a:pt x="398" y="322"/>
                    </a:lnTo>
                    <a:lnTo>
                      <a:pt x="430" y="302"/>
                    </a:lnTo>
                    <a:lnTo>
                      <a:pt x="446" y="290"/>
                    </a:lnTo>
                    <a:lnTo>
                      <a:pt x="462" y="278"/>
                    </a:lnTo>
                    <a:lnTo>
                      <a:pt x="478" y="266"/>
                    </a:lnTo>
                    <a:lnTo>
                      <a:pt x="492" y="252"/>
                    </a:lnTo>
                    <a:lnTo>
                      <a:pt x="508" y="239"/>
                    </a:lnTo>
                    <a:lnTo>
                      <a:pt x="521" y="226"/>
                    </a:lnTo>
                    <a:lnTo>
                      <a:pt x="533" y="211"/>
                    </a:lnTo>
                    <a:lnTo>
                      <a:pt x="546" y="197"/>
                    </a:lnTo>
                    <a:lnTo>
                      <a:pt x="570" y="165"/>
                    </a:lnTo>
                    <a:lnTo>
                      <a:pt x="597" y="129"/>
                    </a:lnTo>
                    <a:lnTo>
                      <a:pt x="610" y="109"/>
                    </a:lnTo>
                    <a:lnTo>
                      <a:pt x="622" y="91"/>
                    </a:lnTo>
                    <a:lnTo>
                      <a:pt x="633" y="72"/>
                    </a:lnTo>
                    <a:lnTo>
                      <a:pt x="643" y="56"/>
                    </a:lnTo>
                    <a:lnTo>
                      <a:pt x="649" y="40"/>
                    </a:lnTo>
                    <a:lnTo>
                      <a:pt x="653" y="27"/>
                    </a:lnTo>
                    <a:lnTo>
                      <a:pt x="654" y="21"/>
                    </a:lnTo>
                    <a:lnTo>
                      <a:pt x="654" y="16"/>
                    </a:lnTo>
                    <a:lnTo>
                      <a:pt x="653" y="12"/>
                    </a:lnTo>
                    <a:lnTo>
                      <a:pt x="650" y="8"/>
                    </a:lnTo>
                    <a:lnTo>
                      <a:pt x="647" y="6"/>
                    </a:lnTo>
                    <a:lnTo>
                      <a:pt x="643" y="4"/>
                    </a:lnTo>
                    <a:lnTo>
                      <a:pt x="637" y="4"/>
                    </a:lnTo>
                    <a:lnTo>
                      <a:pt x="630" y="4"/>
                    </a:lnTo>
                    <a:lnTo>
                      <a:pt x="622" y="6"/>
                    </a:lnTo>
                    <a:lnTo>
                      <a:pt x="613" y="9"/>
                    </a:lnTo>
                    <a:lnTo>
                      <a:pt x="602" y="14"/>
                    </a:lnTo>
                    <a:lnTo>
                      <a:pt x="590" y="20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64" name="Freeform 2284">
                <a:extLst>
                  <a:ext uri="{FF2B5EF4-FFF2-40B4-BE49-F238E27FC236}">
                    <a16:creationId xmlns:a16="http://schemas.microsoft.com/office/drawing/2014/main" id="{35D71288-A541-48FF-8460-3563D826AF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07" y="3343"/>
                <a:ext cx="46" cy="27"/>
              </a:xfrm>
              <a:custGeom>
                <a:avLst/>
                <a:gdLst>
                  <a:gd name="T0" fmla="*/ 3 w 690"/>
                  <a:gd name="T1" fmla="*/ 0 h 412"/>
                  <a:gd name="T2" fmla="*/ 2 w 690"/>
                  <a:gd name="T3" fmla="*/ 0 h 412"/>
                  <a:gd name="T4" fmla="*/ 2 w 690"/>
                  <a:gd name="T5" fmla="*/ 0 h 412"/>
                  <a:gd name="T6" fmla="*/ 2 w 690"/>
                  <a:gd name="T7" fmla="*/ 0 h 412"/>
                  <a:gd name="T8" fmla="*/ 2 w 690"/>
                  <a:gd name="T9" fmla="*/ 0 h 412"/>
                  <a:gd name="T10" fmla="*/ 2 w 690"/>
                  <a:gd name="T11" fmla="*/ 0 h 412"/>
                  <a:gd name="T12" fmla="*/ 2 w 690"/>
                  <a:gd name="T13" fmla="*/ 0 h 412"/>
                  <a:gd name="T14" fmla="*/ 2 w 690"/>
                  <a:gd name="T15" fmla="*/ 0 h 412"/>
                  <a:gd name="T16" fmla="*/ 2 w 690"/>
                  <a:gd name="T17" fmla="*/ 0 h 412"/>
                  <a:gd name="T18" fmla="*/ 2 w 690"/>
                  <a:gd name="T19" fmla="*/ 0 h 412"/>
                  <a:gd name="T20" fmla="*/ 1 w 690"/>
                  <a:gd name="T21" fmla="*/ 0 h 412"/>
                  <a:gd name="T22" fmla="*/ 1 w 690"/>
                  <a:gd name="T23" fmla="*/ 1 h 412"/>
                  <a:gd name="T24" fmla="*/ 1 w 690"/>
                  <a:gd name="T25" fmla="*/ 0 h 412"/>
                  <a:gd name="T26" fmla="*/ 1 w 690"/>
                  <a:gd name="T27" fmla="*/ 0 h 412"/>
                  <a:gd name="T28" fmla="*/ 1 w 690"/>
                  <a:gd name="T29" fmla="*/ 1 h 412"/>
                  <a:gd name="T30" fmla="*/ 1 w 690"/>
                  <a:gd name="T31" fmla="*/ 1 h 412"/>
                  <a:gd name="T32" fmla="*/ 1 w 690"/>
                  <a:gd name="T33" fmla="*/ 1 h 412"/>
                  <a:gd name="T34" fmla="*/ 1 w 690"/>
                  <a:gd name="T35" fmla="*/ 1 h 412"/>
                  <a:gd name="T36" fmla="*/ 1 w 690"/>
                  <a:gd name="T37" fmla="*/ 1 h 412"/>
                  <a:gd name="T38" fmla="*/ 0 w 690"/>
                  <a:gd name="T39" fmla="*/ 1 h 412"/>
                  <a:gd name="T40" fmla="*/ 1 w 690"/>
                  <a:gd name="T41" fmla="*/ 1 h 412"/>
                  <a:gd name="T42" fmla="*/ 0 w 690"/>
                  <a:gd name="T43" fmla="*/ 1 h 412"/>
                  <a:gd name="T44" fmla="*/ 0 w 690"/>
                  <a:gd name="T45" fmla="*/ 1 h 412"/>
                  <a:gd name="T46" fmla="*/ 0 w 690"/>
                  <a:gd name="T47" fmla="*/ 1 h 412"/>
                  <a:gd name="T48" fmla="*/ 0 w 690"/>
                  <a:gd name="T49" fmla="*/ 1 h 412"/>
                  <a:gd name="T50" fmla="*/ 0 w 690"/>
                  <a:gd name="T51" fmla="*/ 1 h 412"/>
                  <a:gd name="T52" fmla="*/ 0 w 690"/>
                  <a:gd name="T53" fmla="*/ 1 h 412"/>
                  <a:gd name="T54" fmla="*/ 0 w 690"/>
                  <a:gd name="T55" fmla="*/ 1 h 412"/>
                  <a:gd name="T56" fmla="*/ 0 w 690"/>
                  <a:gd name="T57" fmla="*/ 1 h 412"/>
                  <a:gd name="T58" fmla="*/ 0 w 690"/>
                  <a:gd name="T59" fmla="*/ 1 h 412"/>
                  <a:gd name="T60" fmla="*/ 0 w 690"/>
                  <a:gd name="T61" fmla="*/ 1 h 412"/>
                  <a:gd name="T62" fmla="*/ 1 w 690"/>
                  <a:gd name="T63" fmla="*/ 1 h 412"/>
                  <a:gd name="T64" fmla="*/ 1 w 690"/>
                  <a:gd name="T65" fmla="*/ 1 h 412"/>
                  <a:gd name="T66" fmla="*/ 1 w 690"/>
                  <a:gd name="T67" fmla="*/ 1 h 412"/>
                  <a:gd name="T68" fmla="*/ 0 w 690"/>
                  <a:gd name="T69" fmla="*/ 1 h 412"/>
                  <a:gd name="T70" fmla="*/ 1 w 690"/>
                  <a:gd name="T71" fmla="*/ 2 h 412"/>
                  <a:gd name="T72" fmla="*/ 1 w 690"/>
                  <a:gd name="T73" fmla="*/ 2 h 412"/>
                  <a:gd name="T74" fmla="*/ 1 w 690"/>
                  <a:gd name="T75" fmla="*/ 2 h 412"/>
                  <a:gd name="T76" fmla="*/ 1 w 690"/>
                  <a:gd name="T77" fmla="*/ 2 h 412"/>
                  <a:gd name="T78" fmla="*/ 1 w 690"/>
                  <a:gd name="T79" fmla="*/ 2 h 412"/>
                  <a:gd name="T80" fmla="*/ 2 w 690"/>
                  <a:gd name="T81" fmla="*/ 1 h 412"/>
                  <a:gd name="T82" fmla="*/ 2 w 690"/>
                  <a:gd name="T83" fmla="*/ 1 h 412"/>
                  <a:gd name="T84" fmla="*/ 1 w 690"/>
                  <a:gd name="T85" fmla="*/ 2 h 412"/>
                  <a:gd name="T86" fmla="*/ 2 w 690"/>
                  <a:gd name="T87" fmla="*/ 1 h 412"/>
                  <a:gd name="T88" fmla="*/ 2 w 690"/>
                  <a:gd name="T89" fmla="*/ 1 h 412"/>
                  <a:gd name="T90" fmla="*/ 2 w 690"/>
                  <a:gd name="T91" fmla="*/ 1 h 412"/>
                  <a:gd name="T92" fmla="*/ 3 w 690"/>
                  <a:gd name="T93" fmla="*/ 1 h 412"/>
                  <a:gd name="T94" fmla="*/ 3 w 690"/>
                  <a:gd name="T95" fmla="*/ 0 h 412"/>
                  <a:gd name="T96" fmla="*/ 3 w 690"/>
                  <a:gd name="T97" fmla="*/ 1 h 412"/>
                  <a:gd name="T98" fmla="*/ 3 w 690"/>
                  <a:gd name="T99" fmla="*/ 0 h 412"/>
                  <a:gd name="T100" fmla="*/ 3 w 690"/>
                  <a:gd name="T101" fmla="*/ 0 h 412"/>
                  <a:gd name="T102" fmla="*/ 3 w 690"/>
                  <a:gd name="T103" fmla="*/ 0 h 412"/>
                  <a:gd name="T104" fmla="*/ 3 w 690"/>
                  <a:gd name="T105" fmla="*/ 0 h 412"/>
                  <a:gd name="T106" fmla="*/ 3 w 690"/>
                  <a:gd name="T107" fmla="*/ 0 h 412"/>
                  <a:gd name="T108" fmla="*/ 3 w 690"/>
                  <a:gd name="T109" fmla="*/ 0 h 412"/>
                  <a:gd name="T110" fmla="*/ 3 w 690"/>
                  <a:gd name="T111" fmla="*/ 0 h 41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690" h="412">
                    <a:moveTo>
                      <a:pt x="615" y="55"/>
                    </a:moveTo>
                    <a:lnTo>
                      <a:pt x="606" y="60"/>
                    </a:lnTo>
                    <a:lnTo>
                      <a:pt x="594" y="66"/>
                    </a:lnTo>
                    <a:lnTo>
                      <a:pt x="578" y="32"/>
                    </a:lnTo>
                    <a:lnTo>
                      <a:pt x="588" y="26"/>
                    </a:lnTo>
                    <a:lnTo>
                      <a:pt x="600" y="21"/>
                    </a:lnTo>
                    <a:lnTo>
                      <a:pt x="615" y="55"/>
                    </a:lnTo>
                    <a:close/>
                    <a:moveTo>
                      <a:pt x="594" y="66"/>
                    </a:moveTo>
                    <a:lnTo>
                      <a:pt x="569" y="77"/>
                    </a:lnTo>
                    <a:lnTo>
                      <a:pt x="545" y="87"/>
                    </a:lnTo>
                    <a:lnTo>
                      <a:pt x="533" y="91"/>
                    </a:lnTo>
                    <a:lnTo>
                      <a:pt x="522" y="94"/>
                    </a:lnTo>
                    <a:lnTo>
                      <a:pt x="510" y="96"/>
                    </a:lnTo>
                    <a:lnTo>
                      <a:pt x="499" y="98"/>
                    </a:lnTo>
                    <a:lnTo>
                      <a:pt x="488" y="99"/>
                    </a:lnTo>
                    <a:lnTo>
                      <a:pt x="476" y="99"/>
                    </a:lnTo>
                    <a:lnTo>
                      <a:pt x="465" y="97"/>
                    </a:lnTo>
                    <a:lnTo>
                      <a:pt x="453" y="94"/>
                    </a:lnTo>
                    <a:lnTo>
                      <a:pt x="441" y="90"/>
                    </a:lnTo>
                    <a:lnTo>
                      <a:pt x="429" y="84"/>
                    </a:lnTo>
                    <a:lnTo>
                      <a:pt x="417" y="77"/>
                    </a:lnTo>
                    <a:lnTo>
                      <a:pt x="404" y="68"/>
                    </a:lnTo>
                    <a:lnTo>
                      <a:pt x="427" y="38"/>
                    </a:lnTo>
                    <a:lnTo>
                      <a:pt x="436" y="45"/>
                    </a:lnTo>
                    <a:lnTo>
                      <a:pt x="445" y="50"/>
                    </a:lnTo>
                    <a:lnTo>
                      <a:pt x="455" y="54"/>
                    </a:lnTo>
                    <a:lnTo>
                      <a:pt x="464" y="57"/>
                    </a:lnTo>
                    <a:lnTo>
                      <a:pt x="473" y="59"/>
                    </a:lnTo>
                    <a:lnTo>
                      <a:pt x="483" y="60"/>
                    </a:lnTo>
                    <a:lnTo>
                      <a:pt x="491" y="60"/>
                    </a:lnTo>
                    <a:lnTo>
                      <a:pt x="500" y="59"/>
                    </a:lnTo>
                    <a:lnTo>
                      <a:pt x="509" y="57"/>
                    </a:lnTo>
                    <a:lnTo>
                      <a:pt x="519" y="55"/>
                    </a:lnTo>
                    <a:lnTo>
                      <a:pt x="528" y="52"/>
                    </a:lnTo>
                    <a:lnTo>
                      <a:pt x="538" y="49"/>
                    </a:lnTo>
                    <a:lnTo>
                      <a:pt x="558" y="41"/>
                    </a:lnTo>
                    <a:lnTo>
                      <a:pt x="578" y="32"/>
                    </a:lnTo>
                    <a:lnTo>
                      <a:pt x="594" y="66"/>
                    </a:lnTo>
                    <a:close/>
                    <a:moveTo>
                      <a:pt x="404" y="68"/>
                    </a:moveTo>
                    <a:lnTo>
                      <a:pt x="403" y="68"/>
                    </a:lnTo>
                    <a:lnTo>
                      <a:pt x="416" y="53"/>
                    </a:lnTo>
                    <a:lnTo>
                      <a:pt x="404" y="68"/>
                    </a:lnTo>
                    <a:close/>
                    <a:moveTo>
                      <a:pt x="403" y="68"/>
                    </a:moveTo>
                    <a:lnTo>
                      <a:pt x="394" y="59"/>
                    </a:lnTo>
                    <a:lnTo>
                      <a:pt x="385" y="52"/>
                    </a:lnTo>
                    <a:lnTo>
                      <a:pt x="375" y="47"/>
                    </a:lnTo>
                    <a:lnTo>
                      <a:pt x="367" y="42"/>
                    </a:lnTo>
                    <a:lnTo>
                      <a:pt x="359" y="40"/>
                    </a:lnTo>
                    <a:lnTo>
                      <a:pt x="352" y="38"/>
                    </a:lnTo>
                    <a:lnTo>
                      <a:pt x="344" y="38"/>
                    </a:lnTo>
                    <a:lnTo>
                      <a:pt x="335" y="40"/>
                    </a:lnTo>
                    <a:lnTo>
                      <a:pt x="326" y="3"/>
                    </a:lnTo>
                    <a:lnTo>
                      <a:pt x="332" y="2"/>
                    </a:lnTo>
                    <a:lnTo>
                      <a:pt x="338" y="1"/>
                    </a:lnTo>
                    <a:lnTo>
                      <a:pt x="346" y="0"/>
                    </a:lnTo>
                    <a:lnTo>
                      <a:pt x="352" y="0"/>
                    </a:lnTo>
                    <a:lnTo>
                      <a:pt x="364" y="2"/>
                    </a:lnTo>
                    <a:lnTo>
                      <a:pt x="376" y="5"/>
                    </a:lnTo>
                    <a:lnTo>
                      <a:pt x="389" y="11"/>
                    </a:lnTo>
                    <a:lnTo>
                      <a:pt x="401" y="18"/>
                    </a:lnTo>
                    <a:lnTo>
                      <a:pt x="415" y="27"/>
                    </a:lnTo>
                    <a:lnTo>
                      <a:pt x="428" y="39"/>
                    </a:lnTo>
                    <a:lnTo>
                      <a:pt x="403" y="68"/>
                    </a:lnTo>
                    <a:close/>
                    <a:moveTo>
                      <a:pt x="335" y="40"/>
                    </a:moveTo>
                    <a:lnTo>
                      <a:pt x="326" y="43"/>
                    </a:lnTo>
                    <a:lnTo>
                      <a:pt x="316" y="48"/>
                    </a:lnTo>
                    <a:lnTo>
                      <a:pt x="305" y="55"/>
                    </a:lnTo>
                    <a:lnTo>
                      <a:pt x="294" y="64"/>
                    </a:lnTo>
                    <a:lnTo>
                      <a:pt x="281" y="76"/>
                    </a:lnTo>
                    <a:lnTo>
                      <a:pt x="267" y="88"/>
                    </a:lnTo>
                    <a:lnTo>
                      <a:pt x="253" y="104"/>
                    </a:lnTo>
                    <a:lnTo>
                      <a:pt x="237" y="121"/>
                    </a:lnTo>
                    <a:lnTo>
                      <a:pt x="210" y="96"/>
                    </a:lnTo>
                    <a:lnTo>
                      <a:pt x="227" y="77"/>
                    </a:lnTo>
                    <a:lnTo>
                      <a:pt x="244" y="59"/>
                    </a:lnTo>
                    <a:lnTo>
                      <a:pt x="259" y="45"/>
                    </a:lnTo>
                    <a:lnTo>
                      <a:pt x="274" y="33"/>
                    </a:lnTo>
                    <a:lnTo>
                      <a:pt x="287" y="22"/>
                    </a:lnTo>
                    <a:lnTo>
                      <a:pt x="300" y="14"/>
                    </a:lnTo>
                    <a:lnTo>
                      <a:pt x="314" y="8"/>
                    </a:lnTo>
                    <a:lnTo>
                      <a:pt x="326" y="3"/>
                    </a:lnTo>
                    <a:lnTo>
                      <a:pt x="335" y="40"/>
                    </a:lnTo>
                    <a:close/>
                    <a:moveTo>
                      <a:pt x="209" y="96"/>
                    </a:moveTo>
                    <a:lnTo>
                      <a:pt x="213" y="92"/>
                    </a:lnTo>
                    <a:lnTo>
                      <a:pt x="210" y="96"/>
                    </a:lnTo>
                    <a:lnTo>
                      <a:pt x="223" y="109"/>
                    </a:lnTo>
                    <a:lnTo>
                      <a:pt x="209" y="96"/>
                    </a:lnTo>
                    <a:close/>
                    <a:moveTo>
                      <a:pt x="237" y="121"/>
                    </a:moveTo>
                    <a:lnTo>
                      <a:pt x="219" y="141"/>
                    </a:lnTo>
                    <a:lnTo>
                      <a:pt x="204" y="156"/>
                    </a:lnTo>
                    <a:lnTo>
                      <a:pt x="196" y="161"/>
                    </a:lnTo>
                    <a:lnTo>
                      <a:pt x="189" y="165"/>
                    </a:lnTo>
                    <a:lnTo>
                      <a:pt x="183" y="169"/>
                    </a:lnTo>
                    <a:lnTo>
                      <a:pt x="178" y="172"/>
                    </a:lnTo>
                    <a:lnTo>
                      <a:pt x="167" y="175"/>
                    </a:lnTo>
                    <a:lnTo>
                      <a:pt x="158" y="176"/>
                    </a:lnTo>
                    <a:lnTo>
                      <a:pt x="150" y="175"/>
                    </a:lnTo>
                    <a:lnTo>
                      <a:pt x="143" y="174"/>
                    </a:lnTo>
                    <a:lnTo>
                      <a:pt x="150" y="137"/>
                    </a:lnTo>
                    <a:lnTo>
                      <a:pt x="154" y="138"/>
                    </a:lnTo>
                    <a:lnTo>
                      <a:pt x="158" y="138"/>
                    </a:lnTo>
                    <a:lnTo>
                      <a:pt x="163" y="137"/>
                    </a:lnTo>
                    <a:lnTo>
                      <a:pt x="169" y="134"/>
                    </a:lnTo>
                    <a:lnTo>
                      <a:pt x="176" y="129"/>
                    </a:lnTo>
                    <a:lnTo>
                      <a:pt x="185" y="122"/>
                    </a:lnTo>
                    <a:lnTo>
                      <a:pt x="196" y="111"/>
                    </a:lnTo>
                    <a:lnTo>
                      <a:pt x="209" y="96"/>
                    </a:lnTo>
                    <a:lnTo>
                      <a:pt x="237" y="121"/>
                    </a:lnTo>
                    <a:close/>
                    <a:moveTo>
                      <a:pt x="143" y="174"/>
                    </a:moveTo>
                    <a:lnTo>
                      <a:pt x="139" y="173"/>
                    </a:lnTo>
                    <a:lnTo>
                      <a:pt x="135" y="173"/>
                    </a:lnTo>
                    <a:lnTo>
                      <a:pt x="130" y="174"/>
                    </a:lnTo>
                    <a:lnTo>
                      <a:pt x="125" y="177"/>
                    </a:lnTo>
                    <a:lnTo>
                      <a:pt x="118" y="182"/>
                    </a:lnTo>
                    <a:lnTo>
                      <a:pt x="110" y="190"/>
                    </a:lnTo>
                    <a:lnTo>
                      <a:pt x="100" y="201"/>
                    </a:lnTo>
                    <a:lnTo>
                      <a:pt x="86" y="216"/>
                    </a:lnTo>
                    <a:lnTo>
                      <a:pt x="57" y="193"/>
                    </a:lnTo>
                    <a:lnTo>
                      <a:pt x="75" y="172"/>
                    </a:lnTo>
                    <a:lnTo>
                      <a:pt x="90" y="156"/>
                    </a:lnTo>
                    <a:lnTo>
                      <a:pt x="97" y="150"/>
                    </a:lnTo>
                    <a:lnTo>
                      <a:pt x="104" y="146"/>
                    </a:lnTo>
                    <a:lnTo>
                      <a:pt x="110" y="142"/>
                    </a:lnTo>
                    <a:lnTo>
                      <a:pt x="115" y="139"/>
                    </a:lnTo>
                    <a:lnTo>
                      <a:pt x="120" y="137"/>
                    </a:lnTo>
                    <a:lnTo>
                      <a:pt x="125" y="136"/>
                    </a:lnTo>
                    <a:lnTo>
                      <a:pt x="129" y="134"/>
                    </a:lnTo>
                    <a:lnTo>
                      <a:pt x="135" y="134"/>
                    </a:lnTo>
                    <a:lnTo>
                      <a:pt x="143" y="136"/>
                    </a:lnTo>
                    <a:lnTo>
                      <a:pt x="150" y="137"/>
                    </a:lnTo>
                    <a:lnTo>
                      <a:pt x="143" y="174"/>
                    </a:lnTo>
                    <a:close/>
                    <a:moveTo>
                      <a:pt x="57" y="193"/>
                    </a:moveTo>
                    <a:lnTo>
                      <a:pt x="58" y="191"/>
                    </a:lnTo>
                    <a:lnTo>
                      <a:pt x="57" y="193"/>
                    </a:lnTo>
                    <a:lnTo>
                      <a:pt x="72" y="204"/>
                    </a:lnTo>
                    <a:lnTo>
                      <a:pt x="57" y="193"/>
                    </a:lnTo>
                    <a:close/>
                    <a:moveTo>
                      <a:pt x="87" y="216"/>
                    </a:moveTo>
                    <a:lnTo>
                      <a:pt x="74" y="231"/>
                    </a:lnTo>
                    <a:lnTo>
                      <a:pt x="62" y="243"/>
                    </a:lnTo>
                    <a:lnTo>
                      <a:pt x="51" y="251"/>
                    </a:lnTo>
                    <a:lnTo>
                      <a:pt x="42" y="257"/>
                    </a:lnTo>
                    <a:lnTo>
                      <a:pt x="36" y="262"/>
                    </a:lnTo>
                    <a:lnTo>
                      <a:pt x="31" y="265"/>
                    </a:lnTo>
                    <a:lnTo>
                      <a:pt x="30" y="266"/>
                    </a:lnTo>
                    <a:lnTo>
                      <a:pt x="29" y="267"/>
                    </a:lnTo>
                    <a:lnTo>
                      <a:pt x="30" y="268"/>
                    </a:lnTo>
                    <a:lnTo>
                      <a:pt x="31" y="270"/>
                    </a:lnTo>
                    <a:lnTo>
                      <a:pt x="8" y="300"/>
                    </a:lnTo>
                    <a:lnTo>
                      <a:pt x="5" y="297"/>
                    </a:lnTo>
                    <a:lnTo>
                      <a:pt x="2" y="293"/>
                    </a:lnTo>
                    <a:lnTo>
                      <a:pt x="1" y="290"/>
                    </a:lnTo>
                    <a:lnTo>
                      <a:pt x="0" y="286"/>
                    </a:lnTo>
                    <a:lnTo>
                      <a:pt x="0" y="282"/>
                    </a:lnTo>
                    <a:lnTo>
                      <a:pt x="1" y="277"/>
                    </a:lnTo>
                    <a:lnTo>
                      <a:pt x="3" y="271"/>
                    </a:lnTo>
                    <a:lnTo>
                      <a:pt x="5" y="265"/>
                    </a:lnTo>
                    <a:lnTo>
                      <a:pt x="13" y="252"/>
                    </a:lnTo>
                    <a:lnTo>
                      <a:pt x="24" y="235"/>
                    </a:lnTo>
                    <a:lnTo>
                      <a:pt x="39" y="216"/>
                    </a:lnTo>
                    <a:lnTo>
                      <a:pt x="57" y="193"/>
                    </a:lnTo>
                    <a:lnTo>
                      <a:pt x="87" y="216"/>
                    </a:lnTo>
                    <a:close/>
                    <a:moveTo>
                      <a:pt x="31" y="270"/>
                    </a:moveTo>
                    <a:lnTo>
                      <a:pt x="24" y="265"/>
                    </a:lnTo>
                    <a:lnTo>
                      <a:pt x="31" y="270"/>
                    </a:lnTo>
                    <a:lnTo>
                      <a:pt x="19" y="285"/>
                    </a:lnTo>
                    <a:lnTo>
                      <a:pt x="31" y="270"/>
                    </a:lnTo>
                    <a:close/>
                    <a:moveTo>
                      <a:pt x="31" y="270"/>
                    </a:moveTo>
                    <a:lnTo>
                      <a:pt x="35" y="268"/>
                    </a:lnTo>
                    <a:lnTo>
                      <a:pt x="44" y="263"/>
                    </a:lnTo>
                    <a:lnTo>
                      <a:pt x="53" y="299"/>
                    </a:lnTo>
                    <a:lnTo>
                      <a:pt x="39" y="302"/>
                    </a:lnTo>
                    <a:lnTo>
                      <a:pt x="26" y="304"/>
                    </a:lnTo>
                    <a:lnTo>
                      <a:pt x="21" y="304"/>
                    </a:lnTo>
                    <a:lnTo>
                      <a:pt x="16" y="304"/>
                    </a:lnTo>
                    <a:lnTo>
                      <a:pt x="12" y="302"/>
                    </a:lnTo>
                    <a:lnTo>
                      <a:pt x="8" y="300"/>
                    </a:lnTo>
                    <a:lnTo>
                      <a:pt x="31" y="270"/>
                    </a:lnTo>
                    <a:close/>
                    <a:moveTo>
                      <a:pt x="44" y="263"/>
                    </a:moveTo>
                    <a:lnTo>
                      <a:pt x="54" y="260"/>
                    </a:lnTo>
                    <a:lnTo>
                      <a:pt x="66" y="258"/>
                    </a:lnTo>
                    <a:lnTo>
                      <a:pt x="78" y="255"/>
                    </a:lnTo>
                    <a:lnTo>
                      <a:pt x="91" y="253"/>
                    </a:lnTo>
                    <a:lnTo>
                      <a:pt x="97" y="290"/>
                    </a:lnTo>
                    <a:lnTo>
                      <a:pt x="84" y="292"/>
                    </a:lnTo>
                    <a:lnTo>
                      <a:pt x="73" y="294"/>
                    </a:lnTo>
                    <a:lnTo>
                      <a:pt x="62" y="297"/>
                    </a:lnTo>
                    <a:lnTo>
                      <a:pt x="53" y="299"/>
                    </a:lnTo>
                    <a:lnTo>
                      <a:pt x="44" y="263"/>
                    </a:lnTo>
                    <a:close/>
                    <a:moveTo>
                      <a:pt x="91" y="253"/>
                    </a:moveTo>
                    <a:lnTo>
                      <a:pt x="101" y="252"/>
                    </a:lnTo>
                    <a:lnTo>
                      <a:pt x="110" y="252"/>
                    </a:lnTo>
                    <a:lnTo>
                      <a:pt x="119" y="253"/>
                    </a:lnTo>
                    <a:lnTo>
                      <a:pt x="128" y="254"/>
                    </a:lnTo>
                    <a:lnTo>
                      <a:pt x="138" y="257"/>
                    </a:lnTo>
                    <a:lnTo>
                      <a:pt x="147" y="261"/>
                    </a:lnTo>
                    <a:lnTo>
                      <a:pt x="156" y="265"/>
                    </a:lnTo>
                    <a:lnTo>
                      <a:pt x="165" y="270"/>
                    </a:lnTo>
                    <a:lnTo>
                      <a:pt x="183" y="282"/>
                    </a:lnTo>
                    <a:lnTo>
                      <a:pt x="199" y="295"/>
                    </a:lnTo>
                    <a:lnTo>
                      <a:pt x="216" y="308"/>
                    </a:lnTo>
                    <a:lnTo>
                      <a:pt x="232" y="323"/>
                    </a:lnTo>
                    <a:lnTo>
                      <a:pt x="208" y="352"/>
                    </a:lnTo>
                    <a:lnTo>
                      <a:pt x="194" y="339"/>
                    </a:lnTo>
                    <a:lnTo>
                      <a:pt x="180" y="327"/>
                    </a:lnTo>
                    <a:lnTo>
                      <a:pt x="165" y="316"/>
                    </a:lnTo>
                    <a:lnTo>
                      <a:pt x="152" y="306"/>
                    </a:lnTo>
                    <a:lnTo>
                      <a:pt x="138" y="298"/>
                    </a:lnTo>
                    <a:lnTo>
                      <a:pt x="123" y="292"/>
                    </a:lnTo>
                    <a:lnTo>
                      <a:pt x="117" y="290"/>
                    </a:lnTo>
                    <a:lnTo>
                      <a:pt x="110" y="289"/>
                    </a:lnTo>
                    <a:lnTo>
                      <a:pt x="104" y="289"/>
                    </a:lnTo>
                    <a:lnTo>
                      <a:pt x="97" y="290"/>
                    </a:lnTo>
                    <a:lnTo>
                      <a:pt x="91" y="253"/>
                    </a:lnTo>
                    <a:close/>
                    <a:moveTo>
                      <a:pt x="232" y="323"/>
                    </a:moveTo>
                    <a:lnTo>
                      <a:pt x="246" y="334"/>
                    </a:lnTo>
                    <a:lnTo>
                      <a:pt x="258" y="344"/>
                    </a:lnTo>
                    <a:lnTo>
                      <a:pt x="269" y="355"/>
                    </a:lnTo>
                    <a:lnTo>
                      <a:pt x="282" y="363"/>
                    </a:lnTo>
                    <a:lnTo>
                      <a:pt x="292" y="369"/>
                    </a:lnTo>
                    <a:lnTo>
                      <a:pt x="302" y="373"/>
                    </a:lnTo>
                    <a:lnTo>
                      <a:pt x="306" y="374"/>
                    </a:lnTo>
                    <a:lnTo>
                      <a:pt x="311" y="374"/>
                    </a:lnTo>
                    <a:lnTo>
                      <a:pt x="315" y="373"/>
                    </a:lnTo>
                    <a:lnTo>
                      <a:pt x="319" y="372"/>
                    </a:lnTo>
                    <a:lnTo>
                      <a:pt x="335" y="406"/>
                    </a:lnTo>
                    <a:lnTo>
                      <a:pt x="327" y="409"/>
                    </a:lnTo>
                    <a:lnTo>
                      <a:pt x="319" y="411"/>
                    </a:lnTo>
                    <a:lnTo>
                      <a:pt x="312" y="412"/>
                    </a:lnTo>
                    <a:lnTo>
                      <a:pt x="303" y="411"/>
                    </a:lnTo>
                    <a:lnTo>
                      <a:pt x="295" y="410"/>
                    </a:lnTo>
                    <a:lnTo>
                      <a:pt x="288" y="408"/>
                    </a:lnTo>
                    <a:lnTo>
                      <a:pt x="280" y="404"/>
                    </a:lnTo>
                    <a:lnTo>
                      <a:pt x="272" y="401"/>
                    </a:lnTo>
                    <a:lnTo>
                      <a:pt x="256" y="391"/>
                    </a:lnTo>
                    <a:lnTo>
                      <a:pt x="241" y="379"/>
                    </a:lnTo>
                    <a:lnTo>
                      <a:pt x="224" y="365"/>
                    </a:lnTo>
                    <a:lnTo>
                      <a:pt x="208" y="352"/>
                    </a:lnTo>
                    <a:lnTo>
                      <a:pt x="232" y="323"/>
                    </a:lnTo>
                    <a:close/>
                    <a:moveTo>
                      <a:pt x="319" y="372"/>
                    </a:moveTo>
                    <a:lnTo>
                      <a:pt x="320" y="372"/>
                    </a:lnTo>
                    <a:lnTo>
                      <a:pt x="319" y="372"/>
                    </a:lnTo>
                    <a:lnTo>
                      <a:pt x="327" y="390"/>
                    </a:lnTo>
                    <a:lnTo>
                      <a:pt x="319" y="372"/>
                    </a:lnTo>
                    <a:close/>
                    <a:moveTo>
                      <a:pt x="319" y="372"/>
                    </a:moveTo>
                    <a:lnTo>
                      <a:pt x="349" y="358"/>
                    </a:lnTo>
                    <a:lnTo>
                      <a:pt x="383" y="339"/>
                    </a:lnTo>
                    <a:lnTo>
                      <a:pt x="400" y="329"/>
                    </a:lnTo>
                    <a:lnTo>
                      <a:pt x="418" y="318"/>
                    </a:lnTo>
                    <a:lnTo>
                      <a:pt x="436" y="305"/>
                    </a:lnTo>
                    <a:lnTo>
                      <a:pt x="454" y="293"/>
                    </a:lnTo>
                    <a:lnTo>
                      <a:pt x="476" y="324"/>
                    </a:lnTo>
                    <a:lnTo>
                      <a:pt x="457" y="337"/>
                    </a:lnTo>
                    <a:lnTo>
                      <a:pt x="438" y="350"/>
                    </a:lnTo>
                    <a:lnTo>
                      <a:pt x="420" y="361"/>
                    </a:lnTo>
                    <a:lnTo>
                      <a:pt x="401" y="372"/>
                    </a:lnTo>
                    <a:lnTo>
                      <a:pt x="366" y="392"/>
                    </a:lnTo>
                    <a:lnTo>
                      <a:pt x="334" y="406"/>
                    </a:lnTo>
                    <a:lnTo>
                      <a:pt x="319" y="372"/>
                    </a:lnTo>
                    <a:close/>
                    <a:moveTo>
                      <a:pt x="454" y="293"/>
                    </a:moveTo>
                    <a:lnTo>
                      <a:pt x="480" y="272"/>
                    </a:lnTo>
                    <a:lnTo>
                      <a:pt x="505" y="251"/>
                    </a:lnTo>
                    <a:lnTo>
                      <a:pt x="518" y="239"/>
                    </a:lnTo>
                    <a:lnTo>
                      <a:pt x="529" y="228"/>
                    </a:lnTo>
                    <a:lnTo>
                      <a:pt x="539" y="216"/>
                    </a:lnTo>
                    <a:lnTo>
                      <a:pt x="548" y="204"/>
                    </a:lnTo>
                    <a:lnTo>
                      <a:pt x="578" y="227"/>
                    </a:lnTo>
                    <a:lnTo>
                      <a:pt x="568" y="241"/>
                    </a:lnTo>
                    <a:lnTo>
                      <a:pt x="557" y="253"/>
                    </a:lnTo>
                    <a:lnTo>
                      <a:pt x="544" y="265"/>
                    </a:lnTo>
                    <a:lnTo>
                      <a:pt x="532" y="278"/>
                    </a:lnTo>
                    <a:lnTo>
                      <a:pt x="519" y="290"/>
                    </a:lnTo>
                    <a:lnTo>
                      <a:pt x="504" y="301"/>
                    </a:lnTo>
                    <a:lnTo>
                      <a:pt x="491" y="313"/>
                    </a:lnTo>
                    <a:lnTo>
                      <a:pt x="476" y="324"/>
                    </a:lnTo>
                    <a:lnTo>
                      <a:pt x="454" y="293"/>
                    </a:lnTo>
                    <a:close/>
                    <a:moveTo>
                      <a:pt x="548" y="204"/>
                    </a:moveTo>
                    <a:lnTo>
                      <a:pt x="549" y="202"/>
                    </a:lnTo>
                    <a:lnTo>
                      <a:pt x="548" y="203"/>
                    </a:lnTo>
                    <a:lnTo>
                      <a:pt x="564" y="216"/>
                    </a:lnTo>
                    <a:lnTo>
                      <a:pt x="548" y="204"/>
                    </a:lnTo>
                    <a:close/>
                    <a:moveTo>
                      <a:pt x="548" y="203"/>
                    </a:moveTo>
                    <a:lnTo>
                      <a:pt x="574" y="172"/>
                    </a:lnTo>
                    <a:lnTo>
                      <a:pt x="602" y="134"/>
                    </a:lnTo>
                    <a:lnTo>
                      <a:pt x="614" y="115"/>
                    </a:lnTo>
                    <a:lnTo>
                      <a:pt x="627" y="95"/>
                    </a:lnTo>
                    <a:lnTo>
                      <a:pt x="637" y="78"/>
                    </a:lnTo>
                    <a:lnTo>
                      <a:pt x="646" y="61"/>
                    </a:lnTo>
                    <a:lnTo>
                      <a:pt x="680" y="77"/>
                    </a:lnTo>
                    <a:lnTo>
                      <a:pt x="671" y="94"/>
                    </a:lnTo>
                    <a:lnTo>
                      <a:pt x="660" y="114"/>
                    </a:lnTo>
                    <a:lnTo>
                      <a:pt x="647" y="134"/>
                    </a:lnTo>
                    <a:lnTo>
                      <a:pt x="633" y="155"/>
                    </a:lnTo>
                    <a:lnTo>
                      <a:pt x="604" y="194"/>
                    </a:lnTo>
                    <a:lnTo>
                      <a:pt x="578" y="227"/>
                    </a:lnTo>
                    <a:lnTo>
                      <a:pt x="548" y="203"/>
                    </a:lnTo>
                    <a:close/>
                    <a:moveTo>
                      <a:pt x="646" y="61"/>
                    </a:moveTo>
                    <a:lnTo>
                      <a:pt x="649" y="54"/>
                    </a:lnTo>
                    <a:lnTo>
                      <a:pt x="651" y="48"/>
                    </a:lnTo>
                    <a:lnTo>
                      <a:pt x="652" y="42"/>
                    </a:lnTo>
                    <a:lnTo>
                      <a:pt x="653" y="38"/>
                    </a:lnTo>
                    <a:lnTo>
                      <a:pt x="690" y="36"/>
                    </a:lnTo>
                    <a:lnTo>
                      <a:pt x="690" y="45"/>
                    </a:lnTo>
                    <a:lnTo>
                      <a:pt x="688" y="54"/>
                    </a:lnTo>
                    <a:lnTo>
                      <a:pt x="684" y="66"/>
                    </a:lnTo>
                    <a:lnTo>
                      <a:pt x="680" y="77"/>
                    </a:lnTo>
                    <a:lnTo>
                      <a:pt x="646" y="61"/>
                    </a:lnTo>
                    <a:close/>
                    <a:moveTo>
                      <a:pt x="653" y="38"/>
                    </a:moveTo>
                    <a:lnTo>
                      <a:pt x="655" y="39"/>
                    </a:lnTo>
                    <a:lnTo>
                      <a:pt x="656" y="41"/>
                    </a:lnTo>
                    <a:lnTo>
                      <a:pt x="656" y="42"/>
                    </a:lnTo>
                    <a:lnTo>
                      <a:pt x="660" y="5"/>
                    </a:lnTo>
                    <a:lnTo>
                      <a:pt x="667" y="6"/>
                    </a:lnTo>
                    <a:lnTo>
                      <a:pt x="673" y="7"/>
                    </a:lnTo>
                    <a:lnTo>
                      <a:pt x="678" y="10"/>
                    </a:lnTo>
                    <a:lnTo>
                      <a:pt x="682" y="14"/>
                    </a:lnTo>
                    <a:lnTo>
                      <a:pt x="685" y="18"/>
                    </a:lnTo>
                    <a:lnTo>
                      <a:pt x="688" y="23"/>
                    </a:lnTo>
                    <a:lnTo>
                      <a:pt x="689" y="29"/>
                    </a:lnTo>
                    <a:lnTo>
                      <a:pt x="690" y="36"/>
                    </a:lnTo>
                    <a:lnTo>
                      <a:pt x="653" y="38"/>
                    </a:lnTo>
                    <a:close/>
                    <a:moveTo>
                      <a:pt x="656" y="42"/>
                    </a:moveTo>
                    <a:lnTo>
                      <a:pt x="650" y="43"/>
                    </a:lnTo>
                    <a:lnTo>
                      <a:pt x="641" y="45"/>
                    </a:lnTo>
                    <a:lnTo>
                      <a:pt x="630" y="49"/>
                    </a:lnTo>
                    <a:lnTo>
                      <a:pt x="615" y="55"/>
                    </a:lnTo>
                    <a:lnTo>
                      <a:pt x="600" y="21"/>
                    </a:lnTo>
                    <a:lnTo>
                      <a:pt x="618" y="13"/>
                    </a:lnTo>
                    <a:lnTo>
                      <a:pt x="635" y="8"/>
                    </a:lnTo>
                    <a:lnTo>
                      <a:pt x="642" y="6"/>
                    </a:lnTo>
                    <a:lnTo>
                      <a:pt x="648" y="5"/>
                    </a:lnTo>
                    <a:lnTo>
                      <a:pt x="654" y="5"/>
                    </a:lnTo>
                    <a:lnTo>
                      <a:pt x="660" y="5"/>
                    </a:lnTo>
                    <a:lnTo>
                      <a:pt x="656" y="42"/>
                    </a:lnTo>
                    <a:close/>
                    <a:moveTo>
                      <a:pt x="615" y="55"/>
                    </a:moveTo>
                    <a:lnTo>
                      <a:pt x="616" y="55"/>
                    </a:lnTo>
                    <a:lnTo>
                      <a:pt x="615" y="55"/>
                    </a:lnTo>
                    <a:lnTo>
                      <a:pt x="608" y="39"/>
                    </a:lnTo>
                    <a:lnTo>
                      <a:pt x="615" y="5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65" name="Freeform 2285">
                <a:extLst>
                  <a:ext uri="{FF2B5EF4-FFF2-40B4-BE49-F238E27FC236}">
                    <a16:creationId xmlns:a16="http://schemas.microsoft.com/office/drawing/2014/main" id="{9D7B5215-AE9B-4194-8D0B-2F3B94A55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8" y="3352"/>
                <a:ext cx="44" cy="25"/>
              </a:xfrm>
              <a:custGeom>
                <a:avLst/>
                <a:gdLst>
                  <a:gd name="T0" fmla="*/ 3 w 654"/>
                  <a:gd name="T1" fmla="*/ 0 h 375"/>
                  <a:gd name="T2" fmla="*/ 2 w 654"/>
                  <a:gd name="T3" fmla="*/ 0 h 375"/>
                  <a:gd name="T4" fmla="*/ 2 w 654"/>
                  <a:gd name="T5" fmla="*/ 0 h 375"/>
                  <a:gd name="T6" fmla="*/ 2 w 654"/>
                  <a:gd name="T7" fmla="*/ 0 h 375"/>
                  <a:gd name="T8" fmla="*/ 2 w 654"/>
                  <a:gd name="T9" fmla="*/ 0 h 375"/>
                  <a:gd name="T10" fmla="*/ 2 w 654"/>
                  <a:gd name="T11" fmla="*/ 0 h 375"/>
                  <a:gd name="T12" fmla="*/ 2 w 654"/>
                  <a:gd name="T13" fmla="*/ 0 h 375"/>
                  <a:gd name="T14" fmla="*/ 2 w 654"/>
                  <a:gd name="T15" fmla="*/ 0 h 375"/>
                  <a:gd name="T16" fmla="*/ 2 w 654"/>
                  <a:gd name="T17" fmla="*/ 0 h 375"/>
                  <a:gd name="T18" fmla="*/ 2 w 654"/>
                  <a:gd name="T19" fmla="*/ 0 h 375"/>
                  <a:gd name="T20" fmla="*/ 1 w 654"/>
                  <a:gd name="T21" fmla="*/ 0 h 375"/>
                  <a:gd name="T22" fmla="*/ 1 w 654"/>
                  <a:gd name="T23" fmla="*/ 0 h 375"/>
                  <a:gd name="T24" fmla="*/ 1 w 654"/>
                  <a:gd name="T25" fmla="*/ 0 h 375"/>
                  <a:gd name="T26" fmla="*/ 1 w 654"/>
                  <a:gd name="T27" fmla="*/ 0 h 375"/>
                  <a:gd name="T28" fmla="*/ 1 w 654"/>
                  <a:gd name="T29" fmla="*/ 0 h 375"/>
                  <a:gd name="T30" fmla="*/ 1 w 654"/>
                  <a:gd name="T31" fmla="*/ 0 h 375"/>
                  <a:gd name="T32" fmla="*/ 1 w 654"/>
                  <a:gd name="T33" fmla="*/ 1 h 375"/>
                  <a:gd name="T34" fmla="*/ 1 w 654"/>
                  <a:gd name="T35" fmla="*/ 1 h 375"/>
                  <a:gd name="T36" fmla="*/ 1 w 654"/>
                  <a:gd name="T37" fmla="*/ 1 h 375"/>
                  <a:gd name="T38" fmla="*/ 1 w 654"/>
                  <a:gd name="T39" fmla="*/ 1 h 375"/>
                  <a:gd name="T40" fmla="*/ 0 w 654"/>
                  <a:gd name="T41" fmla="*/ 1 h 375"/>
                  <a:gd name="T42" fmla="*/ 0 w 654"/>
                  <a:gd name="T43" fmla="*/ 1 h 375"/>
                  <a:gd name="T44" fmla="*/ 0 w 654"/>
                  <a:gd name="T45" fmla="*/ 1 h 375"/>
                  <a:gd name="T46" fmla="*/ 0 w 654"/>
                  <a:gd name="T47" fmla="*/ 1 h 375"/>
                  <a:gd name="T48" fmla="*/ 0 w 654"/>
                  <a:gd name="T49" fmla="*/ 1 h 375"/>
                  <a:gd name="T50" fmla="*/ 0 w 654"/>
                  <a:gd name="T51" fmla="*/ 1 h 375"/>
                  <a:gd name="T52" fmla="*/ 0 w 654"/>
                  <a:gd name="T53" fmla="*/ 1 h 375"/>
                  <a:gd name="T54" fmla="*/ 0 w 654"/>
                  <a:gd name="T55" fmla="*/ 1 h 375"/>
                  <a:gd name="T56" fmla="*/ 0 w 654"/>
                  <a:gd name="T57" fmla="*/ 1 h 375"/>
                  <a:gd name="T58" fmla="*/ 0 w 654"/>
                  <a:gd name="T59" fmla="*/ 1 h 375"/>
                  <a:gd name="T60" fmla="*/ 0 w 654"/>
                  <a:gd name="T61" fmla="*/ 1 h 375"/>
                  <a:gd name="T62" fmla="*/ 0 w 654"/>
                  <a:gd name="T63" fmla="*/ 1 h 375"/>
                  <a:gd name="T64" fmla="*/ 1 w 654"/>
                  <a:gd name="T65" fmla="*/ 1 h 375"/>
                  <a:gd name="T66" fmla="*/ 1 w 654"/>
                  <a:gd name="T67" fmla="*/ 1 h 375"/>
                  <a:gd name="T68" fmla="*/ 1 w 654"/>
                  <a:gd name="T69" fmla="*/ 1 h 375"/>
                  <a:gd name="T70" fmla="*/ 1 w 654"/>
                  <a:gd name="T71" fmla="*/ 1 h 375"/>
                  <a:gd name="T72" fmla="*/ 1 w 654"/>
                  <a:gd name="T73" fmla="*/ 1 h 375"/>
                  <a:gd name="T74" fmla="*/ 1 w 654"/>
                  <a:gd name="T75" fmla="*/ 2 h 375"/>
                  <a:gd name="T76" fmla="*/ 1 w 654"/>
                  <a:gd name="T77" fmla="*/ 2 h 375"/>
                  <a:gd name="T78" fmla="*/ 1 w 654"/>
                  <a:gd name="T79" fmla="*/ 2 h 375"/>
                  <a:gd name="T80" fmla="*/ 1 w 654"/>
                  <a:gd name="T81" fmla="*/ 2 h 375"/>
                  <a:gd name="T82" fmla="*/ 1 w 654"/>
                  <a:gd name="T83" fmla="*/ 2 h 375"/>
                  <a:gd name="T84" fmla="*/ 2 w 654"/>
                  <a:gd name="T85" fmla="*/ 2 h 375"/>
                  <a:gd name="T86" fmla="*/ 2 w 654"/>
                  <a:gd name="T87" fmla="*/ 1 h 375"/>
                  <a:gd name="T88" fmla="*/ 2 w 654"/>
                  <a:gd name="T89" fmla="*/ 1 h 375"/>
                  <a:gd name="T90" fmla="*/ 2 w 654"/>
                  <a:gd name="T91" fmla="*/ 1 h 375"/>
                  <a:gd name="T92" fmla="*/ 2 w 654"/>
                  <a:gd name="T93" fmla="*/ 1 h 375"/>
                  <a:gd name="T94" fmla="*/ 3 w 654"/>
                  <a:gd name="T95" fmla="*/ 1 h 375"/>
                  <a:gd name="T96" fmla="*/ 3 w 654"/>
                  <a:gd name="T97" fmla="*/ 0 h 375"/>
                  <a:gd name="T98" fmla="*/ 3 w 654"/>
                  <a:gd name="T99" fmla="*/ 0 h 375"/>
                  <a:gd name="T100" fmla="*/ 3 w 654"/>
                  <a:gd name="T101" fmla="*/ 0 h 375"/>
                  <a:gd name="T102" fmla="*/ 3 w 654"/>
                  <a:gd name="T103" fmla="*/ 0 h 375"/>
                  <a:gd name="T104" fmla="*/ 3 w 654"/>
                  <a:gd name="T105" fmla="*/ 0 h 375"/>
                  <a:gd name="T106" fmla="*/ 3 w 654"/>
                  <a:gd name="T107" fmla="*/ 0 h 375"/>
                  <a:gd name="T108" fmla="*/ 3 w 654"/>
                  <a:gd name="T109" fmla="*/ 0 h 375"/>
                  <a:gd name="T110" fmla="*/ 3 w 654"/>
                  <a:gd name="T111" fmla="*/ 0 h 375"/>
                  <a:gd name="T112" fmla="*/ 3 w 654"/>
                  <a:gd name="T113" fmla="*/ 0 h 37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654" h="375">
                    <a:moveTo>
                      <a:pt x="588" y="17"/>
                    </a:moveTo>
                    <a:lnTo>
                      <a:pt x="561" y="30"/>
                    </a:lnTo>
                    <a:lnTo>
                      <a:pt x="535" y="42"/>
                    </a:lnTo>
                    <a:lnTo>
                      <a:pt x="524" y="47"/>
                    </a:lnTo>
                    <a:lnTo>
                      <a:pt x="512" y="51"/>
                    </a:lnTo>
                    <a:lnTo>
                      <a:pt x="500" y="55"/>
                    </a:lnTo>
                    <a:lnTo>
                      <a:pt x="489" y="57"/>
                    </a:lnTo>
                    <a:lnTo>
                      <a:pt x="478" y="59"/>
                    </a:lnTo>
                    <a:lnTo>
                      <a:pt x="467" y="59"/>
                    </a:lnTo>
                    <a:lnTo>
                      <a:pt x="455" y="58"/>
                    </a:lnTo>
                    <a:lnTo>
                      <a:pt x="445" y="56"/>
                    </a:lnTo>
                    <a:lnTo>
                      <a:pt x="434" y="53"/>
                    </a:lnTo>
                    <a:lnTo>
                      <a:pt x="422" y="47"/>
                    </a:lnTo>
                    <a:lnTo>
                      <a:pt x="411" y="41"/>
                    </a:lnTo>
                    <a:lnTo>
                      <a:pt x="399" y="31"/>
                    </a:lnTo>
                    <a:lnTo>
                      <a:pt x="387" y="22"/>
                    </a:lnTo>
                    <a:lnTo>
                      <a:pt x="375" y="15"/>
                    </a:lnTo>
                    <a:lnTo>
                      <a:pt x="365" y="9"/>
                    </a:lnTo>
                    <a:lnTo>
                      <a:pt x="353" y="4"/>
                    </a:lnTo>
                    <a:lnTo>
                      <a:pt x="343" y="1"/>
                    </a:lnTo>
                    <a:lnTo>
                      <a:pt x="332" y="0"/>
                    </a:lnTo>
                    <a:lnTo>
                      <a:pt x="321" y="0"/>
                    </a:lnTo>
                    <a:lnTo>
                      <a:pt x="311" y="2"/>
                    </a:lnTo>
                    <a:lnTo>
                      <a:pt x="300" y="6"/>
                    </a:lnTo>
                    <a:lnTo>
                      <a:pt x="288" y="11"/>
                    </a:lnTo>
                    <a:lnTo>
                      <a:pt x="276" y="19"/>
                    </a:lnTo>
                    <a:lnTo>
                      <a:pt x="264" y="29"/>
                    </a:lnTo>
                    <a:lnTo>
                      <a:pt x="250" y="41"/>
                    </a:lnTo>
                    <a:lnTo>
                      <a:pt x="235" y="55"/>
                    </a:lnTo>
                    <a:lnTo>
                      <a:pt x="219" y="72"/>
                    </a:lnTo>
                    <a:lnTo>
                      <a:pt x="203" y="91"/>
                    </a:lnTo>
                    <a:lnTo>
                      <a:pt x="188" y="108"/>
                    </a:lnTo>
                    <a:lnTo>
                      <a:pt x="175" y="120"/>
                    </a:lnTo>
                    <a:lnTo>
                      <a:pt x="164" y="128"/>
                    </a:lnTo>
                    <a:lnTo>
                      <a:pt x="155" y="133"/>
                    </a:lnTo>
                    <a:lnTo>
                      <a:pt x="147" y="135"/>
                    </a:lnTo>
                    <a:lnTo>
                      <a:pt x="141" y="136"/>
                    </a:lnTo>
                    <a:lnTo>
                      <a:pt x="135" y="135"/>
                    </a:lnTo>
                    <a:lnTo>
                      <a:pt x="129" y="134"/>
                    </a:lnTo>
                    <a:lnTo>
                      <a:pt x="124" y="133"/>
                    </a:lnTo>
                    <a:lnTo>
                      <a:pt x="118" y="132"/>
                    </a:lnTo>
                    <a:lnTo>
                      <a:pt x="111" y="133"/>
                    </a:lnTo>
                    <a:lnTo>
                      <a:pt x="103" y="136"/>
                    </a:lnTo>
                    <a:lnTo>
                      <a:pt x="94" y="143"/>
                    </a:lnTo>
                    <a:lnTo>
                      <a:pt x="84" y="152"/>
                    </a:lnTo>
                    <a:lnTo>
                      <a:pt x="70" y="165"/>
                    </a:lnTo>
                    <a:lnTo>
                      <a:pt x="56" y="183"/>
                    </a:lnTo>
                    <a:lnTo>
                      <a:pt x="27" y="219"/>
                    </a:lnTo>
                    <a:lnTo>
                      <a:pt x="9" y="242"/>
                    </a:lnTo>
                    <a:lnTo>
                      <a:pt x="4" y="251"/>
                    </a:lnTo>
                    <a:lnTo>
                      <a:pt x="1" y="257"/>
                    </a:lnTo>
                    <a:lnTo>
                      <a:pt x="0" y="259"/>
                    </a:lnTo>
                    <a:lnTo>
                      <a:pt x="0" y="261"/>
                    </a:lnTo>
                    <a:lnTo>
                      <a:pt x="0" y="262"/>
                    </a:lnTo>
                    <a:lnTo>
                      <a:pt x="1" y="263"/>
                    </a:lnTo>
                    <a:lnTo>
                      <a:pt x="4" y="264"/>
                    </a:lnTo>
                    <a:lnTo>
                      <a:pt x="9" y="264"/>
                    </a:lnTo>
                    <a:lnTo>
                      <a:pt x="17" y="263"/>
                    </a:lnTo>
                    <a:lnTo>
                      <a:pt x="26" y="261"/>
                    </a:lnTo>
                    <a:lnTo>
                      <a:pt x="49" y="256"/>
                    </a:lnTo>
                    <a:lnTo>
                      <a:pt x="77" y="250"/>
                    </a:lnTo>
                    <a:lnTo>
                      <a:pt x="86" y="249"/>
                    </a:lnTo>
                    <a:lnTo>
                      <a:pt x="94" y="249"/>
                    </a:lnTo>
                    <a:lnTo>
                      <a:pt x="101" y="250"/>
                    </a:lnTo>
                    <a:lnTo>
                      <a:pt x="109" y="252"/>
                    </a:lnTo>
                    <a:lnTo>
                      <a:pt x="118" y="255"/>
                    </a:lnTo>
                    <a:lnTo>
                      <a:pt x="125" y="258"/>
                    </a:lnTo>
                    <a:lnTo>
                      <a:pt x="133" y="262"/>
                    </a:lnTo>
                    <a:lnTo>
                      <a:pt x="140" y="266"/>
                    </a:lnTo>
                    <a:lnTo>
                      <a:pt x="156" y="277"/>
                    </a:lnTo>
                    <a:lnTo>
                      <a:pt x="171" y="290"/>
                    </a:lnTo>
                    <a:lnTo>
                      <a:pt x="187" y="302"/>
                    </a:lnTo>
                    <a:lnTo>
                      <a:pt x="201" y="317"/>
                    </a:lnTo>
                    <a:lnTo>
                      <a:pt x="215" y="330"/>
                    </a:lnTo>
                    <a:lnTo>
                      <a:pt x="230" y="342"/>
                    </a:lnTo>
                    <a:lnTo>
                      <a:pt x="244" y="354"/>
                    </a:lnTo>
                    <a:lnTo>
                      <a:pt x="258" y="363"/>
                    </a:lnTo>
                    <a:lnTo>
                      <a:pt x="265" y="367"/>
                    </a:lnTo>
                    <a:lnTo>
                      <a:pt x="271" y="370"/>
                    </a:lnTo>
                    <a:lnTo>
                      <a:pt x="278" y="372"/>
                    </a:lnTo>
                    <a:lnTo>
                      <a:pt x="284" y="374"/>
                    </a:lnTo>
                    <a:lnTo>
                      <a:pt x="292" y="375"/>
                    </a:lnTo>
                    <a:lnTo>
                      <a:pt x="298" y="375"/>
                    </a:lnTo>
                    <a:lnTo>
                      <a:pt x="304" y="374"/>
                    </a:lnTo>
                    <a:lnTo>
                      <a:pt x="310" y="371"/>
                    </a:lnTo>
                    <a:lnTo>
                      <a:pt x="336" y="358"/>
                    </a:lnTo>
                    <a:lnTo>
                      <a:pt x="365" y="341"/>
                    </a:lnTo>
                    <a:lnTo>
                      <a:pt x="397" y="322"/>
                    </a:lnTo>
                    <a:lnTo>
                      <a:pt x="428" y="300"/>
                    </a:lnTo>
                    <a:lnTo>
                      <a:pt x="461" y="276"/>
                    </a:lnTo>
                    <a:lnTo>
                      <a:pt x="492" y="252"/>
                    </a:lnTo>
                    <a:lnTo>
                      <a:pt x="507" y="238"/>
                    </a:lnTo>
                    <a:lnTo>
                      <a:pt x="521" y="225"/>
                    </a:lnTo>
                    <a:lnTo>
                      <a:pt x="534" y="212"/>
                    </a:lnTo>
                    <a:lnTo>
                      <a:pt x="547" y="198"/>
                    </a:lnTo>
                    <a:lnTo>
                      <a:pt x="572" y="165"/>
                    </a:lnTo>
                    <a:lnTo>
                      <a:pt x="598" y="127"/>
                    </a:lnTo>
                    <a:lnTo>
                      <a:pt x="612" y="109"/>
                    </a:lnTo>
                    <a:lnTo>
                      <a:pt x="624" y="89"/>
                    </a:lnTo>
                    <a:lnTo>
                      <a:pt x="634" y="71"/>
                    </a:lnTo>
                    <a:lnTo>
                      <a:pt x="644" y="53"/>
                    </a:lnTo>
                    <a:lnTo>
                      <a:pt x="650" y="38"/>
                    </a:lnTo>
                    <a:lnTo>
                      <a:pt x="654" y="24"/>
                    </a:lnTo>
                    <a:lnTo>
                      <a:pt x="654" y="19"/>
                    </a:lnTo>
                    <a:lnTo>
                      <a:pt x="654" y="14"/>
                    </a:lnTo>
                    <a:lnTo>
                      <a:pt x="653" y="10"/>
                    </a:lnTo>
                    <a:lnTo>
                      <a:pt x="650" y="6"/>
                    </a:lnTo>
                    <a:lnTo>
                      <a:pt x="647" y="4"/>
                    </a:lnTo>
                    <a:lnTo>
                      <a:pt x="643" y="3"/>
                    </a:lnTo>
                    <a:lnTo>
                      <a:pt x="636" y="2"/>
                    </a:lnTo>
                    <a:lnTo>
                      <a:pt x="629" y="3"/>
                    </a:lnTo>
                    <a:lnTo>
                      <a:pt x="621" y="4"/>
                    </a:lnTo>
                    <a:lnTo>
                      <a:pt x="612" y="7"/>
                    </a:lnTo>
                    <a:lnTo>
                      <a:pt x="600" y="11"/>
                    </a:lnTo>
                    <a:lnTo>
                      <a:pt x="588" y="17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66" name="Freeform 2286">
                <a:extLst>
                  <a:ext uri="{FF2B5EF4-FFF2-40B4-BE49-F238E27FC236}">
                    <a16:creationId xmlns:a16="http://schemas.microsoft.com/office/drawing/2014/main" id="{C071FEC8-9D1B-448D-BE40-84C037DE57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06" y="3351"/>
                <a:ext cx="47" cy="27"/>
              </a:xfrm>
              <a:custGeom>
                <a:avLst/>
                <a:gdLst>
                  <a:gd name="T0" fmla="*/ 2 w 712"/>
                  <a:gd name="T1" fmla="*/ 0 h 416"/>
                  <a:gd name="T2" fmla="*/ 2 w 712"/>
                  <a:gd name="T3" fmla="*/ 0 h 416"/>
                  <a:gd name="T4" fmla="*/ 2 w 712"/>
                  <a:gd name="T5" fmla="*/ 0 h 416"/>
                  <a:gd name="T6" fmla="*/ 2 w 712"/>
                  <a:gd name="T7" fmla="*/ 0 h 416"/>
                  <a:gd name="T8" fmla="*/ 2 w 712"/>
                  <a:gd name="T9" fmla="*/ 0 h 416"/>
                  <a:gd name="T10" fmla="*/ 2 w 712"/>
                  <a:gd name="T11" fmla="*/ 0 h 416"/>
                  <a:gd name="T12" fmla="*/ 2 w 712"/>
                  <a:gd name="T13" fmla="*/ 0 h 416"/>
                  <a:gd name="T14" fmla="*/ 2 w 712"/>
                  <a:gd name="T15" fmla="*/ 0 h 416"/>
                  <a:gd name="T16" fmla="*/ 2 w 712"/>
                  <a:gd name="T17" fmla="*/ 0 h 416"/>
                  <a:gd name="T18" fmla="*/ 1 w 712"/>
                  <a:gd name="T19" fmla="*/ 0 h 416"/>
                  <a:gd name="T20" fmla="*/ 1 w 712"/>
                  <a:gd name="T21" fmla="*/ 0 h 416"/>
                  <a:gd name="T22" fmla="*/ 1 w 712"/>
                  <a:gd name="T23" fmla="*/ 0 h 416"/>
                  <a:gd name="T24" fmla="*/ 1 w 712"/>
                  <a:gd name="T25" fmla="*/ 0 h 416"/>
                  <a:gd name="T26" fmla="*/ 1 w 712"/>
                  <a:gd name="T27" fmla="*/ 1 h 416"/>
                  <a:gd name="T28" fmla="*/ 1 w 712"/>
                  <a:gd name="T29" fmla="*/ 1 h 416"/>
                  <a:gd name="T30" fmla="*/ 1 w 712"/>
                  <a:gd name="T31" fmla="*/ 1 h 416"/>
                  <a:gd name="T32" fmla="*/ 1 w 712"/>
                  <a:gd name="T33" fmla="*/ 1 h 416"/>
                  <a:gd name="T34" fmla="*/ 1 w 712"/>
                  <a:gd name="T35" fmla="*/ 1 h 416"/>
                  <a:gd name="T36" fmla="*/ 0 w 712"/>
                  <a:gd name="T37" fmla="*/ 1 h 416"/>
                  <a:gd name="T38" fmla="*/ 1 w 712"/>
                  <a:gd name="T39" fmla="*/ 1 h 416"/>
                  <a:gd name="T40" fmla="*/ 1 w 712"/>
                  <a:gd name="T41" fmla="*/ 1 h 416"/>
                  <a:gd name="T42" fmla="*/ 0 w 712"/>
                  <a:gd name="T43" fmla="*/ 1 h 416"/>
                  <a:gd name="T44" fmla="*/ 0 w 712"/>
                  <a:gd name="T45" fmla="*/ 1 h 416"/>
                  <a:gd name="T46" fmla="*/ 0 w 712"/>
                  <a:gd name="T47" fmla="*/ 1 h 416"/>
                  <a:gd name="T48" fmla="*/ 0 w 712"/>
                  <a:gd name="T49" fmla="*/ 1 h 416"/>
                  <a:gd name="T50" fmla="*/ 0 w 712"/>
                  <a:gd name="T51" fmla="*/ 1 h 416"/>
                  <a:gd name="T52" fmla="*/ 0 w 712"/>
                  <a:gd name="T53" fmla="*/ 1 h 416"/>
                  <a:gd name="T54" fmla="*/ 0 w 712"/>
                  <a:gd name="T55" fmla="*/ 1 h 416"/>
                  <a:gd name="T56" fmla="*/ 0 w 712"/>
                  <a:gd name="T57" fmla="*/ 1 h 416"/>
                  <a:gd name="T58" fmla="*/ 1 w 712"/>
                  <a:gd name="T59" fmla="*/ 1 h 416"/>
                  <a:gd name="T60" fmla="*/ 0 w 712"/>
                  <a:gd name="T61" fmla="*/ 1 h 416"/>
                  <a:gd name="T62" fmla="*/ 1 w 712"/>
                  <a:gd name="T63" fmla="*/ 1 h 416"/>
                  <a:gd name="T64" fmla="*/ 1 w 712"/>
                  <a:gd name="T65" fmla="*/ 1 h 416"/>
                  <a:gd name="T66" fmla="*/ 1 w 712"/>
                  <a:gd name="T67" fmla="*/ 1 h 416"/>
                  <a:gd name="T68" fmla="*/ 0 w 712"/>
                  <a:gd name="T69" fmla="*/ 1 h 416"/>
                  <a:gd name="T70" fmla="*/ 1 w 712"/>
                  <a:gd name="T71" fmla="*/ 2 h 416"/>
                  <a:gd name="T72" fmla="*/ 2 w 712"/>
                  <a:gd name="T73" fmla="*/ 2 h 416"/>
                  <a:gd name="T74" fmla="*/ 1 w 712"/>
                  <a:gd name="T75" fmla="*/ 2 h 416"/>
                  <a:gd name="T76" fmla="*/ 1 w 712"/>
                  <a:gd name="T77" fmla="*/ 1 h 416"/>
                  <a:gd name="T78" fmla="*/ 1 w 712"/>
                  <a:gd name="T79" fmla="*/ 2 h 416"/>
                  <a:gd name="T80" fmla="*/ 2 w 712"/>
                  <a:gd name="T81" fmla="*/ 1 h 416"/>
                  <a:gd name="T82" fmla="*/ 2 w 712"/>
                  <a:gd name="T83" fmla="*/ 1 h 416"/>
                  <a:gd name="T84" fmla="*/ 3 w 712"/>
                  <a:gd name="T85" fmla="*/ 1 h 416"/>
                  <a:gd name="T86" fmla="*/ 2 w 712"/>
                  <a:gd name="T87" fmla="*/ 1 h 416"/>
                  <a:gd name="T88" fmla="*/ 2 w 712"/>
                  <a:gd name="T89" fmla="*/ 1 h 416"/>
                  <a:gd name="T90" fmla="*/ 3 w 712"/>
                  <a:gd name="T91" fmla="*/ 0 h 416"/>
                  <a:gd name="T92" fmla="*/ 3 w 712"/>
                  <a:gd name="T93" fmla="*/ 1 h 416"/>
                  <a:gd name="T94" fmla="*/ 3 w 712"/>
                  <a:gd name="T95" fmla="*/ 0 h 416"/>
                  <a:gd name="T96" fmla="*/ 3 w 712"/>
                  <a:gd name="T97" fmla="*/ 0 h 416"/>
                  <a:gd name="T98" fmla="*/ 3 w 712"/>
                  <a:gd name="T99" fmla="*/ 0 h 416"/>
                  <a:gd name="T100" fmla="*/ 3 w 712"/>
                  <a:gd name="T101" fmla="*/ 0 h 416"/>
                  <a:gd name="T102" fmla="*/ 3 w 712"/>
                  <a:gd name="T103" fmla="*/ 0 h 416"/>
                  <a:gd name="T104" fmla="*/ 3 w 712"/>
                  <a:gd name="T105" fmla="*/ 0 h 41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712" h="416">
                    <a:moveTo>
                      <a:pt x="630" y="55"/>
                    </a:moveTo>
                    <a:lnTo>
                      <a:pt x="602" y="70"/>
                    </a:lnTo>
                    <a:lnTo>
                      <a:pt x="577" y="81"/>
                    </a:lnTo>
                    <a:lnTo>
                      <a:pt x="563" y="87"/>
                    </a:lnTo>
                    <a:lnTo>
                      <a:pt x="551" y="92"/>
                    </a:lnTo>
                    <a:lnTo>
                      <a:pt x="539" y="96"/>
                    </a:lnTo>
                    <a:lnTo>
                      <a:pt x="526" y="98"/>
                    </a:lnTo>
                    <a:lnTo>
                      <a:pt x="520" y="61"/>
                    </a:lnTo>
                    <a:lnTo>
                      <a:pt x="530" y="59"/>
                    </a:lnTo>
                    <a:lnTo>
                      <a:pt x="541" y="55"/>
                    </a:lnTo>
                    <a:lnTo>
                      <a:pt x="552" y="51"/>
                    </a:lnTo>
                    <a:lnTo>
                      <a:pt x="563" y="46"/>
                    </a:lnTo>
                    <a:lnTo>
                      <a:pt x="587" y="35"/>
                    </a:lnTo>
                    <a:lnTo>
                      <a:pt x="613" y="22"/>
                    </a:lnTo>
                    <a:lnTo>
                      <a:pt x="630" y="55"/>
                    </a:lnTo>
                    <a:close/>
                    <a:moveTo>
                      <a:pt x="526" y="98"/>
                    </a:moveTo>
                    <a:lnTo>
                      <a:pt x="513" y="100"/>
                    </a:lnTo>
                    <a:lnTo>
                      <a:pt x="501" y="100"/>
                    </a:lnTo>
                    <a:lnTo>
                      <a:pt x="487" y="100"/>
                    </a:lnTo>
                    <a:lnTo>
                      <a:pt x="474" y="97"/>
                    </a:lnTo>
                    <a:lnTo>
                      <a:pt x="461" y="93"/>
                    </a:lnTo>
                    <a:lnTo>
                      <a:pt x="448" y="86"/>
                    </a:lnTo>
                    <a:lnTo>
                      <a:pt x="435" y="78"/>
                    </a:lnTo>
                    <a:lnTo>
                      <a:pt x="421" y="68"/>
                    </a:lnTo>
                    <a:lnTo>
                      <a:pt x="445" y="39"/>
                    </a:lnTo>
                    <a:lnTo>
                      <a:pt x="454" y="46"/>
                    </a:lnTo>
                    <a:lnTo>
                      <a:pt x="464" y="52"/>
                    </a:lnTo>
                    <a:lnTo>
                      <a:pt x="474" y="57"/>
                    </a:lnTo>
                    <a:lnTo>
                      <a:pt x="483" y="60"/>
                    </a:lnTo>
                    <a:lnTo>
                      <a:pt x="492" y="62"/>
                    </a:lnTo>
                    <a:lnTo>
                      <a:pt x="502" y="63"/>
                    </a:lnTo>
                    <a:lnTo>
                      <a:pt x="511" y="63"/>
                    </a:lnTo>
                    <a:lnTo>
                      <a:pt x="520" y="61"/>
                    </a:lnTo>
                    <a:lnTo>
                      <a:pt x="526" y="98"/>
                    </a:lnTo>
                    <a:close/>
                    <a:moveTo>
                      <a:pt x="445" y="39"/>
                    </a:moveTo>
                    <a:lnTo>
                      <a:pt x="443" y="38"/>
                    </a:lnTo>
                    <a:lnTo>
                      <a:pt x="445" y="39"/>
                    </a:lnTo>
                    <a:lnTo>
                      <a:pt x="433" y="53"/>
                    </a:lnTo>
                    <a:lnTo>
                      <a:pt x="445" y="39"/>
                    </a:lnTo>
                    <a:close/>
                    <a:moveTo>
                      <a:pt x="421" y="69"/>
                    </a:moveTo>
                    <a:lnTo>
                      <a:pt x="411" y="61"/>
                    </a:lnTo>
                    <a:lnTo>
                      <a:pt x="402" y="54"/>
                    </a:lnTo>
                    <a:lnTo>
                      <a:pt x="392" y="48"/>
                    </a:lnTo>
                    <a:lnTo>
                      <a:pt x="383" y="44"/>
                    </a:lnTo>
                    <a:lnTo>
                      <a:pt x="375" y="42"/>
                    </a:lnTo>
                    <a:lnTo>
                      <a:pt x="366" y="40"/>
                    </a:lnTo>
                    <a:lnTo>
                      <a:pt x="357" y="40"/>
                    </a:lnTo>
                    <a:lnTo>
                      <a:pt x="349" y="42"/>
                    </a:lnTo>
                    <a:lnTo>
                      <a:pt x="340" y="5"/>
                    </a:lnTo>
                    <a:lnTo>
                      <a:pt x="353" y="3"/>
                    </a:lnTo>
                    <a:lnTo>
                      <a:pt x="367" y="2"/>
                    </a:lnTo>
                    <a:lnTo>
                      <a:pt x="379" y="4"/>
                    </a:lnTo>
                    <a:lnTo>
                      <a:pt x="391" y="7"/>
                    </a:lnTo>
                    <a:lnTo>
                      <a:pt x="405" y="12"/>
                    </a:lnTo>
                    <a:lnTo>
                      <a:pt x="417" y="19"/>
                    </a:lnTo>
                    <a:lnTo>
                      <a:pt x="431" y="29"/>
                    </a:lnTo>
                    <a:lnTo>
                      <a:pt x="445" y="39"/>
                    </a:lnTo>
                    <a:lnTo>
                      <a:pt x="421" y="69"/>
                    </a:lnTo>
                    <a:close/>
                    <a:moveTo>
                      <a:pt x="349" y="42"/>
                    </a:moveTo>
                    <a:lnTo>
                      <a:pt x="340" y="45"/>
                    </a:lnTo>
                    <a:lnTo>
                      <a:pt x="330" y="50"/>
                    </a:lnTo>
                    <a:lnTo>
                      <a:pt x="319" y="58"/>
                    </a:lnTo>
                    <a:lnTo>
                      <a:pt x="307" y="67"/>
                    </a:lnTo>
                    <a:lnTo>
                      <a:pt x="295" y="78"/>
                    </a:lnTo>
                    <a:lnTo>
                      <a:pt x="281" y="92"/>
                    </a:lnTo>
                    <a:lnTo>
                      <a:pt x="267" y="107"/>
                    </a:lnTo>
                    <a:lnTo>
                      <a:pt x="251" y="125"/>
                    </a:lnTo>
                    <a:lnTo>
                      <a:pt x="223" y="101"/>
                    </a:lnTo>
                    <a:lnTo>
                      <a:pt x="241" y="80"/>
                    </a:lnTo>
                    <a:lnTo>
                      <a:pt x="258" y="63"/>
                    </a:lnTo>
                    <a:lnTo>
                      <a:pt x="273" y="48"/>
                    </a:lnTo>
                    <a:lnTo>
                      <a:pt x="287" y="35"/>
                    </a:lnTo>
                    <a:lnTo>
                      <a:pt x="301" y="25"/>
                    </a:lnTo>
                    <a:lnTo>
                      <a:pt x="314" y="16"/>
                    </a:lnTo>
                    <a:lnTo>
                      <a:pt x="328" y="10"/>
                    </a:lnTo>
                    <a:lnTo>
                      <a:pt x="340" y="5"/>
                    </a:lnTo>
                    <a:lnTo>
                      <a:pt x="349" y="42"/>
                    </a:lnTo>
                    <a:close/>
                    <a:moveTo>
                      <a:pt x="223" y="101"/>
                    </a:moveTo>
                    <a:lnTo>
                      <a:pt x="222" y="103"/>
                    </a:lnTo>
                    <a:lnTo>
                      <a:pt x="223" y="101"/>
                    </a:lnTo>
                    <a:lnTo>
                      <a:pt x="237" y="113"/>
                    </a:lnTo>
                    <a:lnTo>
                      <a:pt x="223" y="101"/>
                    </a:lnTo>
                    <a:close/>
                    <a:moveTo>
                      <a:pt x="251" y="124"/>
                    </a:moveTo>
                    <a:lnTo>
                      <a:pt x="234" y="144"/>
                    </a:lnTo>
                    <a:lnTo>
                      <a:pt x="218" y="158"/>
                    </a:lnTo>
                    <a:lnTo>
                      <a:pt x="211" y="164"/>
                    </a:lnTo>
                    <a:lnTo>
                      <a:pt x="205" y="169"/>
                    </a:lnTo>
                    <a:lnTo>
                      <a:pt x="199" y="172"/>
                    </a:lnTo>
                    <a:lnTo>
                      <a:pt x="194" y="174"/>
                    </a:lnTo>
                    <a:lnTo>
                      <a:pt x="189" y="176"/>
                    </a:lnTo>
                    <a:lnTo>
                      <a:pt x="183" y="177"/>
                    </a:lnTo>
                    <a:lnTo>
                      <a:pt x="179" y="177"/>
                    </a:lnTo>
                    <a:lnTo>
                      <a:pt x="175" y="177"/>
                    </a:lnTo>
                    <a:lnTo>
                      <a:pt x="167" y="176"/>
                    </a:lnTo>
                    <a:lnTo>
                      <a:pt x="160" y="175"/>
                    </a:lnTo>
                    <a:lnTo>
                      <a:pt x="168" y="138"/>
                    </a:lnTo>
                    <a:lnTo>
                      <a:pt x="172" y="139"/>
                    </a:lnTo>
                    <a:lnTo>
                      <a:pt x="175" y="139"/>
                    </a:lnTo>
                    <a:lnTo>
                      <a:pt x="180" y="138"/>
                    </a:lnTo>
                    <a:lnTo>
                      <a:pt x="186" y="136"/>
                    </a:lnTo>
                    <a:lnTo>
                      <a:pt x="192" y="132"/>
                    </a:lnTo>
                    <a:lnTo>
                      <a:pt x="200" y="124"/>
                    </a:lnTo>
                    <a:lnTo>
                      <a:pt x="210" y="114"/>
                    </a:lnTo>
                    <a:lnTo>
                      <a:pt x="223" y="101"/>
                    </a:lnTo>
                    <a:lnTo>
                      <a:pt x="251" y="124"/>
                    </a:lnTo>
                    <a:close/>
                    <a:moveTo>
                      <a:pt x="160" y="175"/>
                    </a:moveTo>
                    <a:lnTo>
                      <a:pt x="156" y="174"/>
                    </a:lnTo>
                    <a:lnTo>
                      <a:pt x="153" y="174"/>
                    </a:lnTo>
                    <a:lnTo>
                      <a:pt x="147" y="175"/>
                    </a:lnTo>
                    <a:lnTo>
                      <a:pt x="142" y="177"/>
                    </a:lnTo>
                    <a:lnTo>
                      <a:pt x="136" y="182"/>
                    </a:lnTo>
                    <a:lnTo>
                      <a:pt x="127" y="190"/>
                    </a:lnTo>
                    <a:lnTo>
                      <a:pt x="117" y="202"/>
                    </a:lnTo>
                    <a:lnTo>
                      <a:pt x="104" y="217"/>
                    </a:lnTo>
                    <a:lnTo>
                      <a:pt x="74" y="193"/>
                    </a:lnTo>
                    <a:lnTo>
                      <a:pt x="93" y="172"/>
                    </a:lnTo>
                    <a:lnTo>
                      <a:pt x="108" y="156"/>
                    </a:lnTo>
                    <a:lnTo>
                      <a:pt x="116" y="150"/>
                    </a:lnTo>
                    <a:lnTo>
                      <a:pt x="122" y="146"/>
                    </a:lnTo>
                    <a:lnTo>
                      <a:pt x="128" y="142"/>
                    </a:lnTo>
                    <a:lnTo>
                      <a:pt x="133" y="139"/>
                    </a:lnTo>
                    <a:lnTo>
                      <a:pt x="138" y="137"/>
                    </a:lnTo>
                    <a:lnTo>
                      <a:pt x="143" y="136"/>
                    </a:lnTo>
                    <a:lnTo>
                      <a:pt x="148" y="136"/>
                    </a:lnTo>
                    <a:lnTo>
                      <a:pt x="153" y="135"/>
                    </a:lnTo>
                    <a:lnTo>
                      <a:pt x="161" y="136"/>
                    </a:lnTo>
                    <a:lnTo>
                      <a:pt x="168" y="138"/>
                    </a:lnTo>
                    <a:lnTo>
                      <a:pt x="160" y="175"/>
                    </a:lnTo>
                    <a:close/>
                    <a:moveTo>
                      <a:pt x="104" y="217"/>
                    </a:moveTo>
                    <a:lnTo>
                      <a:pt x="91" y="231"/>
                    </a:lnTo>
                    <a:lnTo>
                      <a:pt x="79" y="243"/>
                    </a:lnTo>
                    <a:lnTo>
                      <a:pt x="68" y="252"/>
                    </a:lnTo>
                    <a:lnTo>
                      <a:pt x="59" y="258"/>
                    </a:lnTo>
                    <a:lnTo>
                      <a:pt x="52" y="262"/>
                    </a:lnTo>
                    <a:lnTo>
                      <a:pt x="48" y="265"/>
                    </a:lnTo>
                    <a:lnTo>
                      <a:pt x="47" y="268"/>
                    </a:lnTo>
                    <a:lnTo>
                      <a:pt x="46" y="269"/>
                    </a:lnTo>
                    <a:lnTo>
                      <a:pt x="46" y="270"/>
                    </a:lnTo>
                    <a:lnTo>
                      <a:pt x="47" y="271"/>
                    </a:lnTo>
                    <a:lnTo>
                      <a:pt x="24" y="300"/>
                    </a:lnTo>
                    <a:lnTo>
                      <a:pt x="20" y="297"/>
                    </a:lnTo>
                    <a:lnTo>
                      <a:pt x="18" y="293"/>
                    </a:lnTo>
                    <a:lnTo>
                      <a:pt x="17" y="290"/>
                    </a:lnTo>
                    <a:lnTo>
                      <a:pt x="16" y="286"/>
                    </a:lnTo>
                    <a:lnTo>
                      <a:pt x="16" y="282"/>
                    </a:lnTo>
                    <a:lnTo>
                      <a:pt x="17" y="277"/>
                    </a:lnTo>
                    <a:lnTo>
                      <a:pt x="19" y="272"/>
                    </a:lnTo>
                    <a:lnTo>
                      <a:pt x="22" y="265"/>
                    </a:lnTo>
                    <a:lnTo>
                      <a:pt x="30" y="252"/>
                    </a:lnTo>
                    <a:lnTo>
                      <a:pt x="41" y="236"/>
                    </a:lnTo>
                    <a:lnTo>
                      <a:pt x="57" y="216"/>
                    </a:lnTo>
                    <a:lnTo>
                      <a:pt x="74" y="193"/>
                    </a:lnTo>
                    <a:lnTo>
                      <a:pt x="104" y="217"/>
                    </a:lnTo>
                    <a:close/>
                    <a:moveTo>
                      <a:pt x="47" y="271"/>
                    </a:moveTo>
                    <a:lnTo>
                      <a:pt x="0" y="234"/>
                    </a:lnTo>
                    <a:lnTo>
                      <a:pt x="47" y="271"/>
                    </a:lnTo>
                    <a:lnTo>
                      <a:pt x="35" y="285"/>
                    </a:lnTo>
                    <a:lnTo>
                      <a:pt x="47" y="271"/>
                    </a:lnTo>
                    <a:close/>
                    <a:moveTo>
                      <a:pt x="47" y="271"/>
                    </a:moveTo>
                    <a:lnTo>
                      <a:pt x="52" y="270"/>
                    </a:lnTo>
                    <a:lnTo>
                      <a:pt x="62" y="263"/>
                    </a:lnTo>
                    <a:lnTo>
                      <a:pt x="71" y="299"/>
                    </a:lnTo>
                    <a:lnTo>
                      <a:pt x="56" y="304"/>
                    </a:lnTo>
                    <a:lnTo>
                      <a:pt x="42" y="305"/>
                    </a:lnTo>
                    <a:lnTo>
                      <a:pt x="37" y="306"/>
                    </a:lnTo>
                    <a:lnTo>
                      <a:pt x="32" y="305"/>
                    </a:lnTo>
                    <a:lnTo>
                      <a:pt x="28" y="303"/>
                    </a:lnTo>
                    <a:lnTo>
                      <a:pt x="24" y="300"/>
                    </a:lnTo>
                    <a:lnTo>
                      <a:pt x="47" y="271"/>
                    </a:lnTo>
                    <a:close/>
                    <a:moveTo>
                      <a:pt x="71" y="299"/>
                    </a:moveTo>
                    <a:lnTo>
                      <a:pt x="87" y="296"/>
                    </a:lnTo>
                    <a:lnTo>
                      <a:pt x="71" y="299"/>
                    </a:lnTo>
                    <a:lnTo>
                      <a:pt x="67" y="281"/>
                    </a:lnTo>
                    <a:lnTo>
                      <a:pt x="71" y="299"/>
                    </a:lnTo>
                    <a:close/>
                    <a:moveTo>
                      <a:pt x="62" y="263"/>
                    </a:moveTo>
                    <a:lnTo>
                      <a:pt x="72" y="260"/>
                    </a:lnTo>
                    <a:lnTo>
                      <a:pt x="84" y="258"/>
                    </a:lnTo>
                    <a:lnTo>
                      <a:pt x="95" y="255"/>
                    </a:lnTo>
                    <a:lnTo>
                      <a:pt x="108" y="253"/>
                    </a:lnTo>
                    <a:lnTo>
                      <a:pt x="114" y="290"/>
                    </a:lnTo>
                    <a:lnTo>
                      <a:pt x="102" y="292"/>
                    </a:lnTo>
                    <a:lnTo>
                      <a:pt x="91" y="295"/>
                    </a:lnTo>
                    <a:lnTo>
                      <a:pt x="81" y="297"/>
                    </a:lnTo>
                    <a:lnTo>
                      <a:pt x="71" y="299"/>
                    </a:lnTo>
                    <a:lnTo>
                      <a:pt x="62" y="263"/>
                    </a:lnTo>
                    <a:close/>
                    <a:moveTo>
                      <a:pt x="108" y="253"/>
                    </a:moveTo>
                    <a:lnTo>
                      <a:pt x="118" y="252"/>
                    </a:lnTo>
                    <a:lnTo>
                      <a:pt x="128" y="252"/>
                    </a:lnTo>
                    <a:lnTo>
                      <a:pt x="137" y="253"/>
                    </a:lnTo>
                    <a:lnTo>
                      <a:pt x="146" y="255"/>
                    </a:lnTo>
                    <a:lnTo>
                      <a:pt x="155" y="258"/>
                    </a:lnTo>
                    <a:lnTo>
                      <a:pt x="164" y="261"/>
                    </a:lnTo>
                    <a:lnTo>
                      <a:pt x="173" y="265"/>
                    </a:lnTo>
                    <a:lnTo>
                      <a:pt x="181" y="271"/>
                    </a:lnTo>
                    <a:lnTo>
                      <a:pt x="199" y="283"/>
                    </a:lnTo>
                    <a:lnTo>
                      <a:pt x="215" y="296"/>
                    </a:lnTo>
                    <a:lnTo>
                      <a:pt x="232" y="310"/>
                    </a:lnTo>
                    <a:lnTo>
                      <a:pt x="248" y="325"/>
                    </a:lnTo>
                    <a:lnTo>
                      <a:pt x="223" y="353"/>
                    </a:lnTo>
                    <a:lnTo>
                      <a:pt x="209" y="341"/>
                    </a:lnTo>
                    <a:lnTo>
                      <a:pt x="196" y="328"/>
                    </a:lnTo>
                    <a:lnTo>
                      <a:pt x="181" y="317"/>
                    </a:lnTo>
                    <a:lnTo>
                      <a:pt x="168" y="307"/>
                    </a:lnTo>
                    <a:lnTo>
                      <a:pt x="155" y="298"/>
                    </a:lnTo>
                    <a:lnTo>
                      <a:pt x="140" y="293"/>
                    </a:lnTo>
                    <a:lnTo>
                      <a:pt x="134" y="291"/>
                    </a:lnTo>
                    <a:lnTo>
                      <a:pt x="128" y="290"/>
                    </a:lnTo>
                    <a:lnTo>
                      <a:pt x="121" y="289"/>
                    </a:lnTo>
                    <a:lnTo>
                      <a:pt x="114" y="290"/>
                    </a:lnTo>
                    <a:lnTo>
                      <a:pt x="108" y="253"/>
                    </a:lnTo>
                    <a:close/>
                    <a:moveTo>
                      <a:pt x="248" y="325"/>
                    </a:moveTo>
                    <a:lnTo>
                      <a:pt x="261" y="336"/>
                    </a:lnTo>
                    <a:lnTo>
                      <a:pt x="273" y="348"/>
                    </a:lnTo>
                    <a:lnTo>
                      <a:pt x="285" y="358"/>
                    </a:lnTo>
                    <a:lnTo>
                      <a:pt x="297" y="366"/>
                    </a:lnTo>
                    <a:lnTo>
                      <a:pt x="308" y="373"/>
                    </a:lnTo>
                    <a:lnTo>
                      <a:pt x="318" y="377"/>
                    </a:lnTo>
                    <a:lnTo>
                      <a:pt x="323" y="378"/>
                    </a:lnTo>
                    <a:lnTo>
                      <a:pt x="328" y="379"/>
                    </a:lnTo>
                    <a:lnTo>
                      <a:pt x="333" y="378"/>
                    </a:lnTo>
                    <a:lnTo>
                      <a:pt x="337" y="377"/>
                    </a:lnTo>
                    <a:lnTo>
                      <a:pt x="352" y="411"/>
                    </a:lnTo>
                    <a:lnTo>
                      <a:pt x="344" y="414"/>
                    </a:lnTo>
                    <a:lnTo>
                      <a:pt x="336" y="416"/>
                    </a:lnTo>
                    <a:lnTo>
                      <a:pt x="328" y="416"/>
                    </a:lnTo>
                    <a:lnTo>
                      <a:pt x="319" y="416"/>
                    </a:lnTo>
                    <a:lnTo>
                      <a:pt x="311" y="414"/>
                    </a:lnTo>
                    <a:lnTo>
                      <a:pt x="303" y="412"/>
                    </a:lnTo>
                    <a:lnTo>
                      <a:pt x="295" y="409"/>
                    </a:lnTo>
                    <a:lnTo>
                      <a:pt x="287" y="404"/>
                    </a:lnTo>
                    <a:lnTo>
                      <a:pt x="271" y="394"/>
                    </a:lnTo>
                    <a:lnTo>
                      <a:pt x="256" y="382"/>
                    </a:lnTo>
                    <a:lnTo>
                      <a:pt x="239" y="367"/>
                    </a:lnTo>
                    <a:lnTo>
                      <a:pt x="223" y="353"/>
                    </a:lnTo>
                    <a:lnTo>
                      <a:pt x="248" y="325"/>
                    </a:lnTo>
                    <a:close/>
                    <a:moveTo>
                      <a:pt x="353" y="411"/>
                    </a:moveTo>
                    <a:lnTo>
                      <a:pt x="352" y="411"/>
                    </a:lnTo>
                    <a:lnTo>
                      <a:pt x="344" y="393"/>
                    </a:lnTo>
                    <a:lnTo>
                      <a:pt x="353" y="411"/>
                    </a:lnTo>
                    <a:close/>
                    <a:moveTo>
                      <a:pt x="336" y="377"/>
                    </a:moveTo>
                    <a:lnTo>
                      <a:pt x="366" y="360"/>
                    </a:lnTo>
                    <a:lnTo>
                      <a:pt x="400" y="341"/>
                    </a:lnTo>
                    <a:lnTo>
                      <a:pt x="436" y="317"/>
                    </a:lnTo>
                    <a:lnTo>
                      <a:pt x="474" y="291"/>
                    </a:lnTo>
                    <a:lnTo>
                      <a:pt x="495" y="322"/>
                    </a:lnTo>
                    <a:lnTo>
                      <a:pt x="457" y="349"/>
                    </a:lnTo>
                    <a:lnTo>
                      <a:pt x="419" y="373"/>
                    </a:lnTo>
                    <a:lnTo>
                      <a:pt x="384" y="393"/>
                    </a:lnTo>
                    <a:lnTo>
                      <a:pt x="353" y="411"/>
                    </a:lnTo>
                    <a:lnTo>
                      <a:pt x="336" y="377"/>
                    </a:lnTo>
                    <a:close/>
                    <a:moveTo>
                      <a:pt x="474" y="291"/>
                    </a:moveTo>
                    <a:lnTo>
                      <a:pt x="499" y="272"/>
                    </a:lnTo>
                    <a:lnTo>
                      <a:pt x="523" y="251"/>
                    </a:lnTo>
                    <a:lnTo>
                      <a:pt x="536" y="241"/>
                    </a:lnTo>
                    <a:lnTo>
                      <a:pt x="546" y="229"/>
                    </a:lnTo>
                    <a:lnTo>
                      <a:pt x="557" y="219"/>
                    </a:lnTo>
                    <a:lnTo>
                      <a:pt x="566" y="208"/>
                    </a:lnTo>
                    <a:lnTo>
                      <a:pt x="595" y="231"/>
                    </a:lnTo>
                    <a:lnTo>
                      <a:pt x="585" y="244"/>
                    </a:lnTo>
                    <a:lnTo>
                      <a:pt x="574" y="256"/>
                    </a:lnTo>
                    <a:lnTo>
                      <a:pt x="561" y="268"/>
                    </a:lnTo>
                    <a:lnTo>
                      <a:pt x="549" y="279"/>
                    </a:lnTo>
                    <a:lnTo>
                      <a:pt x="523" y="300"/>
                    </a:lnTo>
                    <a:lnTo>
                      <a:pt x="495" y="322"/>
                    </a:lnTo>
                    <a:lnTo>
                      <a:pt x="474" y="291"/>
                    </a:lnTo>
                    <a:close/>
                    <a:moveTo>
                      <a:pt x="596" y="231"/>
                    </a:moveTo>
                    <a:lnTo>
                      <a:pt x="595" y="231"/>
                    </a:lnTo>
                    <a:lnTo>
                      <a:pt x="581" y="220"/>
                    </a:lnTo>
                    <a:lnTo>
                      <a:pt x="596" y="231"/>
                    </a:lnTo>
                    <a:close/>
                    <a:moveTo>
                      <a:pt x="566" y="209"/>
                    </a:moveTo>
                    <a:lnTo>
                      <a:pt x="590" y="176"/>
                    </a:lnTo>
                    <a:lnTo>
                      <a:pt x="617" y="139"/>
                    </a:lnTo>
                    <a:lnTo>
                      <a:pt x="629" y="120"/>
                    </a:lnTo>
                    <a:lnTo>
                      <a:pt x="642" y="102"/>
                    </a:lnTo>
                    <a:lnTo>
                      <a:pt x="652" y="84"/>
                    </a:lnTo>
                    <a:lnTo>
                      <a:pt x="660" y="67"/>
                    </a:lnTo>
                    <a:lnTo>
                      <a:pt x="694" y="83"/>
                    </a:lnTo>
                    <a:lnTo>
                      <a:pt x="685" y="101"/>
                    </a:lnTo>
                    <a:lnTo>
                      <a:pt x="675" y="120"/>
                    </a:lnTo>
                    <a:lnTo>
                      <a:pt x="661" y="140"/>
                    </a:lnTo>
                    <a:lnTo>
                      <a:pt x="648" y="159"/>
                    </a:lnTo>
                    <a:lnTo>
                      <a:pt x="621" y="198"/>
                    </a:lnTo>
                    <a:lnTo>
                      <a:pt x="596" y="231"/>
                    </a:lnTo>
                    <a:lnTo>
                      <a:pt x="566" y="209"/>
                    </a:lnTo>
                    <a:close/>
                    <a:moveTo>
                      <a:pt x="660" y="67"/>
                    </a:moveTo>
                    <a:lnTo>
                      <a:pt x="663" y="61"/>
                    </a:lnTo>
                    <a:lnTo>
                      <a:pt x="664" y="55"/>
                    </a:lnTo>
                    <a:lnTo>
                      <a:pt x="664" y="53"/>
                    </a:lnTo>
                    <a:lnTo>
                      <a:pt x="664" y="51"/>
                    </a:lnTo>
                    <a:lnTo>
                      <a:pt x="663" y="49"/>
                    </a:lnTo>
                    <a:lnTo>
                      <a:pt x="661" y="48"/>
                    </a:lnTo>
                    <a:lnTo>
                      <a:pt x="657" y="47"/>
                    </a:lnTo>
                    <a:lnTo>
                      <a:pt x="651" y="48"/>
                    </a:lnTo>
                    <a:lnTo>
                      <a:pt x="642" y="51"/>
                    </a:lnTo>
                    <a:lnTo>
                      <a:pt x="629" y="55"/>
                    </a:lnTo>
                    <a:lnTo>
                      <a:pt x="614" y="22"/>
                    </a:lnTo>
                    <a:lnTo>
                      <a:pt x="632" y="13"/>
                    </a:lnTo>
                    <a:lnTo>
                      <a:pt x="650" y="7"/>
                    </a:lnTo>
                    <a:lnTo>
                      <a:pt x="664" y="3"/>
                    </a:lnTo>
                    <a:lnTo>
                      <a:pt x="677" y="1"/>
                    </a:lnTo>
                    <a:lnTo>
                      <a:pt x="687" y="0"/>
                    </a:lnTo>
                    <a:lnTo>
                      <a:pt x="695" y="1"/>
                    </a:lnTo>
                    <a:lnTo>
                      <a:pt x="699" y="2"/>
                    </a:lnTo>
                    <a:lnTo>
                      <a:pt x="702" y="4"/>
                    </a:lnTo>
                    <a:lnTo>
                      <a:pt x="704" y="5"/>
                    </a:lnTo>
                    <a:lnTo>
                      <a:pt x="707" y="8"/>
                    </a:lnTo>
                    <a:lnTo>
                      <a:pt x="711" y="13"/>
                    </a:lnTo>
                    <a:lnTo>
                      <a:pt x="712" y="20"/>
                    </a:lnTo>
                    <a:lnTo>
                      <a:pt x="712" y="28"/>
                    </a:lnTo>
                    <a:lnTo>
                      <a:pt x="711" y="37"/>
                    </a:lnTo>
                    <a:lnTo>
                      <a:pt x="708" y="47"/>
                    </a:lnTo>
                    <a:lnTo>
                      <a:pt x="704" y="59"/>
                    </a:lnTo>
                    <a:lnTo>
                      <a:pt x="700" y="71"/>
                    </a:lnTo>
                    <a:lnTo>
                      <a:pt x="694" y="83"/>
                    </a:lnTo>
                    <a:lnTo>
                      <a:pt x="660" y="67"/>
                    </a:lnTo>
                    <a:close/>
                    <a:moveTo>
                      <a:pt x="613" y="22"/>
                    </a:moveTo>
                    <a:lnTo>
                      <a:pt x="613" y="23"/>
                    </a:lnTo>
                    <a:lnTo>
                      <a:pt x="614" y="22"/>
                    </a:lnTo>
                    <a:lnTo>
                      <a:pt x="622" y="39"/>
                    </a:lnTo>
                    <a:lnTo>
                      <a:pt x="613" y="2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67" name="Freeform 2287">
                <a:extLst>
                  <a:ext uri="{FF2B5EF4-FFF2-40B4-BE49-F238E27FC236}">
                    <a16:creationId xmlns:a16="http://schemas.microsoft.com/office/drawing/2014/main" id="{9B1E54C6-BEE8-4986-B8A3-46F5D72160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1" y="3339"/>
                <a:ext cx="45" cy="24"/>
              </a:xfrm>
              <a:custGeom>
                <a:avLst/>
                <a:gdLst>
                  <a:gd name="T0" fmla="*/ 3 w 673"/>
                  <a:gd name="T1" fmla="*/ 0 h 362"/>
                  <a:gd name="T2" fmla="*/ 3 w 673"/>
                  <a:gd name="T3" fmla="*/ 0 h 362"/>
                  <a:gd name="T4" fmla="*/ 3 w 673"/>
                  <a:gd name="T5" fmla="*/ 0 h 362"/>
                  <a:gd name="T6" fmla="*/ 3 w 673"/>
                  <a:gd name="T7" fmla="*/ 0 h 362"/>
                  <a:gd name="T8" fmla="*/ 3 w 673"/>
                  <a:gd name="T9" fmla="*/ 0 h 362"/>
                  <a:gd name="T10" fmla="*/ 3 w 673"/>
                  <a:gd name="T11" fmla="*/ 0 h 362"/>
                  <a:gd name="T12" fmla="*/ 3 w 673"/>
                  <a:gd name="T13" fmla="*/ 0 h 362"/>
                  <a:gd name="T14" fmla="*/ 3 w 673"/>
                  <a:gd name="T15" fmla="*/ 0 h 362"/>
                  <a:gd name="T16" fmla="*/ 2 w 673"/>
                  <a:gd name="T17" fmla="*/ 0 h 362"/>
                  <a:gd name="T18" fmla="*/ 2 w 673"/>
                  <a:gd name="T19" fmla="*/ 0 h 362"/>
                  <a:gd name="T20" fmla="*/ 2 w 673"/>
                  <a:gd name="T21" fmla="*/ 0 h 362"/>
                  <a:gd name="T22" fmla="*/ 2 w 673"/>
                  <a:gd name="T23" fmla="*/ 0 h 362"/>
                  <a:gd name="T24" fmla="*/ 2 w 673"/>
                  <a:gd name="T25" fmla="*/ 0 h 362"/>
                  <a:gd name="T26" fmla="*/ 1 w 673"/>
                  <a:gd name="T27" fmla="*/ 0 h 362"/>
                  <a:gd name="T28" fmla="*/ 1 w 673"/>
                  <a:gd name="T29" fmla="*/ 0 h 362"/>
                  <a:gd name="T30" fmla="*/ 1 w 673"/>
                  <a:gd name="T31" fmla="*/ 0 h 362"/>
                  <a:gd name="T32" fmla="*/ 1 w 673"/>
                  <a:gd name="T33" fmla="*/ 0 h 362"/>
                  <a:gd name="T34" fmla="*/ 1 w 673"/>
                  <a:gd name="T35" fmla="*/ 0 h 362"/>
                  <a:gd name="T36" fmla="*/ 1 w 673"/>
                  <a:gd name="T37" fmla="*/ 0 h 362"/>
                  <a:gd name="T38" fmla="*/ 1 w 673"/>
                  <a:gd name="T39" fmla="*/ 0 h 362"/>
                  <a:gd name="T40" fmla="*/ 1 w 673"/>
                  <a:gd name="T41" fmla="*/ 0 h 362"/>
                  <a:gd name="T42" fmla="*/ 0 w 673"/>
                  <a:gd name="T43" fmla="*/ 0 h 362"/>
                  <a:gd name="T44" fmla="*/ 0 w 673"/>
                  <a:gd name="T45" fmla="*/ 0 h 362"/>
                  <a:gd name="T46" fmla="*/ 0 w 673"/>
                  <a:gd name="T47" fmla="*/ 0 h 362"/>
                  <a:gd name="T48" fmla="*/ 0 w 673"/>
                  <a:gd name="T49" fmla="*/ 0 h 362"/>
                  <a:gd name="T50" fmla="*/ 0 w 673"/>
                  <a:gd name="T51" fmla="*/ 0 h 362"/>
                  <a:gd name="T52" fmla="*/ 0 w 673"/>
                  <a:gd name="T53" fmla="*/ 0 h 362"/>
                  <a:gd name="T54" fmla="*/ 0 w 673"/>
                  <a:gd name="T55" fmla="*/ 0 h 362"/>
                  <a:gd name="T56" fmla="*/ 0 w 673"/>
                  <a:gd name="T57" fmla="*/ 0 h 362"/>
                  <a:gd name="T58" fmla="*/ 0 w 673"/>
                  <a:gd name="T59" fmla="*/ 0 h 362"/>
                  <a:gd name="T60" fmla="*/ 0 w 673"/>
                  <a:gd name="T61" fmla="*/ 0 h 362"/>
                  <a:gd name="T62" fmla="*/ 0 w 673"/>
                  <a:gd name="T63" fmla="*/ 0 h 362"/>
                  <a:gd name="T64" fmla="*/ 0 w 673"/>
                  <a:gd name="T65" fmla="*/ 1 h 362"/>
                  <a:gd name="T66" fmla="*/ 0 w 673"/>
                  <a:gd name="T67" fmla="*/ 1 h 362"/>
                  <a:gd name="T68" fmla="*/ 0 w 673"/>
                  <a:gd name="T69" fmla="*/ 1 h 362"/>
                  <a:gd name="T70" fmla="*/ 0 w 673"/>
                  <a:gd name="T71" fmla="*/ 1 h 362"/>
                  <a:gd name="T72" fmla="*/ 0 w 673"/>
                  <a:gd name="T73" fmla="*/ 1 h 362"/>
                  <a:gd name="T74" fmla="*/ 1 w 673"/>
                  <a:gd name="T75" fmla="*/ 1 h 362"/>
                  <a:gd name="T76" fmla="*/ 1 w 673"/>
                  <a:gd name="T77" fmla="*/ 1 h 362"/>
                  <a:gd name="T78" fmla="*/ 1 w 673"/>
                  <a:gd name="T79" fmla="*/ 1 h 362"/>
                  <a:gd name="T80" fmla="*/ 1 w 673"/>
                  <a:gd name="T81" fmla="*/ 2 h 362"/>
                  <a:gd name="T82" fmla="*/ 1 w 673"/>
                  <a:gd name="T83" fmla="*/ 2 h 362"/>
                  <a:gd name="T84" fmla="*/ 1 w 673"/>
                  <a:gd name="T85" fmla="*/ 2 h 362"/>
                  <a:gd name="T86" fmla="*/ 1 w 673"/>
                  <a:gd name="T87" fmla="*/ 2 h 362"/>
                  <a:gd name="T88" fmla="*/ 1 w 673"/>
                  <a:gd name="T89" fmla="*/ 2 h 362"/>
                  <a:gd name="T90" fmla="*/ 1 w 673"/>
                  <a:gd name="T91" fmla="*/ 2 h 362"/>
                  <a:gd name="T92" fmla="*/ 2 w 673"/>
                  <a:gd name="T93" fmla="*/ 1 h 362"/>
                  <a:gd name="T94" fmla="*/ 2 w 673"/>
                  <a:gd name="T95" fmla="*/ 1 h 362"/>
                  <a:gd name="T96" fmla="*/ 2 w 673"/>
                  <a:gd name="T97" fmla="*/ 1 h 362"/>
                  <a:gd name="T98" fmla="*/ 3 w 673"/>
                  <a:gd name="T99" fmla="*/ 1 h 362"/>
                  <a:gd name="T100" fmla="*/ 3 w 673"/>
                  <a:gd name="T101" fmla="*/ 1 h 362"/>
                  <a:gd name="T102" fmla="*/ 3 w 673"/>
                  <a:gd name="T103" fmla="*/ 1 h 362"/>
                  <a:gd name="T104" fmla="*/ 3 w 673"/>
                  <a:gd name="T105" fmla="*/ 1 h 362"/>
                  <a:gd name="T106" fmla="*/ 3 w 673"/>
                  <a:gd name="T107" fmla="*/ 1 h 362"/>
                  <a:gd name="T108" fmla="*/ 3 w 673"/>
                  <a:gd name="T109" fmla="*/ 1 h 362"/>
                  <a:gd name="T110" fmla="*/ 3 w 673"/>
                  <a:gd name="T111" fmla="*/ 1 h 36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673" h="362">
                    <a:moveTo>
                      <a:pt x="672" y="108"/>
                    </a:moveTo>
                    <a:lnTo>
                      <a:pt x="666" y="88"/>
                    </a:lnTo>
                    <a:lnTo>
                      <a:pt x="659" y="70"/>
                    </a:lnTo>
                    <a:lnTo>
                      <a:pt x="651" y="55"/>
                    </a:lnTo>
                    <a:lnTo>
                      <a:pt x="642" y="40"/>
                    </a:lnTo>
                    <a:lnTo>
                      <a:pt x="637" y="34"/>
                    </a:lnTo>
                    <a:lnTo>
                      <a:pt x="632" y="28"/>
                    </a:lnTo>
                    <a:lnTo>
                      <a:pt x="626" y="23"/>
                    </a:lnTo>
                    <a:lnTo>
                      <a:pt x="620" y="17"/>
                    </a:lnTo>
                    <a:lnTo>
                      <a:pt x="613" y="13"/>
                    </a:lnTo>
                    <a:lnTo>
                      <a:pt x="606" y="9"/>
                    </a:lnTo>
                    <a:lnTo>
                      <a:pt x="599" y="6"/>
                    </a:lnTo>
                    <a:lnTo>
                      <a:pt x="591" y="4"/>
                    </a:lnTo>
                    <a:lnTo>
                      <a:pt x="583" y="2"/>
                    </a:lnTo>
                    <a:lnTo>
                      <a:pt x="573" y="1"/>
                    </a:lnTo>
                    <a:lnTo>
                      <a:pt x="563" y="0"/>
                    </a:lnTo>
                    <a:lnTo>
                      <a:pt x="553" y="0"/>
                    </a:lnTo>
                    <a:lnTo>
                      <a:pt x="541" y="0"/>
                    </a:lnTo>
                    <a:lnTo>
                      <a:pt x="530" y="1"/>
                    </a:lnTo>
                    <a:lnTo>
                      <a:pt x="517" y="3"/>
                    </a:lnTo>
                    <a:lnTo>
                      <a:pt x="503" y="5"/>
                    </a:lnTo>
                    <a:lnTo>
                      <a:pt x="475" y="12"/>
                    </a:lnTo>
                    <a:lnTo>
                      <a:pt x="442" y="22"/>
                    </a:lnTo>
                    <a:lnTo>
                      <a:pt x="406" y="34"/>
                    </a:lnTo>
                    <a:lnTo>
                      <a:pt x="365" y="49"/>
                    </a:lnTo>
                    <a:lnTo>
                      <a:pt x="345" y="57"/>
                    </a:lnTo>
                    <a:lnTo>
                      <a:pt x="325" y="63"/>
                    </a:lnTo>
                    <a:lnTo>
                      <a:pt x="307" y="68"/>
                    </a:lnTo>
                    <a:lnTo>
                      <a:pt x="290" y="72"/>
                    </a:lnTo>
                    <a:lnTo>
                      <a:pt x="275" y="75"/>
                    </a:lnTo>
                    <a:lnTo>
                      <a:pt x="260" y="77"/>
                    </a:lnTo>
                    <a:lnTo>
                      <a:pt x="247" y="78"/>
                    </a:lnTo>
                    <a:lnTo>
                      <a:pt x="234" y="78"/>
                    </a:lnTo>
                    <a:lnTo>
                      <a:pt x="222" y="77"/>
                    </a:lnTo>
                    <a:lnTo>
                      <a:pt x="212" y="76"/>
                    </a:lnTo>
                    <a:lnTo>
                      <a:pt x="202" y="74"/>
                    </a:lnTo>
                    <a:lnTo>
                      <a:pt x="192" y="72"/>
                    </a:lnTo>
                    <a:lnTo>
                      <a:pt x="176" y="66"/>
                    </a:lnTo>
                    <a:lnTo>
                      <a:pt x="161" y="59"/>
                    </a:lnTo>
                    <a:lnTo>
                      <a:pt x="147" y="51"/>
                    </a:lnTo>
                    <a:lnTo>
                      <a:pt x="135" y="44"/>
                    </a:lnTo>
                    <a:lnTo>
                      <a:pt x="122" y="37"/>
                    </a:lnTo>
                    <a:lnTo>
                      <a:pt x="110" y="32"/>
                    </a:lnTo>
                    <a:lnTo>
                      <a:pt x="104" y="30"/>
                    </a:lnTo>
                    <a:lnTo>
                      <a:pt x="97" y="29"/>
                    </a:lnTo>
                    <a:lnTo>
                      <a:pt x="89" y="29"/>
                    </a:lnTo>
                    <a:lnTo>
                      <a:pt x="82" y="29"/>
                    </a:lnTo>
                    <a:lnTo>
                      <a:pt x="75" y="30"/>
                    </a:lnTo>
                    <a:lnTo>
                      <a:pt x="66" y="31"/>
                    </a:lnTo>
                    <a:lnTo>
                      <a:pt x="58" y="34"/>
                    </a:lnTo>
                    <a:lnTo>
                      <a:pt x="47" y="38"/>
                    </a:lnTo>
                    <a:lnTo>
                      <a:pt x="31" y="46"/>
                    </a:lnTo>
                    <a:lnTo>
                      <a:pt x="17" y="52"/>
                    </a:lnTo>
                    <a:lnTo>
                      <a:pt x="8" y="59"/>
                    </a:lnTo>
                    <a:lnTo>
                      <a:pt x="3" y="63"/>
                    </a:lnTo>
                    <a:lnTo>
                      <a:pt x="1" y="65"/>
                    </a:lnTo>
                    <a:lnTo>
                      <a:pt x="0" y="67"/>
                    </a:lnTo>
                    <a:lnTo>
                      <a:pt x="0" y="68"/>
                    </a:lnTo>
                    <a:lnTo>
                      <a:pt x="1" y="70"/>
                    </a:lnTo>
                    <a:lnTo>
                      <a:pt x="3" y="73"/>
                    </a:lnTo>
                    <a:lnTo>
                      <a:pt x="7" y="77"/>
                    </a:lnTo>
                    <a:lnTo>
                      <a:pt x="18" y="86"/>
                    </a:lnTo>
                    <a:lnTo>
                      <a:pt x="33" y="100"/>
                    </a:lnTo>
                    <a:lnTo>
                      <a:pt x="40" y="109"/>
                    </a:lnTo>
                    <a:lnTo>
                      <a:pt x="46" y="119"/>
                    </a:lnTo>
                    <a:lnTo>
                      <a:pt x="49" y="127"/>
                    </a:lnTo>
                    <a:lnTo>
                      <a:pt x="51" y="133"/>
                    </a:lnTo>
                    <a:lnTo>
                      <a:pt x="53" y="141"/>
                    </a:lnTo>
                    <a:lnTo>
                      <a:pt x="54" y="149"/>
                    </a:lnTo>
                    <a:lnTo>
                      <a:pt x="59" y="167"/>
                    </a:lnTo>
                    <a:lnTo>
                      <a:pt x="65" y="186"/>
                    </a:lnTo>
                    <a:lnTo>
                      <a:pt x="72" y="207"/>
                    </a:lnTo>
                    <a:lnTo>
                      <a:pt x="81" y="227"/>
                    </a:lnTo>
                    <a:lnTo>
                      <a:pt x="93" y="247"/>
                    </a:lnTo>
                    <a:lnTo>
                      <a:pt x="105" y="268"/>
                    </a:lnTo>
                    <a:lnTo>
                      <a:pt x="118" y="287"/>
                    </a:lnTo>
                    <a:lnTo>
                      <a:pt x="134" y="305"/>
                    </a:lnTo>
                    <a:lnTo>
                      <a:pt x="142" y="313"/>
                    </a:lnTo>
                    <a:lnTo>
                      <a:pt x="150" y="321"/>
                    </a:lnTo>
                    <a:lnTo>
                      <a:pt x="158" y="328"/>
                    </a:lnTo>
                    <a:lnTo>
                      <a:pt x="168" y="336"/>
                    </a:lnTo>
                    <a:lnTo>
                      <a:pt x="177" y="341"/>
                    </a:lnTo>
                    <a:lnTo>
                      <a:pt x="186" y="347"/>
                    </a:lnTo>
                    <a:lnTo>
                      <a:pt x="196" y="351"/>
                    </a:lnTo>
                    <a:lnTo>
                      <a:pt x="205" y="355"/>
                    </a:lnTo>
                    <a:lnTo>
                      <a:pt x="215" y="358"/>
                    </a:lnTo>
                    <a:lnTo>
                      <a:pt x="225" y="360"/>
                    </a:lnTo>
                    <a:lnTo>
                      <a:pt x="235" y="362"/>
                    </a:lnTo>
                    <a:lnTo>
                      <a:pt x="245" y="362"/>
                    </a:lnTo>
                    <a:lnTo>
                      <a:pt x="256" y="361"/>
                    </a:lnTo>
                    <a:lnTo>
                      <a:pt x="267" y="359"/>
                    </a:lnTo>
                    <a:lnTo>
                      <a:pt x="277" y="356"/>
                    </a:lnTo>
                    <a:lnTo>
                      <a:pt x="288" y="352"/>
                    </a:lnTo>
                    <a:lnTo>
                      <a:pt x="340" y="330"/>
                    </a:lnTo>
                    <a:lnTo>
                      <a:pt x="401" y="305"/>
                    </a:lnTo>
                    <a:lnTo>
                      <a:pt x="434" y="290"/>
                    </a:lnTo>
                    <a:lnTo>
                      <a:pt x="468" y="276"/>
                    </a:lnTo>
                    <a:lnTo>
                      <a:pt x="501" y="260"/>
                    </a:lnTo>
                    <a:lnTo>
                      <a:pt x="534" y="244"/>
                    </a:lnTo>
                    <a:lnTo>
                      <a:pt x="565" y="227"/>
                    </a:lnTo>
                    <a:lnTo>
                      <a:pt x="593" y="211"/>
                    </a:lnTo>
                    <a:lnTo>
                      <a:pt x="606" y="203"/>
                    </a:lnTo>
                    <a:lnTo>
                      <a:pt x="619" y="193"/>
                    </a:lnTo>
                    <a:lnTo>
                      <a:pt x="629" y="185"/>
                    </a:lnTo>
                    <a:lnTo>
                      <a:pt x="639" y="177"/>
                    </a:lnTo>
                    <a:lnTo>
                      <a:pt x="648" y="168"/>
                    </a:lnTo>
                    <a:lnTo>
                      <a:pt x="657" y="160"/>
                    </a:lnTo>
                    <a:lnTo>
                      <a:pt x="663" y="151"/>
                    </a:lnTo>
                    <a:lnTo>
                      <a:pt x="668" y="142"/>
                    </a:lnTo>
                    <a:lnTo>
                      <a:pt x="671" y="134"/>
                    </a:lnTo>
                    <a:lnTo>
                      <a:pt x="673" y="126"/>
                    </a:lnTo>
                    <a:lnTo>
                      <a:pt x="673" y="116"/>
                    </a:lnTo>
                    <a:lnTo>
                      <a:pt x="672" y="108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68" name="Freeform 2288">
                <a:extLst>
                  <a:ext uri="{FF2B5EF4-FFF2-40B4-BE49-F238E27FC236}">
                    <a16:creationId xmlns:a16="http://schemas.microsoft.com/office/drawing/2014/main" id="{BF475615-0311-4C1E-9CDE-2916D581A51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90" y="3338"/>
                <a:ext cx="47" cy="26"/>
              </a:xfrm>
              <a:custGeom>
                <a:avLst/>
                <a:gdLst>
                  <a:gd name="T0" fmla="*/ 3 w 713"/>
                  <a:gd name="T1" fmla="*/ 0 h 400"/>
                  <a:gd name="T2" fmla="*/ 3 w 713"/>
                  <a:gd name="T3" fmla="*/ 0 h 400"/>
                  <a:gd name="T4" fmla="*/ 3 w 713"/>
                  <a:gd name="T5" fmla="*/ 0 h 400"/>
                  <a:gd name="T6" fmla="*/ 3 w 713"/>
                  <a:gd name="T7" fmla="*/ 0 h 400"/>
                  <a:gd name="T8" fmla="*/ 3 w 713"/>
                  <a:gd name="T9" fmla="*/ 0 h 400"/>
                  <a:gd name="T10" fmla="*/ 3 w 713"/>
                  <a:gd name="T11" fmla="*/ 0 h 400"/>
                  <a:gd name="T12" fmla="*/ 2 w 713"/>
                  <a:gd name="T13" fmla="*/ 0 h 400"/>
                  <a:gd name="T14" fmla="*/ 2 w 713"/>
                  <a:gd name="T15" fmla="*/ 0 h 400"/>
                  <a:gd name="T16" fmla="*/ 2 w 713"/>
                  <a:gd name="T17" fmla="*/ 0 h 400"/>
                  <a:gd name="T18" fmla="*/ 3 w 713"/>
                  <a:gd name="T19" fmla="*/ 0 h 400"/>
                  <a:gd name="T20" fmla="*/ 2 w 713"/>
                  <a:gd name="T21" fmla="*/ 0 h 400"/>
                  <a:gd name="T22" fmla="*/ 2 w 713"/>
                  <a:gd name="T23" fmla="*/ 0 h 400"/>
                  <a:gd name="T24" fmla="*/ 1 w 713"/>
                  <a:gd name="T25" fmla="*/ 0 h 400"/>
                  <a:gd name="T26" fmla="*/ 1 w 713"/>
                  <a:gd name="T27" fmla="*/ 0 h 400"/>
                  <a:gd name="T28" fmla="*/ 1 w 713"/>
                  <a:gd name="T29" fmla="*/ 0 h 400"/>
                  <a:gd name="T30" fmla="*/ 1 w 713"/>
                  <a:gd name="T31" fmla="*/ 0 h 400"/>
                  <a:gd name="T32" fmla="*/ 1 w 713"/>
                  <a:gd name="T33" fmla="*/ 0 h 400"/>
                  <a:gd name="T34" fmla="*/ 2 w 713"/>
                  <a:gd name="T35" fmla="*/ 0 h 400"/>
                  <a:gd name="T36" fmla="*/ 1 w 713"/>
                  <a:gd name="T37" fmla="*/ 0 h 400"/>
                  <a:gd name="T38" fmla="*/ 0 w 713"/>
                  <a:gd name="T39" fmla="*/ 0 h 400"/>
                  <a:gd name="T40" fmla="*/ 0 w 713"/>
                  <a:gd name="T41" fmla="*/ 0 h 400"/>
                  <a:gd name="T42" fmla="*/ 1 w 713"/>
                  <a:gd name="T43" fmla="*/ 0 h 400"/>
                  <a:gd name="T44" fmla="*/ 0 w 713"/>
                  <a:gd name="T45" fmla="*/ 0 h 400"/>
                  <a:gd name="T46" fmla="*/ 0 w 713"/>
                  <a:gd name="T47" fmla="*/ 0 h 400"/>
                  <a:gd name="T48" fmla="*/ 0 w 713"/>
                  <a:gd name="T49" fmla="*/ 0 h 400"/>
                  <a:gd name="T50" fmla="*/ 0 w 713"/>
                  <a:gd name="T51" fmla="*/ 0 h 400"/>
                  <a:gd name="T52" fmla="*/ 0 w 713"/>
                  <a:gd name="T53" fmla="*/ 0 h 400"/>
                  <a:gd name="T54" fmla="*/ 0 w 713"/>
                  <a:gd name="T55" fmla="*/ 0 h 400"/>
                  <a:gd name="T56" fmla="*/ 0 w 713"/>
                  <a:gd name="T57" fmla="*/ 0 h 400"/>
                  <a:gd name="T58" fmla="*/ 0 w 713"/>
                  <a:gd name="T59" fmla="*/ 0 h 400"/>
                  <a:gd name="T60" fmla="*/ 0 w 713"/>
                  <a:gd name="T61" fmla="*/ 0 h 400"/>
                  <a:gd name="T62" fmla="*/ 0 w 713"/>
                  <a:gd name="T63" fmla="*/ 1 h 400"/>
                  <a:gd name="T64" fmla="*/ 0 w 713"/>
                  <a:gd name="T65" fmla="*/ 1 h 400"/>
                  <a:gd name="T66" fmla="*/ 0 w 713"/>
                  <a:gd name="T67" fmla="*/ 1 h 400"/>
                  <a:gd name="T68" fmla="*/ 0 w 713"/>
                  <a:gd name="T69" fmla="*/ 1 h 400"/>
                  <a:gd name="T70" fmla="*/ 1 w 713"/>
                  <a:gd name="T71" fmla="*/ 1 h 400"/>
                  <a:gd name="T72" fmla="*/ 1 w 713"/>
                  <a:gd name="T73" fmla="*/ 1 h 400"/>
                  <a:gd name="T74" fmla="*/ 1 w 713"/>
                  <a:gd name="T75" fmla="*/ 1 h 400"/>
                  <a:gd name="T76" fmla="*/ 0 w 713"/>
                  <a:gd name="T77" fmla="*/ 1 h 400"/>
                  <a:gd name="T78" fmla="*/ 1 w 713"/>
                  <a:gd name="T79" fmla="*/ 1 h 400"/>
                  <a:gd name="T80" fmla="*/ 1 w 713"/>
                  <a:gd name="T81" fmla="*/ 2 h 400"/>
                  <a:gd name="T82" fmla="*/ 1 w 713"/>
                  <a:gd name="T83" fmla="*/ 2 h 400"/>
                  <a:gd name="T84" fmla="*/ 1 w 713"/>
                  <a:gd name="T85" fmla="*/ 2 h 400"/>
                  <a:gd name="T86" fmla="*/ 1 w 713"/>
                  <a:gd name="T87" fmla="*/ 1 h 400"/>
                  <a:gd name="T88" fmla="*/ 1 w 713"/>
                  <a:gd name="T89" fmla="*/ 2 h 400"/>
                  <a:gd name="T90" fmla="*/ 1 w 713"/>
                  <a:gd name="T91" fmla="*/ 1 h 400"/>
                  <a:gd name="T92" fmla="*/ 1 w 713"/>
                  <a:gd name="T93" fmla="*/ 1 h 400"/>
                  <a:gd name="T94" fmla="*/ 2 w 713"/>
                  <a:gd name="T95" fmla="*/ 2 h 400"/>
                  <a:gd name="T96" fmla="*/ 2 w 713"/>
                  <a:gd name="T97" fmla="*/ 1 h 400"/>
                  <a:gd name="T98" fmla="*/ 3 w 713"/>
                  <a:gd name="T99" fmla="*/ 1 h 400"/>
                  <a:gd name="T100" fmla="*/ 3 w 713"/>
                  <a:gd name="T101" fmla="*/ 1 h 400"/>
                  <a:gd name="T102" fmla="*/ 3 w 713"/>
                  <a:gd name="T103" fmla="*/ 1 h 400"/>
                  <a:gd name="T104" fmla="*/ 3 w 713"/>
                  <a:gd name="T105" fmla="*/ 1 h 400"/>
                  <a:gd name="T106" fmla="*/ 3 w 713"/>
                  <a:gd name="T107" fmla="*/ 1 h 400"/>
                  <a:gd name="T108" fmla="*/ 3 w 713"/>
                  <a:gd name="T109" fmla="*/ 1 h 400"/>
                  <a:gd name="T110" fmla="*/ 2 w 713"/>
                  <a:gd name="T111" fmla="*/ 1 h 400"/>
                  <a:gd name="T112" fmla="*/ 3 w 713"/>
                  <a:gd name="T113" fmla="*/ 1 h 40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713" h="400">
                    <a:moveTo>
                      <a:pt x="674" y="133"/>
                    </a:moveTo>
                    <a:lnTo>
                      <a:pt x="668" y="115"/>
                    </a:lnTo>
                    <a:lnTo>
                      <a:pt x="662" y="99"/>
                    </a:lnTo>
                    <a:lnTo>
                      <a:pt x="655" y="85"/>
                    </a:lnTo>
                    <a:lnTo>
                      <a:pt x="648" y="72"/>
                    </a:lnTo>
                    <a:lnTo>
                      <a:pt x="644" y="66"/>
                    </a:lnTo>
                    <a:lnTo>
                      <a:pt x="640" y="61"/>
                    </a:lnTo>
                    <a:lnTo>
                      <a:pt x="635" y="57"/>
                    </a:lnTo>
                    <a:lnTo>
                      <a:pt x="629" y="53"/>
                    </a:lnTo>
                    <a:lnTo>
                      <a:pt x="624" y="49"/>
                    </a:lnTo>
                    <a:lnTo>
                      <a:pt x="619" y="46"/>
                    </a:lnTo>
                    <a:lnTo>
                      <a:pt x="613" y="44"/>
                    </a:lnTo>
                    <a:lnTo>
                      <a:pt x="606" y="42"/>
                    </a:lnTo>
                    <a:lnTo>
                      <a:pt x="616" y="5"/>
                    </a:lnTo>
                    <a:lnTo>
                      <a:pt x="625" y="8"/>
                    </a:lnTo>
                    <a:lnTo>
                      <a:pt x="635" y="12"/>
                    </a:lnTo>
                    <a:lnTo>
                      <a:pt x="643" y="16"/>
                    </a:lnTo>
                    <a:lnTo>
                      <a:pt x="650" y="20"/>
                    </a:lnTo>
                    <a:lnTo>
                      <a:pt x="657" y="26"/>
                    </a:lnTo>
                    <a:lnTo>
                      <a:pt x="663" y="32"/>
                    </a:lnTo>
                    <a:lnTo>
                      <a:pt x="670" y="39"/>
                    </a:lnTo>
                    <a:lnTo>
                      <a:pt x="676" y="46"/>
                    </a:lnTo>
                    <a:lnTo>
                      <a:pt x="681" y="53"/>
                    </a:lnTo>
                    <a:lnTo>
                      <a:pt x="686" y="61"/>
                    </a:lnTo>
                    <a:lnTo>
                      <a:pt x="690" y="70"/>
                    </a:lnTo>
                    <a:lnTo>
                      <a:pt x="695" y="80"/>
                    </a:lnTo>
                    <a:lnTo>
                      <a:pt x="702" y="100"/>
                    </a:lnTo>
                    <a:lnTo>
                      <a:pt x="710" y="122"/>
                    </a:lnTo>
                    <a:lnTo>
                      <a:pt x="674" y="133"/>
                    </a:lnTo>
                    <a:close/>
                    <a:moveTo>
                      <a:pt x="606" y="42"/>
                    </a:moveTo>
                    <a:lnTo>
                      <a:pt x="598" y="40"/>
                    </a:lnTo>
                    <a:lnTo>
                      <a:pt x="589" y="39"/>
                    </a:lnTo>
                    <a:lnTo>
                      <a:pt x="581" y="37"/>
                    </a:lnTo>
                    <a:lnTo>
                      <a:pt x="571" y="37"/>
                    </a:lnTo>
                    <a:lnTo>
                      <a:pt x="549" y="40"/>
                    </a:lnTo>
                    <a:lnTo>
                      <a:pt x="524" y="44"/>
                    </a:lnTo>
                    <a:lnTo>
                      <a:pt x="497" y="50"/>
                    </a:lnTo>
                    <a:lnTo>
                      <a:pt x="466" y="59"/>
                    </a:lnTo>
                    <a:lnTo>
                      <a:pt x="431" y="71"/>
                    </a:lnTo>
                    <a:lnTo>
                      <a:pt x="393" y="86"/>
                    </a:lnTo>
                    <a:lnTo>
                      <a:pt x="378" y="51"/>
                    </a:lnTo>
                    <a:lnTo>
                      <a:pt x="420" y="35"/>
                    </a:lnTo>
                    <a:lnTo>
                      <a:pt x="458" y="22"/>
                    </a:lnTo>
                    <a:lnTo>
                      <a:pt x="492" y="13"/>
                    </a:lnTo>
                    <a:lnTo>
                      <a:pt x="522" y="6"/>
                    </a:lnTo>
                    <a:lnTo>
                      <a:pt x="537" y="4"/>
                    </a:lnTo>
                    <a:lnTo>
                      <a:pt x="550" y="1"/>
                    </a:lnTo>
                    <a:lnTo>
                      <a:pt x="562" y="0"/>
                    </a:lnTo>
                    <a:lnTo>
                      <a:pt x="575" y="0"/>
                    </a:lnTo>
                    <a:lnTo>
                      <a:pt x="586" y="0"/>
                    </a:lnTo>
                    <a:lnTo>
                      <a:pt x="596" y="1"/>
                    </a:lnTo>
                    <a:lnTo>
                      <a:pt x="607" y="2"/>
                    </a:lnTo>
                    <a:lnTo>
                      <a:pt x="616" y="5"/>
                    </a:lnTo>
                    <a:lnTo>
                      <a:pt x="606" y="42"/>
                    </a:lnTo>
                    <a:close/>
                    <a:moveTo>
                      <a:pt x="393" y="86"/>
                    </a:moveTo>
                    <a:lnTo>
                      <a:pt x="397" y="84"/>
                    </a:lnTo>
                    <a:lnTo>
                      <a:pt x="393" y="86"/>
                    </a:lnTo>
                    <a:lnTo>
                      <a:pt x="385" y="68"/>
                    </a:lnTo>
                    <a:lnTo>
                      <a:pt x="393" y="86"/>
                    </a:lnTo>
                    <a:close/>
                    <a:moveTo>
                      <a:pt x="393" y="86"/>
                    </a:moveTo>
                    <a:lnTo>
                      <a:pt x="367" y="95"/>
                    </a:lnTo>
                    <a:lnTo>
                      <a:pt x="342" y="102"/>
                    </a:lnTo>
                    <a:lnTo>
                      <a:pt x="321" y="109"/>
                    </a:lnTo>
                    <a:lnTo>
                      <a:pt x="301" y="113"/>
                    </a:lnTo>
                    <a:lnTo>
                      <a:pt x="281" y="115"/>
                    </a:lnTo>
                    <a:lnTo>
                      <a:pt x="265" y="116"/>
                    </a:lnTo>
                    <a:lnTo>
                      <a:pt x="250" y="116"/>
                    </a:lnTo>
                    <a:lnTo>
                      <a:pt x="235" y="115"/>
                    </a:lnTo>
                    <a:lnTo>
                      <a:pt x="222" y="113"/>
                    </a:lnTo>
                    <a:lnTo>
                      <a:pt x="209" y="111"/>
                    </a:lnTo>
                    <a:lnTo>
                      <a:pt x="198" y="106"/>
                    </a:lnTo>
                    <a:lnTo>
                      <a:pt x="188" y="102"/>
                    </a:lnTo>
                    <a:lnTo>
                      <a:pt x="169" y="93"/>
                    </a:lnTo>
                    <a:lnTo>
                      <a:pt x="153" y="84"/>
                    </a:lnTo>
                    <a:lnTo>
                      <a:pt x="172" y="51"/>
                    </a:lnTo>
                    <a:lnTo>
                      <a:pt x="186" y="59"/>
                    </a:lnTo>
                    <a:lnTo>
                      <a:pt x="202" y="67"/>
                    </a:lnTo>
                    <a:lnTo>
                      <a:pt x="210" y="70"/>
                    </a:lnTo>
                    <a:lnTo>
                      <a:pt x="220" y="74"/>
                    </a:lnTo>
                    <a:lnTo>
                      <a:pt x="230" y="76"/>
                    </a:lnTo>
                    <a:lnTo>
                      <a:pt x="241" y="78"/>
                    </a:lnTo>
                    <a:lnTo>
                      <a:pt x="254" y="78"/>
                    </a:lnTo>
                    <a:lnTo>
                      <a:pt x="267" y="78"/>
                    </a:lnTo>
                    <a:lnTo>
                      <a:pt x="282" y="77"/>
                    </a:lnTo>
                    <a:lnTo>
                      <a:pt x="298" y="75"/>
                    </a:lnTo>
                    <a:lnTo>
                      <a:pt x="315" y="70"/>
                    </a:lnTo>
                    <a:lnTo>
                      <a:pt x="335" y="65"/>
                    </a:lnTo>
                    <a:lnTo>
                      <a:pt x="356" y="59"/>
                    </a:lnTo>
                    <a:lnTo>
                      <a:pt x="378" y="51"/>
                    </a:lnTo>
                    <a:lnTo>
                      <a:pt x="393" y="86"/>
                    </a:lnTo>
                    <a:close/>
                    <a:moveTo>
                      <a:pt x="153" y="84"/>
                    </a:moveTo>
                    <a:lnTo>
                      <a:pt x="144" y="79"/>
                    </a:lnTo>
                    <a:lnTo>
                      <a:pt x="136" y="75"/>
                    </a:lnTo>
                    <a:lnTo>
                      <a:pt x="127" y="70"/>
                    </a:lnTo>
                    <a:lnTo>
                      <a:pt x="119" y="67"/>
                    </a:lnTo>
                    <a:lnTo>
                      <a:pt x="109" y="66"/>
                    </a:lnTo>
                    <a:lnTo>
                      <a:pt x="99" y="67"/>
                    </a:lnTo>
                    <a:lnTo>
                      <a:pt x="88" y="69"/>
                    </a:lnTo>
                    <a:lnTo>
                      <a:pt x="76" y="75"/>
                    </a:lnTo>
                    <a:lnTo>
                      <a:pt x="60" y="40"/>
                    </a:lnTo>
                    <a:lnTo>
                      <a:pt x="69" y="36"/>
                    </a:lnTo>
                    <a:lnTo>
                      <a:pt x="79" y="33"/>
                    </a:lnTo>
                    <a:lnTo>
                      <a:pt x="87" y="30"/>
                    </a:lnTo>
                    <a:lnTo>
                      <a:pt x="95" y="29"/>
                    </a:lnTo>
                    <a:lnTo>
                      <a:pt x="103" y="28"/>
                    </a:lnTo>
                    <a:lnTo>
                      <a:pt x="111" y="28"/>
                    </a:lnTo>
                    <a:lnTo>
                      <a:pt x="117" y="28"/>
                    </a:lnTo>
                    <a:lnTo>
                      <a:pt x="124" y="29"/>
                    </a:lnTo>
                    <a:lnTo>
                      <a:pt x="136" y="33"/>
                    </a:lnTo>
                    <a:lnTo>
                      <a:pt x="149" y="39"/>
                    </a:lnTo>
                    <a:lnTo>
                      <a:pt x="160" y="45"/>
                    </a:lnTo>
                    <a:lnTo>
                      <a:pt x="172" y="51"/>
                    </a:lnTo>
                    <a:lnTo>
                      <a:pt x="153" y="84"/>
                    </a:lnTo>
                    <a:close/>
                    <a:moveTo>
                      <a:pt x="60" y="41"/>
                    </a:moveTo>
                    <a:lnTo>
                      <a:pt x="58" y="41"/>
                    </a:lnTo>
                    <a:lnTo>
                      <a:pt x="60" y="40"/>
                    </a:lnTo>
                    <a:lnTo>
                      <a:pt x="67" y="57"/>
                    </a:lnTo>
                    <a:lnTo>
                      <a:pt x="60" y="41"/>
                    </a:lnTo>
                    <a:close/>
                    <a:moveTo>
                      <a:pt x="76" y="75"/>
                    </a:moveTo>
                    <a:lnTo>
                      <a:pt x="66" y="78"/>
                    </a:lnTo>
                    <a:lnTo>
                      <a:pt x="58" y="80"/>
                    </a:lnTo>
                    <a:lnTo>
                      <a:pt x="51" y="80"/>
                    </a:lnTo>
                    <a:lnTo>
                      <a:pt x="46" y="80"/>
                    </a:lnTo>
                    <a:lnTo>
                      <a:pt x="42" y="80"/>
                    </a:lnTo>
                    <a:lnTo>
                      <a:pt x="38" y="80"/>
                    </a:lnTo>
                    <a:lnTo>
                      <a:pt x="37" y="80"/>
                    </a:lnTo>
                    <a:lnTo>
                      <a:pt x="37" y="82"/>
                    </a:lnTo>
                    <a:lnTo>
                      <a:pt x="3" y="97"/>
                    </a:lnTo>
                    <a:lnTo>
                      <a:pt x="2" y="94"/>
                    </a:lnTo>
                    <a:lnTo>
                      <a:pt x="1" y="90"/>
                    </a:lnTo>
                    <a:lnTo>
                      <a:pt x="0" y="87"/>
                    </a:lnTo>
                    <a:lnTo>
                      <a:pt x="1" y="83"/>
                    </a:lnTo>
                    <a:lnTo>
                      <a:pt x="1" y="80"/>
                    </a:lnTo>
                    <a:lnTo>
                      <a:pt x="3" y="77"/>
                    </a:lnTo>
                    <a:lnTo>
                      <a:pt x="6" y="74"/>
                    </a:lnTo>
                    <a:lnTo>
                      <a:pt x="9" y="70"/>
                    </a:lnTo>
                    <a:lnTo>
                      <a:pt x="16" y="63"/>
                    </a:lnTo>
                    <a:lnTo>
                      <a:pt x="27" y="57"/>
                    </a:lnTo>
                    <a:lnTo>
                      <a:pt x="42" y="49"/>
                    </a:lnTo>
                    <a:lnTo>
                      <a:pt x="60" y="41"/>
                    </a:lnTo>
                    <a:lnTo>
                      <a:pt x="76" y="75"/>
                    </a:lnTo>
                    <a:close/>
                    <a:moveTo>
                      <a:pt x="37" y="82"/>
                    </a:moveTo>
                    <a:lnTo>
                      <a:pt x="39" y="83"/>
                    </a:lnTo>
                    <a:lnTo>
                      <a:pt x="43" y="84"/>
                    </a:lnTo>
                    <a:lnTo>
                      <a:pt x="20" y="115"/>
                    </a:lnTo>
                    <a:lnTo>
                      <a:pt x="15" y="111"/>
                    </a:lnTo>
                    <a:lnTo>
                      <a:pt x="11" y="106"/>
                    </a:lnTo>
                    <a:lnTo>
                      <a:pt x="7" y="102"/>
                    </a:lnTo>
                    <a:lnTo>
                      <a:pt x="3" y="97"/>
                    </a:lnTo>
                    <a:lnTo>
                      <a:pt x="37" y="82"/>
                    </a:lnTo>
                    <a:close/>
                    <a:moveTo>
                      <a:pt x="43" y="84"/>
                    </a:moveTo>
                    <a:lnTo>
                      <a:pt x="49" y="89"/>
                    </a:lnTo>
                    <a:lnTo>
                      <a:pt x="56" y="95"/>
                    </a:lnTo>
                    <a:lnTo>
                      <a:pt x="64" y="102"/>
                    </a:lnTo>
                    <a:lnTo>
                      <a:pt x="71" y="111"/>
                    </a:lnTo>
                    <a:lnTo>
                      <a:pt x="79" y="121"/>
                    </a:lnTo>
                    <a:lnTo>
                      <a:pt x="85" y="133"/>
                    </a:lnTo>
                    <a:lnTo>
                      <a:pt x="90" y="148"/>
                    </a:lnTo>
                    <a:lnTo>
                      <a:pt x="93" y="165"/>
                    </a:lnTo>
                    <a:lnTo>
                      <a:pt x="56" y="171"/>
                    </a:lnTo>
                    <a:lnTo>
                      <a:pt x="54" y="159"/>
                    </a:lnTo>
                    <a:lnTo>
                      <a:pt x="50" y="149"/>
                    </a:lnTo>
                    <a:lnTo>
                      <a:pt x="46" y="140"/>
                    </a:lnTo>
                    <a:lnTo>
                      <a:pt x="41" y="133"/>
                    </a:lnTo>
                    <a:lnTo>
                      <a:pt x="30" y="122"/>
                    </a:lnTo>
                    <a:lnTo>
                      <a:pt x="20" y="115"/>
                    </a:lnTo>
                    <a:lnTo>
                      <a:pt x="43" y="84"/>
                    </a:lnTo>
                    <a:close/>
                    <a:moveTo>
                      <a:pt x="93" y="165"/>
                    </a:moveTo>
                    <a:lnTo>
                      <a:pt x="96" y="180"/>
                    </a:lnTo>
                    <a:lnTo>
                      <a:pt x="100" y="195"/>
                    </a:lnTo>
                    <a:lnTo>
                      <a:pt x="106" y="210"/>
                    </a:lnTo>
                    <a:lnTo>
                      <a:pt x="114" y="227"/>
                    </a:lnTo>
                    <a:lnTo>
                      <a:pt x="79" y="242"/>
                    </a:lnTo>
                    <a:lnTo>
                      <a:pt x="71" y="224"/>
                    </a:lnTo>
                    <a:lnTo>
                      <a:pt x="65" y="205"/>
                    </a:lnTo>
                    <a:lnTo>
                      <a:pt x="60" y="188"/>
                    </a:lnTo>
                    <a:lnTo>
                      <a:pt x="56" y="171"/>
                    </a:lnTo>
                    <a:lnTo>
                      <a:pt x="93" y="165"/>
                    </a:lnTo>
                    <a:close/>
                    <a:moveTo>
                      <a:pt x="114" y="227"/>
                    </a:moveTo>
                    <a:lnTo>
                      <a:pt x="120" y="240"/>
                    </a:lnTo>
                    <a:lnTo>
                      <a:pt x="127" y="254"/>
                    </a:lnTo>
                    <a:lnTo>
                      <a:pt x="135" y="267"/>
                    </a:lnTo>
                    <a:lnTo>
                      <a:pt x="143" y="280"/>
                    </a:lnTo>
                    <a:lnTo>
                      <a:pt x="153" y="293"/>
                    </a:lnTo>
                    <a:lnTo>
                      <a:pt x="163" y="305"/>
                    </a:lnTo>
                    <a:lnTo>
                      <a:pt x="173" y="316"/>
                    </a:lnTo>
                    <a:lnTo>
                      <a:pt x="184" y="327"/>
                    </a:lnTo>
                    <a:lnTo>
                      <a:pt x="159" y="355"/>
                    </a:lnTo>
                    <a:lnTo>
                      <a:pt x="147" y="343"/>
                    </a:lnTo>
                    <a:lnTo>
                      <a:pt x="134" y="330"/>
                    </a:lnTo>
                    <a:lnTo>
                      <a:pt x="124" y="316"/>
                    </a:lnTo>
                    <a:lnTo>
                      <a:pt x="113" y="303"/>
                    </a:lnTo>
                    <a:lnTo>
                      <a:pt x="103" y="288"/>
                    </a:lnTo>
                    <a:lnTo>
                      <a:pt x="94" y="273"/>
                    </a:lnTo>
                    <a:lnTo>
                      <a:pt x="86" y="258"/>
                    </a:lnTo>
                    <a:lnTo>
                      <a:pt x="79" y="242"/>
                    </a:lnTo>
                    <a:lnTo>
                      <a:pt x="114" y="227"/>
                    </a:lnTo>
                    <a:close/>
                    <a:moveTo>
                      <a:pt x="184" y="327"/>
                    </a:moveTo>
                    <a:lnTo>
                      <a:pt x="194" y="336"/>
                    </a:lnTo>
                    <a:lnTo>
                      <a:pt x="205" y="343"/>
                    </a:lnTo>
                    <a:lnTo>
                      <a:pt x="217" y="350"/>
                    </a:lnTo>
                    <a:lnTo>
                      <a:pt x="228" y="356"/>
                    </a:lnTo>
                    <a:lnTo>
                      <a:pt x="240" y="360"/>
                    </a:lnTo>
                    <a:lnTo>
                      <a:pt x="252" y="362"/>
                    </a:lnTo>
                    <a:lnTo>
                      <a:pt x="264" y="363"/>
                    </a:lnTo>
                    <a:lnTo>
                      <a:pt x="276" y="362"/>
                    </a:lnTo>
                    <a:lnTo>
                      <a:pt x="282" y="399"/>
                    </a:lnTo>
                    <a:lnTo>
                      <a:pt x="274" y="400"/>
                    </a:lnTo>
                    <a:lnTo>
                      <a:pt x="265" y="400"/>
                    </a:lnTo>
                    <a:lnTo>
                      <a:pt x="257" y="400"/>
                    </a:lnTo>
                    <a:lnTo>
                      <a:pt x="248" y="399"/>
                    </a:lnTo>
                    <a:lnTo>
                      <a:pt x="232" y="396"/>
                    </a:lnTo>
                    <a:lnTo>
                      <a:pt x="217" y="392"/>
                    </a:lnTo>
                    <a:lnTo>
                      <a:pt x="201" y="384"/>
                    </a:lnTo>
                    <a:lnTo>
                      <a:pt x="187" y="376"/>
                    </a:lnTo>
                    <a:lnTo>
                      <a:pt x="172" y="366"/>
                    </a:lnTo>
                    <a:lnTo>
                      <a:pt x="159" y="355"/>
                    </a:lnTo>
                    <a:lnTo>
                      <a:pt x="184" y="327"/>
                    </a:lnTo>
                    <a:close/>
                    <a:moveTo>
                      <a:pt x="276" y="362"/>
                    </a:moveTo>
                    <a:lnTo>
                      <a:pt x="288" y="359"/>
                    </a:lnTo>
                    <a:lnTo>
                      <a:pt x="300" y="355"/>
                    </a:lnTo>
                    <a:lnTo>
                      <a:pt x="315" y="389"/>
                    </a:lnTo>
                    <a:lnTo>
                      <a:pt x="307" y="392"/>
                    </a:lnTo>
                    <a:lnTo>
                      <a:pt x="299" y="395"/>
                    </a:lnTo>
                    <a:lnTo>
                      <a:pt x="291" y="397"/>
                    </a:lnTo>
                    <a:lnTo>
                      <a:pt x="282" y="399"/>
                    </a:lnTo>
                    <a:lnTo>
                      <a:pt x="276" y="362"/>
                    </a:lnTo>
                    <a:close/>
                    <a:moveTo>
                      <a:pt x="300" y="355"/>
                    </a:moveTo>
                    <a:lnTo>
                      <a:pt x="299" y="355"/>
                    </a:lnTo>
                    <a:lnTo>
                      <a:pt x="300" y="354"/>
                    </a:lnTo>
                    <a:lnTo>
                      <a:pt x="308" y="371"/>
                    </a:lnTo>
                    <a:lnTo>
                      <a:pt x="300" y="355"/>
                    </a:lnTo>
                    <a:close/>
                    <a:moveTo>
                      <a:pt x="300" y="354"/>
                    </a:moveTo>
                    <a:lnTo>
                      <a:pt x="314" y="348"/>
                    </a:lnTo>
                    <a:lnTo>
                      <a:pt x="329" y="342"/>
                    </a:lnTo>
                    <a:lnTo>
                      <a:pt x="345" y="335"/>
                    </a:lnTo>
                    <a:lnTo>
                      <a:pt x="362" y="328"/>
                    </a:lnTo>
                    <a:lnTo>
                      <a:pt x="376" y="363"/>
                    </a:lnTo>
                    <a:lnTo>
                      <a:pt x="360" y="370"/>
                    </a:lnTo>
                    <a:lnTo>
                      <a:pt x="344" y="376"/>
                    </a:lnTo>
                    <a:lnTo>
                      <a:pt x="329" y="382"/>
                    </a:lnTo>
                    <a:lnTo>
                      <a:pt x="315" y="389"/>
                    </a:lnTo>
                    <a:lnTo>
                      <a:pt x="300" y="354"/>
                    </a:lnTo>
                    <a:close/>
                    <a:moveTo>
                      <a:pt x="362" y="328"/>
                    </a:moveTo>
                    <a:lnTo>
                      <a:pt x="413" y="307"/>
                    </a:lnTo>
                    <a:lnTo>
                      <a:pt x="468" y="284"/>
                    </a:lnTo>
                    <a:lnTo>
                      <a:pt x="496" y="271"/>
                    </a:lnTo>
                    <a:lnTo>
                      <a:pt x="522" y="259"/>
                    </a:lnTo>
                    <a:lnTo>
                      <a:pt x="548" y="245"/>
                    </a:lnTo>
                    <a:lnTo>
                      <a:pt x="573" y="233"/>
                    </a:lnTo>
                    <a:lnTo>
                      <a:pt x="596" y="220"/>
                    </a:lnTo>
                    <a:lnTo>
                      <a:pt x="617" y="206"/>
                    </a:lnTo>
                    <a:lnTo>
                      <a:pt x="636" y="194"/>
                    </a:lnTo>
                    <a:lnTo>
                      <a:pt x="651" y="181"/>
                    </a:lnTo>
                    <a:lnTo>
                      <a:pt x="657" y="174"/>
                    </a:lnTo>
                    <a:lnTo>
                      <a:pt x="662" y="168"/>
                    </a:lnTo>
                    <a:lnTo>
                      <a:pt x="667" y="162"/>
                    </a:lnTo>
                    <a:lnTo>
                      <a:pt x="671" y="156"/>
                    </a:lnTo>
                    <a:lnTo>
                      <a:pt x="674" y="150"/>
                    </a:lnTo>
                    <a:lnTo>
                      <a:pt x="675" y="144"/>
                    </a:lnTo>
                    <a:lnTo>
                      <a:pt x="675" y="138"/>
                    </a:lnTo>
                    <a:lnTo>
                      <a:pt x="674" y="132"/>
                    </a:lnTo>
                    <a:lnTo>
                      <a:pt x="710" y="122"/>
                    </a:lnTo>
                    <a:lnTo>
                      <a:pt x="712" y="131"/>
                    </a:lnTo>
                    <a:lnTo>
                      <a:pt x="713" y="139"/>
                    </a:lnTo>
                    <a:lnTo>
                      <a:pt x="712" y="148"/>
                    </a:lnTo>
                    <a:lnTo>
                      <a:pt x="710" y="157"/>
                    </a:lnTo>
                    <a:lnTo>
                      <a:pt x="706" y="165"/>
                    </a:lnTo>
                    <a:lnTo>
                      <a:pt x="701" y="173"/>
                    </a:lnTo>
                    <a:lnTo>
                      <a:pt x="696" y="182"/>
                    </a:lnTo>
                    <a:lnTo>
                      <a:pt x="689" y="190"/>
                    </a:lnTo>
                    <a:lnTo>
                      <a:pt x="682" y="199"/>
                    </a:lnTo>
                    <a:lnTo>
                      <a:pt x="673" y="207"/>
                    </a:lnTo>
                    <a:lnTo>
                      <a:pt x="663" y="216"/>
                    </a:lnTo>
                    <a:lnTo>
                      <a:pt x="654" y="223"/>
                    </a:lnTo>
                    <a:lnTo>
                      <a:pt x="631" y="239"/>
                    </a:lnTo>
                    <a:lnTo>
                      <a:pt x="607" y="255"/>
                    </a:lnTo>
                    <a:lnTo>
                      <a:pt x="580" y="270"/>
                    </a:lnTo>
                    <a:lnTo>
                      <a:pt x="551" y="286"/>
                    </a:lnTo>
                    <a:lnTo>
                      <a:pt x="522" y="300"/>
                    </a:lnTo>
                    <a:lnTo>
                      <a:pt x="492" y="313"/>
                    </a:lnTo>
                    <a:lnTo>
                      <a:pt x="433" y="339"/>
                    </a:lnTo>
                    <a:lnTo>
                      <a:pt x="376" y="363"/>
                    </a:lnTo>
                    <a:lnTo>
                      <a:pt x="362" y="328"/>
                    </a:lnTo>
                    <a:close/>
                    <a:moveTo>
                      <a:pt x="710" y="122"/>
                    </a:moveTo>
                    <a:lnTo>
                      <a:pt x="709" y="117"/>
                    </a:lnTo>
                    <a:lnTo>
                      <a:pt x="710" y="122"/>
                    </a:lnTo>
                    <a:lnTo>
                      <a:pt x="692" y="127"/>
                    </a:lnTo>
                    <a:lnTo>
                      <a:pt x="710" y="12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69" name="Freeform 2289">
                <a:extLst>
                  <a:ext uri="{FF2B5EF4-FFF2-40B4-BE49-F238E27FC236}">
                    <a16:creationId xmlns:a16="http://schemas.microsoft.com/office/drawing/2014/main" id="{E6D33A04-4B91-43C0-A4A8-989F010B1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3337"/>
                <a:ext cx="57" cy="26"/>
              </a:xfrm>
              <a:custGeom>
                <a:avLst/>
                <a:gdLst>
                  <a:gd name="T0" fmla="*/ 4 w 850"/>
                  <a:gd name="T1" fmla="*/ 1 h 400"/>
                  <a:gd name="T2" fmla="*/ 3 w 850"/>
                  <a:gd name="T3" fmla="*/ 1 h 400"/>
                  <a:gd name="T4" fmla="*/ 3 w 850"/>
                  <a:gd name="T5" fmla="*/ 1 h 400"/>
                  <a:gd name="T6" fmla="*/ 3 w 850"/>
                  <a:gd name="T7" fmla="*/ 1 h 400"/>
                  <a:gd name="T8" fmla="*/ 3 w 850"/>
                  <a:gd name="T9" fmla="*/ 1 h 400"/>
                  <a:gd name="T10" fmla="*/ 3 w 850"/>
                  <a:gd name="T11" fmla="*/ 1 h 400"/>
                  <a:gd name="T12" fmla="*/ 3 w 850"/>
                  <a:gd name="T13" fmla="*/ 1 h 400"/>
                  <a:gd name="T14" fmla="*/ 3 w 850"/>
                  <a:gd name="T15" fmla="*/ 0 h 400"/>
                  <a:gd name="T16" fmla="*/ 3 w 850"/>
                  <a:gd name="T17" fmla="*/ 0 h 400"/>
                  <a:gd name="T18" fmla="*/ 3 w 850"/>
                  <a:gd name="T19" fmla="*/ 0 h 400"/>
                  <a:gd name="T20" fmla="*/ 3 w 850"/>
                  <a:gd name="T21" fmla="*/ 0 h 400"/>
                  <a:gd name="T22" fmla="*/ 3 w 850"/>
                  <a:gd name="T23" fmla="*/ 0 h 400"/>
                  <a:gd name="T24" fmla="*/ 2 w 850"/>
                  <a:gd name="T25" fmla="*/ 0 h 400"/>
                  <a:gd name="T26" fmla="*/ 2 w 850"/>
                  <a:gd name="T27" fmla="*/ 0 h 400"/>
                  <a:gd name="T28" fmla="*/ 2 w 850"/>
                  <a:gd name="T29" fmla="*/ 0 h 400"/>
                  <a:gd name="T30" fmla="*/ 2 w 850"/>
                  <a:gd name="T31" fmla="*/ 0 h 400"/>
                  <a:gd name="T32" fmla="*/ 2 w 850"/>
                  <a:gd name="T33" fmla="*/ 0 h 400"/>
                  <a:gd name="T34" fmla="*/ 2 w 850"/>
                  <a:gd name="T35" fmla="*/ 0 h 400"/>
                  <a:gd name="T36" fmla="*/ 2 w 850"/>
                  <a:gd name="T37" fmla="*/ 0 h 400"/>
                  <a:gd name="T38" fmla="*/ 1 w 850"/>
                  <a:gd name="T39" fmla="*/ 0 h 400"/>
                  <a:gd name="T40" fmla="*/ 1 w 850"/>
                  <a:gd name="T41" fmla="*/ 0 h 400"/>
                  <a:gd name="T42" fmla="*/ 1 w 850"/>
                  <a:gd name="T43" fmla="*/ 0 h 400"/>
                  <a:gd name="T44" fmla="*/ 1 w 850"/>
                  <a:gd name="T45" fmla="*/ 0 h 400"/>
                  <a:gd name="T46" fmla="*/ 1 w 850"/>
                  <a:gd name="T47" fmla="*/ 0 h 400"/>
                  <a:gd name="T48" fmla="*/ 1 w 850"/>
                  <a:gd name="T49" fmla="*/ 0 h 400"/>
                  <a:gd name="T50" fmla="*/ 1 w 850"/>
                  <a:gd name="T51" fmla="*/ 0 h 400"/>
                  <a:gd name="T52" fmla="*/ 1 w 850"/>
                  <a:gd name="T53" fmla="*/ 1 h 400"/>
                  <a:gd name="T54" fmla="*/ 0 w 850"/>
                  <a:gd name="T55" fmla="*/ 1 h 400"/>
                  <a:gd name="T56" fmla="*/ 0 w 850"/>
                  <a:gd name="T57" fmla="*/ 1 h 400"/>
                  <a:gd name="T58" fmla="*/ 0 w 850"/>
                  <a:gd name="T59" fmla="*/ 1 h 400"/>
                  <a:gd name="T60" fmla="*/ 0 w 850"/>
                  <a:gd name="T61" fmla="*/ 1 h 400"/>
                  <a:gd name="T62" fmla="*/ 0 w 850"/>
                  <a:gd name="T63" fmla="*/ 1 h 400"/>
                  <a:gd name="T64" fmla="*/ 0 w 850"/>
                  <a:gd name="T65" fmla="*/ 1 h 400"/>
                  <a:gd name="T66" fmla="*/ 0 w 850"/>
                  <a:gd name="T67" fmla="*/ 1 h 400"/>
                  <a:gd name="T68" fmla="*/ 0 w 850"/>
                  <a:gd name="T69" fmla="*/ 1 h 400"/>
                  <a:gd name="T70" fmla="*/ 0 w 850"/>
                  <a:gd name="T71" fmla="*/ 1 h 400"/>
                  <a:gd name="T72" fmla="*/ 0 w 850"/>
                  <a:gd name="T73" fmla="*/ 1 h 400"/>
                  <a:gd name="T74" fmla="*/ 0 w 850"/>
                  <a:gd name="T75" fmla="*/ 1 h 400"/>
                  <a:gd name="T76" fmla="*/ 0 w 850"/>
                  <a:gd name="T77" fmla="*/ 1 h 400"/>
                  <a:gd name="T78" fmla="*/ 1 w 850"/>
                  <a:gd name="T79" fmla="*/ 1 h 400"/>
                  <a:gd name="T80" fmla="*/ 1 w 850"/>
                  <a:gd name="T81" fmla="*/ 1 h 400"/>
                  <a:gd name="T82" fmla="*/ 1 w 850"/>
                  <a:gd name="T83" fmla="*/ 1 h 400"/>
                  <a:gd name="T84" fmla="*/ 1 w 850"/>
                  <a:gd name="T85" fmla="*/ 1 h 400"/>
                  <a:gd name="T86" fmla="*/ 1 w 850"/>
                  <a:gd name="T87" fmla="*/ 1 h 400"/>
                  <a:gd name="T88" fmla="*/ 1 w 850"/>
                  <a:gd name="T89" fmla="*/ 1 h 400"/>
                  <a:gd name="T90" fmla="*/ 2 w 850"/>
                  <a:gd name="T91" fmla="*/ 2 h 400"/>
                  <a:gd name="T92" fmla="*/ 2 w 850"/>
                  <a:gd name="T93" fmla="*/ 2 h 400"/>
                  <a:gd name="T94" fmla="*/ 2 w 850"/>
                  <a:gd name="T95" fmla="*/ 2 h 400"/>
                  <a:gd name="T96" fmla="*/ 2 w 850"/>
                  <a:gd name="T97" fmla="*/ 2 h 400"/>
                  <a:gd name="T98" fmla="*/ 2 w 850"/>
                  <a:gd name="T99" fmla="*/ 2 h 400"/>
                  <a:gd name="T100" fmla="*/ 2 w 850"/>
                  <a:gd name="T101" fmla="*/ 2 h 400"/>
                  <a:gd name="T102" fmla="*/ 2 w 850"/>
                  <a:gd name="T103" fmla="*/ 2 h 400"/>
                  <a:gd name="T104" fmla="*/ 3 w 850"/>
                  <a:gd name="T105" fmla="*/ 1 h 400"/>
                  <a:gd name="T106" fmla="*/ 3 w 850"/>
                  <a:gd name="T107" fmla="*/ 1 h 400"/>
                  <a:gd name="T108" fmla="*/ 3 w 850"/>
                  <a:gd name="T109" fmla="*/ 1 h 400"/>
                  <a:gd name="T110" fmla="*/ 3 w 850"/>
                  <a:gd name="T111" fmla="*/ 1 h 400"/>
                  <a:gd name="T112" fmla="*/ 3 w 850"/>
                  <a:gd name="T113" fmla="*/ 1 h 400"/>
                  <a:gd name="T114" fmla="*/ 3 w 850"/>
                  <a:gd name="T115" fmla="*/ 1 h 400"/>
                  <a:gd name="T116" fmla="*/ 4 w 850"/>
                  <a:gd name="T117" fmla="*/ 1 h 400"/>
                  <a:gd name="T118" fmla="*/ 4 w 850"/>
                  <a:gd name="T119" fmla="*/ 1 h 400"/>
                  <a:gd name="T120" fmla="*/ 4 w 850"/>
                  <a:gd name="T121" fmla="*/ 1 h 40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850" h="400">
                    <a:moveTo>
                      <a:pt x="844" y="266"/>
                    </a:moveTo>
                    <a:lnTo>
                      <a:pt x="803" y="256"/>
                    </a:lnTo>
                    <a:lnTo>
                      <a:pt x="770" y="249"/>
                    </a:lnTo>
                    <a:lnTo>
                      <a:pt x="756" y="245"/>
                    </a:lnTo>
                    <a:lnTo>
                      <a:pt x="743" y="240"/>
                    </a:lnTo>
                    <a:lnTo>
                      <a:pt x="732" y="235"/>
                    </a:lnTo>
                    <a:lnTo>
                      <a:pt x="721" y="230"/>
                    </a:lnTo>
                    <a:lnTo>
                      <a:pt x="711" y="222"/>
                    </a:lnTo>
                    <a:lnTo>
                      <a:pt x="702" y="215"/>
                    </a:lnTo>
                    <a:lnTo>
                      <a:pt x="693" y="206"/>
                    </a:lnTo>
                    <a:lnTo>
                      <a:pt x="684" y="195"/>
                    </a:lnTo>
                    <a:lnTo>
                      <a:pt x="674" y="182"/>
                    </a:lnTo>
                    <a:lnTo>
                      <a:pt x="665" y="168"/>
                    </a:lnTo>
                    <a:lnTo>
                      <a:pt x="656" y="151"/>
                    </a:lnTo>
                    <a:lnTo>
                      <a:pt x="644" y="133"/>
                    </a:lnTo>
                    <a:lnTo>
                      <a:pt x="627" y="97"/>
                    </a:lnTo>
                    <a:lnTo>
                      <a:pt x="615" y="72"/>
                    </a:lnTo>
                    <a:lnTo>
                      <a:pt x="609" y="64"/>
                    </a:lnTo>
                    <a:lnTo>
                      <a:pt x="604" y="57"/>
                    </a:lnTo>
                    <a:lnTo>
                      <a:pt x="599" y="52"/>
                    </a:lnTo>
                    <a:lnTo>
                      <a:pt x="595" y="49"/>
                    </a:lnTo>
                    <a:lnTo>
                      <a:pt x="589" y="47"/>
                    </a:lnTo>
                    <a:lnTo>
                      <a:pt x="584" y="46"/>
                    </a:lnTo>
                    <a:lnTo>
                      <a:pt x="577" y="47"/>
                    </a:lnTo>
                    <a:lnTo>
                      <a:pt x="568" y="48"/>
                    </a:lnTo>
                    <a:lnTo>
                      <a:pt x="548" y="51"/>
                    </a:lnTo>
                    <a:lnTo>
                      <a:pt x="519" y="55"/>
                    </a:lnTo>
                    <a:lnTo>
                      <a:pt x="502" y="55"/>
                    </a:lnTo>
                    <a:lnTo>
                      <a:pt x="487" y="53"/>
                    </a:lnTo>
                    <a:lnTo>
                      <a:pt x="472" y="49"/>
                    </a:lnTo>
                    <a:lnTo>
                      <a:pt x="457" y="45"/>
                    </a:lnTo>
                    <a:lnTo>
                      <a:pt x="430" y="33"/>
                    </a:lnTo>
                    <a:lnTo>
                      <a:pt x="404" y="21"/>
                    </a:lnTo>
                    <a:lnTo>
                      <a:pt x="390" y="14"/>
                    </a:lnTo>
                    <a:lnTo>
                      <a:pt x="377" y="8"/>
                    </a:lnTo>
                    <a:lnTo>
                      <a:pt x="363" y="4"/>
                    </a:lnTo>
                    <a:lnTo>
                      <a:pt x="349" y="1"/>
                    </a:lnTo>
                    <a:lnTo>
                      <a:pt x="342" y="0"/>
                    </a:lnTo>
                    <a:lnTo>
                      <a:pt x="334" y="0"/>
                    </a:lnTo>
                    <a:lnTo>
                      <a:pt x="325" y="0"/>
                    </a:lnTo>
                    <a:lnTo>
                      <a:pt x="318" y="1"/>
                    </a:lnTo>
                    <a:lnTo>
                      <a:pt x="310" y="2"/>
                    </a:lnTo>
                    <a:lnTo>
                      <a:pt x="301" y="4"/>
                    </a:lnTo>
                    <a:lnTo>
                      <a:pt x="292" y="7"/>
                    </a:lnTo>
                    <a:lnTo>
                      <a:pt x="283" y="10"/>
                    </a:lnTo>
                    <a:lnTo>
                      <a:pt x="264" y="18"/>
                    </a:lnTo>
                    <a:lnTo>
                      <a:pt x="246" y="28"/>
                    </a:lnTo>
                    <a:lnTo>
                      <a:pt x="230" y="38"/>
                    </a:lnTo>
                    <a:lnTo>
                      <a:pt x="214" y="50"/>
                    </a:lnTo>
                    <a:lnTo>
                      <a:pt x="199" y="64"/>
                    </a:lnTo>
                    <a:lnTo>
                      <a:pt x="184" y="77"/>
                    </a:lnTo>
                    <a:lnTo>
                      <a:pt x="171" y="92"/>
                    </a:lnTo>
                    <a:lnTo>
                      <a:pt x="158" y="106"/>
                    </a:lnTo>
                    <a:lnTo>
                      <a:pt x="132" y="136"/>
                    </a:lnTo>
                    <a:lnTo>
                      <a:pt x="108" y="166"/>
                    </a:lnTo>
                    <a:lnTo>
                      <a:pt x="96" y="179"/>
                    </a:lnTo>
                    <a:lnTo>
                      <a:pt x="83" y="191"/>
                    </a:lnTo>
                    <a:lnTo>
                      <a:pt x="70" y="203"/>
                    </a:lnTo>
                    <a:lnTo>
                      <a:pt x="58" y="213"/>
                    </a:lnTo>
                    <a:lnTo>
                      <a:pt x="45" y="223"/>
                    </a:lnTo>
                    <a:lnTo>
                      <a:pt x="34" y="233"/>
                    </a:lnTo>
                    <a:lnTo>
                      <a:pt x="25" y="241"/>
                    </a:lnTo>
                    <a:lnTo>
                      <a:pt x="17" y="250"/>
                    </a:lnTo>
                    <a:lnTo>
                      <a:pt x="10" y="258"/>
                    </a:lnTo>
                    <a:lnTo>
                      <a:pt x="5" y="266"/>
                    </a:lnTo>
                    <a:lnTo>
                      <a:pt x="2" y="273"/>
                    </a:lnTo>
                    <a:lnTo>
                      <a:pt x="0" y="280"/>
                    </a:lnTo>
                    <a:lnTo>
                      <a:pt x="0" y="286"/>
                    </a:lnTo>
                    <a:lnTo>
                      <a:pt x="1" y="291"/>
                    </a:lnTo>
                    <a:lnTo>
                      <a:pt x="4" y="296"/>
                    </a:lnTo>
                    <a:lnTo>
                      <a:pt x="8" y="301"/>
                    </a:lnTo>
                    <a:lnTo>
                      <a:pt x="14" y="304"/>
                    </a:lnTo>
                    <a:lnTo>
                      <a:pt x="23" y="307"/>
                    </a:lnTo>
                    <a:lnTo>
                      <a:pt x="32" y="309"/>
                    </a:lnTo>
                    <a:lnTo>
                      <a:pt x="42" y="310"/>
                    </a:lnTo>
                    <a:lnTo>
                      <a:pt x="56" y="311"/>
                    </a:lnTo>
                    <a:lnTo>
                      <a:pt x="71" y="311"/>
                    </a:lnTo>
                    <a:lnTo>
                      <a:pt x="87" y="311"/>
                    </a:lnTo>
                    <a:lnTo>
                      <a:pt x="104" y="311"/>
                    </a:lnTo>
                    <a:lnTo>
                      <a:pt x="140" y="309"/>
                    </a:lnTo>
                    <a:lnTo>
                      <a:pt x="178" y="308"/>
                    </a:lnTo>
                    <a:lnTo>
                      <a:pt x="197" y="308"/>
                    </a:lnTo>
                    <a:lnTo>
                      <a:pt x="215" y="308"/>
                    </a:lnTo>
                    <a:lnTo>
                      <a:pt x="233" y="309"/>
                    </a:lnTo>
                    <a:lnTo>
                      <a:pt x="250" y="311"/>
                    </a:lnTo>
                    <a:lnTo>
                      <a:pt x="266" y="313"/>
                    </a:lnTo>
                    <a:lnTo>
                      <a:pt x="280" y="317"/>
                    </a:lnTo>
                    <a:lnTo>
                      <a:pt x="293" y="322"/>
                    </a:lnTo>
                    <a:lnTo>
                      <a:pt x="305" y="328"/>
                    </a:lnTo>
                    <a:lnTo>
                      <a:pt x="327" y="344"/>
                    </a:lnTo>
                    <a:lnTo>
                      <a:pt x="350" y="360"/>
                    </a:lnTo>
                    <a:lnTo>
                      <a:pt x="361" y="368"/>
                    </a:lnTo>
                    <a:lnTo>
                      <a:pt x="373" y="376"/>
                    </a:lnTo>
                    <a:lnTo>
                      <a:pt x="384" y="382"/>
                    </a:lnTo>
                    <a:lnTo>
                      <a:pt x="396" y="388"/>
                    </a:lnTo>
                    <a:lnTo>
                      <a:pt x="408" y="393"/>
                    </a:lnTo>
                    <a:lnTo>
                      <a:pt x="420" y="397"/>
                    </a:lnTo>
                    <a:lnTo>
                      <a:pt x="432" y="399"/>
                    </a:lnTo>
                    <a:lnTo>
                      <a:pt x="446" y="400"/>
                    </a:lnTo>
                    <a:lnTo>
                      <a:pt x="459" y="400"/>
                    </a:lnTo>
                    <a:lnTo>
                      <a:pt x="473" y="398"/>
                    </a:lnTo>
                    <a:lnTo>
                      <a:pt x="486" y="394"/>
                    </a:lnTo>
                    <a:lnTo>
                      <a:pt x="500" y="387"/>
                    </a:lnTo>
                    <a:lnTo>
                      <a:pt x="528" y="372"/>
                    </a:lnTo>
                    <a:lnTo>
                      <a:pt x="555" y="355"/>
                    </a:lnTo>
                    <a:lnTo>
                      <a:pt x="581" y="338"/>
                    </a:lnTo>
                    <a:lnTo>
                      <a:pt x="605" y="320"/>
                    </a:lnTo>
                    <a:lnTo>
                      <a:pt x="630" y="305"/>
                    </a:lnTo>
                    <a:lnTo>
                      <a:pt x="653" y="291"/>
                    </a:lnTo>
                    <a:lnTo>
                      <a:pt x="664" y="287"/>
                    </a:lnTo>
                    <a:lnTo>
                      <a:pt x="675" y="283"/>
                    </a:lnTo>
                    <a:lnTo>
                      <a:pt x="686" y="281"/>
                    </a:lnTo>
                    <a:lnTo>
                      <a:pt x="697" y="280"/>
                    </a:lnTo>
                    <a:lnTo>
                      <a:pt x="722" y="280"/>
                    </a:lnTo>
                    <a:lnTo>
                      <a:pt x="750" y="279"/>
                    </a:lnTo>
                    <a:lnTo>
                      <a:pt x="778" y="277"/>
                    </a:lnTo>
                    <a:lnTo>
                      <a:pt x="805" y="276"/>
                    </a:lnTo>
                    <a:lnTo>
                      <a:pt x="828" y="273"/>
                    </a:lnTo>
                    <a:lnTo>
                      <a:pt x="844" y="271"/>
                    </a:lnTo>
                    <a:lnTo>
                      <a:pt x="848" y="270"/>
                    </a:lnTo>
                    <a:lnTo>
                      <a:pt x="850" y="268"/>
                    </a:lnTo>
                    <a:lnTo>
                      <a:pt x="849" y="267"/>
                    </a:lnTo>
                    <a:lnTo>
                      <a:pt x="844" y="266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70" name="Freeform 2290">
                <a:extLst>
                  <a:ext uri="{FF2B5EF4-FFF2-40B4-BE49-F238E27FC236}">
                    <a16:creationId xmlns:a16="http://schemas.microsoft.com/office/drawing/2014/main" id="{7110E53E-C349-4885-9947-9857F147763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51" y="3335"/>
                <a:ext cx="59" cy="30"/>
              </a:xfrm>
              <a:custGeom>
                <a:avLst/>
                <a:gdLst>
                  <a:gd name="T0" fmla="*/ 3 w 894"/>
                  <a:gd name="T1" fmla="*/ 1 h 440"/>
                  <a:gd name="T2" fmla="*/ 4 w 894"/>
                  <a:gd name="T3" fmla="*/ 1 h 440"/>
                  <a:gd name="T4" fmla="*/ 3 w 894"/>
                  <a:gd name="T5" fmla="*/ 1 h 440"/>
                  <a:gd name="T6" fmla="*/ 3 w 894"/>
                  <a:gd name="T7" fmla="*/ 1 h 440"/>
                  <a:gd name="T8" fmla="*/ 3 w 894"/>
                  <a:gd name="T9" fmla="*/ 1 h 440"/>
                  <a:gd name="T10" fmla="*/ 3 w 894"/>
                  <a:gd name="T11" fmla="*/ 1 h 440"/>
                  <a:gd name="T12" fmla="*/ 3 w 894"/>
                  <a:gd name="T13" fmla="*/ 1 h 440"/>
                  <a:gd name="T14" fmla="*/ 3 w 894"/>
                  <a:gd name="T15" fmla="*/ 0 h 440"/>
                  <a:gd name="T16" fmla="*/ 3 w 894"/>
                  <a:gd name="T17" fmla="*/ 0 h 440"/>
                  <a:gd name="T18" fmla="*/ 3 w 894"/>
                  <a:gd name="T19" fmla="*/ 0 h 440"/>
                  <a:gd name="T20" fmla="*/ 3 w 894"/>
                  <a:gd name="T21" fmla="*/ 0 h 440"/>
                  <a:gd name="T22" fmla="*/ 3 w 894"/>
                  <a:gd name="T23" fmla="*/ 0 h 440"/>
                  <a:gd name="T24" fmla="*/ 2 w 894"/>
                  <a:gd name="T25" fmla="*/ 0 h 440"/>
                  <a:gd name="T26" fmla="*/ 2 w 894"/>
                  <a:gd name="T27" fmla="*/ 0 h 440"/>
                  <a:gd name="T28" fmla="*/ 2 w 894"/>
                  <a:gd name="T29" fmla="*/ 0 h 440"/>
                  <a:gd name="T30" fmla="*/ 2 w 894"/>
                  <a:gd name="T31" fmla="*/ 0 h 440"/>
                  <a:gd name="T32" fmla="*/ 1 w 894"/>
                  <a:gd name="T33" fmla="*/ 0 h 440"/>
                  <a:gd name="T34" fmla="*/ 1 w 894"/>
                  <a:gd name="T35" fmla="*/ 0 h 440"/>
                  <a:gd name="T36" fmla="*/ 2 w 894"/>
                  <a:gd name="T37" fmla="*/ 0 h 440"/>
                  <a:gd name="T38" fmla="*/ 1 w 894"/>
                  <a:gd name="T39" fmla="*/ 0 h 440"/>
                  <a:gd name="T40" fmla="*/ 1 w 894"/>
                  <a:gd name="T41" fmla="*/ 1 h 440"/>
                  <a:gd name="T42" fmla="*/ 1 w 894"/>
                  <a:gd name="T43" fmla="*/ 0 h 440"/>
                  <a:gd name="T44" fmla="*/ 1 w 894"/>
                  <a:gd name="T45" fmla="*/ 0 h 440"/>
                  <a:gd name="T46" fmla="*/ 1 w 894"/>
                  <a:gd name="T47" fmla="*/ 1 h 440"/>
                  <a:gd name="T48" fmla="*/ 0 w 894"/>
                  <a:gd name="T49" fmla="*/ 1 h 440"/>
                  <a:gd name="T50" fmla="*/ 0 w 894"/>
                  <a:gd name="T51" fmla="*/ 1 h 440"/>
                  <a:gd name="T52" fmla="*/ 0 w 894"/>
                  <a:gd name="T53" fmla="*/ 1 h 440"/>
                  <a:gd name="T54" fmla="*/ 0 w 894"/>
                  <a:gd name="T55" fmla="*/ 1 h 440"/>
                  <a:gd name="T56" fmla="*/ 0 w 894"/>
                  <a:gd name="T57" fmla="*/ 1 h 440"/>
                  <a:gd name="T58" fmla="*/ 0 w 894"/>
                  <a:gd name="T59" fmla="*/ 1 h 440"/>
                  <a:gd name="T60" fmla="*/ 0 w 894"/>
                  <a:gd name="T61" fmla="*/ 2 h 440"/>
                  <a:gd name="T62" fmla="*/ 0 w 894"/>
                  <a:gd name="T63" fmla="*/ 1 h 440"/>
                  <a:gd name="T64" fmla="*/ 1 w 894"/>
                  <a:gd name="T65" fmla="*/ 1 h 440"/>
                  <a:gd name="T66" fmla="*/ 1 w 894"/>
                  <a:gd name="T67" fmla="*/ 1 h 440"/>
                  <a:gd name="T68" fmla="*/ 1 w 894"/>
                  <a:gd name="T69" fmla="*/ 2 h 440"/>
                  <a:gd name="T70" fmla="*/ 1 w 894"/>
                  <a:gd name="T71" fmla="*/ 2 h 440"/>
                  <a:gd name="T72" fmla="*/ 1 w 894"/>
                  <a:gd name="T73" fmla="*/ 2 h 440"/>
                  <a:gd name="T74" fmla="*/ 2 w 894"/>
                  <a:gd name="T75" fmla="*/ 2 h 440"/>
                  <a:gd name="T76" fmla="*/ 2 w 894"/>
                  <a:gd name="T77" fmla="*/ 2 h 440"/>
                  <a:gd name="T78" fmla="*/ 2 w 894"/>
                  <a:gd name="T79" fmla="*/ 2 h 440"/>
                  <a:gd name="T80" fmla="*/ 2 w 894"/>
                  <a:gd name="T81" fmla="*/ 2 h 440"/>
                  <a:gd name="T82" fmla="*/ 2 w 894"/>
                  <a:gd name="T83" fmla="*/ 2 h 440"/>
                  <a:gd name="T84" fmla="*/ 1 w 894"/>
                  <a:gd name="T85" fmla="*/ 2 h 440"/>
                  <a:gd name="T86" fmla="*/ 2 w 894"/>
                  <a:gd name="T87" fmla="*/ 2 h 440"/>
                  <a:gd name="T88" fmla="*/ 2 w 894"/>
                  <a:gd name="T89" fmla="*/ 2 h 440"/>
                  <a:gd name="T90" fmla="*/ 3 w 894"/>
                  <a:gd name="T91" fmla="*/ 1 h 440"/>
                  <a:gd name="T92" fmla="*/ 3 w 894"/>
                  <a:gd name="T93" fmla="*/ 2 h 440"/>
                  <a:gd name="T94" fmla="*/ 3 w 894"/>
                  <a:gd name="T95" fmla="*/ 1 h 440"/>
                  <a:gd name="T96" fmla="*/ 3 w 894"/>
                  <a:gd name="T97" fmla="*/ 2 h 440"/>
                  <a:gd name="T98" fmla="*/ 4 w 894"/>
                  <a:gd name="T99" fmla="*/ 1 h 440"/>
                  <a:gd name="T100" fmla="*/ 4 w 894"/>
                  <a:gd name="T101" fmla="*/ 1 h 440"/>
                  <a:gd name="T102" fmla="*/ 4 w 894"/>
                  <a:gd name="T103" fmla="*/ 1 h 440"/>
                  <a:gd name="T104" fmla="*/ 4 w 894"/>
                  <a:gd name="T105" fmla="*/ 1 h 440"/>
                  <a:gd name="T106" fmla="*/ 4 w 894"/>
                  <a:gd name="T107" fmla="*/ 1 h 440"/>
                  <a:gd name="T108" fmla="*/ 4 w 894"/>
                  <a:gd name="T109" fmla="*/ 1 h 440"/>
                  <a:gd name="T110" fmla="*/ 4 w 894"/>
                  <a:gd name="T111" fmla="*/ 1 h 44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894" h="440">
                    <a:moveTo>
                      <a:pt x="860" y="304"/>
                    </a:moveTo>
                    <a:lnTo>
                      <a:pt x="818" y="295"/>
                    </a:lnTo>
                    <a:lnTo>
                      <a:pt x="784" y="287"/>
                    </a:lnTo>
                    <a:lnTo>
                      <a:pt x="768" y="282"/>
                    </a:lnTo>
                    <a:lnTo>
                      <a:pt x="755" y="277"/>
                    </a:lnTo>
                    <a:lnTo>
                      <a:pt x="743" y="272"/>
                    </a:lnTo>
                    <a:lnTo>
                      <a:pt x="731" y="265"/>
                    </a:lnTo>
                    <a:lnTo>
                      <a:pt x="751" y="233"/>
                    </a:lnTo>
                    <a:lnTo>
                      <a:pt x="760" y="238"/>
                    </a:lnTo>
                    <a:lnTo>
                      <a:pt x="772" y="243"/>
                    </a:lnTo>
                    <a:lnTo>
                      <a:pt x="783" y="247"/>
                    </a:lnTo>
                    <a:lnTo>
                      <a:pt x="796" y="251"/>
                    </a:lnTo>
                    <a:lnTo>
                      <a:pt x="828" y="259"/>
                    </a:lnTo>
                    <a:lnTo>
                      <a:pt x="868" y="267"/>
                    </a:lnTo>
                    <a:lnTo>
                      <a:pt x="860" y="304"/>
                    </a:lnTo>
                    <a:close/>
                    <a:moveTo>
                      <a:pt x="731" y="265"/>
                    </a:moveTo>
                    <a:lnTo>
                      <a:pt x="720" y="258"/>
                    </a:lnTo>
                    <a:lnTo>
                      <a:pt x="710" y="250"/>
                    </a:lnTo>
                    <a:lnTo>
                      <a:pt x="699" y="239"/>
                    </a:lnTo>
                    <a:lnTo>
                      <a:pt x="690" y="228"/>
                    </a:lnTo>
                    <a:lnTo>
                      <a:pt x="680" y="215"/>
                    </a:lnTo>
                    <a:lnTo>
                      <a:pt x="671" y="199"/>
                    </a:lnTo>
                    <a:lnTo>
                      <a:pt x="659" y="182"/>
                    </a:lnTo>
                    <a:lnTo>
                      <a:pt x="648" y="161"/>
                    </a:lnTo>
                    <a:lnTo>
                      <a:pt x="681" y="143"/>
                    </a:lnTo>
                    <a:lnTo>
                      <a:pt x="691" y="161"/>
                    </a:lnTo>
                    <a:lnTo>
                      <a:pt x="701" y="176"/>
                    </a:lnTo>
                    <a:lnTo>
                      <a:pt x="710" y="190"/>
                    </a:lnTo>
                    <a:lnTo>
                      <a:pt x="718" y="202"/>
                    </a:lnTo>
                    <a:lnTo>
                      <a:pt x="726" y="211"/>
                    </a:lnTo>
                    <a:lnTo>
                      <a:pt x="733" y="220"/>
                    </a:lnTo>
                    <a:lnTo>
                      <a:pt x="743" y="227"/>
                    </a:lnTo>
                    <a:lnTo>
                      <a:pt x="751" y="233"/>
                    </a:lnTo>
                    <a:lnTo>
                      <a:pt x="731" y="265"/>
                    </a:lnTo>
                    <a:close/>
                    <a:moveTo>
                      <a:pt x="648" y="161"/>
                    </a:moveTo>
                    <a:lnTo>
                      <a:pt x="664" y="153"/>
                    </a:lnTo>
                    <a:lnTo>
                      <a:pt x="648" y="161"/>
                    </a:lnTo>
                    <a:close/>
                    <a:moveTo>
                      <a:pt x="648" y="161"/>
                    </a:moveTo>
                    <a:lnTo>
                      <a:pt x="644" y="152"/>
                    </a:lnTo>
                    <a:lnTo>
                      <a:pt x="639" y="142"/>
                    </a:lnTo>
                    <a:lnTo>
                      <a:pt x="673" y="126"/>
                    </a:lnTo>
                    <a:lnTo>
                      <a:pt x="677" y="134"/>
                    </a:lnTo>
                    <a:lnTo>
                      <a:pt x="682" y="143"/>
                    </a:lnTo>
                    <a:lnTo>
                      <a:pt x="648" y="161"/>
                    </a:lnTo>
                    <a:close/>
                    <a:moveTo>
                      <a:pt x="639" y="142"/>
                    </a:moveTo>
                    <a:lnTo>
                      <a:pt x="655" y="175"/>
                    </a:lnTo>
                    <a:lnTo>
                      <a:pt x="639" y="142"/>
                    </a:lnTo>
                    <a:lnTo>
                      <a:pt x="656" y="134"/>
                    </a:lnTo>
                    <a:lnTo>
                      <a:pt x="639" y="142"/>
                    </a:lnTo>
                    <a:close/>
                    <a:moveTo>
                      <a:pt x="639" y="142"/>
                    </a:moveTo>
                    <a:lnTo>
                      <a:pt x="627" y="119"/>
                    </a:lnTo>
                    <a:lnTo>
                      <a:pt x="618" y="102"/>
                    </a:lnTo>
                    <a:lnTo>
                      <a:pt x="612" y="92"/>
                    </a:lnTo>
                    <a:lnTo>
                      <a:pt x="607" y="86"/>
                    </a:lnTo>
                    <a:lnTo>
                      <a:pt x="626" y="54"/>
                    </a:lnTo>
                    <a:lnTo>
                      <a:pt x="632" y="58"/>
                    </a:lnTo>
                    <a:lnTo>
                      <a:pt x="638" y="63"/>
                    </a:lnTo>
                    <a:lnTo>
                      <a:pt x="642" y="69"/>
                    </a:lnTo>
                    <a:lnTo>
                      <a:pt x="647" y="78"/>
                    </a:lnTo>
                    <a:lnTo>
                      <a:pt x="658" y="98"/>
                    </a:lnTo>
                    <a:lnTo>
                      <a:pt x="673" y="126"/>
                    </a:lnTo>
                    <a:lnTo>
                      <a:pt x="639" y="142"/>
                    </a:lnTo>
                    <a:close/>
                    <a:moveTo>
                      <a:pt x="607" y="86"/>
                    </a:moveTo>
                    <a:lnTo>
                      <a:pt x="604" y="86"/>
                    </a:lnTo>
                    <a:lnTo>
                      <a:pt x="599" y="86"/>
                    </a:lnTo>
                    <a:lnTo>
                      <a:pt x="592" y="87"/>
                    </a:lnTo>
                    <a:lnTo>
                      <a:pt x="583" y="88"/>
                    </a:lnTo>
                    <a:lnTo>
                      <a:pt x="577" y="51"/>
                    </a:lnTo>
                    <a:lnTo>
                      <a:pt x="592" y="49"/>
                    </a:lnTo>
                    <a:lnTo>
                      <a:pt x="605" y="48"/>
                    </a:lnTo>
                    <a:lnTo>
                      <a:pt x="610" y="49"/>
                    </a:lnTo>
                    <a:lnTo>
                      <a:pt x="616" y="50"/>
                    </a:lnTo>
                    <a:lnTo>
                      <a:pt x="621" y="52"/>
                    </a:lnTo>
                    <a:lnTo>
                      <a:pt x="626" y="54"/>
                    </a:lnTo>
                    <a:lnTo>
                      <a:pt x="607" y="86"/>
                    </a:lnTo>
                    <a:close/>
                    <a:moveTo>
                      <a:pt x="583" y="88"/>
                    </a:moveTo>
                    <a:lnTo>
                      <a:pt x="574" y="89"/>
                    </a:lnTo>
                    <a:lnTo>
                      <a:pt x="564" y="91"/>
                    </a:lnTo>
                    <a:lnTo>
                      <a:pt x="552" y="92"/>
                    </a:lnTo>
                    <a:lnTo>
                      <a:pt x="541" y="93"/>
                    </a:lnTo>
                    <a:lnTo>
                      <a:pt x="538" y="56"/>
                    </a:lnTo>
                    <a:lnTo>
                      <a:pt x="550" y="55"/>
                    </a:lnTo>
                    <a:lnTo>
                      <a:pt x="561" y="53"/>
                    </a:lnTo>
                    <a:lnTo>
                      <a:pt x="570" y="52"/>
                    </a:lnTo>
                    <a:lnTo>
                      <a:pt x="577" y="51"/>
                    </a:lnTo>
                    <a:lnTo>
                      <a:pt x="583" y="88"/>
                    </a:lnTo>
                    <a:close/>
                    <a:moveTo>
                      <a:pt x="541" y="93"/>
                    </a:moveTo>
                    <a:lnTo>
                      <a:pt x="543" y="93"/>
                    </a:lnTo>
                    <a:lnTo>
                      <a:pt x="541" y="93"/>
                    </a:lnTo>
                    <a:lnTo>
                      <a:pt x="539" y="75"/>
                    </a:lnTo>
                    <a:lnTo>
                      <a:pt x="541" y="93"/>
                    </a:lnTo>
                    <a:close/>
                    <a:moveTo>
                      <a:pt x="541" y="93"/>
                    </a:moveTo>
                    <a:lnTo>
                      <a:pt x="524" y="94"/>
                    </a:lnTo>
                    <a:lnTo>
                      <a:pt x="509" y="93"/>
                    </a:lnTo>
                    <a:lnTo>
                      <a:pt x="495" y="90"/>
                    </a:lnTo>
                    <a:lnTo>
                      <a:pt x="480" y="86"/>
                    </a:lnTo>
                    <a:lnTo>
                      <a:pt x="467" y="82"/>
                    </a:lnTo>
                    <a:lnTo>
                      <a:pt x="454" y="76"/>
                    </a:lnTo>
                    <a:lnTo>
                      <a:pt x="441" y="69"/>
                    </a:lnTo>
                    <a:lnTo>
                      <a:pt x="429" y="63"/>
                    </a:lnTo>
                    <a:lnTo>
                      <a:pt x="446" y="30"/>
                    </a:lnTo>
                    <a:lnTo>
                      <a:pt x="467" y="41"/>
                    </a:lnTo>
                    <a:lnTo>
                      <a:pt x="489" y="50"/>
                    </a:lnTo>
                    <a:lnTo>
                      <a:pt x="501" y="53"/>
                    </a:lnTo>
                    <a:lnTo>
                      <a:pt x="512" y="55"/>
                    </a:lnTo>
                    <a:lnTo>
                      <a:pt x="524" y="56"/>
                    </a:lnTo>
                    <a:lnTo>
                      <a:pt x="538" y="56"/>
                    </a:lnTo>
                    <a:lnTo>
                      <a:pt x="541" y="93"/>
                    </a:lnTo>
                    <a:close/>
                    <a:moveTo>
                      <a:pt x="429" y="63"/>
                    </a:moveTo>
                    <a:lnTo>
                      <a:pt x="415" y="57"/>
                    </a:lnTo>
                    <a:lnTo>
                      <a:pt x="402" y="51"/>
                    </a:lnTo>
                    <a:lnTo>
                      <a:pt x="389" y="46"/>
                    </a:lnTo>
                    <a:lnTo>
                      <a:pt x="374" y="42"/>
                    </a:lnTo>
                    <a:lnTo>
                      <a:pt x="367" y="41"/>
                    </a:lnTo>
                    <a:lnTo>
                      <a:pt x="360" y="40"/>
                    </a:lnTo>
                    <a:lnTo>
                      <a:pt x="352" y="40"/>
                    </a:lnTo>
                    <a:lnTo>
                      <a:pt x="344" y="40"/>
                    </a:lnTo>
                    <a:lnTo>
                      <a:pt x="336" y="41"/>
                    </a:lnTo>
                    <a:lnTo>
                      <a:pt x="328" y="42"/>
                    </a:lnTo>
                    <a:lnTo>
                      <a:pt x="319" y="45"/>
                    </a:lnTo>
                    <a:lnTo>
                      <a:pt x="310" y="48"/>
                    </a:lnTo>
                    <a:lnTo>
                      <a:pt x="296" y="13"/>
                    </a:lnTo>
                    <a:lnTo>
                      <a:pt x="307" y="9"/>
                    </a:lnTo>
                    <a:lnTo>
                      <a:pt x="319" y="6"/>
                    </a:lnTo>
                    <a:lnTo>
                      <a:pt x="330" y="2"/>
                    </a:lnTo>
                    <a:lnTo>
                      <a:pt x="340" y="1"/>
                    </a:lnTo>
                    <a:lnTo>
                      <a:pt x="351" y="0"/>
                    </a:lnTo>
                    <a:lnTo>
                      <a:pt x="360" y="1"/>
                    </a:lnTo>
                    <a:lnTo>
                      <a:pt x="369" y="1"/>
                    </a:lnTo>
                    <a:lnTo>
                      <a:pt x="378" y="3"/>
                    </a:lnTo>
                    <a:lnTo>
                      <a:pt x="396" y="8"/>
                    </a:lnTo>
                    <a:lnTo>
                      <a:pt x="413" y="15"/>
                    </a:lnTo>
                    <a:lnTo>
                      <a:pt x="430" y="22"/>
                    </a:lnTo>
                    <a:lnTo>
                      <a:pt x="446" y="30"/>
                    </a:lnTo>
                    <a:lnTo>
                      <a:pt x="429" y="63"/>
                    </a:lnTo>
                    <a:close/>
                    <a:moveTo>
                      <a:pt x="310" y="48"/>
                    </a:moveTo>
                    <a:lnTo>
                      <a:pt x="309" y="48"/>
                    </a:lnTo>
                    <a:lnTo>
                      <a:pt x="303" y="30"/>
                    </a:lnTo>
                    <a:lnTo>
                      <a:pt x="310" y="48"/>
                    </a:lnTo>
                    <a:close/>
                    <a:moveTo>
                      <a:pt x="309" y="48"/>
                    </a:moveTo>
                    <a:lnTo>
                      <a:pt x="298" y="53"/>
                    </a:lnTo>
                    <a:lnTo>
                      <a:pt x="288" y="57"/>
                    </a:lnTo>
                    <a:lnTo>
                      <a:pt x="277" y="63"/>
                    </a:lnTo>
                    <a:lnTo>
                      <a:pt x="267" y="69"/>
                    </a:lnTo>
                    <a:lnTo>
                      <a:pt x="249" y="83"/>
                    </a:lnTo>
                    <a:lnTo>
                      <a:pt x="231" y="98"/>
                    </a:lnTo>
                    <a:lnTo>
                      <a:pt x="214" y="115"/>
                    </a:lnTo>
                    <a:lnTo>
                      <a:pt x="198" y="132"/>
                    </a:lnTo>
                    <a:lnTo>
                      <a:pt x="183" y="150"/>
                    </a:lnTo>
                    <a:lnTo>
                      <a:pt x="167" y="167"/>
                    </a:lnTo>
                    <a:lnTo>
                      <a:pt x="138" y="143"/>
                    </a:lnTo>
                    <a:lnTo>
                      <a:pt x="155" y="124"/>
                    </a:lnTo>
                    <a:lnTo>
                      <a:pt x="171" y="104"/>
                    </a:lnTo>
                    <a:lnTo>
                      <a:pt x="189" y="86"/>
                    </a:lnTo>
                    <a:lnTo>
                      <a:pt x="207" y="68"/>
                    </a:lnTo>
                    <a:lnTo>
                      <a:pt x="218" y="59"/>
                    </a:lnTo>
                    <a:lnTo>
                      <a:pt x="227" y="51"/>
                    </a:lnTo>
                    <a:lnTo>
                      <a:pt x="238" y="44"/>
                    </a:lnTo>
                    <a:lnTo>
                      <a:pt x="249" y="36"/>
                    </a:lnTo>
                    <a:lnTo>
                      <a:pt x="260" y="29"/>
                    </a:lnTo>
                    <a:lnTo>
                      <a:pt x="271" y="23"/>
                    </a:lnTo>
                    <a:lnTo>
                      <a:pt x="284" y="18"/>
                    </a:lnTo>
                    <a:lnTo>
                      <a:pt x="296" y="13"/>
                    </a:lnTo>
                    <a:lnTo>
                      <a:pt x="309" y="48"/>
                    </a:lnTo>
                    <a:close/>
                    <a:moveTo>
                      <a:pt x="167" y="167"/>
                    </a:moveTo>
                    <a:lnTo>
                      <a:pt x="148" y="190"/>
                    </a:lnTo>
                    <a:lnTo>
                      <a:pt x="129" y="211"/>
                    </a:lnTo>
                    <a:lnTo>
                      <a:pt x="119" y="222"/>
                    </a:lnTo>
                    <a:lnTo>
                      <a:pt x="110" y="232"/>
                    </a:lnTo>
                    <a:lnTo>
                      <a:pt x="99" y="240"/>
                    </a:lnTo>
                    <a:lnTo>
                      <a:pt x="88" y="248"/>
                    </a:lnTo>
                    <a:lnTo>
                      <a:pt x="66" y="219"/>
                    </a:lnTo>
                    <a:lnTo>
                      <a:pt x="76" y="211"/>
                    </a:lnTo>
                    <a:lnTo>
                      <a:pt x="85" y="203"/>
                    </a:lnTo>
                    <a:lnTo>
                      <a:pt x="93" y="194"/>
                    </a:lnTo>
                    <a:lnTo>
                      <a:pt x="102" y="185"/>
                    </a:lnTo>
                    <a:lnTo>
                      <a:pt x="120" y="165"/>
                    </a:lnTo>
                    <a:lnTo>
                      <a:pt x="138" y="143"/>
                    </a:lnTo>
                    <a:lnTo>
                      <a:pt x="167" y="167"/>
                    </a:lnTo>
                    <a:close/>
                    <a:moveTo>
                      <a:pt x="88" y="248"/>
                    </a:moveTo>
                    <a:lnTo>
                      <a:pt x="72" y="262"/>
                    </a:lnTo>
                    <a:lnTo>
                      <a:pt x="58" y="274"/>
                    </a:lnTo>
                    <a:lnTo>
                      <a:pt x="48" y="286"/>
                    </a:lnTo>
                    <a:lnTo>
                      <a:pt x="42" y="295"/>
                    </a:lnTo>
                    <a:lnTo>
                      <a:pt x="9" y="277"/>
                    </a:lnTo>
                    <a:lnTo>
                      <a:pt x="13" y="271"/>
                    </a:lnTo>
                    <a:lnTo>
                      <a:pt x="17" y="264"/>
                    </a:lnTo>
                    <a:lnTo>
                      <a:pt x="23" y="257"/>
                    </a:lnTo>
                    <a:lnTo>
                      <a:pt x="30" y="250"/>
                    </a:lnTo>
                    <a:lnTo>
                      <a:pt x="47" y="234"/>
                    </a:lnTo>
                    <a:lnTo>
                      <a:pt x="66" y="219"/>
                    </a:lnTo>
                    <a:lnTo>
                      <a:pt x="88" y="248"/>
                    </a:lnTo>
                    <a:close/>
                    <a:moveTo>
                      <a:pt x="42" y="295"/>
                    </a:moveTo>
                    <a:lnTo>
                      <a:pt x="39" y="301"/>
                    </a:lnTo>
                    <a:lnTo>
                      <a:pt x="39" y="304"/>
                    </a:lnTo>
                    <a:lnTo>
                      <a:pt x="2" y="309"/>
                    </a:lnTo>
                    <a:lnTo>
                      <a:pt x="0" y="302"/>
                    </a:lnTo>
                    <a:lnTo>
                      <a:pt x="3" y="294"/>
                    </a:lnTo>
                    <a:lnTo>
                      <a:pt x="5" y="286"/>
                    </a:lnTo>
                    <a:lnTo>
                      <a:pt x="9" y="277"/>
                    </a:lnTo>
                    <a:lnTo>
                      <a:pt x="42" y="295"/>
                    </a:lnTo>
                    <a:close/>
                    <a:moveTo>
                      <a:pt x="39" y="304"/>
                    </a:moveTo>
                    <a:lnTo>
                      <a:pt x="39" y="305"/>
                    </a:lnTo>
                    <a:lnTo>
                      <a:pt x="41" y="305"/>
                    </a:lnTo>
                    <a:lnTo>
                      <a:pt x="20" y="337"/>
                    </a:lnTo>
                    <a:lnTo>
                      <a:pt x="13" y="332"/>
                    </a:lnTo>
                    <a:lnTo>
                      <a:pt x="7" y="325"/>
                    </a:lnTo>
                    <a:lnTo>
                      <a:pt x="4" y="317"/>
                    </a:lnTo>
                    <a:lnTo>
                      <a:pt x="2" y="309"/>
                    </a:lnTo>
                    <a:lnTo>
                      <a:pt x="39" y="304"/>
                    </a:lnTo>
                    <a:close/>
                    <a:moveTo>
                      <a:pt x="41" y="305"/>
                    </a:moveTo>
                    <a:lnTo>
                      <a:pt x="44" y="307"/>
                    </a:lnTo>
                    <a:lnTo>
                      <a:pt x="49" y="309"/>
                    </a:lnTo>
                    <a:lnTo>
                      <a:pt x="56" y="310"/>
                    </a:lnTo>
                    <a:lnTo>
                      <a:pt x="63" y="311"/>
                    </a:lnTo>
                    <a:lnTo>
                      <a:pt x="61" y="348"/>
                    </a:lnTo>
                    <a:lnTo>
                      <a:pt x="49" y="347"/>
                    </a:lnTo>
                    <a:lnTo>
                      <a:pt x="38" y="345"/>
                    </a:lnTo>
                    <a:lnTo>
                      <a:pt x="28" y="341"/>
                    </a:lnTo>
                    <a:lnTo>
                      <a:pt x="20" y="337"/>
                    </a:lnTo>
                    <a:lnTo>
                      <a:pt x="41" y="305"/>
                    </a:lnTo>
                    <a:close/>
                    <a:moveTo>
                      <a:pt x="63" y="311"/>
                    </a:moveTo>
                    <a:lnTo>
                      <a:pt x="63" y="310"/>
                    </a:lnTo>
                    <a:lnTo>
                      <a:pt x="64" y="311"/>
                    </a:lnTo>
                    <a:lnTo>
                      <a:pt x="62" y="330"/>
                    </a:lnTo>
                    <a:lnTo>
                      <a:pt x="63" y="311"/>
                    </a:lnTo>
                    <a:close/>
                    <a:moveTo>
                      <a:pt x="64" y="311"/>
                    </a:moveTo>
                    <a:lnTo>
                      <a:pt x="82" y="312"/>
                    </a:lnTo>
                    <a:lnTo>
                      <a:pt x="102" y="312"/>
                    </a:lnTo>
                    <a:lnTo>
                      <a:pt x="124" y="311"/>
                    </a:lnTo>
                    <a:lnTo>
                      <a:pt x="149" y="310"/>
                    </a:lnTo>
                    <a:lnTo>
                      <a:pt x="150" y="348"/>
                    </a:lnTo>
                    <a:lnTo>
                      <a:pt x="125" y="349"/>
                    </a:lnTo>
                    <a:lnTo>
                      <a:pt x="101" y="349"/>
                    </a:lnTo>
                    <a:lnTo>
                      <a:pt x="80" y="349"/>
                    </a:lnTo>
                    <a:lnTo>
                      <a:pt x="60" y="348"/>
                    </a:lnTo>
                    <a:lnTo>
                      <a:pt x="64" y="311"/>
                    </a:lnTo>
                    <a:close/>
                    <a:moveTo>
                      <a:pt x="149" y="310"/>
                    </a:moveTo>
                    <a:lnTo>
                      <a:pt x="174" y="309"/>
                    </a:lnTo>
                    <a:lnTo>
                      <a:pt x="200" y="309"/>
                    </a:lnTo>
                    <a:lnTo>
                      <a:pt x="226" y="309"/>
                    </a:lnTo>
                    <a:lnTo>
                      <a:pt x="252" y="310"/>
                    </a:lnTo>
                    <a:lnTo>
                      <a:pt x="275" y="312"/>
                    </a:lnTo>
                    <a:lnTo>
                      <a:pt x="298" y="316"/>
                    </a:lnTo>
                    <a:lnTo>
                      <a:pt x="308" y="320"/>
                    </a:lnTo>
                    <a:lnTo>
                      <a:pt x="319" y="324"/>
                    </a:lnTo>
                    <a:lnTo>
                      <a:pt x="327" y="328"/>
                    </a:lnTo>
                    <a:lnTo>
                      <a:pt x="335" y="333"/>
                    </a:lnTo>
                    <a:lnTo>
                      <a:pt x="314" y="364"/>
                    </a:lnTo>
                    <a:lnTo>
                      <a:pt x="308" y="360"/>
                    </a:lnTo>
                    <a:lnTo>
                      <a:pt x="301" y="357"/>
                    </a:lnTo>
                    <a:lnTo>
                      <a:pt x="293" y="355"/>
                    </a:lnTo>
                    <a:lnTo>
                      <a:pt x="285" y="352"/>
                    </a:lnTo>
                    <a:lnTo>
                      <a:pt x="265" y="349"/>
                    </a:lnTo>
                    <a:lnTo>
                      <a:pt x="243" y="347"/>
                    </a:lnTo>
                    <a:lnTo>
                      <a:pt x="221" y="346"/>
                    </a:lnTo>
                    <a:lnTo>
                      <a:pt x="197" y="346"/>
                    </a:lnTo>
                    <a:lnTo>
                      <a:pt x="173" y="347"/>
                    </a:lnTo>
                    <a:lnTo>
                      <a:pt x="150" y="348"/>
                    </a:lnTo>
                    <a:lnTo>
                      <a:pt x="149" y="310"/>
                    </a:lnTo>
                    <a:close/>
                    <a:moveTo>
                      <a:pt x="335" y="333"/>
                    </a:moveTo>
                    <a:lnTo>
                      <a:pt x="336" y="333"/>
                    </a:lnTo>
                    <a:lnTo>
                      <a:pt x="325" y="348"/>
                    </a:lnTo>
                    <a:lnTo>
                      <a:pt x="335" y="333"/>
                    </a:lnTo>
                    <a:close/>
                    <a:moveTo>
                      <a:pt x="336" y="333"/>
                    </a:moveTo>
                    <a:lnTo>
                      <a:pt x="347" y="341"/>
                    </a:lnTo>
                    <a:lnTo>
                      <a:pt x="361" y="350"/>
                    </a:lnTo>
                    <a:lnTo>
                      <a:pt x="339" y="381"/>
                    </a:lnTo>
                    <a:lnTo>
                      <a:pt x="327" y="373"/>
                    </a:lnTo>
                    <a:lnTo>
                      <a:pt x="314" y="364"/>
                    </a:lnTo>
                    <a:lnTo>
                      <a:pt x="336" y="333"/>
                    </a:lnTo>
                    <a:close/>
                    <a:moveTo>
                      <a:pt x="361" y="350"/>
                    </a:moveTo>
                    <a:lnTo>
                      <a:pt x="378" y="364"/>
                    </a:lnTo>
                    <a:lnTo>
                      <a:pt x="396" y="375"/>
                    </a:lnTo>
                    <a:lnTo>
                      <a:pt x="405" y="381"/>
                    </a:lnTo>
                    <a:lnTo>
                      <a:pt x="414" y="386"/>
                    </a:lnTo>
                    <a:lnTo>
                      <a:pt x="424" y="391"/>
                    </a:lnTo>
                    <a:lnTo>
                      <a:pt x="433" y="395"/>
                    </a:lnTo>
                    <a:lnTo>
                      <a:pt x="442" y="398"/>
                    </a:lnTo>
                    <a:lnTo>
                      <a:pt x="451" y="400"/>
                    </a:lnTo>
                    <a:lnTo>
                      <a:pt x="462" y="401"/>
                    </a:lnTo>
                    <a:lnTo>
                      <a:pt x="471" y="402"/>
                    </a:lnTo>
                    <a:lnTo>
                      <a:pt x="481" y="401"/>
                    </a:lnTo>
                    <a:lnTo>
                      <a:pt x="492" y="399"/>
                    </a:lnTo>
                    <a:lnTo>
                      <a:pt x="502" y="396"/>
                    </a:lnTo>
                    <a:lnTo>
                      <a:pt x="512" y="391"/>
                    </a:lnTo>
                    <a:lnTo>
                      <a:pt x="530" y="423"/>
                    </a:lnTo>
                    <a:lnTo>
                      <a:pt x="515" y="431"/>
                    </a:lnTo>
                    <a:lnTo>
                      <a:pt x="502" y="436"/>
                    </a:lnTo>
                    <a:lnTo>
                      <a:pt x="488" y="439"/>
                    </a:lnTo>
                    <a:lnTo>
                      <a:pt x="475" y="440"/>
                    </a:lnTo>
                    <a:lnTo>
                      <a:pt x="463" y="440"/>
                    </a:lnTo>
                    <a:lnTo>
                      <a:pt x="450" y="439"/>
                    </a:lnTo>
                    <a:lnTo>
                      <a:pt x="438" y="437"/>
                    </a:lnTo>
                    <a:lnTo>
                      <a:pt x="426" y="433"/>
                    </a:lnTo>
                    <a:lnTo>
                      <a:pt x="414" y="429"/>
                    </a:lnTo>
                    <a:lnTo>
                      <a:pt x="403" y="423"/>
                    </a:lnTo>
                    <a:lnTo>
                      <a:pt x="392" y="417"/>
                    </a:lnTo>
                    <a:lnTo>
                      <a:pt x="381" y="411"/>
                    </a:lnTo>
                    <a:lnTo>
                      <a:pt x="360" y="397"/>
                    </a:lnTo>
                    <a:lnTo>
                      <a:pt x="339" y="381"/>
                    </a:lnTo>
                    <a:lnTo>
                      <a:pt x="361" y="350"/>
                    </a:lnTo>
                    <a:close/>
                    <a:moveTo>
                      <a:pt x="512" y="391"/>
                    </a:moveTo>
                    <a:lnTo>
                      <a:pt x="520" y="407"/>
                    </a:lnTo>
                    <a:lnTo>
                      <a:pt x="512" y="391"/>
                    </a:lnTo>
                    <a:close/>
                    <a:moveTo>
                      <a:pt x="512" y="391"/>
                    </a:moveTo>
                    <a:lnTo>
                      <a:pt x="533" y="379"/>
                    </a:lnTo>
                    <a:lnTo>
                      <a:pt x="552" y="367"/>
                    </a:lnTo>
                    <a:lnTo>
                      <a:pt x="572" y="355"/>
                    </a:lnTo>
                    <a:lnTo>
                      <a:pt x="591" y="341"/>
                    </a:lnTo>
                    <a:lnTo>
                      <a:pt x="613" y="372"/>
                    </a:lnTo>
                    <a:lnTo>
                      <a:pt x="592" y="385"/>
                    </a:lnTo>
                    <a:lnTo>
                      <a:pt x="572" y="399"/>
                    </a:lnTo>
                    <a:lnTo>
                      <a:pt x="551" y="412"/>
                    </a:lnTo>
                    <a:lnTo>
                      <a:pt x="530" y="425"/>
                    </a:lnTo>
                    <a:lnTo>
                      <a:pt x="512" y="391"/>
                    </a:lnTo>
                    <a:close/>
                    <a:moveTo>
                      <a:pt x="591" y="341"/>
                    </a:moveTo>
                    <a:lnTo>
                      <a:pt x="608" y="330"/>
                    </a:lnTo>
                    <a:lnTo>
                      <a:pt x="623" y="318"/>
                    </a:lnTo>
                    <a:lnTo>
                      <a:pt x="640" y="308"/>
                    </a:lnTo>
                    <a:lnTo>
                      <a:pt x="655" y="299"/>
                    </a:lnTo>
                    <a:lnTo>
                      <a:pt x="671" y="292"/>
                    </a:lnTo>
                    <a:lnTo>
                      <a:pt x="686" y="287"/>
                    </a:lnTo>
                    <a:lnTo>
                      <a:pt x="694" y="285"/>
                    </a:lnTo>
                    <a:lnTo>
                      <a:pt x="702" y="282"/>
                    </a:lnTo>
                    <a:lnTo>
                      <a:pt x="709" y="281"/>
                    </a:lnTo>
                    <a:lnTo>
                      <a:pt x="717" y="281"/>
                    </a:lnTo>
                    <a:lnTo>
                      <a:pt x="717" y="318"/>
                    </a:lnTo>
                    <a:lnTo>
                      <a:pt x="706" y="321"/>
                    </a:lnTo>
                    <a:lnTo>
                      <a:pt x="694" y="324"/>
                    </a:lnTo>
                    <a:lnTo>
                      <a:pt x="682" y="329"/>
                    </a:lnTo>
                    <a:lnTo>
                      <a:pt x="669" y="335"/>
                    </a:lnTo>
                    <a:lnTo>
                      <a:pt x="642" y="351"/>
                    </a:lnTo>
                    <a:lnTo>
                      <a:pt x="613" y="372"/>
                    </a:lnTo>
                    <a:lnTo>
                      <a:pt x="591" y="341"/>
                    </a:lnTo>
                    <a:close/>
                    <a:moveTo>
                      <a:pt x="717" y="281"/>
                    </a:moveTo>
                    <a:lnTo>
                      <a:pt x="748" y="280"/>
                    </a:lnTo>
                    <a:lnTo>
                      <a:pt x="784" y="279"/>
                    </a:lnTo>
                    <a:lnTo>
                      <a:pt x="818" y="277"/>
                    </a:lnTo>
                    <a:lnTo>
                      <a:pt x="847" y="274"/>
                    </a:lnTo>
                    <a:lnTo>
                      <a:pt x="851" y="311"/>
                    </a:lnTo>
                    <a:lnTo>
                      <a:pt x="822" y="314"/>
                    </a:lnTo>
                    <a:lnTo>
                      <a:pt x="786" y="316"/>
                    </a:lnTo>
                    <a:lnTo>
                      <a:pt x="749" y="318"/>
                    </a:lnTo>
                    <a:lnTo>
                      <a:pt x="717" y="318"/>
                    </a:lnTo>
                    <a:lnTo>
                      <a:pt x="717" y="281"/>
                    </a:lnTo>
                    <a:close/>
                    <a:moveTo>
                      <a:pt x="847" y="274"/>
                    </a:moveTo>
                    <a:lnTo>
                      <a:pt x="855" y="273"/>
                    </a:lnTo>
                    <a:lnTo>
                      <a:pt x="861" y="272"/>
                    </a:lnTo>
                    <a:lnTo>
                      <a:pt x="870" y="308"/>
                    </a:lnTo>
                    <a:lnTo>
                      <a:pt x="862" y="310"/>
                    </a:lnTo>
                    <a:lnTo>
                      <a:pt x="851" y="311"/>
                    </a:lnTo>
                    <a:lnTo>
                      <a:pt x="847" y="274"/>
                    </a:lnTo>
                    <a:close/>
                    <a:moveTo>
                      <a:pt x="861" y="272"/>
                    </a:moveTo>
                    <a:lnTo>
                      <a:pt x="864" y="272"/>
                    </a:lnTo>
                    <a:lnTo>
                      <a:pt x="867" y="272"/>
                    </a:lnTo>
                    <a:lnTo>
                      <a:pt x="869" y="274"/>
                    </a:lnTo>
                    <a:lnTo>
                      <a:pt x="870" y="276"/>
                    </a:lnTo>
                    <a:lnTo>
                      <a:pt x="872" y="283"/>
                    </a:lnTo>
                    <a:lnTo>
                      <a:pt x="872" y="291"/>
                    </a:lnTo>
                    <a:lnTo>
                      <a:pt x="872" y="294"/>
                    </a:lnTo>
                    <a:lnTo>
                      <a:pt x="871" y="298"/>
                    </a:lnTo>
                    <a:lnTo>
                      <a:pt x="870" y="300"/>
                    </a:lnTo>
                    <a:lnTo>
                      <a:pt x="868" y="303"/>
                    </a:lnTo>
                    <a:lnTo>
                      <a:pt x="866" y="304"/>
                    </a:lnTo>
                    <a:lnTo>
                      <a:pt x="863" y="304"/>
                    </a:lnTo>
                    <a:lnTo>
                      <a:pt x="861" y="304"/>
                    </a:lnTo>
                    <a:lnTo>
                      <a:pt x="858" y="302"/>
                    </a:lnTo>
                    <a:lnTo>
                      <a:pt x="882" y="273"/>
                    </a:lnTo>
                    <a:lnTo>
                      <a:pt x="888" y="279"/>
                    </a:lnTo>
                    <a:lnTo>
                      <a:pt x="892" y="285"/>
                    </a:lnTo>
                    <a:lnTo>
                      <a:pt x="893" y="288"/>
                    </a:lnTo>
                    <a:lnTo>
                      <a:pt x="894" y="290"/>
                    </a:lnTo>
                    <a:lnTo>
                      <a:pt x="894" y="292"/>
                    </a:lnTo>
                    <a:lnTo>
                      <a:pt x="893" y="294"/>
                    </a:lnTo>
                    <a:lnTo>
                      <a:pt x="891" y="299"/>
                    </a:lnTo>
                    <a:lnTo>
                      <a:pt x="886" y="302"/>
                    </a:lnTo>
                    <a:lnTo>
                      <a:pt x="880" y="305"/>
                    </a:lnTo>
                    <a:lnTo>
                      <a:pt x="870" y="308"/>
                    </a:lnTo>
                    <a:lnTo>
                      <a:pt x="861" y="272"/>
                    </a:lnTo>
                    <a:close/>
                    <a:moveTo>
                      <a:pt x="858" y="302"/>
                    </a:moveTo>
                    <a:lnTo>
                      <a:pt x="859" y="303"/>
                    </a:lnTo>
                    <a:lnTo>
                      <a:pt x="857" y="301"/>
                    </a:lnTo>
                    <a:lnTo>
                      <a:pt x="869" y="288"/>
                    </a:lnTo>
                    <a:lnTo>
                      <a:pt x="858" y="302"/>
                    </a:lnTo>
                    <a:close/>
                    <a:moveTo>
                      <a:pt x="857" y="301"/>
                    </a:moveTo>
                    <a:lnTo>
                      <a:pt x="858" y="302"/>
                    </a:lnTo>
                    <a:lnTo>
                      <a:pt x="860" y="304"/>
                    </a:lnTo>
                    <a:lnTo>
                      <a:pt x="868" y="267"/>
                    </a:lnTo>
                    <a:lnTo>
                      <a:pt x="877" y="269"/>
                    </a:lnTo>
                    <a:lnTo>
                      <a:pt x="882" y="273"/>
                    </a:lnTo>
                    <a:lnTo>
                      <a:pt x="857" y="301"/>
                    </a:lnTo>
                    <a:close/>
                    <a:moveTo>
                      <a:pt x="868" y="267"/>
                    </a:moveTo>
                    <a:lnTo>
                      <a:pt x="865" y="266"/>
                    </a:lnTo>
                    <a:lnTo>
                      <a:pt x="868" y="267"/>
                    </a:lnTo>
                    <a:lnTo>
                      <a:pt x="864" y="286"/>
                    </a:lnTo>
                    <a:lnTo>
                      <a:pt x="868" y="26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71" name="Freeform 2291">
                <a:extLst>
                  <a:ext uri="{FF2B5EF4-FFF2-40B4-BE49-F238E27FC236}">
                    <a16:creationId xmlns:a16="http://schemas.microsoft.com/office/drawing/2014/main" id="{B7CC6BD4-7B4C-4B33-AF0A-CEE6A3417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1" y="3326"/>
                <a:ext cx="64" cy="27"/>
              </a:xfrm>
              <a:custGeom>
                <a:avLst/>
                <a:gdLst>
                  <a:gd name="T0" fmla="*/ 0 w 953"/>
                  <a:gd name="T1" fmla="*/ 0 h 397"/>
                  <a:gd name="T2" fmla="*/ 0 w 953"/>
                  <a:gd name="T3" fmla="*/ 0 h 397"/>
                  <a:gd name="T4" fmla="*/ 0 w 953"/>
                  <a:gd name="T5" fmla="*/ 0 h 397"/>
                  <a:gd name="T6" fmla="*/ 1 w 953"/>
                  <a:gd name="T7" fmla="*/ 0 h 397"/>
                  <a:gd name="T8" fmla="*/ 1 w 953"/>
                  <a:gd name="T9" fmla="*/ 0 h 397"/>
                  <a:gd name="T10" fmla="*/ 1 w 953"/>
                  <a:gd name="T11" fmla="*/ 0 h 397"/>
                  <a:gd name="T12" fmla="*/ 1 w 953"/>
                  <a:gd name="T13" fmla="*/ 0 h 397"/>
                  <a:gd name="T14" fmla="*/ 1 w 953"/>
                  <a:gd name="T15" fmla="*/ 0 h 397"/>
                  <a:gd name="T16" fmla="*/ 1 w 953"/>
                  <a:gd name="T17" fmla="*/ 0 h 397"/>
                  <a:gd name="T18" fmla="*/ 2 w 953"/>
                  <a:gd name="T19" fmla="*/ 0 h 397"/>
                  <a:gd name="T20" fmla="*/ 2 w 953"/>
                  <a:gd name="T21" fmla="*/ 0 h 397"/>
                  <a:gd name="T22" fmla="*/ 2 w 953"/>
                  <a:gd name="T23" fmla="*/ 0 h 397"/>
                  <a:gd name="T24" fmla="*/ 2 w 953"/>
                  <a:gd name="T25" fmla="*/ 0 h 397"/>
                  <a:gd name="T26" fmla="*/ 2 w 953"/>
                  <a:gd name="T27" fmla="*/ 0 h 397"/>
                  <a:gd name="T28" fmla="*/ 2 w 953"/>
                  <a:gd name="T29" fmla="*/ 0 h 397"/>
                  <a:gd name="T30" fmla="*/ 2 w 953"/>
                  <a:gd name="T31" fmla="*/ 0 h 397"/>
                  <a:gd name="T32" fmla="*/ 3 w 953"/>
                  <a:gd name="T33" fmla="*/ 0 h 397"/>
                  <a:gd name="T34" fmla="*/ 3 w 953"/>
                  <a:gd name="T35" fmla="*/ 0 h 397"/>
                  <a:gd name="T36" fmla="*/ 3 w 953"/>
                  <a:gd name="T37" fmla="*/ 0 h 397"/>
                  <a:gd name="T38" fmla="*/ 3 w 953"/>
                  <a:gd name="T39" fmla="*/ 0 h 397"/>
                  <a:gd name="T40" fmla="*/ 3 w 953"/>
                  <a:gd name="T41" fmla="*/ 1 h 397"/>
                  <a:gd name="T42" fmla="*/ 3 w 953"/>
                  <a:gd name="T43" fmla="*/ 1 h 397"/>
                  <a:gd name="T44" fmla="*/ 3 w 953"/>
                  <a:gd name="T45" fmla="*/ 1 h 397"/>
                  <a:gd name="T46" fmla="*/ 3 w 953"/>
                  <a:gd name="T47" fmla="*/ 1 h 397"/>
                  <a:gd name="T48" fmla="*/ 4 w 953"/>
                  <a:gd name="T49" fmla="*/ 1 h 397"/>
                  <a:gd name="T50" fmla="*/ 4 w 953"/>
                  <a:gd name="T51" fmla="*/ 2 h 397"/>
                  <a:gd name="T52" fmla="*/ 4 w 953"/>
                  <a:gd name="T53" fmla="*/ 2 h 397"/>
                  <a:gd name="T54" fmla="*/ 4 w 953"/>
                  <a:gd name="T55" fmla="*/ 2 h 397"/>
                  <a:gd name="T56" fmla="*/ 4 w 953"/>
                  <a:gd name="T57" fmla="*/ 2 h 397"/>
                  <a:gd name="T58" fmla="*/ 4 w 953"/>
                  <a:gd name="T59" fmla="*/ 2 h 397"/>
                  <a:gd name="T60" fmla="*/ 4 w 953"/>
                  <a:gd name="T61" fmla="*/ 2 h 397"/>
                  <a:gd name="T62" fmla="*/ 4 w 953"/>
                  <a:gd name="T63" fmla="*/ 2 h 397"/>
                  <a:gd name="T64" fmla="*/ 4 w 953"/>
                  <a:gd name="T65" fmla="*/ 2 h 397"/>
                  <a:gd name="T66" fmla="*/ 4 w 953"/>
                  <a:gd name="T67" fmla="*/ 1 h 397"/>
                  <a:gd name="T68" fmla="*/ 4 w 953"/>
                  <a:gd name="T69" fmla="*/ 1 h 397"/>
                  <a:gd name="T70" fmla="*/ 3 w 953"/>
                  <a:gd name="T71" fmla="*/ 1 h 397"/>
                  <a:gd name="T72" fmla="*/ 3 w 953"/>
                  <a:gd name="T73" fmla="*/ 1 h 397"/>
                  <a:gd name="T74" fmla="*/ 3 w 953"/>
                  <a:gd name="T75" fmla="*/ 1 h 397"/>
                  <a:gd name="T76" fmla="*/ 3 w 953"/>
                  <a:gd name="T77" fmla="*/ 1 h 397"/>
                  <a:gd name="T78" fmla="*/ 3 w 953"/>
                  <a:gd name="T79" fmla="*/ 1 h 397"/>
                  <a:gd name="T80" fmla="*/ 3 w 953"/>
                  <a:gd name="T81" fmla="*/ 1 h 397"/>
                  <a:gd name="T82" fmla="*/ 3 w 953"/>
                  <a:gd name="T83" fmla="*/ 1 h 397"/>
                  <a:gd name="T84" fmla="*/ 3 w 953"/>
                  <a:gd name="T85" fmla="*/ 1 h 397"/>
                  <a:gd name="T86" fmla="*/ 3 w 953"/>
                  <a:gd name="T87" fmla="*/ 1 h 397"/>
                  <a:gd name="T88" fmla="*/ 2 w 953"/>
                  <a:gd name="T89" fmla="*/ 1 h 397"/>
                  <a:gd name="T90" fmla="*/ 2 w 953"/>
                  <a:gd name="T91" fmla="*/ 1 h 397"/>
                  <a:gd name="T92" fmla="*/ 1 w 953"/>
                  <a:gd name="T93" fmla="*/ 1 h 397"/>
                  <a:gd name="T94" fmla="*/ 1 w 953"/>
                  <a:gd name="T95" fmla="*/ 1 h 397"/>
                  <a:gd name="T96" fmla="*/ 1 w 953"/>
                  <a:gd name="T97" fmla="*/ 1 h 397"/>
                  <a:gd name="T98" fmla="*/ 1 w 953"/>
                  <a:gd name="T99" fmla="*/ 1 h 397"/>
                  <a:gd name="T100" fmla="*/ 1 w 953"/>
                  <a:gd name="T101" fmla="*/ 1 h 397"/>
                  <a:gd name="T102" fmla="*/ 1 w 953"/>
                  <a:gd name="T103" fmla="*/ 1 h 397"/>
                  <a:gd name="T104" fmla="*/ 1 w 953"/>
                  <a:gd name="T105" fmla="*/ 1 h 397"/>
                  <a:gd name="T106" fmla="*/ 1 w 953"/>
                  <a:gd name="T107" fmla="*/ 1 h 397"/>
                  <a:gd name="T108" fmla="*/ 0 w 953"/>
                  <a:gd name="T109" fmla="*/ 1 h 397"/>
                  <a:gd name="T110" fmla="*/ 0 w 953"/>
                  <a:gd name="T111" fmla="*/ 1 h 397"/>
                  <a:gd name="T112" fmla="*/ 0 w 953"/>
                  <a:gd name="T113" fmla="*/ 1 h 397"/>
                  <a:gd name="T114" fmla="*/ 0 w 953"/>
                  <a:gd name="T115" fmla="*/ 1 h 397"/>
                  <a:gd name="T116" fmla="*/ 0 w 953"/>
                  <a:gd name="T117" fmla="*/ 1 h 397"/>
                  <a:gd name="T118" fmla="*/ 0 w 953"/>
                  <a:gd name="T119" fmla="*/ 1 h 397"/>
                  <a:gd name="T120" fmla="*/ 0 w 953"/>
                  <a:gd name="T121" fmla="*/ 1 h 397"/>
                  <a:gd name="T122" fmla="*/ 0 w 953"/>
                  <a:gd name="T123" fmla="*/ 0 h 39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953" h="397">
                    <a:moveTo>
                      <a:pt x="18" y="99"/>
                    </a:moveTo>
                    <a:lnTo>
                      <a:pt x="31" y="86"/>
                    </a:lnTo>
                    <a:lnTo>
                      <a:pt x="46" y="74"/>
                    </a:lnTo>
                    <a:lnTo>
                      <a:pt x="61" y="61"/>
                    </a:lnTo>
                    <a:lnTo>
                      <a:pt x="77" y="51"/>
                    </a:lnTo>
                    <a:lnTo>
                      <a:pt x="92" y="41"/>
                    </a:lnTo>
                    <a:lnTo>
                      <a:pt x="109" y="31"/>
                    </a:lnTo>
                    <a:lnTo>
                      <a:pt x="126" y="24"/>
                    </a:lnTo>
                    <a:lnTo>
                      <a:pt x="144" y="17"/>
                    </a:lnTo>
                    <a:lnTo>
                      <a:pt x="162" y="12"/>
                    </a:lnTo>
                    <a:lnTo>
                      <a:pt x="182" y="8"/>
                    </a:lnTo>
                    <a:lnTo>
                      <a:pt x="202" y="5"/>
                    </a:lnTo>
                    <a:lnTo>
                      <a:pt x="223" y="2"/>
                    </a:lnTo>
                    <a:lnTo>
                      <a:pt x="246" y="2"/>
                    </a:lnTo>
                    <a:lnTo>
                      <a:pt x="268" y="4"/>
                    </a:lnTo>
                    <a:lnTo>
                      <a:pt x="292" y="7"/>
                    </a:lnTo>
                    <a:lnTo>
                      <a:pt x="318" y="11"/>
                    </a:lnTo>
                    <a:lnTo>
                      <a:pt x="330" y="13"/>
                    </a:lnTo>
                    <a:lnTo>
                      <a:pt x="342" y="14"/>
                    </a:lnTo>
                    <a:lnTo>
                      <a:pt x="354" y="15"/>
                    </a:lnTo>
                    <a:lnTo>
                      <a:pt x="366" y="15"/>
                    </a:lnTo>
                    <a:lnTo>
                      <a:pt x="388" y="15"/>
                    </a:lnTo>
                    <a:lnTo>
                      <a:pt x="409" y="13"/>
                    </a:lnTo>
                    <a:lnTo>
                      <a:pt x="447" y="7"/>
                    </a:lnTo>
                    <a:lnTo>
                      <a:pt x="482" y="1"/>
                    </a:lnTo>
                    <a:lnTo>
                      <a:pt x="498" y="0"/>
                    </a:lnTo>
                    <a:lnTo>
                      <a:pt x="513" y="0"/>
                    </a:lnTo>
                    <a:lnTo>
                      <a:pt x="520" y="2"/>
                    </a:lnTo>
                    <a:lnTo>
                      <a:pt x="528" y="4"/>
                    </a:lnTo>
                    <a:lnTo>
                      <a:pt x="535" y="7"/>
                    </a:lnTo>
                    <a:lnTo>
                      <a:pt x="542" y="10"/>
                    </a:lnTo>
                    <a:lnTo>
                      <a:pt x="549" y="14"/>
                    </a:lnTo>
                    <a:lnTo>
                      <a:pt x="555" y="18"/>
                    </a:lnTo>
                    <a:lnTo>
                      <a:pt x="563" y="24"/>
                    </a:lnTo>
                    <a:lnTo>
                      <a:pt x="569" y="31"/>
                    </a:lnTo>
                    <a:lnTo>
                      <a:pt x="575" y="39"/>
                    </a:lnTo>
                    <a:lnTo>
                      <a:pt x="582" y="48"/>
                    </a:lnTo>
                    <a:lnTo>
                      <a:pt x="588" y="58"/>
                    </a:lnTo>
                    <a:lnTo>
                      <a:pt x="595" y="69"/>
                    </a:lnTo>
                    <a:lnTo>
                      <a:pt x="604" y="86"/>
                    </a:lnTo>
                    <a:lnTo>
                      <a:pt x="615" y="103"/>
                    </a:lnTo>
                    <a:lnTo>
                      <a:pt x="629" y="120"/>
                    </a:lnTo>
                    <a:lnTo>
                      <a:pt x="643" y="137"/>
                    </a:lnTo>
                    <a:lnTo>
                      <a:pt x="658" y="155"/>
                    </a:lnTo>
                    <a:lnTo>
                      <a:pt x="675" y="171"/>
                    </a:lnTo>
                    <a:lnTo>
                      <a:pt x="692" y="188"/>
                    </a:lnTo>
                    <a:lnTo>
                      <a:pt x="711" y="205"/>
                    </a:lnTo>
                    <a:lnTo>
                      <a:pt x="749" y="237"/>
                    </a:lnTo>
                    <a:lnTo>
                      <a:pt x="787" y="268"/>
                    </a:lnTo>
                    <a:lnTo>
                      <a:pt x="824" y="297"/>
                    </a:lnTo>
                    <a:lnTo>
                      <a:pt x="860" y="323"/>
                    </a:lnTo>
                    <a:lnTo>
                      <a:pt x="892" y="345"/>
                    </a:lnTo>
                    <a:lnTo>
                      <a:pt x="918" y="365"/>
                    </a:lnTo>
                    <a:lnTo>
                      <a:pt x="938" y="380"/>
                    </a:lnTo>
                    <a:lnTo>
                      <a:pt x="951" y="391"/>
                    </a:lnTo>
                    <a:lnTo>
                      <a:pt x="953" y="394"/>
                    </a:lnTo>
                    <a:lnTo>
                      <a:pt x="953" y="396"/>
                    </a:lnTo>
                    <a:lnTo>
                      <a:pt x="951" y="397"/>
                    </a:lnTo>
                    <a:lnTo>
                      <a:pt x="945" y="396"/>
                    </a:lnTo>
                    <a:lnTo>
                      <a:pt x="924" y="390"/>
                    </a:lnTo>
                    <a:lnTo>
                      <a:pt x="890" y="376"/>
                    </a:lnTo>
                    <a:lnTo>
                      <a:pt x="875" y="369"/>
                    </a:lnTo>
                    <a:lnTo>
                      <a:pt x="860" y="363"/>
                    </a:lnTo>
                    <a:lnTo>
                      <a:pt x="847" y="356"/>
                    </a:lnTo>
                    <a:lnTo>
                      <a:pt x="835" y="349"/>
                    </a:lnTo>
                    <a:lnTo>
                      <a:pt x="825" y="342"/>
                    </a:lnTo>
                    <a:lnTo>
                      <a:pt x="816" y="336"/>
                    </a:lnTo>
                    <a:lnTo>
                      <a:pt x="808" y="329"/>
                    </a:lnTo>
                    <a:lnTo>
                      <a:pt x="800" y="323"/>
                    </a:lnTo>
                    <a:lnTo>
                      <a:pt x="789" y="310"/>
                    </a:lnTo>
                    <a:lnTo>
                      <a:pt x="780" y="299"/>
                    </a:lnTo>
                    <a:lnTo>
                      <a:pt x="773" y="288"/>
                    </a:lnTo>
                    <a:lnTo>
                      <a:pt x="766" y="276"/>
                    </a:lnTo>
                    <a:lnTo>
                      <a:pt x="760" y="266"/>
                    </a:lnTo>
                    <a:lnTo>
                      <a:pt x="754" y="257"/>
                    </a:lnTo>
                    <a:lnTo>
                      <a:pt x="747" y="249"/>
                    </a:lnTo>
                    <a:lnTo>
                      <a:pt x="738" y="241"/>
                    </a:lnTo>
                    <a:lnTo>
                      <a:pt x="731" y="238"/>
                    </a:lnTo>
                    <a:lnTo>
                      <a:pt x="725" y="234"/>
                    </a:lnTo>
                    <a:lnTo>
                      <a:pt x="718" y="232"/>
                    </a:lnTo>
                    <a:lnTo>
                      <a:pt x="710" y="229"/>
                    </a:lnTo>
                    <a:lnTo>
                      <a:pt x="689" y="225"/>
                    </a:lnTo>
                    <a:lnTo>
                      <a:pt x="665" y="221"/>
                    </a:lnTo>
                    <a:lnTo>
                      <a:pt x="651" y="220"/>
                    </a:lnTo>
                    <a:lnTo>
                      <a:pt x="637" y="220"/>
                    </a:lnTo>
                    <a:lnTo>
                      <a:pt x="621" y="221"/>
                    </a:lnTo>
                    <a:lnTo>
                      <a:pt x="606" y="222"/>
                    </a:lnTo>
                    <a:lnTo>
                      <a:pt x="574" y="226"/>
                    </a:lnTo>
                    <a:lnTo>
                      <a:pt x="540" y="232"/>
                    </a:lnTo>
                    <a:lnTo>
                      <a:pt x="471" y="247"/>
                    </a:lnTo>
                    <a:lnTo>
                      <a:pt x="400" y="265"/>
                    </a:lnTo>
                    <a:lnTo>
                      <a:pt x="366" y="272"/>
                    </a:lnTo>
                    <a:lnTo>
                      <a:pt x="332" y="278"/>
                    </a:lnTo>
                    <a:lnTo>
                      <a:pt x="316" y="280"/>
                    </a:lnTo>
                    <a:lnTo>
                      <a:pt x="299" y="282"/>
                    </a:lnTo>
                    <a:lnTo>
                      <a:pt x="284" y="284"/>
                    </a:lnTo>
                    <a:lnTo>
                      <a:pt x="268" y="285"/>
                    </a:lnTo>
                    <a:lnTo>
                      <a:pt x="254" y="285"/>
                    </a:lnTo>
                    <a:lnTo>
                      <a:pt x="239" y="284"/>
                    </a:lnTo>
                    <a:lnTo>
                      <a:pt x="226" y="281"/>
                    </a:lnTo>
                    <a:lnTo>
                      <a:pt x="214" y="279"/>
                    </a:lnTo>
                    <a:lnTo>
                      <a:pt x="201" y="275"/>
                    </a:lnTo>
                    <a:lnTo>
                      <a:pt x="190" y="271"/>
                    </a:lnTo>
                    <a:lnTo>
                      <a:pt x="179" y="265"/>
                    </a:lnTo>
                    <a:lnTo>
                      <a:pt x="169" y="258"/>
                    </a:lnTo>
                    <a:lnTo>
                      <a:pt x="150" y="244"/>
                    </a:lnTo>
                    <a:lnTo>
                      <a:pt x="130" y="231"/>
                    </a:lnTo>
                    <a:lnTo>
                      <a:pt x="112" y="220"/>
                    </a:lnTo>
                    <a:lnTo>
                      <a:pt x="93" y="209"/>
                    </a:lnTo>
                    <a:lnTo>
                      <a:pt x="59" y="190"/>
                    </a:lnTo>
                    <a:lnTo>
                      <a:pt x="31" y="173"/>
                    </a:lnTo>
                    <a:lnTo>
                      <a:pt x="20" y="165"/>
                    </a:lnTo>
                    <a:lnTo>
                      <a:pt x="11" y="157"/>
                    </a:lnTo>
                    <a:lnTo>
                      <a:pt x="8" y="153"/>
                    </a:lnTo>
                    <a:lnTo>
                      <a:pt x="5" y="149"/>
                    </a:lnTo>
                    <a:lnTo>
                      <a:pt x="2" y="144"/>
                    </a:lnTo>
                    <a:lnTo>
                      <a:pt x="1" y="139"/>
                    </a:lnTo>
                    <a:lnTo>
                      <a:pt x="0" y="135"/>
                    </a:lnTo>
                    <a:lnTo>
                      <a:pt x="0" y="130"/>
                    </a:lnTo>
                    <a:lnTo>
                      <a:pt x="1" y="126"/>
                    </a:lnTo>
                    <a:lnTo>
                      <a:pt x="2" y="121"/>
                    </a:lnTo>
                    <a:lnTo>
                      <a:pt x="5" y="116"/>
                    </a:lnTo>
                    <a:lnTo>
                      <a:pt x="8" y="111"/>
                    </a:lnTo>
                    <a:lnTo>
                      <a:pt x="13" y="104"/>
                    </a:lnTo>
                    <a:lnTo>
                      <a:pt x="18" y="99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72" name="Freeform 2292">
                <a:extLst>
                  <a:ext uri="{FF2B5EF4-FFF2-40B4-BE49-F238E27FC236}">
                    <a16:creationId xmlns:a16="http://schemas.microsoft.com/office/drawing/2014/main" id="{9201F040-BC91-467B-AF3D-20F0D20FBC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77" y="3325"/>
                <a:ext cx="69" cy="29"/>
              </a:xfrm>
              <a:custGeom>
                <a:avLst/>
                <a:gdLst>
                  <a:gd name="T0" fmla="*/ 1 w 1044"/>
                  <a:gd name="T1" fmla="*/ 0 h 431"/>
                  <a:gd name="T2" fmla="*/ 1 w 1044"/>
                  <a:gd name="T3" fmla="*/ 0 h 431"/>
                  <a:gd name="T4" fmla="*/ 0 w 1044"/>
                  <a:gd name="T5" fmla="*/ 1 h 431"/>
                  <a:gd name="T6" fmla="*/ 1 w 1044"/>
                  <a:gd name="T7" fmla="*/ 0 h 431"/>
                  <a:gd name="T8" fmla="*/ 2 w 1044"/>
                  <a:gd name="T9" fmla="*/ 0 h 431"/>
                  <a:gd name="T10" fmla="*/ 1 w 1044"/>
                  <a:gd name="T11" fmla="*/ 0 h 431"/>
                  <a:gd name="T12" fmla="*/ 2 w 1044"/>
                  <a:gd name="T13" fmla="*/ 0 h 431"/>
                  <a:gd name="T14" fmla="*/ 2 w 1044"/>
                  <a:gd name="T15" fmla="*/ 0 h 431"/>
                  <a:gd name="T16" fmla="*/ 2 w 1044"/>
                  <a:gd name="T17" fmla="*/ 0 h 431"/>
                  <a:gd name="T18" fmla="*/ 3 w 1044"/>
                  <a:gd name="T19" fmla="*/ 0 h 431"/>
                  <a:gd name="T20" fmla="*/ 3 w 1044"/>
                  <a:gd name="T21" fmla="*/ 0 h 431"/>
                  <a:gd name="T22" fmla="*/ 3 w 1044"/>
                  <a:gd name="T23" fmla="*/ 0 h 431"/>
                  <a:gd name="T24" fmla="*/ 3 w 1044"/>
                  <a:gd name="T25" fmla="*/ 0 h 431"/>
                  <a:gd name="T26" fmla="*/ 2 w 1044"/>
                  <a:gd name="T27" fmla="*/ 0 h 431"/>
                  <a:gd name="T28" fmla="*/ 3 w 1044"/>
                  <a:gd name="T29" fmla="*/ 0 h 431"/>
                  <a:gd name="T30" fmla="*/ 3 w 1044"/>
                  <a:gd name="T31" fmla="*/ 1 h 431"/>
                  <a:gd name="T32" fmla="*/ 4 w 1044"/>
                  <a:gd name="T33" fmla="*/ 2 h 431"/>
                  <a:gd name="T34" fmla="*/ 3 w 1044"/>
                  <a:gd name="T35" fmla="*/ 1 h 431"/>
                  <a:gd name="T36" fmla="*/ 3 w 1044"/>
                  <a:gd name="T37" fmla="*/ 1 h 431"/>
                  <a:gd name="T38" fmla="*/ 4 w 1044"/>
                  <a:gd name="T39" fmla="*/ 2 h 431"/>
                  <a:gd name="T40" fmla="*/ 4 w 1044"/>
                  <a:gd name="T41" fmla="*/ 2 h 431"/>
                  <a:gd name="T42" fmla="*/ 4 w 1044"/>
                  <a:gd name="T43" fmla="*/ 2 h 431"/>
                  <a:gd name="T44" fmla="*/ 5 w 1044"/>
                  <a:gd name="T45" fmla="*/ 2 h 431"/>
                  <a:gd name="T46" fmla="*/ 5 w 1044"/>
                  <a:gd name="T47" fmla="*/ 2 h 431"/>
                  <a:gd name="T48" fmla="*/ 4 w 1044"/>
                  <a:gd name="T49" fmla="*/ 2 h 431"/>
                  <a:gd name="T50" fmla="*/ 4 w 1044"/>
                  <a:gd name="T51" fmla="*/ 2 h 431"/>
                  <a:gd name="T52" fmla="*/ 4 w 1044"/>
                  <a:gd name="T53" fmla="*/ 2 h 431"/>
                  <a:gd name="T54" fmla="*/ 4 w 1044"/>
                  <a:gd name="T55" fmla="*/ 2 h 431"/>
                  <a:gd name="T56" fmla="*/ 4 w 1044"/>
                  <a:gd name="T57" fmla="*/ 2 h 431"/>
                  <a:gd name="T58" fmla="*/ 4 w 1044"/>
                  <a:gd name="T59" fmla="*/ 2 h 431"/>
                  <a:gd name="T60" fmla="*/ 4 w 1044"/>
                  <a:gd name="T61" fmla="*/ 1 h 431"/>
                  <a:gd name="T62" fmla="*/ 4 w 1044"/>
                  <a:gd name="T63" fmla="*/ 2 h 431"/>
                  <a:gd name="T64" fmla="*/ 4 w 1044"/>
                  <a:gd name="T65" fmla="*/ 1 h 431"/>
                  <a:gd name="T66" fmla="*/ 3 w 1044"/>
                  <a:gd name="T67" fmla="*/ 1 h 431"/>
                  <a:gd name="T68" fmla="*/ 4 w 1044"/>
                  <a:gd name="T69" fmla="*/ 1 h 431"/>
                  <a:gd name="T70" fmla="*/ 4 w 1044"/>
                  <a:gd name="T71" fmla="*/ 1 h 431"/>
                  <a:gd name="T72" fmla="*/ 3 w 1044"/>
                  <a:gd name="T73" fmla="*/ 1 h 431"/>
                  <a:gd name="T74" fmla="*/ 3 w 1044"/>
                  <a:gd name="T75" fmla="*/ 1 h 431"/>
                  <a:gd name="T76" fmla="*/ 2 w 1044"/>
                  <a:gd name="T77" fmla="*/ 1 h 431"/>
                  <a:gd name="T78" fmla="*/ 3 w 1044"/>
                  <a:gd name="T79" fmla="*/ 1 h 431"/>
                  <a:gd name="T80" fmla="*/ 3 w 1044"/>
                  <a:gd name="T81" fmla="*/ 1 h 431"/>
                  <a:gd name="T82" fmla="*/ 2 w 1044"/>
                  <a:gd name="T83" fmla="*/ 1 h 431"/>
                  <a:gd name="T84" fmla="*/ 1 w 1044"/>
                  <a:gd name="T85" fmla="*/ 1 h 431"/>
                  <a:gd name="T86" fmla="*/ 1 w 1044"/>
                  <a:gd name="T87" fmla="*/ 1 h 431"/>
                  <a:gd name="T88" fmla="*/ 1 w 1044"/>
                  <a:gd name="T89" fmla="*/ 1 h 431"/>
                  <a:gd name="T90" fmla="*/ 2 w 1044"/>
                  <a:gd name="T91" fmla="*/ 1 h 431"/>
                  <a:gd name="T92" fmla="*/ 1 w 1044"/>
                  <a:gd name="T93" fmla="*/ 1 h 431"/>
                  <a:gd name="T94" fmla="*/ 1 w 1044"/>
                  <a:gd name="T95" fmla="*/ 1 h 431"/>
                  <a:gd name="T96" fmla="*/ 1 w 1044"/>
                  <a:gd name="T97" fmla="*/ 1 h 431"/>
                  <a:gd name="T98" fmla="*/ 0 w 1044"/>
                  <a:gd name="T99" fmla="*/ 1 h 431"/>
                  <a:gd name="T100" fmla="*/ 0 w 1044"/>
                  <a:gd name="T101" fmla="*/ 0 h 431"/>
                  <a:gd name="T102" fmla="*/ 0 w 1044"/>
                  <a:gd name="T103" fmla="*/ 1 h 431"/>
                  <a:gd name="T104" fmla="*/ 0 w 1044"/>
                  <a:gd name="T105" fmla="*/ 1 h 431"/>
                  <a:gd name="T106" fmla="*/ 0 w 1044"/>
                  <a:gd name="T107" fmla="*/ 0 h 431"/>
                  <a:gd name="T108" fmla="*/ 0 w 1044"/>
                  <a:gd name="T109" fmla="*/ 1 h 43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44" h="431">
                    <a:moveTo>
                      <a:pt x="74" y="105"/>
                    </a:moveTo>
                    <a:lnTo>
                      <a:pt x="88" y="90"/>
                    </a:lnTo>
                    <a:lnTo>
                      <a:pt x="104" y="77"/>
                    </a:lnTo>
                    <a:lnTo>
                      <a:pt x="119" y="65"/>
                    </a:lnTo>
                    <a:lnTo>
                      <a:pt x="135" y="53"/>
                    </a:lnTo>
                    <a:lnTo>
                      <a:pt x="152" y="43"/>
                    </a:lnTo>
                    <a:lnTo>
                      <a:pt x="169" y="34"/>
                    </a:lnTo>
                    <a:lnTo>
                      <a:pt x="188" y="26"/>
                    </a:lnTo>
                    <a:lnTo>
                      <a:pt x="208" y="18"/>
                    </a:lnTo>
                    <a:lnTo>
                      <a:pt x="219" y="54"/>
                    </a:lnTo>
                    <a:lnTo>
                      <a:pt x="202" y="61"/>
                    </a:lnTo>
                    <a:lnTo>
                      <a:pt x="186" y="68"/>
                    </a:lnTo>
                    <a:lnTo>
                      <a:pt x="170" y="76"/>
                    </a:lnTo>
                    <a:lnTo>
                      <a:pt x="156" y="85"/>
                    </a:lnTo>
                    <a:lnTo>
                      <a:pt x="142" y="96"/>
                    </a:lnTo>
                    <a:lnTo>
                      <a:pt x="127" y="107"/>
                    </a:lnTo>
                    <a:lnTo>
                      <a:pt x="114" y="118"/>
                    </a:lnTo>
                    <a:lnTo>
                      <a:pt x="100" y="132"/>
                    </a:lnTo>
                    <a:lnTo>
                      <a:pt x="74" y="105"/>
                    </a:lnTo>
                    <a:close/>
                    <a:moveTo>
                      <a:pt x="208" y="18"/>
                    </a:moveTo>
                    <a:lnTo>
                      <a:pt x="227" y="12"/>
                    </a:lnTo>
                    <a:lnTo>
                      <a:pt x="248" y="8"/>
                    </a:lnTo>
                    <a:lnTo>
                      <a:pt x="268" y="5"/>
                    </a:lnTo>
                    <a:lnTo>
                      <a:pt x="291" y="3"/>
                    </a:lnTo>
                    <a:lnTo>
                      <a:pt x="314" y="3"/>
                    </a:lnTo>
                    <a:lnTo>
                      <a:pt x="338" y="4"/>
                    </a:lnTo>
                    <a:lnTo>
                      <a:pt x="363" y="7"/>
                    </a:lnTo>
                    <a:lnTo>
                      <a:pt x="390" y="11"/>
                    </a:lnTo>
                    <a:lnTo>
                      <a:pt x="383" y="48"/>
                    </a:lnTo>
                    <a:lnTo>
                      <a:pt x="359" y="44"/>
                    </a:lnTo>
                    <a:lnTo>
                      <a:pt x="336" y="41"/>
                    </a:lnTo>
                    <a:lnTo>
                      <a:pt x="315" y="40"/>
                    </a:lnTo>
                    <a:lnTo>
                      <a:pt x="294" y="41"/>
                    </a:lnTo>
                    <a:lnTo>
                      <a:pt x="273" y="42"/>
                    </a:lnTo>
                    <a:lnTo>
                      <a:pt x="255" y="45"/>
                    </a:lnTo>
                    <a:lnTo>
                      <a:pt x="236" y="49"/>
                    </a:lnTo>
                    <a:lnTo>
                      <a:pt x="219" y="54"/>
                    </a:lnTo>
                    <a:lnTo>
                      <a:pt x="208" y="18"/>
                    </a:lnTo>
                    <a:close/>
                    <a:moveTo>
                      <a:pt x="390" y="11"/>
                    </a:moveTo>
                    <a:lnTo>
                      <a:pt x="407" y="13"/>
                    </a:lnTo>
                    <a:lnTo>
                      <a:pt x="424" y="15"/>
                    </a:lnTo>
                    <a:lnTo>
                      <a:pt x="440" y="15"/>
                    </a:lnTo>
                    <a:lnTo>
                      <a:pt x="456" y="14"/>
                    </a:lnTo>
                    <a:lnTo>
                      <a:pt x="485" y="11"/>
                    </a:lnTo>
                    <a:lnTo>
                      <a:pt x="512" y="7"/>
                    </a:lnTo>
                    <a:lnTo>
                      <a:pt x="518" y="44"/>
                    </a:lnTo>
                    <a:lnTo>
                      <a:pt x="490" y="49"/>
                    </a:lnTo>
                    <a:lnTo>
                      <a:pt x="457" y="52"/>
                    </a:lnTo>
                    <a:lnTo>
                      <a:pt x="439" y="53"/>
                    </a:lnTo>
                    <a:lnTo>
                      <a:pt x="422" y="52"/>
                    </a:lnTo>
                    <a:lnTo>
                      <a:pt x="403" y="51"/>
                    </a:lnTo>
                    <a:lnTo>
                      <a:pt x="383" y="48"/>
                    </a:lnTo>
                    <a:lnTo>
                      <a:pt x="390" y="11"/>
                    </a:lnTo>
                    <a:close/>
                    <a:moveTo>
                      <a:pt x="512" y="7"/>
                    </a:moveTo>
                    <a:lnTo>
                      <a:pt x="538" y="3"/>
                    </a:lnTo>
                    <a:lnTo>
                      <a:pt x="561" y="0"/>
                    </a:lnTo>
                    <a:lnTo>
                      <a:pt x="572" y="0"/>
                    </a:lnTo>
                    <a:lnTo>
                      <a:pt x="583" y="0"/>
                    </a:lnTo>
                    <a:lnTo>
                      <a:pt x="594" y="2"/>
                    </a:lnTo>
                    <a:lnTo>
                      <a:pt x="604" y="4"/>
                    </a:lnTo>
                    <a:lnTo>
                      <a:pt x="614" y="8"/>
                    </a:lnTo>
                    <a:lnTo>
                      <a:pt x="624" y="12"/>
                    </a:lnTo>
                    <a:lnTo>
                      <a:pt x="634" y="19"/>
                    </a:lnTo>
                    <a:lnTo>
                      <a:pt x="643" y="28"/>
                    </a:lnTo>
                    <a:lnTo>
                      <a:pt x="652" y="38"/>
                    </a:lnTo>
                    <a:lnTo>
                      <a:pt x="662" y="49"/>
                    </a:lnTo>
                    <a:lnTo>
                      <a:pt x="671" y="64"/>
                    </a:lnTo>
                    <a:lnTo>
                      <a:pt x="680" y="80"/>
                    </a:lnTo>
                    <a:lnTo>
                      <a:pt x="647" y="98"/>
                    </a:lnTo>
                    <a:lnTo>
                      <a:pt x="640" y="85"/>
                    </a:lnTo>
                    <a:lnTo>
                      <a:pt x="633" y="75"/>
                    </a:lnTo>
                    <a:lnTo>
                      <a:pt x="627" y="66"/>
                    </a:lnTo>
                    <a:lnTo>
                      <a:pt x="619" y="59"/>
                    </a:lnTo>
                    <a:lnTo>
                      <a:pt x="612" y="52"/>
                    </a:lnTo>
                    <a:lnTo>
                      <a:pt x="605" y="47"/>
                    </a:lnTo>
                    <a:lnTo>
                      <a:pt x="598" y="44"/>
                    </a:lnTo>
                    <a:lnTo>
                      <a:pt x="589" y="41"/>
                    </a:lnTo>
                    <a:lnTo>
                      <a:pt x="581" y="40"/>
                    </a:lnTo>
                    <a:lnTo>
                      <a:pt x="573" y="39"/>
                    </a:lnTo>
                    <a:lnTo>
                      <a:pt x="565" y="38"/>
                    </a:lnTo>
                    <a:lnTo>
                      <a:pt x="557" y="39"/>
                    </a:lnTo>
                    <a:lnTo>
                      <a:pt x="538" y="41"/>
                    </a:lnTo>
                    <a:lnTo>
                      <a:pt x="518" y="44"/>
                    </a:lnTo>
                    <a:lnTo>
                      <a:pt x="512" y="7"/>
                    </a:lnTo>
                    <a:close/>
                    <a:moveTo>
                      <a:pt x="647" y="98"/>
                    </a:moveTo>
                    <a:lnTo>
                      <a:pt x="650" y="103"/>
                    </a:lnTo>
                    <a:lnTo>
                      <a:pt x="647" y="98"/>
                    </a:lnTo>
                    <a:lnTo>
                      <a:pt x="664" y="88"/>
                    </a:lnTo>
                    <a:lnTo>
                      <a:pt x="647" y="98"/>
                    </a:lnTo>
                    <a:close/>
                    <a:moveTo>
                      <a:pt x="680" y="80"/>
                    </a:moveTo>
                    <a:lnTo>
                      <a:pt x="690" y="98"/>
                    </a:lnTo>
                    <a:lnTo>
                      <a:pt x="703" y="116"/>
                    </a:lnTo>
                    <a:lnTo>
                      <a:pt x="717" y="134"/>
                    </a:lnTo>
                    <a:lnTo>
                      <a:pt x="734" y="152"/>
                    </a:lnTo>
                    <a:lnTo>
                      <a:pt x="751" y="171"/>
                    </a:lnTo>
                    <a:lnTo>
                      <a:pt x="770" y="189"/>
                    </a:lnTo>
                    <a:lnTo>
                      <a:pt x="789" y="207"/>
                    </a:lnTo>
                    <a:lnTo>
                      <a:pt x="810" y="225"/>
                    </a:lnTo>
                    <a:lnTo>
                      <a:pt x="851" y="259"/>
                    </a:lnTo>
                    <a:lnTo>
                      <a:pt x="893" y="291"/>
                    </a:lnTo>
                    <a:lnTo>
                      <a:pt x="932" y="321"/>
                    </a:lnTo>
                    <a:lnTo>
                      <a:pt x="968" y="347"/>
                    </a:lnTo>
                    <a:lnTo>
                      <a:pt x="946" y="377"/>
                    </a:lnTo>
                    <a:lnTo>
                      <a:pt x="910" y="351"/>
                    </a:lnTo>
                    <a:lnTo>
                      <a:pt x="868" y="320"/>
                    </a:lnTo>
                    <a:lnTo>
                      <a:pt x="825" y="287"/>
                    </a:lnTo>
                    <a:lnTo>
                      <a:pt x="782" y="251"/>
                    </a:lnTo>
                    <a:lnTo>
                      <a:pt x="761" y="233"/>
                    </a:lnTo>
                    <a:lnTo>
                      <a:pt x="741" y="214"/>
                    </a:lnTo>
                    <a:lnTo>
                      <a:pt x="721" y="194"/>
                    </a:lnTo>
                    <a:lnTo>
                      <a:pt x="703" y="175"/>
                    </a:lnTo>
                    <a:lnTo>
                      <a:pt x="686" y="155"/>
                    </a:lnTo>
                    <a:lnTo>
                      <a:pt x="671" y="136"/>
                    </a:lnTo>
                    <a:lnTo>
                      <a:pt x="657" y="116"/>
                    </a:lnTo>
                    <a:lnTo>
                      <a:pt x="647" y="98"/>
                    </a:lnTo>
                    <a:lnTo>
                      <a:pt x="680" y="80"/>
                    </a:lnTo>
                    <a:close/>
                    <a:moveTo>
                      <a:pt x="968" y="347"/>
                    </a:moveTo>
                    <a:lnTo>
                      <a:pt x="1000" y="370"/>
                    </a:lnTo>
                    <a:lnTo>
                      <a:pt x="1024" y="390"/>
                    </a:lnTo>
                    <a:lnTo>
                      <a:pt x="1032" y="399"/>
                    </a:lnTo>
                    <a:lnTo>
                      <a:pt x="1038" y="408"/>
                    </a:lnTo>
                    <a:lnTo>
                      <a:pt x="1039" y="411"/>
                    </a:lnTo>
                    <a:lnTo>
                      <a:pt x="1040" y="415"/>
                    </a:lnTo>
                    <a:lnTo>
                      <a:pt x="1040" y="418"/>
                    </a:lnTo>
                    <a:lnTo>
                      <a:pt x="1039" y="422"/>
                    </a:lnTo>
                    <a:lnTo>
                      <a:pt x="1004" y="408"/>
                    </a:lnTo>
                    <a:lnTo>
                      <a:pt x="1005" y="406"/>
                    </a:lnTo>
                    <a:lnTo>
                      <a:pt x="1004" y="404"/>
                    </a:lnTo>
                    <a:lnTo>
                      <a:pt x="1003" y="403"/>
                    </a:lnTo>
                    <a:lnTo>
                      <a:pt x="1001" y="402"/>
                    </a:lnTo>
                    <a:lnTo>
                      <a:pt x="996" y="400"/>
                    </a:lnTo>
                    <a:lnTo>
                      <a:pt x="989" y="398"/>
                    </a:lnTo>
                    <a:lnTo>
                      <a:pt x="980" y="395"/>
                    </a:lnTo>
                    <a:lnTo>
                      <a:pt x="969" y="391"/>
                    </a:lnTo>
                    <a:lnTo>
                      <a:pt x="958" y="385"/>
                    </a:lnTo>
                    <a:lnTo>
                      <a:pt x="946" y="377"/>
                    </a:lnTo>
                    <a:lnTo>
                      <a:pt x="968" y="347"/>
                    </a:lnTo>
                    <a:close/>
                    <a:moveTo>
                      <a:pt x="1039" y="422"/>
                    </a:moveTo>
                    <a:lnTo>
                      <a:pt x="1044" y="409"/>
                    </a:lnTo>
                    <a:lnTo>
                      <a:pt x="1039" y="422"/>
                    </a:lnTo>
                    <a:lnTo>
                      <a:pt x="1022" y="415"/>
                    </a:lnTo>
                    <a:lnTo>
                      <a:pt x="1039" y="422"/>
                    </a:lnTo>
                    <a:close/>
                    <a:moveTo>
                      <a:pt x="1039" y="422"/>
                    </a:moveTo>
                    <a:lnTo>
                      <a:pt x="1038" y="424"/>
                    </a:lnTo>
                    <a:lnTo>
                      <a:pt x="1036" y="427"/>
                    </a:lnTo>
                    <a:lnTo>
                      <a:pt x="1034" y="428"/>
                    </a:lnTo>
                    <a:lnTo>
                      <a:pt x="1031" y="430"/>
                    </a:lnTo>
                    <a:lnTo>
                      <a:pt x="1024" y="431"/>
                    </a:lnTo>
                    <a:lnTo>
                      <a:pt x="1015" y="431"/>
                    </a:lnTo>
                    <a:lnTo>
                      <a:pt x="1002" y="429"/>
                    </a:lnTo>
                    <a:lnTo>
                      <a:pt x="988" y="426"/>
                    </a:lnTo>
                    <a:lnTo>
                      <a:pt x="971" y="420"/>
                    </a:lnTo>
                    <a:lnTo>
                      <a:pt x="952" y="413"/>
                    </a:lnTo>
                    <a:lnTo>
                      <a:pt x="966" y="378"/>
                    </a:lnTo>
                    <a:lnTo>
                      <a:pt x="977" y="383"/>
                    </a:lnTo>
                    <a:lnTo>
                      <a:pt x="985" y="389"/>
                    </a:lnTo>
                    <a:lnTo>
                      <a:pt x="991" y="395"/>
                    </a:lnTo>
                    <a:lnTo>
                      <a:pt x="996" y="400"/>
                    </a:lnTo>
                    <a:lnTo>
                      <a:pt x="999" y="405"/>
                    </a:lnTo>
                    <a:lnTo>
                      <a:pt x="1001" y="409"/>
                    </a:lnTo>
                    <a:lnTo>
                      <a:pt x="1002" y="410"/>
                    </a:lnTo>
                    <a:lnTo>
                      <a:pt x="1003" y="410"/>
                    </a:lnTo>
                    <a:lnTo>
                      <a:pt x="1004" y="409"/>
                    </a:lnTo>
                    <a:lnTo>
                      <a:pt x="1004" y="408"/>
                    </a:lnTo>
                    <a:lnTo>
                      <a:pt x="1039" y="422"/>
                    </a:lnTo>
                    <a:close/>
                    <a:moveTo>
                      <a:pt x="952" y="413"/>
                    </a:moveTo>
                    <a:lnTo>
                      <a:pt x="951" y="413"/>
                    </a:lnTo>
                    <a:lnTo>
                      <a:pt x="952" y="413"/>
                    </a:lnTo>
                    <a:lnTo>
                      <a:pt x="959" y="395"/>
                    </a:lnTo>
                    <a:lnTo>
                      <a:pt x="952" y="413"/>
                    </a:lnTo>
                    <a:close/>
                    <a:moveTo>
                      <a:pt x="952" y="413"/>
                    </a:moveTo>
                    <a:lnTo>
                      <a:pt x="935" y="405"/>
                    </a:lnTo>
                    <a:lnTo>
                      <a:pt x="920" y="398"/>
                    </a:lnTo>
                    <a:lnTo>
                      <a:pt x="907" y="391"/>
                    </a:lnTo>
                    <a:lnTo>
                      <a:pt x="894" y="384"/>
                    </a:lnTo>
                    <a:lnTo>
                      <a:pt x="883" y="377"/>
                    </a:lnTo>
                    <a:lnTo>
                      <a:pt x="873" y="369"/>
                    </a:lnTo>
                    <a:lnTo>
                      <a:pt x="864" y="362"/>
                    </a:lnTo>
                    <a:lnTo>
                      <a:pt x="857" y="356"/>
                    </a:lnTo>
                    <a:lnTo>
                      <a:pt x="844" y="343"/>
                    </a:lnTo>
                    <a:lnTo>
                      <a:pt x="833" y="329"/>
                    </a:lnTo>
                    <a:lnTo>
                      <a:pt x="826" y="317"/>
                    </a:lnTo>
                    <a:lnTo>
                      <a:pt x="819" y="306"/>
                    </a:lnTo>
                    <a:lnTo>
                      <a:pt x="852" y="287"/>
                    </a:lnTo>
                    <a:lnTo>
                      <a:pt x="857" y="296"/>
                    </a:lnTo>
                    <a:lnTo>
                      <a:pt x="864" y="307"/>
                    </a:lnTo>
                    <a:lnTo>
                      <a:pt x="873" y="318"/>
                    </a:lnTo>
                    <a:lnTo>
                      <a:pt x="884" y="329"/>
                    </a:lnTo>
                    <a:lnTo>
                      <a:pt x="897" y="341"/>
                    </a:lnTo>
                    <a:lnTo>
                      <a:pt x="916" y="353"/>
                    </a:lnTo>
                    <a:lnTo>
                      <a:pt x="926" y="359"/>
                    </a:lnTo>
                    <a:lnTo>
                      <a:pt x="938" y="365"/>
                    </a:lnTo>
                    <a:lnTo>
                      <a:pt x="952" y="371"/>
                    </a:lnTo>
                    <a:lnTo>
                      <a:pt x="966" y="378"/>
                    </a:lnTo>
                    <a:lnTo>
                      <a:pt x="952" y="413"/>
                    </a:lnTo>
                    <a:close/>
                    <a:moveTo>
                      <a:pt x="819" y="306"/>
                    </a:moveTo>
                    <a:lnTo>
                      <a:pt x="814" y="297"/>
                    </a:lnTo>
                    <a:lnTo>
                      <a:pt x="809" y="289"/>
                    </a:lnTo>
                    <a:lnTo>
                      <a:pt x="803" y="282"/>
                    </a:lnTo>
                    <a:lnTo>
                      <a:pt x="795" y="276"/>
                    </a:lnTo>
                    <a:lnTo>
                      <a:pt x="784" y="271"/>
                    </a:lnTo>
                    <a:lnTo>
                      <a:pt x="771" y="265"/>
                    </a:lnTo>
                    <a:lnTo>
                      <a:pt x="753" y="261"/>
                    </a:lnTo>
                    <a:lnTo>
                      <a:pt x="732" y="258"/>
                    </a:lnTo>
                    <a:lnTo>
                      <a:pt x="736" y="221"/>
                    </a:lnTo>
                    <a:lnTo>
                      <a:pt x="750" y="223"/>
                    </a:lnTo>
                    <a:lnTo>
                      <a:pt x="763" y="225"/>
                    </a:lnTo>
                    <a:lnTo>
                      <a:pt x="776" y="227"/>
                    </a:lnTo>
                    <a:lnTo>
                      <a:pt x="786" y="230"/>
                    </a:lnTo>
                    <a:lnTo>
                      <a:pt x="796" y="234"/>
                    </a:lnTo>
                    <a:lnTo>
                      <a:pt x="805" y="237"/>
                    </a:lnTo>
                    <a:lnTo>
                      <a:pt x="812" y="241"/>
                    </a:lnTo>
                    <a:lnTo>
                      <a:pt x="818" y="245"/>
                    </a:lnTo>
                    <a:lnTo>
                      <a:pt x="824" y="249"/>
                    </a:lnTo>
                    <a:lnTo>
                      <a:pt x="829" y="254"/>
                    </a:lnTo>
                    <a:lnTo>
                      <a:pt x="833" y="259"/>
                    </a:lnTo>
                    <a:lnTo>
                      <a:pt x="838" y="263"/>
                    </a:lnTo>
                    <a:lnTo>
                      <a:pt x="845" y="275"/>
                    </a:lnTo>
                    <a:lnTo>
                      <a:pt x="852" y="287"/>
                    </a:lnTo>
                    <a:lnTo>
                      <a:pt x="819" y="306"/>
                    </a:lnTo>
                    <a:close/>
                    <a:moveTo>
                      <a:pt x="732" y="258"/>
                    </a:moveTo>
                    <a:lnTo>
                      <a:pt x="728" y="258"/>
                    </a:lnTo>
                    <a:lnTo>
                      <a:pt x="732" y="258"/>
                    </a:lnTo>
                    <a:lnTo>
                      <a:pt x="734" y="240"/>
                    </a:lnTo>
                    <a:lnTo>
                      <a:pt x="732" y="258"/>
                    </a:lnTo>
                    <a:close/>
                    <a:moveTo>
                      <a:pt x="732" y="258"/>
                    </a:moveTo>
                    <a:lnTo>
                      <a:pt x="710" y="257"/>
                    </a:lnTo>
                    <a:lnTo>
                      <a:pt x="686" y="258"/>
                    </a:lnTo>
                    <a:lnTo>
                      <a:pt x="663" y="261"/>
                    </a:lnTo>
                    <a:lnTo>
                      <a:pt x="637" y="265"/>
                    </a:lnTo>
                    <a:lnTo>
                      <a:pt x="610" y="271"/>
                    </a:lnTo>
                    <a:lnTo>
                      <a:pt x="582" y="276"/>
                    </a:lnTo>
                    <a:lnTo>
                      <a:pt x="554" y="283"/>
                    </a:lnTo>
                    <a:lnTo>
                      <a:pt x="527" y="289"/>
                    </a:lnTo>
                    <a:lnTo>
                      <a:pt x="517" y="253"/>
                    </a:lnTo>
                    <a:lnTo>
                      <a:pt x="547" y="246"/>
                    </a:lnTo>
                    <a:lnTo>
                      <a:pt x="576" y="239"/>
                    </a:lnTo>
                    <a:lnTo>
                      <a:pt x="605" y="233"/>
                    </a:lnTo>
                    <a:lnTo>
                      <a:pt x="633" y="227"/>
                    </a:lnTo>
                    <a:lnTo>
                      <a:pt x="660" y="223"/>
                    </a:lnTo>
                    <a:lnTo>
                      <a:pt x="686" y="221"/>
                    </a:lnTo>
                    <a:lnTo>
                      <a:pt x="700" y="220"/>
                    </a:lnTo>
                    <a:lnTo>
                      <a:pt x="712" y="220"/>
                    </a:lnTo>
                    <a:lnTo>
                      <a:pt x="723" y="220"/>
                    </a:lnTo>
                    <a:lnTo>
                      <a:pt x="736" y="221"/>
                    </a:lnTo>
                    <a:lnTo>
                      <a:pt x="732" y="258"/>
                    </a:lnTo>
                    <a:close/>
                    <a:moveTo>
                      <a:pt x="527" y="289"/>
                    </a:moveTo>
                    <a:lnTo>
                      <a:pt x="482" y="299"/>
                    </a:lnTo>
                    <a:lnTo>
                      <a:pt x="440" y="309"/>
                    </a:lnTo>
                    <a:lnTo>
                      <a:pt x="419" y="313"/>
                    </a:lnTo>
                    <a:lnTo>
                      <a:pt x="398" y="317"/>
                    </a:lnTo>
                    <a:lnTo>
                      <a:pt x="377" y="319"/>
                    </a:lnTo>
                    <a:lnTo>
                      <a:pt x="358" y="321"/>
                    </a:lnTo>
                    <a:lnTo>
                      <a:pt x="338" y="322"/>
                    </a:lnTo>
                    <a:lnTo>
                      <a:pt x="320" y="322"/>
                    </a:lnTo>
                    <a:lnTo>
                      <a:pt x="302" y="321"/>
                    </a:lnTo>
                    <a:lnTo>
                      <a:pt x="285" y="318"/>
                    </a:lnTo>
                    <a:lnTo>
                      <a:pt x="269" y="314"/>
                    </a:lnTo>
                    <a:lnTo>
                      <a:pt x="254" y="308"/>
                    </a:lnTo>
                    <a:lnTo>
                      <a:pt x="247" y="305"/>
                    </a:lnTo>
                    <a:lnTo>
                      <a:pt x="239" y="300"/>
                    </a:lnTo>
                    <a:lnTo>
                      <a:pt x="233" y="296"/>
                    </a:lnTo>
                    <a:lnTo>
                      <a:pt x="226" y="291"/>
                    </a:lnTo>
                    <a:lnTo>
                      <a:pt x="250" y="262"/>
                    </a:lnTo>
                    <a:lnTo>
                      <a:pt x="261" y="270"/>
                    </a:lnTo>
                    <a:lnTo>
                      <a:pt x="272" y="276"/>
                    </a:lnTo>
                    <a:lnTo>
                      <a:pt x="285" y="280"/>
                    </a:lnTo>
                    <a:lnTo>
                      <a:pt x="299" y="283"/>
                    </a:lnTo>
                    <a:lnTo>
                      <a:pt x="314" y="284"/>
                    </a:lnTo>
                    <a:lnTo>
                      <a:pt x="329" y="285"/>
                    </a:lnTo>
                    <a:lnTo>
                      <a:pt x="345" y="284"/>
                    </a:lnTo>
                    <a:lnTo>
                      <a:pt x="363" y="283"/>
                    </a:lnTo>
                    <a:lnTo>
                      <a:pt x="380" y="281"/>
                    </a:lnTo>
                    <a:lnTo>
                      <a:pt x="399" y="279"/>
                    </a:lnTo>
                    <a:lnTo>
                      <a:pt x="419" y="275"/>
                    </a:lnTo>
                    <a:lnTo>
                      <a:pt x="438" y="272"/>
                    </a:lnTo>
                    <a:lnTo>
                      <a:pt x="477" y="262"/>
                    </a:lnTo>
                    <a:lnTo>
                      <a:pt x="517" y="253"/>
                    </a:lnTo>
                    <a:lnTo>
                      <a:pt x="527" y="289"/>
                    </a:lnTo>
                    <a:close/>
                    <a:moveTo>
                      <a:pt x="250" y="262"/>
                    </a:moveTo>
                    <a:lnTo>
                      <a:pt x="238" y="277"/>
                    </a:lnTo>
                    <a:lnTo>
                      <a:pt x="250" y="262"/>
                    </a:lnTo>
                    <a:close/>
                    <a:moveTo>
                      <a:pt x="227" y="292"/>
                    </a:moveTo>
                    <a:lnTo>
                      <a:pt x="204" y="276"/>
                    </a:lnTo>
                    <a:lnTo>
                      <a:pt x="181" y="261"/>
                    </a:lnTo>
                    <a:lnTo>
                      <a:pt x="158" y="248"/>
                    </a:lnTo>
                    <a:lnTo>
                      <a:pt x="136" y="236"/>
                    </a:lnTo>
                    <a:lnTo>
                      <a:pt x="155" y="203"/>
                    </a:lnTo>
                    <a:lnTo>
                      <a:pt x="177" y="215"/>
                    </a:lnTo>
                    <a:lnTo>
                      <a:pt x="200" y="229"/>
                    </a:lnTo>
                    <a:lnTo>
                      <a:pt x="225" y="245"/>
                    </a:lnTo>
                    <a:lnTo>
                      <a:pt x="250" y="262"/>
                    </a:lnTo>
                    <a:lnTo>
                      <a:pt x="227" y="292"/>
                    </a:lnTo>
                    <a:close/>
                    <a:moveTo>
                      <a:pt x="136" y="236"/>
                    </a:moveTo>
                    <a:lnTo>
                      <a:pt x="116" y="223"/>
                    </a:lnTo>
                    <a:lnTo>
                      <a:pt x="97" y="212"/>
                    </a:lnTo>
                    <a:lnTo>
                      <a:pt x="81" y="202"/>
                    </a:lnTo>
                    <a:lnTo>
                      <a:pt x="68" y="190"/>
                    </a:lnTo>
                    <a:lnTo>
                      <a:pt x="94" y="164"/>
                    </a:lnTo>
                    <a:lnTo>
                      <a:pt x="105" y="173"/>
                    </a:lnTo>
                    <a:lnTo>
                      <a:pt x="119" y="182"/>
                    </a:lnTo>
                    <a:lnTo>
                      <a:pt x="135" y="192"/>
                    </a:lnTo>
                    <a:lnTo>
                      <a:pt x="155" y="203"/>
                    </a:lnTo>
                    <a:lnTo>
                      <a:pt x="136" y="236"/>
                    </a:lnTo>
                    <a:close/>
                    <a:moveTo>
                      <a:pt x="94" y="164"/>
                    </a:moveTo>
                    <a:lnTo>
                      <a:pt x="0" y="69"/>
                    </a:lnTo>
                    <a:lnTo>
                      <a:pt x="94" y="164"/>
                    </a:lnTo>
                    <a:lnTo>
                      <a:pt x="81" y="177"/>
                    </a:lnTo>
                    <a:lnTo>
                      <a:pt x="94" y="164"/>
                    </a:lnTo>
                    <a:close/>
                    <a:moveTo>
                      <a:pt x="68" y="190"/>
                    </a:moveTo>
                    <a:lnTo>
                      <a:pt x="59" y="181"/>
                    </a:lnTo>
                    <a:lnTo>
                      <a:pt x="53" y="171"/>
                    </a:lnTo>
                    <a:lnTo>
                      <a:pt x="51" y="166"/>
                    </a:lnTo>
                    <a:lnTo>
                      <a:pt x="49" y="160"/>
                    </a:lnTo>
                    <a:lnTo>
                      <a:pt x="49" y="156"/>
                    </a:lnTo>
                    <a:lnTo>
                      <a:pt x="48" y="151"/>
                    </a:lnTo>
                    <a:lnTo>
                      <a:pt x="49" y="145"/>
                    </a:lnTo>
                    <a:lnTo>
                      <a:pt x="50" y="140"/>
                    </a:lnTo>
                    <a:lnTo>
                      <a:pt x="52" y="135"/>
                    </a:lnTo>
                    <a:lnTo>
                      <a:pt x="55" y="129"/>
                    </a:lnTo>
                    <a:lnTo>
                      <a:pt x="58" y="123"/>
                    </a:lnTo>
                    <a:lnTo>
                      <a:pt x="62" y="117"/>
                    </a:lnTo>
                    <a:lnTo>
                      <a:pt x="68" y="111"/>
                    </a:lnTo>
                    <a:lnTo>
                      <a:pt x="74" y="105"/>
                    </a:lnTo>
                    <a:lnTo>
                      <a:pt x="100" y="132"/>
                    </a:lnTo>
                    <a:lnTo>
                      <a:pt x="95" y="137"/>
                    </a:lnTo>
                    <a:lnTo>
                      <a:pt x="92" y="141"/>
                    </a:lnTo>
                    <a:lnTo>
                      <a:pt x="90" y="146"/>
                    </a:lnTo>
                    <a:lnTo>
                      <a:pt x="89" y="149"/>
                    </a:lnTo>
                    <a:lnTo>
                      <a:pt x="89" y="153"/>
                    </a:lnTo>
                    <a:lnTo>
                      <a:pt x="90" y="157"/>
                    </a:lnTo>
                    <a:lnTo>
                      <a:pt x="92" y="160"/>
                    </a:lnTo>
                    <a:lnTo>
                      <a:pt x="94" y="164"/>
                    </a:lnTo>
                    <a:lnTo>
                      <a:pt x="68" y="19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73" name="Freeform 2293">
                <a:extLst>
                  <a:ext uri="{FF2B5EF4-FFF2-40B4-BE49-F238E27FC236}">
                    <a16:creationId xmlns:a16="http://schemas.microsoft.com/office/drawing/2014/main" id="{EE13C2A6-FDE9-4967-9B49-9033B9D6B8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4" y="3328"/>
                <a:ext cx="57" cy="26"/>
              </a:xfrm>
              <a:custGeom>
                <a:avLst/>
                <a:gdLst>
                  <a:gd name="T0" fmla="*/ 4 w 852"/>
                  <a:gd name="T1" fmla="*/ 1 h 401"/>
                  <a:gd name="T2" fmla="*/ 3 w 852"/>
                  <a:gd name="T3" fmla="*/ 1 h 401"/>
                  <a:gd name="T4" fmla="*/ 3 w 852"/>
                  <a:gd name="T5" fmla="*/ 1 h 401"/>
                  <a:gd name="T6" fmla="*/ 3 w 852"/>
                  <a:gd name="T7" fmla="*/ 1 h 401"/>
                  <a:gd name="T8" fmla="*/ 3 w 852"/>
                  <a:gd name="T9" fmla="*/ 1 h 401"/>
                  <a:gd name="T10" fmla="*/ 3 w 852"/>
                  <a:gd name="T11" fmla="*/ 1 h 401"/>
                  <a:gd name="T12" fmla="*/ 3 w 852"/>
                  <a:gd name="T13" fmla="*/ 1 h 401"/>
                  <a:gd name="T14" fmla="*/ 3 w 852"/>
                  <a:gd name="T15" fmla="*/ 0 h 401"/>
                  <a:gd name="T16" fmla="*/ 3 w 852"/>
                  <a:gd name="T17" fmla="*/ 0 h 401"/>
                  <a:gd name="T18" fmla="*/ 3 w 852"/>
                  <a:gd name="T19" fmla="*/ 0 h 401"/>
                  <a:gd name="T20" fmla="*/ 3 w 852"/>
                  <a:gd name="T21" fmla="*/ 0 h 401"/>
                  <a:gd name="T22" fmla="*/ 3 w 852"/>
                  <a:gd name="T23" fmla="*/ 0 h 401"/>
                  <a:gd name="T24" fmla="*/ 2 w 852"/>
                  <a:gd name="T25" fmla="*/ 0 h 401"/>
                  <a:gd name="T26" fmla="*/ 2 w 852"/>
                  <a:gd name="T27" fmla="*/ 0 h 401"/>
                  <a:gd name="T28" fmla="*/ 2 w 852"/>
                  <a:gd name="T29" fmla="*/ 0 h 401"/>
                  <a:gd name="T30" fmla="*/ 2 w 852"/>
                  <a:gd name="T31" fmla="*/ 0 h 401"/>
                  <a:gd name="T32" fmla="*/ 2 w 852"/>
                  <a:gd name="T33" fmla="*/ 0 h 401"/>
                  <a:gd name="T34" fmla="*/ 2 w 852"/>
                  <a:gd name="T35" fmla="*/ 0 h 401"/>
                  <a:gd name="T36" fmla="*/ 1 w 852"/>
                  <a:gd name="T37" fmla="*/ 0 h 401"/>
                  <a:gd name="T38" fmla="*/ 1 w 852"/>
                  <a:gd name="T39" fmla="*/ 0 h 401"/>
                  <a:gd name="T40" fmla="*/ 1 w 852"/>
                  <a:gd name="T41" fmla="*/ 0 h 401"/>
                  <a:gd name="T42" fmla="*/ 1 w 852"/>
                  <a:gd name="T43" fmla="*/ 0 h 401"/>
                  <a:gd name="T44" fmla="*/ 1 w 852"/>
                  <a:gd name="T45" fmla="*/ 0 h 401"/>
                  <a:gd name="T46" fmla="*/ 1 w 852"/>
                  <a:gd name="T47" fmla="*/ 0 h 401"/>
                  <a:gd name="T48" fmla="*/ 1 w 852"/>
                  <a:gd name="T49" fmla="*/ 0 h 401"/>
                  <a:gd name="T50" fmla="*/ 1 w 852"/>
                  <a:gd name="T51" fmla="*/ 1 h 401"/>
                  <a:gd name="T52" fmla="*/ 0 w 852"/>
                  <a:gd name="T53" fmla="*/ 1 h 401"/>
                  <a:gd name="T54" fmla="*/ 0 w 852"/>
                  <a:gd name="T55" fmla="*/ 1 h 401"/>
                  <a:gd name="T56" fmla="*/ 0 w 852"/>
                  <a:gd name="T57" fmla="*/ 1 h 401"/>
                  <a:gd name="T58" fmla="*/ 0 w 852"/>
                  <a:gd name="T59" fmla="*/ 1 h 401"/>
                  <a:gd name="T60" fmla="*/ 0 w 852"/>
                  <a:gd name="T61" fmla="*/ 1 h 401"/>
                  <a:gd name="T62" fmla="*/ 0 w 852"/>
                  <a:gd name="T63" fmla="*/ 1 h 401"/>
                  <a:gd name="T64" fmla="*/ 0 w 852"/>
                  <a:gd name="T65" fmla="*/ 1 h 401"/>
                  <a:gd name="T66" fmla="*/ 0 w 852"/>
                  <a:gd name="T67" fmla="*/ 1 h 401"/>
                  <a:gd name="T68" fmla="*/ 0 w 852"/>
                  <a:gd name="T69" fmla="*/ 1 h 401"/>
                  <a:gd name="T70" fmla="*/ 0 w 852"/>
                  <a:gd name="T71" fmla="*/ 1 h 401"/>
                  <a:gd name="T72" fmla="*/ 0 w 852"/>
                  <a:gd name="T73" fmla="*/ 1 h 401"/>
                  <a:gd name="T74" fmla="*/ 0 w 852"/>
                  <a:gd name="T75" fmla="*/ 1 h 401"/>
                  <a:gd name="T76" fmla="*/ 1 w 852"/>
                  <a:gd name="T77" fmla="*/ 1 h 401"/>
                  <a:gd name="T78" fmla="*/ 1 w 852"/>
                  <a:gd name="T79" fmla="*/ 1 h 401"/>
                  <a:gd name="T80" fmla="*/ 1 w 852"/>
                  <a:gd name="T81" fmla="*/ 1 h 401"/>
                  <a:gd name="T82" fmla="*/ 1 w 852"/>
                  <a:gd name="T83" fmla="*/ 1 h 401"/>
                  <a:gd name="T84" fmla="*/ 1 w 852"/>
                  <a:gd name="T85" fmla="*/ 1 h 401"/>
                  <a:gd name="T86" fmla="*/ 1 w 852"/>
                  <a:gd name="T87" fmla="*/ 1 h 401"/>
                  <a:gd name="T88" fmla="*/ 2 w 852"/>
                  <a:gd name="T89" fmla="*/ 2 h 401"/>
                  <a:gd name="T90" fmla="*/ 2 w 852"/>
                  <a:gd name="T91" fmla="*/ 2 h 401"/>
                  <a:gd name="T92" fmla="*/ 2 w 852"/>
                  <a:gd name="T93" fmla="*/ 2 h 401"/>
                  <a:gd name="T94" fmla="*/ 2 w 852"/>
                  <a:gd name="T95" fmla="*/ 2 h 401"/>
                  <a:gd name="T96" fmla="*/ 2 w 852"/>
                  <a:gd name="T97" fmla="*/ 2 h 401"/>
                  <a:gd name="T98" fmla="*/ 2 w 852"/>
                  <a:gd name="T99" fmla="*/ 2 h 401"/>
                  <a:gd name="T100" fmla="*/ 2 w 852"/>
                  <a:gd name="T101" fmla="*/ 2 h 401"/>
                  <a:gd name="T102" fmla="*/ 3 w 852"/>
                  <a:gd name="T103" fmla="*/ 1 h 401"/>
                  <a:gd name="T104" fmla="*/ 3 w 852"/>
                  <a:gd name="T105" fmla="*/ 1 h 401"/>
                  <a:gd name="T106" fmla="*/ 3 w 852"/>
                  <a:gd name="T107" fmla="*/ 1 h 401"/>
                  <a:gd name="T108" fmla="*/ 3 w 852"/>
                  <a:gd name="T109" fmla="*/ 1 h 401"/>
                  <a:gd name="T110" fmla="*/ 3 w 852"/>
                  <a:gd name="T111" fmla="*/ 1 h 401"/>
                  <a:gd name="T112" fmla="*/ 3 w 852"/>
                  <a:gd name="T113" fmla="*/ 1 h 401"/>
                  <a:gd name="T114" fmla="*/ 3 w 852"/>
                  <a:gd name="T115" fmla="*/ 1 h 401"/>
                  <a:gd name="T116" fmla="*/ 4 w 852"/>
                  <a:gd name="T117" fmla="*/ 1 h 401"/>
                  <a:gd name="T118" fmla="*/ 4 w 852"/>
                  <a:gd name="T119" fmla="*/ 1 h 401"/>
                  <a:gd name="T120" fmla="*/ 4 w 852"/>
                  <a:gd name="T121" fmla="*/ 1 h 40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852" h="401">
                    <a:moveTo>
                      <a:pt x="848" y="268"/>
                    </a:moveTo>
                    <a:lnTo>
                      <a:pt x="806" y="258"/>
                    </a:lnTo>
                    <a:lnTo>
                      <a:pt x="772" y="250"/>
                    </a:lnTo>
                    <a:lnTo>
                      <a:pt x="757" y="246"/>
                    </a:lnTo>
                    <a:lnTo>
                      <a:pt x="744" y="242"/>
                    </a:lnTo>
                    <a:lnTo>
                      <a:pt x="732" y="237"/>
                    </a:lnTo>
                    <a:lnTo>
                      <a:pt x="721" y="231"/>
                    </a:lnTo>
                    <a:lnTo>
                      <a:pt x="712" y="223"/>
                    </a:lnTo>
                    <a:lnTo>
                      <a:pt x="703" y="215"/>
                    </a:lnTo>
                    <a:lnTo>
                      <a:pt x="693" y="206"/>
                    </a:lnTo>
                    <a:lnTo>
                      <a:pt x="685" y="195"/>
                    </a:lnTo>
                    <a:lnTo>
                      <a:pt x="676" y="182"/>
                    </a:lnTo>
                    <a:lnTo>
                      <a:pt x="668" y="167"/>
                    </a:lnTo>
                    <a:lnTo>
                      <a:pt x="658" y="150"/>
                    </a:lnTo>
                    <a:lnTo>
                      <a:pt x="648" y="131"/>
                    </a:lnTo>
                    <a:lnTo>
                      <a:pt x="630" y="96"/>
                    </a:lnTo>
                    <a:lnTo>
                      <a:pt x="615" y="73"/>
                    </a:lnTo>
                    <a:lnTo>
                      <a:pt x="610" y="64"/>
                    </a:lnTo>
                    <a:lnTo>
                      <a:pt x="605" y="58"/>
                    </a:lnTo>
                    <a:lnTo>
                      <a:pt x="600" y="54"/>
                    </a:lnTo>
                    <a:lnTo>
                      <a:pt x="595" y="51"/>
                    </a:lnTo>
                    <a:lnTo>
                      <a:pt x="589" y="48"/>
                    </a:lnTo>
                    <a:lnTo>
                      <a:pt x="583" y="47"/>
                    </a:lnTo>
                    <a:lnTo>
                      <a:pt x="576" y="47"/>
                    </a:lnTo>
                    <a:lnTo>
                      <a:pt x="568" y="48"/>
                    </a:lnTo>
                    <a:lnTo>
                      <a:pt x="547" y="51"/>
                    </a:lnTo>
                    <a:lnTo>
                      <a:pt x="518" y="53"/>
                    </a:lnTo>
                    <a:lnTo>
                      <a:pt x="503" y="54"/>
                    </a:lnTo>
                    <a:lnTo>
                      <a:pt x="487" y="52"/>
                    </a:lnTo>
                    <a:lnTo>
                      <a:pt x="473" y="48"/>
                    </a:lnTo>
                    <a:lnTo>
                      <a:pt x="459" y="44"/>
                    </a:lnTo>
                    <a:lnTo>
                      <a:pt x="432" y="32"/>
                    </a:lnTo>
                    <a:lnTo>
                      <a:pt x="406" y="20"/>
                    </a:lnTo>
                    <a:lnTo>
                      <a:pt x="393" y="13"/>
                    </a:lnTo>
                    <a:lnTo>
                      <a:pt x="379" y="8"/>
                    </a:lnTo>
                    <a:lnTo>
                      <a:pt x="365" y="4"/>
                    </a:lnTo>
                    <a:lnTo>
                      <a:pt x="351" y="1"/>
                    </a:lnTo>
                    <a:lnTo>
                      <a:pt x="335" y="0"/>
                    </a:lnTo>
                    <a:lnTo>
                      <a:pt x="319" y="0"/>
                    </a:lnTo>
                    <a:lnTo>
                      <a:pt x="309" y="1"/>
                    </a:lnTo>
                    <a:lnTo>
                      <a:pt x="301" y="3"/>
                    </a:lnTo>
                    <a:lnTo>
                      <a:pt x="292" y="5"/>
                    </a:lnTo>
                    <a:lnTo>
                      <a:pt x="283" y="8"/>
                    </a:lnTo>
                    <a:lnTo>
                      <a:pt x="263" y="17"/>
                    </a:lnTo>
                    <a:lnTo>
                      <a:pt x="246" y="27"/>
                    </a:lnTo>
                    <a:lnTo>
                      <a:pt x="229" y="38"/>
                    </a:lnTo>
                    <a:lnTo>
                      <a:pt x="214" y="51"/>
                    </a:lnTo>
                    <a:lnTo>
                      <a:pt x="198" y="64"/>
                    </a:lnTo>
                    <a:lnTo>
                      <a:pt x="184" y="78"/>
                    </a:lnTo>
                    <a:lnTo>
                      <a:pt x="170" y="93"/>
                    </a:lnTo>
                    <a:lnTo>
                      <a:pt x="157" y="108"/>
                    </a:lnTo>
                    <a:lnTo>
                      <a:pt x="131" y="138"/>
                    </a:lnTo>
                    <a:lnTo>
                      <a:pt x="107" y="167"/>
                    </a:lnTo>
                    <a:lnTo>
                      <a:pt x="95" y="180"/>
                    </a:lnTo>
                    <a:lnTo>
                      <a:pt x="83" y="194"/>
                    </a:lnTo>
                    <a:lnTo>
                      <a:pt x="70" y="205"/>
                    </a:lnTo>
                    <a:lnTo>
                      <a:pt x="57" y="215"/>
                    </a:lnTo>
                    <a:lnTo>
                      <a:pt x="45" y="226"/>
                    </a:lnTo>
                    <a:lnTo>
                      <a:pt x="33" y="234"/>
                    </a:lnTo>
                    <a:lnTo>
                      <a:pt x="24" y="243"/>
                    </a:lnTo>
                    <a:lnTo>
                      <a:pt x="16" y="251"/>
                    </a:lnTo>
                    <a:lnTo>
                      <a:pt x="10" y="260"/>
                    </a:lnTo>
                    <a:lnTo>
                      <a:pt x="5" y="267"/>
                    </a:lnTo>
                    <a:lnTo>
                      <a:pt x="2" y="274"/>
                    </a:lnTo>
                    <a:lnTo>
                      <a:pt x="0" y="280"/>
                    </a:lnTo>
                    <a:lnTo>
                      <a:pt x="0" y="286"/>
                    </a:lnTo>
                    <a:lnTo>
                      <a:pt x="2" y="291"/>
                    </a:lnTo>
                    <a:lnTo>
                      <a:pt x="5" y="297"/>
                    </a:lnTo>
                    <a:lnTo>
                      <a:pt x="10" y="301"/>
                    </a:lnTo>
                    <a:lnTo>
                      <a:pt x="16" y="305"/>
                    </a:lnTo>
                    <a:lnTo>
                      <a:pt x="24" y="308"/>
                    </a:lnTo>
                    <a:lnTo>
                      <a:pt x="35" y="310"/>
                    </a:lnTo>
                    <a:lnTo>
                      <a:pt x="46" y="312"/>
                    </a:lnTo>
                    <a:lnTo>
                      <a:pt x="58" y="313"/>
                    </a:lnTo>
                    <a:lnTo>
                      <a:pt x="73" y="313"/>
                    </a:lnTo>
                    <a:lnTo>
                      <a:pt x="88" y="313"/>
                    </a:lnTo>
                    <a:lnTo>
                      <a:pt x="105" y="312"/>
                    </a:lnTo>
                    <a:lnTo>
                      <a:pt x="141" y="311"/>
                    </a:lnTo>
                    <a:lnTo>
                      <a:pt x="179" y="310"/>
                    </a:lnTo>
                    <a:lnTo>
                      <a:pt x="197" y="310"/>
                    </a:lnTo>
                    <a:lnTo>
                      <a:pt x="216" y="310"/>
                    </a:lnTo>
                    <a:lnTo>
                      <a:pt x="233" y="311"/>
                    </a:lnTo>
                    <a:lnTo>
                      <a:pt x="251" y="313"/>
                    </a:lnTo>
                    <a:lnTo>
                      <a:pt x="267" y="315"/>
                    </a:lnTo>
                    <a:lnTo>
                      <a:pt x="283" y="319"/>
                    </a:lnTo>
                    <a:lnTo>
                      <a:pt x="296" y="324"/>
                    </a:lnTo>
                    <a:lnTo>
                      <a:pt x="308" y="331"/>
                    </a:lnTo>
                    <a:lnTo>
                      <a:pt x="329" y="345"/>
                    </a:lnTo>
                    <a:lnTo>
                      <a:pt x="351" y="360"/>
                    </a:lnTo>
                    <a:lnTo>
                      <a:pt x="362" y="368"/>
                    </a:lnTo>
                    <a:lnTo>
                      <a:pt x="373" y="375"/>
                    </a:lnTo>
                    <a:lnTo>
                      <a:pt x="385" y="381"/>
                    </a:lnTo>
                    <a:lnTo>
                      <a:pt x="396" y="387"/>
                    </a:lnTo>
                    <a:lnTo>
                      <a:pt x="408" y="392"/>
                    </a:lnTo>
                    <a:lnTo>
                      <a:pt x="420" y="396"/>
                    </a:lnTo>
                    <a:lnTo>
                      <a:pt x="433" y="400"/>
                    </a:lnTo>
                    <a:lnTo>
                      <a:pt x="445" y="401"/>
                    </a:lnTo>
                    <a:lnTo>
                      <a:pt x="459" y="401"/>
                    </a:lnTo>
                    <a:lnTo>
                      <a:pt x="472" y="398"/>
                    </a:lnTo>
                    <a:lnTo>
                      <a:pt x="485" y="395"/>
                    </a:lnTo>
                    <a:lnTo>
                      <a:pt x="500" y="389"/>
                    </a:lnTo>
                    <a:lnTo>
                      <a:pt x="529" y="373"/>
                    </a:lnTo>
                    <a:lnTo>
                      <a:pt x="555" y="355"/>
                    </a:lnTo>
                    <a:lnTo>
                      <a:pt x="582" y="337"/>
                    </a:lnTo>
                    <a:lnTo>
                      <a:pt x="607" y="318"/>
                    </a:lnTo>
                    <a:lnTo>
                      <a:pt x="619" y="310"/>
                    </a:lnTo>
                    <a:lnTo>
                      <a:pt x="632" y="303"/>
                    </a:lnTo>
                    <a:lnTo>
                      <a:pt x="643" y="296"/>
                    </a:lnTo>
                    <a:lnTo>
                      <a:pt x="654" y="290"/>
                    </a:lnTo>
                    <a:lnTo>
                      <a:pt x="666" y="285"/>
                    </a:lnTo>
                    <a:lnTo>
                      <a:pt x="678" y="281"/>
                    </a:lnTo>
                    <a:lnTo>
                      <a:pt x="688" y="279"/>
                    </a:lnTo>
                    <a:lnTo>
                      <a:pt x="700" y="278"/>
                    </a:lnTo>
                    <a:lnTo>
                      <a:pt x="723" y="278"/>
                    </a:lnTo>
                    <a:lnTo>
                      <a:pt x="750" y="277"/>
                    </a:lnTo>
                    <a:lnTo>
                      <a:pt x="779" y="276"/>
                    </a:lnTo>
                    <a:lnTo>
                      <a:pt x="806" y="274"/>
                    </a:lnTo>
                    <a:lnTo>
                      <a:pt x="828" y="273"/>
                    </a:lnTo>
                    <a:lnTo>
                      <a:pt x="845" y="271"/>
                    </a:lnTo>
                    <a:lnTo>
                      <a:pt x="850" y="270"/>
                    </a:lnTo>
                    <a:lnTo>
                      <a:pt x="852" y="269"/>
                    </a:lnTo>
                    <a:lnTo>
                      <a:pt x="852" y="268"/>
                    </a:lnTo>
                    <a:lnTo>
                      <a:pt x="848" y="268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74" name="Freeform 2294">
                <a:extLst>
                  <a:ext uri="{FF2B5EF4-FFF2-40B4-BE49-F238E27FC236}">
                    <a16:creationId xmlns:a16="http://schemas.microsoft.com/office/drawing/2014/main" id="{D69CCA76-21E0-484E-A995-E2EA34E273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43" y="3326"/>
                <a:ext cx="60" cy="30"/>
              </a:xfrm>
              <a:custGeom>
                <a:avLst/>
                <a:gdLst>
                  <a:gd name="T0" fmla="*/ 3 w 902"/>
                  <a:gd name="T1" fmla="*/ 1 h 439"/>
                  <a:gd name="T2" fmla="*/ 4 w 902"/>
                  <a:gd name="T3" fmla="*/ 1 h 439"/>
                  <a:gd name="T4" fmla="*/ 3 w 902"/>
                  <a:gd name="T5" fmla="*/ 1 h 439"/>
                  <a:gd name="T6" fmla="*/ 3 w 902"/>
                  <a:gd name="T7" fmla="*/ 1 h 439"/>
                  <a:gd name="T8" fmla="*/ 3 w 902"/>
                  <a:gd name="T9" fmla="*/ 1 h 439"/>
                  <a:gd name="T10" fmla="*/ 3 w 902"/>
                  <a:gd name="T11" fmla="*/ 0 h 439"/>
                  <a:gd name="T12" fmla="*/ 3 w 902"/>
                  <a:gd name="T13" fmla="*/ 0 h 439"/>
                  <a:gd name="T14" fmla="*/ 3 w 902"/>
                  <a:gd name="T15" fmla="*/ 0 h 439"/>
                  <a:gd name="T16" fmla="*/ 3 w 902"/>
                  <a:gd name="T17" fmla="*/ 1 h 439"/>
                  <a:gd name="T18" fmla="*/ 2 w 902"/>
                  <a:gd name="T19" fmla="*/ 0 h 439"/>
                  <a:gd name="T20" fmla="*/ 2 w 902"/>
                  <a:gd name="T21" fmla="*/ 0 h 439"/>
                  <a:gd name="T22" fmla="*/ 2 w 902"/>
                  <a:gd name="T23" fmla="*/ 0 h 439"/>
                  <a:gd name="T24" fmla="*/ 2 w 902"/>
                  <a:gd name="T25" fmla="*/ 0 h 439"/>
                  <a:gd name="T26" fmla="*/ 2 w 902"/>
                  <a:gd name="T27" fmla="*/ 0 h 439"/>
                  <a:gd name="T28" fmla="*/ 2 w 902"/>
                  <a:gd name="T29" fmla="*/ 0 h 439"/>
                  <a:gd name="T30" fmla="*/ 1 w 902"/>
                  <a:gd name="T31" fmla="*/ 0 h 439"/>
                  <a:gd name="T32" fmla="*/ 2 w 902"/>
                  <a:gd name="T33" fmla="*/ 0 h 439"/>
                  <a:gd name="T34" fmla="*/ 1 w 902"/>
                  <a:gd name="T35" fmla="*/ 0 h 439"/>
                  <a:gd name="T36" fmla="*/ 1 w 902"/>
                  <a:gd name="T37" fmla="*/ 0 h 439"/>
                  <a:gd name="T38" fmla="*/ 1 w 902"/>
                  <a:gd name="T39" fmla="*/ 1 h 439"/>
                  <a:gd name="T40" fmla="*/ 1 w 902"/>
                  <a:gd name="T41" fmla="*/ 0 h 439"/>
                  <a:gd name="T42" fmla="*/ 1 w 902"/>
                  <a:gd name="T43" fmla="*/ 1 h 439"/>
                  <a:gd name="T44" fmla="*/ 0 w 902"/>
                  <a:gd name="T45" fmla="*/ 1 h 439"/>
                  <a:gd name="T46" fmla="*/ 1 w 902"/>
                  <a:gd name="T47" fmla="*/ 1 h 439"/>
                  <a:gd name="T48" fmla="*/ 0 w 902"/>
                  <a:gd name="T49" fmla="*/ 1 h 439"/>
                  <a:gd name="T50" fmla="*/ 0 w 902"/>
                  <a:gd name="T51" fmla="*/ 1 h 439"/>
                  <a:gd name="T52" fmla="*/ 0 w 902"/>
                  <a:gd name="T53" fmla="*/ 1 h 439"/>
                  <a:gd name="T54" fmla="*/ 0 w 902"/>
                  <a:gd name="T55" fmla="*/ 2 h 439"/>
                  <a:gd name="T56" fmla="*/ 0 w 902"/>
                  <a:gd name="T57" fmla="*/ 1 h 439"/>
                  <a:gd name="T58" fmla="*/ 0 w 902"/>
                  <a:gd name="T59" fmla="*/ 1 h 439"/>
                  <a:gd name="T60" fmla="*/ 0 w 902"/>
                  <a:gd name="T61" fmla="*/ 1 h 439"/>
                  <a:gd name="T62" fmla="*/ 0 w 902"/>
                  <a:gd name="T63" fmla="*/ 2 h 439"/>
                  <a:gd name="T64" fmla="*/ 1 w 902"/>
                  <a:gd name="T65" fmla="*/ 1 h 439"/>
                  <a:gd name="T66" fmla="*/ 1 w 902"/>
                  <a:gd name="T67" fmla="*/ 2 h 439"/>
                  <a:gd name="T68" fmla="*/ 1 w 902"/>
                  <a:gd name="T69" fmla="*/ 2 h 439"/>
                  <a:gd name="T70" fmla="*/ 1 w 902"/>
                  <a:gd name="T71" fmla="*/ 2 h 439"/>
                  <a:gd name="T72" fmla="*/ 1 w 902"/>
                  <a:gd name="T73" fmla="*/ 2 h 439"/>
                  <a:gd name="T74" fmla="*/ 2 w 902"/>
                  <a:gd name="T75" fmla="*/ 2 h 439"/>
                  <a:gd name="T76" fmla="*/ 2 w 902"/>
                  <a:gd name="T77" fmla="*/ 2 h 439"/>
                  <a:gd name="T78" fmla="*/ 2 w 902"/>
                  <a:gd name="T79" fmla="*/ 2 h 439"/>
                  <a:gd name="T80" fmla="*/ 2 w 902"/>
                  <a:gd name="T81" fmla="*/ 2 h 439"/>
                  <a:gd name="T82" fmla="*/ 2 w 902"/>
                  <a:gd name="T83" fmla="*/ 2 h 439"/>
                  <a:gd name="T84" fmla="*/ 3 w 902"/>
                  <a:gd name="T85" fmla="*/ 2 h 439"/>
                  <a:gd name="T86" fmla="*/ 3 w 902"/>
                  <a:gd name="T87" fmla="*/ 2 h 439"/>
                  <a:gd name="T88" fmla="*/ 3 w 902"/>
                  <a:gd name="T89" fmla="*/ 1 h 439"/>
                  <a:gd name="T90" fmla="*/ 3 w 902"/>
                  <a:gd name="T91" fmla="*/ 2 h 439"/>
                  <a:gd name="T92" fmla="*/ 4 w 902"/>
                  <a:gd name="T93" fmla="*/ 1 h 439"/>
                  <a:gd name="T94" fmla="*/ 4 w 902"/>
                  <a:gd name="T95" fmla="*/ 1 h 439"/>
                  <a:gd name="T96" fmla="*/ 4 w 902"/>
                  <a:gd name="T97" fmla="*/ 1 h 439"/>
                  <a:gd name="T98" fmla="*/ 4 w 902"/>
                  <a:gd name="T99" fmla="*/ 1 h 439"/>
                  <a:gd name="T100" fmla="*/ 4 w 902"/>
                  <a:gd name="T101" fmla="*/ 1 h 439"/>
                  <a:gd name="T102" fmla="*/ 4 w 902"/>
                  <a:gd name="T103" fmla="*/ 1 h 439"/>
                  <a:gd name="T104" fmla="*/ 4 w 902"/>
                  <a:gd name="T105" fmla="*/ 1 h 439"/>
                  <a:gd name="T106" fmla="*/ 4 w 902"/>
                  <a:gd name="T107" fmla="*/ 1 h 439"/>
                  <a:gd name="T108" fmla="*/ 4 w 902"/>
                  <a:gd name="T109" fmla="*/ 1 h 43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902" h="439">
                    <a:moveTo>
                      <a:pt x="863" y="304"/>
                    </a:moveTo>
                    <a:lnTo>
                      <a:pt x="819" y="296"/>
                    </a:lnTo>
                    <a:lnTo>
                      <a:pt x="783" y="288"/>
                    </a:lnTo>
                    <a:lnTo>
                      <a:pt x="769" y="283"/>
                    </a:lnTo>
                    <a:lnTo>
                      <a:pt x="755" y="277"/>
                    </a:lnTo>
                    <a:lnTo>
                      <a:pt x="742" y="272"/>
                    </a:lnTo>
                    <a:lnTo>
                      <a:pt x="731" y="266"/>
                    </a:lnTo>
                    <a:lnTo>
                      <a:pt x="750" y="234"/>
                    </a:lnTo>
                    <a:lnTo>
                      <a:pt x="760" y="239"/>
                    </a:lnTo>
                    <a:lnTo>
                      <a:pt x="771" y="244"/>
                    </a:lnTo>
                    <a:lnTo>
                      <a:pt x="783" y="248"/>
                    </a:lnTo>
                    <a:lnTo>
                      <a:pt x="797" y="252"/>
                    </a:lnTo>
                    <a:lnTo>
                      <a:pt x="830" y="259"/>
                    </a:lnTo>
                    <a:lnTo>
                      <a:pt x="871" y="268"/>
                    </a:lnTo>
                    <a:lnTo>
                      <a:pt x="863" y="304"/>
                    </a:lnTo>
                    <a:close/>
                    <a:moveTo>
                      <a:pt x="731" y="266"/>
                    </a:moveTo>
                    <a:lnTo>
                      <a:pt x="720" y="258"/>
                    </a:lnTo>
                    <a:lnTo>
                      <a:pt x="709" y="249"/>
                    </a:lnTo>
                    <a:lnTo>
                      <a:pt x="699" y="238"/>
                    </a:lnTo>
                    <a:lnTo>
                      <a:pt x="690" y="227"/>
                    </a:lnTo>
                    <a:lnTo>
                      <a:pt x="680" y="213"/>
                    </a:lnTo>
                    <a:lnTo>
                      <a:pt x="671" y="197"/>
                    </a:lnTo>
                    <a:lnTo>
                      <a:pt x="661" y="179"/>
                    </a:lnTo>
                    <a:lnTo>
                      <a:pt x="651" y="158"/>
                    </a:lnTo>
                    <a:lnTo>
                      <a:pt x="684" y="142"/>
                    </a:lnTo>
                    <a:lnTo>
                      <a:pt x="693" y="159"/>
                    </a:lnTo>
                    <a:lnTo>
                      <a:pt x="702" y="176"/>
                    </a:lnTo>
                    <a:lnTo>
                      <a:pt x="710" y="190"/>
                    </a:lnTo>
                    <a:lnTo>
                      <a:pt x="719" y="201"/>
                    </a:lnTo>
                    <a:lnTo>
                      <a:pt x="726" y="212"/>
                    </a:lnTo>
                    <a:lnTo>
                      <a:pt x="734" y="221"/>
                    </a:lnTo>
                    <a:lnTo>
                      <a:pt x="742" y="228"/>
                    </a:lnTo>
                    <a:lnTo>
                      <a:pt x="750" y="234"/>
                    </a:lnTo>
                    <a:lnTo>
                      <a:pt x="731" y="266"/>
                    </a:lnTo>
                    <a:close/>
                    <a:moveTo>
                      <a:pt x="684" y="141"/>
                    </a:moveTo>
                    <a:lnTo>
                      <a:pt x="684" y="142"/>
                    </a:lnTo>
                    <a:lnTo>
                      <a:pt x="667" y="150"/>
                    </a:lnTo>
                    <a:lnTo>
                      <a:pt x="684" y="141"/>
                    </a:lnTo>
                    <a:close/>
                    <a:moveTo>
                      <a:pt x="651" y="158"/>
                    </a:moveTo>
                    <a:lnTo>
                      <a:pt x="637" y="134"/>
                    </a:lnTo>
                    <a:lnTo>
                      <a:pt x="627" y="115"/>
                    </a:lnTo>
                    <a:lnTo>
                      <a:pt x="619" y="102"/>
                    </a:lnTo>
                    <a:lnTo>
                      <a:pt x="611" y="93"/>
                    </a:lnTo>
                    <a:lnTo>
                      <a:pt x="608" y="90"/>
                    </a:lnTo>
                    <a:lnTo>
                      <a:pt x="605" y="88"/>
                    </a:lnTo>
                    <a:lnTo>
                      <a:pt x="602" y="87"/>
                    </a:lnTo>
                    <a:lnTo>
                      <a:pt x="599" y="86"/>
                    </a:lnTo>
                    <a:lnTo>
                      <a:pt x="591" y="86"/>
                    </a:lnTo>
                    <a:lnTo>
                      <a:pt x="582" y="87"/>
                    </a:lnTo>
                    <a:lnTo>
                      <a:pt x="576" y="50"/>
                    </a:lnTo>
                    <a:lnTo>
                      <a:pt x="595" y="48"/>
                    </a:lnTo>
                    <a:lnTo>
                      <a:pt x="609" y="47"/>
                    </a:lnTo>
                    <a:lnTo>
                      <a:pt x="616" y="48"/>
                    </a:lnTo>
                    <a:lnTo>
                      <a:pt x="622" y="50"/>
                    </a:lnTo>
                    <a:lnTo>
                      <a:pt x="626" y="52"/>
                    </a:lnTo>
                    <a:lnTo>
                      <a:pt x="631" y="56"/>
                    </a:lnTo>
                    <a:lnTo>
                      <a:pt x="636" y="61"/>
                    </a:lnTo>
                    <a:lnTo>
                      <a:pt x="641" y="67"/>
                    </a:lnTo>
                    <a:lnTo>
                      <a:pt x="646" y="75"/>
                    </a:lnTo>
                    <a:lnTo>
                      <a:pt x="653" y="84"/>
                    </a:lnTo>
                    <a:lnTo>
                      <a:pt x="666" y="109"/>
                    </a:lnTo>
                    <a:lnTo>
                      <a:pt x="684" y="141"/>
                    </a:lnTo>
                    <a:lnTo>
                      <a:pt x="651" y="158"/>
                    </a:lnTo>
                    <a:close/>
                    <a:moveTo>
                      <a:pt x="582" y="87"/>
                    </a:moveTo>
                    <a:lnTo>
                      <a:pt x="572" y="88"/>
                    </a:lnTo>
                    <a:lnTo>
                      <a:pt x="562" y="89"/>
                    </a:lnTo>
                    <a:lnTo>
                      <a:pt x="551" y="90"/>
                    </a:lnTo>
                    <a:lnTo>
                      <a:pt x="538" y="91"/>
                    </a:lnTo>
                    <a:lnTo>
                      <a:pt x="537" y="53"/>
                    </a:lnTo>
                    <a:lnTo>
                      <a:pt x="549" y="52"/>
                    </a:lnTo>
                    <a:lnTo>
                      <a:pt x="560" y="52"/>
                    </a:lnTo>
                    <a:lnTo>
                      <a:pt x="569" y="51"/>
                    </a:lnTo>
                    <a:lnTo>
                      <a:pt x="576" y="50"/>
                    </a:lnTo>
                    <a:lnTo>
                      <a:pt x="582" y="87"/>
                    </a:lnTo>
                    <a:close/>
                    <a:moveTo>
                      <a:pt x="536" y="53"/>
                    </a:moveTo>
                    <a:lnTo>
                      <a:pt x="535" y="53"/>
                    </a:lnTo>
                    <a:lnTo>
                      <a:pt x="537" y="53"/>
                    </a:lnTo>
                    <a:lnTo>
                      <a:pt x="537" y="72"/>
                    </a:lnTo>
                    <a:lnTo>
                      <a:pt x="536" y="53"/>
                    </a:lnTo>
                    <a:close/>
                    <a:moveTo>
                      <a:pt x="539" y="91"/>
                    </a:moveTo>
                    <a:lnTo>
                      <a:pt x="524" y="91"/>
                    </a:lnTo>
                    <a:lnTo>
                      <a:pt x="509" y="90"/>
                    </a:lnTo>
                    <a:lnTo>
                      <a:pt x="494" y="88"/>
                    </a:lnTo>
                    <a:lnTo>
                      <a:pt x="481" y="84"/>
                    </a:lnTo>
                    <a:lnTo>
                      <a:pt x="468" y="80"/>
                    </a:lnTo>
                    <a:lnTo>
                      <a:pt x="455" y="74"/>
                    </a:lnTo>
                    <a:lnTo>
                      <a:pt x="443" y="69"/>
                    </a:lnTo>
                    <a:lnTo>
                      <a:pt x="431" y="62"/>
                    </a:lnTo>
                    <a:lnTo>
                      <a:pt x="448" y="28"/>
                    </a:lnTo>
                    <a:lnTo>
                      <a:pt x="468" y="39"/>
                    </a:lnTo>
                    <a:lnTo>
                      <a:pt x="490" y="47"/>
                    </a:lnTo>
                    <a:lnTo>
                      <a:pt x="500" y="50"/>
                    </a:lnTo>
                    <a:lnTo>
                      <a:pt x="513" y="52"/>
                    </a:lnTo>
                    <a:lnTo>
                      <a:pt x="524" y="53"/>
                    </a:lnTo>
                    <a:lnTo>
                      <a:pt x="536" y="53"/>
                    </a:lnTo>
                    <a:lnTo>
                      <a:pt x="539" y="91"/>
                    </a:lnTo>
                    <a:close/>
                    <a:moveTo>
                      <a:pt x="431" y="62"/>
                    </a:moveTo>
                    <a:lnTo>
                      <a:pt x="417" y="56"/>
                    </a:lnTo>
                    <a:lnTo>
                      <a:pt x="404" y="50"/>
                    </a:lnTo>
                    <a:lnTo>
                      <a:pt x="389" y="45"/>
                    </a:lnTo>
                    <a:lnTo>
                      <a:pt x="375" y="41"/>
                    </a:lnTo>
                    <a:lnTo>
                      <a:pt x="367" y="39"/>
                    </a:lnTo>
                    <a:lnTo>
                      <a:pt x="359" y="38"/>
                    </a:lnTo>
                    <a:lnTo>
                      <a:pt x="352" y="38"/>
                    </a:lnTo>
                    <a:lnTo>
                      <a:pt x="344" y="38"/>
                    </a:lnTo>
                    <a:lnTo>
                      <a:pt x="335" y="39"/>
                    </a:lnTo>
                    <a:lnTo>
                      <a:pt x="326" y="40"/>
                    </a:lnTo>
                    <a:lnTo>
                      <a:pt x="317" y="43"/>
                    </a:lnTo>
                    <a:lnTo>
                      <a:pt x="308" y="45"/>
                    </a:lnTo>
                    <a:lnTo>
                      <a:pt x="294" y="10"/>
                    </a:lnTo>
                    <a:lnTo>
                      <a:pt x="307" y="6"/>
                    </a:lnTo>
                    <a:lnTo>
                      <a:pt x="319" y="3"/>
                    </a:lnTo>
                    <a:lnTo>
                      <a:pt x="329" y="1"/>
                    </a:lnTo>
                    <a:lnTo>
                      <a:pt x="341" y="0"/>
                    </a:lnTo>
                    <a:lnTo>
                      <a:pt x="351" y="0"/>
                    </a:lnTo>
                    <a:lnTo>
                      <a:pt x="361" y="0"/>
                    </a:lnTo>
                    <a:lnTo>
                      <a:pt x="371" y="1"/>
                    </a:lnTo>
                    <a:lnTo>
                      <a:pt x="380" y="3"/>
                    </a:lnTo>
                    <a:lnTo>
                      <a:pt x="397" y="7"/>
                    </a:lnTo>
                    <a:lnTo>
                      <a:pt x="415" y="14"/>
                    </a:lnTo>
                    <a:lnTo>
                      <a:pt x="431" y="21"/>
                    </a:lnTo>
                    <a:lnTo>
                      <a:pt x="448" y="28"/>
                    </a:lnTo>
                    <a:lnTo>
                      <a:pt x="431" y="62"/>
                    </a:lnTo>
                    <a:close/>
                    <a:moveTo>
                      <a:pt x="294" y="10"/>
                    </a:moveTo>
                    <a:lnTo>
                      <a:pt x="295" y="10"/>
                    </a:lnTo>
                    <a:lnTo>
                      <a:pt x="294" y="10"/>
                    </a:lnTo>
                    <a:lnTo>
                      <a:pt x="302" y="27"/>
                    </a:lnTo>
                    <a:lnTo>
                      <a:pt x="294" y="10"/>
                    </a:lnTo>
                    <a:close/>
                    <a:moveTo>
                      <a:pt x="308" y="45"/>
                    </a:moveTo>
                    <a:lnTo>
                      <a:pt x="297" y="50"/>
                    </a:lnTo>
                    <a:lnTo>
                      <a:pt x="286" y="55"/>
                    </a:lnTo>
                    <a:lnTo>
                      <a:pt x="277" y="61"/>
                    </a:lnTo>
                    <a:lnTo>
                      <a:pt x="267" y="67"/>
                    </a:lnTo>
                    <a:lnTo>
                      <a:pt x="248" y="81"/>
                    </a:lnTo>
                    <a:lnTo>
                      <a:pt x="231" y="97"/>
                    </a:lnTo>
                    <a:lnTo>
                      <a:pt x="213" y="114"/>
                    </a:lnTo>
                    <a:lnTo>
                      <a:pt x="198" y="131"/>
                    </a:lnTo>
                    <a:lnTo>
                      <a:pt x="182" y="149"/>
                    </a:lnTo>
                    <a:lnTo>
                      <a:pt x="167" y="167"/>
                    </a:lnTo>
                    <a:lnTo>
                      <a:pt x="138" y="143"/>
                    </a:lnTo>
                    <a:lnTo>
                      <a:pt x="154" y="123"/>
                    </a:lnTo>
                    <a:lnTo>
                      <a:pt x="171" y="105"/>
                    </a:lnTo>
                    <a:lnTo>
                      <a:pt x="188" y="85"/>
                    </a:lnTo>
                    <a:lnTo>
                      <a:pt x="207" y="67"/>
                    </a:lnTo>
                    <a:lnTo>
                      <a:pt x="216" y="59"/>
                    </a:lnTo>
                    <a:lnTo>
                      <a:pt x="226" y="50"/>
                    </a:lnTo>
                    <a:lnTo>
                      <a:pt x="237" y="43"/>
                    </a:lnTo>
                    <a:lnTo>
                      <a:pt x="247" y="35"/>
                    </a:lnTo>
                    <a:lnTo>
                      <a:pt x="258" y="28"/>
                    </a:lnTo>
                    <a:lnTo>
                      <a:pt x="270" y="21"/>
                    </a:lnTo>
                    <a:lnTo>
                      <a:pt x="282" y="15"/>
                    </a:lnTo>
                    <a:lnTo>
                      <a:pt x="294" y="10"/>
                    </a:lnTo>
                    <a:lnTo>
                      <a:pt x="308" y="45"/>
                    </a:lnTo>
                    <a:close/>
                    <a:moveTo>
                      <a:pt x="167" y="167"/>
                    </a:moveTo>
                    <a:lnTo>
                      <a:pt x="147" y="190"/>
                    </a:lnTo>
                    <a:lnTo>
                      <a:pt x="128" y="212"/>
                    </a:lnTo>
                    <a:lnTo>
                      <a:pt x="118" y="222"/>
                    </a:lnTo>
                    <a:lnTo>
                      <a:pt x="108" y="232"/>
                    </a:lnTo>
                    <a:lnTo>
                      <a:pt x="98" y="241"/>
                    </a:lnTo>
                    <a:lnTo>
                      <a:pt x="86" y="250"/>
                    </a:lnTo>
                    <a:lnTo>
                      <a:pt x="65" y="220"/>
                    </a:lnTo>
                    <a:lnTo>
                      <a:pt x="74" y="212"/>
                    </a:lnTo>
                    <a:lnTo>
                      <a:pt x="83" y="203"/>
                    </a:lnTo>
                    <a:lnTo>
                      <a:pt x="93" y="195"/>
                    </a:lnTo>
                    <a:lnTo>
                      <a:pt x="102" y="186"/>
                    </a:lnTo>
                    <a:lnTo>
                      <a:pt x="119" y="164"/>
                    </a:lnTo>
                    <a:lnTo>
                      <a:pt x="138" y="143"/>
                    </a:lnTo>
                    <a:lnTo>
                      <a:pt x="167" y="167"/>
                    </a:lnTo>
                    <a:close/>
                    <a:moveTo>
                      <a:pt x="86" y="250"/>
                    </a:moveTo>
                    <a:lnTo>
                      <a:pt x="71" y="262"/>
                    </a:lnTo>
                    <a:lnTo>
                      <a:pt x="58" y="274"/>
                    </a:lnTo>
                    <a:lnTo>
                      <a:pt x="47" y="285"/>
                    </a:lnTo>
                    <a:lnTo>
                      <a:pt x="41" y="294"/>
                    </a:lnTo>
                    <a:lnTo>
                      <a:pt x="8" y="275"/>
                    </a:lnTo>
                    <a:lnTo>
                      <a:pt x="12" y="269"/>
                    </a:lnTo>
                    <a:lnTo>
                      <a:pt x="17" y="262"/>
                    </a:lnTo>
                    <a:lnTo>
                      <a:pt x="23" y="256"/>
                    </a:lnTo>
                    <a:lnTo>
                      <a:pt x="30" y="249"/>
                    </a:lnTo>
                    <a:lnTo>
                      <a:pt x="45" y="234"/>
                    </a:lnTo>
                    <a:lnTo>
                      <a:pt x="65" y="220"/>
                    </a:lnTo>
                    <a:lnTo>
                      <a:pt x="86" y="250"/>
                    </a:lnTo>
                    <a:close/>
                    <a:moveTo>
                      <a:pt x="41" y="294"/>
                    </a:moveTo>
                    <a:lnTo>
                      <a:pt x="38" y="299"/>
                    </a:lnTo>
                    <a:lnTo>
                      <a:pt x="37" y="303"/>
                    </a:lnTo>
                    <a:lnTo>
                      <a:pt x="0" y="307"/>
                    </a:lnTo>
                    <a:lnTo>
                      <a:pt x="0" y="300"/>
                    </a:lnTo>
                    <a:lnTo>
                      <a:pt x="1" y="292"/>
                    </a:lnTo>
                    <a:lnTo>
                      <a:pt x="4" y="284"/>
                    </a:lnTo>
                    <a:lnTo>
                      <a:pt x="8" y="275"/>
                    </a:lnTo>
                    <a:lnTo>
                      <a:pt x="41" y="294"/>
                    </a:lnTo>
                    <a:close/>
                    <a:moveTo>
                      <a:pt x="37" y="303"/>
                    </a:moveTo>
                    <a:lnTo>
                      <a:pt x="38" y="303"/>
                    </a:lnTo>
                    <a:lnTo>
                      <a:pt x="40" y="304"/>
                    </a:lnTo>
                    <a:lnTo>
                      <a:pt x="20" y="336"/>
                    </a:lnTo>
                    <a:lnTo>
                      <a:pt x="12" y="330"/>
                    </a:lnTo>
                    <a:lnTo>
                      <a:pt x="6" y="324"/>
                    </a:lnTo>
                    <a:lnTo>
                      <a:pt x="2" y="316"/>
                    </a:lnTo>
                    <a:lnTo>
                      <a:pt x="0" y="307"/>
                    </a:lnTo>
                    <a:lnTo>
                      <a:pt x="37" y="303"/>
                    </a:lnTo>
                    <a:close/>
                    <a:moveTo>
                      <a:pt x="40" y="304"/>
                    </a:moveTo>
                    <a:lnTo>
                      <a:pt x="44" y="307"/>
                    </a:lnTo>
                    <a:lnTo>
                      <a:pt x="50" y="309"/>
                    </a:lnTo>
                    <a:lnTo>
                      <a:pt x="58" y="310"/>
                    </a:lnTo>
                    <a:lnTo>
                      <a:pt x="67" y="311"/>
                    </a:lnTo>
                    <a:lnTo>
                      <a:pt x="63" y="350"/>
                    </a:lnTo>
                    <a:lnTo>
                      <a:pt x="49" y="347"/>
                    </a:lnTo>
                    <a:lnTo>
                      <a:pt x="38" y="344"/>
                    </a:lnTo>
                    <a:lnTo>
                      <a:pt x="28" y="340"/>
                    </a:lnTo>
                    <a:lnTo>
                      <a:pt x="20" y="336"/>
                    </a:lnTo>
                    <a:lnTo>
                      <a:pt x="40" y="304"/>
                    </a:lnTo>
                    <a:close/>
                    <a:moveTo>
                      <a:pt x="67" y="311"/>
                    </a:moveTo>
                    <a:lnTo>
                      <a:pt x="68" y="312"/>
                    </a:lnTo>
                    <a:lnTo>
                      <a:pt x="67" y="311"/>
                    </a:lnTo>
                    <a:lnTo>
                      <a:pt x="65" y="331"/>
                    </a:lnTo>
                    <a:lnTo>
                      <a:pt x="67" y="311"/>
                    </a:lnTo>
                    <a:close/>
                    <a:moveTo>
                      <a:pt x="67" y="311"/>
                    </a:moveTo>
                    <a:lnTo>
                      <a:pt x="83" y="314"/>
                    </a:lnTo>
                    <a:lnTo>
                      <a:pt x="102" y="314"/>
                    </a:lnTo>
                    <a:lnTo>
                      <a:pt x="125" y="312"/>
                    </a:lnTo>
                    <a:lnTo>
                      <a:pt x="147" y="311"/>
                    </a:lnTo>
                    <a:lnTo>
                      <a:pt x="149" y="350"/>
                    </a:lnTo>
                    <a:lnTo>
                      <a:pt x="125" y="351"/>
                    </a:lnTo>
                    <a:lnTo>
                      <a:pt x="102" y="351"/>
                    </a:lnTo>
                    <a:lnTo>
                      <a:pt x="81" y="351"/>
                    </a:lnTo>
                    <a:lnTo>
                      <a:pt x="63" y="350"/>
                    </a:lnTo>
                    <a:lnTo>
                      <a:pt x="67" y="311"/>
                    </a:lnTo>
                    <a:close/>
                    <a:moveTo>
                      <a:pt x="147" y="311"/>
                    </a:moveTo>
                    <a:lnTo>
                      <a:pt x="173" y="310"/>
                    </a:lnTo>
                    <a:lnTo>
                      <a:pt x="199" y="309"/>
                    </a:lnTo>
                    <a:lnTo>
                      <a:pt x="225" y="309"/>
                    </a:lnTo>
                    <a:lnTo>
                      <a:pt x="251" y="310"/>
                    </a:lnTo>
                    <a:lnTo>
                      <a:pt x="275" y="314"/>
                    </a:lnTo>
                    <a:lnTo>
                      <a:pt x="299" y="318"/>
                    </a:lnTo>
                    <a:lnTo>
                      <a:pt x="309" y="321"/>
                    </a:lnTo>
                    <a:lnTo>
                      <a:pt x="319" y="324"/>
                    </a:lnTo>
                    <a:lnTo>
                      <a:pt x="328" y="328"/>
                    </a:lnTo>
                    <a:lnTo>
                      <a:pt x="337" y="333"/>
                    </a:lnTo>
                    <a:lnTo>
                      <a:pt x="317" y="365"/>
                    </a:lnTo>
                    <a:lnTo>
                      <a:pt x="310" y="361"/>
                    </a:lnTo>
                    <a:lnTo>
                      <a:pt x="303" y="358"/>
                    </a:lnTo>
                    <a:lnTo>
                      <a:pt x="294" y="356"/>
                    </a:lnTo>
                    <a:lnTo>
                      <a:pt x="285" y="354"/>
                    </a:lnTo>
                    <a:lnTo>
                      <a:pt x="266" y="350"/>
                    </a:lnTo>
                    <a:lnTo>
                      <a:pt x="243" y="349"/>
                    </a:lnTo>
                    <a:lnTo>
                      <a:pt x="220" y="347"/>
                    </a:lnTo>
                    <a:lnTo>
                      <a:pt x="197" y="347"/>
                    </a:lnTo>
                    <a:lnTo>
                      <a:pt x="172" y="349"/>
                    </a:lnTo>
                    <a:lnTo>
                      <a:pt x="149" y="350"/>
                    </a:lnTo>
                    <a:lnTo>
                      <a:pt x="147" y="311"/>
                    </a:lnTo>
                    <a:close/>
                    <a:moveTo>
                      <a:pt x="337" y="333"/>
                    </a:moveTo>
                    <a:lnTo>
                      <a:pt x="338" y="334"/>
                    </a:lnTo>
                    <a:lnTo>
                      <a:pt x="338" y="333"/>
                    </a:lnTo>
                    <a:lnTo>
                      <a:pt x="327" y="350"/>
                    </a:lnTo>
                    <a:lnTo>
                      <a:pt x="337" y="333"/>
                    </a:lnTo>
                    <a:close/>
                    <a:moveTo>
                      <a:pt x="338" y="333"/>
                    </a:moveTo>
                    <a:lnTo>
                      <a:pt x="350" y="342"/>
                    </a:lnTo>
                    <a:lnTo>
                      <a:pt x="363" y="352"/>
                    </a:lnTo>
                    <a:lnTo>
                      <a:pt x="342" y="382"/>
                    </a:lnTo>
                    <a:lnTo>
                      <a:pt x="329" y="374"/>
                    </a:lnTo>
                    <a:lnTo>
                      <a:pt x="317" y="365"/>
                    </a:lnTo>
                    <a:lnTo>
                      <a:pt x="338" y="333"/>
                    </a:lnTo>
                    <a:close/>
                    <a:moveTo>
                      <a:pt x="363" y="352"/>
                    </a:moveTo>
                    <a:lnTo>
                      <a:pt x="380" y="364"/>
                    </a:lnTo>
                    <a:lnTo>
                      <a:pt x="397" y="375"/>
                    </a:lnTo>
                    <a:lnTo>
                      <a:pt x="415" y="386"/>
                    </a:lnTo>
                    <a:lnTo>
                      <a:pt x="433" y="394"/>
                    </a:lnTo>
                    <a:lnTo>
                      <a:pt x="442" y="397"/>
                    </a:lnTo>
                    <a:lnTo>
                      <a:pt x="452" y="399"/>
                    </a:lnTo>
                    <a:lnTo>
                      <a:pt x="461" y="400"/>
                    </a:lnTo>
                    <a:lnTo>
                      <a:pt x="470" y="401"/>
                    </a:lnTo>
                    <a:lnTo>
                      <a:pt x="481" y="400"/>
                    </a:lnTo>
                    <a:lnTo>
                      <a:pt x="491" y="399"/>
                    </a:lnTo>
                    <a:lnTo>
                      <a:pt x="500" y="396"/>
                    </a:lnTo>
                    <a:lnTo>
                      <a:pt x="512" y="391"/>
                    </a:lnTo>
                    <a:lnTo>
                      <a:pt x="527" y="425"/>
                    </a:lnTo>
                    <a:lnTo>
                      <a:pt x="514" y="431"/>
                    </a:lnTo>
                    <a:lnTo>
                      <a:pt x="499" y="435"/>
                    </a:lnTo>
                    <a:lnTo>
                      <a:pt x="487" y="438"/>
                    </a:lnTo>
                    <a:lnTo>
                      <a:pt x="474" y="439"/>
                    </a:lnTo>
                    <a:lnTo>
                      <a:pt x="461" y="439"/>
                    </a:lnTo>
                    <a:lnTo>
                      <a:pt x="449" y="437"/>
                    </a:lnTo>
                    <a:lnTo>
                      <a:pt x="437" y="435"/>
                    </a:lnTo>
                    <a:lnTo>
                      <a:pt x="426" y="432"/>
                    </a:lnTo>
                    <a:lnTo>
                      <a:pt x="415" y="427"/>
                    </a:lnTo>
                    <a:lnTo>
                      <a:pt x="404" y="422"/>
                    </a:lnTo>
                    <a:lnTo>
                      <a:pt x="392" y="416"/>
                    </a:lnTo>
                    <a:lnTo>
                      <a:pt x="382" y="410"/>
                    </a:lnTo>
                    <a:lnTo>
                      <a:pt x="361" y="397"/>
                    </a:lnTo>
                    <a:lnTo>
                      <a:pt x="342" y="382"/>
                    </a:lnTo>
                    <a:lnTo>
                      <a:pt x="363" y="352"/>
                    </a:lnTo>
                    <a:close/>
                    <a:moveTo>
                      <a:pt x="528" y="425"/>
                    </a:moveTo>
                    <a:lnTo>
                      <a:pt x="527" y="425"/>
                    </a:lnTo>
                    <a:lnTo>
                      <a:pt x="519" y="408"/>
                    </a:lnTo>
                    <a:lnTo>
                      <a:pt x="528" y="425"/>
                    </a:lnTo>
                    <a:close/>
                    <a:moveTo>
                      <a:pt x="511" y="392"/>
                    </a:moveTo>
                    <a:lnTo>
                      <a:pt x="531" y="379"/>
                    </a:lnTo>
                    <a:lnTo>
                      <a:pt x="551" y="367"/>
                    </a:lnTo>
                    <a:lnTo>
                      <a:pt x="570" y="354"/>
                    </a:lnTo>
                    <a:lnTo>
                      <a:pt x="590" y="340"/>
                    </a:lnTo>
                    <a:lnTo>
                      <a:pt x="611" y="371"/>
                    </a:lnTo>
                    <a:lnTo>
                      <a:pt x="592" y="385"/>
                    </a:lnTo>
                    <a:lnTo>
                      <a:pt x="571" y="399"/>
                    </a:lnTo>
                    <a:lnTo>
                      <a:pt x="550" y="412"/>
                    </a:lnTo>
                    <a:lnTo>
                      <a:pt x="528" y="425"/>
                    </a:lnTo>
                    <a:lnTo>
                      <a:pt x="511" y="392"/>
                    </a:lnTo>
                    <a:close/>
                    <a:moveTo>
                      <a:pt x="590" y="340"/>
                    </a:moveTo>
                    <a:lnTo>
                      <a:pt x="606" y="328"/>
                    </a:lnTo>
                    <a:lnTo>
                      <a:pt x="623" y="317"/>
                    </a:lnTo>
                    <a:lnTo>
                      <a:pt x="639" y="306"/>
                    </a:lnTo>
                    <a:lnTo>
                      <a:pt x="655" y="297"/>
                    </a:lnTo>
                    <a:lnTo>
                      <a:pt x="671" y="290"/>
                    </a:lnTo>
                    <a:lnTo>
                      <a:pt x="687" y="284"/>
                    </a:lnTo>
                    <a:lnTo>
                      <a:pt x="695" y="282"/>
                    </a:lnTo>
                    <a:lnTo>
                      <a:pt x="703" y="280"/>
                    </a:lnTo>
                    <a:lnTo>
                      <a:pt x="710" y="279"/>
                    </a:lnTo>
                    <a:lnTo>
                      <a:pt x="719" y="279"/>
                    </a:lnTo>
                    <a:lnTo>
                      <a:pt x="719" y="317"/>
                    </a:lnTo>
                    <a:lnTo>
                      <a:pt x="707" y="318"/>
                    </a:lnTo>
                    <a:lnTo>
                      <a:pt x="695" y="321"/>
                    </a:lnTo>
                    <a:lnTo>
                      <a:pt x="681" y="326"/>
                    </a:lnTo>
                    <a:lnTo>
                      <a:pt x="668" y="333"/>
                    </a:lnTo>
                    <a:lnTo>
                      <a:pt x="640" y="351"/>
                    </a:lnTo>
                    <a:lnTo>
                      <a:pt x="611" y="371"/>
                    </a:lnTo>
                    <a:lnTo>
                      <a:pt x="590" y="340"/>
                    </a:lnTo>
                    <a:close/>
                    <a:moveTo>
                      <a:pt x="719" y="279"/>
                    </a:moveTo>
                    <a:lnTo>
                      <a:pt x="749" y="279"/>
                    </a:lnTo>
                    <a:lnTo>
                      <a:pt x="785" y="276"/>
                    </a:lnTo>
                    <a:lnTo>
                      <a:pt x="819" y="274"/>
                    </a:lnTo>
                    <a:lnTo>
                      <a:pt x="848" y="272"/>
                    </a:lnTo>
                    <a:lnTo>
                      <a:pt x="852" y="309"/>
                    </a:lnTo>
                    <a:lnTo>
                      <a:pt x="823" y="312"/>
                    </a:lnTo>
                    <a:lnTo>
                      <a:pt x="786" y="315"/>
                    </a:lnTo>
                    <a:lnTo>
                      <a:pt x="750" y="316"/>
                    </a:lnTo>
                    <a:lnTo>
                      <a:pt x="719" y="317"/>
                    </a:lnTo>
                    <a:lnTo>
                      <a:pt x="719" y="279"/>
                    </a:lnTo>
                    <a:close/>
                    <a:moveTo>
                      <a:pt x="848" y="272"/>
                    </a:moveTo>
                    <a:lnTo>
                      <a:pt x="858" y="271"/>
                    </a:lnTo>
                    <a:lnTo>
                      <a:pt x="864" y="270"/>
                    </a:lnTo>
                    <a:lnTo>
                      <a:pt x="870" y="307"/>
                    </a:lnTo>
                    <a:lnTo>
                      <a:pt x="863" y="308"/>
                    </a:lnTo>
                    <a:lnTo>
                      <a:pt x="852" y="309"/>
                    </a:lnTo>
                    <a:lnTo>
                      <a:pt x="848" y="272"/>
                    </a:lnTo>
                    <a:close/>
                    <a:moveTo>
                      <a:pt x="864" y="270"/>
                    </a:moveTo>
                    <a:lnTo>
                      <a:pt x="869" y="270"/>
                    </a:lnTo>
                    <a:lnTo>
                      <a:pt x="873" y="271"/>
                    </a:lnTo>
                    <a:lnTo>
                      <a:pt x="877" y="273"/>
                    </a:lnTo>
                    <a:lnTo>
                      <a:pt x="880" y="275"/>
                    </a:lnTo>
                    <a:lnTo>
                      <a:pt x="882" y="280"/>
                    </a:lnTo>
                    <a:lnTo>
                      <a:pt x="884" y="283"/>
                    </a:lnTo>
                    <a:lnTo>
                      <a:pt x="885" y="287"/>
                    </a:lnTo>
                    <a:lnTo>
                      <a:pt x="885" y="292"/>
                    </a:lnTo>
                    <a:lnTo>
                      <a:pt x="885" y="295"/>
                    </a:lnTo>
                    <a:lnTo>
                      <a:pt x="884" y="299"/>
                    </a:lnTo>
                    <a:lnTo>
                      <a:pt x="882" y="302"/>
                    </a:lnTo>
                    <a:lnTo>
                      <a:pt x="879" y="305"/>
                    </a:lnTo>
                    <a:lnTo>
                      <a:pt x="876" y="306"/>
                    </a:lnTo>
                    <a:lnTo>
                      <a:pt x="872" y="307"/>
                    </a:lnTo>
                    <a:lnTo>
                      <a:pt x="868" y="306"/>
                    </a:lnTo>
                    <a:lnTo>
                      <a:pt x="862" y="303"/>
                    </a:lnTo>
                    <a:lnTo>
                      <a:pt x="880" y="270"/>
                    </a:lnTo>
                    <a:lnTo>
                      <a:pt x="890" y="277"/>
                    </a:lnTo>
                    <a:lnTo>
                      <a:pt x="898" y="283"/>
                    </a:lnTo>
                    <a:lnTo>
                      <a:pt x="900" y="286"/>
                    </a:lnTo>
                    <a:lnTo>
                      <a:pt x="901" y="289"/>
                    </a:lnTo>
                    <a:lnTo>
                      <a:pt x="902" y="291"/>
                    </a:lnTo>
                    <a:lnTo>
                      <a:pt x="901" y="293"/>
                    </a:lnTo>
                    <a:lnTo>
                      <a:pt x="900" y="296"/>
                    </a:lnTo>
                    <a:lnTo>
                      <a:pt x="898" y="298"/>
                    </a:lnTo>
                    <a:lnTo>
                      <a:pt x="896" y="300"/>
                    </a:lnTo>
                    <a:lnTo>
                      <a:pt x="891" y="301"/>
                    </a:lnTo>
                    <a:lnTo>
                      <a:pt x="882" y="304"/>
                    </a:lnTo>
                    <a:lnTo>
                      <a:pt x="870" y="307"/>
                    </a:lnTo>
                    <a:lnTo>
                      <a:pt x="864" y="270"/>
                    </a:lnTo>
                    <a:close/>
                    <a:moveTo>
                      <a:pt x="880" y="270"/>
                    </a:moveTo>
                    <a:lnTo>
                      <a:pt x="880" y="271"/>
                    </a:lnTo>
                    <a:lnTo>
                      <a:pt x="880" y="270"/>
                    </a:lnTo>
                    <a:lnTo>
                      <a:pt x="871" y="287"/>
                    </a:lnTo>
                    <a:lnTo>
                      <a:pt x="880" y="270"/>
                    </a:lnTo>
                    <a:close/>
                    <a:moveTo>
                      <a:pt x="862" y="303"/>
                    </a:moveTo>
                    <a:lnTo>
                      <a:pt x="863" y="304"/>
                    </a:lnTo>
                    <a:lnTo>
                      <a:pt x="865" y="305"/>
                    </a:lnTo>
                    <a:lnTo>
                      <a:pt x="869" y="267"/>
                    </a:lnTo>
                    <a:lnTo>
                      <a:pt x="875" y="269"/>
                    </a:lnTo>
                    <a:lnTo>
                      <a:pt x="880" y="270"/>
                    </a:lnTo>
                    <a:lnTo>
                      <a:pt x="862" y="303"/>
                    </a:lnTo>
                    <a:close/>
                    <a:moveTo>
                      <a:pt x="865" y="305"/>
                    </a:moveTo>
                    <a:lnTo>
                      <a:pt x="864" y="304"/>
                    </a:lnTo>
                    <a:lnTo>
                      <a:pt x="863" y="304"/>
                    </a:lnTo>
                    <a:lnTo>
                      <a:pt x="867" y="287"/>
                    </a:lnTo>
                    <a:lnTo>
                      <a:pt x="865" y="30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75" name="Freeform 2295">
                <a:extLst>
                  <a:ext uri="{FF2B5EF4-FFF2-40B4-BE49-F238E27FC236}">
                    <a16:creationId xmlns:a16="http://schemas.microsoft.com/office/drawing/2014/main" id="{6FE20148-26EC-4054-9155-D3E2B7764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2" y="3340"/>
                <a:ext cx="46" cy="22"/>
              </a:xfrm>
              <a:custGeom>
                <a:avLst/>
                <a:gdLst>
                  <a:gd name="T0" fmla="*/ 3 w 698"/>
                  <a:gd name="T1" fmla="*/ 1 h 335"/>
                  <a:gd name="T2" fmla="*/ 2 w 698"/>
                  <a:gd name="T3" fmla="*/ 1 h 335"/>
                  <a:gd name="T4" fmla="*/ 2 w 698"/>
                  <a:gd name="T5" fmla="*/ 1 h 335"/>
                  <a:gd name="T6" fmla="*/ 2 w 698"/>
                  <a:gd name="T7" fmla="*/ 1 h 335"/>
                  <a:gd name="T8" fmla="*/ 2 w 698"/>
                  <a:gd name="T9" fmla="*/ 0 h 335"/>
                  <a:gd name="T10" fmla="*/ 2 w 698"/>
                  <a:gd name="T11" fmla="*/ 0 h 335"/>
                  <a:gd name="T12" fmla="*/ 2 w 698"/>
                  <a:gd name="T13" fmla="*/ 0 h 335"/>
                  <a:gd name="T14" fmla="*/ 2 w 698"/>
                  <a:gd name="T15" fmla="*/ 0 h 335"/>
                  <a:gd name="T16" fmla="*/ 2 w 698"/>
                  <a:gd name="T17" fmla="*/ 0 h 335"/>
                  <a:gd name="T18" fmla="*/ 2 w 698"/>
                  <a:gd name="T19" fmla="*/ 0 h 335"/>
                  <a:gd name="T20" fmla="*/ 2 w 698"/>
                  <a:gd name="T21" fmla="*/ 0 h 335"/>
                  <a:gd name="T22" fmla="*/ 2 w 698"/>
                  <a:gd name="T23" fmla="*/ 0 h 335"/>
                  <a:gd name="T24" fmla="*/ 2 w 698"/>
                  <a:gd name="T25" fmla="*/ 0 h 335"/>
                  <a:gd name="T26" fmla="*/ 1 w 698"/>
                  <a:gd name="T27" fmla="*/ 0 h 335"/>
                  <a:gd name="T28" fmla="*/ 1 w 698"/>
                  <a:gd name="T29" fmla="*/ 0 h 335"/>
                  <a:gd name="T30" fmla="*/ 1 w 698"/>
                  <a:gd name="T31" fmla="*/ 0 h 335"/>
                  <a:gd name="T32" fmla="*/ 1 w 698"/>
                  <a:gd name="T33" fmla="*/ 0 h 335"/>
                  <a:gd name="T34" fmla="*/ 1 w 698"/>
                  <a:gd name="T35" fmla="*/ 0 h 335"/>
                  <a:gd name="T36" fmla="*/ 1 w 698"/>
                  <a:gd name="T37" fmla="*/ 0 h 335"/>
                  <a:gd name="T38" fmla="*/ 1 w 698"/>
                  <a:gd name="T39" fmla="*/ 0 h 335"/>
                  <a:gd name="T40" fmla="*/ 1 w 698"/>
                  <a:gd name="T41" fmla="*/ 0 h 335"/>
                  <a:gd name="T42" fmla="*/ 1 w 698"/>
                  <a:gd name="T43" fmla="*/ 0 h 335"/>
                  <a:gd name="T44" fmla="*/ 0 w 698"/>
                  <a:gd name="T45" fmla="*/ 0 h 335"/>
                  <a:gd name="T46" fmla="*/ 0 w 698"/>
                  <a:gd name="T47" fmla="*/ 0 h 335"/>
                  <a:gd name="T48" fmla="*/ 0 w 698"/>
                  <a:gd name="T49" fmla="*/ 0 h 335"/>
                  <a:gd name="T50" fmla="*/ 0 w 698"/>
                  <a:gd name="T51" fmla="*/ 0 h 335"/>
                  <a:gd name="T52" fmla="*/ 0 w 698"/>
                  <a:gd name="T53" fmla="*/ 0 h 335"/>
                  <a:gd name="T54" fmla="*/ 0 w 698"/>
                  <a:gd name="T55" fmla="*/ 0 h 335"/>
                  <a:gd name="T56" fmla="*/ 0 w 698"/>
                  <a:gd name="T57" fmla="*/ 1 h 335"/>
                  <a:gd name="T58" fmla="*/ 0 w 698"/>
                  <a:gd name="T59" fmla="*/ 1 h 335"/>
                  <a:gd name="T60" fmla="*/ 0 w 698"/>
                  <a:gd name="T61" fmla="*/ 1 h 335"/>
                  <a:gd name="T62" fmla="*/ 0 w 698"/>
                  <a:gd name="T63" fmla="*/ 1 h 335"/>
                  <a:gd name="T64" fmla="*/ 1 w 698"/>
                  <a:gd name="T65" fmla="*/ 1 h 335"/>
                  <a:gd name="T66" fmla="*/ 1 w 698"/>
                  <a:gd name="T67" fmla="*/ 1 h 335"/>
                  <a:gd name="T68" fmla="*/ 1 w 698"/>
                  <a:gd name="T69" fmla="*/ 1 h 335"/>
                  <a:gd name="T70" fmla="*/ 1 w 698"/>
                  <a:gd name="T71" fmla="*/ 1 h 335"/>
                  <a:gd name="T72" fmla="*/ 1 w 698"/>
                  <a:gd name="T73" fmla="*/ 1 h 335"/>
                  <a:gd name="T74" fmla="*/ 1 w 698"/>
                  <a:gd name="T75" fmla="*/ 1 h 335"/>
                  <a:gd name="T76" fmla="*/ 1 w 698"/>
                  <a:gd name="T77" fmla="*/ 1 h 335"/>
                  <a:gd name="T78" fmla="*/ 1 w 698"/>
                  <a:gd name="T79" fmla="*/ 1 h 335"/>
                  <a:gd name="T80" fmla="*/ 1 w 698"/>
                  <a:gd name="T81" fmla="*/ 1 h 335"/>
                  <a:gd name="T82" fmla="*/ 1 w 698"/>
                  <a:gd name="T83" fmla="*/ 1 h 335"/>
                  <a:gd name="T84" fmla="*/ 1 w 698"/>
                  <a:gd name="T85" fmla="*/ 1 h 335"/>
                  <a:gd name="T86" fmla="*/ 2 w 698"/>
                  <a:gd name="T87" fmla="*/ 1 h 335"/>
                  <a:gd name="T88" fmla="*/ 2 w 698"/>
                  <a:gd name="T89" fmla="*/ 1 h 335"/>
                  <a:gd name="T90" fmla="*/ 2 w 698"/>
                  <a:gd name="T91" fmla="*/ 1 h 335"/>
                  <a:gd name="T92" fmla="*/ 2 w 698"/>
                  <a:gd name="T93" fmla="*/ 1 h 335"/>
                  <a:gd name="T94" fmla="*/ 2 w 698"/>
                  <a:gd name="T95" fmla="*/ 1 h 335"/>
                  <a:gd name="T96" fmla="*/ 3 w 698"/>
                  <a:gd name="T97" fmla="*/ 1 h 335"/>
                  <a:gd name="T98" fmla="*/ 3 w 698"/>
                  <a:gd name="T99" fmla="*/ 1 h 335"/>
                  <a:gd name="T100" fmla="*/ 3 w 698"/>
                  <a:gd name="T101" fmla="*/ 1 h 335"/>
                  <a:gd name="T102" fmla="*/ 3 w 698"/>
                  <a:gd name="T103" fmla="*/ 1 h 335"/>
                  <a:gd name="T104" fmla="*/ 3 w 698"/>
                  <a:gd name="T105" fmla="*/ 1 h 335"/>
                  <a:gd name="T106" fmla="*/ 3 w 698"/>
                  <a:gd name="T107" fmla="*/ 1 h 335"/>
                  <a:gd name="T108" fmla="*/ 3 w 698"/>
                  <a:gd name="T109" fmla="*/ 1 h 335"/>
                  <a:gd name="T110" fmla="*/ 3 w 698"/>
                  <a:gd name="T111" fmla="*/ 1 h 335"/>
                  <a:gd name="T112" fmla="*/ 3 w 698"/>
                  <a:gd name="T113" fmla="*/ 1 h 33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698" h="335">
                    <a:moveTo>
                      <a:pt x="637" y="135"/>
                    </a:moveTo>
                    <a:lnTo>
                      <a:pt x="608" y="135"/>
                    </a:lnTo>
                    <a:lnTo>
                      <a:pt x="580" y="134"/>
                    </a:lnTo>
                    <a:lnTo>
                      <a:pt x="566" y="133"/>
                    </a:lnTo>
                    <a:lnTo>
                      <a:pt x="554" y="132"/>
                    </a:lnTo>
                    <a:lnTo>
                      <a:pt x="542" y="130"/>
                    </a:lnTo>
                    <a:lnTo>
                      <a:pt x="531" y="128"/>
                    </a:lnTo>
                    <a:lnTo>
                      <a:pt x="520" y="124"/>
                    </a:lnTo>
                    <a:lnTo>
                      <a:pt x="510" y="120"/>
                    </a:lnTo>
                    <a:lnTo>
                      <a:pt x="500" y="114"/>
                    </a:lnTo>
                    <a:lnTo>
                      <a:pt x="491" y="107"/>
                    </a:lnTo>
                    <a:lnTo>
                      <a:pt x="483" y="99"/>
                    </a:lnTo>
                    <a:lnTo>
                      <a:pt x="475" y="89"/>
                    </a:lnTo>
                    <a:lnTo>
                      <a:pt x="468" y="78"/>
                    </a:lnTo>
                    <a:lnTo>
                      <a:pt x="460" y="65"/>
                    </a:lnTo>
                    <a:lnTo>
                      <a:pt x="453" y="52"/>
                    </a:lnTo>
                    <a:lnTo>
                      <a:pt x="446" y="41"/>
                    </a:lnTo>
                    <a:lnTo>
                      <a:pt x="439" y="30"/>
                    </a:lnTo>
                    <a:lnTo>
                      <a:pt x="431" y="21"/>
                    </a:lnTo>
                    <a:lnTo>
                      <a:pt x="423" y="14"/>
                    </a:lnTo>
                    <a:lnTo>
                      <a:pt x="414" y="9"/>
                    </a:lnTo>
                    <a:lnTo>
                      <a:pt x="404" y="4"/>
                    </a:lnTo>
                    <a:lnTo>
                      <a:pt x="393" y="1"/>
                    </a:lnTo>
                    <a:lnTo>
                      <a:pt x="381" y="0"/>
                    </a:lnTo>
                    <a:lnTo>
                      <a:pt x="369" y="0"/>
                    </a:lnTo>
                    <a:lnTo>
                      <a:pt x="354" y="2"/>
                    </a:lnTo>
                    <a:lnTo>
                      <a:pt x="338" y="7"/>
                    </a:lnTo>
                    <a:lnTo>
                      <a:pt x="320" y="11"/>
                    </a:lnTo>
                    <a:lnTo>
                      <a:pt x="302" y="18"/>
                    </a:lnTo>
                    <a:lnTo>
                      <a:pt x="280" y="26"/>
                    </a:lnTo>
                    <a:lnTo>
                      <a:pt x="258" y="35"/>
                    </a:lnTo>
                    <a:lnTo>
                      <a:pt x="236" y="44"/>
                    </a:lnTo>
                    <a:lnTo>
                      <a:pt x="218" y="50"/>
                    </a:lnTo>
                    <a:lnTo>
                      <a:pt x="205" y="53"/>
                    </a:lnTo>
                    <a:lnTo>
                      <a:pt x="195" y="53"/>
                    </a:lnTo>
                    <a:lnTo>
                      <a:pt x="186" y="52"/>
                    </a:lnTo>
                    <a:lnTo>
                      <a:pt x="180" y="50"/>
                    </a:lnTo>
                    <a:lnTo>
                      <a:pt x="175" y="47"/>
                    </a:lnTo>
                    <a:lnTo>
                      <a:pt x="170" y="44"/>
                    </a:lnTo>
                    <a:lnTo>
                      <a:pt x="166" y="41"/>
                    </a:lnTo>
                    <a:lnTo>
                      <a:pt x="161" y="37"/>
                    </a:lnTo>
                    <a:lnTo>
                      <a:pt x="154" y="35"/>
                    </a:lnTo>
                    <a:lnTo>
                      <a:pt x="145" y="35"/>
                    </a:lnTo>
                    <a:lnTo>
                      <a:pt x="135" y="36"/>
                    </a:lnTo>
                    <a:lnTo>
                      <a:pt x="122" y="41"/>
                    </a:lnTo>
                    <a:lnTo>
                      <a:pt x="104" y="48"/>
                    </a:lnTo>
                    <a:lnTo>
                      <a:pt x="84" y="57"/>
                    </a:lnTo>
                    <a:lnTo>
                      <a:pt x="43" y="78"/>
                    </a:lnTo>
                    <a:lnTo>
                      <a:pt x="17" y="91"/>
                    </a:lnTo>
                    <a:lnTo>
                      <a:pt x="8" y="96"/>
                    </a:lnTo>
                    <a:lnTo>
                      <a:pt x="3" y="100"/>
                    </a:lnTo>
                    <a:lnTo>
                      <a:pt x="0" y="103"/>
                    </a:lnTo>
                    <a:lnTo>
                      <a:pt x="0" y="106"/>
                    </a:lnTo>
                    <a:lnTo>
                      <a:pt x="2" y="108"/>
                    </a:lnTo>
                    <a:lnTo>
                      <a:pt x="7" y="111"/>
                    </a:lnTo>
                    <a:lnTo>
                      <a:pt x="14" y="113"/>
                    </a:lnTo>
                    <a:lnTo>
                      <a:pt x="22" y="115"/>
                    </a:lnTo>
                    <a:lnTo>
                      <a:pt x="44" y="120"/>
                    </a:lnTo>
                    <a:lnTo>
                      <a:pt x="72" y="128"/>
                    </a:lnTo>
                    <a:lnTo>
                      <a:pt x="80" y="130"/>
                    </a:lnTo>
                    <a:lnTo>
                      <a:pt x="88" y="133"/>
                    </a:lnTo>
                    <a:lnTo>
                      <a:pt x="94" y="138"/>
                    </a:lnTo>
                    <a:lnTo>
                      <a:pt x="101" y="142"/>
                    </a:lnTo>
                    <a:lnTo>
                      <a:pt x="106" y="149"/>
                    </a:lnTo>
                    <a:lnTo>
                      <a:pt x="112" y="155"/>
                    </a:lnTo>
                    <a:lnTo>
                      <a:pt x="117" y="162"/>
                    </a:lnTo>
                    <a:lnTo>
                      <a:pt x="123" y="169"/>
                    </a:lnTo>
                    <a:lnTo>
                      <a:pt x="133" y="186"/>
                    </a:lnTo>
                    <a:lnTo>
                      <a:pt x="141" y="203"/>
                    </a:lnTo>
                    <a:lnTo>
                      <a:pt x="149" y="221"/>
                    </a:lnTo>
                    <a:lnTo>
                      <a:pt x="158" y="239"/>
                    </a:lnTo>
                    <a:lnTo>
                      <a:pt x="166" y="258"/>
                    </a:lnTo>
                    <a:lnTo>
                      <a:pt x="173" y="275"/>
                    </a:lnTo>
                    <a:lnTo>
                      <a:pt x="181" y="291"/>
                    </a:lnTo>
                    <a:lnTo>
                      <a:pt x="191" y="305"/>
                    </a:lnTo>
                    <a:lnTo>
                      <a:pt x="195" y="311"/>
                    </a:lnTo>
                    <a:lnTo>
                      <a:pt x="200" y="317"/>
                    </a:lnTo>
                    <a:lnTo>
                      <a:pt x="205" y="323"/>
                    </a:lnTo>
                    <a:lnTo>
                      <a:pt x="210" y="327"/>
                    </a:lnTo>
                    <a:lnTo>
                      <a:pt x="215" y="330"/>
                    </a:lnTo>
                    <a:lnTo>
                      <a:pt x="221" y="333"/>
                    </a:lnTo>
                    <a:lnTo>
                      <a:pt x="228" y="334"/>
                    </a:lnTo>
                    <a:lnTo>
                      <a:pt x="235" y="335"/>
                    </a:lnTo>
                    <a:lnTo>
                      <a:pt x="264" y="334"/>
                    </a:lnTo>
                    <a:lnTo>
                      <a:pt x="297" y="332"/>
                    </a:lnTo>
                    <a:lnTo>
                      <a:pt x="334" y="328"/>
                    </a:lnTo>
                    <a:lnTo>
                      <a:pt x="372" y="323"/>
                    </a:lnTo>
                    <a:lnTo>
                      <a:pt x="391" y="318"/>
                    </a:lnTo>
                    <a:lnTo>
                      <a:pt x="411" y="314"/>
                    </a:lnTo>
                    <a:lnTo>
                      <a:pt x="429" y="310"/>
                    </a:lnTo>
                    <a:lnTo>
                      <a:pt x="449" y="305"/>
                    </a:lnTo>
                    <a:lnTo>
                      <a:pt x="468" y="299"/>
                    </a:lnTo>
                    <a:lnTo>
                      <a:pt x="486" y="293"/>
                    </a:lnTo>
                    <a:lnTo>
                      <a:pt x="503" y="287"/>
                    </a:lnTo>
                    <a:lnTo>
                      <a:pt x="519" y="279"/>
                    </a:lnTo>
                    <a:lnTo>
                      <a:pt x="556" y="260"/>
                    </a:lnTo>
                    <a:lnTo>
                      <a:pt x="597" y="238"/>
                    </a:lnTo>
                    <a:lnTo>
                      <a:pt x="618" y="226"/>
                    </a:lnTo>
                    <a:lnTo>
                      <a:pt x="636" y="214"/>
                    </a:lnTo>
                    <a:lnTo>
                      <a:pt x="655" y="202"/>
                    </a:lnTo>
                    <a:lnTo>
                      <a:pt x="670" y="191"/>
                    </a:lnTo>
                    <a:lnTo>
                      <a:pt x="683" y="179"/>
                    </a:lnTo>
                    <a:lnTo>
                      <a:pt x="692" y="169"/>
                    </a:lnTo>
                    <a:lnTo>
                      <a:pt x="695" y="164"/>
                    </a:lnTo>
                    <a:lnTo>
                      <a:pt x="697" y="160"/>
                    </a:lnTo>
                    <a:lnTo>
                      <a:pt x="698" y="155"/>
                    </a:lnTo>
                    <a:lnTo>
                      <a:pt x="697" y="152"/>
                    </a:lnTo>
                    <a:lnTo>
                      <a:pt x="695" y="148"/>
                    </a:lnTo>
                    <a:lnTo>
                      <a:pt x="692" y="144"/>
                    </a:lnTo>
                    <a:lnTo>
                      <a:pt x="687" y="141"/>
                    </a:lnTo>
                    <a:lnTo>
                      <a:pt x="681" y="139"/>
                    </a:lnTo>
                    <a:lnTo>
                      <a:pt x="672" y="137"/>
                    </a:lnTo>
                    <a:lnTo>
                      <a:pt x="663" y="136"/>
                    </a:lnTo>
                    <a:lnTo>
                      <a:pt x="651" y="135"/>
                    </a:lnTo>
                    <a:lnTo>
                      <a:pt x="637" y="135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76" name="Freeform 2296">
                <a:extLst>
                  <a:ext uri="{FF2B5EF4-FFF2-40B4-BE49-F238E27FC236}">
                    <a16:creationId xmlns:a16="http://schemas.microsoft.com/office/drawing/2014/main" id="{4255E22E-B208-468B-BAEE-DBFE6D9AC3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91" y="3339"/>
                <a:ext cx="49" cy="25"/>
              </a:xfrm>
              <a:custGeom>
                <a:avLst/>
                <a:gdLst>
                  <a:gd name="T0" fmla="*/ 2 w 746"/>
                  <a:gd name="T1" fmla="*/ 1 h 371"/>
                  <a:gd name="T2" fmla="*/ 2 w 746"/>
                  <a:gd name="T3" fmla="*/ 1 h 371"/>
                  <a:gd name="T4" fmla="*/ 3 w 746"/>
                  <a:gd name="T5" fmla="*/ 1 h 371"/>
                  <a:gd name="T6" fmla="*/ 2 w 746"/>
                  <a:gd name="T7" fmla="*/ 1 h 371"/>
                  <a:gd name="T8" fmla="*/ 2 w 746"/>
                  <a:gd name="T9" fmla="*/ 0 h 371"/>
                  <a:gd name="T10" fmla="*/ 2 w 746"/>
                  <a:gd name="T11" fmla="*/ 1 h 371"/>
                  <a:gd name="T12" fmla="*/ 2 w 746"/>
                  <a:gd name="T13" fmla="*/ 0 h 371"/>
                  <a:gd name="T14" fmla="*/ 2 w 746"/>
                  <a:gd name="T15" fmla="*/ 0 h 371"/>
                  <a:gd name="T16" fmla="*/ 2 w 746"/>
                  <a:gd name="T17" fmla="*/ 0 h 371"/>
                  <a:gd name="T18" fmla="*/ 2 w 746"/>
                  <a:gd name="T19" fmla="*/ 0 h 371"/>
                  <a:gd name="T20" fmla="*/ 2 w 746"/>
                  <a:gd name="T21" fmla="*/ 0 h 371"/>
                  <a:gd name="T22" fmla="*/ 1 w 746"/>
                  <a:gd name="T23" fmla="*/ 0 h 371"/>
                  <a:gd name="T24" fmla="*/ 1 w 746"/>
                  <a:gd name="T25" fmla="*/ 0 h 371"/>
                  <a:gd name="T26" fmla="*/ 2 w 746"/>
                  <a:gd name="T27" fmla="*/ 0 h 371"/>
                  <a:gd name="T28" fmla="*/ 1 w 746"/>
                  <a:gd name="T29" fmla="*/ 0 h 371"/>
                  <a:gd name="T30" fmla="*/ 1 w 746"/>
                  <a:gd name="T31" fmla="*/ 0 h 371"/>
                  <a:gd name="T32" fmla="*/ 1 w 746"/>
                  <a:gd name="T33" fmla="*/ 0 h 371"/>
                  <a:gd name="T34" fmla="*/ 1 w 746"/>
                  <a:gd name="T35" fmla="*/ 0 h 371"/>
                  <a:gd name="T36" fmla="*/ 1 w 746"/>
                  <a:gd name="T37" fmla="*/ 0 h 371"/>
                  <a:gd name="T38" fmla="*/ 1 w 746"/>
                  <a:gd name="T39" fmla="*/ 0 h 371"/>
                  <a:gd name="T40" fmla="*/ 1 w 746"/>
                  <a:gd name="T41" fmla="*/ 0 h 371"/>
                  <a:gd name="T42" fmla="*/ 1 w 746"/>
                  <a:gd name="T43" fmla="*/ 0 h 371"/>
                  <a:gd name="T44" fmla="*/ 1 w 746"/>
                  <a:gd name="T45" fmla="*/ 0 h 371"/>
                  <a:gd name="T46" fmla="*/ 1 w 746"/>
                  <a:gd name="T47" fmla="*/ 0 h 371"/>
                  <a:gd name="T48" fmla="*/ 0 w 746"/>
                  <a:gd name="T49" fmla="*/ 0 h 371"/>
                  <a:gd name="T50" fmla="*/ 0 w 746"/>
                  <a:gd name="T51" fmla="*/ 1 h 371"/>
                  <a:gd name="T52" fmla="*/ 0 w 746"/>
                  <a:gd name="T53" fmla="*/ 1 h 371"/>
                  <a:gd name="T54" fmla="*/ 0 w 746"/>
                  <a:gd name="T55" fmla="*/ 0 h 371"/>
                  <a:gd name="T56" fmla="*/ 0 w 746"/>
                  <a:gd name="T57" fmla="*/ 0 h 371"/>
                  <a:gd name="T58" fmla="*/ 0 w 746"/>
                  <a:gd name="T59" fmla="*/ 1 h 371"/>
                  <a:gd name="T60" fmla="*/ 0 w 746"/>
                  <a:gd name="T61" fmla="*/ 1 h 371"/>
                  <a:gd name="T62" fmla="*/ 0 w 746"/>
                  <a:gd name="T63" fmla="*/ 1 h 371"/>
                  <a:gd name="T64" fmla="*/ 0 w 746"/>
                  <a:gd name="T65" fmla="*/ 1 h 371"/>
                  <a:gd name="T66" fmla="*/ 0 w 746"/>
                  <a:gd name="T67" fmla="*/ 1 h 371"/>
                  <a:gd name="T68" fmla="*/ 0 w 746"/>
                  <a:gd name="T69" fmla="*/ 1 h 371"/>
                  <a:gd name="T70" fmla="*/ 1 w 746"/>
                  <a:gd name="T71" fmla="*/ 1 h 371"/>
                  <a:gd name="T72" fmla="*/ 1 w 746"/>
                  <a:gd name="T73" fmla="*/ 1 h 371"/>
                  <a:gd name="T74" fmla="*/ 1 w 746"/>
                  <a:gd name="T75" fmla="*/ 1 h 371"/>
                  <a:gd name="T76" fmla="*/ 0 w 746"/>
                  <a:gd name="T77" fmla="*/ 1 h 371"/>
                  <a:gd name="T78" fmla="*/ 1 w 746"/>
                  <a:gd name="T79" fmla="*/ 1 h 371"/>
                  <a:gd name="T80" fmla="*/ 1 w 746"/>
                  <a:gd name="T81" fmla="*/ 1 h 371"/>
                  <a:gd name="T82" fmla="*/ 1 w 746"/>
                  <a:gd name="T83" fmla="*/ 1 h 371"/>
                  <a:gd name="T84" fmla="*/ 1 w 746"/>
                  <a:gd name="T85" fmla="*/ 2 h 371"/>
                  <a:gd name="T86" fmla="*/ 1 w 746"/>
                  <a:gd name="T87" fmla="*/ 2 h 371"/>
                  <a:gd name="T88" fmla="*/ 1 w 746"/>
                  <a:gd name="T89" fmla="*/ 1 h 371"/>
                  <a:gd name="T90" fmla="*/ 1 w 746"/>
                  <a:gd name="T91" fmla="*/ 1 h 371"/>
                  <a:gd name="T92" fmla="*/ 2 w 746"/>
                  <a:gd name="T93" fmla="*/ 2 h 371"/>
                  <a:gd name="T94" fmla="*/ 1 w 746"/>
                  <a:gd name="T95" fmla="*/ 2 h 371"/>
                  <a:gd name="T96" fmla="*/ 2 w 746"/>
                  <a:gd name="T97" fmla="*/ 1 h 371"/>
                  <a:gd name="T98" fmla="*/ 2 w 746"/>
                  <a:gd name="T99" fmla="*/ 1 h 371"/>
                  <a:gd name="T100" fmla="*/ 2 w 746"/>
                  <a:gd name="T101" fmla="*/ 2 h 371"/>
                  <a:gd name="T102" fmla="*/ 2 w 746"/>
                  <a:gd name="T103" fmla="*/ 1 h 371"/>
                  <a:gd name="T104" fmla="*/ 3 w 746"/>
                  <a:gd name="T105" fmla="*/ 1 h 371"/>
                  <a:gd name="T106" fmla="*/ 3 w 746"/>
                  <a:gd name="T107" fmla="*/ 1 h 371"/>
                  <a:gd name="T108" fmla="*/ 2 w 746"/>
                  <a:gd name="T109" fmla="*/ 1 h 371"/>
                  <a:gd name="T110" fmla="*/ 3 w 746"/>
                  <a:gd name="T111" fmla="*/ 1 h 371"/>
                  <a:gd name="T112" fmla="*/ 3 w 746"/>
                  <a:gd name="T113" fmla="*/ 1 h 371"/>
                  <a:gd name="T114" fmla="*/ 3 w 746"/>
                  <a:gd name="T115" fmla="*/ 1 h 371"/>
                  <a:gd name="T116" fmla="*/ 3 w 746"/>
                  <a:gd name="T117" fmla="*/ 1 h 371"/>
                  <a:gd name="T118" fmla="*/ 3 w 746"/>
                  <a:gd name="T119" fmla="*/ 1 h 371"/>
                  <a:gd name="T120" fmla="*/ 3 w 746"/>
                  <a:gd name="T121" fmla="*/ 1 h 37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46" h="371">
                    <a:moveTo>
                      <a:pt x="656" y="172"/>
                    </a:moveTo>
                    <a:lnTo>
                      <a:pt x="625" y="172"/>
                    </a:lnTo>
                    <a:lnTo>
                      <a:pt x="597" y="171"/>
                    </a:lnTo>
                    <a:lnTo>
                      <a:pt x="582" y="171"/>
                    </a:lnTo>
                    <a:lnTo>
                      <a:pt x="570" y="169"/>
                    </a:lnTo>
                    <a:lnTo>
                      <a:pt x="557" y="167"/>
                    </a:lnTo>
                    <a:lnTo>
                      <a:pt x="545" y="164"/>
                    </a:lnTo>
                    <a:lnTo>
                      <a:pt x="555" y="127"/>
                    </a:lnTo>
                    <a:lnTo>
                      <a:pt x="565" y="130"/>
                    </a:lnTo>
                    <a:lnTo>
                      <a:pt x="576" y="132"/>
                    </a:lnTo>
                    <a:lnTo>
                      <a:pt x="587" y="133"/>
                    </a:lnTo>
                    <a:lnTo>
                      <a:pt x="600" y="134"/>
                    </a:lnTo>
                    <a:lnTo>
                      <a:pt x="628" y="135"/>
                    </a:lnTo>
                    <a:lnTo>
                      <a:pt x="656" y="134"/>
                    </a:lnTo>
                    <a:lnTo>
                      <a:pt x="656" y="172"/>
                    </a:lnTo>
                    <a:close/>
                    <a:moveTo>
                      <a:pt x="545" y="164"/>
                    </a:moveTo>
                    <a:lnTo>
                      <a:pt x="532" y="159"/>
                    </a:lnTo>
                    <a:lnTo>
                      <a:pt x="520" y="154"/>
                    </a:lnTo>
                    <a:lnTo>
                      <a:pt x="509" y="148"/>
                    </a:lnTo>
                    <a:lnTo>
                      <a:pt x="499" y="140"/>
                    </a:lnTo>
                    <a:lnTo>
                      <a:pt x="489" y="131"/>
                    </a:lnTo>
                    <a:lnTo>
                      <a:pt x="479" y="119"/>
                    </a:lnTo>
                    <a:lnTo>
                      <a:pt x="471" y="106"/>
                    </a:lnTo>
                    <a:lnTo>
                      <a:pt x="463" y="91"/>
                    </a:lnTo>
                    <a:lnTo>
                      <a:pt x="496" y="74"/>
                    </a:lnTo>
                    <a:lnTo>
                      <a:pt x="502" y="85"/>
                    </a:lnTo>
                    <a:lnTo>
                      <a:pt x="508" y="95"/>
                    </a:lnTo>
                    <a:lnTo>
                      <a:pt x="515" y="103"/>
                    </a:lnTo>
                    <a:lnTo>
                      <a:pt x="523" y="110"/>
                    </a:lnTo>
                    <a:lnTo>
                      <a:pt x="530" y="116"/>
                    </a:lnTo>
                    <a:lnTo>
                      <a:pt x="538" y="120"/>
                    </a:lnTo>
                    <a:lnTo>
                      <a:pt x="546" y="124"/>
                    </a:lnTo>
                    <a:lnTo>
                      <a:pt x="555" y="127"/>
                    </a:lnTo>
                    <a:lnTo>
                      <a:pt x="545" y="164"/>
                    </a:lnTo>
                    <a:close/>
                    <a:moveTo>
                      <a:pt x="463" y="91"/>
                    </a:moveTo>
                    <a:lnTo>
                      <a:pt x="457" y="80"/>
                    </a:lnTo>
                    <a:lnTo>
                      <a:pt x="450" y="70"/>
                    </a:lnTo>
                    <a:lnTo>
                      <a:pt x="444" y="62"/>
                    </a:lnTo>
                    <a:lnTo>
                      <a:pt x="438" y="54"/>
                    </a:lnTo>
                    <a:lnTo>
                      <a:pt x="432" y="48"/>
                    </a:lnTo>
                    <a:lnTo>
                      <a:pt x="425" y="43"/>
                    </a:lnTo>
                    <a:lnTo>
                      <a:pt x="418" y="40"/>
                    </a:lnTo>
                    <a:lnTo>
                      <a:pt x="409" y="38"/>
                    </a:lnTo>
                    <a:lnTo>
                      <a:pt x="415" y="1"/>
                    </a:lnTo>
                    <a:lnTo>
                      <a:pt x="429" y="4"/>
                    </a:lnTo>
                    <a:lnTo>
                      <a:pt x="441" y="9"/>
                    </a:lnTo>
                    <a:lnTo>
                      <a:pt x="452" y="15"/>
                    </a:lnTo>
                    <a:lnTo>
                      <a:pt x="462" y="25"/>
                    </a:lnTo>
                    <a:lnTo>
                      <a:pt x="471" y="34"/>
                    </a:lnTo>
                    <a:lnTo>
                      <a:pt x="479" y="46"/>
                    </a:lnTo>
                    <a:lnTo>
                      <a:pt x="488" y="60"/>
                    </a:lnTo>
                    <a:lnTo>
                      <a:pt x="496" y="74"/>
                    </a:lnTo>
                    <a:lnTo>
                      <a:pt x="463" y="91"/>
                    </a:lnTo>
                    <a:close/>
                    <a:moveTo>
                      <a:pt x="409" y="38"/>
                    </a:moveTo>
                    <a:lnTo>
                      <a:pt x="399" y="37"/>
                    </a:lnTo>
                    <a:lnTo>
                      <a:pt x="387" y="38"/>
                    </a:lnTo>
                    <a:lnTo>
                      <a:pt x="374" y="40"/>
                    </a:lnTo>
                    <a:lnTo>
                      <a:pt x="360" y="43"/>
                    </a:lnTo>
                    <a:lnTo>
                      <a:pt x="343" y="47"/>
                    </a:lnTo>
                    <a:lnTo>
                      <a:pt x="325" y="53"/>
                    </a:lnTo>
                    <a:lnTo>
                      <a:pt x="305" y="62"/>
                    </a:lnTo>
                    <a:lnTo>
                      <a:pt x="284" y="71"/>
                    </a:lnTo>
                    <a:lnTo>
                      <a:pt x="268" y="36"/>
                    </a:lnTo>
                    <a:lnTo>
                      <a:pt x="293" y="26"/>
                    </a:lnTo>
                    <a:lnTo>
                      <a:pt x="316" y="17"/>
                    </a:lnTo>
                    <a:lnTo>
                      <a:pt x="336" y="10"/>
                    </a:lnTo>
                    <a:lnTo>
                      <a:pt x="355" y="5"/>
                    </a:lnTo>
                    <a:lnTo>
                      <a:pt x="372" y="2"/>
                    </a:lnTo>
                    <a:lnTo>
                      <a:pt x="388" y="0"/>
                    </a:lnTo>
                    <a:lnTo>
                      <a:pt x="402" y="0"/>
                    </a:lnTo>
                    <a:lnTo>
                      <a:pt x="415" y="1"/>
                    </a:lnTo>
                    <a:lnTo>
                      <a:pt x="409" y="38"/>
                    </a:lnTo>
                    <a:close/>
                    <a:moveTo>
                      <a:pt x="268" y="36"/>
                    </a:moveTo>
                    <a:lnTo>
                      <a:pt x="267" y="37"/>
                    </a:lnTo>
                    <a:lnTo>
                      <a:pt x="268" y="36"/>
                    </a:lnTo>
                    <a:lnTo>
                      <a:pt x="277" y="53"/>
                    </a:lnTo>
                    <a:lnTo>
                      <a:pt x="268" y="36"/>
                    </a:lnTo>
                    <a:close/>
                    <a:moveTo>
                      <a:pt x="284" y="71"/>
                    </a:moveTo>
                    <a:lnTo>
                      <a:pt x="259" y="80"/>
                    </a:lnTo>
                    <a:lnTo>
                      <a:pt x="238" y="86"/>
                    </a:lnTo>
                    <a:lnTo>
                      <a:pt x="230" y="88"/>
                    </a:lnTo>
                    <a:lnTo>
                      <a:pt x="223" y="89"/>
                    </a:lnTo>
                    <a:lnTo>
                      <a:pt x="216" y="90"/>
                    </a:lnTo>
                    <a:lnTo>
                      <a:pt x="210" y="90"/>
                    </a:lnTo>
                    <a:lnTo>
                      <a:pt x="199" y="88"/>
                    </a:lnTo>
                    <a:lnTo>
                      <a:pt x="191" y="85"/>
                    </a:lnTo>
                    <a:lnTo>
                      <a:pt x="184" y="81"/>
                    </a:lnTo>
                    <a:lnTo>
                      <a:pt x="178" y="77"/>
                    </a:lnTo>
                    <a:lnTo>
                      <a:pt x="201" y="47"/>
                    </a:lnTo>
                    <a:lnTo>
                      <a:pt x="204" y="49"/>
                    </a:lnTo>
                    <a:lnTo>
                      <a:pt x="208" y="51"/>
                    </a:lnTo>
                    <a:lnTo>
                      <a:pt x="212" y="52"/>
                    </a:lnTo>
                    <a:lnTo>
                      <a:pt x="218" y="52"/>
                    </a:lnTo>
                    <a:lnTo>
                      <a:pt x="226" y="51"/>
                    </a:lnTo>
                    <a:lnTo>
                      <a:pt x="237" y="48"/>
                    </a:lnTo>
                    <a:lnTo>
                      <a:pt x="251" y="43"/>
                    </a:lnTo>
                    <a:lnTo>
                      <a:pt x="268" y="36"/>
                    </a:lnTo>
                    <a:lnTo>
                      <a:pt x="284" y="71"/>
                    </a:lnTo>
                    <a:close/>
                    <a:moveTo>
                      <a:pt x="178" y="77"/>
                    </a:moveTo>
                    <a:lnTo>
                      <a:pt x="176" y="75"/>
                    </a:lnTo>
                    <a:lnTo>
                      <a:pt x="171" y="73"/>
                    </a:lnTo>
                    <a:lnTo>
                      <a:pt x="167" y="72"/>
                    </a:lnTo>
                    <a:lnTo>
                      <a:pt x="161" y="73"/>
                    </a:lnTo>
                    <a:lnTo>
                      <a:pt x="153" y="74"/>
                    </a:lnTo>
                    <a:lnTo>
                      <a:pt x="143" y="78"/>
                    </a:lnTo>
                    <a:lnTo>
                      <a:pt x="128" y="84"/>
                    </a:lnTo>
                    <a:lnTo>
                      <a:pt x="111" y="92"/>
                    </a:lnTo>
                    <a:lnTo>
                      <a:pt x="94" y="59"/>
                    </a:lnTo>
                    <a:lnTo>
                      <a:pt x="119" y="47"/>
                    </a:lnTo>
                    <a:lnTo>
                      <a:pt x="140" y="39"/>
                    </a:lnTo>
                    <a:lnTo>
                      <a:pt x="148" y="37"/>
                    </a:lnTo>
                    <a:lnTo>
                      <a:pt x="156" y="35"/>
                    </a:lnTo>
                    <a:lnTo>
                      <a:pt x="162" y="34"/>
                    </a:lnTo>
                    <a:lnTo>
                      <a:pt x="168" y="34"/>
                    </a:lnTo>
                    <a:lnTo>
                      <a:pt x="175" y="35"/>
                    </a:lnTo>
                    <a:lnTo>
                      <a:pt x="179" y="35"/>
                    </a:lnTo>
                    <a:lnTo>
                      <a:pt x="184" y="37"/>
                    </a:lnTo>
                    <a:lnTo>
                      <a:pt x="188" y="38"/>
                    </a:lnTo>
                    <a:lnTo>
                      <a:pt x="194" y="42"/>
                    </a:lnTo>
                    <a:lnTo>
                      <a:pt x="201" y="47"/>
                    </a:lnTo>
                    <a:lnTo>
                      <a:pt x="178" y="77"/>
                    </a:lnTo>
                    <a:close/>
                    <a:moveTo>
                      <a:pt x="111" y="92"/>
                    </a:moveTo>
                    <a:lnTo>
                      <a:pt x="92" y="100"/>
                    </a:lnTo>
                    <a:lnTo>
                      <a:pt x="77" y="105"/>
                    </a:lnTo>
                    <a:lnTo>
                      <a:pt x="63" y="108"/>
                    </a:lnTo>
                    <a:lnTo>
                      <a:pt x="52" y="109"/>
                    </a:lnTo>
                    <a:lnTo>
                      <a:pt x="44" y="110"/>
                    </a:lnTo>
                    <a:lnTo>
                      <a:pt x="38" y="111"/>
                    </a:lnTo>
                    <a:lnTo>
                      <a:pt x="37" y="112"/>
                    </a:lnTo>
                    <a:lnTo>
                      <a:pt x="36" y="113"/>
                    </a:lnTo>
                    <a:lnTo>
                      <a:pt x="36" y="114"/>
                    </a:lnTo>
                    <a:lnTo>
                      <a:pt x="36" y="116"/>
                    </a:lnTo>
                    <a:lnTo>
                      <a:pt x="3" y="133"/>
                    </a:lnTo>
                    <a:lnTo>
                      <a:pt x="1" y="129"/>
                    </a:lnTo>
                    <a:lnTo>
                      <a:pt x="0" y="124"/>
                    </a:lnTo>
                    <a:lnTo>
                      <a:pt x="0" y="120"/>
                    </a:lnTo>
                    <a:lnTo>
                      <a:pt x="1" y="116"/>
                    </a:lnTo>
                    <a:lnTo>
                      <a:pt x="3" y="113"/>
                    </a:lnTo>
                    <a:lnTo>
                      <a:pt x="6" y="109"/>
                    </a:lnTo>
                    <a:lnTo>
                      <a:pt x="10" y="105"/>
                    </a:lnTo>
                    <a:lnTo>
                      <a:pt x="15" y="101"/>
                    </a:lnTo>
                    <a:lnTo>
                      <a:pt x="28" y="92"/>
                    </a:lnTo>
                    <a:lnTo>
                      <a:pt x="46" y="83"/>
                    </a:lnTo>
                    <a:lnTo>
                      <a:pt x="68" y="72"/>
                    </a:lnTo>
                    <a:lnTo>
                      <a:pt x="94" y="59"/>
                    </a:lnTo>
                    <a:lnTo>
                      <a:pt x="111" y="92"/>
                    </a:lnTo>
                    <a:close/>
                    <a:moveTo>
                      <a:pt x="36" y="116"/>
                    </a:moveTo>
                    <a:lnTo>
                      <a:pt x="40" y="116"/>
                    </a:lnTo>
                    <a:lnTo>
                      <a:pt x="50" y="115"/>
                    </a:lnTo>
                    <a:lnTo>
                      <a:pt x="42" y="152"/>
                    </a:lnTo>
                    <a:lnTo>
                      <a:pt x="27" y="149"/>
                    </a:lnTo>
                    <a:lnTo>
                      <a:pt x="16" y="145"/>
                    </a:lnTo>
                    <a:lnTo>
                      <a:pt x="12" y="143"/>
                    </a:lnTo>
                    <a:lnTo>
                      <a:pt x="8" y="140"/>
                    </a:lnTo>
                    <a:lnTo>
                      <a:pt x="5" y="137"/>
                    </a:lnTo>
                    <a:lnTo>
                      <a:pt x="3" y="133"/>
                    </a:lnTo>
                    <a:lnTo>
                      <a:pt x="36" y="116"/>
                    </a:lnTo>
                    <a:close/>
                    <a:moveTo>
                      <a:pt x="50" y="115"/>
                    </a:moveTo>
                    <a:lnTo>
                      <a:pt x="59" y="117"/>
                    </a:lnTo>
                    <a:lnTo>
                      <a:pt x="72" y="120"/>
                    </a:lnTo>
                    <a:lnTo>
                      <a:pt x="84" y="123"/>
                    </a:lnTo>
                    <a:lnTo>
                      <a:pt x="97" y="127"/>
                    </a:lnTo>
                    <a:lnTo>
                      <a:pt x="86" y="164"/>
                    </a:lnTo>
                    <a:lnTo>
                      <a:pt x="73" y="159"/>
                    </a:lnTo>
                    <a:lnTo>
                      <a:pt x="61" y="156"/>
                    </a:lnTo>
                    <a:lnTo>
                      <a:pt x="50" y="154"/>
                    </a:lnTo>
                    <a:lnTo>
                      <a:pt x="42" y="152"/>
                    </a:lnTo>
                    <a:lnTo>
                      <a:pt x="50" y="115"/>
                    </a:lnTo>
                    <a:close/>
                    <a:moveTo>
                      <a:pt x="86" y="164"/>
                    </a:moveTo>
                    <a:lnTo>
                      <a:pt x="85" y="164"/>
                    </a:lnTo>
                    <a:lnTo>
                      <a:pt x="86" y="164"/>
                    </a:lnTo>
                    <a:lnTo>
                      <a:pt x="91" y="146"/>
                    </a:lnTo>
                    <a:lnTo>
                      <a:pt x="86" y="164"/>
                    </a:lnTo>
                    <a:close/>
                    <a:moveTo>
                      <a:pt x="96" y="127"/>
                    </a:moveTo>
                    <a:lnTo>
                      <a:pt x="106" y="131"/>
                    </a:lnTo>
                    <a:lnTo>
                      <a:pt x="114" y="135"/>
                    </a:lnTo>
                    <a:lnTo>
                      <a:pt x="122" y="139"/>
                    </a:lnTo>
                    <a:lnTo>
                      <a:pt x="130" y="145"/>
                    </a:lnTo>
                    <a:lnTo>
                      <a:pt x="138" y="151"/>
                    </a:lnTo>
                    <a:lnTo>
                      <a:pt x="144" y="158"/>
                    </a:lnTo>
                    <a:lnTo>
                      <a:pt x="150" y="166"/>
                    </a:lnTo>
                    <a:lnTo>
                      <a:pt x="156" y="174"/>
                    </a:lnTo>
                    <a:lnTo>
                      <a:pt x="166" y="192"/>
                    </a:lnTo>
                    <a:lnTo>
                      <a:pt x="177" y="211"/>
                    </a:lnTo>
                    <a:lnTo>
                      <a:pt x="186" y="230"/>
                    </a:lnTo>
                    <a:lnTo>
                      <a:pt x="194" y="251"/>
                    </a:lnTo>
                    <a:lnTo>
                      <a:pt x="160" y="265"/>
                    </a:lnTo>
                    <a:lnTo>
                      <a:pt x="153" y="249"/>
                    </a:lnTo>
                    <a:lnTo>
                      <a:pt x="145" y="231"/>
                    </a:lnTo>
                    <a:lnTo>
                      <a:pt x="138" y="216"/>
                    </a:lnTo>
                    <a:lnTo>
                      <a:pt x="128" y="201"/>
                    </a:lnTo>
                    <a:lnTo>
                      <a:pt x="119" y="188"/>
                    </a:lnTo>
                    <a:lnTo>
                      <a:pt x="110" y="177"/>
                    </a:lnTo>
                    <a:lnTo>
                      <a:pt x="105" y="173"/>
                    </a:lnTo>
                    <a:lnTo>
                      <a:pt x="98" y="169"/>
                    </a:lnTo>
                    <a:lnTo>
                      <a:pt x="92" y="166"/>
                    </a:lnTo>
                    <a:lnTo>
                      <a:pt x="86" y="164"/>
                    </a:lnTo>
                    <a:lnTo>
                      <a:pt x="96" y="127"/>
                    </a:lnTo>
                    <a:close/>
                    <a:moveTo>
                      <a:pt x="194" y="251"/>
                    </a:moveTo>
                    <a:lnTo>
                      <a:pt x="149" y="144"/>
                    </a:lnTo>
                    <a:lnTo>
                      <a:pt x="194" y="251"/>
                    </a:lnTo>
                    <a:lnTo>
                      <a:pt x="177" y="258"/>
                    </a:lnTo>
                    <a:lnTo>
                      <a:pt x="194" y="251"/>
                    </a:lnTo>
                    <a:close/>
                    <a:moveTo>
                      <a:pt x="194" y="251"/>
                    </a:moveTo>
                    <a:lnTo>
                      <a:pt x="201" y="266"/>
                    </a:lnTo>
                    <a:lnTo>
                      <a:pt x="208" y="282"/>
                    </a:lnTo>
                    <a:lnTo>
                      <a:pt x="215" y="296"/>
                    </a:lnTo>
                    <a:lnTo>
                      <a:pt x="222" y="309"/>
                    </a:lnTo>
                    <a:lnTo>
                      <a:pt x="229" y="319"/>
                    </a:lnTo>
                    <a:lnTo>
                      <a:pt x="236" y="327"/>
                    </a:lnTo>
                    <a:lnTo>
                      <a:pt x="240" y="329"/>
                    </a:lnTo>
                    <a:lnTo>
                      <a:pt x="245" y="332"/>
                    </a:lnTo>
                    <a:lnTo>
                      <a:pt x="250" y="333"/>
                    </a:lnTo>
                    <a:lnTo>
                      <a:pt x="254" y="333"/>
                    </a:lnTo>
                    <a:lnTo>
                      <a:pt x="254" y="371"/>
                    </a:lnTo>
                    <a:lnTo>
                      <a:pt x="245" y="370"/>
                    </a:lnTo>
                    <a:lnTo>
                      <a:pt x="236" y="369"/>
                    </a:lnTo>
                    <a:lnTo>
                      <a:pt x="229" y="366"/>
                    </a:lnTo>
                    <a:lnTo>
                      <a:pt x="222" y="362"/>
                    </a:lnTo>
                    <a:lnTo>
                      <a:pt x="215" y="358"/>
                    </a:lnTo>
                    <a:lnTo>
                      <a:pt x="209" y="352"/>
                    </a:lnTo>
                    <a:lnTo>
                      <a:pt x="202" y="346"/>
                    </a:lnTo>
                    <a:lnTo>
                      <a:pt x="197" y="339"/>
                    </a:lnTo>
                    <a:lnTo>
                      <a:pt x="187" y="323"/>
                    </a:lnTo>
                    <a:lnTo>
                      <a:pt x="178" y="306"/>
                    </a:lnTo>
                    <a:lnTo>
                      <a:pt x="168" y="286"/>
                    </a:lnTo>
                    <a:lnTo>
                      <a:pt x="160" y="265"/>
                    </a:lnTo>
                    <a:lnTo>
                      <a:pt x="194" y="251"/>
                    </a:lnTo>
                    <a:close/>
                    <a:moveTo>
                      <a:pt x="254" y="333"/>
                    </a:moveTo>
                    <a:lnTo>
                      <a:pt x="286" y="332"/>
                    </a:lnTo>
                    <a:lnTo>
                      <a:pt x="324" y="330"/>
                    </a:lnTo>
                    <a:lnTo>
                      <a:pt x="365" y="325"/>
                    </a:lnTo>
                    <a:lnTo>
                      <a:pt x="407" y="318"/>
                    </a:lnTo>
                    <a:lnTo>
                      <a:pt x="414" y="355"/>
                    </a:lnTo>
                    <a:lnTo>
                      <a:pt x="392" y="359"/>
                    </a:lnTo>
                    <a:lnTo>
                      <a:pt x="370" y="362"/>
                    </a:lnTo>
                    <a:lnTo>
                      <a:pt x="348" y="365"/>
                    </a:lnTo>
                    <a:lnTo>
                      <a:pt x="327" y="367"/>
                    </a:lnTo>
                    <a:lnTo>
                      <a:pt x="306" y="369"/>
                    </a:lnTo>
                    <a:lnTo>
                      <a:pt x="288" y="370"/>
                    </a:lnTo>
                    <a:lnTo>
                      <a:pt x="270" y="371"/>
                    </a:lnTo>
                    <a:lnTo>
                      <a:pt x="254" y="371"/>
                    </a:lnTo>
                    <a:lnTo>
                      <a:pt x="254" y="333"/>
                    </a:lnTo>
                    <a:close/>
                    <a:moveTo>
                      <a:pt x="407" y="318"/>
                    </a:moveTo>
                    <a:lnTo>
                      <a:pt x="440" y="311"/>
                    </a:lnTo>
                    <a:lnTo>
                      <a:pt x="472" y="302"/>
                    </a:lnTo>
                    <a:lnTo>
                      <a:pt x="488" y="297"/>
                    </a:lnTo>
                    <a:lnTo>
                      <a:pt x="502" y="292"/>
                    </a:lnTo>
                    <a:lnTo>
                      <a:pt x="516" y="286"/>
                    </a:lnTo>
                    <a:lnTo>
                      <a:pt x="531" y="280"/>
                    </a:lnTo>
                    <a:lnTo>
                      <a:pt x="546" y="314"/>
                    </a:lnTo>
                    <a:lnTo>
                      <a:pt x="532" y="321"/>
                    </a:lnTo>
                    <a:lnTo>
                      <a:pt x="516" y="327"/>
                    </a:lnTo>
                    <a:lnTo>
                      <a:pt x="500" y="332"/>
                    </a:lnTo>
                    <a:lnTo>
                      <a:pt x="483" y="337"/>
                    </a:lnTo>
                    <a:lnTo>
                      <a:pt x="449" y="347"/>
                    </a:lnTo>
                    <a:lnTo>
                      <a:pt x="414" y="355"/>
                    </a:lnTo>
                    <a:lnTo>
                      <a:pt x="407" y="318"/>
                    </a:lnTo>
                    <a:close/>
                    <a:moveTo>
                      <a:pt x="547" y="314"/>
                    </a:moveTo>
                    <a:lnTo>
                      <a:pt x="546" y="314"/>
                    </a:lnTo>
                    <a:lnTo>
                      <a:pt x="538" y="297"/>
                    </a:lnTo>
                    <a:lnTo>
                      <a:pt x="547" y="314"/>
                    </a:lnTo>
                    <a:close/>
                    <a:moveTo>
                      <a:pt x="530" y="280"/>
                    </a:moveTo>
                    <a:lnTo>
                      <a:pt x="566" y="261"/>
                    </a:lnTo>
                    <a:lnTo>
                      <a:pt x="606" y="240"/>
                    </a:lnTo>
                    <a:lnTo>
                      <a:pt x="627" y="228"/>
                    </a:lnTo>
                    <a:lnTo>
                      <a:pt x="645" y="217"/>
                    </a:lnTo>
                    <a:lnTo>
                      <a:pt x="663" y="205"/>
                    </a:lnTo>
                    <a:lnTo>
                      <a:pt x="677" y="193"/>
                    </a:lnTo>
                    <a:lnTo>
                      <a:pt x="701" y="223"/>
                    </a:lnTo>
                    <a:lnTo>
                      <a:pt x="684" y="236"/>
                    </a:lnTo>
                    <a:lnTo>
                      <a:pt x="667" y="248"/>
                    </a:lnTo>
                    <a:lnTo>
                      <a:pt x="647" y="260"/>
                    </a:lnTo>
                    <a:lnTo>
                      <a:pt x="625" y="272"/>
                    </a:lnTo>
                    <a:lnTo>
                      <a:pt x="584" y="294"/>
                    </a:lnTo>
                    <a:lnTo>
                      <a:pt x="547" y="314"/>
                    </a:lnTo>
                    <a:lnTo>
                      <a:pt x="530" y="280"/>
                    </a:lnTo>
                    <a:close/>
                    <a:moveTo>
                      <a:pt x="677" y="193"/>
                    </a:moveTo>
                    <a:lnTo>
                      <a:pt x="682" y="189"/>
                    </a:lnTo>
                    <a:lnTo>
                      <a:pt x="685" y="185"/>
                    </a:lnTo>
                    <a:lnTo>
                      <a:pt x="687" y="182"/>
                    </a:lnTo>
                    <a:lnTo>
                      <a:pt x="686" y="178"/>
                    </a:lnTo>
                    <a:lnTo>
                      <a:pt x="683" y="176"/>
                    </a:lnTo>
                    <a:lnTo>
                      <a:pt x="677" y="174"/>
                    </a:lnTo>
                    <a:lnTo>
                      <a:pt x="669" y="173"/>
                    </a:lnTo>
                    <a:lnTo>
                      <a:pt x="656" y="172"/>
                    </a:lnTo>
                    <a:lnTo>
                      <a:pt x="656" y="134"/>
                    </a:lnTo>
                    <a:lnTo>
                      <a:pt x="677" y="135"/>
                    </a:lnTo>
                    <a:lnTo>
                      <a:pt x="695" y="136"/>
                    </a:lnTo>
                    <a:lnTo>
                      <a:pt x="710" y="138"/>
                    </a:lnTo>
                    <a:lnTo>
                      <a:pt x="722" y="141"/>
                    </a:lnTo>
                    <a:lnTo>
                      <a:pt x="732" y="145"/>
                    </a:lnTo>
                    <a:lnTo>
                      <a:pt x="739" y="149"/>
                    </a:lnTo>
                    <a:lnTo>
                      <a:pt x="742" y="152"/>
                    </a:lnTo>
                    <a:lnTo>
                      <a:pt x="744" y="154"/>
                    </a:lnTo>
                    <a:lnTo>
                      <a:pt x="745" y="157"/>
                    </a:lnTo>
                    <a:lnTo>
                      <a:pt x="746" y="160"/>
                    </a:lnTo>
                    <a:lnTo>
                      <a:pt x="746" y="167"/>
                    </a:lnTo>
                    <a:lnTo>
                      <a:pt x="745" y="174"/>
                    </a:lnTo>
                    <a:lnTo>
                      <a:pt x="741" y="181"/>
                    </a:lnTo>
                    <a:lnTo>
                      <a:pt x="736" y="188"/>
                    </a:lnTo>
                    <a:lnTo>
                      <a:pt x="729" y="196"/>
                    </a:lnTo>
                    <a:lnTo>
                      <a:pt x="721" y="206"/>
                    </a:lnTo>
                    <a:lnTo>
                      <a:pt x="712" y="214"/>
                    </a:lnTo>
                    <a:lnTo>
                      <a:pt x="701" y="223"/>
                    </a:lnTo>
                    <a:lnTo>
                      <a:pt x="677" y="19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77" name="Freeform 2297">
                <a:extLst>
                  <a:ext uri="{FF2B5EF4-FFF2-40B4-BE49-F238E27FC236}">
                    <a16:creationId xmlns:a16="http://schemas.microsoft.com/office/drawing/2014/main" id="{0495F0D7-37A2-4D7B-A882-C83272B24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3335"/>
                <a:ext cx="64" cy="28"/>
              </a:xfrm>
              <a:custGeom>
                <a:avLst/>
                <a:gdLst>
                  <a:gd name="T0" fmla="*/ 0 w 960"/>
                  <a:gd name="T1" fmla="*/ 1 h 427"/>
                  <a:gd name="T2" fmla="*/ 0 w 960"/>
                  <a:gd name="T3" fmla="*/ 0 h 427"/>
                  <a:gd name="T4" fmla="*/ 0 w 960"/>
                  <a:gd name="T5" fmla="*/ 0 h 427"/>
                  <a:gd name="T6" fmla="*/ 1 w 960"/>
                  <a:gd name="T7" fmla="*/ 0 h 427"/>
                  <a:gd name="T8" fmla="*/ 1 w 960"/>
                  <a:gd name="T9" fmla="*/ 0 h 427"/>
                  <a:gd name="T10" fmla="*/ 1 w 960"/>
                  <a:gd name="T11" fmla="*/ 0 h 427"/>
                  <a:gd name="T12" fmla="*/ 1 w 960"/>
                  <a:gd name="T13" fmla="*/ 0 h 427"/>
                  <a:gd name="T14" fmla="*/ 1 w 960"/>
                  <a:gd name="T15" fmla="*/ 0 h 427"/>
                  <a:gd name="T16" fmla="*/ 1 w 960"/>
                  <a:gd name="T17" fmla="*/ 0 h 427"/>
                  <a:gd name="T18" fmla="*/ 2 w 960"/>
                  <a:gd name="T19" fmla="*/ 0 h 427"/>
                  <a:gd name="T20" fmla="*/ 2 w 960"/>
                  <a:gd name="T21" fmla="*/ 0 h 427"/>
                  <a:gd name="T22" fmla="*/ 2 w 960"/>
                  <a:gd name="T23" fmla="*/ 0 h 427"/>
                  <a:gd name="T24" fmla="*/ 2 w 960"/>
                  <a:gd name="T25" fmla="*/ 0 h 427"/>
                  <a:gd name="T26" fmla="*/ 2 w 960"/>
                  <a:gd name="T27" fmla="*/ 0 h 427"/>
                  <a:gd name="T28" fmla="*/ 3 w 960"/>
                  <a:gd name="T29" fmla="*/ 0 h 427"/>
                  <a:gd name="T30" fmla="*/ 3 w 960"/>
                  <a:gd name="T31" fmla="*/ 0 h 427"/>
                  <a:gd name="T32" fmla="*/ 3 w 960"/>
                  <a:gd name="T33" fmla="*/ 0 h 427"/>
                  <a:gd name="T34" fmla="*/ 3 w 960"/>
                  <a:gd name="T35" fmla="*/ 0 h 427"/>
                  <a:gd name="T36" fmla="*/ 3 w 960"/>
                  <a:gd name="T37" fmla="*/ 0 h 427"/>
                  <a:gd name="T38" fmla="*/ 3 w 960"/>
                  <a:gd name="T39" fmla="*/ 0 h 427"/>
                  <a:gd name="T40" fmla="*/ 3 w 960"/>
                  <a:gd name="T41" fmla="*/ 0 h 427"/>
                  <a:gd name="T42" fmla="*/ 3 w 960"/>
                  <a:gd name="T43" fmla="*/ 0 h 427"/>
                  <a:gd name="T44" fmla="*/ 3 w 960"/>
                  <a:gd name="T45" fmla="*/ 1 h 427"/>
                  <a:gd name="T46" fmla="*/ 4 w 960"/>
                  <a:gd name="T47" fmla="*/ 1 h 427"/>
                  <a:gd name="T48" fmla="*/ 4 w 960"/>
                  <a:gd name="T49" fmla="*/ 2 h 427"/>
                  <a:gd name="T50" fmla="*/ 4 w 960"/>
                  <a:gd name="T51" fmla="*/ 2 h 427"/>
                  <a:gd name="T52" fmla="*/ 4 w 960"/>
                  <a:gd name="T53" fmla="*/ 2 h 427"/>
                  <a:gd name="T54" fmla="*/ 4 w 960"/>
                  <a:gd name="T55" fmla="*/ 2 h 427"/>
                  <a:gd name="T56" fmla="*/ 4 w 960"/>
                  <a:gd name="T57" fmla="*/ 2 h 427"/>
                  <a:gd name="T58" fmla="*/ 4 w 960"/>
                  <a:gd name="T59" fmla="*/ 2 h 427"/>
                  <a:gd name="T60" fmla="*/ 4 w 960"/>
                  <a:gd name="T61" fmla="*/ 2 h 427"/>
                  <a:gd name="T62" fmla="*/ 4 w 960"/>
                  <a:gd name="T63" fmla="*/ 2 h 427"/>
                  <a:gd name="T64" fmla="*/ 4 w 960"/>
                  <a:gd name="T65" fmla="*/ 2 h 427"/>
                  <a:gd name="T66" fmla="*/ 4 w 960"/>
                  <a:gd name="T67" fmla="*/ 2 h 427"/>
                  <a:gd name="T68" fmla="*/ 4 w 960"/>
                  <a:gd name="T69" fmla="*/ 2 h 427"/>
                  <a:gd name="T70" fmla="*/ 4 w 960"/>
                  <a:gd name="T71" fmla="*/ 2 h 427"/>
                  <a:gd name="T72" fmla="*/ 3 w 960"/>
                  <a:gd name="T73" fmla="*/ 1 h 427"/>
                  <a:gd name="T74" fmla="*/ 3 w 960"/>
                  <a:gd name="T75" fmla="*/ 1 h 427"/>
                  <a:gd name="T76" fmla="*/ 3 w 960"/>
                  <a:gd name="T77" fmla="*/ 1 h 427"/>
                  <a:gd name="T78" fmla="*/ 3 w 960"/>
                  <a:gd name="T79" fmla="*/ 1 h 427"/>
                  <a:gd name="T80" fmla="*/ 3 w 960"/>
                  <a:gd name="T81" fmla="*/ 1 h 427"/>
                  <a:gd name="T82" fmla="*/ 3 w 960"/>
                  <a:gd name="T83" fmla="*/ 1 h 427"/>
                  <a:gd name="T84" fmla="*/ 3 w 960"/>
                  <a:gd name="T85" fmla="*/ 1 h 427"/>
                  <a:gd name="T86" fmla="*/ 3 w 960"/>
                  <a:gd name="T87" fmla="*/ 1 h 427"/>
                  <a:gd name="T88" fmla="*/ 3 w 960"/>
                  <a:gd name="T89" fmla="*/ 1 h 427"/>
                  <a:gd name="T90" fmla="*/ 2 w 960"/>
                  <a:gd name="T91" fmla="*/ 1 h 427"/>
                  <a:gd name="T92" fmla="*/ 2 w 960"/>
                  <a:gd name="T93" fmla="*/ 1 h 427"/>
                  <a:gd name="T94" fmla="*/ 1 w 960"/>
                  <a:gd name="T95" fmla="*/ 1 h 427"/>
                  <a:gd name="T96" fmla="*/ 1 w 960"/>
                  <a:gd name="T97" fmla="*/ 1 h 427"/>
                  <a:gd name="T98" fmla="*/ 1 w 960"/>
                  <a:gd name="T99" fmla="*/ 1 h 427"/>
                  <a:gd name="T100" fmla="*/ 1 w 960"/>
                  <a:gd name="T101" fmla="*/ 1 h 427"/>
                  <a:gd name="T102" fmla="*/ 1 w 960"/>
                  <a:gd name="T103" fmla="*/ 1 h 427"/>
                  <a:gd name="T104" fmla="*/ 1 w 960"/>
                  <a:gd name="T105" fmla="*/ 1 h 427"/>
                  <a:gd name="T106" fmla="*/ 1 w 960"/>
                  <a:gd name="T107" fmla="*/ 1 h 427"/>
                  <a:gd name="T108" fmla="*/ 0 w 960"/>
                  <a:gd name="T109" fmla="*/ 1 h 427"/>
                  <a:gd name="T110" fmla="*/ 0 w 960"/>
                  <a:gd name="T111" fmla="*/ 1 h 427"/>
                  <a:gd name="T112" fmla="*/ 0 w 960"/>
                  <a:gd name="T113" fmla="*/ 1 h 427"/>
                  <a:gd name="T114" fmla="*/ 0 w 960"/>
                  <a:gd name="T115" fmla="*/ 1 h 427"/>
                  <a:gd name="T116" fmla="*/ 0 w 960"/>
                  <a:gd name="T117" fmla="*/ 1 h 427"/>
                  <a:gd name="T118" fmla="*/ 0 w 960"/>
                  <a:gd name="T119" fmla="*/ 1 h 427"/>
                  <a:gd name="T120" fmla="*/ 0 w 960"/>
                  <a:gd name="T121" fmla="*/ 1 h 427"/>
                  <a:gd name="T122" fmla="*/ 0 w 960"/>
                  <a:gd name="T123" fmla="*/ 1 h 427"/>
                  <a:gd name="T124" fmla="*/ 0 w 960"/>
                  <a:gd name="T125" fmla="*/ 1 h 42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960" h="427">
                    <a:moveTo>
                      <a:pt x="19" y="133"/>
                    </a:moveTo>
                    <a:lnTo>
                      <a:pt x="32" y="120"/>
                    </a:lnTo>
                    <a:lnTo>
                      <a:pt x="45" y="107"/>
                    </a:lnTo>
                    <a:lnTo>
                      <a:pt x="60" y="96"/>
                    </a:lnTo>
                    <a:lnTo>
                      <a:pt x="75" y="86"/>
                    </a:lnTo>
                    <a:lnTo>
                      <a:pt x="91" y="75"/>
                    </a:lnTo>
                    <a:lnTo>
                      <a:pt x="107" y="67"/>
                    </a:lnTo>
                    <a:lnTo>
                      <a:pt x="124" y="60"/>
                    </a:lnTo>
                    <a:lnTo>
                      <a:pt x="141" y="53"/>
                    </a:lnTo>
                    <a:lnTo>
                      <a:pt x="160" y="48"/>
                    </a:lnTo>
                    <a:lnTo>
                      <a:pt x="179" y="43"/>
                    </a:lnTo>
                    <a:lnTo>
                      <a:pt x="199" y="40"/>
                    </a:lnTo>
                    <a:lnTo>
                      <a:pt x="220" y="39"/>
                    </a:lnTo>
                    <a:lnTo>
                      <a:pt x="242" y="38"/>
                    </a:lnTo>
                    <a:lnTo>
                      <a:pt x="265" y="39"/>
                    </a:lnTo>
                    <a:lnTo>
                      <a:pt x="289" y="41"/>
                    </a:lnTo>
                    <a:lnTo>
                      <a:pt x="314" y="44"/>
                    </a:lnTo>
                    <a:lnTo>
                      <a:pt x="328" y="47"/>
                    </a:lnTo>
                    <a:lnTo>
                      <a:pt x="340" y="48"/>
                    </a:lnTo>
                    <a:lnTo>
                      <a:pt x="352" y="48"/>
                    </a:lnTo>
                    <a:lnTo>
                      <a:pt x="366" y="48"/>
                    </a:lnTo>
                    <a:lnTo>
                      <a:pt x="378" y="47"/>
                    </a:lnTo>
                    <a:lnTo>
                      <a:pt x="390" y="44"/>
                    </a:lnTo>
                    <a:lnTo>
                      <a:pt x="404" y="42"/>
                    </a:lnTo>
                    <a:lnTo>
                      <a:pt x="416" y="39"/>
                    </a:lnTo>
                    <a:lnTo>
                      <a:pt x="464" y="25"/>
                    </a:lnTo>
                    <a:lnTo>
                      <a:pt x="511" y="10"/>
                    </a:lnTo>
                    <a:lnTo>
                      <a:pt x="532" y="5"/>
                    </a:lnTo>
                    <a:lnTo>
                      <a:pt x="553" y="1"/>
                    </a:lnTo>
                    <a:lnTo>
                      <a:pt x="563" y="0"/>
                    </a:lnTo>
                    <a:lnTo>
                      <a:pt x="574" y="0"/>
                    </a:lnTo>
                    <a:lnTo>
                      <a:pt x="583" y="0"/>
                    </a:lnTo>
                    <a:lnTo>
                      <a:pt x="592" y="1"/>
                    </a:lnTo>
                    <a:lnTo>
                      <a:pt x="601" y="3"/>
                    </a:lnTo>
                    <a:lnTo>
                      <a:pt x="610" y="7"/>
                    </a:lnTo>
                    <a:lnTo>
                      <a:pt x="618" y="12"/>
                    </a:lnTo>
                    <a:lnTo>
                      <a:pt x="626" y="17"/>
                    </a:lnTo>
                    <a:lnTo>
                      <a:pt x="633" y="24"/>
                    </a:lnTo>
                    <a:lnTo>
                      <a:pt x="641" y="32"/>
                    </a:lnTo>
                    <a:lnTo>
                      <a:pt x="648" y="41"/>
                    </a:lnTo>
                    <a:lnTo>
                      <a:pt x="654" y="52"/>
                    </a:lnTo>
                    <a:lnTo>
                      <a:pt x="664" y="69"/>
                    </a:lnTo>
                    <a:lnTo>
                      <a:pt x="676" y="87"/>
                    </a:lnTo>
                    <a:lnTo>
                      <a:pt x="688" y="104"/>
                    </a:lnTo>
                    <a:lnTo>
                      <a:pt x="701" y="122"/>
                    </a:lnTo>
                    <a:lnTo>
                      <a:pt x="730" y="159"/>
                    </a:lnTo>
                    <a:lnTo>
                      <a:pt x="762" y="196"/>
                    </a:lnTo>
                    <a:lnTo>
                      <a:pt x="829" y="267"/>
                    </a:lnTo>
                    <a:lnTo>
                      <a:pt x="891" y="331"/>
                    </a:lnTo>
                    <a:lnTo>
                      <a:pt x="916" y="358"/>
                    </a:lnTo>
                    <a:lnTo>
                      <a:pt x="937" y="383"/>
                    </a:lnTo>
                    <a:lnTo>
                      <a:pt x="945" y="393"/>
                    </a:lnTo>
                    <a:lnTo>
                      <a:pt x="951" y="403"/>
                    </a:lnTo>
                    <a:lnTo>
                      <a:pt x="957" y="410"/>
                    </a:lnTo>
                    <a:lnTo>
                      <a:pt x="960" y="417"/>
                    </a:lnTo>
                    <a:lnTo>
                      <a:pt x="960" y="422"/>
                    </a:lnTo>
                    <a:lnTo>
                      <a:pt x="959" y="425"/>
                    </a:lnTo>
                    <a:lnTo>
                      <a:pt x="953" y="427"/>
                    </a:lnTo>
                    <a:lnTo>
                      <a:pt x="947" y="427"/>
                    </a:lnTo>
                    <a:lnTo>
                      <a:pt x="938" y="426"/>
                    </a:lnTo>
                    <a:lnTo>
                      <a:pt x="925" y="423"/>
                    </a:lnTo>
                    <a:lnTo>
                      <a:pt x="909" y="418"/>
                    </a:lnTo>
                    <a:lnTo>
                      <a:pt x="891" y="411"/>
                    </a:lnTo>
                    <a:lnTo>
                      <a:pt x="875" y="404"/>
                    </a:lnTo>
                    <a:lnTo>
                      <a:pt x="861" y="397"/>
                    </a:lnTo>
                    <a:lnTo>
                      <a:pt x="847" y="390"/>
                    </a:lnTo>
                    <a:lnTo>
                      <a:pt x="836" y="383"/>
                    </a:lnTo>
                    <a:lnTo>
                      <a:pt x="826" y="377"/>
                    </a:lnTo>
                    <a:lnTo>
                      <a:pt x="817" y="370"/>
                    </a:lnTo>
                    <a:lnTo>
                      <a:pt x="808" y="364"/>
                    </a:lnTo>
                    <a:lnTo>
                      <a:pt x="801" y="357"/>
                    </a:lnTo>
                    <a:lnTo>
                      <a:pt x="789" y="345"/>
                    </a:lnTo>
                    <a:lnTo>
                      <a:pt x="779" y="333"/>
                    </a:lnTo>
                    <a:lnTo>
                      <a:pt x="772" y="321"/>
                    </a:lnTo>
                    <a:lnTo>
                      <a:pt x="765" y="311"/>
                    </a:lnTo>
                    <a:lnTo>
                      <a:pt x="760" y="301"/>
                    </a:lnTo>
                    <a:lnTo>
                      <a:pt x="753" y="292"/>
                    </a:lnTo>
                    <a:lnTo>
                      <a:pt x="746" y="283"/>
                    </a:lnTo>
                    <a:lnTo>
                      <a:pt x="736" y="275"/>
                    </a:lnTo>
                    <a:lnTo>
                      <a:pt x="731" y="272"/>
                    </a:lnTo>
                    <a:lnTo>
                      <a:pt x="725" y="269"/>
                    </a:lnTo>
                    <a:lnTo>
                      <a:pt x="718" y="266"/>
                    </a:lnTo>
                    <a:lnTo>
                      <a:pt x="709" y="264"/>
                    </a:lnTo>
                    <a:lnTo>
                      <a:pt x="690" y="259"/>
                    </a:lnTo>
                    <a:lnTo>
                      <a:pt x="665" y="255"/>
                    </a:lnTo>
                    <a:lnTo>
                      <a:pt x="651" y="254"/>
                    </a:lnTo>
                    <a:lnTo>
                      <a:pt x="636" y="254"/>
                    </a:lnTo>
                    <a:lnTo>
                      <a:pt x="621" y="254"/>
                    </a:lnTo>
                    <a:lnTo>
                      <a:pt x="606" y="257"/>
                    </a:lnTo>
                    <a:lnTo>
                      <a:pt x="573" y="261"/>
                    </a:lnTo>
                    <a:lnTo>
                      <a:pt x="539" y="267"/>
                    </a:lnTo>
                    <a:lnTo>
                      <a:pt x="469" y="282"/>
                    </a:lnTo>
                    <a:lnTo>
                      <a:pt x="398" y="299"/>
                    </a:lnTo>
                    <a:lnTo>
                      <a:pt x="363" y="306"/>
                    </a:lnTo>
                    <a:lnTo>
                      <a:pt x="330" y="312"/>
                    </a:lnTo>
                    <a:lnTo>
                      <a:pt x="313" y="315"/>
                    </a:lnTo>
                    <a:lnTo>
                      <a:pt x="297" y="317"/>
                    </a:lnTo>
                    <a:lnTo>
                      <a:pt x="281" y="318"/>
                    </a:lnTo>
                    <a:lnTo>
                      <a:pt x="266" y="318"/>
                    </a:lnTo>
                    <a:lnTo>
                      <a:pt x="251" y="318"/>
                    </a:lnTo>
                    <a:lnTo>
                      <a:pt x="237" y="318"/>
                    </a:lnTo>
                    <a:lnTo>
                      <a:pt x="224" y="316"/>
                    </a:lnTo>
                    <a:lnTo>
                      <a:pt x="210" y="313"/>
                    </a:lnTo>
                    <a:lnTo>
                      <a:pt x="198" y="310"/>
                    </a:lnTo>
                    <a:lnTo>
                      <a:pt x="187" y="305"/>
                    </a:lnTo>
                    <a:lnTo>
                      <a:pt x="176" y="300"/>
                    </a:lnTo>
                    <a:lnTo>
                      <a:pt x="166" y="293"/>
                    </a:lnTo>
                    <a:lnTo>
                      <a:pt x="147" y="278"/>
                    </a:lnTo>
                    <a:lnTo>
                      <a:pt x="129" y="266"/>
                    </a:lnTo>
                    <a:lnTo>
                      <a:pt x="110" y="254"/>
                    </a:lnTo>
                    <a:lnTo>
                      <a:pt x="93" y="243"/>
                    </a:lnTo>
                    <a:lnTo>
                      <a:pt x="59" y="225"/>
                    </a:lnTo>
                    <a:lnTo>
                      <a:pt x="31" y="207"/>
                    </a:lnTo>
                    <a:lnTo>
                      <a:pt x="21" y="199"/>
                    </a:lnTo>
                    <a:lnTo>
                      <a:pt x="12" y="191"/>
                    </a:lnTo>
                    <a:lnTo>
                      <a:pt x="7" y="187"/>
                    </a:lnTo>
                    <a:lnTo>
                      <a:pt x="5" y="182"/>
                    </a:lnTo>
                    <a:lnTo>
                      <a:pt x="2" y="178"/>
                    </a:lnTo>
                    <a:lnTo>
                      <a:pt x="1" y="174"/>
                    </a:lnTo>
                    <a:lnTo>
                      <a:pt x="0" y="169"/>
                    </a:lnTo>
                    <a:lnTo>
                      <a:pt x="0" y="165"/>
                    </a:lnTo>
                    <a:lnTo>
                      <a:pt x="1" y="160"/>
                    </a:lnTo>
                    <a:lnTo>
                      <a:pt x="3" y="155"/>
                    </a:lnTo>
                    <a:lnTo>
                      <a:pt x="5" y="150"/>
                    </a:lnTo>
                    <a:lnTo>
                      <a:pt x="8" y="144"/>
                    </a:lnTo>
                    <a:lnTo>
                      <a:pt x="14" y="139"/>
                    </a:lnTo>
                    <a:lnTo>
                      <a:pt x="19" y="133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78" name="Freeform 2298">
                <a:extLst>
                  <a:ext uri="{FF2B5EF4-FFF2-40B4-BE49-F238E27FC236}">
                    <a16:creationId xmlns:a16="http://schemas.microsoft.com/office/drawing/2014/main" id="{ED42AC4C-65E5-4022-A5AE-5181C8E8D3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12" y="3334"/>
                <a:ext cx="66" cy="31"/>
              </a:xfrm>
              <a:custGeom>
                <a:avLst/>
                <a:gdLst>
                  <a:gd name="T0" fmla="*/ 0 w 998"/>
                  <a:gd name="T1" fmla="*/ 0 h 464"/>
                  <a:gd name="T2" fmla="*/ 1 w 998"/>
                  <a:gd name="T3" fmla="*/ 0 h 464"/>
                  <a:gd name="T4" fmla="*/ 0 w 998"/>
                  <a:gd name="T5" fmla="*/ 1 h 464"/>
                  <a:gd name="T6" fmla="*/ 1 w 998"/>
                  <a:gd name="T7" fmla="*/ 0 h 464"/>
                  <a:gd name="T8" fmla="*/ 1 w 998"/>
                  <a:gd name="T9" fmla="*/ 0 h 464"/>
                  <a:gd name="T10" fmla="*/ 1 w 998"/>
                  <a:gd name="T11" fmla="*/ 0 h 464"/>
                  <a:gd name="T12" fmla="*/ 1 w 998"/>
                  <a:gd name="T13" fmla="*/ 0 h 464"/>
                  <a:gd name="T14" fmla="*/ 2 w 998"/>
                  <a:gd name="T15" fmla="*/ 0 h 464"/>
                  <a:gd name="T16" fmla="*/ 2 w 998"/>
                  <a:gd name="T17" fmla="*/ 0 h 464"/>
                  <a:gd name="T18" fmla="*/ 2 w 998"/>
                  <a:gd name="T19" fmla="*/ 0 h 464"/>
                  <a:gd name="T20" fmla="*/ 1 w 998"/>
                  <a:gd name="T21" fmla="*/ 0 h 464"/>
                  <a:gd name="T22" fmla="*/ 3 w 998"/>
                  <a:gd name="T23" fmla="*/ 0 h 464"/>
                  <a:gd name="T24" fmla="*/ 3 w 998"/>
                  <a:gd name="T25" fmla="*/ 0 h 464"/>
                  <a:gd name="T26" fmla="*/ 3 w 998"/>
                  <a:gd name="T27" fmla="*/ 0 h 464"/>
                  <a:gd name="T28" fmla="*/ 3 w 998"/>
                  <a:gd name="T29" fmla="*/ 0 h 464"/>
                  <a:gd name="T30" fmla="*/ 2 w 998"/>
                  <a:gd name="T31" fmla="*/ 0 h 464"/>
                  <a:gd name="T32" fmla="*/ 3 w 998"/>
                  <a:gd name="T33" fmla="*/ 0 h 464"/>
                  <a:gd name="T34" fmla="*/ 4 w 998"/>
                  <a:gd name="T35" fmla="*/ 1 h 464"/>
                  <a:gd name="T36" fmla="*/ 4 w 998"/>
                  <a:gd name="T37" fmla="*/ 1 h 464"/>
                  <a:gd name="T38" fmla="*/ 3 w 998"/>
                  <a:gd name="T39" fmla="*/ 0 h 464"/>
                  <a:gd name="T40" fmla="*/ 4 w 998"/>
                  <a:gd name="T41" fmla="*/ 2 h 464"/>
                  <a:gd name="T42" fmla="*/ 4 w 998"/>
                  <a:gd name="T43" fmla="*/ 2 h 464"/>
                  <a:gd name="T44" fmla="*/ 4 w 998"/>
                  <a:gd name="T45" fmla="*/ 2 h 464"/>
                  <a:gd name="T46" fmla="*/ 4 w 998"/>
                  <a:gd name="T47" fmla="*/ 1 h 464"/>
                  <a:gd name="T48" fmla="*/ 4 w 998"/>
                  <a:gd name="T49" fmla="*/ 2 h 464"/>
                  <a:gd name="T50" fmla="*/ 4 w 998"/>
                  <a:gd name="T51" fmla="*/ 2 h 464"/>
                  <a:gd name="T52" fmla="*/ 4 w 998"/>
                  <a:gd name="T53" fmla="*/ 2 h 464"/>
                  <a:gd name="T54" fmla="*/ 4 w 998"/>
                  <a:gd name="T55" fmla="*/ 2 h 464"/>
                  <a:gd name="T56" fmla="*/ 4 w 998"/>
                  <a:gd name="T57" fmla="*/ 2 h 464"/>
                  <a:gd name="T58" fmla="*/ 3 w 998"/>
                  <a:gd name="T59" fmla="*/ 2 h 464"/>
                  <a:gd name="T60" fmla="*/ 4 w 998"/>
                  <a:gd name="T61" fmla="*/ 2 h 464"/>
                  <a:gd name="T62" fmla="*/ 4 w 998"/>
                  <a:gd name="T63" fmla="*/ 2 h 464"/>
                  <a:gd name="T64" fmla="*/ 3 w 998"/>
                  <a:gd name="T65" fmla="*/ 1 h 464"/>
                  <a:gd name="T66" fmla="*/ 3 w 998"/>
                  <a:gd name="T67" fmla="*/ 1 h 464"/>
                  <a:gd name="T68" fmla="*/ 3 w 998"/>
                  <a:gd name="T69" fmla="*/ 1 h 464"/>
                  <a:gd name="T70" fmla="*/ 4 w 998"/>
                  <a:gd name="T71" fmla="*/ 1 h 464"/>
                  <a:gd name="T72" fmla="*/ 3 w 998"/>
                  <a:gd name="T73" fmla="*/ 1 h 464"/>
                  <a:gd name="T74" fmla="*/ 3 w 998"/>
                  <a:gd name="T75" fmla="*/ 1 h 464"/>
                  <a:gd name="T76" fmla="*/ 2 w 998"/>
                  <a:gd name="T77" fmla="*/ 1 h 464"/>
                  <a:gd name="T78" fmla="*/ 3 w 998"/>
                  <a:gd name="T79" fmla="*/ 1 h 464"/>
                  <a:gd name="T80" fmla="*/ 2 w 998"/>
                  <a:gd name="T81" fmla="*/ 1 h 464"/>
                  <a:gd name="T82" fmla="*/ 1 w 998"/>
                  <a:gd name="T83" fmla="*/ 2 h 464"/>
                  <a:gd name="T84" fmla="*/ 1 w 998"/>
                  <a:gd name="T85" fmla="*/ 2 h 464"/>
                  <a:gd name="T86" fmla="*/ 1 w 998"/>
                  <a:gd name="T87" fmla="*/ 1 h 464"/>
                  <a:gd name="T88" fmla="*/ 1 w 998"/>
                  <a:gd name="T89" fmla="*/ 1 h 464"/>
                  <a:gd name="T90" fmla="*/ 2 w 998"/>
                  <a:gd name="T91" fmla="*/ 1 h 464"/>
                  <a:gd name="T92" fmla="*/ 1 w 998"/>
                  <a:gd name="T93" fmla="*/ 1 h 464"/>
                  <a:gd name="T94" fmla="*/ 0 w 998"/>
                  <a:gd name="T95" fmla="*/ 1 h 464"/>
                  <a:gd name="T96" fmla="*/ 0 w 998"/>
                  <a:gd name="T97" fmla="*/ 1 h 464"/>
                  <a:gd name="T98" fmla="*/ 0 w 998"/>
                  <a:gd name="T99" fmla="*/ 1 h 464"/>
                  <a:gd name="T100" fmla="*/ 0 w 998"/>
                  <a:gd name="T101" fmla="*/ 1 h 464"/>
                  <a:gd name="T102" fmla="*/ 0 w 998"/>
                  <a:gd name="T103" fmla="*/ 1 h 464"/>
                  <a:gd name="T104" fmla="*/ 0 w 998"/>
                  <a:gd name="T105" fmla="*/ 1 h 464"/>
                  <a:gd name="T106" fmla="*/ 0 w 998"/>
                  <a:gd name="T107" fmla="*/ 1 h 464"/>
                  <a:gd name="T108" fmla="*/ 0 w 998"/>
                  <a:gd name="T109" fmla="*/ 1 h 46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998" h="464">
                    <a:moveTo>
                      <a:pt x="25" y="140"/>
                    </a:moveTo>
                    <a:lnTo>
                      <a:pt x="39" y="125"/>
                    </a:lnTo>
                    <a:lnTo>
                      <a:pt x="54" y="112"/>
                    </a:lnTo>
                    <a:lnTo>
                      <a:pt x="70" y="99"/>
                    </a:lnTo>
                    <a:lnTo>
                      <a:pt x="85" y="88"/>
                    </a:lnTo>
                    <a:lnTo>
                      <a:pt x="102" y="78"/>
                    </a:lnTo>
                    <a:lnTo>
                      <a:pt x="119" y="69"/>
                    </a:lnTo>
                    <a:lnTo>
                      <a:pt x="137" y="61"/>
                    </a:lnTo>
                    <a:lnTo>
                      <a:pt x="156" y="54"/>
                    </a:lnTo>
                    <a:lnTo>
                      <a:pt x="167" y="90"/>
                    </a:lnTo>
                    <a:lnTo>
                      <a:pt x="151" y="96"/>
                    </a:lnTo>
                    <a:lnTo>
                      <a:pt x="135" y="103"/>
                    </a:lnTo>
                    <a:lnTo>
                      <a:pt x="120" y="111"/>
                    </a:lnTo>
                    <a:lnTo>
                      <a:pt x="106" y="120"/>
                    </a:lnTo>
                    <a:lnTo>
                      <a:pt x="91" y="130"/>
                    </a:lnTo>
                    <a:lnTo>
                      <a:pt x="78" y="141"/>
                    </a:lnTo>
                    <a:lnTo>
                      <a:pt x="64" y="153"/>
                    </a:lnTo>
                    <a:lnTo>
                      <a:pt x="52" y="165"/>
                    </a:lnTo>
                    <a:lnTo>
                      <a:pt x="25" y="140"/>
                    </a:lnTo>
                    <a:close/>
                    <a:moveTo>
                      <a:pt x="156" y="54"/>
                    </a:moveTo>
                    <a:lnTo>
                      <a:pt x="175" y="49"/>
                    </a:lnTo>
                    <a:lnTo>
                      <a:pt x="195" y="44"/>
                    </a:lnTo>
                    <a:lnTo>
                      <a:pt x="217" y="41"/>
                    </a:lnTo>
                    <a:lnTo>
                      <a:pt x="238" y="39"/>
                    </a:lnTo>
                    <a:lnTo>
                      <a:pt x="262" y="39"/>
                    </a:lnTo>
                    <a:lnTo>
                      <a:pt x="286" y="40"/>
                    </a:lnTo>
                    <a:lnTo>
                      <a:pt x="310" y="42"/>
                    </a:lnTo>
                    <a:lnTo>
                      <a:pt x="337" y="45"/>
                    </a:lnTo>
                    <a:lnTo>
                      <a:pt x="331" y="82"/>
                    </a:lnTo>
                    <a:lnTo>
                      <a:pt x="307" y="79"/>
                    </a:lnTo>
                    <a:lnTo>
                      <a:pt x="285" y="77"/>
                    </a:lnTo>
                    <a:lnTo>
                      <a:pt x="263" y="76"/>
                    </a:lnTo>
                    <a:lnTo>
                      <a:pt x="242" y="77"/>
                    </a:lnTo>
                    <a:lnTo>
                      <a:pt x="222" y="78"/>
                    </a:lnTo>
                    <a:lnTo>
                      <a:pt x="202" y="81"/>
                    </a:lnTo>
                    <a:lnTo>
                      <a:pt x="185" y="85"/>
                    </a:lnTo>
                    <a:lnTo>
                      <a:pt x="167" y="90"/>
                    </a:lnTo>
                    <a:lnTo>
                      <a:pt x="156" y="54"/>
                    </a:lnTo>
                    <a:close/>
                    <a:moveTo>
                      <a:pt x="337" y="45"/>
                    </a:moveTo>
                    <a:lnTo>
                      <a:pt x="338" y="45"/>
                    </a:lnTo>
                    <a:lnTo>
                      <a:pt x="337" y="45"/>
                    </a:lnTo>
                    <a:lnTo>
                      <a:pt x="334" y="63"/>
                    </a:lnTo>
                    <a:lnTo>
                      <a:pt x="337" y="45"/>
                    </a:lnTo>
                    <a:close/>
                    <a:moveTo>
                      <a:pt x="337" y="45"/>
                    </a:moveTo>
                    <a:lnTo>
                      <a:pt x="348" y="47"/>
                    </a:lnTo>
                    <a:lnTo>
                      <a:pt x="357" y="48"/>
                    </a:lnTo>
                    <a:lnTo>
                      <a:pt x="366" y="48"/>
                    </a:lnTo>
                    <a:lnTo>
                      <a:pt x="376" y="48"/>
                    </a:lnTo>
                    <a:lnTo>
                      <a:pt x="396" y="46"/>
                    </a:lnTo>
                    <a:lnTo>
                      <a:pt x="415" y="43"/>
                    </a:lnTo>
                    <a:lnTo>
                      <a:pt x="434" y="39"/>
                    </a:lnTo>
                    <a:lnTo>
                      <a:pt x="454" y="34"/>
                    </a:lnTo>
                    <a:lnTo>
                      <a:pt x="472" y="28"/>
                    </a:lnTo>
                    <a:lnTo>
                      <a:pt x="491" y="22"/>
                    </a:lnTo>
                    <a:lnTo>
                      <a:pt x="502" y="58"/>
                    </a:lnTo>
                    <a:lnTo>
                      <a:pt x="482" y="64"/>
                    </a:lnTo>
                    <a:lnTo>
                      <a:pt x="462" y="71"/>
                    </a:lnTo>
                    <a:lnTo>
                      <a:pt x="440" y="77"/>
                    </a:lnTo>
                    <a:lnTo>
                      <a:pt x="420" y="81"/>
                    </a:lnTo>
                    <a:lnTo>
                      <a:pt x="398" y="84"/>
                    </a:lnTo>
                    <a:lnTo>
                      <a:pt x="375" y="86"/>
                    </a:lnTo>
                    <a:lnTo>
                      <a:pt x="364" y="86"/>
                    </a:lnTo>
                    <a:lnTo>
                      <a:pt x="354" y="85"/>
                    </a:lnTo>
                    <a:lnTo>
                      <a:pt x="342" y="84"/>
                    </a:lnTo>
                    <a:lnTo>
                      <a:pt x="331" y="82"/>
                    </a:lnTo>
                    <a:lnTo>
                      <a:pt x="337" y="45"/>
                    </a:lnTo>
                    <a:close/>
                    <a:moveTo>
                      <a:pt x="491" y="22"/>
                    </a:moveTo>
                    <a:lnTo>
                      <a:pt x="522" y="13"/>
                    </a:lnTo>
                    <a:lnTo>
                      <a:pt x="550" y="6"/>
                    </a:lnTo>
                    <a:lnTo>
                      <a:pt x="564" y="3"/>
                    </a:lnTo>
                    <a:lnTo>
                      <a:pt x="578" y="1"/>
                    </a:lnTo>
                    <a:lnTo>
                      <a:pt x="592" y="0"/>
                    </a:lnTo>
                    <a:lnTo>
                      <a:pt x="604" y="0"/>
                    </a:lnTo>
                    <a:lnTo>
                      <a:pt x="616" y="1"/>
                    </a:lnTo>
                    <a:lnTo>
                      <a:pt x="629" y="4"/>
                    </a:lnTo>
                    <a:lnTo>
                      <a:pt x="640" y="9"/>
                    </a:lnTo>
                    <a:lnTo>
                      <a:pt x="651" y="15"/>
                    </a:lnTo>
                    <a:lnTo>
                      <a:pt x="663" y="23"/>
                    </a:lnTo>
                    <a:lnTo>
                      <a:pt x="672" y="35"/>
                    </a:lnTo>
                    <a:lnTo>
                      <a:pt x="682" y="47"/>
                    </a:lnTo>
                    <a:lnTo>
                      <a:pt x="690" y="62"/>
                    </a:lnTo>
                    <a:lnTo>
                      <a:pt x="657" y="80"/>
                    </a:lnTo>
                    <a:lnTo>
                      <a:pt x="651" y="70"/>
                    </a:lnTo>
                    <a:lnTo>
                      <a:pt x="644" y="60"/>
                    </a:lnTo>
                    <a:lnTo>
                      <a:pt x="637" y="53"/>
                    </a:lnTo>
                    <a:lnTo>
                      <a:pt x="629" y="48"/>
                    </a:lnTo>
                    <a:lnTo>
                      <a:pt x="620" y="44"/>
                    </a:lnTo>
                    <a:lnTo>
                      <a:pt x="612" y="41"/>
                    </a:lnTo>
                    <a:lnTo>
                      <a:pt x="603" y="39"/>
                    </a:lnTo>
                    <a:lnTo>
                      <a:pt x="593" y="39"/>
                    </a:lnTo>
                    <a:lnTo>
                      <a:pt x="582" y="39"/>
                    </a:lnTo>
                    <a:lnTo>
                      <a:pt x="572" y="40"/>
                    </a:lnTo>
                    <a:lnTo>
                      <a:pt x="561" y="42"/>
                    </a:lnTo>
                    <a:lnTo>
                      <a:pt x="550" y="44"/>
                    </a:lnTo>
                    <a:lnTo>
                      <a:pt x="527" y="51"/>
                    </a:lnTo>
                    <a:lnTo>
                      <a:pt x="502" y="58"/>
                    </a:lnTo>
                    <a:lnTo>
                      <a:pt x="491" y="22"/>
                    </a:lnTo>
                    <a:close/>
                    <a:moveTo>
                      <a:pt x="657" y="80"/>
                    </a:moveTo>
                    <a:lnTo>
                      <a:pt x="674" y="71"/>
                    </a:lnTo>
                    <a:lnTo>
                      <a:pt x="657" y="80"/>
                    </a:lnTo>
                    <a:close/>
                    <a:moveTo>
                      <a:pt x="690" y="62"/>
                    </a:moveTo>
                    <a:lnTo>
                      <a:pt x="699" y="76"/>
                    </a:lnTo>
                    <a:lnTo>
                      <a:pt x="708" y="90"/>
                    </a:lnTo>
                    <a:lnTo>
                      <a:pt x="718" y="106"/>
                    </a:lnTo>
                    <a:lnTo>
                      <a:pt x="728" y="120"/>
                    </a:lnTo>
                    <a:lnTo>
                      <a:pt x="752" y="151"/>
                    </a:lnTo>
                    <a:lnTo>
                      <a:pt x="779" y="182"/>
                    </a:lnTo>
                    <a:lnTo>
                      <a:pt x="806" y="213"/>
                    </a:lnTo>
                    <a:lnTo>
                      <a:pt x="834" y="244"/>
                    </a:lnTo>
                    <a:lnTo>
                      <a:pt x="862" y="272"/>
                    </a:lnTo>
                    <a:lnTo>
                      <a:pt x="889" y="301"/>
                    </a:lnTo>
                    <a:lnTo>
                      <a:pt x="862" y="327"/>
                    </a:lnTo>
                    <a:lnTo>
                      <a:pt x="834" y="298"/>
                    </a:lnTo>
                    <a:lnTo>
                      <a:pt x="806" y="268"/>
                    </a:lnTo>
                    <a:lnTo>
                      <a:pt x="777" y="236"/>
                    </a:lnTo>
                    <a:lnTo>
                      <a:pt x="749" y="204"/>
                    </a:lnTo>
                    <a:lnTo>
                      <a:pt x="722" y="173"/>
                    </a:lnTo>
                    <a:lnTo>
                      <a:pt x="698" y="141"/>
                    </a:lnTo>
                    <a:lnTo>
                      <a:pt x="686" y="125"/>
                    </a:lnTo>
                    <a:lnTo>
                      <a:pt x="676" y="110"/>
                    </a:lnTo>
                    <a:lnTo>
                      <a:pt x="666" y="94"/>
                    </a:lnTo>
                    <a:lnTo>
                      <a:pt x="657" y="80"/>
                    </a:lnTo>
                    <a:lnTo>
                      <a:pt x="690" y="62"/>
                    </a:lnTo>
                    <a:close/>
                    <a:moveTo>
                      <a:pt x="889" y="301"/>
                    </a:moveTo>
                    <a:lnTo>
                      <a:pt x="914" y="326"/>
                    </a:lnTo>
                    <a:lnTo>
                      <a:pt x="935" y="350"/>
                    </a:lnTo>
                    <a:lnTo>
                      <a:pt x="955" y="371"/>
                    </a:lnTo>
                    <a:lnTo>
                      <a:pt x="971" y="392"/>
                    </a:lnTo>
                    <a:lnTo>
                      <a:pt x="979" y="401"/>
                    </a:lnTo>
                    <a:lnTo>
                      <a:pt x="985" y="409"/>
                    </a:lnTo>
                    <a:lnTo>
                      <a:pt x="990" y="418"/>
                    </a:lnTo>
                    <a:lnTo>
                      <a:pt x="994" y="425"/>
                    </a:lnTo>
                    <a:lnTo>
                      <a:pt x="996" y="432"/>
                    </a:lnTo>
                    <a:lnTo>
                      <a:pt x="998" y="439"/>
                    </a:lnTo>
                    <a:lnTo>
                      <a:pt x="998" y="444"/>
                    </a:lnTo>
                    <a:lnTo>
                      <a:pt x="997" y="449"/>
                    </a:lnTo>
                    <a:lnTo>
                      <a:pt x="962" y="436"/>
                    </a:lnTo>
                    <a:lnTo>
                      <a:pt x="960" y="432"/>
                    </a:lnTo>
                    <a:lnTo>
                      <a:pt x="955" y="426"/>
                    </a:lnTo>
                    <a:lnTo>
                      <a:pt x="946" y="416"/>
                    </a:lnTo>
                    <a:lnTo>
                      <a:pt x="934" y="402"/>
                    </a:lnTo>
                    <a:lnTo>
                      <a:pt x="902" y="368"/>
                    </a:lnTo>
                    <a:lnTo>
                      <a:pt x="862" y="327"/>
                    </a:lnTo>
                    <a:lnTo>
                      <a:pt x="889" y="301"/>
                    </a:lnTo>
                    <a:close/>
                    <a:moveTo>
                      <a:pt x="997" y="449"/>
                    </a:moveTo>
                    <a:lnTo>
                      <a:pt x="995" y="454"/>
                    </a:lnTo>
                    <a:lnTo>
                      <a:pt x="993" y="456"/>
                    </a:lnTo>
                    <a:lnTo>
                      <a:pt x="990" y="459"/>
                    </a:lnTo>
                    <a:lnTo>
                      <a:pt x="987" y="461"/>
                    </a:lnTo>
                    <a:lnTo>
                      <a:pt x="984" y="463"/>
                    </a:lnTo>
                    <a:lnTo>
                      <a:pt x="979" y="464"/>
                    </a:lnTo>
                    <a:lnTo>
                      <a:pt x="974" y="464"/>
                    </a:lnTo>
                    <a:lnTo>
                      <a:pt x="968" y="464"/>
                    </a:lnTo>
                    <a:lnTo>
                      <a:pt x="956" y="463"/>
                    </a:lnTo>
                    <a:lnTo>
                      <a:pt x="942" y="460"/>
                    </a:lnTo>
                    <a:lnTo>
                      <a:pt x="924" y="455"/>
                    </a:lnTo>
                    <a:lnTo>
                      <a:pt x="903" y="447"/>
                    </a:lnTo>
                    <a:lnTo>
                      <a:pt x="918" y="412"/>
                    </a:lnTo>
                    <a:lnTo>
                      <a:pt x="938" y="422"/>
                    </a:lnTo>
                    <a:lnTo>
                      <a:pt x="952" y="430"/>
                    </a:lnTo>
                    <a:lnTo>
                      <a:pt x="959" y="435"/>
                    </a:lnTo>
                    <a:lnTo>
                      <a:pt x="962" y="436"/>
                    </a:lnTo>
                    <a:lnTo>
                      <a:pt x="997" y="449"/>
                    </a:lnTo>
                    <a:close/>
                    <a:moveTo>
                      <a:pt x="903" y="447"/>
                    </a:moveTo>
                    <a:lnTo>
                      <a:pt x="904" y="447"/>
                    </a:lnTo>
                    <a:lnTo>
                      <a:pt x="903" y="446"/>
                    </a:lnTo>
                    <a:lnTo>
                      <a:pt x="911" y="430"/>
                    </a:lnTo>
                    <a:lnTo>
                      <a:pt x="903" y="447"/>
                    </a:lnTo>
                    <a:close/>
                    <a:moveTo>
                      <a:pt x="903" y="446"/>
                    </a:moveTo>
                    <a:lnTo>
                      <a:pt x="887" y="439"/>
                    </a:lnTo>
                    <a:lnTo>
                      <a:pt x="872" y="432"/>
                    </a:lnTo>
                    <a:lnTo>
                      <a:pt x="857" y="425"/>
                    </a:lnTo>
                    <a:lnTo>
                      <a:pt x="845" y="418"/>
                    </a:lnTo>
                    <a:lnTo>
                      <a:pt x="834" y="410"/>
                    </a:lnTo>
                    <a:lnTo>
                      <a:pt x="824" y="403"/>
                    </a:lnTo>
                    <a:lnTo>
                      <a:pt x="815" y="397"/>
                    </a:lnTo>
                    <a:lnTo>
                      <a:pt x="808" y="390"/>
                    </a:lnTo>
                    <a:lnTo>
                      <a:pt x="794" y="376"/>
                    </a:lnTo>
                    <a:lnTo>
                      <a:pt x="784" y="363"/>
                    </a:lnTo>
                    <a:lnTo>
                      <a:pt x="777" y="351"/>
                    </a:lnTo>
                    <a:lnTo>
                      <a:pt x="770" y="339"/>
                    </a:lnTo>
                    <a:lnTo>
                      <a:pt x="802" y="321"/>
                    </a:lnTo>
                    <a:lnTo>
                      <a:pt x="808" y="330"/>
                    </a:lnTo>
                    <a:lnTo>
                      <a:pt x="815" y="340"/>
                    </a:lnTo>
                    <a:lnTo>
                      <a:pt x="823" y="352"/>
                    </a:lnTo>
                    <a:lnTo>
                      <a:pt x="834" y="363"/>
                    </a:lnTo>
                    <a:lnTo>
                      <a:pt x="849" y="374"/>
                    </a:lnTo>
                    <a:lnTo>
                      <a:pt x="867" y="387"/>
                    </a:lnTo>
                    <a:lnTo>
                      <a:pt x="878" y="393"/>
                    </a:lnTo>
                    <a:lnTo>
                      <a:pt x="890" y="399"/>
                    </a:lnTo>
                    <a:lnTo>
                      <a:pt x="903" y="406"/>
                    </a:lnTo>
                    <a:lnTo>
                      <a:pt x="918" y="412"/>
                    </a:lnTo>
                    <a:lnTo>
                      <a:pt x="903" y="446"/>
                    </a:lnTo>
                    <a:close/>
                    <a:moveTo>
                      <a:pt x="770" y="339"/>
                    </a:moveTo>
                    <a:lnTo>
                      <a:pt x="764" y="331"/>
                    </a:lnTo>
                    <a:lnTo>
                      <a:pt x="759" y="324"/>
                    </a:lnTo>
                    <a:lnTo>
                      <a:pt x="753" y="317"/>
                    </a:lnTo>
                    <a:lnTo>
                      <a:pt x="745" y="311"/>
                    </a:lnTo>
                    <a:lnTo>
                      <a:pt x="735" y="304"/>
                    </a:lnTo>
                    <a:lnTo>
                      <a:pt x="721" y="300"/>
                    </a:lnTo>
                    <a:lnTo>
                      <a:pt x="705" y="296"/>
                    </a:lnTo>
                    <a:lnTo>
                      <a:pt x="683" y="293"/>
                    </a:lnTo>
                    <a:lnTo>
                      <a:pt x="687" y="256"/>
                    </a:lnTo>
                    <a:lnTo>
                      <a:pt x="702" y="257"/>
                    </a:lnTo>
                    <a:lnTo>
                      <a:pt x="715" y="259"/>
                    </a:lnTo>
                    <a:lnTo>
                      <a:pt x="726" y="262"/>
                    </a:lnTo>
                    <a:lnTo>
                      <a:pt x="737" y="265"/>
                    </a:lnTo>
                    <a:lnTo>
                      <a:pt x="746" y="268"/>
                    </a:lnTo>
                    <a:lnTo>
                      <a:pt x="754" y="271"/>
                    </a:lnTo>
                    <a:lnTo>
                      <a:pt x="761" y="276"/>
                    </a:lnTo>
                    <a:lnTo>
                      <a:pt x="769" y="279"/>
                    </a:lnTo>
                    <a:lnTo>
                      <a:pt x="774" y="284"/>
                    </a:lnTo>
                    <a:lnTo>
                      <a:pt x="779" y="288"/>
                    </a:lnTo>
                    <a:lnTo>
                      <a:pt x="783" y="293"/>
                    </a:lnTo>
                    <a:lnTo>
                      <a:pt x="787" y="298"/>
                    </a:lnTo>
                    <a:lnTo>
                      <a:pt x="795" y="308"/>
                    </a:lnTo>
                    <a:lnTo>
                      <a:pt x="802" y="321"/>
                    </a:lnTo>
                    <a:lnTo>
                      <a:pt x="770" y="339"/>
                    </a:lnTo>
                    <a:close/>
                    <a:moveTo>
                      <a:pt x="687" y="256"/>
                    </a:moveTo>
                    <a:lnTo>
                      <a:pt x="690" y="256"/>
                    </a:lnTo>
                    <a:lnTo>
                      <a:pt x="687" y="256"/>
                    </a:lnTo>
                    <a:lnTo>
                      <a:pt x="685" y="274"/>
                    </a:lnTo>
                    <a:lnTo>
                      <a:pt x="687" y="256"/>
                    </a:lnTo>
                    <a:close/>
                    <a:moveTo>
                      <a:pt x="683" y="293"/>
                    </a:moveTo>
                    <a:lnTo>
                      <a:pt x="662" y="292"/>
                    </a:lnTo>
                    <a:lnTo>
                      <a:pt x="638" y="293"/>
                    </a:lnTo>
                    <a:lnTo>
                      <a:pt x="612" y="295"/>
                    </a:lnTo>
                    <a:lnTo>
                      <a:pt x="585" y="299"/>
                    </a:lnTo>
                    <a:lnTo>
                      <a:pt x="559" y="304"/>
                    </a:lnTo>
                    <a:lnTo>
                      <a:pt x="531" y="311"/>
                    </a:lnTo>
                    <a:lnTo>
                      <a:pt x="503" y="317"/>
                    </a:lnTo>
                    <a:lnTo>
                      <a:pt x="474" y="324"/>
                    </a:lnTo>
                    <a:lnTo>
                      <a:pt x="465" y="287"/>
                    </a:lnTo>
                    <a:lnTo>
                      <a:pt x="495" y="281"/>
                    </a:lnTo>
                    <a:lnTo>
                      <a:pt x="525" y="273"/>
                    </a:lnTo>
                    <a:lnTo>
                      <a:pt x="553" y="267"/>
                    </a:lnTo>
                    <a:lnTo>
                      <a:pt x="582" y="262"/>
                    </a:lnTo>
                    <a:lnTo>
                      <a:pt x="610" y="258"/>
                    </a:lnTo>
                    <a:lnTo>
                      <a:pt x="637" y="255"/>
                    </a:lnTo>
                    <a:lnTo>
                      <a:pt x="650" y="255"/>
                    </a:lnTo>
                    <a:lnTo>
                      <a:pt x="663" y="255"/>
                    </a:lnTo>
                    <a:lnTo>
                      <a:pt x="675" y="255"/>
                    </a:lnTo>
                    <a:lnTo>
                      <a:pt x="687" y="256"/>
                    </a:lnTo>
                    <a:lnTo>
                      <a:pt x="683" y="293"/>
                    </a:lnTo>
                    <a:close/>
                    <a:moveTo>
                      <a:pt x="474" y="324"/>
                    </a:moveTo>
                    <a:lnTo>
                      <a:pt x="430" y="334"/>
                    </a:lnTo>
                    <a:lnTo>
                      <a:pt x="388" y="343"/>
                    </a:lnTo>
                    <a:lnTo>
                      <a:pt x="366" y="348"/>
                    </a:lnTo>
                    <a:lnTo>
                      <a:pt x="345" y="351"/>
                    </a:lnTo>
                    <a:lnTo>
                      <a:pt x="325" y="354"/>
                    </a:lnTo>
                    <a:lnTo>
                      <a:pt x="305" y="356"/>
                    </a:lnTo>
                    <a:lnTo>
                      <a:pt x="286" y="357"/>
                    </a:lnTo>
                    <a:lnTo>
                      <a:pt x="267" y="357"/>
                    </a:lnTo>
                    <a:lnTo>
                      <a:pt x="250" y="355"/>
                    </a:lnTo>
                    <a:lnTo>
                      <a:pt x="233" y="353"/>
                    </a:lnTo>
                    <a:lnTo>
                      <a:pt x="217" y="349"/>
                    </a:lnTo>
                    <a:lnTo>
                      <a:pt x="201" y="342"/>
                    </a:lnTo>
                    <a:lnTo>
                      <a:pt x="194" y="339"/>
                    </a:lnTo>
                    <a:lnTo>
                      <a:pt x="188" y="335"/>
                    </a:lnTo>
                    <a:lnTo>
                      <a:pt x="181" y="331"/>
                    </a:lnTo>
                    <a:lnTo>
                      <a:pt x="175" y="326"/>
                    </a:lnTo>
                    <a:lnTo>
                      <a:pt x="198" y="297"/>
                    </a:lnTo>
                    <a:lnTo>
                      <a:pt x="209" y="304"/>
                    </a:lnTo>
                    <a:lnTo>
                      <a:pt x="220" y="309"/>
                    </a:lnTo>
                    <a:lnTo>
                      <a:pt x="233" y="314"/>
                    </a:lnTo>
                    <a:lnTo>
                      <a:pt x="247" y="317"/>
                    </a:lnTo>
                    <a:lnTo>
                      <a:pt x="261" y="319"/>
                    </a:lnTo>
                    <a:lnTo>
                      <a:pt x="278" y="319"/>
                    </a:lnTo>
                    <a:lnTo>
                      <a:pt x="294" y="319"/>
                    </a:lnTo>
                    <a:lnTo>
                      <a:pt x="310" y="318"/>
                    </a:lnTo>
                    <a:lnTo>
                      <a:pt x="329" y="316"/>
                    </a:lnTo>
                    <a:lnTo>
                      <a:pt x="348" y="313"/>
                    </a:lnTo>
                    <a:lnTo>
                      <a:pt x="366" y="309"/>
                    </a:lnTo>
                    <a:lnTo>
                      <a:pt x="386" y="305"/>
                    </a:lnTo>
                    <a:lnTo>
                      <a:pt x="425" y="297"/>
                    </a:lnTo>
                    <a:lnTo>
                      <a:pt x="465" y="287"/>
                    </a:lnTo>
                    <a:lnTo>
                      <a:pt x="474" y="324"/>
                    </a:lnTo>
                    <a:close/>
                    <a:moveTo>
                      <a:pt x="198" y="296"/>
                    </a:moveTo>
                    <a:lnTo>
                      <a:pt x="196" y="295"/>
                    </a:lnTo>
                    <a:lnTo>
                      <a:pt x="198" y="297"/>
                    </a:lnTo>
                    <a:lnTo>
                      <a:pt x="186" y="312"/>
                    </a:lnTo>
                    <a:lnTo>
                      <a:pt x="198" y="296"/>
                    </a:lnTo>
                    <a:close/>
                    <a:moveTo>
                      <a:pt x="175" y="326"/>
                    </a:moveTo>
                    <a:lnTo>
                      <a:pt x="152" y="309"/>
                    </a:lnTo>
                    <a:lnTo>
                      <a:pt x="129" y="295"/>
                    </a:lnTo>
                    <a:lnTo>
                      <a:pt x="107" y="282"/>
                    </a:lnTo>
                    <a:lnTo>
                      <a:pt x="86" y="269"/>
                    </a:lnTo>
                    <a:lnTo>
                      <a:pt x="105" y="236"/>
                    </a:lnTo>
                    <a:lnTo>
                      <a:pt x="126" y="249"/>
                    </a:lnTo>
                    <a:lnTo>
                      <a:pt x="150" y="263"/>
                    </a:lnTo>
                    <a:lnTo>
                      <a:pt x="174" y="279"/>
                    </a:lnTo>
                    <a:lnTo>
                      <a:pt x="198" y="296"/>
                    </a:lnTo>
                    <a:lnTo>
                      <a:pt x="175" y="326"/>
                    </a:lnTo>
                    <a:close/>
                    <a:moveTo>
                      <a:pt x="86" y="269"/>
                    </a:moveTo>
                    <a:lnTo>
                      <a:pt x="65" y="257"/>
                    </a:lnTo>
                    <a:lnTo>
                      <a:pt x="48" y="247"/>
                    </a:lnTo>
                    <a:lnTo>
                      <a:pt x="33" y="235"/>
                    </a:lnTo>
                    <a:lnTo>
                      <a:pt x="20" y="225"/>
                    </a:lnTo>
                    <a:lnTo>
                      <a:pt x="46" y="198"/>
                    </a:lnTo>
                    <a:lnTo>
                      <a:pt x="56" y="207"/>
                    </a:lnTo>
                    <a:lnTo>
                      <a:pt x="71" y="216"/>
                    </a:lnTo>
                    <a:lnTo>
                      <a:pt x="86" y="226"/>
                    </a:lnTo>
                    <a:lnTo>
                      <a:pt x="105" y="236"/>
                    </a:lnTo>
                    <a:lnTo>
                      <a:pt x="86" y="269"/>
                    </a:lnTo>
                    <a:close/>
                    <a:moveTo>
                      <a:pt x="20" y="225"/>
                    </a:moveTo>
                    <a:lnTo>
                      <a:pt x="11" y="215"/>
                    </a:lnTo>
                    <a:lnTo>
                      <a:pt x="5" y="206"/>
                    </a:lnTo>
                    <a:lnTo>
                      <a:pt x="3" y="200"/>
                    </a:lnTo>
                    <a:lnTo>
                      <a:pt x="2" y="195"/>
                    </a:lnTo>
                    <a:lnTo>
                      <a:pt x="1" y="190"/>
                    </a:lnTo>
                    <a:lnTo>
                      <a:pt x="0" y="185"/>
                    </a:lnTo>
                    <a:lnTo>
                      <a:pt x="1" y="180"/>
                    </a:lnTo>
                    <a:lnTo>
                      <a:pt x="2" y="175"/>
                    </a:lnTo>
                    <a:lnTo>
                      <a:pt x="4" y="169"/>
                    </a:lnTo>
                    <a:lnTo>
                      <a:pt x="7" y="163"/>
                    </a:lnTo>
                    <a:lnTo>
                      <a:pt x="10" y="157"/>
                    </a:lnTo>
                    <a:lnTo>
                      <a:pt x="14" y="152"/>
                    </a:lnTo>
                    <a:lnTo>
                      <a:pt x="19" y="146"/>
                    </a:lnTo>
                    <a:lnTo>
                      <a:pt x="25" y="140"/>
                    </a:lnTo>
                    <a:lnTo>
                      <a:pt x="52" y="165"/>
                    </a:lnTo>
                    <a:lnTo>
                      <a:pt x="47" y="171"/>
                    </a:lnTo>
                    <a:lnTo>
                      <a:pt x="44" y="176"/>
                    </a:lnTo>
                    <a:lnTo>
                      <a:pt x="42" y="180"/>
                    </a:lnTo>
                    <a:lnTo>
                      <a:pt x="41" y="184"/>
                    </a:lnTo>
                    <a:lnTo>
                      <a:pt x="41" y="188"/>
                    </a:lnTo>
                    <a:lnTo>
                      <a:pt x="42" y="191"/>
                    </a:lnTo>
                    <a:lnTo>
                      <a:pt x="44" y="195"/>
                    </a:lnTo>
                    <a:lnTo>
                      <a:pt x="46" y="198"/>
                    </a:lnTo>
                    <a:lnTo>
                      <a:pt x="20" y="225"/>
                    </a:lnTo>
                    <a:close/>
                    <a:moveTo>
                      <a:pt x="52" y="165"/>
                    </a:moveTo>
                    <a:lnTo>
                      <a:pt x="39" y="152"/>
                    </a:lnTo>
                    <a:lnTo>
                      <a:pt x="52" y="16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79" name="Freeform 2299">
                <a:extLst>
                  <a:ext uri="{FF2B5EF4-FFF2-40B4-BE49-F238E27FC236}">
                    <a16:creationId xmlns:a16="http://schemas.microsoft.com/office/drawing/2014/main" id="{C0EEAE23-EF1D-47BB-8418-60EC3EF4E7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4" y="3352"/>
                <a:ext cx="45" cy="24"/>
              </a:xfrm>
              <a:custGeom>
                <a:avLst/>
                <a:gdLst>
                  <a:gd name="T0" fmla="*/ 3 w 674"/>
                  <a:gd name="T1" fmla="*/ 0 h 364"/>
                  <a:gd name="T2" fmla="*/ 3 w 674"/>
                  <a:gd name="T3" fmla="*/ 0 h 364"/>
                  <a:gd name="T4" fmla="*/ 3 w 674"/>
                  <a:gd name="T5" fmla="*/ 0 h 364"/>
                  <a:gd name="T6" fmla="*/ 3 w 674"/>
                  <a:gd name="T7" fmla="*/ 0 h 364"/>
                  <a:gd name="T8" fmla="*/ 3 w 674"/>
                  <a:gd name="T9" fmla="*/ 0 h 364"/>
                  <a:gd name="T10" fmla="*/ 3 w 674"/>
                  <a:gd name="T11" fmla="*/ 0 h 364"/>
                  <a:gd name="T12" fmla="*/ 3 w 674"/>
                  <a:gd name="T13" fmla="*/ 0 h 364"/>
                  <a:gd name="T14" fmla="*/ 3 w 674"/>
                  <a:gd name="T15" fmla="*/ 0 h 364"/>
                  <a:gd name="T16" fmla="*/ 2 w 674"/>
                  <a:gd name="T17" fmla="*/ 0 h 364"/>
                  <a:gd name="T18" fmla="*/ 2 w 674"/>
                  <a:gd name="T19" fmla="*/ 0 h 364"/>
                  <a:gd name="T20" fmla="*/ 2 w 674"/>
                  <a:gd name="T21" fmla="*/ 0 h 364"/>
                  <a:gd name="T22" fmla="*/ 2 w 674"/>
                  <a:gd name="T23" fmla="*/ 0 h 364"/>
                  <a:gd name="T24" fmla="*/ 2 w 674"/>
                  <a:gd name="T25" fmla="*/ 0 h 364"/>
                  <a:gd name="T26" fmla="*/ 1 w 674"/>
                  <a:gd name="T27" fmla="*/ 0 h 364"/>
                  <a:gd name="T28" fmla="*/ 1 w 674"/>
                  <a:gd name="T29" fmla="*/ 0 h 364"/>
                  <a:gd name="T30" fmla="*/ 1 w 674"/>
                  <a:gd name="T31" fmla="*/ 0 h 364"/>
                  <a:gd name="T32" fmla="*/ 1 w 674"/>
                  <a:gd name="T33" fmla="*/ 0 h 364"/>
                  <a:gd name="T34" fmla="*/ 1 w 674"/>
                  <a:gd name="T35" fmla="*/ 0 h 364"/>
                  <a:gd name="T36" fmla="*/ 1 w 674"/>
                  <a:gd name="T37" fmla="*/ 0 h 364"/>
                  <a:gd name="T38" fmla="*/ 1 w 674"/>
                  <a:gd name="T39" fmla="*/ 0 h 364"/>
                  <a:gd name="T40" fmla="*/ 0 w 674"/>
                  <a:gd name="T41" fmla="*/ 0 h 364"/>
                  <a:gd name="T42" fmla="*/ 0 w 674"/>
                  <a:gd name="T43" fmla="*/ 0 h 364"/>
                  <a:gd name="T44" fmla="*/ 0 w 674"/>
                  <a:gd name="T45" fmla="*/ 0 h 364"/>
                  <a:gd name="T46" fmla="*/ 0 w 674"/>
                  <a:gd name="T47" fmla="*/ 0 h 364"/>
                  <a:gd name="T48" fmla="*/ 0 w 674"/>
                  <a:gd name="T49" fmla="*/ 0 h 364"/>
                  <a:gd name="T50" fmla="*/ 0 w 674"/>
                  <a:gd name="T51" fmla="*/ 0 h 364"/>
                  <a:gd name="T52" fmla="*/ 0 w 674"/>
                  <a:gd name="T53" fmla="*/ 0 h 364"/>
                  <a:gd name="T54" fmla="*/ 0 w 674"/>
                  <a:gd name="T55" fmla="*/ 0 h 364"/>
                  <a:gd name="T56" fmla="*/ 0 w 674"/>
                  <a:gd name="T57" fmla="*/ 0 h 364"/>
                  <a:gd name="T58" fmla="*/ 0 w 674"/>
                  <a:gd name="T59" fmla="*/ 0 h 364"/>
                  <a:gd name="T60" fmla="*/ 0 w 674"/>
                  <a:gd name="T61" fmla="*/ 0 h 364"/>
                  <a:gd name="T62" fmla="*/ 0 w 674"/>
                  <a:gd name="T63" fmla="*/ 1 h 364"/>
                  <a:gd name="T64" fmla="*/ 0 w 674"/>
                  <a:gd name="T65" fmla="*/ 1 h 364"/>
                  <a:gd name="T66" fmla="*/ 0 w 674"/>
                  <a:gd name="T67" fmla="*/ 1 h 364"/>
                  <a:gd name="T68" fmla="*/ 0 w 674"/>
                  <a:gd name="T69" fmla="*/ 1 h 364"/>
                  <a:gd name="T70" fmla="*/ 0 w 674"/>
                  <a:gd name="T71" fmla="*/ 1 h 364"/>
                  <a:gd name="T72" fmla="*/ 1 w 674"/>
                  <a:gd name="T73" fmla="*/ 1 h 364"/>
                  <a:gd name="T74" fmla="*/ 1 w 674"/>
                  <a:gd name="T75" fmla="*/ 1 h 364"/>
                  <a:gd name="T76" fmla="*/ 1 w 674"/>
                  <a:gd name="T77" fmla="*/ 1 h 364"/>
                  <a:gd name="T78" fmla="*/ 1 w 674"/>
                  <a:gd name="T79" fmla="*/ 2 h 364"/>
                  <a:gd name="T80" fmla="*/ 1 w 674"/>
                  <a:gd name="T81" fmla="*/ 2 h 364"/>
                  <a:gd name="T82" fmla="*/ 1 w 674"/>
                  <a:gd name="T83" fmla="*/ 2 h 364"/>
                  <a:gd name="T84" fmla="*/ 1 w 674"/>
                  <a:gd name="T85" fmla="*/ 2 h 364"/>
                  <a:gd name="T86" fmla="*/ 1 w 674"/>
                  <a:gd name="T87" fmla="*/ 2 h 364"/>
                  <a:gd name="T88" fmla="*/ 1 w 674"/>
                  <a:gd name="T89" fmla="*/ 2 h 364"/>
                  <a:gd name="T90" fmla="*/ 2 w 674"/>
                  <a:gd name="T91" fmla="*/ 1 h 364"/>
                  <a:gd name="T92" fmla="*/ 2 w 674"/>
                  <a:gd name="T93" fmla="*/ 1 h 364"/>
                  <a:gd name="T94" fmla="*/ 2 w 674"/>
                  <a:gd name="T95" fmla="*/ 1 h 364"/>
                  <a:gd name="T96" fmla="*/ 3 w 674"/>
                  <a:gd name="T97" fmla="*/ 1 h 364"/>
                  <a:gd name="T98" fmla="*/ 3 w 674"/>
                  <a:gd name="T99" fmla="*/ 1 h 364"/>
                  <a:gd name="T100" fmla="*/ 3 w 674"/>
                  <a:gd name="T101" fmla="*/ 1 h 364"/>
                  <a:gd name="T102" fmla="*/ 3 w 674"/>
                  <a:gd name="T103" fmla="*/ 1 h 364"/>
                  <a:gd name="T104" fmla="*/ 3 w 674"/>
                  <a:gd name="T105" fmla="*/ 1 h 364"/>
                  <a:gd name="T106" fmla="*/ 3 w 674"/>
                  <a:gd name="T107" fmla="*/ 1 h 364"/>
                  <a:gd name="T108" fmla="*/ 3 w 674"/>
                  <a:gd name="T109" fmla="*/ 1 h 36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74" h="364">
                    <a:moveTo>
                      <a:pt x="673" y="110"/>
                    </a:moveTo>
                    <a:lnTo>
                      <a:pt x="667" y="90"/>
                    </a:lnTo>
                    <a:lnTo>
                      <a:pt x="660" y="71"/>
                    </a:lnTo>
                    <a:lnTo>
                      <a:pt x="652" y="55"/>
                    </a:lnTo>
                    <a:lnTo>
                      <a:pt x="643" y="41"/>
                    </a:lnTo>
                    <a:lnTo>
                      <a:pt x="638" y="34"/>
                    </a:lnTo>
                    <a:lnTo>
                      <a:pt x="633" y="29"/>
                    </a:lnTo>
                    <a:lnTo>
                      <a:pt x="627" y="23"/>
                    </a:lnTo>
                    <a:lnTo>
                      <a:pt x="621" y="19"/>
                    </a:lnTo>
                    <a:lnTo>
                      <a:pt x="615" y="15"/>
                    </a:lnTo>
                    <a:lnTo>
                      <a:pt x="607" y="11"/>
                    </a:lnTo>
                    <a:lnTo>
                      <a:pt x="599" y="8"/>
                    </a:lnTo>
                    <a:lnTo>
                      <a:pt x="592" y="6"/>
                    </a:lnTo>
                    <a:lnTo>
                      <a:pt x="583" y="4"/>
                    </a:lnTo>
                    <a:lnTo>
                      <a:pt x="573" y="1"/>
                    </a:lnTo>
                    <a:lnTo>
                      <a:pt x="563" y="1"/>
                    </a:lnTo>
                    <a:lnTo>
                      <a:pt x="553" y="0"/>
                    </a:lnTo>
                    <a:lnTo>
                      <a:pt x="542" y="1"/>
                    </a:lnTo>
                    <a:lnTo>
                      <a:pt x="529" y="2"/>
                    </a:lnTo>
                    <a:lnTo>
                      <a:pt x="517" y="5"/>
                    </a:lnTo>
                    <a:lnTo>
                      <a:pt x="503" y="7"/>
                    </a:lnTo>
                    <a:lnTo>
                      <a:pt x="474" y="14"/>
                    </a:lnTo>
                    <a:lnTo>
                      <a:pt x="441" y="23"/>
                    </a:lnTo>
                    <a:lnTo>
                      <a:pt x="404" y="35"/>
                    </a:lnTo>
                    <a:lnTo>
                      <a:pt x="362" y="51"/>
                    </a:lnTo>
                    <a:lnTo>
                      <a:pt x="343" y="58"/>
                    </a:lnTo>
                    <a:lnTo>
                      <a:pt x="323" y="64"/>
                    </a:lnTo>
                    <a:lnTo>
                      <a:pt x="306" y="69"/>
                    </a:lnTo>
                    <a:lnTo>
                      <a:pt x="289" y="74"/>
                    </a:lnTo>
                    <a:lnTo>
                      <a:pt x="274" y="77"/>
                    </a:lnTo>
                    <a:lnTo>
                      <a:pt x="260" y="79"/>
                    </a:lnTo>
                    <a:lnTo>
                      <a:pt x="246" y="80"/>
                    </a:lnTo>
                    <a:lnTo>
                      <a:pt x="233" y="80"/>
                    </a:lnTo>
                    <a:lnTo>
                      <a:pt x="221" y="79"/>
                    </a:lnTo>
                    <a:lnTo>
                      <a:pt x="211" y="78"/>
                    </a:lnTo>
                    <a:lnTo>
                      <a:pt x="201" y="76"/>
                    </a:lnTo>
                    <a:lnTo>
                      <a:pt x="192" y="74"/>
                    </a:lnTo>
                    <a:lnTo>
                      <a:pt x="175" y="67"/>
                    </a:lnTo>
                    <a:lnTo>
                      <a:pt x="160" y="60"/>
                    </a:lnTo>
                    <a:lnTo>
                      <a:pt x="134" y="45"/>
                    </a:lnTo>
                    <a:lnTo>
                      <a:pt x="110" y="33"/>
                    </a:lnTo>
                    <a:lnTo>
                      <a:pt x="103" y="31"/>
                    </a:lnTo>
                    <a:lnTo>
                      <a:pt x="97" y="30"/>
                    </a:lnTo>
                    <a:lnTo>
                      <a:pt x="90" y="29"/>
                    </a:lnTo>
                    <a:lnTo>
                      <a:pt x="82" y="29"/>
                    </a:lnTo>
                    <a:lnTo>
                      <a:pt x="75" y="30"/>
                    </a:lnTo>
                    <a:lnTo>
                      <a:pt x="67" y="32"/>
                    </a:lnTo>
                    <a:lnTo>
                      <a:pt x="58" y="35"/>
                    </a:lnTo>
                    <a:lnTo>
                      <a:pt x="48" y="40"/>
                    </a:lnTo>
                    <a:lnTo>
                      <a:pt x="31" y="48"/>
                    </a:lnTo>
                    <a:lnTo>
                      <a:pt x="18" y="54"/>
                    </a:lnTo>
                    <a:lnTo>
                      <a:pt x="8" y="59"/>
                    </a:lnTo>
                    <a:lnTo>
                      <a:pt x="2" y="64"/>
                    </a:lnTo>
                    <a:lnTo>
                      <a:pt x="1" y="6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0" y="71"/>
                    </a:lnTo>
                    <a:lnTo>
                      <a:pt x="2" y="75"/>
                    </a:lnTo>
                    <a:lnTo>
                      <a:pt x="6" y="78"/>
                    </a:lnTo>
                    <a:lnTo>
                      <a:pt x="19" y="87"/>
                    </a:lnTo>
                    <a:lnTo>
                      <a:pt x="34" y="100"/>
                    </a:lnTo>
                    <a:lnTo>
                      <a:pt x="41" y="110"/>
                    </a:lnTo>
                    <a:lnTo>
                      <a:pt x="47" y="121"/>
                    </a:lnTo>
                    <a:lnTo>
                      <a:pt x="49" y="127"/>
                    </a:lnTo>
                    <a:lnTo>
                      <a:pt x="53" y="134"/>
                    </a:lnTo>
                    <a:lnTo>
                      <a:pt x="55" y="141"/>
                    </a:lnTo>
                    <a:lnTo>
                      <a:pt x="56" y="150"/>
                    </a:lnTo>
                    <a:lnTo>
                      <a:pt x="60" y="168"/>
                    </a:lnTo>
                    <a:lnTo>
                      <a:pt x="66" y="188"/>
                    </a:lnTo>
                    <a:lnTo>
                      <a:pt x="73" y="207"/>
                    </a:lnTo>
                    <a:lnTo>
                      <a:pt x="82" y="228"/>
                    </a:lnTo>
                    <a:lnTo>
                      <a:pt x="93" y="248"/>
                    </a:lnTo>
                    <a:lnTo>
                      <a:pt x="105" y="269"/>
                    </a:lnTo>
                    <a:lnTo>
                      <a:pt x="118" y="288"/>
                    </a:lnTo>
                    <a:lnTo>
                      <a:pt x="134" y="306"/>
                    </a:lnTo>
                    <a:lnTo>
                      <a:pt x="142" y="314"/>
                    </a:lnTo>
                    <a:lnTo>
                      <a:pt x="150" y="322"/>
                    </a:lnTo>
                    <a:lnTo>
                      <a:pt x="159" y="330"/>
                    </a:lnTo>
                    <a:lnTo>
                      <a:pt x="167" y="336"/>
                    </a:lnTo>
                    <a:lnTo>
                      <a:pt x="176" y="342"/>
                    </a:lnTo>
                    <a:lnTo>
                      <a:pt x="185" y="347"/>
                    </a:lnTo>
                    <a:lnTo>
                      <a:pt x="195" y="352"/>
                    </a:lnTo>
                    <a:lnTo>
                      <a:pt x="205" y="357"/>
                    </a:lnTo>
                    <a:lnTo>
                      <a:pt x="214" y="360"/>
                    </a:lnTo>
                    <a:lnTo>
                      <a:pt x="225" y="362"/>
                    </a:lnTo>
                    <a:lnTo>
                      <a:pt x="235" y="363"/>
                    </a:lnTo>
                    <a:lnTo>
                      <a:pt x="246" y="364"/>
                    </a:lnTo>
                    <a:lnTo>
                      <a:pt x="256" y="363"/>
                    </a:lnTo>
                    <a:lnTo>
                      <a:pt x="267" y="361"/>
                    </a:lnTo>
                    <a:lnTo>
                      <a:pt x="278" y="358"/>
                    </a:lnTo>
                    <a:lnTo>
                      <a:pt x="289" y="353"/>
                    </a:lnTo>
                    <a:lnTo>
                      <a:pt x="341" y="332"/>
                    </a:lnTo>
                    <a:lnTo>
                      <a:pt x="402" y="306"/>
                    </a:lnTo>
                    <a:lnTo>
                      <a:pt x="435" y="292"/>
                    </a:lnTo>
                    <a:lnTo>
                      <a:pt x="468" y="277"/>
                    </a:lnTo>
                    <a:lnTo>
                      <a:pt x="501" y="261"/>
                    </a:lnTo>
                    <a:lnTo>
                      <a:pt x="533" y="245"/>
                    </a:lnTo>
                    <a:lnTo>
                      <a:pt x="564" y="229"/>
                    </a:lnTo>
                    <a:lnTo>
                      <a:pt x="593" y="212"/>
                    </a:lnTo>
                    <a:lnTo>
                      <a:pt x="605" y="203"/>
                    </a:lnTo>
                    <a:lnTo>
                      <a:pt x="618" y="195"/>
                    </a:lnTo>
                    <a:lnTo>
                      <a:pt x="629" y="187"/>
                    </a:lnTo>
                    <a:lnTo>
                      <a:pt x="639" y="177"/>
                    </a:lnTo>
                    <a:lnTo>
                      <a:pt x="649" y="169"/>
                    </a:lnTo>
                    <a:lnTo>
                      <a:pt x="656" y="161"/>
                    </a:lnTo>
                    <a:lnTo>
                      <a:pt x="663" y="152"/>
                    </a:lnTo>
                    <a:lnTo>
                      <a:pt x="668" y="144"/>
                    </a:lnTo>
                    <a:lnTo>
                      <a:pt x="671" y="135"/>
                    </a:lnTo>
                    <a:lnTo>
                      <a:pt x="674" y="126"/>
                    </a:lnTo>
                    <a:lnTo>
                      <a:pt x="674" y="118"/>
                    </a:lnTo>
                    <a:lnTo>
                      <a:pt x="673" y="110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80" name="Freeform 2300">
                <a:extLst>
                  <a:ext uri="{FF2B5EF4-FFF2-40B4-BE49-F238E27FC236}">
                    <a16:creationId xmlns:a16="http://schemas.microsoft.com/office/drawing/2014/main" id="{9BC281FC-A25F-48CA-91EF-5002F19699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23" y="3351"/>
                <a:ext cx="47" cy="26"/>
              </a:xfrm>
              <a:custGeom>
                <a:avLst/>
                <a:gdLst>
                  <a:gd name="T0" fmla="*/ 3 w 712"/>
                  <a:gd name="T1" fmla="*/ 0 h 400"/>
                  <a:gd name="T2" fmla="*/ 3 w 712"/>
                  <a:gd name="T3" fmla="*/ 0 h 400"/>
                  <a:gd name="T4" fmla="*/ 3 w 712"/>
                  <a:gd name="T5" fmla="*/ 0 h 400"/>
                  <a:gd name="T6" fmla="*/ 3 w 712"/>
                  <a:gd name="T7" fmla="*/ 0 h 400"/>
                  <a:gd name="T8" fmla="*/ 3 w 712"/>
                  <a:gd name="T9" fmla="*/ 0 h 400"/>
                  <a:gd name="T10" fmla="*/ 3 w 712"/>
                  <a:gd name="T11" fmla="*/ 0 h 400"/>
                  <a:gd name="T12" fmla="*/ 2 w 712"/>
                  <a:gd name="T13" fmla="*/ 0 h 400"/>
                  <a:gd name="T14" fmla="*/ 2 w 712"/>
                  <a:gd name="T15" fmla="*/ 0 h 400"/>
                  <a:gd name="T16" fmla="*/ 2 w 712"/>
                  <a:gd name="T17" fmla="*/ 0 h 400"/>
                  <a:gd name="T18" fmla="*/ 3 w 712"/>
                  <a:gd name="T19" fmla="*/ 0 h 400"/>
                  <a:gd name="T20" fmla="*/ 2 w 712"/>
                  <a:gd name="T21" fmla="*/ 0 h 400"/>
                  <a:gd name="T22" fmla="*/ 2 w 712"/>
                  <a:gd name="T23" fmla="*/ 0 h 400"/>
                  <a:gd name="T24" fmla="*/ 1 w 712"/>
                  <a:gd name="T25" fmla="*/ 0 h 400"/>
                  <a:gd name="T26" fmla="*/ 1 w 712"/>
                  <a:gd name="T27" fmla="*/ 0 h 400"/>
                  <a:gd name="T28" fmla="*/ 1 w 712"/>
                  <a:gd name="T29" fmla="*/ 0 h 400"/>
                  <a:gd name="T30" fmla="*/ 1 w 712"/>
                  <a:gd name="T31" fmla="*/ 0 h 400"/>
                  <a:gd name="T32" fmla="*/ 1 w 712"/>
                  <a:gd name="T33" fmla="*/ 0 h 400"/>
                  <a:gd name="T34" fmla="*/ 2 w 712"/>
                  <a:gd name="T35" fmla="*/ 0 h 400"/>
                  <a:gd name="T36" fmla="*/ 1 w 712"/>
                  <a:gd name="T37" fmla="*/ 0 h 400"/>
                  <a:gd name="T38" fmla="*/ 0 w 712"/>
                  <a:gd name="T39" fmla="*/ 0 h 400"/>
                  <a:gd name="T40" fmla="*/ 0 w 712"/>
                  <a:gd name="T41" fmla="*/ 0 h 400"/>
                  <a:gd name="T42" fmla="*/ 1 w 712"/>
                  <a:gd name="T43" fmla="*/ 0 h 400"/>
                  <a:gd name="T44" fmla="*/ 0 w 712"/>
                  <a:gd name="T45" fmla="*/ 0 h 400"/>
                  <a:gd name="T46" fmla="*/ 0 w 712"/>
                  <a:gd name="T47" fmla="*/ 0 h 400"/>
                  <a:gd name="T48" fmla="*/ 0 w 712"/>
                  <a:gd name="T49" fmla="*/ 0 h 400"/>
                  <a:gd name="T50" fmla="*/ 0 w 712"/>
                  <a:gd name="T51" fmla="*/ 0 h 400"/>
                  <a:gd name="T52" fmla="*/ 0 w 712"/>
                  <a:gd name="T53" fmla="*/ 0 h 400"/>
                  <a:gd name="T54" fmla="*/ 0 w 712"/>
                  <a:gd name="T55" fmla="*/ 0 h 400"/>
                  <a:gd name="T56" fmla="*/ 0 w 712"/>
                  <a:gd name="T57" fmla="*/ 0 h 400"/>
                  <a:gd name="T58" fmla="*/ 0 w 712"/>
                  <a:gd name="T59" fmla="*/ 0 h 400"/>
                  <a:gd name="T60" fmla="*/ 0 w 712"/>
                  <a:gd name="T61" fmla="*/ 0 h 400"/>
                  <a:gd name="T62" fmla="*/ 0 w 712"/>
                  <a:gd name="T63" fmla="*/ 1 h 400"/>
                  <a:gd name="T64" fmla="*/ 0 w 712"/>
                  <a:gd name="T65" fmla="*/ 1 h 400"/>
                  <a:gd name="T66" fmla="*/ 0 w 712"/>
                  <a:gd name="T67" fmla="*/ 1 h 400"/>
                  <a:gd name="T68" fmla="*/ 0 w 712"/>
                  <a:gd name="T69" fmla="*/ 1 h 400"/>
                  <a:gd name="T70" fmla="*/ 0 w 712"/>
                  <a:gd name="T71" fmla="*/ 1 h 400"/>
                  <a:gd name="T72" fmla="*/ 1 w 712"/>
                  <a:gd name="T73" fmla="*/ 1 h 400"/>
                  <a:gd name="T74" fmla="*/ 1 w 712"/>
                  <a:gd name="T75" fmla="*/ 1 h 400"/>
                  <a:gd name="T76" fmla="*/ 0 w 712"/>
                  <a:gd name="T77" fmla="*/ 1 h 400"/>
                  <a:gd name="T78" fmla="*/ 1 w 712"/>
                  <a:gd name="T79" fmla="*/ 1 h 400"/>
                  <a:gd name="T80" fmla="*/ 1 w 712"/>
                  <a:gd name="T81" fmla="*/ 1 h 400"/>
                  <a:gd name="T82" fmla="*/ 1 w 712"/>
                  <a:gd name="T83" fmla="*/ 2 h 400"/>
                  <a:gd name="T84" fmla="*/ 1 w 712"/>
                  <a:gd name="T85" fmla="*/ 2 h 400"/>
                  <a:gd name="T86" fmla="*/ 1 w 712"/>
                  <a:gd name="T87" fmla="*/ 2 h 400"/>
                  <a:gd name="T88" fmla="*/ 1 w 712"/>
                  <a:gd name="T89" fmla="*/ 1 h 400"/>
                  <a:gd name="T90" fmla="*/ 1 w 712"/>
                  <a:gd name="T91" fmla="*/ 2 h 400"/>
                  <a:gd name="T92" fmla="*/ 2 w 712"/>
                  <a:gd name="T93" fmla="*/ 1 h 400"/>
                  <a:gd name="T94" fmla="*/ 1 w 712"/>
                  <a:gd name="T95" fmla="*/ 2 h 400"/>
                  <a:gd name="T96" fmla="*/ 2 w 712"/>
                  <a:gd name="T97" fmla="*/ 1 h 400"/>
                  <a:gd name="T98" fmla="*/ 3 w 712"/>
                  <a:gd name="T99" fmla="*/ 1 h 400"/>
                  <a:gd name="T100" fmla="*/ 3 w 712"/>
                  <a:gd name="T101" fmla="*/ 1 h 400"/>
                  <a:gd name="T102" fmla="*/ 3 w 712"/>
                  <a:gd name="T103" fmla="*/ 1 h 400"/>
                  <a:gd name="T104" fmla="*/ 3 w 712"/>
                  <a:gd name="T105" fmla="*/ 1 h 400"/>
                  <a:gd name="T106" fmla="*/ 3 w 712"/>
                  <a:gd name="T107" fmla="*/ 1 h 400"/>
                  <a:gd name="T108" fmla="*/ 3 w 712"/>
                  <a:gd name="T109" fmla="*/ 1 h 400"/>
                  <a:gd name="T110" fmla="*/ 2 w 712"/>
                  <a:gd name="T111" fmla="*/ 1 h 400"/>
                  <a:gd name="T112" fmla="*/ 3 w 712"/>
                  <a:gd name="T113" fmla="*/ 1 h 40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712" h="400">
                    <a:moveTo>
                      <a:pt x="674" y="133"/>
                    </a:moveTo>
                    <a:lnTo>
                      <a:pt x="669" y="115"/>
                    </a:lnTo>
                    <a:lnTo>
                      <a:pt x="662" y="99"/>
                    </a:lnTo>
                    <a:lnTo>
                      <a:pt x="655" y="85"/>
                    </a:lnTo>
                    <a:lnTo>
                      <a:pt x="648" y="72"/>
                    </a:lnTo>
                    <a:lnTo>
                      <a:pt x="644" y="67"/>
                    </a:lnTo>
                    <a:lnTo>
                      <a:pt x="640" y="62"/>
                    </a:lnTo>
                    <a:lnTo>
                      <a:pt x="635" y="57"/>
                    </a:lnTo>
                    <a:lnTo>
                      <a:pt x="630" y="52"/>
                    </a:lnTo>
                    <a:lnTo>
                      <a:pt x="624" y="49"/>
                    </a:lnTo>
                    <a:lnTo>
                      <a:pt x="618" y="46"/>
                    </a:lnTo>
                    <a:lnTo>
                      <a:pt x="612" y="43"/>
                    </a:lnTo>
                    <a:lnTo>
                      <a:pt x="606" y="41"/>
                    </a:lnTo>
                    <a:lnTo>
                      <a:pt x="615" y="5"/>
                    </a:lnTo>
                    <a:lnTo>
                      <a:pt x="625" y="8"/>
                    </a:lnTo>
                    <a:lnTo>
                      <a:pt x="634" y="11"/>
                    </a:lnTo>
                    <a:lnTo>
                      <a:pt x="642" y="15"/>
                    </a:lnTo>
                    <a:lnTo>
                      <a:pt x="650" y="20"/>
                    </a:lnTo>
                    <a:lnTo>
                      <a:pt x="657" y="26"/>
                    </a:lnTo>
                    <a:lnTo>
                      <a:pt x="664" y="32"/>
                    </a:lnTo>
                    <a:lnTo>
                      <a:pt x="670" y="39"/>
                    </a:lnTo>
                    <a:lnTo>
                      <a:pt x="676" y="46"/>
                    </a:lnTo>
                    <a:lnTo>
                      <a:pt x="681" y="53"/>
                    </a:lnTo>
                    <a:lnTo>
                      <a:pt x="686" y="62"/>
                    </a:lnTo>
                    <a:lnTo>
                      <a:pt x="690" y="71"/>
                    </a:lnTo>
                    <a:lnTo>
                      <a:pt x="695" y="80"/>
                    </a:lnTo>
                    <a:lnTo>
                      <a:pt x="703" y="100"/>
                    </a:lnTo>
                    <a:lnTo>
                      <a:pt x="710" y="122"/>
                    </a:lnTo>
                    <a:lnTo>
                      <a:pt x="674" y="133"/>
                    </a:lnTo>
                    <a:close/>
                    <a:moveTo>
                      <a:pt x="606" y="41"/>
                    </a:moveTo>
                    <a:lnTo>
                      <a:pt x="598" y="39"/>
                    </a:lnTo>
                    <a:lnTo>
                      <a:pt x="589" y="38"/>
                    </a:lnTo>
                    <a:lnTo>
                      <a:pt x="580" y="38"/>
                    </a:lnTo>
                    <a:lnTo>
                      <a:pt x="570" y="38"/>
                    </a:lnTo>
                    <a:lnTo>
                      <a:pt x="548" y="39"/>
                    </a:lnTo>
                    <a:lnTo>
                      <a:pt x="524" y="43"/>
                    </a:lnTo>
                    <a:lnTo>
                      <a:pt x="495" y="50"/>
                    </a:lnTo>
                    <a:lnTo>
                      <a:pt x="464" y="60"/>
                    </a:lnTo>
                    <a:lnTo>
                      <a:pt x="428" y="71"/>
                    </a:lnTo>
                    <a:lnTo>
                      <a:pt x="389" y="86"/>
                    </a:lnTo>
                    <a:lnTo>
                      <a:pt x="375" y="51"/>
                    </a:lnTo>
                    <a:lnTo>
                      <a:pt x="417" y="35"/>
                    </a:lnTo>
                    <a:lnTo>
                      <a:pt x="456" y="23"/>
                    </a:lnTo>
                    <a:lnTo>
                      <a:pt x="491" y="12"/>
                    </a:lnTo>
                    <a:lnTo>
                      <a:pt x="521" y="6"/>
                    </a:lnTo>
                    <a:lnTo>
                      <a:pt x="536" y="3"/>
                    </a:lnTo>
                    <a:lnTo>
                      <a:pt x="549" y="2"/>
                    </a:lnTo>
                    <a:lnTo>
                      <a:pt x="562" y="1"/>
                    </a:lnTo>
                    <a:lnTo>
                      <a:pt x="574" y="0"/>
                    </a:lnTo>
                    <a:lnTo>
                      <a:pt x="585" y="1"/>
                    </a:lnTo>
                    <a:lnTo>
                      <a:pt x="596" y="1"/>
                    </a:lnTo>
                    <a:lnTo>
                      <a:pt x="606" y="3"/>
                    </a:lnTo>
                    <a:lnTo>
                      <a:pt x="615" y="5"/>
                    </a:lnTo>
                    <a:lnTo>
                      <a:pt x="606" y="41"/>
                    </a:lnTo>
                    <a:close/>
                    <a:moveTo>
                      <a:pt x="375" y="51"/>
                    </a:moveTo>
                    <a:lnTo>
                      <a:pt x="370" y="52"/>
                    </a:lnTo>
                    <a:lnTo>
                      <a:pt x="375" y="51"/>
                    </a:lnTo>
                    <a:lnTo>
                      <a:pt x="381" y="69"/>
                    </a:lnTo>
                    <a:lnTo>
                      <a:pt x="375" y="51"/>
                    </a:lnTo>
                    <a:close/>
                    <a:moveTo>
                      <a:pt x="389" y="86"/>
                    </a:moveTo>
                    <a:lnTo>
                      <a:pt x="363" y="96"/>
                    </a:lnTo>
                    <a:lnTo>
                      <a:pt x="340" y="103"/>
                    </a:lnTo>
                    <a:lnTo>
                      <a:pt x="318" y="108"/>
                    </a:lnTo>
                    <a:lnTo>
                      <a:pt x="298" y="112"/>
                    </a:lnTo>
                    <a:lnTo>
                      <a:pt x="280" y="115"/>
                    </a:lnTo>
                    <a:lnTo>
                      <a:pt x="263" y="116"/>
                    </a:lnTo>
                    <a:lnTo>
                      <a:pt x="248" y="116"/>
                    </a:lnTo>
                    <a:lnTo>
                      <a:pt x="233" y="115"/>
                    </a:lnTo>
                    <a:lnTo>
                      <a:pt x="220" y="113"/>
                    </a:lnTo>
                    <a:lnTo>
                      <a:pt x="207" y="110"/>
                    </a:lnTo>
                    <a:lnTo>
                      <a:pt x="196" y="107"/>
                    </a:lnTo>
                    <a:lnTo>
                      <a:pt x="186" y="103"/>
                    </a:lnTo>
                    <a:lnTo>
                      <a:pt x="167" y="94"/>
                    </a:lnTo>
                    <a:lnTo>
                      <a:pt x="151" y="83"/>
                    </a:lnTo>
                    <a:lnTo>
                      <a:pt x="170" y="51"/>
                    </a:lnTo>
                    <a:lnTo>
                      <a:pt x="184" y="60"/>
                    </a:lnTo>
                    <a:lnTo>
                      <a:pt x="200" y="67"/>
                    </a:lnTo>
                    <a:lnTo>
                      <a:pt x="209" y="71"/>
                    </a:lnTo>
                    <a:lnTo>
                      <a:pt x="218" y="73"/>
                    </a:lnTo>
                    <a:lnTo>
                      <a:pt x="228" y="76"/>
                    </a:lnTo>
                    <a:lnTo>
                      <a:pt x="239" y="77"/>
                    </a:lnTo>
                    <a:lnTo>
                      <a:pt x="252" y="78"/>
                    </a:lnTo>
                    <a:lnTo>
                      <a:pt x="265" y="78"/>
                    </a:lnTo>
                    <a:lnTo>
                      <a:pt x="280" y="77"/>
                    </a:lnTo>
                    <a:lnTo>
                      <a:pt x="296" y="75"/>
                    </a:lnTo>
                    <a:lnTo>
                      <a:pt x="314" y="71"/>
                    </a:lnTo>
                    <a:lnTo>
                      <a:pt x="332" y="66"/>
                    </a:lnTo>
                    <a:lnTo>
                      <a:pt x="353" y="60"/>
                    </a:lnTo>
                    <a:lnTo>
                      <a:pt x="375" y="51"/>
                    </a:lnTo>
                    <a:lnTo>
                      <a:pt x="389" y="86"/>
                    </a:lnTo>
                    <a:close/>
                    <a:moveTo>
                      <a:pt x="151" y="83"/>
                    </a:moveTo>
                    <a:lnTo>
                      <a:pt x="143" y="78"/>
                    </a:lnTo>
                    <a:lnTo>
                      <a:pt x="134" y="74"/>
                    </a:lnTo>
                    <a:lnTo>
                      <a:pt x="126" y="71"/>
                    </a:lnTo>
                    <a:lnTo>
                      <a:pt x="117" y="68"/>
                    </a:lnTo>
                    <a:lnTo>
                      <a:pt x="109" y="67"/>
                    </a:lnTo>
                    <a:lnTo>
                      <a:pt x="98" y="67"/>
                    </a:lnTo>
                    <a:lnTo>
                      <a:pt x="88" y="70"/>
                    </a:lnTo>
                    <a:lnTo>
                      <a:pt x="76" y="74"/>
                    </a:lnTo>
                    <a:lnTo>
                      <a:pt x="60" y="40"/>
                    </a:lnTo>
                    <a:lnTo>
                      <a:pt x="70" y="36"/>
                    </a:lnTo>
                    <a:lnTo>
                      <a:pt x="78" y="33"/>
                    </a:lnTo>
                    <a:lnTo>
                      <a:pt x="86" y="31"/>
                    </a:lnTo>
                    <a:lnTo>
                      <a:pt x="94" y="29"/>
                    </a:lnTo>
                    <a:lnTo>
                      <a:pt x="101" y="29"/>
                    </a:lnTo>
                    <a:lnTo>
                      <a:pt x="109" y="28"/>
                    </a:lnTo>
                    <a:lnTo>
                      <a:pt x="116" y="29"/>
                    </a:lnTo>
                    <a:lnTo>
                      <a:pt x="122" y="30"/>
                    </a:lnTo>
                    <a:lnTo>
                      <a:pt x="134" y="33"/>
                    </a:lnTo>
                    <a:lnTo>
                      <a:pt x="147" y="38"/>
                    </a:lnTo>
                    <a:lnTo>
                      <a:pt x="158" y="44"/>
                    </a:lnTo>
                    <a:lnTo>
                      <a:pt x="170" y="51"/>
                    </a:lnTo>
                    <a:lnTo>
                      <a:pt x="151" y="83"/>
                    </a:lnTo>
                    <a:close/>
                    <a:moveTo>
                      <a:pt x="76" y="74"/>
                    </a:moveTo>
                    <a:lnTo>
                      <a:pt x="78" y="74"/>
                    </a:lnTo>
                    <a:lnTo>
                      <a:pt x="76" y="74"/>
                    </a:lnTo>
                    <a:lnTo>
                      <a:pt x="67" y="58"/>
                    </a:lnTo>
                    <a:lnTo>
                      <a:pt x="76" y="74"/>
                    </a:lnTo>
                    <a:close/>
                    <a:moveTo>
                      <a:pt x="76" y="74"/>
                    </a:moveTo>
                    <a:lnTo>
                      <a:pt x="65" y="78"/>
                    </a:lnTo>
                    <a:lnTo>
                      <a:pt x="57" y="80"/>
                    </a:lnTo>
                    <a:lnTo>
                      <a:pt x="50" y="80"/>
                    </a:lnTo>
                    <a:lnTo>
                      <a:pt x="45" y="80"/>
                    </a:lnTo>
                    <a:lnTo>
                      <a:pt x="40" y="80"/>
                    </a:lnTo>
                    <a:lnTo>
                      <a:pt x="38" y="79"/>
                    </a:lnTo>
                    <a:lnTo>
                      <a:pt x="36" y="80"/>
                    </a:lnTo>
                    <a:lnTo>
                      <a:pt x="37" y="82"/>
                    </a:lnTo>
                    <a:lnTo>
                      <a:pt x="2" y="97"/>
                    </a:lnTo>
                    <a:lnTo>
                      <a:pt x="1" y="94"/>
                    </a:lnTo>
                    <a:lnTo>
                      <a:pt x="0" y="89"/>
                    </a:lnTo>
                    <a:lnTo>
                      <a:pt x="0" y="86"/>
                    </a:lnTo>
                    <a:lnTo>
                      <a:pt x="0" y="83"/>
                    </a:lnTo>
                    <a:lnTo>
                      <a:pt x="1" y="80"/>
                    </a:lnTo>
                    <a:lnTo>
                      <a:pt x="3" y="76"/>
                    </a:lnTo>
                    <a:lnTo>
                      <a:pt x="5" y="73"/>
                    </a:lnTo>
                    <a:lnTo>
                      <a:pt x="8" y="70"/>
                    </a:lnTo>
                    <a:lnTo>
                      <a:pt x="16" y="64"/>
                    </a:lnTo>
                    <a:lnTo>
                      <a:pt x="27" y="57"/>
                    </a:lnTo>
                    <a:lnTo>
                      <a:pt x="42" y="48"/>
                    </a:lnTo>
                    <a:lnTo>
                      <a:pt x="60" y="40"/>
                    </a:lnTo>
                    <a:lnTo>
                      <a:pt x="76" y="74"/>
                    </a:lnTo>
                    <a:close/>
                    <a:moveTo>
                      <a:pt x="37" y="82"/>
                    </a:moveTo>
                    <a:lnTo>
                      <a:pt x="38" y="82"/>
                    </a:lnTo>
                    <a:lnTo>
                      <a:pt x="42" y="84"/>
                    </a:lnTo>
                    <a:lnTo>
                      <a:pt x="19" y="115"/>
                    </a:lnTo>
                    <a:lnTo>
                      <a:pt x="14" y="111"/>
                    </a:lnTo>
                    <a:lnTo>
                      <a:pt x="9" y="107"/>
                    </a:lnTo>
                    <a:lnTo>
                      <a:pt x="5" y="103"/>
                    </a:lnTo>
                    <a:lnTo>
                      <a:pt x="2" y="97"/>
                    </a:lnTo>
                    <a:lnTo>
                      <a:pt x="37" y="82"/>
                    </a:lnTo>
                    <a:close/>
                    <a:moveTo>
                      <a:pt x="42" y="84"/>
                    </a:moveTo>
                    <a:lnTo>
                      <a:pt x="48" y="89"/>
                    </a:lnTo>
                    <a:lnTo>
                      <a:pt x="55" y="95"/>
                    </a:lnTo>
                    <a:lnTo>
                      <a:pt x="63" y="102"/>
                    </a:lnTo>
                    <a:lnTo>
                      <a:pt x="71" y="111"/>
                    </a:lnTo>
                    <a:lnTo>
                      <a:pt x="78" y="121"/>
                    </a:lnTo>
                    <a:lnTo>
                      <a:pt x="85" y="134"/>
                    </a:lnTo>
                    <a:lnTo>
                      <a:pt x="87" y="141"/>
                    </a:lnTo>
                    <a:lnTo>
                      <a:pt x="90" y="148"/>
                    </a:lnTo>
                    <a:lnTo>
                      <a:pt x="92" y="156"/>
                    </a:lnTo>
                    <a:lnTo>
                      <a:pt x="93" y="166"/>
                    </a:lnTo>
                    <a:lnTo>
                      <a:pt x="56" y="171"/>
                    </a:lnTo>
                    <a:lnTo>
                      <a:pt x="54" y="159"/>
                    </a:lnTo>
                    <a:lnTo>
                      <a:pt x="50" y="149"/>
                    </a:lnTo>
                    <a:lnTo>
                      <a:pt x="46" y="141"/>
                    </a:lnTo>
                    <a:lnTo>
                      <a:pt x="41" y="134"/>
                    </a:lnTo>
                    <a:lnTo>
                      <a:pt x="29" y="122"/>
                    </a:lnTo>
                    <a:lnTo>
                      <a:pt x="19" y="115"/>
                    </a:lnTo>
                    <a:lnTo>
                      <a:pt x="42" y="84"/>
                    </a:lnTo>
                    <a:close/>
                    <a:moveTo>
                      <a:pt x="93" y="166"/>
                    </a:moveTo>
                    <a:lnTo>
                      <a:pt x="96" y="179"/>
                    </a:lnTo>
                    <a:lnTo>
                      <a:pt x="100" y="194"/>
                    </a:lnTo>
                    <a:lnTo>
                      <a:pt x="106" y="210"/>
                    </a:lnTo>
                    <a:lnTo>
                      <a:pt x="113" y="226"/>
                    </a:lnTo>
                    <a:lnTo>
                      <a:pt x="78" y="241"/>
                    </a:lnTo>
                    <a:lnTo>
                      <a:pt x="71" y="223"/>
                    </a:lnTo>
                    <a:lnTo>
                      <a:pt x="64" y="205"/>
                    </a:lnTo>
                    <a:lnTo>
                      <a:pt x="60" y="187"/>
                    </a:lnTo>
                    <a:lnTo>
                      <a:pt x="56" y="171"/>
                    </a:lnTo>
                    <a:lnTo>
                      <a:pt x="93" y="166"/>
                    </a:lnTo>
                    <a:close/>
                    <a:moveTo>
                      <a:pt x="113" y="226"/>
                    </a:moveTo>
                    <a:lnTo>
                      <a:pt x="119" y="240"/>
                    </a:lnTo>
                    <a:lnTo>
                      <a:pt x="126" y="253"/>
                    </a:lnTo>
                    <a:lnTo>
                      <a:pt x="133" y="266"/>
                    </a:lnTo>
                    <a:lnTo>
                      <a:pt x="143" y="280"/>
                    </a:lnTo>
                    <a:lnTo>
                      <a:pt x="152" y="292"/>
                    </a:lnTo>
                    <a:lnTo>
                      <a:pt x="161" y="305"/>
                    </a:lnTo>
                    <a:lnTo>
                      <a:pt x="171" y="316"/>
                    </a:lnTo>
                    <a:lnTo>
                      <a:pt x="182" y="326"/>
                    </a:lnTo>
                    <a:lnTo>
                      <a:pt x="157" y="355"/>
                    </a:lnTo>
                    <a:lnTo>
                      <a:pt x="145" y="343"/>
                    </a:lnTo>
                    <a:lnTo>
                      <a:pt x="133" y="330"/>
                    </a:lnTo>
                    <a:lnTo>
                      <a:pt x="122" y="316"/>
                    </a:lnTo>
                    <a:lnTo>
                      <a:pt x="112" y="301"/>
                    </a:lnTo>
                    <a:lnTo>
                      <a:pt x="102" y="287"/>
                    </a:lnTo>
                    <a:lnTo>
                      <a:pt x="93" y="272"/>
                    </a:lnTo>
                    <a:lnTo>
                      <a:pt x="85" y="256"/>
                    </a:lnTo>
                    <a:lnTo>
                      <a:pt x="78" y="241"/>
                    </a:lnTo>
                    <a:lnTo>
                      <a:pt x="113" y="226"/>
                    </a:lnTo>
                    <a:close/>
                    <a:moveTo>
                      <a:pt x="182" y="326"/>
                    </a:moveTo>
                    <a:lnTo>
                      <a:pt x="193" y="335"/>
                    </a:lnTo>
                    <a:lnTo>
                      <a:pt x="203" y="344"/>
                    </a:lnTo>
                    <a:lnTo>
                      <a:pt x="215" y="350"/>
                    </a:lnTo>
                    <a:lnTo>
                      <a:pt x="227" y="355"/>
                    </a:lnTo>
                    <a:lnTo>
                      <a:pt x="238" y="359"/>
                    </a:lnTo>
                    <a:lnTo>
                      <a:pt x="251" y="362"/>
                    </a:lnTo>
                    <a:lnTo>
                      <a:pt x="263" y="362"/>
                    </a:lnTo>
                    <a:lnTo>
                      <a:pt x="276" y="361"/>
                    </a:lnTo>
                    <a:lnTo>
                      <a:pt x="283" y="398"/>
                    </a:lnTo>
                    <a:lnTo>
                      <a:pt x="273" y="399"/>
                    </a:lnTo>
                    <a:lnTo>
                      <a:pt x="265" y="400"/>
                    </a:lnTo>
                    <a:lnTo>
                      <a:pt x="256" y="400"/>
                    </a:lnTo>
                    <a:lnTo>
                      <a:pt x="248" y="399"/>
                    </a:lnTo>
                    <a:lnTo>
                      <a:pt x="239" y="398"/>
                    </a:lnTo>
                    <a:lnTo>
                      <a:pt x="231" y="396"/>
                    </a:lnTo>
                    <a:lnTo>
                      <a:pt x="223" y="394"/>
                    </a:lnTo>
                    <a:lnTo>
                      <a:pt x="216" y="391"/>
                    </a:lnTo>
                    <a:lnTo>
                      <a:pt x="199" y="385"/>
                    </a:lnTo>
                    <a:lnTo>
                      <a:pt x="185" y="376"/>
                    </a:lnTo>
                    <a:lnTo>
                      <a:pt x="170" y="366"/>
                    </a:lnTo>
                    <a:lnTo>
                      <a:pt x="157" y="355"/>
                    </a:lnTo>
                    <a:lnTo>
                      <a:pt x="182" y="326"/>
                    </a:lnTo>
                    <a:close/>
                    <a:moveTo>
                      <a:pt x="276" y="361"/>
                    </a:moveTo>
                    <a:lnTo>
                      <a:pt x="288" y="359"/>
                    </a:lnTo>
                    <a:lnTo>
                      <a:pt x="300" y="354"/>
                    </a:lnTo>
                    <a:lnTo>
                      <a:pt x="316" y="389"/>
                    </a:lnTo>
                    <a:lnTo>
                      <a:pt x="307" y="392"/>
                    </a:lnTo>
                    <a:lnTo>
                      <a:pt x="299" y="395"/>
                    </a:lnTo>
                    <a:lnTo>
                      <a:pt x="291" y="397"/>
                    </a:lnTo>
                    <a:lnTo>
                      <a:pt x="283" y="398"/>
                    </a:lnTo>
                    <a:lnTo>
                      <a:pt x="276" y="361"/>
                    </a:lnTo>
                    <a:close/>
                    <a:moveTo>
                      <a:pt x="300" y="354"/>
                    </a:moveTo>
                    <a:lnTo>
                      <a:pt x="315" y="348"/>
                    </a:lnTo>
                    <a:lnTo>
                      <a:pt x="329" y="342"/>
                    </a:lnTo>
                    <a:lnTo>
                      <a:pt x="344" y="335"/>
                    </a:lnTo>
                    <a:lnTo>
                      <a:pt x="360" y="329"/>
                    </a:lnTo>
                    <a:lnTo>
                      <a:pt x="374" y="364"/>
                    </a:lnTo>
                    <a:lnTo>
                      <a:pt x="358" y="370"/>
                    </a:lnTo>
                    <a:lnTo>
                      <a:pt x="342" y="378"/>
                    </a:lnTo>
                    <a:lnTo>
                      <a:pt x="328" y="383"/>
                    </a:lnTo>
                    <a:lnTo>
                      <a:pt x="316" y="389"/>
                    </a:lnTo>
                    <a:lnTo>
                      <a:pt x="300" y="354"/>
                    </a:lnTo>
                    <a:close/>
                    <a:moveTo>
                      <a:pt x="360" y="329"/>
                    </a:moveTo>
                    <a:lnTo>
                      <a:pt x="411" y="308"/>
                    </a:lnTo>
                    <a:lnTo>
                      <a:pt x="465" y="284"/>
                    </a:lnTo>
                    <a:lnTo>
                      <a:pt x="493" y="272"/>
                    </a:lnTo>
                    <a:lnTo>
                      <a:pt x="519" y="259"/>
                    </a:lnTo>
                    <a:lnTo>
                      <a:pt x="546" y="246"/>
                    </a:lnTo>
                    <a:lnTo>
                      <a:pt x="571" y="234"/>
                    </a:lnTo>
                    <a:lnTo>
                      <a:pt x="595" y="220"/>
                    </a:lnTo>
                    <a:lnTo>
                      <a:pt x="615" y="207"/>
                    </a:lnTo>
                    <a:lnTo>
                      <a:pt x="634" y="193"/>
                    </a:lnTo>
                    <a:lnTo>
                      <a:pt x="649" y="181"/>
                    </a:lnTo>
                    <a:lnTo>
                      <a:pt x="656" y="175"/>
                    </a:lnTo>
                    <a:lnTo>
                      <a:pt x="661" y="168"/>
                    </a:lnTo>
                    <a:lnTo>
                      <a:pt x="667" y="162"/>
                    </a:lnTo>
                    <a:lnTo>
                      <a:pt x="670" y="155"/>
                    </a:lnTo>
                    <a:lnTo>
                      <a:pt x="673" y="149"/>
                    </a:lnTo>
                    <a:lnTo>
                      <a:pt x="675" y="144"/>
                    </a:lnTo>
                    <a:lnTo>
                      <a:pt x="675" y="138"/>
                    </a:lnTo>
                    <a:lnTo>
                      <a:pt x="674" y="132"/>
                    </a:lnTo>
                    <a:lnTo>
                      <a:pt x="711" y="123"/>
                    </a:lnTo>
                    <a:lnTo>
                      <a:pt x="712" y="132"/>
                    </a:lnTo>
                    <a:lnTo>
                      <a:pt x="712" y="140"/>
                    </a:lnTo>
                    <a:lnTo>
                      <a:pt x="711" y="149"/>
                    </a:lnTo>
                    <a:lnTo>
                      <a:pt x="709" y="157"/>
                    </a:lnTo>
                    <a:lnTo>
                      <a:pt x="705" y="166"/>
                    </a:lnTo>
                    <a:lnTo>
                      <a:pt x="700" y="174"/>
                    </a:lnTo>
                    <a:lnTo>
                      <a:pt x="694" y="183"/>
                    </a:lnTo>
                    <a:lnTo>
                      <a:pt x="687" y="191"/>
                    </a:lnTo>
                    <a:lnTo>
                      <a:pt x="680" y="200"/>
                    </a:lnTo>
                    <a:lnTo>
                      <a:pt x="671" y="208"/>
                    </a:lnTo>
                    <a:lnTo>
                      <a:pt x="661" y="216"/>
                    </a:lnTo>
                    <a:lnTo>
                      <a:pt x="651" y="224"/>
                    </a:lnTo>
                    <a:lnTo>
                      <a:pt x="629" y="241"/>
                    </a:lnTo>
                    <a:lnTo>
                      <a:pt x="604" y="256"/>
                    </a:lnTo>
                    <a:lnTo>
                      <a:pt x="577" y="272"/>
                    </a:lnTo>
                    <a:lnTo>
                      <a:pt x="548" y="286"/>
                    </a:lnTo>
                    <a:lnTo>
                      <a:pt x="519" y="300"/>
                    </a:lnTo>
                    <a:lnTo>
                      <a:pt x="490" y="315"/>
                    </a:lnTo>
                    <a:lnTo>
                      <a:pt x="430" y="341"/>
                    </a:lnTo>
                    <a:lnTo>
                      <a:pt x="374" y="364"/>
                    </a:lnTo>
                    <a:lnTo>
                      <a:pt x="360" y="329"/>
                    </a:lnTo>
                    <a:close/>
                    <a:moveTo>
                      <a:pt x="710" y="122"/>
                    </a:moveTo>
                    <a:lnTo>
                      <a:pt x="711" y="122"/>
                    </a:lnTo>
                    <a:lnTo>
                      <a:pt x="711" y="123"/>
                    </a:lnTo>
                    <a:lnTo>
                      <a:pt x="692" y="128"/>
                    </a:lnTo>
                    <a:lnTo>
                      <a:pt x="710" y="12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81" name="Freeform 2301">
                <a:extLst>
                  <a:ext uri="{FF2B5EF4-FFF2-40B4-BE49-F238E27FC236}">
                    <a16:creationId xmlns:a16="http://schemas.microsoft.com/office/drawing/2014/main" id="{EF1A39EC-30AC-44B0-909F-C47A6ED2C7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1" y="3357"/>
                <a:ext cx="45" cy="24"/>
              </a:xfrm>
              <a:custGeom>
                <a:avLst/>
                <a:gdLst>
                  <a:gd name="T0" fmla="*/ 3 w 676"/>
                  <a:gd name="T1" fmla="*/ 0 h 360"/>
                  <a:gd name="T2" fmla="*/ 3 w 676"/>
                  <a:gd name="T3" fmla="*/ 0 h 360"/>
                  <a:gd name="T4" fmla="*/ 3 w 676"/>
                  <a:gd name="T5" fmla="*/ 0 h 360"/>
                  <a:gd name="T6" fmla="*/ 3 w 676"/>
                  <a:gd name="T7" fmla="*/ 0 h 360"/>
                  <a:gd name="T8" fmla="*/ 3 w 676"/>
                  <a:gd name="T9" fmla="*/ 0 h 360"/>
                  <a:gd name="T10" fmla="*/ 3 w 676"/>
                  <a:gd name="T11" fmla="*/ 0 h 360"/>
                  <a:gd name="T12" fmla="*/ 3 w 676"/>
                  <a:gd name="T13" fmla="*/ 0 h 360"/>
                  <a:gd name="T14" fmla="*/ 3 w 676"/>
                  <a:gd name="T15" fmla="*/ 0 h 360"/>
                  <a:gd name="T16" fmla="*/ 2 w 676"/>
                  <a:gd name="T17" fmla="*/ 0 h 360"/>
                  <a:gd name="T18" fmla="*/ 2 w 676"/>
                  <a:gd name="T19" fmla="*/ 0 h 360"/>
                  <a:gd name="T20" fmla="*/ 2 w 676"/>
                  <a:gd name="T21" fmla="*/ 0 h 360"/>
                  <a:gd name="T22" fmla="*/ 2 w 676"/>
                  <a:gd name="T23" fmla="*/ 0 h 360"/>
                  <a:gd name="T24" fmla="*/ 2 w 676"/>
                  <a:gd name="T25" fmla="*/ 0 h 360"/>
                  <a:gd name="T26" fmla="*/ 1 w 676"/>
                  <a:gd name="T27" fmla="*/ 0 h 360"/>
                  <a:gd name="T28" fmla="*/ 1 w 676"/>
                  <a:gd name="T29" fmla="*/ 0 h 360"/>
                  <a:gd name="T30" fmla="*/ 1 w 676"/>
                  <a:gd name="T31" fmla="*/ 0 h 360"/>
                  <a:gd name="T32" fmla="*/ 1 w 676"/>
                  <a:gd name="T33" fmla="*/ 0 h 360"/>
                  <a:gd name="T34" fmla="*/ 1 w 676"/>
                  <a:gd name="T35" fmla="*/ 0 h 360"/>
                  <a:gd name="T36" fmla="*/ 1 w 676"/>
                  <a:gd name="T37" fmla="*/ 0 h 360"/>
                  <a:gd name="T38" fmla="*/ 1 w 676"/>
                  <a:gd name="T39" fmla="*/ 0 h 360"/>
                  <a:gd name="T40" fmla="*/ 1 w 676"/>
                  <a:gd name="T41" fmla="*/ 0 h 360"/>
                  <a:gd name="T42" fmla="*/ 0 w 676"/>
                  <a:gd name="T43" fmla="*/ 0 h 360"/>
                  <a:gd name="T44" fmla="*/ 0 w 676"/>
                  <a:gd name="T45" fmla="*/ 0 h 360"/>
                  <a:gd name="T46" fmla="*/ 0 w 676"/>
                  <a:gd name="T47" fmla="*/ 0 h 360"/>
                  <a:gd name="T48" fmla="*/ 0 w 676"/>
                  <a:gd name="T49" fmla="*/ 0 h 360"/>
                  <a:gd name="T50" fmla="*/ 0 w 676"/>
                  <a:gd name="T51" fmla="*/ 0 h 360"/>
                  <a:gd name="T52" fmla="*/ 0 w 676"/>
                  <a:gd name="T53" fmla="*/ 0 h 360"/>
                  <a:gd name="T54" fmla="*/ 0 w 676"/>
                  <a:gd name="T55" fmla="*/ 0 h 360"/>
                  <a:gd name="T56" fmla="*/ 0 w 676"/>
                  <a:gd name="T57" fmla="*/ 0 h 360"/>
                  <a:gd name="T58" fmla="*/ 0 w 676"/>
                  <a:gd name="T59" fmla="*/ 0 h 360"/>
                  <a:gd name="T60" fmla="*/ 0 w 676"/>
                  <a:gd name="T61" fmla="*/ 0 h 360"/>
                  <a:gd name="T62" fmla="*/ 0 w 676"/>
                  <a:gd name="T63" fmla="*/ 0 h 360"/>
                  <a:gd name="T64" fmla="*/ 0 w 676"/>
                  <a:gd name="T65" fmla="*/ 1 h 360"/>
                  <a:gd name="T66" fmla="*/ 0 w 676"/>
                  <a:gd name="T67" fmla="*/ 1 h 360"/>
                  <a:gd name="T68" fmla="*/ 0 w 676"/>
                  <a:gd name="T69" fmla="*/ 1 h 360"/>
                  <a:gd name="T70" fmla="*/ 0 w 676"/>
                  <a:gd name="T71" fmla="*/ 1 h 360"/>
                  <a:gd name="T72" fmla="*/ 0 w 676"/>
                  <a:gd name="T73" fmla="*/ 1 h 360"/>
                  <a:gd name="T74" fmla="*/ 1 w 676"/>
                  <a:gd name="T75" fmla="*/ 1 h 360"/>
                  <a:gd name="T76" fmla="*/ 1 w 676"/>
                  <a:gd name="T77" fmla="*/ 1 h 360"/>
                  <a:gd name="T78" fmla="*/ 1 w 676"/>
                  <a:gd name="T79" fmla="*/ 1 h 360"/>
                  <a:gd name="T80" fmla="*/ 1 w 676"/>
                  <a:gd name="T81" fmla="*/ 2 h 360"/>
                  <a:gd name="T82" fmla="*/ 1 w 676"/>
                  <a:gd name="T83" fmla="*/ 2 h 360"/>
                  <a:gd name="T84" fmla="*/ 1 w 676"/>
                  <a:gd name="T85" fmla="*/ 2 h 360"/>
                  <a:gd name="T86" fmla="*/ 1 w 676"/>
                  <a:gd name="T87" fmla="*/ 2 h 360"/>
                  <a:gd name="T88" fmla="*/ 1 w 676"/>
                  <a:gd name="T89" fmla="*/ 2 h 360"/>
                  <a:gd name="T90" fmla="*/ 1 w 676"/>
                  <a:gd name="T91" fmla="*/ 2 h 360"/>
                  <a:gd name="T92" fmla="*/ 2 w 676"/>
                  <a:gd name="T93" fmla="*/ 1 h 360"/>
                  <a:gd name="T94" fmla="*/ 2 w 676"/>
                  <a:gd name="T95" fmla="*/ 1 h 360"/>
                  <a:gd name="T96" fmla="*/ 2 w 676"/>
                  <a:gd name="T97" fmla="*/ 1 h 360"/>
                  <a:gd name="T98" fmla="*/ 3 w 676"/>
                  <a:gd name="T99" fmla="*/ 1 h 360"/>
                  <a:gd name="T100" fmla="*/ 3 w 676"/>
                  <a:gd name="T101" fmla="*/ 1 h 360"/>
                  <a:gd name="T102" fmla="*/ 3 w 676"/>
                  <a:gd name="T103" fmla="*/ 1 h 360"/>
                  <a:gd name="T104" fmla="*/ 3 w 676"/>
                  <a:gd name="T105" fmla="*/ 1 h 360"/>
                  <a:gd name="T106" fmla="*/ 3 w 676"/>
                  <a:gd name="T107" fmla="*/ 1 h 360"/>
                  <a:gd name="T108" fmla="*/ 3 w 676"/>
                  <a:gd name="T109" fmla="*/ 1 h 360"/>
                  <a:gd name="T110" fmla="*/ 3 w 676"/>
                  <a:gd name="T111" fmla="*/ 1 h 36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676" h="360">
                    <a:moveTo>
                      <a:pt x="675" y="106"/>
                    </a:moveTo>
                    <a:lnTo>
                      <a:pt x="667" y="86"/>
                    </a:lnTo>
                    <a:lnTo>
                      <a:pt x="660" y="67"/>
                    </a:lnTo>
                    <a:lnTo>
                      <a:pt x="653" y="52"/>
                    </a:lnTo>
                    <a:lnTo>
                      <a:pt x="644" y="38"/>
                    </a:lnTo>
                    <a:lnTo>
                      <a:pt x="639" y="31"/>
                    </a:lnTo>
                    <a:lnTo>
                      <a:pt x="633" y="26"/>
                    </a:lnTo>
                    <a:lnTo>
                      <a:pt x="628" y="21"/>
                    </a:lnTo>
                    <a:lnTo>
                      <a:pt x="622" y="16"/>
                    </a:lnTo>
                    <a:lnTo>
                      <a:pt x="615" y="12"/>
                    </a:lnTo>
                    <a:lnTo>
                      <a:pt x="608" y="9"/>
                    </a:lnTo>
                    <a:lnTo>
                      <a:pt x="600" y="6"/>
                    </a:lnTo>
                    <a:lnTo>
                      <a:pt x="592" y="4"/>
                    </a:lnTo>
                    <a:lnTo>
                      <a:pt x="584" y="2"/>
                    </a:lnTo>
                    <a:lnTo>
                      <a:pt x="575" y="1"/>
                    </a:lnTo>
                    <a:lnTo>
                      <a:pt x="564" y="0"/>
                    </a:lnTo>
                    <a:lnTo>
                      <a:pt x="554" y="0"/>
                    </a:lnTo>
                    <a:lnTo>
                      <a:pt x="543" y="1"/>
                    </a:lnTo>
                    <a:lnTo>
                      <a:pt x="530" y="2"/>
                    </a:lnTo>
                    <a:lnTo>
                      <a:pt x="518" y="4"/>
                    </a:lnTo>
                    <a:lnTo>
                      <a:pt x="505" y="6"/>
                    </a:lnTo>
                    <a:lnTo>
                      <a:pt x="475" y="13"/>
                    </a:lnTo>
                    <a:lnTo>
                      <a:pt x="442" y="22"/>
                    </a:lnTo>
                    <a:lnTo>
                      <a:pt x="405" y="36"/>
                    </a:lnTo>
                    <a:lnTo>
                      <a:pt x="364" y="50"/>
                    </a:lnTo>
                    <a:lnTo>
                      <a:pt x="343" y="58"/>
                    </a:lnTo>
                    <a:lnTo>
                      <a:pt x="325" y="64"/>
                    </a:lnTo>
                    <a:lnTo>
                      <a:pt x="306" y="70"/>
                    </a:lnTo>
                    <a:lnTo>
                      <a:pt x="290" y="74"/>
                    </a:lnTo>
                    <a:lnTo>
                      <a:pt x="274" y="76"/>
                    </a:lnTo>
                    <a:lnTo>
                      <a:pt x="260" y="78"/>
                    </a:lnTo>
                    <a:lnTo>
                      <a:pt x="246" y="79"/>
                    </a:lnTo>
                    <a:lnTo>
                      <a:pt x="234" y="79"/>
                    </a:lnTo>
                    <a:lnTo>
                      <a:pt x="223" y="78"/>
                    </a:lnTo>
                    <a:lnTo>
                      <a:pt x="211" y="77"/>
                    </a:lnTo>
                    <a:lnTo>
                      <a:pt x="202" y="75"/>
                    </a:lnTo>
                    <a:lnTo>
                      <a:pt x="193" y="72"/>
                    </a:lnTo>
                    <a:lnTo>
                      <a:pt x="175" y="65"/>
                    </a:lnTo>
                    <a:lnTo>
                      <a:pt x="161" y="58"/>
                    </a:lnTo>
                    <a:lnTo>
                      <a:pt x="147" y="50"/>
                    </a:lnTo>
                    <a:lnTo>
                      <a:pt x="135" y="43"/>
                    </a:lnTo>
                    <a:lnTo>
                      <a:pt x="123" y="36"/>
                    </a:lnTo>
                    <a:lnTo>
                      <a:pt x="110" y="30"/>
                    </a:lnTo>
                    <a:lnTo>
                      <a:pt x="104" y="28"/>
                    </a:lnTo>
                    <a:lnTo>
                      <a:pt x="98" y="26"/>
                    </a:lnTo>
                    <a:lnTo>
                      <a:pt x="91" y="26"/>
                    </a:lnTo>
                    <a:lnTo>
                      <a:pt x="84" y="26"/>
                    </a:lnTo>
                    <a:lnTo>
                      <a:pt x="75" y="27"/>
                    </a:lnTo>
                    <a:lnTo>
                      <a:pt x="68" y="28"/>
                    </a:lnTo>
                    <a:lnTo>
                      <a:pt x="59" y="31"/>
                    </a:lnTo>
                    <a:lnTo>
                      <a:pt x="50" y="36"/>
                    </a:lnTo>
                    <a:lnTo>
                      <a:pt x="32" y="44"/>
                    </a:lnTo>
                    <a:lnTo>
                      <a:pt x="19" y="50"/>
                    </a:lnTo>
                    <a:lnTo>
                      <a:pt x="10" y="56"/>
                    </a:lnTo>
                    <a:lnTo>
                      <a:pt x="3" y="60"/>
                    </a:lnTo>
                    <a:lnTo>
                      <a:pt x="1" y="62"/>
                    </a:lnTo>
                    <a:lnTo>
                      <a:pt x="1" y="64"/>
                    </a:lnTo>
                    <a:lnTo>
                      <a:pt x="0" y="65"/>
                    </a:lnTo>
                    <a:lnTo>
                      <a:pt x="1" y="67"/>
                    </a:lnTo>
                    <a:lnTo>
                      <a:pt x="3" y="71"/>
                    </a:lnTo>
                    <a:lnTo>
                      <a:pt x="7" y="75"/>
                    </a:lnTo>
                    <a:lnTo>
                      <a:pt x="20" y="83"/>
                    </a:lnTo>
                    <a:lnTo>
                      <a:pt x="34" y="97"/>
                    </a:lnTo>
                    <a:lnTo>
                      <a:pt x="41" y="106"/>
                    </a:lnTo>
                    <a:lnTo>
                      <a:pt x="48" y="117"/>
                    </a:lnTo>
                    <a:lnTo>
                      <a:pt x="51" y="123"/>
                    </a:lnTo>
                    <a:lnTo>
                      <a:pt x="54" y="130"/>
                    </a:lnTo>
                    <a:lnTo>
                      <a:pt x="56" y="138"/>
                    </a:lnTo>
                    <a:lnTo>
                      <a:pt x="57" y="147"/>
                    </a:lnTo>
                    <a:lnTo>
                      <a:pt x="61" y="164"/>
                    </a:lnTo>
                    <a:lnTo>
                      <a:pt x="66" y="184"/>
                    </a:lnTo>
                    <a:lnTo>
                      <a:pt x="73" y="204"/>
                    </a:lnTo>
                    <a:lnTo>
                      <a:pt x="83" y="224"/>
                    </a:lnTo>
                    <a:lnTo>
                      <a:pt x="94" y="244"/>
                    </a:lnTo>
                    <a:lnTo>
                      <a:pt x="106" y="265"/>
                    </a:lnTo>
                    <a:lnTo>
                      <a:pt x="120" y="284"/>
                    </a:lnTo>
                    <a:lnTo>
                      <a:pt x="134" y="302"/>
                    </a:lnTo>
                    <a:lnTo>
                      <a:pt x="142" y="310"/>
                    </a:lnTo>
                    <a:lnTo>
                      <a:pt x="151" y="319"/>
                    </a:lnTo>
                    <a:lnTo>
                      <a:pt x="159" y="326"/>
                    </a:lnTo>
                    <a:lnTo>
                      <a:pt x="168" y="332"/>
                    </a:lnTo>
                    <a:lnTo>
                      <a:pt x="177" y="338"/>
                    </a:lnTo>
                    <a:lnTo>
                      <a:pt x="187" y="344"/>
                    </a:lnTo>
                    <a:lnTo>
                      <a:pt x="196" y="348"/>
                    </a:lnTo>
                    <a:lnTo>
                      <a:pt x="205" y="353"/>
                    </a:lnTo>
                    <a:lnTo>
                      <a:pt x="215" y="356"/>
                    </a:lnTo>
                    <a:lnTo>
                      <a:pt x="226" y="358"/>
                    </a:lnTo>
                    <a:lnTo>
                      <a:pt x="236" y="359"/>
                    </a:lnTo>
                    <a:lnTo>
                      <a:pt x="246" y="360"/>
                    </a:lnTo>
                    <a:lnTo>
                      <a:pt x="257" y="359"/>
                    </a:lnTo>
                    <a:lnTo>
                      <a:pt x="268" y="357"/>
                    </a:lnTo>
                    <a:lnTo>
                      <a:pt x="279" y="354"/>
                    </a:lnTo>
                    <a:lnTo>
                      <a:pt x="290" y="349"/>
                    </a:lnTo>
                    <a:lnTo>
                      <a:pt x="341" y="328"/>
                    </a:lnTo>
                    <a:lnTo>
                      <a:pt x="403" y="302"/>
                    </a:lnTo>
                    <a:lnTo>
                      <a:pt x="436" y="288"/>
                    </a:lnTo>
                    <a:lnTo>
                      <a:pt x="470" y="273"/>
                    </a:lnTo>
                    <a:lnTo>
                      <a:pt x="503" y="258"/>
                    </a:lnTo>
                    <a:lnTo>
                      <a:pt x="535" y="241"/>
                    </a:lnTo>
                    <a:lnTo>
                      <a:pt x="565" y="225"/>
                    </a:lnTo>
                    <a:lnTo>
                      <a:pt x="593" y="208"/>
                    </a:lnTo>
                    <a:lnTo>
                      <a:pt x="607" y="200"/>
                    </a:lnTo>
                    <a:lnTo>
                      <a:pt x="619" y="191"/>
                    </a:lnTo>
                    <a:lnTo>
                      <a:pt x="630" y="183"/>
                    </a:lnTo>
                    <a:lnTo>
                      <a:pt x="641" y="173"/>
                    </a:lnTo>
                    <a:lnTo>
                      <a:pt x="649" y="165"/>
                    </a:lnTo>
                    <a:lnTo>
                      <a:pt x="657" y="157"/>
                    </a:lnTo>
                    <a:lnTo>
                      <a:pt x="663" y="148"/>
                    </a:lnTo>
                    <a:lnTo>
                      <a:pt x="668" y="139"/>
                    </a:lnTo>
                    <a:lnTo>
                      <a:pt x="673" y="131"/>
                    </a:lnTo>
                    <a:lnTo>
                      <a:pt x="675" y="122"/>
                    </a:lnTo>
                    <a:lnTo>
                      <a:pt x="676" y="114"/>
                    </a:lnTo>
                    <a:lnTo>
                      <a:pt x="675" y="106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82" name="Freeform 2302">
                <a:extLst>
                  <a:ext uri="{FF2B5EF4-FFF2-40B4-BE49-F238E27FC236}">
                    <a16:creationId xmlns:a16="http://schemas.microsoft.com/office/drawing/2014/main" id="{D442FAAB-DD9E-4AD0-B6C8-ACFEB0141EE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70" y="3355"/>
                <a:ext cx="47" cy="27"/>
              </a:xfrm>
              <a:custGeom>
                <a:avLst/>
                <a:gdLst>
                  <a:gd name="T0" fmla="*/ 3 w 712"/>
                  <a:gd name="T1" fmla="*/ 0 h 397"/>
                  <a:gd name="T2" fmla="*/ 3 w 712"/>
                  <a:gd name="T3" fmla="*/ 0 h 397"/>
                  <a:gd name="T4" fmla="*/ 3 w 712"/>
                  <a:gd name="T5" fmla="*/ 0 h 397"/>
                  <a:gd name="T6" fmla="*/ 3 w 712"/>
                  <a:gd name="T7" fmla="*/ 0 h 397"/>
                  <a:gd name="T8" fmla="*/ 3 w 712"/>
                  <a:gd name="T9" fmla="*/ 0 h 397"/>
                  <a:gd name="T10" fmla="*/ 3 w 712"/>
                  <a:gd name="T11" fmla="*/ 0 h 397"/>
                  <a:gd name="T12" fmla="*/ 2 w 712"/>
                  <a:gd name="T13" fmla="*/ 0 h 397"/>
                  <a:gd name="T14" fmla="*/ 2 w 712"/>
                  <a:gd name="T15" fmla="*/ 0 h 397"/>
                  <a:gd name="T16" fmla="*/ 2 w 712"/>
                  <a:gd name="T17" fmla="*/ 0 h 397"/>
                  <a:gd name="T18" fmla="*/ 3 w 712"/>
                  <a:gd name="T19" fmla="*/ 0 h 397"/>
                  <a:gd name="T20" fmla="*/ 2 w 712"/>
                  <a:gd name="T21" fmla="*/ 0 h 397"/>
                  <a:gd name="T22" fmla="*/ 2 w 712"/>
                  <a:gd name="T23" fmla="*/ 0 h 397"/>
                  <a:gd name="T24" fmla="*/ 1 w 712"/>
                  <a:gd name="T25" fmla="*/ 1 h 397"/>
                  <a:gd name="T26" fmla="*/ 1 w 712"/>
                  <a:gd name="T27" fmla="*/ 0 h 397"/>
                  <a:gd name="T28" fmla="*/ 1 w 712"/>
                  <a:gd name="T29" fmla="*/ 0 h 397"/>
                  <a:gd name="T30" fmla="*/ 1 w 712"/>
                  <a:gd name="T31" fmla="*/ 0 h 397"/>
                  <a:gd name="T32" fmla="*/ 1 w 712"/>
                  <a:gd name="T33" fmla="*/ 0 h 397"/>
                  <a:gd name="T34" fmla="*/ 2 w 712"/>
                  <a:gd name="T35" fmla="*/ 0 h 397"/>
                  <a:gd name="T36" fmla="*/ 1 w 712"/>
                  <a:gd name="T37" fmla="*/ 0 h 397"/>
                  <a:gd name="T38" fmla="*/ 0 w 712"/>
                  <a:gd name="T39" fmla="*/ 0 h 397"/>
                  <a:gd name="T40" fmla="*/ 0 w 712"/>
                  <a:gd name="T41" fmla="*/ 0 h 397"/>
                  <a:gd name="T42" fmla="*/ 1 w 712"/>
                  <a:gd name="T43" fmla="*/ 0 h 397"/>
                  <a:gd name="T44" fmla="*/ 0 w 712"/>
                  <a:gd name="T45" fmla="*/ 0 h 397"/>
                  <a:gd name="T46" fmla="*/ 0 w 712"/>
                  <a:gd name="T47" fmla="*/ 0 h 397"/>
                  <a:gd name="T48" fmla="*/ 0 w 712"/>
                  <a:gd name="T49" fmla="*/ 0 h 397"/>
                  <a:gd name="T50" fmla="*/ 0 w 712"/>
                  <a:gd name="T51" fmla="*/ 0 h 397"/>
                  <a:gd name="T52" fmla="*/ 0 w 712"/>
                  <a:gd name="T53" fmla="*/ 0 h 397"/>
                  <a:gd name="T54" fmla="*/ 0 w 712"/>
                  <a:gd name="T55" fmla="*/ 0 h 397"/>
                  <a:gd name="T56" fmla="*/ 0 w 712"/>
                  <a:gd name="T57" fmla="*/ 1 h 397"/>
                  <a:gd name="T58" fmla="*/ 0 w 712"/>
                  <a:gd name="T59" fmla="*/ 0 h 397"/>
                  <a:gd name="T60" fmla="*/ 0 w 712"/>
                  <a:gd name="T61" fmla="*/ 0 h 397"/>
                  <a:gd name="T62" fmla="*/ 0 w 712"/>
                  <a:gd name="T63" fmla="*/ 1 h 397"/>
                  <a:gd name="T64" fmla="*/ 0 w 712"/>
                  <a:gd name="T65" fmla="*/ 1 h 397"/>
                  <a:gd name="T66" fmla="*/ 0 w 712"/>
                  <a:gd name="T67" fmla="*/ 1 h 397"/>
                  <a:gd name="T68" fmla="*/ 0 w 712"/>
                  <a:gd name="T69" fmla="*/ 1 h 397"/>
                  <a:gd name="T70" fmla="*/ 0 w 712"/>
                  <a:gd name="T71" fmla="*/ 1 h 397"/>
                  <a:gd name="T72" fmla="*/ 1 w 712"/>
                  <a:gd name="T73" fmla="*/ 1 h 397"/>
                  <a:gd name="T74" fmla="*/ 1 w 712"/>
                  <a:gd name="T75" fmla="*/ 2 h 397"/>
                  <a:gd name="T76" fmla="*/ 0 w 712"/>
                  <a:gd name="T77" fmla="*/ 1 h 397"/>
                  <a:gd name="T78" fmla="*/ 1 w 712"/>
                  <a:gd name="T79" fmla="*/ 1 h 397"/>
                  <a:gd name="T80" fmla="*/ 1 w 712"/>
                  <a:gd name="T81" fmla="*/ 2 h 397"/>
                  <a:gd name="T82" fmla="*/ 1 w 712"/>
                  <a:gd name="T83" fmla="*/ 2 h 397"/>
                  <a:gd name="T84" fmla="*/ 1 w 712"/>
                  <a:gd name="T85" fmla="*/ 2 h 397"/>
                  <a:gd name="T86" fmla="*/ 1 w 712"/>
                  <a:gd name="T87" fmla="*/ 2 h 397"/>
                  <a:gd name="T88" fmla="*/ 1 w 712"/>
                  <a:gd name="T89" fmla="*/ 2 h 397"/>
                  <a:gd name="T90" fmla="*/ 1 w 712"/>
                  <a:gd name="T91" fmla="*/ 2 h 397"/>
                  <a:gd name="T92" fmla="*/ 2 w 712"/>
                  <a:gd name="T93" fmla="*/ 2 h 397"/>
                  <a:gd name="T94" fmla="*/ 1 w 712"/>
                  <a:gd name="T95" fmla="*/ 2 h 397"/>
                  <a:gd name="T96" fmla="*/ 2 w 712"/>
                  <a:gd name="T97" fmla="*/ 1 h 397"/>
                  <a:gd name="T98" fmla="*/ 3 w 712"/>
                  <a:gd name="T99" fmla="*/ 1 h 397"/>
                  <a:gd name="T100" fmla="*/ 3 w 712"/>
                  <a:gd name="T101" fmla="*/ 1 h 397"/>
                  <a:gd name="T102" fmla="*/ 3 w 712"/>
                  <a:gd name="T103" fmla="*/ 1 h 397"/>
                  <a:gd name="T104" fmla="*/ 3 w 712"/>
                  <a:gd name="T105" fmla="*/ 1 h 397"/>
                  <a:gd name="T106" fmla="*/ 3 w 712"/>
                  <a:gd name="T107" fmla="*/ 1 h 397"/>
                  <a:gd name="T108" fmla="*/ 3 w 712"/>
                  <a:gd name="T109" fmla="*/ 1 h 397"/>
                  <a:gd name="T110" fmla="*/ 2 w 712"/>
                  <a:gd name="T111" fmla="*/ 1 h 397"/>
                  <a:gd name="T112" fmla="*/ 3 w 712"/>
                  <a:gd name="T113" fmla="*/ 1 h 39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712" h="397">
                    <a:moveTo>
                      <a:pt x="674" y="130"/>
                    </a:moveTo>
                    <a:lnTo>
                      <a:pt x="669" y="112"/>
                    </a:lnTo>
                    <a:lnTo>
                      <a:pt x="663" y="97"/>
                    </a:lnTo>
                    <a:lnTo>
                      <a:pt x="656" y="82"/>
                    </a:lnTo>
                    <a:lnTo>
                      <a:pt x="648" y="70"/>
                    </a:lnTo>
                    <a:lnTo>
                      <a:pt x="644" y="65"/>
                    </a:lnTo>
                    <a:lnTo>
                      <a:pt x="640" y="60"/>
                    </a:lnTo>
                    <a:lnTo>
                      <a:pt x="635" y="56"/>
                    </a:lnTo>
                    <a:lnTo>
                      <a:pt x="630" y="51"/>
                    </a:lnTo>
                    <a:lnTo>
                      <a:pt x="625" y="47"/>
                    </a:lnTo>
                    <a:lnTo>
                      <a:pt x="618" y="45"/>
                    </a:lnTo>
                    <a:lnTo>
                      <a:pt x="612" y="42"/>
                    </a:lnTo>
                    <a:lnTo>
                      <a:pt x="606" y="40"/>
                    </a:lnTo>
                    <a:lnTo>
                      <a:pt x="615" y="4"/>
                    </a:lnTo>
                    <a:lnTo>
                      <a:pt x="625" y="7"/>
                    </a:lnTo>
                    <a:lnTo>
                      <a:pt x="634" y="10"/>
                    </a:lnTo>
                    <a:lnTo>
                      <a:pt x="642" y="14"/>
                    </a:lnTo>
                    <a:lnTo>
                      <a:pt x="649" y="19"/>
                    </a:lnTo>
                    <a:lnTo>
                      <a:pt x="657" y="24"/>
                    </a:lnTo>
                    <a:lnTo>
                      <a:pt x="664" y="30"/>
                    </a:lnTo>
                    <a:lnTo>
                      <a:pt x="670" y="36"/>
                    </a:lnTo>
                    <a:lnTo>
                      <a:pt x="675" y="43"/>
                    </a:lnTo>
                    <a:lnTo>
                      <a:pt x="681" y="51"/>
                    </a:lnTo>
                    <a:lnTo>
                      <a:pt x="686" y="59"/>
                    </a:lnTo>
                    <a:lnTo>
                      <a:pt x="691" y="68"/>
                    </a:lnTo>
                    <a:lnTo>
                      <a:pt x="695" y="77"/>
                    </a:lnTo>
                    <a:lnTo>
                      <a:pt x="703" y="97"/>
                    </a:lnTo>
                    <a:lnTo>
                      <a:pt x="710" y="119"/>
                    </a:lnTo>
                    <a:lnTo>
                      <a:pt x="674" y="130"/>
                    </a:lnTo>
                    <a:close/>
                    <a:moveTo>
                      <a:pt x="606" y="40"/>
                    </a:moveTo>
                    <a:lnTo>
                      <a:pt x="598" y="39"/>
                    </a:lnTo>
                    <a:lnTo>
                      <a:pt x="590" y="38"/>
                    </a:lnTo>
                    <a:lnTo>
                      <a:pt x="580" y="37"/>
                    </a:lnTo>
                    <a:lnTo>
                      <a:pt x="570" y="37"/>
                    </a:lnTo>
                    <a:lnTo>
                      <a:pt x="548" y="39"/>
                    </a:lnTo>
                    <a:lnTo>
                      <a:pt x="524" y="44"/>
                    </a:lnTo>
                    <a:lnTo>
                      <a:pt x="495" y="50"/>
                    </a:lnTo>
                    <a:lnTo>
                      <a:pt x="463" y="60"/>
                    </a:lnTo>
                    <a:lnTo>
                      <a:pt x="428" y="72"/>
                    </a:lnTo>
                    <a:lnTo>
                      <a:pt x="389" y="86"/>
                    </a:lnTo>
                    <a:lnTo>
                      <a:pt x="374" y="51"/>
                    </a:lnTo>
                    <a:lnTo>
                      <a:pt x="418" y="36"/>
                    </a:lnTo>
                    <a:lnTo>
                      <a:pt x="456" y="24"/>
                    </a:lnTo>
                    <a:lnTo>
                      <a:pt x="490" y="13"/>
                    </a:lnTo>
                    <a:lnTo>
                      <a:pt x="521" y="6"/>
                    </a:lnTo>
                    <a:lnTo>
                      <a:pt x="535" y="4"/>
                    </a:lnTo>
                    <a:lnTo>
                      <a:pt x="548" y="2"/>
                    </a:lnTo>
                    <a:lnTo>
                      <a:pt x="562" y="0"/>
                    </a:lnTo>
                    <a:lnTo>
                      <a:pt x="573" y="0"/>
                    </a:lnTo>
                    <a:lnTo>
                      <a:pt x="584" y="0"/>
                    </a:lnTo>
                    <a:lnTo>
                      <a:pt x="596" y="1"/>
                    </a:lnTo>
                    <a:lnTo>
                      <a:pt x="605" y="2"/>
                    </a:lnTo>
                    <a:lnTo>
                      <a:pt x="615" y="4"/>
                    </a:lnTo>
                    <a:lnTo>
                      <a:pt x="606" y="40"/>
                    </a:lnTo>
                    <a:close/>
                    <a:moveTo>
                      <a:pt x="374" y="51"/>
                    </a:moveTo>
                    <a:lnTo>
                      <a:pt x="370" y="54"/>
                    </a:lnTo>
                    <a:lnTo>
                      <a:pt x="374" y="51"/>
                    </a:lnTo>
                    <a:lnTo>
                      <a:pt x="382" y="69"/>
                    </a:lnTo>
                    <a:lnTo>
                      <a:pt x="374" y="51"/>
                    </a:lnTo>
                    <a:close/>
                    <a:moveTo>
                      <a:pt x="389" y="86"/>
                    </a:moveTo>
                    <a:lnTo>
                      <a:pt x="363" y="96"/>
                    </a:lnTo>
                    <a:lnTo>
                      <a:pt x="339" y="104"/>
                    </a:lnTo>
                    <a:lnTo>
                      <a:pt x="318" y="109"/>
                    </a:lnTo>
                    <a:lnTo>
                      <a:pt x="298" y="113"/>
                    </a:lnTo>
                    <a:lnTo>
                      <a:pt x="280" y="115"/>
                    </a:lnTo>
                    <a:lnTo>
                      <a:pt x="262" y="116"/>
                    </a:lnTo>
                    <a:lnTo>
                      <a:pt x="247" y="116"/>
                    </a:lnTo>
                    <a:lnTo>
                      <a:pt x="232" y="115"/>
                    </a:lnTo>
                    <a:lnTo>
                      <a:pt x="219" y="113"/>
                    </a:lnTo>
                    <a:lnTo>
                      <a:pt x="208" y="110"/>
                    </a:lnTo>
                    <a:lnTo>
                      <a:pt x="196" y="106"/>
                    </a:lnTo>
                    <a:lnTo>
                      <a:pt x="186" y="102"/>
                    </a:lnTo>
                    <a:lnTo>
                      <a:pt x="168" y="93"/>
                    </a:lnTo>
                    <a:lnTo>
                      <a:pt x="150" y="82"/>
                    </a:lnTo>
                    <a:lnTo>
                      <a:pt x="171" y="50"/>
                    </a:lnTo>
                    <a:lnTo>
                      <a:pt x="184" y="59"/>
                    </a:lnTo>
                    <a:lnTo>
                      <a:pt x="199" y="67"/>
                    </a:lnTo>
                    <a:lnTo>
                      <a:pt x="209" y="70"/>
                    </a:lnTo>
                    <a:lnTo>
                      <a:pt x="218" y="73"/>
                    </a:lnTo>
                    <a:lnTo>
                      <a:pt x="228" y="76"/>
                    </a:lnTo>
                    <a:lnTo>
                      <a:pt x="240" y="77"/>
                    </a:lnTo>
                    <a:lnTo>
                      <a:pt x="252" y="78"/>
                    </a:lnTo>
                    <a:lnTo>
                      <a:pt x="265" y="78"/>
                    </a:lnTo>
                    <a:lnTo>
                      <a:pt x="280" y="77"/>
                    </a:lnTo>
                    <a:lnTo>
                      <a:pt x="296" y="75"/>
                    </a:lnTo>
                    <a:lnTo>
                      <a:pt x="313" y="72"/>
                    </a:lnTo>
                    <a:lnTo>
                      <a:pt x="332" y="67"/>
                    </a:lnTo>
                    <a:lnTo>
                      <a:pt x="353" y="60"/>
                    </a:lnTo>
                    <a:lnTo>
                      <a:pt x="374" y="51"/>
                    </a:lnTo>
                    <a:lnTo>
                      <a:pt x="389" y="86"/>
                    </a:lnTo>
                    <a:close/>
                    <a:moveTo>
                      <a:pt x="150" y="82"/>
                    </a:moveTo>
                    <a:lnTo>
                      <a:pt x="142" y="77"/>
                    </a:lnTo>
                    <a:lnTo>
                      <a:pt x="134" y="72"/>
                    </a:lnTo>
                    <a:lnTo>
                      <a:pt x="125" y="68"/>
                    </a:lnTo>
                    <a:lnTo>
                      <a:pt x="117" y="66"/>
                    </a:lnTo>
                    <a:lnTo>
                      <a:pt x="108" y="64"/>
                    </a:lnTo>
                    <a:lnTo>
                      <a:pt x="99" y="65"/>
                    </a:lnTo>
                    <a:lnTo>
                      <a:pt x="87" y="67"/>
                    </a:lnTo>
                    <a:lnTo>
                      <a:pt x="76" y="72"/>
                    </a:lnTo>
                    <a:lnTo>
                      <a:pt x="59" y="37"/>
                    </a:lnTo>
                    <a:lnTo>
                      <a:pt x="69" y="33"/>
                    </a:lnTo>
                    <a:lnTo>
                      <a:pt x="78" y="30"/>
                    </a:lnTo>
                    <a:lnTo>
                      <a:pt x="86" y="28"/>
                    </a:lnTo>
                    <a:lnTo>
                      <a:pt x="94" y="27"/>
                    </a:lnTo>
                    <a:lnTo>
                      <a:pt x="102" y="26"/>
                    </a:lnTo>
                    <a:lnTo>
                      <a:pt x="109" y="26"/>
                    </a:lnTo>
                    <a:lnTo>
                      <a:pt x="116" y="26"/>
                    </a:lnTo>
                    <a:lnTo>
                      <a:pt x="122" y="27"/>
                    </a:lnTo>
                    <a:lnTo>
                      <a:pt x="135" y="31"/>
                    </a:lnTo>
                    <a:lnTo>
                      <a:pt x="147" y="36"/>
                    </a:lnTo>
                    <a:lnTo>
                      <a:pt x="158" y="43"/>
                    </a:lnTo>
                    <a:lnTo>
                      <a:pt x="171" y="50"/>
                    </a:lnTo>
                    <a:lnTo>
                      <a:pt x="150" y="82"/>
                    </a:lnTo>
                    <a:close/>
                    <a:moveTo>
                      <a:pt x="76" y="72"/>
                    </a:moveTo>
                    <a:lnTo>
                      <a:pt x="77" y="71"/>
                    </a:lnTo>
                    <a:lnTo>
                      <a:pt x="75" y="72"/>
                    </a:lnTo>
                    <a:lnTo>
                      <a:pt x="68" y="55"/>
                    </a:lnTo>
                    <a:lnTo>
                      <a:pt x="76" y="72"/>
                    </a:lnTo>
                    <a:close/>
                    <a:moveTo>
                      <a:pt x="75" y="72"/>
                    </a:moveTo>
                    <a:lnTo>
                      <a:pt x="66" y="75"/>
                    </a:lnTo>
                    <a:lnTo>
                      <a:pt x="57" y="77"/>
                    </a:lnTo>
                    <a:lnTo>
                      <a:pt x="50" y="77"/>
                    </a:lnTo>
                    <a:lnTo>
                      <a:pt x="44" y="77"/>
                    </a:lnTo>
                    <a:lnTo>
                      <a:pt x="40" y="77"/>
                    </a:lnTo>
                    <a:lnTo>
                      <a:pt x="37" y="77"/>
                    </a:lnTo>
                    <a:lnTo>
                      <a:pt x="36" y="77"/>
                    </a:lnTo>
                    <a:lnTo>
                      <a:pt x="36" y="79"/>
                    </a:lnTo>
                    <a:lnTo>
                      <a:pt x="2" y="95"/>
                    </a:lnTo>
                    <a:lnTo>
                      <a:pt x="1" y="91"/>
                    </a:lnTo>
                    <a:lnTo>
                      <a:pt x="0" y="87"/>
                    </a:lnTo>
                    <a:lnTo>
                      <a:pt x="0" y="83"/>
                    </a:lnTo>
                    <a:lnTo>
                      <a:pt x="0" y="80"/>
                    </a:lnTo>
                    <a:lnTo>
                      <a:pt x="1" y="77"/>
                    </a:lnTo>
                    <a:lnTo>
                      <a:pt x="2" y="74"/>
                    </a:lnTo>
                    <a:lnTo>
                      <a:pt x="4" y="71"/>
                    </a:lnTo>
                    <a:lnTo>
                      <a:pt x="7" y="67"/>
                    </a:lnTo>
                    <a:lnTo>
                      <a:pt x="15" y="61"/>
                    </a:lnTo>
                    <a:lnTo>
                      <a:pt x="26" y="54"/>
                    </a:lnTo>
                    <a:lnTo>
                      <a:pt x="42" y="46"/>
                    </a:lnTo>
                    <a:lnTo>
                      <a:pt x="60" y="37"/>
                    </a:lnTo>
                    <a:lnTo>
                      <a:pt x="75" y="72"/>
                    </a:lnTo>
                    <a:close/>
                    <a:moveTo>
                      <a:pt x="36" y="79"/>
                    </a:moveTo>
                    <a:lnTo>
                      <a:pt x="38" y="80"/>
                    </a:lnTo>
                    <a:lnTo>
                      <a:pt x="41" y="81"/>
                    </a:lnTo>
                    <a:lnTo>
                      <a:pt x="19" y="112"/>
                    </a:lnTo>
                    <a:lnTo>
                      <a:pt x="14" y="108"/>
                    </a:lnTo>
                    <a:lnTo>
                      <a:pt x="9" y="104"/>
                    </a:lnTo>
                    <a:lnTo>
                      <a:pt x="5" y="100"/>
                    </a:lnTo>
                    <a:lnTo>
                      <a:pt x="2" y="95"/>
                    </a:lnTo>
                    <a:lnTo>
                      <a:pt x="36" y="79"/>
                    </a:lnTo>
                    <a:close/>
                    <a:moveTo>
                      <a:pt x="41" y="81"/>
                    </a:moveTo>
                    <a:lnTo>
                      <a:pt x="48" y="86"/>
                    </a:lnTo>
                    <a:lnTo>
                      <a:pt x="55" y="93"/>
                    </a:lnTo>
                    <a:lnTo>
                      <a:pt x="64" y="100"/>
                    </a:lnTo>
                    <a:lnTo>
                      <a:pt x="71" y="108"/>
                    </a:lnTo>
                    <a:lnTo>
                      <a:pt x="78" y="118"/>
                    </a:lnTo>
                    <a:lnTo>
                      <a:pt x="84" y="131"/>
                    </a:lnTo>
                    <a:lnTo>
                      <a:pt x="87" y="138"/>
                    </a:lnTo>
                    <a:lnTo>
                      <a:pt x="89" y="145"/>
                    </a:lnTo>
                    <a:lnTo>
                      <a:pt x="91" y="153"/>
                    </a:lnTo>
                    <a:lnTo>
                      <a:pt x="93" y="163"/>
                    </a:lnTo>
                    <a:lnTo>
                      <a:pt x="56" y="169"/>
                    </a:lnTo>
                    <a:lnTo>
                      <a:pt x="54" y="156"/>
                    </a:lnTo>
                    <a:lnTo>
                      <a:pt x="50" y="146"/>
                    </a:lnTo>
                    <a:lnTo>
                      <a:pt x="45" y="138"/>
                    </a:lnTo>
                    <a:lnTo>
                      <a:pt x="41" y="131"/>
                    </a:lnTo>
                    <a:lnTo>
                      <a:pt x="30" y="119"/>
                    </a:lnTo>
                    <a:lnTo>
                      <a:pt x="19" y="112"/>
                    </a:lnTo>
                    <a:lnTo>
                      <a:pt x="41" y="81"/>
                    </a:lnTo>
                    <a:close/>
                    <a:moveTo>
                      <a:pt x="93" y="163"/>
                    </a:moveTo>
                    <a:lnTo>
                      <a:pt x="97" y="176"/>
                    </a:lnTo>
                    <a:lnTo>
                      <a:pt x="101" y="191"/>
                    </a:lnTo>
                    <a:lnTo>
                      <a:pt x="106" y="207"/>
                    </a:lnTo>
                    <a:lnTo>
                      <a:pt x="113" y="223"/>
                    </a:lnTo>
                    <a:lnTo>
                      <a:pt x="78" y="239"/>
                    </a:lnTo>
                    <a:lnTo>
                      <a:pt x="71" y="220"/>
                    </a:lnTo>
                    <a:lnTo>
                      <a:pt x="65" y="202"/>
                    </a:lnTo>
                    <a:lnTo>
                      <a:pt x="59" y="184"/>
                    </a:lnTo>
                    <a:lnTo>
                      <a:pt x="56" y="169"/>
                    </a:lnTo>
                    <a:lnTo>
                      <a:pt x="93" y="163"/>
                    </a:lnTo>
                    <a:close/>
                    <a:moveTo>
                      <a:pt x="113" y="223"/>
                    </a:moveTo>
                    <a:lnTo>
                      <a:pt x="119" y="237"/>
                    </a:lnTo>
                    <a:lnTo>
                      <a:pt x="126" y="251"/>
                    </a:lnTo>
                    <a:lnTo>
                      <a:pt x="134" y="265"/>
                    </a:lnTo>
                    <a:lnTo>
                      <a:pt x="142" y="277"/>
                    </a:lnTo>
                    <a:lnTo>
                      <a:pt x="151" y="290"/>
                    </a:lnTo>
                    <a:lnTo>
                      <a:pt x="161" y="302"/>
                    </a:lnTo>
                    <a:lnTo>
                      <a:pt x="172" y="313"/>
                    </a:lnTo>
                    <a:lnTo>
                      <a:pt x="182" y="324"/>
                    </a:lnTo>
                    <a:lnTo>
                      <a:pt x="157" y="352"/>
                    </a:lnTo>
                    <a:lnTo>
                      <a:pt x="145" y="340"/>
                    </a:lnTo>
                    <a:lnTo>
                      <a:pt x="133" y="327"/>
                    </a:lnTo>
                    <a:lnTo>
                      <a:pt x="122" y="313"/>
                    </a:lnTo>
                    <a:lnTo>
                      <a:pt x="112" y="300"/>
                    </a:lnTo>
                    <a:lnTo>
                      <a:pt x="102" y="284"/>
                    </a:lnTo>
                    <a:lnTo>
                      <a:pt x="93" y="269"/>
                    </a:lnTo>
                    <a:lnTo>
                      <a:pt x="85" y="254"/>
                    </a:lnTo>
                    <a:lnTo>
                      <a:pt x="78" y="239"/>
                    </a:lnTo>
                    <a:lnTo>
                      <a:pt x="113" y="223"/>
                    </a:lnTo>
                    <a:close/>
                    <a:moveTo>
                      <a:pt x="182" y="324"/>
                    </a:moveTo>
                    <a:lnTo>
                      <a:pt x="192" y="332"/>
                    </a:lnTo>
                    <a:lnTo>
                      <a:pt x="204" y="341"/>
                    </a:lnTo>
                    <a:lnTo>
                      <a:pt x="215" y="347"/>
                    </a:lnTo>
                    <a:lnTo>
                      <a:pt x="226" y="353"/>
                    </a:lnTo>
                    <a:lnTo>
                      <a:pt x="239" y="356"/>
                    </a:lnTo>
                    <a:lnTo>
                      <a:pt x="251" y="359"/>
                    </a:lnTo>
                    <a:lnTo>
                      <a:pt x="263" y="359"/>
                    </a:lnTo>
                    <a:lnTo>
                      <a:pt x="276" y="358"/>
                    </a:lnTo>
                    <a:lnTo>
                      <a:pt x="282" y="395"/>
                    </a:lnTo>
                    <a:lnTo>
                      <a:pt x="274" y="397"/>
                    </a:lnTo>
                    <a:lnTo>
                      <a:pt x="264" y="397"/>
                    </a:lnTo>
                    <a:lnTo>
                      <a:pt x="256" y="397"/>
                    </a:lnTo>
                    <a:lnTo>
                      <a:pt x="248" y="396"/>
                    </a:lnTo>
                    <a:lnTo>
                      <a:pt x="240" y="395"/>
                    </a:lnTo>
                    <a:lnTo>
                      <a:pt x="231" y="393"/>
                    </a:lnTo>
                    <a:lnTo>
                      <a:pt x="223" y="391"/>
                    </a:lnTo>
                    <a:lnTo>
                      <a:pt x="215" y="389"/>
                    </a:lnTo>
                    <a:lnTo>
                      <a:pt x="199" y="382"/>
                    </a:lnTo>
                    <a:lnTo>
                      <a:pt x="185" y="374"/>
                    </a:lnTo>
                    <a:lnTo>
                      <a:pt x="171" y="363"/>
                    </a:lnTo>
                    <a:lnTo>
                      <a:pt x="157" y="352"/>
                    </a:lnTo>
                    <a:lnTo>
                      <a:pt x="182" y="324"/>
                    </a:lnTo>
                    <a:close/>
                    <a:moveTo>
                      <a:pt x="276" y="358"/>
                    </a:moveTo>
                    <a:lnTo>
                      <a:pt x="288" y="356"/>
                    </a:lnTo>
                    <a:lnTo>
                      <a:pt x="300" y="351"/>
                    </a:lnTo>
                    <a:lnTo>
                      <a:pt x="316" y="386"/>
                    </a:lnTo>
                    <a:lnTo>
                      <a:pt x="307" y="389"/>
                    </a:lnTo>
                    <a:lnTo>
                      <a:pt x="298" y="392"/>
                    </a:lnTo>
                    <a:lnTo>
                      <a:pt x="290" y="394"/>
                    </a:lnTo>
                    <a:lnTo>
                      <a:pt x="282" y="395"/>
                    </a:lnTo>
                    <a:lnTo>
                      <a:pt x="276" y="358"/>
                    </a:lnTo>
                    <a:close/>
                    <a:moveTo>
                      <a:pt x="300" y="351"/>
                    </a:moveTo>
                    <a:lnTo>
                      <a:pt x="314" y="346"/>
                    </a:lnTo>
                    <a:lnTo>
                      <a:pt x="329" y="340"/>
                    </a:lnTo>
                    <a:lnTo>
                      <a:pt x="344" y="332"/>
                    </a:lnTo>
                    <a:lnTo>
                      <a:pt x="360" y="326"/>
                    </a:lnTo>
                    <a:lnTo>
                      <a:pt x="374" y="361"/>
                    </a:lnTo>
                    <a:lnTo>
                      <a:pt x="358" y="367"/>
                    </a:lnTo>
                    <a:lnTo>
                      <a:pt x="342" y="375"/>
                    </a:lnTo>
                    <a:lnTo>
                      <a:pt x="328" y="381"/>
                    </a:lnTo>
                    <a:lnTo>
                      <a:pt x="316" y="386"/>
                    </a:lnTo>
                    <a:lnTo>
                      <a:pt x="300" y="351"/>
                    </a:lnTo>
                    <a:close/>
                    <a:moveTo>
                      <a:pt x="360" y="326"/>
                    </a:moveTo>
                    <a:lnTo>
                      <a:pt x="410" y="305"/>
                    </a:lnTo>
                    <a:lnTo>
                      <a:pt x="465" y="282"/>
                    </a:lnTo>
                    <a:lnTo>
                      <a:pt x="493" y="269"/>
                    </a:lnTo>
                    <a:lnTo>
                      <a:pt x="520" y="256"/>
                    </a:lnTo>
                    <a:lnTo>
                      <a:pt x="545" y="244"/>
                    </a:lnTo>
                    <a:lnTo>
                      <a:pt x="571" y="231"/>
                    </a:lnTo>
                    <a:lnTo>
                      <a:pt x="594" y="217"/>
                    </a:lnTo>
                    <a:lnTo>
                      <a:pt x="615" y="204"/>
                    </a:lnTo>
                    <a:lnTo>
                      <a:pt x="634" y="191"/>
                    </a:lnTo>
                    <a:lnTo>
                      <a:pt x="649" y="178"/>
                    </a:lnTo>
                    <a:lnTo>
                      <a:pt x="656" y="172"/>
                    </a:lnTo>
                    <a:lnTo>
                      <a:pt x="662" y="166"/>
                    </a:lnTo>
                    <a:lnTo>
                      <a:pt x="666" y="160"/>
                    </a:lnTo>
                    <a:lnTo>
                      <a:pt x="670" y="153"/>
                    </a:lnTo>
                    <a:lnTo>
                      <a:pt x="673" y="147"/>
                    </a:lnTo>
                    <a:lnTo>
                      <a:pt x="674" y="141"/>
                    </a:lnTo>
                    <a:lnTo>
                      <a:pt x="675" y="135"/>
                    </a:lnTo>
                    <a:lnTo>
                      <a:pt x="674" y="130"/>
                    </a:lnTo>
                    <a:lnTo>
                      <a:pt x="710" y="120"/>
                    </a:lnTo>
                    <a:lnTo>
                      <a:pt x="712" y="129"/>
                    </a:lnTo>
                    <a:lnTo>
                      <a:pt x="712" y="137"/>
                    </a:lnTo>
                    <a:lnTo>
                      <a:pt x="711" y="146"/>
                    </a:lnTo>
                    <a:lnTo>
                      <a:pt x="708" y="154"/>
                    </a:lnTo>
                    <a:lnTo>
                      <a:pt x="705" y="163"/>
                    </a:lnTo>
                    <a:lnTo>
                      <a:pt x="700" y="172"/>
                    </a:lnTo>
                    <a:lnTo>
                      <a:pt x="694" y="180"/>
                    </a:lnTo>
                    <a:lnTo>
                      <a:pt x="687" y="188"/>
                    </a:lnTo>
                    <a:lnTo>
                      <a:pt x="679" y="197"/>
                    </a:lnTo>
                    <a:lnTo>
                      <a:pt x="671" y="205"/>
                    </a:lnTo>
                    <a:lnTo>
                      <a:pt x="662" y="213"/>
                    </a:lnTo>
                    <a:lnTo>
                      <a:pt x="651" y="221"/>
                    </a:lnTo>
                    <a:lnTo>
                      <a:pt x="629" y="238"/>
                    </a:lnTo>
                    <a:lnTo>
                      <a:pt x="603" y="253"/>
                    </a:lnTo>
                    <a:lnTo>
                      <a:pt x="576" y="269"/>
                    </a:lnTo>
                    <a:lnTo>
                      <a:pt x="548" y="283"/>
                    </a:lnTo>
                    <a:lnTo>
                      <a:pt x="519" y="297"/>
                    </a:lnTo>
                    <a:lnTo>
                      <a:pt x="489" y="312"/>
                    </a:lnTo>
                    <a:lnTo>
                      <a:pt x="430" y="338"/>
                    </a:lnTo>
                    <a:lnTo>
                      <a:pt x="374" y="361"/>
                    </a:lnTo>
                    <a:lnTo>
                      <a:pt x="360" y="326"/>
                    </a:lnTo>
                    <a:close/>
                    <a:moveTo>
                      <a:pt x="710" y="119"/>
                    </a:moveTo>
                    <a:lnTo>
                      <a:pt x="710" y="120"/>
                    </a:lnTo>
                    <a:lnTo>
                      <a:pt x="693" y="125"/>
                    </a:lnTo>
                    <a:lnTo>
                      <a:pt x="710" y="1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83" name="Freeform 2303">
                <a:extLst>
                  <a:ext uri="{FF2B5EF4-FFF2-40B4-BE49-F238E27FC236}">
                    <a16:creationId xmlns:a16="http://schemas.microsoft.com/office/drawing/2014/main" id="{0634BED8-83C1-481F-872D-DC8669D37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3350"/>
                <a:ext cx="44" cy="25"/>
              </a:xfrm>
              <a:custGeom>
                <a:avLst/>
                <a:gdLst>
                  <a:gd name="T0" fmla="*/ 3 w 654"/>
                  <a:gd name="T1" fmla="*/ 0 h 375"/>
                  <a:gd name="T2" fmla="*/ 2 w 654"/>
                  <a:gd name="T3" fmla="*/ 0 h 375"/>
                  <a:gd name="T4" fmla="*/ 2 w 654"/>
                  <a:gd name="T5" fmla="*/ 0 h 375"/>
                  <a:gd name="T6" fmla="*/ 2 w 654"/>
                  <a:gd name="T7" fmla="*/ 0 h 375"/>
                  <a:gd name="T8" fmla="*/ 2 w 654"/>
                  <a:gd name="T9" fmla="*/ 0 h 375"/>
                  <a:gd name="T10" fmla="*/ 2 w 654"/>
                  <a:gd name="T11" fmla="*/ 0 h 375"/>
                  <a:gd name="T12" fmla="*/ 2 w 654"/>
                  <a:gd name="T13" fmla="*/ 0 h 375"/>
                  <a:gd name="T14" fmla="*/ 2 w 654"/>
                  <a:gd name="T15" fmla="*/ 0 h 375"/>
                  <a:gd name="T16" fmla="*/ 2 w 654"/>
                  <a:gd name="T17" fmla="*/ 0 h 375"/>
                  <a:gd name="T18" fmla="*/ 2 w 654"/>
                  <a:gd name="T19" fmla="*/ 0 h 375"/>
                  <a:gd name="T20" fmla="*/ 1 w 654"/>
                  <a:gd name="T21" fmla="*/ 0 h 375"/>
                  <a:gd name="T22" fmla="*/ 1 w 654"/>
                  <a:gd name="T23" fmla="*/ 0 h 375"/>
                  <a:gd name="T24" fmla="*/ 1 w 654"/>
                  <a:gd name="T25" fmla="*/ 0 h 375"/>
                  <a:gd name="T26" fmla="*/ 1 w 654"/>
                  <a:gd name="T27" fmla="*/ 0 h 375"/>
                  <a:gd name="T28" fmla="*/ 1 w 654"/>
                  <a:gd name="T29" fmla="*/ 0 h 375"/>
                  <a:gd name="T30" fmla="*/ 1 w 654"/>
                  <a:gd name="T31" fmla="*/ 0 h 375"/>
                  <a:gd name="T32" fmla="*/ 1 w 654"/>
                  <a:gd name="T33" fmla="*/ 1 h 375"/>
                  <a:gd name="T34" fmla="*/ 1 w 654"/>
                  <a:gd name="T35" fmla="*/ 1 h 375"/>
                  <a:gd name="T36" fmla="*/ 1 w 654"/>
                  <a:gd name="T37" fmla="*/ 1 h 375"/>
                  <a:gd name="T38" fmla="*/ 1 w 654"/>
                  <a:gd name="T39" fmla="*/ 1 h 375"/>
                  <a:gd name="T40" fmla="*/ 0 w 654"/>
                  <a:gd name="T41" fmla="*/ 1 h 375"/>
                  <a:gd name="T42" fmla="*/ 0 w 654"/>
                  <a:gd name="T43" fmla="*/ 1 h 375"/>
                  <a:gd name="T44" fmla="*/ 0 w 654"/>
                  <a:gd name="T45" fmla="*/ 1 h 375"/>
                  <a:gd name="T46" fmla="*/ 0 w 654"/>
                  <a:gd name="T47" fmla="*/ 1 h 375"/>
                  <a:gd name="T48" fmla="*/ 0 w 654"/>
                  <a:gd name="T49" fmla="*/ 1 h 375"/>
                  <a:gd name="T50" fmla="*/ 0 w 654"/>
                  <a:gd name="T51" fmla="*/ 1 h 375"/>
                  <a:gd name="T52" fmla="*/ 0 w 654"/>
                  <a:gd name="T53" fmla="*/ 1 h 375"/>
                  <a:gd name="T54" fmla="*/ 0 w 654"/>
                  <a:gd name="T55" fmla="*/ 1 h 375"/>
                  <a:gd name="T56" fmla="*/ 0 w 654"/>
                  <a:gd name="T57" fmla="*/ 1 h 375"/>
                  <a:gd name="T58" fmla="*/ 0 w 654"/>
                  <a:gd name="T59" fmla="*/ 1 h 375"/>
                  <a:gd name="T60" fmla="*/ 0 w 654"/>
                  <a:gd name="T61" fmla="*/ 1 h 375"/>
                  <a:gd name="T62" fmla="*/ 0 w 654"/>
                  <a:gd name="T63" fmla="*/ 1 h 375"/>
                  <a:gd name="T64" fmla="*/ 1 w 654"/>
                  <a:gd name="T65" fmla="*/ 1 h 375"/>
                  <a:gd name="T66" fmla="*/ 1 w 654"/>
                  <a:gd name="T67" fmla="*/ 1 h 375"/>
                  <a:gd name="T68" fmla="*/ 1 w 654"/>
                  <a:gd name="T69" fmla="*/ 1 h 375"/>
                  <a:gd name="T70" fmla="*/ 1 w 654"/>
                  <a:gd name="T71" fmla="*/ 1 h 375"/>
                  <a:gd name="T72" fmla="*/ 1 w 654"/>
                  <a:gd name="T73" fmla="*/ 1 h 375"/>
                  <a:gd name="T74" fmla="*/ 1 w 654"/>
                  <a:gd name="T75" fmla="*/ 2 h 375"/>
                  <a:gd name="T76" fmla="*/ 1 w 654"/>
                  <a:gd name="T77" fmla="*/ 2 h 375"/>
                  <a:gd name="T78" fmla="*/ 1 w 654"/>
                  <a:gd name="T79" fmla="*/ 2 h 375"/>
                  <a:gd name="T80" fmla="*/ 1 w 654"/>
                  <a:gd name="T81" fmla="*/ 2 h 375"/>
                  <a:gd name="T82" fmla="*/ 1 w 654"/>
                  <a:gd name="T83" fmla="*/ 2 h 375"/>
                  <a:gd name="T84" fmla="*/ 2 w 654"/>
                  <a:gd name="T85" fmla="*/ 2 h 375"/>
                  <a:gd name="T86" fmla="*/ 2 w 654"/>
                  <a:gd name="T87" fmla="*/ 1 h 375"/>
                  <a:gd name="T88" fmla="*/ 2 w 654"/>
                  <a:gd name="T89" fmla="*/ 1 h 375"/>
                  <a:gd name="T90" fmla="*/ 2 w 654"/>
                  <a:gd name="T91" fmla="*/ 1 h 375"/>
                  <a:gd name="T92" fmla="*/ 2 w 654"/>
                  <a:gd name="T93" fmla="*/ 1 h 375"/>
                  <a:gd name="T94" fmla="*/ 2 w 654"/>
                  <a:gd name="T95" fmla="*/ 1 h 375"/>
                  <a:gd name="T96" fmla="*/ 3 w 654"/>
                  <a:gd name="T97" fmla="*/ 1 h 375"/>
                  <a:gd name="T98" fmla="*/ 3 w 654"/>
                  <a:gd name="T99" fmla="*/ 0 h 375"/>
                  <a:gd name="T100" fmla="*/ 3 w 654"/>
                  <a:gd name="T101" fmla="*/ 0 h 375"/>
                  <a:gd name="T102" fmla="*/ 3 w 654"/>
                  <a:gd name="T103" fmla="*/ 0 h 375"/>
                  <a:gd name="T104" fmla="*/ 3 w 654"/>
                  <a:gd name="T105" fmla="*/ 0 h 375"/>
                  <a:gd name="T106" fmla="*/ 3 w 654"/>
                  <a:gd name="T107" fmla="*/ 0 h 375"/>
                  <a:gd name="T108" fmla="*/ 3 w 654"/>
                  <a:gd name="T109" fmla="*/ 0 h 375"/>
                  <a:gd name="T110" fmla="*/ 3 w 654"/>
                  <a:gd name="T111" fmla="*/ 0 h 375"/>
                  <a:gd name="T112" fmla="*/ 3 w 654"/>
                  <a:gd name="T113" fmla="*/ 0 h 375"/>
                  <a:gd name="T114" fmla="*/ 3 w 654"/>
                  <a:gd name="T115" fmla="*/ 0 h 37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654" h="375">
                    <a:moveTo>
                      <a:pt x="587" y="17"/>
                    </a:moveTo>
                    <a:lnTo>
                      <a:pt x="560" y="31"/>
                    </a:lnTo>
                    <a:lnTo>
                      <a:pt x="536" y="42"/>
                    </a:lnTo>
                    <a:lnTo>
                      <a:pt x="523" y="47"/>
                    </a:lnTo>
                    <a:lnTo>
                      <a:pt x="512" y="51"/>
                    </a:lnTo>
                    <a:lnTo>
                      <a:pt x="501" y="55"/>
                    </a:lnTo>
                    <a:lnTo>
                      <a:pt x="489" y="57"/>
                    </a:lnTo>
                    <a:lnTo>
                      <a:pt x="478" y="59"/>
                    </a:lnTo>
                    <a:lnTo>
                      <a:pt x="467" y="59"/>
                    </a:lnTo>
                    <a:lnTo>
                      <a:pt x="455" y="58"/>
                    </a:lnTo>
                    <a:lnTo>
                      <a:pt x="445" y="56"/>
                    </a:lnTo>
                    <a:lnTo>
                      <a:pt x="434" y="52"/>
                    </a:lnTo>
                    <a:lnTo>
                      <a:pt x="422" y="47"/>
                    </a:lnTo>
                    <a:lnTo>
                      <a:pt x="411" y="41"/>
                    </a:lnTo>
                    <a:lnTo>
                      <a:pt x="399" y="32"/>
                    </a:lnTo>
                    <a:lnTo>
                      <a:pt x="386" y="22"/>
                    </a:lnTo>
                    <a:lnTo>
                      <a:pt x="375" y="15"/>
                    </a:lnTo>
                    <a:lnTo>
                      <a:pt x="364" y="9"/>
                    </a:lnTo>
                    <a:lnTo>
                      <a:pt x="353" y="4"/>
                    </a:lnTo>
                    <a:lnTo>
                      <a:pt x="343" y="1"/>
                    </a:lnTo>
                    <a:lnTo>
                      <a:pt x="332" y="0"/>
                    </a:lnTo>
                    <a:lnTo>
                      <a:pt x="321" y="0"/>
                    </a:lnTo>
                    <a:lnTo>
                      <a:pt x="311" y="2"/>
                    </a:lnTo>
                    <a:lnTo>
                      <a:pt x="300" y="6"/>
                    </a:lnTo>
                    <a:lnTo>
                      <a:pt x="289" y="11"/>
                    </a:lnTo>
                    <a:lnTo>
                      <a:pt x="276" y="19"/>
                    </a:lnTo>
                    <a:lnTo>
                      <a:pt x="264" y="30"/>
                    </a:lnTo>
                    <a:lnTo>
                      <a:pt x="249" y="41"/>
                    </a:lnTo>
                    <a:lnTo>
                      <a:pt x="235" y="55"/>
                    </a:lnTo>
                    <a:lnTo>
                      <a:pt x="220" y="72"/>
                    </a:lnTo>
                    <a:lnTo>
                      <a:pt x="203" y="90"/>
                    </a:lnTo>
                    <a:lnTo>
                      <a:pt x="188" y="108"/>
                    </a:lnTo>
                    <a:lnTo>
                      <a:pt x="174" y="120"/>
                    </a:lnTo>
                    <a:lnTo>
                      <a:pt x="163" y="128"/>
                    </a:lnTo>
                    <a:lnTo>
                      <a:pt x="154" y="134"/>
                    </a:lnTo>
                    <a:lnTo>
                      <a:pt x="145" y="137"/>
                    </a:lnTo>
                    <a:lnTo>
                      <a:pt x="139" y="138"/>
                    </a:lnTo>
                    <a:lnTo>
                      <a:pt x="133" y="137"/>
                    </a:lnTo>
                    <a:lnTo>
                      <a:pt x="128" y="136"/>
                    </a:lnTo>
                    <a:lnTo>
                      <a:pt x="123" y="135"/>
                    </a:lnTo>
                    <a:lnTo>
                      <a:pt x="117" y="135"/>
                    </a:lnTo>
                    <a:lnTo>
                      <a:pt x="110" y="136"/>
                    </a:lnTo>
                    <a:lnTo>
                      <a:pt x="103" y="138"/>
                    </a:lnTo>
                    <a:lnTo>
                      <a:pt x="94" y="144"/>
                    </a:lnTo>
                    <a:lnTo>
                      <a:pt x="84" y="153"/>
                    </a:lnTo>
                    <a:lnTo>
                      <a:pt x="70" y="166"/>
                    </a:lnTo>
                    <a:lnTo>
                      <a:pt x="55" y="183"/>
                    </a:lnTo>
                    <a:lnTo>
                      <a:pt x="27" y="219"/>
                    </a:lnTo>
                    <a:lnTo>
                      <a:pt x="10" y="243"/>
                    </a:lnTo>
                    <a:lnTo>
                      <a:pt x="4" y="251"/>
                    </a:lnTo>
                    <a:lnTo>
                      <a:pt x="1" y="257"/>
                    </a:lnTo>
                    <a:lnTo>
                      <a:pt x="0" y="259"/>
                    </a:lnTo>
                    <a:lnTo>
                      <a:pt x="0" y="261"/>
                    </a:lnTo>
                    <a:lnTo>
                      <a:pt x="0" y="262"/>
                    </a:lnTo>
                    <a:lnTo>
                      <a:pt x="1" y="263"/>
                    </a:lnTo>
                    <a:lnTo>
                      <a:pt x="4" y="264"/>
                    </a:lnTo>
                    <a:lnTo>
                      <a:pt x="10" y="264"/>
                    </a:lnTo>
                    <a:lnTo>
                      <a:pt x="17" y="263"/>
                    </a:lnTo>
                    <a:lnTo>
                      <a:pt x="26" y="261"/>
                    </a:lnTo>
                    <a:lnTo>
                      <a:pt x="49" y="256"/>
                    </a:lnTo>
                    <a:lnTo>
                      <a:pt x="78" y="250"/>
                    </a:lnTo>
                    <a:lnTo>
                      <a:pt x="86" y="249"/>
                    </a:lnTo>
                    <a:lnTo>
                      <a:pt x="93" y="249"/>
                    </a:lnTo>
                    <a:lnTo>
                      <a:pt x="101" y="250"/>
                    </a:lnTo>
                    <a:lnTo>
                      <a:pt x="109" y="252"/>
                    </a:lnTo>
                    <a:lnTo>
                      <a:pt x="117" y="255"/>
                    </a:lnTo>
                    <a:lnTo>
                      <a:pt x="125" y="258"/>
                    </a:lnTo>
                    <a:lnTo>
                      <a:pt x="132" y="262"/>
                    </a:lnTo>
                    <a:lnTo>
                      <a:pt x="140" y="266"/>
                    </a:lnTo>
                    <a:lnTo>
                      <a:pt x="156" y="278"/>
                    </a:lnTo>
                    <a:lnTo>
                      <a:pt x="171" y="290"/>
                    </a:lnTo>
                    <a:lnTo>
                      <a:pt x="186" y="302"/>
                    </a:lnTo>
                    <a:lnTo>
                      <a:pt x="201" y="316"/>
                    </a:lnTo>
                    <a:lnTo>
                      <a:pt x="215" y="329"/>
                    </a:lnTo>
                    <a:lnTo>
                      <a:pt x="230" y="343"/>
                    </a:lnTo>
                    <a:lnTo>
                      <a:pt x="244" y="354"/>
                    </a:lnTo>
                    <a:lnTo>
                      <a:pt x="258" y="363"/>
                    </a:lnTo>
                    <a:lnTo>
                      <a:pt x="265" y="367"/>
                    </a:lnTo>
                    <a:lnTo>
                      <a:pt x="271" y="370"/>
                    </a:lnTo>
                    <a:lnTo>
                      <a:pt x="278" y="372"/>
                    </a:lnTo>
                    <a:lnTo>
                      <a:pt x="284" y="374"/>
                    </a:lnTo>
                    <a:lnTo>
                      <a:pt x="292" y="375"/>
                    </a:lnTo>
                    <a:lnTo>
                      <a:pt x="298" y="375"/>
                    </a:lnTo>
                    <a:lnTo>
                      <a:pt x="304" y="373"/>
                    </a:lnTo>
                    <a:lnTo>
                      <a:pt x="310" y="371"/>
                    </a:lnTo>
                    <a:lnTo>
                      <a:pt x="336" y="358"/>
                    </a:lnTo>
                    <a:lnTo>
                      <a:pt x="365" y="340"/>
                    </a:lnTo>
                    <a:lnTo>
                      <a:pt x="396" y="322"/>
                    </a:lnTo>
                    <a:lnTo>
                      <a:pt x="429" y="300"/>
                    </a:lnTo>
                    <a:lnTo>
                      <a:pt x="444" y="289"/>
                    </a:lnTo>
                    <a:lnTo>
                      <a:pt x="460" y="277"/>
                    </a:lnTo>
                    <a:lnTo>
                      <a:pt x="476" y="264"/>
                    </a:lnTo>
                    <a:lnTo>
                      <a:pt x="490" y="252"/>
                    </a:lnTo>
                    <a:lnTo>
                      <a:pt x="505" y="239"/>
                    </a:lnTo>
                    <a:lnTo>
                      <a:pt x="519" y="225"/>
                    </a:lnTo>
                    <a:lnTo>
                      <a:pt x="532" y="212"/>
                    </a:lnTo>
                    <a:lnTo>
                      <a:pt x="543" y="198"/>
                    </a:lnTo>
                    <a:lnTo>
                      <a:pt x="569" y="166"/>
                    </a:lnTo>
                    <a:lnTo>
                      <a:pt x="596" y="127"/>
                    </a:lnTo>
                    <a:lnTo>
                      <a:pt x="610" y="108"/>
                    </a:lnTo>
                    <a:lnTo>
                      <a:pt x="623" y="89"/>
                    </a:lnTo>
                    <a:lnTo>
                      <a:pt x="633" y="71"/>
                    </a:lnTo>
                    <a:lnTo>
                      <a:pt x="643" y="53"/>
                    </a:lnTo>
                    <a:lnTo>
                      <a:pt x="650" y="38"/>
                    </a:lnTo>
                    <a:lnTo>
                      <a:pt x="653" y="24"/>
                    </a:lnTo>
                    <a:lnTo>
                      <a:pt x="654" y="19"/>
                    </a:lnTo>
                    <a:lnTo>
                      <a:pt x="654" y="14"/>
                    </a:lnTo>
                    <a:lnTo>
                      <a:pt x="652" y="10"/>
                    </a:lnTo>
                    <a:lnTo>
                      <a:pt x="650" y="6"/>
                    </a:lnTo>
                    <a:lnTo>
                      <a:pt x="647" y="4"/>
                    </a:lnTo>
                    <a:lnTo>
                      <a:pt x="643" y="2"/>
                    </a:lnTo>
                    <a:lnTo>
                      <a:pt x="637" y="2"/>
                    </a:lnTo>
                    <a:lnTo>
                      <a:pt x="629" y="3"/>
                    </a:lnTo>
                    <a:lnTo>
                      <a:pt x="621" y="4"/>
                    </a:lnTo>
                    <a:lnTo>
                      <a:pt x="612" y="7"/>
                    </a:lnTo>
                    <a:lnTo>
                      <a:pt x="600" y="11"/>
                    </a:lnTo>
                    <a:lnTo>
                      <a:pt x="587" y="17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84" name="Freeform 2304">
                <a:extLst>
                  <a:ext uri="{FF2B5EF4-FFF2-40B4-BE49-F238E27FC236}">
                    <a16:creationId xmlns:a16="http://schemas.microsoft.com/office/drawing/2014/main" id="{92959AF9-92BD-42BB-AEF5-AEE36720495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1" y="3323"/>
                <a:ext cx="60" cy="54"/>
              </a:xfrm>
              <a:custGeom>
                <a:avLst/>
                <a:gdLst>
                  <a:gd name="T0" fmla="*/ 2 w 906"/>
                  <a:gd name="T1" fmla="*/ 2 h 800"/>
                  <a:gd name="T2" fmla="*/ 2 w 906"/>
                  <a:gd name="T3" fmla="*/ 2 h 800"/>
                  <a:gd name="T4" fmla="*/ 2 w 906"/>
                  <a:gd name="T5" fmla="*/ 2 h 800"/>
                  <a:gd name="T6" fmla="*/ 2 w 906"/>
                  <a:gd name="T7" fmla="*/ 2 h 800"/>
                  <a:gd name="T8" fmla="*/ 2 w 906"/>
                  <a:gd name="T9" fmla="*/ 2 h 800"/>
                  <a:gd name="T10" fmla="*/ 2 w 906"/>
                  <a:gd name="T11" fmla="*/ 2 h 800"/>
                  <a:gd name="T12" fmla="*/ 2 w 906"/>
                  <a:gd name="T13" fmla="*/ 2 h 800"/>
                  <a:gd name="T14" fmla="*/ 2 w 906"/>
                  <a:gd name="T15" fmla="*/ 2 h 800"/>
                  <a:gd name="T16" fmla="*/ 2 w 906"/>
                  <a:gd name="T17" fmla="*/ 2 h 800"/>
                  <a:gd name="T18" fmla="*/ 2 w 906"/>
                  <a:gd name="T19" fmla="*/ 2 h 800"/>
                  <a:gd name="T20" fmla="*/ 1 w 906"/>
                  <a:gd name="T21" fmla="*/ 2 h 800"/>
                  <a:gd name="T22" fmla="*/ 1 w 906"/>
                  <a:gd name="T23" fmla="*/ 2 h 800"/>
                  <a:gd name="T24" fmla="*/ 1 w 906"/>
                  <a:gd name="T25" fmla="*/ 2 h 800"/>
                  <a:gd name="T26" fmla="*/ 1 w 906"/>
                  <a:gd name="T27" fmla="*/ 2 h 800"/>
                  <a:gd name="T28" fmla="*/ 1 w 906"/>
                  <a:gd name="T29" fmla="*/ 3 h 800"/>
                  <a:gd name="T30" fmla="*/ 1 w 906"/>
                  <a:gd name="T31" fmla="*/ 2 h 800"/>
                  <a:gd name="T32" fmla="*/ 1 w 906"/>
                  <a:gd name="T33" fmla="*/ 2 h 800"/>
                  <a:gd name="T34" fmla="*/ 1 w 906"/>
                  <a:gd name="T35" fmla="*/ 3 h 800"/>
                  <a:gd name="T36" fmla="*/ 0 w 906"/>
                  <a:gd name="T37" fmla="*/ 3 h 800"/>
                  <a:gd name="T38" fmla="*/ 1 w 906"/>
                  <a:gd name="T39" fmla="*/ 2 h 800"/>
                  <a:gd name="T40" fmla="*/ 1 w 906"/>
                  <a:gd name="T41" fmla="*/ 3 h 800"/>
                  <a:gd name="T42" fmla="*/ 0 w 906"/>
                  <a:gd name="T43" fmla="*/ 3 h 800"/>
                  <a:gd name="T44" fmla="*/ 0 w 906"/>
                  <a:gd name="T45" fmla="*/ 3 h 800"/>
                  <a:gd name="T46" fmla="*/ 0 w 906"/>
                  <a:gd name="T47" fmla="*/ 3 h 800"/>
                  <a:gd name="T48" fmla="*/ 0 w 906"/>
                  <a:gd name="T49" fmla="*/ 3 h 800"/>
                  <a:gd name="T50" fmla="*/ 0 w 906"/>
                  <a:gd name="T51" fmla="*/ 3 h 800"/>
                  <a:gd name="T52" fmla="*/ 0 w 906"/>
                  <a:gd name="T53" fmla="*/ 3 h 800"/>
                  <a:gd name="T54" fmla="*/ 0 w 906"/>
                  <a:gd name="T55" fmla="*/ 3 h 800"/>
                  <a:gd name="T56" fmla="*/ 0 w 906"/>
                  <a:gd name="T57" fmla="*/ 3 h 800"/>
                  <a:gd name="T58" fmla="*/ 0 w 906"/>
                  <a:gd name="T59" fmla="*/ 3 h 800"/>
                  <a:gd name="T60" fmla="*/ 0 w 906"/>
                  <a:gd name="T61" fmla="*/ 3 h 800"/>
                  <a:gd name="T62" fmla="*/ 1 w 906"/>
                  <a:gd name="T63" fmla="*/ 3 h 800"/>
                  <a:gd name="T64" fmla="*/ 1 w 906"/>
                  <a:gd name="T65" fmla="*/ 3 h 800"/>
                  <a:gd name="T66" fmla="*/ 1 w 906"/>
                  <a:gd name="T67" fmla="*/ 3 h 800"/>
                  <a:gd name="T68" fmla="*/ 1 w 906"/>
                  <a:gd name="T69" fmla="*/ 3 h 800"/>
                  <a:gd name="T70" fmla="*/ 1 w 906"/>
                  <a:gd name="T71" fmla="*/ 3 h 800"/>
                  <a:gd name="T72" fmla="*/ 1 w 906"/>
                  <a:gd name="T73" fmla="*/ 3 h 800"/>
                  <a:gd name="T74" fmla="*/ 1 w 906"/>
                  <a:gd name="T75" fmla="*/ 4 h 800"/>
                  <a:gd name="T76" fmla="*/ 1 w 906"/>
                  <a:gd name="T77" fmla="*/ 4 h 800"/>
                  <a:gd name="T78" fmla="*/ 2 w 906"/>
                  <a:gd name="T79" fmla="*/ 4 h 800"/>
                  <a:gd name="T80" fmla="*/ 2 w 906"/>
                  <a:gd name="T81" fmla="*/ 3 h 800"/>
                  <a:gd name="T82" fmla="*/ 2 w 906"/>
                  <a:gd name="T83" fmla="*/ 3 h 800"/>
                  <a:gd name="T84" fmla="*/ 2 w 906"/>
                  <a:gd name="T85" fmla="*/ 3 h 800"/>
                  <a:gd name="T86" fmla="*/ 3 w 906"/>
                  <a:gd name="T87" fmla="*/ 3 h 800"/>
                  <a:gd name="T88" fmla="*/ 2 w 906"/>
                  <a:gd name="T89" fmla="*/ 3 h 800"/>
                  <a:gd name="T90" fmla="*/ 2 w 906"/>
                  <a:gd name="T91" fmla="*/ 3 h 800"/>
                  <a:gd name="T92" fmla="*/ 3 w 906"/>
                  <a:gd name="T93" fmla="*/ 2 h 800"/>
                  <a:gd name="T94" fmla="*/ 3 w 906"/>
                  <a:gd name="T95" fmla="*/ 2 h 800"/>
                  <a:gd name="T96" fmla="*/ 3 w 906"/>
                  <a:gd name="T97" fmla="*/ 2 h 800"/>
                  <a:gd name="T98" fmla="*/ 3 w 906"/>
                  <a:gd name="T99" fmla="*/ 2 h 800"/>
                  <a:gd name="T100" fmla="*/ 3 w 906"/>
                  <a:gd name="T101" fmla="*/ 2 h 800"/>
                  <a:gd name="T102" fmla="*/ 3 w 906"/>
                  <a:gd name="T103" fmla="*/ 2 h 800"/>
                  <a:gd name="T104" fmla="*/ 3 w 906"/>
                  <a:gd name="T105" fmla="*/ 2 h 800"/>
                  <a:gd name="T106" fmla="*/ 3 w 906"/>
                  <a:gd name="T107" fmla="*/ 2 h 800"/>
                  <a:gd name="T108" fmla="*/ 3 w 906"/>
                  <a:gd name="T109" fmla="*/ 2 h 800"/>
                  <a:gd name="T110" fmla="*/ 3 w 906"/>
                  <a:gd name="T111" fmla="*/ 2 h 80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906" h="800">
                    <a:moveTo>
                      <a:pt x="630" y="440"/>
                    </a:moveTo>
                    <a:lnTo>
                      <a:pt x="603" y="453"/>
                    </a:lnTo>
                    <a:lnTo>
                      <a:pt x="576" y="465"/>
                    </a:lnTo>
                    <a:lnTo>
                      <a:pt x="563" y="471"/>
                    </a:lnTo>
                    <a:lnTo>
                      <a:pt x="551" y="476"/>
                    </a:lnTo>
                    <a:lnTo>
                      <a:pt x="539" y="479"/>
                    </a:lnTo>
                    <a:lnTo>
                      <a:pt x="526" y="482"/>
                    </a:lnTo>
                    <a:lnTo>
                      <a:pt x="520" y="445"/>
                    </a:lnTo>
                    <a:lnTo>
                      <a:pt x="529" y="443"/>
                    </a:lnTo>
                    <a:lnTo>
                      <a:pt x="541" y="440"/>
                    </a:lnTo>
                    <a:lnTo>
                      <a:pt x="552" y="436"/>
                    </a:lnTo>
                    <a:lnTo>
                      <a:pt x="563" y="430"/>
                    </a:lnTo>
                    <a:lnTo>
                      <a:pt x="587" y="419"/>
                    </a:lnTo>
                    <a:lnTo>
                      <a:pt x="613" y="406"/>
                    </a:lnTo>
                    <a:lnTo>
                      <a:pt x="630" y="440"/>
                    </a:lnTo>
                    <a:close/>
                    <a:moveTo>
                      <a:pt x="526" y="482"/>
                    </a:moveTo>
                    <a:lnTo>
                      <a:pt x="513" y="484"/>
                    </a:lnTo>
                    <a:lnTo>
                      <a:pt x="501" y="484"/>
                    </a:lnTo>
                    <a:lnTo>
                      <a:pt x="487" y="483"/>
                    </a:lnTo>
                    <a:lnTo>
                      <a:pt x="474" y="481"/>
                    </a:lnTo>
                    <a:lnTo>
                      <a:pt x="462" y="477"/>
                    </a:lnTo>
                    <a:lnTo>
                      <a:pt x="448" y="471"/>
                    </a:lnTo>
                    <a:lnTo>
                      <a:pt x="435" y="462"/>
                    </a:lnTo>
                    <a:lnTo>
                      <a:pt x="421" y="452"/>
                    </a:lnTo>
                    <a:lnTo>
                      <a:pt x="445" y="423"/>
                    </a:lnTo>
                    <a:lnTo>
                      <a:pt x="454" y="430"/>
                    </a:lnTo>
                    <a:lnTo>
                      <a:pt x="465" y="437"/>
                    </a:lnTo>
                    <a:lnTo>
                      <a:pt x="474" y="441"/>
                    </a:lnTo>
                    <a:lnTo>
                      <a:pt x="483" y="444"/>
                    </a:lnTo>
                    <a:lnTo>
                      <a:pt x="492" y="446"/>
                    </a:lnTo>
                    <a:lnTo>
                      <a:pt x="502" y="447"/>
                    </a:lnTo>
                    <a:lnTo>
                      <a:pt x="511" y="446"/>
                    </a:lnTo>
                    <a:lnTo>
                      <a:pt x="520" y="445"/>
                    </a:lnTo>
                    <a:lnTo>
                      <a:pt x="526" y="482"/>
                    </a:lnTo>
                    <a:close/>
                    <a:moveTo>
                      <a:pt x="444" y="423"/>
                    </a:moveTo>
                    <a:lnTo>
                      <a:pt x="443" y="422"/>
                    </a:lnTo>
                    <a:lnTo>
                      <a:pt x="445" y="423"/>
                    </a:lnTo>
                    <a:lnTo>
                      <a:pt x="433" y="438"/>
                    </a:lnTo>
                    <a:lnTo>
                      <a:pt x="444" y="423"/>
                    </a:lnTo>
                    <a:close/>
                    <a:moveTo>
                      <a:pt x="421" y="452"/>
                    </a:moveTo>
                    <a:lnTo>
                      <a:pt x="411" y="445"/>
                    </a:lnTo>
                    <a:lnTo>
                      <a:pt x="401" y="439"/>
                    </a:lnTo>
                    <a:lnTo>
                      <a:pt x="392" y="433"/>
                    </a:lnTo>
                    <a:lnTo>
                      <a:pt x="383" y="428"/>
                    </a:lnTo>
                    <a:lnTo>
                      <a:pt x="374" y="426"/>
                    </a:lnTo>
                    <a:lnTo>
                      <a:pt x="366" y="424"/>
                    </a:lnTo>
                    <a:lnTo>
                      <a:pt x="358" y="424"/>
                    </a:lnTo>
                    <a:lnTo>
                      <a:pt x="349" y="426"/>
                    </a:lnTo>
                    <a:lnTo>
                      <a:pt x="340" y="389"/>
                    </a:lnTo>
                    <a:lnTo>
                      <a:pt x="353" y="387"/>
                    </a:lnTo>
                    <a:lnTo>
                      <a:pt x="366" y="386"/>
                    </a:lnTo>
                    <a:lnTo>
                      <a:pt x="379" y="388"/>
                    </a:lnTo>
                    <a:lnTo>
                      <a:pt x="392" y="391"/>
                    </a:lnTo>
                    <a:lnTo>
                      <a:pt x="404" y="397"/>
                    </a:lnTo>
                    <a:lnTo>
                      <a:pt x="417" y="404"/>
                    </a:lnTo>
                    <a:lnTo>
                      <a:pt x="431" y="413"/>
                    </a:lnTo>
                    <a:lnTo>
                      <a:pt x="444" y="423"/>
                    </a:lnTo>
                    <a:lnTo>
                      <a:pt x="421" y="452"/>
                    </a:lnTo>
                    <a:close/>
                    <a:moveTo>
                      <a:pt x="349" y="426"/>
                    </a:moveTo>
                    <a:lnTo>
                      <a:pt x="340" y="429"/>
                    </a:lnTo>
                    <a:lnTo>
                      <a:pt x="330" y="435"/>
                    </a:lnTo>
                    <a:lnTo>
                      <a:pt x="319" y="442"/>
                    </a:lnTo>
                    <a:lnTo>
                      <a:pt x="307" y="451"/>
                    </a:lnTo>
                    <a:lnTo>
                      <a:pt x="295" y="462"/>
                    </a:lnTo>
                    <a:lnTo>
                      <a:pt x="281" y="476"/>
                    </a:lnTo>
                    <a:lnTo>
                      <a:pt x="267" y="491"/>
                    </a:lnTo>
                    <a:lnTo>
                      <a:pt x="252" y="509"/>
                    </a:lnTo>
                    <a:lnTo>
                      <a:pt x="223" y="485"/>
                    </a:lnTo>
                    <a:lnTo>
                      <a:pt x="240" y="464"/>
                    </a:lnTo>
                    <a:lnTo>
                      <a:pt x="257" y="447"/>
                    </a:lnTo>
                    <a:lnTo>
                      <a:pt x="272" y="432"/>
                    </a:lnTo>
                    <a:lnTo>
                      <a:pt x="288" y="419"/>
                    </a:lnTo>
                    <a:lnTo>
                      <a:pt x="301" y="409"/>
                    </a:lnTo>
                    <a:lnTo>
                      <a:pt x="314" y="401"/>
                    </a:lnTo>
                    <a:lnTo>
                      <a:pt x="328" y="393"/>
                    </a:lnTo>
                    <a:lnTo>
                      <a:pt x="340" y="389"/>
                    </a:lnTo>
                    <a:lnTo>
                      <a:pt x="349" y="426"/>
                    </a:lnTo>
                    <a:close/>
                    <a:moveTo>
                      <a:pt x="252" y="509"/>
                    </a:moveTo>
                    <a:lnTo>
                      <a:pt x="247" y="513"/>
                    </a:lnTo>
                    <a:lnTo>
                      <a:pt x="252" y="510"/>
                    </a:lnTo>
                    <a:lnTo>
                      <a:pt x="237" y="496"/>
                    </a:lnTo>
                    <a:lnTo>
                      <a:pt x="252" y="509"/>
                    </a:lnTo>
                    <a:close/>
                    <a:moveTo>
                      <a:pt x="252" y="510"/>
                    </a:moveTo>
                    <a:lnTo>
                      <a:pt x="233" y="529"/>
                    </a:lnTo>
                    <a:lnTo>
                      <a:pt x="217" y="543"/>
                    </a:lnTo>
                    <a:lnTo>
                      <a:pt x="210" y="549"/>
                    </a:lnTo>
                    <a:lnTo>
                      <a:pt x="203" y="553"/>
                    </a:lnTo>
                    <a:lnTo>
                      <a:pt x="197" y="556"/>
                    </a:lnTo>
                    <a:lnTo>
                      <a:pt x="192" y="559"/>
                    </a:lnTo>
                    <a:lnTo>
                      <a:pt x="182" y="561"/>
                    </a:lnTo>
                    <a:lnTo>
                      <a:pt x="173" y="562"/>
                    </a:lnTo>
                    <a:lnTo>
                      <a:pt x="165" y="561"/>
                    </a:lnTo>
                    <a:lnTo>
                      <a:pt x="158" y="560"/>
                    </a:lnTo>
                    <a:lnTo>
                      <a:pt x="166" y="523"/>
                    </a:lnTo>
                    <a:lnTo>
                      <a:pt x="169" y="524"/>
                    </a:lnTo>
                    <a:lnTo>
                      <a:pt x="173" y="524"/>
                    </a:lnTo>
                    <a:lnTo>
                      <a:pt x="177" y="523"/>
                    </a:lnTo>
                    <a:lnTo>
                      <a:pt x="184" y="521"/>
                    </a:lnTo>
                    <a:lnTo>
                      <a:pt x="191" y="516"/>
                    </a:lnTo>
                    <a:lnTo>
                      <a:pt x="199" y="509"/>
                    </a:lnTo>
                    <a:lnTo>
                      <a:pt x="210" y="498"/>
                    </a:lnTo>
                    <a:lnTo>
                      <a:pt x="223" y="484"/>
                    </a:lnTo>
                    <a:lnTo>
                      <a:pt x="252" y="510"/>
                    </a:lnTo>
                    <a:close/>
                    <a:moveTo>
                      <a:pt x="158" y="560"/>
                    </a:moveTo>
                    <a:lnTo>
                      <a:pt x="155" y="559"/>
                    </a:lnTo>
                    <a:lnTo>
                      <a:pt x="151" y="559"/>
                    </a:lnTo>
                    <a:lnTo>
                      <a:pt x="147" y="560"/>
                    </a:lnTo>
                    <a:lnTo>
                      <a:pt x="141" y="563"/>
                    </a:lnTo>
                    <a:lnTo>
                      <a:pt x="135" y="568"/>
                    </a:lnTo>
                    <a:lnTo>
                      <a:pt x="127" y="576"/>
                    </a:lnTo>
                    <a:lnTo>
                      <a:pt x="117" y="587"/>
                    </a:lnTo>
                    <a:lnTo>
                      <a:pt x="103" y="601"/>
                    </a:lnTo>
                    <a:lnTo>
                      <a:pt x="74" y="578"/>
                    </a:lnTo>
                    <a:lnTo>
                      <a:pt x="93" y="557"/>
                    </a:lnTo>
                    <a:lnTo>
                      <a:pt x="108" y="542"/>
                    </a:lnTo>
                    <a:lnTo>
                      <a:pt x="115" y="537"/>
                    </a:lnTo>
                    <a:lnTo>
                      <a:pt x="121" y="531"/>
                    </a:lnTo>
                    <a:lnTo>
                      <a:pt x="127" y="528"/>
                    </a:lnTo>
                    <a:lnTo>
                      <a:pt x="132" y="525"/>
                    </a:lnTo>
                    <a:lnTo>
                      <a:pt x="137" y="523"/>
                    </a:lnTo>
                    <a:lnTo>
                      <a:pt x="142" y="522"/>
                    </a:lnTo>
                    <a:lnTo>
                      <a:pt x="147" y="521"/>
                    </a:lnTo>
                    <a:lnTo>
                      <a:pt x="151" y="521"/>
                    </a:lnTo>
                    <a:lnTo>
                      <a:pt x="159" y="522"/>
                    </a:lnTo>
                    <a:lnTo>
                      <a:pt x="166" y="523"/>
                    </a:lnTo>
                    <a:lnTo>
                      <a:pt x="158" y="560"/>
                    </a:lnTo>
                    <a:close/>
                    <a:moveTo>
                      <a:pt x="74" y="578"/>
                    </a:moveTo>
                    <a:lnTo>
                      <a:pt x="73" y="579"/>
                    </a:lnTo>
                    <a:lnTo>
                      <a:pt x="74" y="578"/>
                    </a:lnTo>
                    <a:lnTo>
                      <a:pt x="89" y="589"/>
                    </a:lnTo>
                    <a:lnTo>
                      <a:pt x="74" y="578"/>
                    </a:lnTo>
                    <a:close/>
                    <a:moveTo>
                      <a:pt x="104" y="601"/>
                    </a:moveTo>
                    <a:lnTo>
                      <a:pt x="91" y="616"/>
                    </a:lnTo>
                    <a:lnTo>
                      <a:pt x="79" y="627"/>
                    </a:lnTo>
                    <a:lnTo>
                      <a:pt x="68" y="636"/>
                    </a:lnTo>
                    <a:lnTo>
                      <a:pt x="59" y="643"/>
                    </a:lnTo>
                    <a:lnTo>
                      <a:pt x="52" y="647"/>
                    </a:lnTo>
                    <a:lnTo>
                      <a:pt x="48" y="650"/>
                    </a:lnTo>
                    <a:lnTo>
                      <a:pt x="47" y="652"/>
                    </a:lnTo>
                    <a:lnTo>
                      <a:pt x="46" y="653"/>
                    </a:lnTo>
                    <a:lnTo>
                      <a:pt x="46" y="654"/>
                    </a:lnTo>
                    <a:lnTo>
                      <a:pt x="47" y="655"/>
                    </a:lnTo>
                    <a:lnTo>
                      <a:pt x="23" y="685"/>
                    </a:lnTo>
                    <a:lnTo>
                      <a:pt x="20" y="682"/>
                    </a:lnTo>
                    <a:lnTo>
                      <a:pt x="18" y="678"/>
                    </a:lnTo>
                    <a:lnTo>
                      <a:pt x="16" y="674"/>
                    </a:lnTo>
                    <a:lnTo>
                      <a:pt x="16" y="670"/>
                    </a:lnTo>
                    <a:lnTo>
                      <a:pt x="16" y="666"/>
                    </a:lnTo>
                    <a:lnTo>
                      <a:pt x="17" y="661"/>
                    </a:lnTo>
                    <a:lnTo>
                      <a:pt x="19" y="656"/>
                    </a:lnTo>
                    <a:lnTo>
                      <a:pt x="22" y="650"/>
                    </a:lnTo>
                    <a:lnTo>
                      <a:pt x="30" y="636"/>
                    </a:lnTo>
                    <a:lnTo>
                      <a:pt x="42" y="620"/>
                    </a:lnTo>
                    <a:lnTo>
                      <a:pt x="56" y="600"/>
                    </a:lnTo>
                    <a:lnTo>
                      <a:pt x="74" y="578"/>
                    </a:lnTo>
                    <a:lnTo>
                      <a:pt x="104" y="601"/>
                    </a:lnTo>
                    <a:close/>
                    <a:moveTo>
                      <a:pt x="47" y="655"/>
                    </a:moveTo>
                    <a:lnTo>
                      <a:pt x="0" y="618"/>
                    </a:lnTo>
                    <a:lnTo>
                      <a:pt x="47" y="655"/>
                    </a:lnTo>
                    <a:lnTo>
                      <a:pt x="35" y="669"/>
                    </a:lnTo>
                    <a:lnTo>
                      <a:pt x="47" y="655"/>
                    </a:lnTo>
                    <a:close/>
                    <a:moveTo>
                      <a:pt x="47" y="655"/>
                    </a:moveTo>
                    <a:lnTo>
                      <a:pt x="52" y="653"/>
                    </a:lnTo>
                    <a:lnTo>
                      <a:pt x="62" y="648"/>
                    </a:lnTo>
                    <a:lnTo>
                      <a:pt x="71" y="684"/>
                    </a:lnTo>
                    <a:lnTo>
                      <a:pt x="56" y="687"/>
                    </a:lnTo>
                    <a:lnTo>
                      <a:pt x="43" y="689"/>
                    </a:lnTo>
                    <a:lnTo>
                      <a:pt x="37" y="689"/>
                    </a:lnTo>
                    <a:lnTo>
                      <a:pt x="32" y="689"/>
                    </a:lnTo>
                    <a:lnTo>
                      <a:pt x="28" y="687"/>
                    </a:lnTo>
                    <a:lnTo>
                      <a:pt x="23" y="684"/>
                    </a:lnTo>
                    <a:lnTo>
                      <a:pt x="47" y="655"/>
                    </a:lnTo>
                    <a:close/>
                    <a:moveTo>
                      <a:pt x="71" y="684"/>
                    </a:moveTo>
                    <a:lnTo>
                      <a:pt x="86" y="680"/>
                    </a:lnTo>
                    <a:lnTo>
                      <a:pt x="71" y="684"/>
                    </a:lnTo>
                    <a:lnTo>
                      <a:pt x="67" y="665"/>
                    </a:lnTo>
                    <a:lnTo>
                      <a:pt x="71" y="684"/>
                    </a:lnTo>
                    <a:close/>
                    <a:moveTo>
                      <a:pt x="62" y="648"/>
                    </a:moveTo>
                    <a:lnTo>
                      <a:pt x="72" y="645"/>
                    </a:lnTo>
                    <a:lnTo>
                      <a:pt x="84" y="643"/>
                    </a:lnTo>
                    <a:lnTo>
                      <a:pt x="95" y="639"/>
                    </a:lnTo>
                    <a:lnTo>
                      <a:pt x="108" y="637"/>
                    </a:lnTo>
                    <a:lnTo>
                      <a:pt x="115" y="674"/>
                    </a:lnTo>
                    <a:lnTo>
                      <a:pt x="102" y="676"/>
                    </a:lnTo>
                    <a:lnTo>
                      <a:pt x="91" y="679"/>
                    </a:lnTo>
                    <a:lnTo>
                      <a:pt x="81" y="682"/>
                    </a:lnTo>
                    <a:lnTo>
                      <a:pt x="71" y="684"/>
                    </a:lnTo>
                    <a:lnTo>
                      <a:pt x="62" y="648"/>
                    </a:lnTo>
                    <a:close/>
                    <a:moveTo>
                      <a:pt x="108" y="637"/>
                    </a:moveTo>
                    <a:lnTo>
                      <a:pt x="118" y="636"/>
                    </a:lnTo>
                    <a:lnTo>
                      <a:pt x="127" y="636"/>
                    </a:lnTo>
                    <a:lnTo>
                      <a:pt x="137" y="637"/>
                    </a:lnTo>
                    <a:lnTo>
                      <a:pt x="145" y="639"/>
                    </a:lnTo>
                    <a:lnTo>
                      <a:pt x="155" y="641"/>
                    </a:lnTo>
                    <a:lnTo>
                      <a:pt x="164" y="646"/>
                    </a:lnTo>
                    <a:lnTo>
                      <a:pt x="173" y="650"/>
                    </a:lnTo>
                    <a:lnTo>
                      <a:pt x="182" y="655"/>
                    </a:lnTo>
                    <a:lnTo>
                      <a:pt x="199" y="666"/>
                    </a:lnTo>
                    <a:lnTo>
                      <a:pt x="215" y="680"/>
                    </a:lnTo>
                    <a:lnTo>
                      <a:pt x="232" y="694"/>
                    </a:lnTo>
                    <a:lnTo>
                      <a:pt x="248" y="709"/>
                    </a:lnTo>
                    <a:lnTo>
                      <a:pt x="223" y="736"/>
                    </a:lnTo>
                    <a:lnTo>
                      <a:pt x="209" y="724"/>
                    </a:lnTo>
                    <a:lnTo>
                      <a:pt x="195" y="713"/>
                    </a:lnTo>
                    <a:lnTo>
                      <a:pt x="182" y="701"/>
                    </a:lnTo>
                    <a:lnTo>
                      <a:pt x="168" y="691"/>
                    </a:lnTo>
                    <a:lnTo>
                      <a:pt x="154" y="683"/>
                    </a:lnTo>
                    <a:lnTo>
                      <a:pt x="140" y="676"/>
                    </a:lnTo>
                    <a:lnTo>
                      <a:pt x="134" y="675"/>
                    </a:lnTo>
                    <a:lnTo>
                      <a:pt x="127" y="673"/>
                    </a:lnTo>
                    <a:lnTo>
                      <a:pt x="121" y="673"/>
                    </a:lnTo>
                    <a:lnTo>
                      <a:pt x="115" y="674"/>
                    </a:lnTo>
                    <a:lnTo>
                      <a:pt x="108" y="637"/>
                    </a:lnTo>
                    <a:close/>
                    <a:moveTo>
                      <a:pt x="248" y="709"/>
                    </a:moveTo>
                    <a:lnTo>
                      <a:pt x="261" y="721"/>
                    </a:lnTo>
                    <a:lnTo>
                      <a:pt x="273" y="732"/>
                    </a:lnTo>
                    <a:lnTo>
                      <a:pt x="285" y="741"/>
                    </a:lnTo>
                    <a:lnTo>
                      <a:pt x="297" y="751"/>
                    </a:lnTo>
                    <a:lnTo>
                      <a:pt x="308" y="757"/>
                    </a:lnTo>
                    <a:lnTo>
                      <a:pt x="318" y="761"/>
                    </a:lnTo>
                    <a:lnTo>
                      <a:pt x="324" y="762"/>
                    </a:lnTo>
                    <a:lnTo>
                      <a:pt x="328" y="762"/>
                    </a:lnTo>
                    <a:lnTo>
                      <a:pt x="333" y="762"/>
                    </a:lnTo>
                    <a:lnTo>
                      <a:pt x="337" y="761"/>
                    </a:lnTo>
                    <a:lnTo>
                      <a:pt x="351" y="795"/>
                    </a:lnTo>
                    <a:lnTo>
                      <a:pt x="343" y="798"/>
                    </a:lnTo>
                    <a:lnTo>
                      <a:pt x="335" y="800"/>
                    </a:lnTo>
                    <a:lnTo>
                      <a:pt x="328" y="800"/>
                    </a:lnTo>
                    <a:lnTo>
                      <a:pt x="319" y="800"/>
                    </a:lnTo>
                    <a:lnTo>
                      <a:pt x="311" y="798"/>
                    </a:lnTo>
                    <a:lnTo>
                      <a:pt x="303" y="796"/>
                    </a:lnTo>
                    <a:lnTo>
                      <a:pt x="295" y="793"/>
                    </a:lnTo>
                    <a:lnTo>
                      <a:pt x="288" y="789"/>
                    </a:lnTo>
                    <a:lnTo>
                      <a:pt x="271" y="778"/>
                    </a:lnTo>
                    <a:lnTo>
                      <a:pt x="256" y="765"/>
                    </a:lnTo>
                    <a:lnTo>
                      <a:pt x="239" y="752"/>
                    </a:lnTo>
                    <a:lnTo>
                      <a:pt x="223" y="736"/>
                    </a:lnTo>
                    <a:lnTo>
                      <a:pt x="248" y="709"/>
                    </a:lnTo>
                    <a:close/>
                    <a:moveTo>
                      <a:pt x="353" y="794"/>
                    </a:moveTo>
                    <a:lnTo>
                      <a:pt x="352" y="795"/>
                    </a:lnTo>
                    <a:lnTo>
                      <a:pt x="351" y="795"/>
                    </a:lnTo>
                    <a:lnTo>
                      <a:pt x="344" y="777"/>
                    </a:lnTo>
                    <a:lnTo>
                      <a:pt x="353" y="794"/>
                    </a:lnTo>
                    <a:close/>
                    <a:moveTo>
                      <a:pt x="336" y="761"/>
                    </a:moveTo>
                    <a:lnTo>
                      <a:pt x="366" y="744"/>
                    </a:lnTo>
                    <a:lnTo>
                      <a:pt x="400" y="725"/>
                    </a:lnTo>
                    <a:lnTo>
                      <a:pt x="436" y="701"/>
                    </a:lnTo>
                    <a:lnTo>
                      <a:pt x="473" y="675"/>
                    </a:lnTo>
                    <a:lnTo>
                      <a:pt x="496" y="705"/>
                    </a:lnTo>
                    <a:lnTo>
                      <a:pt x="476" y="720"/>
                    </a:lnTo>
                    <a:lnTo>
                      <a:pt x="457" y="732"/>
                    </a:lnTo>
                    <a:lnTo>
                      <a:pt x="438" y="744"/>
                    </a:lnTo>
                    <a:lnTo>
                      <a:pt x="419" y="757"/>
                    </a:lnTo>
                    <a:lnTo>
                      <a:pt x="384" y="777"/>
                    </a:lnTo>
                    <a:lnTo>
                      <a:pt x="353" y="794"/>
                    </a:lnTo>
                    <a:lnTo>
                      <a:pt x="336" y="761"/>
                    </a:lnTo>
                    <a:close/>
                    <a:moveTo>
                      <a:pt x="473" y="675"/>
                    </a:moveTo>
                    <a:lnTo>
                      <a:pt x="498" y="656"/>
                    </a:lnTo>
                    <a:lnTo>
                      <a:pt x="521" y="635"/>
                    </a:lnTo>
                    <a:lnTo>
                      <a:pt x="533" y="625"/>
                    </a:lnTo>
                    <a:lnTo>
                      <a:pt x="543" y="614"/>
                    </a:lnTo>
                    <a:lnTo>
                      <a:pt x="553" y="603"/>
                    </a:lnTo>
                    <a:lnTo>
                      <a:pt x="562" y="592"/>
                    </a:lnTo>
                    <a:lnTo>
                      <a:pt x="592" y="616"/>
                    </a:lnTo>
                    <a:lnTo>
                      <a:pt x="582" y="628"/>
                    </a:lnTo>
                    <a:lnTo>
                      <a:pt x="571" y="639"/>
                    </a:lnTo>
                    <a:lnTo>
                      <a:pt x="559" y="651"/>
                    </a:lnTo>
                    <a:lnTo>
                      <a:pt x="548" y="662"/>
                    </a:lnTo>
                    <a:lnTo>
                      <a:pt x="522" y="685"/>
                    </a:lnTo>
                    <a:lnTo>
                      <a:pt x="496" y="705"/>
                    </a:lnTo>
                    <a:lnTo>
                      <a:pt x="473" y="675"/>
                    </a:lnTo>
                    <a:close/>
                    <a:moveTo>
                      <a:pt x="562" y="592"/>
                    </a:moveTo>
                    <a:lnTo>
                      <a:pt x="555" y="601"/>
                    </a:lnTo>
                    <a:lnTo>
                      <a:pt x="562" y="592"/>
                    </a:lnTo>
                    <a:lnTo>
                      <a:pt x="577" y="604"/>
                    </a:lnTo>
                    <a:lnTo>
                      <a:pt x="562" y="592"/>
                    </a:lnTo>
                    <a:close/>
                    <a:moveTo>
                      <a:pt x="562" y="592"/>
                    </a:moveTo>
                    <a:lnTo>
                      <a:pt x="589" y="559"/>
                    </a:lnTo>
                    <a:lnTo>
                      <a:pt x="617" y="521"/>
                    </a:lnTo>
                    <a:lnTo>
                      <a:pt x="630" y="502"/>
                    </a:lnTo>
                    <a:lnTo>
                      <a:pt x="643" y="482"/>
                    </a:lnTo>
                    <a:lnTo>
                      <a:pt x="653" y="463"/>
                    </a:lnTo>
                    <a:lnTo>
                      <a:pt x="662" y="447"/>
                    </a:lnTo>
                    <a:lnTo>
                      <a:pt x="696" y="462"/>
                    </a:lnTo>
                    <a:lnTo>
                      <a:pt x="687" y="481"/>
                    </a:lnTo>
                    <a:lnTo>
                      <a:pt x="676" y="500"/>
                    </a:lnTo>
                    <a:lnTo>
                      <a:pt x="662" y="520"/>
                    </a:lnTo>
                    <a:lnTo>
                      <a:pt x="649" y="541"/>
                    </a:lnTo>
                    <a:lnTo>
                      <a:pt x="619" y="581"/>
                    </a:lnTo>
                    <a:lnTo>
                      <a:pt x="591" y="616"/>
                    </a:lnTo>
                    <a:lnTo>
                      <a:pt x="562" y="592"/>
                    </a:lnTo>
                    <a:close/>
                    <a:moveTo>
                      <a:pt x="696" y="462"/>
                    </a:moveTo>
                    <a:lnTo>
                      <a:pt x="906" y="0"/>
                    </a:lnTo>
                    <a:lnTo>
                      <a:pt x="696" y="462"/>
                    </a:lnTo>
                    <a:lnTo>
                      <a:pt x="679" y="455"/>
                    </a:lnTo>
                    <a:lnTo>
                      <a:pt x="696" y="462"/>
                    </a:lnTo>
                    <a:close/>
                    <a:moveTo>
                      <a:pt x="662" y="447"/>
                    </a:moveTo>
                    <a:lnTo>
                      <a:pt x="665" y="440"/>
                    </a:lnTo>
                    <a:lnTo>
                      <a:pt x="667" y="434"/>
                    </a:lnTo>
                    <a:lnTo>
                      <a:pt x="668" y="427"/>
                    </a:lnTo>
                    <a:lnTo>
                      <a:pt x="669" y="423"/>
                    </a:lnTo>
                    <a:lnTo>
                      <a:pt x="707" y="421"/>
                    </a:lnTo>
                    <a:lnTo>
                      <a:pt x="707" y="430"/>
                    </a:lnTo>
                    <a:lnTo>
                      <a:pt x="704" y="440"/>
                    </a:lnTo>
                    <a:lnTo>
                      <a:pt x="701" y="451"/>
                    </a:lnTo>
                    <a:lnTo>
                      <a:pt x="696" y="462"/>
                    </a:lnTo>
                    <a:lnTo>
                      <a:pt x="662" y="447"/>
                    </a:lnTo>
                    <a:close/>
                    <a:moveTo>
                      <a:pt x="669" y="423"/>
                    </a:moveTo>
                    <a:lnTo>
                      <a:pt x="672" y="424"/>
                    </a:lnTo>
                    <a:lnTo>
                      <a:pt x="672" y="426"/>
                    </a:lnTo>
                    <a:lnTo>
                      <a:pt x="675" y="389"/>
                    </a:lnTo>
                    <a:lnTo>
                      <a:pt x="683" y="390"/>
                    </a:lnTo>
                    <a:lnTo>
                      <a:pt x="689" y="392"/>
                    </a:lnTo>
                    <a:lnTo>
                      <a:pt x="694" y="395"/>
                    </a:lnTo>
                    <a:lnTo>
                      <a:pt x="698" y="399"/>
                    </a:lnTo>
                    <a:lnTo>
                      <a:pt x="701" y="404"/>
                    </a:lnTo>
                    <a:lnTo>
                      <a:pt x="704" y="409"/>
                    </a:lnTo>
                    <a:lnTo>
                      <a:pt x="706" y="414"/>
                    </a:lnTo>
                    <a:lnTo>
                      <a:pt x="707" y="421"/>
                    </a:lnTo>
                    <a:lnTo>
                      <a:pt x="669" y="423"/>
                    </a:lnTo>
                    <a:close/>
                    <a:moveTo>
                      <a:pt x="672" y="426"/>
                    </a:moveTo>
                    <a:lnTo>
                      <a:pt x="665" y="427"/>
                    </a:lnTo>
                    <a:lnTo>
                      <a:pt x="656" y="429"/>
                    </a:lnTo>
                    <a:lnTo>
                      <a:pt x="644" y="434"/>
                    </a:lnTo>
                    <a:lnTo>
                      <a:pt x="629" y="440"/>
                    </a:lnTo>
                    <a:lnTo>
                      <a:pt x="614" y="406"/>
                    </a:lnTo>
                    <a:lnTo>
                      <a:pt x="633" y="398"/>
                    </a:lnTo>
                    <a:lnTo>
                      <a:pt x="650" y="392"/>
                    </a:lnTo>
                    <a:lnTo>
                      <a:pt x="657" y="390"/>
                    </a:lnTo>
                    <a:lnTo>
                      <a:pt x="663" y="389"/>
                    </a:lnTo>
                    <a:lnTo>
                      <a:pt x="669" y="389"/>
                    </a:lnTo>
                    <a:lnTo>
                      <a:pt x="675" y="389"/>
                    </a:lnTo>
                    <a:lnTo>
                      <a:pt x="672" y="426"/>
                    </a:lnTo>
                    <a:close/>
                    <a:moveTo>
                      <a:pt x="613" y="406"/>
                    </a:moveTo>
                    <a:lnTo>
                      <a:pt x="613" y="407"/>
                    </a:lnTo>
                    <a:lnTo>
                      <a:pt x="614" y="406"/>
                    </a:lnTo>
                    <a:lnTo>
                      <a:pt x="621" y="423"/>
                    </a:lnTo>
                    <a:lnTo>
                      <a:pt x="613" y="40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85" name="Freeform 2305">
                <a:extLst>
                  <a:ext uri="{FF2B5EF4-FFF2-40B4-BE49-F238E27FC236}">
                    <a16:creationId xmlns:a16="http://schemas.microsoft.com/office/drawing/2014/main" id="{60FB29FA-9453-4F3E-AF8D-6791A73E0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9" y="3348"/>
                <a:ext cx="66" cy="29"/>
              </a:xfrm>
              <a:custGeom>
                <a:avLst/>
                <a:gdLst>
                  <a:gd name="T0" fmla="*/ 0 w 990"/>
                  <a:gd name="T1" fmla="*/ 1 h 427"/>
                  <a:gd name="T2" fmla="*/ 0 w 990"/>
                  <a:gd name="T3" fmla="*/ 1 h 427"/>
                  <a:gd name="T4" fmla="*/ 0 w 990"/>
                  <a:gd name="T5" fmla="*/ 1 h 427"/>
                  <a:gd name="T6" fmla="*/ 1 w 990"/>
                  <a:gd name="T7" fmla="*/ 1 h 427"/>
                  <a:gd name="T8" fmla="*/ 1 w 990"/>
                  <a:gd name="T9" fmla="*/ 1 h 427"/>
                  <a:gd name="T10" fmla="*/ 1 w 990"/>
                  <a:gd name="T11" fmla="*/ 1 h 427"/>
                  <a:gd name="T12" fmla="*/ 1 w 990"/>
                  <a:gd name="T13" fmla="*/ 1 h 427"/>
                  <a:gd name="T14" fmla="*/ 2 w 990"/>
                  <a:gd name="T15" fmla="*/ 0 h 427"/>
                  <a:gd name="T16" fmla="*/ 2 w 990"/>
                  <a:gd name="T17" fmla="*/ 0 h 427"/>
                  <a:gd name="T18" fmla="*/ 2 w 990"/>
                  <a:gd name="T19" fmla="*/ 0 h 427"/>
                  <a:gd name="T20" fmla="*/ 2 w 990"/>
                  <a:gd name="T21" fmla="*/ 0 h 427"/>
                  <a:gd name="T22" fmla="*/ 2 w 990"/>
                  <a:gd name="T23" fmla="*/ 0 h 427"/>
                  <a:gd name="T24" fmla="*/ 2 w 990"/>
                  <a:gd name="T25" fmla="*/ 0 h 427"/>
                  <a:gd name="T26" fmla="*/ 3 w 990"/>
                  <a:gd name="T27" fmla="*/ 0 h 427"/>
                  <a:gd name="T28" fmla="*/ 3 w 990"/>
                  <a:gd name="T29" fmla="*/ 0 h 427"/>
                  <a:gd name="T30" fmla="*/ 3 w 990"/>
                  <a:gd name="T31" fmla="*/ 1 h 427"/>
                  <a:gd name="T32" fmla="*/ 4 w 990"/>
                  <a:gd name="T33" fmla="*/ 1 h 427"/>
                  <a:gd name="T34" fmla="*/ 4 w 990"/>
                  <a:gd name="T35" fmla="*/ 1 h 427"/>
                  <a:gd name="T36" fmla="*/ 4 w 990"/>
                  <a:gd name="T37" fmla="*/ 1 h 427"/>
                  <a:gd name="T38" fmla="*/ 4 w 990"/>
                  <a:gd name="T39" fmla="*/ 1 h 427"/>
                  <a:gd name="T40" fmla="*/ 4 w 990"/>
                  <a:gd name="T41" fmla="*/ 1 h 427"/>
                  <a:gd name="T42" fmla="*/ 4 w 990"/>
                  <a:gd name="T43" fmla="*/ 1 h 427"/>
                  <a:gd name="T44" fmla="*/ 4 w 990"/>
                  <a:gd name="T45" fmla="*/ 1 h 427"/>
                  <a:gd name="T46" fmla="*/ 4 w 990"/>
                  <a:gd name="T47" fmla="*/ 1 h 427"/>
                  <a:gd name="T48" fmla="*/ 4 w 990"/>
                  <a:gd name="T49" fmla="*/ 1 h 427"/>
                  <a:gd name="T50" fmla="*/ 3 w 990"/>
                  <a:gd name="T51" fmla="*/ 1 h 427"/>
                  <a:gd name="T52" fmla="*/ 3 w 990"/>
                  <a:gd name="T53" fmla="*/ 1 h 427"/>
                  <a:gd name="T54" fmla="*/ 3 w 990"/>
                  <a:gd name="T55" fmla="*/ 1 h 427"/>
                  <a:gd name="T56" fmla="*/ 3 w 990"/>
                  <a:gd name="T57" fmla="*/ 1 h 427"/>
                  <a:gd name="T58" fmla="*/ 3 w 990"/>
                  <a:gd name="T59" fmla="*/ 1 h 427"/>
                  <a:gd name="T60" fmla="*/ 2 w 990"/>
                  <a:gd name="T61" fmla="*/ 1 h 427"/>
                  <a:gd name="T62" fmla="*/ 2 w 990"/>
                  <a:gd name="T63" fmla="*/ 2 h 427"/>
                  <a:gd name="T64" fmla="*/ 1 w 990"/>
                  <a:gd name="T65" fmla="*/ 2 h 427"/>
                  <a:gd name="T66" fmla="*/ 1 w 990"/>
                  <a:gd name="T67" fmla="*/ 2 h 427"/>
                  <a:gd name="T68" fmla="*/ 1 w 990"/>
                  <a:gd name="T69" fmla="*/ 2 h 427"/>
                  <a:gd name="T70" fmla="*/ 1 w 990"/>
                  <a:gd name="T71" fmla="*/ 2 h 427"/>
                  <a:gd name="T72" fmla="*/ 1 w 990"/>
                  <a:gd name="T73" fmla="*/ 2 h 427"/>
                  <a:gd name="T74" fmla="*/ 0 w 990"/>
                  <a:gd name="T75" fmla="*/ 2 h 427"/>
                  <a:gd name="T76" fmla="*/ 0 w 990"/>
                  <a:gd name="T77" fmla="*/ 2 h 427"/>
                  <a:gd name="T78" fmla="*/ 0 w 990"/>
                  <a:gd name="T79" fmla="*/ 2 h 427"/>
                  <a:gd name="T80" fmla="*/ 0 w 990"/>
                  <a:gd name="T81" fmla="*/ 2 h 427"/>
                  <a:gd name="T82" fmla="*/ 0 w 990"/>
                  <a:gd name="T83" fmla="*/ 2 h 427"/>
                  <a:gd name="T84" fmla="*/ 0 w 990"/>
                  <a:gd name="T85" fmla="*/ 1 h 42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90" h="427">
                    <a:moveTo>
                      <a:pt x="7" y="326"/>
                    </a:moveTo>
                    <a:lnTo>
                      <a:pt x="15" y="309"/>
                    </a:lnTo>
                    <a:lnTo>
                      <a:pt x="25" y="291"/>
                    </a:lnTo>
                    <a:lnTo>
                      <a:pt x="34" y="276"/>
                    </a:lnTo>
                    <a:lnTo>
                      <a:pt x="44" y="259"/>
                    </a:lnTo>
                    <a:lnTo>
                      <a:pt x="55" y="245"/>
                    </a:lnTo>
                    <a:lnTo>
                      <a:pt x="68" y="231"/>
                    </a:lnTo>
                    <a:lnTo>
                      <a:pt x="81" y="218"/>
                    </a:lnTo>
                    <a:lnTo>
                      <a:pt x="96" y="206"/>
                    </a:lnTo>
                    <a:lnTo>
                      <a:pt x="111" y="194"/>
                    </a:lnTo>
                    <a:lnTo>
                      <a:pt x="128" y="183"/>
                    </a:lnTo>
                    <a:lnTo>
                      <a:pt x="145" y="174"/>
                    </a:lnTo>
                    <a:lnTo>
                      <a:pt x="165" y="165"/>
                    </a:lnTo>
                    <a:lnTo>
                      <a:pt x="185" y="156"/>
                    </a:lnTo>
                    <a:lnTo>
                      <a:pt x="207" y="149"/>
                    </a:lnTo>
                    <a:lnTo>
                      <a:pt x="231" y="143"/>
                    </a:lnTo>
                    <a:lnTo>
                      <a:pt x="255" y="138"/>
                    </a:lnTo>
                    <a:lnTo>
                      <a:pt x="268" y="135"/>
                    </a:lnTo>
                    <a:lnTo>
                      <a:pt x="280" y="132"/>
                    </a:lnTo>
                    <a:lnTo>
                      <a:pt x="292" y="128"/>
                    </a:lnTo>
                    <a:lnTo>
                      <a:pt x="304" y="122"/>
                    </a:lnTo>
                    <a:lnTo>
                      <a:pt x="315" y="117"/>
                    </a:lnTo>
                    <a:lnTo>
                      <a:pt x="326" y="111"/>
                    </a:lnTo>
                    <a:lnTo>
                      <a:pt x="338" y="105"/>
                    </a:lnTo>
                    <a:lnTo>
                      <a:pt x="348" y="98"/>
                    </a:lnTo>
                    <a:lnTo>
                      <a:pt x="389" y="68"/>
                    </a:lnTo>
                    <a:lnTo>
                      <a:pt x="427" y="38"/>
                    </a:lnTo>
                    <a:lnTo>
                      <a:pt x="446" y="25"/>
                    </a:lnTo>
                    <a:lnTo>
                      <a:pt x="464" y="14"/>
                    </a:lnTo>
                    <a:lnTo>
                      <a:pt x="473" y="9"/>
                    </a:lnTo>
                    <a:lnTo>
                      <a:pt x="482" y="5"/>
                    </a:lnTo>
                    <a:lnTo>
                      <a:pt x="491" y="3"/>
                    </a:lnTo>
                    <a:lnTo>
                      <a:pt x="500" y="1"/>
                    </a:lnTo>
                    <a:lnTo>
                      <a:pt x="509" y="0"/>
                    </a:lnTo>
                    <a:lnTo>
                      <a:pt x="519" y="0"/>
                    </a:lnTo>
                    <a:lnTo>
                      <a:pt x="528" y="1"/>
                    </a:lnTo>
                    <a:lnTo>
                      <a:pt x="537" y="3"/>
                    </a:lnTo>
                    <a:lnTo>
                      <a:pt x="548" y="7"/>
                    </a:lnTo>
                    <a:lnTo>
                      <a:pt x="557" y="12"/>
                    </a:lnTo>
                    <a:lnTo>
                      <a:pt x="567" y="18"/>
                    </a:lnTo>
                    <a:lnTo>
                      <a:pt x="576" y="27"/>
                    </a:lnTo>
                    <a:lnTo>
                      <a:pt x="592" y="40"/>
                    </a:lnTo>
                    <a:lnTo>
                      <a:pt x="608" y="52"/>
                    </a:lnTo>
                    <a:lnTo>
                      <a:pt x="626" y="65"/>
                    </a:lnTo>
                    <a:lnTo>
                      <a:pt x="644" y="77"/>
                    </a:lnTo>
                    <a:lnTo>
                      <a:pt x="685" y="102"/>
                    </a:lnTo>
                    <a:lnTo>
                      <a:pt x="728" y="125"/>
                    </a:lnTo>
                    <a:lnTo>
                      <a:pt x="771" y="148"/>
                    </a:lnTo>
                    <a:lnTo>
                      <a:pt x="814" y="170"/>
                    </a:lnTo>
                    <a:lnTo>
                      <a:pt x="855" y="189"/>
                    </a:lnTo>
                    <a:lnTo>
                      <a:pt x="895" y="209"/>
                    </a:lnTo>
                    <a:lnTo>
                      <a:pt x="927" y="225"/>
                    </a:lnTo>
                    <a:lnTo>
                      <a:pt x="955" y="241"/>
                    </a:lnTo>
                    <a:lnTo>
                      <a:pt x="967" y="247"/>
                    </a:lnTo>
                    <a:lnTo>
                      <a:pt x="976" y="253"/>
                    </a:lnTo>
                    <a:lnTo>
                      <a:pt x="983" y="259"/>
                    </a:lnTo>
                    <a:lnTo>
                      <a:pt x="988" y="264"/>
                    </a:lnTo>
                    <a:lnTo>
                      <a:pt x="990" y="269"/>
                    </a:lnTo>
                    <a:lnTo>
                      <a:pt x="989" y="273"/>
                    </a:lnTo>
                    <a:lnTo>
                      <a:pt x="986" y="276"/>
                    </a:lnTo>
                    <a:lnTo>
                      <a:pt x="980" y="279"/>
                    </a:lnTo>
                    <a:lnTo>
                      <a:pt x="970" y="281"/>
                    </a:lnTo>
                    <a:lnTo>
                      <a:pt x="957" y="282"/>
                    </a:lnTo>
                    <a:lnTo>
                      <a:pt x="941" y="282"/>
                    </a:lnTo>
                    <a:lnTo>
                      <a:pt x="920" y="282"/>
                    </a:lnTo>
                    <a:lnTo>
                      <a:pt x="903" y="281"/>
                    </a:lnTo>
                    <a:lnTo>
                      <a:pt x="887" y="280"/>
                    </a:lnTo>
                    <a:lnTo>
                      <a:pt x="873" y="278"/>
                    </a:lnTo>
                    <a:lnTo>
                      <a:pt x="860" y="276"/>
                    </a:lnTo>
                    <a:lnTo>
                      <a:pt x="847" y="273"/>
                    </a:lnTo>
                    <a:lnTo>
                      <a:pt x="837" y="270"/>
                    </a:lnTo>
                    <a:lnTo>
                      <a:pt x="827" y="266"/>
                    </a:lnTo>
                    <a:lnTo>
                      <a:pt x="818" y="263"/>
                    </a:lnTo>
                    <a:lnTo>
                      <a:pt x="803" y="255"/>
                    </a:lnTo>
                    <a:lnTo>
                      <a:pt x="790" y="248"/>
                    </a:lnTo>
                    <a:lnTo>
                      <a:pt x="779" y="240"/>
                    </a:lnTo>
                    <a:lnTo>
                      <a:pt x="769" y="231"/>
                    </a:lnTo>
                    <a:lnTo>
                      <a:pt x="761" y="224"/>
                    </a:lnTo>
                    <a:lnTo>
                      <a:pt x="751" y="218"/>
                    </a:lnTo>
                    <a:lnTo>
                      <a:pt x="741" y="213"/>
                    </a:lnTo>
                    <a:lnTo>
                      <a:pt x="730" y="209"/>
                    </a:lnTo>
                    <a:lnTo>
                      <a:pt x="723" y="208"/>
                    </a:lnTo>
                    <a:lnTo>
                      <a:pt x="715" y="207"/>
                    </a:lnTo>
                    <a:lnTo>
                      <a:pt x="708" y="207"/>
                    </a:lnTo>
                    <a:lnTo>
                      <a:pt x="699" y="207"/>
                    </a:lnTo>
                    <a:lnTo>
                      <a:pt x="679" y="210"/>
                    </a:lnTo>
                    <a:lnTo>
                      <a:pt x="655" y="215"/>
                    </a:lnTo>
                    <a:lnTo>
                      <a:pt x="641" y="219"/>
                    </a:lnTo>
                    <a:lnTo>
                      <a:pt x="628" y="224"/>
                    </a:lnTo>
                    <a:lnTo>
                      <a:pt x="613" y="229"/>
                    </a:lnTo>
                    <a:lnTo>
                      <a:pt x="599" y="237"/>
                    </a:lnTo>
                    <a:lnTo>
                      <a:pt x="571" y="251"/>
                    </a:lnTo>
                    <a:lnTo>
                      <a:pt x="541" y="269"/>
                    </a:lnTo>
                    <a:lnTo>
                      <a:pt x="482" y="308"/>
                    </a:lnTo>
                    <a:lnTo>
                      <a:pt x="422" y="348"/>
                    </a:lnTo>
                    <a:lnTo>
                      <a:pt x="392" y="366"/>
                    </a:lnTo>
                    <a:lnTo>
                      <a:pt x="362" y="384"/>
                    </a:lnTo>
                    <a:lnTo>
                      <a:pt x="348" y="392"/>
                    </a:lnTo>
                    <a:lnTo>
                      <a:pt x="333" y="399"/>
                    </a:lnTo>
                    <a:lnTo>
                      <a:pt x="319" y="406"/>
                    </a:lnTo>
                    <a:lnTo>
                      <a:pt x="306" y="413"/>
                    </a:lnTo>
                    <a:lnTo>
                      <a:pt x="292" y="417"/>
                    </a:lnTo>
                    <a:lnTo>
                      <a:pt x="278" y="421"/>
                    </a:lnTo>
                    <a:lnTo>
                      <a:pt x="264" y="424"/>
                    </a:lnTo>
                    <a:lnTo>
                      <a:pt x="252" y="426"/>
                    </a:lnTo>
                    <a:lnTo>
                      <a:pt x="240" y="427"/>
                    </a:lnTo>
                    <a:lnTo>
                      <a:pt x="227" y="427"/>
                    </a:lnTo>
                    <a:lnTo>
                      <a:pt x="215" y="425"/>
                    </a:lnTo>
                    <a:lnTo>
                      <a:pt x="204" y="422"/>
                    </a:lnTo>
                    <a:lnTo>
                      <a:pt x="180" y="416"/>
                    </a:lnTo>
                    <a:lnTo>
                      <a:pt x="157" y="411"/>
                    </a:lnTo>
                    <a:lnTo>
                      <a:pt x="136" y="406"/>
                    </a:lnTo>
                    <a:lnTo>
                      <a:pt x="114" y="403"/>
                    </a:lnTo>
                    <a:lnTo>
                      <a:pt x="76" y="397"/>
                    </a:lnTo>
                    <a:lnTo>
                      <a:pt x="44" y="391"/>
                    </a:lnTo>
                    <a:lnTo>
                      <a:pt x="31" y="387"/>
                    </a:lnTo>
                    <a:lnTo>
                      <a:pt x="20" y="383"/>
                    </a:lnTo>
                    <a:lnTo>
                      <a:pt x="15" y="380"/>
                    </a:lnTo>
                    <a:lnTo>
                      <a:pt x="11" y="377"/>
                    </a:lnTo>
                    <a:lnTo>
                      <a:pt x="8" y="374"/>
                    </a:lnTo>
                    <a:lnTo>
                      <a:pt x="5" y="370"/>
                    </a:lnTo>
                    <a:lnTo>
                      <a:pt x="3" y="366"/>
                    </a:lnTo>
                    <a:lnTo>
                      <a:pt x="1" y="362"/>
                    </a:lnTo>
                    <a:lnTo>
                      <a:pt x="0" y="357"/>
                    </a:lnTo>
                    <a:lnTo>
                      <a:pt x="0" y="352"/>
                    </a:lnTo>
                    <a:lnTo>
                      <a:pt x="1" y="347"/>
                    </a:lnTo>
                    <a:lnTo>
                      <a:pt x="2" y="341"/>
                    </a:lnTo>
                    <a:lnTo>
                      <a:pt x="4" y="333"/>
                    </a:lnTo>
                    <a:lnTo>
                      <a:pt x="7" y="326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86" name="Freeform 2306">
                <a:extLst>
                  <a:ext uri="{FF2B5EF4-FFF2-40B4-BE49-F238E27FC236}">
                    <a16:creationId xmlns:a16="http://schemas.microsoft.com/office/drawing/2014/main" id="{1102BB5A-5BB4-4EBB-9252-E80CA459BC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5" y="3347"/>
                <a:ext cx="71" cy="31"/>
              </a:xfrm>
              <a:custGeom>
                <a:avLst/>
                <a:gdLst>
                  <a:gd name="T0" fmla="*/ 0 w 1061"/>
                  <a:gd name="T1" fmla="*/ 1 h 467"/>
                  <a:gd name="T2" fmla="*/ 1 w 1061"/>
                  <a:gd name="T3" fmla="*/ 1 h 467"/>
                  <a:gd name="T4" fmla="*/ 0 w 1061"/>
                  <a:gd name="T5" fmla="*/ 2 h 467"/>
                  <a:gd name="T6" fmla="*/ 1 w 1061"/>
                  <a:gd name="T7" fmla="*/ 1 h 467"/>
                  <a:gd name="T8" fmla="*/ 1 w 1061"/>
                  <a:gd name="T9" fmla="*/ 1 h 467"/>
                  <a:gd name="T10" fmla="*/ 1 w 1061"/>
                  <a:gd name="T11" fmla="*/ 1 h 467"/>
                  <a:gd name="T12" fmla="*/ 1 w 1061"/>
                  <a:gd name="T13" fmla="*/ 1 h 467"/>
                  <a:gd name="T14" fmla="*/ 2 w 1061"/>
                  <a:gd name="T15" fmla="*/ 1 h 467"/>
                  <a:gd name="T16" fmla="*/ 2 w 1061"/>
                  <a:gd name="T17" fmla="*/ 0 h 467"/>
                  <a:gd name="T18" fmla="*/ 2 w 1061"/>
                  <a:gd name="T19" fmla="*/ 1 h 467"/>
                  <a:gd name="T20" fmla="*/ 1 w 1061"/>
                  <a:gd name="T21" fmla="*/ 1 h 467"/>
                  <a:gd name="T22" fmla="*/ 2 w 1061"/>
                  <a:gd name="T23" fmla="*/ 0 h 467"/>
                  <a:gd name="T24" fmla="*/ 3 w 1061"/>
                  <a:gd name="T25" fmla="*/ 0 h 467"/>
                  <a:gd name="T26" fmla="*/ 3 w 1061"/>
                  <a:gd name="T27" fmla="*/ 0 h 467"/>
                  <a:gd name="T28" fmla="*/ 2 w 1061"/>
                  <a:gd name="T29" fmla="*/ 0 h 467"/>
                  <a:gd name="T30" fmla="*/ 2 w 1061"/>
                  <a:gd name="T31" fmla="*/ 0 h 467"/>
                  <a:gd name="T32" fmla="*/ 3 w 1061"/>
                  <a:gd name="T33" fmla="*/ 0 h 467"/>
                  <a:gd name="T34" fmla="*/ 3 w 1061"/>
                  <a:gd name="T35" fmla="*/ 0 h 467"/>
                  <a:gd name="T36" fmla="*/ 4 w 1061"/>
                  <a:gd name="T37" fmla="*/ 1 h 467"/>
                  <a:gd name="T38" fmla="*/ 3 w 1061"/>
                  <a:gd name="T39" fmla="*/ 0 h 467"/>
                  <a:gd name="T40" fmla="*/ 4 w 1061"/>
                  <a:gd name="T41" fmla="*/ 1 h 467"/>
                  <a:gd name="T42" fmla="*/ 5 w 1061"/>
                  <a:gd name="T43" fmla="*/ 1 h 467"/>
                  <a:gd name="T44" fmla="*/ 5 w 1061"/>
                  <a:gd name="T45" fmla="*/ 1 h 467"/>
                  <a:gd name="T46" fmla="*/ 4 w 1061"/>
                  <a:gd name="T47" fmla="*/ 1 h 467"/>
                  <a:gd name="T48" fmla="*/ 5 w 1061"/>
                  <a:gd name="T49" fmla="*/ 1 h 467"/>
                  <a:gd name="T50" fmla="*/ 4 w 1061"/>
                  <a:gd name="T51" fmla="*/ 1 h 467"/>
                  <a:gd name="T52" fmla="*/ 5 w 1061"/>
                  <a:gd name="T53" fmla="*/ 1 h 467"/>
                  <a:gd name="T54" fmla="*/ 4 w 1061"/>
                  <a:gd name="T55" fmla="*/ 1 h 467"/>
                  <a:gd name="T56" fmla="*/ 4 w 1061"/>
                  <a:gd name="T57" fmla="*/ 1 h 467"/>
                  <a:gd name="T58" fmla="*/ 4 w 1061"/>
                  <a:gd name="T59" fmla="*/ 1 h 467"/>
                  <a:gd name="T60" fmla="*/ 4 w 1061"/>
                  <a:gd name="T61" fmla="*/ 1 h 467"/>
                  <a:gd name="T62" fmla="*/ 4 w 1061"/>
                  <a:gd name="T63" fmla="*/ 1 h 467"/>
                  <a:gd name="T64" fmla="*/ 3 w 1061"/>
                  <a:gd name="T65" fmla="*/ 1 h 467"/>
                  <a:gd name="T66" fmla="*/ 3 w 1061"/>
                  <a:gd name="T67" fmla="*/ 1 h 467"/>
                  <a:gd name="T68" fmla="*/ 4 w 1061"/>
                  <a:gd name="T69" fmla="*/ 1 h 467"/>
                  <a:gd name="T70" fmla="*/ 4 w 1061"/>
                  <a:gd name="T71" fmla="*/ 1 h 467"/>
                  <a:gd name="T72" fmla="*/ 3 w 1061"/>
                  <a:gd name="T73" fmla="*/ 1 h 467"/>
                  <a:gd name="T74" fmla="*/ 3 w 1061"/>
                  <a:gd name="T75" fmla="*/ 1 h 467"/>
                  <a:gd name="T76" fmla="*/ 2 w 1061"/>
                  <a:gd name="T77" fmla="*/ 1 h 467"/>
                  <a:gd name="T78" fmla="*/ 3 w 1061"/>
                  <a:gd name="T79" fmla="*/ 1 h 467"/>
                  <a:gd name="T80" fmla="*/ 2 w 1061"/>
                  <a:gd name="T81" fmla="*/ 2 h 467"/>
                  <a:gd name="T82" fmla="*/ 1 w 1061"/>
                  <a:gd name="T83" fmla="*/ 2 h 467"/>
                  <a:gd name="T84" fmla="*/ 1 w 1061"/>
                  <a:gd name="T85" fmla="*/ 2 h 467"/>
                  <a:gd name="T86" fmla="*/ 1 w 1061"/>
                  <a:gd name="T87" fmla="*/ 2 h 467"/>
                  <a:gd name="T88" fmla="*/ 2 w 1061"/>
                  <a:gd name="T89" fmla="*/ 2 h 467"/>
                  <a:gd name="T90" fmla="*/ 1 w 1061"/>
                  <a:gd name="T91" fmla="*/ 2 h 467"/>
                  <a:gd name="T92" fmla="*/ 1 w 1061"/>
                  <a:gd name="T93" fmla="*/ 2 h 467"/>
                  <a:gd name="T94" fmla="*/ 1 w 1061"/>
                  <a:gd name="T95" fmla="*/ 2 h 467"/>
                  <a:gd name="T96" fmla="*/ 0 w 1061"/>
                  <a:gd name="T97" fmla="*/ 2 h 467"/>
                  <a:gd name="T98" fmla="*/ 1 w 1061"/>
                  <a:gd name="T99" fmla="*/ 2 h 467"/>
                  <a:gd name="T100" fmla="*/ 0 w 1061"/>
                  <a:gd name="T101" fmla="*/ 2 h 467"/>
                  <a:gd name="T102" fmla="*/ 0 w 1061"/>
                  <a:gd name="T103" fmla="*/ 2 h 467"/>
                  <a:gd name="T104" fmla="*/ 0 w 1061"/>
                  <a:gd name="T105" fmla="*/ 2 h 467"/>
                  <a:gd name="T106" fmla="*/ 0 w 1061"/>
                  <a:gd name="T107" fmla="*/ 2 h 467"/>
                  <a:gd name="T108" fmla="*/ 0 w 1061"/>
                  <a:gd name="T109" fmla="*/ 2 h 467"/>
                  <a:gd name="T110" fmla="*/ 0 w 1061"/>
                  <a:gd name="T111" fmla="*/ 2 h 46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061" h="467">
                    <a:moveTo>
                      <a:pt x="43" y="340"/>
                    </a:moveTo>
                    <a:lnTo>
                      <a:pt x="51" y="321"/>
                    </a:lnTo>
                    <a:lnTo>
                      <a:pt x="60" y="303"/>
                    </a:lnTo>
                    <a:lnTo>
                      <a:pt x="70" y="286"/>
                    </a:lnTo>
                    <a:lnTo>
                      <a:pt x="81" y="270"/>
                    </a:lnTo>
                    <a:lnTo>
                      <a:pt x="93" y="254"/>
                    </a:lnTo>
                    <a:lnTo>
                      <a:pt x="106" y="239"/>
                    </a:lnTo>
                    <a:lnTo>
                      <a:pt x="120" y="225"/>
                    </a:lnTo>
                    <a:lnTo>
                      <a:pt x="135" y="212"/>
                    </a:lnTo>
                    <a:lnTo>
                      <a:pt x="159" y="241"/>
                    </a:lnTo>
                    <a:lnTo>
                      <a:pt x="146" y="252"/>
                    </a:lnTo>
                    <a:lnTo>
                      <a:pt x="133" y="265"/>
                    </a:lnTo>
                    <a:lnTo>
                      <a:pt x="122" y="278"/>
                    </a:lnTo>
                    <a:lnTo>
                      <a:pt x="112" y="292"/>
                    </a:lnTo>
                    <a:lnTo>
                      <a:pt x="101" y="307"/>
                    </a:lnTo>
                    <a:lnTo>
                      <a:pt x="92" y="321"/>
                    </a:lnTo>
                    <a:lnTo>
                      <a:pt x="84" y="338"/>
                    </a:lnTo>
                    <a:lnTo>
                      <a:pt x="77" y="354"/>
                    </a:lnTo>
                    <a:lnTo>
                      <a:pt x="43" y="340"/>
                    </a:lnTo>
                    <a:close/>
                    <a:moveTo>
                      <a:pt x="135" y="212"/>
                    </a:moveTo>
                    <a:lnTo>
                      <a:pt x="152" y="200"/>
                    </a:lnTo>
                    <a:lnTo>
                      <a:pt x="169" y="189"/>
                    </a:lnTo>
                    <a:lnTo>
                      <a:pt x="189" y="178"/>
                    </a:lnTo>
                    <a:lnTo>
                      <a:pt x="208" y="168"/>
                    </a:lnTo>
                    <a:lnTo>
                      <a:pt x="230" y="160"/>
                    </a:lnTo>
                    <a:lnTo>
                      <a:pt x="253" y="153"/>
                    </a:lnTo>
                    <a:lnTo>
                      <a:pt x="277" y="145"/>
                    </a:lnTo>
                    <a:lnTo>
                      <a:pt x="304" y="140"/>
                    </a:lnTo>
                    <a:lnTo>
                      <a:pt x="310" y="177"/>
                    </a:lnTo>
                    <a:lnTo>
                      <a:pt x="287" y="182"/>
                    </a:lnTo>
                    <a:lnTo>
                      <a:pt x="265" y="188"/>
                    </a:lnTo>
                    <a:lnTo>
                      <a:pt x="243" y="195"/>
                    </a:lnTo>
                    <a:lnTo>
                      <a:pt x="225" y="202"/>
                    </a:lnTo>
                    <a:lnTo>
                      <a:pt x="206" y="211"/>
                    </a:lnTo>
                    <a:lnTo>
                      <a:pt x="189" y="221"/>
                    </a:lnTo>
                    <a:lnTo>
                      <a:pt x="173" y="230"/>
                    </a:lnTo>
                    <a:lnTo>
                      <a:pt x="159" y="241"/>
                    </a:lnTo>
                    <a:lnTo>
                      <a:pt x="135" y="212"/>
                    </a:lnTo>
                    <a:close/>
                    <a:moveTo>
                      <a:pt x="304" y="140"/>
                    </a:moveTo>
                    <a:lnTo>
                      <a:pt x="303" y="140"/>
                    </a:lnTo>
                    <a:lnTo>
                      <a:pt x="304" y="140"/>
                    </a:lnTo>
                    <a:lnTo>
                      <a:pt x="307" y="159"/>
                    </a:lnTo>
                    <a:lnTo>
                      <a:pt x="304" y="140"/>
                    </a:lnTo>
                    <a:close/>
                    <a:moveTo>
                      <a:pt x="304" y="140"/>
                    </a:moveTo>
                    <a:lnTo>
                      <a:pt x="313" y="138"/>
                    </a:lnTo>
                    <a:lnTo>
                      <a:pt x="323" y="136"/>
                    </a:lnTo>
                    <a:lnTo>
                      <a:pt x="332" y="133"/>
                    </a:lnTo>
                    <a:lnTo>
                      <a:pt x="341" y="129"/>
                    </a:lnTo>
                    <a:lnTo>
                      <a:pt x="359" y="122"/>
                    </a:lnTo>
                    <a:lnTo>
                      <a:pt x="375" y="111"/>
                    </a:lnTo>
                    <a:lnTo>
                      <a:pt x="393" y="101"/>
                    </a:lnTo>
                    <a:lnTo>
                      <a:pt x="408" y="90"/>
                    </a:lnTo>
                    <a:lnTo>
                      <a:pt x="424" y="77"/>
                    </a:lnTo>
                    <a:lnTo>
                      <a:pt x="439" y="66"/>
                    </a:lnTo>
                    <a:lnTo>
                      <a:pt x="463" y="95"/>
                    </a:lnTo>
                    <a:lnTo>
                      <a:pt x="446" y="108"/>
                    </a:lnTo>
                    <a:lnTo>
                      <a:pt x="429" y="122"/>
                    </a:lnTo>
                    <a:lnTo>
                      <a:pt x="411" y="134"/>
                    </a:lnTo>
                    <a:lnTo>
                      <a:pt x="393" y="145"/>
                    </a:lnTo>
                    <a:lnTo>
                      <a:pt x="373" y="156"/>
                    </a:lnTo>
                    <a:lnTo>
                      <a:pt x="354" y="165"/>
                    </a:lnTo>
                    <a:lnTo>
                      <a:pt x="343" y="169"/>
                    </a:lnTo>
                    <a:lnTo>
                      <a:pt x="332" y="172"/>
                    </a:lnTo>
                    <a:lnTo>
                      <a:pt x="322" y="175"/>
                    </a:lnTo>
                    <a:lnTo>
                      <a:pt x="310" y="177"/>
                    </a:lnTo>
                    <a:lnTo>
                      <a:pt x="304" y="140"/>
                    </a:lnTo>
                    <a:close/>
                    <a:moveTo>
                      <a:pt x="439" y="66"/>
                    </a:moveTo>
                    <a:lnTo>
                      <a:pt x="465" y="47"/>
                    </a:lnTo>
                    <a:lnTo>
                      <a:pt x="488" y="29"/>
                    </a:lnTo>
                    <a:lnTo>
                      <a:pt x="501" y="21"/>
                    </a:lnTo>
                    <a:lnTo>
                      <a:pt x="513" y="15"/>
                    </a:lnTo>
                    <a:lnTo>
                      <a:pt x="525" y="9"/>
                    </a:lnTo>
                    <a:lnTo>
                      <a:pt x="538" y="4"/>
                    </a:lnTo>
                    <a:lnTo>
                      <a:pt x="550" y="1"/>
                    </a:lnTo>
                    <a:lnTo>
                      <a:pt x="563" y="0"/>
                    </a:lnTo>
                    <a:lnTo>
                      <a:pt x="575" y="0"/>
                    </a:lnTo>
                    <a:lnTo>
                      <a:pt x="587" y="2"/>
                    </a:lnTo>
                    <a:lnTo>
                      <a:pt x="601" y="7"/>
                    </a:lnTo>
                    <a:lnTo>
                      <a:pt x="614" y="14"/>
                    </a:lnTo>
                    <a:lnTo>
                      <a:pt x="627" y="22"/>
                    </a:lnTo>
                    <a:lnTo>
                      <a:pt x="641" y="33"/>
                    </a:lnTo>
                    <a:lnTo>
                      <a:pt x="616" y="62"/>
                    </a:lnTo>
                    <a:lnTo>
                      <a:pt x="607" y="54"/>
                    </a:lnTo>
                    <a:lnTo>
                      <a:pt x="596" y="49"/>
                    </a:lnTo>
                    <a:lnTo>
                      <a:pt x="587" y="45"/>
                    </a:lnTo>
                    <a:lnTo>
                      <a:pt x="578" y="41"/>
                    </a:lnTo>
                    <a:lnTo>
                      <a:pt x="569" y="40"/>
                    </a:lnTo>
                    <a:lnTo>
                      <a:pt x="559" y="40"/>
                    </a:lnTo>
                    <a:lnTo>
                      <a:pt x="550" y="42"/>
                    </a:lnTo>
                    <a:lnTo>
                      <a:pt x="540" y="46"/>
                    </a:lnTo>
                    <a:lnTo>
                      <a:pt x="531" y="49"/>
                    </a:lnTo>
                    <a:lnTo>
                      <a:pt x="521" y="54"/>
                    </a:lnTo>
                    <a:lnTo>
                      <a:pt x="512" y="59"/>
                    </a:lnTo>
                    <a:lnTo>
                      <a:pt x="502" y="65"/>
                    </a:lnTo>
                    <a:lnTo>
                      <a:pt x="482" y="80"/>
                    </a:lnTo>
                    <a:lnTo>
                      <a:pt x="463" y="95"/>
                    </a:lnTo>
                    <a:lnTo>
                      <a:pt x="439" y="66"/>
                    </a:lnTo>
                    <a:close/>
                    <a:moveTo>
                      <a:pt x="641" y="33"/>
                    </a:moveTo>
                    <a:lnTo>
                      <a:pt x="628" y="23"/>
                    </a:lnTo>
                    <a:lnTo>
                      <a:pt x="641" y="34"/>
                    </a:lnTo>
                    <a:lnTo>
                      <a:pt x="628" y="48"/>
                    </a:lnTo>
                    <a:lnTo>
                      <a:pt x="641" y="33"/>
                    </a:lnTo>
                    <a:close/>
                    <a:moveTo>
                      <a:pt x="641" y="34"/>
                    </a:moveTo>
                    <a:lnTo>
                      <a:pt x="654" y="45"/>
                    </a:lnTo>
                    <a:lnTo>
                      <a:pt x="668" y="56"/>
                    </a:lnTo>
                    <a:lnTo>
                      <a:pt x="682" y="66"/>
                    </a:lnTo>
                    <a:lnTo>
                      <a:pt x="697" y="76"/>
                    </a:lnTo>
                    <a:lnTo>
                      <a:pt x="731" y="98"/>
                    </a:lnTo>
                    <a:lnTo>
                      <a:pt x="767" y="118"/>
                    </a:lnTo>
                    <a:lnTo>
                      <a:pt x="803" y="138"/>
                    </a:lnTo>
                    <a:lnTo>
                      <a:pt x="842" y="157"/>
                    </a:lnTo>
                    <a:lnTo>
                      <a:pt x="879" y="175"/>
                    </a:lnTo>
                    <a:lnTo>
                      <a:pt x="914" y="193"/>
                    </a:lnTo>
                    <a:lnTo>
                      <a:pt x="897" y="227"/>
                    </a:lnTo>
                    <a:lnTo>
                      <a:pt x="861" y="209"/>
                    </a:lnTo>
                    <a:lnTo>
                      <a:pt x="823" y="190"/>
                    </a:lnTo>
                    <a:lnTo>
                      <a:pt x="785" y="170"/>
                    </a:lnTo>
                    <a:lnTo>
                      <a:pt x="747" y="150"/>
                    </a:lnTo>
                    <a:lnTo>
                      <a:pt x="710" y="129"/>
                    </a:lnTo>
                    <a:lnTo>
                      <a:pt x="676" y="107"/>
                    </a:lnTo>
                    <a:lnTo>
                      <a:pt x="659" y="96"/>
                    </a:lnTo>
                    <a:lnTo>
                      <a:pt x="644" y="85"/>
                    </a:lnTo>
                    <a:lnTo>
                      <a:pt x="629" y="73"/>
                    </a:lnTo>
                    <a:lnTo>
                      <a:pt x="616" y="62"/>
                    </a:lnTo>
                    <a:lnTo>
                      <a:pt x="641" y="34"/>
                    </a:lnTo>
                    <a:close/>
                    <a:moveTo>
                      <a:pt x="914" y="193"/>
                    </a:moveTo>
                    <a:lnTo>
                      <a:pt x="944" y="207"/>
                    </a:lnTo>
                    <a:lnTo>
                      <a:pt x="972" y="222"/>
                    </a:lnTo>
                    <a:lnTo>
                      <a:pt x="997" y="235"/>
                    </a:lnTo>
                    <a:lnTo>
                      <a:pt x="1019" y="247"/>
                    </a:lnTo>
                    <a:lnTo>
                      <a:pt x="1028" y="254"/>
                    </a:lnTo>
                    <a:lnTo>
                      <a:pt x="1037" y="259"/>
                    </a:lnTo>
                    <a:lnTo>
                      <a:pt x="1044" y="265"/>
                    </a:lnTo>
                    <a:lnTo>
                      <a:pt x="1049" y="271"/>
                    </a:lnTo>
                    <a:lnTo>
                      <a:pt x="1055" y="276"/>
                    </a:lnTo>
                    <a:lnTo>
                      <a:pt x="1059" y="281"/>
                    </a:lnTo>
                    <a:lnTo>
                      <a:pt x="1061" y="286"/>
                    </a:lnTo>
                    <a:lnTo>
                      <a:pt x="1061" y="292"/>
                    </a:lnTo>
                    <a:lnTo>
                      <a:pt x="1024" y="291"/>
                    </a:lnTo>
                    <a:lnTo>
                      <a:pt x="1013" y="284"/>
                    </a:lnTo>
                    <a:lnTo>
                      <a:pt x="987" y="270"/>
                    </a:lnTo>
                    <a:lnTo>
                      <a:pt x="947" y="250"/>
                    </a:lnTo>
                    <a:lnTo>
                      <a:pt x="897" y="227"/>
                    </a:lnTo>
                    <a:lnTo>
                      <a:pt x="914" y="193"/>
                    </a:lnTo>
                    <a:close/>
                    <a:moveTo>
                      <a:pt x="1061" y="292"/>
                    </a:moveTo>
                    <a:lnTo>
                      <a:pt x="1061" y="296"/>
                    </a:lnTo>
                    <a:lnTo>
                      <a:pt x="1060" y="299"/>
                    </a:lnTo>
                    <a:lnTo>
                      <a:pt x="1058" y="303"/>
                    </a:lnTo>
                    <a:lnTo>
                      <a:pt x="1056" y="306"/>
                    </a:lnTo>
                    <a:lnTo>
                      <a:pt x="1053" y="308"/>
                    </a:lnTo>
                    <a:lnTo>
                      <a:pt x="1048" y="311"/>
                    </a:lnTo>
                    <a:lnTo>
                      <a:pt x="1044" y="313"/>
                    </a:lnTo>
                    <a:lnTo>
                      <a:pt x="1039" y="315"/>
                    </a:lnTo>
                    <a:lnTo>
                      <a:pt x="1027" y="318"/>
                    </a:lnTo>
                    <a:lnTo>
                      <a:pt x="1011" y="320"/>
                    </a:lnTo>
                    <a:lnTo>
                      <a:pt x="994" y="321"/>
                    </a:lnTo>
                    <a:lnTo>
                      <a:pt x="972" y="321"/>
                    </a:lnTo>
                    <a:lnTo>
                      <a:pt x="973" y="284"/>
                    </a:lnTo>
                    <a:lnTo>
                      <a:pt x="996" y="285"/>
                    </a:lnTo>
                    <a:lnTo>
                      <a:pt x="1011" y="288"/>
                    </a:lnTo>
                    <a:lnTo>
                      <a:pt x="1021" y="292"/>
                    </a:lnTo>
                    <a:lnTo>
                      <a:pt x="1024" y="291"/>
                    </a:lnTo>
                    <a:lnTo>
                      <a:pt x="1061" y="292"/>
                    </a:lnTo>
                    <a:close/>
                    <a:moveTo>
                      <a:pt x="972" y="321"/>
                    </a:moveTo>
                    <a:lnTo>
                      <a:pt x="971" y="321"/>
                    </a:lnTo>
                    <a:lnTo>
                      <a:pt x="972" y="303"/>
                    </a:lnTo>
                    <a:lnTo>
                      <a:pt x="972" y="321"/>
                    </a:lnTo>
                    <a:close/>
                    <a:moveTo>
                      <a:pt x="971" y="321"/>
                    </a:moveTo>
                    <a:lnTo>
                      <a:pt x="954" y="320"/>
                    </a:lnTo>
                    <a:lnTo>
                      <a:pt x="936" y="319"/>
                    </a:lnTo>
                    <a:lnTo>
                      <a:pt x="921" y="317"/>
                    </a:lnTo>
                    <a:lnTo>
                      <a:pt x="907" y="314"/>
                    </a:lnTo>
                    <a:lnTo>
                      <a:pt x="894" y="312"/>
                    </a:lnTo>
                    <a:lnTo>
                      <a:pt x="883" y="309"/>
                    </a:lnTo>
                    <a:lnTo>
                      <a:pt x="872" y="305"/>
                    </a:lnTo>
                    <a:lnTo>
                      <a:pt x="862" y="302"/>
                    </a:lnTo>
                    <a:lnTo>
                      <a:pt x="846" y="294"/>
                    </a:lnTo>
                    <a:lnTo>
                      <a:pt x="832" y="285"/>
                    </a:lnTo>
                    <a:lnTo>
                      <a:pt x="820" y="276"/>
                    </a:lnTo>
                    <a:lnTo>
                      <a:pt x="810" y="268"/>
                    </a:lnTo>
                    <a:lnTo>
                      <a:pt x="834" y="239"/>
                    </a:lnTo>
                    <a:lnTo>
                      <a:pt x="843" y="246"/>
                    </a:lnTo>
                    <a:lnTo>
                      <a:pt x="853" y="254"/>
                    </a:lnTo>
                    <a:lnTo>
                      <a:pt x="864" y="261"/>
                    </a:lnTo>
                    <a:lnTo>
                      <a:pt x="879" y="267"/>
                    </a:lnTo>
                    <a:lnTo>
                      <a:pt x="896" y="273"/>
                    </a:lnTo>
                    <a:lnTo>
                      <a:pt x="917" y="278"/>
                    </a:lnTo>
                    <a:lnTo>
                      <a:pt x="929" y="280"/>
                    </a:lnTo>
                    <a:lnTo>
                      <a:pt x="942" y="281"/>
                    </a:lnTo>
                    <a:lnTo>
                      <a:pt x="957" y="283"/>
                    </a:lnTo>
                    <a:lnTo>
                      <a:pt x="973" y="284"/>
                    </a:lnTo>
                    <a:lnTo>
                      <a:pt x="971" y="321"/>
                    </a:lnTo>
                    <a:close/>
                    <a:moveTo>
                      <a:pt x="810" y="268"/>
                    </a:moveTo>
                    <a:lnTo>
                      <a:pt x="802" y="262"/>
                    </a:lnTo>
                    <a:lnTo>
                      <a:pt x="794" y="257"/>
                    </a:lnTo>
                    <a:lnTo>
                      <a:pt x="786" y="251"/>
                    </a:lnTo>
                    <a:lnTo>
                      <a:pt x="777" y="248"/>
                    </a:lnTo>
                    <a:lnTo>
                      <a:pt x="764" y="247"/>
                    </a:lnTo>
                    <a:lnTo>
                      <a:pt x="750" y="247"/>
                    </a:lnTo>
                    <a:lnTo>
                      <a:pt x="732" y="249"/>
                    </a:lnTo>
                    <a:lnTo>
                      <a:pt x="711" y="255"/>
                    </a:lnTo>
                    <a:lnTo>
                      <a:pt x="702" y="219"/>
                    </a:lnTo>
                    <a:lnTo>
                      <a:pt x="716" y="214"/>
                    </a:lnTo>
                    <a:lnTo>
                      <a:pt x="729" y="212"/>
                    </a:lnTo>
                    <a:lnTo>
                      <a:pt x="742" y="210"/>
                    </a:lnTo>
                    <a:lnTo>
                      <a:pt x="753" y="209"/>
                    </a:lnTo>
                    <a:lnTo>
                      <a:pt x="762" y="208"/>
                    </a:lnTo>
                    <a:lnTo>
                      <a:pt x="772" y="209"/>
                    </a:lnTo>
                    <a:lnTo>
                      <a:pt x="780" y="210"/>
                    </a:lnTo>
                    <a:lnTo>
                      <a:pt x="788" y="211"/>
                    </a:lnTo>
                    <a:lnTo>
                      <a:pt x="794" y="213"/>
                    </a:lnTo>
                    <a:lnTo>
                      <a:pt x="801" y="216"/>
                    </a:lnTo>
                    <a:lnTo>
                      <a:pt x="807" y="220"/>
                    </a:lnTo>
                    <a:lnTo>
                      <a:pt x="813" y="223"/>
                    </a:lnTo>
                    <a:lnTo>
                      <a:pt x="823" y="230"/>
                    </a:lnTo>
                    <a:lnTo>
                      <a:pt x="834" y="239"/>
                    </a:lnTo>
                    <a:lnTo>
                      <a:pt x="810" y="268"/>
                    </a:lnTo>
                    <a:close/>
                    <a:moveTo>
                      <a:pt x="702" y="219"/>
                    </a:moveTo>
                    <a:lnTo>
                      <a:pt x="708" y="216"/>
                    </a:lnTo>
                    <a:lnTo>
                      <a:pt x="702" y="219"/>
                    </a:lnTo>
                    <a:lnTo>
                      <a:pt x="707" y="236"/>
                    </a:lnTo>
                    <a:lnTo>
                      <a:pt x="702" y="219"/>
                    </a:lnTo>
                    <a:close/>
                    <a:moveTo>
                      <a:pt x="711" y="255"/>
                    </a:moveTo>
                    <a:lnTo>
                      <a:pt x="690" y="261"/>
                    </a:lnTo>
                    <a:lnTo>
                      <a:pt x="669" y="270"/>
                    </a:lnTo>
                    <a:lnTo>
                      <a:pt x="647" y="281"/>
                    </a:lnTo>
                    <a:lnTo>
                      <a:pt x="624" y="294"/>
                    </a:lnTo>
                    <a:lnTo>
                      <a:pt x="601" y="308"/>
                    </a:lnTo>
                    <a:lnTo>
                      <a:pt x="577" y="322"/>
                    </a:lnTo>
                    <a:lnTo>
                      <a:pt x="553" y="338"/>
                    </a:lnTo>
                    <a:lnTo>
                      <a:pt x="530" y="354"/>
                    </a:lnTo>
                    <a:lnTo>
                      <a:pt x="509" y="323"/>
                    </a:lnTo>
                    <a:lnTo>
                      <a:pt x="534" y="306"/>
                    </a:lnTo>
                    <a:lnTo>
                      <a:pt x="558" y="291"/>
                    </a:lnTo>
                    <a:lnTo>
                      <a:pt x="583" y="274"/>
                    </a:lnTo>
                    <a:lnTo>
                      <a:pt x="608" y="260"/>
                    </a:lnTo>
                    <a:lnTo>
                      <a:pt x="631" y="246"/>
                    </a:lnTo>
                    <a:lnTo>
                      <a:pt x="655" y="235"/>
                    </a:lnTo>
                    <a:lnTo>
                      <a:pt x="679" y="226"/>
                    </a:lnTo>
                    <a:lnTo>
                      <a:pt x="702" y="219"/>
                    </a:lnTo>
                    <a:lnTo>
                      <a:pt x="711" y="255"/>
                    </a:lnTo>
                    <a:close/>
                    <a:moveTo>
                      <a:pt x="530" y="354"/>
                    </a:moveTo>
                    <a:lnTo>
                      <a:pt x="493" y="379"/>
                    </a:lnTo>
                    <a:lnTo>
                      <a:pt x="455" y="403"/>
                    </a:lnTo>
                    <a:lnTo>
                      <a:pt x="437" y="414"/>
                    </a:lnTo>
                    <a:lnTo>
                      <a:pt x="418" y="424"/>
                    </a:lnTo>
                    <a:lnTo>
                      <a:pt x="401" y="435"/>
                    </a:lnTo>
                    <a:lnTo>
                      <a:pt x="382" y="443"/>
                    </a:lnTo>
                    <a:lnTo>
                      <a:pt x="365" y="450"/>
                    </a:lnTo>
                    <a:lnTo>
                      <a:pt x="347" y="456"/>
                    </a:lnTo>
                    <a:lnTo>
                      <a:pt x="330" y="461"/>
                    </a:lnTo>
                    <a:lnTo>
                      <a:pt x="313" y="466"/>
                    </a:lnTo>
                    <a:lnTo>
                      <a:pt x="297" y="467"/>
                    </a:lnTo>
                    <a:lnTo>
                      <a:pt x="280" y="467"/>
                    </a:lnTo>
                    <a:lnTo>
                      <a:pt x="273" y="467"/>
                    </a:lnTo>
                    <a:lnTo>
                      <a:pt x="265" y="466"/>
                    </a:lnTo>
                    <a:lnTo>
                      <a:pt x="257" y="463"/>
                    </a:lnTo>
                    <a:lnTo>
                      <a:pt x="250" y="461"/>
                    </a:lnTo>
                    <a:lnTo>
                      <a:pt x="261" y="425"/>
                    </a:lnTo>
                    <a:lnTo>
                      <a:pt x="273" y="428"/>
                    </a:lnTo>
                    <a:lnTo>
                      <a:pt x="287" y="430"/>
                    </a:lnTo>
                    <a:lnTo>
                      <a:pt x="300" y="430"/>
                    </a:lnTo>
                    <a:lnTo>
                      <a:pt x="314" y="426"/>
                    </a:lnTo>
                    <a:lnTo>
                      <a:pt x="329" y="423"/>
                    </a:lnTo>
                    <a:lnTo>
                      <a:pt x="343" y="418"/>
                    </a:lnTo>
                    <a:lnTo>
                      <a:pt x="359" y="412"/>
                    </a:lnTo>
                    <a:lnTo>
                      <a:pt x="374" y="405"/>
                    </a:lnTo>
                    <a:lnTo>
                      <a:pt x="391" y="398"/>
                    </a:lnTo>
                    <a:lnTo>
                      <a:pt x="407" y="388"/>
                    </a:lnTo>
                    <a:lnTo>
                      <a:pt x="424" y="378"/>
                    </a:lnTo>
                    <a:lnTo>
                      <a:pt x="440" y="368"/>
                    </a:lnTo>
                    <a:lnTo>
                      <a:pt x="474" y="346"/>
                    </a:lnTo>
                    <a:lnTo>
                      <a:pt x="509" y="323"/>
                    </a:lnTo>
                    <a:lnTo>
                      <a:pt x="530" y="354"/>
                    </a:lnTo>
                    <a:close/>
                    <a:moveTo>
                      <a:pt x="261" y="425"/>
                    </a:moveTo>
                    <a:lnTo>
                      <a:pt x="262" y="425"/>
                    </a:lnTo>
                    <a:lnTo>
                      <a:pt x="261" y="425"/>
                    </a:lnTo>
                    <a:lnTo>
                      <a:pt x="256" y="443"/>
                    </a:lnTo>
                    <a:lnTo>
                      <a:pt x="261" y="425"/>
                    </a:lnTo>
                    <a:close/>
                    <a:moveTo>
                      <a:pt x="251" y="461"/>
                    </a:moveTo>
                    <a:lnTo>
                      <a:pt x="222" y="454"/>
                    </a:lnTo>
                    <a:lnTo>
                      <a:pt x="195" y="448"/>
                    </a:lnTo>
                    <a:lnTo>
                      <a:pt x="169" y="444"/>
                    </a:lnTo>
                    <a:lnTo>
                      <a:pt x="146" y="440"/>
                    </a:lnTo>
                    <a:lnTo>
                      <a:pt x="151" y="403"/>
                    </a:lnTo>
                    <a:lnTo>
                      <a:pt x="176" y="407"/>
                    </a:lnTo>
                    <a:lnTo>
                      <a:pt x="203" y="411"/>
                    </a:lnTo>
                    <a:lnTo>
                      <a:pt x="231" y="417"/>
                    </a:lnTo>
                    <a:lnTo>
                      <a:pt x="261" y="425"/>
                    </a:lnTo>
                    <a:lnTo>
                      <a:pt x="251" y="461"/>
                    </a:lnTo>
                    <a:close/>
                    <a:moveTo>
                      <a:pt x="146" y="440"/>
                    </a:moveTo>
                    <a:lnTo>
                      <a:pt x="122" y="436"/>
                    </a:lnTo>
                    <a:lnTo>
                      <a:pt x="101" y="432"/>
                    </a:lnTo>
                    <a:lnTo>
                      <a:pt x="83" y="427"/>
                    </a:lnTo>
                    <a:lnTo>
                      <a:pt x="66" y="421"/>
                    </a:lnTo>
                    <a:lnTo>
                      <a:pt x="82" y="387"/>
                    </a:lnTo>
                    <a:lnTo>
                      <a:pt x="95" y="391"/>
                    </a:lnTo>
                    <a:lnTo>
                      <a:pt x="111" y="396"/>
                    </a:lnTo>
                    <a:lnTo>
                      <a:pt x="130" y="399"/>
                    </a:lnTo>
                    <a:lnTo>
                      <a:pt x="151" y="403"/>
                    </a:lnTo>
                    <a:lnTo>
                      <a:pt x="146" y="440"/>
                    </a:lnTo>
                    <a:close/>
                    <a:moveTo>
                      <a:pt x="66" y="421"/>
                    </a:moveTo>
                    <a:lnTo>
                      <a:pt x="0" y="391"/>
                    </a:lnTo>
                    <a:lnTo>
                      <a:pt x="66" y="421"/>
                    </a:lnTo>
                    <a:lnTo>
                      <a:pt x="75" y="405"/>
                    </a:lnTo>
                    <a:lnTo>
                      <a:pt x="66" y="421"/>
                    </a:lnTo>
                    <a:close/>
                    <a:moveTo>
                      <a:pt x="66" y="421"/>
                    </a:moveTo>
                    <a:lnTo>
                      <a:pt x="55" y="416"/>
                    </a:lnTo>
                    <a:lnTo>
                      <a:pt x="46" y="409"/>
                    </a:lnTo>
                    <a:lnTo>
                      <a:pt x="43" y="405"/>
                    </a:lnTo>
                    <a:lnTo>
                      <a:pt x="40" y="401"/>
                    </a:lnTo>
                    <a:lnTo>
                      <a:pt x="36" y="397"/>
                    </a:lnTo>
                    <a:lnTo>
                      <a:pt x="34" y="391"/>
                    </a:lnTo>
                    <a:lnTo>
                      <a:pt x="33" y="386"/>
                    </a:lnTo>
                    <a:lnTo>
                      <a:pt x="32" y="381"/>
                    </a:lnTo>
                    <a:lnTo>
                      <a:pt x="32" y="375"/>
                    </a:lnTo>
                    <a:lnTo>
                      <a:pt x="33" y="369"/>
                    </a:lnTo>
                    <a:lnTo>
                      <a:pt x="34" y="363"/>
                    </a:lnTo>
                    <a:lnTo>
                      <a:pt x="36" y="355"/>
                    </a:lnTo>
                    <a:lnTo>
                      <a:pt x="39" y="347"/>
                    </a:lnTo>
                    <a:lnTo>
                      <a:pt x="43" y="339"/>
                    </a:lnTo>
                    <a:lnTo>
                      <a:pt x="77" y="354"/>
                    </a:lnTo>
                    <a:lnTo>
                      <a:pt x="74" y="362"/>
                    </a:lnTo>
                    <a:lnTo>
                      <a:pt x="72" y="367"/>
                    </a:lnTo>
                    <a:lnTo>
                      <a:pt x="71" y="372"/>
                    </a:lnTo>
                    <a:lnTo>
                      <a:pt x="72" y="376"/>
                    </a:lnTo>
                    <a:lnTo>
                      <a:pt x="74" y="380"/>
                    </a:lnTo>
                    <a:lnTo>
                      <a:pt x="76" y="383"/>
                    </a:lnTo>
                    <a:lnTo>
                      <a:pt x="79" y="385"/>
                    </a:lnTo>
                    <a:lnTo>
                      <a:pt x="82" y="387"/>
                    </a:lnTo>
                    <a:lnTo>
                      <a:pt x="66" y="421"/>
                    </a:lnTo>
                    <a:close/>
                    <a:moveTo>
                      <a:pt x="77" y="354"/>
                    </a:moveTo>
                    <a:lnTo>
                      <a:pt x="77" y="355"/>
                    </a:lnTo>
                    <a:lnTo>
                      <a:pt x="77" y="354"/>
                    </a:lnTo>
                    <a:lnTo>
                      <a:pt x="59" y="347"/>
                    </a:lnTo>
                    <a:lnTo>
                      <a:pt x="77" y="35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87" name="Freeform 2307">
                <a:extLst>
                  <a:ext uri="{FF2B5EF4-FFF2-40B4-BE49-F238E27FC236}">
                    <a16:creationId xmlns:a16="http://schemas.microsoft.com/office/drawing/2014/main" id="{68AF9CCC-57A1-47A4-A15F-127F04593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8" y="3336"/>
                <a:ext cx="26" cy="8"/>
              </a:xfrm>
              <a:custGeom>
                <a:avLst/>
                <a:gdLst>
                  <a:gd name="T0" fmla="*/ 0 w 399"/>
                  <a:gd name="T1" fmla="*/ 0 h 125"/>
                  <a:gd name="T2" fmla="*/ 0 w 399"/>
                  <a:gd name="T3" fmla="*/ 0 h 125"/>
                  <a:gd name="T4" fmla="*/ 0 w 399"/>
                  <a:gd name="T5" fmla="*/ 0 h 125"/>
                  <a:gd name="T6" fmla="*/ 1 w 399"/>
                  <a:gd name="T7" fmla="*/ 0 h 125"/>
                  <a:gd name="T8" fmla="*/ 1 w 399"/>
                  <a:gd name="T9" fmla="*/ 0 h 125"/>
                  <a:gd name="T10" fmla="*/ 1 w 399"/>
                  <a:gd name="T11" fmla="*/ 0 h 125"/>
                  <a:gd name="T12" fmla="*/ 1 w 399"/>
                  <a:gd name="T13" fmla="*/ 0 h 125"/>
                  <a:gd name="T14" fmla="*/ 1 w 399"/>
                  <a:gd name="T15" fmla="*/ 0 h 125"/>
                  <a:gd name="T16" fmla="*/ 1 w 399"/>
                  <a:gd name="T17" fmla="*/ 0 h 125"/>
                  <a:gd name="T18" fmla="*/ 1 w 399"/>
                  <a:gd name="T19" fmla="*/ 0 h 125"/>
                  <a:gd name="T20" fmla="*/ 1 w 399"/>
                  <a:gd name="T21" fmla="*/ 0 h 125"/>
                  <a:gd name="T22" fmla="*/ 1 w 399"/>
                  <a:gd name="T23" fmla="*/ 0 h 125"/>
                  <a:gd name="T24" fmla="*/ 1 w 399"/>
                  <a:gd name="T25" fmla="*/ 0 h 125"/>
                  <a:gd name="T26" fmla="*/ 2 w 399"/>
                  <a:gd name="T27" fmla="*/ 0 h 125"/>
                  <a:gd name="T28" fmla="*/ 2 w 399"/>
                  <a:gd name="T29" fmla="*/ 0 h 125"/>
                  <a:gd name="T30" fmla="*/ 2 w 399"/>
                  <a:gd name="T31" fmla="*/ 0 h 125"/>
                  <a:gd name="T32" fmla="*/ 2 w 399"/>
                  <a:gd name="T33" fmla="*/ 0 h 125"/>
                  <a:gd name="T34" fmla="*/ 2 w 399"/>
                  <a:gd name="T35" fmla="*/ 0 h 125"/>
                  <a:gd name="T36" fmla="*/ 2 w 399"/>
                  <a:gd name="T37" fmla="*/ 0 h 125"/>
                  <a:gd name="T38" fmla="*/ 2 w 399"/>
                  <a:gd name="T39" fmla="*/ 0 h 125"/>
                  <a:gd name="T40" fmla="*/ 2 w 399"/>
                  <a:gd name="T41" fmla="*/ 0 h 125"/>
                  <a:gd name="T42" fmla="*/ 2 w 399"/>
                  <a:gd name="T43" fmla="*/ 0 h 125"/>
                  <a:gd name="T44" fmla="*/ 2 w 399"/>
                  <a:gd name="T45" fmla="*/ 0 h 125"/>
                  <a:gd name="T46" fmla="*/ 2 w 399"/>
                  <a:gd name="T47" fmla="*/ 0 h 125"/>
                  <a:gd name="T48" fmla="*/ 2 w 399"/>
                  <a:gd name="T49" fmla="*/ 0 h 125"/>
                  <a:gd name="T50" fmla="*/ 1 w 399"/>
                  <a:gd name="T51" fmla="*/ 0 h 125"/>
                  <a:gd name="T52" fmla="*/ 1 w 399"/>
                  <a:gd name="T53" fmla="*/ 0 h 125"/>
                  <a:gd name="T54" fmla="*/ 1 w 399"/>
                  <a:gd name="T55" fmla="*/ 0 h 125"/>
                  <a:gd name="T56" fmla="*/ 1 w 399"/>
                  <a:gd name="T57" fmla="*/ 0 h 125"/>
                  <a:gd name="T58" fmla="*/ 1 w 399"/>
                  <a:gd name="T59" fmla="*/ 1 h 125"/>
                  <a:gd name="T60" fmla="*/ 1 w 399"/>
                  <a:gd name="T61" fmla="*/ 1 h 125"/>
                  <a:gd name="T62" fmla="*/ 1 w 399"/>
                  <a:gd name="T63" fmla="*/ 1 h 125"/>
                  <a:gd name="T64" fmla="*/ 1 w 399"/>
                  <a:gd name="T65" fmla="*/ 1 h 125"/>
                  <a:gd name="T66" fmla="*/ 1 w 399"/>
                  <a:gd name="T67" fmla="*/ 1 h 125"/>
                  <a:gd name="T68" fmla="*/ 1 w 399"/>
                  <a:gd name="T69" fmla="*/ 1 h 125"/>
                  <a:gd name="T70" fmla="*/ 0 w 399"/>
                  <a:gd name="T71" fmla="*/ 0 h 125"/>
                  <a:gd name="T72" fmla="*/ 0 w 399"/>
                  <a:gd name="T73" fmla="*/ 0 h 125"/>
                  <a:gd name="T74" fmla="*/ 0 w 399"/>
                  <a:gd name="T75" fmla="*/ 0 h 125"/>
                  <a:gd name="T76" fmla="*/ 0 w 399"/>
                  <a:gd name="T77" fmla="*/ 0 h 125"/>
                  <a:gd name="T78" fmla="*/ 0 w 399"/>
                  <a:gd name="T79" fmla="*/ 0 h 125"/>
                  <a:gd name="T80" fmla="*/ 0 w 399"/>
                  <a:gd name="T81" fmla="*/ 0 h 125"/>
                  <a:gd name="T82" fmla="*/ 0 w 399"/>
                  <a:gd name="T83" fmla="*/ 0 h 125"/>
                  <a:gd name="T84" fmla="*/ 0 w 399"/>
                  <a:gd name="T85" fmla="*/ 0 h 125"/>
                  <a:gd name="T86" fmla="*/ 0 w 399"/>
                  <a:gd name="T87" fmla="*/ 0 h 125"/>
                  <a:gd name="T88" fmla="*/ 0 w 399"/>
                  <a:gd name="T89" fmla="*/ 0 h 125"/>
                  <a:gd name="T90" fmla="*/ 0 w 399"/>
                  <a:gd name="T91" fmla="*/ 0 h 125"/>
                  <a:gd name="T92" fmla="*/ 0 w 399"/>
                  <a:gd name="T93" fmla="*/ 0 h 125"/>
                  <a:gd name="T94" fmla="*/ 0 w 399"/>
                  <a:gd name="T95" fmla="*/ 0 h 125"/>
                  <a:gd name="T96" fmla="*/ 0 w 399"/>
                  <a:gd name="T97" fmla="*/ 0 h 125"/>
                  <a:gd name="T98" fmla="*/ 0 w 399"/>
                  <a:gd name="T99" fmla="*/ 0 h 125"/>
                  <a:gd name="T100" fmla="*/ 0 w 399"/>
                  <a:gd name="T101" fmla="*/ 0 h 125"/>
                  <a:gd name="T102" fmla="*/ 0 w 399"/>
                  <a:gd name="T103" fmla="*/ 0 h 125"/>
                  <a:gd name="T104" fmla="*/ 0 w 399"/>
                  <a:gd name="T105" fmla="*/ 0 h 125"/>
                  <a:gd name="T106" fmla="*/ 0 w 399"/>
                  <a:gd name="T107" fmla="*/ 0 h 125"/>
                  <a:gd name="T108" fmla="*/ 0 w 399"/>
                  <a:gd name="T109" fmla="*/ 0 h 125"/>
                  <a:gd name="T110" fmla="*/ 0 w 399"/>
                  <a:gd name="T111" fmla="*/ 0 h 125"/>
                  <a:gd name="T112" fmla="*/ 0 w 399"/>
                  <a:gd name="T113" fmla="*/ 0 h 125"/>
                  <a:gd name="T114" fmla="*/ 0 w 399"/>
                  <a:gd name="T115" fmla="*/ 0 h 125"/>
                  <a:gd name="T116" fmla="*/ 0 w 399"/>
                  <a:gd name="T117" fmla="*/ 0 h 12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99" h="125">
                    <a:moveTo>
                      <a:pt x="65" y="10"/>
                    </a:moveTo>
                    <a:lnTo>
                      <a:pt x="90" y="20"/>
                    </a:lnTo>
                    <a:lnTo>
                      <a:pt x="114" y="29"/>
                    </a:lnTo>
                    <a:lnTo>
                      <a:pt x="135" y="37"/>
                    </a:lnTo>
                    <a:lnTo>
                      <a:pt x="160" y="43"/>
                    </a:lnTo>
                    <a:lnTo>
                      <a:pt x="173" y="46"/>
                    </a:lnTo>
                    <a:lnTo>
                      <a:pt x="188" y="48"/>
                    </a:lnTo>
                    <a:lnTo>
                      <a:pt x="203" y="50"/>
                    </a:lnTo>
                    <a:lnTo>
                      <a:pt x="221" y="51"/>
                    </a:lnTo>
                    <a:lnTo>
                      <a:pt x="261" y="53"/>
                    </a:lnTo>
                    <a:lnTo>
                      <a:pt x="309" y="54"/>
                    </a:lnTo>
                    <a:lnTo>
                      <a:pt x="334" y="54"/>
                    </a:lnTo>
                    <a:lnTo>
                      <a:pt x="354" y="55"/>
                    </a:lnTo>
                    <a:lnTo>
                      <a:pt x="370" y="56"/>
                    </a:lnTo>
                    <a:lnTo>
                      <a:pt x="382" y="58"/>
                    </a:lnTo>
                    <a:lnTo>
                      <a:pt x="391" y="60"/>
                    </a:lnTo>
                    <a:lnTo>
                      <a:pt x="396" y="63"/>
                    </a:lnTo>
                    <a:lnTo>
                      <a:pt x="398" y="64"/>
                    </a:lnTo>
                    <a:lnTo>
                      <a:pt x="399" y="66"/>
                    </a:lnTo>
                    <a:lnTo>
                      <a:pt x="398" y="67"/>
                    </a:lnTo>
                    <a:lnTo>
                      <a:pt x="398" y="70"/>
                    </a:lnTo>
                    <a:lnTo>
                      <a:pt x="394" y="74"/>
                    </a:lnTo>
                    <a:lnTo>
                      <a:pt x="388" y="77"/>
                    </a:lnTo>
                    <a:lnTo>
                      <a:pt x="378" y="81"/>
                    </a:lnTo>
                    <a:lnTo>
                      <a:pt x="367" y="85"/>
                    </a:lnTo>
                    <a:lnTo>
                      <a:pt x="338" y="93"/>
                    </a:lnTo>
                    <a:lnTo>
                      <a:pt x="302" y="101"/>
                    </a:lnTo>
                    <a:lnTo>
                      <a:pt x="266" y="109"/>
                    </a:lnTo>
                    <a:lnTo>
                      <a:pt x="234" y="116"/>
                    </a:lnTo>
                    <a:lnTo>
                      <a:pt x="205" y="121"/>
                    </a:lnTo>
                    <a:lnTo>
                      <a:pt x="179" y="124"/>
                    </a:lnTo>
                    <a:lnTo>
                      <a:pt x="166" y="125"/>
                    </a:lnTo>
                    <a:lnTo>
                      <a:pt x="153" y="124"/>
                    </a:lnTo>
                    <a:lnTo>
                      <a:pt x="140" y="123"/>
                    </a:lnTo>
                    <a:lnTo>
                      <a:pt x="127" y="120"/>
                    </a:lnTo>
                    <a:lnTo>
                      <a:pt x="114" y="116"/>
                    </a:lnTo>
                    <a:lnTo>
                      <a:pt x="99" y="111"/>
                    </a:lnTo>
                    <a:lnTo>
                      <a:pt x="85" y="104"/>
                    </a:lnTo>
                    <a:lnTo>
                      <a:pt x="69" y="94"/>
                    </a:lnTo>
                    <a:lnTo>
                      <a:pt x="55" y="85"/>
                    </a:lnTo>
                    <a:lnTo>
                      <a:pt x="42" y="75"/>
                    </a:lnTo>
                    <a:lnTo>
                      <a:pt x="30" y="64"/>
                    </a:lnTo>
                    <a:lnTo>
                      <a:pt x="21" y="54"/>
                    </a:lnTo>
                    <a:lnTo>
                      <a:pt x="13" y="45"/>
                    </a:lnTo>
                    <a:lnTo>
                      <a:pt x="8" y="36"/>
                    </a:lnTo>
                    <a:lnTo>
                      <a:pt x="4" y="26"/>
                    </a:lnTo>
                    <a:lnTo>
                      <a:pt x="1" y="19"/>
                    </a:lnTo>
                    <a:lnTo>
                      <a:pt x="0" y="15"/>
                    </a:lnTo>
                    <a:lnTo>
                      <a:pt x="1" y="12"/>
                    </a:lnTo>
                    <a:lnTo>
                      <a:pt x="1" y="9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8" y="3"/>
                    </a:lnTo>
                    <a:lnTo>
                      <a:pt x="11" y="1"/>
                    </a:lnTo>
                    <a:lnTo>
                      <a:pt x="14" y="0"/>
                    </a:lnTo>
                    <a:lnTo>
                      <a:pt x="23" y="0"/>
                    </a:lnTo>
                    <a:lnTo>
                      <a:pt x="35" y="1"/>
                    </a:lnTo>
                    <a:lnTo>
                      <a:pt x="49" y="4"/>
                    </a:lnTo>
                    <a:lnTo>
                      <a:pt x="65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88" name="Freeform 2308">
                <a:extLst>
                  <a:ext uri="{FF2B5EF4-FFF2-40B4-BE49-F238E27FC236}">
                    <a16:creationId xmlns:a16="http://schemas.microsoft.com/office/drawing/2014/main" id="{A2F23DF8-45B2-4AE9-8EDC-212CB4F96E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2" y="3345"/>
                <a:ext cx="49" cy="25"/>
              </a:xfrm>
              <a:custGeom>
                <a:avLst/>
                <a:gdLst>
                  <a:gd name="T0" fmla="*/ 3 w 735"/>
                  <a:gd name="T1" fmla="*/ 0 h 381"/>
                  <a:gd name="T2" fmla="*/ 3 w 735"/>
                  <a:gd name="T3" fmla="*/ 0 h 381"/>
                  <a:gd name="T4" fmla="*/ 3 w 735"/>
                  <a:gd name="T5" fmla="*/ 0 h 381"/>
                  <a:gd name="T6" fmla="*/ 3 w 735"/>
                  <a:gd name="T7" fmla="*/ 0 h 381"/>
                  <a:gd name="T8" fmla="*/ 3 w 735"/>
                  <a:gd name="T9" fmla="*/ 0 h 381"/>
                  <a:gd name="T10" fmla="*/ 2 w 735"/>
                  <a:gd name="T11" fmla="*/ 0 h 381"/>
                  <a:gd name="T12" fmla="*/ 2 w 735"/>
                  <a:gd name="T13" fmla="*/ 0 h 381"/>
                  <a:gd name="T14" fmla="*/ 2 w 735"/>
                  <a:gd name="T15" fmla="*/ 0 h 381"/>
                  <a:gd name="T16" fmla="*/ 2 w 735"/>
                  <a:gd name="T17" fmla="*/ 0 h 381"/>
                  <a:gd name="T18" fmla="*/ 2 w 735"/>
                  <a:gd name="T19" fmla="*/ 0 h 381"/>
                  <a:gd name="T20" fmla="*/ 2 w 735"/>
                  <a:gd name="T21" fmla="*/ 1 h 381"/>
                  <a:gd name="T22" fmla="*/ 2 w 735"/>
                  <a:gd name="T23" fmla="*/ 1 h 381"/>
                  <a:gd name="T24" fmla="*/ 1 w 735"/>
                  <a:gd name="T25" fmla="*/ 1 h 381"/>
                  <a:gd name="T26" fmla="*/ 1 w 735"/>
                  <a:gd name="T27" fmla="*/ 1 h 381"/>
                  <a:gd name="T28" fmla="*/ 1 w 735"/>
                  <a:gd name="T29" fmla="*/ 1 h 381"/>
                  <a:gd name="T30" fmla="*/ 1 w 735"/>
                  <a:gd name="T31" fmla="*/ 1 h 381"/>
                  <a:gd name="T32" fmla="*/ 1 w 735"/>
                  <a:gd name="T33" fmla="*/ 1 h 381"/>
                  <a:gd name="T34" fmla="*/ 1 w 735"/>
                  <a:gd name="T35" fmla="*/ 1 h 381"/>
                  <a:gd name="T36" fmla="*/ 1 w 735"/>
                  <a:gd name="T37" fmla="*/ 1 h 381"/>
                  <a:gd name="T38" fmla="*/ 1 w 735"/>
                  <a:gd name="T39" fmla="*/ 1 h 381"/>
                  <a:gd name="T40" fmla="*/ 1 w 735"/>
                  <a:gd name="T41" fmla="*/ 2 h 381"/>
                  <a:gd name="T42" fmla="*/ 1 w 735"/>
                  <a:gd name="T43" fmla="*/ 2 h 381"/>
                  <a:gd name="T44" fmla="*/ 1 w 735"/>
                  <a:gd name="T45" fmla="*/ 2 h 381"/>
                  <a:gd name="T46" fmla="*/ 1 w 735"/>
                  <a:gd name="T47" fmla="*/ 2 h 381"/>
                  <a:gd name="T48" fmla="*/ 0 w 735"/>
                  <a:gd name="T49" fmla="*/ 2 h 381"/>
                  <a:gd name="T50" fmla="*/ 0 w 735"/>
                  <a:gd name="T51" fmla="*/ 2 h 381"/>
                  <a:gd name="T52" fmla="*/ 0 w 735"/>
                  <a:gd name="T53" fmla="*/ 2 h 381"/>
                  <a:gd name="T54" fmla="*/ 0 w 735"/>
                  <a:gd name="T55" fmla="*/ 2 h 381"/>
                  <a:gd name="T56" fmla="*/ 0 w 735"/>
                  <a:gd name="T57" fmla="*/ 1 h 381"/>
                  <a:gd name="T58" fmla="*/ 0 w 735"/>
                  <a:gd name="T59" fmla="*/ 1 h 381"/>
                  <a:gd name="T60" fmla="*/ 0 w 735"/>
                  <a:gd name="T61" fmla="*/ 1 h 381"/>
                  <a:gd name="T62" fmla="*/ 1 w 735"/>
                  <a:gd name="T63" fmla="*/ 1 h 381"/>
                  <a:gd name="T64" fmla="*/ 1 w 735"/>
                  <a:gd name="T65" fmla="*/ 1 h 381"/>
                  <a:gd name="T66" fmla="*/ 1 w 735"/>
                  <a:gd name="T67" fmla="*/ 1 h 381"/>
                  <a:gd name="T68" fmla="*/ 1 w 735"/>
                  <a:gd name="T69" fmla="*/ 1 h 381"/>
                  <a:gd name="T70" fmla="*/ 1 w 735"/>
                  <a:gd name="T71" fmla="*/ 1 h 381"/>
                  <a:gd name="T72" fmla="*/ 1 w 735"/>
                  <a:gd name="T73" fmla="*/ 1 h 381"/>
                  <a:gd name="T74" fmla="*/ 1 w 735"/>
                  <a:gd name="T75" fmla="*/ 1 h 381"/>
                  <a:gd name="T76" fmla="*/ 1 w 735"/>
                  <a:gd name="T77" fmla="*/ 1 h 381"/>
                  <a:gd name="T78" fmla="*/ 1 w 735"/>
                  <a:gd name="T79" fmla="*/ 0 h 381"/>
                  <a:gd name="T80" fmla="*/ 1 w 735"/>
                  <a:gd name="T81" fmla="*/ 0 h 381"/>
                  <a:gd name="T82" fmla="*/ 1 w 735"/>
                  <a:gd name="T83" fmla="*/ 0 h 381"/>
                  <a:gd name="T84" fmla="*/ 2 w 735"/>
                  <a:gd name="T85" fmla="*/ 0 h 381"/>
                  <a:gd name="T86" fmla="*/ 2 w 735"/>
                  <a:gd name="T87" fmla="*/ 0 h 381"/>
                  <a:gd name="T88" fmla="*/ 2 w 735"/>
                  <a:gd name="T89" fmla="*/ 0 h 381"/>
                  <a:gd name="T90" fmla="*/ 2 w 735"/>
                  <a:gd name="T91" fmla="*/ 0 h 381"/>
                  <a:gd name="T92" fmla="*/ 2 w 735"/>
                  <a:gd name="T93" fmla="*/ 0 h 381"/>
                  <a:gd name="T94" fmla="*/ 3 w 735"/>
                  <a:gd name="T95" fmla="*/ 0 h 381"/>
                  <a:gd name="T96" fmla="*/ 3 w 735"/>
                  <a:gd name="T97" fmla="*/ 0 h 381"/>
                  <a:gd name="T98" fmla="*/ 3 w 735"/>
                  <a:gd name="T99" fmla="*/ 0 h 381"/>
                  <a:gd name="T100" fmla="*/ 3 w 735"/>
                  <a:gd name="T101" fmla="*/ 0 h 381"/>
                  <a:gd name="T102" fmla="*/ 3 w 735"/>
                  <a:gd name="T103" fmla="*/ 0 h 381"/>
                  <a:gd name="T104" fmla="*/ 3 w 735"/>
                  <a:gd name="T105" fmla="*/ 0 h 38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735" h="381">
                    <a:moveTo>
                      <a:pt x="706" y="48"/>
                    </a:moveTo>
                    <a:lnTo>
                      <a:pt x="694" y="56"/>
                    </a:lnTo>
                    <a:lnTo>
                      <a:pt x="684" y="63"/>
                    </a:lnTo>
                    <a:lnTo>
                      <a:pt x="676" y="70"/>
                    </a:lnTo>
                    <a:lnTo>
                      <a:pt x="668" y="77"/>
                    </a:lnTo>
                    <a:lnTo>
                      <a:pt x="655" y="89"/>
                    </a:lnTo>
                    <a:lnTo>
                      <a:pt x="644" y="99"/>
                    </a:lnTo>
                    <a:lnTo>
                      <a:pt x="639" y="102"/>
                    </a:lnTo>
                    <a:lnTo>
                      <a:pt x="634" y="105"/>
                    </a:lnTo>
                    <a:lnTo>
                      <a:pt x="627" y="107"/>
                    </a:lnTo>
                    <a:lnTo>
                      <a:pt x="620" y="109"/>
                    </a:lnTo>
                    <a:lnTo>
                      <a:pt x="612" y="109"/>
                    </a:lnTo>
                    <a:lnTo>
                      <a:pt x="603" y="106"/>
                    </a:lnTo>
                    <a:lnTo>
                      <a:pt x="592" y="104"/>
                    </a:lnTo>
                    <a:lnTo>
                      <a:pt x="580" y="100"/>
                    </a:lnTo>
                    <a:lnTo>
                      <a:pt x="554" y="91"/>
                    </a:lnTo>
                    <a:lnTo>
                      <a:pt x="531" y="82"/>
                    </a:lnTo>
                    <a:lnTo>
                      <a:pt x="508" y="75"/>
                    </a:lnTo>
                    <a:lnTo>
                      <a:pt x="487" y="68"/>
                    </a:lnTo>
                    <a:lnTo>
                      <a:pt x="468" y="63"/>
                    </a:lnTo>
                    <a:lnTo>
                      <a:pt x="448" y="59"/>
                    </a:lnTo>
                    <a:lnTo>
                      <a:pt x="431" y="56"/>
                    </a:lnTo>
                    <a:lnTo>
                      <a:pt x="414" y="56"/>
                    </a:lnTo>
                    <a:lnTo>
                      <a:pt x="406" y="56"/>
                    </a:lnTo>
                    <a:lnTo>
                      <a:pt x="399" y="59"/>
                    </a:lnTo>
                    <a:lnTo>
                      <a:pt x="395" y="62"/>
                    </a:lnTo>
                    <a:lnTo>
                      <a:pt x="391" y="67"/>
                    </a:lnTo>
                    <a:lnTo>
                      <a:pt x="388" y="74"/>
                    </a:lnTo>
                    <a:lnTo>
                      <a:pt x="386" y="80"/>
                    </a:lnTo>
                    <a:lnTo>
                      <a:pt x="383" y="88"/>
                    </a:lnTo>
                    <a:lnTo>
                      <a:pt x="381" y="96"/>
                    </a:lnTo>
                    <a:lnTo>
                      <a:pt x="377" y="115"/>
                    </a:lnTo>
                    <a:lnTo>
                      <a:pt x="371" y="133"/>
                    </a:lnTo>
                    <a:lnTo>
                      <a:pt x="367" y="144"/>
                    </a:lnTo>
                    <a:lnTo>
                      <a:pt x="361" y="153"/>
                    </a:lnTo>
                    <a:lnTo>
                      <a:pt x="353" y="162"/>
                    </a:lnTo>
                    <a:lnTo>
                      <a:pt x="343" y="170"/>
                    </a:lnTo>
                    <a:lnTo>
                      <a:pt x="334" y="179"/>
                    </a:lnTo>
                    <a:lnTo>
                      <a:pt x="325" y="187"/>
                    </a:lnTo>
                    <a:lnTo>
                      <a:pt x="319" y="196"/>
                    </a:lnTo>
                    <a:lnTo>
                      <a:pt x="313" y="204"/>
                    </a:lnTo>
                    <a:lnTo>
                      <a:pt x="310" y="212"/>
                    </a:lnTo>
                    <a:lnTo>
                      <a:pt x="308" y="221"/>
                    </a:lnTo>
                    <a:lnTo>
                      <a:pt x="307" y="229"/>
                    </a:lnTo>
                    <a:lnTo>
                      <a:pt x="307" y="237"/>
                    </a:lnTo>
                    <a:lnTo>
                      <a:pt x="308" y="244"/>
                    </a:lnTo>
                    <a:lnTo>
                      <a:pt x="309" y="252"/>
                    </a:lnTo>
                    <a:lnTo>
                      <a:pt x="312" y="258"/>
                    </a:lnTo>
                    <a:lnTo>
                      <a:pt x="316" y="264"/>
                    </a:lnTo>
                    <a:lnTo>
                      <a:pt x="319" y="269"/>
                    </a:lnTo>
                    <a:lnTo>
                      <a:pt x="322" y="274"/>
                    </a:lnTo>
                    <a:lnTo>
                      <a:pt x="326" y="277"/>
                    </a:lnTo>
                    <a:lnTo>
                      <a:pt x="329" y="281"/>
                    </a:lnTo>
                    <a:lnTo>
                      <a:pt x="332" y="284"/>
                    </a:lnTo>
                    <a:lnTo>
                      <a:pt x="335" y="289"/>
                    </a:lnTo>
                    <a:lnTo>
                      <a:pt x="336" y="294"/>
                    </a:lnTo>
                    <a:lnTo>
                      <a:pt x="337" y="301"/>
                    </a:lnTo>
                    <a:lnTo>
                      <a:pt x="337" y="308"/>
                    </a:lnTo>
                    <a:lnTo>
                      <a:pt x="335" y="316"/>
                    </a:lnTo>
                    <a:lnTo>
                      <a:pt x="333" y="325"/>
                    </a:lnTo>
                    <a:lnTo>
                      <a:pt x="329" y="334"/>
                    </a:lnTo>
                    <a:lnTo>
                      <a:pt x="323" y="342"/>
                    </a:lnTo>
                    <a:lnTo>
                      <a:pt x="314" y="350"/>
                    </a:lnTo>
                    <a:lnTo>
                      <a:pt x="305" y="359"/>
                    </a:lnTo>
                    <a:lnTo>
                      <a:pt x="294" y="365"/>
                    </a:lnTo>
                    <a:lnTo>
                      <a:pt x="281" y="371"/>
                    </a:lnTo>
                    <a:lnTo>
                      <a:pt x="264" y="376"/>
                    </a:lnTo>
                    <a:lnTo>
                      <a:pt x="247" y="379"/>
                    </a:lnTo>
                    <a:lnTo>
                      <a:pt x="225" y="380"/>
                    </a:lnTo>
                    <a:lnTo>
                      <a:pt x="203" y="381"/>
                    </a:lnTo>
                    <a:lnTo>
                      <a:pt x="180" y="381"/>
                    </a:lnTo>
                    <a:lnTo>
                      <a:pt x="156" y="381"/>
                    </a:lnTo>
                    <a:lnTo>
                      <a:pt x="132" y="379"/>
                    </a:lnTo>
                    <a:lnTo>
                      <a:pt x="109" y="377"/>
                    </a:lnTo>
                    <a:lnTo>
                      <a:pt x="86" y="374"/>
                    </a:lnTo>
                    <a:lnTo>
                      <a:pt x="65" y="371"/>
                    </a:lnTo>
                    <a:lnTo>
                      <a:pt x="46" y="367"/>
                    </a:lnTo>
                    <a:lnTo>
                      <a:pt x="30" y="363"/>
                    </a:lnTo>
                    <a:lnTo>
                      <a:pt x="17" y="359"/>
                    </a:lnTo>
                    <a:lnTo>
                      <a:pt x="12" y="357"/>
                    </a:lnTo>
                    <a:lnTo>
                      <a:pt x="8" y="355"/>
                    </a:lnTo>
                    <a:lnTo>
                      <a:pt x="4" y="351"/>
                    </a:lnTo>
                    <a:lnTo>
                      <a:pt x="2" y="349"/>
                    </a:lnTo>
                    <a:lnTo>
                      <a:pt x="0" y="346"/>
                    </a:lnTo>
                    <a:lnTo>
                      <a:pt x="2" y="344"/>
                    </a:lnTo>
                    <a:lnTo>
                      <a:pt x="3" y="341"/>
                    </a:lnTo>
                    <a:lnTo>
                      <a:pt x="6" y="339"/>
                    </a:lnTo>
                    <a:lnTo>
                      <a:pt x="11" y="336"/>
                    </a:lnTo>
                    <a:lnTo>
                      <a:pt x="17" y="334"/>
                    </a:lnTo>
                    <a:lnTo>
                      <a:pt x="24" y="332"/>
                    </a:lnTo>
                    <a:lnTo>
                      <a:pt x="33" y="329"/>
                    </a:lnTo>
                    <a:lnTo>
                      <a:pt x="72" y="322"/>
                    </a:lnTo>
                    <a:lnTo>
                      <a:pt x="103" y="317"/>
                    </a:lnTo>
                    <a:lnTo>
                      <a:pt x="129" y="312"/>
                    </a:lnTo>
                    <a:lnTo>
                      <a:pt x="151" y="308"/>
                    </a:lnTo>
                    <a:lnTo>
                      <a:pt x="159" y="305"/>
                    </a:lnTo>
                    <a:lnTo>
                      <a:pt x="167" y="301"/>
                    </a:lnTo>
                    <a:lnTo>
                      <a:pt x="173" y="297"/>
                    </a:lnTo>
                    <a:lnTo>
                      <a:pt x="180" y="292"/>
                    </a:lnTo>
                    <a:lnTo>
                      <a:pt x="185" y="286"/>
                    </a:lnTo>
                    <a:lnTo>
                      <a:pt x="189" y="278"/>
                    </a:lnTo>
                    <a:lnTo>
                      <a:pt x="193" y="269"/>
                    </a:lnTo>
                    <a:lnTo>
                      <a:pt x="196" y="259"/>
                    </a:lnTo>
                    <a:lnTo>
                      <a:pt x="199" y="249"/>
                    </a:lnTo>
                    <a:lnTo>
                      <a:pt x="204" y="239"/>
                    </a:lnTo>
                    <a:lnTo>
                      <a:pt x="211" y="230"/>
                    </a:lnTo>
                    <a:lnTo>
                      <a:pt x="219" y="222"/>
                    </a:lnTo>
                    <a:lnTo>
                      <a:pt x="228" y="215"/>
                    </a:lnTo>
                    <a:lnTo>
                      <a:pt x="237" y="206"/>
                    </a:lnTo>
                    <a:lnTo>
                      <a:pt x="248" y="199"/>
                    </a:lnTo>
                    <a:lnTo>
                      <a:pt x="258" y="192"/>
                    </a:lnTo>
                    <a:lnTo>
                      <a:pt x="278" y="177"/>
                    </a:lnTo>
                    <a:lnTo>
                      <a:pt x="297" y="164"/>
                    </a:lnTo>
                    <a:lnTo>
                      <a:pt x="305" y="157"/>
                    </a:lnTo>
                    <a:lnTo>
                      <a:pt x="310" y="149"/>
                    </a:lnTo>
                    <a:lnTo>
                      <a:pt x="316" y="141"/>
                    </a:lnTo>
                    <a:lnTo>
                      <a:pt x="318" y="133"/>
                    </a:lnTo>
                    <a:lnTo>
                      <a:pt x="318" y="98"/>
                    </a:lnTo>
                    <a:lnTo>
                      <a:pt x="317" y="66"/>
                    </a:lnTo>
                    <a:lnTo>
                      <a:pt x="318" y="59"/>
                    </a:lnTo>
                    <a:lnTo>
                      <a:pt x="319" y="53"/>
                    </a:lnTo>
                    <a:lnTo>
                      <a:pt x="321" y="48"/>
                    </a:lnTo>
                    <a:lnTo>
                      <a:pt x="323" y="43"/>
                    </a:lnTo>
                    <a:lnTo>
                      <a:pt x="327" y="37"/>
                    </a:lnTo>
                    <a:lnTo>
                      <a:pt x="331" y="34"/>
                    </a:lnTo>
                    <a:lnTo>
                      <a:pt x="337" y="31"/>
                    </a:lnTo>
                    <a:lnTo>
                      <a:pt x="343" y="29"/>
                    </a:lnTo>
                    <a:lnTo>
                      <a:pt x="359" y="26"/>
                    </a:lnTo>
                    <a:lnTo>
                      <a:pt x="376" y="21"/>
                    </a:lnTo>
                    <a:lnTo>
                      <a:pt x="395" y="15"/>
                    </a:lnTo>
                    <a:lnTo>
                      <a:pt x="415" y="9"/>
                    </a:lnTo>
                    <a:lnTo>
                      <a:pt x="427" y="6"/>
                    </a:lnTo>
                    <a:lnTo>
                      <a:pt x="438" y="4"/>
                    </a:lnTo>
                    <a:lnTo>
                      <a:pt x="449" y="1"/>
                    </a:lnTo>
                    <a:lnTo>
                      <a:pt x="461" y="0"/>
                    </a:lnTo>
                    <a:lnTo>
                      <a:pt x="473" y="0"/>
                    </a:lnTo>
                    <a:lnTo>
                      <a:pt x="485" y="0"/>
                    </a:lnTo>
                    <a:lnTo>
                      <a:pt x="498" y="1"/>
                    </a:lnTo>
                    <a:lnTo>
                      <a:pt x="510" y="4"/>
                    </a:lnTo>
                    <a:lnTo>
                      <a:pt x="523" y="6"/>
                    </a:lnTo>
                    <a:lnTo>
                      <a:pt x="541" y="7"/>
                    </a:lnTo>
                    <a:lnTo>
                      <a:pt x="561" y="7"/>
                    </a:lnTo>
                    <a:lnTo>
                      <a:pt x="582" y="7"/>
                    </a:lnTo>
                    <a:lnTo>
                      <a:pt x="628" y="7"/>
                    </a:lnTo>
                    <a:lnTo>
                      <a:pt x="673" y="7"/>
                    </a:lnTo>
                    <a:lnTo>
                      <a:pt x="692" y="8"/>
                    </a:lnTo>
                    <a:lnTo>
                      <a:pt x="709" y="10"/>
                    </a:lnTo>
                    <a:lnTo>
                      <a:pt x="716" y="11"/>
                    </a:lnTo>
                    <a:lnTo>
                      <a:pt x="722" y="13"/>
                    </a:lnTo>
                    <a:lnTo>
                      <a:pt x="727" y="14"/>
                    </a:lnTo>
                    <a:lnTo>
                      <a:pt x="730" y="16"/>
                    </a:lnTo>
                    <a:lnTo>
                      <a:pt x="733" y="19"/>
                    </a:lnTo>
                    <a:lnTo>
                      <a:pt x="735" y="22"/>
                    </a:lnTo>
                    <a:lnTo>
                      <a:pt x="733" y="25"/>
                    </a:lnTo>
                    <a:lnTo>
                      <a:pt x="731" y="29"/>
                    </a:lnTo>
                    <a:lnTo>
                      <a:pt x="728" y="33"/>
                    </a:lnTo>
                    <a:lnTo>
                      <a:pt x="722" y="37"/>
                    </a:lnTo>
                    <a:lnTo>
                      <a:pt x="715" y="43"/>
                    </a:lnTo>
                    <a:lnTo>
                      <a:pt x="70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89" name="Freeform 2309">
                <a:extLst>
                  <a:ext uri="{FF2B5EF4-FFF2-40B4-BE49-F238E27FC236}">
                    <a16:creationId xmlns:a16="http://schemas.microsoft.com/office/drawing/2014/main" id="{829B9457-5EA6-4732-BAF7-E1D33A569A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3" y="3350"/>
                <a:ext cx="24" cy="6"/>
              </a:xfrm>
              <a:custGeom>
                <a:avLst/>
                <a:gdLst>
                  <a:gd name="T0" fmla="*/ 2 w 354"/>
                  <a:gd name="T1" fmla="*/ 0 h 96"/>
                  <a:gd name="T2" fmla="*/ 1 w 354"/>
                  <a:gd name="T3" fmla="*/ 0 h 96"/>
                  <a:gd name="T4" fmla="*/ 1 w 354"/>
                  <a:gd name="T5" fmla="*/ 0 h 96"/>
                  <a:gd name="T6" fmla="*/ 1 w 354"/>
                  <a:gd name="T7" fmla="*/ 0 h 96"/>
                  <a:gd name="T8" fmla="*/ 1 w 354"/>
                  <a:gd name="T9" fmla="*/ 0 h 96"/>
                  <a:gd name="T10" fmla="*/ 1 w 354"/>
                  <a:gd name="T11" fmla="*/ 0 h 96"/>
                  <a:gd name="T12" fmla="*/ 1 w 354"/>
                  <a:gd name="T13" fmla="*/ 0 h 96"/>
                  <a:gd name="T14" fmla="*/ 1 w 354"/>
                  <a:gd name="T15" fmla="*/ 0 h 96"/>
                  <a:gd name="T16" fmla="*/ 1 w 354"/>
                  <a:gd name="T17" fmla="*/ 0 h 96"/>
                  <a:gd name="T18" fmla="*/ 1 w 354"/>
                  <a:gd name="T19" fmla="*/ 0 h 96"/>
                  <a:gd name="T20" fmla="*/ 1 w 354"/>
                  <a:gd name="T21" fmla="*/ 0 h 96"/>
                  <a:gd name="T22" fmla="*/ 1 w 354"/>
                  <a:gd name="T23" fmla="*/ 0 h 96"/>
                  <a:gd name="T24" fmla="*/ 1 w 354"/>
                  <a:gd name="T25" fmla="*/ 0 h 96"/>
                  <a:gd name="T26" fmla="*/ 1 w 354"/>
                  <a:gd name="T27" fmla="*/ 0 h 96"/>
                  <a:gd name="T28" fmla="*/ 1 w 354"/>
                  <a:gd name="T29" fmla="*/ 0 h 96"/>
                  <a:gd name="T30" fmla="*/ 1 w 354"/>
                  <a:gd name="T31" fmla="*/ 0 h 96"/>
                  <a:gd name="T32" fmla="*/ 1 w 354"/>
                  <a:gd name="T33" fmla="*/ 0 h 96"/>
                  <a:gd name="T34" fmla="*/ 0 w 354"/>
                  <a:gd name="T35" fmla="*/ 0 h 96"/>
                  <a:gd name="T36" fmla="*/ 0 w 354"/>
                  <a:gd name="T37" fmla="*/ 0 h 96"/>
                  <a:gd name="T38" fmla="*/ 0 w 354"/>
                  <a:gd name="T39" fmla="*/ 0 h 96"/>
                  <a:gd name="T40" fmla="*/ 0 w 354"/>
                  <a:gd name="T41" fmla="*/ 0 h 96"/>
                  <a:gd name="T42" fmla="*/ 0 w 354"/>
                  <a:gd name="T43" fmla="*/ 0 h 96"/>
                  <a:gd name="T44" fmla="*/ 0 w 354"/>
                  <a:gd name="T45" fmla="*/ 0 h 96"/>
                  <a:gd name="T46" fmla="*/ 0 w 354"/>
                  <a:gd name="T47" fmla="*/ 0 h 96"/>
                  <a:gd name="T48" fmla="*/ 0 w 354"/>
                  <a:gd name="T49" fmla="*/ 0 h 96"/>
                  <a:gd name="T50" fmla="*/ 0 w 354"/>
                  <a:gd name="T51" fmla="*/ 0 h 96"/>
                  <a:gd name="T52" fmla="*/ 0 w 354"/>
                  <a:gd name="T53" fmla="*/ 0 h 96"/>
                  <a:gd name="T54" fmla="*/ 0 w 354"/>
                  <a:gd name="T55" fmla="*/ 0 h 96"/>
                  <a:gd name="T56" fmla="*/ 0 w 354"/>
                  <a:gd name="T57" fmla="*/ 0 h 96"/>
                  <a:gd name="T58" fmla="*/ 0 w 354"/>
                  <a:gd name="T59" fmla="*/ 0 h 96"/>
                  <a:gd name="T60" fmla="*/ 0 w 354"/>
                  <a:gd name="T61" fmla="*/ 0 h 96"/>
                  <a:gd name="T62" fmla="*/ 0 w 354"/>
                  <a:gd name="T63" fmla="*/ 0 h 96"/>
                  <a:gd name="T64" fmla="*/ 0 w 354"/>
                  <a:gd name="T65" fmla="*/ 0 h 96"/>
                  <a:gd name="T66" fmla="*/ 0 w 354"/>
                  <a:gd name="T67" fmla="*/ 0 h 96"/>
                  <a:gd name="T68" fmla="*/ 0 w 354"/>
                  <a:gd name="T69" fmla="*/ 0 h 96"/>
                  <a:gd name="T70" fmla="*/ 0 w 354"/>
                  <a:gd name="T71" fmla="*/ 0 h 96"/>
                  <a:gd name="T72" fmla="*/ 0 w 354"/>
                  <a:gd name="T73" fmla="*/ 0 h 96"/>
                  <a:gd name="T74" fmla="*/ 1 w 354"/>
                  <a:gd name="T75" fmla="*/ 0 h 96"/>
                  <a:gd name="T76" fmla="*/ 1 w 354"/>
                  <a:gd name="T77" fmla="*/ 0 h 96"/>
                  <a:gd name="T78" fmla="*/ 1 w 354"/>
                  <a:gd name="T79" fmla="*/ 0 h 96"/>
                  <a:gd name="T80" fmla="*/ 1 w 354"/>
                  <a:gd name="T81" fmla="*/ 0 h 96"/>
                  <a:gd name="T82" fmla="*/ 1 w 354"/>
                  <a:gd name="T83" fmla="*/ 0 h 96"/>
                  <a:gd name="T84" fmla="*/ 1 w 354"/>
                  <a:gd name="T85" fmla="*/ 0 h 96"/>
                  <a:gd name="T86" fmla="*/ 1 w 354"/>
                  <a:gd name="T87" fmla="*/ 0 h 96"/>
                  <a:gd name="T88" fmla="*/ 1 w 354"/>
                  <a:gd name="T89" fmla="*/ 0 h 96"/>
                  <a:gd name="T90" fmla="*/ 1 w 354"/>
                  <a:gd name="T91" fmla="*/ 0 h 96"/>
                  <a:gd name="T92" fmla="*/ 1 w 354"/>
                  <a:gd name="T93" fmla="*/ 0 h 96"/>
                  <a:gd name="T94" fmla="*/ 2 w 354"/>
                  <a:gd name="T95" fmla="*/ 0 h 96"/>
                  <a:gd name="T96" fmla="*/ 2 w 354"/>
                  <a:gd name="T97" fmla="*/ 0 h 96"/>
                  <a:gd name="T98" fmla="*/ 2 w 354"/>
                  <a:gd name="T99" fmla="*/ 0 h 96"/>
                  <a:gd name="T100" fmla="*/ 2 w 354"/>
                  <a:gd name="T101" fmla="*/ 0 h 96"/>
                  <a:gd name="T102" fmla="*/ 2 w 354"/>
                  <a:gd name="T103" fmla="*/ 0 h 96"/>
                  <a:gd name="T104" fmla="*/ 2 w 354"/>
                  <a:gd name="T105" fmla="*/ 0 h 96"/>
                  <a:gd name="T106" fmla="*/ 2 w 354"/>
                  <a:gd name="T107" fmla="*/ 0 h 96"/>
                  <a:gd name="T108" fmla="*/ 2 w 354"/>
                  <a:gd name="T109" fmla="*/ 0 h 96"/>
                  <a:gd name="T110" fmla="*/ 2 w 354"/>
                  <a:gd name="T111" fmla="*/ 0 h 96"/>
                  <a:gd name="T112" fmla="*/ 2 w 354"/>
                  <a:gd name="T113" fmla="*/ 0 h 96"/>
                  <a:gd name="T114" fmla="*/ 2 w 354"/>
                  <a:gd name="T115" fmla="*/ 0 h 96"/>
                  <a:gd name="T116" fmla="*/ 2 w 354"/>
                  <a:gd name="T117" fmla="*/ 0 h 9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54" h="96">
                    <a:moveTo>
                      <a:pt x="336" y="33"/>
                    </a:moveTo>
                    <a:lnTo>
                      <a:pt x="325" y="42"/>
                    </a:lnTo>
                    <a:lnTo>
                      <a:pt x="313" y="51"/>
                    </a:lnTo>
                    <a:lnTo>
                      <a:pt x="301" y="58"/>
                    </a:lnTo>
                    <a:lnTo>
                      <a:pt x="288" y="65"/>
                    </a:lnTo>
                    <a:lnTo>
                      <a:pt x="274" y="73"/>
                    </a:lnTo>
                    <a:lnTo>
                      <a:pt x="261" y="79"/>
                    </a:lnTo>
                    <a:lnTo>
                      <a:pt x="246" y="84"/>
                    </a:lnTo>
                    <a:lnTo>
                      <a:pt x="232" y="88"/>
                    </a:lnTo>
                    <a:lnTo>
                      <a:pt x="217" y="92"/>
                    </a:lnTo>
                    <a:lnTo>
                      <a:pt x="203" y="94"/>
                    </a:lnTo>
                    <a:lnTo>
                      <a:pt x="190" y="96"/>
                    </a:lnTo>
                    <a:lnTo>
                      <a:pt x="175" y="96"/>
                    </a:lnTo>
                    <a:lnTo>
                      <a:pt x="162" y="95"/>
                    </a:lnTo>
                    <a:lnTo>
                      <a:pt x="149" y="93"/>
                    </a:lnTo>
                    <a:lnTo>
                      <a:pt x="137" y="90"/>
                    </a:lnTo>
                    <a:lnTo>
                      <a:pt x="126" y="85"/>
                    </a:lnTo>
                    <a:lnTo>
                      <a:pt x="102" y="73"/>
                    </a:lnTo>
                    <a:lnTo>
                      <a:pt x="76" y="61"/>
                    </a:lnTo>
                    <a:lnTo>
                      <a:pt x="50" y="51"/>
                    </a:lnTo>
                    <a:lnTo>
                      <a:pt x="27" y="41"/>
                    </a:lnTo>
                    <a:lnTo>
                      <a:pt x="17" y="37"/>
                    </a:lnTo>
                    <a:lnTo>
                      <a:pt x="9" y="32"/>
                    </a:lnTo>
                    <a:lnTo>
                      <a:pt x="3" y="28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2" y="19"/>
                    </a:lnTo>
                    <a:lnTo>
                      <a:pt x="4" y="17"/>
                    </a:lnTo>
                    <a:lnTo>
                      <a:pt x="10" y="14"/>
                    </a:lnTo>
                    <a:lnTo>
                      <a:pt x="22" y="11"/>
                    </a:lnTo>
                    <a:lnTo>
                      <a:pt x="34" y="10"/>
                    </a:lnTo>
                    <a:lnTo>
                      <a:pt x="46" y="9"/>
                    </a:lnTo>
                    <a:lnTo>
                      <a:pt x="57" y="9"/>
                    </a:lnTo>
                    <a:lnTo>
                      <a:pt x="68" y="10"/>
                    </a:lnTo>
                    <a:lnTo>
                      <a:pt x="87" y="13"/>
                    </a:lnTo>
                    <a:lnTo>
                      <a:pt x="106" y="16"/>
                    </a:lnTo>
                    <a:lnTo>
                      <a:pt x="125" y="20"/>
                    </a:lnTo>
                    <a:lnTo>
                      <a:pt x="145" y="22"/>
                    </a:lnTo>
                    <a:lnTo>
                      <a:pt x="157" y="22"/>
                    </a:lnTo>
                    <a:lnTo>
                      <a:pt x="169" y="22"/>
                    </a:lnTo>
                    <a:lnTo>
                      <a:pt x="181" y="21"/>
                    </a:lnTo>
                    <a:lnTo>
                      <a:pt x="196" y="18"/>
                    </a:lnTo>
                    <a:lnTo>
                      <a:pt x="227" y="14"/>
                    </a:lnTo>
                    <a:lnTo>
                      <a:pt x="260" y="8"/>
                    </a:lnTo>
                    <a:lnTo>
                      <a:pt x="291" y="3"/>
                    </a:lnTo>
                    <a:lnTo>
                      <a:pt x="319" y="0"/>
                    </a:lnTo>
                    <a:lnTo>
                      <a:pt x="332" y="0"/>
                    </a:lnTo>
                    <a:lnTo>
                      <a:pt x="341" y="0"/>
                    </a:lnTo>
                    <a:lnTo>
                      <a:pt x="345" y="1"/>
                    </a:lnTo>
                    <a:lnTo>
                      <a:pt x="348" y="2"/>
                    </a:lnTo>
                    <a:lnTo>
                      <a:pt x="351" y="3"/>
                    </a:lnTo>
                    <a:lnTo>
                      <a:pt x="353" y="5"/>
                    </a:lnTo>
                    <a:lnTo>
                      <a:pt x="354" y="7"/>
                    </a:lnTo>
                    <a:lnTo>
                      <a:pt x="354" y="9"/>
                    </a:lnTo>
                    <a:lnTo>
                      <a:pt x="353" y="12"/>
                    </a:lnTo>
                    <a:lnTo>
                      <a:pt x="352" y="15"/>
                    </a:lnTo>
                    <a:lnTo>
                      <a:pt x="346" y="23"/>
                    </a:lnTo>
                    <a:lnTo>
                      <a:pt x="336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90" name="Freeform 2310">
                <a:extLst>
                  <a:ext uri="{FF2B5EF4-FFF2-40B4-BE49-F238E27FC236}">
                    <a16:creationId xmlns:a16="http://schemas.microsoft.com/office/drawing/2014/main" id="{981E9031-834F-41EC-93CF-684C1BF58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3346"/>
                <a:ext cx="21" cy="16"/>
              </a:xfrm>
              <a:custGeom>
                <a:avLst/>
                <a:gdLst>
                  <a:gd name="T0" fmla="*/ 1 w 325"/>
                  <a:gd name="T1" fmla="*/ 0 h 241"/>
                  <a:gd name="T2" fmla="*/ 1 w 325"/>
                  <a:gd name="T3" fmla="*/ 0 h 241"/>
                  <a:gd name="T4" fmla="*/ 1 w 325"/>
                  <a:gd name="T5" fmla="*/ 0 h 241"/>
                  <a:gd name="T6" fmla="*/ 1 w 325"/>
                  <a:gd name="T7" fmla="*/ 0 h 241"/>
                  <a:gd name="T8" fmla="*/ 1 w 325"/>
                  <a:gd name="T9" fmla="*/ 0 h 241"/>
                  <a:gd name="T10" fmla="*/ 1 w 325"/>
                  <a:gd name="T11" fmla="*/ 1 h 241"/>
                  <a:gd name="T12" fmla="*/ 1 w 325"/>
                  <a:gd name="T13" fmla="*/ 1 h 241"/>
                  <a:gd name="T14" fmla="*/ 1 w 325"/>
                  <a:gd name="T15" fmla="*/ 1 h 241"/>
                  <a:gd name="T16" fmla="*/ 1 w 325"/>
                  <a:gd name="T17" fmla="*/ 1 h 241"/>
                  <a:gd name="T18" fmla="*/ 1 w 325"/>
                  <a:gd name="T19" fmla="*/ 1 h 241"/>
                  <a:gd name="T20" fmla="*/ 1 w 325"/>
                  <a:gd name="T21" fmla="*/ 1 h 241"/>
                  <a:gd name="T22" fmla="*/ 1 w 325"/>
                  <a:gd name="T23" fmla="*/ 1 h 241"/>
                  <a:gd name="T24" fmla="*/ 1 w 325"/>
                  <a:gd name="T25" fmla="*/ 1 h 241"/>
                  <a:gd name="T26" fmla="*/ 1 w 325"/>
                  <a:gd name="T27" fmla="*/ 1 h 241"/>
                  <a:gd name="T28" fmla="*/ 1 w 325"/>
                  <a:gd name="T29" fmla="*/ 1 h 241"/>
                  <a:gd name="T30" fmla="*/ 1 w 325"/>
                  <a:gd name="T31" fmla="*/ 1 h 241"/>
                  <a:gd name="T32" fmla="*/ 0 w 325"/>
                  <a:gd name="T33" fmla="*/ 1 h 241"/>
                  <a:gd name="T34" fmla="*/ 0 w 325"/>
                  <a:gd name="T35" fmla="*/ 1 h 241"/>
                  <a:gd name="T36" fmla="*/ 0 w 325"/>
                  <a:gd name="T37" fmla="*/ 1 h 241"/>
                  <a:gd name="T38" fmla="*/ 0 w 325"/>
                  <a:gd name="T39" fmla="*/ 1 h 241"/>
                  <a:gd name="T40" fmla="*/ 0 w 325"/>
                  <a:gd name="T41" fmla="*/ 1 h 241"/>
                  <a:gd name="T42" fmla="*/ 0 w 325"/>
                  <a:gd name="T43" fmla="*/ 1 h 241"/>
                  <a:gd name="T44" fmla="*/ 0 w 325"/>
                  <a:gd name="T45" fmla="*/ 1 h 241"/>
                  <a:gd name="T46" fmla="*/ 0 w 325"/>
                  <a:gd name="T47" fmla="*/ 1 h 241"/>
                  <a:gd name="T48" fmla="*/ 0 w 325"/>
                  <a:gd name="T49" fmla="*/ 0 h 241"/>
                  <a:gd name="T50" fmla="*/ 0 w 325"/>
                  <a:gd name="T51" fmla="*/ 0 h 241"/>
                  <a:gd name="T52" fmla="*/ 0 w 325"/>
                  <a:gd name="T53" fmla="*/ 0 h 241"/>
                  <a:gd name="T54" fmla="*/ 0 w 325"/>
                  <a:gd name="T55" fmla="*/ 0 h 241"/>
                  <a:gd name="T56" fmla="*/ 0 w 325"/>
                  <a:gd name="T57" fmla="*/ 0 h 241"/>
                  <a:gd name="T58" fmla="*/ 0 w 325"/>
                  <a:gd name="T59" fmla="*/ 0 h 241"/>
                  <a:gd name="T60" fmla="*/ 0 w 325"/>
                  <a:gd name="T61" fmla="*/ 0 h 241"/>
                  <a:gd name="T62" fmla="*/ 0 w 325"/>
                  <a:gd name="T63" fmla="*/ 0 h 241"/>
                  <a:gd name="T64" fmla="*/ 0 w 325"/>
                  <a:gd name="T65" fmla="*/ 0 h 241"/>
                  <a:gd name="T66" fmla="*/ 0 w 325"/>
                  <a:gd name="T67" fmla="*/ 0 h 241"/>
                  <a:gd name="T68" fmla="*/ 0 w 325"/>
                  <a:gd name="T69" fmla="*/ 0 h 241"/>
                  <a:gd name="T70" fmla="*/ 0 w 325"/>
                  <a:gd name="T71" fmla="*/ 0 h 241"/>
                  <a:gd name="T72" fmla="*/ 0 w 325"/>
                  <a:gd name="T73" fmla="*/ 0 h 241"/>
                  <a:gd name="T74" fmla="*/ 0 w 325"/>
                  <a:gd name="T75" fmla="*/ 0 h 241"/>
                  <a:gd name="T76" fmla="*/ 0 w 325"/>
                  <a:gd name="T77" fmla="*/ 0 h 241"/>
                  <a:gd name="T78" fmla="*/ 0 w 325"/>
                  <a:gd name="T79" fmla="*/ 0 h 241"/>
                  <a:gd name="T80" fmla="*/ 1 w 325"/>
                  <a:gd name="T81" fmla="*/ 0 h 241"/>
                  <a:gd name="T82" fmla="*/ 1 w 325"/>
                  <a:gd name="T83" fmla="*/ 0 h 241"/>
                  <a:gd name="T84" fmla="*/ 1 w 325"/>
                  <a:gd name="T85" fmla="*/ 0 h 241"/>
                  <a:gd name="T86" fmla="*/ 1 w 325"/>
                  <a:gd name="T87" fmla="*/ 0 h 241"/>
                  <a:gd name="T88" fmla="*/ 1 w 325"/>
                  <a:gd name="T89" fmla="*/ 0 h 241"/>
                  <a:gd name="T90" fmla="*/ 1 w 325"/>
                  <a:gd name="T91" fmla="*/ 0 h 241"/>
                  <a:gd name="T92" fmla="*/ 1 w 325"/>
                  <a:gd name="T93" fmla="*/ 0 h 241"/>
                  <a:gd name="T94" fmla="*/ 1 w 325"/>
                  <a:gd name="T95" fmla="*/ 0 h 241"/>
                  <a:gd name="T96" fmla="*/ 1 w 325"/>
                  <a:gd name="T97" fmla="*/ 0 h 241"/>
                  <a:gd name="T98" fmla="*/ 1 w 325"/>
                  <a:gd name="T99" fmla="*/ 0 h 241"/>
                  <a:gd name="T100" fmla="*/ 1 w 325"/>
                  <a:gd name="T101" fmla="*/ 0 h 241"/>
                  <a:gd name="T102" fmla="*/ 1 w 325"/>
                  <a:gd name="T103" fmla="*/ 0 h 241"/>
                  <a:gd name="T104" fmla="*/ 1 w 325"/>
                  <a:gd name="T105" fmla="*/ 0 h 241"/>
                  <a:gd name="T106" fmla="*/ 1 w 325"/>
                  <a:gd name="T107" fmla="*/ 0 h 24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325" h="241">
                    <a:moveTo>
                      <a:pt x="302" y="48"/>
                    </a:moveTo>
                    <a:lnTo>
                      <a:pt x="292" y="54"/>
                    </a:lnTo>
                    <a:lnTo>
                      <a:pt x="283" y="61"/>
                    </a:lnTo>
                    <a:lnTo>
                      <a:pt x="274" y="67"/>
                    </a:lnTo>
                    <a:lnTo>
                      <a:pt x="266" y="74"/>
                    </a:lnTo>
                    <a:lnTo>
                      <a:pt x="253" y="86"/>
                    </a:lnTo>
                    <a:lnTo>
                      <a:pt x="240" y="98"/>
                    </a:lnTo>
                    <a:lnTo>
                      <a:pt x="234" y="103"/>
                    </a:lnTo>
                    <a:lnTo>
                      <a:pt x="228" y="107"/>
                    </a:lnTo>
                    <a:lnTo>
                      <a:pt x="222" y="111"/>
                    </a:lnTo>
                    <a:lnTo>
                      <a:pt x="215" y="115"/>
                    </a:lnTo>
                    <a:lnTo>
                      <a:pt x="206" y="118"/>
                    </a:lnTo>
                    <a:lnTo>
                      <a:pt x="197" y="120"/>
                    </a:lnTo>
                    <a:lnTo>
                      <a:pt x="188" y="121"/>
                    </a:lnTo>
                    <a:lnTo>
                      <a:pt x="176" y="122"/>
                    </a:lnTo>
                    <a:lnTo>
                      <a:pt x="165" y="122"/>
                    </a:lnTo>
                    <a:lnTo>
                      <a:pt x="156" y="124"/>
                    </a:lnTo>
                    <a:lnTo>
                      <a:pt x="149" y="126"/>
                    </a:lnTo>
                    <a:lnTo>
                      <a:pt x="144" y="129"/>
                    </a:lnTo>
                    <a:lnTo>
                      <a:pt x="139" y="132"/>
                    </a:lnTo>
                    <a:lnTo>
                      <a:pt x="136" y="135"/>
                    </a:lnTo>
                    <a:lnTo>
                      <a:pt x="134" y="139"/>
                    </a:lnTo>
                    <a:lnTo>
                      <a:pt x="134" y="144"/>
                    </a:lnTo>
                    <a:lnTo>
                      <a:pt x="134" y="155"/>
                    </a:lnTo>
                    <a:lnTo>
                      <a:pt x="136" y="170"/>
                    </a:lnTo>
                    <a:lnTo>
                      <a:pt x="136" y="178"/>
                    </a:lnTo>
                    <a:lnTo>
                      <a:pt x="137" y="186"/>
                    </a:lnTo>
                    <a:lnTo>
                      <a:pt x="136" y="196"/>
                    </a:lnTo>
                    <a:lnTo>
                      <a:pt x="136" y="207"/>
                    </a:lnTo>
                    <a:lnTo>
                      <a:pt x="134" y="217"/>
                    </a:lnTo>
                    <a:lnTo>
                      <a:pt x="130" y="225"/>
                    </a:lnTo>
                    <a:lnTo>
                      <a:pt x="126" y="231"/>
                    </a:lnTo>
                    <a:lnTo>
                      <a:pt x="121" y="237"/>
                    </a:lnTo>
                    <a:lnTo>
                      <a:pt x="116" y="240"/>
                    </a:lnTo>
                    <a:lnTo>
                      <a:pt x="110" y="241"/>
                    </a:lnTo>
                    <a:lnTo>
                      <a:pt x="104" y="240"/>
                    </a:lnTo>
                    <a:lnTo>
                      <a:pt x="98" y="238"/>
                    </a:lnTo>
                    <a:lnTo>
                      <a:pt x="93" y="234"/>
                    </a:lnTo>
                    <a:lnTo>
                      <a:pt x="89" y="228"/>
                    </a:lnTo>
                    <a:lnTo>
                      <a:pt x="86" y="221"/>
                    </a:lnTo>
                    <a:lnTo>
                      <a:pt x="84" y="212"/>
                    </a:lnTo>
                    <a:lnTo>
                      <a:pt x="83" y="202"/>
                    </a:lnTo>
                    <a:lnTo>
                      <a:pt x="84" y="190"/>
                    </a:lnTo>
                    <a:lnTo>
                      <a:pt x="87" y="177"/>
                    </a:lnTo>
                    <a:lnTo>
                      <a:pt x="91" y="162"/>
                    </a:lnTo>
                    <a:lnTo>
                      <a:pt x="97" y="148"/>
                    </a:lnTo>
                    <a:lnTo>
                      <a:pt x="100" y="135"/>
                    </a:lnTo>
                    <a:lnTo>
                      <a:pt x="102" y="123"/>
                    </a:lnTo>
                    <a:lnTo>
                      <a:pt x="102" y="114"/>
                    </a:lnTo>
                    <a:lnTo>
                      <a:pt x="101" y="107"/>
                    </a:lnTo>
                    <a:lnTo>
                      <a:pt x="99" y="100"/>
                    </a:lnTo>
                    <a:lnTo>
                      <a:pt x="95" y="95"/>
                    </a:lnTo>
                    <a:lnTo>
                      <a:pt x="91" y="90"/>
                    </a:lnTo>
                    <a:lnTo>
                      <a:pt x="86" y="86"/>
                    </a:lnTo>
                    <a:lnTo>
                      <a:pt x="80" y="83"/>
                    </a:lnTo>
                    <a:lnTo>
                      <a:pt x="73" y="81"/>
                    </a:lnTo>
                    <a:lnTo>
                      <a:pt x="65" y="79"/>
                    </a:lnTo>
                    <a:lnTo>
                      <a:pt x="49" y="75"/>
                    </a:lnTo>
                    <a:lnTo>
                      <a:pt x="32" y="70"/>
                    </a:lnTo>
                    <a:lnTo>
                      <a:pt x="24" y="68"/>
                    </a:lnTo>
                    <a:lnTo>
                      <a:pt x="18" y="64"/>
                    </a:lnTo>
                    <a:lnTo>
                      <a:pt x="12" y="60"/>
                    </a:lnTo>
                    <a:lnTo>
                      <a:pt x="8" y="54"/>
                    </a:lnTo>
                    <a:lnTo>
                      <a:pt x="4" y="48"/>
                    </a:lnTo>
                    <a:lnTo>
                      <a:pt x="1" y="42"/>
                    </a:lnTo>
                    <a:lnTo>
                      <a:pt x="0" y="36"/>
                    </a:lnTo>
                    <a:lnTo>
                      <a:pt x="0" y="30"/>
                    </a:lnTo>
                    <a:lnTo>
                      <a:pt x="1" y="24"/>
                    </a:lnTo>
                    <a:lnTo>
                      <a:pt x="4" y="17"/>
                    </a:lnTo>
                    <a:lnTo>
                      <a:pt x="7" y="12"/>
                    </a:lnTo>
                    <a:lnTo>
                      <a:pt x="11" y="8"/>
                    </a:lnTo>
                    <a:lnTo>
                      <a:pt x="16" y="4"/>
                    </a:lnTo>
                    <a:lnTo>
                      <a:pt x="23" y="2"/>
                    </a:lnTo>
                    <a:lnTo>
                      <a:pt x="30" y="0"/>
                    </a:lnTo>
                    <a:lnTo>
                      <a:pt x="40" y="0"/>
                    </a:lnTo>
                    <a:lnTo>
                      <a:pt x="50" y="2"/>
                    </a:lnTo>
                    <a:lnTo>
                      <a:pt x="60" y="5"/>
                    </a:lnTo>
                    <a:lnTo>
                      <a:pt x="70" y="8"/>
                    </a:lnTo>
                    <a:lnTo>
                      <a:pt x="81" y="12"/>
                    </a:lnTo>
                    <a:lnTo>
                      <a:pt x="102" y="20"/>
                    </a:lnTo>
                    <a:lnTo>
                      <a:pt x="124" y="29"/>
                    </a:lnTo>
                    <a:lnTo>
                      <a:pt x="135" y="33"/>
                    </a:lnTo>
                    <a:lnTo>
                      <a:pt x="147" y="36"/>
                    </a:lnTo>
                    <a:lnTo>
                      <a:pt x="157" y="39"/>
                    </a:lnTo>
                    <a:lnTo>
                      <a:pt x="168" y="40"/>
                    </a:lnTo>
                    <a:lnTo>
                      <a:pt x="180" y="40"/>
                    </a:lnTo>
                    <a:lnTo>
                      <a:pt x="191" y="40"/>
                    </a:lnTo>
                    <a:lnTo>
                      <a:pt x="202" y="37"/>
                    </a:lnTo>
                    <a:lnTo>
                      <a:pt x="214" y="33"/>
                    </a:lnTo>
                    <a:lnTo>
                      <a:pt x="225" y="29"/>
                    </a:lnTo>
                    <a:lnTo>
                      <a:pt x="237" y="25"/>
                    </a:lnTo>
                    <a:lnTo>
                      <a:pt x="250" y="21"/>
                    </a:lnTo>
                    <a:lnTo>
                      <a:pt x="262" y="19"/>
                    </a:lnTo>
                    <a:lnTo>
                      <a:pt x="273" y="17"/>
                    </a:lnTo>
                    <a:lnTo>
                      <a:pt x="285" y="16"/>
                    </a:lnTo>
                    <a:lnTo>
                      <a:pt x="296" y="15"/>
                    </a:lnTo>
                    <a:lnTo>
                      <a:pt x="305" y="15"/>
                    </a:lnTo>
                    <a:lnTo>
                      <a:pt x="312" y="16"/>
                    </a:lnTo>
                    <a:lnTo>
                      <a:pt x="319" y="18"/>
                    </a:lnTo>
                    <a:lnTo>
                      <a:pt x="322" y="20"/>
                    </a:lnTo>
                    <a:lnTo>
                      <a:pt x="323" y="21"/>
                    </a:lnTo>
                    <a:lnTo>
                      <a:pt x="324" y="24"/>
                    </a:lnTo>
                    <a:lnTo>
                      <a:pt x="325" y="25"/>
                    </a:lnTo>
                    <a:lnTo>
                      <a:pt x="325" y="27"/>
                    </a:lnTo>
                    <a:lnTo>
                      <a:pt x="324" y="30"/>
                    </a:lnTo>
                    <a:lnTo>
                      <a:pt x="323" y="32"/>
                    </a:lnTo>
                    <a:lnTo>
                      <a:pt x="320" y="35"/>
                    </a:lnTo>
                    <a:lnTo>
                      <a:pt x="312" y="41"/>
                    </a:lnTo>
                    <a:lnTo>
                      <a:pt x="302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91" name="Freeform 2311">
                <a:extLst>
                  <a:ext uri="{FF2B5EF4-FFF2-40B4-BE49-F238E27FC236}">
                    <a16:creationId xmlns:a16="http://schemas.microsoft.com/office/drawing/2014/main" id="{56F9AB2E-9E12-4706-98CD-2A8BF2CB4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2" y="3356"/>
                <a:ext cx="46" cy="22"/>
              </a:xfrm>
              <a:custGeom>
                <a:avLst/>
                <a:gdLst>
                  <a:gd name="T0" fmla="*/ 3 w 698"/>
                  <a:gd name="T1" fmla="*/ 1 h 336"/>
                  <a:gd name="T2" fmla="*/ 2 w 698"/>
                  <a:gd name="T3" fmla="*/ 1 h 336"/>
                  <a:gd name="T4" fmla="*/ 2 w 698"/>
                  <a:gd name="T5" fmla="*/ 1 h 336"/>
                  <a:gd name="T6" fmla="*/ 2 w 698"/>
                  <a:gd name="T7" fmla="*/ 1 h 336"/>
                  <a:gd name="T8" fmla="*/ 2 w 698"/>
                  <a:gd name="T9" fmla="*/ 1 h 336"/>
                  <a:gd name="T10" fmla="*/ 2 w 698"/>
                  <a:gd name="T11" fmla="*/ 1 h 336"/>
                  <a:gd name="T12" fmla="*/ 2 w 698"/>
                  <a:gd name="T13" fmla="*/ 1 h 336"/>
                  <a:gd name="T14" fmla="*/ 2 w 698"/>
                  <a:gd name="T15" fmla="*/ 1 h 336"/>
                  <a:gd name="T16" fmla="*/ 2 w 698"/>
                  <a:gd name="T17" fmla="*/ 1 h 336"/>
                  <a:gd name="T18" fmla="*/ 2 w 698"/>
                  <a:gd name="T19" fmla="*/ 1 h 336"/>
                  <a:gd name="T20" fmla="*/ 2 w 698"/>
                  <a:gd name="T21" fmla="*/ 1 h 336"/>
                  <a:gd name="T22" fmla="*/ 2 w 698"/>
                  <a:gd name="T23" fmla="*/ 1 h 336"/>
                  <a:gd name="T24" fmla="*/ 2 w 698"/>
                  <a:gd name="T25" fmla="*/ 1 h 336"/>
                  <a:gd name="T26" fmla="*/ 1 w 698"/>
                  <a:gd name="T27" fmla="*/ 1 h 336"/>
                  <a:gd name="T28" fmla="*/ 1 w 698"/>
                  <a:gd name="T29" fmla="*/ 1 h 336"/>
                  <a:gd name="T30" fmla="*/ 1 w 698"/>
                  <a:gd name="T31" fmla="*/ 1 h 336"/>
                  <a:gd name="T32" fmla="*/ 1 w 698"/>
                  <a:gd name="T33" fmla="*/ 1 h 336"/>
                  <a:gd name="T34" fmla="*/ 1 w 698"/>
                  <a:gd name="T35" fmla="*/ 1 h 336"/>
                  <a:gd name="T36" fmla="*/ 1 w 698"/>
                  <a:gd name="T37" fmla="*/ 1 h 336"/>
                  <a:gd name="T38" fmla="*/ 1 w 698"/>
                  <a:gd name="T39" fmla="*/ 1 h 336"/>
                  <a:gd name="T40" fmla="*/ 1 w 698"/>
                  <a:gd name="T41" fmla="*/ 1 h 336"/>
                  <a:gd name="T42" fmla="*/ 1 w 698"/>
                  <a:gd name="T43" fmla="*/ 1 h 336"/>
                  <a:gd name="T44" fmla="*/ 0 w 698"/>
                  <a:gd name="T45" fmla="*/ 1 h 336"/>
                  <a:gd name="T46" fmla="*/ 0 w 698"/>
                  <a:gd name="T47" fmla="*/ 1 h 336"/>
                  <a:gd name="T48" fmla="*/ 0 w 698"/>
                  <a:gd name="T49" fmla="*/ 1 h 336"/>
                  <a:gd name="T50" fmla="*/ 0 w 698"/>
                  <a:gd name="T51" fmla="*/ 1 h 336"/>
                  <a:gd name="T52" fmla="*/ 0 w 698"/>
                  <a:gd name="T53" fmla="*/ 1 h 336"/>
                  <a:gd name="T54" fmla="*/ 0 w 698"/>
                  <a:gd name="T55" fmla="*/ 1 h 336"/>
                  <a:gd name="T56" fmla="*/ 0 w 698"/>
                  <a:gd name="T57" fmla="*/ 1 h 336"/>
                  <a:gd name="T58" fmla="*/ 0 w 698"/>
                  <a:gd name="T59" fmla="*/ 1 h 336"/>
                  <a:gd name="T60" fmla="*/ 0 w 698"/>
                  <a:gd name="T61" fmla="*/ 1 h 336"/>
                  <a:gd name="T62" fmla="*/ 0 w 698"/>
                  <a:gd name="T63" fmla="*/ 1 h 336"/>
                  <a:gd name="T64" fmla="*/ 0 w 698"/>
                  <a:gd name="T65" fmla="*/ 1 h 336"/>
                  <a:gd name="T66" fmla="*/ 1 w 698"/>
                  <a:gd name="T67" fmla="*/ 1 h 336"/>
                  <a:gd name="T68" fmla="*/ 1 w 698"/>
                  <a:gd name="T69" fmla="*/ 1 h 336"/>
                  <a:gd name="T70" fmla="*/ 1 w 698"/>
                  <a:gd name="T71" fmla="*/ 1 h 336"/>
                  <a:gd name="T72" fmla="*/ 1 w 698"/>
                  <a:gd name="T73" fmla="*/ 0 h 336"/>
                  <a:gd name="T74" fmla="*/ 1 w 698"/>
                  <a:gd name="T75" fmla="*/ 0 h 336"/>
                  <a:gd name="T76" fmla="*/ 1 w 698"/>
                  <a:gd name="T77" fmla="*/ 0 h 336"/>
                  <a:gd name="T78" fmla="*/ 1 w 698"/>
                  <a:gd name="T79" fmla="*/ 0 h 336"/>
                  <a:gd name="T80" fmla="*/ 1 w 698"/>
                  <a:gd name="T81" fmla="*/ 0 h 336"/>
                  <a:gd name="T82" fmla="*/ 1 w 698"/>
                  <a:gd name="T83" fmla="*/ 0 h 336"/>
                  <a:gd name="T84" fmla="*/ 1 w 698"/>
                  <a:gd name="T85" fmla="*/ 0 h 336"/>
                  <a:gd name="T86" fmla="*/ 1 w 698"/>
                  <a:gd name="T87" fmla="*/ 0 h 336"/>
                  <a:gd name="T88" fmla="*/ 2 w 698"/>
                  <a:gd name="T89" fmla="*/ 0 h 336"/>
                  <a:gd name="T90" fmla="*/ 2 w 698"/>
                  <a:gd name="T91" fmla="*/ 0 h 336"/>
                  <a:gd name="T92" fmla="*/ 2 w 698"/>
                  <a:gd name="T93" fmla="*/ 0 h 336"/>
                  <a:gd name="T94" fmla="*/ 2 w 698"/>
                  <a:gd name="T95" fmla="*/ 0 h 336"/>
                  <a:gd name="T96" fmla="*/ 2 w 698"/>
                  <a:gd name="T97" fmla="*/ 0 h 336"/>
                  <a:gd name="T98" fmla="*/ 3 w 698"/>
                  <a:gd name="T99" fmla="*/ 0 h 336"/>
                  <a:gd name="T100" fmla="*/ 3 w 698"/>
                  <a:gd name="T101" fmla="*/ 1 h 336"/>
                  <a:gd name="T102" fmla="*/ 3 w 698"/>
                  <a:gd name="T103" fmla="*/ 1 h 336"/>
                  <a:gd name="T104" fmla="*/ 3 w 698"/>
                  <a:gd name="T105" fmla="*/ 1 h 336"/>
                  <a:gd name="T106" fmla="*/ 3 w 698"/>
                  <a:gd name="T107" fmla="*/ 1 h 336"/>
                  <a:gd name="T108" fmla="*/ 3 w 698"/>
                  <a:gd name="T109" fmla="*/ 1 h 336"/>
                  <a:gd name="T110" fmla="*/ 3 w 698"/>
                  <a:gd name="T111" fmla="*/ 1 h 336"/>
                  <a:gd name="T112" fmla="*/ 3 w 698"/>
                  <a:gd name="T113" fmla="*/ 1 h 336"/>
                  <a:gd name="T114" fmla="*/ 3 w 698"/>
                  <a:gd name="T115" fmla="*/ 1 h 3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698" h="336">
                    <a:moveTo>
                      <a:pt x="636" y="200"/>
                    </a:moveTo>
                    <a:lnTo>
                      <a:pt x="607" y="200"/>
                    </a:lnTo>
                    <a:lnTo>
                      <a:pt x="580" y="200"/>
                    </a:lnTo>
                    <a:lnTo>
                      <a:pt x="566" y="201"/>
                    </a:lnTo>
                    <a:lnTo>
                      <a:pt x="554" y="202"/>
                    </a:lnTo>
                    <a:lnTo>
                      <a:pt x="542" y="204"/>
                    </a:lnTo>
                    <a:lnTo>
                      <a:pt x="530" y="207"/>
                    </a:lnTo>
                    <a:lnTo>
                      <a:pt x="520" y="210"/>
                    </a:lnTo>
                    <a:lnTo>
                      <a:pt x="510" y="215"/>
                    </a:lnTo>
                    <a:lnTo>
                      <a:pt x="500" y="220"/>
                    </a:lnTo>
                    <a:lnTo>
                      <a:pt x="490" y="228"/>
                    </a:lnTo>
                    <a:lnTo>
                      <a:pt x="482" y="236"/>
                    </a:lnTo>
                    <a:lnTo>
                      <a:pt x="474" y="245"/>
                    </a:lnTo>
                    <a:lnTo>
                      <a:pt x="466" y="256"/>
                    </a:lnTo>
                    <a:lnTo>
                      <a:pt x="458" y="270"/>
                    </a:lnTo>
                    <a:lnTo>
                      <a:pt x="452" y="283"/>
                    </a:lnTo>
                    <a:lnTo>
                      <a:pt x="445" y="295"/>
                    </a:lnTo>
                    <a:lnTo>
                      <a:pt x="438" y="305"/>
                    </a:lnTo>
                    <a:lnTo>
                      <a:pt x="431" y="314"/>
                    </a:lnTo>
                    <a:lnTo>
                      <a:pt x="422" y="321"/>
                    </a:lnTo>
                    <a:lnTo>
                      <a:pt x="413" y="327"/>
                    </a:lnTo>
                    <a:lnTo>
                      <a:pt x="404" y="332"/>
                    </a:lnTo>
                    <a:lnTo>
                      <a:pt x="393" y="335"/>
                    </a:lnTo>
                    <a:lnTo>
                      <a:pt x="382" y="336"/>
                    </a:lnTo>
                    <a:lnTo>
                      <a:pt x="370" y="336"/>
                    </a:lnTo>
                    <a:lnTo>
                      <a:pt x="355" y="334"/>
                    </a:lnTo>
                    <a:lnTo>
                      <a:pt x="340" y="331"/>
                    </a:lnTo>
                    <a:lnTo>
                      <a:pt x="322" y="325"/>
                    </a:lnTo>
                    <a:lnTo>
                      <a:pt x="304" y="318"/>
                    </a:lnTo>
                    <a:lnTo>
                      <a:pt x="282" y="310"/>
                    </a:lnTo>
                    <a:lnTo>
                      <a:pt x="260" y="300"/>
                    </a:lnTo>
                    <a:lnTo>
                      <a:pt x="238" y="290"/>
                    </a:lnTo>
                    <a:lnTo>
                      <a:pt x="221" y="285"/>
                    </a:lnTo>
                    <a:lnTo>
                      <a:pt x="207" y="282"/>
                    </a:lnTo>
                    <a:lnTo>
                      <a:pt x="197" y="281"/>
                    </a:lnTo>
                    <a:lnTo>
                      <a:pt x="189" y="282"/>
                    </a:lnTo>
                    <a:lnTo>
                      <a:pt x="182" y="284"/>
                    </a:lnTo>
                    <a:lnTo>
                      <a:pt x="177" y="287"/>
                    </a:lnTo>
                    <a:lnTo>
                      <a:pt x="172" y="291"/>
                    </a:lnTo>
                    <a:lnTo>
                      <a:pt x="168" y="295"/>
                    </a:lnTo>
                    <a:lnTo>
                      <a:pt x="163" y="298"/>
                    </a:lnTo>
                    <a:lnTo>
                      <a:pt x="156" y="299"/>
                    </a:lnTo>
                    <a:lnTo>
                      <a:pt x="148" y="300"/>
                    </a:lnTo>
                    <a:lnTo>
                      <a:pt x="137" y="298"/>
                    </a:lnTo>
                    <a:lnTo>
                      <a:pt x="124" y="294"/>
                    </a:lnTo>
                    <a:lnTo>
                      <a:pt x="107" y="287"/>
                    </a:lnTo>
                    <a:lnTo>
                      <a:pt x="86" y="277"/>
                    </a:lnTo>
                    <a:lnTo>
                      <a:pt x="44" y="257"/>
                    </a:lnTo>
                    <a:lnTo>
                      <a:pt x="18" y="243"/>
                    </a:lnTo>
                    <a:lnTo>
                      <a:pt x="9" y="238"/>
                    </a:lnTo>
                    <a:lnTo>
                      <a:pt x="3" y="235"/>
                    </a:lnTo>
                    <a:lnTo>
                      <a:pt x="2" y="233"/>
                    </a:lnTo>
                    <a:lnTo>
                      <a:pt x="1" y="232"/>
                    </a:lnTo>
                    <a:lnTo>
                      <a:pt x="0" y="230"/>
                    </a:lnTo>
                    <a:lnTo>
                      <a:pt x="1" y="229"/>
                    </a:lnTo>
                    <a:lnTo>
                      <a:pt x="3" y="227"/>
                    </a:lnTo>
                    <a:lnTo>
                      <a:pt x="8" y="225"/>
                    </a:lnTo>
                    <a:lnTo>
                      <a:pt x="15" y="224"/>
                    </a:lnTo>
                    <a:lnTo>
                      <a:pt x="24" y="221"/>
                    </a:lnTo>
                    <a:lnTo>
                      <a:pt x="47" y="217"/>
                    </a:lnTo>
                    <a:lnTo>
                      <a:pt x="74" y="211"/>
                    </a:lnTo>
                    <a:lnTo>
                      <a:pt x="83" y="208"/>
                    </a:lnTo>
                    <a:lnTo>
                      <a:pt x="90" y="204"/>
                    </a:lnTo>
                    <a:lnTo>
                      <a:pt x="96" y="200"/>
                    </a:lnTo>
                    <a:lnTo>
                      <a:pt x="103" y="195"/>
                    </a:lnTo>
                    <a:lnTo>
                      <a:pt x="109" y="189"/>
                    </a:lnTo>
                    <a:lnTo>
                      <a:pt x="114" y="182"/>
                    </a:lnTo>
                    <a:lnTo>
                      <a:pt x="120" y="175"/>
                    </a:lnTo>
                    <a:lnTo>
                      <a:pt x="125" y="167"/>
                    </a:lnTo>
                    <a:lnTo>
                      <a:pt x="135" y="151"/>
                    </a:lnTo>
                    <a:lnTo>
                      <a:pt x="143" y="134"/>
                    </a:lnTo>
                    <a:lnTo>
                      <a:pt x="152" y="115"/>
                    </a:lnTo>
                    <a:lnTo>
                      <a:pt x="160" y="97"/>
                    </a:lnTo>
                    <a:lnTo>
                      <a:pt x="167" y="79"/>
                    </a:lnTo>
                    <a:lnTo>
                      <a:pt x="174" y="62"/>
                    </a:lnTo>
                    <a:lnTo>
                      <a:pt x="182" y="45"/>
                    </a:lnTo>
                    <a:lnTo>
                      <a:pt x="191" y="31"/>
                    </a:lnTo>
                    <a:lnTo>
                      <a:pt x="195" y="25"/>
                    </a:lnTo>
                    <a:lnTo>
                      <a:pt x="200" y="19"/>
                    </a:lnTo>
                    <a:lnTo>
                      <a:pt x="205" y="14"/>
                    </a:lnTo>
                    <a:lnTo>
                      <a:pt x="210" y="9"/>
                    </a:lnTo>
                    <a:lnTo>
                      <a:pt x="215" y="5"/>
                    </a:lnTo>
                    <a:lnTo>
                      <a:pt x="221" y="3"/>
                    </a:lnTo>
                    <a:lnTo>
                      <a:pt x="227" y="1"/>
                    </a:lnTo>
                    <a:lnTo>
                      <a:pt x="233" y="0"/>
                    </a:lnTo>
                    <a:lnTo>
                      <a:pt x="264" y="1"/>
                    </a:lnTo>
                    <a:lnTo>
                      <a:pt x="298" y="3"/>
                    </a:lnTo>
                    <a:lnTo>
                      <a:pt x="335" y="7"/>
                    </a:lnTo>
                    <a:lnTo>
                      <a:pt x="373" y="13"/>
                    </a:lnTo>
                    <a:lnTo>
                      <a:pt x="392" y="17"/>
                    </a:lnTo>
                    <a:lnTo>
                      <a:pt x="413" y="21"/>
                    </a:lnTo>
                    <a:lnTo>
                      <a:pt x="432" y="26"/>
                    </a:lnTo>
                    <a:lnTo>
                      <a:pt x="451" y="31"/>
                    </a:lnTo>
                    <a:lnTo>
                      <a:pt x="470" y="37"/>
                    </a:lnTo>
                    <a:lnTo>
                      <a:pt x="488" y="44"/>
                    </a:lnTo>
                    <a:lnTo>
                      <a:pt x="506" y="52"/>
                    </a:lnTo>
                    <a:lnTo>
                      <a:pt x="521" y="59"/>
                    </a:lnTo>
                    <a:lnTo>
                      <a:pt x="558" y="77"/>
                    </a:lnTo>
                    <a:lnTo>
                      <a:pt x="599" y="98"/>
                    </a:lnTo>
                    <a:lnTo>
                      <a:pt x="620" y="110"/>
                    </a:lnTo>
                    <a:lnTo>
                      <a:pt x="638" y="122"/>
                    </a:lnTo>
                    <a:lnTo>
                      <a:pt x="656" y="133"/>
                    </a:lnTo>
                    <a:lnTo>
                      <a:pt x="671" y="144"/>
                    </a:lnTo>
                    <a:lnTo>
                      <a:pt x="684" y="156"/>
                    </a:lnTo>
                    <a:lnTo>
                      <a:pt x="693" y="166"/>
                    </a:lnTo>
                    <a:lnTo>
                      <a:pt x="696" y="171"/>
                    </a:lnTo>
                    <a:lnTo>
                      <a:pt x="698" y="175"/>
                    </a:lnTo>
                    <a:lnTo>
                      <a:pt x="698" y="179"/>
                    </a:lnTo>
                    <a:lnTo>
                      <a:pt x="698" y="183"/>
                    </a:lnTo>
                    <a:lnTo>
                      <a:pt x="696" y="186"/>
                    </a:lnTo>
                    <a:lnTo>
                      <a:pt x="692" y="191"/>
                    </a:lnTo>
                    <a:lnTo>
                      <a:pt x="687" y="193"/>
                    </a:lnTo>
                    <a:lnTo>
                      <a:pt x="681" y="196"/>
                    </a:lnTo>
                    <a:lnTo>
                      <a:pt x="672" y="197"/>
                    </a:lnTo>
                    <a:lnTo>
                      <a:pt x="662" y="199"/>
                    </a:lnTo>
                    <a:lnTo>
                      <a:pt x="650" y="200"/>
                    </a:lnTo>
                    <a:lnTo>
                      <a:pt x="636" y="200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92" name="Freeform 2312">
                <a:extLst>
                  <a:ext uri="{FF2B5EF4-FFF2-40B4-BE49-F238E27FC236}">
                    <a16:creationId xmlns:a16="http://schemas.microsoft.com/office/drawing/2014/main" id="{2F17B56F-2DC5-4F33-8BA2-BADAB59C2F7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1" y="3355"/>
                <a:ext cx="49" cy="24"/>
              </a:xfrm>
              <a:custGeom>
                <a:avLst/>
                <a:gdLst>
                  <a:gd name="T0" fmla="*/ 3 w 736"/>
                  <a:gd name="T1" fmla="*/ 1 h 372"/>
                  <a:gd name="T2" fmla="*/ 3 w 736"/>
                  <a:gd name="T3" fmla="*/ 1 h 372"/>
                  <a:gd name="T4" fmla="*/ 2 w 736"/>
                  <a:gd name="T5" fmla="*/ 1 h 372"/>
                  <a:gd name="T6" fmla="*/ 2 w 736"/>
                  <a:gd name="T7" fmla="*/ 1 h 372"/>
                  <a:gd name="T8" fmla="*/ 2 w 736"/>
                  <a:gd name="T9" fmla="*/ 1 h 372"/>
                  <a:gd name="T10" fmla="*/ 2 w 736"/>
                  <a:gd name="T11" fmla="*/ 1 h 372"/>
                  <a:gd name="T12" fmla="*/ 2 w 736"/>
                  <a:gd name="T13" fmla="*/ 2 h 372"/>
                  <a:gd name="T14" fmla="*/ 2 w 736"/>
                  <a:gd name="T15" fmla="*/ 1 h 372"/>
                  <a:gd name="T16" fmla="*/ 2 w 736"/>
                  <a:gd name="T17" fmla="*/ 2 h 372"/>
                  <a:gd name="T18" fmla="*/ 1 w 736"/>
                  <a:gd name="T19" fmla="*/ 1 h 372"/>
                  <a:gd name="T20" fmla="*/ 2 w 736"/>
                  <a:gd name="T21" fmla="*/ 1 h 372"/>
                  <a:gd name="T22" fmla="*/ 2 w 736"/>
                  <a:gd name="T23" fmla="*/ 2 h 372"/>
                  <a:gd name="T24" fmla="*/ 1 w 736"/>
                  <a:gd name="T25" fmla="*/ 1 h 372"/>
                  <a:gd name="T26" fmla="*/ 1 w 736"/>
                  <a:gd name="T27" fmla="*/ 1 h 372"/>
                  <a:gd name="T28" fmla="*/ 1 w 736"/>
                  <a:gd name="T29" fmla="*/ 1 h 372"/>
                  <a:gd name="T30" fmla="*/ 1 w 736"/>
                  <a:gd name="T31" fmla="*/ 1 h 372"/>
                  <a:gd name="T32" fmla="*/ 1 w 736"/>
                  <a:gd name="T33" fmla="*/ 1 h 372"/>
                  <a:gd name="T34" fmla="*/ 1 w 736"/>
                  <a:gd name="T35" fmla="*/ 1 h 372"/>
                  <a:gd name="T36" fmla="*/ 1 w 736"/>
                  <a:gd name="T37" fmla="*/ 1 h 372"/>
                  <a:gd name="T38" fmla="*/ 1 w 736"/>
                  <a:gd name="T39" fmla="*/ 1 h 372"/>
                  <a:gd name="T40" fmla="*/ 0 w 736"/>
                  <a:gd name="T41" fmla="*/ 1 h 372"/>
                  <a:gd name="T42" fmla="*/ 0 w 736"/>
                  <a:gd name="T43" fmla="*/ 1 h 372"/>
                  <a:gd name="T44" fmla="*/ 0 w 736"/>
                  <a:gd name="T45" fmla="*/ 1 h 372"/>
                  <a:gd name="T46" fmla="*/ 0 w 736"/>
                  <a:gd name="T47" fmla="*/ 1 h 372"/>
                  <a:gd name="T48" fmla="*/ 0 w 736"/>
                  <a:gd name="T49" fmla="*/ 1 h 372"/>
                  <a:gd name="T50" fmla="*/ 0 w 736"/>
                  <a:gd name="T51" fmla="*/ 1 h 372"/>
                  <a:gd name="T52" fmla="*/ 0 w 736"/>
                  <a:gd name="T53" fmla="*/ 1 h 372"/>
                  <a:gd name="T54" fmla="*/ 0 w 736"/>
                  <a:gd name="T55" fmla="*/ 1 h 372"/>
                  <a:gd name="T56" fmla="*/ 0 w 736"/>
                  <a:gd name="T57" fmla="*/ 1 h 372"/>
                  <a:gd name="T58" fmla="*/ 0 w 736"/>
                  <a:gd name="T59" fmla="*/ 1 h 372"/>
                  <a:gd name="T60" fmla="*/ 1 w 736"/>
                  <a:gd name="T61" fmla="*/ 1 h 372"/>
                  <a:gd name="T62" fmla="*/ 1 w 736"/>
                  <a:gd name="T63" fmla="*/ 1 h 372"/>
                  <a:gd name="T64" fmla="*/ 1 w 736"/>
                  <a:gd name="T65" fmla="*/ 1 h 372"/>
                  <a:gd name="T66" fmla="*/ 1 w 736"/>
                  <a:gd name="T67" fmla="*/ 0 h 372"/>
                  <a:gd name="T68" fmla="*/ 1 w 736"/>
                  <a:gd name="T69" fmla="*/ 0 h 372"/>
                  <a:gd name="T70" fmla="*/ 1 w 736"/>
                  <a:gd name="T71" fmla="*/ 0 h 372"/>
                  <a:gd name="T72" fmla="*/ 1 w 736"/>
                  <a:gd name="T73" fmla="*/ 0 h 372"/>
                  <a:gd name="T74" fmla="*/ 1 w 736"/>
                  <a:gd name="T75" fmla="*/ 0 h 372"/>
                  <a:gd name="T76" fmla="*/ 1 w 736"/>
                  <a:gd name="T77" fmla="*/ 0 h 372"/>
                  <a:gd name="T78" fmla="*/ 2 w 736"/>
                  <a:gd name="T79" fmla="*/ 0 h 372"/>
                  <a:gd name="T80" fmla="*/ 1 w 736"/>
                  <a:gd name="T81" fmla="*/ 0 h 372"/>
                  <a:gd name="T82" fmla="*/ 2 w 736"/>
                  <a:gd name="T83" fmla="*/ 0 h 372"/>
                  <a:gd name="T84" fmla="*/ 2 w 736"/>
                  <a:gd name="T85" fmla="*/ 0 h 372"/>
                  <a:gd name="T86" fmla="*/ 2 w 736"/>
                  <a:gd name="T87" fmla="*/ 0 h 372"/>
                  <a:gd name="T88" fmla="*/ 2 w 736"/>
                  <a:gd name="T89" fmla="*/ 0 h 372"/>
                  <a:gd name="T90" fmla="*/ 3 w 736"/>
                  <a:gd name="T91" fmla="*/ 0 h 372"/>
                  <a:gd name="T92" fmla="*/ 3 w 736"/>
                  <a:gd name="T93" fmla="*/ 1 h 372"/>
                  <a:gd name="T94" fmla="*/ 3 w 736"/>
                  <a:gd name="T95" fmla="*/ 1 h 372"/>
                  <a:gd name="T96" fmla="*/ 3 w 736"/>
                  <a:gd name="T97" fmla="*/ 1 h 372"/>
                  <a:gd name="T98" fmla="*/ 3 w 736"/>
                  <a:gd name="T99" fmla="*/ 1 h 372"/>
                  <a:gd name="T100" fmla="*/ 3 w 736"/>
                  <a:gd name="T101" fmla="*/ 1 h 372"/>
                  <a:gd name="T102" fmla="*/ 3 w 736"/>
                  <a:gd name="T103" fmla="*/ 1 h 372"/>
                  <a:gd name="T104" fmla="*/ 3 w 736"/>
                  <a:gd name="T105" fmla="*/ 1 h 372"/>
                  <a:gd name="T106" fmla="*/ 3 w 736"/>
                  <a:gd name="T107" fmla="*/ 1 h 372"/>
                  <a:gd name="T108" fmla="*/ 3 w 736"/>
                  <a:gd name="T109" fmla="*/ 1 h 37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736" h="372">
                    <a:moveTo>
                      <a:pt x="654" y="236"/>
                    </a:moveTo>
                    <a:lnTo>
                      <a:pt x="626" y="236"/>
                    </a:lnTo>
                    <a:lnTo>
                      <a:pt x="599" y="237"/>
                    </a:lnTo>
                    <a:lnTo>
                      <a:pt x="586" y="237"/>
                    </a:lnTo>
                    <a:lnTo>
                      <a:pt x="575" y="238"/>
                    </a:lnTo>
                    <a:lnTo>
                      <a:pt x="564" y="240"/>
                    </a:lnTo>
                    <a:lnTo>
                      <a:pt x="554" y="244"/>
                    </a:lnTo>
                    <a:lnTo>
                      <a:pt x="544" y="207"/>
                    </a:lnTo>
                    <a:lnTo>
                      <a:pt x="557" y="203"/>
                    </a:lnTo>
                    <a:lnTo>
                      <a:pt x="569" y="201"/>
                    </a:lnTo>
                    <a:lnTo>
                      <a:pt x="582" y="200"/>
                    </a:lnTo>
                    <a:lnTo>
                      <a:pt x="596" y="199"/>
                    </a:lnTo>
                    <a:lnTo>
                      <a:pt x="624" y="198"/>
                    </a:lnTo>
                    <a:lnTo>
                      <a:pt x="654" y="198"/>
                    </a:lnTo>
                    <a:lnTo>
                      <a:pt x="654" y="236"/>
                    </a:lnTo>
                    <a:close/>
                    <a:moveTo>
                      <a:pt x="554" y="244"/>
                    </a:moveTo>
                    <a:lnTo>
                      <a:pt x="545" y="246"/>
                    </a:lnTo>
                    <a:lnTo>
                      <a:pt x="536" y="250"/>
                    </a:lnTo>
                    <a:lnTo>
                      <a:pt x="528" y="255"/>
                    </a:lnTo>
                    <a:lnTo>
                      <a:pt x="521" y="260"/>
                    </a:lnTo>
                    <a:lnTo>
                      <a:pt x="513" y="267"/>
                    </a:lnTo>
                    <a:lnTo>
                      <a:pt x="506" y="275"/>
                    </a:lnTo>
                    <a:lnTo>
                      <a:pt x="500" y="285"/>
                    </a:lnTo>
                    <a:lnTo>
                      <a:pt x="494" y="296"/>
                    </a:lnTo>
                    <a:lnTo>
                      <a:pt x="460" y="280"/>
                    </a:lnTo>
                    <a:lnTo>
                      <a:pt x="468" y="264"/>
                    </a:lnTo>
                    <a:lnTo>
                      <a:pt x="477" y="252"/>
                    </a:lnTo>
                    <a:lnTo>
                      <a:pt x="487" y="240"/>
                    </a:lnTo>
                    <a:lnTo>
                      <a:pt x="497" y="231"/>
                    </a:lnTo>
                    <a:lnTo>
                      <a:pt x="507" y="223"/>
                    </a:lnTo>
                    <a:lnTo>
                      <a:pt x="520" y="217"/>
                    </a:lnTo>
                    <a:lnTo>
                      <a:pt x="531" y="211"/>
                    </a:lnTo>
                    <a:lnTo>
                      <a:pt x="544" y="207"/>
                    </a:lnTo>
                    <a:lnTo>
                      <a:pt x="554" y="244"/>
                    </a:lnTo>
                    <a:close/>
                    <a:moveTo>
                      <a:pt x="494" y="296"/>
                    </a:moveTo>
                    <a:lnTo>
                      <a:pt x="486" y="312"/>
                    </a:lnTo>
                    <a:lnTo>
                      <a:pt x="477" y="325"/>
                    </a:lnTo>
                    <a:lnTo>
                      <a:pt x="469" y="336"/>
                    </a:lnTo>
                    <a:lnTo>
                      <a:pt x="460" y="347"/>
                    </a:lnTo>
                    <a:lnTo>
                      <a:pt x="451" y="356"/>
                    </a:lnTo>
                    <a:lnTo>
                      <a:pt x="440" y="362"/>
                    </a:lnTo>
                    <a:lnTo>
                      <a:pt x="428" y="367"/>
                    </a:lnTo>
                    <a:lnTo>
                      <a:pt x="416" y="371"/>
                    </a:lnTo>
                    <a:lnTo>
                      <a:pt x="408" y="334"/>
                    </a:lnTo>
                    <a:lnTo>
                      <a:pt x="416" y="332"/>
                    </a:lnTo>
                    <a:lnTo>
                      <a:pt x="423" y="328"/>
                    </a:lnTo>
                    <a:lnTo>
                      <a:pt x="430" y="323"/>
                    </a:lnTo>
                    <a:lnTo>
                      <a:pt x="436" y="317"/>
                    </a:lnTo>
                    <a:lnTo>
                      <a:pt x="442" y="309"/>
                    </a:lnTo>
                    <a:lnTo>
                      <a:pt x="449" y="301"/>
                    </a:lnTo>
                    <a:lnTo>
                      <a:pt x="454" y="291"/>
                    </a:lnTo>
                    <a:lnTo>
                      <a:pt x="460" y="280"/>
                    </a:lnTo>
                    <a:lnTo>
                      <a:pt x="494" y="296"/>
                    </a:lnTo>
                    <a:close/>
                    <a:moveTo>
                      <a:pt x="416" y="371"/>
                    </a:moveTo>
                    <a:lnTo>
                      <a:pt x="402" y="372"/>
                    </a:lnTo>
                    <a:lnTo>
                      <a:pt x="388" y="372"/>
                    </a:lnTo>
                    <a:lnTo>
                      <a:pt x="372" y="370"/>
                    </a:lnTo>
                    <a:lnTo>
                      <a:pt x="356" y="367"/>
                    </a:lnTo>
                    <a:lnTo>
                      <a:pt x="336" y="361"/>
                    </a:lnTo>
                    <a:lnTo>
                      <a:pt x="317" y="355"/>
                    </a:lnTo>
                    <a:lnTo>
                      <a:pt x="294" y="345"/>
                    </a:lnTo>
                    <a:lnTo>
                      <a:pt x="269" y="334"/>
                    </a:lnTo>
                    <a:lnTo>
                      <a:pt x="285" y="300"/>
                    </a:lnTo>
                    <a:lnTo>
                      <a:pt x="306" y="309"/>
                    </a:lnTo>
                    <a:lnTo>
                      <a:pt x="326" y="318"/>
                    </a:lnTo>
                    <a:lnTo>
                      <a:pt x="345" y="325"/>
                    </a:lnTo>
                    <a:lnTo>
                      <a:pt x="360" y="329"/>
                    </a:lnTo>
                    <a:lnTo>
                      <a:pt x="374" y="333"/>
                    </a:lnTo>
                    <a:lnTo>
                      <a:pt x="387" y="335"/>
                    </a:lnTo>
                    <a:lnTo>
                      <a:pt x="398" y="335"/>
                    </a:lnTo>
                    <a:lnTo>
                      <a:pt x="408" y="334"/>
                    </a:lnTo>
                    <a:lnTo>
                      <a:pt x="416" y="371"/>
                    </a:lnTo>
                    <a:close/>
                    <a:moveTo>
                      <a:pt x="285" y="300"/>
                    </a:moveTo>
                    <a:lnTo>
                      <a:pt x="282" y="299"/>
                    </a:lnTo>
                    <a:lnTo>
                      <a:pt x="285" y="300"/>
                    </a:lnTo>
                    <a:lnTo>
                      <a:pt x="278" y="318"/>
                    </a:lnTo>
                    <a:lnTo>
                      <a:pt x="285" y="300"/>
                    </a:lnTo>
                    <a:close/>
                    <a:moveTo>
                      <a:pt x="269" y="334"/>
                    </a:moveTo>
                    <a:lnTo>
                      <a:pt x="252" y="327"/>
                    </a:lnTo>
                    <a:lnTo>
                      <a:pt x="239" y="323"/>
                    </a:lnTo>
                    <a:lnTo>
                      <a:pt x="227" y="320"/>
                    </a:lnTo>
                    <a:lnTo>
                      <a:pt x="219" y="319"/>
                    </a:lnTo>
                    <a:lnTo>
                      <a:pt x="213" y="319"/>
                    </a:lnTo>
                    <a:lnTo>
                      <a:pt x="209" y="320"/>
                    </a:lnTo>
                    <a:lnTo>
                      <a:pt x="206" y="322"/>
                    </a:lnTo>
                    <a:lnTo>
                      <a:pt x="202" y="324"/>
                    </a:lnTo>
                    <a:lnTo>
                      <a:pt x="180" y="294"/>
                    </a:lnTo>
                    <a:lnTo>
                      <a:pt x="186" y="289"/>
                    </a:lnTo>
                    <a:lnTo>
                      <a:pt x="192" y="285"/>
                    </a:lnTo>
                    <a:lnTo>
                      <a:pt x="200" y="282"/>
                    </a:lnTo>
                    <a:lnTo>
                      <a:pt x="211" y="281"/>
                    </a:lnTo>
                    <a:lnTo>
                      <a:pt x="217" y="281"/>
                    </a:lnTo>
                    <a:lnTo>
                      <a:pt x="224" y="281"/>
                    </a:lnTo>
                    <a:lnTo>
                      <a:pt x="231" y="282"/>
                    </a:lnTo>
                    <a:lnTo>
                      <a:pt x="241" y="284"/>
                    </a:lnTo>
                    <a:lnTo>
                      <a:pt x="260" y="290"/>
                    </a:lnTo>
                    <a:lnTo>
                      <a:pt x="285" y="300"/>
                    </a:lnTo>
                    <a:lnTo>
                      <a:pt x="269" y="334"/>
                    </a:lnTo>
                    <a:close/>
                    <a:moveTo>
                      <a:pt x="202" y="324"/>
                    </a:moveTo>
                    <a:lnTo>
                      <a:pt x="196" y="328"/>
                    </a:lnTo>
                    <a:lnTo>
                      <a:pt x="189" y="332"/>
                    </a:lnTo>
                    <a:lnTo>
                      <a:pt x="185" y="334"/>
                    </a:lnTo>
                    <a:lnTo>
                      <a:pt x="181" y="335"/>
                    </a:lnTo>
                    <a:lnTo>
                      <a:pt x="176" y="336"/>
                    </a:lnTo>
                    <a:lnTo>
                      <a:pt x="171" y="336"/>
                    </a:lnTo>
                    <a:lnTo>
                      <a:pt x="164" y="336"/>
                    </a:lnTo>
                    <a:lnTo>
                      <a:pt x="157" y="335"/>
                    </a:lnTo>
                    <a:lnTo>
                      <a:pt x="149" y="334"/>
                    </a:lnTo>
                    <a:lnTo>
                      <a:pt x="141" y="331"/>
                    </a:lnTo>
                    <a:lnTo>
                      <a:pt x="120" y="324"/>
                    </a:lnTo>
                    <a:lnTo>
                      <a:pt x="95" y="313"/>
                    </a:lnTo>
                    <a:lnTo>
                      <a:pt x="112" y="279"/>
                    </a:lnTo>
                    <a:lnTo>
                      <a:pt x="129" y="287"/>
                    </a:lnTo>
                    <a:lnTo>
                      <a:pt x="144" y="293"/>
                    </a:lnTo>
                    <a:lnTo>
                      <a:pt x="155" y="296"/>
                    </a:lnTo>
                    <a:lnTo>
                      <a:pt x="162" y="298"/>
                    </a:lnTo>
                    <a:lnTo>
                      <a:pt x="169" y="298"/>
                    </a:lnTo>
                    <a:lnTo>
                      <a:pt x="174" y="297"/>
                    </a:lnTo>
                    <a:lnTo>
                      <a:pt x="177" y="296"/>
                    </a:lnTo>
                    <a:lnTo>
                      <a:pt x="180" y="294"/>
                    </a:lnTo>
                    <a:lnTo>
                      <a:pt x="202" y="324"/>
                    </a:lnTo>
                    <a:close/>
                    <a:moveTo>
                      <a:pt x="112" y="279"/>
                    </a:moveTo>
                    <a:lnTo>
                      <a:pt x="114" y="280"/>
                    </a:lnTo>
                    <a:lnTo>
                      <a:pt x="112" y="279"/>
                    </a:lnTo>
                    <a:lnTo>
                      <a:pt x="104" y="295"/>
                    </a:lnTo>
                    <a:lnTo>
                      <a:pt x="112" y="279"/>
                    </a:lnTo>
                    <a:close/>
                    <a:moveTo>
                      <a:pt x="95" y="313"/>
                    </a:moveTo>
                    <a:lnTo>
                      <a:pt x="69" y="299"/>
                    </a:lnTo>
                    <a:lnTo>
                      <a:pt x="47" y="288"/>
                    </a:lnTo>
                    <a:lnTo>
                      <a:pt x="30" y="279"/>
                    </a:lnTo>
                    <a:lnTo>
                      <a:pt x="16" y="270"/>
                    </a:lnTo>
                    <a:lnTo>
                      <a:pt x="11" y="266"/>
                    </a:lnTo>
                    <a:lnTo>
                      <a:pt x="6" y="262"/>
                    </a:lnTo>
                    <a:lnTo>
                      <a:pt x="3" y="258"/>
                    </a:lnTo>
                    <a:lnTo>
                      <a:pt x="1" y="255"/>
                    </a:lnTo>
                    <a:lnTo>
                      <a:pt x="0" y="251"/>
                    </a:lnTo>
                    <a:lnTo>
                      <a:pt x="0" y="247"/>
                    </a:lnTo>
                    <a:lnTo>
                      <a:pt x="1" y="243"/>
                    </a:lnTo>
                    <a:lnTo>
                      <a:pt x="2" y="238"/>
                    </a:lnTo>
                    <a:lnTo>
                      <a:pt x="36" y="255"/>
                    </a:lnTo>
                    <a:lnTo>
                      <a:pt x="36" y="257"/>
                    </a:lnTo>
                    <a:lnTo>
                      <a:pt x="36" y="258"/>
                    </a:lnTo>
                    <a:lnTo>
                      <a:pt x="37" y="259"/>
                    </a:lnTo>
                    <a:lnTo>
                      <a:pt x="38" y="260"/>
                    </a:lnTo>
                    <a:lnTo>
                      <a:pt x="44" y="261"/>
                    </a:lnTo>
                    <a:lnTo>
                      <a:pt x="52" y="261"/>
                    </a:lnTo>
                    <a:lnTo>
                      <a:pt x="64" y="263"/>
                    </a:lnTo>
                    <a:lnTo>
                      <a:pt x="77" y="265"/>
                    </a:lnTo>
                    <a:lnTo>
                      <a:pt x="93" y="270"/>
                    </a:lnTo>
                    <a:lnTo>
                      <a:pt x="112" y="279"/>
                    </a:lnTo>
                    <a:lnTo>
                      <a:pt x="95" y="313"/>
                    </a:lnTo>
                    <a:close/>
                    <a:moveTo>
                      <a:pt x="2" y="238"/>
                    </a:moveTo>
                    <a:lnTo>
                      <a:pt x="5" y="234"/>
                    </a:lnTo>
                    <a:lnTo>
                      <a:pt x="8" y="231"/>
                    </a:lnTo>
                    <a:lnTo>
                      <a:pt x="12" y="229"/>
                    </a:lnTo>
                    <a:lnTo>
                      <a:pt x="16" y="226"/>
                    </a:lnTo>
                    <a:lnTo>
                      <a:pt x="27" y="223"/>
                    </a:lnTo>
                    <a:lnTo>
                      <a:pt x="42" y="221"/>
                    </a:lnTo>
                    <a:lnTo>
                      <a:pt x="49" y="257"/>
                    </a:lnTo>
                    <a:lnTo>
                      <a:pt x="40" y="255"/>
                    </a:lnTo>
                    <a:lnTo>
                      <a:pt x="36" y="255"/>
                    </a:lnTo>
                    <a:lnTo>
                      <a:pt x="2" y="238"/>
                    </a:lnTo>
                    <a:close/>
                    <a:moveTo>
                      <a:pt x="42" y="221"/>
                    </a:moveTo>
                    <a:lnTo>
                      <a:pt x="51" y="219"/>
                    </a:lnTo>
                    <a:lnTo>
                      <a:pt x="62" y="217"/>
                    </a:lnTo>
                    <a:lnTo>
                      <a:pt x="75" y="214"/>
                    </a:lnTo>
                    <a:lnTo>
                      <a:pt x="87" y="211"/>
                    </a:lnTo>
                    <a:lnTo>
                      <a:pt x="97" y="247"/>
                    </a:lnTo>
                    <a:lnTo>
                      <a:pt x="84" y="251"/>
                    </a:lnTo>
                    <a:lnTo>
                      <a:pt x="71" y="253"/>
                    </a:lnTo>
                    <a:lnTo>
                      <a:pt x="59" y="256"/>
                    </a:lnTo>
                    <a:lnTo>
                      <a:pt x="49" y="257"/>
                    </a:lnTo>
                    <a:lnTo>
                      <a:pt x="42" y="221"/>
                    </a:lnTo>
                    <a:close/>
                    <a:moveTo>
                      <a:pt x="97" y="247"/>
                    </a:moveTo>
                    <a:lnTo>
                      <a:pt x="99" y="247"/>
                    </a:lnTo>
                    <a:lnTo>
                      <a:pt x="97" y="247"/>
                    </a:lnTo>
                    <a:lnTo>
                      <a:pt x="92" y="229"/>
                    </a:lnTo>
                    <a:lnTo>
                      <a:pt x="97" y="247"/>
                    </a:lnTo>
                    <a:close/>
                    <a:moveTo>
                      <a:pt x="87" y="211"/>
                    </a:moveTo>
                    <a:lnTo>
                      <a:pt x="93" y="209"/>
                    </a:lnTo>
                    <a:lnTo>
                      <a:pt x="100" y="204"/>
                    </a:lnTo>
                    <a:lnTo>
                      <a:pt x="105" y="201"/>
                    </a:lnTo>
                    <a:lnTo>
                      <a:pt x="111" y="196"/>
                    </a:lnTo>
                    <a:lnTo>
                      <a:pt x="121" y="185"/>
                    </a:lnTo>
                    <a:lnTo>
                      <a:pt x="130" y="172"/>
                    </a:lnTo>
                    <a:lnTo>
                      <a:pt x="139" y="156"/>
                    </a:lnTo>
                    <a:lnTo>
                      <a:pt x="147" y="140"/>
                    </a:lnTo>
                    <a:lnTo>
                      <a:pt x="154" y="122"/>
                    </a:lnTo>
                    <a:lnTo>
                      <a:pt x="161" y="105"/>
                    </a:lnTo>
                    <a:lnTo>
                      <a:pt x="196" y="119"/>
                    </a:lnTo>
                    <a:lnTo>
                      <a:pt x="187" y="140"/>
                    </a:lnTo>
                    <a:lnTo>
                      <a:pt x="179" y="160"/>
                    </a:lnTo>
                    <a:lnTo>
                      <a:pt x="169" y="179"/>
                    </a:lnTo>
                    <a:lnTo>
                      <a:pt x="158" y="197"/>
                    </a:lnTo>
                    <a:lnTo>
                      <a:pt x="152" y="205"/>
                    </a:lnTo>
                    <a:lnTo>
                      <a:pt x="146" y="214"/>
                    </a:lnTo>
                    <a:lnTo>
                      <a:pt x="139" y="221"/>
                    </a:lnTo>
                    <a:lnTo>
                      <a:pt x="131" y="228"/>
                    </a:lnTo>
                    <a:lnTo>
                      <a:pt x="124" y="233"/>
                    </a:lnTo>
                    <a:lnTo>
                      <a:pt x="116" y="238"/>
                    </a:lnTo>
                    <a:lnTo>
                      <a:pt x="108" y="244"/>
                    </a:lnTo>
                    <a:lnTo>
                      <a:pt x="97" y="247"/>
                    </a:lnTo>
                    <a:lnTo>
                      <a:pt x="87" y="211"/>
                    </a:lnTo>
                    <a:close/>
                    <a:moveTo>
                      <a:pt x="161" y="105"/>
                    </a:moveTo>
                    <a:lnTo>
                      <a:pt x="170" y="85"/>
                    </a:lnTo>
                    <a:lnTo>
                      <a:pt x="178" y="67"/>
                    </a:lnTo>
                    <a:lnTo>
                      <a:pt x="187" y="49"/>
                    </a:lnTo>
                    <a:lnTo>
                      <a:pt x="196" y="33"/>
                    </a:lnTo>
                    <a:lnTo>
                      <a:pt x="202" y="26"/>
                    </a:lnTo>
                    <a:lnTo>
                      <a:pt x="208" y="19"/>
                    </a:lnTo>
                    <a:lnTo>
                      <a:pt x="214" y="14"/>
                    </a:lnTo>
                    <a:lnTo>
                      <a:pt x="220" y="9"/>
                    </a:lnTo>
                    <a:lnTo>
                      <a:pt x="227" y="6"/>
                    </a:lnTo>
                    <a:lnTo>
                      <a:pt x="234" y="3"/>
                    </a:lnTo>
                    <a:lnTo>
                      <a:pt x="242" y="1"/>
                    </a:lnTo>
                    <a:lnTo>
                      <a:pt x="251" y="0"/>
                    </a:lnTo>
                    <a:lnTo>
                      <a:pt x="252" y="37"/>
                    </a:lnTo>
                    <a:lnTo>
                      <a:pt x="248" y="38"/>
                    </a:lnTo>
                    <a:lnTo>
                      <a:pt x="244" y="39"/>
                    </a:lnTo>
                    <a:lnTo>
                      <a:pt x="241" y="42"/>
                    </a:lnTo>
                    <a:lnTo>
                      <a:pt x="236" y="44"/>
                    </a:lnTo>
                    <a:lnTo>
                      <a:pt x="229" y="52"/>
                    </a:lnTo>
                    <a:lnTo>
                      <a:pt x="222" y="62"/>
                    </a:lnTo>
                    <a:lnTo>
                      <a:pt x="216" y="75"/>
                    </a:lnTo>
                    <a:lnTo>
                      <a:pt x="209" y="89"/>
                    </a:lnTo>
                    <a:lnTo>
                      <a:pt x="202" y="104"/>
                    </a:lnTo>
                    <a:lnTo>
                      <a:pt x="196" y="119"/>
                    </a:lnTo>
                    <a:lnTo>
                      <a:pt x="161" y="105"/>
                    </a:lnTo>
                    <a:close/>
                    <a:moveTo>
                      <a:pt x="251" y="0"/>
                    </a:moveTo>
                    <a:lnTo>
                      <a:pt x="251" y="18"/>
                    </a:lnTo>
                    <a:lnTo>
                      <a:pt x="251" y="0"/>
                    </a:lnTo>
                    <a:close/>
                    <a:moveTo>
                      <a:pt x="251" y="0"/>
                    </a:moveTo>
                    <a:lnTo>
                      <a:pt x="268" y="0"/>
                    </a:lnTo>
                    <a:lnTo>
                      <a:pt x="287" y="1"/>
                    </a:lnTo>
                    <a:lnTo>
                      <a:pt x="306" y="2"/>
                    </a:lnTo>
                    <a:lnTo>
                      <a:pt x="327" y="4"/>
                    </a:lnTo>
                    <a:lnTo>
                      <a:pt x="349" y="6"/>
                    </a:lnTo>
                    <a:lnTo>
                      <a:pt x="370" y="9"/>
                    </a:lnTo>
                    <a:lnTo>
                      <a:pt x="393" y="12"/>
                    </a:lnTo>
                    <a:lnTo>
                      <a:pt x="416" y="16"/>
                    </a:lnTo>
                    <a:lnTo>
                      <a:pt x="408" y="53"/>
                    </a:lnTo>
                    <a:lnTo>
                      <a:pt x="387" y="49"/>
                    </a:lnTo>
                    <a:lnTo>
                      <a:pt x="365" y="46"/>
                    </a:lnTo>
                    <a:lnTo>
                      <a:pt x="345" y="43"/>
                    </a:lnTo>
                    <a:lnTo>
                      <a:pt x="324" y="41"/>
                    </a:lnTo>
                    <a:lnTo>
                      <a:pt x="303" y="39"/>
                    </a:lnTo>
                    <a:lnTo>
                      <a:pt x="285" y="38"/>
                    </a:lnTo>
                    <a:lnTo>
                      <a:pt x="267" y="37"/>
                    </a:lnTo>
                    <a:lnTo>
                      <a:pt x="251" y="37"/>
                    </a:lnTo>
                    <a:lnTo>
                      <a:pt x="251" y="0"/>
                    </a:lnTo>
                    <a:close/>
                    <a:moveTo>
                      <a:pt x="416" y="16"/>
                    </a:moveTo>
                    <a:lnTo>
                      <a:pt x="451" y="24"/>
                    </a:lnTo>
                    <a:lnTo>
                      <a:pt x="486" y="35"/>
                    </a:lnTo>
                    <a:lnTo>
                      <a:pt x="502" y="41"/>
                    </a:lnTo>
                    <a:lnTo>
                      <a:pt x="518" y="47"/>
                    </a:lnTo>
                    <a:lnTo>
                      <a:pt x="534" y="53"/>
                    </a:lnTo>
                    <a:lnTo>
                      <a:pt x="548" y="60"/>
                    </a:lnTo>
                    <a:lnTo>
                      <a:pt x="531" y="94"/>
                    </a:lnTo>
                    <a:lnTo>
                      <a:pt x="518" y="87"/>
                    </a:lnTo>
                    <a:lnTo>
                      <a:pt x="503" y="81"/>
                    </a:lnTo>
                    <a:lnTo>
                      <a:pt x="488" y="76"/>
                    </a:lnTo>
                    <a:lnTo>
                      <a:pt x="473" y="70"/>
                    </a:lnTo>
                    <a:lnTo>
                      <a:pt x="441" y="61"/>
                    </a:lnTo>
                    <a:lnTo>
                      <a:pt x="408" y="53"/>
                    </a:lnTo>
                    <a:lnTo>
                      <a:pt x="416" y="16"/>
                    </a:lnTo>
                    <a:close/>
                    <a:moveTo>
                      <a:pt x="532" y="94"/>
                    </a:moveTo>
                    <a:lnTo>
                      <a:pt x="530" y="93"/>
                    </a:lnTo>
                    <a:lnTo>
                      <a:pt x="531" y="94"/>
                    </a:lnTo>
                    <a:lnTo>
                      <a:pt x="539" y="77"/>
                    </a:lnTo>
                    <a:lnTo>
                      <a:pt x="532" y="94"/>
                    </a:lnTo>
                    <a:close/>
                    <a:moveTo>
                      <a:pt x="547" y="60"/>
                    </a:moveTo>
                    <a:lnTo>
                      <a:pt x="566" y="69"/>
                    </a:lnTo>
                    <a:lnTo>
                      <a:pt x="586" y="79"/>
                    </a:lnTo>
                    <a:lnTo>
                      <a:pt x="608" y="90"/>
                    </a:lnTo>
                    <a:lnTo>
                      <a:pt x="630" y="102"/>
                    </a:lnTo>
                    <a:lnTo>
                      <a:pt x="651" y="114"/>
                    </a:lnTo>
                    <a:lnTo>
                      <a:pt x="672" y="126"/>
                    </a:lnTo>
                    <a:lnTo>
                      <a:pt x="689" y="140"/>
                    </a:lnTo>
                    <a:lnTo>
                      <a:pt x="706" y="151"/>
                    </a:lnTo>
                    <a:lnTo>
                      <a:pt x="681" y="180"/>
                    </a:lnTo>
                    <a:lnTo>
                      <a:pt x="667" y="168"/>
                    </a:lnTo>
                    <a:lnTo>
                      <a:pt x="649" y="157"/>
                    </a:lnTo>
                    <a:lnTo>
                      <a:pt x="631" y="146"/>
                    </a:lnTo>
                    <a:lnTo>
                      <a:pt x="610" y="133"/>
                    </a:lnTo>
                    <a:lnTo>
                      <a:pt x="569" y="112"/>
                    </a:lnTo>
                    <a:lnTo>
                      <a:pt x="532" y="94"/>
                    </a:lnTo>
                    <a:lnTo>
                      <a:pt x="547" y="60"/>
                    </a:lnTo>
                    <a:close/>
                    <a:moveTo>
                      <a:pt x="706" y="151"/>
                    </a:moveTo>
                    <a:lnTo>
                      <a:pt x="715" y="159"/>
                    </a:lnTo>
                    <a:lnTo>
                      <a:pt x="722" y="167"/>
                    </a:lnTo>
                    <a:lnTo>
                      <a:pt x="729" y="176"/>
                    </a:lnTo>
                    <a:lnTo>
                      <a:pt x="733" y="184"/>
                    </a:lnTo>
                    <a:lnTo>
                      <a:pt x="698" y="198"/>
                    </a:lnTo>
                    <a:lnTo>
                      <a:pt x="696" y="194"/>
                    </a:lnTo>
                    <a:lnTo>
                      <a:pt x="693" y="190"/>
                    </a:lnTo>
                    <a:lnTo>
                      <a:pt x="687" y="185"/>
                    </a:lnTo>
                    <a:lnTo>
                      <a:pt x="681" y="180"/>
                    </a:lnTo>
                    <a:lnTo>
                      <a:pt x="706" y="151"/>
                    </a:lnTo>
                    <a:close/>
                    <a:moveTo>
                      <a:pt x="698" y="198"/>
                    </a:moveTo>
                    <a:lnTo>
                      <a:pt x="706" y="219"/>
                    </a:lnTo>
                    <a:lnTo>
                      <a:pt x="698" y="198"/>
                    </a:lnTo>
                    <a:lnTo>
                      <a:pt x="715" y="191"/>
                    </a:lnTo>
                    <a:lnTo>
                      <a:pt x="698" y="198"/>
                    </a:lnTo>
                    <a:close/>
                    <a:moveTo>
                      <a:pt x="733" y="184"/>
                    </a:moveTo>
                    <a:lnTo>
                      <a:pt x="735" y="190"/>
                    </a:lnTo>
                    <a:lnTo>
                      <a:pt x="736" y="196"/>
                    </a:lnTo>
                    <a:lnTo>
                      <a:pt x="736" y="201"/>
                    </a:lnTo>
                    <a:lnTo>
                      <a:pt x="735" y="208"/>
                    </a:lnTo>
                    <a:lnTo>
                      <a:pt x="732" y="213"/>
                    </a:lnTo>
                    <a:lnTo>
                      <a:pt x="729" y="217"/>
                    </a:lnTo>
                    <a:lnTo>
                      <a:pt x="723" y="222"/>
                    </a:lnTo>
                    <a:lnTo>
                      <a:pt x="718" y="226"/>
                    </a:lnTo>
                    <a:lnTo>
                      <a:pt x="699" y="193"/>
                    </a:lnTo>
                    <a:lnTo>
                      <a:pt x="700" y="193"/>
                    </a:lnTo>
                    <a:lnTo>
                      <a:pt x="700" y="196"/>
                    </a:lnTo>
                    <a:lnTo>
                      <a:pt x="699" y="198"/>
                    </a:lnTo>
                    <a:lnTo>
                      <a:pt x="698" y="198"/>
                    </a:lnTo>
                    <a:lnTo>
                      <a:pt x="733" y="184"/>
                    </a:lnTo>
                    <a:close/>
                    <a:moveTo>
                      <a:pt x="718" y="226"/>
                    </a:moveTo>
                    <a:lnTo>
                      <a:pt x="713" y="228"/>
                    </a:lnTo>
                    <a:lnTo>
                      <a:pt x="707" y="230"/>
                    </a:lnTo>
                    <a:lnTo>
                      <a:pt x="701" y="232"/>
                    </a:lnTo>
                    <a:lnTo>
                      <a:pt x="694" y="233"/>
                    </a:lnTo>
                    <a:lnTo>
                      <a:pt x="676" y="235"/>
                    </a:lnTo>
                    <a:lnTo>
                      <a:pt x="654" y="236"/>
                    </a:lnTo>
                    <a:lnTo>
                      <a:pt x="654" y="198"/>
                    </a:lnTo>
                    <a:lnTo>
                      <a:pt x="671" y="198"/>
                    </a:lnTo>
                    <a:lnTo>
                      <a:pt x="683" y="197"/>
                    </a:lnTo>
                    <a:lnTo>
                      <a:pt x="693" y="195"/>
                    </a:lnTo>
                    <a:lnTo>
                      <a:pt x="699" y="193"/>
                    </a:lnTo>
                    <a:lnTo>
                      <a:pt x="718" y="22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93" name="Freeform 2313">
                <a:extLst>
                  <a:ext uri="{FF2B5EF4-FFF2-40B4-BE49-F238E27FC236}">
                    <a16:creationId xmlns:a16="http://schemas.microsoft.com/office/drawing/2014/main" id="{BA526CE8-707F-41E7-A3DF-A7593AAF8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2" y="3356"/>
                <a:ext cx="40" cy="26"/>
              </a:xfrm>
              <a:custGeom>
                <a:avLst/>
                <a:gdLst>
                  <a:gd name="T0" fmla="*/ 3 w 600"/>
                  <a:gd name="T1" fmla="*/ 0 h 388"/>
                  <a:gd name="T2" fmla="*/ 3 w 600"/>
                  <a:gd name="T3" fmla="*/ 1 h 388"/>
                  <a:gd name="T4" fmla="*/ 3 w 600"/>
                  <a:gd name="T5" fmla="*/ 1 h 388"/>
                  <a:gd name="T6" fmla="*/ 3 w 600"/>
                  <a:gd name="T7" fmla="*/ 1 h 388"/>
                  <a:gd name="T8" fmla="*/ 3 w 600"/>
                  <a:gd name="T9" fmla="*/ 1 h 388"/>
                  <a:gd name="T10" fmla="*/ 3 w 600"/>
                  <a:gd name="T11" fmla="*/ 1 h 388"/>
                  <a:gd name="T12" fmla="*/ 2 w 600"/>
                  <a:gd name="T13" fmla="*/ 1 h 388"/>
                  <a:gd name="T14" fmla="*/ 2 w 600"/>
                  <a:gd name="T15" fmla="*/ 1 h 388"/>
                  <a:gd name="T16" fmla="*/ 2 w 600"/>
                  <a:gd name="T17" fmla="*/ 1 h 388"/>
                  <a:gd name="T18" fmla="*/ 2 w 600"/>
                  <a:gd name="T19" fmla="*/ 1 h 388"/>
                  <a:gd name="T20" fmla="*/ 2 w 600"/>
                  <a:gd name="T21" fmla="*/ 1 h 388"/>
                  <a:gd name="T22" fmla="*/ 2 w 600"/>
                  <a:gd name="T23" fmla="*/ 1 h 388"/>
                  <a:gd name="T24" fmla="*/ 1 w 600"/>
                  <a:gd name="T25" fmla="*/ 1 h 388"/>
                  <a:gd name="T26" fmla="*/ 1 w 600"/>
                  <a:gd name="T27" fmla="*/ 1 h 388"/>
                  <a:gd name="T28" fmla="*/ 1 w 600"/>
                  <a:gd name="T29" fmla="*/ 1 h 388"/>
                  <a:gd name="T30" fmla="*/ 1 w 600"/>
                  <a:gd name="T31" fmla="*/ 1 h 388"/>
                  <a:gd name="T32" fmla="*/ 1 w 600"/>
                  <a:gd name="T33" fmla="*/ 1 h 388"/>
                  <a:gd name="T34" fmla="*/ 1 w 600"/>
                  <a:gd name="T35" fmla="*/ 1 h 388"/>
                  <a:gd name="T36" fmla="*/ 1 w 600"/>
                  <a:gd name="T37" fmla="*/ 1 h 388"/>
                  <a:gd name="T38" fmla="*/ 1 w 600"/>
                  <a:gd name="T39" fmla="*/ 2 h 388"/>
                  <a:gd name="T40" fmla="*/ 0 w 600"/>
                  <a:gd name="T41" fmla="*/ 2 h 388"/>
                  <a:gd name="T42" fmla="*/ 0 w 600"/>
                  <a:gd name="T43" fmla="*/ 2 h 388"/>
                  <a:gd name="T44" fmla="*/ 0 w 600"/>
                  <a:gd name="T45" fmla="*/ 2 h 388"/>
                  <a:gd name="T46" fmla="*/ 0 w 600"/>
                  <a:gd name="T47" fmla="*/ 2 h 388"/>
                  <a:gd name="T48" fmla="*/ 0 w 600"/>
                  <a:gd name="T49" fmla="*/ 2 h 388"/>
                  <a:gd name="T50" fmla="*/ 0 w 600"/>
                  <a:gd name="T51" fmla="*/ 2 h 388"/>
                  <a:gd name="T52" fmla="*/ 0 w 600"/>
                  <a:gd name="T53" fmla="*/ 2 h 388"/>
                  <a:gd name="T54" fmla="*/ 0 w 600"/>
                  <a:gd name="T55" fmla="*/ 2 h 388"/>
                  <a:gd name="T56" fmla="*/ 0 w 600"/>
                  <a:gd name="T57" fmla="*/ 2 h 388"/>
                  <a:gd name="T58" fmla="*/ 0 w 600"/>
                  <a:gd name="T59" fmla="*/ 2 h 388"/>
                  <a:gd name="T60" fmla="*/ 0 w 600"/>
                  <a:gd name="T61" fmla="*/ 1 h 388"/>
                  <a:gd name="T62" fmla="*/ 0 w 600"/>
                  <a:gd name="T63" fmla="*/ 1 h 388"/>
                  <a:gd name="T64" fmla="*/ 0 w 600"/>
                  <a:gd name="T65" fmla="*/ 1 h 388"/>
                  <a:gd name="T66" fmla="*/ 0 w 600"/>
                  <a:gd name="T67" fmla="*/ 1 h 388"/>
                  <a:gd name="T68" fmla="*/ 0 w 600"/>
                  <a:gd name="T69" fmla="*/ 1 h 388"/>
                  <a:gd name="T70" fmla="*/ 0 w 600"/>
                  <a:gd name="T71" fmla="*/ 1 h 388"/>
                  <a:gd name="T72" fmla="*/ 0 w 600"/>
                  <a:gd name="T73" fmla="*/ 1 h 388"/>
                  <a:gd name="T74" fmla="*/ 0 w 600"/>
                  <a:gd name="T75" fmla="*/ 0 h 388"/>
                  <a:gd name="T76" fmla="*/ 0 w 600"/>
                  <a:gd name="T77" fmla="*/ 0 h 388"/>
                  <a:gd name="T78" fmla="*/ 0 w 600"/>
                  <a:gd name="T79" fmla="*/ 0 h 388"/>
                  <a:gd name="T80" fmla="*/ 0 w 600"/>
                  <a:gd name="T81" fmla="*/ 0 h 388"/>
                  <a:gd name="T82" fmla="*/ 0 w 600"/>
                  <a:gd name="T83" fmla="*/ 0 h 388"/>
                  <a:gd name="T84" fmla="*/ 0 w 600"/>
                  <a:gd name="T85" fmla="*/ 0 h 388"/>
                  <a:gd name="T86" fmla="*/ 1 w 600"/>
                  <a:gd name="T87" fmla="*/ 0 h 388"/>
                  <a:gd name="T88" fmla="*/ 1 w 600"/>
                  <a:gd name="T89" fmla="*/ 0 h 388"/>
                  <a:gd name="T90" fmla="*/ 1 w 600"/>
                  <a:gd name="T91" fmla="*/ 0 h 388"/>
                  <a:gd name="T92" fmla="*/ 1 w 600"/>
                  <a:gd name="T93" fmla="*/ 0 h 388"/>
                  <a:gd name="T94" fmla="*/ 2 w 600"/>
                  <a:gd name="T95" fmla="*/ 0 h 388"/>
                  <a:gd name="T96" fmla="*/ 2 w 600"/>
                  <a:gd name="T97" fmla="*/ 0 h 388"/>
                  <a:gd name="T98" fmla="*/ 2 w 600"/>
                  <a:gd name="T99" fmla="*/ 0 h 388"/>
                  <a:gd name="T100" fmla="*/ 2 w 600"/>
                  <a:gd name="T101" fmla="*/ 0 h 388"/>
                  <a:gd name="T102" fmla="*/ 2 w 600"/>
                  <a:gd name="T103" fmla="*/ 0 h 388"/>
                  <a:gd name="T104" fmla="*/ 3 w 600"/>
                  <a:gd name="T105" fmla="*/ 0 h 388"/>
                  <a:gd name="T106" fmla="*/ 3 w 600"/>
                  <a:gd name="T107" fmla="*/ 0 h 388"/>
                  <a:gd name="T108" fmla="*/ 3 w 600"/>
                  <a:gd name="T109" fmla="*/ 0 h 38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00" h="388">
                    <a:moveTo>
                      <a:pt x="597" y="67"/>
                    </a:moveTo>
                    <a:lnTo>
                      <a:pt x="599" y="88"/>
                    </a:lnTo>
                    <a:lnTo>
                      <a:pt x="600" y="106"/>
                    </a:lnTo>
                    <a:lnTo>
                      <a:pt x="600" y="125"/>
                    </a:lnTo>
                    <a:lnTo>
                      <a:pt x="597" y="141"/>
                    </a:lnTo>
                    <a:lnTo>
                      <a:pt x="595" y="149"/>
                    </a:lnTo>
                    <a:lnTo>
                      <a:pt x="593" y="157"/>
                    </a:lnTo>
                    <a:lnTo>
                      <a:pt x="590" y="164"/>
                    </a:lnTo>
                    <a:lnTo>
                      <a:pt x="586" y="170"/>
                    </a:lnTo>
                    <a:lnTo>
                      <a:pt x="582" y="177"/>
                    </a:lnTo>
                    <a:lnTo>
                      <a:pt x="577" y="183"/>
                    </a:lnTo>
                    <a:lnTo>
                      <a:pt x="571" y="189"/>
                    </a:lnTo>
                    <a:lnTo>
                      <a:pt x="565" y="195"/>
                    </a:lnTo>
                    <a:lnTo>
                      <a:pt x="558" y="200"/>
                    </a:lnTo>
                    <a:lnTo>
                      <a:pt x="550" y="205"/>
                    </a:lnTo>
                    <a:lnTo>
                      <a:pt x="542" y="210"/>
                    </a:lnTo>
                    <a:lnTo>
                      <a:pt x="531" y="214"/>
                    </a:lnTo>
                    <a:lnTo>
                      <a:pt x="521" y="218"/>
                    </a:lnTo>
                    <a:lnTo>
                      <a:pt x="510" y="222"/>
                    </a:lnTo>
                    <a:lnTo>
                      <a:pt x="497" y="226"/>
                    </a:lnTo>
                    <a:lnTo>
                      <a:pt x="484" y="230"/>
                    </a:lnTo>
                    <a:lnTo>
                      <a:pt x="454" y="235"/>
                    </a:lnTo>
                    <a:lnTo>
                      <a:pt x="420" y="240"/>
                    </a:lnTo>
                    <a:lnTo>
                      <a:pt x="382" y="244"/>
                    </a:lnTo>
                    <a:lnTo>
                      <a:pt x="339" y="247"/>
                    </a:lnTo>
                    <a:lnTo>
                      <a:pt x="317" y="249"/>
                    </a:lnTo>
                    <a:lnTo>
                      <a:pt x="297" y="251"/>
                    </a:lnTo>
                    <a:lnTo>
                      <a:pt x="278" y="253"/>
                    </a:lnTo>
                    <a:lnTo>
                      <a:pt x="262" y="256"/>
                    </a:lnTo>
                    <a:lnTo>
                      <a:pt x="246" y="261"/>
                    </a:lnTo>
                    <a:lnTo>
                      <a:pt x="232" y="265"/>
                    </a:lnTo>
                    <a:lnTo>
                      <a:pt x="219" y="269"/>
                    </a:lnTo>
                    <a:lnTo>
                      <a:pt x="208" y="274"/>
                    </a:lnTo>
                    <a:lnTo>
                      <a:pt x="198" y="279"/>
                    </a:lnTo>
                    <a:lnTo>
                      <a:pt x="188" y="285"/>
                    </a:lnTo>
                    <a:lnTo>
                      <a:pt x="180" y="291"/>
                    </a:lnTo>
                    <a:lnTo>
                      <a:pt x="173" y="297"/>
                    </a:lnTo>
                    <a:lnTo>
                      <a:pt x="160" y="309"/>
                    </a:lnTo>
                    <a:lnTo>
                      <a:pt x="149" y="322"/>
                    </a:lnTo>
                    <a:lnTo>
                      <a:pt x="133" y="347"/>
                    </a:lnTo>
                    <a:lnTo>
                      <a:pt x="115" y="368"/>
                    </a:lnTo>
                    <a:lnTo>
                      <a:pt x="111" y="372"/>
                    </a:lnTo>
                    <a:lnTo>
                      <a:pt x="105" y="376"/>
                    </a:lnTo>
                    <a:lnTo>
                      <a:pt x="99" y="380"/>
                    </a:lnTo>
                    <a:lnTo>
                      <a:pt x="93" y="382"/>
                    </a:lnTo>
                    <a:lnTo>
                      <a:pt x="86" y="385"/>
                    </a:lnTo>
                    <a:lnTo>
                      <a:pt x="77" y="386"/>
                    </a:lnTo>
                    <a:lnTo>
                      <a:pt x="68" y="387"/>
                    </a:lnTo>
                    <a:lnTo>
                      <a:pt x="58" y="388"/>
                    </a:lnTo>
                    <a:lnTo>
                      <a:pt x="38" y="388"/>
                    </a:lnTo>
                    <a:lnTo>
                      <a:pt x="23" y="387"/>
                    </a:lnTo>
                    <a:lnTo>
                      <a:pt x="12" y="386"/>
                    </a:lnTo>
                    <a:lnTo>
                      <a:pt x="5" y="385"/>
                    </a:lnTo>
                    <a:lnTo>
                      <a:pt x="3" y="384"/>
                    </a:lnTo>
                    <a:lnTo>
                      <a:pt x="1" y="383"/>
                    </a:lnTo>
                    <a:lnTo>
                      <a:pt x="0" y="381"/>
                    </a:lnTo>
                    <a:lnTo>
                      <a:pt x="0" y="380"/>
                    </a:lnTo>
                    <a:lnTo>
                      <a:pt x="0" y="376"/>
                    </a:lnTo>
                    <a:lnTo>
                      <a:pt x="3" y="371"/>
                    </a:lnTo>
                    <a:lnTo>
                      <a:pt x="10" y="358"/>
                    </a:lnTo>
                    <a:lnTo>
                      <a:pt x="18" y="340"/>
                    </a:lnTo>
                    <a:lnTo>
                      <a:pt x="21" y="329"/>
                    </a:lnTo>
                    <a:lnTo>
                      <a:pt x="22" y="315"/>
                    </a:lnTo>
                    <a:lnTo>
                      <a:pt x="22" y="309"/>
                    </a:lnTo>
                    <a:lnTo>
                      <a:pt x="21" y="301"/>
                    </a:lnTo>
                    <a:lnTo>
                      <a:pt x="20" y="294"/>
                    </a:lnTo>
                    <a:lnTo>
                      <a:pt x="18" y="284"/>
                    </a:lnTo>
                    <a:lnTo>
                      <a:pt x="13" y="267"/>
                    </a:lnTo>
                    <a:lnTo>
                      <a:pt x="10" y="247"/>
                    </a:lnTo>
                    <a:lnTo>
                      <a:pt x="8" y="226"/>
                    </a:lnTo>
                    <a:lnTo>
                      <a:pt x="8" y="203"/>
                    </a:lnTo>
                    <a:lnTo>
                      <a:pt x="9" y="180"/>
                    </a:lnTo>
                    <a:lnTo>
                      <a:pt x="12" y="157"/>
                    </a:lnTo>
                    <a:lnTo>
                      <a:pt x="18" y="134"/>
                    </a:lnTo>
                    <a:lnTo>
                      <a:pt x="24" y="111"/>
                    </a:lnTo>
                    <a:lnTo>
                      <a:pt x="28" y="100"/>
                    </a:lnTo>
                    <a:lnTo>
                      <a:pt x="32" y="90"/>
                    </a:lnTo>
                    <a:lnTo>
                      <a:pt x="37" y="79"/>
                    </a:lnTo>
                    <a:lnTo>
                      <a:pt x="42" y="69"/>
                    </a:lnTo>
                    <a:lnTo>
                      <a:pt x="47" y="60"/>
                    </a:lnTo>
                    <a:lnTo>
                      <a:pt x="54" y="51"/>
                    </a:lnTo>
                    <a:lnTo>
                      <a:pt x="61" y="42"/>
                    </a:lnTo>
                    <a:lnTo>
                      <a:pt x="68" y="35"/>
                    </a:lnTo>
                    <a:lnTo>
                      <a:pt x="76" y="28"/>
                    </a:lnTo>
                    <a:lnTo>
                      <a:pt x="84" y="22"/>
                    </a:lnTo>
                    <a:lnTo>
                      <a:pt x="94" y="17"/>
                    </a:lnTo>
                    <a:lnTo>
                      <a:pt x="103" y="13"/>
                    </a:lnTo>
                    <a:lnTo>
                      <a:pt x="113" y="8"/>
                    </a:lnTo>
                    <a:lnTo>
                      <a:pt x="124" y="6"/>
                    </a:lnTo>
                    <a:lnTo>
                      <a:pt x="135" y="4"/>
                    </a:lnTo>
                    <a:lnTo>
                      <a:pt x="146" y="4"/>
                    </a:lnTo>
                    <a:lnTo>
                      <a:pt x="203" y="3"/>
                    </a:lnTo>
                    <a:lnTo>
                      <a:pt x="270" y="1"/>
                    </a:lnTo>
                    <a:lnTo>
                      <a:pt x="306" y="0"/>
                    </a:lnTo>
                    <a:lnTo>
                      <a:pt x="342" y="0"/>
                    </a:lnTo>
                    <a:lnTo>
                      <a:pt x="379" y="1"/>
                    </a:lnTo>
                    <a:lnTo>
                      <a:pt x="415" y="2"/>
                    </a:lnTo>
                    <a:lnTo>
                      <a:pt x="450" y="4"/>
                    </a:lnTo>
                    <a:lnTo>
                      <a:pt x="482" y="7"/>
                    </a:lnTo>
                    <a:lnTo>
                      <a:pt x="497" y="10"/>
                    </a:lnTo>
                    <a:lnTo>
                      <a:pt x="513" y="13"/>
                    </a:lnTo>
                    <a:lnTo>
                      <a:pt x="526" y="16"/>
                    </a:lnTo>
                    <a:lnTo>
                      <a:pt x="538" y="20"/>
                    </a:lnTo>
                    <a:lnTo>
                      <a:pt x="551" y="24"/>
                    </a:lnTo>
                    <a:lnTo>
                      <a:pt x="561" y="28"/>
                    </a:lnTo>
                    <a:lnTo>
                      <a:pt x="570" y="33"/>
                    </a:lnTo>
                    <a:lnTo>
                      <a:pt x="579" y="38"/>
                    </a:lnTo>
                    <a:lnTo>
                      <a:pt x="586" y="44"/>
                    </a:lnTo>
                    <a:lnTo>
                      <a:pt x="591" y="52"/>
                    </a:lnTo>
                    <a:lnTo>
                      <a:pt x="595" y="59"/>
                    </a:lnTo>
                    <a:lnTo>
                      <a:pt x="597" y="67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94" name="Freeform 2314">
                <a:extLst>
                  <a:ext uri="{FF2B5EF4-FFF2-40B4-BE49-F238E27FC236}">
                    <a16:creationId xmlns:a16="http://schemas.microsoft.com/office/drawing/2014/main" id="{A31883A8-9505-4902-8FDD-81330EEBB86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91" y="3355"/>
                <a:ext cx="42" cy="28"/>
              </a:xfrm>
              <a:custGeom>
                <a:avLst/>
                <a:gdLst>
                  <a:gd name="T0" fmla="*/ 3 w 639"/>
                  <a:gd name="T1" fmla="*/ 1 h 425"/>
                  <a:gd name="T2" fmla="*/ 3 w 639"/>
                  <a:gd name="T3" fmla="*/ 1 h 425"/>
                  <a:gd name="T4" fmla="*/ 3 w 639"/>
                  <a:gd name="T5" fmla="*/ 1 h 425"/>
                  <a:gd name="T6" fmla="*/ 3 w 639"/>
                  <a:gd name="T7" fmla="*/ 1 h 425"/>
                  <a:gd name="T8" fmla="*/ 3 w 639"/>
                  <a:gd name="T9" fmla="*/ 1 h 425"/>
                  <a:gd name="T10" fmla="*/ 3 w 639"/>
                  <a:gd name="T11" fmla="*/ 1 h 425"/>
                  <a:gd name="T12" fmla="*/ 2 w 639"/>
                  <a:gd name="T13" fmla="*/ 1 h 425"/>
                  <a:gd name="T14" fmla="*/ 2 w 639"/>
                  <a:gd name="T15" fmla="*/ 1 h 425"/>
                  <a:gd name="T16" fmla="*/ 2 w 639"/>
                  <a:gd name="T17" fmla="*/ 1 h 425"/>
                  <a:gd name="T18" fmla="*/ 2 w 639"/>
                  <a:gd name="T19" fmla="*/ 1 h 425"/>
                  <a:gd name="T20" fmla="*/ 2 w 639"/>
                  <a:gd name="T21" fmla="*/ 1 h 425"/>
                  <a:gd name="T22" fmla="*/ 2 w 639"/>
                  <a:gd name="T23" fmla="*/ 1 h 425"/>
                  <a:gd name="T24" fmla="*/ 1 w 639"/>
                  <a:gd name="T25" fmla="*/ 1 h 425"/>
                  <a:gd name="T26" fmla="*/ 1 w 639"/>
                  <a:gd name="T27" fmla="*/ 1 h 425"/>
                  <a:gd name="T28" fmla="*/ 1 w 639"/>
                  <a:gd name="T29" fmla="*/ 2 h 425"/>
                  <a:gd name="T30" fmla="*/ 1 w 639"/>
                  <a:gd name="T31" fmla="*/ 1 h 425"/>
                  <a:gd name="T32" fmla="*/ 1 w 639"/>
                  <a:gd name="T33" fmla="*/ 1 h 425"/>
                  <a:gd name="T34" fmla="*/ 2 w 639"/>
                  <a:gd name="T35" fmla="*/ 1 h 425"/>
                  <a:gd name="T36" fmla="*/ 1 w 639"/>
                  <a:gd name="T37" fmla="*/ 2 h 425"/>
                  <a:gd name="T38" fmla="*/ 0 w 639"/>
                  <a:gd name="T39" fmla="*/ 2 h 425"/>
                  <a:gd name="T40" fmla="*/ 0 w 639"/>
                  <a:gd name="T41" fmla="*/ 2 h 425"/>
                  <a:gd name="T42" fmla="*/ 1 w 639"/>
                  <a:gd name="T43" fmla="*/ 2 h 425"/>
                  <a:gd name="T44" fmla="*/ 0 w 639"/>
                  <a:gd name="T45" fmla="*/ 2 h 425"/>
                  <a:gd name="T46" fmla="*/ 0 w 639"/>
                  <a:gd name="T47" fmla="*/ 2 h 425"/>
                  <a:gd name="T48" fmla="*/ 0 w 639"/>
                  <a:gd name="T49" fmla="*/ 2 h 425"/>
                  <a:gd name="T50" fmla="*/ 0 w 639"/>
                  <a:gd name="T51" fmla="*/ 2 h 425"/>
                  <a:gd name="T52" fmla="*/ 0 w 639"/>
                  <a:gd name="T53" fmla="*/ 2 h 425"/>
                  <a:gd name="T54" fmla="*/ 0 w 639"/>
                  <a:gd name="T55" fmla="*/ 2 h 425"/>
                  <a:gd name="T56" fmla="*/ 0 w 639"/>
                  <a:gd name="T57" fmla="*/ 2 h 425"/>
                  <a:gd name="T58" fmla="*/ 0 w 639"/>
                  <a:gd name="T59" fmla="*/ 1 h 425"/>
                  <a:gd name="T60" fmla="*/ 0 w 639"/>
                  <a:gd name="T61" fmla="*/ 1 h 425"/>
                  <a:gd name="T62" fmla="*/ 0 w 639"/>
                  <a:gd name="T63" fmla="*/ 2 h 425"/>
                  <a:gd name="T64" fmla="*/ 0 w 639"/>
                  <a:gd name="T65" fmla="*/ 2 h 425"/>
                  <a:gd name="T66" fmla="*/ 0 w 639"/>
                  <a:gd name="T67" fmla="*/ 1 h 425"/>
                  <a:gd name="T68" fmla="*/ 0 w 639"/>
                  <a:gd name="T69" fmla="*/ 1 h 425"/>
                  <a:gd name="T70" fmla="*/ 0 w 639"/>
                  <a:gd name="T71" fmla="*/ 1 h 425"/>
                  <a:gd name="T72" fmla="*/ 0 w 639"/>
                  <a:gd name="T73" fmla="*/ 1 h 425"/>
                  <a:gd name="T74" fmla="*/ 0 w 639"/>
                  <a:gd name="T75" fmla="*/ 0 h 425"/>
                  <a:gd name="T76" fmla="*/ 0 w 639"/>
                  <a:gd name="T77" fmla="*/ 1 h 425"/>
                  <a:gd name="T78" fmla="*/ 0 w 639"/>
                  <a:gd name="T79" fmla="*/ 1 h 425"/>
                  <a:gd name="T80" fmla="*/ 0 w 639"/>
                  <a:gd name="T81" fmla="*/ 0 h 425"/>
                  <a:gd name="T82" fmla="*/ 1 w 639"/>
                  <a:gd name="T83" fmla="*/ 0 h 425"/>
                  <a:gd name="T84" fmla="*/ 0 w 639"/>
                  <a:gd name="T85" fmla="*/ 0 h 425"/>
                  <a:gd name="T86" fmla="*/ 0 w 639"/>
                  <a:gd name="T87" fmla="*/ 1 h 425"/>
                  <a:gd name="T88" fmla="*/ 1 w 639"/>
                  <a:gd name="T89" fmla="*/ 0 h 425"/>
                  <a:gd name="T90" fmla="*/ 1 w 639"/>
                  <a:gd name="T91" fmla="*/ 0 h 425"/>
                  <a:gd name="T92" fmla="*/ 1 w 639"/>
                  <a:gd name="T93" fmla="*/ 0 h 425"/>
                  <a:gd name="T94" fmla="*/ 1 w 639"/>
                  <a:gd name="T95" fmla="*/ 0 h 425"/>
                  <a:gd name="T96" fmla="*/ 2 w 639"/>
                  <a:gd name="T97" fmla="*/ 0 h 425"/>
                  <a:gd name="T98" fmla="*/ 2 w 639"/>
                  <a:gd name="T99" fmla="*/ 0 h 425"/>
                  <a:gd name="T100" fmla="*/ 3 w 639"/>
                  <a:gd name="T101" fmla="*/ 0 h 425"/>
                  <a:gd name="T102" fmla="*/ 3 w 639"/>
                  <a:gd name="T103" fmla="*/ 0 h 425"/>
                  <a:gd name="T104" fmla="*/ 3 w 639"/>
                  <a:gd name="T105" fmla="*/ 0 h 425"/>
                  <a:gd name="T106" fmla="*/ 2 w 639"/>
                  <a:gd name="T107" fmla="*/ 0 h 425"/>
                  <a:gd name="T108" fmla="*/ 2 w 639"/>
                  <a:gd name="T109" fmla="*/ 0 h 425"/>
                  <a:gd name="T110" fmla="*/ 1 w 639"/>
                  <a:gd name="T111" fmla="*/ 0 h 425"/>
                  <a:gd name="T112" fmla="*/ 3 w 639"/>
                  <a:gd name="T113" fmla="*/ 0 h 42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639" h="425">
                    <a:moveTo>
                      <a:pt x="635" y="82"/>
                    </a:moveTo>
                    <a:lnTo>
                      <a:pt x="638" y="106"/>
                    </a:lnTo>
                    <a:lnTo>
                      <a:pt x="639" y="127"/>
                    </a:lnTo>
                    <a:lnTo>
                      <a:pt x="638" y="138"/>
                    </a:lnTo>
                    <a:lnTo>
                      <a:pt x="638" y="147"/>
                    </a:lnTo>
                    <a:lnTo>
                      <a:pt x="637" y="156"/>
                    </a:lnTo>
                    <a:lnTo>
                      <a:pt x="635" y="165"/>
                    </a:lnTo>
                    <a:lnTo>
                      <a:pt x="633" y="175"/>
                    </a:lnTo>
                    <a:lnTo>
                      <a:pt x="630" y="183"/>
                    </a:lnTo>
                    <a:lnTo>
                      <a:pt x="625" y="191"/>
                    </a:lnTo>
                    <a:lnTo>
                      <a:pt x="621" y="199"/>
                    </a:lnTo>
                    <a:lnTo>
                      <a:pt x="616" y="207"/>
                    </a:lnTo>
                    <a:lnTo>
                      <a:pt x="610" y="214"/>
                    </a:lnTo>
                    <a:lnTo>
                      <a:pt x="604" y="221"/>
                    </a:lnTo>
                    <a:lnTo>
                      <a:pt x="596" y="227"/>
                    </a:lnTo>
                    <a:lnTo>
                      <a:pt x="572" y="198"/>
                    </a:lnTo>
                    <a:lnTo>
                      <a:pt x="577" y="193"/>
                    </a:lnTo>
                    <a:lnTo>
                      <a:pt x="582" y="188"/>
                    </a:lnTo>
                    <a:lnTo>
                      <a:pt x="586" y="183"/>
                    </a:lnTo>
                    <a:lnTo>
                      <a:pt x="589" y="178"/>
                    </a:lnTo>
                    <a:lnTo>
                      <a:pt x="592" y="172"/>
                    </a:lnTo>
                    <a:lnTo>
                      <a:pt x="595" y="165"/>
                    </a:lnTo>
                    <a:lnTo>
                      <a:pt x="597" y="159"/>
                    </a:lnTo>
                    <a:lnTo>
                      <a:pt x="599" y="153"/>
                    </a:lnTo>
                    <a:lnTo>
                      <a:pt x="601" y="139"/>
                    </a:lnTo>
                    <a:lnTo>
                      <a:pt x="601" y="122"/>
                    </a:lnTo>
                    <a:lnTo>
                      <a:pt x="600" y="106"/>
                    </a:lnTo>
                    <a:lnTo>
                      <a:pt x="598" y="87"/>
                    </a:lnTo>
                    <a:lnTo>
                      <a:pt x="635" y="82"/>
                    </a:lnTo>
                    <a:close/>
                    <a:moveTo>
                      <a:pt x="596" y="227"/>
                    </a:moveTo>
                    <a:lnTo>
                      <a:pt x="588" y="233"/>
                    </a:lnTo>
                    <a:lnTo>
                      <a:pt x="579" y="238"/>
                    </a:lnTo>
                    <a:lnTo>
                      <a:pt x="570" y="244"/>
                    </a:lnTo>
                    <a:lnTo>
                      <a:pt x="560" y="249"/>
                    </a:lnTo>
                    <a:lnTo>
                      <a:pt x="549" y="253"/>
                    </a:lnTo>
                    <a:lnTo>
                      <a:pt x="537" y="257"/>
                    </a:lnTo>
                    <a:lnTo>
                      <a:pt x="524" y="261"/>
                    </a:lnTo>
                    <a:lnTo>
                      <a:pt x="510" y="265"/>
                    </a:lnTo>
                    <a:lnTo>
                      <a:pt x="479" y="271"/>
                    </a:lnTo>
                    <a:lnTo>
                      <a:pt x="443" y="277"/>
                    </a:lnTo>
                    <a:lnTo>
                      <a:pt x="403" y="281"/>
                    </a:lnTo>
                    <a:lnTo>
                      <a:pt x="359" y="285"/>
                    </a:lnTo>
                    <a:lnTo>
                      <a:pt x="357" y="247"/>
                    </a:lnTo>
                    <a:lnTo>
                      <a:pt x="398" y="244"/>
                    </a:lnTo>
                    <a:lnTo>
                      <a:pt x="435" y="239"/>
                    </a:lnTo>
                    <a:lnTo>
                      <a:pt x="468" y="235"/>
                    </a:lnTo>
                    <a:lnTo>
                      <a:pt x="497" y="229"/>
                    </a:lnTo>
                    <a:lnTo>
                      <a:pt x="520" y="223"/>
                    </a:lnTo>
                    <a:lnTo>
                      <a:pt x="541" y="216"/>
                    </a:lnTo>
                    <a:lnTo>
                      <a:pt x="550" y="212"/>
                    </a:lnTo>
                    <a:lnTo>
                      <a:pt x="559" y="208"/>
                    </a:lnTo>
                    <a:lnTo>
                      <a:pt x="566" y="202"/>
                    </a:lnTo>
                    <a:lnTo>
                      <a:pt x="572" y="198"/>
                    </a:lnTo>
                    <a:lnTo>
                      <a:pt x="596" y="227"/>
                    </a:lnTo>
                    <a:close/>
                    <a:moveTo>
                      <a:pt x="359" y="285"/>
                    </a:moveTo>
                    <a:lnTo>
                      <a:pt x="360" y="285"/>
                    </a:lnTo>
                    <a:lnTo>
                      <a:pt x="359" y="285"/>
                    </a:lnTo>
                    <a:lnTo>
                      <a:pt x="358" y="265"/>
                    </a:lnTo>
                    <a:lnTo>
                      <a:pt x="359" y="285"/>
                    </a:lnTo>
                    <a:close/>
                    <a:moveTo>
                      <a:pt x="359" y="285"/>
                    </a:moveTo>
                    <a:lnTo>
                      <a:pt x="334" y="286"/>
                    </a:lnTo>
                    <a:lnTo>
                      <a:pt x="312" y="289"/>
                    </a:lnTo>
                    <a:lnTo>
                      <a:pt x="293" y="292"/>
                    </a:lnTo>
                    <a:lnTo>
                      <a:pt x="275" y="295"/>
                    </a:lnTo>
                    <a:lnTo>
                      <a:pt x="260" y="300"/>
                    </a:lnTo>
                    <a:lnTo>
                      <a:pt x="247" y="304"/>
                    </a:lnTo>
                    <a:lnTo>
                      <a:pt x="234" y="310"/>
                    </a:lnTo>
                    <a:lnTo>
                      <a:pt x="224" y="316"/>
                    </a:lnTo>
                    <a:lnTo>
                      <a:pt x="214" y="322"/>
                    </a:lnTo>
                    <a:lnTo>
                      <a:pt x="205" y="328"/>
                    </a:lnTo>
                    <a:lnTo>
                      <a:pt x="198" y="335"/>
                    </a:lnTo>
                    <a:lnTo>
                      <a:pt x="192" y="341"/>
                    </a:lnTo>
                    <a:lnTo>
                      <a:pt x="181" y="355"/>
                    </a:lnTo>
                    <a:lnTo>
                      <a:pt x="171" y="368"/>
                    </a:lnTo>
                    <a:lnTo>
                      <a:pt x="141" y="348"/>
                    </a:lnTo>
                    <a:lnTo>
                      <a:pt x="152" y="331"/>
                    </a:lnTo>
                    <a:lnTo>
                      <a:pt x="164" y="316"/>
                    </a:lnTo>
                    <a:lnTo>
                      <a:pt x="172" y="307"/>
                    </a:lnTo>
                    <a:lnTo>
                      <a:pt x="181" y="299"/>
                    </a:lnTo>
                    <a:lnTo>
                      <a:pt x="191" y="292"/>
                    </a:lnTo>
                    <a:lnTo>
                      <a:pt x="201" y="284"/>
                    </a:lnTo>
                    <a:lnTo>
                      <a:pt x="215" y="278"/>
                    </a:lnTo>
                    <a:lnTo>
                      <a:pt x="228" y="270"/>
                    </a:lnTo>
                    <a:lnTo>
                      <a:pt x="245" y="265"/>
                    </a:lnTo>
                    <a:lnTo>
                      <a:pt x="262" y="260"/>
                    </a:lnTo>
                    <a:lnTo>
                      <a:pt x="283" y="255"/>
                    </a:lnTo>
                    <a:lnTo>
                      <a:pt x="304" y="252"/>
                    </a:lnTo>
                    <a:lnTo>
                      <a:pt x="330" y="249"/>
                    </a:lnTo>
                    <a:lnTo>
                      <a:pt x="357" y="247"/>
                    </a:lnTo>
                    <a:lnTo>
                      <a:pt x="359" y="285"/>
                    </a:lnTo>
                    <a:close/>
                    <a:moveTo>
                      <a:pt x="171" y="368"/>
                    </a:moveTo>
                    <a:lnTo>
                      <a:pt x="164" y="379"/>
                    </a:lnTo>
                    <a:lnTo>
                      <a:pt x="156" y="390"/>
                    </a:lnTo>
                    <a:lnTo>
                      <a:pt x="148" y="400"/>
                    </a:lnTo>
                    <a:lnTo>
                      <a:pt x="137" y="408"/>
                    </a:lnTo>
                    <a:lnTo>
                      <a:pt x="132" y="412"/>
                    </a:lnTo>
                    <a:lnTo>
                      <a:pt x="126" y="415"/>
                    </a:lnTo>
                    <a:lnTo>
                      <a:pt x="120" y="418"/>
                    </a:lnTo>
                    <a:lnTo>
                      <a:pt x="113" y="421"/>
                    </a:lnTo>
                    <a:lnTo>
                      <a:pt x="105" y="423"/>
                    </a:lnTo>
                    <a:lnTo>
                      <a:pt x="96" y="424"/>
                    </a:lnTo>
                    <a:lnTo>
                      <a:pt x="87" y="425"/>
                    </a:lnTo>
                    <a:lnTo>
                      <a:pt x="77" y="425"/>
                    </a:lnTo>
                    <a:lnTo>
                      <a:pt x="77" y="388"/>
                    </a:lnTo>
                    <a:lnTo>
                      <a:pt x="90" y="387"/>
                    </a:lnTo>
                    <a:lnTo>
                      <a:pt x="100" y="384"/>
                    </a:lnTo>
                    <a:lnTo>
                      <a:pt x="110" y="380"/>
                    </a:lnTo>
                    <a:lnTo>
                      <a:pt x="117" y="375"/>
                    </a:lnTo>
                    <a:lnTo>
                      <a:pt x="124" y="369"/>
                    </a:lnTo>
                    <a:lnTo>
                      <a:pt x="129" y="363"/>
                    </a:lnTo>
                    <a:lnTo>
                      <a:pt x="135" y="356"/>
                    </a:lnTo>
                    <a:lnTo>
                      <a:pt x="141" y="348"/>
                    </a:lnTo>
                    <a:lnTo>
                      <a:pt x="171" y="368"/>
                    </a:lnTo>
                    <a:close/>
                    <a:moveTo>
                      <a:pt x="77" y="425"/>
                    </a:moveTo>
                    <a:lnTo>
                      <a:pt x="56" y="425"/>
                    </a:lnTo>
                    <a:lnTo>
                      <a:pt x="40" y="424"/>
                    </a:lnTo>
                    <a:lnTo>
                      <a:pt x="26" y="422"/>
                    </a:lnTo>
                    <a:lnTo>
                      <a:pt x="16" y="420"/>
                    </a:lnTo>
                    <a:lnTo>
                      <a:pt x="12" y="418"/>
                    </a:lnTo>
                    <a:lnTo>
                      <a:pt x="9" y="415"/>
                    </a:lnTo>
                    <a:lnTo>
                      <a:pt x="6" y="413"/>
                    </a:lnTo>
                    <a:lnTo>
                      <a:pt x="4" y="411"/>
                    </a:lnTo>
                    <a:lnTo>
                      <a:pt x="2" y="408"/>
                    </a:lnTo>
                    <a:lnTo>
                      <a:pt x="1" y="405"/>
                    </a:lnTo>
                    <a:lnTo>
                      <a:pt x="1" y="401"/>
                    </a:lnTo>
                    <a:lnTo>
                      <a:pt x="0" y="397"/>
                    </a:lnTo>
                    <a:lnTo>
                      <a:pt x="38" y="397"/>
                    </a:lnTo>
                    <a:lnTo>
                      <a:pt x="38" y="399"/>
                    </a:lnTo>
                    <a:lnTo>
                      <a:pt x="39" y="399"/>
                    </a:lnTo>
                    <a:lnTo>
                      <a:pt x="40" y="399"/>
                    </a:lnTo>
                    <a:lnTo>
                      <a:pt x="42" y="398"/>
                    </a:lnTo>
                    <a:lnTo>
                      <a:pt x="46" y="395"/>
                    </a:lnTo>
                    <a:lnTo>
                      <a:pt x="51" y="393"/>
                    </a:lnTo>
                    <a:lnTo>
                      <a:pt x="58" y="390"/>
                    </a:lnTo>
                    <a:lnTo>
                      <a:pt x="66" y="388"/>
                    </a:lnTo>
                    <a:lnTo>
                      <a:pt x="77" y="388"/>
                    </a:lnTo>
                    <a:lnTo>
                      <a:pt x="77" y="425"/>
                    </a:lnTo>
                    <a:close/>
                    <a:moveTo>
                      <a:pt x="0" y="397"/>
                    </a:moveTo>
                    <a:lnTo>
                      <a:pt x="1" y="392"/>
                    </a:lnTo>
                    <a:lnTo>
                      <a:pt x="3" y="386"/>
                    </a:lnTo>
                    <a:lnTo>
                      <a:pt x="5" y="380"/>
                    </a:lnTo>
                    <a:lnTo>
                      <a:pt x="8" y="375"/>
                    </a:lnTo>
                    <a:lnTo>
                      <a:pt x="41" y="394"/>
                    </a:lnTo>
                    <a:lnTo>
                      <a:pt x="39" y="396"/>
                    </a:lnTo>
                    <a:lnTo>
                      <a:pt x="38" y="397"/>
                    </a:lnTo>
                    <a:lnTo>
                      <a:pt x="0" y="397"/>
                    </a:lnTo>
                    <a:close/>
                    <a:moveTo>
                      <a:pt x="8" y="375"/>
                    </a:moveTo>
                    <a:lnTo>
                      <a:pt x="14" y="364"/>
                    </a:lnTo>
                    <a:lnTo>
                      <a:pt x="19" y="350"/>
                    </a:lnTo>
                    <a:lnTo>
                      <a:pt x="21" y="340"/>
                    </a:lnTo>
                    <a:lnTo>
                      <a:pt x="21" y="331"/>
                    </a:lnTo>
                    <a:lnTo>
                      <a:pt x="21" y="320"/>
                    </a:lnTo>
                    <a:lnTo>
                      <a:pt x="18" y="307"/>
                    </a:lnTo>
                    <a:lnTo>
                      <a:pt x="54" y="297"/>
                    </a:lnTo>
                    <a:lnTo>
                      <a:pt x="56" y="306"/>
                    </a:lnTo>
                    <a:lnTo>
                      <a:pt x="58" y="315"/>
                    </a:lnTo>
                    <a:lnTo>
                      <a:pt x="59" y="323"/>
                    </a:lnTo>
                    <a:lnTo>
                      <a:pt x="59" y="331"/>
                    </a:lnTo>
                    <a:lnTo>
                      <a:pt x="59" y="345"/>
                    </a:lnTo>
                    <a:lnTo>
                      <a:pt x="56" y="358"/>
                    </a:lnTo>
                    <a:lnTo>
                      <a:pt x="53" y="368"/>
                    </a:lnTo>
                    <a:lnTo>
                      <a:pt x="49" y="378"/>
                    </a:lnTo>
                    <a:lnTo>
                      <a:pt x="45" y="387"/>
                    </a:lnTo>
                    <a:lnTo>
                      <a:pt x="41" y="394"/>
                    </a:lnTo>
                    <a:lnTo>
                      <a:pt x="8" y="375"/>
                    </a:lnTo>
                    <a:close/>
                    <a:moveTo>
                      <a:pt x="54" y="297"/>
                    </a:moveTo>
                    <a:lnTo>
                      <a:pt x="55" y="300"/>
                    </a:lnTo>
                    <a:lnTo>
                      <a:pt x="54" y="297"/>
                    </a:lnTo>
                    <a:lnTo>
                      <a:pt x="37" y="302"/>
                    </a:lnTo>
                    <a:lnTo>
                      <a:pt x="54" y="297"/>
                    </a:lnTo>
                    <a:close/>
                    <a:moveTo>
                      <a:pt x="18" y="307"/>
                    </a:moveTo>
                    <a:lnTo>
                      <a:pt x="14" y="291"/>
                    </a:lnTo>
                    <a:lnTo>
                      <a:pt x="11" y="271"/>
                    </a:lnTo>
                    <a:lnTo>
                      <a:pt x="9" y="252"/>
                    </a:lnTo>
                    <a:lnTo>
                      <a:pt x="9" y="230"/>
                    </a:lnTo>
                    <a:lnTo>
                      <a:pt x="46" y="230"/>
                    </a:lnTo>
                    <a:lnTo>
                      <a:pt x="47" y="249"/>
                    </a:lnTo>
                    <a:lnTo>
                      <a:pt x="48" y="266"/>
                    </a:lnTo>
                    <a:lnTo>
                      <a:pt x="51" y="283"/>
                    </a:lnTo>
                    <a:lnTo>
                      <a:pt x="54" y="297"/>
                    </a:lnTo>
                    <a:lnTo>
                      <a:pt x="18" y="307"/>
                    </a:lnTo>
                    <a:close/>
                    <a:moveTo>
                      <a:pt x="9" y="230"/>
                    </a:moveTo>
                    <a:lnTo>
                      <a:pt x="9" y="214"/>
                    </a:lnTo>
                    <a:lnTo>
                      <a:pt x="10" y="197"/>
                    </a:lnTo>
                    <a:lnTo>
                      <a:pt x="12" y="180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0"/>
                    </a:lnTo>
                    <a:lnTo>
                      <a:pt x="28" y="114"/>
                    </a:lnTo>
                    <a:lnTo>
                      <a:pt x="35" y="98"/>
                    </a:lnTo>
                    <a:lnTo>
                      <a:pt x="68" y="114"/>
                    </a:lnTo>
                    <a:lnTo>
                      <a:pt x="63" y="127"/>
                    </a:lnTo>
                    <a:lnTo>
                      <a:pt x="58" y="142"/>
                    </a:lnTo>
                    <a:lnTo>
                      <a:pt x="54" y="156"/>
                    </a:lnTo>
                    <a:lnTo>
                      <a:pt x="51" y="170"/>
                    </a:lnTo>
                    <a:lnTo>
                      <a:pt x="49" y="186"/>
                    </a:lnTo>
                    <a:lnTo>
                      <a:pt x="47" y="200"/>
                    </a:lnTo>
                    <a:lnTo>
                      <a:pt x="46" y="216"/>
                    </a:lnTo>
                    <a:lnTo>
                      <a:pt x="46" y="230"/>
                    </a:lnTo>
                    <a:lnTo>
                      <a:pt x="9" y="230"/>
                    </a:lnTo>
                    <a:close/>
                    <a:moveTo>
                      <a:pt x="35" y="98"/>
                    </a:moveTo>
                    <a:lnTo>
                      <a:pt x="42" y="83"/>
                    </a:lnTo>
                    <a:lnTo>
                      <a:pt x="51" y="68"/>
                    </a:lnTo>
                    <a:lnTo>
                      <a:pt x="60" y="54"/>
                    </a:lnTo>
                    <a:lnTo>
                      <a:pt x="72" y="42"/>
                    </a:lnTo>
                    <a:lnTo>
                      <a:pt x="84" y="32"/>
                    </a:lnTo>
                    <a:lnTo>
                      <a:pt x="97" y="21"/>
                    </a:lnTo>
                    <a:lnTo>
                      <a:pt x="105" y="18"/>
                    </a:lnTo>
                    <a:lnTo>
                      <a:pt x="112" y="14"/>
                    </a:lnTo>
                    <a:lnTo>
                      <a:pt x="120" y="11"/>
                    </a:lnTo>
                    <a:lnTo>
                      <a:pt x="127" y="8"/>
                    </a:lnTo>
                    <a:lnTo>
                      <a:pt x="138" y="44"/>
                    </a:lnTo>
                    <a:lnTo>
                      <a:pt x="126" y="49"/>
                    </a:lnTo>
                    <a:lnTo>
                      <a:pt x="116" y="54"/>
                    </a:lnTo>
                    <a:lnTo>
                      <a:pt x="106" y="61"/>
                    </a:lnTo>
                    <a:lnTo>
                      <a:pt x="97" y="70"/>
                    </a:lnTo>
                    <a:lnTo>
                      <a:pt x="89" y="80"/>
                    </a:lnTo>
                    <a:lnTo>
                      <a:pt x="81" y="90"/>
                    </a:lnTo>
                    <a:lnTo>
                      <a:pt x="75" y="102"/>
                    </a:lnTo>
                    <a:lnTo>
                      <a:pt x="68" y="114"/>
                    </a:lnTo>
                    <a:lnTo>
                      <a:pt x="35" y="98"/>
                    </a:lnTo>
                    <a:close/>
                    <a:moveTo>
                      <a:pt x="127" y="8"/>
                    </a:moveTo>
                    <a:lnTo>
                      <a:pt x="136" y="6"/>
                    </a:lnTo>
                    <a:lnTo>
                      <a:pt x="146" y="5"/>
                    </a:lnTo>
                    <a:lnTo>
                      <a:pt x="156" y="4"/>
                    </a:lnTo>
                    <a:lnTo>
                      <a:pt x="165" y="3"/>
                    </a:lnTo>
                    <a:lnTo>
                      <a:pt x="165" y="41"/>
                    </a:lnTo>
                    <a:lnTo>
                      <a:pt x="151" y="42"/>
                    </a:lnTo>
                    <a:lnTo>
                      <a:pt x="138" y="44"/>
                    </a:lnTo>
                    <a:lnTo>
                      <a:pt x="127" y="8"/>
                    </a:lnTo>
                    <a:close/>
                    <a:moveTo>
                      <a:pt x="165" y="3"/>
                    </a:moveTo>
                    <a:lnTo>
                      <a:pt x="182" y="3"/>
                    </a:lnTo>
                    <a:lnTo>
                      <a:pt x="200" y="3"/>
                    </a:lnTo>
                    <a:lnTo>
                      <a:pt x="221" y="2"/>
                    </a:lnTo>
                    <a:lnTo>
                      <a:pt x="241" y="2"/>
                    </a:lnTo>
                    <a:lnTo>
                      <a:pt x="242" y="39"/>
                    </a:lnTo>
                    <a:lnTo>
                      <a:pt x="221" y="40"/>
                    </a:lnTo>
                    <a:lnTo>
                      <a:pt x="201" y="40"/>
                    </a:lnTo>
                    <a:lnTo>
                      <a:pt x="183" y="41"/>
                    </a:lnTo>
                    <a:lnTo>
                      <a:pt x="165" y="41"/>
                    </a:lnTo>
                    <a:lnTo>
                      <a:pt x="165" y="3"/>
                    </a:lnTo>
                    <a:close/>
                    <a:moveTo>
                      <a:pt x="241" y="2"/>
                    </a:moveTo>
                    <a:lnTo>
                      <a:pt x="302" y="0"/>
                    </a:lnTo>
                    <a:lnTo>
                      <a:pt x="365" y="0"/>
                    </a:lnTo>
                    <a:lnTo>
                      <a:pt x="398" y="0"/>
                    </a:lnTo>
                    <a:lnTo>
                      <a:pt x="429" y="2"/>
                    </a:lnTo>
                    <a:lnTo>
                      <a:pt x="460" y="3"/>
                    </a:lnTo>
                    <a:lnTo>
                      <a:pt x="490" y="6"/>
                    </a:lnTo>
                    <a:lnTo>
                      <a:pt x="518" y="10"/>
                    </a:lnTo>
                    <a:lnTo>
                      <a:pt x="544" y="15"/>
                    </a:lnTo>
                    <a:lnTo>
                      <a:pt x="556" y="18"/>
                    </a:lnTo>
                    <a:lnTo>
                      <a:pt x="568" y="22"/>
                    </a:lnTo>
                    <a:lnTo>
                      <a:pt x="578" y="26"/>
                    </a:lnTo>
                    <a:lnTo>
                      <a:pt x="588" y="31"/>
                    </a:lnTo>
                    <a:lnTo>
                      <a:pt x="598" y="35"/>
                    </a:lnTo>
                    <a:lnTo>
                      <a:pt x="606" y="41"/>
                    </a:lnTo>
                    <a:lnTo>
                      <a:pt x="613" y="46"/>
                    </a:lnTo>
                    <a:lnTo>
                      <a:pt x="620" y="52"/>
                    </a:lnTo>
                    <a:lnTo>
                      <a:pt x="625" y="58"/>
                    </a:lnTo>
                    <a:lnTo>
                      <a:pt x="630" y="66"/>
                    </a:lnTo>
                    <a:lnTo>
                      <a:pt x="633" y="74"/>
                    </a:lnTo>
                    <a:lnTo>
                      <a:pt x="635" y="82"/>
                    </a:lnTo>
                    <a:lnTo>
                      <a:pt x="598" y="88"/>
                    </a:lnTo>
                    <a:lnTo>
                      <a:pt x="597" y="82"/>
                    </a:lnTo>
                    <a:lnTo>
                      <a:pt x="594" y="78"/>
                    </a:lnTo>
                    <a:lnTo>
                      <a:pt x="590" y="73"/>
                    </a:lnTo>
                    <a:lnTo>
                      <a:pt x="585" y="69"/>
                    </a:lnTo>
                    <a:lnTo>
                      <a:pt x="580" y="64"/>
                    </a:lnTo>
                    <a:lnTo>
                      <a:pt x="573" y="61"/>
                    </a:lnTo>
                    <a:lnTo>
                      <a:pt x="566" y="58"/>
                    </a:lnTo>
                    <a:lnTo>
                      <a:pt x="557" y="55"/>
                    </a:lnTo>
                    <a:lnTo>
                      <a:pt x="539" y="50"/>
                    </a:lnTo>
                    <a:lnTo>
                      <a:pt x="518" y="46"/>
                    </a:lnTo>
                    <a:lnTo>
                      <a:pt x="495" y="43"/>
                    </a:lnTo>
                    <a:lnTo>
                      <a:pt x="469" y="41"/>
                    </a:lnTo>
                    <a:lnTo>
                      <a:pt x="442" y="39"/>
                    </a:lnTo>
                    <a:lnTo>
                      <a:pt x="413" y="38"/>
                    </a:lnTo>
                    <a:lnTo>
                      <a:pt x="385" y="37"/>
                    </a:lnTo>
                    <a:lnTo>
                      <a:pt x="356" y="37"/>
                    </a:lnTo>
                    <a:lnTo>
                      <a:pt x="297" y="38"/>
                    </a:lnTo>
                    <a:lnTo>
                      <a:pt x="242" y="39"/>
                    </a:lnTo>
                    <a:lnTo>
                      <a:pt x="241" y="2"/>
                    </a:lnTo>
                    <a:close/>
                    <a:moveTo>
                      <a:pt x="635" y="82"/>
                    </a:moveTo>
                    <a:lnTo>
                      <a:pt x="635" y="81"/>
                    </a:lnTo>
                    <a:lnTo>
                      <a:pt x="635" y="82"/>
                    </a:lnTo>
                    <a:lnTo>
                      <a:pt x="616" y="85"/>
                    </a:lnTo>
                    <a:lnTo>
                      <a:pt x="635" y="8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95" name="Freeform 2315">
                <a:extLst>
                  <a:ext uri="{FF2B5EF4-FFF2-40B4-BE49-F238E27FC236}">
                    <a16:creationId xmlns:a16="http://schemas.microsoft.com/office/drawing/2014/main" id="{0437DD11-00E7-4FF5-BA60-73575BFA4F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2" y="3357"/>
                <a:ext cx="54" cy="24"/>
              </a:xfrm>
              <a:custGeom>
                <a:avLst/>
                <a:gdLst>
                  <a:gd name="T0" fmla="*/ 3 w 817"/>
                  <a:gd name="T1" fmla="*/ 1 h 360"/>
                  <a:gd name="T2" fmla="*/ 3 w 817"/>
                  <a:gd name="T3" fmla="*/ 1 h 360"/>
                  <a:gd name="T4" fmla="*/ 3 w 817"/>
                  <a:gd name="T5" fmla="*/ 1 h 360"/>
                  <a:gd name="T6" fmla="*/ 3 w 817"/>
                  <a:gd name="T7" fmla="*/ 1 h 360"/>
                  <a:gd name="T8" fmla="*/ 3 w 817"/>
                  <a:gd name="T9" fmla="*/ 1 h 360"/>
                  <a:gd name="T10" fmla="*/ 3 w 817"/>
                  <a:gd name="T11" fmla="*/ 1 h 360"/>
                  <a:gd name="T12" fmla="*/ 3 w 817"/>
                  <a:gd name="T13" fmla="*/ 1 h 360"/>
                  <a:gd name="T14" fmla="*/ 3 w 817"/>
                  <a:gd name="T15" fmla="*/ 1 h 360"/>
                  <a:gd name="T16" fmla="*/ 3 w 817"/>
                  <a:gd name="T17" fmla="*/ 1 h 360"/>
                  <a:gd name="T18" fmla="*/ 3 w 817"/>
                  <a:gd name="T19" fmla="*/ 1 h 360"/>
                  <a:gd name="T20" fmla="*/ 3 w 817"/>
                  <a:gd name="T21" fmla="*/ 1 h 360"/>
                  <a:gd name="T22" fmla="*/ 3 w 817"/>
                  <a:gd name="T23" fmla="*/ 1 h 360"/>
                  <a:gd name="T24" fmla="*/ 3 w 817"/>
                  <a:gd name="T25" fmla="*/ 1 h 360"/>
                  <a:gd name="T26" fmla="*/ 2 w 817"/>
                  <a:gd name="T27" fmla="*/ 1 h 360"/>
                  <a:gd name="T28" fmla="*/ 2 w 817"/>
                  <a:gd name="T29" fmla="*/ 1 h 360"/>
                  <a:gd name="T30" fmla="*/ 2 w 817"/>
                  <a:gd name="T31" fmla="*/ 1 h 360"/>
                  <a:gd name="T32" fmla="*/ 2 w 817"/>
                  <a:gd name="T33" fmla="*/ 1 h 360"/>
                  <a:gd name="T34" fmla="*/ 2 w 817"/>
                  <a:gd name="T35" fmla="*/ 1 h 360"/>
                  <a:gd name="T36" fmla="*/ 2 w 817"/>
                  <a:gd name="T37" fmla="*/ 1 h 360"/>
                  <a:gd name="T38" fmla="*/ 2 w 817"/>
                  <a:gd name="T39" fmla="*/ 1 h 360"/>
                  <a:gd name="T40" fmla="*/ 2 w 817"/>
                  <a:gd name="T41" fmla="*/ 1 h 360"/>
                  <a:gd name="T42" fmla="*/ 2 w 817"/>
                  <a:gd name="T43" fmla="*/ 2 h 360"/>
                  <a:gd name="T44" fmla="*/ 1 w 817"/>
                  <a:gd name="T45" fmla="*/ 2 h 360"/>
                  <a:gd name="T46" fmla="*/ 1 w 817"/>
                  <a:gd name="T47" fmla="*/ 2 h 360"/>
                  <a:gd name="T48" fmla="*/ 1 w 817"/>
                  <a:gd name="T49" fmla="*/ 2 h 360"/>
                  <a:gd name="T50" fmla="*/ 1 w 817"/>
                  <a:gd name="T51" fmla="*/ 2 h 360"/>
                  <a:gd name="T52" fmla="*/ 1 w 817"/>
                  <a:gd name="T53" fmla="*/ 2 h 360"/>
                  <a:gd name="T54" fmla="*/ 1 w 817"/>
                  <a:gd name="T55" fmla="*/ 2 h 360"/>
                  <a:gd name="T56" fmla="*/ 1 w 817"/>
                  <a:gd name="T57" fmla="*/ 1 h 360"/>
                  <a:gd name="T58" fmla="*/ 1 w 817"/>
                  <a:gd name="T59" fmla="*/ 1 h 360"/>
                  <a:gd name="T60" fmla="*/ 1 w 817"/>
                  <a:gd name="T61" fmla="*/ 1 h 360"/>
                  <a:gd name="T62" fmla="*/ 0 w 817"/>
                  <a:gd name="T63" fmla="*/ 1 h 360"/>
                  <a:gd name="T64" fmla="*/ 0 w 817"/>
                  <a:gd name="T65" fmla="*/ 1 h 360"/>
                  <a:gd name="T66" fmla="*/ 0 w 817"/>
                  <a:gd name="T67" fmla="*/ 1 h 360"/>
                  <a:gd name="T68" fmla="*/ 0 w 817"/>
                  <a:gd name="T69" fmla="*/ 1 h 360"/>
                  <a:gd name="T70" fmla="*/ 0 w 817"/>
                  <a:gd name="T71" fmla="*/ 1 h 360"/>
                  <a:gd name="T72" fmla="*/ 0 w 817"/>
                  <a:gd name="T73" fmla="*/ 1 h 360"/>
                  <a:gd name="T74" fmla="*/ 0 w 817"/>
                  <a:gd name="T75" fmla="*/ 1 h 360"/>
                  <a:gd name="T76" fmla="*/ 0 w 817"/>
                  <a:gd name="T77" fmla="*/ 1 h 360"/>
                  <a:gd name="T78" fmla="*/ 0 w 817"/>
                  <a:gd name="T79" fmla="*/ 1 h 360"/>
                  <a:gd name="T80" fmla="*/ 0 w 817"/>
                  <a:gd name="T81" fmla="*/ 1 h 360"/>
                  <a:gd name="T82" fmla="*/ 0 w 817"/>
                  <a:gd name="T83" fmla="*/ 0 h 360"/>
                  <a:gd name="T84" fmla="*/ 0 w 817"/>
                  <a:gd name="T85" fmla="*/ 0 h 360"/>
                  <a:gd name="T86" fmla="*/ 0 w 817"/>
                  <a:gd name="T87" fmla="*/ 0 h 360"/>
                  <a:gd name="T88" fmla="*/ 0 w 817"/>
                  <a:gd name="T89" fmla="*/ 0 h 360"/>
                  <a:gd name="T90" fmla="*/ 1 w 817"/>
                  <a:gd name="T91" fmla="*/ 0 h 360"/>
                  <a:gd name="T92" fmla="*/ 1 w 817"/>
                  <a:gd name="T93" fmla="*/ 0 h 360"/>
                  <a:gd name="T94" fmla="*/ 1 w 817"/>
                  <a:gd name="T95" fmla="*/ 0 h 360"/>
                  <a:gd name="T96" fmla="*/ 1 w 817"/>
                  <a:gd name="T97" fmla="*/ 0 h 360"/>
                  <a:gd name="T98" fmla="*/ 2 w 817"/>
                  <a:gd name="T99" fmla="*/ 0 h 360"/>
                  <a:gd name="T100" fmla="*/ 2 w 817"/>
                  <a:gd name="T101" fmla="*/ 0 h 360"/>
                  <a:gd name="T102" fmla="*/ 2 w 817"/>
                  <a:gd name="T103" fmla="*/ 0 h 360"/>
                  <a:gd name="T104" fmla="*/ 2 w 817"/>
                  <a:gd name="T105" fmla="*/ 0 h 360"/>
                  <a:gd name="T106" fmla="*/ 2 w 817"/>
                  <a:gd name="T107" fmla="*/ 0 h 360"/>
                  <a:gd name="T108" fmla="*/ 2 w 817"/>
                  <a:gd name="T109" fmla="*/ 0 h 360"/>
                  <a:gd name="T110" fmla="*/ 3 w 817"/>
                  <a:gd name="T111" fmla="*/ 0 h 360"/>
                  <a:gd name="T112" fmla="*/ 3 w 817"/>
                  <a:gd name="T113" fmla="*/ 0 h 360"/>
                  <a:gd name="T114" fmla="*/ 3 w 817"/>
                  <a:gd name="T115" fmla="*/ 0 h 360"/>
                  <a:gd name="T116" fmla="*/ 3 w 817"/>
                  <a:gd name="T117" fmla="*/ 0 h 360"/>
                  <a:gd name="T118" fmla="*/ 3 w 817"/>
                  <a:gd name="T119" fmla="*/ 1 h 360"/>
                  <a:gd name="T120" fmla="*/ 3 w 817"/>
                  <a:gd name="T121" fmla="*/ 1 h 360"/>
                  <a:gd name="T122" fmla="*/ 4 w 817"/>
                  <a:gd name="T123" fmla="*/ 1 h 36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817" h="360">
                    <a:moveTo>
                      <a:pt x="817" y="177"/>
                    </a:moveTo>
                    <a:lnTo>
                      <a:pt x="789" y="181"/>
                    </a:lnTo>
                    <a:lnTo>
                      <a:pt x="760" y="186"/>
                    </a:lnTo>
                    <a:lnTo>
                      <a:pt x="746" y="188"/>
                    </a:lnTo>
                    <a:lnTo>
                      <a:pt x="732" y="191"/>
                    </a:lnTo>
                    <a:lnTo>
                      <a:pt x="718" y="195"/>
                    </a:lnTo>
                    <a:lnTo>
                      <a:pt x="705" y="199"/>
                    </a:lnTo>
                    <a:lnTo>
                      <a:pt x="692" y="203"/>
                    </a:lnTo>
                    <a:lnTo>
                      <a:pt x="680" y="210"/>
                    </a:lnTo>
                    <a:lnTo>
                      <a:pt x="669" y="216"/>
                    </a:lnTo>
                    <a:lnTo>
                      <a:pt x="658" y="224"/>
                    </a:lnTo>
                    <a:lnTo>
                      <a:pt x="650" y="232"/>
                    </a:lnTo>
                    <a:lnTo>
                      <a:pt x="642" y="243"/>
                    </a:lnTo>
                    <a:lnTo>
                      <a:pt x="639" y="248"/>
                    </a:lnTo>
                    <a:lnTo>
                      <a:pt x="636" y="253"/>
                    </a:lnTo>
                    <a:lnTo>
                      <a:pt x="634" y="259"/>
                    </a:lnTo>
                    <a:lnTo>
                      <a:pt x="632" y="265"/>
                    </a:lnTo>
                    <a:lnTo>
                      <a:pt x="629" y="272"/>
                    </a:lnTo>
                    <a:lnTo>
                      <a:pt x="627" y="278"/>
                    </a:lnTo>
                    <a:lnTo>
                      <a:pt x="624" y="284"/>
                    </a:lnTo>
                    <a:lnTo>
                      <a:pt x="620" y="289"/>
                    </a:lnTo>
                    <a:lnTo>
                      <a:pt x="616" y="294"/>
                    </a:lnTo>
                    <a:lnTo>
                      <a:pt x="612" y="299"/>
                    </a:lnTo>
                    <a:lnTo>
                      <a:pt x="607" y="303"/>
                    </a:lnTo>
                    <a:lnTo>
                      <a:pt x="602" y="307"/>
                    </a:lnTo>
                    <a:lnTo>
                      <a:pt x="590" y="315"/>
                    </a:lnTo>
                    <a:lnTo>
                      <a:pt x="578" y="320"/>
                    </a:lnTo>
                    <a:lnTo>
                      <a:pt x="564" y="325"/>
                    </a:lnTo>
                    <a:lnTo>
                      <a:pt x="549" y="328"/>
                    </a:lnTo>
                    <a:lnTo>
                      <a:pt x="535" y="331"/>
                    </a:lnTo>
                    <a:lnTo>
                      <a:pt x="518" y="332"/>
                    </a:lnTo>
                    <a:lnTo>
                      <a:pt x="503" y="333"/>
                    </a:lnTo>
                    <a:lnTo>
                      <a:pt x="487" y="333"/>
                    </a:lnTo>
                    <a:lnTo>
                      <a:pt x="472" y="332"/>
                    </a:lnTo>
                    <a:lnTo>
                      <a:pt x="457" y="330"/>
                    </a:lnTo>
                    <a:lnTo>
                      <a:pt x="442" y="328"/>
                    </a:lnTo>
                    <a:lnTo>
                      <a:pt x="429" y="325"/>
                    </a:lnTo>
                    <a:lnTo>
                      <a:pt x="422" y="323"/>
                    </a:lnTo>
                    <a:lnTo>
                      <a:pt x="415" y="323"/>
                    </a:lnTo>
                    <a:lnTo>
                      <a:pt x="408" y="323"/>
                    </a:lnTo>
                    <a:lnTo>
                      <a:pt x="402" y="323"/>
                    </a:lnTo>
                    <a:lnTo>
                      <a:pt x="390" y="325"/>
                    </a:lnTo>
                    <a:lnTo>
                      <a:pt x="377" y="328"/>
                    </a:lnTo>
                    <a:lnTo>
                      <a:pt x="354" y="338"/>
                    </a:lnTo>
                    <a:lnTo>
                      <a:pt x="329" y="350"/>
                    </a:lnTo>
                    <a:lnTo>
                      <a:pt x="317" y="354"/>
                    </a:lnTo>
                    <a:lnTo>
                      <a:pt x="304" y="358"/>
                    </a:lnTo>
                    <a:lnTo>
                      <a:pt x="291" y="360"/>
                    </a:lnTo>
                    <a:lnTo>
                      <a:pt x="276" y="360"/>
                    </a:lnTo>
                    <a:lnTo>
                      <a:pt x="269" y="359"/>
                    </a:lnTo>
                    <a:lnTo>
                      <a:pt x="261" y="357"/>
                    </a:lnTo>
                    <a:lnTo>
                      <a:pt x="254" y="355"/>
                    </a:lnTo>
                    <a:lnTo>
                      <a:pt x="245" y="353"/>
                    </a:lnTo>
                    <a:lnTo>
                      <a:pt x="237" y="349"/>
                    </a:lnTo>
                    <a:lnTo>
                      <a:pt x="229" y="345"/>
                    </a:lnTo>
                    <a:lnTo>
                      <a:pt x="220" y="338"/>
                    </a:lnTo>
                    <a:lnTo>
                      <a:pt x="210" y="332"/>
                    </a:lnTo>
                    <a:lnTo>
                      <a:pt x="192" y="318"/>
                    </a:lnTo>
                    <a:lnTo>
                      <a:pt x="175" y="303"/>
                    </a:lnTo>
                    <a:lnTo>
                      <a:pt x="160" y="290"/>
                    </a:lnTo>
                    <a:lnTo>
                      <a:pt x="147" y="277"/>
                    </a:lnTo>
                    <a:lnTo>
                      <a:pt x="123" y="252"/>
                    </a:lnTo>
                    <a:lnTo>
                      <a:pt x="102" y="230"/>
                    </a:lnTo>
                    <a:lnTo>
                      <a:pt x="93" y="221"/>
                    </a:lnTo>
                    <a:lnTo>
                      <a:pt x="84" y="213"/>
                    </a:lnTo>
                    <a:lnTo>
                      <a:pt x="75" y="205"/>
                    </a:lnTo>
                    <a:lnTo>
                      <a:pt x="65" y="198"/>
                    </a:lnTo>
                    <a:lnTo>
                      <a:pt x="55" y="193"/>
                    </a:lnTo>
                    <a:lnTo>
                      <a:pt x="45" y="188"/>
                    </a:lnTo>
                    <a:lnTo>
                      <a:pt x="33" y="186"/>
                    </a:lnTo>
                    <a:lnTo>
                      <a:pt x="22" y="184"/>
                    </a:lnTo>
                    <a:lnTo>
                      <a:pt x="17" y="183"/>
                    </a:lnTo>
                    <a:lnTo>
                      <a:pt x="12" y="182"/>
                    </a:lnTo>
                    <a:lnTo>
                      <a:pt x="8" y="180"/>
                    </a:lnTo>
                    <a:lnTo>
                      <a:pt x="6" y="177"/>
                    </a:lnTo>
                    <a:lnTo>
                      <a:pt x="3" y="174"/>
                    </a:lnTo>
                    <a:lnTo>
                      <a:pt x="1" y="170"/>
                    </a:lnTo>
                    <a:lnTo>
                      <a:pt x="0" y="165"/>
                    </a:lnTo>
                    <a:lnTo>
                      <a:pt x="0" y="161"/>
                    </a:lnTo>
                    <a:lnTo>
                      <a:pt x="3" y="151"/>
                    </a:lnTo>
                    <a:lnTo>
                      <a:pt x="8" y="140"/>
                    </a:lnTo>
                    <a:lnTo>
                      <a:pt x="14" y="128"/>
                    </a:lnTo>
                    <a:lnTo>
                      <a:pt x="22" y="116"/>
                    </a:lnTo>
                    <a:lnTo>
                      <a:pt x="32" y="104"/>
                    </a:lnTo>
                    <a:lnTo>
                      <a:pt x="45" y="92"/>
                    </a:lnTo>
                    <a:lnTo>
                      <a:pt x="58" y="81"/>
                    </a:lnTo>
                    <a:lnTo>
                      <a:pt x="73" y="71"/>
                    </a:lnTo>
                    <a:lnTo>
                      <a:pt x="88" y="62"/>
                    </a:lnTo>
                    <a:lnTo>
                      <a:pt x="103" y="55"/>
                    </a:lnTo>
                    <a:lnTo>
                      <a:pt x="112" y="52"/>
                    </a:lnTo>
                    <a:lnTo>
                      <a:pt x="120" y="50"/>
                    </a:lnTo>
                    <a:lnTo>
                      <a:pt x="128" y="49"/>
                    </a:lnTo>
                    <a:lnTo>
                      <a:pt x="136" y="48"/>
                    </a:lnTo>
                    <a:lnTo>
                      <a:pt x="156" y="45"/>
                    </a:lnTo>
                    <a:lnTo>
                      <a:pt x="180" y="42"/>
                    </a:lnTo>
                    <a:lnTo>
                      <a:pt x="205" y="37"/>
                    </a:lnTo>
                    <a:lnTo>
                      <a:pt x="235" y="31"/>
                    </a:lnTo>
                    <a:lnTo>
                      <a:pt x="299" y="18"/>
                    </a:lnTo>
                    <a:lnTo>
                      <a:pt x="367" y="8"/>
                    </a:lnTo>
                    <a:lnTo>
                      <a:pt x="400" y="4"/>
                    </a:lnTo>
                    <a:lnTo>
                      <a:pt x="433" y="1"/>
                    </a:lnTo>
                    <a:lnTo>
                      <a:pt x="449" y="0"/>
                    </a:lnTo>
                    <a:lnTo>
                      <a:pt x="465" y="0"/>
                    </a:lnTo>
                    <a:lnTo>
                      <a:pt x="479" y="1"/>
                    </a:lnTo>
                    <a:lnTo>
                      <a:pt x="494" y="2"/>
                    </a:lnTo>
                    <a:lnTo>
                      <a:pt x="508" y="3"/>
                    </a:lnTo>
                    <a:lnTo>
                      <a:pt x="521" y="6"/>
                    </a:lnTo>
                    <a:lnTo>
                      <a:pt x="533" y="9"/>
                    </a:lnTo>
                    <a:lnTo>
                      <a:pt x="545" y="12"/>
                    </a:lnTo>
                    <a:lnTo>
                      <a:pt x="555" y="17"/>
                    </a:lnTo>
                    <a:lnTo>
                      <a:pt x="565" y="22"/>
                    </a:lnTo>
                    <a:lnTo>
                      <a:pt x="573" y="30"/>
                    </a:lnTo>
                    <a:lnTo>
                      <a:pt x="580" y="37"/>
                    </a:lnTo>
                    <a:lnTo>
                      <a:pt x="594" y="51"/>
                    </a:lnTo>
                    <a:lnTo>
                      <a:pt x="610" y="66"/>
                    </a:lnTo>
                    <a:lnTo>
                      <a:pt x="627" y="80"/>
                    </a:lnTo>
                    <a:lnTo>
                      <a:pt x="647" y="92"/>
                    </a:lnTo>
                    <a:lnTo>
                      <a:pt x="666" y="105"/>
                    </a:lnTo>
                    <a:lnTo>
                      <a:pt x="686" y="117"/>
                    </a:lnTo>
                    <a:lnTo>
                      <a:pt x="706" y="127"/>
                    </a:lnTo>
                    <a:lnTo>
                      <a:pt x="724" y="138"/>
                    </a:lnTo>
                    <a:lnTo>
                      <a:pt x="760" y="154"/>
                    </a:lnTo>
                    <a:lnTo>
                      <a:pt x="789" y="166"/>
                    </a:lnTo>
                    <a:lnTo>
                      <a:pt x="810" y="175"/>
                    </a:lnTo>
                    <a:lnTo>
                      <a:pt x="817" y="177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96" name="Freeform 2316">
                <a:extLst>
                  <a:ext uri="{FF2B5EF4-FFF2-40B4-BE49-F238E27FC236}">
                    <a16:creationId xmlns:a16="http://schemas.microsoft.com/office/drawing/2014/main" id="{422759B5-A97C-4C34-9FAA-D20E8B854B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40" y="3356"/>
                <a:ext cx="61" cy="26"/>
              </a:xfrm>
              <a:custGeom>
                <a:avLst/>
                <a:gdLst>
                  <a:gd name="T0" fmla="*/ 4 w 910"/>
                  <a:gd name="T1" fmla="*/ 1 h 399"/>
                  <a:gd name="T2" fmla="*/ 3 w 910"/>
                  <a:gd name="T3" fmla="*/ 1 h 399"/>
                  <a:gd name="T4" fmla="*/ 3 w 910"/>
                  <a:gd name="T5" fmla="*/ 1 h 399"/>
                  <a:gd name="T6" fmla="*/ 3 w 910"/>
                  <a:gd name="T7" fmla="*/ 1 h 399"/>
                  <a:gd name="T8" fmla="*/ 3 w 910"/>
                  <a:gd name="T9" fmla="*/ 1 h 399"/>
                  <a:gd name="T10" fmla="*/ 4 w 910"/>
                  <a:gd name="T11" fmla="*/ 1 h 399"/>
                  <a:gd name="T12" fmla="*/ 3 w 910"/>
                  <a:gd name="T13" fmla="*/ 1 h 399"/>
                  <a:gd name="T14" fmla="*/ 3 w 910"/>
                  <a:gd name="T15" fmla="*/ 1 h 399"/>
                  <a:gd name="T16" fmla="*/ 3 w 910"/>
                  <a:gd name="T17" fmla="*/ 1 h 399"/>
                  <a:gd name="T18" fmla="*/ 2 w 910"/>
                  <a:gd name="T19" fmla="*/ 2 h 399"/>
                  <a:gd name="T20" fmla="*/ 2 w 910"/>
                  <a:gd name="T21" fmla="*/ 2 h 399"/>
                  <a:gd name="T22" fmla="*/ 2 w 910"/>
                  <a:gd name="T23" fmla="*/ 1 h 399"/>
                  <a:gd name="T24" fmla="*/ 2 w 910"/>
                  <a:gd name="T25" fmla="*/ 1 h 399"/>
                  <a:gd name="T26" fmla="*/ 2 w 910"/>
                  <a:gd name="T27" fmla="*/ 1 h 399"/>
                  <a:gd name="T28" fmla="*/ 2 w 910"/>
                  <a:gd name="T29" fmla="*/ 1 h 399"/>
                  <a:gd name="T30" fmla="*/ 2 w 910"/>
                  <a:gd name="T31" fmla="*/ 1 h 399"/>
                  <a:gd name="T32" fmla="*/ 1 w 910"/>
                  <a:gd name="T33" fmla="*/ 2 h 399"/>
                  <a:gd name="T34" fmla="*/ 1 w 910"/>
                  <a:gd name="T35" fmla="*/ 2 h 399"/>
                  <a:gd name="T36" fmla="*/ 1 w 910"/>
                  <a:gd name="T37" fmla="*/ 1 h 399"/>
                  <a:gd name="T38" fmla="*/ 1 w 910"/>
                  <a:gd name="T39" fmla="*/ 1 h 399"/>
                  <a:gd name="T40" fmla="*/ 2 w 910"/>
                  <a:gd name="T41" fmla="*/ 1 h 399"/>
                  <a:gd name="T42" fmla="*/ 1 w 910"/>
                  <a:gd name="T43" fmla="*/ 2 h 399"/>
                  <a:gd name="T44" fmla="*/ 1 w 910"/>
                  <a:gd name="T45" fmla="*/ 1 h 399"/>
                  <a:gd name="T46" fmla="*/ 1 w 910"/>
                  <a:gd name="T47" fmla="*/ 1 h 399"/>
                  <a:gd name="T48" fmla="*/ 0 w 910"/>
                  <a:gd name="T49" fmla="*/ 1 h 399"/>
                  <a:gd name="T50" fmla="*/ 0 w 910"/>
                  <a:gd name="T51" fmla="*/ 1 h 399"/>
                  <a:gd name="T52" fmla="*/ 0 w 910"/>
                  <a:gd name="T53" fmla="*/ 1 h 399"/>
                  <a:gd name="T54" fmla="*/ 1 w 910"/>
                  <a:gd name="T55" fmla="*/ 1 h 399"/>
                  <a:gd name="T56" fmla="*/ 0 w 910"/>
                  <a:gd name="T57" fmla="*/ 1 h 399"/>
                  <a:gd name="T58" fmla="*/ 0 w 910"/>
                  <a:gd name="T59" fmla="*/ 1 h 399"/>
                  <a:gd name="T60" fmla="*/ 0 w 910"/>
                  <a:gd name="T61" fmla="*/ 1 h 399"/>
                  <a:gd name="T62" fmla="*/ 0 w 910"/>
                  <a:gd name="T63" fmla="*/ 1 h 399"/>
                  <a:gd name="T64" fmla="*/ 0 w 910"/>
                  <a:gd name="T65" fmla="*/ 1 h 399"/>
                  <a:gd name="T66" fmla="*/ 0 w 910"/>
                  <a:gd name="T67" fmla="*/ 1 h 399"/>
                  <a:gd name="T68" fmla="*/ 0 w 910"/>
                  <a:gd name="T69" fmla="*/ 1 h 399"/>
                  <a:gd name="T70" fmla="*/ 0 w 910"/>
                  <a:gd name="T71" fmla="*/ 0 h 399"/>
                  <a:gd name="T72" fmla="*/ 1 w 910"/>
                  <a:gd name="T73" fmla="*/ 0 h 399"/>
                  <a:gd name="T74" fmla="*/ 0 w 910"/>
                  <a:gd name="T75" fmla="*/ 0 h 399"/>
                  <a:gd name="T76" fmla="*/ 1 w 910"/>
                  <a:gd name="T77" fmla="*/ 0 h 399"/>
                  <a:gd name="T78" fmla="*/ 1 w 910"/>
                  <a:gd name="T79" fmla="*/ 0 h 399"/>
                  <a:gd name="T80" fmla="*/ 1 w 910"/>
                  <a:gd name="T81" fmla="*/ 0 h 399"/>
                  <a:gd name="T82" fmla="*/ 2 w 910"/>
                  <a:gd name="T83" fmla="*/ 0 h 399"/>
                  <a:gd name="T84" fmla="*/ 2 w 910"/>
                  <a:gd name="T85" fmla="*/ 0 h 399"/>
                  <a:gd name="T86" fmla="*/ 3 w 910"/>
                  <a:gd name="T87" fmla="*/ 0 h 399"/>
                  <a:gd name="T88" fmla="*/ 3 w 910"/>
                  <a:gd name="T89" fmla="*/ 0 h 399"/>
                  <a:gd name="T90" fmla="*/ 2 w 910"/>
                  <a:gd name="T91" fmla="*/ 0 h 399"/>
                  <a:gd name="T92" fmla="*/ 2 w 910"/>
                  <a:gd name="T93" fmla="*/ 0 h 399"/>
                  <a:gd name="T94" fmla="*/ 1 w 910"/>
                  <a:gd name="T95" fmla="*/ 0 h 399"/>
                  <a:gd name="T96" fmla="*/ 3 w 910"/>
                  <a:gd name="T97" fmla="*/ 0 h 399"/>
                  <a:gd name="T98" fmla="*/ 3 w 910"/>
                  <a:gd name="T99" fmla="*/ 1 h 399"/>
                  <a:gd name="T100" fmla="*/ 4 w 910"/>
                  <a:gd name="T101" fmla="*/ 1 h 399"/>
                  <a:gd name="T102" fmla="*/ 3 w 910"/>
                  <a:gd name="T103" fmla="*/ 1 h 399"/>
                  <a:gd name="T104" fmla="*/ 3 w 910"/>
                  <a:gd name="T105" fmla="*/ 0 h 399"/>
                  <a:gd name="T106" fmla="*/ 4 w 910"/>
                  <a:gd name="T107" fmla="*/ 1 h 399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10" h="399">
                    <a:moveTo>
                      <a:pt x="837" y="214"/>
                    </a:moveTo>
                    <a:lnTo>
                      <a:pt x="825" y="216"/>
                    </a:lnTo>
                    <a:lnTo>
                      <a:pt x="817" y="217"/>
                    </a:lnTo>
                    <a:lnTo>
                      <a:pt x="812" y="180"/>
                    </a:lnTo>
                    <a:lnTo>
                      <a:pt x="825" y="178"/>
                    </a:lnTo>
                    <a:lnTo>
                      <a:pt x="832" y="177"/>
                    </a:lnTo>
                    <a:lnTo>
                      <a:pt x="837" y="214"/>
                    </a:lnTo>
                    <a:close/>
                    <a:moveTo>
                      <a:pt x="817" y="217"/>
                    </a:moveTo>
                    <a:lnTo>
                      <a:pt x="794" y="221"/>
                    </a:lnTo>
                    <a:lnTo>
                      <a:pt x="770" y="226"/>
                    </a:lnTo>
                    <a:lnTo>
                      <a:pt x="746" y="231"/>
                    </a:lnTo>
                    <a:lnTo>
                      <a:pt x="725" y="238"/>
                    </a:lnTo>
                    <a:lnTo>
                      <a:pt x="714" y="242"/>
                    </a:lnTo>
                    <a:lnTo>
                      <a:pt x="705" y="246"/>
                    </a:lnTo>
                    <a:lnTo>
                      <a:pt x="696" y="251"/>
                    </a:lnTo>
                    <a:lnTo>
                      <a:pt x="689" y="257"/>
                    </a:lnTo>
                    <a:lnTo>
                      <a:pt x="681" y="265"/>
                    </a:lnTo>
                    <a:lnTo>
                      <a:pt x="675" y="272"/>
                    </a:lnTo>
                    <a:lnTo>
                      <a:pt x="671" y="280"/>
                    </a:lnTo>
                    <a:lnTo>
                      <a:pt x="668" y="289"/>
                    </a:lnTo>
                    <a:lnTo>
                      <a:pt x="632" y="280"/>
                    </a:lnTo>
                    <a:lnTo>
                      <a:pt x="636" y="267"/>
                    </a:lnTo>
                    <a:lnTo>
                      <a:pt x="642" y="254"/>
                    </a:lnTo>
                    <a:lnTo>
                      <a:pt x="650" y="243"/>
                    </a:lnTo>
                    <a:lnTo>
                      <a:pt x="658" y="234"/>
                    </a:lnTo>
                    <a:lnTo>
                      <a:pt x="667" y="226"/>
                    </a:lnTo>
                    <a:lnTo>
                      <a:pt x="678" y="218"/>
                    </a:lnTo>
                    <a:lnTo>
                      <a:pt x="690" y="211"/>
                    </a:lnTo>
                    <a:lnTo>
                      <a:pt x="702" y="206"/>
                    </a:lnTo>
                    <a:lnTo>
                      <a:pt x="714" y="201"/>
                    </a:lnTo>
                    <a:lnTo>
                      <a:pt x="728" y="197"/>
                    </a:lnTo>
                    <a:lnTo>
                      <a:pt x="742" y="193"/>
                    </a:lnTo>
                    <a:lnTo>
                      <a:pt x="756" y="190"/>
                    </a:lnTo>
                    <a:lnTo>
                      <a:pt x="784" y="184"/>
                    </a:lnTo>
                    <a:lnTo>
                      <a:pt x="812" y="180"/>
                    </a:lnTo>
                    <a:lnTo>
                      <a:pt x="817" y="217"/>
                    </a:lnTo>
                    <a:close/>
                    <a:moveTo>
                      <a:pt x="668" y="289"/>
                    </a:moveTo>
                    <a:lnTo>
                      <a:pt x="666" y="297"/>
                    </a:lnTo>
                    <a:lnTo>
                      <a:pt x="663" y="303"/>
                    </a:lnTo>
                    <a:lnTo>
                      <a:pt x="660" y="309"/>
                    </a:lnTo>
                    <a:lnTo>
                      <a:pt x="657" y="315"/>
                    </a:lnTo>
                    <a:lnTo>
                      <a:pt x="649" y="326"/>
                    </a:lnTo>
                    <a:lnTo>
                      <a:pt x="638" y="336"/>
                    </a:lnTo>
                    <a:lnTo>
                      <a:pt x="627" y="344"/>
                    </a:lnTo>
                    <a:lnTo>
                      <a:pt x="615" y="351"/>
                    </a:lnTo>
                    <a:lnTo>
                      <a:pt x="601" y="357"/>
                    </a:lnTo>
                    <a:lnTo>
                      <a:pt x="587" y="362"/>
                    </a:lnTo>
                    <a:lnTo>
                      <a:pt x="576" y="325"/>
                    </a:lnTo>
                    <a:lnTo>
                      <a:pt x="587" y="322"/>
                    </a:lnTo>
                    <a:lnTo>
                      <a:pt x="596" y="318"/>
                    </a:lnTo>
                    <a:lnTo>
                      <a:pt x="604" y="314"/>
                    </a:lnTo>
                    <a:lnTo>
                      <a:pt x="611" y="309"/>
                    </a:lnTo>
                    <a:lnTo>
                      <a:pt x="619" y="303"/>
                    </a:lnTo>
                    <a:lnTo>
                      <a:pt x="624" y="296"/>
                    </a:lnTo>
                    <a:lnTo>
                      <a:pt x="629" y="288"/>
                    </a:lnTo>
                    <a:lnTo>
                      <a:pt x="632" y="280"/>
                    </a:lnTo>
                    <a:lnTo>
                      <a:pt x="668" y="289"/>
                    </a:lnTo>
                    <a:close/>
                    <a:moveTo>
                      <a:pt x="587" y="362"/>
                    </a:moveTo>
                    <a:lnTo>
                      <a:pt x="569" y="367"/>
                    </a:lnTo>
                    <a:lnTo>
                      <a:pt x="551" y="369"/>
                    </a:lnTo>
                    <a:lnTo>
                      <a:pt x="532" y="371"/>
                    </a:lnTo>
                    <a:lnTo>
                      <a:pt x="513" y="371"/>
                    </a:lnTo>
                    <a:lnTo>
                      <a:pt x="494" y="371"/>
                    </a:lnTo>
                    <a:lnTo>
                      <a:pt x="476" y="369"/>
                    </a:lnTo>
                    <a:lnTo>
                      <a:pt x="458" y="366"/>
                    </a:lnTo>
                    <a:lnTo>
                      <a:pt x="442" y="361"/>
                    </a:lnTo>
                    <a:lnTo>
                      <a:pt x="451" y="325"/>
                    </a:lnTo>
                    <a:lnTo>
                      <a:pt x="465" y="329"/>
                    </a:lnTo>
                    <a:lnTo>
                      <a:pt x="481" y="332"/>
                    </a:lnTo>
                    <a:lnTo>
                      <a:pt x="496" y="333"/>
                    </a:lnTo>
                    <a:lnTo>
                      <a:pt x="513" y="334"/>
                    </a:lnTo>
                    <a:lnTo>
                      <a:pt x="529" y="334"/>
                    </a:lnTo>
                    <a:lnTo>
                      <a:pt x="546" y="332"/>
                    </a:lnTo>
                    <a:lnTo>
                      <a:pt x="561" y="330"/>
                    </a:lnTo>
                    <a:lnTo>
                      <a:pt x="576" y="325"/>
                    </a:lnTo>
                    <a:lnTo>
                      <a:pt x="587" y="362"/>
                    </a:lnTo>
                    <a:close/>
                    <a:moveTo>
                      <a:pt x="451" y="325"/>
                    </a:moveTo>
                    <a:lnTo>
                      <a:pt x="450" y="325"/>
                    </a:lnTo>
                    <a:lnTo>
                      <a:pt x="451" y="325"/>
                    </a:lnTo>
                    <a:lnTo>
                      <a:pt x="447" y="344"/>
                    </a:lnTo>
                    <a:lnTo>
                      <a:pt x="451" y="325"/>
                    </a:lnTo>
                    <a:close/>
                    <a:moveTo>
                      <a:pt x="442" y="361"/>
                    </a:moveTo>
                    <a:lnTo>
                      <a:pt x="433" y="360"/>
                    </a:lnTo>
                    <a:lnTo>
                      <a:pt x="425" y="360"/>
                    </a:lnTo>
                    <a:lnTo>
                      <a:pt x="417" y="361"/>
                    </a:lnTo>
                    <a:lnTo>
                      <a:pt x="408" y="364"/>
                    </a:lnTo>
                    <a:lnTo>
                      <a:pt x="391" y="369"/>
                    </a:lnTo>
                    <a:lnTo>
                      <a:pt x="375" y="377"/>
                    </a:lnTo>
                    <a:lnTo>
                      <a:pt x="359" y="342"/>
                    </a:lnTo>
                    <a:lnTo>
                      <a:pt x="370" y="338"/>
                    </a:lnTo>
                    <a:lnTo>
                      <a:pt x="381" y="333"/>
                    </a:lnTo>
                    <a:lnTo>
                      <a:pt x="391" y="329"/>
                    </a:lnTo>
                    <a:lnTo>
                      <a:pt x="402" y="325"/>
                    </a:lnTo>
                    <a:lnTo>
                      <a:pt x="414" y="323"/>
                    </a:lnTo>
                    <a:lnTo>
                      <a:pt x="425" y="322"/>
                    </a:lnTo>
                    <a:lnTo>
                      <a:pt x="437" y="323"/>
                    </a:lnTo>
                    <a:lnTo>
                      <a:pt x="451" y="325"/>
                    </a:lnTo>
                    <a:lnTo>
                      <a:pt x="442" y="361"/>
                    </a:lnTo>
                    <a:close/>
                    <a:moveTo>
                      <a:pt x="375" y="377"/>
                    </a:moveTo>
                    <a:lnTo>
                      <a:pt x="358" y="384"/>
                    </a:lnTo>
                    <a:lnTo>
                      <a:pt x="342" y="390"/>
                    </a:lnTo>
                    <a:lnTo>
                      <a:pt x="332" y="393"/>
                    </a:lnTo>
                    <a:lnTo>
                      <a:pt x="324" y="395"/>
                    </a:lnTo>
                    <a:lnTo>
                      <a:pt x="315" y="397"/>
                    </a:lnTo>
                    <a:lnTo>
                      <a:pt x="306" y="399"/>
                    </a:lnTo>
                    <a:lnTo>
                      <a:pt x="296" y="399"/>
                    </a:lnTo>
                    <a:lnTo>
                      <a:pt x="286" y="397"/>
                    </a:lnTo>
                    <a:lnTo>
                      <a:pt x="276" y="395"/>
                    </a:lnTo>
                    <a:lnTo>
                      <a:pt x="265" y="392"/>
                    </a:lnTo>
                    <a:lnTo>
                      <a:pt x="253" y="388"/>
                    </a:lnTo>
                    <a:lnTo>
                      <a:pt x="242" y="382"/>
                    </a:lnTo>
                    <a:lnTo>
                      <a:pt x="230" y="375"/>
                    </a:lnTo>
                    <a:lnTo>
                      <a:pt x="217" y="367"/>
                    </a:lnTo>
                    <a:lnTo>
                      <a:pt x="240" y="336"/>
                    </a:lnTo>
                    <a:lnTo>
                      <a:pt x="249" y="343"/>
                    </a:lnTo>
                    <a:lnTo>
                      <a:pt x="258" y="348"/>
                    </a:lnTo>
                    <a:lnTo>
                      <a:pt x="267" y="352"/>
                    </a:lnTo>
                    <a:lnTo>
                      <a:pt x="275" y="355"/>
                    </a:lnTo>
                    <a:lnTo>
                      <a:pt x="283" y="357"/>
                    </a:lnTo>
                    <a:lnTo>
                      <a:pt x="291" y="358"/>
                    </a:lnTo>
                    <a:lnTo>
                      <a:pt x="298" y="359"/>
                    </a:lnTo>
                    <a:lnTo>
                      <a:pt x="306" y="359"/>
                    </a:lnTo>
                    <a:lnTo>
                      <a:pt x="320" y="357"/>
                    </a:lnTo>
                    <a:lnTo>
                      <a:pt x="333" y="353"/>
                    </a:lnTo>
                    <a:lnTo>
                      <a:pt x="347" y="348"/>
                    </a:lnTo>
                    <a:lnTo>
                      <a:pt x="359" y="342"/>
                    </a:lnTo>
                    <a:lnTo>
                      <a:pt x="375" y="377"/>
                    </a:lnTo>
                    <a:close/>
                    <a:moveTo>
                      <a:pt x="217" y="367"/>
                    </a:moveTo>
                    <a:lnTo>
                      <a:pt x="219" y="368"/>
                    </a:lnTo>
                    <a:lnTo>
                      <a:pt x="217" y="367"/>
                    </a:lnTo>
                    <a:lnTo>
                      <a:pt x="228" y="351"/>
                    </a:lnTo>
                    <a:lnTo>
                      <a:pt x="217" y="367"/>
                    </a:lnTo>
                    <a:close/>
                    <a:moveTo>
                      <a:pt x="217" y="367"/>
                    </a:moveTo>
                    <a:lnTo>
                      <a:pt x="202" y="354"/>
                    </a:lnTo>
                    <a:lnTo>
                      <a:pt x="187" y="342"/>
                    </a:lnTo>
                    <a:lnTo>
                      <a:pt x="174" y="331"/>
                    </a:lnTo>
                    <a:lnTo>
                      <a:pt x="162" y="319"/>
                    </a:lnTo>
                    <a:lnTo>
                      <a:pt x="140" y="298"/>
                    </a:lnTo>
                    <a:lnTo>
                      <a:pt x="121" y="277"/>
                    </a:lnTo>
                    <a:lnTo>
                      <a:pt x="148" y="251"/>
                    </a:lnTo>
                    <a:lnTo>
                      <a:pt x="167" y="271"/>
                    </a:lnTo>
                    <a:lnTo>
                      <a:pt x="187" y="291"/>
                    </a:lnTo>
                    <a:lnTo>
                      <a:pt x="199" y="302"/>
                    </a:lnTo>
                    <a:lnTo>
                      <a:pt x="211" y="313"/>
                    </a:lnTo>
                    <a:lnTo>
                      <a:pt x="225" y="324"/>
                    </a:lnTo>
                    <a:lnTo>
                      <a:pt x="240" y="336"/>
                    </a:lnTo>
                    <a:lnTo>
                      <a:pt x="217" y="367"/>
                    </a:lnTo>
                    <a:close/>
                    <a:moveTo>
                      <a:pt x="121" y="277"/>
                    </a:moveTo>
                    <a:lnTo>
                      <a:pt x="110" y="266"/>
                    </a:lnTo>
                    <a:lnTo>
                      <a:pt x="100" y="255"/>
                    </a:lnTo>
                    <a:lnTo>
                      <a:pt x="91" y="246"/>
                    </a:lnTo>
                    <a:lnTo>
                      <a:pt x="80" y="239"/>
                    </a:lnTo>
                    <a:lnTo>
                      <a:pt x="71" y="232"/>
                    </a:lnTo>
                    <a:lnTo>
                      <a:pt x="61" y="227"/>
                    </a:lnTo>
                    <a:lnTo>
                      <a:pt x="50" y="224"/>
                    </a:lnTo>
                    <a:lnTo>
                      <a:pt x="39" y="222"/>
                    </a:lnTo>
                    <a:lnTo>
                      <a:pt x="41" y="184"/>
                    </a:lnTo>
                    <a:lnTo>
                      <a:pt x="49" y="185"/>
                    </a:lnTo>
                    <a:lnTo>
                      <a:pt x="58" y="186"/>
                    </a:lnTo>
                    <a:lnTo>
                      <a:pt x="65" y="189"/>
                    </a:lnTo>
                    <a:lnTo>
                      <a:pt x="72" y="191"/>
                    </a:lnTo>
                    <a:lnTo>
                      <a:pt x="86" y="197"/>
                    </a:lnTo>
                    <a:lnTo>
                      <a:pt x="99" y="205"/>
                    </a:lnTo>
                    <a:lnTo>
                      <a:pt x="111" y="214"/>
                    </a:lnTo>
                    <a:lnTo>
                      <a:pt x="122" y="226"/>
                    </a:lnTo>
                    <a:lnTo>
                      <a:pt x="136" y="238"/>
                    </a:lnTo>
                    <a:lnTo>
                      <a:pt x="148" y="251"/>
                    </a:lnTo>
                    <a:lnTo>
                      <a:pt x="121" y="277"/>
                    </a:lnTo>
                    <a:close/>
                    <a:moveTo>
                      <a:pt x="39" y="222"/>
                    </a:moveTo>
                    <a:lnTo>
                      <a:pt x="38" y="222"/>
                    </a:lnTo>
                    <a:lnTo>
                      <a:pt x="40" y="203"/>
                    </a:lnTo>
                    <a:lnTo>
                      <a:pt x="39" y="222"/>
                    </a:lnTo>
                    <a:close/>
                    <a:moveTo>
                      <a:pt x="38" y="222"/>
                    </a:moveTo>
                    <a:lnTo>
                      <a:pt x="32" y="221"/>
                    </a:lnTo>
                    <a:lnTo>
                      <a:pt x="27" y="219"/>
                    </a:lnTo>
                    <a:lnTo>
                      <a:pt x="22" y="217"/>
                    </a:lnTo>
                    <a:lnTo>
                      <a:pt x="16" y="215"/>
                    </a:lnTo>
                    <a:lnTo>
                      <a:pt x="13" y="212"/>
                    </a:lnTo>
                    <a:lnTo>
                      <a:pt x="9" y="209"/>
                    </a:lnTo>
                    <a:lnTo>
                      <a:pt x="6" y="205"/>
                    </a:lnTo>
                    <a:lnTo>
                      <a:pt x="4" y="201"/>
                    </a:lnTo>
                    <a:lnTo>
                      <a:pt x="38" y="183"/>
                    </a:lnTo>
                    <a:lnTo>
                      <a:pt x="39" y="184"/>
                    </a:lnTo>
                    <a:lnTo>
                      <a:pt x="42" y="184"/>
                    </a:lnTo>
                    <a:lnTo>
                      <a:pt x="38" y="222"/>
                    </a:lnTo>
                    <a:close/>
                    <a:moveTo>
                      <a:pt x="4" y="201"/>
                    </a:moveTo>
                    <a:lnTo>
                      <a:pt x="1" y="193"/>
                    </a:lnTo>
                    <a:lnTo>
                      <a:pt x="0" y="183"/>
                    </a:lnTo>
                    <a:lnTo>
                      <a:pt x="1" y="174"/>
                    </a:lnTo>
                    <a:lnTo>
                      <a:pt x="3" y="165"/>
                    </a:lnTo>
                    <a:lnTo>
                      <a:pt x="39" y="175"/>
                    </a:lnTo>
                    <a:lnTo>
                      <a:pt x="38" y="180"/>
                    </a:lnTo>
                    <a:lnTo>
                      <a:pt x="38" y="183"/>
                    </a:lnTo>
                    <a:lnTo>
                      <a:pt x="4" y="201"/>
                    </a:lnTo>
                    <a:close/>
                    <a:moveTo>
                      <a:pt x="3" y="165"/>
                    </a:moveTo>
                    <a:lnTo>
                      <a:pt x="8" y="145"/>
                    </a:lnTo>
                    <a:lnTo>
                      <a:pt x="3" y="164"/>
                    </a:lnTo>
                    <a:lnTo>
                      <a:pt x="21" y="170"/>
                    </a:lnTo>
                    <a:lnTo>
                      <a:pt x="3" y="165"/>
                    </a:lnTo>
                    <a:close/>
                    <a:moveTo>
                      <a:pt x="3" y="164"/>
                    </a:moveTo>
                    <a:lnTo>
                      <a:pt x="6" y="157"/>
                    </a:lnTo>
                    <a:lnTo>
                      <a:pt x="10" y="147"/>
                    </a:lnTo>
                    <a:lnTo>
                      <a:pt x="14" y="139"/>
                    </a:lnTo>
                    <a:lnTo>
                      <a:pt x="21" y="130"/>
                    </a:lnTo>
                    <a:lnTo>
                      <a:pt x="51" y="151"/>
                    </a:lnTo>
                    <a:lnTo>
                      <a:pt x="43" y="164"/>
                    </a:lnTo>
                    <a:lnTo>
                      <a:pt x="39" y="175"/>
                    </a:lnTo>
                    <a:lnTo>
                      <a:pt x="3" y="164"/>
                    </a:lnTo>
                    <a:close/>
                    <a:moveTo>
                      <a:pt x="21" y="130"/>
                    </a:moveTo>
                    <a:lnTo>
                      <a:pt x="32" y="116"/>
                    </a:lnTo>
                    <a:lnTo>
                      <a:pt x="45" y="102"/>
                    </a:lnTo>
                    <a:lnTo>
                      <a:pt x="61" y="89"/>
                    </a:lnTo>
                    <a:lnTo>
                      <a:pt x="77" y="76"/>
                    </a:lnTo>
                    <a:lnTo>
                      <a:pt x="85" y="71"/>
                    </a:lnTo>
                    <a:lnTo>
                      <a:pt x="95" y="66"/>
                    </a:lnTo>
                    <a:lnTo>
                      <a:pt x="104" y="61"/>
                    </a:lnTo>
                    <a:lnTo>
                      <a:pt x="114" y="57"/>
                    </a:lnTo>
                    <a:lnTo>
                      <a:pt x="123" y="54"/>
                    </a:lnTo>
                    <a:lnTo>
                      <a:pt x="133" y="51"/>
                    </a:lnTo>
                    <a:lnTo>
                      <a:pt x="143" y="49"/>
                    </a:lnTo>
                    <a:lnTo>
                      <a:pt x="153" y="48"/>
                    </a:lnTo>
                    <a:lnTo>
                      <a:pt x="156" y="86"/>
                    </a:lnTo>
                    <a:lnTo>
                      <a:pt x="148" y="87"/>
                    </a:lnTo>
                    <a:lnTo>
                      <a:pt x="141" y="88"/>
                    </a:lnTo>
                    <a:lnTo>
                      <a:pt x="133" y="91"/>
                    </a:lnTo>
                    <a:lnTo>
                      <a:pt x="126" y="93"/>
                    </a:lnTo>
                    <a:lnTo>
                      <a:pt x="110" y="100"/>
                    </a:lnTo>
                    <a:lnTo>
                      <a:pt x="97" y="108"/>
                    </a:lnTo>
                    <a:lnTo>
                      <a:pt x="83" y="119"/>
                    </a:lnTo>
                    <a:lnTo>
                      <a:pt x="71" y="129"/>
                    </a:lnTo>
                    <a:lnTo>
                      <a:pt x="61" y="140"/>
                    </a:lnTo>
                    <a:lnTo>
                      <a:pt x="51" y="151"/>
                    </a:lnTo>
                    <a:lnTo>
                      <a:pt x="21" y="130"/>
                    </a:lnTo>
                    <a:close/>
                    <a:moveTo>
                      <a:pt x="153" y="48"/>
                    </a:moveTo>
                    <a:lnTo>
                      <a:pt x="151" y="48"/>
                    </a:lnTo>
                    <a:lnTo>
                      <a:pt x="153" y="48"/>
                    </a:lnTo>
                    <a:lnTo>
                      <a:pt x="154" y="67"/>
                    </a:lnTo>
                    <a:lnTo>
                      <a:pt x="153" y="48"/>
                    </a:lnTo>
                    <a:close/>
                    <a:moveTo>
                      <a:pt x="153" y="48"/>
                    </a:moveTo>
                    <a:lnTo>
                      <a:pt x="172" y="45"/>
                    </a:lnTo>
                    <a:lnTo>
                      <a:pt x="195" y="41"/>
                    </a:lnTo>
                    <a:lnTo>
                      <a:pt x="220" y="37"/>
                    </a:lnTo>
                    <a:lnTo>
                      <a:pt x="249" y="31"/>
                    </a:lnTo>
                    <a:lnTo>
                      <a:pt x="256" y="68"/>
                    </a:lnTo>
                    <a:lnTo>
                      <a:pt x="226" y="74"/>
                    </a:lnTo>
                    <a:lnTo>
                      <a:pt x="200" y="79"/>
                    </a:lnTo>
                    <a:lnTo>
                      <a:pt x="176" y="84"/>
                    </a:lnTo>
                    <a:lnTo>
                      <a:pt x="156" y="86"/>
                    </a:lnTo>
                    <a:lnTo>
                      <a:pt x="153" y="48"/>
                    </a:lnTo>
                    <a:close/>
                    <a:moveTo>
                      <a:pt x="249" y="31"/>
                    </a:moveTo>
                    <a:lnTo>
                      <a:pt x="298" y="22"/>
                    </a:lnTo>
                    <a:lnTo>
                      <a:pt x="351" y="13"/>
                    </a:lnTo>
                    <a:lnTo>
                      <a:pt x="377" y="8"/>
                    </a:lnTo>
                    <a:lnTo>
                      <a:pt x="403" y="5"/>
                    </a:lnTo>
                    <a:lnTo>
                      <a:pt x="430" y="2"/>
                    </a:lnTo>
                    <a:lnTo>
                      <a:pt x="456" y="1"/>
                    </a:lnTo>
                    <a:lnTo>
                      <a:pt x="481" y="0"/>
                    </a:lnTo>
                    <a:lnTo>
                      <a:pt x="504" y="1"/>
                    </a:lnTo>
                    <a:lnTo>
                      <a:pt x="527" y="3"/>
                    </a:lnTo>
                    <a:lnTo>
                      <a:pt x="549" y="7"/>
                    </a:lnTo>
                    <a:lnTo>
                      <a:pt x="558" y="10"/>
                    </a:lnTo>
                    <a:lnTo>
                      <a:pt x="567" y="14"/>
                    </a:lnTo>
                    <a:lnTo>
                      <a:pt x="576" y="17"/>
                    </a:lnTo>
                    <a:lnTo>
                      <a:pt x="585" y="21"/>
                    </a:lnTo>
                    <a:lnTo>
                      <a:pt x="593" y="26"/>
                    </a:lnTo>
                    <a:lnTo>
                      <a:pt x="600" y="31"/>
                    </a:lnTo>
                    <a:lnTo>
                      <a:pt x="606" y="37"/>
                    </a:lnTo>
                    <a:lnTo>
                      <a:pt x="612" y="43"/>
                    </a:lnTo>
                    <a:lnTo>
                      <a:pt x="584" y="67"/>
                    </a:lnTo>
                    <a:lnTo>
                      <a:pt x="578" y="63"/>
                    </a:lnTo>
                    <a:lnTo>
                      <a:pt x="573" y="58"/>
                    </a:lnTo>
                    <a:lnTo>
                      <a:pt x="567" y="55"/>
                    </a:lnTo>
                    <a:lnTo>
                      <a:pt x="561" y="51"/>
                    </a:lnTo>
                    <a:lnTo>
                      <a:pt x="554" y="48"/>
                    </a:lnTo>
                    <a:lnTo>
                      <a:pt x="547" y="45"/>
                    </a:lnTo>
                    <a:lnTo>
                      <a:pt x="538" y="43"/>
                    </a:lnTo>
                    <a:lnTo>
                      <a:pt x="530" y="41"/>
                    </a:lnTo>
                    <a:lnTo>
                      <a:pt x="511" y="38"/>
                    </a:lnTo>
                    <a:lnTo>
                      <a:pt x="491" y="37"/>
                    </a:lnTo>
                    <a:lnTo>
                      <a:pt x="469" y="37"/>
                    </a:lnTo>
                    <a:lnTo>
                      <a:pt x="447" y="38"/>
                    </a:lnTo>
                    <a:lnTo>
                      <a:pt x="423" y="40"/>
                    </a:lnTo>
                    <a:lnTo>
                      <a:pt x="399" y="43"/>
                    </a:lnTo>
                    <a:lnTo>
                      <a:pt x="375" y="46"/>
                    </a:lnTo>
                    <a:lnTo>
                      <a:pt x="350" y="51"/>
                    </a:lnTo>
                    <a:lnTo>
                      <a:pt x="302" y="60"/>
                    </a:lnTo>
                    <a:lnTo>
                      <a:pt x="256" y="68"/>
                    </a:lnTo>
                    <a:lnTo>
                      <a:pt x="249" y="31"/>
                    </a:lnTo>
                    <a:close/>
                    <a:moveTo>
                      <a:pt x="584" y="68"/>
                    </a:moveTo>
                    <a:lnTo>
                      <a:pt x="583" y="66"/>
                    </a:lnTo>
                    <a:lnTo>
                      <a:pt x="584" y="67"/>
                    </a:lnTo>
                    <a:lnTo>
                      <a:pt x="598" y="56"/>
                    </a:lnTo>
                    <a:lnTo>
                      <a:pt x="584" y="68"/>
                    </a:lnTo>
                    <a:close/>
                    <a:moveTo>
                      <a:pt x="612" y="43"/>
                    </a:moveTo>
                    <a:lnTo>
                      <a:pt x="626" y="58"/>
                    </a:lnTo>
                    <a:lnTo>
                      <a:pt x="641" y="71"/>
                    </a:lnTo>
                    <a:lnTo>
                      <a:pt x="658" y="85"/>
                    </a:lnTo>
                    <a:lnTo>
                      <a:pt x="676" y="97"/>
                    </a:lnTo>
                    <a:lnTo>
                      <a:pt x="695" y="109"/>
                    </a:lnTo>
                    <a:lnTo>
                      <a:pt x="713" y="120"/>
                    </a:lnTo>
                    <a:lnTo>
                      <a:pt x="733" y="130"/>
                    </a:lnTo>
                    <a:lnTo>
                      <a:pt x="751" y="140"/>
                    </a:lnTo>
                    <a:lnTo>
                      <a:pt x="785" y="156"/>
                    </a:lnTo>
                    <a:lnTo>
                      <a:pt x="814" y="168"/>
                    </a:lnTo>
                    <a:lnTo>
                      <a:pt x="834" y="175"/>
                    </a:lnTo>
                    <a:lnTo>
                      <a:pt x="841" y="178"/>
                    </a:lnTo>
                    <a:lnTo>
                      <a:pt x="829" y="213"/>
                    </a:lnTo>
                    <a:lnTo>
                      <a:pt x="820" y="211"/>
                    </a:lnTo>
                    <a:lnTo>
                      <a:pt x="800" y="203"/>
                    </a:lnTo>
                    <a:lnTo>
                      <a:pt x="770" y="190"/>
                    </a:lnTo>
                    <a:lnTo>
                      <a:pt x="733" y="172"/>
                    </a:lnTo>
                    <a:lnTo>
                      <a:pt x="713" y="163"/>
                    </a:lnTo>
                    <a:lnTo>
                      <a:pt x="694" y="151"/>
                    </a:lnTo>
                    <a:lnTo>
                      <a:pt x="673" y="139"/>
                    </a:lnTo>
                    <a:lnTo>
                      <a:pt x="653" y="127"/>
                    </a:lnTo>
                    <a:lnTo>
                      <a:pt x="634" y="112"/>
                    </a:lnTo>
                    <a:lnTo>
                      <a:pt x="616" y="99"/>
                    </a:lnTo>
                    <a:lnTo>
                      <a:pt x="599" y="84"/>
                    </a:lnTo>
                    <a:lnTo>
                      <a:pt x="584" y="68"/>
                    </a:lnTo>
                    <a:lnTo>
                      <a:pt x="612" y="43"/>
                    </a:lnTo>
                    <a:close/>
                    <a:moveTo>
                      <a:pt x="841" y="178"/>
                    </a:moveTo>
                    <a:lnTo>
                      <a:pt x="910" y="203"/>
                    </a:lnTo>
                    <a:lnTo>
                      <a:pt x="837" y="214"/>
                    </a:lnTo>
                    <a:lnTo>
                      <a:pt x="835" y="196"/>
                    </a:lnTo>
                    <a:lnTo>
                      <a:pt x="841" y="17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97" name="Freeform 2317">
                <a:extLst>
                  <a:ext uri="{FF2B5EF4-FFF2-40B4-BE49-F238E27FC236}">
                    <a16:creationId xmlns:a16="http://schemas.microsoft.com/office/drawing/2014/main" id="{01696160-18C8-45DE-879B-E8F2866F2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3" y="3360"/>
                <a:ext cx="57" cy="27"/>
              </a:xfrm>
              <a:custGeom>
                <a:avLst/>
                <a:gdLst>
                  <a:gd name="T0" fmla="*/ 4 w 852"/>
                  <a:gd name="T1" fmla="*/ 1 h 401"/>
                  <a:gd name="T2" fmla="*/ 3 w 852"/>
                  <a:gd name="T3" fmla="*/ 1 h 401"/>
                  <a:gd name="T4" fmla="*/ 3 w 852"/>
                  <a:gd name="T5" fmla="*/ 1 h 401"/>
                  <a:gd name="T6" fmla="*/ 3 w 852"/>
                  <a:gd name="T7" fmla="*/ 1 h 401"/>
                  <a:gd name="T8" fmla="*/ 3 w 852"/>
                  <a:gd name="T9" fmla="*/ 1 h 401"/>
                  <a:gd name="T10" fmla="*/ 3 w 852"/>
                  <a:gd name="T11" fmla="*/ 1 h 401"/>
                  <a:gd name="T12" fmla="*/ 3 w 852"/>
                  <a:gd name="T13" fmla="*/ 1 h 401"/>
                  <a:gd name="T14" fmla="*/ 3 w 852"/>
                  <a:gd name="T15" fmla="*/ 1 h 401"/>
                  <a:gd name="T16" fmla="*/ 3 w 852"/>
                  <a:gd name="T17" fmla="*/ 2 h 401"/>
                  <a:gd name="T18" fmla="*/ 3 w 852"/>
                  <a:gd name="T19" fmla="*/ 2 h 401"/>
                  <a:gd name="T20" fmla="*/ 3 w 852"/>
                  <a:gd name="T21" fmla="*/ 2 h 401"/>
                  <a:gd name="T22" fmla="*/ 3 w 852"/>
                  <a:gd name="T23" fmla="*/ 2 h 401"/>
                  <a:gd name="T24" fmla="*/ 2 w 852"/>
                  <a:gd name="T25" fmla="*/ 2 h 401"/>
                  <a:gd name="T26" fmla="*/ 2 w 852"/>
                  <a:gd name="T27" fmla="*/ 2 h 401"/>
                  <a:gd name="T28" fmla="*/ 2 w 852"/>
                  <a:gd name="T29" fmla="*/ 2 h 401"/>
                  <a:gd name="T30" fmla="*/ 2 w 852"/>
                  <a:gd name="T31" fmla="*/ 2 h 401"/>
                  <a:gd name="T32" fmla="*/ 2 w 852"/>
                  <a:gd name="T33" fmla="*/ 2 h 401"/>
                  <a:gd name="T34" fmla="*/ 2 w 852"/>
                  <a:gd name="T35" fmla="*/ 2 h 401"/>
                  <a:gd name="T36" fmla="*/ 2 w 852"/>
                  <a:gd name="T37" fmla="*/ 2 h 401"/>
                  <a:gd name="T38" fmla="*/ 1 w 852"/>
                  <a:gd name="T39" fmla="*/ 2 h 401"/>
                  <a:gd name="T40" fmla="*/ 1 w 852"/>
                  <a:gd name="T41" fmla="*/ 2 h 401"/>
                  <a:gd name="T42" fmla="*/ 1 w 852"/>
                  <a:gd name="T43" fmla="*/ 2 h 401"/>
                  <a:gd name="T44" fmla="*/ 1 w 852"/>
                  <a:gd name="T45" fmla="*/ 2 h 401"/>
                  <a:gd name="T46" fmla="*/ 1 w 852"/>
                  <a:gd name="T47" fmla="*/ 2 h 401"/>
                  <a:gd name="T48" fmla="*/ 1 w 852"/>
                  <a:gd name="T49" fmla="*/ 2 h 401"/>
                  <a:gd name="T50" fmla="*/ 1 w 852"/>
                  <a:gd name="T51" fmla="*/ 1 h 401"/>
                  <a:gd name="T52" fmla="*/ 1 w 852"/>
                  <a:gd name="T53" fmla="*/ 1 h 401"/>
                  <a:gd name="T54" fmla="*/ 0 w 852"/>
                  <a:gd name="T55" fmla="*/ 1 h 401"/>
                  <a:gd name="T56" fmla="*/ 0 w 852"/>
                  <a:gd name="T57" fmla="*/ 1 h 401"/>
                  <a:gd name="T58" fmla="*/ 0 w 852"/>
                  <a:gd name="T59" fmla="*/ 1 h 401"/>
                  <a:gd name="T60" fmla="*/ 0 w 852"/>
                  <a:gd name="T61" fmla="*/ 1 h 401"/>
                  <a:gd name="T62" fmla="*/ 0 w 852"/>
                  <a:gd name="T63" fmla="*/ 1 h 401"/>
                  <a:gd name="T64" fmla="*/ 0 w 852"/>
                  <a:gd name="T65" fmla="*/ 1 h 401"/>
                  <a:gd name="T66" fmla="*/ 0 w 852"/>
                  <a:gd name="T67" fmla="*/ 1 h 401"/>
                  <a:gd name="T68" fmla="*/ 0 w 852"/>
                  <a:gd name="T69" fmla="*/ 0 h 401"/>
                  <a:gd name="T70" fmla="*/ 0 w 852"/>
                  <a:gd name="T71" fmla="*/ 0 h 401"/>
                  <a:gd name="T72" fmla="*/ 0 w 852"/>
                  <a:gd name="T73" fmla="*/ 0 h 401"/>
                  <a:gd name="T74" fmla="*/ 0 w 852"/>
                  <a:gd name="T75" fmla="*/ 0 h 401"/>
                  <a:gd name="T76" fmla="*/ 1 w 852"/>
                  <a:gd name="T77" fmla="*/ 0 h 401"/>
                  <a:gd name="T78" fmla="*/ 1 w 852"/>
                  <a:gd name="T79" fmla="*/ 0 h 401"/>
                  <a:gd name="T80" fmla="*/ 1 w 852"/>
                  <a:gd name="T81" fmla="*/ 0 h 401"/>
                  <a:gd name="T82" fmla="*/ 1 w 852"/>
                  <a:gd name="T83" fmla="*/ 0 h 401"/>
                  <a:gd name="T84" fmla="*/ 1 w 852"/>
                  <a:gd name="T85" fmla="*/ 0 h 401"/>
                  <a:gd name="T86" fmla="*/ 1 w 852"/>
                  <a:gd name="T87" fmla="*/ 0 h 401"/>
                  <a:gd name="T88" fmla="*/ 2 w 852"/>
                  <a:gd name="T89" fmla="*/ 0 h 401"/>
                  <a:gd name="T90" fmla="*/ 2 w 852"/>
                  <a:gd name="T91" fmla="*/ 0 h 401"/>
                  <a:gd name="T92" fmla="*/ 2 w 852"/>
                  <a:gd name="T93" fmla="*/ 0 h 401"/>
                  <a:gd name="T94" fmla="*/ 2 w 852"/>
                  <a:gd name="T95" fmla="*/ 0 h 401"/>
                  <a:gd name="T96" fmla="*/ 2 w 852"/>
                  <a:gd name="T97" fmla="*/ 0 h 401"/>
                  <a:gd name="T98" fmla="*/ 2 w 852"/>
                  <a:gd name="T99" fmla="*/ 0 h 401"/>
                  <a:gd name="T100" fmla="*/ 2 w 852"/>
                  <a:gd name="T101" fmla="*/ 0 h 401"/>
                  <a:gd name="T102" fmla="*/ 2 w 852"/>
                  <a:gd name="T103" fmla="*/ 0 h 401"/>
                  <a:gd name="T104" fmla="*/ 3 w 852"/>
                  <a:gd name="T105" fmla="*/ 0 h 401"/>
                  <a:gd name="T106" fmla="*/ 3 w 852"/>
                  <a:gd name="T107" fmla="*/ 0 h 401"/>
                  <a:gd name="T108" fmla="*/ 3 w 852"/>
                  <a:gd name="T109" fmla="*/ 0 h 401"/>
                  <a:gd name="T110" fmla="*/ 3 w 852"/>
                  <a:gd name="T111" fmla="*/ 1 h 401"/>
                  <a:gd name="T112" fmla="*/ 3 w 852"/>
                  <a:gd name="T113" fmla="*/ 1 h 401"/>
                  <a:gd name="T114" fmla="*/ 3 w 852"/>
                  <a:gd name="T115" fmla="*/ 1 h 401"/>
                  <a:gd name="T116" fmla="*/ 3 w 852"/>
                  <a:gd name="T117" fmla="*/ 1 h 401"/>
                  <a:gd name="T118" fmla="*/ 4 w 852"/>
                  <a:gd name="T119" fmla="*/ 1 h 401"/>
                  <a:gd name="T120" fmla="*/ 4 w 852"/>
                  <a:gd name="T121" fmla="*/ 1 h 401"/>
                  <a:gd name="T122" fmla="*/ 4 w 852"/>
                  <a:gd name="T123" fmla="*/ 1 h 40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852" h="401">
                    <a:moveTo>
                      <a:pt x="848" y="136"/>
                    </a:moveTo>
                    <a:lnTo>
                      <a:pt x="806" y="145"/>
                    </a:lnTo>
                    <a:lnTo>
                      <a:pt x="772" y="152"/>
                    </a:lnTo>
                    <a:lnTo>
                      <a:pt x="757" y="156"/>
                    </a:lnTo>
                    <a:lnTo>
                      <a:pt x="744" y="161"/>
                    </a:lnTo>
                    <a:lnTo>
                      <a:pt x="733" y="167"/>
                    </a:lnTo>
                    <a:lnTo>
                      <a:pt x="721" y="172"/>
                    </a:lnTo>
                    <a:lnTo>
                      <a:pt x="712" y="179"/>
                    </a:lnTo>
                    <a:lnTo>
                      <a:pt x="703" y="186"/>
                    </a:lnTo>
                    <a:lnTo>
                      <a:pt x="694" y="195"/>
                    </a:lnTo>
                    <a:lnTo>
                      <a:pt x="685" y="207"/>
                    </a:lnTo>
                    <a:lnTo>
                      <a:pt x="676" y="219"/>
                    </a:lnTo>
                    <a:lnTo>
                      <a:pt x="668" y="234"/>
                    </a:lnTo>
                    <a:lnTo>
                      <a:pt x="659" y="250"/>
                    </a:lnTo>
                    <a:lnTo>
                      <a:pt x="648" y="269"/>
                    </a:lnTo>
                    <a:lnTo>
                      <a:pt x="630" y="305"/>
                    </a:lnTo>
                    <a:lnTo>
                      <a:pt x="615" y="329"/>
                    </a:lnTo>
                    <a:lnTo>
                      <a:pt x="610" y="337"/>
                    </a:lnTo>
                    <a:lnTo>
                      <a:pt x="605" y="344"/>
                    </a:lnTo>
                    <a:lnTo>
                      <a:pt x="600" y="349"/>
                    </a:lnTo>
                    <a:lnTo>
                      <a:pt x="595" y="352"/>
                    </a:lnTo>
                    <a:lnTo>
                      <a:pt x="590" y="354"/>
                    </a:lnTo>
                    <a:lnTo>
                      <a:pt x="583" y="355"/>
                    </a:lnTo>
                    <a:lnTo>
                      <a:pt x="576" y="354"/>
                    </a:lnTo>
                    <a:lnTo>
                      <a:pt x="568" y="353"/>
                    </a:lnTo>
                    <a:lnTo>
                      <a:pt x="547" y="350"/>
                    </a:lnTo>
                    <a:lnTo>
                      <a:pt x="519" y="347"/>
                    </a:lnTo>
                    <a:lnTo>
                      <a:pt x="503" y="347"/>
                    </a:lnTo>
                    <a:lnTo>
                      <a:pt x="488" y="348"/>
                    </a:lnTo>
                    <a:lnTo>
                      <a:pt x="473" y="351"/>
                    </a:lnTo>
                    <a:lnTo>
                      <a:pt x="459" y="356"/>
                    </a:lnTo>
                    <a:lnTo>
                      <a:pt x="432" y="368"/>
                    </a:lnTo>
                    <a:lnTo>
                      <a:pt x="406" y="381"/>
                    </a:lnTo>
                    <a:lnTo>
                      <a:pt x="393" y="387"/>
                    </a:lnTo>
                    <a:lnTo>
                      <a:pt x="380" y="393"/>
                    </a:lnTo>
                    <a:lnTo>
                      <a:pt x="365" y="397"/>
                    </a:lnTo>
                    <a:lnTo>
                      <a:pt x="351" y="400"/>
                    </a:lnTo>
                    <a:lnTo>
                      <a:pt x="343" y="401"/>
                    </a:lnTo>
                    <a:lnTo>
                      <a:pt x="335" y="401"/>
                    </a:lnTo>
                    <a:lnTo>
                      <a:pt x="327" y="401"/>
                    </a:lnTo>
                    <a:lnTo>
                      <a:pt x="319" y="400"/>
                    </a:lnTo>
                    <a:lnTo>
                      <a:pt x="310" y="399"/>
                    </a:lnTo>
                    <a:lnTo>
                      <a:pt x="301" y="397"/>
                    </a:lnTo>
                    <a:lnTo>
                      <a:pt x="292" y="394"/>
                    </a:lnTo>
                    <a:lnTo>
                      <a:pt x="283" y="391"/>
                    </a:lnTo>
                    <a:lnTo>
                      <a:pt x="263" y="383"/>
                    </a:lnTo>
                    <a:lnTo>
                      <a:pt x="246" y="374"/>
                    </a:lnTo>
                    <a:lnTo>
                      <a:pt x="229" y="363"/>
                    </a:lnTo>
                    <a:lnTo>
                      <a:pt x="214" y="351"/>
                    </a:lnTo>
                    <a:lnTo>
                      <a:pt x="198" y="337"/>
                    </a:lnTo>
                    <a:lnTo>
                      <a:pt x="184" y="324"/>
                    </a:lnTo>
                    <a:lnTo>
                      <a:pt x="171" y="310"/>
                    </a:lnTo>
                    <a:lnTo>
                      <a:pt x="157" y="295"/>
                    </a:lnTo>
                    <a:lnTo>
                      <a:pt x="132" y="265"/>
                    </a:lnTo>
                    <a:lnTo>
                      <a:pt x="108" y="236"/>
                    </a:lnTo>
                    <a:lnTo>
                      <a:pt x="95" y="222"/>
                    </a:lnTo>
                    <a:lnTo>
                      <a:pt x="83" y="210"/>
                    </a:lnTo>
                    <a:lnTo>
                      <a:pt x="70" y="199"/>
                    </a:lnTo>
                    <a:lnTo>
                      <a:pt x="57" y="187"/>
                    </a:lnTo>
                    <a:lnTo>
                      <a:pt x="45" y="178"/>
                    </a:lnTo>
                    <a:lnTo>
                      <a:pt x="34" y="169"/>
                    </a:lnTo>
                    <a:lnTo>
                      <a:pt x="24" y="159"/>
                    </a:lnTo>
                    <a:lnTo>
                      <a:pt x="16" y="151"/>
                    </a:lnTo>
                    <a:lnTo>
                      <a:pt x="10" y="143"/>
                    </a:lnTo>
                    <a:lnTo>
                      <a:pt x="5" y="136"/>
                    </a:lnTo>
                    <a:lnTo>
                      <a:pt x="2" y="129"/>
                    </a:lnTo>
                    <a:lnTo>
                      <a:pt x="0" y="121"/>
                    </a:lnTo>
                    <a:lnTo>
                      <a:pt x="0" y="115"/>
                    </a:lnTo>
                    <a:lnTo>
                      <a:pt x="2" y="110"/>
                    </a:lnTo>
                    <a:lnTo>
                      <a:pt x="5" y="105"/>
                    </a:lnTo>
                    <a:lnTo>
                      <a:pt x="10" y="101"/>
                    </a:lnTo>
                    <a:lnTo>
                      <a:pt x="16" y="98"/>
                    </a:lnTo>
                    <a:lnTo>
                      <a:pt x="24" y="95"/>
                    </a:lnTo>
                    <a:lnTo>
                      <a:pt x="35" y="92"/>
                    </a:lnTo>
                    <a:lnTo>
                      <a:pt x="46" y="91"/>
                    </a:lnTo>
                    <a:lnTo>
                      <a:pt x="73" y="90"/>
                    </a:lnTo>
                    <a:lnTo>
                      <a:pt x="105" y="90"/>
                    </a:lnTo>
                    <a:lnTo>
                      <a:pt x="141" y="92"/>
                    </a:lnTo>
                    <a:lnTo>
                      <a:pt x="179" y="94"/>
                    </a:lnTo>
                    <a:lnTo>
                      <a:pt x="197" y="94"/>
                    </a:lnTo>
                    <a:lnTo>
                      <a:pt x="216" y="94"/>
                    </a:lnTo>
                    <a:lnTo>
                      <a:pt x="233" y="92"/>
                    </a:lnTo>
                    <a:lnTo>
                      <a:pt x="251" y="90"/>
                    </a:lnTo>
                    <a:lnTo>
                      <a:pt x="267" y="88"/>
                    </a:lnTo>
                    <a:lnTo>
                      <a:pt x="283" y="84"/>
                    </a:lnTo>
                    <a:lnTo>
                      <a:pt x="296" y="79"/>
                    </a:lnTo>
                    <a:lnTo>
                      <a:pt x="309" y="73"/>
                    </a:lnTo>
                    <a:lnTo>
                      <a:pt x="329" y="58"/>
                    </a:lnTo>
                    <a:lnTo>
                      <a:pt x="351" y="41"/>
                    </a:lnTo>
                    <a:lnTo>
                      <a:pt x="362" y="33"/>
                    </a:lnTo>
                    <a:lnTo>
                      <a:pt x="373" y="26"/>
                    </a:lnTo>
                    <a:lnTo>
                      <a:pt x="385" y="19"/>
                    </a:lnTo>
                    <a:lnTo>
                      <a:pt x="396" y="13"/>
                    </a:lnTo>
                    <a:lnTo>
                      <a:pt x="408" y="8"/>
                    </a:lnTo>
                    <a:lnTo>
                      <a:pt x="420" y="4"/>
                    </a:lnTo>
                    <a:lnTo>
                      <a:pt x="433" y="2"/>
                    </a:lnTo>
                    <a:lnTo>
                      <a:pt x="446" y="0"/>
                    </a:lnTo>
                    <a:lnTo>
                      <a:pt x="459" y="1"/>
                    </a:lnTo>
                    <a:lnTo>
                      <a:pt x="472" y="3"/>
                    </a:lnTo>
                    <a:lnTo>
                      <a:pt x="486" y="7"/>
                    </a:lnTo>
                    <a:lnTo>
                      <a:pt x="500" y="14"/>
                    </a:lnTo>
                    <a:lnTo>
                      <a:pt x="514" y="21"/>
                    </a:lnTo>
                    <a:lnTo>
                      <a:pt x="529" y="30"/>
                    </a:lnTo>
                    <a:lnTo>
                      <a:pt x="542" y="38"/>
                    </a:lnTo>
                    <a:lnTo>
                      <a:pt x="556" y="46"/>
                    </a:lnTo>
                    <a:lnTo>
                      <a:pt x="582" y="64"/>
                    </a:lnTo>
                    <a:lnTo>
                      <a:pt x="607" y="81"/>
                    </a:lnTo>
                    <a:lnTo>
                      <a:pt x="619" y="89"/>
                    </a:lnTo>
                    <a:lnTo>
                      <a:pt x="632" y="97"/>
                    </a:lnTo>
                    <a:lnTo>
                      <a:pt x="643" y="104"/>
                    </a:lnTo>
                    <a:lnTo>
                      <a:pt x="654" y="110"/>
                    </a:lnTo>
                    <a:lnTo>
                      <a:pt x="667" y="114"/>
                    </a:lnTo>
                    <a:lnTo>
                      <a:pt x="678" y="118"/>
                    </a:lnTo>
                    <a:lnTo>
                      <a:pt x="688" y="120"/>
                    </a:lnTo>
                    <a:lnTo>
                      <a:pt x="700" y="121"/>
                    </a:lnTo>
                    <a:lnTo>
                      <a:pt x="723" y="121"/>
                    </a:lnTo>
                    <a:lnTo>
                      <a:pt x="750" y="122"/>
                    </a:lnTo>
                    <a:lnTo>
                      <a:pt x="779" y="123"/>
                    </a:lnTo>
                    <a:lnTo>
                      <a:pt x="806" y="125"/>
                    </a:lnTo>
                    <a:lnTo>
                      <a:pt x="828" y="129"/>
                    </a:lnTo>
                    <a:lnTo>
                      <a:pt x="845" y="131"/>
                    </a:lnTo>
                    <a:lnTo>
                      <a:pt x="850" y="132"/>
                    </a:lnTo>
                    <a:lnTo>
                      <a:pt x="852" y="134"/>
                    </a:lnTo>
                    <a:lnTo>
                      <a:pt x="852" y="135"/>
                    </a:lnTo>
                    <a:lnTo>
                      <a:pt x="848" y="136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98" name="Freeform 2318">
                <a:extLst>
                  <a:ext uri="{FF2B5EF4-FFF2-40B4-BE49-F238E27FC236}">
                    <a16:creationId xmlns:a16="http://schemas.microsoft.com/office/drawing/2014/main" id="{A679F5C9-5B58-4ABE-B450-5C367050D8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62" y="3359"/>
                <a:ext cx="59" cy="29"/>
              </a:xfrm>
              <a:custGeom>
                <a:avLst/>
                <a:gdLst>
                  <a:gd name="T0" fmla="*/ 3 w 895"/>
                  <a:gd name="T1" fmla="*/ 1 h 440"/>
                  <a:gd name="T2" fmla="*/ 4 w 895"/>
                  <a:gd name="T3" fmla="*/ 1 h 440"/>
                  <a:gd name="T4" fmla="*/ 3 w 895"/>
                  <a:gd name="T5" fmla="*/ 1 h 440"/>
                  <a:gd name="T6" fmla="*/ 3 w 895"/>
                  <a:gd name="T7" fmla="*/ 1 h 440"/>
                  <a:gd name="T8" fmla="*/ 3 w 895"/>
                  <a:gd name="T9" fmla="*/ 1 h 440"/>
                  <a:gd name="T10" fmla="*/ 3 w 895"/>
                  <a:gd name="T11" fmla="*/ 2 h 440"/>
                  <a:gd name="T12" fmla="*/ 3 w 895"/>
                  <a:gd name="T13" fmla="*/ 2 h 440"/>
                  <a:gd name="T14" fmla="*/ 3 w 895"/>
                  <a:gd name="T15" fmla="*/ 2 h 440"/>
                  <a:gd name="T16" fmla="*/ 3 w 895"/>
                  <a:gd name="T17" fmla="*/ 1 h 440"/>
                  <a:gd name="T18" fmla="*/ 2 w 895"/>
                  <a:gd name="T19" fmla="*/ 2 h 440"/>
                  <a:gd name="T20" fmla="*/ 2 w 895"/>
                  <a:gd name="T21" fmla="*/ 2 h 440"/>
                  <a:gd name="T22" fmla="*/ 2 w 895"/>
                  <a:gd name="T23" fmla="*/ 2 h 440"/>
                  <a:gd name="T24" fmla="*/ 2 w 895"/>
                  <a:gd name="T25" fmla="*/ 2 h 440"/>
                  <a:gd name="T26" fmla="*/ 2 w 895"/>
                  <a:gd name="T27" fmla="*/ 2 h 440"/>
                  <a:gd name="T28" fmla="*/ 1 w 895"/>
                  <a:gd name="T29" fmla="*/ 2 h 440"/>
                  <a:gd name="T30" fmla="*/ 2 w 895"/>
                  <a:gd name="T31" fmla="*/ 2 h 440"/>
                  <a:gd name="T32" fmla="*/ 2 w 895"/>
                  <a:gd name="T33" fmla="*/ 2 h 440"/>
                  <a:gd name="T34" fmla="*/ 1 w 895"/>
                  <a:gd name="T35" fmla="*/ 2 h 440"/>
                  <a:gd name="T36" fmla="*/ 1 w 895"/>
                  <a:gd name="T37" fmla="*/ 2 h 440"/>
                  <a:gd name="T38" fmla="*/ 1 w 895"/>
                  <a:gd name="T39" fmla="*/ 1 h 440"/>
                  <a:gd name="T40" fmla="*/ 1 w 895"/>
                  <a:gd name="T41" fmla="*/ 2 h 440"/>
                  <a:gd name="T42" fmla="*/ 0 w 895"/>
                  <a:gd name="T43" fmla="*/ 1 h 440"/>
                  <a:gd name="T44" fmla="*/ 1 w 895"/>
                  <a:gd name="T45" fmla="*/ 1 h 440"/>
                  <a:gd name="T46" fmla="*/ 0 w 895"/>
                  <a:gd name="T47" fmla="*/ 1 h 440"/>
                  <a:gd name="T48" fmla="*/ 0 w 895"/>
                  <a:gd name="T49" fmla="*/ 1 h 440"/>
                  <a:gd name="T50" fmla="*/ 0 w 895"/>
                  <a:gd name="T51" fmla="*/ 1 h 440"/>
                  <a:gd name="T52" fmla="*/ 0 w 895"/>
                  <a:gd name="T53" fmla="*/ 1 h 440"/>
                  <a:gd name="T54" fmla="*/ 0 w 895"/>
                  <a:gd name="T55" fmla="*/ 0 h 440"/>
                  <a:gd name="T56" fmla="*/ 0 w 895"/>
                  <a:gd name="T57" fmla="*/ 0 h 440"/>
                  <a:gd name="T58" fmla="*/ 0 w 895"/>
                  <a:gd name="T59" fmla="*/ 1 h 440"/>
                  <a:gd name="T60" fmla="*/ 0 w 895"/>
                  <a:gd name="T61" fmla="*/ 0 h 440"/>
                  <a:gd name="T62" fmla="*/ 0 w 895"/>
                  <a:gd name="T63" fmla="*/ 1 h 440"/>
                  <a:gd name="T64" fmla="*/ 1 w 895"/>
                  <a:gd name="T65" fmla="*/ 0 h 440"/>
                  <a:gd name="T66" fmla="*/ 1 w 895"/>
                  <a:gd name="T67" fmla="*/ 0 h 440"/>
                  <a:gd name="T68" fmla="*/ 1 w 895"/>
                  <a:gd name="T69" fmla="*/ 1 h 440"/>
                  <a:gd name="T70" fmla="*/ 1 w 895"/>
                  <a:gd name="T71" fmla="*/ 0 h 440"/>
                  <a:gd name="T72" fmla="*/ 2 w 895"/>
                  <a:gd name="T73" fmla="*/ 0 h 440"/>
                  <a:gd name="T74" fmla="*/ 2 w 895"/>
                  <a:gd name="T75" fmla="*/ 0 h 440"/>
                  <a:gd name="T76" fmla="*/ 2 w 895"/>
                  <a:gd name="T77" fmla="*/ 0 h 440"/>
                  <a:gd name="T78" fmla="*/ 2 w 895"/>
                  <a:gd name="T79" fmla="*/ 0 h 440"/>
                  <a:gd name="T80" fmla="*/ 2 w 895"/>
                  <a:gd name="T81" fmla="*/ 0 h 440"/>
                  <a:gd name="T82" fmla="*/ 2 w 895"/>
                  <a:gd name="T83" fmla="*/ 0 h 440"/>
                  <a:gd name="T84" fmla="*/ 3 w 895"/>
                  <a:gd name="T85" fmla="*/ 0 h 440"/>
                  <a:gd name="T86" fmla="*/ 3 w 895"/>
                  <a:gd name="T87" fmla="*/ 0 h 440"/>
                  <a:gd name="T88" fmla="*/ 3 w 895"/>
                  <a:gd name="T89" fmla="*/ 1 h 440"/>
                  <a:gd name="T90" fmla="*/ 3 w 895"/>
                  <a:gd name="T91" fmla="*/ 1 h 440"/>
                  <a:gd name="T92" fmla="*/ 3 w 895"/>
                  <a:gd name="T93" fmla="*/ 1 h 440"/>
                  <a:gd name="T94" fmla="*/ 3 w 895"/>
                  <a:gd name="T95" fmla="*/ 1 h 440"/>
                  <a:gd name="T96" fmla="*/ 4 w 895"/>
                  <a:gd name="T97" fmla="*/ 1 h 440"/>
                  <a:gd name="T98" fmla="*/ 4 w 895"/>
                  <a:gd name="T99" fmla="*/ 1 h 440"/>
                  <a:gd name="T100" fmla="*/ 4 w 895"/>
                  <a:gd name="T101" fmla="*/ 1 h 440"/>
                  <a:gd name="T102" fmla="*/ 4 w 895"/>
                  <a:gd name="T103" fmla="*/ 1 h 440"/>
                  <a:gd name="T104" fmla="*/ 4 w 895"/>
                  <a:gd name="T105" fmla="*/ 1 h 440"/>
                  <a:gd name="T106" fmla="*/ 4 w 895"/>
                  <a:gd name="T107" fmla="*/ 1 h 44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895" h="440">
                    <a:moveTo>
                      <a:pt x="871" y="173"/>
                    </a:moveTo>
                    <a:lnTo>
                      <a:pt x="830" y="181"/>
                    </a:lnTo>
                    <a:lnTo>
                      <a:pt x="797" y="190"/>
                    </a:lnTo>
                    <a:lnTo>
                      <a:pt x="784" y="193"/>
                    </a:lnTo>
                    <a:lnTo>
                      <a:pt x="771" y="197"/>
                    </a:lnTo>
                    <a:lnTo>
                      <a:pt x="760" y="202"/>
                    </a:lnTo>
                    <a:lnTo>
                      <a:pt x="751" y="207"/>
                    </a:lnTo>
                    <a:lnTo>
                      <a:pt x="731" y="175"/>
                    </a:lnTo>
                    <a:lnTo>
                      <a:pt x="742" y="168"/>
                    </a:lnTo>
                    <a:lnTo>
                      <a:pt x="755" y="163"/>
                    </a:lnTo>
                    <a:lnTo>
                      <a:pt x="769" y="158"/>
                    </a:lnTo>
                    <a:lnTo>
                      <a:pt x="784" y="154"/>
                    </a:lnTo>
                    <a:lnTo>
                      <a:pt x="820" y="145"/>
                    </a:lnTo>
                    <a:lnTo>
                      <a:pt x="863" y="136"/>
                    </a:lnTo>
                    <a:lnTo>
                      <a:pt x="871" y="173"/>
                    </a:lnTo>
                    <a:close/>
                    <a:moveTo>
                      <a:pt x="751" y="207"/>
                    </a:moveTo>
                    <a:lnTo>
                      <a:pt x="742" y="213"/>
                    </a:lnTo>
                    <a:lnTo>
                      <a:pt x="734" y="220"/>
                    </a:lnTo>
                    <a:lnTo>
                      <a:pt x="726" y="229"/>
                    </a:lnTo>
                    <a:lnTo>
                      <a:pt x="718" y="238"/>
                    </a:lnTo>
                    <a:lnTo>
                      <a:pt x="711" y="249"/>
                    </a:lnTo>
                    <a:lnTo>
                      <a:pt x="702" y="264"/>
                    </a:lnTo>
                    <a:lnTo>
                      <a:pt x="693" y="279"/>
                    </a:lnTo>
                    <a:lnTo>
                      <a:pt x="684" y="297"/>
                    </a:lnTo>
                    <a:lnTo>
                      <a:pt x="651" y="279"/>
                    </a:lnTo>
                    <a:lnTo>
                      <a:pt x="661" y="260"/>
                    </a:lnTo>
                    <a:lnTo>
                      <a:pt x="671" y="241"/>
                    </a:lnTo>
                    <a:lnTo>
                      <a:pt x="681" y="227"/>
                    </a:lnTo>
                    <a:lnTo>
                      <a:pt x="690" y="212"/>
                    </a:lnTo>
                    <a:lnTo>
                      <a:pt x="699" y="201"/>
                    </a:lnTo>
                    <a:lnTo>
                      <a:pt x="710" y="191"/>
                    </a:lnTo>
                    <a:lnTo>
                      <a:pt x="720" y="183"/>
                    </a:lnTo>
                    <a:lnTo>
                      <a:pt x="731" y="175"/>
                    </a:lnTo>
                    <a:lnTo>
                      <a:pt x="751" y="207"/>
                    </a:lnTo>
                    <a:close/>
                    <a:moveTo>
                      <a:pt x="684" y="297"/>
                    </a:moveTo>
                    <a:lnTo>
                      <a:pt x="685" y="295"/>
                    </a:lnTo>
                    <a:lnTo>
                      <a:pt x="684" y="297"/>
                    </a:lnTo>
                    <a:lnTo>
                      <a:pt x="667" y="288"/>
                    </a:lnTo>
                    <a:lnTo>
                      <a:pt x="684" y="297"/>
                    </a:lnTo>
                    <a:close/>
                    <a:moveTo>
                      <a:pt x="684" y="297"/>
                    </a:moveTo>
                    <a:lnTo>
                      <a:pt x="666" y="330"/>
                    </a:lnTo>
                    <a:lnTo>
                      <a:pt x="652" y="355"/>
                    </a:lnTo>
                    <a:lnTo>
                      <a:pt x="647" y="365"/>
                    </a:lnTo>
                    <a:lnTo>
                      <a:pt x="642" y="373"/>
                    </a:lnTo>
                    <a:lnTo>
                      <a:pt x="636" y="379"/>
                    </a:lnTo>
                    <a:lnTo>
                      <a:pt x="631" y="384"/>
                    </a:lnTo>
                    <a:lnTo>
                      <a:pt x="626" y="388"/>
                    </a:lnTo>
                    <a:lnTo>
                      <a:pt x="621" y="390"/>
                    </a:lnTo>
                    <a:lnTo>
                      <a:pt x="616" y="393"/>
                    </a:lnTo>
                    <a:lnTo>
                      <a:pt x="610" y="393"/>
                    </a:lnTo>
                    <a:lnTo>
                      <a:pt x="595" y="393"/>
                    </a:lnTo>
                    <a:lnTo>
                      <a:pt x="576" y="389"/>
                    </a:lnTo>
                    <a:lnTo>
                      <a:pt x="582" y="352"/>
                    </a:lnTo>
                    <a:lnTo>
                      <a:pt x="591" y="353"/>
                    </a:lnTo>
                    <a:lnTo>
                      <a:pt x="599" y="353"/>
                    </a:lnTo>
                    <a:lnTo>
                      <a:pt x="602" y="353"/>
                    </a:lnTo>
                    <a:lnTo>
                      <a:pt x="606" y="351"/>
                    </a:lnTo>
                    <a:lnTo>
                      <a:pt x="609" y="349"/>
                    </a:lnTo>
                    <a:lnTo>
                      <a:pt x="612" y="346"/>
                    </a:lnTo>
                    <a:lnTo>
                      <a:pt x="619" y="338"/>
                    </a:lnTo>
                    <a:lnTo>
                      <a:pt x="627" y="324"/>
                    </a:lnTo>
                    <a:lnTo>
                      <a:pt x="637" y="305"/>
                    </a:lnTo>
                    <a:lnTo>
                      <a:pt x="651" y="279"/>
                    </a:lnTo>
                    <a:lnTo>
                      <a:pt x="684" y="297"/>
                    </a:lnTo>
                    <a:close/>
                    <a:moveTo>
                      <a:pt x="576" y="389"/>
                    </a:moveTo>
                    <a:lnTo>
                      <a:pt x="568" y="388"/>
                    </a:lnTo>
                    <a:lnTo>
                      <a:pt x="559" y="386"/>
                    </a:lnTo>
                    <a:lnTo>
                      <a:pt x="549" y="385"/>
                    </a:lnTo>
                    <a:lnTo>
                      <a:pt x="537" y="384"/>
                    </a:lnTo>
                    <a:lnTo>
                      <a:pt x="540" y="346"/>
                    </a:lnTo>
                    <a:lnTo>
                      <a:pt x="551" y="348"/>
                    </a:lnTo>
                    <a:lnTo>
                      <a:pt x="562" y="349"/>
                    </a:lnTo>
                    <a:lnTo>
                      <a:pt x="573" y="350"/>
                    </a:lnTo>
                    <a:lnTo>
                      <a:pt x="582" y="352"/>
                    </a:lnTo>
                    <a:lnTo>
                      <a:pt x="576" y="389"/>
                    </a:lnTo>
                    <a:close/>
                    <a:moveTo>
                      <a:pt x="537" y="384"/>
                    </a:moveTo>
                    <a:lnTo>
                      <a:pt x="524" y="384"/>
                    </a:lnTo>
                    <a:lnTo>
                      <a:pt x="513" y="385"/>
                    </a:lnTo>
                    <a:lnTo>
                      <a:pt x="502" y="387"/>
                    </a:lnTo>
                    <a:lnTo>
                      <a:pt x="490" y="390"/>
                    </a:lnTo>
                    <a:lnTo>
                      <a:pt x="470" y="400"/>
                    </a:lnTo>
                    <a:lnTo>
                      <a:pt x="449" y="409"/>
                    </a:lnTo>
                    <a:lnTo>
                      <a:pt x="432" y="376"/>
                    </a:lnTo>
                    <a:lnTo>
                      <a:pt x="444" y="370"/>
                    </a:lnTo>
                    <a:lnTo>
                      <a:pt x="456" y="364"/>
                    </a:lnTo>
                    <a:lnTo>
                      <a:pt x="469" y="359"/>
                    </a:lnTo>
                    <a:lnTo>
                      <a:pt x="482" y="353"/>
                    </a:lnTo>
                    <a:lnTo>
                      <a:pt x="495" y="350"/>
                    </a:lnTo>
                    <a:lnTo>
                      <a:pt x="509" y="347"/>
                    </a:lnTo>
                    <a:lnTo>
                      <a:pt x="524" y="346"/>
                    </a:lnTo>
                    <a:lnTo>
                      <a:pt x="540" y="346"/>
                    </a:lnTo>
                    <a:lnTo>
                      <a:pt x="537" y="384"/>
                    </a:lnTo>
                    <a:close/>
                    <a:moveTo>
                      <a:pt x="449" y="409"/>
                    </a:moveTo>
                    <a:lnTo>
                      <a:pt x="433" y="417"/>
                    </a:lnTo>
                    <a:lnTo>
                      <a:pt x="416" y="425"/>
                    </a:lnTo>
                    <a:lnTo>
                      <a:pt x="399" y="432"/>
                    </a:lnTo>
                    <a:lnTo>
                      <a:pt x="380" y="437"/>
                    </a:lnTo>
                    <a:lnTo>
                      <a:pt x="371" y="438"/>
                    </a:lnTo>
                    <a:lnTo>
                      <a:pt x="362" y="439"/>
                    </a:lnTo>
                    <a:lnTo>
                      <a:pt x="351" y="440"/>
                    </a:lnTo>
                    <a:lnTo>
                      <a:pt x="341" y="439"/>
                    </a:lnTo>
                    <a:lnTo>
                      <a:pt x="330" y="438"/>
                    </a:lnTo>
                    <a:lnTo>
                      <a:pt x="318" y="435"/>
                    </a:lnTo>
                    <a:lnTo>
                      <a:pt x="307" y="432"/>
                    </a:lnTo>
                    <a:lnTo>
                      <a:pt x="295" y="428"/>
                    </a:lnTo>
                    <a:lnTo>
                      <a:pt x="308" y="393"/>
                    </a:lnTo>
                    <a:lnTo>
                      <a:pt x="317" y="396"/>
                    </a:lnTo>
                    <a:lnTo>
                      <a:pt x="327" y="399"/>
                    </a:lnTo>
                    <a:lnTo>
                      <a:pt x="336" y="400"/>
                    </a:lnTo>
                    <a:lnTo>
                      <a:pt x="344" y="401"/>
                    </a:lnTo>
                    <a:lnTo>
                      <a:pt x="352" y="401"/>
                    </a:lnTo>
                    <a:lnTo>
                      <a:pt x="361" y="401"/>
                    </a:lnTo>
                    <a:lnTo>
                      <a:pt x="368" y="400"/>
                    </a:lnTo>
                    <a:lnTo>
                      <a:pt x="376" y="399"/>
                    </a:lnTo>
                    <a:lnTo>
                      <a:pt x="390" y="395"/>
                    </a:lnTo>
                    <a:lnTo>
                      <a:pt x="405" y="389"/>
                    </a:lnTo>
                    <a:lnTo>
                      <a:pt x="418" y="382"/>
                    </a:lnTo>
                    <a:lnTo>
                      <a:pt x="432" y="376"/>
                    </a:lnTo>
                    <a:lnTo>
                      <a:pt x="449" y="409"/>
                    </a:lnTo>
                    <a:close/>
                    <a:moveTo>
                      <a:pt x="308" y="393"/>
                    </a:moveTo>
                    <a:lnTo>
                      <a:pt x="307" y="391"/>
                    </a:lnTo>
                    <a:lnTo>
                      <a:pt x="308" y="393"/>
                    </a:lnTo>
                    <a:lnTo>
                      <a:pt x="302" y="410"/>
                    </a:lnTo>
                    <a:lnTo>
                      <a:pt x="308" y="393"/>
                    </a:lnTo>
                    <a:close/>
                    <a:moveTo>
                      <a:pt x="295" y="428"/>
                    </a:moveTo>
                    <a:lnTo>
                      <a:pt x="282" y="422"/>
                    </a:lnTo>
                    <a:lnTo>
                      <a:pt x="270" y="417"/>
                    </a:lnTo>
                    <a:lnTo>
                      <a:pt x="259" y="411"/>
                    </a:lnTo>
                    <a:lnTo>
                      <a:pt x="247" y="404"/>
                    </a:lnTo>
                    <a:lnTo>
                      <a:pt x="237" y="397"/>
                    </a:lnTo>
                    <a:lnTo>
                      <a:pt x="226" y="388"/>
                    </a:lnTo>
                    <a:lnTo>
                      <a:pt x="216" y="381"/>
                    </a:lnTo>
                    <a:lnTo>
                      <a:pt x="206" y="372"/>
                    </a:lnTo>
                    <a:lnTo>
                      <a:pt x="188" y="354"/>
                    </a:lnTo>
                    <a:lnTo>
                      <a:pt x="170" y="335"/>
                    </a:lnTo>
                    <a:lnTo>
                      <a:pt x="154" y="316"/>
                    </a:lnTo>
                    <a:lnTo>
                      <a:pt x="137" y="297"/>
                    </a:lnTo>
                    <a:lnTo>
                      <a:pt x="166" y="273"/>
                    </a:lnTo>
                    <a:lnTo>
                      <a:pt x="181" y="291"/>
                    </a:lnTo>
                    <a:lnTo>
                      <a:pt x="197" y="308"/>
                    </a:lnTo>
                    <a:lnTo>
                      <a:pt x="212" y="326"/>
                    </a:lnTo>
                    <a:lnTo>
                      <a:pt x="230" y="342"/>
                    </a:lnTo>
                    <a:lnTo>
                      <a:pt x="247" y="358"/>
                    </a:lnTo>
                    <a:lnTo>
                      <a:pt x="266" y="371"/>
                    </a:lnTo>
                    <a:lnTo>
                      <a:pt x="276" y="377"/>
                    </a:lnTo>
                    <a:lnTo>
                      <a:pt x="286" y="383"/>
                    </a:lnTo>
                    <a:lnTo>
                      <a:pt x="297" y="387"/>
                    </a:lnTo>
                    <a:lnTo>
                      <a:pt x="308" y="393"/>
                    </a:lnTo>
                    <a:lnTo>
                      <a:pt x="295" y="428"/>
                    </a:lnTo>
                    <a:close/>
                    <a:moveTo>
                      <a:pt x="137" y="297"/>
                    </a:moveTo>
                    <a:lnTo>
                      <a:pt x="119" y="275"/>
                    </a:lnTo>
                    <a:lnTo>
                      <a:pt x="101" y="256"/>
                    </a:lnTo>
                    <a:lnTo>
                      <a:pt x="92" y="246"/>
                    </a:lnTo>
                    <a:lnTo>
                      <a:pt x="84" y="237"/>
                    </a:lnTo>
                    <a:lnTo>
                      <a:pt x="74" y="229"/>
                    </a:lnTo>
                    <a:lnTo>
                      <a:pt x="65" y="222"/>
                    </a:lnTo>
                    <a:lnTo>
                      <a:pt x="87" y="192"/>
                    </a:lnTo>
                    <a:lnTo>
                      <a:pt x="98" y="200"/>
                    </a:lnTo>
                    <a:lnTo>
                      <a:pt x="108" y="208"/>
                    </a:lnTo>
                    <a:lnTo>
                      <a:pt x="118" y="219"/>
                    </a:lnTo>
                    <a:lnTo>
                      <a:pt x="128" y="229"/>
                    </a:lnTo>
                    <a:lnTo>
                      <a:pt x="146" y="250"/>
                    </a:lnTo>
                    <a:lnTo>
                      <a:pt x="166" y="273"/>
                    </a:lnTo>
                    <a:lnTo>
                      <a:pt x="137" y="297"/>
                    </a:lnTo>
                    <a:close/>
                    <a:moveTo>
                      <a:pt x="65" y="222"/>
                    </a:moveTo>
                    <a:lnTo>
                      <a:pt x="46" y="206"/>
                    </a:lnTo>
                    <a:lnTo>
                      <a:pt x="29" y="191"/>
                    </a:lnTo>
                    <a:lnTo>
                      <a:pt x="22" y="184"/>
                    </a:lnTo>
                    <a:lnTo>
                      <a:pt x="17" y="177"/>
                    </a:lnTo>
                    <a:lnTo>
                      <a:pt x="12" y="170"/>
                    </a:lnTo>
                    <a:lnTo>
                      <a:pt x="7" y="163"/>
                    </a:lnTo>
                    <a:lnTo>
                      <a:pt x="40" y="145"/>
                    </a:lnTo>
                    <a:lnTo>
                      <a:pt x="48" y="156"/>
                    </a:lnTo>
                    <a:lnTo>
                      <a:pt x="58" y="167"/>
                    </a:lnTo>
                    <a:lnTo>
                      <a:pt x="70" y="178"/>
                    </a:lnTo>
                    <a:lnTo>
                      <a:pt x="87" y="192"/>
                    </a:lnTo>
                    <a:lnTo>
                      <a:pt x="65" y="222"/>
                    </a:lnTo>
                    <a:close/>
                    <a:moveTo>
                      <a:pt x="40" y="145"/>
                    </a:moveTo>
                    <a:lnTo>
                      <a:pt x="14" y="95"/>
                    </a:lnTo>
                    <a:lnTo>
                      <a:pt x="40" y="145"/>
                    </a:lnTo>
                    <a:lnTo>
                      <a:pt x="24" y="155"/>
                    </a:lnTo>
                    <a:lnTo>
                      <a:pt x="40" y="145"/>
                    </a:lnTo>
                    <a:close/>
                    <a:moveTo>
                      <a:pt x="7" y="164"/>
                    </a:moveTo>
                    <a:lnTo>
                      <a:pt x="3" y="155"/>
                    </a:lnTo>
                    <a:lnTo>
                      <a:pt x="1" y="146"/>
                    </a:lnTo>
                    <a:lnTo>
                      <a:pt x="0" y="139"/>
                    </a:lnTo>
                    <a:lnTo>
                      <a:pt x="0" y="131"/>
                    </a:lnTo>
                    <a:lnTo>
                      <a:pt x="38" y="137"/>
                    </a:lnTo>
                    <a:lnTo>
                      <a:pt x="38" y="140"/>
                    </a:lnTo>
                    <a:lnTo>
                      <a:pt x="40" y="145"/>
                    </a:lnTo>
                    <a:lnTo>
                      <a:pt x="7" y="164"/>
                    </a:lnTo>
                    <a:close/>
                    <a:moveTo>
                      <a:pt x="0" y="131"/>
                    </a:moveTo>
                    <a:lnTo>
                      <a:pt x="3" y="123"/>
                    </a:lnTo>
                    <a:lnTo>
                      <a:pt x="6" y="116"/>
                    </a:lnTo>
                    <a:lnTo>
                      <a:pt x="13" y="108"/>
                    </a:lnTo>
                    <a:lnTo>
                      <a:pt x="20" y="103"/>
                    </a:lnTo>
                    <a:lnTo>
                      <a:pt x="39" y="135"/>
                    </a:lnTo>
                    <a:lnTo>
                      <a:pt x="38" y="136"/>
                    </a:lnTo>
                    <a:lnTo>
                      <a:pt x="38" y="137"/>
                    </a:lnTo>
                    <a:lnTo>
                      <a:pt x="0" y="131"/>
                    </a:lnTo>
                    <a:close/>
                    <a:moveTo>
                      <a:pt x="20" y="103"/>
                    </a:moveTo>
                    <a:lnTo>
                      <a:pt x="28" y="99"/>
                    </a:lnTo>
                    <a:lnTo>
                      <a:pt x="38" y="95"/>
                    </a:lnTo>
                    <a:lnTo>
                      <a:pt x="51" y="93"/>
                    </a:lnTo>
                    <a:lnTo>
                      <a:pt x="64" y="92"/>
                    </a:lnTo>
                    <a:lnTo>
                      <a:pt x="66" y="129"/>
                    </a:lnTo>
                    <a:lnTo>
                      <a:pt x="57" y="130"/>
                    </a:lnTo>
                    <a:lnTo>
                      <a:pt x="50" y="131"/>
                    </a:lnTo>
                    <a:lnTo>
                      <a:pt x="44" y="133"/>
                    </a:lnTo>
                    <a:lnTo>
                      <a:pt x="39" y="135"/>
                    </a:lnTo>
                    <a:lnTo>
                      <a:pt x="20" y="103"/>
                    </a:lnTo>
                    <a:close/>
                    <a:moveTo>
                      <a:pt x="67" y="129"/>
                    </a:moveTo>
                    <a:lnTo>
                      <a:pt x="66" y="129"/>
                    </a:lnTo>
                    <a:lnTo>
                      <a:pt x="65" y="110"/>
                    </a:lnTo>
                    <a:lnTo>
                      <a:pt x="67" y="129"/>
                    </a:lnTo>
                    <a:close/>
                    <a:moveTo>
                      <a:pt x="63" y="92"/>
                    </a:moveTo>
                    <a:lnTo>
                      <a:pt x="82" y="91"/>
                    </a:lnTo>
                    <a:lnTo>
                      <a:pt x="102" y="90"/>
                    </a:lnTo>
                    <a:lnTo>
                      <a:pt x="125" y="91"/>
                    </a:lnTo>
                    <a:lnTo>
                      <a:pt x="149" y="92"/>
                    </a:lnTo>
                    <a:lnTo>
                      <a:pt x="147" y="130"/>
                    </a:lnTo>
                    <a:lnTo>
                      <a:pt x="125" y="129"/>
                    </a:lnTo>
                    <a:lnTo>
                      <a:pt x="103" y="128"/>
                    </a:lnTo>
                    <a:lnTo>
                      <a:pt x="84" y="128"/>
                    </a:lnTo>
                    <a:lnTo>
                      <a:pt x="67" y="129"/>
                    </a:lnTo>
                    <a:lnTo>
                      <a:pt x="63" y="92"/>
                    </a:lnTo>
                    <a:close/>
                    <a:moveTo>
                      <a:pt x="149" y="92"/>
                    </a:moveTo>
                    <a:lnTo>
                      <a:pt x="173" y="93"/>
                    </a:lnTo>
                    <a:lnTo>
                      <a:pt x="197" y="94"/>
                    </a:lnTo>
                    <a:lnTo>
                      <a:pt x="221" y="94"/>
                    </a:lnTo>
                    <a:lnTo>
                      <a:pt x="243" y="93"/>
                    </a:lnTo>
                    <a:lnTo>
                      <a:pt x="266" y="91"/>
                    </a:lnTo>
                    <a:lnTo>
                      <a:pt x="285" y="88"/>
                    </a:lnTo>
                    <a:lnTo>
                      <a:pt x="295" y="86"/>
                    </a:lnTo>
                    <a:lnTo>
                      <a:pt x="303" y="83"/>
                    </a:lnTo>
                    <a:lnTo>
                      <a:pt x="310" y="80"/>
                    </a:lnTo>
                    <a:lnTo>
                      <a:pt x="317" y="77"/>
                    </a:lnTo>
                    <a:lnTo>
                      <a:pt x="337" y="108"/>
                    </a:lnTo>
                    <a:lnTo>
                      <a:pt x="329" y="113"/>
                    </a:lnTo>
                    <a:lnTo>
                      <a:pt x="319" y="117"/>
                    </a:lnTo>
                    <a:lnTo>
                      <a:pt x="309" y="121"/>
                    </a:lnTo>
                    <a:lnTo>
                      <a:pt x="299" y="124"/>
                    </a:lnTo>
                    <a:lnTo>
                      <a:pt x="275" y="128"/>
                    </a:lnTo>
                    <a:lnTo>
                      <a:pt x="251" y="130"/>
                    </a:lnTo>
                    <a:lnTo>
                      <a:pt x="226" y="131"/>
                    </a:lnTo>
                    <a:lnTo>
                      <a:pt x="199" y="131"/>
                    </a:lnTo>
                    <a:lnTo>
                      <a:pt x="173" y="131"/>
                    </a:lnTo>
                    <a:lnTo>
                      <a:pt x="147" y="130"/>
                    </a:lnTo>
                    <a:lnTo>
                      <a:pt x="149" y="92"/>
                    </a:lnTo>
                    <a:close/>
                    <a:moveTo>
                      <a:pt x="339" y="107"/>
                    </a:moveTo>
                    <a:lnTo>
                      <a:pt x="338" y="107"/>
                    </a:lnTo>
                    <a:lnTo>
                      <a:pt x="337" y="108"/>
                    </a:lnTo>
                    <a:lnTo>
                      <a:pt x="328" y="92"/>
                    </a:lnTo>
                    <a:lnTo>
                      <a:pt x="339" y="107"/>
                    </a:lnTo>
                    <a:close/>
                    <a:moveTo>
                      <a:pt x="316" y="77"/>
                    </a:moveTo>
                    <a:lnTo>
                      <a:pt x="327" y="69"/>
                    </a:lnTo>
                    <a:lnTo>
                      <a:pt x="336" y="62"/>
                    </a:lnTo>
                    <a:lnTo>
                      <a:pt x="360" y="92"/>
                    </a:lnTo>
                    <a:lnTo>
                      <a:pt x="349" y="99"/>
                    </a:lnTo>
                    <a:lnTo>
                      <a:pt x="339" y="107"/>
                    </a:lnTo>
                    <a:lnTo>
                      <a:pt x="316" y="77"/>
                    </a:lnTo>
                    <a:close/>
                    <a:moveTo>
                      <a:pt x="336" y="62"/>
                    </a:moveTo>
                    <a:lnTo>
                      <a:pt x="356" y="47"/>
                    </a:lnTo>
                    <a:lnTo>
                      <a:pt x="378" y="31"/>
                    </a:lnTo>
                    <a:lnTo>
                      <a:pt x="389" y="25"/>
                    </a:lnTo>
                    <a:lnTo>
                      <a:pt x="400" y="18"/>
                    </a:lnTo>
                    <a:lnTo>
                      <a:pt x="411" y="13"/>
                    </a:lnTo>
                    <a:lnTo>
                      <a:pt x="423" y="8"/>
                    </a:lnTo>
                    <a:lnTo>
                      <a:pt x="435" y="4"/>
                    </a:lnTo>
                    <a:lnTo>
                      <a:pt x="447" y="1"/>
                    </a:lnTo>
                    <a:lnTo>
                      <a:pt x="459" y="0"/>
                    </a:lnTo>
                    <a:lnTo>
                      <a:pt x="473" y="0"/>
                    </a:lnTo>
                    <a:lnTo>
                      <a:pt x="486" y="1"/>
                    </a:lnTo>
                    <a:lnTo>
                      <a:pt x="500" y="4"/>
                    </a:lnTo>
                    <a:lnTo>
                      <a:pt x="514" y="10"/>
                    </a:lnTo>
                    <a:lnTo>
                      <a:pt x="528" y="16"/>
                    </a:lnTo>
                    <a:lnTo>
                      <a:pt x="511" y="50"/>
                    </a:lnTo>
                    <a:lnTo>
                      <a:pt x="501" y="45"/>
                    </a:lnTo>
                    <a:lnTo>
                      <a:pt x="489" y="42"/>
                    </a:lnTo>
                    <a:lnTo>
                      <a:pt x="479" y="39"/>
                    </a:lnTo>
                    <a:lnTo>
                      <a:pt x="469" y="38"/>
                    </a:lnTo>
                    <a:lnTo>
                      <a:pt x="459" y="39"/>
                    </a:lnTo>
                    <a:lnTo>
                      <a:pt x="449" y="40"/>
                    </a:lnTo>
                    <a:lnTo>
                      <a:pt x="440" y="44"/>
                    </a:lnTo>
                    <a:lnTo>
                      <a:pt x="431" y="47"/>
                    </a:lnTo>
                    <a:lnTo>
                      <a:pt x="421" y="51"/>
                    </a:lnTo>
                    <a:lnTo>
                      <a:pt x="412" y="55"/>
                    </a:lnTo>
                    <a:lnTo>
                      <a:pt x="403" y="61"/>
                    </a:lnTo>
                    <a:lnTo>
                      <a:pt x="393" y="66"/>
                    </a:lnTo>
                    <a:lnTo>
                      <a:pt x="376" y="79"/>
                    </a:lnTo>
                    <a:lnTo>
                      <a:pt x="360" y="92"/>
                    </a:lnTo>
                    <a:lnTo>
                      <a:pt x="336" y="62"/>
                    </a:lnTo>
                    <a:close/>
                    <a:moveTo>
                      <a:pt x="512" y="50"/>
                    </a:moveTo>
                    <a:lnTo>
                      <a:pt x="511" y="50"/>
                    </a:lnTo>
                    <a:lnTo>
                      <a:pt x="519" y="33"/>
                    </a:lnTo>
                    <a:lnTo>
                      <a:pt x="512" y="50"/>
                    </a:lnTo>
                    <a:close/>
                    <a:moveTo>
                      <a:pt x="527" y="16"/>
                    </a:moveTo>
                    <a:lnTo>
                      <a:pt x="551" y="28"/>
                    </a:lnTo>
                    <a:lnTo>
                      <a:pt x="574" y="42"/>
                    </a:lnTo>
                    <a:lnTo>
                      <a:pt x="594" y="56"/>
                    </a:lnTo>
                    <a:lnTo>
                      <a:pt x="615" y="70"/>
                    </a:lnTo>
                    <a:lnTo>
                      <a:pt x="594" y="101"/>
                    </a:lnTo>
                    <a:lnTo>
                      <a:pt x="574" y="88"/>
                    </a:lnTo>
                    <a:lnTo>
                      <a:pt x="554" y="73"/>
                    </a:lnTo>
                    <a:lnTo>
                      <a:pt x="532" y="61"/>
                    </a:lnTo>
                    <a:lnTo>
                      <a:pt x="512" y="50"/>
                    </a:lnTo>
                    <a:lnTo>
                      <a:pt x="527" y="16"/>
                    </a:lnTo>
                    <a:close/>
                    <a:moveTo>
                      <a:pt x="615" y="70"/>
                    </a:moveTo>
                    <a:lnTo>
                      <a:pt x="644" y="90"/>
                    </a:lnTo>
                    <a:lnTo>
                      <a:pt x="670" y="105"/>
                    </a:lnTo>
                    <a:lnTo>
                      <a:pt x="683" y="113"/>
                    </a:lnTo>
                    <a:lnTo>
                      <a:pt x="695" y="117"/>
                    </a:lnTo>
                    <a:lnTo>
                      <a:pt x="707" y="120"/>
                    </a:lnTo>
                    <a:lnTo>
                      <a:pt x="719" y="122"/>
                    </a:lnTo>
                    <a:lnTo>
                      <a:pt x="719" y="159"/>
                    </a:lnTo>
                    <a:lnTo>
                      <a:pt x="712" y="159"/>
                    </a:lnTo>
                    <a:lnTo>
                      <a:pt x="703" y="158"/>
                    </a:lnTo>
                    <a:lnTo>
                      <a:pt x="696" y="156"/>
                    </a:lnTo>
                    <a:lnTo>
                      <a:pt x="688" y="154"/>
                    </a:lnTo>
                    <a:lnTo>
                      <a:pt x="672" y="149"/>
                    </a:lnTo>
                    <a:lnTo>
                      <a:pt x="657" y="141"/>
                    </a:lnTo>
                    <a:lnTo>
                      <a:pt x="642" y="133"/>
                    </a:lnTo>
                    <a:lnTo>
                      <a:pt x="626" y="123"/>
                    </a:lnTo>
                    <a:lnTo>
                      <a:pt x="610" y="113"/>
                    </a:lnTo>
                    <a:lnTo>
                      <a:pt x="594" y="101"/>
                    </a:lnTo>
                    <a:lnTo>
                      <a:pt x="615" y="70"/>
                    </a:lnTo>
                    <a:close/>
                    <a:moveTo>
                      <a:pt x="719" y="122"/>
                    </a:moveTo>
                    <a:lnTo>
                      <a:pt x="751" y="122"/>
                    </a:lnTo>
                    <a:lnTo>
                      <a:pt x="787" y="124"/>
                    </a:lnTo>
                    <a:lnTo>
                      <a:pt x="823" y="126"/>
                    </a:lnTo>
                    <a:lnTo>
                      <a:pt x="853" y="129"/>
                    </a:lnTo>
                    <a:lnTo>
                      <a:pt x="847" y="166"/>
                    </a:lnTo>
                    <a:lnTo>
                      <a:pt x="819" y="163"/>
                    </a:lnTo>
                    <a:lnTo>
                      <a:pt x="785" y="161"/>
                    </a:lnTo>
                    <a:lnTo>
                      <a:pt x="750" y="160"/>
                    </a:lnTo>
                    <a:lnTo>
                      <a:pt x="719" y="159"/>
                    </a:lnTo>
                    <a:lnTo>
                      <a:pt x="719" y="122"/>
                    </a:lnTo>
                    <a:close/>
                    <a:moveTo>
                      <a:pt x="853" y="129"/>
                    </a:moveTo>
                    <a:lnTo>
                      <a:pt x="863" y="130"/>
                    </a:lnTo>
                    <a:lnTo>
                      <a:pt x="872" y="132"/>
                    </a:lnTo>
                    <a:lnTo>
                      <a:pt x="862" y="168"/>
                    </a:lnTo>
                    <a:lnTo>
                      <a:pt x="857" y="167"/>
                    </a:lnTo>
                    <a:lnTo>
                      <a:pt x="847" y="166"/>
                    </a:lnTo>
                    <a:lnTo>
                      <a:pt x="853" y="129"/>
                    </a:lnTo>
                    <a:close/>
                    <a:moveTo>
                      <a:pt x="872" y="132"/>
                    </a:moveTo>
                    <a:lnTo>
                      <a:pt x="880" y="135"/>
                    </a:lnTo>
                    <a:lnTo>
                      <a:pt x="887" y="138"/>
                    </a:lnTo>
                    <a:lnTo>
                      <a:pt x="891" y="141"/>
                    </a:lnTo>
                    <a:lnTo>
                      <a:pt x="894" y="145"/>
                    </a:lnTo>
                    <a:lnTo>
                      <a:pt x="895" y="150"/>
                    </a:lnTo>
                    <a:lnTo>
                      <a:pt x="893" y="155"/>
                    </a:lnTo>
                    <a:lnTo>
                      <a:pt x="890" y="161"/>
                    </a:lnTo>
                    <a:lnTo>
                      <a:pt x="885" y="167"/>
                    </a:lnTo>
                    <a:lnTo>
                      <a:pt x="858" y="139"/>
                    </a:lnTo>
                    <a:lnTo>
                      <a:pt x="861" y="137"/>
                    </a:lnTo>
                    <a:lnTo>
                      <a:pt x="864" y="137"/>
                    </a:lnTo>
                    <a:lnTo>
                      <a:pt x="866" y="137"/>
                    </a:lnTo>
                    <a:lnTo>
                      <a:pt x="868" y="138"/>
                    </a:lnTo>
                    <a:lnTo>
                      <a:pt x="871" y="143"/>
                    </a:lnTo>
                    <a:lnTo>
                      <a:pt x="872" y="150"/>
                    </a:lnTo>
                    <a:lnTo>
                      <a:pt x="872" y="158"/>
                    </a:lnTo>
                    <a:lnTo>
                      <a:pt x="871" y="164"/>
                    </a:lnTo>
                    <a:lnTo>
                      <a:pt x="869" y="166"/>
                    </a:lnTo>
                    <a:lnTo>
                      <a:pt x="867" y="168"/>
                    </a:lnTo>
                    <a:lnTo>
                      <a:pt x="865" y="168"/>
                    </a:lnTo>
                    <a:lnTo>
                      <a:pt x="862" y="168"/>
                    </a:lnTo>
                    <a:lnTo>
                      <a:pt x="872" y="132"/>
                    </a:lnTo>
                    <a:close/>
                    <a:moveTo>
                      <a:pt x="885" y="167"/>
                    </a:moveTo>
                    <a:lnTo>
                      <a:pt x="870" y="179"/>
                    </a:lnTo>
                    <a:lnTo>
                      <a:pt x="885" y="167"/>
                    </a:lnTo>
                    <a:lnTo>
                      <a:pt x="871" y="154"/>
                    </a:lnTo>
                    <a:lnTo>
                      <a:pt x="885" y="167"/>
                    </a:lnTo>
                    <a:close/>
                    <a:moveTo>
                      <a:pt x="885" y="167"/>
                    </a:moveTo>
                    <a:lnTo>
                      <a:pt x="878" y="170"/>
                    </a:lnTo>
                    <a:lnTo>
                      <a:pt x="871" y="173"/>
                    </a:lnTo>
                    <a:lnTo>
                      <a:pt x="862" y="136"/>
                    </a:lnTo>
                    <a:lnTo>
                      <a:pt x="860" y="138"/>
                    </a:lnTo>
                    <a:lnTo>
                      <a:pt x="858" y="139"/>
                    </a:lnTo>
                    <a:lnTo>
                      <a:pt x="885" y="167"/>
                    </a:lnTo>
                    <a:close/>
                    <a:moveTo>
                      <a:pt x="871" y="173"/>
                    </a:moveTo>
                    <a:lnTo>
                      <a:pt x="872" y="173"/>
                    </a:lnTo>
                    <a:lnTo>
                      <a:pt x="871" y="173"/>
                    </a:lnTo>
                    <a:lnTo>
                      <a:pt x="867" y="155"/>
                    </a:lnTo>
                    <a:lnTo>
                      <a:pt x="871" y="17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99" name="Freeform 2319">
                <a:extLst>
                  <a:ext uri="{FF2B5EF4-FFF2-40B4-BE49-F238E27FC236}">
                    <a16:creationId xmlns:a16="http://schemas.microsoft.com/office/drawing/2014/main" id="{1BCD95FC-73A7-4390-BEC3-2B20643D4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2" y="3430"/>
                <a:ext cx="44" cy="23"/>
              </a:xfrm>
              <a:custGeom>
                <a:avLst/>
                <a:gdLst>
                  <a:gd name="T0" fmla="*/ 3 w 665"/>
                  <a:gd name="T1" fmla="*/ 1 h 340"/>
                  <a:gd name="T2" fmla="*/ 3 w 665"/>
                  <a:gd name="T3" fmla="*/ 1 h 340"/>
                  <a:gd name="T4" fmla="*/ 3 w 665"/>
                  <a:gd name="T5" fmla="*/ 1 h 340"/>
                  <a:gd name="T6" fmla="*/ 2 w 665"/>
                  <a:gd name="T7" fmla="*/ 1 h 340"/>
                  <a:gd name="T8" fmla="*/ 2 w 665"/>
                  <a:gd name="T9" fmla="*/ 2 h 340"/>
                  <a:gd name="T10" fmla="*/ 2 w 665"/>
                  <a:gd name="T11" fmla="*/ 2 h 340"/>
                  <a:gd name="T12" fmla="*/ 2 w 665"/>
                  <a:gd name="T13" fmla="*/ 2 h 340"/>
                  <a:gd name="T14" fmla="*/ 2 w 665"/>
                  <a:gd name="T15" fmla="*/ 2 h 340"/>
                  <a:gd name="T16" fmla="*/ 2 w 665"/>
                  <a:gd name="T17" fmla="*/ 2 h 340"/>
                  <a:gd name="T18" fmla="*/ 2 w 665"/>
                  <a:gd name="T19" fmla="*/ 1 h 340"/>
                  <a:gd name="T20" fmla="*/ 2 w 665"/>
                  <a:gd name="T21" fmla="*/ 1 h 340"/>
                  <a:gd name="T22" fmla="*/ 1 w 665"/>
                  <a:gd name="T23" fmla="*/ 1 h 340"/>
                  <a:gd name="T24" fmla="*/ 1 w 665"/>
                  <a:gd name="T25" fmla="*/ 1 h 340"/>
                  <a:gd name="T26" fmla="*/ 1 w 665"/>
                  <a:gd name="T27" fmla="*/ 1 h 340"/>
                  <a:gd name="T28" fmla="*/ 1 w 665"/>
                  <a:gd name="T29" fmla="*/ 1 h 340"/>
                  <a:gd name="T30" fmla="*/ 1 w 665"/>
                  <a:gd name="T31" fmla="*/ 1 h 340"/>
                  <a:gd name="T32" fmla="*/ 0 w 665"/>
                  <a:gd name="T33" fmla="*/ 1 h 340"/>
                  <a:gd name="T34" fmla="*/ 0 w 665"/>
                  <a:gd name="T35" fmla="*/ 1 h 340"/>
                  <a:gd name="T36" fmla="*/ 0 w 665"/>
                  <a:gd name="T37" fmla="*/ 1 h 340"/>
                  <a:gd name="T38" fmla="*/ 0 w 665"/>
                  <a:gd name="T39" fmla="*/ 1 h 340"/>
                  <a:gd name="T40" fmla="*/ 0 w 665"/>
                  <a:gd name="T41" fmla="*/ 1 h 340"/>
                  <a:gd name="T42" fmla="*/ 0 w 665"/>
                  <a:gd name="T43" fmla="*/ 1 h 340"/>
                  <a:gd name="T44" fmla="*/ 0 w 665"/>
                  <a:gd name="T45" fmla="*/ 1 h 340"/>
                  <a:gd name="T46" fmla="*/ 0 w 665"/>
                  <a:gd name="T47" fmla="*/ 1 h 340"/>
                  <a:gd name="T48" fmla="*/ 0 w 665"/>
                  <a:gd name="T49" fmla="*/ 1 h 340"/>
                  <a:gd name="T50" fmla="*/ 0 w 665"/>
                  <a:gd name="T51" fmla="*/ 1 h 340"/>
                  <a:gd name="T52" fmla="*/ 0 w 665"/>
                  <a:gd name="T53" fmla="*/ 1 h 340"/>
                  <a:gd name="T54" fmla="*/ 0 w 665"/>
                  <a:gd name="T55" fmla="*/ 1 h 340"/>
                  <a:gd name="T56" fmla="*/ 0 w 665"/>
                  <a:gd name="T57" fmla="*/ 1 h 340"/>
                  <a:gd name="T58" fmla="*/ 0 w 665"/>
                  <a:gd name="T59" fmla="*/ 1 h 340"/>
                  <a:gd name="T60" fmla="*/ 0 w 665"/>
                  <a:gd name="T61" fmla="*/ 0 h 340"/>
                  <a:gd name="T62" fmla="*/ 1 w 665"/>
                  <a:gd name="T63" fmla="*/ 0 h 340"/>
                  <a:gd name="T64" fmla="*/ 1 w 665"/>
                  <a:gd name="T65" fmla="*/ 0 h 340"/>
                  <a:gd name="T66" fmla="*/ 1 w 665"/>
                  <a:gd name="T67" fmla="*/ 0 h 340"/>
                  <a:gd name="T68" fmla="*/ 1 w 665"/>
                  <a:gd name="T69" fmla="*/ 0 h 340"/>
                  <a:gd name="T70" fmla="*/ 1 w 665"/>
                  <a:gd name="T71" fmla="*/ 0 h 340"/>
                  <a:gd name="T72" fmla="*/ 1 w 665"/>
                  <a:gd name="T73" fmla="*/ 0 h 340"/>
                  <a:gd name="T74" fmla="*/ 1 w 665"/>
                  <a:gd name="T75" fmla="*/ 0 h 340"/>
                  <a:gd name="T76" fmla="*/ 1 w 665"/>
                  <a:gd name="T77" fmla="*/ 0 h 340"/>
                  <a:gd name="T78" fmla="*/ 1 w 665"/>
                  <a:gd name="T79" fmla="*/ 0 h 340"/>
                  <a:gd name="T80" fmla="*/ 2 w 665"/>
                  <a:gd name="T81" fmla="*/ 0 h 340"/>
                  <a:gd name="T82" fmla="*/ 2 w 665"/>
                  <a:gd name="T83" fmla="*/ 1 h 340"/>
                  <a:gd name="T84" fmla="*/ 2 w 665"/>
                  <a:gd name="T85" fmla="*/ 1 h 340"/>
                  <a:gd name="T86" fmla="*/ 3 w 665"/>
                  <a:gd name="T87" fmla="*/ 1 h 340"/>
                  <a:gd name="T88" fmla="*/ 3 w 665"/>
                  <a:gd name="T89" fmla="*/ 1 h 340"/>
                  <a:gd name="T90" fmla="*/ 3 w 665"/>
                  <a:gd name="T91" fmla="*/ 1 h 340"/>
                  <a:gd name="T92" fmla="*/ 3 w 665"/>
                  <a:gd name="T93" fmla="*/ 1 h 340"/>
                  <a:gd name="T94" fmla="*/ 3 w 665"/>
                  <a:gd name="T95" fmla="*/ 1 h 340"/>
                  <a:gd name="T96" fmla="*/ 3 w 665"/>
                  <a:gd name="T97" fmla="*/ 1 h 34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65" h="340">
                    <a:moveTo>
                      <a:pt x="657" y="254"/>
                    </a:moveTo>
                    <a:lnTo>
                      <a:pt x="647" y="263"/>
                    </a:lnTo>
                    <a:lnTo>
                      <a:pt x="637" y="274"/>
                    </a:lnTo>
                    <a:lnTo>
                      <a:pt x="625" y="284"/>
                    </a:lnTo>
                    <a:lnTo>
                      <a:pt x="612" y="294"/>
                    </a:lnTo>
                    <a:lnTo>
                      <a:pt x="598" y="303"/>
                    </a:lnTo>
                    <a:lnTo>
                      <a:pt x="583" y="313"/>
                    </a:lnTo>
                    <a:lnTo>
                      <a:pt x="566" y="321"/>
                    </a:lnTo>
                    <a:lnTo>
                      <a:pt x="548" y="327"/>
                    </a:lnTo>
                    <a:lnTo>
                      <a:pt x="528" y="333"/>
                    </a:lnTo>
                    <a:lnTo>
                      <a:pt x="507" y="336"/>
                    </a:lnTo>
                    <a:lnTo>
                      <a:pt x="496" y="338"/>
                    </a:lnTo>
                    <a:lnTo>
                      <a:pt x="485" y="338"/>
                    </a:lnTo>
                    <a:lnTo>
                      <a:pt x="473" y="340"/>
                    </a:lnTo>
                    <a:lnTo>
                      <a:pt x="461" y="338"/>
                    </a:lnTo>
                    <a:lnTo>
                      <a:pt x="449" y="337"/>
                    </a:lnTo>
                    <a:lnTo>
                      <a:pt x="436" y="336"/>
                    </a:lnTo>
                    <a:lnTo>
                      <a:pt x="423" y="334"/>
                    </a:lnTo>
                    <a:lnTo>
                      <a:pt x="409" y="331"/>
                    </a:lnTo>
                    <a:lnTo>
                      <a:pt x="395" y="328"/>
                    </a:lnTo>
                    <a:lnTo>
                      <a:pt x="381" y="324"/>
                    </a:lnTo>
                    <a:lnTo>
                      <a:pt x="365" y="319"/>
                    </a:lnTo>
                    <a:lnTo>
                      <a:pt x="350" y="313"/>
                    </a:lnTo>
                    <a:lnTo>
                      <a:pt x="310" y="298"/>
                    </a:lnTo>
                    <a:lnTo>
                      <a:pt x="276" y="288"/>
                    </a:lnTo>
                    <a:lnTo>
                      <a:pt x="247" y="281"/>
                    </a:lnTo>
                    <a:lnTo>
                      <a:pt x="222" y="277"/>
                    </a:lnTo>
                    <a:lnTo>
                      <a:pt x="201" y="276"/>
                    </a:lnTo>
                    <a:lnTo>
                      <a:pt x="183" y="276"/>
                    </a:lnTo>
                    <a:lnTo>
                      <a:pt x="168" y="278"/>
                    </a:lnTo>
                    <a:lnTo>
                      <a:pt x="155" y="281"/>
                    </a:lnTo>
                    <a:lnTo>
                      <a:pt x="133" y="288"/>
                    </a:lnTo>
                    <a:lnTo>
                      <a:pt x="112" y="292"/>
                    </a:lnTo>
                    <a:lnTo>
                      <a:pt x="101" y="293"/>
                    </a:lnTo>
                    <a:lnTo>
                      <a:pt x="87" y="291"/>
                    </a:lnTo>
                    <a:lnTo>
                      <a:pt x="72" y="287"/>
                    </a:lnTo>
                    <a:lnTo>
                      <a:pt x="54" y="280"/>
                    </a:lnTo>
                    <a:lnTo>
                      <a:pt x="37" y="272"/>
                    </a:lnTo>
                    <a:lnTo>
                      <a:pt x="23" y="266"/>
                    </a:lnTo>
                    <a:lnTo>
                      <a:pt x="12" y="263"/>
                    </a:lnTo>
                    <a:lnTo>
                      <a:pt x="5" y="262"/>
                    </a:lnTo>
                    <a:lnTo>
                      <a:pt x="1" y="262"/>
                    </a:lnTo>
                    <a:lnTo>
                      <a:pt x="0" y="263"/>
                    </a:lnTo>
                    <a:lnTo>
                      <a:pt x="1" y="263"/>
                    </a:lnTo>
                    <a:lnTo>
                      <a:pt x="3" y="264"/>
                    </a:lnTo>
                    <a:lnTo>
                      <a:pt x="7" y="265"/>
                    </a:lnTo>
                    <a:lnTo>
                      <a:pt x="12" y="264"/>
                    </a:lnTo>
                    <a:lnTo>
                      <a:pt x="17" y="262"/>
                    </a:lnTo>
                    <a:lnTo>
                      <a:pt x="24" y="258"/>
                    </a:lnTo>
                    <a:lnTo>
                      <a:pt x="30" y="253"/>
                    </a:lnTo>
                    <a:lnTo>
                      <a:pt x="35" y="244"/>
                    </a:lnTo>
                    <a:lnTo>
                      <a:pt x="38" y="239"/>
                    </a:lnTo>
                    <a:lnTo>
                      <a:pt x="40" y="232"/>
                    </a:lnTo>
                    <a:lnTo>
                      <a:pt x="42" y="225"/>
                    </a:lnTo>
                    <a:lnTo>
                      <a:pt x="43" y="217"/>
                    </a:lnTo>
                    <a:lnTo>
                      <a:pt x="46" y="198"/>
                    </a:lnTo>
                    <a:lnTo>
                      <a:pt x="51" y="179"/>
                    </a:lnTo>
                    <a:lnTo>
                      <a:pt x="59" y="158"/>
                    </a:lnTo>
                    <a:lnTo>
                      <a:pt x="68" y="138"/>
                    </a:lnTo>
                    <a:lnTo>
                      <a:pt x="78" y="117"/>
                    </a:lnTo>
                    <a:lnTo>
                      <a:pt x="91" y="97"/>
                    </a:lnTo>
                    <a:lnTo>
                      <a:pt x="105" y="77"/>
                    </a:lnTo>
                    <a:lnTo>
                      <a:pt x="119" y="60"/>
                    </a:lnTo>
                    <a:lnTo>
                      <a:pt x="128" y="50"/>
                    </a:lnTo>
                    <a:lnTo>
                      <a:pt x="136" y="43"/>
                    </a:lnTo>
                    <a:lnTo>
                      <a:pt x="145" y="35"/>
                    </a:lnTo>
                    <a:lnTo>
                      <a:pt x="153" y="28"/>
                    </a:lnTo>
                    <a:lnTo>
                      <a:pt x="163" y="21"/>
                    </a:lnTo>
                    <a:lnTo>
                      <a:pt x="172" y="16"/>
                    </a:lnTo>
                    <a:lnTo>
                      <a:pt x="182" y="11"/>
                    </a:lnTo>
                    <a:lnTo>
                      <a:pt x="191" y="7"/>
                    </a:lnTo>
                    <a:lnTo>
                      <a:pt x="202" y="4"/>
                    </a:lnTo>
                    <a:lnTo>
                      <a:pt x="212" y="2"/>
                    </a:lnTo>
                    <a:lnTo>
                      <a:pt x="222" y="0"/>
                    </a:lnTo>
                    <a:lnTo>
                      <a:pt x="233" y="0"/>
                    </a:lnTo>
                    <a:lnTo>
                      <a:pt x="244" y="1"/>
                    </a:lnTo>
                    <a:lnTo>
                      <a:pt x="254" y="3"/>
                    </a:lnTo>
                    <a:lnTo>
                      <a:pt x="266" y="6"/>
                    </a:lnTo>
                    <a:lnTo>
                      <a:pt x="276" y="10"/>
                    </a:lnTo>
                    <a:lnTo>
                      <a:pt x="328" y="34"/>
                    </a:lnTo>
                    <a:lnTo>
                      <a:pt x="393" y="63"/>
                    </a:lnTo>
                    <a:lnTo>
                      <a:pt x="428" y="78"/>
                    </a:lnTo>
                    <a:lnTo>
                      <a:pt x="463" y="95"/>
                    </a:lnTo>
                    <a:lnTo>
                      <a:pt x="499" y="112"/>
                    </a:lnTo>
                    <a:lnTo>
                      <a:pt x="533" y="128"/>
                    </a:lnTo>
                    <a:lnTo>
                      <a:pt x="565" y="146"/>
                    </a:lnTo>
                    <a:lnTo>
                      <a:pt x="594" y="163"/>
                    </a:lnTo>
                    <a:lnTo>
                      <a:pt x="607" y="172"/>
                    </a:lnTo>
                    <a:lnTo>
                      <a:pt x="620" y="180"/>
                    </a:lnTo>
                    <a:lnTo>
                      <a:pt x="630" y="188"/>
                    </a:lnTo>
                    <a:lnTo>
                      <a:pt x="640" y="196"/>
                    </a:lnTo>
                    <a:lnTo>
                      <a:pt x="648" y="205"/>
                    </a:lnTo>
                    <a:lnTo>
                      <a:pt x="655" y="213"/>
                    </a:lnTo>
                    <a:lnTo>
                      <a:pt x="660" y="220"/>
                    </a:lnTo>
                    <a:lnTo>
                      <a:pt x="663" y="227"/>
                    </a:lnTo>
                    <a:lnTo>
                      <a:pt x="665" y="235"/>
                    </a:lnTo>
                    <a:lnTo>
                      <a:pt x="664" y="241"/>
                    </a:lnTo>
                    <a:lnTo>
                      <a:pt x="662" y="248"/>
                    </a:lnTo>
                    <a:lnTo>
                      <a:pt x="657" y="254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00" name="Freeform 2320">
                <a:extLst>
                  <a:ext uri="{FF2B5EF4-FFF2-40B4-BE49-F238E27FC236}">
                    <a16:creationId xmlns:a16="http://schemas.microsoft.com/office/drawing/2014/main" id="{59093E74-21E4-49F4-B1DE-1CA73DBC2B7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79" y="3429"/>
                <a:ext cx="49" cy="25"/>
              </a:xfrm>
              <a:custGeom>
                <a:avLst/>
                <a:gdLst>
                  <a:gd name="T0" fmla="*/ 3 w 726"/>
                  <a:gd name="T1" fmla="*/ 1 h 377"/>
                  <a:gd name="T2" fmla="*/ 3 w 726"/>
                  <a:gd name="T3" fmla="*/ 1 h 377"/>
                  <a:gd name="T4" fmla="*/ 3 w 726"/>
                  <a:gd name="T5" fmla="*/ 1 h 377"/>
                  <a:gd name="T6" fmla="*/ 3 w 726"/>
                  <a:gd name="T7" fmla="*/ 2 h 377"/>
                  <a:gd name="T8" fmla="*/ 2 w 726"/>
                  <a:gd name="T9" fmla="*/ 2 h 377"/>
                  <a:gd name="T10" fmla="*/ 2 w 726"/>
                  <a:gd name="T11" fmla="*/ 2 h 377"/>
                  <a:gd name="T12" fmla="*/ 2 w 726"/>
                  <a:gd name="T13" fmla="*/ 1 h 377"/>
                  <a:gd name="T14" fmla="*/ 2 w 726"/>
                  <a:gd name="T15" fmla="*/ 1 h 377"/>
                  <a:gd name="T16" fmla="*/ 2 w 726"/>
                  <a:gd name="T17" fmla="*/ 1 h 377"/>
                  <a:gd name="T18" fmla="*/ 2 w 726"/>
                  <a:gd name="T19" fmla="*/ 1 h 377"/>
                  <a:gd name="T20" fmla="*/ 2 w 726"/>
                  <a:gd name="T21" fmla="*/ 2 h 377"/>
                  <a:gd name="T22" fmla="*/ 1 w 726"/>
                  <a:gd name="T23" fmla="*/ 1 h 377"/>
                  <a:gd name="T24" fmla="*/ 1 w 726"/>
                  <a:gd name="T25" fmla="*/ 1 h 377"/>
                  <a:gd name="T26" fmla="*/ 1 w 726"/>
                  <a:gd name="T27" fmla="*/ 1 h 377"/>
                  <a:gd name="T28" fmla="*/ 1 w 726"/>
                  <a:gd name="T29" fmla="*/ 1 h 377"/>
                  <a:gd name="T30" fmla="*/ 1 w 726"/>
                  <a:gd name="T31" fmla="*/ 1 h 377"/>
                  <a:gd name="T32" fmla="*/ 1 w 726"/>
                  <a:gd name="T33" fmla="*/ 1 h 377"/>
                  <a:gd name="T34" fmla="*/ 1 w 726"/>
                  <a:gd name="T35" fmla="*/ 1 h 377"/>
                  <a:gd name="T36" fmla="*/ 1 w 726"/>
                  <a:gd name="T37" fmla="*/ 1 h 377"/>
                  <a:gd name="T38" fmla="*/ 1 w 726"/>
                  <a:gd name="T39" fmla="*/ 1 h 377"/>
                  <a:gd name="T40" fmla="*/ 0 w 726"/>
                  <a:gd name="T41" fmla="*/ 1 h 377"/>
                  <a:gd name="T42" fmla="*/ 0 w 726"/>
                  <a:gd name="T43" fmla="*/ 1 h 377"/>
                  <a:gd name="T44" fmla="*/ 0 w 726"/>
                  <a:gd name="T45" fmla="*/ 1 h 377"/>
                  <a:gd name="T46" fmla="*/ 0 w 726"/>
                  <a:gd name="T47" fmla="*/ 1 h 377"/>
                  <a:gd name="T48" fmla="*/ 0 w 726"/>
                  <a:gd name="T49" fmla="*/ 1 h 377"/>
                  <a:gd name="T50" fmla="*/ 0 w 726"/>
                  <a:gd name="T51" fmla="*/ 1 h 377"/>
                  <a:gd name="T52" fmla="*/ 0 w 726"/>
                  <a:gd name="T53" fmla="*/ 1 h 377"/>
                  <a:gd name="T54" fmla="*/ 0 w 726"/>
                  <a:gd name="T55" fmla="*/ 1 h 377"/>
                  <a:gd name="T56" fmla="*/ 0 w 726"/>
                  <a:gd name="T57" fmla="*/ 1 h 377"/>
                  <a:gd name="T58" fmla="*/ 0 w 726"/>
                  <a:gd name="T59" fmla="*/ 1 h 377"/>
                  <a:gd name="T60" fmla="*/ 0 w 726"/>
                  <a:gd name="T61" fmla="*/ 1 h 377"/>
                  <a:gd name="T62" fmla="*/ 0 w 726"/>
                  <a:gd name="T63" fmla="*/ 1 h 377"/>
                  <a:gd name="T64" fmla="*/ 0 w 726"/>
                  <a:gd name="T65" fmla="*/ 1 h 377"/>
                  <a:gd name="T66" fmla="*/ 0 w 726"/>
                  <a:gd name="T67" fmla="*/ 1 h 377"/>
                  <a:gd name="T68" fmla="*/ 0 w 726"/>
                  <a:gd name="T69" fmla="*/ 1 h 377"/>
                  <a:gd name="T70" fmla="*/ 0 w 726"/>
                  <a:gd name="T71" fmla="*/ 1 h 377"/>
                  <a:gd name="T72" fmla="*/ 0 w 726"/>
                  <a:gd name="T73" fmla="*/ 1 h 377"/>
                  <a:gd name="T74" fmla="*/ 1 w 726"/>
                  <a:gd name="T75" fmla="*/ 1 h 377"/>
                  <a:gd name="T76" fmla="*/ 0 w 726"/>
                  <a:gd name="T77" fmla="*/ 1 h 377"/>
                  <a:gd name="T78" fmla="*/ 1 w 726"/>
                  <a:gd name="T79" fmla="*/ 0 h 377"/>
                  <a:gd name="T80" fmla="*/ 1 w 726"/>
                  <a:gd name="T81" fmla="*/ 0 h 377"/>
                  <a:gd name="T82" fmla="*/ 1 w 726"/>
                  <a:gd name="T83" fmla="*/ 1 h 377"/>
                  <a:gd name="T84" fmla="*/ 1 w 726"/>
                  <a:gd name="T85" fmla="*/ 0 h 377"/>
                  <a:gd name="T86" fmla="*/ 1 w 726"/>
                  <a:gd name="T87" fmla="*/ 0 h 377"/>
                  <a:gd name="T88" fmla="*/ 1 w 726"/>
                  <a:gd name="T89" fmla="*/ 0 h 377"/>
                  <a:gd name="T90" fmla="*/ 1 w 726"/>
                  <a:gd name="T91" fmla="*/ 0 h 377"/>
                  <a:gd name="T92" fmla="*/ 1 w 726"/>
                  <a:gd name="T93" fmla="*/ 0 h 377"/>
                  <a:gd name="T94" fmla="*/ 1 w 726"/>
                  <a:gd name="T95" fmla="*/ 0 h 377"/>
                  <a:gd name="T96" fmla="*/ 1 w 726"/>
                  <a:gd name="T97" fmla="*/ 0 h 377"/>
                  <a:gd name="T98" fmla="*/ 1 w 726"/>
                  <a:gd name="T99" fmla="*/ 0 h 377"/>
                  <a:gd name="T100" fmla="*/ 2 w 726"/>
                  <a:gd name="T101" fmla="*/ 0 h 377"/>
                  <a:gd name="T102" fmla="*/ 1 w 726"/>
                  <a:gd name="T103" fmla="*/ 0 h 377"/>
                  <a:gd name="T104" fmla="*/ 3 w 726"/>
                  <a:gd name="T105" fmla="*/ 1 h 377"/>
                  <a:gd name="T106" fmla="*/ 3 w 726"/>
                  <a:gd name="T107" fmla="*/ 1 h 377"/>
                  <a:gd name="T108" fmla="*/ 3 w 726"/>
                  <a:gd name="T109" fmla="*/ 1 h 377"/>
                  <a:gd name="T110" fmla="*/ 2 w 726"/>
                  <a:gd name="T111" fmla="*/ 1 h 377"/>
                  <a:gd name="T112" fmla="*/ 3 w 726"/>
                  <a:gd name="T113" fmla="*/ 1 h 377"/>
                  <a:gd name="T114" fmla="*/ 3 w 726"/>
                  <a:gd name="T115" fmla="*/ 1 h 377"/>
                  <a:gd name="T116" fmla="*/ 3 w 726"/>
                  <a:gd name="T117" fmla="*/ 1 h 377"/>
                  <a:gd name="T118" fmla="*/ 3 w 726"/>
                  <a:gd name="T119" fmla="*/ 1 h 377"/>
                  <a:gd name="T120" fmla="*/ 3 w 726"/>
                  <a:gd name="T121" fmla="*/ 1 h 3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26" h="377">
                    <a:moveTo>
                      <a:pt x="712" y="285"/>
                    </a:moveTo>
                    <a:lnTo>
                      <a:pt x="702" y="296"/>
                    </a:lnTo>
                    <a:lnTo>
                      <a:pt x="691" y="307"/>
                    </a:lnTo>
                    <a:lnTo>
                      <a:pt x="677" y="317"/>
                    </a:lnTo>
                    <a:lnTo>
                      <a:pt x="664" y="329"/>
                    </a:lnTo>
                    <a:lnTo>
                      <a:pt x="648" y="339"/>
                    </a:lnTo>
                    <a:lnTo>
                      <a:pt x="632" y="348"/>
                    </a:lnTo>
                    <a:lnTo>
                      <a:pt x="614" y="356"/>
                    </a:lnTo>
                    <a:lnTo>
                      <a:pt x="595" y="365"/>
                    </a:lnTo>
                    <a:lnTo>
                      <a:pt x="583" y="329"/>
                    </a:lnTo>
                    <a:lnTo>
                      <a:pt x="600" y="322"/>
                    </a:lnTo>
                    <a:lnTo>
                      <a:pt x="615" y="315"/>
                    </a:lnTo>
                    <a:lnTo>
                      <a:pt x="630" y="306"/>
                    </a:lnTo>
                    <a:lnTo>
                      <a:pt x="642" y="298"/>
                    </a:lnTo>
                    <a:lnTo>
                      <a:pt x="654" y="289"/>
                    </a:lnTo>
                    <a:lnTo>
                      <a:pt x="666" y="278"/>
                    </a:lnTo>
                    <a:lnTo>
                      <a:pt x="675" y="269"/>
                    </a:lnTo>
                    <a:lnTo>
                      <a:pt x="684" y="260"/>
                    </a:lnTo>
                    <a:lnTo>
                      <a:pt x="712" y="285"/>
                    </a:lnTo>
                    <a:close/>
                    <a:moveTo>
                      <a:pt x="595" y="365"/>
                    </a:moveTo>
                    <a:lnTo>
                      <a:pt x="574" y="370"/>
                    </a:lnTo>
                    <a:lnTo>
                      <a:pt x="552" y="374"/>
                    </a:lnTo>
                    <a:lnTo>
                      <a:pt x="540" y="376"/>
                    </a:lnTo>
                    <a:lnTo>
                      <a:pt x="528" y="377"/>
                    </a:lnTo>
                    <a:lnTo>
                      <a:pt x="516" y="377"/>
                    </a:lnTo>
                    <a:lnTo>
                      <a:pt x="502" y="377"/>
                    </a:lnTo>
                    <a:lnTo>
                      <a:pt x="489" y="376"/>
                    </a:lnTo>
                    <a:lnTo>
                      <a:pt x="475" y="374"/>
                    </a:lnTo>
                    <a:lnTo>
                      <a:pt x="461" y="372"/>
                    </a:lnTo>
                    <a:lnTo>
                      <a:pt x="447" y="369"/>
                    </a:lnTo>
                    <a:lnTo>
                      <a:pt x="432" y="365"/>
                    </a:lnTo>
                    <a:lnTo>
                      <a:pt x="417" y="361"/>
                    </a:lnTo>
                    <a:lnTo>
                      <a:pt x="400" y="355"/>
                    </a:lnTo>
                    <a:lnTo>
                      <a:pt x="384" y="349"/>
                    </a:lnTo>
                    <a:lnTo>
                      <a:pt x="398" y="314"/>
                    </a:lnTo>
                    <a:lnTo>
                      <a:pt x="413" y="319"/>
                    </a:lnTo>
                    <a:lnTo>
                      <a:pt x="427" y="325"/>
                    </a:lnTo>
                    <a:lnTo>
                      <a:pt x="440" y="329"/>
                    </a:lnTo>
                    <a:lnTo>
                      <a:pt x="454" y="332"/>
                    </a:lnTo>
                    <a:lnTo>
                      <a:pt x="466" y="335"/>
                    </a:lnTo>
                    <a:lnTo>
                      <a:pt x="478" y="337"/>
                    </a:lnTo>
                    <a:lnTo>
                      <a:pt x="491" y="338"/>
                    </a:lnTo>
                    <a:lnTo>
                      <a:pt x="502" y="339"/>
                    </a:lnTo>
                    <a:lnTo>
                      <a:pt x="525" y="339"/>
                    </a:lnTo>
                    <a:lnTo>
                      <a:pt x="545" y="337"/>
                    </a:lnTo>
                    <a:lnTo>
                      <a:pt x="565" y="334"/>
                    </a:lnTo>
                    <a:lnTo>
                      <a:pt x="583" y="329"/>
                    </a:lnTo>
                    <a:lnTo>
                      <a:pt x="595" y="365"/>
                    </a:lnTo>
                    <a:close/>
                    <a:moveTo>
                      <a:pt x="398" y="314"/>
                    </a:moveTo>
                    <a:lnTo>
                      <a:pt x="399" y="314"/>
                    </a:lnTo>
                    <a:lnTo>
                      <a:pt x="398" y="314"/>
                    </a:lnTo>
                    <a:lnTo>
                      <a:pt x="391" y="332"/>
                    </a:lnTo>
                    <a:lnTo>
                      <a:pt x="398" y="314"/>
                    </a:lnTo>
                    <a:close/>
                    <a:moveTo>
                      <a:pt x="385" y="349"/>
                    </a:moveTo>
                    <a:lnTo>
                      <a:pt x="361" y="341"/>
                    </a:lnTo>
                    <a:lnTo>
                      <a:pt x="341" y="334"/>
                    </a:lnTo>
                    <a:lnTo>
                      <a:pt x="321" y="328"/>
                    </a:lnTo>
                    <a:lnTo>
                      <a:pt x="303" y="322"/>
                    </a:lnTo>
                    <a:lnTo>
                      <a:pt x="288" y="319"/>
                    </a:lnTo>
                    <a:lnTo>
                      <a:pt x="274" y="316"/>
                    </a:lnTo>
                    <a:lnTo>
                      <a:pt x="260" y="314"/>
                    </a:lnTo>
                    <a:lnTo>
                      <a:pt x="249" y="313"/>
                    </a:lnTo>
                    <a:lnTo>
                      <a:pt x="239" y="313"/>
                    </a:lnTo>
                    <a:lnTo>
                      <a:pt x="229" y="313"/>
                    </a:lnTo>
                    <a:lnTo>
                      <a:pt x="220" y="314"/>
                    </a:lnTo>
                    <a:lnTo>
                      <a:pt x="213" y="315"/>
                    </a:lnTo>
                    <a:lnTo>
                      <a:pt x="198" y="318"/>
                    </a:lnTo>
                    <a:lnTo>
                      <a:pt x="186" y="322"/>
                    </a:lnTo>
                    <a:lnTo>
                      <a:pt x="175" y="286"/>
                    </a:lnTo>
                    <a:lnTo>
                      <a:pt x="189" y="282"/>
                    </a:lnTo>
                    <a:lnTo>
                      <a:pt x="206" y="278"/>
                    </a:lnTo>
                    <a:lnTo>
                      <a:pt x="214" y="277"/>
                    </a:lnTo>
                    <a:lnTo>
                      <a:pt x="224" y="276"/>
                    </a:lnTo>
                    <a:lnTo>
                      <a:pt x="235" y="275"/>
                    </a:lnTo>
                    <a:lnTo>
                      <a:pt x="247" y="276"/>
                    </a:lnTo>
                    <a:lnTo>
                      <a:pt x="260" y="276"/>
                    </a:lnTo>
                    <a:lnTo>
                      <a:pt x="276" y="278"/>
                    </a:lnTo>
                    <a:lnTo>
                      <a:pt x="291" y="281"/>
                    </a:lnTo>
                    <a:lnTo>
                      <a:pt x="309" y="285"/>
                    </a:lnTo>
                    <a:lnTo>
                      <a:pt x="328" y="291"/>
                    </a:lnTo>
                    <a:lnTo>
                      <a:pt x="350" y="297"/>
                    </a:lnTo>
                    <a:lnTo>
                      <a:pt x="372" y="305"/>
                    </a:lnTo>
                    <a:lnTo>
                      <a:pt x="398" y="314"/>
                    </a:lnTo>
                    <a:lnTo>
                      <a:pt x="385" y="349"/>
                    </a:lnTo>
                    <a:close/>
                    <a:moveTo>
                      <a:pt x="186" y="322"/>
                    </a:moveTo>
                    <a:lnTo>
                      <a:pt x="177" y="326"/>
                    </a:lnTo>
                    <a:lnTo>
                      <a:pt x="167" y="329"/>
                    </a:lnTo>
                    <a:lnTo>
                      <a:pt x="156" y="331"/>
                    </a:lnTo>
                    <a:lnTo>
                      <a:pt x="145" y="331"/>
                    </a:lnTo>
                    <a:lnTo>
                      <a:pt x="134" y="330"/>
                    </a:lnTo>
                    <a:lnTo>
                      <a:pt x="120" y="328"/>
                    </a:lnTo>
                    <a:lnTo>
                      <a:pt x="105" y="322"/>
                    </a:lnTo>
                    <a:lnTo>
                      <a:pt x="87" y="315"/>
                    </a:lnTo>
                    <a:lnTo>
                      <a:pt x="104" y="281"/>
                    </a:lnTo>
                    <a:lnTo>
                      <a:pt x="116" y="286"/>
                    </a:lnTo>
                    <a:lnTo>
                      <a:pt x="127" y="291"/>
                    </a:lnTo>
                    <a:lnTo>
                      <a:pt x="137" y="293"/>
                    </a:lnTo>
                    <a:lnTo>
                      <a:pt x="145" y="293"/>
                    </a:lnTo>
                    <a:lnTo>
                      <a:pt x="153" y="293"/>
                    </a:lnTo>
                    <a:lnTo>
                      <a:pt x="160" y="291"/>
                    </a:lnTo>
                    <a:lnTo>
                      <a:pt x="168" y="289"/>
                    </a:lnTo>
                    <a:lnTo>
                      <a:pt x="175" y="286"/>
                    </a:lnTo>
                    <a:lnTo>
                      <a:pt x="186" y="322"/>
                    </a:lnTo>
                    <a:close/>
                    <a:moveTo>
                      <a:pt x="103" y="281"/>
                    </a:moveTo>
                    <a:lnTo>
                      <a:pt x="105" y="282"/>
                    </a:lnTo>
                    <a:lnTo>
                      <a:pt x="104" y="281"/>
                    </a:lnTo>
                    <a:lnTo>
                      <a:pt x="95" y="299"/>
                    </a:lnTo>
                    <a:lnTo>
                      <a:pt x="103" y="281"/>
                    </a:lnTo>
                    <a:close/>
                    <a:moveTo>
                      <a:pt x="88" y="315"/>
                    </a:moveTo>
                    <a:lnTo>
                      <a:pt x="71" y="308"/>
                    </a:lnTo>
                    <a:lnTo>
                      <a:pt x="57" y="304"/>
                    </a:lnTo>
                    <a:lnTo>
                      <a:pt x="49" y="301"/>
                    </a:lnTo>
                    <a:lnTo>
                      <a:pt x="44" y="300"/>
                    </a:lnTo>
                    <a:lnTo>
                      <a:pt x="46" y="263"/>
                    </a:lnTo>
                    <a:lnTo>
                      <a:pt x="54" y="264"/>
                    </a:lnTo>
                    <a:lnTo>
                      <a:pt x="66" y="267"/>
                    </a:lnTo>
                    <a:lnTo>
                      <a:pt x="82" y="272"/>
                    </a:lnTo>
                    <a:lnTo>
                      <a:pt x="103" y="281"/>
                    </a:lnTo>
                    <a:lnTo>
                      <a:pt x="88" y="315"/>
                    </a:lnTo>
                    <a:close/>
                    <a:moveTo>
                      <a:pt x="44" y="300"/>
                    </a:moveTo>
                    <a:lnTo>
                      <a:pt x="34" y="299"/>
                    </a:lnTo>
                    <a:lnTo>
                      <a:pt x="25" y="297"/>
                    </a:lnTo>
                    <a:lnTo>
                      <a:pt x="19" y="294"/>
                    </a:lnTo>
                    <a:lnTo>
                      <a:pt x="15" y="291"/>
                    </a:lnTo>
                    <a:lnTo>
                      <a:pt x="12" y="287"/>
                    </a:lnTo>
                    <a:lnTo>
                      <a:pt x="10" y="283"/>
                    </a:lnTo>
                    <a:lnTo>
                      <a:pt x="10" y="279"/>
                    </a:lnTo>
                    <a:lnTo>
                      <a:pt x="11" y="275"/>
                    </a:lnTo>
                    <a:lnTo>
                      <a:pt x="13" y="272"/>
                    </a:lnTo>
                    <a:lnTo>
                      <a:pt x="16" y="269"/>
                    </a:lnTo>
                    <a:lnTo>
                      <a:pt x="19" y="266"/>
                    </a:lnTo>
                    <a:lnTo>
                      <a:pt x="24" y="264"/>
                    </a:lnTo>
                    <a:lnTo>
                      <a:pt x="30" y="263"/>
                    </a:lnTo>
                    <a:lnTo>
                      <a:pt x="36" y="263"/>
                    </a:lnTo>
                    <a:lnTo>
                      <a:pt x="43" y="264"/>
                    </a:lnTo>
                    <a:lnTo>
                      <a:pt x="49" y="266"/>
                    </a:lnTo>
                    <a:lnTo>
                      <a:pt x="36" y="301"/>
                    </a:lnTo>
                    <a:lnTo>
                      <a:pt x="20" y="294"/>
                    </a:lnTo>
                    <a:lnTo>
                      <a:pt x="10" y="286"/>
                    </a:lnTo>
                    <a:lnTo>
                      <a:pt x="6" y="283"/>
                    </a:lnTo>
                    <a:lnTo>
                      <a:pt x="3" y="279"/>
                    </a:lnTo>
                    <a:lnTo>
                      <a:pt x="1" y="276"/>
                    </a:lnTo>
                    <a:lnTo>
                      <a:pt x="0" y="273"/>
                    </a:lnTo>
                    <a:lnTo>
                      <a:pt x="1" y="270"/>
                    </a:lnTo>
                    <a:lnTo>
                      <a:pt x="3" y="268"/>
                    </a:lnTo>
                    <a:lnTo>
                      <a:pt x="6" y="266"/>
                    </a:lnTo>
                    <a:lnTo>
                      <a:pt x="11" y="264"/>
                    </a:lnTo>
                    <a:lnTo>
                      <a:pt x="17" y="263"/>
                    </a:lnTo>
                    <a:lnTo>
                      <a:pt x="25" y="262"/>
                    </a:lnTo>
                    <a:lnTo>
                      <a:pt x="35" y="262"/>
                    </a:lnTo>
                    <a:lnTo>
                      <a:pt x="46" y="263"/>
                    </a:lnTo>
                    <a:lnTo>
                      <a:pt x="44" y="300"/>
                    </a:lnTo>
                    <a:close/>
                    <a:moveTo>
                      <a:pt x="49" y="266"/>
                    </a:moveTo>
                    <a:lnTo>
                      <a:pt x="49" y="265"/>
                    </a:lnTo>
                    <a:lnTo>
                      <a:pt x="62" y="301"/>
                    </a:lnTo>
                    <a:lnTo>
                      <a:pt x="53" y="303"/>
                    </a:lnTo>
                    <a:lnTo>
                      <a:pt x="46" y="303"/>
                    </a:lnTo>
                    <a:lnTo>
                      <a:pt x="40" y="302"/>
                    </a:lnTo>
                    <a:lnTo>
                      <a:pt x="36" y="301"/>
                    </a:lnTo>
                    <a:lnTo>
                      <a:pt x="49" y="266"/>
                    </a:lnTo>
                    <a:close/>
                    <a:moveTo>
                      <a:pt x="49" y="265"/>
                    </a:moveTo>
                    <a:lnTo>
                      <a:pt x="52" y="264"/>
                    </a:lnTo>
                    <a:lnTo>
                      <a:pt x="54" y="263"/>
                    </a:lnTo>
                    <a:lnTo>
                      <a:pt x="56" y="260"/>
                    </a:lnTo>
                    <a:lnTo>
                      <a:pt x="58" y="257"/>
                    </a:lnTo>
                    <a:lnTo>
                      <a:pt x="60" y="252"/>
                    </a:lnTo>
                    <a:lnTo>
                      <a:pt x="63" y="247"/>
                    </a:lnTo>
                    <a:lnTo>
                      <a:pt x="65" y="240"/>
                    </a:lnTo>
                    <a:lnTo>
                      <a:pt x="66" y="233"/>
                    </a:lnTo>
                    <a:lnTo>
                      <a:pt x="103" y="238"/>
                    </a:lnTo>
                    <a:lnTo>
                      <a:pt x="100" y="254"/>
                    </a:lnTo>
                    <a:lnTo>
                      <a:pt x="95" y="265"/>
                    </a:lnTo>
                    <a:lnTo>
                      <a:pt x="91" y="275"/>
                    </a:lnTo>
                    <a:lnTo>
                      <a:pt x="85" y="283"/>
                    </a:lnTo>
                    <a:lnTo>
                      <a:pt x="79" y="290"/>
                    </a:lnTo>
                    <a:lnTo>
                      <a:pt x="73" y="295"/>
                    </a:lnTo>
                    <a:lnTo>
                      <a:pt x="67" y="299"/>
                    </a:lnTo>
                    <a:lnTo>
                      <a:pt x="62" y="301"/>
                    </a:lnTo>
                    <a:lnTo>
                      <a:pt x="49" y="265"/>
                    </a:lnTo>
                    <a:close/>
                    <a:moveTo>
                      <a:pt x="103" y="238"/>
                    </a:moveTo>
                    <a:lnTo>
                      <a:pt x="103" y="237"/>
                    </a:lnTo>
                    <a:lnTo>
                      <a:pt x="103" y="238"/>
                    </a:lnTo>
                    <a:lnTo>
                      <a:pt x="84" y="236"/>
                    </a:lnTo>
                    <a:lnTo>
                      <a:pt x="103" y="238"/>
                    </a:lnTo>
                    <a:close/>
                    <a:moveTo>
                      <a:pt x="66" y="233"/>
                    </a:moveTo>
                    <a:lnTo>
                      <a:pt x="69" y="216"/>
                    </a:lnTo>
                    <a:lnTo>
                      <a:pt x="73" y="198"/>
                    </a:lnTo>
                    <a:lnTo>
                      <a:pt x="80" y="178"/>
                    </a:lnTo>
                    <a:lnTo>
                      <a:pt x="87" y="159"/>
                    </a:lnTo>
                    <a:lnTo>
                      <a:pt x="122" y="173"/>
                    </a:lnTo>
                    <a:lnTo>
                      <a:pt x="115" y="191"/>
                    </a:lnTo>
                    <a:lnTo>
                      <a:pt x="110" y="207"/>
                    </a:lnTo>
                    <a:lnTo>
                      <a:pt x="106" y="223"/>
                    </a:lnTo>
                    <a:lnTo>
                      <a:pt x="103" y="238"/>
                    </a:lnTo>
                    <a:lnTo>
                      <a:pt x="66" y="233"/>
                    </a:lnTo>
                    <a:close/>
                    <a:moveTo>
                      <a:pt x="87" y="159"/>
                    </a:moveTo>
                    <a:lnTo>
                      <a:pt x="94" y="143"/>
                    </a:lnTo>
                    <a:lnTo>
                      <a:pt x="103" y="128"/>
                    </a:lnTo>
                    <a:lnTo>
                      <a:pt x="111" y="114"/>
                    </a:lnTo>
                    <a:lnTo>
                      <a:pt x="120" y="99"/>
                    </a:lnTo>
                    <a:lnTo>
                      <a:pt x="130" y="85"/>
                    </a:lnTo>
                    <a:lnTo>
                      <a:pt x="142" y="71"/>
                    </a:lnTo>
                    <a:lnTo>
                      <a:pt x="153" y="59"/>
                    </a:lnTo>
                    <a:lnTo>
                      <a:pt x="165" y="47"/>
                    </a:lnTo>
                    <a:lnTo>
                      <a:pt x="190" y="74"/>
                    </a:lnTo>
                    <a:lnTo>
                      <a:pt x="180" y="85"/>
                    </a:lnTo>
                    <a:lnTo>
                      <a:pt x="170" y="96"/>
                    </a:lnTo>
                    <a:lnTo>
                      <a:pt x="160" y="108"/>
                    </a:lnTo>
                    <a:lnTo>
                      <a:pt x="151" y="121"/>
                    </a:lnTo>
                    <a:lnTo>
                      <a:pt x="143" y="133"/>
                    </a:lnTo>
                    <a:lnTo>
                      <a:pt x="136" y="146"/>
                    </a:lnTo>
                    <a:lnTo>
                      <a:pt x="128" y="160"/>
                    </a:lnTo>
                    <a:lnTo>
                      <a:pt x="122" y="173"/>
                    </a:lnTo>
                    <a:lnTo>
                      <a:pt x="87" y="159"/>
                    </a:lnTo>
                    <a:close/>
                    <a:moveTo>
                      <a:pt x="165" y="47"/>
                    </a:moveTo>
                    <a:lnTo>
                      <a:pt x="179" y="35"/>
                    </a:lnTo>
                    <a:lnTo>
                      <a:pt x="192" y="26"/>
                    </a:lnTo>
                    <a:lnTo>
                      <a:pt x="207" y="17"/>
                    </a:lnTo>
                    <a:lnTo>
                      <a:pt x="222" y="10"/>
                    </a:lnTo>
                    <a:lnTo>
                      <a:pt x="238" y="4"/>
                    </a:lnTo>
                    <a:lnTo>
                      <a:pt x="254" y="1"/>
                    </a:lnTo>
                    <a:lnTo>
                      <a:pt x="262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7" y="1"/>
                    </a:lnTo>
                    <a:lnTo>
                      <a:pt x="283" y="38"/>
                    </a:lnTo>
                    <a:lnTo>
                      <a:pt x="270" y="37"/>
                    </a:lnTo>
                    <a:lnTo>
                      <a:pt x="258" y="39"/>
                    </a:lnTo>
                    <a:lnTo>
                      <a:pt x="246" y="41"/>
                    </a:lnTo>
                    <a:lnTo>
                      <a:pt x="234" y="46"/>
                    </a:lnTo>
                    <a:lnTo>
                      <a:pt x="223" y="52"/>
                    </a:lnTo>
                    <a:lnTo>
                      <a:pt x="212" y="58"/>
                    </a:lnTo>
                    <a:lnTo>
                      <a:pt x="200" y="66"/>
                    </a:lnTo>
                    <a:lnTo>
                      <a:pt x="190" y="74"/>
                    </a:lnTo>
                    <a:lnTo>
                      <a:pt x="165" y="47"/>
                    </a:lnTo>
                    <a:close/>
                    <a:moveTo>
                      <a:pt x="287" y="1"/>
                    </a:moveTo>
                    <a:lnTo>
                      <a:pt x="296" y="2"/>
                    </a:lnTo>
                    <a:lnTo>
                      <a:pt x="305" y="4"/>
                    </a:lnTo>
                    <a:lnTo>
                      <a:pt x="315" y="7"/>
                    </a:lnTo>
                    <a:lnTo>
                      <a:pt x="325" y="12"/>
                    </a:lnTo>
                    <a:lnTo>
                      <a:pt x="310" y="46"/>
                    </a:lnTo>
                    <a:lnTo>
                      <a:pt x="302" y="44"/>
                    </a:lnTo>
                    <a:lnTo>
                      <a:pt x="296" y="41"/>
                    </a:lnTo>
                    <a:lnTo>
                      <a:pt x="289" y="39"/>
                    </a:lnTo>
                    <a:lnTo>
                      <a:pt x="283" y="38"/>
                    </a:lnTo>
                    <a:lnTo>
                      <a:pt x="287" y="1"/>
                    </a:lnTo>
                    <a:close/>
                    <a:moveTo>
                      <a:pt x="325" y="12"/>
                    </a:moveTo>
                    <a:lnTo>
                      <a:pt x="317" y="29"/>
                    </a:lnTo>
                    <a:lnTo>
                      <a:pt x="325" y="12"/>
                    </a:lnTo>
                    <a:close/>
                    <a:moveTo>
                      <a:pt x="325" y="12"/>
                    </a:moveTo>
                    <a:lnTo>
                      <a:pt x="342" y="20"/>
                    </a:lnTo>
                    <a:lnTo>
                      <a:pt x="361" y="28"/>
                    </a:lnTo>
                    <a:lnTo>
                      <a:pt x="383" y="38"/>
                    </a:lnTo>
                    <a:lnTo>
                      <a:pt x="405" y="49"/>
                    </a:lnTo>
                    <a:lnTo>
                      <a:pt x="391" y="83"/>
                    </a:lnTo>
                    <a:lnTo>
                      <a:pt x="367" y="72"/>
                    </a:lnTo>
                    <a:lnTo>
                      <a:pt x="347" y="63"/>
                    </a:lnTo>
                    <a:lnTo>
                      <a:pt x="326" y="54"/>
                    </a:lnTo>
                    <a:lnTo>
                      <a:pt x="309" y="46"/>
                    </a:lnTo>
                    <a:lnTo>
                      <a:pt x="325" y="12"/>
                    </a:lnTo>
                    <a:close/>
                    <a:moveTo>
                      <a:pt x="405" y="49"/>
                    </a:moveTo>
                    <a:lnTo>
                      <a:pt x="446" y="66"/>
                    </a:lnTo>
                    <a:lnTo>
                      <a:pt x="488" y="85"/>
                    </a:lnTo>
                    <a:lnTo>
                      <a:pt x="530" y="105"/>
                    </a:lnTo>
                    <a:lnTo>
                      <a:pt x="572" y="126"/>
                    </a:lnTo>
                    <a:lnTo>
                      <a:pt x="611" y="146"/>
                    </a:lnTo>
                    <a:lnTo>
                      <a:pt x="646" y="167"/>
                    </a:lnTo>
                    <a:lnTo>
                      <a:pt x="663" y="177"/>
                    </a:lnTo>
                    <a:lnTo>
                      <a:pt x="677" y="188"/>
                    </a:lnTo>
                    <a:lnTo>
                      <a:pt x="689" y="198"/>
                    </a:lnTo>
                    <a:lnTo>
                      <a:pt x="700" y="208"/>
                    </a:lnTo>
                    <a:lnTo>
                      <a:pt x="673" y="235"/>
                    </a:lnTo>
                    <a:lnTo>
                      <a:pt x="664" y="226"/>
                    </a:lnTo>
                    <a:lnTo>
                      <a:pt x="651" y="216"/>
                    </a:lnTo>
                    <a:lnTo>
                      <a:pt x="638" y="207"/>
                    </a:lnTo>
                    <a:lnTo>
                      <a:pt x="624" y="197"/>
                    </a:lnTo>
                    <a:lnTo>
                      <a:pt x="590" y="177"/>
                    </a:lnTo>
                    <a:lnTo>
                      <a:pt x="552" y="158"/>
                    </a:lnTo>
                    <a:lnTo>
                      <a:pt x="511" y="138"/>
                    </a:lnTo>
                    <a:lnTo>
                      <a:pt x="470" y="119"/>
                    </a:lnTo>
                    <a:lnTo>
                      <a:pt x="429" y="100"/>
                    </a:lnTo>
                    <a:lnTo>
                      <a:pt x="391" y="83"/>
                    </a:lnTo>
                    <a:lnTo>
                      <a:pt x="405" y="49"/>
                    </a:lnTo>
                    <a:close/>
                    <a:moveTo>
                      <a:pt x="700" y="208"/>
                    </a:moveTo>
                    <a:lnTo>
                      <a:pt x="709" y="219"/>
                    </a:lnTo>
                    <a:lnTo>
                      <a:pt x="717" y="229"/>
                    </a:lnTo>
                    <a:lnTo>
                      <a:pt x="722" y="238"/>
                    </a:lnTo>
                    <a:lnTo>
                      <a:pt x="724" y="248"/>
                    </a:lnTo>
                    <a:lnTo>
                      <a:pt x="726" y="254"/>
                    </a:lnTo>
                    <a:lnTo>
                      <a:pt x="726" y="258"/>
                    </a:lnTo>
                    <a:lnTo>
                      <a:pt x="724" y="263"/>
                    </a:lnTo>
                    <a:lnTo>
                      <a:pt x="723" y="268"/>
                    </a:lnTo>
                    <a:lnTo>
                      <a:pt x="721" y="272"/>
                    </a:lnTo>
                    <a:lnTo>
                      <a:pt x="718" y="277"/>
                    </a:lnTo>
                    <a:lnTo>
                      <a:pt x="715" y="281"/>
                    </a:lnTo>
                    <a:lnTo>
                      <a:pt x="711" y="285"/>
                    </a:lnTo>
                    <a:lnTo>
                      <a:pt x="684" y="260"/>
                    </a:lnTo>
                    <a:lnTo>
                      <a:pt x="686" y="258"/>
                    </a:lnTo>
                    <a:lnTo>
                      <a:pt x="686" y="255"/>
                    </a:lnTo>
                    <a:lnTo>
                      <a:pt x="686" y="252"/>
                    </a:lnTo>
                    <a:lnTo>
                      <a:pt x="685" y="249"/>
                    </a:lnTo>
                    <a:lnTo>
                      <a:pt x="680" y="242"/>
                    </a:lnTo>
                    <a:lnTo>
                      <a:pt x="673" y="235"/>
                    </a:lnTo>
                    <a:lnTo>
                      <a:pt x="700" y="208"/>
                    </a:lnTo>
                    <a:close/>
                    <a:moveTo>
                      <a:pt x="684" y="260"/>
                    </a:moveTo>
                    <a:lnTo>
                      <a:pt x="685" y="259"/>
                    </a:lnTo>
                    <a:lnTo>
                      <a:pt x="684" y="260"/>
                    </a:lnTo>
                    <a:lnTo>
                      <a:pt x="698" y="273"/>
                    </a:lnTo>
                    <a:lnTo>
                      <a:pt x="684" y="26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01" name="Freeform 2321">
                <a:extLst>
                  <a:ext uri="{FF2B5EF4-FFF2-40B4-BE49-F238E27FC236}">
                    <a16:creationId xmlns:a16="http://schemas.microsoft.com/office/drawing/2014/main" id="{1B9765F4-860A-485F-99AA-7ADDC2463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4" y="3362"/>
                <a:ext cx="59" cy="36"/>
              </a:xfrm>
              <a:custGeom>
                <a:avLst/>
                <a:gdLst>
                  <a:gd name="T0" fmla="*/ 0 w 881"/>
                  <a:gd name="T1" fmla="*/ 0 h 553"/>
                  <a:gd name="T2" fmla="*/ 0 w 881"/>
                  <a:gd name="T3" fmla="*/ 0 h 553"/>
                  <a:gd name="T4" fmla="*/ 0 w 881"/>
                  <a:gd name="T5" fmla="*/ 1 h 553"/>
                  <a:gd name="T6" fmla="*/ 0 w 881"/>
                  <a:gd name="T7" fmla="*/ 1 h 553"/>
                  <a:gd name="T8" fmla="*/ 0 w 881"/>
                  <a:gd name="T9" fmla="*/ 1 h 553"/>
                  <a:gd name="T10" fmla="*/ 0 w 881"/>
                  <a:gd name="T11" fmla="*/ 1 h 553"/>
                  <a:gd name="T12" fmla="*/ 0 w 881"/>
                  <a:gd name="T13" fmla="*/ 1 h 553"/>
                  <a:gd name="T14" fmla="*/ 1 w 881"/>
                  <a:gd name="T15" fmla="*/ 1 h 553"/>
                  <a:gd name="T16" fmla="*/ 1 w 881"/>
                  <a:gd name="T17" fmla="*/ 1 h 553"/>
                  <a:gd name="T18" fmla="*/ 1 w 881"/>
                  <a:gd name="T19" fmla="*/ 1 h 553"/>
                  <a:gd name="T20" fmla="*/ 1 w 881"/>
                  <a:gd name="T21" fmla="*/ 2 h 553"/>
                  <a:gd name="T22" fmla="*/ 1 w 881"/>
                  <a:gd name="T23" fmla="*/ 2 h 553"/>
                  <a:gd name="T24" fmla="*/ 1 w 881"/>
                  <a:gd name="T25" fmla="*/ 2 h 553"/>
                  <a:gd name="T26" fmla="*/ 1 w 881"/>
                  <a:gd name="T27" fmla="*/ 2 h 553"/>
                  <a:gd name="T28" fmla="*/ 1 w 881"/>
                  <a:gd name="T29" fmla="*/ 2 h 553"/>
                  <a:gd name="T30" fmla="*/ 1 w 881"/>
                  <a:gd name="T31" fmla="*/ 2 h 553"/>
                  <a:gd name="T32" fmla="*/ 2 w 881"/>
                  <a:gd name="T33" fmla="*/ 2 h 553"/>
                  <a:gd name="T34" fmla="*/ 2 w 881"/>
                  <a:gd name="T35" fmla="*/ 2 h 553"/>
                  <a:gd name="T36" fmla="*/ 2 w 881"/>
                  <a:gd name="T37" fmla="*/ 2 h 553"/>
                  <a:gd name="T38" fmla="*/ 2 w 881"/>
                  <a:gd name="T39" fmla="*/ 2 h 553"/>
                  <a:gd name="T40" fmla="*/ 2 w 881"/>
                  <a:gd name="T41" fmla="*/ 2 h 553"/>
                  <a:gd name="T42" fmla="*/ 2 w 881"/>
                  <a:gd name="T43" fmla="*/ 2 h 553"/>
                  <a:gd name="T44" fmla="*/ 3 w 881"/>
                  <a:gd name="T45" fmla="*/ 2 h 553"/>
                  <a:gd name="T46" fmla="*/ 3 w 881"/>
                  <a:gd name="T47" fmla="*/ 2 h 553"/>
                  <a:gd name="T48" fmla="*/ 4 w 881"/>
                  <a:gd name="T49" fmla="*/ 2 h 553"/>
                  <a:gd name="T50" fmla="*/ 4 w 881"/>
                  <a:gd name="T51" fmla="*/ 2 h 553"/>
                  <a:gd name="T52" fmla="*/ 4 w 881"/>
                  <a:gd name="T53" fmla="*/ 2 h 553"/>
                  <a:gd name="T54" fmla="*/ 4 w 881"/>
                  <a:gd name="T55" fmla="*/ 2 h 553"/>
                  <a:gd name="T56" fmla="*/ 4 w 881"/>
                  <a:gd name="T57" fmla="*/ 2 h 553"/>
                  <a:gd name="T58" fmla="*/ 4 w 881"/>
                  <a:gd name="T59" fmla="*/ 2 h 553"/>
                  <a:gd name="T60" fmla="*/ 4 w 881"/>
                  <a:gd name="T61" fmla="*/ 2 h 553"/>
                  <a:gd name="T62" fmla="*/ 4 w 881"/>
                  <a:gd name="T63" fmla="*/ 2 h 553"/>
                  <a:gd name="T64" fmla="*/ 3 w 881"/>
                  <a:gd name="T65" fmla="*/ 2 h 553"/>
                  <a:gd name="T66" fmla="*/ 3 w 881"/>
                  <a:gd name="T67" fmla="*/ 2 h 553"/>
                  <a:gd name="T68" fmla="*/ 3 w 881"/>
                  <a:gd name="T69" fmla="*/ 2 h 553"/>
                  <a:gd name="T70" fmla="*/ 3 w 881"/>
                  <a:gd name="T71" fmla="*/ 2 h 553"/>
                  <a:gd name="T72" fmla="*/ 3 w 881"/>
                  <a:gd name="T73" fmla="*/ 2 h 553"/>
                  <a:gd name="T74" fmla="*/ 3 w 881"/>
                  <a:gd name="T75" fmla="*/ 2 h 553"/>
                  <a:gd name="T76" fmla="*/ 3 w 881"/>
                  <a:gd name="T77" fmla="*/ 2 h 553"/>
                  <a:gd name="T78" fmla="*/ 3 w 881"/>
                  <a:gd name="T79" fmla="*/ 2 h 553"/>
                  <a:gd name="T80" fmla="*/ 3 w 881"/>
                  <a:gd name="T81" fmla="*/ 2 h 553"/>
                  <a:gd name="T82" fmla="*/ 3 w 881"/>
                  <a:gd name="T83" fmla="*/ 2 h 553"/>
                  <a:gd name="T84" fmla="*/ 2 w 881"/>
                  <a:gd name="T85" fmla="*/ 2 h 553"/>
                  <a:gd name="T86" fmla="*/ 2 w 881"/>
                  <a:gd name="T87" fmla="*/ 2 h 553"/>
                  <a:gd name="T88" fmla="*/ 2 w 881"/>
                  <a:gd name="T89" fmla="*/ 1 h 553"/>
                  <a:gd name="T90" fmla="*/ 2 w 881"/>
                  <a:gd name="T91" fmla="*/ 1 h 553"/>
                  <a:gd name="T92" fmla="*/ 2 w 881"/>
                  <a:gd name="T93" fmla="*/ 1 h 553"/>
                  <a:gd name="T94" fmla="*/ 2 w 881"/>
                  <a:gd name="T95" fmla="*/ 1 h 553"/>
                  <a:gd name="T96" fmla="*/ 1 w 881"/>
                  <a:gd name="T97" fmla="*/ 0 h 553"/>
                  <a:gd name="T98" fmla="*/ 1 w 881"/>
                  <a:gd name="T99" fmla="*/ 0 h 553"/>
                  <a:gd name="T100" fmla="*/ 1 w 881"/>
                  <a:gd name="T101" fmla="*/ 0 h 553"/>
                  <a:gd name="T102" fmla="*/ 1 w 881"/>
                  <a:gd name="T103" fmla="*/ 0 h 553"/>
                  <a:gd name="T104" fmla="*/ 1 w 881"/>
                  <a:gd name="T105" fmla="*/ 0 h 553"/>
                  <a:gd name="T106" fmla="*/ 1 w 881"/>
                  <a:gd name="T107" fmla="*/ 0 h 553"/>
                  <a:gd name="T108" fmla="*/ 1 w 881"/>
                  <a:gd name="T109" fmla="*/ 0 h 553"/>
                  <a:gd name="T110" fmla="*/ 0 w 881"/>
                  <a:gd name="T111" fmla="*/ 0 h 553"/>
                  <a:gd name="T112" fmla="*/ 0 w 881"/>
                  <a:gd name="T113" fmla="*/ 0 h 553"/>
                  <a:gd name="T114" fmla="*/ 0 w 881"/>
                  <a:gd name="T115" fmla="*/ 0 h 553"/>
                  <a:gd name="T116" fmla="*/ 0 w 881"/>
                  <a:gd name="T117" fmla="*/ 0 h 553"/>
                  <a:gd name="T118" fmla="*/ 0 w 881"/>
                  <a:gd name="T119" fmla="*/ 0 h 553"/>
                  <a:gd name="T120" fmla="*/ 0 w 881"/>
                  <a:gd name="T121" fmla="*/ 0 h 553"/>
                  <a:gd name="T122" fmla="*/ 0 w 881"/>
                  <a:gd name="T123" fmla="*/ 0 h 553"/>
                  <a:gd name="T124" fmla="*/ 0 w 881"/>
                  <a:gd name="T125" fmla="*/ 0 h 55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881" h="553">
                    <a:moveTo>
                      <a:pt x="0" y="48"/>
                    </a:moveTo>
                    <a:lnTo>
                      <a:pt x="1" y="66"/>
                    </a:lnTo>
                    <a:lnTo>
                      <a:pt x="2" y="85"/>
                    </a:lnTo>
                    <a:lnTo>
                      <a:pt x="5" y="104"/>
                    </a:lnTo>
                    <a:lnTo>
                      <a:pt x="9" y="121"/>
                    </a:lnTo>
                    <a:lnTo>
                      <a:pt x="14" y="140"/>
                    </a:lnTo>
                    <a:lnTo>
                      <a:pt x="20" y="157"/>
                    </a:lnTo>
                    <a:lnTo>
                      <a:pt x="27" y="174"/>
                    </a:lnTo>
                    <a:lnTo>
                      <a:pt x="35" y="191"/>
                    </a:lnTo>
                    <a:lnTo>
                      <a:pt x="45" y="207"/>
                    </a:lnTo>
                    <a:lnTo>
                      <a:pt x="56" y="224"/>
                    </a:lnTo>
                    <a:lnTo>
                      <a:pt x="69" y="239"/>
                    </a:lnTo>
                    <a:lnTo>
                      <a:pt x="83" y="256"/>
                    </a:lnTo>
                    <a:lnTo>
                      <a:pt x="99" y="270"/>
                    </a:lnTo>
                    <a:lnTo>
                      <a:pt x="116" y="286"/>
                    </a:lnTo>
                    <a:lnTo>
                      <a:pt x="135" y="300"/>
                    </a:lnTo>
                    <a:lnTo>
                      <a:pt x="156" y="315"/>
                    </a:lnTo>
                    <a:lnTo>
                      <a:pt x="166" y="322"/>
                    </a:lnTo>
                    <a:lnTo>
                      <a:pt x="176" y="330"/>
                    </a:lnTo>
                    <a:lnTo>
                      <a:pt x="185" y="339"/>
                    </a:lnTo>
                    <a:lnTo>
                      <a:pt x="194" y="349"/>
                    </a:lnTo>
                    <a:lnTo>
                      <a:pt x="209" y="368"/>
                    </a:lnTo>
                    <a:lnTo>
                      <a:pt x="224" y="390"/>
                    </a:lnTo>
                    <a:lnTo>
                      <a:pt x="249" y="434"/>
                    </a:lnTo>
                    <a:lnTo>
                      <a:pt x="273" y="476"/>
                    </a:lnTo>
                    <a:lnTo>
                      <a:pt x="285" y="496"/>
                    </a:lnTo>
                    <a:lnTo>
                      <a:pt x="298" y="513"/>
                    </a:lnTo>
                    <a:lnTo>
                      <a:pt x="304" y="521"/>
                    </a:lnTo>
                    <a:lnTo>
                      <a:pt x="311" y="529"/>
                    </a:lnTo>
                    <a:lnTo>
                      <a:pt x="318" y="535"/>
                    </a:lnTo>
                    <a:lnTo>
                      <a:pt x="327" y="540"/>
                    </a:lnTo>
                    <a:lnTo>
                      <a:pt x="334" y="545"/>
                    </a:lnTo>
                    <a:lnTo>
                      <a:pt x="343" y="548"/>
                    </a:lnTo>
                    <a:lnTo>
                      <a:pt x="352" y="551"/>
                    </a:lnTo>
                    <a:lnTo>
                      <a:pt x="362" y="553"/>
                    </a:lnTo>
                    <a:lnTo>
                      <a:pt x="372" y="553"/>
                    </a:lnTo>
                    <a:lnTo>
                      <a:pt x="383" y="552"/>
                    </a:lnTo>
                    <a:lnTo>
                      <a:pt x="395" y="550"/>
                    </a:lnTo>
                    <a:lnTo>
                      <a:pt x="407" y="547"/>
                    </a:lnTo>
                    <a:lnTo>
                      <a:pt x="425" y="541"/>
                    </a:lnTo>
                    <a:lnTo>
                      <a:pt x="446" y="537"/>
                    </a:lnTo>
                    <a:lnTo>
                      <a:pt x="467" y="532"/>
                    </a:lnTo>
                    <a:lnTo>
                      <a:pt x="489" y="529"/>
                    </a:lnTo>
                    <a:lnTo>
                      <a:pt x="536" y="522"/>
                    </a:lnTo>
                    <a:lnTo>
                      <a:pt x="584" y="517"/>
                    </a:lnTo>
                    <a:lnTo>
                      <a:pt x="632" y="514"/>
                    </a:lnTo>
                    <a:lnTo>
                      <a:pt x="681" y="511"/>
                    </a:lnTo>
                    <a:lnTo>
                      <a:pt x="727" y="509"/>
                    </a:lnTo>
                    <a:lnTo>
                      <a:pt x="769" y="507"/>
                    </a:lnTo>
                    <a:lnTo>
                      <a:pt x="806" y="505"/>
                    </a:lnTo>
                    <a:lnTo>
                      <a:pt x="838" y="502"/>
                    </a:lnTo>
                    <a:lnTo>
                      <a:pt x="851" y="500"/>
                    </a:lnTo>
                    <a:lnTo>
                      <a:pt x="862" y="498"/>
                    </a:lnTo>
                    <a:lnTo>
                      <a:pt x="870" y="496"/>
                    </a:lnTo>
                    <a:lnTo>
                      <a:pt x="876" y="493"/>
                    </a:lnTo>
                    <a:lnTo>
                      <a:pt x="880" y="490"/>
                    </a:lnTo>
                    <a:lnTo>
                      <a:pt x="881" y="485"/>
                    </a:lnTo>
                    <a:lnTo>
                      <a:pt x="879" y="481"/>
                    </a:lnTo>
                    <a:lnTo>
                      <a:pt x="874" y="477"/>
                    </a:lnTo>
                    <a:lnTo>
                      <a:pt x="866" y="471"/>
                    </a:lnTo>
                    <a:lnTo>
                      <a:pt x="855" y="465"/>
                    </a:lnTo>
                    <a:lnTo>
                      <a:pt x="839" y="459"/>
                    </a:lnTo>
                    <a:lnTo>
                      <a:pt x="821" y="450"/>
                    </a:lnTo>
                    <a:lnTo>
                      <a:pt x="804" y="445"/>
                    </a:lnTo>
                    <a:lnTo>
                      <a:pt x="790" y="440"/>
                    </a:lnTo>
                    <a:lnTo>
                      <a:pt x="776" y="436"/>
                    </a:lnTo>
                    <a:lnTo>
                      <a:pt x="763" y="433"/>
                    </a:lnTo>
                    <a:lnTo>
                      <a:pt x="751" y="430"/>
                    </a:lnTo>
                    <a:lnTo>
                      <a:pt x="740" y="429"/>
                    </a:lnTo>
                    <a:lnTo>
                      <a:pt x="730" y="428"/>
                    </a:lnTo>
                    <a:lnTo>
                      <a:pt x="721" y="427"/>
                    </a:lnTo>
                    <a:lnTo>
                      <a:pt x="703" y="428"/>
                    </a:lnTo>
                    <a:lnTo>
                      <a:pt x="689" y="430"/>
                    </a:lnTo>
                    <a:lnTo>
                      <a:pt x="676" y="432"/>
                    </a:lnTo>
                    <a:lnTo>
                      <a:pt x="664" y="436"/>
                    </a:lnTo>
                    <a:lnTo>
                      <a:pt x="653" y="439"/>
                    </a:lnTo>
                    <a:lnTo>
                      <a:pt x="643" y="441"/>
                    </a:lnTo>
                    <a:lnTo>
                      <a:pt x="631" y="442"/>
                    </a:lnTo>
                    <a:lnTo>
                      <a:pt x="620" y="441"/>
                    </a:lnTo>
                    <a:lnTo>
                      <a:pt x="614" y="440"/>
                    </a:lnTo>
                    <a:lnTo>
                      <a:pt x="607" y="437"/>
                    </a:lnTo>
                    <a:lnTo>
                      <a:pt x="599" y="435"/>
                    </a:lnTo>
                    <a:lnTo>
                      <a:pt x="592" y="431"/>
                    </a:lnTo>
                    <a:lnTo>
                      <a:pt x="575" y="421"/>
                    </a:lnTo>
                    <a:lnTo>
                      <a:pt x="555" y="406"/>
                    </a:lnTo>
                    <a:lnTo>
                      <a:pt x="544" y="397"/>
                    </a:lnTo>
                    <a:lnTo>
                      <a:pt x="533" y="388"/>
                    </a:lnTo>
                    <a:lnTo>
                      <a:pt x="522" y="376"/>
                    </a:lnTo>
                    <a:lnTo>
                      <a:pt x="512" y="365"/>
                    </a:lnTo>
                    <a:lnTo>
                      <a:pt x="491" y="339"/>
                    </a:lnTo>
                    <a:lnTo>
                      <a:pt x="471" y="311"/>
                    </a:lnTo>
                    <a:lnTo>
                      <a:pt x="431" y="252"/>
                    </a:lnTo>
                    <a:lnTo>
                      <a:pt x="390" y="191"/>
                    </a:lnTo>
                    <a:lnTo>
                      <a:pt x="371" y="161"/>
                    </a:lnTo>
                    <a:lnTo>
                      <a:pt x="350" y="133"/>
                    </a:lnTo>
                    <a:lnTo>
                      <a:pt x="340" y="120"/>
                    </a:lnTo>
                    <a:lnTo>
                      <a:pt x="330" y="108"/>
                    </a:lnTo>
                    <a:lnTo>
                      <a:pt x="319" y="96"/>
                    </a:lnTo>
                    <a:lnTo>
                      <a:pt x="309" y="85"/>
                    </a:lnTo>
                    <a:lnTo>
                      <a:pt x="298" y="75"/>
                    </a:lnTo>
                    <a:lnTo>
                      <a:pt x="287" y="65"/>
                    </a:lnTo>
                    <a:lnTo>
                      <a:pt x="276" y="57"/>
                    </a:lnTo>
                    <a:lnTo>
                      <a:pt x="265" y="50"/>
                    </a:lnTo>
                    <a:lnTo>
                      <a:pt x="254" y="44"/>
                    </a:lnTo>
                    <a:lnTo>
                      <a:pt x="242" y="39"/>
                    </a:lnTo>
                    <a:lnTo>
                      <a:pt x="231" y="36"/>
                    </a:lnTo>
                    <a:lnTo>
                      <a:pt x="219" y="34"/>
                    </a:lnTo>
                    <a:lnTo>
                      <a:pt x="195" y="30"/>
                    </a:lnTo>
                    <a:lnTo>
                      <a:pt x="173" y="27"/>
                    </a:lnTo>
                    <a:lnTo>
                      <a:pt x="152" y="22"/>
                    </a:lnTo>
                    <a:lnTo>
                      <a:pt x="131" y="18"/>
                    </a:lnTo>
                    <a:lnTo>
                      <a:pt x="94" y="9"/>
                    </a:lnTo>
                    <a:lnTo>
                      <a:pt x="62" y="2"/>
                    </a:lnTo>
                    <a:lnTo>
                      <a:pt x="49" y="1"/>
                    </a:lnTo>
                    <a:lnTo>
                      <a:pt x="36" y="0"/>
                    </a:lnTo>
                    <a:lnTo>
                      <a:pt x="31" y="1"/>
                    </a:lnTo>
                    <a:lnTo>
                      <a:pt x="26" y="2"/>
                    </a:lnTo>
                    <a:lnTo>
                      <a:pt x="21" y="3"/>
                    </a:lnTo>
                    <a:lnTo>
                      <a:pt x="17" y="6"/>
                    </a:lnTo>
                    <a:lnTo>
                      <a:pt x="13" y="8"/>
                    </a:lnTo>
                    <a:lnTo>
                      <a:pt x="10" y="12"/>
                    </a:lnTo>
                    <a:lnTo>
                      <a:pt x="7" y="16"/>
                    </a:lnTo>
                    <a:lnTo>
                      <a:pt x="4" y="20"/>
                    </a:lnTo>
                    <a:lnTo>
                      <a:pt x="2" y="26"/>
                    </a:lnTo>
                    <a:lnTo>
                      <a:pt x="1" y="33"/>
                    </a:lnTo>
                    <a:lnTo>
                      <a:pt x="0" y="40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02" name="Freeform 2322">
                <a:extLst>
                  <a:ext uri="{FF2B5EF4-FFF2-40B4-BE49-F238E27FC236}">
                    <a16:creationId xmlns:a16="http://schemas.microsoft.com/office/drawing/2014/main" id="{93265239-D5AA-4B85-B5D3-E8AFB6D41E3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3" y="3360"/>
                <a:ext cx="61" cy="40"/>
              </a:xfrm>
              <a:custGeom>
                <a:avLst/>
                <a:gdLst>
                  <a:gd name="T0" fmla="*/ 0 w 918"/>
                  <a:gd name="T1" fmla="*/ 1 h 592"/>
                  <a:gd name="T2" fmla="*/ 0 w 918"/>
                  <a:gd name="T3" fmla="*/ 1 h 592"/>
                  <a:gd name="T4" fmla="*/ 0 w 918"/>
                  <a:gd name="T5" fmla="*/ 0 h 592"/>
                  <a:gd name="T6" fmla="*/ 1 w 918"/>
                  <a:gd name="T7" fmla="*/ 1 h 592"/>
                  <a:gd name="T8" fmla="*/ 1 w 918"/>
                  <a:gd name="T9" fmla="*/ 2 h 592"/>
                  <a:gd name="T10" fmla="*/ 0 w 918"/>
                  <a:gd name="T11" fmla="*/ 1 h 592"/>
                  <a:gd name="T12" fmla="*/ 1 w 918"/>
                  <a:gd name="T13" fmla="*/ 2 h 592"/>
                  <a:gd name="T14" fmla="*/ 1 w 918"/>
                  <a:gd name="T15" fmla="*/ 2 h 592"/>
                  <a:gd name="T16" fmla="*/ 1 w 918"/>
                  <a:gd name="T17" fmla="*/ 2 h 592"/>
                  <a:gd name="T18" fmla="*/ 1 w 918"/>
                  <a:gd name="T19" fmla="*/ 2 h 592"/>
                  <a:gd name="T20" fmla="*/ 1 w 918"/>
                  <a:gd name="T21" fmla="*/ 2 h 592"/>
                  <a:gd name="T22" fmla="*/ 2 w 918"/>
                  <a:gd name="T23" fmla="*/ 2 h 592"/>
                  <a:gd name="T24" fmla="*/ 2 w 918"/>
                  <a:gd name="T25" fmla="*/ 3 h 592"/>
                  <a:gd name="T26" fmla="*/ 2 w 918"/>
                  <a:gd name="T27" fmla="*/ 3 h 592"/>
                  <a:gd name="T28" fmla="*/ 1 w 918"/>
                  <a:gd name="T29" fmla="*/ 3 h 592"/>
                  <a:gd name="T30" fmla="*/ 2 w 918"/>
                  <a:gd name="T31" fmla="*/ 3 h 592"/>
                  <a:gd name="T32" fmla="*/ 2 w 918"/>
                  <a:gd name="T33" fmla="*/ 3 h 592"/>
                  <a:gd name="T34" fmla="*/ 3 w 918"/>
                  <a:gd name="T35" fmla="*/ 2 h 592"/>
                  <a:gd name="T36" fmla="*/ 3 w 918"/>
                  <a:gd name="T37" fmla="*/ 3 h 592"/>
                  <a:gd name="T38" fmla="*/ 2 w 918"/>
                  <a:gd name="T39" fmla="*/ 3 h 592"/>
                  <a:gd name="T40" fmla="*/ 4 w 918"/>
                  <a:gd name="T41" fmla="*/ 2 h 592"/>
                  <a:gd name="T42" fmla="*/ 4 w 918"/>
                  <a:gd name="T43" fmla="*/ 2 h 592"/>
                  <a:gd name="T44" fmla="*/ 4 w 918"/>
                  <a:gd name="T45" fmla="*/ 3 h 592"/>
                  <a:gd name="T46" fmla="*/ 4 w 918"/>
                  <a:gd name="T47" fmla="*/ 2 h 592"/>
                  <a:gd name="T48" fmla="*/ 4 w 918"/>
                  <a:gd name="T49" fmla="*/ 2 h 592"/>
                  <a:gd name="T50" fmla="*/ 4 w 918"/>
                  <a:gd name="T51" fmla="*/ 2 h 592"/>
                  <a:gd name="T52" fmla="*/ 4 w 918"/>
                  <a:gd name="T53" fmla="*/ 2 h 592"/>
                  <a:gd name="T54" fmla="*/ 4 w 918"/>
                  <a:gd name="T55" fmla="*/ 2 h 592"/>
                  <a:gd name="T56" fmla="*/ 3 w 918"/>
                  <a:gd name="T57" fmla="*/ 2 h 592"/>
                  <a:gd name="T58" fmla="*/ 3 w 918"/>
                  <a:gd name="T59" fmla="*/ 2 h 592"/>
                  <a:gd name="T60" fmla="*/ 3 w 918"/>
                  <a:gd name="T61" fmla="*/ 2 h 592"/>
                  <a:gd name="T62" fmla="*/ 4 w 918"/>
                  <a:gd name="T63" fmla="*/ 2 h 592"/>
                  <a:gd name="T64" fmla="*/ 3 w 918"/>
                  <a:gd name="T65" fmla="*/ 2 h 592"/>
                  <a:gd name="T66" fmla="*/ 3 w 918"/>
                  <a:gd name="T67" fmla="*/ 2 h 592"/>
                  <a:gd name="T68" fmla="*/ 3 w 918"/>
                  <a:gd name="T69" fmla="*/ 2 h 592"/>
                  <a:gd name="T70" fmla="*/ 3 w 918"/>
                  <a:gd name="T71" fmla="*/ 2 h 592"/>
                  <a:gd name="T72" fmla="*/ 2 w 918"/>
                  <a:gd name="T73" fmla="*/ 2 h 592"/>
                  <a:gd name="T74" fmla="*/ 2 w 918"/>
                  <a:gd name="T75" fmla="*/ 2 h 592"/>
                  <a:gd name="T76" fmla="*/ 2 w 918"/>
                  <a:gd name="T77" fmla="*/ 1 h 592"/>
                  <a:gd name="T78" fmla="*/ 2 w 918"/>
                  <a:gd name="T79" fmla="*/ 2 h 592"/>
                  <a:gd name="T80" fmla="*/ 2 w 918"/>
                  <a:gd name="T81" fmla="*/ 1 h 592"/>
                  <a:gd name="T82" fmla="*/ 1 w 918"/>
                  <a:gd name="T83" fmla="*/ 0 h 592"/>
                  <a:gd name="T84" fmla="*/ 1 w 918"/>
                  <a:gd name="T85" fmla="*/ 0 h 592"/>
                  <a:gd name="T86" fmla="*/ 2 w 918"/>
                  <a:gd name="T87" fmla="*/ 0 h 592"/>
                  <a:gd name="T88" fmla="*/ 2 w 918"/>
                  <a:gd name="T89" fmla="*/ 1 h 592"/>
                  <a:gd name="T90" fmla="*/ 1 w 918"/>
                  <a:gd name="T91" fmla="*/ 0 h 592"/>
                  <a:gd name="T92" fmla="*/ 1 w 918"/>
                  <a:gd name="T93" fmla="*/ 0 h 592"/>
                  <a:gd name="T94" fmla="*/ 1 w 918"/>
                  <a:gd name="T95" fmla="*/ 0 h 592"/>
                  <a:gd name="T96" fmla="*/ 0 w 918"/>
                  <a:gd name="T97" fmla="*/ 0 h 592"/>
                  <a:gd name="T98" fmla="*/ 0 w 918"/>
                  <a:gd name="T99" fmla="*/ 0 h 592"/>
                  <a:gd name="T100" fmla="*/ 0 w 918"/>
                  <a:gd name="T101" fmla="*/ 0 h 592"/>
                  <a:gd name="T102" fmla="*/ 0 w 918"/>
                  <a:gd name="T103" fmla="*/ 0 h 592"/>
                  <a:gd name="T104" fmla="*/ 0 w 918"/>
                  <a:gd name="T105" fmla="*/ 0 h 592"/>
                  <a:gd name="T106" fmla="*/ 0 w 918"/>
                  <a:gd name="T107" fmla="*/ 0 h 59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18" h="592">
                    <a:moveTo>
                      <a:pt x="37" y="67"/>
                    </a:moveTo>
                    <a:lnTo>
                      <a:pt x="38" y="84"/>
                    </a:lnTo>
                    <a:lnTo>
                      <a:pt x="39" y="102"/>
                    </a:lnTo>
                    <a:lnTo>
                      <a:pt x="42" y="119"/>
                    </a:lnTo>
                    <a:lnTo>
                      <a:pt x="45" y="136"/>
                    </a:lnTo>
                    <a:lnTo>
                      <a:pt x="49" y="152"/>
                    </a:lnTo>
                    <a:lnTo>
                      <a:pt x="55" y="169"/>
                    </a:lnTo>
                    <a:lnTo>
                      <a:pt x="62" y="185"/>
                    </a:lnTo>
                    <a:lnTo>
                      <a:pt x="70" y="201"/>
                    </a:lnTo>
                    <a:lnTo>
                      <a:pt x="37" y="219"/>
                    </a:lnTo>
                    <a:lnTo>
                      <a:pt x="28" y="201"/>
                    </a:lnTo>
                    <a:lnTo>
                      <a:pt x="19" y="182"/>
                    </a:lnTo>
                    <a:lnTo>
                      <a:pt x="13" y="164"/>
                    </a:lnTo>
                    <a:lnTo>
                      <a:pt x="8" y="145"/>
                    </a:lnTo>
                    <a:lnTo>
                      <a:pt x="5" y="126"/>
                    </a:lnTo>
                    <a:lnTo>
                      <a:pt x="2" y="106"/>
                    </a:lnTo>
                    <a:lnTo>
                      <a:pt x="0" y="86"/>
                    </a:lnTo>
                    <a:lnTo>
                      <a:pt x="0" y="67"/>
                    </a:lnTo>
                    <a:lnTo>
                      <a:pt x="37" y="67"/>
                    </a:lnTo>
                    <a:close/>
                    <a:moveTo>
                      <a:pt x="70" y="201"/>
                    </a:moveTo>
                    <a:lnTo>
                      <a:pt x="79" y="216"/>
                    </a:lnTo>
                    <a:lnTo>
                      <a:pt x="89" y="232"/>
                    </a:lnTo>
                    <a:lnTo>
                      <a:pt x="102" y="247"/>
                    </a:lnTo>
                    <a:lnTo>
                      <a:pt x="115" y="261"/>
                    </a:lnTo>
                    <a:lnTo>
                      <a:pt x="129" y="276"/>
                    </a:lnTo>
                    <a:lnTo>
                      <a:pt x="146" y="290"/>
                    </a:lnTo>
                    <a:lnTo>
                      <a:pt x="164" y="304"/>
                    </a:lnTo>
                    <a:lnTo>
                      <a:pt x="184" y="317"/>
                    </a:lnTo>
                    <a:lnTo>
                      <a:pt x="163" y="349"/>
                    </a:lnTo>
                    <a:lnTo>
                      <a:pt x="142" y="335"/>
                    </a:lnTo>
                    <a:lnTo>
                      <a:pt x="122" y="319"/>
                    </a:lnTo>
                    <a:lnTo>
                      <a:pt x="104" y="304"/>
                    </a:lnTo>
                    <a:lnTo>
                      <a:pt x="87" y="287"/>
                    </a:lnTo>
                    <a:lnTo>
                      <a:pt x="72" y="271"/>
                    </a:lnTo>
                    <a:lnTo>
                      <a:pt x="58" y="253"/>
                    </a:lnTo>
                    <a:lnTo>
                      <a:pt x="47" y="237"/>
                    </a:lnTo>
                    <a:lnTo>
                      <a:pt x="37" y="219"/>
                    </a:lnTo>
                    <a:lnTo>
                      <a:pt x="70" y="201"/>
                    </a:lnTo>
                    <a:close/>
                    <a:moveTo>
                      <a:pt x="184" y="317"/>
                    </a:moveTo>
                    <a:lnTo>
                      <a:pt x="186" y="319"/>
                    </a:lnTo>
                    <a:lnTo>
                      <a:pt x="184" y="317"/>
                    </a:lnTo>
                    <a:lnTo>
                      <a:pt x="174" y="334"/>
                    </a:lnTo>
                    <a:lnTo>
                      <a:pt x="184" y="317"/>
                    </a:lnTo>
                    <a:close/>
                    <a:moveTo>
                      <a:pt x="184" y="317"/>
                    </a:moveTo>
                    <a:lnTo>
                      <a:pt x="193" y="324"/>
                    </a:lnTo>
                    <a:lnTo>
                      <a:pt x="202" y="331"/>
                    </a:lnTo>
                    <a:lnTo>
                      <a:pt x="210" y="339"/>
                    </a:lnTo>
                    <a:lnTo>
                      <a:pt x="218" y="346"/>
                    </a:lnTo>
                    <a:lnTo>
                      <a:pt x="232" y="362"/>
                    </a:lnTo>
                    <a:lnTo>
                      <a:pt x="246" y="380"/>
                    </a:lnTo>
                    <a:lnTo>
                      <a:pt x="257" y="397"/>
                    </a:lnTo>
                    <a:lnTo>
                      <a:pt x="268" y="416"/>
                    </a:lnTo>
                    <a:lnTo>
                      <a:pt x="279" y="434"/>
                    </a:lnTo>
                    <a:lnTo>
                      <a:pt x="289" y="453"/>
                    </a:lnTo>
                    <a:lnTo>
                      <a:pt x="256" y="470"/>
                    </a:lnTo>
                    <a:lnTo>
                      <a:pt x="247" y="454"/>
                    </a:lnTo>
                    <a:lnTo>
                      <a:pt x="238" y="436"/>
                    </a:lnTo>
                    <a:lnTo>
                      <a:pt x="227" y="420"/>
                    </a:lnTo>
                    <a:lnTo>
                      <a:pt x="216" y="404"/>
                    </a:lnTo>
                    <a:lnTo>
                      <a:pt x="205" y="388"/>
                    </a:lnTo>
                    <a:lnTo>
                      <a:pt x="192" y="374"/>
                    </a:lnTo>
                    <a:lnTo>
                      <a:pt x="178" y="360"/>
                    </a:lnTo>
                    <a:lnTo>
                      <a:pt x="163" y="349"/>
                    </a:lnTo>
                    <a:lnTo>
                      <a:pt x="184" y="317"/>
                    </a:lnTo>
                    <a:close/>
                    <a:moveTo>
                      <a:pt x="289" y="453"/>
                    </a:moveTo>
                    <a:lnTo>
                      <a:pt x="301" y="476"/>
                    </a:lnTo>
                    <a:lnTo>
                      <a:pt x="315" y="497"/>
                    </a:lnTo>
                    <a:lnTo>
                      <a:pt x="321" y="508"/>
                    </a:lnTo>
                    <a:lnTo>
                      <a:pt x="327" y="517"/>
                    </a:lnTo>
                    <a:lnTo>
                      <a:pt x="334" y="525"/>
                    </a:lnTo>
                    <a:lnTo>
                      <a:pt x="342" y="532"/>
                    </a:lnTo>
                    <a:lnTo>
                      <a:pt x="350" y="538"/>
                    </a:lnTo>
                    <a:lnTo>
                      <a:pt x="358" y="544"/>
                    </a:lnTo>
                    <a:lnTo>
                      <a:pt x="366" y="549"/>
                    </a:lnTo>
                    <a:lnTo>
                      <a:pt x="375" y="551"/>
                    </a:lnTo>
                    <a:lnTo>
                      <a:pt x="385" y="553"/>
                    </a:lnTo>
                    <a:lnTo>
                      <a:pt x="396" y="553"/>
                    </a:lnTo>
                    <a:lnTo>
                      <a:pt x="407" y="552"/>
                    </a:lnTo>
                    <a:lnTo>
                      <a:pt x="419" y="548"/>
                    </a:lnTo>
                    <a:lnTo>
                      <a:pt x="431" y="584"/>
                    </a:lnTo>
                    <a:lnTo>
                      <a:pt x="414" y="589"/>
                    </a:lnTo>
                    <a:lnTo>
                      <a:pt x="397" y="591"/>
                    </a:lnTo>
                    <a:lnTo>
                      <a:pt x="383" y="592"/>
                    </a:lnTo>
                    <a:lnTo>
                      <a:pt x="368" y="590"/>
                    </a:lnTo>
                    <a:lnTo>
                      <a:pt x="356" y="587"/>
                    </a:lnTo>
                    <a:lnTo>
                      <a:pt x="344" y="583"/>
                    </a:lnTo>
                    <a:lnTo>
                      <a:pt x="333" y="575"/>
                    </a:lnTo>
                    <a:lnTo>
                      <a:pt x="323" y="568"/>
                    </a:lnTo>
                    <a:lnTo>
                      <a:pt x="313" y="559"/>
                    </a:lnTo>
                    <a:lnTo>
                      <a:pt x="304" y="549"/>
                    </a:lnTo>
                    <a:lnTo>
                      <a:pt x="295" y="537"/>
                    </a:lnTo>
                    <a:lnTo>
                      <a:pt x="287" y="525"/>
                    </a:lnTo>
                    <a:lnTo>
                      <a:pt x="272" y="499"/>
                    </a:lnTo>
                    <a:lnTo>
                      <a:pt x="256" y="470"/>
                    </a:lnTo>
                    <a:lnTo>
                      <a:pt x="289" y="453"/>
                    </a:lnTo>
                    <a:close/>
                    <a:moveTo>
                      <a:pt x="431" y="584"/>
                    </a:moveTo>
                    <a:lnTo>
                      <a:pt x="440" y="581"/>
                    </a:lnTo>
                    <a:lnTo>
                      <a:pt x="431" y="584"/>
                    </a:lnTo>
                    <a:lnTo>
                      <a:pt x="425" y="566"/>
                    </a:lnTo>
                    <a:lnTo>
                      <a:pt x="431" y="584"/>
                    </a:lnTo>
                    <a:close/>
                    <a:moveTo>
                      <a:pt x="419" y="548"/>
                    </a:moveTo>
                    <a:lnTo>
                      <a:pt x="435" y="544"/>
                    </a:lnTo>
                    <a:lnTo>
                      <a:pt x="453" y="538"/>
                    </a:lnTo>
                    <a:lnTo>
                      <a:pt x="471" y="534"/>
                    </a:lnTo>
                    <a:lnTo>
                      <a:pt x="491" y="531"/>
                    </a:lnTo>
                    <a:lnTo>
                      <a:pt x="530" y="525"/>
                    </a:lnTo>
                    <a:lnTo>
                      <a:pt x="572" y="520"/>
                    </a:lnTo>
                    <a:lnTo>
                      <a:pt x="614" y="517"/>
                    </a:lnTo>
                    <a:lnTo>
                      <a:pt x="657" y="514"/>
                    </a:lnTo>
                    <a:lnTo>
                      <a:pt x="699" y="512"/>
                    </a:lnTo>
                    <a:lnTo>
                      <a:pt x="739" y="510"/>
                    </a:lnTo>
                    <a:lnTo>
                      <a:pt x="740" y="548"/>
                    </a:lnTo>
                    <a:lnTo>
                      <a:pt x="701" y="549"/>
                    </a:lnTo>
                    <a:lnTo>
                      <a:pt x="661" y="552"/>
                    </a:lnTo>
                    <a:lnTo>
                      <a:pt x="618" y="554"/>
                    </a:lnTo>
                    <a:lnTo>
                      <a:pt x="577" y="558"/>
                    </a:lnTo>
                    <a:lnTo>
                      <a:pt x="537" y="562"/>
                    </a:lnTo>
                    <a:lnTo>
                      <a:pt x="499" y="567"/>
                    </a:lnTo>
                    <a:lnTo>
                      <a:pt x="480" y="571"/>
                    </a:lnTo>
                    <a:lnTo>
                      <a:pt x="463" y="575"/>
                    </a:lnTo>
                    <a:lnTo>
                      <a:pt x="447" y="580"/>
                    </a:lnTo>
                    <a:lnTo>
                      <a:pt x="431" y="584"/>
                    </a:lnTo>
                    <a:lnTo>
                      <a:pt x="419" y="548"/>
                    </a:lnTo>
                    <a:close/>
                    <a:moveTo>
                      <a:pt x="739" y="510"/>
                    </a:moveTo>
                    <a:lnTo>
                      <a:pt x="794" y="508"/>
                    </a:lnTo>
                    <a:lnTo>
                      <a:pt x="840" y="504"/>
                    </a:lnTo>
                    <a:lnTo>
                      <a:pt x="870" y="502"/>
                    </a:lnTo>
                    <a:lnTo>
                      <a:pt x="882" y="500"/>
                    </a:lnTo>
                    <a:lnTo>
                      <a:pt x="917" y="514"/>
                    </a:lnTo>
                    <a:lnTo>
                      <a:pt x="914" y="519"/>
                    </a:lnTo>
                    <a:lnTo>
                      <a:pt x="910" y="523"/>
                    </a:lnTo>
                    <a:lnTo>
                      <a:pt x="905" y="526"/>
                    </a:lnTo>
                    <a:lnTo>
                      <a:pt x="898" y="529"/>
                    </a:lnTo>
                    <a:lnTo>
                      <a:pt x="890" y="532"/>
                    </a:lnTo>
                    <a:lnTo>
                      <a:pt x="881" y="535"/>
                    </a:lnTo>
                    <a:lnTo>
                      <a:pt x="871" y="537"/>
                    </a:lnTo>
                    <a:lnTo>
                      <a:pt x="859" y="538"/>
                    </a:lnTo>
                    <a:lnTo>
                      <a:pt x="835" y="541"/>
                    </a:lnTo>
                    <a:lnTo>
                      <a:pt x="806" y="544"/>
                    </a:lnTo>
                    <a:lnTo>
                      <a:pt x="774" y="546"/>
                    </a:lnTo>
                    <a:lnTo>
                      <a:pt x="740" y="548"/>
                    </a:lnTo>
                    <a:lnTo>
                      <a:pt x="739" y="510"/>
                    </a:lnTo>
                    <a:close/>
                    <a:moveTo>
                      <a:pt x="882" y="500"/>
                    </a:moveTo>
                    <a:lnTo>
                      <a:pt x="879" y="499"/>
                    </a:lnTo>
                    <a:lnTo>
                      <a:pt x="870" y="497"/>
                    </a:lnTo>
                    <a:lnTo>
                      <a:pt x="862" y="496"/>
                    </a:lnTo>
                    <a:lnTo>
                      <a:pt x="854" y="494"/>
                    </a:lnTo>
                    <a:lnTo>
                      <a:pt x="844" y="492"/>
                    </a:lnTo>
                    <a:lnTo>
                      <a:pt x="833" y="488"/>
                    </a:lnTo>
                    <a:lnTo>
                      <a:pt x="846" y="452"/>
                    </a:lnTo>
                    <a:lnTo>
                      <a:pt x="866" y="460"/>
                    </a:lnTo>
                    <a:lnTo>
                      <a:pt x="882" y="468"/>
                    </a:lnTo>
                    <a:lnTo>
                      <a:pt x="895" y="477"/>
                    </a:lnTo>
                    <a:lnTo>
                      <a:pt x="906" y="484"/>
                    </a:lnTo>
                    <a:lnTo>
                      <a:pt x="910" y="488"/>
                    </a:lnTo>
                    <a:lnTo>
                      <a:pt x="913" y="492"/>
                    </a:lnTo>
                    <a:lnTo>
                      <a:pt x="915" y="495"/>
                    </a:lnTo>
                    <a:lnTo>
                      <a:pt x="917" y="499"/>
                    </a:lnTo>
                    <a:lnTo>
                      <a:pt x="918" y="503"/>
                    </a:lnTo>
                    <a:lnTo>
                      <a:pt x="918" y="506"/>
                    </a:lnTo>
                    <a:lnTo>
                      <a:pt x="918" y="511"/>
                    </a:lnTo>
                    <a:lnTo>
                      <a:pt x="917" y="514"/>
                    </a:lnTo>
                    <a:lnTo>
                      <a:pt x="882" y="500"/>
                    </a:lnTo>
                    <a:close/>
                    <a:moveTo>
                      <a:pt x="833" y="488"/>
                    </a:moveTo>
                    <a:lnTo>
                      <a:pt x="832" y="487"/>
                    </a:lnTo>
                    <a:lnTo>
                      <a:pt x="839" y="469"/>
                    </a:lnTo>
                    <a:lnTo>
                      <a:pt x="833" y="488"/>
                    </a:lnTo>
                    <a:close/>
                    <a:moveTo>
                      <a:pt x="832" y="487"/>
                    </a:moveTo>
                    <a:lnTo>
                      <a:pt x="817" y="482"/>
                    </a:lnTo>
                    <a:lnTo>
                      <a:pt x="803" y="477"/>
                    </a:lnTo>
                    <a:lnTo>
                      <a:pt x="790" y="474"/>
                    </a:lnTo>
                    <a:lnTo>
                      <a:pt x="778" y="470"/>
                    </a:lnTo>
                    <a:lnTo>
                      <a:pt x="757" y="466"/>
                    </a:lnTo>
                    <a:lnTo>
                      <a:pt x="739" y="464"/>
                    </a:lnTo>
                    <a:lnTo>
                      <a:pt x="723" y="465"/>
                    </a:lnTo>
                    <a:lnTo>
                      <a:pt x="710" y="467"/>
                    </a:lnTo>
                    <a:lnTo>
                      <a:pt x="698" y="469"/>
                    </a:lnTo>
                    <a:lnTo>
                      <a:pt x="687" y="473"/>
                    </a:lnTo>
                    <a:lnTo>
                      <a:pt x="677" y="436"/>
                    </a:lnTo>
                    <a:lnTo>
                      <a:pt x="689" y="433"/>
                    </a:lnTo>
                    <a:lnTo>
                      <a:pt x="704" y="429"/>
                    </a:lnTo>
                    <a:lnTo>
                      <a:pt x="720" y="427"/>
                    </a:lnTo>
                    <a:lnTo>
                      <a:pt x="738" y="427"/>
                    </a:lnTo>
                    <a:lnTo>
                      <a:pt x="748" y="427"/>
                    </a:lnTo>
                    <a:lnTo>
                      <a:pt x="759" y="428"/>
                    </a:lnTo>
                    <a:lnTo>
                      <a:pt x="771" y="430"/>
                    </a:lnTo>
                    <a:lnTo>
                      <a:pt x="784" y="432"/>
                    </a:lnTo>
                    <a:lnTo>
                      <a:pt x="798" y="436"/>
                    </a:lnTo>
                    <a:lnTo>
                      <a:pt x="813" y="441"/>
                    </a:lnTo>
                    <a:lnTo>
                      <a:pt x="828" y="446"/>
                    </a:lnTo>
                    <a:lnTo>
                      <a:pt x="846" y="452"/>
                    </a:lnTo>
                    <a:lnTo>
                      <a:pt x="832" y="487"/>
                    </a:lnTo>
                    <a:close/>
                    <a:moveTo>
                      <a:pt x="687" y="473"/>
                    </a:moveTo>
                    <a:lnTo>
                      <a:pt x="675" y="477"/>
                    </a:lnTo>
                    <a:lnTo>
                      <a:pt x="662" y="479"/>
                    </a:lnTo>
                    <a:lnTo>
                      <a:pt x="656" y="480"/>
                    </a:lnTo>
                    <a:lnTo>
                      <a:pt x="649" y="480"/>
                    </a:lnTo>
                    <a:lnTo>
                      <a:pt x="642" y="480"/>
                    </a:lnTo>
                    <a:lnTo>
                      <a:pt x="636" y="480"/>
                    </a:lnTo>
                    <a:lnTo>
                      <a:pt x="628" y="478"/>
                    </a:lnTo>
                    <a:lnTo>
                      <a:pt x="621" y="476"/>
                    </a:lnTo>
                    <a:lnTo>
                      <a:pt x="612" y="473"/>
                    </a:lnTo>
                    <a:lnTo>
                      <a:pt x="603" y="468"/>
                    </a:lnTo>
                    <a:lnTo>
                      <a:pt x="594" y="463"/>
                    </a:lnTo>
                    <a:lnTo>
                      <a:pt x="583" y="457"/>
                    </a:lnTo>
                    <a:lnTo>
                      <a:pt x="573" y="449"/>
                    </a:lnTo>
                    <a:lnTo>
                      <a:pt x="561" y="441"/>
                    </a:lnTo>
                    <a:lnTo>
                      <a:pt x="584" y="411"/>
                    </a:lnTo>
                    <a:lnTo>
                      <a:pt x="602" y="423"/>
                    </a:lnTo>
                    <a:lnTo>
                      <a:pt x="616" y="432"/>
                    </a:lnTo>
                    <a:lnTo>
                      <a:pt x="629" y="438"/>
                    </a:lnTo>
                    <a:lnTo>
                      <a:pt x="640" y="441"/>
                    </a:lnTo>
                    <a:lnTo>
                      <a:pt x="650" y="442"/>
                    </a:lnTo>
                    <a:lnTo>
                      <a:pt x="659" y="441"/>
                    </a:lnTo>
                    <a:lnTo>
                      <a:pt x="668" y="440"/>
                    </a:lnTo>
                    <a:lnTo>
                      <a:pt x="677" y="436"/>
                    </a:lnTo>
                    <a:lnTo>
                      <a:pt x="687" y="473"/>
                    </a:lnTo>
                    <a:close/>
                    <a:moveTo>
                      <a:pt x="561" y="441"/>
                    </a:moveTo>
                    <a:lnTo>
                      <a:pt x="564" y="443"/>
                    </a:lnTo>
                    <a:lnTo>
                      <a:pt x="561" y="441"/>
                    </a:lnTo>
                    <a:lnTo>
                      <a:pt x="573" y="425"/>
                    </a:lnTo>
                    <a:lnTo>
                      <a:pt x="561" y="441"/>
                    </a:lnTo>
                    <a:close/>
                    <a:moveTo>
                      <a:pt x="561" y="441"/>
                    </a:moveTo>
                    <a:lnTo>
                      <a:pt x="552" y="432"/>
                    </a:lnTo>
                    <a:lnTo>
                      <a:pt x="542" y="424"/>
                    </a:lnTo>
                    <a:lnTo>
                      <a:pt x="533" y="415"/>
                    </a:lnTo>
                    <a:lnTo>
                      <a:pt x="524" y="406"/>
                    </a:lnTo>
                    <a:lnTo>
                      <a:pt x="506" y="385"/>
                    </a:lnTo>
                    <a:lnTo>
                      <a:pt x="489" y="362"/>
                    </a:lnTo>
                    <a:lnTo>
                      <a:pt x="471" y="339"/>
                    </a:lnTo>
                    <a:lnTo>
                      <a:pt x="455" y="314"/>
                    </a:lnTo>
                    <a:lnTo>
                      <a:pt x="438" y="289"/>
                    </a:lnTo>
                    <a:lnTo>
                      <a:pt x="421" y="264"/>
                    </a:lnTo>
                    <a:lnTo>
                      <a:pt x="453" y="243"/>
                    </a:lnTo>
                    <a:lnTo>
                      <a:pt x="469" y="268"/>
                    </a:lnTo>
                    <a:lnTo>
                      <a:pt x="485" y="291"/>
                    </a:lnTo>
                    <a:lnTo>
                      <a:pt x="501" y="315"/>
                    </a:lnTo>
                    <a:lnTo>
                      <a:pt x="518" y="338"/>
                    </a:lnTo>
                    <a:lnTo>
                      <a:pt x="534" y="359"/>
                    </a:lnTo>
                    <a:lnTo>
                      <a:pt x="551" y="379"/>
                    </a:lnTo>
                    <a:lnTo>
                      <a:pt x="567" y="396"/>
                    </a:lnTo>
                    <a:lnTo>
                      <a:pt x="584" y="411"/>
                    </a:lnTo>
                    <a:lnTo>
                      <a:pt x="561" y="441"/>
                    </a:lnTo>
                    <a:close/>
                    <a:moveTo>
                      <a:pt x="421" y="264"/>
                    </a:moveTo>
                    <a:lnTo>
                      <a:pt x="399" y="229"/>
                    </a:lnTo>
                    <a:lnTo>
                      <a:pt x="377" y="196"/>
                    </a:lnTo>
                    <a:lnTo>
                      <a:pt x="354" y="164"/>
                    </a:lnTo>
                    <a:lnTo>
                      <a:pt x="330" y="135"/>
                    </a:lnTo>
                    <a:lnTo>
                      <a:pt x="319" y="123"/>
                    </a:lnTo>
                    <a:lnTo>
                      <a:pt x="308" y="111"/>
                    </a:lnTo>
                    <a:lnTo>
                      <a:pt x="295" y="101"/>
                    </a:lnTo>
                    <a:lnTo>
                      <a:pt x="284" y="92"/>
                    </a:lnTo>
                    <a:lnTo>
                      <a:pt x="272" y="83"/>
                    </a:lnTo>
                    <a:lnTo>
                      <a:pt x="259" y="77"/>
                    </a:lnTo>
                    <a:lnTo>
                      <a:pt x="247" y="73"/>
                    </a:lnTo>
                    <a:lnTo>
                      <a:pt x="234" y="71"/>
                    </a:lnTo>
                    <a:lnTo>
                      <a:pt x="239" y="34"/>
                    </a:lnTo>
                    <a:lnTo>
                      <a:pt x="254" y="36"/>
                    </a:lnTo>
                    <a:lnTo>
                      <a:pt x="269" y="41"/>
                    </a:lnTo>
                    <a:lnTo>
                      <a:pt x="284" y="48"/>
                    </a:lnTo>
                    <a:lnTo>
                      <a:pt x="298" y="57"/>
                    </a:lnTo>
                    <a:lnTo>
                      <a:pt x="313" y="66"/>
                    </a:lnTo>
                    <a:lnTo>
                      <a:pt x="327" y="78"/>
                    </a:lnTo>
                    <a:lnTo>
                      <a:pt x="340" y="91"/>
                    </a:lnTo>
                    <a:lnTo>
                      <a:pt x="353" y="104"/>
                    </a:lnTo>
                    <a:lnTo>
                      <a:pt x="366" y="119"/>
                    </a:lnTo>
                    <a:lnTo>
                      <a:pt x="379" y="135"/>
                    </a:lnTo>
                    <a:lnTo>
                      <a:pt x="392" y="152"/>
                    </a:lnTo>
                    <a:lnTo>
                      <a:pt x="404" y="169"/>
                    </a:lnTo>
                    <a:lnTo>
                      <a:pt x="428" y="206"/>
                    </a:lnTo>
                    <a:lnTo>
                      <a:pt x="453" y="243"/>
                    </a:lnTo>
                    <a:lnTo>
                      <a:pt x="421" y="264"/>
                    </a:lnTo>
                    <a:close/>
                    <a:moveTo>
                      <a:pt x="239" y="33"/>
                    </a:moveTo>
                    <a:lnTo>
                      <a:pt x="234" y="33"/>
                    </a:lnTo>
                    <a:lnTo>
                      <a:pt x="239" y="34"/>
                    </a:lnTo>
                    <a:lnTo>
                      <a:pt x="237" y="53"/>
                    </a:lnTo>
                    <a:lnTo>
                      <a:pt x="239" y="33"/>
                    </a:lnTo>
                    <a:close/>
                    <a:moveTo>
                      <a:pt x="234" y="71"/>
                    </a:moveTo>
                    <a:lnTo>
                      <a:pt x="205" y="68"/>
                    </a:lnTo>
                    <a:lnTo>
                      <a:pt x="176" y="62"/>
                    </a:lnTo>
                    <a:lnTo>
                      <a:pt x="149" y="57"/>
                    </a:lnTo>
                    <a:lnTo>
                      <a:pt x="123" y="49"/>
                    </a:lnTo>
                    <a:lnTo>
                      <a:pt x="133" y="13"/>
                    </a:lnTo>
                    <a:lnTo>
                      <a:pt x="156" y="20"/>
                    </a:lnTo>
                    <a:lnTo>
                      <a:pt x="182" y="25"/>
                    </a:lnTo>
                    <a:lnTo>
                      <a:pt x="210" y="30"/>
                    </a:lnTo>
                    <a:lnTo>
                      <a:pt x="239" y="33"/>
                    </a:lnTo>
                    <a:lnTo>
                      <a:pt x="234" y="71"/>
                    </a:lnTo>
                    <a:close/>
                    <a:moveTo>
                      <a:pt x="123" y="49"/>
                    </a:moveTo>
                    <a:lnTo>
                      <a:pt x="105" y="45"/>
                    </a:lnTo>
                    <a:lnTo>
                      <a:pt x="87" y="41"/>
                    </a:lnTo>
                    <a:lnTo>
                      <a:pt x="72" y="38"/>
                    </a:lnTo>
                    <a:lnTo>
                      <a:pt x="58" y="38"/>
                    </a:lnTo>
                    <a:lnTo>
                      <a:pt x="58" y="0"/>
                    </a:lnTo>
                    <a:lnTo>
                      <a:pt x="75" y="1"/>
                    </a:lnTo>
                    <a:lnTo>
                      <a:pt x="92" y="4"/>
                    </a:lnTo>
                    <a:lnTo>
                      <a:pt x="112" y="8"/>
                    </a:lnTo>
                    <a:lnTo>
                      <a:pt x="133" y="13"/>
                    </a:lnTo>
                    <a:lnTo>
                      <a:pt x="123" y="49"/>
                    </a:lnTo>
                    <a:close/>
                    <a:moveTo>
                      <a:pt x="58" y="38"/>
                    </a:moveTo>
                    <a:lnTo>
                      <a:pt x="53" y="38"/>
                    </a:lnTo>
                    <a:lnTo>
                      <a:pt x="49" y="39"/>
                    </a:lnTo>
                    <a:lnTo>
                      <a:pt x="46" y="41"/>
                    </a:lnTo>
                    <a:lnTo>
                      <a:pt x="43" y="44"/>
                    </a:lnTo>
                    <a:lnTo>
                      <a:pt x="40" y="48"/>
                    </a:lnTo>
                    <a:lnTo>
                      <a:pt x="39" y="54"/>
                    </a:lnTo>
                    <a:lnTo>
                      <a:pt x="38" y="60"/>
                    </a:lnTo>
                    <a:lnTo>
                      <a:pt x="37" y="67"/>
                    </a:lnTo>
                    <a:lnTo>
                      <a:pt x="0" y="67"/>
                    </a:lnTo>
                    <a:lnTo>
                      <a:pt x="0" y="58"/>
                    </a:lnTo>
                    <a:lnTo>
                      <a:pt x="1" y="49"/>
                    </a:lnTo>
                    <a:lnTo>
                      <a:pt x="2" y="42"/>
                    </a:lnTo>
                    <a:lnTo>
                      <a:pt x="4" y="35"/>
                    </a:lnTo>
                    <a:lnTo>
                      <a:pt x="6" y="29"/>
                    </a:lnTo>
                    <a:lnTo>
                      <a:pt x="8" y="24"/>
                    </a:lnTo>
                    <a:lnTo>
                      <a:pt x="11" y="19"/>
                    </a:lnTo>
                    <a:lnTo>
                      <a:pt x="15" y="14"/>
                    </a:lnTo>
                    <a:lnTo>
                      <a:pt x="19" y="10"/>
                    </a:lnTo>
                    <a:lnTo>
                      <a:pt x="23" y="8"/>
                    </a:lnTo>
                    <a:lnTo>
                      <a:pt x="29" y="5"/>
                    </a:lnTo>
                    <a:lnTo>
                      <a:pt x="34" y="3"/>
                    </a:lnTo>
                    <a:lnTo>
                      <a:pt x="45" y="1"/>
                    </a:lnTo>
                    <a:lnTo>
                      <a:pt x="58" y="0"/>
                    </a:lnTo>
                    <a:lnTo>
                      <a:pt x="58" y="3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03" name="Freeform 2323">
                <a:extLst>
                  <a:ext uri="{FF2B5EF4-FFF2-40B4-BE49-F238E27FC236}">
                    <a16:creationId xmlns:a16="http://schemas.microsoft.com/office/drawing/2014/main" id="{FBE9F119-5F77-4209-9873-EC681E14C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8" y="3418"/>
                <a:ext cx="40" cy="26"/>
              </a:xfrm>
              <a:custGeom>
                <a:avLst/>
                <a:gdLst>
                  <a:gd name="T0" fmla="*/ 2 w 605"/>
                  <a:gd name="T1" fmla="*/ 0 h 392"/>
                  <a:gd name="T2" fmla="*/ 2 w 605"/>
                  <a:gd name="T3" fmla="*/ 0 h 392"/>
                  <a:gd name="T4" fmla="*/ 2 w 605"/>
                  <a:gd name="T5" fmla="*/ 1 h 392"/>
                  <a:gd name="T6" fmla="*/ 2 w 605"/>
                  <a:gd name="T7" fmla="*/ 1 h 392"/>
                  <a:gd name="T8" fmla="*/ 2 w 605"/>
                  <a:gd name="T9" fmla="*/ 1 h 392"/>
                  <a:gd name="T10" fmla="*/ 2 w 605"/>
                  <a:gd name="T11" fmla="*/ 1 h 392"/>
                  <a:gd name="T12" fmla="*/ 2 w 605"/>
                  <a:gd name="T13" fmla="*/ 1 h 392"/>
                  <a:gd name="T14" fmla="*/ 2 w 605"/>
                  <a:gd name="T15" fmla="*/ 1 h 392"/>
                  <a:gd name="T16" fmla="*/ 2 w 605"/>
                  <a:gd name="T17" fmla="*/ 1 h 392"/>
                  <a:gd name="T18" fmla="*/ 2 w 605"/>
                  <a:gd name="T19" fmla="*/ 1 h 392"/>
                  <a:gd name="T20" fmla="*/ 2 w 605"/>
                  <a:gd name="T21" fmla="*/ 1 h 392"/>
                  <a:gd name="T22" fmla="*/ 2 w 605"/>
                  <a:gd name="T23" fmla="*/ 1 h 392"/>
                  <a:gd name="T24" fmla="*/ 2 w 605"/>
                  <a:gd name="T25" fmla="*/ 1 h 392"/>
                  <a:gd name="T26" fmla="*/ 1 w 605"/>
                  <a:gd name="T27" fmla="*/ 1 h 392"/>
                  <a:gd name="T28" fmla="*/ 1 w 605"/>
                  <a:gd name="T29" fmla="*/ 1 h 392"/>
                  <a:gd name="T30" fmla="*/ 1 w 605"/>
                  <a:gd name="T31" fmla="*/ 1 h 392"/>
                  <a:gd name="T32" fmla="*/ 1 w 605"/>
                  <a:gd name="T33" fmla="*/ 2 h 392"/>
                  <a:gd name="T34" fmla="*/ 1 w 605"/>
                  <a:gd name="T35" fmla="*/ 2 h 392"/>
                  <a:gd name="T36" fmla="*/ 1 w 605"/>
                  <a:gd name="T37" fmla="*/ 2 h 392"/>
                  <a:gd name="T38" fmla="*/ 1 w 605"/>
                  <a:gd name="T39" fmla="*/ 2 h 392"/>
                  <a:gd name="T40" fmla="*/ 1 w 605"/>
                  <a:gd name="T41" fmla="*/ 2 h 392"/>
                  <a:gd name="T42" fmla="*/ 1 w 605"/>
                  <a:gd name="T43" fmla="*/ 2 h 392"/>
                  <a:gd name="T44" fmla="*/ 1 w 605"/>
                  <a:gd name="T45" fmla="*/ 2 h 392"/>
                  <a:gd name="T46" fmla="*/ 0 w 605"/>
                  <a:gd name="T47" fmla="*/ 2 h 392"/>
                  <a:gd name="T48" fmla="*/ 0 w 605"/>
                  <a:gd name="T49" fmla="*/ 2 h 392"/>
                  <a:gd name="T50" fmla="*/ 0 w 605"/>
                  <a:gd name="T51" fmla="*/ 2 h 392"/>
                  <a:gd name="T52" fmla="*/ 0 w 605"/>
                  <a:gd name="T53" fmla="*/ 2 h 392"/>
                  <a:gd name="T54" fmla="*/ 0 w 605"/>
                  <a:gd name="T55" fmla="*/ 2 h 392"/>
                  <a:gd name="T56" fmla="*/ 0 w 605"/>
                  <a:gd name="T57" fmla="*/ 2 h 392"/>
                  <a:gd name="T58" fmla="*/ 0 w 605"/>
                  <a:gd name="T59" fmla="*/ 2 h 392"/>
                  <a:gd name="T60" fmla="*/ 0 w 605"/>
                  <a:gd name="T61" fmla="*/ 1 h 392"/>
                  <a:gd name="T62" fmla="*/ 0 w 605"/>
                  <a:gd name="T63" fmla="*/ 1 h 392"/>
                  <a:gd name="T64" fmla="*/ 0 w 605"/>
                  <a:gd name="T65" fmla="*/ 1 h 392"/>
                  <a:gd name="T66" fmla="*/ 0 w 605"/>
                  <a:gd name="T67" fmla="*/ 1 h 392"/>
                  <a:gd name="T68" fmla="*/ 0 w 605"/>
                  <a:gd name="T69" fmla="*/ 1 h 392"/>
                  <a:gd name="T70" fmla="*/ 0 w 605"/>
                  <a:gd name="T71" fmla="*/ 1 h 392"/>
                  <a:gd name="T72" fmla="*/ 0 w 605"/>
                  <a:gd name="T73" fmla="*/ 1 h 392"/>
                  <a:gd name="T74" fmla="*/ 0 w 605"/>
                  <a:gd name="T75" fmla="*/ 1 h 392"/>
                  <a:gd name="T76" fmla="*/ 0 w 605"/>
                  <a:gd name="T77" fmla="*/ 1 h 392"/>
                  <a:gd name="T78" fmla="*/ 0 w 605"/>
                  <a:gd name="T79" fmla="*/ 0 h 392"/>
                  <a:gd name="T80" fmla="*/ 0 w 605"/>
                  <a:gd name="T81" fmla="*/ 0 h 392"/>
                  <a:gd name="T82" fmla="*/ 0 w 605"/>
                  <a:gd name="T83" fmla="*/ 0 h 392"/>
                  <a:gd name="T84" fmla="*/ 1 w 605"/>
                  <a:gd name="T85" fmla="*/ 0 h 392"/>
                  <a:gd name="T86" fmla="*/ 1 w 605"/>
                  <a:gd name="T87" fmla="*/ 0 h 392"/>
                  <a:gd name="T88" fmla="*/ 1 w 605"/>
                  <a:gd name="T89" fmla="*/ 0 h 392"/>
                  <a:gd name="T90" fmla="*/ 1 w 605"/>
                  <a:gd name="T91" fmla="*/ 0 h 392"/>
                  <a:gd name="T92" fmla="*/ 1 w 605"/>
                  <a:gd name="T93" fmla="*/ 0 h 392"/>
                  <a:gd name="T94" fmla="*/ 2 w 605"/>
                  <a:gd name="T95" fmla="*/ 0 h 392"/>
                  <a:gd name="T96" fmla="*/ 2 w 605"/>
                  <a:gd name="T97" fmla="*/ 0 h 392"/>
                  <a:gd name="T98" fmla="*/ 2 w 605"/>
                  <a:gd name="T99" fmla="*/ 0 h 392"/>
                  <a:gd name="T100" fmla="*/ 2 w 605"/>
                  <a:gd name="T101" fmla="*/ 0 h 392"/>
                  <a:gd name="T102" fmla="*/ 3 w 605"/>
                  <a:gd name="T103" fmla="*/ 0 h 392"/>
                  <a:gd name="T104" fmla="*/ 3 w 605"/>
                  <a:gd name="T105" fmla="*/ 0 h 392"/>
                  <a:gd name="T106" fmla="*/ 3 w 605"/>
                  <a:gd name="T107" fmla="*/ 0 h 392"/>
                  <a:gd name="T108" fmla="*/ 3 w 605"/>
                  <a:gd name="T109" fmla="*/ 0 h 392"/>
                  <a:gd name="T110" fmla="*/ 3 w 605"/>
                  <a:gd name="T111" fmla="*/ 0 h 392"/>
                  <a:gd name="T112" fmla="*/ 3 w 605"/>
                  <a:gd name="T113" fmla="*/ 0 h 392"/>
                  <a:gd name="T114" fmla="*/ 3 w 605"/>
                  <a:gd name="T115" fmla="*/ 0 h 39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605" h="392">
                    <a:moveTo>
                      <a:pt x="558" y="78"/>
                    </a:moveTo>
                    <a:lnTo>
                      <a:pt x="532" y="90"/>
                    </a:lnTo>
                    <a:lnTo>
                      <a:pt x="507" y="103"/>
                    </a:lnTo>
                    <a:lnTo>
                      <a:pt x="497" y="109"/>
                    </a:lnTo>
                    <a:lnTo>
                      <a:pt x="486" y="116"/>
                    </a:lnTo>
                    <a:lnTo>
                      <a:pt x="476" y="122"/>
                    </a:lnTo>
                    <a:lnTo>
                      <a:pt x="468" y="130"/>
                    </a:lnTo>
                    <a:lnTo>
                      <a:pt x="459" y="138"/>
                    </a:lnTo>
                    <a:lnTo>
                      <a:pt x="452" y="146"/>
                    </a:lnTo>
                    <a:lnTo>
                      <a:pt x="447" y="155"/>
                    </a:lnTo>
                    <a:lnTo>
                      <a:pt x="442" y="166"/>
                    </a:lnTo>
                    <a:lnTo>
                      <a:pt x="438" y="177"/>
                    </a:lnTo>
                    <a:lnTo>
                      <a:pt x="435" y="189"/>
                    </a:lnTo>
                    <a:lnTo>
                      <a:pt x="433" y="203"/>
                    </a:lnTo>
                    <a:lnTo>
                      <a:pt x="433" y="218"/>
                    </a:lnTo>
                    <a:lnTo>
                      <a:pt x="432" y="232"/>
                    </a:lnTo>
                    <a:lnTo>
                      <a:pt x="431" y="246"/>
                    </a:lnTo>
                    <a:lnTo>
                      <a:pt x="429" y="258"/>
                    </a:lnTo>
                    <a:lnTo>
                      <a:pt x="427" y="270"/>
                    </a:lnTo>
                    <a:lnTo>
                      <a:pt x="422" y="279"/>
                    </a:lnTo>
                    <a:lnTo>
                      <a:pt x="416" y="288"/>
                    </a:lnTo>
                    <a:lnTo>
                      <a:pt x="410" y="296"/>
                    </a:lnTo>
                    <a:lnTo>
                      <a:pt x="402" y="302"/>
                    </a:lnTo>
                    <a:lnTo>
                      <a:pt x="392" y="309"/>
                    </a:lnTo>
                    <a:lnTo>
                      <a:pt x="379" y="315"/>
                    </a:lnTo>
                    <a:lnTo>
                      <a:pt x="366" y="319"/>
                    </a:lnTo>
                    <a:lnTo>
                      <a:pt x="349" y="323"/>
                    </a:lnTo>
                    <a:lnTo>
                      <a:pt x="332" y="326"/>
                    </a:lnTo>
                    <a:lnTo>
                      <a:pt x="311" y="329"/>
                    </a:lnTo>
                    <a:lnTo>
                      <a:pt x="288" y="331"/>
                    </a:lnTo>
                    <a:lnTo>
                      <a:pt x="263" y="332"/>
                    </a:lnTo>
                    <a:lnTo>
                      <a:pt x="239" y="334"/>
                    </a:lnTo>
                    <a:lnTo>
                      <a:pt x="222" y="337"/>
                    </a:lnTo>
                    <a:lnTo>
                      <a:pt x="208" y="341"/>
                    </a:lnTo>
                    <a:lnTo>
                      <a:pt x="198" y="345"/>
                    </a:lnTo>
                    <a:lnTo>
                      <a:pt x="192" y="350"/>
                    </a:lnTo>
                    <a:lnTo>
                      <a:pt x="187" y="355"/>
                    </a:lnTo>
                    <a:lnTo>
                      <a:pt x="184" y="360"/>
                    </a:lnTo>
                    <a:lnTo>
                      <a:pt x="180" y="365"/>
                    </a:lnTo>
                    <a:lnTo>
                      <a:pt x="177" y="370"/>
                    </a:lnTo>
                    <a:lnTo>
                      <a:pt x="174" y="375"/>
                    </a:lnTo>
                    <a:lnTo>
                      <a:pt x="169" y="380"/>
                    </a:lnTo>
                    <a:lnTo>
                      <a:pt x="162" y="384"/>
                    </a:lnTo>
                    <a:lnTo>
                      <a:pt x="152" y="387"/>
                    </a:lnTo>
                    <a:lnTo>
                      <a:pt x="138" y="389"/>
                    </a:lnTo>
                    <a:lnTo>
                      <a:pt x="120" y="391"/>
                    </a:lnTo>
                    <a:lnTo>
                      <a:pt x="96" y="392"/>
                    </a:lnTo>
                    <a:lnTo>
                      <a:pt x="52" y="392"/>
                    </a:lnTo>
                    <a:lnTo>
                      <a:pt x="22" y="391"/>
                    </a:lnTo>
                    <a:lnTo>
                      <a:pt x="12" y="390"/>
                    </a:lnTo>
                    <a:lnTo>
                      <a:pt x="5" y="389"/>
                    </a:lnTo>
                    <a:lnTo>
                      <a:pt x="2" y="388"/>
                    </a:lnTo>
                    <a:lnTo>
                      <a:pt x="1" y="387"/>
                    </a:lnTo>
                    <a:lnTo>
                      <a:pt x="0" y="386"/>
                    </a:lnTo>
                    <a:lnTo>
                      <a:pt x="0" y="384"/>
                    </a:lnTo>
                    <a:lnTo>
                      <a:pt x="1" y="381"/>
                    </a:lnTo>
                    <a:lnTo>
                      <a:pt x="4" y="378"/>
                    </a:lnTo>
                    <a:lnTo>
                      <a:pt x="10" y="372"/>
                    </a:lnTo>
                    <a:lnTo>
                      <a:pt x="17" y="366"/>
                    </a:lnTo>
                    <a:lnTo>
                      <a:pt x="36" y="352"/>
                    </a:lnTo>
                    <a:lnTo>
                      <a:pt x="59" y="332"/>
                    </a:lnTo>
                    <a:lnTo>
                      <a:pt x="64" y="327"/>
                    </a:lnTo>
                    <a:lnTo>
                      <a:pt x="69" y="321"/>
                    </a:lnTo>
                    <a:lnTo>
                      <a:pt x="73" y="314"/>
                    </a:lnTo>
                    <a:lnTo>
                      <a:pt x="77" y="307"/>
                    </a:lnTo>
                    <a:lnTo>
                      <a:pt x="80" y="299"/>
                    </a:lnTo>
                    <a:lnTo>
                      <a:pt x="82" y="291"/>
                    </a:lnTo>
                    <a:lnTo>
                      <a:pt x="83" y="282"/>
                    </a:lnTo>
                    <a:lnTo>
                      <a:pt x="85" y="274"/>
                    </a:lnTo>
                    <a:lnTo>
                      <a:pt x="86" y="255"/>
                    </a:lnTo>
                    <a:lnTo>
                      <a:pt x="86" y="236"/>
                    </a:lnTo>
                    <a:lnTo>
                      <a:pt x="85" y="215"/>
                    </a:lnTo>
                    <a:lnTo>
                      <a:pt x="84" y="195"/>
                    </a:lnTo>
                    <a:lnTo>
                      <a:pt x="83" y="176"/>
                    </a:lnTo>
                    <a:lnTo>
                      <a:pt x="82" y="156"/>
                    </a:lnTo>
                    <a:lnTo>
                      <a:pt x="82" y="139"/>
                    </a:lnTo>
                    <a:lnTo>
                      <a:pt x="84" y="122"/>
                    </a:lnTo>
                    <a:lnTo>
                      <a:pt x="85" y="114"/>
                    </a:lnTo>
                    <a:lnTo>
                      <a:pt x="87" y="107"/>
                    </a:lnTo>
                    <a:lnTo>
                      <a:pt x="89" y="101"/>
                    </a:lnTo>
                    <a:lnTo>
                      <a:pt x="92" y="95"/>
                    </a:lnTo>
                    <a:lnTo>
                      <a:pt x="96" y="89"/>
                    </a:lnTo>
                    <a:lnTo>
                      <a:pt x="100" y="84"/>
                    </a:lnTo>
                    <a:lnTo>
                      <a:pt x="105" y="81"/>
                    </a:lnTo>
                    <a:lnTo>
                      <a:pt x="110" y="78"/>
                    </a:lnTo>
                    <a:lnTo>
                      <a:pt x="137" y="65"/>
                    </a:lnTo>
                    <a:lnTo>
                      <a:pt x="168" y="51"/>
                    </a:lnTo>
                    <a:lnTo>
                      <a:pt x="202" y="38"/>
                    </a:lnTo>
                    <a:lnTo>
                      <a:pt x="239" y="27"/>
                    </a:lnTo>
                    <a:lnTo>
                      <a:pt x="258" y="20"/>
                    </a:lnTo>
                    <a:lnTo>
                      <a:pt x="277" y="15"/>
                    </a:lnTo>
                    <a:lnTo>
                      <a:pt x="297" y="11"/>
                    </a:lnTo>
                    <a:lnTo>
                      <a:pt x="316" y="7"/>
                    </a:lnTo>
                    <a:lnTo>
                      <a:pt x="336" y="4"/>
                    </a:lnTo>
                    <a:lnTo>
                      <a:pt x="354" y="2"/>
                    </a:lnTo>
                    <a:lnTo>
                      <a:pt x="373" y="1"/>
                    </a:lnTo>
                    <a:lnTo>
                      <a:pt x="392" y="0"/>
                    </a:lnTo>
                    <a:lnTo>
                      <a:pt x="433" y="1"/>
                    </a:lnTo>
                    <a:lnTo>
                      <a:pt x="478" y="2"/>
                    </a:lnTo>
                    <a:lnTo>
                      <a:pt x="501" y="4"/>
                    </a:lnTo>
                    <a:lnTo>
                      <a:pt x="523" y="6"/>
                    </a:lnTo>
                    <a:lnTo>
                      <a:pt x="545" y="9"/>
                    </a:lnTo>
                    <a:lnTo>
                      <a:pt x="563" y="12"/>
                    </a:lnTo>
                    <a:lnTo>
                      <a:pt x="580" y="17"/>
                    </a:lnTo>
                    <a:lnTo>
                      <a:pt x="592" y="22"/>
                    </a:lnTo>
                    <a:lnTo>
                      <a:pt x="597" y="26"/>
                    </a:lnTo>
                    <a:lnTo>
                      <a:pt x="602" y="29"/>
                    </a:lnTo>
                    <a:lnTo>
                      <a:pt x="604" y="32"/>
                    </a:lnTo>
                    <a:lnTo>
                      <a:pt x="605" y="36"/>
                    </a:lnTo>
                    <a:lnTo>
                      <a:pt x="605" y="40"/>
                    </a:lnTo>
                    <a:lnTo>
                      <a:pt x="603" y="44"/>
                    </a:lnTo>
                    <a:lnTo>
                      <a:pt x="599" y="49"/>
                    </a:lnTo>
                    <a:lnTo>
                      <a:pt x="595" y="54"/>
                    </a:lnTo>
                    <a:lnTo>
                      <a:pt x="588" y="60"/>
                    </a:lnTo>
                    <a:lnTo>
                      <a:pt x="580" y="65"/>
                    </a:lnTo>
                    <a:lnTo>
                      <a:pt x="571" y="71"/>
                    </a:lnTo>
                    <a:lnTo>
                      <a:pt x="558" y="78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04" name="Freeform 2324">
                <a:extLst>
                  <a:ext uri="{FF2B5EF4-FFF2-40B4-BE49-F238E27FC236}">
                    <a16:creationId xmlns:a16="http://schemas.microsoft.com/office/drawing/2014/main" id="{AD78A4EB-B3F2-459A-8674-592646A017B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55" y="3417"/>
                <a:ext cx="45" cy="29"/>
              </a:xfrm>
              <a:custGeom>
                <a:avLst/>
                <a:gdLst>
                  <a:gd name="T0" fmla="*/ 3 w 681"/>
                  <a:gd name="T1" fmla="*/ 0 h 430"/>
                  <a:gd name="T2" fmla="*/ 3 w 681"/>
                  <a:gd name="T3" fmla="*/ 0 h 430"/>
                  <a:gd name="T4" fmla="*/ 2 w 681"/>
                  <a:gd name="T5" fmla="*/ 1 h 430"/>
                  <a:gd name="T6" fmla="*/ 2 w 681"/>
                  <a:gd name="T7" fmla="*/ 1 h 430"/>
                  <a:gd name="T8" fmla="*/ 2 w 681"/>
                  <a:gd name="T9" fmla="*/ 1 h 430"/>
                  <a:gd name="T10" fmla="*/ 2 w 681"/>
                  <a:gd name="T11" fmla="*/ 1 h 430"/>
                  <a:gd name="T12" fmla="*/ 2 w 681"/>
                  <a:gd name="T13" fmla="*/ 1 h 430"/>
                  <a:gd name="T14" fmla="*/ 2 w 681"/>
                  <a:gd name="T15" fmla="*/ 1 h 430"/>
                  <a:gd name="T16" fmla="*/ 2 w 681"/>
                  <a:gd name="T17" fmla="*/ 1 h 430"/>
                  <a:gd name="T18" fmla="*/ 2 w 681"/>
                  <a:gd name="T19" fmla="*/ 1 h 430"/>
                  <a:gd name="T20" fmla="*/ 2 w 681"/>
                  <a:gd name="T21" fmla="*/ 1 h 430"/>
                  <a:gd name="T22" fmla="*/ 2 w 681"/>
                  <a:gd name="T23" fmla="*/ 1 h 430"/>
                  <a:gd name="T24" fmla="*/ 2 w 681"/>
                  <a:gd name="T25" fmla="*/ 2 h 430"/>
                  <a:gd name="T26" fmla="*/ 1 w 681"/>
                  <a:gd name="T27" fmla="*/ 2 h 430"/>
                  <a:gd name="T28" fmla="*/ 2 w 681"/>
                  <a:gd name="T29" fmla="*/ 1 h 430"/>
                  <a:gd name="T30" fmla="*/ 2 w 681"/>
                  <a:gd name="T31" fmla="*/ 1 h 430"/>
                  <a:gd name="T32" fmla="*/ 1 w 681"/>
                  <a:gd name="T33" fmla="*/ 2 h 430"/>
                  <a:gd name="T34" fmla="*/ 1 w 681"/>
                  <a:gd name="T35" fmla="*/ 2 h 430"/>
                  <a:gd name="T36" fmla="*/ 1 w 681"/>
                  <a:gd name="T37" fmla="*/ 2 h 430"/>
                  <a:gd name="T38" fmla="*/ 1 w 681"/>
                  <a:gd name="T39" fmla="*/ 2 h 430"/>
                  <a:gd name="T40" fmla="*/ 1 w 681"/>
                  <a:gd name="T41" fmla="*/ 2 h 430"/>
                  <a:gd name="T42" fmla="*/ 1 w 681"/>
                  <a:gd name="T43" fmla="*/ 2 h 430"/>
                  <a:gd name="T44" fmla="*/ 1 w 681"/>
                  <a:gd name="T45" fmla="*/ 2 h 430"/>
                  <a:gd name="T46" fmla="*/ 1 w 681"/>
                  <a:gd name="T47" fmla="*/ 2 h 430"/>
                  <a:gd name="T48" fmla="*/ 1 w 681"/>
                  <a:gd name="T49" fmla="*/ 2 h 430"/>
                  <a:gd name="T50" fmla="*/ 0 w 681"/>
                  <a:gd name="T51" fmla="*/ 2 h 430"/>
                  <a:gd name="T52" fmla="*/ 0 w 681"/>
                  <a:gd name="T53" fmla="*/ 2 h 430"/>
                  <a:gd name="T54" fmla="*/ 0 w 681"/>
                  <a:gd name="T55" fmla="*/ 2 h 430"/>
                  <a:gd name="T56" fmla="*/ 0 w 681"/>
                  <a:gd name="T57" fmla="*/ 2 h 430"/>
                  <a:gd name="T58" fmla="*/ 1 w 681"/>
                  <a:gd name="T59" fmla="*/ 2 h 430"/>
                  <a:gd name="T60" fmla="*/ 0 w 681"/>
                  <a:gd name="T61" fmla="*/ 2 h 430"/>
                  <a:gd name="T62" fmla="*/ 0 w 681"/>
                  <a:gd name="T63" fmla="*/ 1 h 430"/>
                  <a:gd name="T64" fmla="*/ 0 w 681"/>
                  <a:gd name="T65" fmla="*/ 1 h 430"/>
                  <a:gd name="T66" fmla="*/ 1 w 681"/>
                  <a:gd name="T67" fmla="*/ 1 h 430"/>
                  <a:gd name="T68" fmla="*/ 1 w 681"/>
                  <a:gd name="T69" fmla="*/ 1 h 430"/>
                  <a:gd name="T70" fmla="*/ 1 w 681"/>
                  <a:gd name="T71" fmla="*/ 2 h 430"/>
                  <a:gd name="T72" fmla="*/ 0 w 681"/>
                  <a:gd name="T73" fmla="*/ 1 h 430"/>
                  <a:gd name="T74" fmla="*/ 1 w 681"/>
                  <a:gd name="T75" fmla="*/ 0 h 430"/>
                  <a:gd name="T76" fmla="*/ 1 w 681"/>
                  <a:gd name="T77" fmla="*/ 0 h 430"/>
                  <a:gd name="T78" fmla="*/ 1 w 681"/>
                  <a:gd name="T79" fmla="*/ 1 h 430"/>
                  <a:gd name="T80" fmla="*/ 1 w 681"/>
                  <a:gd name="T81" fmla="*/ 1 h 430"/>
                  <a:gd name="T82" fmla="*/ 1 w 681"/>
                  <a:gd name="T83" fmla="*/ 0 h 430"/>
                  <a:gd name="T84" fmla="*/ 1 w 681"/>
                  <a:gd name="T85" fmla="*/ 0 h 430"/>
                  <a:gd name="T86" fmla="*/ 1 w 681"/>
                  <a:gd name="T87" fmla="*/ 0 h 430"/>
                  <a:gd name="T88" fmla="*/ 1 w 681"/>
                  <a:gd name="T89" fmla="*/ 1 h 430"/>
                  <a:gd name="T90" fmla="*/ 2 w 681"/>
                  <a:gd name="T91" fmla="*/ 0 h 430"/>
                  <a:gd name="T92" fmla="*/ 2 w 681"/>
                  <a:gd name="T93" fmla="*/ 0 h 430"/>
                  <a:gd name="T94" fmla="*/ 1 w 681"/>
                  <a:gd name="T95" fmla="*/ 0 h 430"/>
                  <a:gd name="T96" fmla="*/ 2 w 681"/>
                  <a:gd name="T97" fmla="*/ 0 h 430"/>
                  <a:gd name="T98" fmla="*/ 3 w 681"/>
                  <a:gd name="T99" fmla="*/ 0 h 430"/>
                  <a:gd name="T100" fmla="*/ 2 w 681"/>
                  <a:gd name="T101" fmla="*/ 0 h 430"/>
                  <a:gd name="T102" fmla="*/ 2 w 681"/>
                  <a:gd name="T103" fmla="*/ 0 h 430"/>
                  <a:gd name="T104" fmla="*/ 3 w 681"/>
                  <a:gd name="T105" fmla="*/ 0 h 430"/>
                  <a:gd name="T106" fmla="*/ 3 w 681"/>
                  <a:gd name="T107" fmla="*/ 0 h 430"/>
                  <a:gd name="T108" fmla="*/ 3 w 681"/>
                  <a:gd name="T109" fmla="*/ 0 h 430"/>
                  <a:gd name="T110" fmla="*/ 3 w 681"/>
                  <a:gd name="T111" fmla="*/ 0 h 430"/>
                  <a:gd name="T112" fmla="*/ 3 w 681"/>
                  <a:gd name="T113" fmla="*/ 0 h 430"/>
                  <a:gd name="T114" fmla="*/ 3 w 681"/>
                  <a:gd name="T115" fmla="*/ 0 h 43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681" h="430">
                    <a:moveTo>
                      <a:pt x="612" y="114"/>
                    </a:moveTo>
                    <a:lnTo>
                      <a:pt x="603" y="118"/>
                    </a:lnTo>
                    <a:lnTo>
                      <a:pt x="595" y="122"/>
                    </a:lnTo>
                    <a:lnTo>
                      <a:pt x="579" y="88"/>
                    </a:lnTo>
                    <a:lnTo>
                      <a:pt x="587" y="84"/>
                    </a:lnTo>
                    <a:lnTo>
                      <a:pt x="595" y="80"/>
                    </a:lnTo>
                    <a:lnTo>
                      <a:pt x="612" y="114"/>
                    </a:lnTo>
                    <a:close/>
                    <a:moveTo>
                      <a:pt x="579" y="88"/>
                    </a:moveTo>
                    <a:lnTo>
                      <a:pt x="613" y="70"/>
                    </a:lnTo>
                    <a:lnTo>
                      <a:pt x="579" y="88"/>
                    </a:lnTo>
                    <a:lnTo>
                      <a:pt x="587" y="104"/>
                    </a:lnTo>
                    <a:lnTo>
                      <a:pt x="579" y="88"/>
                    </a:lnTo>
                    <a:close/>
                    <a:moveTo>
                      <a:pt x="595" y="122"/>
                    </a:moveTo>
                    <a:lnTo>
                      <a:pt x="573" y="132"/>
                    </a:lnTo>
                    <a:lnTo>
                      <a:pt x="555" y="142"/>
                    </a:lnTo>
                    <a:lnTo>
                      <a:pt x="546" y="147"/>
                    </a:lnTo>
                    <a:lnTo>
                      <a:pt x="537" y="153"/>
                    </a:lnTo>
                    <a:lnTo>
                      <a:pt x="530" y="159"/>
                    </a:lnTo>
                    <a:lnTo>
                      <a:pt x="524" y="165"/>
                    </a:lnTo>
                    <a:lnTo>
                      <a:pt x="518" y="171"/>
                    </a:lnTo>
                    <a:lnTo>
                      <a:pt x="512" y="178"/>
                    </a:lnTo>
                    <a:lnTo>
                      <a:pt x="508" y="187"/>
                    </a:lnTo>
                    <a:lnTo>
                      <a:pt x="503" y="195"/>
                    </a:lnTo>
                    <a:lnTo>
                      <a:pt x="500" y="204"/>
                    </a:lnTo>
                    <a:lnTo>
                      <a:pt x="498" y="214"/>
                    </a:lnTo>
                    <a:lnTo>
                      <a:pt x="496" y="225"/>
                    </a:lnTo>
                    <a:lnTo>
                      <a:pt x="496" y="237"/>
                    </a:lnTo>
                    <a:lnTo>
                      <a:pt x="458" y="237"/>
                    </a:lnTo>
                    <a:lnTo>
                      <a:pt x="459" y="221"/>
                    </a:lnTo>
                    <a:lnTo>
                      <a:pt x="461" y="206"/>
                    </a:lnTo>
                    <a:lnTo>
                      <a:pt x="463" y="193"/>
                    </a:lnTo>
                    <a:lnTo>
                      <a:pt x="467" y="180"/>
                    </a:lnTo>
                    <a:lnTo>
                      <a:pt x="472" y="169"/>
                    </a:lnTo>
                    <a:lnTo>
                      <a:pt x="478" y="160"/>
                    </a:lnTo>
                    <a:lnTo>
                      <a:pt x="484" y="151"/>
                    </a:lnTo>
                    <a:lnTo>
                      <a:pt x="492" y="141"/>
                    </a:lnTo>
                    <a:lnTo>
                      <a:pt x="500" y="134"/>
                    </a:lnTo>
                    <a:lnTo>
                      <a:pt x="509" y="127"/>
                    </a:lnTo>
                    <a:lnTo>
                      <a:pt x="519" y="120"/>
                    </a:lnTo>
                    <a:lnTo>
                      <a:pt x="529" y="114"/>
                    </a:lnTo>
                    <a:lnTo>
                      <a:pt x="553" y="100"/>
                    </a:lnTo>
                    <a:lnTo>
                      <a:pt x="579" y="88"/>
                    </a:lnTo>
                    <a:lnTo>
                      <a:pt x="595" y="122"/>
                    </a:lnTo>
                    <a:close/>
                    <a:moveTo>
                      <a:pt x="496" y="237"/>
                    </a:moveTo>
                    <a:lnTo>
                      <a:pt x="496" y="254"/>
                    </a:lnTo>
                    <a:lnTo>
                      <a:pt x="494" y="269"/>
                    </a:lnTo>
                    <a:lnTo>
                      <a:pt x="492" y="283"/>
                    </a:lnTo>
                    <a:lnTo>
                      <a:pt x="488" y="297"/>
                    </a:lnTo>
                    <a:lnTo>
                      <a:pt x="483" y="308"/>
                    </a:lnTo>
                    <a:lnTo>
                      <a:pt x="477" y="319"/>
                    </a:lnTo>
                    <a:lnTo>
                      <a:pt x="467" y="329"/>
                    </a:lnTo>
                    <a:lnTo>
                      <a:pt x="457" y="337"/>
                    </a:lnTo>
                    <a:lnTo>
                      <a:pt x="436" y="307"/>
                    </a:lnTo>
                    <a:lnTo>
                      <a:pt x="442" y="301"/>
                    </a:lnTo>
                    <a:lnTo>
                      <a:pt x="447" y="295"/>
                    </a:lnTo>
                    <a:lnTo>
                      <a:pt x="451" y="287"/>
                    </a:lnTo>
                    <a:lnTo>
                      <a:pt x="454" y="280"/>
                    </a:lnTo>
                    <a:lnTo>
                      <a:pt x="456" y="271"/>
                    </a:lnTo>
                    <a:lnTo>
                      <a:pt x="457" y="261"/>
                    </a:lnTo>
                    <a:lnTo>
                      <a:pt x="458" y="249"/>
                    </a:lnTo>
                    <a:lnTo>
                      <a:pt x="458" y="237"/>
                    </a:lnTo>
                    <a:lnTo>
                      <a:pt x="496" y="237"/>
                    </a:lnTo>
                    <a:close/>
                    <a:moveTo>
                      <a:pt x="457" y="337"/>
                    </a:moveTo>
                    <a:lnTo>
                      <a:pt x="446" y="344"/>
                    </a:lnTo>
                    <a:lnTo>
                      <a:pt x="433" y="350"/>
                    </a:lnTo>
                    <a:lnTo>
                      <a:pt x="418" y="355"/>
                    </a:lnTo>
                    <a:lnTo>
                      <a:pt x="401" y="360"/>
                    </a:lnTo>
                    <a:lnTo>
                      <a:pt x="382" y="364"/>
                    </a:lnTo>
                    <a:lnTo>
                      <a:pt x="359" y="367"/>
                    </a:lnTo>
                    <a:lnTo>
                      <a:pt x="336" y="369"/>
                    </a:lnTo>
                    <a:lnTo>
                      <a:pt x="308" y="370"/>
                    </a:lnTo>
                    <a:lnTo>
                      <a:pt x="307" y="333"/>
                    </a:lnTo>
                    <a:lnTo>
                      <a:pt x="330" y="331"/>
                    </a:lnTo>
                    <a:lnTo>
                      <a:pt x="352" y="330"/>
                    </a:lnTo>
                    <a:lnTo>
                      <a:pt x="372" y="327"/>
                    </a:lnTo>
                    <a:lnTo>
                      <a:pt x="388" y="325"/>
                    </a:lnTo>
                    <a:lnTo>
                      <a:pt x="404" y="320"/>
                    </a:lnTo>
                    <a:lnTo>
                      <a:pt x="416" y="316"/>
                    </a:lnTo>
                    <a:lnTo>
                      <a:pt x="426" y="312"/>
                    </a:lnTo>
                    <a:lnTo>
                      <a:pt x="436" y="307"/>
                    </a:lnTo>
                    <a:lnTo>
                      <a:pt x="457" y="337"/>
                    </a:lnTo>
                    <a:close/>
                    <a:moveTo>
                      <a:pt x="308" y="370"/>
                    </a:moveTo>
                    <a:lnTo>
                      <a:pt x="289" y="372"/>
                    </a:lnTo>
                    <a:lnTo>
                      <a:pt x="275" y="374"/>
                    </a:lnTo>
                    <a:lnTo>
                      <a:pt x="264" y="376"/>
                    </a:lnTo>
                    <a:lnTo>
                      <a:pt x="256" y="379"/>
                    </a:lnTo>
                    <a:lnTo>
                      <a:pt x="250" y="382"/>
                    </a:lnTo>
                    <a:lnTo>
                      <a:pt x="247" y="385"/>
                    </a:lnTo>
                    <a:lnTo>
                      <a:pt x="244" y="388"/>
                    </a:lnTo>
                    <a:lnTo>
                      <a:pt x="243" y="391"/>
                    </a:lnTo>
                    <a:lnTo>
                      <a:pt x="209" y="375"/>
                    </a:lnTo>
                    <a:lnTo>
                      <a:pt x="213" y="368"/>
                    </a:lnTo>
                    <a:lnTo>
                      <a:pt x="217" y="362"/>
                    </a:lnTo>
                    <a:lnTo>
                      <a:pt x="223" y="354"/>
                    </a:lnTo>
                    <a:lnTo>
                      <a:pt x="232" y="348"/>
                    </a:lnTo>
                    <a:lnTo>
                      <a:pt x="237" y="346"/>
                    </a:lnTo>
                    <a:lnTo>
                      <a:pt x="244" y="343"/>
                    </a:lnTo>
                    <a:lnTo>
                      <a:pt x="251" y="341"/>
                    </a:lnTo>
                    <a:lnTo>
                      <a:pt x="259" y="339"/>
                    </a:lnTo>
                    <a:lnTo>
                      <a:pt x="280" y="335"/>
                    </a:lnTo>
                    <a:lnTo>
                      <a:pt x="307" y="333"/>
                    </a:lnTo>
                    <a:lnTo>
                      <a:pt x="308" y="370"/>
                    </a:lnTo>
                    <a:close/>
                    <a:moveTo>
                      <a:pt x="243" y="391"/>
                    </a:moveTo>
                    <a:lnTo>
                      <a:pt x="239" y="399"/>
                    </a:lnTo>
                    <a:lnTo>
                      <a:pt x="235" y="406"/>
                    </a:lnTo>
                    <a:lnTo>
                      <a:pt x="232" y="409"/>
                    </a:lnTo>
                    <a:lnTo>
                      <a:pt x="229" y="412"/>
                    </a:lnTo>
                    <a:lnTo>
                      <a:pt x="224" y="415"/>
                    </a:lnTo>
                    <a:lnTo>
                      <a:pt x="219" y="418"/>
                    </a:lnTo>
                    <a:lnTo>
                      <a:pt x="214" y="420"/>
                    </a:lnTo>
                    <a:lnTo>
                      <a:pt x="207" y="422"/>
                    </a:lnTo>
                    <a:lnTo>
                      <a:pt x="200" y="424"/>
                    </a:lnTo>
                    <a:lnTo>
                      <a:pt x="190" y="426"/>
                    </a:lnTo>
                    <a:lnTo>
                      <a:pt x="169" y="429"/>
                    </a:lnTo>
                    <a:lnTo>
                      <a:pt x="141" y="430"/>
                    </a:lnTo>
                    <a:lnTo>
                      <a:pt x="141" y="391"/>
                    </a:lnTo>
                    <a:lnTo>
                      <a:pt x="161" y="391"/>
                    </a:lnTo>
                    <a:lnTo>
                      <a:pt x="176" y="390"/>
                    </a:lnTo>
                    <a:lnTo>
                      <a:pt x="187" y="388"/>
                    </a:lnTo>
                    <a:lnTo>
                      <a:pt x="196" y="386"/>
                    </a:lnTo>
                    <a:lnTo>
                      <a:pt x="202" y="384"/>
                    </a:lnTo>
                    <a:lnTo>
                      <a:pt x="205" y="381"/>
                    </a:lnTo>
                    <a:lnTo>
                      <a:pt x="207" y="378"/>
                    </a:lnTo>
                    <a:lnTo>
                      <a:pt x="209" y="375"/>
                    </a:lnTo>
                    <a:lnTo>
                      <a:pt x="243" y="391"/>
                    </a:lnTo>
                    <a:close/>
                    <a:moveTo>
                      <a:pt x="141" y="430"/>
                    </a:moveTo>
                    <a:lnTo>
                      <a:pt x="75" y="430"/>
                    </a:lnTo>
                    <a:lnTo>
                      <a:pt x="31" y="429"/>
                    </a:lnTo>
                    <a:lnTo>
                      <a:pt x="17" y="426"/>
                    </a:lnTo>
                    <a:lnTo>
                      <a:pt x="7" y="424"/>
                    </a:lnTo>
                    <a:lnTo>
                      <a:pt x="3" y="423"/>
                    </a:lnTo>
                    <a:lnTo>
                      <a:pt x="1" y="421"/>
                    </a:lnTo>
                    <a:lnTo>
                      <a:pt x="0" y="420"/>
                    </a:lnTo>
                    <a:lnTo>
                      <a:pt x="0" y="418"/>
                    </a:lnTo>
                    <a:lnTo>
                      <a:pt x="0" y="416"/>
                    </a:lnTo>
                    <a:lnTo>
                      <a:pt x="2" y="413"/>
                    </a:lnTo>
                    <a:lnTo>
                      <a:pt x="4" y="410"/>
                    </a:lnTo>
                    <a:lnTo>
                      <a:pt x="7" y="407"/>
                    </a:lnTo>
                    <a:lnTo>
                      <a:pt x="15" y="400"/>
                    </a:lnTo>
                    <a:lnTo>
                      <a:pt x="27" y="390"/>
                    </a:lnTo>
                    <a:lnTo>
                      <a:pt x="56" y="368"/>
                    </a:lnTo>
                    <a:lnTo>
                      <a:pt x="92" y="338"/>
                    </a:lnTo>
                    <a:lnTo>
                      <a:pt x="116" y="366"/>
                    </a:lnTo>
                    <a:lnTo>
                      <a:pt x="98" y="381"/>
                    </a:lnTo>
                    <a:lnTo>
                      <a:pt x="91" y="388"/>
                    </a:lnTo>
                    <a:lnTo>
                      <a:pt x="92" y="389"/>
                    </a:lnTo>
                    <a:lnTo>
                      <a:pt x="94" y="390"/>
                    </a:lnTo>
                    <a:lnTo>
                      <a:pt x="97" y="391"/>
                    </a:lnTo>
                    <a:lnTo>
                      <a:pt x="102" y="391"/>
                    </a:lnTo>
                    <a:lnTo>
                      <a:pt x="117" y="391"/>
                    </a:lnTo>
                    <a:lnTo>
                      <a:pt x="141" y="391"/>
                    </a:lnTo>
                    <a:lnTo>
                      <a:pt x="141" y="430"/>
                    </a:lnTo>
                    <a:close/>
                    <a:moveTo>
                      <a:pt x="92" y="338"/>
                    </a:moveTo>
                    <a:lnTo>
                      <a:pt x="81" y="346"/>
                    </a:lnTo>
                    <a:lnTo>
                      <a:pt x="92" y="338"/>
                    </a:lnTo>
                    <a:lnTo>
                      <a:pt x="104" y="351"/>
                    </a:lnTo>
                    <a:lnTo>
                      <a:pt x="92" y="338"/>
                    </a:lnTo>
                    <a:close/>
                    <a:moveTo>
                      <a:pt x="92" y="338"/>
                    </a:moveTo>
                    <a:lnTo>
                      <a:pt x="96" y="333"/>
                    </a:lnTo>
                    <a:lnTo>
                      <a:pt x="100" y="328"/>
                    </a:lnTo>
                    <a:lnTo>
                      <a:pt x="103" y="322"/>
                    </a:lnTo>
                    <a:lnTo>
                      <a:pt x="105" y="316"/>
                    </a:lnTo>
                    <a:lnTo>
                      <a:pt x="109" y="303"/>
                    </a:lnTo>
                    <a:lnTo>
                      <a:pt x="111" y="287"/>
                    </a:lnTo>
                    <a:lnTo>
                      <a:pt x="112" y="271"/>
                    </a:lnTo>
                    <a:lnTo>
                      <a:pt x="111" y="252"/>
                    </a:lnTo>
                    <a:lnTo>
                      <a:pt x="111" y="235"/>
                    </a:lnTo>
                    <a:lnTo>
                      <a:pt x="110" y="216"/>
                    </a:lnTo>
                    <a:lnTo>
                      <a:pt x="147" y="214"/>
                    </a:lnTo>
                    <a:lnTo>
                      <a:pt x="148" y="236"/>
                    </a:lnTo>
                    <a:lnTo>
                      <a:pt x="149" y="258"/>
                    </a:lnTo>
                    <a:lnTo>
                      <a:pt x="149" y="278"/>
                    </a:lnTo>
                    <a:lnTo>
                      <a:pt x="147" y="299"/>
                    </a:lnTo>
                    <a:lnTo>
                      <a:pt x="146" y="309"/>
                    </a:lnTo>
                    <a:lnTo>
                      <a:pt x="144" y="318"/>
                    </a:lnTo>
                    <a:lnTo>
                      <a:pt x="141" y="328"/>
                    </a:lnTo>
                    <a:lnTo>
                      <a:pt x="138" y="336"/>
                    </a:lnTo>
                    <a:lnTo>
                      <a:pt x="134" y="344"/>
                    </a:lnTo>
                    <a:lnTo>
                      <a:pt x="129" y="351"/>
                    </a:lnTo>
                    <a:lnTo>
                      <a:pt x="124" y="359"/>
                    </a:lnTo>
                    <a:lnTo>
                      <a:pt x="116" y="366"/>
                    </a:lnTo>
                    <a:lnTo>
                      <a:pt x="92" y="338"/>
                    </a:lnTo>
                    <a:close/>
                    <a:moveTo>
                      <a:pt x="110" y="216"/>
                    </a:moveTo>
                    <a:lnTo>
                      <a:pt x="108" y="194"/>
                    </a:lnTo>
                    <a:lnTo>
                      <a:pt x="108" y="172"/>
                    </a:lnTo>
                    <a:lnTo>
                      <a:pt x="108" y="152"/>
                    </a:lnTo>
                    <a:lnTo>
                      <a:pt x="110" y="133"/>
                    </a:lnTo>
                    <a:lnTo>
                      <a:pt x="112" y="124"/>
                    </a:lnTo>
                    <a:lnTo>
                      <a:pt x="115" y="116"/>
                    </a:lnTo>
                    <a:lnTo>
                      <a:pt x="118" y="108"/>
                    </a:lnTo>
                    <a:lnTo>
                      <a:pt x="123" y="101"/>
                    </a:lnTo>
                    <a:lnTo>
                      <a:pt x="128" y="94"/>
                    </a:lnTo>
                    <a:lnTo>
                      <a:pt x="134" y="89"/>
                    </a:lnTo>
                    <a:lnTo>
                      <a:pt x="140" y="84"/>
                    </a:lnTo>
                    <a:lnTo>
                      <a:pt x="148" y="80"/>
                    </a:lnTo>
                    <a:lnTo>
                      <a:pt x="164" y="114"/>
                    </a:lnTo>
                    <a:lnTo>
                      <a:pt x="160" y="116"/>
                    </a:lnTo>
                    <a:lnTo>
                      <a:pt x="157" y="119"/>
                    </a:lnTo>
                    <a:lnTo>
                      <a:pt x="153" y="123"/>
                    </a:lnTo>
                    <a:lnTo>
                      <a:pt x="151" y="127"/>
                    </a:lnTo>
                    <a:lnTo>
                      <a:pt x="148" y="137"/>
                    </a:lnTo>
                    <a:lnTo>
                      <a:pt x="146" y="151"/>
                    </a:lnTo>
                    <a:lnTo>
                      <a:pt x="145" y="165"/>
                    </a:lnTo>
                    <a:lnTo>
                      <a:pt x="146" y="180"/>
                    </a:lnTo>
                    <a:lnTo>
                      <a:pt x="146" y="197"/>
                    </a:lnTo>
                    <a:lnTo>
                      <a:pt x="147" y="214"/>
                    </a:lnTo>
                    <a:lnTo>
                      <a:pt x="110" y="216"/>
                    </a:lnTo>
                    <a:close/>
                    <a:moveTo>
                      <a:pt x="165" y="114"/>
                    </a:moveTo>
                    <a:lnTo>
                      <a:pt x="164" y="114"/>
                    </a:lnTo>
                    <a:lnTo>
                      <a:pt x="155" y="97"/>
                    </a:lnTo>
                    <a:lnTo>
                      <a:pt x="165" y="114"/>
                    </a:lnTo>
                    <a:close/>
                    <a:moveTo>
                      <a:pt x="147" y="80"/>
                    </a:moveTo>
                    <a:lnTo>
                      <a:pt x="177" y="65"/>
                    </a:lnTo>
                    <a:lnTo>
                      <a:pt x="213" y="50"/>
                    </a:lnTo>
                    <a:lnTo>
                      <a:pt x="234" y="42"/>
                    </a:lnTo>
                    <a:lnTo>
                      <a:pt x="254" y="35"/>
                    </a:lnTo>
                    <a:lnTo>
                      <a:pt x="275" y="28"/>
                    </a:lnTo>
                    <a:lnTo>
                      <a:pt x="298" y="22"/>
                    </a:lnTo>
                    <a:lnTo>
                      <a:pt x="307" y="58"/>
                    </a:lnTo>
                    <a:lnTo>
                      <a:pt x="286" y="64"/>
                    </a:lnTo>
                    <a:lnTo>
                      <a:pt x="266" y="70"/>
                    </a:lnTo>
                    <a:lnTo>
                      <a:pt x="246" y="77"/>
                    </a:lnTo>
                    <a:lnTo>
                      <a:pt x="228" y="85"/>
                    </a:lnTo>
                    <a:lnTo>
                      <a:pt x="194" y="99"/>
                    </a:lnTo>
                    <a:lnTo>
                      <a:pt x="165" y="114"/>
                    </a:lnTo>
                    <a:lnTo>
                      <a:pt x="147" y="80"/>
                    </a:lnTo>
                    <a:close/>
                    <a:moveTo>
                      <a:pt x="298" y="22"/>
                    </a:moveTo>
                    <a:lnTo>
                      <a:pt x="333" y="13"/>
                    </a:lnTo>
                    <a:lnTo>
                      <a:pt x="368" y="6"/>
                    </a:lnTo>
                    <a:lnTo>
                      <a:pt x="385" y="3"/>
                    </a:lnTo>
                    <a:lnTo>
                      <a:pt x="403" y="1"/>
                    </a:lnTo>
                    <a:lnTo>
                      <a:pt x="420" y="0"/>
                    </a:lnTo>
                    <a:lnTo>
                      <a:pt x="437" y="0"/>
                    </a:lnTo>
                    <a:lnTo>
                      <a:pt x="437" y="37"/>
                    </a:lnTo>
                    <a:lnTo>
                      <a:pt x="421" y="38"/>
                    </a:lnTo>
                    <a:lnTo>
                      <a:pt x="406" y="39"/>
                    </a:lnTo>
                    <a:lnTo>
                      <a:pt x="389" y="41"/>
                    </a:lnTo>
                    <a:lnTo>
                      <a:pt x="373" y="44"/>
                    </a:lnTo>
                    <a:lnTo>
                      <a:pt x="340" y="50"/>
                    </a:lnTo>
                    <a:lnTo>
                      <a:pt x="307" y="58"/>
                    </a:lnTo>
                    <a:lnTo>
                      <a:pt x="298" y="22"/>
                    </a:lnTo>
                    <a:close/>
                    <a:moveTo>
                      <a:pt x="437" y="0"/>
                    </a:moveTo>
                    <a:lnTo>
                      <a:pt x="456" y="0"/>
                    </a:lnTo>
                    <a:lnTo>
                      <a:pt x="478" y="0"/>
                    </a:lnTo>
                    <a:lnTo>
                      <a:pt x="501" y="1"/>
                    </a:lnTo>
                    <a:lnTo>
                      <a:pt x="525" y="2"/>
                    </a:lnTo>
                    <a:lnTo>
                      <a:pt x="549" y="4"/>
                    </a:lnTo>
                    <a:lnTo>
                      <a:pt x="571" y="6"/>
                    </a:lnTo>
                    <a:lnTo>
                      <a:pt x="593" y="10"/>
                    </a:lnTo>
                    <a:lnTo>
                      <a:pt x="613" y="13"/>
                    </a:lnTo>
                    <a:lnTo>
                      <a:pt x="604" y="50"/>
                    </a:lnTo>
                    <a:lnTo>
                      <a:pt x="586" y="47"/>
                    </a:lnTo>
                    <a:lnTo>
                      <a:pt x="566" y="44"/>
                    </a:lnTo>
                    <a:lnTo>
                      <a:pt x="544" y="41"/>
                    </a:lnTo>
                    <a:lnTo>
                      <a:pt x="521" y="40"/>
                    </a:lnTo>
                    <a:lnTo>
                      <a:pt x="498" y="38"/>
                    </a:lnTo>
                    <a:lnTo>
                      <a:pt x="477" y="38"/>
                    </a:lnTo>
                    <a:lnTo>
                      <a:pt x="456" y="38"/>
                    </a:lnTo>
                    <a:lnTo>
                      <a:pt x="437" y="37"/>
                    </a:lnTo>
                    <a:lnTo>
                      <a:pt x="437" y="0"/>
                    </a:lnTo>
                    <a:close/>
                    <a:moveTo>
                      <a:pt x="613" y="13"/>
                    </a:moveTo>
                    <a:lnTo>
                      <a:pt x="626" y="17"/>
                    </a:lnTo>
                    <a:lnTo>
                      <a:pt x="638" y="20"/>
                    </a:lnTo>
                    <a:lnTo>
                      <a:pt x="650" y="24"/>
                    </a:lnTo>
                    <a:lnTo>
                      <a:pt x="659" y="28"/>
                    </a:lnTo>
                    <a:lnTo>
                      <a:pt x="667" y="33"/>
                    </a:lnTo>
                    <a:lnTo>
                      <a:pt x="673" y="38"/>
                    </a:lnTo>
                    <a:lnTo>
                      <a:pt x="677" y="44"/>
                    </a:lnTo>
                    <a:lnTo>
                      <a:pt x="681" y="50"/>
                    </a:lnTo>
                    <a:lnTo>
                      <a:pt x="681" y="53"/>
                    </a:lnTo>
                    <a:lnTo>
                      <a:pt x="681" y="56"/>
                    </a:lnTo>
                    <a:lnTo>
                      <a:pt x="679" y="59"/>
                    </a:lnTo>
                    <a:lnTo>
                      <a:pt x="678" y="63"/>
                    </a:lnTo>
                    <a:lnTo>
                      <a:pt x="674" y="70"/>
                    </a:lnTo>
                    <a:lnTo>
                      <a:pt x="667" y="77"/>
                    </a:lnTo>
                    <a:lnTo>
                      <a:pt x="658" y="86"/>
                    </a:lnTo>
                    <a:lnTo>
                      <a:pt x="646" y="95"/>
                    </a:lnTo>
                    <a:lnTo>
                      <a:pt x="630" y="103"/>
                    </a:lnTo>
                    <a:lnTo>
                      <a:pt x="612" y="114"/>
                    </a:lnTo>
                    <a:lnTo>
                      <a:pt x="595" y="80"/>
                    </a:lnTo>
                    <a:lnTo>
                      <a:pt x="605" y="73"/>
                    </a:lnTo>
                    <a:lnTo>
                      <a:pt x="614" y="68"/>
                    </a:lnTo>
                    <a:lnTo>
                      <a:pt x="618" y="64"/>
                    </a:lnTo>
                    <a:lnTo>
                      <a:pt x="620" y="60"/>
                    </a:lnTo>
                    <a:lnTo>
                      <a:pt x="620" y="58"/>
                    </a:lnTo>
                    <a:lnTo>
                      <a:pt x="619" y="57"/>
                    </a:lnTo>
                    <a:lnTo>
                      <a:pt x="618" y="55"/>
                    </a:lnTo>
                    <a:lnTo>
                      <a:pt x="616" y="54"/>
                    </a:lnTo>
                    <a:lnTo>
                      <a:pt x="611" y="52"/>
                    </a:lnTo>
                    <a:lnTo>
                      <a:pt x="604" y="50"/>
                    </a:lnTo>
                    <a:lnTo>
                      <a:pt x="613" y="1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05" name="Freeform 2325">
                <a:extLst>
                  <a:ext uri="{FF2B5EF4-FFF2-40B4-BE49-F238E27FC236}">
                    <a16:creationId xmlns:a16="http://schemas.microsoft.com/office/drawing/2014/main" id="{07B9CFB4-2746-440A-9D2B-2ACAAB2EB9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0" y="3428"/>
                <a:ext cx="56" cy="22"/>
              </a:xfrm>
              <a:custGeom>
                <a:avLst/>
                <a:gdLst>
                  <a:gd name="T0" fmla="*/ 3 w 852"/>
                  <a:gd name="T1" fmla="*/ 1 h 327"/>
                  <a:gd name="T2" fmla="*/ 3 w 852"/>
                  <a:gd name="T3" fmla="*/ 1 h 327"/>
                  <a:gd name="T4" fmla="*/ 3 w 852"/>
                  <a:gd name="T5" fmla="*/ 1 h 327"/>
                  <a:gd name="T6" fmla="*/ 3 w 852"/>
                  <a:gd name="T7" fmla="*/ 1 h 327"/>
                  <a:gd name="T8" fmla="*/ 3 w 852"/>
                  <a:gd name="T9" fmla="*/ 1 h 327"/>
                  <a:gd name="T10" fmla="*/ 3 w 852"/>
                  <a:gd name="T11" fmla="*/ 1 h 327"/>
                  <a:gd name="T12" fmla="*/ 3 w 852"/>
                  <a:gd name="T13" fmla="*/ 1 h 327"/>
                  <a:gd name="T14" fmla="*/ 3 w 852"/>
                  <a:gd name="T15" fmla="*/ 1 h 327"/>
                  <a:gd name="T16" fmla="*/ 3 w 852"/>
                  <a:gd name="T17" fmla="*/ 1 h 327"/>
                  <a:gd name="T18" fmla="*/ 3 w 852"/>
                  <a:gd name="T19" fmla="*/ 1 h 327"/>
                  <a:gd name="T20" fmla="*/ 3 w 852"/>
                  <a:gd name="T21" fmla="*/ 1 h 327"/>
                  <a:gd name="T22" fmla="*/ 3 w 852"/>
                  <a:gd name="T23" fmla="*/ 1 h 327"/>
                  <a:gd name="T24" fmla="*/ 3 w 852"/>
                  <a:gd name="T25" fmla="*/ 1 h 327"/>
                  <a:gd name="T26" fmla="*/ 2 w 852"/>
                  <a:gd name="T27" fmla="*/ 1 h 327"/>
                  <a:gd name="T28" fmla="*/ 2 w 852"/>
                  <a:gd name="T29" fmla="*/ 1 h 327"/>
                  <a:gd name="T30" fmla="*/ 2 w 852"/>
                  <a:gd name="T31" fmla="*/ 1 h 327"/>
                  <a:gd name="T32" fmla="*/ 2 w 852"/>
                  <a:gd name="T33" fmla="*/ 1 h 327"/>
                  <a:gd name="T34" fmla="*/ 2 w 852"/>
                  <a:gd name="T35" fmla="*/ 1 h 327"/>
                  <a:gd name="T36" fmla="*/ 2 w 852"/>
                  <a:gd name="T37" fmla="*/ 1 h 327"/>
                  <a:gd name="T38" fmla="*/ 2 w 852"/>
                  <a:gd name="T39" fmla="*/ 1 h 327"/>
                  <a:gd name="T40" fmla="*/ 1 w 852"/>
                  <a:gd name="T41" fmla="*/ 1 h 327"/>
                  <a:gd name="T42" fmla="*/ 1 w 852"/>
                  <a:gd name="T43" fmla="*/ 1 h 327"/>
                  <a:gd name="T44" fmla="*/ 1 w 852"/>
                  <a:gd name="T45" fmla="*/ 1 h 327"/>
                  <a:gd name="T46" fmla="*/ 1 w 852"/>
                  <a:gd name="T47" fmla="*/ 1 h 327"/>
                  <a:gd name="T48" fmla="*/ 1 w 852"/>
                  <a:gd name="T49" fmla="*/ 1 h 327"/>
                  <a:gd name="T50" fmla="*/ 1 w 852"/>
                  <a:gd name="T51" fmla="*/ 1 h 327"/>
                  <a:gd name="T52" fmla="*/ 1 w 852"/>
                  <a:gd name="T53" fmla="*/ 1 h 327"/>
                  <a:gd name="T54" fmla="*/ 0 w 852"/>
                  <a:gd name="T55" fmla="*/ 1 h 327"/>
                  <a:gd name="T56" fmla="*/ 0 w 852"/>
                  <a:gd name="T57" fmla="*/ 1 h 327"/>
                  <a:gd name="T58" fmla="*/ 0 w 852"/>
                  <a:gd name="T59" fmla="*/ 1 h 327"/>
                  <a:gd name="T60" fmla="*/ 0 w 852"/>
                  <a:gd name="T61" fmla="*/ 1 h 327"/>
                  <a:gd name="T62" fmla="*/ 0 w 852"/>
                  <a:gd name="T63" fmla="*/ 1 h 327"/>
                  <a:gd name="T64" fmla="*/ 0 w 852"/>
                  <a:gd name="T65" fmla="*/ 1 h 327"/>
                  <a:gd name="T66" fmla="*/ 0 w 852"/>
                  <a:gd name="T67" fmla="*/ 0 h 327"/>
                  <a:gd name="T68" fmla="*/ 0 w 852"/>
                  <a:gd name="T69" fmla="*/ 0 h 327"/>
                  <a:gd name="T70" fmla="*/ 0 w 852"/>
                  <a:gd name="T71" fmla="*/ 0 h 327"/>
                  <a:gd name="T72" fmla="*/ 0 w 852"/>
                  <a:gd name="T73" fmla="*/ 0 h 327"/>
                  <a:gd name="T74" fmla="*/ 1 w 852"/>
                  <a:gd name="T75" fmla="*/ 0 h 327"/>
                  <a:gd name="T76" fmla="*/ 1 w 852"/>
                  <a:gd name="T77" fmla="*/ 0 h 327"/>
                  <a:gd name="T78" fmla="*/ 1 w 852"/>
                  <a:gd name="T79" fmla="*/ 0 h 327"/>
                  <a:gd name="T80" fmla="*/ 1 w 852"/>
                  <a:gd name="T81" fmla="*/ 0 h 327"/>
                  <a:gd name="T82" fmla="*/ 1 w 852"/>
                  <a:gd name="T83" fmla="*/ 0 h 327"/>
                  <a:gd name="T84" fmla="*/ 1 w 852"/>
                  <a:gd name="T85" fmla="*/ 0 h 327"/>
                  <a:gd name="T86" fmla="*/ 2 w 852"/>
                  <a:gd name="T87" fmla="*/ 0 h 327"/>
                  <a:gd name="T88" fmla="*/ 2 w 852"/>
                  <a:gd name="T89" fmla="*/ 0 h 327"/>
                  <a:gd name="T90" fmla="*/ 2 w 852"/>
                  <a:gd name="T91" fmla="*/ 0 h 327"/>
                  <a:gd name="T92" fmla="*/ 2 w 852"/>
                  <a:gd name="T93" fmla="*/ 0 h 327"/>
                  <a:gd name="T94" fmla="*/ 2 w 852"/>
                  <a:gd name="T95" fmla="*/ 0 h 327"/>
                  <a:gd name="T96" fmla="*/ 2 w 852"/>
                  <a:gd name="T97" fmla="*/ 0 h 327"/>
                  <a:gd name="T98" fmla="*/ 2 w 852"/>
                  <a:gd name="T99" fmla="*/ 0 h 327"/>
                  <a:gd name="T100" fmla="*/ 2 w 852"/>
                  <a:gd name="T101" fmla="*/ 0 h 327"/>
                  <a:gd name="T102" fmla="*/ 2 w 852"/>
                  <a:gd name="T103" fmla="*/ 0 h 327"/>
                  <a:gd name="T104" fmla="*/ 3 w 852"/>
                  <a:gd name="T105" fmla="*/ 0 h 327"/>
                  <a:gd name="T106" fmla="*/ 3 w 852"/>
                  <a:gd name="T107" fmla="*/ 0 h 327"/>
                  <a:gd name="T108" fmla="*/ 3 w 852"/>
                  <a:gd name="T109" fmla="*/ 1 h 327"/>
                  <a:gd name="T110" fmla="*/ 3 w 852"/>
                  <a:gd name="T111" fmla="*/ 1 h 327"/>
                  <a:gd name="T112" fmla="*/ 3 w 852"/>
                  <a:gd name="T113" fmla="*/ 1 h 327"/>
                  <a:gd name="T114" fmla="*/ 3 w 852"/>
                  <a:gd name="T115" fmla="*/ 1 h 327"/>
                  <a:gd name="T116" fmla="*/ 4 w 852"/>
                  <a:gd name="T117" fmla="*/ 1 h 327"/>
                  <a:gd name="T118" fmla="*/ 4 w 852"/>
                  <a:gd name="T119" fmla="*/ 1 h 327"/>
                  <a:gd name="T120" fmla="*/ 4 w 852"/>
                  <a:gd name="T121" fmla="*/ 1 h 32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852" h="327">
                    <a:moveTo>
                      <a:pt x="848" y="134"/>
                    </a:moveTo>
                    <a:lnTo>
                      <a:pt x="806" y="143"/>
                    </a:lnTo>
                    <a:lnTo>
                      <a:pt x="772" y="151"/>
                    </a:lnTo>
                    <a:lnTo>
                      <a:pt x="757" y="155"/>
                    </a:lnTo>
                    <a:lnTo>
                      <a:pt x="744" y="160"/>
                    </a:lnTo>
                    <a:lnTo>
                      <a:pt x="733" y="164"/>
                    </a:lnTo>
                    <a:lnTo>
                      <a:pt x="721" y="170"/>
                    </a:lnTo>
                    <a:lnTo>
                      <a:pt x="712" y="177"/>
                    </a:lnTo>
                    <a:lnTo>
                      <a:pt x="703" y="184"/>
                    </a:lnTo>
                    <a:lnTo>
                      <a:pt x="694" y="194"/>
                    </a:lnTo>
                    <a:lnTo>
                      <a:pt x="685" y="205"/>
                    </a:lnTo>
                    <a:lnTo>
                      <a:pt x="676" y="217"/>
                    </a:lnTo>
                    <a:lnTo>
                      <a:pt x="668" y="232"/>
                    </a:lnTo>
                    <a:lnTo>
                      <a:pt x="659" y="248"/>
                    </a:lnTo>
                    <a:lnTo>
                      <a:pt x="648" y="267"/>
                    </a:lnTo>
                    <a:lnTo>
                      <a:pt x="643" y="277"/>
                    </a:lnTo>
                    <a:lnTo>
                      <a:pt x="637" y="285"/>
                    </a:lnTo>
                    <a:lnTo>
                      <a:pt x="632" y="294"/>
                    </a:lnTo>
                    <a:lnTo>
                      <a:pt x="627" y="301"/>
                    </a:lnTo>
                    <a:lnTo>
                      <a:pt x="621" y="306"/>
                    </a:lnTo>
                    <a:lnTo>
                      <a:pt x="615" y="311"/>
                    </a:lnTo>
                    <a:lnTo>
                      <a:pt x="610" y="315"/>
                    </a:lnTo>
                    <a:lnTo>
                      <a:pt x="605" y="319"/>
                    </a:lnTo>
                    <a:lnTo>
                      <a:pt x="599" y="321"/>
                    </a:lnTo>
                    <a:lnTo>
                      <a:pt x="594" y="323"/>
                    </a:lnTo>
                    <a:lnTo>
                      <a:pt x="589" y="326"/>
                    </a:lnTo>
                    <a:lnTo>
                      <a:pt x="582" y="327"/>
                    </a:lnTo>
                    <a:lnTo>
                      <a:pt x="571" y="327"/>
                    </a:lnTo>
                    <a:lnTo>
                      <a:pt x="560" y="324"/>
                    </a:lnTo>
                    <a:lnTo>
                      <a:pt x="535" y="317"/>
                    </a:lnTo>
                    <a:lnTo>
                      <a:pt x="509" y="308"/>
                    </a:lnTo>
                    <a:lnTo>
                      <a:pt x="495" y="303"/>
                    </a:lnTo>
                    <a:lnTo>
                      <a:pt x="481" y="299"/>
                    </a:lnTo>
                    <a:lnTo>
                      <a:pt x="465" y="296"/>
                    </a:lnTo>
                    <a:lnTo>
                      <a:pt x="449" y="293"/>
                    </a:lnTo>
                    <a:lnTo>
                      <a:pt x="433" y="293"/>
                    </a:lnTo>
                    <a:lnTo>
                      <a:pt x="419" y="294"/>
                    </a:lnTo>
                    <a:lnTo>
                      <a:pt x="405" y="296"/>
                    </a:lnTo>
                    <a:lnTo>
                      <a:pt x="394" y="299"/>
                    </a:lnTo>
                    <a:lnTo>
                      <a:pt x="371" y="305"/>
                    </a:lnTo>
                    <a:lnTo>
                      <a:pt x="351" y="311"/>
                    </a:lnTo>
                    <a:lnTo>
                      <a:pt x="341" y="313"/>
                    </a:lnTo>
                    <a:lnTo>
                      <a:pt x="329" y="315"/>
                    </a:lnTo>
                    <a:lnTo>
                      <a:pt x="318" y="316"/>
                    </a:lnTo>
                    <a:lnTo>
                      <a:pt x="306" y="316"/>
                    </a:lnTo>
                    <a:lnTo>
                      <a:pt x="292" y="314"/>
                    </a:lnTo>
                    <a:lnTo>
                      <a:pt x="277" y="312"/>
                    </a:lnTo>
                    <a:lnTo>
                      <a:pt x="260" y="307"/>
                    </a:lnTo>
                    <a:lnTo>
                      <a:pt x="242" y="301"/>
                    </a:lnTo>
                    <a:lnTo>
                      <a:pt x="208" y="287"/>
                    </a:lnTo>
                    <a:lnTo>
                      <a:pt x="181" y="274"/>
                    </a:lnTo>
                    <a:lnTo>
                      <a:pt x="158" y="262"/>
                    </a:lnTo>
                    <a:lnTo>
                      <a:pt x="139" y="248"/>
                    </a:lnTo>
                    <a:lnTo>
                      <a:pt x="120" y="235"/>
                    </a:lnTo>
                    <a:lnTo>
                      <a:pt x="102" y="221"/>
                    </a:lnTo>
                    <a:lnTo>
                      <a:pt x="81" y="204"/>
                    </a:lnTo>
                    <a:lnTo>
                      <a:pt x="57" y="186"/>
                    </a:lnTo>
                    <a:lnTo>
                      <a:pt x="45" y="176"/>
                    </a:lnTo>
                    <a:lnTo>
                      <a:pt x="34" y="167"/>
                    </a:lnTo>
                    <a:lnTo>
                      <a:pt x="25" y="159"/>
                    </a:lnTo>
                    <a:lnTo>
                      <a:pt x="16" y="151"/>
                    </a:lnTo>
                    <a:lnTo>
                      <a:pt x="10" y="142"/>
                    </a:lnTo>
                    <a:lnTo>
                      <a:pt x="5" y="135"/>
                    </a:lnTo>
                    <a:lnTo>
                      <a:pt x="2" y="128"/>
                    </a:lnTo>
                    <a:lnTo>
                      <a:pt x="0" y="122"/>
                    </a:lnTo>
                    <a:lnTo>
                      <a:pt x="0" y="116"/>
                    </a:lnTo>
                    <a:lnTo>
                      <a:pt x="2" y="109"/>
                    </a:lnTo>
                    <a:lnTo>
                      <a:pt x="5" y="105"/>
                    </a:lnTo>
                    <a:lnTo>
                      <a:pt x="10" y="101"/>
                    </a:lnTo>
                    <a:lnTo>
                      <a:pt x="16" y="97"/>
                    </a:lnTo>
                    <a:lnTo>
                      <a:pt x="25" y="94"/>
                    </a:lnTo>
                    <a:lnTo>
                      <a:pt x="35" y="92"/>
                    </a:lnTo>
                    <a:lnTo>
                      <a:pt x="46" y="90"/>
                    </a:lnTo>
                    <a:lnTo>
                      <a:pt x="73" y="89"/>
                    </a:lnTo>
                    <a:lnTo>
                      <a:pt x="105" y="89"/>
                    </a:lnTo>
                    <a:lnTo>
                      <a:pt x="141" y="91"/>
                    </a:lnTo>
                    <a:lnTo>
                      <a:pt x="179" y="92"/>
                    </a:lnTo>
                    <a:lnTo>
                      <a:pt x="197" y="92"/>
                    </a:lnTo>
                    <a:lnTo>
                      <a:pt x="216" y="92"/>
                    </a:lnTo>
                    <a:lnTo>
                      <a:pt x="233" y="91"/>
                    </a:lnTo>
                    <a:lnTo>
                      <a:pt x="251" y="89"/>
                    </a:lnTo>
                    <a:lnTo>
                      <a:pt x="267" y="86"/>
                    </a:lnTo>
                    <a:lnTo>
                      <a:pt x="283" y="83"/>
                    </a:lnTo>
                    <a:lnTo>
                      <a:pt x="296" y="77"/>
                    </a:lnTo>
                    <a:lnTo>
                      <a:pt x="309" y="71"/>
                    </a:lnTo>
                    <a:lnTo>
                      <a:pt x="329" y="56"/>
                    </a:lnTo>
                    <a:lnTo>
                      <a:pt x="351" y="39"/>
                    </a:lnTo>
                    <a:lnTo>
                      <a:pt x="362" y="32"/>
                    </a:lnTo>
                    <a:lnTo>
                      <a:pt x="373" y="25"/>
                    </a:lnTo>
                    <a:lnTo>
                      <a:pt x="385" y="19"/>
                    </a:lnTo>
                    <a:lnTo>
                      <a:pt x="396" y="13"/>
                    </a:lnTo>
                    <a:lnTo>
                      <a:pt x="409" y="7"/>
                    </a:lnTo>
                    <a:lnTo>
                      <a:pt x="420" y="4"/>
                    </a:lnTo>
                    <a:lnTo>
                      <a:pt x="433" y="1"/>
                    </a:lnTo>
                    <a:lnTo>
                      <a:pt x="446" y="0"/>
                    </a:lnTo>
                    <a:lnTo>
                      <a:pt x="459" y="0"/>
                    </a:lnTo>
                    <a:lnTo>
                      <a:pt x="472" y="2"/>
                    </a:lnTo>
                    <a:lnTo>
                      <a:pt x="487" y="6"/>
                    </a:lnTo>
                    <a:lnTo>
                      <a:pt x="500" y="13"/>
                    </a:lnTo>
                    <a:lnTo>
                      <a:pt x="515" y="20"/>
                    </a:lnTo>
                    <a:lnTo>
                      <a:pt x="529" y="28"/>
                    </a:lnTo>
                    <a:lnTo>
                      <a:pt x="542" y="36"/>
                    </a:lnTo>
                    <a:lnTo>
                      <a:pt x="556" y="46"/>
                    </a:lnTo>
                    <a:lnTo>
                      <a:pt x="582" y="64"/>
                    </a:lnTo>
                    <a:lnTo>
                      <a:pt x="607" y="82"/>
                    </a:lnTo>
                    <a:lnTo>
                      <a:pt x="620" y="90"/>
                    </a:lnTo>
                    <a:lnTo>
                      <a:pt x="632" y="98"/>
                    </a:lnTo>
                    <a:lnTo>
                      <a:pt x="643" y="105"/>
                    </a:lnTo>
                    <a:lnTo>
                      <a:pt x="655" y="111"/>
                    </a:lnTo>
                    <a:lnTo>
                      <a:pt x="667" y="116"/>
                    </a:lnTo>
                    <a:lnTo>
                      <a:pt x="678" y="120"/>
                    </a:lnTo>
                    <a:lnTo>
                      <a:pt x="689" y="123"/>
                    </a:lnTo>
                    <a:lnTo>
                      <a:pt x="700" y="123"/>
                    </a:lnTo>
                    <a:lnTo>
                      <a:pt x="724" y="124"/>
                    </a:lnTo>
                    <a:lnTo>
                      <a:pt x="750" y="124"/>
                    </a:lnTo>
                    <a:lnTo>
                      <a:pt x="779" y="125"/>
                    </a:lnTo>
                    <a:lnTo>
                      <a:pt x="806" y="126"/>
                    </a:lnTo>
                    <a:lnTo>
                      <a:pt x="829" y="128"/>
                    </a:lnTo>
                    <a:lnTo>
                      <a:pt x="845" y="129"/>
                    </a:lnTo>
                    <a:lnTo>
                      <a:pt x="850" y="130"/>
                    </a:lnTo>
                    <a:lnTo>
                      <a:pt x="852" y="132"/>
                    </a:lnTo>
                    <a:lnTo>
                      <a:pt x="852" y="133"/>
                    </a:lnTo>
                    <a:lnTo>
                      <a:pt x="848" y="134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06" name="Freeform 2326">
                <a:extLst>
                  <a:ext uri="{FF2B5EF4-FFF2-40B4-BE49-F238E27FC236}">
                    <a16:creationId xmlns:a16="http://schemas.microsoft.com/office/drawing/2014/main" id="{A5CD7A16-DFF9-4FAB-865F-B8AD263014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08" y="3427"/>
                <a:ext cx="60" cy="25"/>
              </a:xfrm>
              <a:custGeom>
                <a:avLst/>
                <a:gdLst>
                  <a:gd name="T0" fmla="*/ 3 w 896"/>
                  <a:gd name="T1" fmla="*/ 1 h 365"/>
                  <a:gd name="T2" fmla="*/ 4 w 896"/>
                  <a:gd name="T3" fmla="*/ 1 h 365"/>
                  <a:gd name="T4" fmla="*/ 3 w 896"/>
                  <a:gd name="T5" fmla="*/ 1 h 365"/>
                  <a:gd name="T6" fmla="*/ 3 w 896"/>
                  <a:gd name="T7" fmla="*/ 1 h 365"/>
                  <a:gd name="T8" fmla="*/ 3 w 896"/>
                  <a:gd name="T9" fmla="*/ 1 h 365"/>
                  <a:gd name="T10" fmla="*/ 3 w 896"/>
                  <a:gd name="T11" fmla="*/ 1 h 365"/>
                  <a:gd name="T12" fmla="*/ 3 w 896"/>
                  <a:gd name="T13" fmla="*/ 2 h 365"/>
                  <a:gd name="T14" fmla="*/ 3 w 896"/>
                  <a:gd name="T15" fmla="*/ 2 h 365"/>
                  <a:gd name="T16" fmla="*/ 2 w 896"/>
                  <a:gd name="T17" fmla="*/ 2 h 365"/>
                  <a:gd name="T18" fmla="*/ 3 w 896"/>
                  <a:gd name="T19" fmla="*/ 2 h 365"/>
                  <a:gd name="T20" fmla="*/ 3 w 896"/>
                  <a:gd name="T21" fmla="*/ 1 h 365"/>
                  <a:gd name="T22" fmla="*/ 2 w 896"/>
                  <a:gd name="T23" fmla="*/ 2 h 365"/>
                  <a:gd name="T24" fmla="*/ 2 w 896"/>
                  <a:gd name="T25" fmla="*/ 1 h 365"/>
                  <a:gd name="T26" fmla="*/ 2 w 896"/>
                  <a:gd name="T27" fmla="*/ 1 h 365"/>
                  <a:gd name="T28" fmla="*/ 2 w 896"/>
                  <a:gd name="T29" fmla="*/ 2 h 365"/>
                  <a:gd name="T30" fmla="*/ 2 w 896"/>
                  <a:gd name="T31" fmla="*/ 1 h 365"/>
                  <a:gd name="T32" fmla="*/ 2 w 896"/>
                  <a:gd name="T33" fmla="*/ 2 h 365"/>
                  <a:gd name="T34" fmla="*/ 1 w 896"/>
                  <a:gd name="T35" fmla="*/ 2 h 365"/>
                  <a:gd name="T36" fmla="*/ 1 w 896"/>
                  <a:gd name="T37" fmla="*/ 1 h 365"/>
                  <a:gd name="T38" fmla="*/ 2 w 896"/>
                  <a:gd name="T39" fmla="*/ 1 h 365"/>
                  <a:gd name="T40" fmla="*/ 1 w 896"/>
                  <a:gd name="T41" fmla="*/ 2 h 365"/>
                  <a:gd name="T42" fmla="*/ 1 w 896"/>
                  <a:gd name="T43" fmla="*/ 1 h 365"/>
                  <a:gd name="T44" fmla="*/ 1 w 896"/>
                  <a:gd name="T45" fmla="*/ 1 h 365"/>
                  <a:gd name="T46" fmla="*/ 1 w 896"/>
                  <a:gd name="T47" fmla="*/ 1 h 365"/>
                  <a:gd name="T48" fmla="*/ 0 w 896"/>
                  <a:gd name="T49" fmla="*/ 1 h 365"/>
                  <a:gd name="T50" fmla="*/ 1 w 896"/>
                  <a:gd name="T51" fmla="*/ 1 h 365"/>
                  <a:gd name="T52" fmla="*/ 0 w 896"/>
                  <a:gd name="T53" fmla="*/ 1 h 365"/>
                  <a:gd name="T54" fmla="*/ 0 w 896"/>
                  <a:gd name="T55" fmla="*/ 1 h 365"/>
                  <a:gd name="T56" fmla="*/ 0 w 896"/>
                  <a:gd name="T57" fmla="*/ 1 h 365"/>
                  <a:gd name="T58" fmla="*/ 0 w 896"/>
                  <a:gd name="T59" fmla="*/ 1 h 365"/>
                  <a:gd name="T60" fmla="*/ 0 w 896"/>
                  <a:gd name="T61" fmla="*/ 1 h 365"/>
                  <a:gd name="T62" fmla="*/ 0 w 896"/>
                  <a:gd name="T63" fmla="*/ 0 h 365"/>
                  <a:gd name="T64" fmla="*/ 0 w 896"/>
                  <a:gd name="T65" fmla="*/ 1 h 365"/>
                  <a:gd name="T66" fmla="*/ 0 w 896"/>
                  <a:gd name="T67" fmla="*/ 1 h 365"/>
                  <a:gd name="T68" fmla="*/ 1 w 896"/>
                  <a:gd name="T69" fmla="*/ 1 h 365"/>
                  <a:gd name="T70" fmla="*/ 1 w 896"/>
                  <a:gd name="T71" fmla="*/ 0 h 365"/>
                  <a:gd name="T72" fmla="*/ 1 w 896"/>
                  <a:gd name="T73" fmla="*/ 0 h 365"/>
                  <a:gd name="T74" fmla="*/ 1 w 896"/>
                  <a:gd name="T75" fmla="*/ 1 h 365"/>
                  <a:gd name="T76" fmla="*/ 1 w 896"/>
                  <a:gd name="T77" fmla="*/ 1 h 365"/>
                  <a:gd name="T78" fmla="*/ 2 w 896"/>
                  <a:gd name="T79" fmla="*/ 0 h 365"/>
                  <a:gd name="T80" fmla="*/ 1 w 896"/>
                  <a:gd name="T81" fmla="*/ 0 h 365"/>
                  <a:gd name="T82" fmla="*/ 2 w 896"/>
                  <a:gd name="T83" fmla="*/ 0 h 365"/>
                  <a:gd name="T84" fmla="*/ 2 w 896"/>
                  <a:gd name="T85" fmla="*/ 0 h 365"/>
                  <a:gd name="T86" fmla="*/ 2 w 896"/>
                  <a:gd name="T87" fmla="*/ 0 h 365"/>
                  <a:gd name="T88" fmla="*/ 2 w 896"/>
                  <a:gd name="T89" fmla="*/ 0 h 365"/>
                  <a:gd name="T90" fmla="*/ 2 w 896"/>
                  <a:gd name="T91" fmla="*/ 0 h 365"/>
                  <a:gd name="T92" fmla="*/ 2 w 896"/>
                  <a:gd name="T93" fmla="*/ 0 h 365"/>
                  <a:gd name="T94" fmla="*/ 3 w 896"/>
                  <a:gd name="T95" fmla="*/ 0 h 365"/>
                  <a:gd name="T96" fmla="*/ 3 w 896"/>
                  <a:gd name="T97" fmla="*/ 0 h 365"/>
                  <a:gd name="T98" fmla="*/ 3 w 896"/>
                  <a:gd name="T99" fmla="*/ 1 h 365"/>
                  <a:gd name="T100" fmla="*/ 3 w 896"/>
                  <a:gd name="T101" fmla="*/ 1 h 365"/>
                  <a:gd name="T102" fmla="*/ 3 w 896"/>
                  <a:gd name="T103" fmla="*/ 1 h 365"/>
                  <a:gd name="T104" fmla="*/ 4 w 896"/>
                  <a:gd name="T105" fmla="*/ 1 h 365"/>
                  <a:gd name="T106" fmla="*/ 4 w 896"/>
                  <a:gd name="T107" fmla="*/ 1 h 365"/>
                  <a:gd name="T108" fmla="*/ 4 w 896"/>
                  <a:gd name="T109" fmla="*/ 1 h 365"/>
                  <a:gd name="T110" fmla="*/ 4 w 896"/>
                  <a:gd name="T111" fmla="*/ 1 h 365"/>
                  <a:gd name="T112" fmla="*/ 4 w 896"/>
                  <a:gd name="T113" fmla="*/ 1 h 365"/>
                  <a:gd name="T114" fmla="*/ 4 w 896"/>
                  <a:gd name="T115" fmla="*/ 1 h 365"/>
                  <a:gd name="T116" fmla="*/ 4 w 896"/>
                  <a:gd name="T117" fmla="*/ 1 h 365"/>
                  <a:gd name="T118" fmla="*/ 4 w 896"/>
                  <a:gd name="T119" fmla="*/ 1 h 365"/>
                  <a:gd name="T120" fmla="*/ 4 w 896"/>
                  <a:gd name="T121" fmla="*/ 1 h 36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896" h="365">
                    <a:moveTo>
                      <a:pt x="871" y="172"/>
                    </a:moveTo>
                    <a:lnTo>
                      <a:pt x="830" y="180"/>
                    </a:lnTo>
                    <a:lnTo>
                      <a:pt x="797" y="188"/>
                    </a:lnTo>
                    <a:lnTo>
                      <a:pt x="784" y="191"/>
                    </a:lnTo>
                    <a:lnTo>
                      <a:pt x="771" y="195"/>
                    </a:lnTo>
                    <a:lnTo>
                      <a:pt x="760" y="200"/>
                    </a:lnTo>
                    <a:lnTo>
                      <a:pt x="751" y="206"/>
                    </a:lnTo>
                    <a:lnTo>
                      <a:pt x="731" y="174"/>
                    </a:lnTo>
                    <a:lnTo>
                      <a:pt x="743" y="166"/>
                    </a:lnTo>
                    <a:lnTo>
                      <a:pt x="755" y="161"/>
                    </a:lnTo>
                    <a:lnTo>
                      <a:pt x="769" y="156"/>
                    </a:lnTo>
                    <a:lnTo>
                      <a:pt x="784" y="152"/>
                    </a:lnTo>
                    <a:lnTo>
                      <a:pt x="820" y="144"/>
                    </a:lnTo>
                    <a:lnTo>
                      <a:pt x="863" y="135"/>
                    </a:lnTo>
                    <a:lnTo>
                      <a:pt x="871" y="172"/>
                    </a:lnTo>
                    <a:close/>
                    <a:moveTo>
                      <a:pt x="751" y="206"/>
                    </a:moveTo>
                    <a:lnTo>
                      <a:pt x="743" y="211"/>
                    </a:lnTo>
                    <a:lnTo>
                      <a:pt x="734" y="218"/>
                    </a:lnTo>
                    <a:lnTo>
                      <a:pt x="726" y="227"/>
                    </a:lnTo>
                    <a:lnTo>
                      <a:pt x="718" y="236"/>
                    </a:lnTo>
                    <a:lnTo>
                      <a:pt x="711" y="248"/>
                    </a:lnTo>
                    <a:lnTo>
                      <a:pt x="702" y="261"/>
                    </a:lnTo>
                    <a:lnTo>
                      <a:pt x="693" y="278"/>
                    </a:lnTo>
                    <a:lnTo>
                      <a:pt x="684" y="295"/>
                    </a:lnTo>
                    <a:lnTo>
                      <a:pt x="651" y="278"/>
                    </a:lnTo>
                    <a:lnTo>
                      <a:pt x="661" y="258"/>
                    </a:lnTo>
                    <a:lnTo>
                      <a:pt x="671" y="240"/>
                    </a:lnTo>
                    <a:lnTo>
                      <a:pt x="681" y="224"/>
                    </a:lnTo>
                    <a:lnTo>
                      <a:pt x="690" y="211"/>
                    </a:lnTo>
                    <a:lnTo>
                      <a:pt x="700" y="199"/>
                    </a:lnTo>
                    <a:lnTo>
                      <a:pt x="710" y="189"/>
                    </a:lnTo>
                    <a:lnTo>
                      <a:pt x="720" y="181"/>
                    </a:lnTo>
                    <a:lnTo>
                      <a:pt x="731" y="174"/>
                    </a:lnTo>
                    <a:lnTo>
                      <a:pt x="751" y="206"/>
                    </a:lnTo>
                    <a:close/>
                    <a:moveTo>
                      <a:pt x="684" y="295"/>
                    </a:moveTo>
                    <a:lnTo>
                      <a:pt x="685" y="293"/>
                    </a:lnTo>
                    <a:lnTo>
                      <a:pt x="684" y="295"/>
                    </a:lnTo>
                    <a:lnTo>
                      <a:pt x="667" y="286"/>
                    </a:lnTo>
                    <a:lnTo>
                      <a:pt x="684" y="295"/>
                    </a:lnTo>
                    <a:close/>
                    <a:moveTo>
                      <a:pt x="684" y="295"/>
                    </a:moveTo>
                    <a:lnTo>
                      <a:pt x="675" y="311"/>
                    </a:lnTo>
                    <a:lnTo>
                      <a:pt x="666" y="325"/>
                    </a:lnTo>
                    <a:lnTo>
                      <a:pt x="657" y="336"/>
                    </a:lnTo>
                    <a:lnTo>
                      <a:pt x="648" y="345"/>
                    </a:lnTo>
                    <a:lnTo>
                      <a:pt x="639" y="353"/>
                    </a:lnTo>
                    <a:lnTo>
                      <a:pt x="630" y="358"/>
                    </a:lnTo>
                    <a:lnTo>
                      <a:pt x="621" y="362"/>
                    </a:lnTo>
                    <a:lnTo>
                      <a:pt x="612" y="364"/>
                    </a:lnTo>
                    <a:lnTo>
                      <a:pt x="603" y="365"/>
                    </a:lnTo>
                    <a:lnTo>
                      <a:pt x="593" y="365"/>
                    </a:lnTo>
                    <a:lnTo>
                      <a:pt x="584" y="364"/>
                    </a:lnTo>
                    <a:lnTo>
                      <a:pt x="575" y="362"/>
                    </a:lnTo>
                    <a:lnTo>
                      <a:pt x="554" y="356"/>
                    </a:lnTo>
                    <a:lnTo>
                      <a:pt x="534" y="349"/>
                    </a:lnTo>
                    <a:lnTo>
                      <a:pt x="547" y="314"/>
                    </a:lnTo>
                    <a:lnTo>
                      <a:pt x="561" y="319"/>
                    </a:lnTo>
                    <a:lnTo>
                      <a:pt x="575" y="323"/>
                    </a:lnTo>
                    <a:lnTo>
                      <a:pt x="582" y="324"/>
                    </a:lnTo>
                    <a:lnTo>
                      <a:pt x="588" y="325"/>
                    </a:lnTo>
                    <a:lnTo>
                      <a:pt x="595" y="325"/>
                    </a:lnTo>
                    <a:lnTo>
                      <a:pt x="601" y="325"/>
                    </a:lnTo>
                    <a:lnTo>
                      <a:pt x="608" y="323"/>
                    </a:lnTo>
                    <a:lnTo>
                      <a:pt x="614" y="320"/>
                    </a:lnTo>
                    <a:lnTo>
                      <a:pt x="620" y="317"/>
                    </a:lnTo>
                    <a:lnTo>
                      <a:pt x="626" y="312"/>
                    </a:lnTo>
                    <a:lnTo>
                      <a:pt x="632" y="305"/>
                    </a:lnTo>
                    <a:lnTo>
                      <a:pt x="639" y="297"/>
                    </a:lnTo>
                    <a:lnTo>
                      <a:pt x="645" y="288"/>
                    </a:lnTo>
                    <a:lnTo>
                      <a:pt x="651" y="278"/>
                    </a:lnTo>
                    <a:lnTo>
                      <a:pt x="684" y="295"/>
                    </a:lnTo>
                    <a:close/>
                    <a:moveTo>
                      <a:pt x="534" y="349"/>
                    </a:moveTo>
                    <a:lnTo>
                      <a:pt x="518" y="343"/>
                    </a:lnTo>
                    <a:lnTo>
                      <a:pt x="502" y="337"/>
                    </a:lnTo>
                    <a:lnTo>
                      <a:pt x="484" y="333"/>
                    </a:lnTo>
                    <a:lnTo>
                      <a:pt x="467" y="331"/>
                    </a:lnTo>
                    <a:lnTo>
                      <a:pt x="470" y="293"/>
                    </a:lnTo>
                    <a:lnTo>
                      <a:pt x="480" y="294"/>
                    </a:lnTo>
                    <a:lnTo>
                      <a:pt x="490" y="296"/>
                    </a:lnTo>
                    <a:lnTo>
                      <a:pt x="501" y="298"/>
                    </a:lnTo>
                    <a:lnTo>
                      <a:pt x="510" y="301"/>
                    </a:lnTo>
                    <a:lnTo>
                      <a:pt x="529" y="307"/>
                    </a:lnTo>
                    <a:lnTo>
                      <a:pt x="547" y="314"/>
                    </a:lnTo>
                    <a:lnTo>
                      <a:pt x="534" y="349"/>
                    </a:lnTo>
                    <a:close/>
                    <a:moveTo>
                      <a:pt x="469" y="293"/>
                    </a:moveTo>
                    <a:lnTo>
                      <a:pt x="470" y="293"/>
                    </a:lnTo>
                    <a:lnTo>
                      <a:pt x="468" y="312"/>
                    </a:lnTo>
                    <a:lnTo>
                      <a:pt x="469" y="293"/>
                    </a:lnTo>
                    <a:close/>
                    <a:moveTo>
                      <a:pt x="467" y="331"/>
                    </a:moveTo>
                    <a:lnTo>
                      <a:pt x="455" y="331"/>
                    </a:lnTo>
                    <a:lnTo>
                      <a:pt x="445" y="331"/>
                    </a:lnTo>
                    <a:lnTo>
                      <a:pt x="435" y="332"/>
                    </a:lnTo>
                    <a:lnTo>
                      <a:pt x="425" y="334"/>
                    </a:lnTo>
                    <a:lnTo>
                      <a:pt x="409" y="338"/>
                    </a:lnTo>
                    <a:lnTo>
                      <a:pt x="392" y="342"/>
                    </a:lnTo>
                    <a:lnTo>
                      <a:pt x="382" y="306"/>
                    </a:lnTo>
                    <a:lnTo>
                      <a:pt x="400" y="301"/>
                    </a:lnTo>
                    <a:lnTo>
                      <a:pt x="419" y="296"/>
                    </a:lnTo>
                    <a:lnTo>
                      <a:pt x="431" y="295"/>
                    </a:lnTo>
                    <a:lnTo>
                      <a:pt x="442" y="294"/>
                    </a:lnTo>
                    <a:lnTo>
                      <a:pt x="455" y="293"/>
                    </a:lnTo>
                    <a:lnTo>
                      <a:pt x="469" y="293"/>
                    </a:lnTo>
                    <a:lnTo>
                      <a:pt x="467" y="331"/>
                    </a:lnTo>
                    <a:close/>
                    <a:moveTo>
                      <a:pt x="392" y="342"/>
                    </a:moveTo>
                    <a:lnTo>
                      <a:pt x="379" y="347"/>
                    </a:lnTo>
                    <a:lnTo>
                      <a:pt x="365" y="351"/>
                    </a:lnTo>
                    <a:lnTo>
                      <a:pt x="350" y="353"/>
                    </a:lnTo>
                    <a:lnTo>
                      <a:pt x="335" y="354"/>
                    </a:lnTo>
                    <a:lnTo>
                      <a:pt x="318" y="354"/>
                    </a:lnTo>
                    <a:lnTo>
                      <a:pt x="300" y="351"/>
                    </a:lnTo>
                    <a:lnTo>
                      <a:pt x="290" y="349"/>
                    </a:lnTo>
                    <a:lnTo>
                      <a:pt x="278" y="346"/>
                    </a:lnTo>
                    <a:lnTo>
                      <a:pt x="267" y="341"/>
                    </a:lnTo>
                    <a:lnTo>
                      <a:pt x="255" y="337"/>
                    </a:lnTo>
                    <a:lnTo>
                      <a:pt x="268" y="302"/>
                    </a:lnTo>
                    <a:lnTo>
                      <a:pt x="287" y="308"/>
                    </a:lnTo>
                    <a:lnTo>
                      <a:pt x="305" y="314"/>
                    </a:lnTo>
                    <a:lnTo>
                      <a:pt x="320" y="316"/>
                    </a:lnTo>
                    <a:lnTo>
                      <a:pt x="335" y="316"/>
                    </a:lnTo>
                    <a:lnTo>
                      <a:pt x="347" y="315"/>
                    </a:lnTo>
                    <a:lnTo>
                      <a:pt x="360" y="313"/>
                    </a:lnTo>
                    <a:lnTo>
                      <a:pt x="371" y="310"/>
                    </a:lnTo>
                    <a:lnTo>
                      <a:pt x="382" y="306"/>
                    </a:lnTo>
                    <a:lnTo>
                      <a:pt x="392" y="342"/>
                    </a:lnTo>
                    <a:close/>
                    <a:moveTo>
                      <a:pt x="267" y="301"/>
                    </a:moveTo>
                    <a:lnTo>
                      <a:pt x="268" y="302"/>
                    </a:lnTo>
                    <a:lnTo>
                      <a:pt x="261" y="320"/>
                    </a:lnTo>
                    <a:lnTo>
                      <a:pt x="267" y="301"/>
                    </a:lnTo>
                    <a:close/>
                    <a:moveTo>
                      <a:pt x="255" y="337"/>
                    </a:moveTo>
                    <a:lnTo>
                      <a:pt x="228" y="327"/>
                    </a:lnTo>
                    <a:lnTo>
                      <a:pt x="204" y="317"/>
                    </a:lnTo>
                    <a:lnTo>
                      <a:pt x="185" y="306"/>
                    </a:lnTo>
                    <a:lnTo>
                      <a:pt x="167" y="296"/>
                    </a:lnTo>
                    <a:lnTo>
                      <a:pt x="152" y="287"/>
                    </a:lnTo>
                    <a:lnTo>
                      <a:pt x="137" y="277"/>
                    </a:lnTo>
                    <a:lnTo>
                      <a:pt x="123" y="265"/>
                    </a:lnTo>
                    <a:lnTo>
                      <a:pt x="108" y="254"/>
                    </a:lnTo>
                    <a:lnTo>
                      <a:pt x="132" y="224"/>
                    </a:lnTo>
                    <a:lnTo>
                      <a:pt x="145" y="235"/>
                    </a:lnTo>
                    <a:lnTo>
                      <a:pt x="159" y="246"/>
                    </a:lnTo>
                    <a:lnTo>
                      <a:pt x="172" y="255"/>
                    </a:lnTo>
                    <a:lnTo>
                      <a:pt x="187" y="264"/>
                    </a:lnTo>
                    <a:lnTo>
                      <a:pt x="202" y="273"/>
                    </a:lnTo>
                    <a:lnTo>
                      <a:pt x="221" y="283"/>
                    </a:lnTo>
                    <a:lnTo>
                      <a:pt x="242" y="292"/>
                    </a:lnTo>
                    <a:lnTo>
                      <a:pt x="267" y="301"/>
                    </a:lnTo>
                    <a:lnTo>
                      <a:pt x="255" y="337"/>
                    </a:lnTo>
                    <a:close/>
                    <a:moveTo>
                      <a:pt x="108" y="254"/>
                    </a:moveTo>
                    <a:lnTo>
                      <a:pt x="98" y="246"/>
                    </a:lnTo>
                    <a:lnTo>
                      <a:pt x="89" y="237"/>
                    </a:lnTo>
                    <a:lnTo>
                      <a:pt x="77" y="229"/>
                    </a:lnTo>
                    <a:lnTo>
                      <a:pt x="65" y="220"/>
                    </a:lnTo>
                    <a:lnTo>
                      <a:pt x="87" y="190"/>
                    </a:lnTo>
                    <a:lnTo>
                      <a:pt x="100" y="199"/>
                    </a:lnTo>
                    <a:lnTo>
                      <a:pt x="111" y="208"/>
                    </a:lnTo>
                    <a:lnTo>
                      <a:pt x="122" y="216"/>
                    </a:lnTo>
                    <a:lnTo>
                      <a:pt x="132" y="224"/>
                    </a:lnTo>
                    <a:lnTo>
                      <a:pt x="108" y="254"/>
                    </a:lnTo>
                    <a:close/>
                    <a:moveTo>
                      <a:pt x="65" y="220"/>
                    </a:moveTo>
                    <a:lnTo>
                      <a:pt x="46" y="206"/>
                    </a:lnTo>
                    <a:lnTo>
                      <a:pt x="30" y="191"/>
                    </a:lnTo>
                    <a:lnTo>
                      <a:pt x="23" y="184"/>
                    </a:lnTo>
                    <a:lnTo>
                      <a:pt x="18" y="177"/>
                    </a:lnTo>
                    <a:lnTo>
                      <a:pt x="13" y="171"/>
                    </a:lnTo>
                    <a:lnTo>
                      <a:pt x="9" y="164"/>
                    </a:lnTo>
                    <a:lnTo>
                      <a:pt x="41" y="146"/>
                    </a:lnTo>
                    <a:lnTo>
                      <a:pt x="48" y="155"/>
                    </a:lnTo>
                    <a:lnTo>
                      <a:pt x="58" y="165"/>
                    </a:lnTo>
                    <a:lnTo>
                      <a:pt x="71" y="177"/>
                    </a:lnTo>
                    <a:lnTo>
                      <a:pt x="87" y="190"/>
                    </a:lnTo>
                    <a:lnTo>
                      <a:pt x="65" y="220"/>
                    </a:lnTo>
                    <a:close/>
                    <a:moveTo>
                      <a:pt x="9" y="164"/>
                    </a:moveTo>
                    <a:lnTo>
                      <a:pt x="4" y="156"/>
                    </a:lnTo>
                    <a:lnTo>
                      <a:pt x="1" y="148"/>
                    </a:lnTo>
                    <a:lnTo>
                      <a:pt x="0" y="140"/>
                    </a:lnTo>
                    <a:lnTo>
                      <a:pt x="0" y="131"/>
                    </a:lnTo>
                    <a:lnTo>
                      <a:pt x="38" y="137"/>
                    </a:lnTo>
                    <a:lnTo>
                      <a:pt x="38" y="140"/>
                    </a:lnTo>
                    <a:lnTo>
                      <a:pt x="41" y="146"/>
                    </a:lnTo>
                    <a:lnTo>
                      <a:pt x="9" y="164"/>
                    </a:lnTo>
                    <a:close/>
                    <a:moveTo>
                      <a:pt x="0" y="131"/>
                    </a:moveTo>
                    <a:lnTo>
                      <a:pt x="2" y="123"/>
                    </a:lnTo>
                    <a:lnTo>
                      <a:pt x="6" y="116"/>
                    </a:lnTo>
                    <a:lnTo>
                      <a:pt x="13" y="109"/>
                    </a:lnTo>
                    <a:lnTo>
                      <a:pt x="20" y="104"/>
                    </a:lnTo>
                    <a:lnTo>
                      <a:pt x="40" y="135"/>
                    </a:lnTo>
                    <a:lnTo>
                      <a:pt x="38" y="136"/>
                    </a:lnTo>
                    <a:lnTo>
                      <a:pt x="38" y="137"/>
                    </a:lnTo>
                    <a:lnTo>
                      <a:pt x="0" y="131"/>
                    </a:lnTo>
                    <a:close/>
                    <a:moveTo>
                      <a:pt x="20" y="104"/>
                    </a:moveTo>
                    <a:lnTo>
                      <a:pt x="28" y="98"/>
                    </a:lnTo>
                    <a:lnTo>
                      <a:pt x="38" y="95"/>
                    </a:lnTo>
                    <a:lnTo>
                      <a:pt x="50" y="92"/>
                    </a:lnTo>
                    <a:lnTo>
                      <a:pt x="63" y="90"/>
                    </a:lnTo>
                    <a:lnTo>
                      <a:pt x="67" y="127"/>
                    </a:lnTo>
                    <a:lnTo>
                      <a:pt x="58" y="128"/>
                    </a:lnTo>
                    <a:lnTo>
                      <a:pt x="51" y="130"/>
                    </a:lnTo>
                    <a:lnTo>
                      <a:pt x="45" y="132"/>
                    </a:lnTo>
                    <a:lnTo>
                      <a:pt x="40" y="135"/>
                    </a:lnTo>
                    <a:lnTo>
                      <a:pt x="20" y="104"/>
                    </a:lnTo>
                    <a:close/>
                    <a:moveTo>
                      <a:pt x="67" y="127"/>
                    </a:moveTo>
                    <a:lnTo>
                      <a:pt x="68" y="127"/>
                    </a:lnTo>
                    <a:lnTo>
                      <a:pt x="67" y="127"/>
                    </a:lnTo>
                    <a:lnTo>
                      <a:pt x="65" y="109"/>
                    </a:lnTo>
                    <a:lnTo>
                      <a:pt x="67" y="127"/>
                    </a:lnTo>
                    <a:close/>
                    <a:moveTo>
                      <a:pt x="63" y="90"/>
                    </a:moveTo>
                    <a:lnTo>
                      <a:pt x="82" y="89"/>
                    </a:lnTo>
                    <a:lnTo>
                      <a:pt x="102" y="88"/>
                    </a:lnTo>
                    <a:lnTo>
                      <a:pt x="125" y="89"/>
                    </a:lnTo>
                    <a:lnTo>
                      <a:pt x="150" y="90"/>
                    </a:lnTo>
                    <a:lnTo>
                      <a:pt x="147" y="127"/>
                    </a:lnTo>
                    <a:lnTo>
                      <a:pt x="125" y="127"/>
                    </a:lnTo>
                    <a:lnTo>
                      <a:pt x="103" y="126"/>
                    </a:lnTo>
                    <a:lnTo>
                      <a:pt x="84" y="126"/>
                    </a:lnTo>
                    <a:lnTo>
                      <a:pt x="67" y="127"/>
                    </a:lnTo>
                    <a:lnTo>
                      <a:pt x="63" y="90"/>
                    </a:lnTo>
                    <a:close/>
                    <a:moveTo>
                      <a:pt x="150" y="90"/>
                    </a:moveTo>
                    <a:lnTo>
                      <a:pt x="173" y="91"/>
                    </a:lnTo>
                    <a:lnTo>
                      <a:pt x="197" y="92"/>
                    </a:lnTo>
                    <a:lnTo>
                      <a:pt x="221" y="92"/>
                    </a:lnTo>
                    <a:lnTo>
                      <a:pt x="243" y="91"/>
                    </a:lnTo>
                    <a:lnTo>
                      <a:pt x="266" y="89"/>
                    </a:lnTo>
                    <a:lnTo>
                      <a:pt x="285" y="86"/>
                    </a:lnTo>
                    <a:lnTo>
                      <a:pt x="295" y="84"/>
                    </a:lnTo>
                    <a:lnTo>
                      <a:pt x="303" y="81"/>
                    </a:lnTo>
                    <a:lnTo>
                      <a:pt x="310" y="78"/>
                    </a:lnTo>
                    <a:lnTo>
                      <a:pt x="317" y="75"/>
                    </a:lnTo>
                    <a:lnTo>
                      <a:pt x="337" y="107"/>
                    </a:lnTo>
                    <a:lnTo>
                      <a:pt x="329" y="111"/>
                    </a:lnTo>
                    <a:lnTo>
                      <a:pt x="319" y="115"/>
                    </a:lnTo>
                    <a:lnTo>
                      <a:pt x="309" y="119"/>
                    </a:lnTo>
                    <a:lnTo>
                      <a:pt x="299" y="122"/>
                    </a:lnTo>
                    <a:lnTo>
                      <a:pt x="275" y="126"/>
                    </a:lnTo>
                    <a:lnTo>
                      <a:pt x="251" y="128"/>
                    </a:lnTo>
                    <a:lnTo>
                      <a:pt x="226" y="129"/>
                    </a:lnTo>
                    <a:lnTo>
                      <a:pt x="199" y="129"/>
                    </a:lnTo>
                    <a:lnTo>
                      <a:pt x="173" y="128"/>
                    </a:lnTo>
                    <a:lnTo>
                      <a:pt x="147" y="127"/>
                    </a:lnTo>
                    <a:lnTo>
                      <a:pt x="150" y="90"/>
                    </a:lnTo>
                    <a:close/>
                    <a:moveTo>
                      <a:pt x="339" y="106"/>
                    </a:moveTo>
                    <a:lnTo>
                      <a:pt x="338" y="106"/>
                    </a:lnTo>
                    <a:lnTo>
                      <a:pt x="337" y="107"/>
                    </a:lnTo>
                    <a:lnTo>
                      <a:pt x="328" y="90"/>
                    </a:lnTo>
                    <a:lnTo>
                      <a:pt x="339" y="106"/>
                    </a:lnTo>
                    <a:close/>
                    <a:moveTo>
                      <a:pt x="316" y="75"/>
                    </a:moveTo>
                    <a:lnTo>
                      <a:pt x="325" y="70"/>
                    </a:lnTo>
                    <a:lnTo>
                      <a:pt x="333" y="62"/>
                    </a:lnTo>
                    <a:lnTo>
                      <a:pt x="355" y="92"/>
                    </a:lnTo>
                    <a:lnTo>
                      <a:pt x="347" y="98"/>
                    </a:lnTo>
                    <a:lnTo>
                      <a:pt x="339" y="106"/>
                    </a:lnTo>
                    <a:lnTo>
                      <a:pt x="316" y="75"/>
                    </a:lnTo>
                    <a:close/>
                    <a:moveTo>
                      <a:pt x="333" y="62"/>
                    </a:moveTo>
                    <a:lnTo>
                      <a:pt x="353" y="47"/>
                    </a:lnTo>
                    <a:lnTo>
                      <a:pt x="375" y="33"/>
                    </a:lnTo>
                    <a:lnTo>
                      <a:pt x="386" y="25"/>
                    </a:lnTo>
                    <a:lnTo>
                      <a:pt x="398" y="19"/>
                    </a:lnTo>
                    <a:lnTo>
                      <a:pt x="409" y="13"/>
                    </a:lnTo>
                    <a:lnTo>
                      <a:pt x="421" y="9"/>
                    </a:lnTo>
                    <a:lnTo>
                      <a:pt x="433" y="5"/>
                    </a:lnTo>
                    <a:lnTo>
                      <a:pt x="445" y="2"/>
                    </a:lnTo>
                    <a:lnTo>
                      <a:pt x="458" y="1"/>
                    </a:lnTo>
                    <a:lnTo>
                      <a:pt x="471" y="0"/>
                    </a:lnTo>
                    <a:lnTo>
                      <a:pt x="485" y="1"/>
                    </a:lnTo>
                    <a:lnTo>
                      <a:pt x="499" y="4"/>
                    </a:lnTo>
                    <a:lnTo>
                      <a:pt x="513" y="8"/>
                    </a:lnTo>
                    <a:lnTo>
                      <a:pt x="527" y="14"/>
                    </a:lnTo>
                    <a:lnTo>
                      <a:pt x="512" y="48"/>
                    </a:lnTo>
                    <a:lnTo>
                      <a:pt x="501" y="44"/>
                    </a:lnTo>
                    <a:lnTo>
                      <a:pt x="489" y="41"/>
                    </a:lnTo>
                    <a:lnTo>
                      <a:pt x="479" y="39"/>
                    </a:lnTo>
                    <a:lnTo>
                      <a:pt x="469" y="39"/>
                    </a:lnTo>
                    <a:lnTo>
                      <a:pt x="458" y="39"/>
                    </a:lnTo>
                    <a:lnTo>
                      <a:pt x="448" y="41"/>
                    </a:lnTo>
                    <a:lnTo>
                      <a:pt x="439" y="43"/>
                    </a:lnTo>
                    <a:lnTo>
                      <a:pt x="429" y="47"/>
                    </a:lnTo>
                    <a:lnTo>
                      <a:pt x="419" y="51"/>
                    </a:lnTo>
                    <a:lnTo>
                      <a:pt x="410" y="56"/>
                    </a:lnTo>
                    <a:lnTo>
                      <a:pt x="401" y="61"/>
                    </a:lnTo>
                    <a:lnTo>
                      <a:pt x="391" y="67"/>
                    </a:lnTo>
                    <a:lnTo>
                      <a:pt x="373" y="80"/>
                    </a:lnTo>
                    <a:lnTo>
                      <a:pt x="355" y="92"/>
                    </a:lnTo>
                    <a:lnTo>
                      <a:pt x="333" y="62"/>
                    </a:lnTo>
                    <a:close/>
                    <a:moveTo>
                      <a:pt x="527" y="14"/>
                    </a:moveTo>
                    <a:lnTo>
                      <a:pt x="551" y="26"/>
                    </a:lnTo>
                    <a:lnTo>
                      <a:pt x="575" y="41"/>
                    </a:lnTo>
                    <a:lnTo>
                      <a:pt x="596" y="56"/>
                    </a:lnTo>
                    <a:lnTo>
                      <a:pt x="617" y="71"/>
                    </a:lnTo>
                    <a:lnTo>
                      <a:pt x="595" y="102"/>
                    </a:lnTo>
                    <a:lnTo>
                      <a:pt x="576" y="87"/>
                    </a:lnTo>
                    <a:lnTo>
                      <a:pt x="555" y="73"/>
                    </a:lnTo>
                    <a:lnTo>
                      <a:pt x="534" y="59"/>
                    </a:lnTo>
                    <a:lnTo>
                      <a:pt x="512" y="48"/>
                    </a:lnTo>
                    <a:lnTo>
                      <a:pt x="527" y="14"/>
                    </a:lnTo>
                    <a:close/>
                    <a:moveTo>
                      <a:pt x="617" y="71"/>
                    </a:moveTo>
                    <a:lnTo>
                      <a:pt x="645" y="90"/>
                    </a:lnTo>
                    <a:lnTo>
                      <a:pt x="671" y="108"/>
                    </a:lnTo>
                    <a:lnTo>
                      <a:pt x="684" y="114"/>
                    </a:lnTo>
                    <a:lnTo>
                      <a:pt x="696" y="119"/>
                    </a:lnTo>
                    <a:lnTo>
                      <a:pt x="708" y="122"/>
                    </a:lnTo>
                    <a:lnTo>
                      <a:pt x="719" y="123"/>
                    </a:lnTo>
                    <a:lnTo>
                      <a:pt x="719" y="161"/>
                    </a:lnTo>
                    <a:lnTo>
                      <a:pt x="712" y="160"/>
                    </a:lnTo>
                    <a:lnTo>
                      <a:pt x="703" y="159"/>
                    </a:lnTo>
                    <a:lnTo>
                      <a:pt x="696" y="158"/>
                    </a:lnTo>
                    <a:lnTo>
                      <a:pt x="688" y="156"/>
                    </a:lnTo>
                    <a:lnTo>
                      <a:pt x="674" y="150"/>
                    </a:lnTo>
                    <a:lnTo>
                      <a:pt x="658" y="143"/>
                    </a:lnTo>
                    <a:lnTo>
                      <a:pt x="643" y="135"/>
                    </a:lnTo>
                    <a:lnTo>
                      <a:pt x="627" y="124"/>
                    </a:lnTo>
                    <a:lnTo>
                      <a:pt x="612" y="113"/>
                    </a:lnTo>
                    <a:lnTo>
                      <a:pt x="595" y="102"/>
                    </a:lnTo>
                    <a:lnTo>
                      <a:pt x="617" y="71"/>
                    </a:lnTo>
                    <a:close/>
                    <a:moveTo>
                      <a:pt x="719" y="123"/>
                    </a:moveTo>
                    <a:lnTo>
                      <a:pt x="750" y="123"/>
                    </a:lnTo>
                    <a:lnTo>
                      <a:pt x="786" y="124"/>
                    </a:lnTo>
                    <a:lnTo>
                      <a:pt x="822" y="126"/>
                    </a:lnTo>
                    <a:lnTo>
                      <a:pt x="852" y="128"/>
                    </a:lnTo>
                    <a:lnTo>
                      <a:pt x="849" y="165"/>
                    </a:lnTo>
                    <a:lnTo>
                      <a:pt x="820" y="163"/>
                    </a:lnTo>
                    <a:lnTo>
                      <a:pt x="785" y="162"/>
                    </a:lnTo>
                    <a:lnTo>
                      <a:pt x="750" y="161"/>
                    </a:lnTo>
                    <a:lnTo>
                      <a:pt x="719" y="161"/>
                    </a:lnTo>
                    <a:lnTo>
                      <a:pt x="719" y="123"/>
                    </a:lnTo>
                    <a:close/>
                    <a:moveTo>
                      <a:pt x="852" y="128"/>
                    </a:moveTo>
                    <a:lnTo>
                      <a:pt x="863" y="129"/>
                    </a:lnTo>
                    <a:lnTo>
                      <a:pt x="871" y="130"/>
                    </a:lnTo>
                    <a:lnTo>
                      <a:pt x="863" y="167"/>
                    </a:lnTo>
                    <a:lnTo>
                      <a:pt x="857" y="166"/>
                    </a:lnTo>
                    <a:lnTo>
                      <a:pt x="849" y="165"/>
                    </a:lnTo>
                    <a:lnTo>
                      <a:pt x="852" y="128"/>
                    </a:lnTo>
                    <a:close/>
                    <a:moveTo>
                      <a:pt x="871" y="130"/>
                    </a:moveTo>
                    <a:lnTo>
                      <a:pt x="880" y="133"/>
                    </a:lnTo>
                    <a:lnTo>
                      <a:pt x="888" y="136"/>
                    </a:lnTo>
                    <a:lnTo>
                      <a:pt x="892" y="140"/>
                    </a:lnTo>
                    <a:lnTo>
                      <a:pt x="895" y="144"/>
                    </a:lnTo>
                    <a:lnTo>
                      <a:pt x="896" y="146"/>
                    </a:lnTo>
                    <a:lnTo>
                      <a:pt x="896" y="148"/>
                    </a:lnTo>
                    <a:lnTo>
                      <a:pt x="895" y="151"/>
                    </a:lnTo>
                    <a:lnTo>
                      <a:pt x="894" y="153"/>
                    </a:lnTo>
                    <a:lnTo>
                      <a:pt x="890" y="159"/>
                    </a:lnTo>
                    <a:lnTo>
                      <a:pt x="884" y="165"/>
                    </a:lnTo>
                    <a:lnTo>
                      <a:pt x="859" y="138"/>
                    </a:lnTo>
                    <a:lnTo>
                      <a:pt x="862" y="136"/>
                    </a:lnTo>
                    <a:lnTo>
                      <a:pt x="865" y="135"/>
                    </a:lnTo>
                    <a:lnTo>
                      <a:pt x="868" y="135"/>
                    </a:lnTo>
                    <a:lnTo>
                      <a:pt x="870" y="136"/>
                    </a:lnTo>
                    <a:lnTo>
                      <a:pt x="872" y="138"/>
                    </a:lnTo>
                    <a:lnTo>
                      <a:pt x="873" y="141"/>
                    </a:lnTo>
                    <a:lnTo>
                      <a:pt x="874" y="144"/>
                    </a:lnTo>
                    <a:lnTo>
                      <a:pt x="875" y="148"/>
                    </a:lnTo>
                    <a:lnTo>
                      <a:pt x="875" y="155"/>
                    </a:lnTo>
                    <a:lnTo>
                      <a:pt x="873" y="162"/>
                    </a:lnTo>
                    <a:lnTo>
                      <a:pt x="871" y="164"/>
                    </a:lnTo>
                    <a:lnTo>
                      <a:pt x="869" y="166"/>
                    </a:lnTo>
                    <a:lnTo>
                      <a:pt x="866" y="167"/>
                    </a:lnTo>
                    <a:lnTo>
                      <a:pt x="863" y="167"/>
                    </a:lnTo>
                    <a:lnTo>
                      <a:pt x="871" y="130"/>
                    </a:lnTo>
                    <a:close/>
                    <a:moveTo>
                      <a:pt x="859" y="138"/>
                    </a:moveTo>
                    <a:lnTo>
                      <a:pt x="871" y="152"/>
                    </a:lnTo>
                    <a:lnTo>
                      <a:pt x="859" y="138"/>
                    </a:lnTo>
                    <a:close/>
                    <a:moveTo>
                      <a:pt x="884" y="165"/>
                    </a:moveTo>
                    <a:lnTo>
                      <a:pt x="878" y="170"/>
                    </a:lnTo>
                    <a:lnTo>
                      <a:pt x="871" y="172"/>
                    </a:lnTo>
                    <a:lnTo>
                      <a:pt x="862" y="135"/>
                    </a:lnTo>
                    <a:lnTo>
                      <a:pt x="860" y="137"/>
                    </a:lnTo>
                    <a:lnTo>
                      <a:pt x="859" y="138"/>
                    </a:lnTo>
                    <a:lnTo>
                      <a:pt x="884" y="165"/>
                    </a:lnTo>
                    <a:close/>
                    <a:moveTo>
                      <a:pt x="871" y="172"/>
                    </a:moveTo>
                    <a:lnTo>
                      <a:pt x="872" y="172"/>
                    </a:lnTo>
                    <a:lnTo>
                      <a:pt x="871" y="172"/>
                    </a:lnTo>
                    <a:lnTo>
                      <a:pt x="867" y="153"/>
                    </a:lnTo>
                    <a:lnTo>
                      <a:pt x="871" y="17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07" name="Freeform 2327">
                <a:extLst>
                  <a:ext uri="{FF2B5EF4-FFF2-40B4-BE49-F238E27FC236}">
                    <a16:creationId xmlns:a16="http://schemas.microsoft.com/office/drawing/2014/main" id="{683AD674-5BF9-4127-9A0C-0C65158D6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5" y="3358"/>
                <a:ext cx="38" cy="28"/>
              </a:xfrm>
              <a:custGeom>
                <a:avLst/>
                <a:gdLst>
                  <a:gd name="T0" fmla="*/ 2 w 573"/>
                  <a:gd name="T1" fmla="*/ 0 h 416"/>
                  <a:gd name="T2" fmla="*/ 2 w 573"/>
                  <a:gd name="T3" fmla="*/ 0 h 416"/>
                  <a:gd name="T4" fmla="*/ 2 w 573"/>
                  <a:gd name="T5" fmla="*/ 0 h 416"/>
                  <a:gd name="T6" fmla="*/ 2 w 573"/>
                  <a:gd name="T7" fmla="*/ 0 h 416"/>
                  <a:gd name="T8" fmla="*/ 2 w 573"/>
                  <a:gd name="T9" fmla="*/ 1 h 416"/>
                  <a:gd name="T10" fmla="*/ 2 w 573"/>
                  <a:gd name="T11" fmla="*/ 1 h 416"/>
                  <a:gd name="T12" fmla="*/ 2 w 573"/>
                  <a:gd name="T13" fmla="*/ 1 h 416"/>
                  <a:gd name="T14" fmla="*/ 2 w 573"/>
                  <a:gd name="T15" fmla="*/ 1 h 416"/>
                  <a:gd name="T16" fmla="*/ 3 w 573"/>
                  <a:gd name="T17" fmla="*/ 1 h 416"/>
                  <a:gd name="T18" fmla="*/ 3 w 573"/>
                  <a:gd name="T19" fmla="*/ 1 h 416"/>
                  <a:gd name="T20" fmla="*/ 3 w 573"/>
                  <a:gd name="T21" fmla="*/ 1 h 416"/>
                  <a:gd name="T22" fmla="*/ 2 w 573"/>
                  <a:gd name="T23" fmla="*/ 1 h 416"/>
                  <a:gd name="T24" fmla="*/ 2 w 573"/>
                  <a:gd name="T25" fmla="*/ 1 h 416"/>
                  <a:gd name="T26" fmla="*/ 2 w 573"/>
                  <a:gd name="T27" fmla="*/ 1 h 416"/>
                  <a:gd name="T28" fmla="*/ 2 w 573"/>
                  <a:gd name="T29" fmla="*/ 2 h 416"/>
                  <a:gd name="T30" fmla="*/ 2 w 573"/>
                  <a:gd name="T31" fmla="*/ 2 h 416"/>
                  <a:gd name="T32" fmla="*/ 2 w 573"/>
                  <a:gd name="T33" fmla="*/ 2 h 416"/>
                  <a:gd name="T34" fmla="*/ 2 w 573"/>
                  <a:gd name="T35" fmla="*/ 2 h 416"/>
                  <a:gd name="T36" fmla="*/ 2 w 573"/>
                  <a:gd name="T37" fmla="*/ 2 h 416"/>
                  <a:gd name="T38" fmla="*/ 2 w 573"/>
                  <a:gd name="T39" fmla="*/ 2 h 416"/>
                  <a:gd name="T40" fmla="*/ 1 w 573"/>
                  <a:gd name="T41" fmla="*/ 2 h 416"/>
                  <a:gd name="T42" fmla="*/ 1 w 573"/>
                  <a:gd name="T43" fmla="*/ 1 h 416"/>
                  <a:gd name="T44" fmla="*/ 1 w 573"/>
                  <a:gd name="T45" fmla="*/ 1 h 416"/>
                  <a:gd name="T46" fmla="*/ 1 w 573"/>
                  <a:gd name="T47" fmla="*/ 1 h 416"/>
                  <a:gd name="T48" fmla="*/ 1 w 573"/>
                  <a:gd name="T49" fmla="*/ 1 h 416"/>
                  <a:gd name="T50" fmla="*/ 1 w 573"/>
                  <a:gd name="T51" fmla="*/ 1 h 416"/>
                  <a:gd name="T52" fmla="*/ 0 w 573"/>
                  <a:gd name="T53" fmla="*/ 1 h 416"/>
                  <a:gd name="T54" fmla="*/ 0 w 573"/>
                  <a:gd name="T55" fmla="*/ 1 h 416"/>
                  <a:gd name="T56" fmla="*/ 0 w 573"/>
                  <a:gd name="T57" fmla="*/ 1 h 416"/>
                  <a:gd name="T58" fmla="*/ 0 w 573"/>
                  <a:gd name="T59" fmla="*/ 1 h 416"/>
                  <a:gd name="T60" fmla="*/ 0 w 573"/>
                  <a:gd name="T61" fmla="*/ 1 h 416"/>
                  <a:gd name="T62" fmla="*/ 0 w 573"/>
                  <a:gd name="T63" fmla="*/ 1 h 416"/>
                  <a:gd name="T64" fmla="*/ 0 w 573"/>
                  <a:gd name="T65" fmla="*/ 1 h 416"/>
                  <a:gd name="T66" fmla="*/ 0 w 573"/>
                  <a:gd name="T67" fmla="*/ 1 h 416"/>
                  <a:gd name="T68" fmla="*/ 0 w 573"/>
                  <a:gd name="T69" fmla="*/ 0 h 416"/>
                  <a:gd name="T70" fmla="*/ 0 w 573"/>
                  <a:gd name="T71" fmla="*/ 0 h 416"/>
                  <a:gd name="T72" fmla="*/ 0 w 573"/>
                  <a:gd name="T73" fmla="*/ 0 h 416"/>
                  <a:gd name="T74" fmla="*/ 0 w 573"/>
                  <a:gd name="T75" fmla="*/ 0 h 416"/>
                  <a:gd name="T76" fmla="*/ 0 w 573"/>
                  <a:gd name="T77" fmla="*/ 0 h 416"/>
                  <a:gd name="T78" fmla="*/ 0 w 573"/>
                  <a:gd name="T79" fmla="*/ 0 h 416"/>
                  <a:gd name="T80" fmla="*/ 1 w 573"/>
                  <a:gd name="T81" fmla="*/ 0 h 416"/>
                  <a:gd name="T82" fmla="*/ 1 w 573"/>
                  <a:gd name="T83" fmla="*/ 0 h 416"/>
                  <a:gd name="T84" fmla="*/ 2 w 573"/>
                  <a:gd name="T85" fmla="*/ 0 h 416"/>
                  <a:gd name="T86" fmla="*/ 2 w 573"/>
                  <a:gd name="T87" fmla="*/ 0 h 416"/>
                  <a:gd name="T88" fmla="*/ 2 w 573"/>
                  <a:gd name="T89" fmla="*/ 0 h 416"/>
                  <a:gd name="T90" fmla="*/ 2 w 573"/>
                  <a:gd name="T91" fmla="*/ 0 h 41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73" h="416">
                    <a:moveTo>
                      <a:pt x="455" y="42"/>
                    </a:moveTo>
                    <a:lnTo>
                      <a:pt x="453" y="52"/>
                    </a:lnTo>
                    <a:lnTo>
                      <a:pt x="450" y="60"/>
                    </a:lnTo>
                    <a:lnTo>
                      <a:pt x="446" y="67"/>
                    </a:lnTo>
                    <a:lnTo>
                      <a:pt x="441" y="73"/>
                    </a:lnTo>
                    <a:lnTo>
                      <a:pt x="430" y="85"/>
                    </a:lnTo>
                    <a:lnTo>
                      <a:pt x="421" y="95"/>
                    </a:lnTo>
                    <a:lnTo>
                      <a:pt x="418" y="99"/>
                    </a:lnTo>
                    <a:lnTo>
                      <a:pt x="417" y="104"/>
                    </a:lnTo>
                    <a:lnTo>
                      <a:pt x="417" y="106"/>
                    </a:lnTo>
                    <a:lnTo>
                      <a:pt x="417" y="108"/>
                    </a:lnTo>
                    <a:lnTo>
                      <a:pt x="418" y="111"/>
                    </a:lnTo>
                    <a:lnTo>
                      <a:pt x="420" y="113"/>
                    </a:lnTo>
                    <a:lnTo>
                      <a:pt x="425" y="119"/>
                    </a:lnTo>
                    <a:lnTo>
                      <a:pt x="434" y="125"/>
                    </a:lnTo>
                    <a:lnTo>
                      <a:pt x="446" y="131"/>
                    </a:lnTo>
                    <a:lnTo>
                      <a:pt x="462" y="138"/>
                    </a:lnTo>
                    <a:lnTo>
                      <a:pt x="480" y="145"/>
                    </a:lnTo>
                    <a:lnTo>
                      <a:pt x="496" y="153"/>
                    </a:lnTo>
                    <a:lnTo>
                      <a:pt x="512" y="161"/>
                    </a:lnTo>
                    <a:lnTo>
                      <a:pt x="526" y="169"/>
                    </a:lnTo>
                    <a:lnTo>
                      <a:pt x="538" y="177"/>
                    </a:lnTo>
                    <a:lnTo>
                      <a:pt x="549" y="186"/>
                    </a:lnTo>
                    <a:lnTo>
                      <a:pt x="558" y="195"/>
                    </a:lnTo>
                    <a:lnTo>
                      <a:pt x="565" y="204"/>
                    </a:lnTo>
                    <a:lnTo>
                      <a:pt x="568" y="209"/>
                    </a:lnTo>
                    <a:lnTo>
                      <a:pt x="570" y="214"/>
                    </a:lnTo>
                    <a:lnTo>
                      <a:pt x="571" y="220"/>
                    </a:lnTo>
                    <a:lnTo>
                      <a:pt x="572" y="224"/>
                    </a:lnTo>
                    <a:lnTo>
                      <a:pt x="573" y="229"/>
                    </a:lnTo>
                    <a:lnTo>
                      <a:pt x="573" y="234"/>
                    </a:lnTo>
                    <a:lnTo>
                      <a:pt x="572" y="240"/>
                    </a:lnTo>
                    <a:lnTo>
                      <a:pt x="570" y="245"/>
                    </a:lnTo>
                    <a:lnTo>
                      <a:pt x="568" y="250"/>
                    </a:lnTo>
                    <a:lnTo>
                      <a:pt x="565" y="256"/>
                    </a:lnTo>
                    <a:lnTo>
                      <a:pt x="562" y="262"/>
                    </a:lnTo>
                    <a:lnTo>
                      <a:pt x="558" y="267"/>
                    </a:lnTo>
                    <a:lnTo>
                      <a:pt x="547" y="278"/>
                    </a:lnTo>
                    <a:lnTo>
                      <a:pt x="532" y="290"/>
                    </a:lnTo>
                    <a:lnTo>
                      <a:pt x="518" y="303"/>
                    </a:lnTo>
                    <a:lnTo>
                      <a:pt x="506" y="315"/>
                    </a:lnTo>
                    <a:lnTo>
                      <a:pt x="496" y="328"/>
                    </a:lnTo>
                    <a:lnTo>
                      <a:pt x="488" y="340"/>
                    </a:lnTo>
                    <a:lnTo>
                      <a:pt x="475" y="364"/>
                    </a:lnTo>
                    <a:lnTo>
                      <a:pt x="464" y="384"/>
                    </a:lnTo>
                    <a:lnTo>
                      <a:pt x="459" y="393"/>
                    </a:lnTo>
                    <a:lnTo>
                      <a:pt x="454" y="401"/>
                    </a:lnTo>
                    <a:lnTo>
                      <a:pt x="448" y="407"/>
                    </a:lnTo>
                    <a:lnTo>
                      <a:pt x="442" y="412"/>
                    </a:lnTo>
                    <a:lnTo>
                      <a:pt x="437" y="413"/>
                    </a:lnTo>
                    <a:lnTo>
                      <a:pt x="433" y="414"/>
                    </a:lnTo>
                    <a:lnTo>
                      <a:pt x="429" y="415"/>
                    </a:lnTo>
                    <a:lnTo>
                      <a:pt x="424" y="416"/>
                    </a:lnTo>
                    <a:lnTo>
                      <a:pt x="413" y="415"/>
                    </a:lnTo>
                    <a:lnTo>
                      <a:pt x="399" y="412"/>
                    </a:lnTo>
                    <a:lnTo>
                      <a:pt x="392" y="410"/>
                    </a:lnTo>
                    <a:lnTo>
                      <a:pt x="386" y="408"/>
                    </a:lnTo>
                    <a:lnTo>
                      <a:pt x="380" y="405"/>
                    </a:lnTo>
                    <a:lnTo>
                      <a:pt x="374" y="402"/>
                    </a:lnTo>
                    <a:lnTo>
                      <a:pt x="363" y="393"/>
                    </a:lnTo>
                    <a:lnTo>
                      <a:pt x="353" y="385"/>
                    </a:lnTo>
                    <a:lnTo>
                      <a:pt x="335" y="366"/>
                    </a:lnTo>
                    <a:lnTo>
                      <a:pt x="316" y="344"/>
                    </a:lnTo>
                    <a:lnTo>
                      <a:pt x="305" y="334"/>
                    </a:lnTo>
                    <a:lnTo>
                      <a:pt x="293" y="323"/>
                    </a:lnTo>
                    <a:lnTo>
                      <a:pt x="279" y="314"/>
                    </a:lnTo>
                    <a:lnTo>
                      <a:pt x="263" y="306"/>
                    </a:lnTo>
                    <a:lnTo>
                      <a:pt x="255" y="303"/>
                    </a:lnTo>
                    <a:lnTo>
                      <a:pt x="246" y="300"/>
                    </a:lnTo>
                    <a:lnTo>
                      <a:pt x="236" y="297"/>
                    </a:lnTo>
                    <a:lnTo>
                      <a:pt x="225" y="295"/>
                    </a:lnTo>
                    <a:lnTo>
                      <a:pt x="213" y="293"/>
                    </a:lnTo>
                    <a:lnTo>
                      <a:pt x="201" y="292"/>
                    </a:lnTo>
                    <a:lnTo>
                      <a:pt x="188" y="291"/>
                    </a:lnTo>
                    <a:lnTo>
                      <a:pt x="174" y="290"/>
                    </a:lnTo>
                    <a:lnTo>
                      <a:pt x="160" y="290"/>
                    </a:lnTo>
                    <a:lnTo>
                      <a:pt x="147" y="288"/>
                    </a:lnTo>
                    <a:lnTo>
                      <a:pt x="137" y="287"/>
                    </a:lnTo>
                    <a:lnTo>
                      <a:pt x="127" y="286"/>
                    </a:lnTo>
                    <a:lnTo>
                      <a:pt x="118" y="284"/>
                    </a:lnTo>
                    <a:lnTo>
                      <a:pt x="110" y="281"/>
                    </a:lnTo>
                    <a:lnTo>
                      <a:pt x="104" y="279"/>
                    </a:lnTo>
                    <a:lnTo>
                      <a:pt x="99" y="275"/>
                    </a:lnTo>
                    <a:lnTo>
                      <a:pt x="94" y="272"/>
                    </a:lnTo>
                    <a:lnTo>
                      <a:pt x="91" y="268"/>
                    </a:lnTo>
                    <a:lnTo>
                      <a:pt x="87" y="265"/>
                    </a:lnTo>
                    <a:lnTo>
                      <a:pt x="85" y="260"/>
                    </a:lnTo>
                    <a:lnTo>
                      <a:pt x="83" y="256"/>
                    </a:lnTo>
                    <a:lnTo>
                      <a:pt x="83" y="251"/>
                    </a:lnTo>
                    <a:lnTo>
                      <a:pt x="82" y="246"/>
                    </a:lnTo>
                    <a:lnTo>
                      <a:pt x="82" y="241"/>
                    </a:lnTo>
                    <a:lnTo>
                      <a:pt x="85" y="222"/>
                    </a:lnTo>
                    <a:lnTo>
                      <a:pt x="90" y="201"/>
                    </a:lnTo>
                    <a:lnTo>
                      <a:pt x="91" y="192"/>
                    </a:lnTo>
                    <a:lnTo>
                      <a:pt x="92" y="182"/>
                    </a:lnTo>
                    <a:lnTo>
                      <a:pt x="91" y="178"/>
                    </a:lnTo>
                    <a:lnTo>
                      <a:pt x="90" y="175"/>
                    </a:lnTo>
                    <a:lnTo>
                      <a:pt x="87" y="171"/>
                    </a:lnTo>
                    <a:lnTo>
                      <a:pt x="85" y="168"/>
                    </a:lnTo>
                    <a:lnTo>
                      <a:pt x="70" y="155"/>
                    </a:lnTo>
                    <a:lnTo>
                      <a:pt x="49" y="137"/>
                    </a:lnTo>
                    <a:lnTo>
                      <a:pt x="39" y="128"/>
                    </a:lnTo>
                    <a:lnTo>
                      <a:pt x="30" y="118"/>
                    </a:lnTo>
                    <a:lnTo>
                      <a:pt x="21" y="107"/>
                    </a:lnTo>
                    <a:lnTo>
                      <a:pt x="12" y="96"/>
                    </a:lnTo>
                    <a:lnTo>
                      <a:pt x="6" y="86"/>
                    </a:lnTo>
                    <a:lnTo>
                      <a:pt x="1" y="75"/>
                    </a:lnTo>
                    <a:lnTo>
                      <a:pt x="0" y="70"/>
                    </a:lnTo>
                    <a:lnTo>
                      <a:pt x="0" y="66"/>
                    </a:lnTo>
                    <a:lnTo>
                      <a:pt x="0" y="61"/>
                    </a:lnTo>
                    <a:lnTo>
                      <a:pt x="1" y="56"/>
                    </a:lnTo>
                    <a:lnTo>
                      <a:pt x="3" y="52"/>
                    </a:lnTo>
                    <a:lnTo>
                      <a:pt x="5" y="48"/>
                    </a:lnTo>
                    <a:lnTo>
                      <a:pt x="9" y="44"/>
                    </a:lnTo>
                    <a:lnTo>
                      <a:pt x="14" y="39"/>
                    </a:lnTo>
                    <a:lnTo>
                      <a:pt x="20" y="36"/>
                    </a:lnTo>
                    <a:lnTo>
                      <a:pt x="27" y="33"/>
                    </a:lnTo>
                    <a:lnTo>
                      <a:pt x="35" y="30"/>
                    </a:lnTo>
                    <a:lnTo>
                      <a:pt x="44" y="28"/>
                    </a:lnTo>
                    <a:lnTo>
                      <a:pt x="68" y="23"/>
                    </a:lnTo>
                    <a:lnTo>
                      <a:pt x="95" y="18"/>
                    </a:lnTo>
                    <a:lnTo>
                      <a:pt x="125" y="14"/>
                    </a:lnTo>
                    <a:lnTo>
                      <a:pt x="156" y="10"/>
                    </a:lnTo>
                    <a:lnTo>
                      <a:pt x="190" y="6"/>
                    </a:lnTo>
                    <a:lnTo>
                      <a:pt x="225" y="3"/>
                    </a:lnTo>
                    <a:lnTo>
                      <a:pt x="259" y="1"/>
                    </a:lnTo>
                    <a:lnTo>
                      <a:pt x="294" y="0"/>
                    </a:lnTo>
                    <a:lnTo>
                      <a:pt x="326" y="0"/>
                    </a:lnTo>
                    <a:lnTo>
                      <a:pt x="357" y="1"/>
                    </a:lnTo>
                    <a:lnTo>
                      <a:pt x="385" y="4"/>
                    </a:lnTo>
                    <a:lnTo>
                      <a:pt x="410" y="9"/>
                    </a:lnTo>
                    <a:lnTo>
                      <a:pt x="420" y="11"/>
                    </a:lnTo>
                    <a:lnTo>
                      <a:pt x="429" y="14"/>
                    </a:lnTo>
                    <a:lnTo>
                      <a:pt x="437" y="18"/>
                    </a:lnTo>
                    <a:lnTo>
                      <a:pt x="444" y="22"/>
                    </a:lnTo>
                    <a:lnTo>
                      <a:pt x="449" y="26"/>
                    </a:lnTo>
                    <a:lnTo>
                      <a:pt x="453" y="31"/>
                    </a:lnTo>
                    <a:lnTo>
                      <a:pt x="455" y="36"/>
                    </a:lnTo>
                    <a:lnTo>
                      <a:pt x="455" y="42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08" name="Freeform 2328">
                <a:extLst>
                  <a:ext uri="{FF2B5EF4-FFF2-40B4-BE49-F238E27FC236}">
                    <a16:creationId xmlns:a16="http://schemas.microsoft.com/office/drawing/2014/main" id="{6D581609-EF56-4571-84E8-EAE6D6A1662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03" y="3357"/>
                <a:ext cx="42" cy="31"/>
              </a:xfrm>
              <a:custGeom>
                <a:avLst/>
                <a:gdLst>
                  <a:gd name="T0" fmla="*/ 2 w 633"/>
                  <a:gd name="T1" fmla="*/ 0 h 456"/>
                  <a:gd name="T2" fmla="*/ 2 w 633"/>
                  <a:gd name="T3" fmla="*/ 0 h 456"/>
                  <a:gd name="T4" fmla="*/ 2 w 633"/>
                  <a:gd name="T5" fmla="*/ 1 h 456"/>
                  <a:gd name="T6" fmla="*/ 2 w 633"/>
                  <a:gd name="T7" fmla="*/ 1 h 456"/>
                  <a:gd name="T8" fmla="*/ 2 w 633"/>
                  <a:gd name="T9" fmla="*/ 1 h 456"/>
                  <a:gd name="T10" fmla="*/ 2 w 633"/>
                  <a:gd name="T11" fmla="*/ 1 h 456"/>
                  <a:gd name="T12" fmla="*/ 2 w 633"/>
                  <a:gd name="T13" fmla="*/ 1 h 456"/>
                  <a:gd name="T14" fmla="*/ 2 w 633"/>
                  <a:gd name="T15" fmla="*/ 1 h 456"/>
                  <a:gd name="T16" fmla="*/ 2 w 633"/>
                  <a:gd name="T17" fmla="*/ 1 h 456"/>
                  <a:gd name="T18" fmla="*/ 2 w 633"/>
                  <a:gd name="T19" fmla="*/ 1 h 456"/>
                  <a:gd name="T20" fmla="*/ 3 w 633"/>
                  <a:gd name="T21" fmla="*/ 1 h 456"/>
                  <a:gd name="T22" fmla="*/ 3 w 633"/>
                  <a:gd name="T23" fmla="*/ 1 h 456"/>
                  <a:gd name="T24" fmla="*/ 3 w 633"/>
                  <a:gd name="T25" fmla="*/ 1 h 456"/>
                  <a:gd name="T26" fmla="*/ 3 w 633"/>
                  <a:gd name="T27" fmla="*/ 1 h 456"/>
                  <a:gd name="T28" fmla="*/ 3 w 633"/>
                  <a:gd name="T29" fmla="*/ 1 h 456"/>
                  <a:gd name="T30" fmla="*/ 3 w 633"/>
                  <a:gd name="T31" fmla="*/ 1 h 456"/>
                  <a:gd name="T32" fmla="*/ 3 w 633"/>
                  <a:gd name="T33" fmla="*/ 1 h 456"/>
                  <a:gd name="T34" fmla="*/ 2 w 633"/>
                  <a:gd name="T35" fmla="*/ 1 h 456"/>
                  <a:gd name="T36" fmla="*/ 2 w 633"/>
                  <a:gd name="T37" fmla="*/ 2 h 456"/>
                  <a:gd name="T38" fmla="*/ 2 w 633"/>
                  <a:gd name="T39" fmla="*/ 1 h 456"/>
                  <a:gd name="T40" fmla="*/ 2 w 633"/>
                  <a:gd name="T41" fmla="*/ 2 h 456"/>
                  <a:gd name="T42" fmla="*/ 2 w 633"/>
                  <a:gd name="T43" fmla="*/ 2 h 456"/>
                  <a:gd name="T44" fmla="*/ 2 w 633"/>
                  <a:gd name="T45" fmla="*/ 2 h 456"/>
                  <a:gd name="T46" fmla="*/ 2 w 633"/>
                  <a:gd name="T47" fmla="*/ 2 h 456"/>
                  <a:gd name="T48" fmla="*/ 2 w 633"/>
                  <a:gd name="T49" fmla="*/ 2 h 456"/>
                  <a:gd name="T50" fmla="*/ 2 w 633"/>
                  <a:gd name="T51" fmla="*/ 2 h 456"/>
                  <a:gd name="T52" fmla="*/ 2 w 633"/>
                  <a:gd name="T53" fmla="*/ 2 h 456"/>
                  <a:gd name="T54" fmla="*/ 2 w 633"/>
                  <a:gd name="T55" fmla="*/ 2 h 456"/>
                  <a:gd name="T56" fmla="*/ 1 w 633"/>
                  <a:gd name="T57" fmla="*/ 2 h 456"/>
                  <a:gd name="T58" fmla="*/ 1 w 633"/>
                  <a:gd name="T59" fmla="*/ 2 h 456"/>
                  <a:gd name="T60" fmla="*/ 1 w 633"/>
                  <a:gd name="T61" fmla="*/ 1 h 456"/>
                  <a:gd name="T62" fmla="*/ 1 w 633"/>
                  <a:gd name="T63" fmla="*/ 1 h 456"/>
                  <a:gd name="T64" fmla="*/ 2 w 633"/>
                  <a:gd name="T65" fmla="*/ 2 h 456"/>
                  <a:gd name="T66" fmla="*/ 1 w 633"/>
                  <a:gd name="T67" fmla="*/ 1 h 456"/>
                  <a:gd name="T68" fmla="*/ 1 w 633"/>
                  <a:gd name="T69" fmla="*/ 1 h 456"/>
                  <a:gd name="T70" fmla="*/ 0 w 633"/>
                  <a:gd name="T71" fmla="*/ 1 h 456"/>
                  <a:gd name="T72" fmla="*/ 1 w 633"/>
                  <a:gd name="T73" fmla="*/ 1 h 456"/>
                  <a:gd name="T74" fmla="*/ 0 w 633"/>
                  <a:gd name="T75" fmla="*/ 1 h 456"/>
                  <a:gd name="T76" fmla="*/ 1 w 633"/>
                  <a:gd name="T77" fmla="*/ 1 h 456"/>
                  <a:gd name="T78" fmla="*/ 0 w 633"/>
                  <a:gd name="T79" fmla="*/ 1 h 456"/>
                  <a:gd name="T80" fmla="*/ 1 w 633"/>
                  <a:gd name="T81" fmla="*/ 1 h 456"/>
                  <a:gd name="T82" fmla="*/ 1 w 633"/>
                  <a:gd name="T83" fmla="*/ 1 h 456"/>
                  <a:gd name="T84" fmla="*/ 1 w 633"/>
                  <a:gd name="T85" fmla="*/ 1 h 456"/>
                  <a:gd name="T86" fmla="*/ 1 w 633"/>
                  <a:gd name="T87" fmla="*/ 1 h 456"/>
                  <a:gd name="T88" fmla="*/ 0 w 633"/>
                  <a:gd name="T89" fmla="*/ 1 h 456"/>
                  <a:gd name="T90" fmla="*/ 0 w 633"/>
                  <a:gd name="T91" fmla="*/ 0 h 456"/>
                  <a:gd name="T92" fmla="*/ 1 w 633"/>
                  <a:gd name="T93" fmla="*/ 1 h 456"/>
                  <a:gd name="T94" fmla="*/ 0 w 633"/>
                  <a:gd name="T95" fmla="*/ 0 h 456"/>
                  <a:gd name="T96" fmla="*/ 0 w 633"/>
                  <a:gd name="T97" fmla="*/ 0 h 456"/>
                  <a:gd name="T98" fmla="*/ 0 w 633"/>
                  <a:gd name="T99" fmla="*/ 0 h 456"/>
                  <a:gd name="T100" fmla="*/ 0 w 633"/>
                  <a:gd name="T101" fmla="*/ 0 h 456"/>
                  <a:gd name="T102" fmla="*/ 0 w 633"/>
                  <a:gd name="T103" fmla="*/ 0 h 456"/>
                  <a:gd name="T104" fmla="*/ 0 w 633"/>
                  <a:gd name="T105" fmla="*/ 0 h 456"/>
                  <a:gd name="T106" fmla="*/ 1 w 633"/>
                  <a:gd name="T107" fmla="*/ 0 h 456"/>
                  <a:gd name="T108" fmla="*/ 2 w 633"/>
                  <a:gd name="T109" fmla="*/ 0 h 456"/>
                  <a:gd name="T110" fmla="*/ 2 w 633"/>
                  <a:gd name="T111" fmla="*/ 0 h 456"/>
                  <a:gd name="T112" fmla="*/ 2 w 633"/>
                  <a:gd name="T113" fmla="*/ 0 h 456"/>
                  <a:gd name="T114" fmla="*/ 2 w 633"/>
                  <a:gd name="T115" fmla="*/ 0 h 456"/>
                  <a:gd name="T116" fmla="*/ 1 w 633"/>
                  <a:gd name="T117" fmla="*/ 0 h 456"/>
                  <a:gd name="T118" fmla="*/ 1 w 633"/>
                  <a:gd name="T119" fmla="*/ 0 h 456"/>
                  <a:gd name="T120" fmla="*/ 2 w 633"/>
                  <a:gd name="T121" fmla="*/ 0 h 456"/>
                  <a:gd name="T122" fmla="*/ 2 w 633"/>
                  <a:gd name="T123" fmla="*/ 0 h 456"/>
                  <a:gd name="T124" fmla="*/ 2 w 633"/>
                  <a:gd name="T125" fmla="*/ 0 h 45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633" h="456">
                    <a:moveTo>
                      <a:pt x="515" y="64"/>
                    </a:moveTo>
                    <a:lnTo>
                      <a:pt x="513" y="73"/>
                    </a:lnTo>
                    <a:lnTo>
                      <a:pt x="510" y="81"/>
                    </a:lnTo>
                    <a:lnTo>
                      <a:pt x="507" y="89"/>
                    </a:lnTo>
                    <a:lnTo>
                      <a:pt x="503" y="95"/>
                    </a:lnTo>
                    <a:lnTo>
                      <a:pt x="494" y="108"/>
                    </a:lnTo>
                    <a:lnTo>
                      <a:pt x="485" y="118"/>
                    </a:lnTo>
                    <a:lnTo>
                      <a:pt x="458" y="91"/>
                    </a:lnTo>
                    <a:lnTo>
                      <a:pt x="464" y="85"/>
                    </a:lnTo>
                    <a:lnTo>
                      <a:pt x="470" y="78"/>
                    </a:lnTo>
                    <a:lnTo>
                      <a:pt x="472" y="74"/>
                    </a:lnTo>
                    <a:lnTo>
                      <a:pt x="474" y="70"/>
                    </a:lnTo>
                    <a:lnTo>
                      <a:pt x="476" y="66"/>
                    </a:lnTo>
                    <a:lnTo>
                      <a:pt x="476" y="61"/>
                    </a:lnTo>
                    <a:lnTo>
                      <a:pt x="515" y="64"/>
                    </a:lnTo>
                    <a:close/>
                    <a:moveTo>
                      <a:pt x="485" y="118"/>
                    </a:moveTo>
                    <a:lnTo>
                      <a:pt x="478" y="123"/>
                    </a:lnTo>
                    <a:lnTo>
                      <a:pt x="475" y="127"/>
                    </a:lnTo>
                    <a:lnTo>
                      <a:pt x="441" y="113"/>
                    </a:lnTo>
                    <a:lnTo>
                      <a:pt x="444" y="107"/>
                    </a:lnTo>
                    <a:lnTo>
                      <a:pt x="449" y="102"/>
                    </a:lnTo>
                    <a:lnTo>
                      <a:pt x="453" y="96"/>
                    </a:lnTo>
                    <a:lnTo>
                      <a:pt x="458" y="91"/>
                    </a:lnTo>
                    <a:lnTo>
                      <a:pt x="485" y="118"/>
                    </a:lnTo>
                    <a:close/>
                    <a:moveTo>
                      <a:pt x="441" y="113"/>
                    </a:moveTo>
                    <a:lnTo>
                      <a:pt x="449" y="94"/>
                    </a:lnTo>
                    <a:lnTo>
                      <a:pt x="441" y="113"/>
                    </a:lnTo>
                    <a:lnTo>
                      <a:pt x="459" y="120"/>
                    </a:lnTo>
                    <a:lnTo>
                      <a:pt x="441" y="113"/>
                    </a:lnTo>
                    <a:close/>
                    <a:moveTo>
                      <a:pt x="475" y="127"/>
                    </a:moveTo>
                    <a:lnTo>
                      <a:pt x="477" y="128"/>
                    </a:lnTo>
                    <a:lnTo>
                      <a:pt x="483" y="130"/>
                    </a:lnTo>
                    <a:lnTo>
                      <a:pt x="494" y="135"/>
                    </a:lnTo>
                    <a:lnTo>
                      <a:pt x="510" y="141"/>
                    </a:lnTo>
                    <a:lnTo>
                      <a:pt x="496" y="176"/>
                    </a:lnTo>
                    <a:lnTo>
                      <a:pt x="477" y="167"/>
                    </a:lnTo>
                    <a:lnTo>
                      <a:pt x="463" y="159"/>
                    </a:lnTo>
                    <a:lnTo>
                      <a:pt x="452" y="151"/>
                    </a:lnTo>
                    <a:lnTo>
                      <a:pt x="444" y="144"/>
                    </a:lnTo>
                    <a:lnTo>
                      <a:pt x="442" y="140"/>
                    </a:lnTo>
                    <a:lnTo>
                      <a:pt x="440" y="136"/>
                    </a:lnTo>
                    <a:lnTo>
                      <a:pt x="439" y="132"/>
                    </a:lnTo>
                    <a:lnTo>
                      <a:pt x="438" y="128"/>
                    </a:lnTo>
                    <a:lnTo>
                      <a:pt x="438" y="121"/>
                    </a:lnTo>
                    <a:lnTo>
                      <a:pt x="441" y="113"/>
                    </a:lnTo>
                    <a:lnTo>
                      <a:pt x="475" y="127"/>
                    </a:lnTo>
                    <a:close/>
                    <a:moveTo>
                      <a:pt x="496" y="176"/>
                    </a:moveTo>
                    <a:lnTo>
                      <a:pt x="498" y="177"/>
                    </a:lnTo>
                    <a:lnTo>
                      <a:pt x="496" y="176"/>
                    </a:lnTo>
                    <a:lnTo>
                      <a:pt x="503" y="158"/>
                    </a:lnTo>
                    <a:lnTo>
                      <a:pt x="496" y="176"/>
                    </a:lnTo>
                    <a:close/>
                    <a:moveTo>
                      <a:pt x="509" y="141"/>
                    </a:moveTo>
                    <a:lnTo>
                      <a:pt x="535" y="151"/>
                    </a:lnTo>
                    <a:lnTo>
                      <a:pt x="558" y="162"/>
                    </a:lnTo>
                    <a:lnTo>
                      <a:pt x="568" y="168"/>
                    </a:lnTo>
                    <a:lnTo>
                      <a:pt x="578" y="174"/>
                    </a:lnTo>
                    <a:lnTo>
                      <a:pt x="588" y="180"/>
                    </a:lnTo>
                    <a:lnTo>
                      <a:pt x="596" y="187"/>
                    </a:lnTo>
                    <a:lnTo>
                      <a:pt x="572" y="216"/>
                    </a:lnTo>
                    <a:lnTo>
                      <a:pt x="558" y="206"/>
                    </a:lnTo>
                    <a:lnTo>
                      <a:pt x="539" y="195"/>
                    </a:lnTo>
                    <a:lnTo>
                      <a:pt x="519" y="185"/>
                    </a:lnTo>
                    <a:lnTo>
                      <a:pt x="496" y="176"/>
                    </a:lnTo>
                    <a:lnTo>
                      <a:pt x="509" y="141"/>
                    </a:lnTo>
                    <a:close/>
                    <a:moveTo>
                      <a:pt x="596" y="187"/>
                    </a:moveTo>
                    <a:lnTo>
                      <a:pt x="608" y="197"/>
                    </a:lnTo>
                    <a:lnTo>
                      <a:pt x="617" y="209"/>
                    </a:lnTo>
                    <a:lnTo>
                      <a:pt x="622" y="214"/>
                    </a:lnTo>
                    <a:lnTo>
                      <a:pt x="625" y="220"/>
                    </a:lnTo>
                    <a:lnTo>
                      <a:pt x="628" y="226"/>
                    </a:lnTo>
                    <a:lnTo>
                      <a:pt x="630" y="232"/>
                    </a:lnTo>
                    <a:lnTo>
                      <a:pt x="595" y="243"/>
                    </a:lnTo>
                    <a:lnTo>
                      <a:pt x="592" y="236"/>
                    </a:lnTo>
                    <a:lnTo>
                      <a:pt x="587" y="229"/>
                    </a:lnTo>
                    <a:lnTo>
                      <a:pt x="580" y="223"/>
                    </a:lnTo>
                    <a:lnTo>
                      <a:pt x="572" y="216"/>
                    </a:lnTo>
                    <a:lnTo>
                      <a:pt x="596" y="187"/>
                    </a:lnTo>
                    <a:close/>
                    <a:moveTo>
                      <a:pt x="630" y="232"/>
                    </a:moveTo>
                    <a:lnTo>
                      <a:pt x="632" y="238"/>
                    </a:lnTo>
                    <a:lnTo>
                      <a:pt x="633" y="246"/>
                    </a:lnTo>
                    <a:lnTo>
                      <a:pt x="633" y="253"/>
                    </a:lnTo>
                    <a:lnTo>
                      <a:pt x="632" y="260"/>
                    </a:lnTo>
                    <a:lnTo>
                      <a:pt x="631" y="267"/>
                    </a:lnTo>
                    <a:lnTo>
                      <a:pt x="629" y="275"/>
                    </a:lnTo>
                    <a:lnTo>
                      <a:pt x="625" y="282"/>
                    </a:lnTo>
                    <a:lnTo>
                      <a:pt x="621" y="289"/>
                    </a:lnTo>
                    <a:lnTo>
                      <a:pt x="590" y="268"/>
                    </a:lnTo>
                    <a:lnTo>
                      <a:pt x="593" y="261"/>
                    </a:lnTo>
                    <a:lnTo>
                      <a:pt x="595" y="255"/>
                    </a:lnTo>
                    <a:lnTo>
                      <a:pt x="596" y="249"/>
                    </a:lnTo>
                    <a:lnTo>
                      <a:pt x="595" y="243"/>
                    </a:lnTo>
                    <a:lnTo>
                      <a:pt x="630" y="232"/>
                    </a:lnTo>
                    <a:close/>
                    <a:moveTo>
                      <a:pt x="621" y="289"/>
                    </a:moveTo>
                    <a:lnTo>
                      <a:pt x="614" y="298"/>
                    </a:lnTo>
                    <a:lnTo>
                      <a:pt x="606" y="306"/>
                    </a:lnTo>
                    <a:lnTo>
                      <a:pt x="596" y="316"/>
                    </a:lnTo>
                    <a:lnTo>
                      <a:pt x="585" y="325"/>
                    </a:lnTo>
                    <a:lnTo>
                      <a:pt x="562" y="295"/>
                    </a:lnTo>
                    <a:lnTo>
                      <a:pt x="571" y="288"/>
                    </a:lnTo>
                    <a:lnTo>
                      <a:pt x="578" y="281"/>
                    </a:lnTo>
                    <a:lnTo>
                      <a:pt x="585" y="275"/>
                    </a:lnTo>
                    <a:lnTo>
                      <a:pt x="590" y="268"/>
                    </a:lnTo>
                    <a:lnTo>
                      <a:pt x="621" y="289"/>
                    </a:lnTo>
                    <a:close/>
                    <a:moveTo>
                      <a:pt x="562" y="295"/>
                    </a:moveTo>
                    <a:lnTo>
                      <a:pt x="561" y="295"/>
                    </a:lnTo>
                    <a:lnTo>
                      <a:pt x="562" y="295"/>
                    </a:lnTo>
                    <a:lnTo>
                      <a:pt x="573" y="310"/>
                    </a:lnTo>
                    <a:lnTo>
                      <a:pt x="562" y="295"/>
                    </a:lnTo>
                    <a:close/>
                    <a:moveTo>
                      <a:pt x="586" y="325"/>
                    </a:moveTo>
                    <a:lnTo>
                      <a:pt x="574" y="334"/>
                    </a:lnTo>
                    <a:lnTo>
                      <a:pt x="565" y="345"/>
                    </a:lnTo>
                    <a:lnTo>
                      <a:pt x="557" y="354"/>
                    </a:lnTo>
                    <a:lnTo>
                      <a:pt x="550" y="364"/>
                    </a:lnTo>
                    <a:lnTo>
                      <a:pt x="538" y="383"/>
                    </a:lnTo>
                    <a:lnTo>
                      <a:pt x="529" y="400"/>
                    </a:lnTo>
                    <a:lnTo>
                      <a:pt x="495" y="384"/>
                    </a:lnTo>
                    <a:lnTo>
                      <a:pt x="505" y="363"/>
                    </a:lnTo>
                    <a:lnTo>
                      <a:pt x="519" y="341"/>
                    </a:lnTo>
                    <a:lnTo>
                      <a:pt x="527" y="330"/>
                    </a:lnTo>
                    <a:lnTo>
                      <a:pt x="537" y="319"/>
                    </a:lnTo>
                    <a:lnTo>
                      <a:pt x="548" y="306"/>
                    </a:lnTo>
                    <a:lnTo>
                      <a:pt x="562" y="295"/>
                    </a:lnTo>
                    <a:lnTo>
                      <a:pt x="586" y="325"/>
                    </a:lnTo>
                    <a:close/>
                    <a:moveTo>
                      <a:pt x="529" y="400"/>
                    </a:moveTo>
                    <a:lnTo>
                      <a:pt x="521" y="415"/>
                    </a:lnTo>
                    <a:lnTo>
                      <a:pt x="513" y="428"/>
                    </a:lnTo>
                    <a:lnTo>
                      <a:pt x="509" y="433"/>
                    </a:lnTo>
                    <a:lnTo>
                      <a:pt x="505" y="438"/>
                    </a:lnTo>
                    <a:lnTo>
                      <a:pt x="501" y="443"/>
                    </a:lnTo>
                    <a:lnTo>
                      <a:pt x="496" y="446"/>
                    </a:lnTo>
                    <a:lnTo>
                      <a:pt x="491" y="451"/>
                    </a:lnTo>
                    <a:lnTo>
                      <a:pt x="486" y="453"/>
                    </a:lnTo>
                    <a:lnTo>
                      <a:pt x="479" y="455"/>
                    </a:lnTo>
                    <a:lnTo>
                      <a:pt x="472" y="456"/>
                    </a:lnTo>
                    <a:lnTo>
                      <a:pt x="464" y="456"/>
                    </a:lnTo>
                    <a:lnTo>
                      <a:pt x="456" y="455"/>
                    </a:lnTo>
                    <a:lnTo>
                      <a:pt x="446" y="453"/>
                    </a:lnTo>
                    <a:lnTo>
                      <a:pt x="435" y="450"/>
                    </a:lnTo>
                    <a:lnTo>
                      <a:pt x="446" y="413"/>
                    </a:lnTo>
                    <a:lnTo>
                      <a:pt x="456" y="416"/>
                    </a:lnTo>
                    <a:lnTo>
                      <a:pt x="464" y="416"/>
                    </a:lnTo>
                    <a:lnTo>
                      <a:pt x="471" y="415"/>
                    </a:lnTo>
                    <a:lnTo>
                      <a:pt x="476" y="410"/>
                    </a:lnTo>
                    <a:lnTo>
                      <a:pt x="482" y="405"/>
                    </a:lnTo>
                    <a:lnTo>
                      <a:pt x="487" y="399"/>
                    </a:lnTo>
                    <a:lnTo>
                      <a:pt x="491" y="392"/>
                    </a:lnTo>
                    <a:lnTo>
                      <a:pt x="495" y="384"/>
                    </a:lnTo>
                    <a:lnTo>
                      <a:pt x="529" y="400"/>
                    </a:lnTo>
                    <a:close/>
                    <a:moveTo>
                      <a:pt x="444" y="413"/>
                    </a:moveTo>
                    <a:lnTo>
                      <a:pt x="446" y="413"/>
                    </a:lnTo>
                    <a:lnTo>
                      <a:pt x="440" y="432"/>
                    </a:lnTo>
                    <a:lnTo>
                      <a:pt x="444" y="413"/>
                    </a:lnTo>
                    <a:close/>
                    <a:moveTo>
                      <a:pt x="436" y="451"/>
                    </a:moveTo>
                    <a:lnTo>
                      <a:pt x="423" y="446"/>
                    </a:lnTo>
                    <a:lnTo>
                      <a:pt x="412" y="441"/>
                    </a:lnTo>
                    <a:lnTo>
                      <a:pt x="401" y="435"/>
                    </a:lnTo>
                    <a:lnTo>
                      <a:pt x="392" y="429"/>
                    </a:lnTo>
                    <a:lnTo>
                      <a:pt x="384" y="422"/>
                    </a:lnTo>
                    <a:lnTo>
                      <a:pt x="376" y="413"/>
                    </a:lnTo>
                    <a:lnTo>
                      <a:pt x="367" y="404"/>
                    </a:lnTo>
                    <a:lnTo>
                      <a:pt x="360" y="396"/>
                    </a:lnTo>
                    <a:lnTo>
                      <a:pt x="388" y="371"/>
                    </a:lnTo>
                    <a:lnTo>
                      <a:pt x="400" y="385"/>
                    </a:lnTo>
                    <a:lnTo>
                      <a:pt x="414" y="397"/>
                    </a:lnTo>
                    <a:lnTo>
                      <a:pt x="421" y="402"/>
                    </a:lnTo>
                    <a:lnTo>
                      <a:pt x="428" y="407"/>
                    </a:lnTo>
                    <a:lnTo>
                      <a:pt x="436" y="410"/>
                    </a:lnTo>
                    <a:lnTo>
                      <a:pt x="444" y="413"/>
                    </a:lnTo>
                    <a:lnTo>
                      <a:pt x="436" y="451"/>
                    </a:lnTo>
                    <a:close/>
                    <a:moveTo>
                      <a:pt x="360" y="396"/>
                    </a:moveTo>
                    <a:lnTo>
                      <a:pt x="350" y="384"/>
                    </a:lnTo>
                    <a:lnTo>
                      <a:pt x="338" y="372"/>
                    </a:lnTo>
                    <a:lnTo>
                      <a:pt x="331" y="366"/>
                    </a:lnTo>
                    <a:lnTo>
                      <a:pt x="325" y="361"/>
                    </a:lnTo>
                    <a:lnTo>
                      <a:pt x="318" y="356"/>
                    </a:lnTo>
                    <a:lnTo>
                      <a:pt x="310" y="351"/>
                    </a:lnTo>
                    <a:lnTo>
                      <a:pt x="301" y="346"/>
                    </a:lnTo>
                    <a:lnTo>
                      <a:pt x="292" y="341"/>
                    </a:lnTo>
                    <a:lnTo>
                      <a:pt x="282" y="338"/>
                    </a:lnTo>
                    <a:lnTo>
                      <a:pt x="271" y="335"/>
                    </a:lnTo>
                    <a:lnTo>
                      <a:pt x="258" y="332"/>
                    </a:lnTo>
                    <a:lnTo>
                      <a:pt x="245" y="330"/>
                    </a:lnTo>
                    <a:lnTo>
                      <a:pt x="230" y="329"/>
                    </a:lnTo>
                    <a:lnTo>
                      <a:pt x="215" y="329"/>
                    </a:lnTo>
                    <a:lnTo>
                      <a:pt x="215" y="291"/>
                    </a:lnTo>
                    <a:lnTo>
                      <a:pt x="233" y="292"/>
                    </a:lnTo>
                    <a:lnTo>
                      <a:pt x="251" y="293"/>
                    </a:lnTo>
                    <a:lnTo>
                      <a:pt x="266" y="295"/>
                    </a:lnTo>
                    <a:lnTo>
                      <a:pt x="281" y="298"/>
                    </a:lnTo>
                    <a:lnTo>
                      <a:pt x="294" y="302"/>
                    </a:lnTo>
                    <a:lnTo>
                      <a:pt x="307" y="306"/>
                    </a:lnTo>
                    <a:lnTo>
                      <a:pt x="318" y="312"/>
                    </a:lnTo>
                    <a:lnTo>
                      <a:pt x="328" y="317"/>
                    </a:lnTo>
                    <a:lnTo>
                      <a:pt x="337" y="323"/>
                    </a:lnTo>
                    <a:lnTo>
                      <a:pt x="347" y="329"/>
                    </a:lnTo>
                    <a:lnTo>
                      <a:pt x="355" y="336"/>
                    </a:lnTo>
                    <a:lnTo>
                      <a:pt x="362" y="342"/>
                    </a:lnTo>
                    <a:lnTo>
                      <a:pt x="376" y="357"/>
                    </a:lnTo>
                    <a:lnTo>
                      <a:pt x="388" y="371"/>
                    </a:lnTo>
                    <a:lnTo>
                      <a:pt x="360" y="396"/>
                    </a:lnTo>
                    <a:close/>
                    <a:moveTo>
                      <a:pt x="215" y="329"/>
                    </a:moveTo>
                    <a:lnTo>
                      <a:pt x="198" y="328"/>
                    </a:lnTo>
                    <a:lnTo>
                      <a:pt x="184" y="327"/>
                    </a:lnTo>
                    <a:lnTo>
                      <a:pt x="171" y="326"/>
                    </a:lnTo>
                    <a:lnTo>
                      <a:pt x="159" y="324"/>
                    </a:lnTo>
                    <a:lnTo>
                      <a:pt x="149" y="321"/>
                    </a:lnTo>
                    <a:lnTo>
                      <a:pt x="140" y="318"/>
                    </a:lnTo>
                    <a:lnTo>
                      <a:pt x="133" y="314"/>
                    </a:lnTo>
                    <a:lnTo>
                      <a:pt x="125" y="310"/>
                    </a:lnTo>
                    <a:lnTo>
                      <a:pt x="120" y="305"/>
                    </a:lnTo>
                    <a:lnTo>
                      <a:pt x="115" y="300"/>
                    </a:lnTo>
                    <a:lnTo>
                      <a:pt x="112" y="294"/>
                    </a:lnTo>
                    <a:lnTo>
                      <a:pt x="109" y="289"/>
                    </a:lnTo>
                    <a:lnTo>
                      <a:pt x="107" y="283"/>
                    </a:lnTo>
                    <a:lnTo>
                      <a:pt x="106" y="277"/>
                    </a:lnTo>
                    <a:lnTo>
                      <a:pt x="105" y="270"/>
                    </a:lnTo>
                    <a:lnTo>
                      <a:pt x="105" y="263"/>
                    </a:lnTo>
                    <a:lnTo>
                      <a:pt x="142" y="263"/>
                    </a:lnTo>
                    <a:lnTo>
                      <a:pt x="143" y="269"/>
                    </a:lnTo>
                    <a:lnTo>
                      <a:pt x="145" y="275"/>
                    </a:lnTo>
                    <a:lnTo>
                      <a:pt x="149" y="279"/>
                    </a:lnTo>
                    <a:lnTo>
                      <a:pt x="156" y="283"/>
                    </a:lnTo>
                    <a:lnTo>
                      <a:pt x="166" y="287"/>
                    </a:lnTo>
                    <a:lnTo>
                      <a:pt x="178" y="289"/>
                    </a:lnTo>
                    <a:lnTo>
                      <a:pt x="194" y="291"/>
                    </a:lnTo>
                    <a:lnTo>
                      <a:pt x="215" y="291"/>
                    </a:lnTo>
                    <a:lnTo>
                      <a:pt x="215" y="329"/>
                    </a:lnTo>
                    <a:close/>
                    <a:moveTo>
                      <a:pt x="105" y="263"/>
                    </a:moveTo>
                    <a:lnTo>
                      <a:pt x="105" y="255"/>
                    </a:lnTo>
                    <a:lnTo>
                      <a:pt x="106" y="247"/>
                    </a:lnTo>
                    <a:lnTo>
                      <a:pt x="108" y="237"/>
                    </a:lnTo>
                    <a:lnTo>
                      <a:pt x="110" y="229"/>
                    </a:lnTo>
                    <a:lnTo>
                      <a:pt x="146" y="237"/>
                    </a:lnTo>
                    <a:lnTo>
                      <a:pt x="144" y="251"/>
                    </a:lnTo>
                    <a:lnTo>
                      <a:pt x="142" y="263"/>
                    </a:lnTo>
                    <a:lnTo>
                      <a:pt x="105" y="263"/>
                    </a:lnTo>
                    <a:close/>
                    <a:moveTo>
                      <a:pt x="110" y="229"/>
                    </a:moveTo>
                    <a:lnTo>
                      <a:pt x="112" y="220"/>
                    </a:lnTo>
                    <a:lnTo>
                      <a:pt x="113" y="212"/>
                    </a:lnTo>
                    <a:lnTo>
                      <a:pt x="113" y="205"/>
                    </a:lnTo>
                    <a:lnTo>
                      <a:pt x="112" y="200"/>
                    </a:lnTo>
                    <a:lnTo>
                      <a:pt x="140" y="176"/>
                    </a:lnTo>
                    <a:lnTo>
                      <a:pt x="145" y="183"/>
                    </a:lnTo>
                    <a:lnTo>
                      <a:pt x="149" y="190"/>
                    </a:lnTo>
                    <a:lnTo>
                      <a:pt x="150" y="197"/>
                    </a:lnTo>
                    <a:lnTo>
                      <a:pt x="151" y="205"/>
                    </a:lnTo>
                    <a:lnTo>
                      <a:pt x="150" y="221"/>
                    </a:lnTo>
                    <a:lnTo>
                      <a:pt x="146" y="237"/>
                    </a:lnTo>
                    <a:lnTo>
                      <a:pt x="110" y="229"/>
                    </a:lnTo>
                    <a:close/>
                    <a:moveTo>
                      <a:pt x="139" y="174"/>
                    </a:moveTo>
                    <a:lnTo>
                      <a:pt x="140" y="175"/>
                    </a:lnTo>
                    <a:lnTo>
                      <a:pt x="140" y="176"/>
                    </a:lnTo>
                    <a:lnTo>
                      <a:pt x="126" y="188"/>
                    </a:lnTo>
                    <a:lnTo>
                      <a:pt x="139" y="174"/>
                    </a:lnTo>
                    <a:close/>
                    <a:moveTo>
                      <a:pt x="114" y="202"/>
                    </a:moveTo>
                    <a:lnTo>
                      <a:pt x="109" y="198"/>
                    </a:lnTo>
                    <a:lnTo>
                      <a:pt x="103" y="192"/>
                    </a:lnTo>
                    <a:lnTo>
                      <a:pt x="126" y="163"/>
                    </a:lnTo>
                    <a:lnTo>
                      <a:pt x="133" y="168"/>
                    </a:lnTo>
                    <a:lnTo>
                      <a:pt x="139" y="174"/>
                    </a:lnTo>
                    <a:lnTo>
                      <a:pt x="114" y="202"/>
                    </a:lnTo>
                    <a:close/>
                    <a:moveTo>
                      <a:pt x="126" y="163"/>
                    </a:moveTo>
                    <a:lnTo>
                      <a:pt x="168" y="198"/>
                    </a:lnTo>
                    <a:lnTo>
                      <a:pt x="126" y="163"/>
                    </a:lnTo>
                    <a:lnTo>
                      <a:pt x="115" y="178"/>
                    </a:lnTo>
                    <a:lnTo>
                      <a:pt x="126" y="163"/>
                    </a:lnTo>
                    <a:close/>
                    <a:moveTo>
                      <a:pt x="103" y="192"/>
                    </a:moveTo>
                    <a:lnTo>
                      <a:pt x="80" y="173"/>
                    </a:lnTo>
                    <a:lnTo>
                      <a:pt x="56" y="150"/>
                    </a:lnTo>
                    <a:lnTo>
                      <a:pt x="45" y="137"/>
                    </a:lnTo>
                    <a:lnTo>
                      <a:pt x="36" y="124"/>
                    </a:lnTo>
                    <a:lnTo>
                      <a:pt x="32" y="117"/>
                    </a:lnTo>
                    <a:lnTo>
                      <a:pt x="29" y="111"/>
                    </a:lnTo>
                    <a:lnTo>
                      <a:pt x="26" y="104"/>
                    </a:lnTo>
                    <a:lnTo>
                      <a:pt x="23" y="97"/>
                    </a:lnTo>
                    <a:lnTo>
                      <a:pt x="61" y="88"/>
                    </a:lnTo>
                    <a:lnTo>
                      <a:pt x="64" y="97"/>
                    </a:lnTo>
                    <a:lnTo>
                      <a:pt x="70" y="108"/>
                    </a:lnTo>
                    <a:lnTo>
                      <a:pt x="77" y="117"/>
                    </a:lnTo>
                    <a:lnTo>
                      <a:pt x="87" y="127"/>
                    </a:lnTo>
                    <a:lnTo>
                      <a:pt x="107" y="147"/>
                    </a:lnTo>
                    <a:lnTo>
                      <a:pt x="126" y="163"/>
                    </a:lnTo>
                    <a:lnTo>
                      <a:pt x="103" y="192"/>
                    </a:lnTo>
                    <a:close/>
                    <a:moveTo>
                      <a:pt x="23" y="97"/>
                    </a:moveTo>
                    <a:lnTo>
                      <a:pt x="0" y="0"/>
                    </a:lnTo>
                    <a:lnTo>
                      <a:pt x="23" y="97"/>
                    </a:lnTo>
                    <a:lnTo>
                      <a:pt x="42" y="93"/>
                    </a:lnTo>
                    <a:lnTo>
                      <a:pt x="23" y="97"/>
                    </a:lnTo>
                    <a:close/>
                    <a:moveTo>
                      <a:pt x="23" y="97"/>
                    </a:moveTo>
                    <a:lnTo>
                      <a:pt x="22" y="91"/>
                    </a:lnTo>
                    <a:lnTo>
                      <a:pt x="21" y="86"/>
                    </a:lnTo>
                    <a:lnTo>
                      <a:pt x="21" y="81"/>
                    </a:lnTo>
                    <a:lnTo>
                      <a:pt x="22" y="76"/>
                    </a:lnTo>
                    <a:lnTo>
                      <a:pt x="23" y="71"/>
                    </a:lnTo>
                    <a:lnTo>
                      <a:pt x="24" y="66"/>
                    </a:lnTo>
                    <a:lnTo>
                      <a:pt x="28" y="61"/>
                    </a:lnTo>
                    <a:lnTo>
                      <a:pt x="30" y="57"/>
                    </a:lnTo>
                    <a:lnTo>
                      <a:pt x="34" y="52"/>
                    </a:lnTo>
                    <a:lnTo>
                      <a:pt x="38" y="48"/>
                    </a:lnTo>
                    <a:lnTo>
                      <a:pt x="43" y="45"/>
                    </a:lnTo>
                    <a:lnTo>
                      <a:pt x="49" y="41"/>
                    </a:lnTo>
                    <a:lnTo>
                      <a:pt x="55" y="38"/>
                    </a:lnTo>
                    <a:lnTo>
                      <a:pt x="64" y="35"/>
                    </a:lnTo>
                    <a:lnTo>
                      <a:pt x="72" y="32"/>
                    </a:lnTo>
                    <a:lnTo>
                      <a:pt x="81" y="30"/>
                    </a:lnTo>
                    <a:lnTo>
                      <a:pt x="90" y="66"/>
                    </a:lnTo>
                    <a:lnTo>
                      <a:pt x="81" y="69"/>
                    </a:lnTo>
                    <a:lnTo>
                      <a:pt x="75" y="71"/>
                    </a:lnTo>
                    <a:lnTo>
                      <a:pt x="69" y="74"/>
                    </a:lnTo>
                    <a:lnTo>
                      <a:pt x="65" y="76"/>
                    </a:lnTo>
                    <a:lnTo>
                      <a:pt x="63" y="79"/>
                    </a:lnTo>
                    <a:lnTo>
                      <a:pt x="61" y="82"/>
                    </a:lnTo>
                    <a:lnTo>
                      <a:pt x="59" y="85"/>
                    </a:lnTo>
                    <a:lnTo>
                      <a:pt x="61" y="88"/>
                    </a:lnTo>
                    <a:lnTo>
                      <a:pt x="23" y="97"/>
                    </a:lnTo>
                    <a:close/>
                    <a:moveTo>
                      <a:pt x="81" y="30"/>
                    </a:moveTo>
                    <a:lnTo>
                      <a:pt x="86" y="29"/>
                    </a:lnTo>
                    <a:lnTo>
                      <a:pt x="81" y="30"/>
                    </a:lnTo>
                    <a:lnTo>
                      <a:pt x="85" y="48"/>
                    </a:lnTo>
                    <a:lnTo>
                      <a:pt x="81" y="30"/>
                    </a:lnTo>
                    <a:close/>
                    <a:moveTo>
                      <a:pt x="81" y="30"/>
                    </a:moveTo>
                    <a:lnTo>
                      <a:pt x="105" y="24"/>
                    </a:lnTo>
                    <a:lnTo>
                      <a:pt x="132" y="20"/>
                    </a:lnTo>
                    <a:lnTo>
                      <a:pt x="161" y="16"/>
                    </a:lnTo>
                    <a:lnTo>
                      <a:pt x="193" y="12"/>
                    </a:lnTo>
                    <a:lnTo>
                      <a:pt x="228" y="9"/>
                    </a:lnTo>
                    <a:lnTo>
                      <a:pt x="263" y="7"/>
                    </a:lnTo>
                    <a:lnTo>
                      <a:pt x="298" y="5"/>
                    </a:lnTo>
                    <a:lnTo>
                      <a:pt x="333" y="5"/>
                    </a:lnTo>
                    <a:lnTo>
                      <a:pt x="367" y="6"/>
                    </a:lnTo>
                    <a:lnTo>
                      <a:pt x="399" y="7"/>
                    </a:lnTo>
                    <a:lnTo>
                      <a:pt x="429" y="11"/>
                    </a:lnTo>
                    <a:lnTo>
                      <a:pt x="455" y="15"/>
                    </a:lnTo>
                    <a:lnTo>
                      <a:pt x="467" y="18"/>
                    </a:lnTo>
                    <a:lnTo>
                      <a:pt x="477" y="21"/>
                    </a:lnTo>
                    <a:lnTo>
                      <a:pt x="487" y="25"/>
                    </a:lnTo>
                    <a:lnTo>
                      <a:pt x="495" y="30"/>
                    </a:lnTo>
                    <a:lnTo>
                      <a:pt x="502" y="35"/>
                    </a:lnTo>
                    <a:lnTo>
                      <a:pt x="507" y="40"/>
                    </a:lnTo>
                    <a:lnTo>
                      <a:pt x="511" y="45"/>
                    </a:lnTo>
                    <a:lnTo>
                      <a:pt x="513" y="51"/>
                    </a:lnTo>
                    <a:lnTo>
                      <a:pt x="477" y="60"/>
                    </a:lnTo>
                    <a:lnTo>
                      <a:pt x="475" y="55"/>
                    </a:lnTo>
                    <a:lnTo>
                      <a:pt x="472" y="52"/>
                    </a:lnTo>
                    <a:lnTo>
                      <a:pt x="467" y="49"/>
                    </a:lnTo>
                    <a:lnTo>
                      <a:pt x="461" y="46"/>
                    </a:lnTo>
                    <a:lnTo>
                      <a:pt x="454" y="43"/>
                    </a:lnTo>
                    <a:lnTo>
                      <a:pt x="446" y="41"/>
                    </a:lnTo>
                    <a:lnTo>
                      <a:pt x="436" y="39"/>
                    </a:lnTo>
                    <a:lnTo>
                      <a:pt x="426" y="38"/>
                    </a:lnTo>
                    <a:lnTo>
                      <a:pt x="403" y="36"/>
                    </a:lnTo>
                    <a:lnTo>
                      <a:pt x="377" y="35"/>
                    </a:lnTo>
                    <a:lnTo>
                      <a:pt x="348" y="35"/>
                    </a:lnTo>
                    <a:lnTo>
                      <a:pt x="318" y="37"/>
                    </a:lnTo>
                    <a:lnTo>
                      <a:pt x="286" y="39"/>
                    </a:lnTo>
                    <a:lnTo>
                      <a:pt x="254" y="41"/>
                    </a:lnTo>
                    <a:lnTo>
                      <a:pt x="222" y="45"/>
                    </a:lnTo>
                    <a:lnTo>
                      <a:pt x="191" y="48"/>
                    </a:lnTo>
                    <a:lnTo>
                      <a:pt x="162" y="52"/>
                    </a:lnTo>
                    <a:lnTo>
                      <a:pt x="136" y="57"/>
                    </a:lnTo>
                    <a:lnTo>
                      <a:pt x="111" y="61"/>
                    </a:lnTo>
                    <a:lnTo>
                      <a:pt x="89" y="66"/>
                    </a:lnTo>
                    <a:lnTo>
                      <a:pt x="81" y="30"/>
                    </a:lnTo>
                    <a:close/>
                    <a:moveTo>
                      <a:pt x="513" y="51"/>
                    </a:moveTo>
                    <a:lnTo>
                      <a:pt x="512" y="46"/>
                    </a:lnTo>
                    <a:lnTo>
                      <a:pt x="513" y="51"/>
                    </a:lnTo>
                    <a:lnTo>
                      <a:pt x="495" y="55"/>
                    </a:lnTo>
                    <a:lnTo>
                      <a:pt x="513" y="51"/>
                    </a:lnTo>
                    <a:close/>
                    <a:moveTo>
                      <a:pt x="513" y="51"/>
                    </a:moveTo>
                    <a:lnTo>
                      <a:pt x="515" y="58"/>
                    </a:lnTo>
                    <a:lnTo>
                      <a:pt x="515" y="65"/>
                    </a:lnTo>
                    <a:lnTo>
                      <a:pt x="477" y="60"/>
                    </a:lnTo>
                    <a:lnTo>
                      <a:pt x="477" y="59"/>
                    </a:lnTo>
                    <a:lnTo>
                      <a:pt x="513" y="51"/>
                    </a:lnTo>
                    <a:close/>
                    <a:moveTo>
                      <a:pt x="476" y="61"/>
                    </a:moveTo>
                    <a:lnTo>
                      <a:pt x="476" y="62"/>
                    </a:lnTo>
                    <a:lnTo>
                      <a:pt x="477" y="60"/>
                    </a:lnTo>
                    <a:lnTo>
                      <a:pt x="496" y="62"/>
                    </a:lnTo>
                    <a:lnTo>
                      <a:pt x="476" y="6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09" name="Freeform 2329">
                <a:extLst>
                  <a:ext uri="{FF2B5EF4-FFF2-40B4-BE49-F238E27FC236}">
                    <a16:creationId xmlns:a16="http://schemas.microsoft.com/office/drawing/2014/main" id="{50A0A5F5-148F-4008-A299-83445A5D37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9" y="3358"/>
                <a:ext cx="47" cy="20"/>
              </a:xfrm>
              <a:custGeom>
                <a:avLst/>
                <a:gdLst>
                  <a:gd name="T0" fmla="*/ 3 w 702"/>
                  <a:gd name="T1" fmla="*/ 1 h 298"/>
                  <a:gd name="T2" fmla="*/ 3 w 702"/>
                  <a:gd name="T3" fmla="*/ 1 h 298"/>
                  <a:gd name="T4" fmla="*/ 3 w 702"/>
                  <a:gd name="T5" fmla="*/ 1 h 298"/>
                  <a:gd name="T6" fmla="*/ 3 w 702"/>
                  <a:gd name="T7" fmla="*/ 1 h 298"/>
                  <a:gd name="T8" fmla="*/ 3 w 702"/>
                  <a:gd name="T9" fmla="*/ 1 h 298"/>
                  <a:gd name="T10" fmla="*/ 3 w 702"/>
                  <a:gd name="T11" fmla="*/ 1 h 298"/>
                  <a:gd name="T12" fmla="*/ 3 w 702"/>
                  <a:gd name="T13" fmla="*/ 1 h 298"/>
                  <a:gd name="T14" fmla="*/ 3 w 702"/>
                  <a:gd name="T15" fmla="*/ 1 h 298"/>
                  <a:gd name="T16" fmla="*/ 3 w 702"/>
                  <a:gd name="T17" fmla="*/ 1 h 298"/>
                  <a:gd name="T18" fmla="*/ 2 w 702"/>
                  <a:gd name="T19" fmla="*/ 1 h 298"/>
                  <a:gd name="T20" fmla="*/ 2 w 702"/>
                  <a:gd name="T21" fmla="*/ 1 h 298"/>
                  <a:gd name="T22" fmla="*/ 2 w 702"/>
                  <a:gd name="T23" fmla="*/ 1 h 298"/>
                  <a:gd name="T24" fmla="*/ 2 w 702"/>
                  <a:gd name="T25" fmla="*/ 1 h 298"/>
                  <a:gd name="T26" fmla="*/ 2 w 702"/>
                  <a:gd name="T27" fmla="*/ 1 h 298"/>
                  <a:gd name="T28" fmla="*/ 2 w 702"/>
                  <a:gd name="T29" fmla="*/ 1 h 298"/>
                  <a:gd name="T30" fmla="*/ 2 w 702"/>
                  <a:gd name="T31" fmla="*/ 1 h 298"/>
                  <a:gd name="T32" fmla="*/ 2 w 702"/>
                  <a:gd name="T33" fmla="*/ 1 h 298"/>
                  <a:gd name="T34" fmla="*/ 2 w 702"/>
                  <a:gd name="T35" fmla="*/ 1 h 298"/>
                  <a:gd name="T36" fmla="*/ 2 w 702"/>
                  <a:gd name="T37" fmla="*/ 1 h 298"/>
                  <a:gd name="T38" fmla="*/ 1 w 702"/>
                  <a:gd name="T39" fmla="*/ 1 h 298"/>
                  <a:gd name="T40" fmla="*/ 1 w 702"/>
                  <a:gd name="T41" fmla="*/ 1 h 298"/>
                  <a:gd name="T42" fmla="*/ 1 w 702"/>
                  <a:gd name="T43" fmla="*/ 1 h 298"/>
                  <a:gd name="T44" fmla="*/ 1 w 702"/>
                  <a:gd name="T45" fmla="*/ 1 h 298"/>
                  <a:gd name="T46" fmla="*/ 1 w 702"/>
                  <a:gd name="T47" fmla="*/ 1 h 298"/>
                  <a:gd name="T48" fmla="*/ 1 w 702"/>
                  <a:gd name="T49" fmla="*/ 1 h 298"/>
                  <a:gd name="T50" fmla="*/ 1 w 702"/>
                  <a:gd name="T51" fmla="*/ 1 h 298"/>
                  <a:gd name="T52" fmla="*/ 1 w 702"/>
                  <a:gd name="T53" fmla="*/ 1 h 298"/>
                  <a:gd name="T54" fmla="*/ 1 w 702"/>
                  <a:gd name="T55" fmla="*/ 1 h 298"/>
                  <a:gd name="T56" fmla="*/ 0 w 702"/>
                  <a:gd name="T57" fmla="*/ 1 h 298"/>
                  <a:gd name="T58" fmla="*/ 0 w 702"/>
                  <a:gd name="T59" fmla="*/ 1 h 298"/>
                  <a:gd name="T60" fmla="*/ 0 w 702"/>
                  <a:gd name="T61" fmla="*/ 0 h 298"/>
                  <a:gd name="T62" fmla="*/ 0 w 702"/>
                  <a:gd name="T63" fmla="*/ 0 h 298"/>
                  <a:gd name="T64" fmla="*/ 0 w 702"/>
                  <a:gd name="T65" fmla="*/ 0 h 298"/>
                  <a:gd name="T66" fmla="*/ 0 w 702"/>
                  <a:gd name="T67" fmla="*/ 0 h 298"/>
                  <a:gd name="T68" fmla="*/ 0 w 702"/>
                  <a:gd name="T69" fmla="*/ 0 h 298"/>
                  <a:gd name="T70" fmla="*/ 0 w 702"/>
                  <a:gd name="T71" fmla="*/ 0 h 298"/>
                  <a:gd name="T72" fmla="*/ 0 w 702"/>
                  <a:gd name="T73" fmla="*/ 0 h 298"/>
                  <a:gd name="T74" fmla="*/ 0 w 702"/>
                  <a:gd name="T75" fmla="*/ 0 h 298"/>
                  <a:gd name="T76" fmla="*/ 0 w 702"/>
                  <a:gd name="T77" fmla="*/ 0 h 298"/>
                  <a:gd name="T78" fmla="*/ 0 w 702"/>
                  <a:gd name="T79" fmla="*/ 0 h 298"/>
                  <a:gd name="T80" fmla="*/ 1 w 702"/>
                  <a:gd name="T81" fmla="*/ 0 h 298"/>
                  <a:gd name="T82" fmla="*/ 1 w 702"/>
                  <a:gd name="T83" fmla="*/ 0 h 298"/>
                  <a:gd name="T84" fmla="*/ 1 w 702"/>
                  <a:gd name="T85" fmla="*/ 0 h 298"/>
                  <a:gd name="T86" fmla="*/ 1 w 702"/>
                  <a:gd name="T87" fmla="*/ 0 h 298"/>
                  <a:gd name="T88" fmla="*/ 2 w 702"/>
                  <a:gd name="T89" fmla="*/ 0 h 298"/>
                  <a:gd name="T90" fmla="*/ 2 w 702"/>
                  <a:gd name="T91" fmla="*/ 0 h 298"/>
                  <a:gd name="T92" fmla="*/ 2 w 702"/>
                  <a:gd name="T93" fmla="*/ 0 h 298"/>
                  <a:gd name="T94" fmla="*/ 2 w 702"/>
                  <a:gd name="T95" fmla="*/ 0 h 298"/>
                  <a:gd name="T96" fmla="*/ 3 w 702"/>
                  <a:gd name="T97" fmla="*/ 0 h 298"/>
                  <a:gd name="T98" fmla="*/ 3 w 702"/>
                  <a:gd name="T99" fmla="*/ 0 h 298"/>
                  <a:gd name="T100" fmla="*/ 3 w 702"/>
                  <a:gd name="T101" fmla="*/ 0 h 298"/>
                  <a:gd name="T102" fmla="*/ 3 w 702"/>
                  <a:gd name="T103" fmla="*/ 0 h 298"/>
                  <a:gd name="T104" fmla="*/ 3 w 702"/>
                  <a:gd name="T105" fmla="*/ 1 h 298"/>
                  <a:gd name="T106" fmla="*/ 3 w 702"/>
                  <a:gd name="T107" fmla="*/ 1 h 298"/>
                  <a:gd name="T108" fmla="*/ 3 w 702"/>
                  <a:gd name="T109" fmla="*/ 1 h 29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702" h="298">
                    <a:moveTo>
                      <a:pt x="700" y="209"/>
                    </a:moveTo>
                    <a:lnTo>
                      <a:pt x="701" y="218"/>
                    </a:lnTo>
                    <a:lnTo>
                      <a:pt x="702" y="226"/>
                    </a:lnTo>
                    <a:lnTo>
                      <a:pt x="701" y="232"/>
                    </a:lnTo>
                    <a:lnTo>
                      <a:pt x="700" y="238"/>
                    </a:lnTo>
                    <a:lnTo>
                      <a:pt x="699" y="242"/>
                    </a:lnTo>
                    <a:lnTo>
                      <a:pt x="696" y="245"/>
                    </a:lnTo>
                    <a:lnTo>
                      <a:pt x="693" y="247"/>
                    </a:lnTo>
                    <a:lnTo>
                      <a:pt x="689" y="249"/>
                    </a:lnTo>
                    <a:lnTo>
                      <a:pt x="685" y="250"/>
                    </a:lnTo>
                    <a:lnTo>
                      <a:pt x="680" y="250"/>
                    </a:lnTo>
                    <a:lnTo>
                      <a:pt x="675" y="250"/>
                    </a:lnTo>
                    <a:lnTo>
                      <a:pt x="668" y="249"/>
                    </a:lnTo>
                    <a:lnTo>
                      <a:pt x="655" y="246"/>
                    </a:lnTo>
                    <a:lnTo>
                      <a:pt x="641" y="242"/>
                    </a:lnTo>
                    <a:lnTo>
                      <a:pt x="625" y="237"/>
                    </a:lnTo>
                    <a:lnTo>
                      <a:pt x="608" y="232"/>
                    </a:lnTo>
                    <a:lnTo>
                      <a:pt x="590" y="228"/>
                    </a:lnTo>
                    <a:lnTo>
                      <a:pt x="572" y="224"/>
                    </a:lnTo>
                    <a:lnTo>
                      <a:pt x="554" y="222"/>
                    </a:lnTo>
                    <a:lnTo>
                      <a:pt x="536" y="221"/>
                    </a:lnTo>
                    <a:lnTo>
                      <a:pt x="526" y="222"/>
                    </a:lnTo>
                    <a:lnTo>
                      <a:pt x="518" y="223"/>
                    </a:lnTo>
                    <a:lnTo>
                      <a:pt x="509" y="225"/>
                    </a:lnTo>
                    <a:lnTo>
                      <a:pt x="501" y="228"/>
                    </a:lnTo>
                    <a:lnTo>
                      <a:pt x="485" y="235"/>
                    </a:lnTo>
                    <a:lnTo>
                      <a:pt x="473" y="242"/>
                    </a:lnTo>
                    <a:lnTo>
                      <a:pt x="463" y="250"/>
                    </a:lnTo>
                    <a:lnTo>
                      <a:pt x="453" y="258"/>
                    </a:lnTo>
                    <a:lnTo>
                      <a:pt x="439" y="271"/>
                    </a:lnTo>
                    <a:lnTo>
                      <a:pt x="427" y="283"/>
                    </a:lnTo>
                    <a:lnTo>
                      <a:pt x="419" y="288"/>
                    </a:lnTo>
                    <a:lnTo>
                      <a:pt x="412" y="293"/>
                    </a:lnTo>
                    <a:lnTo>
                      <a:pt x="404" y="296"/>
                    </a:lnTo>
                    <a:lnTo>
                      <a:pt x="394" y="298"/>
                    </a:lnTo>
                    <a:lnTo>
                      <a:pt x="381" y="298"/>
                    </a:lnTo>
                    <a:lnTo>
                      <a:pt x="366" y="297"/>
                    </a:lnTo>
                    <a:lnTo>
                      <a:pt x="348" y="295"/>
                    </a:lnTo>
                    <a:lnTo>
                      <a:pt x="327" y="291"/>
                    </a:lnTo>
                    <a:lnTo>
                      <a:pt x="306" y="286"/>
                    </a:lnTo>
                    <a:lnTo>
                      <a:pt x="289" y="280"/>
                    </a:lnTo>
                    <a:lnTo>
                      <a:pt x="275" y="275"/>
                    </a:lnTo>
                    <a:lnTo>
                      <a:pt x="264" y="269"/>
                    </a:lnTo>
                    <a:lnTo>
                      <a:pt x="255" y="263"/>
                    </a:lnTo>
                    <a:lnTo>
                      <a:pt x="248" y="256"/>
                    </a:lnTo>
                    <a:lnTo>
                      <a:pt x="242" y="249"/>
                    </a:lnTo>
                    <a:lnTo>
                      <a:pt x="238" y="243"/>
                    </a:lnTo>
                    <a:lnTo>
                      <a:pt x="232" y="230"/>
                    </a:lnTo>
                    <a:lnTo>
                      <a:pt x="224" y="217"/>
                    </a:lnTo>
                    <a:lnTo>
                      <a:pt x="220" y="211"/>
                    </a:lnTo>
                    <a:lnTo>
                      <a:pt x="212" y="205"/>
                    </a:lnTo>
                    <a:lnTo>
                      <a:pt x="204" y="200"/>
                    </a:lnTo>
                    <a:lnTo>
                      <a:pt x="194" y="195"/>
                    </a:lnTo>
                    <a:lnTo>
                      <a:pt x="168" y="184"/>
                    </a:lnTo>
                    <a:lnTo>
                      <a:pt x="141" y="173"/>
                    </a:lnTo>
                    <a:lnTo>
                      <a:pt x="114" y="161"/>
                    </a:lnTo>
                    <a:lnTo>
                      <a:pt x="88" y="146"/>
                    </a:lnTo>
                    <a:lnTo>
                      <a:pt x="74" y="139"/>
                    </a:lnTo>
                    <a:lnTo>
                      <a:pt x="62" y="131"/>
                    </a:lnTo>
                    <a:lnTo>
                      <a:pt x="51" y="123"/>
                    </a:lnTo>
                    <a:lnTo>
                      <a:pt x="39" y="113"/>
                    </a:lnTo>
                    <a:lnTo>
                      <a:pt x="29" y="104"/>
                    </a:lnTo>
                    <a:lnTo>
                      <a:pt x="21" y="94"/>
                    </a:lnTo>
                    <a:lnTo>
                      <a:pt x="13" y="84"/>
                    </a:lnTo>
                    <a:lnTo>
                      <a:pt x="6" y="73"/>
                    </a:lnTo>
                    <a:lnTo>
                      <a:pt x="3" y="68"/>
                    </a:lnTo>
                    <a:lnTo>
                      <a:pt x="1" y="63"/>
                    </a:lnTo>
                    <a:lnTo>
                      <a:pt x="0" y="58"/>
                    </a:lnTo>
                    <a:lnTo>
                      <a:pt x="0" y="54"/>
                    </a:lnTo>
                    <a:lnTo>
                      <a:pt x="1" y="50"/>
                    </a:lnTo>
                    <a:lnTo>
                      <a:pt x="2" y="45"/>
                    </a:lnTo>
                    <a:lnTo>
                      <a:pt x="6" y="41"/>
                    </a:lnTo>
                    <a:lnTo>
                      <a:pt x="8" y="37"/>
                    </a:lnTo>
                    <a:lnTo>
                      <a:pt x="12" y="33"/>
                    </a:lnTo>
                    <a:lnTo>
                      <a:pt x="16" y="30"/>
                    </a:lnTo>
                    <a:lnTo>
                      <a:pt x="20" y="27"/>
                    </a:lnTo>
                    <a:lnTo>
                      <a:pt x="26" y="24"/>
                    </a:lnTo>
                    <a:lnTo>
                      <a:pt x="38" y="18"/>
                    </a:lnTo>
                    <a:lnTo>
                      <a:pt x="54" y="13"/>
                    </a:lnTo>
                    <a:lnTo>
                      <a:pt x="71" y="8"/>
                    </a:lnTo>
                    <a:lnTo>
                      <a:pt x="91" y="5"/>
                    </a:lnTo>
                    <a:lnTo>
                      <a:pt x="114" y="3"/>
                    </a:lnTo>
                    <a:lnTo>
                      <a:pt x="137" y="1"/>
                    </a:lnTo>
                    <a:lnTo>
                      <a:pt x="163" y="0"/>
                    </a:lnTo>
                    <a:lnTo>
                      <a:pt x="190" y="0"/>
                    </a:lnTo>
                    <a:lnTo>
                      <a:pt x="219" y="1"/>
                    </a:lnTo>
                    <a:lnTo>
                      <a:pt x="249" y="2"/>
                    </a:lnTo>
                    <a:lnTo>
                      <a:pt x="314" y="6"/>
                    </a:lnTo>
                    <a:lnTo>
                      <a:pt x="384" y="8"/>
                    </a:lnTo>
                    <a:lnTo>
                      <a:pt x="418" y="11"/>
                    </a:lnTo>
                    <a:lnTo>
                      <a:pt x="453" y="14"/>
                    </a:lnTo>
                    <a:lnTo>
                      <a:pt x="471" y="16"/>
                    </a:lnTo>
                    <a:lnTo>
                      <a:pt x="487" y="18"/>
                    </a:lnTo>
                    <a:lnTo>
                      <a:pt x="504" y="21"/>
                    </a:lnTo>
                    <a:lnTo>
                      <a:pt x="520" y="25"/>
                    </a:lnTo>
                    <a:lnTo>
                      <a:pt x="537" y="29"/>
                    </a:lnTo>
                    <a:lnTo>
                      <a:pt x="552" y="33"/>
                    </a:lnTo>
                    <a:lnTo>
                      <a:pt x="568" y="39"/>
                    </a:lnTo>
                    <a:lnTo>
                      <a:pt x="582" y="46"/>
                    </a:lnTo>
                    <a:lnTo>
                      <a:pt x="596" y="53"/>
                    </a:lnTo>
                    <a:lnTo>
                      <a:pt x="610" y="62"/>
                    </a:lnTo>
                    <a:lnTo>
                      <a:pt x="622" y="71"/>
                    </a:lnTo>
                    <a:lnTo>
                      <a:pt x="635" y="82"/>
                    </a:lnTo>
                    <a:lnTo>
                      <a:pt x="646" y="93"/>
                    </a:lnTo>
                    <a:lnTo>
                      <a:pt x="656" y="105"/>
                    </a:lnTo>
                    <a:lnTo>
                      <a:pt x="666" y="120"/>
                    </a:lnTo>
                    <a:lnTo>
                      <a:pt x="675" y="134"/>
                    </a:lnTo>
                    <a:lnTo>
                      <a:pt x="683" y="152"/>
                    </a:lnTo>
                    <a:lnTo>
                      <a:pt x="690" y="169"/>
                    </a:lnTo>
                    <a:lnTo>
                      <a:pt x="695" y="189"/>
                    </a:lnTo>
                    <a:lnTo>
                      <a:pt x="700" y="209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10" name="Freeform 2330">
                <a:extLst>
                  <a:ext uri="{FF2B5EF4-FFF2-40B4-BE49-F238E27FC236}">
                    <a16:creationId xmlns:a16="http://schemas.microsoft.com/office/drawing/2014/main" id="{73FF297E-127B-4AAA-9B9F-9A354693EFC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68" y="3357"/>
                <a:ext cx="49" cy="23"/>
              </a:xfrm>
              <a:custGeom>
                <a:avLst/>
                <a:gdLst>
                  <a:gd name="T0" fmla="*/ 3 w 739"/>
                  <a:gd name="T1" fmla="*/ 1 h 335"/>
                  <a:gd name="T2" fmla="*/ 3 w 739"/>
                  <a:gd name="T3" fmla="*/ 1 h 335"/>
                  <a:gd name="T4" fmla="*/ 3 w 739"/>
                  <a:gd name="T5" fmla="*/ 1 h 335"/>
                  <a:gd name="T6" fmla="*/ 3 w 739"/>
                  <a:gd name="T7" fmla="*/ 1 h 335"/>
                  <a:gd name="T8" fmla="*/ 3 w 739"/>
                  <a:gd name="T9" fmla="*/ 1 h 335"/>
                  <a:gd name="T10" fmla="*/ 3 w 739"/>
                  <a:gd name="T11" fmla="*/ 1 h 335"/>
                  <a:gd name="T12" fmla="*/ 3 w 739"/>
                  <a:gd name="T13" fmla="*/ 1 h 335"/>
                  <a:gd name="T14" fmla="*/ 2 w 739"/>
                  <a:gd name="T15" fmla="*/ 1 h 335"/>
                  <a:gd name="T16" fmla="*/ 2 w 739"/>
                  <a:gd name="T17" fmla="*/ 1 h 335"/>
                  <a:gd name="T18" fmla="*/ 3 w 739"/>
                  <a:gd name="T19" fmla="*/ 1 h 335"/>
                  <a:gd name="T20" fmla="*/ 2 w 739"/>
                  <a:gd name="T21" fmla="*/ 1 h 335"/>
                  <a:gd name="T22" fmla="*/ 2 w 739"/>
                  <a:gd name="T23" fmla="*/ 1 h 335"/>
                  <a:gd name="T24" fmla="*/ 2 w 739"/>
                  <a:gd name="T25" fmla="*/ 1 h 335"/>
                  <a:gd name="T26" fmla="*/ 2 w 739"/>
                  <a:gd name="T27" fmla="*/ 1 h 335"/>
                  <a:gd name="T28" fmla="*/ 2 w 739"/>
                  <a:gd name="T29" fmla="*/ 2 h 335"/>
                  <a:gd name="T30" fmla="*/ 2 w 739"/>
                  <a:gd name="T31" fmla="*/ 2 h 335"/>
                  <a:gd name="T32" fmla="*/ 2 w 739"/>
                  <a:gd name="T33" fmla="*/ 1 h 335"/>
                  <a:gd name="T34" fmla="*/ 2 w 739"/>
                  <a:gd name="T35" fmla="*/ 1 h 335"/>
                  <a:gd name="T36" fmla="*/ 1 w 739"/>
                  <a:gd name="T37" fmla="*/ 2 h 335"/>
                  <a:gd name="T38" fmla="*/ 1 w 739"/>
                  <a:gd name="T39" fmla="*/ 1 h 335"/>
                  <a:gd name="T40" fmla="*/ 1 w 739"/>
                  <a:gd name="T41" fmla="*/ 1 h 335"/>
                  <a:gd name="T42" fmla="*/ 1 w 739"/>
                  <a:gd name="T43" fmla="*/ 1 h 335"/>
                  <a:gd name="T44" fmla="*/ 2 w 739"/>
                  <a:gd name="T45" fmla="*/ 1 h 335"/>
                  <a:gd name="T46" fmla="*/ 1 w 739"/>
                  <a:gd name="T47" fmla="*/ 1 h 335"/>
                  <a:gd name="T48" fmla="*/ 1 w 739"/>
                  <a:gd name="T49" fmla="*/ 1 h 335"/>
                  <a:gd name="T50" fmla="*/ 1 w 739"/>
                  <a:gd name="T51" fmla="*/ 1 h 335"/>
                  <a:gd name="T52" fmla="*/ 1 w 739"/>
                  <a:gd name="T53" fmla="*/ 1 h 335"/>
                  <a:gd name="T54" fmla="*/ 1 w 739"/>
                  <a:gd name="T55" fmla="*/ 1 h 335"/>
                  <a:gd name="T56" fmla="*/ 1 w 739"/>
                  <a:gd name="T57" fmla="*/ 1 h 335"/>
                  <a:gd name="T58" fmla="*/ 0 w 739"/>
                  <a:gd name="T59" fmla="*/ 1 h 335"/>
                  <a:gd name="T60" fmla="*/ 0 w 739"/>
                  <a:gd name="T61" fmla="*/ 0 h 335"/>
                  <a:gd name="T62" fmla="*/ 0 w 739"/>
                  <a:gd name="T63" fmla="*/ 1 h 335"/>
                  <a:gd name="T64" fmla="*/ 0 w 739"/>
                  <a:gd name="T65" fmla="*/ 0 h 335"/>
                  <a:gd name="T66" fmla="*/ 0 w 739"/>
                  <a:gd name="T67" fmla="*/ 0 h 335"/>
                  <a:gd name="T68" fmla="*/ 0 w 739"/>
                  <a:gd name="T69" fmla="*/ 0 h 335"/>
                  <a:gd name="T70" fmla="*/ 0 w 739"/>
                  <a:gd name="T71" fmla="*/ 0 h 335"/>
                  <a:gd name="T72" fmla="*/ 0 w 739"/>
                  <a:gd name="T73" fmla="*/ 0 h 335"/>
                  <a:gd name="T74" fmla="*/ 0 w 739"/>
                  <a:gd name="T75" fmla="*/ 0 h 335"/>
                  <a:gd name="T76" fmla="*/ 0 w 739"/>
                  <a:gd name="T77" fmla="*/ 0 h 335"/>
                  <a:gd name="T78" fmla="*/ 0 w 739"/>
                  <a:gd name="T79" fmla="*/ 0 h 335"/>
                  <a:gd name="T80" fmla="*/ 0 w 739"/>
                  <a:gd name="T81" fmla="*/ 0 h 335"/>
                  <a:gd name="T82" fmla="*/ 0 w 739"/>
                  <a:gd name="T83" fmla="*/ 0 h 335"/>
                  <a:gd name="T84" fmla="*/ 1 w 739"/>
                  <a:gd name="T85" fmla="*/ 0 h 335"/>
                  <a:gd name="T86" fmla="*/ 1 w 739"/>
                  <a:gd name="T87" fmla="*/ 0 h 335"/>
                  <a:gd name="T88" fmla="*/ 0 w 739"/>
                  <a:gd name="T89" fmla="*/ 0 h 335"/>
                  <a:gd name="T90" fmla="*/ 1 w 739"/>
                  <a:gd name="T91" fmla="*/ 0 h 335"/>
                  <a:gd name="T92" fmla="*/ 1 w 739"/>
                  <a:gd name="T93" fmla="*/ 0 h 335"/>
                  <a:gd name="T94" fmla="*/ 1 w 739"/>
                  <a:gd name="T95" fmla="*/ 0 h 335"/>
                  <a:gd name="T96" fmla="*/ 2 w 739"/>
                  <a:gd name="T97" fmla="*/ 0 h 335"/>
                  <a:gd name="T98" fmla="*/ 2 w 739"/>
                  <a:gd name="T99" fmla="*/ 0 h 335"/>
                  <a:gd name="T100" fmla="*/ 3 w 739"/>
                  <a:gd name="T101" fmla="*/ 0 h 335"/>
                  <a:gd name="T102" fmla="*/ 3 w 739"/>
                  <a:gd name="T103" fmla="*/ 0 h 335"/>
                  <a:gd name="T104" fmla="*/ 3 w 739"/>
                  <a:gd name="T105" fmla="*/ 1 h 335"/>
                  <a:gd name="T106" fmla="*/ 3 w 739"/>
                  <a:gd name="T107" fmla="*/ 1 h 335"/>
                  <a:gd name="T108" fmla="*/ 3 w 739"/>
                  <a:gd name="T109" fmla="*/ 1 h 335"/>
                  <a:gd name="T110" fmla="*/ 3 w 739"/>
                  <a:gd name="T111" fmla="*/ 1 h 335"/>
                  <a:gd name="T112" fmla="*/ 3 w 739"/>
                  <a:gd name="T113" fmla="*/ 0 h 335"/>
                  <a:gd name="T114" fmla="*/ 2 w 739"/>
                  <a:gd name="T115" fmla="*/ 0 h 335"/>
                  <a:gd name="T116" fmla="*/ 3 w 739"/>
                  <a:gd name="T117" fmla="*/ 1 h 33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739" h="335">
                    <a:moveTo>
                      <a:pt x="737" y="224"/>
                    </a:moveTo>
                    <a:lnTo>
                      <a:pt x="739" y="239"/>
                    </a:lnTo>
                    <a:lnTo>
                      <a:pt x="739" y="251"/>
                    </a:lnTo>
                    <a:lnTo>
                      <a:pt x="738" y="261"/>
                    </a:lnTo>
                    <a:lnTo>
                      <a:pt x="735" y="269"/>
                    </a:lnTo>
                    <a:lnTo>
                      <a:pt x="733" y="272"/>
                    </a:lnTo>
                    <a:lnTo>
                      <a:pt x="730" y="276"/>
                    </a:lnTo>
                    <a:lnTo>
                      <a:pt x="727" y="279"/>
                    </a:lnTo>
                    <a:lnTo>
                      <a:pt x="724" y="281"/>
                    </a:lnTo>
                    <a:lnTo>
                      <a:pt x="716" y="284"/>
                    </a:lnTo>
                    <a:lnTo>
                      <a:pt x="708" y="287"/>
                    </a:lnTo>
                    <a:lnTo>
                      <a:pt x="701" y="250"/>
                    </a:lnTo>
                    <a:lnTo>
                      <a:pt x="702" y="249"/>
                    </a:lnTo>
                    <a:lnTo>
                      <a:pt x="702" y="246"/>
                    </a:lnTo>
                    <a:lnTo>
                      <a:pt x="701" y="240"/>
                    </a:lnTo>
                    <a:lnTo>
                      <a:pt x="700" y="231"/>
                    </a:lnTo>
                    <a:lnTo>
                      <a:pt x="737" y="224"/>
                    </a:lnTo>
                    <a:close/>
                    <a:moveTo>
                      <a:pt x="708" y="287"/>
                    </a:moveTo>
                    <a:lnTo>
                      <a:pt x="701" y="287"/>
                    </a:lnTo>
                    <a:lnTo>
                      <a:pt x="694" y="287"/>
                    </a:lnTo>
                    <a:lnTo>
                      <a:pt x="685" y="287"/>
                    </a:lnTo>
                    <a:lnTo>
                      <a:pt x="678" y="285"/>
                    </a:lnTo>
                    <a:lnTo>
                      <a:pt x="661" y="281"/>
                    </a:lnTo>
                    <a:lnTo>
                      <a:pt x="641" y="275"/>
                    </a:lnTo>
                    <a:lnTo>
                      <a:pt x="653" y="239"/>
                    </a:lnTo>
                    <a:lnTo>
                      <a:pt x="668" y="244"/>
                    </a:lnTo>
                    <a:lnTo>
                      <a:pt x="681" y="248"/>
                    </a:lnTo>
                    <a:lnTo>
                      <a:pt x="693" y="250"/>
                    </a:lnTo>
                    <a:lnTo>
                      <a:pt x="701" y="250"/>
                    </a:lnTo>
                    <a:lnTo>
                      <a:pt x="708" y="287"/>
                    </a:lnTo>
                    <a:close/>
                    <a:moveTo>
                      <a:pt x="641" y="275"/>
                    </a:moveTo>
                    <a:lnTo>
                      <a:pt x="627" y="270"/>
                    </a:lnTo>
                    <a:lnTo>
                      <a:pt x="612" y="266"/>
                    </a:lnTo>
                    <a:lnTo>
                      <a:pt x="598" y="262"/>
                    </a:lnTo>
                    <a:lnTo>
                      <a:pt x="583" y="259"/>
                    </a:lnTo>
                    <a:lnTo>
                      <a:pt x="568" y="258"/>
                    </a:lnTo>
                    <a:lnTo>
                      <a:pt x="554" y="258"/>
                    </a:lnTo>
                    <a:lnTo>
                      <a:pt x="546" y="258"/>
                    </a:lnTo>
                    <a:lnTo>
                      <a:pt x="539" y="259"/>
                    </a:lnTo>
                    <a:lnTo>
                      <a:pt x="532" y="261"/>
                    </a:lnTo>
                    <a:lnTo>
                      <a:pt x="526" y="263"/>
                    </a:lnTo>
                    <a:lnTo>
                      <a:pt x="511" y="229"/>
                    </a:lnTo>
                    <a:lnTo>
                      <a:pt x="521" y="225"/>
                    </a:lnTo>
                    <a:lnTo>
                      <a:pt x="529" y="223"/>
                    </a:lnTo>
                    <a:lnTo>
                      <a:pt x="538" y="221"/>
                    </a:lnTo>
                    <a:lnTo>
                      <a:pt x="548" y="220"/>
                    </a:lnTo>
                    <a:lnTo>
                      <a:pt x="565" y="220"/>
                    </a:lnTo>
                    <a:lnTo>
                      <a:pt x="584" y="222"/>
                    </a:lnTo>
                    <a:lnTo>
                      <a:pt x="602" y="225"/>
                    </a:lnTo>
                    <a:lnTo>
                      <a:pt x="620" y="229"/>
                    </a:lnTo>
                    <a:lnTo>
                      <a:pt x="636" y="233"/>
                    </a:lnTo>
                    <a:lnTo>
                      <a:pt x="653" y="239"/>
                    </a:lnTo>
                    <a:lnTo>
                      <a:pt x="641" y="275"/>
                    </a:lnTo>
                    <a:close/>
                    <a:moveTo>
                      <a:pt x="526" y="263"/>
                    </a:moveTo>
                    <a:lnTo>
                      <a:pt x="516" y="268"/>
                    </a:lnTo>
                    <a:lnTo>
                      <a:pt x="506" y="274"/>
                    </a:lnTo>
                    <a:lnTo>
                      <a:pt x="498" y="278"/>
                    </a:lnTo>
                    <a:lnTo>
                      <a:pt x="492" y="283"/>
                    </a:lnTo>
                    <a:lnTo>
                      <a:pt x="480" y="293"/>
                    </a:lnTo>
                    <a:lnTo>
                      <a:pt x="470" y="302"/>
                    </a:lnTo>
                    <a:lnTo>
                      <a:pt x="444" y="276"/>
                    </a:lnTo>
                    <a:lnTo>
                      <a:pt x="455" y="264"/>
                    </a:lnTo>
                    <a:lnTo>
                      <a:pt x="469" y="253"/>
                    </a:lnTo>
                    <a:lnTo>
                      <a:pt x="477" y="247"/>
                    </a:lnTo>
                    <a:lnTo>
                      <a:pt x="488" y="241"/>
                    </a:lnTo>
                    <a:lnTo>
                      <a:pt x="499" y="234"/>
                    </a:lnTo>
                    <a:lnTo>
                      <a:pt x="511" y="229"/>
                    </a:lnTo>
                    <a:lnTo>
                      <a:pt x="526" y="263"/>
                    </a:lnTo>
                    <a:close/>
                    <a:moveTo>
                      <a:pt x="470" y="302"/>
                    </a:moveTo>
                    <a:lnTo>
                      <a:pt x="461" y="312"/>
                    </a:lnTo>
                    <a:lnTo>
                      <a:pt x="452" y="320"/>
                    </a:lnTo>
                    <a:lnTo>
                      <a:pt x="447" y="323"/>
                    </a:lnTo>
                    <a:lnTo>
                      <a:pt x="441" y="326"/>
                    </a:lnTo>
                    <a:lnTo>
                      <a:pt x="435" y="329"/>
                    </a:lnTo>
                    <a:lnTo>
                      <a:pt x="428" y="331"/>
                    </a:lnTo>
                    <a:lnTo>
                      <a:pt x="421" y="333"/>
                    </a:lnTo>
                    <a:lnTo>
                      <a:pt x="414" y="334"/>
                    </a:lnTo>
                    <a:lnTo>
                      <a:pt x="404" y="335"/>
                    </a:lnTo>
                    <a:lnTo>
                      <a:pt x="394" y="335"/>
                    </a:lnTo>
                    <a:lnTo>
                      <a:pt x="383" y="334"/>
                    </a:lnTo>
                    <a:lnTo>
                      <a:pt x="370" y="332"/>
                    </a:lnTo>
                    <a:lnTo>
                      <a:pt x="357" y="330"/>
                    </a:lnTo>
                    <a:lnTo>
                      <a:pt x="342" y="327"/>
                    </a:lnTo>
                    <a:lnTo>
                      <a:pt x="349" y="291"/>
                    </a:lnTo>
                    <a:lnTo>
                      <a:pt x="371" y="295"/>
                    </a:lnTo>
                    <a:lnTo>
                      <a:pt x="389" y="296"/>
                    </a:lnTo>
                    <a:lnTo>
                      <a:pt x="403" y="296"/>
                    </a:lnTo>
                    <a:lnTo>
                      <a:pt x="415" y="295"/>
                    </a:lnTo>
                    <a:lnTo>
                      <a:pt x="424" y="292"/>
                    </a:lnTo>
                    <a:lnTo>
                      <a:pt x="431" y="288"/>
                    </a:lnTo>
                    <a:lnTo>
                      <a:pt x="437" y="282"/>
                    </a:lnTo>
                    <a:lnTo>
                      <a:pt x="444" y="276"/>
                    </a:lnTo>
                    <a:lnTo>
                      <a:pt x="470" y="302"/>
                    </a:lnTo>
                    <a:close/>
                    <a:moveTo>
                      <a:pt x="342" y="327"/>
                    </a:moveTo>
                    <a:lnTo>
                      <a:pt x="327" y="324"/>
                    </a:lnTo>
                    <a:lnTo>
                      <a:pt x="314" y="321"/>
                    </a:lnTo>
                    <a:lnTo>
                      <a:pt x="302" y="317"/>
                    </a:lnTo>
                    <a:lnTo>
                      <a:pt x="292" y="313"/>
                    </a:lnTo>
                    <a:lnTo>
                      <a:pt x="283" y="309"/>
                    </a:lnTo>
                    <a:lnTo>
                      <a:pt x="275" y="304"/>
                    </a:lnTo>
                    <a:lnTo>
                      <a:pt x="267" y="300"/>
                    </a:lnTo>
                    <a:lnTo>
                      <a:pt x="261" y="296"/>
                    </a:lnTo>
                    <a:lnTo>
                      <a:pt x="252" y="287"/>
                    </a:lnTo>
                    <a:lnTo>
                      <a:pt x="245" y="278"/>
                    </a:lnTo>
                    <a:lnTo>
                      <a:pt x="239" y="268"/>
                    </a:lnTo>
                    <a:lnTo>
                      <a:pt x="235" y="259"/>
                    </a:lnTo>
                    <a:lnTo>
                      <a:pt x="267" y="243"/>
                    </a:lnTo>
                    <a:lnTo>
                      <a:pt x="272" y="249"/>
                    </a:lnTo>
                    <a:lnTo>
                      <a:pt x="275" y="255"/>
                    </a:lnTo>
                    <a:lnTo>
                      <a:pt x="281" y="261"/>
                    </a:lnTo>
                    <a:lnTo>
                      <a:pt x="288" y="267"/>
                    </a:lnTo>
                    <a:lnTo>
                      <a:pt x="297" y="274"/>
                    </a:lnTo>
                    <a:lnTo>
                      <a:pt x="311" y="280"/>
                    </a:lnTo>
                    <a:lnTo>
                      <a:pt x="327" y="285"/>
                    </a:lnTo>
                    <a:lnTo>
                      <a:pt x="349" y="291"/>
                    </a:lnTo>
                    <a:lnTo>
                      <a:pt x="342" y="327"/>
                    </a:lnTo>
                    <a:close/>
                    <a:moveTo>
                      <a:pt x="235" y="259"/>
                    </a:moveTo>
                    <a:lnTo>
                      <a:pt x="230" y="251"/>
                    </a:lnTo>
                    <a:lnTo>
                      <a:pt x="224" y="244"/>
                    </a:lnTo>
                    <a:lnTo>
                      <a:pt x="221" y="240"/>
                    </a:lnTo>
                    <a:lnTo>
                      <a:pt x="217" y="236"/>
                    </a:lnTo>
                    <a:lnTo>
                      <a:pt x="211" y="233"/>
                    </a:lnTo>
                    <a:lnTo>
                      <a:pt x="205" y="230"/>
                    </a:lnTo>
                    <a:lnTo>
                      <a:pt x="219" y="195"/>
                    </a:lnTo>
                    <a:lnTo>
                      <a:pt x="230" y="200"/>
                    </a:lnTo>
                    <a:lnTo>
                      <a:pt x="239" y="206"/>
                    </a:lnTo>
                    <a:lnTo>
                      <a:pt x="247" y="212"/>
                    </a:lnTo>
                    <a:lnTo>
                      <a:pt x="252" y="218"/>
                    </a:lnTo>
                    <a:lnTo>
                      <a:pt x="261" y="229"/>
                    </a:lnTo>
                    <a:lnTo>
                      <a:pt x="267" y="243"/>
                    </a:lnTo>
                    <a:lnTo>
                      <a:pt x="235" y="259"/>
                    </a:lnTo>
                    <a:close/>
                    <a:moveTo>
                      <a:pt x="219" y="195"/>
                    </a:moveTo>
                    <a:lnTo>
                      <a:pt x="212" y="213"/>
                    </a:lnTo>
                    <a:lnTo>
                      <a:pt x="219" y="195"/>
                    </a:lnTo>
                    <a:close/>
                    <a:moveTo>
                      <a:pt x="206" y="230"/>
                    </a:moveTo>
                    <a:lnTo>
                      <a:pt x="179" y="220"/>
                    </a:lnTo>
                    <a:lnTo>
                      <a:pt x="151" y="209"/>
                    </a:lnTo>
                    <a:lnTo>
                      <a:pt x="123" y="195"/>
                    </a:lnTo>
                    <a:lnTo>
                      <a:pt x="96" y="181"/>
                    </a:lnTo>
                    <a:lnTo>
                      <a:pt x="115" y="148"/>
                    </a:lnTo>
                    <a:lnTo>
                      <a:pt x="141" y="162"/>
                    </a:lnTo>
                    <a:lnTo>
                      <a:pt x="168" y="175"/>
                    </a:lnTo>
                    <a:lnTo>
                      <a:pt x="193" y="185"/>
                    </a:lnTo>
                    <a:lnTo>
                      <a:pt x="219" y="195"/>
                    </a:lnTo>
                    <a:lnTo>
                      <a:pt x="206" y="230"/>
                    </a:lnTo>
                    <a:close/>
                    <a:moveTo>
                      <a:pt x="96" y="181"/>
                    </a:moveTo>
                    <a:lnTo>
                      <a:pt x="82" y="173"/>
                    </a:lnTo>
                    <a:lnTo>
                      <a:pt x="69" y="163"/>
                    </a:lnTo>
                    <a:lnTo>
                      <a:pt x="56" y="154"/>
                    </a:lnTo>
                    <a:lnTo>
                      <a:pt x="44" y="145"/>
                    </a:lnTo>
                    <a:lnTo>
                      <a:pt x="34" y="135"/>
                    </a:lnTo>
                    <a:lnTo>
                      <a:pt x="24" y="123"/>
                    </a:lnTo>
                    <a:lnTo>
                      <a:pt x="15" y="112"/>
                    </a:lnTo>
                    <a:lnTo>
                      <a:pt x="7" y="101"/>
                    </a:lnTo>
                    <a:lnTo>
                      <a:pt x="40" y="82"/>
                    </a:lnTo>
                    <a:lnTo>
                      <a:pt x="46" y="91"/>
                    </a:lnTo>
                    <a:lnTo>
                      <a:pt x="53" y="101"/>
                    </a:lnTo>
                    <a:lnTo>
                      <a:pt x="62" y="110"/>
                    </a:lnTo>
                    <a:lnTo>
                      <a:pt x="71" y="118"/>
                    </a:lnTo>
                    <a:lnTo>
                      <a:pt x="81" y="126"/>
                    </a:lnTo>
                    <a:lnTo>
                      <a:pt x="91" y="134"/>
                    </a:lnTo>
                    <a:lnTo>
                      <a:pt x="103" y="141"/>
                    </a:lnTo>
                    <a:lnTo>
                      <a:pt x="115" y="148"/>
                    </a:lnTo>
                    <a:lnTo>
                      <a:pt x="96" y="181"/>
                    </a:lnTo>
                    <a:close/>
                    <a:moveTo>
                      <a:pt x="7" y="101"/>
                    </a:moveTo>
                    <a:lnTo>
                      <a:pt x="7" y="100"/>
                    </a:lnTo>
                    <a:lnTo>
                      <a:pt x="24" y="91"/>
                    </a:lnTo>
                    <a:lnTo>
                      <a:pt x="7" y="101"/>
                    </a:lnTo>
                    <a:close/>
                    <a:moveTo>
                      <a:pt x="7" y="100"/>
                    </a:moveTo>
                    <a:lnTo>
                      <a:pt x="4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9"/>
                    </a:lnTo>
                    <a:lnTo>
                      <a:pt x="38" y="75"/>
                    </a:lnTo>
                    <a:lnTo>
                      <a:pt x="38" y="78"/>
                    </a:lnTo>
                    <a:lnTo>
                      <a:pt x="40" y="82"/>
                    </a:lnTo>
                    <a:lnTo>
                      <a:pt x="7" y="100"/>
                    </a:lnTo>
                    <a:close/>
                    <a:moveTo>
                      <a:pt x="38" y="75"/>
                    </a:moveTo>
                    <a:lnTo>
                      <a:pt x="37" y="69"/>
                    </a:lnTo>
                    <a:lnTo>
                      <a:pt x="38" y="75"/>
                    </a:lnTo>
                    <a:lnTo>
                      <a:pt x="19" y="77"/>
                    </a:lnTo>
                    <a:lnTo>
                      <a:pt x="38" y="75"/>
                    </a:lnTo>
                    <a:close/>
                    <a:moveTo>
                      <a:pt x="0" y="79"/>
                    </a:moveTo>
                    <a:lnTo>
                      <a:pt x="0" y="72"/>
                    </a:lnTo>
                    <a:lnTo>
                      <a:pt x="1" y="66"/>
                    </a:lnTo>
                    <a:lnTo>
                      <a:pt x="2" y="59"/>
                    </a:lnTo>
                    <a:lnTo>
                      <a:pt x="5" y="53"/>
                    </a:lnTo>
                    <a:lnTo>
                      <a:pt x="8" y="47"/>
                    </a:lnTo>
                    <a:lnTo>
                      <a:pt x="12" y="42"/>
                    </a:lnTo>
                    <a:lnTo>
                      <a:pt x="17" y="37"/>
                    </a:lnTo>
                    <a:lnTo>
                      <a:pt x="24" y="32"/>
                    </a:lnTo>
                    <a:lnTo>
                      <a:pt x="45" y="63"/>
                    </a:lnTo>
                    <a:lnTo>
                      <a:pt x="42" y="66"/>
                    </a:lnTo>
                    <a:lnTo>
                      <a:pt x="39" y="69"/>
                    </a:lnTo>
                    <a:lnTo>
                      <a:pt x="38" y="72"/>
                    </a:lnTo>
                    <a:lnTo>
                      <a:pt x="38" y="75"/>
                    </a:lnTo>
                    <a:lnTo>
                      <a:pt x="0" y="79"/>
                    </a:lnTo>
                    <a:close/>
                    <a:moveTo>
                      <a:pt x="24" y="32"/>
                    </a:moveTo>
                    <a:lnTo>
                      <a:pt x="35" y="25"/>
                    </a:lnTo>
                    <a:lnTo>
                      <a:pt x="48" y="19"/>
                    </a:lnTo>
                    <a:lnTo>
                      <a:pt x="64" y="14"/>
                    </a:lnTo>
                    <a:lnTo>
                      <a:pt x="81" y="9"/>
                    </a:lnTo>
                    <a:lnTo>
                      <a:pt x="89" y="46"/>
                    </a:lnTo>
                    <a:lnTo>
                      <a:pt x="75" y="49"/>
                    </a:lnTo>
                    <a:lnTo>
                      <a:pt x="64" y="53"/>
                    </a:lnTo>
                    <a:lnTo>
                      <a:pt x="53" y="57"/>
                    </a:lnTo>
                    <a:lnTo>
                      <a:pt x="45" y="63"/>
                    </a:lnTo>
                    <a:lnTo>
                      <a:pt x="24" y="32"/>
                    </a:lnTo>
                    <a:close/>
                    <a:moveTo>
                      <a:pt x="81" y="9"/>
                    </a:moveTo>
                    <a:lnTo>
                      <a:pt x="99" y="6"/>
                    </a:lnTo>
                    <a:lnTo>
                      <a:pt x="119" y="4"/>
                    </a:lnTo>
                    <a:lnTo>
                      <a:pt x="140" y="2"/>
                    </a:lnTo>
                    <a:lnTo>
                      <a:pt x="164" y="0"/>
                    </a:lnTo>
                    <a:lnTo>
                      <a:pt x="187" y="0"/>
                    </a:lnTo>
                    <a:lnTo>
                      <a:pt x="213" y="0"/>
                    </a:lnTo>
                    <a:lnTo>
                      <a:pt x="241" y="1"/>
                    </a:lnTo>
                    <a:lnTo>
                      <a:pt x="269" y="2"/>
                    </a:lnTo>
                    <a:lnTo>
                      <a:pt x="266" y="40"/>
                    </a:lnTo>
                    <a:lnTo>
                      <a:pt x="239" y="38"/>
                    </a:lnTo>
                    <a:lnTo>
                      <a:pt x="213" y="37"/>
                    </a:lnTo>
                    <a:lnTo>
                      <a:pt x="189" y="37"/>
                    </a:lnTo>
                    <a:lnTo>
                      <a:pt x="166" y="38"/>
                    </a:lnTo>
                    <a:lnTo>
                      <a:pt x="144" y="39"/>
                    </a:lnTo>
                    <a:lnTo>
                      <a:pt x="124" y="41"/>
                    </a:lnTo>
                    <a:lnTo>
                      <a:pt x="106" y="43"/>
                    </a:lnTo>
                    <a:lnTo>
                      <a:pt x="89" y="46"/>
                    </a:lnTo>
                    <a:lnTo>
                      <a:pt x="81" y="9"/>
                    </a:lnTo>
                    <a:close/>
                    <a:moveTo>
                      <a:pt x="269" y="2"/>
                    </a:moveTo>
                    <a:lnTo>
                      <a:pt x="271" y="2"/>
                    </a:lnTo>
                    <a:lnTo>
                      <a:pt x="270" y="2"/>
                    </a:lnTo>
                    <a:lnTo>
                      <a:pt x="267" y="20"/>
                    </a:lnTo>
                    <a:lnTo>
                      <a:pt x="269" y="2"/>
                    </a:lnTo>
                    <a:close/>
                    <a:moveTo>
                      <a:pt x="270" y="2"/>
                    </a:moveTo>
                    <a:lnTo>
                      <a:pt x="291" y="4"/>
                    </a:lnTo>
                    <a:lnTo>
                      <a:pt x="313" y="5"/>
                    </a:lnTo>
                    <a:lnTo>
                      <a:pt x="335" y="6"/>
                    </a:lnTo>
                    <a:lnTo>
                      <a:pt x="358" y="6"/>
                    </a:lnTo>
                    <a:lnTo>
                      <a:pt x="357" y="44"/>
                    </a:lnTo>
                    <a:lnTo>
                      <a:pt x="333" y="43"/>
                    </a:lnTo>
                    <a:lnTo>
                      <a:pt x="310" y="42"/>
                    </a:lnTo>
                    <a:lnTo>
                      <a:pt x="287" y="41"/>
                    </a:lnTo>
                    <a:lnTo>
                      <a:pt x="265" y="40"/>
                    </a:lnTo>
                    <a:lnTo>
                      <a:pt x="270" y="2"/>
                    </a:lnTo>
                    <a:close/>
                    <a:moveTo>
                      <a:pt x="358" y="6"/>
                    </a:moveTo>
                    <a:lnTo>
                      <a:pt x="389" y="7"/>
                    </a:lnTo>
                    <a:lnTo>
                      <a:pt x="419" y="8"/>
                    </a:lnTo>
                    <a:lnTo>
                      <a:pt x="450" y="10"/>
                    </a:lnTo>
                    <a:lnTo>
                      <a:pt x="480" y="13"/>
                    </a:lnTo>
                    <a:lnTo>
                      <a:pt x="508" y="17"/>
                    </a:lnTo>
                    <a:lnTo>
                      <a:pt x="538" y="22"/>
                    </a:lnTo>
                    <a:lnTo>
                      <a:pt x="552" y="25"/>
                    </a:lnTo>
                    <a:lnTo>
                      <a:pt x="566" y="30"/>
                    </a:lnTo>
                    <a:lnTo>
                      <a:pt x="579" y="34"/>
                    </a:lnTo>
                    <a:lnTo>
                      <a:pt x="593" y="39"/>
                    </a:lnTo>
                    <a:lnTo>
                      <a:pt x="605" y="45"/>
                    </a:lnTo>
                    <a:lnTo>
                      <a:pt x="618" y="51"/>
                    </a:lnTo>
                    <a:lnTo>
                      <a:pt x="630" y="57"/>
                    </a:lnTo>
                    <a:lnTo>
                      <a:pt x="642" y="66"/>
                    </a:lnTo>
                    <a:lnTo>
                      <a:pt x="653" y="74"/>
                    </a:lnTo>
                    <a:lnTo>
                      <a:pt x="664" y="82"/>
                    </a:lnTo>
                    <a:lnTo>
                      <a:pt x="674" y="92"/>
                    </a:lnTo>
                    <a:lnTo>
                      <a:pt x="683" y="103"/>
                    </a:lnTo>
                    <a:lnTo>
                      <a:pt x="693" y="115"/>
                    </a:lnTo>
                    <a:lnTo>
                      <a:pt x="701" y="127"/>
                    </a:lnTo>
                    <a:lnTo>
                      <a:pt x="709" y="141"/>
                    </a:lnTo>
                    <a:lnTo>
                      <a:pt x="715" y="155"/>
                    </a:lnTo>
                    <a:lnTo>
                      <a:pt x="723" y="171"/>
                    </a:lnTo>
                    <a:lnTo>
                      <a:pt x="728" y="187"/>
                    </a:lnTo>
                    <a:lnTo>
                      <a:pt x="733" y="206"/>
                    </a:lnTo>
                    <a:lnTo>
                      <a:pt x="737" y="224"/>
                    </a:lnTo>
                    <a:lnTo>
                      <a:pt x="700" y="231"/>
                    </a:lnTo>
                    <a:lnTo>
                      <a:pt x="697" y="215"/>
                    </a:lnTo>
                    <a:lnTo>
                      <a:pt x="692" y="199"/>
                    </a:lnTo>
                    <a:lnTo>
                      <a:pt x="688" y="185"/>
                    </a:lnTo>
                    <a:lnTo>
                      <a:pt x="681" y="173"/>
                    </a:lnTo>
                    <a:lnTo>
                      <a:pt x="675" y="159"/>
                    </a:lnTo>
                    <a:lnTo>
                      <a:pt x="668" y="148"/>
                    </a:lnTo>
                    <a:lnTo>
                      <a:pt x="661" y="138"/>
                    </a:lnTo>
                    <a:lnTo>
                      <a:pt x="653" y="127"/>
                    </a:lnTo>
                    <a:lnTo>
                      <a:pt x="644" y="118"/>
                    </a:lnTo>
                    <a:lnTo>
                      <a:pt x="635" y="110"/>
                    </a:lnTo>
                    <a:lnTo>
                      <a:pt x="625" y="102"/>
                    </a:lnTo>
                    <a:lnTo>
                      <a:pt x="614" y="94"/>
                    </a:lnTo>
                    <a:lnTo>
                      <a:pt x="604" y="88"/>
                    </a:lnTo>
                    <a:lnTo>
                      <a:pt x="594" y="82"/>
                    </a:lnTo>
                    <a:lnTo>
                      <a:pt x="583" y="77"/>
                    </a:lnTo>
                    <a:lnTo>
                      <a:pt x="570" y="73"/>
                    </a:lnTo>
                    <a:lnTo>
                      <a:pt x="546" y="65"/>
                    </a:lnTo>
                    <a:lnTo>
                      <a:pt x="521" y="58"/>
                    </a:lnTo>
                    <a:lnTo>
                      <a:pt x="494" y="53"/>
                    </a:lnTo>
                    <a:lnTo>
                      <a:pt x="467" y="50"/>
                    </a:lnTo>
                    <a:lnTo>
                      <a:pt x="413" y="46"/>
                    </a:lnTo>
                    <a:lnTo>
                      <a:pt x="357" y="44"/>
                    </a:lnTo>
                    <a:lnTo>
                      <a:pt x="358" y="6"/>
                    </a:lnTo>
                    <a:close/>
                    <a:moveTo>
                      <a:pt x="737" y="224"/>
                    </a:moveTo>
                    <a:lnTo>
                      <a:pt x="736" y="222"/>
                    </a:lnTo>
                    <a:lnTo>
                      <a:pt x="737" y="224"/>
                    </a:lnTo>
                    <a:lnTo>
                      <a:pt x="718" y="227"/>
                    </a:lnTo>
                    <a:lnTo>
                      <a:pt x="737" y="22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11" name="Freeform 2331">
                <a:extLst>
                  <a:ext uri="{FF2B5EF4-FFF2-40B4-BE49-F238E27FC236}">
                    <a16:creationId xmlns:a16="http://schemas.microsoft.com/office/drawing/2014/main" id="{5337963E-962C-4F2E-BB95-3B3F387DCC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2" y="3360"/>
                <a:ext cx="24" cy="9"/>
              </a:xfrm>
              <a:custGeom>
                <a:avLst/>
                <a:gdLst>
                  <a:gd name="T0" fmla="*/ 1 w 363"/>
                  <a:gd name="T1" fmla="*/ 0 h 122"/>
                  <a:gd name="T2" fmla="*/ 1 w 363"/>
                  <a:gd name="T3" fmla="*/ 0 h 122"/>
                  <a:gd name="T4" fmla="*/ 1 w 363"/>
                  <a:gd name="T5" fmla="*/ 0 h 122"/>
                  <a:gd name="T6" fmla="*/ 1 w 363"/>
                  <a:gd name="T7" fmla="*/ 0 h 122"/>
                  <a:gd name="T8" fmla="*/ 1 w 363"/>
                  <a:gd name="T9" fmla="*/ 0 h 122"/>
                  <a:gd name="T10" fmla="*/ 0 w 363"/>
                  <a:gd name="T11" fmla="*/ 0 h 122"/>
                  <a:gd name="T12" fmla="*/ 0 w 363"/>
                  <a:gd name="T13" fmla="*/ 0 h 122"/>
                  <a:gd name="T14" fmla="*/ 0 w 363"/>
                  <a:gd name="T15" fmla="*/ 0 h 122"/>
                  <a:gd name="T16" fmla="*/ 0 w 363"/>
                  <a:gd name="T17" fmla="*/ 0 h 122"/>
                  <a:gd name="T18" fmla="*/ 0 w 363"/>
                  <a:gd name="T19" fmla="*/ 0 h 122"/>
                  <a:gd name="T20" fmla="*/ 0 w 363"/>
                  <a:gd name="T21" fmla="*/ 0 h 122"/>
                  <a:gd name="T22" fmla="*/ 0 w 363"/>
                  <a:gd name="T23" fmla="*/ 1 h 122"/>
                  <a:gd name="T24" fmla="*/ 0 w 363"/>
                  <a:gd name="T25" fmla="*/ 1 h 122"/>
                  <a:gd name="T26" fmla="*/ 0 w 363"/>
                  <a:gd name="T27" fmla="*/ 1 h 122"/>
                  <a:gd name="T28" fmla="*/ 0 w 363"/>
                  <a:gd name="T29" fmla="*/ 1 h 122"/>
                  <a:gd name="T30" fmla="*/ 0 w 363"/>
                  <a:gd name="T31" fmla="*/ 1 h 122"/>
                  <a:gd name="T32" fmla="*/ 0 w 363"/>
                  <a:gd name="T33" fmla="*/ 1 h 122"/>
                  <a:gd name="T34" fmla="*/ 0 w 363"/>
                  <a:gd name="T35" fmla="*/ 1 h 122"/>
                  <a:gd name="T36" fmla="*/ 1 w 363"/>
                  <a:gd name="T37" fmla="*/ 0 h 122"/>
                  <a:gd name="T38" fmla="*/ 1 w 363"/>
                  <a:gd name="T39" fmla="*/ 0 h 122"/>
                  <a:gd name="T40" fmla="*/ 1 w 363"/>
                  <a:gd name="T41" fmla="*/ 0 h 122"/>
                  <a:gd name="T42" fmla="*/ 1 w 363"/>
                  <a:gd name="T43" fmla="*/ 1 h 122"/>
                  <a:gd name="T44" fmla="*/ 1 w 363"/>
                  <a:gd name="T45" fmla="*/ 1 h 122"/>
                  <a:gd name="T46" fmla="*/ 1 w 363"/>
                  <a:gd name="T47" fmla="*/ 1 h 122"/>
                  <a:gd name="T48" fmla="*/ 1 w 363"/>
                  <a:gd name="T49" fmla="*/ 1 h 122"/>
                  <a:gd name="T50" fmla="*/ 2 w 363"/>
                  <a:gd name="T51" fmla="*/ 1 h 122"/>
                  <a:gd name="T52" fmla="*/ 2 w 363"/>
                  <a:gd name="T53" fmla="*/ 1 h 122"/>
                  <a:gd name="T54" fmla="*/ 2 w 363"/>
                  <a:gd name="T55" fmla="*/ 1 h 122"/>
                  <a:gd name="T56" fmla="*/ 2 w 363"/>
                  <a:gd name="T57" fmla="*/ 1 h 122"/>
                  <a:gd name="T58" fmla="*/ 2 w 363"/>
                  <a:gd name="T59" fmla="*/ 1 h 122"/>
                  <a:gd name="T60" fmla="*/ 2 w 363"/>
                  <a:gd name="T61" fmla="*/ 1 h 122"/>
                  <a:gd name="T62" fmla="*/ 2 w 363"/>
                  <a:gd name="T63" fmla="*/ 0 h 122"/>
                  <a:gd name="T64" fmla="*/ 1 w 363"/>
                  <a:gd name="T65" fmla="*/ 0 h 122"/>
                  <a:gd name="T66" fmla="*/ 1 w 363"/>
                  <a:gd name="T67" fmla="*/ 0 h 12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3" h="122">
                    <a:moveTo>
                      <a:pt x="250" y="25"/>
                    </a:moveTo>
                    <a:lnTo>
                      <a:pt x="240" y="21"/>
                    </a:lnTo>
                    <a:lnTo>
                      <a:pt x="231" y="17"/>
                    </a:lnTo>
                    <a:lnTo>
                      <a:pt x="220" y="12"/>
                    </a:lnTo>
                    <a:lnTo>
                      <a:pt x="209" y="9"/>
                    </a:lnTo>
                    <a:lnTo>
                      <a:pt x="195" y="6"/>
                    </a:lnTo>
                    <a:lnTo>
                      <a:pt x="183" y="3"/>
                    </a:lnTo>
                    <a:lnTo>
                      <a:pt x="169" y="1"/>
                    </a:lnTo>
                    <a:lnTo>
                      <a:pt x="155" y="0"/>
                    </a:lnTo>
                    <a:lnTo>
                      <a:pt x="141" y="0"/>
                    </a:lnTo>
                    <a:lnTo>
                      <a:pt x="127" y="1"/>
                    </a:lnTo>
                    <a:lnTo>
                      <a:pt x="113" y="3"/>
                    </a:lnTo>
                    <a:lnTo>
                      <a:pt x="98" y="6"/>
                    </a:lnTo>
                    <a:lnTo>
                      <a:pt x="85" y="10"/>
                    </a:lnTo>
                    <a:lnTo>
                      <a:pt x="72" y="16"/>
                    </a:lnTo>
                    <a:lnTo>
                      <a:pt x="58" y="23"/>
                    </a:lnTo>
                    <a:lnTo>
                      <a:pt x="47" y="32"/>
                    </a:lnTo>
                    <a:lnTo>
                      <a:pt x="36" y="41"/>
                    </a:lnTo>
                    <a:lnTo>
                      <a:pt x="26" y="52"/>
                    </a:lnTo>
                    <a:lnTo>
                      <a:pt x="18" y="61"/>
                    </a:lnTo>
                    <a:lnTo>
                      <a:pt x="12" y="69"/>
                    </a:lnTo>
                    <a:lnTo>
                      <a:pt x="7" y="78"/>
                    </a:lnTo>
                    <a:lnTo>
                      <a:pt x="3" y="87"/>
                    </a:lnTo>
                    <a:lnTo>
                      <a:pt x="1" y="94"/>
                    </a:lnTo>
                    <a:lnTo>
                      <a:pt x="0" y="100"/>
                    </a:lnTo>
                    <a:lnTo>
                      <a:pt x="1" y="106"/>
                    </a:lnTo>
                    <a:lnTo>
                      <a:pt x="3" y="111"/>
                    </a:lnTo>
                    <a:lnTo>
                      <a:pt x="6" y="114"/>
                    </a:lnTo>
                    <a:lnTo>
                      <a:pt x="10" y="117"/>
                    </a:lnTo>
                    <a:lnTo>
                      <a:pt x="15" y="118"/>
                    </a:lnTo>
                    <a:lnTo>
                      <a:pt x="22" y="118"/>
                    </a:lnTo>
                    <a:lnTo>
                      <a:pt x="30" y="116"/>
                    </a:lnTo>
                    <a:lnTo>
                      <a:pt x="39" y="113"/>
                    </a:lnTo>
                    <a:lnTo>
                      <a:pt x="59" y="106"/>
                    </a:lnTo>
                    <a:lnTo>
                      <a:pt x="80" y="99"/>
                    </a:lnTo>
                    <a:lnTo>
                      <a:pt x="103" y="92"/>
                    </a:lnTo>
                    <a:lnTo>
                      <a:pt x="126" y="87"/>
                    </a:lnTo>
                    <a:lnTo>
                      <a:pt x="139" y="86"/>
                    </a:lnTo>
                    <a:lnTo>
                      <a:pt x="152" y="84"/>
                    </a:lnTo>
                    <a:lnTo>
                      <a:pt x="165" y="84"/>
                    </a:lnTo>
                    <a:lnTo>
                      <a:pt x="179" y="86"/>
                    </a:lnTo>
                    <a:lnTo>
                      <a:pt x="193" y="88"/>
                    </a:lnTo>
                    <a:lnTo>
                      <a:pt x="208" y="91"/>
                    </a:lnTo>
                    <a:lnTo>
                      <a:pt x="223" y="96"/>
                    </a:lnTo>
                    <a:lnTo>
                      <a:pt x="238" y="102"/>
                    </a:lnTo>
                    <a:lnTo>
                      <a:pt x="255" y="108"/>
                    </a:lnTo>
                    <a:lnTo>
                      <a:pt x="272" y="113"/>
                    </a:lnTo>
                    <a:lnTo>
                      <a:pt x="290" y="117"/>
                    </a:lnTo>
                    <a:lnTo>
                      <a:pt x="306" y="121"/>
                    </a:lnTo>
                    <a:lnTo>
                      <a:pt x="322" y="122"/>
                    </a:lnTo>
                    <a:lnTo>
                      <a:pt x="336" y="121"/>
                    </a:lnTo>
                    <a:lnTo>
                      <a:pt x="342" y="121"/>
                    </a:lnTo>
                    <a:lnTo>
                      <a:pt x="348" y="119"/>
                    </a:lnTo>
                    <a:lnTo>
                      <a:pt x="353" y="117"/>
                    </a:lnTo>
                    <a:lnTo>
                      <a:pt x="357" y="116"/>
                    </a:lnTo>
                    <a:lnTo>
                      <a:pt x="360" y="113"/>
                    </a:lnTo>
                    <a:lnTo>
                      <a:pt x="362" y="111"/>
                    </a:lnTo>
                    <a:lnTo>
                      <a:pt x="363" y="108"/>
                    </a:lnTo>
                    <a:lnTo>
                      <a:pt x="363" y="104"/>
                    </a:lnTo>
                    <a:lnTo>
                      <a:pt x="362" y="100"/>
                    </a:lnTo>
                    <a:lnTo>
                      <a:pt x="359" y="96"/>
                    </a:lnTo>
                    <a:lnTo>
                      <a:pt x="356" y="91"/>
                    </a:lnTo>
                    <a:lnTo>
                      <a:pt x="351" y="86"/>
                    </a:lnTo>
                    <a:lnTo>
                      <a:pt x="343" y="79"/>
                    </a:lnTo>
                    <a:lnTo>
                      <a:pt x="335" y="73"/>
                    </a:lnTo>
                    <a:lnTo>
                      <a:pt x="326" y="66"/>
                    </a:lnTo>
                    <a:lnTo>
                      <a:pt x="315" y="59"/>
                    </a:lnTo>
                    <a:lnTo>
                      <a:pt x="286" y="42"/>
                    </a:lnTo>
                    <a:lnTo>
                      <a:pt x="250" y="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12" name="Freeform 2332">
                <a:extLst>
                  <a:ext uri="{FF2B5EF4-FFF2-40B4-BE49-F238E27FC236}">
                    <a16:creationId xmlns:a16="http://schemas.microsoft.com/office/drawing/2014/main" id="{06338261-A696-43D0-82F6-6A5F31633A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0" y="3360"/>
                <a:ext cx="41" cy="26"/>
              </a:xfrm>
              <a:custGeom>
                <a:avLst/>
                <a:gdLst>
                  <a:gd name="T0" fmla="*/ 2 w 605"/>
                  <a:gd name="T1" fmla="*/ 0 h 391"/>
                  <a:gd name="T2" fmla="*/ 2 w 605"/>
                  <a:gd name="T3" fmla="*/ 0 h 391"/>
                  <a:gd name="T4" fmla="*/ 2 w 605"/>
                  <a:gd name="T5" fmla="*/ 1 h 391"/>
                  <a:gd name="T6" fmla="*/ 2 w 605"/>
                  <a:gd name="T7" fmla="*/ 1 h 391"/>
                  <a:gd name="T8" fmla="*/ 2 w 605"/>
                  <a:gd name="T9" fmla="*/ 1 h 391"/>
                  <a:gd name="T10" fmla="*/ 2 w 605"/>
                  <a:gd name="T11" fmla="*/ 1 h 391"/>
                  <a:gd name="T12" fmla="*/ 2 w 605"/>
                  <a:gd name="T13" fmla="*/ 1 h 391"/>
                  <a:gd name="T14" fmla="*/ 2 w 605"/>
                  <a:gd name="T15" fmla="*/ 1 h 391"/>
                  <a:gd name="T16" fmla="*/ 2 w 605"/>
                  <a:gd name="T17" fmla="*/ 1 h 391"/>
                  <a:gd name="T18" fmla="*/ 2 w 605"/>
                  <a:gd name="T19" fmla="*/ 1 h 391"/>
                  <a:gd name="T20" fmla="*/ 2 w 605"/>
                  <a:gd name="T21" fmla="*/ 1 h 391"/>
                  <a:gd name="T22" fmla="*/ 2 w 605"/>
                  <a:gd name="T23" fmla="*/ 1 h 391"/>
                  <a:gd name="T24" fmla="*/ 2 w 605"/>
                  <a:gd name="T25" fmla="*/ 1 h 391"/>
                  <a:gd name="T26" fmla="*/ 1 w 605"/>
                  <a:gd name="T27" fmla="*/ 1 h 391"/>
                  <a:gd name="T28" fmla="*/ 1 w 605"/>
                  <a:gd name="T29" fmla="*/ 1 h 391"/>
                  <a:gd name="T30" fmla="*/ 1 w 605"/>
                  <a:gd name="T31" fmla="*/ 1 h 391"/>
                  <a:gd name="T32" fmla="*/ 1 w 605"/>
                  <a:gd name="T33" fmla="*/ 2 h 391"/>
                  <a:gd name="T34" fmla="*/ 1 w 605"/>
                  <a:gd name="T35" fmla="*/ 2 h 391"/>
                  <a:gd name="T36" fmla="*/ 1 w 605"/>
                  <a:gd name="T37" fmla="*/ 2 h 391"/>
                  <a:gd name="T38" fmla="*/ 1 w 605"/>
                  <a:gd name="T39" fmla="*/ 2 h 391"/>
                  <a:gd name="T40" fmla="*/ 1 w 605"/>
                  <a:gd name="T41" fmla="*/ 2 h 391"/>
                  <a:gd name="T42" fmla="*/ 1 w 605"/>
                  <a:gd name="T43" fmla="*/ 2 h 391"/>
                  <a:gd name="T44" fmla="*/ 1 w 605"/>
                  <a:gd name="T45" fmla="*/ 2 h 391"/>
                  <a:gd name="T46" fmla="*/ 0 w 605"/>
                  <a:gd name="T47" fmla="*/ 2 h 391"/>
                  <a:gd name="T48" fmla="*/ 0 w 605"/>
                  <a:gd name="T49" fmla="*/ 2 h 391"/>
                  <a:gd name="T50" fmla="*/ 0 w 605"/>
                  <a:gd name="T51" fmla="*/ 2 h 391"/>
                  <a:gd name="T52" fmla="*/ 0 w 605"/>
                  <a:gd name="T53" fmla="*/ 2 h 391"/>
                  <a:gd name="T54" fmla="*/ 0 w 605"/>
                  <a:gd name="T55" fmla="*/ 2 h 391"/>
                  <a:gd name="T56" fmla="*/ 0 w 605"/>
                  <a:gd name="T57" fmla="*/ 2 h 391"/>
                  <a:gd name="T58" fmla="*/ 0 w 605"/>
                  <a:gd name="T59" fmla="*/ 2 h 391"/>
                  <a:gd name="T60" fmla="*/ 0 w 605"/>
                  <a:gd name="T61" fmla="*/ 1 h 391"/>
                  <a:gd name="T62" fmla="*/ 0 w 605"/>
                  <a:gd name="T63" fmla="*/ 1 h 391"/>
                  <a:gd name="T64" fmla="*/ 0 w 605"/>
                  <a:gd name="T65" fmla="*/ 1 h 391"/>
                  <a:gd name="T66" fmla="*/ 0 w 605"/>
                  <a:gd name="T67" fmla="*/ 1 h 391"/>
                  <a:gd name="T68" fmla="*/ 0 w 605"/>
                  <a:gd name="T69" fmla="*/ 1 h 391"/>
                  <a:gd name="T70" fmla="*/ 0 w 605"/>
                  <a:gd name="T71" fmla="*/ 1 h 391"/>
                  <a:gd name="T72" fmla="*/ 0 w 605"/>
                  <a:gd name="T73" fmla="*/ 1 h 391"/>
                  <a:gd name="T74" fmla="*/ 0 w 605"/>
                  <a:gd name="T75" fmla="*/ 1 h 391"/>
                  <a:gd name="T76" fmla="*/ 0 w 605"/>
                  <a:gd name="T77" fmla="*/ 1 h 391"/>
                  <a:gd name="T78" fmla="*/ 0 w 605"/>
                  <a:gd name="T79" fmla="*/ 0 h 391"/>
                  <a:gd name="T80" fmla="*/ 0 w 605"/>
                  <a:gd name="T81" fmla="*/ 0 h 391"/>
                  <a:gd name="T82" fmla="*/ 0 w 605"/>
                  <a:gd name="T83" fmla="*/ 0 h 391"/>
                  <a:gd name="T84" fmla="*/ 1 w 605"/>
                  <a:gd name="T85" fmla="*/ 0 h 391"/>
                  <a:gd name="T86" fmla="*/ 1 w 605"/>
                  <a:gd name="T87" fmla="*/ 0 h 391"/>
                  <a:gd name="T88" fmla="*/ 1 w 605"/>
                  <a:gd name="T89" fmla="*/ 0 h 391"/>
                  <a:gd name="T90" fmla="*/ 1 w 605"/>
                  <a:gd name="T91" fmla="*/ 0 h 391"/>
                  <a:gd name="T92" fmla="*/ 2 w 605"/>
                  <a:gd name="T93" fmla="*/ 0 h 391"/>
                  <a:gd name="T94" fmla="*/ 2 w 605"/>
                  <a:gd name="T95" fmla="*/ 0 h 391"/>
                  <a:gd name="T96" fmla="*/ 2 w 605"/>
                  <a:gd name="T97" fmla="*/ 0 h 391"/>
                  <a:gd name="T98" fmla="*/ 2 w 605"/>
                  <a:gd name="T99" fmla="*/ 0 h 391"/>
                  <a:gd name="T100" fmla="*/ 3 w 605"/>
                  <a:gd name="T101" fmla="*/ 0 h 391"/>
                  <a:gd name="T102" fmla="*/ 3 w 605"/>
                  <a:gd name="T103" fmla="*/ 0 h 391"/>
                  <a:gd name="T104" fmla="*/ 3 w 605"/>
                  <a:gd name="T105" fmla="*/ 0 h 391"/>
                  <a:gd name="T106" fmla="*/ 3 w 605"/>
                  <a:gd name="T107" fmla="*/ 0 h 391"/>
                  <a:gd name="T108" fmla="*/ 3 w 605"/>
                  <a:gd name="T109" fmla="*/ 0 h 391"/>
                  <a:gd name="T110" fmla="*/ 3 w 605"/>
                  <a:gd name="T111" fmla="*/ 0 h 391"/>
                  <a:gd name="T112" fmla="*/ 3 w 605"/>
                  <a:gd name="T113" fmla="*/ 0 h 391"/>
                  <a:gd name="T114" fmla="*/ 3 w 605"/>
                  <a:gd name="T115" fmla="*/ 0 h 39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605" h="391">
                    <a:moveTo>
                      <a:pt x="560" y="77"/>
                    </a:moveTo>
                    <a:lnTo>
                      <a:pt x="533" y="91"/>
                    </a:lnTo>
                    <a:lnTo>
                      <a:pt x="509" y="103"/>
                    </a:lnTo>
                    <a:lnTo>
                      <a:pt x="497" y="110"/>
                    </a:lnTo>
                    <a:lnTo>
                      <a:pt x="486" y="116"/>
                    </a:lnTo>
                    <a:lnTo>
                      <a:pt x="477" y="124"/>
                    </a:lnTo>
                    <a:lnTo>
                      <a:pt x="467" y="131"/>
                    </a:lnTo>
                    <a:lnTo>
                      <a:pt x="459" y="139"/>
                    </a:lnTo>
                    <a:lnTo>
                      <a:pt x="452" y="147"/>
                    </a:lnTo>
                    <a:lnTo>
                      <a:pt x="446" y="157"/>
                    </a:lnTo>
                    <a:lnTo>
                      <a:pt x="440" y="167"/>
                    </a:lnTo>
                    <a:lnTo>
                      <a:pt x="435" y="178"/>
                    </a:lnTo>
                    <a:lnTo>
                      <a:pt x="432" y="189"/>
                    </a:lnTo>
                    <a:lnTo>
                      <a:pt x="431" y="203"/>
                    </a:lnTo>
                    <a:lnTo>
                      <a:pt x="430" y="217"/>
                    </a:lnTo>
                    <a:lnTo>
                      <a:pt x="430" y="233"/>
                    </a:lnTo>
                    <a:lnTo>
                      <a:pt x="429" y="247"/>
                    </a:lnTo>
                    <a:lnTo>
                      <a:pt x="427" y="259"/>
                    </a:lnTo>
                    <a:lnTo>
                      <a:pt x="424" y="271"/>
                    </a:lnTo>
                    <a:lnTo>
                      <a:pt x="420" y="281"/>
                    </a:lnTo>
                    <a:lnTo>
                      <a:pt x="415" y="290"/>
                    </a:lnTo>
                    <a:lnTo>
                      <a:pt x="408" y="299"/>
                    </a:lnTo>
                    <a:lnTo>
                      <a:pt x="399" y="306"/>
                    </a:lnTo>
                    <a:lnTo>
                      <a:pt x="390" y="312"/>
                    </a:lnTo>
                    <a:lnTo>
                      <a:pt x="378" y="317"/>
                    </a:lnTo>
                    <a:lnTo>
                      <a:pt x="364" y="321"/>
                    </a:lnTo>
                    <a:lnTo>
                      <a:pt x="349" y="324"/>
                    </a:lnTo>
                    <a:lnTo>
                      <a:pt x="332" y="327"/>
                    </a:lnTo>
                    <a:lnTo>
                      <a:pt x="312" y="329"/>
                    </a:lnTo>
                    <a:lnTo>
                      <a:pt x="289" y="332"/>
                    </a:lnTo>
                    <a:lnTo>
                      <a:pt x="264" y="333"/>
                    </a:lnTo>
                    <a:lnTo>
                      <a:pt x="241" y="334"/>
                    </a:lnTo>
                    <a:lnTo>
                      <a:pt x="222" y="337"/>
                    </a:lnTo>
                    <a:lnTo>
                      <a:pt x="209" y="341"/>
                    </a:lnTo>
                    <a:lnTo>
                      <a:pt x="199" y="345"/>
                    </a:lnTo>
                    <a:lnTo>
                      <a:pt x="192" y="349"/>
                    </a:lnTo>
                    <a:lnTo>
                      <a:pt x="186" y="354"/>
                    </a:lnTo>
                    <a:lnTo>
                      <a:pt x="183" y="359"/>
                    </a:lnTo>
                    <a:lnTo>
                      <a:pt x="181" y="364"/>
                    </a:lnTo>
                    <a:lnTo>
                      <a:pt x="178" y="370"/>
                    </a:lnTo>
                    <a:lnTo>
                      <a:pt x="175" y="375"/>
                    </a:lnTo>
                    <a:lnTo>
                      <a:pt x="170" y="379"/>
                    </a:lnTo>
                    <a:lnTo>
                      <a:pt x="163" y="383"/>
                    </a:lnTo>
                    <a:lnTo>
                      <a:pt x="153" y="386"/>
                    </a:lnTo>
                    <a:lnTo>
                      <a:pt x="139" y="389"/>
                    </a:lnTo>
                    <a:lnTo>
                      <a:pt x="122" y="390"/>
                    </a:lnTo>
                    <a:lnTo>
                      <a:pt x="98" y="391"/>
                    </a:lnTo>
                    <a:lnTo>
                      <a:pt x="52" y="391"/>
                    </a:lnTo>
                    <a:lnTo>
                      <a:pt x="22" y="390"/>
                    </a:lnTo>
                    <a:lnTo>
                      <a:pt x="11" y="389"/>
                    </a:lnTo>
                    <a:lnTo>
                      <a:pt x="5" y="388"/>
                    </a:lnTo>
                    <a:lnTo>
                      <a:pt x="3" y="387"/>
                    </a:lnTo>
                    <a:lnTo>
                      <a:pt x="1" y="386"/>
                    </a:lnTo>
                    <a:lnTo>
                      <a:pt x="0" y="385"/>
                    </a:lnTo>
                    <a:lnTo>
                      <a:pt x="0" y="384"/>
                    </a:lnTo>
                    <a:lnTo>
                      <a:pt x="1" y="381"/>
                    </a:lnTo>
                    <a:lnTo>
                      <a:pt x="4" y="377"/>
                    </a:lnTo>
                    <a:lnTo>
                      <a:pt x="9" y="372"/>
                    </a:lnTo>
                    <a:lnTo>
                      <a:pt x="17" y="367"/>
                    </a:lnTo>
                    <a:lnTo>
                      <a:pt x="35" y="352"/>
                    </a:lnTo>
                    <a:lnTo>
                      <a:pt x="57" y="333"/>
                    </a:lnTo>
                    <a:lnTo>
                      <a:pt x="63" y="326"/>
                    </a:lnTo>
                    <a:lnTo>
                      <a:pt x="67" y="320"/>
                    </a:lnTo>
                    <a:lnTo>
                      <a:pt x="71" y="314"/>
                    </a:lnTo>
                    <a:lnTo>
                      <a:pt x="75" y="307"/>
                    </a:lnTo>
                    <a:lnTo>
                      <a:pt x="77" y="299"/>
                    </a:lnTo>
                    <a:lnTo>
                      <a:pt x="79" y="291"/>
                    </a:lnTo>
                    <a:lnTo>
                      <a:pt x="81" y="282"/>
                    </a:lnTo>
                    <a:lnTo>
                      <a:pt x="82" y="274"/>
                    </a:lnTo>
                    <a:lnTo>
                      <a:pt x="84" y="255"/>
                    </a:lnTo>
                    <a:lnTo>
                      <a:pt x="84" y="236"/>
                    </a:lnTo>
                    <a:lnTo>
                      <a:pt x="83" y="216"/>
                    </a:lnTo>
                    <a:lnTo>
                      <a:pt x="83" y="197"/>
                    </a:lnTo>
                    <a:lnTo>
                      <a:pt x="82" y="177"/>
                    </a:lnTo>
                    <a:lnTo>
                      <a:pt x="81" y="158"/>
                    </a:lnTo>
                    <a:lnTo>
                      <a:pt x="81" y="140"/>
                    </a:lnTo>
                    <a:lnTo>
                      <a:pt x="83" y="124"/>
                    </a:lnTo>
                    <a:lnTo>
                      <a:pt x="84" y="115"/>
                    </a:lnTo>
                    <a:lnTo>
                      <a:pt x="87" y="108"/>
                    </a:lnTo>
                    <a:lnTo>
                      <a:pt x="89" y="102"/>
                    </a:lnTo>
                    <a:lnTo>
                      <a:pt x="91" y="96"/>
                    </a:lnTo>
                    <a:lnTo>
                      <a:pt x="95" y="90"/>
                    </a:lnTo>
                    <a:lnTo>
                      <a:pt x="99" y="84"/>
                    </a:lnTo>
                    <a:lnTo>
                      <a:pt x="103" y="80"/>
                    </a:lnTo>
                    <a:lnTo>
                      <a:pt x="109" y="77"/>
                    </a:lnTo>
                    <a:lnTo>
                      <a:pt x="135" y="64"/>
                    </a:lnTo>
                    <a:lnTo>
                      <a:pt x="166" y="52"/>
                    </a:lnTo>
                    <a:lnTo>
                      <a:pt x="200" y="38"/>
                    </a:lnTo>
                    <a:lnTo>
                      <a:pt x="237" y="26"/>
                    </a:lnTo>
                    <a:lnTo>
                      <a:pt x="255" y="21"/>
                    </a:lnTo>
                    <a:lnTo>
                      <a:pt x="275" y="16"/>
                    </a:lnTo>
                    <a:lnTo>
                      <a:pt x="294" y="11"/>
                    </a:lnTo>
                    <a:lnTo>
                      <a:pt x="314" y="7"/>
                    </a:lnTo>
                    <a:lnTo>
                      <a:pt x="334" y="4"/>
                    </a:lnTo>
                    <a:lnTo>
                      <a:pt x="352" y="1"/>
                    </a:lnTo>
                    <a:lnTo>
                      <a:pt x="372" y="0"/>
                    </a:lnTo>
                    <a:lnTo>
                      <a:pt x="389" y="0"/>
                    </a:lnTo>
                    <a:lnTo>
                      <a:pt x="430" y="0"/>
                    </a:lnTo>
                    <a:lnTo>
                      <a:pt x="477" y="2"/>
                    </a:lnTo>
                    <a:lnTo>
                      <a:pt x="500" y="3"/>
                    </a:lnTo>
                    <a:lnTo>
                      <a:pt x="523" y="5"/>
                    </a:lnTo>
                    <a:lnTo>
                      <a:pt x="544" y="8"/>
                    </a:lnTo>
                    <a:lnTo>
                      <a:pt x="563" y="12"/>
                    </a:lnTo>
                    <a:lnTo>
                      <a:pt x="580" y="17"/>
                    </a:lnTo>
                    <a:lnTo>
                      <a:pt x="593" y="22"/>
                    </a:lnTo>
                    <a:lnTo>
                      <a:pt x="598" y="25"/>
                    </a:lnTo>
                    <a:lnTo>
                      <a:pt x="602" y="28"/>
                    </a:lnTo>
                    <a:lnTo>
                      <a:pt x="604" y="32"/>
                    </a:lnTo>
                    <a:lnTo>
                      <a:pt x="605" y="35"/>
                    </a:lnTo>
                    <a:lnTo>
                      <a:pt x="605" y="39"/>
                    </a:lnTo>
                    <a:lnTo>
                      <a:pt x="604" y="44"/>
                    </a:lnTo>
                    <a:lnTo>
                      <a:pt x="601" y="48"/>
                    </a:lnTo>
                    <a:lnTo>
                      <a:pt x="596" y="54"/>
                    </a:lnTo>
                    <a:lnTo>
                      <a:pt x="590" y="59"/>
                    </a:lnTo>
                    <a:lnTo>
                      <a:pt x="582" y="65"/>
                    </a:lnTo>
                    <a:lnTo>
                      <a:pt x="571" y="71"/>
                    </a:lnTo>
                    <a:lnTo>
                      <a:pt x="560" y="77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13" name="Freeform 2333">
                <a:extLst>
                  <a:ext uri="{FF2B5EF4-FFF2-40B4-BE49-F238E27FC236}">
                    <a16:creationId xmlns:a16="http://schemas.microsoft.com/office/drawing/2014/main" id="{0A2F26A5-7E7D-4E29-B7BD-88A53FF3FE2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37" y="3359"/>
                <a:ext cx="51" cy="29"/>
              </a:xfrm>
              <a:custGeom>
                <a:avLst/>
                <a:gdLst>
                  <a:gd name="T0" fmla="*/ 3 w 762"/>
                  <a:gd name="T1" fmla="*/ 0 h 429"/>
                  <a:gd name="T2" fmla="*/ 2 w 762"/>
                  <a:gd name="T3" fmla="*/ 1 h 429"/>
                  <a:gd name="T4" fmla="*/ 2 w 762"/>
                  <a:gd name="T5" fmla="*/ 1 h 429"/>
                  <a:gd name="T6" fmla="*/ 2 w 762"/>
                  <a:gd name="T7" fmla="*/ 1 h 429"/>
                  <a:gd name="T8" fmla="*/ 2 w 762"/>
                  <a:gd name="T9" fmla="*/ 1 h 429"/>
                  <a:gd name="T10" fmla="*/ 2 w 762"/>
                  <a:gd name="T11" fmla="*/ 1 h 429"/>
                  <a:gd name="T12" fmla="*/ 2 w 762"/>
                  <a:gd name="T13" fmla="*/ 1 h 429"/>
                  <a:gd name="T14" fmla="*/ 2 w 762"/>
                  <a:gd name="T15" fmla="*/ 1 h 429"/>
                  <a:gd name="T16" fmla="*/ 2 w 762"/>
                  <a:gd name="T17" fmla="*/ 1 h 429"/>
                  <a:gd name="T18" fmla="*/ 2 w 762"/>
                  <a:gd name="T19" fmla="*/ 1 h 429"/>
                  <a:gd name="T20" fmla="*/ 2 w 762"/>
                  <a:gd name="T21" fmla="*/ 1 h 429"/>
                  <a:gd name="T22" fmla="*/ 2 w 762"/>
                  <a:gd name="T23" fmla="*/ 2 h 429"/>
                  <a:gd name="T24" fmla="*/ 2 w 762"/>
                  <a:gd name="T25" fmla="*/ 2 h 429"/>
                  <a:gd name="T26" fmla="*/ 1 w 762"/>
                  <a:gd name="T27" fmla="*/ 1 h 429"/>
                  <a:gd name="T28" fmla="*/ 2 w 762"/>
                  <a:gd name="T29" fmla="*/ 1 h 429"/>
                  <a:gd name="T30" fmla="*/ 1 w 762"/>
                  <a:gd name="T31" fmla="*/ 1 h 429"/>
                  <a:gd name="T32" fmla="*/ 1 w 762"/>
                  <a:gd name="T33" fmla="*/ 2 h 429"/>
                  <a:gd name="T34" fmla="*/ 1 w 762"/>
                  <a:gd name="T35" fmla="*/ 2 h 429"/>
                  <a:gd name="T36" fmla="*/ 1 w 762"/>
                  <a:gd name="T37" fmla="*/ 2 h 429"/>
                  <a:gd name="T38" fmla="*/ 1 w 762"/>
                  <a:gd name="T39" fmla="*/ 2 h 429"/>
                  <a:gd name="T40" fmla="*/ 1 w 762"/>
                  <a:gd name="T41" fmla="*/ 2 h 429"/>
                  <a:gd name="T42" fmla="*/ 1 w 762"/>
                  <a:gd name="T43" fmla="*/ 2 h 429"/>
                  <a:gd name="T44" fmla="*/ 1 w 762"/>
                  <a:gd name="T45" fmla="*/ 2 h 429"/>
                  <a:gd name="T46" fmla="*/ 1 w 762"/>
                  <a:gd name="T47" fmla="*/ 2 h 429"/>
                  <a:gd name="T48" fmla="*/ 1 w 762"/>
                  <a:gd name="T49" fmla="*/ 2 h 429"/>
                  <a:gd name="T50" fmla="*/ 0 w 762"/>
                  <a:gd name="T51" fmla="*/ 2 h 429"/>
                  <a:gd name="T52" fmla="*/ 0 w 762"/>
                  <a:gd name="T53" fmla="*/ 2 h 429"/>
                  <a:gd name="T54" fmla="*/ 0 w 762"/>
                  <a:gd name="T55" fmla="*/ 2 h 429"/>
                  <a:gd name="T56" fmla="*/ 0 w 762"/>
                  <a:gd name="T57" fmla="*/ 2 h 429"/>
                  <a:gd name="T58" fmla="*/ 0 w 762"/>
                  <a:gd name="T59" fmla="*/ 2 h 429"/>
                  <a:gd name="T60" fmla="*/ 0 w 762"/>
                  <a:gd name="T61" fmla="*/ 2 h 429"/>
                  <a:gd name="T62" fmla="*/ 0 w 762"/>
                  <a:gd name="T63" fmla="*/ 1 h 429"/>
                  <a:gd name="T64" fmla="*/ 0 w 762"/>
                  <a:gd name="T65" fmla="*/ 1 h 429"/>
                  <a:gd name="T66" fmla="*/ 1 w 762"/>
                  <a:gd name="T67" fmla="*/ 1 h 429"/>
                  <a:gd name="T68" fmla="*/ 1 w 762"/>
                  <a:gd name="T69" fmla="*/ 1 h 429"/>
                  <a:gd name="T70" fmla="*/ 1 w 762"/>
                  <a:gd name="T71" fmla="*/ 2 h 429"/>
                  <a:gd name="T72" fmla="*/ 0 w 762"/>
                  <a:gd name="T73" fmla="*/ 1 h 429"/>
                  <a:gd name="T74" fmla="*/ 1 w 762"/>
                  <a:gd name="T75" fmla="*/ 0 h 429"/>
                  <a:gd name="T76" fmla="*/ 1 w 762"/>
                  <a:gd name="T77" fmla="*/ 1 h 429"/>
                  <a:gd name="T78" fmla="*/ 1 w 762"/>
                  <a:gd name="T79" fmla="*/ 1 h 429"/>
                  <a:gd name="T80" fmla="*/ 1 w 762"/>
                  <a:gd name="T81" fmla="*/ 1 h 429"/>
                  <a:gd name="T82" fmla="*/ 1 w 762"/>
                  <a:gd name="T83" fmla="*/ 0 h 429"/>
                  <a:gd name="T84" fmla="*/ 1 w 762"/>
                  <a:gd name="T85" fmla="*/ 0 h 429"/>
                  <a:gd name="T86" fmla="*/ 1 w 762"/>
                  <a:gd name="T87" fmla="*/ 1 h 429"/>
                  <a:gd name="T88" fmla="*/ 2 w 762"/>
                  <a:gd name="T89" fmla="*/ 0 h 429"/>
                  <a:gd name="T90" fmla="*/ 2 w 762"/>
                  <a:gd name="T91" fmla="*/ 0 h 429"/>
                  <a:gd name="T92" fmla="*/ 1 w 762"/>
                  <a:gd name="T93" fmla="*/ 0 h 429"/>
                  <a:gd name="T94" fmla="*/ 2 w 762"/>
                  <a:gd name="T95" fmla="*/ 0 h 429"/>
                  <a:gd name="T96" fmla="*/ 3 w 762"/>
                  <a:gd name="T97" fmla="*/ 0 h 429"/>
                  <a:gd name="T98" fmla="*/ 2 w 762"/>
                  <a:gd name="T99" fmla="*/ 0 h 429"/>
                  <a:gd name="T100" fmla="*/ 2 w 762"/>
                  <a:gd name="T101" fmla="*/ 0 h 429"/>
                  <a:gd name="T102" fmla="*/ 3 w 762"/>
                  <a:gd name="T103" fmla="*/ 0 h 429"/>
                  <a:gd name="T104" fmla="*/ 3 w 762"/>
                  <a:gd name="T105" fmla="*/ 0 h 429"/>
                  <a:gd name="T106" fmla="*/ 3 w 762"/>
                  <a:gd name="T107" fmla="*/ 0 h 429"/>
                  <a:gd name="T108" fmla="*/ 3 w 762"/>
                  <a:gd name="T109" fmla="*/ 0 h 429"/>
                  <a:gd name="T110" fmla="*/ 3 w 762"/>
                  <a:gd name="T111" fmla="*/ 0 h 429"/>
                  <a:gd name="T112" fmla="*/ 3 w 762"/>
                  <a:gd name="T113" fmla="*/ 0 h 429"/>
                  <a:gd name="T114" fmla="*/ 3 w 762"/>
                  <a:gd name="T115" fmla="*/ 0 h 429"/>
                  <a:gd name="T116" fmla="*/ 3 w 762"/>
                  <a:gd name="T117" fmla="*/ 0 h 42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762" h="429">
                    <a:moveTo>
                      <a:pt x="612" y="113"/>
                    </a:moveTo>
                    <a:lnTo>
                      <a:pt x="608" y="115"/>
                    </a:lnTo>
                    <a:lnTo>
                      <a:pt x="599" y="120"/>
                    </a:lnTo>
                    <a:lnTo>
                      <a:pt x="582" y="86"/>
                    </a:lnTo>
                    <a:lnTo>
                      <a:pt x="585" y="85"/>
                    </a:lnTo>
                    <a:lnTo>
                      <a:pt x="595" y="80"/>
                    </a:lnTo>
                    <a:lnTo>
                      <a:pt x="612" y="113"/>
                    </a:lnTo>
                    <a:close/>
                    <a:moveTo>
                      <a:pt x="599" y="120"/>
                    </a:moveTo>
                    <a:lnTo>
                      <a:pt x="576" y="130"/>
                    </a:lnTo>
                    <a:lnTo>
                      <a:pt x="557" y="142"/>
                    </a:lnTo>
                    <a:lnTo>
                      <a:pt x="547" y="147"/>
                    </a:lnTo>
                    <a:lnTo>
                      <a:pt x="538" y="153"/>
                    </a:lnTo>
                    <a:lnTo>
                      <a:pt x="530" y="159"/>
                    </a:lnTo>
                    <a:lnTo>
                      <a:pt x="523" y="165"/>
                    </a:lnTo>
                    <a:lnTo>
                      <a:pt x="517" y="172"/>
                    </a:lnTo>
                    <a:lnTo>
                      <a:pt x="510" y="180"/>
                    </a:lnTo>
                    <a:lnTo>
                      <a:pt x="505" y="187"/>
                    </a:lnTo>
                    <a:lnTo>
                      <a:pt x="501" y="195"/>
                    </a:lnTo>
                    <a:lnTo>
                      <a:pt x="498" y="204"/>
                    </a:lnTo>
                    <a:lnTo>
                      <a:pt x="495" y="215"/>
                    </a:lnTo>
                    <a:lnTo>
                      <a:pt x="494" y="225"/>
                    </a:lnTo>
                    <a:lnTo>
                      <a:pt x="493" y="236"/>
                    </a:lnTo>
                    <a:lnTo>
                      <a:pt x="456" y="236"/>
                    </a:lnTo>
                    <a:lnTo>
                      <a:pt x="456" y="221"/>
                    </a:lnTo>
                    <a:lnTo>
                      <a:pt x="458" y="206"/>
                    </a:lnTo>
                    <a:lnTo>
                      <a:pt x="461" y="193"/>
                    </a:lnTo>
                    <a:lnTo>
                      <a:pt x="465" y="181"/>
                    </a:lnTo>
                    <a:lnTo>
                      <a:pt x="470" y="170"/>
                    </a:lnTo>
                    <a:lnTo>
                      <a:pt x="476" y="160"/>
                    </a:lnTo>
                    <a:lnTo>
                      <a:pt x="484" y="151"/>
                    </a:lnTo>
                    <a:lnTo>
                      <a:pt x="491" y="142"/>
                    </a:lnTo>
                    <a:lnTo>
                      <a:pt x="500" y="134"/>
                    </a:lnTo>
                    <a:lnTo>
                      <a:pt x="509" y="126"/>
                    </a:lnTo>
                    <a:lnTo>
                      <a:pt x="521" y="119"/>
                    </a:lnTo>
                    <a:lnTo>
                      <a:pt x="531" y="113"/>
                    </a:lnTo>
                    <a:lnTo>
                      <a:pt x="556" y="99"/>
                    </a:lnTo>
                    <a:lnTo>
                      <a:pt x="582" y="86"/>
                    </a:lnTo>
                    <a:lnTo>
                      <a:pt x="599" y="120"/>
                    </a:lnTo>
                    <a:close/>
                    <a:moveTo>
                      <a:pt x="493" y="236"/>
                    </a:moveTo>
                    <a:lnTo>
                      <a:pt x="493" y="254"/>
                    </a:lnTo>
                    <a:lnTo>
                      <a:pt x="492" y="270"/>
                    </a:lnTo>
                    <a:lnTo>
                      <a:pt x="489" y="285"/>
                    </a:lnTo>
                    <a:lnTo>
                      <a:pt x="486" y="298"/>
                    </a:lnTo>
                    <a:lnTo>
                      <a:pt x="481" y="310"/>
                    </a:lnTo>
                    <a:lnTo>
                      <a:pt x="473" y="321"/>
                    </a:lnTo>
                    <a:lnTo>
                      <a:pt x="469" y="326"/>
                    </a:lnTo>
                    <a:lnTo>
                      <a:pt x="465" y="331"/>
                    </a:lnTo>
                    <a:lnTo>
                      <a:pt x="460" y="335"/>
                    </a:lnTo>
                    <a:lnTo>
                      <a:pt x="455" y="339"/>
                    </a:lnTo>
                    <a:lnTo>
                      <a:pt x="433" y="309"/>
                    </a:lnTo>
                    <a:lnTo>
                      <a:pt x="438" y="304"/>
                    </a:lnTo>
                    <a:lnTo>
                      <a:pt x="443" y="297"/>
                    </a:lnTo>
                    <a:lnTo>
                      <a:pt x="448" y="290"/>
                    </a:lnTo>
                    <a:lnTo>
                      <a:pt x="451" y="282"/>
                    </a:lnTo>
                    <a:lnTo>
                      <a:pt x="453" y="272"/>
                    </a:lnTo>
                    <a:lnTo>
                      <a:pt x="455" y="261"/>
                    </a:lnTo>
                    <a:lnTo>
                      <a:pt x="455" y="250"/>
                    </a:lnTo>
                    <a:lnTo>
                      <a:pt x="456" y="236"/>
                    </a:lnTo>
                    <a:lnTo>
                      <a:pt x="493" y="236"/>
                    </a:lnTo>
                    <a:close/>
                    <a:moveTo>
                      <a:pt x="455" y="339"/>
                    </a:moveTo>
                    <a:lnTo>
                      <a:pt x="443" y="346"/>
                    </a:lnTo>
                    <a:lnTo>
                      <a:pt x="431" y="353"/>
                    </a:lnTo>
                    <a:lnTo>
                      <a:pt x="416" y="358"/>
                    </a:lnTo>
                    <a:lnTo>
                      <a:pt x="399" y="362"/>
                    </a:lnTo>
                    <a:lnTo>
                      <a:pt x="380" y="365"/>
                    </a:lnTo>
                    <a:lnTo>
                      <a:pt x="359" y="367"/>
                    </a:lnTo>
                    <a:lnTo>
                      <a:pt x="335" y="369"/>
                    </a:lnTo>
                    <a:lnTo>
                      <a:pt x="309" y="370"/>
                    </a:lnTo>
                    <a:lnTo>
                      <a:pt x="308" y="332"/>
                    </a:lnTo>
                    <a:lnTo>
                      <a:pt x="331" y="331"/>
                    </a:lnTo>
                    <a:lnTo>
                      <a:pt x="352" y="330"/>
                    </a:lnTo>
                    <a:lnTo>
                      <a:pt x="370" y="328"/>
                    </a:lnTo>
                    <a:lnTo>
                      <a:pt x="387" y="326"/>
                    </a:lnTo>
                    <a:lnTo>
                      <a:pt x="401" y="323"/>
                    </a:lnTo>
                    <a:lnTo>
                      <a:pt x="414" y="319"/>
                    </a:lnTo>
                    <a:lnTo>
                      <a:pt x="424" y="314"/>
                    </a:lnTo>
                    <a:lnTo>
                      <a:pt x="433" y="309"/>
                    </a:lnTo>
                    <a:lnTo>
                      <a:pt x="455" y="339"/>
                    </a:lnTo>
                    <a:close/>
                    <a:moveTo>
                      <a:pt x="307" y="332"/>
                    </a:moveTo>
                    <a:lnTo>
                      <a:pt x="308" y="332"/>
                    </a:lnTo>
                    <a:lnTo>
                      <a:pt x="308" y="352"/>
                    </a:lnTo>
                    <a:lnTo>
                      <a:pt x="307" y="332"/>
                    </a:lnTo>
                    <a:close/>
                    <a:moveTo>
                      <a:pt x="309" y="370"/>
                    </a:moveTo>
                    <a:lnTo>
                      <a:pt x="289" y="371"/>
                    </a:lnTo>
                    <a:lnTo>
                      <a:pt x="275" y="373"/>
                    </a:lnTo>
                    <a:lnTo>
                      <a:pt x="263" y="376"/>
                    </a:lnTo>
                    <a:lnTo>
                      <a:pt x="255" y="378"/>
                    </a:lnTo>
                    <a:lnTo>
                      <a:pt x="250" y="381"/>
                    </a:lnTo>
                    <a:lnTo>
                      <a:pt x="246" y="384"/>
                    </a:lnTo>
                    <a:lnTo>
                      <a:pt x="244" y="388"/>
                    </a:lnTo>
                    <a:lnTo>
                      <a:pt x="242" y="391"/>
                    </a:lnTo>
                    <a:lnTo>
                      <a:pt x="208" y="375"/>
                    </a:lnTo>
                    <a:lnTo>
                      <a:pt x="212" y="368"/>
                    </a:lnTo>
                    <a:lnTo>
                      <a:pt x="216" y="361"/>
                    </a:lnTo>
                    <a:lnTo>
                      <a:pt x="222" y="355"/>
                    </a:lnTo>
                    <a:lnTo>
                      <a:pt x="230" y="348"/>
                    </a:lnTo>
                    <a:lnTo>
                      <a:pt x="236" y="345"/>
                    </a:lnTo>
                    <a:lnTo>
                      <a:pt x="243" y="343"/>
                    </a:lnTo>
                    <a:lnTo>
                      <a:pt x="250" y="340"/>
                    </a:lnTo>
                    <a:lnTo>
                      <a:pt x="258" y="338"/>
                    </a:lnTo>
                    <a:lnTo>
                      <a:pt x="280" y="335"/>
                    </a:lnTo>
                    <a:lnTo>
                      <a:pt x="307" y="332"/>
                    </a:lnTo>
                    <a:lnTo>
                      <a:pt x="309" y="370"/>
                    </a:lnTo>
                    <a:close/>
                    <a:moveTo>
                      <a:pt x="242" y="391"/>
                    </a:moveTo>
                    <a:lnTo>
                      <a:pt x="239" y="399"/>
                    </a:lnTo>
                    <a:lnTo>
                      <a:pt x="234" y="405"/>
                    </a:lnTo>
                    <a:lnTo>
                      <a:pt x="231" y="408"/>
                    </a:lnTo>
                    <a:lnTo>
                      <a:pt x="228" y="412"/>
                    </a:lnTo>
                    <a:lnTo>
                      <a:pt x="224" y="414"/>
                    </a:lnTo>
                    <a:lnTo>
                      <a:pt x="219" y="417"/>
                    </a:lnTo>
                    <a:lnTo>
                      <a:pt x="214" y="421"/>
                    </a:lnTo>
                    <a:lnTo>
                      <a:pt x="208" y="423"/>
                    </a:lnTo>
                    <a:lnTo>
                      <a:pt x="199" y="425"/>
                    </a:lnTo>
                    <a:lnTo>
                      <a:pt x="191" y="426"/>
                    </a:lnTo>
                    <a:lnTo>
                      <a:pt x="170" y="429"/>
                    </a:lnTo>
                    <a:lnTo>
                      <a:pt x="142" y="429"/>
                    </a:lnTo>
                    <a:lnTo>
                      <a:pt x="142" y="392"/>
                    </a:lnTo>
                    <a:lnTo>
                      <a:pt x="161" y="391"/>
                    </a:lnTo>
                    <a:lnTo>
                      <a:pt x="176" y="390"/>
                    </a:lnTo>
                    <a:lnTo>
                      <a:pt x="187" y="389"/>
                    </a:lnTo>
                    <a:lnTo>
                      <a:pt x="195" y="387"/>
                    </a:lnTo>
                    <a:lnTo>
                      <a:pt x="201" y="384"/>
                    </a:lnTo>
                    <a:lnTo>
                      <a:pt x="205" y="381"/>
                    </a:lnTo>
                    <a:lnTo>
                      <a:pt x="207" y="378"/>
                    </a:lnTo>
                    <a:lnTo>
                      <a:pt x="208" y="375"/>
                    </a:lnTo>
                    <a:lnTo>
                      <a:pt x="242" y="391"/>
                    </a:lnTo>
                    <a:close/>
                    <a:moveTo>
                      <a:pt x="142" y="429"/>
                    </a:moveTo>
                    <a:lnTo>
                      <a:pt x="75" y="429"/>
                    </a:lnTo>
                    <a:lnTo>
                      <a:pt x="31" y="428"/>
                    </a:lnTo>
                    <a:lnTo>
                      <a:pt x="16" y="427"/>
                    </a:lnTo>
                    <a:lnTo>
                      <a:pt x="7" y="425"/>
                    </a:lnTo>
                    <a:lnTo>
                      <a:pt x="4" y="423"/>
                    </a:lnTo>
                    <a:lnTo>
                      <a:pt x="1" y="422"/>
                    </a:lnTo>
                    <a:lnTo>
                      <a:pt x="0" y="419"/>
                    </a:lnTo>
                    <a:lnTo>
                      <a:pt x="0" y="417"/>
                    </a:lnTo>
                    <a:lnTo>
                      <a:pt x="0" y="415"/>
                    </a:lnTo>
                    <a:lnTo>
                      <a:pt x="2" y="413"/>
                    </a:lnTo>
                    <a:lnTo>
                      <a:pt x="4" y="410"/>
                    </a:lnTo>
                    <a:lnTo>
                      <a:pt x="7" y="407"/>
                    </a:lnTo>
                    <a:lnTo>
                      <a:pt x="15" y="399"/>
                    </a:lnTo>
                    <a:lnTo>
                      <a:pt x="26" y="391"/>
                    </a:lnTo>
                    <a:lnTo>
                      <a:pt x="54" y="368"/>
                    </a:lnTo>
                    <a:lnTo>
                      <a:pt x="88" y="337"/>
                    </a:lnTo>
                    <a:lnTo>
                      <a:pt x="114" y="365"/>
                    </a:lnTo>
                    <a:lnTo>
                      <a:pt x="96" y="380"/>
                    </a:lnTo>
                    <a:lnTo>
                      <a:pt x="88" y="389"/>
                    </a:lnTo>
                    <a:lnTo>
                      <a:pt x="89" y="390"/>
                    </a:lnTo>
                    <a:lnTo>
                      <a:pt x="91" y="390"/>
                    </a:lnTo>
                    <a:lnTo>
                      <a:pt x="94" y="391"/>
                    </a:lnTo>
                    <a:lnTo>
                      <a:pt x="101" y="391"/>
                    </a:lnTo>
                    <a:lnTo>
                      <a:pt x="117" y="392"/>
                    </a:lnTo>
                    <a:lnTo>
                      <a:pt x="142" y="392"/>
                    </a:lnTo>
                    <a:lnTo>
                      <a:pt x="142" y="429"/>
                    </a:lnTo>
                    <a:close/>
                    <a:moveTo>
                      <a:pt x="88" y="337"/>
                    </a:moveTo>
                    <a:lnTo>
                      <a:pt x="101" y="352"/>
                    </a:lnTo>
                    <a:lnTo>
                      <a:pt x="88" y="337"/>
                    </a:lnTo>
                    <a:close/>
                    <a:moveTo>
                      <a:pt x="88" y="337"/>
                    </a:moveTo>
                    <a:lnTo>
                      <a:pt x="92" y="333"/>
                    </a:lnTo>
                    <a:lnTo>
                      <a:pt x="97" y="328"/>
                    </a:lnTo>
                    <a:lnTo>
                      <a:pt x="100" y="322"/>
                    </a:lnTo>
                    <a:lnTo>
                      <a:pt x="103" y="316"/>
                    </a:lnTo>
                    <a:lnTo>
                      <a:pt x="106" y="302"/>
                    </a:lnTo>
                    <a:lnTo>
                      <a:pt x="109" y="287"/>
                    </a:lnTo>
                    <a:lnTo>
                      <a:pt x="110" y="269"/>
                    </a:lnTo>
                    <a:lnTo>
                      <a:pt x="110" y="252"/>
                    </a:lnTo>
                    <a:lnTo>
                      <a:pt x="109" y="234"/>
                    </a:lnTo>
                    <a:lnTo>
                      <a:pt x="108" y="216"/>
                    </a:lnTo>
                    <a:lnTo>
                      <a:pt x="146" y="214"/>
                    </a:lnTo>
                    <a:lnTo>
                      <a:pt x="147" y="235"/>
                    </a:lnTo>
                    <a:lnTo>
                      <a:pt x="147" y="257"/>
                    </a:lnTo>
                    <a:lnTo>
                      <a:pt x="147" y="277"/>
                    </a:lnTo>
                    <a:lnTo>
                      <a:pt x="145" y="298"/>
                    </a:lnTo>
                    <a:lnTo>
                      <a:pt x="144" y="308"/>
                    </a:lnTo>
                    <a:lnTo>
                      <a:pt x="142" y="318"/>
                    </a:lnTo>
                    <a:lnTo>
                      <a:pt x="139" y="327"/>
                    </a:lnTo>
                    <a:lnTo>
                      <a:pt x="136" y="335"/>
                    </a:lnTo>
                    <a:lnTo>
                      <a:pt x="131" y="343"/>
                    </a:lnTo>
                    <a:lnTo>
                      <a:pt x="126" y="352"/>
                    </a:lnTo>
                    <a:lnTo>
                      <a:pt x="120" y="359"/>
                    </a:lnTo>
                    <a:lnTo>
                      <a:pt x="113" y="365"/>
                    </a:lnTo>
                    <a:lnTo>
                      <a:pt x="88" y="337"/>
                    </a:lnTo>
                    <a:close/>
                    <a:moveTo>
                      <a:pt x="108" y="216"/>
                    </a:moveTo>
                    <a:lnTo>
                      <a:pt x="107" y="194"/>
                    </a:lnTo>
                    <a:lnTo>
                      <a:pt x="107" y="172"/>
                    </a:lnTo>
                    <a:lnTo>
                      <a:pt x="107" y="153"/>
                    </a:lnTo>
                    <a:lnTo>
                      <a:pt x="109" y="134"/>
                    </a:lnTo>
                    <a:lnTo>
                      <a:pt x="111" y="125"/>
                    </a:lnTo>
                    <a:lnTo>
                      <a:pt x="113" y="117"/>
                    </a:lnTo>
                    <a:lnTo>
                      <a:pt x="116" y="110"/>
                    </a:lnTo>
                    <a:lnTo>
                      <a:pt x="120" y="102"/>
                    </a:lnTo>
                    <a:lnTo>
                      <a:pt x="125" y="95"/>
                    </a:lnTo>
                    <a:lnTo>
                      <a:pt x="131" y="89"/>
                    </a:lnTo>
                    <a:lnTo>
                      <a:pt x="137" y="84"/>
                    </a:lnTo>
                    <a:lnTo>
                      <a:pt x="144" y="80"/>
                    </a:lnTo>
                    <a:lnTo>
                      <a:pt x="161" y="113"/>
                    </a:lnTo>
                    <a:lnTo>
                      <a:pt x="158" y="115"/>
                    </a:lnTo>
                    <a:lnTo>
                      <a:pt x="155" y="118"/>
                    </a:lnTo>
                    <a:lnTo>
                      <a:pt x="152" y="122"/>
                    </a:lnTo>
                    <a:lnTo>
                      <a:pt x="150" y="127"/>
                    </a:lnTo>
                    <a:lnTo>
                      <a:pt x="147" y="137"/>
                    </a:lnTo>
                    <a:lnTo>
                      <a:pt x="145" y="150"/>
                    </a:lnTo>
                    <a:lnTo>
                      <a:pt x="144" y="164"/>
                    </a:lnTo>
                    <a:lnTo>
                      <a:pt x="144" y="180"/>
                    </a:lnTo>
                    <a:lnTo>
                      <a:pt x="145" y="196"/>
                    </a:lnTo>
                    <a:lnTo>
                      <a:pt x="146" y="214"/>
                    </a:lnTo>
                    <a:lnTo>
                      <a:pt x="108" y="216"/>
                    </a:lnTo>
                    <a:close/>
                    <a:moveTo>
                      <a:pt x="144" y="80"/>
                    </a:moveTo>
                    <a:lnTo>
                      <a:pt x="175" y="64"/>
                    </a:lnTo>
                    <a:lnTo>
                      <a:pt x="211" y="50"/>
                    </a:lnTo>
                    <a:lnTo>
                      <a:pt x="230" y="42"/>
                    </a:lnTo>
                    <a:lnTo>
                      <a:pt x="251" y="35"/>
                    </a:lnTo>
                    <a:lnTo>
                      <a:pt x="273" y="28"/>
                    </a:lnTo>
                    <a:lnTo>
                      <a:pt x="294" y="21"/>
                    </a:lnTo>
                    <a:lnTo>
                      <a:pt x="304" y="58"/>
                    </a:lnTo>
                    <a:lnTo>
                      <a:pt x="283" y="63"/>
                    </a:lnTo>
                    <a:lnTo>
                      <a:pt x="263" y="71"/>
                    </a:lnTo>
                    <a:lnTo>
                      <a:pt x="244" y="77"/>
                    </a:lnTo>
                    <a:lnTo>
                      <a:pt x="224" y="84"/>
                    </a:lnTo>
                    <a:lnTo>
                      <a:pt x="190" y="98"/>
                    </a:lnTo>
                    <a:lnTo>
                      <a:pt x="161" y="113"/>
                    </a:lnTo>
                    <a:lnTo>
                      <a:pt x="144" y="80"/>
                    </a:lnTo>
                    <a:close/>
                    <a:moveTo>
                      <a:pt x="294" y="21"/>
                    </a:moveTo>
                    <a:lnTo>
                      <a:pt x="329" y="13"/>
                    </a:lnTo>
                    <a:lnTo>
                      <a:pt x="365" y="6"/>
                    </a:lnTo>
                    <a:lnTo>
                      <a:pt x="383" y="4"/>
                    </a:lnTo>
                    <a:lnTo>
                      <a:pt x="400" y="2"/>
                    </a:lnTo>
                    <a:lnTo>
                      <a:pt x="417" y="1"/>
                    </a:lnTo>
                    <a:lnTo>
                      <a:pt x="433" y="0"/>
                    </a:lnTo>
                    <a:lnTo>
                      <a:pt x="433" y="38"/>
                    </a:lnTo>
                    <a:lnTo>
                      <a:pt x="418" y="38"/>
                    </a:lnTo>
                    <a:lnTo>
                      <a:pt x="402" y="39"/>
                    </a:lnTo>
                    <a:lnTo>
                      <a:pt x="386" y="41"/>
                    </a:lnTo>
                    <a:lnTo>
                      <a:pt x="370" y="43"/>
                    </a:lnTo>
                    <a:lnTo>
                      <a:pt x="337" y="50"/>
                    </a:lnTo>
                    <a:lnTo>
                      <a:pt x="304" y="58"/>
                    </a:lnTo>
                    <a:lnTo>
                      <a:pt x="294" y="21"/>
                    </a:lnTo>
                    <a:close/>
                    <a:moveTo>
                      <a:pt x="433" y="0"/>
                    </a:moveTo>
                    <a:lnTo>
                      <a:pt x="454" y="0"/>
                    </a:lnTo>
                    <a:lnTo>
                      <a:pt x="476" y="1"/>
                    </a:lnTo>
                    <a:lnTo>
                      <a:pt x="501" y="2"/>
                    </a:lnTo>
                    <a:lnTo>
                      <a:pt x="526" y="3"/>
                    </a:lnTo>
                    <a:lnTo>
                      <a:pt x="552" y="5"/>
                    </a:lnTo>
                    <a:lnTo>
                      <a:pt x="575" y="7"/>
                    </a:lnTo>
                    <a:lnTo>
                      <a:pt x="598" y="10"/>
                    </a:lnTo>
                    <a:lnTo>
                      <a:pt x="617" y="14"/>
                    </a:lnTo>
                    <a:lnTo>
                      <a:pt x="608" y="51"/>
                    </a:lnTo>
                    <a:lnTo>
                      <a:pt x="590" y="47"/>
                    </a:lnTo>
                    <a:lnTo>
                      <a:pt x="569" y="44"/>
                    </a:lnTo>
                    <a:lnTo>
                      <a:pt x="546" y="42"/>
                    </a:lnTo>
                    <a:lnTo>
                      <a:pt x="523" y="40"/>
                    </a:lnTo>
                    <a:lnTo>
                      <a:pt x="499" y="39"/>
                    </a:lnTo>
                    <a:lnTo>
                      <a:pt x="475" y="38"/>
                    </a:lnTo>
                    <a:lnTo>
                      <a:pt x="454" y="38"/>
                    </a:lnTo>
                    <a:lnTo>
                      <a:pt x="433" y="38"/>
                    </a:lnTo>
                    <a:lnTo>
                      <a:pt x="433" y="0"/>
                    </a:lnTo>
                    <a:close/>
                    <a:moveTo>
                      <a:pt x="617" y="14"/>
                    </a:moveTo>
                    <a:lnTo>
                      <a:pt x="762" y="50"/>
                    </a:lnTo>
                    <a:lnTo>
                      <a:pt x="617" y="14"/>
                    </a:lnTo>
                    <a:lnTo>
                      <a:pt x="613" y="32"/>
                    </a:lnTo>
                    <a:lnTo>
                      <a:pt x="617" y="14"/>
                    </a:lnTo>
                    <a:close/>
                    <a:moveTo>
                      <a:pt x="617" y="14"/>
                    </a:moveTo>
                    <a:lnTo>
                      <a:pt x="630" y="18"/>
                    </a:lnTo>
                    <a:lnTo>
                      <a:pt x="640" y="22"/>
                    </a:lnTo>
                    <a:lnTo>
                      <a:pt x="649" y="26"/>
                    </a:lnTo>
                    <a:lnTo>
                      <a:pt x="657" y="31"/>
                    </a:lnTo>
                    <a:lnTo>
                      <a:pt x="632" y="60"/>
                    </a:lnTo>
                    <a:lnTo>
                      <a:pt x="629" y="57"/>
                    </a:lnTo>
                    <a:lnTo>
                      <a:pt x="624" y="55"/>
                    </a:lnTo>
                    <a:lnTo>
                      <a:pt x="616" y="53"/>
                    </a:lnTo>
                    <a:lnTo>
                      <a:pt x="608" y="51"/>
                    </a:lnTo>
                    <a:lnTo>
                      <a:pt x="617" y="14"/>
                    </a:lnTo>
                    <a:close/>
                    <a:moveTo>
                      <a:pt x="657" y="31"/>
                    </a:moveTo>
                    <a:lnTo>
                      <a:pt x="662" y="37"/>
                    </a:lnTo>
                    <a:lnTo>
                      <a:pt x="665" y="42"/>
                    </a:lnTo>
                    <a:lnTo>
                      <a:pt x="668" y="47"/>
                    </a:lnTo>
                    <a:lnTo>
                      <a:pt x="669" y="52"/>
                    </a:lnTo>
                    <a:lnTo>
                      <a:pt x="670" y="58"/>
                    </a:lnTo>
                    <a:lnTo>
                      <a:pt x="668" y="63"/>
                    </a:lnTo>
                    <a:lnTo>
                      <a:pt x="666" y="70"/>
                    </a:lnTo>
                    <a:lnTo>
                      <a:pt x="663" y="77"/>
                    </a:lnTo>
                    <a:lnTo>
                      <a:pt x="631" y="55"/>
                    </a:lnTo>
                    <a:lnTo>
                      <a:pt x="633" y="57"/>
                    </a:lnTo>
                    <a:lnTo>
                      <a:pt x="632" y="60"/>
                    </a:lnTo>
                    <a:lnTo>
                      <a:pt x="657" y="31"/>
                    </a:lnTo>
                    <a:close/>
                    <a:moveTo>
                      <a:pt x="663" y="77"/>
                    </a:moveTo>
                    <a:lnTo>
                      <a:pt x="659" y="81"/>
                    </a:lnTo>
                    <a:lnTo>
                      <a:pt x="656" y="85"/>
                    </a:lnTo>
                    <a:lnTo>
                      <a:pt x="650" y="89"/>
                    </a:lnTo>
                    <a:lnTo>
                      <a:pt x="644" y="94"/>
                    </a:lnTo>
                    <a:lnTo>
                      <a:pt x="630" y="103"/>
                    </a:lnTo>
                    <a:lnTo>
                      <a:pt x="612" y="113"/>
                    </a:lnTo>
                    <a:lnTo>
                      <a:pt x="595" y="80"/>
                    </a:lnTo>
                    <a:lnTo>
                      <a:pt x="609" y="72"/>
                    </a:lnTo>
                    <a:lnTo>
                      <a:pt x="620" y="65"/>
                    </a:lnTo>
                    <a:lnTo>
                      <a:pt x="627" y="60"/>
                    </a:lnTo>
                    <a:lnTo>
                      <a:pt x="631" y="55"/>
                    </a:lnTo>
                    <a:lnTo>
                      <a:pt x="663" y="7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14" name="Freeform 2334">
                <a:extLst>
                  <a:ext uri="{FF2B5EF4-FFF2-40B4-BE49-F238E27FC236}">
                    <a16:creationId xmlns:a16="http://schemas.microsoft.com/office/drawing/2014/main" id="{DB8ED9AC-1A5E-4F21-9BC3-2AC439881F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3412"/>
                <a:ext cx="44" cy="25"/>
              </a:xfrm>
              <a:custGeom>
                <a:avLst/>
                <a:gdLst>
                  <a:gd name="T0" fmla="*/ 3 w 654"/>
                  <a:gd name="T1" fmla="*/ 2 h 375"/>
                  <a:gd name="T2" fmla="*/ 2 w 654"/>
                  <a:gd name="T3" fmla="*/ 1 h 375"/>
                  <a:gd name="T4" fmla="*/ 2 w 654"/>
                  <a:gd name="T5" fmla="*/ 1 h 375"/>
                  <a:gd name="T6" fmla="*/ 2 w 654"/>
                  <a:gd name="T7" fmla="*/ 1 h 375"/>
                  <a:gd name="T8" fmla="*/ 2 w 654"/>
                  <a:gd name="T9" fmla="*/ 1 h 375"/>
                  <a:gd name="T10" fmla="*/ 2 w 654"/>
                  <a:gd name="T11" fmla="*/ 1 h 375"/>
                  <a:gd name="T12" fmla="*/ 2 w 654"/>
                  <a:gd name="T13" fmla="*/ 1 h 375"/>
                  <a:gd name="T14" fmla="*/ 2 w 654"/>
                  <a:gd name="T15" fmla="*/ 2 h 375"/>
                  <a:gd name="T16" fmla="*/ 2 w 654"/>
                  <a:gd name="T17" fmla="*/ 2 h 375"/>
                  <a:gd name="T18" fmla="*/ 2 w 654"/>
                  <a:gd name="T19" fmla="*/ 2 h 375"/>
                  <a:gd name="T20" fmla="*/ 1 w 654"/>
                  <a:gd name="T21" fmla="*/ 2 h 375"/>
                  <a:gd name="T22" fmla="*/ 1 w 654"/>
                  <a:gd name="T23" fmla="*/ 2 h 375"/>
                  <a:gd name="T24" fmla="*/ 1 w 654"/>
                  <a:gd name="T25" fmla="*/ 2 h 375"/>
                  <a:gd name="T26" fmla="*/ 1 w 654"/>
                  <a:gd name="T27" fmla="*/ 1 h 375"/>
                  <a:gd name="T28" fmla="*/ 1 w 654"/>
                  <a:gd name="T29" fmla="*/ 1 h 375"/>
                  <a:gd name="T30" fmla="*/ 1 w 654"/>
                  <a:gd name="T31" fmla="*/ 1 h 375"/>
                  <a:gd name="T32" fmla="*/ 1 w 654"/>
                  <a:gd name="T33" fmla="*/ 1 h 375"/>
                  <a:gd name="T34" fmla="*/ 1 w 654"/>
                  <a:gd name="T35" fmla="*/ 1 h 375"/>
                  <a:gd name="T36" fmla="*/ 1 w 654"/>
                  <a:gd name="T37" fmla="*/ 1 h 375"/>
                  <a:gd name="T38" fmla="*/ 1 w 654"/>
                  <a:gd name="T39" fmla="*/ 1 h 375"/>
                  <a:gd name="T40" fmla="*/ 0 w 654"/>
                  <a:gd name="T41" fmla="*/ 1 h 375"/>
                  <a:gd name="T42" fmla="*/ 0 w 654"/>
                  <a:gd name="T43" fmla="*/ 1 h 375"/>
                  <a:gd name="T44" fmla="*/ 0 w 654"/>
                  <a:gd name="T45" fmla="*/ 1 h 375"/>
                  <a:gd name="T46" fmla="*/ 0 w 654"/>
                  <a:gd name="T47" fmla="*/ 1 h 375"/>
                  <a:gd name="T48" fmla="*/ 0 w 654"/>
                  <a:gd name="T49" fmla="*/ 1 h 375"/>
                  <a:gd name="T50" fmla="*/ 0 w 654"/>
                  <a:gd name="T51" fmla="*/ 0 h 375"/>
                  <a:gd name="T52" fmla="*/ 0 w 654"/>
                  <a:gd name="T53" fmla="*/ 0 h 375"/>
                  <a:gd name="T54" fmla="*/ 0 w 654"/>
                  <a:gd name="T55" fmla="*/ 0 h 375"/>
                  <a:gd name="T56" fmla="*/ 0 w 654"/>
                  <a:gd name="T57" fmla="*/ 0 h 375"/>
                  <a:gd name="T58" fmla="*/ 0 w 654"/>
                  <a:gd name="T59" fmla="*/ 1 h 375"/>
                  <a:gd name="T60" fmla="*/ 0 w 654"/>
                  <a:gd name="T61" fmla="*/ 1 h 375"/>
                  <a:gd name="T62" fmla="*/ 0 w 654"/>
                  <a:gd name="T63" fmla="*/ 1 h 375"/>
                  <a:gd name="T64" fmla="*/ 1 w 654"/>
                  <a:gd name="T65" fmla="*/ 1 h 375"/>
                  <a:gd name="T66" fmla="*/ 1 w 654"/>
                  <a:gd name="T67" fmla="*/ 0 h 375"/>
                  <a:gd name="T68" fmla="*/ 1 w 654"/>
                  <a:gd name="T69" fmla="*/ 0 h 375"/>
                  <a:gd name="T70" fmla="*/ 1 w 654"/>
                  <a:gd name="T71" fmla="*/ 0 h 375"/>
                  <a:gd name="T72" fmla="*/ 1 w 654"/>
                  <a:gd name="T73" fmla="*/ 0 h 375"/>
                  <a:gd name="T74" fmla="*/ 1 w 654"/>
                  <a:gd name="T75" fmla="*/ 0 h 375"/>
                  <a:gd name="T76" fmla="*/ 1 w 654"/>
                  <a:gd name="T77" fmla="*/ 0 h 375"/>
                  <a:gd name="T78" fmla="*/ 1 w 654"/>
                  <a:gd name="T79" fmla="*/ 0 h 375"/>
                  <a:gd name="T80" fmla="*/ 1 w 654"/>
                  <a:gd name="T81" fmla="*/ 0 h 375"/>
                  <a:gd name="T82" fmla="*/ 1 w 654"/>
                  <a:gd name="T83" fmla="*/ 0 h 375"/>
                  <a:gd name="T84" fmla="*/ 2 w 654"/>
                  <a:gd name="T85" fmla="*/ 0 h 375"/>
                  <a:gd name="T86" fmla="*/ 2 w 654"/>
                  <a:gd name="T87" fmla="*/ 0 h 375"/>
                  <a:gd name="T88" fmla="*/ 2 w 654"/>
                  <a:gd name="T89" fmla="*/ 0 h 375"/>
                  <a:gd name="T90" fmla="*/ 2 w 654"/>
                  <a:gd name="T91" fmla="*/ 0 h 375"/>
                  <a:gd name="T92" fmla="*/ 2 w 654"/>
                  <a:gd name="T93" fmla="*/ 1 h 375"/>
                  <a:gd name="T94" fmla="*/ 2 w 654"/>
                  <a:gd name="T95" fmla="*/ 1 h 375"/>
                  <a:gd name="T96" fmla="*/ 3 w 654"/>
                  <a:gd name="T97" fmla="*/ 1 h 375"/>
                  <a:gd name="T98" fmla="*/ 3 w 654"/>
                  <a:gd name="T99" fmla="*/ 1 h 375"/>
                  <a:gd name="T100" fmla="*/ 3 w 654"/>
                  <a:gd name="T101" fmla="*/ 1 h 375"/>
                  <a:gd name="T102" fmla="*/ 3 w 654"/>
                  <a:gd name="T103" fmla="*/ 1 h 375"/>
                  <a:gd name="T104" fmla="*/ 3 w 654"/>
                  <a:gd name="T105" fmla="*/ 2 h 375"/>
                  <a:gd name="T106" fmla="*/ 3 w 654"/>
                  <a:gd name="T107" fmla="*/ 2 h 375"/>
                  <a:gd name="T108" fmla="*/ 3 w 654"/>
                  <a:gd name="T109" fmla="*/ 2 h 375"/>
                  <a:gd name="T110" fmla="*/ 3 w 654"/>
                  <a:gd name="T111" fmla="*/ 2 h 375"/>
                  <a:gd name="T112" fmla="*/ 3 w 654"/>
                  <a:gd name="T113" fmla="*/ 2 h 375"/>
                  <a:gd name="T114" fmla="*/ 3 w 654"/>
                  <a:gd name="T115" fmla="*/ 2 h 37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654" h="375">
                    <a:moveTo>
                      <a:pt x="590" y="355"/>
                    </a:moveTo>
                    <a:lnTo>
                      <a:pt x="563" y="343"/>
                    </a:lnTo>
                    <a:lnTo>
                      <a:pt x="538" y="331"/>
                    </a:lnTo>
                    <a:lnTo>
                      <a:pt x="525" y="326"/>
                    </a:lnTo>
                    <a:lnTo>
                      <a:pt x="514" y="322"/>
                    </a:lnTo>
                    <a:lnTo>
                      <a:pt x="503" y="318"/>
                    </a:lnTo>
                    <a:lnTo>
                      <a:pt x="491" y="316"/>
                    </a:lnTo>
                    <a:lnTo>
                      <a:pt x="479" y="314"/>
                    </a:lnTo>
                    <a:lnTo>
                      <a:pt x="468" y="313"/>
                    </a:lnTo>
                    <a:lnTo>
                      <a:pt x="456" y="314"/>
                    </a:lnTo>
                    <a:lnTo>
                      <a:pt x="445" y="316"/>
                    </a:lnTo>
                    <a:lnTo>
                      <a:pt x="434" y="319"/>
                    </a:lnTo>
                    <a:lnTo>
                      <a:pt x="422" y="324"/>
                    </a:lnTo>
                    <a:lnTo>
                      <a:pt x="410" y="331"/>
                    </a:lnTo>
                    <a:lnTo>
                      <a:pt x="398" y="340"/>
                    </a:lnTo>
                    <a:lnTo>
                      <a:pt x="386" y="350"/>
                    </a:lnTo>
                    <a:lnTo>
                      <a:pt x="375" y="358"/>
                    </a:lnTo>
                    <a:lnTo>
                      <a:pt x="365" y="364"/>
                    </a:lnTo>
                    <a:lnTo>
                      <a:pt x="354" y="370"/>
                    </a:lnTo>
                    <a:lnTo>
                      <a:pt x="344" y="373"/>
                    </a:lnTo>
                    <a:lnTo>
                      <a:pt x="334" y="375"/>
                    </a:lnTo>
                    <a:lnTo>
                      <a:pt x="323" y="374"/>
                    </a:lnTo>
                    <a:lnTo>
                      <a:pt x="312" y="372"/>
                    </a:lnTo>
                    <a:lnTo>
                      <a:pt x="302" y="368"/>
                    </a:lnTo>
                    <a:lnTo>
                      <a:pt x="291" y="362"/>
                    </a:lnTo>
                    <a:lnTo>
                      <a:pt x="278" y="354"/>
                    </a:lnTo>
                    <a:lnTo>
                      <a:pt x="266" y="345"/>
                    </a:lnTo>
                    <a:lnTo>
                      <a:pt x="252" y="333"/>
                    </a:lnTo>
                    <a:lnTo>
                      <a:pt x="238" y="319"/>
                    </a:lnTo>
                    <a:lnTo>
                      <a:pt x="222" y="303"/>
                    </a:lnTo>
                    <a:lnTo>
                      <a:pt x="205" y="285"/>
                    </a:lnTo>
                    <a:lnTo>
                      <a:pt x="190" y="268"/>
                    </a:lnTo>
                    <a:lnTo>
                      <a:pt x="176" y="254"/>
                    </a:lnTo>
                    <a:lnTo>
                      <a:pt x="165" y="246"/>
                    </a:lnTo>
                    <a:lnTo>
                      <a:pt x="156" y="240"/>
                    </a:lnTo>
                    <a:lnTo>
                      <a:pt x="147" y="238"/>
                    </a:lnTo>
                    <a:lnTo>
                      <a:pt x="140" y="237"/>
                    </a:lnTo>
                    <a:lnTo>
                      <a:pt x="134" y="237"/>
                    </a:lnTo>
                    <a:lnTo>
                      <a:pt x="128" y="238"/>
                    </a:lnTo>
                    <a:lnTo>
                      <a:pt x="123" y="239"/>
                    </a:lnTo>
                    <a:lnTo>
                      <a:pt x="117" y="240"/>
                    </a:lnTo>
                    <a:lnTo>
                      <a:pt x="109" y="239"/>
                    </a:lnTo>
                    <a:lnTo>
                      <a:pt x="102" y="236"/>
                    </a:lnTo>
                    <a:lnTo>
                      <a:pt x="93" y="230"/>
                    </a:lnTo>
                    <a:lnTo>
                      <a:pt x="82" y="220"/>
                    </a:lnTo>
                    <a:lnTo>
                      <a:pt x="69" y="207"/>
                    </a:lnTo>
                    <a:lnTo>
                      <a:pt x="54" y="188"/>
                    </a:lnTo>
                    <a:lnTo>
                      <a:pt x="27" y="153"/>
                    </a:lnTo>
                    <a:lnTo>
                      <a:pt x="9" y="130"/>
                    </a:lnTo>
                    <a:lnTo>
                      <a:pt x="4" y="121"/>
                    </a:lnTo>
                    <a:lnTo>
                      <a:pt x="1" y="115"/>
                    </a:lnTo>
                    <a:lnTo>
                      <a:pt x="0" y="112"/>
                    </a:lnTo>
                    <a:lnTo>
                      <a:pt x="0" y="111"/>
                    </a:lnTo>
                    <a:lnTo>
                      <a:pt x="0" y="109"/>
                    </a:lnTo>
                    <a:lnTo>
                      <a:pt x="1" y="108"/>
                    </a:lnTo>
                    <a:lnTo>
                      <a:pt x="4" y="107"/>
                    </a:lnTo>
                    <a:lnTo>
                      <a:pt x="9" y="107"/>
                    </a:lnTo>
                    <a:lnTo>
                      <a:pt x="16" y="109"/>
                    </a:lnTo>
                    <a:lnTo>
                      <a:pt x="25" y="111"/>
                    </a:lnTo>
                    <a:lnTo>
                      <a:pt x="48" y="116"/>
                    </a:lnTo>
                    <a:lnTo>
                      <a:pt x="76" y="122"/>
                    </a:lnTo>
                    <a:lnTo>
                      <a:pt x="84" y="123"/>
                    </a:lnTo>
                    <a:lnTo>
                      <a:pt x="92" y="122"/>
                    </a:lnTo>
                    <a:lnTo>
                      <a:pt x="100" y="121"/>
                    </a:lnTo>
                    <a:lnTo>
                      <a:pt x="108" y="120"/>
                    </a:lnTo>
                    <a:lnTo>
                      <a:pt x="116" y="117"/>
                    </a:lnTo>
                    <a:lnTo>
                      <a:pt x="124" y="114"/>
                    </a:lnTo>
                    <a:lnTo>
                      <a:pt x="132" y="110"/>
                    </a:lnTo>
                    <a:lnTo>
                      <a:pt x="139" y="106"/>
                    </a:lnTo>
                    <a:lnTo>
                      <a:pt x="155" y="96"/>
                    </a:lnTo>
                    <a:lnTo>
                      <a:pt x="170" y="83"/>
                    </a:lnTo>
                    <a:lnTo>
                      <a:pt x="186" y="71"/>
                    </a:lnTo>
                    <a:lnTo>
                      <a:pt x="201" y="58"/>
                    </a:lnTo>
                    <a:lnTo>
                      <a:pt x="215" y="44"/>
                    </a:lnTo>
                    <a:lnTo>
                      <a:pt x="230" y="32"/>
                    </a:lnTo>
                    <a:lnTo>
                      <a:pt x="244" y="22"/>
                    </a:lnTo>
                    <a:lnTo>
                      <a:pt x="258" y="12"/>
                    </a:lnTo>
                    <a:lnTo>
                      <a:pt x="265" y="8"/>
                    </a:lnTo>
                    <a:lnTo>
                      <a:pt x="271" y="5"/>
                    </a:lnTo>
                    <a:lnTo>
                      <a:pt x="278" y="3"/>
                    </a:lnTo>
                    <a:lnTo>
                      <a:pt x="284" y="1"/>
                    </a:lnTo>
                    <a:lnTo>
                      <a:pt x="291" y="0"/>
                    </a:lnTo>
                    <a:lnTo>
                      <a:pt x="297" y="1"/>
                    </a:lnTo>
                    <a:lnTo>
                      <a:pt x="303" y="2"/>
                    </a:lnTo>
                    <a:lnTo>
                      <a:pt x="309" y="4"/>
                    </a:lnTo>
                    <a:lnTo>
                      <a:pt x="336" y="16"/>
                    </a:lnTo>
                    <a:lnTo>
                      <a:pt x="366" y="33"/>
                    </a:lnTo>
                    <a:lnTo>
                      <a:pt x="398" y="51"/>
                    </a:lnTo>
                    <a:lnTo>
                      <a:pt x="430" y="73"/>
                    </a:lnTo>
                    <a:lnTo>
                      <a:pt x="446" y="84"/>
                    </a:lnTo>
                    <a:lnTo>
                      <a:pt x="462" y="97"/>
                    </a:lnTo>
                    <a:lnTo>
                      <a:pt x="478" y="109"/>
                    </a:lnTo>
                    <a:lnTo>
                      <a:pt x="492" y="121"/>
                    </a:lnTo>
                    <a:lnTo>
                      <a:pt x="508" y="135"/>
                    </a:lnTo>
                    <a:lnTo>
                      <a:pt x="521" y="149"/>
                    </a:lnTo>
                    <a:lnTo>
                      <a:pt x="533" y="164"/>
                    </a:lnTo>
                    <a:lnTo>
                      <a:pt x="546" y="178"/>
                    </a:lnTo>
                    <a:lnTo>
                      <a:pt x="570" y="209"/>
                    </a:lnTo>
                    <a:lnTo>
                      <a:pt x="597" y="246"/>
                    </a:lnTo>
                    <a:lnTo>
                      <a:pt x="610" y="265"/>
                    </a:lnTo>
                    <a:lnTo>
                      <a:pt x="622" y="284"/>
                    </a:lnTo>
                    <a:lnTo>
                      <a:pt x="633" y="302"/>
                    </a:lnTo>
                    <a:lnTo>
                      <a:pt x="643" y="319"/>
                    </a:lnTo>
                    <a:lnTo>
                      <a:pt x="649" y="335"/>
                    </a:lnTo>
                    <a:lnTo>
                      <a:pt x="653" y="348"/>
                    </a:lnTo>
                    <a:lnTo>
                      <a:pt x="654" y="353"/>
                    </a:lnTo>
                    <a:lnTo>
                      <a:pt x="654" y="358"/>
                    </a:lnTo>
                    <a:lnTo>
                      <a:pt x="653" y="362"/>
                    </a:lnTo>
                    <a:lnTo>
                      <a:pt x="650" y="365"/>
                    </a:lnTo>
                    <a:lnTo>
                      <a:pt x="647" y="368"/>
                    </a:lnTo>
                    <a:lnTo>
                      <a:pt x="643" y="370"/>
                    </a:lnTo>
                    <a:lnTo>
                      <a:pt x="637" y="371"/>
                    </a:lnTo>
                    <a:lnTo>
                      <a:pt x="630" y="370"/>
                    </a:lnTo>
                    <a:lnTo>
                      <a:pt x="622" y="367"/>
                    </a:lnTo>
                    <a:lnTo>
                      <a:pt x="613" y="364"/>
                    </a:lnTo>
                    <a:lnTo>
                      <a:pt x="602" y="360"/>
                    </a:lnTo>
                    <a:lnTo>
                      <a:pt x="590" y="355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15" name="Freeform 2335">
                <a:extLst>
                  <a:ext uri="{FF2B5EF4-FFF2-40B4-BE49-F238E27FC236}">
                    <a16:creationId xmlns:a16="http://schemas.microsoft.com/office/drawing/2014/main" id="{001D6EE8-946A-4C0B-9A59-83C34243E8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07" y="3410"/>
                <a:ext cx="46" cy="28"/>
              </a:xfrm>
              <a:custGeom>
                <a:avLst/>
                <a:gdLst>
                  <a:gd name="T0" fmla="*/ 3 w 690"/>
                  <a:gd name="T1" fmla="*/ 2 h 412"/>
                  <a:gd name="T2" fmla="*/ 2 w 690"/>
                  <a:gd name="T3" fmla="*/ 2 h 412"/>
                  <a:gd name="T4" fmla="*/ 2 w 690"/>
                  <a:gd name="T5" fmla="*/ 2 h 412"/>
                  <a:gd name="T6" fmla="*/ 2 w 690"/>
                  <a:gd name="T7" fmla="*/ 2 h 412"/>
                  <a:gd name="T8" fmla="*/ 2 w 690"/>
                  <a:gd name="T9" fmla="*/ 1 h 412"/>
                  <a:gd name="T10" fmla="*/ 3 w 690"/>
                  <a:gd name="T11" fmla="*/ 2 h 412"/>
                  <a:gd name="T12" fmla="*/ 2 w 690"/>
                  <a:gd name="T13" fmla="*/ 2 h 412"/>
                  <a:gd name="T14" fmla="*/ 2 w 690"/>
                  <a:gd name="T15" fmla="*/ 2 h 412"/>
                  <a:gd name="T16" fmla="*/ 1 w 690"/>
                  <a:gd name="T17" fmla="*/ 2 h 412"/>
                  <a:gd name="T18" fmla="*/ 2 w 690"/>
                  <a:gd name="T19" fmla="*/ 2 h 412"/>
                  <a:gd name="T20" fmla="*/ 1 w 690"/>
                  <a:gd name="T21" fmla="*/ 2 h 412"/>
                  <a:gd name="T22" fmla="*/ 1 w 690"/>
                  <a:gd name="T23" fmla="*/ 1 h 412"/>
                  <a:gd name="T24" fmla="*/ 1 w 690"/>
                  <a:gd name="T25" fmla="*/ 2 h 412"/>
                  <a:gd name="T26" fmla="*/ 1 w 690"/>
                  <a:gd name="T27" fmla="*/ 1 h 412"/>
                  <a:gd name="T28" fmla="*/ 1 w 690"/>
                  <a:gd name="T29" fmla="*/ 1 h 412"/>
                  <a:gd name="T30" fmla="*/ 1 w 690"/>
                  <a:gd name="T31" fmla="*/ 1 h 412"/>
                  <a:gd name="T32" fmla="*/ 1 w 690"/>
                  <a:gd name="T33" fmla="*/ 1 h 412"/>
                  <a:gd name="T34" fmla="*/ 1 w 690"/>
                  <a:gd name="T35" fmla="*/ 1 h 412"/>
                  <a:gd name="T36" fmla="*/ 1 w 690"/>
                  <a:gd name="T37" fmla="*/ 1 h 412"/>
                  <a:gd name="T38" fmla="*/ 0 w 690"/>
                  <a:gd name="T39" fmla="*/ 1 h 412"/>
                  <a:gd name="T40" fmla="*/ 1 w 690"/>
                  <a:gd name="T41" fmla="*/ 1 h 412"/>
                  <a:gd name="T42" fmla="*/ 0 w 690"/>
                  <a:gd name="T43" fmla="*/ 1 h 412"/>
                  <a:gd name="T44" fmla="*/ 0 w 690"/>
                  <a:gd name="T45" fmla="*/ 1 h 412"/>
                  <a:gd name="T46" fmla="*/ 0 w 690"/>
                  <a:gd name="T47" fmla="*/ 1 h 412"/>
                  <a:gd name="T48" fmla="*/ 0 w 690"/>
                  <a:gd name="T49" fmla="*/ 1 h 412"/>
                  <a:gd name="T50" fmla="*/ 0 w 690"/>
                  <a:gd name="T51" fmla="*/ 1 h 412"/>
                  <a:gd name="T52" fmla="*/ 0 w 690"/>
                  <a:gd name="T53" fmla="*/ 1 h 412"/>
                  <a:gd name="T54" fmla="*/ 0 w 690"/>
                  <a:gd name="T55" fmla="*/ 0 h 412"/>
                  <a:gd name="T56" fmla="*/ 0 w 690"/>
                  <a:gd name="T57" fmla="*/ 1 h 412"/>
                  <a:gd name="T58" fmla="*/ 0 w 690"/>
                  <a:gd name="T59" fmla="*/ 1 h 412"/>
                  <a:gd name="T60" fmla="*/ 0 w 690"/>
                  <a:gd name="T61" fmla="*/ 1 h 412"/>
                  <a:gd name="T62" fmla="*/ 1 w 690"/>
                  <a:gd name="T63" fmla="*/ 1 h 412"/>
                  <a:gd name="T64" fmla="*/ 1 w 690"/>
                  <a:gd name="T65" fmla="*/ 0 h 412"/>
                  <a:gd name="T66" fmla="*/ 1 w 690"/>
                  <a:gd name="T67" fmla="*/ 1 h 412"/>
                  <a:gd name="T68" fmla="*/ 0 w 690"/>
                  <a:gd name="T69" fmla="*/ 1 h 412"/>
                  <a:gd name="T70" fmla="*/ 1 w 690"/>
                  <a:gd name="T71" fmla="*/ 0 h 412"/>
                  <a:gd name="T72" fmla="*/ 1 w 690"/>
                  <a:gd name="T73" fmla="*/ 0 h 412"/>
                  <a:gd name="T74" fmla="*/ 1 w 690"/>
                  <a:gd name="T75" fmla="*/ 0 h 412"/>
                  <a:gd name="T76" fmla="*/ 1 w 690"/>
                  <a:gd name="T77" fmla="*/ 0 h 412"/>
                  <a:gd name="T78" fmla="*/ 1 w 690"/>
                  <a:gd name="T79" fmla="*/ 0 h 412"/>
                  <a:gd name="T80" fmla="*/ 2 w 690"/>
                  <a:gd name="T81" fmla="*/ 0 h 412"/>
                  <a:gd name="T82" fmla="*/ 2 w 690"/>
                  <a:gd name="T83" fmla="*/ 0 h 412"/>
                  <a:gd name="T84" fmla="*/ 2 w 690"/>
                  <a:gd name="T85" fmla="*/ 1 h 412"/>
                  <a:gd name="T86" fmla="*/ 2 w 690"/>
                  <a:gd name="T87" fmla="*/ 1 h 412"/>
                  <a:gd name="T88" fmla="*/ 2 w 690"/>
                  <a:gd name="T89" fmla="*/ 1 h 412"/>
                  <a:gd name="T90" fmla="*/ 2 w 690"/>
                  <a:gd name="T91" fmla="*/ 1 h 412"/>
                  <a:gd name="T92" fmla="*/ 3 w 690"/>
                  <a:gd name="T93" fmla="*/ 1 h 412"/>
                  <a:gd name="T94" fmla="*/ 3 w 690"/>
                  <a:gd name="T95" fmla="*/ 1 h 412"/>
                  <a:gd name="T96" fmla="*/ 3 w 690"/>
                  <a:gd name="T97" fmla="*/ 2 h 412"/>
                  <a:gd name="T98" fmla="*/ 3 w 690"/>
                  <a:gd name="T99" fmla="*/ 2 h 412"/>
                  <a:gd name="T100" fmla="*/ 3 w 690"/>
                  <a:gd name="T101" fmla="*/ 2 h 412"/>
                  <a:gd name="T102" fmla="*/ 3 w 690"/>
                  <a:gd name="T103" fmla="*/ 2 h 412"/>
                  <a:gd name="T104" fmla="*/ 3 w 690"/>
                  <a:gd name="T105" fmla="*/ 2 h 412"/>
                  <a:gd name="T106" fmla="*/ 3 w 690"/>
                  <a:gd name="T107" fmla="*/ 2 h 412"/>
                  <a:gd name="T108" fmla="*/ 3 w 690"/>
                  <a:gd name="T109" fmla="*/ 2 h 41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90" h="412">
                    <a:moveTo>
                      <a:pt x="600" y="391"/>
                    </a:moveTo>
                    <a:lnTo>
                      <a:pt x="588" y="385"/>
                    </a:lnTo>
                    <a:lnTo>
                      <a:pt x="578" y="381"/>
                    </a:lnTo>
                    <a:lnTo>
                      <a:pt x="594" y="347"/>
                    </a:lnTo>
                    <a:lnTo>
                      <a:pt x="606" y="352"/>
                    </a:lnTo>
                    <a:lnTo>
                      <a:pt x="615" y="357"/>
                    </a:lnTo>
                    <a:lnTo>
                      <a:pt x="600" y="391"/>
                    </a:lnTo>
                    <a:close/>
                    <a:moveTo>
                      <a:pt x="578" y="381"/>
                    </a:moveTo>
                    <a:lnTo>
                      <a:pt x="558" y="371"/>
                    </a:lnTo>
                    <a:lnTo>
                      <a:pt x="538" y="363"/>
                    </a:lnTo>
                    <a:lnTo>
                      <a:pt x="528" y="360"/>
                    </a:lnTo>
                    <a:lnTo>
                      <a:pt x="519" y="357"/>
                    </a:lnTo>
                    <a:lnTo>
                      <a:pt x="509" y="355"/>
                    </a:lnTo>
                    <a:lnTo>
                      <a:pt x="500" y="352"/>
                    </a:lnTo>
                    <a:lnTo>
                      <a:pt x="491" y="351"/>
                    </a:lnTo>
                    <a:lnTo>
                      <a:pt x="483" y="351"/>
                    </a:lnTo>
                    <a:lnTo>
                      <a:pt x="473" y="352"/>
                    </a:lnTo>
                    <a:lnTo>
                      <a:pt x="464" y="355"/>
                    </a:lnTo>
                    <a:lnTo>
                      <a:pt x="455" y="358"/>
                    </a:lnTo>
                    <a:lnTo>
                      <a:pt x="445" y="362"/>
                    </a:lnTo>
                    <a:lnTo>
                      <a:pt x="436" y="367"/>
                    </a:lnTo>
                    <a:lnTo>
                      <a:pt x="427" y="374"/>
                    </a:lnTo>
                    <a:lnTo>
                      <a:pt x="404" y="344"/>
                    </a:lnTo>
                    <a:lnTo>
                      <a:pt x="417" y="335"/>
                    </a:lnTo>
                    <a:lnTo>
                      <a:pt x="429" y="328"/>
                    </a:lnTo>
                    <a:lnTo>
                      <a:pt x="441" y="322"/>
                    </a:lnTo>
                    <a:lnTo>
                      <a:pt x="453" y="317"/>
                    </a:lnTo>
                    <a:lnTo>
                      <a:pt x="465" y="314"/>
                    </a:lnTo>
                    <a:lnTo>
                      <a:pt x="476" y="313"/>
                    </a:lnTo>
                    <a:lnTo>
                      <a:pt x="488" y="312"/>
                    </a:lnTo>
                    <a:lnTo>
                      <a:pt x="499" y="313"/>
                    </a:lnTo>
                    <a:lnTo>
                      <a:pt x="510" y="315"/>
                    </a:lnTo>
                    <a:lnTo>
                      <a:pt x="522" y="317"/>
                    </a:lnTo>
                    <a:lnTo>
                      <a:pt x="533" y="322"/>
                    </a:lnTo>
                    <a:lnTo>
                      <a:pt x="545" y="326"/>
                    </a:lnTo>
                    <a:lnTo>
                      <a:pt x="569" y="335"/>
                    </a:lnTo>
                    <a:lnTo>
                      <a:pt x="594" y="347"/>
                    </a:lnTo>
                    <a:lnTo>
                      <a:pt x="578" y="381"/>
                    </a:lnTo>
                    <a:close/>
                    <a:moveTo>
                      <a:pt x="403" y="345"/>
                    </a:moveTo>
                    <a:lnTo>
                      <a:pt x="404" y="344"/>
                    </a:lnTo>
                    <a:lnTo>
                      <a:pt x="416" y="359"/>
                    </a:lnTo>
                    <a:lnTo>
                      <a:pt x="403" y="345"/>
                    </a:lnTo>
                    <a:close/>
                    <a:moveTo>
                      <a:pt x="428" y="373"/>
                    </a:moveTo>
                    <a:lnTo>
                      <a:pt x="415" y="384"/>
                    </a:lnTo>
                    <a:lnTo>
                      <a:pt x="401" y="394"/>
                    </a:lnTo>
                    <a:lnTo>
                      <a:pt x="389" y="401"/>
                    </a:lnTo>
                    <a:lnTo>
                      <a:pt x="376" y="407"/>
                    </a:lnTo>
                    <a:lnTo>
                      <a:pt x="364" y="410"/>
                    </a:lnTo>
                    <a:lnTo>
                      <a:pt x="352" y="412"/>
                    </a:lnTo>
                    <a:lnTo>
                      <a:pt x="346" y="412"/>
                    </a:lnTo>
                    <a:lnTo>
                      <a:pt x="338" y="412"/>
                    </a:lnTo>
                    <a:lnTo>
                      <a:pt x="332" y="411"/>
                    </a:lnTo>
                    <a:lnTo>
                      <a:pt x="326" y="409"/>
                    </a:lnTo>
                    <a:lnTo>
                      <a:pt x="335" y="373"/>
                    </a:lnTo>
                    <a:lnTo>
                      <a:pt x="344" y="374"/>
                    </a:lnTo>
                    <a:lnTo>
                      <a:pt x="352" y="374"/>
                    </a:lnTo>
                    <a:lnTo>
                      <a:pt x="359" y="373"/>
                    </a:lnTo>
                    <a:lnTo>
                      <a:pt x="367" y="370"/>
                    </a:lnTo>
                    <a:lnTo>
                      <a:pt x="375" y="366"/>
                    </a:lnTo>
                    <a:lnTo>
                      <a:pt x="385" y="360"/>
                    </a:lnTo>
                    <a:lnTo>
                      <a:pt x="394" y="354"/>
                    </a:lnTo>
                    <a:lnTo>
                      <a:pt x="403" y="345"/>
                    </a:lnTo>
                    <a:lnTo>
                      <a:pt x="428" y="373"/>
                    </a:lnTo>
                    <a:close/>
                    <a:moveTo>
                      <a:pt x="326" y="409"/>
                    </a:moveTo>
                    <a:lnTo>
                      <a:pt x="314" y="405"/>
                    </a:lnTo>
                    <a:lnTo>
                      <a:pt x="300" y="399"/>
                    </a:lnTo>
                    <a:lnTo>
                      <a:pt x="287" y="391"/>
                    </a:lnTo>
                    <a:lnTo>
                      <a:pt x="274" y="380"/>
                    </a:lnTo>
                    <a:lnTo>
                      <a:pt x="259" y="367"/>
                    </a:lnTo>
                    <a:lnTo>
                      <a:pt x="244" y="352"/>
                    </a:lnTo>
                    <a:lnTo>
                      <a:pt x="227" y="336"/>
                    </a:lnTo>
                    <a:lnTo>
                      <a:pt x="210" y="316"/>
                    </a:lnTo>
                    <a:lnTo>
                      <a:pt x="237" y="291"/>
                    </a:lnTo>
                    <a:lnTo>
                      <a:pt x="253" y="308"/>
                    </a:lnTo>
                    <a:lnTo>
                      <a:pt x="267" y="324"/>
                    </a:lnTo>
                    <a:lnTo>
                      <a:pt x="281" y="337"/>
                    </a:lnTo>
                    <a:lnTo>
                      <a:pt x="294" y="347"/>
                    </a:lnTo>
                    <a:lnTo>
                      <a:pt x="305" y="357"/>
                    </a:lnTo>
                    <a:lnTo>
                      <a:pt x="316" y="364"/>
                    </a:lnTo>
                    <a:lnTo>
                      <a:pt x="326" y="369"/>
                    </a:lnTo>
                    <a:lnTo>
                      <a:pt x="335" y="373"/>
                    </a:lnTo>
                    <a:lnTo>
                      <a:pt x="326" y="409"/>
                    </a:lnTo>
                    <a:close/>
                    <a:moveTo>
                      <a:pt x="210" y="316"/>
                    </a:moveTo>
                    <a:lnTo>
                      <a:pt x="213" y="321"/>
                    </a:lnTo>
                    <a:lnTo>
                      <a:pt x="209" y="316"/>
                    </a:lnTo>
                    <a:lnTo>
                      <a:pt x="223" y="304"/>
                    </a:lnTo>
                    <a:lnTo>
                      <a:pt x="210" y="316"/>
                    </a:lnTo>
                    <a:close/>
                    <a:moveTo>
                      <a:pt x="209" y="316"/>
                    </a:moveTo>
                    <a:lnTo>
                      <a:pt x="196" y="301"/>
                    </a:lnTo>
                    <a:lnTo>
                      <a:pt x="185" y="291"/>
                    </a:lnTo>
                    <a:lnTo>
                      <a:pt x="176" y="282"/>
                    </a:lnTo>
                    <a:lnTo>
                      <a:pt x="169" y="278"/>
                    </a:lnTo>
                    <a:lnTo>
                      <a:pt x="163" y="275"/>
                    </a:lnTo>
                    <a:lnTo>
                      <a:pt x="158" y="274"/>
                    </a:lnTo>
                    <a:lnTo>
                      <a:pt x="154" y="274"/>
                    </a:lnTo>
                    <a:lnTo>
                      <a:pt x="150" y="275"/>
                    </a:lnTo>
                    <a:lnTo>
                      <a:pt x="143" y="238"/>
                    </a:lnTo>
                    <a:lnTo>
                      <a:pt x="150" y="237"/>
                    </a:lnTo>
                    <a:lnTo>
                      <a:pt x="158" y="236"/>
                    </a:lnTo>
                    <a:lnTo>
                      <a:pt x="167" y="237"/>
                    </a:lnTo>
                    <a:lnTo>
                      <a:pt x="178" y="240"/>
                    </a:lnTo>
                    <a:lnTo>
                      <a:pt x="183" y="243"/>
                    </a:lnTo>
                    <a:lnTo>
                      <a:pt x="189" y="246"/>
                    </a:lnTo>
                    <a:lnTo>
                      <a:pt x="196" y="251"/>
                    </a:lnTo>
                    <a:lnTo>
                      <a:pt x="204" y="257"/>
                    </a:lnTo>
                    <a:lnTo>
                      <a:pt x="219" y="271"/>
                    </a:lnTo>
                    <a:lnTo>
                      <a:pt x="237" y="292"/>
                    </a:lnTo>
                    <a:lnTo>
                      <a:pt x="209" y="316"/>
                    </a:lnTo>
                    <a:close/>
                    <a:moveTo>
                      <a:pt x="150" y="275"/>
                    </a:moveTo>
                    <a:lnTo>
                      <a:pt x="143" y="277"/>
                    </a:lnTo>
                    <a:lnTo>
                      <a:pt x="135" y="277"/>
                    </a:lnTo>
                    <a:lnTo>
                      <a:pt x="129" y="277"/>
                    </a:lnTo>
                    <a:lnTo>
                      <a:pt x="125" y="276"/>
                    </a:lnTo>
                    <a:lnTo>
                      <a:pt x="120" y="275"/>
                    </a:lnTo>
                    <a:lnTo>
                      <a:pt x="115" y="273"/>
                    </a:lnTo>
                    <a:lnTo>
                      <a:pt x="110" y="270"/>
                    </a:lnTo>
                    <a:lnTo>
                      <a:pt x="104" y="267"/>
                    </a:lnTo>
                    <a:lnTo>
                      <a:pt x="97" y="262"/>
                    </a:lnTo>
                    <a:lnTo>
                      <a:pt x="90" y="256"/>
                    </a:lnTo>
                    <a:lnTo>
                      <a:pt x="75" y="240"/>
                    </a:lnTo>
                    <a:lnTo>
                      <a:pt x="57" y="220"/>
                    </a:lnTo>
                    <a:lnTo>
                      <a:pt x="86" y="196"/>
                    </a:lnTo>
                    <a:lnTo>
                      <a:pt x="100" y="211"/>
                    </a:lnTo>
                    <a:lnTo>
                      <a:pt x="110" y="223"/>
                    </a:lnTo>
                    <a:lnTo>
                      <a:pt x="118" y="230"/>
                    </a:lnTo>
                    <a:lnTo>
                      <a:pt x="125" y="235"/>
                    </a:lnTo>
                    <a:lnTo>
                      <a:pt x="130" y="238"/>
                    </a:lnTo>
                    <a:lnTo>
                      <a:pt x="135" y="239"/>
                    </a:lnTo>
                    <a:lnTo>
                      <a:pt x="139" y="239"/>
                    </a:lnTo>
                    <a:lnTo>
                      <a:pt x="143" y="238"/>
                    </a:lnTo>
                    <a:lnTo>
                      <a:pt x="150" y="275"/>
                    </a:lnTo>
                    <a:close/>
                    <a:moveTo>
                      <a:pt x="57" y="220"/>
                    </a:moveTo>
                    <a:lnTo>
                      <a:pt x="58" y="221"/>
                    </a:lnTo>
                    <a:lnTo>
                      <a:pt x="57" y="219"/>
                    </a:lnTo>
                    <a:lnTo>
                      <a:pt x="72" y="207"/>
                    </a:lnTo>
                    <a:lnTo>
                      <a:pt x="57" y="220"/>
                    </a:lnTo>
                    <a:close/>
                    <a:moveTo>
                      <a:pt x="57" y="219"/>
                    </a:moveTo>
                    <a:lnTo>
                      <a:pt x="39" y="196"/>
                    </a:lnTo>
                    <a:lnTo>
                      <a:pt x="24" y="176"/>
                    </a:lnTo>
                    <a:lnTo>
                      <a:pt x="13" y="160"/>
                    </a:lnTo>
                    <a:lnTo>
                      <a:pt x="5" y="147"/>
                    </a:lnTo>
                    <a:lnTo>
                      <a:pt x="3" y="140"/>
                    </a:lnTo>
                    <a:lnTo>
                      <a:pt x="1" y="135"/>
                    </a:lnTo>
                    <a:lnTo>
                      <a:pt x="0" y="131"/>
                    </a:lnTo>
                    <a:lnTo>
                      <a:pt x="0" y="126"/>
                    </a:lnTo>
                    <a:lnTo>
                      <a:pt x="1" y="122"/>
                    </a:lnTo>
                    <a:lnTo>
                      <a:pt x="2" y="119"/>
                    </a:lnTo>
                    <a:lnTo>
                      <a:pt x="5" y="116"/>
                    </a:lnTo>
                    <a:lnTo>
                      <a:pt x="8" y="113"/>
                    </a:lnTo>
                    <a:lnTo>
                      <a:pt x="31" y="142"/>
                    </a:lnTo>
                    <a:lnTo>
                      <a:pt x="30" y="144"/>
                    </a:lnTo>
                    <a:lnTo>
                      <a:pt x="29" y="145"/>
                    </a:lnTo>
                    <a:lnTo>
                      <a:pt x="30" y="146"/>
                    </a:lnTo>
                    <a:lnTo>
                      <a:pt x="31" y="148"/>
                    </a:lnTo>
                    <a:lnTo>
                      <a:pt x="36" y="151"/>
                    </a:lnTo>
                    <a:lnTo>
                      <a:pt x="42" y="155"/>
                    </a:lnTo>
                    <a:lnTo>
                      <a:pt x="51" y="161"/>
                    </a:lnTo>
                    <a:lnTo>
                      <a:pt x="62" y="170"/>
                    </a:lnTo>
                    <a:lnTo>
                      <a:pt x="74" y="182"/>
                    </a:lnTo>
                    <a:lnTo>
                      <a:pt x="87" y="196"/>
                    </a:lnTo>
                    <a:lnTo>
                      <a:pt x="57" y="219"/>
                    </a:lnTo>
                    <a:close/>
                    <a:moveTo>
                      <a:pt x="31" y="142"/>
                    </a:moveTo>
                    <a:lnTo>
                      <a:pt x="24" y="148"/>
                    </a:lnTo>
                    <a:lnTo>
                      <a:pt x="31" y="142"/>
                    </a:lnTo>
                    <a:lnTo>
                      <a:pt x="19" y="127"/>
                    </a:lnTo>
                    <a:lnTo>
                      <a:pt x="31" y="142"/>
                    </a:lnTo>
                    <a:close/>
                    <a:moveTo>
                      <a:pt x="8" y="113"/>
                    </a:moveTo>
                    <a:lnTo>
                      <a:pt x="12" y="110"/>
                    </a:lnTo>
                    <a:lnTo>
                      <a:pt x="16" y="109"/>
                    </a:lnTo>
                    <a:lnTo>
                      <a:pt x="21" y="108"/>
                    </a:lnTo>
                    <a:lnTo>
                      <a:pt x="26" y="108"/>
                    </a:lnTo>
                    <a:lnTo>
                      <a:pt x="39" y="110"/>
                    </a:lnTo>
                    <a:lnTo>
                      <a:pt x="53" y="113"/>
                    </a:lnTo>
                    <a:lnTo>
                      <a:pt x="44" y="150"/>
                    </a:lnTo>
                    <a:lnTo>
                      <a:pt x="35" y="144"/>
                    </a:lnTo>
                    <a:lnTo>
                      <a:pt x="31" y="142"/>
                    </a:lnTo>
                    <a:lnTo>
                      <a:pt x="8" y="113"/>
                    </a:lnTo>
                    <a:close/>
                    <a:moveTo>
                      <a:pt x="53" y="113"/>
                    </a:moveTo>
                    <a:lnTo>
                      <a:pt x="62" y="116"/>
                    </a:lnTo>
                    <a:lnTo>
                      <a:pt x="73" y="118"/>
                    </a:lnTo>
                    <a:lnTo>
                      <a:pt x="84" y="120"/>
                    </a:lnTo>
                    <a:lnTo>
                      <a:pt x="97" y="123"/>
                    </a:lnTo>
                    <a:lnTo>
                      <a:pt x="91" y="160"/>
                    </a:lnTo>
                    <a:lnTo>
                      <a:pt x="78" y="157"/>
                    </a:lnTo>
                    <a:lnTo>
                      <a:pt x="66" y="155"/>
                    </a:lnTo>
                    <a:lnTo>
                      <a:pt x="54" y="152"/>
                    </a:lnTo>
                    <a:lnTo>
                      <a:pt x="44" y="150"/>
                    </a:lnTo>
                    <a:lnTo>
                      <a:pt x="53" y="113"/>
                    </a:lnTo>
                    <a:close/>
                    <a:moveTo>
                      <a:pt x="97" y="123"/>
                    </a:moveTo>
                    <a:lnTo>
                      <a:pt x="104" y="123"/>
                    </a:lnTo>
                    <a:lnTo>
                      <a:pt x="110" y="123"/>
                    </a:lnTo>
                    <a:lnTo>
                      <a:pt x="117" y="122"/>
                    </a:lnTo>
                    <a:lnTo>
                      <a:pt x="123" y="120"/>
                    </a:lnTo>
                    <a:lnTo>
                      <a:pt x="138" y="115"/>
                    </a:lnTo>
                    <a:lnTo>
                      <a:pt x="152" y="106"/>
                    </a:lnTo>
                    <a:lnTo>
                      <a:pt x="165" y="96"/>
                    </a:lnTo>
                    <a:lnTo>
                      <a:pt x="180" y="85"/>
                    </a:lnTo>
                    <a:lnTo>
                      <a:pt x="194" y="74"/>
                    </a:lnTo>
                    <a:lnTo>
                      <a:pt x="208" y="61"/>
                    </a:lnTo>
                    <a:lnTo>
                      <a:pt x="232" y="89"/>
                    </a:lnTo>
                    <a:lnTo>
                      <a:pt x="216" y="103"/>
                    </a:lnTo>
                    <a:lnTo>
                      <a:pt x="199" y="118"/>
                    </a:lnTo>
                    <a:lnTo>
                      <a:pt x="183" y="131"/>
                    </a:lnTo>
                    <a:lnTo>
                      <a:pt x="165" y="142"/>
                    </a:lnTo>
                    <a:lnTo>
                      <a:pt x="156" y="147"/>
                    </a:lnTo>
                    <a:lnTo>
                      <a:pt x="147" y="152"/>
                    </a:lnTo>
                    <a:lnTo>
                      <a:pt x="138" y="155"/>
                    </a:lnTo>
                    <a:lnTo>
                      <a:pt x="128" y="158"/>
                    </a:lnTo>
                    <a:lnTo>
                      <a:pt x="119" y="160"/>
                    </a:lnTo>
                    <a:lnTo>
                      <a:pt x="110" y="161"/>
                    </a:lnTo>
                    <a:lnTo>
                      <a:pt x="101" y="161"/>
                    </a:lnTo>
                    <a:lnTo>
                      <a:pt x="91" y="160"/>
                    </a:lnTo>
                    <a:lnTo>
                      <a:pt x="97" y="123"/>
                    </a:lnTo>
                    <a:close/>
                    <a:moveTo>
                      <a:pt x="208" y="61"/>
                    </a:moveTo>
                    <a:lnTo>
                      <a:pt x="224" y="47"/>
                    </a:lnTo>
                    <a:lnTo>
                      <a:pt x="241" y="33"/>
                    </a:lnTo>
                    <a:lnTo>
                      <a:pt x="256" y="21"/>
                    </a:lnTo>
                    <a:lnTo>
                      <a:pt x="272" y="12"/>
                    </a:lnTo>
                    <a:lnTo>
                      <a:pt x="280" y="8"/>
                    </a:lnTo>
                    <a:lnTo>
                      <a:pt x="288" y="5"/>
                    </a:lnTo>
                    <a:lnTo>
                      <a:pt x="295" y="3"/>
                    </a:lnTo>
                    <a:lnTo>
                      <a:pt x="303" y="0"/>
                    </a:lnTo>
                    <a:lnTo>
                      <a:pt x="312" y="0"/>
                    </a:lnTo>
                    <a:lnTo>
                      <a:pt x="319" y="1"/>
                    </a:lnTo>
                    <a:lnTo>
                      <a:pt x="327" y="3"/>
                    </a:lnTo>
                    <a:lnTo>
                      <a:pt x="335" y="6"/>
                    </a:lnTo>
                    <a:lnTo>
                      <a:pt x="319" y="40"/>
                    </a:lnTo>
                    <a:lnTo>
                      <a:pt x="315" y="39"/>
                    </a:lnTo>
                    <a:lnTo>
                      <a:pt x="311" y="39"/>
                    </a:lnTo>
                    <a:lnTo>
                      <a:pt x="306" y="39"/>
                    </a:lnTo>
                    <a:lnTo>
                      <a:pt x="302" y="40"/>
                    </a:lnTo>
                    <a:lnTo>
                      <a:pt x="292" y="44"/>
                    </a:lnTo>
                    <a:lnTo>
                      <a:pt x="282" y="50"/>
                    </a:lnTo>
                    <a:lnTo>
                      <a:pt x="258" y="67"/>
                    </a:lnTo>
                    <a:lnTo>
                      <a:pt x="232" y="89"/>
                    </a:lnTo>
                    <a:lnTo>
                      <a:pt x="208" y="61"/>
                    </a:lnTo>
                    <a:close/>
                    <a:moveTo>
                      <a:pt x="319" y="41"/>
                    </a:moveTo>
                    <a:lnTo>
                      <a:pt x="320" y="41"/>
                    </a:lnTo>
                    <a:lnTo>
                      <a:pt x="319" y="40"/>
                    </a:lnTo>
                    <a:lnTo>
                      <a:pt x="327" y="23"/>
                    </a:lnTo>
                    <a:lnTo>
                      <a:pt x="319" y="41"/>
                    </a:lnTo>
                    <a:close/>
                    <a:moveTo>
                      <a:pt x="334" y="6"/>
                    </a:moveTo>
                    <a:lnTo>
                      <a:pt x="366" y="21"/>
                    </a:lnTo>
                    <a:lnTo>
                      <a:pt x="401" y="40"/>
                    </a:lnTo>
                    <a:lnTo>
                      <a:pt x="420" y="51"/>
                    </a:lnTo>
                    <a:lnTo>
                      <a:pt x="438" y="63"/>
                    </a:lnTo>
                    <a:lnTo>
                      <a:pt x="457" y="76"/>
                    </a:lnTo>
                    <a:lnTo>
                      <a:pt x="476" y="89"/>
                    </a:lnTo>
                    <a:lnTo>
                      <a:pt x="454" y="119"/>
                    </a:lnTo>
                    <a:lnTo>
                      <a:pt x="436" y="106"/>
                    </a:lnTo>
                    <a:lnTo>
                      <a:pt x="418" y="94"/>
                    </a:lnTo>
                    <a:lnTo>
                      <a:pt x="400" y="83"/>
                    </a:lnTo>
                    <a:lnTo>
                      <a:pt x="383" y="73"/>
                    </a:lnTo>
                    <a:lnTo>
                      <a:pt x="349" y="54"/>
                    </a:lnTo>
                    <a:lnTo>
                      <a:pt x="319" y="41"/>
                    </a:lnTo>
                    <a:lnTo>
                      <a:pt x="334" y="6"/>
                    </a:lnTo>
                    <a:close/>
                    <a:moveTo>
                      <a:pt x="476" y="89"/>
                    </a:moveTo>
                    <a:lnTo>
                      <a:pt x="504" y="111"/>
                    </a:lnTo>
                    <a:lnTo>
                      <a:pt x="532" y="134"/>
                    </a:lnTo>
                    <a:lnTo>
                      <a:pt x="544" y="147"/>
                    </a:lnTo>
                    <a:lnTo>
                      <a:pt x="557" y="159"/>
                    </a:lnTo>
                    <a:lnTo>
                      <a:pt x="568" y="172"/>
                    </a:lnTo>
                    <a:lnTo>
                      <a:pt x="578" y="185"/>
                    </a:lnTo>
                    <a:lnTo>
                      <a:pt x="548" y="208"/>
                    </a:lnTo>
                    <a:lnTo>
                      <a:pt x="539" y="196"/>
                    </a:lnTo>
                    <a:lnTo>
                      <a:pt x="529" y="185"/>
                    </a:lnTo>
                    <a:lnTo>
                      <a:pt x="518" y="172"/>
                    </a:lnTo>
                    <a:lnTo>
                      <a:pt x="505" y="161"/>
                    </a:lnTo>
                    <a:lnTo>
                      <a:pt x="480" y="139"/>
                    </a:lnTo>
                    <a:lnTo>
                      <a:pt x="454" y="119"/>
                    </a:lnTo>
                    <a:lnTo>
                      <a:pt x="476" y="89"/>
                    </a:lnTo>
                    <a:close/>
                    <a:moveTo>
                      <a:pt x="548" y="208"/>
                    </a:moveTo>
                    <a:lnTo>
                      <a:pt x="549" y="209"/>
                    </a:lnTo>
                    <a:lnTo>
                      <a:pt x="548" y="208"/>
                    </a:lnTo>
                    <a:lnTo>
                      <a:pt x="564" y="197"/>
                    </a:lnTo>
                    <a:lnTo>
                      <a:pt x="548" y="208"/>
                    </a:lnTo>
                    <a:close/>
                    <a:moveTo>
                      <a:pt x="578" y="185"/>
                    </a:moveTo>
                    <a:lnTo>
                      <a:pt x="604" y="219"/>
                    </a:lnTo>
                    <a:lnTo>
                      <a:pt x="633" y="258"/>
                    </a:lnTo>
                    <a:lnTo>
                      <a:pt x="647" y="278"/>
                    </a:lnTo>
                    <a:lnTo>
                      <a:pt x="660" y="298"/>
                    </a:lnTo>
                    <a:lnTo>
                      <a:pt x="671" y="317"/>
                    </a:lnTo>
                    <a:lnTo>
                      <a:pt x="680" y="335"/>
                    </a:lnTo>
                    <a:lnTo>
                      <a:pt x="646" y="350"/>
                    </a:lnTo>
                    <a:lnTo>
                      <a:pt x="637" y="334"/>
                    </a:lnTo>
                    <a:lnTo>
                      <a:pt x="627" y="316"/>
                    </a:lnTo>
                    <a:lnTo>
                      <a:pt x="614" y="298"/>
                    </a:lnTo>
                    <a:lnTo>
                      <a:pt x="602" y="278"/>
                    </a:lnTo>
                    <a:lnTo>
                      <a:pt x="574" y="240"/>
                    </a:lnTo>
                    <a:lnTo>
                      <a:pt x="548" y="208"/>
                    </a:lnTo>
                    <a:lnTo>
                      <a:pt x="578" y="185"/>
                    </a:lnTo>
                    <a:close/>
                    <a:moveTo>
                      <a:pt x="680" y="335"/>
                    </a:moveTo>
                    <a:lnTo>
                      <a:pt x="684" y="346"/>
                    </a:lnTo>
                    <a:lnTo>
                      <a:pt x="688" y="358"/>
                    </a:lnTo>
                    <a:lnTo>
                      <a:pt x="690" y="367"/>
                    </a:lnTo>
                    <a:lnTo>
                      <a:pt x="690" y="376"/>
                    </a:lnTo>
                    <a:lnTo>
                      <a:pt x="653" y="374"/>
                    </a:lnTo>
                    <a:lnTo>
                      <a:pt x="652" y="370"/>
                    </a:lnTo>
                    <a:lnTo>
                      <a:pt x="651" y="365"/>
                    </a:lnTo>
                    <a:lnTo>
                      <a:pt x="649" y="359"/>
                    </a:lnTo>
                    <a:lnTo>
                      <a:pt x="646" y="350"/>
                    </a:lnTo>
                    <a:lnTo>
                      <a:pt x="680" y="335"/>
                    </a:lnTo>
                    <a:close/>
                    <a:moveTo>
                      <a:pt x="690" y="376"/>
                    </a:moveTo>
                    <a:lnTo>
                      <a:pt x="689" y="383"/>
                    </a:lnTo>
                    <a:lnTo>
                      <a:pt x="688" y="389"/>
                    </a:lnTo>
                    <a:lnTo>
                      <a:pt x="685" y="394"/>
                    </a:lnTo>
                    <a:lnTo>
                      <a:pt x="682" y="399"/>
                    </a:lnTo>
                    <a:lnTo>
                      <a:pt x="678" y="402"/>
                    </a:lnTo>
                    <a:lnTo>
                      <a:pt x="673" y="405"/>
                    </a:lnTo>
                    <a:lnTo>
                      <a:pt x="667" y="407"/>
                    </a:lnTo>
                    <a:lnTo>
                      <a:pt x="660" y="408"/>
                    </a:lnTo>
                    <a:lnTo>
                      <a:pt x="656" y="370"/>
                    </a:lnTo>
                    <a:lnTo>
                      <a:pt x="656" y="371"/>
                    </a:lnTo>
                    <a:lnTo>
                      <a:pt x="655" y="373"/>
                    </a:lnTo>
                    <a:lnTo>
                      <a:pt x="653" y="375"/>
                    </a:lnTo>
                    <a:lnTo>
                      <a:pt x="653" y="374"/>
                    </a:lnTo>
                    <a:lnTo>
                      <a:pt x="690" y="376"/>
                    </a:lnTo>
                    <a:close/>
                    <a:moveTo>
                      <a:pt x="660" y="408"/>
                    </a:moveTo>
                    <a:lnTo>
                      <a:pt x="654" y="408"/>
                    </a:lnTo>
                    <a:lnTo>
                      <a:pt x="648" y="407"/>
                    </a:lnTo>
                    <a:lnTo>
                      <a:pt x="642" y="406"/>
                    </a:lnTo>
                    <a:lnTo>
                      <a:pt x="635" y="405"/>
                    </a:lnTo>
                    <a:lnTo>
                      <a:pt x="618" y="399"/>
                    </a:lnTo>
                    <a:lnTo>
                      <a:pt x="600" y="391"/>
                    </a:lnTo>
                    <a:lnTo>
                      <a:pt x="615" y="357"/>
                    </a:lnTo>
                    <a:lnTo>
                      <a:pt x="630" y="363"/>
                    </a:lnTo>
                    <a:lnTo>
                      <a:pt x="641" y="367"/>
                    </a:lnTo>
                    <a:lnTo>
                      <a:pt x="650" y="370"/>
                    </a:lnTo>
                    <a:lnTo>
                      <a:pt x="656" y="370"/>
                    </a:lnTo>
                    <a:lnTo>
                      <a:pt x="660" y="408"/>
                    </a:lnTo>
                    <a:close/>
                    <a:moveTo>
                      <a:pt x="615" y="357"/>
                    </a:moveTo>
                    <a:lnTo>
                      <a:pt x="616" y="358"/>
                    </a:lnTo>
                    <a:lnTo>
                      <a:pt x="615" y="357"/>
                    </a:lnTo>
                    <a:lnTo>
                      <a:pt x="608" y="374"/>
                    </a:lnTo>
                    <a:lnTo>
                      <a:pt x="615" y="35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16" name="Freeform 2336">
                <a:extLst>
                  <a:ext uri="{FF2B5EF4-FFF2-40B4-BE49-F238E27FC236}">
                    <a16:creationId xmlns:a16="http://schemas.microsoft.com/office/drawing/2014/main" id="{B56CFDF1-7AF1-4560-9FF4-CCCC71149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8" y="3354"/>
                <a:ext cx="44" cy="25"/>
              </a:xfrm>
              <a:custGeom>
                <a:avLst/>
                <a:gdLst>
                  <a:gd name="T0" fmla="*/ 3 w 654"/>
                  <a:gd name="T1" fmla="*/ 2 h 375"/>
                  <a:gd name="T2" fmla="*/ 2 w 654"/>
                  <a:gd name="T3" fmla="*/ 1 h 375"/>
                  <a:gd name="T4" fmla="*/ 2 w 654"/>
                  <a:gd name="T5" fmla="*/ 1 h 375"/>
                  <a:gd name="T6" fmla="*/ 2 w 654"/>
                  <a:gd name="T7" fmla="*/ 1 h 375"/>
                  <a:gd name="T8" fmla="*/ 2 w 654"/>
                  <a:gd name="T9" fmla="*/ 1 h 375"/>
                  <a:gd name="T10" fmla="*/ 2 w 654"/>
                  <a:gd name="T11" fmla="*/ 1 h 375"/>
                  <a:gd name="T12" fmla="*/ 2 w 654"/>
                  <a:gd name="T13" fmla="*/ 1 h 375"/>
                  <a:gd name="T14" fmla="*/ 2 w 654"/>
                  <a:gd name="T15" fmla="*/ 2 h 375"/>
                  <a:gd name="T16" fmla="*/ 2 w 654"/>
                  <a:gd name="T17" fmla="*/ 2 h 375"/>
                  <a:gd name="T18" fmla="*/ 2 w 654"/>
                  <a:gd name="T19" fmla="*/ 2 h 375"/>
                  <a:gd name="T20" fmla="*/ 1 w 654"/>
                  <a:gd name="T21" fmla="*/ 2 h 375"/>
                  <a:gd name="T22" fmla="*/ 1 w 654"/>
                  <a:gd name="T23" fmla="*/ 2 h 375"/>
                  <a:gd name="T24" fmla="*/ 1 w 654"/>
                  <a:gd name="T25" fmla="*/ 2 h 375"/>
                  <a:gd name="T26" fmla="*/ 1 w 654"/>
                  <a:gd name="T27" fmla="*/ 1 h 375"/>
                  <a:gd name="T28" fmla="*/ 1 w 654"/>
                  <a:gd name="T29" fmla="*/ 1 h 375"/>
                  <a:gd name="T30" fmla="*/ 1 w 654"/>
                  <a:gd name="T31" fmla="*/ 1 h 375"/>
                  <a:gd name="T32" fmla="*/ 1 w 654"/>
                  <a:gd name="T33" fmla="*/ 1 h 375"/>
                  <a:gd name="T34" fmla="*/ 1 w 654"/>
                  <a:gd name="T35" fmla="*/ 1 h 375"/>
                  <a:gd name="T36" fmla="*/ 1 w 654"/>
                  <a:gd name="T37" fmla="*/ 1 h 375"/>
                  <a:gd name="T38" fmla="*/ 1 w 654"/>
                  <a:gd name="T39" fmla="*/ 1 h 375"/>
                  <a:gd name="T40" fmla="*/ 0 w 654"/>
                  <a:gd name="T41" fmla="*/ 1 h 375"/>
                  <a:gd name="T42" fmla="*/ 0 w 654"/>
                  <a:gd name="T43" fmla="*/ 1 h 375"/>
                  <a:gd name="T44" fmla="*/ 0 w 654"/>
                  <a:gd name="T45" fmla="*/ 1 h 375"/>
                  <a:gd name="T46" fmla="*/ 0 w 654"/>
                  <a:gd name="T47" fmla="*/ 1 h 375"/>
                  <a:gd name="T48" fmla="*/ 0 w 654"/>
                  <a:gd name="T49" fmla="*/ 1 h 375"/>
                  <a:gd name="T50" fmla="*/ 0 w 654"/>
                  <a:gd name="T51" fmla="*/ 1 h 375"/>
                  <a:gd name="T52" fmla="*/ 0 w 654"/>
                  <a:gd name="T53" fmla="*/ 0 h 375"/>
                  <a:gd name="T54" fmla="*/ 0 w 654"/>
                  <a:gd name="T55" fmla="*/ 0 h 375"/>
                  <a:gd name="T56" fmla="*/ 0 w 654"/>
                  <a:gd name="T57" fmla="*/ 0 h 375"/>
                  <a:gd name="T58" fmla="*/ 0 w 654"/>
                  <a:gd name="T59" fmla="*/ 1 h 375"/>
                  <a:gd name="T60" fmla="*/ 0 w 654"/>
                  <a:gd name="T61" fmla="*/ 1 h 375"/>
                  <a:gd name="T62" fmla="*/ 0 w 654"/>
                  <a:gd name="T63" fmla="*/ 1 h 375"/>
                  <a:gd name="T64" fmla="*/ 1 w 654"/>
                  <a:gd name="T65" fmla="*/ 1 h 375"/>
                  <a:gd name="T66" fmla="*/ 1 w 654"/>
                  <a:gd name="T67" fmla="*/ 0 h 375"/>
                  <a:gd name="T68" fmla="*/ 1 w 654"/>
                  <a:gd name="T69" fmla="*/ 0 h 375"/>
                  <a:gd name="T70" fmla="*/ 1 w 654"/>
                  <a:gd name="T71" fmla="*/ 0 h 375"/>
                  <a:gd name="T72" fmla="*/ 1 w 654"/>
                  <a:gd name="T73" fmla="*/ 0 h 375"/>
                  <a:gd name="T74" fmla="*/ 1 w 654"/>
                  <a:gd name="T75" fmla="*/ 0 h 375"/>
                  <a:gd name="T76" fmla="*/ 1 w 654"/>
                  <a:gd name="T77" fmla="*/ 0 h 375"/>
                  <a:gd name="T78" fmla="*/ 1 w 654"/>
                  <a:gd name="T79" fmla="*/ 0 h 375"/>
                  <a:gd name="T80" fmla="*/ 1 w 654"/>
                  <a:gd name="T81" fmla="*/ 0 h 375"/>
                  <a:gd name="T82" fmla="*/ 1 w 654"/>
                  <a:gd name="T83" fmla="*/ 0 h 375"/>
                  <a:gd name="T84" fmla="*/ 2 w 654"/>
                  <a:gd name="T85" fmla="*/ 0 h 375"/>
                  <a:gd name="T86" fmla="*/ 2 w 654"/>
                  <a:gd name="T87" fmla="*/ 0 h 375"/>
                  <a:gd name="T88" fmla="*/ 2 w 654"/>
                  <a:gd name="T89" fmla="*/ 0 h 375"/>
                  <a:gd name="T90" fmla="*/ 2 w 654"/>
                  <a:gd name="T91" fmla="*/ 1 h 375"/>
                  <a:gd name="T92" fmla="*/ 2 w 654"/>
                  <a:gd name="T93" fmla="*/ 1 h 375"/>
                  <a:gd name="T94" fmla="*/ 3 w 654"/>
                  <a:gd name="T95" fmla="*/ 1 h 375"/>
                  <a:gd name="T96" fmla="*/ 3 w 654"/>
                  <a:gd name="T97" fmla="*/ 1 h 375"/>
                  <a:gd name="T98" fmla="*/ 3 w 654"/>
                  <a:gd name="T99" fmla="*/ 1 h 375"/>
                  <a:gd name="T100" fmla="*/ 3 w 654"/>
                  <a:gd name="T101" fmla="*/ 1 h 375"/>
                  <a:gd name="T102" fmla="*/ 3 w 654"/>
                  <a:gd name="T103" fmla="*/ 2 h 375"/>
                  <a:gd name="T104" fmla="*/ 3 w 654"/>
                  <a:gd name="T105" fmla="*/ 2 h 375"/>
                  <a:gd name="T106" fmla="*/ 3 w 654"/>
                  <a:gd name="T107" fmla="*/ 2 h 375"/>
                  <a:gd name="T108" fmla="*/ 3 w 654"/>
                  <a:gd name="T109" fmla="*/ 2 h 375"/>
                  <a:gd name="T110" fmla="*/ 3 w 654"/>
                  <a:gd name="T111" fmla="*/ 2 h 375"/>
                  <a:gd name="T112" fmla="*/ 3 w 654"/>
                  <a:gd name="T113" fmla="*/ 2 h 37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654" h="375">
                    <a:moveTo>
                      <a:pt x="588" y="358"/>
                    </a:moveTo>
                    <a:lnTo>
                      <a:pt x="561" y="344"/>
                    </a:lnTo>
                    <a:lnTo>
                      <a:pt x="535" y="332"/>
                    </a:lnTo>
                    <a:lnTo>
                      <a:pt x="524" y="327"/>
                    </a:lnTo>
                    <a:lnTo>
                      <a:pt x="512" y="323"/>
                    </a:lnTo>
                    <a:lnTo>
                      <a:pt x="500" y="320"/>
                    </a:lnTo>
                    <a:lnTo>
                      <a:pt x="489" y="317"/>
                    </a:lnTo>
                    <a:lnTo>
                      <a:pt x="478" y="316"/>
                    </a:lnTo>
                    <a:lnTo>
                      <a:pt x="467" y="315"/>
                    </a:lnTo>
                    <a:lnTo>
                      <a:pt x="455" y="316"/>
                    </a:lnTo>
                    <a:lnTo>
                      <a:pt x="445" y="318"/>
                    </a:lnTo>
                    <a:lnTo>
                      <a:pt x="434" y="322"/>
                    </a:lnTo>
                    <a:lnTo>
                      <a:pt x="422" y="327"/>
                    </a:lnTo>
                    <a:lnTo>
                      <a:pt x="411" y="334"/>
                    </a:lnTo>
                    <a:lnTo>
                      <a:pt x="399" y="342"/>
                    </a:lnTo>
                    <a:lnTo>
                      <a:pt x="387" y="352"/>
                    </a:lnTo>
                    <a:lnTo>
                      <a:pt x="375" y="359"/>
                    </a:lnTo>
                    <a:lnTo>
                      <a:pt x="365" y="366"/>
                    </a:lnTo>
                    <a:lnTo>
                      <a:pt x="353" y="370"/>
                    </a:lnTo>
                    <a:lnTo>
                      <a:pt x="343" y="373"/>
                    </a:lnTo>
                    <a:lnTo>
                      <a:pt x="332" y="375"/>
                    </a:lnTo>
                    <a:lnTo>
                      <a:pt x="321" y="374"/>
                    </a:lnTo>
                    <a:lnTo>
                      <a:pt x="311" y="372"/>
                    </a:lnTo>
                    <a:lnTo>
                      <a:pt x="300" y="369"/>
                    </a:lnTo>
                    <a:lnTo>
                      <a:pt x="288" y="363"/>
                    </a:lnTo>
                    <a:lnTo>
                      <a:pt x="276" y="355"/>
                    </a:lnTo>
                    <a:lnTo>
                      <a:pt x="264" y="345"/>
                    </a:lnTo>
                    <a:lnTo>
                      <a:pt x="250" y="333"/>
                    </a:lnTo>
                    <a:lnTo>
                      <a:pt x="235" y="319"/>
                    </a:lnTo>
                    <a:lnTo>
                      <a:pt x="219" y="302"/>
                    </a:lnTo>
                    <a:lnTo>
                      <a:pt x="203" y="284"/>
                    </a:lnTo>
                    <a:lnTo>
                      <a:pt x="188" y="266"/>
                    </a:lnTo>
                    <a:lnTo>
                      <a:pt x="175" y="255"/>
                    </a:lnTo>
                    <a:lnTo>
                      <a:pt x="164" y="246"/>
                    </a:lnTo>
                    <a:lnTo>
                      <a:pt x="155" y="241"/>
                    </a:lnTo>
                    <a:lnTo>
                      <a:pt x="147" y="238"/>
                    </a:lnTo>
                    <a:lnTo>
                      <a:pt x="141" y="238"/>
                    </a:lnTo>
                    <a:lnTo>
                      <a:pt x="135" y="238"/>
                    </a:lnTo>
                    <a:lnTo>
                      <a:pt x="129" y="240"/>
                    </a:lnTo>
                    <a:lnTo>
                      <a:pt x="124" y="241"/>
                    </a:lnTo>
                    <a:lnTo>
                      <a:pt x="118" y="241"/>
                    </a:lnTo>
                    <a:lnTo>
                      <a:pt x="111" y="240"/>
                    </a:lnTo>
                    <a:lnTo>
                      <a:pt x="103" y="237"/>
                    </a:lnTo>
                    <a:lnTo>
                      <a:pt x="94" y="232"/>
                    </a:lnTo>
                    <a:lnTo>
                      <a:pt x="84" y="223"/>
                    </a:lnTo>
                    <a:lnTo>
                      <a:pt x="70" y="210"/>
                    </a:lnTo>
                    <a:lnTo>
                      <a:pt x="56" y="191"/>
                    </a:lnTo>
                    <a:lnTo>
                      <a:pt x="27" y="156"/>
                    </a:lnTo>
                    <a:lnTo>
                      <a:pt x="9" y="132"/>
                    </a:lnTo>
                    <a:lnTo>
                      <a:pt x="4" y="123"/>
                    </a:lnTo>
                    <a:lnTo>
                      <a:pt x="1" y="118"/>
                    </a:lnTo>
                    <a:lnTo>
                      <a:pt x="0" y="115"/>
                    </a:lnTo>
                    <a:lnTo>
                      <a:pt x="0" y="113"/>
                    </a:lnTo>
                    <a:lnTo>
                      <a:pt x="0" y="112"/>
                    </a:lnTo>
                    <a:lnTo>
                      <a:pt x="1" y="111"/>
                    </a:lnTo>
                    <a:lnTo>
                      <a:pt x="4" y="110"/>
                    </a:lnTo>
                    <a:lnTo>
                      <a:pt x="9" y="110"/>
                    </a:lnTo>
                    <a:lnTo>
                      <a:pt x="17" y="111"/>
                    </a:lnTo>
                    <a:lnTo>
                      <a:pt x="26" y="113"/>
                    </a:lnTo>
                    <a:lnTo>
                      <a:pt x="49" y="119"/>
                    </a:lnTo>
                    <a:lnTo>
                      <a:pt x="77" y="124"/>
                    </a:lnTo>
                    <a:lnTo>
                      <a:pt x="86" y="125"/>
                    </a:lnTo>
                    <a:lnTo>
                      <a:pt x="94" y="125"/>
                    </a:lnTo>
                    <a:lnTo>
                      <a:pt x="101" y="124"/>
                    </a:lnTo>
                    <a:lnTo>
                      <a:pt x="109" y="122"/>
                    </a:lnTo>
                    <a:lnTo>
                      <a:pt x="118" y="120"/>
                    </a:lnTo>
                    <a:lnTo>
                      <a:pt x="125" y="116"/>
                    </a:lnTo>
                    <a:lnTo>
                      <a:pt x="133" y="112"/>
                    </a:lnTo>
                    <a:lnTo>
                      <a:pt x="140" y="108"/>
                    </a:lnTo>
                    <a:lnTo>
                      <a:pt x="156" y="97"/>
                    </a:lnTo>
                    <a:lnTo>
                      <a:pt x="171" y="85"/>
                    </a:lnTo>
                    <a:lnTo>
                      <a:pt x="187" y="72"/>
                    </a:lnTo>
                    <a:lnTo>
                      <a:pt x="201" y="58"/>
                    </a:lnTo>
                    <a:lnTo>
                      <a:pt x="215" y="45"/>
                    </a:lnTo>
                    <a:lnTo>
                      <a:pt x="230" y="32"/>
                    </a:lnTo>
                    <a:lnTo>
                      <a:pt x="244" y="21"/>
                    </a:lnTo>
                    <a:lnTo>
                      <a:pt x="258" y="11"/>
                    </a:lnTo>
                    <a:lnTo>
                      <a:pt x="265" y="8"/>
                    </a:lnTo>
                    <a:lnTo>
                      <a:pt x="271" y="4"/>
                    </a:lnTo>
                    <a:lnTo>
                      <a:pt x="278" y="2"/>
                    </a:lnTo>
                    <a:lnTo>
                      <a:pt x="284" y="0"/>
                    </a:lnTo>
                    <a:lnTo>
                      <a:pt x="292" y="0"/>
                    </a:lnTo>
                    <a:lnTo>
                      <a:pt x="298" y="0"/>
                    </a:lnTo>
                    <a:lnTo>
                      <a:pt x="304" y="1"/>
                    </a:lnTo>
                    <a:lnTo>
                      <a:pt x="310" y="3"/>
                    </a:lnTo>
                    <a:lnTo>
                      <a:pt x="336" y="17"/>
                    </a:lnTo>
                    <a:lnTo>
                      <a:pt x="365" y="34"/>
                    </a:lnTo>
                    <a:lnTo>
                      <a:pt x="397" y="53"/>
                    </a:lnTo>
                    <a:lnTo>
                      <a:pt x="428" y="75"/>
                    </a:lnTo>
                    <a:lnTo>
                      <a:pt x="461" y="97"/>
                    </a:lnTo>
                    <a:lnTo>
                      <a:pt x="492" y="123"/>
                    </a:lnTo>
                    <a:lnTo>
                      <a:pt x="507" y="135"/>
                    </a:lnTo>
                    <a:lnTo>
                      <a:pt x="521" y="149"/>
                    </a:lnTo>
                    <a:lnTo>
                      <a:pt x="534" y="162"/>
                    </a:lnTo>
                    <a:lnTo>
                      <a:pt x="547" y="177"/>
                    </a:lnTo>
                    <a:lnTo>
                      <a:pt x="572" y="210"/>
                    </a:lnTo>
                    <a:lnTo>
                      <a:pt x="598" y="247"/>
                    </a:lnTo>
                    <a:lnTo>
                      <a:pt x="612" y="266"/>
                    </a:lnTo>
                    <a:lnTo>
                      <a:pt x="624" y="286"/>
                    </a:lnTo>
                    <a:lnTo>
                      <a:pt x="634" y="303"/>
                    </a:lnTo>
                    <a:lnTo>
                      <a:pt x="644" y="321"/>
                    </a:lnTo>
                    <a:lnTo>
                      <a:pt x="650" y="336"/>
                    </a:lnTo>
                    <a:lnTo>
                      <a:pt x="654" y="350"/>
                    </a:lnTo>
                    <a:lnTo>
                      <a:pt x="654" y="356"/>
                    </a:lnTo>
                    <a:lnTo>
                      <a:pt x="654" y="361"/>
                    </a:lnTo>
                    <a:lnTo>
                      <a:pt x="653" y="365"/>
                    </a:lnTo>
                    <a:lnTo>
                      <a:pt x="650" y="368"/>
                    </a:lnTo>
                    <a:lnTo>
                      <a:pt x="647" y="370"/>
                    </a:lnTo>
                    <a:lnTo>
                      <a:pt x="643" y="372"/>
                    </a:lnTo>
                    <a:lnTo>
                      <a:pt x="636" y="372"/>
                    </a:lnTo>
                    <a:lnTo>
                      <a:pt x="629" y="372"/>
                    </a:lnTo>
                    <a:lnTo>
                      <a:pt x="621" y="370"/>
                    </a:lnTo>
                    <a:lnTo>
                      <a:pt x="612" y="367"/>
                    </a:lnTo>
                    <a:lnTo>
                      <a:pt x="600" y="363"/>
                    </a:lnTo>
                    <a:lnTo>
                      <a:pt x="588" y="358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17" name="Freeform 2337">
                <a:extLst>
                  <a:ext uri="{FF2B5EF4-FFF2-40B4-BE49-F238E27FC236}">
                    <a16:creationId xmlns:a16="http://schemas.microsoft.com/office/drawing/2014/main" id="{335C398A-A1C1-4953-A3AC-CF29B002D9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06" y="3353"/>
                <a:ext cx="47" cy="28"/>
              </a:xfrm>
              <a:custGeom>
                <a:avLst/>
                <a:gdLst>
                  <a:gd name="T0" fmla="*/ 2 w 712"/>
                  <a:gd name="T1" fmla="*/ 2 h 416"/>
                  <a:gd name="T2" fmla="*/ 2 w 712"/>
                  <a:gd name="T3" fmla="*/ 1 h 416"/>
                  <a:gd name="T4" fmla="*/ 3 w 712"/>
                  <a:gd name="T5" fmla="*/ 2 h 416"/>
                  <a:gd name="T6" fmla="*/ 2 w 712"/>
                  <a:gd name="T7" fmla="*/ 2 h 416"/>
                  <a:gd name="T8" fmla="*/ 2 w 712"/>
                  <a:gd name="T9" fmla="*/ 2 h 416"/>
                  <a:gd name="T10" fmla="*/ 2 w 712"/>
                  <a:gd name="T11" fmla="*/ 1 h 416"/>
                  <a:gd name="T12" fmla="*/ 2 w 712"/>
                  <a:gd name="T13" fmla="*/ 2 h 416"/>
                  <a:gd name="T14" fmla="*/ 2 w 712"/>
                  <a:gd name="T15" fmla="*/ 2 h 416"/>
                  <a:gd name="T16" fmla="*/ 2 w 712"/>
                  <a:gd name="T17" fmla="*/ 2 h 416"/>
                  <a:gd name="T18" fmla="*/ 2 w 712"/>
                  <a:gd name="T19" fmla="*/ 2 h 416"/>
                  <a:gd name="T20" fmla="*/ 2 w 712"/>
                  <a:gd name="T21" fmla="*/ 2 h 416"/>
                  <a:gd name="T22" fmla="*/ 1 w 712"/>
                  <a:gd name="T23" fmla="*/ 2 h 416"/>
                  <a:gd name="T24" fmla="*/ 1 w 712"/>
                  <a:gd name="T25" fmla="*/ 2 h 416"/>
                  <a:gd name="T26" fmla="*/ 1 w 712"/>
                  <a:gd name="T27" fmla="*/ 1 h 416"/>
                  <a:gd name="T28" fmla="*/ 1 w 712"/>
                  <a:gd name="T29" fmla="*/ 2 h 416"/>
                  <a:gd name="T30" fmla="*/ 1 w 712"/>
                  <a:gd name="T31" fmla="*/ 1 h 416"/>
                  <a:gd name="T32" fmla="*/ 1 w 712"/>
                  <a:gd name="T33" fmla="*/ 1 h 416"/>
                  <a:gd name="T34" fmla="*/ 1 w 712"/>
                  <a:gd name="T35" fmla="*/ 1 h 416"/>
                  <a:gd name="T36" fmla="*/ 1 w 712"/>
                  <a:gd name="T37" fmla="*/ 1 h 416"/>
                  <a:gd name="T38" fmla="*/ 1 w 712"/>
                  <a:gd name="T39" fmla="*/ 1 h 416"/>
                  <a:gd name="T40" fmla="*/ 1 w 712"/>
                  <a:gd name="T41" fmla="*/ 1 h 416"/>
                  <a:gd name="T42" fmla="*/ 1 w 712"/>
                  <a:gd name="T43" fmla="*/ 1 h 416"/>
                  <a:gd name="T44" fmla="*/ 0 w 712"/>
                  <a:gd name="T45" fmla="*/ 1 h 416"/>
                  <a:gd name="T46" fmla="*/ 1 w 712"/>
                  <a:gd name="T47" fmla="*/ 1 h 416"/>
                  <a:gd name="T48" fmla="*/ 1 w 712"/>
                  <a:gd name="T49" fmla="*/ 1 h 416"/>
                  <a:gd name="T50" fmla="*/ 0 w 712"/>
                  <a:gd name="T51" fmla="*/ 1 h 416"/>
                  <a:gd name="T52" fmla="*/ 0 w 712"/>
                  <a:gd name="T53" fmla="*/ 1 h 416"/>
                  <a:gd name="T54" fmla="*/ 0 w 712"/>
                  <a:gd name="T55" fmla="*/ 1 h 416"/>
                  <a:gd name="T56" fmla="*/ 0 w 712"/>
                  <a:gd name="T57" fmla="*/ 1 h 416"/>
                  <a:gd name="T58" fmla="*/ 0 w 712"/>
                  <a:gd name="T59" fmla="*/ 1 h 416"/>
                  <a:gd name="T60" fmla="*/ 0 w 712"/>
                  <a:gd name="T61" fmla="*/ 1 h 416"/>
                  <a:gd name="T62" fmla="*/ 0 w 712"/>
                  <a:gd name="T63" fmla="*/ 0 h 416"/>
                  <a:gd name="T64" fmla="*/ 0 w 712"/>
                  <a:gd name="T65" fmla="*/ 1 h 416"/>
                  <a:gd name="T66" fmla="*/ 0 w 712"/>
                  <a:gd name="T67" fmla="*/ 1 h 416"/>
                  <a:gd name="T68" fmla="*/ 0 w 712"/>
                  <a:gd name="T69" fmla="*/ 1 h 416"/>
                  <a:gd name="T70" fmla="*/ 1 w 712"/>
                  <a:gd name="T71" fmla="*/ 1 h 416"/>
                  <a:gd name="T72" fmla="*/ 1 w 712"/>
                  <a:gd name="T73" fmla="*/ 0 h 416"/>
                  <a:gd name="T74" fmla="*/ 1 w 712"/>
                  <a:gd name="T75" fmla="*/ 0 h 416"/>
                  <a:gd name="T76" fmla="*/ 1 w 712"/>
                  <a:gd name="T77" fmla="*/ 1 h 416"/>
                  <a:gd name="T78" fmla="*/ 1 w 712"/>
                  <a:gd name="T79" fmla="*/ 1 h 416"/>
                  <a:gd name="T80" fmla="*/ 1 w 712"/>
                  <a:gd name="T81" fmla="*/ 0 h 416"/>
                  <a:gd name="T82" fmla="*/ 1 w 712"/>
                  <a:gd name="T83" fmla="*/ 0 h 416"/>
                  <a:gd name="T84" fmla="*/ 2 w 712"/>
                  <a:gd name="T85" fmla="*/ 0 h 416"/>
                  <a:gd name="T86" fmla="*/ 1 w 712"/>
                  <a:gd name="T87" fmla="*/ 0 h 416"/>
                  <a:gd name="T88" fmla="*/ 1 w 712"/>
                  <a:gd name="T89" fmla="*/ 0 h 416"/>
                  <a:gd name="T90" fmla="*/ 2 w 712"/>
                  <a:gd name="T91" fmla="*/ 0 h 416"/>
                  <a:gd name="T92" fmla="*/ 2 w 712"/>
                  <a:gd name="T93" fmla="*/ 0 h 416"/>
                  <a:gd name="T94" fmla="*/ 2 w 712"/>
                  <a:gd name="T95" fmla="*/ 0 h 416"/>
                  <a:gd name="T96" fmla="*/ 2 w 712"/>
                  <a:gd name="T97" fmla="*/ 1 h 416"/>
                  <a:gd name="T98" fmla="*/ 3 w 712"/>
                  <a:gd name="T99" fmla="*/ 1 h 416"/>
                  <a:gd name="T100" fmla="*/ 2 w 712"/>
                  <a:gd name="T101" fmla="*/ 1 h 416"/>
                  <a:gd name="T102" fmla="*/ 3 w 712"/>
                  <a:gd name="T103" fmla="*/ 1 h 416"/>
                  <a:gd name="T104" fmla="*/ 3 w 712"/>
                  <a:gd name="T105" fmla="*/ 1 h 416"/>
                  <a:gd name="T106" fmla="*/ 3 w 712"/>
                  <a:gd name="T107" fmla="*/ 2 h 416"/>
                  <a:gd name="T108" fmla="*/ 3 w 712"/>
                  <a:gd name="T109" fmla="*/ 1 h 416"/>
                  <a:gd name="T110" fmla="*/ 3 w 712"/>
                  <a:gd name="T111" fmla="*/ 2 h 416"/>
                  <a:gd name="T112" fmla="*/ 3 w 712"/>
                  <a:gd name="T113" fmla="*/ 2 h 416"/>
                  <a:gd name="T114" fmla="*/ 3 w 712"/>
                  <a:gd name="T115" fmla="*/ 2 h 416"/>
                  <a:gd name="T116" fmla="*/ 3 w 712"/>
                  <a:gd name="T117" fmla="*/ 2 h 416"/>
                  <a:gd name="T118" fmla="*/ 3 w 712"/>
                  <a:gd name="T119" fmla="*/ 2 h 416"/>
                  <a:gd name="T120" fmla="*/ 3 w 712"/>
                  <a:gd name="T121" fmla="*/ 2 h 416"/>
                  <a:gd name="T122" fmla="*/ 3 w 712"/>
                  <a:gd name="T123" fmla="*/ 2 h 41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712" h="416">
                    <a:moveTo>
                      <a:pt x="613" y="394"/>
                    </a:moveTo>
                    <a:lnTo>
                      <a:pt x="587" y="381"/>
                    </a:lnTo>
                    <a:lnTo>
                      <a:pt x="563" y="370"/>
                    </a:lnTo>
                    <a:lnTo>
                      <a:pt x="552" y="365"/>
                    </a:lnTo>
                    <a:lnTo>
                      <a:pt x="541" y="361"/>
                    </a:lnTo>
                    <a:lnTo>
                      <a:pt x="530" y="357"/>
                    </a:lnTo>
                    <a:lnTo>
                      <a:pt x="520" y="355"/>
                    </a:lnTo>
                    <a:lnTo>
                      <a:pt x="526" y="318"/>
                    </a:lnTo>
                    <a:lnTo>
                      <a:pt x="539" y="321"/>
                    </a:lnTo>
                    <a:lnTo>
                      <a:pt x="551" y="325"/>
                    </a:lnTo>
                    <a:lnTo>
                      <a:pt x="563" y="329"/>
                    </a:lnTo>
                    <a:lnTo>
                      <a:pt x="577" y="335"/>
                    </a:lnTo>
                    <a:lnTo>
                      <a:pt x="602" y="347"/>
                    </a:lnTo>
                    <a:lnTo>
                      <a:pt x="630" y="360"/>
                    </a:lnTo>
                    <a:lnTo>
                      <a:pt x="613" y="394"/>
                    </a:lnTo>
                    <a:close/>
                    <a:moveTo>
                      <a:pt x="520" y="355"/>
                    </a:moveTo>
                    <a:lnTo>
                      <a:pt x="511" y="354"/>
                    </a:lnTo>
                    <a:lnTo>
                      <a:pt x="502" y="354"/>
                    </a:lnTo>
                    <a:lnTo>
                      <a:pt x="492" y="354"/>
                    </a:lnTo>
                    <a:lnTo>
                      <a:pt x="483" y="356"/>
                    </a:lnTo>
                    <a:lnTo>
                      <a:pt x="474" y="359"/>
                    </a:lnTo>
                    <a:lnTo>
                      <a:pt x="464" y="363"/>
                    </a:lnTo>
                    <a:lnTo>
                      <a:pt x="454" y="370"/>
                    </a:lnTo>
                    <a:lnTo>
                      <a:pt x="445" y="377"/>
                    </a:lnTo>
                    <a:lnTo>
                      <a:pt x="421" y="348"/>
                    </a:lnTo>
                    <a:lnTo>
                      <a:pt x="435" y="338"/>
                    </a:lnTo>
                    <a:lnTo>
                      <a:pt x="448" y="329"/>
                    </a:lnTo>
                    <a:lnTo>
                      <a:pt x="461" y="324"/>
                    </a:lnTo>
                    <a:lnTo>
                      <a:pt x="474" y="319"/>
                    </a:lnTo>
                    <a:lnTo>
                      <a:pt x="487" y="317"/>
                    </a:lnTo>
                    <a:lnTo>
                      <a:pt x="501" y="316"/>
                    </a:lnTo>
                    <a:lnTo>
                      <a:pt x="513" y="316"/>
                    </a:lnTo>
                    <a:lnTo>
                      <a:pt x="526" y="318"/>
                    </a:lnTo>
                    <a:lnTo>
                      <a:pt x="520" y="355"/>
                    </a:lnTo>
                    <a:close/>
                    <a:moveTo>
                      <a:pt x="445" y="377"/>
                    </a:moveTo>
                    <a:lnTo>
                      <a:pt x="443" y="379"/>
                    </a:lnTo>
                    <a:lnTo>
                      <a:pt x="445" y="378"/>
                    </a:lnTo>
                    <a:lnTo>
                      <a:pt x="433" y="362"/>
                    </a:lnTo>
                    <a:lnTo>
                      <a:pt x="445" y="377"/>
                    </a:lnTo>
                    <a:close/>
                    <a:moveTo>
                      <a:pt x="445" y="378"/>
                    </a:moveTo>
                    <a:lnTo>
                      <a:pt x="431" y="388"/>
                    </a:lnTo>
                    <a:lnTo>
                      <a:pt x="417" y="396"/>
                    </a:lnTo>
                    <a:lnTo>
                      <a:pt x="405" y="403"/>
                    </a:lnTo>
                    <a:lnTo>
                      <a:pt x="391" y="409"/>
                    </a:lnTo>
                    <a:lnTo>
                      <a:pt x="379" y="413"/>
                    </a:lnTo>
                    <a:lnTo>
                      <a:pt x="367" y="414"/>
                    </a:lnTo>
                    <a:lnTo>
                      <a:pt x="353" y="414"/>
                    </a:lnTo>
                    <a:lnTo>
                      <a:pt x="340" y="411"/>
                    </a:lnTo>
                    <a:lnTo>
                      <a:pt x="349" y="375"/>
                    </a:lnTo>
                    <a:lnTo>
                      <a:pt x="357" y="376"/>
                    </a:lnTo>
                    <a:lnTo>
                      <a:pt x="366" y="376"/>
                    </a:lnTo>
                    <a:lnTo>
                      <a:pt x="375" y="375"/>
                    </a:lnTo>
                    <a:lnTo>
                      <a:pt x="383" y="372"/>
                    </a:lnTo>
                    <a:lnTo>
                      <a:pt x="392" y="367"/>
                    </a:lnTo>
                    <a:lnTo>
                      <a:pt x="402" y="362"/>
                    </a:lnTo>
                    <a:lnTo>
                      <a:pt x="411" y="355"/>
                    </a:lnTo>
                    <a:lnTo>
                      <a:pt x="421" y="348"/>
                    </a:lnTo>
                    <a:lnTo>
                      <a:pt x="445" y="378"/>
                    </a:lnTo>
                    <a:close/>
                    <a:moveTo>
                      <a:pt x="340" y="411"/>
                    </a:moveTo>
                    <a:lnTo>
                      <a:pt x="328" y="407"/>
                    </a:lnTo>
                    <a:lnTo>
                      <a:pt x="314" y="400"/>
                    </a:lnTo>
                    <a:lnTo>
                      <a:pt x="301" y="392"/>
                    </a:lnTo>
                    <a:lnTo>
                      <a:pt x="287" y="381"/>
                    </a:lnTo>
                    <a:lnTo>
                      <a:pt x="273" y="368"/>
                    </a:lnTo>
                    <a:lnTo>
                      <a:pt x="258" y="353"/>
                    </a:lnTo>
                    <a:lnTo>
                      <a:pt x="241" y="336"/>
                    </a:lnTo>
                    <a:lnTo>
                      <a:pt x="223" y="316"/>
                    </a:lnTo>
                    <a:lnTo>
                      <a:pt x="251" y="291"/>
                    </a:lnTo>
                    <a:lnTo>
                      <a:pt x="267" y="309"/>
                    </a:lnTo>
                    <a:lnTo>
                      <a:pt x="281" y="324"/>
                    </a:lnTo>
                    <a:lnTo>
                      <a:pt x="295" y="338"/>
                    </a:lnTo>
                    <a:lnTo>
                      <a:pt x="307" y="349"/>
                    </a:lnTo>
                    <a:lnTo>
                      <a:pt x="319" y="358"/>
                    </a:lnTo>
                    <a:lnTo>
                      <a:pt x="330" y="365"/>
                    </a:lnTo>
                    <a:lnTo>
                      <a:pt x="340" y="371"/>
                    </a:lnTo>
                    <a:lnTo>
                      <a:pt x="349" y="375"/>
                    </a:lnTo>
                    <a:lnTo>
                      <a:pt x="340" y="411"/>
                    </a:lnTo>
                    <a:close/>
                    <a:moveTo>
                      <a:pt x="223" y="316"/>
                    </a:moveTo>
                    <a:lnTo>
                      <a:pt x="222" y="314"/>
                    </a:lnTo>
                    <a:lnTo>
                      <a:pt x="223" y="316"/>
                    </a:lnTo>
                    <a:lnTo>
                      <a:pt x="237" y="304"/>
                    </a:lnTo>
                    <a:lnTo>
                      <a:pt x="223" y="316"/>
                    </a:lnTo>
                    <a:close/>
                    <a:moveTo>
                      <a:pt x="223" y="316"/>
                    </a:moveTo>
                    <a:lnTo>
                      <a:pt x="210" y="302"/>
                    </a:lnTo>
                    <a:lnTo>
                      <a:pt x="200" y="291"/>
                    </a:lnTo>
                    <a:lnTo>
                      <a:pt x="192" y="285"/>
                    </a:lnTo>
                    <a:lnTo>
                      <a:pt x="186" y="280"/>
                    </a:lnTo>
                    <a:lnTo>
                      <a:pt x="180" y="278"/>
                    </a:lnTo>
                    <a:lnTo>
                      <a:pt x="175" y="277"/>
                    </a:lnTo>
                    <a:lnTo>
                      <a:pt x="172" y="277"/>
                    </a:lnTo>
                    <a:lnTo>
                      <a:pt x="168" y="278"/>
                    </a:lnTo>
                    <a:lnTo>
                      <a:pt x="160" y="242"/>
                    </a:lnTo>
                    <a:lnTo>
                      <a:pt x="167" y="240"/>
                    </a:lnTo>
                    <a:lnTo>
                      <a:pt x="175" y="239"/>
                    </a:lnTo>
                    <a:lnTo>
                      <a:pt x="183" y="240"/>
                    </a:lnTo>
                    <a:lnTo>
                      <a:pt x="194" y="242"/>
                    </a:lnTo>
                    <a:lnTo>
                      <a:pt x="199" y="245"/>
                    </a:lnTo>
                    <a:lnTo>
                      <a:pt x="205" y="248"/>
                    </a:lnTo>
                    <a:lnTo>
                      <a:pt x="211" y="252"/>
                    </a:lnTo>
                    <a:lnTo>
                      <a:pt x="218" y="257"/>
                    </a:lnTo>
                    <a:lnTo>
                      <a:pt x="234" y="272"/>
                    </a:lnTo>
                    <a:lnTo>
                      <a:pt x="251" y="291"/>
                    </a:lnTo>
                    <a:lnTo>
                      <a:pt x="223" y="316"/>
                    </a:lnTo>
                    <a:close/>
                    <a:moveTo>
                      <a:pt x="168" y="278"/>
                    </a:moveTo>
                    <a:lnTo>
                      <a:pt x="161" y="280"/>
                    </a:lnTo>
                    <a:lnTo>
                      <a:pt x="153" y="281"/>
                    </a:lnTo>
                    <a:lnTo>
                      <a:pt x="148" y="281"/>
                    </a:lnTo>
                    <a:lnTo>
                      <a:pt x="143" y="280"/>
                    </a:lnTo>
                    <a:lnTo>
                      <a:pt x="138" y="279"/>
                    </a:lnTo>
                    <a:lnTo>
                      <a:pt x="133" y="277"/>
                    </a:lnTo>
                    <a:lnTo>
                      <a:pt x="128" y="274"/>
                    </a:lnTo>
                    <a:lnTo>
                      <a:pt x="122" y="271"/>
                    </a:lnTo>
                    <a:lnTo>
                      <a:pt x="116" y="266"/>
                    </a:lnTo>
                    <a:lnTo>
                      <a:pt x="108" y="260"/>
                    </a:lnTo>
                    <a:lnTo>
                      <a:pt x="93" y="244"/>
                    </a:lnTo>
                    <a:lnTo>
                      <a:pt x="74" y="222"/>
                    </a:lnTo>
                    <a:lnTo>
                      <a:pt x="104" y="200"/>
                    </a:lnTo>
                    <a:lnTo>
                      <a:pt x="117" y="215"/>
                    </a:lnTo>
                    <a:lnTo>
                      <a:pt x="127" y="226"/>
                    </a:lnTo>
                    <a:lnTo>
                      <a:pt x="136" y="234"/>
                    </a:lnTo>
                    <a:lnTo>
                      <a:pt x="142" y="239"/>
                    </a:lnTo>
                    <a:lnTo>
                      <a:pt x="147" y="242"/>
                    </a:lnTo>
                    <a:lnTo>
                      <a:pt x="153" y="243"/>
                    </a:lnTo>
                    <a:lnTo>
                      <a:pt x="156" y="242"/>
                    </a:lnTo>
                    <a:lnTo>
                      <a:pt x="160" y="242"/>
                    </a:lnTo>
                    <a:lnTo>
                      <a:pt x="168" y="278"/>
                    </a:lnTo>
                    <a:close/>
                    <a:moveTo>
                      <a:pt x="74" y="222"/>
                    </a:moveTo>
                    <a:lnTo>
                      <a:pt x="57" y="200"/>
                    </a:lnTo>
                    <a:lnTo>
                      <a:pt x="41" y="180"/>
                    </a:lnTo>
                    <a:lnTo>
                      <a:pt x="30" y="165"/>
                    </a:lnTo>
                    <a:lnTo>
                      <a:pt x="22" y="150"/>
                    </a:lnTo>
                    <a:lnTo>
                      <a:pt x="19" y="145"/>
                    </a:lnTo>
                    <a:lnTo>
                      <a:pt x="17" y="139"/>
                    </a:lnTo>
                    <a:lnTo>
                      <a:pt x="16" y="135"/>
                    </a:lnTo>
                    <a:lnTo>
                      <a:pt x="16" y="130"/>
                    </a:lnTo>
                    <a:lnTo>
                      <a:pt x="17" y="127"/>
                    </a:lnTo>
                    <a:lnTo>
                      <a:pt x="18" y="122"/>
                    </a:lnTo>
                    <a:lnTo>
                      <a:pt x="20" y="119"/>
                    </a:lnTo>
                    <a:lnTo>
                      <a:pt x="24" y="116"/>
                    </a:lnTo>
                    <a:lnTo>
                      <a:pt x="47" y="145"/>
                    </a:lnTo>
                    <a:lnTo>
                      <a:pt x="46" y="146"/>
                    </a:lnTo>
                    <a:lnTo>
                      <a:pt x="46" y="148"/>
                    </a:lnTo>
                    <a:lnTo>
                      <a:pt x="47" y="149"/>
                    </a:lnTo>
                    <a:lnTo>
                      <a:pt x="48" y="150"/>
                    </a:lnTo>
                    <a:lnTo>
                      <a:pt x="52" y="153"/>
                    </a:lnTo>
                    <a:lnTo>
                      <a:pt x="59" y="159"/>
                    </a:lnTo>
                    <a:lnTo>
                      <a:pt x="68" y="165"/>
                    </a:lnTo>
                    <a:lnTo>
                      <a:pt x="79" y="173"/>
                    </a:lnTo>
                    <a:lnTo>
                      <a:pt x="91" y="184"/>
                    </a:lnTo>
                    <a:lnTo>
                      <a:pt x="104" y="200"/>
                    </a:lnTo>
                    <a:lnTo>
                      <a:pt x="74" y="222"/>
                    </a:lnTo>
                    <a:close/>
                    <a:moveTo>
                      <a:pt x="47" y="145"/>
                    </a:moveTo>
                    <a:lnTo>
                      <a:pt x="0" y="183"/>
                    </a:lnTo>
                    <a:lnTo>
                      <a:pt x="47" y="145"/>
                    </a:lnTo>
                    <a:lnTo>
                      <a:pt x="35" y="131"/>
                    </a:lnTo>
                    <a:lnTo>
                      <a:pt x="47" y="145"/>
                    </a:lnTo>
                    <a:close/>
                    <a:moveTo>
                      <a:pt x="24" y="116"/>
                    </a:moveTo>
                    <a:lnTo>
                      <a:pt x="28" y="113"/>
                    </a:lnTo>
                    <a:lnTo>
                      <a:pt x="32" y="112"/>
                    </a:lnTo>
                    <a:lnTo>
                      <a:pt x="37" y="111"/>
                    </a:lnTo>
                    <a:lnTo>
                      <a:pt x="42" y="111"/>
                    </a:lnTo>
                    <a:lnTo>
                      <a:pt x="56" y="113"/>
                    </a:lnTo>
                    <a:lnTo>
                      <a:pt x="71" y="116"/>
                    </a:lnTo>
                    <a:lnTo>
                      <a:pt x="62" y="153"/>
                    </a:lnTo>
                    <a:lnTo>
                      <a:pt x="52" y="147"/>
                    </a:lnTo>
                    <a:lnTo>
                      <a:pt x="47" y="145"/>
                    </a:lnTo>
                    <a:lnTo>
                      <a:pt x="24" y="116"/>
                    </a:lnTo>
                    <a:close/>
                    <a:moveTo>
                      <a:pt x="71" y="116"/>
                    </a:moveTo>
                    <a:lnTo>
                      <a:pt x="81" y="118"/>
                    </a:lnTo>
                    <a:lnTo>
                      <a:pt x="91" y="121"/>
                    </a:lnTo>
                    <a:lnTo>
                      <a:pt x="102" y="124"/>
                    </a:lnTo>
                    <a:lnTo>
                      <a:pt x="114" y="126"/>
                    </a:lnTo>
                    <a:lnTo>
                      <a:pt x="108" y="163"/>
                    </a:lnTo>
                    <a:lnTo>
                      <a:pt x="96" y="161"/>
                    </a:lnTo>
                    <a:lnTo>
                      <a:pt x="84" y="159"/>
                    </a:lnTo>
                    <a:lnTo>
                      <a:pt x="72" y="155"/>
                    </a:lnTo>
                    <a:lnTo>
                      <a:pt x="62" y="153"/>
                    </a:lnTo>
                    <a:lnTo>
                      <a:pt x="71" y="116"/>
                    </a:lnTo>
                    <a:close/>
                    <a:moveTo>
                      <a:pt x="114" y="126"/>
                    </a:moveTo>
                    <a:lnTo>
                      <a:pt x="121" y="127"/>
                    </a:lnTo>
                    <a:lnTo>
                      <a:pt x="128" y="127"/>
                    </a:lnTo>
                    <a:lnTo>
                      <a:pt x="134" y="126"/>
                    </a:lnTo>
                    <a:lnTo>
                      <a:pt x="140" y="124"/>
                    </a:lnTo>
                    <a:lnTo>
                      <a:pt x="155" y="117"/>
                    </a:lnTo>
                    <a:lnTo>
                      <a:pt x="168" y="109"/>
                    </a:lnTo>
                    <a:lnTo>
                      <a:pt x="181" y="100"/>
                    </a:lnTo>
                    <a:lnTo>
                      <a:pt x="196" y="89"/>
                    </a:lnTo>
                    <a:lnTo>
                      <a:pt x="209" y="76"/>
                    </a:lnTo>
                    <a:lnTo>
                      <a:pt x="223" y="64"/>
                    </a:lnTo>
                    <a:lnTo>
                      <a:pt x="248" y="92"/>
                    </a:lnTo>
                    <a:lnTo>
                      <a:pt x="232" y="106"/>
                    </a:lnTo>
                    <a:lnTo>
                      <a:pt x="215" y="120"/>
                    </a:lnTo>
                    <a:lnTo>
                      <a:pt x="199" y="134"/>
                    </a:lnTo>
                    <a:lnTo>
                      <a:pt x="181" y="145"/>
                    </a:lnTo>
                    <a:lnTo>
                      <a:pt x="173" y="150"/>
                    </a:lnTo>
                    <a:lnTo>
                      <a:pt x="164" y="154"/>
                    </a:lnTo>
                    <a:lnTo>
                      <a:pt x="155" y="159"/>
                    </a:lnTo>
                    <a:lnTo>
                      <a:pt x="146" y="162"/>
                    </a:lnTo>
                    <a:lnTo>
                      <a:pt x="137" y="164"/>
                    </a:lnTo>
                    <a:lnTo>
                      <a:pt x="128" y="165"/>
                    </a:lnTo>
                    <a:lnTo>
                      <a:pt x="118" y="165"/>
                    </a:lnTo>
                    <a:lnTo>
                      <a:pt x="108" y="163"/>
                    </a:lnTo>
                    <a:lnTo>
                      <a:pt x="114" y="126"/>
                    </a:lnTo>
                    <a:close/>
                    <a:moveTo>
                      <a:pt x="223" y="64"/>
                    </a:moveTo>
                    <a:lnTo>
                      <a:pt x="239" y="48"/>
                    </a:lnTo>
                    <a:lnTo>
                      <a:pt x="256" y="35"/>
                    </a:lnTo>
                    <a:lnTo>
                      <a:pt x="271" y="23"/>
                    </a:lnTo>
                    <a:lnTo>
                      <a:pt x="287" y="12"/>
                    </a:lnTo>
                    <a:lnTo>
                      <a:pt x="295" y="8"/>
                    </a:lnTo>
                    <a:lnTo>
                      <a:pt x="303" y="4"/>
                    </a:lnTo>
                    <a:lnTo>
                      <a:pt x="311" y="2"/>
                    </a:lnTo>
                    <a:lnTo>
                      <a:pt x="319" y="1"/>
                    </a:lnTo>
                    <a:lnTo>
                      <a:pt x="328" y="0"/>
                    </a:lnTo>
                    <a:lnTo>
                      <a:pt x="336" y="1"/>
                    </a:lnTo>
                    <a:lnTo>
                      <a:pt x="344" y="2"/>
                    </a:lnTo>
                    <a:lnTo>
                      <a:pt x="352" y="5"/>
                    </a:lnTo>
                    <a:lnTo>
                      <a:pt x="337" y="40"/>
                    </a:lnTo>
                    <a:lnTo>
                      <a:pt x="333" y="38"/>
                    </a:lnTo>
                    <a:lnTo>
                      <a:pt x="328" y="38"/>
                    </a:lnTo>
                    <a:lnTo>
                      <a:pt x="323" y="38"/>
                    </a:lnTo>
                    <a:lnTo>
                      <a:pt x="318" y="39"/>
                    </a:lnTo>
                    <a:lnTo>
                      <a:pt x="308" y="43"/>
                    </a:lnTo>
                    <a:lnTo>
                      <a:pt x="297" y="50"/>
                    </a:lnTo>
                    <a:lnTo>
                      <a:pt x="285" y="59"/>
                    </a:lnTo>
                    <a:lnTo>
                      <a:pt x="273" y="69"/>
                    </a:lnTo>
                    <a:lnTo>
                      <a:pt x="261" y="79"/>
                    </a:lnTo>
                    <a:lnTo>
                      <a:pt x="248" y="92"/>
                    </a:lnTo>
                    <a:lnTo>
                      <a:pt x="223" y="64"/>
                    </a:lnTo>
                    <a:close/>
                    <a:moveTo>
                      <a:pt x="352" y="5"/>
                    </a:moveTo>
                    <a:lnTo>
                      <a:pt x="353" y="6"/>
                    </a:lnTo>
                    <a:lnTo>
                      <a:pt x="344" y="23"/>
                    </a:lnTo>
                    <a:lnTo>
                      <a:pt x="352" y="5"/>
                    </a:lnTo>
                    <a:close/>
                    <a:moveTo>
                      <a:pt x="353" y="6"/>
                    </a:moveTo>
                    <a:lnTo>
                      <a:pt x="384" y="23"/>
                    </a:lnTo>
                    <a:lnTo>
                      <a:pt x="419" y="43"/>
                    </a:lnTo>
                    <a:lnTo>
                      <a:pt x="457" y="68"/>
                    </a:lnTo>
                    <a:lnTo>
                      <a:pt x="495" y="95"/>
                    </a:lnTo>
                    <a:lnTo>
                      <a:pt x="474" y="125"/>
                    </a:lnTo>
                    <a:lnTo>
                      <a:pt x="436" y="99"/>
                    </a:lnTo>
                    <a:lnTo>
                      <a:pt x="400" y="75"/>
                    </a:lnTo>
                    <a:lnTo>
                      <a:pt x="366" y="56"/>
                    </a:lnTo>
                    <a:lnTo>
                      <a:pt x="336" y="39"/>
                    </a:lnTo>
                    <a:lnTo>
                      <a:pt x="353" y="6"/>
                    </a:lnTo>
                    <a:close/>
                    <a:moveTo>
                      <a:pt x="495" y="95"/>
                    </a:moveTo>
                    <a:lnTo>
                      <a:pt x="523" y="115"/>
                    </a:lnTo>
                    <a:lnTo>
                      <a:pt x="549" y="138"/>
                    </a:lnTo>
                    <a:lnTo>
                      <a:pt x="561" y="149"/>
                    </a:lnTo>
                    <a:lnTo>
                      <a:pt x="574" y="161"/>
                    </a:lnTo>
                    <a:lnTo>
                      <a:pt x="585" y="172"/>
                    </a:lnTo>
                    <a:lnTo>
                      <a:pt x="595" y="184"/>
                    </a:lnTo>
                    <a:lnTo>
                      <a:pt x="566" y="208"/>
                    </a:lnTo>
                    <a:lnTo>
                      <a:pt x="557" y="198"/>
                    </a:lnTo>
                    <a:lnTo>
                      <a:pt x="546" y="186"/>
                    </a:lnTo>
                    <a:lnTo>
                      <a:pt x="536" y="176"/>
                    </a:lnTo>
                    <a:lnTo>
                      <a:pt x="523" y="165"/>
                    </a:lnTo>
                    <a:lnTo>
                      <a:pt x="499" y="144"/>
                    </a:lnTo>
                    <a:lnTo>
                      <a:pt x="474" y="125"/>
                    </a:lnTo>
                    <a:lnTo>
                      <a:pt x="495" y="95"/>
                    </a:lnTo>
                    <a:close/>
                    <a:moveTo>
                      <a:pt x="595" y="184"/>
                    </a:moveTo>
                    <a:lnTo>
                      <a:pt x="596" y="185"/>
                    </a:lnTo>
                    <a:lnTo>
                      <a:pt x="581" y="197"/>
                    </a:lnTo>
                    <a:lnTo>
                      <a:pt x="595" y="184"/>
                    </a:lnTo>
                    <a:close/>
                    <a:moveTo>
                      <a:pt x="596" y="185"/>
                    </a:moveTo>
                    <a:lnTo>
                      <a:pt x="621" y="218"/>
                    </a:lnTo>
                    <a:lnTo>
                      <a:pt x="648" y="256"/>
                    </a:lnTo>
                    <a:lnTo>
                      <a:pt x="661" y="277"/>
                    </a:lnTo>
                    <a:lnTo>
                      <a:pt x="675" y="296"/>
                    </a:lnTo>
                    <a:lnTo>
                      <a:pt x="685" y="315"/>
                    </a:lnTo>
                    <a:lnTo>
                      <a:pt x="694" y="332"/>
                    </a:lnTo>
                    <a:lnTo>
                      <a:pt x="660" y="349"/>
                    </a:lnTo>
                    <a:lnTo>
                      <a:pt x="652" y="332"/>
                    </a:lnTo>
                    <a:lnTo>
                      <a:pt x="642" y="314"/>
                    </a:lnTo>
                    <a:lnTo>
                      <a:pt x="629" y="295"/>
                    </a:lnTo>
                    <a:lnTo>
                      <a:pt x="617" y="277"/>
                    </a:lnTo>
                    <a:lnTo>
                      <a:pt x="590" y="240"/>
                    </a:lnTo>
                    <a:lnTo>
                      <a:pt x="566" y="208"/>
                    </a:lnTo>
                    <a:lnTo>
                      <a:pt x="596" y="185"/>
                    </a:lnTo>
                    <a:close/>
                    <a:moveTo>
                      <a:pt x="694" y="332"/>
                    </a:moveTo>
                    <a:lnTo>
                      <a:pt x="700" y="346"/>
                    </a:lnTo>
                    <a:lnTo>
                      <a:pt x="704" y="357"/>
                    </a:lnTo>
                    <a:lnTo>
                      <a:pt x="708" y="368"/>
                    </a:lnTo>
                    <a:lnTo>
                      <a:pt x="711" y="379"/>
                    </a:lnTo>
                    <a:lnTo>
                      <a:pt x="712" y="388"/>
                    </a:lnTo>
                    <a:lnTo>
                      <a:pt x="712" y="396"/>
                    </a:lnTo>
                    <a:lnTo>
                      <a:pt x="711" y="402"/>
                    </a:lnTo>
                    <a:lnTo>
                      <a:pt x="707" y="409"/>
                    </a:lnTo>
                    <a:lnTo>
                      <a:pt x="704" y="411"/>
                    </a:lnTo>
                    <a:lnTo>
                      <a:pt x="702" y="413"/>
                    </a:lnTo>
                    <a:lnTo>
                      <a:pt x="699" y="414"/>
                    </a:lnTo>
                    <a:lnTo>
                      <a:pt x="695" y="415"/>
                    </a:lnTo>
                    <a:lnTo>
                      <a:pt x="687" y="416"/>
                    </a:lnTo>
                    <a:lnTo>
                      <a:pt x="677" y="416"/>
                    </a:lnTo>
                    <a:lnTo>
                      <a:pt x="664" y="413"/>
                    </a:lnTo>
                    <a:lnTo>
                      <a:pt x="650" y="409"/>
                    </a:lnTo>
                    <a:lnTo>
                      <a:pt x="632" y="402"/>
                    </a:lnTo>
                    <a:lnTo>
                      <a:pt x="614" y="394"/>
                    </a:lnTo>
                    <a:lnTo>
                      <a:pt x="629" y="360"/>
                    </a:lnTo>
                    <a:lnTo>
                      <a:pt x="642" y="365"/>
                    </a:lnTo>
                    <a:lnTo>
                      <a:pt x="651" y="368"/>
                    </a:lnTo>
                    <a:lnTo>
                      <a:pt x="657" y="368"/>
                    </a:lnTo>
                    <a:lnTo>
                      <a:pt x="661" y="367"/>
                    </a:lnTo>
                    <a:lnTo>
                      <a:pt x="663" y="366"/>
                    </a:lnTo>
                    <a:lnTo>
                      <a:pt x="664" y="364"/>
                    </a:lnTo>
                    <a:lnTo>
                      <a:pt x="664" y="363"/>
                    </a:lnTo>
                    <a:lnTo>
                      <a:pt x="664" y="360"/>
                    </a:lnTo>
                    <a:lnTo>
                      <a:pt x="663" y="355"/>
                    </a:lnTo>
                    <a:lnTo>
                      <a:pt x="660" y="349"/>
                    </a:lnTo>
                    <a:lnTo>
                      <a:pt x="694" y="332"/>
                    </a:lnTo>
                    <a:close/>
                    <a:moveTo>
                      <a:pt x="614" y="394"/>
                    </a:moveTo>
                    <a:lnTo>
                      <a:pt x="613" y="394"/>
                    </a:lnTo>
                    <a:lnTo>
                      <a:pt x="622" y="378"/>
                    </a:lnTo>
                    <a:lnTo>
                      <a:pt x="614" y="39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18" name="Freeform 2338">
                <a:extLst>
                  <a:ext uri="{FF2B5EF4-FFF2-40B4-BE49-F238E27FC236}">
                    <a16:creationId xmlns:a16="http://schemas.microsoft.com/office/drawing/2014/main" id="{751223EA-0F5F-4232-BE80-758F90F564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1" y="3418"/>
                <a:ext cx="45" cy="24"/>
              </a:xfrm>
              <a:custGeom>
                <a:avLst/>
                <a:gdLst>
                  <a:gd name="T0" fmla="*/ 3 w 673"/>
                  <a:gd name="T1" fmla="*/ 1 h 362"/>
                  <a:gd name="T2" fmla="*/ 3 w 673"/>
                  <a:gd name="T3" fmla="*/ 1 h 362"/>
                  <a:gd name="T4" fmla="*/ 3 w 673"/>
                  <a:gd name="T5" fmla="*/ 1 h 362"/>
                  <a:gd name="T6" fmla="*/ 3 w 673"/>
                  <a:gd name="T7" fmla="*/ 1 h 362"/>
                  <a:gd name="T8" fmla="*/ 3 w 673"/>
                  <a:gd name="T9" fmla="*/ 2 h 362"/>
                  <a:gd name="T10" fmla="*/ 3 w 673"/>
                  <a:gd name="T11" fmla="*/ 2 h 362"/>
                  <a:gd name="T12" fmla="*/ 3 w 673"/>
                  <a:gd name="T13" fmla="*/ 2 h 362"/>
                  <a:gd name="T14" fmla="*/ 3 w 673"/>
                  <a:gd name="T15" fmla="*/ 2 h 362"/>
                  <a:gd name="T16" fmla="*/ 2 w 673"/>
                  <a:gd name="T17" fmla="*/ 2 h 362"/>
                  <a:gd name="T18" fmla="*/ 2 w 673"/>
                  <a:gd name="T19" fmla="*/ 2 h 362"/>
                  <a:gd name="T20" fmla="*/ 2 w 673"/>
                  <a:gd name="T21" fmla="*/ 2 h 362"/>
                  <a:gd name="T22" fmla="*/ 2 w 673"/>
                  <a:gd name="T23" fmla="*/ 1 h 362"/>
                  <a:gd name="T24" fmla="*/ 2 w 673"/>
                  <a:gd name="T25" fmla="*/ 1 h 362"/>
                  <a:gd name="T26" fmla="*/ 1 w 673"/>
                  <a:gd name="T27" fmla="*/ 1 h 362"/>
                  <a:gd name="T28" fmla="*/ 1 w 673"/>
                  <a:gd name="T29" fmla="*/ 1 h 362"/>
                  <a:gd name="T30" fmla="*/ 1 w 673"/>
                  <a:gd name="T31" fmla="*/ 1 h 362"/>
                  <a:gd name="T32" fmla="*/ 1 w 673"/>
                  <a:gd name="T33" fmla="*/ 1 h 362"/>
                  <a:gd name="T34" fmla="*/ 1 w 673"/>
                  <a:gd name="T35" fmla="*/ 1 h 362"/>
                  <a:gd name="T36" fmla="*/ 1 w 673"/>
                  <a:gd name="T37" fmla="*/ 1 h 362"/>
                  <a:gd name="T38" fmla="*/ 1 w 673"/>
                  <a:gd name="T39" fmla="*/ 1 h 362"/>
                  <a:gd name="T40" fmla="*/ 1 w 673"/>
                  <a:gd name="T41" fmla="*/ 1 h 362"/>
                  <a:gd name="T42" fmla="*/ 0 w 673"/>
                  <a:gd name="T43" fmla="*/ 1 h 362"/>
                  <a:gd name="T44" fmla="*/ 0 w 673"/>
                  <a:gd name="T45" fmla="*/ 1 h 362"/>
                  <a:gd name="T46" fmla="*/ 0 w 673"/>
                  <a:gd name="T47" fmla="*/ 1 h 362"/>
                  <a:gd name="T48" fmla="*/ 0 w 673"/>
                  <a:gd name="T49" fmla="*/ 1 h 362"/>
                  <a:gd name="T50" fmla="*/ 0 w 673"/>
                  <a:gd name="T51" fmla="*/ 1 h 362"/>
                  <a:gd name="T52" fmla="*/ 0 w 673"/>
                  <a:gd name="T53" fmla="*/ 1 h 362"/>
                  <a:gd name="T54" fmla="*/ 0 w 673"/>
                  <a:gd name="T55" fmla="*/ 1 h 362"/>
                  <a:gd name="T56" fmla="*/ 0 w 673"/>
                  <a:gd name="T57" fmla="*/ 1 h 362"/>
                  <a:gd name="T58" fmla="*/ 0 w 673"/>
                  <a:gd name="T59" fmla="*/ 1 h 362"/>
                  <a:gd name="T60" fmla="*/ 0 w 673"/>
                  <a:gd name="T61" fmla="*/ 1 h 362"/>
                  <a:gd name="T62" fmla="*/ 0 w 673"/>
                  <a:gd name="T63" fmla="*/ 1 h 362"/>
                  <a:gd name="T64" fmla="*/ 0 w 673"/>
                  <a:gd name="T65" fmla="*/ 1 h 362"/>
                  <a:gd name="T66" fmla="*/ 0 w 673"/>
                  <a:gd name="T67" fmla="*/ 1 h 362"/>
                  <a:gd name="T68" fmla="*/ 0 w 673"/>
                  <a:gd name="T69" fmla="*/ 1 h 362"/>
                  <a:gd name="T70" fmla="*/ 0 w 673"/>
                  <a:gd name="T71" fmla="*/ 1 h 362"/>
                  <a:gd name="T72" fmla="*/ 0 w 673"/>
                  <a:gd name="T73" fmla="*/ 1 h 362"/>
                  <a:gd name="T74" fmla="*/ 1 w 673"/>
                  <a:gd name="T75" fmla="*/ 0 h 362"/>
                  <a:gd name="T76" fmla="*/ 1 w 673"/>
                  <a:gd name="T77" fmla="*/ 0 h 362"/>
                  <a:gd name="T78" fmla="*/ 1 w 673"/>
                  <a:gd name="T79" fmla="*/ 0 h 362"/>
                  <a:gd name="T80" fmla="*/ 1 w 673"/>
                  <a:gd name="T81" fmla="*/ 0 h 362"/>
                  <a:gd name="T82" fmla="*/ 1 w 673"/>
                  <a:gd name="T83" fmla="*/ 0 h 362"/>
                  <a:gd name="T84" fmla="*/ 1 w 673"/>
                  <a:gd name="T85" fmla="*/ 0 h 362"/>
                  <a:gd name="T86" fmla="*/ 1 w 673"/>
                  <a:gd name="T87" fmla="*/ 0 h 362"/>
                  <a:gd name="T88" fmla="*/ 1 w 673"/>
                  <a:gd name="T89" fmla="*/ 0 h 362"/>
                  <a:gd name="T90" fmla="*/ 1 w 673"/>
                  <a:gd name="T91" fmla="*/ 0 h 362"/>
                  <a:gd name="T92" fmla="*/ 2 w 673"/>
                  <a:gd name="T93" fmla="*/ 0 h 362"/>
                  <a:gd name="T94" fmla="*/ 2 w 673"/>
                  <a:gd name="T95" fmla="*/ 0 h 362"/>
                  <a:gd name="T96" fmla="*/ 2 w 673"/>
                  <a:gd name="T97" fmla="*/ 0 h 362"/>
                  <a:gd name="T98" fmla="*/ 3 w 673"/>
                  <a:gd name="T99" fmla="*/ 1 h 362"/>
                  <a:gd name="T100" fmla="*/ 3 w 673"/>
                  <a:gd name="T101" fmla="*/ 1 h 362"/>
                  <a:gd name="T102" fmla="*/ 3 w 673"/>
                  <a:gd name="T103" fmla="*/ 1 h 362"/>
                  <a:gd name="T104" fmla="*/ 3 w 673"/>
                  <a:gd name="T105" fmla="*/ 1 h 362"/>
                  <a:gd name="T106" fmla="*/ 3 w 673"/>
                  <a:gd name="T107" fmla="*/ 1 h 362"/>
                  <a:gd name="T108" fmla="*/ 3 w 673"/>
                  <a:gd name="T109" fmla="*/ 1 h 362"/>
                  <a:gd name="T110" fmla="*/ 3 w 673"/>
                  <a:gd name="T111" fmla="*/ 1 h 36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673" h="362">
                    <a:moveTo>
                      <a:pt x="672" y="253"/>
                    </a:moveTo>
                    <a:lnTo>
                      <a:pt x="666" y="272"/>
                    </a:lnTo>
                    <a:lnTo>
                      <a:pt x="659" y="291"/>
                    </a:lnTo>
                    <a:lnTo>
                      <a:pt x="651" y="307"/>
                    </a:lnTo>
                    <a:lnTo>
                      <a:pt x="642" y="322"/>
                    </a:lnTo>
                    <a:lnTo>
                      <a:pt x="637" y="328"/>
                    </a:lnTo>
                    <a:lnTo>
                      <a:pt x="632" y="333"/>
                    </a:lnTo>
                    <a:lnTo>
                      <a:pt x="626" y="339"/>
                    </a:lnTo>
                    <a:lnTo>
                      <a:pt x="620" y="343"/>
                    </a:lnTo>
                    <a:lnTo>
                      <a:pt x="613" y="347"/>
                    </a:lnTo>
                    <a:lnTo>
                      <a:pt x="606" y="352"/>
                    </a:lnTo>
                    <a:lnTo>
                      <a:pt x="599" y="355"/>
                    </a:lnTo>
                    <a:lnTo>
                      <a:pt x="591" y="357"/>
                    </a:lnTo>
                    <a:lnTo>
                      <a:pt x="583" y="359"/>
                    </a:lnTo>
                    <a:lnTo>
                      <a:pt x="573" y="361"/>
                    </a:lnTo>
                    <a:lnTo>
                      <a:pt x="563" y="361"/>
                    </a:lnTo>
                    <a:lnTo>
                      <a:pt x="553" y="362"/>
                    </a:lnTo>
                    <a:lnTo>
                      <a:pt x="541" y="361"/>
                    </a:lnTo>
                    <a:lnTo>
                      <a:pt x="530" y="360"/>
                    </a:lnTo>
                    <a:lnTo>
                      <a:pt x="517" y="358"/>
                    </a:lnTo>
                    <a:lnTo>
                      <a:pt x="503" y="356"/>
                    </a:lnTo>
                    <a:lnTo>
                      <a:pt x="475" y="349"/>
                    </a:lnTo>
                    <a:lnTo>
                      <a:pt x="442" y="339"/>
                    </a:lnTo>
                    <a:lnTo>
                      <a:pt x="406" y="327"/>
                    </a:lnTo>
                    <a:lnTo>
                      <a:pt x="365" y="311"/>
                    </a:lnTo>
                    <a:lnTo>
                      <a:pt x="345" y="304"/>
                    </a:lnTo>
                    <a:lnTo>
                      <a:pt x="325" y="298"/>
                    </a:lnTo>
                    <a:lnTo>
                      <a:pt x="307" y="293"/>
                    </a:lnTo>
                    <a:lnTo>
                      <a:pt x="290" y="289"/>
                    </a:lnTo>
                    <a:lnTo>
                      <a:pt x="275" y="286"/>
                    </a:lnTo>
                    <a:lnTo>
                      <a:pt x="260" y="284"/>
                    </a:lnTo>
                    <a:lnTo>
                      <a:pt x="247" y="284"/>
                    </a:lnTo>
                    <a:lnTo>
                      <a:pt x="234" y="283"/>
                    </a:lnTo>
                    <a:lnTo>
                      <a:pt x="222" y="284"/>
                    </a:lnTo>
                    <a:lnTo>
                      <a:pt x="212" y="285"/>
                    </a:lnTo>
                    <a:lnTo>
                      <a:pt x="202" y="287"/>
                    </a:lnTo>
                    <a:lnTo>
                      <a:pt x="192" y="289"/>
                    </a:lnTo>
                    <a:lnTo>
                      <a:pt x="176" y="295"/>
                    </a:lnTo>
                    <a:lnTo>
                      <a:pt x="161" y="302"/>
                    </a:lnTo>
                    <a:lnTo>
                      <a:pt x="147" y="309"/>
                    </a:lnTo>
                    <a:lnTo>
                      <a:pt x="135" y="318"/>
                    </a:lnTo>
                    <a:lnTo>
                      <a:pt x="122" y="324"/>
                    </a:lnTo>
                    <a:lnTo>
                      <a:pt x="110" y="329"/>
                    </a:lnTo>
                    <a:lnTo>
                      <a:pt x="104" y="331"/>
                    </a:lnTo>
                    <a:lnTo>
                      <a:pt x="97" y="332"/>
                    </a:lnTo>
                    <a:lnTo>
                      <a:pt x="89" y="333"/>
                    </a:lnTo>
                    <a:lnTo>
                      <a:pt x="82" y="333"/>
                    </a:lnTo>
                    <a:lnTo>
                      <a:pt x="75" y="332"/>
                    </a:lnTo>
                    <a:lnTo>
                      <a:pt x="66" y="330"/>
                    </a:lnTo>
                    <a:lnTo>
                      <a:pt x="58" y="327"/>
                    </a:lnTo>
                    <a:lnTo>
                      <a:pt x="47" y="323"/>
                    </a:lnTo>
                    <a:lnTo>
                      <a:pt x="31" y="315"/>
                    </a:lnTo>
                    <a:lnTo>
                      <a:pt x="17" y="308"/>
                    </a:lnTo>
                    <a:lnTo>
                      <a:pt x="8" y="303"/>
                    </a:lnTo>
                    <a:lnTo>
                      <a:pt x="3" y="298"/>
                    </a:lnTo>
                    <a:lnTo>
                      <a:pt x="1" y="296"/>
                    </a:lnTo>
                    <a:lnTo>
                      <a:pt x="0" y="295"/>
                    </a:lnTo>
                    <a:lnTo>
                      <a:pt x="0" y="293"/>
                    </a:lnTo>
                    <a:lnTo>
                      <a:pt x="1" y="291"/>
                    </a:lnTo>
                    <a:lnTo>
                      <a:pt x="3" y="288"/>
                    </a:lnTo>
                    <a:lnTo>
                      <a:pt x="7" y="285"/>
                    </a:lnTo>
                    <a:lnTo>
                      <a:pt x="18" y="275"/>
                    </a:lnTo>
                    <a:lnTo>
                      <a:pt x="33" y="262"/>
                    </a:lnTo>
                    <a:lnTo>
                      <a:pt x="40" y="253"/>
                    </a:lnTo>
                    <a:lnTo>
                      <a:pt x="46" y="241"/>
                    </a:lnTo>
                    <a:lnTo>
                      <a:pt x="49" y="235"/>
                    </a:lnTo>
                    <a:lnTo>
                      <a:pt x="51" y="228"/>
                    </a:lnTo>
                    <a:lnTo>
                      <a:pt x="53" y="221"/>
                    </a:lnTo>
                    <a:lnTo>
                      <a:pt x="54" y="213"/>
                    </a:lnTo>
                    <a:lnTo>
                      <a:pt x="59" y="194"/>
                    </a:lnTo>
                    <a:lnTo>
                      <a:pt x="65" y="175"/>
                    </a:lnTo>
                    <a:lnTo>
                      <a:pt x="72" y="155"/>
                    </a:lnTo>
                    <a:lnTo>
                      <a:pt x="81" y="134"/>
                    </a:lnTo>
                    <a:lnTo>
                      <a:pt x="93" y="114"/>
                    </a:lnTo>
                    <a:lnTo>
                      <a:pt x="105" y="93"/>
                    </a:lnTo>
                    <a:lnTo>
                      <a:pt x="118" y="75"/>
                    </a:lnTo>
                    <a:lnTo>
                      <a:pt x="134" y="56"/>
                    </a:lnTo>
                    <a:lnTo>
                      <a:pt x="142" y="48"/>
                    </a:lnTo>
                    <a:lnTo>
                      <a:pt x="150" y="41"/>
                    </a:lnTo>
                    <a:lnTo>
                      <a:pt x="158" y="32"/>
                    </a:lnTo>
                    <a:lnTo>
                      <a:pt x="168" y="26"/>
                    </a:lnTo>
                    <a:lnTo>
                      <a:pt x="177" y="20"/>
                    </a:lnTo>
                    <a:lnTo>
                      <a:pt x="186" y="15"/>
                    </a:lnTo>
                    <a:lnTo>
                      <a:pt x="196" y="10"/>
                    </a:lnTo>
                    <a:lnTo>
                      <a:pt x="205" y="6"/>
                    </a:lnTo>
                    <a:lnTo>
                      <a:pt x="215" y="3"/>
                    </a:lnTo>
                    <a:lnTo>
                      <a:pt x="225" y="1"/>
                    </a:lnTo>
                    <a:lnTo>
                      <a:pt x="235" y="0"/>
                    </a:lnTo>
                    <a:lnTo>
                      <a:pt x="245" y="0"/>
                    </a:lnTo>
                    <a:lnTo>
                      <a:pt x="256" y="0"/>
                    </a:lnTo>
                    <a:lnTo>
                      <a:pt x="267" y="2"/>
                    </a:lnTo>
                    <a:lnTo>
                      <a:pt x="277" y="5"/>
                    </a:lnTo>
                    <a:lnTo>
                      <a:pt x="288" y="9"/>
                    </a:lnTo>
                    <a:lnTo>
                      <a:pt x="340" y="30"/>
                    </a:lnTo>
                    <a:lnTo>
                      <a:pt x="401" y="56"/>
                    </a:lnTo>
                    <a:lnTo>
                      <a:pt x="434" y="71"/>
                    </a:lnTo>
                    <a:lnTo>
                      <a:pt x="468" y="85"/>
                    </a:lnTo>
                    <a:lnTo>
                      <a:pt x="501" y="101"/>
                    </a:lnTo>
                    <a:lnTo>
                      <a:pt x="534" y="117"/>
                    </a:lnTo>
                    <a:lnTo>
                      <a:pt x="565" y="133"/>
                    </a:lnTo>
                    <a:lnTo>
                      <a:pt x="593" y="150"/>
                    </a:lnTo>
                    <a:lnTo>
                      <a:pt x="606" y="159"/>
                    </a:lnTo>
                    <a:lnTo>
                      <a:pt x="619" y="167"/>
                    </a:lnTo>
                    <a:lnTo>
                      <a:pt x="629" y="176"/>
                    </a:lnTo>
                    <a:lnTo>
                      <a:pt x="639" y="185"/>
                    </a:lnTo>
                    <a:lnTo>
                      <a:pt x="648" y="193"/>
                    </a:lnTo>
                    <a:lnTo>
                      <a:pt x="657" y="201"/>
                    </a:lnTo>
                    <a:lnTo>
                      <a:pt x="663" y="211"/>
                    </a:lnTo>
                    <a:lnTo>
                      <a:pt x="668" y="219"/>
                    </a:lnTo>
                    <a:lnTo>
                      <a:pt x="671" y="228"/>
                    </a:lnTo>
                    <a:lnTo>
                      <a:pt x="673" y="236"/>
                    </a:lnTo>
                    <a:lnTo>
                      <a:pt x="673" y="245"/>
                    </a:lnTo>
                    <a:lnTo>
                      <a:pt x="672" y="253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19" name="Freeform 2339">
                <a:extLst>
                  <a:ext uri="{FF2B5EF4-FFF2-40B4-BE49-F238E27FC236}">
                    <a16:creationId xmlns:a16="http://schemas.microsoft.com/office/drawing/2014/main" id="{8806659D-8AC2-43EC-9709-4CA40F8F05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90" y="3416"/>
                <a:ext cx="47" cy="27"/>
              </a:xfrm>
              <a:custGeom>
                <a:avLst/>
                <a:gdLst>
                  <a:gd name="T0" fmla="*/ 3 w 713"/>
                  <a:gd name="T1" fmla="*/ 2 h 400"/>
                  <a:gd name="T2" fmla="*/ 3 w 713"/>
                  <a:gd name="T3" fmla="*/ 2 h 400"/>
                  <a:gd name="T4" fmla="*/ 3 w 713"/>
                  <a:gd name="T5" fmla="*/ 2 h 400"/>
                  <a:gd name="T6" fmla="*/ 3 w 713"/>
                  <a:gd name="T7" fmla="*/ 2 h 400"/>
                  <a:gd name="T8" fmla="*/ 3 w 713"/>
                  <a:gd name="T9" fmla="*/ 1 h 400"/>
                  <a:gd name="T10" fmla="*/ 3 w 713"/>
                  <a:gd name="T11" fmla="*/ 2 h 400"/>
                  <a:gd name="T12" fmla="*/ 2 w 713"/>
                  <a:gd name="T13" fmla="*/ 2 h 400"/>
                  <a:gd name="T14" fmla="*/ 2 w 713"/>
                  <a:gd name="T15" fmla="*/ 2 h 400"/>
                  <a:gd name="T16" fmla="*/ 2 w 713"/>
                  <a:gd name="T17" fmla="*/ 2 h 400"/>
                  <a:gd name="T18" fmla="*/ 2 w 713"/>
                  <a:gd name="T19" fmla="*/ 2 h 400"/>
                  <a:gd name="T20" fmla="*/ 3 w 713"/>
                  <a:gd name="T21" fmla="*/ 2 h 400"/>
                  <a:gd name="T22" fmla="*/ 2 w 713"/>
                  <a:gd name="T23" fmla="*/ 1 h 400"/>
                  <a:gd name="T24" fmla="*/ 1 w 713"/>
                  <a:gd name="T25" fmla="*/ 1 h 400"/>
                  <a:gd name="T26" fmla="*/ 1 w 713"/>
                  <a:gd name="T27" fmla="*/ 1 h 400"/>
                  <a:gd name="T28" fmla="*/ 1 w 713"/>
                  <a:gd name="T29" fmla="*/ 2 h 400"/>
                  <a:gd name="T30" fmla="*/ 1 w 713"/>
                  <a:gd name="T31" fmla="*/ 1 h 400"/>
                  <a:gd name="T32" fmla="*/ 1 w 713"/>
                  <a:gd name="T33" fmla="*/ 1 h 400"/>
                  <a:gd name="T34" fmla="*/ 2 w 713"/>
                  <a:gd name="T35" fmla="*/ 1 h 400"/>
                  <a:gd name="T36" fmla="*/ 1 w 713"/>
                  <a:gd name="T37" fmla="*/ 2 h 400"/>
                  <a:gd name="T38" fmla="*/ 0 w 713"/>
                  <a:gd name="T39" fmla="*/ 2 h 400"/>
                  <a:gd name="T40" fmla="*/ 0 w 713"/>
                  <a:gd name="T41" fmla="*/ 2 h 400"/>
                  <a:gd name="T42" fmla="*/ 1 w 713"/>
                  <a:gd name="T43" fmla="*/ 1 h 400"/>
                  <a:gd name="T44" fmla="*/ 1 w 713"/>
                  <a:gd name="T45" fmla="*/ 2 h 400"/>
                  <a:gd name="T46" fmla="*/ 0 w 713"/>
                  <a:gd name="T47" fmla="*/ 2 h 400"/>
                  <a:gd name="T48" fmla="*/ 0 w 713"/>
                  <a:gd name="T49" fmla="*/ 1 h 400"/>
                  <a:gd name="T50" fmla="*/ 0 w 713"/>
                  <a:gd name="T51" fmla="*/ 1 h 400"/>
                  <a:gd name="T52" fmla="*/ 0 w 713"/>
                  <a:gd name="T53" fmla="*/ 1 h 400"/>
                  <a:gd name="T54" fmla="*/ 0 w 713"/>
                  <a:gd name="T55" fmla="*/ 1 h 400"/>
                  <a:gd name="T56" fmla="*/ 0 w 713"/>
                  <a:gd name="T57" fmla="*/ 1 h 400"/>
                  <a:gd name="T58" fmla="*/ 0 w 713"/>
                  <a:gd name="T59" fmla="*/ 1 h 400"/>
                  <a:gd name="T60" fmla="*/ 0 w 713"/>
                  <a:gd name="T61" fmla="*/ 1 h 400"/>
                  <a:gd name="T62" fmla="*/ 0 w 713"/>
                  <a:gd name="T63" fmla="*/ 1 h 400"/>
                  <a:gd name="T64" fmla="*/ 0 w 713"/>
                  <a:gd name="T65" fmla="*/ 1 h 400"/>
                  <a:gd name="T66" fmla="*/ 0 w 713"/>
                  <a:gd name="T67" fmla="*/ 1 h 400"/>
                  <a:gd name="T68" fmla="*/ 1 w 713"/>
                  <a:gd name="T69" fmla="*/ 1 h 400"/>
                  <a:gd name="T70" fmla="*/ 0 w 713"/>
                  <a:gd name="T71" fmla="*/ 1 h 400"/>
                  <a:gd name="T72" fmla="*/ 0 w 713"/>
                  <a:gd name="T73" fmla="*/ 0 h 400"/>
                  <a:gd name="T74" fmla="*/ 1 w 713"/>
                  <a:gd name="T75" fmla="*/ 0 h 400"/>
                  <a:gd name="T76" fmla="*/ 1 w 713"/>
                  <a:gd name="T77" fmla="*/ 1 h 400"/>
                  <a:gd name="T78" fmla="*/ 1 w 713"/>
                  <a:gd name="T79" fmla="*/ 0 h 400"/>
                  <a:gd name="T80" fmla="*/ 1 w 713"/>
                  <a:gd name="T81" fmla="*/ 0 h 400"/>
                  <a:gd name="T82" fmla="*/ 1 w 713"/>
                  <a:gd name="T83" fmla="*/ 0 h 400"/>
                  <a:gd name="T84" fmla="*/ 1 w 713"/>
                  <a:gd name="T85" fmla="*/ 0 h 400"/>
                  <a:gd name="T86" fmla="*/ 1 w 713"/>
                  <a:gd name="T87" fmla="*/ 0 h 400"/>
                  <a:gd name="T88" fmla="*/ 1 w 713"/>
                  <a:gd name="T89" fmla="*/ 0 h 400"/>
                  <a:gd name="T90" fmla="*/ 1 w 713"/>
                  <a:gd name="T91" fmla="*/ 0 h 400"/>
                  <a:gd name="T92" fmla="*/ 1 w 713"/>
                  <a:gd name="T93" fmla="*/ 0 h 400"/>
                  <a:gd name="T94" fmla="*/ 2 w 713"/>
                  <a:gd name="T95" fmla="*/ 0 h 400"/>
                  <a:gd name="T96" fmla="*/ 1 w 713"/>
                  <a:gd name="T97" fmla="*/ 0 h 400"/>
                  <a:gd name="T98" fmla="*/ 2 w 713"/>
                  <a:gd name="T99" fmla="*/ 1 h 400"/>
                  <a:gd name="T100" fmla="*/ 3 w 713"/>
                  <a:gd name="T101" fmla="*/ 1 h 400"/>
                  <a:gd name="T102" fmla="*/ 3 w 713"/>
                  <a:gd name="T103" fmla="*/ 1 h 400"/>
                  <a:gd name="T104" fmla="*/ 3 w 713"/>
                  <a:gd name="T105" fmla="*/ 1 h 400"/>
                  <a:gd name="T106" fmla="*/ 3 w 713"/>
                  <a:gd name="T107" fmla="*/ 1 h 400"/>
                  <a:gd name="T108" fmla="*/ 3 w 713"/>
                  <a:gd name="T109" fmla="*/ 1 h 400"/>
                  <a:gd name="T110" fmla="*/ 2 w 713"/>
                  <a:gd name="T111" fmla="*/ 1 h 400"/>
                  <a:gd name="T112" fmla="*/ 2 w 713"/>
                  <a:gd name="T113" fmla="*/ 0 h 400"/>
                  <a:gd name="T114" fmla="*/ 3 w 713"/>
                  <a:gd name="T115" fmla="*/ 1 h 40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713" h="400">
                    <a:moveTo>
                      <a:pt x="710" y="278"/>
                    </a:moveTo>
                    <a:lnTo>
                      <a:pt x="702" y="301"/>
                    </a:lnTo>
                    <a:lnTo>
                      <a:pt x="695" y="320"/>
                    </a:lnTo>
                    <a:lnTo>
                      <a:pt x="690" y="329"/>
                    </a:lnTo>
                    <a:lnTo>
                      <a:pt x="686" y="339"/>
                    </a:lnTo>
                    <a:lnTo>
                      <a:pt x="681" y="347"/>
                    </a:lnTo>
                    <a:lnTo>
                      <a:pt x="676" y="354"/>
                    </a:lnTo>
                    <a:lnTo>
                      <a:pt x="670" y="361"/>
                    </a:lnTo>
                    <a:lnTo>
                      <a:pt x="663" y="369"/>
                    </a:lnTo>
                    <a:lnTo>
                      <a:pt x="657" y="375"/>
                    </a:lnTo>
                    <a:lnTo>
                      <a:pt x="650" y="380"/>
                    </a:lnTo>
                    <a:lnTo>
                      <a:pt x="643" y="385"/>
                    </a:lnTo>
                    <a:lnTo>
                      <a:pt x="635" y="389"/>
                    </a:lnTo>
                    <a:lnTo>
                      <a:pt x="625" y="392"/>
                    </a:lnTo>
                    <a:lnTo>
                      <a:pt x="616" y="395"/>
                    </a:lnTo>
                    <a:lnTo>
                      <a:pt x="606" y="359"/>
                    </a:lnTo>
                    <a:lnTo>
                      <a:pt x="613" y="357"/>
                    </a:lnTo>
                    <a:lnTo>
                      <a:pt x="619" y="354"/>
                    </a:lnTo>
                    <a:lnTo>
                      <a:pt x="624" y="351"/>
                    </a:lnTo>
                    <a:lnTo>
                      <a:pt x="629" y="348"/>
                    </a:lnTo>
                    <a:lnTo>
                      <a:pt x="635" y="344"/>
                    </a:lnTo>
                    <a:lnTo>
                      <a:pt x="640" y="339"/>
                    </a:lnTo>
                    <a:lnTo>
                      <a:pt x="644" y="334"/>
                    </a:lnTo>
                    <a:lnTo>
                      <a:pt x="648" y="328"/>
                    </a:lnTo>
                    <a:lnTo>
                      <a:pt x="655" y="316"/>
                    </a:lnTo>
                    <a:lnTo>
                      <a:pt x="662" y="302"/>
                    </a:lnTo>
                    <a:lnTo>
                      <a:pt x="668" y="285"/>
                    </a:lnTo>
                    <a:lnTo>
                      <a:pt x="674" y="268"/>
                    </a:lnTo>
                    <a:lnTo>
                      <a:pt x="710" y="278"/>
                    </a:lnTo>
                    <a:close/>
                    <a:moveTo>
                      <a:pt x="616" y="395"/>
                    </a:moveTo>
                    <a:lnTo>
                      <a:pt x="607" y="397"/>
                    </a:lnTo>
                    <a:lnTo>
                      <a:pt x="596" y="399"/>
                    </a:lnTo>
                    <a:lnTo>
                      <a:pt x="586" y="400"/>
                    </a:lnTo>
                    <a:lnTo>
                      <a:pt x="575" y="400"/>
                    </a:lnTo>
                    <a:lnTo>
                      <a:pt x="562" y="399"/>
                    </a:lnTo>
                    <a:lnTo>
                      <a:pt x="550" y="398"/>
                    </a:lnTo>
                    <a:lnTo>
                      <a:pt x="537" y="397"/>
                    </a:lnTo>
                    <a:lnTo>
                      <a:pt x="522" y="394"/>
                    </a:lnTo>
                    <a:lnTo>
                      <a:pt x="492" y="388"/>
                    </a:lnTo>
                    <a:lnTo>
                      <a:pt x="458" y="378"/>
                    </a:lnTo>
                    <a:lnTo>
                      <a:pt x="420" y="365"/>
                    </a:lnTo>
                    <a:lnTo>
                      <a:pt x="378" y="349"/>
                    </a:lnTo>
                    <a:lnTo>
                      <a:pt x="393" y="314"/>
                    </a:lnTo>
                    <a:lnTo>
                      <a:pt x="431" y="329"/>
                    </a:lnTo>
                    <a:lnTo>
                      <a:pt x="466" y="341"/>
                    </a:lnTo>
                    <a:lnTo>
                      <a:pt x="497" y="350"/>
                    </a:lnTo>
                    <a:lnTo>
                      <a:pt x="524" y="357"/>
                    </a:lnTo>
                    <a:lnTo>
                      <a:pt x="538" y="359"/>
                    </a:lnTo>
                    <a:lnTo>
                      <a:pt x="549" y="361"/>
                    </a:lnTo>
                    <a:lnTo>
                      <a:pt x="560" y="362"/>
                    </a:lnTo>
                    <a:lnTo>
                      <a:pt x="571" y="362"/>
                    </a:lnTo>
                    <a:lnTo>
                      <a:pt x="581" y="362"/>
                    </a:lnTo>
                    <a:lnTo>
                      <a:pt x="589" y="362"/>
                    </a:lnTo>
                    <a:lnTo>
                      <a:pt x="598" y="361"/>
                    </a:lnTo>
                    <a:lnTo>
                      <a:pt x="606" y="359"/>
                    </a:lnTo>
                    <a:lnTo>
                      <a:pt x="616" y="395"/>
                    </a:lnTo>
                    <a:close/>
                    <a:moveTo>
                      <a:pt x="393" y="314"/>
                    </a:moveTo>
                    <a:lnTo>
                      <a:pt x="397" y="316"/>
                    </a:lnTo>
                    <a:lnTo>
                      <a:pt x="393" y="314"/>
                    </a:lnTo>
                    <a:lnTo>
                      <a:pt x="385" y="331"/>
                    </a:lnTo>
                    <a:lnTo>
                      <a:pt x="393" y="314"/>
                    </a:lnTo>
                    <a:close/>
                    <a:moveTo>
                      <a:pt x="378" y="349"/>
                    </a:moveTo>
                    <a:lnTo>
                      <a:pt x="356" y="341"/>
                    </a:lnTo>
                    <a:lnTo>
                      <a:pt x="335" y="335"/>
                    </a:lnTo>
                    <a:lnTo>
                      <a:pt x="315" y="329"/>
                    </a:lnTo>
                    <a:lnTo>
                      <a:pt x="298" y="326"/>
                    </a:lnTo>
                    <a:lnTo>
                      <a:pt x="282" y="323"/>
                    </a:lnTo>
                    <a:lnTo>
                      <a:pt x="267" y="322"/>
                    </a:lnTo>
                    <a:lnTo>
                      <a:pt x="254" y="322"/>
                    </a:lnTo>
                    <a:lnTo>
                      <a:pt x="241" y="323"/>
                    </a:lnTo>
                    <a:lnTo>
                      <a:pt x="230" y="324"/>
                    </a:lnTo>
                    <a:lnTo>
                      <a:pt x="220" y="326"/>
                    </a:lnTo>
                    <a:lnTo>
                      <a:pt x="210" y="329"/>
                    </a:lnTo>
                    <a:lnTo>
                      <a:pt x="202" y="334"/>
                    </a:lnTo>
                    <a:lnTo>
                      <a:pt x="186" y="341"/>
                    </a:lnTo>
                    <a:lnTo>
                      <a:pt x="172" y="349"/>
                    </a:lnTo>
                    <a:lnTo>
                      <a:pt x="153" y="317"/>
                    </a:lnTo>
                    <a:lnTo>
                      <a:pt x="169" y="307"/>
                    </a:lnTo>
                    <a:lnTo>
                      <a:pt x="188" y="297"/>
                    </a:lnTo>
                    <a:lnTo>
                      <a:pt x="198" y="293"/>
                    </a:lnTo>
                    <a:lnTo>
                      <a:pt x="209" y="290"/>
                    </a:lnTo>
                    <a:lnTo>
                      <a:pt x="222" y="287"/>
                    </a:lnTo>
                    <a:lnTo>
                      <a:pt x="235" y="285"/>
                    </a:lnTo>
                    <a:lnTo>
                      <a:pt x="250" y="284"/>
                    </a:lnTo>
                    <a:lnTo>
                      <a:pt x="265" y="284"/>
                    </a:lnTo>
                    <a:lnTo>
                      <a:pt x="281" y="285"/>
                    </a:lnTo>
                    <a:lnTo>
                      <a:pt x="301" y="288"/>
                    </a:lnTo>
                    <a:lnTo>
                      <a:pt x="321" y="292"/>
                    </a:lnTo>
                    <a:lnTo>
                      <a:pt x="342" y="297"/>
                    </a:lnTo>
                    <a:lnTo>
                      <a:pt x="367" y="305"/>
                    </a:lnTo>
                    <a:lnTo>
                      <a:pt x="393" y="314"/>
                    </a:lnTo>
                    <a:lnTo>
                      <a:pt x="378" y="349"/>
                    </a:lnTo>
                    <a:close/>
                    <a:moveTo>
                      <a:pt x="172" y="349"/>
                    </a:moveTo>
                    <a:lnTo>
                      <a:pt x="160" y="356"/>
                    </a:lnTo>
                    <a:lnTo>
                      <a:pt x="149" y="362"/>
                    </a:lnTo>
                    <a:lnTo>
                      <a:pt x="136" y="367"/>
                    </a:lnTo>
                    <a:lnTo>
                      <a:pt x="124" y="371"/>
                    </a:lnTo>
                    <a:lnTo>
                      <a:pt x="117" y="372"/>
                    </a:lnTo>
                    <a:lnTo>
                      <a:pt x="111" y="373"/>
                    </a:lnTo>
                    <a:lnTo>
                      <a:pt x="103" y="372"/>
                    </a:lnTo>
                    <a:lnTo>
                      <a:pt x="95" y="372"/>
                    </a:lnTo>
                    <a:lnTo>
                      <a:pt x="87" y="370"/>
                    </a:lnTo>
                    <a:lnTo>
                      <a:pt x="79" y="367"/>
                    </a:lnTo>
                    <a:lnTo>
                      <a:pt x="69" y="364"/>
                    </a:lnTo>
                    <a:lnTo>
                      <a:pt x="60" y="360"/>
                    </a:lnTo>
                    <a:lnTo>
                      <a:pt x="76" y="326"/>
                    </a:lnTo>
                    <a:lnTo>
                      <a:pt x="88" y="330"/>
                    </a:lnTo>
                    <a:lnTo>
                      <a:pt x="99" y="334"/>
                    </a:lnTo>
                    <a:lnTo>
                      <a:pt x="109" y="334"/>
                    </a:lnTo>
                    <a:lnTo>
                      <a:pt x="119" y="332"/>
                    </a:lnTo>
                    <a:lnTo>
                      <a:pt x="127" y="329"/>
                    </a:lnTo>
                    <a:lnTo>
                      <a:pt x="136" y="326"/>
                    </a:lnTo>
                    <a:lnTo>
                      <a:pt x="144" y="321"/>
                    </a:lnTo>
                    <a:lnTo>
                      <a:pt x="153" y="317"/>
                    </a:lnTo>
                    <a:lnTo>
                      <a:pt x="172" y="349"/>
                    </a:lnTo>
                    <a:close/>
                    <a:moveTo>
                      <a:pt x="60" y="360"/>
                    </a:moveTo>
                    <a:lnTo>
                      <a:pt x="58" y="359"/>
                    </a:lnTo>
                    <a:lnTo>
                      <a:pt x="60" y="360"/>
                    </a:lnTo>
                    <a:lnTo>
                      <a:pt x="67" y="343"/>
                    </a:lnTo>
                    <a:lnTo>
                      <a:pt x="60" y="360"/>
                    </a:lnTo>
                    <a:close/>
                    <a:moveTo>
                      <a:pt x="60" y="360"/>
                    </a:moveTo>
                    <a:lnTo>
                      <a:pt x="42" y="351"/>
                    </a:lnTo>
                    <a:lnTo>
                      <a:pt x="27" y="344"/>
                    </a:lnTo>
                    <a:lnTo>
                      <a:pt x="16" y="337"/>
                    </a:lnTo>
                    <a:lnTo>
                      <a:pt x="9" y="329"/>
                    </a:lnTo>
                    <a:lnTo>
                      <a:pt x="6" y="326"/>
                    </a:lnTo>
                    <a:lnTo>
                      <a:pt x="3" y="323"/>
                    </a:lnTo>
                    <a:lnTo>
                      <a:pt x="1" y="320"/>
                    </a:lnTo>
                    <a:lnTo>
                      <a:pt x="1" y="317"/>
                    </a:lnTo>
                    <a:lnTo>
                      <a:pt x="0" y="314"/>
                    </a:lnTo>
                    <a:lnTo>
                      <a:pt x="1" y="310"/>
                    </a:lnTo>
                    <a:lnTo>
                      <a:pt x="2" y="307"/>
                    </a:lnTo>
                    <a:lnTo>
                      <a:pt x="3" y="303"/>
                    </a:lnTo>
                    <a:lnTo>
                      <a:pt x="37" y="319"/>
                    </a:lnTo>
                    <a:lnTo>
                      <a:pt x="37" y="320"/>
                    </a:lnTo>
                    <a:lnTo>
                      <a:pt x="38" y="321"/>
                    </a:lnTo>
                    <a:lnTo>
                      <a:pt x="42" y="320"/>
                    </a:lnTo>
                    <a:lnTo>
                      <a:pt x="46" y="320"/>
                    </a:lnTo>
                    <a:lnTo>
                      <a:pt x="51" y="320"/>
                    </a:lnTo>
                    <a:lnTo>
                      <a:pt x="58" y="320"/>
                    </a:lnTo>
                    <a:lnTo>
                      <a:pt x="66" y="322"/>
                    </a:lnTo>
                    <a:lnTo>
                      <a:pt x="76" y="326"/>
                    </a:lnTo>
                    <a:lnTo>
                      <a:pt x="60" y="360"/>
                    </a:lnTo>
                    <a:close/>
                    <a:moveTo>
                      <a:pt x="3" y="303"/>
                    </a:moveTo>
                    <a:lnTo>
                      <a:pt x="7" y="297"/>
                    </a:lnTo>
                    <a:lnTo>
                      <a:pt x="11" y="293"/>
                    </a:lnTo>
                    <a:lnTo>
                      <a:pt x="15" y="289"/>
                    </a:lnTo>
                    <a:lnTo>
                      <a:pt x="20" y="286"/>
                    </a:lnTo>
                    <a:lnTo>
                      <a:pt x="43" y="316"/>
                    </a:lnTo>
                    <a:lnTo>
                      <a:pt x="39" y="318"/>
                    </a:lnTo>
                    <a:lnTo>
                      <a:pt x="37" y="319"/>
                    </a:lnTo>
                    <a:lnTo>
                      <a:pt x="3" y="303"/>
                    </a:lnTo>
                    <a:close/>
                    <a:moveTo>
                      <a:pt x="20" y="286"/>
                    </a:moveTo>
                    <a:lnTo>
                      <a:pt x="30" y="278"/>
                    </a:lnTo>
                    <a:lnTo>
                      <a:pt x="41" y="267"/>
                    </a:lnTo>
                    <a:lnTo>
                      <a:pt x="46" y="259"/>
                    </a:lnTo>
                    <a:lnTo>
                      <a:pt x="50" y="251"/>
                    </a:lnTo>
                    <a:lnTo>
                      <a:pt x="54" y="241"/>
                    </a:lnTo>
                    <a:lnTo>
                      <a:pt x="56" y="230"/>
                    </a:lnTo>
                    <a:lnTo>
                      <a:pt x="93" y="235"/>
                    </a:lnTo>
                    <a:lnTo>
                      <a:pt x="90" y="252"/>
                    </a:lnTo>
                    <a:lnTo>
                      <a:pt x="85" y="267"/>
                    </a:lnTo>
                    <a:lnTo>
                      <a:pt x="79" y="279"/>
                    </a:lnTo>
                    <a:lnTo>
                      <a:pt x="71" y="289"/>
                    </a:lnTo>
                    <a:lnTo>
                      <a:pt x="64" y="297"/>
                    </a:lnTo>
                    <a:lnTo>
                      <a:pt x="56" y="305"/>
                    </a:lnTo>
                    <a:lnTo>
                      <a:pt x="49" y="311"/>
                    </a:lnTo>
                    <a:lnTo>
                      <a:pt x="43" y="316"/>
                    </a:lnTo>
                    <a:lnTo>
                      <a:pt x="20" y="286"/>
                    </a:lnTo>
                    <a:close/>
                    <a:moveTo>
                      <a:pt x="56" y="230"/>
                    </a:moveTo>
                    <a:lnTo>
                      <a:pt x="60" y="212"/>
                    </a:lnTo>
                    <a:lnTo>
                      <a:pt x="65" y="195"/>
                    </a:lnTo>
                    <a:lnTo>
                      <a:pt x="71" y="176"/>
                    </a:lnTo>
                    <a:lnTo>
                      <a:pt x="79" y="157"/>
                    </a:lnTo>
                    <a:lnTo>
                      <a:pt x="114" y="173"/>
                    </a:lnTo>
                    <a:lnTo>
                      <a:pt x="106" y="189"/>
                    </a:lnTo>
                    <a:lnTo>
                      <a:pt x="100" y="206"/>
                    </a:lnTo>
                    <a:lnTo>
                      <a:pt x="96" y="221"/>
                    </a:lnTo>
                    <a:lnTo>
                      <a:pt x="93" y="235"/>
                    </a:lnTo>
                    <a:lnTo>
                      <a:pt x="56" y="230"/>
                    </a:lnTo>
                    <a:close/>
                    <a:moveTo>
                      <a:pt x="79" y="157"/>
                    </a:moveTo>
                    <a:lnTo>
                      <a:pt x="86" y="142"/>
                    </a:lnTo>
                    <a:lnTo>
                      <a:pt x="94" y="128"/>
                    </a:lnTo>
                    <a:lnTo>
                      <a:pt x="103" y="112"/>
                    </a:lnTo>
                    <a:lnTo>
                      <a:pt x="113" y="98"/>
                    </a:lnTo>
                    <a:lnTo>
                      <a:pt x="124" y="83"/>
                    </a:lnTo>
                    <a:lnTo>
                      <a:pt x="134" y="70"/>
                    </a:lnTo>
                    <a:lnTo>
                      <a:pt x="147" y="58"/>
                    </a:lnTo>
                    <a:lnTo>
                      <a:pt x="159" y="45"/>
                    </a:lnTo>
                    <a:lnTo>
                      <a:pt x="184" y="73"/>
                    </a:lnTo>
                    <a:lnTo>
                      <a:pt x="173" y="84"/>
                    </a:lnTo>
                    <a:lnTo>
                      <a:pt x="163" y="95"/>
                    </a:lnTo>
                    <a:lnTo>
                      <a:pt x="153" y="107"/>
                    </a:lnTo>
                    <a:lnTo>
                      <a:pt x="143" y="119"/>
                    </a:lnTo>
                    <a:lnTo>
                      <a:pt x="135" y="133"/>
                    </a:lnTo>
                    <a:lnTo>
                      <a:pt x="127" y="146"/>
                    </a:lnTo>
                    <a:lnTo>
                      <a:pt x="120" y="160"/>
                    </a:lnTo>
                    <a:lnTo>
                      <a:pt x="114" y="173"/>
                    </a:lnTo>
                    <a:lnTo>
                      <a:pt x="79" y="157"/>
                    </a:lnTo>
                    <a:close/>
                    <a:moveTo>
                      <a:pt x="159" y="45"/>
                    </a:moveTo>
                    <a:lnTo>
                      <a:pt x="172" y="34"/>
                    </a:lnTo>
                    <a:lnTo>
                      <a:pt x="187" y="24"/>
                    </a:lnTo>
                    <a:lnTo>
                      <a:pt x="201" y="15"/>
                    </a:lnTo>
                    <a:lnTo>
                      <a:pt x="217" y="9"/>
                    </a:lnTo>
                    <a:lnTo>
                      <a:pt x="232" y="4"/>
                    </a:lnTo>
                    <a:lnTo>
                      <a:pt x="248" y="1"/>
                    </a:lnTo>
                    <a:lnTo>
                      <a:pt x="257" y="0"/>
                    </a:lnTo>
                    <a:lnTo>
                      <a:pt x="265" y="0"/>
                    </a:lnTo>
                    <a:lnTo>
                      <a:pt x="274" y="1"/>
                    </a:lnTo>
                    <a:lnTo>
                      <a:pt x="282" y="2"/>
                    </a:lnTo>
                    <a:lnTo>
                      <a:pt x="276" y="39"/>
                    </a:lnTo>
                    <a:lnTo>
                      <a:pt x="264" y="38"/>
                    </a:lnTo>
                    <a:lnTo>
                      <a:pt x="252" y="38"/>
                    </a:lnTo>
                    <a:lnTo>
                      <a:pt x="240" y="41"/>
                    </a:lnTo>
                    <a:lnTo>
                      <a:pt x="228" y="45"/>
                    </a:lnTo>
                    <a:lnTo>
                      <a:pt x="217" y="50"/>
                    </a:lnTo>
                    <a:lnTo>
                      <a:pt x="205" y="57"/>
                    </a:lnTo>
                    <a:lnTo>
                      <a:pt x="194" y="65"/>
                    </a:lnTo>
                    <a:lnTo>
                      <a:pt x="184" y="73"/>
                    </a:lnTo>
                    <a:lnTo>
                      <a:pt x="159" y="45"/>
                    </a:lnTo>
                    <a:close/>
                    <a:moveTo>
                      <a:pt x="282" y="2"/>
                    </a:moveTo>
                    <a:lnTo>
                      <a:pt x="291" y="3"/>
                    </a:lnTo>
                    <a:lnTo>
                      <a:pt x="299" y="5"/>
                    </a:lnTo>
                    <a:lnTo>
                      <a:pt x="307" y="8"/>
                    </a:lnTo>
                    <a:lnTo>
                      <a:pt x="315" y="11"/>
                    </a:lnTo>
                    <a:lnTo>
                      <a:pt x="300" y="46"/>
                    </a:lnTo>
                    <a:lnTo>
                      <a:pt x="288" y="41"/>
                    </a:lnTo>
                    <a:lnTo>
                      <a:pt x="276" y="39"/>
                    </a:lnTo>
                    <a:lnTo>
                      <a:pt x="282" y="2"/>
                    </a:lnTo>
                    <a:close/>
                    <a:moveTo>
                      <a:pt x="300" y="46"/>
                    </a:moveTo>
                    <a:lnTo>
                      <a:pt x="299" y="45"/>
                    </a:lnTo>
                    <a:lnTo>
                      <a:pt x="300" y="46"/>
                    </a:lnTo>
                    <a:lnTo>
                      <a:pt x="308" y="29"/>
                    </a:lnTo>
                    <a:lnTo>
                      <a:pt x="300" y="46"/>
                    </a:lnTo>
                    <a:close/>
                    <a:moveTo>
                      <a:pt x="315" y="11"/>
                    </a:moveTo>
                    <a:lnTo>
                      <a:pt x="329" y="18"/>
                    </a:lnTo>
                    <a:lnTo>
                      <a:pt x="344" y="24"/>
                    </a:lnTo>
                    <a:lnTo>
                      <a:pt x="360" y="31"/>
                    </a:lnTo>
                    <a:lnTo>
                      <a:pt x="376" y="37"/>
                    </a:lnTo>
                    <a:lnTo>
                      <a:pt x="362" y="72"/>
                    </a:lnTo>
                    <a:lnTo>
                      <a:pt x="345" y="65"/>
                    </a:lnTo>
                    <a:lnTo>
                      <a:pt x="329" y="59"/>
                    </a:lnTo>
                    <a:lnTo>
                      <a:pt x="314" y="52"/>
                    </a:lnTo>
                    <a:lnTo>
                      <a:pt x="300" y="46"/>
                    </a:lnTo>
                    <a:lnTo>
                      <a:pt x="315" y="11"/>
                    </a:lnTo>
                    <a:close/>
                    <a:moveTo>
                      <a:pt x="376" y="37"/>
                    </a:moveTo>
                    <a:lnTo>
                      <a:pt x="433" y="61"/>
                    </a:lnTo>
                    <a:lnTo>
                      <a:pt x="492" y="86"/>
                    </a:lnTo>
                    <a:lnTo>
                      <a:pt x="522" y="101"/>
                    </a:lnTo>
                    <a:lnTo>
                      <a:pt x="551" y="115"/>
                    </a:lnTo>
                    <a:lnTo>
                      <a:pt x="580" y="130"/>
                    </a:lnTo>
                    <a:lnTo>
                      <a:pt x="607" y="145"/>
                    </a:lnTo>
                    <a:lnTo>
                      <a:pt x="631" y="161"/>
                    </a:lnTo>
                    <a:lnTo>
                      <a:pt x="654" y="177"/>
                    </a:lnTo>
                    <a:lnTo>
                      <a:pt x="663" y="185"/>
                    </a:lnTo>
                    <a:lnTo>
                      <a:pt x="673" y="194"/>
                    </a:lnTo>
                    <a:lnTo>
                      <a:pt x="682" y="202"/>
                    </a:lnTo>
                    <a:lnTo>
                      <a:pt x="689" y="210"/>
                    </a:lnTo>
                    <a:lnTo>
                      <a:pt x="696" y="218"/>
                    </a:lnTo>
                    <a:lnTo>
                      <a:pt x="701" y="226"/>
                    </a:lnTo>
                    <a:lnTo>
                      <a:pt x="706" y="236"/>
                    </a:lnTo>
                    <a:lnTo>
                      <a:pt x="710" y="244"/>
                    </a:lnTo>
                    <a:lnTo>
                      <a:pt x="712" y="252"/>
                    </a:lnTo>
                    <a:lnTo>
                      <a:pt x="713" y="260"/>
                    </a:lnTo>
                    <a:lnTo>
                      <a:pt x="712" y="270"/>
                    </a:lnTo>
                    <a:lnTo>
                      <a:pt x="710" y="278"/>
                    </a:lnTo>
                    <a:lnTo>
                      <a:pt x="674" y="268"/>
                    </a:lnTo>
                    <a:lnTo>
                      <a:pt x="675" y="261"/>
                    </a:lnTo>
                    <a:lnTo>
                      <a:pt x="675" y="256"/>
                    </a:lnTo>
                    <a:lnTo>
                      <a:pt x="674" y="250"/>
                    </a:lnTo>
                    <a:lnTo>
                      <a:pt x="671" y="244"/>
                    </a:lnTo>
                    <a:lnTo>
                      <a:pt x="667" y="238"/>
                    </a:lnTo>
                    <a:lnTo>
                      <a:pt x="662" y="232"/>
                    </a:lnTo>
                    <a:lnTo>
                      <a:pt x="657" y="225"/>
                    </a:lnTo>
                    <a:lnTo>
                      <a:pt x="651" y="219"/>
                    </a:lnTo>
                    <a:lnTo>
                      <a:pt x="636" y="207"/>
                    </a:lnTo>
                    <a:lnTo>
                      <a:pt x="617" y="194"/>
                    </a:lnTo>
                    <a:lnTo>
                      <a:pt x="596" y="180"/>
                    </a:lnTo>
                    <a:lnTo>
                      <a:pt x="573" y="168"/>
                    </a:lnTo>
                    <a:lnTo>
                      <a:pt x="548" y="154"/>
                    </a:lnTo>
                    <a:lnTo>
                      <a:pt x="522" y="142"/>
                    </a:lnTo>
                    <a:lnTo>
                      <a:pt x="496" y="129"/>
                    </a:lnTo>
                    <a:lnTo>
                      <a:pt x="468" y="116"/>
                    </a:lnTo>
                    <a:lnTo>
                      <a:pt x="413" y="94"/>
                    </a:lnTo>
                    <a:lnTo>
                      <a:pt x="362" y="72"/>
                    </a:lnTo>
                    <a:lnTo>
                      <a:pt x="376" y="37"/>
                    </a:lnTo>
                    <a:close/>
                    <a:moveTo>
                      <a:pt x="710" y="278"/>
                    </a:moveTo>
                    <a:lnTo>
                      <a:pt x="709" y="283"/>
                    </a:lnTo>
                    <a:lnTo>
                      <a:pt x="710" y="278"/>
                    </a:lnTo>
                    <a:lnTo>
                      <a:pt x="692" y="273"/>
                    </a:lnTo>
                    <a:lnTo>
                      <a:pt x="710" y="27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20" name="Freeform 2340">
                <a:extLst>
                  <a:ext uri="{FF2B5EF4-FFF2-40B4-BE49-F238E27FC236}">
                    <a16:creationId xmlns:a16="http://schemas.microsoft.com/office/drawing/2014/main" id="{F9C34B88-C765-4E54-8ADC-5F955E4EB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3417"/>
                <a:ext cx="57" cy="27"/>
              </a:xfrm>
              <a:custGeom>
                <a:avLst/>
                <a:gdLst>
                  <a:gd name="T0" fmla="*/ 4 w 850"/>
                  <a:gd name="T1" fmla="*/ 1 h 401"/>
                  <a:gd name="T2" fmla="*/ 3 w 850"/>
                  <a:gd name="T3" fmla="*/ 1 h 401"/>
                  <a:gd name="T4" fmla="*/ 3 w 850"/>
                  <a:gd name="T5" fmla="*/ 1 h 401"/>
                  <a:gd name="T6" fmla="*/ 3 w 850"/>
                  <a:gd name="T7" fmla="*/ 1 h 401"/>
                  <a:gd name="T8" fmla="*/ 3 w 850"/>
                  <a:gd name="T9" fmla="*/ 1 h 401"/>
                  <a:gd name="T10" fmla="*/ 3 w 850"/>
                  <a:gd name="T11" fmla="*/ 1 h 401"/>
                  <a:gd name="T12" fmla="*/ 3 w 850"/>
                  <a:gd name="T13" fmla="*/ 1 h 401"/>
                  <a:gd name="T14" fmla="*/ 3 w 850"/>
                  <a:gd name="T15" fmla="*/ 1 h 401"/>
                  <a:gd name="T16" fmla="*/ 3 w 850"/>
                  <a:gd name="T17" fmla="*/ 2 h 401"/>
                  <a:gd name="T18" fmla="*/ 3 w 850"/>
                  <a:gd name="T19" fmla="*/ 2 h 401"/>
                  <a:gd name="T20" fmla="*/ 3 w 850"/>
                  <a:gd name="T21" fmla="*/ 2 h 401"/>
                  <a:gd name="T22" fmla="*/ 3 w 850"/>
                  <a:gd name="T23" fmla="*/ 2 h 401"/>
                  <a:gd name="T24" fmla="*/ 2 w 850"/>
                  <a:gd name="T25" fmla="*/ 2 h 401"/>
                  <a:gd name="T26" fmla="*/ 2 w 850"/>
                  <a:gd name="T27" fmla="*/ 2 h 401"/>
                  <a:gd name="T28" fmla="*/ 2 w 850"/>
                  <a:gd name="T29" fmla="*/ 2 h 401"/>
                  <a:gd name="T30" fmla="*/ 2 w 850"/>
                  <a:gd name="T31" fmla="*/ 2 h 401"/>
                  <a:gd name="T32" fmla="*/ 2 w 850"/>
                  <a:gd name="T33" fmla="*/ 2 h 401"/>
                  <a:gd name="T34" fmla="*/ 2 w 850"/>
                  <a:gd name="T35" fmla="*/ 2 h 401"/>
                  <a:gd name="T36" fmla="*/ 2 w 850"/>
                  <a:gd name="T37" fmla="*/ 2 h 401"/>
                  <a:gd name="T38" fmla="*/ 1 w 850"/>
                  <a:gd name="T39" fmla="*/ 2 h 401"/>
                  <a:gd name="T40" fmla="*/ 1 w 850"/>
                  <a:gd name="T41" fmla="*/ 2 h 401"/>
                  <a:gd name="T42" fmla="*/ 1 w 850"/>
                  <a:gd name="T43" fmla="*/ 2 h 401"/>
                  <a:gd name="T44" fmla="*/ 1 w 850"/>
                  <a:gd name="T45" fmla="*/ 2 h 401"/>
                  <a:gd name="T46" fmla="*/ 1 w 850"/>
                  <a:gd name="T47" fmla="*/ 2 h 401"/>
                  <a:gd name="T48" fmla="*/ 1 w 850"/>
                  <a:gd name="T49" fmla="*/ 2 h 401"/>
                  <a:gd name="T50" fmla="*/ 1 w 850"/>
                  <a:gd name="T51" fmla="*/ 1 h 401"/>
                  <a:gd name="T52" fmla="*/ 1 w 850"/>
                  <a:gd name="T53" fmla="*/ 1 h 401"/>
                  <a:gd name="T54" fmla="*/ 0 w 850"/>
                  <a:gd name="T55" fmla="*/ 1 h 401"/>
                  <a:gd name="T56" fmla="*/ 0 w 850"/>
                  <a:gd name="T57" fmla="*/ 1 h 401"/>
                  <a:gd name="T58" fmla="*/ 0 w 850"/>
                  <a:gd name="T59" fmla="*/ 1 h 401"/>
                  <a:gd name="T60" fmla="*/ 0 w 850"/>
                  <a:gd name="T61" fmla="*/ 1 h 401"/>
                  <a:gd name="T62" fmla="*/ 0 w 850"/>
                  <a:gd name="T63" fmla="*/ 1 h 401"/>
                  <a:gd name="T64" fmla="*/ 0 w 850"/>
                  <a:gd name="T65" fmla="*/ 1 h 401"/>
                  <a:gd name="T66" fmla="*/ 0 w 850"/>
                  <a:gd name="T67" fmla="*/ 1 h 401"/>
                  <a:gd name="T68" fmla="*/ 0 w 850"/>
                  <a:gd name="T69" fmla="*/ 0 h 401"/>
                  <a:gd name="T70" fmla="*/ 0 w 850"/>
                  <a:gd name="T71" fmla="*/ 0 h 401"/>
                  <a:gd name="T72" fmla="*/ 0 w 850"/>
                  <a:gd name="T73" fmla="*/ 0 h 401"/>
                  <a:gd name="T74" fmla="*/ 0 w 850"/>
                  <a:gd name="T75" fmla="*/ 0 h 401"/>
                  <a:gd name="T76" fmla="*/ 1 w 850"/>
                  <a:gd name="T77" fmla="*/ 0 h 401"/>
                  <a:gd name="T78" fmla="*/ 1 w 850"/>
                  <a:gd name="T79" fmla="*/ 0 h 401"/>
                  <a:gd name="T80" fmla="*/ 1 w 850"/>
                  <a:gd name="T81" fmla="*/ 0 h 401"/>
                  <a:gd name="T82" fmla="*/ 1 w 850"/>
                  <a:gd name="T83" fmla="*/ 0 h 401"/>
                  <a:gd name="T84" fmla="*/ 1 w 850"/>
                  <a:gd name="T85" fmla="*/ 0 h 401"/>
                  <a:gd name="T86" fmla="*/ 1 w 850"/>
                  <a:gd name="T87" fmla="*/ 0 h 401"/>
                  <a:gd name="T88" fmla="*/ 2 w 850"/>
                  <a:gd name="T89" fmla="*/ 0 h 401"/>
                  <a:gd name="T90" fmla="*/ 2 w 850"/>
                  <a:gd name="T91" fmla="*/ 0 h 401"/>
                  <a:gd name="T92" fmla="*/ 2 w 850"/>
                  <a:gd name="T93" fmla="*/ 0 h 401"/>
                  <a:gd name="T94" fmla="*/ 2 w 850"/>
                  <a:gd name="T95" fmla="*/ 0 h 401"/>
                  <a:gd name="T96" fmla="*/ 2 w 850"/>
                  <a:gd name="T97" fmla="*/ 0 h 401"/>
                  <a:gd name="T98" fmla="*/ 2 w 850"/>
                  <a:gd name="T99" fmla="*/ 0 h 401"/>
                  <a:gd name="T100" fmla="*/ 2 w 850"/>
                  <a:gd name="T101" fmla="*/ 0 h 401"/>
                  <a:gd name="T102" fmla="*/ 3 w 850"/>
                  <a:gd name="T103" fmla="*/ 0 h 401"/>
                  <a:gd name="T104" fmla="*/ 3 w 850"/>
                  <a:gd name="T105" fmla="*/ 0 h 401"/>
                  <a:gd name="T106" fmla="*/ 3 w 850"/>
                  <a:gd name="T107" fmla="*/ 0 h 401"/>
                  <a:gd name="T108" fmla="*/ 3 w 850"/>
                  <a:gd name="T109" fmla="*/ 1 h 401"/>
                  <a:gd name="T110" fmla="*/ 3 w 850"/>
                  <a:gd name="T111" fmla="*/ 1 h 401"/>
                  <a:gd name="T112" fmla="*/ 3 w 850"/>
                  <a:gd name="T113" fmla="*/ 1 h 401"/>
                  <a:gd name="T114" fmla="*/ 3 w 850"/>
                  <a:gd name="T115" fmla="*/ 1 h 401"/>
                  <a:gd name="T116" fmla="*/ 4 w 850"/>
                  <a:gd name="T117" fmla="*/ 1 h 401"/>
                  <a:gd name="T118" fmla="*/ 4 w 850"/>
                  <a:gd name="T119" fmla="*/ 1 h 401"/>
                  <a:gd name="T120" fmla="*/ 4 w 850"/>
                  <a:gd name="T121" fmla="*/ 1 h 40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850" h="401">
                    <a:moveTo>
                      <a:pt x="844" y="136"/>
                    </a:moveTo>
                    <a:lnTo>
                      <a:pt x="803" y="145"/>
                    </a:lnTo>
                    <a:lnTo>
                      <a:pt x="770" y="153"/>
                    </a:lnTo>
                    <a:lnTo>
                      <a:pt x="756" y="157"/>
                    </a:lnTo>
                    <a:lnTo>
                      <a:pt x="743" y="161"/>
                    </a:lnTo>
                    <a:lnTo>
                      <a:pt x="732" y="166"/>
                    </a:lnTo>
                    <a:lnTo>
                      <a:pt x="721" y="172"/>
                    </a:lnTo>
                    <a:lnTo>
                      <a:pt x="711" y="179"/>
                    </a:lnTo>
                    <a:lnTo>
                      <a:pt x="702" y="187"/>
                    </a:lnTo>
                    <a:lnTo>
                      <a:pt x="693" y="196"/>
                    </a:lnTo>
                    <a:lnTo>
                      <a:pt x="684" y="206"/>
                    </a:lnTo>
                    <a:lnTo>
                      <a:pt x="674" y="219"/>
                    </a:lnTo>
                    <a:lnTo>
                      <a:pt x="665" y="233"/>
                    </a:lnTo>
                    <a:lnTo>
                      <a:pt x="656" y="250"/>
                    </a:lnTo>
                    <a:lnTo>
                      <a:pt x="644" y="269"/>
                    </a:lnTo>
                    <a:lnTo>
                      <a:pt x="627" y="304"/>
                    </a:lnTo>
                    <a:lnTo>
                      <a:pt x="615" y="329"/>
                    </a:lnTo>
                    <a:lnTo>
                      <a:pt x="609" y="337"/>
                    </a:lnTo>
                    <a:lnTo>
                      <a:pt x="604" y="344"/>
                    </a:lnTo>
                    <a:lnTo>
                      <a:pt x="599" y="349"/>
                    </a:lnTo>
                    <a:lnTo>
                      <a:pt x="595" y="352"/>
                    </a:lnTo>
                    <a:lnTo>
                      <a:pt x="589" y="354"/>
                    </a:lnTo>
                    <a:lnTo>
                      <a:pt x="584" y="355"/>
                    </a:lnTo>
                    <a:lnTo>
                      <a:pt x="577" y="355"/>
                    </a:lnTo>
                    <a:lnTo>
                      <a:pt x="568" y="354"/>
                    </a:lnTo>
                    <a:lnTo>
                      <a:pt x="548" y="349"/>
                    </a:lnTo>
                    <a:lnTo>
                      <a:pt x="519" y="346"/>
                    </a:lnTo>
                    <a:lnTo>
                      <a:pt x="502" y="346"/>
                    </a:lnTo>
                    <a:lnTo>
                      <a:pt x="487" y="348"/>
                    </a:lnTo>
                    <a:lnTo>
                      <a:pt x="472" y="351"/>
                    </a:lnTo>
                    <a:lnTo>
                      <a:pt x="457" y="356"/>
                    </a:lnTo>
                    <a:lnTo>
                      <a:pt x="430" y="368"/>
                    </a:lnTo>
                    <a:lnTo>
                      <a:pt x="404" y="381"/>
                    </a:lnTo>
                    <a:lnTo>
                      <a:pt x="390" y="387"/>
                    </a:lnTo>
                    <a:lnTo>
                      <a:pt x="377" y="393"/>
                    </a:lnTo>
                    <a:lnTo>
                      <a:pt x="363" y="397"/>
                    </a:lnTo>
                    <a:lnTo>
                      <a:pt x="349" y="400"/>
                    </a:lnTo>
                    <a:lnTo>
                      <a:pt x="342" y="401"/>
                    </a:lnTo>
                    <a:lnTo>
                      <a:pt x="334" y="401"/>
                    </a:lnTo>
                    <a:lnTo>
                      <a:pt x="325" y="401"/>
                    </a:lnTo>
                    <a:lnTo>
                      <a:pt x="318" y="400"/>
                    </a:lnTo>
                    <a:lnTo>
                      <a:pt x="310" y="399"/>
                    </a:lnTo>
                    <a:lnTo>
                      <a:pt x="301" y="397"/>
                    </a:lnTo>
                    <a:lnTo>
                      <a:pt x="292" y="395"/>
                    </a:lnTo>
                    <a:lnTo>
                      <a:pt x="283" y="391"/>
                    </a:lnTo>
                    <a:lnTo>
                      <a:pt x="264" y="383"/>
                    </a:lnTo>
                    <a:lnTo>
                      <a:pt x="246" y="374"/>
                    </a:lnTo>
                    <a:lnTo>
                      <a:pt x="230" y="363"/>
                    </a:lnTo>
                    <a:lnTo>
                      <a:pt x="214" y="350"/>
                    </a:lnTo>
                    <a:lnTo>
                      <a:pt x="199" y="338"/>
                    </a:lnTo>
                    <a:lnTo>
                      <a:pt x="184" y="324"/>
                    </a:lnTo>
                    <a:lnTo>
                      <a:pt x="171" y="309"/>
                    </a:lnTo>
                    <a:lnTo>
                      <a:pt x="158" y="295"/>
                    </a:lnTo>
                    <a:lnTo>
                      <a:pt x="132" y="265"/>
                    </a:lnTo>
                    <a:lnTo>
                      <a:pt x="108" y="236"/>
                    </a:lnTo>
                    <a:lnTo>
                      <a:pt x="96" y="223"/>
                    </a:lnTo>
                    <a:lnTo>
                      <a:pt x="83" y="209"/>
                    </a:lnTo>
                    <a:lnTo>
                      <a:pt x="70" y="198"/>
                    </a:lnTo>
                    <a:lnTo>
                      <a:pt x="58" y="188"/>
                    </a:lnTo>
                    <a:lnTo>
                      <a:pt x="45" y="179"/>
                    </a:lnTo>
                    <a:lnTo>
                      <a:pt x="34" y="169"/>
                    </a:lnTo>
                    <a:lnTo>
                      <a:pt x="25" y="160"/>
                    </a:lnTo>
                    <a:lnTo>
                      <a:pt x="17" y="152"/>
                    </a:lnTo>
                    <a:lnTo>
                      <a:pt x="10" y="144"/>
                    </a:lnTo>
                    <a:lnTo>
                      <a:pt x="5" y="135"/>
                    </a:lnTo>
                    <a:lnTo>
                      <a:pt x="2" y="128"/>
                    </a:lnTo>
                    <a:lnTo>
                      <a:pt x="0" y="122"/>
                    </a:lnTo>
                    <a:lnTo>
                      <a:pt x="0" y="116"/>
                    </a:lnTo>
                    <a:lnTo>
                      <a:pt x="1" y="110"/>
                    </a:lnTo>
                    <a:lnTo>
                      <a:pt x="4" y="105"/>
                    </a:lnTo>
                    <a:lnTo>
                      <a:pt x="8" y="101"/>
                    </a:lnTo>
                    <a:lnTo>
                      <a:pt x="14" y="97"/>
                    </a:lnTo>
                    <a:lnTo>
                      <a:pt x="23" y="94"/>
                    </a:lnTo>
                    <a:lnTo>
                      <a:pt x="32" y="93"/>
                    </a:lnTo>
                    <a:lnTo>
                      <a:pt x="42" y="92"/>
                    </a:lnTo>
                    <a:lnTo>
                      <a:pt x="71" y="90"/>
                    </a:lnTo>
                    <a:lnTo>
                      <a:pt x="104" y="91"/>
                    </a:lnTo>
                    <a:lnTo>
                      <a:pt x="140" y="92"/>
                    </a:lnTo>
                    <a:lnTo>
                      <a:pt x="178" y="93"/>
                    </a:lnTo>
                    <a:lnTo>
                      <a:pt x="197" y="93"/>
                    </a:lnTo>
                    <a:lnTo>
                      <a:pt x="215" y="93"/>
                    </a:lnTo>
                    <a:lnTo>
                      <a:pt x="233" y="92"/>
                    </a:lnTo>
                    <a:lnTo>
                      <a:pt x="250" y="91"/>
                    </a:lnTo>
                    <a:lnTo>
                      <a:pt x="266" y="88"/>
                    </a:lnTo>
                    <a:lnTo>
                      <a:pt x="280" y="84"/>
                    </a:lnTo>
                    <a:lnTo>
                      <a:pt x="293" y="80"/>
                    </a:lnTo>
                    <a:lnTo>
                      <a:pt x="305" y="74"/>
                    </a:lnTo>
                    <a:lnTo>
                      <a:pt x="327" y="57"/>
                    </a:lnTo>
                    <a:lnTo>
                      <a:pt x="350" y="41"/>
                    </a:lnTo>
                    <a:lnTo>
                      <a:pt x="361" y="33"/>
                    </a:lnTo>
                    <a:lnTo>
                      <a:pt x="373" y="26"/>
                    </a:lnTo>
                    <a:lnTo>
                      <a:pt x="384" y="19"/>
                    </a:lnTo>
                    <a:lnTo>
                      <a:pt x="396" y="13"/>
                    </a:lnTo>
                    <a:lnTo>
                      <a:pt x="408" y="8"/>
                    </a:lnTo>
                    <a:lnTo>
                      <a:pt x="420" y="5"/>
                    </a:lnTo>
                    <a:lnTo>
                      <a:pt x="432" y="1"/>
                    </a:lnTo>
                    <a:lnTo>
                      <a:pt x="446" y="0"/>
                    </a:lnTo>
                    <a:lnTo>
                      <a:pt x="459" y="0"/>
                    </a:lnTo>
                    <a:lnTo>
                      <a:pt x="473" y="4"/>
                    </a:lnTo>
                    <a:lnTo>
                      <a:pt x="486" y="8"/>
                    </a:lnTo>
                    <a:lnTo>
                      <a:pt x="500" y="14"/>
                    </a:lnTo>
                    <a:lnTo>
                      <a:pt x="528" y="29"/>
                    </a:lnTo>
                    <a:lnTo>
                      <a:pt x="555" y="47"/>
                    </a:lnTo>
                    <a:lnTo>
                      <a:pt x="581" y="64"/>
                    </a:lnTo>
                    <a:lnTo>
                      <a:pt x="605" y="82"/>
                    </a:lnTo>
                    <a:lnTo>
                      <a:pt x="618" y="89"/>
                    </a:lnTo>
                    <a:lnTo>
                      <a:pt x="630" y="97"/>
                    </a:lnTo>
                    <a:lnTo>
                      <a:pt x="641" y="103"/>
                    </a:lnTo>
                    <a:lnTo>
                      <a:pt x="653" y="110"/>
                    </a:lnTo>
                    <a:lnTo>
                      <a:pt x="664" y="115"/>
                    </a:lnTo>
                    <a:lnTo>
                      <a:pt x="675" y="118"/>
                    </a:lnTo>
                    <a:lnTo>
                      <a:pt x="686" y="120"/>
                    </a:lnTo>
                    <a:lnTo>
                      <a:pt x="697" y="121"/>
                    </a:lnTo>
                    <a:lnTo>
                      <a:pt x="722" y="122"/>
                    </a:lnTo>
                    <a:lnTo>
                      <a:pt x="750" y="122"/>
                    </a:lnTo>
                    <a:lnTo>
                      <a:pt x="778" y="124"/>
                    </a:lnTo>
                    <a:lnTo>
                      <a:pt x="805" y="126"/>
                    </a:lnTo>
                    <a:lnTo>
                      <a:pt x="828" y="128"/>
                    </a:lnTo>
                    <a:lnTo>
                      <a:pt x="844" y="130"/>
                    </a:lnTo>
                    <a:lnTo>
                      <a:pt x="848" y="132"/>
                    </a:lnTo>
                    <a:lnTo>
                      <a:pt x="850" y="133"/>
                    </a:lnTo>
                    <a:lnTo>
                      <a:pt x="849" y="134"/>
                    </a:lnTo>
                    <a:lnTo>
                      <a:pt x="844" y="136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21" name="Freeform 2341">
                <a:extLst>
                  <a:ext uri="{FF2B5EF4-FFF2-40B4-BE49-F238E27FC236}">
                    <a16:creationId xmlns:a16="http://schemas.microsoft.com/office/drawing/2014/main" id="{CFCDE14E-DB02-47DF-8C8A-BE888AFA5A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50" y="3416"/>
                <a:ext cx="60" cy="29"/>
              </a:xfrm>
              <a:custGeom>
                <a:avLst/>
                <a:gdLst>
                  <a:gd name="T0" fmla="*/ 3 w 901"/>
                  <a:gd name="T1" fmla="*/ 1 h 439"/>
                  <a:gd name="T2" fmla="*/ 4 w 901"/>
                  <a:gd name="T3" fmla="*/ 1 h 439"/>
                  <a:gd name="T4" fmla="*/ 3 w 901"/>
                  <a:gd name="T5" fmla="*/ 1 h 439"/>
                  <a:gd name="T6" fmla="*/ 3 w 901"/>
                  <a:gd name="T7" fmla="*/ 1 h 439"/>
                  <a:gd name="T8" fmla="*/ 3 w 901"/>
                  <a:gd name="T9" fmla="*/ 1 h 439"/>
                  <a:gd name="T10" fmla="*/ 3 w 901"/>
                  <a:gd name="T11" fmla="*/ 1 h 439"/>
                  <a:gd name="T12" fmla="*/ 3 w 901"/>
                  <a:gd name="T13" fmla="*/ 1 h 439"/>
                  <a:gd name="T14" fmla="*/ 3 w 901"/>
                  <a:gd name="T15" fmla="*/ 2 h 439"/>
                  <a:gd name="T16" fmla="*/ 3 w 901"/>
                  <a:gd name="T17" fmla="*/ 1 h 439"/>
                  <a:gd name="T18" fmla="*/ 3 w 901"/>
                  <a:gd name="T19" fmla="*/ 2 h 439"/>
                  <a:gd name="T20" fmla="*/ 3 w 901"/>
                  <a:gd name="T21" fmla="*/ 2 h 439"/>
                  <a:gd name="T22" fmla="*/ 3 w 901"/>
                  <a:gd name="T23" fmla="*/ 2 h 439"/>
                  <a:gd name="T24" fmla="*/ 2 w 901"/>
                  <a:gd name="T25" fmla="*/ 2 h 439"/>
                  <a:gd name="T26" fmla="*/ 2 w 901"/>
                  <a:gd name="T27" fmla="*/ 2 h 439"/>
                  <a:gd name="T28" fmla="*/ 2 w 901"/>
                  <a:gd name="T29" fmla="*/ 2 h 439"/>
                  <a:gd name="T30" fmla="*/ 2 w 901"/>
                  <a:gd name="T31" fmla="*/ 2 h 439"/>
                  <a:gd name="T32" fmla="*/ 1 w 901"/>
                  <a:gd name="T33" fmla="*/ 2 h 439"/>
                  <a:gd name="T34" fmla="*/ 2 w 901"/>
                  <a:gd name="T35" fmla="*/ 2 h 439"/>
                  <a:gd name="T36" fmla="*/ 2 w 901"/>
                  <a:gd name="T37" fmla="*/ 2 h 439"/>
                  <a:gd name="T38" fmla="*/ 1 w 901"/>
                  <a:gd name="T39" fmla="*/ 2 h 439"/>
                  <a:gd name="T40" fmla="*/ 1 w 901"/>
                  <a:gd name="T41" fmla="*/ 2 h 439"/>
                  <a:gd name="T42" fmla="*/ 1 w 901"/>
                  <a:gd name="T43" fmla="*/ 1 h 439"/>
                  <a:gd name="T44" fmla="*/ 1 w 901"/>
                  <a:gd name="T45" fmla="*/ 2 h 439"/>
                  <a:gd name="T46" fmla="*/ 0 w 901"/>
                  <a:gd name="T47" fmla="*/ 1 h 439"/>
                  <a:gd name="T48" fmla="*/ 1 w 901"/>
                  <a:gd name="T49" fmla="*/ 1 h 439"/>
                  <a:gd name="T50" fmla="*/ 0 w 901"/>
                  <a:gd name="T51" fmla="*/ 1 h 439"/>
                  <a:gd name="T52" fmla="*/ 0 w 901"/>
                  <a:gd name="T53" fmla="*/ 1 h 439"/>
                  <a:gd name="T54" fmla="*/ 0 w 901"/>
                  <a:gd name="T55" fmla="*/ 1 h 439"/>
                  <a:gd name="T56" fmla="*/ 0 w 901"/>
                  <a:gd name="T57" fmla="*/ 1 h 439"/>
                  <a:gd name="T58" fmla="*/ 0 w 901"/>
                  <a:gd name="T59" fmla="*/ 1 h 439"/>
                  <a:gd name="T60" fmla="*/ 0 w 901"/>
                  <a:gd name="T61" fmla="*/ 1 h 439"/>
                  <a:gd name="T62" fmla="*/ 0 w 901"/>
                  <a:gd name="T63" fmla="*/ 0 h 439"/>
                  <a:gd name="T64" fmla="*/ 0 w 901"/>
                  <a:gd name="T65" fmla="*/ 0 h 439"/>
                  <a:gd name="T66" fmla="*/ 0 w 901"/>
                  <a:gd name="T67" fmla="*/ 0 h 439"/>
                  <a:gd name="T68" fmla="*/ 0 w 901"/>
                  <a:gd name="T69" fmla="*/ 1 h 439"/>
                  <a:gd name="T70" fmla="*/ 1 w 901"/>
                  <a:gd name="T71" fmla="*/ 0 h 439"/>
                  <a:gd name="T72" fmla="*/ 1 w 901"/>
                  <a:gd name="T73" fmla="*/ 0 h 439"/>
                  <a:gd name="T74" fmla="*/ 1 w 901"/>
                  <a:gd name="T75" fmla="*/ 1 h 439"/>
                  <a:gd name="T76" fmla="*/ 2 w 901"/>
                  <a:gd name="T77" fmla="*/ 0 h 439"/>
                  <a:gd name="T78" fmla="*/ 1 w 901"/>
                  <a:gd name="T79" fmla="*/ 0 h 439"/>
                  <a:gd name="T80" fmla="*/ 2 w 901"/>
                  <a:gd name="T81" fmla="*/ 0 h 439"/>
                  <a:gd name="T82" fmla="*/ 2 w 901"/>
                  <a:gd name="T83" fmla="*/ 0 h 439"/>
                  <a:gd name="T84" fmla="*/ 2 w 901"/>
                  <a:gd name="T85" fmla="*/ 0 h 439"/>
                  <a:gd name="T86" fmla="*/ 2 w 901"/>
                  <a:gd name="T87" fmla="*/ 0 h 439"/>
                  <a:gd name="T88" fmla="*/ 2 w 901"/>
                  <a:gd name="T89" fmla="*/ 0 h 439"/>
                  <a:gd name="T90" fmla="*/ 2 w 901"/>
                  <a:gd name="T91" fmla="*/ 0 h 439"/>
                  <a:gd name="T92" fmla="*/ 3 w 901"/>
                  <a:gd name="T93" fmla="*/ 0 h 439"/>
                  <a:gd name="T94" fmla="*/ 3 w 901"/>
                  <a:gd name="T95" fmla="*/ 1 h 439"/>
                  <a:gd name="T96" fmla="*/ 3 w 901"/>
                  <a:gd name="T97" fmla="*/ 0 h 439"/>
                  <a:gd name="T98" fmla="*/ 4 w 901"/>
                  <a:gd name="T99" fmla="*/ 1 h 439"/>
                  <a:gd name="T100" fmla="*/ 4 w 901"/>
                  <a:gd name="T101" fmla="*/ 1 h 439"/>
                  <a:gd name="T102" fmla="*/ 4 w 901"/>
                  <a:gd name="T103" fmla="*/ 1 h 439"/>
                  <a:gd name="T104" fmla="*/ 4 w 901"/>
                  <a:gd name="T105" fmla="*/ 1 h 439"/>
                  <a:gd name="T106" fmla="*/ 4 w 901"/>
                  <a:gd name="T107" fmla="*/ 1 h 439"/>
                  <a:gd name="T108" fmla="*/ 4 w 901"/>
                  <a:gd name="T109" fmla="*/ 1 h 439"/>
                  <a:gd name="T110" fmla="*/ 4 w 901"/>
                  <a:gd name="T111" fmla="*/ 1 h 439"/>
                  <a:gd name="T112" fmla="*/ 4 w 901"/>
                  <a:gd name="T113" fmla="*/ 1 h 439"/>
                  <a:gd name="T114" fmla="*/ 4 w 901"/>
                  <a:gd name="T115" fmla="*/ 1 h 43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901" h="439">
                    <a:moveTo>
                      <a:pt x="875" y="173"/>
                    </a:moveTo>
                    <a:lnTo>
                      <a:pt x="835" y="182"/>
                    </a:lnTo>
                    <a:lnTo>
                      <a:pt x="803" y="189"/>
                    </a:lnTo>
                    <a:lnTo>
                      <a:pt x="790" y="193"/>
                    </a:lnTo>
                    <a:lnTo>
                      <a:pt x="779" y="198"/>
                    </a:lnTo>
                    <a:lnTo>
                      <a:pt x="767" y="202"/>
                    </a:lnTo>
                    <a:lnTo>
                      <a:pt x="758" y="207"/>
                    </a:lnTo>
                    <a:lnTo>
                      <a:pt x="738" y="175"/>
                    </a:lnTo>
                    <a:lnTo>
                      <a:pt x="750" y="169"/>
                    </a:lnTo>
                    <a:lnTo>
                      <a:pt x="762" y="163"/>
                    </a:lnTo>
                    <a:lnTo>
                      <a:pt x="775" y="158"/>
                    </a:lnTo>
                    <a:lnTo>
                      <a:pt x="791" y="153"/>
                    </a:lnTo>
                    <a:lnTo>
                      <a:pt x="825" y="145"/>
                    </a:lnTo>
                    <a:lnTo>
                      <a:pt x="867" y="137"/>
                    </a:lnTo>
                    <a:lnTo>
                      <a:pt x="875" y="173"/>
                    </a:lnTo>
                    <a:close/>
                    <a:moveTo>
                      <a:pt x="758" y="207"/>
                    </a:moveTo>
                    <a:lnTo>
                      <a:pt x="750" y="213"/>
                    </a:lnTo>
                    <a:lnTo>
                      <a:pt x="740" y="220"/>
                    </a:lnTo>
                    <a:lnTo>
                      <a:pt x="733" y="228"/>
                    </a:lnTo>
                    <a:lnTo>
                      <a:pt x="725" y="239"/>
                    </a:lnTo>
                    <a:lnTo>
                      <a:pt x="717" y="250"/>
                    </a:lnTo>
                    <a:lnTo>
                      <a:pt x="708" y="263"/>
                    </a:lnTo>
                    <a:lnTo>
                      <a:pt x="698" y="279"/>
                    </a:lnTo>
                    <a:lnTo>
                      <a:pt x="688" y="297"/>
                    </a:lnTo>
                    <a:lnTo>
                      <a:pt x="655" y="279"/>
                    </a:lnTo>
                    <a:lnTo>
                      <a:pt x="666" y="259"/>
                    </a:lnTo>
                    <a:lnTo>
                      <a:pt x="678" y="242"/>
                    </a:lnTo>
                    <a:lnTo>
                      <a:pt x="687" y="226"/>
                    </a:lnTo>
                    <a:lnTo>
                      <a:pt x="697" y="213"/>
                    </a:lnTo>
                    <a:lnTo>
                      <a:pt x="706" y="201"/>
                    </a:lnTo>
                    <a:lnTo>
                      <a:pt x="717" y="191"/>
                    </a:lnTo>
                    <a:lnTo>
                      <a:pt x="727" y="182"/>
                    </a:lnTo>
                    <a:lnTo>
                      <a:pt x="738" y="175"/>
                    </a:lnTo>
                    <a:lnTo>
                      <a:pt x="758" y="207"/>
                    </a:lnTo>
                    <a:close/>
                    <a:moveTo>
                      <a:pt x="655" y="280"/>
                    </a:moveTo>
                    <a:lnTo>
                      <a:pt x="655" y="279"/>
                    </a:lnTo>
                    <a:lnTo>
                      <a:pt x="671" y="288"/>
                    </a:lnTo>
                    <a:lnTo>
                      <a:pt x="655" y="280"/>
                    </a:lnTo>
                    <a:close/>
                    <a:moveTo>
                      <a:pt x="689" y="296"/>
                    </a:moveTo>
                    <a:lnTo>
                      <a:pt x="684" y="306"/>
                    </a:lnTo>
                    <a:lnTo>
                      <a:pt x="680" y="314"/>
                    </a:lnTo>
                    <a:lnTo>
                      <a:pt x="646" y="297"/>
                    </a:lnTo>
                    <a:lnTo>
                      <a:pt x="651" y="289"/>
                    </a:lnTo>
                    <a:lnTo>
                      <a:pt x="655" y="280"/>
                    </a:lnTo>
                    <a:lnTo>
                      <a:pt x="689" y="296"/>
                    </a:lnTo>
                    <a:close/>
                    <a:moveTo>
                      <a:pt x="646" y="297"/>
                    </a:moveTo>
                    <a:lnTo>
                      <a:pt x="662" y="264"/>
                    </a:lnTo>
                    <a:lnTo>
                      <a:pt x="646" y="297"/>
                    </a:lnTo>
                    <a:lnTo>
                      <a:pt x="663" y="306"/>
                    </a:lnTo>
                    <a:lnTo>
                      <a:pt x="646" y="297"/>
                    </a:lnTo>
                    <a:close/>
                    <a:moveTo>
                      <a:pt x="680" y="314"/>
                    </a:moveTo>
                    <a:lnTo>
                      <a:pt x="665" y="342"/>
                    </a:lnTo>
                    <a:lnTo>
                      <a:pt x="654" y="362"/>
                    </a:lnTo>
                    <a:lnTo>
                      <a:pt x="649" y="370"/>
                    </a:lnTo>
                    <a:lnTo>
                      <a:pt x="645" y="377"/>
                    </a:lnTo>
                    <a:lnTo>
                      <a:pt x="639" y="382"/>
                    </a:lnTo>
                    <a:lnTo>
                      <a:pt x="633" y="386"/>
                    </a:lnTo>
                    <a:lnTo>
                      <a:pt x="614" y="354"/>
                    </a:lnTo>
                    <a:lnTo>
                      <a:pt x="619" y="349"/>
                    </a:lnTo>
                    <a:lnTo>
                      <a:pt x="625" y="338"/>
                    </a:lnTo>
                    <a:lnTo>
                      <a:pt x="634" y="321"/>
                    </a:lnTo>
                    <a:lnTo>
                      <a:pt x="646" y="297"/>
                    </a:lnTo>
                    <a:lnTo>
                      <a:pt x="680" y="314"/>
                    </a:lnTo>
                    <a:close/>
                    <a:moveTo>
                      <a:pt x="633" y="386"/>
                    </a:moveTo>
                    <a:lnTo>
                      <a:pt x="628" y="389"/>
                    </a:lnTo>
                    <a:lnTo>
                      <a:pt x="623" y="391"/>
                    </a:lnTo>
                    <a:lnTo>
                      <a:pt x="617" y="392"/>
                    </a:lnTo>
                    <a:lnTo>
                      <a:pt x="612" y="392"/>
                    </a:lnTo>
                    <a:lnTo>
                      <a:pt x="599" y="391"/>
                    </a:lnTo>
                    <a:lnTo>
                      <a:pt x="584" y="389"/>
                    </a:lnTo>
                    <a:lnTo>
                      <a:pt x="590" y="352"/>
                    </a:lnTo>
                    <a:lnTo>
                      <a:pt x="599" y="354"/>
                    </a:lnTo>
                    <a:lnTo>
                      <a:pt x="606" y="355"/>
                    </a:lnTo>
                    <a:lnTo>
                      <a:pt x="611" y="355"/>
                    </a:lnTo>
                    <a:lnTo>
                      <a:pt x="614" y="354"/>
                    </a:lnTo>
                    <a:lnTo>
                      <a:pt x="633" y="386"/>
                    </a:lnTo>
                    <a:close/>
                    <a:moveTo>
                      <a:pt x="584" y="389"/>
                    </a:moveTo>
                    <a:lnTo>
                      <a:pt x="577" y="388"/>
                    </a:lnTo>
                    <a:lnTo>
                      <a:pt x="568" y="387"/>
                    </a:lnTo>
                    <a:lnTo>
                      <a:pt x="557" y="386"/>
                    </a:lnTo>
                    <a:lnTo>
                      <a:pt x="545" y="384"/>
                    </a:lnTo>
                    <a:lnTo>
                      <a:pt x="548" y="347"/>
                    </a:lnTo>
                    <a:lnTo>
                      <a:pt x="559" y="348"/>
                    </a:lnTo>
                    <a:lnTo>
                      <a:pt x="571" y="349"/>
                    </a:lnTo>
                    <a:lnTo>
                      <a:pt x="581" y="351"/>
                    </a:lnTo>
                    <a:lnTo>
                      <a:pt x="590" y="352"/>
                    </a:lnTo>
                    <a:lnTo>
                      <a:pt x="584" y="389"/>
                    </a:lnTo>
                    <a:close/>
                    <a:moveTo>
                      <a:pt x="548" y="347"/>
                    </a:moveTo>
                    <a:lnTo>
                      <a:pt x="550" y="347"/>
                    </a:lnTo>
                    <a:lnTo>
                      <a:pt x="548" y="347"/>
                    </a:lnTo>
                    <a:lnTo>
                      <a:pt x="546" y="365"/>
                    </a:lnTo>
                    <a:lnTo>
                      <a:pt x="548" y="347"/>
                    </a:lnTo>
                    <a:close/>
                    <a:moveTo>
                      <a:pt x="545" y="384"/>
                    </a:moveTo>
                    <a:lnTo>
                      <a:pt x="531" y="384"/>
                    </a:lnTo>
                    <a:lnTo>
                      <a:pt x="519" y="385"/>
                    </a:lnTo>
                    <a:lnTo>
                      <a:pt x="508" y="388"/>
                    </a:lnTo>
                    <a:lnTo>
                      <a:pt x="496" y="391"/>
                    </a:lnTo>
                    <a:lnTo>
                      <a:pt x="474" y="399"/>
                    </a:lnTo>
                    <a:lnTo>
                      <a:pt x="453" y="411"/>
                    </a:lnTo>
                    <a:lnTo>
                      <a:pt x="436" y="377"/>
                    </a:lnTo>
                    <a:lnTo>
                      <a:pt x="448" y="370"/>
                    </a:lnTo>
                    <a:lnTo>
                      <a:pt x="461" y="364"/>
                    </a:lnTo>
                    <a:lnTo>
                      <a:pt x="474" y="359"/>
                    </a:lnTo>
                    <a:lnTo>
                      <a:pt x="487" y="354"/>
                    </a:lnTo>
                    <a:lnTo>
                      <a:pt x="502" y="350"/>
                    </a:lnTo>
                    <a:lnTo>
                      <a:pt x="516" y="348"/>
                    </a:lnTo>
                    <a:lnTo>
                      <a:pt x="531" y="346"/>
                    </a:lnTo>
                    <a:lnTo>
                      <a:pt x="548" y="347"/>
                    </a:lnTo>
                    <a:lnTo>
                      <a:pt x="545" y="384"/>
                    </a:lnTo>
                    <a:close/>
                    <a:moveTo>
                      <a:pt x="453" y="411"/>
                    </a:moveTo>
                    <a:lnTo>
                      <a:pt x="437" y="418"/>
                    </a:lnTo>
                    <a:lnTo>
                      <a:pt x="420" y="426"/>
                    </a:lnTo>
                    <a:lnTo>
                      <a:pt x="403" y="432"/>
                    </a:lnTo>
                    <a:lnTo>
                      <a:pt x="385" y="436"/>
                    </a:lnTo>
                    <a:lnTo>
                      <a:pt x="376" y="438"/>
                    </a:lnTo>
                    <a:lnTo>
                      <a:pt x="367" y="439"/>
                    </a:lnTo>
                    <a:lnTo>
                      <a:pt x="358" y="439"/>
                    </a:lnTo>
                    <a:lnTo>
                      <a:pt x="347" y="438"/>
                    </a:lnTo>
                    <a:lnTo>
                      <a:pt x="337" y="437"/>
                    </a:lnTo>
                    <a:lnTo>
                      <a:pt x="326" y="435"/>
                    </a:lnTo>
                    <a:lnTo>
                      <a:pt x="314" y="431"/>
                    </a:lnTo>
                    <a:lnTo>
                      <a:pt x="303" y="427"/>
                    </a:lnTo>
                    <a:lnTo>
                      <a:pt x="317" y="392"/>
                    </a:lnTo>
                    <a:lnTo>
                      <a:pt x="326" y="396"/>
                    </a:lnTo>
                    <a:lnTo>
                      <a:pt x="335" y="398"/>
                    </a:lnTo>
                    <a:lnTo>
                      <a:pt x="343" y="400"/>
                    </a:lnTo>
                    <a:lnTo>
                      <a:pt x="351" y="400"/>
                    </a:lnTo>
                    <a:lnTo>
                      <a:pt x="359" y="401"/>
                    </a:lnTo>
                    <a:lnTo>
                      <a:pt x="367" y="401"/>
                    </a:lnTo>
                    <a:lnTo>
                      <a:pt x="374" y="400"/>
                    </a:lnTo>
                    <a:lnTo>
                      <a:pt x="381" y="398"/>
                    </a:lnTo>
                    <a:lnTo>
                      <a:pt x="396" y="395"/>
                    </a:lnTo>
                    <a:lnTo>
                      <a:pt x="409" y="389"/>
                    </a:lnTo>
                    <a:lnTo>
                      <a:pt x="422" y="383"/>
                    </a:lnTo>
                    <a:lnTo>
                      <a:pt x="436" y="377"/>
                    </a:lnTo>
                    <a:lnTo>
                      <a:pt x="453" y="411"/>
                    </a:lnTo>
                    <a:close/>
                    <a:moveTo>
                      <a:pt x="316" y="392"/>
                    </a:moveTo>
                    <a:lnTo>
                      <a:pt x="317" y="392"/>
                    </a:lnTo>
                    <a:lnTo>
                      <a:pt x="310" y="410"/>
                    </a:lnTo>
                    <a:lnTo>
                      <a:pt x="316" y="392"/>
                    </a:lnTo>
                    <a:close/>
                    <a:moveTo>
                      <a:pt x="303" y="427"/>
                    </a:moveTo>
                    <a:lnTo>
                      <a:pt x="291" y="423"/>
                    </a:lnTo>
                    <a:lnTo>
                      <a:pt x="278" y="417"/>
                    </a:lnTo>
                    <a:lnTo>
                      <a:pt x="267" y="411"/>
                    </a:lnTo>
                    <a:lnTo>
                      <a:pt x="256" y="404"/>
                    </a:lnTo>
                    <a:lnTo>
                      <a:pt x="245" y="396"/>
                    </a:lnTo>
                    <a:lnTo>
                      <a:pt x="234" y="389"/>
                    </a:lnTo>
                    <a:lnTo>
                      <a:pt x="225" y="381"/>
                    </a:lnTo>
                    <a:lnTo>
                      <a:pt x="214" y="373"/>
                    </a:lnTo>
                    <a:lnTo>
                      <a:pt x="196" y="354"/>
                    </a:lnTo>
                    <a:lnTo>
                      <a:pt x="178" y="335"/>
                    </a:lnTo>
                    <a:lnTo>
                      <a:pt x="162" y="316"/>
                    </a:lnTo>
                    <a:lnTo>
                      <a:pt x="145" y="296"/>
                    </a:lnTo>
                    <a:lnTo>
                      <a:pt x="174" y="273"/>
                    </a:lnTo>
                    <a:lnTo>
                      <a:pt x="190" y="290"/>
                    </a:lnTo>
                    <a:lnTo>
                      <a:pt x="205" y="309"/>
                    </a:lnTo>
                    <a:lnTo>
                      <a:pt x="221" y="325"/>
                    </a:lnTo>
                    <a:lnTo>
                      <a:pt x="238" y="343"/>
                    </a:lnTo>
                    <a:lnTo>
                      <a:pt x="256" y="357"/>
                    </a:lnTo>
                    <a:lnTo>
                      <a:pt x="274" y="371"/>
                    </a:lnTo>
                    <a:lnTo>
                      <a:pt x="284" y="378"/>
                    </a:lnTo>
                    <a:lnTo>
                      <a:pt x="295" y="383"/>
                    </a:lnTo>
                    <a:lnTo>
                      <a:pt x="305" y="388"/>
                    </a:lnTo>
                    <a:lnTo>
                      <a:pt x="316" y="392"/>
                    </a:lnTo>
                    <a:lnTo>
                      <a:pt x="303" y="427"/>
                    </a:lnTo>
                    <a:close/>
                    <a:moveTo>
                      <a:pt x="145" y="296"/>
                    </a:moveTo>
                    <a:lnTo>
                      <a:pt x="127" y="276"/>
                    </a:lnTo>
                    <a:lnTo>
                      <a:pt x="109" y="255"/>
                    </a:lnTo>
                    <a:lnTo>
                      <a:pt x="100" y="246"/>
                    </a:lnTo>
                    <a:lnTo>
                      <a:pt x="92" y="237"/>
                    </a:lnTo>
                    <a:lnTo>
                      <a:pt x="83" y="229"/>
                    </a:lnTo>
                    <a:lnTo>
                      <a:pt x="73" y="222"/>
                    </a:lnTo>
                    <a:lnTo>
                      <a:pt x="95" y="191"/>
                    </a:lnTo>
                    <a:lnTo>
                      <a:pt x="106" y="200"/>
                    </a:lnTo>
                    <a:lnTo>
                      <a:pt x="117" y="209"/>
                    </a:lnTo>
                    <a:lnTo>
                      <a:pt x="126" y="218"/>
                    </a:lnTo>
                    <a:lnTo>
                      <a:pt x="136" y="228"/>
                    </a:lnTo>
                    <a:lnTo>
                      <a:pt x="155" y="250"/>
                    </a:lnTo>
                    <a:lnTo>
                      <a:pt x="174" y="273"/>
                    </a:lnTo>
                    <a:lnTo>
                      <a:pt x="145" y="296"/>
                    </a:lnTo>
                    <a:close/>
                    <a:moveTo>
                      <a:pt x="73" y="222"/>
                    </a:moveTo>
                    <a:lnTo>
                      <a:pt x="53" y="206"/>
                    </a:lnTo>
                    <a:lnTo>
                      <a:pt x="37" y="191"/>
                    </a:lnTo>
                    <a:lnTo>
                      <a:pt x="30" y="183"/>
                    </a:lnTo>
                    <a:lnTo>
                      <a:pt x="24" y="176"/>
                    </a:lnTo>
                    <a:lnTo>
                      <a:pt x="20" y="170"/>
                    </a:lnTo>
                    <a:lnTo>
                      <a:pt x="16" y="163"/>
                    </a:lnTo>
                    <a:lnTo>
                      <a:pt x="49" y="145"/>
                    </a:lnTo>
                    <a:lnTo>
                      <a:pt x="55" y="155"/>
                    </a:lnTo>
                    <a:lnTo>
                      <a:pt x="65" y="167"/>
                    </a:lnTo>
                    <a:lnTo>
                      <a:pt x="79" y="178"/>
                    </a:lnTo>
                    <a:lnTo>
                      <a:pt x="95" y="191"/>
                    </a:lnTo>
                    <a:lnTo>
                      <a:pt x="73" y="222"/>
                    </a:lnTo>
                    <a:close/>
                    <a:moveTo>
                      <a:pt x="16" y="163"/>
                    </a:moveTo>
                    <a:lnTo>
                      <a:pt x="37" y="204"/>
                    </a:lnTo>
                    <a:lnTo>
                      <a:pt x="16" y="163"/>
                    </a:lnTo>
                    <a:lnTo>
                      <a:pt x="32" y="154"/>
                    </a:lnTo>
                    <a:lnTo>
                      <a:pt x="16" y="163"/>
                    </a:lnTo>
                    <a:close/>
                    <a:moveTo>
                      <a:pt x="16" y="163"/>
                    </a:moveTo>
                    <a:lnTo>
                      <a:pt x="12" y="154"/>
                    </a:lnTo>
                    <a:lnTo>
                      <a:pt x="10" y="146"/>
                    </a:lnTo>
                    <a:lnTo>
                      <a:pt x="7" y="139"/>
                    </a:lnTo>
                    <a:lnTo>
                      <a:pt x="9" y="131"/>
                    </a:lnTo>
                    <a:lnTo>
                      <a:pt x="46" y="136"/>
                    </a:lnTo>
                    <a:lnTo>
                      <a:pt x="46" y="140"/>
                    </a:lnTo>
                    <a:lnTo>
                      <a:pt x="49" y="145"/>
                    </a:lnTo>
                    <a:lnTo>
                      <a:pt x="16" y="163"/>
                    </a:lnTo>
                    <a:close/>
                    <a:moveTo>
                      <a:pt x="9" y="131"/>
                    </a:moveTo>
                    <a:lnTo>
                      <a:pt x="11" y="122"/>
                    </a:lnTo>
                    <a:lnTo>
                      <a:pt x="14" y="115"/>
                    </a:lnTo>
                    <a:lnTo>
                      <a:pt x="20" y="109"/>
                    </a:lnTo>
                    <a:lnTo>
                      <a:pt x="27" y="103"/>
                    </a:lnTo>
                    <a:lnTo>
                      <a:pt x="48" y="135"/>
                    </a:lnTo>
                    <a:lnTo>
                      <a:pt x="46" y="136"/>
                    </a:lnTo>
                    <a:lnTo>
                      <a:pt x="9" y="131"/>
                    </a:lnTo>
                    <a:close/>
                    <a:moveTo>
                      <a:pt x="27" y="103"/>
                    </a:moveTo>
                    <a:lnTo>
                      <a:pt x="0" y="120"/>
                    </a:lnTo>
                    <a:lnTo>
                      <a:pt x="27" y="103"/>
                    </a:lnTo>
                    <a:lnTo>
                      <a:pt x="37" y="118"/>
                    </a:lnTo>
                    <a:lnTo>
                      <a:pt x="27" y="103"/>
                    </a:lnTo>
                    <a:close/>
                    <a:moveTo>
                      <a:pt x="27" y="103"/>
                    </a:moveTo>
                    <a:lnTo>
                      <a:pt x="35" y="99"/>
                    </a:lnTo>
                    <a:lnTo>
                      <a:pt x="45" y="96"/>
                    </a:lnTo>
                    <a:lnTo>
                      <a:pt x="56" y="93"/>
                    </a:lnTo>
                    <a:lnTo>
                      <a:pt x="68" y="91"/>
                    </a:lnTo>
                    <a:lnTo>
                      <a:pt x="70" y="130"/>
                    </a:lnTo>
                    <a:lnTo>
                      <a:pt x="63" y="130"/>
                    </a:lnTo>
                    <a:lnTo>
                      <a:pt x="56" y="132"/>
                    </a:lnTo>
                    <a:lnTo>
                      <a:pt x="51" y="133"/>
                    </a:lnTo>
                    <a:lnTo>
                      <a:pt x="48" y="135"/>
                    </a:lnTo>
                    <a:lnTo>
                      <a:pt x="27" y="103"/>
                    </a:lnTo>
                    <a:close/>
                    <a:moveTo>
                      <a:pt x="71" y="130"/>
                    </a:moveTo>
                    <a:lnTo>
                      <a:pt x="70" y="130"/>
                    </a:lnTo>
                    <a:lnTo>
                      <a:pt x="69" y="111"/>
                    </a:lnTo>
                    <a:lnTo>
                      <a:pt x="71" y="130"/>
                    </a:lnTo>
                    <a:close/>
                    <a:moveTo>
                      <a:pt x="67" y="91"/>
                    </a:moveTo>
                    <a:lnTo>
                      <a:pt x="87" y="90"/>
                    </a:lnTo>
                    <a:lnTo>
                      <a:pt x="108" y="90"/>
                    </a:lnTo>
                    <a:lnTo>
                      <a:pt x="132" y="90"/>
                    </a:lnTo>
                    <a:lnTo>
                      <a:pt x="157" y="91"/>
                    </a:lnTo>
                    <a:lnTo>
                      <a:pt x="156" y="130"/>
                    </a:lnTo>
                    <a:lnTo>
                      <a:pt x="131" y="129"/>
                    </a:lnTo>
                    <a:lnTo>
                      <a:pt x="109" y="128"/>
                    </a:lnTo>
                    <a:lnTo>
                      <a:pt x="89" y="129"/>
                    </a:lnTo>
                    <a:lnTo>
                      <a:pt x="71" y="130"/>
                    </a:lnTo>
                    <a:lnTo>
                      <a:pt x="67" y="91"/>
                    </a:lnTo>
                    <a:close/>
                    <a:moveTo>
                      <a:pt x="157" y="91"/>
                    </a:moveTo>
                    <a:lnTo>
                      <a:pt x="180" y="93"/>
                    </a:lnTo>
                    <a:lnTo>
                      <a:pt x="204" y="94"/>
                    </a:lnTo>
                    <a:lnTo>
                      <a:pt x="228" y="94"/>
                    </a:lnTo>
                    <a:lnTo>
                      <a:pt x="250" y="93"/>
                    </a:lnTo>
                    <a:lnTo>
                      <a:pt x="272" y="91"/>
                    </a:lnTo>
                    <a:lnTo>
                      <a:pt x="292" y="88"/>
                    </a:lnTo>
                    <a:lnTo>
                      <a:pt x="300" y="86"/>
                    </a:lnTo>
                    <a:lnTo>
                      <a:pt x="308" y="83"/>
                    </a:lnTo>
                    <a:lnTo>
                      <a:pt x="315" y="80"/>
                    </a:lnTo>
                    <a:lnTo>
                      <a:pt x="321" y="76"/>
                    </a:lnTo>
                    <a:lnTo>
                      <a:pt x="342" y="108"/>
                    </a:lnTo>
                    <a:lnTo>
                      <a:pt x="334" y="113"/>
                    </a:lnTo>
                    <a:lnTo>
                      <a:pt x="326" y="117"/>
                    </a:lnTo>
                    <a:lnTo>
                      <a:pt x="315" y="120"/>
                    </a:lnTo>
                    <a:lnTo>
                      <a:pt x="305" y="123"/>
                    </a:lnTo>
                    <a:lnTo>
                      <a:pt x="282" y="128"/>
                    </a:lnTo>
                    <a:lnTo>
                      <a:pt x="259" y="131"/>
                    </a:lnTo>
                    <a:lnTo>
                      <a:pt x="233" y="132"/>
                    </a:lnTo>
                    <a:lnTo>
                      <a:pt x="207" y="132"/>
                    </a:lnTo>
                    <a:lnTo>
                      <a:pt x="181" y="131"/>
                    </a:lnTo>
                    <a:lnTo>
                      <a:pt x="156" y="130"/>
                    </a:lnTo>
                    <a:lnTo>
                      <a:pt x="157" y="91"/>
                    </a:lnTo>
                    <a:close/>
                    <a:moveTo>
                      <a:pt x="343" y="108"/>
                    </a:moveTo>
                    <a:lnTo>
                      <a:pt x="342" y="108"/>
                    </a:lnTo>
                    <a:lnTo>
                      <a:pt x="332" y="93"/>
                    </a:lnTo>
                    <a:lnTo>
                      <a:pt x="343" y="108"/>
                    </a:lnTo>
                    <a:close/>
                    <a:moveTo>
                      <a:pt x="321" y="76"/>
                    </a:moveTo>
                    <a:lnTo>
                      <a:pt x="334" y="68"/>
                    </a:lnTo>
                    <a:lnTo>
                      <a:pt x="346" y="59"/>
                    </a:lnTo>
                    <a:lnTo>
                      <a:pt x="368" y="89"/>
                    </a:lnTo>
                    <a:lnTo>
                      <a:pt x="354" y="99"/>
                    </a:lnTo>
                    <a:lnTo>
                      <a:pt x="343" y="108"/>
                    </a:lnTo>
                    <a:lnTo>
                      <a:pt x="321" y="76"/>
                    </a:lnTo>
                    <a:close/>
                    <a:moveTo>
                      <a:pt x="346" y="59"/>
                    </a:moveTo>
                    <a:lnTo>
                      <a:pt x="367" y="44"/>
                    </a:lnTo>
                    <a:lnTo>
                      <a:pt x="388" y="30"/>
                    </a:lnTo>
                    <a:lnTo>
                      <a:pt x="399" y="23"/>
                    </a:lnTo>
                    <a:lnTo>
                      <a:pt x="410" y="17"/>
                    </a:lnTo>
                    <a:lnTo>
                      <a:pt x="421" y="11"/>
                    </a:lnTo>
                    <a:lnTo>
                      <a:pt x="433" y="7"/>
                    </a:lnTo>
                    <a:lnTo>
                      <a:pt x="445" y="4"/>
                    </a:lnTo>
                    <a:lnTo>
                      <a:pt x="457" y="1"/>
                    </a:lnTo>
                    <a:lnTo>
                      <a:pt x="470" y="0"/>
                    </a:lnTo>
                    <a:lnTo>
                      <a:pt x="482" y="0"/>
                    </a:lnTo>
                    <a:lnTo>
                      <a:pt x="495" y="2"/>
                    </a:lnTo>
                    <a:lnTo>
                      <a:pt x="509" y="5"/>
                    </a:lnTo>
                    <a:lnTo>
                      <a:pt x="522" y="9"/>
                    </a:lnTo>
                    <a:lnTo>
                      <a:pt x="537" y="16"/>
                    </a:lnTo>
                    <a:lnTo>
                      <a:pt x="519" y="49"/>
                    </a:lnTo>
                    <a:lnTo>
                      <a:pt x="509" y="45"/>
                    </a:lnTo>
                    <a:lnTo>
                      <a:pt x="499" y="41"/>
                    </a:lnTo>
                    <a:lnTo>
                      <a:pt x="488" y="39"/>
                    </a:lnTo>
                    <a:lnTo>
                      <a:pt x="478" y="39"/>
                    </a:lnTo>
                    <a:lnTo>
                      <a:pt x="469" y="39"/>
                    </a:lnTo>
                    <a:lnTo>
                      <a:pt x="458" y="40"/>
                    </a:lnTo>
                    <a:lnTo>
                      <a:pt x="449" y="42"/>
                    </a:lnTo>
                    <a:lnTo>
                      <a:pt x="440" y="45"/>
                    </a:lnTo>
                    <a:lnTo>
                      <a:pt x="431" y="49"/>
                    </a:lnTo>
                    <a:lnTo>
                      <a:pt x="421" y="54"/>
                    </a:lnTo>
                    <a:lnTo>
                      <a:pt x="412" y="60"/>
                    </a:lnTo>
                    <a:lnTo>
                      <a:pt x="403" y="65"/>
                    </a:lnTo>
                    <a:lnTo>
                      <a:pt x="385" y="77"/>
                    </a:lnTo>
                    <a:lnTo>
                      <a:pt x="368" y="89"/>
                    </a:lnTo>
                    <a:lnTo>
                      <a:pt x="346" y="59"/>
                    </a:lnTo>
                    <a:close/>
                    <a:moveTo>
                      <a:pt x="519" y="49"/>
                    </a:moveTo>
                    <a:lnTo>
                      <a:pt x="527" y="33"/>
                    </a:lnTo>
                    <a:lnTo>
                      <a:pt x="519" y="49"/>
                    </a:lnTo>
                    <a:close/>
                    <a:moveTo>
                      <a:pt x="537" y="16"/>
                    </a:moveTo>
                    <a:lnTo>
                      <a:pt x="558" y="28"/>
                    </a:lnTo>
                    <a:lnTo>
                      <a:pt x="579" y="41"/>
                    </a:lnTo>
                    <a:lnTo>
                      <a:pt x="599" y="54"/>
                    </a:lnTo>
                    <a:lnTo>
                      <a:pt x="620" y="69"/>
                    </a:lnTo>
                    <a:lnTo>
                      <a:pt x="598" y="100"/>
                    </a:lnTo>
                    <a:lnTo>
                      <a:pt x="579" y="86"/>
                    </a:lnTo>
                    <a:lnTo>
                      <a:pt x="559" y="73"/>
                    </a:lnTo>
                    <a:lnTo>
                      <a:pt x="540" y="61"/>
                    </a:lnTo>
                    <a:lnTo>
                      <a:pt x="519" y="49"/>
                    </a:lnTo>
                    <a:lnTo>
                      <a:pt x="537" y="16"/>
                    </a:lnTo>
                    <a:close/>
                    <a:moveTo>
                      <a:pt x="620" y="69"/>
                    </a:moveTo>
                    <a:lnTo>
                      <a:pt x="649" y="88"/>
                    </a:lnTo>
                    <a:lnTo>
                      <a:pt x="676" y="105"/>
                    </a:lnTo>
                    <a:lnTo>
                      <a:pt x="689" y="112"/>
                    </a:lnTo>
                    <a:lnTo>
                      <a:pt x="701" y="117"/>
                    </a:lnTo>
                    <a:lnTo>
                      <a:pt x="713" y="120"/>
                    </a:lnTo>
                    <a:lnTo>
                      <a:pt x="724" y="121"/>
                    </a:lnTo>
                    <a:lnTo>
                      <a:pt x="724" y="159"/>
                    </a:lnTo>
                    <a:lnTo>
                      <a:pt x="716" y="158"/>
                    </a:lnTo>
                    <a:lnTo>
                      <a:pt x="709" y="157"/>
                    </a:lnTo>
                    <a:lnTo>
                      <a:pt x="701" y="156"/>
                    </a:lnTo>
                    <a:lnTo>
                      <a:pt x="693" y="154"/>
                    </a:lnTo>
                    <a:lnTo>
                      <a:pt x="678" y="148"/>
                    </a:lnTo>
                    <a:lnTo>
                      <a:pt x="662" y="141"/>
                    </a:lnTo>
                    <a:lnTo>
                      <a:pt x="647" y="132"/>
                    </a:lnTo>
                    <a:lnTo>
                      <a:pt x="630" y="121"/>
                    </a:lnTo>
                    <a:lnTo>
                      <a:pt x="615" y="111"/>
                    </a:lnTo>
                    <a:lnTo>
                      <a:pt x="598" y="100"/>
                    </a:lnTo>
                    <a:lnTo>
                      <a:pt x="620" y="69"/>
                    </a:lnTo>
                    <a:close/>
                    <a:moveTo>
                      <a:pt x="724" y="121"/>
                    </a:moveTo>
                    <a:lnTo>
                      <a:pt x="756" y="121"/>
                    </a:lnTo>
                    <a:lnTo>
                      <a:pt x="793" y="123"/>
                    </a:lnTo>
                    <a:lnTo>
                      <a:pt x="829" y="125"/>
                    </a:lnTo>
                    <a:lnTo>
                      <a:pt x="858" y="129"/>
                    </a:lnTo>
                    <a:lnTo>
                      <a:pt x="854" y="166"/>
                    </a:lnTo>
                    <a:lnTo>
                      <a:pt x="825" y="164"/>
                    </a:lnTo>
                    <a:lnTo>
                      <a:pt x="791" y="160"/>
                    </a:lnTo>
                    <a:lnTo>
                      <a:pt x="755" y="159"/>
                    </a:lnTo>
                    <a:lnTo>
                      <a:pt x="724" y="159"/>
                    </a:lnTo>
                    <a:lnTo>
                      <a:pt x="724" y="121"/>
                    </a:lnTo>
                    <a:close/>
                    <a:moveTo>
                      <a:pt x="858" y="129"/>
                    </a:moveTo>
                    <a:lnTo>
                      <a:pt x="869" y="130"/>
                    </a:lnTo>
                    <a:lnTo>
                      <a:pt x="877" y="132"/>
                    </a:lnTo>
                    <a:lnTo>
                      <a:pt x="868" y="168"/>
                    </a:lnTo>
                    <a:lnTo>
                      <a:pt x="862" y="167"/>
                    </a:lnTo>
                    <a:lnTo>
                      <a:pt x="854" y="166"/>
                    </a:lnTo>
                    <a:lnTo>
                      <a:pt x="858" y="129"/>
                    </a:lnTo>
                    <a:close/>
                    <a:moveTo>
                      <a:pt x="877" y="132"/>
                    </a:moveTo>
                    <a:lnTo>
                      <a:pt x="887" y="135"/>
                    </a:lnTo>
                    <a:lnTo>
                      <a:pt x="893" y="138"/>
                    </a:lnTo>
                    <a:lnTo>
                      <a:pt x="898" y="142"/>
                    </a:lnTo>
                    <a:lnTo>
                      <a:pt x="900" y="146"/>
                    </a:lnTo>
                    <a:lnTo>
                      <a:pt x="901" y="148"/>
                    </a:lnTo>
                    <a:lnTo>
                      <a:pt x="901" y="150"/>
                    </a:lnTo>
                    <a:lnTo>
                      <a:pt x="900" y="153"/>
                    </a:lnTo>
                    <a:lnTo>
                      <a:pt x="899" y="155"/>
                    </a:lnTo>
                    <a:lnTo>
                      <a:pt x="895" y="161"/>
                    </a:lnTo>
                    <a:lnTo>
                      <a:pt x="889" y="168"/>
                    </a:lnTo>
                    <a:lnTo>
                      <a:pt x="865" y="139"/>
                    </a:lnTo>
                    <a:lnTo>
                      <a:pt x="868" y="137"/>
                    </a:lnTo>
                    <a:lnTo>
                      <a:pt x="870" y="136"/>
                    </a:lnTo>
                    <a:lnTo>
                      <a:pt x="873" y="137"/>
                    </a:lnTo>
                    <a:lnTo>
                      <a:pt x="875" y="138"/>
                    </a:lnTo>
                    <a:lnTo>
                      <a:pt x="877" y="140"/>
                    </a:lnTo>
                    <a:lnTo>
                      <a:pt x="878" y="143"/>
                    </a:lnTo>
                    <a:lnTo>
                      <a:pt x="879" y="146"/>
                    </a:lnTo>
                    <a:lnTo>
                      <a:pt x="879" y="150"/>
                    </a:lnTo>
                    <a:lnTo>
                      <a:pt x="879" y="157"/>
                    </a:lnTo>
                    <a:lnTo>
                      <a:pt x="877" y="164"/>
                    </a:lnTo>
                    <a:lnTo>
                      <a:pt x="876" y="166"/>
                    </a:lnTo>
                    <a:lnTo>
                      <a:pt x="874" y="168"/>
                    </a:lnTo>
                    <a:lnTo>
                      <a:pt x="871" y="169"/>
                    </a:lnTo>
                    <a:lnTo>
                      <a:pt x="868" y="168"/>
                    </a:lnTo>
                    <a:lnTo>
                      <a:pt x="877" y="132"/>
                    </a:lnTo>
                    <a:close/>
                    <a:moveTo>
                      <a:pt x="864" y="139"/>
                    </a:moveTo>
                    <a:lnTo>
                      <a:pt x="866" y="138"/>
                    </a:lnTo>
                    <a:lnTo>
                      <a:pt x="865" y="139"/>
                    </a:lnTo>
                    <a:lnTo>
                      <a:pt x="876" y="153"/>
                    </a:lnTo>
                    <a:lnTo>
                      <a:pt x="864" y="139"/>
                    </a:lnTo>
                    <a:close/>
                    <a:moveTo>
                      <a:pt x="889" y="168"/>
                    </a:moveTo>
                    <a:lnTo>
                      <a:pt x="884" y="171"/>
                    </a:lnTo>
                    <a:lnTo>
                      <a:pt x="875" y="173"/>
                    </a:lnTo>
                    <a:lnTo>
                      <a:pt x="867" y="137"/>
                    </a:lnTo>
                    <a:lnTo>
                      <a:pt x="865" y="138"/>
                    </a:lnTo>
                    <a:lnTo>
                      <a:pt x="864" y="139"/>
                    </a:lnTo>
                    <a:lnTo>
                      <a:pt x="889" y="168"/>
                    </a:lnTo>
                    <a:close/>
                    <a:moveTo>
                      <a:pt x="875" y="173"/>
                    </a:moveTo>
                    <a:lnTo>
                      <a:pt x="872" y="174"/>
                    </a:lnTo>
                    <a:lnTo>
                      <a:pt x="875" y="173"/>
                    </a:lnTo>
                    <a:lnTo>
                      <a:pt x="871" y="155"/>
                    </a:lnTo>
                    <a:lnTo>
                      <a:pt x="875" y="17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22" name="Freeform 2342">
                <a:extLst>
                  <a:ext uri="{FF2B5EF4-FFF2-40B4-BE49-F238E27FC236}">
                    <a16:creationId xmlns:a16="http://schemas.microsoft.com/office/drawing/2014/main" id="{DAC1E0FF-DE1C-444B-A9BE-6F22CFC0D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1" y="3428"/>
                <a:ext cx="64" cy="27"/>
              </a:xfrm>
              <a:custGeom>
                <a:avLst/>
                <a:gdLst>
                  <a:gd name="T0" fmla="*/ 0 w 953"/>
                  <a:gd name="T1" fmla="*/ 1 h 397"/>
                  <a:gd name="T2" fmla="*/ 0 w 953"/>
                  <a:gd name="T3" fmla="*/ 2 h 397"/>
                  <a:gd name="T4" fmla="*/ 0 w 953"/>
                  <a:gd name="T5" fmla="*/ 2 h 397"/>
                  <a:gd name="T6" fmla="*/ 1 w 953"/>
                  <a:gd name="T7" fmla="*/ 2 h 397"/>
                  <a:gd name="T8" fmla="*/ 1 w 953"/>
                  <a:gd name="T9" fmla="*/ 2 h 397"/>
                  <a:gd name="T10" fmla="*/ 1 w 953"/>
                  <a:gd name="T11" fmla="*/ 2 h 397"/>
                  <a:gd name="T12" fmla="*/ 1 w 953"/>
                  <a:gd name="T13" fmla="*/ 2 h 397"/>
                  <a:gd name="T14" fmla="*/ 1 w 953"/>
                  <a:gd name="T15" fmla="*/ 2 h 397"/>
                  <a:gd name="T16" fmla="*/ 1 w 953"/>
                  <a:gd name="T17" fmla="*/ 2 h 397"/>
                  <a:gd name="T18" fmla="*/ 2 w 953"/>
                  <a:gd name="T19" fmla="*/ 2 h 397"/>
                  <a:gd name="T20" fmla="*/ 2 w 953"/>
                  <a:gd name="T21" fmla="*/ 2 h 397"/>
                  <a:gd name="T22" fmla="*/ 2 w 953"/>
                  <a:gd name="T23" fmla="*/ 2 h 397"/>
                  <a:gd name="T24" fmla="*/ 2 w 953"/>
                  <a:gd name="T25" fmla="*/ 2 h 397"/>
                  <a:gd name="T26" fmla="*/ 2 w 953"/>
                  <a:gd name="T27" fmla="*/ 2 h 397"/>
                  <a:gd name="T28" fmla="*/ 2 w 953"/>
                  <a:gd name="T29" fmla="*/ 2 h 397"/>
                  <a:gd name="T30" fmla="*/ 2 w 953"/>
                  <a:gd name="T31" fmla="*/ 2 h 397"/>
                  <a:gd name="T32" fmla="*/ 3 w 953"/>
                  <a:gd name="T33" fmla="*/ 2 h 397"/>
                  <a:gd name="T34" fmla="*/ 3 w 953"/>
                  <a:gd name="T35" fmla="*/ 2 h 397"/>
                  <a:gd name="T36" fmla="*/ 3 w 953"/>
                  <a:gd name="T37" fmla="*/ 2 h 397"/>
                  <a:gd name="T38" fmla="*/ 3 w 953"/>
                  <a:gd name="T39" fmla="*/ 1 h 397"/>
                  <a:gd name="T40" fmla="*/ 3 w 953"/>
                  <a:gd name="T41" fmla="*/ 1 h 397"/>
                  <a:gd name="T42" fmla="*/ 3 w 953"/>
                  <a:gd name="T43" fmla="*/ 1 h 397"/>
                  <a:gd name="T44" fmla="*/ 3 w 953"/>
                  <a:gd name="T45" fmla="*/ 1 h 397"/>
                  <a:gd name="T46" fmla="*/ 3 w 953"/>
                  <a:gd name="T47" fmla="*/ 1 h 397"/>
                  <a:gd name="T48" fmla="*/ 4 w 953"/>
                  <a:gd name="T49" fmla="*/ 0 h 397"/>
                  <a:gd name="T50" fmla="*/ 4 w 953"/>
                  <a:gd name="T51" fmla="*/ 0 h 397"/>
                  <a:gd name="T52" fmla="*/ 4 w 953"/>
                  <a:gd name="T53" fmla="*/ 0 h 397"/>
                  <a:gd name="T54" fmla="*/ 4 w 953"/>
                  <a:gd name="T55" fmla="*/ 0 h 397"/>
                  <a:gd name="T56" fmla="*/ 4 w 953"/>
                  <a:gd name="T57" fmla="*/ 0 h 397"/>
                  <a:gd name="T58" fmla="*/ 4 w 953"/>
                  <a:gd name="T59" fmla="*/ 0 h 397"/>
                  <a:gd name="T60" fmla="*/ 4 w 953"/>
                  <a:gd name="T61" fmla="*/ 0 h 397"/>
                  <a:gd name="T62" fmla="*/ 4 w 953"/>
                  <a:gd name="T63" fmla="*/ 0 h 397"/>
                  <a:gd name="T64" fmla="*/ 4 w 953"/>
                  <a:gd name="T65" fmla="*/ 0 h 397"/>
                  <a:gd name="T66" fmla="*/ 4 w 953"/>
                  <a:gd name="T67" fmla="*/ 0 h 397"/>
                  <a:gd name="T68" fmla="*/ 4 w 953"/>
                  <a:gd name="T69" fmla="*/ 0 h 397"/>
                  <a:gd name="T70" fmla="*/ 3 w 953"/>
                  <a:gd name="T71" fmla="*/ 0 h 397"/>
                  <a:gd name="T72" fmla="*/ 3 w 953"/>
                  <a:gd name="T73" fmla="*/ 1 h 397"/>
                  <a:gd name="T74" fmla="*/ 3 w 953"/>
                  <a:gd name="T75" fmla="*/ 1 h 397"/>
                  <a:gd name="T76" fmla="*/ 3 w 953"/>
                  <a:gd name="T77" fmla="*/ 1 h 397"/>
                  <a:gd name="T78" fmla="*/ 3 w 953"/>
                  <a:gd name="T79" fmla="*/ 1 h 397"/>
                  <a:gd name="T80" fmla="*/ 3 w 953"/>
                  <a:gd name="T81" fmla="*/ 1 h 397"/>
                  <a:gd name="T82" fmla="*/ 3 w 953"/>
                  <a:gd name="T83" fmla="*/ 1 h 397"/>
                  <a:gd name="T84" fmla="*/ 3 w 953"/>
                  <a:gd name="T85" fmla="*/ 1 h 397"/>
                  <a:gd name="T86" fmla="*/ 3 w 953"/>
                  <a:gd name="T87" fmla="*/ 1 h 397"/>
                  <a:gd name="T88" fmla="*/ 2 w 953"/>
                  <a:gd name="T89" fmla="*/ 1 h 397"/>
                  <a:gd name="T90" fmla="*/ 2 w 953"/>
                  <a:gd name="T91" fmla="*/ 1 h 397"/>
                  <a:gd name="T92" fmla="*/ 1 w 953"/>
                  <a:gd name="T93" fmla="*/ 1 h 397"/>
                  <a:gd name="T94" fmla="*/ 1 w 953"/>
                  <a:gd name="T95" fmla="*/ 1 h 397"/>
                  <a:gd name="T96" fmla="*/ 1 w 953"/>
                  <a:gd name="T97" fmla="*/ 1 h 397"/>
                  <a:gd name="T98" fmla="*/ 1 w 953"/>
                  <a:gd name="T99" fmla="*/ 1 h 397"/>
                  <a:gd name="T100" fmla="*/ 1 w 953"/>
                  <a:gd name="T101" fmla="*/ 1 h 397"/>
                  <a:gd name="T102" fmla="*/ 1 w 953"/>
                  <a:gd name="T103" fmla="*/ 1 h 397"/>
                  <a:gd name="T104" fmla="*/ 1 w 953"/>
                  <a:gd name="T105" fmla="*/ 1 h 397"/>
                  <a:gd name="T106" fmla="*/ 1 w 953"/>
                  <a:gd name="T107" fmla="*/ 1 h 397"/>
                  <a:gd name="T108" fmla="*/ 0 w 953"/>
                  <a:gd name="T109" fmla="*/ 1 h 397"/>
                  <a:gd name="T110" fmla="*/ 0 w 953"/>
                  <a:gd name="T111" fmla="*/ 1 h 397"/>
                  <a:gd name="T112" fmla="*/ 0 w 953"/>
                  <a:gd name="T113" fmla="*/ 1 h 397"/>
                  <a:gd name="T114" fmla="*/ 0 w 953"/>
                  <a:gd name="T115" fmla="*/ 1 h 397"/>
                  <a:gd name="T116" fmla="*/ 0 w 953"/>
                  <a:gd name="T117" fmla="*/ 1 h 397"/>
                  <a:gd name="T118" fmla="*/ 0 w 953"/>
                  <a:gd name="T119" fmla="*/ 1 h 397"/>
                  <a:gd name="T120" fmla="*/ 0 w 953"/>
                  <a:gd name="T121" fmla="*/ 1 h 397"/>
                  <a:gd name="T122" fmla="*/ 0 w 953"/>
                  <a:gd name="T123" fmla="*/ 1 h 39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953" h="397">
                    <a:moveTo>
                      <a:pt x="18" y="298"/>
                    </a:moveTo>
                    <a:lnTo>
                      <a:pt x="31" y="312"/>
                    </a:lnTo>
                    <a:lnTo>
                      <a:pt x="46" y="324"/>
                    </a:lnTo>
                    <a:lnTo>
                      <a:pt x="61" y="336"/>
                    </a:lnTo>
                    <a:lnTo>
                      <a:pt x="77" y="347"/>
                    </a:lnTo>
                    <a:lnTo>
                      <a:pt x="92" y="356"/>
                    </a:lnTo>
                    <a:lnTo>
                      <a:pt x="109" y="366"/>
                    </a:lnTo>
                    <a:lnTo>
                      <a:pt x="126" y="373"/>
                    </a:lnTo>
                    <a:lnTo>
                      <a:pt x="144" y="380"/>
                    </a:lnTo>
                    <a:lnTo>
                      <a:pt x="162" y="385"/>
                    </a:lnTo>
                    <a:lnTo>
                      <a:pt x="182" y="389"/>
                    </a:lnTo>
                    <a:lnTo>
                      <a:pt x="202" y="392"/>
                    </a:lnTo>
                    <a:lnTo>
                      <a:pt x="223" y="394"/>
                    </a:lnTo>
                    <a:lnTo>
                      <a:pt x="246" y="394"/>
                    </a:lnTo>
                    <a:lnTo>
                      <a:pt x="268" y="393"/>
                    </a:lnTo>
                    <a:lnTo>
                      <a:pt x="292" y="391"/>
                    </a:lnTo>
                    <a:lnTo>
                      <a:pt x="318" y="387"/>
                    </a:lnTo>
                    <a:lnTo>
                      <a:pt x="330" y="385"/>
                    </a:lnTo>
                    <a:lnTo>
                      <a:pt x="342" y="383"/>
                    </a:lnTo>
                    <a:lnTo>
                      <a:pt x="354" y="382"/>
                    </a:lnTo>
                    <a:lnTo>
                      <a:pt x="366" y="382"/>
                    </a:lnTo>
                    <a:lnTo>
                      <a:pt x="388" y="383"/>
                    </a:lnTo>
                    <a:lnTo>
                      <a:pt x="409" y="385"/>
                    </a:lnTo>
                    <a:lnTo>
                      <a:pt x="447" y="391"/>
                    </a:lnTo>
                    <a:lnTo>
                      <a:pt x="482" y="396"/>
                    </a:lnTo>
                    <a:lnTo>
                      <a:pt x="498" y="397"/>
                    </a:lnTo>
                    <a:lnTo>
                      <a:pt x="513" y="396"/>
                    </a:lnTo>
                    <a:lnTo>
                      <a:pt x="520" y="395"/>
                    </a:lnTo>
                    <a:lnTo>
                      <a:pt x="528" y="393"/>
                    </a:lnTo>
                    <a:lnTo>
                      <a:pt x="535" y="391"/>
                    </a:lnTo>
                    <a:lnTo>
                      <a:pt x="542" y="388"/>
                    </a:lnTo>
                    <a:lnTo>
                      <a:pt x="549" y="384"/>
                    </a:lnTo>
                    <a:lnTo>
                      <a:pt x="555" y="379"/>
                    </a:lnTo>
                    <a:lnTo>
                      <a:pt x="563" y="373"/>
                    </a:lnTo>
                    <a:lnTo>
                      <a:pt x="569" y="367"/>
                    </a:lnTo>
                    <a:lnTo>
                      <a:pt x="575" y="358"/>
                    </a:lnTo>
                    <a:lnTo>
                      <a:pt x="582" y="349"/>
                    </a:lnTo>
                    <a:lnTo>
                      <a:pt x="588" y="339"/>
                    </a:lnTo>
                    <a:lnTo>
                      <a:pt x="595" y="327"/>
                    </a:lnTo>
                    <a:lnTo>
                      <a:pt x="604" y="311"/>
                    </a:lnTo>
                    <a:lnTo>
                      <a:pt x="615" y="294"/>
                    </a:lnTo>
                    <a:lnTo>
                      <a:pt x="629" y="277"/>
                    </a:lnTo>
                    <a:lnTo>
                      <a:pt x="643" y="259"/>
                    </a:lnTo>
                    <a:lnTo>
                      <a:pt x="658" y="243"/>
                    </a:lnTo>
                    <a:lnTo>
                      <a:pt x="675" y="226"/>
                    </a:lnTo>
                    <a:lnTo>
                      <a:pt x="692" y="209"/>
                    </a:lnTo>
                    <a:lnTo>
                      <a:pt x="711" y="193"/>
                    </a:lnTo>
                    <a:lnTo>
                      <a:pt x="749" y="160"/>
                    </a:lnTo>
                    <a:lnTo>
                      <a:pt x="787" y="129"/>
                    </a:lnTo>
                    <a:lnTo>
                      <a:pt x="824" y="101"/>
                    </a:lnTo>
                    <a:lnTo>
                      <a:pt x="860" y="74"/>
                    </a:lnTo>
                    <a:lnTo>
                      <a:pt x="892" y="52"/>
                    </a:lnTo>
                    <a:lnTo>
                      <a:pt x="918" y="32"/>
                    </a:lnTo>
                    <a:lnTo>
                      <a:pt x="938" y="17"/>
                    </a:lnTo>
                    <a:lnTo>
                      <a:pt x="951" y="6"/>
                    </a:lnTo>
                    <a:lnTo>
                      <a:pt x="953" y="3"/>
                    </a:lnTo>
                    <a:lnTo>
                      <a:pt x="953" y="1"/>
                    </a:lnTo>
                    <a:lnTo>
                      <a:pt x="951" y="0"/>
                    </a:lnTo>
                    <a:lnTo>
                      <a:pt x="945" y="1"/>
                    </a:lnTo>
                    <a:lnTo>
                      <a:pt x="924" y="8"/>
                    </a:lnTo>
                    <a:lnTo>
                      <a:pt x="890" y="21"/>
                    </a:lnTo>
                    <a:lnTo>
                      <a:pt x="875" y="28"/>
                    </a:lnTo>
                    <a:lnTo>
                      <a:pt x="860" y="35"/>
                    </a:lnTo>
                    <a:lnTo>
                      <a:pt x="847" y="41"/>
                    </a:lnTo>
                    <a:lnTo>
                      <a:pt x="835" y="48"/>
                    </a:lnTo>
                    <a:lnTo>
                      <a:pt x="825" y="55"/>
                    </a:lnTo>
                    <a:lnTo>
                      <a:pt x="816" y="62"/>
                    </a:lnTo>
                    <a:lnTo>
                      <a:pt x="808" y="68"/>
                    </a:lnTo>
                    <a:lnTo>
                      <a:pt x="800" y="74"/>
                    </a:lnTo>
                    <a:lnTo>
                      <a:pt x="789" y="87"/>
                    </a:lnTo>
                    <a:lnTo>
                      <a:pt x="780" y="99"/>
                    </a:lnTo>
                    <a:lnTo>
                      <a:pt x="773" y="110"/>
                    </a:lnTo>
                    <a:lnTo>
                      <a:pt x="766" y="121"/>
                    </a:lnTo>
                    <a:lnTo>
                      <a:pt x="760" y="131"/>
                    </a:lnTo>
                    <a:lnTo>
                      <a:pt x="754" y="140"/>
                    </a:lnTo>
                    <a:lnTo>
                      <a:pt x="747" y="148"/>
                    </a:lnTo>
                    <a:lnTo>
                      <a:pt x="738" y="156"/>
                    </a:lnTo>
                    <a:lnTo>
                      <a:pt x="731" y="160"/>
                    </a:lnTo>
                    <a:lnTo>
                      <a:pt x="725" y="163"/>
                    </a:lnTo>
                    <a:lnTo>
                      <a:pt x="718" y="166"/>
                    </a:lnTo>
                    <a:lnTo>
                      <a:pt x="710" y="168"/>
                    </a:lnTo>
                    <a:lnTo>
                      <a:pt x="689" y="173"/>
                    </a:lnTo>
                    <a:lnTo>
                      <a:pt x="665" y="176"/>
                    </a:lnTo>
                    <a:lnTo>
                      <a:pt x="651" y="177"/>
                    </a:lnTo>
                    <a:lnTo>
                      <a:pt x="637" y="177"/>
                    </a:lnTo>
                    <a:lnTo>
                      <a:pt x="621" y="177"/>
                    </a:lnTo>
                    <a:lnTo>
                      <a:pt x="606" y="175"/>
                    </a:lnTo>
                    <a:lnTo>
                      <a:pt x="574" y="171"/>
                    </a:lnTo>
                    <a:lnTo>
                      <a:pt x="540" y="165"/>
                    </a:lnTo>
                    <a:lnTo>
                      <a:pt x="471" y="149"/>
                    </a:lnTo>
                    <a:lnTo>
                      <a:pt x="400" y="133"/>
                    </a:lnTo>
                    <a:lnTo>
                      <a:pt x="366" y="126"/>
                    </a:lnTo>
                    <a:lnTo>
                      <a:pt x="332" y="119"/>
                    </a:lnTo>
                    <a:lnTo>
                      <a:pt x="316" y="116"/>
                    </a:lnTo>
                    <a:lnTo>
                      <a:pt x="299" y="114"/>
                    </a:lnTo>
                    <a:lnTo>
                      <a:pt x="284" y="113"/>
                    </a:lnTo>
                    <a:lnTo>
                      <a:pt x="268" y="112"/>
                    </a:lnTo>
                    <a:lnTo>
                      <a:pt x="254" y="113"/>
                    </a:lnTo>
                    <a:lnTo>
                      <a:pt x="239" y="113"/>
                    </a:lnTo>
                    <a:lnTo>
                      <a:pt x="226" y="115"/>
                    </a:lnTo>
                    <a:lnTo>
                      <a:pt x="214" y="118"/>
                    </a:lnTo>
                    <a:lnTo>
                      <a:pt x="201" y="122"/>
                    </a:lnTo>
                    <a:lnTo>
                      <a:pt x="190" y="127"/>
                    </a:lnTo>
                    <a:lnTo>
                      <a:pt x="179" y="132"/>
                    </a:lnTo>
                    <a:lnTo>
                      <a:pt x="169" y="139"/>
                    </a:lnTo>
                    <a:lnTo>
                      <a:pt x="150" y="153"/>
                    </a:lnTo>
                    <a:lnTo>
                      <a:pt x="130" y="166"/>
                    </a:lnTo>
                    <a:lnTo>
                      <a:pt x="112" y="177"/>
                    </a:lnTo>
                    <a:lnTo>
                      <a:pt x="93" y="187"/>
                    </a:lnTo>
                    <a:lnTo>
                      <a:pt x="59" y="207"/>
                    </a:lnTo>
                    <a:lnTo>
                      <a:pt x="31" y="224"/>
                    </a:lnTo>
                    <a:lnTo>
                      <a:pt x="20" y="233"/>
                    </a:lnTo>
                    <a:lnTo>
                      <a:pt x="11" y="241"/>
                    </a:lnTo>
                    <a:lnTo>
                      <a:pt x="8" y="245"/>
                    </a:lnTo>
                    <a:lnTo>
                      <a:pt x="5" y="249"/>
                    </a:lnTo>
                    <a:lnTo>
                      <a:pt x="2" y="253"/>
                    </a:lnTo>
                    <a:lnTo>
                      <a:pt x="1" y="257"/>
                    </a:lnTo>
                    <a:lnTo>
                      <a:pt x="0" y="263"/>
                    </a:lnTo>
                    <a:lnTo>
                      <a:pt x="0" y="267"/>
                    </a:lnTo>
                    <a:lnTo>
                      <a:pt x="1" y="272"/>
                    </a:lnTo>
                    <a:lnTo>
                      <a:pt x="2" y="276"/>
                    </a:lnTo>
                    <a:lnTo>
                      <a:pt x="5" y="281"/>
                    </a:lnTo>
                    <a:lnTo>
                      <a:pt x="8" y="287"/>
                    </a:lnTo>
                    <a:lnTo>
                      <a:pt x="13" y="292"/>
                    </a:lnTo>
                    <a:lnTo>
                      <a:pt x="18" y="298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23" name="Freeform 2343">
                <a:extLst>
                  <a:ext uri="{FF2B5EF4-FFF2-40B4-BE49-F238E27FC236}">
                    <a16:creationId xmlns:a16="http://schemas.microsoft.com/office/drawing/2014/main" id="{D05C83C1-DFA5-4DDB-ABA8-7751DB4F0F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66" y="3427"/>
                <a:ext cx="80" cy="29"/>
              </a:xfrm>
              <a:custGeom>
                <a:avLst/>
                <a:gdLst>
                  <a:gd name="T0" fmla="*/ 1 w 1202"/>
                  <a:gd name="T1" fmla="*/ 2 h 431"/>
                  <a:gd name="T2" fmla="*/ 1 w 1202"/>
                  <a:gd name="T3" fmla="*/ 2 h 431"/>
                  <a:gd name="T4" fmla="*/ 1 w 1202"/>
                  <a:gd name="T5" fmla="*/ 1 h 431"/>
                  <a:gd name="T6" fmla="*/ 2 w 1202"/>
                  <a:gd name="T7" fmla="*/ 2 h 431"/>
                  <a:gd name="T8" fmla="*/ 2 w 1202"/>
                  <a:gd name="T9" fmla="*/ 2 h 431"/>
                  <a:gd name="T10" fmla="*/ 2 w 1202"/>
                  <a:gd name="T11" fmla="*/ 2 h 431"/>
                  <a:gd name="T12" fmla="*/ 3 w 1202"/>
                  <a:gd name="T13" fmla="*/ 2 h 431"/>
                  <a:gd name="T14" fmla="*/ 3 w 1202"/>
                  <a:gd name="T15" fmla="*/ 2 h 431"/>
                  <a:gd name="T16" fmla="*/ 3 w 1202"/>
                  <a:gd name="T17" fmla="*/ 2 h 431"/>
                  <a:gd name="T18" fmla="*/ 3 w 1202"/>
                  <a:gd name="T19" fmla="*/ 2 h 431"/>
                  <a:gd name="T20" fmla="*/ 4 w 1202"/>
                  <a:gd name="T21" fmla="*/ 2 h 431"/>
                  <a:gd name="T22" fmla="*/ 4 w 1202"/>
                  <a:gd name="T23" fmla="*/ 2 h 431"/>
                  <a:gd name="T24" fmla="*/ 3 w 1202"/>
                  <a:gd name="T25" fmla="*/ 2 h 431"/>
                  <a:gd name="T26" fmla="*/ 3 w 1202"/>
                  <a:gd name="T27" fmla="*/ 2 h 431"/>
                  <a:gd name="T28" fmla="*/ 4 w 1202"/>
                  <a:gd name="T29" fmla="*/ 1 h 431"/>
                  <a:gd name="T30" fmla="*/ 4 w 1202"/>
                  <a:gd name="T31" fmla="*/ 1 h 431"/>
                  <a:gd name="T32" fmla="*/ 5 w 1202"/>
                  <a:gd name="T33" fmla="*/ 0 h 431"/>
                  <a:gd name="T34" fmla="*/ 4 w 1202"/>
                  <a:gd name="T35" fmla="*/ 1 h 431"/>
                  <a:gd name="T36" fmla="*/ 4 w 1202"/>
                  <a:gd name="T37" fmla="*/ 1 h 431"/>
                  <a:gd name="T38" fmla="*/ 5 w 1202"/>
                  <a:gd name="T39" fmla="*/ 0 h 431"/>
                  <a:gd name="T40" fmla="*/ 5 w 1202"/>
                  <a:gd name="T41" fmla="*/ 0 h 431"/>
                  <a:gd name="T42" fmla="*/ 5 w 1202"/>
                  <a:gd name="T43" fmla="*/ 0 h 431"/>
                  <a:gd name="T44" fmla="*/ 5 w 1202"/>
                  <a:gd name="T45" fmla="*/ 0 h 431"/>
                  <a:gd name="T46" fmla="*/ 5 w 1202"/>
                  <a:gd name="T47" fmla="*/ 0 h 431"/>
                  <a:gd name="T48" fmla="*/ 5 w 1202"/>
                  <a:gd name="T49" fmla="*/ 0 h 431"/>
                  <a:gd name="T50" fmla="*/ 5 w 1202"/>
                  <a:gd name="T51" fmla="*/ 0 h 431"/>
                  <a:gd name="T52" fmla="*/ 5 w 1202"/>
                  <a:gd name="T53" fmla="*/ 0 h 431"/>
                  <a:gd name="T54" fmla="*/ 5 w 1202"/>
                  <a:gd name="T55" fmla="*/ 0 h 431"/>
                  <a:gd name="T56" fmla="*/ 5 w 1202"/>
                  <a:gd name="T57" fmla="*/ 0 h 431"/>
                  <a:gd name="T58" fmla="*/ 5 w 1202"/>
                  <a:gd name="T59" fmla="*/ 1 h 431"/>
                  <a:gd name="T60" fmla="*/ 5 w 1202"/>
                  <a:gd name="T61" fmla="*/ 0 h 431"/>
                  <a:gd name="T62" fmla="*/ 5 w 1202"/>
                  <a:gd name="T63" fmla="*/ 0 h 431"/>
                  <a:gd name="T64" fmla="*/ 4 w 1202"/>
                  <a:gd name="T65" fmla="*/ 1 h 431"/>
                  <a:gd name="T66" fmla="*/ 4 w 1202"/>
                  <a:gd name="T67" fmla="*/ 1 h 431"/>
                  <a:gd name="T68" fmla="*/ 4 w 1202"/>
                  <a:gd name="T69" fmla="*/ 1 h 431"/>
                  <a:gd name="T70" fmla="*/ 4 w 1202"/>
                  <a:gd name="T71" fmla="*/ 1 h 431"/>
                  <a:gd name="T72" fmla="*/ 4 w 1202"/>
                  <a:gd name="T73" fmla="*/ 1 h 431"/>
                  <a:gd name="T74" fmla="*/ 4 w 1202"/>
                  <a:gd name="T75" fmla="*/ 1 h 431"/>
                  <a:gd name="T76" fmla="*/ 3 w 1202"/>
                  <a:gd name="T77" fmla="*/ 1 h 431"/>
                  <a:gd name="T78" fmla="*/ 3 w 1202"/>
                  <a:gd name="T79" fmla="*/ 1 h 431"/>
                  <a:gd name="T80" fmla="*/ 4 w 1202"/>
                  <a:gd name="T81" fmla="*/ 1 h 431"/>
                  <a:gd name="T82" fmla="*/ 2 w 1202"/>
                  <a:gd name="T83" fmla="*/ 1 h 431"/>
                  <a:gd name="T84" fmla="*/ 2 w 1202"/>
                  <a:gd name="T85" fmla="*/ 1 h 431"/>
                  <a:gd name="T86" fmla="*/ 2 w 1202"/>
                  <a:gd name="T87" fmla="*/ 1 h 431"/>
                  <a:gd name="T88" fmla="*/ 2 w 1202"/>
                  <a:gd name="T89" fmla="*/ 0 h 431"/>
                  <a:gd name="T90" fmla="*/ 3 w 1202"/>
                  <a:gd name="T91" fmla="*/ 1 h 431"/>
                  <a:gd name="T92" fmla="*/ 2 w 1202"/>
                  <a:gd name="T93" fmla="*/ 1 h 431"/>
                  <a:gd name="T94" fmla="*/ 1 w 1202"/>
                  <a:gd name="T95" fmla="*/ 1 h 431"/>
                  <a:gd name="T96" fmla="*/ 1 w 1202"/>
                  <a:gd name="T97" fmla="*/ 1 h 431"/>
                  <a:gd name="T98" fmla="*/ 1 w 1202"/>
                  <a:gd name="T99" fmla="*/ 1 h 431"/>
                  <a:gd name="T100" fmla="*/ 1 w 1202"/>
                  <a:gd name="T101" fmla="*/ 1 h 431"/>
                  <a:gd name="T102" fmla="*/ 1 w 1202"/>
                  <a:gd name="T103" fmla="*/ 1 h 431"/>
                  <a:gd name="T104" fmla="*/ 1 w 1202"/>
                  <a:gd name="T105" fmla="*/ 1 h 431"/>
                  <a:gd name="T106" fmla="*/ 1 w 1202"/>
                  <a:gd name="T107" fmla="*/ 1 h 431"/>
                  <a:gd name="T108" fmla="*/ 1 w 1202"/>
                  <a:gd name="T109" fmla="*/ 1 h 431"/>
                  <a:gd name="T110" fmla="*/ 1 w 1202"/>
                  <a:gd name="T111" fmla="*/ 1 h 43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202" h="431">
                    <a:moveTo>
                      <a:pt x="258" y="300"/>
                    </a:moveTo>
                    <a:lnTo>
                      <a:pt x="272" y="313"/>
                    </a:lnTo>
                    <a:lnTo>
                      <a:pt x="285" y="325"/>
                    </a:lnTo>
                    <a:lnTo>
                      <a:pt x="299" y="335"/>
                    </a:lnTo>
                    <a:lnTo>
                      <a:pt x="314" y="346"/>
                    </a:lnTo>
                    <a:lnTo>
                      <a:pt x="328" y="355"/>
                    </a:lnTo>
                    <a:lnTo>
                      <a:pt x="344" y="363"/>
                    </a:lnTo>
                    <a:lnTo>
                      <a:pt x="360" y="370"/>
                    </a:lnTo>
                    <a:lnTo>
                      <a:pt x="377" y="377"/>
                    </a:lnTo>
                    <a:lnTo>
                      <a:pt x="366" y="412"/>
                    </a:lnTo>
                    <a:lnTo>
                      <a:pt x="346" y="405"/>
                    </a:lnTo>
                    <a:lnTo>
                      <a:pt x="328" y="397"/>
                    </a:lnTo>
                    <a:lnTo>
                      <a:pt x="311" y="388"/>
                    </a:lnTo>
                    <a:lnTo>
                      <a:pt x="293" y="377"/>
                    </a:lnTo>
                    <a:lnTo>
                      <a:pt x="277" y="366"/>
                    </a:lnTo>
                    <a:lnTo>
                      <a:pt x="262" y="354"/>
                    </a:lnTo>
                    <a:lnTo>
                      <a:pt x="246" y="340"/>
                    </a:lnTo>
                    <a:lnTo>
                      <a:pt x="232" y="326"/>
                    </a:lnTo>
                    <a:lnTo>
                      <a:pt x="258" y="300"/>
                    </a:lnTo>
                    <a:close/>
                    <a:moveTo>
                      <a:pt x="377" y="377"/>
                    </a:moveTo>
                    <a:lnTo>
                      <a:pt x="394" y="383"/>
                    </a:lnTo>
                    <a:lnTo>
                      <a:pt x="413" y="386"/>
                    </a:lnTo>
                    <a:lnTo>
                      <a:pt x="431" y="389"/>
                    </a:lnTo>
                    <a:lnTo>
                      <a:pt x="452" y="391"/>
                    </a:lnTo>
                    <a:lnTo>
                      <a:pt x="473" y="391"/>
                    </a:lnTo>
                    <a:lnTo>
                      <a:pt x="494" y="390"/>
                    </a:lnTo>
                    <a:lnTo>
                      <a:pt x="517" y="387"/>
                    </a:lnTo>
                    <a:lnTo>
                      <a:pt x="541" y="384"/>
                    </a:lnTo>
                    <a:lnTo>
                      <a:pt x="548" y="421"/>
                    </a:lnTo>
                    <a:lnTo>
                      <a:pt x="521" y="425"/>
                    </a:lnTo>
                    <a:lnTo>
                      <a:pt x="496" y="427"/>
                    </a:lnTo>
                    <a:lnTo>
                      <a:pt x="472" y="428"/>
                    </a:lnTo>
                    <a:lnTo>
                      <a:pt x="449" y="428"/>
                    </a:lnTo>
                    <a:lnTo>
                      <a:pt x="426" y="426"/>
                    </a:lnTo>
                    <a:lnTo>
                      <a:pt x="406" y="423"/>
                    </a:lnTo>
                    <a:lnTo>
                      <a:pt x="385" y="419"/>
                    </a:lnTo>
                    <a:lnTo>
                      <a:pt x="366" y="412"/>
                    </a:lnTo>
                    <a:lnTo>
                      <a:pt x="377" y="377"/>
                    </a:lnTo>
                    <a:close/>
                    <a:moveTo>
                      <a:pt x="541" y="384"/>
                    </a:moveTo>
                    <a:lnTo>
                      <a:pt x="561" y="381"/>
                    </a:lnTo>
                    <a:lnTo>
                      <a:pt x="580" y="378"/>
                    </a:lnTo>
                    <a:lnTo>
                      <a:pt x="597" y="378"/>
                    </a:lnTo>
                    <a:lnTo>
                      <a:pt x="615" y="378"/>
                    </a:lnTo>
                    <a:lnTo>
                      <a:pt x="648" y="383"/>
                    </a:lnTo>
                    <a:lnTo>
                      <a:pt x="676" y="387"/>
                    </a:lnTo>
                    <a:lnTo>
                      <a:pt x="670" y="424"/>
                    </a:lnTo>
                    <a:lnTo>
                      <a:pt x="643" y="420"/>
                    </a:lnTo>
                    <a:lnTo>
                      <a:pt x="614" y="417"/>
                    </a:lnTo>
                    <a:lnTo>
                      <a:pt x="598" y="416"/>
                    </a:lnTo>
                    <a:lnTo>
                      <a:pt x="582" y="417"/>
                    </a:lnTo>
                    <a:lnTo>
                      <a:pt x="565" y="418"/>
                    </a:lnTo>
                    <a:lnTo>
                      <a:pt x="548" y="421"/>
                    </a:lnTo>
                    <a:lnTo>
                      <a:pt x="541" y="384"/>
                    </a:lnTo>
                    <a:close/>
                    <a:moveTo>
                      <a:pt x="676" y="387"/>
                    </a:moveTo>
                    <a:lnTo>
                      <a:pt x="696" y="390"/>
                    </a:lnTo>
                    <a:lnTo>
                      <a:pt x="715" y="393"/>
                    </a:lnTo>
                    <a:lnTo>
                      <a:pt x="723" y="393"/>
                    </a:lnTo>
                    <a:lnTo>
                      <a:pt x="731" y="393"/>
                    </a:lnTo>
                    <a:lnTo>
                      <a:pt x="739" y="392"/>
                    </a:lnTo>
                    <a:lnTo>
                      <a:pt x="747" y="390"/>
                    </a:lnTo>
                    <a:lnTo>
                      <a:pt x="756" y="388"/>
                    </a:lnTo>
                    <a:lnTo>
                      <a:pt x="763" y="384"/>
                    </a:lnTo>
                    <a:lnTo>
                      <a:pt x="770" y="378"/>
                    </a:lnTo>
                    <a:lnTo>
                      <a:pt x="777" y="372"/>
                    </a:lnTo>
                    <a:lnTo>
                      <a:pt x="785" y="365"/>
                    </a:lnTo>
                    <a:lnTo>
                      <a:pt x="791" y="357"/>
                    </a:lnTo>
                    <a:lnTo>
                      <a:pt x="798" y="347"/>
                    </a:lnTo>
                    <a:lnTo>
                      <a:pt x="805" y="334"/>
                    </a:lnTo>
                    <a:lnTo>
                      <a:pt x="838" y="352"/>
                    </a:lnTo>
                    <a:lnTo>
                      <a:pt x="829" y="367"/>
                    </a:lnTo>
                    <a:lnTo>
                      <a:pt x="820" y="382"/>
                    </a:lnTo>
                    <a:lnTo>
                      <a:pt x="810" y="394"/>
                    </a:lnTo>
                    <a:lnTo>
                      <a:pt x="801" y="404"/>
                    </a:lnTo>
                    <a:lnTo>
                      <a:pt x="792" y="412"/>
                    </a:lnTo>
                    <a:lnTo>
                      <a:pt x="782" y="419"/>
                    </a:lnTo>
                    <a:lnTo>
                      <a:pt x="772" y="424"/>
                    </a:lnTo>
                    <a:lnTo>
                      <a:pt x="762" y="427"/>
                    </a:lnTo>
                    <a:lnTo>
                      <a:pt x="752" y="430"/>
                    </a:lnTo>
                    <a:lnTo>
                      <a:pt x="741" y="431"/>
                    </a:lnTo>
                    <a:lnTo>
                      <a:pt x="730" y="431"/>
                    </a:lnTo>
                    <a:lnTo>
                      <a:pt x="719" y="431"/>
                    </a:lnTo>
                    <a:lnTo>
                      <a:pt x="696" y="428"/>
                    </a:lnTo>
                    <a:lnTo>
                      <a:pt x="670" y="424"/>
                    </a:lnTo>
                    <a:lnTo>
                      <a:pt x="676" y="387"/>
                    </a:lnTo>
                    <a:close/>
                    <a:moveTo>
                      <a:pt x="805" y="334"/>
                    </a:moveTo>
                    <a:lnTo>
                      <a:pt x="808" y="328"/>
                    </a:lnTo>
                    <a:lnTo>
                      <a:pt x="805" y="334"/>
                    </a:lnTo>
                    <a:lnTo>
                      <a:pt x="822" y="342"/>
                    </a:lnTo>
                    <a:lnTo>
                      <a:pt x="805" y="334"/>
                    </a:lnTo>
                    <a:close/>
                    <a:moveTo>
                      <a:pt x="805" y="334"/>
                    </a:moveTo>
                    <a:lnTo>
                      <a:pt x="815" y="315"/>
                    </a:lnTo>
                    <a:lnTo>
                      <a:pt x="829" y="295"/>
                    </a:lnTo>
                    <a:lnTo>
                      <a:pt x="844" y="276"/>
                    </a:lnTo>
                    <a:lnTo>
                      <a:pt x="861" y="256"/>
                    </a:lnTo>
                    <a:lnTo>
                      <a:pt x="879" y="236"/>
                    </a:lnTo>
                    <a:lnTo>
                      <a:pt x="899" y="218"/>
                    </a:lnTo>
                    <a:lnTo>
                      <a:pt x="919" y="198"/>
                    </a:lnTo>
                    <a:lnTo>
                      <a:pt x="940" y="180"/>
                    </a:lnTo>
                    <a:lnTo>
                      <a:pt x="983" y="145"/>
                    </a:lnTo>
                    <a:lnTo>
                      <a:pt x="1026" y="111"/>
                    </a:lnTo>
                    <a:lnTo>
                      <a:pt x="1068" y="81"/>
                    </a:lnTo>
                    <a:lnTo>
                      <a:pt x="1104" y="54"/>
                    </a:lnTo>
                    <a:lnTo>
                      <a:pt x="1126" y="84"/>
                    </a:lnTo>
                    <a:lnTo>
                      <a:pt x="1090" y="110"/>
                    </a:lnTo>
                    <a:lnTo>
                      <a:pt x="1051" y="140"/>
                    </a:lnTo>
                    <a:lnTo>
                      <a:pt x="1009" y="172"/>
                    </a:lnTo>
                    <a:lnTo>
                      <a:pt x="968" y="207"/>
                    </a:lnTo>
                    <a:lnTo>
                      <a:pt x="947" y="224"/>
                    </a:lnTo>
                    <a:lnTo>
                      <a:pt x="928" y="242"/>
                    </a:lnTo>
                    <a:lnTo>
                      <a:pt x="909" y="260"/>
                    </a:lnTo>
                    <a:lnTo>
                      <a:pt x="892" y="279"/>
                    </a:lnTo>
                    <a:lnTo>
                      <a:pt x="875" y="297"/>
                    </a:lnTo>
                    <a:lnTo>
                      <a:pt x="861" y="316"/>
                    </a:lnTo>
                    <a:lnTo>
                      <a:pt x="848" y="333"/>
                    </a:lnTo>
                    <a:lnTo>
                      <a:pt x="838" y="352"/>
                    </a:lnTo>
                    <a:lnTo>
                      <a:pt x="805" y="334"/>
                    </a:lnTo>
                    <a:close/>
                    <a:moveTo>
                      <a:pt x="1104" y="54"/>
                    </a:moveTo>
                    <a:lnTo>
                      <a:pt x="1116" y="46"/>
                    </a:lnTo>
                    <a:lnTo>
                      <a:pt x="1127" y="41"/>
                    </a:lnTo>
                    <a:lnTo>
                      <a:pt x="1138" y="37"/>
                    </a:lnTo>
                    <a:lnTo>
                      <a:pt x="1147" y="34"/>
                    </a:lnTo>
                    <a:lnTo>
                      <a:pt x="1154" y="31"/>
                    </a:lnTo>
                    <a:lnTo>
                      <a:pt x="1159" y="28"/>
                    </a:lnTo>
                    <a:lnTo>
                      <a:pt x="1161" y="27"/>
                    </a:lnTo>
                    <a:lnTo>
                      <a:pt x="1162" y="26"/>
                    </a:lnTo>
                    <a:lnTo>
                      <a:pt x="1163" y="25"/>
                    </a:lnTo>
                    <a:lnTo>
                      <a:pt x="1162" y="23"/>
                    </a:lnTo>
                    <a:lnTo>
                      <a:pt x="1197" y="10"/>
                    </a:lnTo>
                    <a:lnTo>
                      <a:pt x="1198" y="13"/>
                    </a:lnTo>
                    <a:lnTo>
                      <a:pt x="1198" y="16"/>
                    </a:lnTo>
                    <a:lnTo>
                      <a:pt x="1197" y="20"/>
                    </a:lnTo>
                    <a:lnTo>
                      <a:pt x="1196" y="24"/>
                    </a:lnTo>
                    <a:lnTo>
                      <a:pt x="1190" y="33"/>
                    </a:lnTo>
                    <a:lnTo>
                      <a:pt x="1182" y="41"/>
                    </a:lnTo>
                    <a:lnTo>
                      <a:pt x="1158" y="61"/>
                    </a:lnTo>
                    <a:lnTo>
                      <a:pt x="1126" y="84"/>
                    </a:lnTo>
                    <a:lnTo>
                      <a:pt x="1104" y="54"/>
                    </a:lnTo>
                    <a:close/>
                    <a:moveTo>
                      <a:pt x="1197" y="10"/>
                    </a:moveTo>
                    <a:lnTo>
                      <a:pt x="1202" y="22"/>
                    </a:lnTo>
                    <a:lnTo>
                      <a:pt x="1197" y="10"/>
                    </a:lnTo>
                    <a:lnTo>
                      <a:pt x="1180" y="16"/>
                    </a:lnTo>
                    <a:lnTo>
                      <a:pt x="1197" y="10"/>
                    </a:lnTo>
                    <a:close/>
                    <a:moveTo>
                      <a:pt x="1162" y="23"/>
                    </a:moveTo>
                    <a:lnTo>
                      <a:pt x="1162" y="22"/>
                    </a:lnTo>
                    <a:lnTo>
                      <a:pt x="1161" y="21"/>
                    </a:lnTo>
                    <a:lnTo>
                      <a:pt x="1160" y="22"/>
                    </a:lnTo>
                    <a:lnTo>
                      <a:pt x="1159" y="22"/>
                    </a:lnTo>
                    <a:lnTo>
                      <a:pt x="1157" y="26"/>
                    </a:lnTo>
                    <a:lnTo>
                      <a:pt x="1154" y="31"/>
                    </a:lnTo>
                    <a:lnTo>
                      <a:pt x="1149" y="37"/>
                    </a:lnTo>
                    <a:lnTo>
                      <a:pt x="1143" y="42"/>
                    </a:lnTo>
                    <a:lnTo>
                      <a:pt x="1135" y="48"/>
                    </a:lnTo>
                    <a:lnTo>
                      <a:pt x="1124" y="53"/>
                    </a:lnTo>
                    <a:lnTo>
                      <a:pt x="1110" y="18"/>
                    </a:lnTo>
                    <a:lnTo>
                      <a:pt x="1129" y="11"/>
                    </a:lnTo>
                    <a:lnTo>
                      <a:pt x="1146" y="6"/>
                    </a:lnTo>
                    <a:lnTo>
                      <a:pt x="1160" y="2"/>
                    </a:lnTo>
                    <a:lnTo>
                      <a:pt x="1173" y="0"/>
                    </a:lnTo>
                    <a:lnTo>
                      <a:pt x="1182" y="0"/>
                    </a:lnTo>
                    <a:lnTo>
                      <a:pt x="1189" y="2"/>
                    </a:lnTo>
                    <a:lnTo>
                      <a:pt x="1192" y="3"/>
                    </a:lnTo>
                    <a:lnTo>
                      <a:pt x="1194" y="5"/>
                    </a:lnTo>
                    <a:lnTo>
                      <a:pt x="1196" y="7"/>
                    </a:lnTo>
                    <a:lnTo>
                      <a:pt x="1197" y="10"/>
                    </a:lnTo>
                    <a:lnTo>
                      <a:pt x="1162" y="23"/>
                    </a:lnTo>
                    <a:close/>
                    <a:moveTo>
                      <a:pt x="1110" y="18"/>
                    </a:moveTo>
                    <a:lnTo>
                      <a:pt x="1109" y="19"/>
                    </a:lnTo>
                    <a:lnTo>
                      <a:pt x="1110" y="18"/>
                    </a:lnTo>
                    <a:lnTo>
                      <a:pt x="1117" y="36"/>
                    </a:lnTo>
                    <a:lnTo>
                      <a:pt x="1110" y="18"/>
                    </a:lnTo>
                    <a:close/>
                    <a:moveTo>
                      <a:pt x="1124" y="53"/>
                    </a:moveTo>
                    <a:lnTo>
                      <a:pt x="1110" y="59"/>
                    </a:lnTo>
                    <a:lnTo>
                      <a:pt x="1096" y="66"/>
                    </a:lnTo>
                    <a:lnTo>
                      <a:pt x="1084" y="73"/>
                    </a:lnTo>
                    <a:lnTo>
                      <a:pt x="1074" y="79"/>
                    </a:lnTo>
                    <a:lnTo>
                      <a:pt x="1055" y="90"/>
                    </a:lnTo>
                    <a:lnTo>
                      <a:pt x="1042" y="103"/>
                    </a:lnTo>
                    <a:lnTo>
                      <a:pt x="1031" y="114"/>
                    </a:lnTo>
                    <a:lnTo>
                      <a:pt x="1022" y="124"/>
                    </a:lnTo>
                    <a:lnTo>
                      <a:pt x="1015" y="134"/>
                    </a:lnTo>
                    <a:lnTo>
                      <a:pt x="1010" y="145"/>
                    </a:lnTo>
                    <a:lnTo>
                      <a:pt x="977" y="126"/>
                    </a:lnTo>
                    <a:lnTo>
                      <a:pt x="984" y="114"/>
                    </a:lnTo>
                    <a:lnTo>
                      <a:pt x="991" y="102"/>
                    </a:lnTo>
                    <a:lnTo>
                      <a:pt x="1002" y="89"/>
                    </a:lnTo>
                    <a:lnTo>
                      <a:pt x="1015" y="76"/>
                    </a:lnTo>
                    <a:lnTo>
                      <a:pt x="1022" y="69"/>
                    </a:lnTo>
                    <a:lnTo>
                      <a:pt x="1031" y="61"/>
                    </a:lnTo>
                    <a:lnTo>
                      <a:pt x="1041" y="55"/>
                    </a:lnTo>
                    <a:lnTo>
                      <a:pt x="1052" y="48"/>
                    </a:lnTo>
                    <a:lnTo>
                      <a:pt x="1065" y="41"/>
                    </a:lnTo>
                    <a:lnTo>
                      <a:pt x="1078" y="34"/>
                    </a:lnTo>
                    <a:lnTo>
                      <a:pt x="1093" y="26"/>
                    </a:lnTo>
                    <a:lnTo>
                      <a:pt x="1110" y="18"/>
                    </a:lnTo>
                    <a:lnTo>
                      <a:pt x="1124" y="53"/>
                    </a:lnTo>
                    <a:close/>
                    <a:moveTo>
                      <a:pt x="1010" y="145"/>
                    </a:moveTo>
                    <a:lnTo>
                      <a:pt x="1003" y="156"/>
                    </a:lnTo>
                    <a:lnTo>
                      <a:pt x="996" y="167"/>
                    </a:lnTo>
                    <a:lnTo>
                      <a:pt x="991" y="173"/>
                    </a:lnTo>
                    <a:lnTo>
                      <a:pt x="987" y="178"/>
                    </a:lnTo>
                    <a:lnTo>
                      <a:pt x="982" y="182"/>
                    </a:lnTo>
                    <a:lnTo>
                      <a:pt x="976" y="186"/>
                    </a:lnTo>
                    <a:lnTo>
                      <a:pt x="970" y="190"/>
                    </a:lnTo>
                    <a:lnTo>
                      <a:pt x="963" y="194"/>
                    </a:lnTo>
                    <a:lnTo>
                      <a:pt x="954" y="197"/>
                    </a:lnTo>
                    <a:lnTo>
                      <a:pt x="944" y="200"/>
                    </a:lnTo>
                    <a:lnTo>
                      <a:pt x="934" y="203"/>
                    </a:lnTo>
                    <a:lnTo>
                      <a:pt x="921" y="206"/>
                    </a:lnTo>
                    <a:lnTo>
                      <a:pt x="908" y="208"/>
                    </a:lnTo>
                    <a:lnTo>
                      <a:pt x="894" y="210"/>
                    </a:lnTo>
                    <a:lnTo>
                      <a:pt x="890" y="173"/>
                    </a:lnTo>
                    <a:lnTo>
                      <a:pt x="911" y="169"/>
                    </a:lnTo>
                    <a:lnTo>
                      <a:pt x="929" y="165"/>
                    </a:lnTo>
                    <a:lnTo>
                      <a:pt x="942" y="161"/>
                    </a:lnTo>
                    <a:lnTo>
                      <a:pt x="953" y="155"/>
                    </a:lnTo>
                    <a:lnTo>
                      <a:pt x="961" y="149"/>
                    </a:lnTo>
                    <a:lnTo>
                      <a:pt x="967" y="142"/>
                    </a:lnTo>
                    <a:lnTo>
                      <a:pt x="972" y="134"/>
                    </a:lnTo>
                    <a:lnTo>
                      <a:pt x="977" y="126"/>
                    </a:lnTo>
                    <a:lnTo>
                      <a:pt x="1010" y="145"/>
                    </a:lnTo>
                    <a:close/>
                    <a:moveTo>
                      <a:pt x="890" y="173"/>
                    </a:moveTo>
                    <a:lnTo>
                      <a:pt x="887" y="173"/>
                    </a:lnTo>
                    <a:lnTo>
                      <a:pt x="890" y="173"/>
                    </a:lnTo>
                    <a:lnTo>
                      <a:pt x="892" y="191"/>
                    </a:lnTo>
                    <a:lnTo>
                      <a:pt x="890" y="173"/>
                    </a:lnTo>
                    <a:close/>
                    <a:moveTo>
                      <a:pt x="894" y="210"/>
                    </a:moveTo>
                    <a:lnTo>
                      <a:pt x="881" y="211"/>
                    </a:lnTo>
                    <a:lnTo>
                      <a:pt x="870" y="211"/>
                    </a:lnTo>
                    <a:lnTo>
                      <a:pt x="858" y="211"/>
                    </a:lnTo>
                    <a:lnTo>
                      <a:pt x="844" y="211"/>
                    </a:lnTo>
                    <a:lnTo>
                      <a:pt x="818" y="208"/>
                    </a:lnTo>
                    <a:lnTo>
                      <a:pt x="791" y="203"/>
                    </a:lnTo>
                    <a:lnTo>
                      <a:pt x="763" y="198"/>
                    </a:lnTo>
                    <a:lnTo>
                      <a:pt x="734" y="192"/>
                    </a:lnTo>
                    <a:lnTo>
                      <a:pt x="705" y="185"/>
                    </a:lnTo>
                    <a:lnTo>
                      <a:pt x="675" y="179"/>
                    </a:lnTo>
                    <a:lnTo>
                      <a:pt x="685" y="142"/>
                    </a:lnTo>
                    <a:lnTo>
                      <a:pt x="712" y="149"/>
                    </a:lnTo>
                    <a:lnTo>
                      <a:pt x="740" y="155"/>
                    </a:lnTo>
                    <a:lnTo>
                      <a:pt x="768" y="161"/>
                    </a:lnTo>
                    <a:lnTo>
                      <a:pt x="795" y="166"/>
                    </a:lnTo>
                    <a:lnTo>
                      <a:pt x="821" y="171"/>
                    </a:lnTo>
                    <a:lnTo>
                      <a:pt x="844" y="173"/>
                    </a:lnTo>
                    <a:lnTo>
                      <a:pt x="868" y="174"/>
                    </a:lnTo>
                    <a:lnTo>
                      <a:pt x="890" y="173"/>
                    </a:lnTo>
                    <a:lnTo>
                      <a:pt x="894" y="210"/>
                    </a:lnTo>
                    <a:close/>
                    <a:moveTo>
                      <a:pt x="675" y="179"/>
                    </a:moveTo>
                    <a:lnTo>
                      <a:pt x="635" y="168"/>
                    </a:lnTo>
                    <a:lnTo>
                      <a:pt x="596" y="160"/>
                    </a:lnTo>
                    <a:lnTo>
                      <a:pt x="557" y="153"/>
                    </a:lnTo>
                    <a:lnTo>
                      <a:pt x="521" y="148"/>
                    </a:lnTo>
                    <a:lnTo>
                      <a:pt x="503" y="147"/>
                    </a:lnTo>
                    <a:lnTo>
                      <a:pt x="487" y="147"/>
                    </a:lnTo>
                    <a:lnTo>
                      <a:pt x="472" y="147"/>
                    </a:lnTo>
                    <a:lnTo>
                      <a:pt x="457" y="149"/>
                    </a:lnTo>
                    <a:lnTo>
                      <a:pt x="443" y="152"/>
                    </a:lnTo>
                    <a:lnTo>
                      <a:pt x="430" y="156"/>
                    </a:lnTo>
                    <a:lnTo>
                      <a:pt x="419" y="161"/>
                    </a:lnTo>
                    <a:lnTo>
                      <a:pt x="408" y="168"/>
                    </a:lnTo>
                    <a:lnTo>
                      <a:pt x="384" y="140"/>
                    </a:lnTo>
                    <a:lnTo>
                      <a:pt x="391" y="134"/>
                    </a:lnTo>
                    <a:lnTo>
                      <a:pt x="397" y="130"/>
                    </a:lnTo>
                    <a:lnTo>
                      <a:pt x="405" y="126"/>
                    </a:lnTo>
                    <a:lnTo>
                      <a:pt x="412" y="123"/>
                    </a:lnTo>
                    <a:lnTo>
                      <a:pt x="427" y="117"/>
                    </a:lnTo>
                    <a:lnTo>
                      <a:pt x="443" y="113"/>
                    </a:lnTo>
                    <a:lnTo>
                      <a:pt x="460" y="111"/>
                    </a:lnTo>
                    <a:lnTo>
                      <a:pt x="478" y="109"/>
                    </a:lnTo>
                    <a:lnTo>
                      <a:pt x="496" y="109"/>
                    </a:lnTo>
                    <a:lnTo>
                      <a:pt x="516" y="110"/>
                    </a:lnTo>
                    <a:lnTo>
                      <a:pt x="535" y="112"/>
                    </a:lnTo>
                    <a:lnTo>
                      <a:pt x="556" y="115"/>
                    </a:lnTo>
                    <a:lnTo>
                      <a:pt x="577" y="118"/>
                    </a:lnTo>
                    <a:lnTo>
                      <a:pt x="598" y="122"/>
                    </a:lnTo>
                    <a:lnTo>
                      <a:pt x="640" y="131"/>
                    </a:lnTo>
                    <a:lnTo>
                      <a:pt x="685" y="142"/>
                    </a:lnTo>
                    <a:lnTo>
                      <a:pt x="675" y="179"/>
                    </a:lnTo>
                    <a:close/>
                    <a:moveTo>
                      <a:pt x="408" y="168"/>
                    </a:moveTo>
                    <a:lnTo>
                      <a:pt x="408" y="169"/>
                    </a:lnTo>
                    <a:lnTo>
                      <a:pt x="396" y="154"/>
                    </a:lnTo>
                    <a:lnTo>
                      <a:pt x="408" y="168"/>
                    </a:lnTo>
                    <a:close/>
                    <a:moveTo>
                      <a:pt x="408" y="169"/>
                    </a:moveTo>
                    <a:lnTo>
                      <a:pt x="383" y="187"/>
                    </a:lnTo>
                    <a:lnTo>
                      <a:pt x="358" y="202"/>
                    </a:lnTo>
                    <a:lnTo>
                      <a:pt x="335" y="216"/>
                    </a:lnTo>
                    <a:lnTo>
                      <a:pt x="313" y="228"/>
                    </a:lnTo>
                    <a:lnTo>
                      <a:pt x="294" y="195"/>
                    </a:lnTo>
                    <a:lnTo>
                      <a:pt x="316" y="184"/>
                    </a:lnTo>
                    <a:lnTo>
                      <a:pt x="339" y="171"/>
                    </a:lnTo>
                    <a:lnTo>
                      <a:pt x="362" y="155"/>
                    </a:lnTo>
                    <a:lnTo>
                      <a:pt x="385" y="140"/>
                    </a:lnTo>
                    <a:lnTo>
                      <a:pt x="408" y="169"/>
                    </a:lnTo>
                    <a:close/>
                    <a:moveTo>
                      <a:pt x="313" y="228"/>
                    </a:moveTo>
                    <a:lnTo>
                      <a:pt x="293" y="239"/>
                    </a:lnTo>
                    <a:lnTo>
                      <a:pt x="277" y="250"/>
                    </a:lnTo>
                    <a:lnTo>
                      <a:pt x="263" y="259"/>
                    </a:lnTo>
                    <a:lnTo>
                      <a:pt x="252" y="267"/>
                    </a:lnTo>
                    <a:lnTo>
                      <a:pt x="226" y="242"/>
                    </a:lnTo>
                    <a:lnTo>
                      <a:pt x="239" y="230"/>
                    </a:lnTo>
                    <a:lnTo>
                      <a:pt x="255" y="219"/>
                    </a:lnTo>
                    <a:lnTo>
                      <a:pt x="274" y="208"/>
                    </a:lnTo>
                    <a:lnTo>
                      <a:pt x="294" y="195"/>
                    </a:lnTo>
                    <a:lnTo>
                      <a:pt x="313" y="228"/>
                    </a:lnTo>
                    <a:close/>
                    <a:moveTo>
                      <a:pt x="252" y="267"/>
                    </a:moveTo>
                    <a:lnTo>
                      <a:pt x="158" y="362"/>
                    </a:lnTo>
                    <a:lnTo>
                      <a:pt x="252" y="267"/>
                    </a:lnTo>
                    <a:lnTo>
                      <a:pt x="239" y="254"/>
                    </a:lnTo>
                    <a:lnTo>
                      <a:pt x="252" y="267"/>
                    </a:lnTo>
                    <a:close/>
                    <a:moveTo>
                      <a:pt x="252" y="267"/>
                    </a:moveTo>
                    <a:lnTo>
                      <a:pt x="250" y="271"/>
                    </a:lnTo>
                    <a:lnTo>
                      <a:pt x="248" y="274"/>
                    </a:lnTo>
                    <a:lnTo>
                      <a:pt x="247" y="278"/>
                    </a:lnTo>
                    <a:lnTo>
                      <a:pt x="247" y="282"/>
                    </a:lnTo>
                    <a:lnTo>
                      <a:pt x="248" y="286"/>
                    </a:lnTo>
                    <a:lnTo>
                      <a:pt x="250" y="290"/>
                    </a:lnTo>
                    <a:lnTo>
                      <a:pt x="253" y="295"/>
                    </a:lnTo>
                    <a:lnTo>
                      <a:pt x="258" y="300"/>
                    </a:lnTo>
                    <a:lnTo>
                      <a:pt x="232" y="326"/>
                    </a:lnTo>
                    <a:lnTo>
                      <a:pt x="226" y="320"/>
                    </a:lnTo>
                    <a:lnTo>
                      <a:pt x="220" y="314"/>
                    </a:lnTo>
                    <a:lnTo>
                      <a:pt x="216" y="308"/>
                    </a:lnTo>
                    <a:lnTo>
                      <a:pt x="213" y="302"/>
                    </a:lnTo>
                    <a:lnTo>
                      <a:pt x="210" y="296"/>
                    </a:lnTo>
                    <a:lnTo>
                      <a:pt x="208" y="291"/>
                    </a:lnTo>
                    <a:lnTo>
                      <a:pt x="207" y="286"/>
                    </a:lnTo>
                    <a:lnTo>
                      <a:pt x="206" y="281"/>
                    </a:lnTo>
                    <a:lnTo>
                      <a:pt x="207" y="276"/>
                    </a:lnTo>
                    <a:lnTo>
                      <a:pt x="207" y="270"/>
                    </a:lnTo>
                    <a:lnTo>
                      <a:pt x="209" y="265"/>
                    </a:lnTo>
                    <a:lnTo>
                      <a:pt x="211" y="260"/>
                    </a:lnTo>
                    <a:lnTo>
                      <a:pt x="217" y="251"/>
                    </a:lnTo>
                    <a:lnTo>
                      <a:pt x="226" y="242"/>
                    </a:lnTo>
                    <a:lnTo>
                      <a:pt x="252" y="267"/>
                    </a:lnTo>
                    <a:close/>
                    <a:moveTo>
                      <a:pt x="258" y="300"/>
                    </a:moveTo>
                    <a:lnTo>
                      <a:pt x="0" y="41"/>
                    </a:lnTo>
                    <a:lnTo>
                      <a:pt x="258" y="300"/>
                    </a:lnTo>
                    <a:lnTo>
                      <a:pt x="245" y="313"/>
                    </a:lnTo>
                    <a:lnTo>
                      <a:pt x="258" y="30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24" name="Freeform 2344">
                <a:extLst>
                  <a:ext uri="{FF2B5EF4-FFF2-40B4-BE49-F238E27FC236}">
                    <a16:creationId xmlns:a16="http://schemas.microsoft.com/office/drawing/2014/main" id="{603F5948-C940-4969-8C7A-117B3BD16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4" y="3426"/>
                <a:ext cx="57" cy="27"/>
              </a:xfrm>
              <a:custGeom>
                <a:avLst/>
                <a:gdLst>
                  <a:gd name="T0" fmla="*/ 4 w 852"/>
                  <a:gd name="T1" fmla="*/ 1 h 402"/>
                  <a:gd name="T2" fmla="*/ 3 w 852"/>
                  <a:gd name="T3" fmla="*/ 1 h 402"/>
                  <a:gd name="T4" fmla="*/ 3 w 852"/>
                  <a:gd name="T5" fmla="*/ 1 h 402"/>
                  <a:gd name="T6" fmla="*/ 3 w 852"/>
                  <a:gd name="T7" fmla="*/ 1 h 402"/>
                  <a:gd name="T8" fmla="*/ 3 w 852"/>
                  <a:gd name="T9" fmla="*/ 1 h 402"/>
                  <a:gd name="T10" fmla="*/ 3 w 852"/>
                  <a:gd name="T11" fmla="*/ 1 h 402"/>
                  <a:gd name="T12" fmla="*/ 3 w 852"/>
                  <a:gd name="T13" fmla="*/ 1 h 402"/>
                  <a:gd name="T14" fmla="*/ 3 w 852"/>
                  <a:gd name="T15" fmla="*/ 1 h 402"/>
                  <a:gd name="T16" fmla="*/ 3 w 852"/>
                  <a:gd name="T17" fmla="*/ 2 h 402"/>
                  <a:gd name="T18" fmla="*/ 3 w 852"/>
                  <a:gd name="T19" fmla="*/ 2 h 402"/>
                  <a:gd name="T20" fmla="*/ 3 w 852"/>
                  <a:gd name="T21" fmla="*/ 2 h 402"/>
                  <a:gd name="T22" fmla="*/ 3 w 852"/>
                  <a:gd name="T23" fmla="*/ 2 h 402"/>
                  <a:gd name="T24" fmla="*/ 2 w 852"/>
                  <a:gd name="T25" fmla="*/ 2 h 402"/>
                  <a:gd name="T26" fmla="*/ 2 w 852"/>
                  <a:gd name="T27" fmla="*/ 2 h 402"/>
                  <a:gd name="T28" fmla="*/ 2 w 852"/>
                  <a:gd name="T29" fmla="*/ 2 h 402"/>
                  <a:gd name="T30" fmla="*/ 2 w 852"/>
                  <a:gd name="T31" fmla="*/ 2 h 402"/>
                  <a:gd name="T32" fmla="*/ 2 w 852"/>
                  <a:gd name="T33" fmla="*/ 2 h 402"/>
                  <a:gd name="T34" fmla="*/ 2 w 852"/>
                  <a:gd name="T35" fmla="*/ 2 h 402"/>
                  <a:gd name="T36" fmla="*/ 1 w 852"/>
                  <a:gd name="T37" fmla="*/ 2 h 402"/>
                  <a:gd name="T38" fmla="*/ 1 w 852"/>
                  <a:gd name="T39" fmla="*/ 2 h 402"/>
                  <a:gd name="T40" fmla="*/ 1 w 852"/>
                  <a:gd name="T41" fmla="*/ 2 h 402"/>
                  <a:gd name="T42" fmla="*/ 1 w 852"/>
                  <a:gd name="T43" fmla="*/ 2 h 402"/>
                  <a:gd name="T44" fmla="*/ 1 w 852"/>
                  <a:gd name="T45" fmla="*/ 2 h 402"/>
                  <a:gd name="T46" fmla="*/ 1 w 852"/>
                  <a:gd name="T47" fmla="*/ 2 h 402"/>
                  <a:gd name="T48" fmla="*/ 1 w 852"/>
                  <a:gd name="T49" fmla="*/ 1 h 402"/>
                  <a:gd name="T50" fmla="*/ 1 w 852"/>
                  <a:gd name="T51" fmla="*/ 1 h 402"/>
                  <a:gd name="T52" fmla="*/ 0 w 852"/>
                  <a:gd name="T53" fmla="*/ 1 h 402"/>
                  <a:gd name="T54" fmla="*/ 0 w 852"/>
                  <a:gd name="T55" fmla="*/ 1 h 402"/>
                  <a:gd name="T56" fmla="*/ 0 w 852"/>
                  <a:gd name="T57" fmla="*/ 1 h 402"/>
                  <a:gd name="T58" fmla="*/ 0 w 852"/>
                  <a:gd name="T59" fmla="*/ 1 h 402"/>
                  <a:gd name="T60" fmla="*/ 0 w 852"/>
                  <a:gd name="T61" fmla="*/ 1 h 402"/>
                  <a:gd name="T62" fmla="*/ 0 w 852"/>
                  <a:gd name="T63" fmla="*/ 1 h 402"/>
                  <a:gd name="T64" fmla="*/ 0 w 852"/>
                  <a:gd name="T65" fmla="*/ 1 h 402"/>
                  <a:gd name="T66" fmla="*/ 0 w 852"/>
                  <a:gd name="T67" fmla="*/ 0 h 402"/>
                  <a:gd name="T68" fmla="*/ 0 w 852"/>
                  <a:gd name="T69" fmla="*/ 0 h 402"/>
                  <a:gd name="T70" fmla="*/ 0 w 852"/>
                  <a:gd name="T71" fmla="*/ 0 h 402"/>
                  <a:gd name="T72" fmla="*/ 0 w 852"/>
                  <a:gd name="T73" fmla="*/ 0 h 402"/>
                  <a:gd name="T74" fmla="*/ 1 w 852"/>
                  <a:gd name="T75" fmla="*/ 0 h 402"/>
                  <a:gd name="T76" fmla="*/ 1 w 852"/>
                  <a:gd name="T77" fmla="*/ 0 h 402"/>
                  <a:gd name="T78" fmla="*/ 1 w 852"/>
                  <a:gd name="T79" fmla="*/ 0 h 402"/>
                  <a:gd name="T80" fmla="*/ 1 w 852"/>
                  <a:gd name="T81" fmla="*/ 0 h 402"/>
                  <a:gd name="T82" fmla="*/ 1 w 852"/>
                  <a:gd name="T83" fmla="*/ 0 h 402"/>
                  <a:gd name="T84" fmla="*/ 1 w 852"/>
                  <a:gd name="T85" fmla="*/ 0 h 402"/>
                  <a:gd name="T86" fmla="*/ 2 w 852"/>
                  <a:gd name="T87" fmla="*/ 0 h 402"/>
                  <a:gd name="T88" fmla="*/ 2 w 852"/>
                  <a:gd name="T89" fmla="*/ 0 h 402"/>
                  <a:gd name="T90" fmla="*/ 2 w 852"/>
                  <a:gd name="T91" fmla="*/ 0 h 402"/>
                  <a:gd name="T92" fmla="*/ 2 w 852"/>
                  <a:gd name="T93" fmla="*/ 0 h 402"/>
                  <a:gd name="T94" fmla="*/ 2 w 852"/>
                  <a:gd name="T95" fmla="*/ 0 h 402"/>
                  <a:gd name="T96" fmla="*/ 2 w 852"/>
                  <a:gd name="T97" fmla="*/ 0 h 402"/>
                  <a:gd name="T98" fmla="*/ 2 w 852"/>
                  <a:gd name="T99" fmla="*/ 0 h 402"/>
                  <a:gd name="T100" fmla="*/ 3 w 852"/>
                  <a:gd name="T101" fmla="*/ 0 h 402"/>
                  <a:gd name="T102" fmla="*/ 3 w 852"/>
                  <a:gd name="T103" fmla="*/ 0 h 402"/>
                  <a:gd name="T104" fmla="*/ 3 w 852"/>
                  <a:gd name="T105" fmla="*/ 0 h 402"/>
                  <a:gd name="T106" fmla="*/ 3 w 852"/>
                  <a:gd name="T107" fmla="*/ 1 h 402"/>
                  <a:gd name="T108" fmla="*/ 3 w 852"/>
                  <a:gd name="T109" fmla="*/ 1 h 402"/>
                  <a:gd name="T110" fmla="*/ 3 w 852"/>
                  <a:gd name="T111" fmla="*/ 1 h 402"/>
                  <a:gd name="T112" fmla="*/ 3 w 852"/>
                  <a:gd name="T113" fmla="*/ 1 h 402"/>
                  <a:gd name="T114" fmla="*/ 4 w 852"/>
                  <a:gd name="T115" fmla="*/ 1 h 402"/>
                  <a:gd name="T116" fmla="*/ 4 w 852"/>
                  <a:gd name="T117" fmla="*/ 1 h 402"/>
                  <a:gd name="T118" fmla="*/ 4 w 852"/>
                  <a:gd name="T119" fmla="*/ 1 h 40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852" h="402">
                    <a:moveTo>
                      <a:pt x="848" y="134"/>
                    </a:moveTo>
                    <a:lnTo>
                      <a:pt x="806" y="142"/>
                    </a:lnTo>
                    <a:lnTo>
                      <a:pt x="772" y="151"/>
                    </a:lnTo>
                    <a:lnTo>
                      <a:pt x="757" y="155"/>
                    </a:lnTo>
                    <a:lnTo>
                      <a:pt x="744" y="159"/>
                    </a:lnTo>
                    <a:lnTo>
                      <a:pt x="732" y="165"/>
                    </a:lnTo>
                    <a:lnTo>
                      <a:pt x="721" y="170"/>
                    </a:lnTo>
                    <a:lnTo>
                      <a:pt x="712" y="177"/>
                    </a:lnTo>
                    <a:lnTo>
                      <a:pt x="703" y="186"/>
                    </a:lnTo>
                    <a:lnTo>
                      <a:pt x="693" y="195"/>
                    </a:lnTo>
                    <a:lnTo>
                      <a:pt x="685" y="206"/>
                    </a:lnTo>
                    <a:lnTo>
                      <a:pt x="676" y="220"/>
                    </a:lnTo>
                    <a:lnTo>
                      <a:pt x="668" y="234"/>
                    </a:lnTo>
                    <a:lnTo>
                      <a:pt x="658" y="251"/>
                    </a:lnTo>
                    <a:lnTo>
                      <a:pt x="648" y="271"/>
                    </a:lnTo>
                    <a:lnTo>
                      <a:pt x="630" y="305"/>
                    </a:lnTo>
                    <a:lnTo>
                      <a:pt x="615" y="329"/>
                    </a:lnTo>
                    <a:lnTo>
                      <a:pt x="610" y="337"/>
                    </a:lnTo>
                    <a:lnTo>
                      <a:pt x="605" y="343"/>
                    </a:lnTo>
                    <a:lnTo>
                      <a:pt x="600" y="348"/>
                    </a:lnTo>
                    <a:lnTo>
                      <a:pt x="595" y="351"/>
                    </a:lnTo>
                    <a:lnTo>
                      <a:pt x="589" y="352"/>
                    </a:lnTo>
                    <a:lnTo>
                      <a:pt x="583" y="353"/>
                    </a:lnTo>
                    <a:lnTo>
                      <a:pt x="576" y="353"/>
                    </a:lnTo>
                    <a:lnTo>
                      <a:pt x="568" y="352"/>
                    </a:lnTo>
                    <a:lnTo>
                      <a:pt x="547" y="350"/>
                    </a:lnTo>
                    <a:lnTo>
                      <a:pt x="518" y="348"/>
                    </a:lnTo>
                    <a:lnTo>
                      <a:pt x="503" y="348"/>
                    </a:lnTo>
                    <a:lnTo>
                      <a:pt x="487" y="349"/>
                    </a:lnTo>
                    <a:lnTo>
                      <a:pt x="473" y="352"/>
                    </a:lnTo>
                    <a:lnTo>
                      <a:pt x="459" y="357"/>
                    </a:lnTo>
                    <a:lnTo>
                      <a:pt x="432" y="369"/>
                    </a:lnTo>
                    <a:lnTo>
                      <a:pt x="406" y="381"/>
                    </a:lnTo>
                    <a:lnTo>
                      <a:pt x="393" y="387"/>
                    </a:lnTo>
                    <a:lnTo>
                      <a:pt x="379" y="392"/>
                    </a:lnTo>
                    <a:lnTo>
                      <a:pt x="365" y="398"/>
                    </a:lnTo>
                    <a:lnTo>
                      <a:pt x="351" y="400"/>
                    </a:lnTo>
                    <a:lnTo>
                      <a:pt x="335" y="402"/>
                    </a:lnTo>
                    <a:lnTo>
                      <a:pt x="319" y="401"/>
                    </a:lnTo>
                    <a:lnTo>
                      <a:pt x="309" y="400"/>
                    </a:lnTo>
                    <a:lnTo>
                      <a:pt x="301" y="398"/>
                    </a:lnTo>
                    <a:lnTo>
                      <a:pt x="292" y="396"/>
                    </a:lnTo>
                    <a:lnTo>
                      <a:pt x="283" y="392"/>
                    </a:lnTo>
                    <a:lnTo>
                      <a:pt x="263" y="384"/>
                    </a:lnTo>
                    <a:lnTo>
                      <a:pt x="246" y="374"/>
                    </a:lnTo>
                    <a:lnTo>
                      <a:pt x="229" y="363"/>
                    </a:lnTo>
                    <a:lnTo>
                      <a:pt x="214" y="350"/>
                    </a:lnTo>
                    <a:lnTo>
                      <a:pt x="198" y="337"/>
                    </a:lnTo>
                    <a:lnTo>
                      <a:pt x="184" y="322"/>
                    </a:lnTo>
                    <a:lnTo>
                      <a:pt x="170" y="308"/>
                    </a:lnTo>
                    <a:lnTo>
                      <a:pt x="157" y="294"/>
                    </a:lnTo>
                    <a:lnTo>
                      <a:pt x="131" y="263"/>
                    </a:lnTo>
                    <a:lnTo>
                      <a:pt x="107" y="234"/>
                    </a:lnTo>
                    <a:lnTo>
                      <a:pt x="95" y="221"/>
                    </a:lnTo>
                    <a:lnTo>
                      <a:pt x="83" y="208"/>
                    </a:lnTo>
                    <a:lnTo>
                      <a:pt x="70" y="196"/>
                    </a:lnTo>
                    <a:lnTo>
                      <a:pt x="57" y="186"/>
                    </a:lnTo>
                    <a:lnTo>
                      <a:pt x="45" y="176"/>
                    </a:lnTo>
                    <a:lnTo>
                      <a:pt x="33" y="167"/>
                    </a:lnTo>
                    <a:lnTo>
                      <a:pt x="24" y="158"/>
                    </a:lnTo>
                    <a:lnTo>
                      <a:pt x="16" y="150"/>
                    </a:lnTo>
                    <a:lnTo>
                      <a:pt x="10" y="142"/>
                    </a:lnTo>
                    <a:lnTo>
                      <a:pt x="5" y="134"/>
                    </a:lnTo>
                    <a:lnTo>
                      <a:pt x="2" y="128"/>
                    </a:lnTo>
                    <a:lnTo>
                      <a:pt x="0" y="121"/>
                    </a:lnTo>
                    <a:lnTo>
                      <a:pt x="0" y="115"/>
                    </a:lnTo>
                    <a:lnTo>
                      <a:pt x="2" y="109"/>
                    </a:lnTo>
                    <a:lnTo>
                      <a:pt x="5" y="104"/>
                    </a:lnTo>
                    <a:lnTo>
                      <a:pt x="10" y="100"/>
                    </a:lnTo>
                    <a:lnTo>
                      <a:pt x="16" y="97"/>
                    </a:lnTo>
                    <a:lnTo>
                      <a:pt x="24" y="94"/>
                    </a:lnTo>
                    <a:lnTo>
                      <a:pt x="35" y="91"/>
                    </a:lnTo>
                    <a:lnTo>
                      <a:pt x="46" y="90"/>
                    </a:lnTo>
                    <a:lnTo>
                      <a:pt x="73" y="88"/>
                    </a:lnTo>
                    <a:lnTo>
                      <a:pt x="105" y="89"/>
                    </a:lnTo>
                    <a:lnTo>
                      <a:pt x="141" y="90"/>
                    </a:lnTo>
                    <a:lnTo>
                      <a:pt x="179" y="92"/>
                    </a:lnTo>
                    <a:lnTo>
                      <a:pt x="197" y="92"/>
                    </a:lnTo>
                    <a:lnTo>
                      <a:pt x="216" y="91"/>
                    </a:lnTo>
                    <a:lnTo>
                      <a:pt x="233" y="90"/>
                    </a:lnTo>
                    <a:lnTo>
                      <a:pt x="251" y="89"/>
                    </a:lnTo>
                    <a:lnTo>
                      <a:pt x="267" y="86"/>
                    </a:lnTo>
                    <a:lnTo>
                      <a:pt x="283" y="83"/>
                    </a:lnTo>
                    <a:lnTo>
                      <a:pt x="296" y="77"/>
                    </a:lnTo>
                    <a:lnTo>
                      <a:pt x="308" y="71"/>
                    </a:lnTo>
                    <a:lnTo>
                      <a:pt x="329" y="57"/>
                    </a:lnTo>
                    <a:lnTo>
                      <a:pt x="351" y="41"/>
                    </a:lnTo>
                    <a:lnTo>
                      <a:pt x="362" y="33"/>
                    </a:lnTo>
                    <a:lnTo>
                      <a:pt x="373" y="26"/>
                    </a:lnTo>
                    <a:lnTo>
                      <a:pt x="385" y="20"/>
                    </a:lnTo>
                    <a:lnTo>
                      <a:pt x="396" y="14"/>
                    </a:lnTo>
                    <a:lnTo>
                      <a:pt x="408" y="9"/>
                    </a:lnTo>
                    <a:lnTo>
                      <a:pt x="420" y="4"/>
                    </a:lnTo>
                    <a:lnTo>
                      <a:pt x="433" y="2"/>
                    </a:lnTo>
                    <a:lnTo>
                      <a:pt x="445" y="0"/>
                    </a:lnTo>
                    <a:lnTo>
                      <a:pt x="459" y="0"/>
                    </a:lnTo>
                    <a:lnTo>
                      <a:pt x="472" y="2"/>
                    </a:lnTo>
                    <a:lnTo>
                      <a:pt x="485" y="6"/>
                    </a:lnTo>
                    <a:lnTo>
                      <a:pt x="500" y="12"/>
                    </a:lnTo>
                    <a:lnTo>
                      <a:pt x="529" y="28"/>
                    </a:lnTo>
                    <a:lnTo>
                      <a:pt x="555" y="47"/>
                    </a:lnTo>
                    <a:lnTo>
                      <a:pt x="582" y="65"/>
                    </a:lnTo>
                    <a:lnTo>
                      <a:pt x="607" y="83"/>
                    </a:lnTo>
                    <a:lnTo>
                      <a:pt x="619" y="91"/>
                    </a:lnTo>
                    <a:lnTo>
                      <a:pt x="632" y="98"/>
                    </a:lnTo>
                    <a:lnTo>
                      <a:pt x="643" y="105"/>
                    </a:lnTo>
                    <a:lnTo>
                      <a:pt x="654" y="111"/>
                    </a:lnTo>
                    <a:lnTo>
                      <a:pt x="666" y="116"/>
                    </a:lnTo>
                    <a:lnTo>
                      <a:pt x="678" y="120"/>
                    </a:lnTo>
                    <a:lnTo>
                      <a:pt x="688" y="122"/>
                    </a:lnTo>
                    <a:lnTo>
                      <a:pt x="700" y="123"/>
                    </a:lnTo>
                    <a:lnTo>
                      <a:pt x="723" y="123"/>
                    </a:lnTo>
                    <a:lnTo>
                      <a:pt x="750" y="124"/>
                    </a:lnTo>
                    <a:lnTo>
                      <a:pt x="779" y="126"/>
                    </a:lnTo>
                    <a:lnTo>
                      <a:pt x="806" y="127"/>
                    </a:lnTo>
                    <a:lnTo>
                      <a:pt x="828" y="129"/>
                    </a:lnTo>
                    <a:lnTo>
                      <a:pt x="845" y="131"/>
                    </a:lnTo>
                    <a:lnTo>
                      <a:pt x="850" y="131"/>
                    </a:lnTo>
                    <a:lnTo>
                      <a:pt x="852" y="132"/>
                    </a:lnTo>
                    <a:lnTo>
                      <a:pt x="852" y="133"/>
                    </a:lnTo>
                    <a:lnTo>
                      <a:pt x="848" y="134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25" name="Freeform 2345">
                <a:extLst>
                  <a:ext uri="{FF2B5EF4-FFF2-40B4-BE49-F238E27FC236}">
                    <a16:creationId xmlns:a16="http://schemas.microsoft.com/office/drawing/2014/main" id="{E36A021F-0D07-46C0-84C2-562D7B536D5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43" y="3424"/>
                <a:ext cx="69" cy="30"/>
              </a:xfrm>
              <a:custGeom>
                <a:avLst/>
                <a:gdLst>
                  <a:gd name="T0" fmla="*/ 3 w 1035"/>
                  <a:gd name="T1" fmla="*/ 1 h 457"/>
                  <a:gd name="T2" fmla="*/ 4 w 1035"/>
                  <a:gd name="T3" fmla="*/ 1 h 457"/>
                  <a:gd name="T4" fmla="*/ 3 w 1035"/>
                  <a:gd name="T5" fmla="*/ 1 h 457"/>
                  <a:gd name="T6" fmla="*/ 3 w 1035"/>
                  <a:gd name="T7" fmla="*/ 1 h 457"/>
                  <a:gd name="T8" fmla="*/ 3 w 1035"/>
                  <a:gd name="T9" fmla="*/ 1 h 457"/>
                  <a:gd name="T10" fmla="*/ 3 w 1035"/>
                  <a:gd name="T11" fmla="*/ 1 h 457"/>
                  <a:gd name="T12" fmla="*/ 3 w 1035"/>
                  <a:gd name="T13" fmla="*/ 2 h 457"/>
                  <a:gd name="T14" fmla="*/ 3 w 1035"/>
                  <a:gd name="T15" fmla="*/ 2 h 457"/>
                  <a:gd name="T16" fmla="*/ 3 w 1035"/>
                  <a:gd name="T17" fmla="*/ 2 h 457"/>
                  <a:gd name="T18" fmla="*/ 2 w 1035"/>
                  <a:gd name="T19" fmla="*/ 2 h 457"/>
                  <a:gd name="T20" fmla="*/ 3 w 1035"/>
                  <a:gd name="T21" fmla="*/ 2 h 457"/>
                  <a:gd name="T22" fmla="*/ 2 w 1035"/>
                  <a:gd name="T23" fmla="*/ 2 h 457"/>
                  <a:gd name="T24" fmla="*/ 2 w 1035"/>
                  <a:gd name="T25" fmla="*/ 2 h 457"/>
                  <a:gd name="T26" fmla="*/ 2 w 1035"/>
                  <a:gd name="T27" fmla="*/ 2 h 457"/>
                  <a:gd name="T28" fmla="*/ 2 w 1035"/>
                  <a:gd name="T29" fmla="*/ 2 h 457"/>
                  <a:gd name="T30" fmla="*/ 1 w 1035"/>
                  <a:gd name="T31" fmla="*/ 2 h 457"/>
                  <a:gd name="T32" fmla="*/ 2 w 1035"/>
                  <a:gd name="T33" fmla="*/ 2 h 457"/>
                  <a:gd name="T34" fmla="*/ 2 w 1035"/>
                  <a:gd name="T35" fmla="*/ 2 h 457"/>
                  <a:gd name="T36" fmla="*/ 1 w 1035"/>
                  <a:gd name="T37" fmla="*/ 2 h 457"/>
                  <a:gd name="T38" fmla="*/ 1 w 1035"/>
                  <a:gd name="T39" fmla="*/ 2 h 457"/>
                  <a:gd name="T40" fmla="*/ 1 w 1035"/>
                  <a:gd name="T41" fmla="*/ 1 h 457"/>
                  <a:gd name="T42" fmla="*/ 1 w 1035"/>
                  <a:gd name="T43" fmla="*/ 2 h 457"/>
                  <a:gd name="T44" fmla="*/ 0 w 1035"/>
                  <a:gd name="T45" fmla="*/ 1 h 457"/>
                  <a:gd name="T46" fmla="*/ 1 w 1035"/>
                  <a:gd name="T47" fmla="*/ 1 h 457"/>
                  <a:gd name="T48" fmla="*/ 0 w 1035"/>
                  <a:gd name="T49" fmla="*/ 1 h 457"/>
                  <a:gd name="T50" fmla="*/ 0 w 1035"/>
                  <a:gd name="T51" fmla="*/ 1 h 457"/>
                  <a:gd name="T52" fmla="*/ 0 w 1035"/>
                  <a:gd name="T53" fmla="*/ 1 h 457"/>
                  <a:gd name="T54" fmla="*/ 0 w 1035"/>
                  <a:gd name="T55" fmla="*/ 1 h 457"/>
                  <a:gd name="T56" fmla="*/ 0 w 1035"/>
                  <a:gd name="T57" fmla="*/ 1 h 457"/>
                  <a:gd name="T58" fmla="*/ 0 w 1035"/>
                  <a:gd name="T59" fmla="*/ 1 h 457"/>
                  <a:gd name="T60" fmla="*/ 0 w 1035"/>
                  <a:gd name="T61" fmla="*/ 1 h 457"/>
                  <a:gd name="T62" fmla="*/ 1 w 1035"/>
                  <a:gd name="T63" fmla="*/ 0 h 457"/>
                  <a:gd name="T64" fmla="*/ 1 w 1035"/>
                  <a:gd name="T65" fmla="*/ 0 h 457"/>
                  <a:gd name="T66" fmla="*/ 1 w 1035"/>
                  <a:gd name="T67" fmla="*/ 0 h 457"/>
                  <a:gd name="T68" fmla="*/ 1 w 1035"/>
                  <a:gd name="T69" fmla="*/ 1 h 457"/>
                  <a:gd name="T70" fmla="*/ 1 w 1035"/>
                  <a:gd name="T71" fmla="*/ 1 h 457"/>
                  <a:gd name="T72" fmla="*/ 1 w 1035"/>
                  <a:gd name="T73" fmla="*/ 0 h 457"/>
                  <a:gd name="T74" fmla="*/ 2 w 1035"/>
                  <a:gd name="T75" fmla="*/ 0 h 457"/>
                  <a:gd name="T76" fmla="*/ 2 w 1035"/>
                  <a:gd name="T77" fmla="*/ 0 h 457"/>
                  <a:gd name="T78" fmla="*/ 2 w 1035"/>
                  <a:gd name="T79" fmla="*/ 0 h 457"/>
                  <a:gd name="T80" fmla="*/ 2 w 1035"/>
                  <a:gd name="T81" fmla="*/ 0 h 457"/>
                  <a:gd name="T82" fmla="*/ 2 w 1035"/>
                  <a:gd name="T83" fmla="*/ 0 h 457"/>
                  <a:gd name="T84" fmla="*/ 3 w 1035"/>
                  <a:gd name="T85" fmla="*/ 0 h 457"/>
                  <a:gd name="T86" fmla="*/ 2 w 1035"/>
                  <a:gd name="T87" fmla="*/ 0 h 457"/>
                  <a:gd name="T88" fmla="*/ 3 w 1035"/>
                  <a:gd name="T89" fmla="*/ 1 h 457"/>
                  <a:gd name="T90" fmla="*/ 3 w 1035"/>
                  <a:gd name="T91" fmla="*/ 1 h 457"/>
                  <a:gd name="T92" fmla="*/ 3 w 1035"/>
                  <a:gd name="T93" fmla="*/ 1 h 457"/>
                  <a:gd name="T94" fmla="*/ 3 w 1035"/>
                  <a:gd name="T95" fmla="*/ 1 h 457"/>
                  <a:gd name="T96" fmla="*/ 4 w 1035"/>
                  <a:gd name="T97" fmla="*/ 1 h 457"/>
                  <a:gd name="T98" fmla="*/ 4 w 1035"/>
                  <a:gd name="T99" fmla="*/ 1 h 457"/>
                  <a:gd name="T100" fmla="*/ 4 w 1035"/>
                  <a:gd name="T101" fmla="*/ 1 h 457"/>
                  <a:gd name="T102" fmla="*/ 4 w 1035"/>
                  <a:gd name="T103" fmla="*/ 1 h 457"/>
                  <a:gd name="T104" fmla="*/ 4 w 1035"/>
                  <a:gd name="T105" fmla="*/ 1 h 457"/>
                  <a:gd name="T106" fmla="*/ 4 w 1035"/>
                  <a:gd name="T107" fmla="*/ 1 h 457"/>
                  <a:gd name="T108" fmla="*/ 4 w 1035"/>
                  <a:gd name="T109" fmla="*/ 1 h 45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35" h="457">
                    <a:moveTo>
                      <a:pt x="871" y="190"/>
                    </a:moveTo>
                    <a:lnTo>
                      <a:pt x="830" y="198"/>
                    </a:lnTo>
                    <a:lnTo>
                      <a:pt x="797" y="205"/>
                    </a:lnTo>
                    <a:lnTo>
                      <a:pt x="783" y="209"/>
                    </a:lnTo>
                    <a:lnTo>
                      <a:pt x="771" y="213"/>
                    </a:lnTo>
                    <a:lnTo>
                      <a:pt x="760" y="218"/>
                    </a:lnTo>
                    <a:lnTo>
                      <a:pt x="750" y="224"/>
                    </a:lnTo>
                    <a:lnTo>
                      <a:pt x="731" y="192"/>
                    </a:lnTo>
                    <a:lnTo>
                      <a:pt x="742" y="184"/>
                    </a:lnTo>
                    <a:lnTo>
                      <a:pt x="755" y="179"/>
                    </a:lnTo>
                    <a:lnTo>
                      <a:pt x="769" y="174"/>
                    </a:lnTo>
                    <a:lnTo>
                      <a:pt x="783" y="170"/>
                    </a:lnTo>
                    <a:lnTo>
                      <a:pt x="819" y="162"/>
                    </a:lnTo>
                    <a:lnTo>
                      <a:pt x="863" y="153"/>
                    </a:lnTo>
                    <a:lnTo>
                      <a:pt x="871" y="190"/>
                    </a:lnTo>
                    <a:close/>
                    <a:moveTo>
                      <a:pt x="731" y="192"/>
                    </a:moveTo>
                    <a:lnTo>
                      <a:pt x="1035" y="0"/>
                    </a:lnTo>
                    <a:lnTo>
                      <a:pt x="731" y="192"/>
                    </a:lnTo>
                    <a:lnTo>
                      <a:pt x="740" y="207"/>
                    </a:lnTo>
                    <a:lnTo>
                      <a:pt x="731" y="192"/>
                    </a:lnTo>
                    <a:close/>
                    <a:moveTo>
                      <a:pt x="750" y="224"/>
                    </a:moveTo>
                    <a:lnTo>
                      <a:pt x="742" y="230"/>
                    </a:lnTo>
                    <a:lnTo>
                      <a:pt x="734" y="237"/>
                    </a:lnTo>
                    <a:lnTo>
                      <a:pt x="726" y="245"/>
                    </a:lnTo>
                    <a:lnTo>
                      <a:pt x="719" y="256"/>
                    </a:lnTo>
                    <a:lnTo>
                      <a:pt x="710" y="268"/>
                    </a:lnTo>
                    <a:lnTo>
                      <a:pt x="702" y="281"/>
                    </a:lnTo>
                    <a:lnTo>
                      <a:pt x="693" y="298"/>
                    </a:lnTo>
                    <a:lnTo>
                      <a:pt x="684" y="316"/>
                    </a:lnTo>
                    <a:lnTo>
                      <a:pt x="651" y="299"/>
                    </a:lnTo>
                    <a:lnTo>
                      <a:pt x="661" y="278"/>
                    </a:lnTo>
                    <a:lnTo>
                      <a:pt x="671" y="261"/>
                    </a:lnTo>
                    <a:lnTo>
                      <a:pt x="680" y="244"/>
                    </a:lnTo>
                    <a:lnTo>
                      <a:pt x="690" y="231"/>
                    </a:lnTo>
                    <a:lnTo>
                      <a:pt x="699" y="218"/>
                    </a:lnTo>
                    <a:lnTo>
                      <a:pt x="709" y="208"/>
                    </a:lnTo>
                    <a:lnTo>
                      <a:pt x="720" y="199"/>
                    </a:lnTo>
                    <a:lnTo>
                      <a:pt x="731" y="192"/>
                    </a:lnTo>
                    <a:lnTo>
                      <a:pt x="750" y="224"/>
                    </a:lnTo>
                    <a:close/>
                    <a:moveTo>
                      <a:pt x="684" y="316"/>
                    </a:moveTo>
                    <a:lnTo>
                      <a:pt x="667" y="308"/>
                    </a:lnTo>
                    <a:lnTo>
                      <a:pt x="684" y="316"/>
                    </a:lnTo>
                    <a:close/>
                    <a:moveTo>
                      <a:pt x="684" y="316"/>
                    </a:moveTo>
                    <a:lnTo>
                      <a:pt x="666" y="349"/>
                    </a:lnTo>
                    <a:lnTo>
                      <a:pt x="653" y="373"/>
                    </a:lnTo>
                    <a:lnTo>
                      <a:pt x="646" y="382"/>
                    </a:lnTo>
                    <a:lnTo>
                      <a:pt x="641" y="390"/>
                    </a:lnTo>
                    <a:lnTo>
                      <a:pt x="636" y="397"/>
                    </a:lnTo>
                    <a:lnTo>
                      <a:pt x="631" y="401"/>
                    </a:lnTo>
                    <a:lnTo>
                      <a:pt x="626" y="405"/>
                    </a:lnTo>
                    <a:lnTo>
                      <a:pt x="622" y="407"/>
                    </a:lnTo>
                    <a:lnTo>
                      <a:pt x="616" y="409"/>
                    </a:lnTo>
                    <a:lnTo>
                      <a:pt x="609" y="410"/>
                    </a:lnTo>
                    <a:lnTo>
                      <a:pt x="595" y="410"/>
                    </a:lnTo>
                    <a:lnTo>
                      <a:pt x="576" y="408"/>
                    </a:lnTo>
                    <a:lnTo>
                      <a:pt x="582" y="370"/>
                    </a:lnTo>
                    <a:lnTo>
                      <a:pt x="591" y="371"/>
                    </a:lnTo>
                    <a:lnTo>
                      <a:pt x="599" y="371"/>
                    </a:lnTo>
                    <a:lnTo>
                      <a:pt x="602" y="370"/>
                    </a:lnTo>
                    <a:lnTo>
                      <a:pt x="605" y="369"/>
                    </a:lnTo>
                    <a:lnTo>
                      <a:pt x="608" y="367"/>
                    </a:lnTo>
                    <a:lnTo>
                      <a:pt x="611" y="364"/>
                    </a:lnTo>
                    <a:lnTo>
                      <a:pt x="619" y="355"/>
                    </a:lnTo>
                    <a:lnTo>
                      <a:pt x="627" y="342"/>
                    </a:lnTo>
                    <a:lnTo>
                      <a:pt x="637" y="323"/>
                    </a:lnTo>
                    <a:lnTo>
                      <a:pt x="651" y="299"/>
                    </a:lnTo>
                    <a:lnTo>
                      <a:pt x="684" y="316"/>
                    </a:lnTo>
                    <a:close/>
                    <a:moveTo>
                      <a:pt x="576" y="408"/>
                    </a:moveTo>
                    <a:lnTo>
                      <a:pt x="569" y="407"/>
                    </a:lnTo>
                    <a:lnTo>
                      <a:pt x="560" y="406"/>
                    </a:lnTo>
                    <a:lnTo>
                      <a:pt x="549" y="405"/>
                    </a:lnTo>
                    <a:lnTo>
                      <a:pt x="537" y="404"/>
                    </a:lnTo>
                    <a:lnTo>
                      <a:pt x="538" y="367"/>
                    </a:lnTo>
                    <a:lnTo>
                      <a:pt x="551" y="367"/>
                    </a:lnTo>
                    <a:lnTo>
                      <a:pt x="562" y="368"/>
                    </a:lnTo>
                    <a:lnTo>
                      <a:pt x="572" y="369"/>
                    </a:lnTo>
                    <a:lnTo>
                      <a:pt x="582" y="370"/>
                    </a:lnTo>
                    <a:lnTo>
                      <a:pt x="576" y="408"/>
                    </a:lnTo>
                    <a:close/>
                    <a:moveTo>
                      <a:pt x="537" y="404"/>
                    </a:moveTo>
                    <a:lnTo>
                      <a:pt x="535" y="404"/>
                    </a:lnTo>
                    <a:lnTo>
                      <a:pt x="536" y="404"/>
                    </a:lnTo>
                    <a:lnTo>
                      <a:pt x="537" y="385"/>
                    </a:lnTo>
                    <a:lnTo>
                      <a:pt x="537" y="404"/>
                    </a:lnTo>
                    <a:close/>
                    <a:moveTo>
                      <a:pt x="536" y="404"/>
                    </a:moveTo>
                    <a:lnTo>
                      <a:pt x="524" y="404"/>
                    </a:lnTo>
                    <a:lnTo>
                      <a:pt x="513" y="405"/>
                    </a:lnTo>
                    <a:lnTo>
                      <a:pt x="500" y="407"/>
                    </a:lnTo>
                    <a:lnTo>
                      <a:pt x="490" y="410"/>
                    </a:lnTo>
                    <a:lnTo>
                      <a:pt x="468" y="418"/>
                    </a:lnTo>
                    <a:lnTo>
                      <a:pt x="448" y="428"/>
                    </a:lnTo>
                    <a:lnTo>
                      <a:pt x="431" y="394"/>
                    </a:lnTo>
                    <a:lnTo>
                      <a:pt x="443" y="388"/>
                    </a:lnTo>
                    <a:lnTo>
                      <a:pt x="455" y="383"/>
                    </a:lnTo>
                    <a:lnTo>
                      <a:pt x="468" y="378"/>
                    </a:lnTo>
                    <a:lnTo>
                      <a:pt x="481" y="373"/>
                    </a:lnTo>
                    <a:lnTo>
                      <a:pt x="494" y="370"/>
                    </a:lnTo>
                    <a:lnTo>
                      <a:pt x="509" y="367"/>
                    </a:lnTo>
                    <a:lnTo>
                      <a:pt x="524" y="366"/>
                    </a:lnTo>
                    <a:lnTo>
                      <a:pt x="539" y="367"/>
                    </a:lnTo>
                    <a:lnTo>
                      <a:pt x="536" y="404"/>
                    </a:lnTo>
                    <a:close/>
                    <a:moveTo>
                      <a:pt x="448" y="428"/>
                    </a:moveTo>
                    <a:lnTo>
                      <a:pt x="431" y="437"/>
                    </a:lnTo>
                    <a:lnTo>
                      <a:pt x="415" y="444"/>
                    </a:lnTo>
                    <a:lnTo>
                      <a:pt x="397" y="450"/>
                    </a:lnTo>
                    <a:lnTo>
                      <a:pt x="380" y="455"/>
                    </a:lnTo>
                    <a:lnTo>
                      <a:pt x="371" y="456"/>
                    </a:lnTo>
                    <a:lnTo>
                      <a:pt x="361" y="457"/>
                    </a:lnTo>
                    <a:lnTo>
                      <a:pt x="351" y="457"/>
                    </a:lnTo>
                    <a:lnTo>
                      <a:pt x="341" y="457"/>
                    </a:lnTo>
                    <a:lnTo>
                      <a:pt x="329" y="456"/>
                    </a:lnTo>
                    <a:lnTo>
                      <a:pt x="319" y="454"/>
                    </a:lnTo>
                    <a:lnTo>
                      <a:pt x="307" y="451"/>
                    </a:lnTo>
                    <a:lnTo>
                      <a:pt x="294" y="447"/>
                    </a:lnTo>
                    <a:lnTo>
                      <a:pt x="308" y="412"/>
                    </a:lnTo>
                    <a:lnTo>
                      <a:pt x="317" y="415"/>
                    </a:lnTo>
                    <a:lnTo>
                      <a:pt x="326" y="417"/>
                    </a:lnTo>
                    <a:lnTo>
                      <a:pt x="335" y="418"/>
                    </a:lnTo>
                    <a:lnTo>
                      <a:pt x="344" y="419"/>
                    </a:lnTo>
                    <a:lnTo>
                      <a:pt x="352" y="419"/>
                    </a:lnTo>
                    <a:lnTo>
                      <a:pt x="359" y="419"/>
                    </a:lnTo>
                    <a:lnTo>
                      <a:pt x="367" y="418"/>
                    </a:lnTo>
                    <a:lnTo>
                      <a:pt x="375" y="417"/>
                    </a:lnTo>
                    <a:lnTo>
                      <a:pt x="389" y="413"/>
                    </a:lnTo>
                    <a:lnTo>
                      <a:pt x="404" y="408"/>
                    </a:lnTo>
                    <a:lnTo>
                      <a:pt x="417" y="402"/>
                    </a:lnTo>
                    <a:lnTo>
                      <a:pt x="431" y="394"/>
                    </a:lnTo>
                    <a:lnTo>
                      <a:pt x="448" y="428"/>
                    </a:lnTo>
                    <a:close/>
                    <a:moveTo>
                      <a:pt x="294" y="447"/>
                    </a:moveTo>
                    <a:lnTo>
                      <a:pt x="295" y="447"/>
                    </a:lnTo>
                    <a:lnTo>
                      <a:pt x="294" y="447"/>
                    </a:lnTo>
                    <a:lnTo>
                      <a:pt x="302" y="429"/>
                    </a:lnTo>
                    <a:lnTo>
                      <a:pt x="294" y="447"/>
                    </a:lnTo>
                    <a:close/>
                    <a:moveTo>
                      <a:pt x="294" y="447"/>
                    </a:moveTo>
                    <a:lnTo>
                      <a:pt x="282" y="442"/>
                    </a:lnTo>
                    <a:lnTo>
                      <a:pt x="270" y="436"/>
                    </a:lnTo>
                    <a:lnTo>
                      <a:pt x="258" y="429"/>
                    </a:lnTo>
                    <a:lnTo>
                      <a:pt x="247" y="422"/>
                    </a:lnTo>
                    <a:lnTo>
                      <a:pt x="237" y="415"/>
                    </a:lnTo>
                    <a:lnTo>
                      <a:pt x="226" y="407"/>
                    </a:lnTo>
                    <a:lnTo>
                      <a:pt x="216" y="399"/>
                    </a:lnTo>
                    <a:lnTo>
                      <a:pt x="207" y="389"/>
                    </a:lnTo>
                    <a:lnTo>
                      <a:pt x="188" y="372"/>
                    </a:lnTo>
                    <a:lnTo>
                      <a:pt x="171" y="353"/>
                    </a:lnTo>
                    <a:lnTo>
                      <a:pt x="154" y="334"/>
                    </a:lnTo>
                    <a:lnTo>
                      <a:pt x="138" y="314"/>
                    </a:lnTo>
                    <a:lnTo>
                      <a:pt x="167" y="291"/>
                    </a:lnTo>
                    <a:lnTo>
                      <a:pt x="182" y="308"/>
                    </a:lnTo>
                    <a:lnTo>
                      <a:pt x="198" y="327"/>
                    </a:lnTo>
                    <a:lnTo>
                      <a:pt x="213" y="344"/>
                    </a:lnTo>
                    <a:lnTo>
                      <a:pt x="231" y="361"/>
                    </a:lnTo>
                    <a:lnTo>
                      <a:pt x="248" y="376"/>
                    </a:lnTo>
                    <a:lnTo>
                      <a:pt x="267" y="390"/>
                    </a:lnTo>
                    <a:lnTo>
                      <a:pt x="277" y="397"/>
                    </a:lnTo>
                    <a:lnTo>
                      <a:pt x="286" y="402"/>
                    </a:lnTo>
                    <a:lnTo>
                      <a:pt x="297" y="408"/>
                    </a:lnTo>
                    <a:lnTo>
                      <a:pt x="308" y="412"/>
                    </a:lnTo>
                    <a:lnTo>
                      <a:pt x="294" y="447"/>
                    </a:lnTo>
                    <a:close/>
                    <a:moveTo>
                      <a:pt x="138" y="314"/>
                    </a:moveTo>
                    <a:lnTo>
                      <a:pt x="119" y="293"/>
                    </a:lnTo>
                    <a:lnTo>
                      <a:pt x="102" y="272"/>
                    </a:lnTo>
                    <a:lnTo>
                      <a:pt x="93" y="263"/>
                    </a:lnTo>
                    <a:lnTo>
                      <a:pt x="83" y="253"/>
                    </a:lnTo>
                    <a:lnTo>
                      <a:pt x="74" y="245"/>
                    </a:lnTo>
                    <a:lnTo>
                      <a:pt x="65" y="238"/>
                    </a:lnTo>
                    <a:lnTo>
                      <a:pt x="86" y="207"/>
                    </a:lnTo>
                    <a:lnTo>
                      <a:pt x="98" y="216"/>
                    </a:lnTo>
                    <a:lnTo>
                      <a:pt x="108" y="225"/>
                    </a:lnTo>
                    <a:lnTo>
                      <a:pt x="118" y="235"/>
                    </a:lnTo>
                    <a:lnTo>
                      <a:pt x="128" y="245"/>
                    </a:lnTo>
                    <a:lnTo>
                      <a:pt x="147" y="267"/>
                    </a:lnTo>
                    <a:lnTo>
                      <a:pt x="167" y="291"/>
                    </a:lnTo>
                    <a:lnTo>
                      <a:pt x="138" y="314"/>
                    </a:lnTo>
                    <a:close/>
                    <a:moveTo>
                      <a:pt x="65" y="238"/>
                    </a:moveTo>
                    <a:lnTo>
                      <a:pt x="45" y="223"/>
                    </a:lnTo>
                    <a:lnTo>
                      <a:pt x="30" y="208"/>
                    </a:lnTo>
                    <a:lnTo>
                      <a:pt x="23" y="202"/>
                    </a:lnTo>
                    <a:lnTo>
                      <a:pt x="17" y="195"/>
                    </a:lnTo>
                    <a:lnTo>
                      <a:pt x="12" y="189"/>
                    </a:lnTo>
                    <a:lnTo>
                      <a:pt x="8" y="182"/>
                    </a:lnTo>
                    <a:lnTo>
                      <a:pt x="41" y="163"/>
                    </a:lnTo>
                    <a:lnTo>
                      <a:pt x="47" y="173"/>
                    </a:lnTo>
                    <a:lnTo>
                      <a:pt x="58" y="183"/>
                    </a:lnTo>
                    <a:lnTo>
                      <a:pt x="71" y="195"/>
                    </a:lnTo>
                    <a:lnTo>
                      <a:pt x="86" y="207"/>
                    </a:lnTo>
                    <a:lnTo>
                      <a:pt x="65" y="238"/>
                    </a:lnTo>
                    <a:close/>
                    <a:moveTo>
                      <a:pt x="8" y="182"/>
                    </a:moveTo>
                    <a:lnTo>
                      <a:pt x="4" y="173"/>
                    </a:lnTo>
                    <a:lnTo>
                      <a:pt x="1" y="165"/>
                    </a:lnTo>
                    <a:lnTo>
                      <a:pt x="0" y="158"/>
                    </a:lnTo>
                    <a:lnTo>
                      <a:pt x="0" y="149"/>
                    </a:lnTo>
                    <a:lnTo>
                      <a:pt x="37" y="155"/>
                    </a:lnTo>
                    <a:lnTo>
                      <a:pt x="38" y="158"/>
                    </a:lnTo>
                    <a:lnTo>
                      <a:pt x="41" y="163"/>
                    </a:lnTo>
                    <a:lnTo>
                      <a:pt x="8" y="182"/>
                    </a:lnTo>
                    <a:close/>
                    <a:moveTo>
                      <a:pt x="0" y="149"/>
                    </a:moveTo>
                    <a:lnTo>
                      <a:pt x="2" y="141"/>
                    </a:lnTo>
                    <a:lnTo>
                      <a:pt x="6" y="134"/>
                    </a:lnTo>
                    <a:lnTo>
                      <a:pt x="12" y="127"/>
                    </a:lnTo>
                    <a:lnTo>
                      <a:pt x="20" y="121"/>
                    </a:lnTo>
                    <a:lnTo>
                      <a:pt x="40" y="153"/>
                    </a:lnTo>
                    <a:lnTo>
                      <a:pt x="38" y="154"/>
                    </a:lnTo>
                    <a:lnTo>
                      <a:pt x="37" y="155"/>
                    </a:lnTo>
                    <a:lnTo>
                      <a:pt x="0" y="149"/>
                    </a:lnTo>
                    <a:close/>
                    <a:moveTo>
                      <a:pt x="20" y="121"/>
                    </a:moveTo>
                    <a:lnTo>
                      <a:pt x="28" y="117"/>
                    </a:lnTo>
                    <a:lnTo>
                      <a:pt x="38" y="112"/>
                    </a:lnTo>
                    <a:lnTo>
                      <a:pt x="49" y="110"/>
                    </a:lnTo>
                    <a:lnTo>
                      <a:pt x="63" y="108"/>
                    </a:lnTo>
                    <a:lnTo>
                      <a:pt x="67" y="145"/>
                    </a:lnTo>
                    <a:lnTo>
                      <a:pt x="58" y="146"/>
                    </a:lnTo>
                    <a:lnTo>
                      <a:pt x="50" y="148"/>
                    </a:lnTo>
                    <a:lnTo>
                      <a:pt x="44" y="151"/>
                    </a:lnTo>
                    <a:lnTo>
                      <a:pt x="40" y="153"/>
                    </a:lnTo>
                    <a:lnTo>
                      <a:pt x="20" y="121"/>
                    </a:lnTo>
                    <a:close/>
                    <a:moveTo>
                      <a:pt x="67" y="145"/>
                    </a:moveTo>
                    <a:lnTo>
                      <a:pt x="68" y="145"/>
                    </a:lnTo>
                    <a:lnTo>
                      <a:pt x="67" y="145"/>
                    </a:lnTo>
                    <a:lnTo>
                      <a:pt x="65" y="127"/>
                    </a:lnTo>
                    <a:lnTo>
                      <a:pt x="67" y="145"/>
                    </a:lnTo>
                    <a:close/>
                    <a:moveTo>
                      <a:pt x="63" y="108"/>
                    </a:moveTo>
                    <a:lnTo>
                      <a:pt x="81" y="106"/>
                    </a:lnTo>
                    <a:lnTo>
                      <a:pt x="102" y="106"/>
                    </a:lnTo>
                    <a:lnTo>
                      <a:pt x="125" y="107"/>
                    </a:lnTo>
                    <a:lnTo>
                      <a:pt x="149" y="108"/>
                    </a:lnTo>
                    <a:lnTo>
                      <a:pt x="147" y="145"/>
                    </a:lnTo>
                    <a:lnTo>
                      <a:pt x="125" y="144"/>
                    </a:lnTo>
                    <a:lnTo>
                      <a:pt x="102" y="144"/>
                    </a:lnTo>
                    <a:lnTo>
                      <a:pt x="83" y="144"/>
                    </a:lnTo>
                    <a:lnTo>
                      <a:pt x="67" y="145"/>
                    </a:lnTo>
                    <a:lnTo>
                      <a:pt x="63" y="108"/>
                    </a:lnTo>
                    <a:close/>
                    <a:moveTo>
                      <a:pt x="149" y="108"/>
                    </a:moveTo>
                    <a:lnTo>
                      <a:pt x="172" y="109"/>
                    </a:lnTo>
                    <a:lnTo>
                      <a:pt x="197" y="109"/>
                    </a:lnTo>
                    <a:lnTo>
                      <a:pt x="220" y="109"/>
                    </a:lnTo>
                    <a:lnTo>
                      <a:pt x="243" y="109"/>
                    </a:lnTo>
                    <a:lnTo>
                      <a:pt x="266" y="107"/>
                    </a:lnTo>
                    <a:lnTo>
                      <a:pt x="285" y="104"/>
                    </a:lnTo>
                    <a:lnTo>
                      <a:pt x="294" y="102"/>
                    </a:lnTo>
                    <a:lnTo>
                      <a:pt x="303" y="99"/>
                    </a:lnTo>
                    <a:lnTo>
                      <a:pt x="310" y="96"/>
                    </a:lnTo>
                    <a:lnTo>
                      <a:pt x="317" y="92"/>
                    </a:lnTo>
                    <a:lnTo>
                      <a:pt x="337" y="124"/>
                    </a:lnTo>
                    <a:lnTo>
                      <a:pt x="328" y="129"/>
                    </a:lnTo>
                    <a:lnTo>
                      <a:pt x="319" y="133"/>
                    </a:lnTo>
                    <a:lnTo>
                      <a:pt x="309" y="136"/>
                    </a:lnTo>
                    <a:lnTo>
                      <a:pt x="299" y="139"/>
                    </a:lnTo>
                    <a:lnTo>
                      <a:pt x="275" y="143"/>
                    </a:lnTo>
                    <a:lnTo>
                      <a:pt x="251" y="146"/>
                    </a:lnTo>
                    <a:lnTo>
                      <a:pt x="225" y="147"/>
                    </a:lnTo>
                    <a:lnTo>
                      <a:pt x="199" y="147"/>
                    </a:lnTo>
                    <a:lnTo>
                      <a:pt x="173" y="146"/>
                    </a:lnTo>
                    <a:lnTo>
                      <a:pt x="147" y="145"/>
                    </a:lnTo>
                    <a:lnTo>
                      <a:pt x="149" y="108"/>
                    </a:lnTo>
                    <a:close/>
                    <a:moveTo>
                      <a:pt x="338" y="124"/>
                    </a:moveTo>
                    <a:lnTo>
                      <a:pt x="337" y="124"/>
                    </a:lnTo>
                    <a:lnTo>
                      <a:pt x="327" y="108"/>
                    </a:lnTo>
                    <a:lnTo>
                      <a:pt x="338" y="124"/>
                    </a:lnTo>
                    <a:close/>
                    <a:moveTo>
                      <a:pt x="317" y="93"/>
                    </a:moveTo>
                    <a:lnTo>
                      <a:pt x="329" y="84"/>
                    </a:lnTo>
                    <a:lnTo>
                      <a:pt x="342" y="75"/>
                    </a:lnTo>
                    <a:lnTo>
                      <a:pt x="363" y="105"/>
                    </a:lnTo>
                    <a:lnTo>
                      <a:pt x="350" y="116"/>
                    </a:lnTo>
                    <a:lnTo>
                      <a:pt x="338" y="124"/>
                    </a:lnTo>
                    <a:lnTo>
                      <a:pt x="317" y="93"/>
                    </a:lnTo>
                    <a:close/>
                    <a:moveTo>
                      <a:pt x="342" y="75"/>
                    </a:moveTo>
                    <a:lnTo>
                      <a:pt x="361" y="61"/>
                    </a:lnTo>
                    <a:lnTo>
                      <a:pt x="382" y="48"/>
                    </a:lnTo>
                    <a:lnTo>
                      <a:pt x="392" y="41"/>
                    </a:lnTo>
                    <a:lnTo>
                      <a:pt x="404" y="35"/>
                    </a:lnTo>
                    <a:lnTo>
                      <a:pt x="415" y="30"/>
                    </a:lnTo>
                    <a:lnTo>
                      <a:pt x="426" y="26"/>
                    </a:lnTo>
                    <a:lnTo>
                      <a:pt x="437" y="22"/>
                    </a:lnTo>
                    <a:lnTo>
                      <a:pt x="449" y="20"/>
                    </a:lnTo>
                    <a:lnTo>
                      <a:pt x="461" y="19"/>
                    </a:lnTo>
                    <a:lnTo>
                      <a:pt x="474" y="18"/>
                    </a:lnTo>
                    <a:lnTo>
                      <a:pt x="487" y="20"/>
                    </a:lnTo>
                    <a:lnTo>
                      <a:pt x="499" y="22"/>
                    </a:lnTo>
                    <a:lnTo>
                      <a:pt x="514" y="26"/>
                    </a:lnTo>
                    <a:lnTo>
                      <a:pt x="527" y="32"/>
                    </a:lnTo>
                    <a:lnTo>
                      <a:pt x="512" y="66"/>
                    </a:lnTo>
                    <a:lnTo>
                      <a:pt x="500" y="62"/>
                    </a:lnTo>
                    <a:lnTo>
                      <a:pt x="491" y="59"/>
                    </a:lnTo>
                    <a:lnTo>
                      <a:pt x="481" y="57"/>
                    </a:lnTo>
                    <a:lnTo>
                      <a:pt x="470" y="57"/>
                    </a:lnTo>
                    <a:lnTo>
                      <a:pt x="461" y="57"/>
                    </a:lnTo>
                    <a:lnTo>
                      <a:pt x="452" y="59"/>
                    </a:lnTo>
                    <a:lnTo>
                      <a:pt x="442" y="61"/>
                    </a:lnTo>
                    <a:lnTo>
                      <a:pt x="433" y="64"/>
                    </a:lnTo>
                    <a:lnTo>
                      <a:pt x="415" y="72"/>
                    </a:lnTo>
                    <a:lnTo>
                      <a:pt x="397" y="83"/>
                    </a:lnTo>
                    <a:lnTo>
                      <a:pt x="380" y="94"/>
                    </a:lnTo>
                    <a:lnTo>
                      <a:pt x="363" y="105"/>
                    </a:lnTo>
                    <a:lnTo>
                      <a:pt x="342" y="75"/>
                    </a:lnTo>
                    <a:close/>
                    <a:moveTo>
                      <a:pt x="527" y="32"/>
                    </a:moveTo>
                    <a:lnTo>
                      <a:pt x="528" y="32"/>
                    </a:lnTo>
                    <a:lnTo>
                      <a:pt x="519" y="49"/>
                    </a:lnTo>
                    <a:lnTo>
                      <a:pt x="527" y="32"/>
                    </a:lnTo>
                    <a:close/>
                    <a:moveTo>
                      <a:pt x="528" y="32"/>
                    </a:moveTo>
                    <a:lnTo>
                      <a:pt x="550" y="44"/>
                    </a:lnTo>
                    <a:lnTo>
                      <a:pt x="571" y="58"/>
                    </a:lnTo>
                    <a:lnTo>
                      <a:pt x="592" y="72"/>
                    </a:lnTo>
                    <a:lnTo>
                      <a:pt x="611" y="87"/>
                    </a:lnTo>
                    <a:lnTo>
                      <a:pt x="590" y="117"/>
                    </a:lnTo>
                    <a:lnTo>
                      <a:pt x="570" y="103"/>
                    </a:lnTo>
                    <a:lnTo>
                      <a:pt x="551" y="90"/>
                    </a:lnTo>
                    <a:lnTo>
                      <a:pt x="531" y="77"/>
                    </a:lnTo>
                    <a:lnTo>
                      <a:pt x="511" y="66"/>
                    </a:lnTo>
                    <a:lnTo>
                      <a:pt x="528" y="32"/>
                    </a:lnTo>
                    <a:close/>
                    <a:moveTo>
                      <a:pt x="611" y="87"/>
                    </a:moveTo>
                    <a:lnTo>
                      <a:pt x="640" y="107"/>
                    </a:lnTo>
                    <a:lnTo>
                      <a:pt x="668" y="125"/>
                    </a:lnTo>
                    <a:lnTo>
                      <a:pt x="681" y="131"/>
                    </a:lnTo>
                    <a:lnTo>
                      <a:pt x="695" y="136"/>
                    </a:lnTo>
                    <a:lnTo>
                      <a:pt x="707" y="140"/>
                    </a:lnTo>
                    <a:lnTo>
                      <a:pt x="719" y="141"/>
                    </a:lnTo>
                    <a:lnTo>
                      <a:pt x="719" y="178"/>
                    </a:lnTo>
                    <a:lnTo>
                      <a:pt x="710" y="178"/>
                    </a:lnTo>
                    <a:lnTo>
                      <a:pt x="703" y="177"/>
                    </a:lnTo>
                    <a:lnTo>
                      <a:pt x="695" y="176"/>
                    </a:lnTo>
                    <a:lnTo>
                      <a:pt x="687" y="173"/>
                    </a:lnTo>
                    <a:lnTo>
                      <a:pt x="671" y="168"/>
                    </a:lnTo>
                    <a:lnTo>
                      <a:pt x="655" y="160"/>
                    </a:lnTo>
                    <a:lnTo>
                      <a:pt x="639" y="151"/>
                    </a:lnTo>
                    <a:lnTo>
                      <a:pt x="623" y="140"/>
                    </a:lnTo>
                    <a:lnTo>
                      <a:pt x="606" y="129"/>
                    </a:lnTo>
                    <a:lnTo>
                      <a:pt x="590" y="117"/>
                    </a:lnTo>
                    <a:lnTo>
                      <a:pt x="611" y="87"/>
                    </a:lnTo>
                    <a:close/>
                    <a:moveTo>
                      <a:pt x="719" y="141"/>
                    </a:moveTo>
                    <a:lnTo>
                      <a:pt x="750" y="141"/>
                    </a:lnTo>
                    <a:lnTo>
                      <a:pt x="786" y="143"/>
                    </a:lnTo>
                    <a:lnTo>
                      <a:pt x="823" y="145"/>
                    </a:lnTo>
                    <a:lnTo>
                      <a:pt x="852" y="147"/>
                    </a:lnTo>
                    <a:lnTo>
                      <a:pt x="848" y="184"/>
                    </a:lnTo>
                    <a:lnTo>
                      <a:pt x="819" y="182"/>
                    </a:lnTo>
                    <a:lnTo>
                      <a:pt x="785" y="180"/>
                    </a:lnTo>
                    <a:lnTo>
                      <a:pt x="749" y="179"/>
                    </a:lnTo>
                    <a:lnTo>
                      <a:pt x="719" y="178"/>
                    </a:lnTo>
                    <a:lnTo>
                      <a:pt x="719" y="141"/>
                    </a:lnTo>
                    <a:close/>
                    <a:moveTo>
                      <a:pt x="852" y="147"/>
                    </a:moveTo>
                    <a:lnTo>
                      <a:pt x="863" y="148"/>
                    </a:lnTo>
                    <a:lnTo>
                      <a:pt x="870" y="149"/>
                    </a:lnTo>
                    <a:lnTo>
                      <a:pt x="864" y="187"/>
                    </a:lnTo>
                    <a:lnTo>
                      <a:pt x="858" y="186"/>
                    </a:lnTo>
                    <a:lnTo>
                      <a:pt x="848" y="184"/>
                    </a:lnTo>
                    <a:lnTo>
                      <a:pt x="852" y="147"/>
                    </a:lnTo>
                    <a:close/>
                    <a:moveTo>
                      <a:pt x="870" y="149"/>
                    </a:moveTo>
                    <a:lnTo>
                      <a:pt x="882" y="153"/>
                    </a:lnTo>
                    <a:lnTo>
                      <a:pt x="891" y="156"/>
                    </a:lnTo>
                    <a:lnTo>
                      <a:pt x="896" y="158"/>
                    </a:lnTo>
                    <a:lnTo>
                      <a:pt x="898" y="160"/>
                    </a:lnTo>
                    <a:lnTo>
                      <a:pt x="900" y="162"/>
                    </a:lnTo>
                    <a:lnTo>
                      <a:pt x="901" y="164"/>
                    </a:lnTo>
                    <a:lnTo>
                      <a:pt x="902" y="166"/>
                    </a:lnTo>
                    <a:lnTo>
                      <a:pt x="901" y="169"/>
                    </a:lnTo>
                    <a:lnTo>
                      <a:pt x="900" y="171"/>
                    </a:lnTo>
                    <a:lnTo>
                      <a:pt x="898" y="174"/>
                    </a:lnTo>
                    <a:lnTo>
                      <a:pt x="890" y="180"/>
                    </a:lnTo>
                    <a:lnTo>
                      <a:pt x="880" y="187"/>
                    </a:lnTo>
                    <a:lnTo>
                      <a:pt x="862" y="154"/>
                    </a:lnTo>
                    <a:lnTo>
                      <a:pt x="868" y="152"/>
                    </a:lnTo>
                    <a:lnTo>
                      <a:pt x="872" y="151"/>
                    </a:lnTo>
                    <a:lnTo>
                      <a:pt x="876" y="151"/>
                    </a:lnTo>
                    <a:lnTo>
                      <a:pt x="879" y="153"/>
                    </a:lnTo>
                    <a:lnTo>
                      <a:pt x="882" y="155"/>
                    </a:lnTo>
                    <a:lnTo>
                      <a:pt x="883" y="158"/>
                    </a:lnTo>
                    <a:lnTo>
                      <a:pt x="885" y="162"/>
                    </a:lnTo>
                    <a:lnTo>
                      <a:pt x="885" y="166"/>
                    </a:lnTo>
                    <a:lnTo>
                      <a:pt x="885" y="170"/>
                    </a:lnTo>
                    <a:lnTo>
                      <a:pt x="884" y="174"/>
                    </a:lnTo>
                    <a:lnTo>
                      <a:pt x="882" y="178"/>
                    </a:lnTo>
                    <a:lnTo>
                      <a:pt x="880" y="181"/>
                    </a:lnTo>
                    <a:lnTo>
                      <a:pt x="877" y="184"/>
                    </a:lnTo>
                    <a:lnTo>
                      <a:pt x="873" y="186"/>
                    </a:lnTo>
                    <a:lnTo>
                      <a:pt x="869" y="187"/>
                    </a:lnTo>
                    <a:lnTo>
                      <a:pt x="864" y="187"/>
                    </a:lnTo>
                    <a:lnTo>
                      <a:pt x="870" y="149"/>
                    </a:lnTo>
                    <a:close/>
                    <a:moveTo>
                      <a:pt x="880" y="187"/>
                    </a:moveTo>
                    <a:lnTo>
                      <a:pt x="871" y="170"/>
                    </a:lnTo>
                    <a:lnTo>
                      <a:pt x="880" y="187"/>
                    </a:lnTo>
                    <a:close/>
                    <a:moveTo>
                      <a:pt x="880" y="187"/>
                    </a:moveTo>
                    <a:lnTo>
                      <a:pt x="875" y="189"/>
                    </a:lnTo>
                    <a:lnTo>
                      <a:pt x="869" y="190"/>
                    </a:lnTo>
                    <a:lnTo>
                      <a:pt x="865" y="153"/>
                    </a:lnTo>
                    <a:lnTo>
                      <a:pt x="863" y="154"/>
                    </a:lnTo>
                    <a:lnTo>
                      <a:pt x="862" y="154"/>
                    </a:lnTo>
                    <a:lnTo>
                      <a:pt x="880" y="187"/>
                    </a:lnTo>
                    <a:close/>
                    <a:moveTo>
                      <a:pt x="863" y="153"/>
                    </a:moveTo>
                    <a:lnTo>
                      <a:pt x="864" y="153"/>
                    </a:lnTo>
                    <a:lnTo>
                      <a:pt x="865" y="153"/>
                    </a:lnTo>
                    <a:lnTo>
                      <a:pt x="867" y="171"/>
                    </a:lnTo>
                    <a:lnTo>
                      <a:pt x="863" y="15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26" name="Freeform 2346">
                <a:extLst>
                  <a:ext uri="{FF2B5EF4-FFF2-40B4-BE49-F238E27FC236}">
                    <a16:creationId xmlns:a16="http://schemas.microsoft.com/office/drawing/2014/main" id="{BEDED874-247C-45CB-9460-0A9B54BE4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2" y="3418"/>
                <a:ext cx="46" cy="23"/>
              </a:xfrm>
              <a:custGeom>
                <a:avLst/>
                <a:gdLst>
                  <a:gd name="T0" fmla="*/ 3 w 698"/>
                  <a:gd name="T1" fmla="*/ 1 h 333"/>
                  <a:gd name="T2" fmla="*/ 2 w 698"/>
                  <a:gd name="T3" fmla="*/ 1 h 333"/>
                  <a:gd name="T4" fmla="*/ 2 w 698"/>
                  <a:gd name="T5" fmla="*/ 1 h 333"/>
                  <a:gd name="T6" fmla="*/ 2 w 698"/>
                  <a:gd name="T7" fmla="*/ 1 h 333"/>
                  <a:gd name="T8" fmla="*/ 2 w 698"/>
                  <a:gd name="T9" fmla="*/ 1 h 333"/>
                  <a:gd name="T10" fmla="*/ 2 w 698"/>
                  <a:gd name="T11" fmla="*/ 1 h 333"/>
                  <a:gd name="T12" fmla="*/ 2 w 698"/>
                  <a:gd name="T13" fmla="*/ 1 h 333"/>
                  <a:gd name="T14" fmla="*/ 2 w 698"/>
                  <a:gd name="T15" fmla="*/ 1 h 333"/>
                  <a:gd name="T16" fmla="*/ 2 w 698"/>
                  <a:gd name="T17" fmla="*/ 1 h 333"/>
                  <a:gd name="T18" fmla="*/ 2 w 698"/>
                  <a:gd name="T19" fmla="*/ 2 h 333"/>
                  <a:gd name="T20" fmla="*/ 2 w 698"/>
                  <a:gd name="T21" fmla="*/ 2 h 333"/>
                  <a:gd name="T22" fmla="*/ 2 w 698"/>
                  <a:gd name="T23" fmla="*/ 2 h 333"/>
                  <a:gd name="T24" fmla="*/ 2 w 698"/>
                  <a:gd name="T25" fmla="*/ 2 h 333"/>
                  <a:gd name="T26" fmla="*/ 1 w 698"/>
                  <a:gd name="T27" fmla="*/ 2 h 333"/>
                  <a:gd name="T28" fmla="*/ 1 w 698"/>
                  <a:gd name="T29" fmla="*/ 1 h 333"/>
                  <a:gd name="T30" fmla="*/ 1 w 698"/>
                  <a:gd name="T31" fmla="*/ 1 h 333"/>
                  <a:gd name="T32" fmla="*/ 1 w 698"/>
                  <a:gd name="T33" fmla="*/ 1 h 333"/>
                  <a:gd name="T34" fmla="*/ 1 w 698"/>
                  <a:gd name="T35" fmla="*/ 1 h 333"/>
                  <a:gd name="T36" fmla="*/ 1 w 698"/>
                  <a:gd name="T37" fmla="*/ 1 h 333"/>
                  <a:gd name="T38" fmla="*/ 1 w 698"/>
                  <a:gd name="T39" fmla="*/ 1 h 333"/>
                  <a:gd name="T40" fmla="*/ 1 w 698"/>
                  <a:gd name="T41" fmla="*/ 1 h 333"/>
                  <a:gd name="T42" fmla="*/ 1 w 698"/>
                  <a:gd name="T43" fmla="*/ 1 h 333"/>
                  <a:gd name="T44" fmla="*/ 0 w 698"/>
                  <a:gd name="T45" fmla="*/ 1 h 333"/>
                  <a:gd name="T46" fmla="*/ 0 w 698"/>
                  <a:gd name="T47" fmla="*/ 1 h 333"/>
                  <a:gd name="T48" fmla="*/ 0 w 698"/>
                  <a:gd name="T49" fmla="*/ 1 h 333"/>
                  <a:gd name="T50" fmla="*/ 0 w 698"/>
                  <a:gd name="T51" fmla="*/ 1 h 333"/>
                  <a:gd name="T52" fmla="*/ 0 w 698"/>
                  <a:gd name="T53" fmla="*/ 1 h 333"/>
                  <a:gd name="T54" fmla="*/ 0 w 698"/>
                  <a:gd name="T55" fmla="*/ 1 h 333"/>
                  <a:gd name="T56" fmla="*/ 0 w 698"/>
                  <a:gd name="T57" fmla="*/ 1 h 333"/>
                  <a:gd name="T58" fmla="*/ 0 w 698"/>
                  <a:gd name="T59" fmla="*/ 1 h 333"/>
                  <a:gd name="T60" fmla="*/ 0 w 698"/>
                  <a:gd name="T61" fmla="*/ 1 h 333"/>
                  <a:gd name="T62" fmla="*/ 0 w 698"/>
                  <a:gd name="T63" fmla="*/ 1 h 333"/>
                  <a:gd name="T64" fmla="*/ 1 w 698"/>
                  <a:gd name="T65" fmla="*/ 1 h 333"/>
                  <a:gd name="T66" fmla="*/ 1 w 698"/>
                  <a:gd name="T67" fmla="*/ 1 h 333"/>
                  <a:gd name="T68" fmla="*/ 1 w 698"/>
                  <a:gd name="T69" fmla="*/ 1 h 333"/>
                  <a:gd name="T70" fmla="*/ 1 w 698"/>
                  <a:gd name="T71" fmla="*/ 0 h 333"/>
                  <a:gd name="T72" fmla="*/ 1 w 698"/>
                  <a:gd name="T73" fmla="*/ 0 h 333"/>
                  <a:gd name="T74" fmla="*/ 1 w 698"/>
                  <a:gd name="T75" fmla="*/ 0 h 333"/>
                  <a:gd name="T76" fmla="*/ 1 w 698"/>
                  <a:gd name="T77" fmla="*/ 0 h 333"/>
                  <a:gd name="T78" fmla="*/ 1 w 698"/>
                  <a:gd name="T79" fmla="*/ 0 h 333"/>
                  <a:gd name="T80" fmla="*/ 1 w 698"/>
                  <a:gd name="T81" fmla="*/ 0 h 333"/>
                  <a:gd name="T82" fmla="*/ 1 w 698"/>
                  <a:gd name="T83" fmla="*/ 0 h 333"/>
                  <a:gd name="T84" fmla="*/ 1 w 698"/>
                  <a:gd name="T85" fmla="*/ 0 h 333"/>
                  <a:gd name="T86" fmla="*/ 2 w 698"/>
                  <a:gd name="T87" fmla="*/ 0 h 333"/>
                  <a:gd name="T88" fmla="*/ 2 w 698"/>
                  <a:gd name="T89" fmla="*/ 0 h 333"/>
                  <a:gd name="T90" fmla="*/ 2 w 698"/>
                  <a:gd name="T91" fmla="*/ 0 h 333"/>
                  <a:gd name="T92" fmla="*/ 2 w 698"/>
                  <a:gd name="T93" fmla="*/ 0 h 333"/>
                  <a:gd name="T94" fmla="*/ 2 w 698"/>
                  <a:gd name="T95" fmla="*/ 0 h 333"/>
                  <a:gd name="T96" fmla="*/ 3 w 698"/>
                  <a:gd name="T97" fmla="*/ 0 h 333"/>
                  <a:gd name="T98" fmla="*/ 3 w 698"/>
                  <a:gd name="T99" fmla="*/ 1 h 333"/>
                  <a:gd name="T100" fmla="*/ 3 w 698"/>
                  <a:gd name="T101" fmla="*/ 1 h 333"/>
                  <a:gd name="T102" fmla="*/ 3 w 698"/>
                  <a:gd name="T103" fmla="*/ 1 h 333"/>
                  <a:gd name="T104" fmla="*/ 3 w 698"/>
                  <a:gd name="T105" fmla="*/ 1 h 333"/>
                  <a:gd name="T106" fmla="*/ 3 w 698"/>
                  <a:gd name="T107" fmla="*/ 1 h 333"/>
                  <a:gd name="T108" fmla="*/ 3 w 698"/>
                  <a:gd name="T109" fmla="*/ 1 h 333"/>
                  <a:gd name="T110" fmla="*/ 3 w 698"/>
                  <a:gd name="T111" fmla="*/ 1 h 333"/>
                  <a:gd name="T112" fmla="*/ 3 w 698"/>
                  <a:gd name="T113" fmla="*/ 1 h 33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698" h="333">
                    <a:moveTo>
                      <a:pt x="637" y="200"/>
                    </a:moveTo>
                    <a:lnTo>
                      <a:pt x="608" y="200"/>
                    </a:lnTo>
                    <a:lnTo>
                      <a:pt x="580" y="200"/>
                    </a:lnTo>
                    <a:lnTo>
                      <a:pt x="566" y="201"/>
                    </a:lnTo>
                    <a:lnTo>
                      <a:pt x="554" y="202"/>
                    </a:lnTo>
                    <a:lnTo>
                      <a:pt x="542" y="204"/>
                    </a:lnTo>
                    <a:lnTo>
                      <a:pt x="531" y="207"/>
                    </a:lnTo>
                    <a:lnTo>
                      <a:pt x="520" y="210"/>
                    </a:lnTo>
                    <a:lnTo>
                      <a:pt x="510" y="215"/>
                    </a:lnTo>
                    <a:lnTo>
                      <a:pt x="500" y="220"/>
                    </a:lnTo>
                    <a:lnTo>
                      <a:pt x="491" y="227"/>
                    </a:lnTo>
                    <a:lnTo>
                      <a:pt x="483" y="236"/>
                    </a:lnTo>
                    <a:lnTo>
                      <a:pt x="475" y="245"/>
                    </a:lnTo>
                    <a:lnTo>
                      <a:pt x="468" y="256"/>
                    </a:lnTo>
                    <a:lnTo>
                      <a:pt x="460" y="270"/>
                    </a:lnTo>
                    <a:lnTo>
                      <a:pt x="453" y="283"/>
                    </a:lnTo>
                    <a:lnTo>
                      <a:pt x="446" y="294"/>
                    </a:lnTo>
                    <a:lnTo>
                      <a:pt x="439" y="305"/>
                    </a:lnTo>
                    <a:lnTo>
                      <a:pt x="431" y="313"/>
                    </a:lnTo>
                    <a:lnTo>
                      <a:pt x="423" y="320"/>
                    </a:lnTo>
                    <a:lnTo>
                      <a:pt x="414" y="326"/>
                    </a:lnTo>
                    <a:lnTo>
                      <a:pt x="404" y="330"/>
                    </a:lnTo>
                    <a:lnTo>
                      <a:pt x="393" y="332"/>
                    </a:lnTo>
                    <a:lnTo>
                      <a:pt x="381" y="333"/>
                    </a:lnTo>
                    <a:lnTo>
                      <a:pt x="369" y="333"/>
                    </a:lnTo>
                    <a:lnTo>
                      <a:pt x="354" y="331"/>
                    </a:lnTo>
                    <a:lnTo>
                      <a:pt x="338" y="328"/>
                    </a:lnTo>
                    <a:lnTo>
                      <a:pt x="320" y="323"/>
                    </a:lnTo>
                    <a:lnTo>
                      <a:pt x="302" y="317"/>
                    </a:lnTo>
                    <a:lnTo>
                      <a:pt x="280" y="309"/>
                    </a:lnTo>
                    <a:lnTo>
                      <a:pt x="258" y="298"/>
                    </a:lnTo>
                    <a:lnTo>
                      <a:pt x="236" y="290"/>
                    </a:lnTo>
                    <a:lnTo>
                      <a:pt x="218" y="285"/>
                    </a:lnTo>
                    <a:lnTo>
                      <a:pt x="205" y="282"/>
                    </a:lnTo>
                    <a:lnTo>
                      <a:pt x="195" y="281"/>
                    </a:lnTo>
                    <a:lnTo>
                      <a:pt x="186" y="282"/>
                    </a:lnTo>
                    <a:lnTo>
                      <a:pt x="180" y="284"/>
                    </a:lnTo>
                    <a:lnTo>
                      <a:pt x="175" y="287"/>
                    </a:lnTo>
                    <a:lnTo>
                      <a:pt x="170" y="290"/>
                    </a:lnTo>
                    <a:lnTo>
                      <a:pt x="166" y="294"/>
                    </a:lnTo>
                    <a:lnTo>
                      <a:pt x="161" y="296"/>
                    </a:lnTo>
                    <a:lnTo>
                      <a:pt x="154" y="298"/>
                    </a:lnTo>
                    <a:lnTo>
                      <a:pt x="145" y="298"/>
                    </a:lnTo>
                    <a:lnTo>
                      <a:pt x="135" y="297"/>
                    </a:lnTo>
                    <a:lnTo>
                      <a:pt x="122" y="293"/>
                    </a:lnTo>
                    <a:lnTo>
                      <a:pt x="104" y="287"/>
                    </a:lnTo>
                    <a:lnTo>
                      <a:pt x="84" y="277"/>
                    </a:lnTo>
                    <a:lnTo>
                      <a:pt x="43" y="257"/>
                    </a:lnTo>
                    <a:lnTo>
                      <a:pt x="17" y="243"/>
                    </a:lnTo>
                    <a:lnTo>
                      <a:pt x="8" y="238"/>
                    </a:lnTo>
                    <a:lnTo>
                      <a:pt x="3" y="234"/>
                    </a:lnTo>
                    <a:lnTo>
                      <a:pt x="0" y="231"/>
                    </a:lnTo>
                    <a:lnTo>
                      <a:pt x="0" y="227"/>
                    </a:lnTo>
                    <a:lnTo>
                      <a:pt x="2" y="225"/>
                    </a:lnTo>
                    <a:lnTo>
                      <a:pt x="7" y="223"/>
                    </a:lnTo>
                    <a:lnTo>
                      <a:pt x="14" y="221"/>
                    </a:lnTo>
                    <a:lnTo>
                      <a:pt x="22" y="219"/>
                    </a:lnTo>
                    <a:lnTo>
                      <a:pt x="44" y="214"/>
                    </a:lnTo>
                    <a:lnTo>
                      <a:pt x="72" y="207"/>
                    </a:lnTo>
                    <a:lnTo>
                      <a:pt x="80" y="204"/>
                    </a:lnTo>
                    <a:lnTo>
                      <a:pt x="88" y="201"/>
                    </a:lnTo>
                    <a:lnTo>
                      <a:pt x="94" y="197"/>
                    </a:lnTo>
                    <a:lnTo>
                      <a:pt x="101" y="191"/>
                    </a:lnTo>
                    <a:lnTo>
                      <a:pt x="106" y="185"/>
                    </a:lnTo>
                    <a:lnTo>
                      <a:pt x="112" y="179"/>
                    </a:lnTo>
                    <a:lnTo>
                      <a:pt x="117" y="172"/>
                    </a:lnTo>
                    <a:lnTo>
                      <a:pt x="123" y="165"/>
                    </a:lnTo>
                    <a:lnTo>
                      <a:pt x="133" y="149"/>
                    </a:lnTo>
                    <a:lnTo>
                      <a:pt x="141" y="132"/>
                    </a:lnTo>
                    <a:lnTo>
                      <a:pt x="149" y="113"/>
                    </a:lnTo>
                    <a:lnTo>
                      <a:pt x="158" y="95"/>
                    </a:lnTo>
                    <a:lnTo>
                      <a:pt x="166" y="77"/>
                    </a:lnTo>
                    <a:lnTo>
                      <a:pt x="173" y="60"/>
                    </a:lnTo>
                    <a:lnTo>
                      <a:pt x="181" y="43"/>
                    </a:lnTo>
                    <a:lnTo>
                      <a:pt x="191" y="29"/>
                    </a:lnTo>
                    <a:lnTo>
                      <a:pt x="195" y="23"/>
                    </a:lnTo>
                    <a:lnTo>
                      <a:pt x="200" y="16"/>
                    </a:lnTo>
                    <a:lnTo>
                      <a:pt x="205" y="12"/>
                    </a:lnTo>
                    <a:lnTo>
                      <a:pt x="210" y="7"/>
                    </a:lnTo>
                    <a:lnTo>
                      <a:pt x="215" y="4"/>
                    </a:lnTo>
                    <a:lnTo>
                      <a:pt x="221" y="2"/>
                    </a:lnTo>
                    <a:lnTo>
                      <a:pt x="228" y="0"/>
                    </a:lnTo>
                    <a:lnTo>
                      <a:pt x="235" y="0"/>
                    </a:lnTo>
                    <a:lnTo>
                      <a:pt x="264" y="0"/>
                    </a:lnTo>
                    <a:lnTo>
                      <a:pt x="297" y="3"/>
                    </a:lnTo>
                    <a:lnTo>
                      <a:pt x="334" y="6"/>
                    </a:lnTo>
                    <a:lnTo>
                      <a:pt x="372" y="12"/>
                    </a:lnTo>
                    <a:lnTo>
                      <a:pt x="391" y="15"/>
                    </a:lnTo>
                    <a:lnTo>
                      <a:pt x="411" y="19"/>
                    </a:lnTo>
                    <a:lnTo>
                      <a:pt x="429" y="25"/>
                    </a:lnTo>
                    <a:lnTo>
                      <a:pt x="449" y="29"/>
                    </a:lnTo>
                    <a:lnTo>
                      <a:pt x="468" y="35"/>
                    </a:lnTo>
                    <a:lnTo>
                      <a:pt x="486" y="41"/>
                    </a:lnTo>
                    <a:lnTo>
                      <a:pt x="503" y="47"/>
                    </a:lnTo>
                    <a:lnTo>
                      <a:pt x="519" y="56"/>
                    </a:lnTo>
                    <a:lnTo>
                      <a:pt x="556" y="74"/>
                    </a:lnTo>
                    <a:lnTo>
                      <a:pt x="597" y="97"/>
                    </a:lnTo>
                    <a:lnTo>
                      <a:pt x="618" y="108"/>
                    </a:lnTo>
                    <a:lnTo>
                      <a:pt x="636" y="120"/>
                    </a:lnTo>
                    <a:lnTo>
                      <a:pt x="655" y="132"/>
                    </a:lnTo>
                    <a:lnTo>
                      <a:pt x="670" y="144"/>
                    </a:lnTo>
                    <a:lnTo>
                      <a:pt x="683" y="155"/>
                    </a:lnTo>
                    <a:lnTo>
                      <a:pt x="692" y="166"/>
                    </a:lnTo>
                    <a:lnTo>
                      <a:pt x="695" y="170"/>
                    </a:lnTo>
                    <a:lnTo>
                      <a:pt x="697" y="175"/>
                    </a:lnTo>
                    <a:lnTo>
                      <a:pt x="698" y="179"/>
                    </a:lnTo>
                    <a:lnTo>
                      <a:pt x="697" y="183"/>
                    </a:lnTo>
                    <a:lnTo>
                      <a:pt x="695" y="186"/>
                    </a:lnTo>
                    <a:lnTo>
                      <a:pt x="692" y="189"/>
                    </a:lnTo>
                    <a:lnTo>
                      <a:pt x="687" y="192"/>
                    </a:lnTo>
                    <a:lnTo>
                      <a:pt x="681" y="194"/>
                    </a:lnTo>
                    <a:lnTo>
                      <a:pt x="672" y="197"/>
                    </a:lnTo>
                    <a:lnTo>
                      <a:pt x="663" y="198"/>
                    </a:lnTo>
                    <a:lnTo>
                      <a:pt x="651" y="199"/>
                    </a:lnTo>
                    <a:lnTo>
                      <a:pt x="637" y="200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27" name="Freeform 2347">
                <a:extLst>
                  <a:ext uri="{FF2B5EF4-FFF2-40B4-BE49-F238E27FC236}">
                    <a16:creationId xmlns:a16="http://schemas.microsoft.com/office/drawing/2014/main" id="{B9D0169C-3901-4C8B-9CF2-B0A969D06B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91" y="3417"/>
                <a:ext cx="49" cy="25"/>
              </a:xfrm>
              <a:custGeom>
                <a:avLst/>
                <a:gdLst>
                  <a:gd name="T0" fmla="*/ 2 w 746"/>
                  <a:gd name="T1" fmla="*/ 1 h 373"/>
                  <a:gd name="T2" fmla="*/ 2 w 746"/>
                  <a:gd name="T3" fmla="*/ 1 h 373"/>
                  <a:gd name="T4" fmla="*/ 3 w 746"/>
                  <a:gd name="T5" fmla="*/ 1 h 373"/>
                  <a:gd name="T6" fmla="*/ 2 w 746"/>
                  <a:gd name="T7" fmla="*/ 1 h 373"/>
                  <a:gd name="T8" fmla="*/ 2 w 746"/>
                  <a:gd name="T9" fmla="*/ 1 h 373"/>
                  <a:gd name="T10" fmla="*/ 2 w 746"/>
                  <a:gd name="T11" fmla="*/ 1 h 373"/>
                  <a:gd name="T12" fmla="*/ 2 w 746"/>
                  <a:gd name="T13" fmla="*/ 1 h 373"/>
                  <a:gd name="T14" fmla="*/ 2 w 746"/>
                  <a:gd name="T15" fmla="*/ 2 h 373"/>
                  <a:gd name="T16" fmla="*/ 2 w 746"/>
                  <a:gd name="T17" fmla="*/ 1 h 373"/>
                  <a:gd name="T18" fmla="*/ 2 w 746"/>
                  <a:gd name="T19" fmla="*/ 1 h 373"/>
                  <a:gd name="T20" fmla="*/ 2 w 746"/>
                  <a:gd name="T21" fmla="*/ 2 h 373"/>
                  <a:gd name="T22" fmla="*/ 1 w 746"/>
                  <a:gd name="T23" fmla="*/ 2 h 373"/>
                  <a:gd name="T24" fmla="*/ 1 w 746"/>
                  <a:gd name="T25" fmla="*/ 1 h 373"/>
                  <a:gd name="T26" fmla="*/ 2 w 746"/>
                  <a:gd name="T27" fmla="*/ 1 h 373"/>
                  <a:gd name="T28" fmla="*/ 1 w 746"/>
                  <a:gd name="T29" fmla="*/ 2 h 373"/>
                  <a:gd name="T30" fmla="*/ 1 w 746"/>
                  <a:gd name="T31" fmla="*/ 1 h 373"/>
                  <a:gd name="T32" fmla="*/ 1 w 746"/>
                  <a:gd name="T33" fmla="*/ 1 h 373"/>
                  <a:gd name="T34" fmla="*/ 1 w 746"/>
                  <a:gd name="T35" fmla="*/ 1 h 373"/>
                  <a:gd name="T36" fmla="*/ 1 w 746"/>
                  <a:gd name="T37" fmla="*/ 1 h 373"/>
                  <a:gd name="T38" fmla="*/ 1 w 746"/>
                  <a:gd name="T39" fmla="*/ 1 h 373"/>
                  <a:gd name="T40" fmla="*/ 1 w 746"/>
                  <a:gd name="T41" fmla="*/ 2 h 373"/>
                  <a:gd name="T42" fmla="*/ 1 w 746"/>
                  <a:gd name="T43" fmla="*/ 1 h 373"/>
                  <a:gd name="T44" fmla="*/ 1 w 746"/>
                  <a:gd name="T45" fmla="*/ 1 h 373"/>
                  <a:gd name="T46" fmla="*/ 1 w 746"/>
                  <a:gd name="T47" fmla="*/ 1 h 373"/>
                  <a:gd name="T48" fmla="*/ 0 w 746"/>
                  <a:gd name="T49" fmla="*/ 1 h 373"/>
                  <a:gd name="T50" fmla="*/ 0 w 746"/>
                  <a:gd name="T51" fmla="*/ 1 h 373"/>
                  <a:gd name="T52" fmla="*/ 0 w 746"/>
                  <a:gd name="T53" fmla="*/ 1 h 373"/>
                  <a:gd name="T54" fmla="*/ 0 w 746"/>
                  <a:gd name="T55" fmla="*/ 1 h 373"/>
                  <a:gd name="T56" fmla="*/ 0 w 746"/>
                  <a:gd name="T57" fmla="*/ 1 h 373"/>
                  <a:gd name="T58" fmla="*/ 0 w 746"/>
                  <a:gd name="T59" fmla="*/ 1 h 373"/>
                  <a:gd name="T60" fmla="*/ 0 w 746"/>
                  <a:gd name="T61" fmla="*/ 1 h 373"/>
                  <a:gd name="T62" fmla="*/ 0 w 746"/>
                  <a:gd name="T63" fmla="*/ 1 h 373"/>
                  <a:gd name="T64" fmla="*/ 0 w 746"/>
                  <a:gd name="T65" fmla="*/ 1 h 373"/>
                  <a:gd name="T66" fmla="*/ 0 w 746"/>
                  <a:gd name="T67" fmla="*/ 1 h 373"/>
                  <a:gd name="T68" fmla="*/ 0 w 746"/>
                  <a:gd name="T69" fmla="*/ 1 h 373"/>
                  <a:gd name="T70" fmla="*/ 1 w 746"/>
                  <a:gd name="T71" fmla="*/ 1 h 373"/>
                  <a:gd name="T72" fmla="*/ 1 w 746"/>
                  <a:gd name="T73" fmla="*/ 1 h 373"/>
                  <a:gd name="T74" fmla="*/ 1 w 746"/>
                  <a:gd name="T75" fmla="*/ 1 h 373"/>
                  <a:gd name="T76" fmla="*/ 0 w 746"/>
                  <a:gd name="T77" fmla="*/ 1 h 373"/>
                  <a:gd name="T78" fmla="*/ 1 w 746"/>
                  <a:gd name="T79" fmla="*/ 1 h 373"/>
                  <a:gd name="T80" fmla="*/ 1 w 746"/>
                  <a:gd name="T81" fmla="*/ 0 h 373"/>
                  <a:gd name="T82" fmla="*/ 1 w 746"/>
                  <a:gd name="T83" fmla="*/ 0 h 373"/>
                  <a:gd name="T84" fmla="*/ 1 w 746"/>
                  <a:gd name="T85" fmla="*/ 0 h 373"/>
                  <a:gd name="T86" fmla="*/ 1 w 746"/>
                  <a:gd name="T87" fmla="*/ 0 h 373"/>
                  <a:gd name="T88" fmla="*/ 1 w 746"/>
                  <a:gd name="T89" fmla="*/ 0 h 373"/>
                  <a:gd name="T90" fmla="*/ 1 w 746"/>
                  <a:gd name="T91" fmla="*/ 0 h 373"/>
                  <a:gd name="T92" fmla="*/ 2 w 746"/>
                  <a:gd name="T93" fmla="*/ 0 h 373"/>
                  <a:gd name="T94" fmla="*/ 1 w 746"/>
                  <a:gd name="T95" fmla="*/ 0 h 373"/>
                  <a:gd name="T96" fmla="*/ 2 w 746"/>
                  <a:gd name="T97" fmla="*/ 0 h 373"/>
                  <a:gd name="T98" fmla="*/ 2 w 746"/>
                  <a:gd name="T99" fmla="*/ 0 h 373"/>
                  <a:gd name="T100" fmla="*/ 2 w 746"/>
                  <a:gd name="T101" fmla="*/ 0 h 373"/>
                  <a:gd name="T102" fmla="*/ 2 w 746"/>
                  <a:gd name="T103" fmla="*/ 0 h 373"/>
                  <a:gd name="T104" fmla="*/ 3 w 746"/>
                  <a:gd name="T105" fmla="*/ 0 h 373"/>
                  <a:gd name="T106" fmla="*/ 3 w 746"/>
                  <a:gd name="T107" fmla="*/ 1 h 373"/>
                  <a:gd name="T108" fmla="*/ 2 w 746"/>
                  <a:gd name="T109" fmla="*/ 0 h 373"/>
                  <a:gd name="T110" fmla="*/ 3 w 746"/>
                  <a:gd name="T111" fmla="*/ 1 h 373"/>
                  <a:gd name="T112" fmla="*/ 3 w 746"/>
                  <a:gd name="T113" fmla="*/ 1 h 373"/>
                  <a:gd name="T114" fmla="*/ 3 w 746"/>
                  <a:gd name="T115" fmla="*/ 1 h 373"/>
                  <a:gd name="T116" fmla="*/ 3 w 746"/>
                  <a:gd name="T117" fmla="*/ 1 h 373"/>
                  <a:gd name="T118" fmla="*/ 3 w 746"/>
                  <a:gd name="T119" fmla="*/ 1 h 373"/>
                  <a:gd name="T120" fmla="*/ 3 w 746"/>
                  <a:gd name="T121" fmla="*/ 1 h 37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46" h="373">
                    <a:moveTo>
                      <a:pt x="656" y="238"/>
                    </a:moveTo>
                    <a:lnTo>
                      <a:pt x="628" y="238"/>
                    </a:lnTo>
                    <a:lnTo>
                      <a:pt x="600" y="238"/>
                    </a:lnTo>
                    <a:lnTo>
                      <a:pt x="587" y="239"/>
                    </a:lnTo>
                    <a:lnTo>
                      <a:pt x="576" y="240"/>
                    </a:lnTo>
                    <a:lnTo>
                      <a:pt x="565" y="242"/>
                    </a:lnTo>
                    <a:lnTo>
                      <a:pt x="555" y="244"/>
                    </a:lnTo>
                    <a:lnTo>
                      <a:pt x="545" y="208"/>
                    </a:lnTo>
                    <a:lnTo>
                      <a:pt x="557" y="205"/>
                    </a:lnTo>
                    <a:lnTo>
                      <a:pt x="570" y="203"/>
                    </a:lnTo>
                    <a:lnTo>
                      <a:pt x="582" y="202"/>
                    </a:lnTo>
                    <a:lnTo>
                      <a:pt x="597" y="201"/>
                    </a:lnTo>
                    <a:lnTo>
                      <a:pt x="625" y="200"/>
                    </a:lnTo>
                    <a:lnTo>
                      <a:pt x="656" y="200"/>
                    </a:lnTo>
                    <a:lnTo>
                      <a:pt x="656" y="238"/>
                    </a:lnTo>
                    <a:close/>
                    <a:moveTo>
                      <a:pt x="555" y="244"/>
                    </a:moveTo>
                    <a:lnTo>
                      <a:pt x="546" y="247"/>
                    </a:lnTo>
                    <a:lnTo>
                      <a:pt x="538" y="252"/>
                    </a:lnTo>
                    <a:lnTo>
                      <a:pt x="530" y="257"/>
                    </a:lnTo>
                    <a:lnTo>
                      <a:pt x="523" y="262"/>
                    </a:lnTo>
                    <a:lnTo>
                      <a:pt x="515" y="269"/>
                    </a:lnTo>
                    <a:lnTo>
                      <a:pt x="508" y="277"/>
                    </a:lnTo>
                    <a:lnTo>
                      <a:pt x="502" y="287"/>
                    </a:lnTo>
                    <a:lnTo>
                      <a:pt x="496" y="298"/>
                    </a:lnTo>
                    <a:lnTo>
                      <a:pt x="463" y="281"/>
                    </a:lnTo>
                    <a:lnTo>
                      <a:pt x="471" y="266"/>
                    </a:lnTo>
                    <a:lnTo>
                      <a:pt x="479" y="254"/>
                    </a:lnTo>
                    <a:lnTo>
                      <a:pt x="489" y="242"/>
                    </a:lnTo>
                    <a:lnTo>
                      <a:pt x="499" y="232"/>
                    </a:lnTo>
                    <a:lnTo>
                      <a:pt x="509" y="225"/>
                    </a:lnTo>
                    <a:lnTo>
                      <a:pt x="520" y="218"/>
                    </a:lnTo>
                    <a:lnTo>
                      <a:pt x="532" y="212"/>
                    </a:lnTo>
                    <a:lnTo>
                      <a:pt x="545" y="208"/>
                    </a:lnTo>
                    <a:lnTo>
                      <a:pt x="555" y="244"/>
                    </a:lnTo>
                    <a:close/>
                    <a:moveTo>
                      <a:pt x="496" y="298"/>
                    </a:moveTo>
                    <a:lnTo>
                      <a:pt x="488" y="313"/>
                    </a:lnTo>
                    <a:lnTo>
                      <a:pt x="479" y="327"/>
                    </a:lnTo>
                    <a:lnTo>
                      <a:pt x="471" y="338"/>
                    </a:lnTo>
                    <a:lnTo>
                      <a:pt x="462" y="348"/>
                    </a:lnTo>
                    <a:lnTo>
                      <a:pt x="452" y="357"/>
                    </a:lnTo>
                    <a:lnTo>
                      <a:pt x="441" y="363"/>
                    </a:lnTo>
                    <a:lnTo>
                      <a:pt x="429" y="368"/>
                    </a:lnTo>
                    <a:lnTo>
                      <a:pt x="415" y="371"/>
                    </a:lnTo>
                    <a:lnTo>
                      <a:pt x="409" y="334"/>
                    </a:lnTo>
                    <a:lnTo>
                      <a:pt x="418" y="332"/>
                    </a:lnTo>
                    <a:lnTo>
                      <a:pt x="425" y="329"/>
                    </a:lnTo>
                    <a:lnTo>
                      <a:pt x="432" y="324"/>
                    </a:lnTo>
                    <a:lnTo>
                      <a:pt x="438" y="317"/>
                    </a:lnTo>
                    <a:lnTo>
                      <a:pt x="444" y="310"/>
                    </a:lnTo>
                    <a:lnTo>
                      <a:pt x="450" y="302"/>
                    </a:lnTo>
                    <a:lnTo>
                      <a:pt x="457" y="292"/>
                    </a:lnTo>
                    <a:lnTo>
                      <a:pt x="463" y="281"/>
                    </a:lnTo>
                    <a:lnTo>
                      <a:pt x="496" y="298"/>
                    </a:lnTo>
                    <a:close/>
                    <a:moveTo>
                      <a:pt x="415" y="371"/>
                    </a:moveTo>
                    <a:lnTo>
                      <a:pt x="402" y="373"/>
                    </a:lnTo>
                    <a:lnTo>
                      <a:pt x="388" y="372"/>
                    </a:lnTo>
                    <a:lnTo>
                      <a:pt x="372" y="370"/>
                    </a:lnTo>
                    <a:lnTo>
                      <a:pt x="355" y="367"/>
                    </a:lnTo>
                    <a:lnTo>
                      <a:pt x="336" y="362"/>
                    </a:lnTo>
                    <a:lnTo>
                      <a:pt x="316" y="354"/>
                    </a:lnTo>
                    <a:lnTo>
                      <a:pt x="293" y="346"/>
                    </a:lnTo>
                    <a:lnTo>
                      <a:pt x="268" y="336"/>
                    </a:lnTo>
                    <a:lnTo>
                      <a:pt x="284" y="302"/>
                    </a:lnTo>
                    <a:lnTo>
                      <a:pt x="305" y="311"/>
                    </a:lnTo>
                    <a:lnTo>
                      <a:pt x="325" y="318"/>
                    </a:lnTo>
                    <a:lnTo>
                      <a:pt x="343" y="325"/>
                    </a:lnTo>
                    <a:lnTo>
                      <a:pt x="360" y="330"/>
                    </a:lnTo>
                    <a:lnTo>
                      <a:pt x="374" y="333"/>
                    </a:lnTo>
                    <a:lnTo>
                      <a:pt x="387" y="335"/>
                    </a:lnTo>
                    <a:lnTo>
                      <a:pt x="399" y="335"/>
                    </a:lnTo>
                    <a:lnTo>
                      <a:pt x="409" y="334"/>
                    </a:lnTo>
                    <a:lnTo>
                      <a:pt x="415" y="371"/>
                    </a:lnTo>
                    <a:close/>
                    <a:moveTo>
                      <a:pt x="268" y="336"/>
                    </a:moveTo>
                    <a:lnTo>
                      <a:pt x="267" y="336"/>
                    </a:lnTo>
                    <a:lnTo>
                      <a:pt x="268" y="336"/>
                    </a:lnTo>
                    <a:lnTo>
                      <a:pt x="277" y="318"/>
                    </a:lnTo>
                    <a:lnTo>
                      <a:pt x="268" y="336"/>
                    </a:lnTo>
                    <a:close/>
                    <a:moveTo>
                      <a:pt x="268" y="336"/>
                    </a:moveTo>
                    <a:lnTo>
                      <a:pt x="251" y="329"/>
                    </a:lnTo>
                    <a:lnTo>
                      <a:pt x="237" y="324"/>
                    </a:lnTo>
                    <a:lnTo>
                      <a:pt x="226" y="322"/>
                    </a:lnTo>
                    <a:lnTo>
                      <a:pt x="218" y="319"/>
                    </a:lnTo>
                    <a:lnTo>
                      <a:pt x="212" y="321"/>
                    </a:lnTo>
                    <a:lnTo>
                      <a:pt x="208" y="322"/>
                    </a:lnTo>
                    <a:lnTo>
                      <a:pt x="204" y="323"/>
                    </a:lnTo>
                    <a:lnTo>
                      <a:pt x="201" y="326"/>
                    </a:lnTo>
                    <a:lnTo>
                      <a:pt x="178" y="296"/>
                    </a:lnTo>
                    <a:lnTo>
                      <a:pt x="184" y="291"/>
                    </a:lnTo>
                    <a:lnTo>
                      <a:pt x="191" y="287"/>
                    </a:lnTo>
                    <a:lnTo>
                      <a:pt x="199" y="283"/>
                    </a:lnTo>
                    <a:lnTo>
                      <a:pt x="210" y="282"/>
                    </a:lnTo>
                    <a:lnTo>
                      <a:pt x="216" y="282"/>
                    </a:lnTo>
                    <a:lnTo>
                      <a:pt x="223" y="282"/>
                    </a:lnTo>
                    <a:lnTo>
                      <a:pt x="230" y="283"/>
                    </a:lnTo>
                    <a:lnTo>
                      <a:pt x="238" y="286"/>
                    </a:lnTo>
                    <a:lnTo>
                      <a:pt x="259" y="292"/>
                    </a:lnTo>
                    <a:lnTo>
                      <a:pt x="284" y="302"/>
                    </a:lnTo>
                    <a:lnTo>
                      <a:pt x="268" y="336"/>
                    </a:lnTo>
                    <a:close/>
                    <a:moveTo>
                      <a:pt x="201" y="326"/>
                    </a:moveTo>
                    <a:lnTo>
                      <a:pt x="194" y="330"/>
                    </a:lnTo>
                    <a:lnTo>
                      <a:pt x="188" y="334"/>
                    </a:lnTo>
                    <a:lnTo>
                      <a:pt x="184" y="336"/>
                    </a:lnTo>
                    <a:lnTo>
                      <a:pt x="179" y="337"/>
                    </a:lnTo>
                    <a:lnTo>
                      <a:pt x="175" y="338"/>
                    </a:lnTo>
                    <a:lnTo>
                      <a:pt x="168" y="338"/>
                    </a:lnTo>
                    <a:lnTo>
                      <a:pt x="162" y="338"/>
                    </a:lnTo>
                    <a:lnTo>
                      <a:pt x="156" y="337"/>
                    </a:lnTo>
                    <a:lnTo>
                      <a:pt x="148" y="335"/>
                    </a:lnTo>
                    <a:lnTo>
                      <a:pt x="140" y="333"/>
                    </a:lnTo>
                    <a:lnTo>
                      <a:pt x="119" y="326"/>
                    </a:lnTo>
                    <a:lnTo>
                      <a:pt x="94" y="313"/>
                    </a:lnTo>
                    <a:lnTo>
                      <a:pt x="111" y="280"/>
                    </a:lnTo>
                    <a:lnTo>
                      <a:pt x="128" y="289"/>
                    </a:lnTo>
                    <a:lnTo>
                      <a:pt x="143" y="295"/>
                    </a:lnTo>
                    <a:lnTo>
                      <a:pt x="153" y="298"/>
                    </a:lnTo>
                    <a:lnTo>
                      <a:pt x="161" y="300"/>
                    </a:lnTo>
                    <a:lnTo>
                      <a:pt x="167" y="300"/>
                    </a:lnTo>
                    <a:lnTo>
                      <a:pt x="171" y="299"/>
                    </a:lnTo>
                    <a:lnTo>
                      <a:pt x="176" y="298"/>
                    </a:lnTo>
                    <a:lnTo>
                      <a:pt x="178" y="296"/>
                    </a:lnTo>
                    <a:lnTo>
                      <a:pt x="201" y="326"/>
                    </a:lnTo>
                    <a:close/>
                    <a:moveTo>
                      <a:pt x="94" y="313"/>
                    </a:moveTo>
                    <a:lnTo>
                      <a:pt x="68" y="301"/>
                    </a:lnTo>
                    <a:lnTo>
                      <a:pt x="46" y="290"/>
                    </a:lnTo>
                    <a:lnTo>
                      <a:pt x="28" y="280"/>
                    </a:lnTo>
                    <a:lnTo>
                      <a:pt x="15" y="271"/>
                    </a:lnTo>
                    <a:lnTo>
                      <a:pt x="10" y="267"/>
                    </a:lnTo>
                    <a:lnTo>
                      <a:pt x="6" y="264"/>
                    </a:lnTo>
                    <a:lnTo>
                      <a:pt x="3" y="260"/>
                    </a:lnTo>
                    <a:lnTo>
                      <a:pt x="1" y="256"/>
                    </a:lnTo>
                    <a:lnTo>
                      <a:pt x="0" y="252"/>
                    </a:lnTo>
                    <a:lnTo>
                      <a:pt x="0" y="247"/>
                    </a:lnTo>
                    <a:lnTo>
                      <a:pt x="1" y="243"/>
                    </a:lnTo>
                    <a:lnTo>
                      <a:pt x="3" y="239"/>
                    </a:lnTo>
                    <a:lnTo>
                      <a:pt x="36" y="256"/>
                    </a:lnTo>
                    <a:lnTo>
                      <a:pt x="36" y="258"/>
                    </a:lnTo>
                    <a:lnTo>
                      <a:pt x="36" y="260"/>
                    </a:lnTo>
                    <a:lnTo>
                      <a:pt x="37" y="261"/>
                    </a:lnTo>
                    <a:lnTo>
                      <a:pt x="38" y="261"/>
                    </a:lnTo>
                    <a:lnTo>
                      <a:pt x="44" y="262"/>
                    </a:lnTo>
                    <a:lnTo>
                      <a:pt x="52" y="263"/>
                    </a:lnTo>
                    <a:lnTo>
                      <a:pt x="63" y="264"/>
                    </a:lnTo>
                    <a:lnTo>
                      <a:pt x="77" y="267"/>
                    </a:lnTo>
                    <a:lnTo>
                      <a:pt x="92" y="272"/>
                    </a:lnTo>
                    <a:lnTo>
                      <a:pt x="111" y="280"/>
                    </a:lnTo>
                    <a:lnTo>
                      <a:pt x="94" y="313"/>
                    </a:lnTo>
                    <a:close/>
                    <a:moveTo>
                      <a:pt x="3" y="239"/>
                    </a:moveTo>
                    <a:lnTo>
                      <a:pt x="5" y="235"/>
                    </a:lnTo>
                    <a:lnTo>
                      <a:pt x="8" y="232"/>
                    </a:lnTo>
                    <a:lnTo>
                      <a:pt x="12" y="230"/>
                    </a:lnTo>
                    <a:lnTo>
                      <a:pt x="16" y="227"/>
                    </a:lnTo>
                    <a:lnTo>
                      <a:pt x="27" y="224"/>
                    </a:lnTo>
                    <a:lnTo>
                      <a:pt x="42" y="221"/>
                    </a:lnTo>
                    <a:lnTo>
                      <a:pt x="50" y="257"/>
                    </a:lnTo>
                    <a:lnTo>
                      <a:pt x="40" y="256"/>
                    </a:lnTo>
                    <a:lnTo>
                      <a:pt x="36" y="256"/>
                    </a:lnTo>
                    <a:lnTo>
                      <a:pt x="3" y="239"/>
                    </a:lnTo>
                    <a:close/>
                    <a:moveTo>
                      <a:pt x="42" y="221"/>
                    </a:moveTo>
                    <a:lnTo>
                      <a:pt x="50" y="219"/>
                    </a:lnTo>
                    <a:lnTo>
                      <a:pt x="61" y="216"/>
                    </a:lnTo>
                    <a:lnTo>
                      <a:pt x="73" y="212"/>
                    </a:lnTo>
                    <a:lnTo>
                      <a:pt x="86" y="208"/>
                    </a:lnTo>
                    <a:lnTo>
                      <a:pt x="97" y="244"/>
                    </a:lnTo>
                    <a:lnTo>
                      <a:pt x="84" y="248"/>
                    </a:lnTo>
                    <a:lnTo>
                      <a:pt x="72" y="252"/>
                    </a:lnTo>
                    <a:lnTo>
                      <a:pt x="59" y="255"/>
                    </a:lnTo>
                    <a:lnTo>
                      <a:pt x="50" y="257"/>
                    </a:lnTo>
                    <a:lnTo>
                      <a:pt x="42" y="221"/>
                    </a:lnTo>
                    <a:close/>
                    <a:moveTo>
                      <a:pt x="86" y="208"/>
                    </a:moveTo>
                    <a:lnTo>
                      <a:pt x="85" y="208"/>
                    </a:lnTo>
                    <a:lnTo>
                      <a:pt x="86" y="208"/>
                    </a:lnTo>
                    <a:lnTo>
                      <a:pt x="91" y="227"/>
                    </a:lnTo>
                    <a:lnTo>
                      <a:pt x="86" y="208"/>
                    </a:lnTo>
                    <a:close/>
                    <a:moveTo>
                      <a:pt x="86" y="208"/>
                    </a:moveTo>
                    <a:lnTo>
                      <a:pt x="92" y="206"/>
                    </a:lnTo>
                    <a:lnTo>
                      <a:pt x="98" y="203"/>
                    </a:lnTo>
                    <a:lnTo>
                      <a:pt x="105" y="200"/>
                    </a:lnTo>
                    <a:lnTo>
                      <a:pt x="110" y="195"/>
                    </a:lnTo>
                    <a:lnTo>
                      <a:pt x="119" y="185"/>
                    </a:lnTo>
                    <a:lnTo>
                      <a:pt x="128" y="171"/>
                    </a:lnTo>
                    <a:lnTo>
                      <a:pt x="138" y="157"/>
                    </a:lnTo>
                    <a:lnTo>
                      <a:pt x="145" y="140"/>
                    </a:lnTo>
                    <a:lnTo>
                      <a:pt x="153" y="124"/>
                    </a:lnTo>
                    <a:lnTo>
                      <a:pt x="160" y="106"/>
                    </a:lnTo>
                    <a:lnTo>
                      <a:pt x="194" y="121"/>
                    </a:lnTo>
                    <a:lnTo>
                      <a:pt x="186" y="141"/>
                    </a:lnTo>
                    <a:lnTo>
                      <a:pt x="177" y="161"/>
                    </a:lnTo>
                    <a:lnTo>
                      <a:pt x="166" y="181"/>
                    </a:lnTo>
                    <a:lnTo>
                      <a:pt x="156" y="198"/>
                    </a:lnTo>
                    <a:lnTo>
                      <a:pt x="150" y="206"/>
                    </a:lnTo>
                    <a:lnTo>
                      <a:pt x="144" y="213"/>
                    </a:lnTo>
                    <a:lnTo>
                      <a:pt x="138" y="221"/>
                    </a:lnTo>
                    <a:lnTo>
                      <a:pt x="130" y="227"/>
                    </a:lnTo>
                    <a:lnTo>
                      <a:pt x="122" y="233"/>
                    </a:lnTo>
                    <a:lnTo>
                      <a:pt x="114" y="238"/>
                    </a:lnTo>
                    <a:lnTo>
                      <a:pt x="106" y="241"/>
                    </a:lnTo>
                    <a:lnTo>
                      <a:pt x="96" y="244"/>
                    </a:lnTo>
                    <a:lnTo>
                      <a:pt x="86" y="208"/>
                    </a:lnTo>
                    <a:close/>
                    <a:moveTo>
                      <a:pt x="194" y="121"/>
                    </a:moveTo>
                    <a:lnTo>
                      <a:pt x="149" y="229"/>
                    </a:lnTo>
                    <a:lnTo>
                      <a:pt x="194" y="121"/>
                    </a:lnTo>
                    <a:lnTo>
                      <a:pt x="177" y="114"/>
                    </a:lnTo>
                    <a:lnTo>
                      <a:pt x="194" y="121"/>
                    </a:lnTo>
                    <a:close/>
                    <a:moveTo>
                      <a:pt x="160" y="106"/>
                    </a:moveTo>
                    <a:lnTo>
                      <a:pt x="168" y="87"/>
                    </a:lnTo>
                    <a:lnTo>
                      <a:pt x="178" y="67"/>
                    </a:lnTo>
                    <a:lnTo>
                      <a:pt x="187" y="49"/>
                    </a:lnTo>
                    <a:lnTo>
                      <a:pt x="197" y="33"/>
                    </a:lnTo>
                    <a:lnTo>
                      <a:pt x="202" y="26"/>
                    </a:lnTo>
                    <a:lnTo>
                      <a:pt x="209" y="20"/>
                    </a:lnTo>
                    <a:lnTo>
                      <a:pt x="215" y="15"/>
                    </a:lnTo>
                    <a:lnTo>
                      <a:pt x="222" y="10"/>
                    </a:lnTo>
                    <a:lnTo>
                      <a:pt x="229" y="6"/>
                    </a:lnTo>
                    <a:lnTo>
                      <a:pt x="236" y="3"/>
                    </a:lnTo>
                    <a:lnTo>
                      <a:pt x="245" y="1"/>
                    </a:lnTo>
                    <a:lnTo>
                      <a:pt x="254" y="0"/>
                    </a:lnTo>
                    <a:lnTo>
                      <a:pt x="254" y="38"/>
                    </a:lnTo>
                    <a:lnTo>
                      <a:pt x="250" y="38"/>
                    </a:lnTo>
                    <a:lnTo>
                      <a:pt x="245" y="41"/>
                    </a:lnTo>
                    <a:lnTo>
                      <a:pt x="240" y="43"/>
                    </a:lnTo>
                    <a:lnTo>
                      <a:pt x="236" y="46"/>
                    </a:lnTo>
                    <a:lnTo>
                      <a:pt x="229" y="54"/>
                    </a:lnTo>
                    <a:lnTo>
                      <a:pt x="222" y="64"/>
                    </a:lnTo>
                    <a:lnTo>
                      <a:pt x="215" y="77"/>
                    </a:lnTo>
                    <a:lnTo>
                      <a:pt x="208" y="90"/>
                    </a:lnTo>
                    <a:lnTo>
                      <a:pt x="201" y="105"/>
                    </a:lnTo>
                    <a:lnTo>
                      <a:pt x="194" y="121"/>
                    </a:lnTo>
                    <a:lnTo>
                      <a:pt x="160" y="106"/>
                    </a:lnTo>
                    <a:close/>
                    <a:moveTo>
                      <a:pt x="254" y="0"/>
                    </a:moveTo>
                    <a:lnTo>
                      <a:pt x="270" y="1"/>
                    </a:lnTo>
                    <a:lnTo>
                      <a:pt x="288" y="1"/>
                    </a:lnTo>
                    <a:lnTo>
                      <a:pt x="306" y="3"/>
                    </a:lnTo>
                    <a:lnTo>
                      <a:pt x="327" y="5"/>
                    </a:lnTo>
                    <a:lnTo>
                      <a:pt x="348" y="7"/>
                    </a:lnTo>
                    <a:lnTo>
                      <a:pt x="370" y="10"/>
                    </a:lnTo>
                    <a:lnTo>
                      <a:pt x="392" y="14"/>
                    </a:lnTo>
                    <a:lnTo>
                      <a:pt x="414" y="17"/>
                    </a:lnTo>
                    <a:lnTo>
                      <a:pt x="407" y="54"/>
                    </a:lnTo>
                    <a:lnTo>
                      <a:pt x="365" y="47"/>
                    </a:lnTo>
                    <a:lnTo>
                      <a:pt x="324" y="43"/>
                    </a:lnTo>
                    <a:lnTo>
                      <a:pt x="286" y="39"/>
                    </a:lnTo>
                    <a:lnTo>
                      <a:pt x="254" y="38"/>
                    </a:lnTo>
                    <a:lnTo>
                      <a:pt x="254" y="0"/>
                    </a:lnTo>
                    <a:close/>
                    <a:moveTo>
                      <a:pt x="414" y="17"/>
                    </a:moveTo>
                    <a:lnTo>
                      <a:pt x="449" y="25"/>
                    </a:lnTo>
                    <a:lnTo>
                      <a:pt x="483" y="34"/>
                    </a:lnTo>
                    <a:lnTo>
                      <a:pt x="500" y="39"/>
                    </a:lnTo>
                    <a:lnTo>
                      <a:pt x="516" y="46"/>
                    </a:lnTo>
                    <a:lnTo>
                      <a:pt x="532" y="52"/>
                    </a:lnTo>
                    <a:lnTo>
                      <a:pt x="546" y="58"/>
                    </a:lnTo>
                    <a:lnTo>
                      <a:pt x="531" y="92"/>
                    </a:lnTo>
                    <a:lnTo>
                      <a:pt x="516" y="86"/>
                    </a:lnTo>
                    <a:lnTo>
                      <a:pt x="502" y="81"/>
                    </a:lnTo>
                    <a:lnTo>
                      <a:pt x="488" y="74"/>
                    </a:lnTo>
                    <a:lnTo>
                      <a:pt x="472" y="70"/>
                    </a:lnTo>
                    <a:lnTo>
                      <a:pt x="440" y="61"/>
                    </a:lnTo>
                    <a:lnTo>
                      <a:pt x="407" y="54"/>
                    </a:lnTo>
                    <a:lnTo>
                      <a:pt x="414" y="17"/>
                    </a:lnTo>
                    <a:close/>
                    <a:moveTo>
                      <a:pt x="546" y="58"/>
                    </a:moveTo>
                    <a:lnTo>
                      <a:pt x="547" y="58"/>
                    </a:lnTo>
                    <a:lnTo>
                      <a:pt x="538" y="76"/>
                    </a:lnTo>
                    <a:lnTo>
                      <a:pt x="546" y="58"/>
                    </a:lnTo>
                    <a:close/>
                    <a:moveTo>
                      <a:pt x="547" y="58"/>
                    </a:moveTo>
                    <a:lnTo>
                      <a:pt x="584" y="78"/>
                    </a:lnTo>
                    <a:lnTo>
                      <a:pt x="625" y="100"/>
                    </a:lnTo>
                    <a:lnTo>
                      <a:pt x="647" y="113"/>
                    </a:lnTo>
                    <a:lnTo>
                      <a:pt x="667" y="125"/>
                    </a:lnTo>
                    <a:lnTo>
                      <a:pt x="684" y="137"/>
                    </a:lnTo>
                    <a:lnTo>
                      <a:pt x="701" y="149"/>
                    </a:lnTo>
                    <a:lnTo>
                      <a:pt x="677" y="178"/>
                    </a:lnTo>
                    <a:lnTo>
                      <a:pt x="663" y="167"/>
                    </a:lnTo>
                    <a:lnTo>
                      <a:pt x="645" y="156"/>
                    </a:lnTo>
                    <a:lnTo>
                      <a:pt x="627" y="143"/>
                    </a:lnTo>
                    <a:lnTo>
                      <a:pt x="606" y="132"/>
                    </a:lnTo>
                    <a:lnTo>
                      <a:pt x="566" y="111"/>
                    </a:lnTo>
                    <a:lnTo>
                      <a:pt x="530" y="92"/>
                    </a:lnTo>
                    <a:lnTo>
                      <a:pt x="547" y="58"/>
                    </a:lnTo>
                    <a:close/>
                    <a:moveTo>
                      <a:pt x="701" y="149"/>
                    </a:moveTo>
                    <a:lnTo>
                      <a:pt x="712" y="158"/>
                    </a:lnTo>
                    <a:lnTo>
                      <a:pt x="721" y="167"/>
                    </a:lnTo>
                    <a:lnTo>
                      <a:pt x="729" y="175"/>
                    </a:lnTo>
                    <a:lnTo>
                      <a:pt x="736" y="184"/>
                    </a:lnTo>
                    <a:lnTo>
                      <a:pt x="741" y="192"/>
                    </a:lnTo>
                    <a:lnTo>
                      <a:pt x="745" y="199"/>
                    </a:lnTo>
                    <a:lnTo>
                      <a:pt x="746" y="205"/>
                    </a:lnTo>
                    <a:lnTo>
                      <a:pt x="746" y="211"/>
                    </a:lnTo>
                    <a:lnTo>
                      <a:pt x="745" y="214"/>
                    </a:lnTo>
                    <a:lnTo>
                      <a:pt x="744" y="218"/>
                    </a:lnTo>
                    <a:lnTo>
                      <a:pt x="742" y="221"/>
                    </a:lnTo>
                    <a:lnTo>
                      <a:pt x="739" y="223"/>
                    </a:lnTo>
                    <a:lnTo>
                      <a:pt x="732" y="227"/>
                    </a:lnTo>
                    <a:lnTo>
                      <a:pt x="722" y="231"/>
                    </a:lnTo>
                    <a:lnTo>
                      <a:pt x="710" y="234"/>
                    </a:lnTo>
                    <a:lnTo>
                      <a:pt x="695" y="236"/>
                    </a:lnTo>
                    <a:lnTo>
                      <a:pt x="677" y="237"/>
                    </a:lnTo>
                    <a:lnTo>
                      <a:pt x="656" y="238"/>
                    </a:lnTo>
                    <a:lnTo>
                      <a:pt x="656" y="200"/>
                    </a:lnTo>
                    <a:lnTo>
                      <a:pt x="669" y="200"/>
                    </a:lnTo>
                    <a:lnTo>
                      <a:pt x="677" y="199"/>
                    </a:lnTo>
                    <a:lnTo>
                      <a:pt x="683" y="197"/>
                    </a:lnTo>
                    <a:lnTo>
                      <a:pt x="686" y="194"/>
                    </a:lnTo>
                    <a:lnTo>
                      <a:pt x="687" y="191"/>
                    </a:lnTo>
                    <a:lnTo>
                      <a:pt x="685" y="187"/>
                    </a:lnTo>
                    <a:lnTo>
                      <a:pt x="682" y="183"/>
                    </a:lnTo>
                    <a:lnTo>
                      <a:pt x="677" y="178"/>
                    </a:lnTo>
                    <a:lnTo>
                      <a:pt x="701" y="14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28" name="Freeform 2348">
                <a:extLst>
                  <a:ext uri="{FF2B5EF4-FFF2-40B4-BE49-F238E27FC236}">
                    <a16:creationId xmlns:a16="http://schemas.microsoft.com/office/drawing/2014/main" id="{03FEA305-7381-4269-AFB5-53CDBDF5F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3417"/>
                <a:ext cx="64" cy="29"/>
              </a:xfrm>
              <a:custGeom>
                <a:avLst/>
                <a:gdLst>
                  <a:gd name="T0" fmla="*/ 0 w 960"/>
                  <a:gd name="T1" fmla="*/ 1 h 429"/>
                  <a:gd name="T2" fmla="*/ 0 w 960"/>
                  <a:gd name="T3" fmla="*/ 1 h 429"/>
                  <a:gd name="T4" fmla="*/ 0 w 960"/>
                  <a:gd name="T5" fmla="*/ 2 h 429"/>
                  <a:gd name="T6" fmla="*/ 1 w 960"/>
                  <a:gd name="T7" fmla="*/ 2 h 429"/>
                  <a:gd name="T8" fmla="*/ 1 w 960"/>
                  <a:gd name="T9" fmla="*/ 2 h 429"/>
                  <a:gd name="T10" fmla="*/ 1 w 960"/>
                  <a:gd name="T11" fmla="*/ 2 h 429"/>
                  <a:gd name="T12" fmla="*/ 1 w 960"/>
                  <a:gd name="T13" fmla="*/ 2 h 429"/>
                  <a:gd name="T14" fmla="*/ 1 w 960"/>
                  <a:gd name="T15" fmla="*/ 2 h 429"/>
                  <a:gd name="T16" fmla="*/ 1 w 960"/>
                  <a:gd name="T17" fmla="*/ 2 h 429"/>
                  <a:gd name="T18" fmla="*/ 2 w 960"/>
                  <a:gd name="T19" fmla="*/ 2 h 429"/>
                  <a:gd name="T20" fmla="*/ 2 w 960"/>
                  <a:gd name="T21" fmla="*/ 2 h 429"/>
                  <a:gd name="T22" fmla="*/ 2 w 960"/>
                  <a:gd name="T23" fmla="*/ 2 h 429"/>
                  <a:gd name="T24" fmla="*/ 2 w 960"/>
                  <a:gd name="T25" fmla="*/ 2 h 429"/>
                  <a:gd name="T26" fmla="*/ 3 w 960"/>
                  <a:gd name="T27" fmla="*/ 2 h 429"/>
                  <a:gd name="T28" fmla="*/ 3 w 960"/>
                  <a:gd name="T29" fmla="*/ 2 h 429"/>
                  <a:gd name="T30" fmla="*/ 3 w 960"/>
                  <a:gd name="T31" fmla="*/ 2 h 429"/>
                  <a:gd name="T32" fmla="*/ 3 w 960"/>
                  <a:gd name="T33" fmla="*/ 2 h 429"/>
                  <a:gd name="T34" fmla="*/ 3 w 960"/>
                  <a:gd name="T35" fmla="*/ 2 h 429"/>
                  <a:gd name="T36" fmla="*/ 3 w 960"/>
                  <a:gd name="T37" fmla="*/ 2 h 429"/>
                  <a:gd name="T38" fmla="*/ 3 w 960"/>
                  <a:gd name="T39" fmla="*/ 2 h 429"/>
                  <a:gd name="T40" fmla="*/ 3 w 960"/>
                  <a:gd name="T41" fmla="*/ 1 h 429"/>
                  <a:gd name="T42" fmla="*/ 3 w 960"/>
                  <a:gd name="T43" fmla="*/ 1 h 429"/>
                  <a:gd name="T44" fmla="*/ 4 w 960"/>
                  <a:gd name="T45" fmla="*/ 1 h 429"/>
                  <a:gd name="T46" fmla="*/ 4 w 960"/>
                  <a:gd name="T47" fmla="*/ 0 h 429"/>
                  <a:gd name="T48" fmla="*/ 4 w 960"/>
                  <a:gd name="T49" fmla="*/ 0 h 429"/>
                  <a:gd name="T50" fmla="*/ 4 w 960"/>
                  <a:gd name="T51" fmla="*/ 0 h 429"/>
                  <a:gd name="T52" fmla="*/ 4 w 960"/>
                  <a:gd name="T53" fmla="*/ 0 h 429"/>
                  <a:gd name="T54" fmla="*/ 4 w 960"/>
                  <a:gd name="T55" fmla="*/ 0 h 429"/>
                  <a:gd name="T56" fmla="*/ 4 w 960"/>
                  <a:gd name="T57" fmla="*/ 0 h 429"/>
                  <a:gd name="T58" fmla="*/ 4 w 960"/>
                  <a:gd name="T59" fmla="*/ 0 h 429"/>
                  <a:gd name="T60" fmla="*/ 4 w 960"/>
                  <a:gd name="T61" fmla="*/ 0 h 429"/>
                  <a:gd name="T62" fmla="*/ 4 w 960"/>
                  <a:gd name="T63" fmla="*/ 0 h 429"/>
                  <a:gd name="T64" fmla="*/ 4 w 960"/>
                  <a:gd name="T65" fmla="*/ 0 h 429"/>
                  <a:gd name="T66" fmla="*/ 4 w 960"/>
                  <a:gd name="T67" fmla="*/ 0 h 429"/>
                  <a:gd name="T68" fmla="*/ 4 w 960"/>
                  <a:gd name="T69" fmla="*/ 0 h 429"/>
                  <a:gd name="T70" fmla="*/ 3 w 960"/>
                  <a:gd name="T71" fmla="*/ 0 h 429"/>
                  <a:gd name="T72" fmla="*/ 3 w 960"/>
                  <a:gd name="T73" fmla="*/ 1 h 429"/>
                  <a:gd name="T74" fmla="*/ 3 w 960"/>
                  <a:gd name="T75" fmla="*/ 1 h 429"/>
                  <a:gd name="T76" fmla="*/ 3 w 960"/>
                  <a:gd name="T77" fmla="*/ 1 h 429"/>
                  <a:gd name="T78" fmla="*/ 3 w 960"/>
                  <a:gd name="T79" fmla="*/ 1 h 429"/>
                  <a:gd name="T80" fmla="*/ 3 w 960"/>
                  <a:gd name="T81" fmla="*/ 1 h 429"/>
                  <a:gd name="T82" fmla="*/ 3 w 960"/>
                  <a:gd name="T83" fmla="*/ 1 h 429"/>
                  <a:gd name="T84" fmla="*/ 3 w 960"/>
                  <a:gd name="T85" fmla="*/ 1 h 429"/>
                  <a:gd name="T86" fmla="*/ 3 w 960"/>
                  <a:gd name="T87" fmla="*/ 1 h 429"/>
                  <a:gd name="T88" fmla="*/ 2 w 960"/>
                  <a:gd name="T89" fmla="*/ 1 h 429"/>
                  <a:gd name="T90" fmla="*/ 2 w 960"/>
                  <a:gd name="T91" fmla="*/ 1 h 429"/>
                  <a:gd name="T92" fmla="*/ 1 w 960"/>
                  <a:gd name="T93" fmla="*/ 1 h 429"/>
                  <a:gd name="T94" fmla="*/ 1 w 960"/>
                  <a:gd name="T95" fmla="*/ 1 h 429"/>
                  <a:gd name="T96" fmla="*/ 1 w 960"/>
                  <a:gd name="T97" fmla="*/ 0 h 429"/>
                  <a:gd name="T98" fmla="*/ 1 w 960"/>
                  <a:gd name="T99" fmla="*/ 1 h 429"/>
                  <a:gd name="T100" fmla="*/ 1 w 960"/>
                  <a:gd name="T101" fmla="*/ 1 h 429"/>
                  <a:gd name="T102" fmla="*/ 1 w 960"/>
                  <a:gd name="T103" fmla="*/ 1 h 429"/>
                  <a:gd name="T104" fmla="*/ 1 w 960"/>
                  <a:gd name="T105" fmla="*/ 1 h 429"/>
                  <a:gd name="T106" fmla="*/ 0 w 960"/>
                  <a:gd name="T107" fmla="*/ 1 h 429"/>
                  <a:gd name="T108" fmla="*/ 0 w 960"/>
                  <a:gd name="T109" fmla="*/ 1 h 429"/>
                  <a:gd name="T110" fmla="*/ 0 w 960"/>
                  <a:gd name="T111" fmla="*/ 1 h 429"/>
                  <a:gd name="T112" fmla="*/ 0 w 960"/>
                  <a:gd name="T113" fmla="*/ 1 h 429"/>
                  <a:gd name="T114" fmla="*/ 0 w 960"/>
                  <a:gd name="T115" fmla="*/ 1 h 429"/>
                  <a:gd name="T116" fmla="*/ 0 w 960"/>
                  <a:gd name="T117" fmla="*/ 1 h 429"/>
                  <a:gd name="T118" fmla="*/ 0 w 960"/>
                  <a:gd name="T119" fmla="*/ 1 h 429"/>
                  <a:gd name="T120" fmla="*/ 0 w 960"/>
                  <a:gd name="T121" fmla="*/ 1 h 429"/>
                  <a:gd name="T122" fmla="*/ 0 w 960"/>
                  <a:gd name="T123" fmla="*/ 1 h 42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960" h="429">
                    <a:moveTo>
                      <a:pt x="19" y="295"/>
                    </a:moveTo>
                    <a:lnTo>
                      <a:pt x="32" y="308"/>
                    </a:lnTo>
                    <a:lnTo>
                      <a:pt x="45" y="321"/>
                    </a:lnTo>
                    <a:lnTo>
                      <a:pt x="60" y="332"/>
                    </a:lnTo>
                    <a:lnTo>
                      <a:pt x="75" y="343"/>
                    </a:lnTo>
                    <a:lnTo>
                      <a:pt x="91" y="352"/>
                    </a:lnTo>
                    <a:lnTo>
                      <a:pt x="107" y="361"/>
                    </a:lnTo>
                    <a:lnTo>
                      <a:pt x="124" y="369"/>
                    </a:lnTo>
                    <a:lnTo>
                      <a:pt x="141" y="375"/>
                    </a:lnTo>
                    <a:lnTo>
                      <a:pt x="160" y="380"/>
                    </a:lnTo>
                    <a:lnTo>
                      <a:pt x="179" y="384"/>
                    </a:lnTo>
                    <a:lnTo>
                      <a:pt x="199" y="387"/>
                    </a:lnTo>
                    <a:lnTo>
                      <a:pt x="220" y="390"/>
                    </a:lnTo>
                    <a:lnTo>
                      <a:pt x="242" y="390"/>
                    </a:lnTo>
                    <a:lnTo>
                      <a:pt x="265" y="390"/>
                    </a:lnTo>
                    <a:lnTo>
                      <a:pt x="289" y="386"/>
                    </a:lnTo>
                    <a:lnTo>
                      <a:pt x="314" y="383"/>
                    </a:lnTo>
                    <a:lnTo>
                      <a:pt x="328" y="381"/>
                    </a:lnTo>
                    <a:lnTo>
                      <a:pt x="340" y="380"/>
                    </a:lnTo>
                    <a:lnTo>
                      <a:pt x="352" y="380"/>
                    </a:lnTo>
                    <a:lnTo>
                      <a:pt x="366" y="381"/>
                    </a:lnTo>
                    <a:lnTo>
                      <a:pt x="390" y="384"/>
                    </a:lnTo>
                    <a:lnTo>
                      <a:pt x="416" y="390"/>
                    </a:lnTo>
                    <a:lnTo>
                      <a:pt x="464" y="403"/>
                    </a:lnTo>
                    <a:lnTo>
                      <a:pt x="511" y="417"/>
                    </a:lnTo>
                    <a:lnTo>
                      <a:pt x="532" y="422"/>
                    </a:lnTo>
                    <a:lnTo>
                      <a:pt x="553" y="427"/>
                    </a:lnTo>
                    <a:lnTo>
                      <a:pt x="563" y="428"/>
                    </a:lnTo>
                    <a:lnTo>
                      <a:pt x="574" y="429"/>
                    </a:lnTo>
                    <a:lnTo>
                      <a:pt x="583" y="428"/>
                    </a:lnTo>
                    <a:lnTo>
                      <a:pt x="592" y="427"/>
                    </a:lnTo>
                    <a:lnTo>
                      <a:pt x="601" y="425"/>
                    </a:lnTo>
                    <a:lnTo>
                      <a:pt x="610" y="421"/>
                    </a:lnTo>
                    <a:lnTo>
                      <a:pt x="618" y="417"/>
                    </a:lnTo>
                    <a:lnTo>
                      <a:pt x="626" y="411"/>
                    </a:lnTo>
                    <a:lnTo>
                      <a:pt x="633" y="405"/>
                    </a:lnTo>
                    <a:lnTo>
                      <a:pt x="641" y="397"/>
                    </a:lnTo>
                    <a:lnTo>
                      <a:pt x="648" y="387"/>
                    </a:lnTo>
                    <a:lnTo>
                      <a:pt x="654" y="376"/>
                    </a:lnTo>
                    <a:lnTo>
                      <a:pt x="664" y="360"/>
                    </a:lnTo>
                    <a:lnTo>
                      <a:pt x="676" y="342"/>
                    </a:lnTo>
                    <a:lnTo>
                      <a:pt x="688" y="324"/>
                    </a:lnTo>
                    <a:lnTo>
                      <a:pt x="701" y="306"/>
                    </a:lnTo>
                    <a:lnTo>
                      <a:pt x="730" y="269"/>
                    </a:lnTo>
                    <a:lnTo>
                      <a:pt x="762" y="233"/>
                    </a:lnTo>
                    <a:lnTo>
                      <a:pt x="829" y="161"/>
                    </a:lnTo>
                    <a:lnTo>
                      <a:pt x="891" y="97"/>
                    </a:lnTo>
                    <a:lnTo>
                      <a:pt x="916" y="69"/>
                    </a:lnTo>
                    <a:lnTo>
                      <a:pt x="937" y="46"/>
                    </a:lnTo>
                    <a:lnTo>
                      <a:pt x="945" y="35"/>
                    </a:lnTo>
                    <a:lnTo>
                      <a:pt x="951" y="26"/>
                    </a:lnTo>
                    <a:lnTo>
                      <a:pt x="957" y="18"/>
                    </a:lnTo>
                    <a:lnTo>
                      <a:pt x="960" y="12"/>
                    </a:lnTo>
                    <a:lnTo>
                      <a:pt x="960" y="7"/>
                    </a:lnTo>
                    <a:lnTo>
                      <a:pt x="959" y="3"/>
                    </a:lnTo>
                    <a:lnTo>
                      <a:pt x="953" y="0"/>
                    </a:lnTo>
                    <a:lnTo>
                      <a:pt x="947" y="0"/>
                    </a:lnTo>
                    <a:lnTo>
                      <a:pt x="938" y="1"/>
                    </a:lnTo>
                    <a:lnTo>
                      <a:pt x="925" y="6"/>
                    </a:lnTo>
                    <a:lnTo>
                      <a:pt x="909" y="11"/>
                    </a:lnTo>
                    <a:lnTo>
                      <a:pt x="891" y="18"/>
                    </a:lnTo>
                    <a:lnTo>
                      <a:pt x="875" y="24"/>
                    </a:lnTo>
                    <a:lnTo>
                      <a:pt x="861" y="31"/>
                    </a:lnTo>
                    <a:lnTo>
                      <a:pt x="847" y="39"/>
                    </a:lnTo>
                    <a:lnTo>
                      <a:pt x="836" y="45"/>
                    </a:lnTo>
                    <a:lnTo>
                      <a:pt x="826" y="52"/>
                    </a:lnTo>
                    <a:lnTo>
                      <a:pt x="817" y="58"/>
                    </a:lnTo>
                    <a:lnTo>
                      <a:pt x="808" y="64"/>
                    </a:lnTo>
                    <a:lnTo>
                      <a:pt x="801" y="71"/>
                    </a:lnTo>
                    <a:lnTo>
                      <a:pt x="789" y="84"/>
                    </a:lnTo>
                    <a:lnTo>
                      <a:pt x="779" y="95"/>
                    </a:lnTo>
                    <a:lnTo>
                      <a:pt x="772" y="106"/>
                    </a:lnTo>
                    <a:lnTo>
                      <a:pt x="765" y="118"/>
                    </a:lnTo>
                    <a:lnTo>
                      <a:pt x="760" y="127"/>
                    </a:lnTo>
                    <a:lnTo>
                      <a:pt x="753" y="136"/>
                    </a:lnTo>
                    <a:lnTo>
                      <a:pt x="746" y="146"/>
                    </a:lnTo>
                    <a:lnTo>
                      <a:pt x="736" y="153"/>
                    </a:lnTo>
                    <a:lnTo>
                      <a:pt x="731" y="156"/>
                    </a:lnTo>
                    <a:lnTo>
                      <a:pt x="725" y="159"/>
                    </a:lnTo>
                    <a:lnTo>
                      <a:pt x="718" y="162"/>
                    </a:lnTo>
                    <a:lnTo>
                      <a:pt x="709" y="165"/>
                    </a:lnTo>
                    <a:lnTo>
                      <a:pt x="690" y="169"/>
                    </a:lnTo>
                    <a:lnTo>
                      <a:pt x="665" y="172"/>
                    </a:lnTo>
                    <a:lnTo>
                      <a:pt x="651" y="173"/>
                    </a:lnTo>
                    <a:lnTo>
                      <a:pt x="636" y="174"/>
                    </a:lnTo>
                    <a:lnTo>
                      <a:pt x="621" y="173"/>
                    </a:lnTo>
                    <a:lnTo>
                      <a:pt x="606" y="172"/>
                    </a:lnTo>
                    <a:lnTo>
                      <a:pt x="573" y="168"/>
                    </a:lnTo>
                    <a:lnTo>
                      <a:pt x="539" y="162"/>
                    </a:lnTo>
                    <a:lnTo>
                      <a:pt x="469" y="147"/>
                    </a:lnTo>
                    <a:lnTo>
                      <a:pt x="398" y="129"/>
                    </a:lnTo>
                    <a:lnTo>
                      <a:pt x="363" y="122"/>
                    </a:lnTo>
                    <a:lnTo>
                      <a:pt x="330" y="116"/>
                    </a:lnTo>
                    <a:lnTo>
                      <a:pt x="313" y="114"/>
                    </a:lnTo>
                    <a:lnTo>
                      <a:pt x="297" y="112"/>
                    </a:lnTo>
                    <a:lnTo>
                      <a:pt x="281" y="111"/>
                    </a:lnTo>
                    <a:lnTo>
                      <a:pt x="266" y="110"/>
                    </a:lnTo>
                    <a:lnTo>
                      <a:pt x="251" y="110"/>
                    </a:lnTo>
                    <a:lnTo>
                      <a:pt x="237" y="111"/>
                    </a:lnTo>
                    <a:lnTo>
                      <a:pt x="224" y="112"/>
                    </a:lnTo>
                    <a:lnTo>
                      <a:pt x="210" y="115"/>
                    </a:lnTo>
                    <a:lnTo>
                      <a:pt x="198" y="119"/>
                    </a:lnTo>
                    <a:lnTo>
                      <a:pt x="187" y="123"/>
                    </a:lnTo>
                    <a:lnTo>
                      <a:pt x="176" y="129"/>
                    </a:lnTo>
                    <a:lnTo>
                      <a:pt x="166" y="136"/>
                    </a:lnTo>
                    <a:lnTo>
                      <a:pt x="147" y="150"/>
                    </a:lnTo>
                    <a:lnTo>
                      <a:pt x="129" y="162"/>
                    </a:lnTo>
                    <a:lnTo>
                      <a:pt x="110" y="174"/>
                    </a:lnTo>
                    <a:lnTo>
                      <a:pt x="93" y="185"/>
                    </a:lnTo>
                    <a:lnTo>
                      <a:pt x="59" y="203"/>
                    </a:lnTo>
                    <a:lnTo>
                      <a:pt x="31" y="221"/>
                    </a:lnTo>
                    <a:lnTo>
                      <a:pt x="21" y="229"/>
                    </a:lnTo>
                    <a:lnTo>
                      <a:pt x="12" y="237"/>
                    </a:lnTo>
                    <a:lnTo>
                      <a:pt x="7" y="241"/>
                    </a:lnTo>
                    <a:lnTo>
                      <a:pt x="5" y="245"/>
                    </a:lnTo>
                    <a:lnTo>
                      <a:pt x="2" y="250"/>
                    </a:lnTo>
                    <a:lnTo>
                      <a:pt x="1" y="255"/>
                    </a:lnTo>
                    <a:lnTo>
                      <a:pt x="0" y="259"/>
                    </a:lnTo>
                    <a:lnTo>
                      <a:pt x="0" y="264"/>
                    </a:lnTo>
                    <a:lnTo>
                      <a:pt x="1" y="268"/>
                    </a:lnTo>
                    <a:lnTo>
                      <a:pt x="3" y="273"/>
                    </a:lnTo>
                    <a:lnTo>
                      <a:pt x="5" y="278"/>
                    </a:lnTo>
                    <a:lnTo>
                      <a:pt x="8" y="284"/>
                    </a:lnTo>
                    <a:lnTo>
                      <a:pt x="14" y="289"/>
                    </a:lnTo>
                    <a:lnTo>
                      <a:pt x="19" y="295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29" name="Freeform 2349">
                <a:extLst>
                  <a:ext uri="{FF2B5EF4-FFF2-40B4-BE49-F238E27FC236}">
                    <a16:creationId xmlns:a16="http://schemas.microsoft.com/office/drawing/2014/main" id="{F1F127DF-1932-495F-A076-FE49549D78E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12" y="3416"/>
                <a:ext cx="66" cy="31"/>
              </a:xfrm>
              <a:custGeom>
                <a:avLst/>
                <a:gdLst>
                  <a:gd name="T0" fmla="*/ 1 w 998"/>
                  <a:gd name="T1" fmla="*/ 2 h 465"/>
                  <a:gd name="T2" fmla="*/ 1 w 998"/>
                  <a:gd name="T3" fmla="*/ 2 h 465"/>
                  <a:gd name="T4" fmla="*/ 0 w 998"/>
                  <a:gd name="T5" fmla="*/ 1 h 465"/>
                  <a:gd name="T6" fmla="*/ 1 w 998"/>
                  <a:gd name="T7" fmla="*/ 2 h 465"/>
                  <a:gd name="T8" fmla="*/ 1 w 998"/>
                  <a:gd name="T9" fmla="*/ 2 h 465"/>
                  <a:gd name="T10" fmla="*/ 1 w 998"/>
                  <a:gd name="T11" fmla="*/ 2 h 465"/>
                  <a:gd name="T12" fmla="*/ 1 w 998"/>
                  <a:gd name="T13" fmla="*/ 2 h 465"/>
                  <a:gd name="T14" fmla="*/ 2 w 998"/>
                  <a:gd name="T15" fmla="*/ 2 h 465"/>
                  <a:gd name="T16" fmla="*/ 2 w 998"/>
                  <a:gd name="T17" fmla="*/ 2 h 465"/>
                  <a:gd name="T18" fmla="*/ 2 w 998"/>
                  <a:gd name="T19" fmla="*/ 2 h 465"/>
                  <a:gd name="T20" fmla="*/ 1 w 998"/>
                  <a:gd name="T21" fmla="*/ 2 h 465"/>
                  <a:gd name="T22" fmla="*/ 3 w 998"/>
                  <a:gd name="T23" fmla="*/ 2 h 465"/>
                  <a:gd name="T24" fmla="*/ 3 w 998"/>
                  <a:gd name="T25" fmla="*/ 2 h 465"/>
                  <a:gd name="T26" fmla="*/ 3 w 998"/>
                  <a:gd name="T27" fmla="*/ 2 h 465"/>
                  <a:gd name="T28" fmla="*/ 3 w 998"/>
                  <a:gd name="T29" fmla="*/ 2 h 465"/>
                  <a:gd name="T30" fmla="*/ 2 w 998"/>
                  <a:gd name="T31" fmla="*/ 2 h 465"/>
                  <a:gd name="T32" fmla="*/ 3 w 998"/>
                  <a:gd name="T33" fmla="*/ 2 h 465"/>
                  <a:gd name="T34" fmla="*/ 3 w 998"/>
                  <a:gd name="T35" fmla="*/ 1 h 465"/>
                  <a:gd name="T36" fmla="*/ 4 w 998"/>
                  <a:gd name="T37" fmla="*/ 1 h 465"/>
                  <a:gd name="T38" fmla="*/ 3 w 998"/>
                  <a:gd name="T39" fmla="*/ 2 h 465"/>
                  <a:gd name="T40" fmla="*/ 4 w 998"/>
                  <a:gd name="T41" fmla="*/ 0 h 465"/>
                  <a:gd name="T42" fmla="*/ 4 w 998"/>
                  <a:gd name="T43" fmla="*/ 0 h 465"/>
                  <a:gd name="T44" fmla="*/ 4 w 998"/>
                  <a:gd name="T45" fmla="*/ 0 h 465"/>
                  <a:gd name="T46" fmla="*/ 4 w 998"/>
                  <a:gd name="T47" fmla="*/ 1 h 465"/>
                  <a:gd name="T48" fmla="*/ 4 w 998"/>
                  <a:gd name="T49" fmla="*/ 0 h 465"/>
                  <a:gd name="T50" fmla="*/ 4 w 998"/>
                  <a:gd name="T51" fmla="*/ 0 h 465"/>
                  <a:gd name="T52" fmla="*/ 4 w 998"/>
                  <a:gd name="T53" fmla="*/ 0 h 465"/>
                  <a:gd name="T54" fmla="*/ 4 w 998"/>
                  <a:gd name="T55" fmla="*/ 0 h 465"/>
                  <a:gd name="T56" fmla="*/ 4 w 998"/>
                  <a:gd name="T57" fmla="*/ 0 h 465"/>
                  <a:gd name="T58" fmla="*/ 3 w 998"/>
                  <a:gd name="T59" fmla="*/ 1 h 465"/>
                  <a:gd name="T60" fmla="*/ 4 w 998"/>
                  <a:gd name="T61" fmla="*/ 0 h 465"/>
                  <a:gd name="T62" fmla="*/ 4 w 998"/>
                  <a:gd name="T63" fmla="*/ 0 h 465"/>
                  <a:gd name="T64" fmla="*/ 3 w 998"/>
                  <a:gd name="T65" fmla="*/ 1 h 465"/>
                  <a:gd name="T66" fmla="*/ 3 w 998"/>
                  <a:gd name="T67" fmla="*/ 1 h 465"/>
                  <a:gd name="T68" fmla="*/ 3 w 998"/>
                  <a:gd name="T69" fmla="*/ 1 h 465"/>
                  <a:gd name="T70" fmla="*/ 3 w 998"/>
                  <a:gd name="T71" fmla="*/ 1 h 465"/>
                  <a:gd name="T72" fmla="*/ 3 w 998"/>
                  <a:gd name="T73" fmla="*/ 1 h 465"/>
                  <a:gd name="T74" fmla="*/ 3 w 998"/>
                  <a:gd name="T75" fmla="*/ 1 h 465"/>
                  <a:gd name="T76" fmla="*/ 2 w 998"/>
                  <a:gd name="T77" fmla="*/ 1 h 465"/>
                  <a:gd name="T78" fmla="*/ 3 w 998"/>
                  <a:gd name="T79" fmla="*/ 1 h 465"/>
                  <a:gd name="T80" fmla="*/ 2 w 998"/>
                  <a:gd name="T81" fmla="*/ 1 h 465"/>
                  <a:gd name="T82" fmla="*/ 1 w 998"/>
                  <a:gd name="T83" fmla="*/ 1 h 465"/>
                  <a:gd name="T84" fmla="*/ 1 w 998"/>
                  <a:gd name="T85" fmla="*/ 1 h 465"/>
                  <a:gd name="T86" fmla="*/ 1 w 998"/>
                  <a:gd name="T87" fmla="*/ 0 h 465"/>
                  <a:gd name="T88" fmla="*/ 2 w 998"/>
                  <a:gd name="T89" fmla="*/ 1 h 465"/>
                  <a:gd name="T90" fmla="*/ 1 w 998"/>
                  <a:gd name="T91" fmla="*/ 1 h 465"/>
                  <a:gd name="T92" fmla="*/ 1 w 998"/>
                  <a:gd name="T93" fmla="*/ 1 h 465"/>
                  <a:gd name="T94" fmla="*/ 1 w 998"/>
                  <a:gd name="T95" fmla="*/ 1 h 465"/>
                  <a:gd name="T96" fmla="*/ 0 w 998"/>
                  <a:gd name="T97" fmla="*/ 1 h 465"/>
                  <a:gd name="T98" fmla="*/ 0 w 998"/>
                  <a:gd name="T99" fmla="*/ 1 h 465"/>
                  <a:gd name="T100" fmla="*/ 0 w 998"/>
                  <a:gd name="T101" fmla="*/ 1 h 465"/>
                  <a:gd name="T102" fmla="*/ 0 w 998"/>
                  <a:gd name="T103" fmla="*/ 1 h 465"/>
                  <a:gd name="T104" fmla="*/ 0 w 998"/>
                  <a:gd name="T105" fmla="*/ 1 h 465"/>
                  <a:gd name="T106" fmla="*/ 0 w 998"/>
                  <a:gd name="T107" fmla="*/ 1 h 465"/>
                  <a:gd name="T108" fmla="*/ 0 w 998"/>
                  <a:gd name="T109" fmla="*/ 1 h 46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998" h="465">
                    <a:moveTo>
                      <a:pt x="52" y="298"/>
                    </a:moveTo>
                    <a:lnTo>
                      <a:pt x="64" y="312"/>
                    </a:lnTo>
                    <a:lnTo>
                      <a:pt x="78" y="323"/>
                    </a:lnTo>
                    <a:lnTo>
                      <a:pt x="91" y="334"/>
                    </a:lnTo>
                    <a:lnTo>
                      <a:pt x="106" y="344"/>
                    </a:lnTo>
                    <a:lnTo>
                      <a:pt x="120" y="353"/>
                    </a:lnTo>
                    <a:lnTo>
                      <a:pt x="135" y="361"/>
                    </a:lnTo>
                    <a:lnTo>
                      <a:pt x="151" y="368"/>
                    </a:lnTo>
                    <a:lnTo>
                      <a:pt x="167" y="375"/>
                    </a:lnTo>
                    <a:lnTo>
                      <a:pt x="156" y="410"/>
                    </a:lnTo>
                    <a:lnTo>
                      <a:pt x="137" y="403"/>
                    </a:lnTo>
                    <a:lnTo>
                      <a:pt x="119" y="395"/>
                    </a:lnTo>
                    <a:lnTo>
                      <a:pt x="102" y="386"/>
                    </a:lnTo>
                    <a:lnTo>
                      <a:pt x="85" y="376"/>
                    </a:lnTo>
                    <a:lnTo>
                      <a:pt x="70" y="364"/>
                    </a:lnTo>
                    <a:lnTo>
                      <a:pt x="54" y="352"/>
                    </a:lnTo>
                    <a:lnTo>
                      <a:pt x="39" y="339"/>
                    </a:lnTo>
                    <a:lnTo>
                      <a:pt x="25" y="325"/>
                    </a:lnTo>
                    <a:lnTo>
                      <a:pt x="52" y="298"/>
                    </a:lnTo>
                    <a:close/>
                    <a:moveTo>
                      <a:pt x="167" y="375"/>
                    </a:moveTo>
                    <a:lnTo>
                      <a:pt x="185" y="380"/>
                    </a:lnTo>
                    <a:lnTo>
                      <a:pt x="202" y="383"/>
                    </a:lnTo>
                    <a:lnTo>
                      <a:pt x="222" y="386"/>
                    </a:lnTo>
                    <a:lnTo>
                      <a:pt x="242" y="388"/>
                    </a:lnTo>
                    <a:lnTo>
                      <a:pt x="263" y="388"/>
                    </a:lnTo>
                    <a:lnTo>
                      <a:pt x="285" y="387"/>
                    </a:lnTo>
                    <a:lnTo>
                      <a:pt x="307" y="385"/>
                    </a:lnTo>
                    <a:lnTo>
                      <a:pt x="331" y="382"/>
                    </a:lnTo>
                    <a:lnTo>
                      <a:pt x="337" y="419"/>
                    </a:lnTo>
                    <a:lnTo>
                      <a:pt x="310" y="423"/>
                    </a:lnTo>
                    <a:lnTo>
                      <a:pt x="286" y="425"/>
                    </a:lnTo>
                    <a:lnTo>
                      <a:pt x="262" y="426"/>
                    </a:lnTo>
                    <a:lnTo>
                      <a:pt x="238" y="425"/>
                    </a:lnTo>
                    <a:lnTo>
                      <a:pt x="217" y="423"/>
                    </a:lnTo>
                    <a:lnTo>
                      <a:pt x="195" y="420"/>
                    </a:lnTo>
                    <a:lnTo>
                      <a:pt x="175" y="416"/>
                    </a:lnTo>
                    <a:lnTo>
                      <a:pt x="156" y="410"/>
                    </a:lnTo>
                    <a:lnTo>
                      <a:pt x="167" y="375"/>
                    </a:lnTo>
                    <a:close/>
                    <a:moveTo>
                      <a:pt x="337" y="419"/>
                    </a:moveTo>
                    <a:lnTo>
                      <a:pt x="338" y="419"/>
                    </a:lnTo>
                    <a:lnTo>
                      <a:pt x="337" y="419"/>
                    </a:lnTo>
                    <a:lnTo>
                      <a:pt x="334" y="400"/>
                    </a:lnTo>
                    <a:lnTo>
                      <a:pt x="337" y="419"/>
                    </a:lnTo>
                    <a:close/>
                    <a:moveTo>
                      <a:pt x="331" y="382"/>
                    </a:moveTo>
                    <a:lnTo>
                      <a:pt x="342" y="380"/>
                    </a:lnTo>
                    <a:lnTo>
                      <a:pt x="354" y="379"/>
                    </a:lnTo>
                    <a:lnTo>
                      <a:pt x="364" y="379"/>
                    </a:lnTo>
                    <a:lnTo>
                      <a:pt x="375" y="379"/>
                    </a:lnTo>
                    <a:lnTo>
                      <a:pt x="398" y="380"/>
                    </a:lnTo>
                    <a:lnTo>
                      <a:pt x="420" y="383"/>
                    </a:lnTo>
                    <a:lnTo>
                      <a:pt x="440" y="388"/>
                    </a:lnTo>
                    <a:lnTo>
                      <a:pt x="462" y="393"/>
                    </a:lnTo>
                    <a:lnTo>
                      <a:pt x="482" y="399"/>
                    </a:lnTo>
                    <a:lnTo>
                      <a:pt x="502" y="406"/>
                    </a:lnTo>
                    <a:lnTo>
                      <a:pt x="491" y="442"/>
                    </a:lnTo>
                    <a:lnTo>
                      <a:pt x="472" y="435"/>
                    </a:lnTo>
                    <a:lnTo>
                      <a:pt x="454" y="430"/>
                    </a:lnTo>
                    <a:lnTo>
                      <a:pt x="434" y="425"/>
                    </a:lnTo>
                    <a:lnTo>
                      <a:pt x="415" y="421"/>
                    </a:lnTo>
                    <a:lnTo>
                      <a:pt x="396" y="418"/>
                    </a:lnTo>
                    <a:lnTo>
                      <a:pt x="376" y="416"/>
                    </a:lnTo>
                    <a:lnTo>
                      <a:pt x="366" y="416"/>
                    </a:lnTo>
                    <a:lnTo>
                      <a:pt x="357" y="417"/>
                    </a:lnTo>
                    <a:lnTo>
                      <a:pt x="348" y="418"/>
                    </a:lnTo>
                    <a:lnTo>
                      <a:pt x="337" y="419"/>
                    </a:lnTo>
                    <a:lnTo>
                      <a:pt x="331" y="382"/>
                    </a:lnTo>
                    <a:close/>
                    <a:moveTo>
                      <a:pt x="502" y="406"/>
                    </a:moveTo>
                    <a:lnTo>
                      <a:pt x="527" y="414"/>
                    </a:lnTo>
                    <a:lnTo>
                      <a:pt x="550" y="420"/>
                    </a:lnTo>
                    <a:lnTo>
                      <a:pt x="561" y="422"/>
                    </a:lnTo>
                    <a:lnTo>
                      <a:pt x="572" y="424"/>
                    </a:lnTo>
                    <a:lnTo>
                      <a:pt x="582" y="425"/>
                    </a:lnTo>
                    <a:lnTo>
                      <a:pt x="593" y="426"/>
                    </a:lnTo>
                    <a:lnTo>
                      <a:pt x="603" y="425"/>
                    </a:lnTo>
                    <a:lnTo>
                      <a:pt x="612" y="423"/>
                    </a:lnTo>
                    <a:lnTo>
                      <a:pt x="620" y="420"/>
                    </a:lnTo>
                    <a:lnTo>
                      <a:pt x="629" y="416"/>
                    </a:lnTo>
                    <a:lnTo>
                      <a:pt x="637" y="411"/>
                    </a:lnTo>
                    <a:lnTo>
                      <a:pt x="644" y="403"/>
                    </a:lnTo>
                    <a:lnTo>
                      <a:pt x="651" y="395"/>
                    </a:lnTo>
                    <a:lnTo>
                      <a:pt x="657" y="384"/>
                    </a:lnTo>
                    <a:lnTo>
                      <a:pt x="690" y="401"/>
                    </a:lnTo>
                    <a:lnTo>
                      <a:pt x="682" y="417"/>
                    </a:lnTo>
                    <a:lnTo>
                      <a:pt x="672" y="430"/>
                    </a:lnTo>
                    <a:lnTo>
                      <a:pt x="663" y="441"/>
                    </a:lnTo>
                    <a:lnTo>
                      <a:pt x="651" y="449"/>
                    </a:lnTo>
                    <a:lnTo>
                      <a:pt x="640" y="456"/>
                    </a:lnTo>
                    <a:lnTo>
                      <a:pt x="629" y="460"/>
                    </a:lnTo>
                    <a:lnTo>
                      <a:pt x="616" y="463"/>
                    </a:lnTo>
                    <a:lnTo>
                      <a:pt x="604" y="464"/>
                    </a:lnTo>
                    <a:lnTo>
                      <a:pt x="592" y="465"/>
                    </a:lnTo>
                    <a:lnTo>
                      <a:pt x="578" y="464"/>
                    </a:lnTo>
                    <a:lnTo>
                      <a:pt x="564" y="462"/>
                    </a:lnTo>
                    <a:lnTo>
                      <a:pt x="550" y="459"/>
                    </a:lnTo>
                    <a:lnTo>
                      <a:pt x="522" y="451"/>
                    </a:lnTo>
                    <a:lnTo>
                      <a:pt x="491" y="442"/>
                    </a:lnTo>
                    <a:lnTo>
                      <a:pt x="502" y="406"/>
                    </a:lnTo>
                    <a:close/>
                    <a:moveTo>
                      <a:pt x="657" y="384"/>
                    </a:moveTo>
                    <a:lnTo>
                      <a:pt x="674" y="393"/>
                    </a:lnTo>
                    <a:lnTo>
                      <a:pt x="657" y="384"/>
                    </a:lnTo>
                    <a:close/>
                    <a:moveTo>
                      <a:pt x="657" y="384"/>
                    </a:moveTo>
                    <a:lnTo>
                      <a:pt x="666" y="369"/>
                    </a:lnTo>
                    <a:lnTo>
                      <a:pt x="676" y="354"/>
                    </a:lnTo>
                    <a:lnTo>
                      <a:pt x="686" y="339"/>
                    </a:lnTo>
                    <a:lnTo>
                      <a:pt x="698" y="323"/>
                    </a:lnTo>
                    <a:lnTo>
                      <a:pt x="722" y="291"/>
                    </a:lnTo>
                    <a:lnTo>
                      <a:pt x="749" y="259"/>
                    </a:lnTo>
                    <a:lnTo>
                      <a:pt x="777" y="227"/>
                    </a:lnTo>
                    <a:lnTo>
                      <a:pt x="806" y="197"/>
                    </a:lnTo>
                    <a:lnTo>
                      <a:pt x="834" y="166"/>
                    </a:lnTo>
                    <a:lnTo>
                      <a:pt x="862" y="137"/>
                    </a:lnTo>
                    <a:lnTo>
                      <a:pt x="889" y="163"/>
                    </a:lnTo>
                    <a:lnTo>
                      <a:pt x="862" y="191"/>
                    </a:lnTo>
                    <a:lnTo>
                      <a:pt x="834" y="221"/>
                    </a:lnTo>
                    <a:lnTo>
                      <a:pt x="806" y="251"/>
                    </a:lnTo>
                    <a:lnTo>
                      <a:pt x="779" y="282"/>
                    </a:lnTo>
                    <a:lnTo>
                      <a:pt x="752" y="314"/>
                    </a:lnTo>
                    <a:lnTo>
                      <a:pt x="728" y="344"/>
                    </a:lnTo>
                    <a:lnTo>
                      <a:pt x="718" y="359"/>
                    </a:lnTo>
                    <a:lnTo>
                      <a:pt x="708" y="374"/>
                    </a:lnTo>
                    <a:lnTo>
                      <a:pt x="699" y="388"/>
                    </a:lnTo>
                    <a:lnTo>
                      <a:pt x="690" y="402"/>
                    </a:lnTo>
                    <a:lnTo>
                      <a:pt x="657" y="384"/>
                    </a:lnTo>
                    <a:close/>
                    <a:moveTo>
                      <a:pt x="862" y="137"/>
                    </a:moveTo>
                    <a:lnTo>
                      <a:pt x="902" y="96"/>
                    </a:lnTo>
                    <a:lnTo>
                      <a:pt x="934" y="62"/>
                    </a:lnTo>
                    <a:lnTo>
                      <a:pt x="946" y="49"/>
                    </a:lnTo>
                    <a:lnTo>
                      <a:pt x="955" y="39"/>
                    </a:lnTo>
                    <a:lnTo>
                      <a:pt x="960" y="32"/>
                    </a:lnTo>
                    <a:lnTo>
                      <a:pt x="962" y="29"/>
                    </a:lnTo>
                    <a:lnTo>
                      <a:pt x="997" y="14"/>
                    </a:lnTo>
                    <a:lnTo>
                      <a:pt x="998" y="20"/>
                    </a:lnTo>
                    <a:lnTo>
                      <a:pt x="998" y="26"/>
                    </a:lnTo>
                    <a:lnTo>
                      <a:pt x="996" y="32"/>
                    </a:lnTo>
                    <a:lnTo>
                      <a:pt x="994" y="39"/>
                    </a:lnTo>
                    <a:lnTo>
                      <a:pt x="990" y="46"/>
                    </a:lnTo>
                    <a:lnTo>
                      <a:pt x="985" y="54"/>
                    </a:lnTo>
                    <a:lnTo>
                      <a:pt x="979" y="64"/>
                    </a:lnTo>
                    <a:lnTo>
                      <a:pt x="971" y="73"/>
                    </a:lnTo>
                    <a:lnTo>
                      <a:pt x="955" y="93"/>
                    </a:lnTo>
                    <a:lnTo>
                      <a:pt x="935" y="114"/>
                    </a:lnTo>
                    <a:lnTo>
                      <a:pt x="914" y="138"/>
                    </a:lnTo>
                    <a:lnTo>
                      <a:pt x="889" y="163"/>
                    </a:lnTo>
                    <a:lnTo>
                      <a:pt x="862" y="137"/>
                    </a:lnTo>
                    <a:close/>
                    <a:moveTo>
                      <a:pt x="962" y="29"/>
                    </a:moveTo>
                    <a:lnTo>
                      <a:pt x="959" y="29"/>
                    </a:lnTo>
                    <a:lnTo>
                      <a:pt x="952" y="34"/>
                    </a:lnTo>
                    <a:lnTo>
                      <a:pt x="938" y="42"/>
                    </a:lnTo>
                    <a:lnTo>
                      <a:pt x="918" y="52"/>
                    </a:lnTo>
                    <a:lnTo>
                      <a:pt x="903" y="17"/>
                    </a:lnTo>
                    <a:lnTo>
                      <a:pt x="924" y="9"/>
                    </a:lnTo>
                    <a:lnTo>
                      <a:pt x="942" y="4"/>
                    </a:lnTo>
                    <a:lnTo>
                      <a:pt x="956" y="1"/>
                    </a:lnTo>
                    <a:lnTo>
                      <a:pt x="968" y="0"/>
                    </a:lnTo>
                    <a:lnTo>
                      <a:pt x="974" y="0"/>
                    </a:lnTo>
                    <a:lnTo>
                      <a:pt x="979" y="1"/>
                    </a:lnTo>
                    <a:lnTo>
                      <a:pt x="984" y="2"/>
                    </a:lnTo>
                    <a:lnTo>
                      <a:pt x="987" y="3"/>
                    </a:lnTo>
                    <a:lnTo>
                      <a:pt x="990" y="5"/>
                    </a:lnTo>
                    <a:lnTo>
                      <a:pt x="993" y="8"/>
                    </a:lnTo>
                    <a:lnTo>
                      <a:pt x="995" y="11"/>
                    </a:lnTo>
                    <a:lnTo>
                      <a:pt x="997" y="14"/>
                    </a:lnTo>
                    <a:lnTo>
                      <a:pt x="962" y="29"/>
                    </a:lnTo>
                    <a:close/>
                    <a:moveTo>
                      <a:pt x="903" y="17"/>
                    </a:moveTo>
                    <a:lnTo>
                      <a:pt x="904" y="16"/>
                    </a:lnTo>
                    <a:lnTo>
                      <a:pt x="903" y="17"/>
                    </a:lnTo>
                    <a:lnTo>
                      <a:pt x="911" y="35"/>
                    </a:lnTo>
                    <a:lnTo>
                      <a:pt x="903" y="17"/>
                    </a:lnTo>
                    <a:close/>
                    <a:moveTo>
                      <a:pt x="918" y="52"/>
                    </a:moveTo>
                    <a:lnTo>
                      <a:pt x="903" y="59"/>
                    </a:lnTo>
                    <a:lnTo>
                      <a:pt x="890" y="65"/>
                    </a:lnTo>
                    <a:lnTo>
                      <a:pt x="878" y="71"/>
                    </a:lnTo>
                    <a:lnTo>
                      <a:pt x="867" y="77"/>
                    </a:lnTo>
                    <a:lnTo>
                      <a:pt x="849" y="89"/>
                    </a:lnTo>
                    <a:lnTo>
                      <a:pt x="834" y="101"/>
                    </a:lnTo>
                    <a:lnTo>
                      <a:pt x="823" y="113"/>
                    </a:lnTo>
                    <a:lnTo>
                      <a:pt x="815" y="123"/>
                    </a:lnTo>
                    <a:lnTo>
                      <a:pt x="808" y="134"/>
                    </a:lnTo>
                    <a:lnTo>
                      <a:pt x="802" y="144"/>
                    </a:lnTo>
                    <a:lnTo>
                      <a:pt x="770" y="124"/>
                    </a:lnTo>
                    <a:lnTo>
                      <a:pt x="777" y="113"/>
                    </a:lnTo>
                    <a:lnTo>
                      <a:pt x="784" y="101"/>
                    </a:lnTo>
                    <a:lnTo>
                      <a:pt x="794" y="87"/>
                    </a:lnTo>
                    <a:lnTo>
                      <a:pt x="808" y="74"/>
                    </a:lnTo>
                    <a:lnTo>
                      <a:pt x="815" y="68"/>
                    </a:lnTo>
                    <a:lnTo>
                      <a:pt x="824" y="61"/>
                    </a:lnTo>
                    <a:lnTo>
                      <a:pt x="834" y="53"/>
                    </a:lnTo>
                    <a:lnTo>
                      <a:pt x="845" y="46"/>
                    </a:lnTo>
                    <a:lnTo>
                      <a:pt x="857" y="39"/>
                    </a:lnTo>
                    <a:lnTo>
                      <a:pt x="872" y="32"/>
                    </a:lnTo>
                    <a:lnTo>
                      <a:pt x="887" y="25"/>
                    </a:lnTo>
                    <a:lnTo>
                      <a:pt x="903" y="17"/>
                    </a:lnTo>
                    <a:lnTo>
                      <a:pt x="918" y="52"/>
                    </a:lnTo>
                    <a:close/>
                    <a:moveTo>
                      <a:pt x="802" y="144"/>
                    </a:moveTo>
                    <a:lnTo>
                      <a:pt x="795" y="155"/>
                    </a:lnTo>
                    <a:lnTo>
                      <a:pt x="787" y="167"/>
                    </a:lnTo>
                    <a:lnTo>
                      <a:pt x="783" y="172"/>
                    </a:lnTo>
                    <a:lnTo>
                      <a:pt x="779" y="176"/>
                    </a:lnTo>
                    <a:lnTo>
                      <a:pt x="774" y="181"/>
                    </a:lnTo>
                    <a:lnTo>
                      <a:pt x="769" y="185"/>
                    </a:lnTo>
                    <a:lnTo>
                      <a:pt x="761" y="189"/>
                    </a:lnTo>
                    <a:lnTo>
                      <a:pt x="754" y="192"/>
                    </a:lnTo>
                    <a:lnTo>
                      <a:pt x="746" y="197"/>
                    </a:lnTo>
                    <a:lnTo>
                      <a:pt x="737" y="200"/>
                    </a:lnTo>
                    <a:lnTo>
                      <a:pt x="726" y="203"/>
                    </a:lnTo>
                    <a:lnTo>
                      <a:pt x="715" y="205"/>
                    </a:lnTo>
                    <a:lnTo>
                      <a:pt x="702" y="207"/>
                    </a:lnTo>
                    <a:lnTo>
                      <a:pt x="687" y="209"/>
                    </a:lnTo>
                    <a:lnTo>
                      <a:pt x="683" y="171"/>
                    </a:lnTo>
                    <a:lnTo>
                      <a:pt x="705" y="169"/>
                    </a:lnTo>
                    <a:lnTo>
                      <a:pt x="721" y="165"/>
                    </a:lnTo>
                    <a:lnTo>
                      <a:pt x="735" y="159"/>
                    </a:lnTo>
                    <a:lnTo>
                      <a:pt x="745" y="154"/>
                    </a:lnTo>
                    <a:lnTo>
                      <a:pt x="753" y="148"/>
                    </a:lnTo>
                    <a:lnTo>
                      <a:pt x="759" y="141"/>
                    </a:lnTo>
                    <a:lnTo>
                      <a:pt x="764" y="133"/>
                    </a:lnTo>
                    <a:lnTo>
                      <a:pt x="770" y="124"/>
                    </a:lnTo>
                    <a:lnTo>
                      <a:pt x="802" y="144"/>
                    </a:lnTo>
                    <a:close/>
                    <a:moveTo>
                      <a:pt x="687" y="209"/>
                    </a:moveTo>
                    <a:lnTo>
                      <a:pt x="690" y="208"/>
                    </a:lnTo>
                    <a:lnTo>
                      <a:pt x="687" y="209"/>
                    </a:lnTo>
                    <a:lnTo>
                      <a:pt x="685" y="189"/>
                    </a:lnTo>
                    <a:lnTo>
                      <a:pt x="687" y="209"/>
                    </a:lnTo>
                    <a:close/>
                    <a:moveTo>
                      <a:pt x="687" y="209"/>
                    </a:moveTo>
                    <a:lnTo>
                      <a:pt x="675" y="210"/>
                    </a:lnTo>
                    <a:lnTo>
                      <a:pt x="663" y="210"/>
                    </a:lnTo>
                    <a:lnTo>
                      <a:pt x="650" y="210"/>
                    </a:lnTo>
                    <a:lnTo>
                      <a:pt x="637" y="209"/>
                    </a:lnTo>
                    <a:lnTo>
                      <a:pt x="610" y="206"/>
                    </a:lnTo>
                    <a:lnTo>
                      <a:pt x="582" y="203"/>
                    </a:lnTo>
                    <a:lnTo>
                      <a:pt x="553" y="197"/>
                    </a:lnTo>
                    <a:lnTo>
                      <a:pt x="525" y="190"/>
                    </a:lnTo>
                    <a:lnTo>
                      <a:pt x="495" y="184"/>
                    </a:lnTo>
                    <a:lnTo>
                      <a:pt x="465" y="177"/>
                    </a:lnTo>
                    <a:lnTo>
                      <a:pt x="474" y="140"/>
                    </a:lnTo>
                    <a:lnTo>
                      <a:pt x="503" y="147"/>
                    </a:lnTo>
                    <a:lnTo>
                      <a:pt x="531" y="153"/>
                    </a:lnTo>
                    <a:lnTo>
                      <a:pt x="559" y="159"/>
                    </a:lnTo>
                    <a:lnTo>
                      <a:pt x="585" y="165"/>
                    </a:lnTo>
                    <a:lnTo>
                      <a:pt x="612" y="169"/>
                    </a:lnTo>
                    <a:lnTo>
                      <a:pt x="638" y="171"/>
                    </a:lnTo>
                    <a:lnTo>
                      <a:pt x="662" y="172"/>
                    </a:lnTo>
                    <a:lnTo>
                      <a:pt x="683" y="171"/>
                    </a:lnTo>
                    <a:lnTo>
                      <a:pt x="687" y="209"/>
                    </a:lnTo>
                    <a:close/>
                    <a:moveTo>
                      <a:pt x="465" y="177"/>
                    </a:moveTo>
                    <a:lnTo>
                      <a:pt x="425" y="168"/>
                    </a:lnTo>
                    <a:lnTo>
                      <a:pt x="386" y="158"/>
                    </a:lnTo>
                    <a:lnTo>
                      <a:pt x="348" y="151"/>
                    </a:lnTo>
                    <a:lnTo>
                      <a:pt x="310" y="147"/>
                    </a:lnTo>
                    <a:lnTo>
                      <a:pt x="294" y="145"/>
                    </a:lnTo>
                    <a:lnTo>
                      <a:pt x="278" y="145"/>
                    </a:lnTo>
                    <a:lnTo>
                      <a:pt x="261" y="146"/>
                    </a:lnTo>
                    <a:lnTo>
                      <a:pt x="247" y="147"/>
                    </a:lnTo>
                    <a:lnTo>
                      <a:pt x="233" y="150"/>
                    </a:lnTo>
                    <a:lnTo>
                      <a:pt x="220" y="154"/>
                    </a:lnTo>
                    <a:lnTo>
                      <a:pt x="209" y="161"/>
                    </a:lnTo>
                    <a:lnTo>
                      <a:pt x="198" y="168"/>
                    </a:lnTo>
                    <a:lnTo>
                      <a:pt x="175" y="138"/>
                    </a:lnTo>
                    <a:lnTo>
                      <a:pt x="181" y="134"/>
                    </a:lnTo>
                    <a:lnTo>
                      <a:pt x="188" y="130"/>
                    </a:lnTo>
                    <a:lnTo>
                      <a:pt x="194" y="126"/>
                    </a:lnTo>
                    <a:lnTo>
                      <a:pt x="201" y="121"/>
                    </a:lnTo>
                    <a:lnTo>
                      <a:pt x="217" y="116"/>
                    </a:lnTo>
                    <a:lnTo>
                      <a:pt x="233" y="112"/>
                    </a:lnTo>
                    <a:lnTo>
                      <a:pt x="250" y="109"/>
                    </a:lnTo>
                    <a:lnTo>
                      <a:pt x="267" y="108"/>
                    </a:lnTo>
                    <a:lnTo>
                      <a:pt x="286" y="108"/>
                    </a:lnTo>
                    <a:lnTo>
                      <a:pt x="305" y="109"/>
                    </a:lnTo>
                    <a:lnTo>
                      <a:pt x="325" y="110"/>
                    </a:lnTo>
                    <a:lnTo>
                      <a:pt x="345" y="113"/>
                    </a:lnTo>
                    <a:lnTo>
                      <a:pt x="366" y="116"/>
                    </a:lnTo>
                    <a:lnTo>
                      <a:pt x="388" y="120"/>
                    </a:lnTo>
                    <a:lnTo>
                      <a:pt x="430" y="130"/>
                    </a:lnTo>
                    <a:lnTo>
                      <a:pt x="474" y="140"/>
                    </a:lnTo>
                    <a:lnTo>
                      <a:pt x="465" y="177"/>
                    </a:lnTo>
                    <a:close/>
                    <a:moveTo>
                      <a:pt x="198" y="168"/>
                    </a:moveTo>
                    <a:lnTo>
                      <a:pt x="196" y="169"/>
                    </a:lnTo>
                    <a:lnTo>
                      <a:pt x="198" y="168"/>
                    </a:lnTo>
                    <a:lnTo>
                      <a:pt x="186" y="153"/>
                    </a:lnTo>
                    <a:lnTo>
                      <a:pt x="198" y="168"/>
                    </a:lnTo>
                    <a:close/>
                    <a:moveTo>
                      <a:pt x="198" y="168"/>
                    </a:moveTo>
                    <a:lnTo>
                      <a:pt x="174" y="185"/>
                    </a:lnTo>
                    <a:lnTo>
                      <a:pt x="150" y="201"/>
                    </a:lnTo>
                    <a:lnTo>
                      <a:pt x="126" y="215"/>
                    </a:lnTo>
                    <a:lnTo>
                      <a:pt x="105" y="227"/>
                    </a:lnTo>
                    <a:lnTo>
                      <a:pt x="86" y="196"/>
                    </a:lnTo>
                    <a:lnTo>
                      <a:pt x="107" y="183"/>
                    </a:lnTo>
                    <a:lnTo>
                      <a:pt x="129" y="170"/>
                    </a:lnTo>
                    <a:lnTo>
                      <a:pt x="152" y="154"/>
                    </a:lnTo>
                    <a:lnTo>
                      <a:pt x="175" y="138"/>
                    </a:lnTo>
                    <a:lnTo>
                      <a:pt x="198" y="168"/>
                    </a:lnTo>
                    <a:close/>
                    <a:moveTo>
                      <a:pt x="105" y="227"/>
                    </a:moveTo>
                    <a:lnTo>
                      <a:pt x="86" y="239"/>
                    </a:lnTo>
                    <a:lnTo>
                      <a:pt x="71" y="248"/>
                    </a:lnTo>
                    <a:lnTo>
                      <a:pt x="56" y="257"/>
                    </a:lnTo>
                    <a:lnTo>
                      <a:pt x="46" y="267"/>
                    </a:lnTo>
                    <a:lnTo>
                      <a:pt x="20" y="240"/>
                    </a:lnTo>
                    <a:lnTo>
                      <a:pt x="33" y="228"/>
                    </a:lnTo>
                    <a:lnTo>
                      <a:pt x="48" y="218"/>
                    </a:lnTo>
                    <a:lnTo>
                      <a:pt x="65" y="207"/>
                    </a:lnTo>
                    <a:lnTo>
                      <a:pt x="86" y="196"/>
                    </a:lnTo>
                    <a:lnTo>
                      <a:pt x="105" y="227"/>
                    </a:lnTo>
                    <a:close/>
                    <a:moveTo>
                      <a:pt x="46" y="267"/>
                    </a:moveTo>
                    <a:lnTo>
                      <a:pt x="44" y="270"/>
                    </a:lnTo>
                    <a:lnTo>
                      <a:pt x="42" y="273"/>
                    </a:lnTo>
                    <a:lnTo>
                      <a:pt x="41" y="277"/>
                    </a:lnTo>
                    <a:lnTo>
                      <a:pt x="41" y="280"/>
                    </a:lnTo>
                    <a:lnTo>
                      <a:pt x="42" y="284"/>
                    </a:lnTo>
                    <a:lnTo>
                      <a:pt x="44" y="288"/>
                    </a:lnTo>
                    <a:lnTo>
                      <a:pt x="47" y="293"/>
                    </a:lnTo>
                    <a:lnTo>
                      <a:pt x="52" y="298"/>
                    </a:lnTo>
                    <a:lnTo>
                      <a:pt x="25" y="325"/>
                    </a:lnTo>
                    <a:lnTo>
                      <a:pt x="19" y="319"/>
                    </a:lnTo>
                    <a:lnTo>
                      <a:pt x="14" y="313"/>
                    </a:lnTo>
                    <a:lnTo>
                      <a:pt x="10" y="307"/>
                    </a:lnTo>
                    <a:lnTo>
                      <a:pt x="7" y="301"/>
                    </a:lnTo>
                    <a:lnTo>
                      <a:pt x="4" y="295"/>
                    </a:lnTo>
                    <a:lnTo>
                      <a:pt x="2" y="289"/>
                    </a:lnTo>
                    <a:lnTo>
                      <a:pt x="1" y="284"/>
                    </a:lnTo>
                    <a:lnTo>
                      <a:pt x="0" y="279"/>
                    </a:lnTo>
                    <a:lnTo>
                      <a:pt x="1" y="274"/>
                    </a:lnTo>
                    <a:lnTo>
                      <a:pt x="2" y="269"/>
                    </a:lnTo>
                    <a:lnTo>
                      <a:pt x="3" y="263"/>
                    </a:lnTo>
                    <a:lnTo>
                      <a:pt x="5" y="258"/>
                    </a:lnTo>
                    <a:lnTo>
                      <a:pt x="11" y="249"/>
                    </a:lnTo>
                    <a:lnTo>
                      <a:pt x="20" y="240"/>
                    </a:lnTo>
                    <a:lnTo>
                      <a:pt x="46" y="267"/>
                    </a:lnTo>
                    <a:close/>
                    <a:moveTo>
                      <a:pt x="52" y="298"/>
                    </a:moveTo>
                    <a:lnTo>
                      <a:pt x="39" y="312"/>
                    </a:lnTo>
                    <a:lnTo>
                      <a:pt x="52" y="29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30" name="Freeform 2350">
                <a:extLst>
                  <a:ext uri="{FF2B5EF4-FFF2-40B4-BE49-F238E27FC236}">
                    <a16:creationId xmlns:a16="http://schemas.microsoft.com/office/drawing/2014/main" id="{D6187370-E3A7-456C-9B85-49336B075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4" y="3355"/>
                <a:ext cx="45" cy="25"/>
              </a:xfrm>
              <a:custGeom>
                <a:avLst/>
                <a:gdLst>
                  <a:gd name="T0" fmla="*/ 3 w 674"/>
                  <a:gd name="T1" fmla="*/ 1 h 362"/>
                  <a:gd name="T2" fmla="*/ 3 w 674"/>
                  <a:gd name="T3" fmla="*/ 1 h 362"/>
                  <a:gd name="T4" fmla="*/ 3 w 674"/>
                  <a:gd name="T5" fmla="*/ 2 h 362"/>
                  <a:gd name="T6" fmla="*/ 3 w 674"/>
                  <a:gd name="T7" fmla="*/ 2 h 362"/>
                  <a:gd name="T8" fmla="*/ 3 w 674"/>
                  <a:gd name="T9" fmla="*/ 2 h 362"/>
                  <a:gd name="T10" fmla="*/ 3 w 674"/>
                  <a:gd name="T11" fmla="*/ 2 h 362"/>
                  <a:gd name="T12" fmla="*/ 3 w 674"/>
                  <a:gd name="T13" fmla="*/ 2 h 362"/>
                  <a:gd name="T14" fmla="*/ 3 w 674"/>
                  <a:gd name="T15" fmla="*/ 2 h 362"/>
                  <a:gd name="T16" fmla="*/ 2 w 674"/>
                  <a:gd name="T17" fmla="*/ 2 h 362"/>
                  <a:gd name="T18" fmla="*/ 2 w 674"/>
                  <a:gd name="T19" fmla="*/ 2 h 362"/>
                  <a:gd name="T20" fmla="*/ 2 w 674"/>
                  <a:gd name="T21" fmla="*/ 2 h 362"/>
                  <a:gd name="T22" fmla="*/ 2 w 674"/>
                  <a:gd name="T23" fmla="*/ 2 h 362"/>
                  <a:gd name="T24" fmla="*/ 2 w 674"/>
                  <a:gd name="T25" fmla="*/ 1 h 362"/>
                  <a:gd name="T26" fmla="*/ 1 w 674"/>
                  <a:gd name="T27" fmla="*/ 1 h 362"/>
                  <a:gd name="T28" fmla="*/ 1 w 674"/>
                  <a:gd name="T29" fmla="*/ 1 h 362"/>
                  <a:gd name="T30" fmla="*/ 1 w 674"/>
                  <a:gd name="T31" fmla="*/ 1 h 362"/>
                  <a:gd name="T32" fmla="*/ 1 w 674"/>
                  <a:gd name="T33" fmla="*/ 1 h 362"/>
                  <a:gd name="T34" fmla="*/ 1 w 674"/>
                  <a:gd name="T35" fmla="*/ 1 h 362"/>
                  <a:gd name="T36" fmla="*/ 1 w 674"/>
                  <a:gd name="T37" fmla="*/ 1 h 362"/>
                  <a:gd name="T38" fmla="*/ 1 w 674"/>
                  <a:gd name="T39" fmla="*/ 1 h 362"/>
                  <a:gd name="T40" fmla="*/ 1 w 674"/>
                  <a:gd name="T41" fmla="*/ 2 h 362"/>
                  <a:gd name="T42" fmla="*/ 0 w 674"/>
                  <a:gd name="T43" fmla="*/ 2 h 362"/>
                  <a:gd name="T44" fmla="*/ 0 w 674"/>
                  <a:gd name="T45" fmla="*/ 2 h 362"/>
                  <a:gd name="T46" fmla="*/ 0 w 674"/>
                  <a:gd name="T47" fmla="*/ 2 h 362"/>
                  <a:gd name="T48" fmla="*/ 0 w 674"/>
                  <a:gd name="T49" fmla="*/ 2 h 362"/>
                  <a:gd name="T50" fmla="*/ 0 w 674"/>
                  <a:gd name="T51" fmla="*/ 2 h 362"/>
                  <a:gd name="T52" fmla="*/ 0 w 674"/>
                  <a:gd name="T53" fmla="*/ 1 h 362"/>
                  <a:gd name="T54" fmla="*/ 0 w 674"/>
                  <a:gd name="T55" fmla="*/ 1 h 362"/>
                  <a:gd name="T56" fmla="*/ 0 w 674"/>
                  <a:gd name="T57" fmla="*/ 1 h 362"/>
                  <a:gd name="T58" fmla="*/ 0 w 674"/>
                  <a:gd name="T59" fmla="*/ 1 h 362"/>
                  <a:gd name="T60" fmla="*/ 0 w 674"/>
                  <a:gd name="T61" fmla="*/ 1 h 362"/>
                  <a:gd name="T62" fmla="*/ 0 w 674"/>
                  <a:gd name="T63" fmla="*/ 1 h 362"/>
                  <a:gd name="T64" fmla="*/ 0 w 674"/>
                  <a:gd name="T65" fmla="*/ 1 h 362"/>
                  <a:gd name="T66" fmla="*/ 0 w 674"/>
                  <a:gd name="T67" fmla="*/ 1 h 362"/>
                  <a:gd name="T68" fmla="*/ 0 w 674"/>
                  <a:gd name="T69" fmla="*/ 1 h 362"/>
                  <a:gd name="T70" fmla="*/ 0 w 674"/>
                  <a:gd name="T71" fmla="*/ 1 h 362"/>
                  <a:gd name="T72" fmla="*/ 0 w 674"/>
                  <a:gd name="T73" fmla="*/ 1 h 362"/>
                  <a:gd name="T74" fmla="*/ 1 w 674"/>
                  <a:gd name="T75" fmla="*/ 0 h 362"/>
                  <a:gd name="T76" fmla="*/ 1 w 674"/>
                  <a:gd name="T77" fmla="*/ 0 h 362"/>
                  <a:gd name="T78" fmla="*/ 1 w 674"/>
                  <a:gd name="T79" fmla="*/ 0 h 362"/>
                  <a:gd name="T80" fmla="*/ 1 w 674"/>
                  <a:gd name="T81" fmla="*/ 0 h 362"/>
                  <a:gd name="T82" fmla="*/ 1 w 674"/>
                  <a:gd name="T83" fmla="*/ 0 h 362"/>
                  <a:gd name="T84" fmla="*/ 1 w 674"/>
                  <a:gd name="T85" fmla="*/ 0 h 362"/>
                  <a:gd name="T86" fmla="*/ 1 w 674"/>
                  <a:gd name="T87" fmla="*/ 0 h 362"/>
                  <a:gd name="T88" fmla="*/ 1 w 674"/>
                  <a:gd name="T89" fmla="*/ 0 h 362"/>
                  <a:gd name="T90" fmla="*/ 1 w 674"/>
                  <a:gd name="T91" fmla="*/ 0 h 362"/>
                  <a:gd name="T92" fmla="*/ 2 w 674"/>
                  <a:gd name="T93" fmla="*/ 0 h 362"/>
                  <a:gd name="T94" fmla="*/ 2 w 674"/>
                  <a:gd name="T95" fmla="*/ 0 h 362"/>
                  <a:gd name="T96" fmla="*/ 2 w 674"/>
                  <a:gd name="T97" fmla="*/ 0 h 362"/>
                  <a:gd name="T98" fmla="*/ 3 w 674"/>
                  <a:gd name="T99" fmla="*/ 1 h 362"/>
                  <a:gd name="T100" fmla="*/ 3 w 674"/>
                  <a:gd name="T101" fmla="*/ 1 h 362"/>
                  <a:gd name="T102" fmla="*/ 3 w 674"/>
                  <a:gd name="T103" fmla="*/ 1 h 362"/>
                  <a:gd name="T104" fmla="*/ 3 w 674"/>
                  <a:gd name="T105" fmla="*/ 1 h 362"/>
                  <a:gd name="T106" fmla="*/ 3 w 674"/>
                  <a:gd name="T107" fmla="*/ 1 h 362"/>
                  <a:gd name="T108" fmla="*/ 3 w 674"/>
                  <a:gd name="T109" fmla="*/ 1 h 362"/>
                  <a:gd name="T110" fmla="*/ 3 w 674"/>
                  <a:gd name="T111" fmla="*/ 1 h 36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674" h="362">
                    <a:moveTo>
                      <a:pt x="673" y="253"/>
                    </a:moveTo>
                    <a:lnTo>
                      <a:pt x="667" y="274"/>
                    </a:lnTo>
                    <a:lnTo>
                      <a:pt x="660" y="291"/>
                    </a:lnTo>
                    <a:lnTo>
                      <a:pt x="652" y="308"/>
                    </a:lnTo>
                    <a:lnTo>
                      <a:pt x="643" y="322"/>
                    </a:lnTo>
                    <a:lnTo>
                      <a:pt x="638" y="328"/>
                    </a:lnTo>
                    <a:lnTo>
                      <a:pt x="633" y="335"/>
                    </a:lnTo>
                    <a:lnTo>
                      <a:pt x="627" y="340"/>
                    </a:lnTo>
                    <a:lnTo>
                      <a:pt x="621" y="345"/>
                    </a:lnTo>
                    <a:lnTo>
                      <a:pt x="615" y="349"/>
                    </a:lnTo>
                    <a:lnTo>
                      <a:pt x="607" y="352"/>
                    </a:lnTo>
                    <a:lnTo>
                      <a:pt x="599" y="355"/>
                    </a:lnTo>
                    <a:lnTo>
                      <a:pt x="592" y="358"/>
                    </a:lnTo>
                    <a:lnTo>
                      <a:pt x="583" y="360"/>
                    </a:lnTo>
                    <a:lnTo>
                      <a:pt x="573" y="361"/>
                    </a:lnTo>
                    <a:lnTo>
                      <a:pt x="563" y="362"/>
                    </a:lnTo>
                    <a:lnTo>
                      <a:pt x="553" y="362"/>
                    </a:lnTo>
                    <a:lnTo>
                      <a:pt x="542" y="362"/>
                    </a:lnTo>
                    <a:lnTo>
                      <a:pt x="529" y="360"/>
                    </a:lnTo>
                    <a:lnTo>
                      <a:pt x="517" y="359"/>
                    </a:lnTo>
                    <a:lnTo>
                      <a:pt x="503" y="356"/>
                    </a:lnTo>
                    <a:lnTo>
                      <a:pt x="474" y="350"/>
                    </a:lnTo>
                    <a:lnTo>
                      <a:pt x="441" y="341"/>
                    </a:lnTo>
                    <a:lnTo>
                      <a:pt x="404" y="328"/>
                    </a:lnTo>
                    <a:lnTo>
                      <a:pt x="362" y="313"/>
                    </a:lnTo>
                    <a:lnTo>
                      <a:pt x="343" y="305"/>
                    </a:lnTo>
                    <a:lnTo>
                      <a:pt x="323" y="298"/>
                    </a:lnTo>
                    <a:lnTo>
                      <a:pt x="306" y="293"/>
                    </a:lnTo>
                    <a:lnTo>
                      <a:pt x="289" y="290"/>
                    </a:lnTo>
                    <a:lnTo>
                      <a:pt x="274" y="287"/>
                    </a:lnTo>
                    <a:lnTo>
                      <a:pt x="260" y="285"/>
                    </a:lnTo>
                    <a:lnTo>
                      <a:pt x="246" y="284"/>
                    </a:lnTo>
                    <a:lnTo>
                      <a:pt x="233" y="284"/>
                    </a:lnTo>
                    <a:lnTo>
                      <a:pt x="221" y="284"/>
                    </a:lnTo>
                    <a:lnTo>
                      <a:pt x="211" y="286"/>
                    </a:lnTo>
                    <a:lnTo>
                      <a:pt x="201" y="287"/>
                    </a:lnTo>
                    <a:lnTo>
                      <a:pt x="192" y="290"/>
                    </a:lnTo>
                    <a:lnTo>
                      <a:pt x="175" y="296"/>
                    </a:lnTo>
                    <a:lnTo>
                      <a:pt x="160" y="303"/>
                    </a:lnTo>
                    <a:lnTo>
                      <a:pt x="146" y="311"/>
                    </a:lnTo>
                    <a:lnTo>
                      <a:pt x="134" y="318"/>
                    </a:lnTo>
                    <a:lnTo>
                      <a:pt x="122" y="324"/>
                    </a:lnTo>
                    <a:lnTo>
                      <a:pt x="110" y="330"/>
                    </a:lnTo>
                    <a:lnTo>
                      <a:pt x="103" y="331"/>
                    </a:lnTo>
                    <a:lnTo>
                      <a:pt x="97" y="333"/>
                    </a:lnTo>
                    <a:lnTo>
                      <a:pt x="90" y="333"/>
                    </a:lnTo>
                    <a:lnTo>
                      <a:pt x="82" y="333"/>
                    </a:lnTo>
                    <a:lnTo>
                      <a:pt x="75" y="332"/>
                    </a:lnTo>
                    <a:lnTo>
                      <a:pt x="67" y="330"/>
                    </a:lnTo>
                    <a:lnTo>
                      <a:pt x="58" y="327"/>
                    </a:lnTo>
                    <a:lnTo>
                      <a:pt x="48" y="324"/>
                    </a:lnTo>
                    <a:lnTo>
                      <a:pt x="31" y="316"/>
                    </a:lnTo>
                    <a:lnTo>
                      <a:pt x="18" y="309"/>
                    </a:lnTo>
                    <a:lnTo>
                      <a:pt x="8" y="304"/>
                    </a:lnTo>
                    <a:lnTo>
                      <a:pt x="2" y="300"/>
                    </a:lnTo>
                    <a:lnTo>
                      <a:pt x="1" y="297"/>
                    </a:lnTo>
                    <a:lnTo>
                      <a:pt x="0" y="295"/>
                    </a:lnTo>
                    <a:lnTo>
                      <a:pt x="0" y="293"/>
                    </a:lnTo>
                    <a:lnTo>
                      <a:pt x="0" y="292"/>
                    </a:lnTo>
                    <a:lnTo>
                      <a:pt x="2" y="288"/>
                    </a:lnTo>
                    <a:lnTo>
                      <a:pt x="6" y="285"/>
                    </a:lnTo>
                    <a:lnTo>
                      <a:pt x="19" y="276"/>
                    </a:lnTo>
                    <a:lnTo>
                      <a:pt x="34" y="262"/>
                    </a:lnTo>
                    <a:lnTo>
                      <a:pt x="41" y="253"/>
                    </a:lnTo>
                    <a:lnTo>
                      <a:pt x="47" y="242"/>
                    </a:lnTo>
                    <a:lnTo>
                      <a:pt x="49" y="236"/>
                    </a:lnTo>
                    <a:lnTo>
                      <a:pt x="53" y="228"/>
                    </a:lnTo>
                    <a:lnTo>
                      <a:pt x="55" y="221"/>
                    </a:lnTo>
                    <a:lnTo>
                      <a:pt x="56" y="213"/>
                    </a:lnTo>
                    <a:lnTo>
                      <a:pt x="60" y="195"/>
                    </a:lnTo>
                    <a:lnTo>
                      <a:pt x="66" y="176"/>
                    </a:lnTo>
                    <a:lnTo>
                      <a:pt x="73" y="155"/>
                    </a:lnTo>
                    <a:lnTo>
                      <a:pt x="82" y="135"/>
                    </a:lnTo>
                    <a:lnTo>
                      <a:pt x="93" y="114"/>
                    </a:lnTo>
                    <a:lnTo>
                      <a:pt x="105" y="95"/>
                    </a:lnTo>
                    <a:lnTo>
                      <a:pt x="118" y="75"/>
                    </a:lnTo>
                    <a:lnTo>
                      <a:pt x="134" y="58"/>
                    </a:lnTo>
                    <a:lnTo>
                      <a:pt x="142" y="49"/>
                    </a:lnTo>
                    <a:lnTo>
                      <a:pt x="150" y="41"/>
                    </a:lnTo>
                    <a:lnTo>
                      <a:pt x="159" y="34"/>
                    </a:lnTo>
                    <a:lnTo>
                      <a:pt x="167" y="27"/>
                    </a:lnTo>
                    <a:lnTo>
                      <a:pt x="176" y="21"/>
                    </a:lnTo>
                    <a:lnTo>
                      <a:pt x="185" y="15"/>
                    </a:lnTo>
                    <a:lnTo>
                      <a:pt x="195" y="10"/>
                    </a:lnTo>
                    <a:lnTo>
                      <a:pt x="205" y="7"/>
                    </a:lnTo>
                    <a:lnTo>
                      <a:pt x="214" y="4"/>
                    </a:lnTo>
                    <a:lnTo>
                      <a:pt x="225" y="1"/>
                    </a:lnTo>
                    <a:lnTo>
                      <a:pt x="235" y="0"/>
                    </a:lnTo>
                    <a:lnTo>
                      <a:pt x="246" y="0"/>
                    </a:lnTo>
                    <a:lnTo>
                      <a:pt x="256" y="1"/>
                    </a:lnTo>
                    <a:lnTo>
                      <a:pt x="267" y="2"/>
                    </a:lnTo>
                    <a:lnTo>
                      <a:pt x="278" y="5"/>
                    </a:lnTo>
                    <a:lnTo>
                      <a:pt x="289" y="10"/>
                    </a:lnTo>
                    <a:lnTo>
                      <a:pt x="341" y="32"/>
                    </a:lnTo>
                    <a:lnTo>
                      <a:pt x="402" y="58"/>
                    </a:lnTo>
                    <a:lnTo>
                      <a:pt x="435" y="71"/>
                    </a:lnTo>
                    <a:lnTo>
                      <a:pt x="468" y="86"/>
                    </a:lnTo>
                    <a:lnTo>
                      <a:pt x="501" y="102"/>
                    </a:lnTo>
                    <a:lnTo>
                      <a:pt x="533" y="118"/>
                    </a:lnTo>
                    <a:lnTo>
                      <a:pt x="564" y="135"/>
                    </a:lnTo>
                    <a:lnTo>
                      <a:pt x="593" y="151"/>
                    </a:lnTo>
                    <a:lnTo>
                      <a:pt x="605" y="160"/>
                    </a:lnTo>
                    <a:lnTo>
                      <a:pt x="618" y="168"/>
                    </a:lnTo>
                    <a:lnTo>
                      <a:pt x="629" y="177"/>
                    </a:lnTo>
                    <a:lnTo>
                      <a:pt x="639" y="185"/>
                    </a:lnTo>
                    <a:lnTo>
                      <a:pt x="649" y="195"/>
                    </a:lnTo>
                    <a:lnTo>
                      <a:pt x="656" y="203"/>
                    </a:lnTo>
                    <a:lnTo>
                      <a:pt x="663" y="211"/>
                    </a:lnTo>
                    <a:lnTo>
                      <a:pt x="668" y="220"/>
                    </a:lnTo>
                    <a:lnTo>
                      <a:pt x="671" y="228"/>
                    </a:lnTo>
                    <a:lnTo>
                      <a:pt x="674" y="237"/>
                    </a:lnTo>
                    <a:lnTo>
                      <a:pt x="674" y="245"/>
                    </a:lnTo>
                    <a:lnTo>
                      <a:pt x="673" y="253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31" name="Freeform 2351">
                <a:extLst>
                  <a:ext uri="{FF2B5EF4-FFF2-40B4-BE49-F238E27FC236}">
                    <a16:creationId xmlns:a16="http://schemas.microsoft.com/office/drawing/2014/main" id="{80443694-2F34-4D91-B038-8AAF7BA5ADD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23" y="3354"/>
                <a:ext cx="47" cy="27"/>
              </a:xfrm>
              <a:custGeom>
                <a:avLst/>
                <a:gdLst>
                  <a:gd name="T0" fmla="*/ 3 w 712"/>
                  <a:gd name="T1" fmla="*/ 2 h 400"/>
                  <a:gd name="T2" fmla="*/ 3 w 712"/>
                  <a:gd name="T3" fmla="*/ 2 h 400"/>
                  <a:gd name="T4" fmla="*/ 3 w 712"/>
                  <a:gd name="T5" fmla="*/ 2 h 400"/>
                  <a:gd name="T6" fmla="*/ 3 w 712"/>
                  <a:gd name="T7" fmla="*/ 2 h 400"/>
                  <a:gd name="T8" fmla="*/ 3 w 712"/>
                  <a:gd name="T9" fmla="*/ 1 h 400"/>
                  <a:gd name="T10" fmla="*/ 3 w 712"/>
                  <a:gd name="T11" fmla="*/ 2 h 400"/>
                  <a:gd name="T12" fmla="*/ 2 w 712"/>
                  <a:gd name="T13" fmla="*/ 2 h 400"/>
                  <a:gd name="T14" fmla="*/ 2 w 712"/>
                  <a:gd name="T15" fmla="*/ 2 h 400"/>
                  <a:gd name="T16" fmla="*/ 2 w 712"/>
                  <a:gd name="T17" fmla="*/ 2 h 400"/>
                  <a:gd name="T18" fmla="*/ 2 w 712"/>
                  <a:gd name="T19" fmla="*/ 2 h 400"/>
                  <a:gd name="T20" fmla="*/ 3 w 712"/>
                  <a:gd name="T21" fmla="*/ 2 h 400"/>
                  <a:gd name="T22" fmla="*/ 2 w 712"/>
                  <a:gd name="T23" fmla="*/ 1 h 400"/>
                  <a:gd name="T24" fmla="*/ 1 w 712"/>
                  <a:gd name="T25" fmla="*/ 1 h 400"/>
                  <a:gd name="T26" fmla="*/ 1 w 712"/>
                  <a:gd name="T27" fmla="*/ 1 h 400"/>
                  <a:gd name="T28" fmla="*/ 1 w 712"/>
                  <a:gd name="T29" fmla="*/ 2 h 400"/>
                  <a:gd name="T30" fmla="*/ 1 w 712"/>
                  <a:gd name="T31" fmla="*/ 1 h 400"/>
                  <a:gd name="T32" fmla="*/ 1 w 712"/>
                  <a:gd name="T33" fmla="*/ 1 h 400"/>
                  <a:gd name="T34" fmla="*/ 2 w 712"/>
                  <a:gd name="T35" fmla="*/ 1 h 400"/>
                  <a:gd name="T36" fmla="*/ 1 w 712"/>
                  <a:gd name="T37" fmla="*/ 2 h 400"/>
                  <a:gd name="T38" fmla="*/ 0 w 712"/>
                  <a:gd name="T39" fmla="*/ 2 h 400"/>
                  <a:gd name="T40" fmla="*/ 0 w 712"/>
                  <a:gd name="T41" fmla="*/ 2 h 400"/>
                  <a:gd name="T42" fmla="*/ 1 w 712"/>
                  <a:gd name="T43" fmla="*/ 1 h 400"/>
                  <a:gd name="T44" fmla="*/ 1 w 712"/>
                  <a:gd name="T45" fmla="*/ 2 h 400"/>
                  <a:gd name="T46" fmla="*/ 0 w 712"/>
                  <a:gd name="T47" fmla="*/ 1 h 400"/>
                  <a:gd name="T48" fmla="*/ 0 w 712"/>
                  <a:gd name="T49" fmla="*/ 1 h 400"/>
                  <a:gd name="T50" fmla="*/ 0 w 712"/>
                  <a:gd name="T51" fmla="*/ 1 h 400"/>
                  <a:gd name="T52" fmla="*/ 0 w 712"/>
                  <a:gd name="T53" fmla="*/ 1 h 400"/>
                  <a:gd name="T54" fmla="*/ 0 w 712"/>
                  <a:gd name="T55" fmla="*/ 1 h 400"/>
                  <a:gd name="T56" fmla="*/ 0 w 712"/>
                  <a:gd name="T57" fmla="*/ 1 h 400"/>
                  <a:gd name="T58" fmla="*/ 0 w 712"/>
                  <a:gd name="T59" fmla="*/ 1 h 400"/>
                  <a:gd name="T60" fmla="*/ 0 w 712"/>
                  <a:gd name="T61" fmla="*/ 1 h 400"/>
                  <a:gd name="T62" fmla="*/ 0 w 712"/>
                  <a:gd name="T63" fmla="*/ 1 h 400"/>
                  <a:gd name="T64" fmla="*/ 0 w 712"/>
                  <a:gd name="T65" fmla="*/ 1 h 400"/>
                  <a:gd name="T66" fmla="*/ 0 w 712"/>
                  <a:gd name="T67" fmla="*/ 1 h 400"/>
                  <a:gd name="T68" fmla="*/ 0 w 712"/>
                  <a:gd name="T69" fmla="*/ 1 h 400"/>
                  <a:gd name="T70" fmla="*/ 0 w 712"/>
                  <a:gd name="T71" fmla="*/ 1 h 400"/>
                  <a:gd name="T72" fmla="*/ 0 w 712"/>
                  <a:gd name="T73" fmla="*/ 1 h 400"/>
                  <a:gd name="T74" fmla="*/ 1 w 712"/>
                  <a:gd name="T75" fmla="*/ 0 h 400"/>
                  <a:gd name="T76" fmla="*/ 1 w 712"/>
                  <a:gd name="T77" fmla="*/ 0 h 400"/>
                  <a:gd name="T78" fmla="*/ 0 w 712"/>
                  <a:gd name="T79" fmla="*/ 1 h 400"/>
                  <a:gd name="T80" fmla="*/ 1 w 712"/>
                  <a:gd name="T81" fmla="*/ 0 h 400"/>
                  <a:gd name="T82" fmla="*/ 1 w 712"/>
                  <a:gd name="T83" fmla="*/ 0 h 400"/>
                  <a:gd name="T84" fmla="*/ 1 w 712"/>
                  <a:gd name="T85" fmla="*/ 0 h 400"/>
                  <a:gd name="T86" fmla="*/ 1 w 712"/>
                  <a:gd name="T87" fmla="*/ 0 h 400"/>
                  <a:gd name="T88" fmla="*/ 1 w 712"/>
                  <a:gd name="T89" fmla="*/ 0 h 400"/>
                  <a:gd name="T90" fmla="*/ 1 w 712"/>
                  <a:gd name="T91" fmla="*/ 0 h 400"/>
                  <a:gd name="T92" fmla="*/ 1 w 712"/>
                  <a:gd name="T93" fmla="*/ 0 h 400"/>
                  <a:gd name="T94" fmla="*/ 2 w 712"/>
                  <a:gd name="T95" fmla="*/ 0 h 400"/>
                  <a:gd name="T96" fmla="*/ 2 w 712"/>
                  <a:gd name="T97" fmla="*/ 0 h 400"/>
                  <a:gd name="T98" fmla="*/ 3 w 712"/>
                  <a:gd name="T99" fmla="*/ 1 h 400"/>
                  <a:gd name="T100" fmla="*/ 3 w 712"/>
                  <a:gd name="T101" fmla="*/ 1 h 400"/>
                  <a:gd name="T102" fmla="*/ 3 w 712"/>
                  <a:gd name="T103" fmla="*/ 1 h 400"/>
                  <a:gd name="T104" fmla="*/ 3 w 712"/>
                  <a:gd name="T105" fmla="*/ 1 h 400"/>
                  <a:gd name="T106" fmla="*/ 3 w 712"/>
                  <a:gd name="T107" fmla="*/ 1 h 400"/>
                  <a:gd name="T108" fmla="*/ 3 w 712"/>
                  <a:gd name="T109" fmla="*/ 1 h 400"/>
                  <a:gd name="T110" fmla="*/ 2 w 712"/>
                  <a:gd name="T111" fmla="*/ 1 h 400"/>
                  <a:gd name="T112" fmla="*/ 2 w 712"/>
                  <a:gd name="T113" fmla="*/ 0 h 40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712" h="400">
                    <a:moveTo>
                      <a:pt x="710" y="278"/>
                    </a:moveTo>
                    <a:lnTo>
                      <a:pt x="703" y="300"/>
                    </a:lnTo>
                    <a:lnTo>
                      <a:pt x="695" y="321"/>
                    </a:lnTo>
                    <a:lnTo>
                      <a:pt x="690" y="330"/>
                    </a:lnTo>
                    <a:lnTo>
                      <a:pt x="686" y="338"/>
                    </a:lnTo>
                    <a:lnTo>
                      <a:pt x="681" y="346"/>
                    </a:lnTo>
                    <a:lnTo>
                      <a:pt x="676" y="355"/>
                    </a:lnTo>
                    <a:lnTo>
                      <a:pt x="670" y="362"/>
                    </a:lnTo>
                    <a:lnTo>
                      <a:pt x="664" y="368"/>
                    </a:lnTo>
                    <a:lnTo>
                      <a:pt x="657" y="374"/>
                    </a:lnTo>
                    <a:lnTo>
                      <a:pt x="650" y="379"/>
                    </a:lnTo>
                    <a:lnTo>
                      <a:pt x="642" y="384"/>
                    </a:lnTo>
                    <a:lnTo>
                      <a:pt x="634" y="389"/>
                    </a:lnTo>
                    <a:lnTo>
                      <a:pt x="625" y="393"/>
                    </a:lnTo>
                    <a:lnTo>
                      <a:pt x="615" y="395"/>
                    </a:lnTo>
                    <a:lnTo>
                      <a:pt x="606" y="359"/>
                    </a:lnTo>
                    <a:lnTo>
                      <a:pt x="612" y="357"/>
                    </a:lnTo>
                    <a:lnTo>
                      <a:pt x="618" y="355"/>
                    </a:lnTo>
                    <a:lnTo>
                      <a:pt x="624" y="351"/>
                    </a:lnTo>
                    <a:lnTo>
                      <a:pt x="630" y="347"/>
                    </a:lnTo>
                    <a:lnTo>
                      <a:pt x="635" y="343"/>
                    </a:lnTo>
                    <a:lnTo>
                      <a:pt x="640" y="338"/>
                    </a:lnTo>
                    <a:lnTo>
                      <a:pt x="644" y="334"/>
                    </a:lnTo>
                    <a:lnTo>
                      <a:pt x="648" y="328"/>
                    </a:lnTo>
                    <a:lnTo>
                      <a:pt x="655" y="315"/>
                    </a:lnTo>
                    <a:lnTo>
                      <a:pt x="662" y="301"/>
                    </a:lnTo>
                    <a:lnTo>
                      <a:pt x="669" y="285"/>
                    </a:lnTo>
                    <a:lnTo>
                      <a:pt x="674" y="267"/>
                    </a:lnTo>
                    <a:lnTo>
                      <a:pt x="710" y="278"/>
                    </a:lnTo>
                    <a:close/>
                    <a:moveTo>
                      <a:pt x="615" y="395"/>
                    </a:moveTo>
                    <a:lnTo>
                      <a:pt x="606" y="398"/>
                    </a:lnTo>
                    <a:lnTo>
                      <a:pt x="596" y="399"/>
                    </a:lnTo>
                    <a:lnTo>
                      <a:pt x="585" y="400"/>
                    </a:lnTo>
                    <a:lnTo>
                      <a:pt x="574" y="400"/>
                    </a:lnTo>
                    <a:lnTo>
                      <a:pt x="562" y="400"/>
                    </a:lnTo>
                    <a:lnTo>
                      <a:pt x="549" y="399"/>
                    </a:lnTo>
                    <a:lnTo>
                      <a:pt x="536" y="397"/>
                    </a:lnTo>
                    <a:lnTo>
                      <a:pt x="521" y="395"/>
                    </a:lnTo>
                    <a:lnTo>
                      <a:pt x="491" y="387"/>
                    </a:lnTo>
                    <a:lnTo>
                      <a:pt x="456" y="377"/>
                    </a:lnTo>
                    <a:lnTo>
                      <a:pt x="417" y="365"/>
                    </a:lnTo>
                    <a:lnTo>
                      <a:pt x="375" y="349"/>
                    </a:lnTo>
                    <a:lnTo>
                      <a:pt x="389" y="314"/>
                    </a:lnTo>
                    <a:lnTo>
                      <a:pt x="428" y="329"/>
                    </a:lnTo>
                    <a:lnTo>
                      <a:pt x="464" y="341"/>
                    </a:lnTo>
                    <a:lnTo>
                      <a:pt x="495" y="350"/>
                    </a:lnTo>
                    <a:lnTo>
                      <a:pt x="524" y="357"/>
                    </a:lnTo>
                    <a:lnTo>
                      <a:pt x="536" y="359"/>
                    </a:lnTo>
                    <a:lnTo>
                      <a:pt x="548" y="361"/>
                    </a:lnTo>
                    <a:lnTo>
                      <a:pt x="560" y="362"/>
                    </a:lnTo>
                    <a:lnTo>
                      <a:pt x="570" y="363"/>
                    </a:lnTo>
                    <a:lnTo>
                      <a:pt x="580" y="363"/>
                    </a:lnTo>
                    <a:lnTo>
                      <a:pt x="589" y="362"/>
                    </a:lnTo>
                    <a:lnTo>
                      <a:pt x="598" y="361"/>
                    </a:lnTo>
                    <a:lnTo>
                      <a:pt x="606" y="359"/>
                    </a:lnTo>
                    <a:lnTo>
                      <a:pt x="615" y="395"/>
                    </a:lnTo>
                    <a:close/>
                    <a:moveTo>
                      <a:pt x="375" y="349"/>
                    </a:moveTo>
                    <a:lnTo>
                      <a:pt x="370" y="347"/>
                    </a:lnTo>
                    <a:lnTo>
                      <a:pt x="375" y="349"/>
                    </a:lnTo>
                    <a:lnTo>
                      <a:pt x="381" y="332"/>
                    </a:lnTo>
                    <a:lnTo>
                      <a:pt x="375" y="349"/>
                    </a:lnTo>
                    <a:close/>
                    <a:moveTo>
                      <a:pt x="375" y="349"/>
                    </a:moveTo>
                    <a:lnTo>
                      <a:pt x="353" y="341"/>
                    </a:lnTo>
                    <a:lnTo>
                      <a:pt x="332" y="334"/>
                    </a:lnTo>
                    <a:lnTo>
                      <a:pt x="314" y="329"/>
                    </a:lnTo>
                    <a:lnTo>
                      <a:pt x="296" y="326"/>
                    </a:lnTo>
                    <a:lnTo>
                      <a:pt x="280" y="324"/>
                    </a:lnTo>
                    <a:lnTo>
                      <a:pt x="265" y="322"/>
                    </a:lnTo>
                    <a:lnTo>
                      <a:pt x="252" y="322"/>
                    </a:lnTo>
                    <a:lnTo>
                      <a:pt x="239" y="323"/>
                    </a:lnTo>
                    <a:lnTo>
                      <a:pt x="228" y="325"/>
                    </a:lnTo>
                    <a:lnTo>
                      <a:pt x="218" y="327"/>
                    </a:lnTo>
                    <a:lnTo>
                      <a:pt x="209" y="330"/>
                    </a:lnTo>
                    <a:lnTo>
                      <a:pt x="200" y="333"/>
                    </a:lnTo>
                    <a:lnTo>
                      <a:pt x="184" y="341"/>
                    </a:lnTo>
                    <a:lnTo>
                      <a:pt x="170" y="348"/>
                    </a:lnTo>
                    <a:lnTo>
                      <a:pt x="151" y="316"/>
                    </a:lnTo>
                    <a:lnTo>
                      <a:pt x="167" y="307"/>
                    </a:lnTo>
                    <a:lnTo>
                      <a:pt x="186" y="298"/>
                    </a:lnTo>
                    <a:lnTo>
                      <a:pt x="196" y="294"/>
                    </a:lnTo>
                    <a:lnTo>
                      <a:pt x="207" y="290"/>
                    </a:lnTo>
                    <a:lnTo>
                      <a:pt x="220" y="287"/>
                    </a:lnTo>
                    <a:lnTo>
                      <a:pt x="233" y="285"/>
                    </a:lnTo>
                    <a:lnTo>
                      <a:pt x="248" y="284"/>
                    </a:lnTo>
                    <a:lnTo>
                      <a:pt x="263" y="284"/>
                    </a:lnTo>
                    <a:lnTo>
                      <a:pt x="280" y="286"/>
                    </a:lnTo>
                    <a:lnTo>
                      <a:pt x="298" y="288"/>
                    </a:lnTo>
                    <a:lnTo>
                      <a:pt x="318" y="292"/>
                    </a:lnTo>
                    <a:lnTo>
                      <a:pt x="340" y="297"/>
                    </a:lnTo>
                    <a:lnTo>
                      <a:pt x="363" y="305"/>
                    </a:lnTo>
                    <a:lnTo>
                      <a:pt x="389" y="314"/>
                    </a:lnTo>
                    <a:lnTo>
                      <a:pt x="375" y="349"/>
                    </a:lnTo>
                    <a:close/>
                    <a:moveTo>
                      <a:pt x="170" y="348"/>
                    </a:moveTo>
                    <a:lnTo>
                      <a:pt x="158" y="356"/>
                    </a:lnTo>
                    <a:lnTo>
                      <a:pt x="147" y="362"/>
                    </a:lnTo>
                    <a:lnTo>
                      <a:pt x="134" y="367"/>
                    </a:lnTo>
                    <a:lnTo>
                      <a:pt x="122" y="371"/>
                    </a:lnTo>
                    <a:lnTo>
                      <a:pt x="116" y="372"/>
                    </a:lnTo>
                    <a:lnTo>
                      <a:pt x="109" y="372"/>
                    </a:lnTo>
                    <a:lnTo>
                      <a:pt x="101" y="372"/>
                    </a:lnTo>
                    <a:lnTo>
                      <a:pt x="94" y="371"/>
                    </a:lnTo>
                    <a:lnTo>
                      <a:pt x="86" y="369"/>
                    </a:lnTo>
                    <a:lnTo>
                      <a:pt x="78" y="367"/>
                    </a:lnTo>
                    <a:lnTo>
                      <a:pt x="70" y="364"/>
                    </a:lnTo>
                    <a:lnTo>
                      <a:pt x="60" y="360"/>
                    </a:lnTo>
                    <a:lnTo>
                      <a:pt x="76" y="326"/>
                    </a:lnTo>
                    <a:lnTo>
                      <a:pt x="88" y="331"/>
                    </a:lnTo>
                    <a:lnTo>
                      <a:pt x="98" y="333"/>
                    </a:lnTo>
                    <a:lnTo>
                      <a:pt x="109" y="333"/>
                    </a:lnTo>
                    <a:lnTo>
                      <a:pt x="117" y="332"/>
                    </a:lnTo>
                    <a:lnTo>
                      <a:pt x="126" y="330"/>
                    </a:lnTo>
                    <a:lnTo>
                      <a:pt x="134" y="326"/>
                    </a:lnTo>
                    <a:lnTo>
                      <a:pt x="143" y="322"/>
                    </a:lnTo>
                    <a:lnTo>
                      <a:pt x="151" y="316"/>
                    </a:lnTo>
                    <a:lnTo>
                      <a:pt x="170" y="348"/>
                    </a:lnTo>
                    <a:close/>
                    <a:moveTo>
                      <a:pt x="76" y="326"/>
                    </a:moveTo>
                    <a:lnTo>
                      <a:pt x="77" y="327"/>
                    </a:lnTo>
                    <a:lnTo>
                      <a:pt x="76" y="326"/>
                    </a:lnTo>
                    <a:lnTo>
                      <a:pt x="67" y="343"/>
                    </a:lnTo>
                    <a:lnTo>
                      <a:pt x="76" y="326"/>
                    </a:lnTo>
                    <a:close/>
                    <a:moveTo>
                      <a:pt x="60" y="360"/>
                    </a:moveTo>
                    <a:lnTo>
                      <a:pt x="42" y="351"/>
                    </a:lnTo>
                    <a:lnTo>
                      <a:pt x="27" y="343"/>
                    </a:lnTo>
                    <a:lnTo>
                      <a:pt x="16" y="337"/>
                    </a:lnTo>
                    <a:lnTo>
                      <a:pt x="8" y="330"/>
                    </a:lnTo>
                    <a:lnTo>
                      <a:pt x="5" y="327"/>
                    </a:lnTo>
                    <a:lnTo>
                      <a:pt x="3" y="324"/>
                    </a:lnTo>
                    <a:lnTo>
                      <a:pt x="1" y="321"/>
                    </a:lnTo>
                    <a:lnTo>
                      <a:pt x="0" y="317"/>
                    </a:lnTo>
                    <a:lnTo>
                      <a:pt x="0" y="313"/>
                    </a:lnTo>
                    <a:lnTo>
                      <a:pt x="0" y="310"/>
                    </a:lnTo>
                    <a:lnTo>
                      <a:pt x="1" y="307"/>
                    </a:lnTo>
                    <a:lnTo>
                      <a:pt x="2" y="303"/>
                    </a:lnTo>
                    <a:lnTo>
                      <a:pt x="37" y="319"/>
                    </a:lnTo>
                    <a:lnTo>
                      <a:pt x="36" y="321"/>
                    </a:lnTo>
                    <a:lnTo>
                      <a:pt x="38" y="321"/>
                    </a:lnTo>
                    <a:lnTo>
                      <a:pt x="40" y="321"/>
                    </a:lnTo>
                    <a:lnTo>
                      <a:pt x="45" y="320"/>
                    </a:lnTo>
                    <a:lnTo>
                      <a:pt x="50" y="320"/>
                    </a:lnTo>
                    <a:lnTo>
                      <a:pt x="57" y="321"/>
                    </a:lnTo>
                    <a:lnTo>
                      <a:pt x="65" y="323"/>
                    </a:lnTo>
                    <a:lnTo>
                      <a:pt x="76" y="326"/>
                    </a:lnTo>
                    <a:lnTo>
                      <a:pt x="60" y="360"/>
                    </a:lnTo>
                    <a:close/>
                    <a:moveTo>
                      <a:pt x="2" y="303"/>
                    </a:moveTo>
                    <a:lnTo>
                      <a:pt x="5" y="298"/>
                    </a:lnTo>
                    <a:lnTo>
                      <a:pt x="9" y="294"/>
                    </a:lnTo>
                    <a:lnTo>
                      <a:pt x="14" y="290"/>
                    </a:lnTo>
                    <a:lnTo>
                      <a:pt x="19" y="286"/>
                    </a:lnTo>
                    <a:lnTo>
                      <a:pt x="42" y="315"/>
                    </a:lnTo>
                    <a:lnTo>
                      <a:pt x="38" y="317"/>
                    </a:lnTo>
                    <a:lnTo>
                      <a:pt x="37" y="319"/>
                    </a:lnTo>
                    <a:lnTo>
                      <a:pt x="2" y="303"/>
                    </a:lnTo>
                    <a:close/>
                    <a:moveTo>
                      <a:pt x="19" y="286"/>
                    </a:moveTo>
                    <a:lnTo>
                      <a:pt x="29" y="277"/>
                    </a:lnTo>
                    <a:lnTo>
                      <a:pt x="41" y="266"/>
                    </a:lnTo>
                    <a:lnTo>
                      <a:pt x="46" y="259"/>
                    </a:lnTo>
                    <a:lnTo>
                      <a:pt x="50" y="251"/>
                    </a:lnTo>
                    <a:lnTo>
                      <a:pt x="54" y="240"/>
                    </a:lnTo>
                    <a:lnTo>
                      <a:pt x="56" y="229"/>
                    </a:lnTo>
                    <a:lnTo>
                      <a:pt x="93" y="235"/>
                    </a:lnTo>
                    <a:lnTo>
                      <a:pt x="92" y="243"/>
                    </a:lnTo>
                    <a:lnTo>
                      <a:pt x="90" y="252"/>
                    </a:lnTo>
                    <a:lnTo>
                      <a:pt x="87" y="260"/>
                    </a:lnTo>
                    <a:lnTo>
                      <a:pt x="85" y="267"/>
                    </a:lnTo>
                    <a:lnTo>
                      <a:pt x="78" y="279"/>
                    </a:lnTo>
                    <a:lnTo>
                      <a:pt x="71" y="290"/>
                    </a:lnTo>
                    <a:lnTo>
                      <a:pt x="63" y="298"/>
                    </a:lnTo>
                    <a:lnTo>
                      <a:pt x="55" y="305"/>
                    </a:lnTo>
                    <a:lnTo>
                      <a:pt x="48" y="311"/>
                    </a:lnTo>
                    <a:lnTo>
                      <a:pt x="42" y="315"/>
                    </a:lnTo>
                    <a:lnTo>
                      <a:pt x="19" y="286"/>
                    </a:lnTo>
                    <a:close/>
                    <a:moveTo>
                      <a:pt x="56" y="229"/>
                    </a:moveTo>
                    <a:lnTo>
                      <a:pt x="60" y="212"/>
                    </a:lnTo>
                    <a:lnTo>
                      <a:pt x="64" y="195"/>
                    </a:lnTo>
                    <a:lnTo>
                      <a:pt x="71" y="177"/>
                    </a:lnTo>
                    <a:lnTo>
                      <a:pt x="78" y="159"/>
                    </a:lnTo>
                    <a:lnTo>
                      <a:pt x="113" y="174"/>
                    </a:lnTo>
                    <a:lnTo>
                      <a:pt x="106" y="190"/>
                    </a:lnTo>
                    <a:lnTo>
                      <a:pt x="100" y="206"/>
                    </a:lnTo>
                    <a:lnTo>
                      <a:pt x="96" y="221"/>
                    </a:lnTo>
                    <a:lnTo>
                      <a:pt x="93" y="235"/>
                    </a:lnTo>
                    <a:lnTo>
                      <a:pt x="56" y="229"/>
                    </a:lnTo>
                    <a:close/>
                    <a:moveTo>
                      <a:pt x="78" y="159"/>
                    </a:moveTo>
                    <a:lnTo>
                      <a:pt x="85" y="144"/>
                    </a:lnTo>
                    <a:lnTo>
                      <a:pt x="93" y="128"/>
                    </a:lnTo>
                    <a:lnTo>
                      <a:pt x="102" y="113"/>
                    </a:lnTo>
                    <a:lnTo>
                      <a:pt x="112" y="98"/>
                    </a:lnTo>
                    <a:lnTo>
                      <a:pt x="122" y="84"/>
                    </a:lnTo>
                    <a:lnTo>
                      <a:pt x="133" y="70"/>
                    </a:lnTo>
                    <a:lnTo>
                      <a:pt x="145" y="57"/>
                    </a:lnTo>
                    <a:lnTo>
                      <a:pt x="157" y="46"/>
                    </a:lnTo>
                    <a:lnTo>
                      <a:pt x="182" y="74"/>
                    </a:lnTo>
                    <a:lnTo>
                      <a:pt x="171" y="84"/>
                    </a:lnTo>
                    <a:lnTo>
                      <a:pt x="161" y="95"/>
                    </a:lnTo>
                    <a:lnTo>
                      <a:pt x="152" y="108"/>
                    </a:lnTo>
                    <a:lnTo>
                      <a:pt x="143" y="120"/>
                    </a:lnTo>
                    <a:lnTo>
                      <a:pt x="133" y="133"/>
                    </a:lnTo>
                    <a:lnTo>
                      <a:pt x="126" y="147"/>
                    </a:lnTo>
                    <a:lnTo>
                      <a:pt x="119" y="160"/>
                    </a:lnTo>
                    <a:lnTo>
                      <a:pt x="113" y="174"/>
                    </a:lnTo>
                    <a:lnTo>
                      <a:pt x="78" y="159"/>
                    </a:lnTo>
                    <a:close/>
                    <a:moveTo>
                      <a:pt x="157" y="46"/>
                    </a:moveTo>
                    <a:lnTo>
                      <a:pt x="170" y="34"/>
                    </a:lnTo>
                    <a:lnTo>
                      <a:pt x="185" y="24"/>
                    </a:lnTo>
                    <a:lnTo>
                      <a:pt x="199" y="16"/>
                    </a:lnTo>
                    <a:lnTo>
                      <a:pt x="216" y="9"/>
                    </a:lnTo>
                    <a:lnTo>
                      <a:pt x="223" y="6"/>
                    </a:lnTo>
                    <a:lnTo>
                      <a:pt x="231" y="4"/>
                    </a:lnTo>
                    <a:lnTo>
                      <a:pt x="239" y="3"/>
                    </a:lnTo>
                    <a:lnTo>
                      <a:pt x="248" y="0"/>
                    </a:lnTo>
                    <a:lnTo>
                      <a:pt x="256" y="0"/>
                    </a:lnTo>
                    <a:lnTo>
                      <a:pt x="265" y="0"/>
                    </a:lnTo>
                    <a:lnTo>
                      <a:pt x="273" y="0"/>
                    </a:lnTo>
                    <a:lnTo>
                      <a:pt x="283" y="1"/>
                    </a:lnTo>
                    <a:lnTo>
                      <a:pt x="276" y="39"/>
                    </a:lnTo>
                    <a:lnTo>
                      <a:pt x="263" y="38"/>
                    </a:lnTo>
                    <a:lnTo>
                      <a:pt x="251" y="39"/>
                    </a:lnTo>
                    <a:lnTo>
                      <a:pt x="238" y="41"/>
                    </a:lnTo>
                    <a:lnTo>
                      <a:pt x="227" y="45"/>
                    </a:lnTo>
                    <a:lnTo>
                      <a:pt x="215" y="50"/>
                    </a:lnTo>
                    <a:lnTo>
                      <a:pt x="203" y="57"/>
                    </a:lnTo>
                    <a:lnTo>
                      <a:pt x="193" y="64"/>
                    </a:lnTo>
                    <a:lnTo>
                      <a:pt x="182" y="74"/>
                    </a:lnTo>
                    <a:lnTo>
                      <a:pt x="157" y="46"/>
                    </a:lnTo>
                    <a:close/>
                    <a:moveTo>
                      <a:pt x="283" y="1"/>
                    </a:moveTo>
                    <a:lnTo>
                      <a:pt x="291" y="4"/>
                    </a:lnTo>
                    <a:lnTo>
                      <a:pt x="299" y="6"/>
                    </a:lnTo>
                    <a:lnTo>
                      <a:pt x="307" y="9"/>
                    </a:lnTo>
                    <a:lnTo>
                      <a:pt x="316" y="12"/>
                    </a:lnTo>
                    <a:lnTo>
                      <a:pt x="300" y="46"/>
                    </a:lnTo>
                    <a:lnTo>
                      <a:pt x="288" y="42"/>
                    </a:lnTo>
                    <a:lnTo>
                      <a:pt x="276" y="39"/>
                    </a:lnTo>
                    <a:lnTo>
                      <a:pt x="283" y="1"/>
                    </a:lnTo>
                    <a:close/>
                    <a:moveTo>
                      <a:pt x="316" y="12"/>
                    </a:moveTo>
                    <a:lnTo>
                      <a:pt x="328" y="17"/>
                    </a:lnTo>
                    <a:lnTo>
                      <a:pt x="342" y="23"/>
                    </a:lnTo>
                    <a:lnTo>
                      <a:pt x="358" y="29"/>
                    </a:lnTo>
                    <a:lnTo>
                      <a:pt x="374" y="36"/>
                    </a:lnTo>
                    <a:lnTo>
                      <a:pt x="360" y="71"/>
                    </a:lnTo>
                    <a:lnTo>
                      <a:pt x="344" y="64"/>
                    </a:lnTo>
                    <a:lnTo>
                      <a:pt x="329" y="58"/>
                    </a:lnTo>
                    <a:lnTo>
                      <a:pt x="315" y="52"/>
                    </a:lnTo>
                    <a:lnTo>
                      <a:pt x="300" y="46"/>
                    </a:lnTo>
                    <a:lnTo>
                      <a:pt x="316" y="12"/>
                    </a:lnTo>
                    <a:close/>
                    <a:moveTo>
                      <a:pt x="374" y="36"/>
                    </a:moveTo>
                    <a:lnTo>
                      <a:pt x="430" y="59"/>
                    </a:lnTo>
                    <a:lnTo>
                      <a:pt x="490" y="86"/>
                    </a:lnTo>
                    <a:lnTo>
                      <a:pt x="519" y="99"/>
                    </a:lnTo>
                    <a:lnTo>
                      <a:pt x="548" y="114"/>
                    </a:lnTo>
                    <a:lnTo>
                      <a:pt x="577" y="129"/>
                    </a:lnTo>
                    <a:lnTo>
                      <a:pt x="604" y="145"/>
                    </a:lnTo>
                    <a:lnTo>
                      <a:pt x="629" y="160"/>
                    </a:lnTo>
                    <a:lnTo>
                      <a:pt x="651" y="176"/>
                    </a:lnTo>
                    <a:lnTo>
                      <a:pt x="661" y="184"/>
                    </a:lnTo>
                    <a:lnTo>
                      <a:pt x="671" y="192"/>
                    </a:lnTo>
                    <a:lnTo>
                      <a:pt x="680" y="201"/>
                    </a:lnTo>
                    <a:lnTo>
                      <a:pt x="687" y="209"/>
                    </a:lnTo>
                    <a:lnTo>
                      <a:pt x="694" y="218"/>
                    </a:lnTo>
                    <a:lnTo>
                      <a:pt x="700" y="226"/>
                    </a:lnTo>
                    <a:lnTo>
                      <a:pt x="705" y="234"/>
                    </a:lnTo>
                    <a:lnTo>
                      <a:pt x="709" y="243"/>
                    </a:lnTo>
                    <a:lnTo>
                      <a:pt x="711" y="252"/>
                    </a:lnTo>
                    <a:lnTo>
                      <a:pt x="712" y="260"/>
                    </a:lnTo>
                    <a:lnTo>
                      <a:pt x="712" y="269"/>
                    </a:lnTo>
                    <a:lnTo>
                      <a:pt x="711" y="277"/>
                    </a:lnTo>
                    <a:lnTo>
                      <a:pt x="674" y="268"/>
                    </a:lnTo>
                    <a:lnTo>
                      <a:pt x="675" y="262"/>
                    </a:lnTo>
                    <a:lnTo>
                      <a:pt x="675" y="257"/>
                    </a:lnTo>
                    <a:lnTo>
                      <a:pt x="673" y="251"/>
                    </a:lnTo>
                    <a:lnTo>
                      <a:pt x="670" y="244"/>
                    </a:lnTo>
                    <a:lnTo>
                      <a:pt x="667" y="238"/>
                    </a:lnTo>
                    <a:lnTo>
                      <a:pt x="661" y="232"/>
                    </a:lnTo>
                    <a:lnTo>
                      <a:pt x="656" y="226"/>
                    </a:lnTo>
                    <a:lnTo>
                      <a:pt x="649" y="220"/>
                    </a:lnTo>
                    <a:lnTo>
                      <a:pt x="634" y="206"/>
                    </a:lnTo>
                    <a:lnTo>
                      <a:pt x="615" y="193"/>
                    </a:lnTo>
                    <a:lnTo>
                      <a:pt x="595" y="181"/>
                    </a:lnTo>
                    <a:lnTo>
                      <a:pt x="571" y="167"/>
                    </a:lnTo>
                    <a:lnTo>
                      <a:pt x="546" y="154"/>
                    </a:lnTo>
                    <a:lnTo>
                      <a:pt x="519" y="140"/>
                    </a:lnTo>
                    <a:lnTo>
                      <a:pt x="493" y="128"/>
                    </a:lnTo>
                    <a:lnTo>
                      <a:pt x="465" y="116"/>
                    </a:lnTo>
                    <a:lnTo>
                      <a:pt x="411" y="92"/>
                    </a:lnTo>
                    <a:lnTo>
                      <a:pt x="360" y="71"/>
                    </a:lnTo>
                    <a:lnTo>
                      <a:pt x="374" y="36"/>
                    </a:lnTo>
                    <a:close/>
                    <a:moveTo>
                      <a:pt x="711" y="277"/>
                    </a:moveTo>
                    <a:lnTo>
                      <a:pt x="710" y="278"/>
                    </a:lnTo>
                    <a:lnTo>
                      <a:pt x="692" y="272"/>
                    </a:lnTo>
                    <a:lnTo>
                      <a:pt x="711" y="27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32" name="Freeform 2352">
                <a:extLst>
                  <a:ext uri="{FF2B5EF4-FFF2-40B4-BE49-F238E27FC236}">
                    <a16:creationId xmlns:a16="http://schemas.microsoft.com/office/drawing/2014/main" id="{C634DC93-DFB6-4C2F-B635-A513BB56E3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1" y="3351"/>
                <a:ext cx="45" cy="24"/>
              </a:xfrm>
              <a:custGeom>
                <a:avLst/>
                <a:gdLst>
                  <a:gd name="T0" fmla="*/ 3 w 676"/>
                  <a:gd name="T1" fmla="*/ 1 h 359"/>
                  <a:gd name="T2" fmla="*/ 3 w 676"/>
                  <a:gd name="T3" fmla="*/ 1 h 359"/>
                  <a:gd name="T4" fmla="*/ 3 w 676"/>
                  <a:gd name="T5" fmla="*/ 1 h 359"/>
                  <a:gd name="T6" fmla="*/ 3 w 676"/>
                  <a:gd name="T7" fmla="*/ 2 h 359"/>
                  <a:gd name="T8" fmla="*/ 3 w 676"/>
                  <a:gd name="T9" fmla="*/ 2 h 359"/>
                  <a:gd name="T10" fmla="*/ 3 w 676"/>
                  <a:gd name="T11" fmla="*/ 2 h 359"/>
                  <a:gd name="T12" fmla="*/ 3 w 676"/>
                  <a:gd name="T13" fmla="*/ 2 h 359"/>
                  <a:gd name="T14" fmla="*/ 3 w 676"/>
                  <a:gd name="T15" fmla="*/ 2 h 359"/>
                  <a:gd name="T16" fmla="*/ 2 w 676"/>
                  <a:gd name="T17" fmla="*/ 2 h 359"/>
                  <a:gd name="T18" fmla="*/ 2 w 676"/>
                  <a:gd name="T19" fmla="*/ 2 h 359"/>
                  <a:gd name="T20" fmla="*/ 2 w 676"/>
                  <a:gd name="T21" fmla="*/ 2 h 359"/>
                  <a:gd name="T22" fmla="*/ 2 w 676"/>
                  <a:gd name="T23" fmla="*/ 1 h 359"/>
                  <a:gd name="T24" fmla="*/ 2 w 676"/>
                  <a:gd name="T25" fmla="*/ 1 h 359"/>
                  <a:gd name="T26" fmla="*/ 1 w 676"/>
                  <a:gd name="T27" fmla="*/ 1 h 359"/>
                  <a:gd name="T28" fmla="*/ 1 w 676"/>
                  <a:gd name="T29" fmla="*/ 1 h 359"/>
                  <a:gd name="T30" fmla="*/ 1 w 676"/>
                  <a:gd name="T31" fmla="*/ 1 h 359"/>
                  <a:gd name="T32" fmla="*/ 1 w 676"/>
                  <a:gd name="T33" fmla="*/ 1 h 359"/>
                  <a:gd name="T34" fmla="*/ 1 w 676"/>
                  <a:gd name="T35" fmla="*/ 1 h 359"/>
                  <a:gd name="T36" fmla="*/ 1 w 676"/>
                  <a:gd name="T37" fmla="*/ 1 h 359"/>
                  <a:gd name="T38" fmla="*/ 1 w 676"/>
                  <a:gd name="T39" fmla="*/ 1 h 359"/>
                  <a:gd name="T40" fmla="*/ 1 w 676"/>
                  <a:gd name="T41" fmla="*/ 1 h 359"/>
                  <a:gd name="T42" fmla="*/ 0 w 676"/>
                  <a:gd name="T43" fmla="*/ 1 h 359"/>
                  <a:gd name="T44" fmla="*/ 0 w 676"/>
                  <a:gd name="T45" fmla="*/ 1 h 359"/>
                  <a:gd name="T46" fmla="*/ 0 w 676"/>
                  <a:gd name="T47" fmla="*/ 1 h 359"/>
                  <a:gd name="T48" fmla="*/ 0 w 676"/>
                  <a:gd name="T49" fmla="*/ 1 h 359"/>
                  <a:gd name="T50" fmla="*/ 0 w 676"/>
                  <a:gd name="T51" fmla="*/ 1 h 359"/>
                  <a:gd name="T52" fmla="*/ 0 w 676"/>
                  <a:gd name="T53" fmla="*/ 1 h 359"/>
                  <a:gd name="T54" fmla="*/ 0 w 676"/>
                  <a:gd name="T55" fmla="*/ 1 h 359"/>
                  <a:gd name="T56" fmla="*/ 0 w 676"/>
                  <a:gd name="T57" fmla="*/ 1 h 359"/>
                  <a:gd name="T58" fmla="*/ 0 w 676"/>
                  <a:gd name="T59" fmla="*/ 1 h 359"/>
                  <a:gd name="T60" fmla="*/ 0 w 676"/>
                  <a:gd name="T61" fmla="*/ 1 h 359"/>
                  <a:gd name="T62" fmla="*/ 0 w 676"/>
                  <a:gd name="T63" fmla="*/ 1 h 359"/>
                  <a:gd name="T64" fmla="*/ 0 w 676"/>
                  <a:gd name="T65" fmla="*/ 1 h 359"/>
                  <a:gd name="T66" fmla="*/ 0 w 676"/>
                  <a:gd name="T67" fmla="*/ 1 h 359"/>
                  <a:gd name="T68" fmla="*/ 0 w 676"/>
                  <a:gd name="T69" fmla="*/ 1 h 359"/>
                  <a:gd name="T70" fmla="*/ 0 w 676"/>
                  <a:gd name="T71" fmla="*/ 1 h 359"/>
                  <a:gd name="T72" fmla="*/ 0 w 676"/>
                  <a:gd name="T73" fmla="*/ 1 h 359"/>
                  <a:gd name="T74" fmla="*/ 1 w 676"/>
                  <a:gd name="T75" fmla="*/ 0 h 359"/>
                  <a:gd name="T76" fmla="*/ 1 w 676"/>
                  <a:gd name="T77" fmla="*/ 0 h 359"/>
                  <a:gd name="T78" fmla="*/ 1 w 676"/>
                  <a:gd name="T79" fmla="*/ 0 h 359"/>
                  <a:gd name="T80" fmla="*/ 1 w 676"/>
                  <a:gd name="T81" fmla="*/ 0 h 359"/>
                  <a:gd name="T82" fmla="*/ 1 w 676"/>
                  <a:gd name="T83" fmla="*/ 0 h 359"/>
                  <a:gd name="T84" fmla="*/ 1 w 676"/>
                  <a:gd name="T85" fmla="*/ 0 h 359"/>
                  <a:gd name="T86" fmla="*/ 1 w 676"/>
                  <a:gd name="T87" fmla="*/ 0 h 359"/>
                  <a:gd name="T88" fmla="*/ 1 w 676"/>
                  <a:gd name="T89" fmla="*/ 0 h 359"/>
                  <a:gd name="T90" fmla="*/ 1 w 676"/>
                  <a:gd name="T91" fmla="*/ 0 h 359"/>
                  <a:gd name="T92" fmla="*/ 2 w 676"/>
                  <a:gd name="T93" fmla="*/ 0 h 359"/>
                  <a:gd name="T94" fmla="*/ 2 w 676"/>
                  <a:gd name="T95" fmla="*/ 0 h 359"/>
                  <a:gd name="T96" fmla="*/ 2 w 676"/>
                  <a:gd name="T97" fmla="*/ 0 h 359"/>
                  <a:gd name="T98" fmla="*/ 3 w 676"/>
                  <a:gd name="T99" fmla="*/ 1 h 359"/>
                  <a:gd name="T100" fmla="*/ 3 w 676"/>
                  <a:gd name="T101" fmla="*/ 1 h 359"/>
                  <a:gd name="T102" fmla="*/ 3 w 676"/>
                  <a:gd name="T103" fmla="*/ 1 h 359"/>
                  <a:gd name="T104" fmla="*/ 3 w 676"/>
                  <a:gd name="T105" fmla="*/ 1 h 359"/>
                  <a:gd name="T106" fmla="*/ 3 w 676"/>
                  <a:gd name="T107" fmla="*/ 1 h 359"/>
                  <a:gd name="T108" fmla="*/ 3 w 676"/>
                  <a:gd name="T109" fmla="*/ 1 h 359"/>
                  <a:gd name="T110" fmla="*/ 3 w 676"/>
                  <a:gd name="T111" fmla="*/ 1 h 35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676" h="359">
                    <a:moveTo>
                      <a:pt x="675" y="253"/>
                    </a:moveTo>
                    <a:lnTo>
                      <a:pt x="667" y="274"/>
                    </a:lnTo>
                    <a:lnTo>
                      <a:pt x="660" y="291"/>
                    </a:lnTo>
                    <a:lnTo>
                      <a:pt x="653" y="308"/>
                    </a:lnTo>
                    <a:lnTo>
                      <a:pt x="644" y="321"/>
                    </a:lnTo>
                    <a:lnTo>
                      <a:pt x="639" y="327"/>
                    </a:lnTo>
                    <a:lnTo>
                      <a:pt x="633" y="333"/>
                    </a:lnTo>
                    <a:lnTo>
                      <a:pt x="628" y="339"/>
                    </a:lnTo>
                    <a:lnTo>
                      <a:pt x="622" y="343"/>
                    </a:lnTo>
                    <a:lnTo>
                      <a:pt x="615" y="347"/>
                    </a:lnTo>
                    <a:lnTo>
                      <a:pt x="608" y="351"/>
                    </a:lnTo>
                    <a:lnTo>
                      <a:pt x="600" y="354"/>
                    </a:lnTo>
                    <a:lnTo>
                      <a:pt x="592" y="356"/>
                    </a:lnTo>
                    <a:lnTo>
                      <a:pt x="584" y="358"/>
                    </a:lnTo>
                    <a:lnTo>
                      <a:pt x="575" y="359"/>
                    </a:lnTo>
                    <a:lnTo>
                      <a:pt x="564" y="359"/>
                    </a:lnTo>
                    <a:lnTo>
                      <a:pt x="554" y="359"/>
                    </a:lnTo>
                    <a:lnTo>
                      <a:pt x="543" y="359"/>
                    </a:lnTo>
                    <a:lnTo>
                      <a:pt x="530" y="357"/>
                    </a:lnTo>
                    <a:lnTo>
                      <a:pt x="518" y="356"/>
                    </a:lnTo>
                    <a:lnTo>
                      <a:pt x="505" y="353"/>
                    </a:lnTo>
                    <a:lnTo>
                      <a:pt x="475" y="346"/>
                    </a:lnTo>
                    <a:lnTo>
                      <a:pt x="442" y="337"/>
                    </a:lnTo>
                    <a:lnTo>
                      <a:pt x="405" y="324"/>
                    </a:lnTo>
                    <a:lnTo>
                      <a:pt x="364" y="309"/>
                    </a:lnTo>
                    <a:lnTo>
                      <a:pt x="343" y="302"/>
                    </a:lnTo>
                    <a:lnTo>
                      <a:pt x="325" y="295"/>
                    </a:lnTo>
                    <a:lnTo>
                      <a:pt x="306" y="290"/>
                    </a:lnTo>
                    <a:lnTo>
                      <a:pt x="290" y="286"/>
                    </a:lnTo>
                    <a:lnTo>
                      <a:pt x="274" y="283"/>
                    </a:lnTo>
                    <a:lnTo>
                      <a:pt x="260" y="281"/>
                    </a:lnTo>
                    <a:lnTo>
                      <a:pt x="246" y="281"/>
                    </a:lnTo>
                    <a:lnTo>
                      <a:pt x="234" y="281"/>
                    </a:lnTo>
                    <a:lnTo>
                      <a:pt x="223" y="281"/>
                    </a:lnTo>
                    <a:lnTo>
                      <a:pt x="211" y="283"/>
                    </a:lnTo>
                    <a:lnTo>
                      <a:pt x="202" y="285"/>
                    </a:lnTo>
                    <a:lnTo>
                      <a:pt x="193" y="287"/>
                    </a:lnTo>
                    <a:lnTo>
                      <a:pt x="175" y="293"/>
                    </a:lnTo>
                    <a:lnTo>
                      <a:pt x="161" y="301"/>
                    </a:lnTo>
                    <a:lnTo>
                      <a:pt x="147" y="309"/>
                    </a:lnTo>
                    <a:lnTo>
                      <a:pt x="135" y="317"/>
                    </a:lnTo>
                    <a:lnTo>
                      <a:pt x="123" y="323"/>
                    </a:lnTo>
                    <a:lnTo>
                      <a:pt x="110" y="329"/>
                    </a:lnTo>
                    <a:lnTo>
                      <a:pt x="104" y="331"/>
                    </a:lnTo>
                    <a:lnTo>
                      <a:pt x="98" y="332"/>
                    </a:lnTo>
                    <a:lnTo>
                      <a:pt x="91" y="333"/>
                    </a:lnTo>
                    <a:lnTo>
                      <a:pt x="84" y="333"/>
                    </a:lnTo>
                    <a:lnTo>
                      <a:pt x="75" y="332"/>
                    </a:lnTo>
                    <a:lnTo>
                      <a:pt x="68" y="330"/>
                    </a:lnTo>
                    <a:lnTo>
                      <a:pt x="59" y="327"/>
                    </a:lnTo>
                    <a:lnTo>
                      <a:pt x="50" y="323"/>
                    </a:lnTo>
                    <a:lnTo>
                      <a:pt x="32" y="316"/>
                    </a:lnTo>
                    <a:lnTo>
                      <a:pt x="19" y="309"/>
                    </a:lnTo>
                    <a:lnTo>
                      <a:pt x="10" y="304"/>
                    </a:lnTo>
                    <a:lnTo>
                      <a:pt x="3" y="300"/>
                    </a:lnTo>
                    <a:lnTo>
                      <a:pt x="1" y="297"/>
                    </a:lnTo>
                    <a:lnTo>
                      <a:pt x="1" y="295"/>
                    </a:lnTo>
                    <a:lnTo>
                      <a:pt x="0" y="293"/>
                    </a:lnTo>
                    <a:lnTo>
                      <a:pt x="1" y="292"/>
                    </a:lnTo>
                    <a:lnTo>
                      <a:pt x="3" y="288"/>
                    </a:lnTo>
                    <a:lnTo>
                      <a:pt x="7" y="285"/>
                    </a:lnTo>
                    <a:lnTo>
                      <a:pt x="20" y="276"/>
                    </a:lnTo>
                    <a:lnTo>
                      <a:pt x="34" y="262"/>
                    </a:lnTo>
                    <a:lnTo>
                      <a:pt x="41" y="253"/>
                    </a:lnTo>
                    <a:lnTo>
                      <a:pt x="48" y="242"/>
                    </a:lnTo>
                    <a:lnTo>
                      <a:pt x="51" y="236"/>
                    </a:lnTo>
                    <a:lnTo>
                      <a:pt x="54" y="228"/>
                    </a:lnTo>
                    <a:lnTo>
                      <a:pt x="56" y="221"/>
                    </a:lnTo>
                    <a:lnTo>
                      <a:pt x="57" y="213"/>
                    </a:lnTo>
                    <a:lnTo>
                      <a:pt x="61" y="195"/>
                    </a:lnTo>
                    <a:lnTo>
                      <a:pt x="66" y="175"/>
                    </a:lnTo>
                    <a:lnTo>
                      <a:pt x="73" y="155"/>
                    </a:lnTo>
                    <a:lnTo>
                      <a:pt x="83" y="135"/>
                    </a:lnTo>
                    <a:lnTo>
                      <a:pt x="94" y="114"/>
                    </a:lnTo>
                    <a:lnTo>
                      <a:pt x="106" y="95"/>
                    </a:lnTo>
                    <a:lnTo>
                      <a:pt x="120" y="75"/>
                    </a:lnTo>
                    <a:lnTo>
                      <a:pt x="134" y="58"/>
                    </a:lnTo>
                    <a:lnTo>
                      <a:pt x="142" y="48"/>
                    </a:lnTo>
                    <a:lnTo>
                      <a:pt x="151" y="41"/>
                    </a:lnTo>
                    <a:lnTo>
                      <a:pt x="159" y="34"/>
                    </a:lnTo>
                    <a:lnTo>
                      <a:pt x="168" y="27"/>
                    </a:lnTo>
                    <a:lnTo>
                      <a:pt x="177" y="21"/>
                    </a:lnTo>
                    <a:lnTo>
                      <a:pt x="187" y="15"/>
                    </a:lnTo>
                    <a:lnTo>
                      <a:pt x="196" y="10"/>
                    </a:lnTo>
                    <a:lnTo>
                      <a:pt x="205" y="6"/>
                    </a:lnTo>
                    <a:lnTo>
                      <a:pt x="215" y="3"/>
                    </a:lnTo>
                    <a:lnTo>
                      <a:pt x="226" y="1"/>
                    </a:lnTo>
                    <a:lnTo>
                      <a:pt x="236" y="0"/>
                    </a:lnTo>
                    <a:lnTo>
                      <a:pt x="246" y="0"/>
                    </a:lnTo>
                    <a:lnTo>
                      <a:pt x="257" y="0"/>
                    </a:lnTo>
                    <a:lnTo>
                      <a:pt x="268" y="2"/>
                    </a:lnTo>
                    <a:lnTo>
                      <a:pt x="279" y="5"/>
                    </a:lnTo>
                    <a:lnTo>
                      <a:pt x="290" y="9"/>
                    </a:lnTo>
                    <a:lnTo>
                      <a:pt x="341" y="31"/>
                    </a:lnTo>
                    <a:lnTo>
                      <a:pt x="403" y="57"/>
                    </a:lnTo>
                    <a:lnTo>
                      <a:pt x="436" y="71"/>
                    </a:lnTo>
                    <a:lnTo>
                      <a:pt x="470" y="86"/>
                    </a:lnTo>
                    <a:lnTo>
                      <a:pt x="503" y="102"/>
                    </a:lnTo>
                    <a:lnTo>
                      <a:pt x="535" y="117"/>
                    </a:lnTo>
                    <a:lnTo>
                      <a:pt x="565" y="134"/>
                    </a:lnTo>
                    <a:lnTo>
                      <a:pt x="593" y="151"/>
                    </a:lnTo>
                    <a:lnTo>
                      <a:pt x="607" y="160"/>
                    </a:lnTo>
                    <a:lnTo>
                      <a:pt x="619" y="168"/>
                    </a:lnTo>
                    <a:lnTo>
                      <a:pt x="630" y="177"/>
                    </a:lnTo>
                    <a:lnTo>
                      <a:pt x="641" y="185"/>
                    </a:lnTo>
                    <a:lnTo>
                      <a:pt x="649" y="194"/>
                    </a:lnTo>
                    <a:lnTo>
                      <a:pt x="657" y="203"/>
                    </a:lnTo>
                    <a:lnTo>
                      <a:pt x="663" y="211"/>
                    </a:lnTo>
                    <a:lnTo>
                      <a:pt x="668" y="219"/>
                    </a:lnTo>
                    <a:lnTo>
                      <a:pt x="673" y="228"/>
                    </a:lnTo>
                    <a:lnTo>
                      <a:pt x="675" y="237"/>
                    </a:lnTo>
                    <a:lnTo>
                      <a:pt x="676" y="245"/>
                    </a:lnTo>
                    <a:lnTo>
                      <a:pt x="675" y="253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33" name="Freeform 2353">
                <a:extLst>
                  <a:ext uri="{FF2B5EF4-FFF2-40B4-BE49-F238E27FC236}">
                    <a16:creationId xmlns:a16="http://schemas.microsoft.com/office/drawing/2014/main" id="{3F37F1E7-C64F-4159-89B8-695061031B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70" y="3349"/>
                <a:ext cx="47" cy="27"/>
              </a:xfrm>
              <a:custGeom>
                <a:avLst/>
                <a:gdLst>
                  <a:gd name="T0" fmla="*/ 3 w 712"/>
                  <a:gd name="T1" fmla="*/ 2 h 399"/>
                  <a:gd name="T2" fmla="*/ 3 w 712"/>
                  <a:gd name="T3" fmla="*/ 2 h 399"/>
                  <a:gd name="T4" fmla="*/ 3 w 712"/>
                  <a:gd name="T5" fmla="*/ 2 h 399"/>
                  <a:gd name="T6" fmla="*/ 3 w 712"/>
                  <a:gd name="T7" fmla="*/ 2 h 399"/>
                  <a:gd name="T8" fmla="*/ 3 w 712"/>
                  <a:gd name="T9" fmla="*/ 1 h 399"/>
                  <a:gd name="T10" fmla="*/ 3 w 712"/>
                  <a:gd name="T11" fmla="*/ 2 h 399"/>
                  <a:gd name="T12" fmla="*/ 2 w 712"/>
                  <a:gd name="T13" fmla="*/ 2 h 399"/>
                  <a:gd name="T14" fmla="*/ 2 w 712"/>
                  <a:gd name="T15" fmla="*/ 2 h 399"/>
                  <a:gd name="T16" fmla="*/ 2 w 712"/>
                  <a:gd name="T17" fmla="*/ 2 h 399"/>
                  <a:gd name="T18" fmla="*/ 3 w 712"/>
                  <a:gd name="T19" fmla="*/ 2 h 399"/>
                  <a:gd name="T20" fmla="*/ 2 w 712"/>
                  <a:gd name="T21" fmla="*/ 2 h 399"/>
                  <a:gd name="T22" fmla="*/ 2 w 712"/>
                  <a:gd name="T23" fmla="*/ 2 h 399"/>
                  <a:gd name="T24" fmla="*/ 1 w 712"/>
                  <a:gd name="T25" fmla="*/ 1 h 399"/>
                  <a:gd name="T26" fmla="*/ 1 w 712"/>
                  <a:gd name="T27" fmla="*/ 1 h 399"/>
                  <a:gd name="T28" fmla="*/ 1 w 712"/>
                  <a:gd name="T29" fmla="*/ 1 h 399"/>
                  <a:gd name="T30" fmla="*/ 1 w 712"/>
                  <a:gd name="T31" fmla="*/ 1 h 399"/>
                  <a:gd name="T32" fmla="*/ 1 w 712"/>
                  <a:gd name="T33" fmla="*/ 1 h 399"/>
                  <a:gd name="T34" fmla="*/ 2 w 712"/>
                  <a:gd name="T35" fmla="*/ 2 h 399"/>
                  <a:gd name="T36" fmla="*/ 1 w 712"/>
                  <a:gd name="T37" fmla="*/ 2 h 399"/>
                  <a:gd name="T38" fmla="*/ 0 w 712"/>
                  <a:gd name="T39" fmla="*/ 2 h 399"/>
                  <a:gd name="T40" fmla="*/ 0 w 712"/>
                  <a:gd name="T41" fmla="*/ 1 h 399"/>
                  <a:gd name="T42" fmla="*/ 1 w 712"/>
                  <a:gd name="T43" fmla="*/ 1 h 399"/>
                  <a:gd name="T44" fmla="*/ 0 w 712"/>
                  <a:gd name="T45" fmla="*/ 1 h 399"/>
                  <a:gd name="T46" fmla="*/ 0 w 712"/>
                  <a:gd name="T47" fmla="*/ 2 h 399"/>
                  <a:gd name="T48" fmla="*/ 0 w 712"/>
                  <a:gd name="T49" fmla="*/ 1 h 399"/>
                  <a:gd name="T50" fmla="*/ 0 w 712"/>
                  <a:gd name="T51" fmla="*/ 1 h 399"/>
                  <a:gd name="T52" fmla="*/ 0 w 712"/>
                  <a:gd name="T53" fmla="*/ 1 h 399"/>
                  <a:gd name="T54" fmla="*/ 0 w 712"/>
                  <a:gd name="T55" fmla="*/ 1 h 399"/>
                  <a:gd name="T56" fmla="*/ 0 w 712"/>
                  <a:gd name="T57" fmla="*/ 1 h 399"/>
                  <a:gd name="T58" fmla="*/ 0 w 712"/>
                  <a:gd name="T59" fmla="*/ 1 h 399"/>
                  <a:gd name="T60" fmla="*/ 0 w 712"/>
                  <a:gd name="T61" fmla="*/ 1 h 399"/>
                  <a:gd name="T62" fmla="*/ 0 w 712"/>
                  <a:gd name="T63" fmla="*/ 1 h 399"/>
                  <a:gd name="T64" fmla="*/ 0 w 712"/>
                  <a:gd name="T65" fmla="*/ 1 h 399"/>
                  <a:gd name="T66" fmla="*/ 0 w 712"/>
                  <a:gd name="T67" fmla="*/ 1 h 399"/>
                  <a:gd name="T68" fmla="*/ 0 w 712"/>
                  <a:gd name="T69" fmla="*/ 1 h 399"/>
                  <a:gd name="T70" fmla="*/ 0 w 712"/>
                  <a:gd name="T71" fmla="*/ 1 h 399"/>
                  <a:gd name="T72" fmla="*/ 0 w 712"/>
                  <a:gd name="T73" fmla="*/ 0 h 399"/>
                  <a:gd name="T74" fmla="*/ 1 w 712"/>
                  <a:gd name="T75" fmla="*/ 0 h 399"/>
                  <a:gd name="T76" fmla="*/ 1 w 712"/>
                  <a:gd name="T77" fmla="*/ 1 h 399"/>
                  <a:gd name="T78" fmla="*/ 1 w 712"/>
                  <a:gd name="T79" fmla="*/ 0 h 399"/>
                  <a:gd name="T80" fmla="*/ 1 w 712"/>
                  <a:gd name="T81" fmla="*/ 0 h 399"/>
                  <a:gd name="T82" fmla="*/ 1 w 712"/>
                  <a:gd name="T83" fmla="*/ 0 h 399"/>
                  <a:gd name="T84" fmla="*/ 1 w 712"/>
                  <a:gd name="T85" fmla="*/ 0 h 399"/>
                  <a:gd name="T86" fmla="*/ 1 w 712"/>
                  <a:gd name="T87" fmla="*/ 0 h 399"/>
                  <a:gd name="T88" fmla="*/ 1 w 712"/>
                  <a:gd name="T89" fmla="*/ 0 h 399"/>
                  <a:gd name="T90" fmla="*/ 1 w 712"/>
                  <a:gd name="T91" fmla="*/ 0 h 399"/>
                  <a:gd name="T92" fmla="*/ 2 w 712"/>
                  <a:gd name="T93" fmla="*/ 0 h 399"/>
                  <a:gd name="T94" fmla="*/ 1 w 712"/>
                  <a:gd name="T95" fmla="*/ 0 h 399"/>
                  <a:gd name="T96" fmla="*/ 2 w 712"/>
                  <a:gd name="T97" fmla="*/ 0 h 399"/>
                  <a:gd name="T98" fmla="*/ 3 w 712"/>
                  <a:gd name="T99" fmla="*/ 1 h 399"/>
                  <a:gd name="T100" fmla="*/ 3 w 712"/>
                  <a:gd name="T101" fmla="*/ 1 h 399"/>
                  <a:gd name="T102" fmla="*/ 3 w 712"/>
                  <a:gd name="T103" fmla="*/ 1 h 399"/>
                  <a:gd name="T104" fmla="*/ 3 w 712"/>
                  <a:gd name="T105" fmla="*/ 1 h 399"/>
                  <a:gd name="T106" fmla="*/ 3 w 712"/>
                  <a:gd name="T107" fmla="*/ 1 h 399"/>
                  <a:gd name="T108" fmla="*/ 3 w 712"/>
                  <a:gd name="T109" fmla="*/ 1 h 399"/>
                  <a:gd name="T110" fmla="*/ 2 w 712"/>
                  <a:gd name="T111" fmla="*/ 1 h 399"/>
                  <a:gd name="T112" fmla="*/ 3 w 712"/>
                  <a:gd name="T113" fmla="*/ 1 h 39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712" h="399">
                    <a:moveTo>
                      <a:pt x="710" y="278"/>
                    </a:moveTo>
                    <a:lnTo>
                      <a:pt x="703" y="301"/>
                    </a:lnTo>
                    <a:lnTo>
                      <a:pt x="695" y="322"/>
                    </a:lnTo>
                    <a:lnTo>
                      <a:pt x="691" y="331"/>
                    </a:lnTo>
                    <a:lnTo>
                      <a:pt x="686" y="339"/>
                    </a:lnTo>
                    <a:lnTo>
                      <a:pt x="681" y="347"/>
                    </a:lnTo>
                    <a:lnTo>
                      <a:pt x="675" y="355"/>
                    </a:lnTo>
                    <a:lnTo>
                      <a:pt x="670" y="362"/>
                    </a:lnTo>
                    <a:lnTo>
                      <a:pt x="664" y="368"/>
                    </a:lnTo>
                    <a:lnTo>
                      <a:pt x="657" y="374"/>
                    </a:lnTo>
                    <a:lnTo>
                      <a:pt x="649" y="379"/>
                    </a:lnTo>
                    <a:lnTo>
                      <a:pt x="642" y="384"/>
                    </a:lnTo>
                    <a:lnTo>
                      <a:pt x="634" y="388"/>
                    </a:lnTo>
                    <a:lnTo>
                      <a:pt x="625" y="392"/>
                    </a:lnTo>
                    <a:lnTo>
                      <a:pt x="615" y="395"/>
                    </a:lnTo>
                    <a:lnTo>
                      <a:pt x="606" y="358"/>
                    </a:lnTo>
                    <a:lnTo>
                      <a:pt x="612" y="356"/>
                    </a:lnTo>
                    <a:lnTo>
                      <a:pt x="618" y="353"/>
                    </a:lnTo>
                    <a:lnTo>
                      <a:pt x="625" y="350"/>
                    </a:lnTo>
                    <a:lnTo>
                      <a:pt x="630" y="347"/>
                    </a:lnTo>
                    <a:lnTo>
                      <a:pt x="635" y="343"/>
                    </a:lnTo>
                    <a:lnTo>
                      <a:pt x="640" y="338"/>
                    </a:lnTo>
                    <a:lnTo>
                      <a:pt x="644" y="333"/>
                    </a:lnTo>
                    <a:lnTo>
                      <a:pt x="648" y="328"/>
                    </a:lnTo>
                    <a:lnTo>
                      <a:pt x="656" y="315"/>
                    </a:lnTo>
                    <a:lnTo>
                      <a:pt x="663" y="302"/>
                    </a:lnTo>
                    <a:lnTo>
                      <a:pt x="669" y="286"/>
                    </a:lnTo>
                    <a:lnTo>
                      <a:pt x="674" y="268"/>
                    </a:lnTo>
                    <a:lnTo>
                      <a:pt x="710" y="278"/>
                    </a:lnTo>
                    <a:close/>
                    <a:moveTo>
                      <a:pt x="615" y="395"/>
                    </a:moveTo>
                    <a:lnTo>
                      <a:pt x="605" y="396"/>
                    </a:lnTo>
                    <a:lnTo>
                      <a:pt x="596" y="398"/>
                    </a:lnTo>
                    <a:lnTo>
                      <a:pt x="584" y="398"/>
                    </a:lnTo>
                    <a:lnTo>
                      <a:pt x="573" y="399"/>
                    </a:lnTo>
                    <a:lnTo>
                      <a:pt x="562" y="398"/>
                    </a:lnTo>
                    <a:lnTo>
                      <a:pt x="548" y="397"/>
                    </a:lnTo>
                    <a:lnTo>
                      <a:pt x="535" y="395"/>
                    </a:lnTo>
                    <a:lnTo>
                      <a:pt x="521" y="392"/>
                    </a:lnTo>
                    <a:lnTo>
                      <a:pt x="490" y="384"/>
                    </a:lnTo>
                    <a:lnTo>
                      <a:pt x="456" y="375"/>
                    </a:lnTo>
                    <a:lnTo>
                      <a:pt x="418" y="362"/>
                    </a:lnTo>
                    <a:lnTo>
                      <a:pt x="374" y="346"/>
                    </a:lnTo>
                    <a:lnTo>
                      <a:pt x="389" y="311"/>
                    </a:lnTo>
                    <a:lnTo>
                      <a:pt x="428" y="326"/>
                    </a:lnTo>
                    <a:lnTo>
                      <a:pt x="463" y="338"/>
                    </a:lnTo>
                    <a:lnTo>
                      <a:pt x="495" y="347"/>
                    </a:lnTo>
                    <a:lnTo>
                      <a:pt x="524" y="355"/>
                    </a:lnTo>
                    <a:lnTo>
                      <a:pt x="548" y="359"/>
                    </a:lnTo>
                    <a:lnTo>
                      <a:pt x="570" y="361"/>
                    </a:lnTo>
                    <a:lnTo>
                      <a:pt x="580" y="361"/>
                    </a:lnTo>
                    <a:lnTo>
                      <a:pt x="590" y="361"/>
                    </a:lnTo>
                    <a:lnTo>
                      <a:pt x="598" y="360"/>
                    </a:lnTo>
                    <a:lnTo>
                      <a:pt x="606" y="358"/>
                    </a:lnTo>
                    <a:lnTo>
                      <a:pt x="615" y="395"/>
                    </a:lnTo>
                    <a:close/>
                    <a:moveTo>
                      <a:pt x="374" y="346"/>
                    </a:moveTo>
                    <a:lnTo>
                      <a:pt x="370" y="344"/>
                    </a:lnTo>
                    <a:lnTo>
                      <a:pt x="374" y="346"/>
                    </a:lnTo>
                    <a:lnTo>
                      <a:pt x="382" y="329"/>
                    </a:lnTo>
                    <a:lnTo>
                      <a:pt x="374" y="346"/>
                    </a:lnTo>
                    <a:close/>
                    <a:moveTo>
                      <a:pt x="374" y="346"/>
                    </a:moveTo>
                    <a:lnTo>
                      <a:pt x="353" y="338"/>
                    </a:lnTo>
                    <a:lnTo>
                      <a:pt x="332" y="332"/>
                    </a:lnTo>
                    <a:lnTo>
                      <a:pt x="313" y="327"/>
                    </a:lnTo>
                    <a:lnTo>
                      <a:pt x="296" y="323"/>
                    </a:lnTo>
                    <a:lnTo>
                      <a:pt x="280" y="321"/>
                    </a:lnTo>
                    <a:lnTo>
                      <a:pt x="265" y="320"/>
                    </a:lnTo>
                    <a:lnTo>
                      <a:pt x="252" y="320"/>
                    </a:lnTo>
                    <a:lnTo>
                      <a:pt x="240" y="321"/>
                    </a:lnTo>
                    <a:lnTo>
                      <a:pt x="228" y="323"/>
                    </a:lnTo>
                    <a:lnTo>
                      <a:pt x="218" y="325"/>
                    </a:lnTo>
                    <a:lnTo>
                      <a:pt x="209" y="328"/>
                    </a:lnTo>
                    <a:lnTo>
                      <a:pt x="199" y="332"/>
                    </a:lnTo>
                    <a:lnTo>
                      <a:pt x="184" y="340"/>
                    </a:lnTo>
                    <a:lnTo>
                      <a:pt x="171" y="348"/>
                    </a:lnTo>
                    <a:lnTo>
                      <a:pt x="150" y="316"/>
                    </a:lnTo>
                    <a:lnTo>
                      <a:pt x="168" y="306"/>
                    </a:lnTo>
                    <a:lnTo>
                      <a:pt x="186" y="296"/>
                    </a:lnTo>
                    <a:lnTo>
                      <a:pt x="196" y="292"/>
                    </a:lnTo>
                    <a:lnTo>
                      <a:pt x="208" y="289"/>
                    </a:lnTo>
                    <a:lnTo>
                      <a:pt x="219" y="286"/>
                    </a:lnTo>
                    <a:lnTo>
                      <a:pt x="232" y="282"/>
                    </a:lnTo>
                    <a:lnTo>
                      <a:pt x="247" y="281"/>
                    </a:lnTo>
                    <a:lnTo>
                      <a:pt x="262" y="281"/>
                    </a:lnTo>
                    <a:lnTo>
                      <a:pt x="280" y="282"/>
                    </a:lnTo>
                    <a:lnTo>
                      <a:pt x="297" y="285"/>
                    </a:lnTo>
                    <a:lnTo>
                      <a:pt x="318" y="289"/>
                    </a:lnTo>
                    <a:lnTo>
                      <a:pt x="339" y="295"/>
                    </a:lnTo>
                    <a:lnTo>
                      <a:pt x="363" y="302"/>
                    </a:lnTo>
                    <a:lnTo>
                      <a:pt x="389" y="311"/>
                    </a:lnTo>
                    <a:lnTo>
                      <a:pt x="374" y="346"/>
                    </a:lnTo>
                    <a:close/>
                    <a:moveTo>
                      <a:pt x="171" y="348"/>
                    </a:moveTo>
                    <a:lnTo>
                      <a:pt x="158" y="356"/>
                    </a:lnTo>
                    <a:lnTo>
                      <a:pt x="147" y="362"/>
                    </a:lnTo>
                    <a:lnTo>
                      <a:pt x="135" y="367"/>
                    </a:lnTo>
                    <a:lnTo>
                      <a:pt x="122" y="371"/>
                    </a:lnTo>
                    <a:lnTo>
                      <a:pt x="116" y="372"/>
                    </a:lnTo>
                    <a:lnTo>
                      <a:pt x="109" y="373"/>
                    </a:lnTo>
                    <a:lnTo>
                      <a:pt x="102" y="372"/>
                    </a:lnTo>
                    <a:lnTo>
                      <a:pt x="94" y="372"/>
                    </a:lnTo>
                    <a:lnTo>
                      <a:pt x="86" y="370"/>
                    </a:lnTo>
                    <a:lnTo>
                      <a:pt x="78" y="368"/>
                    </a:lnTo>
                    <a:lnTo>
                      <a:pt x="69" y="365"/>
                    </a:lnTo>
                    <a:lnTo>
                      <a:pt x="59" y="361"/>
                    </a:lnTo>
                    <a:lnTo>
                      <a:pt x="76" y="327"/>
                    </a:lnTo>
                    <a:lnTo>
                      <a:pt x="87" y="331"/>
                    </a:lnTo>
                    <a:lnTo>
                      <a:pt x="99" y="334"/>
                    </a:lnTo>
                    <a:lnTo>
                      <a:pt x="108" y="334"/>
                    </a:lnTo>
                    <a:lnTo>
                      <a:pt x="117" y="333"/>
                    </a:lnTo>
                    <a:lnTo>
                      <a:pt x="125" y="330"/>
                    </a:lnTo>
                    <a:lnTo>
                      <a:pt x="134" y="326"/>
                    </a:lnTo>
                    <a:lnTo>
                      <a:pt x="142" y="322"/>
                    </a:lnTo>
                    <a:lnTo>
                      <a:pt x="150" y="316"/>
                    </a:lnTo>
                    <a:lnTo>
                      <a:pt x="171" y="348"/>
                    </a:lnTo>
                    <a:close/>
                    <a:moveTo>
                      <a:pt x="75" y="327"/>
                    </a:moveTo>
                    <a:lnTo>
                      <a:pt x="77" y="328"/>
                    </a:lnTo>
                    <a:lnTo>
                      <a:pt x="76" y="327"/>
                    </a:lnTo>
                    <a:lnTo>
                      <a:pt x="68" y="343"/>
                    </a:lnTo>
                    <a:lnTo>
                      <a:pt x="75" y="327"/>
                    </a:lnTo>
                    <a:close/>
                    <a:moveTo>
                      <a:pt x="60" y="361"/>
                    </a:moveTo>
                    <a:lnTo>
                      <a:pt x="42" y="352"/>
                    </a:lnTo>
                    <a:lnTo>
                      <a:pt x="26" y="344"/>
                    </a:lnTo>
                    <a:lnTo>
                      <a:pt x="15" y="337"/>
                    </a:lnTo>
                    <a:lnTo>
                      <a:pt x="7" y="331"/>
                    </a:lnTo>
                    <a:lnTo>
                      <a:pt x="4" y="328"/>
                    </a:lnTo>
                    <a:lnTo>
                      <a:pt x="2" y="325"/>
                    </a:lnTo>
                    <a:lnTo>
                      <a:pt x="1" y="322"/>
                    </a:lnTo>
                    <a:lnTo>
                      <a:pt x="0" y="317"/>
                    </a:lnTo>
                    <a:lnTo>
                      <a:pt x="0" y="314"/>
                    </a:lnTo>
                    <a:lnTo>
                      <a:pt x="0" y="311"/>
                    </a:lnTo>
                    <a:lnTo>
                      <a:pt x="1" y="307"/>
                    </a:lnTo>
                    <a:lnTo>
                      <a:pt x="2" y="304"/>
                    </a:lnTo>
                    <a:lnTo>
                      <a:pt x="36" y="320"/>
                    </a:lnTo>
                    <a:lnTo>
                      <a:pt x="36" y="321"/>
                    </a:lnTo>
                    <a:lnTo>
                      <a:pt x="37" y="322"/>
                    </a:lnTo>
                    <a:lnTo>
                      <a:pt x="40" y="322"/>
                    </a:lnTo>
                    <a:lnTo>
                      <a:pt x="44" y="321"/>
                    </a:lnTo>
                    <a:lnTo>
                      <a:pt x="50" y="321"/>
                    </a:lnTo>
                    <a:lnTo>
                      <a:pt x="57" y="322"/>
                    </a:lnTo>
                    <a:lnTo>
                      <a:pt x="66" y="323"/>
                    </a:lnTo>
                    <a:lnTo>
                      <a:pt x="75" y="327"/>
                    </a:lnTo>
                    <a:lnTo>
                      <a:pt x="60" y="361"/>
                    </a:lnTo>
                    <a:close/>
                    <a:moveTo>
                      <a:pt x="2" y="304"/>
                    </a:moveTo>
                    <a:lnTo>
                      <a:pt x="5" y="299"/>
                    </a:lnTo>
                    <a:lnTo>
                      <a:pt x="9" y="294"/>
                    </a:lnTo>
                    <a:lnTo>
                      <a:pt x="14" y="291"/>
                    </a:lnTo>
                    <a:lnTo>
                      <a:pt x="19" y="287"/>
                    </a:lnTo>
                    <a:lnTo>
                      <a:pt x="41" y="316"/>
                    </a:lnTo>
                    <a:lnTo>
                      <a:pt x="38" y="318"/>
                    </a:lnTo>
                    <a:lnTo>
                      <a:pt x="36" y="320"/>
                    </a:lnTo>
                    <a:lnTo>
                      <a:pt x="2" y="304"/>
                    </a:lnTo>
                    <a:close/>
                    <a:moveTo>
                      <a:pt x="19" y="287"/>
                    </a:moveTo>
                    <a:lnTo>
                      <a:pt x="30" y="278"/>
                    </a:lnTo>
                    <a:lnTo>
                      <a:pt x="41" y="267"/>
                    </a:lnTo>
                    <a:lnTo>
                      <a:pt x="45" y="260"/>
                    </a:lnTo>
                    <a:lnTo>
                      <a:pt x="50" y="252"/>
                    </a:lnTo>
                    <a:lnTo>
                      <a:pt x="54" y="241"/>
                    </a:lnTo>
                    <a:lnTo>
                      <a:pt x="56" y="230"/>
                    </a:lnTo>
                    <a:lnTo>
                      <a:pt x="93" y="236"/>
                    </a:lnTo>
                    <a:lnTo>
                      <a:pt x="91" y="244"/>
                    </a:lnTo>
                    <a:lnTo>
                      <a:pt x="89" y="253"/>
                    </a:lnTo>
                    <a:lnTo>
                      <a:pt x="87" y="261"/>
                    </a:lnTo>
                    <a:lnTo>
                      <a:pt x="84" y="267"/>
                    </a:lnTo>
                    <a:lnTo>
                      <a:pt x="78" y="279"/>
                    </a:lnTo>
                    <a:lnTo>
                      <a:pt x="71" y="290"/>
                    </a:lnTo>
                    <a:lnTo>
                      <a:pt x="64" y="299"/>
                    </a:lnTo>
                    <a:lnTo>
                      <a:pt x="55" y="306"/>
                    </a:lnTo>
                    <a:lnTo>
                      <a:pt x="48" y="312"/>
                    </a:lnTo>
                    <a:lnTo>
                      <a:pt x="41" y="316"/>
                    </a:lnTo>
                    <a:lnTo>
                      <a:pt x="19" y="287"/>
                    </a:lnTo>
                    <a:close/>
                    <a:moveTo>
                      <a:pt x="56" y="230"/>
                    </a:moveTo>
                    <a:lnTo>
                      <a:pt x="59" y="214"/>
                    </a:lnTo>
                    <a:lnTo>
                      <a:pt x="65" y="196"/>
                    </a:lnTo>
                    <a:lnTo>
                      <a:pt x="71" y="179"/>
                    </a:lnTo>
                    <a:lnTo>
                      <a:pt x="78" y="160"/>
                    </a:lnTo>
                    <a:lnTo>
                      <a:pt x="113" y="174"/>
                    </a:lnTo>
                    <a:lnTo>
                      <a:pt x="106" y="191"/>
                    </a:lnTo>
                    <a:lnTo>
                      <a:pt x="101" y="206"/>
                    </a:lnTo>
                    <a:lnTo>
                      <a:pt x="97" y="222"/>
                    </a:lnTo>
                    <a:lnTo>
                      <a:pt x="93" y="236"/>
                    </a:lnTo>
                    <a:lnTo>
                      <a:pt x="56" y="230"/>
                    </a:lnTo>
                    <a:close/>
                    <a:moveTo>
                      <a:pt x="78" y="160"/>
                    </a:moveTo>
                    <a:lnTo>
                      <a:pt x="85" y="145"/>
                    </a:lnTo>
                    <a:lnTo>
                      <a:pt x="93" y="129"/>
                    </a:lnTo>
                    <a:lnTo>
                      <a:pt x="102" y="114"/>
                    </a:lnTo>
                    <a:lnTo>
                      <a:pt x="112" y="99"/>
                    </a:lnTo>
                    <a:lnTo>
                      <a:pt x="122" y="85"/>
                    </a:lnTo>
                    <a:lnTo>
                      <a:pt x="133" y="71"/>
                    </a:lnTo>
                    <a:lnTo>
                      <a:pt x="145" y="58"/>
                    </a:lnTo>
                    <a:lnTo>
                      <a:pt x="157" y="47"/>
                    </a:lnTo>
                    <a:lnTo>
                      <a:pt x="182" y="75"/>
                    </a:lnTo>
                    <a:lnTo>
                      <a:pt x="172" y="85"/>
                    </a:lnTo>
                    <a:lnTo>
                      <a:pt x="161" y="96"/>
                    </a:lnTo>
                    <a:lnTo>
                      <a:pt x="151" y="109"/>
                    </a:lnTo>
                    <a:lnTo>
                      <a:pt x="142" y="121"/>
                    </a:lnTo>
                    <a:lnTo>
                      <a:pt x="134" y="134"/>
                    </a:lnTo>
                    <a:lnTo>
                      <a:pt x="126" y="148"/>
                    </a:lnTo>
                    <a:lnTo>
                      <a:pt x="119" y="161"/>
                    </a:lnTo>
                    <a:lnTo>
                      <a:pt x="113" y="174"/>
                    </a:lnTo>
                    <a:lnTo>
                      <a:pt x="78" y="160"/>
                    </a:lnTo>
                    <a:close/>
                    <a:moveTo>
                      <a:pt x="157" y="47"/>
                    </a:moveTo>
                    <a:lnTo>
                      <a:pt x="171" y="35"/>
                    </a:lnTo>
                    <a:lnTo>
                      <a:pt x="185" y="25"/>
                    </a:lnTo>
                    <a:lnTo>
                      <a:pt x="199" y="17"/>
                    </a:lnTo>
                    <a:lnTo>
                      <a:pt x="215" y="10"/>
                    </a:lnTo>
                    <a:lnTo>
                      <a:pt x="223" y="7"/>
                    </a:lnTo>
                    <a:lnTo>
                      <a:pt x="231" y="5"/>
                    </a:lnTo>
                    <a:lnTo>
                      <a:pt x="240" y="2"/>
                    </a:lnTo>
                    <a:lnTo>
                      <a:pt x="248" y="1"/>
                    </a:lnTo>
                    <a:lnTo>
                      <a:pt x="256" y="1"/>
                    </a:lnTo>
                    <a:lnTo>
                      <a:pt x="264" y="0"/>
                    </a:lnTo>
                    <a:lnTo>
                      <a:pt x="274" y="1"/>
                    </a:lnTo>
                    <a:lnTo>
                      <a:pt x="282" y="2"/>
                    </a:lnTo>
                    <a:lnTo>
                      <a:pt x="276" y="40"/>
                    </a:lnTo>
                    <a:lnTo>
                      <a:pt x="263" y="39"/>
                    </a:lnTo>
                    <a:lnTo>
                      <a:pt x="251" y="40"/>
                    </a:lnTo>
                    <a:lnTo>
                      <a:pt x="239" y="42"/>
                    </a:lnTo>
                    <a:lnTo>
                      <a:pt x="226" y="46"/>
                    </a:lnTo>
                    <a:lnTo>
                      <a:pt x="215" y="51"/>
                    </a:lnTo>
                    <a:lnTo>
                      <a:pt x="204" y="58"/>
                    </a:lnTo>
                    <a:lnTo>
                      <a:pt x="192" y="65"/>
                    </a:lnTo>
                    <a:lnTo>
                      <a:pt x="182" y="75"/>
                    </a:lnTo>
                    <a:lnTo>
                      <a:pt x="157" y="47"/>
                    </a:lnTo>
                    <a:close/>
                    <a:moveTo>
                      <a:pt x="282" y="2"/>
                    </a:moveTo>
                    <a:lnTo>
                      <a:pt x="290" y="5"/>
                    </a:lnTo>
                    <a:lnTo>
                      <a:pt x="298" y="7"/>
                    </a:lnTo>
                    <a:lnTo>
                      <a:pt x="307" y="9"/>
                    </a:lnTo>
                    <a:lnTo>
                      <a:pt x="316" y="13"/>
                    </a:lnTo>
                    <a:lnTo>
                      <a:pt x="300" y="47"/>
                    </a:lnTo>
                    <a:lnTo>
                      <a:pt x="288" y="43"/>
                    </a:lnTo>
                    <a:lnTo>
                      <a:pt x="276" y="40"/>
                    </a:lnTo>
                    <a:lnTo>
                      <a:pt x="282" y="2"/>
                    </a:lnTo>
                    <a:close/>
                    <a:moveTo>
                      <a:pt x="316" y="13"/>
                    </a:moveTo>
                    <a:lnTo>
                      <a:pt x="328" y="18"/>
                    </a:lnTo>
                    <a:lnTo>
                      <a:pt x="342" y="24"/>
                    </a:lnTo>
                    <a:lnTo>
                      <a:pt x="358" y="30"/>
                    </a:lnTo>
                    <a:lnTo>
                      <a:pt x="374" y="37"/>
                    </a:lnTo>
                    <a:lnTo>
                      <a:pt x="360" y="71"/>
                    </a:lnTo>
                    <a:lnTo>
                      <a:pt x="344" y="65"/>
                    </a:lnTo>
                    <a:lnTo>
                      <a:pt x="328" y="59"/>
                    </a:lnTo>
                    <a:lnTo>
                      <a:pt x="314" y="53"/>
                    </a:lnTo>
                    <a:lnTo>
                      <a:pt x="300" y="47"/>
                    </a:lnTo>
                    <a:lnTo>
                      <a:pt x="316" y="13"/>
                    </a:lnTo>
                    <a:close/>
                    <a:moveTo>
                      <a:pt x="374" y="37"/>
                    </a:moveTo>
                    <a:lnTo>
                      <a:pt x="430" y="60"/>
                    </a:lnTo>
                    <a:lnTo>
                      <a:pt x="489" y="87"/>
                    </a:lnTo>
                    <a:lnTo>
                      <a:pt x="519" y="100"/>
                    </a:lnTo>
                    <a:lnTo>
                      <a:pt x="548" y="115"/>
                    </a:lnTo>
                    <a:lnTo>
                      <a:pt x="576" y="130"/>
                    </a:lnTo>
                    <a:lnTo>
                      <a:pt x="603" y="145"/>
                    </a:lnTo>
                    <a:lnTo>
                      <a:pt x="629" y="161"/>
                    </a:lnTo>
                    <a:lnTo>
                      <a:pt x="651" y="176"/>
                    </a:lnTo>
                    <a:lnTo>
                      <a:pt x="662" y="185"/>
                    </a:lnTo>
                    <a:lnTo>
                      <a:pt x="671" y="193"/>
                    </a:lnTo>
                    <a:lnTo>
                      <a:pt x="679" y="201"/>
                    </a:lnTo>
                    <a:lnTo>
                      <a:pt x="687" y="209"/>
                    </a:lnTo>
                    <a:lnTo>
                      <a:pt x="694" y="219"/>
                    </a:lnTo>
                    <a:lnTo>
                      <a:pt x="700" y="227"/>
                    </a:lnTo>
                    <a:lnTo>
                      <a:pt x="705" y="235"/>
                    </a:lnTo>
                    <a:lnTo>
                      <a:pt x="708" y="243"/>
                    </a:lnTo>
                    <a:lnTo>
                      <a:pt x="711" y="253"/>
                    </a:lnTo>
                    <a:lnTo>
                      <a:pt x="712" y="261"/>
                    </a:lnTo>
                    <a:lnTo>
                      <a:pt x="712" y="269"/>
                    </a:lnTo>
                    <a:lnTo>
                      <a:pt x="710" y="278"/>
                    </a:lnTo>
                    <a:lnTo>
                      <a:pt x="674" y="269"/>
                    </a:lnTo>
                    <a:lnTo>
                      <a:pt x="675" y="263"/>
                    </a:lnTo>
                    <a:lnTo>
                      <a:pt x="674" y="258"/>
                    </a:lnTo>
                    <a:lnTo>
                      <a:pt x="673" y="252"/>
                    </a:lnTo>
                    <a:lnTo>
                      <a:pt x="670" y="245"/>
                    </a:lnTo>
                    <a:lnTo>
                      <a:pt x="666" y="239"/>
                    </a:lnTo>
                    <a:lnTo>
                      <a:pt x="662" y="233"/>
                    </a:lnTo>
                    <a:lnTo>
                      <a:pt x="656" y="227"/>
                    </a:lnTo>
                    <a:lnTo>
                      <a:pt x="649" y="220"/>
                    </a:lnTo>
                    <a:lnTo>
                      <a:pt x="634" y="207"/>
                    </a:lnTo>
                    <a:lnTo>
                      <a:pt x="615" y="194"/>
                    </a:lnTo>
                    <a:lnTo>
                      <a:pt x="594" y="181"/>
                    </a:lnTo>
                    <a:lnTo>
                      <a:pt x="571" y="168"/>
                    </a:lnTo>
                    <a:lnTo>
                      <a:pt x="545" y="155"/>
                    </a:lnTo>
                    <a:lnTo>
                      <a:pt x="520" y="141"/>
                    </a:lnTo>
                    <a:lnTo>
                      <a:pt x="493" y="129"/>
                    </a:lnTo>
                    <a:lnTo>
                      <a:pt x="465" y="117"/>
                    </a:lnTo>
                    <a:lnTo>
                      <a:pt x="410" y="93"/>
                    </a:lnTo>
                    <a:lnTo>
                      <a:pt x="360" y="71"/>
                    </a:lnTo>
                    <a:lnTo>
                      <a:pt x="374" y="37"/>
                    </a:lnTo>
                    <a:close/>
                    <a:moveTo>
                      <a:pt x="710" y="278"/>
                    </a:moveTo>
                    <a:lnTo>
                      <a:pt x="693" y="273"/>
                    </a:lnTo>
                    <a:lnTo>
                      <a:pt x="710" y="27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34" name="Freeform 2354">
                <a:extLst>
                  <a:ext uri="{FF2B5EF4-FFF2-40B4-BE49-F238E27FC236}">
                    <a16:creationId xmlns:a16="http://schemas.microsoft.com/office/drawing/2014/main" id="{D0098ECD-6BF8-43A1-B3E0-40CBF5310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3356"/>
                <a:ext cx="44" cy="25"/>
              </a:xfrm>
              <a:custGeom>
                <a:avLst/>
                <a:gdLst>
                  <a:gd name="T0" fmla="*/ 3 w 654"/>
                  <a:gd name="T1" fmla="*/ 2 h 376"/>
                  <a:gd name="T2" fmla="*/ 2 w 654"/>
                  <a:gd name="T3" fmla="*/ 1 h 376"/>
                  <a:gd name="T4" fmla="*/ 2 w 654"/>
                  <a:gd name="T5" fmla="*/ 1 h 376"/>
                  <a:gd name="T6" fmla="*/ 2 w 654"/>
                  <a:gd name="T7" fmla="*/ 1 h 376"/>
                  <a:gd name="T8" fmla="*/ 2 w 654"/>
                  <a:gd name="T9" fmla="*/ 1 h 376"/>
                  <a:gd name="T10" fmla="*/ 2 w 654"/>
                  <a:gd name="T11" fmla="*/ 1 h 376"/>
                  <a:gd name="T12" fmla="*/ 2 w 654"/>
                  <a:gd name="T13" fmla="*/ 1 h 376"/>
                  <a:gd name="T14" fmla="*/ 2 w 654"/>
                  <a:gd name="T15" fmla="*/ 2 h 376"/>
                  <a:gd name="T16" fmla="*/ 2 w 654"/>
                  <a:gd name="T17" fmla="*/ 2 h 376"/>
                  <a:gd name="T18" fmla="*/ 2 w 654"/>
                  <a:gd name="T19" fmla="*/ 2 h 376"/>
                  <a:gd name="T20" fmla="*/ 1 w 654"/>
                  <a:gd name="T21" fmla="*/ 2 h 376"/>
                  <a:gd name="T22" fmla="*/ 1 w 654"/>
                  <a:gd name="T23" fmla="*/ 2 h 376"/>
                  <a:gd name="T24" fmla="*/ 1 w 654"/>
                  <a:gd name="T25" fmla="*/ 2 h 376"/>
                  <a:gd name="T26" fmla="*/ 1 w 654"/>
                  <a:gd name="T27" fmla="*/ 1 h 376"/>
                  <a:gd name="T28" fmla="*/ 1 w 654"/>
                  <a:gd name="T29" fmla="*/ 1 h 376"/>
                  <a:gd name="T30" fmla="*/ 1 w 654"/>
                  <a:gd name="T31" fmla="*/ 1 h 376"/>
                  <a:gd name="T32" fmla="*/ 1 w 654"/>
                  <a:gd name="T33" fmla="*/ 1 h 376"/>
                  <a:gd name="T34" fmla="*/ 1 w 654"/>
                  <a:gd name="T35" fmla="*/ 1 h 376"/>
                  <a:gd name="T36" fmla="*/ 1 w 654"/>
                  <a:gd name="T37" fmla="*/ 1 h 376"/>
                  <a:gd name="T38" fmla="*/ 1 w 654"/>
                  <a:gd name="T39" fmla="*/ 1 h 376"/>
                  <a:gd name="T40" fmla="*/ 0 w 654"/>
                  <a:gd name="T41" fmla="*/ 1 h 376"/>
                  <a:gd name="T42" fmla="*/ 0 w 654"/>
                  <a:gd name="T43" fmla="*/ 1 h 376"/>
                  <a:gd name="T44" fmla="*/ 0 w 654"/>
                  <a:gd name="T45" fmla="*/ 1 h 376"/>
                  <a:gd name="T46" fmla="*/ 0 w 654"/>
                  <a:gd name="T47" fmla="*/ 1 h 376"/>
                  <a:gd name="T48" fmla="*/ 0 w 654"/>
                  <a:gd name="T49" fmla="*/ 1 h 376"/>
                  <a:gd name="T50" fmla="*/ 0 w 654"/>
                  <a:gd name="T51" fmla="*/ 1 h 376"/>
                  <a:gd name="T52" fmla="*/ 0 w 654"/>
                  <a:gd name="T53" fmla="*/ 0 h 376"/>
                  <a:gd name="T54" fmla="*/ 0 w 654"/>
                  <a:gd name="T55" fmla="*/ 0 h 376"/>
                  <a:gd name="T56" fmla="*/ 0 w 654"/>
                  <a:gd name="T57" fmla="*/ 0 h 376"/>
                  <a:gd name="T58" fmla="*/ 0 w 654"/>
                  <a:gd name="T59" fmla="*/ 1 h 376"/>
                  <a:gd name="T60" fmla="*/ 0 w 654"/>
                  <a:gd name="T61" fmla="*/ 1 h 376"/>
                  <a:gd name="T62" fmla="*/ 0 w 654"/>
                  <a:gd name="T63" fmla="*/ 1 h 376"/>
                  <a:gd name="T64" fmla="*/ 1 w 654"/>
                  <a:gd name="T65" fmla="*/ 1 h 376"/>
                  <a:gd name="T66" fmla="*/ 1 w 654"/>
                  <a:gd name="T67" fmla="*/ 1 h 376"/>
                  <a:gd name="T68" fmla="*/ 1 w 654"/>
                  <a:gd name="T69" fmla="*/ 0 h 376"/>
                  <a:gd name="T70" fmla="*/ 1 w 654"/>
                  <a:gd name="T71" fmla="*/ 0 h 376"/>
                  <a:gd name="T72" fmla="*/ 1 w 654"/>
                  <a:gd name="T73" fmla="*/ 0 h 376"/>
                  <a:gd name="T74" fmla="*/ 1 w 654"/>
                  <a:gd name="T75" fmla="*/ 0 h 376"/>
                  <a:gd name="T76" fmla="*/ 1 w 654"/>
                  <a:gd name="T77" fmla="*/ 0 h 376"/>
                  <a:gd name="T78" fmla="*/ 1 w 654"/>
                  <a:gd name="T79" fmla="*/ 0 h 376"/>
                  <a:gd name="T80" fmla="*/ 1 w 654"/>
                  <a:gd name="T81" fmla="*/ 0 h 376"/>
                  <a:gd name="T82" fmla="*/ 1 w 654"/>
                  <a:gd name="T83" fmla="*/ 0 h 376"/>
                  <a:gd name="T84" fmla="*/ 2 w 654"/>
                  <a:gd name="T85" fmla="*/ 0 h 376"/>
                  <a:gd name="T86" fmla="*/ 2 w 654"/>
                  <a:gd name="T87" fmla="*/ 0 h 376"/>
                  <a:gd name="T88" fmla="*/ 2 w 654"/>
                  <a:gd name="T89" fmla="*/ 0 h 376"/>
                  <a:gd name="T90" fmla="*/ 2 w 654"/>
                  <a:gd name="T91" fmla="*/ 0 h 376"/>
                  <a:gd name="T92" fmla="*/ 2 w 654"/>
                  <a:gd name="T93" fmla="*/ 1 h 376"/>
                  <a:gd name="T94" fmla="*/ 2 w 654"/>
                  <a:gd name="T95" fmla="*/ 1 h 376"/>
                  <a:gd name="T96" fmla="*/ 3 w 654"/>
                  <a:gd name="T97" fmla="*/ 1 h 376"/>
                  <a:gd name="T98" fmla="*/ 3 w 654"/>
                  <a:gd name="T99" fmla="*/ 1 h 376"/>
                  <a:gd name="T100" fmla="*/ 3 w 654"/>
                  <a:gd name="T101" fmla="*/ 1 h 376"/>
                  <a:gd name="T102" fmla="*/ 3 w 654"/>
                  <a:gd name="T103" fmla="*/ 1 h 376"/>
                  <a:gd name="T104" fmla="*/ 3 w 654"/>
                  <a:gd name="T105" fmla="*/ 2 h 376"/>
                  <a:gd name="T106" fmla="*/ 3 w 654"/>
                  <a:gd name="T107" fmla="*/ 2 h 376"/>
                  <a:gd name="T108" fmla="*/ 3 w 654"/>
                  <a:gd name="T109" fmla="*/ 2 h 376"/>
                  <a:gd name="T110" fmla="*/ 3 w 654"/>
                  <a:gd name="T111" fmla="*/ 2 h 376"/>
                  <a:gd name="T112" fmla="*/ 3 w 654"/>
                  <a:gd name="T113" fmla="*/ 2 h 376"/>
                  <a:gd name="T114" fmla="*/ 3 w 654"/>
                  <a:gd name="T115" fmla="*/ 2 h 37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654" h="376">
                    <a:moveTo>
                      <a:pt x="587" y="358"/>
                    </a:moveTo>
                    <a:lnTo>
                      <a:pt x="560" y="345"/>
                    </a:lnTo>
                    <a:lnTo>
                      <a:pt x="536" y="333"/>
                    </a:lnTo>
                    <a:lnTo>
                      <a:pt x="523" y="328"/>
                    </a:lnTo>
                    <a:lnTo>
                      <a:pt x="512" y="323"/>
                    </a:lnTo>
                    <a:lnTo>
                      <a:pt x="501" y="320"/>
                    </a:lnTo>
                    <a:lnTo>
                      <a:pt x="489" y="317"/>
                    </a:lnTo>
                    <a:lnTo>
                      <a:pt x="478" y="316"/>
                    </a:lnTo>
                    <a:lnTo>
                      <a:pt x="467" y="315"/>
                    </a:lnTo>
                    <a:lnTo>
                      <a:pt x="455" y="316"/>
                    </a:lnTo>
                    <a:lnTo>
                      <a:pt x="445" y="318"/>
                    </a:lnTo>
                    <a:lnTo>
                      <a:pt x="434" y="322"/>
                    </a:lnTo>
                    <a:lnTo>
                      <a:pt x="422" y="328"/>
                    </a:lnTo>
                    <a:lnTo>
                      <a:pt x="411" y="335"/>
                    </a:lnTo>
                    <a:lnTo>
                      <a:pt x="399" y="343"/>
                    </a:lnTo>
                    <a:lnTo>
                      <a:pt x="386" y="352"/>
                    </a:lnTo>
                    <a:lnTo>
                      <a:pt x="375" y="361"/>
                    </a:lnTo>
                    <a:lnTo>
                      <a:pt x="364" y="367"/>
                    </a:lnTo>
                    <a:lnTo>
                      <a:pt x="353" y="371"/>
                    </a:lnTo>
                    <a:lnTo>
                      <a:pt x="343" y="374"/>
                    </a:lnTo>
                    <a:lnTo>
                      <a:pt x="332" y="376"/>
                    </a:lnTo>
                    <a:lnTo>
                      <a:pt x="321" y="376"/>
                    </a:lnTo>
                    <a:lnTo>
                      <a:pt x="311" y="374"/>
                    </a:lnTo>
                    <a:lnTo>
                      <a:pt x="300" y="370"/>
                    </a:lnTo>
                    <a:lnTo>
                      <a:pt x="289" y="364"/>
                    </a:lnTo>
                    <a:lnTo>
                      <a:pt x="276" y="356"/>
                    </a:lnTo>
                    <a:lnTo>
                      <a:pt x="264" y="346"/>
                    </a:lnTo>
                    <a:lnTo>
                      <a:pt x="249" y="334"/>
                    </a:lnTo>
                    <a:lnTo>
                      <a:pt x="235" y="319"/>
                    </a:lnTo>
                    <a:lnTo>
                      <a:pt x="220" y="303"/>
                    </a:lnTo>
                    <a:lnTo>
                      <a:pt x="203" y="284"/>
                    </a:lnTo>
                    <a:lnTo>
                      <a:pt x="188" y="268"/>
                    </a:lnTo>
                    <a:lnTo>
                      <a:pt x="174" y="255"/>
                    </a:lnTo>
                    <a:lnTo>
                      <a:pt x="163" y="246"/>
                    </a:lnTo>
                    <a:lnTo>
                      <a:pt x="154" y="241"/>
                    </a:lnTo>
                    <a:lnTo>
                      <a:pt x="145" y="239"/>
                    </a:lnTo>
                    <a:lnTo>
                      <a:pt x="139" y="238"/>
                    </a:lnTo>
                    <a:lnTo>
                      <a:pt x="133" y="238"/>
                    </a:lnTo>
                    <a:lnTo>
                      <a:pt x="128" y="239"/>
                    </a:lnTo>
                    <a:lnTo>
                      <a:pt x="123" y="240"/>
                    </a:lnTo>
                    <a:lnTo>
                      <a:pt x="117" y="241"/>
                    </a:lnTo>
                    <a:lnTo>
                      <a:pt x="110" y="240"/>
                    </a:lnTo>
                    <a:lnTo>
                      <a:pt x="103" y="237"/>
                    </a:lnTo>
                    <a:lnTo>
                      <a:pt x="94" y="232"/>
                    </a:lnTo>
                    <a:lnTo>
                      <a:pt x="84" y="223"/>
                    </a:lnTo>
                    <a:lnTo>
                      <a:pt x="70" y="209"/>
                    </a:lnTo>
                    <a:lnTo>
                      <a:pt x="55" y="192"/>
                    </a:lnTo>
                    <a:lnTo>
                      <a:pt x="27" y="157"/>
                    </a:lnTo>
                    <a:lnTo>
                      <a:pt x="10" y="133"/>
                    </a:lnTo>
                    <a:lnTo>
                      <a:pt x="4" y="125"/>
                    </a:lnTo>
                    <a:lnTo>
                      <a:pt x="1" y="119"/>
                    </a:lnTo>
                    <a:lnTo>
                      <a:pt x="0" y="116"/>
                    </a:lnTo>
                    <a:lnTo>
                      <a:pt x="0" y="115"/>
                    </a:lnTo>
                    <a:lnTo>
                      <a:pt x="0" y="112"/>
                    </a:lnTo>
                    <a:lnTo>
                      <a:pt x="1" y="111"/>
                    </a:lnTo>
                    <a:lnTo>
                      <a:pt x="4" y="110"/>
                    </a:lnTo>
                    <a:lnTo>
                      <a:pt x="10" y="110"/>
                    </a:lnTo>
                    <a:lnTo>
                      <a:pt x="17" y="112"/>
                    </a:lnTo>
                    <a:lnTo>
                      <a:pt x="26" y="114"/>
                    </a:lnTo>
                    <a:lnTo>
                      <a:pt x="49" y="120"/>
                    </a:lnTo>
                    <a:lnTo>
                      <a:pt x="78" y="126"/>
                    </a:lnTo>
                    <a:lnTo>
                      <a:pt x="86" y="126"/>
                    </a:lnTo>
                    <a:lnTo>
                      <a:pt x="93" y="126"/>
                    </a:lnTo>
                    <a:lnTo>
                      <a:pt x="101" y="125"/>
                    </a:lnTo>
                    <a:lnTo>
                      <a:pt x="109" y="123"/>
                    </a:lnTo>
                    <a:lnTo>
                      <a:pt x="117" y="121"/>
                    </a:lnTo>
                    <a:lnTo>
                      <a:pt x="125" y="118"/>
                    </a:lnTo>
                    <a:lnTo>
                      <a:pt x="132" y="114"/>
                    </a:lnTo>
                    <a:lnTo>
                      <a:pt x="140" y="108"/>
                    </a:lnTo>
                    <a:lnTo>
                      <a:pt x="156" y="98"/>
                    </a:lnTo>
                    <a:lnTo>
                      <a:pt x="171" y="86"/>
                    </a:lnTo>
                    <a:lnTo>
                      <a:pt x="186" y="72"/>
                    </a:lnTo>
                    <a:lnTo>
                      <a:pt x="201" y="59"/>
                    </a:lnTo>
                    <a:lnTo>
                      <a:pt x="215" y="46"/>
                    </a:lnTo>
                    <a:lnTo>
                      <a:pt x="230" y="33"/>
                    </a:lnTo>
                    <a:lnTo>
                      <a:pt x="244" y="22"/>
                    </a:lnTo>
                    <a:lnTo>
                      <a:pt x="258" y="13"/>
                    </a:lnTo>
                    <a:lnTo>
                      <a:pt x="265" y="9"/>
                    </a:lnTo>
                    <a:lnTo>
                      <a:pt x="271" y="5"/>
                    </a:lnTo>
                    <a:lnTo>
                      <a:pt x="278" y="2"/>
                    </a:lnTo>
                    <a:lnTo>
                      <a:pt x="284" y="1"/>
                    </a:lnTo>
                    <a:lnTo>
                      <a:pt x="292" y="0"/>
                    </a:lnTo>
                    <a:lnTo>
                      <a:pt x="298" y="0"/>
                    </a:lnTo>
                    <a:lnTo>
                      <a:pt x="304" y="1"/>
                    </a:lnTo>
                    <a:lnTo>
                      <a:pt x="310" y="3"/>
                    </a:lnTo>
                    <a:lnTo>
                      <a:pt x="336" y="18"/>
                    </a:lnTo>
                    <a:lnTo>
                      <a:pt x="365" y="34"/>
                    </a:lnTo>
                    <a:lnTo>
                      <a:pt x="396" y="54"/>
                    </a:lnTo>
                    <a:lnTo>
                      <a:pt x="429" y="75"/>
                    </a:lnTo>
                    <a:lnTo>
                      <a:pt x="444" y="87"/>
                    </a:lnTo>
                    <a:lnTo>
                      <a:pt x="460" y="98"/>
                    </a:lnTo>
                    <a:lnTo>
                      <a:pt x="476" y="110"/>
                    </a:lnTo>
                    <a:lnTo>
                      <a:pt x="490" y="124"/>
                    </a:lnTo>
                    <a:lnTo>
                      <a:pt x="505" y="136"/>
                    </a:lnTo>
                    <a:lnTo>
                      <a:pt x="519" y="150"/>
                    </a:lnTo>
                    <a:lnTo>
                      <a:pt x="532" y="163"/>
                    </a:lnTo>
                    <a:lnTo>
                      <a:pt x="543" y="177"/>
                    </a:lnTo>
                    <a:lnTo>
                      <a:pt x="569" y="210"/>
                    </a:lnTo>
                    <a:lnTo>
                      <a:pt x="596" y="247"/>
                    </a:lnTo>
                    <a:lnTo>
                      <a:pt x="610" y="267"/>
                    </a:lnTo>
                    <a:lnTo>
                      <a:pt x="623" y="286"/>
                    </a:lnTo>
                    <a:lnTo>
                      <a:pt x="633" y="305"/>
                    </a:lnTo>
                    <a:lnTo>
                      <a:pt x="643" y="321"/>
                    </a:lnTo>
                    <a:lnTo>
                      <a:pt x="650" y="337"/>
                    </a:lnTo>
                    <a:lnTo>
                      <a:pt x="653" y="350"/>
                    </a:lnTo>
                    <a:lnTo>
                      <a:pt x="654" y="356"/>
                    </a:lnTo>
                    <a:lnTo>
                      <a:pt x="654" y="362"/>
                    </a:lnTo>
                    <a:lnTo>
                      <a:pt x="652" y="366"/>
                    </a:lnTo>
                    <a:lnTo>
                      <a:pt x="650" y="369"/>
                    </a:lnTo>
                    <a:lnTo>
                      <a:pt x="647" y="371"/>
                    </a:lnTo>
                    <a:lnTo>
                      <a:pt x="643" y="373"/>
                    </a:lnTo>
                    <a:lnTo>
                      <a:pt x="637" y="373"/>
                    </a:lnTo>
                    <a:lnTo>
                      <a:pt x="629" y="373"/>
                    </a:lnTo>
                    <a:lnTo>
                      <a:pt x="621" y="371"/>
                    </a:lnTo>
                    <a:lnTo>
                      <a:pt x="612" y="368"/>
                    </a:lnTo>
                    <a:lnTo>
                      <a:pt x="600" y="364"/>
                    </a:lnTo>
                    <a:lnTo>
                      <a:pt x="587" y="358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35" name="Freeform 2355">
                <a:extLst>
                  <a:ext uri="{FF2B5EF4-FFF2-40B4-BE49-F238E27FC236}">
                    <a16:creationId xmlns:a16="http://schemas.microsoft.com/office/drawing/2014/main" id="{FA7D22B1-8D79-42DF-84B3-4102E052B7F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1" y="3355"/>
                <a:ext cx="60" cy="53"/>
              </a:xfrm>
              <a:custGeom>
                <a:avLst/>
                <a:gdLst>
                  <a:gd name="T0" fmla="*/ 2 w 906"/>
                  <a:gd name="T1" fmla="*/ 2 h 801"/>
                  <a:gd name="T2" fmla="*/ 3 w 906"/>
                  <a:gd name="T3" fmla="*/ 1 h 801"/>
                  <a:gd name="T4" fmla="*/ 2 w 906"/>
                  <a:gd name="T5" fmla="*/ 2 h 801"/>
                  <a:gd name="T6" fmla="*/ 2 w 906"/>
                  <a:gd name="T7" fmla="*/ 2 h 801"/>
                  <a:gd name="T8" fmla="*/ 2 w 906"/>
                  <a:gd name="T9" fmla="*/ 1 h 801"/>
                  <a:gd name="T10" fmla="*/ 2 w 906"/>
                  <a:gd name="T11" fmla="*/ 2 h 801"/>
                  <a:gd name="T12" fmla="*/ 2 w 906"/>
                  <a:gd name="T13" fmla="*/ 2 h 801"/>
                  <a:gd name="T14" fmla="*/ 2 w 906"/>
                  <a:gd name="T15" fmla="*/ 2 h 801"/>
                  <a:gd name="T16" fmla="*/ 2 w 906"/>
                  <a:gd name="T17" fmla="*/ 2 h 801"/>
                  <a:gd name="T18" fmla="*/ 1 w 906"/>
                  <a:gd name="T19" fmla="*/ 2 h 801"/>
                  <a:gd name="T20" fmla="*/ 1 w 906"/>
                  <a:gd name="T21" fmla="*/ 1 h 801"/>
                  <a:gd name="T22" fmla="*/ 1 w 906"/>
                  <a:gd name="T23" fmla="*/ 2 h 801"/>
                  <a:gd name="T24" fmla="*/ 1 w 906"/>
                  <a:gd name="T25" fmla="*/ 1 h 801"/>
                  <a:gd name="T26" fmla="*/ 1 w 906"/>
                  <a:gd name="T27" fmla="*/ 1 h 801"/>
                  <a:gd name="T28" fmla="*/ 1 w 906"/>
                  <a:gd name="T29" fmla="*/ 1 h 801"/>
                  <a:gd name="T30" fmla="*/ 1 w 906"/>
                  <a:gd name="T31" fmla="*/ 1 h 801"/>
                  <a:gd name="T32" fmla="*/ 1 w 906"/>
                  <a:gd name="T33" fmla="*/ 1 h 801"/>
                  <a:gd name="T34" fmla="*/ 1 w 906"/>
                  <a:gd name="T35" fmla="*/ 1 h 801"/>
                  <a:gd name="T36" fmla="*/ 0 w 906"/>
                  <a:gd name="T37" fmla="*/ 1 h 801"/>
                  <a:gd name="T38" fmla="*/ 1 w 906"/>
                  <a:gd name="T39" fmla="*/ 1 h 801"/>
                  <a:gd name="T40" fmla="*/ 1 w 906"/>
                  <a:gd name="T41" fmla="*/ 1 h 801"/>
                  <a:gd name="T42" fmla="*/ 0 w 906"/>
                  <a:gd name="T43" fmla="*/ 1 h 801"/>
                  <a:gd name="T44" fmla="*/ 0 w 906"/>
                  <a:gd name="T45" fmla="*/ 1 h 801"/>
                  <a:gd name="T46" fmla="*/ 0 w 906"/>
                  <a:gd name="T47" fmla="*/ 1 h 801"/>
                  <a:gd name="T48" fmla="*/ 0 w 906"/>
                  <a:gd name="T49" fmla="*/ 1 h 801"/>
                  <a:gd name="T50" fmla="*/ 0 w 906"/>
                  <a:gd name="T51" fmla="*/ 1 h 801"/>
                  <a:gd name="T52" fmla="*/ 0 w 906"/>
                  <a:gd name="T53" fmla="*/ 1 h 801"/>
                  <a:gd name="T54" fmla="*/ 0 w 906"/>
                  <a:gd name="T55" fmla="*/ 1 h 801"/>
                  <a:gd name="T56" fmla="*/ 0 w 906"/>
                  <a:gd name="T57" fmla="*/ 1 h 801"/>
                  <a:gd name="T58" fmla="*/ 0 w 906"/>
                  <a:gd name="T59" fmla="*/ 1 h 801"/>
                  <a:gd name="T60" fmla="*/ 1 w 906"/>
                  <a:gd name="T61" fmla="*/ 1 h 801"/>
                  <a:gd name="T62" fmla="*/ 1 w 906"/>
                  <a:gd name="T63" fmla="*/ 0 h 801"/>
                  <a:gd name="T64" fmla="*/ 1 w 906"/>
                  <a:gd name="T65" fmla="*/ 1 h 801"/>
                  <a:gd name="T66" fmla="*/ 1 w 906"/>
                  <a:gd name="T67" fmla="*/ 1 h 801"/>
                  <a:gd name="T68" fmla="*/ 1 w 906"/>
                  <a:gd name="T69" fmla="*/ 0 h 801"/>
                  <a:gd name="T70" fmla="*/ 1 w 906"/>
                  <a:gd name="T71" fmla="*/ 0 h 801"/>
                  <a:gd name="T72" fmla="*/ 1 w 906"/>
                  <a:gd name="T73" fmla="*/ 0 h 801"/>
                  <a:gd name="T74" fmla="*/ 1 w 906"/>
                  <a:gd name="T75" fmla="*/ 0 h 801"/>
                  <a:gd name="T76" fmla="*/ 2 w 906"/>
                  <a:gd name="T77" fmla="*/ 0 h 801"/>
                  <a:gd name="T78" fmla="*/ 2 w 906"/>
                  <a:gd name="T79" fmla="*/ 0 h 801"/>
                  <a:gd name="T80" fmla="*/ 2 w 906"/>
                  <a:gd name="T81" fmla="*/ 1 h 801"/>
                  <a:gd name="T82" fmla="*/ 2 w 906"/>
                  <a:gd name="T83" fmla="*/ 0 h 801"/>
                  <a:gd name="T84" fmla="*/ 3 w 906"/>
                  <a:gd name="T85" fmla="*/ 1 h 801"/>
                  <a:gd name="T86" fmla="*/ 2 w 906"/>
                  <a:gd name="T87" fmla="*/ 1 h 801"/>
                  <a:gd name="T88" fmla="*/ 3 w 906"/>
                  <a:gd name="T89" fmla="*/ 1 h 801"/>
                  <a:gd name="T90" fmla="*/ 3 w 906"/>
                  <a:gd name="T91" fmla="*/ 1 h 801"/>
                  <a:gd name="T92" fmla="*/ 3 w 906"/>
                  <a:gd name="T93" fmla="*/ 1 h 801"/>
                  <a:gd name="T94" fmla="*/ 4 w 906"/>
                  <a:gd name="T95" fmla="*/ 4 h 801"/>
                  <a:gd name="T96" fmla="*/ 3 w 906"/>
                  <a:gd name="T97" fmla="*/ 2 h 801"/>
                  <a:gd name="T98" fmla="*/ 3 w 906"/>
                  <a:gd name="T99" fmla="*/ 2 h 801"/>
                  <a:gd name="T100" fmla="*/ 3 w 906"/>
                  <a:gd name="T101" fmla="*/ 2 h 801"/>
                  <a:gd name="T102" fmla="*/ 3 w 906"/>
                  <a:gd name="T103" fmla="*/ 2 h 801"/>
                  <a:gd name="T104" fmla="*/ 3 w 906"/>
                  <a:gd name="T105" fmla="*/ 2 h 801"/>
                  <a:gd name="T106" fmla="*/ 3 w 906"/>
                  <a:gd name="T107" fmla="*/ 2 h 801"/>
                  <a:gd name="T108" fmla="*/ 3 w 906"/>
                  <a:gd name="T109" fmla="*/ 2 h 80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906" h="801">
                    <a:moveTo>
                      <a:pt x="613" y="394"/>
                    </a:moveTo>
                    <a:lnTo>
                      <a:pt x="587" y="382"/>
                    </a:lnTo>
                    <a:lnTo>
                      <a:pt x="563" y="369"/>
                    </a:lnTo>
                    <a:lnTo>
                      <a:pt x="551" y="365"/>
                    </a:lnTo>
                    <a:lnTo>
                      <a:pt x="541" y="361"/>
                    </a:lnTo>
                    <a:lnTo>
                      <a:pt x="529" y="357"/>
                    </a:lnTo>
                    <a:lnTo>
                      <a:pt x="520" y="355"/>
                    </a:lnTo>
                    <a:lnTo>
                      <a:pt x="526" y="318"/>
                    </a:lnTo>
                    <a:lnTo>
                      <a:pt x="539" y="321"/>
                    </a:lnTo>
                    <a:lnTo>
                      <a:pt x="551" y="325"/>
                    </a:lnTo>
                    <a:lnTo>
                      <a:pt x="563" y="329"/>
                    </a:lnTo>
                    <a:lnTo>
                      <a:pt x="576" y="334"/>
                    </a:lnTo>
                    <a:lnTo>
                      <a:pt x="603" y="347"/>
                    </a:lnTo>
                    <a:lnTo>
                      <a:pt x="630" y="360"/>
                    </a:lnTo>
                    <a:lnTo>
                      <a:pt x="613" y="394"/>
                    </a:lnTo>
                    <a:close/>
                    <a:moveTo>
                      <a:pt x="520" y="355"/>
                    </a:moveTo>
                    <a:lnTo>
                      <a:pt x="511" y="354"/>
                    </a:lnTo>
                    <a:lnTo>
                      <a:pt x="502" y="354"/>
                    </a:lnTo>
                    <a:lnTo>
                      <a:pt x="492" y="354"/>
                    </a:lnTo>
                    <a:lnTo>
                      <a:pt x="483" y="356"/>
                    </a:lnTo>
                    <a:lnTo>
                      <a:pt x="474" y="359"/>
                    </a:lnTo>
                    <a:lnTo>
                      <a:pt x="465" y="364"/>
                    </a:lnTo>
                    <a:lnTo>
                      <a:pt x="454" y="369"/>
                    </a:lnTo>
                    <a:lnTo>
                      <a:pt x="445" y="376"/>
                    </a:lnTo>
                    <a:lnTo>
                      <a:pt x="421" y="348"/>
                    </a:lnTo>
                    <a:lnTo>
                      <a:pt x="435" y="337"/>
                    </a:lnTo>
                    <a:lnTo>
                      <a:pt x="448" y="330"/>
                    </a:lnTo>
                    <a:lnTo>
                      <a:pt x="462" y="324"/>
                    </a:lnTo>
                    <a:lnTo>
                      <a:pt x="474" y="319"/>
                    </a:lnTo>
                    <a:lnTo>
                      <a:pt x="487" y="317"/>
                    </a:lnTo>
                    <a:lnTo>
                      <a:pt x="501" y="316"/>
                    </a:lnTo>
                    <a:lnTo>
                      <a:pt x="513" y="317"/>
                    </a:lnTo>
                    <a:lnTo>
                      <a:pt x="526" y="318"/>
                    </a:lnTo>
                    <a:lnTo>
                      <a:pt x="520" y="355"/>
                    </a:lnTo>
                    <a:close/>
                    <a:moveTo>
                      <a:pt x="445" y="376"/>
                    </a:moveTo>
                    <a:lnTo>
                      <a:pt x="443" y="379"/>
                    </a:lnTo>
                    <a:lnTo>
                      <a:pt x="444" y="377"/>
                    </a:lnTo>
                    <a:lnTo>
                      <a:pt x="433" y="362"/>
                    </a:lnTo>
                    <a:lnTo>
                      <a:pt x="445" y="376"/>
                    </a:lnTo>
                    <a:close/>
                    <a:moveTo>
                      <a:pt x="444" y="377"/>
                    </a:moveTo>
                    <a:lnTo>
                      <a:pt x="431" y="388"/>
                    </a:lnTo>
                    <a:lnTo>
                      <a:pt x="417" y="396"/>
                    </a:lnTo>
                    <a:lnTo>
                      <a:pt x="404" y="403"/>
                    </a:lnTo>
                    <a:lnTo>
                      <a:pt x="392" y="408"/>
                    </a:lnTo>
                    <a:lnTo>
                      <a:pt x="379" y="412"/>
                    </a:lnTo>
                    <a:lnTo>
                      <a:pt x="366" y="414"/>
                    </a:lnTo>
                    <a:lnTo>
                      <a:pt x="353" y="414"/>
                    </a:lnTo>
                    <a:lnTo>
                      <a:pt x="340" y="410"/>
                    </a:lnTo>
                    <a:lnTo>
                      <a:pt x="349" y="374"/>
                    </a:lnTo>
                    <a:lnTo>
                      <a:pt x="358" y="375"/>
                    </a:lnTo>
                    <a:lnTo>
                      <a:pt x="366" y="375"/>
                    </a:lnTo>
                    <a:lnTo>
                      <a:pt x="374" y="374"/>
                    </a:lnTo>
                    <a:lnTo>
                      <a:pt x="383" y="371"/>
                    </a:lnTo>
                    <a:lnTo>
                      <a:pt x="392" y="367"/>
                    </a:lnTo>
                    <a:lnTo>
                      <a:pt x="401" y="362"/>
                    </a:lnTo>
                    <a:lnTo>
                      <a:pt x="411" y="355"/>
                    </a:lnTo>
                    <a:lnTo>
                      <a:pt x="421" y="348"/>
                    </a:lnTo>
                    <a:lnTo>
                      <a:pt x="444" y="377"/>
                    </a:lnTo>
                    <a:close/>
                    <a:moveTo>
                      <a:pt x="340" y="410"/>
                    </a:moveTo>
                    <a:lnTo>
                      <a:pt x="328" y="406"/>
                    </a:lnTo>
                    <a:lnTo>
                      <a:pt x="314" y="400"/>
                    </a:lnTo>
                    <a:lnTo>
                      <a:pt x="301" y="392"/>
                    </a:lnTo>
                    <a:lnTo>
                      <a:pt x="288" y="381"/>
                    </a:lnTo>
                    <a:lnTo>
                      <a:pt x="273" y="368"/>
                    </a:lnTo>
                    <a:lnTo>
                      <a:pt x="257" y="353"/>
                    </a:lnTo>
                    <a:lnTo>
                      <a:pt x="240" y="335"/>
                    </a:lnTo>
                    <a:lnTo>
                      <a:pt x="223" y="316"/>
                    </a:lnTo>
                    <a:lnTo>
                      <a:pt x="252" y="291"/>
                    </a:lnTo>
                    <a:lnTo>
                      <a:pt x="267" y="309"/>
                    </a:lnTo>
                    <a:lnTo>
                      <a:pt x="281" y="324"/>
                    </a:lnTo>
                    <a:lnTo>
                      <a:pt x="295" y="337"/>
                    </a:lnTo>
                    <a:lnTo>
                      <a:pt x="307" y="349"/>
                    </a:lnTo>
                    <a:lnTo>
                      <a:pt x="319" y="358"/>
                    </a:lnTo>
                    <a:lnTo>
                      <a:pt x="330" y="365"/>
                    </a:lnTo>
                    <a:lnTo>
                      <a:pt x="340" y="371"/>
                    </a:lnTo>
                    <a:lnTo>
                      <a:pt x="349" y="374"/>
                    </a:lnTo>
                    <a:lnTo>
                      <a:pt x="340" y="410"/>
                    </a:lnTo>
                    <a:close/>
                    <a:moveTo>
                      <a:pt x="252" y="291"/>
                    </a:moveTo>
                    <a:lnTo>
                      <a:pt x="247" y="287"/>
                    </a:lnTo>
                    <a:lnTo>
                      <a:pt x="252" y="291"/>
                    </a:lnTo>
                    <a:lnTo>
                      <a:pt x="237" y="303"/>
                    </a:lnTo>
                    <a:lnTo>
                      <a:pt x="252" y="291"/>
                    </a:lnTo>
                    <a:close/>
                    <a:moveTo>
                      <a:pt x="223" y="316"/>
                    </a:moveTo>
                    <a:lnTo>
                      <a:pt x="210" y="301"/>
                    </a:lnTo>
                    <a:lnTo>
                      <a:pt x="199" y="291"/>
                    </a:lnTo>
                    <a:lnTo>
                      <a:pt x="191" y="284"/>
                    </a:lnTo>
                    <a:lnTo>
                      <a:pt x="184" y="280"/>
                    </a:lnTo>
                    <a:lnTo>
                      <a:pt x="177" y="277"/>
                    </a:lnTo>
                    <a:lnTo>
                      <a:pt x="173" y="276"/>
                    </a:lnTo>
                    <a:lnTo>
                      <a:pt x="169" y="277"/>
                    </a:lnTo>
                    <a:lnTo>
                      <a:pt x="166" y="277"/>
                    </a:lnTo>
                    <a:lnTo>
                      <a:pt x="158" y="241"/>
                    </a:lnTo>
                    <a:lnTo>
                      <a:pt x="165" y="239"/>
                    </a:lnTo>
                    <a:lnTo>
                      <a:pt x="173" y="237"/>
                    </a:lnTo>
                    <a:lnTo>
                      <a:pt x="182" y="239"/>
                    </a:lnTo>
                    <a:lnTo>
                      <a:pt x="192" y="242"/>
                    </a:lnTo>
                    <a:lnTo>
                      <a:pt x="197" y="244"/>
                    </a:lnTo>
                    <a:lnTo>
                      <a:pt x="203" y="248"/>
                    </a:lnTo>
                    <a:lnTo>
                      <a:pt x="210" y="252"/>
                    </a:lnTo>
                    <a:lnTo>
                      <a:pt x="217" y="257"/>
                    </a:lnTo>
                    <a:lnTo>
                      <a:pt x="233" y="271"/>
                    </a:lnTo>
                    <a:lnTo>
                      <a:pt x="252" y="291"/>
                    </a:lnTo>
                    <a:lnTo>
                      <a:pt x="223" y="316"/>
                    </a:lnTo>
                    <a:close/>
                    <a:moveTo>
                      <a:pt x="166" y="277"/>
                    </a:moveTo>
                    <a:lnTo>
                      <a:pt x="159" y="279"/>
                    </a:lnTo>
                    <a:lnTo>
                      <a:pt x="151" y="279"/>
                    </a:lnTo>
                    <a:lnTo>
                      <a:pt x="147" y="279"/>
                    </a:lnTo>
                    <a:lnTo>
                      <a:pt x="142" y="279"/>
                    </a:lnTo>
                    <a:lnTo>
                      <a:pt x="137" y="277"/>
                    </a:lnTo>
                    <a:lnTo>
                      <a:pt x="132" y="276"/>
                    </a:lnTo>
                    <a:lnTo>
                      <a:pt x="127" y="272"/>
                    </a:lnTo>
                    <a:lnTo>
                      <a:pt x="121" y="268"/>
                    </a:lnTo>
                    <a:lnTo>
                      <a:pt x="115" y="264"/>
                    </a:lnTo>
                    <a:lnTo>
                      <a:pt x="108" y="258"/>
                    </a:lnTo>
                    <a:lnTo>
                      <a:pt x="93" y="244"/>
                    </a:lnTo>
                    <a:lnTo>
                      <a:pt x="74" y="223"/>
                    </a:lnTo>
                    <a:lnTo>
                      <a:pt x="103" y="199"/>
                    </a:lnTo>
                    <a:lnTo>
                      <a:pt x="117" y="214"/>
                    </a:lnTo>
                    <a:lnTo>
                      <a:pt x="127" y="225"/>
                    </a:lnTo>
                    <a:lnTo>
                      <a:pt x="135" y="232"/>
                    </a:lnTo>
                    <a:lnTo>
                      <a:pt x="141" y="237"/>
                    </a:lnTo>
                    <a:lnTo>
                      <a:pt x="147" y="240"/>
                    </a:lnTo>
                    <a:lnTo>
                      <a:pt x="151" y="241"/>
                    </a:lnTo>
                    <a:lnTo>
                      <a:pt x="155" y="241"/>
                    </a:lnTo>
                    <a:lnTo>
                      <a:pt x="158" y="241"/>
                    </a:lnTo>
                    <a:lnTo>
                      <a:pt x="166" y="277"/>
                    </a:lnTo>
                    <a:close/>
                    <a:moveTo>
                      <a:pt x="74" y="223"/>
                    </a:moveTo>
                    <a:lnTo>
                      <a:pt x="73" y="221"/>
                    </a:lnTo>
                    <a:lnTo>
                      <a:pt x="74" y="223"/>
                    </a:lnTo>
                    <a:lnTo>
                      <a:pt x="89" y="211"/>
                    </a:lnTo>
                    <a:lnTo>
                      <a:pt x="74" y="223"/>
                    </a:lnTo>
                    <a:close/>
                    <a:moveTo>
                      <a:pt x="74" y="223"/>
                    </a:moveTo>
                    <a:lnTo>
                      <a:pt x="56" y="199"/>
                    </a:lnTo>
                    <a:lnTo>
                      <a:pt x="42" y="181"/>
                    </a:lnTo>
                    <a:lnTo>
                      <a:pt x="30" y="164"/>
                    </a:lnTo>
                    <a:lnTo>
                      <a:pt x="22" y="150"/>
                    </a:lnTo>
                    <a:lnTo>
                      <a:pt x="19" y="145"/>
                    </a:lnTo>
                    <a:lnTo>
                      <a:pt x="17" y="140"/>
                    </a:lnTo>
                    <a:lnTo>
                      <a:pt x="16" y="135"/>
                    </a:lnTo>
                    <a:lnTo>
                      <a:pt x="16" y="130"/>
                    </a:lnTo>
                    <a:lnTo>
                      <a:pt x="16" y="126"/>
                    </a:lnTo>
                    <a:lnTo>
                      <a:pt x="18" y="122"/>
                    </a:lnTo>
                    <a:lnTo>
                      <a:pt x="20" y="119"/>
                    </a:lnTo>
                    <a:lnTo>
                      <a:pt x="23" y="116"/>
                    </a:lnTo>
                    <a:lnTo>
                      <a:pt x="47" y="145"/>
                    </a:lnTo>
                    <a:lnTo>
                      <a:pt x="46" y="147"/>
                    </a:lnTo>
                    <a:lnTo>
                      <a:pt x="46" y="148"/>
                    </a:lnTo>
                    <a:lnTo>
                      <a:pt x="47" y="149"/>
                    </a:lnTo>
                    <a:lnTo>
                      <a:pt x="48" y="150"/>
                    </a:lnTo>
                    <a:lnTo>
                      <a:pt x="52" y="153"/>
                    </a:lnTo>
                    <a:lnTo>
                      <a:pt x="59" y="158"/>
                    </a:lnTo>
                    <a:lnTo>
                      <a:pt x="68" y="164"/>
                    </a:lnTo>
                    <a:lnTo>
                      <a:pt x="79" y="173"/>
                    </a:lnTo>
                    <a:lnTo>
                      <a:pt x="91" y="184"/>
                    </a:lnTo>
                    <a:lnTo>
                      <a:pt x="104" y="199"/>
                    </a:lnTo>
                    <a:lnTo>
                      <a:pt x="74" y="223"/>
                    </a:lnTo>
                    <a:close/>
                    <a:moveTo>
                      <a:pt x="47" y="145"/>
                    </a:moveTo>
                    <a:lnTo>
                      <a:pt x="0" y="183"/>
                    </a:lnTo>
                    <a:lnTo>
                      <a:pt x="47" y="145"/>
                    </a:lnTo>
                    <a:lnTo>
                      <a:pt x="35" y="130"/>
                    </a:lnTo>
                    <a:lnTo>
                      <a:pt x="47" y="145"/>
                    </a:lnTo>
                    <a:close/>
                    <a:moveTo>
                      <a:pt x="23" y="116"/>
                    </a:moveTo>
                    <a:lnTo>
                      <a:pt x="28" y="113"/>
                    </a:lnTo>
                    <a:lnTo>
                      <a:pt x="32" y="112"/>
                    </a:lnTo>
                    <a:lnTo>
                      <a:pt x="37" y="111"/>
                    </a:lnTo>
                    <a:lnTo>
                      <a:pt x="43" y="111"/>
                    </a:lnTo>
                    <a:lnTo>
                      <a:pt x="56" y="113"/>
                    </a:lnTo>
                    <a:lnTo>
                      <a:pt x="71" y="116"/>
                    </a:lnTo>
                    <a:lnTo>
                      <a:pt x="62" y="153"/>
                    </a:lnTo>
                    <a:lnTo>
                      <a:pt x="52" y="147"/>
                    </a:lnTo>
                    <a:lnTo>
                      <a:pt x="47" y="145"/>
                    </a:lnTo>
                    <a:lnTo>
                      <a:pt x="23" y="116"/>
                    </a:lnTo>
                    <a:close/>
                    <a:moveTo>
                      <a:pt x="71" y="116"/>
                    </a:moveTo>
                    <a:lnTo>
                      <a:pt x="81" y="119"/>
                    </a:lnTo>
                    <a:lnTo>
                      <a:pt x="91" y="121"/>
                    </a:lnTo>
                    <a:lnTo>
                      <a:pt x="102" y="123"/>
                    </a:lnTo>
                    <a:lnTo>
                      <a:pt x="115" y="126"/>
                    </a:lnTo>
                    <a:lnTo>
                      <a:pt x="108" y="163"/>
                    </a:lnTo>
                    <a:lnTo>
                      <a:pt x="95" y="160"/>
                    </a:lnTo>
                    <a:lnTo>
                      <a:pt x="84" y="158"/>
                    </a:lnTo>
                    <a:lnTo>
                      <a:pt x="72" y="155"/>
                    </a:lnTo>
                    <a:lnTo>
                      <a:pt x="62" y="153"/>
                    </a:lnTo>
                    <a:lnTo>
                      <a:pt x="71" y="116"/>
                    </a:lnTo>
                    <a:close/>
                    <a:moveTo>
                      <a:pt x="115" y="126"/>
                    </a:moveTo>
                    <a:lnTo>
                      <a:pt x="121" y="126"/>
                    </a:lnTo>
                    <a:lnTo>
                      <a:pt x="127" y="126"/>
                    </a:lnTo>
                    <a:lnTo>
                      <a:pt x="134" y="125"/>
                    </a:lnTo>
                    <a:lnTo>
                      <a:pt x="140" y="123"/>
                    </a:lnTo>
                    <a:lnTo>
                      <a:pt x="154" y="117"/>
                    </a:lnTo>
                    <a:lnTo>
                      <a:pt x="168" y="109"/>
                    </a:lnTo>
                    <a:lnTo>
                      <a:pt x="182" y="100"/>
                    </a:lnTo>
                    <a:lnTo>
                      <a:pt x="195" y="88"/>
                    </a:lnTo>
                    <a:lnTo>
                      <a:pt x="209" y="76"/>
                    </a:lnTo>
                    <a:lnTo>
                      <a:pt x="223" y="64"/>
                    </a:lnTo>
                    <a:lnTo>
                      <a:pt x="248" y="91"/>
                    </a:lnTo>
                    <a:lnTo>
                      <a:pt x="232" y="106"/>
                    </a:lnTo>
                    <a:lnTo>
                      <a:pt x="215" y="120"/>
                    </a:lnTo>
                    <a:lnTo>
                      <a:pt x="199" y="134"/>
                    </a:lnTo>
                    <a:lnTo>
                      <a:pt x="182" y="145"/>
                    </a:lnTo>
                    <a:lnTo>
                      <a:pt x="173" y="150"/>
                    </a:lnTo>
                    <a:lnTo>
                      <a:pt x="164" y="154"/>
                    </a:lnTo>
                    <a:lnTo>
                      <a:pt x="155" y="158"/>
                    </a:lnTo>
                    <a:lnTo>
                      <a:pt x="145" y="161"/>
                    </a:lnTo>
                    <a:lnTo>
                      <a:pt x="137" y="163"/>
                    </a:lnTo>
                    <a:lnTo>
                      <a:pt x="127" y="164"/>
                    </a:lnTo>
                    <a:lnTo>
                      <a:pt x="118" y="164"/>
                    </a:lnTo>
                    <a:lnTo>
                      <a:pt x="108" y="163"/>
                    </a:lnTo>
                    <a:lnTo>
                      <a:pt x="115" y="126"/>
                    </a:lnTo>
                    <a:close/>
                    <a:moveTo>
                      <a:pt x="223" y="64"/>
                    </a:moveTo>
                    <a:lnTo>
                      <a:pt x="239" y="49"/>
                    </a:lnTo>
                    <a:lnTo>
                      <a:pt x="256" y="35"/>
                    </a:lnTo>
                    <a:lnTo>
                      <a:pt x="271" y="22"/>
                    </a:lnTo>
                    <a:lnTo>
                      <a:pt x="288" y="12"/>
                    </a:lnTo>
                    <a:lnTo>
                      <a:pt x="295" y="8"/>
                    </a:lnTo>
                    <a:lnTo>
                      <a:pt x="303" y="5"/>
                    </a:lnTo>
                    <a:lnTo>
                      <a:pt x="311" y="2"/>
                    </a:lnTo>
                    <a:lnTo>
                      <a:pt x="319" y="1"/>
                    </a:lnTo>
                    <a:lnTo>
                      <a:pt x="328" y="0"/>
                    </a:lnTo>
                    <a:lnTo>
                      <a:pt x="335" y="1"/>
                    </a:lnTo>
                    <a:lnTo>
                      <a:pt x="343" y="2"/>
                    </a:lnTo>
                    <a:lnTo>
                      <a:pt x="351" y="5"/>
                    </a:lnTo>
                    <a:lnTo>
                      <a:pt x="337" y="40"/>
                    </a:lnTo>
                    <a:lnTo>
                      <a:pt x="333" y="39"/>
                    </a:lnTo>
                    <a:lnTo>
                      <a:pt x="328" y="38"/>
                    </a:lnTo>
                    <a:lnTo>
                      <a:pt x="324" y="38"/>
                    </a:lnTo>
                    <a:lnTo>
                      <a:pt x="318" y="39"/>
                    </a:lnTo>
                    <a:lnTo>
                      <a:pt x="308" y="43"/>
                    </a:lnTo>
                    <a:lnTo>
                      <a:pt x="297" y="50"/>
                    </a:lnTo>
                    <a:lnTo>
                      <a:pt x="285" y="58"/>
                    </a:lnTo>
                    <a:lnTo>
                      <a:pt x="273" y="69"/>
                    </a:lnTo>
                    <a:lnTo>
                      <a:pt x="261" y="79"/>
                    </a:lnTo>
                    <a:lnTo>
                      <a:pt x="248" y="91"/>
                    </a:lnTo>
                    <a:lnTo>
                      <a:pt x="223" y="64"/>
                    </a:lnTo>
                    <a:close/>
                    <a:moveTo>
                      <a:pt x="351" y="5"/>
                    </a:moveTo>
                    <a:lnTo>
                      <a:pt x="352" y="6"/>
                    </a:lnTo>
                    <a:lnTo>
                      <a:pt x="353" y="6"/>
                    </a:lnTo>
                    <a:lnTo>
                      <a:pt x="344" y="22"/>
                    </a:lnTo>
                    <a:lnTo>
                      <a:pt x="351" y="5"/>
                    </a:lnTo>
                    <a:close/>
                    <a:moveTo>
                      <a:pt x="353" y="6"/>
                    </a:moveTo>
                    <a:lnTo>
                      <a:pt x="384" y="22"/>
                    </a:lnTo>
                    <a:lnTo>
                      <a:pt x="419" y="44"/>
                    </a:lnTo>
                    <a:lnTo>
                      <a:pt x="438" y="55"/>
                    </a:lnTo>
                    <a:lnTo>
                      <a:pt x="457" y="68"/>
                    </a:lnTo>
                    <a:lnTo>
                      <a:pt x="476" y="81"/>
                    </a:lnTo>
                    <a:lnTo>
                      <a:pt x="496" y="94"/>
                    </a:lnTo>
                    <a:lnTo>
                      <a:pt x="473" y="125"/>
                    </a:lnTo>
                    <a:lnTo>
                      <a:pt x="436" y="99"/>
                    </a:lnTo>
                    <a:lnTo>
                      <a:pt x="400" y="76"/>
                    </a:lnTo>
                    <a:lnTo>
                      <a:pt x="366" y="55"/>
                    </a:lnTo>
                    <a:lnTo>
                      <a:pt x="336" y="39"/>
                    </a:lnTo>
                    <a:lnTo>
                      <a:pt x="353" y="6"/>
                    </a:lnTo>
                    <a:close/>
                    <a:moveTo>
                      <a:pt x="496" y="94"/>
                    </a:moveTo>
                    <a:lnTo>
                      <a:pt x="522" y="116"/>
                    </a:lnTo>
                    <a:lnTo>
                      <a:pt x="548" y="138"/>
                    </a:lnTo>
                    <a:lnTo>
                      <a:pt x="559" y="149"/>
                    </a:lnTo>
                    <a:lnTo>
                      <a:pt x="571" y="160"/>
                    </a:lnTo>
                    <a:lnTo>
                      <a:pt x="582" y="173"/>
                    </a:lnTo>
                    <a:lnTo>
                      <a:pt x="592" y="184"/>
                    </a:lnTo>
                    <a:lnTo>
                      <a:pt x="562" y="208"/>
                    </a:lnTo>
                    <a:lnTo>
                      <a:pt x="553" y="197"/>
                    </a:lnTo>
                    <a:lnTo>
                      <a:pt x="543" y="186"/>
                    </a:lnTo>
                    <a:lnTo>
                      <a:pt x="533" y="176"/>
                    </a:lnTo>
                    <a:lnTo>
                      <a:pt x="521" y="165"/>
                    </a:lnTo>
                    <a:lnTo>
                      <a:pt x="498" y="145"/>
                    </a:lnTo>
                    <a:lnTo>
                      <a:pt x="473" y="125"/>
                    </a:lnTo>
                    <a:lnTo>
                      <a:pt x="496" y="94"/>
                    </a:lnTo>
                    <a:close/>
                    <a:moveTo>
                      <a:pt x="562" y="208"/>
                    </a:moveTo>
                    <a:lnTo>
                      <a:pt x="555" y="198"/>
                    </a:lnTo>
                    <a:lnTo>
                      <a:pt x="562" y="208"/>
                    </a:lnTo>
                    <a:lnTo>
                      <a:pt x="577" y="196"/>
                    </a:lnTo>
                    <a:lnTo>
                      <a:pt x="562" y="208"/>
                    </a:lnTo>
                    <a:close/>
                    <a:moveTo>
                      <a:pt x="591" y="184"/>
                    </a:moveTo>
                    <a:lnTo>
                      <a:pt x="619" y="219"/>
                    </a:lnTo>
                    <a:lnTo>
                      <a:pt x="649" y="259"/>
                    </a:lnTo>
                    <a:lnTo>
                      <a:pt x="662" y="280"/>
                    </a:lnTo>
                    <a:lnTo>
                      <a:pt x="676" y="300"/>
                    </a:lnTo>
                    <a:lnTo>
                      <a:pt x="687" y="320"/>
                    </a:lnTo>
                    <a:lnTo>
                      <a:pt x="696" y="337"/>
                    </a:lnTo>
                    <a:lnTo>
                      <a:pt x="662" y="353"/>
                    </a:lnTo>
                    <a:lnTo>
                      <a:pt x="653" y="336"/>
                    </a:lnTo>
                    <a:lnTo>
                      <a:pt x="643" y="318"/>
                    </a:lnTo>
                    <a:lnTo>
                      <a:pt x="630" y="299"/>
                    </a:lnTo>
                    <a:lnTo>
                      <a:pt x="617" y="280"/>
                    </a:lnTo>
                    <a:lnTo>
                      <a:pt x="589" y="242"/>
                    </a:lnTo>
                    <a:lnTo>
                      <a:pt x="562" y="208"/>
                    </a:lnTo>
                    <a:lnTo>
                      <a:pt x="591" y="184"/>
                    </a:lnTo>
                    <a:close/>
                    <a:moveTo>
                      <a:pt x="696" y="337"/>
                    </a:moveTo>
                    <a:lnTo>
                      <a:pt x="906" y="801"/>
                    </a:lnTo>
                    <a:lnTo>
                      <a:pt x="696" y="337"/>
                    </a:lnTo>
                    <a:lnTo>
                      <a:pt x="679" y="346"/>
                    </a:lnTo>
                    <a:lnTo>
                      <a:pt x="696" y="337"/>
                    </a:lnTo>
                    <a:close/>
                    <a:moveTo>
                      <a:pt x="696" y="337"/>
                    </a:moveTo>
                    <a:lnTo>
                      <a:pt x="701" y="349"/>
                    </a:lnTo>
                    <a:lnTo>
                      <a:pt x="704" y="360"/>
                    </a:lnTo>
                    <a:lnTo>
                      <a:pt x="707" y="370"/>
                    </a:lnTo>
                    <a:lnTo>
                      <a:pt x="707" y="380"/>
                    </a:lnTo>
                    <a:lnTo>
                      <a:pt x="669" y="376"/>
                    </a:lnTo>
                    <a:lnTo>
                      <a:pt x="668" y="372"/>
                    </a:lnTo>
                    <a:lnTo>
                      <a:pt x="667" y="367"/>
                    </a:lnTo>
                    <a:lnTo>
                      <a:pt x="665" y="361"/>
                    </a:lnTo>
                    <a:lnTo>
                      <a:pt x="662" y="353"/>
                    </a:lnTo>
                    <a:lnTo>
                      <a:pt x="696" y="337"/>
                    </a:lnTo>
                    <a:close/>
                    <a:moveTo>
                      <a:pt x="707" y="380"/>
                    </a:moveTo>
                    <a:lnTo>
                      <a:pt x="706" y="386"/>
                    </a:lnTo>
                    <a:lnTo>
                      <a:pt x="704" y="392"/>
                    </a:lnTo>
                    <a:lnTo>
                      <a:pt x="701" y="397"/>
                    </a:lnTo>
                    <a:lnTo>
                      <a:pt x="698" y="401"/>
                    </a:lnTo>
                    <a:lnTo>
                      <a:pt x="694" y="405"/>
                    </a:lnTo>
                    <a:lnTo>
                      <a:pt x="689" y="408"/>
                    </a:lnTo>
                    <a:lnTo>
                      <a:pt x="683" y="410"/>
                    </a:lnTo>
                    <a:lnTo>
                      <a:pt x="675" y="411"/>
                    </a:lnTo>
                    <a:lnTo>
                      <a:pt x="672" y="373"/>
                    </a:lnTo>
                    <a:lnTo>
                      <a:pt x="672" y="375"/>
                    </a:lnTo>
                    <a:lnTo>
                      <a:pt x="669" y="376"/>
                    </a:lnTo>
                    <a:lnTo>
                      <a:pt x="707" y="380"/>
                    </a:lnTo>
                    <a:close/>
                    <a:moveTo>
                      <a:pt x="675" y="411"/>
                    </a:moveTo>
                    <a:lnTo>
                      <a:pt x="669" y="411"/>
                    </a:lnTo>
                    <a:lnTo>
                      <a:pt x="663" y="410"/>
                    </a:lnTo>
                    <a:lnTo>
                      <a:pt x="657" y="409"/>
                    </a:lnTo>
                    <a:lnTo>
                      <a:pt x="650" y="408"/>
                    </a:lnTo>
                    <a:lnTo>
                      <a:pt x="633" y="402"/>
                    </a:lnTo>
                    <a:lnTo>
                      <a:pt x="614" y="394"/>
                    </a:lnTo>
                    <a:lnTo>
                      <a:pt x="629" y="360"/>
                    </a:lnTo>
                    <a:lnTo>
                      <a:pt x="644" y="366"/>
                    </a:lnTo>
                    <a:lnTo>
                      <a:pt x="656" y="370"/>
                    </a:lnTo>
                    <a:lnTo>
                      <a:pt x="665" y="373"/>
                    </a:lnTo>
                    <a:lnTo>
                      <a:pt x="672" y="373"/>
                    </a:lnTo>
                    <a:lnTo>
                      <a:pt x="675" y="411"/>
                    </a:lnTo>
                    <a:close/>
                    <a:moveTo>
                      <a:pt x="614" y="394"/>
                    </a:moveTo>
                    <a:lnTo>
                      <a:pt x="613" y="394"/>
                    </a:lnTo>
                    <a:lnTo>
                      <a:pt x="621" y="377"/>
                    </a:lnTo>
                    <a:lnTo>
                      <a:pt x="614" y="39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36" name="Freeform 2356">
                <a:extLst>
                  <a:ext uri="{FF2B5EF4-FFF2-40B4-BE49-F238E27FC236}">
                    <a16:creationId xmlns:a16="http://schemas.microsoft.com/office/drawing/2014/main" id="{92419AEB-DE9F-499F-BFDF-581783828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9" y="3355"/>
                <a:ext cx="66" cy="28"/>
              </a:xfrm>
              <a:custGeom>
                <a:avLst/>
                <a:gdLst>
                  <a:gd name="T0" fmla="*/ 0 w 990"/>
                  <a:gd name="T1" fmla="*/ 1 h 428"/>
                  <a:gd name="T2" fmla="*/ 0 w 990"/>
                  <a:gd name="T3" fmla="*/ 1 h 428"/>
                  <a:gd name="T4" fmla="*/ 0 w 990"/>
                  <a:gd name="T5" fmla="*/ 1 h 428"/>
                  <a:gd name="T6" fmla="*/ 1 w 990"/>
                  <a:gd name="T7" fmla="*/ 1 h 428"/>
                  <a:gd name="T8" fmla="*/ 1 w 990"/>
                  <a:gd name="T9" fmla="*/ 1 h 428"/>
                  <a:gd name="T10" fmla="*/ 1 w 990"/>
                  <a:gd name="T11" fmla="*/ 1 h 428"/>
                  <a:gd name="T12" fmla="*/ 1 w 990"/>
                  <a:gd name="T13" fmla="*/ 1 h 428"/>
                  <a:gd name="T14" fmla="*/ 2 w 990"/>
                  <a:gd name="T15" fmla="*/ 1 h 428"/>
                  <a:gd name="T16" fmla="*/ 2 w 990"/>
                  <a:gd name="T17" fmla="*/ 2 h 428"/>
                  <a:gd name="T18" fmla="*/ 2 w 990"/>
                  <a:gd name="T19" fmla="*/ 2 h 428"/>
                  <a:gd name="T20" fmla="*/ 2 w 990"/>
                  <a:gd name="T21" fmla="*/ 2 h 428"/>
                  <a:gd name="T22" fmla="*/ 2 w 990"/>
                  <a:gd name="T23" fmla="*/ 2 h 428"/>
                  <a:gd name="T24" fmla="*/ 2 w 990"/>
                  <a:gd name="T25" fmla="*/ 2 h 428"/>
                  <a:gd name="T26" fmla="*/ 3 w 990"/>
                  <a:gd name="T27" fmla="*/ 2 h 428"/>
                  <a:gd name="T28" fmla="*/ 3 w 990"/>
                  <a:gd name="T29" fmla="*/ 2 h 428"/>
                  <a:gd name="T30" fmla="*/ 3 w 990"/>
                  <a:gd name="T31" fmla="*/ 1 h 428"/>
                  <a:gd name="T32" fmla="*/ 4 w 990"/>
                  <a:gd name="T33" fmla="*/ 1 h 428"/>
                  <a:gd name="T34" fmla="*/ 4 w 990"/>
                  <a:gd name="T35" fmla="*/ 1 h 428"/>
                  <a:gd name="T36" fmla="*/ 4 w 990"/>
                  <a:gd name="T37" fmla="*/ 1 h 428"/>
                  <a:gd name="T38" fmla="*/ 4 w 990"/>
                  <a:gd name="T39" fmla="*/ 1 h 428"/>
                  <a:gd name="T40" fmla="*/ 4 w 990"/>
                  <a:gd name="T41" fmla="*/ 1 h 428"/>
                  <a:gd name="T42" fmla="*/ 4 w 990"/>
                  <a:gd name="T43" fmla="*/ 1 h 428"/>
                  <a:gd name="T44" fmla="*/ 4 w 990"/>
                  <a:gd name="T45" fmla="*/ 1 h 428"/>
                  <a:gd name="T46" fmla="*/ 4 w 990"/>
                  <a:gd name="T47" fmla="*/ 1 h 428"/>
                  <a:gd name="T48" fmla="*/ 4 w 990"/>
                  <a:gd name="T49" fmla="*/ 1 h 428"/>
                  <a:gd name="T50" fmla="*/ 3 w 990"/>
                  <a:gd name="T51" fmla="*/ 1 h 428"/>
                  <a:gd name="T52" fmla="*/ 3 w 990"/>
                  <a:gd name="T53" fmla="*/ 1 h 428"/>
                  <a:gd name="T54" fmla="*/ 3 w 990"/>
                  <a:gd name="T55" fmla="*/ 1 h 428"/>
                  <a:gd name="T56" fmla="*/ 3 w 990"/>
                  <a:gd name="T57" fmla="*/ 1 h 428"/>
                  <a:gd name="T58" fmla="*/ 3 w 990"/>
                  <a:gd name="T59" fmla="*/ 1 h 428"/>
                  <a:gd name="T60" fmla="*/ 2 w 990"/>
                  <a:gd name="T61" fmla="*/ 1 h 428"/>
                  <a:gd name="T62" fmla="*/ 2 w 990"/>
                  <a:gd name="T63" fmla="*/ 0 h 428"/>
                  <a:gd name="T64" fmla="*/ 1 w 990"/>
                  <a:gd name="T65" fmla="*/ 0 h 428"/>
                  <a:gd name="T66" fmla="*/ 1 w 990"/>
                  <a:gd name="T67" fmla="*/ 0 h 428"/>
                  <a:gd name="T68" fmla="*/ 1 w 990"/>
                  <a:gd name="T69" fmla="*/ 0 h 428"/>
                  <a:gd name="T70" fmla="*/ 1 w 990"/>
                  <a:gd name="T71" fmla="*/ 0 h 428"/>
                  <a:gd name="T72" fmla="*/ 1 w 990"/>
                  <a:gd name="T73" fmla="*/ 0 h 428"/>
                  <a:gd name="T74" fmla="*/ 0 w 990"/>
                  <a:gd name="T75" fmla="*/ 0 h 428"/>
                  <a:gd name="T76" fmla="*/ 0 w 990"/>
                  <a:gd name="T77" fmla="*/ 0 h 428"/>
                  <a:gd name="T78" fmla="*/ 0 w 990"/>
                  <a:gd name="T79" fmla="*/ 0 h 428"/>
                  <a:gd name="T80" fmla="*/ 0 w 990"/>
                  <a:gd name="T81" fmla="*/ 0 h 428"/>
                  <a:gd name="T82" fmla="*/ 0 w 990"/>
                  <a:gd name="T83" fmla="*/ 0 h 428"/>
                  <a:gd name="T84" fmla="*/ 0 w 990"/>
                  <a:gd name="T85" fmla="*/ 0 h 42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90" h="428">
                    <a:moveTo>
                      <a:pt x="7" y="101"/>
                    </a:moveTo>
                    <a:lnTo>
                      <a:pt x="15" y="119"/>
                    </a:lnTo>
                    <a:lnTo>
                      <a:pt x="25" y="136"/>
                    </a:lnTo>
                    <a:lnTo>
                      <a:pt x="34" y="152"/>
                    </a:lnTo>
                    <a:lnTo>
                      <a:pt x="44" y="167"/>
                    </a:lnTo>
                    <a:lnTo>
                      <a:pt x="55" y="182"/>
                    </a:lnTo>
                    <a:lnTo>
                      <a:pt x="68" y="196"/>
                    </a:lnTo>
                    <a:lnTo>
                      <a:pt x="81" y="210"/>
                    </a:lnTo>
                    <a:lnTo>
                      <a:pt x="96" y="222"/>
                    </a:lnTo>
                    <a:lnTo>
                      <a:pt x="111" y="233"/>
                    </a:lnTo>
                    <a:lnTo>
                      <a:pt x="128" y="244"/>
                    </a:lnTo>
                    <a:lnTo>
                      <a:pt x="145" y="254"/>
                    </a:lnTo>
                    <a:lnTo>
                      <a:pt x="165" y="262"/>
                    </a:lnTo>
                    <a:lnTo>
                      <a:pt x="185" y="270"/>
                    </a:lnTo>
                    <a:lnTo>
                      <a:pt x="207" y="278"/>
                    </a:lnTo>
                    <a:lnTo>
                      <a:pt x="231" y="284"/>
                    </a:lnTo>
                    <a:lnTo>
                      <a:pt x="255" y="290"/>
                    </a:lnTo>
                    <a:lnTo>
                      <a:pt x="268" y="292"/>
                    </a:lnTo>
                    <a:lnTo>
                      <a:pt x="280" y="295"/>
                    </a:lnTo>
                    <a:lnTo>
                      <a:pt x="292" y="299"/>
                    </a:lnTo>
                    <a:lnTo>
                      <a:pt x="304" y="304"/>
                    </a:lnTo>
                    <a:lnTo>
                      <a:pt x="315" y="311"/>
                    </a:lnTo>
                    <a:lnTo>
                      <a:pt x="326" y="317"/>
                    </a:lnTo>
                    <a:lnTo>
                      <a:pt x="338" y="323"/>
                    </a:lnTo>
                    <a:lnTo>
                      <a:pt x="348" y="330"/>
                    </a:lnTo>
                    <a:lnTo>
                      <a:pt x="389" y="360"/>
                    </a:lnTo>
                    <a:lnTo>
                      <a:pt x="427" y="389"/>
                    </a:lnTo>
                    <a:lnTo>
                      <a:pt x="446" y="402"/>
                    </a:lnTo>
                    <a:lnTo>
                      <a:pt x="464" y="413"/>
                    </a:lnTo>
                    <a:lnTo>
                      <a:pt x="473" y="418"/>
                    </a:lnTo>
                    <a:lnTo>
                      <a:pt x="482" y="422"/>
                    </a:lnTo>
                    <a:lnTo>
                      <a:pt x="491" y="425"/>
                    </a:lnTo>
                    <a:lnTo>
                      <a:pt x="500" y="427"/>
                    </a:lnTo>
                    <a:lnTo>
                      <a:pt x="509" y="428"/>
                    </a:lnTo>
                    <a:lnTo>
                      <a:pt x="519" y="428"/>
                    </a:lnTo>
                    <a:lnTo>
                      <a:pt x="528" y="427"/>
                    </a:lnTo>
                    <a:lnTo>
                      <a:pt x="537" y="424"/>
                    </a:lnTo>
                    <a:lnTo>
                      <a:pt x="548" y="421"/>
                    </a:lnTo>
                    <a:lnTo>
                      <a:pt x="557" y="416"/>
                    </a:lnTo>
                    <a:lnTo>
                      <a:pt x="567" y="408"/>
                    </a:lnTo>
                    <a:lnTo>
                      <a:pt x="576" y="400"/>
                    </a:lnTo>
                    <a:lnTo>
                      <a:pt x="592" y="388"/>
                    </a:lnTo>
                    <a:lnTo>
                      <a:pt x="608" y="375"/>
                    </a:lnTo>
                    <a:lnTo>
                      <a:pt x="626" y="362"/>
                    </a:lnTo>
                    <a:lnTo>
                      <a:pt x="644" y="350"/>
                    </a:lnTo>
                    <a:lnTo>
                      <a:pt x="685" y="325"/>
                    </a:lnTo>
                    <a:lnTo>
                      <a:pt x="728" y="302"/>
                    </a:lnTo>
                    <a:lnTo>
                      <a:pt x="771" y="280"/>
                    </a:lnTo>
                    <a:lnTo>
                      <a:pt x="814" y="258"/>
                    </a:lnTo>
                    <a:lnTo>
                      <a:pt x="855" y="237"/>
                    </a:lnTo>
                    <a:lnTo>
                      <a:pt x="895" y="219"/>
                    </a:lnTo>
                    <a:lnTo>
                      <a:pt x="927" y="201"/>
                    </a:lnTo>
                    <a:lnTo>
                      <a:pt x="955" y="187"/>
                    </a:lnTo>
                    <a:lnTo>
                      <a:pt x="967" y="180"/>
                    </a:lnTo>
                    <a:lnTo>
                      <a:pt x="976" y="174"/>
                    </a:lnTo>
                    <a:lnTo>
                      <a:pt x="983" y="168"/>
                    </a:lnTo>
                    <a:lnTo>
                      <a:pt x="988" y="163"/>
                    </a:lnTo>
                    <a:lnTo>
                      <a:pt x="990" y="158"/>
                    </a:lnTo>
                    <a:lnTo>
                      <a:pt x="989" y="154"/>
                    </a:lnTo>
                    <a:lnTo>
                      <a:pt x="986" y="151"/>
                    </a:lnTo>
                    <a:lnTo>
                      <a:pt x="980" y="149"/>
                    </a:lnTo>
                    <a:lnTo>
                      <a:pt x="970" y="147"/>
                    </a:lnTo>
                    <a:lnTo>
                      <a:pt x="957" y="146"/>
                    </a:lnTo>
                    <a:lnTo>
                      <a:pt x="941" y="145"/>
                    </a:lnTo>
                    <a:lnTo>
                      <a:pt x="920" y="146"/>
                    </a:lnTo>
                    <a:lnTo>
                      <a:pt x="903" y="147"/>
                    </a:lnTo>
                    <a:lnTo>
                      <a:pt x="887" y="148"/>
                    </a:lnTo>
                    <a:lnTo>
                      <a:pt x="873" y="150"/>
                    </a:lnTo>
                    <a:lnTo>
                      <a:pt x="860" y="152"/>
                    </a:lnTo>
                    <a:lnTo>
                      <a:pt x="847" y="154"/>
                    </a:lnTo>
                    <a:lnTo>
                      <a:pt x="837" y="157"/>
                    </a:lnTo>
                    <a:lnTo>
                      <a:pt x="827" y="160"/>
                    </a:lnTo>
                    <a:lnTo>
                      <a:pt x="818" y="164"/>
                    </a:lnTo>
                    <a:lnTo>
                      <a:pt x="803" y="172"/>
                    </a:lnTo>
                    <a:lnTo>
                      <a:pt x="790" y="180"/>
                    </a:lnTo>
                    <a:lnTo>
                      <a:pt x="779" y="187"/>
                    </a:lnTo>
                    <a:lnTo>
                      <a:pt x="769" y="195"/>
                    </a:lnTo>
                    <a:lnTo>
                      <a:pt x="761" y="202"/>
                    </a:lnTo>
                    <a:lnTo>
                      <a:pt x="751" y="209"/>
                    </a:lnTo>
                    <a:lnTo>
                      <a:pt x="741" y="215"/>
                    </a:lnTo>
                    <a:lnTo>
                      <a:pt x="730" y="218"/>
                    </a:lnTo>
                    <a:lnTo>
                      <a:pt x="723" y="219"/>
                    </a:lnTo>
                    <a:lnTo>
                      <a:pt x="715" y="220"/>
                    </a:lnTo>
                    <a:lnTo>
                      <a:pt x="708" y="220"/>
                    </a:lnTo>
                    <a:lnTo>
                      <a:pt x="699" y="220"/>
                    </a:lnTo>
                    <a:lnTo>
                      <a:pt x="679" y="217"/>
                    </a:lnTo>
                    <a:lnTo>
                      <a:pt x="655" y="212"/>
                    </a:lnTo>
                    <a:lnTo>
                      <a:pt x="641" y="208"/>
                    </a:lnTo>
                    <a:lnTo>
                      <a:pt x="628" y="203"/>
                    </a:lnTo>
                    <a:lnTo>
                      <a:pt x="613" y="197"/>
                    </a:lnTo>
                    <a:lnTo>
                      <a:pt x="599" y="191"/>
                    </a:lnTo>
                    <a:lnTo>
                      <a:pt x="571" y="176"/>
                    </a:lnTo>
                    <a:lnTo>
                      <a:pt x="541" y="158"/>
                    </a:lnTo>
                    <a:lnTo>
                      <a:pt x="482" y="119"/>
                    </a:lnTo>
                    <a:lnTo>
                      <a:pt x="422" y="79"/>
                    </a:lnTo>
                    <a:lnTo>
                      <a:pt x="392" y="60"/>
                    </a:lnTo>
                    <a:lnTo>
                      <a:pt x="362" y="43"/>
                    </a:lnTo>
                    <a:lnTo>
                      <a:pt x="348" y="35"/>
                    </a:lnTo>
                    <a:lnTo>
                      <a:pt x="333" y="27"/>
                    </a:lnTo>
                    <a:lnTo>
                      <a:pt x="319" y="21"/>
                    </a:lnTo>
                    <a:lnTo>
                      <a:pt x="306" y="15"/>
                    </a:lnTo>
                    <a:lnTo>
                      <a:pt x="292" y="10"/>
                    </a:lnTo>
                    <a:lnTo>
                      <a:pt x="278" y="6"/>
                    </a:lnTo>
                    <a:lnTo>
                      <a:pt x="264" y="3"/>
                    </a:lnTo>
                    <a:lnTo>
                      <a:pt x="252" y="1"/>
                    </a:lnTo>
                    <a:lnTo>
                      <a:pt x="240" y="0"/>
                    </a:lnTo>
                    <a:lnTo>
                      <a:pt x="227" y="1"/>
                    </a:lnTo>
                    <a:lnTo>
                      <a:pt x="215" y="2"/>
                    </a:lnTo>
                    <a:lnTo>
                      <a:pt x="204" y="5"/>
                    </a:lnTo>
                    <a:lnTo>
                      <a:pt x="180" y="11"/>
                    </a:lnTo>
                    <a:lnTo>
                      <a:pt x="157" y="16"/>
                    </a:lnTo>
                    <a:lnTo>
                      <a:pt x="136" y="20"/>
                    </a:lnTo>
                    <a:lnTo>
                      <a:pt x="114" y="24"/>
                    </a:lnTo>
                    <a:lnTo>
                      <a:pt x="76" y="31"/>
                    </a:lnTo>
                    <a:lnTo>
                      <a:pt x="44" y="37"/>
                    </a:lnTo>
                    <a:lnTo>
                      <a:pt x="31" y="40"/>
                    </a:lnTo>
                    <a:lnTo>
                      <a:pt x="20" y="45"/>
                    </a:lnTo>
                    <a:lnTo>
                      <a:pt x="15" y="47"/>
                    </a:lnTo>
                    <a:lnTo>
                      <a:pt x="11" y="50"/>
                    </a:lnTo>
                    <a:lnTo>
                      <a:pt x="8" y="53"/>
                    </a:lnTo>
                    <a:lnTo>
                      <a:pt x="5" y="57"/>
                    </a:lnTo>
                    <a:lnTo>
                      <a:pt x="3" y="60"/>
                    </a:lnTo>
                    <a:lnTo>
                      <a:pt x="1" y="66"/>
                    </a:lnTo>
                    <a:lnTo>
                      <a:pt x="0" y="70"/>
                    </a:lnTo>
                    <a:lnTo>
                      <a:pt x="0" y="75"/>
                    </a:lnTo>
                    <a:lnTo>
                      <a:pt x="1" y="81"/>
                    </a:lnTo>
                    <a:lnTo>
                      <a:pt x="2" y="87"/>
                    </a:lnTo>
                    <a:lnTo>
                      <a:pt x="4" y="93"/>
                    </a:lnTo>
                    <a:lnTo>
                      <a:pt x="7" y="101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37" name="Freeform 2357">
                <a:extLst>
                  <a:ext uri="{FF2B5EF4-FFF2-40B4-BE49-F238E27FC236}">
                    <a16:creationId xmlns:a16="http://schemas.microsoft.com/office/drawing/2014/main" id="{031BA79F-7585-4AFD-AEF3-395B5141CFB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7" y="3354"/>
                <a:ext cx="69" cy="31"/>
              </a:xfrm>
              <a:custGeom>
                <a:avLst/>
                <a:gdLst>
                  <a:gd name="T0" fmla="*/ 0 w 1029"/>
                  <a:gd name="T1" fmla="*/ 1 h 467"/>
                  <a:gd name="T2" fmla="*/ 0 w 1029"/>
                  <a:gd name="T3" fmla="*/ 1 h 467"/>
                  <a:gd name="T4" fmla="*/ 0 w 1029"/>
                  <a:gd name="T5" fmla="*/ 1 h 467"/>
                  <a:gd name="T6" fmla="*/ 1 w 1029"/>
                  <a:gd name="T7" fmla="*/ 1 h 467"/>
                  <a:gd name="T8" fmla="*/ 1 w 1029"/>
                  <a:gd name="T9" fmla="*/ 1 h 467"/>
                  <a:gd name="T10" fmla="*/ 1 w 1029"/>
                  <a:gd name="T11" fmla="*/ 1 h 467"/>
                  <a:gd name="T12" fmla="*/ 1 w 1029"/>
                  <a:gd name="T13" fmla="*/ 1 h 467"/>
                  <a:gd name="T14" fmla="*/ 1 w 1029"/>
                  <a:gd name="T15" fmla="*/ 1 h 467"/>
                  <a:gd name="T16" fmla="*/ 2 w 1029"/>
                  <a:gd name="T17" fmla="*/ 2 h 467"/>
                  <a:gd name="T18" fmla="*/ 1 w 1029"/>
                  <a:gd name="T19" fmla="*/ 2 h 467"/>
                  <a:gd name="T20" fmla="*/ 1 w 1029"/>
                  <a:gd name="T21" fmla="*/ 1 h 467"/>
                  <a:gd name="T22" fmla="*/ 2 w 1029"/>
                  <a:gd name="T23" fmla="*/ 2 h 467"/>
                  <a:gd name="T24" fmla="*/ 2 w 1029"/>
                  <a:gd name="T25" fmla="*/ 2 h 467"/>
                  <a:gd name="T26" fmla="*/ 3 w 1029"/>
                  <a:gd name="T27" fmla="*/ 2 h 467"/>
                  <a:gd name="T28" fmla="*/ 2 w 1029"/>
                  <a:gd name="T29" fmla="*/ 2 h 467"/>
                  <a:gd name="T30" fmla="*/ 2 w 1029"/>
                  <a:gd name="T31" fmla="*/ 2 h 467"/>
                  <a:gd name="T32" fmla="*/ 3 w 1029"/>
                  <a:gd name="T33" fmla="*/ 2 h 467"/>
                  <a:gd name="T34" fmla="*/ 3 w 1029"/>
                  <a:gd name="T35" fmla="*/ 2 h 467"/>
                  <a:gd name="T36" fmla="*/ 4 w 1029"/>
                  <a:gd name="T37" fmla="*/ 1 h 467"/>
                  <a:gd name="T38" fmla="*/ 3 w 1029"/>
                  <a:gd name="T39" fmla="*/ 2 h 467"/>
                  <a:gd name="T40" fmla="*/ 4 w 1029"/>
                  <a:gd name="T41" fmla="*/ 1 h 467"/>
                  <a:gd name="T42" fmla="*/ 5 w 1029"/>
                  <a:gd name="T43" fmla="*/ 1 h 467"/>
                  <a:gd name="T44" fmla="*/ 4 w 1029"/>
                  <a:gd name="T45" fmla="*/ 1 h 467"/>
                  <a:gd name="T46" fmla="*/ 4 w 1029"/>
                  <a:gd name="T47" fmla="*/ 1 h 467"/>
                  <a:gd name="T48" fmla="*/ 4 w 1029"/>
                  <a:gd name="T49" fmla="*/ 1 h 467"/>
                  <a:gd name="T50" fmla="*/ 5 w 1029"/>
                  <a:gd name="T51" fmla="*/ 1 h 467"/>
                  <a:gd name="T52" fmla="*/ 5 w 1029"/>
                  <a:gd name="T53" fmla="*/ 1 h 467"/>
                  <a:gd name="T54" fmla="*/ 4 w 1029"/>
                  <a:gd name="T55" fmla="*/ 1 h 467"/>
                  <a:gd name="T56" fmla="*/ 4 w 1029"/>
                  <a:gd name="T57" fmla="*/ 1 h 467"/>
                  <a:gd name="T58" fmla="*/ 4 w 1029"/>
                  <a:gd name="T59" fmla="*/ 1 h 467"/>
                  <a:gd name="T60" fmla="*/ 4 w 1029"/>
                  <a:gd name="T61" fmla="*/ 1 h 467"/>
                  <a:gd name="T62" fmla="*/ 4 w 1029"/>
                  <a:gd name="T63" fmla="*/ 1 h 467"/>
                  <a:gd name="T64" fmla="*/ 3 w 1029"/>
                  <a:gd name="T65" fmla="*/ 1 h 467"/>
                  <a:gd name="T66" fmla="*/ 3 w 1029"/>
                  <a:gd name="T67" fmla="*/ 1 h 467"/>
                  <a:gd name="T68" fmla="*/ 3 w 1029"/>
                  <a:gd name="T69" fmla="*/ 1 h 467"/>
                  <a:gd name="T70" fmla="*/ 3 w 1029"/>
                  <a:gd name="T71" fmla="*/ 1 h 467"/>
                  <a:gd name="T72" fmla="*/ 3 w 1029"/>
                  <a:gd name="T73" fmla="*/ 1 h 467"/>
                  <a:gd name="T74" fmla="*/ 3 w 1029"/>
                  <a:gd name="T75" fmla="*/ 1 h 467"/>
                  <a:gd name="T76" fmla="*/ 2 w 1029"/>
                  <a:gd name="T77" fmla="*/ 0 h 467"/>
                  <a:gd name="T78" fmla="*/ 3 w 1029"/>
                  <a:gd name="T79" fmla="*/ 1 h 467"/>
                  <a:gd name="T80" fmla="*/ 2 w 1029"/>
                  <a:gd name="T81" fmla="*/ 0 h 467"/>
                  <a:gd name="T82" fmla="*/ 1 w 1029"/>
                  <a:gd name="T83" fmla="*/ 0 h 467"/>
                  <a:gd name="T84" fmla="*/ 1 w 1029"/>
                  <a:gd name="T85" fmla="*/ 0 h 467"/>
                  <a:gd name="T86" fmla="*/ 1 w 1029"/>
                  <a:gd name="T87" fmla="*/ 0 h 467"/>
                  <a:gd name="T88" fmla="*/ 2 w 1029"/>
                  <a:gd name="T89" fmla="*/ 0 h 467"/>
                  <a:gd name="T90" fmla="*/ 1 w 1029"/>
                  <a:gd name="T91" fmla="*/ 0 h 467"/>
                  <a:gd name="T92" fmla="*/ 1 w 1029"/>
                  <a:gd name="T93" fmla="*/ 0 h 467"/>
                  <a:gd name="T94" fmla="*/ 1 w 1029"/>
                  <a:gd name="T95" fmla="*/ 0 h 467"/>
                  <a:gd name="T96" fmla="*/ 0 w 1029"/>
                  <a:gd name="T97" fmla="*/ 0 h 467"/>
                  <a:gd name="T98" fmla="*/ 1 w 1029"/>
                  <a:gd name="T99" fmla="*/ 0 h 467"/>
                  <a:gd name="T100" fmla="*/ 0 w 1029"/>
                  <a:gd name="T101" fmla="*/ 0 h 467"/>
                  <a:gd name="T102" fmla="*/ 0 w 1029"/>
                  <a:gd name="T103" fmla="*/ 1 h 467"/>
                  <a:gd name="T104" fmla="*/ 0 w 1029"/>
                  <a:gd name="T105" fmla="*/ 0 h 467"/>
                  <a:gd name="T106" fmla="*/ 0 w 1029"/>
                  <a:gd name="T107" fmla="*/ 0 h 467"/>
                  <a:gd name="T108" fmla="*/ 0 w 1029"/>
                  <a:gd name="T109" fmla="*/ 1 h 46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29" h="467">
                    <a:moveTo>
                      <a:pt x="45" y="112"/>
                    </a:moveTo>
                    <a:lnTo>
                      <a:pt x="52" y="130"/>
                    </a:lnTo>
                    <a:lnTo>
                      <a:pt x="60" y="145"/>
                    </a:lnTo>
                    <a:lnTo>
                      <a:pt x="69" y="161"/>
                    </a:lnTo>
                    <a:lnTo>
                      <a:pt x="80" y="175"/>
                    </a:lnTo>
                    <a:lnTo>
                      <a:pt x="90" y="189"/>
                    </a:lnTo>
                    <a:lnTo>
                      <a:pt x="101" y="202"/>
                    </a:lnTo>
                    <a:lnTo>
                      <a:pt x="114" y="214"/>
                    </a:lnTo>
                    <a:lnTo>
                      <a:pt x="127" y="226"/>
                    </a:lnTo>
                    <a:lnTo>
                      <a:pt x="103" y="255"/>
                    </a:lnTo>
                    <a:lnTo>
                      <a:pt x="88" y="242"/>
                    </a:lnTo>
                    <a:lnTo>
                      <a:pt x="74" y="228"/>
                    </a:lnTo>
                    <a:lnTo>
                      <a:pt x="61" y="213"/>
                    </a:lnTo>
                    <a:lnTo>
                      <a:pt x="49" y="198"/>
                    </a:lnTo>
                    <a:lnTo>
                      <a:pt x="38" y="181"/>
                    </a:lnTo>
                    <a:lnTo>
                      <a:pt x="28" y="164"/>
                    </a:lnTo>
                    <a:lnTo>
                      <a:pt x="19" y="146"/>
                    </a:lnTo>
                    <a:lnTo>
                      <a:pt x="11" y="128"/>
                    </a:lnTo>
                    <a:lnTo>
                      <a:pt x="45" y="112"/>
                    </a:lnTo>
                    <a:close/>
                    <a:moveTo>
                      <a:pt x="127" y="226"/>
                    </a:moveTo>
                    <a:lnTo>
                      <a:pt x="141" y="237"/>
                    </a:lnTo>
                    <a:lnTo>
                      <a:pt x="157" y="247"/>
                    </a:lnTo>
                    <a:lnTo>
                      <a:pt x="174" y="256"/>
                    </a:lnTo>
                    <a:lnTo>
                      <a:pt x="193" y="265"/>
                    </a:lnTo>
                    <a:lnTo>
                      <a:pt x="211" y="272"/>
                    </a:lnTo>
                    <a:lnTo>
                      <a:pt x="233" y="279"/>
                    </a:lnTo>
                    <a:lnTo>
                      <a:pt x="255" y="285"/>
                    </a:lnTo>
                    <a:lnTo>
                      <a:pt x="278" y="290"/>
                    </a:lnTo>
                    <a:lnTo>
                      <a:pt x="272" y="326"/>
                    </a:lnTo>
                    <a:lnTo>
                      <a:pt x="245" y="321"/>
                    </a:lnTo>
                    <a:lnTo>
                      <a:pt x="221" y="315"/>
                    </a:lnTo>
                    <a:lnTo>
                      <a:pt x="198" y="307"/>
                    </a:lnTo>
                    <a:lnTo>
                      <a:pt x="176" y="299"/>
                    </a:lnTo>
                    <a:lnTo>
                      <a:pt x="157" y="289"/>
                    </a:lnTo>
                    <a:lnTo>
                      <a:pt x="137" y="279"/>
                    </a:lnTo>
                    <a:lnTo>
                      <a:pt x="120" y="268"/>
                    </a:lnTo>
                    <a:lnTo>
                      <a:pt x="103" y="255"/>
                    </a:lnTo>
                    <a:lnTo>
                      <a:pt x="127" y="226"/>
                    </a:lnTo>
                    <a:close/>
                    <a:moveTo>
                      <a:pt x="272" y="327"/>
                    </a:moveTo>
                    <a:lnTo>
                      <a:pt x="271" y="326"/>
                    </a:lnTo>
                    <a:lnTo>
                      <a:pt x="272" y="326"/>
                    </a:lnTo>
                    <a:lnTo>
                      <a:pt x="275" y="309"/>
                    </a:lnTo>
                    <a:lnTo>
                      <a:pt x="272" y="327"/>
                    </a:lnTo>
                    <a:close/>
                    <a:moveTo>
                      <a:pt x="278" y="290"/>
                    </a:moveTo>
                    <a:lnTo>
                      <a:pt x="290" y="292"/>
                    </a:lnTo>
                    <a:lnTo>
                      <a:pt x="300" y="295"/>
                    </a:lnTo>
                    <a:lnTo>
                      <a:pt x="311" y="299"/>
                    </a:lnTo>
                    <a:lnTo>
                      <a:pt x="322" y="302"/>
                    </a:lnTo>
                    <a:lnTo>
                      <a:pt x="341" y="311"/>
                    </a:lnTo>
                    <a:lnTo>
                      <a:pt x="361" y="321"/>
                    </a:lnTo>
                    <a:lnTo>
                      <a:pt x="379" y="334"/>
                    </a:lnTo>
                    <a:lnTo>
                      <a:pt x="397" y="346"/>
                    </a:lnTo>
                    <a:lnTo>
                      <a:pt x="414" y="358"/>
                    </a:lnTo>
                    <a:lnTo>
                      <a:pt x="431" y="372"/>
                    </a:lnTo>
                    <a:lnTo>
                      <a:pt x="407" y="402"/>
                    </a:lnTo>
                    <a:lnTo>
                      <a:pt x="392" y="389"/>
                    </a:lnTo>
                    <a:lnTo>
                      <a:pt x="376" y="378"/>
                    </a:lnTo>
                    <a:lnTo>
                      <a:pt x="361" y="367"/>
                    </a:lnTo>
                    <a:lnTo>
                      <a:pt x="343" y="355"/>
                    </a:lnTo>
                    <a:lnTo>
                      <a:pt x="327" y="346"/>
                    </a:lnTo>
                    <a:lnTo>
                      <a:pt x="309" y="338"/>
                    </a:lnTo>
                    <a:lnTo>
                      <a:pt x="300" y="335"/>
                    </a:lnTo>
                    <a:lnTo>
                      <a:pt x="291" y="332"/>
                    </a:lnTo>
                    <a:lnTo>
                      <a:pt x="281" y="329"/>
                    </a:lnTo>
                    <a:lnTo>
                      <a:pt x="272" y="327"/>
                    </a:lnTo>
                    <a:lnTo>
                      <a:pt x="278" y="290"/>
                    </a:lnTo>
                    <a:close/>
                    <a:moveTo>
                      <a:pt x="431" y="372"/>
                    </a:moveTo>
                    <a:lnTo>
                      <a:pt x="450" y="387"/>
                    </a:lnTo>
                    <a:lnTo>
                      <a:pt x="470" y="402"/>
                    </a:lnTo>
                    <a:lnTo>
                      <a:pt x="480" y="408"/>
                    </a:lnTo>
                    <a:lnTo>
                      <a:pt x="489" y="414"/>
                    </a:lnTo>
                    <a:lnTo>
                      <a:pt x="499" y="418"/>
                    </a:lnTo>
                    <a:lnTo>
                      <a:pt x="508" y="422"/>
                    </a:lnTo>
                    <a:lnTo>
                      <a:pt x="518" y="425"/>
                    </a:lnTo>
                    <a:lnTo>
                      <a:pt x="527" y="426"/>
                    </a:lnTo>
                    <a:lnTo>
                      <a:pt x="537" y="426"/>
                    </a:lnTo>
                    <a:lnTo>
                      <a:pt x="546" y="425"/>
                    </a:lnTo>
                    <a:lnTo>
                      <a:pt x="555" y="423"/>
                    </a:lnTo>
                    <a:lnTo>
                      <a:pt x="564" y="419"/>
                    </a:lnTo>
                    <a:lnTo>
                      <a:pt x="575" y="413"/>
                    </a:lnTo>
                    <a:lnTo>
                      <a:pt x="584" y="406"/>
                    </a:lnTo>
                    <a:lnTo>
                      <a:pt x="609" y="434"/>
                    </a:lnTo>
                    <a:lnTo>
                      <a:pt x="595" y="445"/>
                    </a:lnTo>
                    <a:lnTo>
                      <a:pt x="582" y="454"/>
                    </a:lnTo>
                    <a:lnTo>
                      <a:pt x="569" y="460"/>
                    </a:lnTo>
                    <a:lnTo>
                      <a:pt x="555" y="464"/>
                    </a:lnTo>
                    <a:lnTo>
                      <a:pt x="543" y="466"/>
                    </a:lnTo>
                    <a:lnTo>
                      <a:pt x="531" y="467"/>
                    </a:lnTo>
                    <a:lnTo>
                      <a:pt x="518" y="465"/>
                    </a:lnTo>
                    <a:lnTo>
                      <a:pt x="506" y="462"/>
                    </a:lnTo>
                    <a:lnTo>
                      <a:pt x="493" y="458"/>
                    </a:lnTo>
                    <a:lnTo>
                      <a:pt x="481" y="453"/>
                    </a:lnTo>
                    <a:lnTo>
                      <a:pt x="469" y="446"/>
                    </a:lnTo>
                    <a:lnTo>
                      <a:pt x="456" y="439"/>
                    </a:lnTo>
                    <a:lnTo>
                      <a:pt x="433" y="421"/>
                    </a:lnTo>
                    <a:lnTo>
                      <a:pt x="407" y="402"/>
                    </a:lnTo>
                    <a:lnTo>
                      <a:pt x="431" y="372"/>
                    </a:lnTo>
                    <a:close/>
                    <a:moveTo>
                      <a:pt x="609" y="434"/>
                    </a:moveTo>
                    <a:lnTo>
                      <a:pt x="596" y="445"/>
                    </a:lnTo>
                    <a:lnTo>
                      <a:pt x="609" y="434"/>
                    </a:lnTo>
                    <a:lnTo>
                      <a:pt x="596" y="419"/>
                    </a:lnTo>
                    <a:lnTo>
                      <a:pt x="609" y="434"/>
                    </a:lnTo>
                    <a:close/>
                    <a:moveTo>
                      <a:pt x="584" y="406"/>
                    </a:moveTo>
                    <a:lnTo>
                      <a:pt x="597" y="394"/>
                    </a:lnTo>
                    <a:lnTo>
                      <a:pt x="612" y="383"/>
                    </a:lnTo>
                    <a:lnTo>
                      <a:pt x="627" y="372"/>
                    </a:lnTo>
                    <a:lnTo>
                      <a:pt x="644" y="360"/>
                    </a:lnTo>
                    <a:lnTo>
                      <a:pt x="678" y="339"/>
                    </a:lnTo>
                    <a:lnTo>
                      <a:pt x="715" y="317"/>
                    </a:lnTo>
                    <a:lnTo>
                      <a:pt x="753" y="297"/>
                    </a:lnTo>
                    <a:lnTo>
                      <a:pt x="791" y="277"/>
                    </a:lnTo>
                    <a:lnTo>
                      <a:pt x="829" y="259"/>
                    </a:lnTo>
                    <a:lnTo>
                      <a:pt x="865" y="241"/>
                    </a:lnTo>
                    <a:lnTo>
                      <a:pt x="882" y="274"/>
                    </a:lnTo>
                    <a:lnTo>
                      <a:pt x="847" y="291"/>
                    </a:lnTo>
                    <a:lnTo>
                      <a:pt x="810" y="310"/>
                    </a:lnTo>
                    <a:lnTo>
                      <a:pt x="771" y="330"/>
                    </a:lnTo>
                    <a:lnTo>
                      <a:pt x="735" y="349"/>
                    </a:lnTo>
                    <a:lnTo>
                      <a:pt x="699" y="370"/>
                    </a:lnTo>
                    <a:lnTo>
                      <a:pt x="665" y="390"/>
                    </a:lnTo>
                    <a:lnTo>
                      <a:pt x="650" y="402"/>
                    </a:lnTo>
                    <a:lnTo>
                      <a:pt x="636" y="412"/>
                    </a:lnTo>
                    <a:lnTo>
                      <a:pt x="622" y="422"/>
                    </a:lnTo>
                    <a:lnTo>
                      <a:pt x="609" y="434"/>
                    </a:lnTo>
                    <a:lnTo>
                      <a:pt x="584" y="406"/>
                    </a:lnTo>
                    <a:close/>
                    <a:moveTo>
                      <a:pt x="865" y="241"/>
                    </a:moveTo>
                    <a:lnTo>
                      <a:pt x="915" y="216"/>
                    </a:lnTo>
                    <a:lnTo>
                      <a:pt x="955" y="197"/>
                    </a:lnTo>
                    <a:lnTo>
                      <a:pt x="981" y="183"/>
                    </a:lnTo>
                    <a:lnTo>
                      <a:pt x="992" y="176"/>
                    </a:lnTo>
                    <a:lnTo>
                      <a:pt x="1029" y="175"/>
                    </a:lnTo>
                    <a:lnTo>
                      <a:pt x="1029" y="180"/>
                    </a:lnTo>
                    <a:lnTo>
                      <a:pt x="1027" y="185"/>
                    </a:lnTo>
                    <a:lnTo>
                      <a:pt x="1023" y="192"/>
                    </a:lnTo>
                    <a:lnTo>
                      <a:pt x="1017" y="197"/>
                    </a:lnTo>
                    <a:lnTo>
                      <a:pt x="1012" y="202"/>
                    </a:lnTo>
                    <a:lnTo>
                      <a:pt x="1005" y="208"/>
                    </a:lnTo>
                    <a:lnTo>
                      <a:pt x="996" y="214"/>
                    </a:lnTo>
                    <a:lnTo>
                      <a:pt x="987" y="220"/>
                    </a:lnTo>
                    <a:lnTo>
                      <a:pt x="965" y="233"/>
                    </a:lnTo>
                    <a:lnTo>
                      <a:pt x="940" y="246"/>
                    </a:lnTo>
                    <a:lnTo>
                      <a:pt x="912" y="260"/>
                    </a:lnTo>
                    <a:lnTo>
                      <a:pt x="882" y="274"/>
                    </a:lnTo>
                    <a:lnTo>
                      <a:pt x="865" y="241"/>
                    </a:lnTo>
                    <a:close/>
                    <a:moveTo>
                      <a:pt x="992" y="176"/>
                    </a:moveTo>
                    <a:lnTo>
                      <a:pt x="989" y="176"/>
                    </a:lnTo>
                    <a:lnTo>
                      <a:pt x="979" y="178"/>
                    </a:lnTo>
                    <a:lnTo>
                      <a:pt x="964" y="181"/>
                    </a:lnTo>
                    <a:lnTo>
                      <a:pt x="941" y="183"/>
                    </a:lnTo>
                    <a:lnTo>
                      <a:pt x="940" y="145"/>
                    </a:lnTo>
                    <a:lnTo>
                      <a:pt x="962" y="145"/>
                    </a:lnTo>
                    <a:lnTo>
                      <a:pt x="979" y="146"/>
                    </a:lnTo>
                    <a:lnTo>
                      <a:pt x="995" y="148"/>
                    </a:lnTo>
                    <a:lnTo>
                      <a:pt x="1007" y="151"/>
                    </a:lnTo>
                    <a:lnTo>
                      <a:pt x="1012" y="154"/>
                    </a:lnTo>
                    <a:lnTo>
                      <a:pt x="1016" y="157"/>
                    </a:lnTo>
                    <a:lnTo>
                      <a:pt x="1021" y="159"/>
                    </a:lnTo>
                    <a:lnTo>
                      <a:pt x="1024" y="162"/>
                    </a:lnTo>
                    <a:lnTo>
                      <a:pt x="1026" y="165"/>
                    </a:lnTo>
                    <a:lnTo>
                      <a:pt x="1028" y="168"/>
                    </a:lnTo>
                    <a:lnTo>
                      <a:pt x="1029" y="171"/>
                    </a:lnTo>
                    <a:lnTo>
                      <a:pt x="1029" y="175"/>
                    </a:lnTo>
                    <a:lnTo>
                      <a:pt x="992" y="176"/>
                    </a:lnTo>
                    <a:close/>
                    <a:moveTo>
                      <a:pt x="939" y="145"/>
                    </a:moveTo>
                    <a:lnTo>
                      <a:pt x="940" y="145"/>
                    </a:lnTo>
                    <a:lnTo>
                      <a:pt x="940" y="165"/>
                    </a:lnTo>
                    <a:lnTo>
                      <a:pt x="939" y="145"/>
                    </a:lnTo>
                    <a:close/>
                    <a:moveTo>
                      <a:pt x="941" y="183"/>
                    </a:moveTo>
                    <a:lnTo>
                      <a:pt x="925" y="184"/>
                    </a:lnTo>
                    <a:lnTo>
                      <a:pt x="910" y="185"/>
                    </a:lnTo>
                    <a:lnTo>
                      <a:pt x="897" y="187"/>
                    </a:lnTo>
                    <a:lnTo>
                      <a:pt x="885" y="190"/>
                    </a:lnTo>
                    <a:lnTo>
                      <a:pt x="864" y="194"/>
                    </a:lnTo>
                    <a:lnTo>
                      <a:pt x="847" y="200"/>
                    </a:lnTo>
                    <a:lnTo>
                      <a:pt x="832" y="207"/>
                    </a:lnTo>
                    <a:lnTo>
                      <a:pt x="821" y="214"/>
                    </a:lnTo>
                    <a:lnTo>
                      <a:pt x="811" y="221"/>
                    </a:lnTo>
                    <a:lnTo>
                      <a:pt x="802" y="229"/>
                    </a:lnTo>
                    <a:lnTo>
                      <a:pt x="778" y="200"/>
                    </a:lnTo>
                    <a:lnTo>
                      <a:pt x="788" y="191"/>
                    </a:lnTo>
                    <a:lnTo>
                      <a:pt x="800" y="182"/>
                    </a:lnTo>
                    <a:lnTo>
                      <a:pt x="814" y="174"/>
                    </a:lnTo>
                    <a:lnTo>
                      <a:pt x="830" y="166"/>
                    </a:lnTo>
                    <a:lnTo>
                      <a:pt x="840" y="162"/>
                    </a:lnTo>
                    <a:lnTo>
                      <a:pt x="851" y="159"/>
                    </a:lnTo>
                    <a:lnTo>
                      <a:pt x="862" y="156"/>
                    </a:lnTo>
                    <a:lnTo>
                      <a:pt x="875" y="153"/>
                    </a:lnTo>
                    <a:lnTo>
                      <a:pt x="889" y="150"/>
                    </a:lnTo>
                    <a:lnTo>
                      <a:pt x="904" y="148"/>
                    </a:lnTo>
                    <a:lnTo>
                      <a:pt x="922" y="146"/>
                    </a:lnTo>
                    <a:lnTo>
                      <a:pt x="939" y="145"/>
                    </a:lnTo>
                    <a:lnTo>
                      <a:pt x="941" y="183"/>
                    </a:lnTo>
                    <a:close/>
                    <a:moveTo>
                      <a:pt x="802" y="229"/>
                    </a:moveTo>
                    <a:lnTo>
                      <a:pt x="791" y="237"/>
                    </a:lnTo>
                    <a:lnTo>
                      <a:pt x="781" y="245"/>
                    </a:lnTo>
                    <a:lnTo>
                      <a:pt x="775" y="248"/>
                    </a:lnTo>
                    <a:lnTo>
                      <a:pt x="769" y="251"/>
                    </a:lnTo>
                    <a:lnTo>
                      <a:pt x="762" y="253"/>
                    </a:lnTo>
                    <a:lnTo>
                      <a:pt x="756" y="255"/>
                    </a:lnTo>
                    <a:lnTo>
                      <a:pt x="748" y="257"/>
                    </a:lnTo>
                    <a:lnTo>
                      <a:pt x="740" y="259"/>
                    </a:lnTo>
                    <a:lnTo>
                      <a:pt x="730" y="259"/>
                    </a:lnTo>
                    <a:lnTo>
                      <a:pt x="721" y="259"/>
                    </a:lnTo>
                    <a:lnTo>
                      <a:pt x="710" y="257"/>
                    </a:lnTo>
                    <a:lnTo>
                      <a:pt x="697" y="255"/>
                    </a:lnTo>
                    <a:lnTo>
                      <a:pt x="684" y="252"/>
                    </a:lnTo>
                    <a:lnTo>
                      <a:pt x="670" y="249"/>
                    </a:lnTo>
                    <a:lnTo>
                      <a:pt x="679" y="212"/>
                    </a:lnTo>
                    <a:lnTo>
                      <a:pt x="700" y="217"/>
                    </a:lnTo>
                    <a:lnTo>
                      <a:pt x="718" y="219"/>
                    </a:lnTo>
                    <a:lnTo>
                      <a:pt x="732" y="220"/>
                    </a:lnTo>
                    <a:lnTo>
                      <a:pt x="745" y="218"/>
                    </a:lnTo>
                    <a:lnTo>
                      <a:pt x="754" y="215"/>
                    </a:lnTo>
                    <a:lnTo>
                      <a:pt x="762" y="211"/>
                    </a:lnTo>
                    <a:lnTo>
                      <a:pt x="770" y="205"/>
                    </a:lnTo>
                    <a:lnTo>
                      <a:pt x="778" y="200"/>
                    </a:lnTo>
                    <a:lnTo>
                      <a:pt x="802" y="229"/>
                    </a:lnTo>
                    <a:close/>
                    <a:moveTo>
                      <a:pt x="670" y="249"/>
                    </a:moveTo>
                    <a:lnTo>
                      <a:pt x="676" y="250"/>
                    </a:lnTo>
                    <a:lnTo>
                      <a:pt x="670" y="249"/>
                    </a:lnTo>
                    <a:lnTo>
                      <a:pt x="675" y="231"/>
                    </a:lnTo>
                    <a:lnTo>
                      <a:pt x="670" y="249"/>
                    </a:lnTo>
                    <a:close/>
                    <a:moveTo>
                      <a:pt x="670" y="249"/>
                    </a:moveTo>
                    <a:lnTo>
                      <a:pt x="658" y="246"/>
                    </a:lnTo>
                    <a:lnTo>
                      <a:pt x="647" y="242"/>
                    </a:lnTo>
                    <a:lnTo>
                      <a:pt x="636" y="237"/>
                    </a:lnTo>
                    <a:lnTo>
                      <a:pt x="623" y="233"/>
                    </a:lnTo>
                    <a:lnTo>
                      <a:pt x="599" y="220"/>
                    </a:lnTo>
                    <a:lnTo>
                      <a:pt x="576" y="207"/>
                    </a:lnTo>
                    <a:lnTo>
                      <a:pt x="551" y="193"/>
                    </a:lnTo>
                    <a:lnTo>
                      <a:pt x="526" y="177"/>
                    </a:lnTo>
                    <a:lnTo>
                      <a:pt x="502" y="161"/>
                    </a:lnTo>
                    <a:lnTo>
                      <a:pt x="477" y="144"/>
                    </a:lnTo>
                    <a:lnTo>
                      <a:pt x="498" y="112"/>
                    </a:lnTo>
                    <a:lnTo>
                      <a:pt x="521" y="129"/>
                    </a:lnTo>
                    <a:lnTo>
                      <a:pt x="545" y="144"/>
                    </a:lnTo>
                    <a:lnTo>
                      <a:pt x="569" y="160"/>
                    </a:lnTo>
                    <a:lnTo>
                      <a:pt x="592" y="173"/>
                    </a:lnTo>
                    <a:lnTo>
                      <a:pt x="615" y="186"/>
                    </a:lnTo>
                    <a:lnTo>
                      <a:pt x="637" y="197"/>
                    </a:lnTo>
                    <a:lnTo>
                      <a:pt x="658" y="206"/>
                    </a:lnTo>
                    <a:lnTo>
                      <a:pt x="679" y="213"/>
                    </a:lnTo>
                    <a:lnTo>
                      <a:pt x="670" y="249"/>
                    </a:lnTo>
                    <a:close/>
                    <a:moveTo>
                      <a:pt x="477" y="144"/>
                    </a:moveTo>
                    <a:lnTo>
                      <a:pt x="442" y="121"/>
                    </a:lnTo>
                    <a:lnTo>
                      <a:pt x="408" y="99"/>
                    </a:lnTo>
                    <a:lnTo>
                      <a:pt x="375" y="79"/>
                    </a:lnTo>
                    <a:lnTo>
                      <a:pt x="342" y="62"/>
                    </a:lnTo>
                    <a:lnTo>
                      <a:pt x="327" y="55"/>
                    </a:lnTo>
                    <a:lnTo>
                      <a:pt x="311" y="49"/>
                    </a:lnTo>
                    <a:lnTo>
                      <a:pt x="297" y="43"/>
                    </a:lnTo>
                    <a:lnTo>
                      <a:pt x="282" y="40"/>
                    </a:lnTo>
                    <a:lnTo>
                      <a:pt x="268" y="38"/>
                    </a:lnTo>
                    <a:lnTo>
                      <a:pt x="255" y="37"/>
                    </a:lnTo>
                    <a:lnTo>
                      <a:pt x="241" y="39"/>
                    </a:lnTo>
                    <a:lnTo>
                      <a:pt x="229" y="42"/>
                    </a:lnTo>
                    <a:lnTo>
                      <a:pt x="218" y="6"/>
                    </a:lnTo>
                    <a:lnTo>
                      <a:pt x="225" y="4"/>
                    </a:lnTo>
                    <a:lnTo>
                      <a:pt x="233" y="2"/>
                    </a:lnTo>
                    <a:lnTo>
                      <a:pt x="241" y="1"/>
                    </a:lnTo>
                    <a:lnTo>
                      <a:pt x="248" y="0"/>
                    </a:lnTo>
                    <a:lnTo>
                      <a:pt x="265" y="0"/>
                    </a:lnTo>
                    <a:lnTo>
                      <a:pt x="281" y="2"/>
                    </a:lnTo>
                    <a:lnTo>
                      <a:pt x="298" y="5"/>
                    </a:lnTo>
                    <a:lnTo>
                      <a:pt x="315" y="10"/>
                    </a:lnTo>
                    <a:lnTo>
                      <a:pt x="333" y="17"/>
                    </a:lnTo>
                    <a:lnTo>
                      <a:pt x="350" y="24"/>
                    </a:lnTo>
                    <a:lnTo>
                      <a:pt x="369" y="33"/>
                    </a:lnTo>
                    <a:lnTo>
                      <a:pt x="386" y="42"/>
                    </a:lnTo>
                    <a:lnTo>
                      <a:pt x="405" y="53"/>
                    </a:lnTo>
                    <a:lnTo>
                      <a:pt x="423" y="64"/>
                    </a:lnTo>
                    <a:lnTo>
                      <a:pt x="461" y="88"/>
                    </a:lnTo>
                    <a:lnTo>
                      <a:pt x="498" y="112"/>
                    </a:lnTo>
                    <a:lnTo>
                      <a:pt x="477" y="144"/>
                    </a:lnTo>
                    <a:close/>
                    <a:moveTo>
                      <a:pt x="229" y="42"/>
                    </a:moveTo>
                    <a:lnTo>
                      <a:pt x="230" y="41"/>
                    </a:lnTo>
                    <a:lnTo>
                      <a:pt x="229" y="42"/>
                    </a:lnTo>
                    <a:lnTo>
                      <a:pt x="224" y="24"/>
                    </a:lnTo>
                    <a:lnTo>
                      <a:pt x="229" y="42"/>
                    </a:lnTo>
                    <a:close/>
                    <a:moveTo>
                      <a:pt x="229" y="42"/>
                    </a:moveTo>
                    <a:lnTo>
                      <a:pt x="199" y="50"/>
                    </a:lnTo>
                    <a:lnTo>
                      <a:pt x="171" y="56"/>
                    </a:lnTo>
                    <a:lnTo>
                      <a:pt x="144" y="61"/>
                    </a:lnTo>
                    <a:lnTo>
                      <a:pt x="119" y="65"/>
                    </a:lnTo>
                    <a:lnTo>
                      <a:pt x="114" y="28"/>
                    </a:lnTo>
                    <a:lnTo>
                      <a:pt x="137" y="24"/>
                    </a:lnTo>
                    <a:lnTo>
                      <a:pt x="163" y="19"/>
                    </a:lnTo>
                    <a:lnTo>
                      <a:pt x="190" y="14"/>
                    </a:lnTo>
                    <a:lnTo>
                      <a:pt x="219" y="6"/>
                    </a:lnTo>
                    <a:lnTo>
                      <a:pt x="229" y="42"/>
                    </a:lnTo>
                    <a:close/>
                    <a:moveTo>
                      <a:pt x="119" y="65"/>
                    </a:moveTo>
                    <a:lnTo>
                      <a:pt x="98" y="68"/>
                    </a:lnTo>
                    <a:lnTo>
                      <a:pt x="79" y="71"/>
                    </a:lnTo>
                    <a:lnTo>
                      <a:pt x="63" y="75"/>
                    </a:lnTo>
                    <a:lnTo>
                      <a:pt x="50" y="79"/>
                    </a:lnTo>
                    <a:lnTo>
                      <a:pt x="34" y="45"/>
                    </a:lnTo>
                    <a:lnTo>
                      <a:pt x="51" y="39"/>
                    </a:lnTo>
                    <a:lnTo>
                      <a:pt x="69" y="35"/>
                    </a:lnTo>
                    <a:lnTo>
                      <a:pt x="90" y="31"/>
                    </a:lnTo>
                    <a:lnTo>
                      <a:pt x="114" y="28"/>
                    </a:lnTo>
                    <a:lnTo>
                      <a:pt x="119" y="65"/>
                    </a:lnTo>
                    <a:close/>
                    <a:moveTo>
                      <a:pt x="50" y="79"/>
                    </a:moveTo>
                    <a:lnTo>
                      <a:pt x="47" y="81"/>
                    </a:lnTo>
                    <a:lnTo>
                      <a:pt x="44" y="85"/>
                    </a:lnTo>
                    <a:lnTo>
                      <a:pt x="42" y="88"/>
                    </a:lnTo>
                    <a:lnTo>
                      <a:pt x="40" y="91"/>
                    </a:lnTo>
                    <a:lnTo>
                      <a:pt x="39" y="95"/>
                    </a:lnTo>
                    <a:lnTo>
                      <a:pt x="40" y="100"/>
                    </a:lnTo>
                    <a:lnTo>
                      <a:pt x="42" y="106"/>
                    </a:lnTo>
                    <a:lnTo>
                      <a:pt x="45" y="112"/>
                    </a:lnTo>
                    <a:lnTo>
                      <a:pt x="11" y="128"/>
                    </a:lnTo>
                    <a:lnTo>
                      <a:pt x="7" y="120"/>
                    </a:lnTo>
                    <a:lnTo>
                      <a:pt x="4" y="112"/>
                    </a:lnTo>
                    <a:lnTo>
                      <a:pt x="2" y="105"/>
                    </a:lnTo>
                    <a:lnTo>
                      <a:pt x="1" y="98"/>
                    </a:lnTo>
                    <a:lnTo>
                      <a:pt x="0" y="92"/>
                    </a:lnTo>
                    <a:lnTo>
                      <a:pt x="0" y="87"/>
                    </a:lnTo>
                    <a:lnTo>
                      <a:pt x="1" y="80"/>
                    </a:lnTo>
                    <a:lnTo>
                      <a:pt x="2" y="75"/>
                    </a:lnTo>
                    <a:lnTo>
                      <a:pt x="4" y="71"/>
                    </a:lnTo>
                    <a:lnTo>
                      <a:pt x="8" y="66"/>
                    </a:lnTo>
                    <a:lnTo>
                      <a:pt x="11" y="62"/>
                    </a:lnTo>
                    <a:lnTo>
                      <a:pt x="14" y="59"/>
                    </a:lnTo>
                    <a:lnTo>
                      <a:pt x="23" y="52"/>
                    </a:lnTo>
                    <a:lnTo>
                      <a:pt x="34" y="45"/>
                    </a:lnTo>
                    <a:lnTo>
                      <a:pt x="50" y="79"/>
                    </a:lnTo>
                    <a:close/>
                    <a:moveTo>
                      <a:pt x="45" y="112"/>
                    </a:moveTo>
                    <a:lnTo>
                      <a:pt x="45" y="111"/>
                    </a:lnTo>
                    <a:lnTo>
                      <a:pt x="45" y="112"/>
                    </a:lnTo>
                    <a:lnTo>
                      <a:pt x="27" y="120"/>
                    </a:lnTo>
                    <a:lnTo>
                      <a:pt x="45" y="11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38" name="Freeform 2358">
                <a:extLst>
                  <a:ext uri="{FF2B5EF4-FFF2-40B4-BE49-F238E27FC236}">
                    <a16:creationId xmlns:a16="http://schemas.microsoft.com/office/drawing/2014/main" id="{9703AF87-F625-4D1D-A6F2-FBEA5B235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8" y="3437"/>
                <a:ext cx="26" cy="8"/>
              </a:xfrm>
              <a:custGeom>
                <a:avLst/>
                <a:gdLst>
                  <a:gd name="T0" fmla="*/ 0 w 399"/>
                  <a:gd name="T1" fmla="*/ 0 h 126"/>
                  <a:gd name="T2" fmla="*/ 0 w 399"/>
                  <a:gd name="T3" fmla="*/ 0 h 126"/>
                  <a:gd name="T4" fmla="*/ 0 w 399"/>
                  <a:gd name="T5" fmla="*/ 0 h 126"/>
                  <a:gd name="T6" fmla="*/ 1 w 399"/>
                  <a:gd name="T7" fmla="*/ 0 h 126"/>
                  <a:gd name="T8" fmla="*/ 1 w 399"/>
                  <a:gd name="T9" fmla="*/ 0 h 126"/>
                  <a:gd name="T10" fmla="*/ 1 w 399"/>
                  <a:gd name="T11" fmla="*/ 0 h 126"/>
                  <a:gd name="T12" fmla="*/ 1 w 399"/>
                  <a:gd name="T13" fmla="*/ 0 h 126"/>
                  <a:gd name="T14" fmla="*/ 1 w 399"/>
                  <a:gd name="T15" fmla="*/ 0 h 126"/>
                  <a:gd name="T16" fmla="*/ 1 w 399"/>
                  <a:gd name="T17" fmla="*/ 0 h 126"/>
                  <a:gd name="T18" fmla="*/ 1 w 399"/>
                  <a:gd name="T19" fmla="*/ 0 h 126"/>
                  <a:gd name="T20" fmla="*/ 1 w 399"/>
                  <a:gd name="T21" fmla="*/ 0 h 126"/>
                  <a:gd name="T22" fmla="*/ 1 w 399"/>
                  <a:gd name="T23" fmla="*/ 0 h 126"/>
                  <a:gd name="T24" fmla="*/ 1 w 399"/>
                  <a:gd name="T25" fmla="*/ 0 h 126"/>
                  <a:gd name="T26" fmla="*/ 2 w 399"/>
                  <a:gd name="T27" fmla="*/ 0 h 126"/>
                  <a:gd name="T28" fmla="*/ 2 w 399"/>
                  <a:gd name="T29" fmla="*/ 0 h 126"/>
                  <a:gd name="T30" fmla="*/ 2 w 399"/>
                  <a:gd name="T31" fmla="*/ 0 h 126"/>
                  <a:gd name="T32" fmla="*/ 2 w 399"/>
                  <a:gd name="T33" fmla="*/ 0 h 126"/>
                  <a:gd name="T34" fmla="*/ 2 w 399"/>
                  <a:gd name="T35" fmla="*/ 0 h 126"/>
                  <a:gd name="T36" fmla="*/ 2 w 399"/>
                  <a:gd name="T37" fmla="*/ 0 h 126"/>
                  <a:gd name="T38" fmla="*/ 2 w 399"/>
                  <a:gd name="T39" fmla="*/ 0 h 126"/>
                  <a:gd name="T40" fmla="*/ 2 w 399"/>
                  <a:gd name="T41" fmla="*/ 0 h 126"/>
                  <a:gd name="T42" fmla="*/ 2 w 399"/>
                  <a:gd name="T43" fmla="*/ 0 h 126"/>
                  <a:gd name="T44" fmla="*/ 2 w 399"/>
                  <a:gd name="T45" fmla="*/ 0 h 126"/>
                  <a:gd name="T46" fmla="*/ 2 w 399"/>
                  <a:gd name="T47" fmla="*/ 0 h 126"/>
                  <a:gd name="T48" fmla="*/ 2 w 399"/>
                  <a:gd name="T49" fmla="*/ 0 h 126"/>
                  <a:gd name="T50" fmla="*/ 1 w 399"/>
                  <a:gd name="T51" fmla="*/ 0 h 126"/>
                  <a:gd name="T52" fmla="*/ 1 w 399"/>
                  <a:gd name="T53" fmla="*/ 0 h 126"/>
                  <a:gd name="T54" fmla="*/ 1 w 399"/>
                  <a:gd name="T55" fmla="*/ 0 h 126"/>
                  <a:gd name="T56" fmla="*/ 1 w 399"/>
                  <a:gd name="T57" fmla="*/ 0 h 126"/>
                  <a:gd name="T58" fmla="*/ 1 w 399"/>
                  <a:gd name="T59" fmla="*/ 0 h 126"/>
                  <a:gd name="T60" fmla="*/ 1 w 399"/>
                  <a:gd name="T61" fmla="*/ 0 h 126"/>
                  <a:gd name="T62" fmla="*/ 1 w 399"/>
                  <a:gd name="T63" fmla="*/ 0 h 126"/>
                  <a:gd name="T64" fmla="*/ 1 w 399"/>
                  <a:gd name="T65" fmla="*/ 0 h 126"/>
                  <a:gd name="T66" fmla="*/ 1 w 399"/>
                  <a:gd name="T67" fmla="*/ 0 h 126"/>
                  <a:gd name="T68" fmla="*/ 1 w 399"/>
                  <a:gd name="T69" fmla="*/ 0 h 126"/>
                  <a:gd name="T70" fmla="*/ 0 w 399"/>
                  <a:gd name="T71" fmla="*/ 0 h 126"/>
                  <a:gd name="T72" fmla="*/ 0 w 399"/>
                  <a:gd name="T73" fmla="*/ 0 h 126"/>
                  <a:gd name="T74" fmla="*/ 0 w 399"/>
                  <a:gd name="T75" fmla="*/ 0 h 126"/>
                  <a:gd name="T76" fmla="*/ 0 w 399"/>
                  <a:gd name="T77" fmla="*/ 0 h 126"/>
                  <a:gd name="T78" fmla="*/ 0 w 399"/>
                  <a:gd name="T79" fmla="*/ 0 h 126"/>
                  <a:gd name="T80" fmla="*/ 0 w 399"/>
                  <a:gd name="T81" fmla="*/ 0 h 126"/>
                  <a:gd name="T82" fmla="*/ 0 w 399"/>
                  <a:gd name="T83" fmla="*/ 0 h 126"/>
                  <a:gd name="T84" fmla="*/ 0 w 399"/>
                  <a:gd name="T85" fmla="*/ 0 h 126"/>
                  <a:gd name="T86" fmla="*/ 0 w 399"/>
                  <a:gd name="T87" fmla="*/ 0 h 126"/>
                  <a:gd name="T88" fmla="*/ 0 w 399"/>
                  <a:gd name="T89" fmla="*/ 0 h 126"/>
                  <a:gd name="T90" fmla="*/ 0 w 399"/>
                  <a:gd name="T91" fmla="*/ 0 h 126"/>
                  <a:gd name="T92" fmla="*/ 0 w 399"/>
                  <a:gd name="T93" fmla="*/ 0 h 126"/>
                  <a:gd name="T94" fmla="*/ 0 w 399"/>
                  <a:gd name="T95" fmla="*/ 0 h 126"/>
                  <a:gd name="T96" fmla="*/ 0 w 399"/>
                  <a:gd name="T97" fmla="*/ 0 h 126"/>
                  <a:gd name="T98" fmla="*/ 0 w 399"/>
                  <a:gd name="T99" fmla="*/ 0 h 126"/>
                  <a:gd name="T100" fmla="*/ 0 w 399"/>
                  <a:gd name="T101" fmla="*/ 1 h 126"/>
                  <a:gd name="T102" fmla="*/ 0 w 399"/>
                  <a:gd name="T103" fmla="*/ 1 h 126"/>
                  <a:gd name="T104" fmla="*/ 0 w 399"/>
                  <a:gd name="T105" fmla="*/ 1 h 126"/>
                  <a:gd name="T106" fmla="*/ 0 w 399"/>
                  <a:gd name="T107" fmla="*/ 1 h 126"/>
                  <a:gd name="T108" fmla="*/ 0 w 399"/>
                  <a:gd name="T109" fmla="*/ 1 h 126"/>
                  <a:gd name="T110" fmla="*/ 0 w 399"/>
                  <a:gd name="T111" fmla="*/ 1 h 126"/>
                  <a:gd name="T112" fmla="*/ 0 w 399"/>
                  <a:gd name="T113" fmla="*/ 1 h 126"/>
                  <a:gd name="T114" fmla="*/ 0 w 399"/>
                  <a:gd name="T115" fmla="*/ 1 h 126"/>
                  <a:gd name="T116" fmla="*/ 0 w 399"/>
                  <a:gd name="T117" fmla="*/ 0 h 12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99" h="126">
                    <a:moveTo>
                      <a:pt x="65" y="116"/>
                    </a:moveTo>
                    <a:lnTo>
                      <a:pt x="90" y="106"/>
                    </a:lnTo>
                    <a:lnTo>
                      <a:pt x="114" y="96"/>
                    </a:lnTo>
                    <a:lnTo>
                      <a:pt x="135" y="88"/>
                    </a:lnTo>
                    <a:lnTo>
                      <a:pt x="160" y="82"/>
                    </a:lnTo>
                    <a:lnTo>
                      <a:pt x="173" y="80"/>
                    </a:lnTo>
                    <a:lnTo>
                      <a:pt x="188" y="78"/>
                    </a:lnTo>
                    <a:lnTo>
                      <a:pt x="203" y="76"/>
                    </a:lnTo>
                    <a:lnTo>
                      <a:pt x="221" y="74"/>
                    </a:lnTo>
                    <a:lnTo>
                      <a:pt x="261" y="72"/>
                    </a:lnTo>
                    <a:lnTo>
                      <a:pt x="309" y="72"/>
                    </a:lnTo>
                    <a:lnTo>
                      <a:pt x="334" y="71"/>
                    </a:lnTo>
                    <a:lnTo>
                      <a:pt x="354" y="70"/>
                    </a:lnTo>
                    <a:lnTo>
                      <a:pt x="370" y="69"/>
                    </a:lnTo>
                    <a:lnTo>
                      <a:pt x="382" y="67"/>
                    </a:lnTo>
                    <a:lnTo>
                      <a:pt x="391" y="65"/>
                    </a:lnTo>
                    <a:lnTo>
                      <a:pt x="396" y="61"/>
                    </a:lnTo>
                    <a:lnTo>
                      <a:pt x="398" y="60"/>
                    </a:lnTo>
                    <a:lnTo>
                      <a:pt x="399" y="59"/>
                    </a:lnTo>
                    <a:lnTo>
                      <a:pt x="398" y="57"/>
                    </a:lnTo>
                    <a:lnTo>
                      <a:pt x="398" y="55"/>
                    </a:lnTo>
                    <a:lnTo>
                      <a:pt x="394" y="52"/>
                    </a:lnTo>
                    <a:lnTo>
                      <a:pt x="388" y="48"/>
                    </a:lnTo>
                    <a:lnTo>
                      <a:pt x="378" y="44"/>
                    </a:lnTo>
                    <a:lnTo>
                      <a:pt x="367" y="40"/>
                    </a:lnTo>
                    <a:lnTo>
                      <a:pt x="338" y="32"/>
                    </a:lnTo>
                    <a:lnTo>
                      <a:pt x="302" y="23"/>
                    </a:lnTo>
                    <a:lnTo>
                      <a:pt x="266" y="16"/>
                    </a:lnTo>
                    <a:lnTo>
                      <a:pt x="234" y="9"/>
                    </a:lnTo>
                    <a:lnTo>
                      <a:pt x="205" y="4"/>
                    </a:lnTo>
                    <a:lnTo>
                      <a:pt x="179" y="1"/>
                    </a:lnTo>
                    <a:lnTo>
                      <a:pt x="166" y="0"/>
                    </a:lnTo>
                    <a:lnTo>
                      <a:pt x="153" y="1"/>
                    </a:lnTo>
                    <a:lnTo>
                      <a:pt x="140" y="3"/>
                    </a:lnTo>
                    <a:lnTo>
                      <a:pt x="127" y="5"/>
                    </a:lnTo>
                    <a:lnTo>
                      <a:pt x="114" y="9"/>
                    </a:lnTo>
                    <a:lnTo>
                      <a:pt x="99" y="15"/>
                    </a:lnTo>
                    <a:lnTo>
                      <a:pt x="85" y="22"/>
                    </a:lnTo>
                    <a:lnTo>
                      <a:pt x="69" y="31"/>
                    </a:lnTo>
                    <a:lnTo>
                      <a:pt x="55" y="41"/>
                    </a:lnTo>
                    <a:lnTo>
                      <a:pt x="42" y="51"/>
                    </a:lnTo>
                    <a:lnTo>
                      <a:pt x="30" y="60"/>
                    </a:lnTo>
                    <a:lnTo>
                      <a:pt x="21" y="71"/>
                    </a:lnTo>
                    <a:lnTo>
                      <a:pt x="13" y="81"/>
                    </a:lnTo>
                    <a:lnTo>
                      <a:pt x="8" y="90"/>
                    </a:lnTo>
                    <a:lnTo>
                      <a:pt x="4" y="99"/>
                    </a:lnTo>
                    <a:lnTo>
                      <a:pt x="1" y="107"/>
                    </a:lnTo>
                    <a:lnTo>
                      <a:pt x="0" y="110"/>
                    </a:lnTo>
                    <a:lnTo>
                      <a:pt x="1" y="113"/>
                    </a:lnTo>
                    <a:lnTo>
                      <a:pt x="1" y="116"/>
                    </a:lnTo>
                    <a:lnTo>
                      <a:pt x="4" y="119"/>
                    </a:lnTo>
                    <a:lnTo>
                      <a:pt x="6" y="121"/>
                    </a:lnTo>
                    <a:lnTo>
                      <a:pt x="8" y="123"/>
                    </a:lnTo>
                    <a:lnTo>
                      <a:pt x="11" y="124"/>
                    </a:lnTo>
                    <a:lnTo>
                      <a:pt x="14" y="125"/>
                    </a:lnTo>
                    <a:lnTo>
                      <a:pt x="23" y="126"/>
                    </a:lnTo>
                    <a:lnTo>
                      <a:pt x="35" y="124"/>
                    </a:lnTo>
                    <a:lnTo>
                      <a:pt x="49" y="121"/>
                    </a:lnTo>
                    <a:lnTo>
                      <a:pt x="65" y="1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9451" name="Freeform 2359">
              <a:extLst>
                <a:ext uri="{FF2B5EF4-FFF2-40B4-BE49-F238E27FC236}">
                  <a16:creationId xmlns:a16="http://schemas.microsoft.com/office/drawing/2014/main" id="{B7A7703A-0035-4E95-9CFA-29CA5EC0F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3361"/>
              <a:ext cx="49" cy="26"/>
            </a:xfrm>
            <a:custGeom>
              <a:avLst/>
              <a:gdLst>
                <a:gd name="T0" fmla="*/ 3 w 735"/>
                <a:gd name="T1" fmla="*/ 1 h 382"/>
                <a:gd name="T2" fmla="*/ 3 w 735"/>
                <a:gd name="T3" fmla="*/ 1 h 382"/>
                <a:gd name="T4" fmla="*/ 3 w 735"/>
                <a:gd name="T5" fmla="*/ 1 h 382"/>
                <a:gd name="T6" fmla="*/ 3 w 735"/>
                <a:gd name="T7" fmla="*/ 1 h 382"/>
                <a:gd name="T8" fmla="*/ 3 w 735"/>
                <a:gd name="T9" fmla="*/ 1 h 382"/>
                <a:gd name="T10" fmla="*/ 2 w 735"/>
                <a:gd name="T11" fmla="*/ 1 h 382"/>
                <a:gd name="T12" fmla="*/ 2 w 735"/>
                <a:gd name="T13" fmla="*/ 1 h 382"/>
                <a:gd name="T14" fmla="*/ 2 w 735"/>
                <a:gd name="T15" fmla="*/ 1 h 382"/>
                <a:gd name="T16" fmla="*/ 2 w 735"/>
                <a:gd name="T17" fmla="*/ 1 h 382"/>
                <a:gd name="T18" fmla="*/ 2 w 735"/>
                <a:gd name="T19" fmla="*/ 1 h 382"/>
                <a:gd name="T20" fmla="*/ 2 w 735"/>
                <a:gd name="T21" fmla="*/ 1 h 382"/>
                <a:gd name="T22" fmla="*/ 2 w 735"/>
                <a:gd name="T23" fmla="*/ 1 h 382"/>
                <a:gd name="T24" fmla="*/ 1 w 735"/>
                <a:gd name="T25" fmla="*/ 1 h 382"/>
                <a:gd name="T26" fmla="*/ 1 w 735"/>
                <a:gd name="T27" fmla="*/ 1 h 382"/>
                <a:gd name="T28" fmla="*/ 1 w 735"/>
                <a:gd name="T29" fmla="*/ 1 h 382"/>
                <a:gd name="T30" fmla="*/ 1 w 735"/>
                <a:gd name="T31" fmla="*/ 1 h 382"/>
                <a:gd name="T32" fmla="*/ 1 w 735"/>
                <a:gd name="T33" fmla="*/ 0 h 382"/>
                <a:gd name="T34" fmla="*/ 1 w 735"/>
                <a:gd name="T35" fmla="*/ 0 h 382"/>
                <a:gd name="T36" fmla="*/ 1 w 735"/>
                <a:gd name="T37" fmla="*/ 0 h 382"/>
                <a:gd name="T38" fmla="*/ 1 w 735"/>
                <a:gd name="T39" fmla="*/ 0 h 382"/>
                <a:gd name="T40" fmla="*/ 1 w 735"/>
                <a:gd name="T41" fmla="*/ 0 h 382"/>
                <a:gd name="T42" fmla="*/ 1 w 735"/>
                <a:gd name="T43" fmla="*/ 0 h 382"/>
                <a:gd name="T44" fmla="*/ 1 w 735"/>
                <a:gd name="T45" fmla="*/ 0 h 382"/>
                <a:gd name="T46" fmla="*/ 1 w 735"/>
                <a:gd name="T47" fmla="*/ 0 h 382"/>
                <a:gd name="T48" fmla="*/ 0 w 735"/>
                <a:gd name="T49" fmla="*/ 0 h 382"/>
                <a:gd name="T50" fmla="*/ 0 w 735"/>
                <a:gd name="T51" fmla="*/ 0 h 382"/>
                <a:gd name="T52" fmla="*/ 0 w 735"/>
                <a:gd name="T53" fmla="*/ 0 h 382"/>
                <a:gd name="T54" fmla="*/ 0 w 735"/>
                <a:gd name="T55" fmla="*/ 0 h 382"/>
                <a:gd name="T56" fmla="*/ 0 w 735"/>
                <a:gd name="T57" fmla="*/ 0 h 382"/>
                <a:gd name="T58" fmla="*/ 0 w 735"/>
                <a:gd name="T59" fmla="*/ 0 h 382"/>
                <a:gd name="T60" fmla="*/ 0 w 735"/>
                <a:gd name="T61" fmla="*/ 0 h 382"/>
                <a:gd name="T62" fmla="*/ 1 w 735"/>
                <a:gd name="T63" fmla="*/ 0 h 382"/>
                <a:gd name="T64" fmla="*/ 1 w 735"/>
                <a:gd name="T65" fmla="*/ 0 h 382"/>
                <a:gd name="T66" fmla="*/ 1 w 735"/>
                <a:gd name="T67" fmla="*/ 1 h 382"/>
                <a:gd name="T68" fmla="*/ 1 w 735"/>
                <a:gd name="T69" fmla="*/ 1 h 382"/>
                <a:gd name="T70" fmla="*/ 1 w 735"/>
                <a:gd name="T71" fmla="*/ 1 h 382"/>
                <a:gd name="T72" fmla="*/ 1 w 735"/>
                <a:gd name="T73" fmla="*/ 1 h 382"/>
                <a:gd name="T74" fmla="*/ 1 w 735"/>
                <a:gd name="T75" fmla="*/ 1 h 382"/>
                <a:gd name="T76" fmla="*/ 1 w 735"/>
                <a:gd name="T77" fmla="*/ 1 h 382"/>
                <a:gd name="T78" fmla="*/ 1 w 735"/>
                <a:gd name="T79" fmla="*/ 1 h 382"/>
                <a:gd name="T80" fmla="*/ 1 w 735"/>
                <a:gd name="T81" fmla="*/ 2 h 382"/>
                <a:gd name="T82" fmla="*/ 1 w 735"/>
                <a:gd name="T83" fmla="*/ 2 h 382"/>
                <a:gd name="T84" fmla="*/ 2 w 735"/>
                <a:gd name="T85" fmla="*/ 2 h 382"/>
                <a:gd name="T86" fmla="*/ 2 w 735"/>
                <a:gd name="T87" fmla="*/ 2 h 382"/>
                <a:gd name="T88" fmla="*/ 2 w 735"/>
                <a:gd name="T89" fmla="*/ 2 h 382"/>
                <a:gd name="T90" fmla="*/ 2 w 735"/>
                <a:gd name="T91" fmla="*/ 2 h 382"/>
                <a:gd name="T92" fmla="*/ 2 w 735"/>
                <a:gd name="T93" fmla="*/ 2 h 382"/>
                <a:gd name="T94" fmla="*/ 3 w 735"/>
                <a:gd name="T95" fmla="*/ 2 h 382"/>
                <a:gd name="T96" fmla="*/ 3 w 735"/>
                <a:gd name="T97" fmla="*/ 2 h 382"/>
                <a:gd name="T98" fmla="*/ 3 w 735"/>
                <a:gd name="T99" fmla="*/ 2 h 382"/>
                <a:gd name="T100" fmla="*/ 3 w 735"/>
                <a:gd name="T101" fmla="*/ 2 h 382"/>
                <a:gd name="T102" fmla="*/ 3 w 735"/>
                <a:gd name="T103" fmla="*/ 2 h 382"/>
                <a:gd name="T104" fmla="*/ 3 w 735"/>
                <a:gd name="T105" fmla="*/ 2 h 38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735" h="382">
                  <a:moveTo>
                    <a:pt x="706" y="334"/>
                  </a:moveTo>
                  <a:lnTo>
                    <a:pt x="694" y="327"/>
                  </a:lnTo>
                  <a:lnTo>
                    <a:pt x="684" y="319"/>
                  </a:lnTo>
                  <a:lnTo>
                    <a:pt x="676" y="312"/>
                  </a:lnTo>
                  <a:lnTo>
                    <a:pt x="668" y="305"/>
                  </a:lnTo>
                  <a:lnTo>
                    <a:pt x="655" y="293"/>
                  </a:lnTo>
                  <a:lnTo>
                    <a:pt x="644" y="284"/>
                  </a:lnTo>
                  <a:lnTo>
                    <a:pt x="639" y="279"/>
                  </a:lnTo>
                  <a:lnTo>
                    <a:pt x="634" y="276"/>
                  </a:lnTo>
                  <a:lnTo>
                    <a:pt x="627" y="274"/>
                  </a:lnTo>
                  <a:lnTo>
                    <a:pt x="620" y="273"/>
                  </a:lnTo>
                  <a:lnTo>
                    <a:pt x="612" y="274"/>
                  </a:lnTo>
                  <a:lnTo>
                    <a:pt x="603" y="275"/>
                  </a:lnTo>
                  <a:lnTo>
                    <a:pt x="592" y="278"/>
                  </a:lnTo>
                  <a:lnTo>
                    <a:pt x="580" y="282"/>
                  </a:lnTo>
                  <a:lnTo>
                    <a:pt x="554" y="292"/>
                  </a:lnTo>
                  <a:lnTo>
                    <a:pt x="531" y="300"/>
                  </a:lnTo>
                  <a:lnTo>
                    <a:pt x="508" y="307"/>
                  </a:lnTo>
                  <a:lnTo>
                    <a:pt x="487" y="314"/>
                  </a:lnTo>
                  <a:lnTo>
                    <a:pt x="468" y="320"/>
                  </a:lnTo>
                  <a:lnTo>
                    <a:pt x="448" y="324"/>
                  </a:lnTo>
                  <a:lnTo>
                    <a:pt x="431" y="326"/>
                  </a:lnTo>
                  <a:lnTo>
                    <a:pt x="414" y="327"/>
                  </a:lnTo>
                  <a:lnTo>
                    <a:pt x="406" y="326"/>
                  </a:lnTo>
                  <a:lnTo>
                    <a:pt x="399" y="324"/>
                  </a:lnTo>
                  <a:lnTo>
                    <a:pt x="395" y="320"/>
                  </a:lnTo>
                  <a:lnTo>
                    <a:pt x="391" y="314"/>
                  </a:lnTo>
                  <a:lnTo>
                    <a:pt x="388" y="309"/>
                  </a:lnTo>
                  <a:lnTo>
                    <a:pt x="386" y="302"/>
                  </a:lnTo>
                  <a:lnTo>
                    <a:pt x="383" y="294"/>
                  </a:lnTo>
                  <a:lnTo>
                    <a:pt x="381" y="286"/>
                  </a:lnTo>
                  <a:lnTo>
                    <a:pt x="377" y="268"/>
                  </a:lnTo>
                  <a:lnTo>
                    <a:pt x="371" y="249"/>
                  </a:lnTo>
                  <a:lnTo>
                    <a:pt x="367" y="239"/>
                  </a:lnTo>
                  <a:lnTo>
                    <a:pt x="361" y="230"/>
                  </a:lnTo>
                  <a:lnTo>
                    <a:pt x="353" y="221"/>
                  </a:lnTo>
                  <a:lnTo>
                    <a:pt x="343" y="212"/>
                  </a:lnTo>
                  <a:lnTo>
                    <a:pt x="334" y="203"/>
                  </a:lnTo>
                  <a:lnTo>
                    <a:pt x="325" y="195"/>
                  </a:lnTo>
                  <a:lnTo>
                    <a:pt x="319" y="187"/>
                  </a:lnTo>
                  <a:lnTo>
                    <a:pt x="313" y="179"/>
                  </a:lnTo>
                  <a:lnTo>
                    <a:pt x="310" y="169"/>
                  </a:lnTo>
                  <a:lnTo>
                    <a:pt x="308" y="161"/>
                  </a:lnTo>
                  <a:lnTo>
                    <a:pt x="307" y="153"/>
                  </a:lnTo>
                  <a:lnTo>
                    <a:pt x="307" y="146"/>
                  </a:lnTo>
                  <a:lnTo>
                    <a:pt x="308" y="138"/>
                  </a:lnTo>
                  <a:lnTo>
                    <a:pt x="309" y="131"/>
                  </a:lnTo>
                  <a:lnTo>
                    <a:pt x="312" y="125"/>
                  </a:lnTo>
                  <a:lnTo>
                    <a:pt x="316" y="119"/>
                  </a:lnTo>
                  <a:lnTo>
                    <a:pt x="319" y="113"/>
                  </a:lnTo>
                  <a:lnTo>
                    <a:pt x="322" y="109"/>
                  </a:lnTo>
                  <a:lnTo>
                    <a:pt x="326" y="104"/>
                  </a:lnTo>
                  <a:lnTo>
                    <a:pt x="329" y="101"/>
                  </a:lnTo>
                  <a:lnTo>
                    <a:pt x="332" y="98"/>
                  </a:lnTo>
                  <a:lnTo>
                    <a:pt x="335" y="94"/>
                  </a:lnTo>
                  <a:lnTo>
                    <a:pt x="336" y="88"/>
                  </a:lnTo>
                  <a:lnTo>
                    <a:pt x="337" y="82"/>
                  </a:lnTo>
                  <a:lnTo>
                    <a:pt x="337" y="74"/>
                  </a:lnTo>
                  <a:lnTo>
                    <a:pt x="335" y="65"/>
                  </a:lnTo>
                  <a:lnTo>
                    <a:pt x="333" y="57"/>
                  </a:lnTo>
                  <a:lnTo>
                    <a:pt x="329" y="49"/>
                  </a:lnTo>
                  <a:lnTo>
                    <a:pt x="323" y="40"/>
                  </a:lnTo>
                  <a:lnTo>
                    <a:pt x="314" y="31"/>
                  </a:lnTo>
                  <a:lnTo>
                    <a:pt x="305" y="24"/>
                  </a:lnTo>
                  <a:lnTo>
                    <a:pt x="294" y="17"/>
                  </a:lnTo>
                  <a:lnTo>
                    <a:pt x="281" y="11"/>
                  </a:lnTo>
                  <a:lnTo>
                    <a:pt x="264" y="7"/>
                  </a:lnTo>
                  <a:lnTo>
                    <a:pt x="247" y="3"/>
                  </a:lnTo>
                  <a:lnTo>
                    <a:pt x="225" y="1"/>
                  </a:lnTo>
                  <a:lnTo>
                    <a:pt x="203" y="0"/>
                  </a:lnTo>
                  <a:lnTo>
                    <a:pt x="180" y="0"/>
                  </a:lnTo>
                  <a:lnTo>
                    <a:pt x="156" y="1"/>
                  </a:lnTo>
                  <a:lnTo>
                    <a:pt x="132" y="3"/>
                  </a:lnTo>
                  <a:lnTo>
                    <a:pt x="109" y="5"/>
                  </a:lnTo>
                  <a:lnTo>
                    <a:pt x="86" y="8"/>
                  </a:lnTo>
                  <a:lnTo>
                    <a:pt x="65" y="11"/>
                  </a:lnTo>
                  <a:lnTo>
                    <a:pt x="46" y="15"/>
                  </a:lnTo>
                  <a:lnTo>
                    <a:pt x="30" y="19"/>
                  </a:lnTo>
                  <a:lnTo>
                    <a:pt x="17" y="23"/>
                  </a:lnTo>
                  <a:lnTo>
                    <a:pt x="12" y="26"/>
                  </a:lnTo>
                  <a:lnTo>
                    <a:pt x="8" y="28"/>
                  </a:lnTo>
                  <a:lnTo>
                    <a:pt x="4" y="30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9"/>
                  </a:lnTo>
                  <a:lnTo>
                    <a:pt x="3" y="41"/>
                  </a:lnTo>
                  <a:lnTo>
                    <a:pt x="6" y="43"/>
                  </a:lnTo>
                  <a:lnTo>
                    <a:pt x="11" y="46"/>
                  </a:lnTo>
                  <a:lnTo>
                    <a:pt x="17" y="48"/>
                  </a:lnTo>
                  <a:lnTo>
                    <a:pt x="24" y="51"/>
                  </a:lnTo>
                  <a:lnTo>
                    <a:pt x="33" y="53"/>
                  </a:lnTo>
                  <a:lnTo>
                    <a:pt x="72" y="60"/>
                  </a:lnTo>
                  <a:lnTo>
                    <a:pt x="103" y="65"/>
                  </a:lnTo>
                  <a:lnTo>
                    <a:pt x="129" y="69"/>
                  </a:lnTo>
                  <a:lnTo>
                    <a:pt x="151" y="75"/>
                  </a:lnTo>
                  <a:lnTo>
                    <a:pt x="159" y="78"/>
                  </a:lnTo>
                  <a:lnTo>
                    <a:pt x="167" y="81"/>
                  </a:lnTo>
                  <a:lnTo>
                    <a:pt x="173" y="85"/>
                  </a:lnTo>
                  <a:lnTo>
                    <a:pt x="180" y="91"/>
                  </a:lnTo>
                  <a:lnTo>
                    <a:pt x="185" y="97"/>
                  </a:lnTo>
                  <a:lnTo>
                    <a:pt x="189" y="104"/>
                  </a:lnTo>
                  <a:lnTo>
                    <a:pt x="193" y="113"/>
                  </a:lnTo>
                  <a:lnTo>
                    <a:pt x="196" y="123"/>
                  </a:lnTo>
                  <a:lnTo>
                    <a:pt x="199" y="133"/>
                  </a:lnTo>
                  <a:lnTo>
                    <a:pt x="204" y="142"/>
                  </a:lnTo>
                  <a:lnTo>
                    <a:pt x="211" y="152"/>
                  </a:lnTo>
                  <a:lnTo>
                    <a:pt x="219" y="160"/>
                  </a:lnTo>
                  <a:lnTo>
                    <a:pt x="228" y="168"/>
                  </a:lnTo>
                  <a:lnTo>
                    <a:pt x="237" y="175"/>
                  </a:lnTo>
                  <a:lnTo>
                    <a:pt x="248" y="183"/>
                  </a:lnTo>
                  <a:lnTo>
                    <a:pt x="258" y="190"/>
                  </a:lnTo>
                  <a:lnTo>
                    <a:pt x="278" y="204"/>
                  </a:lnTo>
                  <a:lnTo>
                    <a:pt x="297" y="219"/>
                  </a:lnTo>
                  <a:lnTo>
                    <a:pt x="305" y="226"/>
                  </a:lnTo>
                  <a:lnTo>
                    <a:pt x="310" y="233"/>
                  </a:lnTo>
                  <a:lnTo>
                    <a:pt x="316" y="241"/>
                  </a:lnTo>
                  <a:lnTo>
                    <a:pt x="318" y="249"/>
                  </a:lnTo>
                  <a:lnTo>
                    <a:pt x="318" y="285"/>
                  </a:lnTo>
                  <a:lnTo>
                    <a:pt x="317" y="315"/>
                  </a:lnTo>
                  <a:lnTo>
                    <a:pt x="318" y="323"/>
                  </a:lnTo>
                  <a:lnTo>
                    <a:pt x="319" y="329"/>
                  </a:lnTo>
                  <a:lnTo>
                    <a:pt x="321" y="335"/>
                  </a:lnTo>
                  <a:lnTo>
                    <a:pt x="323" y="340"/>
                  </a:lnTo>
                  <a:lnTo>
                    <a:pt x="327" y="344"/>
                  </a:lnTo>
                  <a:lnTo>
                    <a:pt x="331" y="347"/>
                  </a:lnTo>
                  <a:lnTo>
                    <a:pt x="337" y="350"/>
                  </a:lnTo>
                  <a:lnTo>
                    <a:pt x="343" y="352"/>
                  </a:lnTo>
                  <a:lnTo>
                    <a:pt x="359" y="357"/>
                  </a:lnTo>
                  <a:lnTo>
                    <a:pt x="376" y="362"/>
                  </a:lnTo>
                  <a:lnTo>
                    <a:pt x="395" y="368"/>
                  </a:lnTo>
                  <a:lnTo>
                    <a:pt x="415" y="374"/>
                  </a:lnTo>
                  <a:lnTo>
                    <a:pt x="427" y="376"/>
                  </a:lnTo>
                  <a:lnTo>
                    <a:pt x="438" y="378"/>
                  </a:lnTo>
                  <a:lnTo>
                    <a:pt x="449" y="380"/>
                  </a:lnTo>
                  <a:lnTo>
                    <a:pt x="461" y="381"/>
                  </a:lnTo>
                  <a:lnTo>
                    <a:pt x="473" y="382"/>
                  </a:lnTo>
                  <a:lnTo>
                    <a:pt x="485" y="381"/>
                  </a:lnTo>
                  <a:lnTo>
                    <a:pt x="498" y="380"/>
                  </a:lnTo>
                  <a:lnTo>
                    <a:pt x="510" y="378"/>
                  </a:lnTo>
                  <a:lnTo>
                    <a:pt x="523" y="376"/>
                  </a:lnTo>
                  <a:lnTo>
                    <a:pt x="541" y="376"/>
                  </a:lnTo>
                  <a:lnTo>
                    <a:pt x="561" y="375"/>
                  </a:lnTo>
                  <a:lnTo>
                    <a:pt x="582" y="375"/>
                  </a:lnTo>
                  <a:lnTo>
                    <a:pt x="628" y="376"/>
                  </a:lnTo>
                  <a:lnTo>
                    <a:pt x="673" y="375"/>
                  </a:lnTo>
                  <a:lnTo>
                    <a:pt x="692" y="374"/>
                  </a:lnTo>
                  <a:lnTo>
                    <a:pt x="709" y="373"/>
                  </a:lnTo>
                  <a:lnTo>
                    <a:pt x="716" y="371"/>
                  </a:lnTo>
                  <a:lnTo>
                    <a:pt x="722" y="370"/>
                  </a:lnTo>
                  <a:lnTo>
                    <a:pt x="727" y="368"/>
                  </a:lnTo>
                  <a:lnTo>
                    <a:pt x="730" y="366"/>
                  </a:lnTo>
                  <a:lnTo>
                    <a:pt x="733" y="364"/>
                  </a:lnTo>
                  <a:lnTo>
                    <a:pt x="735" y="361"/>
                  </a:lnTo>
                  <a:lnTo>
                    <a:pt x="733" y="358"/>
                  </a:lnTo>
                  <a:lnTo>
                    <a:pt x="731" y="354"/>
                  </a:lnTo>
                  <a:lnTo>
                    <a:pt x="728" y="349"/>
                  </a:lnTo>
                  <a:lnTo>
                    <a:pt x="722" y="344"/>
                  </a:lnTo>
                  <a:lnTo>
                    <a:pt x="715" y="339"/>
                  </a:lnTo>
                  <a:lnTo>
                    <a:pt x="706" y="3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52" name="Freeform 2360">
              <a:extLst>
                <a:ext uri="{FF2B5EF4-FFF2-40B4-BE49-F238E27FC236}">
                  <a16:creationId xmlns:a16="http://schemas.microsoft.com/office/drawing/2014/main" id="{C616CB46-AE9A-463C-A045-C3DB0E5E9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3" y="3425"/>
              <a:ext cx="24" cy="6"/>
            </a:xfrm>
            <a:custGeom>
              <a:avLst/>
              <a:gdLst>
                <a:gd name="T0" fmla="*/ 2 w 354"/>
                <a:gd name="T1" fmla="*/ 0 h 97"/>
                <a:gd name="T2" fmla="*/ 1 w 354"/>
                <a:gd name="T3" fmla="*/ 0 h 97"/>
                <a:gd name="T4" fmla="*/ 1 w 354"/>
                <a:gd name="T5" fmla="*/ 0 h 97"/>
                <a:gd name="T6" fmla="*/ 1 w 354"/>
                <a:gd name="T7" fmla="*/ 0 h 97"/>
                <a:gd name="T8" fmla="*/ 1 w 354"/>
                <a:gd name="T9" fmla="*/ 0 h 97"/>
                <a:gd name="T10" fmla="*/ 1 w 354"/>
                <a:gd name="T11" fmla="*/ 0 h 97"/>
                <a:gd name="T12" fmla="*/ 1 w 354"/>
                <a:gd name="T13" fmla="*/ 0 h 97"/>
                <a:gd name="T14" fmla="*/ 1 w 354"/>
                <a:gd name="T15" fmla="*/ 0 h 97"/>
                <a:gd name="T16" fmla="*/ 1 w 354"/>
                <a:gd name="T17" fmla="*/ 0 h 97"/>
                <a:gd name="T18" fmla="*/ 1 w 354"/>
                <a:gd name="T19" fmla="*/ 0 h 97"/>
                <a:gd name="T20" fmla="*/ 1 w 354"/>
                <a:gd name="T21" fmla="*/ 0 h 97"/>
                <a:gd name="T22" fmla="*/ 1 w 354"/>
                <a:gd name="T23" fmla="*/ 0 h 97"/>
                <a:gd name="T24" fmla="*/ 1 w 354"/>
                <a:gd name="T25" fmla="*/ 0 h 97"/>
                <a:gd name="T26" fmla="*/ 1 w 354"/>
                <a:gd name="T27" fmla="*/ 0 h 97"/>
                <a:gd name="T28" fmla="*/ 1 w 354"/>
                <a:gd name="T29" fmla="*/ 0 h 97"/>
                <a:gd name="T30" fmla="*/ 1 w 354"/>
                <a:gd name="T31" fmla="*/ 0 h 97"/>
                <a:gd name="T32" fmla="*/ 1 w 354"/>
                <a:gd name="T33" fmla="*/ 0 h 97"/>
                <a:gd name="T34" fmla="*/ 0 w 354"/>
                <a:gd name="T35" fmla="*/ 0 h 97"/>
                <a:gd name="T36" fmla="*/ 0 w 354"/>
                <a:gd name="T37" fmla="*/ 0 h 97"/>
                <a:gd name="T38" fmla="*/ 0 w 354"/>
                <a:gd name="T39" fmla="*/ 0 h 97"/>
                <a:gd name="T40" fmla="*/ 0 w 354"/>
                <a:gd name="T41" fmla="*/ 0 h 97"/>
                <a:gd name="T42" fmla="*/ 0 w 354"/>
                <a:gd name="T43" fmla="*/ 0 h 97"/>
                <a:gd name="T44" fmla="*/ 0 w 354"/>
                <a:gd name="T45" fmla="*/ 0 h 97"/>
                <a:gd name="T46" fmla="*/ 0 w 354"/>
                <a:gd name="T47" fmla="*/ 0 h 97"/>
                <a:gd name="T48" fmla="*/ 0 w 354"/>
                <a:gd name="T49" fmla="*/ 0 h 97"/>
                <a:gd name="T50" fmla="*/ 0 w 354"/>
                <a:gd name="T51" fmla="*/ 0 h 97"/>
                <a:gd name="T52" fmla="*/ 0 w 354"/>
                <a:gd name="T53" fmla="*/ 0 h 97"/>
                <a:gd name="T54" fmla="*/ 0 w 354"/>
                <a:gd name="T55" fmla="*/ 0 h 97"/>
                <a:gd name="T56" fmla="*/ 0 w 354"/>
                <a:gd name="T57" fmla="*/ 0 h 97"/>
                <a:gd name="T58" fmla="*/ 0 w 354"/>
                <a:gd name="T59" fmla="*/ 0 h 97"/>
                <a:gd name="T60" fmla="*/ 0 w 354"/>
                <a:gd name="T61" fmla="*/ 0 h 97"/>
                <a:gd name="T62" fmla="*/ 0 w 354"/>
                <a:gd name="T63" fmla="*/ 0 h 97"/>
                <a:gd name="T64" fmla="*/ 0 w 354"/>
                <a:gd name="T65" fmla="*/ 0 h 97"/>
                <a:gd name="T66" fmla="*/ 0 w 354"/>
                <a:gd name="T67" fmla="*/ 0 h 97"/>
                <a:gd name="T68" fmla="*/ 0 w 354"/>
                <a:gd name="T69" fmla="*/ 0 h 97"/>
                <a:gd name="T70" fmla="*/ 0 w 354"/>
                <a:gd name="T71" fmla="*/ 0 h 97"/>
                <a:gd name="T72" fmla="*/ 0 w 354"/>
                <a:gd name="T73" fmla="*/ 0 h 97"/>
                <a:gd name="T74" fmla="*/ 1 w 354"/>
                <a:gd name="T75" fmla="*/ 0 h 97"/>
                <a:gd name="T76" fmla="*/ 1 w 354"/>
                <a:gd name="T77" fmla="*/ 0 h 97"/>
                <a:gd name="T78" fmla="*/ 1 w 354"/>
                <a:gd name="T79" fmla="*/ 0 h 97"/>
                <a:gd name="T80" fmla="*/ 1 w 354"/>
                <a:gd name="T81" fmla="*/ 0 h 97"/>
                <a:gd name="T82" fmla="*/ 1 w 354"/>
                <a:gd name="T83" fmla="*/ 0 h 97"/>
                <a:gd name="T84" fmla="*/ 1 w 354"/>
                <a:gd name="T85" fmla="*/ 0 h 97"/>
                <a:gd name="T86" fmla="*/ 1 w 354"/>
                <a:gd name="T87" fmla="*/ 0 h 97"/>
                <a:gd name="T88" fmla="*/ 1 w 354"/>
                <a:gd name="T89" fmla="*/ 0 h 97"/>
                <a:gd name="T90" fmla="*/ 1 w 354"/>
                <a:gd name="T91" fmla="*/ 0 h 97"/>
                <a:gd name="T92" fmla="*/ 1 w 354"/>
                <a:gd name="T93" fmla="*/ 0 h 97"/>
                <a:gd name="T94" fmla="*/ 2 w 354"/>
                <a:gd name="T95" fmla="*/ 0 h 97"/>
                <a:gd name="T96" fmla="*/ 2 w 354"/>
                <a:gd name="T97" fmla="*/ 0 h 97"/>
                <a:gd name="T98" fmla="*/ 2 w 354"/>
                <a:gd name="T99" fmla="*/ 0 h 97"/>
                <a:gd name="T100" fmla="*/ 2 w 354"/>
                <a:gd name="T101" fmla="*/ 0 h 97"/>
                <a:gd name="T102" fmla="*/ 2 w 354"/>
                <a:gd name="T103" fmla="*/ 0 h 97"/>
                <a:gd name="T104" fmla="*/ 2 w 354"/>
                <a:gd name="T105" fmla="*/ 0 h 97"/>
                <a:gd name="T106" fmla="*/ 2 w 354"/>
                <a:gd name="T107" fmla="*/ 0 h 97"/>
                <a:gd name="T108" fmla="*/ 2 w 354"/>
                <a:gd name="T109" fmla="*/ 0 h 97"/>
                <a:gd name="T110" fmla="*/ 2 w 354"/>
                <a:gd name="T111" fmla="*/ 0 h 97"/>
                <a:gd name="T112" fmla="*/ 2 w 354"/>
                <a:gd name="T113" fmla="*/ 0 h 97"/>
                <a:gd name="T114" fmla="*/ 2 w 354"/>
                <a:gd name="T115" fmla="*/ 0 h 97"/>
                <a:gd name="T116" fmla="*/ 2 w 354"/>
                <a:gd name="T117" fmla="*/ 0 h 9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54" h="97">
                  <a:moveTo>
                    <a:pt x="336" y="62"/>
                  </a:moveTo>
                  <a:lnTo>
                    <a:pt x="325" y="54"/>
                  </a:lnTo>
                  <a:lnTo>
                    <a:pt x="313" y="46"/>
                  </a:lnTo>
                  <a:lnTo>
                    <a:pt x="301" y="38"/>
                  </a:lnTo>
                  <a:lnTo>
                    <a:pt x="288" y="30"/>
                  </a:lnTo>
                  <a:lnTo>
                    <a:pt x="274" y="23"/>
                  </a:lnTo>
                  <a:lnTo>
                    <a:pt x="261" y="18"/>
                  </a:lnTo>
                  <a:lnTo>
                    <a:pt x="246" y="12"/>
                  </a:lnTo>
                  <a:lnTo>
                    <a:pt x="232" y="8"/>
                  </a:lnTo>
                  <a:lnTo>
                    <a:pt x="217" y="5"/>
                  </a:lnTo>
                  <a:lnTo>
                    <a:pt x="203" y="2"/>
                  </a:lnTo>
                  <a:lnTo>
                    <a:pt x="190" y="1"/>
                  </a:lnTo>
                  <a:lnTo>
                    <a:pt x="175" y="0"/>
                  </a:lnTo>
                  <a:lnTo>
                    <a:pt x="162" y="1"/>
                  </a:lnTo>
                  <a:lnTo>
                    <a:pt x="149" y="3"/>
                  </a:lnTo>
                  <a:lnTo>
                    <a:pt x="137" y="7"/>
                  </a:lnTo>
                  <a:lnTo>
                    <a:pt x="126" y="11"/>
                  </a:lnTo>
                  <a:lnTo>
                    <a:pt x="102" y="23"/>
                  </a:lnTo>
                  <a:lnTo>
                    <a:pt x="76" y="35"/>
                  </a:lnTo>
                  <a:lnTo>
                    <a:pt x="50" y="45"/>
                  </a:lnTo>
                  <a:lnTo>
                    <a:pt x="27" y="55"/>
                  </a:lnTo>
                  <a:lnTo>
                    <a:pt x="17" y="59"/>
                  </a:lnTo>
                  <a:lnTo>
                    <a:pt x="9" y="64"/>
                  </a:lnTo>
                  <a:lnTo>
                    <a:pt x="3" y="69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8"/>
                  </a:lnTo>
                  <a:lnTo>
                    <a:pt x="4" y="79"/>
                  </a:lnTo>
                  <a:lnTo>
                    <a:pt x="10" y="82"/>
                  </a:lnTo>
                  <a:lnTo>
                    <a:pt x="22" y="85"/>
                  </a:lnTo>
                  <a:lnTo>
                    <a:pt x="34" y="87"/>
                  </a:lnTo>
                  <a:lnTo>
                    <a:pt x="46" y="87"/>
                  </a:lnTo>
                  <a:lnTo>
                    <a:pt x="57" y="87"/>
                  </a:lnTo>
                  <a:lnTo>
                    <a:pt x="68" y="86"/>
                  </a:lnTo>
                  <a:lnTo>
                    <a:pt x="87" y="84"/>
                  </a:lnTo>
                  <a:lnTo>
                    <a:pt x="106" y="80"/>
                  </a:lnTo>
                  <a:lnTo>
                    <a:pt x="125" y="77"/>
                  </a:lnTo>
                  <a:lnTo>
                    <a:pt x="145" y="74"/>
                  </a:lnTo>
                  <a:lnTo>
                    <a:pt x="157" y="74"/>
                  </a:lnTo>
                  <a:lnTo>
                    <a:pt x="169" y="74"/>
                  </a:lnTo>
                  <a:lnTo>
                    <a:pt x="181" y="76"/>
                  </a:lnTo>
                  <a:lnTo>
                    <a:pt x="196" y="78"/>
                  </a:lnTo>
                  <a:lnTo>
                    <a:pt x="227" y="83"/>
                  </a:lnTo>
                  <a:lnTo>
                    <a:pt x="260" y="88"/>
                  </a:lnTo>
                  <a:lnTo>
                    <a:pt x="291" y="93"/>
                  </a:lnTo>
                  <a:lnTo>
                    <a:pt x="319" y="96"/>
                  </a:lnTo>
                  <a:lnTo>
                    <a:pt x="332" y="97"/>
                  </a:lnTo>
                  <a:lnTo>
                    <a:pt x="341" y="96"/>
                  </a:lnTo>
                  <a:lnTo>
                    <a:pt x="345" y="95"/>
                  </a:lnTo>
                  <a:lnTo>
                    <a:pt x="348" y="94"/>
                  </a:lnTo>
                  <a:lnTo>
                    <a:pt x="351" y="93"/>
                  </a:lnTo>
                  <a:lnTo>
                    <a:pt x="353" y="91"/>
                  </a:lnTo>
                  <a:lnTo>
                    <a:pt x="354" y="89"/>
                  </a:lnTo>
                  <a:lnTo>
                    <a:pt x="354" y="87"/>
                  </a:lnTo>
                  <a:lnTo>
                    <a:pt x="353" y="84"/>
                  </a:lnTo>
                  <a:lnTo>
                    <a:pt x="352" y="81"/>
                  </a:lnTo>
                  <a:lnTo>
                    <a:pt x="346" y="73"/>
                  </a:lnTo>
                  <a:lnTo>
                    <a:pt x="336" y="6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53" name="Freeform 2361">
              <a:extLst>
                <a:ext uri="{FF2B5EF4-FFF2-40B4-BE49-F238E27FC236}">
                  <a16:creationId xmlns:a16="http://schemas.microsoft.com/office/drawing/2014/main" id="{5270C008-6C19-4430-833E-DA2FC6D67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8" y="3419"/>
              <a:ext cx="21" cy="16"/>
            </a:xfrm>
            <a:custGeom>
              <a:avLst/>
              <a:gdLst>
                <a:gd name="T0" fmla="*/ 1 w 325"/>
                <a:gd name="T1" fmla="*/ 1 h 240"/>
                <a:gd name="T2" fmla="*/ 1 w 325"/>
                <a:gd name="T3" fmla="*/ 1 h 240"/>
                <a:gd name="T4" fmla="*/ 1 w 325"/>
                <a:gd name="T5" fmla="*/ 1 h 240"/>
                <a:gd name="T6" fmla="*/ 1 w 325"/>
                <a:gd name="T7" fmla="*/ 1 h 240"/>
                <a:gd name="T8" fmla="*/ 1 w 325"/>
                <a:gd name="T9" fmla="*/ 1 h 240"/>
                <a:gd name="T10" fmla="*/ 1 w 325"/>
                <a:gd name="T11" fmla="*/ 1 h 240"/>
                <a:gd name="T12" fmla="*/ 1 w 325"/>
                <a:gd name="T13" fmla="*/ 1 h 240"/>
                <a:gd name="T14" fmla="*/ 1 w 325"/>
                <a:gd name="T15" fmla="*/ 1 h 240"/>
                <a:gd name="T16" fmla="*/ 1 w 325"/>
                <a:gd name="T17" fmla="*/ 1 h 240"/>
                <a:gd name="T18" fmla="*/ 1 w 325"/>
                <a:gd name="T19" fmla="*/ 0 h 240"/>
                <a:gd name="T20" fmla="*/ 1 w 325"/>
                <a:gd name="T21" fmla="*/ 0 h 240"/>
                <a:gd name="T22" fmla="*/ 1 w 325"/>
                <a:gd name="T23" fmla="*/ 0 h 240"/>
                <a:gd name="T24" fmla="*/ 1 w 325"/>
                <a:gd name="T25" fmla="*/ 0 h 240"/>
                <a:gd name="T26" fmla="*/ 1 w 325"/>
                <a:gd name="T27" fmla="*/ 0 h 240"/>
                <a:gd name="T28" fmla="*/ 1 w 325"/>
                <a:gd name="T29" fmla="*/ 0 h 240"/>
                <a:gd name="T30" fmla="*/ 1 w 325"/>
                <a:gd name="T31" fmla="*/ 0 h 240"/>
                <a:gd name="T32" fmla="*/ 0 w 325"/>
                <a:gd name="T33" fmla="*/ 0 h 240"/>
                <a:gd name="T34" fmla="*/ 0 w 325"/>
                <a:gd name="T35" fmla="*/ 0 h 240"/>
                <a:gd name="T36" fmla="*/ 0 w 325"/>
                <a:gd name="T37" fmla="*/ 0 h 240"/>
                <a:gd name="T38" fmla="*/ 0 w 325"/>
                <a:gd name="T39" fmla="*/ 0 h 240"/>
                <a:gd name="T40" fmla="*/ 0 w 325"/>
                <a:gd name="T41" fmla="*/ 0 h 240"/>
                <a:gd name="T42" fmla="*/ 0 w 325"/>
                <a:gd name="T43" fmla="*/ 0 h 240"/>
                <a:gd name="T44" fmla="*/ 0 w 325"/>
                <a:gd name="T45" fmla="*/ 0 h 240"/>
                <a:gd name="T46" fmla="*/ 0 w 325"/>
                <a:gd name="T47" fmla="*/ 1 h 240"/>
                <a:gd name="T48" fmla="*/ 0 w 325"/>
                <a:gd name="T49" fmla="*/ 1 h 240"/>
                <a:gd name="T50" fmla="*/ 0 w 325"/>
                <a:gd name="T51" fmla="*/ 1 h 240"/>
                <a:gd name="T52" fmla="*/ 0 w 325"/>
                <a:gd name="T53" fmla="*/ 1 h 240"/>
                <a:gd name="T54" fmla="*/ 0 w 325"/>
                <a:gd name="T55" fmla="*/ 1 h 240"/>
                <a:gd name="T56" fmla="*/ 0 w 325"/>
                <a:gd name="T57" fmla="*/ 1 h 240"/>
                <a:gd name="T58" fmla="*/ 0 w 325"/>
                <a:gd name="T59" fmla="*/ 1 h 240"/>
                <a:gd name="T60" fmla="*/ 0 w 325"/>
                <a:gd name="T61" fmla="*/ 1 h 240"/>
                <a:gd name="T62" fmla="*/ 0 w 325"/>
                <a:gd name="T63" fmla="*/ 1 h 240"/>
                <a:gd name="T64" fmla="*/ 0 w 325"/>
                <a:gd name="T65" fmla="*/ 1 h 240"/>
                <a:gd name="T66" fmla="*/ 0 w 325"/>
                <a:gd name="T67" fmla="*/ 1 h 240"/>
                <a:gd name="T68" fmla="*/ 0 w 325"/>
                <a:gd name="T69" fmla="*/ 1 h 240"/>
                <a:gd name="T70" fmla="*/ 0 w 325"/>
                <a:gd name="T71" fmla="*/ 1 h 240"/>
                <a:gd name="T72" fmla="*/ 0 w 325"/>
                <a:gd name="T73" fmla="*/ 1 h 240"/>
                <a:gd name="T74" fmla="*/ 0 w 325"/>
                <a:gd name="T75" fmla="*/ 1 h 240"/>
                <a:gd name="T76" fmla="*/ 0 w 325"/>
                <a:gd name="T77" fmla="*/ 1 h 240"/>
                <a:gd name="T78" fmla="*/ 0 w 325"/>
                <a:gd name="T79" fmla="*/ 1 h 240"/>
                <a:gd name="T80" fmla="*/ 1 w 325"/>
                <a:gd name="T81" fmla="*/ 1 h 240"/>
                <a:gd name="T82" fmla="*/ 1 w 325"/>
                <a:gd name="T83" fmla="*/ 1 h 240"/>
                <a:gd name="T84" fmla="*/ 1 w 325"/>
                <a:gd name="T85" fmla="*/ 1 h 240"/>
                <a:gd name="T86" fmla="*/ 1 w 325"/>
                <a:gd name="T87" fmla="*/ 1 h 240"/>
                <a:gd name="T88" fmla="*/ 1 w 325"/>
                <a:gd name="T89" fmla="*/ 1 h 240"/>
                <a:gd name="T90" fmla="*/ 1 w 325"/>
                <a:gd name="T91" fmla="*/ 1 h 240"/>
                <a:gd name="T92" fmla="*/ 1 w 325"/>
                <a:gd name="T93" fmla="*/ 1 h 240"/>
                <a:gd name="T94" fmla="*/ 1 w 325"/>
                <a:gd name="T95" fmla="*/ 1 h 240"/>
                <a:gd name="T96" fmla="*/ 1 w 325"/>
                <a:gd name="T97" fmla="*/ 1 h 240"/>
                <a:gd name="T98" fmla="*/ 1 w 325"/>
                <a:gd name="T99" fmla="*/ 1 h 240"/>
                <a:gd name="T100" fmla="*/ 1 w 325"/>
                <a:gd name="T101" fmla="*/ 1 h 240"/>
                <a:gd name="T102" fmla="*/ 1 w 325"/>
                <a:gd name="T103" fmla="*/ 1 h 240"/>
                <a:gd name="T104" fmla="*/ 1 w 325"/>
                <a:gd name="T105" fmla="*/ 1 h 240"/>
                <a:gd name="T106" fmla="*/ 1 w 325"/>
                <a:gd name="T107" fmla="*/ 1 h 24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325" h="240">
                  <a:moveTo>
                    <a:pt x="302" y="193"/>
                  </a:moveTo>
                  <a:lnTo>
                    <a:pt x="292" y="185"/>
                  </a:lnTo>
                  <a:lnTo>
                    <a:pt x="283" y="179"/>
                  </a:lnTo>
                  <a:lnTo>
                    <a:pt x="274" y="173"/>
                  </a:lnTo>
                  <a:lnTo>
                    <a:pt x="266" y="167"/>
                  </a:lnTo>
                  <a:lnTo>
                    <a:pt x="253" y="155"/>
                  </a:lnTo>
                  <a:lnTo>
                    <a:pt x="240" y="143"/>
                  </a:lnTo>
                  <a:lnTo>
                    <a:pt x="234" y="138"/>
                  </a:lnTo>
                  <a:lnTo>
                    <a:pt x="228" y="133"/>
                  </a:lnTo>
                  <a:lnTo>
                    <a:pt x="222" y="129"/>
                  </a:lnTo>
                  <a:lnTo>
                    <a:pt x="215" y="125"/>
                  </a:lnTo>
                  <a:lnTo>
                    <a:pt x="206" y="123"/>
                  </a:lnTo>
                  <a:lnTo>
                    <a:pt x="197" y="121"/>
                  </a:lnTo>
                  <a:lnTo>
                    <a:pt x="188" y="119"/>
                  </a:lnTo>
                  <a:lnTo>
                    <a:pt x="176" y="119"/>
                  </a:lnTo>
                  <a:lnTo>
                    <a:pt x="165" y="117"/>
                  </a:lnTo>
                  <a:lnTo>
                    <a:pt x="156" y="116"/>
                  </a:lnTo>
                  <a:lnTo>
                    <a:pt x="149" y="114"/>
                  </a:lnTo>
                  <a:lnTo>
                    <a:pt x="144" y="111"/>
                  </a:lnTo>
                  <a:lnTo>
                    <a:pt x="139" y="109"/>
                  </a:lnTo>
                  <a:lnTo>
                    <a:pt x="136" y="105"/>
                  </a:lnTo>
                  <a:lnTo>
                    <a:pt x="134" y="101"/>
                  </a:lnTo>
                  <a:lnTo>
                    <a:pt x="134" y="97"/>
                  </a:lnTo>
                  <a:lnTo>
                    <a:pt x="134" y="86"/>
                  </a:lnTo>
                  <a:lnTo>
                    <a:pt x="136" y="71"/>
                  </a:lnTo>
                  <a:lnTo>
                    <a:pt x="136" y="63"/>
                  </a:lnTo>
                  <a:lnTo>
                    <a:pt x="137" y="54"/>
                  </a:lnTo>
                  <a:lnTo>
                    <a:pt x="136" y="44"/>
                  </a:lnTo>
                  <a:lnTo>
                    <a:pt x="136" y="33"/>
                  </a:lnTo>
                  <a:lnTo>
                    <a:pt x="134" y="23"/>
                  </a:lnTo>
                  <a:lnTo>
                    <a:pt x="130" y="15"/>
                  </a:lnTo>
                  <a:lnTo>
                    <a:pt x="126" y="8"/>
                  </a:lnTo>
                  <a:lnTo>
                    <a:pt x="121" y="4"/>
                  </a:lnTo>
                  <a:lnTo>
                    <a:pt x="116" y="1"/>
                  </a:lnTo>
                  <a:lnTo>
                    <a:pt x="110" y="0"/>
                  </a:lnTo>
                  <a:lnTo>
                    <a:pt x="104" y="0"/>
                  </a:lnTo>
                  <a:lnTo>
                    <a:pt x="98" y="3"/>
                  </a:lnTo>
                  <a:lnTo>
                    <a:pt x="93" y="6"/>
                  </a:lnTo>
                  <a:lnTo>
                    <a:pt x="89" y="12"/>
                  </a:lnTo>
                  <a:lnTo>
                    <a:pt x="86" y="20"/>
                  </a:lnTo>
                  <a:lnTo>
                    <a:pt x="84" y="28"/>
                  </a:lnTo>
                  <a:lnTo>
                    <a:pt x="83" y="38"/>
                  </a:lnTo>
                  <a:lnTo>
                    <a:pt x="84" y="50"/>
                  </a:lnTo>
                  <a:lnTo>
                    <a:pt x="87" y="63"/>
                  </a:lnTo>
                  <a:lnTo>
                    <a:pt x="91" y="77"/>
                  </a:lnTo>
                  <a:lnTo>
                    <a:pt x="97" y="93"/>
                  </a:lnTo>
                  <a:lnTo>
                    <a:pt x="100" y="105"/>
                  </a:lnTo>
                  <a:lnTo>
                    <a:pt x="102" y="116"/>
                  </a:lnTo>
                  <a:lnTo>
                    <a:pt x="102" y="126"/>
                  </a:lnTo>
                  <a:lnTo>
                    <a:pt x="101" y="134"/>
                  </a:lnTo>
                  <a:lnTo>
                    <a:pt x="99" y="140"/>
                  </a:lnTo>
                  <a:lnTo>
                    <a:pt x="95" y="145"/>
                  </a:lnTo>
                  <a:lnTo>
                    <a:pt x="91" y="150"/>
                  </a:lnTo>
                  <a:lnTo>
                    <a:pt x="86" y="154"/>
                  </a:lnTo>
                  <a:lnTo>
                    <a:pt x="80" y="157"/>
                  </a:lnTo>
                  <a:lnTo>
                    <a:pt x="73" y="159"/>
                  </a:lnTo>
                  <a:lnTo>
                    <a:pt x="65" y="162"/>
                  </a:lnTo>
                  <a:lnTo>
                    <a:pt x="49" y="165"/>
                  </a:lnTo>
                  <a:lnTo>
                    <a:pt x="32" y="170"/>
                  </a:lnTo>
                  <a:lnTo>
                    <a:pt x="24" y="173"/>
                  </a:lnTo>
                  <a:lnTo>
                    <a:pt x="18" y="176"/>
                  </a:lnTo>
                  <a:lnTo>
                    <a:pt x="12" y="181"/>
                  </a:lnTo>
                  <a:lnTo>
                    <a:pt x="8" y="186"/>
                  </a:lnTo>
                  <a:lnTo>
                    <a:pt x="4" y="192"/>
                  </a:lnTo>
                  <a:lnTo>
                    <a:pt x="1" y="198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1" y="216"/>
                  </a:lnTo>
                  <a:lnTo>
                    <a:pt x="4" y="222"/>
                  </a:lnTo>
                  <a:lnTo>
                    <a:pt x="7" y="228"/>
                  </a:lnTo>
                  <a:lnTo>
                    <a:pt x="11" y="233"/>
                  </a:lnTo>
                  <a:lnTo>
                    <a:pt x="16" y="236"/>
                  </a:lnTo>
                  <a:lnTo>
                    <a:pt x="23" y="239"/>
                  </a:lnTo>
                  <a:lnTo>
                    <a:pt x="30" y="240"/>
                  </a:lnTo>
                  <a:lnTo>
                    <a:pt x="40" y="240"/>
                  </a:lnTo>
                  <a:lnTo>
                    <a:pt x="50" y="238"/>
                  </a:lnTo>
                  <a:lnTo>
                    <a:pt x="60" y="236"/>
                  </a:lnTo>
                  <a:lnTo>
                    <a:pt x="70" y="232"/>
                  </a:lnTo>
                  <a:lnTo>
                    <a:pt x="81" y="229"/>
                  </a:lnTo>
                  <a:lnTo>
                    <a:pt x="102" y="219"/>
                  </a:lnTo>
                  <a:lnTo>
                    <a:pt x="124" y="211"/>
                  </a:lnTo>
                  <a:lnTo>
                    <a:pt x="135" y="207"/>
                  </a:lnTo>
                  <a:lnTo>
                    <a:pt x="147" y="204"/>
                  </a:lnTo>
                  <a:lnTo>
                    <a:pt x="157" y="202"/>
                  </a:lnTo>
                  <a:lnTo>
                    <a:pt x="168" y="200"/>
                  </a:lnTo>
                  <a:lnTo>
                    <a:pt x="180" y="200"/>
                  </a:lnTo>
                  <a:lnTo>
                    <a:pt x="191" y="201"/>
                  </a:lnTo>
                  <a:lnTo>
                    <a:pt x="202" y="203"/>
                  </a:lnTo>
                  <a:lnTo>
                    <a:pt x="214" y="207"/>
                  </a:lnTo>
                  <a:lnTo>
                    <a:pt x="225" y="211"/>
                  </a:lnTo>
                  <a:lnTo>
                    <a:pt x="237" y="215"/>
                  </a:lnTo>
                  <a:lnTo>
                    <a:pt x="250" y="218"/>
                  </a:lnTo>
                  <a:lnTo>
                    <a:pt x="262" y="221"/>
                  </a:lnTo>
                  <a:lnTo>
                    <a:pt x="273" y="224"/>
                  </a:lnTo>
                  <a:lnTo>
                    <a:pt x="285" y="225"/>
                  </a:lnTo>
                  <a:lnTo>
                    <a:pt x="296" y="225"/>
                  </a:lnTo>
                  <a:lnTo>
                    <a:pt x="305" y="225"/>
                  </a:lnTo>
                  <a:lnTo>
                    <a:pt x="312" y="224"/>
                  </a:lnTo>
                  <a:lnTo>
                    <a:pt x="319" y="221"/>
                  </a:lnTo>
                  <a:lnTo>
                    <a:pt x="322" y="220"/>
                  </a:lnTo>
                  <a:lnTo>
                    <a:pt x="323" y="218"/>
                  </a:lnTo>
                  <a:lnTo>
                    <a:pt x="324" y="217"/>
                  </a:lnTo>
                  <a:lnTo>
                    <a:pt x="325" y="215"/>
                  </a:lnTo>
                  <a:lnTo>
                    <a:pt x="325" y="213"/>
                  </a:lnTo>
                  <a:lnTo>
                    <a:pt x="324" y="211"/>
                  </a:lnTo>
                  <a:lnTo>
                    <a:pt x="323" y="208"/>
                  </a:lnTo>
                  <a:lnTo>
                    <a:pt x="320" y="206"/>
                  </a:lnTo>
                  <a:lnTo>
                    <a:pt x="312" y="200"/>
                  </a:lnTo>
                  <a:lnTo>
                    <a:pt x="302" y="1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54" name="Freeform 2362">
              <a:extLst>
                <a:ext uri="{FF2B5EF4-FFF2-40B4-BE49-F238E27FC236}">
                  <a16:creationId xmlns:a16="http://schemas.microsoft.com/office/drawing/2014/main" id="{63FB9B65-5C15-407A-9F5F-755D6474C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3381"/>
              <a:ext cx="45" cy="24"/>
            </a:xfrm>
            <a:custGeom>
              <a:avLst/>
              <a:gdLst>
                <a:gd name="T0" fmla="*/ 3 w 676"/>
                <a:gd name="T1" fmla="*/ 0 h 360"/>
                <a:gd name="T2" fmla="*/ 3 w 676"/>
                <a:gd name="T3" fmla="*/ 0 h 360"/>
                <a:gd name="T4" fmla="*/ 3 w 676"/>
                <a:gd name="T5" fmla="*/ 0 h 360"/>
                <a:gd name="T6" fmla="*/ 3 w 676"/>
                <a:gd name="T7" fmla="*/ 0 h 360"/>
                <a:gd name="T8" fmla="*/ 3 w 676"/>
                <a:gd name="T9" fmla="*/ 0 h 360"/>
                <a:gd name="T10" fmla="*/ 3 w 676"/>
                <a:gd name="T11" fmla="*/ 0 h 360"/>
                <a:gd name="T12" fmla="*/ 3 w 676"/>
                <a:gd name="T13" fmla="*/ 0 h 360"/>
                <a:gd name="T14" fmla="*/ 3 w 676"/>
                <a:gd name="T15" fmla="*/ 0 h 360"/>
                <a:gd name="T16" fmla="*/ 2 w 676"/>
                <a:gd name="T17" fmla="*/ 0 h 360"/>
                <a:gd name="T18" fmla="*/ 2 w 676"/>
                <a:gd name="T19" fmla="*/ 0 h 360"/>
                <a:gd name="T20" fmla="*/ 2 w 676"/>
                <a:gd name="T21" fmla="*/ 0 h 360"/>
                <a:gd name="T22" fmla="*/ 2 w 676"/>
                <a:gd name="T23" fmla="*/ 0 h 360"/>
                <a:gd name="T24" fmla="*/ 2 w 676"/>
                <a:gd name="T25" fmla="*/ 0 h 360"/>
                <a:gd name="T26" fmla="*/ 1 w 676"/>
                <a:gd name="T27" fmla="*/ 0 h 360"/>
                <a:gd name="T28" fmla="*/ 1 w 676"/>
                <a:gd name="T29" fmla="*/ 0 h 360"/>
                <a:gd name="T30" fmla="*/ 1 w 676"/>
                <a:gd name="T31" fmla="*/ 0 h 360"/>
                <a:gd name="T32" fmla="*/ 1 w 676"/>
                <a:gd name="T33" fmla="*/ 0 h 360"/>
                <a:gd name="T34" fmla="*/ 1 w 676"/>
                <a:gd name="T35" fmla="*/ 0 h 360"/>
                <a:gd name="T36" fmla="*/ 1 w 676"/>
                <a:gd name="T37" fmla="*/ 0 h 360"/>
                <a:gd name="T38" fmla="*/ 1 w 676"/>
                <a:gd name="T39" fmla="*/ 0 h 360"/>
                <a:gd name="T40" fmla="*/ 1 w 676"/>
                <a:gd name="T41" fmla="*/ 0 h 360"/>
                <a:gd name="T42" fmla="*/ 0 w 676"/>
                <a:gd name="T43" fmla="*/ 0 h 360"/>
                <a:gd name="T44" fmla="*/ 0 w 676"/>
                <a:gd name="T45" fmla="*/ 0 h 360"/>
                <a:gd name="T46" fmla="*/ 0 w 676"/>
                <a:gd name="T47" fmla="*/ 0 h 360"/>
                <a:gd name="T48" fmla="*/ 0 w 676"/>
                <a:gd name="T49" fmla="*/ 0 h 360"/>
                <a:gd name="T50" fmla="*/ 0 w 676"/>
                <a:gd name="T51" fmla="*/ 0 h 360"/>
                <a:gd name="T52" fmla="*/ 0 w 676"/>
                <a:gd name="T53" fmla="*/ 0 h 360"/>
                <a:gd name="T54" fmla="*/ 0 w 676"/>
                <a:gd name="T55" fmla="*/ 0 h 360"/>
                <a:gd name="T56" fmla="*/ 0 w 676"/>
                <a:gd name="T57" fmla="*/ 0 h 360"/>
                <a:gd name="T58" fmla="*/ 0 w 676"/>
                <a:gd name="T59" fmla="*/ 0 h 360"/>
                <a:gd name="T60" fmla="*/ 0 w 676"/>
                <a:gd name="T61" fmla="*/ 0 h 360"/>
                <a:gd name="T62" fmla="*/ 0 w 676"/>
                <a:gd name="T63" fmla="*/ 0 h 360"/>
                <a:gd name="T64" fmla="*/ 0 w 676"/>
                <a:gd name="T65" fmla="*/ 1 h 360"/>
                <a:gd name="T66" fmla="*/ 0 w 676"/>
                <a:gd name="T67" fmla="*/ 1 h 360"/>
                <a:gd name="T68" fmla="*/ 0 w 676"/>
                <a:gd name="T69" fmla="*/ 1 h 360"/>
                <a:gd name="T70" fmla="*/ 0 w 676"/>
                <a:gd name="T71" fmla="*/ 1 h 360"/>
                <a:gd name="T72" fmla="*/ 0 w 676"/>
                <a:gd name="T73" fmla="*/ 1 h 360"/>
                <a:gd name="T74" fmla="*/ 1 w 676"/>
                <a:gd name="T75" fmla="*/ 1 h 360"/>
                <a:gd name="T76" fmla="*/ 1 w 676"/>
                <a:gd name="T77" fmla="*/ 1 h 360"/>
                <a:gd name="T78" fmla="*/ 1 w 676"/>
                <a:gd name="T79" fmla="*/ 1 h 360"/>
                <a:gd name="T80" fmla="*/ 1 w 676"/>
                <a:gd name="T81" fmla="*/ 2 h 360"/>
                <a:gd name="T82" fmla="*/ 1 w 676"/>
                <a:gd name="T83" fmla="*/ 2 h 360"/>
                <a:gd name="T84" fmla="*/ 1 w 676"/>
                <a:gd name="T85" fmla="*/ 2 h 360"/>
                <a:gd name="T86" fmla="*/ 1 w 676"/>
                <a:gd name="T87" fmla="*/ 2 h 360"/>
                <a:gd name="T88" fmla="*/ 1 w 676"/>
                <a:gd name="T89" fmla="*/ 2 h 360"/>
                <a:gd name="T90" fmla="*/ 1 w 676"/>
                <a:gd name="T91" fmla="*/ 2 h 360"/>
                <a:gd name="T92" fmla="*/ 2 w 676"/>
                <a:gd name="T93" fmla="*/ 1 h 360"/>
                <a:gd name="T94" fmla="*/ 2 w 676"/>
                <a:gd name="T95" fmla="*/ 1 h 360"/>
                <a:gd name="T96" fmla="*/ 2 w 676"/>
                <a:gd name="T97" fmla="*/ 1 h 360"/>
                <a:gd name="T98" fmla="*/ 3 w 676"/>
                <a:gd name="T99" fmla="*/ 1 h 360"/>
                <a:gd name="T100" fmla="*/ 3 w 676"/>
                <a:gd name="T101" fmla="*/ 1 h 360"/>
                <a:gd name="T102" fmla="*/ 3 w 676"/>
                <a:gd name="T103" fmla="*/ 1 h 360"/>
                <a:gd name="T104" fmla="*/ 3 w 676"/>
                <a:gd name="T105" fmla="*/ 1 h 360"/>
                <a:gd name="T106" fmla="*/ 3 w 676"/>
                <a:gd name="T107" fmla="*/ 1 h 360"/>
                <a:gd name="T108" fmla="*/ 3 w 676"/>
                <a:gd name="T109" fmla="*/ 1 h 360"/>
                <a:gd name="T110" fmla="*/ 3 w 676"/>
                <a:gd name="T111" fmla="*/ 1 h 3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76" h="360">
                  <a:moveTo>
                    <a:pt x="675" y="106"/>
                  </a:moveTo>
                  <a:lnTo>
                    <a:pt x="667" y="87"/>
                  </a:lnTo>
                  <a:lnTo>
                    <a:pt x="660" y="68"/>
                  </a:lnTo>
                  <a:lnTo>
                    <a:pt x="653" y="53"/>
                  </a:lnTo>
                  <a:lnTo>
                    <a:pt x="644" y="38"/>
                  </a:lnTo>
                  <a:lnTo>
                    <a:pt x="639" y="32"/>
                  </a:lnTo>
                  <a:lnTo>
                    <a:pt x="633" y="27"/>
                  </a:lnTo>
                  <a:lnTo>
                    <a:pt x="628" y="22"/>
                  </a:lnTo>
                  <a:lnTo>
                    <a:pt x="622" y="17"/>
                  </a:lnTo>
                  <a:lnTo>
                    <a:pt x="615" y="12"/>
                  </a:lnTo>
                  <a:lnTo>
                    <a:pt x="608" y="9"/>
                  </a:lnTo>
                  <a:lnTo>
                    <a:pt x="600" y="6"/>
                  </a:lnTo>
                  <a:lnTo>
                    <a:pt x="592" y="4"/>
                  </a:lnTo>
                  <a:lnTo>
                    <a:pt x="584" y="2"/>
                  </a:lnTo>
                  <a:lnTo>
                    <a:pt x="575" y="1"/>
                  </a:lnTo>
                  <a:lnTo>
                    <a:pt x="564" y="0"/>
                  </a:lnTo>
                  <a:lnTo>
                    <a:pt x="554" y="0"/>
                  </a:lnTo>
                  <a:lnTo>
                    <a:pt x="543" y="1"/>
                  </a:lnTo>
                  <a:lnTo>
                    <a:pt x="530" y="2"/>
                  </a:lnTo>
                  <a:lnTo>
                    <a:pt x="518" y="4"/>
                  </a:lnTo>
                  <a:lnTo>
                    <a:pt x="505" y="6"/>
                  </a:lnTo>
                  <a:lnTo>
                    <a:pt x="475" y="13"/>
                  </a:lnTo>
                  <a:lnTo>
                    <a:pt x="442" y="23"/>
                  </a:lnTo>
                  <a:lnTo>
                    <a:pt x="405" y="36"/>
                  </a:lnTo>
                  <a:lnTo>
                    <a:pt x="364" y="50"/>
                  </a:lnTo>
                  <a:lnTo>
                    <a:pt x="343" y="59"/>
                  </a:lnTo>
                  <a:lnTo>
                    <a:pt x="325" y="65"/>
                  </a:lnTo>
                  <a:lnTo>
                    <a:pt x="306" y="70"/>
                  </a:lnTo>
                  <a:lnTo>
                    <a:pt x="290" y="73"/>
                  </a:lnTo>
                  <a:lnTo>
                    <a:pt x="274" y="76"/>
                  </a:lnTo>
                  <a:lnTo>
                    <a:pt x="260" y="78"/>
                  </a:lnTo>
                  <a:lnTo>
                    <a:pt x="246" y="79"/>
                  </a:lnTo>
                  <a:lnTo>
                    <a:pt x="234" y="79"/>
                  </a:lnTo>
                  <a:lnTo>
                    <a:pt x="223" y="78"/>
                  </a:lnTo>
                  <a:lnTo>
                    <a:pt x="211" y="77"/>
                  </a:lnTo>
                  <a:lnTo>
                    <a:pt x="202" y="75"/>
                  </a:lnTo>
                  <a:lnTo>
                    <a:pt x="193" y="72"/>
                  </a:lnTo>
                  <a:lnTo>
                    <a:pt x="175" y="66"/>
                  </a:lnTo>
                  <a:lnTo>
                    <a:pt x="161" y="59"/>
                  </a:lnTo>
                  <a:lnTo>
                    <a:pt x="147" y="50"/>
                  </a:lnTo>
                  <a:lnTo>
                    <a:pt x="135" y="43"/>
                  </a:lnTo>
                  <a:lnTo>
                    <a:pt x="123" y="36"/>
                  </a:lnTo>
                  <a:lnTo>
                    <a:pt x="110" y="31"/>
                  </a:lnTo>
                  <a:lnTo>
                    <a:pt x="104" y="29"/>
                  </a:lnTo>
                  <a:lnTo>
                    <a:pt x="98" y="27"/>
                  </a:lnTo>
                  <a:lnTo>
                    <a:pt x="91" y="27"/>
                  </a:lnTo>
                  <a:lnTo>
                    <a:pt x="84" y="27"/>
                  </a:lnTo>
                  <a:lnTo>
                    <a:pt x="75" y="28"/>
                  </a:lnTo>
                  <a:lnTo>
                    <a:pt x="68" y="29"/>
                  </a:lnTo>
                  <a:lnTo>
                    <a:pt x="59" y="32"/>
                  </a:lnTo>
                  <a:lnTo>
                    <a:pt x="50" y="36"/>
                  </a:lnTo>
                  <a:lnTo>
                    <a:pt x="32" y="44"/>
                  </a:lnTo>
                  <a:lnTo>
                    <a:pt x="19" y="50"/>
                  </a:lnTo>
                  <a:lnTo>
                    <a:pt x="10" y="57"/>
                  </a:lnTo>
                  <a:lnTo>
                    <a:pt x="3" y="61"/>
                  </a:lnTo>
                  <a:lnTo>
                    <a:pt x="1" y="63"/>
                  </a:lnTo>
                  <a:lnTo>
                    <a:pt x="1" y="65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3" y="71"/>
                  </a:lnTo>
                  <a:lnTo>
                    <a:pt x="7" y="75"/>
                  </a:lnTo>
                  <a:lnTo>
                    <a:pt x="20" y="83"/>
                  </a:lnTo>
                  <a:lnTo>
                    <a:pt x="34" y="98"/>
                  </a:lnTo>
                  <a:lnTo>
                    <a:pt x="41" y="106"/>
                  </a:lnTo>
                  <a:lnTo>
                    <a:pt x="48" y="117"/>
                  </a:lnTo>
                  <a:lnTo>
                    <a:pt x="51" y="124"/>
                  </a:lnTo>
                  <a:lnTo>
                    <a:pt x="54" y="131"/>
                  </a:lnTo>
                  <a:lnTo>
                    <a:pt x="56" y="139"/>
                  </a:lnTo>
                  <a:lnTo>
                    <a:pt x="57" y="147"/>
                  </a:lnTo>
                  <a:lnTo>
                    <a:pt x="61" y="165"/>
                  </a:lnTo>
                  <a:lnTo>
                    <a:pt x="66" y="184"/>
                  </a:lnTo>
                  <a:lnTo>
                    <a:pt x="73" y="204"/>
                  </a:lnTo>
                  <a:lnTo>
                    <a:pt x="83" y="224"/>
                  </a:lnTo>
                  <a:lnTo>
                    <a:pt x="94" y="245"/>
                  </a:lnTo>
                  <a:lnTo>
                    <a:pt x="106" y="266"/>
                  </a:lnTo>
                  <a:lnTo>
                    <a:pt x="120" y="284"/>
                  </a:lnTo>
                  <a:lnTo>
                    <a:pt x="134" y="303"/>
                  </a:lnTo>
                  <a:lnTo>
                    <a:pt x="142" y="311"/>
                  </a:lnTo>
                  <a:lnTo>
                    <a:pt x="151" y="319"/>
                  </a:lnTo>
                  <a:lnTo>
                    <a:pt x="159" y="326"/>
                  </a:lnTo>
                  <a:lnTo>
                    <a:pt x="168" y="333"/>
                  </a:lnTo>
                  <a:lnTo>
                    <a:pt x="177" y="339"/>
                  </a:lnTo>
                  <a:lnTo>
                    <a:pt x="187" y="345"/>
                  </a:lnTo>
                  <a:lnTo>
                    <a:pt x="196" y="349"/>
                  </a:lnTo>
                  <a:lnTo>
                    <a:pt x="205" y="353"/>
                  </a:lnTo>
                  <a:lnTo>
                    <a:pt x="215" y="356"/>
                  </a:lnTo>
                  <a:lnTo>
                    <a:pt x="226" y="358"/>
                  </a:lnTo>
                  <a:lnTo>
                    <a:pt x="236" y="359"/>
                  </a:lnTo>
                  <a:lnTo>
                    <a:pt x="246" y="360"/>
                  </a:lnTo>
                  <a:lnTo>
                    <a:pt x="257" y="359"/>
                  </a:lnTo>
                  <a:lnTo>
                    <a:pt x="268" y="357"/>
                  </a:lnTo>
                  <a:lnTo>
                    <a:pt x="279" y="354"/>
                  </a:lnTo>
                  <a:lnTo>
                    <a:pt x="290" y="350"/>
                  </a:lnTo>
                  <a:lnTo>
                    <a:pt x="341" y="328"/>
                  </a:lnTo>
                  <a:lnTo>
                    <a:pt x="403" y="303"/>
                  </a:lnTo>
                  <a:lnTo>
                    <a:pt x="436" y="288"/>
                  </a:lnTo>
                  <a:lnTo>
                    <a:pt x="470" y="274"/>
                  </a:lnTo>
                  <a:lnTo>
                    <a:pt x="503" y="258"/>
                  </a:lnTo>
                  <a:lnTo>
                    <a:pt x="535" y="242"/>
                  </a:lnTo>
                  <a:lnTo>
                    <a:pt x="565" y="225"/>
                  </a:lnTo>
                  <a:lnTo>
                    <a:pt x="593" y="209"/>
                  </a:lnTo>
                  <a:lnTo>
                    <a:pt x="607" y="200"/>
                  </a:lnTo>
                  <a:lnTo>
                    <a:pt x="619" y="192"/>
                  </a:lnTo>
                  <a:lnTo>
                    <a:pt x="630" y="183"/>
                  </a:lnTo>
                  <a:lnTo>
                    <a:pt x="641" y="174"/>
                  </a:lnTo>
                  <a:lnTo>
                    <a:pt x="649" y="166"/>
                  </a:lnTo>
                  <a:lnTo>
                    <a:pt x="657" y="158"/>
                  </a:lnTo>
                  <a:lnTo>
                    <a:pt x="663" y="148"/>
                  </a:lnTo>
                  <a:lnTo>
                    <a:pt x="668" y="140"/>
                  </a:lnTo>
                  <a:lnTo>
                    <a:pt x="673" y="132"/>
                  </a:lnTo>
                  <a:lnTo>
                    <a:pt x="675" y="123"/>
                  </a:lnTo>
                  <a:lnTo>
                    <a:pt x="676" y="114"/>
                  </a:lnTo>
                  <a:lnTo>
                    <a:pt x="675" y="106"/>
                  </a:lnTo>
                  <a:close/>
                </a:path>
              </a:pathLst>
            </a:custGeom>
            <a:solidFill>
              <a:srgbClr val="D69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55" name="Freeform 2363">
              <a:extLst>
                <a:ext uri="{FF2B5EF4-FFF2-40B4-BE49-F238E27FC236}">
                  <a16:creationId xmlns:a16="http://schemas.microsoft.com/office/drawing/2014/main" id="{02889A55-ABDE-4991-8C67-4236740547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70" y="3380"/>
              <a:ext cx="47" cy="27"/>
            </a:xfrm>
            <a:custGeom>
              <a:avLst/>
              <a:gdLst>
                <a:gd name="T0" fmla="*/ 3 w 712"/>
                <a:gd name="T1" fmla="*/ 0 h 397"/>
                <a:gd name="T2" fmla="*/ 3 w 712"/>
                <a:gd name="T3" fmla="*/ 0 h 397"/>
                <a:gd name="T4" fmla="*/ 3 w 712"/>
                <a:gd name="T5" fmla="*/ 0 h 397"/>
                <a:gd name="T6" fmla="*/ 3 w 712"/>
                <a:gd name="T7" fmla="*/ 0 h 397"/>
                <a:gd name="T8" fmla="*/ 3 w 712"/>
                <a:gd name="T9" fmla="*/ 0 h 397"/>
                <a:gd name="T10" fmla="*/ 3 w 712"/>
                <a:gd name="T11" fmla="*/ 0 h 397"/>
                <a:gd name="T12" fmla="*/ 2 w 712"/>
                <a:gd name="T13" fmla="*/ 0 h 397"/>
                <a:gd name="T14" fmla="*/ 2 w 712"/>
                <a:gd name="T15" fmla="*/ 0 h 397"/>
                <a:gd name="T16" fmla="*/ 2 w 712"/>
                <a:gd name="T17" fmla="*/ 0 h 397"/>
                <a:gd name="T18" fmla="*/ 3 w 712"/>
                <a:gd name="T19" fmla="*/ 0 h 397"/>
                <a:gd name="T20" fmla="*/ 2 w 712"/>
                <a:gd name="T21" fmla="*/ 0 h 397"/>
                <a:gd name="T22" fmla="*/ 2 w 712"/>
                <a:gd name="T23" fmla="*/ 0 h 397"/>
                <a:gd name="T24" fmla="*/ 1 w 712"/>
                <a:gd name="T25" fmla="*/ 1 h 397"/>
                <a:gd name="T26" fmla="*/ 1 w 712"/>
                <a:gd name="T27" fmla="*/ 0 h 397"/>
                <a:gd name="T28" fmla="*/ 1 w 712"/>
                <a:gd name="T29" fmla="*/ 0 h 397"/>
                <a:gd name="T30" fmla="*/ 1 w 712"/>
                <a:gd name="T31" fmla="*/ 0 h 397"/>
                <a:gd name="T32" fmla="*/ 1 w 712"/>
                <a:gd name="T33" fmla="*/ 0 h 397"/>
                <a:gd name="T34" fmla="*/ 2 w 712"/>
                <a:gd name="T35" fmla="*/ 0 h 397"/>
                <a:gd name="T36" fmla="*/ 1 w 712"/>
                <a:gd name="T37" fmla="*/ 0 h 397"/>
                <a:gd name="T38" fmla="*/ 0 w 712"/>
                <a:gd name="T39" fmla="*/ 0 h 397"/>
                <a:gd name="T40" fmla="*/ 0 w 712"/>
                <a:gd name="T41" fmla="*/ 0 h 397"/>
                <a:gd name="T42" fmla="*/ 1 w 712"/>
                <a:gd name="T43" fmla="*/ 0 h 397"/>
                <a:gd name="T44" fmla="*/ 0 w 712"/>
                <a:gd name="T45" fmla="*/ 0 h 397"/>
                <a:gd name="T46" fmla="*/ 0 w 712"/>
                <a:gd name="T47" fmla="*/ 0 h 397"/>
                <a:gd name="T48" fmla="*/ 0 w 712"/>
                <a:gd name="T49" fmla="*/ 0 h 397"/>
                <a:gd name="T50" fmla="*/ 0 w 712"/>
                <a:gd name="T51" fmla="*/ 0 h 397"/>
                <a:gd name="T52" fmla="*/ 0 w 712"/>
                <a:gd name="T53" fmla="*/ 0 h 397"/>
                <a:gd name="T54" fmla="*/ 0 w 712"/>
                <a:gd name="T55" fmla="*/ 0 h 397"/>
                <a:gd name="T56" fmla="*/ 0 w 712"/>
                <a:gd name="T57" fmla="*/ 1 h 397"/>
                <a:gd name="T58" fmla="*/ 0 w 712"/>
                <a:gd name="T59" fmla="*/ 0 h 397"/>
                <a:gd name="T60" fmla="*/ 0 w 712"/>
                <a:gd name="T61" fmla="*/ 0 h 397"/>
                <a:gd name="T62" fmla="*/ 0 w 712"/>
                <a:gd name="T63" fmla="*/ 1 h 397"/>
                <a:gd name="T64" fmla="*/ 0 w 712"/>
                <a:gd name="T65" fmla="*/ 1 h 397"/>
                <a:gd name="T66" fmla="*/ 0 w 712"/>
                <a:gd name="T67" fmla="*/ 1 h 397"/>
                <a:gd name="T68" fmla="*/ 0 w 712"/>
                <a:gd name="T69" fmla="*/ 1 h 397"/>
                <a:gd name="T70" fmla="*/ 0 w 712"/>
                <a:gd name="T71" fmla="*/ 1 h 397"/>
                <a:gd name="T72" fmla="*/ 1 w 712"/>
                <a:gd name="T73" fmla="*/ 1 h 397"/>
                <a:gd name="T74" fmla="*/ 1 w 712"/>
                <a:gd name="T75" fmla="*/ 2 h 397"/>
                <a:gd name="T76" fmla="*/ 0 w 712"/>
                <a:gd name="T77" fmla="*/ 1 h 397"/>
                <a:gd name="T78" fmla="*/ 1 w 712"/>
                <a:gd name="T79" fmla="*/ 1 h 397"/>
                <a:gd name="T80" fmla="*/ 1 w 712"/>
                <a:gd name="T81" fmla="*/ 2 h 397"/>
                <a:gd name="T82" fmla="*/ 1 w 712"/>
                <a:gd name="T83" fmla="*/ 2 h 397"/>
                <a:gd name="T84" fmla="*/ 1 w 712"/>
                <a:gd name="T85" fmla="*/ 2 h 397"/>
                <a:gd name="T86" fmla="*/ 1 w 712"/>
                <a:gd name="T87" fmla="*/ 2 h 397"/>
                <a:gd name="T88" fmla="*/ 1 w 712"/>
                <a:gd name="T89" fmla="*/ 2 h 397"/>
                <a:gd name="T90" fmla="*/ 1 w 712"/>
                <a:gd name="T91" fmla="*/ 2 h 397"/>
                <a:gd name="T92" fmla="*/ 2 w 712"/>
                <a:gd name="T93" fmla="*/ 2 h 397"/>
                <a:gd name="T94" fmla="*/ 1 w 712"/>
                <a:gd name="T95" fmla="*/ 2 h 397"/>
                <a:gd name="T96" fmla="*/ 2 w 712"/>
                <a:gd name="T97" fmla="*/ 1 h 397"/>
                <a:gd name="T98" fmla="*/ 3 w 712"/>
                <a:gd name="T99" fmla="*/ 1 h 397"/>
                <a:gd name="T100" fmla="*/ 3 w 712"/>
                <a:gd name="T101" fmla="*/ 1 h 397"/>
                <a:gd name="T102" fmla="*/ 3 w 712"/>
                <a:gd name="T103" fmla="*/ 1 h 397"/>
                <a:gd name="T104" fmla="*/ 3 w 712"/>
                <a:gd name="T105" fmla="*/ 1 h 397"/>
                <a:gd name="T106" fmla="*/ 3 w 712"/>
                <a:gd name="T107" fmla="*/ 1 h 397"/>
                <a:gd name="T108" fmla="*/ 3 w 712"/>
                <a:gd name="T109" fmla="*/ 1 h 397"/>
                <a:gd name="T110" fmla="*/ 2 w 712"/>
                <a:gd name="T111" fmla="*/ 1 h 397"/>
                <a:gd name="T112" fmla="*/ 3 w 712"/>
                <a:gd name="T113" fmla="*/ 1 h 39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12" h="397">
                  <a:moveTo>
                    <a:pt x="674" y="129"/>
                  </a:moveTo>
                  <a:lnTo>
                    <a:pt x="669" y="112"/>
                  </a:lnTo>
                  <a:lnTo>
                    <a:pt x="663" y="96"/>
                  </a:lnTo>
                  <a:lnTo>
                    <a:pt x="656" y="82"/>
                  </a:lnTo>
                  <a:lnTo>
                    <a:pt x="648" y="70"/>
                  </a:lnTo>
                  <a:lnTo>
                    <a:pt x="644" y="64"/>
                  </a:lnTo>
                  <a:lnTo>
                    <a:pt x="640" y="59"/>
                  </a:lnTo>
                  <a:lnTo>
                    <a:pt x="635" y="55"/>
                  </a:lnTo>
                  <a:lnTo>
                    <a:pt x="630" y="51"/>
                  </a:lnTo>
                  <a:lnTo>
                    <a:pt x="625" y="47"/>
                  </a:lnTo>
                  <a:lnTo>
                    <a:pt x="618" y="45"/>
                  </a:lnTo>
                  <a:lnTo>
                    <a:pt x="612" y="42"/>
                  </a:lnTo>
                  <a:lnTo>
                    <a:pt x="606" y="40"/>
                  </a:lnTo>
                  <a:lnTo>
                    <a:pt x="615" y="4"/>
                  </a:lnTo>
                  <a:lnTo>
                    <a:pt x="625" y="7"/>
                  </a:lnTo>
                  <a:lnTo>
                    <a:pt x="634" y="10"/>
                  </a:lnTo>
                  <a:lnTo>
                    <a:pt x="642" y="14"/>
                  </a:lnTo>
                  <a:lnTo>
                    <a:pt x="649" y="18"/>
                  </a:lnTo>
                  <a:lnTo>
                    <a:pt x="657" y="23"/>
                  </a:lnTo>
                  <a:lnTo>
                    <a:pt x="664" y="29"/>
                  </a:lnTo>
                  <a:lnTo>
                    <a:pt x="670" y="36"/>
                  </a:lnTo>
                  <a:lnTo>
                    <a:pt x="675" y="43"/>
                  </a:lnTo>
                  <a:lnTo>
                    <a:pt x="681" y="51"/>
                  </a:lnTo>
                  <a:lnTo>
                    <a:pt x="686" y="58"/>
                  </a:lnTo>
                  <a:lnTo>
                    <a:pt x="691" y="67"/>
                  </a:lnTo>
                  <a:lnTo>
                    <a:pt x="695" y="77"/>
                  </a:lnTo>
                  <a:lnTo>
                    <a:pt x="703" y="96"/>
                  </a:lnTo>
                  <a:lnTo>
                    <a:pt x="710" y="119"/>
                  </a:lnTo>
                  <a:lnTo>
                    <a:pt x="674" y="129"/>
                  </a:lnTo>
                  <a:close/>
                  <a:moveTo>
                    <a:pt x="606" y="40"/>
                  </a:moveTo>
                  <a:lnTo>
                    <a:pt x="598" y="39"/>
                  </a:lnTo>
                  <a:lnTo>
                    <a:pt x="590" y="38"/>
                  </a:lnTo>
                  <a:lnTo>
                    <a:pt x="580" y="37"/>
                  </a:lnTo>
                  <a:lnTo>
                    <a:pt x="570" y="37"/>
                  </a:lnTo>
                  <a:lnTo>
                    <a:pt x="548" y="39"/>
                  </a:lnTo>
                  <a:lnTo>
                    <a:pt x="524" y="43"/>
                  </a:lnTo>
                  <a:lnTo>
                    <a:pt x="495" y="50"/>
                  </a:lnTo>
                  <a:lnTo>
                    <a:pt x="463" y="59"/>
                  </a:lnTo>
                  <a:lnTo>
                    <a:pt x="428" y="72"/>
                  </a:lnTo>
                  <a:lnTo>
                    <a:pt x="389" y="86"/>
                  </a:lnTo>
                  <a:lnTo>
                    <a:pt x="374" y="51"/>
                  </a:lnTo>
                  <a:lnTo>
                    <a:pt x="418" y="36"/>
                  </a:lnTo>
                  <a:lnTo>
                    <a:pt x="456" y="23"/>
                  </a:lnTo>
                  <a:lnTo>
                    <a:pt x="490" y="13"/>
                  </a:lnTo>
                  <a:lnTo>
                    <a:pt x="521" y="6"/>
                  </a:lnTo>
                  <a:lnTo>
                    <a:pt x="535" y="3"/>
                  </a:lnTo>
                  <a:lnTo>
                    <a:pt x="548" y="2"/>
                  </a:lnTo>
                  <a:lnTo>
                    <a:pt x="562" y="0"/>
                  </a:lnTo>
                  <a:lnTo>
                    <a:pt x="573" y="0"/>
                  </a:lnTo>
                  <a:lnTo>
                    <a:pt x="584" y="0"/>
                  </a:lnTo>
                  <a:lnTo>
                    <a:pt x="596" y="1"/>
                  </a:lnTo>
                  <a:lnTo>
                    <a:pt x="605" y="2"/>
                  </a:lnTo>
                  <a:lnTo>
                    <a:pt x="615" y="4"/>
                  </a:lnTo>
                  <a:lnTo>
                    <a:pt x="606" y="40"/>
                  </a:lnTo>
                  <a:close/>
                  <a:moveTo>
                    <a:pt x="374" y="51"/>
                  </a:moveTo>
                  <a:lnTo>
                    <a:pt x="370" y="53"/>
                  </a:lnTo>
                  <a:lnTo>
                    <a:pt x="374" y="51"/>
                  </a:lnTo>
                  <a:lnTo>
                    <a:pt x="382" y="68"/>
                  </a:lnTo>
                  <a:lnTo>
                    <a:pt x="374" y="51"/>
                  </a:lnTo>
                  <a:close/>
                  <a:moveTo>
                    <a:pt x="389" y="86"/>
                  </a:moveTo>
                  <a:lnTo>
                    <a:pt x="363" y="95"/>
                  </a:lnTo>
                  <a:lnTo>
                    <a:pt x="339" y="103"/>
                  </a:lnTo>
                  <a:lnTo>
                    <a:pt x="318" y="109"/>
                  </a:lnTo>
                  <a:lnTo>
                    <a:pt x="298" y="113"/>
                  </a:lnTo>
                  <a:lnTo>
                    <a:pt x="280" y="115"/>
                  </a:lnTo>
                  <a:lnTo>
                    <a:pt x="262" y="116"/>
                  </a:lnTo>
                  <a:lnTo>
                    <a:pt x="247" y="116"/>
                  </a:lnTo>
                  <a:lnTo>
                    <a:pt x="232" y="115"/>
                  </a:lnTo>
                  <a:lnTo>
                    <a:pt x="219" y="113"/>
                  </a:lnTo>
                  <a:lnTo>
                    <a:pt x="208" y="110"/>
                  </a:lnTo>
                  <a:lnTo>
                    <a:pt x="196" y="106"/>
                  </a:lnTo>
                  <a:lnTo>
                    <a:pt x="186" y="101"/>
                  </a:lnTo>
                  <a:lnTo>
                    <a:pt x="168" y="91"/>
                  </a:lnTo>
                  <a:lnTo>
                    <a:pt x="150" y="82"/>
                  </a:lnTo>
                  <a:lnTo>
                    <a:pt x="171" y="50"/>
                  </a:lnTo>
                  <a:lnTo>
                    <a:pt x="184" y="58"/>
                  </a:lnTo>
                  <a:lnTo>
                    <a:pt x="199" y="66"/>
                  </a:lnTo>
                  <a:lnTo>
                    <a:pt x="209" y="70"/>
                  </a:lnTo>
                  <a:lnTo>
                    <a:pt x="218" y="73"/>
                  </a:lnTo>
                  <a:lnTo>
                    <a:pt x="228" y="76"/>
                  </a:lnTo>
                  <a:lnTo>
                    <a:pt x="240" y="77"/>
                  </a:lnTo>
                  <a:lnTo>
                    <a:pt x="252" y="78"/>
                  </a:lnTo>
                  <a:lnTo>
                    <a:pt x="265" y="78"/>
                  </a:lnTo>
                  <a:lnTo>
                    <a:pt x="280" y="77"/>
                  </a:lnTo>
                  <a:lnTo>
                    <a:pt x="296" y="75"/>
                  </a:lnTo>
                  <a:lnTo>
                    <a:pt x="313" y="72"/>
                  </a:lnTo>
                  <a:lnTo>
                    <a:pt x="332" y="66"/>
                  </a:lnTo>
                  <a:lnTo>
                    <a:pt x="353" y="59"/>
                  </a:lnTo>
                  <a:lnTo>
                    <a:pt x="374" y="51"/>
                  </a:lnTo>
                  <a:lnTo>
                    <a:pt x="389" y="86"/>
                  </a:lnTo>
                  <a:close/>
                  <a:moveTo>
                    <a:pt x="150" y="82"/>
                  </a:moveTo>
                  <a:lnTo>
                    <a:pt x="142" y="77"/>
                  </a:lnTo>
                  <a:lnTo>
                    <a:pt x="134" y="72"/>
                  </a:lnTo>
                  <a:lnTo>
                    <a:pt x="125" y="67"/>
                  </a:lnTo>
                  <a:lnTo>
                    <a:pt x="117" y="65"/>
                  </a:lnTo>
                  <a:lnTo>
                    <a:pt x="108" y="63"/>
                  </a:lnTo>
                  <a:lnTo>
                    <a:pt x="99" y="64"/>
                  </a:lnTo>
                  <a:lnTo>
                    <a:pt x="87" y="66"/>
                  </a:lnTo>
                  <a:lnTo>
                    <a:pt x="76" y="72"/>
                  </a:lnTo>
                  <a:lnTo>
                    <a:pt x="59" y="37"/>
                  </a:lnTo>
                  <a:lnTo>
                    <a:pt x="69" y="32"/>
                  </a:lnTo>
                  <a:lnTo>
                    <a:pt x="78" y="29"/>
                  </a:lnTo>
                  <a:lnTo>
                    <a:pt x="86" y="27"/>
                  </a:lnTo>
                  <a:lnTo>
                    <a:pt x="94" y="26"/>
                  </a:lnTo>
                  <a:lnTo>
                    <a:pt x="102" y="25"/>
                  </a:lnTo>
                  <a:lnTo>
                    <a:pt x="109" y="25"/>
                  </a:lnTo>
                  <a:lnTo>
                    <a:pt x="116" y="25"/>
                  </a:lnTo>
                  <a:lnTo>
                    <a:pt x="122" y="26"/>
                  </a:lnTo>
                  <a:lnTo>
                    <a:pt x="135" y="30"/>
                  </a:lnTo>
                  <a:lnTo>
                    <a:pt x="147" y="36"/>
                  </a:lnTo>
                  <a:lnTo>
                    <a:pt x="158" y="42"/>
                  </a:lnTo>
                  <a:lnTo>
                    <a:pt x="171" y="50"/>
                  </a:lnTo>
                  <a:lnTo>
                    <a:pt x="150" y="82"/>
                  </a:lnTo>
                  <a:close/>
                  <a:moveTo>
                    <a:pt x="76" y="72"/>
                  </a:moveTo>
                  <a:lnTo>
                    <a:pt x="77" y="71"/>
                  </a:lnTo>
                  <a:lnTo>
                    <a:pt x="75" y="72"/>
                  </a:lnTo>
                  <a:lnTo>
                    <a:pt x="68" y="54"/>
                  </a:lnTo>
                  <a:lnTo>
                    <a:pt x="76" y="72"/>
                  </a:lnTo>
                  <a:close/>
                  <a:moveTo>
                    <a:pt x="75" y="72"/>
                  </a:moveTo>
                  <a:lnTo>
                    <a:pt x="66" y="75"/>
                  </a:lnTo>
                  <a:lnTo>
                    <a:pt x="57" y="77"/>
                  </a:lnTo>
                  <a:lnTo>
                    <a:pt x="50" y="77"/>
                  </a:lnTo>
                  <a:lnTo>
                    <a:pt x="44" y="77"/>
                  </a:lnTo>
                  <a:lnTo>
                    <a:pt x="40" y="77"/>
                  </a:lnTo>
                  <a:lnTo>
                    <a:pt x="37" y="77"/>
                  </a:lnTo>
                  <a:lnTo>
                    <a:pt x="36" y="77"/>
                  </a:lnTo>
                  <a:lnTo>
                    <a:pt x="36" y="79"/>
                  </a:lnTo>
                  <a:lnTo>
                    <a:pt x="2" y="94"/>
                  </a:lnTo>
                  <a:lnTo>
                    <a:pt x="1" y="90"/>
                  </a:lnTo>
                  <a:lnTo>
                    <a:pt x="0" y="87"/>
                  </a:lnTo>
                  <a:lnTo>
                    <a:pt x="0" y="83"/>
                  </a:lnTo>
                  <a:lnTo>
                    <a:pt x="0" y="80"/>
                  </a:lnTo>
                  <a:lnTo>
                    <a:pt x="1" y="77"/>
                  </a:lnTo>
                  <a:lnTo>
                    <a:pt x="2" y="74"/>
                  </a:lnTo>
                  <a:lnTo>
                    <a:pt x="4" y="71"/>
                  </a:lnTo>
                  <a:lnTo>
                    <a:pt x="7" y="66"/>
                  </a:lnTo>
                  <a:lnTo>
                    <a:pt x="15" y="60"/>
                  </a:lnTo>
                  <a:lnTo>
                    <a:pt x="26" y="53"/>
                  </a:lnTo>
                  <a:lnTo>
                    <a:pt x="42" y="46"/>
                  </a:lnTo>
                  <a:lnTo>
                    <a:pt x="60" y="37"/>
                  </a:lnTo>
                  <a:lnTo>
                    <a:pt x="75" y="72"/>
                  </a:lnTo>
                  <a:close/>
                  <a:moveTo>
                    <a:pt x="36" y="79"/>
                  </a:moveTo>
                  <a:lnTo>
                    <a:pt x="38" y="80"/>
                  </a:lnTo>
                  <a:lnTo>
                    <a:pt x="41" y="81"/>
                  </a:lnTo>
                  <a:lnTo>
                    <a:pt x="19" y="112"/>
                  </a:lnTo>
                  <a:lnTo>
                    <a:pt x="14" y="108"/>
                  </a:lnTo>
                  <a:lnTo>
                    <a:pt x="9" y="103"/>
                  </a:lnTo>
                  <a:lnTo>
                    <a:pt x="5" y="99"/>
                  </a:lnTo>
                  <a:lnTo>
                    <a:pt x="2" y="94"/>
                  </a:lnTo>
                  <a:lnTo>
                    <a:pt x="36" y="79"/>
                  </a:lnTo>
                  <a:close/>
                  <a:moveTo>
                    <a:pt x="41" y="81"/>
                  </a:moveTo>
                  <a:lnTo>
                    <a:pt x="48" y="86"/>
                  </a:lnTo>
                  <a:lnTo>
                    <a:pt x="55" y="92"/>
                  </a:lnTo>
                  <a:lnTo>
                    <a:pt x="64" y="99"/>
                  </a:lnTo>
                  <a:lnTo>
                    <a:pt x="71" y="108"/>
                  </a:lnTo>
                  <a:lnTo>
                    <a:pt x="78" y="118"/>
                  </a:lnTo>
                  <a:lnTo>
                    <a:pt x="84" y="130"/>
                  </a:lnTo>
                  <a:lnTo>
                    <a:pt x="87" y="137"/>
                  </a:lnTo>
                  <a:lnTo>
                    <a:pt x="89" y="145"/>
                  </a:lnTo>
                  <a:lnTo>
                    <a:pt x="91" y="153"/>
                  </a:lnTo>
                  <a:lnTo>
                    <a:pt x="93" y="162"/>
                  </a:lnTo>
                  <a:lnTo>
                    <a:pt x="56" y="167"/>
                  </a:lnTo>
                  <a:lnTo>
                    <a:pt x="54" y="156"/>
                  </a:lnTo>
                  <a:lnTo>
                    <a:pt x="50" y="146"/>
                  </a:lnTo>
                  <a:lnTo>
                    <a:pt x="45" y="137"/>
                  </a:lnTo>
                  <a:lnTo>
                    <a:pt x="41" y="130"/>
                  </a:lnTo>
                  <a:lnTo>
                    <a:pt x="30" y="119"/>
                  </a:lnTo>
                  <a:lnTo>
                    <a:pt x="19" y="112"/>
                  </a:lnTo>
                  <a:lnTo>
                    <a:pt x="41" y="81"/>
                  </a:lnTo>
                  <a:close/>
                  <a:moveTo>
                    <a:pt x="93" y="162"/>
                  </a:moveTo>
                  <a:lnTo>
                    <a:pt x="97" y="176"/>
                  </a:lnTo>
                  <a:lnTo>
                    <a:pt x="101" y="191"/>
                  </a:lnTo>
                  <a:lnTo>
                    <a:pt x="106" y="206"/>
                  </a:lnTo>
                  <a:lnTo>
                    <a:pt x="113" y="223"/>
                  </a:lnTo>
                  <a:lnTo>
                    <a:pt x="78" y="238"/>
                  </a:lnTo>
                  <a:lnTo>
                    <a:pt x="71" y="220"/>
                  </a:lnTo>
                  <a:lnTo>
                    <a:pt x="65" y="201"/>
                  </a:lnTo>
                  <a:lnTo>
                    <a:pt x="59" y="184"/>
                  </a:lnTo>
                  <a:lnTo>
                    <a:pt x="56" y="167"/>
                  </a:lnTo>
                  <a:lnTo>
                    <a:pt x="93" y="162"/>
                  </a:lnTo>
                  <a:close/>
                  <a:moveTo>
                    <a:pt x="113" y="223"/>
                  </a:moveTo>
                  <a:lnTo>
                    <a:pt x="119" y="236"/>
                  </a:lnTo>
                  <a:lnTo>
                    <a:pt x="126" y="250"/>
                  </a:lnTo>
                  <a:lnTo>
                    <a:pt x="134" y="264"/>
                  </a:lnTo>
                  <a:lnTo>
                    <a:pt x="142" y="276"/>
                  </a:lnTo>
                  <a:lnTo>
                    <a:pt x="151" y="290"/>
                  </a:lnTo>
                  <a:lnTo>
                    <a:pt x="161" y="301"/>
                  </a:lnTo>
                  <a:lnTo>
                    <a:pt x="172" y="312"/>
                  </a:lnTo>
                  <a:lnTo>
                    <a:pt x="182" y="324"/>
                  </a:lnTo>
                  <a:lnTo>
                    <a:pt x="157" y="352"/>
                  </a:lnTo>
                  <a:lnTo>
                    <a:pt x="145" y="339"/>
                  </a:lnTo>
                  <a:lnTo>
                    <a:pt x="133" y="327"/>
                  </a:lnTo>
                  <a:lnTo>
                    <a:pt x="122" y="312"/>
                  </a:lnTo>
                  <a:lnTo>
                    <a:pt x="112" y="299"/>
                  </a:lnTo>
                  <a:lnTo>
                    <a:pt x="102" y="284"/>
                  </a:lnTo>
                  <a:lnTo>
                    <a:pt x="93" y="268"/>
                  </a:lnTo>
                  <a:lnTo>
                    <a:pt x="85" y="254"/>
                  </a:lnTo>
                  <a:lnTo>
                    <a:pt x="78" y="238"/>
                  </a:lnTo>
                  <a:lnTo>
                    <a:pt x="113" y="223"/>
                  </a:lnTo>
                  <a:close/>
                  <a:moveTo>
                    <a:pt x="182" y="324"/>
                  </a:moveTo>
                  <a:lnTo>
                    <a:pt x="192" y="332"/>
                  </a:lnTo>
                  <a:lnTo>
                    <a:pt x="204" y="340"/>
                  </a:lnTo>
                  <a:lnTo>
                    <a:pt x="215" y="346"/>
                  </a:lnTo>
                  <a:lnTo>
                    <a:pt x="226" y="353"/>
                  </a:lnTo>
                  <a:lnTo>
                    <a:pt x="239" y="356"/>
                  </a:lnTo>
                  <a:lnTo>
                    <a:pt x="251" y="359"/>
                  </a:lnTo>
                  <a:lnTo>
                    <a:pt x="263" y="359"/>
                  </a:lnTo>
                  <a:lnTo>
                    <a:pt x="276" y="358"/>
                  </a:lnTo>
                  <a:lnTo>
                    <a:pt x="282" y="395"/>
                  </a:lnTo>
                  <a:lnTo>
                    <a:pt x="274" y="396"/>
                  </a:lnTo>
                  <a:lnTo>
                    <a:pt x="264" y="397"/>
                  </a:lnTo>
                  <a:lnTo>
                    <a:pt x="256" y="397"/>
                  </a:lnTo>
                  <a:lnTo>
                    <a:pt x="248" y="396"/>
                  </a:lnTo>
                  <a:lnTo>
                    <a:pt x="240" y="395"/>
                  </a:lnTo>
                  <a:lnTo>
                    <a:pt x="231" y="393"/>
                  </a:lnTo>
                  <a:lnTo>
                    <a:pt x="223" y="391"/>
                  </a:lnTo>
                  <a:lnTo>
                    <a:pt x="215" y="388"/>
                  </a:lnTo>
                  <a:lnTo>
                    <a:pt x="199" y="381"/>
                  </a:lnTo>
                  <a:lnTo>
                    <a:pt x="185" y="373"/>
                  </a:lnTo>
                  <a:lnTo>
                    <a:pt x="171" y="363"/>
                  </a:lnTo>
                  <a:lnTo>
                    <a:pt x="157" y="352"/>
                  </a:lnTo>
                  <a:lnTo>
                    <a:pt x="182" y="324"/>
                  </a:lnTo>
                  <a:close/>
                  <a:moveTo>
                    <a:pt x="276" y="358"/>
                  </a:moveTo>
                  <a:lnTo>
                    <a:pt x="288" y="356"/>
                  </a:lnTo>
                  <a:lnTo>
                    <a:pt x="300" y="351"/>
                  </a:lnTo>
                  <a:lnTo>
                    <a:pt x="316" y="386"/>
                  </a:lnTo>
                  <a:lnTo>
                    <a:pt x="307" y="389"/>
                  </a:lnTo>
                  <a:lnTo>
                    <a:pt x="298" y="392"/>
                  </a:lnTo>
                  <a:lnTo>
                    <a:pt x="290" y="394"/>
                  </a:lnTo>
                  <a:lnTo>
                    <a:pt x="282" y="395"/>
                  </a:lnTo>
                  <a:lnTo>
                    <a:pt x="276" y="358"/>
                  </a:lnTo>
                  <a:close/>
                  <a:moveTo>
                    <a:pt x="300" y="351"/>
                  </a:moveTo>
                  <a:lnTo>
                    <a:pt x="314" y="345"/>
                  </a:lnTo>
                  <a:lnTo>
                    <a:pt x="329" y="339"/>
                  </a:lnTo>
                  <a:lnTo>
                    <a:pt x="344" y="332"/>
                  </a:lnTo>
                  <a:lnTo>
                    <a:pt x="360" y="326"/>
                  </a:lnTo>
                  <a:lnTo>
                    <a:pt x="374" y="361"/>
                  </a:lnTo>
                  <a:lnTo>
                    <a:pt x="358" y="367"/>
                  </a:lnTo>
                  <a:lnTo>
                    <a:pt x="342" y="374"/>
                  </a:lnTo>
                  <a:lnTo>
                    <a:pt x="328" y="380"/>
                  </a:lnTo>
                  <a:lnTo>
                    <a:pt x="316" y="386"/>
                  </a:lnTo>
                  <a:lnTo>
                    <a:pt x="300" y="351"/>
                  </a:lnTo>
                  <a:close/>
                  <a:moveTo>
                    <a:pt x="360" y="326"/>
                  </a:moveTo>
                  <a:lnTo>
                    <a:pt x="410" y="304"/>
                  </a:lnTo>
                  <a:lnTo>
                    <a:pt x="465" y="281"/>
                  </a:lnTo>
                  <a:lnTo>
                    <a:pt x="493" y="268"/>
                  </a:lnTo>
                  <a:lnTo>
                    <a:pt x="520" y="256"/>
                  </a:lnTo>
                  <a:lnTo>
                    <a:pt x="545" y="243"/>
                  </a:lnTo>
                  <a:lnTo>
                    <a:pt x="571" y="230"/>
                  </a:lnTo>
                  <a:lnTo>
                    <a:pt x="594" y="217"/>
                  </a:lnTo>
                  <a:lnTo>
                    <a:pt x="615" y="203"/>
                  </a:lnTo>
                  <a:lnTo>
                    <a:pt x="634" y="191"/>
                  </a:lnTo>
                  <a:lnTo>
                    <a:pt x="649" y="178"/>
                  </a:lnTo>
                  <a:lnTo>
                    <a:pt x="656" y="171"/>
                  </a:lnTo>
                  <a:lnTo>
                    <a:pt x="662" y="165"/>
                  </a:lnTo>
                  <a:lnTo>
                    <a:pt x="666" y="159"/>
                  </a:lnTo>
                  <a:lnTo>
                    <a:pt x="670" y="153"/>
                  </a:lnTo>
                  <a:lnTo>
                    <a:pt x="673" y="147"/>
                  </a:lnTo>
                  <a:lnTo>
                    <a:pt x="674" y="141"/>
                  </a:lnTo>
                  <a:lnTo>
                    <a:pt x="675" y="134"/>
                  </a:lnTo>
                  <a:lnTo>
                    <a:pt x="674" y="129"/>
                  </a:lnTo>
                  <a:lnTo>
                    <a:pt x="710" y="120"/>
                  </a:lnTo>
                  <a:lnTo>
                    <a:pt x="712" y="128"/>
                  </a:lnTo>
                  <a:lnTo>
                    <a:pt x="712" y="136"/>
                  </a:lnTo>
                  <a:lnTo>
                    <a:pt x="711" y="146"/>
                  </a:lnTo>
                  <a:lnTo>
                    <a:pt x="708" y="154"/>
                  </a:lnTo>
                  <a:lnTo>
                    <a:pt x="705" y="162"/>
                  </a:lnTo>
                  <a:lnTo>
                    <a:pt x="700" y="171"/>
                  </a:lnTo>
                  <a:lnTo>
                    <a:pt x="694" y="180"/>
                  </a:lnTo>
                  <a:lnTo>
                    <a:pt x="687" y="188"/>
                  </a:lnTo>
                  <a:lnTo>
                    <a:pt x="679" y="196"/>
                  </a:lnTo>
                  <a:lnTo>
                    <a:pt x="671" y="204"/>
                  </a:lnTo>
                  <a:lnTo>
                    <a:pt x="662" y="213"/>
                  </a:lnTo>
                  <a:lnTo>
                    <a:pt x="651" y="221"/>
                  </a:lnTo>
                  <a:lnTo>
                    <a:pt x="629" y="237"/>
                  </a:lnTo>
                  <a:lnTo>
                    <a:pt x="603" y="253"/>
                  </a:lnTo>
                  <a:lnTo>
                    <a:pt x="576" y="268"/>
                  </a:lnTo>
                  <a:lnTo>
                    <a:pt x="548" y="283"/>
                  </a:lnTo>
                  <a:lnTo>
                    <a:pt x="519" y="297"/>
                  </a:lnTo>
                  <a:lnTo>
                    <a:pt x="489" y="311"/>
                  </a:lnTo>
                  <a:lnTo>
                    <a:pt x="430" y="337"/>
                  </a:lnTo>
                  <a:lnTo>
                    <a:pt x="374" y="361"/>
                  </a:lnTo>
                  <a:lnTo>
                    <a:pt x="360" y="326"/>
                  </a:lnTo>
                  <a:close/>
                  <a:moveTo>
                    <a:pt x="710" y="119"/>
                  </a:moveTo>
                  <a:lnTo>
                    <a:pt x="710" y="120"/>
                  </a:lnTo>
                  <a:lnTo>
                    <a:pt x="693" y="124"/>
                  </a:lnTo>
                  <a:lnTo>
                    <a:pt x="710" y="1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56" name="Freeform 2364">
              <a:extLst>
                <a:ext uri="{FF2B5EF4-FFF2-40B4-BE49-F238E27FC236}">
                  <a16:creationId xmlns:a16="http://schemas.microsoft.com/office/drawing/2014/main" id="{FDF87BB6-2167-4B76-89D2-C6FFA8DDF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2" y="3381"/>
              <a:ext cx="46" cy="22"/>
            </a:xfrm>
            <a:custGeom>
              <a:avLst/>
              <a:gdLst>
                <a:gd name="T0" fmla="*/ 3 w 698"/>
                <a:gd name="T1" fmla="*/ 1 h 335"/>
                <a:gd name="T2" fmla="*/ 2 w 698"/>
                <a:gd name="T3" fmla="*/ 1 h 335"/>
                <a:gd name="T4" fmla="*/ 2 w 698"/>
                <a:gd name="T5" fmla="*/ 1 h 335"/>
                <a:gd name="T6" fmla="*/ 2 w 698"/>
                <a:gd name="T7" fmla="*/ 1 h 335"/>
                <a:gd name="T8" fmla="*/ 2 w 698"/>
                <a:gd name="T9" fmla="*/ 1 h 335"/>
                <a:gd name="T10" fmla="*/ 2 w 698"/>
                <a:gd name="T11" fmla="*/ 1 h 335"/>
                <a:gd name="T12" fmla="*/ 2 w 698"/>
                <a:gd name="T13" fmla="*/ 1 h 335"/>
                <a:gd name="T14" fmla="*/ 2 w 698"/>
                <a:gd name="T15" fmla="*/ 1 h 335"/>
                <a:gd name="T16" fmla="*/ 2 w 698"/>
                <a:gd name="T17" fmla="*/ 1 h 335"/>
                <a:gd name="T18" fmla="*/ 2 w 698"/>
                <a:gd name="T19" fmla="*/ 1 h 335"/>
                <a:gd name="T20" fmla="*/ 2 w 698"/>
                <a:gd name="T21" fmla="*/ 1 h 335"/>
                <a:gd name="T22" fmla="*/ 2 w 698"/>
                <a:gd name="T23" fmla="*/ 1 h 335"/>
                <a:gd name="T24" fmla="*/ 2 w 698"/>
                <a:gd name="T25" fmla="*/ 1 h 335"/>
                <a:gd name="T26" fmla="*/ 1 w 698"/>
                <a:gd name="T27" fmla="*/ 1 h 335"/>
                <a:gd name="T28" fmla="*/ 1 w 698"/>
                <a:gd name="T29" fmla="*/ 1 h 335"/>
                <a:gd name="T30" fmla="*/ 1 w 698"/>
                <a:gd name="T31" fmla="*/ 1 h 335"/>
                <a:gd name="T32" fmla="*/ 1 w 698"/>
                <a:gd name="T33" fmla="*/ 1 h 335"/>
                <a:gd name="T34" fmla="*/ 1 w 698"/>
                <a:gd name="T35" fmla="*/ 1 h 335"/>
                <a:gd name="T36" fmla="*/ 1 w 698"/>
                <a:gd name="T37" fmla="*/ 1 h 335"/>
                <a:gd name="T38" fmla="*/ 1 w 698"/>
                <a:gd name="T39" fmla="*/ 1 h 335"/>
                <a:gd name="T40" fmla="*/ 1 w 698"/>
                <a:gd name="T41" fmla="*/ 1 h 335"/>
                <a:gd name="T42" fmla="*/ 1 w 698"/>
                <a:gd name="T43" fmla="*/ 1 h 335"/>
                <a:gd name="T44" fmla="*/ 0 w 698"/>
                <a:gd name="T45" fmla="*/ 1 h 335"/>
                <a:gd name="T46" fmla="*/ 0 w 698"/>
                <a:gd name="T47" fmla="*/ 1 h 335"/>
                <a:gd name="T48" fmla="*/ 0 w 698"/>
                <a:gd name="T49" fmla="*/ 1 h 335"/>
                <a:gd name="T50" fmla="*/ 0 w 698"/>
                <a:gd name="T51" fmla="*/ 1 h 335"/>
                <a:gd name="T52" fmla="*/ 0 w 698"/>
                <a:gd name="T53" fmla="*/ 1 h 335"/>
                <a:gd name="T54" fmla="*/ 0 w 698"/>
                <a:gd name="T55" fmla="*/ 1 h 335"/>
                <a:gd name="T56" fmla="*/ 0 w 698"/>
                <a:gd name="T57" fmla="*/ 1 h 335"/>
                <a:gd name="T58" fmla="*/ 0 w 698"/>
                <a:gd name="T59" fmla="*/ 1 h 335"/>
                <a:gd name="T60" fmla="*/ 0 w 698"/>
                <a:gd name="T61" fmla="*/ 1 h 335"/>
                <a:gd name="T62" fmla="*/ 0 w 698"/>
                <a:gd name="T63" fmla="*/ 1 h 335"/>
                <a:gd name="T64" fmla="*/ 0 w 698"/>
                <a:gd name="T65" fmla="*/ 1 h 335"/>
                <a:gd name="T66" fmla="*/ 1 w 698"/>
                <a:gd name="T67" fmla="*/ 1 h 335"/>
                <a:gd name="T68" fmla="*/ 1 w 698"/>
                <a:gd name="T69" fmla="*/ 1 h 335"/>
                <a:gd name="T70" fmla="*/ 1 w 698"/>
                <a:gd name="T71" fmla="*/ 1 h 335"/>
                <a:gd name="T72" fmla="*/ 1 w 698"/>
                <a:gd name="T73" fmla="*/ 0 h 335"/>
                <a:gd name="T74" fmla="*/ 1 w 698"/>
                <a:gd name="T75" fmla="*/ 0 h 335"/>
                <a:gd name="T76" fmla="*/ 1 w 698"/>
                <a:gd name="T77" fmla="*/ 0 h 335"/>
                <a:gd name="T78" fmla="*/ 1 w 698"/>
                <a:gd name="T79" fmla="*/ 0 h 335"/>
                <a:gd name="T80" fmla="*/ 1 w 698"/>
                <a:gd name="T81" fmla="*/ 0 h 335"/>
                <a:gd name="T82" fmla="*/ 1 w 698"/>
                <a:gd name="T83" fmla="*/ 0 h 335"/>
                <a:gd name="T84" fmla="*/ 1 w 698"/>
                <a:gd name="T85" fmla="*/ 0 h 335"/>
                <a:gd name="T86" fmla="*/ 1 w 698"/>
                <a:gd name="T87" fmla="*/ 0 h 335"/>
                <a:gd name="T88" fmla="*/ 2 w 698"/>
                <a:gd name="T89" fmla="*/ 0 h 335"/>
                <a:gd name="T90" fmla="*/ 2 w 698"/>
                <a:gd name="T91" fmla="*/ 0 h 335"/>
                <a:gd name="T92" fmla="*/ 2 w 698"/>
                <a:gd name="T93" fmla="*/ 0 h 335"/>
                <a:gd name="T94" fmla="*/ 2 w 698"/>
                <a:gd name="T95" fmla="*/ 0 h 335"/>
                <a:gd name="T96" fmla="*/ 2 w 698"/>
                <a:gd name="T97" fmla="*/ 0 h 335"/>
                <a:gd name="T98" fmla="*/ 3 w 698"/>
                <a:gd name="T99" fmla="*/ 0 h 335"/>
                <a:gd name="T100" fmla="*/ 3 w 698"/>
                <a:gd name="T101" fmla="*/ 1 h 335"/>
                <a:gd name="T102" fmla="*/ 3 w 698"/>
                <a:gd name="T103" fmla="*/ 1 h 335"/>
                <a:gd name="T104" fmla="*/ 3 w 698"/>
                <a:gd name="T105" fmla="*/ 1 h 335"/>
                <a:gd name="T106" fmla="*/ 3 w 698"/>
                <a:gd name="T107" fmla="*/ 1 h 335"/>
                <a:gd name="T108" fmla="*/ 3 w 698"/>
                <a:gd name="T109" fmla="*/ 1 h 335"/>
                <a:gd name="T110" fmla="*/ 3 w 698"/>
                <a:gd name="T111" fmla="*/ 1 h 335"/>
                <a:gd name="T112" fmla="*/ 3 w 698"/>
                <a:gd name="T113" fmla="*/ 1 h 335"/>
                <a:gd name="T114" fmla="*/ 3 w 698"/>
                <a:gd name="T115" fmla="*/ 1 h 33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698" h="335">
                  <a:moveTo>
                    <a:pt x="636" y="199"/>
                  </a:moveTo>
                  <a:lnTo>
                    <a:pt x="607" y="199"/>
                  </a:lnTo>
                  <a:lnTo>
                    <a:pt x="580" y="199"/>
                  </a:lnTo>
                  <a:lnTo>
                    <a:pt x="566" y="200"/>
                  </a:lnTo>
                  <a:lnTo>
                    <a:pt x="554" y="201"/>
                  </a:lnTo>
                  <a:lnTo>
                    <a:pt x="542" y="204"/>
                  </a:lnTo>
                  <a:lnTo>
                    <a:pt x="530" y="207"/>
                  </a:lnTo>
                  <a:lnTo>
                    <a:pt x="520" y="210"/>
                  </a:lnTo>
                  <a:lnTo>
                    <a:pt x="510" y="215"/>
                  </a:lnTo>
                  <a:lnTo>
                    <a:pt x="500" y="220"/>
                  </a:lnTo>
                  <a:lnTo>
                    <a:pt x="490" y="227"/>
                  </a:lnTo>
                  <a:lnTo>
                    <a:pt x="482" y="235"/>
                  </a:lnTo>
                  <a:lnTo>
                    <a:pt x="474" y="245"/>
                  </a:lnTo>
                  <a:lnTo>
                    <a:pt x="466" y="256"/>
                  </a:lnTo>
                  <a:lnTo>
                    <a:pt x="458" y="269"/>
                  </a:lnTo>
                  <a:lnTo>
                    <a:pt x="452" y="283"/>
                  </a:lnTo>
                  <a:lnTo>
                    <a:pt x="445" y="294"/>
                  </a:lnTo>
                  <a:lnTo>
                    <a:pt x="438" y="304"/>
                  </a:lnTo>
                  <a:lnTo>
                    <a:pt x="431" y="314"/>
                  </a:lnTo>
                  <a:lnTo>
                    <a:pt x="422" y="321"/>
                  </a:lnTo>
                  <a:lnTo>
                    <a:pt x="413" y="327"/>
                  </a:lnTo>
                  <a:lnTo>
                    <a:pt x="404" y="331"/>
                  </a:lnTo>
                  <a:lnTo>
                    <a:pt x="393" y="334"/>
                  </a:lnTo>
                  <a:lnTo>
                    <a:pt x="382" y="335"/>
                  </a:lnTo>
                  <a:lnTo>
                    <a:pt x="370" y="335"/>
                  </a:lnTo>
                  <a:lnTo>
                    <a:pt x="355" y="333"/>
                  </a:lnTo>
                  <a:lnTo>
                    <a:pt x="340" y="330"/>
                  </a:lnTo>
                  <a:lnTo>
                    <a:pt x="322" y="325"/>
                  </a:lnTo>
                  <a:lnTo>
                    <a:pt x="304" y="318"/>
                  </a:lnTo>
                  <a:lnTo>
                    <a:pt x="282" y="310"/>
                  </a:lnTo>
                  <a:lnTo>
                    <a:pt x="260" y="299"/>
                  </a:lnTo>
                  <a:lnTo>
                    <a:pt x="238" y="290"/>
                  </a:lnTo>
                  <a:lnTo>
                    <a:pt x="221" y="285"/>
                  </a:lnTo>
                  <a:lnTo>
                    <a:pt x="207" y="282"/>
                  </a:lnTo>
                  <a:lnTo>
                    <a:pt x="197" y="281"/>
                  </a:lnTo>
                  <a:lnTo>
                    <a:pt x="189" y="282"/>
                  </a:lnTo>
                  <a:lnTo>
                    <a:pt x="182" y="284"/>
                  </a:lnTo>
                  <a:lnTo>
                    <a:pt x="177" y="287"/>
                  </a:lnTo>
                  <a:lnTo>
                    <a:pt x="172" y="291"/>
                  </a:lnTo>
                  <a:lnTo>
                    <a:pt x="168" y="294"/>
                  </a:lnTo>
                  <a:lnTo>
                    <a:pt x="163" y="297"/>
                  </a:lnTo>
                  <a:lnTo>
                    <a:pt x="156" y="298"/>
                  </a:lnTo>
                  <a:lnTo>
                    <a:pt x="148" y="299"/>
                  </a:lnTo>
                  <a:lnTo>
                    <a:pt x="137" y="297"/>
                  </a:lnTo>
                  <a:lnTo>
                    <a:pt x="124" y="293"/>
                  </a:lnTo>
                  <a:lnTo>
                    <a:pt x="107" y="287"/>
                  </a:lnTo>
                  <a:lnTo>
                    <a:pt x="86" y="277"/>
                  </a:lnTo>
                  <a:lnTo>
                    <a:pt x="44" y="257"/>
                  </a:lnTo>
                  <a:lnTo>
                    <a:pt x="18" y="243"/>
                  </a:lnTo>
                  <a:lnTo>
                    <a:pt x="9" y="237"/>
                  </a:lnTo>
                  <a:lnTo>
                    <a:pt x="3" y="234"/>
                  </a:lnTo>
                  <a:lnTo>
                    <a:pt x="2" y="232"/>
                  </a:lnTo>
                  <a:lnTo>
                    <a:pt x="1" y="230"/>
                  </a:lnTo>
                  <a:lnTo>
                    <a:pt x="0" y="229"/>
                  </a:lnTo>
                  <a:lnTo>
                    <a:pt x="1" y="228"/>
                  </a:lnTo>
                  <a:lnTo>
                    <a:pt x="3" y="226"/>
                  </a:lnTo>
                  <a:lnTo>
                    <a:pt x="8" y="224"/>
                  </a:lnTo>
                  <a:lnTo>
                    <a:pt x="15" y="223"/>
                  </a:lnTo>
                  <a:lnTo>
                    <a:pt x="24" y="221"/>
                  </a:lnTo>
                  <a:lnTo>
                    <a:pt x="47" y="217"/>
                  </a:lnTo>
                  <a:lnTo>
                    <a:pt x="74" y="211"/>
                  </a:lnTo>
                  <a:lnTo>
                    <a:pt x="83" y="208"/>
                  </a:lnTo>
                  <a:lnTo>
                    <a:pt x="90" y="204"/>
                  </a:lnTo>
                  <a:lnTo>
                    <a:pt x="96" y="199"/>
                  </a:lnTo>
                  <a:lnTo>
                    <a:pt x="103" y="194"/>
                  </a:lnTo>
                  <a:lnTo>
                    <a:pt x="109" y="188"/>
                  </a:lnTo>
                  <a:lnTo>
                    <a:pt x="114" y="182"/>
                  </a:lnTo>
                  <a:lnTo>
                    <a:pt x="120" y="175"/>
                  </a:lnTo>
                  <a:lnTo>
                    <a:pt x="125" y="166"/>
                  </a:lnTo>
                  <a:lnTo>
                    <a:pt x="135" y="151"/>
                  </a:lnTo>
                  <a:lnTo>
                    <a:pt x="143" y="134"/>
                  </a:lnTo>
                  <a:lnTo>
                    <a:pt x="152" y="115"/>
                  </a:lnTo>
                  <a:lnTo>
                    <a:pt x="160" y="96"/>
                  </a:lnTo>
                  <a:lnTo>
                    <a:pt x="167" y="79"/>
                  </a:lnTo>
                  <a:lnTo>
                    <a:pt x="174" y="61"/>
                  </a:lnTo>
                  <a:lnTo>
                    <a:pt x="182" y="45"/>
                  </a:lnTo>
                  <a:lnTo>
                    <a:pt x="191" y="31"/>
                  </a:lnTo>
                  <a:lnTo>
                    <a:pt x="195" y="24"/>
                  </a:lnTo>
                  <a:lnTo>
                    <a:pt x="200" y="18"/>
                  </a:lnTo>
                  <a:lnTo>
                    <a:pt x="205" y="13"/>
                  </a:lnTo>
                  <a:lnTo>
                    <a:pt x="210" y="9"/>
                  </a:lnTo>
                  <a:lnTo>
                    <a:pt x="215" y="5"/>
                  </a:lnTo>
                  <a:lnTo>
                    <a:pt x="221" y="3"/>
                  </a:lnTo>
                  <a:lnTo>
                    <a:pt x="227" y="1"/>
                  </a:lnTo>
                  <a:lnTo>
                    <a:pt x="233" y="0"/>
                  </a:lnTo>
                  <a:lnTo>
                    <a:pt x="264" y="1"/>
                  </a:lnTo>
                  <a:lnTo>
                    <a:pt x="298" y="3"/>
                  </a:lnTo>
                  <a:lnTo>
                    <a:pt x="335" y="7"/>
                  </a:lnTo>
                  <a:lnTo>
                    <a:pt x="373" y="12"/>
                  </a:lnTo>
                  <a:lnTo>
                    <a:pt x="392" y="16"/>
                  </a:lnTo>
                  <a:lnTo>
                    <a:pt x="413" y="20"/>
                  </a:lnTo>
                  <a:lnTo>
                    <a:pt x="432" y="25"/>
                  </a:lnTo>
                  <a:lnTo>
                    <a:pt x="451" y="31"/>
                  </a:lnTo>
                  <a:lnTo>
                    <a:pt x="470" y="37"/>
                  </a:lnTo>
                  <a:lnTo>
                    <a:pt x="488" y="44"/>
                  </a:lnTo>
                  <a:lnTo>
                    <a:pt x="506" y="51"/>
                  </a:lnTo>
                  <a:lnTo>
                    <a:pt x="521" y="58"/>
                  </a:lnTo>
                  <a:lnTo>
                    <a:pt x="558" y="77"/>
                  </a:lnTo>
                  <a:lnTo>
                    <a:pt x="599" y="97"/>
                  </a:lnTo>
                  <a:lnTo>
                    <a:pt x="620" y="109"/>
                  </a:lnTo>
                  <a:lnTo>
                    <a:pt x="638" y="121"/>
                  </a:lnTo>
                  <a:lnTo>
                    <a:pt x="656" y="132"/>
                  </a:lnTo>
                  <a:lnTo>
                    <a:pt x="671" y="144"/>
                  </a:lnTo>
                  <a:lnTo>
                    <a:pt x="684" y="155"/>
                  </a:lnTo>
                  <a:lnTo>
                    <a:pt x="693" y="165"/>
                  </a:lnTo>
                  <a:lnTo>
                    <a:pt x="696" y="171"/>
                  </a:lnTo>
                  <a:lnTo>
                    <a:pt x="698" y="175"/>
                  </a:lnTo>
                  <a:lnTo>
                    <a:pt x="698" y="179"/>
                  </a:lnTo>
                  <a:lnTo>
                    <a:pt x="698" y="183"/>
                  </a:lnTo>
                  <a:lnTo>
                    <a:pt x="696" y="186"/>
                  </a:lnTo>
                  <a:lnTo>
                    <a:pt x="692" y="190"/>
                  </a:lnTo>
                  <a:lnTo>
                    <a:pt x="687" y="192"/>
                  </a:lnTo>
                  <a:lnTo>
                    <a:pt x="681" y="195"/>
                  </a:lnTo>
                  <a:lnTo>
                    <a:pt x="672" y="196"/>
                  </a:lnTo>
                  <a:lnTo>
                    <a:pt x="662" y="198"/>
                  </a:lnTo>
                  <a:lnTo>
                    <a:pt x="650" y="198"/>
                  </a:lnTo>
                  <a:lnTo>
                    <a:pt x="636" y="199"/>
                  </a:lnTo>
                  <a:close/>
                </a:path>
              </a:pathLst>
            </a:custGeom>
            <a:solidFill>
              <a:srgbClr val="D69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57" name="Freeform 2365">
              <a:extLst>
                <a:ext uri="{FF2B5EF4-FFF2-40B4-BE49-F238E27FC236}">
                  <a16:creationId xmlns:a16="http://schemas.microsoft.com/office/drawing/2014/main" id="{563489C2-32B0-401E-946C-3A1E268AF1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1" y="3379"/>
              <a:ext cx="49" cy="25"/>
            </a:xfrm>
            <a:custGeom>
              <a:avLst/>
              <a:gdLst>
                <a:gd name="T0" fmla="*/ 3 w 736"/>
                <a:gd name="T1" fmla="*/ 1 h 373"/>
                <a:gd name="T2" fmla="*/ 3 w 736"/>
                <a:gd name="T3" fmla="*/ 1 h 373"/>
                <a:gd name="T4" fmla="*/ 2 w 736"/>
                <a:gd name="T5" fmla="*/ 1 h 373"/>
                <a:gd name="T6" fmla="*/ 2 w 736"/>
                <a:gd name="T7" fmla="*/ 1 h 373"/>
                <a:gd name="T8" fmla="*/ 2 w 736"/>
                <a:gd name="T9" fmla="*/ 1 h 373"/>
                <a:gd name="T10" fmla="*/ 2 w 736"/>
                <a:gd name="T11" fmla="*/ 1 h 373"/>
                <a:gd name="T12" fmla="*/ 2 w 736"/>
                <a:gd name="T13" fmla="*/ 2 h 373"/>
                <a:gd name="T14" fmla="*/ 2 w 736"/>
                <a:gd name="T15" fmla="*/ 1 h 373"/>
                <a:gd name="T16" fmla="*/ 2 w 736"/>
                <a:gd name="T17" fmla="*/ 2 h 373"/>
                <a:gd name="T18" fmla="*/ 1 w 736"/>
                <a:gd name="T19" fmla="*/ 2 h 373"/>
                <a:gd name="T20" fmla="*/ 2 w 736"/>
                <a:gd name="T21" fmla="*/ 1 h 373"/>
                <a:gd name="T22" fmla="*/ 2 w 736"/>
                <a:gd name="T23" fmla="*/ 2 h 373"/>
                <a:gd name="T24" fmla="*/ 1 w 736"/>
                <a:gd name="T25" fmla="*/ 1 h 373"/>
                <a:gd name="T26" fmla="*/ 1 w 736"/>
                <a:gd name="T27" fmla="*/ 1 h 373"/>
                <a:gd name="T28" fmla="*/ 1 w 736"/>
                <a:gd name="T29" fmla="*/ 1 h 373"/>
                <a:gd name="T30" fmla="*/ 1 w 736"/>
                <a:gd name="T31" fmla="*/ 1 h 373"/>
                <a:gd name="T32" fmla="*/ 1 w 736"/>
                <a:gd name="T33" fmla="*/ 1 h 373"/>
                <a:gd name="T34" fmla="*/ 1 w 736"/>
                <a:gd name="T35" fmla="*/ 1 h 373"/>
                <a:gd name="T36" fmla="*/ 1 w 736"/>
                <a:gd name="T37" fmla="*/ 1 h 373"/>
                <a:gd name="T38" fmla="*/ 1 w 736"/>
                <a:gd name="T39" fmla="*/ 1 h 373"/>
                <a:gd name="T40" fmla="*/ 0 w 736"/>
                <a:gd name="T41" fmla="*/ 1 h 373"/>
                <a:gd name="T42" fmla="*/ 0 w 736"/>
                <a:gd name="T43" fmla="*/ 1 h 373"/>
                <a:gd name="T44" fmla="*/ 0 w 736"/>
                <a:gd name="T45" fmla="*/ 1 h 373"/>
                <a:gd name="T46" fmla="*/ 0 w 736"/>
                <a:gd name="T47" fmla="*/ 1 h 373"/>
                <a:gd name="T48" fmla="*/ 0 w 736"/>
                <a:gd name="T49" fmla="*/ 1 h 373"/>
                <a:gd name="T50" fmla="*/ 0 w 736"/>
                <a:gd name="T51" fmla="*/ 1 h 373"/>
                <a:gd name="T52" fmla="*/ 0 w 736"/>
                <a:gd name="T53" fmla="*/ 1 h 373"/>
                <a:gd name="T54" fmla="*/ 0 w 736"/>
                <a:gd name="T55" fmla="*/ 1 h 373"/>
                <a:gd name="T56" fmla="*/ 0 w 736"/>
                <a:gd name="T57" fmla="*/ 1 h 373"/>
                <a:gd name="T58" fmla="*/ 0 w 736"/>
                <a:gd name="T59" fmla="*/ 1 h 373"/>
                <a:gd name="T60" fmla="*/ 1 w 736"/>
                <a:gd name="T61" fmla="*/ 1 h 373"/>
                <a:gd name="T62" fmla="*/ 1 w 736"/>
                <a:gd name="T63" fmla="*/ 1 h 373"/>
                <a:gd name="T64" fmla="*/ 1 w 736"/>
                <a:gd name="T65" fmla="*/ 1 h 373"/>
                <a:gd name="T66" fmla="*/ 1 w 736"/>
                <a:gd name="T67" fmla="*/ 0 h 373"/>
                <a:gd name="T68" fmla="*/ 1 w 736"/>
                <a:gd name="T69" fmla="*/ 0 h 373"/>
                <a:gd name="T70" fmla="*/ 1 w 736"/>
                <a:gd name="T71" fmla="*/ 0 h 373"/>
                <a:gd name="T72" fmla="*/ 1 w 736"/>
                <a:gd name="T73" fmla="*/ 0 h 373"/>
                <a:gd name="T74" fmla="*/ 1 w 736"/>
                <a:gd name="T75" fmla="*/ 0 h 373"/>
                <a:gd name="T76" fmla="*/ 1 w 736"/>
                <a:gd name="T77" fmla="*/ 0 h 373"/>
                <a:gd name="T78" fmla="*/ 2 w 736"/>
                <a:gd name="T79" fmla="*/ 0 h 373"/>
                <a:gd name="T80" fmla="*/ 1 w 736"/>
                <a:gd name="T81" fmla="*/ 0 h 373"/>
                <a:gd name="T82" fmla="*/ 2 w 736"/>
                <a:gd name="T83" fmla="*/ 0 h 373"/>
                <a:gd name="T84" fmla="*/ 2 w 736"/>
                <a:gd name="T85" fmla="*/ 0 h 373"/>
                <a:gd name="T86" fmla="*/ 2 w 736"/>
                <a:gd name="T87" fmla="*/ 0 h 373"/>
                <a:gd name="T88" fmla="*/ 2 w 736"/>
                <a:gd name="T89" fmla="*/ 0 h 373"/>
                <a:gd name="T90" fmla="*/ 3 w 736"/>
                <a:gd name="T91" fmla="*/ 1 h 373"/>
                <a:gd name="T92" fmla="*/ 3 w 736"/>
                <a:gd name="T93" fmla="*/ 1 h 373"/>
                <a:gd name="T94" fmla="*/ 3 w 736"/>
                <a:gd name="T95" fmla="*/ 1 h 373"/>
                <a:gd name="T96" fmla="*/ 3 w 736"/>
                <a:gd name="T97" fmla="*/ 1 h 373"/>
                <a:gd name="T98" fmla="*/ 3 w 736"/>
                <a:gd name="T99" fmla="*/ 1 h 373"/>
                <a:gd name="T100" fmla="*/ 3 w 736"/>
                <a:gd name="T101" fmla="*/ 1 h 373"/>
                <a:gd name="T102" fmla="*/ 3 w 736"/>
                <a:gd name="T103" fmla="*/ 1 h 373"/>
                <a:gd name="T104" fmla="*/ 3 w 736"/>
                <a:gd name="T105" fmla="*/ 1 h 373"/>
                <a:gd name="T106" fmla="*/ 3 w 736"/>
                <a:gd name="T107" fmla="*/ 1 h 373"/>
                <a:gd name="T108" fmla="*/ 3 w 736"/>
                <a:gd name="T109" fmla="*/ 1 h 37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736" h="373">
                  <a:moveTo>
                    <a:pt x="654" y="237"/>
                  </a:moveTo>
                  <a:lnTo>
                    <a:pt x="626" y="237"/>
                  </a:lnTo>
                  <a:lnTo>
                    <a:pt x="599" y="238"/>
                  </a:lnTo>
                  <a:lnTo>
                    <a:pt x="586" y="238"/>
                  </a:lnTo>
                  <a:lnTo>
                    <a:pt x="575" y="239"/>
                  </a:lnTo>
                  <a:lnTo>
                    <a:pt x="564" y="241"/>
                  </a:lnTo>
                  <a:lnTo>
                    <a:pt x="554" y="244"/>
                  </a:lnTo>
                  <a:lnTo>
                    <a:pt x="544" y="207"/>
                  </a:lnTo>
                  <a:lnTo>
                    <a:pt x="557" y="204"/>
                  </a:lnTo>
                  <a:lnTo>
                    <a:pt x="569" y="202"/>
                  </a:lnTo>
                  <a:lnTo>
                    <a:pt x="582" y="201"/>
                  </a:lnTo>
                  <a:lnTo>
                    <a:pt x="596" y="200"/>
                  </a:lnTo>
                  <a:lnTo>
                    <a:pt x="624" y="199"/>
                  </a:lnTo>
                  <a:lnTo>
                    <a:pt x="654" y="199"/>
                  </a:lnTo>
                  <a:lnTo>
                    <a:pt x="654" y="237"/>
                  </a:lnTo>
                  <a:close/>
                  <a:moveTo>
                    <a:pt x="554" y="244"/>
                  </a:moveTo>
                  <a:lnTo>
                    <a:pt x="545" y="246"/>
                  </a:lnTo>
                  <a:lnTo>
                    <a:pt x="536" y="250"/>
                  </a:lnTo>
                  <a:lnTo>
                    <a:pt x="528" y="255"/>
                  </a:lnTo>
                  <a:lnTo>
                    <a:pt x="521" y="261"/>
                  </a:lnTo>
                  <a:lnTo>
                    <a:pt x="513" y="268"/>
                  </a:lnTo>
                  <a:lnTo>
                    <a:pt x="506" y="276"/>
                  </a:lnTo>
                  <a:lnTo>
                    <a:pt x="500" y="285"/>
                  </a:lnTo>
                  <a:lnTo>
                    <a:pt x="494" y="297"/>
                  </a:lnTo>
                  <a:lnTo>
                    <a:pt x="460" y="280"/>
                  </a:lnTo>
                  <a:lnTo>
                    <a:pt x="468" y="265"/>
                  </a:lnTo>
                  <a:lnTo>
                    <a:pt x="477" y="252"/>
                  </a:lnTo>
                  <a:lnTo>
                    <a:pt x="487" y="241"/>
                  </a:lnTo>
                  <a:lnTo>
                    <a:pt x="497" y="232"/>
                  </a:lnTo>
                  <a:lnTo>
                    <a:pt x="507" y="224"/>
                  </a:lnTo>
                  <a:lnTo>
                    <a:pt x="520" y="217"/>
                  </a:lnTo>
                  <a:lnTo>
                    <a:pt x="531" y="211"/>
                  </a:lnTo>
                  <a:lnTo>
                    <a:pt x="544" y="207"/>
                  </a:lnTo>
                  <a:lnTo>
                    <a:pt x="554" y="244"/>
                  </a:lnTo>
                  <a:close/>
                  <a:moveTo>
                    <a:pt x="494" y="297"/>
                  </a:moveTo>
                  <a:lnTo>
                    <a:pt x="486" y="312"/>
                  </a:lnTo>
                  <a:lnTo>
                    <a:pt x="477" y="325"/>
                  </a:lnTo>
                  <a:lnTo>
                    <a:pt x="469" y="337"/>
                  </a:lnTo>
                  <a:lnTo>
                    <a:pt x="460" y="347"/>
                  </a:lnTo>
                  <a:lnTo>
                    <a:pt x="451" y="356"/>
                  </a:lnTo>
                  <a:lnTo>
                    <a:pt x="440" y="363"/>
                  </a:lnTo>
                  <a:lnTo>
                    <a:pt x="428" y="368"/>
                  </a:lnTo>
                  <a:lnTo>
                    <a:pt x="416" y="372"/>
                  </a:lnTo>
                  <a:lnTo>
                    <a:pt x="408" y="335"/>
                  </a:lnTo>
                  <a:lnTo>
                    <a:pt x="416" y="333"/>
                  </a:lnTo>
                  <a:lnTo>
                    <a:pt x="423" y="329"/>
                  </a:lnTo>
                  <a:lnTo>
                    <a:pt x="430" y="323"/>
                  </a:lnTo>
                  <a:lnTo>
                    <a:pt x="436" y="317"/>
                  </a:lnTo>
                  <a:lnTo>
                    <a:pt x="442" y="310"/>
                  </a:lnTo>
                  <a:lnTo>
                    <a:pt x="449" y="301"/>
                  </a:lnTo>
                  <a:lnTo>
                    <a:pt x="454" y="291"/>
                  </a:lnTo>
                  <a:lnTo>
                    <a:pt x="460" y="280"/>
                  </a:lnTo>
                  <a:lnTo>
                    <a:pt x="494" y="297"/>
                  </a:lnTo>
                  <a:close/>
                  <a:moveTo>
                    <a:pt x="416" y="372"/>
                  </a:moveTo>
                  <a:lnTo>
                    <a:pt x="402" y="373"/>
                  </a:lnTo>
                  <a:lnTo>
                    <a:pt x="388" y="373"/>
                  </a:lnTo>
                  <a:lnTo>
                    <a:pt x="372" y="371"/>
                  </a:lnTo>
                  <a:lnTo>
                    <a:pt x="356" y="368"/>
                  </a:lnTo>
                  <a:lnTo>
                    <a:pt x="336" y="361"/>
                  </a:lnTo>
                  <a:lnTo>
                    <a:pt x="317" y="354"/>
                  </a:lnTo>
                  <a:lnTo>
                    <a:pt x="294" y="346"/>
                  </a:lnTo>
                  <a:lnTo>
                    <a:pt x="269" y="335"/>
                  </a:lnTo>
                  <a:lnTo>
                    <a:pt x="285" y="301"/>
                  </a:lnTo>
                  <a:lnTo>
                    <a:pt x="306" y="310"/>
                  </a:lnTo>
                  <a:lnTo>
                    <a:pt x="326" y="318"/>
                  </a:lnTo>
                  <a:lnTo>
                    <a:pt x="345" y="325"/>
                  </a:lnTo>
                  <a:lnTo>
                    <a:pt x="360" y="330"/>
                  </a:lnTo>
                  <a:lnTo>
                    <a:pt x="374" y="334"/>
                  </a:lnTo>
                  <a:lnTo>
                    <a:pt x="387" y="335"/>
                  </a:lnTo>
                  <a:lnTo>
                    <a:pt x="398" y="336"/>
                  </a:lnTo>
                  <a:lnTo>
                    <a:pt x="408" y="335"/>
                  </a:lnTo>
                  <a:lnTo>
                    <a:pt x="416" y="372"/>
                  </a:lnTo>
                  <a:close/>
                  <a:moveTo>
                    <a:pt x="285" y="301"/>
                  </a:moveTo>
                  <a:lnTo>
                    <a:pt x="282" y="300"/>
                  </a:lnTo>
                  <a:lnTo>
                    <a:pt x="285" y="301"/>
                  </a:lnTo>
                  <a:lnTo>
                    <a:pt x="278" y="318"/>
                  </a:lnTo>
                  <a:lnTo>
                    <a:pt x="285" y="301"/>
                  </a:lnTo>
                  <a:close/>
                  <a:moveTo>
                    <a:pt x="269" y="335"/>
                  </a:moveTo>
                  <a:lnTo>
                    <a:pt x="252" y="328"/>
                  </a:lnTo>
                  <a:lnTo>
                    <a:pt x="239" y="323"/>
                  </a:lnTo>
                  <a:lnTo>
                    <a:pt x="227" y="320"/>
                  </a:lnTo>
                  <a:lnTo>
                    <a:pt x="219" y="319"/>
                  </a:lnTo>
                  <a:lnTo>
                    <a:pt x="213" y="319"/>
                  </a:lnTo>
                  <a:lnTo>
                    <a:pt x="209" y="320"/>
                  </a:lnTo>
                  <a:lnTo>
                    <a:pt x="206" y="322"/>
                  </a:lnTo>
                  <a:lnTo>
                    <a:pt x="202" y="324"/>
                  </a:lnTo>
                  <a:lnTo>
                    <a:pt x="180" y="295"/>
                  </a:lnTo>
                  <a:lnTo>
                    <a:pt x="186" y="289"/>
                  </a:lnTo>
                  <a:lnTo>
                    <a:pt x="192" y="285"/>
                  </a:lnTo>
                  <a:lnTo>
                    <a:pt x="200" y="282"/>
                  </a:lnTo>
                  <a:lnTo>
                    <a:pt x="211" y="281"/>
                  </a:lnTo>
                  <a:lnTo>
                    <a:pt x="217" y="281"/>
                  </a:lnTo>
                  <a:lnTo>
                    <a:pt x="224" y="281"/>
                  </a:lnTo>
                  <a:lnTo>
                    <a:pt x="231" y="282"/>
                  </a:lnTo>
                  <a:lnTo>
                    <a:pt x="241" y="284"/>
                  </a:lnTo>
                  <a:lnTo>
                    <a:pt x="260" y="290"/>
                  </a:lnTo>
                  <a:lnTo>
                    <a:pt x="285" y="301"/>
                  </a:lnTo>
                  <a:lnTo>
                    <a:pt x="269" y="335"/>
                  </a:lnTo>
                  <a:close/>
                  <a:moveTo>
                    <a:pt x="202" y="324"/>
                  </a:moveTo>
                  <a:lnTo>
                    <a:pt x="196" y="329"/>
                  </a:lnTo>
                  <a:lnTo>
                    <a:pt x="189" y="333"/>
                  </a:lnTo>
                  <a:lnTo>
                    <a:pt x="185" y="335"/>
                  </a:lnTo>
                  <a:lnTo>
                    <a:pt x="181" y="336"/>
                  </a:lnTo>
                  <a:lnTo>
                    <a:pt x="176" y="337"/>
                  </a:lnTo>
                  <a:lnTo>
                    <a:pt x="171" y="337"/>
                  </a:lnTo>
                  <a:lnTo>
                    <a:pt x="164" y="337"/>
                  </a:lnTo>
                  <a:lnTo>
                    <a:pt x="157" y="336"/>
                  </a:lnTo>
                  <a:lnTo>
                    <a:pt x="149" y="335"/>
                  </a:lnTo>
                  <a:lnTo>
                    <a:pt x="141" y="332"/>
                  </a:lnTo>
                  <a:lnTo>
                    <a:pt x="120" y="324"/>
                  </a:lnTo>
                  <a:lnTo>
                    <a:pt x="95" y="312"/>
                  </a:lnTo>
                  <a:lnTo>
                    <a:pt x="112" y="279"/>
                  </a:lnTo>
                  <a:lnTo>
                    <a:pt x="129" y="287"/>
                  </a:lnTo>
                  <a:lnTo>
                    <a:pt x="144" y="294"/>
                  </a:lnTo>
                  <a:lnTo>
                    <a:pt x="155" y="297"/>
                  </a:lnTo>
                  <a:lnTo>
                    <a:pt x="162" y="299"/>
                  </a:lnTo>
                  <a:lnTo>
                    <a:pt x="169" y="299"/>
                  </a:lnTo>
                  <a:lnTo>
                    <a:pt x="174" y="298"/>
                  </a:lnTo>
                  <a:lnTo>
                    <a:pt x="177" y="297"/>
                  </a:lnTo>
                  <a:lnTo>
                    <a:pt x="180" y="295"/>
                  </a:lnTo>
                  <a:lnTo>
                    <a:pt x="202" y="324"/>
                  </a:lnTo>
                  <a:close/>
                  <a:moveTo>
                    <a:pt x="112" y="279"/>
                  </a:moveTo>
                  <a:lnTo>
                    <a:pt x="114" y="280"/>
                  </a:lnTo>
                  <a:lnTo>
                    <a:pt x="112" y="279"/>
                  </a:lnTo>
                  <a:lnTo>
                    <a:pt x="104" y="296"/>
                  </a:lnTo>
                  <a:lnTo>
                    <a:pt x="112" y="279"/>
                  </a:lnTo>
                  <a:close/>
                  <a:moveTo>
                    <a:pt x="95" y="313"/>
                  </a:moveTo>
                  <a:lnTo>
                    <a:pt x="69" y="300"/>
                  </a:lnTo>
                  <a:lnTo>
                    <a:pt x="47" y="288"/>
                  </a:lnTo>
                  <a:lnTo>
                    <a:pt x="30" y="279"/>
                  </a:lnTo>
                  <a:lnTo>
                    <a:pt x="16" y="271"/>
                  </a:lnTo>
                  <a:lnTo>
                    <a:pt x="11" y="267"/>
                  </a:lnTo>
                  <a:lnTo>
                    <a:pt x="6" y="263"/>
                  </a:lnTo>
                  <a:lnTo>
                    <a:pt x="3" y="259"/>
                  </a:lnTo>
                  <a:lnTo>
                    <a:pt x="1" y="255"/>
                  </a:lnTo>
                  <a:lnTo>
                    <a:pt x="0" y="251"/>
                  </a:lnTo>
                  <a:lnTo>
                    <a:pt x="0" y="247"/>
                  </a:lnTo>
                  <a:lnTo>
                    <a:pt x="1" y="243"/>
                  </a:lnTo>
                  <a:lnTo>
                    <a:pt x="2" y="239"/>
                  </a:lnTo>
                  <a:lnTo>
                    <a:pt x="36" y="255"/>
                  </a:lnTo>
                  <a:lnTo>
                    <a:pt x="36" y="258"/>
                  </a:lnTo>
                  <a:lnTo>
                    <a:pt x="36" y="259"/>
                  </a:lnTo>
                  <a:lnTo>
                    <a:pt x="37" y="260"/>
                  </a:lnTo>
                  <a:lnTo>
                    <a:pt x="38" y="261"/>
                  </a:lnTo>
                  <a:lnTo>
                    <a:pt x="44" y="262"/>
                  </a:lnTo>
                  <a:lnTo>
                    <a:pt x="52" y="262"/>
                  </a:lnTo>
                  <a:lnTo>
                    <a:pt x="64" y="264"/>
                  </a:lnTo>
                  <a:lnTo>
                    <a:pt x="77" y="266"/>
                  </a:lnTo>
                  <a:lnTo>
                    <a:pt x="93" y="271"/>
                  </a:lnTo>
                  <a:lnTo>
                    <a:pt x="112" y="279"/>
                  </a:lnTo>
                  <a:lnTo>
                    <a:pt x="95" y="313"/>
                  </a:lnTo>
                  <a:close/>
                  <a:moveTo>
                    <a:pt x="2" y="239"/>
                  </a:moveTo>
                  <a:lnTo>
                    <a:pt x="5" y="235"/>
                  </a:lnTo>
                  <a:lnTo>
                    <a:pt x="8" y="232"/>
                  </a:lnTo>
                  <a:lnTo>
                    <a:pt x="12" y="229"/>
                  </a:lnTo>
                  <a:lnTo>
                    <a:pt x="16" y="227"/>
                  </a:lnTo>
                  <a:lnTo>
                    <a:pt x="27" y="224"/>
                  </a:lnTo>
                  <a:lnTo>
                    <a:pt x="42" y="220"/>
                  </a:lnTo>
                  <a:lnTo>
                    <a:pt x="49" y="258"/>
                  </a:lnTo>
                  <a:lnTo>
                    <a:pt x="40" y="255"/>
                  </a:lnTo>
                  <a:lnTo>
                    <a:pt x="36" y="255"/>
                  </a:lnTo>
                  <a:lnTo>
                    <a:pt x="2" y="239"/>
                  </a:lnTo>
                  <a:close/>
                  <a:moveTo>
                    <a:pt x="42" y="220"/>
                  </a:moveTo>
                  <a:lnTo>
                    <a:pt x="51" y="219"/>
                  </a:lnTo>
                  <a:lnTo>
                    <a:pt x="62" y="217"/>
                  </a:lnTo>
                  <a:lnTo>
                    <a:pt x="75" y="214"/>
                  </a:lnTo>
                  <a:lnTo>
                    <a:pt x="87" y="211"/>
                  </a:lnTo>
                  <a:lnTo>
                    <a:pt x="97" y="247"/>
                  </a:lnTo>
                  <a:lnTo>
                    <a:pt x="84" y="250"/>
                  </a:lnTo>
                  <a:lnTo>
                    <a:pt x="71" y="253"/>
                  </a:lnTo>
                  <a:lnTo>
                    <a:pt x="59" y="255"/>
                  </a:lnTo>
                  <a:lnTo>
                    <a:pt x="49" y="258"/>
                  </a:lnTo>
                  <a:lnTo>
                    <a:pt x="42" y="220"/>
                  </a:lnTo>
                  <a:close/>
                  <a:moveTo>
                    <a:pt x="97" y="247"/>
                  </a:moveTo>
                  <a:lnTo>
                    <a:pt x="99" y="247"/>
                  </a:lnTo>
                  <a:lnTo>
                    <a:pt x="97" y="247"/>
                  </a:lnTo>
                  <a:lnTo>
                    <a:pt x="92" y="230"/>
                  </a:lnTo>
                  <a:lnTo>
                    <a:pt x="97" y="247"/>
                  </a:lnTo>
                  <a:close/>
                  <a:moveTo>
                    <a:pt x="87" y="211"/>
                  </a:moveTo>
                  <a:lnTo>
                    <a:pt x="93" y="209"/>
                  </a:lnTo>
                  <a:lnTo>
                    <a:pt x="100" y="205"/>
                  </a:lnTo>
                  <a:lnTo>
                    <a:pt x="105" y="202"/>
                  </a:lnTo>
                  <a:lnTo>
                    <a:pt x="111" y="197"/>
                  </a:lnTo>
                  <a:lnTo>
                    <a:pt x="121" y="185"/>
                  </a:lnTo>
                  <a:lnTo>
                    <a:pt x="130" y="172"/>
                  </a:lnTo>
                  <a:lnTo>
                    <a:pt x="139" y="157"/>
                  </a:lnTo>
                  <a:lnTo>
                    <a:pt x="147" y="140"/>
                  </a:lnTo>
                  <a:lnTo>
                    <a:pt x="154" y="123"/>
                  </a:lnTo>
                  <a:lnTo>
                    <a:pt x="161" y="105"/>
                  </a:lnTo>
                  <a:lnTo>
                    <a:pt x="196" y="120"/>
                  </a:lnTo>
                  <a:lnTo>
                    <a:pt x="187" y="140"/>
                  </a:lnTo>
                  <a:lnTo>
                    <a:pt x="179" y="161"/>
                  </a:lnTo>
                  <a:lnTo>
                    <a:pt x="169" y="179"/>
                  </a:lnTo>
                  <a:lnTo>
                    <a:pt x="158" y="198"/>
                  </a:lnTo>
                  <a:lnTo>
                    <a:pt x="152" y="206"/>
                  </a:lnTo>
                  <a:lnTo>
                    <a:pt x="146" y="214"/>
                  </a:lnTo>
                  <a:lnTo>
                    <a:pt x="139" y="221"/>
                  </a:lnTo>
                  <a:lnTo>
                    <a:pt x="131" y="229"/>
                  </a:lnTo>
                  <a:lnTo>
                    <a:pt x="124" y="234"/>
                  </a:lnTo>
                  <a:lnTo>
                    <a:pt x="116" y="239"/>
                  </a:lnTo>
                  <a:lnTo>
                    <a:pt x="108" y="244"/>
                  </a:lnTo>
                  <a:lnTo>
                    <a:pt x="97" y="247"/>
                  </a:lnTo>
                  <a:lnTo>
                    <a:pt x="87" y="211"/>
                  </a:lnTo>
                  <a:close/>
                  <a:moveTo>
                    <a:pt x="161" y="105"/>
                  </a:moveTo>
                  <a:lnTo>
                    <a:pt x="170" y="86"/>
                  </a:lnTo>
                  <a:lnTo>
                    <a:pt x="178" y="67"/>
                  </a:lnTo>
                  <a:lnTo>
                    <a:pt x="187" y="50"/>
                  </a:lnTo>
                  <a:lnTo>
                    <a:pt x="196" y="33"/>
                  </a:lnTo>
                  <a:lnTo>
                    <a:pt x="202" y="27"/>
                  </a:lnTo>
                  <a:lnTo>
                    <a:pt x="208" y="20"/>
                  </a:lnTo>
                  <a:lnTo>
                    <a:pt x="214" y="15"/>
                  </a:lnTo>
                  <a:lnTo>
                    <a:pt x="220" y="9"/>
                  </a:lnTo>
                  <a:lnTo>
                    <a:pt x="227" y="6"/>
                  </a:lnTo>
                  <a:lnTo>
                    <a:pt x="234" y="3"/>
                  </a:lnTo>
                  <a:lnTo>
                    <a:pt x="242" y="1"/>
                  </a:lnTo>
                  <a:lnTo>
                    <a:pt x="251" y="0"/>
                  </a:lnTo>
                  <a:lnTo>
                    <a:pt x="252" y="37"/>
                  </a:lnTo>
                  <a:lnTo>
                    <a:pt x="248" y="38"/>
                  </a:lnTo>
                  <a:lnTo>
                    <a:pt x="244" y="39"/>
                  </a:lnTo>
                  <a:lnTo>
                    <a:pt x="241" y="42"/>
                  </a:lnTo>
                  <a:lnTo>
                    <a:pt x="236" y="44"/>
                  </a:lnTo>
                  <a:lnTo>
                    <a:pt x="229" y="53"/>
                  </a:lnTo>
                  <a:lnTo>
                    <a:pt x="222" y="63"/>
                  </a:lnTo>
                  <a:lnTo>
                    <a:pt x="216" y="75"/>
                  </a:lnTo>
                  <a:lnTo>
                    <a:pt x="209" y="90"/>
                  </a:lnTo>
                  <a:lnTo>
                    <a:pt x="202" y="104"/>
                  </a:lnTo>
                  <a:lnTo>
                    <a:pt x="196" y="120"/>
                  </a:lnTo>
                  <a:lnTo>
                    <a:pt x="161" y="105"/>
                  </a:lnTo>
                  <a:close/>
                  <a:moveTo>
                    <a:pt x="251" y="0"/>
                  </a:moveTo>
                  <a:lnTo>
                    <a:pt x="251" y="19"/>
                  </a:lnTo>
                  <a:lnTo>
                    <a:pt x="251" y="0"/>
                  </a:lnTo>
                  <a:close/>
                  <a:moveTo>
                    <a:pt x="251" y="0"/>
                  </a:moveTo>
                  <a:lnTo>
                    <a:pt x="268" y="0"/>
                  </a:lnTo>
                  <a:lnTo>
                    <a:pt x="287" y="1"/>
                  </a:lnTo>
                  <a:lnTo>
                    <a:pt x="306" y="2"/>
                  </a:lnTo>
                  <a:lnTo>
                    <a:pt x="327" y="3"/>
                  </a:lnTo>
                  <a:lnTo>
                    <a:pt x="349" y="6"/>
                  </a:lnTo>
                  <a:lnTo>
                    <a:pt x="370" y="9"/>
                  </a:lnTo>
                  <a:lnTo>
                    <a:pt x="393" y="13"/>
                  </a:lnTo>
                  <a:lnTo>
                    <a:pt x="416" y="17"/>
                  </a:lnTo>
                  <a:lnTo>
                    <a:pt x="408" y="54"/>
                  </a:lnTo>
                  <a:lnTo>
                    <a:pt x="387" y="50"/>
                  </a:lnTo>
                  <a:lnTo>
                    <a:pt x="365" y="46"/>
                  </a:lnTo>
                  <a:lnTo>
                    <a:pt x="345" y="43"/>
                  </a:lnTo>
                  <a:lnTo>
                    <a:pt x="324" y="41"/>
                  </a:lnTo>
                  <a:lnTo>
                    <a:pt x="303" y="39"/>
                  </a:lnTo>
                  <a:lnTo>
                    <a:pt x="285" y="38"/>
                  </a:lnTo>
                  <a:lnTo>
                    <a:pt x="267" y="37"/>
                  </a:lnTo>
                  <a:lnTo>
                    <a:pt x="251" y="37"/>
                  </a:lnTo>
                  <a:lnTo>
                    <a:pt x="251" y="0"/>
                  </a:lnTo>
                  <a:close/>
                  <a:moveTo>
                    <a:pt x="416" y="17"/>
                  </a:moveTo>
                  <a:lnTo>
                    <a:pt x="451" y="25"/>
                  </a:lnTo>
                  <a:lnTo>
                    <a:pt x="486" y="35"/>
                  </a:lnTo>
                  <a:lnTo>
                    <a:pt x="502" y="41"/>
                  </a:lnTo>
                  <a:lnTo>
                    <a:pt x="518" y="48"/>
                  </a:lnTo>
                  <a:lnTo>
                    <a:pt x="534" y="54"/>
                  </a:lnTo>
                  <a:lnTo>
                    <a:pt x="548" y="61"/>
                  </a:lnTo>
                  <a:lnTo>
                    <a:pt x="531" y="95"/>
                  </a:lnTo>
                  <a:lnTo>
                    <a:pt x="518" y="88"/>
                  </a:lnTo>
                  <a:lnTo>
                    <a:pt x="503" y="81"/>
                  </a:lnTo>
                  <a:lnTo>
                    <a:pt x="488" y="76"/>
                  </a:lnTo>
                  <a:lnTo>
                    <a:pt x="473" y="70"/>
                  </a:lnTo>
                  <a:lnTo>
                    <a:pt x="441" y="61"/>
                  </a:lnTo>
                  <a:lnTo>
                    <a:pt x="408" y="54"/>
                  </a:lnTo>
                  <a:lnTo>
                    <a:pt x="416" y="17"/>
                  </a:lnTo>
                  <a:close/>
                  <a:moveTo>
                    <a:pt x="532" y="95"/>
                  </a:moveTo>
                  <a:lnTo>
                    <a:pt x="530" y="94"/>
                  </a:lnTo>
                  <a:lnTo>
                    <a:pt x="531" y="95"/>
                  </a:lnTo>
                  <a:lnTo>
                    <a:pt x="539" y="77"/>
                  </a:lnTo>
                  <a:lnTo>
                    <a:pt x="532" y="95"/>
                  </a:lnTo>
                  <a:close/>
                  <a:moveTo>
                    <a:pt x="547" y="61"/>
                  </a:moveTo>
                  <a:lnTo>
                    <a:pt x="566" y="69"/>
                  </a:lnTo>
                  <a:lnTo>
                    <a:pt x="586" y="79"/>
                  </a:lnTo>
                  <a:lnTo>
                    <a:pt x="608" y="91"/>
                  </a:lnTo>
                  <a:lnTo>
                    <a:pt x="630" y="102"/>
                  </a:lnTo>
                  <a:lnTo>
                    <a:pt x="651" y="114"/>
                  </a:lnTo>
                  <a:lnTo>
                    <a:pt x="672" y="127"/>
                  </a:lnTo>
                  <a:lnTo>
                    <a:pt x="689" y="139"/>
                  </a:lnTo>
                  <a:lnTo>
                    <a:pt x="706" y="151"/>
                  </a:lnTo>
                  <a:lnTo>
                    <a:pt x="681" y="180"/>
                  </a:lnTo>
                  <a:lnTo>
                    <a:pt x="667" y="169"/>
                  </a:lnTo>
                  <a:lnTo>
                    <a:pt x="649" y="158"/>
                  </a:lnTo>
                  <a:lnTo>
                    <a:pt x="631" y="146"/>
                  </a:lnTo>
                  <a:lnTo>
                    <a:pt x="610" y="134"/>
                  </a:lnTo>
                  <a:lnTo>
                    <a:pt x="569" y="112"/>
                  </a:lnTo>
                  <a:lnTo>
                    <a:pt x="532" y="95"/>
                  </a:lnTo>
                  <a:lnTo>
                    <a:pt x="547" y="61"/>
                  </a:lnTo>
                  <a:close/>
                  <a:moveTo>
                    <a:pt x="706" y="151"/>
                  </a:moveTo>
                  <a:lnTo>
                    <a:pt x="715" y="160"/>
                  </a:lnTo>
                  <a:lnTo>
                    <a:pt x="722" y="168"/>
                  </a:lnTo>
                  <a:lnTo>
                    <a:pt x="729" y="176"/>
                  </a:lnTo>
                  <a:lnTo>
                    <a:pt x="733" y="184"/>
                  </a:lnTo>
                  <a:lnTo>
                    <a:pt x="698" y="199"/>
                  </a:lnTo>
                  <a:lnTo>
                    <a:pt x="696" y="195"/>
                  </a:lnTo>
                  <a:lnTo>
                    <a:pt x="693" y="191"/>
                  </a:lnTo>
                  <a:lnTo>
                    <a:pt x="687" y="185"/>
                  </a:lnTo>
                  <a:lnTo>
                    <a:pt x="681" y="180"/>
                  </a:lnTo>
                  <a:lnTo>
                    <a:pt x="706" y="151"/>
                  </a:lnTo>
                  <a:close/>
                  <a:moveTo>
                    <a:pt x="698" y="199"/>
                  </a:moveTo>
                  <a:lnTo>
                    <a:pt x="706" y="219"/>
                  </a:lnTo>
                  <a:lnTo>
                    <a:pt x="698" y="199"/>
                  </a:lnTo>
                  <a:lnTo>
                    <a:pt x="715" y="192"/>
                  </a:lnTo>
                  <a:lnTo>
                    <a:pt x="698" y="199"/>
                  </a:lnTo>
                  <a:close/>
                  <a:moveTo>
                    <a:pt x="733" y="184"/>
                  </a:moveTo>
                  <a:lnTo>
                    <a:pt x="735" y="191"/>
                  </a:lnTo>
                  <a:lnTo>
                    <a:pt x="736" y="197"/>
                  </a:lnTo>
                  <a:lnTo>
                    <a:pt x="736" y="202"/>
                  </a:lnTo>
                  <a:lnTo>
                    <a:pt x="735" y="208"/>
                  </a:lnTo>
                  <a:lnTo>
                    <a:pt x="732" y="213"/>
                  </a:lnTo>
                  <a:lnTo>
                    <a:pt x="729" y="217"/>
                  </a:lnTo>
                  <a:lnTo>
                    <a:pt x="723" y="223"/>
                  </a:lnTo>
                  <a:lnTo>
                    <a:pt x="718" y="227"/>
                  </a:lnTo>
                  <a:lnTo>
                    <a:pt x="699" y="194"/>
                  </a:lnTo>
                  <a:lnTo>
                    <a:pt x="700" y="194"/>
                  </a:lnTo>
                  <a:lnTo>
                    <a:pt x="700" y="197"/>
                  </a:lnTo>
                  <a:lnTo>
                    <a:pt x="699" y="199"/>
                  </a:lnTo>
                  <a:lnTo>
                    <a:pt x="698" y="199"/>
                  </a:lnTo>
                  <a:lnTo>
                    <a:pt x="733" y="184"/>
                  </a:lnTo>
                  <a:close/>
                  <a:moveTo>
                    <a:pt x="718" y="227"/>
                  </a:moveTo>
                  <a:lnTo>
                    <a:pt x="713" y="229"/>
                  </a:lnTo>
                  <a:lnTo>
                    <a:pt x="707" y="231"/>
                  </a:lnTo>
                  <a:lnTo>
                    <a:pt x="701" y="233"/>
                  </a:lnTo>
                  <a:lnTo>
                    <a:pt x="694" y="234"/>
                  </a:lnTo>
                  <a:lnTo>
                    <a:pt x="676" y="236"/>
                  </a:lnTo>
                  <a:lnTo>
                    <a:pt x="654" y="237"/>
                  </a:lnTo>
                  <a:lnTo>
                    <a:pt x="654" y="199"/>
                  </a:lnTo>
                  <a:lnTo>
                    <a:pt x="671" y="199"/>
                  </a:lnTo>
                  <a:lnTo>
                    <a:pt x="683" y="198"/>
                  </a:lnTo>
                  <a:lnTo>
                    <a:pt x="693" y="196"/>
                  </a:lnTo>
                  <a:lnTo>
                    <a:pt x="699" y="194"/>
                  </a:lnTo>
                  <a:lnTo>
                    <a:pt x="718" y="2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58" name="Freeform 2366">
              <a:extLst>
                <a:ext uri="{FF2B5EF4-FFF2-40B4-BE49-F238E27FC236}">
                  <a16:creationId xmlns:a16="http://schemas.microsoft.com/office/drawing/2014/main" id="{3FE9D4B1-CA73-42F5-9A18-10B0EA10A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" y="3381"/>
              <a:ext cx="40" cy="25"/>
            </a:xfrm>
            <a:custGeom>
              <a:avLst/>
              <a:gdLst>
                <a:gd name="T0" fmla="*/ 3 w 600"/>
                <a:gd name="T1" fmla="*/ 0 h 388"/>
                <a:gd name="T2" fmla="*/ 3 w 600"/>
                <a:gd name="T3" fmla="*/ 1 h 388"/>
                <a:gd name="T4" fmla="*/ 3 w 600"/>
                <a:gd name="T5" fmla="*/ 1 h 388"/>
                <a:gd name="T6" fmla="*/ 3 w 600"/>
                <a:gd name="T7" fmla="*/ 1 h 388"/>
                <a:gd name="T8" fmla="*/ 3 w 600"/>
                <a:gd name="T9" fmla="*/ 1 h 388"/>
                <a:gd name="T10" fmla="*/ 3 w 600"/>
                <a:gd name="T11" fmla="*/ 1 h 388"/>
                <a:gd name="T12" fmla="*/ 2 w 600"/>
                <a:gd name="T13" fmla="*/ 1 h 388"/>
                <a:gd name="T14" fmla="*/ 2 w 600"/>
                <a:gd name="T15" fmla="*/ 1 h 388"/>
                <a:gd name="T16" fmla="*/ 2 w 600"/>
                <a:gd name="T17" fmla="*/ 1 h 388"/>
                <a:gd name="T18" fmla="*/ 2 w 600"/>
                <a:gd name="T19" fmla="*/ 1 h 388"/>
                <a:gd name="T20" fmla="*/ 2 w 600"/>
                <a:gd name="T21" fmla="*/ 1 h 388"/>
                <a:gd name="T22" fmla="*/ 2 w 600"/>
                <a:gd name="T23" fmla="*/ 1 h 388"/>
                <a:gd name="T24" fmla="*/ 1 w 600"/>
                <a:gd name="T25" fmla="*/ 1 h 388"/>
                <a:gd name="T26" fmla="*/ 1 w 600"/>
                <a:gd name="T27" fmla="*/ 1 h 388"/>
                <a:gd name="T28" fmla="*/ 1 w 600"/>
                <a:gd name="T29" fmla="*/ 1 h 388"/>
                <a:gd name="T30" fmla="*/ 1 w 600"/>
                <a:gd name="T31" fmla="*/ 1 h 388"/>
                <a:gd name="T32" fmla="*/ 1 w 600"/>
                <a:gd name="T33" fmla="*/ 1 h 388"/>
                <a:gd name="T34" fmla="*/ 1 w 600"/>
                <a:gd name="T35" fmla="*/ 1 h 388"/>
                <a:gd name="T36" fmla="*/ 1 w 600"/>
                <a:gd name="T37" fmla="*/ 1 h 388"/>
                <a:gd name="T38" fmla="*/ 1 w 600"/>
                <a:gd name="T39" fmla="*/ 1 h 388"/>
                <a:gd name="T40" fmla="*/ 0 w 600"/>
                <a:gd name="T41" fmla="*/ 2 h 388"/>
                <a:gd name="T42" fmla="*/ 0 w 600"/>
                <a:gd name="T43" fmla="*/ 2 h 388"/>
                <a:gd name="T44" fmla="*/ 0 w 600"/>
                <a:gd name="T45" fmla="*/ 2 h 388"/>
                <a:gd name="T46" fmla="*/ 0 w 600"/>
                <a:gd name="T47" fmla="*/ 2 h 388"/>
                <a:gd name="T48" fmla="*/ 0 w 600"/>
                <a:gd name="T49" fmla="*/ 2 h 388"/>
                <a:gd name="T50" fmla="*/ 0 w 600"/>
                <a:gd name="T51" fmla="*/ 2 h 388"/>
                <a:gd name="T52" fmla="*/ 0 w 600"/>
                <a:gd name="T53" fmla="*/ 2 h 388"/>
                <a:gd name="T54" fmla="*/ 0 w 600"/>
                <a:gd name="T55" fmla="*/ 2 h 388"/>
                <a:gd name="T56" fmla="*/ 0 w 600"/>
                <a:gd name="T57" fmla="*/ 2 h 388"/>
                <a:gd name="T58" fmla="*/ 0 w 600"/>
                <a:gd name="T59" fmla="*/ 1 h 388"/>
                <a:gd name="T60" fmla="*/ 0 w 600"/>
                <a:gd name="T61" fmla="*/ 1 h 388"/>
                <a:gd name="T62" fmla="*/ 0 w 600"/>
                <a:gd name="T63" fmla="*/ 1 h 388"/>
                <a:gd name="T64" fmla="*/ 0 w 600"/>
                <a:gd name="T65" fmla="*/ 1 h 388"/>
                <a:gd name="T66" fmla="*/ 0 w 600"/>
                <a:gd name="T67" fmla="*/ 1 h 388"/>
                <a:gd name="T68" fmla="*/ 0 w 600"/>
                <a:gd name="T69" fmla="*/ 1 h 388"/>
                <a:gd name="T70" fmla="*/ 0 w 600"/>
                <a:gd name="T71" fmla="*/ 1 h 388"/>
                <a:gd name="T72" fmla="*/ 0 w 600"/>
                <a:gd name="T73" fmla="*/ 1 h 388"/>
                <a:gd name="T74" fmla="*/ 0 w 600"/>
                <a:gd name="T75" fmla="*/ 0 h 388"/>
                <a:gd name="T76" fmla="*/ 0 w 600"/>
                <a:gd name="T77" fmla="*/ 0 h 388"/>
                <a:gd name="T78" fmla="*/ 0 w 600"/>
                <a:gd name="T79" fmla="*/ 0 h 388"/>
                <a:gd name="T80" fmla="*/ 0 w 600"/>
                <a:gd name="T81" fmla="*/ 0 h 388"/>
                <a:gd name="T82" fmla="*/ 0 w 600"/>
                <a:gd name="T83" fmla="*/ 0 h 388"/>
                <a:gd name="T84" fmla="*/ 0 w 600"/>
                <a:gd name="T85" fmla="*/ 0 h 388"/>
                <a:gd name="T86" fmla="*/ 1 w 600"/>
                <a:gd name="T87" fmla="*/ 0 h 388"/>
                <a:gd name="T88" fmla="*/ 1 w 600"/>
                <a:gd name="T89" fmla="*/ 0 h 388"/>
                <a:gd name="T90" fmla="*/ 1 w 600"/>
                <a:gd name="T91" fmla="*/ 0 h 388"/>
                <a:gd name="T92" fmla="*/ 1 w 600"/>
                <a:gd name="T93" fmla="*/ 0 h 388"/>
                <a:gd name="T94" fmla="*/ 2 w 600"/>
                <a:gd name="T95" fmla="*/ 0 h 388"/>
                <a:gd name="T96" fmla="*/ 2 w 600"/>
                <a:gd name="T97" fmla="*/ 0 h 388"/>
                <a:gd name="T98" fmla="*/ 2 w 600"/>
                <a:gd name="T99" fmla="*/ 0 h 388"/>
                <a:gd name="T100" fmla="*/ 2 w 600"/>
                <a:gd name="T101" fmla="*/ 0 h 388"/>
                <a:gd name="T102" fmla="*/ 2 w 600"/>
                <a:gd name="T103" fmla="*/ 0 h 388"/>
                <a:gd name="T104" fmla="*/ 3 w 600"/>
                <a:gd name="T105" fmla="*/ 0 h 388"/>
                <a:gd name="T106" fmla="*/ 3 w 600"/>
                <a:gd name="T107" fmla="*/ 0 h 388"/>
                <a:gd name="T108" fmla="*/ 3 w 600"/>
                <a:gd name="T109" fmla="*/ 0 h 38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600" h="388">
                  <a:moveTo>
                    <a:pt x="597" y="67"/>
                  </a:moveTo>
                  <a:lnTo>
                    <a:pt x="599" y="87"/>
                  </a:lnTo>
                  <a:lnTo>
                    <a:pt x="600" y="106"/>
                  </a:lnTo>
                  <a:lnTo>
                    <a:pt x="600" y="124"/>
                  </a:lnTo>
                  <a:lnTo>
                    <a:pt x="597" y="141"/>
                  </a:lnTo>
                  <a:lnTo>
                    <a:pt x="595" y="148"/>
                  </a:lnTo>
                  <a:lnTo>
                    <a:pt x="593" y="156"/>
                  </a:lnTo>
                  <a:lnTo>
                    <a:pt x="590" y="163"/>
                  </a:lnTo>
                  <a:lnTo>
                    <a:pt x="586" y="170"/>
                  </a:lnTo>
                  <a:lnTo>
                    <a:pt x="582" y="177"/>
                  </a:lnTo>
                  <a:lnTo>
                    <a:pt x="577" y="183"/>
                  </a:lnTo>
                  <a:lnTo>
                    <a:pt x="571" y="188"/>
                  </a:lnTo>
                  <a:lnTo>
                    <a:pt x="565" y="194"/>
                  </a:lnTo>
                  <a:lnTo>
                    <a:pt x="558" y="199"/>
                  </a:lnTo>
                  <a:lnTo>
                    <a:pt x="550" y="205"/>
                  </a:lnTo>
                  <a:lnTo>
                    <a:pt x="542" y="209"/>
                  </a:lnTo>
                  <a:lnTo>
                    <a:pt x="531" y="214"/>
                  </a:lnTo>
                  <a:lnTo>
                    <a:pt x="521" y="218"/>
                  </a:lnTo>
                  <a:lnTo>
                    <a:pt x="510" y="222"/>
                  </a:lnTo>
                  <a:lnTo>
                    <a:pt x="497" y="225"/>
                  </a:lnTo>
                  <a:lnTo>
                    <a:pt x="484" y="229"/>
                  </a:lnTo>
                  <a:lnTo>
                    <a:pt x="454" y="234"/>
                  </a:lnTo>
                  <a:lnTo>
                    <a:pt x="420" y="240"/>
                  </a:lnTo>
                  <a:lnTo>
                    <a:pt x="382" y="244"/>
                  </a:lnTo>
                  <a:lnTo>
                    <a:pt x="339" y="247"/>
                  </a:lnTo>
                  <a:lnTo>
                    <a:pt x="317" y="249"/>
                  </a:lnTo>
                  <a:lnTo>
                    <a:pt x="297" y="251"/>
                  </a:lnTo>
                  <a:lnTo>
                    <a:pt x="278" y="253"/>
                  </a:lnTo>
                  <a:lnTo>
                    <a:pt x="262" y="256"/>
                  </a:lnTo>
                  <a:lnTo>
                    <a:pt x="246" y="260"/>
                  </a:lnTo>
                  <a:lnTo>
                    <a:pt x="232" y="264"/>
                  </a:lnTo>
                  <a:lnTo>
                    <a:pt x="219" y="268"/>
                  </a:lnTo>
                  <a:lnTo>
                    <a:pt x="208" y="274"/>
                  </a:lnTo>
                  <a:lnTo>
                    <a:pt x="198" y="279"/>
                  </a:lnTo>
                  <a:lnTo>
                    <a:pt x="188" y="285"/>
                  </a:lnTo>
                  <a:lnTo>
                    <a:pt x="180" y="290"/>
                  </a:lnTo>
                  <a:lnTo>
                    <a:pt x="173" y="296"/>
                  </a:lnTo>
                  <a:lnTo>
                    <a:pt x="160" y="309"/>
                  </a:lnTo>
                  <a:lnTo>
                    <a:pt x="149" y="322"/>
                  </a:lnTo>
                  <a:lnTo>
                    <a:pt x="133" y="347"/>
                  </a:lnTo>
                  <a:lnTo>
                    <a:pt x="115" y="367"/>
                  </a:lnTo>
                  <a:lnTo>
                    <a:pt x="111" y="371"/>
                  </a:lnTo>
                  <a:lnTo>
                    <a:pt x="105" y="375"/>
                  </a:lnTo>
                  <a:lnTo>
                    <a:pt x="99" y="380"/>
                  </a:lnTo>
                  <a:lnTo>
                    <a:pt x="93" y="382"/>
                  </a:lnTo>
                  <a:lnTo>
                    <a:pt x="86" y="385"/>
                  </a:lnTo>
                  <a:lnTo>
                    <a:pt x="77" y="386"/>
                  </a:lnTo>
                  <a:lnTo>
                    <a:pt x="68" y="387"/>
                  </a:lnTo>
                  <a:lnTo>
                    <a:pt x="58" y="388"/>
                  </a:lnTo>
                  <a:lnTo>
                    <a:pt x="38" y="388"/>
                  </a:lnTo>
                  <a:lnTo>
                    <a:pt x="23" y="387"/>
                  </a:lnTo>
                  <a:lnTo>
                    <a:pt x="12" y="386"/>
                  </a:lnTo>
                  <a:lnTo>
                    <a:pt x="5" y="385"/>
                  </a:lnTo>
                  <a:lnTo>
                    <a:pt x="3" y="384"/>
                  </a:lnTo>
                  <a:lnTo>
                    <a:pt x="1" y="383"/>
                  </a:lnTo>
                  <a:lnTo>
                    <a:pt x="0" y="381"/>
                  </a:lnTo>
                  <a:lnTo>
                    <a:pt x="0" y="380"/>
                  </a:lnTo>
                  <a:lnTo>
                    <a:pt x="0" y="375"/>
                  </a:lnTo>
                  <a:lnTo>
                    <a:pt x="3" y="370"/>
                  </a:lnTo>
                  <a:lnTo>
                    <a:pt x="10" y="358"/>
                  </a:lnTo>
                  <a:lnTo>
                    <a:pt x="18" y="339"/>
                  </a:lnTo>
                  <a:lnTo>
                    <a:pt x="21" y="328"/>
                  </a:lnTo>
                  <a:lnTo>
                    <a:pt x="22" y="315"/>
                  </a:lnTo>
                  <a:lnTo>
                    <a:pt x="22" y="309"/>
                  </a:lnTo>
                  <a:lnTo>
                    <a:pt x="21" y="300"/>
                  </a:lnTo>
                  <a:lnTo>
                    <a:pt x="20" y="292"/>
                  </a:lnTo>
                  <a:lnTo>
                    <a:pt x="18" y="284"/>
                  </a:lnTo>
                  <a:lnTo>
                    <a:pt x="13" y="266"/>
                  </a:lnTo>
                  <a:lnTo>
                    <a:pt x="10" y="247"/>
                  </a:lnTo>
                  <a:lnTo>
                    <a:pt x="8" y="225"/>
                  </a:lnTo>
                  <a:lnTo>
                    <a:pt x="8" y="202"/>
                  </a:lnTo>
                  <a:lnTo>
                    <a:pt x="9" y="180"/>
                  </a:lnTo>
                  <a:lnTo>
                    <a:pt x="12" y="156"/>
                  </a:lnTo>
                  <a:lnTo>
                    <a:pt x="18" y="134"/>
                  </a:lnTo>
                  <a:lnTo>
                    <a:pt x="24" y="111"/>
                  </a:lnTo>
                  <a:lnTo>
                    <a:pt x="28" y="100"/>
                  </a:lnTo>
                  <a:lnTo>
                    <a:pt x="32" y="89"/>
                  </a:lnTo>
                  <a:lnTo>
                    <a:pt x="37" y="79"/>
                  </a:lnTo>
                  <a:lnTo>
                    <a:pt x="42" y="69"/>
                  </a:lnTo>
                  <a:lnTo>
                    <a:pt x="47" y="59"/>
                  </a:lnTo>
                  <a:lnTo>
                    <a:pt x="54" y="50"/>
                  </a:lnTo>
                  <a:lnTo>
                    <a:pt x="61" y="42"/>
                  </a:lnTo>
                  <a:lnTo>
                    <a:pt x="68" y="35"/>
                  </a:lnTo>
                  <a:lnTo>
                    <a:pt x="76" y="27"/>
                  </a:lnTo>
                  <a:lnTo>
                    <a:pt x="84" y="21"/>
                  </a:lnTo>
                  <a:lnTo>
                    <a:pt x="94" y="16"/>
                  </a:lnTo>
                  <a:lnTo>
                    <a:pt x="103" y="12"/>
                  </a:lnTo>
                  <a:lnTo>
                    <a:pt x="113" y="8"/>
                  </a:lnTo>
                  <a:lnTo>
                    <a:pt x="124" y="6"/>
                  </a:lnTo>
                  <a:lnTo>
                    <a:pt x="135" y="4"/>
                  </a:lnTo>
                  <a:lnTo>
                    <a:pt x="146" y="3"/>
                  </a:lnTo>
                  <a:lnTo>
                    <a:pt x="203" y="3"/>
                  </a:lnTo>
                  <a:lnTo>
                    <a:pt x="270" y="1"/>
                  </a:lnTo>
                  <a:lnTo>
                    <a:pt x="306" y="0"/>
                  </a:lnTo>
                  <a:lnTo>
                    <a:pt x="342" y="0"/>
                  </a:lnTo>
                  <a:lnTo>
                    <a:pt x="379" y="0"/>
                  </a:lnTo>
                  <a:lnTo>
                    <a:pt x="415" y="2"/>
                  </a:lnTo>
                  <a:lnTo>
                    <a:pt x="450" y="4"/>
                  </a:lnTo>
                  <a:lnTo>
                    <a:pt x="482" y="7"/>
                  </a:lnTo>
                  <a:lnTo>
                    <a:pt x="497" y="10"/>
                  </a:lnTo>
                  <a:lnTo>
                    <a:pt x="513" y="12"/>
                  </a:lnTo>
                  <a:lnTo>
                    <a:pt x="526" y="15"/>
                  </a:lnTo>
                  <a:lnTo>
                    <a:pt x="538" y="19"/>
                  </a:lnTo>
                  <a:lnTo>
                    <a:pt x="551" y="23"/>
                  </a:lnTo>
                  <a:lnTo>
                    <a:pt x="561" y="27"/>
                  </a:lnTo>
                  <a:lnTo>
                    <a:pt x="570" y="33"/>
                  </a:lnTo>
                  <a:lnTo>
                    <a:pt x="579" y="38"/>
                  </a:lnTo>
                  <a:lnTo>
                    <a:pt x="586" y="44"/>
                  </a:lnTo>
                  <a:lnTo>
                    <a:pt x="591" y="51"/>
                  </a:lnTo>
                  <a:lnTo>
                    <a:pt x="595" y="58"/>
                  </a:lnTo>
                  <a:lnTo>
                    <a:pt x="597" y="67"/>
                  </a:lnTo>
                  <a:close/>
                </a:path>
              </a:pathLst>
            </a:custGeom>
            <a:solidFill>
              <a:srgbClr val="D69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59" name="Freeform 2367">
              <a:extLst>
                <a:ext uri="{FF2B5EF4-FFF2-40B4-BE49-F238E27FC236}">
                  <a16:creationId xmlns:a16="http://schemas.microsoft.com/office/drawing/2014/main" id="{FF11AADE-8B5F-45C1-A27F-0209A9C494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91" y="3379"/>
              <a:ext cx="42" cy="29"/>
            </a:xfrm>
            <a:custGeom>
              <a:avLst/>
              <a:gdLst>
                <a:gd name="T0" fmla="*/ 3 w 639"/>
                <a:gd name="T1" fmla="*/ 1 h 425"/>
                <a:gd name="T2" fmla="*/ 3 w 639"/>
                <a:gd name="T3" fmla="*/ 1 h 425"/>
                <a:gd name="T4" fmla="*/ 3 w 639"/>
                <a:gd name="T5" fmla="*/ 1 h 425"/>
                <a:gd name="T6" fmla="*/ 3 w 639"/>
                <a:gd name="T7" fmla="*/ 1 h 425"/>
                <a:gd name="T8" fmla="*/ 3 w 639"/>
                <a:gd name="T9" fmla="*/ 1 h 425"/>
                <a:gd name="T10" fmla="*/ 3 w 639"/>
                <a:gd name="T11" fmla="*/ 1 h 425"/>
                <a:gd name="T12" fmla="*/ 2 w 639"/>
                <a:gd name="T13" fmla="*/ 1 h 425"/>
                <a:gd name="T14" fmla="*/ 2 w 639"/>
                <a:gd name="T15" fmla="*/ 1 h 425"/>
                <a:gd name="T16" fmla="*/ 2 w 639"/>
                <a:gd name="T17" fmla="*/ 1 h 425"/>
                <a:gd name="T18" fmla="*/ 2 w 639"/>
                <a:gd name="T19" fmla="*/ 1 h 425"/>
                <a:gd name="T20" fmla="*/ 2 w 639"/>
                <a:gd name="T21" fmla="*/ 1 h 425"/>
                <a:gd name="T22" fmla="*/ 2 w 639"/>
                <a:gd name="T23" fmla="*/ 1 h 425"/>
                <a:gd name="T24" fmla="*/ 1 w 639"/>
                <a:gd name="T25" fmla="*/ 1 h 425"/>
                <a:gd name="T26" fmla="*/ 1 w 639"/>
                <a:gd name="T27" fmla="*/ 2 h 425"/>
                <a:gd name="T28" fmla="*/ 1 w 639"/>
                <a:gd name="T29" fmla="*/ 2 h 425"/>
                <a:gd name="T30" fmla="*/ 1 w 639"/>
                <a:gd name="T31" fmla="*/ 1 h 425"/>
                <a:gd name="T32" fmla="*/ 1 w 639"/>
                <a:gd name="T33" fmla="*/ 1 h 425"/>
                <a:gd name="T34" fmla="*/ 2 w 639"/>
                <a:gd name="T35" fmla="*/ 1 h 425"/>
                <a:gd name="T36" fmla="*/ 1 w 639"/>
                <a:gd name="T37" fmla="*/ 2 h 425"/>
                <a:gd name="T38" fmla="*/ 0 w 639"/>
                <a:gd name="T39" fmla="*/ 2 h 425"/>
                <a:gd name="T40" fmla="*/ 0 w 639"/>
                <a:gd name="T41" fmla="*/ 2 h 425"/>
                <a:gd name="T42" fmla="*/ 1 w 639"/>
                <a:gd name="T43" fmla="*/ 2 h 425"/>
                <a:gd name="T44" fmla="*/ 0 w 639"/>
                <a:gd name="T45" fmla="*/ 2 h 425"/>
                <a:gd name="T46" fmla="*/ 0 w 639"/>
                <a:gd name="T47" fmla="*/ 2 h 425"/>
                <a:gd name="T48" fmla="*/ 0 w 639"/>
                <a:gd name="T49" fmla="*/ 2 h 425"/>
                <a:gd name="T50" fmla="*/ 0 w 639"/>
                <a:gd name="T51" fmla="*/ 2 h 425"/>
                <a:gd name="T52" fmla="*/ 0 w 639"/>
                <a:gd name="T53" fmla="*/ 2 h 425"/>
                <a:gd name="T54" fmla="*/ 0 w 639"/>
                <a:gd name="T55" fmla="*/ 2 h 425"/>
                <a:gd name="T56" fmla="*/ 0 w 639"/>
                <a:gd name="T57" fmla="*/ 2 h 425"/>
                <a:gd name="T58" fmla="*/ 0 w 639"/>
                <a:gd name="T59" fmla="*/ 2 h 425"/>
                <a:gd name="T60" fmla="*/ 0 w 639"/>
                <a:gd name="T61" fmla="*/ 1 h 425"/>
                <a:gd name="T62" fmla="*/ 0 w 639"/>
                <a:gd name="T63" fmla="*/ 2 h 425"/>
                <a:gd name="T64" fmla="*/ 0 w 639"/>
                <a:gd name="T65" fmla="*/ 2 h 425"/>
                <a:gd name="T66" fmla="*/ 0 w 639"/>
                <a:gd name="T67" fmla="*/ 1 h 425"/>
                <a:gd name="T68" fmla="*/ 0 w 639"/>
                <a:gd name="T69" fmla="*/ 1 h 425"/>
                <a:gd name="T70" fmla="*/ 0 w 639"/>
                <a:gd name="T71" fmla="*/ 1 h 425"/>
                <a:gd name="T72" fmla="*/ 0 w 639"/>
                <a:gd name="T73" fmla="*/ 1 h 425"/>
                <a:gd name="T74" fmla="*/ 0 w 639"/>
                <a:gd name="T75" fmla="*/ 1 h 425"/>
                <a:gd name="T76" fmla="*/ 0 w 639"/>
                <a:gd name="T77" fmla="*/ 1 h 425"/>
                <a:gd name="T78" fmla="*/ 0 w 639"/>
                <a:gd name="T79" fmla="*/ 1 h 425"/>
                <a:gd name="T80" fmla="*/ 0 w 639"/>
                <a:gd name="T81" fmla="*/ 0 h 425"/>
                <a:gd name="T82" fmla="*/ 0 w 639"/>
                <a:gd name="T83" fmla="*/ 0 h 425"/>
                <a:gd name="T84" fmla="*/ 1 w 639"/>
                <a:gd name="T85" fmla="*/ 0 h 425"/>
                <a:gd name="T86" fmla="*/ 0 w 639"/>
                <a:gd name="T87" fmla="*/ 0 h 425"/>
                <a:gd name="T88" fmla="*/ 1 w 639"/>
                <a:gd name="T89" fmla="*/ 0 h 425"/>
                <a:gd name="T90" fmla="*/ 1 w 639"/>
                <a:gd name="T91" fmla="*/ 0 h 425"/>
                <a:gd name="T92" fmla="*/ 1 w 639"/>
                <a:gd name="T93" fmla="*/ 0 h 425"/>
                <a:gd name="T94" fmla="*/ 1 w 639"/>
                <a:gd name="T95" fmla="*/ 0 h 425"/>
                <a:gd name="T96" fmla="*/ 2 w 639"/>
                <a:gd name="T97" fmla="*/ 0 h 425"/>
                <a:gd name="T98" fmla="*/ 2 w 639"/>
                <a:gd name="T99" fmla="*/ 0 h 425"/>
                <a:gd name="T100" fmla="*/ 3 w 639"/>
                <a:gd name="T101" fmla="*/ 0 h 425"/>
                <a:gd name="T102" fmla="*/ 3 w 639"/>
                <a:gd name="T103" fmla="*/ 0 h 425"/>
                <a:gd name="T104" fmla="*/ 3 w 639"/>
                <a:gd name="T105" fmla="*/ 0 h 425"/>
                <a:gd name="T106" fmla="*/ 2 w 639"/>
                <a:gd name="T107" fmla="*/ 0 h 425"/>
                <a:gd name="T108" fmla="*/ 2 w 639"/>
                <a:gd name="T109" fmla="*/ 0 h 425"/>
                <a:gd name="T110" fmla="*/ 2 w 639"/>
                <a:gd name="T111" fmla="*/ 0 h 425"/>
                <a:gd name="T112" fmla="*/ 3 w 639"/>
                <a:gd name="T113" fmla="*/ 0 h 42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639" h="425">
                  <a:moveTo>
                    <a:pt x="635" y="83"/>
                  </a:moveTo>
                  <a:lnTo>
                    <a:pt x="638" y="106"/>
                  </a:lnTo>
                  <a:lnTo>
                    <a:pt x="639" y="128"/>
                  </a:lnTo>
                  <a:lnTo>
                    <a:pt x="638" y="138"/>
                  </a:lnTo>
                  <a:lnTo>
                    <a:pt x="638" y="147"/>
                  </a:lnTo>
                  <a:lnTo>
                    <a:pt x="637" y="157"/>
                  </a:lnTo>
                  <a:lnTo>
                    <a:pt x="635" y="166"/>
                  </a:lnTo>
                  <a:lnTo>
                    <a:pt x="633" y="175"/>
                  </a:lnTo>
                  <a:lnTo>
                    <a:pt x="630" y="183"/>
                  </a:lnTo>
                  <a:lnTo>
                    <a:pt x="625" y="192"/>
                  </a:lnTo>
                  <a:lnTo>
                    <a:pt x="621" y="200"/>
                  </a:lnTo>
                  <a:lnTo>
                    <a:pt x="616" y="207"/>
                  </a:lnTo>
                  <a:lnTo>
                    <a:pt x="610" y="214"/>
                  </a:lnTo>
                  <a:lnTo>
                    <a:pt x="604" y="221"/>
                  </a:lnTo>
                  <a:lnTo>
                    <a:pt x="596" y="228"/>
                  </a:lnTo>
                  <a:lnTo>
                    <a:pt x="572" y="199"/>
                  </a:lnTo>
                  <a:lnTo>
                    <a:pt x="577" y="194"/>
                  </a:lnTo>
                  <a:lnTo>
                    <a:pt x="582" y="189"/>
                  </a:lnTo>
                  <a:lnTo>
                    <a:pt x="586" y="183"/>
                  </a:lnTo>
                  <a:lnTo>
                    <a:pt x="589" y="178"/>
                  </a:lnTo>
                  <a:lnTo>
                    <a:pt x="592" y="172"/>
                  </a:lnTo>
                  <a:lnTo>
                    <a:pt x="595" y="166"/>
                  </a:lnTo>
                  <a:lnTo>
                    <a:pt x="597" y="160"/>
                  </a:lnTo>
                  <a:lnTo>
                    <a:pt x="599" y="154"/>
                  </a:lnTo>
                  <a:lnTo>
                    <a:pt x="601" y="139"/>
                  </a:lnTo>
                  <a:lnTo>
                    <a:pt x="601" y="123"/>
                  </a:lnTo>
                  <a:lnTo>
                    <a:pt x="600" y="106"/>
                  </a:lnTo>
                  <a:lnTo>
                    <a:pt x="598" y="88"/>
                  </a:lnTo>
                  <a:lnTo>
                    <a:pt x="635" y="83"/>
                  </a:lnTo>
                  <a:close/>
                  <a:moveTo>
                    <a:pt x="596" y="228"/>
                  </a:moveTo>
                  <a:lnTo>
                    <a:pt x="588" y="234"/>
                  </a:lnTo>
                  <a:lnTo>
                    <a:pt x="579" y="239"/>
                  </a:lnTo>
                  <a:lnTo>
                    <a:pt x="570" y="244"/>
                  </a:lnTo>
                  <a:lnTo>
                    <a:pt x="560" y="249"/>
                  </a:lnTo>
                  <a:lnTo>
                    <a:pt x="549" y="253"/>
                  </a:lnTo>
                  <a:lnTo>
                    <a:pt x="537" y="258"/>
                  </a:lnTo>
                  <a:lnTo>
                    <a:pt x="524" y="262"/>
                  </a:lnTo>
                  <a:lnTo>
                    <a:pt x="510" y="266"/>
                  </a:lnTo>
                  <a:lnTo>
                    <a:pt x="479" y="272"/>
                  </a:lnTo>
                  <a:lnTo>
                    <a:pt x="443" y="277"/>
                  </a:lnTo>
                  <a:lnTo>
                    <a:pt x="403" y="281"/>
                  </a:lnTo>
                  <a:lnTo>
                    <a:pt x="359" y="285"/>
                  </a:lnTo>
                  <a:lnTo>
                    <a:pt x="357" y="247"/>
                  </a:lnTo>
                  <a:lnTo>
                    <a:pt x="398" y="244"/>
                  </a:lnTo>
                  <a:lnTo>
                    <a:pt x="435" y="240"/>
                  </a:lnTo>
                  <a:lnTo>
                    <a:pt x="468" y="236"/>
                  </a:lnTo>
                  <a:lnTo>
                    <a:pt x="497" y="230"/>
                  </a:lnTo>
                  <a:lnTo>
                    <a:pt x="520" y="224"/>
                  </a:lnTo>
                  <a:lnTo>
                    <a:pt x="541" y="216"/>
                  </a:lnTo>
                  <a:lnTo>
                    <a:pt x="550" y="212"/>
                  </a:lnTo>
                  <a:lnTo>
                    <a:pt x="559" y="208"/>
                  </a:lnTo>
                  <a:lnTo>
                    <a:pt x="566" y="203"/>
                  </a:lnTo>
                  <a:lnTo>
                    <a:pt x="572" y="199"/>
                  </a:lnTo>
                  <a:lnTo>
                    <a:pt x="596" y="228"/>
                  </a:lnTo>
                  <a:close/>
                  <a:moveTo>
                    <a:pt x="359" y="285"/>
                  </a:moveTo>
                  <a:lnTo>
                    <a:pt x="360" y="285"/>
                  </a:lnTo>
                  <a:lnTo>
                    <a:pt x="359" y="285"/>
                  </a:lnTo>
                  <a:lnTo>
                    <a:pt x="358" y="266"/>
                  </a:lnTo>
                  <a:lnTo>
                    <a:pt x="359" y="285"/>
                  </a:lnTo>
                  <a:close/>
                  <a:moveTo>
                    <a:pt x="359" y="285"/>
                  </a:moveTo>
                  <a:lnTo>
                    <a:pt x="334" y="286"/>
                  </a:lnTo>
                  <a:lnTo>
                    <a:pt x="312" y="289"/>
                  </a:lnTo>
                  <a:lnTo>
                    <a:pt x="293" y="293"/>
                  </a:lnTo>
                  <a:lnTo>
                    <a:pt x="275" y="296"/>
                  </a:lnTo>
                  <a:lnTo>
                    <a:pt x="260" y="300"/>
                  </a:lnTo>
                  <a:lnTo>
                    <a:pt x="247" y="305"/>
                  </a:lnTo>
                  <a:lnTo>
                    <a:pt x="234" y="310"/>
                  </a:lnTo>
                  <a:lnTo>
                    <a:pt x="224" y="316"/>
                  </a:lnTo>
                  <a:lnTo>
                    <a:pt x="214" y="322"/>
                  </a:lnTo>
                  <a:lnTo>
                    <a:pt x="205" y="329"/>
                  </a:lnTo>
                  <a:lnTo>
                    <a:pt x="198" y="336"/>
                  </a:lnTo>
                  <a:lnTo>
                    <a:pt x="192" y="342"/>
                  </a:lnTo>
                  <a:lnTo>
                    <a:pt x="181" y="355"/>
                  </a:lnTo>
                  <a:lnTo>
                    <a:pt x="171" y="369"/>
                  </a:lnTo>
                  <a:lnTo>
                    <a:pt x="141" y="348"/>
                  </a:lnTo>
                  <a:lnTo>
                    <a:pt x="152" y="332"/>
                  </a:lnTo>
                  <a:lnTo>
                    <a:pt x="164" y="315"/>
                  </a:lnTo>
                  <a:lnTo>
                    <a:pt x="172" y="308"/>
                  </a:lnTo>
                  <a:lnTo>
                    <a:pt x="181" y="300"/>
                  </a:lnTo>
                  <a:lnTo>
                    <a:pt x="191" y="293"/>
                  </a:lnTo>
                  <a:lnTo>
                    <a:pt x="201" y="284"/>
                  </a:lnTo>
                  <a:lnTo>
                    <a:pt x="215" y="278"/>
                  </a:lnTo>
                  <a:lnTo>
                    <a:pt x="228" y="271"/>
                  </a:lnTo>
                  <a:lnTo>
                    <a:pt x="245" y="266"/>
                  </a:lnTo>
                  <a:lnTo>
                    <a:pt x="262" y="261"/>
                  </a:lnTo>
                  <a:lnTo>
                    <a:pt x="283" y="255"/>
                  </a:lnTo>
                  <a:lnTo>
                    <a:pt x="304" y="252"/>
                  </a:lnTo>
                  <a:lnTo>
                    <a:pt x="330" y="249"/>
                  </a:lnTo>
                  <a:lnTo>
                    <a:pt x="357" y="247"/>
                  </a:lnTo>
                  <a:lnTo>
                    <a:pt x="359" y="285"/>
                  </a:lnTo>
                  <a:close/>
                  <a:moveTo>
                    <a:pt x="171" y="369"/>
                  </a:moveTo>
                  <a:lnTo>
                    <a:pt x="164" y="380"/>
                  </a:lnTo>
                  <a:lnTo>
                    <a:pt x="156" y="390"/>
                  </a:lnTo>
                  <a:lnTo>
                    <a:pt x="148" y="401"/>
                  </a:lnTo>
                  <a:lnTo>
                    <a:pt x="137" y="409"/>
                  </a:lnTo>
                  <a:lnTo>
                    <a:pt x="132" y="412"/>
                  </a:lnTo>
                  <a:lnTo>
                    <a:pt x="126" y="416"/>
                  </a:lnTo>
                  <a:lnTo>
                    <a:pt x="120" y="418"/>
                  </a:lnTo>
                  <a:lnTo>
                    <a:pt x="113" y="421"/>
                  </a:lnTo>
                  <a:lnTo>
                    <a:pt x="105" y="423"/>
                  </a:lnTo>
                  <a:lnTo>
                    <a:pt x="96" y="424"/>
                  </a:lnTo>
                  <a:lnTo>
                    <a:pt x="87" y="425"/>
                  </a:lnTo>
                  <a:lnTo>
                    <a:pt x="77" y="425"/>
                  </a:lnTo>
                  <a:lnTo>
                    <a:pt x="77" y="388"/>
                  </a:lnTo>
                  <a:lnTo>
                    <a:pt x="90" y="387"/>
                  </a:lnTo>
                  <a:lnTo>
                    <a:pt x="100" y="384"/>
                  </a:lnTo>
                  <a:lnTo>
                    <a:pt x="110" y="381"/>
                  </a:lnTo>
                  <a:lnTo>
                    <a:pt x="117" y="376"/>
                  </a:lnTo>
                  <a:lnTo>
                    <a:pt x="124" y="370"/>
                  </a:lnTo>
                  <a:lnTo>
                    <a:pt x="129" y="364"/>
                  </a:lnTo>
                  <a:lnTo>
                    <a:pt x="135" y="356"/>
                  </a:lnTo>
                  <a:lnTo>
                    <a:pt x="141" y="348"/>
                  </a:lnTo>
                  <a:lnTo>
                    <a:pt x="171" y="369"/>
                  </a:lnTo>
                  <a:close/>
                  <a:moveTo>
                    <a:pt x="77" y="425"/>
                  </a:moveTo>
                  <a:lnTo>
                    <a:pt x="56" y="425"/>
                  </a:lnTo>
                  <a:lnTo>
                    <a:pt x="40" y="424"/>
                  </a:lnTo>
                  <a:lnTo>
                    <a:pt x="26" y="422"/>
                  </a:lnTo>
                  <a:lnTo>
                    <a:pt x="16" y="420"/>
                  </a:lnTo>
                  <a:lnTo>
                    <a:pt x="12" y="418"/>
                  </a:lnTo>
                  <a:lnTo>
                    <a:pt x="9" y="416"/>
                  </a:lnTo>
                  <a:lnTo>
                    <a:pt x="6" y="414"/>
                  </a:lnTo>
                  <a:lnTo>
                    <a:pt x="4" y="412"/>
                  </a:lnTo>
                  <a:lnTo>
                    <a:pt x="2" y="409"/>
                  </a:lnTo>
                  <a:lnTo>
                    <a:pt x="1" y="406"/>
                  </a:lnTo>
                  <a:lnTo>
                    <a:pt x="1" y="402"/>
                  </a:lnTo>
                  <a:lnTo>
                    <a:pt x="0" y="398"/>
                  </a:lnTo>
                  <a:lnTo>
                    <a:pt x="38" y="398"/>
                  </a:lnTo>
                  <a:lnTo>
                    <a:pt x="38" y="399"/>
                  </a:lnTo>
                  <a:lnTo>
                    <a:pt x="38" y="400"/>
                  </a:lnTo>
                  <a:lnTo>
                    <a:pt x="39" y="400"/>
                  </a:lnTo>
                  <a:lnTo>
                    <a:pt x="40" y="400"/>
                  </a:lnTo>
                  <a:lnTo>
                    <a:pt x="42" y="399"/>
                  </a:lnTo>
                  <a:lnTo>
                    <a:pt x="46" y="395"/>
                  </a:lnTo>
                  <a:lnTo>
                    <a:pt x="51" y="393"/>
                  </a:lnTo>
                  <a:lnTo>
                    <a:pt x="58" y="390"/>
                  </a:lnTo>
                  <a:lnTo>
                    <a:pt x="66" y="388"/>
                  </a:lnTo>
                  <a:lnTo>
                    <a:pt x="77" y="388"/>
                  </a:lnTo>
                  <a:lnTo>
                    <a:pt x="77" y="425"/>
                  </a:lnTo>
                  <a:close/>
                  <a:moveTo>
                    <a:pt x="0" y="398"/>
                  </a:moveTo>
                  <a:lnTo>
                    <a:pt x="1" y="392"/>
                  </a:lnTo>
                  <a:lnTo>
                    <a:pt x="3" y="386"/>
                  </a:lnTo>
                  <a:lnTo>
                    <a:pt x="5" y="381"/>
                  </a:lnTo>
                  <a:lnTo>
                    <a:pt x="8" y="376"/>
                  </a:lnTo>
                  <a:lnTo>
                    <a:pt x="41" y="394"/>
                  </a:lnTo>
                  <a:lnTo>
                    <a:pt x="39" y="396"/>
                  </a:lnTo>
                  <a:lnTo>
                    <a:pt x="38" y="398"/>
                  </a:lnTo>
                  <a:lnTo>
                    <a:pt x="0" y="398"/>
                  </a:lnTo>
                  <a:close/>
                  <a:moveTo>
                    <a:pt x="8" y="376"/>
                  </a:moveTo>
                  <a:lnTo>
                    <a:pt x="14" y="365"/>
                  </a:lnTo>
                  <a:lnTo>
                    <a:pt x="19" y="350"/>
                  </a:lnTo>
                  <a:lnTo>
                    <a:pt x="21" y="341"/>
                  </a:lnTo>
                  <a:lnTo>
                    <a:pt x="21" y="332"/>
                  </a:lnTo>
                  <a:lnTo>
                    <a:pt x="21" y="320"/>
                  </a:lnTo>
                  <a:lnTo>
                    <a:pt x="18" y="308"/>
                  </a:lnTo>
                  <a:lnTo>
                    <a:pt x="54" y="298"/>
                  </a:lnTo>
                  <a:lnTo>
                    <a:pt x="56" y="307"/>
                  </a:lnTo>
                  <a:lnTo>
                    <a:pt x="58" y="315"/>
                  </a:lnTo>
                  <a:lnTo>
                    <a:pt x="59" y="323"/>
                  </a:lnTo>
                  <a:lnTo>
                    <a:pt x="59" y="332"/>
                  </a:lnTo>
                  <a:lnTo>
                    <a:pt x="59" y="346"/>
                  </a:lnTo>
                  <a:lnTo>
                    <a:pt x="56" y="358"/>
                  </a:lnTo>
                  <a:lnTo>
                    <a:pt x="53" y="369"/>
                  </a:lnTo>
                  <a:lnTo>
                    <a:pt x="49" y="379"/>
                  </a:lnTo>
                  <a:lnTo>
                    <a:pt x="45" y="387"/>
                  </a:lnTo>
                  <a:lnTo>
                    <a:pt x="41" y="394"/>
                  </a:lnTo>
                  <a:lnTo>
                    <a:pt x="8" y="376"/>
                  </a:lnTo>
                  <a:close/>
                  <a:moveTo>
                    <a:pt x="54" y="298"/>
                  </a:moveTo>
                  <a:lnTo>
                    <a:pt x="55" y="301"/>
                  </a:lnTo>
                  <a:lnTo>
                    <a:pt x="54" y="298"/>
                  </a:lnTo>
                  <a:lnTo>
                    <a:pt x="37" y="303"/>
                  </a:lnTo>
                  <a:lnTo>
                    <a:pt x="54" y="298"/>
                  </a:lnTo>
                  <a:close/>
                  <a:moveTo>
                    <a:pt x="18" y="308"/>
                  </a:moveTo>
                  <a:lnTo>
                    <a:pt x="14" y="291"/>
                  </a:lnTo>
                  <a:lnTo>
                    <a:pt x="11" y="272"/>
                  </a:lnTo>
                  <a:lnTo>
                    <a:pt x="9" y="252"/>
                  </a:lnTo>
                  <a:lnTo>
                    <a:pt x="9" y="231"/>
                  </a:lnTo>
                  <a:lnTo>
                    <a:pt x="46" y="231"/>
                  </a:lnTo>
                  <a:lnTo>
                    <a:pt x="47" y="249"/>
                  </a:lnTo>
                  <a:lnTo>
                    <a:pt x="48" y="267"/>
                  </a:lnTo>
                  <a:lnTo>
                    <a:pt x="51" y="283"/>
                  </a:lnTo>
                  <a:lnTo>
                    <a:pt x="54" y="298"/>
                  </a:lnTo>
                  <a:lnTo>
                    <a:pt x="18" y="308"/>
                  </a:lnTo>
                  <a:close/>
                  <a:moveTo>
                    <a:pt x="9" y="231"/>
                  </a:moveTo>
                  <a:lnTo>
                    <a:pt x="9" y="214"/>
                  </a:lnTo>
                  <a:lnTo>
                    <a:pt x="10" y="198"/>
                  </a:lnTo>
                  <a:lnTo>
                    <a:pt x="12" y="180"/>
                  </a:lnTo>
                  <a:lnTo>
                    <a:pt x="15" y="164"/>
                  </a:lnTo>
                  <a:lnTo>
                    <a:pt x="18" y="147"/>
                  </a:lnTo>
                  <a:lnTo>
                    <a:pt x="22" y="131"/>
                  </a:lnTo>
                  <a:lnTo>
                    <a:pt x="28" y="114"/>
                  </a:lnTo>
                  <a:lnTo>
                    <a:pt x="35" y="99"/>
                  </a:lnTo>
                  <a:lnTo>
                    <a:pt x="68" y="114"/>
                  </a:lnTo>
                  <a:lnTo>
                    <a:pt x="63" y="128"/>
                  </a:lnTo>
                  <a:lnTo>
                    <a:pt x="58" y="141"/>
                  </a:lnTo>
                  <a:lnTo>
                    <a:pt x="54" y="157"/>
                  </a:lnTo>
                  <a:lnTo>
                    <a:pt x="51" y="171"/>
                  </a:lnTo>
                  <a:lnTo>
                    <a:pt x="49" y="186"/>
                  </a:lnTo>
                  <a:lnTo>
                    <a:pt x="47" y="201"/>
                  </a:lnTo>
                  <a:lnTo>
                    <a:pt x="46" y="216"/>
                  </a:lnTo>
                  <a:lnTo>
                    <a:pt x="46" y="231"/>
                  </a:lnTo>
                  <a:lnTo>
                    <a:pt x="9" y="231"/>
                  </a:lnTo>
                  <a:close/>
                  <a:moveTo>
                    <a:pt x="35" y="99"/>
                  </a:moveTo>
                  <a:lnTo>
                    <a:pt x="42" y="84"/>
                  </a:lnTo>
                  <a:lnTo>
                    <a:pt x="51" y="68"/>
                  </a:lnTo>
                  <a:lnTo>
                    <a:pt x="60" y="55"/>
                  </a:lnTo>
                  <a:lnTo>
                    <a:pt x="72" y="42"/>
                  </a:lnTo>
                  <a:lnTo>
                    <a:pt x="84" y="32"/>
                  </a:lnTo>
                  <a:lnTo>
                    <a:pt x="97" y="22"/>
                  </a:lnTo>
                  <a:lnTo>
                    <a:pt x="105" y="19"/>
                  </a:lnTo>
                  <a:lnTo>
                    <a:pt x="112" y="15"/>
                  </a:lnTo>
                  <a:lnTo>
                    <a:pt x="120" y="11"/>
                  </a:lnTo>
                  <a:lnTo>
                    <a:pt x="127" y="8"/>
                  </a:lnTo>
                  <a:lnTo>
                    <a:pt x="138" y="44"/>
                  </a:lnTo>
                  <a:lnTo>
                    <a:pt x="126" y="50"/>
                  </a:lnTo>
                  <a:lnTo>
                    <a:pt x="116" y="55"/>
                  </a:lnTo>
                  <a:lnTo>
                    <a:pt x="106" y="62"/>
                  </a:lnTo>
                  <a:lnTo>
                    <a:pt x="97" y="70"/>
                  </a:lnTo>
                  <a:lnTo>
                    <a:pt x="89" y="79"/>
                  </a:lnTo>
                  <a:lnTo>
                    <a:pt x="81" y="91"/>
                  </a:lnTo>
                  <a:lnTo>
                    <a:pt x="75" y="102"/>
                  </a:lnTo>
                  <a:lnTo>
                    <a:pt x="68" y="114"/>
                  </a:lnTo>
                  <a:lnTo>
                    <a:pt x="35" y="99"/>
                  </a:lnTo>
                  <a:close/>
                  <a:moveTo>
                    <a:pt x="127" y="8"/>
                  </a:moveTo>
                  <a:lnTo>
                    <a:pt x="136" y="6"/>
                  </a:lnTo>
                  <a:lnTo>
                    <a:pt x="146" y="5"/>
                  </a:lnTo>
                  <a:lnTo>
                    <a:pt x="156" y="4"/>
                  </a:lnTo>
                  <a:lnTo>
                    <a:pt x="165" y="3"/>
                  </a:lnTo>
                  <a:lnTo>
                    <a:pt x="165" y="41"/>
                  </a:lnTo>
                  <a:lnTo>
                    <a:pt x="151" y="42"/>
                  </a:lnTo>
                  <a:lnTo>
                    <a:pt x="138" y="44"/>
                  </a:lnTo>
                  <a:lnTo>
                    <a:pt x="127" y="8"/>
                  </a:lnTo>
                  <a:close/>
                  <a:moveTo>
                    <a:pt x="165" y="3"/>
                  </a:moveTo>
                  <a:lnTo>
                    <a:pt x="182" y="3"/>
                  </a:lnTo>
                  <a:lnTo>
                    <a:pt x="200" y="3"/>
                  </a:lnTo>
                  <a:lnTo>
                    <a:pt x="221" y="2"/>
                  </a:lnTo>
                  <a:lnTo>
                    <a:pt x="241" y="2"/>
                  </a:lnTo>
                  <a:lnTo>
                    <a:pt x="242" y="39"/>
                  </a:lnTo>
                  <a:lnTo>
                    <a:pt x="221" y="40"/>
                  </a:lnTo>
                  <a:lnTo>
                    <a:pt x="201" y="40"/>
                  </a:lnTo>
                  <a:lnTo>
                    <a:pt x="183" y="41"/>
                  </a:lnTo>
                  <a:lnTo>
                    <a:pt x="165" y="41"/>
                  </a:lnTo>
                  <a:lnTo>
                    <a:pt x="165" y="3"/>
                  </a:lnTo>
                  <a:close/>
                  <a:moveTo>
                    <a:pt x="241" y="2"/>
                  </a:moveTo>
                  <a:lnTo>
                    <a:pt x="302" y="0"/>
                  </a:lnTo>
                  <a:lnTo>
                    <a:pt x="365" y="0"/>
                  </a:lnTo>
                  <a:lnTo>
                    <a:pt x="397" y="0"/>
                  </a:lnTo>
                  <a:lnTo>
                    <a:pt x="429" y="2"/>
                  </a:lnTo>
                  <a:lnTo>
                    <a:pt x="460" y="3"/>
                  </a:lnTo>
                  <a:lnTo>
                    <a:pt x="490" y="6"/>
                  </a:lnTo>
                  <a:lnTo>
                    <a:pt x="518" y="10"/>
                  </a:lnTo>
                  <a:lnTo>
                    <a:pt x="544" y="16"/>
                  </a:lnTo>
                  <a:lnTo>
                    <a:pt x="556" y="19"/>
                  </a:lnTo>
                  <a:lnTo>
                    <a:pt x="568" y="23"/>
                  </a:lnTo>
                  <a:lnTo>
                    <a:pt x="578" y="27"/>
                  </a:lnTo>
                  <a:lnTo>
                    <a:pt x="588" y="31"/>
                  </a:lnTo>
                  <a:lnTo>
                    <a:pt x="598" y="35"/>
                  </a:lnTo>
                  <a:lnTo>
                    <a:pt x="606" y="40"/>
                  </a:lnTo>
                  <a:lnTo>
                    <a:pt x="613" y="46"/>
                  </a:lnTo>
                  <a:lnTo>
                    <a:pt x="620" y="53"/>
                  </a:lnTo>
                  <a:lnTo>
                    <a:pt x="625" y="59"/>
                  </a:lnTo>
                  <a:lnTo>
                    <a:pt x="630" y="66"/>
                  </a:lnTo>
                  <a:lnTo>
                    <a:pt x="633" y="74"/>
                  </a:lnTo>
                  <a:lnTo>
                    <a:pt x="635" y="83"/>
                  </a:lnTo>
                  <a:lnTo>
                    <a:pt x="598" y="89"/>
                  </a:lnTo>
                  <a:lnTo>
                    <a:pt x="597" y="83"/>
                  </a:lnTo>
                  <a:lnTo>
                    <a:pt x="594" y="78"/>
                  </a:lnTo>
                  <a:lnTo>
                    <a:pt x="590" y="73"/>
                  </a:lnTo>
                  <a:lnTo>
                    <a:pt x="585" y="69"/>
                  </a:lnTo>
                  <a:lnTo>
                    <a:pt x="580" y="65"/>
                  </a:lnTo>
                  <a:lnTo>
                    <a:pt x="573" y="62"/>
                  </a:lnTo>
                  <a:lnTo>
                    <a:pt x="566" y="59"/>
                  </a:lnTo>
                  <a:lnTo>
                    <a:pt x="557" y="56"/>
                  </a:lnTo>
                  <a:lnTo>
                    <a:pt x="539" y="51"/>
                  </a:lnTo>
                  <a:lnTo>
                    <a:pt x="518" y="46"/>
                  </a:lnTo>
                  <a:lnTo>
                    <a:pt x="495" y="43"/>
                  </a:lnTo>
                  <a:lnTo>
                    <a:pt x="469" y="40"/>
                  </a:lnTo>
                  <a:lnTo>
                    <a:pt x="442" y="39"/>
                  </a:lnTo>
                  <a:lnTo>
                    <a:pt x="413" y="38"/>
                  </a:lnTo>
                  <a:lnTo>
                    <a:pt x="385" y="37"/>
                  </a:lnTo>
                  <a:lnTo>
                    <a:pt x="356" y="37"/>
                  </a:lnTo>
                  <a:lnTo>
                    <a:pt x="297" y="38"/>
                  </a:lnTo>
                  <a:lnTo>
                    <a:pt x="242" y="39"/>
                  </a:lnTo>
                  <a:lnTo>
                    <a:pt x="241" y="2"/>
                  </a:lnTo>
                  <a:close/>
                  <a:moveTo>
                    <a:pt x="635" y="83"/>
                  </a:moveTo>
                  <a:lnTo>
                    <a:pt x="635" y="81"/>
                  </a:lnTo>
                  <a:lnTo>
                    <a:pt x="635" y="83"/>
                  </a:lnTo>
                  <a:lnTo>
                    <a:pt x="616" y="86"/>
                  </a:lnTo>
                  <a:lnTo>
                    <a:pt x="635" y="8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60" name="Freeform 2368">
              <a:extLst>
                <a:ext uri="{FF2B5EF4-FFF2-40B4-BE49-F238E27FC236}">
                  <a16:creationId xmlns:a16="http://schemas.microsoft.com/office/drawing/2014/main" id="{11DD67F0-C39E-4FB1-810F-F1D4F08A8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2" y="3382"/>
              <a:ext cx="54" cy="24"/>
            </a:xfrm>
            <a:custGeom>
              <a:avLst/>
              <a:gdLst>
                <a:gd name="T0" fmla="*/ 3 w 817"/>
                <a:gd name="T1" fmla="*/ 1 h 361"/>
                <a:gd name="T2" fmla="*/ 3 w 817"/>
                <a:gd name="T3" fmla="*/ 1 h 361"/>
                <a:gd name="T4" fmla="*/ 3 w 817"/>
                <a:gd name="T5" fmla="*/ 1 h 361"/>
                <a:gd name="T6" fmla="*/ 3 w 817"/>
                <a:gd name="T7" fmla="*/ 1 h 361"/>
                <a:gd name="T8" fmla="*/ 3 w 817"/>
                <a:gd name="T9" fmla="*/ 1 h 361"/>
                <a:gd name="T10" fmla="*/ 3 w 817"/>
                <a:gd name="T11" fmla="*/ 1 h 361"/>
                <a:gd name="T12" fmla="*/ 3 w 817"/>
                <a:gd name="T13" fmla="*/ 1 h 361"/>
                <a:gd name="T14" fmla="*/ 3 w 817"/>
                <a:gd name="T15" fmla="*/ 1 h 361"/>
                <a:gd name="T16" fmla="*/ 3 w 817"/>
                <a:gd name="T17" fmla="*/ 1 h 361"/>
                <a:gd name="T18" fmla="*/ 3 w 817"/>
                <a:gd name="T19" fmla="*/ 1 h 361"/>
                <a:gd name="T20" fmla="*/ 3 w 817"/>
                <a:gd name="T21" fmla="*/ 1 h 361"/>
                <a:gd name="T22" fmla="*/ 3 w 817"/>
                <a:gd name="T23" fmla="*/ 1 h 361"/>
                <a:gd name="T24" fmla="*/ 3 w 817"/>
                <a:gd name="T25" fmla="*/ 1 h 361"/>
                <a:gd name="T26" fmla="*/ 2 w 817"/>
                <a:gd name="T27" fmla="*/ 1 h 361"/>
                <a:gd name="T28" fmla="*/ 2 w 817"/>
                <a:gd name="T29" fmla="*/ 1 h 361"/>
                <a:gd name="T30" fmla="*/ 2 w 817"/>
                <a:gd name="T31" fmla="*/ 1 h 361"/>
                <a:gd name="T32" fmla="*/ 2 w 817"/>
                <a:gd name="T33" fmla="*/ 1 h 361"/>
                <a:gd name="T34" fmla="*/ 2 w 817"/>
                <a:gd name="T35" fmla="*/ 1 h 361"/>
                <a:gd name="T36" fmla="*/ 2 w 817"/>
                <a:gd name="T37" fmla="*/ 1 h 361"/>
                <a:gd name="T38" fmla="*/ 2 w 817"/>
                <a:gd name="T39" fmla="*/ 1 h 361"/>
                <a:gd name="T40" fmla="*/ 2 w 817"/>
                <a:gd name="T41" fmla="*/ 1 h 361"/>
                <a:gd name="T42" fmla="*/ 2 w 817"/>
                <a:gd name="T43" fmla="*/ 2 h 361"/>
                <a:gd name="T44" fmla="*/ 1 w 817"/>
                <a:gd name="T45" fmla="*/ 2 h 361"/>
                <a:gd name="T46" fmla="*/ 1 w 817"/>
                <a:gd name="T47" fmla="*/ 2 h 361"/>
                <a:gd name="T48" fmla="*/ 1 w 817"/>
                <a:gd name="T49" fmla="*/ 2 h 361"/>
                <a:gd name="T50" fmla="*/ 1 w 817"/>
                <a:gd name="T51" fmla="*/ 2 h 361"/>
                <a:gd name="T52" fmla="*/ 1 w 817"/>
                <a:gd name="T53" fmla="*/ 2 h 361"/>
                <a:gd name="T54" fmla="*/ 1 w 817"/>
                <a:gd name="T55" fmla="*/ 2 h 361"/>
                <a:gd name="T56" fmla="*/ 1 w 817"/>
                <a:gd name="T57" fmla="*/ 1 h 361"/>
                <a:gd name="T58" fmla="*/ 1 w 817"/>
                <a:gd name="T59" fmla="*/ 1 h 361"/>
                <a:gd name="T60" fmla="*/ 1 w 817"/>
                <a:gd name="T61" fmla="*/ 1 h 361"/>
                <a:gd name="T62" fmla="*/ 0 w 817"/>
                <a:gd name="T63" fmla="*/ 1 h 361"/>
                <a:gd name="T64" fmla="*/ 0 w 817"/>
                <a:gd name="T65" fmla="*/ 1 h 361"/>
                <a:gd name="T66" fmla="*/ 0 w 817"/>
                <a:gd name="T67" fmla="*/ 1 h 361"/>
                <a:gd name="T68" fmla="*/ 0 w 817"/>
                <a:gd name="T69" fmla="*/ 1 h 361"/>
                <a:gd name="T70" fmla="*/ 0 w 817"/>
                <a:gd name="T71" fmla="*/ 1 h 361"/>
                <a:gd name="T72" fmla="*/ 0 w 817"/>
                <a:gd name="T73" fmla="*/ 1 h 361"/>
                <a:gd name="T74" fmla="*/ 0 w 817"/>
                <a:gd name="T75" fmla="*/ 1 h 361"/>
                <a:gd name="T76" fmla="*/ 0 w 817"/>
                <a:gd name="T77" fmla="*/ 1 h 361"/>
                <a:gd name="T78" fmla="*/ 0 w 817"/>
                <a:gd name="T79" fmla="*/ 1 h 361"/>
                <a:gd name="T80" fmla="*/ 0 w 817"/>
                <a:gd name="T81" fmla="*/ 1 h 361"/>
                <a:gd name="T82" fmla="*/ 0 w 817"/>
                <a:gd name="T83" fmla="*/ 0 h 361"/>
                <a:gd name="T84" fmla="*/ 0 w 817"/>
                <a:gd name="T85" fmla="*/ 0 h 361"/>
                <a:gd name="T86" fmla="*/ 0 w 817"/>
                <a:gd name="T87" fmla="*/ 0 h 361"/>
                <a:gd name="T88" fmla="*/ 0 w 817"/>
                <a:gd name="T89" fmla="*/ 0 h 361"/>
                <a:gd name="T90" fmla="*/ 1 w 817"/>
                <a:gd name="T91" fmla="*/ 0 h 361"/>
                <a:gd name="T92" fmla="*/ 1 w 817"/>
                <a:gd name="T93" fmla="*/ 0 h 361"/>
                <a:gd name="T94" fmla="*/ 1 w 817"/>
                <a:gd name="T95" fmla="*/ 0 h 361"/>
                <a:gd name="T96" fmla="*/ 1 w 817"/>
                <a:gd name="T97" fmla="*/ 0 h 361"/>
                <a:gd name="T98" fmla="*/ 2 w 817"/>
                <a:gd name="T99" fmla="*/ 0 h 361"/>
                <a:gd name="T100" fmla="*/ 2 w 817"/>
                <a:gd name="T101" fmla="*/ 0 h 361"/>
                <a:gd name="T102" fmla="*/ 2 w 817"/>
                <a:gd name="T103" fmla="*/ 0 h 361"/>
                <a:gd name="T104" fmla="*/ 2 w 817"/>
                <a:gd name="T105" fmla="*/ 0 h 361"/>
                <a:gd name="T106" fmla="*/ 2 w 817"/>
                <a:gd name="T107" fmla="*/ 0 h 361"/>
                <a:gd name="T108" fmla="*/ 2 w 817"/>
                <a:gd name="T109" fmla="*/ 0 h 361"/>
                <a:gd name="T110" fmla="*/ 3 w 817"/>
                <a:gd name="T111" fmla="*/ 0 h 361"/>
                <a:gd name="T112" fmla="*/ 3 w 817"/>
                <a:gd name="T113" fmla="*/ 0 h 361"/>
                <a:gd name="T114" fmla="*/ 3 w 817"/>
                <a:gd name="T115" fmla="*/ 0 h 361"/>
                <a:gd name="T116" fmla="*/ 3 w 817"/>
                <a:gd name="T117" fmla="*/ 0 h 361"/>
                <a:gd name="T118" fmla="*/ 3 w 817"/>
                <a:gd name="T119" fmla="*/ 1 h 361"/>
                <a:gd name="T120" fmla="*/ 3 w 817"/>
                <a:gd name="T121" fmla="*/ 1 h 361"/>
                <a:gd name="T122" fmla="*/ 4 w 817"/>
                <a:gd name="T123" fmla="*/ 1 h 36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817" h="361">
                  <a:moveTo>
                    <a:pt x="817" y="177"/>
                  </a:moveTo>
                  <a:lnTo>
                    <a:pt x="789" y="181"/>
                  </a:lnTo>
                  <a:lnTo>
                    <a:pt x="760" y="187"/>
                  </a:lnTo>
                  <a:lnTo>
                    <a:pt x="746" y="189"/>
                  </a:lnTo>
                  <a:lnTo>
                    <a:pt x="732" y="192"/>
                  </a:lnTo>
                  <a:lnTo>
                    <a:pt x="718" y="196"/>
                  </a:lnTo>
                  <a:lnTo>
                    <a:pt x="705" y="200"/>
                  </a:lnTo>
                  <a:lnTo>
                    <a:pt x="692" y="204"/>
                  </a:lnTo>
                  <a:lnTo>
                    <a:pt x="680" y="210"/>
                  </a:lnTo>
                  <a:lnTo>
                    <a:pt x="669" y="216"/>
                  </a:lnTo>
                  <a:lnTo>
                    <a:pt x="658" y="225"/>
                  </a:lnTo>
                  <a:lnTo>
                    <a:pt x="650" y="233"/>
                  </a:lnTo>
                  <a:lnTo>
                    <a:pt x="642" y="242"/>
                  </a:lnTo>
                  <a:lnTo>
                    <a:pt x="639" y="248"/>
                  </a:lnTo>
                  <a:lnTo>
                    <a:pt x="636" y="253"/>
                  </a:lnTo>
                  <a:lnTo>
                    <a:pt x="634" y="260"/>
                  </a:lnTo>
                  <a:lnTo>
                    <a:pt x="632" y="266"/>
                  </a:lnTo>
                  <a:lnTo>
                    <a:pt x="629" y="273"/>
                  </a:lnTo>
                  <a:lnTo>
                    <a:pt x="627" y="278"/>
                  </a:lnTo>
                  <a:lnTo>
                    <a:pt x="624" y="284"/>
                  </a:lnTo>
                  <a:lnTo>
                    <a:pt x="620" y="289"/>
                  </a:lnTo>
                  <a:lnTo>
                    <a:pt x="616" y="295"/>
                  </a:lnTo>
                  <a:lnTo>
                    <a:pt x="612" y="299"/>
                  </a:lnTo>
                  <a:lnTo>
                    <a:pt x="607" y="304"/>
                  </a:lnTo>
                  <a:lnTo>
                    <a:pt x="602" y="308"/>
                  </a:lnTo>
                  <a:lnTo>
                    <a:pt x="590" y="314"/>
                  </a:lnTo>
                  <a:lnTo>
                    <a:pt x="578" y="320"/>
                  </a:lnTo>
                  <a:lnTo>
                    <a:pt x="564" y="326"/>
                  </a:lnTo>
                  <a:lnTo>
                    <a:pt x="549" y="329"/>
                  </a:lnTo>
                  <a:lnTo>
                    <a:pt x="535" y="332"/>
                  </a:lnTo>
                  <a:lnTo>
                    <a:pt x="518" y="333"/>
                  </a:lnTo>
                  <a:lnTo>
                    <a:pt x="503" y="334"/>
                  </a:lnTo>
                  <a:lnTo>
                    <a:pt x="487" y="334"/>
                  </a:lnTo>
                  <a:lnTo>
                    <a:pt x="472" y="333"/>
                  </a:lnTo>
                  <a:lnTo>
                    <a:pt x="457" y="331"/>
                  </a:lnTo>
                  <a:lnTo>
                    <a:pt x="442" y="329"/>
                  </a:lnTo>
                  <a:lnTo>
                    <a:pt x="429" y="326"/>
                  </a:lnTo>
                  <a:lnTo>
                    <a:pt x="422" y="323"/>
                  </a:lnTo>
                  <a:lnTo>
                    <a:pt x="415" y="323"/>
                  </a:lnTo>
                  <a:lnTo>
                    <a:pt x="408" y="323"/>
                  </a:lnTo>
                  <a:lnTo>
                    <a:pt x="402" y="323"/>
                  </a:lnTo>
                  <a:lnTo>
                    <a:pt x="390" y="326"/>
                  </a:lnTo>
                  <a:lnTo>
                    <a:pt x="377" y="329"/>
                  </a:lnTo>
                  <a:lnTo>
                    <a:pt x="354" y="339"/>
                  </a:lnTo>
                  <a:lnTo>
                    <a:pt x="329" y="350"/>
                  </a:lnTo>
                  <a:lnTo>
                    <a:pt x="317" y="354"/>
                  </a:lnTo>
                  <a:lnTo>
                    <a:pt x="304" y="357"/>
                  </a:lnTo>
                  <a:lnTo>
                    <a:pt x="291" y="359"/>
                  </a:lnTo>
                  <a:lnTo>
                    <a:pt x="276" y="361"/>
                  </a:lnTo>
                  <a:lnTo>
                    <a:pt x="269" y="359"/>
                  </a:lnTo>
                  <a:lnTo>
                    <a:pt x="261" y="357"/>
                  </a:lnTo>
                  <a:lnTo>
                    <a:pt x="254" y="355"/>
                  </a:lnTo>
                  <a:lnTo>
                    <a:pt x="245" y="352"/>
                  </a:lnTo>
                  <a:lnTo>
                    <a:pt x="237" y="349"/>
                  </a:lnTo>
                  <a:lnTo>
                    <a:pt x="229" y="344"/>
                  </a:lnTo>
                  <a:lnTo>
                    <a:pt x="220" y="339"/>
                  </a:lnTo>
                  <a:lnTo>
                    <a:pt x="210" y="333"/>
                  </a:lnTo>
                  <a:lnTo>
                    <a:pt x="192" y="318"/>
                  </a:lnTo>
                  <a:lnTo>
                    <a:pt x="175" y="304"/>
                  </a:lnTo>
                  <a:lnTo>
                    <a:pt x="160" y="291"/>
                  </a:lnTo>
                  <a:lnTo>
                    <a:pt x="147" y="277"/>
                  </a:lnTo>
                  <a:lnTo>
                    <a:pt x="123" y="252"/>
                  </a:lnTo>
                  <a:lnTo>
                    <a:pt x="102" y="231"/>
                  </a:lnTo>
                  <a:lnTo>
                    <a:pt x="93" y="222"/>
                  </a:lnTo>
                  <a:lnTo>
                    <a:pt x="84" y="212"/>
                  </a:lnTo>
                  <a:lnTo>
                    <a:pt x="75" y="205"/>
                  </a:lnTo>
                  <a:lnTo>
                    <a:pt x="65" y="199"/>
                  </a:lnTo>
                  <a:lnTo>
                    <a:pt x="55" y="193"/>
                  </a:lnTo>
                  <a:lnTo>
                    <a:pt x="45" y="189"/>
                  </a:lnTo>
                  <a:lnTo>
                    <a:pt x="33" y="187"/>
                  </a:lnTo>
                  <a:lnTo>
                    <a:pt x="22" y="184"/>
                  </a:lnTo>
                  <a:lnTo>
                    <a:pt x="17" y="183"/>
                  </a:lnTo>
                  <a:lnTo>
                    <a:pt x="12" y="182"/>
                  </a:lnTo>
                  <a:lnTo>
                    <a:pt x="8" y="180"/>
                  </a:lnTo>
                  <a:lnTo>
                    <a:pt x="6" y="177"/>
                  </a:lnTo>
                  <a:lnTo>
                    <a:pt x="3" y="174"/>
                  </a:lnTo>
                  <a:lnTo>
                    <a:pt x="1" y="170"/>
                  </a:lnTo>
                  <a:lnTo>
                    <a:pt x="0" y="166"/>
                  </a:lnTo>
                  <a:lnTo>
                    <a:pt x="0" y="162"/>
                  </a:lnTo>
                  <a:lnTo>
                    <a:pt x="3" y="152"/>
                  </a:lnTo>
                  <a:lnTo>
                    <a:pt x="8" y="140"/>
                  </a:lnTo>
                  <a:lnTo>
                    <a:pt x="14" y="129"/>
                  </a:lnTo>
                  <a:lnTo>
                    <a:pt x="22" y="117"/>
                  </a:lnTo>
                  <a:lnTo>
                    <a:pt x="32" y="104"/>
                  </a:lnTo>
                  <a:lnTo>
                    <a:pt x="45" y="93"/>
                  </a:lnTo>
                  <a:lnTo>
                    <a:pt x="58" y="82"/>
                  </a:lnTo>
                  <a:lnTo>
                    <a:pt x="73" y="71"/>
                  </a:lnTo>
                  <a:lnTo>
                    <a:pt x="88" y="63"/>
                  </a:lnTo>
                  <a:lnTo>
                    <a:pt x="103" y="56"/>
                  </a:lnTo>
                  <a:lnTo>
                    <a:pt x="112" y="53"/>
                  </a:lnTo>
                  <a:lnTo>
                    <a:pt x="120" y="51"/>
                  </a:lnTo>
                  <a:lnTo>
                    <a:pt x="128" y="50"/>
                  </a:lnTo>
                  <a:lnTo>
                    <a:pt x="136" y="49"/>
                  </a:lnTo>
                  <a:lnTo>
                    <a:pt x="156" y="46"/>
                  </a:lnTo>
                  <a:lnTo>
                    <a:pt x="180" y="42"/>
                  </a:lnTo>
                  <a:lnTo>
                    <a:pt x="205" y="37"/>
                  </a:lnTo>
                  <a:lnTo>
                    <a:pt x="235" y="31"/>
                  </a:lnTo>
                  <a:lnTo>
                    <a:pt x="299" y="19"/>
                  </a:lnTo>
                  <a:lnTo>
                    <a:pt x="367" y="7"/>
                  </a:lnTo>
                  <a:lnTo>
                    <a:pt x="400" y="4"/>
                  </a:lnTo>
                  <a:lnTo>
                    <a:pt x="433" y="1"/>
                  </a:lnTo>
                  <a:lnTo>
                    <a:pt x="449" y="0"/>
                  </a:lnTo>
                  <a:lnTo>
                    <a:pt x="465" y="0"/>
                  </a:lnTo>
                  <a:lnTo>
                    <a:pt x="479" y="1"/>
                  </a:lnTo>
                  <a:lnTo>
                    <a:pt x="494" y="2"/>
                  </a:lnTo>
                  <a:lnTo>
                    <a:pt x="508" y="3"/>
                  </a:lnTo>
                  <a:lnTo>
                    <a:pt x="521" y="5"/>
                  </a:lnTo>
                  <a:lnTo>
                    <a:pt x="533" y="8"/>
                  </a:lnTo>
                  <a:lnTo>
                    <a:pt x="545" y="13"/>
                  </a:lnTo>
                  <a:lnTo>
                    <a:pt x="555" y="18"/>
                  </a:lnTo>
                  <a:lnTo>
                    <a:pt x="565" y="23"/>
                  </a:lnTo>
                  <a:lnTo>
                    <a:pt x="573" y="30"/>
                  </a:lnTo>
                  <a:lnTo>
                    <a:pt x="580" y="37"/>
                  </a:lnTo>
                  <a:lnTo>
                    <a:pt x="594" y="52"/>
                  </a:lnTo>
                  <a:lnTo>
                    <a:pt x="610" y="66"/>
                  </a:lnTo>
                  <a:lnTo>
                    <a:pt x="627" y="81"/>
                  </a:lnTo>
                  <a:lnTo>
                    <a:pt x="647" y="93"/>
                  </a:lnTo>
                  <a:lnTo>
                    <a:pt x="666" y="105"/>
                  </a:lnTo>
                  <a:lnTo>
                    <a:pt x="686" y="118"/>
                  </a:lnTo>
                  <a:lnTo>
                    <a:pt x="706" y="128"/>
                  </a:lnTo>
                  <a:lnTo>
                    <a:pt x="724" y="138"/>
                  </a:lnTo>
                  <a:lnTo>
                    <a:pt x="760" y="155"/>
                  </a:lnTo>
                  <a:lnTo>
                    <a:pt x="789" y="167"/>
                  </a:lnTo>
                  <a:lnTo>
                    <a:pt x="810" y="175"/>
                  </a:lnTo>
                  <a:lnTo>
                    <a:pt x="817" y="177"/>
                  </a:lnTo>
                  <a:close/>
                </a:path>
              </a:pathLst>
            </a:custGeom>
            <a:solidFill>
              <a:srgbClr val="D69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61" name="Freeform 2369">
              <a:extLst>
                <a:ext uri="{FF2B5EF4-FFF2-40B4-BE49-F238E27FC236}">
                  <a16:creationId xmlns:a16="http://schemas.microsoft.com/office/drawing/2014/main" id="{E29C342B-4BA4-4065-A610-AD9B12F133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40" y="3381"/>
              <a:ext cx="61" cy="26"/>
            </a:xfrm>
            <a:custGeom>
              <a:avLst/>
              <a:gdLst>
                <a:gd name="T0" fmla="*/ 4 w 910"/>
                <a:gd name="T1" fmla="*/ 1 h 398"/>
                <a:gd name="T2" fmla="*/ 3 w 910"/>
                <a:gd name="T3" fmla="*/ 1 h 398"/>
                <a:gd name="T4" fmla="*/ 3 w 910"/>
                <a:gd name="T5" fmla="*/ 1 h 398"/>
                <a:gd name="T6" fmla="*/ 3 w 910"/>
                <a:gd name="T7" fmla="*/ 1 h 398"/>
                <a:gd name="T8" fmla="*/ 3 w 910"/>
                <a:gd name="T9" fmla="*/ 1 h 398"/>
                <a:gd name="T10" fmla="*/ 4 w 910"/>
                <a:gd name="T11" fmla="*/ 1 h 398"/>
                <a:gd name="T12" fmla="*/ 3 w 910"/>
                <a:gd name="T13" fmla="*/ 1 h 398"/>
                <a:gd name="T14" fmla="*/ 3 w 910"/>
                <a:gd name="T15" fmla="*/ 1 h 398"/>
                <a:gd name="T16" fmla="*/ 3 w 910"/>
                <a:gd name="T17" fmla="*/ 1 h 398"/>
                <a:gd name="T18" fmla="*/ 2 w 910"/>
                <a:gd name="T19" fmla="*/ 2 h 398"/>
                <a:gd name="T20" fmla="*/ 2 w 910"/>
                <a:gd name="T21" fmla="*/ 2 h 398"/>
                <a:gd name="T22" fmla="*/ 2 w 910"/>
                <a:gd name="T23" fmla="*/ 1 h 398"/>
                <a:gd name="T24" fmla="*/ 2 w 910"/>
                <a:gd name="T25" fmla="*/ 1 h 398"/>
                <a:gd name="T26" fmla="*/ 2 w 910"/>
                <a:gd name="T27" fmla="*/ 2 h 398"/>
                <a:gd name="T28" fmla="*/ 2 w 910"/>
                <a:gd name="T29" fmla="*/ 1 h 398"/>
                <a:gd name="T30" fmla="*/ 2 w 910"/>
                <a:gd name="T31" fmla="*/ 1 h 398"/>
                <a:gd name="T32" fmla="*/ 1 w 910"/>
                <a:gd name="T33" fmla="*/ 2 h 398"/>
                <a:gd name="T34" fmla="*/ 1 w 910"/>
                <a:gd name="T35" fmla="*/ 2 h 398"/>
                <a:gd name="T36" fmla="*/ 1 w 910"/>
                <a:gd name="T37" fmla="*/ 1 h 398"/>
                <a:gd name="T38" fmla="*/ 1 w 910"/>
                <a:gd name="T39" fmla="*/ 2 h 398"/>
                <a:gd name="T40" fmla="*/ 2 w 910"/>
                <a:gd name="T41" fmla="*/ 1 h 398"/>
                <a:gd name="T42" fmla="*/ 1 w 910"/>
                <a:gd name="T43" fmla="*/ 2 h 398"/>
                <a:gd name="T44" fmla="*/ 1 w 910"/>
                <a:gd name="T45" fmla="*/ 1 h 398"/>
                <a:gd name="T46" fmla="*/ 1 w 910"/>
                <a:gd name="T47" fmla="*/ 1 h 398"/>
                <a:gd name="T48" fmla="*/ 0 w 910"/>
                <a:gd name="T49" fmla="*/ 1 h 398"/>
                <a:gd name="T50" fmla="*/ 0 w 910"/>
                <a:gd name="T51" fmla="*/ 1 h 398"/>
                <a:gd name="T52" fmla="*/ 0 w 910"/>
                <a:gd name="T53" fmla="*/ 1 h 398"/>
                <a:gd name="T54" fmla="*/ 1 w 910"/>
                <a:gd name="T55" fmla="*/ 1 h 398"/>
                <a:gd name="T56" fmla="*/ 0 w 910"/>
                <a:gd name="T57" fmla="*/ 1 h 398"/>
                <a:gd name="T58" fmla="*/ 0 w 910"/>
                <a:gd name="T59" fmla="*/ 1 h 398"/>
                <a:gd name="T60" fmla="*/ 0 w 910"/>
                <a:gd name="T61" fmla="*/ 1 h 398"/>
                <a:gd name="T62" fmla="*/ 0 w 910"/>
                <a:gd name="T63" fmla="*/ 1 h 398"/>
                <a:gd name="T64" fmla="*/ 0 w 910"/>
                <a:gd name="T65" fmla="*/ 1 h 398"/>
                <a:gd name="T66" fmla="*/ 0 w 910"/>
                <a:gd name="T67" fmla="*/ 1 h 398"/>
                <a:gd name="T68" fmla="*/ 0 w 910"/>
                <a:gd name="T69" fmla="*/ 1 h 398"/>
                <a:gd name="T70" fmla="*/ 0 w 910"/>
                <a:gd name="T71" fmla="*/ 0 h 398"/>
                <a:gd name="T72" fmla="*/ 1 w 910"/>
                <a:gd name="T73" fmla="*/ 0 h 398"/>
                <a:gd name="T74" fmla="*/ 0 w 910"/>
                <a:gd name="T75" fmla="*/ 0 h 398"/>
                <a:gd name="T76" fmla="*/ 1 w 910"/>
                <a:gd name="T77" fmla="*/ 0 h 398"/>
                <a:gd name="T78" fmla="*/ 1 w 910"/>
                <a:gd name="T79" fmla="*/ 0 h 398"/>
                <a:gd name="T80" fmla="*/ 1 w 910"/>
                <a:gd name="T81" fmla="*/ 0 h 398"/>
                <a:gd name="T82" fmla="*/ 2 w 910"/>
                <a:gd name="T83" fmla="*/ 0 h 398"/>
                <a:gd name="T84" fmla="*/ 2 w 910"/>
                <a:gd name="T85" fmla="*/ 0 h 398"/>
                <a:gd name="T86" fmla="*/ 3 w 910"/>
                <a:gd name="T87" fmla="*/ 0 h 398"/>
                <a:gd name="T88" fmla="*/ 3 w 910"/>
                <a:gd name="T89" fmla="*/ 0 h 398"/>
                <a:gd name="T90" fmla="*/ 2 w 910"/>
                <a:gd name="T91" fmla="*/ 0 h 398"/>
                <a:gd name="T92" fmla="*/ 2 w 910"/>
                <a:gd name="T93" fmla="*/ 0 h 398"/>
                <a:gd name="T94" fmla="*/ 1 w 910"/>
                <a:gd name="T95" fmla="*/ 0 h 398"/>
                <a:gd name="T96" fmla="*/ 3 w 910"/>
                <a:gd name="T97" fmla="*/ 0 h 398"/>
                <a:gd name="T98" fmla="*/ 3 w 910"/>
                <a:gd name="T99" fmla="*/ 1 h 398"/>
                <a:gd name="T100" fmla="*/ 4 w 910"/>
                <a:gd name="T101" fmla="*/ 1 h 398"/>
                <a:gd name="T102" fmla="*/ 3 w 910"/>
                <a:gd name="T103" fmla="*/ 1 h 398"/>
                <a:gd name="T104" fmla="*/ 3 w 910"/>
                <a:gd name="T105" fmla="*/ 0 h 398"/>
                <a:gd name="T106" fmla="*/ 4 w 910"/>
                <a:gd name="T107" fmla="*/ 1 h 39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910" h="398">
                  <a:moveTo>
                    <a:pt x="837" y="214"/>
                  </a:moveTo>
                  <a:lnTo>
                    <a:pt x="825" y="216"/>
                  </a:lnTo>
                  <a:lnTo>
                    <a:pt x="817" y="217"/>
                  </a:lnTo>
                  <a:lnTo>
                    <a:pt x="812" y="180"/>
                  </a:lnTo>
                  <a:lnTo>
                    <a:pt x="825" y="178"/>
                  </a:lnTo>
                  <a:lnTo>
                    <a:pt x="832" y="177"/>
                  </a:lnTo>
                  <a:lnTo>
                    <a:pt x="837" y="214"/>
                  </a:lnTo>
                  <a:close/>
                  <a:moveTo>
                    <a:pt x="817" y="217"/>
                  </a:moveTo>
                  <a:lnTo>
                    <a:pt x="794" y="221"/>
                  </a:lnTo>
                  <a:lnTo>
                    <a:pt x="770" y="225"/>
                  </a:lnTo>
                  <a:lnTo>
                    <a:pt x="746" y="230"/>
                  </a:lnTo>
                  <a:lnTo>
                    <a:pt x="725" y="237"/>
                  </a:lnTo>
                  <a:lnTo>
                    <a:pt x="714" y="242"/>
                  </a:lnTo>
                  <a:lnTo>
                    <a:pt x="705" y="246"/>
                  </a:lnTo>
                  <a:lnTo>
                    <a:pt x="696" y="251"/>
                  </a:lnTo>
                  <a:lnTo>
                    <a:pt x="689" y="257"/>
                  </a:lnTo>
                  <a:lnTo>
                    <a:pt x="681" y="264"/>
                  </a:lnTo>
                  <a:lnTo>
                    <a:pt x="675" y="271"/>
                  </a:lnTo>
                  <a:lnTo>
                    <a:pt x="671" y="280"/>
                  </a:lnTo>
                  <a:lnTo>
                    <a:pt x="668" y="289"/>
                  </a:lnTo>
                  <a:lnTo>
                    <a:pt x="632" y="280"/>
                  </a:lnTo>
                  <a:lnTo>
                    <a:pt x="636" y="266"/>
                  </a:lnTo>
                  <a:lnTo>
                    <a:pt x="642" y="254"/>
                  </a:lnTo>
                  <a:lnTo>
                    <a:pt x="650" y="243"/>
                  </a:lnTo>
                  <a:lnTo>
                    <a:pt x="658" y="233"/>
                  </a:lnTo>
                  <a:lnTo>
                    <a:pt x="667" y="225"/>
                  </a:lnTo>
                  <a:lnTo>
                    <a:pt x="678" y="218"/>
                  </a:lnTo>
                  <a:lnTo>
                    <a:pt x="690" y="211"/>
                  </a:lnTo>
                  <a:lnTo>
                    <a:pt x="702" y="206"/>
                  </a:lnTo>
                  <a:lnTo>
                    <a:pt x="714" y="200"/>
                  </a:lnTo>
                  <a:lnTo>
                    <a:pt x="728" y="196"/>
                  </a:lnTo>
                  <a:lnTo>
                    <a:pt x="742" y="192"/>
                  </a:lnTo>
                  <a:lnTo>
                    <a:pt x="756" y="189"/>
                  </a:lnTo>
                  <a:lnTo>
                    <a:pt x="784" y="184"/>
                  </a:lnTo>
                  <a:lnTo>
                    <a:pt x="812" y="180"/>
                  </a:lnTo>
                  <a:lnTo>
                    <a:pt x="817" y="217"/>
                  </a:lnTo>
                  <a:close/>
                  <a:moveTo>
                    <a:pt x="668" y="289"/>
                  </a:moveTo>
                  <a:lnTo>
                    <a:pt x="666" y="296"/>
                  </a:lnTo>
                  <a:lnTo>
                    <a:pt x="663" y="302"/>
                  </a:lnTo>
                  <a:lnTo>
                    <a:pt x="660" y="309"/>
                  </a:lnTo>
                  <a:lnTo>
                    <a:pt x="657" y="315"/>
                  </a:lnTo>
                  <a:lnTo>
                    <a:pt x="649" y="326"/>
                  </a:lnTo>
                  <a:lnTo>
                    <a:pt x="638" y="335"/>
                  </a:lnTo>
                  <a:lnTo>
                    <a:pt x="627" y="344"/>
                  </a:lnTo>
                  <a:lnTo>
                    <a:pt x="615" y="351"/>
                  </a:lnTo>
                  <a:lnTo>
                    <a:pt x="601" y="357"/>
                  </a:lnTo>
                  <a:lnTo>
                    <a:pt x="587" y="361"/>
                  </a:lnTo>
                  <a:lnTo>
                    <a:pt x="576" y="325"/>
                  </a:lnTo>
                  <a:lnTo>
                    <a:pt x="587" y="322"/>
                  </a:lnTo>
                  <a:lnTo>
                    <a:pt x="596" y="318"/>
                  </a:lnTo>
                  <a:lnTo>
                    <a:pt x="604" y="314"/>
                  </a:lnTo>
                  <a:lnTo>
                    <a:pt x="611" y="309"/>
                  </a:lnTo>
                  <a:lnTo>
                    <a:pt x="619" y="302"/>
                  </a:lnTo>
                  <a:lnTo>
                    <a:pt x="624" y="295"/>
                  </a:lnTo>
                  <a:lnTo>
                    <a:pt x="629" y="288"/>
                  </a:lnTo>
                  <a:lnTo>
                    <a:pt x="632" y="280"/>
                  </a:lnTo>
                  <a:lnTo>
                    <a:pt x="668" y="289"/>
                  </a:lnTo>
                  <a:close/>
                  <a:moveTo>
                    <a:pt x="587" y="361"/>
                  </a:moveTo>
                  <a:lnTo>
                    <a:pt x="569" y="366"/>
                  </a:lnTo>
                  <a:lnTo>
                    <a:pt x="551" y="368"/>
                  </a:lnTo>
                  <a:lnTo>
                    <a:pt x="532" y="370"/>
                  </a:lnTo>
                  <a:lnTo>
                    <a:pt x="513" y="370"/>
                  </a:lnTo>
                  <a:lnTo>
                    <a:pt x="494" y="370"/>
                  </a:lnTo>
                  <a:lnTo>
                    <a:pt x="476" y="368"/>
                  </a:lnTo>
                  <a:lnTo>
                    <a:pt x="458" y="365"/>
                  </a:lnTo>
                  <a:lnTo>
                    <a:pt x="442" y="361"/>
                  </a:lnTo>
                  <a:lnTo>
                    <a:pt x="451" y="325"/>
                  </a:lnTo>
                  <a:lnTo>
                    <a:pt x="465" y="328"/>
                  </a:lnTo>
                  <a:lnTo>
                    <a:pt x="481" y="331"/>
                  </a:lnTo>
                  <a:lnTo>
                    <a:pt x="496" y="332"/>
                  </a:lnTo>
                  <a:lnTo>
                    <a:pt x="513" y="333"/>
                  </a:lnTo>
                  <a:lnTo>
                    <a:pt x="529" y="333"/>
                  </a:lnTo>
                  <a:lnTo>
                    <a:pt x="546" y="331"/>
                  </a:lnTo>
                  <a:lnTo>
                    <a:pt x="561" y="329"/>
                  </a:lnTo>
                  <a:lnTo>
                    <a:pt x="576" y="325"/>
                  </a:lnTo>
                  <a:lnTo>
                    <a:pt x="587" y="361"/>
                  </a:lnTo>
                  <a:close/>
                  <a:moveTo>
                    <a:pt x="451" y="325"/>
                  </a:moveTo>
                  <a:lnTo>
                    <a:pt x="450" y="325"/>
                  </a:lnTo>
                  <a:lnTo>
                    <a:pt x="451" y="325"/>
                  </a:lnTo>
                  <a:lnTo>
                    <a:pt x="447" y="344"/>
                  </a:lnTo>
                  <a:lnTo>
                    <a:pt x="451" y="325"/>
                  </a:lnTo>
                  <a:close/>
                  <a:moveTo>
                    <a:pt x="442" y="361"/>
                  </a:moveTo>
                  <a:lnTo>
                    <a:pt x="433" y="360"/>
                  </a:lnTo>
                  <a:lnTo>
                    <a:pt x="425" y="360"/>
                  </a:lnTo>
                  <a:lnTo>
                    <a:pt x="417" y="361"/>
                  </a:lnTo>
                  <a:lnTo>
                    <a:pt x="408" y="363"/>
                  </a:lnTo>
                  <a:lnTo>
                    <a:pt x="391" y="368"/>
                  </a:lnTo>
                  <a:lnTo>
                    <a:pt x="375" y="376"/>
                  </a:lnTo>
                  <a:lnTo>
                    <a:pt x="359" y="341"/>
                  </a:lnTo>
                  <a:lnTo>
                    <a:pt x="370" y="337"/>
                  </a:lnTo>
                  <a:lnTo>
                    <a:pt x="381" y="332"/>
                  </a:lnTo>
                  <a:lnTo>
                    <a:pt x="391" y="328"/>
                  </a:lnTo>
                  <a:lnTo>
                    <a:pt x="402" y="325"/>
                  </a:lnTo>
                  <a:lnTo>
                    <a:pt x="414" y="323"/>
                  </a:lnTo>
                  <a:lnTo>
                    <a:pt x="425" y="322"/>
                  </a:lnTo>
                  <a:lnTo>
                    <a:pt x="437" y="323"/>
                  </a:lnTo>
                  <a:lnTo>
                    <a:pt x="451" y="325"/>
                  </a:lnTo>
                  <a:lnTo>
                    <a:pt x="442" y="361"/>
                  </a:lnTo>
                  <a:close/>
                  <a:moveTo>
                    <a:pt x="375" y="376"/>
                  </a:moveTo>
                  <a:lnTo>
                    <a:pt x="358" y="384"/>
                  </a:lnTo>
                  <a:lnTo>
                    <a:pt x="342" y="390"/>
                  </a:lnTo>
                  <a:lnTo>
                    <a:pt x="332" y="393"/>
                  </a:lnTo>
                  <a:lnTo>
                    <a:pt x="324" y="395"/>
                  </a:lnTo>
                  <a:lnTo>
                    <a:pt x="315" y="397"/>
                  </a:lnTo>
                  <a:lnTo>
                    <a:pt x="306" y="397"/>
                  </a:lnTo>
                  <a:lnTo>
                    <a:pt x="296" y="398"/>
                  </a:lnTo>
                  <a:lnTo>
                    <a:pt x="286" y="397"/>
                  </a:lnTo>
                  <a:lnTo>
                    <a:pt x="276" y="395"/>
                  </a:lnTo>
                  <a:lnTo>
                    <a:pt x="265" y="392"/>
                  </a:lnTo>
                  <a:lnTo>
                    <a:pt x="253" y="388"/>
                  </a:lnTo>
                  <a:lnTo>
                    <a:pt x="242" y="382"/>
                  </a:lnTo>
                  <a:lnTo>
                    <a:pt x="230" y="374"/>
                  </a:lnTo>
                  <a:lnTo>
                    <a:pt x="217" y="366"/>
                  </a:lnTo>
                  <a:lnTo>
                    <a:pt x="240" y="335"/>
                  </a:lnTo>
                  <a:lnTo>
                    <a:pt x="249" y="342"/>
                  </a:lnTo>
                  <a:lnTo>
                    <a:pt x="258" y="348"/>
                  </a:lnTo>
                  <a:lnTo>
                    <a:pt x="267" y="352"/>
                  </a:lnTo>
                  <a:lnTo>
                    <a:pt x="275" y="355"/>
                  </a:lnTo>
                  <a:lnTo>
                    <a:pt x="283" y="357"/>
                  </a:lnTo>
                  <a:lnTo>
                    <a:pt x="291" y="358"/>
                  </a:lnTo>
                  <a:lnTo>
                    <a:pt x="298" y="359"/>
                  </a:lnTo>
                  <a:lnTo>
                    <a:pt x="306" y="359"/>
                  </a:lnTo>
                  <a:lnTo>
                    <a:pt x="320" y="357"/>
                  </a:lnTo>
                  <a:lnTo>
                    <a:pt x="333" y="353"/>
                  </a:lnTo>
                  <a:lnTo>
                    <a:pt x="347" y="348"/>
                  </a:lnTo>
                  <a:lnTo>
                    <a:pt x="359" y="341"/>
                  </a:lnTo>
                  <a:lnTo>
                    <a:pt x="375" y="376"/>
                  </a:lnTo>
                  <a:close/>
                  <a:moveTo>
                    <a:pt x="217" y="366"/>
                  </a:moveTo>
                  <a:lnTo>
                    <a:pt x="219" y="367"/>
                  </a:lnTo>
                  <a:lnTo>
                    <a:pt x="217" y="365"/>
                  </a:lnTo>
                  <a:lnTo>
                    <a:pt x="228" y="351"/>
                  </a:lnTo>
                  <a:lnTo>
                    <a:pt x="217" y="366"/>
                  </a:lnTo>
                  <a:close/>
                  <a:moveTo>
                    <a:pt x="217" y="365"/>
                  </a:moveTo>
                  <a:lnTo>
                    <a:pt x="202" y="354"/>
                  </a:lnTo>
                  <a:lnTo>
                    <a:pt x="187" y="341"/>
                  </a:lnTo>
                  <a:lnTo>
                    <a:pt x="174" y="330"/>
                  </a:lnTo>
                  <a:lnTo>
                    <a:pt x="162" y="319"/>
                  </a:lnTo>
                  <a:lnTo>
                    <a:pt x="140" y="297"/>
                  </a:lnTo>
                  <a:lnTo>
                    <a:pt x="121" y="277"/>
                  </a:lnTo>
                  <a:lnTo>
                    <a:pt x="148" y="251"/>
                  </a:lnTo>
                  <a:lnTo>
                    <a:pt x="167" y="270"/>
                  </a:lnTo>
                  <a:lnTo>
                    <a:pt x="187" y="291"/>
                  </a:lnTo>
                  <a:lnTo>
                    <a:pt x="199" y="301"/>
                  </a:lnTo>
                  <a:lnTo>
                    <a:pt x="211" y="313"/>
                  </a:lnTo>
                  <a:lnTo>
                    <a:pt x="225" y="324"/>
                  </a:lnTo>
                  <a:lnTo>
                    <a:pt x="240" y="335"/>
                  </a:lnTo>
                  <a:lnTo>
                    <a:pt x="217" y="365"/>
                  </a:lnTo>
                  <a:close/>
                  <a:moveTo>
                    <a:pt x="121" y="277"/>
                  </a:moveTo>
                  <a:lnTo>
                    <a:pt x="110" y="265"/>
                  </a:lnTo>
                  <a:lnTo>
                    <a:pt x="100" y="255"/>
                  </a:lnTo>
                  <a:lnTo>
                    <a:pt x="91" y="246"/>
                  </a:lnTo>
                  <a:lnTo>
                    <a:pt x="80" y="239"/>
                  </a:lnTo>
                  <a:lnTo>
                    <a:pt x="71" y="231"/>
                  </a:lnTo>
                  <a:lnTo>
                    <a:pt x="61" y="226"/>
                  </a:lnTo>
                  <a:lnTo>
                    <a:pt x="50" y="223"/>
                  </a:lnTo>
                  <a:lnTo>
                    <a:pt x="39" y="222"/>
                  </a:lnTo>
                  <a:lnTo>
                    <a:pt x="41" y="184"/>
                  </a:lnTo>
                  <a:lnTo>
                    <a:pt x="49" y="185"/>
                  </a:lnTo>
                  <a:lnTo>
                    <a:pt x="58" y="186"/>
                  </a:lnTo>
                  <a:lnTo>
                    <a:pt x="65" y="188"/>
                  </a:lnTo>
                  <a:lnTo>
                    <a:pt x="72" y="190"/>
                  </a:lnTo>
                  <a:lnTo>
                    <a:pt x="86" y="196"/>
                  </a:lnTo>
                  <a:lnTo>
                    <a:pt x="99" y="205"/>
                  </a:lnTo>
                  <a:lnTo>
                    <a:pt x="111" y="214"/>
                  </a:lnTo>
                  <a:lnTo>
                    <a:pt x="122" y="225"/>
                  </a:lnTo>
                  <a:lnTo>
                    <a:pt x="136" y="237"/>
                  </a:lnTo>
                  <a:lnTo>
                    <a:pt x="148" y="251"/>
                  </a:lnTo>
                  <a:lnTo>
                    <a:pt x="121" y="277"/>
                  </a:lnTo>
                  <a:close/>
                  <a:moveTo>
                    <a:pt x="39" y="222"/>
                  </a:moveTo>
                  <a:lnTo>
                    <a:pt x="38" y="221"/>
                  </a:lnTo>
                  <a:lnTo>
                    <a:pt x="40" y="202"/>
                  </a:lnTo>
                  <a:lnTo>
                    <a:pt x="39" y="222"/>
                  </a:lnTo>
                  <a:close/>
                  <a:moveTo>
                    <a:pt x="38" y="221"/>
                  </a:moveTo>
                  <a:lnTo>
                    <a:pt x="32" y="221"/>
                  </a:lnTo>
                  <a:lnTo>
                    <a:pt x="27" y="219"/>
                  </a:lnTo>
                  <a:lnTo>
                    <a:pt x="22" y="217"/>
                  </a:lnTo>
                  <a:lnTo>
                    <a:pt x="16" y="215"/>
                  </a:lnTo>
                  <a:lnTo>
                    <a:pt x="13" y="212"/>
                  </a:lnTo>
                  <a:lnTo>
                    <a:pt x="9" y="208"/>
                  </a:lnTo>
                  <a:lnTo>
                    <a:pt x="6" y="205"/>
                  </a:lnTo>
                  <a:lnTo>
                    <a:pt x="4" y="200"/>
                  </a:lnTo>
                  <a:lnTo>
                    <a:pt x="38" y="183"/>
                  </a:lnTo>
                  <a:lnTo>
                    <a:pt x="39" y="184"/>
                  </a:lnTo>
                  <a:lnTo>
                    <a:pt x="42" y="184"/>
                  </a:lnTo>
                  <a:lnTo>
                    <a:pt x="38" y="221"/>
                  </a:lnTo>
                  <a:close/>
                  <a:moveTo>
                    <a:pt x="4" y="200"/>
                  </a:moveTo>
                  <a:lnTo>
                    <a:pt x="1" y="192"/>
                  </a:lnTo>
                  <a:lnTo>
                    <a:pt x="0" y="183"/>
                  </a:lnTo>
                  <a:lnTo>
                    <a:pt x="1" y="174"/>
                  </a:lnTo>
                  <a:lnTo>
                    <a:pt x="3" y="164"/>
                  </a:lnTo>
                  <a:lnTo>
                    <a:pt x="39" y="175"/>
                  </a:lnTo>
                  <a:lnTo>
                    <a:pt x="38" y="180"/>
                  </a:lnTo>
                  <a:lnTo>
                    <a:pt x="38" y="183"/>
                  </a:lnTo>
                  <a:lnTo>
                    <a:pt x="4" y="200"/>
                  </a:lnTo>
                  <a:close/>
                  <a:moveTo>
                    <a:pt x="3" y="164"/>
                  </a:moveTo>
                  <a:lnTo>
                    <a:pt x="8" y="145"/>
                  </a:lnTo>
                  <a:lnTo>
                    <a:pt x="3" y="163"/>
                  </a:lnTo>
                  <a:lnTo>
                    <a:pt x="21" y="170"/>
                  </a:lnTo>
                  <a:lnTo>
                    <a:pt x="3" y="164"/>
                  </a:lnTo>
                  <a:close/>
                  <a:moveTo>
                    <a:pt x="3" y="163"/>
                  </a:moveTo>
                  <a:lnTo>
                    <a:pt x="6" y="156"/>
                  </a:lnTo>
                  <a:lnTo>
                    <a:pt x="10" y="147"/>
                  </a:lnTo>
                  <a:lnTo>
                    <a:pt x="14" y="139"/>
                  </a:lnTo>
                  <a:lnTo>
                    <a:pt x="21" y="129"/>
                  </a:lnTo>
                  <a:lnTo>
                    <a:pt x="51" y="151"/>
                  </a:lnTo>
                  <a:lnTo>
                    <a:pt x="43" y="163"/>
                  </a:lnTo>
                  <a:lnTo>
                    <a:pt x="39" y="175"/>
                  </a:lnTo>
                  <a:lnTo>
                    <a:pt x="3" y="163"/>
                  </a:lnTo>
                  <a:close/>
                  <a:moveTo>
                    <a:pt x="21" y="129"/>
                  </a:moveTo>
                  <a:lnTo>
                    <a:pt x="32" y="115"/>
                  </a:lnTo>
                  <a:lnTo>
                    <a:pt x="45" y="102"/>
                  </a:lnTo>
                  <a:lnTo>
                    <a:pt x="61" y="88"/>
                  </a:lnTo>
                  <a:lnTo>
                    <a:pt x="77" y="76"/>
                  </a:lnTo>
                  <a:lnTo>
                    <a:pt x="85" y="71"/>
                  </a:lnTo>
                  <a:lnTo>
                    <a:pt x="95" y="66"/>
                  </a:lnTo>
                  <a:lnTo>
                    <a:pt x="104" y="60"/>
                  </a:lnTo>
                  <a:lnTo>
                    <a:pt x="114" y="56"/>
                  </a:lnTo>
                  <a:lnTo>
                    <a:pt x="123" y="53"/>
                  </a:lnTo>
                  <a:lnTo>
                    <a:pt x="133" y="50"/>
                  </a:lnTo>
                  <a:lnTo>
                    <a:pt x="143" y="48"/>
                  </a:lnTo>
                  <a:lnTo>
                    <a:pt x="153" y="47"/>
                  </a:lnTo>
                  <a:lnTo>
                    <a:pt x="156" y="85"/>
                  </a:lnTo>
                  <a:lnTo>
                    <a:pt x="148" y="86"/>
                  </a:lnTo>
                  <a:lnTo>
                    <a:pt x="141" y="87"/>
                  </a:lnTo>
                  <a:lnTo>
                    <a:pt x="133" y="89"/>
                  </a:lnTo>
                  <a:lnTo>
                    <a:pt x="126" y="92"/>
                  </a:lnTo>
                  <a:lnTo>
                    <a:pt x="110" y="100"/>
                  </a:lnTo>
                  <a:lnTo>
                    <a:pt x="97" y="108"/>
                  </a:lnTo>
                  <a:lnTo>
                    <a:pt x="83" y="118"/>
                  </a:lnTo>
                  <a:lnTo>
                    <a:pt x="71" y="128"/>
                  </a:lnTo>
                  <a:lnTo>
                    <a:pt x="61" y="140"/>
                  </a:lnTo>
                  <a:lnTo>
                    <a:pt x="51" y="151"/>
                  </a:lnTo>
                  <a:lnTo>
                    <a:pt x="21" y="129"/>
                  </a:lnTo>
                  <a:close/>
                  <a:moveTo>
                    <a:pt x="153" y="47"/>
                  </a:moveTo>
                  <a:lnTo>
                    <a:pt x="151" y="47"/>
                  </a:lnTo>
                  <a:lnTo>
                    <a:pt x="153" y="47"/>
                  </a:lnTo>
                  <a:lnTo>
                    <a:pt x="154" y="67"/>
                  </a:lnTo>
                  <a:lnTo>
                    <a:pt x="153" y="47"/>
                  </a:lnTo>
                  <a:close/>
                  <a:moveTo>
                    <a:pt x="153" y="47"/>
                  </a:moveTo>
                  <a:lnTo>
                    <a:pt x="172" y="45"/>
                  </a:lnTo>
                  <a:lnTo>
                    <a:pt x="195" y="41"/>
                  </a:lnTo>
                  <a:lnTo>
                    <a:pt x="220" y="37"/>
                  </a:lnTo>
                  <a:lnTo>
                    <a:pt x="249" y="31"/>
                  </a:lnTo>
                  <a:lnTo>
                    <a:pt x="256" y="68"/>
                  </a:lnTo>
                  <a:lnTo>
                    <a:pt x="226" y="74"/>
                  </a:lnTo>
                  <a:lnTo>
                    <a:pt x="200" y="79"/>
                  </a:lnTo>
                  <a:lnTo>
                    <a:pt x="176" y="83"/>
                  </a:lnTo>
                  <a:lnTo>
                    <a:pt x="156" y="85"/>
                  </a:lnTo>
                  <a:lnTo>
                    <a:pt x="153" y="47"/>
                  </a:lnTo>
                  <a:close/>
                  <a:moveTo>
                    <a:pt x="249" y="31"/>
                  </a:moveTo>
                  <a:lnTo>
                    <a:pt x="298" y="21"/>
                  </a:lnTo>
                  <a:lnTo>
                    <a:pt x="351" y="12"/>
                  </a:lnTo>
                  <a:lnTo>
                    <a:pt x="377" y="8"/>
                  </a:lnTo>
                  <a:lnTo>
                    <a:pt x="403" y="5"/>
                  </a:lnTo>
                  <a:lnTo>
                    <a:pt x="430" y="2"/>
                  </a:lnTo>
                  <a:lnTo>
                    <a:pt x="456" y="1"/>
                  </a:lnTo>
                  <a:lnTo>
                    <a:pt x="481" y="0"/>
                  </a:lnTo>
                  <a:lnTo>
                    <a:pt x="504" y="1"/>
                  </a:lnTo>
                  <a:lnTo>
                    <a:pt x="527" y="3"/>
                  </a:lnTo>
                  <a:lnTo>
                    <a:pt x="549" y="7"/>
                  </a:lnTo>
                  <a:lnTo>
                    <a:pt x="558" y="10"/>
                  </a:lnTo>
                  <a:lnTo>
                    <a:pt x="567" y="13"/>
                  </a:lnTo>
                  <a:lnTo>
                    <a:pt x="576" y="16"/>
                  </a:lnTo>
                  <a:lnTo>
                    <a:pt x="585" y="20"/>
                  </a:lnTo>
                  <a:lnTo>
                    <a:pt x="593" y="25"/>
                  </a:lnTo>
                  <a:lnTo>
                    <a:pt x="600" y="31"/>
                  </a:lnTo>
                  <a:lnTo>
                    <a:pt x="606" y="37"/>
                  </a:lnTo>
                  <a:lnTo>
                    <a:pt x="612" y="43"/>
                  </a:lnTo>
                  <a:lnTo>
                    <a:pt x="584" y="67"/>
                  </a:lnTo>
                  <a:lnTo>
                    <a:pt x="578" y="62"/>
                  </a:lnTo>
                  <a:lnTo>
                    <a:pt x="573" y="57"/>
                  </a:lnTo>
                  <a:lnTo>
                    <a:pt x="567" y="54"/>
                  </a:lnTo>
                  <a:lnTo>
                    <a:pt x="561" y="50"/>
                  </a:lnTo>
                  <a:lnTo>
                    <a:pt x="554" y="47"/>
                  </a:lnTo>
                  <a:lnTo>
                    <a:pt x="547" y="45"/>
                  </a:lnTo>
                  <a:lnTo>
                    <a:pt x="538" y="43"/>
                  </a:lnTo>
                  <a:lnTo>
                    <a:pt x="530" y="41"/>
                  </a:lnTo>
                  <a:lnTo>
                    <a:pt x="511" y="38"/>
                  </a:lnTo>
                  <a:lnTo>
                    <a:pt x="491" y="37"/>
                  </a:lnTo>
                  <a:lnTo>
                    <a:pt x="469" y="37"/>
                  </a:lnTo>
                  <a:lnTo>
                    <a:pt x="447" y="38"/>
                  </a:lnTo>
                  <a:lnTo>
                    <a:pt x="423" y="40"/>
                  </a:lnTo>
                  <a:lnTo>
                    <a:pt x="399" y="43"/>
                  </a:lnTo>
                  <a:lnTo>
                    <a:pt x="375" y="46"/>
                  </a:lnTo>
                  <a:lnTo>
                    <a:pt x="350" y="50"/>
                  </a:lnTo>
                  <a:lnTo>
                    <a:pt x="302" y="58"/>
                  </a:lnTo>
                  <a:lnTo>
                    <a:pt x="256" y="68"/>
                  </a:lnTo>
                  <a:lnTo>
                    <a:pt x="249" y="31"/>
                  </a:lnTo>
                  <a:close/>
                  <a:moveTo>
                    <a:pt x="584" y="68"/>
                  </a:moveTo>
                  <a:lnTo>
                    <a:pt x="583" y="66"/>
                  </a:lnTo>
                  <a:lnTo>
                    <a:pt x="584" y="67"/>
                  </a:lnTo>
                  <a:lnTo>
                    <a:pt x="598" y="55"/>
                  </a:lnTo>
                  <a:lnTo>
                    <a:pt x="584" y="68"/>
                  </a:lnTo>
                  <a:close/>
                  <a:moveTo>
                    <a:pt x="612" y="43"/>
                  </a:moveTo>
                  <a:lnTo>
                    <a:pt x="626" y="57"/>
                  </a:lnTo>
                  <a:lnTo>
                    <a:pt x="641" y="71"/>
                  </a:lnTo>
                  <a:lnTo>
                    <a:pt x="658" y="84"/>
                  </a:lnTo>
                  <a:lnTo>
                    <a:pt x="676" y="96"/>
                  </a:lnTo>
                  <a:lnTo>
                    <a:pt x="695" y="109"/>
                  </a:lnTo>
                  <a:lnTo>
                    <a:pt x="713" y="119"/>
                  </a:lnTo>
                  <a:lnTo>
                    <a:pt x="733" y="129"/>
                  </a:lnTo>
                  <a:lnTo>
                    <a:pt x="751" y="140"/>
                  </a:lnTo>
                  <a:lnTo>
                    <a:pt x="785" y="155"/>
                  </a:lnTo>
                  <a:lnTo>
                    <a:pt x="814" y="167"/>
                  </a:lnTo>
                  <a:lnTo>
                    <a:pt x="834" y="175"/>
                  </a:lnTo>
                  <a:lnTo>
                    <a:pt x="841" y="178"/>
                  </a:lnTo>
                  <a:lnTo>
                    <a:pt x="829" y="213"/>
                  </a:lnTo>
                  <a:lnTo>
                    <a:pt x="820" y="211"/>
                  </a:lnTo>
                  <a:lnTo>
                    <a:pt x="800" y="202"/>
                  </a:lnTo>
                  <a:lnTo>
                    <a:pt x="770" y="189"/>
                  </a:lnTo>
                  <a:lnTo>
                    <a:pt x="733" y="172"/>
                  </a:lnTo>
                  <a:lnTo>
                    <a:pt x="713" y="162"/>
                  </a:lnTo>
                  <a:lnTo>
                    <a:pt x="694" y="151"/>
                  </a:lnTo>
                  <a:lnTo>
                    <a:pt x="673" y="139"/>
                  </a:lnTo>
                  <a:lnTo>
                    <a:pt x="653" y="126"/>
                  </a:lnTo>
                  <a:lnTo>
                    <a:pt x="634" y="112"/>
                  </a:lnTo>
                  <a:lnTo>
                    <a:pt x="616" y="97"/>
                  </a:lnTo>
                  <a:lnTo>
                    <a:pt x="599" y="83"/>
                  </a:lnTo>
                  <a:lnTo>
                    <a:pt x="584" y="68"/>
                  </a:lnTo>
                  <a:lnTo>
                    <a:pt x="612" y="43"/>
                  </a:lnTo>
                  <a:close/>
                  <a:moveTo>
                    <a:pt x="841" y="178"/>
                  </a:moveTo>
                  <a:lnTo>
                    <a:pt x="910" y="202"/>
                  </a:lnTo>
                  <a:lnTo>
                    <a:pt x="837" y="214"/>
                  </a:lnTo>
                  <a:lnTo>
                    <a:pt x="835" y="195"/>
                  </a:lnTo>
                  <a:lnTo>
                    <a:pt x="841" y="17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62" name="Freeform 2370">
              <a:extLst>
                <a:ext uri="{FF2B5EF4-FFF2-40B4-BE49-F238E27FC236}">
                  <a16:creationId xmlns:a16="http://schemas.microsoft.com/office/drawing/2014/main" id="{E8F90C2C-F541-44FD-87E8-C5C4796F5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" y="3384"/>
              <a:ext cx="57" cy="27"/>
            </a:xfrm>
            <a:custGeom>
              <a:avLst/>
              <a:gdLst>
                <a:gd name="T0" fmla="*/ 4 w 852"/>
                <a:gd name="T1" fmla="*/ 1 h 402"/>
                <a:gd name="T2" fmla="*/ 3 w 852"/>
                <a:gd name="T3" fmla="*/ 1 h 402"/>
                <a:gd name="T4" fmla="*/ 3 w 852"/>
                <a:gd name="T5" fmla="*/ 1 h 402"/>
                <a:gd name="T6" fmla="*/ 3 w 852"/>
                <a:gd name="T7" fmla="*/ 1 h 402"/>
                <a:gd name="T8" fmla="*/ 3 w 852"/>
                <a:gd name="T9" fmla="*/ 1 h 402"/>
                <a:gd name="T10" fmla="*/ 3 w 852"/>
                <a:gd name="T11" fmla="*/ 1 h 402"/>
                <a:gd name="T12" fmla="*/ 3 w 852"/>
                <a:gd name="T13" fmla="*/ 1 h 402"/>
                <a:gd name="T14" fmla="*/ 3 w 852"/>
                <a:gd name="T15" fmla="*/ 1 h 402"/>
                <a:gd name="T16" fmla="*/ 3 w 852"/>
                <a:gd name="T17" fmla="*/ 2 h 402"/>
                <a:gd name="T18" fmla="*/ 3 w 852"/>
                <a:gd name="T19" fmla="*/ 2 h 402"/>
                <a:gd name="T20" fmla="*/ 3 w 852"/>
                <a:gd name="T21" fmla="*/ 2 h 402"/>
                <a:gd name="T22" fmla="*/ 3 w 852"/>
                <a:gd name="T23" fmla="*/ 2 h 402"/>
                <a:gd name="T24" fmla="*/ 2 w 852"/>
                <a:gd name="T25" fmla="*/ 2 h 402"/>
                <a:gd name="T26" fmla="*/ 2 w 852"/>
                <a:gd name="T27" fmla="*/ 2 h 402"/>
                <a:gd name="T28" fmla="*/ 2 w 852"/>
                <a:gd name="T29" fmla="*/ 2 h 402"/>
                <a:gd name="T30" fmla="*/ 2 w 852"/>
                <a:gd name="T31" fmla="*/ 2 h 402"/>
                <a:gd name="T32" fmla="*/ 2 w 852"/>
                <a:gd name="T33" fmla="*/ 2 h 402"/>
                <a:gd name="T34" fmla="*/ 2 w 852"/>
                <a:gd name="T35" fmla="*/ 2 h 402"/>
                <a:gd name="T36" fmla="*/ 2 w 852"/>
                <a:gd name="T37" fmla="*/ 2 h 402"/>
                <a:gd name="T38" fmla="*/ 1 w 852"/>
                <a:gd name="T39" fmla="*/ 2 h 402"/>
                <a:gd name="T40" fmla="*/ 1 w 852"/>
                <a:gd name="T41" fmla="*/ 2 h 402"/>
                <a:gd name="T42" fmla="*/ 1 w 852"/>
                <a:gd name="T43" fmla="*/ 2 h 402"/>
                <a:gd name="T44" fmla="*/ 1 w 852"/>
                <a:gd name="T45" fmla="*/ 2 h 402"/>
                <a:gd name="T46" fmla="*/ 1 w 852"/>
                <a:gd name="T47" fmla="*/ 2 h 402"/>
                <a:gd name="T48" fmla="*/ 1 w 852"/>
                <a:gd name="T49" fmla="*/ 2 h 402"/>
                <a:gd name="T50" fmla="*/ 1 w 852"/>
                <a:gd name="T51" fmla="*/ 1 h 402"/>
                <a:gd name="T52" fmla="*/ 1 w 852"/>
                <a:gd name="T53" fmla="*/ 1 h 402"/>
                <a:gd name="T54" fmla="*/ 0 w 852"/>
                <a:gd name="T55" fmla="*/ 1 h 402"/>
                <a:gd name="T56" fmla="*/ 0 w 852"/>
                <a:gd name="T57" fmla="*/ 1 h 402"/>
                <a:gd name="T58" fmla="*/ 0 w 852"/>
                <a:gd name="T59" fmla="*/ 1 h 402"/>
                <a:gd name="T60" fmla="*/ 0 w 852"/>
                <a:gd name="T61" fmla="*/ 1 h 402"/>
                <a:gd name="T62" fmla="*/ 0 w 852"/>
                <a:gd name="T63" fmla="*/ 1 h 402"/>
                <a:gd name="T64" fmla="*/ 0 w 852"/>
                <a:gd name="T65" fmla="*/ 1 h 402"/>
                <a:gd name="T66" fmla="*/ 0 w 852"/>
                <a:gd name="T67" fmla="*/ 1 h 402"/>
                <a:gd name="T68" fmla="*/ 0 w 852"/>
                <a:gd name="T69" fmla="*/ 0 h 402"/>
                <a:gd name="T70" fmla="*/ 0 w 852"/>
                <a:gd name="T71" fmla="*/ 0 h 402"/>
                <a:gd name="T72" fmla="*/ 0 w 852"/>
                <a:gd name="T73" fmla="*/ 0 h 402"/>
                <a:gd name="T74" fmla="*/ 0 w 852"/>
                <a:gd name="T75" fmla="*/ 0 h 402"/>
                <a:gd name="T76" fmla="*/ 1 w 852"/>
                <a:gd name="T77" fmla="*/ 0 h 402"/>
                <a:gd name="T78" fmla="*/ 1 w 852"/>
                <a:gd name="T79" fmla="*/ 0 h 402"/>
                <a:gd name="T80" fmla="*/ 1 w 852"/>
                <a:gd name="T81" fmla="*/ 0 h 402"/>
                <a:gd name="T82" fmla="*/ 1 w 852"/>
                <a:gd name="T83" fmla="*/ 0 h 402"/>
                <a:gd name="T84" fmla="*/ 1 w 852"/>
                <a:gd name="T85" fmla="*/ 0 h 402"/>
                <a:gd name="T86" fmla="*/ 1 w 852"/>
                <a:gd name="T87" fmla="*/ 0 h 402"/>
                <a:gd name="T88" fmla="*/ 2 w 852"/>
                <a:gd name="T89" fmla="*/ 0 h 402"/>
                <a:gd name="T90" fmla="*/ 2 w 852"/>
                <a:gd name="T91" fmla="*/ 0 h 402"/>
                <a:gd name="T92" fmla="*/ 2 w 852"/>
                <a:gd name="T93" fmla="*/ 0 h 402"/>
                <a:gd name="T94" fmla="*/ 2 w 852"/>
                <a:gd name="T95" fmla="*/ 0 h 402"/>
                <a:gd name="T96" fmla="*/ 2 w 852"/>
                <a:gd name="T97" fmla="*/ 0 h 402"/>
                <a:gd name="T98" fmla="*/ 2 w 852"/>
                <a:gd name="T99" fmla="*/ 0 h 402"/>
                <a:gd name="T100" fmla="*/ 2 w 852"/>
                <a:gd name="T101" fmla="*/ 0 h 402"/>
                <a:gd name="T102" fmla="*/ 2 w 852"/>
                <a:gd name="T103" fmla="*/ 0 h 402"/>
                <a:gd name="T104" fmla="*/ 3 w 852"/>
                <a:gd name="T105" fmla="*/ 0 h 402"/>
                <a:gd name="T106" fmla="*/ 3 w 852"/>
                <a:gd name="T107" fmla="*/ 0 h 402"/>
                <a:gd name="T108" fmla="*/ 3 w 852"/>
                <a:gd name="T109" fmla="*/ 0 h 402"/>
                <a:gd name="T110" fmla="*/ 3 w 852"/>
                <a:gd name="T111" fmla="*/ 1 h 402"/>
                <a:gd name="T112" fmla="*/ 3 w 852"/>
                <a:gd name="T113" fmla="*/ 1 h 402"/>
                <a:gd name="T114" fmla="*/ 3 w 852"/>
                <a:gd name="T115" fmla="*/ 1 h 402"/>
                <a:gd name="T116" fmla="*/ 3 w 852"/>
                <a:gd name="T117" fmla="*/ 1 h 402"/>
                <a:gd name="T118" fmla="*/ 4 w 852"/>
                <a:gd name="T119" fmla="*/ 1 h 402"/>
                <a:gd name="T120" fmla="*/ 4 w 852"/>
                <a:gd name="T121" fmla="*/ 1 h 402"/>
                <a:gd name="T122" fmla="*/ 4 w 852"/>
                <a:gd name="T123" fmla="*/ 1 h 4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852" h="402">
                  <a:moveTo>
                    <a:pt x="848" y="136"/>
                  </a:moveTo>
                  <a:lnTo>
                    <a:pt x="806" y="146"/>
                  </a:lnTo>
                  <a:lnTo>
                    <a:pt x="772" y="153"/>
                  </a:lnTo>
                  <a:lnTo>
                    <a:pt x="757" y="157"/>
                  </a:lnTo>
                  <a:lnTo>
                    <a:pt x="744" y="162"/>
                  </a:lnTo>
                  <a:lnTo>
                    <a:pt x="733" y="167"/>
                  </a:lnTo>
                  <a:lnTo>
                    <a:pt x="721" y="172"/>
                  </a:lnTo>
                  <a:lnTo>
                    <a:pt x="712" y="180"/>
                  </a:lnTo>
                  <a:lnTo>
                    <a:pt x="703" y="187"/>
                  </a:lnTo>
                  <a:lnTo>
                    <a:pt x="694" y="196"/>
                  </a:lnTo>
                  <a:lnTo>
                    <a:pt x="685" y="207"/>
                  </a:lnTo>
                  <a:lnTo>
                    <a:pt x="676" y="220"/>
                  </a:lnTo>
                  <a:lnTo>
                    <a:pt x="668" y="234"/>
                  </a:lnTo>
                  <a:lnTo>
                    <a:pt x="659" y="251"/>
                  </a:lnTo>
                  <a:lnTo>
                    <a:pt x="648" y="269"/>
                  </a:lnTo>
                  <a:lnTo>
                    <a:pt x="630" y="305"/>
                  </a:lnTo>
                  <a:lnTo>
                    <a:pt x="615" y="330"/>
                  </a:lnTo>
                  <a:lnTo>
                    <a:pt x="610" y="338"/>
                  </a:lnTo>
                  <a:lnTo>
                    <a:pt x="605" y="344"/>
                  </a:lnTo>
                  <a:lnTo>
                    <a:pt x="600" y="349"/>
                  </a:lnTo>
                  <a:lnTo>
                    <a:pt x="595" y="352"/>
                  </a:lnTo>
                  <a:lnTo>
                    <a:pt x="590" y="355"/>
                  </a:lnTo>
                  <a:lnTo>
                    <a:pt x="583" y="355"/>
                  </a:lnTo>
                  <a:lnTo>
                    <a:pt x="576" y="355"/>
                  </a:lnTo>
                  <a:lnTo>
                    <a:pt x="568" y="353"/>
                  </a:lnTo>
                  <a:lnTo>
                    <a:pt x="547" y="350"/>
                  </a:lnTo>
                  <a:lnTo>
                    <a:pt x="519" y="347"/>
                  </a:lnTo>
                  <a:lnTo>
                    <a:pt x="503" y="347"/>
                  </a:lnTo>
                  <a:lnTo>
                    <a:pt x="488" y="348"/>
                  </a:lnTo>
                  <a:lnTo>
                    <a:pt x="473" y="351"/>
                  </a:lnTo>
                  <a:lnTo>
                    <a:pt x="459" y="357"/>
                  </a:lnTo>
                  <a:lnTo>
                    <a:pt x="432" y="369"/>
                  </a:lnTo>
                  <a:lnTo>
                    <a:pt x="406" y="381"/>
                  </a:lnTo>
                  <a:lnTo>
                    <a:pt x="393" y="387"/>
                  </a:lnTo>
                  <a:lnTo>
                    <a:pt x="380" y="394"/>
                  </a:lnTo>
                  <a:lnTo>
                    <a:pt x="365" y="398"/>
                  </a:lnTo>
                  <a:lnTo>
                    <a:pt x="351" y="401"/>
                  </a:lnTo>
                  <a:lnTo>
                    <a:pt x="343" y="402"/>
                  </a:lnTo>
                  <a:lnTo>
                    <a:pt x="335" y="402"/>
                  </a:lnTo>
                  <a:lnTo>
                    <a:pt x="327" y="402"/>
                  </a:lnTo>
                  <a:lnTo>
                    <a:pt x="319" y="401"/>
                  </a:lnTo>
                  <a:lnTo>
                    <a:pt x="310" y="400"/>
                  </a:lnTo>
                  <a:lnTo>
                    <a:pt x="301" y="398"/>
                  </a:lnTo>
                  <a:lnTo>
                    <a:pt x="292" y="395"/>
                  </a:lnTo>
                  <a:lnTo>
                    <a:pt x="283" y="392"/>
                  </a:lnTo>
                  <a:lnTo>
                    <a:pt x="263" y="383"/>
                  </a:lnTo>
                  <a:lnTo>
                    <a:pt x="246" y="374"/>
                  </a:lnTo>
                  <a:lnTo>
                    <a:pt x="229" y="364"/>
                  </a:lnTo>
                  <a:lnTo>
                    <a:pt x="214" y="351"/>
                  </a:lnTo>
                  <a:lnTo>
                    <a:pt x="198" y="338"/>
                  </a:lnTo>
                  <a:lnTo>
                    <a:pt x="184" y="325"/>
                  </a:lnTo>
                  <a:lnTo>
                    <a:pt x="171" y="310"/>
                  </a:lnTo>
                  <a:lnTo>
                    <a:pt x="157" y="296"/>
                  </a:lnTo>
                  <a:lnTo>
                    <a:pt x="132" y="266"/>
                  </a:lnTo>
                  <a:lnTo>
                    <a:pt x="108" y="236"/>
                  </a:lnTo>
                  <a:lnTo>
                    <a:pt x="95" y="223"/>
                  </a:lnTo>
                  <a:lnTo>
                    <a:pt x="83" y="210"/>
                  </a:lnTo>
                  <a:lnTo>
                    <a:pt x="70" y="199"/>
                  </a:lnTo>
                  <a:lnTo>
                    <a:pt x="57" y="188"/>
                  </a:lnTo>
                  <a:lnTo>
                    <a:pt x="45" y="178"/>
                  </a:lnTo>
                  <a:lnTo>
                    <a:pt x="34" y="169"/>
                  </a:lnTo>
                  <a:lnTo>
                    <a:pt x="24" y="160"/>
                  </a:lnTo>
                  <a:lnTo>
                    <a:pt x="16" y="152"/>
                  </a:lnTo>
                  <a:lnTo>
                    <a:pt x="10" y="143"/>
                  </a:lnTo>
                  <a:lnTo>
                    <a:pt x="5" y="136"/>
                  </a:lnTo>
                  <a:lnTo>
                    <a:pt x="2" y="129"/>
                  </a:lnTo>
                  <a:lnTo>
                    <a:pt x="0" y="122"/>
                  </a:lnTo>
                  <a:lnTo>
                    <a:pt x="0" y="116"/>
                  </a:lnTo>
                  <a:lnTo>
                    <a:pt x="2" y="111"/>
                  </a:lnTo>
                  <a:lnTo>
                    <a:pt x="5" y="105"/>
                  </a:lnTo>
                  <a:lnTo>
                    <a:pt x="10" y="101"/>
                  </a:lnTo>
                  <a:lnTo>
                    <a:pt x="16" y="98"/>
                  </a:lnTo>
                  <a:lnTo>
                    <a:pt x="24" y="95"/>
                  </a:lnTo>
                  <a:lnTo>
                    <a:pt x="35" y="93"/>
                  </a:lnTo>
                  <a:lnTo>
                    <a:pt x="46" y="92"/>
                  </a:lnTo>
                  <a:lnTo>
                    <a:pt x="73" y="91"/>
                  </a:lnTo>
                  <a:lnTo>
                    <a:pt x="105" y="91"/>
                  </a:lnTo>
                  <a:lnTo>
                    <a:pt x="141" y="93"/>
                  </a:lnTo>
                  <a:lnTo>
                    <a:pt x="179" y="94"/>
                  </a:lnTo>
                  <a:lnTo>
                    <a:pt x="197" y="94"/>
                  </a:lnTo>
                  <a:lnTo>
                    <a:pt x="216" y="94"/>
                  </a:lnTo>
                  <a:lnTo>
                    <a:pt x="233" y="93"/>
                  </a:lnTo>
                  <a:lnTo>
                    <a:pt x="251" y="91"/>
                  </a:lnTo>
                  <a:lnTo>
                    <a:pt x="267" y="89"/>
                  </a:lnTo>
                  <a:lnTo>
                    <a:pt x="283" y="85"/>
                  </a:lnTo>
                  <a:lnTo>
                    <a:pt x="296" y="80"/>
                  </a:lnTo>
                  <a:lnTo>
                    <a:pt x="309" y="73"/>
                  </a:lnTo>
                  <a:lnTo>
                    <a:pt x="329" y="58"/>
                  </a:lnTo>
                  <a:lnTo>
                    <a:pt x="351" y="42"/>
                  </a:lnTo>
                  <a:lnTo>
                    <a:pt x="362" y="33"/>
                  </a:lnTo>
                  <a:lnTo>
                    <a:pt x="373" y="26"/>
                  </a:lnTo>
                  <a:lnTo>
                    <a:pt x="385" y="20"/>
                  </a:lnTo>
                  <a:lnTo>
                    <a:pt x="396" y="14"/>
                  </a:lnTo>
                  <a:lnTo>
                    <a:pt x="408" y="9"/>
                  </a:lnTo>
                  <a:lnTo>
                    <a:pt x="420" y="5"/>
                  </a:lnTo>
                  <a:lnTo>
                    <a:pt x="433" y="2"/>
                  </a:lnTo>
                  <a:lnTo>
                    <a:pt x="446" y="0"/>
                  </a:lnTo>
                  <a:lnTo>
                    <a:pt x="459" y="1"/>
                  </a:lnTo>
                  <a:lnTo>
                    <a:pt x="472" y="3"/>
                  </a:lnTo>
                  <a:lnTo>
                    <a:pt x="486" y="8"/>
                  </a:lnTo>
                  <a:lnTo>
                    <a:pt x="500" y="15"/>
                  </a:lnTo>
                  <a:lnTo>
                    <a:pt x="514" y="22"/>
                  </a:lnTo>
                  <a:lnTo>
                    <a:pt x="529" y="29"/>
                  </a:lnTo>
                  <a:lnTo>
                    <a:pt x="542" y="38"/>
                  </a:lnTo>
                  <a:lnTo>
                    <a:pt x="556" y="47"/>
                  </a:lnTo>
                  <a:lnTo>
                    <a:pt x="582" y="64"/>
                  </a:lnTo>
                  <a:lnTo>
                    <a:pt x="607" y="82"/>
                  </a:lnTo>
                  <a:lnTo>
                    <a:pt x="619" y="90"/>
                  </a:lnTo>
                  <a:lnTo>
                    <a:pt x="632" y="97"/>
                  </a:lnTo>
                  <a:lnTo>
                    <a:pt x="643" y="104"/>
                  </a:lnTo>
                  <a:lnTo>
                    <a:pt x="654" y="111"/>
                  </a:lnTo>
                  <a:lnTo>
                    <a:pt x="667" y="115"/>
                  </a:lnTo>
                  <a:lnTo>
                    <a:pt x="678" y="119"/>
                  </a:lnTo>
                  <a:lnTo>
                    <a:pt x="688" y="121"/>
                  </a:lnTo>
                  <a:lnTo>
                    <a:pt x="700" y="122"/>
                  </a:lnTo>
                  <a:lnTo>
                    <a:pt x="723" y="122"/>
                  </a:lnTo>
                  <a:lnTo>
                    <a:pt x="750" y="123"/>
                  </a:lnTo>
                  <a:lnTo>
                    <a:pt x="779" y="124"/>
                  </a:lnTo>
                  <a:lnTo>
                    <a:pt x="806" y="126"/>
                  </a:lnTo>
                  <a:lnTo>
                    <a:pt x="828" y="128"/>
                  </a:lnTo>
                  <a:lnTo>
                    <a:pt x="845" y="131"/>
                  </a:lnTo>
                  <a:lnTo>
                    <a:pt x="850" y="132"/>
                  </a:lnTo>
                  <a:lnTo>
                    <a:pt x="852" y="133"/>
                  </a:lnTo>
                  <a:lnTo>
                    <a:pt x="852" y="135"/>
                  </a:lnTo>
                  <a:lnTo>
                    <a:pt x="848" y="136"/>
                  </a:lnTo>
                  <a:close/>
                </a:path>
              </a:pathLst>
            </a:custGeom>
            <a:solidFill>
              <a:srgbClr val="D69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63" name="Freeform 2371">
              <a:extLst>
                <a:ext uri="{FF2B5EF4-FFF2-40B4-BE49-F238E27FC236}">
                  <a16:creationId xmlns:a16="http://schemas.microsoft.com/office/drawing/2014/main" id="{44ACC175-69BB-4AD2-868B-69A54B0AB6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62" y="3383"/>
              <a:ext cx="59" cy="29"/>
            </a:xfrm>
            <a:custGeom>
              <a:avLst/>
              <a:gdLst>
                <a:gd name="T0" fmla="*/ 3 w 895"/>
                <a:gd name="T1" fmla="*/ 1 h 438"/>
                <a:gd name="T2" fmla="*/ 3 w 895"/>
                <a:gd name="T3" fmla="*/ 1 h 438"/>
                <a:gd name="T4" fmla="*/ 3 w 895"/>
                <a:gd name="T5" fmla="*/ 1 h 438"/>
                <a:gd name="T6" fmla="*/ 3 w 895"/>
                <a:gd name="T7" fmla="*/ 1 h 438"/>
                <a:gd name="T8" fmla="*/ 3 w 895"/>
                <a:gd name="T9" fmla="*/ 1 h 438"/>
                <a:gd name="T10" fmla="*/ 3 w 895"/>
                <a:gd name="T11" fmla="*/ 1 h 438"/>
                <a:gd name="T12" fmla="*/ 3 w 895"/>
                <a:gd name="T13" fmla="*/ 2 h 438"/>
                <a:gd name="T14" fmla="*/ 3 w 895"/>
                <a:gd name="T15" fmla="*/ 2 h 438"/>
                <a:gd name="T16" fmla="*/ 3 w 895"/>
                <a:gd name="T17" fmla="*/ 2 h 438"/>
                <a:gd name="T18" fmla="*/ 3 w 895"/>
                <a:gd name="T19" fmla="*/ 1 h 438"/>
                <a:gd name="T20" fmla="*/ 2 w 895"/>
                <a:gd name="T21" fmla="*/ 2 h 438"/>
                <a:gd name="T22" fmla="*/ 2 w 895"/>
                <a:gd name="T23" fmla="*/ 2 h 438"/>
                <a:gd name="T24" fmla="*/ 2 w 895"/>
                <a:gd name="T25" fmla="*/ 2 h 438"/>
                <a:gd name="T26" fmla="*/ 2 w 895"/>
                <a:gd name="T27" fmla="*/ 2 h 438"/>
                <a:gd name="T28" fmla="*/ 2 w 895"/>
                <a:gd name="T29" fmla="*/ 2 h 438"/>
                <a:gd name="T30" fmla="*/ 2 w 895"/>
                <a:gd name="T31" fmla="*/ 2 h 438"/>
                <a:gd name="T32" fmla="*/ 1 w 895"/>
                <a:gd name="T33" fmla="*/ 2 h 438"/>
                <a:gd name="T34" fmla="*/ 1 w 895"/>
                <a:gd name="T35" fmla="*/ 2 h 438"/>
                <a:gd name="T36" fmla="*/ 2 w 895"/>
                <a:gd name="T37" fmla="*/ 2 h 438"/>
                <a:gd name="T38" fmla="*/ 1 w 895"/>
                <a:gd name="T39" fmla="*/ 2 h 438"/>
                <a:gd name="T40" fmla="*/ 1 w 895"/>
                <a:gd name="T41" fmla="*/ 2 h 438"/>
                <a:gd name="T42" fmla="*/ 1 w 895"/>
                <a:gd name="T43" fmla="*/ 2 h 438"/>
                <a:gd name="T44" fmla="*/ 1 w 895"/>
                <a:gd name="T45" fmla="*/ 1 h 438"/>
                <a:gd name="T46" fmla="*/ 1 w 895"/>
                <a:gd name="T47" fmla="*/ 2 h 438"/>
                <a:gd name="T48" fmla="*/ 1 w 895"/>
                <a:gd name="T49" fmla="*/ 1 h 438"/>
                <a:gd name="T50" fmla="*/ 0 w 895"/>
                <a:gd name="T51" fmla="*/ 1 h 438"/>
                <a:gd name="T52" fmla="*/ 1 w 895"/>
                <a:gd name="T53" fmla="*/ 1 h 438"/>
                <a:gd name="T54" fmla="*/ 0 w 895"/>
                <a:gd name="T55" fmla="*/ 1 h 438"/>
                <a:gd name="T56" fmla="*/ 0 w 895"/>
                <a:gd name="T57" fmla="*/ 1 h 438"/>
                <a:gd name="T58" fmla="*/ 0 w 895"/>
                <a:gd name="T59" fmla="*/ 1 h 438"/>
                <a:gd name="T60" fmla="*/ 0 w 895"/>
                <a:gd name="T61" fmla="*/ 1 h 438"/>
                <a:gd name="T62" fmla="*/ 0 w 895"/>
                <a:gd name="T63" fmla="*/ 1 h 438"/>
                <a:gd name="T64" fmla="*/ 0 w 895"/>
                <a:gd name="T65" fmla="*/ 0 h 438"/>
                <a:gd name="T66" fmla="*/ 0 w 895"/>
                <a:gd name="T67" fmla="*/ 1 h 438"/>
                <a:gd name="T68" fmla="*/ 0 w 895"/>
                <a:gd name="T69" fmla="*/ 1 h 438"/>
                <a:gd name="T70" fmla="*/ 1 w 895"/>
                <a:gd name="T71" fmla="*/ 1 h 438"/>
                <a:gd name="T72" fmla="*/ 1 w 895"/>
                <a:gd name="T73" fmla="*/ 0 h 438"/>
                <a:gd name="T74" fmla="*/ 1 w 895"/>
                <a:gd name="T75" fmla="*/ 0 h 438"/>
                <a:gd name="T76" fmla="*/ 1 w 895"/>
                <a:gd name="T77" fmla="*/ 0 h 438"/>
                <a:gd name="T78" fmla="*/ 1 w 895"/>
                <a:gd name="T79" fmla="*/ 1 h 438"/>
                <a:gd name="T80" fmla="*/ 1 w 895"/>
                <a:gd name="T81" fmla="*/ 0 h 438"/>
                <a:gd name="T82" fmla="*/ 1 w 895"/>
                <a:gd name="T83" fmla="*/ 0 h 438"/>
                <a:gd name="T84" fmla="*/ 2 w 895"/>
                <a:gd name="T85" fmla="*/ 0 h 438"/>
                <a:gd name="T86" fmla="*/ 2 w 895"/>
                <a:gd name="T87" fmla="*/ 0 h 438"/>
                <a:gd name="T88" fmla="*/ 2 w 895"/>
                <a:gd name="T89" fmla="*/ 0 h 438"/>
                <a:gd name="T90" fmla="*/ 2 w 895"/>
                <a:gd name="T91" fmla="*/ 0 h 438"/>
                <a:gd name="T92" fmla="*/ 2 w 895"/>
                <a:gd name="T93" fmla="*/ 0 h 438"/>
                <a:gd name="T94" fmla="*/ 2 w 895"/>
                <a:gd name="T95" fmla="*/ 0 h 438"/>
                <a:gd name="T96" fmla="*/ 3 w 895"/>
                <a:gd name="T97" fmla="*/ 0 h 438"/>
                <a:gd name="T98" fmla="*/ 2 w 895"/>
                <a:gd name="T99" fmla="*/ 0 h 438"/>
                <a:gd name="T100" fmla="*/ 3 w 895"/>
                <a:gd name="T101" fmla="*/ 0 h 438"/>
                <a:gd name="T102" fmla="*/ 3 w 895"/>
                <a:gd name="T103" fmla="*/ 1 h 438"/>
                <a:gd name="T104" fmla="*/ 3 w 895"/>
                <a:gd name="T105" fmla="*/ 1 h 438"/>
                <a:gd name="T106" fmla="*/ 3 w 895"/>
                <a:gd name="T107" fmla="*/ 1 h 438"/>
                <a:gd name="T108" fmla="*/ 3 w 895"/>
                <a:gd name="T109" fmla="*/ 1 h 438"/>
                <a:gd name="T110" fmla="*/ 4 w 895"/>
                <a:gd name="T111" fmla="*/ 1 h 438"/>
                <a:gd name="T112" fmla="*/ 4 w 895"/>
                <a:gd name="T113" fmla="*/ 1 h 438"/>
                <a:gd name="T114" fmla="*/ 4 w 895"/>
                <a:gd name="T115" fmla="*/ 1 h 438"/>
                <a:gd name="T116" fmla="*/ 4 w 895"/>
                <a:gd name="T117" fmla="*/ 1 h 438"/>
                <a:gd name="T118" fmla="*/ 4 w 895"/>
                <a:gd name="T119" fmla="*/ 1 h 438"/>
                <a:gd name="T120" fmla="*/ 4 w 895"/>
                <a:gd name="T121" fmla="*/ 1 h 438"/>
                <a:gd name="T122" fmla="*/ 4 w 895"/>
                <a:gd name="T123" fmla="*/ 1 h 438"/>
                <a:gd name="T124" fmla="*/ 4 w 895"/>
                <a:gd name="T125" fmla="*/ 1 h 43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895" h="438">
                  <a:moveTo>
                    <a:pt x="871" y="173"/>
                  </a:moveTo>
                  <a:lnTo>
                    <a:pt x="830" y="181"/>
                  </a:lnTo>
                  <a:lnTo>
                    <a:pt x="797" y="189"/>
                  </a:lnTo>
                  <a:lnTo>
                    <a:pt x="784" y="192"/>
                  </a:lnTo>
                  <a:lnTo>
                    <a:pt x="771" y="196"/>
                  </a:lnTo>
                  <a:lnTo>
                    <a:pt x="760" y="202"/>
                  </a:lnTo>
                  <a:lnTo>
                    <a:pt x="751" y="207"/>
                  </a:lnTo>
                  <a:lnTo>
                    <a:pt x="731" y="175"/>
                  </a:lnTo>
                  <a:lnTo>
                    <a:pt x="742" y="168"/>
                  </a:lnTo>
                  <a:lnTo>
                    <a:pt x="755" y="163"/>
                  </a:lnTo>
                  <a:lnTo>
                    <a:pt x="769" y="157"/>
                  </a:lnTo>
                  <a:lnTo>
                    <a:pt x="784" y="153"/>
                  </a:lnTo>
                  <a:lnTo>
                    <a:pt x="820" y="145"/>
                  </a:lnTo>
                  <a:lnTo>
                    <a:pt x="863" y="136"/>
                  </a:lnTo>
                  <a:lnTo>
                    <a:pt x="871" y="173"/>
                  </a:lnTo>
                  <a:close/>
                  <a:moveTo>
                    <a:pt x="751" y="207"/>
                  </a:moveTo>
                  <a:lnTo>
                    <a:pt x="742" y="212"/>
                  </a:lnTo>
                  <a:lnTo>
                    <a:pt x="734" y="219"/>
                  </a:lnTo>
                  <a:lnTo>
                    <a:pt x="726" y="228"/>
                  </a:lnTo>
                  <a:lnTo>
                    <a:pt x="718" y="238"/>
                  </a:lnTo>
                  <a:lnTo>
                    <a:pt x="711" y="249"/>
                  </a:lnTo>
                  <a:lnTo>
                    <a:pt x="702" y="263"/>
                  </a:lnTo>
                  <a:lnTo>
                    <a:pt x="693" y="279"/>
                  </a:lnTo>
                  <a:lnTo>
                    <a:pt x="684" y="296"/>
                  </a:lnTo>
                  <a:lnTo>
                    <a:pt x="651" y="279"/>
                  </a:lnTo>
                  <a:lnTo>
                    <a:pt x="661" y="259"/>
                  </a:lnTo>
                  <a:lnTo>
                    <a:pt x="671" y="241"/>
                  </a:lnTo>
                  <a:lnTo>
                    <a:pt x="681" y="225"/>
                  </a:lnTo>
                  <a:lnTo>
                    <a:pt x="690" y="212"/>
                  </a:lnTo>
                  <a:lnTo>
                    <a:pt x="699" y="201"/>
                  </a:lnTo>
                  <a:lnTo>
                    <a:pt x="710" y="190"/>
                  </a:lnTo>
                  <a:lnTo>
                    <a:pt x="720" y="182"/>
                  </a:lnTo>
                  <a:lnTo>
                    <a:pt x="731" y="175"/>
                  </a:lnTo>
                  <a:lnTo>
                    <a:pt x="751" y="207"/>
                  </a:lnTo>
                  <a:close/>
                  <a:moveTo>
                    <a:pt x="684" y="296"/>
                  </a:moveTo>
                  <a:lnTo>
                    <a:pt x="685" y="294"/>
                  </a:lnTo>
                  <a:lnTo>
                    <a:pt x="684" y="296"/>
                  </a:lnTo>
                  <a:lnTo>
                    <a:pt x="667" y="287"/>
                  </a:lnTo>
                  <a:lnTo>
                    <a:pt x="684" y="296"/>
                  </a:lnTo>
                  <a:close/>
                  <a:moveTo>
                    <a:pt x="684" y="296"/>
                  </a:moveTo>
                  <a:lnTo>
                    <a:pt x="666" y="329"/>
                  </a:lnTo>
                  <a:lnTo>
                    <a:pt x="652" y="355"/>
                  </a:lnTo>
                  <a:lnTo>
                    <a:pt x="647" y="364"/>
                  </a:lnTo>
                  <a:lnTo>
                    <a:pt x="642" y="373"/>
                  </a:lnTo>
                  <a:lnTo>
                    <a:pt x="636" y="379"/>
                  </a:lnTo>
                  <a:lnTo>
                    <a:pt x="631" y="384"/>
                  </a:lnTo>
                  <a:lnTo>
                    <a:pt x="626" y="388"/>
                  </a:lnTo>
                  <a:lnTo>
                    <a:pt x="621" y="390"/>
                  </a:lnTo>
                  <a:lnTo>
                    <a:pt x="616" y="392"/>
                  </a:lnTo>
                  <a:lnTo>
                    <a:pt x="610" y="392"/>
                  </a:lnTo>
                  <a:lnTo>
                    <a:pt x="595" y="392"/>
                  </a:lnTo>
                  <a:lnTo>
                    <a:pt x="576" y="389"/>
                  </a:lnTo>
                  <a:lnTo>
                    <a:pt x="582" y="352"/>
                  </a:lnTo>
                  <a:lnTo>
                    <a:pt x="591" y="353"/>
                  </a:lnTo>
                  <a:lnTo>
                    <a:pt x="599" y="353"/>
                  </a:lnTo>
                  <a:lnTo>
                    <a:pt x="602" y="353"/>
                  </a:lnTo>
                  <a:lnTo>
                    <a:pt x="606" y="351"/>
                  </a:lnTo>
                  <a:lnTo>
                    <a:pt x="609" y="349"/>
                  </a:lnTo>
                  <a:lnTo>
                    <a:pt x="612" y="346"/>
                  </a:lnTo>
                  <a:lnTo>
                    <a:pt x="619" y="338"/>
                  </a:lnTo>
                  <a:lnTo>
                    <a:pt x="627" y="323"/>
                  </a:lnTo>
                  <a:lnTo>
                    <a:pt x="637" y="305"/>
                  </a:lnTo>
                  <a:lnTo>
                    <a:pt x="651" y="279"/>
                  </a:lnTo>
                  <a:lnTo>
                    <a:pt x="684" y="296"/>
                  </a:lnTo>
                  <a:close/>
                  <a:moveTo>
                    <a:pt x="576" y="389"/>
                  </a:moveTo>
                  <a:lnTo>
                    <a:pt x="568" y="388"/>
                  </a:lnTo>
                  <a:lnTo>
                    <a:pt x="559" y="386"/>
                  </a:lnTo>
                  <a:lnTo>
                    <a:pt x="549" y="385"/>
                  </a:lnTo>
                  <a:lnTo>
                    <a:pt x="537" y="384"/>
                  </a:lnTo>
                  <a:lnTo>
                    <a:pt x="540" y="346"/>
                  </a:lnTo>
                  <a:lnTo>
                    <a:pt x="551" y="348"/>
                  </a:lnTo>
                  <a:lnTo>
                    <a:pt x="562" y="349"/>
                  </a:lnTo>
                  <a:lnTo>
                    <a:pt x="573" y="350"/>
                  </a:lnTo>
                  <a:lnTo>
                    <a:pt x="582" y="352"/>
                  </a:lnTo>
                  <a:lnTo>
                    <a:pt x="576" y="389"/>
                  </a:lnTo>
                  <a:close/>
                  <a:moveTo>
                    <a:pt x="537" y="384"/>
                  </a:moveTo>
                  <a:lnTo>
                    <a:pt x="524" y="384"/>
                  </a:lnTo>
                  <a:lnTo>
                    <a:pt x="513" y="385"/>
                  </a:lnTo>
                  <a:lnTo>
                    <a:pt x="502" y="387"/>
                  </a:lnTo>
                  <a:lnTo>
                    <a:pt x="490" y="390"/>
                  </a:lnTo>
                  <a:lnTo>
                    <a:pt x="470" y="399"/>
                  </a:lnTo>
                  <a:lnTo>
                    <a:pt x="449" y="409"/>
                  </a:lnTo>
                  <a:lnTo>
                    <a:pt x="432" y="376"/>
                  </a:lnTo>
                  <a:lnTo>
                    <a:pt x="444" y="369"/>
                  </a:lnTo>
                  <a:lnTo>
                    <a:pt x="456" y="363"/>
                  </a:lnTo>
                  <a:lnTo>
                    <a:pt x="469" y="358"/>
                  </a:lnTo>
                  <a:lnTo>
                    <a:pt x="482" y="353"/>
                  </a:lnTo>
                  <a:lnTo>
                    <a:pt x="495" y="350"/>
                  </a:lnTo>
                  <a:lnTo>
                    <a:pt x="509" y="347"/>
                  </a:lnTo>
                  <a:lnTo>
                    <a:pt x="524" y="346"/>
                  </a:lnTo>
                  <a:lnTo>
                    <a:pt x="540" y="346"/>
                  </a:lnTo>
                  <a:lnTo>
                    <a:pt x="537" y="384"/>
                  </a:lnTo>
                  <a:close/>
                  <a:moveTo>
                    <a:pt x="449" y="409"/>
                  </a:moveTo>
                  <a:lnTo>
                    <a:pt x="433" y="417"/>
                  </a:lnTo>
                  <a:lnTo>
                    <a:pt x="416" y="425"/>
                  </a:lnTo>
                  <a:lnTo>
                    <a:pt x="399" y="431"/>
                  </a:lnTo>
                  <a:lnTo>
                    <a:pt x="380" y="436"/>
                  </a:lnTo>
                  <a:lnTo>
                    <a:pt x="371" y="437"/>
                  </a:lnTo>
                  <a:lnTo>
                    <a:pt x="362" y="438"/>
                  </a:lnTo>
                  <a:lnTo>
                    <a:pt x="351" y="438"/>
                  </a:lnTo>
                  <a:lnTo>
                    <a:pt x="341" y="438"/>
                  </a:lnTo>
                  <a:lnTo>
                    <a:pt x="330" y="437"/>
                  </a:lnTo>
                  <a:lnTo>
                    <a:pt x="318" y="434"/>
                  </a:lnTo>
                  <a:lnTo>
                    <a:pt x="307" y="431"/>
                  </a:lnTo>
                  <a:lnTo>
                    <a:pt x="295" y="427"/>
                  </a:lnTo>
                  <a:lnTo>
                    <a:pt x="308" y="392"/>
                  </a:lnTo>
                  <a:lnTo>
                    <a:pt x="317" y="395"/>
                  </a:lnTo>
                  <a:lnTo>
                    <a:pt x="327" y="398"/>
                  </a:lnTo>
                  <a:lnTo>
                    <a:pt x="336" y="399"/>
                  </a:lnTo>
                  <a:lnTo>
                    <a:pt x="344" y="400"/>
                  </a:lnTo>
                  <a:lnTo>
                    <a:pt x="352" y="400"/>
                  </a:lnTo>
                  <a:lnTo>
                    <a:pt x="361" y="400"/>
                  </a:lnTo>
                  <a:lnTo>
                    <a:pt x="368" y="399"/>
                  </a:lnTo>
                  <a:lnTo>
                    <a:pt x="376" y="398"/>
                  </a:lnTo>
                  <a:lnTo>
                    <a:pt x="390" y="394"/>
                  </a:lnTo>
                  <a:lnTo>
                    <a:pt x="405" y="389"/>
                  </a:lnTo>
                  <a:lnTo>
                    <a:pt x="418" y="382"/>
                  </a:lnTo>
                  <a:lnTo>
                    <a:pt x="432" y="376"/>
                  </a:lnTo>
                  <a:lnTo>
                    <a:pt x="449" y="409"/>
                  </a:lnTo>
                  <a:close/>
                  <a:moveTo>
                    <a:pt x="308" y="392"/>
                  </a:moveTo>
                  <a:lnTo>
                    <a:pt x="307" y="391"/>
                  </a:lnTo>
                  <a:lnTo>
                    <a:pt x="308" y="392"/>
                  </a:lnTo>
                  <a:lnTo>
                    <a:pt x="302" y="410"/>
                  </a:lnTo>
                  <a:lnTo>
                    <a:pt x="308" y="392"/>
                  </a:lnTo>
                  <a:close/>
                  <a:moveTo>
                    <a:pt x="295" y="427"/>
                  </a:moveTo>
                  <a:lnTo>
                    <a:pt x="282" y="422"/>
                  </a:lnTo>
                  <a:lnTo>
                    <a:pt x="270" y="417"/>
                  </a:lnTo>
                  <a:lnTo>
                    <a:pt x="259" y="411"/>
                  </a:lnTo>
                  <a:lnTo>
                    <a:pt x="247" y="403"/>
                  </a:lnTo>
                  <a:lnTo>
                    <a:pt x="237" y="396"/>
                  </a:lnTo>
                  <a:lnTo>
                    <a:pt x="226" y="388"/>
                  </a:lnTo>
                  <a:lnTo>
                    <a:pt x="216" y="380"/>
                  </a:lnTo>
                  <a:lnTo>
                    <a:pt x="206" y="371"/>
                  </a:lnTo>
                  <a:lnTo>
                    <a:pt x="188" y="354"/>
                  </a:lnTo>
                  <a:lnTo>
                    <a:pt x="170" y="334"/>
                  </a:lnTo>
                  <a:lnTo>
                    <a:pt x="154" y="316"/>
                  </a:lnTo>
                  <a:lnTo>
                    <a:pt x="137" y="296"/>
                  </a:lnTo>
                  <a:lnTo>
                    <a:pt x="166" y="273"/>
                  </a:lnTo>
                  <a:lnTo>
                    <a:pt x="181" y="290"/>
                  </a:lnTo>
                  <a:lnTo>
                    <a:pt x="197" y="308"/>
                  </a:lnTo>
                  <a:lnTo>
                    <a:pt x="212" y="325"/>
                  </a:lnTo>
                  <a:lnTo>
                    <a:pt x="230" y="342"/>
                  </a:lnTo>
                  <a:lnTo>
                    <a:pt x="247" y="357"/>
                  </a:lnTo>
                  <a:lnTo>
                    <a:pt x="266" y="370"/>
                  </a:lnTo>
                  <a:lnTo>
                    <a:pt x="276" y="377"/>
                  </a:lnTo>
                  <a:lnTo>
                    <a:pt x="286" y="383"/>
                  </a:lnTo>
                  <a:lnTo>
                    <a:pt x="297" y="387"/>
                  </a:lnTo>
                  <a:lnTo>
                    <a:pt x="308" y="392"/>
                  </a:lnTo>
                  <a:lnTo>
                    <a:pt x="295" y="427"/>
                  </a:lnTo>
                  <a:close/>
                  <a:moveTo>
                    <a:pt x="137" y="296"/>
                  </a:moveTo>
                  <a:lnTo>
                    <a:pt x="119" y="275"/>
                  </a:lnTo>
                  <a:lnTo>
                    <a:pt x="101" y="255"/>
                  </a:lnTo>
                  <a:lnTo>
                    <a:pt x="92" y="246"/>
                  </a:lnTo>
                  <a:lnTo>
                    <a:pt x="84" y="237"/>
                  </a:lnTo>
                  <a:lnTo>
                    <a:pt x="74" y="228"/>
                  </a:lnTo>
                  <a:lnTo>
                    <a:pt x="65" y="221"/>
                  </a:lnTo>
                  <a:lnTo>
                    <a:pt x="87" y="191"/>
                  </a:lnTo>
                  <a:lnTo>
                    <a:pt x="98" y="200"/>
                  </a:lnTo>
                  <a:lnTo>
                    <a:pt x="108" y="208"/>
                  </a:lnTo>
                  <a:lnTo>
                    <a:pt x="118" y="218"/>
                  </a:lnTo>
                  <a:lnTo>
                    <a:pt x="128" y="228"/>
                  </a:lnTo>
                  <a:lnTo>
                    <a:pt x="146" y="249"/>
                  </a:lnTo>
                  <a:lnTo>
                    <a:pt x="166" y="273"/>
                  </a:lnTo>
                  <a:lnTo>
                    <a:pt x="137" y="296"/>
                  </a:lnTo>
                  <a:close/>
                  <a:moveTo>
                    <a:pt x="65" y="221"/>
                  </a:moveTo>
                  <a:lnTo>
                    <a:pt x="46" y="206"/>
                  </a:lnTo>
                  <a:lnTo>
                    <a:pt x="29" y="190"/>
                  </a:lnTo>
                  <a:lnTo>
                    <a:pt x="22" y="183"/>
                  </a:lnTo>
                  <a:lnTo>
                    <a:pt x="17" y="177"/>
                  </a:lnTo>
                  <a:lnTo>
                    <a:pt x="12" y="170"/>
                  </a:lnTo>
                  <a:lnTo>
                    <a:pt x="7" y="163"/>
                  </a:lnTo>
                  <a:lnTo>
                    <a:pt x="40" y="145"/>
                  </a:lnTo>
                  <a:lnTo>
                    <a:pt x="48" y="155"/>
                  </a:lnTo>
                  <a:lnTo>
                    <a:pt x="58" y="167"/>
                  </a:lnTo>
                  <a:lnTo>
                    <a:pt x="71" y="178"/>
                  </a:lnTo>
                  <a:lnTo>
                    <a:pt x="87" y="191"/>
                  </a:lnTo>
                  <a:lnTo>
                    <a:pt x="65" y="221"/>
                  </a:lnTo>
                  <a:close/>
                  <a:moveTo>
                    <a:pt x="7" y="163"/>
                  </a:moveTo>
                  <a:lnTo>
                    <a:pt x="3" y="154"/>
                  </a:lnTo>
                  <a:lnTo>
                    <a:pt x="1" y="146"/>
                  </a:lnTo>
                  <a:lnTo>
                    <a:pt x="0" y="139"/>
                  </a:lnTo>
                  <a:lnTo>
                    <a:pt x="0" y="131"/>
                  </a:lnTo>
                  <a:lnTo>
                    <a:pt x="38" y="137"/>
                  </a:lnTo>
                  <a:lnTo>
                    <a:pt x="38" y="140"/>
                  </a:lnTo>
                  <a:lnTo>
                    <a:pt x="40" y="145"/>
                  </a:lnTo>
                  <a:lnTo>
                    <a:pt x="7" y="163"/>
                  </a:lnTo>
                  <a:close/>
                  <a:moveTo>
                    <a:pt x="0" y="131"/>
                  </a:moveTo>
                  <a:lnTo>
                    <a:pt x="3" y="122"/>
                  </a:lnTo>
                  <a:lnTo>
                    <a:pt x="6" y="115"/>
                  </a:lnTo>
                  <a:lnTo>
                    <a:pt x="13" y="108"/>
                  </a:lnTo>
                  <a:lnTo>
                    <a:pt x="20" y="103"/>
                  </a:lnTo>
                  <a:lnTo>
                    <a:pt x="39" y="135"/>
                  </a:lnTo>
                  <a:lnTo>
                    <a:pt x="38" y="136"/>
                  </a:lnTo>
                  <a:lnTo>
                    <a:pt x="38" y="137"/>
                  </a:lnTo>
                  <a:lnTo>
                    <a:pt x="0" y="131"/>
                  </a:lnTo>
                  <a:close/>
                  <a:moveTo>
                    <a:pt x="20" y="103"/>
                  </a:moveTo>
                  <a:lnTo>
                    <a:pt x="28" y="99"/>
                  </a:lnTo>
                  <a:lnTo>
                    <a:pt x="38" y="95"/>
                  </a:lnTo>
                  <a:lnTo>
                    <a:pt x="51" y="93"/>
                  </a:lnTo>
                  <a:lnTo>
                    <a:pt x="64" y="91"/>
                  </a:lnTo>
                  <a:lnTo>
                    <a:pt x="66" y="129"/>
                  </a:lnTo>
                  <a:lnTo>
                    <a:pt x="57" y="130"/>
                  </a:lnTo>
                  <a:lnTo>
                    <a:pt x="50" y="131"/>
                  </a:lnTo>
                  <a:lnTo>
                    <a:pt x="44" y="133"/>
                  </a:lnTo>
                  <a:lnTo>
                    <a:pt x="39" y="135"/>
                  </a:lnTo>
                  <a:lnTo>
                    <a:pt x="20" y="103"/>
                  </a:lnTo>
                  <a:close/>
                  <a:moveTo>
                    <a:pt x="67" y="129"/>
                  </a:moveTo>
                  <a:lnTo>
                    <a:pt x="66" y="129"/>
                  </a:lnTo>
                  <a:lnTo>
                    <a:pt x="65" y="110"/>
                  </a:lnTo>
                  <a:lnTo>
                    <a:pt x="67" y="129"/>
                  </a:lnTo>
                  <a:close/>
                  <a:moveTo>
                    <a:pt x="63" y="91"/>
                  </a:moveTo>
                  <a:lnTo>
                    <a:pt x="82" y="90"/>
                  </a:lnTo>
                  <a:lnTo>
                    <a:pt x="102" y="89"/>
                  </a:lnTo>
                  <a:lnTo>
                    <a:pt x="125" y="90"/>
                  </a:lnTo>
                  <a:lnTo>
                    <a:pt x="149" y="91"/>
                  </a:lnTo>
                  <a:lnTo>
                    <a:pt x="147" y="130"/>
                  </a:lnTo>
                  <a:lnTo>
                    <a:pt x="125" y="129"/>
                  </a:lnTo>
                  <a:lnTo>
                    <a:pt x="103" y="128"/>
                  </a:lnTo>
                  <a:lnTo>
                    <a:pt x="84" y="128"/>
                  </a:lnTo>
                  <a:lnTo>
                    <a:pt x="67" y="129"/>
                  </a:lnTo>
                  <a:lnTo>
                    <a:pt x="63" y="91"/>
                  </a:lnTo>
                  <a:close/>
                  <a:moveTo>
                    <a:pt x="149" y="91"/>
                  </a:moveTo>
                  <a:lnTo>
                    <a:pt x="173" y="93"/>
                  </a:lnTo>
                  <a:lnTo>
                    <a:pt x="197" y="94"/>
                  </a:lnTo>
                  <a:lnTo>
                    <a:pt x="221" y="94"/>
                  </a:lnTo>
                  <a:lnTo>
                    <a:pt x="243" y="93"/>
                  </a:lnTo>
                  <a:lnTo>
                    <a:pt x="266" y="90"/>
                  </a:lnTo>
                  <a:lnTo>
                    <a:pt x="285" y="87"/>
                  </a:lnTo>
                  <a:lnTo>
                    <a:pt x="295" y="85"/>
                  </a:lnTo>
                  <a:lnTo>
                    <a:pt x="303" y="82"/>
                  </a:lnTo>
                  <a:lnTo>
                    <a:pt x="310" y="79"/>
                  </a:lnTo>
                  <a:lnTo>
                    <a:pt x="317" y="76"/>
                  </a:lnTo>
                  <a:lnTo>
                    <a:pt x="337" y="108"/>
                  </a:lnTo>
                  <a:lnTo>
                    <a:pt x="329" y="112"/>
                  </a:lnTo>
                  <a:lnTo>
                    <a:pt x="319" y="116"/>
                  </a:lnTo>
                  <a:lnTo>
                    <a:pt x="309" y="120"/>
                  </a:lnTo>
                  <a:lnTo>
                    <a:pt x="299" y="123"/>
                  </a:lnTo>
                  <a:lnTo>
                    <a:pt x="275" y="128"/>
                  </a:lnTo>
                  <a:lnTo>
                    <a:pt x="251" y="130"/>
                  </a:lnTo>
                  <a:lnTo>
                    <a:pt x="226" y="131"/>
                  </a:lnTo>
                  <a:lnTo>
                    <a:pt x="199" y="131"/>
                  </a:lnTo>
                  <a:lnTo>
                    <a:pt x="173" y="131"/>
                  </a:lnTo>
                  <a:lnTo>
                    <a:pt x="147" y="130"/>
                  </a:lnTo>
                  <a:lnTo>
                    <a:pt x="149" y="91"/>
                  </a:lnTo>
                  <a:close/>
                  <a:moveTo>
                    <a:pt x="339" y="107"/>
                  </a:moveTo>
                  <a:lnTo>
                    <a:pt x="338" y="107"/>
                  </a:lnTo>
                  <a:lnTo>
                    <a:pt x="337" y="108"/>
                  </a:lnTo>
                  <a:lnTo>
                    <a:pt x="328" y="91"/>
                  </a:lnTo>
                  <a:lnTo>
                    <a:pt x="339" y="107"/>
                  </a:lnTo>
                  <a:close/>
                  <a:moveTo>
                    <a:pt x="316" y="76"/>
                  </a:moveTo>
                  <a:lnTo>
                    <a:pt x="327" y="69"/>
                  </a:lnTo>
                  <a:lnTo>
                    <a:pt x="336" y="62"/>
                  </a:lnTo>
                  <a:lnTo>
                    <a:pt x="360" y="91"/>
                  </a:lnTo>
                  <a:lnTo>
                    <a:pt x="349" y="99"/>
                  </a:lnTo>
                  <a:lnTo>
                    <a:pt x="339" y="107"/>
                  </a:lnTo>
                  <a:lnTo>
                    <a:pt x="316" y="76"/>
                  </a:lnTo>
                  <a:close/>
                  <a:moveTo>
                    <a:pt x="336" y="62"/>
                  </a:moveTo>
                  <a:lnTo>
                    <a:pt x="356" y="46"/>
                  </a:lnTo>
                  <a:lnTo>
                    <a:pt x="378" y="31"/>
                  </a:lnTo>
                  <a:lnTo>
                    <a:pt x="389" y="24"/>
                  </a:lnTo>
                  <a:lnTo>
                    <a:pt x="400" y="17"/>
                  </a:lnTo>
                  <a:lnTo>
                    <a:pt x="411" y="12"/>
                  </a:lnTo>
                  <a:lnTo>
                    <a:pt x="423" y="7"/>
                  </a:lnTo>
                  <a:lnTo>
                    <a:pt x="435" y="4"/>
                  </a:lnTo>
                  <a:lnTo>
                    <a:pt x="447" y="1"/>
                  </a:lnTo>
                  <a:lnTo>
                    <a:pt x="459" y="0"/>
                  </a:lnTo>
                  <a:lnTo>
                    <a:pt x="473" y="0"/>
                  </a:lnTo>
                  <a:lnTo>
                    <a:pt x="486" y="1"/>
                  </a:lnTo>
                  <a:lnTo>
                    <a:pt x="500" y="4"/>
                  </a:lnTo>
                  <a:lnTo>
                    <a:pt x="514" y="9"/>
                  </a:lnTo>
                  <a:lnTo>
                    <a:pt x="528" y="15"/>
                  </a:lnTo>
                  <a:lnTo>
                    <a:pt x="511" y="49"/>
                  </a:lnTo>
                  <a:lnTo>
                    <a:pt x="501" y="44"/>
                  </a:lnTo>
                  <a:lnTo>
                    <a:pt x="489" y="41"/>
                  </a:lnTo>
                  <a:lnTo>
                    <a:pt x="479" y="39"/>
                  </a:lnTo>
                  <a:lnTo>
                    <a:pt x="469" y="38"/>
                  </a:lnTo>
                  <a:lnTo>
                    <a:pt x="459" y="39"/>
                  </a:lnTo>
                  <a:lnTo>
                    <a:pt x="449" y="40"/>
                  </a:lnTo>
                  <a:lnTo>
                    <a:pt x="440" y="42"/>
                  </a:lnTo>
                  <a:lnTo>
                    <a:pt x="431" y="46"/>
                  </a:lnTo>
                  <a:lnTo>
                    <a:pt x="421" y="50"/>
                  </a:lnTo>
                  <a:lnTo>
                    <a:pt x="412" y="54"/>
                  </a:lnTo>
                  <a:lnTo>
                    <a:pt x="403" y="60"/>
                  </a:lnTo>
                  <a:lnTo>
                    <a:pt x="393" y="66"/>
                  </a:lnTo>
                  <a:lnTo>
                    <a:pt x="376" y="78"/>
                  </a:lnTo>
                  <a:lnTo>
                    <a:pt x="360" y="91"/>
                  </a:lnTo>
                  <a:lnTo>
                    <a:pt x="336" y="62"/>
                  </a:lnTo>
                  <a:close/>
                  <a:moveTo>
                    <a:pt x="512" y="49"/>
                  </a:moveTo>
                  <a:lnTo>
                    <a:pt x="511" y="49"/>
                  </a:lnTo>
                  <a:lnTo>
                    <a:pt x="519" y="33"/>
                  </a:lnTo>
                  <a:lnTo>
                    <a:pt x="512" y="49"/>
                  </a:lnTo>
                  <a:close/>
                  <a:moveTo>
                    <a:pt x="527" y="15"/>
                  </a:moveTo>
                  <a:lnTo>
                    <a:pt x="551" y="28"/>
                  </a:lnTo>
                  <a:lnTo>
                    <a:pt x="574" y="41"/>
                  </a:lnTo>
                  <a:lnTo>
                    <a:pt x="594" y="55"/>
                  </a:lnTo>
                  <a:lnTo>
                    <a:pt x="615" y="70"/>
                  </a:lnTo>
                  <a:lnTo>
                    <a:pt x="594" y="101"/>
                  </a:lnTo>
                  <a:lnTo>
                    <a:pt x="574" y="86"/>
                  </a:lnTo>
                  <a:lnTo>
                    <a:pt x="554" y="73"/>
                  </a:lnTo>
                  <a:lnTo>
                    <a:pt x="532" y="61"/>
                  </a:lnTo>
                  <a:lnTo>
                    <a:pt x="512" y="49"/>
                  </a:lnTo>
                  <a:lnTo>
                    <a:pt x="527" y="15"/>
                  </a:lnTo>
                  <a:close/>
                  <a:moveTo>
                    <a:pt x="615" y="70"/>
                  </a:moveTo>
                  <a:lnTo>
                    <a:pt x="644" y="88"/>
                  </a:lnTo>
                  <a:lnTo>
                    <a:pt x="670" y="105"/>
                  </a:lnTo>
                  <a:lnTo>
                    <a:pt x="683" y="112"/>
                  </a:lnTo>
                  <a:lnTo>
                    <a:pt x="695" y="116"/>
                  </a:lnTo>
                  <a:lnTo>
                    <a:pt x="707" y="119"/>
                  </a:lnTo>
                  <a:lnTo>
                    <a:pt x="719" y="120"/>
                  </a:lnTo>
                  <a:lnTo>
                    <a:pt x="719" y="158"/>
                  </a:lnTo>
                  <a:lnTo>
                    <a:pt x="712" y="158"/>
                  </a:lnTo>
                  <a:lnTo>
                    <a:pt x="703" y="157"/>
                  </a:lnTo>
                  <a:lnTo>
                    <a:pt x="696" y="155"/>
                  </a:lnTo>
                  <a:lnTo>
                    <a:pt x="688" y="153"/>
                  </a:lnTo>
                  <a:lnTo>
                    <a:pt x="672" y="148"/>
                  </a:lnTo>
                  <a:lnTo>
                    <a:pt x="657" y="141"/>
                  </a:lnTo>
                  <a:lnTo>
                    <a:pt x="642" y="133"/>
                  </a:lnTo>
                  <a:lnTo>
                    <a:pt x="626" y="122"/>
                  </a:lnTo>
                  <a:lnTo>
                    <a:pt x="610" y="112"/>
                  </a:lnTo>
                  <a:lnTo>
                    <a:pt x="594" y="101"/>
                  </a:lnTo>
                  <a:lnTo>
                    <a:pt x="615" y="70"/>
                  </a:lnTo>
                  <a:close/>
                  <a:moveTo>
                    <a:pt x="719" y="120"/>
                  </a:moveTo>
                  <a:lnTo>
                    <a:pt x="751" y="121"/>
                  </a:lnTo>
                  <a:lnTo>
                    <a:pt x="787" y="123"/>
                  </a:lnTo>
                  <a:lnTo>
                    <a:pt x="823" y="125"/>
                  </a:lnTo>
                  <a:lnTo>
                    <a:pt x="853" y="129"/>
                  </a:lnTo>
                  <a:lnTo>
                    <a:pt x="847" y="166"/>
                  </a:lnTo>
                  <a:lnTo>
                    <a:pt x="819" y="163"/>
                  </a:lnTo>
                  <a:lnTo>
                    <a:pt x="785" y="160"/>
                  </a:lnTo>
                  <a:lnTo>
                    <a:pt x="750" y="159"/>
                  </a:lnTo>
                  <a:lnTo>
                    <a:pt x="719" y="158"/>
                  </a:lnTo>
                  <a:lnTo>
                    <a:pt x="719" y="120"/>
                  </a:lnTo>
                  <a:close/>
                  <a:moveTo>
                    <a:pt x="853" y="129"/>
                  </a:moveTo>
                  <a:lnTo>
                    <a:pt x="863" y="130"/>
                  </a:lnTo>
                  <a:lnTo>
                    <a:pt x="872" y="132"/>
                  </a:lnTo>
                  <a:lnTo>
                    <a:pt x="862" y="168"/>
                  </a:lnTo>
                  <a:lnTo>
                    <a:pt x="857" y="167"/>
                  </a:lnTo>
                  <a:lnTo>
                    <a:pt x="847" y="166"/>
                  </a:lnTo>
                  <a:lnTo>
                    <a:pt x="853" y="129"/>
                  </a:lnTo>
                  <a:close/>
                  <a:moveTo>
                    <a:pt x="872" y="132"/>
                  </a:moveTo>
                  <a:lnTo>
                    <a:pt x="880" y="134"/>
                  </a:lnTo>
                  <a:lnTo>
                    <a:pt x="887" y="138"/>
                  </a:lnTo>
                  <a:lnTo>
                    <a:pt x="891" y="141"/>
                  </a:lnTo>
                  <a:lnTo>
                    <a:pt x="894" y="145"/>
                  </a:lnTo>
                  <a:lnTo>
                    <a:pt x="895" y="149"/>
                  </a:lnTo>
                  <a:lnTo>
                    <a:pt x="893" y="154"/>
                  </a:lnTo>
                  <a:lnTo>
                    <a:pt x="890" y="160"/>
                  </a:lnTo>
                  <a:lnTo>
                    <a:pt x="885" y="167"/>
                  </a:lnTo>
                  <a:lnTo>
                    <a:pt x="858" y="139"/>
                  </a:lnTo>
                  <a:lnTo>
                    <a:pt x="861" y="137"/>
                  </a:lnTo>
                  <a:lnTo>
                    <a:pt x="864" y="137"/>
                  </a:lnTo>
                  <a:lnTo>
                    <a:pt x="866" y="137"/>
                  </a:lnTo>
                  <a:lnTo>
                    <a:pt x="868" y="138"/>
                  </a:lnTo>
                  <a:lnTo>
                    <a:pt x="871" y="143"/>
                  </a:lnTo>
                  <a:lnTo>
                    <a:pt x="872" y="149"/>
                  </a:lnTo>
                  <a:lnTo>
                    <a:pt x="872" y="156"/>
                  </a:lnTo>
                  <a:lnTo>
                    <a:pt x="871" y="164"/>
                  </a:lnTo>
                  <a:lnTo>
                    <a:pt x="869" y="166"/>
                  </a:lnTo>
                  <a:lnTo>
                    <a:pt x="867" y="168"/>
                  </a:lnTo>
                  <a:lnTo>
                    <a:pt x="865" y="168"/>
                  </a:lnTo>
                  <a:lnTo>
                    <a:pt x="862" y="168"/>
                  </a:lnTo>
                  <a:lnTo>
                    <a:pt x="872" y="132"/>
                  </a:lnTo>
                  <a:close/>
                  <a:moveTo>
                    <a:pt x="885" y="167"/>
                  </a:moveTo>
                  <a:lnTo>
                    <a:pt x="870" y="179"/>
                  </a:lnTo>
                  <a:lnTo>
                    <a:pt x="885" y="167"/>
                  </a:lnTo>
                  <a:lnTo>
                    <a:pt x="871" y="153"/>
                  </a:lnTo>
                  <a:lnTo>
                    <a:pt x="885" y="167"/>
                  </a:lnTo>
                  <a:close/>
                  <a:moveTo>
                    <a:pt x="885" y="167"/>
                  </a:moveTo>
                  <a:lnTo>
                    <a:pt x="878" y="170"/>
                  </a:lnTo>
                  <a:lnTo>
                    <a:pt x="871" y="173"/>
                  </a:lnTo>
                  <a:lnTo>
                    <a:pt x="862" y="136"/>
                  </a:lnTo>
                  <a:lnTo>
                    <a:pt x="860" y="138"/>
                  </a:lnTo>
                  <a:lnTo>
                    <a:pt x="858" y="139"/>
                  </a:lnTo>
                  <a:lnTo>
                    <a:pt x="885" y="167"/>
                  </a:lnTo>
                  <a:close/>
                  <a:moveTo>
                    <a:pt x="871" y="173"/>
                  </a:moveTo>
                  <a:lnTo>
                    <a:pt x="872" y="173"/>
                  </a:lnTo>
                  <a:lnTo>
                    <a:pt x="871" y="173"/>
                  </a:lnTo>
                  <a:lnTo>
                    <a:pt x="867" y="154"/>
                  </a:lnTo>
                  <a:lnTo>
                    <a:pt x="871" y="17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64" name="Freeform 2372">
              <a:extLst>
                <a:ext uri="{FF2B5EF4-FFF2-40B4-BE49-F238E27FC236}">
                  <a16:creationId xmlns:a16="http://schemas.microsoft.com/office/drawing/2014/main" id="{5D2E6DBA-3DBD-4F51-963D-444BEF30E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4" y="3386"/>
              <a:ext cx="59" cy="37"/>
            </a:xfrm>
            <a:custGeom>
              <a:avLst/>
              <a:gdLst>
                <a:gd name="T0" fmla="*/ 0 w 881"/>
                <a:gd name="T1" fmla="*/ 0 h 554"/>
                <a:gd name="T2" fmla="*/ 0 w 881"/>
                <a:gd name="T3" fmla="*/ 0 h 554"/>
                <a:gd name="T4" fmla="*/ 0 w 881"/>
                <a:gd name="T5" fmla="*/ 1 h 554"/>
                <a:gd name="T6" fmla="*/ 0 w 881"/>
                <a:gd name="T7" fmla="*/ 1 h 554"/>
                <a:gd name="T8" fmla="*/ 0 w 881"/>
                <a:gd name="T9" fmla="*/ 1 h 554"/>
                <a:gd name="T10" fmla="*/ 0 w 881"/>
                <a:gd name="T11" fmla="*/ 1 h 554"/>
                <a:gd name="T12" fmla="*/ 0 w 881"/>
                <a:gd name="T13" fmla="*/ 1 h 554"/>
                <a:gd name="T14" fmla="*/ 1 w 881"/>
                <a:gd name="T15" fmla="*/ 1 h 554"/>
                <a:gd name="T16" fmla="*/ 1 w 881"/>
                <a:gd name="T17" fmla="*/ 1 h 554"/>
                <a:gd name="T18" fmla="*/ 1 w 881"/>
                <a:gd name="T19" fmla="*/ 2 h 554"/>
                <a:gd name="T20" fmla="*/ 1 w 881"/>
                <a:gd name="T21" fmla="*/ 2 h 554"/>
                <a:gd name="T22" fmla="*/ 1 w 881"/>
                <a:gd name="T23" fmla="*/ 2 h 554"/>
                <a:gd name="T24" fmla="*/ 1 w 881"/>
                <a:gd name="T25" fmla="*/ 2 h 554"/>
                <a:gd name="T26" fmla="*/ 1 w 881"/>
                <a:gd name="T27" fmla="*/ 2 h 554"/>
                <a:gd name="T28" fmla="*/ 1 w 881"/>
                <a:gd name="T29" fmla="*/ 2 h 554"/>
                <a:gd name="T30" fmla="*/ 1 w 881"/>
                <a:gd name="T31" fmla="*/ 2 h 554"/>
                <a:gd name="T32" fmla="*/ 2 w 881"/>
                <a:gd name="T33" fmla="*/ 2 h 554"/>
                <a:gd name="T34" fmla="*/ 2 w 881"/>
                <a:gd name="T35" fmla="*/ 2 h 554"/>
                <a:gd name="T36" fmla="*/ 2 w 881"/>
                <a:gd name="T37" fmla="*/ 2 h 554"/>
                <a:gd name="T38" fmla="*/ 2 w 881"/>
                <a:gd name="T39" fmla="*/ 2 h 554"/>
                <a:gd name="T40" fmla="*/ 2 w 881"/>
                <a:gd name="T41" fmla="*/ 2 h 554"/>
                <a:gd name="T42" fmla="*/ 2 w 881"/>
                <a:gd name="T43" fmla="*/ 2 h 554"/>
                <a:gd name="T44" fmla="*/ 3 w 881"/>
                <a:gd name="T45" fmla="*/ 2 h 554"/>
                <a:gd name="T46" fmla="*/ 3 w 881"/>
                <a:gd name="T47" fmla="*/ 2 h 554"/>
                <a:gd name="T48" fmla="*/ 4 w 881"/>
                <a:gd name="T49" fmla="*/ 2 h 554"/>
                <a:gd name="T50" fmla="*/ 4 w 881"/>
                <a:gd name="T51" fmla="*/ 2 h 554"/>
                <a:gd name="T52" fmla="*/ 4 w 881"/>
                <a:gd name="T53" fmla="*/ 2 h 554"/>
                <a:gd name="T54" fmla="*/ 4 w 881"/>
                <a:gd name="T55" fmla="*/ 2 h 554"/>
                <a:gd name="T56" fmla="*/ 4 w 881"/>
                <a:gd name="T57" fmla="*/ 2 h 554"/>
                <a:gd name="T58" fmla="*/ 4 w 881"/>
                <a:gd name="T59" fmla="*/ 2 h 554"/>
                <a:gd name="T60" fmla="*/ 4 w 881"/>
                <a:gd name="T61" fmla="*/ 2 h 554"/>
                <a:gd name="T62" fmla="*/ 4 w 881"/>
                <a:gd name="T63" fmla="*/ 2 h 554"/>
                <a:gd name="T64" fmla="*/ 3 w 881"/>
                <a:gd name="T65" fmla="*/ 2 h 554"/>
                <a:gd name="T66" fmla="*/ 3 w 881"/>
                <a:gd name="T67" fmla="*/ 2 h 554"/>
                <a:gd name="T68" fmla="*/ 3 w 881"/>
                <a:gd name="T69" fmla="*/ 2 h 554"/>
                <a:gd name="T70" fmla="*/ 3 w 881"/>
                <a:gd name="T71" fmla="*/ 2 h 554"/>
                <a:gd name="T72" fmla="*/ 3 w 881"/>
                <a:gd name="T73" fmla="*/ 2 h 554"/>
                <a:gd name="T74" fmla="*/ 3 w 881"/>
                <a:gd name="T75" fmla="*/ 2 h 554"/>
                <a:gd name="T76" fmla="*/ 3 w 881"/>
                <a:gd name="T77" fmla="*/ 2 h 554"/>
                <a:gd name="T78" fmla="*/ 3 w 881"/>
                <a:gd name="T79" fmla="*/ 2 h 554"/>
                <a:gd name="T80" fmla="*/ 3 w 881"/>
                <a:gd name="T81" fmla="*/ 2 h 554"/>
                <a:gd name="T82" fmla="*/ 3 w 881"/>
                <a:gd name="T83" fmla="*/ 2 h 554"/>
                <a:gd name="T84" fmla="*/ 2 w 881"/>
                <a:gd name="T85" fmla="*/ 2 h 554"/>
                <a:gd name="T86" fmla="*/ 2 w 881"/>
                <a:gd name="T87" fmla="*/ 2 h 554"/>
                <a:gd name="T88" fmla="*/ 2 w 881"/>
                <a:gd name="T89" fmla="*/ 2 h 554"/>
                <a:gd name="T90" fmla="*/ 2 w 881"/>
                <a:gd name="T91" fmla="*/ 1 h 554"/>
                <a:gd name="T92" fmla="*/ 2 w 881"/>
                <a:gd name="T93" fmla="*/ 1 h 554"/>
                <a:gd name="T94" fmla="*/ 2 w 881"/>
                <a:gd name="T95" fmla="*/ 1 h 554"/>
                <a:gd name="T96" fmla="*/ 1 w 881"/>
                <a:gd name="T97" fmla="*/ 0 h 554"/>
                <a:gd name="T98" fmla="*/ 1 w 881"/>
                <a:gd name="T99" fmla="*/ 0 h 554"/>
                <a:gd name="T100" fmla="*/ 1 w 881"/>
                <a:gd name="T101" fmla="*/ 0 h 554"/>
                <a:gd name="T102" fmla="*/ 1 w 881"/>
                <a:gd name="T103" fmla="*/ 0 h 554"/>
                <a:gd name="T104" fmla="*/ 1 w 881"/>
                <a:gd name="T105" fmla="*/ 0 h 554"/>
                <a:gd name="T106" fmla="*/ 1 w 881"/>
                <a:gd name="T107" fmla="*/ 0 h 554"/>
                <a:gd name="T108" fmla="*/ 1 w 881"/>
                <a:gd name="T109" fmla="*/ 0 h 554"/>
                <a:gd name="T110" fmla="*/ 0 w 881"/>
                <a:gd name="T111" fmla="*/ 0 h 554"/>
                <a:gd name="T112" fmla="*/ 0 w 881"/>
                <a:gd name="T113" fmla="*/ 0 h 554"/>
                <a:gd name="T114" fmla="*/ 0 w 881"/>
                <a:gd name="T115" fmla="*/ 0 h 554"/>
                <a:gd name="T116" fmla="*/ 0 w 881"/>
                <a:gd name="T117" fmla="*/ 0 h 554"/>
                <a:gd name="T118" fmla="*/ 0 w 881"/>
                <a:gd name="T119" fmla="*/ 0 h 554"/>
                <a:gd name="T120" fmla="*/ 0 w 881"/>
                <a:gd name="T121" fmla="*/ 0 h 554"/>
                <a:gd name="T122" fmla="*/ 0 w 881"/>
                <a:gd name="T123" fmla="*/ 0 h 554"/>
                <a:gd name="T124" fmla="*/ 0 w 881"/>
                <a:gd name="T125" fmla="*/ 0 h 55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881" h="554">
                  <a:moveTo>
                    <a:pt x="0" y="48"/>
                  </a:moveTo>
                  <a:lnTo>
                    <a:pt x="1" y="67"/>
                  </a:lnTo>
                  <a:lnTo>
                    <a:pt x="2" y="86"/>
                  </a:lnTo>
                  <a:lnTo>
                    <a:pt x="5" y="104"/>
                  </a:lnTo>
                  <a:lnTo>
                    <a:pt x="9" y="122"/>
                  </a:lnTo>
                  <a:lnTo>
                    <a:pt x="14" y="140"/>
                  </a:lnTo>
                  <a:lnTo>
                    <a:pt x="20" y="158"/>
                  </a:lnTo>
                  <a:lnTo>
                    <a:pt x="27" y="174"/>
                  </a:lnTo>
                  <a:lnTo>
                    <a:pt x="35" y="192"/>
                  </a:lnTo>
                  <a:lnTo>
                    <a:pt x="45" y="208"/>
                  </a:lnTo>
                  <a:lnTo>
                    <a:pt x="56" y="225"/>
                  </a:lnTo>
                  <a:lnTo>
                    <a:pt x="69" y="240"/>
                  </a:lnTo>
                  <a:lnTo>
                    <a:pt x="83" y="256"/>
                  </a:lnTo>
                  <a:lnTo>
                    <a:pt x="99" y="271"/>
                  </a:lnTo>
                  <a:lnTo>
                    <a:pt x="116" y="286"/>
                  </a:lnTo>
                  <a:lnTo>
                    <a:pt x="135" y="301"/>
                  </a:lnTo>
                  <a:lnTo>
                    <a:pt x="156" y="315"/>
                  </a:lnTo>
                  <a:lnTo>
                    <a:pt x="166" y="322"/>
                  </a:lnTo>
                  <a:lnTo>
                    <a:pt x="176" y="331"/>
                  </a:lnTo>
                  <a:lnTo>
                    <a:pt x="185" y="340"/>
                  </a:lnTo>
                  <a:lnTo>
                    <a:pt x="194" y="349"/>
                  </a:lnTo>
                  <a:lnTo>
                    <a:pt x="209" y="369"/>
                  </a:lnTo>
                  <a:lnTo>
                    <a:pt x="224" y="390"/>
                  </a:lnTo>
                  <a:lnTo>
                    <a:pt x="249" y="435"/>
                  </a:lnTo>
                  <a:lnTo>
                    <a:pt x="273" y="477"/>
                  </a:lnTo>
                  <a:lnTo>
                    <a:pt x="285" y="496"/>
                  </a:lnTo>
                  <a:lnTo>
                    <a:pt x="298" y="514"/>
                  </a:lnTo>
                  <a:lnTo>
                    <a:pt x="304" y="522"/>
                  </a:lnTo>
                  <a:lnTo>
                    <a:pt x="311" y="529"/>
                  </a:lnTo>
                  <a:lnTo>
                    <a:pt x="318" y="535"/>
                  </a:lnTo>
                  <a:lnTo>
                    <a:pt x="327" y="541"/>
                  </a:lnTo>
                  <a:lnTo>
                    <a:pt x="334" y="546"/>
                  </a:lnTo>
                  <a:lnTo>
                    <a:pt x="343" y="549"/>
                  </a:lnTo>
                  <a:lnTo>
                    <a:pt x="352" y="552"/>
                  </a:lnTo>
                  <a:lnTo>
                    <a:pt x="362" y="553"/>
                  </a:lnTo>
                  <a:lnTo>
                    <a:pt x="372" y="554"/>
                  </a:lnTo>
                  <a:lnTo>
                    <a:pt x="383" y="553"/>
                  </a:lnTo>
                  <a:lnTo>
                    <a:pt x="395" y="551"/>
                  </a:lnTo>
                  <a:lnTo>
                    <a:pt x="407" y="548"/>
                  </a:lnTo>
                  <a:lnTo>
                    <a:pt x="425" y="542"/>
                  </a:lnTo>
                  <a:lnTo>
                    <a:pt x="446" y="537"/>
                  </a:lnTo>
                  <a:lnTo>
                    <a:pt x="467" y="532"/>
                  </a:lnTo>
                  <a:lnTo>
                    <a:pt x="489" y="529"/>
                  </a:lnTo>
                  <a:lnTo>
                    <a:pt x="536" y="523"/>
                  </a:lnTo>
                  <a:lnTo>
                    <a:pt x="584" y="518"/>
                  </a:lnTo>
                  <a:lnTo>
                    <a:pt x="632" y="515"/>
                  </a:lnTo>
                  <a:lnTo>
                    <a:pt x="681" y="512"/>
                  </a:lnTo>
                  <a:lnTo>
                    <a:pt x="727" y="510"/>
                  </a:lnTo>
                  <a:lnTo>
                    <a:pt x="769" y="508"/>
                  </a:lnTo>
                  <a:lnTo>
                    <a:pt x="806" y="506"/>
                  </a:lnTo>
                  <a:lnTo>
                    <a:pt x="838" y="502"/>
                  </a:lnTo>
                  <a:lnTo>
                    <a:pt x="851" y="500"/>
                  </a:lnTo>
                  <a:lnTo>
                    <a:pt x="862" y="498"/>
                  </a:lnTo>
                  <a:lnTo>
                    <a:pt x="870" y="496"/>
                  </a:lnTo>
                  <a:lnTo>
                    <a:pt x="876" y="493"/>
                  </a:lnTo>
                  <a:lnTo>
                    <a:pt x="880" y="490"/>
                  </a:lnTo>
                  <a:lnTo>
                    <a:pt x="881" y="486"/>
                  </a:lnTo>
                  <a:lnTo>
                    <a:pt x="879" y="482"/>
                  </a:lnTo>
                  <a:lnTo>
                    <a:pt x="874" y="478"/>
                  </a:lnTo>
                  <a:lnTo>
                    <a:pt x="866" y="472"/>
                  </a:lnTo>
                  <a:lnTo>
                    <a:pt x="855" y="465"/>
                  </a:lnTo>
                  <a:lnTo>
                    <a:pt x="839" y="459"/>
                  </a:lnTo>
                  <a:lnTo>
                    <a:pt x="821" y="451"/>
                  </a:lnTo>
                  <a:lnTo>
                    <a:pt x="804" y="446"/>
                  </a:lnTo>
                  <a:lnTo>
                    <a:pt x="790" y="441"/>
                  </a:lnTo>
                  <a:lnTo>
                    <a:pt x="776" y="437"/>
                  </a:lnTo>
                  <a:lnTo>
                    <a:pt x="763" y="433"/>
                  </a:lnTo>
                  <a:lnTo>
                    <a:pt x="751" y="430"/>
                  </a:lnTo>
                  <a:lnTo>
                    <a:pt x="740" y="429"/>
                  </a:lnTo>
                  <a:lnTo>
                    <a:pt x="730" y="427"/>
                  </a:lnTo>
                  <a:lnTo>
                    <a:pt x="721" y="427"/>
                  </a:lnTo>
                  <a:lnTo>
                    <a:pt x="703" y="428"/>
                  </a:lnTo>
                  <a:lnTo>
                    <a:pt x="689" y="430"/>
                  </a:lnTo>
                  <a:lnTo>
                    <a:pt x="676" y="432"/>
                  </a:lnTo>
                  <a:lnTo>
                    <a:pt x="664" y="437"/>
                  </a:lnTo>
                  <a:lnTo>
                    <a:pt x="653" y="440"/>
                  </a:lnTo>
                  <a:lnTo>
                    <a:pt x="643" y="442"/>
                  </a:lnTo>
                  <a:lnTo>
                    <a:pt x="631" y="443"/>
                  </a:lnTo>
                  <a:lnTo>
                    <a:pt x="620" y="442"/>
                  </a:lnTo>
                  <a:lnTo>
                    <a:pt x="614" y="440"/>
                  </a:lnTo>
                  <a:lnTo>
                    <a:pt x="607" y="438"/>
                  </a:lnTo>
                  <a:lnTo>
                    <a:pt x="599" y="436"/>
                  </a:lnTo>
                  <a:lnTo>
                    <a:pt x="592" y="431"/>
                  </a:lnTo>
                  <a:lnTo>
                    <a:pt x="575" y="421"/>
                  </a:lnTo>
                  <a:lnTo>
                    <a:pt x="555" y="407"/>
                  </a:lnTo>
                  <a:lnTo>
                    <a:pt x="544" y="397"/>
                  </a:lnTo>
                  <a:lnTo>
                    <a:pt x="533" y="388"/>
                  </a:lnTo>
                  <a:lnTo>
                    <a:pt x="522" y="377"/>
                  </a:lnTo>
                  <a:lnTo>
                    <a:pt x="512" y="366"/>
                  </a:lnTo>
                  <a:lnTo>
                    <a:pt x="491" y="340"/>
                  </a:lnTo>
                  <a:lnTo>
                    <a:pt x="471" y="312"/>
                  </a:lnTo>
                  <a:lnTo>
                    <a:pt x="431" y="252"/>
                  </a:lnTo>
                  <a:lnTo>
                    <a:pt x="390" y="192"/>
                  </a:lnTo>
                  <a:lnTo>
                    <a:pt x="371" y="162"/>
                  </a:lnTo>
                  <a:lnTo>
                    <a:pt x="350" y="134"/>
                  </a:lnTo>
                  <a:lnTo>
                    <a:pt x="340" y="121"/>
                  </a:lnTo>
                  <a:lnTo>
                    <a:pt x="330" y="108"/>
                  </a:lnTo>
                  <a:lnTo>
                    <a:pt x="319" y="97"/>
                  </a:lnTo>
                  <a:lnTo>
                    <a:pt x="309" y="86"/>
                  </a:lnTo>
                  <a:lnTo>
                    <a:pt x="298" y="75"/>
                  </a:lnTo>
                  <a:lnTo>
                    <a:pt x="287" y="66"/>
                  </a:lnTo>
                  <a:lnTo>
                    <a:pt x="276" y="58"/>
                  </a:lnTo>
                  <a:lnTo>
                    <a:pt x="265" y="51"/>
                  </a:lnTo>
                  <a:lnTo>
                    <a:pt x="254" y="44"/>
                  </a:lnTo>
                  <a:lnTo>
                    <a:pt x="242" y="39"/>
                  </a:lnTo>
                  <a:lnTo>
                    <a:pt x="231" y="36"/>
                  </a:lnTo>
                  <a:lnTo>
                    <a:pt x="219" y="34"/>
                  </a:lnTo>
                  <a:lnTo>
                    <a:pt x="195" y="31"/>
                  </a:lnTo>
                  <a:lnTo>
                    <a:pt x="173" y="28"/>
                  </a:lnTo>
                  <a:lnTo>
                    <a:pt x="152" y="23"/>
                  </a:lnTo>
                  <a:lnTo>
                    <a:pt x="131" y="19"/>
                  </a:lnTo>
                  <a:lnTo>
                    <a:pt x="94" y="9"/>
                  </a:lnTo>
                  <a:lnTo>
                    <a:pt x="62" y="2"/>
                  </a:lnTo>
                  <a:lnTo>
                    <a:pt x="49" y="1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26" y="2"/>
                  </a:lnTo>
                  <a:lnTo>
                    <a:pt x="21" y="3"/>
                  </a:lnTo>
                  <a:lnTo>
                    <a:pt x="17" y="6"/>
                  </a:lnTo>
                  <a:lnTo>
                    <a:pt x="13" y="8"/>
                  </a:lnTo>
                  <a:lnTo>
                    <a:pt x="10" y="12"/>
                  </a:lnTo>
                  <a:lnTo>
                    <a:pt x="7" y="17"/>
                  </a:lnTo>
                  <a:lnTo>
                    <a:pt x="4" y="21"/>
                  </a:lnTo>
                  <a:lnTo>
                    <a:pt x="2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D69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65" name="Freeform 2373">
              <a:extLst>
                <a:ext uri="{FF2B5EF4-FFF2-40B4-BE49-F238E27FC236}">
                  <a16:creationId xmlns:a16="http://schemas.microsoft.com/office/drawing/2014/main" id="{2209C9E5-4B7A-4D7E-B51A-94170FAF13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33" y="3385"/>
              <a:ext cx="61" cy="39"/>
            </a:xfrm>
            <a:custGeom>
              <a:avLst/>
              <a:gdLst>
                <a:gd name="T0" fmla="*/ 0 w 918"/>
                <a:gd name="T1" fmla="*/ 1 h 591"/>
                <a:gd name="T2" fmla="*/ 0 w 918"/>
                <a:gd name="T3" fmla="*/ 1 h 591"/>
                <a:gd name="T4" fmla="*/ 0 w 918"/>
                <a:gd name="T5" fmla="*/ 0 h 591"/>
                <a:gd name="T6" fmla="*/ 1 w 918"/>
                <a:gd name="T7" fmla="*/ 1 h 591"/>
                <a:gd name="T8" fmla="*/ 1 w 918"/>
                <a:gd name="T9" fmla="*/ 1 h 591"/>
                <a:gd name="T10" fmla="*/ 0 w 918"/>
                <a:gd name="T11" fmla="*/ 1 h 591"/>
                <a:gd name="T12" fmla="*/ 1 w 918"/>
                <a:gd name="T13" fmla="*/ 1 h 591"/>
                <a:gd name="T14" fmla="*/ 1 w 918"/>
                <a:gd name="T15" fmla="*/ 2 h 591"/>
                <a:gd name="T16" fmla="*/ 1 w 918"/>
                <a:gd name="T17" fmla="*/ 2 h 591"/>
                <a:gd name="T18" fmla="*/ 1 w 918"/>
                <a:gd name="T19" fmla="*/ 2 h 591"/>
                <a:gd name="T20" fmla="*/ 1 w 918"/>
                <a:gd name="T21" fmla="*/ 2 h 591"/>
                <a:gd name="T22" fmla="*/ 2 w 918"/>
                <a:gd name="T23" fmla="*/ 2 h 591"/>
                <a:gd name="T24" fmla="*/ 2 w 918"/>
                <a:gd name="T25" fmla="*/ 2 h 591"/>
                <a:gd name="T26" fmla="*/ 2 w 918"/>
                <a:gd name="T27" fmla="*/ 3 h 591"/>
                <a:gd name="T28" fmla="*/ 1 w 918"/>
                <a:gd name="T29" fmla="*/ 2 h 591"/>
                <a:gd name="T30" fmla="*/ 2 w 918"/>
                <a:gd name="T31" fmla="*/ 3 h 591"/>
                <a:gd name="T32" fmla="*/ 2 w 918"/>
                <a:gd name="T33" fmla="*/ 2 h 591"/>
                <a:gd name="T34" fmla="*/ 3 w 918"/>
                <a:gd name="T35" fmla="*/ 2 h 591"/>
                <a:gd name="T36" fmla="*/ 3 w 918"/>
                <a:gd name="T37" fmla="*/ 2 h 591"/>
                <a:gd name="T38" fmla="*/ 2 w 918"/>
                <a:gd name="T39" fmla="*/ 3 h 591"/>
                <a:gd name="T40" fmla="*/ 4 w 918"/>
                <a:gd name="T41" fmla="*/ 2 h 591"/>
                <a:gd name="T42" fmla="*/ 4 w 918"/>
                <a:gd name="T43" fmla="*/ 2 h 591"/>
                <a:gd name="T44" fmla="*/ 4 w 918"/>
                <a:gd name="T45" fmla="*/ 2 h 591"/>
                <a:gd name="T46" fmla="*/ 4 w 918"/>
                <a:gd name="T47" fmla="*/ 2 h 591"/>
                <a:gd name="T48" fmla="*/ 4 w 918"/>
                <a:gd name="T49" fmla="*/ 2 h 591"/>
                <a:gd name="T50" fmla="*/ 4 w 918"/>
                <a:gd name="T51" fmla="*/ 2 h 591"/>
                <a:gd name="T52" fmla="*/ 4 w 918"/>
                <a:gd name="T53" fmla="*/ 2 h 591"/>
                <a:gd name="T54" fmla="*/ 4 w 918"/>
                <a:gd name="T55" fmla="*/ 2 h 591"/>
                <a:gd name="T56" fmla="*/ 3 w 918"/>
                <a:gd name="T57" fmla="*/ 2 h 591"/>
                <a:gd name="T58" fmla="*/ 3 w 918"/>
                <a:gd name="T59" fmla="*/ 2 h 591"/>
                <a:gd name="T60" fmla="*/ 3 w 918"/>
                <a:gd name="T61" fmla="*/ 2 h 591"/>
                <a:gd name="T62" fmla="*/ 4 w 918"/>
                <a:gd name="T63" fmla="*/ 2 h 591"/>
                <a:gd name="T64" fmla="*/ 3 w 918"/>
                <a:gd name="T65" fmla="*/ 2 h 591"/>
                <a:gd name="T66" fmla="*/ 3 w 918"/>
                <a:gd name="T67" fmla="*/ 2 h 591"/>
                <a:gd name="T68" fmla="*/ 3 w 918"/>
                <a:gd name="T69" fmla="*/ 2 h 591"/>
                <a:gd name="T70" fmla="*/ 3 w 918"/>
                <a:gd name="T71" fmla="*/ 2 h 591"/>
                <a:gd name="T72" fmla="*/ 2 w 918"/>
                <a:gd name="T73" fmla="*/ 2 h 591"/>
                <a:gd name="T74" fmla="*/ 2 w 918"/>
                <a:gd name="T75" fmla="*/ 2 h 591"/>
                <a:gd name="T76" fmla="*/ 2 w 918"/>
                <a:gd name="T77" fmla="*/ 1 h 591"/>
                <a:gd name="T78" fmla="*/ 2 w 918"/>
                <a:gd name="T79" fmla="*/ 2 h 591"/>
                <a:gd name="T80" fmla="*/ 2 w 918"/>
                <a:gd name="T81" fmla="*/ 1 h 591"/>
                <a:gd name="T82" fmla="*/ 1 w 918"/>
                <a:gd name="T83" fmla="*/ 0 h 591"/>
                <a:gd name="T84" fmla="*/ 1 w 918"/>
                <a:gd name="T85" fmla="*/ 0 h 591"/>
                <a:gd name="T86" fmla="*/ 2 w 918"/>
                <a:gd name="T87" fmla="*/ 0 h 591"/>
                <a:gd name="T88" fmla="*/ 2 w 918"/>
                <a:gd name="T89" fmla="*/ 1 h 591"/>
                <a:gd name="T90" fmla="*/ 1 w 918"/>
                <a:gd name="T91" fmla="*/ 0 h 591"/>
                <a:gd name="T92" fmla="*/ 1 w 918"/>
                <a:gd name="T93" fmla="*/ 0 h 591"/>
                <a:gd name="T94" fmla="*/ 1 w 918"/>
                <a:gd name="T95" fmla="*/ 0 h 591"/>
                <a:gd name="T96" fmla="*/ 0 w 918"/>
                <a:gd name="T97" fmla="*/ 0 h 591"/>
                <a:gd name="T98" fmla="*/ 0 w 918"/>
                <a:gd name="T99" fmla="*/ 0 h 591"/>
                <a:gd name="T100" fmla="*/ 0 w 918"/>
                <a:gd name="T101" fmla="*/ 0 h 591"/>
                <a:gd name="T102" fmla="*/ 0 w 918"/>
                <a:gd name="T103" fmla="*/ 0 h 591"/>
                <a:gd name="T104" fmla="*/ 0 w 918"/>
                <a:gd name="T105" fmla="*/ 0 h 591"/>
                <a:gd name="T106" fmla="*/ 0 w 918"/>
                <a:gd name="T107" fmla="*/ 0 h 59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918" h="591">
                  <a:moveTo>
                    <a:pt x="37" y="66"/>
                  </a:moveTo>
                  <a:lnTo>
                    <a:pt x="38" y="84"/>
                  </a:lnTo>
                  <a:lnTo>
                    <a:pt x="39" y="101"/>
                  </a:lnTo>
                  <a:lnTo>
                    <a:pt x="42" y="119"/>
                  </a:lnTo>
                  <a:lnTo>
                    <a:pt x="45" y="135"/>
                  </a:lnTo>
                  <a:lnTo>
                    <a:pt x="49" y="152"/>
                  </a:lnTo>
                  <a:lnTo>
                    <a:pt x="55" y="168"/>
                  </a:lnTo>
                  <a:lnTo>
                    <a:pt x="62" y="185"/>
                  </a:lnTo>
                  <a:lnTo>
                    <a:pt x="70" y="200"/>
                  </a:lnTo>
                  <a:lnTo>
                    <a:pt x="37" y="218"/>
                  </a:lnTo>
                  <a:lnTo>
                    <a:pt x="28" y="200"/>
                  </a:lnTo>
                  <a:lnTo>
                    <a:pt x="19" y="182"/>
                  </a:lnTo>
                  <a:lnTo>
                    <a:pt x="13" y="163"/>
                  </a:lnTo>
                  <a:lnTo>
                    <a:pt x="8" y="145"/>
                  </a:lnTo>
                  <a:lnTo>
                    <a:pt x="5" y="125"/>
                  </a:lnTo>
                  <a:lnTo>
                    <a:pt x="2" y="106"/>
                  </a:lnTo>
                  <a:lnTo>
                    <a:pt x="0" y="86"/>
                  </a:lnTo>
                  <a:lnTo>
                    <a:pt x="0" y="66"/>
                  </a:lnTo>
                  <a:lnTo>
                    <a:pt x="37" y="66"/>
                  </a:lnTo>
                  <a:close/>
                  <a:moveTo>
                    <a:pt x="70" y="200"/>
                  </a:moveTo>
                  <a:lnTo>
                    <a:pt x="79" y="216"/>
                  </a:lnTo>
                  <a:lnTo>
                    <a:pt x="89" y="231"/>
                  </a:lnTo>
                  <a:lnTo>
                    <a:pt x="102" y="247"/>
                  </a:lnTo>
                  <a:lnTo>
                    <a:pt x="115" y="261"/>
                  </a:lnTo>
                  <a:lnTo>
                    <a:pt x="129" y="275"/>
                  </a:lnTo>
                  <a:lnTo>
                    <a:pt x="146" y="290"/>
                  </a:lnTo>
                  <a:lnTo>
                    <a:pt x="164" y="303"/>
                  </a:lnTo>
                  <a:lnTo>
                    <a:pt x="184" y="317"/>
                  </a:lnTo>
                  <a:lnTo>
                    <a:pt x="163" y="349"/>
                  </a:lnTo>
                  <a:lnTo>
                    <a:pt x="142" y="334"/>
                  </a:lnTo>
                  <a:lnTo>
                    <a:pt x="122" y="319"/>
                  </a:lnTo>
                  <a:lnTo>
                    <a:pt x="104" y="303"/>
                  </a:lnTo>
                  <a:lnTo>
                    <a:pt x="87" y="287"/>
                  </a:lnTo>
                  <a:lnTo>
                    <a:pt x="72" y="270"/>
                  </a:lnTo>
                  <a:lnTo>
                    <a:pt x="58" y="253"/>
                  </a:lnTo>
                  <a:lnTo>
                    <a:pt x="47" y="236"/>
                  </a:lnTo>
                  <a:lnTo>
                    <a:pt x="37" y="218"/>
                  </a:lnTo>
                  <a:lnTo>
                    <a:pt x="70" y="200"/>
                  </a:lnTo>
                  <a:close/>
                  <a:moveTo>
                    <a:pt x="184" y="317"/>
                  </a:moveTo>
                  <a:lnTo>
                    <a:pt x="186" y="319"/>
                  </a:lnTo>
                  <a:lnTo>
                    <a:pt x="184" y="317"/>
                  </a:lnTo>
                  <a:lnTo>
                    <a:pt x="174" y="333"/>
                  </a:lnTo>
                  <a:lnTo>
                    <a:pt x="184" y="317"/>
                  </a:lnTo>
                  <a:close/>
                  <a:moveTo>
                    <a:pt x="184" y="317"/>
                  </a:moveTo>
                  <a:lnTo>
                    <a:pt x="193" y="324"/>
                  </a:lnTo>
                  <a:lnTo>
                    <a:pt x="202" y="331"/>
                  </a:lnTo>
                  <a:lnTo>
                    <a:pt x="210" y="338"/>
                  </a:lnTo>
                  <a:lnTo>
                    <a:pt x="218" y="345"/>
                  </a:lnTo>
                  <a:lnTo>
                    <a:pt x="232" y="362"/>
                  </a:lnTo>
                  <a:lnTo>
                    <a:pt x="246" y="379"/>
                  </a:lnTo>
                  <a:lnTo>
                    <a:pt x="257" y="397"/>
                  </a:lnTo>
                  <a:lnTo>
                    <a:pt x="268" y="415"/>
                  </a:lnTo>
                  <a:lnTo>
                    <a:pt x="279" y="434"/>
                  </a:lnTo>
                  <a:lnTo>
                    <a:pt x="289" y="453"/>
                  </a:lnTo>
                  <a:lnTo>
                    <a:pt x="256" y="470"/>
                  </a:lnTo>
                  <a:lnTo>
                    <a:pt x="247" y="454"/>
                  </a:lnTo>
                  <a:lnTo>
                    <a:pt x="238" y="436"/>
                  </a:lnTo>
                  <a:lnTo>
                    <a:pt x="227" y="420"/>
                  </a:lnTo>
                  <a:lnTo>
                    <a:pt x="216" y="403"/>
                  </a:lnTo>
                  <a:lnTo>
                    <a:pt x="205" y="388"/>
                  </a:lnTo>
                  <a:lnTo>
                    <a:pt x="192" y="373"/>
                  </a:lnTo>
                  <a:lnTo>
                    <a:pt x="178" y="360"/>
                  </a:lnTo>
                  <a:lnTo>
                    <a:pt x="163" y="349"/>
                  </a:lnTo>
                  <a:lnTo>
                    <a:pt x="184" y="317"/>
                  </a:lnTo>
                  <a:close/>
                  <a:moveTo>
                    <a:pt x="289" y="453"/>
                  </a:moveTo>
                  <a:lnTo>
                    <a:pt x="301" y="475"/>
                  </a:lnTo>
                  <a:lnTo>
                    <a:pt x="315" y="497"/>
                  </a:lnTo>
                  <a:lnTo>
                    <a:pt x="321" y="507"/>
                  </a:lnTo>
                  <a:lnTo>
                    <a:pt x="327" y="516"/>
                  </a:lnTo>
                  <a:lnTo>
                    <a:pt x="334" y="525"/>
                  </a:lnTo>
                  <a:lnTo>
                    <a:pt x="342" y="532"/>
                  </a:lnTo>
                  <a:lnTo>
                    <a:pt x="350" y="538"/>
                  </a:lnTo>
                  <a:lnTo>
                    <a:pt x="358" y="543"/>
                  </a:lnTo>
                  <a:lnTo>
                    <a:pt x="366" y="548"/>
                  </a:lnTo>
                  <a:lnTo>
                    <a:pt x="375" y="550"/>
                  </a:lnTo>
                  <a:lnTo>
                    <a:pt x="385" y="552"/>
                  </a:lnTo>
                  <a:lnTo>
                    <a:pt x="396" y="552"/>
                  </a:lnTo>
                  <a:lnTo>
                    <a:pt x="407" y="550"/>
                  </a:lnTo>
                  <a:lnTo>
                    <a:pt x="419" y="547"/>
                  </a:lnTo>
                  <a:lnTo>
                    <a:pt x="431" y="583"/>
                  </a:lnTo>
                  <a:lnTo>
                    <a:pt x="414" y="588"/>
                  </a:lnTo>
                  <a:lnTo>
                    <a:pt x="397" y="590"/>
                  </a:lnTo>
                  <a:lnTo>
                    <a:pt x="383" y="591"/>
                  </a:lnTo>
                  <a:lnTo>
                    <a:pt x="368" y="589"/>
                  </a:lnTo>
                  <a:lnTo>
                    <a:pt x="356" y="586"/>
                  </a:lnTo>
                  <a:lnTo>
                    <a:pt x="344" y="582"/>
                  </a:lnTo>
                  <a:lnTo>
                    <a:pt x="333" y="575"/>
                  </a:lnTo>
                  <a:lnTo>
                    <a:pt x="323" y="568"/>
                  </a:lnTo>
                  <a:lnTo>
                    <a:pt x="313" y="559"/>
                  </a:lnTo>
                  <a:lnTo>
                    <a:pt x="304" y="548"/>
                  </a:lnTo>
                  <a:lnTo>
                    <a:pt x="295" y="537"/>
                  </a:lnTo>
                  <a:lnTo>
                    <a:pt x="287" y="525"/>
                  </a:lnTo>
                  <a:lnTo>
                    <a:pt x="272" y="499"/>
                  </a:lnTo>
                  <a:lnTo>
                    <a:pt x="256" y="470"/>
                  </a:lnTo>
                  <a:lnTo>
                    <a:pt x="289" y="453"/>
                  </a:lnTo>
                  <a:close/>
                  <a:moveTo>
                    <a:pt x="431" y="583"/>
                  </a:moveTo>
                  <a:lnTo>
                    <a:pt x="440" y="580"/>
                  </a:lnTo>
                  <a:lnTo>
                    <a:pt x="431" y="583"/>
                  </a:lnTo>
                  <a:lnTo>
                    <a:pt x="425" y="566"/>
                  </a:lnTo>
                  <a:lnTo>
                    <a:pt x="431" y="583"/>
                  </a:lnTo>
                  <a:close/>
                  <a:moveTo>
                    <a:pt x="419" y="547"/>
                  </a:moveTo>
                  <a:lnTo>
                    <a:pt x="435" y="543"/>
                  </a:lnTo>
                  <a:lnTo>
                    <a:pt x="453" y="538"/>
                  </a:lnTo>
                  <a:lnTo>
                    <a:pt x="471" y="534"/>
                  </a:lnTo>
                  <a:lnTo>
                    <a:pt x="491" y="531"/>
                  </a:lnTo>
                  <a:lnTo>
                    <a:pt x="530" y="525"/>
                  </a:lnTo>
                  <a:lnTo>
                    <a:pt x="572" y="519"/>
                  </a:lnTo>
                  <a:lnTo>
                    <a:pt x="614" y="516"/>
                  </a:lnTo>
                  <a:lnTo>
                    <a:pt x="657" y="513"/>
                  </a:lnTo>
                  <a:lnTo>
                    <a:pt x="699" y="511"/>
                  </a:lnTo>
                  <a:lnTo>
                    <a:pt x="739" y="509"/>
                  </a:lnTo>
                  <a:lnTo>
                    <a:pt x="740" y="547"/>
                  </a:lnTo>
                  <a:lnTo>
                    <a:pt x="701" y="548"/>
                  </a:lnTo>
                  <a:lnTo>
                    <a:pt x="661" y="550"/>
                  </a:lnTo>
                  <a:lnTo>
                    <a:pt x="618" y="553"/>
                  </a:lnTo>
                  <a:lnTo>
                    <a:pt x="577" y="556"/>
                  </a:lnTo>
                  <a:lnTo>
                    <a:pt x="537" y="562"/>
                  </a:lnTo>
                  <a:lnTo>
                    <a:pt x="499" y="567"/>
                  </a:lnTo>
                  <a:lnTo>
                    <a:pt x="480" y="571"/>
                  </a:lnTo>
                  <a:lnTo>
                    <a:pt x="463" y="574"/>
                  </a:lnTo>
                  <a:lnTo>
                    <a:pt x="447" y="579"/>
                  </a:lnTo>
                  <a:lnTo>
                    <a:pt x="431" y="583"/>
                  </a:lnTo>
                  <a:lnTo>
                    <a:pt x="419" y="547"/>
                  </a:lnTo>
                  <a:close/>
                  <a:moveTo>
                    <a:pt x="739" y="509"/>
                  </a:moveTo>
                  <a:lnTo>
                    <a:pt x="794" y="507"/>
                  </a:lnTo>
                  <a:lnTo>
                    <a:pt x="840" y="504"/>
                  </a:lnTo>
                  <a:lnTo>
                    <a:pt x="870" y="502"/>
                  </a:lnTo>
                  <a:lnTo>
                    <a:pt x="882" y="500"/>
                  </a:lnTo>
                  <a:lnTo>
                    <a:pt x="917" y="513"/>
                  </a:lnTo>
                  <a:lnTo>
                    <a:pt x="914" y="518"/>
                  </a:lnTo>
                  <a:lnTo>
                    <a:pt x="910" y="522"/>
                  </a:lnTo>
                  <a:lnTo>
                    <a:pt x="905" y="526"/>
                  </a:lnTo>
                  <a:lnTo>
                    <a:pt x="898" y="529"/>
                  </a:lnTo>
                  <a:lnTo>
                    <a:pt x="890" y="532"/>
                  </a:lnTo>
                  <a:lnTo>
                    <a:pt x="881" y="534"/>
                  </a:lnTo>
                  <a:lnTo>
                    <a:pt x="871" y="537"/>
                  </a:lnTo>
                  <a:lnTo>
                    <a:pt x="860" y="538"/>
                  </a:lnTo>
                  <a:lnTo>
                    <a:pt x="835" y="541"/>
                  </a:lnTo>
                  <a:lnTo>
                    <a:pt x="806" y="543"/>
                  </a:lnTo>
                  <a:lnTo>
                    <a:pt x="774" y="545"/>
                  </a:lnTo>
                  <a:lnTo>
                    <a:pt x="740" y="547"/>
                  </a:lnTo>
                  <a:lnTo>
                    <a:pt x="739" y="509"/>
                  </a:lnTo>
                  <a:close/>
                  <a:moveTo>
                    <a:pt x="882" y="500"/>
                  </a:moveTo>
                  <a:lnTo>
                    <a:pt x="879" y="499"/>
                  </a:lnTo>
                  <a:lnTo>
                    <a:pt x="870" y="497"/>
                  </a:lnTo>
                  <a:lnTo>
                    <a:pt x="862" y="496"/>
                  </a:lnTo>
                  <a:lnTo>
                    <a:pt x="854" y="494"/>
                  </a:lnTo>
                  <a:lnTo>
                    <a:pt x="844" y="492"/>
                  </a:lnTo>
                  <a:lnTo>
                    <a:pt x="833" y="486"/>
                  </a:lnTo>
                  <a:lnTo>
                    <a:pt x="846" y="451"/>
                  </a:lnTo>
                  <a:lnTo>
                    <a:pt x="866" y="460"/>
                  </a:lnTo>
                  <a:lnTo>
                    <a:pt x="882" y="468"/>
                  </a:lnTo>
                  <a:lnTo>
                    <a:pt x="895" y="476"/>
                  </a:lnTo>
                  <a:lnTo>
                    <a:pt x="906" y="483"/>
                  </a:lnTo>
                  <a:lnTo>
                    <a:pt x="910" y="488"/>
                  </a:lnTo>
                  <a:lnTo>
                    <a:pt x="913" y="492"/>
                  </a:lnTo>
                  <a:lnTo>
                    <a:pt x="915" y="495"/>
                  </a:lnTo>
                  <a:lnTo>
                    <a:pt x="917" y="499"/>
                  </a:lnTo>
                  <a:lnTo>
                    <a:pt x="918" y="503"/>
                  </a:lnTo>
                  <a:lnTo>
                    <a:pt x="918" y="506"/>
                  </a:lnTo>
                  <a:lnTo>
                    <a:pt x="918" y="510"/>
                  </a:lnTo>
                  <a:lnTo>
                    <a:pt x="917" y="513"/>
                  </a:lnTo>
                  <a:lnTo>
                    <a:pt x="882" y="500"/>
                  </a:lnTo>
                  <a:close/>
                  <a:moveTo>
                    <a:pt x="833" y="486"/>
                  </a:moveTo>
                  <a:lnTo>
                    <a:pt x="832" y="486"/>
                  </a:lnTo>
                  <a:lnTo>
                    <a:pt x="839" y="469"/>
                  </a:lnTo>
                  <a:lnTo>
                    <a:pt x="833" y="486"/>
                  </a:lnTo>
                  <a:close/>
                  <a:moveTo>
                    <a:pt x="832" y="486"/>
                  </a:moveTo>
                  <a:lnTo>
                    <a:pt x="817" y="481"/>
                  </a:lnTo>
                  <a:lnTo>
                    <a:pt x="803" y="476"/>
                  </a:lnTo>
                  <a:lnTo>
                    <a:pt x="790" y="473"/>
                  </a:lnTo>
                  <a:lnTo>
                    <a:pt x="778" y="470"/>
                  </a:lnTo>
                  <a:lnTo>
                    <a:pt x="757" y="466"/>
                  </a:lnTo>
                  <a:lnTo>
                    <a:pt x="739" y="464"/>
                  </a:lnTo>
                  <a:lnTo>
                    <a:pt x="723" y="465"/>
                  </a:lnTo>
                  <a:lnTo>
                    <a:pt x="710" y="467"/>
                  </a:lnTo>
                  <a:lnTo>
                    <a:pt x="698" y="469"/>
                  </a:lnTo>
                  <a:lnTo>
                    <a:pt x="687" y="472"/>
                  </a:lnTo>
                  <a:lnTo>
                    <a:pt x="677" y="436"/>
                  </a:lnTo>
                  <a:lnTo>
                    <a:pt x="689" y="433"/>
                  </a:lnTo>
                  <a:lnTo>
                    <a:pt x="704" y="429"/>
                  </a:lnTo>
                  <a:lnTo>
                    <a:pt x="720" y="427"/>
                  </a:lnTo>
                  <a:lnTo>
                    <a:pt x="738" y="427"/>
                  </a:lnTo>
                  <a:lnTo>
                    <a:pt x="748" y="427"/>
                  </a:lnTo>
                  <a:lnTo>
                    <a:pt x="759" y="428"/>
                  </a:lnTo>
                  <a:lnTo>
                    <a:pt x="771" y="430"/>
                  </a:lnTo>
                  <a:lnTo>
                    <a:pt x="784" y="432"/>
                  </a:lnTo>
                  <a:lnTo>
                    <a:pt x="798" y="436"/>
                  </a:lnTo>
                  <a:lnTo>
                    <a:pt x="813" y="440"/>
                  </a:lnTo>
                  <a:lnTo>
                    <a:pt x="828" y="445"/>
                  </a:lnTo>
                  <a:lnTo>
                    <a:pt x="846" y="451"/>
                  </a:lnTo>
                  <a:lnTo>
                    <a:pt x="832" y="486"/>
                  </a:lnTo>
                  <a:close/>
                  <a:moveTo>
                    <a:pt x="687" y="472"/>
                  </a:moveTo>
                  <a:lnTo>
                    <a:pt x="675" y="476"/>
                  </a:lnTo>
                  <a:lnTo>
                    <a:pt x="662" y="478"/>
                  </a:lnTo>
                  <a:lnTo>
                    <a:pt x="656" y="479"/>
                  </a:lnTo>
                  <a:lnTo>
                    <a:pt x="649" y="479"/>
                  </a:lnTo>
                  <a:lnTo>
                    <a:pt x="642" y="479"/>
                  </a:lnTo>
                  <a:lnTo>
                    <a:pt x="636" y="478"/>
                  </a:lnTo>
                  <a:lnTo>
                    <a:pt x="628" y="477"/>
                  </a:lnTo>
                  <a:lnTo>
                    <a:pt x="621" y="475"/>
                  </a:lnTo>
                  <a:lnTo>
                    <a:pt x="612" y="472"/>
                  </a:lnTo>
                  <a:lnTo>
                    <a:pt x="603" y="468"/>
                  </a:lnTo>
                  <a:lnTo>
                    <a:pt x="594" y="463"/>
                  </a:lnTo>
                  <a:lnTo>
                    <a:pt x="583" y="457"/>
                  </a:lnTo>
                  <a:lnTo>
                    <a:pt x="573" y="448"/>
                  </a:lnTo>
                  <a:lnTo>
                    <a:pt x="561" y="440"/>
                  </a:lnTo>
                  <a:lnTo>
                    <a:pt x="584" y="410"/>
                  </a:lnTo>
                  <a:lnTo>
                    <a:pt x="602" y="423"/>
                  </a:lnTo>
                  <a:lnTo>
                    <a:pt x="616" y="432"/>
                  </a:lnTo>
                  <a:lnTo>
                    <a:pt x="629" y="437"/>
                  </a:lnTo>
                  <a:lnTo>
                    <a:pt x="640" y="440"/>
                  </a:lnTo>
                  <a:lnTo>
                    <a:pt x="650" y="441"/>
                  </a:lnTo>
                  <a:lnTo>
                    <a:pt x="659" y="440"/>
                  </a:lnTo>
                  <a:lnTo>
                    <a:pt x="668" y="439"/>
                  </a:lnTo>
                  <a:lnTo>
                    <a:pt x="677" y="436"/>
                  </a:lnTo>
                  <a:lnTo>
                    <a:pt x="687" y="472"/>
                  </a:lnTo>
                  <a:close/>
                  <a:moveTo>
                    <a:pt x="561" y="440"/>
                  </a:moveTo>
                  <a:lnTo>
                    <a:pt x="564" y="442"/>
                  </a:lnTo>
                  <a:lnTo>
                    <a:pt x="561" y="440"/>
                  </a:lnTo>
                  <a:lnTo>
                    <a:pt x="573" y="425"/>
                  </a:lnTo>
                  <a:lnTo>
                    <a:pt x="561" y="440"/>
                  </a:lnTo>
                  <a:close/>
                  <a:moveTo>
                    <a:pt x="561" y="440"/>
                  </a:moveTo>
                  <a:lnTo>
                    <a:pt x="552" y="432"/>
                  </a:lnTo>
                  <a:lnTo>
                    <a:pt x="542" y="424"/>
                  </a:lnTo>
                  <a:lnTo>
                    <a:pt x="533" y="414"/>
                  </a:lnTo>
                  <a:lnTo>
                    <a:pt x="524" y="405"/>
                  </a:lnTo>
                  <a:lnTo>
                    <a:pt x="506" y="385"/>
                  </a:lnTo>
                  <a:lnTo>
                    <a:pt x="489" y="362"/>
                  </a:lnTo>
                  <a:lnTo>
                    <a:pt x="471" y="338"/>
                  </a:lnTo>
                  <a:lnTo>
                    <a:pt x="455" y="314"/>
                  </a:lnTo>
                  <a:lnTo>
                    <a:pt x="438" y="289"/>
                  </a:lnTo>
                  <a:lnTo>
                    <a:pt x="421" y="263"/>
                  </a:lnTo>
                  <a:lnTo>
                    <a:pt x="453" y="243"/>
                  </a:lnTo>
                  <a:lnTo>
                    <a:pt x="469" y="267"/>
                  </a:lnTo>
                  <a:lnTo>
                    <a:pt x="485" y="291"/>
                  </a:lnTo>
                  <a:lnTo>
                    <a:pt x="501" y="315"/>
                  </a:lnTo>
                  <a:lnTo>
                    <a:pt x="518" y="337"/>
                  </a:lnTo>
                  <a:lnTo>
                    <a:pt x="534" y="359"/>
                  </a:lnTo>
                  <a:lnTo>
                    <a:pt x="551" y="378"/>
                  </a:lnTo>
                  <a:lnTo>
                    <a:pt x="567" y="396"/>
                  </a:lnTo>
                  <a:lnTo>
                    <a:pt x="584" y="410"/>
                  </a:lnTo>
                  <a:lnTo>
                    <a:pt x="561" y="440"/>
                  </a:lnTo>
                  <a:close/>
                  <a:moveTo>
                    <a:pt x="421" y="263"/>
                  </a:moveTo>
                  <a:lnTo>
                    <a:pt x="399" y="228"/>
                  </a:lnTo>
                  <a:lnTo>
                    <a:pt x="377" y="195"/>
                  </a:lnTo>
                  <a:lnTo>
                    <a:pt x="354" y="163"/>
                  </a:lnTo>
                  <a:lnTo>
                    <a:pt x="330" y="134"/>
                  </a:lnTo>
                  <a:lnTo>
                    <a:pt x="319" y="122"/>
                  </a:lnTo>
                  <a:lnTo>
                    <a:pt x="308" y="111"/>
                  </a:lnTo>
                  <a:lnTo>
                    <a:pt x="295" y="99"/>
                  </a:lnTo>
                  <a:lnTo>
                    <a:pt x="284" y="91"/>
                  </a:lnTo>
                  <a:lnTo>
                    <a:pt x="272" y="83"/>
                  </a:lnTo>
                  <a:lnTo>
                    <a:pt x="259" y="77"/>
                  </a:lnTo>
                  <a:lnTo>
                    <a:pt x="247" y="73"/>
                  </a:lnTo>
                  <a:lnTo>
                    <a:pt x="234" y="71"/>
                  </a:lnTo>
                  <a:lnTo>
                    <a:pt x="239" y="34"/>
                  </a:lnTo>
                  <a:lnTo>
                    <a:pt x="254" y="36"/>
                  </a:lnTo>
                  <a:lnTo>
                    <a:pt x="269" y="41"/>
                  </a:lnTo>
                  <a:lnTo>
                    <a:pt x="284" y="48"/>
                  </a:lnTo>
                  <a:lnTo>
                    <a:pt x="298" y="56"/>
                  </a:lnTo>
                  <a:lnTo>
                    <a:pt x="313" y="65"/>
                  </a:lnTo>
                  <a:lnTo>
                    <a:pt x="327" y="77"/>
                  </a:lnTo>
                  <a:lnTo>
                    <a:pt x="340" y="90"/>
                  </a:lnTo>
                  <a:lnTo>
                    <a:pt x="353" y="104"/>
                  </a:lnTo>
                  <a:lnTo>
                    <a:pt x="366" y="119"/>
                  </a:lnTo>
                  <a:lnTo>
                    <a:pt x="379" y="134"/>
                  </a:lnTo>
                  <a:lnTo>
                    <a:pt x="392" y="152"/>
                  </a:lnTo>
                  <a:lnTo>
                    <a:pt x="404" y="168"/>
                  </a:lnTo>
                  <a:lnTo>
                    <a:pt x="428" y="205"/>
                  </a:lnTo>
                  <a:lnTo>
                    <a:pt x="453" y="243"/>
                  </a:lnTo>
                  <a:lnTo>
                    <a:pt x="421" y="263"/>
                  </a:lnTo>
                  <a:close/>
                  <a:moveTo>
                    <a:pt x="239" y="33"/>
                  </a:moveTo>
                  <a:lnTo>
                    <a:pt x="234" y="33"/>
                  </a:lnTo>
                  <a:lnTo>
                    <a:pt x="239" y="34"/>
                  </a:lnTo>
                  <a:lnTo>
                    <a:pt x="237" y="52"/>
                  </a:lnTo>
                  <a:lnTo>
                    <a:pt x="239" y="33"/>
                  </a:lnTo>
                  <a:close/>
                  <a:moveTo>
                    <a:pt x="234" y="71"/>
                  </a:moveTo>
                  <a:lnTo>
                    <a:pt x="205" y="66"/>
                  </a:lnTo>
                  <a:lnTo>
                    <a:pt x="176" y="61"/>
                  </a:lnTo>
                  <a:lnTo>
                    <a:pt x="149" y="56"/>
                  </a:lnTo>
                  <a:lnTo>
                    <a:pt x="123" y="49"/>
                  </a:lnTo>
                  <a:lnTo>
                    <a:pt x="133" y="13"/>
                  </a:lnTo>
                  <a:lnTo>
                    <a:pt x="156" y="19"/>
                  </a:lnTo>
                  <a:lnTo>
                    <a:pt x="182" y="24"/>
                  </a:lnTo>
                  <a:lnTo>
                    <a:pt x="210" y="29"/>
                  </a:lnTo>
                  <a:lnTo>
                    <a:pt x="239" y="33"/>
                  </a:lnTo>
                  <a:lnTo>
                    <a:pt x="234" y="71"/>
                  </a:lnTo>
                  <a:close/>
                  <a:moveTo>
                    <a:pt x="123" y="49"/>
                  </a:moveTo>
                  <a:lnTo>
                    <a:pt x="105" y="45"/>
                  </a:lnTo>
                  <a:lnTo>
                    <a:pt x="87" y="41"/>
                  </a:lnTo>
                  <a:lnTo>
                    <a:pt x="72" y="38"/>
                  </a:lnTo>
                  <a:lnTo>
                    <a:pt x="58" y="37"/>
                  </a:lnTo>
                  <a:lnTo>
                    <a:pt x="58" y="0"/>
                  </a:lnTo>
                  <a:lnTo>
                    <a:pt x="75" y="1"/>
                  </a:lnTo>
                  <a:lnTo>
                    <a:pt x="92" y="4"/>
                  </a:lnTo>
                  <a:lnTo>
                    <a:pt x="112" y="8"/>
                  </a:lnTo>
                  <a:lnTo>
                    <a:pt x="133" y="13"/>
                  </a:lnTo>
                  <a:lnTo>
                    <a:pt x="123" y="49"/>
                  </a:lnTo>
                  <a:close/>
                  <a:moveTo>
                    <a:pt x="58" y="37"/>
                  </a:moveTo>
                  <a:lnTo>
                    <a:pt x="53" y="38"/>
                  </a:lnTo>
                  <a:lnTo>
                    <a:pt x="49" y="39"/>
                  </a:lnTo>
                  <a:lnTo>
                    <a:pt x="46" y="41"/>
                  </a:lnTo>
                  <a:lnTo>
                    <a:pt x="43" y="44"/>
                  </a:lnTo>
                  <a:lnTo>
                    <a:pt x="41" y="48"/>
                  </a:lnTo>
                  <a:lnTo>
                    <a:pt x="39" y="52"/>
                  </a:lnTo>
                  <a:lnTo>
                    <a:pt x="38" y="59"/>
                  </a:lnTo>
                  <a:lnTo>
                    <a:pt x="37" y="66"/>
                  </a:lnTo>
                  <a:lnTo>
                    <a:pt x="0" y="66"/>
                  </a:lnTo>
                  <a:lnTo>
                    <a:pt x="0" y="57"/>
                  </a:lnTo>
                  <a:lnTo>
                    <a:pt x="1" y="49"/>
                  </a:lnTo>
                  <a:lnTo>
                    <a:pt x="2" y="42"/>
                  </a:lnTo>
                  <a:lnTo>
                    <a:pt x="4" y="35"/>
                  </a:lnTo>
                  <a:lnTo>
                    <a:pt x="6" y="28"/>
                  </a:lnTo>
                  <a:lnTo>
                    <a:pt x="8" y="23"/>
                  </a:lnTo>
                  <a:lnTo>
                    <a:pt x="11" y="18"/>
                  </a:lnTo>
                  <a:lnTo>
                    <a:pt x="15" y="14"/>
                  </a:lnTo>
                  <a:lnTo>
                    <a:pt x="19" y="10"/>
                  </a:lnTo>
                  <a:lnTo>
                    <a:pt x="23" y="7"/>
                  </a:lnTo>
                  <a:lnTo>
                    <a:pt x="29" y="5"/>
                  </a:lnTo>
                  <a:lnTo>
                    <a:pt x="34" y="3"/>
                  </a:lnTo>
                  <a:lnTo>
                    <a:pt x="45" y="1"/>
                  </a:lnTo>
                  <a:lnTo>
                    <a:pt x="58" y="0"/>
                  </a:lnTo>
                  <a:lnTo>
                    <a:pt x="58" y="3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66" name="Freeform 2374">
              <a:extLst>
                <a:ext uri="{FF2B5EF4-FFF2-40B4-BE49-F238E27FC236}">
                  <a16:creationId xmlns:a16="http://schemas.microsoft.com/office/drawing/2014/main" id="{75E32056-BA5B-4F90-B4B8-BF0DD3B2A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5" y="3383"/>
              <a:ext cx="38" cy="28"/>
            </a:xfrm>
            <a:custGeom>
              <a:avLst/>
              <a:gdLst>
                <a:gd name="T0" fmla="*/ 2 w 573"/>
                <a:gd name="T1" fmla="*/ 0 h 416"/>
                <a:gd name="T2" fmla="*/ 2 w 573"/>
                <a:gd name="T3" fmla="*/ 0 h 416"/>
                <a:gd name="T4" fmla="*/ 2 w 573"/>
                <a:gd name="T5" fmla="*/ 0 h 416"/>
                <a:gd name="T6" fmla="*/ 2 w 573"/>
                <a:gd name="T7" fmla="*/ 0 h 416"/>
                <a:gd name="T8" fmla="*/ 2 w 573"/>
                <a:gd name="T9" fmla="*/ 1 h 416"/>
                <a:gd name="T10" fmla="*/ 2 w 573"/>
                <a:gd name="T11" fmla="*/ 1 h 416"/>
                <a:gd name="T12" fmla="*/ 2 w 573"/>
                <a:gd name="T13" fmla="*/ 1 h 416"/>
                <a:gd name="T14" fmla="*/ 2 w 573"/>
                <a:gd name="T15" fmla="*/ 1 h 416"/>
                <a:gd name="T16" fmla="*/ 3 w 573"/>
                <a:gd name="T17" fmla="*/ 1 h 416"/>
                <a:gd name="T18" fmla="*/ 3 w 573"/>
                <a:gd name="T19" fmla="*/ 1 h 416"/>
                <a:gd name="T20" fmla="*/ 3 w 573"/>
                <a:gd name="T21" fmla="*/ 1 h 416"/>
                <a:gd name="T22" fmla="*/ 2 w 573"/>
                <a:gd name="T23" fmla="*/ 1 h 416"/>
                <a:gd name="T24" fmla="*/ 2 w 573"/>
                <a:gd name="T25" fmla="*/ 1 h 416"/>
                <a:gd name="T26" fmla="*/ 2 w 573"/>
                <a:gd name="T27" fmla="*/ 1 h 416"/>
                <a:gd name="T28" fmla="*/ 2 w 573"/>
                <a:gd name="T29" fmla="*/ 2 h 416"/>
                <a:gd name="T30" fmla="*/ 2 w 573"/>
                <a:gd name="T31" fmla="*/ 2 h 416"/>
                <a:gd name="T32" fmla="*/ 2 w 573"/>
                <a:gd name="T33" fmla="*/ 2 h 416"/>
                <a:gd name="T34" fmla="*/ 2 w 573"/>
                <a:gd name="T35" fmla="*/ 2 h 416"/>
                <a:gd name="T36" fmla="*/ 2 w 573"/>
                <a:gd name="T37" fmla="*/ 2 h 416"/>
                <a:gd name="T38" fmla="*/ 2 w 573"/>
                <a:gd name="T39" fmla="*/ 2 h 416"/>
                <a:gd name="T40" fmla="*/ 1 w 573"/>
                <a:gd name="T41" fmla="*/ 2 h 416"/>
                <a:gd name="T42" fmla="*/ 1 w 573"/>
                <a:gd name="T43" fmla="*/ 1 h 416"/>
                <a:gd name="T44" fmla="*/ 1 w 573"/>
                <a:gd name="T45" fmla="*/ 1 h 416"/>
                <a:gd name="T46" fmla="*/ 1 w 573"/>
                <a:gd name="T47" fmla="*/ 1 h 416"/>
                <a:gd name="T48" fmla="*/ 1 w 573"/>
                <a:gd name="T49" fmla="*/ 1 h 416"/>
                <a:gd name="T50" fmla="*/ 1 w 573"/>
                <a:gd name="T51" fmla="*/ 1 h 416"/>
                <a:gd name="T52" fmla="*/ 0 w 573"/>
                <a:gd name="T53" fmla="*/ 1 h 416"/>
                <a:gd name="T54" fmla="*/ 0 w 573"/>
                <a:gd name="T55" fmla="*/ 1 h 416"/>
                <a:gd name="T56" fmla="*/ 0 w 573"/>
                <a:gd name="T57" fmla="*/ 1 h 416"/>
                <a:gd name="T58" fmla="*/ 0 w 573"/>
                <a:gd name="T59" fmla="*/ 1 h 416"/>
                <a:gd name="T60" fmla="*/ 0 w 573"/>
                <a:gd name="T61" fmla="*/ 1 h 416"/>
                <a:gd name="T62" fmla="*/ 0 w 573"/>
                <a:gd name="T63" fmla="*/ 1 h 416"/>
                <a:gd name="T64" fmla="*/ 0 w 573"/>
                <a:gd name="T65" fmla="*/ 1 h 416"/>
                <a:gd name="T66" fmla="*/ 0 w 573"/>
                <a:gd name="T67" fmla="*/ 1 h 416"/>
                <a:gd name="T68" fmla="*/ 0 w 573"/>
                <a:gd name="T69" fmla="*/ 0 h 416"/>
                <a:gd name="T70" fmla="*/ 0 w 573"/>
                <a:gd name="T71" fmla="*/ 0 h 416"/>
                <a:gd name="T72" fmla="*/ 0 w 573"/>
                <a:gd name="T73" fmla="*/ 0 h 416"/>
                <a:gd name="T74" fmla="*/ 0 w 573"/>
                <a:gd name="T75" fmla="*/ 0 h 416"/>
                <a:gd name="T76" fmla="*/ 0 w 573"/>
                <a:gd name="T77" fmla="*/ 0 h 416"/>
                <a:gd name="T78" fmla="*/ 0 w 573"/>
                <a:gd name="T79" fmla="*/ 0 h 416"/>
                <a:gd name="T80" fmla="*/ 1 w 573"/>
                <a:gd name="T81" fmla="*/ 0 h 416"/>
                <a:gd name="T82" fmla="*/ 1 w 573"/>
                <a:gd name="T83" fmla="*/ 0 h 416"/>
                <a:gd name="T84" fmla="*/ 2 w 573"/>
                <a:gd name="T85" fmla="*/ 0 h 416"/>
                <a:gd name="T86" fmla="*/ 2 w 573"/>
                <a:gd name="T87" fmla="*/ 0 h 416"/>
                <a:gd name="T88" fmla="*/ 2 w 573"/>
                <a:gd name="T89" fmla="*/ 0 h 416"/>
                <a:gd name="T90" fmla="*/ 2 w 573"/>
                <a:gd name="T91" fmla="*/ 0 h 41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73" h="416">
                  <a:moveTo>
                    <a:pt x="455" y="42"/>
                  </a:moveTo>
                  <a:lnTo>
                    <a:pt x="453" y="51"/>
                  </a:lnTo>
                  <a:lnTo>
                    <a:pt x="450" y="60"/>
                  </a:lnTo>
                  <a:lnTo>
                    <a:pt x="446" y="67"/>
                  </a:lnTo>
                  <a:lnTo>
                    <a:pt x="441" y="73"/>
                  </a:lnTo>
                  <a:lnTo>
                    <a:pt x="430" y="84"/>
                  </a:lnTo>
                  <a:lnTo>
                    <a:pt x="421" y="95"/>
                  </a:lnTo>
                  <a:lnTo>
                    <a:pt x="418" y="99"/>
                  </a:lnTo>
                  <a:lnTo>
                    <a:pt x="417" y="104"/>
                  </a:lnTo>
                  <a:lnTo>
                    <a:pt x="417" y="106"/>
                  </a:lnTo>
                  <a:lnTo>
                    <a:pt x="417" y="108"/>
                  </a:lnTo>
                  <a:lnTo>
                    <a:pt x="418" y="111"/>
                  </a:lnTo>
                  <a:lnTo>
                    <a:pt x="420" y="113"/>
                  </a:lnTo>
                  <a:lnTo>
                    <a:pt x="425" y="118"/>
                  </a:lnTo>
                  <a:lnTo>
                    <a:pt x="434" y="124"/>
                  </a:lnTo>
                  <a:lnTo>
                    <a:pt x="446" y="131"/>
                  </a:lnTo>
                  <a:lnTo>
                    <a:pt x="462" y="138"/>
                  </a:lnTo>
                  <a:lnTo>
                    <a:pt x="480" y="145"/>
                  </a:lnTo>
                  <a:lnTo>
                    <a:pt x="496" y="152"/>
                  </a:lnTo>
                  <a:lnTo>
                    <a:pt x="512" y="160"/>
                  </a:lnTo>
                  <a:lnTo>
                    <a:pt x="526" y="169"/>
                  </a:lnTo>
                  <a:lnTo>
                    <a:pt x="538" y="177"/>
                  </a:lnTo>
                  <a:lnTo>
                    <a:pt x="549" y="185"/>
                  </a:lnTo>
                  <a:lnTo>
                    <a:pt x="558" y="194"/>
                  </a:lnTo>
                  <a:lnTo>
                    <a:pt x="565" y="204"/>
                  </a:lnTo>
                  <a:lnTo>
                    <a:pt x="568" y="209"/>
                  </a:lnTo>
                  <a:lnTo>
                    <a:pt x="570" y="214"/>
                  </a:lnTo>
                  <a:lnTo>
                    <a:pt x="571" y="219"/>
                  </a:lnTo>
                  <a:lnTo>
                    <a:pt x="572" y="223"/>
                  </a:lnTo>
                  <a:lnTo>
                    <a:pt x="573" y="228"/>
                  </a:lnTo>
                  <a:lnTo>
                    <a:pt x="573" y="233"/>
                  </a:lnTo>
                  <a:lnTo>
                    <a:pt x="572" y="240"/>
                  </a:lnTo>
                  <a:lnTo>
                    <a:pt x="570" y="245"/>
                  </a:lnTo>
                  <a:lnTo>
                    <a:pt x="568" y="250"/>
                  </a:lnTo>
                  <a:lnTo>
                    <a:pt x="565" y="255"/>
                  </a:lnTo>
                  <a:lnTo>
                    <a:pt x="562" y="261"/>
                  </a:lnTo>
                  <a:lnTo>
                    <a:pt x="558" y="266"/>
                  </a:lnTo>
                  <a:lnTo>
                    <a:pt x="547" y="278"/>
                  </a:lnTo>
                  <a:lnTo>
                    <a:pt x="532" y="289"/>
                  </a:lnTo>
                  <a:lnTo>
                    <a:pt x="518" y="302"/>
                  </a:lnTo>
                  <a:lnTo>
                    <a:pt x="506" y="315"/>
                  </a:lnTo>
                  <a:lnTo>
                    <a:pt x="496" y="327"/>
                  </a:lnTo>
                  <a:lnTo>
                    <a:pt x="488" y="340"/>
                  </a:lnTo>
                  <a:lnTo>
                    <a:pt x="475" y="363"/>
                  </a:lnTo>
                  <a:lnTo>
                    <a:pt x="464" y="384"/>
                  </a:lnTo>
                  <a:lnTo>
                    <a:pt x="459" y="392"/>
                  </a:lnTo>
                  <a:lnTo>
                    <a:pt x="454" y="400"/>
                  </a:lnTo>
                  <a:lnTo>
                    <a:pt x="448" y="406"/>
                  </a:lnTo>
                  <a:lnTo>
                    <a:pt x="442" y="412"/>
                  </a:lnTo>
                  <a:lnTo>
                    <a:pt x="437" y="413"/>
                  </a:lnTo>
                  <a:lnTo>
                    <a:pt x="433" y="414"/>
                  </a:lnTo>
                  <a:lnTo>
                    <a:pt x="429" y="415"/>
                  </a:lnTo>
                  <a:lnTo>
                    <a:pt x="424" y="416"/>
                  </a:lnTo>
                  <a:lnTo>
                    <a:pt x="413" y="415"/>
                  </a:lnTo>
                  <a:lnTo>
                    <a:pt x="399" y="412"/>
                  </a:lnTo>
                  <a:lnTo>
                    <a:pt x="392" y="410"/>
                  </a:lnTo>
                  <a:lnTo>
                    <a:pt x="386" y="407"/>
                  </a:lnTo>
                  <a:lnTo>
                    <a:pt x="380" y="404"/>
                  </a:lnTo>
                  <a:lnTo>
                    <a:pt x="374" y="401"/>
                  </a:lnTo>
                  <a:lnTo>
                    <a:pt x="363" y="393"/>
                  </a:lnTo>
                  <a:lnTo>
                    <a:pt x="353" y="385"/>
                  </a:lnTo>
                  <a:lnTo>
                    <a:pt x="335" y="364"/>
                  </a:lnTo>
                  <a:lnTo>
                    <a:pt x="316" y="344"/>
                  </a:lnTo>
                  <a:lnTo>
                    <a:pt x="305" y="333"/>
                  </a:lnTo>
                  <a:lnTo>
                    <a:pt x="293" y="323"/>
                  </a:lnTo>
                  <a:lnTo>
                    <a:pt x="279" y="314"/>
                  </a:lnTo>
                  <a:lnTo>
                    <a:pt x="263" y="306"/>
                  </a:lnTo>
                  <a:lnTo>
                    <a:pt x="255" y="302"/>
                  </a:lnTo>
                  <a:lnTo>
                    <a:pt x="246" y="299"/>
                  </a:lnTo>
                  <a:lnTo>
                    <a:pt x="236" y="296"/>
                  </a:lnTo>
                  <a:lnTo>
                    <a:pt x="225" y="294"/>
                  </a:lnTo>
                  <a:lnTo>
                    <a:pt x="213" y="292"/>
                  </a:lnTo>
                  <a:lnTo>
                    <a:pt x="201" y="291"/>
                  </a:lnTo>
                  <a:lnTo>
                    <a:pt x="188" y="290"/>
                  </a:lnTo>
                  <a:lnTo>
                    <a:pt x="174" y="289"/>
                  </a:lnTo>
                  <a:lnTo>
                    <a:pt x="160" y="289"/>
                  </a:lnTo>
                  <a:lnTo>
                    <a:pt x="147" y="288"/>
                  </a:lnTo>
                  <a:lnTo>
                    <a:pt x="137" y="287"/>
                  </a:lnTo>
                  <a:lnTo>
                    <a:pt x="127" y="286"/>
                  </a:lnTo>
                  <a:lnTo>
                    <a:pt x="118" y="284"/>
                  </a:lnTo>
                  <a:lnTo>
                    <a:pt x="110" y="281"/>
                  </a:lnTo>
                  <a:lnTo>
                    <a:pt x="104" y="279"/>
                  </a:lnTo>
                  <a:lnTo>
                    <a:pt x="99" y="275"/>
                  </a:lnTo>
                  <a:lnTo>
                    <a:pt x="94" y="272"/>
                  </a:lnTo>
                  <a:lnTo>
                    <a:pt x="91" y="267"/>
                  </a:lnTo>
                  <a:lnTo>
                    <a:pt x="87" y="264"/>
                  </a:lnTo>
                  <a:lnTo>
                    <a:pt x="85" y="259"/>
                  </a:lnTo>
                  <a:lnTo>
                    <a:pt x="83" y="255"/>
                  </a:lnTo>
                  <a:lnTo>
                    <a:pt x="83" y="251"/>
                  </a:lnTo>
                  <a:lnTo>
                    <a:pt x="82" y="246"/>
                  </a:lnTo>
                  <a:lnTo>
                    <a:pt x="82" y="241"/>
                  </a:lnTo>
                  <a:lnTo>
                    <a:pt x="85" y="221"/>
                  </a:lnTo>
                  <a:lnTo>
                    <a:pt x="90" y="201"/>
                  </a:lnTo>
                  <a:lnTo>
                    <a:pt x="91" y="191"/>
                  </a:lnTo>
                  <a:lnTo>
                    <a:pt x="92" y="182"/>
                  </a:lnTo>
                  <a:lnTo>
                    <a:pt x="91" y="178"/>
                  </a:lnTo>
                  <a:lnTo>
                    <a:pt x="90" y="175"/>
                  </a:lnTo>
                  <a:lnTo>
                    <a:pt x="87" y="171"/>
                  </a:lnTo>
                  <a:lnTo>
                    <a:pt x="85" y="168"/>
                  </a:lnTo>
                  <a:lnTo>
                    <a:pt x="70" y="154"/>
                  </a:lnTo>
                  <a:lnTo>
                    <a:pt x="49" y="137"/>
                  </a:lnTo>
                  <a:lnTo>
                    <a:pt x="39" y="127"/>
                  </a:lnTo>
                  <a:lnTo>
                    <a:pt x="30" y="117"/>
                  </a:lnTo>
                  <a:lnTo>
                    <a:pt x="21" y="107"/>
                  </a:lnTo>
                  <a:lnTo>
                    <a:pt x="12" y="96"/>
                  </a:lnTo>
                  <a:lnTo>
                    <a:pt x="6" y="85"/>
                  </a:lnTo>
                  <a:lnTo>
                    <a:pt x="1" y="75"/>
                  </a:lnTo>
                  <a:lnTo>
                    <a:pt x="0" y="70"/>
                  </a:lnTo>
                  <a:lnTo>
                    <a:pt x="0" y="66"/>
                  </a:lnTo>
                  <a:lnTo>
                    <a:pt x="0" y="61"/>
                  </a:lnTo>
                  <a:lnTo>
                    <a:pt x="1" y="55"/>
                  </a:lnTo>
                  <a:lnTo>
                    <a:pt x="3" y="51"/>
                  </a:lnTo>
                  <a:lnTo>
                    <a:pt x="5" y="47"/>
                  </a:lnTo>
                  <a:lnTo>
                    <a:pt x="9" y="43"/>
                  </a:lnTo>
                  <a:lnTo>
                    <a:pt x="14" y="39"/>
                  </a:lnTo>
                  <a:lnTo>
                    <a:pt x="20" y="36"/>
                  </a:lnTo>
                  <a:lnTo>
                    <a:pt x="27" y="33"/>
                  </a:lnTo>
                  <a:lnTo>
                    <a:pt x="35" y="30"/>
                  </a:lnTo>
                  <a:lnTo>
                    <a:pt x="44" y="28"/>
                  </a:lnTo>
                  <a:lnTo>
                    <a:pt x="68" y="22"/>
                  </a:lnTo>
                  <a:lnTo>
                    <a:pt x="95" y="17"/>
                  </a:lnTo>
                  <a:lnTo>
                    <a:pt x="125" y="13"/>
                  </a:lnTo>
                  <a:lnTo>
                    <a:pt x="156" y="9"/>
                  </a:lnTo>
                  <a:lnTo>
                    <a:pt x="190" y="6"/>
                  </a:lnTo>
                  <a:lnTo>
                    <a:pt x="225" y="3"/>
                  </a:lnTo>
                  <a:lnTo>
                    <a:pt x="259" y="1"/>
                  </a:lnTo>
                  <a:lnTo>
                    <a:pt x="294" y="0"/>
                  </a:lnTo>
                  <a:lnTo>
                    <a:pt x="326" y="0"/>
                  </a:lnTo>
                  <a:lnTo>
                    <a:pt x="357" y="1"/>
                  </a:lnTo>
                  <a:lnTo>
                    <a:pt x="385" y="4"/>
                  </a:lnTo>
                  <a:lnTo>
                    <a:pt x="410" y="8"/>
                  </a:lnTo>
                  <a:lnTo>
                    <a:pt x="420" y="10"/>
                  </a:lnTo>
                  <a:lnTo>
                    <a:pt x="429" y="13"/>
                  </a:lnTo>
                  <a:lnTo>
                    <a:pt x="437" y="17"/>
                  </a:lnTo>
                  <a:lnTo>
                    <a:pt x="444" y="21"/>
                  </a:lnTo>
                  <a:lnTo>
                    <a:pt x="449" y="26"/>
                  </a:lnTo>
                  <a:lnTo>
                    <a:pt x="453" y="31"/>
                  </a:lnTo>
                  <a:lnTo>
                    <a:pt x="455" y="36"/>
                  </a:lnTo>
                  <a:lnTo>
                    <a:pt x="455" y="42"/>
                  </a:lnTo>
                  <a:close/>
                </a:path>
              </a:pathLst>
            </a:custGeom>
            <a:solidFill>
              <a:srgbClr val="D69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67" name="Freeform 2375">
              <a:extLst>
                <a:ext uri="{FF2B5EF4-FFF2-40B4-BE49-F238E27FC236}">
                  <a16:creationId xmlns:a16="http://schemas.microsoft.com/office/drawing/2014/main" id="{544CCC4B-8925-4F6D-A060-120EC99146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04" y="3382"/>
              <a:ext cx="41" cy="30"/>
            </a:xfrm>
            <a:custGeom>
              <a:avLst/>
              <a:gdLst>
                <a:gd name="T0" fmla="*/ 2 w 612"/>
                <a:gd name="T1" fmla="*/ 0 h 451"/>
                <a:gd name="T2" fmla="*/ 2 w 612"/>
                <a:gd name="T3" fmla="*/ 0 h 451"/>
                <a:gd name="T4" fmla="*/ 2 w 612"/>
                <a:gd name="T5" fmla="*/ 1 h 451"/>
                <a:gd name="T6" fmla="*/ 2 w 612"/>
                <a:gd name="T7" fmla="*/ 1 h 451"/>
                <a:gd name="T8" fmla="*/ 2 w 612"/>
                <a:gd name="T9" fmla="*/ 1 h 451"/>
                <a:gd name="T10" fmla="*/ 2 w 612"/>
                <a:gd name="T11" fmla="*/ 1 h 451"/>
                <a:gd name="T12" fmla="*/ 2 w 612"/>
                <a:gd name="T13" fmla="*/ 1 h 451"/>
                <a:gd name="T14" fmla="*/ 2 w 612"/>
                <a:gd name="T15" fmla="*/ 1 h 451"/>
                <a:gd name="T16" fmla="*/ 2 w 612"/>
                <a:gd name="T17" fmla="*/ 1 h 451"/>
                <a:gd name="T18" fmla="*/ 2 w 612"/>
                <a:gd name="T19" fmla="*/ 1 h 451"/>
                <a:gd name="T20" fmla="*/ 3 w 612"/>
                <a:gd name="T21" fmla="*/ 1 h 451"/>
                <a:gd name="T22" fmla="*/ 3 w 612"/>
                <a:gd name="T23" fmla="*/ 1 h 451"/>
                <a:gd name="T24" fmla="*/ 3 w 612"/>
                <a:gd name="T25" fmla="*/ 1 h 451"/>
                <a:gd name="T26" fmla="*/ 3 w 612"/>
                <a:gd name="T27" fmla="*/ 1 h 451"/>
                <a:gd name="T28" fmla="*/ 3 w 612"/>
                <a:gd name="T29" fmla="*/ 1 h 451"/>
                <a:gd name="T30" fmla="*/ 3 w 612"/>
                <a:gd name="T31" fmla="*/ 1 h 451"/>
                <a:gd name="T32" fmla="*/ 3 w 612"/>
                <a:gd name="T33" fmla="*/ 1 h 451"/>
                <a:gd name="T34" fmla="*/ 2 w 612"/>
                <a:gd name="T35" fmla="*/ 1 h 451"/>
                <a:gd name="T36" fmla="*/ 2 w 612"/>
                <a:gd name="T37" fmla="*/ 2 h 451"/>
                <a:gd name="T38" fmla="*/ 2 w 612"/>
                <a:gd name="T39" fmla="*/ 1 h 451"/>
                <a:gd name="T40" fmla="*/ 2 w 612"/>
                <a:gd name="T41" fmla="*/ 2 h 451"/>
                <a:gd name="T42" fmla="*/ 2 w 612"/>
                <a:gd name="T43" fmla="*/ 2 h 451"/>
                <a:gd name="T44" fmla="*/ 2 w 612"/>
                <a:gd name="T45" fmla="*/ 2 h 451"/>
                <a:gd name="T46" fmla="*/ 2 w 612"/>
                <a:gd name="T47" fmla="*/ 2 h 451"/>
                <a:gd name="T48" fmla="*/ 2 w 612"/>
                <a:gd name="T49" fmla="*/ 2 h 451"/>
                <a:gd name="T50" fmla="*/ 2 w 612"/>
                <a:gd name="T51" fmla="*/ 2 h 451"/>
                <a:gd name="T52" fmla="*/ 2 w 612"/>
                <a:gd name="T53" fmla="*/ 2 h 451"/>
                <a:gd name="T54" fmla="*/ 2 w 612"/>
                <a:gd name="T55" fmla="*/ 2 h 451"/>
                <a:gd name="T56" fmla="*/ 1 w 612"/>
                <a:gd name="T57" fmla="*/ 2 h 451"/>
                <a:gd name="T58" fmla="*/ 1 w 612"/>
                <a:gd name="T59" fmla="*/ 1 h 451"/>
                <a:gd name="T60" fmla="*/ 1 w 612"/>
                <a:gd name="T61" fmla="*/ 1 h 451"/>
                <a:gd name="T62" fmla="*/ 1 w 612"/>
                <a:gd name="T63" fmla="*/ 1 h 451"/>
                <a:gd name="T64" fmla="*/ 2 w 612"/>
                <a:gd name="T65" fmla="*/ 2 h 451"/>
                <a:gd name="T66" fmla="*/ 1 w 612"/>
                <a:gd name="T67" fmla="*/ 1 h 451"/>
                <a:gd name="T68" fmla="*/ 0 w 612"/>
                <a:gd name="T69" fmla="*/ 1 h 451"/>
                <a:gd name="T70" fmla="*/ 0 w 612"/>
                <a:gd name="T71" fmla="*/ 1 h 451"/>
                <a:gd name="T72" fmla="*/ 1 w 612"/>
                <a:gd name="T73" fmla="*/ 1 h 451"/>
                <a:gd name="T74" fmla="*/ 0 w 612"/>
                <a:gd name="T75" fmla="*/ 1 h 451"/>
                <a:gd name="T76" fmla="*/ 1 w 612"/>
                <a:gd name="T77" fmla="*/ 1 h 451"/>
                <a:gd name="T78" fmla="*/ 0 w 612"/>
                <a:gd name="T79" fmla="*/ 1 h 451"/>
                <a:gd name="T80" fmla="*/ 1 w 612"/>
                <a:gd name="T81" fmla="*/ 1 h 451"/>
                <a:gd name="T82" fmla="*/ 1 w 612"/>
                <a:gd name="T83" fmla="*/ 1 h 451"/>
                <a:gd name="T84" fmla="*/ 0 w 612"/>
                <a:gd name="T85" fmla="*/ 1 h 451"/>
                <a:gd name="T86" fmla="*/ 0 w 612"/>
                <a:gd name="T87" fmla="*/ 1 h 451"/>
                <a:gd name="T88" fmla="*/ 0 w 612"/>
                <a:gd name="T89" fmla="*/ 1 h 451"/>
                <a:gd name="T90" fmla="*/ 0 w 612"/>
                <a:gd name="T91" fmla="*/ 0 h 451"/>
                <a:gd name="T92" fmla="*/ 0 w 612"/>
                <a:gd name="T93" fmla="*/ 1 h 451"/>
                <a:gd name="T94" fmla="*/ 0 w 612"/>
                <a:gd name="T95" fmla="*/ 0 h 451"/>
                <a:gd name="T96" fmla="*/ 0 w 612"/>
                <a:gd name="T97" fmla="*/ 0 h 451"/>
                <a:gd name="T98" fmla="*/ 0 w 612"/>
                <a:gd name="T99" fmla="*/ 0 h 451"/>
                <a:gd name="T100" fmla="*/ 0 w 612"/>
                <a:gd name="T101" fmla="*/ 0 h 451"/>
                <a:gd name="T102" fmla="*/ 0 w 612"/>
                <a:gd name="T103" fmla="*/ 0 h 451"/>
                <a:gd name="T104" fmla="*/ 0 w 612"/>
                <a:gd name="T105" fmla="*/ 0 h 451"/>
                <a:gd name="T106" fmla="*/ 1 w 612"/>
                <a:gd name="T107" fmla="*/ 0 h 451"/>
                <a:gd name="T108" fmla="*/ 2 w 612"/>
                <a:gd name="T109" fmla="*/ 0 h 451"/>
                <a:gd name="T110" fmla="*/ 2 w 612"/>
                <a:gd name="T111" fmla="*/ 0 h 451"/>
                <a:gd name="T112" fmla="*/ 2 w 612"/>
                <a:gd name="T113" fmla="*/ 0 h 451"/>
                <a:gd name="T114" fmla="*/ 1 w 612"/>
                <a:gd name="T115" fmla="*/ 0 h 451"/>
                <a:gd name="T116" fmla="*/ 1 w 612"/>
                <a:gd name="T117" fmla="*/ 0 h 451"/>
                <a:gd name="T118" fmla="*/ 2 w 612"/>
                <a:gd name="T119" fmla="*/ 0 h 451"/>
                <a:gd name="T120" fmla="*/ 2 w 612"/>
                <a:gd name="T121" fmla="*/ 0 h 451"/>
                <a:gd name="T122" fmla="*/ 2 w 612"/>
                <a:gd name="T123" fmla="*/ 0 h 45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612" h="451">
                  <a:moveTo>
                    <a:pt x="494" y="59"/>
                  </a:moveTo>
                  <a:lnTo>
                    <a:pt x="492" y="68"/>
                  </a:lnTo>
                  <a:lnTo>
                    <a:pt x="489" y="77"/>
                  </a:lnTo>
                  <a:lnTo>
                    <a:pt x="486" y="85"/>
                  </a:lnTo>
                  <a:lnTo>
                    <a:pt x="482" y="91"/>
                  </a:lnTo>
                  <a:lnTo>
                    <a:pt x="473" y="103"/>
                  </a:lnTo>
                  <a:lnTo>
                    <a:pt x="464" y="114"/>
                  </a:lnTo>
                  <a:lnTo>
                    <a:pt x="437" y="87"/>
                  </a:lnTo>
                  <a:lnTo>
                    <a:pt x="443" y="81"/>
                  </a:lnTo>
                  <a:lnTo>
                    <a:pt x="449" y="73"/>
                  </a:lnTo>
                  <a:lnTo>
                    <a:pt x="451" y="69"/>
                  </a:lnTo>
                  <a:lnTo>
                    <a:pt x="453" y="65"/>
                  </a:lnTo>
                  <a:lnTo>
                    <a:pt x="455" y="61"/>
                  </a:lnTo>
                  <a:lnTo>
                    <a:pt x="455" y="57"/>
                  </a:lnTo>
                  <a:lnTo>
                    <a:pt x="494" y="59"/>
                  </a:lnTo>
                  <a:close/>
                  <a:moveTo>
                    <a:pt x="464" y="114"/>
                  </a:moveTo>
                  <a:lnTo>
                    <a:pt x="457" y="119"/>
                  </a:lnTo>
                  <a:lnTo>
                    <a:pt x="454" y="123"/>
                  </a:lnTo>
                  <a:lnTo>
                    <a:pt x="420" y="108"/>
                  </a:lnTo>
                  <a:lnTo>
                    <a:pt x="423" y="102"/>
                  </a:lnTo>
                  <a:lnTo>
                    <a:pt x="428" y="97"/>
                  </a:lnTo>
                  <a:lnTo>
                    <a:pt x="432" y="92"/>
                  </a:lnTo>
                  <a:lnTo>
                    <a:pt x="437" y="87"/>
                  </a:lnTo>
                  <a:lnTo>
                    <a:pt x="464" y="114"/>
                  </a:lnTo>
                  <a:close/>
                  <a:moveTo>
                    <a:pt x="420" y="108"/>
                  </a:moveTo>
                  <a:lnTo>
                    <a:pt x="428" y="90"/>
                  </a:lnTo>
                  <a:lnTo>
                    <a:pt x="420" y="108"/>
                  </a:lnTo>
                  <a:lnTo>
                    <a:pt x="438" y="116"/>
                  </a:lnTo>
                  <a:lnTo>
                    <a:pt x="420" y="108"/>
                  </a:lnTo>
                  <a:close/>
                  <a:moveTo>
                    <a:pt x="454" y="123"/>
                  </a:moveTo>
                  <a:lnTo>
                    <a:pt x="456" y="124"/>
                  </a:lnTo>
                  <a:lnTo>
                    <a:pt x="462" y="126"/>
                  </a:lnTo>
                  <a:lnTo>
                    <a:pt x="473" y="130"/>
                  </a:lnTo>
                  <a:lnTo>
                    <a:pt x="489" y="136"/>
                  </a:lnTo>
                  <a:lnTo>
                    <a:pt x="475" y="171"/>
                  </a:lnTo>
                  <a:lnTo>
                    <a:pt x="456" y="163"/>
                  </a:lnTo>
                  <a:lnTo>
                    <a:pt x="442" y="155"/>
                  </a:lnTo>
                  <a:lnTo>
                    <a:pt x="431" y="147"/>
                  </a:lnTo>
                  <a:lnTo>
                    <a:pt x="423" y="139"/>
                  </a:lnTo>
                  <a:lnTo>
                    <a:pt x="421" y="135"/>
                  </a:lnTo>
                  <a:lnTo>
                    <a:pt x="419" y="131"/>
                  </a:lnTo>
                  <a:lnTo>
                    <a:pt x="418" y="128"/>
                  </a:lnTo>
                  <a:lnTo>
                    <a:pt x="417" y="124"/>
                  </a:lnTo>
                  <a:lnTo>
                    <a:pt x="417" y="117"/>
                  </a:lnTo>
                  <a:lnTo>
                    <a:pt x="420" y="108"/>
                  </a:lnTo>
                  <a:lnTo>
                    <a:pt x="454" y="123"/>
                  </a:lnTo>
                  <a:close/>
                  <a:moveTo>
                    <a:pt x="475" y="171"/>
                  </a:moveTo>
                  <a:lnTo>
                    <a:pt x="477" y="172"/>
                  </a:lnTo>
                  <a:lnTo>
                    <a:pt x="475" y="171"/>
                  </a:lnTo>
                  <a:lnTo>
                    <a:pt x="482" y="154"/>
                  </a:lnTo>
                  <a:lnTo>
                    <a:pt x="475" y="171"/>
                  </a:lnTo>
                  <a:close/>
                  <a:moveTo>
                    <a:pt x="488" y="136"/>
                  </a:moveTo>
                  <a:lnTo>
                    <a:pt x="514" y="147"/>
                  </a:lnTo>
                  <a:lnTo>
                    <a:pt x="537" y="158"/>
                  </a:lnTo>
                  <a:lnTo>
                    <a:pt x="547" y="164"/>
                  </a:lnTo>
                  <a:lnTo>
                    <a:pt x="557" y="169"/>
                  </a:lnTo>
                  <a:lnTo>
                    <a:pt x="567" y="175"/>
                  </a:lnTo>
                  <a:lnTo>
                    <a:pt x="575" y="182"/>
                  </a:lnTo>
                  <a:lnTo>
                    <a:pt x="551" y="211"/>
                  </a:lnTo>
                  <a:lnTo>
                    <a:pt x="537" y="201"/>
                  </a:lnTo>
                  <a:lnTo>
                    <a:pt x="518" y="191"/>
                  </a:lnTo>
                  <a:lnTo>
                    <a:pt x="498" y="181"/>
                  </a:lnTo>
                  <a:lnTo>
                    <a:pt x="475" y="171"/>
                  </a:lnTo>
                  <a:lnTo>
                    <a:pt x="488" y="136"/>
                  </a:lnTo>
                  <a:close/>
                  <a:moveTo>
                    <a:pt x="575" y="182"/>
                  </a:moveTo>
                  <a:lnTo>
                    <a:pt x="587" y="193"/>
                  </a:lnTo>
                  <a:lnTo>
                    <a:pt x="596" y="203"/>
                  </a:lnTo>
                  <a:lnTo>
                    <a:pt x="601" y="209"/>
                  </a:lnTo>
                  <a:lnTo>
                    <a:pt x="604" y="216"/>
                  </a:lnTo>
                  <a:lnTo>
                    <a:pt x="607" y="222"/>
                  </a:lnTo>
                  <a:lnTo>
                    <a:pt x="609" y="228"/>
                  </a:lnTo>
                  <a:lnTo>
                    <a:pt x="574" y="238"/>
                  </a:lnTo>
                  <a:lnTo>
                    <a:pt x="571" y="232"/>
                  </a:lnTo>
                  <a:lnTo>
                    <a:pt x="566" y="225"/>
                  </a:lnTo>
                  <a:lnTo>
                    <a:pt x="559" y="219"/>
                  </a:lnTo>
                  <a:lnTo>
                    <a:pt x="551" y="211"/>
                  </a:lnTo>
                  <a:lnTo>
                    <a:pt x="575" y="182"/>
                  </a:lnTo>
                  <a:close/>
                  <a:moveTo>
                    <a:pt x="609" y="228"/>
                  </a:moveTo>
                  <a:lnTo>
                    <a:pt x="611" y="234"/>
                  </a:lnTo>
                  <a:lnTo>
                    <a:pt x="612" y="241"/>
                  </a:lnTo>
                  <a:lnTo>
                    <a:pt x="612" y="248"/>
                  </a:lnTo>
                  <a:lnTo>
                    <a:pt x="611" y="256"/>
                  </a:lnTo>
                  <a:lnTo>
                    <a:pt x="610" y="263"/>
                  </a:lnTo>
                  <a:lnTo>
                    <a:pt x="608" y="270"/>
                  </a:lnTo>
                  <a:lnTo>
                    <a:pt x="604" y="277"/>
                  </a:lnTo>
                  <a:lnTo>
                    <a:pt x="600" y="284"/>
                  </a:lnTo>
                  <a:lnTo>
                    <a:pt x="569" y="264"/>
                  </a:lnTo>
                  <a:lnTo>
                    <a:pt x="572" y="257"/>
                  </a:lnTo>
                  <a:lnTo>
                    <a:pt x="574" y="251"/>
                  </a:lnTo>
                  <a:lnTo>
                    <a:pt x="575" y="244"/>
                  </a:lnTo>
                  <a:lnTo>
                    <a:pt x="574" y="238"/>
                  </a:lnTo>
                  <a:lnTo>
                    <a:pt x="609" y="228"/>
                  </a:lnTo>
                  <a:close/>
                  <a:moveTo>
                    <a:pt x="600" y="284"/>
                  </a:moveTo>
                  <a:lnTo>
                    <a:pt x="593" y="293"/>
                  </a:lnTo>
                  <a:lnTo>
                    <a:pt x="585" y="302"/>
                  </a:lnTo>
                  <a:lnTo>
                    <a:pt x="575" y="311"/>
                  </a:lnTo>
                  <a:lnTo>
                    <a:pt x="564" y="321"/>
                  </a:lnTo>
                  <a:lnTo>
                    <a:pt x="541" y="291"/>
                  </a:lnTo>
                  <a:lnTo>
                    <a:pt x="550" y="283"/>
                  </a:lnTo>
                  <a:lnTo>
                    <a:pt x="557" y="276"/>
                  </a:lnTo>
                  <a:lnTo>
                    <a:pt x="564" y="270"/>
                  </a:lnTo>
                  <a:lnTo>
                    <a:pt x="569" y="264"/>
                  </a:lnTo>
                  <a:lnTo>
                    <a:pt x="600" y="284"/>
                  </a:lnTo>
                  <a:close/>
                  <a:moveTo>
                    <a:pt x="541" y="291"/>
                  </a:moveTo>
                  <a:lnTo>
                    <a:pt x="540" y="291"/>
                  </a:lnTo>
                  <a:lnTo>
                    <a:pt x="541" y="291"/>
                  </a:lnTo>
                  <a:lnTo>
                    <a:pt x="552" y="305"/>
                  </a:lnTo>
                  <a:lnTo>
                    <a:pt x="541" y="291"/>
                  </a:lnTo>
                  <a:close/>
                  <a:moveTo>
                    <a:pt x="565" y="321"/>
                  </a:moveTo>
                  <a:lnTo>
                    <a:pt x="553" y="330"/>
                  </a:lnTo>
                  <a:lnTo>
                    <a:pt x="544" y="340"/>
                  </a:lnTo>
                  <a:lnTo>
                    <a:pt x="536" y="349"/>
                  </a:lnTo>
                  <a:lnTo>
                    <a:pt x="529" y="360"/>
                  </a:lnTo>
                  <a:lnTo>
                    <a:pt x="517" y="378"/>
                  </a:lnTo>
                  <a:lnTo>
                    <a:pt x="508" y="396"/>
                  </a:lnTo>
                  <a:lnTo>
                    <a:pt x="474" y="379"/>
                  </a:lnTo>
                  <a:lnTo>
                    <a:pt x="484" y="359"/>
                  </a:lnTo>
                  <a:lnTo>
                    <a:pt x="498" y="337"/>
                  </a:lnTo>
                  <a:lnTo>
                    <a:pt x="506" y="326"/>
                  </a:lnTo>
                  <a:lnTo>
                    <a:pt x="516" y="314"/>
                  </a:lnTo>
                  <a:lnTo>
                    <a:pt x="527" y="302"/>
                  </a:lnTo>
                  <a:lnTo>
                    <a:pt x="541" y="291"/>
                  </a:lnTo>
                  <a:lnTo>
                    <a:pt x="565" y="321"/>
                  </a:lnTo>
                  <a:close/>
                  <a:moveTo>
                    <a:pt x="508" y="396"/>
                  </a:moveTo>
                  <a:lnTo>
                    <a:pt x="500" y="410"/>
                  </a:lnTo>
                  <a:lnTo>
                    <a:pt x="492" y="423"/>
                  </a:lnTo>
                  <a:lnTo>
                    <a:pt x="488" y="429"/>
                  </a:lnTo>
                  <a:lnTo>
                    <a:pt x="484" y="434"/>
                  </a:lnTo>
                  <a:lnTo>
                    <a:pt x="480" y="439"/>
                  </a:lnTo>
                  <a:lnTo>
                    <a:pt x="475" y="442"/>
                  </a:lnTo>
                  <a:lnTo>
                    <a:pt x="470" y="446"/>
                  </a:lnTo>
                  <a:lnTo>
                    <a:pt x="465" y="448"/>
                  </a:lnTo>
                  <a:lnTo>
                    <a:pt x="458" y="450"/>
                  </a:lnTo>
                  <a:lnTo>
                    <a:pt x="451" y="450"/>
                  </a:lnTo>
                  <a:lnTo>
                    <a:pt x="443" y="451"/>
                  </a:lnTo>
                  <a:lnTo>
                    <a:pt x="435" y="450"/>
                  </a:lnTo>
                  <a:lnTo>
                    <a:pt x="425" y="448"/>
                  </a:lnTo>
                  <a:lnTo>
                    <a:pt x="414" y="445"/>
                  </a:lnTo>
                  <a:lnTo>
                    <a:pt x="425" y="409"/>
                  </a:lnTo>
                  <a:lnTo>
                    <a:pt x="435" y="411"/>
                  </a:lnTo>
                  <a:lnTo>
                    <a:pt x="443" y="411"/>
                  </a:lnTo>
                  <a:lnTo>
                    <a:pt x="450" y="410"/>
                  </a:lnTo>
                  <a:lnTo>
                    <a:pt x="455" y="406"/>
                  </a:lnTo>
                  <a:lnTo>
                    <a:pt x="461" y="401"/>
                  </a:lnTo>
                  <a:lnTo>
                    <a:pt x="466" y="395"/>
                  </a:lnTo>
                  <a:lnTo>
                    <a:pt x="470" y="387"/>
                  </a:lnTo>
                  <a:lnTo>
                    <a:pt x="474" y="379"/>
                  </a:lnTo>
                  <a:lnTo>
                    <a:pt x="508" y="396"/>
                  </a:lnTo>
                  <a:close/>
                  <a:moveTo>
                    <a:pt x="423" y="409"/>
                  </a:moveTo>
                  <a:lnTo>
                    <a:pt x="425" y="409"/>
                  </a:lnTo>
                  <a:lnTo>
                    <a:pt x="419" y="428"/>
                  </a:lnTo>
                  <a:lnTo>
                    <a:pt x="423" y="409"/>
                  </a:lnTo>
                  <a:close/>
                  <a:moveTo>
                    <a:pt x="415" y="446"/>
                  </a:moveTo>
                  <a:lnTo>
                    <a:pt x="402" y="442"/>
                  </a:lnTo>
                  <a:lnTo>
                    <a:pt x="391" y="437"/>
                  </a:lnTo>
                  <a:lnTo>
                    <a:pt x="380" y="431"/>
                  </a:lnTo>
                  <a:lnTo>
                    <a:pt x="371" y="424"/>
                  </a:lnTo>
                  <a:lnTo>
                    <a:pt x="363" y="416"/>
                  </a:lnTo>
                  <a:lnTo>
                    <a:pt x="355" y="409"/>
                  </a:lnTo>
                  <a:lnTo>
                    <a:pt x="346" y="400"/>
                  </a:lnTo>
                  <a:lnTo>
                    <a:pt x="339" y="392"/>
                  </a:lnTo>
                  <a:lnTo>
                    <a:pt x="367" y="367"/>
                  </a:lnTo>
                  <a:lnTo>
                    <a:pt x="379" y="380"/>
                  </a:lnTo>
                  <a:lnTo>
                    <a:pt x="393" y="393"/>
                  </a:lnTo>
                  <a:lnTo>
                    <a:pt x="400" y="398"/>
                  </a:lnTo>
                  <a:lnTo>
                    <a:pt x="407" y="403"/>
                  </a:lnTo>
                  <a:lnTo>
                    <a:pt x="415" y="406"/>
                  </a:lnTo>
                  <a:lnTo>
                    <a:pt x="423" y="409"/>
                  </a:lnTo>
                  <a:lnTo>
                    <a:pt x="415" y="446"/>
                  </a:lnTo>
                  <a:close/>
                  <a:moveTo>
                    <a:pt x="339" y="392"/>
                  </a:moveTo>
                  <a:lnTo>
                    <a:pt x="329" y="379"/>
                  </a:lnTo>
                  <a:lnTo>
                    <a:pt x="317" y="368"/>
                  </a:lnTo>
                  <a:lnTo>
                    <a:pt x="310" y="362"/>
                  </a:lnTo>
                  <a:lnTo>
                    <a:pt x="304" y="357"/>
                  </a:lnTo>
                  <a:lnTo>
                    <a:pt x="297" y="351"/>
                  </a:lnTo>
                  <a:lnTo>
                    <a:pt x="289" y="346"/>
                  </a:lnTo>
                  <a:lnTo>
                    <a:pt x="280" y="341"/>
                  </a:lnTo>
                  <a:lnTo>
                    <a:pt x="271" y="337"/>
                  </a:lnTo>
                  <a:lnTo>
                    <a:pt x="261" y="334"/>
                  </a:lnTo>
                  <a:lnTo>
                    <a:pt x="250" y="331"/>
                  </a:lnTo>
                  <a:lnTo>
                    <a:pt x="237" y="328"/>
                  </a:lnTo>
                  <a:lnTo>
                    <a:pt x="224" y="326"/>
                  </a:lnTo>
                  <a:lnTo>
                    <a:pt x="209" y="325"/>
                  </a:lnTo>
                  <a:lnTo>
                    <a:pt x="194" y="325"/>
                  </a:lnTo>
                  <a:lnTo>
                    <a:pt x="194" y="287"/>
                  </a:lnTo>
                  <a:lnTo>
                    <a:pt x="212" y="288"/>
                  </a:lnTo>
                  <a:lnTo>
                    <a:pt x="230" y="289"/>
                  </a:lnTo>
                  <a:lnTo>
                    <a:pt x="245" y="291"/>
                  </a:lnTo>
                  <a:lnTo>
                    <a:pt x="260" y="294"/>
                  </a:lnTo>
                  <a:lnTo>
                    <a:pt x="273" y="298"/>
                  </a:lnTo>
                  <a:lnTo>
                    <a:pt x="286" y="302"/>
                  </a:lnTo>
                  <a:lnTo>
                    <a:pt x="297" y="307"/>
                  </a:lnTo>
                  <a:lnTo>
                    <a:pt x="307" y="312"/>
                  </a:lnTo>
                  <a:lnTo>
                    <a:pt x="316" y="318"/>
                  </a:lnTo>
                  <a:lnTo>
                    <a:pt x="326" y="325"/>
                  </a:lnTo>
                  <a:lnTo>
                    <a:pt x="334" y="332"/>
                  </a:lnTo>
                  <a:lnTo>
                    <a:pt x="341" y="338"/>
                  </a:lnTo>
                  <a:lnTo>
                    <a:pt x="355" y="352"/>
                  </a:lnTo>
                  <a:lnTo>
                    <a:pt x="367" y="367"/>
                  </a:lnTo>
                  <a:lnTo>
                    <a:pt x="339" y="392"/>
                  </a:lnTo>
                  <a:close/>
                  <a:moveTo>
                    <a:pt x="194" y="325"/>
                  </a:moveTo>
                  <a:lnTo>
                    <a:pt x="177" y="324"/>
                  </a:lnTo>
                  <a:lnTo>
                    <a:pt x="163" y="323"/>
                  </a:lnTo>
                  <a:lnTo>
                    <a:pt x="150" y="322"/>
                  </a:lnTo>
                  <a:lnTo>
                    <a:pt x="138" y="319"/>
                  </a:lnTo>
                  <a:lnTo>
                    <a:pt x="128" y="316"/>
                  </a:lnTo>
                  <a:lnTo>
                    <a:pt x="119" y="313"/>
                  </a:lnTo>
                  <a:lnTo>
                    <a:pt x="112" y="309"/>
                  </a:lnTo>
                  <a:lnTo>
                    <a:pt x="104" y="305"/>
                  </a:lnTo>
                  <a:lnTo>
                    <a:pt x="99" y="301"/>
                  </a:lnTo>
                  <a:lnTo>
                    <a:pt x="94" y="296"/>
                  </a:lnTo>
                  <a:lnTo>
                    <a:pt x="91" y="290"/>
                  </a:lnTo>
                  <a:lnTo>
                    <a:pt x="88" y="284"/>
                  </a:lnTo>
                  <a:lnTo>
                    <a:pt x="86" y="278"/>
                  </a:lnTo>
                  <a:lnTo>
                    <a:pt x="85" y="272"/>
                  </a:lnTo>
                  <a:lnTo>
                    <a:pt x="84" y="266"/>
                  </a:lnTo>
                  <a:lnTo>
                    <a:pt x="84" y="259"/>
                  </a:lnTo>
                  <a:lnTo>
                    <a:pt x="121" y="259"/>
                  </a:lnTo>
                  <a:lnTo>
                    <a:pt x="122" y="265"/>
                  </a:lnTo>
                  <a:lnTo>
                    <a:pt x="124" y="270"/>
                  </a:lnTo>
                  <a:lnTo>
                    <a:pt x="128" y="274"/>
                  </a:lnTo>
                  <a:lnTo>
                    <a:pt x="135" y="278"/>
                  </a:lnTo>
                  <a:lnTo>
                    <a:pt x="145" y="282"/>
                  </a:lnTo>
                  <a:lnTo>
                    <a:pt x="157" y="284"/>
                  </a:lnTo>
                  <a:lnTo>
                    <a:pt x="173" y="287"/>
                  </a:lnTo>
                  <a:lnTo>
                    <a:pt x="194" y="287"/>
                  </a:lnTo>
                  <a:lnTo>
                    <a:pt x="194" y="325"/>
                  </a:lnTo>
                  <a:close/>
                  <a:moveTo>
                    <a:pt x="84" y="259"/>
                  </a:moveTo>
                  <a:lnTo>
                    <a:pt x="84" y="251"/>
                  </a:lnTo>
                  <a:lnTo>
                    <a:pt x="85" y="242"/>
                  </a:lnTo>
                  <a:lnTo>
                    <a:pt x="87" y="233"/>
                  </a:lnTo>
                  <a:lnTo>
                    <a:pt x="89" y="225"/>
                  </a:lnTo>
                  <a:lnTo>
                    <a:pt x="125" y="233"/>
                  </a:lnTo>
                  <a:lnTo>
                    <a:pt x="123" y="246"/>
                  </a:lnTo>
                  <a:lnTo>
                    <a:pt x="121" y="259"/>
                  </a:lnTo>
                  <a:lnTo>
                    <a:pt x="84" y="259"/>
                  </a:lnTo>
                  <a:close/>
                  <a:moveTo>
                    <a:pt x="89" y="225"/>
                  </a:moveTo>
                  <a:lnTo>
                    <a:pt x="91" y="216"/>
                  </a:lnTo>
                  <a:lnTo>
                    <a:pt x="92" y="207"/>
                  </a:lnTo>
                  <a:lnTo>
                    <a:pt x="92" y="200"/>
                  </a:lnTo>
                  <a:lnTo>
                    <a:pt x="91" y="196"/>
                  </a:lnTo>
                  <a:lnTo>
                    <a:pt x="119" y="171"/>
                  </a:lnTo>
                  <a:lnTo>
                    <a:pt x="124" y="178"/>
                  </a:lnTo>
                  <a:lnTo>
                    <a:pt x="128" y="186"/>
                  </a:lnTo>
                  <a:lnTo>
                    <a:pt x="129" y="193"/>
                  </a:lnTo>
                  <a:lnTo>
                    <a:pt x="130" y="200"/>
                  </a:lnTo>
                  <a:lnTo>
                    <a:pt x="129" y="217"/>
                  </a:lnTo>
                  <a:lnTo>
                    <a:pt x="125" y="233"/>
                  </a:lnTo>
                  <a:lnTo>
                    <a:pt x="89" y="225"/>
                  </a:lnTo>
                  <a:close/>
                  <a:moveTo>
                    <a:pt x="118" y="169"/>
                  </a:moveTo>
                  <a:lnTo>
                    <a:pt x="119" y="170"/>
                  </a:lnTo>
                  <a:lnTo>
                    <a:pt x="119" y="171"/>
                  </a:lnTo>
                  <a:lnTo>
                    <a:pt x="105" y="184"/>
                  </a:lnTo>
                  <a:lnTo>
                    <a:pt x="118" y="169"/>
                  </a:lnTo>
                  <a:close/>
                  <a:moveTo>
                    <a:pt x="93" y="198"/>
                  </a:moveTo>
                  <a:lnTo>
                    <a:pt x="89" y="195"/>
                  </a:lnTo>
                  <a:lnTo>
                    <a:pt x="82" y="188"/>
                  </a:lnTo>
                  <a:lnTo>
                    <a:pt x="105" y="159"/>
                  </a:lnTo>
                  <a:lnTo>
                    <a:pt x="111" y="163"/>
                  </a:lnTo>
                  <a:lnTo>
                    <a:pt x="118" y="169"/>
                  </a:lnTo>
                  <a:lnTo>
                    <a:pt x="93" y="198"/>
                  </a:lnTo>
                  <a:close/>
                  <a:moveTo>
                    <a:pt x="105" y="159"/>
                  </a:moveTo>
                  <a:lnTo>
                    <a:pt x="160" y="205"/>
                  </a:lnTo>
                  <a:lnTo>
                    <a:pt x="105" y="159"/>
                  </a:lnTo>
                  <a:lnTo>
                    <a:pt x="94" y="173"/>
                  </a:lnTo>
                  <a:lnTo>
                    <a:pt x="105" y="159"/>
                  </a:lnTo>
                  <a:close/>
                  <a:moveTo>
                    <a:pt x="82" y="188"/>
                  </a:moveTo>
                  <a:lnTo>
                    <a:pt x="59" y="168"/>
                  </a:lnTo>
                  <a:lnTo>
                    <a:pt x="35" y="146"/>
                  </a:lnTo>
                  <a:lnTo>
                    <a:pt x="24" y="132"/>
                  </a:lnTo>
                  <a:lnTo>
                    <a:pt x="15" y="120"/>
                  </a:lnTo>
                  <a:lnTo>
                    <a:pt x="11" y="113"/>
                  </a:lnTo>
                  <a:lnTo>
                    <a:pt x="8" y="106"/>
                  </a:lnTo>
                  <a:lnTo>
                    <a:pt x="5" y="99"/>
                  </a:lnTo>
                  <a:lnTo>
                    <a:pt x="2" y="93"/>
                  </a:lnTo>
                  <a:lnTo>
                    <a:pt x="40" y="84"/>
                  </a:lnTo>
                  <a:lnTo>
                    <a:pt x="43" y="93"/>
                  </a:lnTo>
                  <a:lnTo>
                    <a:pt x="49" y="103"/>
                  </a:lnTo>
                  <a:lnTo>
                    <a:pt x="56" y="113"/>
                  </a:lnTo>
                  <a:lnTo>
                    <a:pt x="66" y="123"/>
                  </a:lnTo>
                  <a:lnTo>
                    <a:pt x="86" y="142"/>
                  </a:lnTo>
                  <a:lnTo>
                    <a:pt x="105" y="159"/>
                  </a:lnTo>
                  <a:lnTo>
                    <a:pt x="82" y="188"/>
                  </a:lnTo>
                  <a:close/>
                  <a:moveTo>
                    <a:pt x="2" y="93"/>
                  </a:moveTo>
                  <a:lnTo>
                    <a:pt x="1" y="88"/>
                  </a:lnTo>
                  <a:lnTo>
                    <a:pt x="0" y="82"/>
                  </a:lnTo>
                  <a:lnTo>
                    <a:pt x="0" y="77"/>
                  </a:lnTo>
                  <a:lnTo>
                    <a:pt x="1" y="71"/>
                  </a:lnTo>
                  <a:lnTo>
                    <a:pt x="2" y="66"/>
                  </a:lnTo>
                  <a:lnTo>
                    <a:pt x="3" y="61"/>
                  </a:lnTo>
                  <a:lnTo>
                    <a:pt x="7" y="57"/>
                  </a:lnTo>
                  <a:lnTo>
                    <a:pt x="9" y="53"/>
                  </a:lnTo>
                  <a:lnTo>
                    <a:pt x="13" y="48"/>
                  </a:lnTo>
                  <a:lnTo>
                    <a:pt x="17" y="44"/>
                  </a:lnTo>
                  <a:lnTo>
                    <a:pt x="22" y="41"/>
                  </a:lnTo>
                  <a:lnTo>
                    <a:pt x="28" y="36"/>
                  </a:lnTo>
                  <a:lnTo>
                    <a:pt x="34" y="33"/>
                  </a:lnTo>
                  <a:lnTo>
                    <a:pt x="43" y="30"/>
                  </a:lnTo>
                  <a:lnTo>
                    <a:pt x="51" y="27"/>
                  </a:lnTo>
                  <a:lnTo>
                    <a:pt x="60" y="25"/>
                  </a:lnTo>
                  <a:lnTo>
                    <a:pt x="69" y="61"/>
                  </a:lnTo>
                  <a:lnTo>
                    <a:pt x="60" y="64"/>
                  </a:lnTo>
                  <a:lnTo>
                    <a:pt x="54" y="66"/>
                  </a:lnTo>
                  <a:lnTo>
                    <a:pt x="48" y="69"/>
                  </a:lnTo>
                  <a:lnTo>
                    <a:pt x="44" y="71"/>
                  </a:lnTo>
                  <a:lnTo>
                    <a:pt x="41" y="74"/>
                  </a:lnTo>
                  <a:lnTo>
                    <a:pt x="40" y="78"/>
                  </a:lnTo>
                  <a:lnTo>
                    <a:pt x="38" y="81"/>
                  </a:lnTo>
                  <a:lnTo>
                    <a:pt x="40" y="84"/>
                  </a:lnTo>
                  <a:lnTo>
                    <a:pt x="2" y="93"/>
                  </a:lnTo>
                  <a:close/>
                  <a:moveTo>
                    <a:pt x="60" y="25"/>
                  </a:moveTo>
                  <a:lnTo>
                    <a:pt x="65" y="24"/>
                  </a:lnTo>
                  <a:lnTo>
                    <a:pt x="60" y="25"/>
                  </a:lnTo>
                  <a:lnTo>
                    <a:pt x="64" y="44"/>
                  </a:lnTo>
                  <a:lnTo>
                    <a:pt x="60" y="25"/>
                  </a:lnTo>
                  <a:close/>
                  <a:moveTo>
                    <a:pt x="60" y="25"/>
                  </a:moveTo>
                  <a:lnTo>
                    <a:pt x="84" y="20"/>
                  </a:lnTo>
                  <a:lnTo>
                    <a:pt x="111" y="16"/>
                  </a:lnTo>
                  <a:lnTo>
                    <a:pt x="140" y="12"/>
                  </a:lnTo>
                  <a:lnTo>
                    <a:pt x="172" y="8"/>
                  </a:lnTo>
                  <a:lnTo>
                    <a:pt x="207" y="4"/>
                  </a:lnTo>
                  <a:lnTo>
                    <a:pt x="242" y="2"/>
                  </a:lnTo>
                  <a:lnTo>
                    <a:pt x="277" y="0"/>
                  </a:lnTo>
                  <a:lnTo>
                    <a:pt x="312" y="0"/>
                  </a:lnTo>
                  <a:lnTo>
                    <a:pt x="346" y="1"/>
                  </a:lnTo>
                  <a:lnTo>
                    <a:pt x="378" y="2"/>
                  </a:lnTo>
                  <a:lnTo>
                    <a:pt x="408" y="7"/>
                  </a:lnTo>
                  <a:lnTo>
                    <a:pt x="434" y="11"/>
                  </a:lnTo>
                  <a:lnTo>
                    <a:pt x="446" y="14"/>
                  </a:lnTo>
                  <a:lnTo>
                    <a:pt x="456" y="17"/>
                  </a:lnTo>
                  <a:lnTo>
                    <a:pt x="466" y="21"/>
                  </a:lnTo>
                  <a:lnTo>
                    <a:pt x="474" y="25"/>
                  </a:lnTo>
                  <a:lnTo>
                    <a:pt x="481" y="30"/>
                  </a:lnTo>
                  <a:lnTo>
                    <a:pt x="486" y="35"/>
                  </a:lnTo>
                  <a:lnTo>
                    <a:pt x="490" y="41"/>
                  </a:lnTo>
                  <a:lnTo>
                    <a:pt x="492" y="47"/>
                  </a:lnTo>
                  <a:lnTo>
                    <a:pt x="456" y="56"/>
                  </a:lnTo>
                  <a:lnTo>
                    <a:pt x="454" y="51"/>
                  </a:lnTo>
                  <a:lnTo>
                    <a:pt x="451" y="48"/>
                  </a:lnTo>
                  <a:lnTo>
                    <a:pt x="446" y="45"/>
                  </a:lnTo>
                  <a:lnTo>
                    <a:pt x="440" y="42"/>
                  </a:lnTo>
                  <a:lnTo>
                    <a:pt x="433" y="38"/>
                  </a:lnTo>
                  <a:lnTo>
                    <a:pt x="425" y="36"/>
                  </a:lnTo>
                  <a:lnTo>
                    <a:pt x="415" y="34"/>
                  </a:lnTo>
                  <a:lnTo>
                    <a:pt x="405" y="33"/>
                  </a:lnTo>
                  <a:lnTo>
                    <a:pt x="382" y="31"/>
                  </a:lnTo>
                  <a:lnTo>
                    <a:pt x="356" y="30"/>
                  </a:lnTo>
                  <a:lnTo>
                    <a:pt x="327" y="30"/>
                  </a:lnTo>
                  <a:lnTo>
                    <a:pt x="297" y="32"/>
                  </a:lnTo>
                  <a:lnTo>
                    <a:pt x="265" y="34"/>
                  </a:lnTo>
                  <a:lnTo>
                    <a:pt x="233" y="36"/>
                  </a:lnTo>
                  <a:lnTo>
                    <a:pt x="201" y="41"/>
                  </a:lnTo>
                  <a:lnTo>
                    <a:pt x="170" y="44"/>
                  </a:lnTo>
                  <a:lnTo>
                    <a:pt x="141" y="48"/>
                  </a:lnTo>
                  <a:lnTo>
                    <a:pt x="115" y="53"/>
                  </a:lnTo>
                  <a:lnTo>
                    <a:pt x="90" y="57"/>
                  </a:lnTo>
                  <a:lnTo>
                    <a:pt x="68" y="61"/>
                  </a:lnTo>
                  <a:lnTo>
                    <a:pt x="60" y="25"/>
                  </a:lnTo>
                  <a:close/>
                  <a:moveTo>
                    <a:pt x="492" y="47"/>
                  </a:moveTo>
                  <a:lnTo>
                    <a:pt x="490" y="38"/>
                  </a:lnTo>
                  <a:lnTo>
                    <a:pt x="492" y="47"/>
                  </a:lnTo>
                  <a:lnTo>
                    <a:pt x="474" y="51"/>
                  </a:lnTo>
                  <a:lnTo>
                    <a:pt x="492" y="47"/>
                  </a:lnTo>
                  <a:close/>
                  <a:moveTo>
                    <a:pt x="492" y="47"/>
                  </a:moveTo>
                  <a:lnTo>
                    <a:pt x="494" y="53"/>
                  </a:lnTo>
                  <a:lnTo>
                    <a:pt x="494" y="60"/>
                  </a:lnTo>
                  <a:lnTo>
                    <a:pt x="456" y="56"/>
                  </a:lnTo>
                  <a:lnTo>
                    <a:pt x="456" y="55"/>
                  </a:lnTo>
                  <a:lnTo>
                    <a:pt x="492" y="47"/>
                  </a:lnTo>
                  <a:close/>
                  <a:moveTo>
                    <a:pt x="455" y="57"/>
                  </a:moveTo>
                  <a:lnTo>
                    <a:pt x="455" y="58"/>
                  </a:lnTo>
                  <a:lnTo>
                    <a:pt x="456" y="56"/>
                  </a:lnTo>
                  <a:lnTo>
                    <a:pt x="475" y="58"/>
                  </a:lnTo>
                  <a:lnTo>
                    <a:pt x="455" y="5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68" name="Freeform 2376">
              <a:extLst>
                <a:ext uri="{FF2B5EF4-FFF2-40B4-BE49-F238E27FC236}">
                  <a16:creationId xmlns:a16="http://schemas.microsoft.com/office/drawing/2014/main" id="{D467DC64-BD03-4A01-BF2D-70C79C26F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9" y="3383"/>
              <a:ext cx="47" cy="20"/>
            </a:xfrm>
            <a:custGeom>
              <a:avLst/>
              <a:gdLst>
                <a:gd name="T0" fmla="*/ 3 w 702"/>
                <a:gd name="T1" fmla="*/ 1 h 297"/>
                <a:gd name="T2" fmla="*/ 3 w 702"/>
                <a:gd name="T3" fmla="*/ 1 h 297"/>
                <a:gd name="T4" fmla="*/ 3 w 702"/>
                <a:gd name="T5" fmla="*/ 1 h 297"/>
                <a:gd name="T6" fmla="*/ 3 w 702"/>
                <a:gd name="T7" fmla="*/ 1 h 297"/>
                <a:gd name="T8" fmla="*/ 3 w 702"/>
                <a:gd name="T9" fmla="*/ 1 h 297"/>
                <a:gd name="T10" fmla="*/ 3 w 702"/>
                <a:gd name="T11" fmla="*/ 1 h 297"/>
                <a:gd name="T12" fmla="*/ 3 w 702"/>
                <a:gd name="T13" fmla="*/ 1 h 297"/>
                <a:gd name="T14" fmla="*/ 3 w 702"/>
                <a:gd name="T15" fmla="*/ 1 h 297"/>
                <a:gd name="T16" fmla="*/ 3 w 702"/>
                <a:gd name="T17" fmla="*/ 1 h 297"/>
                <a:gd name="T18" fmla="*/ 2 w 702"/>
                <a:gd name="T19" fmla="*/ 1 h 297"/>
                <a:gd name="T20" fmla="*/ 2 w 702"/>
                <a:gd name="T21" fmla="*/ 1 h 297"/>
                <a:gd name="T22" fmla="*/ 2 w 702"/>
                <a:gd name="T23" fmla="*/ 1 h 297"/>
                <a:gd name="T24" fmla="*/ 2 w 702"/>
                <a:gd name="T25" fmla="*/ 1 h 297"/>
                <a:gd name="T26" fmla="*/ 2 w 702"/>
                <a:gd name="T27" fmla="*/ 1 h 297"/>
                <a:gd name="T28" fmla="*/ 2 w 702"/>
                <a:gd name="T29" fmla="*/ 1 h 297"/>
                <a:gd name="T30" fmla="*/ 2 w 702"/>
                <a:gd name="T31" fmla="*/ 1 h 297"/>
                <a:gd name="T32" fmla="*/ 2 w 702"/>
                <a:gd name="T33" fmla="*/ 1 h 297"/>
                <a:gd name="T34" fmla="*/ 2 w 702"/>
                <a:gd name="T35" fmla="*/ 1 h 297"/>
                <a:gd name="T36" fmla="*/ 2 w 702"/>
                <a:gd name="T37" fmla="*/ 1 h 297"/>
                <a:gd name="T38" fmla="*/ 1 w 702"/>
                <a:gd name="T39" fmla="*/ 1 h 297"/>
                <a:gd name="T40" fmla="*/ 1 w 702"/>
                <a:gd name="T41" fmla="*/ 1 h 297"/>
                <a:gd name="T42" fmla="*/ 1 w 702"/>
                <a:gd name="T43" fmla="*/ 1 h 297"/>
                <a:gd name="T44" fmla="*/ 1 w 702"/>
                <a:gd name="T45" fmla="*/ 1 h 297"/>
                <a:gd name="T46" fmla="*/ 1 w 702"/>
                <a:gd name="T47" fmla="*/ 1 h 297"/>
                <a:gd name="T48" fmla="*/ 1 w 702"/>
                <a:gd name="T49" fmla="*/ 1 h 297"/>
                <a:gd name="T50" fmla="*/ 1 w 702"/>
                <a:gd name="T51" fmla="*/ 1 h 297"/>
                <a:gd name="T52" fmla="*/ 1 w 702"/>
                <a:gd name="T53" fmla="*/ 1 h 297"/>
                <a:gd name="T54" fmla="*/ 1 w 702"/>
                <a:gd name="T55" fmla="*/ 1 h 297"/>
                <a:gd name="T56" fmla="*/ 0 w 702"/>
                <a:gd name="T57" fmla="*/ 1 h 297"/>
                <a:gd name="T58" fmla="*/ 0 w 702"/>
                <a:gd name="T59" fmla="*/ 1 h 297"/>
                <a:gd name="T60" fmla="*/ 0 w 702"/>
                <a:gd name="T61" fmla="*/ 0 h 297"/>
                <a:gd name="T62" fmla="*/ 0 w 702"/>
                <a:gd name="T63" fmla="*/ 0 h 297"/>
                <a:gd name="T64" fmla="*/ 0 w 702"/>
                <a:gd name="T65" fmla="*/ 0 h 297"/>
                <a:gd name="T66" fmla="*/ 0 w 702"/>
                <a:gd name="T67" fmla="*/ 0 h 297"/>
                <a:gd name="T68" fmla="*/ 0 w 702"/>
                <a:gd name="T69" fmla="*/ 0 h 297"/>
                <a:gd name="T70" fmla="*/ 0 w 702"/>
                <a:gd name="T71" fmla="*/ 0 h 297"/>
                <a:gd name="T72" fmla="*/ 0 w 702"/>
                <a:gd name="T73" fmla="*/ 0 h 297"/>
                <a:gd name="T74" fmla="*/ 0 w 702"/>
                <a:gd name="T75" fmla="*/ 0 h 297"/>
                <a:gd name="T76" fmla="*/ 0 w 702"/>
                <a:gd name="T77" fmla="*/ 0 h 297"/>
                <a:gd name="T78" fmla="*/ 0 w 702"/>
                <a:gd name="T79" fmla="*/ 0 h 297"/>
                <a:gd name="T80" fmla="*/ 1 w 702"/>
                <a:gd name="T81" fmla="*/ 0 h 297"/>
                <a:gd name="T82" fmla="*/ 1 w 702"/>
                <a:gd name="T83" fmla="*/ 0 h 297"/>
                <a:gd name="T84" fmla="*/ 1 w 702"/>
                <a:gd name="T85" fmla="*/ 0 h 297"/>
                <a:gd name="T86" fmla="*/ 1 w 702"/>
                <a:gd name="T87" fmla="*/ 0 h 297"/>
                <a:gd name="T88" fmla="*/ 2 w 702"/>
                <a:gd name="T89" fmla="*/ 0 h 297"/>
                <a:gd name="T90" fmla="*/ 2 w 702"/>
                <a:gd name="T91" fmla="*/ 0 h 297"/>
                <a:gd name="T92" fmla="*/ 2 w 702"/>
                <a:gd name="T93" fmla="*/ 0 h 297"/>
                <a:gd name="T94" fmla="*/ 2 w 702"/>
                <a:gd name="T95" fmla="*/ 0 h 297"/>
                <a:gd name="T96" fmla="*/ 3 w 702"/>
                <a:gd name="T97" fmla="*/ 0 h 297"/>
                <a:gd name="T98" fmla="*/ 3 w 702"/>
                <a:gd name="T99" fmla="*/ 0 h 297"/>
                <a:gd name="T100" fmla="*/ 3 w 702"/>
                <a:gd name="T101" fmla="*/ 0 h 297"/>
                <a:gd name="T102" fmla="*/ 3 w 702"/>
                <a:gd name="T103" fmla="*/ 0 h 297"/>
                <a:gd name="T104" fmla="*/ 3 w 702"/>
                <a:gd name="T105" fmla="*/ 1 h 297"/>
                <a:gd name="T106" fmla="*/ 3 w 702"/>
                <a:gd name="T107" fmla="*/ 1 h 297"/>
                <a:gd name="T108" fmla="*/ 3 w 702"/>
                <a:gd name="T109" fmla="*/ 1 h 29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702" h="297">
                  <a:moveTo>
                    <a:pt x="700" y="209"/>
                  </a:moveTo>
                  <a:lnTo>
                    <a:pt x="701" y="218"/>
                  </a:lnTo>
                  <a:lnTo>
                    <a:pt x="702" y="225"/>
                  </a:lnTo>
                  <a:lnTo>
                    <a:pt x="701" y="231"/>
                  </a:lnTo>
                  <a:lnTo>
                    <a:pt x="700" y="238"/>
                  </a:lnTo>
                  <a:lnTo>
                    <a:pt x="699" y="242"/>
                  </a:lnTo>
                  <a:lnTo>
                    <a:pt x="696" y="245"/>
                  </a:lnTo>
                  <a:lnTo>
                    <a:pt x="693" y="247"/>
                  </a:lnTo>
                  <a:lnTo>
                    <a:pt x="689" y="249"/>
                  </a:lnTo>
                  <a:lnTo>
                    <a:pt x="685" y="250"/>
                  </a:lnTo>
                  <a:lnTo>
                    <a:pt x="680" y="250"/>
                  </a:lnTo>
                  <a:lnTo>
                    <a:pt x="675" y="250"/>
                  </a:lnTo>
                  <a:lnTo>
                    <a:pt x="668" y="249"/>
                  </a:lnTo>
                  <a:lnTo>
                    <a:pt x="655" y="246"/>
                  </a:lnTo>
                  <a:lnTo>
                    <a:pt x="641" y="242"/>
                  </a:lnTo>
                  <a:lnTo>
                    <a:pt x="625" y="237"/>
                  </a:lnTo>
                  <a:lnTo>
                    <a:pt x="608" y="231"/>
                  </a:lnTo>
                  <a:lnTo>
                    <a:pt x="590" y="227"/>
                  </a:lnTo>
                  <a:lnTo>
                    <a:pt x="572" y="223"/>
                  </a:lnTo>
                  <a:lnTo>
                    <a:pt x="554" y="221"/>
                  </a:lnTo>
                  <a:lnTo>
                    <a:pt x="536" y="220"/>
                  </a:lnTo>
                  <a:lnTo>
                    <a:pt x="526" y="221"/>
                  </a:lnTo>
                  <a:lnTo>
                    <a:pt x="518" y="222"/>
                  </a:lnTo>
                  <a:lnTo>
                    <a:pt x="509" y="224"/>
                  </a:lnTo>
                  <a:lnTo>
                    <a:pt x="501" y="227"/>
                  </a:lnTo>
                  <a:lnTo>
                    <a:pt x="485" y="234"/>
                  </a:lnTo>
                  <a:lnTo>
                    <a:pt x="473" y="242"/>
                  </a:lnTo>
                  <a:lnTo>
                    <a:pt x="463" y="249"/>
                  </a:lnTo>
                  <a:lnTo>
                    <a:pt x="453" y="257"/>
                  </a:lnTo>
                  <a:lnTo>
                    <a:pt x="439" y="271"/>
                  </a:lnTo>
                  <a:lnTo>
                    <a:pt x="427" y="283"/>
                  </a:lnTo>
                  <a:lnTo>
                    <a:pt x="419" y="288"/>
                  </a:lnTo>
                  <a:lnTo>
                    <a:pt x="412" y="292"/>
                  </a:lnTo>
                  <a:lnTo>
                    <a:pt x="404" y="295"/>
                  </a:lnTo>
                  <a:lnTo>
                    <a:pt x="394" y="297"/>
                  </a:lnTo>
                  <a:lnTo>
                    <a:pt x="381" y="297"/>
                  </a:lnTo>
                  <a:lnTo>
                    <a:pt x="366" y="296"/>
                  </a:lnTo>
                  <a:lnTo>
                    <a:pt x="348" y="294"/>
                  </a:lnTo>
                  <a:lnTo>
                    <a:pt x="327" y="290"/>
                  </a:lnTo>
                  <a:lnTo>
                    <a:pt x="306" y="285"/>
                  </a:lnTo>
                  <a:lnTo>
                    <a:pt x="289" y="280"/>
                  </a:lnTo>
                  <a:lnTo>
                    <a:pt x="275" y="275"/>
                  </a:lnTo>
                  <a:lnTo>
                    <a:pt x="264" y="268"/>
                  </a:lnTo>
                  <a:lnTo>
                    <a:pt x="255" y="262"/>
                  </a:lnTo>
                  <a:lnTo>
                    <a:pt x="248" y="255"/>
                  </a:lnTo>
                  <a:lnTo>
                    <a:pt x="242" y="249"/>
                  </a:lnTo>
                  <a:lnTo>
                    <a:pt x="238" y="243"/>
                  </a:lnTo>
                  <a:lnTo>
                    <a:pt x="232" y="229"/>
                  </a:lnTo>
                  <a:lnTo>
                    <a:pt x="224" y="217"/>
                  </a:lnTo>
                  <a:lnTo>
                    <a:pt x="220" y="211"/>
                  </a:lnTo>
                  <a:lnTo>
                    <a:pt x="212" y="205"/>
                  </a:lnTo>
                  <a:lnTo>
                    <a:pt x="204" y="199"/>
                  </a:lnTo>
                  <a:lnTo>
                    <a:pt x="194" y="194"/>
                  </a:lnTo>
                  <a:lnTo>
                    <a:pt x="168" y="184"/>
                  </a:lnTo>
                  <a:lnTo>
                    <a:pt x="141" y="173"/>
                  </a:lnTo>
                  <a:lnTo>
                    <a:pt x="114" y="160"/>
                  </a:lnTo>
                  <a:lnTo>
                    <a:pt x="88" y="146"/>
                  </a:lnTo>
                  <a:lnTo>
                    <a:pt x="74" y="139"/>
                  </a:lnTo>
                  <a:lnTo>
                    <a:pt x="62" y="131"/>
                  </a:lnTo>
                  <a:lnTo>
                    <a:pt x="51" y="121"/>
                  </a:lnTo>
                  <a:lnTo>
                    <a:pt x="39" y="113"/>
                  </a:lnTo>
                  <a:lnTo>
                    <a:pt x="29" y="104"/>
                  </a:lnTo>
                  <a:lnTo>
                    <a:pt x="21" y="93"/>
                  </a:lnTo>
                  <a:lnTo>
                    <a:pt x="13" y="83"/>
                  </a:lnTo>
                  <a:lnTo>
                    <a:pt x="6" y="73"/>
                  </a:lnTo>
                  <a:lnTo>
                    <a:pt x="3" y="68"/>
                  </a:lnTo>
                  <a:lnTo>
                    <a:pt x="1" y="63"/>
                  </a:lnTo>
                  <a:lnTo>
                    <a:pt x="0" y="57"/>
                  </a:lnTo>
                  <a:lnTo>
                    <a:pt x="0" y="53"/>
                  </a:lnTo>
                  <a:lnTo>
                    <a:pt x="1" y="49"/>
                  </a:lnTo>
                  <a:lnTo>
                    <a:pt x="2" y="44"/>
                  </a:lnTo>
                  <a:lnTo>
                    <a:pt x="6" y="40"/>
                  </a:lnTo>
                  <a:lnTo>
                    <a:pt x="8" y="37"/>
                  </a:lnTo>
                  <a:lnTo>
                    <a:pt x="12" y="33"/>
                  </a:lnTo>
                  <a:lnTo>
                    <a:pt x="16" y="30"/>
                  </a:lnTo>
                  <a:lnTo>
                    <a:pt x="20" y="27"/>
                  </a:lnTo>
                  <a:lnTo>
                    <a:pt x="26" y="23"/>
                  </a:lnTo>
                  <a:lnTo>
                    <a:pt x="38" y="17"/>
                  </a:lnTo>
                  <a:lnTo>
                    <a:pt x="54" y="12"/>
                  </a:lnTo>
                  <a:lnTo>
                    <a:pt x="71" y="8"/>
                  </a:lnTo>
                  <a:lnTo>
                    <a:pt x="91" y="5"/>
                  </a:lnTo>
                  <a:lnTo>
                    <a:pt x="114" y="3"/>
                  </a:lnTo>
                  <a:lnTo>
                    <a:pt x="137" y="1"/>
                  </a:lnTo>
                  <a:lnTo>
                    <a:pt x="163" y="0"/>
                  </a:lnTo>
                  <a:lnTo>
                    <a:pt x="190" y="0"/>
                  </a:lnTo>
                  <a:lnTo>
                    <a:pt x="219" y="1"/>
                  </a:lnTo>
                  <a:lnTo>
                    <a:pt x="249" y="2"/>
                  </a:lnTo>
                  <a:lnTo>
                    <a:pt x="314" y="6"/>
                  </a:lnTo>
                  <a:lnTo>
                    <a:pt x="384" y="8"/>
                  </a:lnTo>
                  <a:lnTo>
                    <a:pt x="418" y="10"/>
                  </a:lnTo>
                  <a:lnTo>
                    <a:pt x="453" y="13"/>
                  </a:lnTo>
                  <a:lnTo>
                    <a:pt x="471" y="15"/>
                  </a:lnTo>
                  <a:lnTo>
                    <a:pt x="487" y="17"/>
                  </a:lnTo>
                  <a:lnTo>
                    <a:pt x="504" y="20"/>
                  </a:lnTo>
                  <a:lnTo>
                    <a:pt x="520" y="23"/>
                  </a:lnTo>
                  <a:lnTo>
                    <a:pt x="537" y="29"/>
                  </a:lnTo>
                  <a:lnTo>
                    <a:pt x="552" y="33"/>
                  </a:lnTo>
                  <a:lnTo>
                    <a:pt x="568" y="39"/>
                  </a:lnTo>
                  <a:lnTo>
                    <a:pt x="582" y="45"/>
                  </a:lnTo>
                  <a:lnTo>
                    <a:pt x="596" y="52"/>
                  </a:lnTo>
                  <a:lnTo>
                    <a:pt x="610" y="61"/>
                  </a:lnTo>
                  <a:lnTo>
                    <a:pt x="622" y="71"/>
                  </a:lnTo>
                  <a:lnTo>
                    <a:pt x="635" y="81"/>
                  </a:lnTo>
                  <a:lnTo>
                    <a:pt x="646" y="92"/>
                  </a:lnTo>
                  <a:lnTo>
                    <a:pt x="656" y="105"/>
                  </a:lnTo>
                  <a:lnTo>
                    <a:pt x="666" y="119"/>
                  </a:lnTo>
                  <a:lnTo>
                    <a:pt x="675" y="134"/>
                  </a:lnTo>
                  <a:lnTo>
                    <a:pt x="683" y="151"/>
                  </a:lnTo>
                  <a:lnTo>
                    <a:pt x="690" y="169"/>
                  </a:lnTo>
                  <a:lnTo>
                    <a:pt x="695" y="188"/>
                  </a:lnTo>
                  <a:lnTo>
                    <a:pt x="700" y="209"/>
                  </a:lnTo>
                  <a:close/>
                </a:path>
              </a:pathLst>
            </a:custGeom>
            <a:solidFill>
              <a:srgbClr val="D69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69" name="Freeform 2377">
              <a:extLst>
                <a:ext uri="{FF2B5EF4-FFF2-40B4-BE49-F238E27FC236}">
                  <a16:creationId xmlns:a16="http://schemas.microsoft.com/office/drawing/2014/main" id="{05B6063D-D26C-4155-A910-82F6F981BD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68" y="3382"/>
              <a:ext cx="49" cy="22"/>
            </a:xfrm>
            <a:custGeom>
              <a:avLst/>
              <a:gdLst>
                <a:gd name="T0" fmla="*/ 3 w 739"/>
                <a:gd name="T1" fmla="*/ 1 h 336"/>
                <a:gd name="T2" fmla="*/ 3 w 739"/>
                <a:gd name="T3" fmla="*/ 1 h 336"/>
                <a:gd name="T4" fmla="*/ 3 w 739"/>
                <a:gd name="T5" fmla="*/ 1 h 336"/>
                <a:gd name="T6" fmla="*/ 3 w 739"/>
                <a:gd name="T7" fmla="*/ 1 h 336"/>
                <a:gd name="T8" fmla="*/ 3 w 739"/>
                <a:gd name="T9" fmla="*/ 1 h 336"/>
                <a:gd name="T10" fmla="*/ 3 w 739"/>
                <a:gd name="T11" fmla="*/ 1 h 336"/>
                <a:gd name="T12" fmla="*/ 3 w 739"/>
                <a:gd name="T13" fmla="*/ 1 h 336"/>
                <a:gd name="T14" fmla="*/ 2 w 739"/>
                <a:gd name="T15" fmla="*/ 1 h 336"/>
                <a:gd name="T16" fmla="*/ 2 w 739"/>
                <a:gd name="T17" fmla="*/ 1 h 336"/>
                <a:gd name="T18" fmla="*/ 3 w 739"/>
                <a:gd name="T19" fmla="*/ 1 h 336"/>
                <a:gd name="T20" fmla="*/ 2 w 739"/>
                <a:gd name="T21" fmla="*/ 1 h 336"/>
                <a:gd name="T22" fmla="*/ 2 w 739"/>
                <a:gd name="T23" fmla="*/ 1 h 336"/>
                <a:gd name="T24" fmla="*/ 2 w 739"/>
                <a:gd name="T25" fmla="*/ 1 h 336"/>
                <a:gd name="T26" fmla="*/ 2 w 739"/>
                <a:gd name="T27" fmla="*/ 1 h 336"/>
                <a:gd name="T28" fmla="*/ 2 w 739"/>
                <a:gd name="T29" fmla="*/ 1 h 336"/>
                <a:gd name="T30" fmla="*/ 2 w 739"/>
                <a:gd name="T31" fmla="*/ 1 h 336"/>
                <a:gd name="T32" fmla="*/ 2 w 739"/>
                <a:gd name="T33" fmla="*/ 1 h 336"/>
                <a:gd name="T34" fmla="*/ 2 w 739"/>
                <a:gd name="T35" fmla="*/ 1 h 336"/>
                <a:gd name="T36" fmla="*/ 1 w 739"/>
                <a:gd name="T37" fmla="*/ 1 h 336"/>
                <a:gd name="T38" fmla="*/ 1 w 739"/>
                <a:gd name="T39" fmla="*/ 1 h 336"/>
                <a:gd name="T40" fmla="*/ 1 w 739"/>
                <a:gd name="T41" fmla="*/ 1 h 336"/>
                <a:gd name="T42" fmla="*/ 1 w 739"/>
                <a:gd name="T43" fmla="*/ 1 h 336"/>
                <a:gd name="T44" fmla="*/ 2 w 739"/>
                <a:gd name="T45" fmla="*/ 1 h 336"/>
                <a:gd name="T46" fmla="*/ 1 w 739"/>
                <a:gd name="T47" fmla="*/ 1 h 336"/>
                <a:gd name="T48" fmla="*/ 1 w 739"/>
                <a:gd name="T49" fmla="*/ 1 h 336"/>
                <a:gd name="T50" fmla="*/ 1 w 739"/>
                <a:gd name="T51" fmla="*/ 1 h 336"/>
                <a:gd name="T52" fmla="*/ 1 w 739"/>
                <a:gd name="T53" fmla="*/ 1 h 336"/>
                <a:gd name="T54" fmla="*/ 1 w 739"/>
                <a:gd name="T55" fmla="*/ 1 h 336"/>
                <a:gd name="T56" fmla="*/ 1 w 739"/>
                <a:gd name="T57" fmla="*/ 1 h 336"/>
                <a:gd name="T58" fmla="*/ 0 w 739"/>
                <a:gd name="T59" fmla="*/ 1 h 336"/>
                <a:gd name="T60" fmla="*/ 0 w 739"/>
                <a:gd name="T61" fmla="*/ 0 h 336"/>
                <a:gd name="T62" fmla="*/ 0 w 739"/>
                <a:gd name="T63" fmla="*/ 1 h 336"/>
                <a:gd name="T64" fmla="*/ 0 w 739"/>
                <a:gd name="T65" fmla="*/ 0 h 336"/>
                <a:gd name="T66" fmla="*/ 0 w 739"/>
                <a:gd name="T67" fmla="*/ 0 h 336"/>
                <a:gd name="T68" fmla="*/ 0 w 739"/>
                <a:gd name="T69" fmla="*/ 0 h 336"/>
                <a:gd name="T70" fmla="*/ 0 w 739"/>
                <a:gd name="T71" fmla="*/ 0 h 336"/>
                <a:gd name="T72" fmla="*/ 0 w 739"/>
                <a:gd name="T73" fmla="*/ 0 h 336"/>
                <a:gd name="T74" fmla="*/ 0 w 739"/>
                <a:gd name="T75" fmla="*/ 0 h 336"/>
                <a:gd name="T76" fmla="*/ 0 w 739"/>
                <a:gd name="T77" fmla="*/ 0 h 336"/>
                <a:gd name="T78" fmla="*/ 0 w 739"/>
                <a:gd name="T79" fmla="*/ 0 h 336"/>
                <a:gd name="T80" fmla="*/ 0 w 739"/>
                <a:gd name="T81" fmla="*/ 0 h 336"/>
                <a:gd name="T82" fmla="*/ 0 w 739"/>
                <a:gd name="T83" fmla="*/ 0 h 336"/>
                <a:gd name="T84" fmla="*/ 1 w 739"/>
                <a:gd name="T85" fmla="*/ 0 h 336"/>
                <a:gd name="T86" fmla="*/ 1 w 739"/>
                <a:gd name="T87" fmla="*/ 0 h 336"/>
                <a:gd name="T88" fmla="*/ 0 w 739"/>
                <a:gd name="T89" fmla="*/ 0 h 336"/>
                <a:gd name="T90" fmla="*/ 1 w 739"/>
                <a:gd name="T91" fmla="*/ 0 h 336"/>
                <a:gd name="T92" fmla="*/ 1 w 739"/>
                <a:gd name="T93" fmla="*/ 0 h 336"/>
                <a:gd name="T94" fmla="*/ 1 w 739"/>
                <a:gd name="T95" fmla="*/ 0 h 336"/>
                <a:gd name="T96" fmla="*/ 2 w 739"/>
                <a:gd name="T97" fmla="*/ 0 h 336"/>
                <a:gd name="T98" fmla="*/ 2 w 739"/>
                <a:gd name="T99" fmla="*/ 0 h 336"/>
                <a:gd name="T100" fmla="*/ 3 w 739"/>
                <a:gd name="T101" fmla="*/ 0 h 336"/>
                <a:gd name="T102" fmla="*/ 3 w 739"/>
                <a:gd name="T103" fmla="*/ 0 h 336"/>
                <a:gd name="T104" fmla="*/ 3 w 739"/>
                <a:gd name="T105" fmla="*/ 1 h 336"/>
                <a:gd name="T106" fmla="*/ 3 w 739"/>
                <a:gd name="T107" fmla="*/ 1 h 336"/>
                <a:gd name="T108" fmla="*/ 3 w 739"/>
                <a:gd name="T109" fmla="*/ 1 h 336"/>
                <a:gd name="T110" fmla="*/ 3 w 739"/>
                <a:gd name="T111" fmla="*/ 1 h 336"/>
                <a:gd name="T112" fmla="*/ 3 w 739"/>
                <a:gd name="T113" fmla="*/ 0 h 336"/>
                <a:gd name="T114" fmla="*/ 2 w 739"/>
                <a:gd name="T115" fmla="*/ 0 h 336"/>
                <a:gd name="T116" fmla="*/ 3 w 739"/>
                <a:gd name="T117" fmla="*/ 1 h 3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739" h="336">
                  <a:moveTo>
                    <a:pt x="737" y="225"/>
                  </a:moveTo>
                  <a:lnTo>
                    <a:pt x="739" y="239"/>
                  </a:lnTo>
                  <a:lnTo>
                    <a:pt x="739" y="251"/>
                  </a:lnTo>
                  <a:lnTo>
                    <a:pt x="738" y="262"/>
                  </a:lnTo>
                  <a:lnTo>
                    <a:pt x="735" y="270"/>
                  </a:lnTo>
                  <a:lnTo>
                    <a:pt x="733" y="273"/>
                  </a:lnTo>
                  <a:lnTo>
                    <a:pt x="730" y="276"/>
                  </a:lnTo>
                  <a:lnTo>
                    <a:pt x="727" y="279"/>
                  </a:lnTo>
                  <a:lnTo>
                    <a:pt x="724" y="281"/>
                  </a:lnTo>
                  <a:lnTo>
                    <a:pt x="716" y="284"/>
                  </a:lnTo>
                  <a:lnTo>
                    <a:pt x="708" y="287"/>
                  </a:lnTo>
                  <a:lnTo>
                    <a:pt x="701" y="250"/>
                  </a:lnTo>
                  <a:lnTo>
                    <a:pt x="702" y="249"/>
                  </a:lnTo>
                  <a:lnTo>
                    <a:pt x="702" y="246"/>
                  </a:lnTo>
                  <a:lnTo>
                    <a:pt x="701" y="240"/>
                  </a:lnTo>
                  <a:lnTo>
                    <a:pt x="700" y="232"/>
                  </a:lnTo>
                  <a:lnTo>
                    <a:pt x="737" y="225"/>
                  </a:lnTo>
                  <a:close/>
                  <a:moveTo>
                    <a:pt x="708" y="287"/>
                  </a:moveTo>
                  <a:lnTo>
                    <a:pt x="701" y="287"/>
                  </a:lnTo>
                  <a:lnTo>
                    <a:pt x="694" y="287"/>
                  </a:lnTo>
                  <a:lnTo>
                    <a:pt x="685" y="287"/>
                  </a:lnTo>
                  <a:lnTo>
                    <a:pt x="678" y="285"/>
                  </a:lnTo>
                  <a:lnTo>
                    <a:pt x="661" y="281"/>
                  </a:lnTo>
                  <a:lnTo>
                    <a:pt x="641" y="275"/>
                  </a:lnTo>
                  <a:lnTo>
                    <a:pt x="653" y="239"/>
                  </a:lnTo>
                  <a:lnTo>
                    <a:pt x="668" y="244"/>
                  </a:lnTo>
                  <a:lnTo>
                    <a:pt x="681" y="248"/>
                  </a:lnTo>
                  <a:lnTo>
                    <a:pt x="693" y="250"/>
                  </a:lnTo>
                  <a:lnTo>
                    <a:pt x="701" y="250"/>
                  </a:lnTo>
                  <a:lnTo>
                    <a:pt x="708" y="287"/>
                  </a:lnTo>
                  <a:close/>
                  <a:moveTo>
                    <a:pt x="641" y="275"/>
                  </a:moveTo>
                  <a:lnTo>
                    <a:pt x="627" y="271"/>
                  </a:lnTo>
                  <a:lnTo>
                    <a:pt x="612" y="267"/>
                  </a:lnTo>
                  <a:lnTo>
                    <a:pt x="598" y="263"/>
                  </a:lnTo>
                  <a:lnTo>
                    <a:pt x="583" y="260"/>
                  </a:lnTo>
                  <a:lnTo>
                    <a:pt x="568" y="259"/>
                  </a:lnTo>
                  <a:lnTo>
                    <a:pt x="554" y="259"/>
                  </a:lnTo>
                  <a:lnTo>
                    <a:pt x="546" y="259"/>
                  </a:lnTo>
                  <a:lnTo>
                    <a:pt x="539" y="260"/>
                  </a:lnTo>
                  <a:lnTo>
                    <a:pt x="532" y="262"/>
                  </a:lnTo>
                  <a:lnTo>
                    <a:pt x="526" y="264"/>
                  </a:lnTo>
                  <a:lnTo>
                    <a:pt x="511" y="229"/>
                  </a:lnTo>
                  <a:lnTo>
                    <a:pt x="521" y="226"/>
                  </a:lnTo>
                  <a:lnTo>
                    <a:pt x="529" y="224"/>
                  </a:lnTo>
                  <a:lnTo>
                    <a:pt x="538" y="222"/>
                  </a:lnTo>
                  <a:lnTo>
                    <a:pt x="548" y="221"/>
                  </a:lnTo>
                  <a:lnTo>
                    <a:pt x="565" y="221"/>
                  </a:lnTo>
                  <a:lnTo>
                    <a:pt x="584" y="223"/>
                  </a:lnTo>
                  <a:lnTo>
                    <a:pt x="602" y="226"/>
                  </a:lnTo>
                  <a:lnTo>
                    <a:pt x="620" y="230"/>
                  </a:lnTo>
                  <a:lnTo>
                    <a:pt x="636" y="234"/>
                  </a:lnTo>
                  <a:lnTo>
                    <a:pt x="653" y="239"/>
                  </a:lnTo>
                  <a:lnTo>
                    <a:pt x="641" y="275"/>
                  </a:lnTo>
                  <a:close/>
                  <a:moveTo>
                    <a:pt x="526" y="264"/>
                  </a:moveTo>
                  <a:lnTo>
                    <a:pt x="516" y="269"/>
                  </a:lnTo>
                  <a:lnTo>
                    <a:pt x="506" y="274"/>
                  </a:lnTo>
                  <a:lnTo>
                    <a:pt x="498" y="278"/>
                  </a:lnTo>
                  <a:lnTo>
                    <a:pt x="492" y="283"/>
                  </a:lnTo>
                  <a:lnTo>
                    <a:pt x="480" y="294"/>
                  </a:lnTo>
                  <a:lnTo>
                    <a:pt x="470" y="303"/>
                  </a:lnTo>
                  <a:lnTo>
                    <a:pt x="444" y="276"/>
                  </a:lnTo>
                  <a:lnTo>
                    <a:pt x="455" y="265"/>
                  </a:lnTo>
                  <a:lnTo>
                    <a:pt x="469" y="253"/>
                  </a:lnTo>
                  <a:lnTo>
                    <a:pt x="477" y="247"/>
                  </a:lnTo>
                  <a:lnTo>
                    <a:pt x="488" y="241"/>
                  </a:lnTo>
                  <a:lnTo>
                    <a:pt x="499" y="235"/>
                  </a:lnTo>
                  <a:lnTo>
                    <a:pt x="511" y="229"/>
                  </a:lnTo>
                  <a:lnTo>
                    <a:pt x="526" y="264"/>
                  </a:lnTo>
                  <a:close/>
                  <a:moveTo>
                    <a:pt x="470" y="303"/>
                  </a:moveTo>
                  <a:lnTo>
                    <a:pt x="461" y="312"/>
                  </a:lnTo>
                  <a:lnTo>
                    <a:pt x="452" y="320"/>
                  </a:lnTo>
                  <a:lnTo>
                    <a:pt x="447" y="323"/>
                  </a:lnTo>
                  <a:lnTo>
                    <a:pt x="441" y="327"/>
                  </a:lnTo>
                  <a:lnTo>
                    <a:pt x="435" y="330"/>
                  </a:lnTo>
                  <a:lnTo>
                    <a:pt x="428" y="332"/>
                  </a:lnTo>
                  <a:lnTo>
                    <a:pt x="421" y="334"/>
                  </a:lnTo>
                  <a:lnTo>
                    <a:pt x="414" y="335"/>
                  </a:lnTo>
                  <a:lnTo>
                    <a:pt x="404" y="336"/>
                  </a:lnTo>
                  <a:lnTo>
                    <a:pt x="394" y="336"/>
                  </a:lnTo>
                  <a:lnTo>
                    <a:pt x="383" y="335"/>
                  </a:lnTo>
                  <a:lnTo>
                    <a:pt x="370" y="333"/>
                  </a:lnTo>
                  <a:lnTo>
                    <a:pt x="357" y="331"/>
                  </a:lnTo>
                  <a:lnTo>
                    <a:pt x="342" y="328"/>
                  </a:lnTo>
                  <a:lnTo>
                    <a:pt x="349" y="292"/>
                  </a:lnTo>
                  <a:lnTo>
                    <a:pt x="371" y="296"/>
                  </a:lnTo>
                  <a:lnTo>
                    <a:pt x="389" y="297"/>
                  </a:lnTo>
                  <a:lnTo>
                    <a:pt x="403" y="297"/>
                  </a:lnTo>
                  <a:lnTo>
                    <a:pt x="415" y="296"/>
                  </a:lnTo>
                  <a:lnTo>
                    <a:pt x="424" y="293"/>
                  </a:lnTo>
                  <a:lnTo>
                    <a:pt x="431" y="287"/>
                  </a:lnTo>
                  <a:lnTo>
                    <a:pt x="437" y="282"/>
                  </a:lnTo>
                  <a:lnTo>
                    <a:pt x="444" y="276"/>
                  </a:lnTo>
                  <a:lnTo>
                    <a:pt x="470" y="303"/>
                  </a:lnTo>
                  <a:close/>
                  <a:moveTo>
                    <a:pt x="342" y="328"/>
                  </a:moveTo>
                  <a:lnTo>
                    <a:pt x="327" y="325"/>
                  </a:lnTo>
                  <a:lnTo>
                    <a:pt x="314" y="321"/>
                  </a:lnTo>
                  <a:lnTo>
                    <a:pt x="302" y="317"/>
                  </a:lnTo>
                  <a:lnTo>
                    <a:pt x="292" y="313"/>
                  </a:lnTo>
                  <a:lnTo>
                    <a:pt x="283" y="309"/>
                  </a:lnTo>
                  <a:lnTo>
                    <a:pt x="275" y="305"/>
                  </a:lnTo>
                  <a:lnTo>
                    <a:pt x="267" y="301"/>
                  </a:lnTo>
                  <a:lnTo>
                    <a:pt x="261" y="297"/>
                  </a:lnTo>
                  <a:lnTo>
                    <a:pt x="252" y="287"/>
                  </a:lnTo>
                  <a:lnTo>
                    <a:pt x="245" y="278"/>
                  </a:lnTo>
                  <a:lnTo>
                    <a:pt x="239" y="269"/>
                  </a:lnTo>
                  <a:lnTo>
                    <a:pt x="235" y="260"/>
                  </a:lnTo>
                  <a:lnTo>
                    <a:pt x="267" y="243"/>
                  </a:lnTo>
                  <a:lnTo>
                    <a:pt x="272" y="249"/>
                  </a:lnTo>
                  <a:lnTo>
                    <a:pt x="275" y="256"/>
                  </a:lnTo>
                  <a:lnTo>
                    <a:pt x="281" y="262"/>
                  </a:lnTo>
                  <a:lnTo>
                    <a:pt x="288" y="268"/>
                  </a:lnTo>
                  <a:lnTo>
                    <a:pt x="297" y="274"/>
                  </a:lnTo>
                  <a:lnTo>
                    <a:pt x="311" y="280"/>
                  </a:lnTo>
                  <a:lnTo>
                    <a:pt x="327" y="285"/>
                  </a:lnTo>
                  <a:lnTo>
                    <a:pt x="349" y="292"/>
                  </a:lnTo>
                  <a:lnTo>
                    <a:pt x="342" y="328"/>
                  </a:lnTo>
                  <a:close/>
                  <a:moveTo>
                    <a:pt x="235" y="260"/>
                  </a:moveTo>
                  <a:lnTo>
                    <a:pt x="230" y="251"/>
                  </a:lnTo>
                  <a:lnTo>
                    <a:pt x="224" y="244"/>
                  </a:lnTo>
                  <a:lnTo>
                    <a:pt x="221" y="240"/>
                  </a:lnTo>
                  <a:lnTo>
                    <a:pt x="217" y="237"/>
                  </a:lnTo>
                  <a:lnTo>
                    <a:pt x="211" y="234"/>
                  </a:lnTo>
                  <a:lnTo>
                    <a:pt x="205" y="231"/>
                  </a:lnTo>
                  <a:lnTo>
                    <a:pt x="219" y="196"/>
                  </a:lnTo>
                  <a:lnTo>
                    <a:pt x="230" y="201"/>
                  </a:lnTo>
                  <a:lnTo>
                    <a:pt x="239" y="206"/>
                  </a:lnTo>
                  <a:lnTo>
                    <a:pt x="247" y="212"/>
                  </a:lnTo>
                  <a:lnTo>
                    <a:pt x="252" y="217"/>
                  </a:lnTo>
                  <a:lnTo>
                    <a:pt x="261" y="230"/>
                  </a:lnTo>
                  <a:lnTo>
                    <a:pt x="267" y="243"/>
                  </a:lnTo>
                  <a:lnTo>
                    <a:pt x="235" y="260"/>
                  </a:lnTo>
                  <a:close/>
                  <a:moveTo>
                    <a:pt x="219" y="196"/>
                  </a:moveTo>
                  <a:lnTo>
                    <a:pt x="212" y="213"/>
                  </a:lnTo>
                  <a:lnTo>
                    <a:pt x="219" y="196"/>
                  </a:lnTo>
                  <a:close/>
                  <a:moveTo>
                    <a:pt x="206" y="231"/>
                  </a:moveTo>
                  <a:lnTo>
                    <a:pt x="179" y="221"/>
                  </a:lnTo>
                  <a:lnTo>
                    <a:pt x="151" y="209"/>
                  </a:lnTo>
                  <a:lnTo>
                    <a:pt x="123" y="196"/>
                  </a:lnTo>
                  <a:lnTo>
                    <a:pt x="96" y="181"/>
                  </a:lnTo>
                  <a:lnTo>
                    <a:pt x="115" y="148"/>
                  </a:lnTo>
                  <a:lnTo>
                    <a:pt x="141" y="162"/>
                  </a:lnTo>
                  <a:lnTo>
                    <a:pt x="168" y="175"/>
                  </a:lnTo>
                  <a:lnTo>
                    <a:pt x="193" y="186"/>
                  </a:lnTo>
                  <a:lnTo>
                    <a:pt x="219" y="196"/>
                  </a:lnTo>
                  <a:lnTo>
                    <a:pt x="206" y="231"/>
                  </a:lnTo>
                  <a:close/>
                  <a:moveTo>
                    <a:pt x="96" y="181"/>
                  </a:moveTo>
                  <a:lnTo>
                    <a:pt x="82" y="173"/>
                  </a:lnTo>
                  <a:lnTo>
                    <a:pt x="69" y="164"/>
                  </a:lnTo>
                  <a:lnTo>
                    <a:pt x="56" y="155"/>
                  </a:lnTo>
                  <a:lnTo>
                    <a:pt x="44" y="145"/>
                  </a:lnTo>
                  <a:lnTo>
                    <a:pt x="34" y="135"/>
                  </a:lnTo>
                  <a:lnTo>
                    <a:pt x="24" y="124"/>
                  </a:lnTo>
                  <a:lnTo>
                    <a:pt x="15" y="112"/>
                  </a:lnTo>
                  <a:lnTo>
                    <a:pt x="7" y="101"/>
                  </a:lnTo>
                  <a:lnTo>
                    <a:pt x="40" y="83"/>
                  </a:lnTo>
                  <a:lnTo>
                    <a:pt x="46" y="92"/>
                  </a:lnTo>
                  <a:lnTo>
                    <a:pt x="53" y="101"/>
                  </a:lnTo>
                  <a:lnTo>
                    <a:pt x="62" y="110"/>
                  </a:lnTo>
                  <a:lnTo>
                    <a:pt x="71" y="119"/>
                  </a:lnTo>
                  <a:lnTo>
                    <a:pt x="81" y="127"/>
                  </a:lnTo>
                  <a:lnTo>
                    <a:pt x="91" y="134"/>
                  </a:lnTo>
                  <a:lnTo>
                    <a:pt x="103" y="141"/>
                  </a:lnTo>
                  <a:lnTo>
                    <a:pt x="115" y="148"/>
                  </a:lnTo>
                  <a:lnTo>
                    <a:pt x="96" y="181"/>
                  </a:lnTo>
                  <a:close/>
                  <a:moveTo>
                    <a:pt x="7" y="101"/>
                  </a:moveTo>
                  <a:lnTo>
                    <a:pt x="7" y="100"/>
                  </a:lnTo>
                  <a:lnTo>
                    <a:pt x="24" y="92"/>
                  </a:lnTo>
                  <a:lnTo>
                    <a:pt x="7" y="101"/>
                  </a:lnTo>
                  <a:close/>
                  <a:moveTo>
                    <a:pt x="7" y="100"/>
                  </a:moveTo>
                  <a:lnTo>
                    <a:pt x="4" y="95"/>
                  </a:lnTo>
                  <a:lnTo>
                    <a:pt x="3" y="90"/>
                  </a:lnTo>
                  <a:lnTo>
                    <a:pt x="1" y="85"/>
                  </a:lnTo>
                  <a:lnTo>
                    <a:pt x="0" y="80"/>
                  </a:lnTo>
                  <a:lnTo>
                    <a:pt x="38" y="75"/>
                  </a:lnTo>
                  <a:lnTo>
                    <a:pt x="38" y="78"/>
                  </a:lnTo>
                  <a:lnTo>
                    <a:pt x="40" y="83"/>
                  </a:lnTo>
                  <a:lnTo>
                    <a:pt x="7" y="100"/>
                  </a:lnTo>
                  <a:close/>
                  <a:moveTo>
                    <a:pt x="38" y="75"/>
                  </a:moveTo>
                  <a:lnTo>
                    <a:pt x="37" y="68"/>
                  </a:lnTo>
                  <a:lnTo>
                    <a:pt x="38" y="75"/>
                  </a:lnTo>
                  <a:lnTo>
                    <a:pt x="19" y="77"/>
                  </a:lnTo>
                  <a:lnTo>
                    <a:pt x="38" y="75"/>
                  </a:lnTo>
                  <a:close/>
                  <a:moveTo>
                    <a:pt x="0" y="80"/>
                  </a:moveTo>
                  <a:lnTo>
                    <a:pt x="0" y="72"/>
                  </a:lnTo>
                  <a:lnTo>
                    <a:pt x="1" y="66"/>
                  </a:lnTo>
                  <a:lnTo>
                    <a:pt x="2" y="60"/>
                  </a:lnTo>
                  <a:lnTo>
                    <a:pt x="5" y="54"/>
                  </a:lnTo>
                  <a:lnTo>
                    <a:pt x="8" y="48"/>
                  </a:lnTo>
                  <a:lnTo>
                    <a:pt x="12" y="42"/>
                  </a:lnTo>
                  <a:lnTo>
                    <a:pt x="17" y="37"/>
                  </a:lnTo>
                  <a:lnTo>
                    <a:pt x="24" y="32"/>
                  </a:lnTo>
                  <a:lnTo>
                    <a:pt x="45" y="63"/>
                  </a:lnTo>
                  <a:lnTo>
                    <a:pt x="42" y="66"/>
                  </a:lnTo>
                  <a:lnTo>
                    <a:pt x="39" y="69"/>
                  </a:lnTo>
                  <a:lnTo>
                    <a:pt x="38" y="72"/>
                  </a:lnTo>
                  <a:lnTo>
                    <a:pt x="38" y="75"/>
                  </a:lnTo>
                  <a:lnTo>
                    <a:pt x="0" y="80"/>
                  </a:lnTo>
                  <a:close/>
                  <a:moveTo>
                    <a:pt x="24" y="32"/>
                  </a:moveTo>
                  <a:lnTo>
                    <a:pt x="35" y="26"/>
                  </a:lnTo>
                  <a:lnTo>
                    <a:pt x="48" y="20"/>
                  </a:lnTo>
                  <a:lnTo>
                    <a:pt x="64" y="15"/>
                  </a:lnTo>
                  <a:lnTo>
                    <a:pt x="81" y="10"/>
                  </a:lnTo>
                  <a:lnTo>
                    <a:pt x="89" y="47"/>
                  </a:lnTo>
                  <a:lnTo>
                    <a:pt x="75" y="50"/>
                  </a:lnTo>
                  <a:lnTo>
                    <a:pt x="64" y="54"/>
                  </a:lnTo>
                  <a:lnTo>
                    <a:pt x="53" y="58"/>
                  </a:lnTo>
                  <a:lnTo>
                    <a:pt x="45" y="63"/>
                  </a:lnTo>
                  <a:lnTo>
                    <a:pt x="24" y="32"/>
                  </a:lnTo>
                  <a:close/>
                  <a:moveTo>
                    <a:pt x="81" y="10"/>
                  </a:moveTo>
                  <a:lnTo>
                    <a:pt x="99" y="6"/>
                  </a:lnTo>
                  <a:lnTo>
                    <a:pt x="119" y="3"/>
                  </a:lnTo>
                  <a:lnTo>
                    <a:pt x="140" y="2"/>
                  </a:lnTo>
                  <a:lnTo>
                    <a:pt x="164" y="0"/>
                  </a:lnTo>
                  <a:lnTo>
                    <a:pt x="187" y="0"/>
                  </a:lnTo>
                  <a:lnTo>
                    <a:pt x="213" y="0"/>
                  </a:lnTo>
                  <a:lnTo>
                    <a:pt x="241" y="1"/>
                  </a:lnTo>
                  <a:lnTo>
                    <a:pt x="269" y="2"/>
                  </a:lnTo>
                  <a:lnTo>
                    <a:pt x="266" y="40"/>
                  </a:lnTo>
                  <a:lnTo>
                    <a:pt x="239" y="38"/>
                  </a:lnTo>
                  <a:lnTo>
                    <a:pt x="213" y="37"/>
                  </a:lnTo>
                  <a:lnTo>
                    <a:pt x="189" y="37"/>
                  </a:lnTo>
                  <a:lnTo>
                    <a:pt x="166" y="38"/>
                  </a:lnTo>
                  <a:lnTo>
                    <a:pt x="144" y="39"/>
                  </a:lnTo>
                  <a:lnTo>
                    <a:pt x="124" y="41"/>
                  </a:lnTo>
                  <a:lnTo>
                    <a:pt x="106" y="43"/>
                  </a:lnTo>
                  <a:lnTo>
                    <a:pt x="89" y="47"/>
                  </a:lnTo>
                  <a:lnTo>
                    <a:pt x="81" y="10"/>
                  </a:lnTo>
                  <a:close/>
                  <a:moveTo>
                    <a:pt x="269" y="2"/>
                  </a:moveTo>
                  <a:lnTo>
                    <a:pt x="271" y="2"/>
                  </a:lnTo>
                  <a:lnTo>
                    <a:pt x="270" y="2"/>
                  </a:lnTo>
                  <a:lnTo>
                    <a:pt x="267" y="21"/>
                  </a:lnTo>
                  <a:lnTo>
                    <a:pt x="269" y="2"/>
                  </a:lnTo>
                  <a:close/>
                  <a:moveTo>
                    <a:pt x="270" y="2"/>
                  </a:moveTo>
                  <a:lnTo>
                    <a:pt x="291" y="4"/>
                  </a:lnTo>
                  <a:lnTo>
                    <a:pt x="313" y="5"/>
                  </a:lnTo>
                  <a:lnTo>
                    <a:pt x="335" y="6"/>
                  </a:lnTo>
                  <a:lnTo>
                    <a:pt x="358" y="6"/>
                  </a:lnTo>
                  <a:lnTo>
                    <a:pt x="357" y="45"/>
                  </a:lnTo>
                  <a:lnTo>
                    <a:pt x="333" y="43"/>
                  </a:lnTo>
                  <a:lnTo>
                    <a:pt x="310" y="42"/>
                  </a:lnTo>
                  <a:lnTo>
                    <a:pt x="287" y="41"/>
                  </a:lnTo>
                  <a:lnTo>
                    <a:pt x="265" y="40"/>
                  </a:lnTo>
                  <a:lnTo>
                    <a:pt x="270" y="2"/>
                  </a:lnTo>
                  <a:close/>
                  <a:moveTo>
                    <a:pt x="358" y="6"/>
                  </a:moveTo>
                  <a:lnTo>
                    <a:pt x="389" y="7"/>
                  </a:lnTo>
                  <a:lnTo>
                    <a:pt x="419" y="8"/>
                  </a:lnTo>
                  <a:lnTo>
                    <a:pt x="449" y="11"/>
                  </a:lnTo>
                  <a:lnTo>
                    <a:pt x="480" y="14"/>
                  </a:lnTo>
                  <a:lnTo>
                    <a:pt x="508" y="18"/>
                  </a:lnTo>
                  <a:lnTo>
                    <a:pt x="538" y="23"/>
                  </a:lnTo>
                  <a:lnTo>
                    <a:pt x="552" y="26"/>
                  </a:lnTo>
                  <a:lnTo>
                    <a:pt x="566" y="30"/>
                  </a:lnTo>
                  <a:lnTo>
                    <a:pt x="579" y="34"/>
                  </a:lnTo>
                  <a:lnTo>
                    <a:pt x="593" y="39"/>
                  </a:lnTo>
                  <a:lnTo>
                    <a:pt x="605" y="46"/>
                  </a:lnTo>
                  <a:lnTo>
                    <a:pt x="618" y="52"/>
                  </a:lnTo>
                  <a:lnTo>
                    <a:pt x="630" y="58"/>
                  </a:lnTo>
                  <a:lnTo>
                    <a:pt x="642" y="66"/>
                  </a:lnTo>
                  <a:lnTo>
                    <a:pt x="653" y="74"/>
                  </a:lnTo>
                  <a:lnTo>
                    <a:pt x="664" y="83"/>
                  </a:lnTo>
                  <a:lnTo>
                    <a:pt x="674" y="93"/>
                  </a:lnTo>
                  <a:lnTo>
                    <a:pt x="683" y="103"/>
                  </a:lnTo>
                  <a:lnTo>
                    <a:pt x="693" y="116"/>
                  </a:lnTo>
                  <a:lnTo>
                    <a:pt x="701" y="128"/>
                  </a:lnTo>
                  <a:lnTo>
                    <a:pt x="709" y="141"/>
                  </a:lnTo>
                  <a:lnTo>
                    <a:pt x="715" y="156"/>
                  </a:lnTo>
                  <a:lnTo>
                    <a:pt x="723" y="171"/>
                  </a:lnTo>
                  <a:lnTo>
                    <a:pt x="728" y="188"/>
                  </a:lnTo>
                  <a:lnTo>
                    <a:pt x="733" y="206"/>
                  </a:lnTo>
                  <a:lnTo>
                    <a:pt x="737" y="225"/>
                  </a:lnTo>
                  <a:lnTo>
                    <a:pt x="700" y="232"/>
                  </a:lnTo>
                  <a:lnTo>
                    <a:pt x="697" y="215"/>
                  </a:lnTo>
                  <a:lnTo>
                    <a:pt x="692" y="200"/>
                  </a:lnTo>
                  <a:lnTo>
                    <a:pt x="688" y="186"/>
                  </a:lnTo>
                  <a:lnTo>
                    <a:pt x="681" y="172"/>
                  </a:lnTo>
                  <a:lnTo>
                    <a:pt x="675" y="160"/>
                  </a:lnTo>
                  <a:lnTo>
                    <a:pt x="668" y="148"/>
                  </a:lnTo>
                  <a:lnTo>
                    <a:pt x="661" y="138"/>
                  </a:lnTo>
                  <a:lnTo>
                    <a:pt x="653" y="128"/>
                  </a:lnTo>
                  <a:lnTo>
                    <a:pt x="644" y="119"/>
                  </a:lnTo>
                  <a:lnTo>
                    <a:pt x="635" y="110"/>
                  </a:lnTo>
                  <a:lnTo>
                    <a:pt x="625" y="102"/>
                  </a:lnTo>
                  <a:lnTo>
                    <a:pt x="614" y="95"/>
                  </a:lnTo>
                  <a:lnTo>
                    <a:pt x="604" y="89"/>
                  </a:lnTo>
                  <a:lnTo>
                    <a:pt x="594" y="83"/>
                  </a:lnTo>
                  <a:lnTo>
                    <a:pt x="583" y="77"/>
                  </a:lnTo>
                  <a:lnTo>
                    <a:pt x="570" y="73"/>
                  </a:lnTo>
                  <a:lnTo>
                    <a:pt x="546" y="65"/>
                  </a:lnTo>
                  <a:lnTo>
                    <a:pt x="521" y="59"/>
                  </a:lnTo>
                  <a:lnTo>
                    <a:pt x="494" y="54"/>
                  </a:lnTo>
                  <a:lnTo>
                    <a:pt x="467" y="51"/>
                  </a:lnTo>
                  <a:lnTo>
                    <a:pt x="413" y="47"/>
                  </a:lnTo>
                  <a:lnTo>
                    <a:pt x="357" y="45"/>
                  </a:lnTo>
                  <a:lnTo>
                    <a:pt x="358" y="6"/>
                  </a:lnTo>
                  <a:close/>
                  <a:moveTo>
                    <a:pt x="737" y="225"/>
                  </a:moveTo>
                  <a:lnTo>
                    <a:pt x="736" y="222"/>
                  </a:lnTo>
                  <a:lnTo>
                    <a:pt x="737" y="225"/>
                  </a:lnTo>
                  <a:lnTo>
                    <a:pt x="718" y="228"/>
                  </a:lnTo>
                  <a:lnTo>
                    <a:pt x="737" y="22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70" name="Freeform 2378">
              <a:extLst>
                <a:ext uri="{FF2B5EF4-FFF2-40B4-BE49-F238E27FC236}">
                  <a16:creationId xmlns:a16="http://schemas.microsoft.com/office/drawing/2014/main" id="{91914325-274C-46D7-A9C9-F3356E171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" y="3385"/>
              <a:ext cx="24" cy="8"/>
            </a:xfrm>
            <a:custGeom>
              <a:avLst/>
              <a:gdLst>
                <a:gd name="T0" fmla="*/ 1 w 363"/>
                <a:gd name="T1" fmla="*/ 0 h 121"/>
                <a:gd name="T2" fmla="*/ 1 w 363"/>
                <a:gd name="T3" fmla="*/ 0 h 121"/>
                <a:gd name="T4" fmla="*/ 1 w 363"/>
                <a:gd name="T5" fmla="*/ 0 h 121"/>
                <a:gd name="T6" fmla="*/ 1 w 363"/>
                <a:gd name="T7" fmla="*/ 0 h 121"/>
                <a:gd name="T8" fmla="*/ 1 w 363"/>
                <a:gd name="T9" fmla="*/ 0 h 121"/>
                <a:gd name="T10" fmla="*/ 0 w 363"/>
                <a:gd name="T11" fmla="*/ 0 h 121"/>
                <a:gd name="T12" fmla="*/ 0 w 363"/>
                <a:gd name="T13" fmla="*/ 0 h 121"/>
                <a:gd name="T14" fmla="*/ 0 w 363"/>
                <a:gd name="T15" fmla="*/ 0 h 121"/>
                <a:gd name="T16" fmla="*/ 0 w 363"/>
                <a:gd name="T17" fmla="*/ 0 h 121"/>
                <a:gd name="T18" fmla="*/ 0 w 363"/>
                <a:gd name="T19" fmla="*/ 0 h 121"/>
                <a:gd name="T20" fmla="*/ 0 w 363"/>
                <a:gd name="T21" fmla="*/ 0 h 121"/>
                <a:gd name="T22" fmla="*/ 0 w 363"/>
                <a:gd name="T23" fmla="*/ 0 h 121"/>
                <a:gd name="T24" fmla="*/ 0 w 363"/>
                <a:gd name="T25" fmla="*/ 0 h 121"/>
                <a:gd name="T26" fmla="*/ 0 w 363"/>
                <a:gd name="T27" fmla="*/ 1 h 121"/>
                <a:gd name="T28" fmla="*/ 0 w 363"/>
                <a:gd name="T29" fmla="*/ 1 h 121"/>
                <a:gd name="T30" fmla="*/ 0 w 363"/>
                <a:gd name="T31" fmla="*/ 1 h 121"/>
                <a:gd name="T32" fmla="*/ 0 w 363"/>
                <a:gd name="T33" fmla="*/ 0 h 121"/>
                <a:gd name="T34" fmla="*/ 0 w 363"/>
                <a:gd name="T35" fmla="*/ 0 h 121"/>
                <a:gd name="T36" fmla="*/ 1 w 363"/>
                <a:gd name="T37" fmla="*/ 0 h 121"/>
                <a:gd name="T38" fmla="*/ 1 w 363"/>
                <a:gd name="T39" fmla="*/ 0 h 121"/>
                <a:gd name="T40" fmla="*/ 1 w 363"/>
                <a:gd name="T41" fmla="*/ 0 h 121"/>
                <a:gd name="T42" fmla="*/ 1 w 363"/>
                <a:gd name="T43" fmla="*/ 0 h 121"/>
                <a:gd name="T44" fmla="*/ 1 w 363"/>
                <a:gd name="T45" fmla="*/ 0 h 121"/>
                <a:gd name="T46" fmla="*/ 1 w 363"/>
                <a:gd name="T47" fmla="*/ 1 h 121"/>
                <a:gd name="T48" fmla="*/ 1 w 363"/>
                <a:gd name="T49" fmla="*/ 1 h 121"/>
                <a:gd name="T50" fmla="*/ 2 w 363"/>
                <a:gd name="T51" fmla="*/ 1 h 121"/>
                <a:gd name="T52" fmla="*/ 2 w 363"/>
                <a:gd name="T53" fmla="*/ 1 h 121"/>
                <a:gd name="T54" fmla="*/ 2 w 363"/>
                <a:gd name="T55" fmla="*/ 0 h 121"/>
                <a:gd name="T56" fmla="*/ 2 w 363"/>
                <a:gd name="T57" fmla="*/ 0 h 121"/>
                <a:gd name="T58" fmla="*/ 2 w 363"/>
                <a:gd name="T59" fmla="*/ 0 h 121"/>
                <a:gd name="T60" fmla="*/ 2 w 363"/>
                <a:gd name="T61" fmla="*/ 0 h 121"/>
                <a:gd name="T62" fmla="*/ 2 w 363"/>
                <a:gd name="T63" fmla="*/ 0 h 121"/>
                <a:gd name="T64" fmla="*/ 1 w 363"/>
                <a:gd name="T65" fmla="*/ 0 h 121"/>
                <a:gd name="T66" fmla="*/ 1 w 363"/>
                <a:gd name="T67" fmla="*/ 0 h 12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63" h="121">
                  <a:moveTo>
                    <a:pt x="250" y="24"/>
                  </a:moveTo>
                  <a:lnTo>
                    <a:pt x="240" y="20"/>
                  </a:lnTo>
                  <a:lnTo>
                    <a:pt x="231" y="16"/>
                  </a:lnTo>
                  <a:lnTo>
                    <a:pt x="220" y="12"/>
                  </a:lnTo>
                  <a:lnTo>
                    <a:pt x="209" y="9"/>
                  </a:lnTo>
                  <a:lnTo>
                    <a:pt x="195" y="6"/>
                  </a:lnTo>
                  <a:lnTo>
                    <a:pt x="183" y="3"/>
                  </a:lnTo>
                  <a:lnTo>
                    <a:pt x="169" y="1"/>
                  </a:lnTo>
                  <a:lnTo>
                    <a:pt x="155" y="0"/>
                  </a:lnTo>
                  <a:lnTo>
                    <a:pt x="141" y="0"/>
                  </a:lnTo>
                  <a:lnTo>
                    <a:pt x="127" y="1"/>
                  </a:lnTo>
                  <a:lnTo>
                    <a:pt x="113" y="3"/>
                  </a:lnTo>
                  <a:lnTo>
                    <a:pt x="98" y="5"/>
                  </a:lnTo>
                  <a:lnTo>
                    <a:pt x="85" y="10"/>
                  </a:lnTo>
                  <a:lnTo>
                    <a:pt x="72" y="15"/>
                  </a:lnTo>
                  <a:lnTo>
                    <a:pt x="58" y="22"/>
                  </a:lnTo>
                  <a:lnTo>
                    <a:pt x="47" y="32"/>
                  </a:lnTo>
                  <a:lnTo>
                    <a:pt x="36" y="41"/>
                  </a:lnTo>
                  <a:lnTo>
                    <a:pt x="26" y="51"/>
                  </a:lnTo>
                  <a:lnTo>
                    <a:pt x="18" y="60"/>
                  </a:lnTo>
                  <a:lnTo>
                    <a:pt x="12" y="69"/>
                  </a:lnTo>
                  <a:lnTo>
                    <a:pt x="7" y="78"/>
                  </a:lnTo>
                  <a:lnTo>
                    <a:pt x="3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1" y="106"/>
                  </a:lnTo>
                  <a:lnTo>
                    <a:pt x="3" y="111"/>
                  </a:lnTo>
                  <a:lnTo>
                    <a:pt x="6" y="114"/>
                  </a:lnTo>
                  <a:lnTo>
                    <a:pt x="10" y="117"/>
                  </a:lnTo>
                  <a:lnTo>
                    <a:pt x="15" y="118"/>
                  </a:lnTo>
                  <a:lnTo>
                    <a:pt x="22" y="118"/>
                  </a:lnTo>
                  <a:lnTo>
                    <a:pt x="30" y="116"/>
                  </a:lnTo>
                  <a:lnTo>
                    <a:pt x="39" y="113"/>
                  </a:lnTo>
                  <a:lnTo>
                    <a:pt x="59" y="106"/>
                  </a:lnTo>
                  <a:lnTo>
                    <a:pt x="80" y="97"/>
                  </a:lnTo>
                  <a:lnTo>
                    <a:pt x="103" y="91"/>
                  </a:lnTo>
                  <a:lnTo>
                    <a:pt x="126" y="86"/>
                  </a:lnTo>
                  <a:lnTo>
                    <a:pt x="139" y="85"/>
                  </a:lnTo>
                  <a:lnTo>
                    <a:pt x="152" y="84"/>
                  </a:lnTo>
                  <a:lnTo>
                    <a:pt x="165" y="84"/>
                  </a:lnTo>
                  <a:lnTo>
                    <a:pt x="179" y="85"/>
                  </a:lnTo>
                  <a:lnTo>
                    <a:pt x="193" y="87"/>
                  </a:lnTo>
                  <a:lnTo>
                    <a:pt x="208" y="90"/>
                  </a:lnTo>
                  <a:lnTo>
                    <a:pt x="223" y="95"/>
                  </a:lnTo>
                  <a:lnTo>
                    <a:pt x="238" y="102"/>
                  </a:lnTo>
                  <a:lnTo>
                    <a:pt x="255" y="108"/>
                  </a:lnTo>
                  <a:lnTo>
                    <a:pt x="272" y="113"/>
                  </a:lnTo>
                  <a:lnTo>
                    <a:pt x="290" y="117"/>
                  </a:lnTo>
                  <a:lnTo>
                    <a:pt x="306" y="120"/>
                  </a:lnTo>
                  <a:lnTo>
                    <a:pt x="322" y="121"/>
                  </a:lnTo>
                  <a:lnTo>
                    <a:pt x="336" y="120"/>
                  </a:lnTo>
                  <a:lnTo>
                    <a:pt x="342" y="120"/>
                  </a:lnTo>
                  <a:lnTo>
                    <a:pt x="348" y="119"/>
                  </a:lnTo>
                  <a:lnTo>
                    <a:pt x="353" y="117"/>
                  </a:lnTo>
                  <a:lnTo>
                    <a:pt x="357" y="115"/>
                  </a:lnTo>
                  <a:lnTo>
                    <a:pt x="360" y="113"/>
                  </a:lnTo>
                  <a:lnTo>
                    <a:pt x="362" y="111"/>
                  </a:lnTo>
                  <a:lnTo>
                    <a:pt x="363" y="108"/>
                  </a:lnTo>
                  <a:lnTo>
                    <a:pt x="363" y="104"/>
                  </a:lnTo>
                  <a:lnTo>
                    <a:pt x="362" y="99"/>
                  </a:lnTo>
                  <a:lnTo>
                    <a:pt x="359" y="95"/>
                  </a:lnTo>
                  <a:lnTo>
                    <a:pt x="356" y="90"/>
                  </a:lnTo>
                  <a:lnTo>
                    <a:pt x="351" y="85"/>
                  </a:lnTo>
                  <a:lnTo>
                    <a:pt x="343" y="79"/>
                  </a:lnTo>
                  <a:lnTo>
                    <a:pt x="335" y="73"/>
                  </a:lnTo>
                  <a:lnTo>
                    <a:pt x="326" y="66"/>
                  </a:lnTo>
                  <a:lnTo>
                    <a:pt x="315" y="58"/>
                  </a:lnTo>
                  <a:lnTo>
                    <a:pt x="286" y="42"/>
                  </a:lnTo>
                  <a:lnTo>
                    <a:pt x="250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71" name="Freeform 2379">
              <a:extLst>
                <a:ext uri="{FF2B5EF4-FFF2-40B4-BE49-F238E27FC236}">
                  <a16:creationId xmlns:a16="http://schemas.microsoft.com/office/drawing/2014/main" id="{811A0B49-45B9-4928-A288-95A2413D9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0" y="3385"/>
              <a:ext cx="41" cy="26"/>
            </a:xfrm>
            <a:custGeom>
              <a:avLst/>
              <a:gdLst>
                <a:gd name="T0" fmla="*/ 2 w 605"/>
                <a:gd name="T1" fmla="*/ 0 h 391"/>
                <a:gd name="T2" fmla="*/ 2 w 605"/>
                <a:gd name="T3" fmla="*/ 0 h 391"/>
                <a:gd name="T4" fmla="*/ 2 w 605"/>
                <a:gd name="T5" fmla="*/ 1 h 391"/>
                <a:gd name="T6" fmla="*/ 2 w 605"/>
                <a:gd name="T7" fmla="*/ 1 h 391"/>
                <a:gd name="T8" fmla="*/ 2 w 605"/>
                <a:gd name="T9" fmla="*/ 1 h 391"/>
                <a:gd name="T10" fmla="*/ 2 w 605"/>
                <a:gd name="T11" fmla="*/ 1 h 391"/>
                <a:gd name="T12" fmla="*/ 2 w 605"/>
                <a:gd name="T13" fmla="*/ 1 h 391"/>
                <a:gd name="T14" fmla="*/ 2 w 605"/>
                <a:gd name="T15" fmla="*/ 1 h 391"/>
                <a:gd name="T16" fmla="*/ 2 w 605"/>
                <a:gd name="T17" fmla="*/ 1 h 391"/>
                <a:gd name="T18" fmla="*/ 2 w 605"/>
                <a:gd name="T19" fmla="*/ 1 h 391"/>
                <a:gd name="T20" fmla="*/ 2 w 605"/>
                <a:gd name="T21" fmla="*/ 1 h 391"/>
                <a:gd name="T22" fmla="*/ 2 w 605"/>
                <a:gd name="T23" fmla="*/ 1 h 391"/>
                <a:gd name="T24" fmla="*/ 2 w 605"/>
                <a:gd name="T25" fmla="*/ 1 h 391"/>
                <a:gd name="T26" fmla="*/ 1 w 605"/>
                <a:gd name="T27" fmla="*/ 1 h 391"/>
                <a:gd name="T28" fmla="*/ 1 w 605"/>
                <a:gd name="T29" fmla="*/ 1 h 391"/>
                <a:gd name="T30" fmla="*/ 1 w 605"/>
                <a:gd name="T31" fmla="*/ 1 h 391"/>
                <a:gd name="T32" fmla="*/ 1 w 605"/>
                <a:gd name="T33" fmla="*/ 2 h 391"/>
                <a:gd name="T34" fmla="*/ 1 w 605"/>
                <a:gd name="T35" fmla="*/ 2 h 391"/>
                <a:gd name="T36" fmla="*/ 1 w 605"/>
                <a:gd name="T37" fmla="*/ 2 h 391"/>
                <a:gd name="T38" fmla="*/ 1 w 605"/>
                <a:gd name="T39" fmla="*/ 2 h 391"/>
                <a:gd name="T40" fmla="*/ 1 w 605"/>
                <a:gd name="T41" fmla="*/ 2 h 391"/>
                <a:gd name="T42" fmla="*/ 1 w 605"/>
                <a:gd name="T43" fmla="*/ 2 h 391"/>
                <a:gd name="T44" fmla="*/ 1 w 605"/>
                <a:gd name="T45" fmla="*/ 2 h 391"/>
                <a:gd name="T46" fmla="*/ 0 w 605"/>
                <a:gd name="T47" fmla="*/ 2 h 391"/>
                <a:gd name="T48" fmla="*/ 0 w 605"/>
                <a:gd name="T49" fmla="*/ 2 h 391"/>
                <a:gd name="T50" fmla="*/ 0 w 605"/>
                <a:gd name="T51" fmla="*/ 2 h 391"/>
                <a:gd name="T52" fmla="*/ 0 w 605"/>
                <a:gd name="T53" fmla="*/ 2 h 391"/>
                <a:gd name="T54" fmla="*/ 0 w 605"/>
                <a:gd name="T55" fmla="*/ 2 h 391"/>
                <a:gd name="T56" fmla="*/ 0 w 605"/>
                <a:gd name="T57" fmla="*/ 2 h 391"/>
                <a:gd name="T58" fmla="*/ 0 w 605"/>
                <a:gd name="T59" fmla="*/ 2 h 391"/>
                <a:gd name="T60" fmla="*/ 0 w 605"/>
                <a:gd name="T61" fmla="*/ 1 h 391"/>
                <a:gd name="T62" fmla="*/ 0 w 605"/>
                <a:gd name="T63" fmla="*/ 1 h 391"/>
                <a:gd name="T64" fmla="*/ 0 w 605"/>
                <a:gd name="T65" fmla="*/ 1 h 391"/>
                <a:gd name="T66" fmla="*/ 0 w 605"/>
                <a:gd name="T67" fmla="*/ 1 h 391"/>
                <a:gd name="T68" fmla="*/ 0 w 605"/>
                <a:gd name="T69" fmla="*/ 1 h 391"/>
                <a:gd name="T70" fmla="*/ 0 w 605"/>
                <a:gd name="T71" fmla="*/ 1 h 391"/>
                <a:gd name="T72" fmla="*/ 0 w 605"/>
                <a:gd name="T73" fmla="*/ 1 h 391"/>
                <a:gd name="T74" fmla="*/ 0 w 605"/>
                <a:gd name="T75" fmla="*/ 1 h 391"/>
                <a:gd name="T76" fmla="*/ 0 w 605"/>
                <a:gd name="T77" fmla="*/ 1 h 391"/>
                <a:gd name="T78" fmla="*/ 0 w 605"/>
                <a:gd name="T79" fmla="*/ 0 h 391"/>
                <a:gd name="T80" fmla="*/ 0 w 605"/>
                <a:gd name="T81" fmla="*/ 0 h 391"/>
                <a:gd name="T82" fmla="*/ 0 w 605"/>
                <a:gd name="T83" fmla="*/ 0 h 391"/>
                <a:gd name="T84" fmla="*/ 1 w 605"/>
                <a:gd name="T85" fmla="*/ 0 h 391"/>
                <a:gd name="T86" fmla="*/ 1 w 605"/>
                <a:gd name="T87" fmla="*/ 0 h 391"/>
                <a:gd name="T88" fmla="*/ 1 w 605"/>
                <a:gd name="T89" fmla="*/ 0 h 391"/>
                <a:gd name="T90" fmla="*/ 1 w 605"/>
                <a:gd name="T91" fmla="*/ 0 h 391"/>
                <a:gd name="T92" fmla="*/ 2 w 605"/>
                <a:gd name="T93" fmla="*/ 0 h 391"/>
                <a:gd name="T94" fmla="*/ 2 w 605"/>
                <a:gd name="T95" fmla="*/ 0 h 391"/>
                <a:gd name="T96" fmla="*/ 2 w 605"/>
                <a:gd name="T97" fmla="*/ 0 h 391"/>
                <a:gd name="T98" fmla="*/ 2 w 605"/>
                <a:gd name="T99" fmla="*/ 0 h 391"/>
                <a:gd name="T100" fmla="*/ 3 w 605"/>
                <a:gd name="T101" fmla="*/ 0 h 391"/>
                <a:gd name="T102" fmla="*/ 3 w 605"/>
                <a:gd name="T103" fmla="*/ 0 h 391"/>
                <a:gd name="T104" fmla="*/ 3 w 605"/>
                <a:gd name="T105" fmla="*/ 0 h 391"/>
                <a:gd name="T106" fmla="*/ 3 w 605"/>
                <a:gd name="T107" fmla="*/ 0 h 391"/>
                <a:gd name="T108" fmla="*/ 3 w 605"/>
                <a:gd name="T109" fmla="*/ 0 h 391"/>
                <a:gd name="T110" fmla="*/ 3 w 605"/>
                <a:gd name="T111" fmla="*/ 0 h 391"/>
                <a:gd name="T112" fmla="*/ 3 w 605"/>
                <a:gd name="T113" fmla="*/ 0 h 391"/>
                <a:gd name="T114" fmla="*/ 3 w 605"/>
                <a:gd name="T115" fmla="*/ 0 h 39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605" h="391">
                  <a:moveTo>
                    <a:pt x="560" y="77"/>
                  </a:moveTo>
                  <a:lnTo>
                    <a:pt x="533" y="90"/>
                  </a:lnTo>
                  <a:lnTo>
                    <a:pt x="509" y="103"/>
                  </a:lnTo>
                  <a:lnTo>
                    <a:pt x="497" y="110"/>
                  </a:lnTo>
                  <a:lnTo>
                    <a:pt x="486" y="116"/>
                  </a:lnTo>
                  <a:lnTo>
                    <a:pt x="477" y="123"/>
                  </a:lnTo>
                  <a:lnTo>
                    <a:pt x="467" y="130"/>
                  </a:lnTo>
                  <a:lnTo>
                    <a:pt x="459" y="139"/>
                  </a:lnTo>
                  <a:lnTo>
                    <a:pt x="452" y="147"/>
                  </a:lnTo>
                  <a:lnTo>
                    <a:pt x="446" y="156"/>
                  </a:lnTo>
                  <a:lnTo>
                    <a:pt x="440" y="166"/>
                  </a:lnTo>
                  <a:lnTo>
                    <a:pt x="435" y="177"/>
                  </a:lnTo>
                  <a:lnTo>
                    <a:pt x="432" y="189"/>
                  </a:lnTo>
                  <a:lnTo>
                    <a:pt x="431" y="202"/>
                  </a:lnTo>
                  <a:lnTo>
                    <a:pt x="430" y="217"/>
                  </a:lnTo>
                  <a:lnTo>
                    <a:pt x="430" y="232"/>
                  </a:lnTo>
                  <a:lnTo>
                    <a:pt x="429" y="247"/>
                  </a:lnTo>
                  <a:lnTo>
                    <a:pt x="427" y="259"/>
                  </a:lnTo>
                  <a:lnTo>
                    <a:pt x="424" y="270"/>
                  </a:lnTo>
                  <a:lnTo>
                    <a:pt x="420" y="281"/>
                  </a:lnTo>
                  <a:lnTo>
                    <a:pt x="415" y="290"/>
                  </a:lnTo>
                  <a:lnTo>
                    <a:pt x="408" y="298"/>
                  </a:lnTo>
                  <a:lnTo>
                    <a:pt x="399" y="305"/>
                  </a:lnTo>
                  <a:lnTo>
                    <a:pt x="390" y="312"/>
                  </a:lnTo>
                  <a:lnTo>
                    <a:pt x="378" y="317"/>
                  </a:lnTo>
                  <a:lnTo>
                    <a:pt x="364" y="321"/>
                  </a:lnTo>
                  <a:lnTo>
                    <a:pt x="349" y="324"/>
                  </a:lnTo>
                  <a:lnTo>
                    <a:pt x="332" y="327"/>
                  </a:lnTo>
                  <a:lnTo>
                    <a:pt x="312" y="329"/>
                  </a:lnTo>
                  <a:lnTo>
                    <a:pt x="289" y="331"/>
                  </a:lnTo>
                  <a:lnTo>
                    <a:pt x="264" y="332"/>
                  </a:lnTo>
                  <a:lnTo>
                    <a:pt x="241" y="333"/>
                  </a:lnTo>
                  <a:lnTo>
                    <a:pt x="222" y="336"/>
                  </a:lnTo>
                  <a:lnTo>
                    <a:pt x="209" y="340"/>
                  </a:lnTo>
                  <a:lnTo>
                    <a:pt x="199" y="344"/>
                  </a:lnTo>
                  <a:lnTo>
                    <a:pt x="192" y="349"/>
                  </a:lnTo>
                  <a:lnTo>
                    <a:pt x="186" y="354"/>
                  </a:lnTo>
                  <a:lnTo>
                    <a:pt x="183" y="359"/>
                  </a:lnTo>
                  <a:lnTo>
                    <a:pt x="181" y="364"/>
                  </a:lnTo>
                  <a:lnTo>
                    <a:pt x="178" y="369"/>
                  </a:lnTo>
                  <a:lnTo>
                    <a:pt x="175" y="374"/>
                  </a:lnTo>
                  <a:lnTo>
                    <a:pt x="170" y="378"/>
                  </a:lnTo>
                  <a:lnTo>
                    <a:pt x="163" y="383"/>
                  </a:lnTo>
                  <a:lnTo>
                    <a:pt x="153" y="386"/>
                  </a:lnTo>
                  <a:lnTo>
                    <a:pt x="139" y="389"/>
                  </a:lnTo>
                  <a:lnTo>
                    <a:pt x="122" y="390"/>
                  </a:lnTo>
                  <a:lnTo>
                    <a:pt x="98" y="391"/>
                  </a:lnTo>
                  <a:lnTo>
                    <a:pt x="52" y="391"/>
                  </a:lnTo>
                  <a:lnTo>
                    <a:pt x="22" y="390"/>
                  </a:lnTo>
                  <a:lnTo>
                    <a:pt x="11" y="389"/>
                  </a:lnTo>
                  <a:lnTo>
                    <a:pt x="5" y="388"/>
                  </a:lnTo>
                  <a:lnTo>
                    <a:pt x="3" y="387"/>
                  </a:lnTo>
                  <a:lnTo>
                    <a:pt x="1" y="386"/>
                  </a:lnTo>
                  <a:lnTo>
                    <a:pt x="0" y="385"/>
                  </a:lnTo>
                  <a:lnTo>
                    <a:pt x="0" y="384"/>
                  </a:lnTo>
                  <a:lnTo>
                    <a:pt x="1" y="380"/>
                  </a:lnTo>
                  <a:lnTo>
                    <a:pt x="4" y="376"/>
                  </a:lnTo>
                  <a:lnTo>
                    <a:pt x="9" y="371"/>
                  </a:lnTo>
                  <a:lnTo>
                    <a:pt x="17" y="366"/>
                  </a:lnTo>
                  <a:lnTo>
                    <a:pt x="35" y="352"/>
                  </a:lnTo>
                  <a:lnTo>
                    <a:pt x="57" y="332"/>
                  </a:lnTo>
                  <a:lnTo>
                    <a:pt x="63" y="326"/>
                  </a:lnTo>
                  <a:lnTo>
                    <a:pt x="67" y="320"/>
                  </a:lnTo>
                  <a:lnTo>
                    <a:pt x="71" y="314"/>
                  </a:lnTo>
                  <a:lnTo>
                    <a:pt x="75" y="306"/>
                  </a:lnTo>
                  <a:lnTo>
                    <a:pt x="77" y="298"/>
                  </a:lnTo>
                  <a:lnTo>
                    <a:pt x="79" y="291"/>
                  </a:lnTo>
                  <a:lnTo>
                    <a:pt x="81" y="282"/>
                  </a:lnTo>
                  <a:lnTo>
                    <a:pt x="82" y="273"/>
                  </a:lnTo>
                  <a:lnTo>
                    <a:pt x="84" y="255"/>
                  </a:lnTo>
                  <a:lnTo>
                    <a:pt x="84" y="235"/>
                  </a:lnTo>
                  <a:lnTo>
                    <a:pt x="83" y="216"/>
                  </a:lnTo>
                  <a:lnTo>
                    <a:pt x="83" y="196"/>
                  </a:lnTo>
                  <a:lnTo>
                    <a:pt x="82" y="177"/>
                  </a:lnTo>
                  <a:lnTo>
                    <a:pt x="81" y="157"/>
                  </a:lnTo>
                  <a:lnTo>
                    <a:pt x="81" y="140"/>
                  </a:lnTo>
                  <a:lnTo>
                    <a:pt x="83" y="123"/>
                  </a:lnTo>
                  <a:lnTo>
                    <a:pt x="84" y="115"/>
                  </a:lnTo>
                  <a:lnTo>
                    <a:pt x="87" y="108"/>
                  </a:lnTo>
                  <a:lnTo>
                    <a:pt x="89" y="102"/>
                  </a:lnTo>
                  <a:lnTo>
                    <a:pt x="91" y="95"/>
                  </a:lnTo>
                  <a:lnTo>
                    <a:pt x="95" y="89"/>
                  </a:lnTo>
                  <a:lnTo>
                    <a:pt x="99" y="84"/>
                  </a:lnTo>
                  <a:lnTo>
                    <a:pt x="103" y="80"/>
                  </a:lnTo>
                  <a:lnTo>
                    <a:pt x="109" y="77"/>
                  </a:lnTo>
                  <a:lnTo>
                    <a:pt x="135" y="63"/>
                  </a:lnTo>
                  <a:lnTo>
                    <a:pt x="166" y="50"/>
                  </a:lnTo>
                  <a:lnTo>
                    <a:pt x="200" y="38"/>
                  </a:lnTo>
                  <a:lnTo>
                    <a:pt x="237" y="25"/>
                  </a:lnTo>
                  <a:lnTo>
                    <a:pt x="255" y="20"/>
                  </a:lnTo>
                  <a:lnTo>
                    <a:pt x="275" y="15"/>
                  </a:lnTo>
                  <a:lnTo>
                    <a:pt x="294" y="11"/>
                  </a:lnTo>
                  <a:lnTo>
                    <a:pt x="314" y="7"/>
                  </a:lnTo>
                  <a:lnTo>
                    <a:pt x="334" y="4"/>
                  </a:lnTo>
                  <a:lnTo>
                    <a:pt x="352" y="1"/>
                  </a:lnTo>
                  <a:lnTo>
                    <a:pt x="372" y="0"/>
                  </a:lnTo>
                  <a:lnTo>
                    <a:pt x="389" y="0"/>
                  </a:lnTo>
                  <a:lnTo>
                    <a:pt x="430" y="0"/>
                  </a:lnTo>
                  <a:lnTo>
                    <a:pt x="477" y="2"/>
                  </a:lnTo>
                  <a:lnTo>
                    <a:pt x="500" y="3"/>
                  </a:lnTo>
                  <a:lnTo>
                    <a:pt x="523" y="5"/>
                  </a:lnTo>
                  <a:lnTo>
                    <a:pt x="544" y="8"/>
                  </a:lnTo>
                  <a:lnTo>
                    <a:pt x="563" y="12"/>
                  </a:lnTo>
                  <a:lnTo>
                    <a:pt x="580" y="16"/>
                  </a:lnTo>
                  <a:lnTo>
                    <a:pt x="593" y="21"/>
                  </a:lnTo>
                  <a:lnTo>
                    <a:pt x="598" y="24"/>
                  </a:lnTo>
                  <a:lnTo>
                    <a:pt x="602" y="27"/>
                  </a:lnTo>
                  <a:lnTo>
                    <a:pt x="604" y="32"/>
                  </a:lnTo>
                  <a:lnTo>
                    <a:pt x="605" y="35"/>
                  </a:lnTo>
                  <a:lnTo>
                    <a:pt x="605" y="39"/>
                  </a:lnTo>
                  <a:lnTo>
                    <a:pt x="604" y="44"/>
                  </a:lnTo>
                  <a:lnTo>
                    <a:pt x="601" y="48"/>
                  </a:lnTo>
                  <a:lnTo>
                    <a:pt x="596" y="53"/>
                  </a:lnTo>
                  <a:lnTo>
                    <a:pt x="590" y="58"/>
                  </a:lnTo>
                  <a:lnTo>
                    <a:pt x="582" y="64"/>
                  </a:lnTo>
                  <a:lnTo>
                    <a:pt x="571" y="71"/>
                  </a:lnTo>
                  <a:lnTo>
                    <a:pt x="560" y="77"/>
                  </a:lnTo>
                  <a:close/>
                </a:path>
              </a:pathLst>
            </a:custGeom>
            <a:solidFill>
              <a:srgbClr val="D69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72" name="Freeform 2380">
              <a:extLst>
                <a:ext uri="{FF2B5EF4-FFF2-40B4-BE49-F238E27FC236}">
                  <a16:creationId xmlns:a16="http://schemas.microsoft.com/office/drawing/2014/main" id="{4639C1E9-EE2B-42C5-A3D0-0038800E1A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37" y="3384"/>
              <a:ext cx="51" cy="28"/>
            </a:xfrm>
            <a:custGeom>
              <a:avLst/>
              <a:gdLst>
                <a:gd name="T0" fmla="*/ 3 w 762"/>
                <a:gd name="T1" fmla="*/ 0 h 429"/>
                <a:gd name="T2" fmla="*/ 3 w 762"/>
                <a:gd name="T3" fmla="*/ 1 h 429"/>
                <a:gd name="T4" fmla="*/ 2 w 762"/>
                <a:gd name="T5" fmla="*/ 1 h 429"/>
                <a:gd name="T6" fmla="*/ 2 w 762"/>
                <a:gd name="T7" fmla="*/ 1 h 429"/>
                <a:gd name="T8" fmla="*/ 2 w 762"/>
                <a:gd name="T9" fmla="*/ 1 h 429"/>
                <a:gd name="T10" fmla="*/ 2 w 762"/>
                <a:gd name="T11" fmla="*/ 1 h 429"/>
                <a:gd name="T12" fmla="*/ 2 w 762"/>
                <a:gd name="T13" fmla="*/ 1 h 429"/>
                <a:gd name="T14" fmla="*/ 2 w 762"/>
                <a:gd name="T15" fmla="*/ 0 h 429"/>
                <a:gd name="T16" fmla="*/ 2 w 762"/>
                <a:gd name="T17" fmla="*/ 1 h 429"/>
                <a:gd name="T18" fmla="*/ 2 w 762"/>
                <a:gd name="T19" fmla="*/ 1 h 429"/>
                <a:gd name="T20" fmla="*/ 2 w 762"/>
                <a:gd name="T21" fmla="*/ 1 h 429"/>
                <a:gd name="T22" fmla="*/ 2 w 762"/>
                <a:gd name="T23" fmla="*/ 1 h 429"/>
                <a:gd name="T24" fmla="*/ 2 w 762"/>
                <a:gd name="T25" fmla="*/ 1 h 429"/>
                <a:gd name="T26" fmla="*/ 2 w 762"/>
                <a:gd name="T27" fmla="*/ 2 h 429"/>
                <a:gd name="T28" fmla="*/ 1 w 762"/>
                <a:gd name="T29" fmla="*/ 1 h 429"/>
                <a:gd name="T30" fmla="*/ 2 w 762"/>
                <a:gd name="T31" fmla="*/ 1 h 429"/>
                <a:gd name="T32" fmla="*/ 1 w 762"/>
                <a:gd name="T33" fmla="*/ 1 h 429"/>
                <a:gd name="T34" fmla="*/ 1 w 762"/>
                <a:gd name="T35" fmla="*/ 2 h 429"/>
                <a:gd name="T36" fmla="*/ 1 w 762"/>
                <a:gd name="T37" fmla="*/ 2 h 429"/>
                <a:gd name="T38" fmla="*/ 1 w 762"/>
                <a:gd name="T39" fmla="*/ 2 h 429"/>
                <a:gd name="T40" fmla="*/ 1 w 762"/>
                <a:gd name="T41" fmla="*/ 1 h 429"/>
                <a:gd name="T42" fmla="*/ 1 w 762"/>
                <a:gd name="T43" fmla="*/ 2 h 429"/>
                <a:gd name="T44" fmla="*/ 1 w 762"/>
                <a:gd name="T45" fmla="*/ 2 h 429"/>
                <a:gd name="T46" fmla="*/ 1 w 762"/>
                <a:gd name="T47" fmla="*/ 2 h 429"/>
                <a:gd name="T48" fmla="*/ 1 w 762"/>
                <a:gd name="T49" fmla="*/ 2 h 429"/>
                <a:gd name="T50" fmla="*/ 1 w 762"/>
                <a:gd name="T51" fmla="*/ 2 h 429"/>
                <a:gd name="T52" fmla="*/ 0 w 762"/>
                <a:gd name="T53" fmla="*/ 2 h 429"/>
                <a:gd name="T54" fmla="*/ 0 w 762"/>
                <a:gd name="T55" fmla="*/ 2 h 429"/>
                <a:gd name="T56" fmla="*/ 0 w 762"/>
                <a:gd name="T57" fmla="*/ 2 h 429"/>
                <a:gd name="T58" fmla="*/ 0 w 762"/>
                <a:gd name="T59" fmla="*/ 2 h 429"/>
                <a:gd name="T60" fmla="*/ 0 w 762"/>
                <a:gd name="T61" fmla="*/ 2 h 429"/>
                <a:gd name="T62" fmla="*/ 0 w 762"/>
                <a:gd name="T63" fmla="*/ 2 h 429"/>
                <a:gd name="T64" fmla="*/ 0 w 762"/>
                <a:gd name="T65" fmla="*/ 1 h 429"/>
                <a:gd name="T66" fmla="*/ 0 w 762"/>
                <a:gd name="T67" fmla="*/ 1 h 429"/>
                <a:gd name="T68" fmla="*/ 1 w 762"/>
                <a:gd name="T69" fmla="*/ 1 h 429"/>
                <a:gd name="T70" fmla="*/ 1 w 762"/>
                <a:gd name="T71" fmla="*/ 1 h 429"/>
                <a:gd name="T72" fmla="*/ 1 w 762"/>
                <a:gd name="T73" fmla="*/ 2 h 429"/>
                <a:gd name="T74" fmla="*/ 0 w 762"/>
                <a:gd name="T75" fmla="*/ 1 h 429"/>
                <a:gd name="T76" fmla="*/ 1 w 762"/>
                <a:gd name="T77" fmla="*/ 0 h 429"/>
                <a:gd name="T78" fmla="*/ 1 w 762"/>
                <a:gd name="T79" fmla="*/ 0 h 429"/>
                <a:gd name="T80" fmla="*/ 1 w 762"/>
                <a:gd name="T81" fmla="*/ 1 h 429"/>
                <a:gd name="T82" fmla="*/ 1 w 762"/>
                <a:gd name="T83" fmla="*/ 1 h 429"/>
                <a:gd name="T84" fmla="*/ 1 w 762"/>
                <a:gd name="T85" fmla="*/ 0 h 429"/>
                <a:gd name="T86" fmla="*/ 1 w 762"/>
                <a:gd name="T87" fmla="*/ 0 h 429"/>
                <a:gd name="T88" fmla="*/ 1 w 762"/>
                <a:gd name="T89" fmla="*/ 0 h 429"/>
                <a:gd name="T90" fmla="*/ 2 w 762"/>
                <a:gd name="T91" fmla="*/ 0 h 429"/>
                <a:gd name="T92" fmla="*/ 2 w 762"/>
                <a:gd name="T93" fmla="*/ 0 h 429"/>
                <a:gd name="T94" fmla="*/ 1 w 762"/>
                <a:gd name="T95" fmla="*/ 0 h 429"/>
                <a:gd name="T96" fmla="*/ 2 w 762"/>
                <a:gd name="T97" fmla="*/ 0 h 429"/>
                <a:gd name="T98" fmla="*/ 3 w 762"/>
                <a:gd name="T99" fmla="*/ 0 h 429"/>
                <a:gd name="T100" fmla="*/ 2 w 762"/>
                <a:gd name="T101" fmla="*/ 0 h 429"/>
                <a:gd name="T102" fmla="*/ 2 w 762"/>
                <a:gd name="T103" fmla="*/ 0 h 429"/>
                <a:gd name="T104" fmla="*/ 3 w 762"/>
                <a:gd name="T105" fmla="*/ 0 h 429"/>
                <a:gd name="T106" fmla="*/ 3 w 762"/>
                <a:gd name="T107" fmla="*/ 0 h 429"/>
                <a:gd name="T108" fmla="*/ 3 w 762"/>
                <a:gd name="T109" fmla="*/ 0 h 429"/>
                <a:gd name="T110" fmla="*/ 3 w 762"/>
                <a:gd name="T111" fmla="*/ 0 h 429"/>
                <a:gd name="T112" fmla="*/ 3 w 762"/>
                <a:gd name="T113" fmla="*/ 0 h 429"/>
                <a:gd name="T114" fmla="*/ 3 w 762"/>
                <a:gd name="T115" fmla="*/ 0 h 429"/>
                <a:gd name="T116" fmla="*/ 3 w 762"/>
                <a:gd name="T117" fmla="*/ 0 h 429"/>
                <a:gd name="T118" fmla="*/ 3 w 762"/>
                <a:gd name="T119" fmla="*/ 0 h 42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62" h="429">
                  <a:moveTo>
                    <a:pt x="612" y="113"/>
                  </a:moveTo>
                  <a:lnTo>
                    <a:pt x="605" y="116"/>
                  </a:lnTo>
                  <a:lnTo>
                    <a:pt x="599" y="120"/>
                  </a:lnTo>
                  <a:lnTo>
                    <a:pt x="582" y="87"/>
                  </a:lnTo>
                  <a:lnTo>
                    <a:pt x="589" y="83"/>
                  </a:lnTo>
                  <a:lnTo>
                    <a:pt x="595" y="80"/>
                  </a:lnTo>
                  <a:lnTo>
                    <a:pt x="612" y="113"/>
                  </a:lnTo>
                  <a:close/>
                  <a:moveTo>
                    <a:pt x="599" y="120"/>
                  </a:moveTo>
                  <a:lnTo>
                    <a:pt x="613" y="112"/>
                  </a:lnTo>
                  <a:lnTo>
                    <a:pt x="599" y="120"/>
                  </a:lnTo>
                  <a:lnTo>
                    <a:pt x="591" y="103"/>
                  </a:lnTo>
                  <a:lnTo>
                    <a:pt x="599" y="120"/>
                  </a:lnTo>
                  <a:close/>
                  <a:moveTo>
                    <a:pt x="599" y="120"/>
                  </a:moveTo>
                  <a:lnTo>
                    <a:pt x="576" y="131"/>
                  </a:lnTo>
                  <a:lnTo>
                    <a:pt x="557" y="142"/>
                  </a:lnTo>
                  <a:lnTo>
                    <a:pt x="547" y="147"/>
                  </a:lnTo>
                  <a:lnTo>
                    <a:pt x="538" y="153"/>
                  </a:lnTo>
                  <a:lnTo>
                    <a:pt x="530" y="160"/>
                  </a:lnTo>
                  <a:lnTo>
                    <a:pt x="523" y="166"/>
                  </a:lnTo>
                  <a:lnTo>
                    <a:pt x="517" y="172"/>
                  </a:lnTo>
                  <a:lnTo>
                    <a:pt x="510" y="179"/>
                  </a:lnTo>
                  <a:lnTo>
                    <a:pt x="505" y="187"/>
                  </a:lnTo>
                  <a:lnTo>
                    <a:pt x="501" y="196"/>
                  </a:lnTo>
                  <a:lnTo>
                    <a:pt x="498" y="205"/>
                  </a:lnTo>
                  <a:lnTo>
                    <a:pt x="495" y="215"/>
                  </a:lnTo>
                  <a:lnTo>
                    <a:pt x="494" y="225"/>
                  </a:lnTo>
                  <a:lnTo>
                    <a:pt x="493" y="237"/>
                  </a:lnTo>
                  <a:lnTo>
                    <a:pt x="456" y="237"/>
                  </a:lnTo>
                  <a:lnTo>
                    <a:pt x="456" y="221"/>
                  </a:lnTo>
                  <a:lnTo>
                    <a:pt x="458" y="207"/>
                  </a:lnTo>
                  <a:lnTo>
                    <a:pt x="461" y="194"/>
                  </a:lnTo>
                  <a:lnTo>
                    <a:pt x="465" y="181"/>
                  </a:lnTo>
                  <a:lnTo>
                    <a:pt x="470" y="171"/>
                  </a:lnTo>
                  <a:lnTo>
                    <a:pt x="476" y="161"/>
                  </a:lnTo>
                  <a:lnTo>
                    <a:pt x="484" y="151"/>
                  </a:lnTo>
                  <a:lnTo>
                    <a:pt x="491" y="142"/>
                  </a:lnTo>
                  <a:lnTo>
                    <a:pt x="500" y="135"/>
                  </a:lnTo>
                  <a:lnTo>
                    <a:pt x="509" y="127"/>
                  </a:lnTo>
                  <a:lnTo>
                    <a:pt x="521" y="119"/>
                  </a:lnTo>
                  <a:lnTo>
                    <a:pt x="531" y="113"/>
                  </a:lnTo>
                  <a:lnTo>
                    <a:pt x="556" y="100"/>
                  </a:lnTo>
                  <a:lnTo>
                    <a:pt x="582" y="87"/>
                  </a:lnTo>
                  <a:lnTo>
                    <a:pt x="599" y="120"/>
                  </a:lnTo>
                  <a:close/>
                  <a:moveTo>
                    <a:pt x="493" y="237"/>
                  </a:moveTo>
                  <a:lnTo>
                    <a:pt x="493" y="254"/>
                  </a:lnTo>
                  <a:lnTo>
                    <a:pt x="492" y="271"/>
                  </a:lnTo>
                  <a:lnTo>
                    <a:pt x="489" y="285"/>
                  </a:lnTo>
                  <a:lnTo>
                    <a:pt x="486" y="299"/>
                  </a:lnTo>
                  <a:lnTo>
                    <a:pt x="481" y="311"/>
                  </a:lnTo>
                  <a:lnTo>
                    <a:pt x="473" y="321"/>
                  </a:lnTo>
                  <a:lnTo>
                    <a:pt x="469" y="326"/>
                  </a:lnTo>
                  <a:lnTo>
                    <a:pt x="465" y="332"/>
                  </a:lnTo>
                  <a:lnTo>
                    <a:pt x="460" y="336"/>
                  </a:lnTo>
                  <a:lnTo>
                    <a:pt x="455" y="340"/>
                  </a:lnTo>
                  <a:lnTo>
                    <a:pt x="433" y="310"/>
                  </a:lnTo>
                  <a:lnTo>
                    <a:pt x="438" y="305"/>
                  </a:lnTo>
                  <a:lnTo>
                    <a:pt x="443" y="298"/>
                  </a:lnTo>
                  <a:lnTo>
                    <a:pt x="448" y="290"/>
                  </a:lnTo>
                  <a:lnTo>
                    <a:pt x="451" y="282"/>
                  </a:lnTo>
                  <a:lnTo>
                    <a:pt x="453" y="273"/>
                  </a:lnTo>
                  <a:lnTo>
                    <a:pt x="455" y="262"/>
                  </a:lnTo>
                  <a:lnTo>
                    <a:pt x="455" y="250"/>
                  </a:lnTo>
                  <a:lnTo>
                    <a:pt x="456" y="237"/>
                  </a:lnTo>
                  <a:lnTo>
                    <a:pt x="493" y="237"/>
                  </a:lnTo>
                  <a:close/>
                  <a:moveTo>
                    <a:pt x="455" y="340"/>
                  </a:moveTo>
                  <a:lnTo>
                    <a:pt x="443" y="347"/>
                  </a:lnTo>
                  <a:lnTo>
                    <a:pt x="431" y="353"/>
                  </a:lnTo>
                  <a:lnTo>
                    <a:pt x="416" y="358"/>
                  </a:lnTo>
                  <a:lnTo>
                    <a:pt x="399" y="362"/>
                  </a:lnTo>
                  <a:lnTo>
                    <a:pt x="380" y="365"/>
                  </a:lnTo>
                  <a:lnTo>
                    <a:pt x="359" y="368"/>
                  </a:lnTo>
                  <a:lnTo>
                    <a:pt x="335" y="370"/>
                  </a:lnTo>
                  <a:lnTo>
                    <a:pt x="309" y="371"/>
                  </a:lnTo>
                  <a:lnTo>
                    <a:pt x="308" y="333"/>
                  </a:lnTo>
                  <a:lnTo>
                    <a:pt x="331" y="332"/>
                  </a:lnTo>
                  <a:lnTo>
                    <a:pt x="352" y="330"/>
                  </a:lnTo>
                  <a:lnTo>
                    <a:pt x="370" y="328"/>
                  </a:lnTo>
                  <a:lnTo>
                    <a:pt x="387" y="326"/>
                  </a:lnTo>
                  <a:lnTo>
                    <a:pt x="401" y="323"/>
                  </a:lnTo>
                  <a:lnTo>
                    <a:pt x="414" y="319"/>
                  </a:lnTo>
                  <a:lnTo>
                    <a:pt x="424" y="315"/>
                  </a:lnTo>
                  <a:lnTo>
                    <a:pt x="433" y="310"/>
                  </a:lnTo>
                  <a:lnTo>
                    <a:pt x="455" y="340"/>
                  </a:lnTo>
                  <a:close/>
                  <a:moveTo>
                    <a:pt x="307" y="333"/>
                  </a:moveTo>
                  <a:lnTo>
                    <a:pt x="308" y="333"/>
                  </a:lnTo>
                  <a:lnTo>
                    <a:pt x="308" y="352"/>
                  </a:lnTo>
                  <a:lnTo>
                    <a:pt x="307" y="333"/>
                  </a:lnTo>
                  <a:close/>
                  <a:moveTo>
                    <a:pt x="309" y="371"/>
                  </a:moveTo>
                  <a:lnTo>
                    <a:pt x="289" y="372"/>
                  </a:lnTo>
                  <a:lnTo>
                    <a:pt x="275" y="374"/>
                  </a:lnTo>
                  <a:lnTo>
                    <a:pt x="263" y="376"/>
                  </a:lnTo>
                  <a:lnTo>
                    <a:pt x="255" y="379"/>
                  </a:lnTo>
                  <a:lnTo>
                    <a:pt x="250" y="382"/>
                  </a:lnTo>
                  <a:lnTo>
                    <a:pt x="246" y="385"/>
                  </a:lnTo>
                  <a:lnTo>
                    <a:pt x="244" y="388"/>
                  </a:lnTo>
                  <a:lnTo>
                    <a:pt x="242" y="391"/>
                  </a:lnTo>
                  <a:lnTo>
                    <a:pt x="208" y="376"/>
                  </a:lnTo>
                  <a:lnTo>
                    <a:pt x="212" y="369"/>
                  </a:lnTo>
                  <a:lnTo>
                    <a:pt x="216" y="361"/>
                  </a:lnTo>
                  <a:lnTo>
                    <a:pt x="222" y="355"/>
                  </a:lnTo>
                  <a:lnTo>
                    <a:pt x="230" y="349"/>
                  </a:lnTo>
                  <a:lnTo>
                    <a:pt x="236" y="346"/>
                  </a:lnTo>
                  <a:lnTo>
                    <a:pt x="243" y="344"/>
                  </a:lnTo>
                  <a:lnTo>
                    <a:pt x="250" y="341"/>
                  </a:lnTo>
                  <a:lnTo>
                    <a:pt x="258" y="339"/>
                  </a:lnTo>
                  <a:lnTo>
                    <a:pt x="280" y="336"/>
                  </a:lnTo>
                  <a:lnTo>
                    <a:pt x="307" y="333"/>
                  </a:lnTo>
                  <a:lnTo>
                    <a:pt x="309" y="371"/>
                  </a:lnTo>
                  <a:close/>
                  <a:moveTo>
                    <a:pt x="242" y="391"/>
                  </a:moveTo>
                  <a:lnTo>
                    <a:pt x="239" y="399"/>
                  </a:lnTo>
                  <a:lnTo>
                    <a:pt x="234" y="406"/>
                  </a:lnTo>
                  <a:lnTo>
                    <a:pt x="231" y="409"/>
                  </a:lnTo>
                  <a:lnTo>
                    <a:pt x="228" y="412"/>
                  </a:lnTo>
                  <a:lnTo>
                    <a:pt x="224" y="415"/>
                  </a:lnTo>
                  <a:lnTo>
                    <a:pt x="219" y="418"/>
                  </a:lnTo>
                  <a:lnTo>
                    <a:pt x="214" y="420"/>
                  </a:lnTo>
                  <a:lnTo>
                    <a:pt x="208" y="423"/>
                  </a:lnTo>
                  <a:lnTo>
                    <a:pt x="199" y="425"/>
                  </a:lnTo>
                  <a:lnTo>
                    <a:pt x="191" y="426"/>
                  </a:lnTo>
                  <a:lnTo>
                    <a:pt x="170" y="429"/>
                  </a:lnTo>
                  <a:lnTo>
                    <a:pt x="142" y="429"/>
                  </a:lnTo>
                  <a:lnTo>
                    <a:pt x="142" y="392"/>
                  </a:lnTo>
                  <a:lnTo>
                    <a:pt x="161" y="391"/>
                  </a:lnTo>
                  <a:lnTo>
                    <a:pt x="176" y="390"/>
                  </a:lnTo>
                  <a:lnTo>
                    <a:pt x="187" y="389"/>
                  </a:lnTo>
                  <a:lnTo>
                    <a:pt x="195" y="387"/>
                  </a:lnTo>
                  <a:lnTo>
                    <a:pt x="201" y="385"/>
                  </a:lnTo>
                  <a:lnTo>
                    <a:pt x="205" y="382"/>
                  </a:lnTo>
                  <a:lnTo>
                    <a:pt x="207" y="379"/>
                  </a:lnTo>
                  <a:lnTo>
                    <a:pt x="208" y="376"/>
                  </a:lnTo>
                  <a:lnTo>
                    <a:pt x="242" y="391"/>
                  </a:lnTo>
                  <a:close/>
                  <a:moveTo>
                    <a:pt x="142" y="429"/>
                  </a:moveTo>
                  <a:lnTo>
                    <a:pt x="75" y="429"/>
                  </a:lnTo>
                  <a:lnTo>
                    <a:pt x="31" y="428"/>
                  </a:lnTo>
                  <a:lnTo>
                    <a:pt x="16" y="427"/>
                  </a:lnTo>
                  <a:lnTo>
                    <a:pt x="7" y="425"/>
                  </a:lnTo>
                  <a:lnTo>
                    <a:pt x="4" y="423"/>
                  </a:lnTo>
                  <a:lnTo>
                    <a:pt x="1" y="422"/>
                  </a:lnTo>
                  <a:lnTo>
                    <a:pt x="0" y="420"/>
                  </a:lnTo>
                  <a:lnTo>
                    <a:pt x="0" y="418"/>
                  </a:lnTo>
                  <a:lnTo>
                    <a:pt x="0" y="416"/>
                  </a:lnTo>
                  <a:lnTo>
                    <a:pt x="2" y="413"/>
                  </a:lnTo>
                  <a:lnTo>
                    <a:pt x="4" y="411"/>
                  </a:lnTo>
                  <a:lnTo>
                    <a:pt x="7" y="408"/>
                  </a:lnTo>
                  <a:lnTo>
                    <a:pt x="15" y="399"/>
                  </a:lnTo>
                  <a:lnTo>
                    <a:pt x="26" y="391"/>
                  </a:lnTo>
                  <a:lnTo>
                    <a:pt x="54" y="369"/>
                  </a:lnTo>
                  <a:lnTo>
                    <a:pt x="88" y="338"/>
                  </a:lnTo>
                  <a:lnTo>
                    <a:pt x="114" y="365"/>
                  </a:lnTo>
                  <a:lnTo>
                    <a:pt x="96" y="381"/>
                  </a:lnTo>
                  <a:lnTo>
                    <a:pt x="88" y="388"/>
                  </a:lnTo>
                  <a:lnTo>
                    <a:pt x="89" y="390"/>
                  </a:lnTo>
                  <a:lnTo>
                    <a:pt x="91" y="390"/>
                  </a:lnTo>
                  <a:lnTo>
                    <a:pt x="94" y="391"/>
                  </a:lnTo>
                  <a:lnTo>
                    <a:pt x="101" y="391"/>
                  </a:lnTo>
                  <a:lnTo>
                    <a:pt x="117" y="392"/>
                  </a:lnTo>
                  <a:lnTo>
                    <a:pt x="142" y="392"/>
                  </a:lnTo>
                  <a:lnTo>
                    <a:pt x="142" y="429"/>
                  </a:lnTo>
                  <a:close/>
                  <a:moveTo>
                    <a:pt x="88" y="338"/>
                  </a:moveTo>
                  <a:lnTo>
                    <a:pt x="101" y="352"/>
                  </a:lnTo>
                  <a:lnTo>
                    <a:pt x="88" y="338"/>
                  </a:lnTo>
                  <a:close/>
                  <a:moveTo>
                    <a:pt x="88" y="338"/>
                  </a:moveTo>
                  <a:lnTo>
                    <a:pt x="92" y="334"/>
                  </a:lnTo>
                  <a:lnTo>
                    <a:pt x="97" y="328"/>
                  </a:lnTo>
                  <a:lnTo>
                    <a:pt x="100" y="322"/>
                  </a:lnTo>
                  <a:lnTo>
                    <a:pt x="103" y="316"/>
                  </a:lnTo>
                  <a:lnTo>
                    <a:pt x="106" y="303"/>
                  </a:lnTo>
                  <a:lnTo>
                    <a:pt x="109" y="287"/>
                  </a:lnTo>
                  <a:lnTo>
                    <a:pt x="110" y="270"/>
                  </a:lnTo>
                  <a:lnTo>
                    <a:pt x="110" y="252"/>
                  </a:lnTo>
                  <a:lnTo>
                    <a:pt x="109" y="235"/>
                  </a:lnTo>
                  <a:lnTo>
                    <a:pt x="108" y="216"/>
                  </a:lnTo>
                  <a:lnTo>
                    <a:pt x="146" y="214"/>
                  </a:lnTo>
                  <a:lnTo>
                    <a:pt x="147" y="236"/>
                  </a:lnTo>
                  <a:lnTo>
                    <a:pt x="147" y="257"/>
                  </a:lnTo>
                  <a:lnTo>
                    <a:pt x="147" y="278"/>
                  </a:lnTo>
                  <a:lnTo>
                    <a:pt x="145" y="299"/>
                  </a:lnTo>
                  <a:lnTo>
                    <a:pt x="144" y="309"/>
                  </a:lnTo>
                  <a:lnTo>
                    <a:pt x="142" y="318"/>
                  </a:lnTo>
                  <a:lnTo>
                    <a:pt x="139" y="327"/>
                  </a:lnTo>
                  <a:lnTo>
                    <a:pt x="136" y="336"/>
                  </a:lnTo>
                  <a:lnTo>
                    <a:pt x="131" y="344"/>
                  </a:lnTo>
                  <a:lnTo>
                    <a:pt x="126" y="352"/>
                  </a:lnTo>
                  <a:lnTo>
                    <a:pt x="120" y="359"/>
                  </a:lnTo>
                  <a:lnTo>
                    <a:pt x="113" y="365"/>
                  </a:lnTo>
                  <a:lnTo>
                    <a:pt x="88" y="338"/>
                  </a:lnTo>
                  <a:close/>
                  <a:moveTo>
                    <a:pt x="108" y="216"/>
                  </a:moveTo>
                  <a:lnTo>
                    <a:pt x="107" y="195"/>
                  </a:lnTo>
                  <a:lnTo>
                    <a:pt x="107" y="173"/>
                  </a:lnTo>
                  <a:lnTo>
                    <a:pt x="107" y="153"/>
                  </a:lnTo>
                  <a:lnTo>
                    <a:pt x="109" y="135"/>
                  </a:lnTo>
                  <a:lnTo>
                    <a:pt x="111" y="126"/>
                  </a:lnTo>
                  <a:lnTo>
                    <a:pt x="113" y="117"/>
                  </a:lnTo>
                  <a:lnTo>
                    <a:pt x="116" y="110"/>
                  </a:lnTo>
                  <a:lnTo>
                    <a:pt x="120" y="103"/>
                  </a:lnTo>
                  <a:lnTo>
                    <a:pt x="125" y="96"/>
                  </a:lnTo>
                  <a:lnTo>
                    <a:pt x="131" y="90"/>
                  </a:lnTo>
                  <a:lnTo>
                    <a:pt x="137" y="84"/>
                  </a:lnTo>
                  <a:lnTo>
                    <a:pt x="144" y="80"/>
                  </a:lnTo>
                  <a:lnTo>
                    <a:pt x="161" y="113"/>
                  </a:lnTo>
                  <a:lnTo>
                    <a:pt x="158" y="115"/>
                  </a:lnTo>
                  <a:lnTo>
                    <a:pt x="155" y="118"/>
                  </a:lnTo>
                  <a:lnTo>
                    <a:pt x="152" y="123"/>
                  </a:lnTo>
                  <a:lnTo>
                    <a:pt x="150" y="128"/>
                  </a:lnTo>
                  <a:lnTo>
                    <a:pt x="147" y="138"/>
                  </a:lnTo>
                  <a:lnTo>
                    <a:pt x="145" y="150"/>
                  </a:lnTo>
                  <a:lnTo>
                    <a:pt x="144" y="165"/>
                  </a:lnTo>
                  <a:lnTo>
                    <a:pt x="144" y="180"/>
                  </a:lnTo>
                  <a:lnTo>
                    <a:pt x="145" y="197"/>
                  </a:lnTo>
                  <a:lnTo>
                    <a:pt x="146" y="214"/>
                  </a:lnTo>
                  <a:lnTo>
                    <a:pt x="108" y="216"/>
                  </a:lnTo>
                  <a:close/>
                  <a:moveTo>
                    <a:pt x="144" y="80"/>
                  </a:moveTo>
                  <a:lnTo>
                    <a:pt x="175" y="65"/>
                  </a:lnTo>
                  <a:lnTo>
                    <a:pt x="211" y="50"/>
                  </a:lnTo>
                  <a:lnTo>
                    <a:pt x="230" y="42"/>
                  </a:lnTo>
                  <a:lnTo>
                    <a:pt x="251" y="35"/>
                  </a:lnTo>
                  <a:lnTo>
                    <a:pt x="273" y="29"/>
                  </a:lnTo>
                  <a:lnTo>
                    <a:pt x="294" y="22"/>
                  </a:lnTo>
                  <a:lnTo>
                    <a:pt x="304" y="59"/>
                  </a:lnTo>
                  <a:lnTo>
                    <a:pt x="283" y="64"/>
                  </a:lnTo>
                  <a:lnTo>
                    <a:pt x="263" y="71"/>
                  </a:lnTo>
                  <a:lnTo>
                    <a:pt x="244" y="77"/>
                  </a:lnTo>
                  <a:lnTo>
                    <a:pt x="224" y="84"/>
                  </a:lnTo>
                  <a:lnTo>
                    <a:pt x="190" y="99"/>
                  </a:lnTo>
                  <a:lnTo>
                    <a:pt x="161" y="113"/>
                  </a:lnTo>
                  <a:lnTo>
                    <a:pt x="144" y="80"/>
                  </a:lnTo>
                  <a:close/>
                  <a:moveTo>
                    <a:pt x="294" y="22"/>
                  </a:moveTo>
                  <a:lnTo>
                    <a:pt x="329" y="13"/>
                  </a:lnTo>
                  <a:lnTo>
                    <a:pt x="365" y="6"/>
                  </a:lnTo>
                  <a:lnTo>
                    <a:pt x="383" y="4"/>
                  </a:lnTo>
                  <a:lnTo>
                    <a:pt x="400" y="2"/>
                  </a:lnTo>
                  <a:lnTo>
                    <a:pt x="417" y="1"/>
                  </a:lnTo>
                  <a:lnTo>
                    <a:pt x="433" y="0"/>
                  </a:lnTo>
                  <a:lnTo>
                    <a:pt x="433" y="38"/>
                  </a:lnTo>
                  <a:lnTo>
                    <a:pt x="418" y="38"/>
                  </a:lnTo>
                  <a:lnTo>
                    <a:pt x="402" y="39"/>
                  </a:lnTo>
                  <a:lnTo>
                    <a:pt x="386" y="41"/>
                  </a:lnTo>
                  <a:lnTo>
                    <a:pt x="370" y="43"/>
                  </a:lnTo>
                  <a:lnTo>
                    <a:pt x="337" y="50"/>
                  </a:lnTo>
                  <a:lnTo>
                    <a:pt x="304" y="59"/>
                  </a:lnTo>
                  <a:lnTo>
                    <a:pt x="294" y="22"/>
                  </a:lnTo>
                  <a:close/>
                  <a:moveTo>
                    <a:pt x="433" y="0"/>
                  </a:moveTo>
                  <a:lnTo>
                    <a:pt x="454" y="0"/>
                  </a:lnTo>
                  <a:lnTo>
                    <a:pt x="476" y="1"/>
                  </a:lnTo>
                  <a:lnTo>
                    <a:pt x="501" y="2"/>
                  </a:lnTo>
                  <a:lnTo>
                    <a:pt x="526" y="3"/>
                  </a:lnTo>
                  <a:lnTo>
                    <a:pt x="552" y="5"/>
                  </a:lnTo>
                  <a:lnTo>
                    <a:pt x="575" y="7"/>
                  </a:lnTo>
                  <a:lnTo>
                    <a:pt x="598" y="10"/>
                  </a:lnTo>
                  <a:lnTo>
                    <a:pt x="617" y="14"/>
                  </a:lnTo>
                  <a:lnTo>
                    <a:pt x="608" y="52"/>
                  </a:lnTo>
                  <a:lnTo>
                    <a:pt x="590" y="47"/>
                  </a:lnTo>
                  <a:lnTo>
                    <a:pt x="569" y="44"/>
                  </a:lnTo>
                  <a:lnTo>
                    <a:pt x="546" y="42"/>
                  </a:lnTo>
                  <a:lnTo>
                    <a:pt x="523" y="40"/>
                  </a:lnTo>
                  <a:lnTo>
                    <a:pt x="499" y="39"/>
                  </a:lnTo>
                  <a:lnTo>
                    <a:pt x="475" y="38"/>
                  </a:lnTo>
                  <a:lnTo>
                    <a:pt x="454" y="38"/>
                  </a:lnTo>
                  <a:lnTo>
                    <a:pt x="433" y="38"/>
                  </a:lnTo>
                  <a:lnTo>
                    <a:pt x="433" y="0"/>
                  </a:lnTo>
                  <a:close/>
                  <a:moveTo>
                    <a:pt x="617" y="14"/>
                  </a:moveTo>
                  <a:lnTo>
                    <a:pt x="762" y="50"/>
                  </a:lnTo>
                  <a:lnTo>
                    <a:pt x="617" y="14"/>
                  </a:lnTo>
                  <a:lnTo>
                    <a:pt x="613" y="33"/>
                  </a:lnTo>
                  <a:lnTo>
                    <a:pt x="617" y="14"/>
                  </a:lnTo>
                  <a:close/>
                  <a:moveTo>
                    <a:pt x="617" y="14"/>
                  </a:moveTo>
                  <a:lnTo>
                    <a:pt x="630" y="19"/>
                  </a:lnTo>
                  <a:lnTo>
                    <a:pt x="640" y="23"/>
                  </a:lnTo>
                  <a:lnTo>
                    <a:pt x="649" y="27"/>
                  </a:lnTo>
                  <a:lnTo>
                    <a:pt x="657" y="32"/>
                  </a:lnTo>
                  <a:lnTo>
                    <a:pt x="632" y="61"/>
                  </a:lnTo>
                  <a:lnTo>
                    <a:pt x="629" y="58"/>
                  </a:lnTo>
                  <a:lnTo>
                    <a:pt x="624" y="56"/>
                  </a:lnTo>
                  <a:lnTo>
                    <a:pt x="616" y="54"/>
                  </a:lnTo>
                  <a:lnTo>
                    <a:pt x="608" y="52"/>
                  </a:lnTo>
                  <a:lnTo>
                    <a:pt x="617" y="14"/>
                  </a:lnTo>
                  <a:close/>
                  <a:moveTo>
                    <a:pt x="657" y="32"/>
                  </a:moveTo>
                  <a:lnTo>
                    <a:pt x="662" y="37"/>
                  </a:lnTo>
                  <a:lnTo>
                    <a:pt x="665" y="42"/>
                  </a:lnTo>
                  <a:lnTo>
                    <a:pt x="668" y="47"/>
                  </a:lnTo>
                  <a:lnTo>
                    <a:pt x="669" y="53"/>
                  </a:lnTo>
                  <a:lnTo>
                    <a:pt x="670" y="59"/>
                  </a:lnTo>
                  <a:lnTo>
                    <a:pt x="668" y="64"/>
                  </a:lnTo>
                  <a:lnTo>
                    <a:pt x="666" y="70"/>
                  </a:lnTo>
                  <a:lnTo>
                    <a:pt x="663" y="77"/>
                  </a:lnTo>
                  <a:lnTo>
                    <a:pt x="631" y="56"/>
                  </a:lnTo>
                  <a:lnTo>
                    <a:pt x="633" y="58"/>
                  </a:lnTo>
                  <a:lnTo>
                    <a:pt x="632" y="61"/>
                  </a:lnTo>
                  <a:lnTo>
                    <a:pt x="657" y="32"/>
                  </a:lnTo>
                  <a:close/>
                  <a:moveTo>
                    <a:pt x="663" y="77"/>
                  </a:moveTo>
                  <a:lnTo>
                    <a:pt x="659" y="81"/>
                  </a:lnTo>
                  <a:lnTo>
                    <a:pt x="656" y="85"/>
                  </a:lnTo>
                  <a:lnTo>
                    <a:pt x="650" y="90"/>
                  </a:lnTo>
                  <a:lnTo>
                    <a:pt x="644" y="95"/>
                  </a:lnTo>
                  <a:lnTo>
                    <a:pt x="630" y="104"/>
                  </a:lnTo>
                  <a:lnTo>
                    <a:pt x="612" y="113"/>
                  </a:lnTo>
                  <a:lnTo>
                    <a:pt x="595" y="80"/>
                  </a:lnTo>
                  <a:lnTo>
                    <a:pt x="609" y="72"/>
                  </a:lnTo>
                  <a:lnTo>
                    <a:pt x="620" y="66"/>
                  </a:lnTo>
                  <a:lnTo>
                    <a:pt x="627" y="61"/>
                  </a:lnTo>
                  <a:lnTo>
                    <a:pt x="631" y="56"/>
                  </a:lnTo>
                  <a:lnTo>
                    <a:pt x="663" y="7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73" name="Freeform 2381">
              <a:extLst>
                <a:ext uri="{FF2B5EF4-FFF2-40B4-BE49-F238E27FC236}">
                  <a16:creationId xmlns:a16="http://schemas.microsoft.com/office/drawing/2014/main" id="{BC352FC9-D783-4C41-BBCE-F7AD7A430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" y="3380"/>
              <a:ext cx="45" cy="24"/>
            </a:xfrm>
            <a:custGeom>
              <a:avLst/>
              <a:gdLst>
                <a:gd name="T0" fmla="*/ 3 w 674"/>
                <a:gd name="T1" fmla="*/ 1 h 362"/>
                <a:gd name="T2" fmla="*/ 3 w 674"/>
                <a:gd name="T3" fmla="*/ 1 h 362"/>
                <a:gd name="T4" fmla="*/ 3 w 674"/>
                <a:gd name="T5" fmla="*/ 1 h 362"/>
                <a:gd name="T6" fmla="*/ 3 w 674"/>
                <a:gd name="T7" fmla="*/ 1 h 362"/>
                <a:gd name="T8" fmla="*/ 3 w 674"/>
                <a:gd name="T9" fmla="*/ 2 h 362"/>
                <a:gd name="T10" fmla="*/ 3 w 674"/>
                <a:gd name="T11" fmla="*/ 2 h 362"/>
                <a:gd name="T12" fmla="*/ 3 w 674"/>
                <a:gd name="T13" fmla="*/ 2 h 362"/>
                <a:gd name="T14" fmla="*/ 3 w 674"/>
                <a:gd name="T15" fmla="*/ 2 h 362"/>
                <a:gd name="T16" fmla="*/ 2 w 674"/>
                <a:gd name="T17" fmla="*/ 2 h 362"/>
                <a:gd name="T18" fmla="*/ 2 w 674"/>
                <a:gd name="T19" fmla="*/ 2 h 362"/>
                <a:gd name="T20" fmla="*/ 2 w 674"/>
                <a:gd name="T21" fmla="*/ 2 h 362"/>
                <a:gd name="T22" fmla="*/ 2 w 674"/>
                <a:gd name="T23" fmla="*/ 1 h 362"/>
                <a:gd name="T24" fmla="*/ 2 w 674"/>
                <a:gd name="T25" fmla="*/ 1 h 362"/>
                <a:gd name="T26" fmla="*/ 1 w 674"/>
                <a:gd name="T27" fmla="*/ 1 h 362"/>
                <a:gd name="T28" fmla="*/ 1 w 674"/>
                <a:gd name="T29" fmla="*/ 1 h 362"/>
                <a:gd name="T30" fmla="*/ 1 w 674"/>
                <a:gd name="T31" fmla="*/ 1 h 362"/>
                <a:gd name="T32" fmla="*/ 1 w 674"/>
                <a:gd name="T33" fmla="*/ 1 h 362"/>
                <a:gd name="T34" fmla="*/ 1 w 674"/>
                <a:gd name="T35" fmla="*/ 1 h 362"/>
                <a:gd name="T36" fmla="*/ 1 w 674"/>
                <a:gd name="T37" fmla="*/ 1 h 362"/>
                <a:gd name="T38" fmla="*/ 1 w 674"/>
                <a:gd name="T39" fmla="*/ 1 h 362"/>
                <a:gd name="T40" fmla="*/ 1 w 674"/>
                <a:gd name="T41" fmla="*/ 1 h 362"/>
                <a:gd name="T42" fmla="*/ 0 w 674"/>
                <a:gd name="T43" fmla="*/ 1 h 362"/>
                <a:gd name="T44" fmla="*/ 0 w 674"/>
                <a:gd name="T45" fmla="*/ 1 h 362"/>
                <a:gd name="T46" fmla="*/ 0 w 674"/>
                <a:gd name="T47" fmla="*/ 1 h 362"/>
                <a:gd name="T48" fmla="*/ 0 w 674"/>
                <a:gd name="T49" fmla="*/ 1 h 362"/>
                <a:gd name="T50" fmla="*/ 0 w 674"/>
                <a:gd name="T51" fmla="*/ 1 h 362"/>
                <a:gd name="T52" fmla="*/ 0 w 674"/>
                <a:gd name="T53" fmla="*/ 1 h 362"/>
                <a:gd name="T54" fmla="*/ 0 w 674"/>
                <a:gd name="T55" fmla="*/ 1 h 362"/>
                <a:gd name="T56" fmla="*/ 0 w 674"/>
                <a:gd name="T57" fmla="*/ 1 h 362"/>
                <a:gd name="T58" fmla="*/ 0 w 674"/>
                <a:gd name="T59" fmla="*/ 1 h 362"/>
                <a:gd name="T60" fmla="*/ 0 w 674"/>
                <a:gd name="T61" fmla="*/ 1 h 362"/>
                <a:gd name="T62" fmla="*/ 0 w 674"/>
                <a:gd name="T63" fmla="*/ 1 h 362"/>
                <a:gd name="T64" fmla="*/ 0 w 674"/>
                <a:gd name="T65" fmla="*/ 1 h 362"/>
                <a:gd name="T66" fmla="*/ 0 w 674"/>
                <a:gd name="T67" fmla="*/ 1 h 362"/>
                <a:gd name="T68" fmla="*/ 0 w 674"/>
                <a:gd name="T69" fmla="*/ 1 h 362"/>
                <a:gd name="T70" fmla="*/ 0 w 674"/>
                <a:gd name="T71" fmla="*/ 1 h 362"/>
                <a:gd name="T72" fmla="*/ 0 w 674"/>
                <a:gd name="T73" fmla="*/ 1 h 362"/>
                <a:gd name="T74" fmla="*/ 1 w 674"/>
                <a:gd name="T75" fmla="*/ 0 h 362"/>
                <a:gd name="T76" fmla="*/ 1 w 674"/>
                <a:gd name="T77" fmla="*/ 0 h 362"/>
                <a:gd name="T78" fmla="*/ 1 w 674"/>
                <a:gd name="T79" fmla="*/ 0 h 362"/>
                <a:gd name="T80" fmla="*/ 1 w 674"/>
                <a:gd name="T81" fmla="*/ 0 h 362"/>
                <a:gd name="T82" fmla="*/ 1 w 674"/>
                <a:gd name="T83" fmla="*/ 0 h 362"/>
                <a:gd name="T84" fmla="*/ 1 w 674"/>
                <a:gd name="T85" fmla="*/ 0 h 362"/>
                <a:gd name="T86" fmla="*/ 1 w 674"/>
                <a:gd name="T87" fmla="*/ 0 h 362"/>
                <a:gd name="T88" fmla="*/ 1 w 674"/>
                <a:gd name="T89" fmla="*/ 0 h 362"/>
                <a:gd name="T90" fmla="*/ 1 w 674"/>
                <a:gd name="T91" fmla="*/ 0 h 362"/>
                <a:gd name="T92" fmla="*/ 2 w 674"/>
                <a:gd name="T93" fmla="*/ 0 h 362"/>
                <a:gd name="T94" fmla="*/ 2 w 674"/>
                <a:gd name="T95" fmla="*/ 0 h 362"/>
                <a:gd name="T96" fmla="*/ 2 w 674"/>
                <a:gd name="T97" fmla="*/ 0 h 362"/>
                <a:gd name="T98" fmla="*/ 3 w 674"/>
                <a:gd name="T99" fmla="*/ 1 h 362"/>
                <a:gd name="T100" fmla="*/ 3 w 674"/>
                <a:gd name="T101" fmla="*/ 1 h 362"/>
                <a:gd name="T102" fmla="*/ 3 w 674"/>
                <a:gd name="T103" fmla="*/ 1 h 362"/>
                <a:gd name="T104" fmla="*/ 3 w 674"/>
                <a:gd name="T105" fmla="*/ 1 h 362"/>
                <a:gd name="T106" fmla="*/ 3 w 674"/>
                <a:gd name="T107" fmla="*/ 1 h 362"/>
                <a:gd name="T108" fmla="*/ 3 w 674"/>
                <a:gd name="T109" fmla="*/ 1 h 362"/>
                <a:gd name="T110" fmla="*/ 3 w 674"/>
                <a:gd name="T111" fmla="*/ 1 h 36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74" h="362">
                  <a:moveTo>
                    <a:pt x="673" y="253"/>
                  </a:moveTo>
                  <a:lnTo>
                    <a:pt x="667" y="273"/>
                  </a:lnTo>
                  <a:lnTo>
                    <a:pt x="660" y="291"/>
                  </a:lnTo>
                  <a:lnTo>
                    <a:pt x="652" y="307"/>
                  </a:lnTo>
                  <a:lnTo>
                    <a:pt x="643" y="322"/>
                  </a:lnTo>
                  <a:lnTo>
                    <a:pt x="638" y="328"/>
                  </a:lnTo>
                  <a:lnTo>
                    <a:pt x="633" y="334"/>
                  </a:lnTo>
                  <a:lnTo>
                    <a:pt x="627" y="339"/>
                  </a:lnTo>
                  <a:lnTo>
                    <a:pt x="621" y="344"/>
                  </a:lnTo>
                  <a:lnTo>
                    <a:pt x="615" y="348"/>
                  </a:lnTo>
                  <a:lnTo>
                    <a:pt x="607" y="352"/>
                  </a:lnTo>
                  <a:lnTo>
                    <a:pt x="599" y="355"/>
                  </a:lnTo>
                  <a:lnTo>
                    <a:pt x="592" y="358"/>
                  </a:lnTo>
                  <a:lnTo>
                    <a:pt x="583" y="360"/>
                  </a:lnTo>
                  <a:lnTo>
                    <a:pt x="573" y="361"/>
                  </a:lnTo>
                  <a:lnTo>
                    <a:pt x="563" y="362"/>
                  </a:lnTo>
                  <a:lnTo>
                    <a:pt x="553" y="362"/>
                  </a:lnTo>
                  <a:lnTo>
                    <a:pt x="542" y="361"/>
                  </a:lnTo>
                  <a:lnTo>
                    <a:pt x="529" y="360"/>
                  </a:lnTo>
                  <a:lnTo>
                    <a:pt x="517" y="359"/>
                  </a:lnTo>
                  <a:lnTo>
                    <a:pt x="503" y="356"/>
                  </a:lnTo>
                  <a:lnTo>
                    <a:pt x="474" y="350"/>
                  </a:lnTo>
                  <a:lnTo>
                    <a:pt x="441" y="340"/>
                  </a:lnTo>
                  <a:lnTo>
                    <a:pt x="404" y="328"/>
                  </a:lnTo>
                  <a:lnTo>
                    <a:pt x="362" y="312"/>
                  </a:lnTo>
                  <a:lnTo>
                    <a:pt x="343" y="304"/>
                  </a:lnTo>
                  <a:lnTo>
                    <a:pt x="323" y="298"/>
                  </a:lnTo>
                  <a:lnTo>
                    <a:pt x="306" y="293"/>
                  </a:lnTo>
                  <a:lnTo>
                    <a:pt x="289" y="290"/>
                  </a:lnTo>
                  <a:lnTo>
                    <a:pt x="274" y="287"/>
                  </a:lnTo>
                  <a:lnTo>
                    <a:pt x="260" y="285"/>
                  </a:lnTo>
                  <a:lnTo>
                    <a:pt x="246" y="284"/>
                  </a:lnTo>
                  <a:lnTo>
                    <a:pt x="233" y="284"/>
                  </a:lnTo>
                  <a:lnTo>
                    <a:pt x="221" y="284"/>
                  </a:lnTo>
                  <a:lnTo>
                    <a:pt x="211" y="286"/>
                  </a:lnTo>
                  <a:lnTo>
                    <a:pt x="201" y="287"/>
                  </a:lnTo>
                  <a:lnTo>
                    <a:pt x="192" y="290"/>
                  </a:lnTo>
                  <a:lnTo>
                    <a:pt x="175" y="296"/>
                  </a:lnTo>
                  <a:lnTo>
                    <a:pt x="160" y="302"/>
                  </a:lnTo>
                  <a:lnTo>
                    <a:pt x="146" y="310"/>
                  </a:lnTo>
                  <a:lnTo>
                    <a:pt x="134" y="318"/>
                  </a:lnTo>
                  <a:lnTo>
                    <a:pt x="122" y="324"/>
                  </a:lnTo>
                  <a:lnTo>
                    <a:pt x="110" y="330"/>
                  </a:lnTo>
                  <a:lnTo>
                    <a:pt x="103" y="331"/>
                  </a:lnTo>
                  <a:lnTo>
                    <a:pt x="97" y="333"/>
                  </a:lnTo>
                  <a:lnTo>
                    <a:pt x="90" y="333"/>
                  </a:lnTo>
                  <a:lnTo>
                    <a:pt x="82" y="333"/>
                  </a:lnTo>
                  <a:lnTo>
                    <a:pt x="75" y="332"/>
                  </a:lnTo>
                  <a:lnTo>
                    <a:pt x="67" y="330"/>
                  </a:lnTo>
                  <a:lnTo>
                    <a:pt x="58" y="327"/>
                  </a:lnTo>
                  <a:lnTo>
                    <a:pt x="48" y="324"/>
                  </a:lnTo>
                  <a:lnTo>
                    <a:pt x="31" y="316"/>
                  </a:lnTo>
                  <a:lnTo>
                    <a:pt x="18" y="308"/>
                  </a:lnTo>
                  <a:lnTo>
                    <a:pt x="8" y="303"/>
                  </a:lnTo>
                  <a:lnTo>
                    <a:pt x="2" y="299"/>
                  </a:lnTo>
                  <a:lnTo>
                    <a:pt x="1" y="297"/>
                  </a:lnTo>
                  <a:lnTo>
                    <a:pt x="0" y="295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2" y="288"/>
                  </a:lnTo>
                  <a:lnTo>
                    <a:pt x="6" y="285"/>
                  </a:lnTo>
                  <a:lnTo>
                    <a:pt x="19" y="275"/>
                  </a:lnTo>
                  <a:lnTo>
                    <a:pt x="34" y="262"/>
                  </a:lnTo>
                  <a:lnTo>
                    <a:pt x="41" y="253"/>
                  </a:lnTo>
                  <a:lnTo>
                    <a:pt x="47" y="241"/>
                  </a:lnTo>
                  <a:lnTo>
                    <a:pt x="49" y="235"/>
                  </a:lnTo>
                  <a:lnTo>
                    <a:pt x="53" y="228"/>
                  </a:lnTo>
                  <a:lnTo>
                    <a:pt x="55" y="221"/>
                  </a:lnTo>
                  <a:lnTo>
                    <a:pt x="56" y="213"/>
                  </a:lnTo>
                  <a:lnTo>
                    <a:pt x="60" y="194"/>
                  </a:lnTo>
                  <a:lnTo>
                    <a:pt x="66" y="176"/>
                  </a:lnTo>
                  <a:lnTo>
                    <a:pt x="73" y="155"/>
                  </a:lnTo>
                  <a:lnTo>
                    <a:pt x="82" y="134"/>
                  </a:lnTo>
                  <a:lnTo>
                    <a:pt x="93" y="114"/>
                  </a:lnTo>
                  <a:lnTo>
                    <a:pt x="105" y="94"/>
                  </a:lnTo>
                  <a:lnTo>
                    <a:pt x="118" y="75"/>
                  </a:lnTo>
                  <a:lnTo>
                    <a:pt x="134" y="57"/>
                  </a:lnTo>
                  <a:lnTo>
                    <a:pt x="142" y="49"/>
                  </a:lnTo>
                  <a:lnTo>
                    <a:pt x="150" y="41"/>
                  </a:lnTo>
                  <a:lnTo>
                    <a:pt x="159" y="33"/>
                  </a:lnTo>
                  <a:lnTo>
                    <a:pt x="167" y="26"/>
                  </a:lnTo>
                  <a:lnTo>
                    <a:pt x="176" y="20"/>
                  </a:lnTo>
                  <a:lnTo>
                    <a:pt x="185" y="15"/>
                  </a:lnTo>
                  <a:lnTo>
                    <a:pt x="195" y="10"/>
                  </a:lnTo>
                  <a:lnTo>
                    <a:pt x="205" y="7"/>
                  </a:lnTo>
                  <a:lnTo>
                    <a:pt x="214" y="4"/>
                  </a:lnTo>
                  <a:lnTo>
                    <a:pt x="225" y="1"/>
                  </a:lnTo>
                  <a:lnTo>
                    <a:pt x="235" y="0"/>
                  </a:lnTo>
                  <a:lnTo>
                    <a:pt x="246" y="0"/>
                  </a:lnTo>
                  <a:lnTo>
                    <a:pt x="256" y="1"/>
                  </a:lnTo>
                  <a:lnTo>
                    <a:pt x="267" y="2"/>
                  </a:lnTo>
                  <a:lnTo>
                    <a:pt x="278" y="5"/>
                  </a:lnTo>
                  <a:lnTo>
                    <a:pt x="289" y="9"/>
                  </a:lnTo>
                  <a:lnTo>
                    <a:pt x="341" y="31"/>
                  </a:lnTo>
                  <a:lnTo>
                    <a:pt x="402" y="57"/>
                  </a:lnTo>
                  <a:lnTo>
                    <a:pt x="435" y="71"/>
                  </a:lnTo>
                  <a:lnTo>
                    <a:pt x="468" y="86"/>
                  </a:lnTo>
                  <a:lnTo>
                    <a:pt x="501" y="101"/>
                  </a:lnTo>
                  <a:lnTo>
                    <a:pt x="533" y="117"/>
                  </a:lnTo>
                  <a:lnTo>
                    <a:pt x="564" y="134"/>
                  </a:lnTo>
                  <a:lnTo>
                    <a:pt x="593" y="151"/>
                  </a:lnTo>
                  <a:lnTo>
                    <a:pt x="605" y="159"/>
                  </a:lnTo>
                  <a:lnTo>
                    <a:pt x="618" y="167"/>
                  </a:lnTo>
                  <a:lnTo>
                    <a:pt x="629" y="177"/>
                  </a:lnTo>
                  <a:lnTo>
                    <a:pt x="639" y="185"/>
                  </a:lnTo>
                  <a:lnTo>
                    <a:pt x="649" y="194"/>
                  </a:lnTo>
                  <a:lnTo>
                    <a:pt x="656" y="202"/>
                  </a:lnTo>
                  <a:lnTo>
                    <a:pt x="663" y="211"/>
                  </a:lnTo>
                  <a:lnTo>
                    <a:pt x="668" y="220"/>
                  </a:lnTo>
                  <a:lnTo>
                    <a:pt x="671" y="228"/>
                  </a:lnTo>
                  <a:lnTo>
                    <a:pt x="674" y="236"/>
                  </a:lnTo>
                  <a:lnTo>
                    <a:pt x="674" y="245"/>
                  </a:lnTo>
                  <a:lnTo>
                    <a:pt x="673" y="253"/>
                  </a:lnTo>
                  <a:close/>
                </a:path>
              </a:pathLst>
            </a:custGeom>
            <a:solidFill>
              <a:srgbClr val="D69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74" name="Freeform 2382">
              <a:extLst>
                <a:ext uri="{FF2B5EF4-FFF2-40B4-BE49-F238E27FC236}">
                  <a16:creationId xmlns:a16="http://schemas.microsoft.com/office/drawing/2014/main" id="{816279C8-8447-4F22-8B83-DEBE7D84C3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23" y="3379"/>
              <a:ext cx="47" cy="26"/>
            </a:xfrm>
            <a:custGeom>
              <a:avLst/>
              <a:gdLst>
                <a:gd name="T0" fmla="*/ 3 w 712"/>
                <a:gd name="T1" fmla="*/ 1 h 399"/>
                <a:gd name="T2" fmla="*/ 3 w 712"/>
                <a:gd name="T3" fmla="*/ 2 h 399"/>
                <a:gd name="T4" fmla="*/ 3 w 712"/>
                <a:gd name="T5" fmla="*/ 2 h 399"/>
                <a:gd name="T6" fmla="*/ 3 w 712"/>
                <a:gd name="T7" fmla="*/ 1 h 399"/>
                <a:gd name="T8" fmla="*/ 3 w 712"/>
                <a:gd name="T9" fmla="*/ 1 h 399"/>
                <a:gd name="T10" fmla="*/ 3 w 712"/>
                <a:gd name="T11" fmla="*/ 2 h 399"/>
                <a:gd name="T12" fmla="*/ 2 w 712"/>
                <a:gd name="T13" fmla="*/ 2 h 399"/>
                <a:gd name="T14" fmla="*/ 2 w 712"/>
                <a:gd name="T15" fmla="*/ 2 h 399"/>
                <a:gd name="T16" fmla="*/ 2 w 712"/>
                <a:gd name="T17" fmla="*/ 1 h 399"/>
                <a:gd name="T18" fmla="*/ 2 w 712"/>
                <a:gd name="T19" fmla="*/ 2 h 399"/>
                <a:gd name="T20" fmla="*/ 3 w 712"/>
                <a:gd name="T21" fmla="*/ 1 h 399"/>
                <a:gd name="T22" fmla="*/ 2 w 712"/>
                <a:gd name="T23" fmla="*/ 1 h 399"/>
                <a:gd name="T24" fmla="*/ 1 w 712"/>
                <a:gd name="T25" fmla="*/ 1 h 399"/>
                <a:gd name="T26" fmla="*/ 1 w 712"/>
                <a:gd name="T27" fmla="*/ 1 h 399"/>
                <a:gd name="T28" fmla="*/ 1 w 712"/>
                <a:gd name="T29" fmla="*/ 1 h 399"/>
                <a:gd name="T30" fmla="*/ 1 w 712"/>
                <a:gd name="T31" fmla="*/ 1 h 399"/>
                <a:gd name="T32" fmla="*/ 1 w 712"/>
                <a:gd name="T33" fmla="*/ 1 h 399"/>
                <a:gd name="T34" fmla="*/ 2 w 712"/>
                <a:gd name="T35" fmla="*/ 1 h 399"/>
                <a:gd name="T36" fmla="*/ 1 w 712"/>
                <a:gd name="T37" fmla="*/ 2 h 399"/>
                <a:gd name="T38" fmla="*/ 0 w 712"/>
                <a:gd name="T39" fmla="*/ 2 h 399"/>
                <a:gd name="T40" fmla="*/ 0 w 712"/>
                <a:gd name="T41" fmla="*/ 1 h 399"/>
                <a:gd name="T42" fmla="*/ 1 w 712"/>
                <a:gd name="T43" fmla="*/ 1 h 399"/>
                <a:gd name="T44" fmla="*/ 1 w 712"/>
                <a:gd name="T45" fmla="*/ 1 h 399"/>
                <a:gd name="T46" fmla="*/ 0 w 712"/>
                <a:gd name="T47" fmla="*/ 1 h 399"/>
                <a:gd name="T48" fmla="*/ 0 w 712"/>
                <a:gd name="T49" fmla="*/ 1 h 399"/>
                <a:gd name="T50" fmla="*/ 0 w 712"/>
                <a:gd name="T51" fmla="*/ 1 h 399"/>
                <a:gd name="T52" fmla="*/ 0 w 712"/>
                <a:gd name="T53" fmla="*/ 1 h 399"/>
                <a:gd name="T54" fmla="*/ 0 w 712"/>
                <a:gd name="T55" fmla="*/ 1 h 399"/>
                <a:gd name="T56" fmla="*/ 0 w 712"/>
                <a:gd name="T57" fmla="*/ 1 h 399"/>
                <a:gd name="T58" fmla="*/ 0 w 712"/>
                <a:gd name="T59" fmla="*/ 1 h 399"/>
                <a:gd name="T60" fmla="*/ 0 w 712"/>
                <a:gd name="T61" fmla="*/ 1 h 399"/>
                <a:gd name="T62" fmla="*/ 0 w 712"/>
                <a:gd name="T63" fmla="*/ 1 h 399"/>
                <a:gd name="T64" fmla="*/ 0 w 712"/>
                <a:gd name="T65" fmla="*/ 1 h 399"/>
                <a:gd name="T66" fmla="*/ 0 w 712"/>
                <a:gd name="T67" fmla="*/ 1 h 399"/>
                <a:gd name="T68" fmla="*/ 0 w 712"/>
                <a:gd name="T69" fmla="*/ 1 h 399"/>
                <a:gd name="T70" fmla="*/ 0 w 712"/>
                <a:gd name="T71" fmla="*/ 1 h 399"/>
                <a:gd name="T72" fmla="*/ 0 w 712"/>
                <a:gd name="T73" fmla="*/ 1 h 399"/>
                <a:gd name="T74" fmla="*/ 1 w 712"/>
                <a:gd name="T75" fmla="*/ 0 h 399"/>
                <a:gd name="T76" fmla="*/ 1 w 712"/>
                <a:gd name="T77" fmla="*/ 0 h 399"/>
                <a:gd name="T78" fmla="*/ 0 w 712"/>
                <a:gd name="T79" fmla="*/ 1 h 399"/>
                <a:gd name="T80" fmla="*/ 1 w 712"/>
                <a:gd name="T81" fmla="*/ 0 h 399"/>
                <a:gd name="T82" fmla="*/ 1 w 712"/>
                <a:gd name="T83" fmla="*/ 0 h 399"/>
                <a:gd name="T84" fmla="*/ 1 w 712"/>
                <a:gd name="T85" fmla="*/ 0 h 399"/>
                <a:gd name="T86" fmla="*/ 1 w 712"/>
                <a:gd name="T87" fmla="*/ 0 h 399"/>
                <a:gd name="T88" fmla="*/ 1 w 712"/>
                <a:gd name="T89" fmla="*/ 0 h 399"/>
                <a:gd name="T90" fmla="*/ 1 w 712"/>
                <a:gd name="T91" fmla="*/ 0 h 399"/>
                <a:gd name="T92" fmla="*/ 1 w 712"/>
                <a:gd name="T93" fmla="*/ 0 h 399"/>
                <a:gd name="T94" fmla="*/ 2 w 712"/>
                <a:gd name="T95" fmla="*/ 0 h 399"/>
                <a:gd name="T96" fmla="*/ 2 w 712"/>
                <a:gd name="T97" fmla="*/ 0 h 399"/>
                <a:gd name="T98" fmla="*/ 3 w 712"/>
                <a:gd name="T99" fmla="*/ 1 h 399"/>
                <a:gd name="T100" fmla="*/ 3 w 712"/>
                <a:gd name="T101" fmla="*/ 1 h 399"/>
                <a:gd name="T102" fmla="*/ 3 w 712"/>
                <a:gd name="T103" fmla="*/ 1 h 399"/>
                <a:gd name="T104" fmla="*/ 3 w 712"/>
                <a:gd name="T105" fmla="*/ 1 h 399"/>
                <a:gd name="T106" fmla="*/ 3 w 712"/>
                <a:gd name="T107" fmla="*/ 1 h 399"/>
                <a:gd name="T108" fmla="*/ 3 w 712"/>
                <a:gd name="T109" fmla="*/ 1 h 399"/>
                <a:gd name="T110" fmla="*/ 2 w 712"/>
                <a:gd name="T111" fmla="*/ 1 h 399"/>
                <a:gd name="T112" fmla="*/ 2 w 712"/>
                <a:gd name="T113" fmla="*/ 0 h 39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12" h="399">
                  <a:moveTo>
                    <a:pt x="710" y="278"/>
                  </a:moveTo>
                  <a:lnTo>
                    <a:pt x="703" y="300"/>
                  </a:lnTo>
                  <a:lnTo>
                    <a:pt x="695" y="320"/>
                  </a:lnTo>
                  <a:lnTo>
                    <a:pt x="690" y="329"/>
                  </a:lnTo>
                  <a:lnTo>
                    <a:pt x="686" y="338"/>
                  </a:lnTo>
                  <a:lnTo>
                    <a:pt x="681" y="346"/>
                  </a:lnTo>
                  <a:lnTo>
                    <a:pt x="676" y="354"/>
                  </a:lnTo>
                  <a:lnTo>
                    <a:pt x="670" y="361"/>
                  </a:lnTo>
                  <a:lnTo>
                    <a:pt x="664" y="367"/>
                  </a:lnTo>
                  <a:lnTo>
                    <a:pt x="657" y="374"/>
                  </a:lnTo>
                  <a:lnTo>
                    <a:pt x="650" y="379"/>
                  </a:lnTo>
                  <a:lnTo>
                    <a:pt x="642" y="384"/>
                  </a:lnTo>
                  <a:lnTo>
                    <a:pt x="634" y="388"/>
                  </a:lnTo>
                  <a:lnTo>
                    <a:pt x="625" y="392"/>
                  </a:lnTo>
                  <a:lnTo>
                    <a:pt x="615" y="394"/>
                  </a:lnTo>
                  <a:lnTo>
                    <a:pt x="606" y="358"/>
                  </a:lnTo>
                  <a:lnTo>
                    <a:pt x="612" y="356"/>
                  </a:lnTo>
                  <a:lnTo>
                    <a:pt x="618" y="354"/>
                  </a:lnTo>
                  <a:lnTo>
                    <a:pt x="624" y="351"/>
                  </a:lnTo>
                  <a:lnTo>
                    <a:pt x="630" y="347"/>
                  </a:lnTo>
                  <a:lnTo>
                    <a:pt x="635" y="343"/>
                  </a:lnTo>
                  <a:lnTo>
                    <a:pt x="640" y="338"/>
                  </a:lnTo>
                  <a:lnTo>
                    <a:pt x="644" y="332"/>
                  </a:lnTo>
                  <a:lnTo>
                    <a:pt x="648" y="327"/>
                  </a:lnTo>
                  <a:lnTo>
                    <a:pt x="655" y="315"/>
                  </a:lnTo>
                  <a:lnTo>
                    <a:pt x="662" y="301"/>
                  </a:lnTo>
                  <a:lnTo>
                    <a:pt x="669" y="284"/>
                  </a:lnTo>
                  <a:lnTo>
                    <a:pt x="674" y="267"/>
                  </a:lnTo>
                  <a:lnTo>
                    <a:pt x="710" y="278"/>
                  </a:lnTo>
                  <a:close/>
                  <a:moveTo>
                    <a:pt x="615" y="394"/>
                  </a:moveTo>
                  <a:lnTo>
                    <a:pt x="606" y="397"/>
                  </a:lnTo>
                  <a:lnTo>
                    <a:pt x="596" y="398"/>
                  </a:lnTo>
                  <a:lnTo>
                    <a:pt x="585" y="399"/>
                  </a:lnTo>
                  <a:lnTo>
                    <a:pt x="574" y="399"/>
                  </a:lnTo>
                  <a:lnTo>
                    <a:pt x="562" y="399"/>
                  </a:lnTo>
                  <a:lnTo>
                    <a:pt x="549" y="398"/>
                  </a:lnTo>
                  <a:lnTo>
                    <a:pt x="536" y="396"/>
                  </a:lnTo>
                  <a:lnTo>
                    <a:pt x="521" y="394"/>
                  </a:lnTo>
                  <a:lnTo>
                    <a:pt x="491" y="387"/>
                  </a:lnTo>
                  <a:lnTo>
                    <a:pt x="456" y="377"/>
                  </a:lnTo>
                  <a:lnTo>
                    <a:pt x="417" y="364"/>
                  </a:lnTo>
                  <a:lnTo>
                    <a:pt x="375" y="349"/>
                  </a:lnTo>
                  <a:lnTo>
                    <a:pt x="389" y="314"/>
                  </a:lnTo>
                  <a:lnTo>
                    <a:pt x="428" y="328"/>
                  </a:lnTo>
                  <a:lnTo>
                    <a:pt x="464" y="341"/>
                  </a:lnTo>
                  <a:lnTo>
                    <a:pt x="495" y="350"/>
                  </a:lnTo>
                  <a:lnTo>
                    <a:pt x="524" y="356"/>
                  </a:lnTo>
                  <a:lnTo>
                    <a:pt x="536" y="358"/>
                  </a:lnTo>
                  <a:lnTo>
                    <a:pt x="548" y="360"/>
                  </a:lnTo>
                  <a:lnTo>
                    <a:pt x="560" y="361"/>
                  </a:lnTo>
                  <a:lnTo>
                    <a:pt x="570" y="362"/>
                  </a:lnTo>
                  <a:lnTo>
                    <a:pt x="580" y="362"/>
                  </a:lnTo>
                  <a:lnTo>
                    <a:pt x="589" y="361"/>
                  </a:lnTo>
                  <a:lnTo>
                    <a:pt x="598" y="360"/>
                  </a:lnTo>
                  <a:lnTo>
                    <a:pt x="606" y="358"/>
                  </a:lnTo>
                  <a:lnTo>
                    <a:pt x="615" y="394"/>
                  </a:lnTo>
                  <a:close/>
                  <a:moveTo>
                    <a:pt x="375" y="349"/>
                  </a:moveTo>
                  <a:lnTo>
                    <a:pt x="370" y="347"/>
                  </a:lnTo>
                  <a:lnTo>
                    <a:pt x="375" y="349"/>
                  </a:lnTo>
                  <a:lnTo>
                    <a:pt x="381" y="331"/>
                  </a:lnTo>
                  <a:lnTo>
                    <a:pt x="375" y="349"/>
                  </a:lnTo>
                  <a:close/>
                  <a:moveTo>
                    <a:pt x="375" y="349"/>
                  </a:moveTo>
                  <a:lnTo>
                    <a:pt x="353" y="341"/>
                  </a:lnTo>
                  <a:lnTo>
                    <a:pt x="332" y="334"/>
                  </a:lnTo>
                  <a:lnTo>
                    <a:pt x="314" y="328"/>
                  </a:lnTo>
                  <a:lnTo>
                    <a:pt x="296" y="325"/>
                  </a:lnTo>
                  <a:lnTo>
                    <a:pt x="280" y="323"/>
                  </a:lnTo>
                  <a:lnTo>
                    <a:pt x="265" y="321"/>
                  </a:lnTo>
                  <a:lnTo>
                    <a:pt x="252" y="321"/>
                  </a:lnTo>
                  <a:lnTo>
                    <a:pt x="239" y="322"/>
                  </a:lnTo>
                  <a:lnTo>
                    <a:pt x="228" y="324"/>
                  </a:lnTo>
                  <a:lnTo>
                    <a:pt x="218" y="326"/>
                  </a:lnTo>
                  <a:lnTo>
                    <a:pt x="209" y="329"/>
                  </a:lnTo>
                  <a:lnTo>
                    <a:pt x="200" y="332"/>
                  </a:lnTo>
                  <a:lnTo>
                    <a:pt x="184" y="341"/>
                  </a:lnTo>
                  <a:lnTo>
                    <a:pt x="170" y="348"/>
                  </a:lnTo>
                  <a:lnTo>
                    <a:pt x="151" y="316"/>
                  </a:lnTo>
                  <a:lnTo>
                    <a:pt x="167" y="307"/>
                  </a:lnTo>
                  <a:lnTo>
                    <a:pt x="186" y="297"/>
                  </a:lnTo>
                  <a:lnTo>
                    <a:pt x="196" y="293"/>
                  </a:lnTo>
                  <a:lnTo>
                    <a:pt x="207" y="289"/>
                  </a:lnTo>
                  <a:lnTo>
                    <a:pt x="220" y="286"/>
                  </a:lnTo>
                  <a:lnTo>
                    <a:pt x="233" y="284"/>
                  </a:lnTo>
                  <a:lnTo>
                    <a:pt x="248" y="283"/>
                  </a:lnTo>
                  <a:lnTo>
                    <a:pt x="263" y="283"/>
                  </a:lnTo>
                  <a:lnTo>
                    <a:pt x="280" y="284"/>
                  </a:lnTo>
                  <a:lnTo>
                    <a:pt x="298" y="287"/>
                  </a:lnTo>
                  <a:lnTo>
                    <a:pt x="318" y="291"/>
                  </a:lnTo>
                  <a:lnTo>
                    <a:pt x="340" y="296"/>
                  </a:lnTo>
                  <a:lnTo>
                    <a:pt x="363" y="305"/>
                  </a:lnTo>
                  <a:lnTo>
                    <a:pt x="389" y="314"/>
                  </a:lnTo>
                  <a:lnTo>
                    <a:pt x="375" y="349"/>
                  </a:lnTo>
                  <a:close/>
                  <a:moveTo>
                    <a:pt x="170" y="348"/>
                  </a:moveTo>
                  <a:lnTo>
                    <a:pt x="158" y="355"/>
                  </a:lnTo>
                  <a:lnTo>
                    <a:pt x="147" y="361"/>
                  </a:lnTo>
                  <a:lnTo>
                    <a:pt x="134" y="366"/>
                  </a:lnTo>
                  <a:lnTo>
                    <a:pt x="122" y="371"/>
                  </a:lnTo>
                  <a:lnTo>
                    <a:pt x="116" y="372"/>
                  </a:lnTo>
                  <a:lnTo>
                    <a:pt x="109" y="372"/>
                  </a:lnTo>
                  <a:lnTo>
                    <a:pt x="101" y="372"/>
                  </a:lnTo>
                  <a:lnTo>
                    <a:pt x="94" y="371"/>
                  </a:lnTo>
                  <a:lnTo>
                    <a:pt x="86" y="369"/>
                  </a:lnTo>
                  <a:lnTo>
                    <a:pt x="78" y="366"/>
                  </a:lnTo>
                  <a:lnTo>
                    <a:pt x="70" y="363"/>
                  </a:lnTo>
                  <a:lnTo>
                    <a:pt x="60" y="359"/>
                  </a:lnTo>
                  <a:lnTo>
                    <a:pt x="76" y="325"/>
                  </a:lnTo>
                  <a:lnTo>
                    <a:pt x="88" y="330"/>
                  </a:lnTo>
                  <a:lnTo>
                    <a:pt x="98" y="332"/>
                  </a:lnTo>
                  <a:lnTo>
                    <a:pt x="109" y="332"/>
                  </a:lnTo>
                  <a:lnTo>
                    <a:pt x="117" y="331"/>
                  </a:lnTo>
                  <a:lnTo>
                    <a:pt x="126" y="329"/>
                  </a:lnTo>
                  <a:lnTo>
                    <a:pt x="134" y="325"/>
                  </a:lnTo>
                  <a:lnTo>
                    <a:pt x="143" y="321"/>
                  </a:lnTo>
                  <a:lnTo>
                    <a:pt x="151" y="316"/>
                  </a:lnTo>
                  <a:lnTo>
                    <a:pt x="170" y="348"/>
                  </a:lnTo>
                  <a:close/>
                  <a:moveTo>
                    <a:pt x="76" y="325"/>
                  </a:moveTo>
                  <a:lnTo>
                    <a:pt x="78" y="326"/>
                  </a:lnTo>
                  <a:lnTo>
                    <a:pt x="76" y="325"/>
                  </a:lnTo>
                  <a:lnTo>
                    <a:pt x="67" y="343"/>
                  </a:lnTo>
                  <a:lnTo>
                    <a:pt x="76" y="325"/>
                  </a:lnTo>
                  <a:close/>
                  <a:moveTo>
                    <a:pt x="60" y="359"/>
                  </a:moveTo>
                  <a:lnTo>
                    <a:pt x="42" y="351"/>
                  </a:lnTo>
                  <a:lnTo>
                    <a:pt x="27" y="343"/>
                  </a:lnTo>
                  <a:lnTo>
                    <a:pt x="16" y="337"/>
                  </a:lnTo>
                  <a:lnTo>
                    <a:pt x="8" y="329"/>
                  </a:lnTo>
                  <a:lnTo>
                    <a:pt x="5" y="326"/>
                  </a:lnTo>
                  <a:lnTo>
                    <a:pt x="3" y="323"/>
                  </a:lnTo>
                  <a:lnTo>
                    <a:pt x="1" y="320"/>
                  </a:lnTo>
                  <a:lnTo>
                    <a:pt x="0" y="317"/>
                  </a:lnTo>
                  <a:lnTo>
                    <a:pt x="0" y="313"/>
                  </a:lnTo>
                  <a:lnTo>
                    <a:pt x="0" y="310"/>
                  </a:lnTo>
                  <a:lnTo>
                    <a:pt x="1" y="307"/>
                  </a:lnTo>
                  <a:lnTo>
                    <a:pt x="2" y="303"/>
                  </a:lnTo>
                  <a:lnTo>
                    <a:pt x="37" y="318"/>
                  </a:lnTo>
                  <a:lnTo>
                    <a:pt x="36" y="320"/>
                  </a:lnTo>
                  <a:lnTo>
                    <a:pt x="38" y="320"/>
                  </a:lnTo>
                  <a:lnTo>
                    <a:pt x="40" y="320"/>
                  </a:lnTo>
                  <a:lnTo>
                    <a:pt x="45" y="319"/>
                  </a:lnTo>
                  <a:lnTo>
                    <a:pt x="50" y="319"/>
                  </a:lnTo>
                  <a:lnTo>
                    <a:pt x="57" y="320"/>
                  </a:lnTo>
                  <a:lnTo>
                    <a:pt x="65" y="321"/>
                  </a:lnTo>
                  <a:lnTo>
                    <a:pt x="76" y="325"/>
                  </a:lnTo>
                  <a:lnTo>
                    <a:pt x="60" y="359"/>
                  </a:lnTo>
                  <a:close/>
                  <a:moveTo>
                    <a:pt x="2" y="303"/>
                  </a:moveTo>
                  <a:lnTo>
                    <a:pt x="5" y="297"/>
                  </a:lnTo>
                  <a:lnTo>
                    <a:pt x="9" y="293"/>
                  </a:lnTo>
                  <a:lnTo>
                    <a:pt x="14" y="289"/>
                  </a:lnTo>
                  <a:lnTo>
                    <a:pt x="19" y="285"/>
                  </a:lnTo>
                  <a:lnTo>
                    <a:pt x="42" y="315"/>
                  </a:lnTo>
                  <a:lnTo>
                    <a:pt x="38" y="317"/>
                  </a:lnTo>
                  <a:lnTo>
                    <a:pt x="37" y="318"/>
                  </a:lnTo>
                  <a:lnTo>
                    <a:pt x="2" y="303"/>
                  </a:lnTo>
                  <a:close/>
                  <a:moveTo>
                    <a:pt x="19" y="285"/>
                  </a:moveTo>
                  <a:lnTo>
                    <a:pt x="29" y="277"/>
                  </a:lnTo>
                  <a:lnTo>
                    <a:pt x="41" y="266"/>
                  </a:lnTo>
                  <a:lnTo>
                    <a:pt x="46" y="258"/>
                  </a:lnTo>
                  <a:lnTo>
                    <a:pt x="50" y="250"/>
                  </a:lnTo>
                  <a:lnTo>
                    <a:pt x="54" y="240"/>
                  </a:lnTo>
                  <a:lnTo>
                    <a:pt x="56" y="229"/>
                  </a:lnTo>
                  <a:lnTo>
                    <a:pt x="93" y="235"/>
                  </a:lnTo>
                  <a:lnTo>
                    <a:pt x="92" y="243"/>
                  </a:lnTo>
                  <a:lnTo>
                    <a:pt x="90" y="251"/>
                  </a:lnTo>
                  <a:lnTo>
                    <a:pt x="87" y="259"/>
                  </a:lnTo>
                  <a:lnTo>
                    <a:pt x="85" y="267"/>
                  </a:lnTo>
                  <a:lnTo>
                    <a:pt x="78" y="279"/>
                  </a:lnTo>
                  <a:lnTo>
                    <a:pt x="71" y="289"/>
                  </a:lnTo>
                  <a:lnTo>
                    <a:pt x="63" y="297"/>
                  </a:lnTo>
                  <a:lnTo>
                    <a:pt x="55" y="305"/>
                  </a:lnTo>
                  <a:lnTo>
                    <a:pt x="48" y="311"/>
                  </a:lnTo>
                  <a:lnTo>
                    <a:pt x="42" y="315"/>
                  </a:lnTo>
                  <a:lnTo>
                    <a:pt x="19" y="285"/>
                  </a:lnTo>
                  <a:close/>
                  <a:moveTo>
                    <a:pt x="56" y="229"/>
                  </a:moveTo>
                  <a:lnTo>
                    <a:pt x="60" y="212"/>
                  </a:lnTo>
                  <a:lnTo>
                    <a:pt x="64" y="195"/>
                  </a:lnTo>
                  <a:lnTo>
                    <a:pt x="71" y="177"/>
                  </a:lnTo>
                  <a:lnTo>
                    <a:pt x="78" y="159"/>
                  </a:lnTo>
                  <a:lnTo>
                    <a:pt x="113" y="174"/>
                  </a:lnTo>
                  <a:lnTo>
                    <a:pt x="106" y="189"/>
                  </a:lnTo>
                  <a:lnTo>
                    <a:pt x="100" y="206"/>
                  </a:lnTo>
                  <a:lnTo>
                    <a:pt x="96" y="220"/>
                  </a:lnTo>
                  <a:lnTo>
                    <a:pt x="93" y="235"/>
                  </a:lnTo>
                  <a:lnTo>
                    <a:pt x="56" y="229"/>
                  </a:lnTo>
                  <a:close/>
                  <a:moveTo>
                    <a:pt x="78" y="159"/>
                  </a:moveTo>
                  <a:lnTo>
                    <a:pt x="85" y="143"/>
                  </a:lnTo>
                  <a:lnTo>
                    <a:pt x="93" y="128"/>
                  </a:lnTo>
                  <a:lnTo>
                    <a:pt x="102" y="112"/>
                  </a:lnTo>
                  <a:lnTo>
                    <a:pt x="112" y="98"/>
                  </a:lnTo>
                  <a:lnTo>
                    <a:pt x="122" y="83"/>
                  </a:lnTo>
                  <a:lnTo>
                    <a:pt x="133" y="70"/>
                  </a:lnTo>
                  <a:lnTo>
                    <a:pt x="145" y="57"/>
                  </a:lnTo>
                  <a:lnTo>
                    <a:pt x="157" y="45"/>
                  </a:lnTo>
                  <a:lnTo>
                    <a:pt x="182" y="73"/>
                  </a:lnTo>
                  <a:lnTo>
                    <a:pt x="171" y="83"/>
                  </a:lnTo>
                  <a:lnTo>
                    <a:pt x="161" y="95"/>
                  </a:lnTo>
                  <a:lnTo>
                    <a:pt x="152" y="107"/>
                  </a:lnTo>
                  <a:lnTo>
                    <a:pt x="143" y="119"/>
                  </a:lnTo>
                  <a:lnTo>
                    <a:pt x="133" y="133"/>
                  </a:lnTo>
                  <a:lnTo>
                    <a:pt x="126" y="146"/>
                  </a:lnTo>
                  <a:lnTo>
                    <a:pt x="119" y="160"/>
                  </a:lnTo>
                  <a:lnTo>
                    <a:pt x="113" y="174"/>
                  </a:lnTo>
                  <a:lnTo>
                    <a:pt x="78" y="159"/>
                  </a:lnTo>
                  <a:close/>
                  <a:moveTo>
                    <a:pt x="157" y="45"/>
                  </a:moveTo>
                  <a:lnTo>
                    <a:pt x="170" y="34"/>
                  </a:lnTo>
                  <a:lnTo>
                    <a:pt x="185" y="24"/>
                  </a:lnTo>
                  <a:lnTo>
                    <a:pt x="199" y="15"/>
                  </a:lnTo>
                  <a:lnTo>
                    <a:pt x="216" y="8"/>
                  </a:lnTo>
                  <a:lnTo>
                    <a:pt x="223" y="5"/>
                  </a:lnTo>
                  <a:lnTo>
                    <a:pt x="231" y="3"/>
                  </a:lnTo>
                  <a:lnTo>
                    <a:pt x="239" y="2"/>
                  </a:lnTo>
                  <a:lnTo>
                    <a:pt x="248" y="0"/>
                  </a:lnTo>
                  <a:lnTo>
                    <a:pt x="256" y="0"/>
                  </a:lnTo>
                  <a:lnTo>
                    <a:pt x="265" y="0"/>
                  </a:lnTo>
                  <a:lnTo>
                    <a:pt x="273" y="0"/>
                  </a:lnTo>
                  <a:lnTo>
                    <a:pt x="283" y="1"/>
                  </a:lnTo>
                  <a:lnTo>
                    <a:pt x="276" y="38"/>
                  </a:lnTo>
                  <a:lnTo>
                    <a:pt x="263" y="37"/>
                  </a:lnTo>
                  <a:lnTo>
                    <a:pt x="251" y="38"/>
                  </a:lnTo>
                  <a:lnTo>
                    <a:pt x="238" y="40"/>
                  </a:lnTo>
                  <a:lnTo>
                    <a:pt x="227" y="44"/>
                  </a:lnTo>
                  <a:lnTo>
                    <a:pt x="215" y="49"/>
                  </a:lnTo>
                  <a:lnTo>
                    <a:pt x="203" y="57"/>
                  </a:lnTo>
                  <a:lnTo>
                    <a:pt x="193" y="64"/>
                  </a:lnTo>
                  <a:lnTo>
                    <a:pt x="182" y="73"/>
                  </a:lnTo>
                  <a:lnTo>
                    <a:pt x="157" y="45"/>
                  </a:lnTo>
                  <a:close/>
                  <a:moveTo>
                    <a:pt x="283" y="1"/>
                  </a:moveTo>
                  <a:lnTo>
                    <a:pt x="291" y="3"/>
                  </a:lnTo>
                  <a:lnTo>
                    <a:pt x="299" y="5"/>
                  </a:lnTo>
                  <a:lnTo>
                    <a:pt x="307" y="7"/>
                  </a:lnTo>
                  <a:lnTo>
                    <a:pt x="316" y="11"/>
                  </a:lnTo>
                  <a:lnTo>
                    <a:pt x="300" y="45"/>
                  </a:lnTo>
                  <a:lnTo>
                    <a:pt x="288" y="41"/>
                  </a:lnTo>
                  <a:lnTo>
                    <a:pt x="276" y="38"/>
                  </a:lnTo>
                  <a:lnTo>
                    <a:pt x="283" y="1"/>
                  </a:lnTo>
                  <a:close/>
                  <a:moveTo>
                    <a:pt x="316" y="11"/>
                  </a:moveTo>
                  <a:lnTo>
                    <a:pt x="328" y="16"/>
                  </a:lnTo>
                  <a:lnTo>
                    <a:pt x="342" y="23"/>
                  </a:lnTo>
                  <a:lnTo>
                    <a:pt x="358" y="29"/>
                  </a:lnTo>
                  <a:lnTo>
                    <a:pt x="374" y="36"/>
                  </a:lnTo>
                  <a:lnTo>
                    <a:pt x="360" y="71"/>
                  </a:lnTo>
                  <a:lnTo>
                    <a:pt x="344" y="64"/>
                  </a:lnTo>
                  <a:lnTo>
                    <a:pt x="329" y="58"/>
                  </a:lnTo>
                  <a:lnTo>
                    <a:pt x="315" y="51"/>
                  </a:lnTo>
                  <a:lnTo>
                    <a:pt x="300" y="45"/>
                  </a:lnTo>
                  <a:lnTo>
                    <a:pt x="316" y="11"/>
                  </a:lnTo>
                  <a:close/>
                  <a:moveTo>
                    <a:pt x="374" y="36"/>
                  </a:moveTo>
                  <a:lnTo>
                    <a:pt x="430" y="59"/>
                  </a:lnTo>
                  <a:lnTo>
                    <a:pt x="490" y="85"/>
                  </a:lnTo>
                  <a:lnTo>
                    <a:pt x="519" y="99"/>
                  </a:lnTo>
                  <a:lnTo>
                    <a:pt x="548" y="113"/>
                  </a:lnTo>
                  <a:lnTo>
                    <a:pt x="577" y="129"/>
                  </a:lnTo>
                  <a:lnTo>
                    <a:pt x="604" y="144"/>
                  </a:lnTo>
                  <a:lnTo>
                    <a:pt x="629" y="160"/>
                  </a:lnTo>
                  <a:lnTo>
                    <a:pt x="651" y="176"/>
                  </a:lnTo>
                  <a:lnTo>
                    <a:pt x="661" y="183"/>
                  </a:lnTo>
                  <a:lnTo>
                    <a:pt x="671" y="191"/>
                  </a:lnTo>
                  <a:lnTo>
                    <a:pt x="680" y="201"/>
                  </a:lnTo>
                  <a:lnTo>
                    <a:pt x="687" y="209"/>
                  </a:lnTo>
                  <a:lnTo>
                    <a:pt x="694" y="217"/>
                  </a:lnTo>
                  <a:lnTo>
                    <a:pt x="700" y="225"/>
                  </a:lnTo>
                  <a:lnTo>
                    <a:pt x="705" y="234"/>
                  </a:lnTo>
                  <a:lnTo>
                    <a:pt x="709" y="243"/>
                  </a:lnTo>
                  <a:lnTo>
                    <a:pt x="711" y="251"/>
                  </a:lnTo>
                  <a:lnTo>
                    <a:pt x="712" y="259"/>
                  </a:lnTo>
                  <a:lnTo>
                    <a:pt x="712" y="269"/>
                  </a:lnTo>
                  <a:lnTo>
                    <a:pt x="711" y="277"/>
                  </a:lnTo>
                  <a:lnTo>
                    <a:pt x="674" y="268"/>
                  </a:lnTo>
                  <a:lnTo>
                    <a:pt x="675" y="261"/>
                  </a:lnTo>
                  <a:lnTo>
                    <a:pt x="675" y="256"/>
                  </a:lnTo>
                  <a:lnTo>
                    <a:pt x="673" y="250"/>
                  </a:lnTo>
                  <a:lnTo>
                    <a:pt x="670" y="244"/>
                  </a:lnTo>
                  <a:lnTo>
                    <a:pt x="667" y="238"/>
                  </a:lnTo>
                  <a:lnTo>
                    <a:pt x="661" y="232"/>
                  </a:lnTo>
                  <a:lnTo>
                    <a:pt x="656" y="225"/>
                  </a:lnTo>
                  <a:lnTo>
                    <a:pt x="649" y="219"/>
                  </a:lnTo>
                  <a:lnTo>
                    <a:pt x="634" y="206"/>
                  </a:lnTo>
                  <a:lnTo>
                    <a:pt x="615" y="192"/>
                  </a:lnTo>
                  <a:lnTo>
                    <a:pt x="595" y="180"/>
                  </a:lnTo>
                  <a:lnTo>
                    <a:pt x="571" y="167"/>
                  </a:lnTo>
                  <a:lnTo>
                    <a:pt x="546" y="153"/>
                  </a:lnTo>
                  <a:lnTo>
                    <a:pt x="519" y="140"/>
                  </a:lnTo>
                  <a:lnTo>
                    <a:pt x="493" y="128"/>
                  </a:lnTo>
                  <a:lnTo>
                    <a:pt x="465" y="115"/>
                  </a:lnTo>
                  <a:lnTo>
                    <a:pt x="411" y="92"/>
                  </a:lnTo>
                  <a:lnTo>
                    <a:pt x="360" y="71"/>
                  </a:lnTo>
                  <a:lnTo>
                    <a:pt x="374" y="36"/>
                  </a:lnTo>
                  <a:close/>
                  <a:moveTo>
                    <a:pt x="711" y="277"/>
                  </a:moveTo>
                  <a:lnTo>
                    <a:pt x="710" y="278"/>
                  </a:lnTo>
                  <a:lnTo>
                    <a:pt x="692" y="272"/>
                  </a:lnTo>
                  <a:lnTo>
                    <a:pt x="711" y="27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75" name="Freeform 2383">
              <a:extLst>
                <a:ext uri="{FF2B5EF4-FFF2-40B4-BE49-F238E27FC236}">
                  <a16:creationId xmlns:a16="http://schemas.microsoft.com/office/drawing/2014/main" id="{0C3150FD-E1EB-4DD6-AC0A-499B9B370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" y="3381"/>
              <a:ext cx="44" cy="25"/>
            </a:xfrm>
            <a:custGeom>
              <a:avLst/>
              <a:gdLst>
                <a:gd name="T0" fmla="*/ 3 w 654"/>
                <a:gd name="T1" fmla="*/ 2 h 376"/>
                <a:gd name="T2" fmla="*/ 2 w 654"/>
                <a:gd name="T3" fmla="*/ 1 h 376"/>
                <a:gd name="T4" fmla="*/ 2 w 654"/>
                <a:gd name="T5" fmla="*/ 1 h 376"/>
                <a:gd name="T6" fmla="*/ 2 w 654"/>
                <a:gd name="T7" fmla="*/ 1 h 376"/>
                <a:gd name="T8" fmla="*/ 2 w 654"/>
                <a:gd name="T9" fmla="*/ 1 h 376"/>
                <a:gd name="T10" fmla="*/ 2 w 654"/>
                <a:gd name="T11" fmla="*/ 1 h 376"/>
                <a:gd name="T12" fmla="*/ 2 w 654"/>
                <a:gd name="T13" fmla="*/ 1 h 376"/>
                <a:gd name="T14" fmla="*/ 2 w 654"/>
                <a:gd name="T15" fmla="*/ 2 h 376"/>
                <a:gd name="T16" fmla="*/ 2 w 654"/>
                <a:gd name="T17" fmla="*/ 2 h 376"/>
                <a:gd name="T18" fmla="*/ 2 w 654"/>
                <a:gd name="T19" fmla="*/ 2 h 376"/>
                <a:gd name="T20" fmla="*/ 1 w 654"/>
                <a:gd name="T21" fmla="*/ 2 h 376"/>
                <a:gd name="T22" fmla="*/ 1 w 654"/>
                <a:gd name="T23" fmla="*/ 2 h 376"/>
                <a:gd name="T24" fmla="*/ 1 w 654"/>
                <a:gd name="T25" fmla="*/ 2 h 376"/>
                <a:gd name="T26" fmla="*/ 1 w 654"/>
                <a:gd name="T27" fmla="*/ 1 h 376"/>
                <a:gd name="T28" fmla="*/ 1 w 654"/>
                <a:gd name="T29" fmla="*/ 1 h 376"/>
                <a:gd name="T30" fmla="*/ 1 w 654"/>
                <a:gd name="T31" fmla="*/ 1 h 376"/>
                <a:gd name="T32" fmla="*/ 1 w 654"/>
                <a:gd name="T33" fmla="*/ 1 h 376"/>
                <a:gd name="T34" fmla="*/ 1 w 654"/>
                <a:gd name="T35" fmla="*/ 1 h 376"/>
                <a:gd name="T36" fmla="*/ 1 w 654"/>
                <a:gd name="T37" fmla="*/ 1 h 376"/>
                <a:gd name="T38" fmla="*/ 1 w 654"/>
                <a:gd name="T39" fmla="*/ 1 h 376"/>
                <a:gd name="T40" fmla="*/ 0 w 654"/>
                <a:gd name="T41" fmla="*/ 1 h 376"/>
                <a:gd name="T42" fmla="*/ 0 w 654"/>
                <a:gd name="T43" fmla="*/ 1 h 376"/>
                <a:gd name="T44" fmla="*/ 0 w 654"/>
                <a:gd name="T45" fmla="*/ 1 h 376"/>
                <a:gd name="T46" fmla="*/ 0 w 654"/>
                <a:gd name="T47" fmla="*/ 1 h 376"/>
                <a:gd name="T48" fmla="*/ 0 w 654"/>
                <a:gd name="T49" fmla="*/ 1 h 376"/>
                <a:gd name="T50" fmla="*/ 0 w 654"/>
                <a:gd name="T51" fmla="*/ 1 h 376"/>
                <a:gd name="T52" fmla="*/ 0 w 654"/>
                <a:gd name="T53" fmla="*/ 0 h 376"/>
                <a:gd name="T54" fmla="*/ 0 w 654"/>
                <a:gd name="T55" fmla="*/ 0 h 376"/>
                <a:gd name="T56" fmla="*/ 0 w 654"/>
                <a:gd name="T57" fmla="*/ 0 h 376"/>
                <a:gd name="T58" fmla="*/ 0 w 654"/>
                <a:gd name="T59" fmla="*/ 1 h 376"/>
                <a:gd name="T60" fmla="*/ 0 w 654"/>
                <a:gd name="T61" fmla="*/ 1 h 376"/>
                <a:gd name="T62" fmla="*/ 0 w 654"/>
                <a:gd name="T63" fmla="*/ 1 h 376"/>
                <a:gd name="T64" fmla="*/ 1 w 654"/>
                <a:gd name="T65" fmla="*/ 1 h 376"/>
                <a:gd name="T66" fmla="*/ 1 w 654"/>
                <a:gd name="T67" fmla="*/ 1 h 376"/>
                <a:gd name="T68" fmla="*/ 1 w 654"/>
                <a:gd name="T69" fmla="*/ 0 h 376"/>
                <a:gd name="T70" fmla="*/ 1 w 654"/>
                <a:gd name="T71" fmla="*/ 0 h 376"/>
                <a:gd name="T72" fmla="*/ 1 w 654"/>
                <a:gd name="T73" fmla="*/ 0 h 376"/>
                <a:gd name="T74" fmla="*/ 1 w 654"/>
                <a:gd name="T75" fmla="*/ 0 h 376"/>
                <a:gd name="T76" fmla="*/ 1 w 654"/>
                <a:gd name="T77" fmla="*/ 0 h 376"/>
                <a:gd name="T78" fmla="*/ 1 w 654"/>
                <a:gd name="T79" fmla="*/ 0 h 376"/>
                <a:gd name="T80" fmla="*/ 1 w 654"/>
                <a:gd name="T81" fmla="*/ 0 h 376"/>
                <a:gd name="T82" fmla="*/ 1 w 654"/>
                <a:gd name="T83" fmla="*/ 0 h 376"/>
                <a:gd name="T84" fmla="*/ 2 w 654"/>
                <a:gd name="T85" fmla="*/ 0 h 376"/>
                <a:gd name="T86" fmla="*/ 2 w 654"/>
                <a:gd name="T87" fmla="*/ 0 h 376"/>
                <a:gd name="T88" fmla="*/ 2 w 654"/>
                <a:gd name="T89" fmla="*/ 0 h 376"/>
                <a:gd name="T90" fmla="*/ 2 w 654"/>
                <a:gd name="T91" fmla="*/ 0 h 376"/>
                <a:gd name="T92" fmla="*/ 2 w 654"/>
                <a:gd name="T93" fmla="*/ 1 h 376"/>
                <a:gd name="T94" fmla="*/ 2 w 654"/>
                <a:gd name="T95" fmla="*/ 1 h 376"/>
                <a:gd name="T96" fmla="*/ 3 w 654"/>
                <a:gd name="T97" fmla="*/ 1 h 376"/>
                <a:gd name="T98" fmla="*/ 3 w 654"/>
                <a:gd name="T99" fmla="*/ 1 h 376"/>
                <a:gd name="T100" fmla="*/ 3 w 654"/>
                <a:gd name="T101" fmla="*/ 1 h 376"/>
                <a:gd name="T102" fmla="*/ 3 w 654"/>
                <a:gd name="T103" fmla="*/ 1 h 376"/>
                <a:gd name="T104" fmla="*/ 3 w 654"/>
                <a:gd name="T105" fmla="*/ 2 h 376"/>
                <a:gd name="T106" fmla="*/ 3 w 654"/>
                <a:gd name="T107" fmla="*/ 2 h 376"/>
                <a:gd name="T108" fmla="*/ 3 w 654"/>
                <a:gd name="T109" fmla="*/ 2 h 376"/>
                <a:gd name="T110" fmla="*/ 3 w 654"/>
                <a:gd name="T111" fmla="*/ 2 h 376"/>
                <a:gd name="T112" fmla="*/ 3 w 654"/>
                <a:gd name="T113" fmla="*/ 2 h 376"/>
                <a:gd name="T114" fmla="*/ 3 w 654"/>
                <a:gd name="T115" fmla="*/ 2 h 37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654" h="376">
                  <a:moveTo>
                    <a:pt x="587" y="358"/>
                  </a:moveTo>
                  <a:lnTo>
                    <a:pt x="560" y="345"/>
                  </a:lnTo>
                  <a:lnTo>
                    <a:pt x="536" y="332"/>
                  </a:lnTo>
                  <a:lnTo>
                    <a:pt x="523" y="327"/>
                  </a:lnTo>
                  <a:lnTo>
                    <a:pt x="512" y="323"/>
                  </a:lnTo>
                  <a:lnTo>
                    <a:pt x="501" y="320"/>
                  </a:lnTo>
                  <a:lnTo>
                    <a:pt x="489" y="317"/>
                  </a:lnTo>
                  <a:lnTo>
                    <a:pt x="478" y="316"/>
                  </a:lnTo>
                  <a:lnTo>
                    <a:pt x="467" y="315"/>
                  </a:lnTo>
                  <a:lnTo>
                    <a:pt x="455" y="316"/>
                  </a:lnTo>
                  <a:lnTo>
                    <a:pt x="445" y="318"/>
                  </a:lnTo>
                  <a:lnTo>
                    <a:pt x="434" y="322"/>
                  </a:lnTo>
                  <a:lnTo>
                    <a:pt x="422" y="327"/>
                  </a:lnTo>
                  <a:lnTo>
                    <a:pt x="411" y="334"/>
                  </a:lnTo>
                  <a:lnTo>
                    <a:pt x="399" y="343"/>
                  </a:lnTo>
                  <a:lnTo>
                    <a:pt x="386" y="352"/>
                  </a:lnTo>
                  <a:lnTo>
                    <a:pt x="375" y="360"/>
                  </a:lnTo>
                  <a:lnTo>
                    <a:pt x="364" y="366"/>
                  </a:lnTo>
                  <a:lnTo>
                    <a:pt x="353" y="370"/>
                  </a:lnTo>
                  <a:lnTo>
                    <a:pt x="343" y="373"/>
                  </a:lnTo>
                  <a:lnTo>
                    <a:pt x="332" y="376"/>
                  </a:lnTo>
                  <a:lnTo>
                    <a:pt x="321" y="375"/>
                  </a:lnTo>
                  <a:lnTo>
                    <a:pt x="311" y="372"/>
                  </a:lnTo>
                  <a:lnTo>
                    <a:pt x="300" y="369"/>
                  </a:lnTo>
                  <a:lnTo>
                    <a:pt x="289" y="363"/>
                  </a:lnTo>
                  <a:lnTo>
                    <a:pt x="276" y="355"/>
                  </a:lnTo>
                  <a:lnTo>
                    <a:pt x="264" y="346"/>
                  </a:lnTo>
                  <a:lnTo>
                    <a:pt x="249" y="333"/>
                  </a:lnTo>
                  <a:lnTo>
                    <a:pt x="235" y="319"/>
                  </a:lnTo>
                  <a:lnTo>
                    <a:pt x="220" y="302"/>
                  </a:lnTo>
                  <a:lnTo>
                    <a:pt x="203" y="284"/>
                  </a:lnTo>
                  <a:lnTo>
                    <a:pt x="188" y="266"/>
                  </a:lnTo>
                  <a:lnTo>
                    <a:pt x="174" y="254"/>
                  </a:lnTo>
                  <a:lnTo>
                    <a:pt x="163" y="246"/>
                  </a:lnTo>
                  <a:lnTo>
                    <a:pt x="154" y="241"/>
                  </a:lnTo>
                  <a:lnTo>
                    <a:pt x="145" y="239"/>
                  </a:lnTo>
                  <a:lnTo>
                    <a:pt x="139" y="238"/>
                  </a:lnTo>
                  <a:lnTo>
                    <a:pt x="133" y="238"/>
                  </a:lnTo>
                  <a:lnTo>
                    <a:pt x="128" y="239"/>
                  </a:lnTo>
                  <a:lnTo>
                    <a:pt x="123" y="240"/>
                  </a:lnTo>
                  <a:lnTo>
                    <a:pt x="117" y="241"/>
                  </a:lnTo>
                  <a:lnTo>
                    <a:pt x="110" y="240"/>
                  </a:lnTo>
                  <a:lnTo>
                    <a:pt x="103" y="237"/>
                  </a:lnTo>
                  <a:lnTo>
                    <a:pt x="94" y="230"/>
                  </a:lnTo>
                  <a:lnTo>
                    <a:pt x="84" y="222"/>
                  </a:lnTo>
                  <a:lnTo>
                    <a:pt x="70" y="209"/>
                  </a:lnTo>
                  <a:lnTo>
                    <a:pt x="55" y="191"/>
                  </a:lnTo>
                  <a:lnTo>
                    <a:pt x="27" y="156"/>
                  </a:lnTo>
                  <a:lnTo>
                    <a:pt x="10" y="133"/>
                  </a:lnTo>
                  <a:lnTo>
                    <a:pt x="4" y="124"/>
                  </a:lnTo>
                  <a:lnTo>
                    <a:pt x="1" y="118"/>
                  </a:lnTo>
                  <a:lnTo>
                    <a:pt x="0" y="115"/>
                  </a:lnTo>
                  <a:lnTo>
                    <a:pt x="0" y="114"/>
                  </a:lnTo>
                  <a:lnTo>
                    <a:pt x="0" y="112"/>
                  </a:lnTo>
                  <a:lnTo>
                    <a:pt x="1" y="111"/>
                  </a:lnTo>
                  <a:lnTo>
                    <a:pt x="4" y="110"/>
                  </a:lnTo>
                  <a:lnTo>
                    <a:pt x="10" y="110"/>
                  </a:lnTo>
                  <a:lnTo>
                    <a:pt x="17" y="111"/>
                  </a:lnTo>
                  <a:lnTo>
                    <a:pt x="26" y="113"/>
                  </a:lnTo>
                  <a:lnTo>
                    <a:pt x="49" y="119"/>
                  </a:lnTo>
                  <a:lnTo>
                    <a:pt x="78" y="125"/>
                  </a:lnTo>
                  <a:lnTo>
                    <a:pt x="86" y="125"/>
                  </a:lnTo>
                  <a:lnTo>
                    <a:pt x="93" y="125"/>
                  </a:lnTo>
                  <a:lnTo>
                    <a:pt x="101" y="124"/>
                  </a:lnTo>
                  <a:lnTo>
                    <a:pt x="109" y="122"/>
                  </a:lnTo>
                  <a:lnTo>
                    <a:pt x="117" y="120"/>
                  </a:lnTo>
                  <a:lnTo>
                    <a:pt x="125" y="116"/>
                  </a:lnTo>
                  <a:lnTo>
                    <a:pt x="132" y="113"/>
                  </a:lnTo>
                  <a:lnTo>
                    <a:pt x="140" y="108"/>
                  </a:lnTo>
                  <a:lnTo>
                    <a:pt x="156" y="98"/>
                  </a:lnTo>
                  <a:lnTo>
                    <a:pt x="171" y="85"/>
                  </a:lnTo>
                  <a:lnTo>
                    <a:pt x="186" y="72"/>
                  </a:lnTo>
                  <a:lnTo>
                    <a:pt x="201" y="58"/>
                  </a:lnTo>
                  <a:lnTo>
                    <a:pt x="215" y="45"/>
                  </a:lnTo>
                  <a:lnTo>
                    <a:pt x="230" y="33"/>
                  </a:lnTo>
                  <a:lnTo>
                    <a:pt x="244" y="21"/>
                  </a:lnTo>
                  <a:lnTo>
                    <a:pt x="258" y="11"/>
                  </a:lnTo>
                  <a:lnTo>
                    <a:pt x="265" y="8"/>
                  </a:lnTo>
                  <a:lnTo>
                    <a:pt x="271" y="5"/>
                  </a:lnTo>
                  <a:lnTo>
                    <a:pt x="278" y="2"/>
                  </a:lnTo>
                  <a:lnTo>
                    <a:pt x="284" y="1"/>
                  </a:lnTo>
                  <a:lnTo>
                    <a:pt x="292" y="0"/>
                  </a:lnTo>
                  <a:lnTo>
                    <a:pt x="298" y="0"/>
                  </a:lnTo>
                  <a:lnTo>
                    <a:pt x="304" y="1"/>
                  </a:lnTo>
                  <a:lnTo>
                    <a:pt x="310" y="3"/>
                  </a:lnTo>
                  <a:lnTo>
                    <a:pt x="336" y="17"/>
                  </a:lnTo>
                  <a:lnTo>
                    <a:pt x="365" y="34"/>
                  </a:lnTo>
                  <a:lnTo>
                    <a:pt x="396" y="53"/>
                  </a:lnTo>
                  <a:lnTo>
                    <a:pt x="429" y="75"/>
                  </a:lnTo>
                  <a:lnTo>
                    <a:pt x="444" y="86"/>
                  </a:lnTo>
                  <a:lnTo>
                    <a:pt x="460" y="98"/>
                  </a:lnTo>
                  <a:lnTo>
                    <a:pt x="476" y="110"/>
                  </a:lnTo>
                  <a:lnTo>
                    <a:pt x="490" y="123"/>
                  </a:lnTo>
                  <a:lnTo>
                    <a:pt x="505" y="136"/>
                  </a:lnTo>
                  <a:lnTo>
                    <a:pt x="519" y="149"/>
                  </a:lnTo>
                  <a:lnTo>
                    <a:pt x="532" y="162"/>
                  </a:lnTo>
                  <a:lnTo>
                    <a:pt x="543" y="177"/>
                  </a:lnTo>
                  <a:lnTo>
                    <a:pt x="569" y="210"/>
                  </a:lnTo>
                  <a:lnTo>
                    <a:pt x="596" y="247"/>
                  </a:lnTo>
                  <a:lnTo>
                    <a:pt x="610" y="266"/>
                  </a:lnTo>
                  <a:lnTo>
                    <a:pt x="623" y="286"/>
                  </a:lnTo>
                  <a:lnTo>
                    <a:pt x="633" y="305"/>
                  </a:lnTo>
                  <a:lnTo>
                    <a:pt x="643" y="321"/>
                  </a:lnTo>
                  <a:lnTo>
                    <a:pt x="650" y="336"/>
                  </a:lnTo>
                  <a:lnTo>
                    <a:pt x="653" y="350"/>
                  </a:lnTo>
                  <a:lnTo>
                    <a:pt x="654" y="356"/>
                  </a:lnTo>
                  <a:lnTo>
                    <a:pt x="654" y="361"/>
                  </a:lnTo>
                  <a:lnTo>
                    <a:pt x="652" y="365"/>
                  </a:lnTo>
                  <a:lnTo>
                    <a:pt x="650" y="368"/>
                  </a:lnTo>
                  <a:lnTo>
                    <a:pt x="647" y="370"/>
                  </a:lnTo>
                  <a:lnTo>
                    <a:pt x="643" y="372"/>
                  </a:lnTo>
                  <a:lnTo>
                    <a:pt x="637" y="372"/>
                  </a:lnTo>
                  <a:lnTo>
                    <a:pt x="629" y="372"/>
                  </a:lnTo>
                  <a:lnTo>
                    <a:pt x="621" y="370"/>
                  </a:lnTo>
                  <a:lnTo>
                    <a:pt x="612" y="367"/>
                  </a:lnTo>
                  <a:lnTo>
                    <a:pt x="600" y="363"/>
                  </a:lnTo>
                  <a:lnTo>
                    <a:pt x="587" y="358"/>
                  </a:lnTo>
                  <a:close/>
                </a:path>
              </a:pathLst>
            </a:custGeom>
            <a:solidFill>
              <a:srgbClr val="D69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76" name="Freeform 2384">
              <a:extLst>
                <a:ext uri="{FF2B5EF4-FFF2-40B4-BE49-F238E27FC236}">
                  <a16:creationId xmlns:a16="http://schemas.microsoft.com/office/drawing/2014/main" id="{68F6E5FC-09B6-4CE0-A0BE-DCABAF6695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41" y="3379"/>
              <a:ext cx="55" cy="41"/>
            </a:xfrm>
            <a:custGeom>
              <a:avLst/>
              <a:gdLst>
                <a:gd name="T0" fmla="*/ 2 w 821"/>
                <a:gd name="T1" fmla="*/ 2 h 613"/>
                <a:gd name="T2" fmla="*/ 3 w 821"/>
                <a:gd name="T3" fmla="*/ 1 h 613"/>
                <a:gd name="T4" fmla="*/ 2 w 821"/>
                <a:gd name="T5" fmla="*/ 2 h 613"/>
                <a:gd name="T6" fmla="*/ 2 w 821"/>
                <a:gd name="T7" fmla="*/ 2 h 613"/>
                <a:gd name="T8" fmla="*/ 2 w 821"/>
                <a:gd name="T9" fmla="*/ 1 h 613"/>
                <a:gd name="T10" fmla="*/ 2 w 821"/>
                <a:gd name="T11" fmla="*/ 2 h 613"/>
                <a:gd name="T12" fmla="*/ 2 w 821"/>
                <a:gd name="T13" fmla="*/ 2 h 613"/>
                <a:gd name="T14" fmla="*/ 2 w 821"/>
                <a:gd name="T15" fmla="*/ 2 h 613"/>
                <a:gd name="T16" fmla="*/ 2 w 821"/>
                <a:gd name="T17" fmla="*/ 2 h 613"/>
                <a:gd name="T18" fmla="*/ 2 w 821"/>
                <a:gd name="T19" fmla="*/ 2 h 613"/>
                <a:gd name="T20" fmla="*/ 1 w 821"/>
                <a:gd name="T21" fmla="*/ 2 h 613"/>
                <a:gd name="T22" fmla="*/ 1 w 821"/>
                <a:gd name="T23" fmla="*/ 1 h 613"/>
                <a:gd name="T24" fmla="*/ 2 w 821"/>
                <a:gd name="T25" fmla="*/ 2 h 613"/>
                <a:gd name="T26" fmla="*/ 1 w 821"/>
                <a:gd name="T27" fmla="*/ 1 h 613"/>
                <a:gd name="T28" fmla="*/ 1 w 821"/>
                <a:gd name="T29" fmla="*/ 1 h 613"/>
                <a:gd name="T30" fmla="*/ 1 w 821"/>
                <a:gd name="T31" fmla="*/ 1 h 613"/>
                <a:gd name="T32" fmla="*/ 1 w 821"/>
                <a:gd name="T33" fmla="*/ 1 h 613"/>
                <a:gd name="T34" fmla="*/ 1 w 821"/>
                <a:gd name="T35" fmla="*/ 1 h 613"/>
                <a:gd name="T36" fmla="*/ 1 w 821"/>
                <a:gd name="T37" fmla="*/ 1 h 613"/>
                <a:gd name="T38" fmla="*/ 1 w 821"/>
                <a:gd name="T39" fmla="*/ 1 h 613"/>
                <a:gd name="T40" fmla="*/ 1 w 821"/>
                <a:gd name="T41" fmla="*/ 1 h 613"/>
                <a:gd name="T42" fmla="*/ 0 w 821"/>
                <a:gd name="T43" fmla="*/ 1 h 613"/>
                <a:gd name="T44" fmla="*/ 0 w 821"/>
                <a:gd name="T45" fmla="*/ 1 h 613"/>
                <a:gd name="T46" fmla="*/ 0 w 821"/>
                <a:gd name="T47" fmla="*/ 1 h 613"/>
                <a:gd name="T48" fmla="*/ 0 w 821"/>
                <a:gd name="T49" fmla="*/ 1 h 613"/>
                <a:gd name="T50" fmla="*/ 0 w 821"/>
                <a:gd name="T51" fmla="*/ 1 h 613"/>
                <a:gd name="T52" fmla="*/ 0 w 821"/>
                <a:gd name="T53" fmla="*/ 1 h 613"/>
                <a:gd name="T54" fmla="*/ 0 w 821"/>
                <a:gd name="T55" fmla="*/ 0 h 613"/>
                <a:gd name="T56" fmla="*/ 0 w 821"/>
                <a:gd name="T57" fmla="*/ 1 h 613"/>
                <a:gd name="T58" fmla="*/ 0 w 821"/>
                <a:gd name="T59" fmla="*/ 1 h 613"/>
                <a:gd name="T60" fmla="*/ 1 w 821"/>
                <a:gd name="T61" fmla="*/ 1 h 613"/>
                <a:gd name="T62" fmla="*/ 1 w 821"/>
                <a:gd name="T63" fmla="*/ 0 h 613"/>
                <a:gd name="T64" fmla="*/ 1 w 821"/>
                <a:gd name="T65" fmla="*/ 0 h 613"/>
                <a:gd name="T66" fmla="*/ 1 w 821"/>
                <a:gd name="T67" fmla="*/ 1 h 613"/>
                <a:gd name="T68" fmla="*/ 1 w 821"/>
                <a:gd name="T69" fmla="*/ 1 h 613"/>
                <a:gd name="T70" fmla="*/ 1 w 821"/>
                <a:gd name="T71" fmla="*/ 0 h 613"/>
                <a:gd name="T72" fmla="*/ 2 w 821"/>
                <a:gd name="T73" fmla="*/ 0 h 613"/>
                <a:gd name="T74" fmla="*/ 1 w 821"/>
                <a:gd name="T75" fmla="*/ 0 h 613"/>
                <a:gd name="T76" fmla="*/ 1 w 821"/>
                <a:gd name="T77" fmla="*/ 0 h 613"/>
                <a:gd name="T78" fmla="*/ 2 w 821"/>
                <a:gd name="T79" fmla="*/ 0 h 613"/>
                <a:gd name="T80" fmla="*/ 2 w 821"/>
                <a:gd name="T81" fmla="*/ 0 h 613"/>
                <a:gd name="T82" fmla="*/ 2 w 821"/>
                <a:gd name="T83" fmla="*/ 0 h 613"/>
                <a:gd name="T84" fmla="*/ 3 w 821"/>
                <a:gd name="T85" fmla="*/ 1 h 613"/>
                <a:gd name="T86" fmla="*/ 2 w 821"/>
                <a:gd name="T87" fmla="*/ 1 h 613"/>
                <a:gd name="T88" fmla="*/ 2 w 821"/>
                <a:gd name="T89" fmla="*/ 1 h 613"/>
                <a:gd name="T90" fmla="*/ 3 w 821"/>
                <a:gd name="T91" fmla="*/ 1 h 613"/>
                <a:gd name="T92" fmla="*/ 3 w 821"/>
                <a:gd name="T93" fmla="*/ 2 h 613"/>
                <a:gd name="T94" fmla="*/ 3 w 821"/>
                <a:gd name="T95" fmla="*/ 1 h 613"/>
                <a:gd name="T96" fmla="*/ 3 w 821"/>
                <a:gd name="T97" fmla="*/ 2 h 613"/>
                <a:gd name="T98" fmla="*/ 3 w 821"/>
                <a:gd name="T99" fmla="*/ 2 h 613"/>
                <a:gd name="T100" fmla="*/ 3 w 821"/>
                <a:gd name="T101" fmla="*/ 2 h 613"/>
                <a:gd name="T102" fmla="*/ 3 w 821"/>
                <a:gd name="T103" fmla="*/ 2 h 613"/>
                <a:gd name="T104" fmla="*/ 3 w 821"/>
                <a:gd name="T105" fmla="*/ 2 h 613"/>
                <a:gd name="T106" fmla="*/ 3 w 821"/>
                <a:gd name="T107" fmla="*/ 2 h 613"/>
                <a:gd name="T108" fmla="*/ 3 w 821"/>
                <a:gd name="T109" fmla="*/ 2 h 61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821" h="613">
                  <a:moveTo>
                    <a:pt x="613" y="395"/>
                  </a:moveTo>
                  <a:lnTo>
                    <a:pt x="587" y="381"/>
                  </a:lnTo>
                  <a:lnTo>
                    <a:pt x="563" y="370"/>
                  </a:lnTo>
                  <a:lnTo>
                    <a:pt x="551" y="366"/>
                  </a:lnTo>
                  <a:lnTo>
                    <a:pt x="541" y="362"/>
                  </a:lnTo>
                  <a:lnTo>
                    <a:pt x="529" y="357"/>
                  </a:lnTo>
                  <a:lnTo>
                    <a:pt x="520" y="355"/>
                  </a:lnTo>
                  <a:lnTo>
                    <a:pt x="526" y="318"/>
                  </a:lnTo>
                  <a:lnTo>
                    <a:pt x="539" y="321"/>
                  </a:lnTo>
                  <a:lnTo>
                    <a:pt x="551" y="326"/>
                  </a:lnTo>
                  <a:lnTo>
                    <a:pt x="563" y="330"/>
                  </a:lnTo>
                  <a:lnTo>
                    <a:pt x="576" y="335"/>
                  </a:lnTo>
                  <a:lnTo>
                    <a:pt x="603" y="347"/>
                  </a:lnTo>
                  <a:lnTo>
                    <a:pt x="630" y="361"/>
                  </a:lnTo>
                  <a:lnTo>
                    <a:pt x="613" y="395"/>
                  </a:lnTo>
                  <a:close/>
                  <a:moveTo>
                    <a:pt x="520" y="355"/>
                  </a:moveTo>
                  <a:lnTo>
                    <a:pt x="511" y="354"/>
                  </a:lnTo>
                  <a:lnTo>
                    <a:pt x="502" y="354"/>
                  </a:lnTo>
                  <a:lnTo>
                    <a:pt x="492" y="354"/>
                  </a:lnTo>
                  <a:lnTo>
                    <a:pt x="483" y="356"/>
                  </a:lnTo>
                  <a:lnTo>
                    <a:pt x="474" y="360"/>
                  </a:lnTo>
                  <a:lnTo>
                    <a:pt x="465" y="365"/>
                  </a:lnTo>
                  <a:lnTo>
                    <a:pt x="454" y="370"/>
                  </a:lnTo>
                  <a:lnTo>
                    <a:pt x="445" y="377"/>
                  </a:lnTo>
                  <a:lnTo>
                    <a:pt x="421" y="348"/>
                  </a:lnTo>
                  <a:lnTo>
                    <a:pt x="435" y="338"/>
                  </a:lnTo>
                  <a:lnTo>
                    <a:pt x="448" y="331"/>
                  </a:lnTo>
                  <a:lnTo>
                    <a:pt x="462" y="325"/>
                  </a:lnTo>
                  <a:lnTo>
                    <a:pt x="474" y="319"/>
                  </a:lnTo>
                  <a:lnTo>
                    <a:pt x="487" y="317"/>
                  </a:lnTo>
                  <a:lnTo>
                    <a:pt x="501" y="316"/>
                  </a:lnTo>
                  <a:lnTo>
                    <a:pt x="513" y="317"/>
                  </a:lnTo>
                  <a:lnTo>
                    <a:pt x="526" y="318"/>
                  </a:lnTo>
                  <a:lnTo>
                    <a:pt x="520" y="355"/>
                  </a:lnTo>
                  <a:close/>
                  <a:moveTo>
                    <a:pt x="445" y="377"/>
                  </a:moveTo>
                  <a:lnTo>
                    <a:pt x="443" y="379"/>
                  </a:lnTo>
                  <a:lnTo>
                    <a:pt x="444" y="378"/>
                  </a:lnTo>
                  <a:lnTo>
                    <a:pt x="433" y="363"/>
                  </a:lnTo>
                  <a:lnTo>
                    <a:pt x="445" y="377"/>
                  </a:lnTo>
                  <a:close/>
                  <a:moveTo>
                    <a:pt x="444" y="378"/>
                  </a:moveTo>
                  <a:lnTo>
                    <a:pt x="431" y="388"/>
                  </a:lnTo>
                  <a:lnTo>
                    <a:pt x="417" y="397"/>
                  </a:lnTo>
                  <a:lnTo>
                    <a:pt x="404" y="404"/>
                  </a:lnTo>
                  <a:lnTo>
                    <a:pt x="392" y="409"/>
                  </a:lnTo>
                  <a:lnTo>
                    <a:pt x="379" y="413"/>
                  </a:lnTo>
                  <a:lnTo>
                    <a:pt x="366" y="414"/>
                  </a:lnTo>
                  <a:lnTo>
                    <a:pt x="360" y="414"/>
                  </a:lnTo>
                  <a:lnTo>
                    <a:pt x="353" y="414"/>
                  </a:lnTo>
                  <a:lnTo>
                    <a:pt x="346" y="413"/>
                  </a:lnTo>
                  <a:lnTo>
                    <a:pt x="340" y="411"/>
                  </a:lnTo>
                  <a:lnTo>
                    <a:pt x="349" y="375"/>
                  </a:lnTo>
                  <a:lnTo>
                    <a:pt x="358" y="376"/>
                  </a:lnTo>
                  <a:lnTo>
                    <a:pt x="366" y="376"/>
                  </a:lnTo>
                  <a:lnTo>
                    <a:pt x="374" y="375"/>
                  </a:lnTo>
                  <a:lnTo>
                    <a:pt x="383" y="372"/>
                  </a:lnTo>
                  <a:lnTo>
                    <a:pt x="392" y="368"/>
                  </a:lnTo>
                  <a:lnTo>
                    <a:pt x="401" y="363"/>
                  </a:lnTo>
                  <a:lnTo>
                    <a:pt x="411" y="355"/>
                  </a:lnTo>
                  <a:lnTo>
                    <a:pt x="421" y="348"/>
                  </a:lnTo>
                  <a:lnTo>
                    <a:pt x="444" y="378"/>
                  </a:lnTo>
                  <a:close/>
                  <a:moveTo>
                    <a:pt x="340" y="411"/>
                  </a:moveTo>
                  <a:lnTo>
                    <a:pt x="328" y="407"/>
                  </a:lnTo>
                  <a:lnTo>
                    <a:pt x="314" y="401"/>
                  </a:lnTo>
                  <a:lnTo>
                    <a:pt x="301" y="392"/>
                  </a:lnTo>
                  <a:lnTo>
                    <a:pt x="288" y="381"/>
                  </a:lnTo>
                  <a:lnTo>
                    <a:pt x="272" y="369"/>
                  </a:lnTo>
                  <a:lnTo>
                    <a:pt x="257" y="353"/>
                  </a:lnTo>
                  <a:lnTo>
                    <a:pt x="240" y="336"/>
                  </a:lnTo>
                  <a:lnTo>
                    <a:pt x="223" y="316"/>
                  </a:lnTo>
                  <a:lnTo>
                    <a:pt x="252" y="292"/>
                  </a:lnTo>
                  <a:lnTo>
                    <a:pt x="267" y="309"/>
                  </a:lnTo>
                  <a:lnTo>
                    <a:pt x="281" y="325"/>
                  </a:lnTo>
                  <a:lnTo>
                    <a:pt x="295" y="338"/>
                  </a:lnTo>
                  <a:lnTo>
                    <a:pt x="307" y="349"/>
                  </a:lnTo>
                  <a:lnTo>
                    <a:pt x="319" y="358"/>
                  </a:lnTo>
                  <a:lnTo>
                    <a:pt x="330" y="366"/>
                  </a:lnTo>
                  <a:lnTo>
                    <a:pt x="340" y="372"/>
                  </a:lnTo>
                  <a:lnTo>
                    <a:pt x="349" y="375"/>
                  </a:lnTo>
                  <a:lnTo>
                    <a:pt x="340" y="411"/>
                  </a:lnTo>
                  <a:close/>
                  <a:moveTo>
                    <a:pt x="252" y="292"/>
                  </a:moveTo>
                  <a:lnTo>
                    <a:pt x="247" y="287"/>
                  </a:lnTo>
                  <a:lnTo>
                    <a:pt x="252" y="292"/>
                  </a:lnTo>
                  <a:lnTo>
                    <a:pt x="237" y="304"/>
                  </a:lnTo>
                  <a:lnTo>
                    <a:pt x="252" y="292"/>
                  </a:lnTo>
                  <a:close/>
                  <a:moveTo>
                    <a:pt x="223" y="316"/>
                  </a:moveTo>
                  <a:lnTo>
                    <a:pt x="210" y="302"/>
                  </a:lnTo>
                  <a:lnTo>
                    <a:pt x="199" y="292"/>
                  </a:lnTo>
                  <a:lnTo>
                    <a:pt x="191" y="284"/>
                  </a:lnTo>
                  <a:lnTo>
                    <a:pt x="184" y="280"/>
                  </a:lnTo>
                  <a:lnTo>
                    <a:pt x="177" y="277"/>
                  </a:lnTo>
                  <a:lnTo>
                    <a:pt x="173" y="276"/>
                  </a:lnTo>
                  <a:lnTo>
                    <a:pt x="169" y="276"/>
                  </a:lnTo>
                  <a:lnTo>
                    <a:pt x="166" y="277"/>
                  </a:lnTo>
                  <a:lnTo>
                    <a:pt x="158" y="241"/>
                  </a:lnTo>
                  <a:lnTo>
                    <a:pt x="165" y="239"/>
                  </a:lnTo>
                  <a:lnTo>
                    <a:pt x="173" y="238"/>
                  </a:lnTo>
                  <a:lnTo>
                    <a:pt x="182" y="239"/>
                  </a:lnTo>
                  <a:lnTo>
                    <a:pt x="192" y="242"/>
                  </a:lnTo>
                  <a:lnTo>
                    <a:pt x="197" y="244"/>
                  </a:lnTo>
                  <a:lnTo>
                    <a:pt x="203" y="248"/>
                  </a:lnTo>
                  <a:lnTo>
                    <a:pt x="210" y="252"/>
                  </a:lnTo>
                  <a:lnTo>
                    <a:pt x="217" y="258"/>
                  </a:lnTo>
                  <a:lnTo>
                    <a:pt x="233" y="272"/>
                  </a:lnTo>
                  <a:lnTo>
                    <a:pt x="252" y="292"/>
                  </a:lnTo>
                  <a:lnTo>
                    <a:pt x="223" y="316"/>
                  </a:lnTo>
                  <a:close/>
                  <a:moveTo>
                    <a:pt x="166" y="277"/>
                  </a:moveTo>
                  <a:lnTo>
                    <a:pt x="159" y="279"/>
                  </a:lnTo>
                  <a:lnTo>
                    <a:pt x="151" y="279"/>
                  </a:lnTo>
                  <a:lnTo>
                    <a:pt x="147" y="279"/>
                  </a:lnTo>
                  <a:lnTo>
                    <a:pt x="142" y="279"/>
                  </a:lnTo>
                  <a:lnTo>
                    <a:pt x="137" y="277"/>
                  </a:lnTo>
                  <a:lnTo>
                    <a:pt x="132" y="275"/>
                  </a:lnTo>
                  <a:lnTo>
                    <a:pt x="127" y="273"/>
                  </a:lnTo>
                  <a:lnTo>
                    <a:pt x="121" y="269"/>
                  </a:lnTo>
                  <a:lnTo>
                    <a:pt x="115" y="265"/>
                  </a:lnTo>
                  <a:lnTo>
                    <a:pt x="108" y="259"/>
                  </a:lnTo>
                  <a:lnTo>
                    <a:pt x="93" y="244"/>
                  </a:lnTo>
                  <a:lnTo>
                    <a:pt x="74" y="224"/>
                  </a:lnTo>
                  <a:lnTo>
                    <a:pt x="103" y="200"/>
                  </a:lnTo>
                  <a:lnTo>
                    <a:pt x="117" y="214"/>
                  </a:lnTo>
                  <a:lnTo>
                    <a:pt x="127" y="225"/>
                  </a:lnTo>
                  <a:lnTo>
                    <a:pt x="135" y="233"/>
                  </a:lnTo>
                  <a:lnTo>
                    <a:pt x="141" y="238"/>
                  </a:lnTo>
                  <a:lnTo>
                    <a:pt x="147" y="240"/>
                  </a:lnTo>
                  <a:lnTo>
                    <a:pt x="151" y="241"/>
                  </a:lnTo>
                  <a:lnTo>
                    <a:pt x="155" y="241"/>
                  </a:lnTo>
                  <a:lnTo>
                    <a:pt x="158" y="241"/>
                  </a:lnTo>
                  <a:lnTo>
                    <a:pt x="166" y="277"/>
                  </a:lnTo>
                  <a:close/>
                  <a:moveTo>
                    <a:pt x="74" y="224"/>
                  </a:moveTo>
                  <a:lnTo>
                    <a:pt x="73" y="222"/>
                  </a:lnTo>
                  <a:lnTo>
                    <a:pt x="74" y="224"/>
                  </a:lnTo>
                  <a:lnTo>
                    <a:pt x="89" y="211"/>
                  </a:lnTo>
                  <a:lnTo>
                    <a:pt x="74" y="224"/>
                  </a:lnTo>
                  <a:close/>
                  <a:moveTo>
                    <a:pt x="74" y="224"/>
                  </a:moveTo>
                  <a:lnTo>
                    <a:pt x="56" y="200"/>
                  </a:lnTo>
                  <a:lnTo>
                    <a:pt x="42" y="180"/>
                  </a:lnTo>
                  <a:lnTo>
                    <a:pt x="30" y="165"/>
                  </a:lnTo>
                  <a:lnTo>
                    <a:pt x="22" y="151"/>
                  </a:lnTo>
                  <a:lnTo>
                    <a:pt x="19" y="145"/>
                  </a:lnTo>
                  <a:lnTo>
                    <a:pt x="17" y="140"/>
                  </a:lnTo>
                  <a:lnTo>
                    <a:pt x="16" y="135"/>
                  </a:lnTo>
                  <a:lnTo>
                    <a:pt x="16" y="131"/>
                  </a:lnTo>
                  <a:lnTo>
                    <a:pt x="16" y="127"/>
                  </a:lnTo>
                  <a:lnTo>
                    <a:pt x="18" y="123"/>
                  </a:lnTo>
                  <a:lnTo>
                    <a:pt x="20" y="120"/>
                  </a:lnTo>
                  <a:lnTo>
                    <a:pt x="23" y="117"/>
                  </a:lnTo>
                  <a:lnTo>
                    <a:pt x="47" y="145"/>
                  </a:lnTo>
                  <a:lnTo>
                    <a:pt x="46" y="147"/>
                  </a:lnTo>
                  <a:lnTo>
                    <a:pt x="46" y="148"/>
                  </a:lnTo>
                  <a:lnTo>
                    <a:pt x="47" y="150"/>
                  </a:lnTo>
                  <a:lnTo>
                    <a:pt x="48" y="151"/>
                  </a:lnTo>
                  <a:lnTo>
                    <a:pt x="52" y="154"/>
                  </a:lnTo>
                  <a:lnTo>
                    <a:pt x="59" y="159"/>
                  </a:lnTo>
                  <a:lnTo>
                    <a:pt x="68" y="165"/>
                  </a:lnTo>
                  <a:lnTo>
                    <a:pt x="79" y="173"/>
                  </a:lnTo>
                  <a:lnTo>
                    <a:pt x="91" y="185"/>
                  </a:lnTo>
                  <a:lnTo>
                    <a:pt x="104" y="200"/>
                  </a:lnTo>
                  <a:lnTo>
                    <a:pt x="74" y="224"/>
                  </a:lnTo>
                  <a:close/>
                  <a:moveTo>
                    <a:pt x="47" y="145"/>
                  </a:moveTo>
                  <a:lnTo>
                    <a:pt x="0" y="183"/>
                  </a:lnTo>
                  <a:lnTo>
                    <a:pt x="47" y="145"/>
                  </a:lnTo>
                  <a:lnTo>
                    <a:pt x="35" y="131"/>
                  </a:lnTo>
                  <a:lnTo>
                    <a:pt x="47" y="145"/>
                  </a:lnTo>
                  <a:close/>
                  <a:moveTo>
                    <a:pt x="23" y="117"/>
                  </a:moveTo>
                  <a:lnTo>
                    <a:pt x="28" y="113"/>
                  </a:lnTo>
                  <a:lnTo>
                    <a:pt x="32" y="112"/>
                  </a:lnTo>
                  <a:lnTo>
                    <a:pt x="37" y="111"/>
                  </a:lnTo>
                  <a:lnTo>
                    <a:pt x="43" y="111"/>
                  </a:lnTo>
                  <a:lnTo>
                    <a:pt x="56" y="113"/>
                  </a:lnTo>
                  <a:lnTo>
                    <a:pt x="71" y="117"/>
                  </a:lnTo>
                  <a:lnTo>
                    <a:pt x="62" y="154"/>
                  </a:lnTo>
                  <a:lnTo>
                    <a:pt x="52" y="147"/>
                  </a:lnTo>
                  <a:lnTo>
                    <a:pt x="47" y="145"/>
                  </a:lnTo>
                  <a:lnTo>
                    <a:pt x="23" y="117"/>
                  </a:lnTo>
                  <a:close/>
                  <a:moveTo>
                    <a:pt x="71" y="117"/>
                  </a:moveTo>
                  <a:lnTo>
                    <a:pt x="81" y="120"/>
                  </a:lnTo>
                  <a:lnTo>
                    <a:pt x="91" y="122"/>
                  </a:lnTo>
                  <a:lnTo>
                    <a:pt x="102" y="124"/>
                  </a:lnTo>
                  <a:lnTo>
                    <a:pt x="115" y="127"/>
                  </a:lnTo>
                  <a:lnTo>
                    <a:pt x="108" y="164"/>
                  </a:lnTo>
                  <a:lnTo>
                    <a:pt x="95" y="161"/>
                  </a:lnTo>
                  <a:lnTo>
                    <a:pt x="84" y="159"/>
                  </a:lnTo>
                  <a:lnTo>
                    <a:pt x="72" y="156"/>
                  </a:lnTo>
                  <a:lnTo>
                    <a:pt x="62" y="154"/>
                  </a:lnTo>
                  <a:lnTo>
                    <a:pt x="71" y="117"/>
                  </a:lnTo>
                  <a:close/>
                  <a:moveTo>
                    <a:pt x="115" y="127"/>
                  </a:moveTo>
                  <a:lnTo>
                    <a:pt x="121" y="127"/>
                  </a:lnTo>
                  <a:lnTo>
                    <a:pt x="127" y="127"/>
                  </a:lnTo>
                  <a:lnTo>
                    <a:pt x="134" y="126"/>
                  </a:lnTo>
                  <a:lnTo>
                    <a:pt x="140" y="124"/>
                  </a:lnTo>
                  <a:lnTo>
                    <a:pt x="154" y="118"/>
                  </a:lnTo>
                  <a:lnTo>
                    <a:pt x="168" y="109"/>
                  </a:lnTo>
                  <a:lnTo>
                    <a:pt x="182" y="100"/>
                  </a:lnTo>
                  <a:lnTo>
                    <a:pt x="195" y="89"/>
                  </a:lnTo>
                  <a:lnTo>
                    <a:pt x="209" y="76"/>
                  </a:lnTo>
                  <a:lnTo>
                    <a:pt x="223" y="64"/>
                  </a:lnTo>
                  <a:lnTo>
                    <a:pt x="248" y="92"/>
                  </a:lnTo>
                  <a:lnTo>
                    <a:pt x="232" y="106"/>
                  </a:lnTo>
                  <a:lnTo>
                    <a:pt x="215" y="121"/>
                  </a:lnTo>
                  <a:lnTo>
                    <a:pt x="199" y="134"/>
                  </a:lnTo>
                  <a:lnTo>
                    <a:pt x="182" y="145"/>
                  </a:lnTo>
                  <a:lnTo>
                    <a:pt x="173" y="151"/>
                  </a:lnTo>
                  <a:lnTo>
                    <a:pt x="164" y="155"/>
                  </a:lnTo>
                  <a:lnTo>
                    <a:pt x="155" y="159"/>
                  </a:lnTo>
                  <a:lnTo>
                    <a:pt x="145" y="162"/>
                  </a:lnTo>
                  <a:lnTo>
                    <a:pt x="137" y="164"/>
                  </a:lnTo>
                  <a:lnTo>
                    <a:pt x="127" y="165"/>
                  </a:lnTo>
                  <a:lnTo>
                    <a:pt x="118" y="165"/>
                  </a:lnTo>
                  <a:lnTo>
                    <a:pt x="108" y="164"/>
                  </a:lnTo>
                  <a:lnTo>
                    <a:pt x="115" y="127"/>
                  </a:lnTo>
                  <a:close/>
                  <a:moveTo>
                    <a:pt x="223" y="64"/>
                  </a:moveTo>
                  <a:lnTo>
                    <a:pt x="239" y="49"/>
                  </a:lnTo>
                  <a:lnTo>
                    <a:pt x="256" y="35"/>
                  </a:lnTo>
                  <a:lnTo>
                    <a:pt x="271" y="23"/>
                  </a:lnTo>
                  <a:lnTo>
                    <a:pt x="288" y="13"/>
                  </a:lnTo>
                  <a:lnTo>
                    <a:pt x="295" y="8"/>
                  </a:lnTo>
                  <a:lnTo>
                    <a:pt x="303" y="5"/>
                  </a:lnTo>
                  <a:lnTo>
                    <a:pt x="311" y="2"/>
                  </a:lnTo>
                  <a:lnTo>
                    <a:pt x="319" y="1"/>
                  </a:lnTo>
                  <a:lnTo>
                    <a:pt x="328" y="0"/>
                  </a:lnTo>
                  <a:lnTo>
                    <a:pt x="335" y="1"/>
                  </a:lnTo>
                  <a:lnTo>
                    <a:pt x="343" y="2"/>
                  </a:lnTo>
                  <a:lnTo>
                    <a:pt x="351" y="5"/>
                  </a:lnTo>
                  <a:lnTo>
                    <a:pt x="337" y="40"/>
                  </a:lnTo>
                  <a:lnTo>
                    <a:pt x="333" y="38"/>
                  </a:lnTo>
                  <a:lnTo>
                    <a:pt x="328" y="38"/>
                  </a:lnTo>
                  <a:lnTo>
                    <a:pt x="324" y="38"/>
                  </a:lnTo>
                  <a:lnTo>
                    <a:pt x="318" y="39"/>
                  </a:lnTo>
                  <a:lnTo>
                    <a:pt x="308" y="43"/>
                  </a:lnTo>
                  <a:lnTo>
                    <a:pt x="297" y="51"/>
                  </a:lnTo>
                  <a:lnTo>
                    <a:pt x="285" y="59"/>
                  </a:lnTo>
                  <a:lnTo>
                    <a:pt x="273" y="69"/>
                  </a:lnTo>
                  <a:lnTo>
                    <a:pt x="261" y="80"/>
                  </a:lnTo>
                  <a:lnTo>
                    <a:pt x="248" y="92"/>
                  </a:lnTo>
                  <a:lnTo>
                    <a:pt x="223" y="64"/>
                  </a:lnTo>
                  <a:close/>
                  <a:moveTo>
                    <a:pt x="351" y="5"/>
                  </a:moveTo>
                  <a:lnTo>
                    <a:pt x="352" y="6"/>
                  </a:lnTo>
                  <a:lnTo>
                    <a:pt x="353" y="6"/>
                  </a:lnTo>
                  <a:lnTo>
                    <a:pt x="344" y="23"/>
                  </a:lnTo>
                  <a:lnTo>
                    <a:pt x="351" y="5"/>
                  </a:lnTo>
                  <a:close/>
                  <a:moveTo>
                    <a:pt x="353" y="6"/>
                  </a:moveTo>
                  <a:lnTo>
                    <a:pt x="384" y="23"/>
                  </a:lnTo>
                  <a:lnTo>
                    <a:pt x="419" y="45"/>
                  </a:lnTo>
                  <a:lnTo>
                    <a:pt x="438" y="56"/>
                  </a:lnTo>
                  <a:lnTo>
                    <a:pt x="457" y="68"/>
                  </a:lnTo>
                  <a:lnTo>
                    <a:pt x="476" y="82"/>
                  </a:lnTo>
                  <a:lnTo>
                    <a:pt x="496" y="95"/>
                  </a:lnTo>
                  <a:lnTo>
                    <a:pt x="473" y="126"/>
                  </a:lnTo>
                  <a:lnTo>
                    <a:pt x="436" y="99"/>
                  </a:lnTo>
                  <a:lnTo>
                    <a:pt x="400" y="76"/>
                  </a:lnTo>
                  <a:lnTo>
                    <a:pt x="366" y="56"/>
                  </a:lnTo>
                  <a:lnTo>
                    <a:pt x="336" y="39"/>
                  </a:lnTo>
                  <a:lnTo>
                    <a:pt x="353" y="6"/>
                  </a:lnTo>
                  <a:close/>
                  <a:moveTo>
                    <a:pt x="496" y="95"/>
                  </a:moveTo>
                  <a:lnTo>
                    <a:pt x="522" y="117"/>
                  </a:lnTo>
                  <a:lnTo>
                    <a:pt x="548" y="138"/>
                  </a:lnTo>
                  <a:lnTo>
                    <a:pt x="559" y="150"/>
                  </a:lnTo>
                  <a:lnTo>
                    <a:pt x="571" y="161"/>
                  </a:lnTo>
                  <a:lnTo>
                    <a:pt x="582" y="173"/>
                  </a:lnTo>
                  <a:lnTo>
                    <a:pt x="592" y="185"/>
                  </a:lnTo>
                  <a:lnTo>
                    <a:pt x="562" y="208"/>
                  </a:lnTo>
                  <a:lnTo>
                    <a:pt x="553" y="198"/>
                  </a:lnTo>
                  <a:lnTo>
                    <a:pt x="543" y="187"/>
                  </a:lnTo>
                  <a:lnTo>
                    <a:pt x="533" y="176"/>
                  </a:lnTo>
                  <a:lnTo>
                    <a:pt x="521" y="165"/>
                  </a:lnTo>
                  <a:lnTo>
                    <a:pt x="498" y="145"/>
                  </a:lnTo>
                  <a:lnTo>
                    <a:pt x="473" y="126"/>
                  </a:lnTo>
                  <a:lnTo>
                    <a:pt x="496" y="95"/>
                  </a:lnTo>
                  <a:close/>
                  <a:moveTo>
                    <a:pt x="562" y="208"/>
                  </a:moveTo>
                  <a:lnTo>
                    <a:pt x="555" y="199"/>
                  </a:lnTo>
                  <a:lnTo>
                    <a:pt x="562" y="208"/>
                  </a:lnTo>
                  <a:lnTo>
                    <a:pt x="577" y="197"/>
                  </a:lnTo>
                  <a:lnTo>
                    <a:pt x="562" y="208"/>
                  </a:lnTo>
                  <a:close/>
                  <a:moveTo>
                    <a:pt x="591" y="185"/>
                  </a:moveTo>
                  <a:lnTo>
                    <a:pt x="619" y="220"/>
                  </a:lnTo>
                  <a:lnTo>
                    <a:pt x="649" y="260"/>
                  </a:lnTo>
                  <a:lnTo>
                    <a:pt x="662" y="280"/>
                  </a:lnTo>
                  <a:lnTo>
                    <a:pt x="676" y="301"/>
                  </a:lnTo>
                  <a:lnTo>
                    <a:pt x="687" y="320"/>
                  </a:lnTo>
                  <a:lnTo>
                    <a:pt x="696" y="338"/>
                  </a:lnTo>
                  <a:lnTo>
                    <a:pt x="662" y="353"/>
                  </a:lnTo>
                  <a:lnTo>
                    <a:pt x="653" y="337"/>
                  </a:lnTo>
                  <a:lnTo>
                    <a:pt x="643" y="318"/>
                  </a:lnTo>
                  <a:lnTo>
                    <a:pt x="630" y="300"/>
                  </a:lnTo>
                  <a:lnTo>
                    <a:pt x="617" y="280"/>
                  </a:lnTo>
                  <a:lnTo>
                    <a:pt x="589" y="242"/>
                  </a:lnTo>
                  <a:lnTo>
                    <a:pt x="562" y="208"/>
                  </a:lnTo>
                  <a:lnTo>
                    <a:pt x="591" y="185"/>
                  </a:lnTo>
                  <a:close/>
                  <a:moveTo>
                    <a:pt x="696" y="338"/>
                  </a:moveTo>
                  <a:lnTo>
                    <a:pt x="821" y="613"/>
                  </a:lnTo>
                  <a:lnTo>
                    <a:pt x="696" y="338"/>
                  </a:lnTo>
                  <a:lnTo>
                    <a:pt x="679" y="346"/>
                  </a:lnTo>
                  <a:lnTo>
                    <a:pt x="696" y="338"/>
                  </a:lnTo>
                  <a:close/>
                  <a:moveTo>
                    <a:pt x="696" y="338"/>
                  </a:moveTo>
                  <a:lnTo>
                    <a:pt x="701" y="349"/>
                  </a:lnTo>
                  <a:lnTo>
                    <a:pt x="704" y="361"/>
                  </a:lnTo>
                  <a:lnTo>
                    <a:pt x="707" y="371"/>
                  </a:lnTo>
                  <a:lnTo>
                    <a:pt x="707" y="380"/>
                  </a:lnTo>
                  <a:lnTo>
                    <a:pt x="669" y="377"/>
                  </a:lnTo>
                  <a:lnTo>
                    <a:pt x="668" y="373"/>
                  </a:lnTo>
                  <a:lnTo>
                    <a:pt x="667" y="368"/>
                  </a:lnTo>
                  <a:lnTo>
                    <a:pt x="665" y="361"/>
                  </a:lnTo>
                  <a:lnTo>
                    <a:pt x="662" y="353"/>
                  </a:lnTo>
                  <a:lnTo>
                    <a:pt x="696" y="338"/>
                  </a:lnTo>
                  <a:close/>
                  <a:moveTo>
                    <a:pt x="707" y="380"/>
                  </a:moveTo>
                  <a:lnTo>
                    <a:pt x="706" y="386"/>
                  </a:lnTo>
                  <a:lnTo>
                    <a:pt x="704" y="392"/>
                  </a:lnTo>
                  <a:lnTo>
                    <a:pt x="701" y="398"/>
                  </a:lnTo>
                  <a:lnTo>
                    <a:pt x="698" y="402"/>
                  </a:lnTo>
                  <a:lnTo>
                    <a:pt x="694" y="406"/>
                  </a:lnTo>
                  <a:lnTo>
                    <a:pt x="689" y="409"/>
                  </a:lnTo>
                  <a:lnTo>
                    <a:pt x="683" y="410"/>
                  </a:lnTo>
                  <a:lnTo>
                    <a:pt x="675" y="412"/>
                  </a:lnTo>
                  <a:lnTo>
                    <a:pt x="672" y="374"/>
                  </a:lnTo>
                  <a:lnTo>
                    <a:pt x="672" y="376"/>
                  </a:lnTo>
                  <a:lnTo>
                    <a:pt x="669" y="377"/>
                  </a:lnTo>
                  <a:lnTo>
                    <a:pt x="707" y="380"/>
                  </a:lnTo>
                  <a:close/>
                  <a:moveTo>
                    <a:pt x="675" y="412"/>
                  </a:moveTo>
                  <a:lnTo>
                    <a:pt x="669" y="412"/>
                  </a:lnTo>
                  <a:lnTo>
                    <a:pt x="663" y="411"/>
                  </a:lnTo>
                  <a:lnTo>
                    <a:pt x="657" y="410"/>
                  </a:lnTo>
                  <a:lnTo>
                    <a:pt x="650" y="409"/>
                  </a:lnTo>
                  <a:lnTo>
                    <a:pt x="633" y="403"/>
                  </a:lnTo>
                  <a:lnTo>
                    <a:pt x="614" y="395"/>
                  </a:lnTo>
                  <a:lnTo>
                    <a:pt x="629" y="361"/>
                  </a:lnTo>
                  <a:lnTo>
                    <a:pt x="644" y="367"/>
                  </a:lnTo>
                  <a:lnTo>
                    <a:pt x="656" y="371"/>
                  </a:lnTo>
                  <a:lnTo>
                    <a:pt x="665" y="374"/>
                  </a:lnTo>
                  <a:lnTo>
                    <a:pt x="672" y="374"/>
                  </a:lnTo>
                  <a:lnTo>
                    <a:pt x="675" y="412"/>
                  </a:lnTo>
                  <a:close/>
                  <a:moveTo>
                    <a:pt x="614" y="395"/>
                  </a:moveTo>
                  <a:lnTo>
                    <a:pt x="613" y="395"/>
                  </a:lnTo>
                  <a:lnTo>
                    <a:pt x="621" y="378"/>
                  </a:lnTo>
                  <a:lnTo>
                    <a:pt x="614" y="39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77" name="Freeform 2385">
              <a:extLst>
                <a:ext uri="{FF2B5EF4-FFF2-40B4-BE49-F238E27FC236}">
                  <a16:creationId xmlns:a16="http://schemas.microsoft.com/office/drawing/2014/main" id="{B4110484-FD8B-4037-8648-E27691397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" y="3379"/>
              <a:ext cx="66" cy="29"/>
            </a:xfrm>
            <a:custGeom>
              <a:avLst/>
              <a:gdLst>
                <a:gd name="T0" fmla="*/ 0 w 990"/>
                <a:gd name="T1" fmla="*/ 1 h 428"/>
                <a:gd name="T2" fmla="*/ 0 w 990"/>
                <a:gd name="T3" fmla="*/ 1 h 428"/>
                <a:gd name="T4" fmla="*/ 0 w 990"/>
                <a:gd name="T5" fmla="*/ 1 h 428"/>
                <a:gd name="T6" fmla="*/ 1 w 990"/>
                <a:gd name="T7" fmla="*/ 1 h 428"/>
                <a:gd name="T8" fmla="*/ 1 w 990"/>
                <a:gd name="T9" fmla="*/ 1 h 428"/>
                <a:gd name="T10" fmla="*/ 1 w 990"/>
                <a:gd name="T11" fmla="*/ 1 h 428"/>
                <a:gd name="T12" fmla="*/ 1 w 990"/>
                <a:gd name="T13" fmla="*/ 1 h 428"/>
                <a:gd name="T14" fmla="*/ 2 w 990"/>
                <a:gd name="T15" fmla="*/ 1 h 428"/>
                <a:gd name="T16" fmla="*/ 2 w 990"/>
                <a:gd name="T17" fmla="*/ 2 h 428"/>
                <a:gd name="T18" fmla="*/ 2 w 990"/>
                <a:gd name="T19" fmla="*/ 2 h 428"/>
                <a:gd name="T20" fmla="*/ 2 w 990"/>
                <a:gd name="T21" fmla="*/ 2 h 428"/>
                <a:gd name="T22" fmla="*/ 2 w 990"/>
                <a:gd name="T23" fmla="*/ 2 h 428"/>
                <a:gd name="T24" fmla="*/ 2 w 990"/>
                <a:gd name="T25" fmla="*/ 2 h 428"/>
                <a:gd name="T26" fmla="*/ 3 w 990"/>
                <a:gd name="T27" fmla="*/ 2 h 428"/>
                <a:gd name="T28" fmla="*/ 3 w 990"/>
                <a:gd name="T29" fmla="*/ 2 h 428"/>
                <a:gd name="T30" fmla="*/ 3 w 990"/>
                <a:gd name="T31" fmla="*/ 1 h 428"/>
                <a:gd name="T32" fmla="*/ 4 w 990"/>
                <a:gd name="T33" fmla="*/ 1 h 428"/>
                <a:gd name="T34" fmla="*/ 4 w 990"/>
                <a:gd name="T35" fmla="*/ 1 h 428"/>
                <a:gd name="T36" fmla="*/ 4 w 990"/>
                <a:gd name="T37" fmla="*/ 1 h 428"/>
                <a:gd name="T38" fmla="*/ 4 w 990"/>
                <a:gd name="T39" fmla="*/ 1 h 428"/>
                <a:gd name="T40" fmla="*/ 4 w 990"/>
                <a:gd name="T41" fmla="*/ 1 h 428"/>
                <a:gd name="T42" fmla="*/ 4 w 990"/>
                <a:gd name="T43" fmla="*/ 1 h 428"/>
                <a:gd name="T44" fmla="*/ 4 w 990"/>
                <a:gd name="T45" fmla="*/ 1 h 428"/>
                <a:gd name="T46" fmla="*/ 4 w 990"/>
                <a:gd name="T47" fmla="*/ 1 h 428"/>
                <a:gd name="T48" fmla="*/ 4 w 990"/>
                <a:gd name="T49" fmla="*/ 1 h 428"/>
                <a:gd name="T50" fmla="*/ 3 w 990"/>
                <a:gd name="T51" fmla="*/ 1 h 428"/>
                <a:gd name="T52" fmla="*/ 3 w 990"/>
                <a:gd name="T53" fmla="*/ 1 h 428"/>
                <a:gd name="T54" fmla="*/ 3 w 990"/>
                <a:gd name="T55" fmla="*/ 1 h 428"/>
                <a:gd name="T56" fmla="*/ 3 w 990"/>
                <a:gd name="T57" fmla="*/ 1 h 428"/>
                <a:gd name="T58" fmla="*/ 3 w 990"/>
                <a:gd name="T59" fmla="*/ 1 h 428"/>
                <a:gd name="T60" fmla="*/ 2 w 990"/>
                <a:gd name="T61" fmla="*/ 1 h 428"/>
                <a:gd name="T62" fmla="*/ 2 w 990"/>
                <a:gd name="T63" fmla="*/ 0 h 428"/>
                <a:gd name="T64" fmla="*/ 1 w 990"/>
                <a:gd name="T65" fmla="*/ 0 h 428"/>
                <a:gd name="T66" fmla="*/ 1 w 990"/>
                <a:gd name="T67" fmla="*/ 0 h 428"/>
                <a:gd name="T68" fmla="*/ 1 w 990"/>
                <a:gd name="T69" fmla="*/ 0 h 428"/>
                <a:gd name="T70" fmla="*/ 1 w 990"/>
                <a:gd name="T71" fmla="*/ 0 h 428"/>
                <a:gd name="T72" fmla="*/ 1 w 990"/>
                <a:gd name="T73" fmla="*/ 0 h 428"/>
                <a:gd name="T74" fmla="*/ 0 w 990"/>
                <a:gd name="T75" fmla="*/ 0 h 428"/>
                <a:gd name="T76" fmla="*/ 0 w 990"/>
                <a:gd name="T77" fmla="*/ 0 h 428"/>
                <a:gd name="T78" fmla="*/ 0 w 990"/>
                <a:gd name="T79" fmla="*/ 0 h 428"/>
                <a:gd name="T80" fmla="*/ 0 w 990"/>
                <a:gd name="T81" fmla="*/ 0 h 428"/>
                <a:gd name="T82" fmla="*/ 0 w 990"/>
                <a:gd name="T83" fmla="*/ 0 h 428"/>
                <a:gd name="T84" fmla="*/ 0 w 990"/>
                <a:gd name="T85" fmla="*/ 0 h 42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90" h="428">
                  <a:moveTo>
                    <a:pt x="7" y="101"/>
                  </a:moveTo>
                  <a:lnTo>
                    <a:pt x="15" y="120"/>
                  </a:lnTo>
                  <a:lnTo>
                    <a:pt x="25" y="136"/>
                  </a:lnTo>
                  <a:lnTo>
                    <a:pt x="34" y="153"/>
                  </a:lnTo>
                  <a:lnTo>
                    <a:pt x="44" y="168"/>
                  </a:lnTo>
                  <a:lnTo>
                    <a:pt x="55" y="182"/>
                  </a:lnTo>
                  <a:lnTo>
                    <a:pt x="68" y="197"/>
                  </a:lnTo>
                  <a:lnTo>
                    <a:pt x="81" y="210"/>
                  </a:lnTo>
                  <a:lnTo>
                    <a:pt x="96" y="223"/>
                  </a:lnTo>
                  <a:lnTo>
                    <a:pt x="111" y="234"/>
                  </a:lnTo>
                  <a:lnTo>
                    <a:pt x="128" y="244"/>
                  </a:lnTo>
                  <a:lnTo>
                    <a:pt x="145" y="254"/>
                  </a:lnTo>
                  <a:lnTo>
                    <a:pt x="165" y="263"/>
                  </a:lnTo>
                  <a:lnTo>
                    <a:pt x="185" y="271"/>
                  </a:lnTo>
                  <a:lnTo>
                    <a:pt x="207" y="278"/>
                  </a:lnTo>
                  <a:lnTo>
                    <a:pt x="231" y="284"/>
                  </a:lnTo>
                  <a:lnTo>
                    <a:pt x="255" y="291"/>
                  </a:lnTo>
                  <a:lnTo>
                    <a:pt x="268" y="293"/>
                  </a:lnTo>
                  <a:lnTo>
                    <a:pt x="280" y="296"/>
                  </a:lnTo>
                  <a:lnTo>
                    <a:pt x="292" y="300"/>
                  </a:lnTo>
                  <a:lnTo>
                    <a:pt x="304" y="305"/>
                  </a:lnTo>
                  <a:lnTo>
                    <a:pt x="315" y="311"/>
                  </a:lnTo>
                  <a:lnTo>
                    <a:pt x="326" y="316"/>
                  </a:lnTo>
                  <a:lnTo>
                    <a:pt x="338" y="323"/>
                  </a:lnTo>
                  <a:lnTo>
                    <a:pt x="348" y="331"/>
                  </a:lnTo>
                  <a:lnTo>
                    <a:pt x="389" y="361"/>
                  </a:lnTo>
                  <a:lnTo>
                    <a:pt x="427" y="389"/>
                  </a:lnTo>
                  <a:lnTo>
                    <a:pt x="446" y="403"/>
                  </a:lnTo>
                  <a:lnTo>
                    <a:pt x="464" y="414"/>
                  </a:lnTo>
                  <a:lnTo>
                    <a:pt x="473" y="418"/>
                  </a:lnTo>
                  <a:lnTo>
                    <a:pt x="482" y="422"/>
                  </a:lnTo>
                  <a:lnTo>
                    <a:pt x="491" y="425"/>
                  </a:lnTo>
                  <a:lnTo>
                    <a:pt x="500" y="427"/>
                  </a:lnTo>
                  <a:lnTo>
                    <a:pt x="509" y="428"/>
                  </a:lnTo>
                  <a:lnTo>
                    <a:pt x="519" y="428"/>
                  </a:lnTo>
                  <a:lnTo>
                    <a:pt x="528" y="427"/>
                  </a:lnTo>
                  <a:lnTo>
                    <a:pt x="537" y="424"/>
                  </a:lnTo>
                  <a:lnTo>
                    <a:pt x="548" y="421"/>
                  </a:lnTo>
                  <a:lnTo>
                    <a:pt x="557" y="416"/>
                  </a:lnTo>
                  <a:lnTo>
                    <a:pt x="567" y="409"/>
                  </a:lnTo>
                  <a:lnTo>
                    <a:pt x="576" y="401"/>
                  </a:lnTo>
                  <a:lnTo>
                    <a:pt x="592" y="388"/>
                  </a:lnTo>
                  <a:lnTo>
                    <a:pt x="608" y="375"/>
                  </a:lnTo>
                  <a:lnTo>
                    <a:pt x="626" y="363"/>
                  </a:lnTo>
                  <a:lnTo>
                    <a:pt x="644" y="350"/>
                  </a:lnTo>
                  <a:lnTo>
                    <a:pt x="685" y="326"/>
                  </a:lnTo>
                  <a:lnTo>
                    <a:pt x="728" y="302"/>
                  </a:lnTo>
                  <a:lnTo>
                    <a:pt x="771" y="279"/>
                  </a:lnTo>
                  <a:lnTo>
                    <a:pt x="814" y="259"/>
                  </a:lnTo>
                  <a:lnTo>
                    <a:pt x="855" y="238"/>
                  </a:lnTo>
                  <a:lnTo>
                    <a:pt x="895" y="219"/>
                  </a:lnTo>
                  <a:lnTo>
                    <a:pt x="927" y="202"/>
                  </a:lnTo>
                  <a:lnTo>
                    <a:pt x="955" y="188"/>
                  </a:lnTo>
                  <a:lnTo>
                    <a:pt x="967" y="180"/>
                  </a:lnTo>
                  <a:lnTo>
                    <a:pt x="976" y="174"/>
                  </a:lnTo>
                  <a:lnTo>
                    <a:pt x="983" y="169"/>
                  </a:lnTo>
                  <a:lnTo>
                    <a:pt x="988" y="164"/>
                  </a:lnTo>
                  <a:lnTo>
                    <a:pt x="990" y="159"/>
                  </a:lnTo>
                  <a:lnTo>
                    <a:pt x="989" y="155"/>
                  </a:lnTo>
                  <a:lnTo>
                    <a:pt x="986" y="152"/>
                  </a:lnTo>
                  <a:lnTo>
                    <a:pt x="980" y="149"/>
                  </a:lnTo>
                  <a:lnTo>
                    <a:pt x="970" y="147"/>
                  </a:lnTo>
                  <a:lnTo>
                    <a:pt x="957" y="146"/>
                  </a:lnTo>
                  <a:lnTo>
                    <a:pt x="941" y="145"/>
                  </a:lnTo>
                  <a:lnTo>
                    <a:pt x="920" y="146"/>
                  </a:lnTo>
                  <a:lnTo>
                    <a:pt x="903" y="146"/>
                  </a:lnTo>
                  <a:lnTo>
                    <a:pt x="887" y="148"/>
                  </a:lnTo>
                  <a:lnTo>
                    <a:pt x="873" y="151"/>
                  </a:lnTo>
                  <a:lnTo>
                    <a:pt x="860" y="153"/>
                  </a:lnTo>
                  <a:lnTo>
                    <a:pt x="847" y="155"/>
                  </a:lnTo>
                  <a:lnTo>
                    <a:pt x="837" y="158"/>
                  </a:lnTo>
                  <a:lnTo>
                    <a:pt x="827" y="161"/>
                  </a:lnTo>
                  <a:lnTo>
                    <a:pt x="818" y="165"/>
                  </a:lnTo>
                  <a:lnTo>
                    <a:pt x="803" y="172"/>
                  </a:lnTo>
                  <a:lnTo>
                    <a:pt x="790" y="180"/>
                  </a:lnTo>
                  <a:lnTo>
                    <a:pt x="779" y="188"/>
                  </a:lnTo>
                  <a:lnTo>
                    <a:pt x="769" y="196"/>
                  </a:lnTo>
                  <a:lnTo>
                    <a:pt x="761" y="203"/>
                  </a:lnTo>
                  <a:lnTo>
                    <a:pt x="751" y="209"/>
                  </a:lnTo>
                  <a:lnTo>
                    <a:pt x="741" y="215"/>
                  </a:lnTo>
                  <a:lnTo>
                    <a:pt x="730" y="218"/>
                  </a:lnTo>
                  <a:lnTo>
                    <a:pt x="723" y="219"/>
                  </a:lnTo>
                  <a:lnTo>
                    <a:pt x="715" y="221"/>
                  </a:lnTo>
                  <a:lnTo>
                    <a:pt x="708" y="221"/>
                  </a:lnTo>
                  <a:lnTo>
                    <a:pt x="699" y="221"/>
                  </a:lnTo>
                  <a:lnTo>
                    <a:pt x="679" y="217"/>
                  </a:lnTo>
                  <a:lnTo>
                    <a:pt x="655" y="212"/>
                  </a:lnTo>
                  <a:lnTo>
                    <a:pt x="641" y="208"/>
                  </a:lnTo>
                  <a:lnTo>
                    <a:pt x="628" y="204"/>
                  </a:lnTo>
                  <a:lnTo>
                    <a:pt x="613" y="198"/>
                  </a:lnTo>
                  <a:lnTo>
                    <a:pt x="599" y="192"/>
                  </a:lnTo>
                  <a:lnTo>
                    <a:pt x="571" y="176"/>
                  </a:lnTo>
                  <a:lnTo>
                    <a:pt x="541" y="159"/>
                  </a:lnTo>
                  <a:lnTo>
                    <a:pt x="482" y="120"/>
                  </a:lnTo>
                  <a:lnTo>
                    <a:pt x="422" y="79"/>
                  </a:lnTo>
                  <a:lnTo>
                    <a:pt x="392" y="61"/>
                  </a:lnTo>
                  <a:lnTo>
                    <a:pt x="362" y="43"/>
                  </a:lnTo>
                  <a:lnTo>
                    <a:pt x="348" y="35"/>
                  </a:lnTo>
                  <a:lnTo>
                    <a:pt x="333" y="28"/>
                  </a:lnTo>
                  <a:lnTo>
                    <a:pt x="319" y="22"/>
                  </a:lnTo>
                  <a:lnTo>
                    <a:pt x="306" y="16"/>
                  </a:lnTo>
                  <a:lnTo>
                    <a:pt x="292" y="11"/>
                  </a:lnTo>
                  <a:lnTo>
                    <a:pt x="278" y="6"/>
                  </a:lnTo>
                  <a:lnTo>
                    <a:pt x="264" y="3"/>
                  </a:lnTo>
                  <a:lnTo>
                    <a:pt x="252" y="1"/>
                  </a:lnTo>
                  <a:lnTo>
                    <a:pt x="240" y="0"/>
                  </a:lnTo>
                  <a:lnTo>
                    <a:pt x="227" y="0"/>
                  </a:lnTo>
                  <a:lnTo>
                    <a:pt x="215" y="2"/>
                  </a:lnTo>
                  <a:lnTo>
                    <a:pt x="204" y="5"/>
                  </a:lnTo>
                  <a:lnTo>
                    <a:pt x="180" y="12"/>
                  </a:lnTo>
                  <a:lnTo>
                    <a:pt x="157" y="17"/>
                  </a:lnTo>
                  <a:lnTo>
                    <a:pt x="136" y="21"/>
                  </a:lnTo>
                  <a:lnTo>
                    <a:pt x="114" y="25"/>
                  </a:lnTo>
                  <a:lnTo>
                    <a:pt x="76" y="31"/>
                  </a:lnTo>
                  <a:lnTo>
                    <a:pt x="44" y="37"/>
                  </a:lnTo>
                  <a:lnTo>
                    <a:pt x="31" y="40"/>
                  </a:lnTo>
                  <a:lnTo>
                    <a:pt x="20" y="46"/>
                  </a:lnTo>
                  <a:lnTo>
                    <a:pt x="15" y="48"/>
                  </a:lnTo>
                  <a:lnTo>
                    <a:pt x="11" y="51"/>
                  </a:lnTo>
                  <a:lnTo>
                    <a:pt x="8" y="54"/>
                  </a:lnTo>
                  <a:lnTo>
                    <a:pt x="5" y="58"/>
                  </a:lnTo>
                  <a:lnTo>
                    <a:pt x="3" y="61"/>
                  </a:lnTo>
                  <a:lnTo>
                    <a:pt x="1" y="66"/>
                  </a:lnTo>
                  <a:lnTo>
                    <a:pt x="0" y="70"/>
                  </a:lnTo>
                  <a:lnTo>
                    <a:pt x="0" y="75"/>
                  </a:lnTo>
                  <a:lnTo>
                    <a:pt x="1" y="82"/>
                  </a:lnTo>
                  <a:lnTo>
                    <a:pt x="2" y="88"/>
                  </a:lnTo>
                  <a:lnTo>
                    <a:pt x="4" y="94"/>
                  </a:lnTo>
                  <a:lnTo>
                    <a:pt x="7" y="101"/>
                  </a:lnTo>
                  <a:close/>
                </a:path>
              </a:pathLst>
            </a:custGeom>
            <a:solidFill>
              <a:srgbClr val="D69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78" name="Freeform 2386">
              <a:extLst>
                <a:ext uri="{FF2B5EF4-FFF2-40B4-BE49-F238E27FC236}">
                  <a16:creationId xmlns:a16="http://schemas.microsoft.com/office/drawing/2014/main" id="{D3085EE4-D988-425F-98F6-1500A361D9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87" y="3378"/>
              <a:ext cx="69" cy="31"/>
            </a:xfrm>
            <a:custGeom>
              <a:avLst/>
              <a:gdLst>
                <a:gd name="T0" fmla="*/ 0 w 1029"/>
                <a:gd name="T1" fmla="*/ 1 h 466"/>
                <a:gd name="T2" fmla="*/ 0 w 1029"/>
                <a:gd name="T3" fmla="*/ 1 h 466"/>
                <a:gd name="T4" fmla="*/ 0 w 1029"/>
                <a:gd name="T5" fmla="*/ 1 h 466"/>
                <a:gd name="T6" fmla="*/ 1 w 1029"/>
                <a:gd name="T7" fmla="*/ 1 h 466"/>
                <a:gd name="T8" fmla="*/ 1 w 1029"/>
                <a:gd name="T9" fmla="*/ 1 h 466"/>
                <a:gd name="T10" fmla="*/ 1 w 1029"/>
                <a:gd name="T11" fmla="*/ 1 h 466"/>
                <a:gd name="T12" fmla="*/ 1 w 1029"/>
                <a:gd name="T13" fmla="*/ 1 h 466"/>
                <a:gd name="T14" fmla="*/ 1 w 1029"/>
                <a:gd name="T15" fmla="*/ 1 h 466"/>
                <a:gd name="T16" fmla="*/ 2 w 1029"/>
                <a:gd name="T17" fmla="*/ 2 h 466"/>
                <a:gd name="T18" fmla="*/ 1 w 1029"/>
                <a:gd name="T19" fmla="*/ 2 h 466"/>
                <a:gd name="T20" fmla="*/ 1 w 1029"/>
                <a:gd name="T21" fmla="*/ 1 h 466"/>
                <a:gd name="T22" fmla="*/ 2 w 1029"/>
                <a:gd name="T23" fmla="*/ 2 h 466"/>
                <a:gd name="T24" fmla="*/ 2 w 1029"/>
                <a:gd name="T25" fmla="*/ 2 h 466"/>
                <a:gd name="T26" fmla="*/ 3 w 1029"/>
                <a:gd name="T27" fmla="*/ 2 h 466"/>
                <a:gd name="T28" fmla="*/ 2 w 1029"/>
                <a:gd name="T29" fmla="*/ 2 h 466"/>
                <a:gd name="T30" fmla="*/ 2 w 1029"/>
                <a:gd name="T31" fmla="*/ 2 h 466"/>
                <a:gd name="T32" fmla="*/ 3 w 1029"/>
                <a:gd name="T33" fmla="*/ 2 h 466"/>
                <a:gd name="T34" fmla="*/ 3 w 1029"/>
                <a:gd name="T35" fmla="*/ 1 h 466"/>
                <a:gd name="T36" fmla="*/ 4 w 1029"/>
                <a:gd name="T37" fmla="*/ 1 h 466"/>
                <a:gd name="T38" fmla="*/ 3 w 1029"/>
                <a:gd name="T39" fmla="*/ 2 h 466"/>
                <a:gd name="T40" fmla="*/ 4 w 1029"/>
                <a:gd name="T41" fmla="*/ 1 h 466"/>
                <a:gd name="T42" fmla="*/ 5 w 1029"/>
                <a:gd name="T43" fmla="*/ 1 h 466"/>
                <a:gd name="T44" fmla="*/ 4 w 1029"/>
                <a:gd name="T45" fmla="*/ 1 h 466"/>
                <a:gd name="T46" fmla="*/ 4 w 1029"/>
                <a:gd name="T47" fmla="*/ 1 h 466"/>
                <a:gd name="T48" fmla="*/ 4 w 1029"/>
                <a:gd name="T49" fmla="*/ 1 h 466"/>
                <a:gd name="T50" fmla="*/ 4 w 1029"/>
                <a:gd name="T51" fmla="*/ 1 h 466"/>
                <a:gd name="T52" fmla="*/ 5 w 1029"/>
                <a:gd name="T53" fmla="*/ 1 h 466"/>
                <a:gd name="T54" fmla="*/ 4 w 1029"/>
                <a:gd name="T55" fmla="*/ 1 h 466"/>
                <a:gd name="T56" fmla="*/ 4 w 1029"/>
                <a:gd name="T57" fmla="*/ 1 h 466"/>
                <a:gd name="T58" fmla="*/ 4 w 1029"/>
                <a:gd name="T59" fmla="*/ 1 h 466"/>
                <a:gd name="T60" fmla="*/ 4 w 1029"/>
                <a:gd name="T61" fmla="*/ 1 h 466"/>
                <a:gd name="T62" fmla="*/ 4 w 1029"/>
                <a:gd name="T63" fmla="*/ 1 h 466"/>
                <a:gd name="T64" fmla="*/ 4 w 1029"/>
                <a:gd name="T65" fmla="*/ 1 h 466"/>
                <a:gd name="T66" fmla="*/ 3 w 1029"/>
                <a:gd name="T67" fmla="*/ 1 h 466"/>
                <a:gd name="T68" fmla="*/ 3 w 1029"/>
                <a:gd name="T69" fmla="*/ 1 h 466"/>
                <a:gd name="T70" fmla="*/ 3 w 1029"/>
                <a:gd name="T71" fmla="*/ 1 h 466"/>
                <a:gd name="T72" fmla="*/ 4 w 1029"/>
                <a:gd name="T73" fmla="*/ 1 h 466"/>
                <a:gd name="T74" fmla="*/ 3 w 1029"/>
                <a:gd name="T75" fmla="*/ 1 h 466"/>
                <a:gd name="T76" fmla="*/ 2 w 1029"/>
                <a:gd name="T77" fmla="*/ 1 h 466"/>
                <a:gd name="T78" fmla="*/ 3 w 1029"/>
                <a:gd name="T79" fmla="*/ 1 h 466"/>
                <a:gd name="T80" fmla="*/ 3 w 1029"/>
                <a:gd name="T81" fmla="*/ 1 h 466"/>
                <a:gd name="T82" fmla="*/ 1 w 1029"/>
                <a:gd name="T83" fmla="*/ 0 h 466"/>
                <a:gd name="T84" fmla="*/ 1 w 1029"/>
                <a:gd name="T85" fmla="*/ 0 h 466"/>
                <a:gd name="T86" fmla="*/ 1 w 1029"/>
                <a:gd name="T87" fmla="*/ 0 h 466"/>
                <a:gd name="T88" fmla="*/ 2 w 1029"/>
                <a:gd name="T89" fmla="*/ 0 h 466"/>
                <a:gd name="T90" fmla="*/ 2 w 1029"/>
                <a:gd name="T91" fmla="*/ 0 h 466"/>
                <a:gd name="T92" fmla="*/ 1 w 1029"/>
                <a:gd name="T93" fmla="*/ 0 h 466"/>
                <a:gd name="T94" fmla="*/ 1 w 1029"/>
                <a:gd name="T95" fmla="*/ 0 h 466"/>
                <a:gd name="T96" fmla="*/ 1 w 1029"/>
                <a:gd name="T97" fmla="*/ 0 h 466"/>
                <a:gd name="T98" fmla="*/ 0 w 1029"/>
                <a:gd name="T99" fmla="*/ 0 h 466"/>
                <a:gd name="T100" fmla="*/ 0 w 1029"/>
                <a:gd name="T101" fmla="*/ 0 h 466"/>
                <a:gd name="T102" fmla="*/ 0 w 1029"/>
                <a:gd name="T103" fmla="*/ 0 h 466"/>
                <a:gd name="T104" fmla="*/ 0 w 1029"/>
                <a:gd name="T105" fmla="*/ 0 h 466"/>
                <a:gd name="T106" fmla="*/ 0 w 1029"/>
                <a:gd name="T107" fmla="*/ 0 h 466"/>
                <a:gd name="T108" fmla="*/ 0 w 1029"/>
                <a:gd name="T109" fmla="*/ 0 h 466"/>
                <a:gd name="T110" fmla="*/ 0 w 1029"/>
                <a:gd name="T111" fmla="*/ 0 h 46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029" h="466">
                  <a:moveTo>
                    <a:pt x="45" y="112"/>
                  </a:moveTo>
                  <a:lnTo>
                    <a:pt x="52" y="129"/>
                  </a:lnTo>
                  <a:lnTo>
                    <a:pt x="60" y="145"/>
                  </a:lnTo>
                  <a:lnTo>
                    <a:pt x="69" y="160"/>
                  </a:lnTo>
                  <a:lnTo>
                    <a:pt x="80" y="175"/>
                  </a:lnTo>
                  <a:lnTo>
                    <a:pt x="90" y="188"/>
                  </a:lnTo>
                  <a:lnTo>
                    <a:pt x="101" y="201"/>
                  </a:lnTo>
                  <a:lnTo>
                    <a:pt x="114" y="214"/>
                  </a:lnTo>
                  <a:lnTo>
                    <a:pt x="127" y="225"/>
                  </a:lnTo>
                  <a:lnTo>
                    <a:pt x="103" y="255"/>
                  </a:lnTo>
                  <a:lnTo>
                    <a:pt x="88" y="242"/>
                  </a:lnTo>
                  <a:lnTo>
                    <a:pt x="74" y="227"/>
                  </a:lnTo>
                  <a:lnTo>
                    <a:pt x="61" y="213"/>
                  </a:lnTo>
                  <a:lnTo>
                    <a:pt x="49" y="197"/>
                  </a:lnTo>
                  <a:lnTo>
                    <a:pt x="38" y="181"/>
                  </a:lnTo>
                  <a:lnTo>
                    <a:pt x="28" y="163"/>
                  </a:lnTo>
                  <a:lnTo>
                    <a:pt x="19" y="146"/>
                  </a:lnTo>
                  <a:lnTo>
                    <a:pt x="11" y="127"/>
                  </a:lnTo>
                  <a:lnTo>
                    <a:pt x="45" y="112"/>
                  </a:lnTo>
                  <a:close/>
                  <a:moveTo>
                    <a:pt x="127" y="225"/>
                  </a:moveTo>
                  <a:lnTo>
                    <a:pt x="141" y="236"/>
                  </a:lnTo>
                  <a:lnTo>
                    <a:pt x="157" y="247"/>
                  </a:lnTo>
                  <a:lnTo>
                    <a:pt x="174" y="256"/>
                  </a:lnTo>
                  <a:lnTo>
                    <a:pt x="193" y="264"/>
                  </a:lnTo>
                  <a:lnTo>
                    <a:pt x="211" y="271"/>
                  </a:lnTo>
                  <a:lnTo>
                    <a:pt x="233" y="279"/>
                  </a:lnTo>
                  <a:lnTo>
                    <a:pt x="255" y="285"/>
                  </a:lnTo>
                  <a:lnTo>
                    <a:pt x="278" y="290"/>
                  </a:lnTo>
                  <a:lnTo>
                    <a:pt x="272" y="326"/>
                  </a:lnTo>
                  <a:lnTo>
                    <a:pt x="245" y="321"/>
                  </a:lnTo>
                  <a:lnTo>
                    <a:pt x="221" y="315"/>
                  </a:lnTo>
                  <a:lnTo>
                    <a:pt x="198" y="306"/>
                  </a:lnTo>
                  <a:lnTo>
                    <a:pt x="176" y="298"/>
                  </a:lnTo>
                  <a:lnTo>
                    <a:pt x="157" y="289"/>
                  </a:lnTo>
                  <a:lnTo>
                    <a:pt x="137" y="279"/>
                  </a:lnTo>
                  <a:lnTo>
                    <a:pt x="120" y="267"/>
                  </a:lnTo>
                  <a:lnTo>
                    <a:pt x="103" y="255"/>
                  </a:lnTo>
                  <a:lnTo>
                    <a:pt x="127" y="225"/>
                  </a:lnTo>
                  <a:close/>
                  <a:moveTo>
                    <a:pt x="272" y="327"/>
                  </a:moveTo>
                  <a:lnTo>
                    <a:pt x="271" y="326"/>
                  </a:lnTo>
                  <a:lnTo>
                    <a:pt x="272" y="326"/>
                  </a:lnTo>
                  <a:lnTo>
                    <a:pt x="275" y="309"/>
                  </a:lnTo>
                  <a:lnTo>
                    <a:pt x="272" y="327"/>
                  </a:lnTo>
                  <a:close/>
                  <a:moveTo>
                    <a:pt x="278" y="290"/>
                  </a:moveTo>
                  <a:lnTo>
                    <a:pt x="290" y="292"/>
                  </a:lnTo>
                  <a:lnTo>
                    <a:pt x="300" y="294"/>
                  </a:lnTo>
                  <a:lnTo>
                    <a:pt x="311" y="298"/>
                  </a:lnTo>
                  <a:lnTo>
                    <a:pt x="322" y="301"/>
                  </a:lnTo>
                  <a:lnTo>
                    <a:pt x="341" y="311"/>
                  </a:lnTo>
                  <a:lnTo>
                    <a:pt x="361" y="321"/>
                  </a:lnTo>
                  <a:lnTo>
                    <a:pt x="379" y="333"/>
                  </a:lnTo>
                  <a:lnTo>
                    <a:pt x="397" y="346"/>
                  </a:lnTo>
                  <a:lnTo>
                    <a:pt x="414" y="358"/>
                  </a:lnTo>
                  <a:lnTo>
                    <a:pt x="431" y="371"/>
                  </a:lnTo>
                  <a:lnTo>
                    <a:pt x="407" y="401"/>
                  </a:lnTo>
                  <a:lnTo>
                    <a:pt x="392" y="389"/>
                  </a:lnTo>
                  <a:lnTo>
                    <a:pt x="376" y="377"/>
                  </a:lnTo>
                  <a:lnTo>
                    <a:pt x="361" y="366"/>
                  </a:lnTo>
                  <a:lnTo>
                    <a:pt x="343" y="355"/>
                  </a:lnTo>
                  <a:lnTo>
                    <a:pt x="327" y="346"/>
                  </a:lnTo>
                  <a:lnTo>
                    <a:pt x="309" y="337"/>
                  </a:lnTo>
                  <a:lnTo>
                    <a:pt x="300" y="334"/>
                  </a:lnTo>
                  <a:lnTo>
                    <a:pt x="291" y="331"/>
                  </a:lnTo>
                  <a:lnTo>
                    <a:pt x="281" y="328"/>
                  </a:lnTo>
                  <a:lnTo>
                    <a:pt x="272" y="327"/>
                  </a:lnTo>
                  <a:lnTo>
                    <a:pt x="278" y="290"/>
                  </a:lnTo>
                  <a:close/>
                  <a:moveTo>
                    <a:pt x="431" y="371"/>
                  </a:moveTo>
                  <a:lnTo>
                    <a:pt x="450" y="387"/>
                  </a:lnTo>
                  <a:lnTo>
                    <a:pt x="470" y="401"/>
                  </a:lnTo>
                  <a:lnTo>
                    <a:pt x="480" y="407"/>
                  </a:lnTo>
                  <a:lnTo>
                    <a:pt x="489" y="412"/>
                  </a:lnTo>
                  <a:lnTo>
                    <a:pt x="499" y="418"/>
                  </a:lnTo>
                  <a:lnTo>
                    <a:pt x="508" y="422"/>
                  </a:lnTo>
                  <a:lnTo>
                    <a:pt x="518" y="424"/>
                  </a:lnTo>
                  <a:lnTo>
                    <a:pt x="527" y="426"/>
                  </a:lnTo>
                  <a:lnTo>
                    <a:pt x="537" y="426"/>
                  </a:lnTo>
                  <a:lnTo>
                    <a:pt x="546" y="425"/>
                  </a:lnTo>
                  <a:lnTo>
                    <a:pt x="555" y="423"/>
                  </a:lnTo>
                  <a:lnTo>
                    <a:pt x="564" y="419"/>
                  </a:lnTo>
                  <a:lnTo>
                    <a:pt x="575" y="412"/>
                  </a:lnTo>
                  <a:lnTo>
                    <a:pt x="584" y="405"/>
                  </a:lnTo>
                  <a:lnTo>
                    <a:pt x="609" y="433"/>
                  </a:lnTo>
                  <a:lnTo>
                    <a:pt x="595" y="444"/>
                  </a:lnTo>
                  <a:lnTo>
                    <a:pt x="582" y="453"/>
                  </a:lnTo>
                  <a:lnTo>
                    <a:pt x="569" y="460"/>
                  </a:lnTo>
                  <a:lnTo>
                    <a:pt x="555" y="464"/>
                  </a:lnTo>
                  <a:lnTo>
                    <a:pt x="543" y="466"/>
                  </a:lnTo>
                  <a:lnTo>
                    <a:pt x="531" y="466"/>
                  </a:lnTo>
                  <a:lnTo>
                    <a:pt x="518" y="465"/>
                  </a:lnTo>
                  <a:lnTo>
                    <a:pt x="506" y="462"/>
                  </a:lnTo>
                  <a:lnTo>
                    <a:pt x="493" y="458"/>
                  </a:lnTo>
                  <a:lnTo>
                    <a:pt x="481" y="453"/>
                  </a:lnTo>
                  <a:lnTo>
                    <a:pt x="469" y="445"/>
                  </a:lnTo>
                  <a:lnTo>
                    <a:pt x="456" y="438"/>
                  </a:lnTo>
                  <a:lnTo>
                    <a:pt x="433" y="421"/>
                  </a:lnTo>
                  <a:lnTo>
                    <a:pt x="407" y="401"/>
                  </a:lnTo>
                  <a:lnTo>
                    <a:pt x="431" y="371"/>
                  </a:lnTo>
                  <a:close/>
                  <a:moveTo>
                    <a:pt x="609" y="433"/>
                  </a:moveTo>
                  <a:lnTo>
                    <a:pt x="597" y="443"/>
                  </a:lnTo>
                  <a:lnTo>
                    <a:pt x="609" y="433"/>
                  </a:lnTo>
                  <a:lnTo>
                    <a:pt x="596" y="419"/>
                  </a:lnTo>
                  <a:lnTo>
                    <a:pt x="609" y="433"/>
                  </a:lnTo>
                  <a:close/>
                  <a:moveTo>
                    <a:pt x="584" y="405"/>
                  </a:moveTo>
                  <a:lnTo>
                    <a:pt x="597" y="394"/>
                  </a:lnTo>
                  <a:lnTo>
                    <a:pt x="612" y="383"/>
                  </a:lnTo>
                  <a:lnTo>
                    <a:pt x="627" y="371"/>
                  </a:lnTo>
                  <a:lnTo>
                    <a:pt x="644" y="360"/>
                  </a:lnTo>
                  <a:lnTo>
                    <a:pt x="678" y="338"/>
                  </a:lnTo>
                  <a:lnTo>
                    <a:pt x="715" y="317"/>
                  </a:lnTo>
                  <a:lnTo>
                    <a:pt x="753" y="296"/>
                  </a:lnTo>
                  <a:lnTo>
                    <a:pt x="791" y="277"/>
                  </a:lnTo>
                  <a:lnTo>
                    <a:pt x="829" y="258"/>
                  </a:lnTo>
                  <a:lnTo>
                    <a:pt x="865" y="241"/>
                  </a:lnTo>
                  <a:lnTo>
                    <a:pt x="882" y="274"/>
                  </a:lnTo>
                  <a:lnTo>
                    <a:pt x="847" y="291"/>
                  </a:lnTo>
                  <a:lnTo>
                    <a:pt x="810" y="310"/>
                  </a:lnTo>
                  <a:lnTo>
                    <a:pt x="771" y="329"/>
                  </a:lnTo>
                  <a:lnTo>
                    <a:pt x="735" y="349"/>
                  </a:lnTo>
                  <a:lnTo>
                    <a:pt x="699" y="369"/>
                  </a:lnTo>
                  <a:lnTo>
                    <a:pt x="665" y="390"/>
                  </a:lnTo>
                  <a:lnTo>
                    <a:pt x="650" y="401"/>
                  </a:lnTo>
                  <a:lnTo>
                    <a:pt x="636" y="411"/>
                  </a:lnTo>
                  <a:lnTo>
                    <a:pt x="622" y="422"/>
                  </a:lnTo>
                  <a:lnTo>
                    <a:pt x="609" y="433"/>
                  </a:lnTo>
                  <a:lnTo>
                    <a:pt x="584" y="405"/>
                  </a:lnTo>
                  <a:close/>
                  <a:moveTo>
                    <a:pt x="865" y="241"/>
                  </a:moveTo>
                  <a:lnTo>
                    <a:pt x="915" y="216"/>
                  </a:lnTo>
                  <a:lnTo>
                    <a:pt x="955" y="196"/>
                  </a:lnTo>
                  <a:lnTo>
                    <a:pt x="981" y="183"/>
                  </a:lnTo>
                  <a:lnTo>
                    <a:pt x="992" y="176"/>
                  </a:lnTo>
                  <a:lnTo>
                    <a:pt x="1029" y="175"/>
                  </a:lnTo>
                  <a:lnTo>
                    <a:pt x="1029" y="180"/>
                  </a:lnTo>
                  <a:lnTo>
                    <a:pt x="1027" y="185"/>
                  </a:lnTo>
                  <a:lnTo>
                    <a:pt x="1023" y="191"/>
                  </a:lnTo>
                  <a:lnTo>
                    <a:pt x="1017" y="196"/>
                  </a:lnTo>
                  <a:lnTo>
                    <a:pt x="1012" y="201"/>
                  </a:lnTo>
                  <a:lnTo>
                    <a:pt x="1005" y="208"/>
                  </a:lnTo>
                  <a:lnTo>
                    <a:pt x="996" y="214"/>
                  </a:lnTo>
                  <a:lnTo>
                    <a:pt x="987" y="220"/>
                  </a:lnTo>
                  <a:lnTo>
                    <a:pt x="965" y="232"/>
                  </a:lnTo>
                  <a:lnTo>
                    <a:pt x="940" y="246"/>
                  </a:lnTo>
                  <a:lnTo>
                    <a:pt x="912" y="259"/>
                  </a:lnTo>
                  <a:lnTo>
                    <a:pt x="882" y="274"/>
                  </a:lnTo>
                  <a:lnTo>
                    <a:pt x="865" y="241"/>
                  </a:lnTo>
                  <a:close/>
                  <a:moveTo>
                    <a:pt x="992" y="176"/>
                  </a:moveTo>
                  <a:lnTo>
                    <a:pt x="995" y="283"/>
                  </a:lnTo>
                  <a:lnTo>
                    <a:pt x="992" y="176"/>
                  </a:lnTo>
                  <a:lnTo>
                    <a:pt x="1010" y="176"/>
                  </a:lnTo>
                  <a:lnTo>
                    <a:pt x="992" y="176"/>
                  </a:lnTo>
                  <a:close/>
                  <a:moveTo>
                    <a:pt x="992" y="176"/>
                  </a:moveTo>
                  <a:lnTo>
                    <a:pt x="989" y="176"/>
                  </a:lnTo>
                  <a:lnTo>
                    <a:pt x="979" y="178"/>
                  </a:lnTo>
                  <a:lnTo>
                    <a:pt x="964" y="181"/>
                  </a:lnTo>
                  <a:lnTo>
                    <a:pt x="941" y="183"/>
                  </a:lnTo>
                  <a:lnTo>
                    <a:pt x="940" y="145"/>
                  </a:lnTo>
                  <a:lnTo>
                    <a:pt x="962" y="145"/>
                  </a:lnTo>
                  <a:lnTo>
                    <a:pt x="980" y="146"/>
                  </a:lnTo>
                  <a:lnTo>
                    <a:pt x="995" y="148"/>
                  </a:lnTo>
                  <a:lnTo>
                    <a:pt x="1007" y="151"/>
                  </a:lnTo>
                  <a:lnTo>
                    <a:pt x="1012" y="153"/>
                  </a:lnTo>
                  <a:lnTo>
                    <a:pt x="1016" y="156"/>
                  </a:lnTo>
                  <a:lnTo>
                    <a:pt x="1021" y="158"/>
                  </a:lnTo>
                  <a:lnTo>
                    <a:pt x="1024" y="161"/>
                  </a:lnTo>
                  <a:lnTo>
                    <a:pt x="1026" y="164"/>
                  </a:lnTo>
                  <a:lnTo>
                    <a:pt x="1028" y="167"/>
                  </a:lnTo>
                  <a:lnTo>
                    <a:pt x="1029" y="171"/>
                  </a:lnTo>
                  <a:lnTo>
                    <a:pt x="1029" y="175"/>
                  </a:lnTo>
                  <a:lnTo>
                    <a:pt x="992" y="176"/>
                  </a:lnTo>
                  <a:close/>
                  <a:moveTo>
                    <a:pt x="939" y="145"/>
                  </a:moveTo>
                  <a:lnTo>
                    <a:pt x="940" y="145"/>
                  </a:lnTo>
                  <a:lnTo>
                    <a:pt x="940" y="164"/>
                  </a:lnTo>
                  <a:lnTo>
                    <a:pt x="939" y="145"/>
                  </a:lnTo>
                  <a:close/>
                  <a:moveTo>
                    <a:pt x="941" y="183"/>
                  </a:moveTo>
                  <a:lnTo>
                    <a:pt x="925" y="184"/>
                  </a:lnTo>
                  <a:lnTo>
                    <a:pt x="910" y="185"/>
                  </a:lnTo>
                  <a:lnTo>
                    <a:pt x="897" y="187"/>
                  </a:lnTo>
                  <a:lnTo>
                    <a:pt x="885" y="189"/>
                  </a:lnTo>
                  <a:lnTo>
                    <a:pt x="864" y="193"/>
                  </a:lnTo>
                  <a:lnTo>
                    <a:pt x="847" y="199"/>
                  </a:lnTo>
                  <a:lnTo>
                    <a:pt x="832" y="207"/>
                  </a:lnTo>
                  <a:lnTo>
                    <a:pt x="821" y="214"/>
                  </a:lnTo>
                  <a:lnTo>
                    <a:pt x="811" y="221"/>
                  </a:lnTo>
                  <a:lnTo>
                    <a:pt x="802" y="228"/>
                  </a:lnTo>
                  <a:lnTo>
                    <a:pt x="778" y="198"/>
                  </a:lnTo>
                  <a:lnTo>
                    <a:pt x="788" y="190"/>
                  </a:lnTo>
                  <a:lnTo>
                    <a:pt x="800" y="182"/>
                  </a:lnTo>
                  <a:lnTo>
                    <a:pt x="814" y="174"/>
                  </a:lnTo>
                  <a:lnTo>
                    <a:pt x="830" y="165"/>
                  </a:lnTo>
                  <a:lnTo>
                    <a:pt x="840" y="161"/>
                  </a:lnTo>
                  <a:lnTo>
                    <a:pt x="851" y="158"/>
                  </a:lnTo>
                  <a:lnTo>
                    <a:pt x="862" y="155"/>
                  </a:lnTo>
                  <a:lnTo>
                    <a:pt x="875" y="152"/>
                  </a:lnTo>
                  <a:lnTo>
                    <a:pt x="889" y="150"/>
                  </a:lnTo>
                  <a:lnTo>
                    <a:pt x="904" y="148"/>
                  </a:lnTo>
                  <a:lnTo>
                    <a:pt x="922" y="146"/>
                  </a:lnTo>
                  <a:lnTo>
                    <a:pt x="939" y="145"/>
                  </a:lnTo>
                  <a:lnTo>
                    <a:pt x="941" y="183"/>
                  </a:lnTo>
                  <a:close/>
                  <a:moveTo>
                    <a:pt x="802" y="228"/>
                  </a:moveTo>
                  <a:lnTo>
                    <a:pt x="791" y="236"/>
                  </a:lnTo>
                  <a:lnTo>
                    <a:pt x="781" y="245"/>
                  </a:lnTo>
                  <a:lnTo>
                    <a:pt x="775" y="248"/>
                  </a:lnTo>
                  <a:lnTo>
                    <a:pt x="769" y="251"/>
                  </a:lnTo>
                  <a:lnTo>
                    <a:pt x="762" y="253"/>
                  </a:lnTo>
                  <a:lnTo>
                    <a:pt x="756" y="255"/>
                  </a:lnTo>
                  <a:lnTo>
                    <a:pt x="748" y="257"/>
                  </a:lnTo>
                  <a:lnTo>
                    <a:pt x="740" y="258"/>
                  </a:lnTo>
                  <a:lnTo>
                    <a:pt x="730" y="258"/>
                  </a:lnTo>
                  <a:lnTo>
                    <a:pt x="721" y="258"/>
                  </a:lnTo>
                  <a:lnTo>
                    <a:pt x="710" y="257"/>
                  </a:lnTo>
                  <a:lnTo>
                    <a:pt x="697" y="255"/>
                  </a:lnTo>
                  <a:lnTo>
                    <a:pt x="684" y="252"/>
                  </a:lnTo>
                  <a:lnTo>
                    <a:pt x="670" y="249"/>
                  </a:lnTo>
                  <a:lnTo>
                    <a:pt x="679" y="212"/>
                  </a:lnTo>
                  <a:lnTo>
                    <a:pt x="700" y="217"/>
                  </a:lnTo>
                  <a:lnTo>
                    <a:pt x="718" y="219"/>
                  </a:lnTo>
                  <a:lnTo>
                    <a:pt x="732" y="220"/>
                  </a:lnTo>
                  <a:lnTo>
                    <a:pt x="745" y="218"/>
                  </a:lnTo>
                  <a:lnTo>
                    <a:pt x="754" y="215"/>
                  </a:lnTo>
                  <a:lnTo>
                    <a:pt x="762" y="211"/>
                  </a:lnTo>
                  <a:lnTo>
                    <a:pt x="770" y="205"/>
                  </a:lnTo>
                  <a:lnTo>
                    <a:pt x="778" y="198"/>
                  </a:lnTo>
                  <a:lnTo>
                    <a:pt x="802" y="228"/>
                  </a:lnTo>
                  <a:close/>
                  <a:moveTo>
                    <a:pt x="670" y="249"/>
                  </a:moveTo>
                  <a:lnTo>
                    <a:pt x="676" y="250"/>
                  </a:lnTo>
                  <a:lnTo>
                    <a:pt x="670" y="249"/>
                  </a:lnTo>
                  <a:lnTo>
                    <a:pt x="675" y="230"/>
                  </a:lnTo>
                  <a:lnTo>
                    <a:pt x="670" y="249"/>
                  </a:lnTo>
                  <a:close/>
                  <a:moveTo>
                    <a:pt x="670" y="249"/>
                  </a:moveTo>
                  <a:lnTo>
                    <a:pt x="647" y="242"/>
                  </a:lnTo>
                  <a:lnTo>
                    <a:pt x="623" y="231"/>
                  </a:lnTo>
                  <a:lnTo>
                    <a:pt x="599" y="220"/>
                  </a:lnTo>
                  <a:lnTo>
                    <a:pt x="576" y="207"/>
                  </a:lnTo>
                  <a:lnTo>
                    <a:pt x="551" y="192"/>
                  </a:lnTo>
                  <a:lnTo>
                    <a:pt x="526" y="177"/>
                  </a:lnTo>
                  <a:lnTo>
                    <a:pt x="502" y="160"/>
                  </a:lnTo>
                  <a:lnTo>
                    <a:pt x="477" y="144"/>
                  </a:lnTo>
                  <a:lnTo>
                    <a:pt x="498" y="112"/>
                  </a:lnTo>
                  <a:lnTo>
                    <a:pt x="521" y="128"/>
                  </a:lnTo>
                  <a:lnTo>
                    <a:pt x="545" y="144"/>
                  </a:lnTo>
                  <a:lnTo>
                    <a:pt x="569" y="159"/>
                  </a:lnTo>
                  <a:lnTo>
                    <a:pt x="592" y="173"/>
                  </a:lnTo>
                  <a:lnTo>
                    <a:pt x="615" y="186"/>
                  </a:lnTo>
                  <a:lnTo>
                    <a:pt x="637" y="196"/>
                  </a:lnTo>
                  <a:lnTo>
                    <a:pt x="658" y="206"/>
                  </a:lnTo>
                  <a:lnTo>
                    <a:pt x="679" y="213"/>
                  </a:lnTo>
                  <a:lnTo>
                    <a:pt x="670" y="249"/>
                  </a:lnTo>
                  <a:close/>
                  <a:moveTo>
                    <a:pt x="477" y="144"/>
                  </a:moveTo>
                  <a:lnTo>
                    <a:pt x="442" y="120"/>
                  </a:lnTo>
                  <a:lnTo>
                    <a:pt x="408" y="99"/>
                  </a:lnTo>
                  <a:lnTo>
                    <a:pt x="375" y="79"/>
                  </a:lnTo>
                  <a:lnTo>
                    <a:pt x="342" y="61"/>
                  </a:lnTo>
                  <a:lnTo>
                    <a:pt x="327" y="54"/>
                  </a:lnTo>
                  <a:lnTo>
                    <a:pt x="311" y="48"/>
                  </a:lnTo>
                  <a:lnTo>
                    <a:pt x="297" y="43"/>
                  </a:lnTo>
                  <a:lnTo>
                    <a:pt x="282" y="40"/>
                  </a:lnTo>
                  <a:lnTo>
                    <a:pt x="268" y="38"/>
                  </a:lnTo>
                  <a:lnTo>
                    <a:pt x="255" y="37"/>
                  </a:lnTo>
                  <a:lnTo>
                    <a:pt x="241" y="39"/>
                  </a:lnTo>
                  <a:lnTo>
                    <a:pt x="229" y="41"/>
                  </a:lnTo>
                  <a:lnTo>
                    <a:pt x="218" y="6"/>
                  </a:lnTo>
                  <a:lnTo>
                    <a:pt x="225" y="4"/>
                  </a:lnTo>
                  <a:lnTo>
                    <a:pt x="233" y="2"/>
                  </a:lnTo>
                  <a:lnTo>
                    <a:pt x="241" y="1"/>
                  </a:lnTo>
                  <a:lnTo>
                    <a:pt x="248" y="0"/>
                  </a:lnTo>
                  <a:lnTo>
                    <a:pt x="265" y="0"/>
                  </a:lnTo>
                  <a:lnTo>
                    <a:pt x="281" y="2"/>
                  </a:lnTo>
                  <a:lnTo>
                    <a:pt x="298" y="5"/>
                  </a:lnTo>
                  <a:lnTo>
                    <a:pt x="315" y="10"/>
                  </a:lnTo>
                  <a:lnTo>
                    <a:pt x="333" y="16"/>
                  </a:lnTo>
                  <a:lnTo>
                    <a:pt x="350" y="23"/>
                  </a:lnTo>
                  <a:lnTo>
                    <a:pt x="369" y="33"/>
                  </a:lnTo>
                  <a:lnTo>
                    <a:pt x="386" y="42"/>
                  </a:lnTo>
                  <a:lnTo>
                    <a:pt x="405" y="52"/>
                  </a:lnTo>
                  <a:lnTo>
                    <a:pt x="423" y="64"/>
                  </a:lnTo>
                  <a:lnTo>
                    <a:pt x="461" y="87"/>
                  </a:lnTo>
                  <a:lnTo>
                    <a:pt x="498" y="112"/>
                  </a:lnTo>
                  <a:lnTo>
                    <a:pt x="477" y="144"/>
                  </a:lnTo>
                  <a:close/>
                  <a:moveTo>
                    <a:pt x="229" y="41"/>
                  </a:moveTo>
                  <a:lnTo>
                    <a:pt x="230" y="41"/>
                  </a:lnTo>
                  <a:lnTo>
                    <a:pt x="229" y="42"/>
                  </a:lnTo>
                  <a:lnTo>
                    <a:pt x="224" y="23"/>
                  </a:lnTo>
                  <a:lnTo>
                    <a:pt x="229" y="41"/>
                  </a:lnTo>
                  <a:close/>
                  <a:moveTo>
                    <a:pt x="229" y="42"/>
                  </a:moveTo>
                  <a:lnTo>
                    <a:pt x="199" y="49"/>
                  </a:lnTo>
                  <a:lnTo>
                    <a:pt x="171" y="55"/>
                  </a:lnTo>
                  <a:lnTo>
                    <a:pt x="144" y="60"/>
                  </a:lnTo>
                  <a:lnTo>
                    <a:pt x="119" y="65"/>
                  </a:lnTo>
                  <a:lnTo>
                    <a:pt x="114" y="27"/>
                  </a:lnTo>
                  <a:lnTo>
                    <a:pt x="137" y="23"/>
                  </a:lnTo>
                  <a:lnTo>
                    <a:pt x="163" y="18"/>
                  </a:lnTo>
                  <a:lnTo>
                    <a:pt x="190" y="13"/>
                  </a:lnTo>
                  <a:lnTo>
                    <a:pt x="219" y="6"/>
                  </a:lnTo>
                  <a:lnTo>
                    <a:pt x="229" y="42"/>
                  </a:lnTo>
                  <a:close/>
                  <a:moveTo>
                    <a:pt x="119" y="65"/>
                  </a:moveTo>
                  <a:lnTo>
                    <a:pt x="98" y="68"/>
                  </a:lnTo>
                  <a:lnTo>
                    <a:pt x="79" y="71"/>
                  </a:lnTo>
                  <a:lnTo>
                    <a:pt x="63" y="75"/>
                  </a:lnTo>
                  <a:lnTo>
                    <a:pt x="50" y="79"/>
                  </a:lnTo>
                  <a:lnTo>
                    <a:pt x="34" y="45"/>
                  </a:lnTo>
                  <a:lnTo>
                    <a:pt x="50" y="39"/>
                  </a:lnTo>
                  <a:lnTo>
                    <a:pt x="68" y="35"/>
                  </a:lnTo>
                  <a:lnTo>
                    <a:pt x="90" y="31"/>
                  </a:lnTo>
                  <a:lnTo>
                    <a:pt x="114" y="27"/>
                  </a:lnTo>
                  <a:lnTo>
                    <a:pt x="119" y="65"/>
                  </a:lnTo>
                  <a:close/>
                  <a:moveTo>
                    <a:pt x="50" y="79"/>
                  </a:moveTo>
                  <a:lnTo>
                    <a:pt x="106" y="53"/>
                  </a:lnTo>
                  <a:lnTo>
                    <a:pt x="50" y="79"/>
                  </a:lnTo>
                  <a:lnTo>
                    <a:pt x="43" y="62"/>
                  </a:lnTo>
                  <a:lnTo>
                    <a:pt x="50" y="79"/>
                  </a:lnTo>
                  <a:close/>
                  <a:moveTo>
                    <a:pt x="50" y="79"/>
                  </a:moveTo>
                  <a:lnTo>
                    <a:pt x="47" y="81"/>
                  </a:lnTo>
                  <a:lnTo>
                    <a:pt x="44" y="84"/>
                  </a:lnTo>
                  <a:lnTo>
                    <a:pt x="42" y="87"/>
                  </a:lnTo>
                  <a:lnTo>
                    <a:pt x="40" y="90"/>
                  </a:lnTo>
                  <a:lnTo>
                    <a:pt x="39" y="94"/>
                  </a:lnTo>
                  <a:lnTo>
                    <a:pt x="40" y="100"/>
                  </a:lnTo>
                  <a:lnTo>
                    <a:pt x="42" y="106"/>
                  </a:lnTo>
                  <a:lnTo>
                    <a:pt x="45" y="112"/>
                  </a:lnTo>
                  <a:lnTo>
                    <a:pt x="11" y="127"/>
                  </a:lnTo>
                  <a:lnTo>
                    <a:pt x="7" y="119"/>
                  </a:lnTo>
                  <a:lnTo>
                    <a:pt x="4" y="112"/>
                  </a:lnTo>
                  <a:lnTo>
                    <a:pt x="2" y="105"/>
                  </a:lnTo>
                  <a:lnTo>
                    <a:pt x="1" y="97"/>
                  </a:lnTo>
                  <a:lnTo>
                    <a:pt x="0" y="91"/>
                  </a:lnTo>
                  <a:lnTo>
                    <a:pt x="0" y="86"/>
                  </a:lnTo>
                  <a:lnTo>
                    <a:pt x="1" y="80"/>
                  </a:lnTo>
                  <a:lnTo>
                    <a:pt x="2" y="75"/>
                  </a:lnTo>
                  <a:lnTo>
                    <a:pt x="4" y="71"/>
                  </a:lnTo>
                  <a:lnTo>
                    <a:pt x="8" y="66"/>
                  </a:lnTo>
                  <a:lnTo>
                    <a:pt x="11" y="61"/>
                  </a:lnTo>
                  <a:lnTo>
                    <a:pt x="14" y="58"/>
                  </a:lnTo>
                  <a:lnTo>
                    <a:pt x="23" y="51"/>
                  </a:lnTo>
                  <a:lnTo>
                    <a:pt x="34" y="45"/>
                  </a:lnTo>
                  <a:lnTo>
                    <a:pt x="50" y="79"/>
                  </a:lnTo>
                  <a:close/>
                  <a:moveTo>
                    <a:pt x="45" y="112"/>
                  </a:moveTo>
                  <a:lnTo>
                    <a:pt x="45" y="111"/>
                  </a:lnTo>
                  <a:lnTo>
                    <a:pt x="45" y="112"/>
                  </a:lnTo>
                  <a:lnTo>
                    <a:pt x="27" y="119"/>
                  </a:lnTo>
                  <a:lnTo>
                    <a:pt x="45" y="11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79" name="Freeform 2387">
              <a:extLst>
                <a:ext uri="{FF2B5EF4-FFF2-40B4-BE49-F238E27FC236}">
                  <a16:creationId xmlns:a16="http://schemas.microsoft.com/office/drawing/2014/main" id="{F2199541-44BC-4F1E-AAF3-3BE89F247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3386"/>
              <a:ext cx="49" cy="25"/>
            </a:xfrm>
            <a:custGeom>
              <a:avLst/>
              <a:gdLst>
                <a:gd name="T0" fmla="*/ 3 w 735"/>
                <a:gd name="T1" fmla="*/ 1 h 382"/>
                <a:gd name="T2" fmla="*/ 3 w 735"/>
                <a:gd name="T3" fmla="*/ 1 h 382"/>
                <a:gd name="T4" fmla="*/ 3 w 735"/>
                <a:gd name="T5" fmla="*/ 1 h 382"/>
                <a:gd name="T6" fmla="*/ 3 w 735"/>
                <a:gd name="T7" fmla="*/ 1 h 382"/>
                <a:gd name="T8" fmla="*/ 3 w 735"/>
                <a:gd name="T9" fmla="*/ 1 h 382"/>
                <a:gd name="T10" fmla="*/ 2 w 735"/>
                <a:gd name="T11" fmla="*/ 1 h 382"/>
                <a:gd name="T12" fmla="*/ 2 w 735"/>
                <a:gd name="T13" fmla="*/ 1 h 382"/>
                <a:gd name="T14" fmla="*/ 2 w 735"/>
                <a:gd name="T15" fmla="*/ 1 h 382"/>
                <a:gd name="T16" fmla="*/ 2 w 735"/>
                <a:gd name="T17" fmla="*/ 1 h 382"/>
                <a:gd name="T18" fmla="*/ 2 w 735"/>
                <a:gd name="T19" fmla="*/ 1 h 382"/>
                <a:gd name="T20" fmla="*/ 2 w 735"/>
                <a:gd name="T21" fmla="*/ 1 h 382"/>
                <a:gd name="T22" fmla="*/ 2 w 735"/>
                <a:gd name="T23" fmla="*/ 1 h 382"/>
                <a:gd name="T24" fmla="*/ 1 w 735"/>
                <a:gd name="T25" fmla="*/ 1 h 382"/>
                <a:gd name="T26" fmla="*/ 1 w 735"/>
                <a:gd name="T27" fmla="*/ 1 h 382"/>
                <a:gd name="T28" fmla="*/ 1 w 735"/>
                <a:gd name="T29" fmla="*/ 1 h 382"/>
                <a:gd name="T30" fmla="*/ 1 w 735"/>
                <a:gd name="T31" fmla="*/ 1 h 382"/>
                <a:gd name="T32" fmla="*/ 1 w 735"/>
                <a:gd name="T33" fmla="*/ 0 h 382"/>
                <a:gd name="T34" fmla="*/ 1 w 735"/>
                <a:gd name="T35" fmla="*/ 0 h 382"/>
                <a:gd name="T36" fmla="*/ 1 w 735"/>
                <a:gd name="T37" fmla="*/ 0 h 382"/>
                <a:gd name="T38" fmla="*/ 1 w 735"/>
                <a:gd name="T39" fmla="*/ 0 h 382"/>
                <a:gd name="T40" fmla="*/ 1 w 735"/>
                <a:gd name="T41" fmla="*/ 0 h 382"/>
                <a:gd name="T42" fmla="*/ 1 w 735"/>
                <a:gd name="T43" fmla="*/ 0 h 382"/>
                <a:gd name="T44" fmla="*/ 1 w 735"/>
                <a:gd name="T45" fmla="*/ 0 h 382"/>
                <a:gd name="T46" fmla="*/ 1 w 735"/>
                <a:gd name="T47" fmla="*/ 0 h 382"/>
                <a:gd name="T48" fmla="*/ 0 w 735"/>
                <a:gd name="T49" fmla="*/ 0 h 382"/>
                <a:gd name="T50" fmla="*/ 0 w 735"/>
                <a:gd name="T51" fmla="*/ 0 h 382"/>
                <a:gd name="T52" fmla="*/ 0 w 735"/>
                <a:gd name="T53" fmla="*/ 0 h 382"/>
                <a:gd name="T54" fmla="*/ 0 w 735"/>
                <a:gd name="T55" fmla="*/ 0 h 382"/>
                <a:gd name="T56" fmla="*/ 0 w 735"/>
                <a:gd name="T57" fmla="*/ 0 h 382"/>
                <a:gd name="T58" fmla="*/ 0 w 735"/>
                <a:gd name="T59" fmla="*/ 0 h 382"/>
                <a:gd name="T60" fmla="*/ 0 w 735"/>
                <a:gd name="T61" fmla="*/ 0 h 382"/>
                <a:gd name="T62" fmla="*/ 1 w 735"/>
                <a:gd name="T63" fmla="*/ 0 h 382"/>
                <a:gd name="T64" fmla="*/ 1 w 735"/>
                <a:gd name="T65" fmla="*/ 0 h 382"/>
                <a:gd name="T66" fmla="*/ 1 w 735"/>
                <a:gd name="T67" fmla="*/ 0 h 382"/>
                <a:gd name="T68" fmla="*/ 1 w 735"/>
                <a:gd name="T69" fmla="*/ 1 h 382"/>
                <a:gd name="T70" fmla="*/ 1 w 735"/>
                <a:gd name="T71" fmla="*/ 1 h 382"/>
                <a:gd name="T72" fmla="*/ 1 w 735"/>
                <a:gd name="T73" fmla="*/ 1 h 382"/>
                <a:gd name="T74" fmla="*/ 1 w 735"/>
                <a:gd name="T75" fmla="*/ 1 h 382"/>
                <a:gd name="T76" fmla="*/ 1 w 735"/>
                <a:gd name="T77" fmla="*/ 1 h 382"/>
                <a:gd name="T78" fmla="*/ 1 w 735"/>
                <a:gd name="T79" fmla="*/ 1 h 382"/>
                <a:gd name="T80" fmla="*/ 1 w 735"/>
                <a:gd name="T81" fmla="*/ 1 h 382"/>
                <a:gd name="T82" fmla="*/ 1 w 735"/>
                <a:gd name="T83" fmla="*/ 2 h 382"/>
                <a:gd name="T84" fmla="*/ 2 w 735"/>
                <a:gd name="T85" fmla="*/ 2 h 382"/>
                <a:gd name="T86" fmla="*/ 2 w 735"/>
                <a:gd name="T87" fmla="*/ 2 h 382"/>
                <a:gd name="T88" fmla="*/ 2 w 735"/>
                <a:gd name="T89" fmla="*/ 2 h 382"/>
                <a:gd name="T90" fmla="*/ 2 w 735"/>
                <a:gd name="T91" fmla="*/ 2 h 382"/>
                <a:gd name="T92" fmla="*/ 2 w 735"/>
                <a:gd name="T93" fmla="*/ 2 h 382"/>
                <a:gd name="T94" fmla="*/ 3 w 735"/>
                <a:gd name="T95" fmla="*/ 2 h 382"/>
                <a:gd name="T96" fmla="*/ 3 w 735"/>
                <a:gd name="T97" fmla="*/ 2 h 382"/>
                <a:gd name="T98" fmla="*/ 3 w 735"/>
                <a:gd name="T99" fmla="*/ 2 h 382"/>
                <a:gd name="T100" fmla="*/ 3 w 735"/>
                <a:gd name="T101" fmla="*/ 2 h 382"/>
                <a:gd name="T102" fmla="*/ 3 w 735"/>
                <a:gd name="T103" fmla="*/ 2 h 382"/>
                <a:gd name="T104" fmla="*/ 3 w 735"/>
                <a:gd name="T105" fmla="*/ 1 h 38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735" h="382">
                  <a:moveTo>
                    <a:pt x="706" y="334"/>
                  </a:moveTo>
                  <a:lnTo>
                    <a:pt x="694" y="326"/>
                  </a:lnTo>
                  <a:lnTo>
                    <a:pt x="684" y="318"/>
                  </a:lnTo>
                  <a:lnTo>
                    <a:pt x="676" y="312"/>
                  </a:lnTo>
                  <a:lnTo>
                    <a:pt x="668" y="305"/>
                  </a:lnTo>
                  <a:lnTo>
                    <a:pt x="655" y="292"/>
                  </a:lnTo>
                  <a:lnTo>
                    <a:pt x="644" y="283"/>
                  </a:lnTo>
                  <a:lnTo>
                    <a:pt x="639" y="279"/>
                  </a:lnTo>
                  <a:lnTo>
                    <a:pt x="634" y="276"/>
                  </a:lnTo>
                  <a:lnTo>
                    <a:pt x="627" y="274"/>
                  </a:lnTo>
                  <a:lnTo>
                    <a:pt x="620" y="273"/>
                  </a:lnTo>
                  <a:lnTo>
                    <a:pt x="612" y="274"/>
                  </a:lnTo>
                  <a:lnTo>
                    <a:pt x="603" y="275"/>
                  </a:lnTo>
                  <a:lnTo>
                    <a:pt x="592" y="278"/>
                  </a:lnTo>
                  <a:lnTo>
                    <a:pt x="580" y="282"/>
                  </a:lnTo>
                  <a:lnTo>
                    <a:pt x="554" y="291"/>
                  </a:lnTo>
                  <a:lnTo>
                    <a:pt x="531" y="300"/>
                  </a:lnTo>
                  <a:lnTo>
                    <a:pt x="508" y="307"/>
                  </a:lnTo>
                  <a:lnTo>
                    <a:pt x="487" y="314"/>
                  </a:lnTo>
                  <a:lnTo>
                    <a:pt x="468" y="319"/>
                  </a:lnTo>
                  <a:lnTo>
                    <a:pt x="448" y="323"/>
                  </a:lnTo>
                  <a:lnTo>
                    <a:pt x="431" y="325"/>
                  </a:lnTo>
                  <a:lnTo>
                    <a:pt x="414" y="326"/>
                  </a:lnTo>
                  <a:lnTo>
                    <a:pt x="406" y="325"/>
                  </a:lnTo>
                  <a:lnTo>
                    <a:pt x="399" y="323"/>
                  </a:lnTo>
                  <a:lnTo>
                    <a:pt x="395" y="319"/>
                  </a:lnTo>
                  <a:lnTo>
                    <a:pt x="391" y="314"/>
                  </a:lnTo>
                  <a:lnTo>
                    <a:pt x="388" y="309"/>
                  </a:lnTo>
                  <a:lnTo>
                    <a:pt x="386" y="302"/>
                  </a:lnTo>
                  <a:lnTo>
                    <a:pt x="383" y="293"/>
                  </a:lnTo>
                  <a:lnTo>
                    <a:pt x="381" y="285"/>
                  </a:lnTo>
                  <a:lnTo>
                    <a:pt x="377" y="268"/>
                  </a:lnTo>
                  <a:lnTo>
                    <a:pt x="371" y="248"/>
                  </a:lnTo>
                  <a:lnTo>
                    <a:pt x="367" y="239"/>
                  </a:lnTo>
                  <a:lnTo>
                    <a:pt x="361" y="230"/>
                  </a:lnTo>
                  <a:lnTo>
                    <a:pt x="353" y="220"/>
                  </a:lnTo>
                  <a:lnTo>
                    <a:pt x="343" y="211"/>
                  </a:lnTo>
                  <a:lnTo>
                    <a:pt x="334" y="203"/>
                  </a:lnTo>
                  <a:lnTo>
                    <a:pt x="325" y="195"/>
                  </a:lnTo>
                  <a:lnTo>
                    <a:pt x="319" y="186"/>
                  </a:lnTo>
                  <a:lnTo>
                    <a:pt x="313" y="178"/>
                  </a:lnTo>
                  <a:lnTo>
                    <a:pt x="310" y="169"/>
                  </a:lnTo>
                  <a:lnTo>
                    <a:pt x="308" y="161"/>
                  </a:lnTo>
                  <a:lnTo>
                    <a:pt x="307" y="152"/>
                  </a:lnTo>
                  <a:lnTo>
                    <a:pt x="307" y="145"/>
                  </a:lnTo>
                  <a:lnTo>
                    <a:pt x="308" y="138"/>
                  </a:lnTo>
                  <a:lnTo>
                    <a:pt x="309" y="131"/>
                  </a:lnTo>
                  <a:lnTo>
                    <a:pt x="312" y="124"/>
                  </a:lnTo>
                  <a:lnTo>
                    <a:pt x="316" y="118"/>
                  </a:lnTo>
                  <a:lnTo>
                    <a:pt x="319" y="112"/>
                  </a:lnTo>
                  <a:lnTo>
                    <a:pt x="322" y="108"/>
                  </a:lnTo>
                  <a:lnTo>
                    <a:pt x="326" y="104"/>
                  </a:lnTo>
                  <a:lnTo>
                    <a:pt x="329" y="101"/>
                  </a:lnTo>
                  <a:lnTo>
                    <a:pt x="332" y="98"/>
                  </a:lnTo>
                  <a:lnTo>
                    <a:pt x="335" y="94"/>
                  </a:lnTo>
                  <a:lnTo>
                    <a:pt x="336" y="87"/>
                  </a:lnTo>
                  <a:lnTo>
                    <a:pt x="337" y="81"/>
                  </a:lnTo>
                  <a:lnTo>
                    <a:pt x="337" y="73"/>
                  </a:lnTo>
                  <a:lnTo>
                    <a:pt x="335" y="65"/>
                  </a:lnTo>
                  <a:lnTo>
                    <a:pt x="333" y="57"/>
                  </a:lnTo>
                  <a:lnTo>
                    <a:pt x="329" y="48"/>
                  </a:lnTo>
                  <a:lnTo>
                    <a:pt x="323" y="39"/>
                  </a:lnTo>
                  <a:lnTo>
                    <a:pt x="314" y="31"/>
                  </a:lnTo>
                  <a:lnTo>
                    <a:pt x="305" y="24"/>
                  </a:lnTo>
                  <a:lnTo>
                    <a:pt x="294" y="16"/>
                  </a:lnTo>
                  <a:lnTo>
                    <a:pt x="281" y="10"/>
                  </a:lnTo>
                  <a:lnTo>
                    <a:pt x="264" y="6"/>
                  </a:lnTo>
                  <a:lnTo>
                    <a:pt x="247" y="2"/>
                  </a:lnTo>
                  <a:lnTo>
                    <a:pt x="225" y="1"/>
                  </a:lnTo>
                  <a:lnTo>
                    <a:pt x="203" y="0"/>
                  </a:lnTo>
                  <a:lnTo>
                    <a:pt x="180" y="0"/>
                  </a:lnTo>
                  <a:lnTo>
                    <a:pt x="156" y="1"/>
                  </a:lnTo>
                  <a:lnTo>
                    <a:pt x="132" y="2"/>
                  </a:lnTo>
                  <a:lnTo>
                    <a:pt x="109" y="4"/>
                  </a:lnTo>
                  <a:lnTo>
                    <a:pt x="86" y="7"/>
                  </a:lnTo>
                  <a:lnTo>
                    <a:pt x="65" y="10"/>
                  </a:lnTo>
                  <a:lnTo>
                    <a:pt x="46" y="14"/>
                  </a:lnTo>
                  <a:lnTo>
                    <a:pt x="30" y="19"/>
                  </a:lnTo>
                  <a:lnTo>
                    <a:pt x="17" y="23"/>
                  </a:lnTo>
                  <a:lnTo>
                    <a:pt x="12" y="26"/>
                  </a:lnTo>
                  <a:lnTo>
                    <a:pt x="8" y="28"/>
                  </a:lnTo>
                  <a:lnTo>
                    <a:pt x="4" y="30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8"/>
                  </a:lnTo>
                  <a:lnTo>
                    <a:pt x="3" y="40"/>
                  </a:lnTo>
                  <a:lnTo>
                    <a:pt x="6" y="42"/>
                  </a:lnTo>
                  <a:lnTo>
                    <a:pt x="11" y="45"/>
                  </a:lnTo>
                  <a:lnTo>
                    <a:pt x="17" y="47"/>
                  </a:lnTo>
                  <a:lnTo>
                    <a:pt x="24" y="50"/>
                  </a:lnTo>
                  <a:lnTo>
                    <a:pt x="33" y="52"/>
                  </a:lnTo>
                  <a:lnTo>
                    <a:pt x="72" y="60"/>
                  </a:lnTo>
                  <a:lnTo>
                    <a:pt x="103" y="65"/>
                  </a:lnTo>
                  <a:lnTo>
                    <a:pt x="129" y="69"/>
                  </a:lnTo>
                  <a:lnTo>
                    <a:pt x="151" y="74"/>
                  </a:lnTo>
                  <a:lnTo>
                    <a:pt x="159" y="77"/>
                  </a:lnTo>
                  <a:lnTo>
                    <a:pt x="167" y="80"/>
                  </a:lnTo>
                  <a:lnTo>
                    <a:pt x="173" y="84"/>
                  </a:lnTo>
                  <a:lnTo>
                    <a:pt x="180" y="90"/>
                  </a:lnTo>
                  <a:lnTo>
                    <a:pt x="185" y="97"/>
                  </a:lnTo>
                  <a:lnTo>
                    <a:pt x="189" y="104"/>
                  </a:lnTo>
                  <a:lnTo>
                    <a:pt x="193" y="112"/>
                  </a:lnTo>
                  <a:lnTo>
                    <a:pt x="196" y="122"/>
                  </a:lnTo>
                  <a:lnTo>
                    <a:pt x="199" y="133"/>
                  </a:lnTo>
                  <a:lnTo>
                    <a:pt x="204" y="142"/>
                  </a:lnTo>
                  <a:lnTo>
                    <a:pt x="211" y="151"/>
                  </a:lnTo>
                  <a:lnTo>
                    <a:pt x="219" y="160"/>
                  </a:lnTo>
                  <a:lnTo>
                    <a:pt x="228" y="168"/>
                  </a:lnTo>
                  <a:lnTo>
                    <a:pt x="237" y="175"/>
                  </a:lnTo>
                  <a:lnTo>
                    <a:pt x="248" y="182"/>
                  </a:lnTo>
                  <a:lnTo>
                    <a:pt x="258" y="189"/>
                  </a:lnTo>
                  <a:lnTo>
                    <a:pt x="278" y="204"/>
                  </a:lnTo>
                  <a:lnTo>
                    <a:pt x="297" y="218"/>
                  </a:lnTo>
                  <a:lnTo>
                    <a:pt x="305" y="225"/>
                  </a:lnTo>
                  <a:lnTo>
                    <a:pt x="310" y="233"/>
                  </a:lnTo>
                  <a:lnTo>
                    <a:pt x="316" y="241"/>
                  </a:lnTo>
                  <a:lnTo>
                    <a:pt x="318" y="248"/>
                  </a:lnTo>
                  <a:lnTo>
                    <a:pt x="318" y="284"/>
                  </a:lnTo>
                  <a:lnTo>
                    <a:pt x="317" y="315"/>
                  </a:lnTo>
                  <a:lnTo>
                    <a:pt x="318" y="322"/>
                  </a:lnTo>
                  <a:lnTo>
                    <a:pt x="319" y="328"/>
                  </a:lnTo>
                  <a:lnTo>
                    <a:pt x="321" y="335"/>
                  </a:lnTo>
                  <a:lnTo>
                    <a:pt x="323" y="340"/>
                  </a:lnTo>
                  <a:lnTo>
                    <a:pt x="327" y="344"/>
                  </a:lnTo>
                  <a:lnTo>
                    <a:pt x="331" y="347"/>
                  </a:lnTo>
                  <a:lnTo>
                    <a:pt x="337" y="350"/>
                  </a:lnTo>
                  <a:lnTo>
                    <a:pt x="343" y="352"/>
                  </a:lnTo>
                  <a:lnTo>
                    <a:pt x="359" y="356"/>
                  </a:lnTo>
                  <a:lnTo>
                    <a:pt x="376" y="361"/>
                  </a:lnTo>
                  <a:lnTo>
                    <a:pt x="395" y="367"/>
                  </a:lnTo>
                  <a:lnTo>
                    <a:pt x="415" y="374"/>
                  </a:lnTo>
                  <a:lnTo>
                    <a:pt x="427" y="376"/>
                  </a:lnTo>
                  <a:lnTo>
                    <a:pt x="438" y="378"/>
                  </a:lnTo>
                  <a:lnTo>
                    <a:pt x="449" y="380"/>
                  </a:lnTo>
                  <a:lnTo>
                    <a:pt x="461" y="381"/>
                  </a:lnTo>
                  <a:lnTo>
                    <a:pt x="473" y="382"/>
                  </a:lnTo>
                  <a:lnTo>
                    <a:pt x="485" y="381"/>
                  </a:lnTo>
                  <a:lnTo>
                    <a:pt x="498" y="380"/>
                  </a:lnTo>
                  <a:lnTo>
                    <a:pt x="510" y="378"/>
                  </a:lnTo>
                  <a:lnTo>
                    <a:pt x="523" y="376"/>
                  </a:lnTo>
                  <a:lnTo>
                    <a:pt x="541" y="376"/>
                  </a:lnTo>
                  <a:lnTo>
                    <a:pt x="561" y="375"/>
                  </a:lnTo>
                  <a:lnTo>
                    <a:pt x="582" y="375"/>
                  </a:lnTo>
                  <a:lnTo>
                    <a:pt x="628" y="376"/>
                  </a:lnTo>
                  <a:lnTo>
                    <a:pt x="673" y="375"/>
                  </a:lnTo>
                  <a:lnTo>
                    <a:pt x="692" y="374"/>
                  </a:lnTo>
                  <a:lnTo>
                    <a:pt x="709" y="373"/>
                  </a:lnTo>
                  <a:lnTo>
                    <a:pt x="716" y="371"/>
                  </a:lnTo>
                  <a:lnTo>
                    <a:pt x="722" y="370"/>
                  </a:lnTo>
                  <a:lnTo>
                    <a:pt x="727" y="367"/>
                  </a:lnTo>
                  <a:lnTo>
                    <a:pt x="730" y="365"/>
                  </a:lnTo>
                  <a:lnTo>
                    <a:pt x="733" y="362"/>
                  </a:lnTo>
                  <a:lnTo>
                    <a:pt x="735" y="360"/>
                  </a:lnTo>
                  <a:lnTo>
                    <a:pt x="733" y="356"/>
                  </a:lnTo>
                  <a:lnTo>
                    <a:pt x="731" y="353"/>
                  </a:lnTo>
                  <a:lnTo>
                    <a:pt x="728" y="349"/>
                  </a:lnTo>
                  <a:lnTo>
                    <a:pt x="722" y="344"/>
                  </a:lnTo>
                  <a:lnTo>
                    <a:pt x="715" y="339"/>
                  </a:lnTo>
                  <a:lnTo>
                    <a:pt x="706" y="3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80" name="Freeform 2388">
              <a:extLst>
                <a:ext uri="{FF2B5EF4-FFF2-40B4-BE49-F238E27FC236}">
                  <a16:creationId xmlns:a16="http://schemas.microsoft.com/office/drawing/2014/main" id="{AE1CFC8C-1B1F-4AB8-9DCD-30C7F5A14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3406"/>
              <a:ext cx="45" cy="24"/>
            </a:xfrm>
            <a:custGeom>
              <a:avLst/>
              <a:gdLst>
                <a:gd name="T0" fmla="*/ 3 w 676"/>
                <a:gd name="T1" fmla="*/ 0 h 360"/>
                <a:gd name="T2" fmla="*/ 3 w 676"/>
                <a:gd name="T3" fmla="*/ 0 h 360"/>
                <a:gd name="T4" fmla="*/ 3 w 676"/>
                <a:gd name="T5" fmla="*/ 0 h 360"/>
                <a:gd name="T6" fmla="*/ 3 w 676"/>
                <a:gd name="T7" fmla="*/ 0 h 360"/>
                <a:gd name="T8" fmla="*/ 3 w 676"/>
                <a:gd name="T9" fmla="*/ 0 h 360"/>
                <a:gd name="T10" fmla="*/ 3 w 676"/>
                <a:gd name="T11" fmla="*/ 0 h 360"/>
                <a:gd name="T12" fmla="*/ 3 w 676"/>
                <a:gd name="T13" fmla="*/ 0 h 360"/>
                <a:gd name="T14" fmla="*/ 3 w 676"/>
                <a:gd name="T15" fmla="*/ 0 h 360"/>
                <a:gd name="T16" fmla="*/ 2 w 676"/>
                <a:gd name="T17" fmla="*/ 0 h 360"/>
                <a:gd name="T18" fmla="*/ 2 w 676"/>
                <a:gd name="T19" fmla="*/ 0 h 360"/>
                <a:gd name="T20" fmla="*/ 2 w 676"/>
                <a:gd name="T21" fmla="*/ 0 h 360"/>
                <a:gd name="T22" fmla="*/ 2 w 676"/>
                <a:gd name="T23" fmla="*/ 0 h 360"/>
                <a:gd name="T24" fmla="*/ 2 w 676"/>
                <a:gd name="T25" fmla="*/ 0 h 360"/>
                <a:gd name="T26" fmla="*/ 1 w 676"/>
                <a:gd name="T27" fmla="*/ 0 h 360"/>
                <a:gd name="T28" fmla="*/ 1 w 676"/>
                <a:gd name="T29" fmla="*/ 0 h 360"/>
                <a:gd name="T30" fmla="*/ 1 w 676"/>
                <a:gd name="T31" fmla="*/ 0 h 360"/>
                <a:gd name="T32" fmla="*/ 1 w 676"/>
                <a:gd name="T33" fmla="*/ 0 h 360"/>
                <a:gd name="T34" fmla="*/ 1 w 676"/>
                <a:gd name="T35" fmla="*/ 0 h 360"/>
                <a:gd name="T36" fmla="*/ 1 w 676"/>
                <a:gd name="T37" fmla="*/ 0 h 360"/>
                <a:gd name="T38" fmla="*/ 1 w 676"/>
                <a:gd name="T39" fmla="*/ 0 h 360"/>
                <a:gd name="T40" fmla="*/ 1 w 676"/>
                <a:gd name="T41" fmla="*/ 0 h 360"/>
                <a:gd name="T42" fmla="*/ 0 w 676"/>
                <a:gd name="T43" fmla="*/ 0 h 360"/>
                <a:gd name="T44" fmla="*/ 0 w 676"/>
                <a:gd name="T45" fmla="*/ 0 h 360"/>
                <a:gd name="T46" fmla="*/ 0 w 676"/>
                <a:gd name="T47" fmla="*/ 0 h 360"/>
                <a:gd name="T48" fmla="*/ 0 w 676"/>
                <a:gd name="T49" fmla="*/ 0 h 360"/>
                <a:gd name="T50" fmla="*/ 0 w 676"/>
                <a:gd name="T51" fmla="*/ 0 h 360"/>
                <a:gd name="T52" fmla="*/ 0 w 676"/>
                <a:gd name="T53" fmla="*/ 0 h 360"/>
                <a:gd name="T54" fmla="*/ 0 w 676"/>
                <a:gd name="T55" fmla="*/ 0 h 360"/>
                <a:gd name="T56" fmla="*/ 0 w 676"/>
                <a:gd name="T57" fmla="*/ 0 h 360"/>
                <a:gd name="T58" fmla="*/ 0 w 676"/>
                <a:gd name="T59" fmla="*/ 0 h 360"/>
                <a:gd name="T60" fmla="*/ 0 w 676"/>
                <a:gd name="T61" fmla="*/ 0 h 360"/>
                <a:gd name="T62" fmla="*/ 0 w 676"/>
                <a:gd name="T63" fmla="*/ 0 h 360"/>
                <a:gd name="T64" fmla="*/ 0 w 676"/>
                <a:gd name="T65" fmla="*/ 1 h 360"/>
                <a:gd name="T66" fmla="*/ 0 w 676"/>
                <a:gd name="T67" fmla="*/ 1 h 360"/>
                <a:gd name="T68" fmla="*/ 0 w 676"/>
                <a:gd name="T69" fmla="*/ 1 h 360"/>
                <a:gd name="T70" fmla="*/ 0 w 676"/>
                <a:gd name="T71" fmla="*/ 1 h 360"/>
                <a:gd name="T72" fmla="*/ 0 w 676"/>
                <a:gd name="T73" fmla="*/ 1 h 360"/>
                <a:gd name="T74" fmla="*/ 1 w 676"/>
                <a:gd name="T75" fmla="*/ 1 h 360"/>
                <a:gd name="T76" fmla="*/ 1 w 676"/>
                <a:gd name="T77" fmla="*/ 1 h 360"/>
                <a:gd name="T78" fmla="*/ 1 w 676"/>
                <a:gd name="T79" fmla="*/ 1 h 360"/>
                <a:gd name="T80" fmla="*/ 1 w 676"/>
                <a:gd name="T81" fmla="*/ 2 h 360"/>
                <a:gd name="T82" fmla="*/ 1 w 676"/>
                <a:gd name="T83" fmla="*/ 2 h 360"/>
                <a:gd name="T84" fmla="*/ 1 w 676"/>
                <a:gd name="T85" fmla="*/ 2 h 360"/>
                <a:gd name="T86" fmla="*/ 1 w 676"/>
                <a:gd name="T87" fmla="*/ 2 h 360"/>
                <a:gd name="T88" fmla="*/ 1 w 676"/>
                <a:gd name="T89" fmla="*/ 2 h 360"/>
                <a:gd name="T90" fmla="*/ 1 w 676"/>
                <a:gd name="T91" fmla="*/ 2 h 360"/>
                <a:gd name="T92" fmla="*/ 2 w 676"/>
                <a:gd name="T93" fmla="*/ 1 h 360"/>
                <a:gd name="T94" fmla="*/ 2 w 676"/>
                <a:gd name="T95" fmla="*/ 1 h 360"/>
                <a:gd name="T96" fmla="*/ 2 w 676"/>
                <a:gd name="T97" fmla="*/ 1 h 360"/>
                <a:gd name="T98" fmla="*/ 3 w 676"/>
                <a:gd name="T99" fmla="*/ 1 h 360"/>
                <a:gd name="T100" fmla="*/ 3 w 676"/>
                <a:gd name="T101" fmla="*/ 1 h 360"/>
                <a:gd name="T102" fmla="*/ 3 w 676"/>
                <a:gd name="T103" fmla="*/ 1 h 360"/>
                <a:gd name="T104" fmla="*/ 3 w 676"/>
                <a:gd name="T105" fmla="*/ 1 h 360"/>
                <a:gd name="T106" fmla="*/ 3 w 676"/>
                <a:gd name="T107" fmla="*/ 1 h 360"/>
                <a:gd name="T108" fmla="*/ 3 w 676"/>
                <a:gd name="T109" fmla="*/ 1 h 360"/>
                <a:gd name="T110" fmla="*/ 3 w 676"/>
                <a:gd name="T111" fmla="*/ 1 h 3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76" h="360">
                  <a:moveTo>
                    <a:pt x="675" y="106"/>
                  </a:moveTo>
                  <a:lnTo>
                    <a:pt x="667" y="86"/>
                  </a:lnTo>
                  <a:lnTo>
                    <a:pt x="660" y="68"/>
                  </a:lnTo>
                  <a:lnTo>
                    <a:pt x="653" y="52"/>
                  </a:lnTo>
                  <a:lnTo>
                    <a:pt x="644" y="38"/>
                  </a:lnTo>
                  <a:lnTo>
                    <a:pt x="639" y="32"/>
                  </a:lnTo>
                  <a:lnTo>
                    <a:pt x="633" y="26"/>
                  </a:lnTo>
                  <a:lnTo>
                    <a:pt x="628" y="21"/>
                  </a:lnTo>
                  <a:lnTo>
                    <a:pt x="622" y="16"/>
                  </a:lnTo>
                  <a:lnTo>
                    <a:pt x="615" y="12"/>
                  </a:lnTo>
                  <a:lnTo>
                    <a:pt x="608" y="9"/>
                  </a:lnTo>
                  <a:lnTo>
                    <a:pt x="600" y="6"/>
                  </a:lnTo>
                  <a:lnTo>
                    <a:pt x="592" y="3"/>
                  </a:lnTo>
                  <a:lnTo>
                    <a:pt x="584" y="2"/>
                  </a:lnTo>
                  <a:lnTo>
                    <a:pt x="575" y="1"/>
                  </a:lnTo>
                  <a:lnTo>
                    <a:pt x="564" y="0"/>
                  </a:lnTo>
                  <a:lnTo>
                    <a:pt x="554" y="0"/>
                  </a:lnTo>
                  <a:lnTo>
                    <a:pt x="543" y="1"/>
                  </a:lnTo>
                  <a:lnTo>
                    <a:pt x="530" y="2"/>
                  </a:lnTo>
                  <a:lnTo>
                    <a:pt x="518" y="4"/>
                  </a:lnTo>
                  <a:lnTo>
                    <a:pt x="505" y="6"/>
                  </a:lnTo>
                  <a:lnTo>
                    <a:pt x="475" y="13"/>
                  </a:lnTo>
                  <a:lnTo>
                    <a:pt x="442" y="22"/>
                  </a:lnTo>
                  <a:lnTo>
                    <a:pt x="405" y="35"/>
                  </a:lnTo>
                  <a:lnTo>
                    <a:pt x="364" y="50"/>
                  </a:lnTo>
                  <a:lnTo>
                    <a:pt x="343" y="58"/>
                  </a:lnTo>
                  <a:lnTo>
                    <a:pt x="325" y="64"/>
                  </a:lnTo>
                  <a:lnTo>
                    <a:pt x="306" y="70"/>
                  </a:lnTo>
                  <a:lnTo>
                    <a:pt x="290" y="73"/>
                  </a:lnTo>
                  <a:lnTo>
                    <a:pt x="274" y="76"/>
                  </a:lnTo>
                  <a:lnTo>
                    <a:pt x="260" y="78"/>
                  </a:lnTo>
                  <a:lnTo>
                    <a:pt x="246" y="79"/>
                  </a:lnTo>
                  <a:lnTo>
                    <a:pt x="234" y="79"/>
                  </a:lnTo>
                  <a:lnTo>
                    <a:pt x="223" y="78"/>
                  </a:lnTo>
                  <a:lnTo>
                    <a:pt x="211" y="77"/>
                  </a:lnTo>
                  <a:lnTo>
                    <a:pt x="202" y="75"/>
                  </a:lnTo>
                  <a:lnTo>
                    <a:pt x="193" y="72"/>
                  </a:lnTo>
                  <a:lnTo>
                    <a:pt x="175" y="65"/>
                  </a:lnTo>
                  <a:lnTo>
                    <a:pt x="161" y="58"/>
                  </a:lnTo>
                  <a:lnTo>
                    <a:pt x="147" y="50"/>
                  </a:lnTo>
                  <a:lnTo>
                    <a:pt x="135" y="43"/>
                  </a:lnTo>
                  <a:lnTo>
                    <a:pt x="123" y="36"/>
                  </a:lnTo>
                  <a:lnTo>
                    <a:pt x="110" y="30"/>
                  </a:lnTo>
                  <a:lnTo>
                    <a:pt x="104" y="28"/>
                  </a:lnTo>
                  <a:lnTo>
                    <a:pt x="98" y="26"/>
                  </a:lnTo>
                  <a:lnTo>
                    <a:pt x="91" y="26"/>
                  </a:lnTo>
                  <a:lnTo>
                    <a:pt x="84" y="26"/>
                  </a:lnTo>
                  <a:lnTo>
                    <a:pt x="75" y="27"/>
                  </a:lnTo>
                  <a:lnTo>
                    <a:pt x="68" y="28"/>
                  </a:lnTo>
                  <a:lnTo>
                    <a:pt x="59" y="32"/>
                  </a:lnTo>
                  <a:lnTo>
                    <a:pt x="50" y="36"/>
                  </a:lnTo>
                  <a:lnTo>
                    <a:pt x="32" y="44"/>
                  </a:lnTo>
                  <a:lnTo>
                    <a:pt x="19" y="50"/>
                  </a:lnTo>
                  <a:lnTo>
                    <a:pt x="10" y="55"/>
                  </a:lnTo>
                  <a:lnTo>
                    <a:pt x="3" y="60"/>
                  </a:lnTo>
                  <a:lnTo>
                    <a:pt x="1" y="62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3" y="71"/>
                  </a:lnTo>
                  <a:lnTo>
                    <a:pt x="7" y="75"/>
                  </a:lnTo>
                  <a:lnTo>
                    <a:pt x="20" y="83"/>
                  </a:lnTo>
                  <a:lnTo>
                    <a:pt x="34" y="96"/>
                  </a:lnTo>
                  <a:lnTo>
                    <a:pt x="41" y="106"/>
                  </a:lnTo>
                  <a:lnTo>
                    <a:pt x="48" y="117"/>
                  </a:lnTo>
                  <a:lnTo>
                    <a:pt x="51" y="123"/>
                  </a:lnTo>
                  <a:lnTo>
                    <a:pt x="54" y="130"/>
                  </a:lnTo>
                  <a:lnTo>
                    <a:pt x="56" y="139"/>
                  </a:lnTo>
                  <a:lnTo>
                    <a:pt x="57" y="147"/>
                  </a:lnTo>
                  <a:lnTo>
                    <a:pt x="61" y="164"/>
                  </a:lnTo>
                  <a:lnTo>
                    <a:pt x="66" y="184"/>
                  </a:lnTo>
                  <a:lnTo>
                    <a:pt x="73" y="203"/>
                  </a:lnTo>
                  <a:lnTo>
                    <a:pt x="83" y="224"/>
                  </a:lnTo>
                  <a:lnTo>
                    <a:pt x="94" y="245"/>
                  </a:lnTo>
                  <a:lnTo>
                    <a:pt x="106" y="265"/>
                  </a:lnTo>
                  <a:lnTo>
                    <a:pt x="120" y="284"/>
                  </a:lnTo>
                  <a:lnTo>
                    <a:pt x="134" y="302"/>
                  </a:lnTo>
                  <a:lnTo>
                    <a:pt x="142" y="310"/>
                  </a:lnTo>
                  <a:lnTo>
                    <a:pt x="151" y="319"/>
                  </a:lnTo>
                  <a:lnTo>
                    <a:pt x="159" y="326"/>
                  </a:lnTo>
                  <a:lnTo>
                    <a:pt x="168" y="332"/>
                  </a:lnTo>
                  <a:lnTo>
                    <a:pt x="177" y="338"/>
                  </a:lnTo>
                  <a:lnTo>
                    <a:pt x="187" y="344"/>
                  </a:lnTo>
                  <a:lnTo>
                    <a:pt x="196" y="349"/>
                  </a:lnTo>
                  <a:lnTo>
                    <a:pt x="205" y="353"/>
                  </a:lnTo>
                  <a:lnTo>
                    <a:pt x="215" y="356"/>
                  </a:lnTo>
                  <a:lnTo>
                    <a:pt x="226" y="358"/>
                  </a:lnTo>
                  <a:lnTo>
                    <a:pt x="236" y="359"/>
                  </a:lnTo>
                  <a:lnTo>
                    <a:pt x="246" y="360"/>
                  </a:lnTo>
                  <a:lnTo>
                    <a:pt x="257" y="359"/>
                  </a:lnTo>
                  <a:lnTo>
                    <a:pt x="268" y="357"/>
                  </a:lnTo>
                  <a:lnTo>
                    <a:pt x="279" y="354"/>
                  </a:lnTo>
                  <a:lnTo>
                    <a:pt x="290" y="350"/>
                  </a:lnTo>
                  <a:lnTo>
                    <a:pt x="341" y="328"/>
                  </a:lnTo>
                  <a:lnTo>
                    <a:pt x="403" y="302"/>
                  </a:lnTo>
                  <a:lnTo>
                    <a:pt x="436" y="288"/>
                  </a:lnTo>
                  <a:lnTo>
                    <a:pt x="470" y="273"/>
                  </a:lnTo>
                  <a:lnTo>
                    <a:pt x="503" y="258"/>
                  </a:lnTo>
                  <a:lnTo>
                    <a:pt x="535" y="241"/>
                  </a:lnTo>
                  <a:lnTo>
                    <a:pt x="565" y="225"/>
                  </a:lnTo>
                  <a:lnTo>
                    <a:pt x="593" y="209"/>
                  </a:lnTo>
                  <a:lnTo>
                    <a:pt x="607" y="199"/>
                  </a:lnTo>
                  <a:lnTo>
                    <a:pt x="619" y="191"/>
                  </a:lnTo>
                  <a:lnTo>
                    <a:pt x="630" y="183"/>
                  </a:lnTo>
                  <a:lnTo>
                    <a:pt x="641" y="174"/>
                  </a:lnTo>
                  <a:lnTo>
                    <a:pt x="649" y="165"/>
                  </a:lnTo>
                  <a:lnTo>
                    <a:pt x="657" y="157"/>
                  </a:lnTo>
                  <a:lnTo>
                    <a:pt x="663" y="148"/>
                  </a:lnTo>
                  <a:lnTo>
                    <a:pt x="668" y="140"/>
                  </a:lnTo>
                  <a:lnTo>
                    <a:pt x="673" y="131"/>
                  </a:lnTo>
                  <a:lnTo>
                    <a:pt x="675" y="122"/>
                  </a:lnTo>
                  <a:lnTo>
                    <a:pt x="676" y="114"/>
                  </a:lnTo>
                  <a:lnTo>
                    <a:pt x="675" y="106"/>
                  </a:lnTo>
                  <a:close/>
                </a:path>
              </a:pathLst>
            </a:custGeom>
            <a:solidFill>
              <a:srgbClr val="D69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81" name="Freeform 2389">
              <a:extLst>
                <a:ext uri="{FF2B5EF4-FFF2-40B4-BE49-F238E27FC236}">
                  <a16:creationId xmlns:a16="http://schemas.microsoft.com/office/drawing/2014/main" id="{448012CF-296E-4F78-92A8-186FC4E608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70" y="3405"/>
              <a:ext cx="47" cy="26"/>
            </a:xfrm>
            <a:custGeom>
              <a:avLst/>
              <a:gdLst>
                <a:gd name="T0" fmla="*/ 3 w 712"/>
                <a:gd name="T1" fmla="*/ 0 h 397"/>
                <a:gd name="T2" fmla="*/ 3 w 712"/>
                <a:gd name="T3" fmla="*/ 0 h 397"/>
                <a:gd name="T4" fmla="*/ 3 w 712"/>
                <a:gd name="T5" fmla="*/ 0 h 397"/>
                <a:gd name="T6" fmla="*/ 3 w 712"/>
                <a:gd name="T7" fmla="*/ 0 h 397"/>
                <a:gd name="T8" fmla="*/ 3 w 712"/>
                <a:gd name="T9" fmla="*/ 0 h 397"/>
                <a:gd name="T10" fmla="*/ 3 w 712"/>
                <a:gd name="T11" fmla="*/ 0 h 397"/>
                <a:gd name="T12" fmla="*/ 2 w 712"/>
                <a:gd name="T13" fmla="*/ 0 h 397"/>
                <a:gd name="T14" fmla="*/ 2 w 712"/>
                <a:gd name="T15" fmla="*/ 0 h 397"/>
                <a:gd name="T16" fmla="*/ 2 w 712"/>
                <a:gd name="T17" fmla="*/ 0 h 397"/>
                <a:gd name="T18" fmla="*/ 3 w 712"/>
                <a:gd name="T19" fmla="*/ 0 h 397"/>
                <a:gd name="T20" fmla="*/ 2 w 712"/>
                <a:gd name="T21" fmla="*/ 0 h 397"/>
                <a:gd name="T22" fmla="*/ 2 w 712"/>
                <a:gd name="T23" fmla="*/ 0 h 397"/>
                <a:gd name="T24" fmla="*/ 1 w 712"/>
                <a:gd name="T25" fmla="*/ 1 h 397"/>
                <a:gd name="T26" fmla="*/ 1 w 712"/>
                <a:gd name="T27" fmla="*/ 0 h 397"/>
                <a:gd name="T28" fmla="*/ 1 w 712"/>
                <a:gd name="T29" fmla="*/ 0 h 397"/>
                <a:gd name="T30" fmla="*/ 1 w 712"/>
                <a:gd name="T31" fmla="*/ 0 h 397"/>
                <a:gd name="T32" fmla="*/ 1 w 712"/>
                <a:gd name="T33" fmla="*/ 0 h 397"/>
                <a:gd name="T34" fmla="*/ 2 w 712"/>
                <a:gd name="T35" fmla="*/ 0 h 397"/>
                <a:gd name="T36" fmla="*/ 1 w 712"/>
                <a:gd name="T37" fmla="*/ 0 h 397"/>
                <a:gd name="T38" fmla="*/ 0 w 712"/>
                <a:gd name="T39" fmla="*/ 0 h 397"/>
                <a:gd name="T40" fmla="*/ 0 w 712"/>
                <a:gd name="T41" fmla="*/ 0 h 397"/>
                <a:gd name="T42" fmla="*/ 1 w 712"/>
                <a:gd name="T43" fmla="*/ 0 h 397"/>
                <a:gd name="T44" fmla="*/ 0 w 712"/>
                <a:gd name="T45" fmla="*/ 0 h 397"/>
                <a:gd name="T46" fmla="*/ 0 w 712"/>
                <a:gd name="T47" fmla="*/ 0 h 397"/>
                <a:gd name="T48" fmla="*/ 0 w 712"/>
                <a:gd name="T49" fmla="*/ 0 h 397"/>
                <a:gd name="T50" fmla="*/ 0 w 712"/>
                <a:gd name="T51" fmla="*/ 0 h 397"/>
                <a:gd name="T52" fmla="*/ 0 w 712"/>
                <a:gd name="T53" fmla="*/ 0 h 397"/>
                <a:gd name="T54" fmla="*/ 0 w 712"/>
                <a:gd name="T55" fmla="*/ 0 h 397"/>
                <a:gd name="T56" fmla="*/ 0 w 712"/>
                <a:gd name="T57" fmla="*/ 0 h 397"/>
                <a:gd name="T58" fmla="*/ 0 w 712"/>
                <a:gd name="T59" fmla="*/ 0 h 397"/>
                <a:gd name="T60" fmla="*/ 0 w 712"/>
                <a:gd name="T61" fmla="*/ 0 h 397"/>
                <a:gd name="T62" fmla="*/ 0 w 712"/>
                <a:gd name="T63" fmla="*/ 1 h 397"/>
                <a:gd name="T64" fmla="*/ 0 w 712"/>
                <a:gd name="T65" fmla="*/ 1 h 397"/>
                <a:gd name="T66" fmla="*/ 0 w 712"/>
                <a:gd name="T67" fmla="*/ 1 h 397"/>
                <a:gd name="T68" fmla="*/ 0 w 712"/>
                <a:gd name="T69" fmla="*/ 1 h 397"/>
                <a:gd name="T70" fmla="*/ 0 w 712"/>
                <a:gd name="T71" fmla="*/ 1 h 397"/>
                <a:gd name="T72" fmla="*/ 1 w 712"/>
                <a:gd name="T73" fmla="*/ 1 h 397"/>
                <a:gd name="T74" fmla="*/ 1 w 712"/>
                <a:gd name="T75" fmla="*/ 2 h 397"/>
                <a:gd name="T76" fmla="*/ 0 w 712"/>
                <a:gd name="T77" fmla="*/ 1 h 397"/>
                <a:gd name="T78" fmla="*/ 1 w 712"/>
                <a:gd name="T79" fmla="*/ 1 h 397"/>
                <a:gd name="T80" fmla="*/ 1 w 712"/>
                <a:gd name="T81" fmla="*/ 2 h 397"/>
                <a:gd name="T82" fmla="*/ 1 w 712"/>
                <a:gd name="T83" fmla="*/ 2 h 397"/>
                <a:gd name="T84" fmla="*/ 1 w 712"/>
                <a:gd name="T85" fmla="*/ 2 h 397"/>
                <a:gd name="T86" fmla="*/ 1 w 712"/>
                <a:gd name="T87" fmla="*/ 2 h 397"/>
                <a:gd name="T88" fmla="*/ 1 w 712"/>
                <a:gd name="T89" fmla="*/ 2 h 397"/>
                <a:gd name="T90" fmla="*/ 1 w 712"/>
                <a:gd name="T91" fmla="*/ 2 h 397"/>
                <a:gd name="T92" fmla="*/ 2 w 712"/>
                <a:gd name="T93" fmla="*/ 1 h 397"/>
                <a:gd name="T94" fmla="*/ 1 w 712"/>
                <a:gd name="T95" fmla="*/ 2 h 397"/>
                <a:gd name="T96" fmla="*/ 2 w 712"/>
                <a:gd name="T97" fmla="*/ 1 h 397"/>
                <a:gd name="T98" fmla="*/ 3 w 712"/>
                <a:gd name="T99" fmla="*/ 1 h 397"/>
                <a:gd name="T100" fmla="*/ 3 w 712"/>
                <a:gd name="T101" fmla="*/ 1 h 397"/>
                <a:gd name="T102" fmla="*/ 3 w 712"/>
                <a:gd name="T103" fmla="*/ 1 h 397"/>
                <a:gd name="T104" fmla="*/ 3 w 712"/>
                <a:gd name="T105" fmla="*/ 1 h 397"/>
                <a:gd name="T106" fmla="*/ 3 w 712"/>
                <a:gd name="T107" fmla="*/ 1 h 397"/>
                <a:gd name="T108" fmla="*/ 3 w 712"/>
                <a:gd name="T109" fmla="*/ 1 h 397"/>
                <a:gd name="T110" fmla="*/ 2 w 712"/>
                <a:gd name="T111" fmla="*/ 1 h 397"/>
                <a:gd name="T112" fmla="*/ 3 w 712"/>
                <a:gd name="T113" fmla="*/ 1 h 39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12" h="397">
                  <a:moveTo>
                    <a:pt x="674" y="130"/>
                  </a:moveTo>
                  <a:lnTo>
                    <a:pt x="669" y="112"/>
                  </a:lnTo>
                  <a:lnTo>
                    <a:pt x="663" y="97"/>
                  </a:lnTo>
                  <a:lnTo>
                    <a:pt x="656" y="82"/>
                  </a:lnTo>
                  <a:lnTo>
                    <a:pt x="648" y="70"/>
                  </a:lnTo>
                  <a:lnTo>
                    <a:pt x="644" y="65"/>
                  </a:lnTo>
                  <a:lnTo>
                    <a:pt x="640" y="60"/>
                  </a:lnTo>
                  <a:lnTo>
                    <a:pt x="635" y="56"/>
                  </a:lnTo>
                  <a:lnTo>
                    <a:pt x="630" y="52"/>
                  </a:lnTo>
                  <a:lnTo>
                    <a:pt x="625" y="47"/>
                  </a:lnTo>
                  <a:lnTo>
                    <a:pt x="618" y="45"/>
                  </a:lnTo>
                  <a:lnTo>
                    <a:pt x="612" y="42"/>
                  </a:lnTo>
                  <a:lnTo>
                    <a:pt x="606" y="40"/>
                  </a:lnTo>
                  <a:lnTo>
                    <a:pt x="615" y="4"/>
                  </a:lnTo>
                  <a:lnTo>
                    <a:pt x="625" y="6"/>
                  </a:lnTo>
                  <a:lnTo>
                    <a:pt x="634" y="10"/>
                  </a:lnTo>
                  <a:lnTo>
                    <a:pt x="642" y="14"/>
                  </a:lnTo>
                  <a:lnTo>
                    <a:pt x="649" y="19"/>
                  </a:lnTo>
                  <a:lnTo>
                    <a:pt x="657" y="24"/>
                  </a:lnTo>
                  <a:lnTo>
                    <a:pt x="664" y="30"/>
                  </a:lnTo>
                  <a:lnTo>
                    <a:pt x="670" y="36"/>
                  </a:lnTo>
                  <a:lnTo>
                    <a:pt x="675" y="43"/>
                  </a:lnTo>
                  <a:lnTo>
                    <a:pt x="681" y="51"/>
                  </a:lnTo>
                  <a:lnTo>
                    <a:pt x="686" y="59"/>
                  </a:lnTo>
                  <a:lnTo>
                    <a:pt x="691" y="68"/>
                  </a:lnTo>
                  <a:lnTo>
                    <a:pt x="695" y="77"/>
                  </a:lnTo>
                  <a:lnTo>
                    <a:pt x="703" y="97"/>
                  </a:lnTo>
                  <a:lnTo>
                    <a:pt x="710" y="119"/>
                  </a:lnTo>
                  <a:lnTo>
                    <a:pt x="674" y="130"/>
                  </a:lnTo>
                  <a:close/>
                  <a:moveTo>
                    <a:pt x="606" y="40"/>
                  </a:moveTo>
                  <a:lnTo>
                    <a:pt x="598" y="39"/>
                  </a:lnTo>
                  <a:lnTo>
                    <a:pt x="590" y="38"/>
                  </a:lnTo>
                  <a:lnTo>
                    <a:pt x="580" y="37"/>
                  </a:lnTo>
                  <a:lnTo>
                    <a:pt x="570" y="37"/>
                  </a:lnTo>
                  <a:lnTo>
                    <a:pt x="548" y="39"/>
                  </a:lnTo>
                  <a:lnTo>
                    <a:pt x="524" y="43"/>
                  </a:lnTo>
                  <a:lnTo>
                    <a:pt x="495" y="51"/>
                  </a:lnTo>
                  <a:lnTo>
                    <a:pt x="463" y="60"/>
                  </a:lnTo>
                  <a:lnTo>
                    <a:pt x="428" y="72"/>
                  </a:lnTo>
                  <a:lnTo>
                    <a:pt x="389" y="87"/>
                  </a:lnTo>
                  <a:lnTo>
                    <a:pt x="374" y="52"/>
                  </a:lnTo>
                  <a:lnTo>
                    <a:pt x="418" y="36"/>
                  </a:lnTo>
                  <a:lnTo>
                    <a:pt x="456" y="24"/>
                  </a:lnTo>
                  <a:lnTo>
                    <a:pt x="490" y="13"/>
                  </a:lnTo>
                  <a:lnTo>
                    <a:pt x="521" y="6"/>
                  </a:lnTo>
                  <a:lnTo>
                    <a:pt x="535" y="3"/>
                  </a:lnTo>
                  <a:lnTo>
                    <a:pt x="548" y="2"/>
                  </a:lnTo>
                  <a:lnTo>
                    <a:pt x="562" y="0"/>
                  </a:lnTo>
                  <a:lnTo>
                    <a:pt x="573" y="0"/>
                  </a:lnTo>
                  <a:lnTo>
                    <a:pt x="584" y="0"/>
                  </a:lnTo>
                  <a:lnTo>
                    <a:pt x="596" y="1"/>
                  </a:lnTo>
                  <a:lnTo>
                    <a:pt x="605" y="2"/>
                  </a:lnTo>
                  <a:lnTo>
                    <a:pt x="615" y="4"/>
                  </a:lnTo>
                  <a:lnTo>
                    <a:pt x="606" y="40"/>
                  </a:lnTo>
                  <a:close/>
                  <a:moveTo>
                    <a:pt x="374" y="52"/>
                  </a:moveTo>
                  <a:lnTo>
                    <a:pt x="370" y="54"/>
                  </a:lnTo>
                  <a:lnTo>
                    <a:pt x="374" y="52"/>
                  </a:lnTo>
                  <a:lnTo>
                    <a:pt x="382" y="69"/>
                  </a:lnTo>
                  <a:lnTo>
                    <a:pt x="374" y="52"/>
                  </a:lnTo>
                  <a:close/>
                  <a:moveTo>
                    <a:pt x="389" y="87"/>
                  </a:moveTo>
                  <a:lnTo>
                    <a:pt x="363" y="96"/>
                  </a:lnTo>
                  <a:lnTo>
                    <a:pt x="339" y="104"/>
                  </a:lnTo>
                  <a:lnTo>
                    <a:pt x="318" y="109"/>
                  </a:lnTo>
                  <a:lnTo>
                    <a:pt x="297" y="113"/>
                  </a:lnTo>
                  <a:lnTo>
                    <a:pt x="280" y="115"/>
                  </a:lnTo>
                  <a:lnTo>
                    <a:pt x="262" y="116"/>
                  </a:lnTo>
                  <a:lnTo>
                    <a:pt x="247" y="116"/>
                  </a:lnTo>
                  <a:lnTo>
                    <a:pt x="232" y="115"/>
                  </a:lnTo>
                  <a:lnTo>
                    <a:pt x="219" y="113"/>
                  </a:lnTo>
                  <a:lnTo>
                    <a:pt x="208" y="110"/>
                  </a:lnTo>
                  <a:lnTo>
                    <a:pt x="196" y="106"/>
                  </a:lnTo>
                  <a:lnTo>
                    <a:pt x="186" y="102"/>
                  </a:lnTo>
                  <a:lnTo>
                    <a:pt x="168" y="92"/>
                  </a:lnTo>
                  <a:lnTo>
                    <a:pt x="150" y="82"/>
                  </a:lnTo>
                  <a:lnTo>
                    <a:pt x="171" y="51"/>
                  </a:lnTo>
                  <a:lnTo>
                    <a:pt x="184" y="59"/>
                  </a:lnTo>
                  <a:lnTo>
                    <a:pt x="199" y="67"/>
                  </a:lnTo>
                  <a:lnTo>
                    <a:pt x="209" y="70"/>
                  </a:lnTo>
                  <a:lnTo>
                    <a:pt x="218" y="73"/>
                  </a:lnTo>
                  <a:lnTo>
                    <a:pt x="228" y="76"/>
                  </a:lnTo>
                  <a:lnTo>
                    <a:pt x="240" y="77"/>
                  </a:lnTo>
                  <a:lnTo>
                    <a:pt x="252" y="78"/>
                  </a:lnTo>
                  <a:lnTo>
                    <a:pt x="265" y="78"/>
                  </a:lnTo>
                  <a:lnTo>
                    <a:pt x="280" y="77"/>
                  </a:lnTo>
                  <a:lnTo>
                    <a:pt x="296" y="75"/>
                  </a:lnTo>
                  <a:lnTo>
                    <a:pt x="313" y="72"/>
                  </a:lnTo>
                  <a:lnTo>
                    <a:pt x="332" y="67"/>
                  </a:lnTo>
                  <a:lnTo>
                    <a:pt x="353" y="60"/>
                  </a:lnTo>
                  <a:lnTo>
                    <a:pt x="374" y="52"/>
                  </a:lnTo>
                  <a:lnTo>
                    <a:pt x="389" y="87"/>
                  </a:lnTo>
                  <a:close/>
                  <a:moveTo>
                    <a:pt x="150" y="82"/>
                  </a:moveTo>
                  <a:lnTo>
                    <a:pt x="142" y="77"/>
                  </a:lnTo>
                  <a:lnTo>
                    <a:pt x="134" y="72"/>
                  </a:lnTo>
                  <a:lnTo>
                    <a:pt x="125" y="68"/>
                  </a:lnTo>
                  <a:lnTo>
                    <a:pt x="117" y="66"/>
                  </a:lnTo>
                  <a:lnTo>
                    <a:pt x="108" y="64"/>
                  </a:lnTo>
                  <a:lnTo>
                    <a:pt x="99" y="65"/>
                  </a:lnTo>
                  <a:lnTo>
                    <a:pt x="87" y="67"/>
                  </a:lnTo>
                  <a:lnTo>
                    <a:pt x="76" y="71"/>
                  </a:lnTo>
                  <a:lnTo>
                    <a:pt x="59" y="37"/>
                  </a:lnTo>
                  <a:lnTo>
                    <a:pt x="69" y="33"/>
                  </a:lnTo>
                  <a:lnTo>
                    <a:pt x="78" y="30"/>
                  </a:lnTo>
                  <a:lnTo>
                    <a:pt x="86" y="28"/>
                  </a:lnTo>
                  <a:lnTo>
                    <a:pt x="94" y="27"/>
                  </a:lnTo>
                  <a:lnTo>
                    <a:pt x="102" y="26"/>
                  </a:lnTo>
                  <a:lnTo>
                    <a:pt x="109" y="26"/>
                  </a:lnTo>
                  <a:lnTo>
                    <a:pt x="116" y="26"/>
                  </a:lnTo>
                  <a:lnTo>
                    <a:pt x="122" y="27"/>
                  </a:lnTo>
                  <a:lnTo>
                    <a:pt x="135" y="31"/>
                  </a:lnTo>
                  <a:lnTo>
                    <a:pt x="147" y="36"/>
                  </a:lnTo>
                  <a:lnTo>
                    <a:pt x="158" y="42"/>
                  </a:lnTo>
                  <a:lnTo>
                    <a:pt x="171" y="51"/>
                  </a:lnTo>
                  <a:lnTo>
                    <a:pt x="150" y="82"/>
                  </a:lnTo>
                  <a:close/>
                  <a:moveTo>
                    <a:pt x="76" y="71"/>
                  </a:moveTo>
                  <a:lnTo>
                    <a:pt x="77" y="71"/>
                  </a:lnTo>
                  <a:lnTo>
                    <a:pt x="75" y="72"/>
                  </a:lnTo>
                  <a:lnTo>
                    <a:pt x="68" y="55"/>
                  </a:lnTo>
                  <a:lnTo>
                    <a:pt x="76" y="71"/>
                  </a:lnTo>
                  <a:close/>
                  <a:moveTo>
                    <a:pt x="75" y="72"/>
                  </a:moveTo>
                  <a:lnTo>
                    <a:pt x="66" y="75"/>
                  </a:lnTo>
                  <a:lnTo>
                    <a:pt x="57" y="77"/>
                  </a:lnTo>
                  <a:lnTo>
                    <a:pt x="50" y="77"/>
                  </a:lnTo>
                  <a:lnTo>
                    <a:pt x="44" y="77"/>
                  </a:lnTo>
                  <a:lnTo>
                    <a:pt x="40" y="77"/>
                  </a:lnTo>
                  <a:lnTo>
                    <a:pt x="37" y="77"/>
                  </a:lnTo>
                  <a:lnTo>
                    <a:pt x="36" y="77"/>
                  </a:lnTo>
                  <a:lnTo>
                    <a:pt x="36" y="79"/>
                  </a:lnTo>
                  <a:lnTo>
                    <a:pt x="2" y="95"/>
                  </a:lnTo>
                  <a:lnTo>
                    <a:pt x="1" y="91"/>
                  </a:lnTo>
                  <a:lnTo>
                    <a:pt x="0" y="87"/>
                  </a:lnTo>
                  <a:lnTo>
                    <a:pt x="0" y="83"/>
                  </a:lnTo>
                  <a:lnTo>
                    <a:pt x="0" y="80"/>
                  </a:lnTo>
                  <a:lnTo>
                    <a:pt x="1" y="77"/>
                  </a:lnTo>
                  <a:lnTo>
                    <a:pt x="2" y="74"/>
                  </a:lnTo>
                  <a:lnTo>
                    <a:pt x="4" y="70"/>
                  </a:lnTo>
                  <a:lnTo>
                    <a:pt x="7" y="67"/>
                  </a:lnTo>
                  <a:lnTo>
                    <a:pt x="15" y="61"/>
                  </a:lnTo>
                  <a:lnTo>
                    <a:pt x="26" y="54"/>
                  </a:lnTo>
                  <a:lnTo>
                    <a:pt x="42" y="46"/>
                  </a:lnTo>
                  <a:lnTo>
                    <a:pt x="60" y="37"/>
                  </a:lnTo>
                  <a:lnTo>
                    <a:pt x="75" y="72"/>
                  </a:lnTo>
                  <a:close/>
                  <a:moveTo>
                    <a:pt x="36" y="79"/>
                  </a:moveTo>
                  <a:lnTo>
                    <a:pt x="38" y="80"/>
                  </a:lnTo>
                  <a:lnTo>
                    <a:pt x="41" y="81"/>
                  </a:lnTo>
                  <a:lnTo>
                    <a:pt x="19" y="112"/>
                  </a:lnTo>
                  <a:lnTo>
                    <a:pt x="14" y="108"/>
                  </a:lnTo>
                  <a:lnTo>
                    <a:pt x="9" y="104"/>
                  </a:lnTo>
                  <a:lnTo>
                    <a:pt x="5" y="100"/>
                  </a:lnTo>
                  <a:lnTo>
                    <a:pt x="2" y="95"/>
                  </a:lnTo>
                  <a:lnTo>
                    <a:pt x="36" y="79"/>
                  </a:lnTo>
                  <a:close/>
                  <a:moveTo>
                    <a:pt x="41" y="81"/>
                  </a:moveTo>
                  <a:lnTo>
                    <a:pt x="48" y="87"/>
                  </a:lnTo>
                  <a:lnTo>
                    <a:pt x="55" y="93"/>
                  </a:lnTo>
                  <a:lnTo>
                    <a:pt x="64" y="100"/>
                  </a:lnTo>
                  <a:lnTo>
                    <a:pt x="71" y="108"/>
                  </a:lnTo>
                  <a:lnTo>
                    <a:pt x="78" y="118"/>
                  </a:lnTo>
                  <a:lnTo>
                    <a:pt x="84" y="131"/>
                  </a:lnTo>
                  <a:lnTo>
                    <a:pt x="87" y="138"/>
                  </a:lnTo>
                  <a:lnTo>
                    <a:pt x="89" y="145"/>
                  </a:lnTo>
                  <a:lnTo>
                    <a:pt x="91" y="153"/>
                  </a:lnTo>
                  <a:lnTo>
                    <a:pt x="93" y="163"/>
                  </a:lnTo>
                  <a:lnTo>
                    <a:pt x="56" y="168"/>
                  </a:lnTo>
                  <a:lnTo>
                    <a:pt x="54" y="157"/>
                  </a:lnTo>
                  <a:lnTo>
                    <a:pt x="50" y="146"/>
                  </a:lnTo>
                  <a:lnTo>
                    <a:pt x="45" y="138"/>
                  </a:lnTo>
                  <a:lnTo>
                    <a:pt x="41" y="131"/>
                  </a:lnTo>
                  <a:lnTo>
                    <a:pt x="30" y="119"/>
                  </a:lnTo>
                  <a:lnTo>
                    <a:pt x="19" y="112"/>
                  </a:lnTo>
                  <a:lnTo>
                    <a:pt x="41" y="81"/>
                  </a:lnTo>
                  <a:close/>
                  <a:moveTo>
                    <a:pt x="93" y="163"/>
                  </a:moveTo>
                  <a:lnTo>
                    <a:pt x="97" y="176"/>
                  </a:lnTo>
                  <a:lnTo>
                    <a:pt x="101" y="192"/>
                  </a:lnTo>
                  <a:lnTo>
                    <a:pt x="106" y="207"/>
                  </a:lnTo>
                  <a:lnTo>
                    <a:pt x="113" y="223"/>
                  </a:lnTo>
                  <a:lnTo>
                    <a:pt x="78" y="239"/>
                  </a:lnTo>
                  <a:lnTo>
                    <a:pt x="71" y="220"/>
                  </a:lnTo>
                  <a:lnTo>
                    <a:pt x="65" y="202"/>
                  </a:lnTo>
                  <a:lnTo>
                    <a:pt x="59" y="184"/>
                  </a:lnTo>
                  <a:lnTo>
                    <a:pt x="56" y="168"/>
                  </a:lnTo>
                  <a:lnTo>
                    <a:pt x="93" y="163"/>
                  </a:lnTo>
                  <a:close/>
                  <a:moveTo>
                    <a:pt x="113" y="223"/>
                  </a:moveTo>
                  <a:lnTo>
                    <a:pt x="119" y="237"/>
                  </a:lnTo>
                  <a:lnTo>
                    <a:pt x="126" y="250"/>
                  </a:lnTo>
                  <a:lnTo>
                    <a:pt x="134" y="265"/>
                  </a:lnTo>
                  <a:lnTo>
                    <a:pt x="142" y="277"/>
                  </a:lnTo>
                  <a:lnTo>
                    <a:pt x="151" y="290"/>
                  </a:lnTo>
                  <a:lnTo>
                    <a:pt x="161" y="302"/>
                  </a:lnTo>
                  <a:lnTo>
                    <a:pt x="172" y="313"/>
                  </a:lnTo>
                  <a:lnTo>
                    <a:pt x="182" y="324"/>
                  </a:lnTo>
                  <a:lnTo>
                    <a:pt x="157" y="352"/>
                  </a:lnTo>
                  <a:lnTo>
                    <a:pt x="145" y="340"/>
                  </a:lnTo>
                  <a:lnTo>
                    <a:pt x="133" y="327"/>
                  </a:lnTo>
                  <a:lnTo>
                    <a:pt x="122" y="313"/>
                  </a:lnTo>
                  <a:lnTo>
                    <a:pt x="112" y="299"/>
                  </a:lnTo>
                  <a:lnTo>
                    <a:pt x="102" y="284"/>
                  </a:lnTo>
                  <a:lnTo>
                    <a:pt x="93" y="269"/>
                  </a:lnTo>
                  <a:lnTo>
                    <a:pt x="85" y="253"/>
                  </a:lnTo>
                  <a:lnTo>
                    <a:pt x="78" y="239"/>
                  </a:lnTo>
                  <a:lnTo>
                    <a:pt x="113" y="223"/>
                  </a:lnTo>
                  <a:close/>
                  <a:moveTo>
                    <a:pt x="182" y="324"/>
                  </a:moveTo>
                  <a:lnTo>
                    <a:pt x="192" y="333"/>
                  </a:lnTo>
                  <a:lnTo>
                    <a:pt x="204" y="341"/>
                  </a:lnTo>
                  <a:lnTo>
                    <a:pt x="215" y="347"/>
                  </a:lnTo>
                  <a:lnTo>
                    <a:pt x="226" y="353"/>
                  </a:lnTo>
                  <a:lnTo>
                    <a:pt x="239" y="356"/>
                  </a:lnTo>
                  <a:lnTo>
                    <a:pt x="251" y="359"/>
                  </a:lnTo>
                  <a:lnTo>
                    <a:pt x="263" y="359"/>
                  </a:lnTo>
                  <a:lnTo>
                    <a:pt x="276" y="358"/>
                  </a:lnTo>
                  <a:lnTo>
                    <a:pt x="282" y="395"/>
                  </a:lnTo>
                  <a:lnTo>
                    <a:pt x="274" y="396"/>
                  </a:lnTo>
                  <a:lnTo>
                    <a:pt x="264" y="397"/>
                  </a:lnTo>
                  <a:lnTo>
                    <a:pt x="256" y="397"/>
                  </a:lnTo>
                  <a:lnTo>
                    <a:pt x="248" y="396"/>
                  </a:lnTo>
                  <a:lnTo>
                    <a:pt x="240" y="395"/>
                  </a:lnTo>
                  <a:lnTo>
                    <a:pt x="231" y="393"/>
                  </a:lnTo>
                  <a:lnTo>
                    <a:pt x="223" y="391"/>
                  </a:lnTo>
                  <a:lnTo>
                    <a:pt x="215" y="388"/>
                  </a:lnTo>
                  <a:lnTo>
                    <a:pt x="199" y="382"/>
                  </a:lnTo>
                  <a:lnTo>
                    <a:pt x="185" y="374"/>
                  </a:lnTo>
                  <a:lnTo>
                    <a:pt x="171" y="363"/>
                  </a:lnTo>
                  <a:lnTo>
                    <a:pt x="157" y="352"/>
                  </a:lnTo>
                  <a:lnTo>
                    <a:pt x="182" y="324"/>
                  </a:lnTo>
                  <a:close/>
                  <a:moveTo>
                    <a:pt x="276" y="358"/>
                  </a:moveTo>
                  <a:lnTo>
                    <a:pt x="288" y="356"/>
                  </a:lnTo>
                  <a:lnTo>
                    <a:pt x="300" y="351"/>
                  </a:lnTo>
                  <a:lnTo>
                    <a:pt x="316" y="386"/>
                  </a:lnTo>
                  <a:lnTo>
                    <a:pt x="307" y="389"/>
                  </a:lnTo>
                  <a:lnTo>
                    <a:pt x="298" y="392"/>
                  </a:lnTo>
                  <a:lnTo>
                    <a:pt x="290" y="394"/>
                  </a:lnTo>
                  <a:lnTo>
                    <a:pt x="282" y="395"/>
                  </a:lnTo>
                  <a:lnTo>
                    <a:pt x="276" y="358"/>
                  </a:lnTo>
                  <a:close/>
                  <a:moveTo>
                    <a:pt x="300" y="351"/>
                  </a:moveTo>
                  <a:lnTo>
                    <a:pt x="314" y="346"/>
                  </a:lnTo>
                  <a:lnTo>
                    <a:pt x="328" y="340"/>
                  </a:lnTo>
                  <a:lnTo>
                    <a:pt x="344" y="333"/>
                  </a:lnTo>
                  <a:lnTo>
                    <a:pt x="360" y="326"/>
                  </a:lnTo>
                  <a:lnTo>
                    <a:pt x="374" y="361"/>
                  </a:lnTo>
                  <a:lnTo>
                    <a:pt x="358" y="368"/>
                  </a:lnTo>
                  <a:lnTo>
                    <a:pt x="342" y="375"/>
                  </a:lnTo>
                  <a:lnTo>
                    <a:pt x="328" y="381"/>
                  </a:lnTo>
                  <a:lnTo>
                    <a:pt x="316" y="386"/>
                  </a:lnTo>
                  <a:lnTo>
                    <a:pt x="300" y="351"/>
                  </a:lnTo>
                  <a:close/>
                  <a:moveTo>
                    <a:pt x="360" y="326"/>
                  </a:moveTo>
                  <a:lnTo>
                    <a:pt x="410" y="305"/>
                  </a:lnTo>
                  <a:lnTo>
                    <a:pt x="465" y="281"/>
                  </a:lnTo>
                  <a:lnTo>
                    <a:pt x="493" y="269"/>
                  </a:lnTo>
                  <a:lnTo>
                    <a:pt x="520" y="256"/>
                  </a:lnTo>
                  <a:lnTo>
                    <a:pt x="545" y="244"/>
                  </a:lnTo>
                  <a:lnTo>
                    <a:pt x="571" y="231"/>
                  </a:lnTo>
                  <a:lnTo>
                    <a:pt x="594" y="217"/>
                  </a:lnTo>
                  <a:lnTo>
                    <a:pt x="615" y="204"/>
                  </a:lnTo>
                  <a:lnTo>
                    <a:pt x="634" y="192"/>
                  </a:lnTo>
                  <a:lnTo>
                    <a:pt x="649" y="178"/>
                  </a:lnTo>
                  <a:lnTo>
                    <a:pt x="656" y="172"/>
                  </a:lnTo>
                  <a:lnTo>
                    <a:pt x="662" y="166"/>
                  </a:lnTo>
                  <a:lnTo>
                    <a:pt x="666" y="159"/>
                  </a:lnTo>
                  <a:lnTo>
                    <a:pt x="670" y="152"/>
                  </a:lnTo>
                  <a:lnTo>
                    <a:pt x="673" y="147"/>
                  </a:lnTo>
                  <a:lnTo>
                    <a:pt x="674" y="141"/>
                  </a:lnTo>
                  <a:lnTo>
                    <a:pt x="675" y="135"/>
                  </a:lnTo>
                  <a:lnTo>
                    <a:pt x="674" y="130"/>
                  </a:lnTo>
                  <a:lnTo>
                    <a:pt x="710" y="121"/>
                  </a:lnTo>
                  <a:lnTo>
                    <a:pt x="712" y="129"/>
                  </a:lnTo>
                  <a:lnTo>
                    <a:pt x="712" y="137"/>
                  </a:lnTo>
                  <a:lnTo>
                    <a:pt x="711" y="146"/>
                  </a:lnTo>
                  <a:lnTo>
                    <a:pt x="708" y="154"/>
                  </a:lnTo>
                  <a:lnTo>
                    <a:pt x="705" y="163"/>
                  </a:lnTo>
                  <a:lnTo>
                    <a:pt x="700" y="172"/>
                  </a:lnTo>
                  <a:lnTo>
                    <a:pt x="694" y="180"/>
                  </a:lnTo>
                  <a:lnTo>
                    <a:pt x="687" y="188"/>
                  </a:lnTo>
                  <a:lnTo>
                    <a:pt x="679" y="197"/>
                  </a:lnTo>
                  <a:lnTo>
                    <a:pt x="671" y="205"/>
                  </a:lnTo>
                  <a:lnTo>
                    <a:pt x="662" y="213"/>
                  </a:lnTo>
                  <a:lnTo>
                    <a:pt x="651" y="221"/>
                  </a:lnTo>
                  <a:lnTo>
                    <a:pt x="629" y="238"/>
                  </a:lnTo>
                  <a:lnTo>
                    <a:pt x="604" y="253"/>
                  </a:lnTo>
                  <a:lnTo>
                    <a:pt x="576" y="269"/>
                  </a:lnTo>
                  <a:lnTo>
                    <a:pt x="548" y="283"/>
                  </a:lnTo>
                  <a:lnTo>
                    <a:pt x="519" y="298"/>
                  </a:lnTo>
                  <a:lnTo>
                    <a:pt x="489" y="312"/>
                  </a:lnTo>
                  <a:lnTo>
                    <a:pt x="430" y="338"/>
                  </a:lnTo>
                  <a:lnTo>
                    <a:pt x="374" y="361"/>
                  </a:lnTo>
                  <a:lnTo>
                    <a:pt x="360" y="326"/>
                  </a:lnTo>
                  <a:close/>
                  <a:moveTo>
                    <a:pt x="710" y="119"/>
                  </a:moveTo>
                  <a:lnTo>
                    <a:pt x="710" y="121"/>
                  </a:lnTo>
                  <a:lnTo>
                    <a:pt x="693" y="125"/>
                  </a:lnTo>
                  <a:lnTo>
                    <a:pt x="710" y="1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82" name="Freeform 2390">
              <a:extLst>
                <a:ext uri="{FF2B5EF4-FFF2-40B4-BE49-F238E27FC236}">
                  <a16:creationId xmlns:a16="http://schemas.microsoft.com/office/drawing/2014/main" id="{B9F05F08-430B-45D2-B2E7-A9A48F218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2" y="3405"/>
              <a:ext cx="46" cy="23"/>
            </a:xfrm>
            <a:custGeom>
              <a:avLst/>
              <a:gdLst>
                <a:gd name="T0" fmla="*/ 3 w 698"/>
                <a:gd name="T1" fmla="*/ 1 h 336"/>
                <a:gd name="T2" fmla="*/ 2 w 698"/>
                <a:gd name="T3" fmla="*/ 1 h 336"/>
                <a:gd name="T4" fmla="*/ 2 w 698"/>
                <a:gd name="T5" fmla="*/ 1 h 336"/>
                <a:gd name="T6" fmla="*/ 2 w 698"/>
                <a:gd name="T7" fmla="*/ 1 h 336"/>
                <a:gd name="T8" fmla="*/ 2 w 698"/>
                <a:gd name="T9" fmla="*/ 1 h 336"/>
                <a:gd name="T10" fmla="*/ 2 w 698"/>
                <a:gd name="T11" fmla="*/ 1 h 336"/>
                <a:gd name="T12" fmla="*/ 2 w 698"/>
                <a:gd name="T13" fmla="*/ 1 h 336"/>
                <a:gd name="T14" fmla="*/ 2 w 698"/>
                <a:gd name="T15" fmla="*/ 1 h 336"/>
                <a:gd name="T16" fmla="*/ 2 w 698"/>
                <a:gd name="T17" fmla="*/ 1 h 336"/>
                <a:gd name="T18" fmla="*/ 2 w 698"/>
                <a:gd name="T19" fmla="*/ 2 h 336"/>
                <a:gd name="T20" fmla="*/ 2 w 698"/>
                <a:gd name="T21" fmla="*/ 2 h 336"/>
                <a:gd name="T22" fmla="*/ 2 w 698"/>
                <a:gd name="T23" fmla="*/ 2 h 336"/>
                <a:gd name="T24" fmla="*/ 2 w 698"/>
                <a:gd name="T25" fmla="*/ 2 h 336"/>
                <a:gd name="T26" fmla="*/ 1 w 698"/>
                <a:gd name="T27" fmla="*/ 2 h 336"/>
                <a:gd name="T28" fmla="*/ 1 w 698"/>
                <a:gd name="T29" fmla="*/ 1 h 336"/>
                <a:gd name="T30" fmla="*/ 1 w 698"/>
                <a:gd name="T31" fmla="*/ 1 h 336"/>
                <a:gd name="T32" fmla="*/ 1 w 698"/>
                <a:gd name="T33" fmla="*/ 1 h 336"/>
                <a:gd name="T34" fmla="*/ 1 w 698"/>
                <a:gd name="T35" fmla="*/ 1 h 336"/>
                <a:gd name="T36" fmla="*/ 1 w 698"/>
                <a:gd name="T37" fmla="*/ 1 h 336"/>
                <a:gd name="T38" fmla="*/ 1 w 698"/>
                <a:gd name="T39" fmla="*/ 1 h 336"/>
                <a:gd name="T40" fmla="*/ 1 w 698"/>
                <a:gd name="T41" fmla="*/ 1 h 336"/>
                <a:gd name="T42" fmla="*/ 1 w 698"/>
                <a:gd name="T43" fmla="*/ 1 h 336"/>
                <a:gd name="T44" fmla="*/ 0 w 698"/>
                <a:gd name="T45" fmla="*/ 1 h 336"/>
                <a:gd name="T46" fmla="*/ 0 w 698"/>
                <a:gd name="T47" fmla="*/ 1 h 336"/>
                <a:gd name="T48" fmla="*/ 0 w 698"/>
                <a:gd name="T49" fmla="*/ 1 h 336"/>
                <a:gd name="T50" fmla="*/ 0 w 698"/>
                <a:gd name="T51" fmla="*/ 1 h 336"/>
                <a:gd name="T52" fmla="*/ 0 w 698"/>
                <a:gd name="T53" fmla="*/ 1 h 336"/>
                <a:gd name="T54" fmla="*/ 0 w 698"/>
                <a:gd name="T55" fmla="*/ 1 h 336"/>
                <a:gd name="T56" fmla="*/ 0 w 698"/>
                <a:gd name="T57" fmla="*/ 1 h 336"/>
                <a:gd name="T58" fmla="*/ 0 w 698"/>
                <a:gd name="T59" fmla="*/ 1 h 336"/>
                <a:gd name="T60" fmla="*/ 0 w 698"/>
                <a:gd name="T61" fmla="*/ 1 h 336"/>
                <a:gd name="T62" fmla="*/ 0 w 698"/>
                <a:gd name="T63" fmla="*/ 1 h 336"/>
                <a:gd name="T64" fmla="*/ 0 w 698"/>
                <a:gd name="T65" fmla="*/ 1 h 336"/>
                <a:gd name="T66" fmla="*/ 1 w 698"/>
                <a:gd name="T67" fmla="*/ 1 h 336"/>
                <a:gd name="T68" fmla="*/ 1 w 698"/>
                <a:gd name="T69" fmla="*/ 1 h 336"/>
                <a:gd name="T70" fmla="*/ 1 w 698"/>
                <a:gd name="T71" fmla="*/ 1 h 336"/>
                <a:gd name="T72" fmla="*/ 1 w 698"/>
                <a:gd name="T73" fmla="*/ 0 h 336"/>
                <a:gd name="T74" fmla="*/ 1 w 698"/>
                <a:gd name="T75" fmla="*/ 0 h 336"/>
                <a:gd name="T76" fmla="*/ 1 w 698"/>
                <a:gd name="T77" fmla="*/ 0 h 336"/>
                <a:gd name="T78" fmla="*/ 1 w 698"/>
                <a:gd name="T79" fmla="*/ 0 h 336"/>
                <a:gd name="T80" fmla="*/ 1 w 698"/>
                <a:gd name="T81" fmla="*/ 0 h 336"/>
                <a:gd name="T82" fmla="*/ 1 w 698"/>
                <a:gd name="T83" fmla="*/ 0 h 336"/>
                <a:gd name="T84" fmla="*/ 1 w 698"/>
                <a:gd name="T85" fmla="*/ 0 h 336"/>
                <a:gd name="T86" fmla="*/ 1 w 698"/>
                <a:gd name="T87" fmla="*/ 0 h 336"/>
                <a:gd name="T88" fmla="*/ 2 w 698"/>
                <a:gd name="T89" fmla="*/ 0 h 336"/>
                <a:gd name="T90" fmla="*/ 2 w 698"/>
                <a:gd name="T91" fmla="*/ 0 h 336"/>
                <a:gd name="T92" fmla="*/ 2 w 698"/>
                <a:gd name="T93" fmla="*/ 0 h 336"/>
                <a:gd name="T94" fmla="*/ 2 w 698"/>
                <a:gd name="T95" fmla="*/ 0 h 336"/>
                <a:gd name="T96" fmla="*/ 2 w 698"/>
                <a:gd name="T97" fmla="*/ 0 h 336"/>
                <a:gd name="T98" fmla="*/ 3 w 698"/>
                <a:gd name="T99" fmla="*/ 0 h 336"/>
                <a:gd name="T100" fmla="*/ 3 w 698"/>
                <a:gd name="T101" fmla="*/ 1 h 336"/>
                <a:gd name="T102" fmla="*/ 3 w 698"/>
                <a:gd name="T103" fmla="*/ 1 h 336"/>
                <a:gd name="T104" fmla="*/ 3 w 698"/>
                <a:gd name="T105" fmla="*/ 1 h 336"/>
                <a:gd name="T106" fmla="*/ 3 w 698"/>
                <a:gd name="T107" fmla="*/ 1 h 336"/>
                <a:gd name="T108" fmla="*/ 3 w 698"/>
                <a:gd name="T109" fmla="*/ 1 h 336"/>
                <a:gd name="T110" fmla="*/ 3 w 698"/>
                <a:gd name="T111" fmla="*/ 1 h 336"/>
                <a:gd name="T112" fmla="*/ 3 w 698"/>
                <a:gd name="T113" fmla="*/ 1 h 336"/>
                <a:gd name="T114" fmla="*/ 3 w 698"/>
                <a:gd name="T115" fmla="*/ 1 h 3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698" h="336">
                  <a:moveTo>
                    <a:pt x="636" y="200"/>
                  </a:moveTo>
                  <a:lnTo>
                    <a:pt x="607" y="200"/>
                  </a:lnTo>
                  <a:lnTo>
                    <a:pt x="580" y="200"/>
                  </a:lnTo>
                  <a:lnTo>
                    <a:pt x="566" y="201"/>
                  </a:lnTo>
                  <a:lnTo>
                    <a:pt x="554" y="202"/>
                  </a:lnTo>
                  <a:lnTo>
                    <a:pt x="542" y="204"/>
                  </a:lnTo>
                  <a:lnTo>
                    <a:pt x="530" y="207"/>
                  </a:lnTo>
                  <a:lnTo>
                    <a:pt x="520" y="210"/>
                  </a:lnTo>
                  <a:lnTo>
                    <a:pt x="510" y="215"/>
                  </a:lnTo>
                  <a:lnTo>
                    <a:pt x="500" y="221"/>
                  </a:lnTo>
                  <a:lnTo>
                    <a:pt x="490" y="228"/>
                  </a:lnTo>
                  <a:lnTo>
                    <a:pt x="482" y="236"/>
                  </a:lnTo>
                  <a:lnTo>
                    <a:pt x="474" y="245"/>
                  </a:lnTo>
                  <a:lnTo>
                    <a:pt x="466" y="257"/>
                  </a:lnTo>
                  <a:lnTo>
                    <a:pt x="458" y="270"/>
                  </a:lnTo>
                  <a:lnTo>
                    <a:pt x="452" y="283"/>
                  </a:lnTo>
                  <a:lnTo>
                    <a:pt x="445" y="295"/>
                  </a:lnTo>
                  <a:lnTo>
                    <a:pt x="438" y="305"/>
                  </a:lnTo>
                  <a:lnTo>
                    <a:pt x="431" y="314"/>
                  </a:lnTo>
                  <a:lnTo>
                    <a:pt x="422" y="321"/>
                  </a:lnTo>
                  <a:lnTo>
                    <a:pt x="413" y="328"/>
                  </a:lnTo>
                  <a:lnTo>
                    <a:pt x="404" y="332"/>
                  </a:lnTo>
                  <a:lnTo>
                    <a:pt x="393" y="335"/>
                  </a:lnTo>
                  <a:lnTo>
                    <a:pt x="382" y="336"/>
                  </a:lnTo>
                  <a:lnTo>
                    <a:pt x="370" y="336"/>
                  </a:lnTo>
                  <a:lnTo>
                    <a:pt x="355" y="334"/>
                  </a:lnTo>
                  <a:lnTo>
                    <a:pt x="340" y="330"/>
                  </a:lnTo>
                  <a:lnTo>
                    <a:pt x="322" y="324"/>
                  </a:lnTo>
                  <a:lnTo>
                    <a:pt x="304" y="318"/>
                  </a:lnTo>
                  <a:lnTo>
                    <a:pt x="282" y="310"/>
                  </a:lnTo>
                  <a:lnTo>
                    <a:pt x="260" y="300"/>
                  </a:lnTo>
                  <a:lnTo>
                    <a:pt x="238" y="291"/>
                  </a:lnTo>
                  <a:lnTo>
                    <a:pt x="221" y="285"/>
                  </a:lnTo>
                  <a:lnTo>
                    <a:pt x="207" y="282"/>
                  </a:lnTo>
                  <a:lnTo>
                    <a:pt x="197" y="281"/>
                  </a:lnTo>
                  <a:lnTo>
                    <a:pt x="189" y="282"/>
                  </a:lnTo>
                  <a:lnTo>
                    <a:pt x="182" y="284"/>
                  </a:lnTo>
                  <a:lnTo>
                    <a:pt x="177" y="287"/>
                  </a:lnTo>
                  <a:lnTo>
                    <a:pt x="172" y="292"/>
                  </a:lnTo>
                  <a:lnTo>
                    <a:pt x="168" y="295"/>
                  </a:lnTo>
                  <a:lnTo>
                    <a:pt x="163" y="298"/>
                  </a:lnTo>
                  <a:lnTo>
                    <a:pt x="156" y="299"/>
                  </a:lnTo>
                  <a:lnTo>
                    <a:pt x="148" y="300"/>
                  </a:lnTo>
                  <a:lnTo>
                    <a:pt x="137" y="298"/>
                  </a:lnTo>
                  <a:lnTo>
                    <a:pt x="124" y="294"/>
                  </a:lnTo>
                  <a:lnTo>
                    <a:pt x="107" y="287"/>
                  </a:lnTo>
                  <a:lnTo>
                    <a:pt x="86" y="277"/>
                  </a:lnTo>
                  <a:lnTo>
                    <a:pt x="44" y="258"/>
                  </a:lnTo>
                  <a:lnTo>
                    <a:pt x="18" y="243"/>
                  </a:lnTo>
                  <a:lnTo>
                    <a:pt x="9" y="238"/>
                  </a:lnTo>
                  <a:lnTo>
                    <a:pt x="3" y="235"/>
                  </a:lnTo>
                  <a:lnTo>
                    <a:pt x="2" y="233"/>
                  </a:lnTo>
                  <a:lnTo>
                    <a:pt x="1" y="231"/>
                  </a:lnTo>
                  <a:lnTo>
                    <a:pt x="0" y="230"/>
                  </a:lnTo>
                  <a:lnTo>
                    <a:pt x="1" y="229"/>
                  </a:lnTo>
                  <a:lnTo>
                    <a:pt x="3" y="227"/>
                  </a:lnTo>
                  <a:lnTo>
                    <a:pt x="8" y="225"/>
                  </a:lnTo>
                  <a:lnTo>
                    <a:pt x="15" y="224"/>
                  </a:lnTo>
                  <a:lnTo>
                    <a:pt x="24" y="222"/>
                  </a:lnTo>
                  <a:lnTo>
                    <a:pt x="47" y="217"/>
                  </a:lnTo>
                  <a:lnTo>
                    <a:pt x="74" y="210"/>
                  </a:lnTo>
                  <a:lnTo>
                    <a:pt x="83" y="208"/>
                  </a:lnTo>
                  <a:lnTo>
                    <a:pt x="90" y="204"/>
                  </a:lnTo>
                  <a:lnTo>
                    <a:pt x="96" y="200"/>
                  </a:lnTo>
                  <a:lnTo>
                    <a:pt x="103" y="195"/>
                  </a:lnTo>
                  <a:lnTo>
                    <a:pt x="109" y="189"/>
                  </a:lnTo>
                  <a:lnTo>
                    <a:pt x="114" y="182"/>
                  </a:lnTo>
                  <a:lnTo>
                    <a:pt x="120" y="175"/>
                  </a:lnTo>
                  <a:lnTo>
                    <a:pt x="125" y="167"/>
                  </a:lnTo>
                  <a:lnTo>
                    <a:pt x="135" y="152"/>
                  </a:lnTo>
                  <a:lnTo>
                    <a:pt x="143" y="134"/>
                  </a:lnTo>
                  <a:lnTo>
                    <a:pt x="152" y="116"/>
                  </a:lnTo>
                  <a:lnTo>
                    <a:pt x="160" y="97"/>
                  </a:lnTo>
                  <a:lnTo>
                    <a:pt x="167" y="78"/>
                  </a:lnTo>
                  <a:lnTo>
                    <a:pt x="174" y="62"/>
                  </a:lnTo>
                  <a:lnTo>
                    <a:pt x="182" y="46"/>
                  </a:lnTo>
                  <a:lnTo>
                    <a:pt x="191" y="31"/>
                  </a:lnTo>
                  <a:lnTo>
                    <a:pt x="195" y="25"/>
                  </a:lnTo>
                  <a:lnTo>
                    <a:pt x="200" y="19"/>
                  </a:lnTo>
                  <a:lnTo>
                    <a:pt x="205" y="14"/>
                  </a:lnTo>
                  <a:lnTo>
                    <a:pt x="210" y="10"/>
                  </a:lnTo>
                  <a:lnTo>
                    <a:pt x="215" y="5"/>
                  </a:lnTo>
                  <a:lnTo>
                    <a:pt x="221" y="2"/>
                  </a:lnTo>
                  <a:lnTo>
                    <a:pt x="227" y="1"/>
                  </a:lnTo>
                  <a:lnTo>
                    <a:pt x="233" y="0"/>
                  </a:lnTo>
                  <a:lnTo>
                    <a:pt x="264" y="1"/>
                  </a:lnTo>
                  <a:lnTo>
                    <a:pt x="298" y="3"/>
                  </a:lnTo>
                  <a:lnTo>
                    <a:pt x="335" y="7"/>
                  </a:lnTo>
                  <a:lnTo>
                    <a:pt x="373" y="13"/>
                  </a:lnTo>
                  <a:lnTo>
                    <a:pt x="392" y="17"/>
                  </a:lnTo>
                  <a:lnTo>
                    <a:pt x="413" y="21"/>
                  </a:lnTo>
                  <a:lnTo>
                    <a:pt x="432" y="26"/>
                  </a:lnTo>
                  <a:lnTo>
                    <a:pt x="451" y="31"/>
                  </a:lnTo>
                  <a:lnTo>
                    <a:pt x="470" y="37"/>
                  </a:lnTo>
                  <a:lnTo>
                    <a:pt x="488" y="43"/>
                  </a:lnTo>
                  <a:lnTo>
                    <a:pt x="506" y="52"/>
                  </a:lnTo>
                  <a:lnTo>
                    <a:pt x="521" y="59"/>
                  </a:lnTo>
                  <a:lnTo>
                    <a:pt x="558" y="77"/>
                  </a:lnTo>
                  <a:lnTo>
                    <a:pt x="599" y="98"/>
                  </a:lnTo>
                  <a:lnTo>
                    <a:pt x="620" y="109"/>
                  </a:lnTo>
                  <a:lnTo>
                    <a:pt x="638" y="122"/>
                  </a:lnTo>
                  <a:lnTo>
                    <a:pt x="656" y="133"/>
                  </a:lnTo>
                  <a:lnTo>
                    <a:pt x="671" y="144"/>
                  </a:lnTo>
                  <a:lnTo>
                    <a:pt x="684" y="156"/>
                  </a:lnTo>
                  <a:lnTo>
                    <a:pt x="693" y="166"/>
                  </a:lnTo>
                  <a:lnTo>
                    <a:pt x="696" y="171"/>
                  </a:lnTo>
                  <a:lnTo>
                    <a:pt x="698" y="175"/>
                  </a:lnTo>
                  <a:lnTo>
                    <a:pt x="698" y="179"/>
                  </a:lnTo>
                  <a:lnTo>
                    <a:pt x="698" y="183"/>
                  </a:lnTo>
                  <a:lnTo>
                    <a:pt x="696" y="187"/>
                  </a:lnTo>
                  <a:lnTo>
                    <a:pt x="692" y="191"/>
                  </a:lnTo>
                  <a:lnTo>
                    <a:pt x="687" y="193"/>
                  </a:lnTo>
                  <a:lnTo>
                    <a:pt x="681" y="195"/>
                  </a:lnTo>
                  <a:lnTo>
                    <a:pt x="672" y="197"/>
                  </a:lnTo>
                  <a:lnTo>
                    <a:pt x="662" y="199"/>
                  </a:lnTo>
                  <a:lnTo>
                    <a:pt x="650" y="199"/>
                  </a:lnTo>
                  <a:lnTo>
                    <a:pt x="636" y="200"/>
                  </a:lnTo>
                  <a:close/>
                </a:path>
              </a:pathLst>
            </a:custGeom>
            <a:solidFill>
              <a:srgbClr val="D69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83" name="Freeform 2391">
              <a:extLst>
                <a:ext uri="{FF2B5EF4-FFF2-40B4-BE49-F238E27FC236}">
                  <a16:creationId xmlns:a16="http://schemas.microsoft.com/office/drawing/2014/main" id="{0A964CC2-EE75-4219-835E-116EEDE5A3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1" y="3404"/>
              <a:ext cx="49" cy="25"/>
            </a:xfrm>
            <a:custGeom>
              <a:avLst/>
              <a:gdLst>
                <a:gd name="T0" fmla="*/ 3 w 736"/>
                <a:gd name="T1" fmla="*/ 1 h 372"/>
                <a:gd name="T2" fmla="*/ 3 w 736"/>
                <a:gd name="T3" fmla="*/ 1 h 372"/>
                <a:gd name="T4" fmla="*/ 2 w 736"/>
                <a:gd name="T5" fmla="*/ 1 h 372"/>
                <a:gd name="T6" fmla="*/ 2 w 736"/>
                <a:gd name="T7" fmla="*/ 1 h 372"/>
                <a:gd name="T8" fmla="*/ 2 w 736"/>
                <a:gd name="T9" fmla="*/ 1 h 372"/>
                <a:gd name="T10" fmla="*/ 2 w 736"/>
                <a:gd name="T11" fmla="*/ 1 h 372"/>
                <a:gd name="T12" fmla="*/ 2 w 736"/>
                <a:gd name="T13" fmla="*/ 2 h 372"/>
                <a:gd name="T14" fmla="*/ 2 w 736"/>
                <a:gd name="T15" fmla="*/ 1 h 372"/>
                <a:gd name="T16" fmla="*/ 2 w 736"/>
                <a:gd name="T17" fmla="*/ 2 h 372"/>
                <a:gd name="T18" fmla="*/ 1 w 736"/>
                <a:gd name="T19" fmla="*/ 2 h 372"/>
                <a:gd name="T20" fmla="*/ 2 w 736"/>
                <a:gd name="T21" fmla="*/ 1 h 372"/>
                <a:gd name="T22" fmla="*/ 2 w 736"/>
                <a:gd name="T23" fmla="*/ 2 h 372"/>
                <a:gd name="T24" fmla="*/ 1 w 736"/>
                <a:gd name="T25" fmla="*/ 1 h 372"/>
                <a:gd name="T26" fmla="*/ 1 w 736"/>
                <a:gd name="T27" fmla="*/ 1 h 372"/>
                <a:gd name="T28" fmla="*/ 1 w 736"/>
                <a:gd name="T29" fmla="*/ 1 h 372"/>
                <a:gd name="T30" fmla="*/ 1 w 736"/>
                <a:gd name="T31" fmla="*/ 1 h 372"/>
                <a:gd name="T32" fmla="*/ 1 w 736"/>
                <a:gd name="T33" fmla="*/ 1 h 372"/>
                <a:gd name="T34" fmla="*/ 1 w 736"/>
                <a:gd name="T35" fmla="*/ 1 h 372"/>
                <a:gd name="T36" fmla="*/ 1 w 736"/>
                <a:gd name="T37" fmla="*/ 1 h 372"/>
                <a:gd name="T38" fmla="*/ 1 w 736"/>
                <a:gd name="T39" fmla="*/ 1 h 372"/>
                <a:gd name="T40" fmla="*/ 0 w 736"/>
                <a:gd name="T41" fmla="*/ 1 h 372"/>
                <a:gd name="T42" fmla="*/ 0 w 736"/>
                <a:gd name="T43" fmla="*/ 1 h 372"/>
                <a:gd name="T44" fmla="*/ 0 w 736"/>
                <a:gd name="T45" fmla="*/ 1 h 372"/>
                <a:gd name="T46" fmla="*/ 0 w 736"/>
                <a:gd name="T47" fmla="*/ 1 h 372"/>
                <a:gd name="T48" fmla="*/ 0 w 736"/>
                <a:gd name="T49" fmla="*/ 1 h 372"/>
                <a:gd name="T50" fmla="*/ 0 w 736"/>
                <a:gd name="T51" fmla="*/ 1 h 372"/>
                <a:gd name="T52" fmla="*/ 0 w 736"/>
                <a:gd name="T53" fmla="*/ 1 h 372"/>
                <a:gd name="T54" fmla="*/ 0 w 736"/>
                <a:gd name="T55" fmla="*/ 1 h 372"/>
                <a:gd name="T56" fmla="*/ 0 w 736"/>
                <a:gd name="T57" fmla="*/ 1 h 372"/>
                <a:gd name="T58" fmla="*/ 0 w 736"/>
                <a:gd name="T59" fmla="*/ 1 h 372"/>
                <a:gd name="T60" fmla="*/ 1 w 736"/>
                <a:gd name="T61" fmla="*/ 1 h 372"/>
                <a:gd name="T62" fmla="*/ 1 w 736"/>
                <a:gd name="T63" fmla="*/ 1 h 372"/>
                <a:gd name="T64" fmla="*/ 1 w 736"/>
                <a:gd name="T65" fmla="*/ 1 h 372"/>
                <a:gd name="T66" fmla="*/ 1 w 736"/>
                <a:gd name="T67" fmla="*/ 0 h 372"/>
                <a:gd name="T68" fmla="*/ 1 w 736"/>
                <a:gd name="T69" fmla="*/ 0 h 372"/>
                <a:gd name="T70" fmla="*/ 1 w 736"/>
                <a:gd name="T71" fmla="*/ 0 h 372"/>
                <a:gd name="T72" fmla="*/ 1 w 736"/>
                <a:gd name="T73" fmla="*/ 0 h 372"/>
                <a:gd name="T74" fmla="*/ 1 w 736"/>
                <a:gd name="T75" fmla="*/ 0 h 372"/>
                <a:gd name="T76" fmla="*/ 1 w 736"/>
                <a:gd name="T77" fmla="*/ 0 h 372"/>
                <a:gd name="T78" fmla="*/ 2 w 736"/>
                <a:gd name="T79" fmla="*/ 0 h 372"/>
                <a:gd name="T80" fmla="*/ 1 w 736"/>
                <a:gd name="T81" fmla="*/ 0 h 372"/>
                <a:gd name="T82" fmla="*/ 2 w 736"/>
                <a:gd name="T83" fmla="*/ 0 h 372"/>
                <a:gd name="T84" fmla="*/ 2 w 736"/>
                <a:gd name="T85" fmla="*/ 0 h 372"/>
                <a:gd name="T86" fmla="*/ 2 w 736"/>
                <a:gd name="T87" fmla="*/ 0 h 372"/>
                <a:gd name="T88" fmla="*/ 2 w 736"/>
                <a:gd name="T89" fmla="*/ 0 h 372"/>
                <a:gd name="T90" fmla="*/ 3 w 736"/>
                <a:gd name="T91" fmla="*/ 1 h 372"/>
                <a:gd name="T92" fmla="*/ 3 w 736"/>
                <a:gd name="T93" fmla="*/ 1 h 372"/>
                <a:gd name="T94" fmla="*/ 3 w 736"/>
                <a:gd name="T95" fmla="*/ 1 h 372"/>
                <a:gd name="T96" fmla="*/ 3 w 736"/>
                <a:gd name="T97" fmla="*/ 1 h 372"/>
                <a:gd name="T98" fmla="*/ 3 w 736"/>
                <a:gd name="T99" fmla="*/ 1 h 372"/>
                <a:gd name="T100" fmla="*/ 3 w 736"/>
                <a:gd name="T101" fmla="*/ 1 h 372"/>
                <a:gd name="T102" fmla="*/ 3 w 736"/>
                <a:gd name="T103" fmla="*/ 1 h 372"/>
                <a:gd name="T104" fmla="*/ 3 w 736"/>
                <a:gd name="T105" fmla="*/ 1 h 372"/>
                <a:gd name="T106" fmla="*/ 3 w 736"/>
                <a:gd name="T107" fmla="*/ 1 h 372"/>
                <a:gd name="T108" fmla="*/ 3 w 736"/>
                <a:gd name="T109" fmla="*/ 1 h 37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736" h="372">
                  <a:moveTo>
                    <a:pt x="654" y="236"/>
                  </a:moveTo>
                  <a:lnTo>
                    <a:pt x="626" y="236"/>
                  </a:lnTo>
                  <a:lnTo>
                    <a:pt x="599" y="237"/>
                  </a:lnTo>
                  <a:lnTo>
                    <a:pt x="586" y="237"/>
                  </a:lnTo>
                  <a:lnTo>
                    <a:pt x="575" y="239"/>
                  </a:lnTo>
                  <a:lnTo>
                    <a:pt x="564" y="241"/>
                  </a:lnTo>
                  <a:lnTo>
                    <a:pt x="554" y="243"/>
                  </a:lnTo>
                  <a:lnTo>
                    <a:pt x="544" y="207"/>
                  </a:lnTo>
                  <a:lnTo>
                    <a:pt x="557" y="204"/>
                  </a:lnTo>
                  <a:lnTo>
                    <a:pt x="569" y="201"/>
                  </a:lnTo>
                  <a:lnTo>
                    <a:pt x="582" y="200"/>
                  </a:lnTo>
                  <a:lnTo>
                    <a:pt x="596" y="199"/>
                  </a:lnTo>
                  <a:lnTo>
                    <a:pt x="624" y="198"/>
                  </a:lnTo>
                  <a:lnTo>
                    <a:pt x="654" y="198"/>
                  </a:lnTo>
                  <a:lnTo>
                    <a:pt x="654" y="236"/>
                  </a:lnTo>
                  <a:close/>
                  <a:moveTo>
                    <a:pt x="554" y="243"/>
                  </a:moveTo>
                  <a:lnTo>
                    <a:pt x="545" y="246"/>
                  </a:lnTo>
                  <a:lnTo>
                    <a:pt x="536" y="250"/>
                  </a:lnTo>
                  <a:lnTo>
                    <a:pt x="528" y="255"/>
                  </a:lnTo>
                  <a:lnTo>
                    <a:pt x="521" y="260"/>
                  </a:lnTo>
                  <a:lnTo>
                    <a:pt x="513" y="267"/>
                  </a:lnTo>
                  <a:lnTo>
                    <a:pt x="506" y="276"/>
                  </a:lnTo>
                  <a:lnTo>
                    <a:pt x="500" y="285"/>
                  </a:lnTo>
                  <a:lnTo>
                    <a:pt x="494" y="296"/>
                  </a:lnTo>
                  <a:lnTo>
                    <a:pt x="460" y="280"/>
                  </a:lnTo>
                  <a:lnTo>
                    <a:pt x="468" y="264"/>
                  </a:lnTo>
                  <a:lnTo>
                    <a:pt x="477" y="252"/>
                  </a:lnTo>
                  <a:lnTo>
                    <a:pt x="487" y="241"/>
                  </a:lnTo>
                  <a:lnTo>
                    <a:pt x="497" y="231"/>
                  </a:lnTo>
                  <a:lnTo>
                    <a:pt x="507" y="223"/>
                  </a:lnTo>
                  <a:lnTo>
                    <a:pt x="520" y="216"/>
                  </a:lnTo>
                  <a:lnTo>
                    <a:pt x="531" y="211"/>
                  </a:lnTo>
                  <a:lnTo>
                    <a:pt x="544" y="207"/>
                  </a:lnTo>
                  <a:lnTo>
                    <a:pt x="554" y="243"/>
                  </a:lnTo>
                  <a:close/>
                  <a:moveTo>
                    <a:pt x="494" y="296"/>
                  </a:moveTo>
                  <a:lnTo>
                    <a:pt x="486" y="312"/>
                  </a:lnTo>
                  <a:lnTo>
                    <a:pt x="477" y="325"/>
                  </a:lnTo>
                  <a:lnTo>
                    <a:pt x="469" y="336"/>
                  </a:lnTo>
                  <a:lnTo>
                    <a:pt x="460" y="347"/>
                  </a:lnTo>
                  <a:lnTo>
                    <a:pt x="451" y="356"/>
                  </a:lnTo>
                  <a:lnTo>
                    <a:pt x="440" y="362"/>
                  </a:lnTo>
                  <a:lnTo>
                    <a:pt x="428" y="367"/>
                  </a:lnTo>
                  <a:lnTo>
                    <a:pt x="416" y="371"/>
                  </a:lnTo>
                  <a:lnTo>
                    <a:pt x="408" y="334"/>
                  </a:lnTo>
                  <a:lnTo>
                    <a:pt x="416" y="332"/>
                  </a:lnTo>
                  <a:lnTo>
                    <a:pt x="423" y="328"/>
                  </a:lnTo>
                  <a:lnTo>
                    <a:pt x="430" y="323"/>
                  </a:lnTo>
                  <a:lnTo>
                    <a:pt x="436" y="317"/>
                  </a:lnTo>
                  <a:lnTo>
                    <a:pt x="442" y="310"/>
                  </a:lnTo>
                  <a:lnTo>
                    <a:pt x="449" y="300"/>
                  </a:lnTo>
                  <a:lnTo>
                    <a:pt x="454" y="291"/>
                  </a:lnTo>
                  <a:lnTo>
                    <a:pt x="460" y="280"/>
                  </a:lnTo>
                  <a:lnTo>
                    <a:pt x="494" y="296"/>
                  </a:lnTo>
                  <a:close/>
                  <a:moveTo>
                    <a:pt x="416" y="371"/>
                  </a:moveTo>
                  <a:lnTo>
                    <a:pt x="402" y="372"/>
                  </a:lnTo>
                  <a:lnTo>
                    <a:pt x="388" y="372"/>
                  </a:lnTo>
                  <a:lnTo>
                    <a:pt x="372" y="370"/>
                  </a:lnTo>
                  <a:lnTo>
                    <a:pt x="356" y="367"/>
                  </a:lnTo>
                  <a:lnTo>
                    <a:pt x="336" y="361"/>
                  </a:lnTo>
                  <a:lnTo>
                    <a:pt x="317" y="354"/>
                  </a:lnTo>
                  <a:lnTo>
                    <a:pt x="294" y="346"/>
                  </a:lnTo>
                  <a:lnTo>
                    <a:pt x="269" y="334"/>
                  </a:lnTo>
                  <a:lnTo>
                    <a:pt x="285" y="300"/>
                  </a:lnTo>
                  <a:lnTo>
                    <a:pt x="306" y="310"/>
                  </a:lnTo>
                  <a:lnTo>
                    <a:pt x="326" y="318"/>
                  </a:lnTo>
                  <a:lnTo>
                    <a:pt x="345" y="325"/>
                  </a:lnTo>
                  <a:lnTo>
                    <a:pt x="360" y="329"/>
                  </a:lnTo>
                  <a:lnTo>
                    <a:pt x="374" y="333"/>
                  </a:lnTo>
                  <a:lnTo>
                    <a:pt x="387" y="334"/>
                  </a:lnTo>
                  <a:lnTo>
                    <a:pt x="398" y="335"/>
                  </a:lnTo>
                  <a:lnTo>
                    <a:pt x="408" y="334"/>
                  </a:lnTo>
                  <a:lnTo>
                    <a:pt x="416" y="371"/>
                  </a:lnTo>
                  <a:close/>
                  <a:moveTo>
                    <a:pt x="285" y="300"/>
                  </a:moveTo>
                  <a:lnTo>
                    <a:pt x="282" y="299"/>
                  </a:lnTo>
                  <a:lnTo>
                    <a:pt x="285" y="300"/>
                  </a:lnTo>
                  <a:lnTo>
                    <a:pt x="278" y="318"/>
                  </a:lnTo>
                  <a:lnTo>
                    <a:pt x="285" y="300"/>
                  </a:lnTo>
                  <a:close/>
                  <a:moveTo>
                    <a:pt x="269" y="334"/>
                  </a:moveTo>
                  <a:lnTo>
                    <a:pt x="252" y="327"/>
                  </a:lnTo>
                  <a:lnTo>
                    <a:pt x="239" y="323"/>
                  </a:lnTo>
                  <a:lnTo>
                    <a:pt x="227" y="320"/>
                  </a:lnTo>
                  <a:lnTo>
                    <a:pt x="219" y="319"/>
                  </a:lnTo>
                  <a:lnTo>
                    <a:pt x="213" y="319"/>
                  </a:lnTo>
                  <a:lnTo>
                    <a:pt x="209" y="320"/>
                  </a:lnTo>
                  <a:lnTo>
                    <a:pt x="206" y="322"/>
                  </a:lnTo>
                  <a:lnTo>
                    <a:pt x="202" y="324"/>
                  </a:lnTo>
                  <a:lnTo>
                    <a:pt x="180" y="294"/>
                  </a:lnTo>
                  <a:lnTo>
                    <a:pt x="186" y="289"/>
                  </a:lnTo>
                  <a:lnTo>
                    <a:pt x="192" y="285"/>
                  </a:lnTo>
                  <a:lnTo>
                    <a:pt x="200" y="282"/>
                  </a:lnTo>
                  <a:lnTo>
                    <a:pt x="211" y="281"/>
                  </a:lnTo>
                  <a:lnTo>
                    <a:pt x="217" y="281"/>
                  </a:lnTo>
                  <a:lnTo>
                    <a:pt x="224" y="281"/>
                  </a:lnTo>
                  <a:lnTo>
                    <a:pt x="231" y="282"/>
                  </a:lnTo>
                  <a:lnTo>
                    <a:pt x="241" y="284"/>
                  </a:lnTo>
                  <a:lnTo>
                    <a:pt x="260" y="290"/>
                  </a:lnTo>
                  <a:lnTo>
                    <a:pt x="285" y="300"/>
                  </a:lnTo>
                  <a:lnTo>
                    <a:pt x="269" y="334"/>
                  </a:lnTo>
                  <a:close/>
                  <a:moveTo>
                    <a:pt x="202" y="324"/>
                  </a:moveTo>
                  <a:lnTo>
                    <a:pt x="196" y="328"/>
                  </a:lnTo>
                  <a:lnTo>
                    <a:pt x="189" y="332"/>
                  </a:lnTo>
                  <a:lnTo>
                    <a:pt x="185" y="334"/>
                  </a:lnTo>
                  <a:lnTo>
                    <a:pt x="181" y="335"/>
                  </a:lnTo>
                  <a:lnTo>
                    <a:pt x="176" y="336"/>
                  </a:lnTo>
                  <a:lnTo>
                    <a:pt x="171" y="336"/>
                  </a:lnTo>
                  <a:lnTo>
                    <a:pt x="164" y="336"/>
                  </a:lnTo>
                  <a:lnTo>
                    <a:pt x="157" y="335"/>
                  </a:lnTo>
                  <a:lnTo>
                    <a:pt x="149" y="334"/>
                  </a:lnTo>
                  <a:lnTo>
                    <a:pt x="141" y="331"/>
                  </a:lnTo>
                  <a:lnTo>
                    <a:pt x="120" y="324"/>
                  </a:lnTo>
                  <a:lnTo>
                    <a:pt x="95" y="312"/>
                  </a:lnTo>
                  <a:lnTo>
                    <a:pt x="112" y="279"/>
                  </a:lnTo>
                  <a:lnTo>
                    <a:pt x="129" y="287"/>
                  </a:lnTo>
                  <a:lnTo>
                    <a:pt x="144" y="293"/>
                  </a:lnTo>
                  <a:lnTo>
                    <a:pt x="155" y="296"/>
                  </a:lnTo>
                  <a:lnTo>
                    <a:pt x="162" y="298"/>
                  </a:lnTo>
                  <a:lnTo>
                    <a:pt x="169" y="298"/>
                  </a:lnTo>
                  <a:lnTo>
                    <a:pt x="174" y="297"/>
                  </a:lnTo>
                  <a:lnTo>
                    <a:pt x="177" y="296"/>
                  </a:lnTo>
                  <a:lnTo>
                    <a:pt x="180" y="294"/>
                  </a:lnTo>
                  <a:lnTo>
                    <a:pt x="202" y="324"/>
                  </a:lnTo>
                  <a:close/>
                  <a:moveTo>
                    <a:pt x="112" y="279"/>
                  </a:moveTo>
                  <a:lnTo>
                    <a:pt x="114" y="280"/>
                  </a:lnTo>
                  <a:lnTo>
                    <a:pt x="112" y="279"/>
                  </a:lnTo>
                  <a:lnTo>
                    <a:pt x="104" y="295"/>
                  </a:lnTo>
                  <a:lnTo>
                    <a:pt x="112" y="279"/>
                  </a:lnTo>
                  <a:close/>
                  <a:moveTo>
                    <a:pt x="95" y="313"/>
                  </a:moveTo>
                  <a:lnTo>
                    <a:pt x="69" y="299"/>
                  </a:lnTo>
                  <a:lnTo>
                    <a:pt x="47" y="288"/>
                  </a:lnTo>
                  <a:lnTo>
                    <a:pt x="30" y="279"/>
                  </a:lnTo>
                  <a:lnTo>
                    <a:pt x="16" y="270"/>
                  </a:lnTo>
                  <a:lnTo>
                    <a:pt x="11" y="266"/>
                  </a:lnTo>
                  <a:lnTo>
                    <a:pt x="6" y="262"/>
                  </a:lnTo>
                  <a:lnTo>
                    <a:pt x="3" y="258"/>
                  </a:lnTo>
                  <a:lnTo>
                    <a:pt x="1" y="255"/>
                  </a:lnTo>
                  <a:lnTo>
                    <a:pt x="0" y="251"/>
                  </a:lnTo>
                  <a:lnTo>
                    <a:pt x="0" y="247"/>
                  </a:lnTo>
                  <a:lnTo>
                    <a:pt x="1" y="243"/>
                  </a:lnTo>
                  <a:lnTo>
                    <a:pt x="2" y="239"/>
                  </a:lnTo>
                  <a:lnTo>
                    <a:pt x="36" y="255"/>
                  </a:lnTo>
                  <a:lnTo>
                    <a:pt x="36" y="257"/>
                  </a:lnTo>
                  <a:lnTo>
                    <a:pt x="36" y="258"/>
                  </a:lnTo>
                  <a:lnTo>
                    <a:pt x="37" y="259"/>
                  </a:lnTo>
                  <a:lnTo>
                    <a:pt x="38" y="260"/>
                  </a:lnTo>
                  <a:lnTo>
                    <a:pt x="44" y="260"/>
                  </a:lnTo>
                  <a:lnTo>
                    <a:pt x="52" y="261"/>
                  </a:lnTo>
                  <a:lnTo>
                    <a:pt x="64" y="263"/>
                  </a:lnTo>
                  <a:lnTo>
                    <a:pt x="77" y="265"/>
                  </a:lnTo>
                  <a:lnTo>
                    <a:pt x="93" y="270"/>
                  </a:lnTo>
                  <a:lnTo>
                    <a:pt x="112" y="279"/>
                  </a:lnTo>
                  <a:lnTo>
                    <a:pt x="95" y="313"/>
                  </a:lnTo>
                  <a:close/>
                  <a:moveTo>
                    <a:pt x="2" y="239"/>
                  </a:moveTo>
                  <a:lnTo>
                    <a:pt x="5" y="234"/>
                  </a:lnTo>
                  <a:lnTo>
                    <a:pt x="8" y="231"/>
                  </a:lnTo>
                  <a:lnTo>
                    <a:pt x="12" y="228"/>
                  </a:lnTo>
                  <a:lnTo>
                    <a:pt x="16" y="226"/>
                  </a:lnTo>
                  <a:lnTo>
                    <a:pt x="27" y="223"/>
                  </a:lnTo>
                  <a:lnTo>
                    <a:pt x="42" y="220"/>
                  </a:lnTo>
                  <a:lnTo>
                    <a:pt x="49" y="257"/>
                  </a:lnTo>
                  <a:lnTo>
                    <a:pt x="40" y="255"/>
                  </a:lnTo>
                  <a:lnTo>
                    <a:pt x="36" y="255"/>
                  </a:lnTo>
                  <a:lnTo>
                    <a:pt x="2" y="239"/>
                  </a:lnTo>
                  <a:close/>
                  <a:moveTo>
                    <a:pt x="42" y="220"/>
                  </a:moveTo>
                  <a:lnTo>
                    <a:pt x="51" y="219"/>
                  </a:lnTo>
                  <a:lnTo>
                    <a:pt x="62" y="217"/>
                  </a:lnTo>
                  <a:lnTo>
                    <a:pt x="75" y="214"/>
                  </a:lnTo>
                  <a:lnTo>
                    <a:pt x="87" y="211"/>
                  </a:lnTo>
                  <a:lnTo>
                    <a:pt x="97" y="247"/>
                  </a:lnTo>
                  <a:lnTo>
                    <a:pt x="84" y="250"/>
                  </a:lnTo>
                  <a:lnTo>
                    <a:pt x="71" y="253"/>
                  </a:lnTo>
                  <a:lnTo>
                    <a:pt x="59" y="255"/>
                  </a:lnTo>
                  <a:lnTo>
                    <a:pt x="49" y="257"/>
                  </a:lnTo>
                  <a:lnTo>
                    <a:pt x="42" y="220"/>
                  </a:lnTo>
                  <a:close/>
                  <a:moveTo>
                    <a:pt x="97" y="247"/>
                  </a:moveTo>
                  <a:lnTo>
                    <a:pt x="99" y="247"/>
                  </a:lnTo>
                  <a:lnTo>
                    <a:pt x="97" y="247"/>
                  </a:lnTo>
                  <a:lnTo>
                    <a:pt x="92" y="228"/>
                  </a:lnTo>
                  <a:lnTo>
                    <a:pt x="97" y="247"/>
                  </a:lnTo>
                  <a:close/>
                  <a:moveTo>
                    <a:pt x="87" y="211"/>
                  </a:moveTo>
                  <a:lnTo>
                    <a:pt x="93" y="209"/>
                  </a:lnTo>
                  <a:lnTo>
                    <a:pt x="100" y="205"/>
                  </a:lnTo>
                  <a:lnTo>
                    <a:pt x="105" y="200"/>
                  </a:lnTo>
                  <a:lnTo>
                    <a:pt x="111" y="196"/>
                  </a:lnTo>
                  <a:lnTo>
                    <a:pt x="121" y="185"/>
                  </a:lnTo>
                  <a:lnTo>
                    <a:pt x="130" y="171"/>
                  </a:lnTo>
                  <a:lnTo>
                    <a:pt x="139" y="156"/>
                  </a:lnTo>
                  <a:lnTo>
                    <a:pt x="147" y="140"/>
                  </a:lnTo>
                  <a:lnTo>
                    <a:pt x="154" y="122"/>
                  </a:lnTo>
                  <a:lnTo>
                    <a:pt x="161" y="105"/>
                  </a:lnTo>
                  <a:lnTo>
                    <a:pt x="196" y="119"/>
                  </a:lnTo>
                  <a:lnTo>
                    <a:pt x="187" y="140"/>
                  </a:lnTo>
                  <a:lnTo>
                    <a:pt x="179" y="160"/>
                  </a:lnTo>
                  <a:lnTo>
                    <a:pt x="169" y="179"/>
                  </a:lnTo>
                  <a:lnTo>
                    <a:pt x="158" y="197"/>
                  </a:lnTo>
                  <a:lnTo>
                    <a:pt x="152" y="206"/>
                  </a:lnTo>
                  <a:lnTo>
                    <a:pt x="146" y="214"/>
                  </a:lnTo>
                  <a:lnTo>
                    <a:pt x="139" y="221"/>
                  </a:lnTo>
                  <a:lnTo>
                    <a:pt x="131" y="228"/>
                  </a:lnTo>
                  <a:lnTo>
                    <a:pt x="124" y="233"/>
                  </a:lnTo>
                  <a:lnTo>
                    <a:pt x="116" y="239"/>
                  </a:lnTo>
                  <a:lnTo>
                    <a:pt x="108" y="244"/>
                  </a:lnTo>
                  <a:lnTo>
                    <a:pt x="97" y="247"/>
                  </a:lnTo>
                  <a:lnTo>
                    <a:pt x="87" y="211"/>
                  </a:lnTo>
                  <a:close/>
                  <a:moveTo>
                    <a:pt x="161" y="105"/>
                  </a:moveTo>
                  <a:lnTo>
                    <a:pt x="170" y="85"/>
                  </a:lnTo>
                  <a:lnTo>
                    <a:pt x="178" y="67"/>
                  </a:lnTo>
                  <a:lnTo>
                    <a:pt x="187" y="49"/>
                  </a:lnTo>
                  <a:lnTo>
                    <a:pt x="196" y="33"/>
                  </a:lnTo>
                  <a:lnTo>
                    <a:pt x="202" y="26"/>
                  </a:lnTo>
                  <a:lnTo>
                    <a:pt x="208" y="19"/>
                  </a:lnTo>
                  <a:lnTo>
                    <a:pt x="214" y="14"/>
                  </a:lnTo>
                  <a:lnTo>
                    <a:pt x="220" y="9"/>
                  </a:lnTo>
                  <a:lnTo>
                    <a:pt x="227" y="5"/>
                  </a:lnTo>
                  <a:lnTo>
                    <a:pt x="234" y="3"/>
                  </a:lnTo>
                  <a:lnTo>
                    <a:pt x="242" y="1"/>
                  </a:lnTo>
                  <a:lnTo>
                    <a:pt x="251" y="0"/>
                  </a:lnTo>
                  <a:lnTo>
                    <a:pt x="252" y="37"/>
                  </a:lnTo>
                  <a:lnTo>
                    <a:pt x="248" y="38"/>
                  </a:lnTo>
                  <a:lnTo>
                    <a:pt x="244" y="39"/>
                  </a:lnTo>
                  <a:lnTo>
                    <a:pt x="241" y="41"/>
                  </a:lnTo>
                  <a:lnTo>
                    <a:pt x="236" y="44"/>
                  </a:lnTo>
                  <a:lnTo>
                    <a:pt x="229" y="52"/>
                  </a:lnTo>
                  <a:lnTo>
                    <a:pt x="222" y="63"/>
                  </a:lnTo>
                  <a:lnTo>
                    <a:pt x="216" y="75"/>
                  </a:lnTo>
                  <a:lnTo>
                    <a:pt x="209" y="89"/>
                  </a:lnTo>
                  <a:lnTo>
                    <a:pt x="202" y="104"/>
                  </a:lnTo>
                  <a:lnTo>
                    <a:pt x="196" y="119"/>
                  </a:lnTo>
                  <a:lnTo>
                    <a:pt x="161" y="105"/>
                  </a:lnTo>
                  <a:close/>
                  <a:moveTo>
                    <a:pt x="251" y="0"/>
                  </a:moveTo>
                  <a:lnTo>
                    <a:pt x="251" y="18"/>
                  </a:lnTo>
                  <a:lnTo>
                    <a:pt x="251" y="0"/>
                  </a:lnTo>
                  <a:close/>
                  <a:moveTo>
                    <a:pt x="251" y="0"/>
                  </a:moveTo>
                  <a:lnTo>
                    <a:pt x="268" y="0"/>
                  </a:lnTo>
                  <a:lnTo>
                    <a:pt x="287" y="1"/>
                  </a:lnTo>
                  <a:lnTo>
                    <a:pt x="306" y="2"/>
                  </a:lnTo>
                  <a:lnTo>
                    <a:pt x="327" y="3"/>
                  </a:lnTo>
                  <a:lnTo>
                    <a:pt x="349" y="6"/>
                  </a:lnTo>
                  <a:lnTo>
                    <a:pt x="370" y="9"/>
                  </a:lnTo>
                  <a:lnTo>
                    <a:pt x="393" y="12"/>
                  </a:lnTo>
                  <a:lnTo>
                    <a:pt x="416" y="16"/>
                  </a:lnTo>
                  <a:lnTo>
                    <a:pt x="408" y="53"/>
                  </a:lnTo>
                  <a:lnTo>
                    <a:pt x="387" y="49"/>
                  </a:lnTo>
                  <a:lnTo>
                    <a:pt x="365" y="46"/>
                  </a:lnTo>
                  <a:lnTo>
                    <a:pt x="345" y="43"/>
                  </a:lnTo>
                  <a:lnTo>
                    <a:pt x="324" y="41"/>
                  </a:lnTo>
                  <a:lnTo>
                    <a:pt x="303" y="39"/>
                  </a:lnTo>
                  <a:lnTo>
                    <a:pt x="285" y="38"/>
                  </a:lnTo>
                  <a:lnTo>
                    <a:pt x="267" y="37"/>
                  </a:lnTo>
                  <a:lnTo>
                    <a:pt x="251" y="37"/>
                  </a:lnTo>
                  <a:lnTo>
                    <a:pt x="251" y="0"/>
                  </a:lnTo>
                  <a:close/>
                  <a:moveTo>
                    <a:pt x="416" y="16"/>
                  </a:moveTo>
                  <a:lnTo>
                    <a:pt x="451" y="24"/>
                  </a:lnTo>
                  <a:lnTo>
                    <a:pt x="486" y="35"/>
                  </a:lnTo>
                  <a:lnTo>
                    <a:pt x="502" y="41"/>
                  </a:lnTo>
                  <a:lnTo>
                    <a:pt x="518" y="47"/>
                  </a:lnTo>
                  <a:lnTo>
                    <a:pt x="534" y="53"/>
                  </a:lnTo>
                  <a:lnTo>
                    <a:pt x="548" y="60"/>
                  </a:lnTo>
                  <a:lnTo>
                    <a:pt x="531" y="94"/>
                  </a:lnTo>
                  <a:lnTo>
                    <a:pt x="518" y="87"/>
                  </a:lnTo>
                  <a:lnTo>
                    <a:pt x="503" y="81"/>
                  </a:lnTo>
                  <a:lnTo>
                    <a:pt x="488" y="76"/>
                  </a:lnTo>
                  <a:lnTo>
                    <a:pt x="473" y="70"/>
                  </a:lnTo>
                  <a:lnTo>
                    <a:pt x="441" y="60"/>
                  </a:lnTo>
                  <a:lnTo>
                    <a:pt x="408" y="53"/>
                  </a:lnTo>
                  <a:lnTo>
                    <a:pt x="416" y="16"/>
                  </a:lnTo>
                  <a:close/>
                  <a:moveTo>
                    <a:pt x="532" y="94"/>
                  </a:moveTo>
                  <a:lnTo>
                    <a:pt x="530" y="93"/>
                  </a:lnTo>
                  <a:lnTo>
                    <a:pt x="531" y="94"/>
                  </a:lnTo>
                  <a:lnTo>
                    <a:pt x="539" y="77"/>
                  </a:lnTo>
                  <a:lnTo>
                    <a:pt x="532" y="94"/>
                  </a:lnTo>
                  <a:close/>
                  <a:moveTo>
                    <a:pt x="547" y="60"/>
                  </a:moveTo>
                  <a:lnTo>
                    <a:pt x="566" y="69"/>
                  </a:lnTo>
                  <a:lnTo>
                    <a:pt x="586" y="79"/>
                  </a:lnTo>
                  <a:lnTo>
                    <a:pt x="608" y="90"/>
                  </a:lnTo>
                  <a:lnTo>
                    <a:pt x="630" y="102"/>
                  </a:lnTo>
                  <a:lnTo>
                    <a:pt x="651" y="114"/>
                  </a:lnTo>
                  <a:lnTo>
                    <a:pt x="672" y="126"/>
                  </a:lnTo>
                  <a:lnTo>
                    <a:pt x="689" y="139"/>
                  </a:lnTo>
                  <a:lnTo>
                    <a:pt x="706" y="151"/>
                  </a:lnTo>
                  <a:lnTo>
                    <a:pt x="681" y="180"/>
                  </a:lnTo>
                  <a:lnTo>
                    <a:pt x="667" y="169"/>
                  </a:lnTo>
                  <a:lnTo>
                    <a:pt x="649" y="157"/>
                  </a:lnTo>
                  <a:lnTo>
                    <a:pt x="631" y="146"/>
                  </a:lnTo>
                  <a:lnTo>
                    <a:pt x="610" y="134"/>
                  </a:lnTo>
                  <a:lnTo>
                    <a:pt x="569" y="112"/>
                  </a:lnTo>
                  <a:lnTo>
                    <a:pt x="532" y="94"/>
                  </a:lnTo>
                  <a:lnTo>
                    <a:pt x="547" y="60"/>
                  </a:lnTo>
                  <a:close/>
                  <a:moveTo>
                    <a:pt x="706" y="151"/>
                  </a:moveTo>
                  <a:lnTo>
                    <a:pt x="715" y="159"/>
                  </a:lnTo>
                  <a:lnTo>
                    <a:pt x="722" y="168"/>
                  </a:lnTo>
                  <a:lnTo>
                    <a:pt x="729" y="176"/>
                  </a:lnTo>
                  <a:lnTo>
                    <a:pt x="733" y="184"/>
                  </a:lnTo>
                  <a:lnTo>
                    <a:pt x="698" y="198"/>
                  </a:lnTo>
                  <a:lnTo>
                    <a:pt x="696" y="194"/>
                  </a:lnTo>
                  <a:lnTo>
                    <a:pt x="693" y="190"/>
                  </a:lnTo>
                  <a:lnTo>
                    <a:pt x="687" y="185"/>
                  </a:lnTo>
                  <a:lnTo>
                    <a:pt x="681" y="180"/>
                  </a:lnTo>
                  <a:lnTo>
                    <a:pt x="706" y="151"/>
                  </a:lnTo>
                  <a:close/>
                  <a:moveTo>
                    <a:pt x="698" y="198"/>
                  </a:moveTo>
                  <a:lnTo>
                    <a:pt x="706" y="219"/>
                  </a:lnTo>
                  <a:lnTo>
                    <a:pt x="698" y="198"/>
                  </a:lnTo>
                  <a:lnTo>
                    <a:pt x="715" y="191"/>
                  </a:lnTo>
                  <a:lnTo>
                    <a:pt x="698" y="198"/>
                  </a:lnTo>
                  <a:close/>
                  <a:moveTo>
                    <a:pt x="733" y="184"/>
                  </a:moveTo>
                  <a:lnTo>
                    <a:pt x="735" y="190"/>
                  </a:lnTo>
                  <a:lnTo>
                    <a:pt x="736" y="196"/>
                  </a:lnTo>
                  <a:lnTo>
                    <a:pt x="736" y="201"/>
                  </a:lnTo>
                  <a:lnTo>
                    <a:pt x="735" y="208"/>
                  </a:lnTo>
                  <a:lnTo>
                    <a:pt x="732" y="213"/>
                  </a:lnTo>
                  <a:lnTo>
                    <a:pt x="729" y="217"/>
                  </a:lnTo>
                  <a:lnTo>
                    <a:pt x="723" y="222"/>
                  </a:lnTo>
                  <a:lnTo>
                    <a:pt x="718" y="226"/>
                  </a:lnTo>
                  <a:lnTo>
                    <a:pt x="699" y="193"/>
                  </a:lnTo>
                  <a:lnTo>
                    <a:pt x="700" y="193"/>
                  </a:lnTo>
                  <a:lnTo>
                    <a:pt x="700" y="196"/>
                  </a:lnTo>
                  <a:lnTo>
                    <a:pt x="699" y="198"/>
                  </a:lnTo>
                  <a:lnTo>
                    <a:pt x="698" y="198"/>
                  </a:lnTo>
                  <a:lnTo>
                    <a:pt x="733" y="184"/>
                  </a:lnTo>
                  <a:close/>
                  <a:moveTo>
                    <a:pt x="718" y="226"/>
                  </a:moveTo>
                  <a:lnTo>
                    <a:pt x="713" y="228"/>
                  </a:lnTo>
                  <a:lnTo>
                    <a:pt x="707" y="230"/>
                  </a:lnTo>
                  <a:lnTo>
                    <a:pt x="701" y="232"/>
                  </a:lnTo>
                  <a:lnTo>
                    <a:pt x="694" y="233"/>
                  </a:lnTo>
                  <a:lnTo>
                    <a:pt x="676" y="235"/>
                  </a:lnTo>
                  <a:lnTo>
                    <a:pt x="654" y="236"/>
                  </a:lnTo>
                  <a:lnTo>
                    <a:pt x="654" y="198"/>
                  </a:lnTo>
                  <a:lnTo>
                    <a:pt x="671" y="198"/>
                  </a:lnTo>
                  <a:lnTo>
                    <a:pt x="683" y="197"/>
                  </a:lnTo>
                  <a:lnTo>
                    <a:pt x="693" y="195"/>
                  </a:lnTo>
                  <a:lnTo>
                    <a:pt x="699" y="193"/>
                  </a:lnTo>
                  <a:lnTo>
                    <a:pt x="718" y="2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84" name="Freeform 2392">
              <a:extLst>
                <a:ext uri="{FF2B5EF4-FFF2-40B4-BE49-F238E27FC236}">
                  <a16:creationId xmlns:a16="http://schemas.microsoft.com/office/drawing/2014/main" id="{16CC0F3C-3704-4745-9143-9380134D9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" y="3405"/>
              <a:ext cx="40" cy="26"/>
            </a:xfrm>
            <a:custGeom>
              <a:avLst/>
              <a:gdLst>
                <a:gd name="T0" fmla="*/ 3 w 600"/>
                <a:gd name="T1" fmla="*/ 0 h 388"/>
                <a:gd name="T2" fmla="*/ 3 w 600"/>
                <a:gd name="T3" fmla="*/ 1 h 388"/>
                <a:gd name="T4" fmla="*/ 3 w 600"/>
                <a:gd name="T5" fmla="*/ 1 h 388"/>
                <a:gd name="T6" fmla="*/ 3 w 600"/>
                <a:gd name="T7" fmla="*/ 1 h 388"/>
                <a:gd name="T8" fmla="*/ 3 w 600"/>
                <a:gd name="T9" fmla="*/ 1 h 388"/>
                <a:gd name="T10" fmla="*/ 3 w 600"/>
                <a:gd name="T11" fmla="*/ 1 h 388"/>
                <a:gd name="T12" fmla="*/ 2 w 600"/>
                <a:gd name="T13" fmla="*/ 1 h 388"/>
                <a:gd name="T14" fmla="*/ 2 w 600"/>
                <a:gd name="T15" fmla="*/ 1 h 388"/>
                <a:gd name="T16" fmla="*/ 2 w 600"/>
                <a:gd name="T17" fmla="*/ 1 h 388"/>
                <a:gd name="T18" fmla="*/ 2 w 600"/>
                <a:gd name="T19" fmla="*/ 1 h 388"/>
                <a:gd name="T20" fmla="*/ 2 w 600"/>
                <a:gd name="T21" fmla="*/ 1 h 388"/>
                <a:gd name="T22" fmla="*/ 2 w 600"/>
                <a:gd name="T23" fmla="*/ 1 h 388"/>
                <a:gd name="T24" fmla="*/ 1 w 600"/>
                <a:gd name="T25" fmla="*/ 1 h 388"/>
                <a:gd name="T26" fmla="*/ 1 w 600"/>
                <a:gd name="T27" fmla="*/ 1 h 388"/>
                <a:gd name="T28" fmla="*/ 1 w 600"/>
                <a:gd name="T29" fmla="*/ 1 h 388"/>
                <a:gd name="T30" fmla="*/ 1 w 600"/>
                <a:gd name="T31" fmla="*/ 1 h 388"/>
                <a:gd name="T32" fmla="*/ 1 w 600"/>
                <a:gd name="T33" fmla="*/ 1 h 388"/>
                <a:gd name="T34" fmla="*/ 1 w 600"/>
                <a:gd name="T35" fmla="*/ 1 h 388"/>
                <a:gd name="T36" fmla="*/ 1 w 600"/>
                <a:gd name="T37" fmla="*/ 1 h 388"/>
                <a:gd name="T38" fmla="*/ 1 w 600"/>
                <a:gd name="T39" fmla="*/ 2 h 388"/>
                <a:gd name="T40" fmla="*/ 0 w 600"/>
                <a:gd name="T41" fmla="*/ 2 h 388"/>
                <a:gd name="T42" fmla="*/ 0 w 600"/>
                <a:gd name="T43" fmla="*/ 2 h 388"/>
                <a:gd name="T44" fmla="*/ 0 w 600"/>
                <a:gd name="T45" fmla="*/ 2 h 388"/>
                <a:gd name="T46" fmla="*/ 0 w 600"/>
                <a:gd name="T47" fmla="*/ 2 h 388"/>
                <a:gd name="T48" fmla="*/ 0 w 600"/>
                <a:gd name="T49" fmla="*/ 2 h 388"/>
                <a:gd name="T50" fmla="*/ 0 w 600"/>
                <a:gd name="T51" fmla="*/ 2 h 388"/>
                <a:gd name="T52" fmla="*/ 0 w 600"/>
                <a:gd name="T53" fmla="*/ 2 h 388"/>
                <a:gd name="T54" fmla="*/ 0 w 600"/>
                <a:gd name="T55" fmla="*/ 2 h 388"/>
                <a:gd name="T56" fmla="*/ 0 w 600"/>
                <a:gd name="T57" fmla="*/ 2 h 388"/>
                <a:gd name="T58" fmla="*/ 0 w 600"/>
                <a:gd name="T59" fmla="*/ 2 h 388"/>
                <a:gd name="T60" fmla="*/ 0 w 600"/>
                <a:gd name="T61" fmla="*/ 1 h 388"/>
                <a:gd name="T62" fmla="*/ 0 w 600"/>
                <a:gd name="T63" fmla="*/ 1 h 388"/>
                <a:gd name="T64" fmla="*/ 0 w 600"/>
                <a:gd name="T65" fmla="*/ 1 h 388"/>
                <a:gd name="T66" fmla="*/ 0 w 600"/>
                <a:gd name="T67" fmla="*/ 1 h 388"/>
                <a:gd name="T68" fmla="*/ 0 w 600"/>
                <a:gd name="T69" fmla="*/ 1 h 388"/>
                <a:gd name="T70" fmla="*/ 0 w 600"/>
                <a:gd name="T71" fmla="*/ 1 h 388"/>
                <a:gd name="T72" fmla="*/ 0 w 600"/>
                <a:gd name="T73" fmla="*/ 1 h 388"/>
                <a:gd name="T74" fmla="*/ 0 w 600"/>
                <a:gd name="T75" fmla="*/ 0 h 388"/>
                <a:gd name="T76" fmla="*/ 0 w 600"/>
                <a:gd name="T77" fmla="*/ 0 h 388"/>
                <a:gd name="T78" fmla="*/ 0 w 600"/>
                <a:gd name="T79" fmla="*/ 0 h 388"/>
                <a:gd name="T80" fmla="*/ 0 w 600"/>
                <a:gd name="T81" fmla="*/ 0 h 388"/>
                <a:gd name="T82" fmla="*/ 0 w 600"/>
                <a:gd name="T83" fmla="*/ 0 h 388"/>
                <a:gd name="T84" fmla="*/ 0 w 600"/>
                <a:gd name="T85" fmla="*/ 0 h 388"/>
                <a:gd name="T86" fmla="*/ 1 w 600"/>
                <a:gd name="T87" fmla="*/ 0 h 388"/>
                <a:gd name="T88" fmla="*/ 1 w 600"/>
                <a:gd name="T89" fmla="*/ 0 h 388"/>
                <a:gd name="T90" fmla="*/ 1 w 600"/>
                <a:gd name="T91" fmla="*/ 0 h 388"/>
                <a:gd name="T92" fmla="*/ 1 w 600"/>
                <a:gd name="T93" fmla="*/ 0 h 388"/>
                <a:gd name="T94" fmla="*/ 2 w 600"/>
                <a:gd name="T95" fmla="*/ 0 h 388"/>
                <a:gd name="T96" fmla="*/ 2 w 600"/>
                <a:gd name="T97" fmla="*/ 0 h 388"/>
                <a:gd name="T98" fmla="*/ 2 w 600"/>
                <a:gd name="T99" fmla="*/ 0 h 388"/>
                <a:gd name="T100" fmla="*/ 2 w 600"/>
                <a:gd name="T101" fmla="*/ 0 h 388"/>
                <a:gd name="T102" fmla="*/ 2 w 600"/>
                <a:gd name="T103" fmla="*/ 0 h 388"/>
                <a:gd name="T104" fmla="*/ 3 w 600"/>
                <a:gd name="T105" fmla="*/ 0 h 388"/>
                <a:gd name="T106" fmla="*/ 3 w 600"/>
                <a:gd name="T107" fmla="*/ 0 h 388"/>
                <a:gd name="T108" fmla="*/ 3 w 600"/>
                <a:gd name="T109" fmla="*/ 0 h 38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600" h="388">
                  <a:moveTo>
                    <a:pt x="597" y="66"/>
                  </a:moveTo>
                  <a:lnTo>
                    <a:pt x="599" y="88"/>
                  </a:lnTo>
                  <a:lnTo>
                    <a:pt x="600" y="106"/>
                  </a:lnTo>
                  <a:lnTo>
                    <a:pt x="600" y="125"/>
                  </a:lnTo>
                  <a:lnTo>
                    <a:pt x="597" y="141"/>
                  </a:lnTo>
                  <a:lnTo>
                    <a:pt x="595" y="148"/>
                  </a:lnTo>
                  <a:lnTo>
                    <a:pt x="593" y="157"/>
                  </a:lnTo>
                  <a:lnTo>
                    <a:pt x="590" y="164"/>
                  </a:lnTo>
                  <a:lnTo>
                    <a:pt x="586" y="170"/>
                  </a:lnTo>
                  <a:lnTo>
                    <a:pt x="582" y="177"/>
                  </a:lnTo>
                  <a:lnTo>
                    <a:pt x="577" y="183"/>
                  </a:lnTo>
                  <a:lnTo>
                    <a:pt x="571" y="189"/>
                  </a:lnTo>
                  <a:lnTo>
                    <a:pt x="565" y="195"/>
                  </a:lnTo>
                  <a:lnTo>
                    <a:pt x="558" y="200"/>
                  </a:lnTo>
                  <a:lnTo>
                    <a:pt x="550" y="205"/>
                  </a:lnTo>
                  <a:lnTo>
                    <a:pt x="542" y="209"/>
                  </a:lnTo>
                  <a:lnTo>
                    <a:pt x="531" y="214"/>
                  </a:lnTo>
                  <a:lnTo>
                    <a:pt x="521" y="218"/>
                  </a:lnTo>
                  <a:lnTo>
                    <a:pt x="510" y="223"/>
                  </a:lnTo>
                  <a:lnTo>
                    <a:pt x="497" y="226"/>
                  </a:lnTo>
                  <a:lnTo>
                    <a:pt x="484" y="229"/>
                  </a:lnTo>
                  <a:lnTo>
                    <a:pt x="454" y="235"/>
                  </a:lnTo>
                  <a:lnTo>
                    <a:pt x="420" y="240"/>
                  </a:lnTo>
                  <a:lnTo>
                    <a:pt x="382" y="244"/>
                  </a:lnTo>
                  <a:lnTo>
                    <a:pt x="339" y="247"/>
                  </a:lnTo>
                  <a:lnTo>
                    <a:pt x="317" y="249"/>
                  </a:lnTo>
                  <a:lnTo>
                    <a:pt x="297" y="251"/>
                  </a:lnTo>
                  <a:lnTo>
                    <a:pt x="278" y="253"/>
                  </a:lnTo>
                  <a:lnTo>
                    <a:pt x="262" y="257"/>
                  </a:lnTo>
                  <a:lnTo>
                    <a:pt x="246" y="261"/>
                  </a:lnTo>
                  <a:lnTo>
                    <a:pt x="232" y="265"/>
                  </a:lnTo>
                  <a:lnTo>
                    <a:pt x="219" y="269"/>
                  </a:lnTo>
                  <a:lnTo>
                    <a:pt x="208" y="274"/>
                  </a:lnTo>
                  <a:lnTo>
                    <a:pt x="198" y="279"/>
                  </a:lnTo>
                  <a:lnTo>
                    <a:pt x="188" y="285"/>
                  </a:lnTo>
                  <a:lnTo>
                    <a:pt x="180" y="291"/>
                  </a:lnTo>
                  <a:lnTo>
                    <a:pt x="173" y="297"/>
                  </a:lnTo>
                  <a:lnTo>
                    <a:pt x="160" y="309"/>
                  </a:lnTo>
                  <a:lnTo>
                    <a:pt x="149" y="322"/>
                  </a:lnTo>
                  <a:lnTo>
                    <a:pt x="133" y="346"/>
                  </a:lnTo>
                  <a:lnTo>
                    <a:pt x="115" y="368"/>
                  </a:lnTo>
                  <a:lnTo>
                    <a:pt x="111" y="372"/>
                  </a:lnTo>
                  <a:lnTo>
                    <a:pt x="105" y="376"/>
                  </a:lnTo>
                  <a:lnTo>
                    <a:pt x="99" y="380"/>
                  </a:lnTo>
                  <a:lnTo>
                    <a:pt x="93" y="382"/>
                  </a:lnTo>
                  <a:lnTo>
                    <a:pt x="86" y="385"/>
                  </a:lnTo>
                  <a:lnTo>
                    <a:pt x="77" y="386"/>
                  </a:lnTo>
                  <a:lnTo>
                    <a:pt x="68" y="387"/>
                  </a:lnTo>
                  <a:lnTo>
                    <a:pt x="58" y="388"/>
                  </a:lnTo>
                  <a:lnTo>
                    <a:pt x="38" y="388"/>
                  </a:lnTo>
                  <a:lnTo>
                    <a:pt x="23" y="387"/>
                  </a:lnTo>
                  <a:lnTo>
                    <a:pt x="12" y="386"/>
                  </a:lnTo>
                  <a:lnTo>
                    <a:pt x="5" y="385"/>
                  </a:lnTo>
                  <a:lnTo>
                    <a:pt x="3" y="384"/>
                  </a:lnTo>
                  <a:lnTo>
                    <a:pt x="1" y="383"/>
                  </a:lnTo>
                  <a:lnTo>
                    <a:pt x="0" y="381"/>
                  </a:lnTo>
                  <a:lnTo>
                    <a:pt x="0" y="380"/>
                  </a:lnTo>
                  <a:lnTo>
                    <a:pt x="0" y="376"/>
                  </a:lnTo>
                  <a:lnTo>
                    <a:pt x="3" y="371"/>
                  </a:lnTo>
                  <a:lnTo>
                    <a:pt x="10" y="358"/>
                  </a:lnTo>
                  <a:lnTo>
                    <a:pt x="18" y="340"/>
                  </a:lnTo>
                  <a:lnTo>
                    <a:pt x="21" y="329"/>
                  </a:lnTo>
                  <a:lnTo>
                    <a:pt x="22" y="315"/>
                  </a:lnTo>
                  <a:lnTo>
                    <a:pt x="22" y="309"/>
                  </a:lnTo>
                  <a:lnTo>
                    <a:pt x="21" y="301"/>
                  </a:lnTo>
                  <a:lnTo>
                    <a:pt x="20" y="293"/>
                  </a:lnTo>
                  <a:lnTo>
                    <a:pt x="18" y="284"/>
                  </a:lnTo>
                  <a:lnTo>
                    <a:pt x="13" y="267"/>
                  </a:lnTo>
                  <a:lnTo>
                    <a:pt x="10" y="247"/>
                  </a:lnTo>
                  <a:lnTo>
                    <a:pt x="8" y="226"/>
                  </a:lnTo>
                  <a:lnTo>
                    <a:pt x="8" y="203"/>
                  </a:lnTo>
                  <a:lnTo>
                    <a:pt x="9" y="180"/>
                  </a:lnTo>
                  <a:lnTo>
                    <a:pt x="12" y="157"/>
                  </a:lnTo>
                  <a:lnTo>
                    <a:pt x="18" y="134"/>
                  </a:lnTo>
                  <a:lnTo>
                    <a:pt x="24" y="111"/>
                  </a:lnTo>
                  <a:lnTo>
                    <a:pt x="28" y="100"/>
                  </a:lnTo>
                  <a:lnTo>
                    <a:pt x="32" y="90"/>
                  </a:lnTo>
                  <a:lnTo>
                    <a:pt x="37" y="80"/>
                  </a:lnTo>
                  <a:lnTo>
                    <a:pt x="42" y="69"/>
                  </a:lnTo>
                  <a:lnTo>
                    <a:pt x="47" y="60"/>
                  </a:lnTo>
                  <a:lnTo>
                    <a:pt x="54" y="51"/>
                  </a:lnTo>
                  <a:lnTo>
                    <a:pt x="61" y="42"/>
                  </a:lnTo>
                  <a:lnTo>
                    <a:pt x="68" y="35"/>
                  </a:lnTo>
                  <a:lnTo>
                    <a:pt x="76" y="28"/>
                  </a:lnTo>
                  <a:lnTo>
                    <a:pt x="84" y="22"/>
                  </a:lnTo>
                  <a:lnTo>
                    <a:pt x="94" y="17"/>
                  </a:lnTo>
                  <a:lnTo>
                    <a:pt x="103" y="13"/>
                  </a:lnTo>
                  <a:lnTo>
                    <a:pt x="113" y="8"/>
                  </a:lnTo>
                  <a:lnTo>
                    <a:pt x="124" y="6"/>
                  </a:lnTo>
                  <a:lnTo>
                    <a:pt x="135" y="4"/>
                  </a:lnTo>
                  <a:lnTo>
                    <a:pt x="146" y="3"/>
                  </a:lnTo>
                  <a:lnTo>
                    <a:pt x="203" y="3"/>
                  </a:lnTo>
                  <a:lnTo>
                    <a:pt x="270" y="1"/>
                  </a:lnTo>
                  <a:lnTo>
                    <a:pt x="306" y="0"/>
                  </a:lnTo>
                  <a:lnTo>
                    <a:pt x="342" y="0"/>
                  </a:lnTo>
                  <a:lnTo>
                    <a:pt x="379" y="0"/>
                  </a:lnTo>
                  <a:lnTo>
                    <a:pt x="415" y="2"/>
                  </a:lnTo>
                  <a:lnTo>
                    <a:pt x="450" y="4"/>
                  </a:lnTo>
                  <a:lnTo>
                    <a:pt x="482" y="7"/>
                  </a:lnTo>
                  <a:lnTo>
                    <a:pt x="497" y="11"/>
                  </a:lnTo>
                  <a:lnTo>
                    <a:pt x="513" y="13"/>
                  </a:lnTo>
                  <a:lnTo>
                    <a:pt x="526" y="16"/>
                  </a:lnTo>
                  <a:lnTo>
                    <a:pt x="538" y="20"/>
                  </a:lnTo>
                  <a:lnTo>
                    <a:pt x="551" y="24"/>
                  </a:lnTo>
                  <a:lnTo>
                    <a:pt x="561" y="28"/>
                  </a:lnTo>
                  <a:lnTo>
                    <a:pt x="570" y="33"/>
                  </a:lnTo>
                  <a:lnTo>
                    <a:pt x="579" y="38"/>
                  </a:lnTo>
                  <a:lnTo>
                    <a:pt x="586" y="45"/>
                  </a:lnTo>
                  <a:lnTo>
                    <a:pt x="591" y="52"/>
                  </a:lnTo>
                  <a:lnTo>
                    <a:pt x="595" y="59"/>
                  </a:lnTo>
                  <a:lnTo>
                    <a:pt x="597" y="66"/>
                  </a:lnTo>
                  <a:close/>
                </a:path>
              </a:pathLst>
            </a:custGeom>
            <a:solidFill>
              <a:srgbClr val="D69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85" name="Freeform 2393">
              <a:extLst>
                <a:ext uri="{FF2B5EF4-FFF2-40B4-BE49-F238E27FC236}">
                  <a16:creationId xmlns:a16="http://schemas.microsoft.com/office/drawing/2014/main" id="{41EAAA69-1632-4BEB-AC24-CC57B38E2B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91" y="3404"/>
              <a:ext cx="42" cy="28"/>
            </a:xfrm>
            <a:custGeom>
              <a:avLst/>
              <a:gdLst>
                <a:gd name="T0" fmla="*/ 3 w 639"/>
                <a:gd name="T1" fmla="*/ 1 h 425"/>
                <a:gd name="T2" fmla="*/ 3 w 639"/>
                <a:gd name="T3" fmla="*/ 1 h 425"/>
                <a:gd name="T4" fmla="*/ 3 w 639"/>
                <a:gd name="T5" fmla="*/ 1 h 425"/>
                <a:gd name="T6" fmla="*/ 3 w 639"/>
                <a:gd name="T7" fmla="*/ 1 h 425"/>
                <a:gd name="T8" fmla="*/ 3 w 639"/>
                <a:gd name="T9" fmla="*/ 1 h 425"/>
                <a:gd name="T10" fmla="*/ 3 w 639"/>
                <a:gd name="T11" fmla="*/ 1 h 425"/>
                <a:gd name="T12" fmla="*/ 2 w 639"/>
                <a:gd name="T13" fmla="*/ 1 h 425"/>
                <a:gd name="T14" fmla="*/ 2 w 639"/>
                <a:gd name="T15" fmla="*/ 1 h 425"/>
                <a:gd name="T16" fmla="*/ 2 w 639"/>
                <a:gd name="T17" fmla="*/ 1 h 425"/>
                <a:gd name="T18" fmla="*/ 2 w 639"/>
                <a:gd name="T19" fmla="*/ 1 h 425"/>
                <a:gd name="T20" fmla="*/ 2 w 639"/>
                <a:gd name="T21" fmla="*/ 1 h 425"/>
                <a:gd name="T22" fmla="*/ 2 w 639"/>
                <a:gd name="T23" fmla="*/ 1 h 425"/>
                <a:gd name="T24" fmla="*/ 1 w 639"/>
                <a:gd name="T25" fmla="*/ 1 h 425"/>
                <a:gd name="T26" fmla="*/ 1 w 639"/>
                <a:gd name="T27" fmla="*/ 1 h 425"/>
                <a:gd name="T28" fmla="*/ 1 w 639"/>
                <a:gd name="T29" fmla="*/ 2 h 425"/>
                <a:gd name="T30" fmla="*/ 1 w 639"/>
                <a:gd name="T31" fmla="*/ 1 h 425"/>
                <a:gd name="T32" fmla="*/ 1 w 639"/>
                <a:gd name="T33" fmla="*/ 1 h 425"/>
                <a:gd name="T34" fmla="*/ 2 w 639"/>
                <a:gd name="T35" fmla="*/ 1 h 425"/>
                <a:gd name="T36" fmla="*/ 1 w 639"/>
                <a:gd name="T37" fmla="*/ 2 h 425"/>
                <a:gd name="T38" fmla="*/ 0 w 639"/>
                <a:gd name="T39" fmla="*/ 2 h 425"/>
                <a:gd name="T40" fmla="*/ 0 w 639"/>
                <a:gd name="T41" fmla="*/ 2 h 425"/>
                <a:gd name="T42" fmla="*/ 1 w 639"/>
                <a:gd name="T43" fmla="*/ 2 h 425"/>
                <a:gd name="T44" fmla="*/ 0 w 639"/>
                <a:gd name="T45" fmla="*/ 2 h 425"/>
                <a:gd name="T46" fmla="*/ 0 w 639"/>
                <a:gd name="T47" fmla="*/ 2 h 425"/>
                <a:gd name="T48" fmla="*/ 0 w 639"/>
                <a:gd name="T49" fmla="*/ 2 h 425"/>
                <a:gd name="T50" fmla="*/ 0 w 639"/>
                <a:gd name="T51" fmla="*/ 2 h 425"/>
                <a:gd name="T52" fmla="*/ 0 w 639"/>
                <a:gd name="T53" fmla="*/ 2 h 425"/>
                <a:gd name="T54" fmla="*/ 0 w 639"/>
                <a:gd name="T55" fmla="*/ 2 h 425"/>
                <a:gd name="T56" fmla="*/ 0 w 639"/>
                <a:gd name="T57" fmla="*/ 2 h 425"/>
                <a:gd name="T58" fmla="*/ 0 w 639"/>
                <a:gd name="T59" fmla="*/ 2 h 425"/>
                <a:gd name="T60" fmla="*/ 0 w 639"/>
                <a:gd name="T61" fmla="*/ 1 h 425"/>
                <a:gd name="T62" fmla="*/ 0 w 639"/>
                <a:gd name="T63" fmla="*/ 2 h 425"/>
                <a:gd name="T64" fmla="*/ 0 w 639"/>
                <a:gd name="T65" fmla="*/ 2 h 425"/>
                <a:gd name="T66" fmla="*/ 0 w 639"/>
                <a:gd name="T67" fmla="*/ 1 h 425"/>
                <a:gd name="T68" fmla="*/ 0 w 639"/>
                <a:gd name="T69" fmla="*/ 1 h 425"/>
                <a:gd name="T70" fmla="*/ 0 w 639"/>
                <a:gd name="T71" fmla="*/ 1 h 425"/>
                <a:gd name="T72" fmla="*/ 0 w 639"/>
                <a:gd name="T73" fmla="*/ 1 h 425"/>
                <a:gd name="T74" fmla="*/ 0 w 639"/>
                <a:gd name="T75" fmla="*/ 1 h 425"/>
                <a:gd name="T76" fmla="*/ 0 w 639"/>
                <a:gd name="T77" fmla="*/ 1 h 425"/>
                <a:gd name="T78" fmla="*/ 0 w 639"/>
                <a:gd name="T79" fmla="*/ 1 h 425"/>
                <a:gd name="T80" fmla="*/ 0 w 639"/>
                <a:gd name="T81" fmla="*/ 0 h 425"/>
                <a:gd name="T82" fmla="*/ 0 w 639"/>
                <a:gd name="T83" fmla="*/ 0 h 425"/>
                <a:gd name="T84" fmla="*/ 1 w 639"/>
                <a:gd name="T85" fmla="*/ 0 h 425"/>
                <a:gd name="T86" fmla="*/ 0 w 639"/>
                <a:gd name="T87" fmla="*/ 0 h 425"/>
                <a:gd name="T88" fmla="*/ 1 w 639"/>
                <a:gd name="T89" fmla="*/ 0 h 425"/>
                <a:gd name="T90" fmla="*/ 1 w 639"/>
                <a:gd name="T91" fmla="*/ 0 h 425"/>
                <a:gd name="T92" fmla="*/ 1 w 639"/>
                <a:gd name="T93" fmla="*/ 0 h 425"/>
                <a:gd name="T94" fmla="*/ 1 w 639"/>
                <a:gd name="T95" fmla="*/ 0 h 425"/>
                <a:gd name="T96" fmla="*/ 2 w 639"/>
                <a:gd name="T97" fmla="*/ 0 h 425"/>
                <a:gd name="T98" fmla="*/ 2 w 639"/>
                <a:gd name="T99" fmla="*/ 0 h 425"/>
                <a:gd name="T100" fmla="*/ 3 w 639"/>
                <a:gd name="T101" fmla="*/ 0 h 425"/>
                <a:gd name="T102" fmla="*/ 3 w 639"/>
                <a:gd name="T103" fmla="*/ 0 h 425"/>
                <a:gd name="T104" fmla="*/ 3 w 639"/>
                <a:gd name="T105" fmla="*/ 0 h 425"/>
                <a:gd name="T106" fmla="*/ 2 w 639"/>
                <a:gd name="T107" fmla="*/ 0 h 425"/>
                <a:gd name="T108" fmla="*/ 2 w 639"/>
                <a:gd name="T109" fmla="*/ 0 h 425"/>
                <a:gd name="T110" fmla="*/ 2 w 639"/>
                <a:gd name="T111" fmla="*/ 0 h 425"/>
                <a:gd name="T112" fmla="*/ 3 w 639"/>
                <a:gd name="T113" fmla="*/ 0 h 42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639" h="425">
                  <a:moveTo>
                    <a:pt x="635" y="82"/>
                  </a:moveTo>
                  <a:lnTo>
                    <a:pt x="638" y="106"/>
                  </a:lnTo>
                  <a:lnTo>
                    <a:pt x="639" y="127"/>
                  </a:lnTo>
                  <a:lnTo>
                    <a:pt x="638" y="138"/>
                  </a:lnTo>
                  <a:lnTo>
                    <a:pt x="638" y="147"/>
                  </a:lnTo>
                  <a:lnTo>
                    <a:pt x="637" y="156"/>
                  </a:lnTo>
                  <a:lnTo>
                    <a:pt x="635" y="165"/>
                  </a:lnTo>
                  <a:lnTo>
                    <a:pt x="633" y="175"/>
                  </a:lnTo>
                  <a:lnTo>
                    <a:pt x="630" y="183"/>
                  </a:lnTo>
                  <a:lnTo>
                    <a:pt x="625" y="191"/>
                  </a:lnTo>
                  <a:lnTo>
                    <a:pt x="621" y="199"/>
                  </a:lnTo>
                  <a:lnTo>
                    <a:pt x="616" y="207"/>
                  </a:lnTo>
                  <a:lnTo>
                    <a:pt x="610" y="214"/>
                  </a:lnTo>
                  <a:lnTo>
                    <a:pt x="604" y="221"/>
                  </a:lnTo>
                  <a:lnTo>
                    <a:pt x="596" y="227"/>
                  </a:lnTo>
                  <a:lnTo>
                    <a:pt x="572" y="198"/>
                  </a:lnTo>
                  <a:lnTo>
                    <a:pt x="577" y="193"/>
                  </a:lnTo>
                  <a:lnTo>
                    <a:pt x="582" y="188"/>
                  </a:lnTo>
                  <a:lnTo>
                    <a:pt x="586" y="183"/>
                  </a:lnTo>
                  <a:lnTo>
                    <a:pt x="589" y="178"/>
                  </a:lnTo>
                  <a:lnTo>
                    <a:pt x="592" y="172"/>
                  </a:lnTo>
                  <a:lnTo>
                    <a:pt x="595" y="165"/>
                  </a:lnTo>
                  <a:lnTo>
                    <a:pt x="597" y="159"/>
                  </a:lnTo>
                  <a:lnTo>
                    <a:pt x="599" y="153"/>
                  </a:lnTo>
                  <a:lnTo>
                    <a:pt x="601" y="139"/>
                  </a:lnTo>
                  <a:lnTo>
                    <a:pt x="601" y="122"/>
                  </a:lnTo>
                  <a:lnTo>
                    <a:pt x="600" y="106"/>
                  </a:lnTo>
                  <a:lnTo>
                    <a:pt x="598" y="87"/>
                  </a:lnTo>
                  <a:lnTo>
                    <a:pt x="635" y="82"/>
                  </a:lnTo>
                  <a:close/>
                  <a:moveTo>
                    <a:pt x="596" y="227"/>
                  </a:moveTo>
                  <a:lnTo>
                    <a:pt x="588" y="233"/>
                  </a:lnTo>
                  <a:lnTo>
                    <a:pt x="579" y="239"/>
                  </a:lnTo>
                  <a:lnTo>
                    <a:pt x="570" y="244"/>
                  </a:lnTo>
                  <a:lnTo>
                    <a:pt x="560" y="249"/>
                  </a:lnTo>
                  <a:lnTo>
                    <a:pt x="549" y="253"/>
                  </a:lnTo>
                  <a:lnTo>
                    <a:pt x="537" y="257"/>
                  </a:lnTo>
                  <a:lnTo>
                    <a:pt x="524" y="261"/>
                  </a:lnTo>
                  <a:lnTo>
                    <a:pt x="510" y="265"/>
                  </a:lnTo>
                  <a:lnTo>
                    <a:pt x="479" y="271"/>
                  </a:lnTo>
                  <a:lnTo>
                    <a:pt x="443" y="277"/>
                  </a:lnTo>
                  <a:lnTo>
                    <a:pt x="403" y="281"/>
                  </a:lnTo>
                  <a:lnTo>
                    <a:pt x="359" y="285"/>
                  </a:lnTo>
                  <a:lnTo>
                    <a:pt x="357" y="247"/>
                  </a:lnTo>
                  <a:lnTo>
                    <a:pt x="398" y="244"/>
                  </a:lnTo>
                  <a:lnTo>
                    <a:pt x="435" y="240"/>
                  </a:lnTo>
                  <a:lnTo>
                    <a:pt x="468" y="235"/>
                  </a:lnTo>
                  <a:lnTo>
                    <a:pt x="497" y="229"/>
                  </a:lnTo>
                  <a:lnTo>
                    <a:pt x="520" y="223"/>
                  </a:lnTo>
                  <a:lnTo>
                    <a:pt x="541" y="216"/>
                  </a:lnTo>
                  <a:lnTo>
                    <a:pt x="550" y="212"/>
                  </a:lnTo>
                  <a:lnTo>
                    <a:pt x="559" y="208"/>
                  </a:lnTo>
                  <a:lnTo>
                    <a:pt x="566" y="203"/>
                  </a:lnTo>
                  <a:lnTo>
                    <a:pt x="572" y="198"/>
                  </a:lnTo>
                  <a:lnTo>
                    <a:pt x="596" y="227"/>
                  </a:lnTo>
                  <a:close/>
                  <a:moveTo>
                    <a:pt x="359" y="285"/>
                  </a:moveTo>
                  <a:lnTo>
                    <a:pt x="360" y="285"/>
                  </a:lnTo>
                  <a:lnTo>
                    <a:pt x="359" y="285"/>
                  </a:lnTo>
                  <a:lnTo>
                    <a:pt x="358" y="265"/>
                  </a:lnTo>
                  <a:lnTo>
                    <a:pt x="359" y="285"/>
                  </a:lnTo>
                  <a:close/>
                  <a:moveTo>
                    <a:pt x="359" y="285"/>
                  </a:moveTo>
                  <a:lnTo>
                    <a:pt x="334" y="286"/>
                  </a:lnTo>
                  <a:lnTo>
                    <a:pt x="312" y="289"/>
                  </a:lnTo>
                  <a:lnTo>
                    <a:pt x="293" y="292"/>
                  </a:lnTo>
                  <a:lnTo>
                    <a:pt x="275" y="295"/>
                  </a:lnTo>
                  <a:lnTo>
                    <a:pt x="260" y="299"/>
                  </a:lnTo>
                  <a:lnTo>
                    <a:pt x="247" y="304"/>
                  </a:lnTo>
                  <a:lnTo>
                    <a:pt x="234" y="310"/>
                  </a:lnTo>
                  <a:lnTo>
                    <a:pt x="224" y="316"/>
                  </a:lnTo>
                  <a:lnTo>
                    <a:pt x="214" y="322"/>
                  </a:lnTo>
                  <a:lnTo>
                    <a:pt x="205" y="328"/>
                  </a:lnTo>
                  <a:lnTo>
                    <a:pt x="198" y="335"/>
                  </a:lnTo>
                  <a:lnTo>
                    <a:pt x="192" y="341"/>
                  </a:lnTo>
                  <a:lnTo>
                    <a:pt x="181" y="355"/>
                  </a:lnTo>
                  <a:lnTo>
                    <a:pt x="171" y="368"/>
                  </a:lnTo>
                  <a:lnTo>
                    <a:pt x="141" y="348"/>
                  </a:lnTo>
                  <a:lnTo>
                    <a:pt x="152" y="331"/>
                  </a:lnTo>
                  <a:lnTo>
                    <a:pt x="164" y="315"/>
                  </a:lnTo>
                  <a:lnTo>
                    <a:pt x="172" y="307"/>
                  </a:lnTo>
                  <a:lnTo>
                    <a:pt x="181" y="299"/>
                  </a:lnTo>
                  <a:lnTo>
                    <a:pt x="191" y="291"/>
                  </a:lnTo>
                  <a:lnTo>
                    <a:pt x="201" y="284"/>
                  </a:lnTo>
                  <a:lnTo>
                    <a:pt x="215" y="278"/>
                  </a:lnTo>
                  <a:lnTo>
                    <a:pt x="228" y="270"/>
                  </a:lnTo>
                  <a:lnTo>
                    <a:pt x="245" y="265"/>
                  </a:lnTo>
                  <a:lnTo>
                    <a:pt x="262" y="260"/>
                  </a:lnTo>
                  <a:lnTo>
                    <a:pt x="283" y="255"/>
                  </a:lnTo>
                  <a:lnTo>
                    <a:pt x="304" y="252"/>
                  </a:lnTo>
                  <a:lnTo>
                    <a:pt x="330" y="249"/>
                  </a:lnTo>
                  <a:lnTo>
                    <a:pt x="357" y="247"/>
                  </a:lnTo>
                  <a:lnTo>
                    <a:pt x="359" y="285"/>
                  </a:lnTo>
                  <a:close/>
                  <a:moveTo>
                    <a:pt x="171" y="368"/>
                  </a:moveTo>
                  <a:lnTo>
                    <a:pt x="164" y="380"/>
                  </a:lnTo>
                  <a:lnTo>
                    <a:pt x="156" y="390"/>
                  </a:lnTo>
                  <a:lnTo>
                    <a:pt x="148" y="400"/>
                  </a:lnTo>
                  <a:lnTo>
                    <a:pt x="137" y="408"/>
                  </a:lnTo>
                  <a:lnTo>
                    <a:pt x="132" y="411"/>
                  </a:lnTo>
                  <a:lnTo>
                    <a:pt x="126" y="416"/>
                  </a:lnTo>
                  <a:lnTo>
                    <a:pt x="120" y="418"/>
                  </a:lnTo>
                  <a:lnTo>
                    <a:pt x="113" y="421"/>
                  </a:lnTo>
                  <a:lnTo>
                    <a:pt x="105" y="423"/>
                  </a:lnTo>
                  <a:lnTo>
                    <a:pt x="96" y="424"/>
                  </a:lnTo>
                  <a:lnTo>
                    <a:pt x="87" y="425"/>
                  </a:lnTo>
                  <a:lnTo>
                    <a:pt x="77" y="425"/>
                  </a:lnTo>
                  <a:lnTo>
                    <a:pt x="77" y="387"/>
                  </a:lnTo>
                  <a:lnTo>
                    <a:pt x="90" y="387"/>
                  </a:lnTo>
                  <a:lnTo>
                    <a:pt x="100" y="384"/>
                  </a:lnTo>
                  <a:lnTo>
                    <a:pt x="110" y="381"/>
                  </a:lnTo>
                  <a:lnTo>
                    <a:pt x="117" y="375"/>
                  </a:lnTo>
                  <a:lnTo>
                    <a:pt x="124" y="369"/>
                  </a:lnTo>
                  <a:lnTo>
                    <a:pt x="129" y="363"/>
                  </a:lnTo>
                  <a:lnTo>
                    <a:pt x="135" y="356"/>
                  </a:lnTo>
                  <a:lnTo>
                    <a:pt x="141" y="348"/>
                  </a:lnTo>
                  <a:lnTo>
                    <a:pt x="171" y="368"/>
                  </a:lnTo>
                  <a:close/>
                  <a:moveTo>
                    <a:pt x="77" y="425"/>
                  </a:moveTo>
                  <a:lnTo>
                    <a:pt x="56" y="425"/>
                  </a:lnTo>
                  <a:lnTo>
                    <a:pt x="40" y="424"/>
                  </a:lnTo>
                  <a:lnTo>
                    <a:pt x="26" y="422"/>
                  </a:lnTo>
                  <a:lnTo>
                    <a:pt x="16" y="420"/>
                  </a:lnTo>
                  <a:lnTo>
                    <a:pt x="12" y="418"/>
                  </a:lnTo>
                  <a:lnTo>
                    <a:pt x="9" y="416"/>
                  </a:lnTo>
                  <a:lnTo>
                    <a:pt x="6" y="414"/>
                  </a:lnTo>
                  <a:lnTo>
                    <a:pt x="4" y="411"/>
                  </a:lnTo>
                  <a:lnTo>
                    <a:pt x="2" y="408"/>
                  </a:lnTo>
                  <a:lnTo>
                    <a:pt x="1" y="405"/>
                  </a:lnTo>
                  <a:lnTo>
                    <a:pt x="1" y="401"/>
                  </a:lnTo>
                  <a:lnTo>
                    <a:pt x="0" y="397"/>
                  </a:lnTo>
                  <a:lnTo>
                    <a:pt x="38" y="397"/>
                  </a:lnTo>
                  <a:lnTo>
                    <a:pt x="38" y="398"/>
                  </a:lnTo>
                  <a:lnTo>
                    <a:pt x="38" y="399"/>
                  </a:lnTo>
                  <a:lnTo>
                    <a:pt x="39" y="399"/>
                  </a:lnTo>
                  <a:lnTo>
                    <a:pt x="40" y="399"/>
                  </a:lnTo>
                  <a:lnTo>
                    <a:pt x="42" y="398"/>
                  </a:lnTo>
                  <a:lnTo>
                    <a:pt x="46" y="395"/>
                  </a:lnTo>
                  <a:lnTo>
                    <a:pt x="51" y="393"/>
                  </a:lnTo>
                  <a:lnTo>
                    <a:pt x="58" y="390"/>
                  </a:lnTo>
                  <a:lnTo>
                    <a:pt x="66" y="388"/>
                  </a:lnTo>
                  <a:lnTo>
                    <a:pt x="77" y="387"/>
                  </a:lnTo>
                  <a:lnTo>
                    <a:pt x="77" y="425"/>
                  </a:lnTo>
                  <a:close/>
                  <a:moveTo>
                    <a:pt x="0" y="397"/>
                  </a:moveTo>
                  <a:lnTo>
                    <a:pt x="1" y="392"/>
                  </a:lnTo>
                  <a:lnTo>
                    <a:pt x="3" y="386"/>
                  </a:lnTo>
                  <a:lnTo>
                    <a:pt x="5" y="381"/>
                  </a:lnTo>
                  <a:lnTo>
                    <a:pt x="8" y="375"/>
                  </a:lnTo>
                  <a:lnTo>
                    <a:pt x="41" y="394"/>
                  </a:lnTo>
                  <a:lnTo>
                    <a:pt x="39" y="396"/>
                  </a:lnTo>
                  <a:lnTo>
                    <a:pt x="38" y="397"/>
                  </a:lnTo>
                  <a:lnTo>
                    <a:pt x="0" y="397"/>
                  </a:lnTo>
                  <a:close/>
                  <a:moveTo>
                    <a:pt x="8" y="375"/>
                  </a:moveTo>
                  <a:lnTo>
                    <a:pt x="14" y="364"/>
                  </a:lnTo>
                  <a:lnTo>
                    <a:pt x="19" y="350"/>
                  </a:lnTo>
                  <a:lnTo>
                    <a:pt x="21" y="340"/>
                  </a:lnTo>
                  <a:lnTo>
                    <a:pt x="21" y="331"/>
                  </a:lnTo>
                  <a:lnTo>
                    <a:pt x="21" y="320"/>
                  </a:lnTo>
                  <a:lnTo>
                    <a:pt x="18" y="307"/>
                  </a:lnTo>
                  <a:lnTo>
                    <a:pt x="54" y="297"/>
                  </a:lnTo>
                  <a:lnTo>
                    <a:pt x="56" y="306"/>
                  </a:lnTo>
                  <a:lnTo>
                    <a:pt x="58" y="315"/>
                  </a:lnTo>
                  <a:lnTo>
                    <a:pt x="59" y="323"/>
                  </a:lnTo>
                  <a:lnTo>
                    <a:pt x="59" y="331"/>
                  </a:lnTo>
                  <a:lnTo>
                    <a:pt x="59" y="345"/>
                  </a:lnTo>
                  <a:lnTo>
                    <a:pt x="56" y="358"/>
                  </a:lnTo>
                  <a:lnTo>
                    <a:pt x="53" y="368"/>
                  </a:lnTo>
                  <a:lnTo>
                    <a:pt x="49" y="379"/>
                  </a:lnTo>
                  <a:lnTo>
                    <a:pt x="45" y="387"/>
                  </a:lnTo>
                  <a:lnTo>
                    <a:pt x="41" y="394"/>
                  </a:lnTo>
                  <a:lnTo>
                    <a:pt x="8" y="375"/>
                  </a:lnTo>
                  <a:close/>
                  <a:moveTo>
                    <a:pt x="54" y="297"/>
                  </a:moveTo>
                  <a:lnTo>
                    <a:pt x="55" y="300"/>
                  </a:lnTo>
                  <a:lnTo>
                    <a:pt x="54" y="297"/>
                  </a:lnTo>
                  <a:lnTo>
                    <a:pt x="37" y="302"/>
                  </a:lnTo>
                  <a:lnTo>
                    <a:pt x="54" y="297"/>
                  </a:lnTo>
                  <a:close/>
                  <a:moveTo>
                    <a:pt x="18" y="307"/>
                  </a:moveTo>
                  <a:lnTo>
                    <a:pt x="14" y="291"/>
                  </a:lnTo>
                  <a:lnTo>
                    <a:pt x="11" y="271"/>
                  </a:lnTo>
                  <a:lnTo>
                    <a:pt x="9" y="252"/>
                  </a:lnTo>
                  <a:lnTo>
                    <a:pt x="9" y="230"/>
                  </a:lnTo>
                  <a:lnTo>
                    <a:pt x="46" y="230"/>
                  </a:lnTo>
                  <a:lnTo>
                    <a:pt x="47" y="249"/>
                  </a:lnTo>
                  <a:lnTo>
                    <a:pt x="48" y="266"/>
                  </a:lnTo>
                  <a:lnTo>
                    <a:pt x="51" y="283"/>
                  </a:lnTo>
                  <a:lnTo>
                    <a:pt x="54" y="297"/>
                  </a:lnTo>
                  <a:lnTo>
                    <a:pt x="18" y="307"/>
                  </a:lnTo>
                  <a:close/>
                  <a:moveTo>
                    <a:pt x="9" y="230"/>
                  </a:moveTo>
                  <a:lnTo>
                    <a:pt x="9" y="214"/>
                  </a:lnTo>
                  <a:lnTo>
                    <a:pt x="10" y="197"/>
                  </a:lnTo>
                  <a:lnTo>
                    <a:pt x="12" y="180"/>
                  </a:lnTo>
                  <a:lnTo>
                    <a:pt x="15" y="163"/>
                  </a:lnTo>
                  <a:lnTo>
                    <a:pt x="18" y="147"/>
                  </a:lnTo>
                  <a:lnTo>
                    <a:pt x="22" y="129"/>
                  </a:lnTo>
                  <a:lnTo>
                    <a:pt x="28" y="114"/>
                  </a:lnTo>
                  <a:lnTo>
                    <a:pt x="35" y="99"/>
                  </a:lnTo>
                  <a:lnTo>
                    <a:pt x="68" y="114"/>
                  </a:lnTo>
                  <a:lnTo>
                    <a:pt x="63" y="127"/>
                  </a:lnTo>
                  <a:lnTo>
                    <a:pt x="58" y="141"/>
                  </a:lnTo>
                  <a:lnTo>
                    <a:pt x="54" y="156"/>
                  </a:lnTo>
                  <a:lnTo>
                    <a:pt x="51" y="171"/>
                  </a:lnTo>
                  <a:lnTo>
                    <a:pt x="49" y="186"/>
                  </a:lnTo>
                  <a:lnTo>
                    <a:pt x="47" y="200"/>
                  </a:lnTo>
                  <a:lnTo>
                    <a:pt x="46" y="216"/>
                  </a:lnTo>
                  <a:lnTo>
                    <a:pt x="46" y="230"/>
                  </a:lnTo>
                  <a:lnTo>
                    <a:pt x="9" y="230"/>
                  </a:lnTo>
                  <a:close/>
                  <a:moveTo>
                    <a:pt x="35" y="99"/>
                  </a:moveTo>
                  <a:lnTo>
                    <a:pt x="42" y="83"/>
                  </a:lnTo>
                  <a:lnTo>
                    <a:pt x="51" y="68"/>
                  </a:lnTo>
                  <a:lnTo>
                    <a:pt x="60" y="54"/>
                  </a:lnTo>
                  <a:lnTo>
                    <a:pt x="72" y="42"/>
                  </a:lnTo>
                  <a:lnTo>
                    <a:pt x="84" y="32"/>
                  </a:lnTo>
                  <a:lnTo>
                    <a:pt x="97" y="21"/>
                  </a:lnTo>
                  <a:lnTo>
                    <a:pt x="105" y="17"/>
                  </a:lnTo>
                  <a:lnTo>
                    <a:pt x="112" y="14"/>
                  </a:lnTo>
                  <a:lnTo>
                    <a:pt x="120" y="11"/>
                  </a:lnTo>
                  <a:lnTo>
                    <a:pt x="127" y="8"/>
                  </a:lnTo>
                  <a:lnTo>
                    <a:pt x="138" y="44"/>
                  </a:lnTo>
                  <a:lnTo>
                    <a:pt x="126" y="49"/>
                  </a:lnTo>
                  <a:lnTo>
                    <a:pt x="116" y="54"/>
                  </a:lnTo>
                  <a:lnTo>
                    <a:pt x="106" y="61"/>
                  </a:lnTo>
                  <a:lnTo>
                    <a:pt x="97" y="70"/>
                  </a:lnTo>
                  <a:lnTo>
                    <a:pt x="89" y="79"/>
                  </a:lnTo>
                  <a:lnTo>
                    <a:pt x="81" y="90"/>
                  </a:lnTo>
                  <a:lnTo>
                    <a:pt x="75" y="102"/>
                  </a:lnTo>
                  <a:lnTo>
                    <a:pt x="68" y="114"/>
                  </a:lnTo>
                  <a:lnTo>
                    <a:pt x="35" y="99"/>
                  </a:lnTo>
                  <a:close/>
                  <a:moveTo>
                    <a:pt x="127" y="8"/>
                  </a:moveTo>
                  <a:lnTo>
                    <a:pt x="136" y="6"/>
                  </a:lnTo>
                  <a:lnTo>
                    <a:pt x="146" y="4"/>
                  </a:lnTo>
                  <a:lnTo>
                    <a:pt x="156" y="3"/>
                  </a:lnTo>
                  <a:lnTo>
                    <a:pt x="165" y="3"/>
                  </a:lnTo>
                  <a:lnTo>
                    <a:pt x="165" y="41"/>
                  </a:lnTo>
                  <a:lnTo>
                    <a:pt x="151" y="42"/>
                  </a:lnTo>
                  <a:lnTo>
                    <a:pt x="138" y="44"/>
                  </a:lnTo>
                  <a:lnTo>
                    <a:pt x="127" y="8"/>
                  </a:lnTo>
                  <a:close/>
                  <a:moveTo>
                    <a:pt x="165" y="3"/>
                  </a:moveTo>
                  <a:lnTo>
                    <a:pt x="182" y="3"/>
                  </a:lnTo>
                  <a:lnTo>
                    <a:pt x="200" y="3"/>
                  </a:lnTo>
                  <a:lnTo>
                    <a:pt x="221" y="2"/>
                  </a:lnTo>
                  <a:lnTo>
                    <a:pt x="241" y="2"/>
                  </a:lnTo>
                  <a:lnTo>
                    <a:pt x="242" y="39"/>
                  </a:lnTo>
                  <a:lnTo>
                    <a:pt x="221" y="40"/>
                  </a:lnTo>
                  <a:lnTo>
                    <a:pt x="201" y="40"/>
                  </a:lnTo>
                  <a:lnTo>
                    <a:pt x="183" y="41"/>
                  </a:lnTo>
                  <a:lnTo>
                    <a:pt x="165" y="41"/>
                  </a:lnTo>
                  <a:lnTo>
                    <a:pt x="165" y="3"/>
                  </a:lnTo>
                  <a:close/>
                  <a:moveTo>
                    <a:pt x="241" y="2"/>
                  </a:moveTo>
                  <a:lnTo>
                    <a:pt x="302" y="0"/>
                  </a:lnTo>
                  <a:lnTo>
                    <a:pt x="365" y="0"/>
                  </a:lnTo>
                  <a:lnTo>
                    <a:pt x="397" y="0"/>
                  </a:lnTo>
                  <a:lnTo>
                    <a:pt x="429" y="1"/>
                  </a:lnTo>
                  <a:lnTo>
                    <a:pt x="460" y="3"/>
                  </a:lnTo>
                  <a:lnTo>
                    <a:pt x="490" y="6"/>
                  </a:lnTo>
                  <a:lnTo>
                    <a:pt x="518" y="10"/>
                  </a:lnTo>
                  <a:lnTo>
                    <a:pt x="544" y="15"/>
                  </a:lnTo>
                  <a:lnTo>
                    <a:pt x="556" y="18"/>
                  </a:lnTo>
                  <a:lnTo>
                    <a:pt x="568" y="22"/>
                  </a:lnTo>
                  <a:lnTo>
                    <a:pt x="578" y="26"/>
                  </a:lnTo>
                  <a:lnTo>
                    <a:pt x="588" y="31"/>
                  </a:lnTo>
                  <a:lnTo>
                    <a:pt x="598" y="35"/>
                  </a:lnTo>
                  <a:lnTo>
                    <a:pt x="606" y="40"/>
                  </a:lnTo>
                  <a:lnTo>
                    <a:pt x="613" y="46"/>
                  </a:lnTo>
                  <a:lnTo>
                    <a:pt x="620" y="52"/>
                  </a:lnTo>
                  <a:lnTo>
                    <a:pt x="625" y="58"/>
                  </a:lnTo>
                  <a:lnTo>
                    <a:pt x="630" y="66"/>
                  </a:lnTo>
                  <a:lnTo>
                    <a:pt x="633" y="74"/>
                  </a:lnTo>
                  <a:lnTo>
                    <a:pt x="635" y="81"/>
                  </a:lnTo>
                  <a:lnTo>
                    <a:pt x="598" y="87"/>
                  </a:lnTo>
                  <a:lnTo>
                    <a:pt x="597" y="82"/>
                  </a:lnTo>
                  <a:lnTo>
                    <a:pt x="594" y="78"/>
                  </a:lnTo>
                  <a:lnTo>
                    <a:pt x="590" y="73"/>
                  </a:lnTo>
                  <a:lnTo>
                    <a:pt x="585" y="69"/>
                  </a:lnTo>
                  <a:lnTo>
                    <a:pt x="580" y="65"/>
                  </a:lnTo>
                  <a:lnTo>
                    <a:pt x="573" y="61"/>
                  </a:lnTo>
                  <a:lnTo>
                    <a:pt x="566" y="58"/>
                  </a:lnTo>
                  <a:lnTo>
                    <a:pt x="557" y="55"/>
                  </a:lnTo>
                  <a:lnTo>
                    <a:pt x="539" y="50"/>
                  </a:lnTo>
                  <a:lnTo>
                    <a:pt x="518" y="46"/>
                  </a:lnTo>
                  <a:lnTo>
                    <a:pt x="495" y="43"/>
                  </a:lnTo>
                  <a:lnTo>
                    <a:pt x="469" y="40"/>
                  </a:lnTo>
                  <a:lnTo>
                    <a:pt x="442" y="39"/>
                  </a:lnTo>
                  <a:lnTo>
                    <a:pt x="413" y="38"/>
                  </a:lnTo>
                  <a:lnTo>
                    <a:pt x="385" y="37"/>
                  </a:lnTo>
                  <a:lnTo>
                    <a:pt x="356" y="37"/>
                  </a:lnTo>
                  <a:lnTo>
                    <a:pt x="297" y="38"/>
                  </a:lnTo>
                  <a:lnTo>
                    <a:pt x="242" y="39"/>
                  </a:lnTo>
                  <a:lnTo>
                    <a:pt x="241" y="2"/>
                  </a:lnTo>
                  <a:close/>
                  <a:moveTo>
                    <a:pt x="635" y="81"/>
                  </a:moveTo>
                  <a:lnTo>
                    <a:pt x="635" y="82"/>
                  </a:lnTo>
                  <a:lnTo>
                    <a:pt x="616" y="84"/>
                  </a:lnTo>
                  <a:lnTo>
                    <a:pt x="635" y="8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86" name="Freeform 2394">
              <a:extLst>
                <a:ext uri="{FF2B5EF4-FFF2-40B4-BE49-F238E27FC236}">
                  <a16:creationId xmlns:a16="http://schemas.microsoft.com/office/drawing/2014/main" id="{200C4776-7CA1-4896-9BD1-75EF8AE23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2" y="3406"/>
              <a:ext cx="54" cy="24"/>
            </a:xfrm>
            <a:custGeom>
              <a:avLst/>
              <a:gdLst>
                <a:gd name="T0" fmla="*/ 3 w 817"/>
                <a:gd name="T1" fmla="*/ 1 h 360"/>
                <a:gd name="T2" fmla="*/ 3 w 817"/>
                <a:gd name="T3" fmla="*/ 1 h 360"/>
                <a:gd name="T4" fmla="*/ 3 w 817"/>
                <a:gd name="T5" fmla="*/ 1 h 360"/>
                <a:gd name="T6" fmla="*/ 3 w 817"/>
                <a:gd name="T7" fmla="*/ 1 h 360"/>
                <a:gd name="T8" fmla="*/ 3 w 817"/>
                <a:gd name="T9" fmla="*/ 1 h 360"/>
                <a:gd name="T10" fmla="*/ 3 w 817"/>
                <a:gd name="T11" fmla="*/ 1 h 360"/>
                <a:gd name="T12" fmla="*/ 3 w 817"/>
                <a:gd name="T13" fmla="*/ 1 h 360"/>
                <a:gd name="T14" fmla="*/ 3 w 817"/>
                <a:gd name="T15" fmla="*/ 1 h 360"/>
                <a:gd name="T16" fmla="*/ 3 w 817"/>
                <a:gd name="T17" fmla="*/ 1 h 360"/>
                <a:gd name="T18" fmla="*/ 3 w 817"/>
                <a:gd name="T19" fmla="*/ 1 h 360"/>
                <a:gd name="T20" fmla="*/ 3 w 817"/>
                <a:gd name="T21" fmla="*/ 1 h 360"/>
                <a:gd name="T22" fmla="*/ 3 w 817"/>
                <a:gd name="T23" fmla="*/ 1 h 360"/>
                <a:gd name="T24" fmla="*/ 3 w 817"/>
                <a:gd name="T25" fmla="*/ 1 h 360"/>
                <a:gd name="T26" fmla="*/ 2 w 817"/>
                <a:gd name="T27" fmla="*/ 1 h 360"/>
                <a:gd name="T28" fmla="*/ 2 w 817"/>
                <a:gd name="T29" fmla="*/ 1 h 360"/>
                <a:gd name="T30" fmla="*/ 2 w 817"/>
                <a:gd name="T31" fmla="*/ 1 h 360"/>
                <a:gd name="T32" fmla="*/ 2 w 817"/>
                <a:gd name="T33" fmla="*/ 1 h 360"/>
                <a:gd name="T34" fmla="*/ 2 w 817"/>
                <a:gd name="T35" fmla="*/ 1 h 360"/>
                <a:gd name="T36" fmla="*/ 2 w 817"/>
                <a:gd name="T37" fmla="*/ 1 h 360"/>
                <a:gd name="T38" fmla="*/ 2 w 817"/>
                <a:gd name="T39" fmla="*/ 1 h 360"/>
                <a:gd name="T40" fmla="*/ 2 w 817"/>
                <a:gd name="T41" fmla="*/ 1 h 360"/>
                <a:gd name="T42" fmla="*/ 2 w 817"/>
                <a:gd name="T43" fmla="*/ 2 h 360"/>
                <a:gd name="T44" fmla="*/ 1 w 817"/>
                <a:gd name="T45" fmla="*/ 2 h 360"/>
                <a:gd name="T46" fmla="*/ 1 w 817"/>
                <a:gd name="T47" fmla="*/ 2 h 360"/>
                <a:gd name="T48" fmla="*/ 1 w 817"/>
                <a:gd name="T49" fmla="*/ 2 h 360"/>
                <a:gd name="T50" fmla="*/ 1 w 817"/>
                <a:gd name="T51" fmla="*/ 2 h 360"/>
                <a:gd name="T52" fmla="*/ 1 w 817"/>
                <a:gd name="T53" fmla="*/ 2 h 360"/>
                <a:gd name="T54" fmla="*/ 1 w 817"/>
                <a:gd name="T55" fmla="*/ 2 h 360"/>
                <a:gd name="T56" fmla="*/ 1 w 817"/>
                <a:gd name="T57" fmla="*/ 1 h 360"/>
                <a:gd name="T58" fmla="*/ 1 w 817"/>
                <a:gd name="T59" fmla="*/ 1 h 360"/>
                <a:gd name="T60" fmla="*/ 1 w 817"/>
                <a:gd name="T61" fmla="*/ 1 h 360"/>
                <a:gd name="T62" fmla="*/ 0 w 817"/>
                <a:gd name="T63" fmla="*/ 1 h 360"/>
                <a:gd name="T64" fmla="*/ 0 w 817"/>
                <a:gd name="T65" fmla="*/ 1 h 360"/>
                <a:gd name="T66" fmla="*/ 0 w 817"/>
                <a:gd name="T67" fmla="*/ 1 h 360"/>
                <a:gd name="T68" fmla="*/ 0 w 817"/>
                <a:gd name="T69" fmla="*/ 1 h 360"/>
                <a:gd name="T70" fmla="*/ 0 w 817"/>
                <a:gd name="T71" fmla="*/ 1 h 360"/>
                <a:gd name="T72" fmla="*/ 0 w 817"/>
                <a:gd name="T73" fmla="*/ 1 h 360"/>
                <a:gd name="T74" fmla="*/ 0 w 817"/>
                <a:gd name="T75" fmla="*/ 1 h 360"/>
                <a:gd name="T76" fmla="*/ 0 w 817"/>
                <a:gd name="T77" fmla="*/ 1 h 360"/>
                <a:gd name="T78" fmla="*/ 0 w 817"/>
                <a:gd name="T79" fmla="*/ 1 h 360"/>
                <a:gd name="T80" fmla="*/ 0 w 817"/>
                <a:gd name="T81" fmla="*/ 1 h 360"/>
                <a:gd name="T82" fmla="*/ 0 w 817"/>
                <a:gd name="T83" fmla="*/ 0 h 360"/>
                <a:gd name="T84" fmla="*/ 0 w 817"/>
                <a:gd name="T85" fmla="*/ 0 h 360"/>
                <a:gd name="T86" fmla="*/ 0 w 817"/>
                <a:gd name="T87" fmla="*/ 0 h 360"/>
                <a:gd name="T88" fmla="*/ 0 w 817"/>
                <a:gd name="T89" fmla="*/ 0 h 360"/>
                <a:gd name="T90" fmla="*/ 1 w 817"/>
                <a:gd name="T91" fmla="*/ 0 h 360"/>
                <a:gd name="T92" fmla="*/ 1 w 817"/>
                <a:gd name="T93" fmla="*/ 0 h 360"/>
                <a:gd name="T94" fmla="*/ 1 w 817"/>
                <a:gd name="T95" fmla="*/ 0 h 360"/>
                <a:gd name="T96" fmla="*/ 1 w 817"/>
                <a:gd name="T97" fmla="*/ 0 h 360"/>
                <a:gd name="T98" fmla="*/ 2 w 817"/>
                <a:gd name="T99" fmla="*/ 0 h 360"/>
                <a:gd name="T100" fmla="*/ 2 w 817"/>
                <a:gd name="T101" fmla="*/ 0 h 360"/>
                <a:gd name="T102" fmla="*/ 2 w 817"/>
                <a:gd name="T103" fmla="*/ 0 h 360"/>
                <a:gd name="T104" fmla="*/ 2 w 817"/>
                <a:gd name="T105" fmla="*/ 0 h 360"/>
                <a:gd name="T106" fmla="*/ 2 w 817"/>
                <a:gd name="T107" fmla="*/ 0 h 360"/>
                <a:gd name="T108" fmla="*/ 2 w 817"/>
                <a:gd name="T109" fmla="*/ 0 h 360"/>
                <a:gd name="T110" fmla="*/ 3 w 817"/>
                <a:gd name="T111" fmla="*/ 0 h 360"/>
                <a:gd name="T112" fmla="*/ 3 w 817"/>
                <a:gd name="T113" fmla="*/ 0 h 360"/>
                <a:gd name="T114" fmla="*/ 3 w 817"/>
                <a:gd name="T115" fmla="*/ 0 h 360"/>
                <a:gd name="T116" fmla="*/ 3 w 817"/>
                <a:gd name="T117" fmla="*/ 0 h 360"/>
                <a:gd name="T118" fmla="*/ 3 w 817"/>
                <a:gd name="T119" fmla="*/ 1 h 360"/>
                <a:gd name="T120" fmla="*/ 3 w 817"/>
                <a:gd name="T121" fmla="*/ 1 h 360"/>
                <a:gd name="T122" fmla="*/ 4 w 817"/>
                <a:gd name="T123" fmla="*/ 1 h 36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817" h="360">
                  <a:moveTo>
                    <a:pt x="817" y="177"/>
                  </a:moveTo>
                  <a:lnTo>
                    <a:pt x="789" y="181"/>
                  </a:lnTo>
                  <a:lnTo>
                    <a:pt x="760" y="186"/>
                  </a:lnTo>
                  <a:lnTo>
                    <a:pt x="746" y="188"/>
                  </a:lnTo>
                  <a:lnTo>
                    <a:pt x="732" y="191"/>
                  </a:lnTo>
                  <a:lnTo>
                    <a:pt x="718" y="195"/>
                  </a:lnTo>
                  <a:lnTo>
                    <a:pt x="705" y="199"/>
                  </a:lnTo>
                  <a:lnTo>
                    <a:pt x="692" y="204"/>
                  </a:lnTo>
                  <a:lnTo>
                    <a:pt x="680" y="210"/>
                  </a:lnTo>
                  <a:lnTo>
                    <a:pt x="669" y="216"/>
                  </a:lnTo>
                  <a:lnTo>
                    <a:pt x="658" y="224"/>
                  </a:lnTo>
                  <a:lnTo>
                    <a:pt x="650" y="232"/>
                  </a:lnTo>
                  <a:lnTo>
                    <a:pt x="642" y="242"/>
                  </a:lnTo>
                  <a:lnTo>
                    <a:pt x="639" y="248"/>
                  </a:lnTo>
                  <a:lnTo>
                    <a:pt x="636" y="253"/>
                  </a:lnTo>
                  <a:lnTo>
                    <a:pt x="634" y="259"/>
                  </a:lnTo>
                  <a:lnTo>
                    <a:pt x="632" y="265"/>
                  </a:lnTo>
                  <a:lnTo>
                    <a:pt x="629" y="273"/>
                  </a:lnTo>
                  <a:lnTo>
                    <a:pt x="627" y="278"/>
                  </a:lnTo>
                  <a:lnTo>
                    <a:pt x="624" y="284"/>
                  </a:lnTo>
                  <a:lnTo>
                    <a:pt x="620" y="289"/>
                  </a:lnTo>
                  <a:lnTo>
                    <a:pt x="616" y="294"/>
                  </a:lnTo>
                  <a:lnTo>
                    <a:pt x="612" y="298"/>
                  </a:lnTo>
                  <a:lnTo>
                    <a:pt x="607" y="303"/>
                  </a:lnTo>
                  <a:lnTo>
                    <a:pt x="602" y="308"/>
                  </a:lnTo>
                  <a:lnTo>
                    <a:pt x="590" y="314"/>
                  </a:lnTo>
                  <a:lnTo>
                    <a:pt x="578" y="320"/>
                  </a:lnTo>
                  <a:lnTo>
                    <a:pt x="564" y="325"/>
                  </a:lnTo>
                  <a:lnTo>
                    <a:pt x="549" y="328"/>
                  </a:lnTo>
                  <a:lnTo>
                    <a:pt x="535" y="331"/>
                  </a:lnTo>
                  <a:lnTo>
                    <a:pt x="518" y="332"/>
                  </a:lnTo>
                  <a:lnTo>
                    <a:pt x="503" y="333"/>
                  </a:lnTo>
                  <a:lnTo>
                    <a:pt x="487" y="333"/>
                  </a:lnTo>
                  <a:lnTo>
                    <a:pt x="472" y="332"/>
                  </a:lnTo>
                  <a:lnTo>
                    <a:pt x="457" y="330"/>
                  </a:lnTo>
                  <a:lnTo>
                    <a:pt x="442" y="328"/>
                  </a:lnTo>
                  <a:lnTo>
                    <a:pt x="429" y="325"/>
                  </a:lnTo>
                  <a:lnTo>
                    <a:pt x="422" y="323"/>
                  </a:lnTo>
                  <a:lnTo>
                    <a:pt x="415" y="323"/>
                  </a:lnTo>
                  <a:lnTo>
                    <a:pt x="408" y="322"/>
                  </a:lnTo>
                  <a:lnTo>
                    <a:pt x="402" y="323"/>
                  </a:lnTo>
                  <a:lnTo>
                    <a:pt x="390" y="325"/>
                  </a:lnTo>
                  <a:lnTo>
                    <a:pt x="377" y="328"/>
                  </a:lnTo>
                  <a:lnTo>
                    <a:pt x="354" y="338"/>
                  </a:lnTo>
                  <a:lnTo>
                    <a:pt x="329" y="349"/>
                  </a:lnTo>
                  <a:lnTo>
                    <a:pt x="317" y="354"/>
                  </a:lnTo>
                  <a:lnTo>
                    <a:pt x="304" y="357"/>
                  </a:lnTo>
                  <a:lnTo>
                    <a:pt x="291" y="359"/>
                  </a:lnTo>
                  <a:lnTo>
                    <a:pt x="276" y="360"/>
                  </a:lnTo>
                  <a:lnTo>
                    <a:pt x="269" y="359"/>
                  </a:lnTo>
                  <a:lnTo>
                    <a:pt x="261" y="357"/>
                  </a:lnTo>
                  <a:lnTo>
                    <a:pt x="254" y="355"/>
                  </a:lnTo>
                  <a:lnTo>
                    <a:pt x="245" y="352"/>
                  </a:lnTo>
                  <a:lnTo>
                    <a:pt x="237" y="349"/>
                  </a:lnTo>
                  <a:lnTo>
                    <a:pt x="229" y="344"/>
                  </a:lnTo>
                  <a:lnTo>
                    <a:pt x="220" y="338"/>
                  </a:lnTo>
                  <a:lnTo>
                    <a:pt x="210" y="332"/>
                  </a:lnTo>
                  <a:lnTo>
                    <a:pt x="192" y="318"/>
                  </a:lnTo>
                  <a:lnTo>
                    <a:pt x="175" y="303"/>
                  </a:lnTo>
                  <a:lnTo>
                    <a:pt x="160" y="290"/>
                  </a:lnTo>
                  <a:lnTo>
                    <a:pt x="147" y="277"/>
                  </a:lnTo>
                  <a:lnTo>
                    <a:pt x="123" y="252"/>
                  </a:lnTo>
                  <a:lnTo>
                    <a:pt x="102" y="230"/>
                  </a:lnTo>
                  <a:lnTo>
                    <a:pt x="93" y="221"/>
                  </a:lnTo>
                  <a:lnTo>
                    <a:pt x="84" y="212"/>
                  </a:lnTo>
                  <a:lnTo>
                    <a:pt x="75" y="205"/>
                  </a:lnTo>
                  <a:lnTo>
                    <a:pt x="65" y="198"/>
                  </a:lnTo>
                  <a:lnTo>
                    <a:pt x="55" y="192"/>
                  </a:lnTo>
                  <a:lnTo>
                    <a:pt x="45" y="188"/>
                  </a:lnTo>
                  <a:lnTo>
                    <a:pt x="33" y="186"/>
                  </a:lnTo>
                  <a:lnTo>
                    <a:pt x="22" y="184"/>
                  </a:lnTo>
                  <a:lnTo>
                    <a:pt x="17" y="183"/>
                  </a:lnTo>
                  <a:lnTo>
                    <a:pt x="12" y="182"/>
                  </a:lnTo>
                  <a:lnTo>
                    <a:pt x="8" y="180"/>
                  </a:lnTo>
                  <a:lnTo>
                    <a:pt x="6" y="177"/>
                  </a:lnTo>
                  <a:lnTo>
                    <a:pt x="3" y="174"/>
                  </a:lnTo>
                  <a:lnTo>
                    <a:pt x="1" y="170"/>
                  </a:lnTo>
                  <a:lnTo>
                    <a:pt x="0" y="166"/>
                  </a:lnTo>
                  <a:lnTo>
                    <a:pt x="0" y="161"/>
                  </a:lnTo>
                  <a:lnTo>
                    <a:pt x="3" y="151"/>
                  </a:lnTo>
                  <a:lnTo>
                    <a:pt x="8" y="140"/>
                  </a:lnTo>
                  <a:lnTo>
                    <a:pt x="14" y="128"/>
                  </a:lnTo>
                  <a:lnTo>
                    <a:pt x="22" y="116"/>
                  </a:lnTo>
                  <a:lnTo>
                    <a:pt x="32" y="104"/>
                  </a:lnTo>
                  <a:lnTo>
                    <a:pt x="45" y="92"/>
                  </a:lnTo>
                  <a:lnTo>
                    <a:pt x="58" y="81"/>
                  </a:lnTo>
                  <a:lnTo>
                    <a:pt x="73" y="71"/>
                  </a:lnTo>
                  <a:lnTo>
                    <a:pt x="88" y="63"/>
                  </a:lnTo>
                  <a:lnTo>
                    <a:pt x="103" y="55"/>
                  </a:lnTo>
                  <a:lnTo>
                    <a:pt x="112" y="52"/>
                  </a:lnTo>
                  <a:lnTo>
                    <a:pt x="120" y="50"/>
                  </a:lnTo>
                  <a:lnTo>
                    <a:pt x="128" y="48"/>
                  </a:lnTo>
                  <a:lnTo>
                    <a:pt x="136" y="47"/>
                  </a:lnTo>
                  <a:lnTo>
                    <a:pt x="156" y="45"/>
                  </a:lnTo>
                  <a:lnTo>
                    <a:pt x="180" y="42"/>
                  </a:lnTo>
                  <a:lnTo>
                    <a:pt x="205" y="37"/>
                  </a:lnTo>
                  <a:lnTo>
                    <a:pt x="235" y="31"/>
                  </a:lnTo>
                  <a:lnTo>
                    <a:pt x="299" y="18"/>
                  </a:lnTo>
                  <a:lnTo>
                    <a:pt x="367" y="7"/>
                  </a:lnTo>
                  <a:lnTo>
                    <a:pt x="400" y="4"/>
                  </a:lnTo>
                  <a:lnTo>
                    <a:pt x="433" y="1"/>
                  </a:lnTo>
                  <a:lnTo>
                    <a:pt x="449" y="0"/>
                  </a:lnTo>
                  <a:lnTo>
                    <a:pt x="465" y="0"/>
                  </a:lnTo>
                  <a:lnTo>
                    <a:pt x="479" y="1"/>
                  </a:lnTo>
                  <a:lnTo>
                    <a:pt x="494" y="2"/>
                  </a:lnTo>
                  <a:lnTo>
                    <a:pt x="508" y="3"/>
                  </a:lnTo>
                  <a:lnTo>
                    <a:pt x="521" y="5"/>
                  </a:lnTo>
                  <a:lnTo>
                    <a:pt x="533" y="8"/>
                  </a:lnTo>
                  <a:lnTo>
                    <a:pt x="545" y="12"/>
                  </a:lnTo>
                  <a:lnTo>
                    <a:pt x="555" y="17"/>
                  </a:lnTo>
                  <a:lnTo>
                    <a:pt x="565" y="22"/>
                  </a:lnTo>
                  <a:lnTo>
                    <a:pt x="573" y="29"/>
                  </a:lnTo>
                  <a:lnTo>
                    <a:pt x="580" y="37"/>
                  </a:lnTo>
                  <a:lnTo>
                    <a:pt x="594" y="51"/>
                  </a:lnTo>
                  <a:lnTo>
                    <a:pt x="610" y="66"/>
                  </a:lnTo>
                  <a:lnTo>
                    <a:pt x="627" y="80"/>
                  </a:lnTo>
                  <a:lnTo>
                    <a:pt x="647" y="92"/>
                  </a:lnTo>
                  <a:lnTo>
                    <a:pt x="666" y="105"/>
                  </a:lnTo>
                  <a:lnTo>
                    <a:pt x="686" y="117"/>
                  </a:lnTo>
                  <a:lnTo>
                    <a:pt x="706" y="127"/>
                  </a:lnTo>
                  <a:lnTo>
                    <a:pt x="724" y="138"/>
                  </a:lnTo>
                  <a:lnTo>
                    <a:pt x="760" y="154"/>
                  </a:lnTo>
                  <a:lnTo>
                    <a:pt x="789" y="167"/>
                  </a:lnTo>
                  <a:lnTo>
                    <a:pt x="810" y="175"/>
                  </a:lnTo>
                  <a:lnTo>
                    <a:pt x="817" y="177"/>
                  </a:lnTo>
                  <a:close/>
                </a:path>
              </a:pathLst>
            </a:custGeom>
            <a:solidFill>
              <a:srgbClr val="D69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87" name="Freeform 2395">
              <a:extLst>
                <a:ext uri="{FF2B5EF4-FFF2-40B4-BE49-F238E27FC236}">
                  <a16:creationId xmlns:a16="http://schemas.microsoft.com/office/drawing/2014/main" id="{4492B188-78FA-4C06-9C64-DAE3C54133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40" y="3405"/>
              <a:ext cx="61" cy="27"/>
            </a:xfrm>
            <a:custGeom>
              <a:avLst/>
              <a:gdLst>
                <a:gd name="T0" fmla="*/ 4 w 910"/>
                <a:gd name="T1" fmla="*/ 1 h 399"/>
                <a:gd name="T2" fmla="*/ 3 w 910"/>
                <a:gd name="T3" fmla="*/ 1 h 399"/>
                <a:gd name="T4" fmla="*/ 3 w 910"/>
                <a:gd name="T5" fmla="*/ 1 h 399"/>
                <a:gd name="T6" fmla="*/ 3 w 910"/>
                <a:gd name="T7" fmla="*/ 1 h 399"/>
                <a:gd name="T8" fmla="*/ 3 w 910"/>
                <a:gd name="T9" fmla="*/ 1 h 399"/>
                <a:gd name="T10" fmla="*/ 4 w 910"/>
                <a:gd name="T11" fmla="*/ 1 h 399"/>
                <a:gd name="T12" fmla="*/ 3 w 910"/>
                <a:gd name="T13" fmla="*/ 1 h 399"/>
                <a:gd name="T14" fmla="*/ 3 w 910"/>
                <a:gd name="T15" fmla="*/ 1 h 399"/>
                <a:gd name="T16" fmla="*/ 3 w 910"/>
                <a:gd name="T17" fmla="*/ 1 h 399"/>
                <a:gd name="T18" fmla="*/ 2 w 910"/>
                <a:gd name="T19" fmla="*/ 2 h 399"/>
                <a:gd name="T20" fmla="*/ 2 w 910"/>
                <a:gd name="T21" fmla="*/ 2 h 399"/>
                <a:gd name="T22" fmla="*/ 2 w 910"/>
                <a:gd name="T23" fmla="*/ 2 h 399"/>
                <a:gd name="T24" fmla="*/ 2 w 910"/>
                <a:gd name="T25" fmla="*/ 1 h 399"/>
                <a:gd name="T26" fmla="*/ 2 w 910"/>
                <a:gd name="T27" fmla="*/ 2 h 399"/>
                <a:gd name="T28" fmla="*/ 2 w 910"/>
                <a:gd name="T29" fmla="*/ 2 h 399"/>
                <a:gd name="T30" fmla="*/ 2 w 910"/>
                <a:gd name="T31" fmla="*/ 1 h 399"/>
                <a:gd name="T32" fmla="*/ 1 w 910"/>
                <a:gd name="T33" fmla="*/ 2 h 399"/>
                <a:gd name="T34" fmla="*/ 1 w 910"/>
                <a:gd name="T35" fmla="*/ 2 h 399"/>
                <a:gd name="T36" fmla="*/ 1 w 910"/>
                <a:gd name="T37" fmla="*/ 2 h 399"/>
                <a:gd name="T38" fmla="*/ 1 w 910"/>
                <a:gd name="T39" fmla="*/ 2 h 399"/>
                <a:gd name="T40" fmla="*/ 2 w 910"/>
                <a:gd name="T41" fmla="*/ 2 h 399"/>
                <a:gd name="T42" fmla="*/ 1 w 910"/>
                <a:gd name="T43" fmla="*/ 2 h 399"/>
                <a:gd name="T44" fmla="*/ 1 w 910"/>
                <a:gd name="T45" fmla="*/ 1 h 399"/>
                <a:gd name="T46" fmla="*/ 1 w 910"/>
                <a:gd name="T47" fmla="*/ 1 h 399"/>
                <a:gd name="T48" fmla="*/ 0 w 910"/>
                <a:gd name="T49" fmla="*/ 1 h 399"/>
                <a:gd name="T50" fmla="*/ 0 w 910"/>
                <a:gd name="T51" fmla="*/ 1 h 399"/>
                <a:gd name="T52" fmla="*/ 0 w 910"/>
                <a:gd name="T53" fmla="*/ 1 h 399"/>
                <a:gd name="T54" fmla="*/ 1 w 910"/>
                <a:gd name="T55" fmla="*/ 1 h 399"/>
                <a:gd name="T56" fmla="*/ 0 w 910"/>
                <a:gd name="T57" fmla="*/ 1 h 399"/>
                <a:gd name="T58" fmla="*/ 0 w 910"/>
                <a:gd name="T59" fmla="*/ 1 h 399"/>
                <a:gd name="T60" fmla="*/ 0 w 910"/>
                <a:gd name="T61" fmla="*/ 1 h 399"/>
                <a:gd name="T62" fmla="*/ 0 w 910"/>
                <a:gd name="T63" fmla="*/ 1 h 399"/>
                <a:gd name="T64" fmla="*/ 0 w 910"/>
                <a:gd name="T65" fmla="*/ 1 h 399"/>
                <a:gd name="T66" fmla="*/ 0 w 910"/>
                <a:gd name="T67" fmla="*/ 1 h 399"/>
                <a:gd name="T68" fmla="*/ 0 w 910"/>
                <a:gd name="T69" fmla="*/ 1 h 399"/>
                <a:gd name="T70" fmla="*/ 0 w 910"/>
                <a:gd name="T71" fmla="*/ 0 h 399"/>
                <a:gd name="T72" fmla="*/ 1 w 910"/>
                <a:gd name="T73" fmla="*/ 0 h 399"/>
                <a:gd name="T74" fmla="*/ 0 w 910"/>
                <a:gd name="T75" fmla="*/ 0 h 399"/>
                <a:gd name="T76" fmla="*/ 1 w 910"/>
                <a:gd name="T77" fmla="*/ 0 h 399"/>
                <a:gd name="T78" fmla="*/ 1 w 910"/>
                <a:gd name="T79" fmla="*/ 0 h 399"/>
                <a:gd name="T80" fmla="*/ 1 w 910"/>
                <a:gd name="T81" fmla="*/ 0 h 399"/>
                <a:gd name="T82" fmla="*/ 2 w 910"/>
                <a:gd name="T83" fmla="*/ 0 h 399"/>
                <a:gd name="T84" fmla="*/ 2 w 910"/>
                <a:gd name="T85" fmla="*/ 0 h 399"/>
                <a:gd name="T86" fmla="*/ 3 w 910"/>
                <a:gd name="T87" fmla="*/ 0 h 399"/>
                <a:gd name="T88" fmla="*/ 3 w 910"/>
                <a:gd name="T89" fmla="*/ 0 h 399"/>
                <a:gd name="T90" fmla="*/ 2 w 910"/>
                <a:gd name="T91" fmla="*/ 0 h 399"/>
                <a:gd name="T92" fmla="*/ 2 w 910"/>
                <a:gd name="T93" fmla="*/ 0 h 399"/>
                <a:gd name="T94" fmla="*/ 1 w 910"/>
                <a:gd name="T95" fmla="*/ 0 h 399"/>
                <a:gd name="T96" fmla="*/ 3 w 910"/>
                <a:gd name="T97" fmla="*/ 0 h 399"/>
                <a:gd name="T98" fmla="*/ 3 w 910"/>
                <a:gd name="T99" fmla="*/ 1 h 399"/>
                <a:gd name="T100" fmla="*/ 4 w 910"/>
                <a:gd name="T101" fmla="*/ 1 h 399"/>
                <a:gd name="T102" fmla="*/ 3 w 910"/>
                <a:gd name="T103" fmla="*/ 1 h 399"/>
                <a:gd name="T104" fmla="*/ 3 w 910"/>
                <a:gd name="T105" fmla="*/ 0 h 399"/>
                <a:gd name="T106" fmla="*/ 4 w 910"/>
                <a:gd name="T107" fmla="*/ 1 h 39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910" h="399">
                  <a:moveTo>
                    <a:pt x="837" y="214"/>
                  </a:moveTo>
                  <a:lnTo>
                    <a:pt x="825" y="216"/>
                  </a:lnTo>
                  <a:lnTo>
                    <a:pt x="817" y="217"/>
                  </a:lnTo>
                  <a:lnTo>
                    <a:pt x="812" y="180"/>
                  </a:lnTo>
                  <a:lnTo>
                    <a:pt x="825" y="178"/>
                  </a:lnTo>
                  <a:lnTo>
                    <a:pt x="832" y="177"/>
                  </a:lnTo>
                  <a:lnTo>
                    <a:pt x="837" y="214"/>
                  </a:lnTo>
                  <a:close/>
                  <a:moveTo>
                    <a:pt x="817" y="217"/>
                  </a:moveTo>
                  <a:lnTo>
                    <a:pt x="794" y="222"/>
                  </a:lnTo>
                  <a:lnTo>
                    <a:pt x="770" y="226"/>
                  </a:lnTo>
                  <a:lnTo>
                    <a:pt x="746" y="231"/>
                  </a:lnTo>
                  <a:lnTo>
                    <a:pt x="725" y="237"/>
                  </a:lnTo>
                  <a:lnTo>
                    <a:pt x="714" y="242"/>
                  </a:lnTo>
                  <a:lnTo>
                    <a:pt x="705" y="246"/>
                  </a:lnTo>
                  <a:lnTo>
                    <a:pt x="696" y="251"/>
                  </a:lnTo>
                  <a:lnTo>
                    <a:pt x="689" y="258"/>
                  </a:lnTo>
                  <a:lnTo>
                    <a:pt x="681" y="265"/>
                  </a:lnTo>
                  <a:lnTo>
                    <a:pt x="675" y="272"/>
                  </a:lnTo>
                  <a:lnTo>
                    <a:pt x="671" y="280"/>
                  </a:lnTo>
                  <a:lnTo>
                    <a:pt x="668" y="289"/>
                  </a:lnTo>
                  <a:lnTo>
                    <a:pt x="632" y="280"/>
                  </a:lnTo>
                  <a:lnTo>
                    <a:pt x="636" y="267"/>
                  </a:lnTo>
                  <a:lnTo>
                    <a:pt x="642" y="254"/>
                  </a:lnTo>
                  <a:lnTo>
                    <a:pt x="650" y="243"/>
                  </a:lnTo>
                  <a:lnTo>
                    <a:pt x="658" y="234"/>
                  </a:lnTo>
                  <a:lnTo>
                    <a:pt x="667" y="226"/>
                  </a:lnTo>
                  <a:lnTo>
                    <a:pt x="678" y="217"/>
                  </a:lnTo>
                  <a:lnTo>
                    <a:pt x="690" y="211"/>
                  </a:lnTo>
                  <a:lnTo>
                    <a:pt x="702" y="206"/>
                  </a:lnTo>
                  <a:lnTo>
                    <a:pt x="714" y="201"/>
                  </a:lnTo>
                  <a:lnTo>
                    <a:pt x="728" y="197"/>
                  </a:lnTo>
                  <a:lnTo>
                    <a:pt x="742" y="193"/>
                  </a:lnTo>
                  <a:lnTo>
                    <a:pt x="756" y="190"/>
                  </a:lnTo>
                  <a:lnTo>
                    <a:pt x="784" y="185"/>
                  </a:lnTo>
                  <a:lnTo>
                    <a:pt x="812" y="180"/>
                  </a:lnTo>
                  <a:lnTo>
                    <a:pt x="817" y="217"/>
                  </a:lnTo>
                  <a:close/>
                  <a:moveTo>
                    <a:pt x="668" y="289"/>
                  </a:moveTo>
                  <a:lnTo>
                    <a:pt x="666" y="297"/>
                  </a:lnTo>
                  <a:lnTo>
                    <a:pt x="663" y="303"/>
                  </a:lnTo>
                  <a:lnTo>
                    <a:pt x="660" y="309"/>
                  </a:lnTo>
                  <a:lnTo>
                    <a:pt x="657" y="315"/>
                  </a:lnTo>
                  <a:lnTo>
                    <a:pt x="649" y="327"/>
                  </a:lnTo>
                  <a:lnTo>
                    <a:pt x="638" y="336"/>
                  </a:lnTo>
                  <a:lnTo>
                    <a:pt x="627" y="344"/>
                  </a:lnTo>
                  <a:lnTo>
                    <a:pt x="615" y="351"/>
                  </a:lnTo>
                  <a:lnTo>
                    <a:pt x="601" y="357"/>
                  </a:lnTo>
                  <a:lnTo>
                    <a:pt x="587" y="362"/>
                  </a:lnTo>
                  <a:lnTo>
                    <a:pt x="576" y="326"/>
                  </a:lnTo>
                  <a:lnTo>
                    <a:pt x="587" y="322"/>
                  </a:lnTo>
                  <a:lnTo>
                    <a:pt x="596" y="318"/>
                  </a:lnTo>
                  <a:lnTo>
                    <a:pt x="604" y="314"/>
                  </a:lnTo>
                  <a:lnTo>
                    <a:pt x="611" y="309"/>
                  </a:lnTo>
                  <a:lnTo>
                    <a:pt x="619" y="303"/>
                  </a:lnTo>
                  <a:lnTo>
                    <a:pt x="624" y="296"/>
                  </a:lnTo>
                  <a:lnTo>
                    <a:pt x="629" y="288"/>
                  </a:lnTo>
                  <a:lnTo>
                    <a:pt x="632" y="280"/>
                  </a:lnTo>
                  <a:lnTo>
                    <a:pt x="668" y="289"/>
                  </a:lnTo>
                  <a:close/>
                  <a:moveTo>
                    <a:pt x="587" y="362"/>
                  </a:moveTo>
                  <a:lnTo>
                    <a:pt x="569" y="367"/>
                  </a:lnTo>
                  <a:lnTo>
                    <a:pt x="551" y="369"/>
                  </a:lnTo>
                  <a:lnTo>
                    <a:pt x="532" y="371"/>
                  </a:lnTo>
                  <a:lnTo>
                    <a:pt x="513" y="371"/>
                  </a:lnTo>
                  <a:lnTo>
                    <a:pt x="494" y="371"/>
                  </a:lnTo>
                  <a:lnTo>
                    <a:pt x="476" y="369"/>
                  </a:lnTo>
                  <a:lnTo>
                    <a:pt x="458" y="366"/>
                  </a:lnTo>
                  <a:lnTo>
                    <a:pt x="442" y="362"/>
                  </a:lnTo>
                  <a:lnTo>
                    <a:pt x="451" y="326"/>
                  </a:lnTo>
                  <a:lnTo>
                    <a:pt x="465" y="329"/>
                  </a:lnTo>
                  <a:lnTo>
                    <a:pt x="481" y="332"/>
                  </a:lnTo>
                  <a:lnTo>
                    <a:pt x="496" y="333"/>
                  </a:lnTo>
                  <a:lnTo>
                    <a:pt x="513" y="334"/>
                  </a:lnTo>
                  <a:lnTo>
                    <a:pt x="529" y="334"/>
                  </a:lnTo>
                  <a:lnTo>
                    <a:pt x="546" y="332"/>
                  </a:lnTo>
                  <a:lnTo>
                    <a:pt x="561" y="330"/>
                  </a:lnTo>
                  <a:lnTo>
                    <a:pt x="576" y="326"/>
                  </a:lnTo>
                  <a:lnTo>
                    <a:pt x="587" y="362"/>
                  </a:lnTo>
                  <a:close/>
                  <a:moveTo>
                    <a:pt x="451" y="326"/>
                  </a:moveTo>
                  <a:lnTo>
                    <a:pt x="450" y="326"/>
                  </a:lnTo>
                  <a:lnTo>
                    <a:pt x="451" y="326"/>
                  </a:lnTo>
                  <a:lnTo>
                    <a:pt x="447" y="344"/>
                  </a:lnTo>
                  <a:lnTo>
                    <a:pt x="451" y="326"/>
                  </a:lnTo>
                  <a:close/>
                  <a:moveTo>
                    <a:pt x="442" y="362"/>
                  </a:moveTo>
                  <a:lnTo>
                    <a:pt x="433" y="361"/>
                  </a:lnTo>
                  <a:lnTo>
                    <a:pt x="425" y="361"/>
                  </a:lnTo>
                  <a:lnTo>
                    <a:pt x="417" y="362"/>
                  </a:lnTo>
                  <a:lnTo>
                    <a:pt x="408" y="364"/>
                  </a:lnTo>
                  <a:lnTo>
                    <a:pt x="391" y="369"/>
                  </a:lnTo>
                  <a:lnTo>
                    <a:pt x="375" y="377"/>
                  </a:lnTo>
                  <a:lnTo>
                    <a:pt x="359" y="342"/>
                  </a:lnTo>
                  <a:lnTo>
                    <a:pt x="370" y="338"/>
                  </a:lnTo>
                  <a:lnTo>
                    <a:pt x="381" y="333"/>
                  </a:lnTo>
                  <a:lnTo>
                    <a:pt x="391" y="329"/>
                  </a:lnTo>
                  <a:lnTo>
                    <a:pt x="402" y="326"/>
                  </a:lnTo>
                  <a:lnTo>
                    <a:pt x="414" y="323"/>
                  </a:lnTo>
                  <a:lnTo>
                    <a:pt x="425" y="322"/>
                  </a:lnTo>
                  <a:lnTo>
                    <a:pt x="437" y="323"/>
                  </a:lnTo>
                  <a:lnTo>
                    <a:pt x="451" y="326"/>
                  </a:lnTo>
                  <a:lnTo>
                    <a:pt x="442" y="362"/>
                  </a:lnTo>
                  <a:close/>
                  <a:moveTo>
                    <a:pt x="375" y="377"/>
                  </a:moveTo>
                  <a:lnTo>
                    <a:pt x="358" y="384"/>
                  </a:lnTo>
                  <a:lnTo>
                    <a:pt x="342" y="390"/>
                  </a:lnTo>
                  <a:lnTo>
                    <a:pt x="332" y="393"/>
                  </a:lnTo>
                  <a:lnTo>
                    <a:pt x="324" y="396"/>
                  </a:lnTo>
                  <a:lnTo>
                    <a:pt x="315" y="398"/>
                  </a:lnTo>
                  <a:lnTo>
                    <a:pt x="306" y="398"/>
                  </a:lnTo>
                  <a:lnTo>
                    <a:pt x="296" y="399"/>
                  </a:lnTo>
                  <a:lnTo>
                    <a:pt x="286" y="398"/>
                  </a:lnTo>
                  <a:lnTo>
                    <a:pt x="276" y="396"/>
                  </a:lnTo>
                  <a:lnTo>
                    <a:pt x="265" y="392"/>
                  </a:lnTo>
                  <a:lnTo>
                    <a:pt x="253" y="388"/>
                  </a:lnTo>
                  <a:lnTo>
                    <a:pt x="242" y="382"/>
                  </a:lnTo>
                  <a:lnTo>
                    <a:pt x="230" y="375"/>
                  </a:lnTo>
                  <a:lnTo>
                    <a:pt x="217" y="367"/>
                  </a:lnTo>
                  <a:lnTo>
                    <a:pt x="240" y="336"/>
                  </a:lnTo>
                  <a:lnTo>
                    <a:pt x="249" y="343"/>
                  </a:lnTo>
                  <a:lnTo>
                    <a:pt x="258" y="348"/>
                  </a:lnTo>
                  <a:lnTo>
                    <a:pt x="267" y="352"/>
                  </a:lnTo>
                  <a:lnTo>
                    <a:pt x="275" y="355"/>
                  </a:lnTo>
                  <a:lnTo>
                    <a:pt x="283" y="357"/>
                  </a:lnTo>
                  <a:lnTo>
                    <a:pt x="291" y="358"/>
                  </a:lnTo>
                  <a:lnTo>
                    <a:pt x="298" y="359"/>
                  </a:lnTo>
                  <a:lnTo>
                    <a:pt x="306" y="359"/>
                  </a:lnTo>
                  <a:lnTo>
                    <a:pt x="320" y="357"/>
                  </a:lnTo>
                  <a:lnTo>
                    <a:pt x="333" y="353"/>
                  </a:lnTo>
                  <a:lnTo>
                    <a:pt x="347" y="348"/>
                  </a:lnTo>
                  <a:lnTo>
                    <a:pt x="359" y="342"/>
                  </a:lnTo>
                  <a:lnTo>
                    <a:pt x="375" y="377"/>
                  </a:lnTo>
                  <a:close/>
                  <a:moveTo>
                    <a:pt x="217" y="367"/>
                  </a:moveTo>
                  <a:lnTo>
                    <a:pt x="219" y="368"/>
                  </a:lnTo>
                  <a:lnTo>
                    <a:pt x="217" y="366"/>
                  </a:lnTo>
                  <a:lnTo>
                    <a:pt x="228" y="351"/>
                  </a:lnTo>
                  <a:lnTo>
                    <a:pt x="217" y="367"/>
                  </a:lnTo>
                  <a:close/>
                  <a:moveTo>
                    <a:pt x="217" y="366"/>
                  </a:moveTo>
                  <a:lnTo>
                    <a:pt x="202" y="354"/>
                  </a:lnTo>
                  <a:lnTo>
                    <a:pt x="187" y="342"/>
                  </a:lnTo>
                  <a:lnTo>
                    <a:pt x="174" y="331"/>
                  </a:lnTo>
                  <a:lnTo>
                    <a:pt x="162" y="319"/>
                  </a:lnTo>
                  <a:lnTo>
                    <a:pt x="140" y="298"/>
                  </a:lnTo>
                  <a:lnTo>
                    <a:pt x="121" y="277"/>
                  </a:lnTo>
                  <a:lnTo>
                    <a:pt x="148" y="251"/>
                  </a:lnTo>
                  <a:lnTo>
                    <a:pt x="167" y="271"/>
                  </a:lnTo>
                  <a:lnTo>
                    <a:pt x="187" y="292"/>
                  </a:lnTo>
                  <a:lnTo>
                    <a:pt x="199" y="302"/>
                  </a:lnTo>
                  <a:lnTo>
                    <a:pt x="211" y="313"/>
                  </a:lnTo>
                  <a:lnTo>
                    <a:pt x="225" y="324"/>
                  </a:lnTo>
                  <a:lnTo>
                    <a:pt x="240" y="336"/>
                  </a:lnTo>
                  <a:lnTo>
                    <a:pt x="217" y="366"/>
                  </a:lnTo>
                  <a:close/>
                  <a:moveTo>
                    <a:pt x="121" y="277"/>
                  </a:moveTo>
                  <a:lnTo>
                    <a:pt x="110" y="266"/>
                  </a:lnTo>
                  <a:lnTo>
                    <a:pt x="100" y="256"/>
                  </a:lnTo>
                  <a:lnTo>
                    <a:pt x="91" y="246"/>
                  </a:lnTo>
                  <a:lnTo>
                    <a:pt x="80" y="239"/>
                  </a:lnTo>
                  <a:lnTo>
                    <a:pt x="71" y="232"/>
                  </a:lnTo>
                  <a:lnTo>
                    <a:pt x="61" y="227"/>
                  </a:lnTo>
                  <a:lnTo>
                    <a:pt x="50" y="224"/>
                  </a:lnTo>
                  <a:lnTo>
                    <a:pt x="39" y="223"/>
                  </a:lnTo>
                  <a:lnTo>
                    <a:pt x="41" y="185"/>
                  </a:lnTo>
                  <a:lnTo>
                    <a:pt x="49" y="186"/>
                  </a:lnTo>
                  <a:lnTo>
                    <a:pt x="58" y="187"/>
                  </a:lnTo>
                  <a:lnTo>
                    <a:pt x="65" y="189"/>
                  </a:lnTo>
                  <a:lnTo>
                    <a:pt x="72" y="191"/>
                  </a:lnTo>
                  <a:lnTo>
                    <a:pt x="86" y="197"/>
                  </a:lnTo>
                  <a:lnTo>
                    <a:pt x="99" y="205"/>
                  </a:lnTo>
                  <a:lnTo>
                    <a:pt x="111" y="214"/>
                  </a:lnTo>
                  <a:lnTo>
                    <a:pt x="122" y="226"/>
                  </a:lnTo>
                  <a:lnTo>
                    <a:pt x="136" y="238"/>
                  </a:lnTo>
                  <a:lnTo>
                    <a:pt x="148" y="251"/>
                  </a:lnTo>
                  <a:lnTo>
                    <a:pt x="121" y="277"/>
                  </a:lnTo>
                  <a:close/>
                  <a:moveTo>
                    <a:pt x="39" y="223"/>
                  </a:moveTo>
                  <a:lnTo>
                    <a:pt x="38" y="222"/>
                  </a:lnTo>
                  <a:lnTo>
                    <a:pt x="40" y="203"/>
                  </a:lnTo>
                  <a:lnTo>
                    <a:pt x="39" y="223"/>
                  </a:lnTo>
                  <a:close/>
                  <a:moveTo>
                    <a:pt x="38" y="222"/>
                  </a:moveTo>
                  <a:lnTo>
                    <a:pt x="32" y="221"/>
                  </a:lnTo>
                  <a:lnTo>
                    <a:pt x="27" y="219"/>
                  </a:lnTo>
                  <a:lnTo>
                    <a:pt x="22" y="217"/>
                  </a:lnTo>
                  <a:lnTo>
                    <a:pt x="16" y="215"/>
                  </a:lnTo>
                  <a:lnTo>
                    <a:pt x="13" y="212"/>
                  </a:lnTo>
                  <a:lnTo>
                    <a:pt x="9" y="208"/>
                  </a:lnTo>
                  <a:lnTo>
                    <a:pt x="6" y="205"/>
                  </a:lnTo>
                  <a:lnTo>
                    <a:pt x="4" y="201"/>
                  </a:lnTo>
                  <a:lnTo>
                    <a:pt x="38" y="183"/>
                  </a:lnTo>
                  <a:lnTo>
                    <a:pt x="39" y="185"/>
                  </a:lnTo>
                  <a:lnTo>
                    <a:pt x="42" y="185"/>
                  </a:lnTo>
                  <a:lnTo>
                    <a:pt x="38" y="222"/>
                  </a:lnTo>
                  <a:close/>
                  <a:moveTo>
                    <a:pt x="4" y="201"/>
                  </a:moveTo>
                  <a:lnTo>
                    <a:pt x="1" y="193"/>
                  </a:lnTo>
                  <a:lnTo>
                    <a:pt x="0" y="183"/>
                  </a:lnTo>
                  <a:lnTo>
                    <a:pt x="1" y="174"/>
                  </a:lnTo>
                  <a:lnTo>
                    <a:pt x="3" y="164"/>
                  </a:lnTo>
                  <a:lnTo>
                    <a:pt x="39" y="175"/>
                  </a:lnTo>
                  <a:lnTo>
                    <a:pt x="38" y="180"/>
                  </a:lnTo>
                  <a:lnTo>
                    <a:pt x="38" y="183"/>
                  </a:lnTo>
                  <a:lnTo>
                    <a:pt x="4" y="201"/>
                  </a:lnTo>
                  <a:close/>
                  <a:moveTo>
                    <a:pt x="39" y="175"/>
                  </a:moveTo>
                  <a:lnTo>
                    <a:pt x="21" y="237"/>
                  </a:lnTo>
                  <a:lnTo>
                    <a:pt x="39" y="175"/>
                  </a:lnTo>
                  <a:lnTo>
                    <a:pt x="21" y="170"/>
                  </a:lnTo>
                  <a:lnTo>
                    <a:pt x="39" y="175"/>
                  </a:lnTo>
                  <a:close/>
                  <a:moveTo>
                    <a:pt x="3" y="164"/>
                  </a:moveTo>
                  <a:lnTo>
                    <a:pt x="6" y="157"/>
                  </a:lnTo>
                  <a:lnTo>
                    <a:pt x="10" y="147"/>
                  </a:lnTo>
                  <a:lnTo>
                    <a:pt x="14" y="139"/>
                  </a:lnTo>
                  <a:lnTo>
                    <a:pt x="21" y="130"/>
                  </a:lnTo>
                  <a:lnTo>
                    <a:pt x="51" y="152"/>
                  </a:lnTo>
                  <a:lnTo>
                    <a:pt x="43" y="164"/>
                  </a:lnTo>
                  <a:lnTo>
                    <a:pt x="39" y="175"/>
                  </a:lnTo>
                  <a:lnTo>
                    <a:pt x="3" y="164"/>
                  </a:lnTo>
                  <a:close/>
                  <a:moveTo>
                    <a:pt x="21" y="130"/>
                  </a:moveTo>
                  <a:lnTo>
                    <a:pt x="32" y="116"/>
                  </a:lnTo>
                  <a:lnTo>
                    <a:pt x="45" y="102"/>
                  </a:lnTo>
                  <a:lnTo>
                    <a:pt x="61" y="89"/>
                  </a:lnTo>
                  <a:lnTo>
                    <a:pt x="77" y="76"/>
                  </a:lnTo>
                  <a:lnTo>
                    <a:pt x="85" y="71"/>
                  </a:lnTo>
                  <a:lnTo>
                    <a:pt x="95" y="66"/>
                  </a:lnTo>
                  <a:lnTo>
                    <a:pt x="104" y="61"/>
                  </a:lnTo>
                  <a:lnTo>
                    <a:pt x="114" y="57"/>
                  </a:lnTo>
                  <a:lnTo>
                    <a:pt x="123" y="54"/>
                  </a:lnTo>
                  <a:lnTo>
                    <a:pt x="133" y="51"/>
                  </a:lnTo>
                  <a:lnTo>
                    <a:pt x="143" y="49"/>
                  </a:lnTo>
                  <a:lnTo>
                    <a:pt x="153" y="48"/>
                  </a:lnTo>
                  <a:lnTo>
                    <a:pt x="156" y="86"/>
                  </a:lnTo>
                  <a:lnTo>
                    <a:pt x="148" y="87"/>
                  </a:lnTo>
                  <a:lnTo>
                    <a:pt x="141" y="88"/>
                  </a:lnTo>
                  <a:lnTo>
                    <a:pt x="133" y="90"/>
                  </a:lnTo>
                  <a:lnTo>
                    <a:pt x="126" y="93"/>
                  </a:lnTo>
                  <a:lnTo>
                    <a:pt x="110" y="100"/>
                  </a:lnTo>
                  <a:lnTo>
                    <a:pt x="97" y="108"/>
                  </a:lnTo>
                  <a:lnTo>
                    <a:pt x="83" y="119"/>
                  </a:lnTo>
                  <a:lnTo>
                    <a:pt x="71" y="129"/>
                  </a:lnTo>
                  <a:lnTo>
                    <a:pt x="61" y="140"/>
                  </a:lnTo>
                  <a:lnTo>
                    <a:pt x="51" y="152"/>
                  </a:lnTo>
                  <a:lnTo>
                    <a:pt x="21" y="130"/>
                  </a:lnTo>
                  <a:close/>
                  <a:moveTo>
                    <a:pt x="153" y="48"/>
                  </a:moveTo>
                  <a:lnTo>
                    <a:pt x="151" y="48"/>
                  </a:lnTo>
                  <a:lnTo>
                    <a:pt x="153" y="48"/>
                  </a:lnTo>
                  <a:lnTo>
                    <a:pt x="154" y="66"/>
                  </a:lnTo>
                  <a:lnTo>
                    <a:pt x="153" y="48"/>
                  </a:lnTo>
                  <a:close/>
                  <a:moveTo>
                    <a:pt x="153" y="48"/>
                  </a:moveTo>
                  <a:lnTo>
                    <a:pt x="172" y="46"/>
                  </a:lnTo>
                  <a:lnTo>
                    <a:pt x="195" y="41"/>
                  </a:lnTo>
                  <a:lnTo>
                    <a:pt x="220" y="37"/>
                  </a:lnTo>
                  <a:lnTo>
                    <a:pt x="249" y="31"/>
                  </a:lnTo>
                  <a:lnTo>
                    <a:pt x="256" y="68"/>
                  </a:lnTo>
                  <a:lnTo>
                    <a:pt x="226" y="74"/>
                  </a:lnTo>
                  <a:lnTo>
                    <a:pt x="200" y="80"/>
                  </a:lnTo>
                  <a:lnTo>
                    <a:pt x="176" y="84"/>
                  </a:lnTo>
                  <a:lnTo>
                    <a:pt x="156" y="86"/>
                  </a:lnTo>
                  <a:lnTo>
                    <a:pt x="153" y="48"/>
                  </a:lnTo>
                  <a:close/>
                  <a:moveTo>
                    <a:pt x="249" y="31"/>
                  </a:moveTo>
                  <a:lnTo>
                    <a:pt x="298" y="22"/>
                  </a:lnTo>
                  <a:lnTo>
                    <a:pt x="351" y="13"/>
                  </a:lnTo>
                  <a:lnTo>
                    <a:pt x="377" y="8"/>
                  </a:lnTo>
                  <a:lnTo>
                    <a:pt x="403" y="5"/>
                  </a:lnTo>
                  <a:lnTo>
                    <a:pt x="430" y="2"/>
                  </a:lnTo>
                  <a:lnTo>
                    <a:pt x="456" y="1"/>
                  </a:lnTo>
                  <a:lnTo>
                    <a:pt x="481" y="0"/>
                  </a:lnTo>
                  <a:lnTo>
                    <a:pt x="504" y="1"/>
                  </a:lnTo>
                  <a:lnTo>
                    <a:pt x="527" y="3"/>
                  </a:lnTo>
                  <a:lnTo>
                    <a:pt x="549" y="7"/>
                  </a:lnTo>
                  <a:lnTo>
                    <a:pt x="558" y="11"/>
                  </a:lnTo>
                  <a:lnTo>
                    <a:pt x="567" y="14"/>
                  </a:lnTo>
                  <a:lnTo>
                    <a:pt x="576" y="17"/>
                  </a:lnTo>
                  <a:lnTo>
                    <a:pt x="585" y="21"/>
                  </a:lnTo>
                  <a:lnTo>
                    <a:pt x="593" y="26"/>
                  </a:lnTo>
                  <a:lnTo>
                    <a:pt x="600" y="31"/>
                  </a:lnTo>
                  <a:lnTo>
                    <a:pt x="606" y="37"/>
                  </a:lnTo>
                  <a:lnTo>
                    <a:pt x="612" y="43"/>
                  </a:lnTo>
                  <a:lnTo>
                    <a:pt x="584" y="67"/>
                  </a:lnTo>
                  <a:lnTo>
                    <a:pt x="578" y="63"/>
                  </a:lnTo>
                  <a:lnTo>
                    <a:pt x="573" y="58"/>
                  </a:lnTo>
                  <a:lnTo>
                    <a:pt x="567" y="54"/>
                  </a:lnTo>
                  <a:lnTo>
                    <a:pt x="561" y="51"/>
                  </a:lnTo>
                  <a:lnTo>
                    <a:pt x="554" y="48"/>
                  </a:lnTo>
                  <a:lnTo>
                    <a:pt x="547" y="46"/>
                  </a:lnTo>
                  <a:lnTo>
                    <a:pt x="538" y="42"/>
                  </a:lnTo>
                  <a:lnTo>
                    <a:pt x="530" y="41"/>
                  </a:lnTo>
                  <a:lnTo>
                    <a:pt x="511" y="38"/>
                  </a:lnTo>
                  <a:lnTo>
                    <a:pt x="491" y="37"/>
                  </a:lnTo>
                  <a:lnTo>
                    <a:pt x="469" y="37"/>
                  </a:lnTo>
                  <a:lnTo>
                    <a:pt x="447" y="38"/>
                  </a:lnTo>
                  <a:lnTo>
                    <a:pt x="423" y="40"/>
                  </a:lnTo>
                  <a:lnTo>
                    <a:pt x="399" y="43"/>
                  </a:lnTo>
                  <a:lnTo>
                    <a:pt x="375" y="47"/>
                  </a:lnTo>
                  <a:lnTo>
                    <a:pt x="350" y="51"/>
                  </a:lnTo>
                  <a:lnTo>
                    <a:pt x="302" y="59"/>
                  </a:lnTo>
                  <a:lnTo>
                    <a:pt x="256" y="68"/>
                  </a:lnTo>
                  <a:lnTo>
                    <a:pt x="249" y="31"/>
                  </a:lnTo>
                  <a:close/>
                  <a:moveTo>
                    <a:pt x="584" y="68"/>
                  </a:moveTo>
                  <a:lnTo>
                    <a:pt x="583" y="66"/>
                  </a:lnTo>
                  <a:lnTo>
                    <a:pt x="584" y="67"/>
                  </a:lnTo>
                  <a:lnTo>
                    <a:pt x="598" y="56"/>
                  </a:lnTo>
                  <a:lnTo>
                    <a:pt x="584" y="68"/>
                  </a:lnTo>
                  <a:close/>
                  <a:moveTo>
                    <a:pt x="612" y="43"/>
                  </a:moveTo>
                  <a:lnTo>
                    <a:pt x="626" y="58"/>
                  </a:lnTo>
                  <a:lnTo>
                    <a:pt x="641" y="71"/>
                  </a:lnTo>
                  <a:lnTo>
                    <a:pt x="658" y="85"/>
                  </a:lnTo>
                  <a:lnTo>
                    <a:pt x="676" y="97"/>
                  </a:lnTo>
                  <a:lnTo>
                    <a:pt x="695" y="109"/>
                  </a:lnTo>
                  <a:lnTo>
                    <a:pt x="713" y="120"/>
                  </a:lnTo>
                  <a:lnTo>
                    <a:pt x="733" y="130"/>
                  </a:lnTo>
                  <a:lnTo>
                    <a:pt x="751" y="140"/>
                  </a:lnTo>
                  <a:lnTo>
                    <a:pt x="785" y="156"/>
                  </a:lnTo>
                  <a:lnTo>
                    <a:pt x="814" y="168"/>
                  </a:lnTo>
                  <a:lnTo>
                    <a:pt x="834" y="175"/>
                  </a:lnTo>
                  <a:lnTo>
                    <a:pt x="841" y="178"/>
                  </a:lnTo>
                  <a:lnTo>
                    <a:pt x="829" y="213"/>
                  </a:lnTo>
                  <a:lnTo>
                    <a:pt x="820" y="211"/>
                  </a:lnTo>
                  <a:lnTo>
                    <a:pt x="800" y="203"/>
                  </a:lnTo>
                  <a:lnTo>
                    <a:pt x="770" y="190"/>
                  </a:lnTo>
                  <a:lnTo>
                    <a:pt x="733" y="172"/>
                  </a:lnTo>
                  <a:lnTo>
                    <a:pt x="713" y="163"/>
                  </a:lnTo>
                  <a:lnTo>
                    <a:pt x="694" y="152"/>
                  </a:lnTo>
                  <a:lnTo>
                    <a:pt x="673" y="139"/>
                  </a:lnTo>
                  <a:lnTo>
                    <a:pt x="653" y="127"/>
                  </a:lnTo>
                  <a:lnTo>
                    <a:pt x="634" y="112"/>
                  </a:lnTo>
                  <a:lnTo>
                    <a:pt x="616" y="98"/>
                  </a:lnTo>
                  <a:lnTo>
                    <a:pt x="599" y="84"/>
                  </a:lnTo>
                  <a:lnTo>
                    <a:pt x="584" y="68"/>
                  </a:lnTo>
                  <a:lnTo>
                    <a:pt x="612" y="43"/>
                  </a:lnTo>
                  <a:close/>
                  <a:moveTo>
                    <a:pt x="841" y="178"/>
                  </a:moveTo>
                  <a:lnTo>
                    <a:pt x="910" y="203"/>
                  </a:lnTo>
                  <a:lnTo>
                    <a:pt x="837" y="214"/>
                  </a:lnTo>
                  <a:lnTo>
                    <a:pt x="835" y="196"/>
                  </a:lnTo>
                  <a:lnTo>
                    <a:pt x="841" y="17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88" name="Freeform 2396">
              <a:extLst>
                <a:ext uri="{FF2B5EF4-FFF2-40B4-BE49-F238E27FC236}">
                  <a16:creationId xmlns:a16="http://schemas.microsoft.com/office/drawing/2014/main" id="{C4FD8E22-2D5C-442F-86AF-2CB01C247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" y="3409"/>
              <a:ext cx="57" cy="27"/>
            </a:xfrm>
            <a:custGeom>
              <a:avLst/>
              <a:gdLst>
                <a:gd name="T0" fmla="*/ 4 w 852"/>
                <a:gd name="T1" fmla="*/ 1 h 401"/>
                <a:gd name="T2" fmla="*/ 3 w 852"/>
                <a:gd name="T3" fmla="*/ 1 h 401"/>
                <a:gd name="T4" fmla="*/ 3 w 852"/>
                <a:gd name="T5" fmla="*/ 1 h 401"/>
                <a:gd name="T6" fmla="*/ 3 w 852"/>
                <a:gd name="T7" fmla="*/ 1 h 401"/>
                <a:gd name="T8" fmla="*/ 3 w 852"/>
                <a:gd name="T9" fmla="*/ 1 h 401"/>
                <a:gd name="T10" fmla="*/ 3 w 852"/>
                <a:gd name="T11" fmla="*/ 1 h 401"/>
                <a:gd name="T12" fmla="*/ 3 w 852"/>
                <a:gd name="T13" fmla="*/ 1 h 401"/>
                <a:gd name="T14" fmla="*/ 3 w 852"/>
                <a:gd name="T15" fmla="*/ 1 h 401"/>
                <a:gd name="T16" fmla="*/ 3 w 852"/>
                <a:gd name="T17" fmla="*/ 2 h 401"/>
                <a:gd name="T18" fmla="*/ 3 w 852"/>
                <a:gd name="T19" fmla="*/ 2 h 401"/>
                <a:gd name="T20" fmla="*/ 3 w 852"/>
                <a:gd name="T21" fmla="*/ 2 h 401"/>
                <a:gd name="T22" fmla="*/ 3 w 852"/>
                <a:gd name="T23" fmla="*/ 2 h 401"/>
                <a:gd name="T24" fmla="*/ 2 w 852"/>
                <a:gd name="T25" fmla="*/ 2 h 401"/>
                <a:gd name="T26" fmla="*/ 2 w 852"/>
                <a:gd name="T27" fmla="*/ 2 h 401"/>
                <a:gd name="T28" fmla="*/ 2 w 852"/>
                <a:gd name="T29" fmla="*/ 2 h 401"/>
                <a:gd name="T30" fmla="*/ 2 w 852"/>
                <a:gd name="T31" fmla="*/ 2 h 401"/>
                <a:gd name="T32" fmla="*/ 2 w 852"/>
                <a:gd name="T33" fmla="*/ 2 h 401"/>
                <a:gd name="T34" fmla="*/ 2 w 852"/>
                <a:gd name="T35" fmla="*/ 2 h 401"/>
                <a:gd name="T36" fmla="*/ 2 w 852"/>
                <a:gd name="T37" fmla="*/ 2 h 401"/>
                <a:gd name="T38" fmla="*/ 1 w 852"/>
                <a:gd name="T39" fmla="*/ 2 h 401"/>
                <a:gd name="T40" fmla="*/ 1 w 852"/>
                <a:gd name="T41" fmla="*/ 2 h 401"/>
                <a:gd name="T42" fmla="*/ 1 w 852"/>
                <a:gd name="T43" fmla="*/ 2 h 401"/>
                <a:gd name="T44" fmla="*/ 1 w 852"/>
                <a:gd name="T45" fmla="*/ 2 h 401"/>
                <a:gd name="T46" fmla="*/ 1 w 852"/>
                <a:gd name="T47" fmla="*/ 2 h 401"/>
                <a:gd name="T48" fmla="*/ 1 w 852"/>
                <a:gd name="T49" fmla="*/ 2 h 401"/>
                <a:gd name="T50" fmla="*/ 1 w 852"/>
                <a:gd name="T51" fmla="*/ 1 h 401"/>
                <a:gd name="T52" fmla="*/ 1 w 852"/>
                <a:gd name="T53" fmla="*/ 1 h 401"/>
                <a:gd name="T54" fmla="*/ 0 w 852"/>
                <a:gd name="T55" fmla="*/ 1 h 401"/>
                <a:gd name="T56" fmla="*/ 0 w 852"/>
                <a:gd name="T57" fmla="*/ 1 h 401"/>
                <a:gd name="T58" fmla="*/ 0 w 852"/>
                <a:gd name="T59" fmla="*/ 1 h 401"/>
                <a:gd name="T60" fmla="*/ 0 w 852"/>
                <a:gd name="T61" fmla="*/ 1 h 401"/>
                <a:gd name="T62" fmla="*/ 0 w 852"/>
                <a:gd name="T63" fmla="*/ 1 h 401"/>
                <a:gd name="T64" fmla="*/ 0 w 852"/>
                <a:gd name="T65" fmla="*/ 1 h 401"/>
                <a:gd name="T66" fmla="*/ 0 w 852"/>
                <a:gd name="T67" fmla="*/ 1 h 401"/>
                <a:gd name="T68" fmla="*/ 0 w 852"/>
                <a:gd name="T69" fmla="*/ 0 h 401"/>
                <a:gd name="T70" fmla="*/ 0 w 852"/>
                <a:gd name="T71" fmla="*/ 0 h 401"/>
                <a:gd name="T72" fmla="*/ 0 w 852"/>
                <a:gd name="T73" fmla="*/ 0 h 401"/>
                <a:gd name="T74" fmla="*/ 0 w 852"/>
                <a:gd name="T75" fmla="*/ 0 h 401"/>
                <a:gd name="T76" fmla="*/ 1 w 852"/>
                <a:gd name="T77" fmla="*/ 0 h 401"/>
                <a:gd name="T78" fmla="*/ 1 w 852"/>
                <a:gd name="T79" fmla="*/ 0 h 401"/>
                <a:gd name="T80" fmla="*/ 1 w 852"/>
                <a:gd name="T81" fmla="*/ 0 h 401"/>
                <a:gd name="T82" fmla="*/ 1 w 852"/>
                <a:gd name="T83" fmla="*/ 0 h 401"/>
                <a:gd name="T84" fmla="*/ 1 w 852"/>
                <a:gd name="T85" fmla="*/ 0 h 401"/>
                <a:gd name="T86" fmla="*/ 1 w 852"/>
                <a:gd name="T87" fmla="*/ 0 h 401"/>
                <a:gd name="T88" fmla="*/ 2 w 852"/>
                <a:gd name="T89" fmla="*/ 0 h 401"/>
                <a:gd name="T90" fmla="*/ 2 w 852"/>
                <a:gd name="T91" fmla="*/ 0 h 401"/>
                <a:gd name="T92" fmla="*/ 2 w 852"/>
                <a:gd name="T93" fmla="*/ 0 h 401"/>
                <a:gd name="T94" fmla="*/ 2 w 852"/>
                <a:gd name="T95" fmla="*/ 0 h 401"/>
                <a:gd name="T96" fmla="*/ 2 w 852"/>
                <a:gd name="T97" fmla="*/ 0 h 401"/>
                <a:gd name="T98" fmla="*/ 2 w 852"/>
                <a:gd name="T99" fmla="*/ 0 h 401"/>
                <a:gd name="T100" fmla="*/ 2 w 852"/>
                <a:gd name="T101" fmla="*/ 0 h 401"/>
                <a:gd name="T102" fmla="*/ 2 w 852"/>
                <a:gd name="T103" fmla="*/ 0 h 401"/>
                <a:gd name="T104" fmla="*/ 3 w 852"/>
                <a:gd name="T105" fmla="*/ 0 h 401"/>
                <a:gd name="T106" fmla="*/ 3 w 852"/>
                <a:gd name="T107" fmla="*/ 0 h 401"/>
                <a:gd name="T108" fmla="*/ 3 w 852"/>
                <a:gd name="T109" fmla="*/ 0 h 401"/>
                <a:gd name="T110" fmla="*/ 3 w 852"/>
                <a:gd name="T111" fmla="*/ 1 h 401"/>
                <a:gd name="T112" fmla="*/ 3 w 852"/>
                <a:gd name="T113" fmla="*/ 1 h 401"/>
                <a:gd name="T114" fmla="*/ 3 w 852"/>
                <a:gd name="T115" fmla="*/ 1 h 401"/>
                <a:gd name="T116" fmla="*/ 3 w 852"/>
                <a:gd name="T117" fmla="*/ 1 h 401"/>
                <a:gd name="T118" fmla="*/ 4 w 852"/>
                <a:gd name="T119" fmla="*/ 1 h 401"/>
                <a:gd name="T120" fmla="*/ 4 w 852"/>
                <a:gd name="T121" fmla="*/ 1 h 401"/>
                <a:gd name="T122" fmla="*/ 4 w 852"/>
                <a:gd name="T123" fmla="*/ 1 h 40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852" h="401">
                  <a:moveTo>
                    <a:pt x="848" y="136"/>
                  </a:moveTo>
                  <a:lnTo>
                    <a:pt x="806" y="145"/>
                  </a:lnTo>
                  <a:lnTo>
                    <a:pt x="772" y="152"/>
                  </a:lnTo>
                  <a:lnTo>
                    <a:pt x="757" y="156"/>
                  </a:lnTo>
                  <a:lnTo>
                    <a:pt x="744" y="162"/>
                  </a:lnTo>
                  <a:lnTo>
                    <a:pt x="733" y="167"/>
                  </a:lnTo>
                  <a:lnTo>
                    <a:pt x="721" y="172"/>
                  </a:lnTo>
                  <a:lnTo>
                    <a:pt x="712" y="179"/>
                  </a:lnTo>
                  <a:lnTo>
                    <a:pt x="703" y="186"/>
                  </a:lnTo>
                  <a:lnTo>
                    <a:pt x="694" y="196"/>
                  </a:lnTo>
                  <a:lnTo>
                    <a:pt x="685" y="207"/>
                  </a:lnTo>
                  <a:lnTo>
                    <a:pt x="676" y="219"/>
                  </a:lnTo>
                  <a:lnTo>
                    <a:pt x="668" y="234"/>
                  </a:lnTo>
                  <a:lnTo>
                    <a:pt x="659" y="250"/>
                  </a:lnTo>
                  <a:lnTo>
                    <a:pt x="648" y="269"/>
                  </a:lnTo>
                  <a:lnTo>
                    <a:pt x="630" y="305"/>
                  </a:lnTo>
                  <a:lnTo>
                    <a:pt x="615" y="329"/>
                  </a:lnTo>
                  <a:lnTo>
                    <a:pt x="610" y="338"/>
                  </a:lnTo>
                  <a:lnTo>
                    <a:pt x="605" y="344"/>
                  </a:lnTo>
                  <a:lnTo>
                    <a:pt x="600" y="349"/>
                  </a:lnTo>
                  <a:lnTo>
                    <a:pt x="595" y="352"/>
                  </a:lnTo>
                  <a:lnTo>
                    <a:pt x="590" y="354"/>
                  </a:lnTo>
                  <a:lnTo>
                    <a:pt x="583" y="354"/>
                  </a:lnTo>
                  <a:lnTo>
                    <a:pt x="576" y="354"/>
                  </a:lnTo>
                  <a:lnTo>
                    <a:pt x="568" y="353"/>
                  </a:lnTo>
                  <a:lnTo>
                    <a:pt x="547" y="350"/>
                  </a:lnTo>
                  <a:lnTo>
                    <a:pt x="519" y="347"/>
                  </a:lnTo>
                  <a:lnTo>
                    <a:pt x="503" y="346"/>
                  </a:lnTo>
                  <a:lnTo>
                    <a:pt x="488" y="348"/>
                  </a:lnTo>
                  <a:lnTo>
                    <a:pt x="473" y="351"/>
                  </a:lnTo>
                  <a:lnTo>
                    <a:pt x="459" y="356"/>
                  </a:lnTo>
                  <a:lnTo>
                    <a:pt x="432" y="368"/>
                  </a:lnTo>
                  <a:lnTo>
                    <a:pt x="406" y="381"/>
                  </a:lnTo>
                  <a:lnTo>
                    <a:pt x="393" y="387"/>
                  </a:lnTo>
                  <a:lnTo>
                    <a:pt x="380" y="393"/>
                  </a:lnTo>
                  <a:lnTo>
                    <a:pt x="365" y="397"/>
                  </a:lnTo>
                  <a:lnTo>
                    <a:pt x="351" y="400"/>
                  </a:lnTo>
                  <a:lnTo>
                    <a:pt x="343" y="401"/>
                  </a:lnTo>
                  <a:lnTo>
                    <a:pt x="335" y="401"/>
                  </a:lnTo>
                  <a:lnTo>
                    <a:pt x="327" y="401"/>
                  </a:lnTo>
                  <a:lnTo>
                    <a:pt x="319" y="400"/>
                  </a:lnTo>
                  <a:lnTo>
                    <a:pt x="310" y="399"/>
                  </a:lnTo>
                  <a:lnTo>
                    <a:pt x="301" y="397"/>
                  </a:lnTo>
                  <a:lnTo>
                    <a:pt x="292" y="394"/>
                  </a:lnTo>
                  <a:lnTo>
                    <a:pt x="283" y="391"/>
                  </a:lnTo>
                  <a:lnTo>
                    <a:pt x="263" y="383"/>
                  </a:lnTo>
                  <a:lnTo>
                    <a:pt x="246" y="374"/>
                  </a:lnTo>
                  <a:lnTo>
                    <a:pt x="229" y="363"/>
                  </a:lnTo>
                  <a:lnTo>
                    <a:pt x="214" y="351"/>
                  </a:lnTo>
                  <a:lnTo>
                    <a:pt x="198" y="338"/>
                  </a:lnTo>
                  <a:lnTo>
                    <a:pt x="184" y="324"/>
                  </a:lnTo>
                  <a:lnTo>
                    <a:pt x="171" y="310"/>
                  </a:lnTo>
                  <a:lnTo>
                    <a:pt x="157" y="294"/>
                  </a:lnTo>
                  <a:lnTo>
                    <a:pt x="132" y="264"/>
                  </a:lnTo>
                  <a:lnTo>
                    <a:pt x="108" y="236"/>
                  </a:lnTo>
                  <a:lnTo>
                    <a:pt x="95" y="222"/>
                  </a:lnTo>
                  <a:lnTo>
                    <a:pt x="83" y="210"/>
                  </a:lnTo>
                  <a:lnTo>
                    <a:pt x="70" y="198"/>
                  </a:lnTo>
                  <a:lnTo>
                    <a:pt x="57" y="187"/>
                  </a:lnTo>
                  <a:lnTo>
                    <a:pt x="45" y="178"/>
                  </a:lnTo>
                  <a:lnTo>
                    <a:pt x="34" y="169"/>
                  </a:lnTo>
                  <a:lnTo>
                    <a:pt x="24" y="159"/>
                  </a:lnTo>
                  <a:lnTo>
                    <a:pt x="16" y="151"/>
                  </a:lnTo>
                  <a:lnTo>
                    <a:pt x="10" y="143"/>
                  </a:lnTo>
                  <a:lnTo>
                    <a:pt x="5" y="136"/>
                  </a:lnTo>
                  <a:lnTo>
                    <a:pt x="2" y="129"/>
                  </a:lnTo>
                  <a:lnTo>
                    <a:pt x="0" y="121"/>
                  </a:lnTo>
                  <a:lnTo>
                    <a:pt x="0" y="115"/>
                  </a:lnTo>
                  <a:lnTo>
                    <a:pt x="2" y="110"/>
                  </a:lnTo>
                  <a:lnTo>
                    <a:pt x="5" y="105"/>
                  </a:lnTo>
                  <a:lnTo>
                    <a:pt x="10" y="101"/>
                  </a:lnTo>
                  <a:lnTo>
                    <a:pt x="16" y="98"/>
                  </a:lnTo>
                  <a:lnTo>
                    <a:pt x="24" y="95"/>
                  </a:lnTo>
                  <a:lnTo>
                    <a:pt x="35" y="93"/>
                  </a:lnTo>
                  <a:lnTo>
                    <a:pt x="46" y="92"/>
                  </a:lnTo>
                  <a:lnTo>
                    <a:pt x="73" y="91"/>
                  </a:lnTo>
                  <a:lnTo>
                    <a:pt x="105" y="91"/>
                  </a:lnTo>
                  <a:lnTo>
                    <a:pt x="141" y="93"/>
                  </a:lnTo>
                  <a:lnTo>
                    <a:pt x="179" y="94"/>
                  </a:lnTo>
                  <a:lnTo>
                    <a:pt x="197" y="94"/>
                  </a:lnTo>
                  <a:lnTo>
                    <a:pt x="216" y="94"/>
                  </a:lnTo>
                  <a:lnTo>
                    <a:pt x="233" y="93"/>
                  </a:lnTo>
                  <a:lnTo>
                    <a:pt x="251" y="91"/>
                  </a:lnTo>
                  <a:lnTo>
                    <a:pt x="267" y="87"/>
                  </a:lnTo>
                  <a:lnTo>
                    <a:pt x="283" y="84"/>
                  </a:lnTo>
                  <a:lnTo>
                    <a:pt x="296" y="79"/>
                  </a:lnTo>
                  <a:lnTo>
                    <a:pt x="309" y="73"/>
                  </a:lnTo>
                  <a:lnTo>
                    <a:pt x="329" y="58"/>
                  </a:lnTo>
                  <a:lnTo>
                    <a:pt x="351" y="41"/>
                  </a:lnTo>
                  <a:lnTo>
                    <a:pt x="362" y="33"/>
                  </a:lnTo>
                  <a:lnTo>
                    <a:pt x="373" y="26"/>
                  </a:lnTo>
                  <a:lnTo>
                    <a:pt x="385" y="20"/>
                  </a:lnTo>
                  <a:lnTo>
                    <a:pt x="396" y="13"/>
                  </a:lnTo>
                  <a:lnTo>
                    <a:pt x="408" y="8"/>
                  </a:lnTo>
                  <a:lnTo>
                    <a:pt x="420" y="4"/>
                  </a:lnTo>
                  <a:lnTo>
                    <a:pt x="433" y="2"/>
                  </a:lnTo>
                  <a:lnTo>
                    <a:pt x="446" y="0"/>
                  </a:lnTo>
                  <a:lnTo>
                    <a:pt x="459" y="1"/>
                  </a:lnTo>
                  <a:lnTo>
                    <a:pt x="472" y="3"/>
                  </a:lnTo>
                  <a:lnTo>
                    <a:pt x="486" y="7"/>
                  </a:lnTo>
                  <a:lnTo>
                    <a:pt x="500" y="14"/>
                  </a:lnTo>
                  <a:lnTo>
                    <a:pt x="514" y="22"/>
                  </a:lnTo>
                  <a:lnTo>
                    <a:pt x="529" y="29"/>
                  </a:lnTo>
                  <a:lnTo>
                    <a:pt x="542" y="38"/>
                  </a:lnTo>
                  <a:lnTo>
                    <a:pt x="556" y="46"/>
                  </a:lnTo>
                  <a:lnTo>
                    <a:pt x="582" y="64"/>
                  </a:lnTo>
                  <a:lnTo>
                    <a:pt x="607" y="81"/>
                  </a:lnTo>
                  <a:lnTo>
                    <a:pt x="619" y="90"/>
                  </a:lnTo>
                  <a:lnTo>
                    <a:pt x="632" y="97"/>
                  </a:lnTo>
                  <a:lnTo>
                    <a:pt x="643" y="104"/>
                  </a:lnTo>
                  <a:lnTo>
                    <a:pt x="654" y="110"/>
                  </a:lnTo>
                  <a:lnTo>
                    <a:pt x="667" y="114"/>
                  </a:lnTo>
                  <a:lnTo>
                    <a:pt x="678" y="118"/>
                  </a:lnTo>
                  <a:lnTo>
                    <a:pt x="688" y="120"/>
                  </a:lnTo>
                  <a:lnTo>
                    <a:pt x="700" y="121"/>
                  </a:lnTo>
                  <a:lnTo>
                    <a:pt x="723" y="121"/>
                  </a:lnTo>
                  <a:lnTo>
                    <a:pt x="750" y="122"/>
                  </a:lnTo>
                  <a:lnTo>
                    <a:pt x="779" y="123"/>
                  </a:lnTo>
                  <a:lnTo>
                    <a:pt x="806" y="126"/>
                  </a:lnTo>
                  <a:lnTo>
                    <a:pt x="828" y="128"/>
                  </a:lnTo>
                  <a:lnTo>
                    <a:pt x="845" y="131"/>
                  </a:lnTo>
                  <a:lnTo>
                    <a:pt x="850" y="132"/>
                  </a:lnTo>
                  <a:lnTo>
                    <a:pt x="852" y="133"/>
                  </a:lnTo>
                  <a:lnTo>
                    <a:pt x="852" y="135"/>
                  </a:lnTo>
                  <a:lnTo>
                    <a:pt x="848" y="136"/>
                  </a:lnTo>
                  <a:close/>
                </a:path>
              </a:pathLst>
            </a:custGeom>
            <a:solidFill>
              <a:srgbClr val="D69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89" name="Freeform 2397">
              <a:extLst>
                <a:ext uri="{FF2B5EF4-FFF2-40B4-BE49-F238E27FC236}">
                  <a16:creationId xmlns:a16="http://schemas.microsoft.com/office/drawing/2014/main" id="{C8388251-9530-44FC-8C0B-C4FC77E39D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62" y="3408"/>
              <a:ext cx="59" cy="29"/>
            </a:xfrm>
            <a:custGeom>
              <a:avLst/>
              <a:gdLst>
                <a:gd name="T0" fmla="*/ 3 w 895"/>
                <a:gd name="T1" fmla="*/ 1 h 439"/>
                <a:gd name="T2" fmla="*/ 4 w 895"/>
                <a:gd name="T3" fmla="*/ 1 h 439"/>
                <a:gd name="T4" fmla="*/ 3 w 895"/>
                <a:gd name="T5" fmla="*/ 1 h 439"/>
                <a:gd name="T6" fmla="*/ 3 w 895"/>
                <a:gd name="T7" fmla="*/ 1 h 439"/>
                <a:gd name="T8" fmla="*/ 3 w 895"/>
                <a:gd name="T9" fmla="*/ 1 h 439"/>
                <a:gd name="T10" fmla="*/ 3 w 895"/>
                <a:gd name="T11" fmla="*/ 2 h 439"/>
                <a:gd name="T12" fmla="*/ 3 w 895"/>
                <a:gd name="T13" fmla="*/ 2 h 439"/>
                <a:gd name="T14" fmla="*/ 3 w 895"/>
                <a:gd name="T15" fmla="*/ 2 h 439"/>
                <a:gd name="T16" fmla="*/ 3 w 895"/>
                <a:gd name="T17" fmla="*/ 1 h 439"/>
                <a:gd name="T18" fmla="*/ 2 w 895"/>
                <a:gd name="T19" fmla="*/ 2 h 439"/>
                <a:gd name="T20" fmla="*/ 2 w 895"/>
                <a:gd name="T21" fmla="*/ 2 h 439"/>
                <a:gd name="T22" fmla="*/ 2 w 895"/>
                <a:gd name="T23" fmla="*/ 2 h 439"/>
                <a:gd name="T24" fmla="*/ 2 w 895"/>
                <a:gd name="T25" fmla="*/ 2 h 439"/>
                <a:gd name="T26" fmla="*/ 2 w 895"/>
                <a:gd name="T27" fmla="*/ 2 h 439"/>
                <a:gd name="T28" fmla="*/ 1 w 895"/>
                <a:gd name="T29" fmla="*/ 2 h 439"/>
                <a:gd name="T30" fmla="*/ 2 w 895"/>
                <a:gd name="T31" fmla="*/ 2 h 439"/>
                <a:gd name="T32" fmla="*/ 2 w 895"/>
                <a:gd name="T33" fmla="*/ 2 h 439"/>
                <a:gd name="T34" fmla="*/ 1 w 895"/>
                <a:gd name="T35" fmla="*/ 2 h 439"/>
                <a:gd name="T36" fmla="*/ 1 w 895"/>
                <a:gd name="T37" fmla="*/ 2 h 439"/>
                <a:gd name="T38" fmla="*/ 1 w 895"/>
                <a:gd name="T39" fmla="*/ 1 h 439"/>
                <a:gd name="T40" fmla="*/ 1 w 895"/>
                <a:gd name="T41" fmla="*/ 2 h 439"/>
                <a:gd name="T42" fmla="*/ 0 w 895"/>
                <a:gd name="T43" fmla="*/ 1 h 439"/>
                <a:gd name="T44" fmla="*/ 1 w 895"/>
                <a:gd name="T45" fmla="*/ 1 h 439"/>
                <a:gd name="T46" fmla="*/ 0 w 895"/>
                <a:gd name="T47" fmla="*/ 1 h 439"/>
                <a:gd name="T48" fmla="*/ 0 w 895"/>
                <a:gd name="T49" fmla="*/ 1 h 439"/>
                <a:gd name="T50" fmla="*/ 0 w 895"/>
                <a:gd name="T51" fmla="*/ 1 h 439"/>
                <a:gd name="T52" fmla="*/ 0 w 895"/>
                <a:gd name="T53" fmla="*/ 1 h 439"/>
                <a:gd name="T54" fmla="*/ 0 w 895"/>
                <a:gd name="T55" fmla="*/ 0 h 439"/>
                <a:gd name="T56" fmla="*/ 0 w 895"/>
                <a:gd name="T57" fmla="*/ 0 h 439"/>
                <a:gd name="T58" fmla="*/ 0 w 895"/>
                <a:gd name="T59" fmla="*/ 0 h 439"/>
                <a:gd name="T60" fmla="*/ 0 w 895"/>
                <a:gd name="T61" fmla="*/ 0 h 439"/>
                <a:gd name="T62" fmla="*/ 0 w 895"/>
                <a:gd name="T63" fmla="*/ 1 h 439"/>
                <a:gd name="T64" fmla="*/ 1 w 895"/>
                <a:gd name="T65" fmla="*/ 0 h 439"/>
                <a:gd name="T66" fmla="*/ 1 w 895"/>
                <a:gd name="T67" fmla="*/ 0 h 439"/>
                <a:gd name="T68" fmla="*/ 1 w 895"/>
                <a:gd name="T69" fmla="*/ 1 h 439"/>
                <a:gd name="T70" fmla="*/ 1 w 895"/>
                <a:gd name="T71" fmla="*/ 0 h 439"/>
                <a:gd name="T72" fmla="*/ 1 w 895"/>
                <a:gd name="T73" fmla="*/ 0 h 439"/>
                <a:gd name="T74" fmla="*/ 1 w 895"/>
                <a:gd name="T75" fmla="*/ 0 h 439"/>
                <a:gd name="T76" fmla="*/ 2 w 895"/>
                <a:gd name="T77" fmla="*/ 0 h 439"/>
                <a:gd name="T78" fmla="*/ 2 w 895"/>
                <a:gd name="T79" fmla="*/ 0 h 439"/>
                <a:gd name="T80" fmla="*/ 2 w 895"/>
                <a:gd name="T81" fmla="*/ 0 h 439"/>
                <a:gd name="T82" fmla="*/ 2 w 895"/>
                <a:gd name="T83" fmla="*/ 0 h 439"/>
                <a:gd name="T84" fmla="*/ 2 w 895"/>
                <a:gd name="T85" fmla="*/ 0 h 439"/>
                <a:gd name="T86" fmla="*/ 2 w 895"/>
                <a:gd name="T87" fmla="*/ 0 h 439"/>
                <a:gd name="T88" fmla="*/ 3 w 895"/>
                <a:gd name="T89" fmla="*/ 0 h 439"/>
                <a:gd name="T90" fmla="*/ 3 w 895"/>
                <a:gd name="T91" fmla="*/ 1 h 439"/>
                <a:gd name="T92" fmla="*/ 3 w 895"/>
                <a:gd name="T93" fmla="*/ 0 h 439"/>
                <a:gd name="T94" fmla="*/ 4 w 895"/>
                <a:gd name="T95" fmla="*/ 1 h 439"/>
                <a:gd name="T96" fmla="*/ 4 w 895"/>
                <a:gd name="T97" fmla="*/ 1 h 439"/>
                <a:gd name="T98" fmla="*/ 4 w 895"/>
                <a:gd name="T99" fmla="*/ 1 h 439"/>
                <a:gd name="T100" fmla="*/ 4 w 895"/>
                <a:gd name="T101" fmla="*/ 1 h 439"/>
                <a:gd name="T102" fmla="*/ 4 w 895"/>
                <a:gd name="T103" fmla="*/ 1 h 439"/>
                <a:gd name="T104" fmla="*/ 4 w 895"/>
                <a:gd name="T105" fmla="*/ 1 h 439"/>
                <a:gd name="T106" fmla="*/ 4 w 895"/>
                <a:gd name="T107" fmla="*/ 1 h 439"/>
                <a:gd name="T108" fmla="*/ 4 w 895"/>
                <a:gd name="T109" fmla="*/ 1 h 4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895" h="439">
                  <a:moveTo>
                    <a:pt x="871" y="173"/>
                  </a:moveTo>
                  <a:lnTo>
                    <a:pt x="830" y="182"/>
                  </a:lnTo>
                  <a:lnTo>
                    <a:pt x="797" y="190"/>
                  </a:lnTo>
                  <a:lnTo>
                    <a:pt x="784" y="193"/>
                  </a:lnTo>
                  <a:lnTo>
                    <a:pt x="771" y="197"/>
                  </a:lnTo>
                  <a:lnTo>
                    <a:pt x="760" y="202"/>
                  </a:lnTo>
                  <a:lnTo>
                    <a:pt x="751" y="207"/>
                  </a:lnTo>
                  <a:lnTo>
                    <a:pt x="731" y="175"/>
                  </a:lnTo>
                  <a:lnTo>
                    <a:pt x="742" y="168"/>
                  </a:lnTo>
                  <a:lnTo>
                    <a:pt x="755" y="163"/>
                  </a:lnTo>
                  <a:lnTo>
                    <a:pt x="769" y="158"/>
                  </a:lnTo>
                  <a:lnTo>
                    <a:pt x="784" y="154"/>
                  </a:lnTo>
                  <a:lnTo>
                    <a:pt x="820" y="146"/>
                  </a:lnTo>
                  <a:lnTo>
                    <a:pt x="863" y="136"/>
                  </a:lnTo>
                  <a:lnTo>
                    <a:pt x="871" y="173"/>
                  </a:lnTo>
                  <a:close/>
                  <a:moveTo>
                    <a:pt x="751" y="207"/>
                  </a:moveTo>
                  <a:lnTo>
                    <a:pt x="742" y="212"/>
                  </a:lnTo>
                  <a:lnTo>
                    <a:pt x="734" y="220"/>
                  </a:lnTo>
                  <a:lnTo>
                    <a:pt x="726" y="229"/>
                  </a:lnTo>
                  <a:lnTo>
                    <a:pt x="718" y="238"/>
                  </a:lnTo>
                  <a:lnTo>
                    <a:pt x="711" y="250"/>
                  </a:lnTo>
                  <a:lnTo>
                    <a:pt x="702" y="263"/>
                  </a:lnTo>
                  <a:lnTo>
                    <a:pt x="693" y="279"/>
                  </a:lnTo>
                  <a:lnTo>
                    <a:pt x="684" y="297"/>
                  </a:lnTo>
                  <a:lnTo>
                    <a:pt x="651" y="279"/>
                  </a:lnTo>
                  <a:lnTo>
                    <a:pt x="661" y="260"/>
                  </a:lnTo>
                  <a:lnTo>
                    <a:pt x="671" y="241"/>
                  </a:lnTo>
                  <a:lnTo>
                    <a:pt x="681" y="226"/>
                  </a:lnTo>
                  <a:lnTo>
                    <a:pt x="690" y="212"/>
                  </a:lnTo>
                  <a:lnTo>
                    <a:pt x="699" y="201"/>
                  </a:lnTo>
                  <a:lnTo>
                    <a:pt x="710" y="191"/>
                  </a:lnTo>
                  <a:lnTo>
                    <a:pt x="720" y="183"/>
                  </a:lnTo>
                  <a:lnTo>
                    <a:pt x="731" y="175"/>
                  </a:lnTo>
                  <a:lnTo>
                    <a:pt x="751" y="207"/>
                  </a:lnTo>
                  <a:close/>
                  <a:moveTo>
                    <a:pt x="684" y="297"/>
                  </a:moveTo>
                  <a:lnTo>
                    <a:pt x="685" y="295"/>
                  </a:lnTo>
                  <a:lnTo>
                    <a:pt x="684" y="297"/>
                  </a:lnTo>
                  <a:lnTo>
                    <a:pt x="667" y="288"/>
                  </a:lnTo>
                  <a:lnTo>
                    <a:pt x="684" y="297"/>
                  </a:lnTo>
                  <a:close/>
                  <a:moveTo>
                    <a:pt x="684" y="297"/>
                  </a:moveTo>
                  <a:lnTo>
                    <a:pt x="666" y="330"/>
                  </a:lnTo>
                  <a:lnTo>
                    <a:pt x="652" y="356"/>
                  </a:lnTo>
                  <a:lnTo>
                    <a:pt x="647" y="365"/>
                  </a:lnTo>
                  <a:lnTo>
                    <a:pt x="642" y="373"/>
                  </a:lnTo>
                  <a:lnTo>
                    <a:pt x="636" y="379"/>
                  </a:lnTo>
                  <a:lnTo>
                    <a:pt x="631" y="384"/>
                  </a:lnTo>
                  <a:lnTo>
                    <a:pt x="626" y="388"/>
                  </a:lnTo>
                  <a:lnTo>
                    <a:pt x="621" y="391"/>
                  </a:lnTo>
                  <a:lnTo>
                    <a:pt x="616" y="393"/>
                  </a:lnTo>
                  <a:lnTo>
                    <a:pt x="610" y="393"/>
                  </a:lnTo>
                  <a:lnTo>
                    <a:pt x="595" y="393"/>
                  </a:lnTo>
                  <a:lnTo>
                    <a:pt x="576" y="390"/>
                  </a:lnTo>
                  <a:lnTo>
                    <a:pt x="582" y="352"/>
                  </a:lnTo>
                  <a:lnTo>
                    <a:pt x="591" y="353"/>
                  </a:lnTo>
                  <a:lnTo>
                    <a:pt x="599" y="353"/>
                  </a:lnTo>
                  <a:lnTo>
                    <a:pt x="602" y="353"/>
                  </a:lnTo>
                  <a:lnTo>
                    <a:pt x="606" y="351"/>
                  </a:lnTo>
                  <a:lnTo>
                    <a:pt x="609" y="349"/>
                  </a:lnTo>
                  <a:lnTo>
                    <a:pt x="612" y="346"/>
                  </a:lnTo>
                  <a:lnTo>
                    <a:pt x="619" y="338"/>
                  </a:lnTo>
                  <a:lnTo>
                    <a:pt x="627" y="324"/>
                  </a:lnTo>
                  <a:lnTo>
                    <a:pt x="637" y="305"/>
                  </a:lnTo>
                  <a:lnTo>
                    <a:pt x="651" y="279"/>
                  </a:lnTo>
                  <a:lnTo>
                    <a:pt x="684" y="297"/>
                  </a:lnTo>
                  <a:close/>
                  <a:moveTo>
                    <a:pt x="576" y="390"/>
                  </a:moveTo>
                  <a:lnTo>
                    <a:pt x="568" y="388"/>
                  </a:lnTo>
                  <a:lnTo>
                    <a:pt x="559" y="386"/>
                  </a:lnTo>
                  <a:lnTo>
                    <a:pt x="549" y="385"/>
                  </a:lnTo>
                  <a:lnTo>
                    <a:pt x="537" y="384"/>
                  </a:lnTo>
                  <a:lnTo>
                    <a:pt x="540" y="346"/>
                  </a:lnTo>
                  <a:lnTo>
                    <a:pt x="551" y="348"/>
                  </a:lnTo>
                  <a:lnTo>
                    <a:pt x="562" y="349"/>
                  </a:lnTo>
                  <a:lnTo>
                    <a:pt x="573" y="350"/>
                  </a:lnTo>
                  <a:lnTo>
                    <a:pt x="582" y="352"/>
                  </a:lnTo>
                  <a:lnTo>
                    <a:pt x="576" y="390"/>
                  </a:lnTo>
                  <a:close/>
                  <a:moveTo>
                    <a:pt x="537" y="384"/>
                  </a:moveTo>
                  <a:lnTo>
                    <a:pt x="524" y="384"/>
                  </a:lnTo>
                  <a:lnTo>
                    <a:pt x="513" y="385"/>
                  </a:lnTo>
                  <a:lnTo>
                    <a:pt x="502" y="387"/>
                  </a:lnTo>
                  <a:lnTo>
                    <a:pt x="490" y="391"/>
                  </a:lnTo>
                  <a:lnTo>
                    <a:pt x="470" y="400"/>
                  </a:lnTo>
                  <a:lnTo>
                    <a:pt x="449" y="409"/>
                  </a:lnTo>
                  <a:lnTo>
                    <a:pt x="432" y="376"/>
                  </a:lnTo>
                  <a:lnTo>
                    <a:pt x="444" y="370"/>
                  </a:lnTo>
                  <a:lnTo>
                    <a:pt x="456" y="364"/>
                  </a:lnTo>
                  <a:lnTo>
                    <a:pt x="469" y="359"/>
                  </a:lnTo>
                  <a:lnTo>
                    <a:pt x="482" y="353"/>
                  </a:lnTo>
                  <a:lnTo>
                    <a:pt x="495" y="350"/>
                  </a:lnTo>
                  <a:lnTo>
                    <a:pt x="509" y="347"/>
                  </a:lnTo>
                  <a:lnTo>
                    <a:pt x="524" y="346"/>
                  </a:lnTo>
                  <a:lnTo>
                    <a:pt x="540" y="346"/>
                  </a:lnTo>
                  <a:lnTo>
                    <a:pt x="537" y="384"/>
                  </a:lnTo>
                  <a:close/>
                  <a:moveTo>
                    <a:pt x="449" y="409"/>
                  </a:moveTo>
                  <a:lnTo>
                    <a:pt x="433" y="417"/>
                  </a:lnTo>
                  <a:lnTo>
                    <a:pt x="416" y="426"/>
                  </a:lnTo>
                  <a:lnTo>
                    <a:pt x="399" y="432"/>
                  </a:lnTo>
                  <a:lnTo>
                    <a:pt x="380" y="437"/>
                  </a:lnTo>
                  <a:lnTo>
                    <a:pt x="371" y="438"/>
                  </a:lnTo>
                  <a:lnTo>
                    <a:pt x="362" y="439"/>
                  </a:lnTo>
                  <a:lnTo>
                    <a:pt x="351" y="439"/>
                  </a:lnTo>
                  <a:lnTo>
                    <a:pt x="341" y="439"/>
                  </a:lnTo>
                  <a:lnTo>
                    <a:pt x="330" y="438"/>
                  </a:lnTo>
                  <a:lnTo>
                    <a:pt x="318" y="435"/>
                  </a:lnTo>
                  <a:lnTo>
                    <a:pt x="307" y="432"/>
                  </a:lnTo>
                  <a:lnTo>
                    <a:pt x="295" y="428"/>
                  </a:lnTo>
                  <a:lnTo>
                    <a:pt x="308" y="393"/>
                  </a:lnTo>
                  <a:lnTo>
                    <a:pt x="317" y="396"/>
                  </a:lnTo>
                  <a:lnTo>
                    <a:pt x="327" y="398"/>
                  </a:lnTo>
                  <a:lnTo>
                    <a:pt x="336" y="400"/>
                  </a:lnTo>
                  <a:lnTo>
                    <a:pt x="344" y="401"/>
                  </a:lnTo>
                  <a:lnTo>
                    <a:pt x="352" y="401"/>
                  </a:lnTo>
                  <a:lnTo>
                    <a:pt x="361" y="401"/>
                  </a:lnTo>
                  <a:lnTo>
                    <a:pt x="368" y="400"/>
                  </a:lnTo>
                  <a:lnTo>
                    <a:pt x="376" y="399"/>
                  </a:lnTo>
                  <a:lnTo>
                    <a:pt x="390" y="395"/>
                  </a:lnTo>
                  <a:lnTo>
                    <a:pt x="405" y="390"/>
                  </a:lnTo>
                  <a:lnTo>
                    <a:pt x="418" y="382"/>
                  </a:lnTo>
                  <a:lnTo>
                    <a:pt x="432" y="376"/>
                  </a:lnTo>
                  <a:lnTo>
                    <a:pt x="449" y="409"/>
                  </a:lnTo>
                  <a:close/>
                  <a:moveTo>
                    <a:pt x="308" y="393"/>
                  </a:moveTo>
                  <a:lnTo>
                    <a:pt x="307" y="392"/>
                  </a:lnTo>
                  <a:lnTo>
                    <a:pt x="308" y="393"/>
                  </a:lnTo>
                  <a:lnTo>
                    <a:pt x="302" y="410"/>
                  </a:lnTo>
                  <a:lnTo>
                    <a:pt x="308" y="393"/>
                  </a:lnTo>
                  <a:close/>
                  <a:moveTo>
                    <a:pt x="295" y="428"/>
                  </a:moveTo>
                  <a:lnTo>
                    <a:pt x="282" y="422"/>
                  </a:lnTo>
                  <a:lnTo>
                    <a:pt x="270" y="417"/>
                  </a:lnTo>
                  <a:lnTo>
                    <a:pt x="259" y="411"/>
                  </a:lnTo>
                  <a:lnTo>
                    <a:pt x="247" y="404"/>
                  </a:lnTo>
                  <a:lnTo>
                    <a:pt x="237" y="397"/>
                  </a:lnTo>
                  <a:lnTo>
                    <a:pt x="226" y="388"/>
                  </a:lnTo>
                  <a:lnTo>
                    <a:pt x="216" y="380"/>
                  </a:lnTo>
                  <a:lnTo>
                    <a:pt x="206" y="372"/>
                  </a:lnTo>
                  <a:lnTo>
                    <a:pt x="188" y="355"/>
                  </a:lnTo>
                  <a:lnTo>
                    <a:pt x="170" y="335"/>
                  </a:lnTo>
                  <a:lnTo>
                    <a:pt x="154" y="316"/>
                  </a:lnTo>
                  <a:lnTo>
                    <a:pt x="137" y="297"/>
                  </a:lnTo>
                  <a:lnTo>
                    <a:pt x="166" y="273"/>
                  </a:lnTo>
                  <a:lnTo>
                    <a:pt x="181" y="291"/>
                  </a:lnTo>
                  <a:lnTo>
                    <a:pt x="197" y="308"/>
                  </a:lnTo>
                  <a:lnTo>
                    <a:pt x="212" y="326"/>
                  </a:lnTo>
                  <a:lnTo>
                    <a:pt x="230" y="342"/>
                  </a:lnTo>
                  <a:lnTo>
                    <a:pt x="247" y="358"/>
                  </a:lnTo>
                  <a:lnTo>
                    <a:pt x="266" y="371"/>
                  </a:lnTo>
                  <a:lnTo>
                    <a:pt x="276" y="377"/>
                  </a:lnTo>
                  <a:lnTo>
                    <a:pt x="286" y="383"/>
                  </a:lnTo>
                  <a:lnTo>
                    <a:pt x="297" y="387"/>
                  </a:lnTo>
                  <a:lnTo>
                    <a:pt x="308" y="393"/>
                  </a:lnTo>
                  <a:lnTo>
                    <a:pt x="295" y="428"/>
                  </a:lnTo>
                  <a:close/>
                  <a:moveTo>
                    <a:pt x="137" y="297"/>
                  </a:moveTo>
                  <a:lnTo>
                    <a:pt x="119" y="275"/>
                  </a:lnTo>
                  <a:lnTo>
                    <a:pt x="101" y="256"/>
                  </a:lnTo>
                  <a:lnTo>
                    <a:pt x="92" y="245"/>
                  </a:lnTo>
                  <a:lnTo>
                    <a:pt x="84" y="237"/>
                  </a:lnTo>
                  <a:lnTo>
                    <a:pt x="74" y="229"/>
                  </a:lnTo>
                  <a:lnTo>
                    <a:pt x="65" y="222"/>
                  </a:lnTo>
                  <a:lnTo>
                    <a:pt x="87" y="192"/>
                  </a:lnTo>
                  <a:lnTo>
                    <a:pt x="98" y="200"/>
                  </a:lnTo>
                  <a:lnTo>
                    <a:pt x="108" y="208"/>
                  </a:lnTo>
                  <a:lnTo>
                    <a:pt x="118" y="219"/>
                  </a:lnTo>
                  <a:lnTo>
                    <a:pt x="128" y="229"/>
                  </a:lnTo>
                  <a:lnTo>
                    <a:pt x="146" y="250"/>
                  </a:lnTo>
                  <a:lnTo>
                    <a:pt x="166" y="273"/>
                  </a:lnTo>
                  <a:lnTo>
                    <a:pt x="137" y="297"/>
                  </a:lnTo>
                  <a:close/>
                  <a:moveTo>
                    <a:pt x="65" y="222"/>
                  </a:moveTo>
                  <a:lnTo>
                    <a:pt x="46" y="206"/>
                  </a:lnTo>
                  <a:lnTo>
                    <a:pt x="29" y="191"/>
                  </a:lnTo>
                  <a:lnTo>
                    <a:pt x="22" y="184"/>
                  </a:lnTo>
                  <a:lnTo>
                    <a:pt x="17" y="176"/>
                  </a:lnTo>
                  <a:lnTo>
                    <a:pt x="12" y="170"/>
                  </a:lnTo>
                  <a:lnTo>
                    <a:pt x="7" y="163"/>
                  </a:lnTo>
                  <a:lnTo>
                    <a:pt x="40" y="146"/>
                  </a:lnTo>
                  <a:lnTo>
                    <a:pt x="48" y="156"/>
                  </a:lnTo>
                  <a:lnTo>
                    <a:pt x="58" y="166"/>
                  </a:lnTo>
                  <a:lnTo>
                    <a:pt x="70" y="178"/>
                  </a:lnTo>
                  <a:lnTo>
                    <a:pt x="87" y="192"/>
                  </a:lnTo>
                  <a:lnTo>
                    <a:pt x="65" y="222"/>
                  </a:lnTo>
                  <a:close/>
                  <a:moveTo>
                    <a:pt x="40" y="146"/>
                  </a:moveTo>
                  <a:lnTo>
                    <a:pt x="14" y="95"/>
                  </a:lnTo>
                  <a:lnTo>
                    <a:pt x="40" y="146"/>
                  </a:lnTo>
                  <a:lnTo>
                    <a:pt x="24" y="155"/>
                  </a:lnTo>
                  <a:lnTo>
                    <a:pt x="40" y="146"/>
                  </a:lnTo>
                  <a:close/>
                  <a:moveTo>
                    <a:pt x="7" y="163"/>
                  </a:moveTo>
                  <a:lnTo>
                    <a:pt x="3" y="155"/>
                  </a:lnTo>
                  <a:lnTo>
                    <a:pt x="1" y="147"/>
                  </a:lnTo>
                  <a:lnTo>
                    <a:pt x="0" y="139"/>
                  </a:lnTo>
                  <a:lnTo>
                    <a:pt x="0" y="131"/>
                  </a:lnTo>
                  <a:lnTo>
                    <a:pt x="38" y="136"/>
                  </a:lnTo>
                  <a:lnTo>
                    <a:pt x="38" y="140"/>
                  </a:lnTo>
                  <a:lnTo>
                    <a:pt x="40" y="146"/>
                  </a:lnTo>
                  <a:lnTo>
                    <a:pt x="7" y="163"/>
                  </a:lnTo>
                  <a:close/>
                  <a:moveTo>
                    <a:pt x="0" y="131"/>
                  </a:moveTo>
                  <a:lnTo>
                    <a:pt x="3" y="123"/>
                  </a:lnTo>
                  <a:lnTo>
                    <a:pt x="6" y="116"/>
                  </a:lnTo>
                  <a:lnTo>
                    <a:pt x="13" y="109"/>
                  </a:lnTo>
                  <a:lnTo>
                    <a:pt x="20" y="103"/>
                  </a:lnTo>
                  <a:lnTo>
                    <a:pt x="39" y="135"/>
                  </a:lnTo>
                  <a:lnTo>
                    <a:pt x="38" y="136"/>
                  </a:lnTo>
                  <a:lnTo>
                    <a:pt x="0" y="131"/>
                  </a:lnTo>
                  <a:close/>
                  <a:moveTo>
                    <a:pt x="20" y="103"/>
                  </a:moveTo>
                  <a:lnTo>
                    <a:pt x="28" y="99"/>
                  </a:lnTo>
                  <a:lnTo>
                    <a:pt x="38" y="95"/>
                  </a:lnTo>
                  <a:lnTo>
                    <a:pt x="51" y="93"/>
                  </a:lnTo>
                  <a:lnTo>
                    <a:pt x="64" y="92"/>
                  </a:lnTo>
                  <a:lnTo>
                    <a:pt x="66" y="129"/>
                  </a:lnTo>
                  <a:lnTo>
                    <a:pt x="57" y="130"/>
                  </a:lnTo>
                  <a:lnTo>
                    <a:pt x="50" y="131"/>
                  </a:lnTo>
                  <a:lnTo>
                    <a:pt x="44" y="133"/>
                  </a:lnTo>
                  <a:lnTo>
                    <a:pt x="39" y="135"/>
                  </a:lnTo>
                  <a:lnTo>
                    <a:pt x="20" y="103"/>
                  </a:lnTo>
                  <a:close/>
                  <a:moveTo>
                    <a:pt x="67" y="129"/>
                  </a:moveTo>
                  <a:lnTo>
                    <a:pt x="66" y="129"/>
                  </a:lnTo>
                  <a:lnTo>
                    <a:pt x="65" y="111"/>
                  </a:lnTo>
                  <a:lnTo>
                    <a:pt x="67" y="129"/>
                  </a:lnTo>
                  <a:close/>
                  <a:moveTo>
                    <a:pt x="63" y="92"/>
                  </a:moveTo>
                  <a:lnTo>
                    <a:pt x="82" y="91"/>
                  </a:lnTo>
                  <a:lnTo>
                    <a:pt x="102" y="90"/>
                  </a:lnTo>
                  <a:lnTo>
                    <a:pt x="125" y="91"/>
                  </a:lnTo>
                  <a:lnTo>
                    <a:pt x="149" y="92"/>
                  </a:lnTo>
                  <a:lnTo>
                    <a:pt x="147" y="129"/>
                  </a:lnTo>
                  <a:lnTo>
                    <a:pt x="125" y="129"/>
                  </a:lnTo>
                  <a:lnTo>
                    <a:pt x="102" y="128"/>
                  </a:lnTo>
                  <a:lnTo>
                    <a:pt x="84" y="128"/>
                  </a:lnTo>
                  <a:lnTo>
                    <a:pt x="67" y="129"/>
                  </a:lnTo>
                  <a:lnTo>
                    <a:pt x="63" y="92"/>
                  </a:lnTo>
                  <a:close/>
                  <a:moveTo>
                    <a:pt x="149" y="92"/>
                  </a:moveTo>
                  <a:lnTo>
                    <a:pt x="173" y="93"/>
                  </a:lnTo>
                  <a:lnTo>
                    <a:pt x="197" y="94"/>
                  </a:lnTo>
                  <a:lnTo>
                    <a:pt x="221" y="94"/>
                  </a:lnTo>
                  <a:lnTo>
                    <a:pt x="243" y="93"/>
                  </a:lnTo>
                  <a:lnTo>
                    <a:pt x="266" y="91"/>
                  </a:lnTo>
                  <a:lnTo>
                    <a:pt x="285" y="88"/>
                  </a:lnTo>
                  <a:lnTo>
                    <a:pt x="295" y="86"/>
                  </a:lnTo>
                  <a:lnTo>
                    <a:pt x="303" y="83"/>
                  </a:lnTo>
                  <a:lnTo>
                    <a:pt x="310" y="80"/>
                  </a:lnTo>
                  <a:lnTo>
                    <a:pt x="317" y="77"/>
                  </a:lnTo>
                  <a:lnTo>
                    <a:pt x="337" y="109"/>
                  </a:lnTo>
                  <a:lnTo>
                    <a:pt x="329" y="113"/>
                  </a:lnTo>
                  <a:lnTo>
                    <a:pt x="319" y="117"/>
                  </a:lnTo>
                  <a:lnTo>
                    <a:pt x="309" y="121"/>
                  </a:lnTo>
                  <a:lnTo>
                    <a:pt x="299" y="124"/>
                  </a:lnTo>
                  <a:lnTo>
                    <a:pt x="275" y="128"/>
                  </a:lnTo>
                  <a:lnTo>
                    <a:pt x="251" y="130"/>
                  </a:lnTo>
                  <a:lnTo>
                    <a:pt x="226" y="131"/>
                  </a:lnTo>
                  <a:lnTo>
                    <a:pt x="199" y="131"/>
                  </a:lnTo>
                  <a:lnTo>
                    <a:pt x="173" y="131"/>
                  </a:lnTo>
                  <a:lnTo>
                    <a:pt x="147" y="129"/>
                  </a:lnTo>
                  <a:lnTo>
                    <a:pt x="149" y="92"/>
                  </a:lnTo>
                  <a:close/>
                  <a:moveTo>
                    <a:pt x="339" y="107"/>
                  </a:moveTo>
                  <a:lnTo>
                    <a:pt x="338" y="107"/>
                  </a:lnTo>
                  <a:lnTo>
                    <a:pt x="337" y="109"/>
                  </a:lnTo>
                  <a:lnTo>
                    <a:pt x="328" y="92"/>
                  </a:lnTo>
                  <a:lnTo>
                    <a:pt x="339" y="107"/>
                  </a:lnTo>
                  <a:close/>
                  <a:moveTo>
                    <a:pt x="316" y="77"/>
                  </a:moveTo>
                  <a:lnTo>
                    <a:pt x="327" y="69"/>
                  </a:lnTo>
                  <a:lnTo>
                    <a:pt x="336" y="62"/>
                  </a:lnTo>
                  <a:lnTo>
                    <a:pt x="360" y="92"/>
                  </a:lnTo>
                  <a:lnTo>
                    <a:pt x="348" y="100"/>
                  </a:lnTo>
                  <a:lnTo>
                    <a:pt x="339" y="107"/>
                  </a:lnTo>
                  <a:lnTo>
                    <a:pt x="316" y="77"/>
                  </a:lnTo>
                  <a:close/>
                  <a:moveTo>
                    <a:pt x="336" y="62"/>
                  </a:moveTo>
                  <a:lnTo>
                    <a:pt x="355" y="47"/>
                  </a:lnTo>
                  <a:lnTo>
                    <a:pt x="336" y="62"/>
                  </a:lnTo>
                  <a:lnTo>
                    <a:pt x="347" y="77"/>
                  </a:lnTo>
                  <a:lnTo>
                    <a:pt x="336" y="62"/>
                  </a:lnTo>
                  <a:close/>
                  <a:moveTo>
                    <a:pt x="336" y="62"/>
                  </a:moveTo>
                  <a:lnTo>
                    <a:pt x="356" y="47"/>
                  </a:lnTo>
                  <a:lnTo>
                    <a:pt x="378" y="31"/>
                  </a:lnTo>
                  <a:lnTo>
                    <a:pt x="389" y="24"/>
                  </a:lnTo>
                  <a:lnTo>
                    <a:pt x="400" y="18"/>
                  </a:lnTo>
                  <a:lnTo>
                    <a:pt x="411" y="13"/>
                  </a:lnTo>
                  <a:lnTo>
                    <a:pt x="423" y="8"/>
                  </a:lnTo>
                  <a:lnTo>
                    <a:pt x="435" y="5"/>
                  </a:lnTo>
                  <a:lnTo>
                    <a:pt x="447" y="1"/>
                  </a:lnTo>
                  <a:lnTo>
                    <a:pt x="459" y="0"/>
                  </a:lnTo>
                  <a:lnTo>
                    <a:pt x="473" y="0"/>
                  </a:lnTo>
                  <a:lnTo>
                    <a:pt x="486" y="1"/>
                  </a:lnTo>
                  <a:lnTo>
                    <a:pt x="500" y="5"/>
                  </a:lnTo>
                  <a:lnTo>
                    <a:pt x="514" y="10"/>
                  </a:lnTo>
                  <a:lnTo>
                    <a:pt x="528" y="16"/>
                  </a:lnTo>
                  <a:lnTo>
                    <a:pt x="511" y="50"/>
                  </a:lnTo>
                  <a:lnTo>
                    <a:pt x="501" y="45"/>
                  </a:lnTo>
                  <a:lnTo>
                    <a:pt x="489" y="42"/>
                  </a:lnTo>
                  <a:lnTo>
                    <a:pt x="479" y="40"/>
                  </a:lnTo>
                  <a:lnTo>
                    <a:pt x="469" y="39"/>
                  </a:lnTo>
                  <a:lnTo>
                    <a:pt x="459" y="40"/>
                  </a:lnTo>
                  <a:lnTo>
                    <a:pt x="449" y="41"/>
                  </a:lnTo>
                  <a:lnTo>
                    <a:pt x="440" y="43"/>
                  </a:lnTo>
                  <a:lnTo>
                    <a:pt x="431" y="47"/>
                  </a:lnTo>
                  <a:lnTo>
                    <a:pt x="421" y="51"/>
                  </a:lnTo>
                  <a:lnTo>
                    <a:pt x="412" y="55"/>
                  </a:lnTo>
                  <a:lnTo>
                    <a:pt x="403" y="60"/>
                  </a:lnTo>
                  <a:lnTo>
                    <a:pt x="393" y="66"/>
                  </a:lnTo>
                  <a:lnTo>
                    <a:pt x="376" y="79"/>
                  </a:lnTo>
                  <a:lnTo>
                    <a:pt x="360" y="92"/>
                  </a:lnTo>
                  <a:lnTo>
                    <a:pt x="336" y="62"/>
                  </a:lnTo>
                  <a:close/>
                  <a:moveTo>
                    <a:pt x="512" y="50"/>
                  </a:moveTo>
                  <a:lnTo>
                    <a:pt x="511" y="50"/>
                  </a:lnTo>
                  <a:lnTo>
                    <a:pt x="519" y="33"/>
                  </a:lnTo>
                  <a:lnTo>
                    <a:pt x="512" y="50"/>
                  </a:lnTo>
                  <a:close/>
                  <a:moveTo>
                    <a:pt x="527" y="16"/>
                  </a:moveTo>
                  <a:lnTo>
                    <a:pt x="551" y="28"/>
                  </a:lnTo>
                  <a:lnTo>
                    <a:pt x="574" y="42"/>
                  </a:lnTo>
                  <a:lnTo>
                    <a:pt x="594" y="56"/>
                  </a:lnTo>
                  <a:lnTo>
                    <a:pt x="615" y="70"/>
                  </a:lnTo>
                  <a:lnTo>
                    <a:pt x="594" y="101"/>
                  </a:lnTo>
                  <a:lnTo>
                    <a:pt x="574" y="87"/>
                  </a:lnTo>
                  <a:lnTo>
                    <a:pt x="554" y="74"/>
                  </a:lnTo>
                  <a:lnTo>
                    <a:pt x="532" y="61"/>
                  </a:lnTo>
                  <a:lnTo>
                    <a:pt x="512" y="50"/>
                  </a:lnTo>
                  <a:lnTo>
                    <a:pt x="527" y="16"/>
                  </a:lnTo>
                  <a:close/>
                  <a:moveTo>
                    <a:pt x="615" y="70"/>
                  </a:moveTo>
                  <a:lnTo>
                    <a:pt x="644" y="89"/>
                  </a:lnTo>
                  <a:lnTo>
                    <a:pt x="670" y="105"/>
                  </a:lnTo>
                  <a:lnTo>
                    <a:pt x="683" y="113"/>
                  </a:lnTo>
                  <a:lnTo>
                    <a:pt x="695" y="117"/>
                  </a:lnTo>
                  <a:lnTo>
                    <a:pt x="707" y="120"/>
                  </a:lnTo>
                  <a:lnTo>
                    <a:pt x="719" y="121"/>
                  </a:lnTo>
                  <a:lnTo>
                    <a:pt x="719" y="159"/>
                  </a:lnTo>
                  <a:lnTo>
                    <a:pt x="712" y="159"/>
                  </a:lnTo>
                  <a:lnTo>
                    <a:pt x="703" y="158"/>
                  </a:lnTo>
                  <a:lnTo>
                    <a:pt x="696" y="156"/>
                  </a:lnTo>
                  <a:lnTo>
                    <a:pt x="688" y="154"/>
                  </a:lnTo>
                  <a:lnTo>
                    <a:pt x="672" y="149"/>
                  </a:lnTo>
                  <a:lnTo>
                    <a:pt x="657" y="141"/>
                  </a:lnTo>
                  <a:lnTo>
                    <a:pt x="642" y="133"/>
                  </a:lnTo>
                  <a:lnTo>
                    <a:pt x="626" y="123"/>
                  </a:lnTo>
                  <a:lnTo>
                    <a:pt x="610" y="113"/>
                  </a:lnTo>
                  <a:lnTo>
                    <a:pt x="594" y="101"/>
                  </a:lnTo>
                  <a:lnTo>
                    <a:pt x="615" y="70"/>
                  </a:lnTo>
                  <a:close/>
                  <a:moveTo>
                    <a:pt x="719" y="121"/>
                  </a:moveTo>
                  <a:lnTo>
                    <a:pt x="751" y="122"/>
                  </a:lnTo>
                  <a:lnTo>
                    <a:pt x="787" y="123"/>
                  </a:lnTo>
                  <a:lnTo>
                    <a:pt x="823" y="126"/>
                  </a:lnTo>
                  <a:lnTo>
                    <a:pt x="853" y="129"/>
                  </a:lnTo>
                  <a:lnTo>
                    <a:pt x="847" y="166"/>
                  </a:lnTo>
                  <a:lnTo>
                    <a:pt x="819" y="163"/>
                  </a:lnTo>
                  <a:lnTo>
                    <a:pt x="785" y="161"/>
                  </a:lnTo>
                  <a:lnTo>
                    <a:pt x="750" y="160"/>
                  </a:lnTo>
                  <a:lnTo>
                    <a:pt x="719" y="159"/>
                  </a:lnTo>
                  <a:lnTo>
                    <a:pt x="719" y="121"/>
                  </a:lnTo>
                  <a:close/>
                  <a:moveTo>
                    <a:pt x="853" y="129"/>
                  </a:moveTo>
                  <a:lnTo>
                    <a:pt x="863" y="130"/>
                  </a:lnTo>
                  <a:lnTo>
                    <a:pt x="872" y="132"/>
                  </a:lnTo>
                  <a:lnTo>
                    <a:pt x="862" y="168"/>
                  </a:lnTo>
                  <a:lnTo>
                    <a:pt x="857" y="167"/>
                  </a:lnTo>
                  <a:lnTo>
                    <a:pt x="847" y="166"/>
                  </a:lnTo>
                  <a:lnTo>
                    <a:pt x="853" y="129"/>
                  </a:lnTo>
                  <a:close/>
                  <a:moveTo>
                    <a:pt x="872" y="132"/>
                  </a:moveTo>
                  <a:lnTo>
                    <a:pt x="880" y="134"/>
                  </a:lnTo>
                  <a:lnTo>
                    <a:pt x="887" y="138"/>
                  </a:lnTo>
                  <a:lnTo>
                    <a:pt x="891" y="141"/>
                  </a:lnTo>
                  <a:lnTo>
                    <a:pt x="894" y="146"/>
                  </a:lnTo>
                  <a:lnTo>
                    <a:pt x="895" y="150"/>
                  </a:lnTo>
                  <a:lnTo>
                    <a:pt x="893" y="155"/>
                  </a:lnTo>
                  <a:lnTo>
                    <a:pt x="890" y="161"/>
                  </a:lnTo>
                  <a:lnTo>
                    <a:pt x="885" y="167"/>
                  </a:lnTo>
                  <a:lnTo>
                    <a:pt x="858" y="139"/>
                  </a:lnTo>
                  <a:lnTo>
                    <a:pt x="861" y="137"/>
                  </a:lnTo>
                  <a:lnTo>
                    <a:pt x="864" y="136"/>
                  </a:lnTo>
                  <a:lnTo>
                    <a:pt x="866" y="137"/>
                  </a:lnTo>
                  <a:lnTo>
                    <a:pt x="868" y="138"/>
                  </a:lnTo>
                  <a:lnTo>
                    <a:pt x="871" y="144"/>
                  </a:lnTo>
                  <a:lnTo>
                    <a:pt x="872" y="150"/>
                  </a:lnTo>
                  <a:lnTo>
                    <a:pt x="872" y="157"/>
                  </a:lnTo>
                  <a:lnTo>
                    <a:pt x="871" y="164"/>
                  </a:lnTo>
                  <a:lnTo>
                    <a:pt x="869" y="166"/>
                  </a:lnTo>
                  <a:lnTo>
                    <a:pt x="867" y="168"/>
                  </a:lnTo>
                  <a:lnTo>
                    <a:pt x="865" y="168"/>
                  </a:lnTo>
                  <a:lnTo>
                    <a:pt x="862" y="168"/>
                  </a:lnTo>
                  <a:lnTo>
                    <a:pt x="872" y="132"/>
                  </a:lnTo>
                  <a:close/>
                  <a:moveTo>
                    <a:pt x="885" y="167"/>
                  </a:moveTo>
                  <a:lnTo>
                    <a:pt x="870" y="180"/>
                  </a:lnTo>
                  <a:lnTo>
                    <a:pt x="885" y="167"/>
                  </a:lnTo>
                  <a:lnTo>
                    <a:pt x="871" y="153"/>
                  </a:lnTo>
                  <a:lnTo>
                    <a:pt x="885" y="167"/>
                  </a:lnTo>
                  <a:close/>
                  <a:moveTo>
                    <a:pt x="885" y="167"/>
                  </a:moveTo>
                  <a:lnTo>
                    <a:pt x="878" y="170"/>
                  </a:lnTo>
                  <a:lnTo>
                    <a:pt x="871" y="173"/>
                  </a:lnTo>
                  <a:lnTo>
                    <a:pt x="862" y="136"/>
                  </a:lnTo>
                  <a:lnTo>
                    <a:pt x="860" y="138"/>
                  </a:lnTo>
                  <a:lnTo>
                    <a:pt x="858" y="139"/>
                  </a:lnTo>
                  <a:lnTo>
                    <a:pt x="885" y="167"/>
                  </a:lnTo>
                  <a:close/>
                  <a:moveTo>
                    <a:pt x="871" y="173"/>
                  </a:moveTo>
                  <a:lnTo>
                    <a:pt x="872" y="173"/>
                  </a:lnTo>
                  <a:lnTo>
                    <a:pt x="871" y="173"/>
                  </a:lnTo>
                  <a:lnTo>
                    <a:pt x="867" y="155"/>
                  </a:lnTo>
                  <a:lnTo>
                    <a:pt x="871" y="17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90" name="Freeform 2398">
              <a:extLst>
                <a:ext uri="{FF2B5EF4-FFF2-40B4-BE49-F238E27FC236}">
                  <a16:creationId xmlns:a16="http://schemas.microsoft.com/office/drawing/2014/main" id="{D2AA7028-832A-4A0C-A32D-382B72ACB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4" y="3411"/>
              <a:ext cx="59" cy="37"/>
            </a:xfrm>
            <a:custGeom>
              <a:avLst/>
              <a:gdLst>
                <a:gd name="T0" fmla="*/ 0 w 881"/>
                <a:gd name="T1" fmla="*/ 0 h 553"/>
                <a:gd name="T2" fmla="*/ 0 w 881"/>
                <a:gd name="T3" fmla="*/ 0 h 553"/>
                <a:gd name="T4" fmla="*/ 0 w 881"/>
                <a:gd name="T5" fmla="*/ 1 h 553"/>
                <a:gd name="T6" fmla="*/ 0 w 881"/>
                <a:gd name="T7" fmla="*/ 1 h 553"/>
                <a:gd name="T8" fmla="*/ 0 w 881"/>
                <a:gd name="T9" fmla="*/ 1 h 553"/>
                <a:gd name="T10" fmla="*/ 0 w 881"/>
                <a:gd name="T11" fmla="*/ 1 h 553"/>
                <a:gd name="T12" fmla="*/ 0 w 881"/>
                <a:gd name="T13" fmla="*/ 1 h 553"/>
                <a:gd name="T14" fmla="*/ 1 w 881"/>
                <a:gd name="T15" fmla="*/ 1 h 553"/>
                <a:gd name="T16" fmla="*/ 1 w 881"/>
                <a:gd name="T17" fmla="*/ 1 h 553"/>
                <a:gd name="T18" fmla="*/ 1 w 881"/>
                <a:gd name="T19" fmla="*/ 2 h 553"/>
                <a:gd name="T20" fmla="*/ 1 w 881"/>
                <a:gd name="T21" fmla="*/ 2 h 553"/>
                <a:gd name="T22" fmla="*/ 1 w 881"/>
                <a:gd name="T23" fmla="*/ 2 h 553"/>
                <a:gd name="T24" fmla="*/ 1 w 881"/>
                <a:gd name="T25" fmla="*/ 2 h 553"/>
                <a:gd name="T26" fmla="*/ 1 w 881"/>
                <a:gd name="T27" fmla="*/ 2 h 553"/>
                <a:gd name="T28" fmla="*/ 1 w 881"/>
                <a:gd name="T29" fmla="*/ 2 h 553"/>
                <a:gd name="T30" fmla="*/ 1 w 881"/>
                <a:gd name="T31" fmla="*/ 2 h 553"/>
                <a:gd name="T32" fmla="*/ 2 w 881"/>
                <a:gd name="T33" fmla="*/ 2 h 553"/>
                <a:gd name="T34" fmla="*/ 2 w 881"/>
                <a:gd name="T35" fmla="*/ 2 h 553"/>
                <a:gd name="T36" fmla="*/ 2 w 881"/>
                <a:gd name="T37" fmla="*/ 2 h 553"/>
                <a:gd name="T38" fmla="*/ 2 w 881"/>
                <a:gd name="T39" fmla="*/ 2 h 553"/>
                <a:gd name="T40" fmla="*/ 2 w 881"/>
                <a:gd name="T41" fmla="*/ 2 h 553"/>
                <a:gd name="T42" fmla="*/ 2 w 881"/>
                <a:gd name="T43" fmla="*/ 2 h 553"/>
                <a:gd name="T44" fmla="*/ 3 w 881"/>
                <a:gd name="T45" fmla="*/ 2 h 553"/>
                <a:gd name="T46" fmla="*/ 3 w 881"/>
                <a:gd name="T47" fmla="*/ 2 h 553"/>
                <a:gd name="T48" fmla="*/ 4 w 881"/>
                <a:gd name="T49" fmla="*/ 2 h 553"/>
                <a:gd name="T50" fmla="*/ 4 w 881"/>
                <a:gd name="T51" fmla="*/ 2 h 553"/>
                <a:gd name="T52" fmla="*/ 4 w 881"/>
                <a:gd name="T53" fmla="*/ 2 h 553"/>
                <a:gd name="T54" fmla="*/ 4 w 881"/>
                <a:gd name="T55" fmla="*/ 2 h 553"/>
                <a:gd name="T56" fmla="*/ 4 w 881"/>
                <a:gd name="T57" fmla="*/ 2 h 553"/>
                <a:gd name="T58" fmla="*/ 4 w 881"/>
                <a:gd name="T59" fmla="*/ 2 h 553"/>
                <a:gd name="T60" fmla="*/ 4 w 881"/>
                <a:gd name="T61" fmla="*/ 2 h 553"/>
                <a:gd name="T62" fmla="*/ 4 w 881"/>
                <a:gd name="T63" fmla="*/ 2 h 553"/>
                <a:gd name="T64" fmla="*/ 3 w 881"/>
                <a:gd name="T65" fmla="*/ 2 h 553"/>
                <a:gd name="T66" fmla="*/ 3 w 881"/>
                <a:gd name="T67" fmla="*/ 2 h 553"/>
                <a:gd name="T68" fmla="*/ 3 w 881"/>
                <a:gd name="T69" fmla="*/ 2 h 553"/>
                <a:gd name="T70" fmla="*/ 3 w 881"/>
                <a:gd name="T71" fmla="*/ 2 h 553"/>
                <a:gd name="T72" fmla="*/ 3 w 881"/>
                <a:gd name="T73" fmla="*/ 2 h 553"/>
                <a:gd name="T74" fmla="*/ 3 w 881"/>
                <a:gd name="T75" fmla="*/ 2 h 553"/>
                <a:gd name="T76" fmla="*/ 3 w 881"/>
                <a:gd name="T77" fmla="*/ 2 h 553"/>
                <a:gd name="T78" fmla="*/ 3 w 881"/>
                <a:gd name="T79" fmla="*/ 2 h 553"/>
                <a:gd name="T80" fmla="*/ 3 w 881"/>
                <a:gd name="T81" fmla="*/ 2 h 553"/>
                <a:gd name="T82" fmla="*/ 3 w 881"/>
                <a:gd name="T83" fmla="*/ 2 h 553"/>
                <a:gd name="T84" fmla="*/ 2 w 881"/>
                <a:gd name="T85" fmla="*/ 2 h 553"/>
                <a:gd name="T86" fmla="*/ 2 w 881"/>
                <a:gd name="T87" fmla="*/ 2 h 553"/>
                <a:gd name="T88" fmla="*/ 2 w 881"/>
                <a:gd name="T89" fmla="*/ 2 h 553"/>
                <a:gd name="T90" fmla="*/ 2 w 881"/>
                <a:gd name="T91" fmla="*/ 1 h 553"/>
                <a:gd name="T92" fmla="*/ 2 w 881"/>
                <a:gd name="T93" fmla="*/ 1 h 553"/>
                <a:gd name="T94" fmla="*/ 2 w 881"/>
                <a:gd name="T95" fmla="*/ 1 h 553"/>
                <a:gd name="T96" fmla="*/ 1 w 881"/>
                <a:gd name="T97" fmla="*/ 0 h 553"/>
                <a:gd name="T98" fmla="*/ 1 w 881"/>
                <a:gd name="T99" fmla="*/ 0 h 553"/>
                <a:gd name="T100" fmla="*/ 1 w 881"/>
                <a:gd name="T101" fmla="*/ 0 h 553"/>
                <a:gd name="T102" fmla="*/ 1 w 881"/>
                <a:gd name="T103" fmla="*/ 0 h 553"/>
                <a:gd name="T104" fmla="*/ 1 w 881"/>
                <a:gd name="T105" fmla="*/ 0 h 553"/>
                <a:gd name="T106" fmla="*/ 1 w 881"/>
                <a:gd name="T107" fmla="*/ 0 h 553"/>
                <a:gd name="T108" fmla="*/ 1 w 881"/>
                <a:gd name="T109" fmla="*/ 0 h 553"/>
                <a:gd name="T110" fmla="*/ 0 w 881"/>
                <a:gd name="T111" fmla="*/ 0 h 553"/>
                <a:gd name="T112" fmla="*/ 0 w 881"/>
                <a:gd name="T113" fmla="*/ 0 h 553"/>
                <a:gd name="T114" fmla="*/ 0 w 881"/>
                <a:gd name="T115" fmla="*/ 0 h 553"/>
                <a:gd name="T116" fmla="*/ 0 w 881"/>
                <a:gd name="T117" fmla="*/ 0 h 553"/>
                <a:gd name="T118" fmla="*/ 0 w 881"/>
                <a:gd name="T119" fmla="*/ 0 h 553"/>
                <a:gd name="T120" fmla="*/ 0 w 881"/>
                <a:gd name="T121" fmla="*/ 0 h 553"/>
                <a:gd name="T122" fmla="*/ 0 w 881"/>
                <a:gd name="T123" fmla="*/ 0 h 553"/>
                <a:gd name="T124" fmla="*/ 0 w 881"/>
                <a:gd name="T125" fmla="*/ 0 h 55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881" h="553">
                  <a:moveTo>
                    <a:pt x="0" y="48"/>
                  </a:moveTo>
                  <a:lnTo>
                    <a:pt x="1" y="67"/>
                  </a:lnTo>
                  <a:lnTo>
                    <a:pt x="2" y="85"/>
                  </a:lnTo>
                  <a:lnTo>
                    <a:pt x="5" y="104"/>
                  </a:lnTo>
                  <a:lnTo>
                    <a:pt x="9" y="121"/>
                  </a:lnTo>
                  <a:lnTo>
                    <a:pt x="14" y="140"/>
                  </a:lnTo>
                  <a:lnTo>
                    <a:pt x="20" y="157"/>
                  </a:lnTo>
                  <a:lnTo>
                    <a:pt x="27" y="174"/>
                  </a:lnTo>
                  <a:lnTo>
                    <a:pt x="35" y="191"/>
                  </a:lnTo>
                  <a:lnTo>
                    <a:pt x="45" y="208"/>
                  </a:lnTo>
                  <a:lnTo>
                    <a:pt x="56" y="224"/>
                  </a:lnTo>
                  <a:lnTo>
                    <a:pt x="69" y="239"/>
                  </a:lnTo>
                  <a:lnTo>
                    <a:pt x="83" y="256"/>
                  </a:lnTo>
                  <a:lnTo>
                    <a:pt x="99" y="270"/>
                  </a:lnTo>
                  <a:lnTo>
                    <a:pt x="116" y="286"/>
                  </a:lnTo>
                  <a:lnTo>
                    <a:pt x="135" y="300"/>
                  </a:lnTo>
                  <a:lnTo>
                    <a:pt x="156" y="315"/>
                  </a:lnTo>
                  <a:lnTo>
                    <a:pt x="166" y="322"/>
                  </a:lnTo>
                  <a:lnTo>
                    <a:pt x="176" y="330"/>
                  </a:lnTo>
                  <a:lnTo>
                    <a:pt x="185" y="339"/>
                  </a:lnTo>
                  <a:lnTo>
                    <a:pt x="194" y="349"/>
                  </a:lnTo>
                  <a:lnTo>
                    <a:pt x="209" y="368"/>
                  </a:lnTo>
                  <a:lnTo>
                    <a:pt x="224" y="390"/>
                  </a:lnTo>
                  <a:lnTo>
                    <a:pt x="249" y="434"/>
                  </a:lnTo>
                  <a:lnTo>
                    <a:pt x="273" y="476"/>
                  </a:lnTo>
                  <a:lnTo>
                    <a:pt x="285" y="496"/>
                  </a:lnTo>
                  <a:lnTo>
                    <a:pt x="298" y="513"/>
                  </a:lnTo>
                  <a:lnTo>
                    <a:pt x="304" y="522"/>
                  </a:lnTo>
                  <a:lnTo>
                    <a:pt x="311" y="529"/>
                  </a:lnTo>
                  <a:lnTo>
                    <a:pt x="318" y="535"/>
                  </a:lnTo>
                  <a:lnTo>
                    <a:pt x="327" y="540"/>
                  </a:lnTo>
                  <a:lnTo>
                    <a:pt x="334" y="545"/>
                  </a:lnTo>
                  <a:lnTo>
                    <a:pt x="343" y="548"/>
                  </a:lnTo>
                  <a:lnTo>
                    <a:pt x="352" y="551"/>
                  </a:lnTo>
                  <a:lnTo>
                    <a:pt x="362" y="552"/>
                  </a:lnTo>
                  <a:lnTo>
                    <a:pt x="372" y="553"/>
                  </a:lnTo>
                  <a:lnTo>
                    <a:pt x="383" y="552"/>
                  </a:lnTo>
                  <a:lnTo>
                    <a:pt x="395" y="550"/>
                  </a:lnTo>
                  <a:lnTo>
                    <a:pt x="407" y="547"/>
                  </a:lnTo>
                  <a:lnTo>
                    <a:pt x="425" y="541"/>
                  </a:lnTo>
                  <a:lnTo>
                    <a:pt x="446" y="537"/>
                  </a:lnTo>
                  <a:lnTo>
                    <a:pt x="467" y="532"/>
                  </a:lnTo>
                  <a:lnTo>
                    <a:pt x="489" y="529"/>
                  </a:lnTo>
                  <a:lnTo>
                    <a:pt x="536" y="523"/>
                  </a:lnTo>
                  <a:lnTo>
                    <a:pt x="584" y="517"/>
                  </a:lnTo>
                  <a:lnTo>
                    <a:pt x="632" y="514"/>
                  </a:lnTo>
                  <a:lnTo>
                    <a:pt x="681" y="511"/>
                  </a:lnTo>
                  <a:lnTo>
                    <a:pt x="727" y="509"/>
                  </a:lnTo>
                  <a:lnTo>
                    <a:pt x="769" y="507"/>
                  </a:lnTo>
                  <a:lnTo>
                    <a:pt x="806" y="505"/>
                  </a:lnTo>
                  <a:lnTo>
                    <a:pt x="838" y="502"/>
                  </a:lnTo>
                  <a:lnTo>
                    <a:pt x="851" y="500"/>
                  </a:lnTo>
                  <a:lnTo>
                    <a:pt x="862" y="498"/>
                  </a:lnTo>
                  <a:lnTo>
                    <a:pt x="870" y="496"/>
                  </a:lnTo>
                  <a:lnTo>
                    <a:pt x="876" y="493"/>
                  </a:lnTo>
                  <a:lnTo>
                    <a:pt x="880" y="490"/>
                  </a:lnTo>
                  <a:lnTo>
                    <a:pt x="881" y="486"/>
                  </a:lnTo>
                  <a:lnTo>
                    <a:pt x="879" y="481"/>
                  </a:lnTo>
                  <a:lnTo>
                    <a:pt x="874" y="477"/>
                  </a:lnTo>
                  <a:lnTo>
                    <a:pt x="866" y="471"/>
                  </a:lnTo>
                  <a:lnTo>
                    <a:pt x="855" y="465"/>
                  </a:lnTo>
                  <a:lnTo>
                    <a:pt x="839" y="459"/>
                  </a:lnTo>
                  <a:lnTo>
                    <a:pt x="821" y="451"/>
                  </a:lnTo>
                  <a:lnTo>
                    <a:pt x="804" y="444"/>
                  </a:lnTo>
                  <a:lnTo>
                    <a:pt x="790" y="440"/>
                  </a:lnTo>
                  <a:lnTo>
                    <a:pt x="776" y="436"/>
                  </a:lnTo>
                  <a:lnTo>
                    <a:pt x="763" y="432"/>
                  </a:lnTo>
                  <a:lnTo>
                    <a:pt x="751" y="430"/>
                  </a:lnTo>
                  <a:lnTo>
                    <a:pt x="740" y="428"/>
                  </a:lnTo>
                  <a:lnTo>
                    <a:pt x="730" y="427"/>
                  </a:lnTo>
                  <a:lnTo>
                    <a:pt x="721" y="427"/>
                  </a:lnTo>
                  <a:lnTo>
                    <a:pt x="703" y="428"/>
                  </a:lnTo>
                  <a:lnTo>
                    <a:pt x="689" y="429"/>
                  </a:lnTo>
                  <a:lnTo>
                    <a:pt x="676" y="432"/>
                  </a:lnTo>
                  <a:lnTo>
                    <a:pt x="664" y="436"/>
                  </a:lnTo>
                  <a:lnTo>
                    <a:pt x="653" y="439"/>
                  </a:lnTo>
                  <a:lnTo>
                    <a:pt x="643" y="441"/>
                  </a:lnTo>
                  <a:lnTo>
                    <a:pt x="631" y="442"/>
                  </a:lnTo>
                  <a:lnTo>
                    <a:pt x="620" y="441"/>
                  </a:lnTo>
                  <a:lnTo>
                    <a:pt x="614" y="439"/>
                  </a:lnTo>
                  <a:lnTo>
                    <a:pt x="607" y="437"/>
                  </a:lnTo>
                  <a:lnTo>
                    <a:pt x="599" y="435"/>
                  </a:lnTo>
                  <a:lnTo>
                    <a:pt x="592" y="431"/>
                  </a:lnTo>
                  <a:lnTo>
                    <a:pt x="575" y="421"/>
                  </a:lnTo>
                  <a:lnTo>
                    <a:pt x="555" y="406"/>
                  </a:lnTo>
                  <a:lnTo>
                    <a:pt x="544" y="397"/>
                  </a:lnTo>
                  <a:lnTo>
                    <a:pt x="533" y="388"/>
                  </a:lnTo>
                  <a:lnTo>
                    <a:pt x="522" y="376"/>
                  </a:lnTo>
                  <a:lnTo>
                    <a:pt x="512" y="365"/>
                  </a:lnTo>
                  <a:lnTo>
                    <a:pt x="491" y="339"/>
                  </a:lnTo>
                  <a:lnTo>
                    <a:pt x="471" y="312"/>
                  </a:lnTo>
                  <a:lnTo>
                    <a:pt x="431" y="252"/>
                  </a:lnTo>
                  <a:lnTo>
                    <a:pt x="390" y="191"/>
                  </a:lnTo>
                  <a:lnTo>
                    <a:pt x="371" y="161"/>
                  </a:lnTo>
                  <a:lnTo>
                    <a:pt x="350" y="133"/>
                  </a:lnTo>
                  <a:lnTo>
                    <a:pt x="340" y="120"/>
                  </a:lnTo>
                  <a:lnTo>
                    <a:pt x="330" y="108"/>
                  </a:lnTo>
                  <a:lnTo>
                    <a:pt x="319" y="96"/>
                  </a:lnTo>
                  <a:lnTo>
                    <a:pt x="309" y="85"/>
                  </a:lnTo>
                  <a:lnTo>
                    <a:pt x="298" y="75"/>
                  </a:lnTo>
                  <a:lnTo>
                    <a:pt x="287" y="66"/>
                  </a:lnTo>
                  <a:lnTo>
                    <a:pt x="276" y="57"/>
                  </a:lnTo>
                  <a:lnTo>
                    <a:pt x="265" y="50"/>
                  </a:lnTo>
                  <a:lnTo>
                    <a:pt x="254" y="44"/>
                  </a:lnTo>
                  <a:lnTo>
                    <a:pt x="242" y="39"/>
                  </a:lnTo>
                  <a:lnTo>
                    <a:pt x="231" y="36"/>
                  </a:lnTo>
                  <a:lnTo>
                    <a:pt x="219" y="34"/>
                  </a:lnTo>
                  <a:lnTo>
                    <a:pt x="195" y="31"/>
                  </a:lnTo>
                  <a:lnTo>
                    <a:pt x="173" y="27"/>
                  </a:lnTo>
                  <a:lnTo>
                    <a:pt x="152" y="22"/>
                  </a:lnTo>
                  <a:lnTo>
                    <a:pt x="131" y="18"/>
                  </a:lnTo>
                  <a:lnTo>
                    <a:pt x="94" y="9"/>
                  </a:lnTo>
                  <a:lnTo>
                    <a:pt x="62" y="2"/>
                  </a:lnTo>
                  <a:lnTo>
                    <a:pt x="49" y="1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26" y="2"/>
                  </a:lnTo>
                  <a:lnTo>
                    <a:pt x="21" y="3"/>
                  </a:lnTo>
                  <a:lnTo>
                    <a:pt x="17" y="5"/>
                  </a:lnTo>
                  <a:lnTo>
                    <a:pt x="13" y="8"/>
                  </a:lnTo>
                  <a:lnTo>
                    <a:pt x="10" y="12"/>
                  </a:lnTo>
                  <a:lnTo>
                    <a:pt x="7" y="16"/>
                  </a:lnTo>
                  <a:lnTo>
                    <a:pt x="4" y="20"/>
                  </a:lnTo>
                  <a:lnTo>
                    <a:pt x="2" y="26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D69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91" name="Freeform 2399">
              <a:extLst>
                <a:ext uri="{FF2B5EF4-FFF2-40B4-BE49-F238E27FC236}">
                  <a16:creationId xmlns:a16="http://schemas.microsoft.com/office/drawing/2014/main" id="{17466214-FF3F-416D-BF08-89C3C84958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33" y="3410"/>
              <a:ext cx="61" cy="39"/>
            </a:xfrm>
            <a:custGeom>
              <a:avLst/>
              <a:gdLst>
                <a:gd name="T0" fmla="*/ 0 w 918"/>
                <a:gd name="T1" fmla="*/ 1 h 592"/>
                <a:gd name="T2" fmla="*/ 0 w 918"/>
                <a:gd name="T3" fmla="*/ 1 h 592"/>
                <a:gd name="T4" fmla="*/ 0 w 918"/>
                <a:gd name="T5" fmla="*/ 0 h 592"/>
                <a:gd name="T6" fmla="*/ 1 w 918"/>
                <a:gd name="T7" fmla="*/ 1 h 592"/>
                <a:gd name="T8" fmla="*/ 1 w 918"/>
                <a:gd name="T9" fmla="*/ 1 h 592"/>
                <a:gd name="T10" fmla="*/ 0 w 918"/>
                <a:gd name="T11" fmla="*/ 1 h 592"/>
                <a:gd name="T12" fmla="*/ 1 w 918"/>
                <a:gd name="T13" fmla="*/ 1 h 592"/>
                <a:gd name="T14" fmla="*/ 1 w 918"/>
                <a:gd name="T15" fmla="*/ 2 h 592"/>
                <a:gd name="T16" fmla="*/ 1 w 918"/>
                <a:gd name="T17" fmla="*/ 2 h 592"/>
                <a:gd name="T18" fmla="*/ 1 w 918"/>
                <a:gd name="T19" fmla="*/ 2 h 592"/>
                <a:gd name="T20" fmla="*/ 1 w 918"/>
                <a:gd name="T21" fmla="*/ 2 h 592"/>
                <a:gd name="T22" fmla="*/ 2 w 918"/>
                <a:gd name="T23" fmla="*/ 2 h 592"/>
                <a:gd name="T24" fmla="*/ 2 w 918"/>
                <a:gd name="T25" fmla="*/ 2 h 592"/>
                <a:gd name="T26" fmla="*/ 2 w 918"/>
                <a:gd name="T27" fmla="*/ 3 h 592"/>
                <a:gd name="T28" fmla="*/ 1 w 918"/>
                <a:gd name="T29" fmla="*/ 2 h 592"/>
                <a:gd name="T30" fmla="*/ 2 w 918"/>
                <a:gd name="T31" fmla="*/ 3 h 592"/>
                <a:gd name="T32" fmla="*/ 2 w 918"/>
                <a:gd name="T33" fmla="*/ 2 h 592"/>
                <a:gd name="T34" fmla="*/ 3 w 918"/>
                <a:gd name="T35" fmla="*/ 2 h 592"/>
                <a:gd name="T36" fmla="*/ 3 w 918"/>
                <a:gd name="T37" fmla="*/ 2 h 592"/>
                <a:gd name="T38" fmla="*/ 2 w 918"/>
                <a:gd name="T39" fmla="*/ 3 h 592"/>
                <a:gd name="T40" fmla="*/ 4 w 918"/>
                <a:gd name="T41" fmla="*/ 2 h 592"/>
                <a:gd name="T42" fmla="*/ 4 w 918"/>
                <a:gd name="T43" fmla="*/ 2 h 592"/>
                <a:gd name="T44" fmla="*/ 4 w 918"/>
                <a:gd name="T45" fmla="*/ 2 h 592"/>
                <a:gd name="T46" fmla="*/ 4 w 918"/>
                <a:gd name="T47" fmla="*/ 2 h 592"/>
                <a:gd name="T48" fmla="*/ 4 w 918"/>
                <a:gd name="T49" fmla="*/ 2 h 592"/>
                <a:gd name="T50" fmla="*/ 4 w 918"/>
                <a:gd name="T51" fmla="*/ 2 h 592"/>
                <a:gd name="T52" fmla="*/ 4 w 918"/>
                <a:gd name="T53" fmla="*/ 2 h 592"/>
                <a:gd name="T54" fmla="*/ 4 w 918"/>
                <a:gd name="T55" fmla="*/ 2 h 592"/>
                <a:gd name="T56" fmla="*/ 3 w 918"/>
                <a:gd name="T57" fmla="*/ 2 h 592"/>
                <a:gd name="T58" fmla="*/ 3 w 918"/>
                <a:gd name="T59" fmla="*/ 2 h 592"/>
                <a:gd name="T60" fmla="*/ 3 w 918"/>
                <a:gd name="T61" fmla="*/ 2 h 592"/>
                <a:gd name="T62" fmla="*/ 4 w 918"/>
                <a:gd name="T63" fmla="*/ 2 h 592"/>
                <a:gd name="T64" fmla="*/ 3 w 918"/>
                <a:gd name="T65" fmla="*/ 2 h 592"/>
                <a:gd name="T66" fmla="*/ 3 w 918"/>
                <a:gd name="T67" fmla="*/ 2 h 592"/>
                <a:gd name="T68" fmla="*/ 3 w 918"/>
                <a:gd name="T69" fmla="*/ 2 h 592"/>
                <a:gd name="T70" fmla="*/ 3 w 918"/>
                <a:gd name="T71" fmla="*/ 2 h 592"/>
                <a:gd name="T72" fmla="*/ 2 w 918"/>
                <a:gd name="T73" fmla="*/ 2 h 592"/>
                <a:gd name="T74" fmla="*/ 2 w 918"/>
                <a:gd name="T75" fmla="*/ 2 h 592"/>
                <a:gd name="T76" fmla="*/ 2 w 918"/>
                <a:gd name="T77" fmla="*/ 1 h 592"/>
                <a:gd name="T78" fmla="*/ 2 w 918"/>
                <a:gd name="T79" fmla="*/ 2 h 592"/>
                <a:gd name="T80" fmla="*/ 2 w 918"/>
                <a:gd name="T81" fmla="*/ 1 h 592"/>
                <a:gd name="T82" fmla="*/ 1 w 918"/>
                <a:gd name="T83" fmla="*/ 0 h 592"/>
                <a:gd name="T84" fmla="*/ 1 w 918"/>
                <a:gd name="T85" fmla="*/ 0 h 592"/>
                <a:gd name="T86" fmla="*/ 2 w 918"/>
                <a:gd name="T87" fmla="*/ 0 h 592"/>
                <a:gd name="T88" fmla="*/ 2 w 918"/>
                <a:gd name="T89" fmla="*/ 1 h 592"/>
                <a:gd name="T90" fmla="*/ 1 w 918"/>
                <a:gd name="T91" fmla="*/ 0 h 592"/>
                <a:gd name="T92" fmla="*/ 1 w 918"/>
                <a:gd name="T93" fmla="*/ 0 h 592"/>
                <a:gd name="T94" fmla="*/ 1 w 918"/>
                <a:gd name="T95" fmla="*/ 0 h 592"/>
                <a:gd name="T96" fmla="*/ 0 w 918"/>
                <a:gd name="T97" fmla="*/ 0 h 592"/>
                <a:gd name="T98" fmla="*/ 0 w 918"/>
                <a:gd name="T99" fmla="*/ 0 h 592"/>
                <a:gd name="T100" fmla="*/ 0 w 918"/>
                <a:gd name="T101" fmla="*/ 0 h 592"/>
                <a:gd name="T102" fmla="*/ 0 w 918"/>
                <a:gd name="T103" fmla="*/ 0 h 592"/>
                <a:gd name="T104" fmla="*/ 0 w 918"/>
                <a:gd name="T105" fmla="*/ 0 h 592"/>
                <a:gd name="T106" fmla="*/ 0 w 918"/>
                <a:gd name="T107" fmla="*/ 0 h 59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918" h="592">
                  <a:moveTo>
                    <a:pt x="37" y="67"/>
                  </a:moveTo>
                  <a:lnTo>
                    <a:pt x="38" y="85"/>
                  </a:lnTo>
                  <a:lnTo>
                    <a:pt x="39" y="102"/>
                  </a:lnTo>
                  <a:lnTo>
                    <a:pt x="42" y="120"/>
                  </a:lnTo>
                  <a:lnTo>
                    <a:pt x="45" y="136"/>
                  </a:lnTo>
                  <a:lnTo>
                    <a:pt x="49" y="152"/>
                  </a:lnTo>
                  <a:lnTo>
                    <a:pt x="55" y="169"/>
                  </a:lnTo>
                  <a:lnTo>
                    <a:pt x="62" y="185"/>
                  </a:lnTo>
                  <a:lnTo>
                    <a:pt x="70" y="201"/>
                  </a:lnTo>
                  <a:lnTo>
                    <a:pt x="37" y="218"/>
                  </a:lnTo>
                  <a:lnTo>
                    <a:pt x="28" y="201"/>
                  </a:lnTo>
                  <a:lnTo>
                    <a:pt x="19" y="182"/>
                  </a:lnTo>
                  <a:lnTo>
                    <a:pt x="13" y="164"/>
                  </a:lnTo>
                  <a:lnTo>
                    <a:pt x="8" y="145"/>
                  </a:lnTo>
                  <a:lnTo>
                    <a:pt x="5" y="126"/>
                  </a:lnTo>
                  <a:lnTo>
                    <a:pt x="2" y="106"/>
                  </a:lnTo>
                  <a:lnTo>
                    <a:pt x="0" y="87"/>
                  </a:lnTo>
                  <a:lnTo>
                    <a:pt x="0" y="67"/>
                  </a:lnTo>
                  <a:lnTo>
                    <a:pt x="37" y="67"/>
                  </a:lnTo>
                  <a:close/>
                  <a:moveTo>
                    <a:pt x="70" y="201"/>
                  </a:moveTo>
                  <a:lnTo>
                    <a:pt x="79" y="216"/>
                  </a:lnTo>
                  <a:lnTo>
                    <a:pt x="89" y="232"/>
                  </a:lnTo>
                  <a:lnTo>
                    <a:pt x="102" y="247"/>
                  </a:lnTo>
                  <a:lnTo>
                    <a:pt x="115" y="262"/>
                  </a:lnTo>
                  <a:lnTo>
                    <a:pt x="129" y="276"/>
                  </a:lnTo>
                  <a:lnTo>
                    <a:pt x="146" y="290"/>
                  </a:lnTo>
                  <a:lnTo>
                    <a:pt x="164" y="304"/>
                  </a:lnTo>
                  <a:lnTo>
                    <a:pt x="184" y="317"/>
                  </a:lnTo>
                  <a:lnTo>
                    <a:pt x="163" y="349"/>
                  </a:lnTo>
                  <a:lnTo>
                    <a:pt x="142" y="335"/>
                  </a:lnTo>
                  <a:lnTo>
                    <a:pt x="122" y="319"/>
                  </a:lnTo>
                  <a:lnTo>
                    <a:pt x="104" y="304"/>
                  </a:lnTo>
                  <a:lnTo>
                    <a:pt x="87" y="287"/>
                  </a:lnTo>
                  <a:lnTo>
                    <a:pt x="72" y="271"/>
                  </a:lnTo>
                  <a:lnTo>
                    <a:pt x="58" y="253"/>
                  </a:lnTo>
                  <a:lnTo>
                    <a:pt x="47" y="237"/>
                  </a:lnTo>
                  <a:lnTo>
                    <a:pt x="37" y="218"/>
                  </a:lnTo>
                  <a:lnTo>
                    <a:pt x="70" y="201"/>
                  </a:lnTo>
                  <a:close/>
                  <a:moveTo>
                    <a:pt x="184" y="317"/>
                  </a:moveTo>
                  <a:lnTo>
                    <a:pt x="186" y="319"/>
                  </a:lnTo>
                  <a:lnTo>
                    <a:pt x="184" y="317"/>
                  </a:lnTo>
                  <a:lnTo>
                    <a:pt x="174" y="334"/>
                  </a:lnTo>
                  <a:lnTo>
                    <a:pt x="184" y="317"/>
                  </a:lnTo>
                  <a:close/>
                  <a:moveTo>
                    <a:pt x="184" y="317"/>
                  </a:moveTo>
                  <a:lnTo>
                    <a:pt x="193" y="324"/>
                  </a:lnTo>
                  <a:lnTo>
                    <a:pt x="202" y="332"/>
                  </a:lnTo>
                  <a:lnTo>
                    <a:pt x="210" y="339"/>
                  </a:lnTo>
                  <a:lnTo>
                    <a:pt x="218" y="346"/>
                  </a:lnTo>
                  <a:lnTo>
                    <a:pt x="232" y="362"/>
                  </a:lnTo>
                  <a:lnTo>
                    <a:pt x="246" y="380"/>
                  </a:lnTo>
                  <a:lnTo>
                    <a:pt x="257" y="397"/>
                  </a:lnTo>
                  <a:lnTo>
                    <a:pt x="268" y="416"/>
                  </a:lnTo>
                  <a:lnTo>
                    <a:pt x="279" y="435"/>
                  </a:lnTo>
                  <a:lnTo>
                    <a:pt x="289" y="453"/>
                  </a:lnTo>
                  <a:lnTo>
                    <a:pt x="256" y="471"/>
                  </a:lnTo>
                  <a:lnTo>
                    <a:pt x="247" y="454"/>
                  </a:lnTo>
                  <a:lnTo>
                    <a:pt x="238" y="437"/>
                  </a:lnTo>
                  <a:lnTo>
                    <a:pt x="227" y="420"/>
                  </a:lnTo>
                  <a:lnTo>
                    <a:pt x="216" y="404"/>
                  </a:lnTo>
                  <a:lnTo>
                    <a:pt x="205" y="388"/>
                  </a:lnTo>
                  <a:lnTo>
                    <a:pt x="192" y="374"/>
                  </a:lnTo>
                  <a:lnTo>
                    <a:pt x="178" y="360"/>
                  </a:lnTo>
                  <a:lnTo>
                    <a:pt x="163" y="349"/>
                  </a:lnTo>
                  <a:lnTo>
                    <a:pt x="184" y="317"/>
                  </a:lnTo>
                  <a:close/>
                  <a:moveTo>
                    <a:pt x="289" y="453"/>
                  </a:moveTo>
                  <a:lnTo>
                    <a:pt x="301" y="476"/>
                  </a:lnTo>
                  <a:lnTo>
                    <a:pt x="315" y="497"/>
                  </a:lnTo>
                  <a:lnTo>
                    <a:pt x="321" y="508"/>
                  </a:lnTo>
                  <a:lnTo>
                    <a:pt x="327" y="516"/>
                  </a:lnTo>
                  <a:lnTo>
                    <a:pt x="334" y="525"/>
                  </a:lnTo>
                  <a:lnTo>
                    <a:pt x="342" y="532"/>
                  </a:lnTo>
                  <a:lnTo>
                    <a:pt x="350" y="538"/>
                  </a:lnTo>
                  <a:lnTo>
                    <a:pt x="358" y="544"/>
                  </a:lnTo>
                  <a:lnTo>
                    <a:pt x="366" y="549"/>
                  </a:lnTo>
                  <a:lnTo>
                    <a:pt x="375" y="551"/>
                  </a:lnTo>
                  <a:lnTo>
                    <a:pt x="385" y="553"/>
                  </a:lnTo>
                  <a:lnTo>
                    <a:pt x="396" y="553"/>
                  </a:lnTo>
                  <a:lnTo>
                    <a:pt x="407" y="551"/>
                  </a:lnTo>
                  <a:lnTo>
                    <a:pt x="419" y="548"/>
                  </a:lnTo>
                  <a:lnTo>
                    <a:pt x="431" y="584"/>
                  </a:lnTo>
                  <a:lnTo>
                    <a:pt x="414" y="589"/>
                  </a:lnTo>
                  <a:lnTo>
                    <a:pt x="397" y="591"/>
                  </a:lnTo>
                  <a:lnTo>
                    <a:pt x="383" y="592"/>
                  </a:lnTo>
                  <a:lnTo>
                    <a:pt x="368" y="590"/>
                  </a:lnTo>
                  <a:lnTo>
                    <a:pt x="356" y="587"/>
                  </a:lnTo>
                  <a:lnTo>
                    <a:pt x="344" y="583"/>
                  </a:lnTo>
                  <a:lnTo>
                    <a:pt x="333" y="576"/>
                  </a:lnTo>
                  <a:lnTo>
                    <a:pt x="323" y="568"/>
                  </a:lnTo>
                  <a:lnTo>
                    <a:pt x="313" y="559"/>
                  </a:lnTo>
                  <a:lnTo>
                    <a:pt x="304" y="549"/>
                  </a:lnTo>
                  <a:lnTo>
                    <a:pt x="295" y="537"/>
                  </a:lnTo>
                  <a:lnTo>
                    <a:pt x="287" y="525"/>
                  </a:lnTo>
                  <a:lnTo>
                    <a:pt x="272" y="499"/>
                  </a:lnTo>
                  <a:lnTo>
                    <a:pt x="256" y="471"/>
                  </a:lnTo>
                  <a:lnTo>
                    <a:pt x="289" y="453"/>
                  </a:lnTo>
                  <a:close/>
                  <a:moveTo>
                    <a:pt x="431" y="584"/>
                  </a:moveTo>
                  <a:lnTo>
                    <a:pt x="440" y="581"/>
                  </a:lnTo>
                  <a:lnTo>
                    <a:pt x="431" y="584"/>
                  </a:lnTo>
                  <a:lnTo>
                    <a:pt x="425" y="566"/>
                  </a:lnTo>
                  <a:lnTo>
                    <a:pt x="431" y="584"/>
                  </a:lnTo>
                  <a:close/>
                  <a:moveTo>
                    <a:pt x="419" y="548"/>
                  </a:moveTo>
                  <a:lnTo>
                    <a:pt x="435" y="544"/>
                  </a:lnTo>
                  <a:lnTo>
                    <a:pt x="453" y="538"/>
                  </a:lnTo>
                  <a:lnTo>
                    <a:pt x="471" y="534"/>
                  </a:lnTo>
                  <a:lnTo>
                    <a:pt x="491" y="531"/>
                  </a:lnTo>
                  <a:lnTo>
                    <a:pt x="530" y="525"/>
                  </a:lnTo>
                  <a:lnTo>
                    <a:pt x="572" y="520"/>
                  </a:lnTo>
                  <a:lnTo>
                    <a:pt x="614" y="517"/>
                  </a:lnTo>
                  <a:lnTo>
                    <a:pt x="657" y="514"/>
                  </a:lnTo>
                  <a:lnTo>
                    <a:pt x="699" y="512"/>
                  </a:lnTo>
                  <a:lnTo>
                    <a:pt x="739" y="510"/>
                  </a:lnTo>
                  <a:lnTo>
                    <a:pt x="740" y="548"/>
                  </a:lnTo>
                  <a:lnTo>
                    <a:pt x="701" y="549"/>
                  </a:lnTo>
                  <a:lnTo>
                    <a:pt x="661" y="551"/>
                  </a:lnTo>
                  <a:lnTo>
                    <a:pt x="618" y="554"/>
                  </a:lnTo>
                  <a:lnTo>
                    <a:pt x="577" y="557"/>
                  </a:lnTo>
                  <a:lnTo>
                    <a:pt x="537" y="562"/>
                  </a:lnTo>
                  <a:lnTo>
                    <a:pt x="499" y="567"/>
                  </a:lnTo>
                  <a:lnTo>
                    <a:pt x="480" y="571"/>
                  </a:lnTo>
                  <a:lnTo>
                    <a:pt x="463" y="575"/>
                  </a:lnTo>
                  <a:lnTo>
                    <a:pt x="447" y="580"/>
                  </a:lnTo>
                  <a:lnTo>
                    <a:pt x="431" y="584"/>
                  </a:lnTo>
                  <a:lnTo>
                    <a:pt x="419" y="548"/>
                  </a:lnTo>
                  <a:close/>
                  <a:moveTo>
                    <a:pt x="739" y="510"/>
                  </a:moveTo>
                  <a:lnTo>
                    <a:pt x="794" y="508"/>
                  </a:lnTo>
                  <a:lnTo>
                    <a:pt x="840" y="505"/>
                  </a:lnTo>
                  <a:lnTo>
                    <a:pt x="870" y="502"/>
                  </a:lnTo>
                  <a:lnTo>
                    <a:pt x="882" y="500"/>
                  </a:lnTo>
                  <a:lnTo>
                    <a:pt x="917" y="514"/>
                  </a:lnTo>
                  <a:lnTo>
                    <a:pt x="914" y="519"/>
                  </a:lnTo>
                  <a:lnTo>
                    <a:pt x="910" y="523"/>
                  </a:lnTo>
                  <a:lnTo>
                    <a:pt x="905" y="526"/>
                  </a:lnTo>
                  <a:lnTo>
                    <a:pt x="898" y="529"/>
                  </a:lnTo>
                  <a:lnTo>
                    <a:pt x="890" y="532"/>
                  </a:lnTo>
                  <a:lnTo>
                    <a:pt x="881" y="534"/>
                  </a:lnTo>
                  <a:lnTo>
                    <a:pt x="871" y="537"/>
                  </a:lnTo>
                  <a:lnTo>
                    <a:pt x="859" y="538"/>
                  </a:lnTo>
                  <a:lnTo>
                    <a:pt x="835" y="542"/>
                  </a:lnTo>
                  <a:lnTo>
                    <a:pt x="806" y="544"/>
                  </a:lnTo>
                  <a:lnTo>
                    <a:pt x="774" y="546"/>
                  </a:lnTo>
                  <a:lnTo>
                    <a:pt x="740" y="548"/>
                  </a:lnTo>
                  <a:lnTo>
                    <a:pt x="739" y="510"/>
                  </a:lnTo>
                  <a:close/>
                  <a:moveTo>
                    <a:pt x="882" y="500"/>
                  </a:moveTo>
                  <a:lnTo>
                    <a:pt x="879" y="499"/>
                  </a:lnTo>
                  <a:lnTo>
                    <a:pt x="870" y="497"/>
                  </a:lnTo>
                  <a:lnTo>
                    <a:pt x="862" y="496"/>
                  </a:lnTo>
                  <a:lnTo>
                    <a:pt x="854" y="494"/>
                  </a:lnTo>
                  <a:lnTo>
                    <a:pt x="844" y="491"/>
                  </a:lnTo>
                  <a:lnTo>
                    <a:pt x="833" y="487"/>
                  </a:lnTo>
                  <a:lnTo>
                    <a:pt x="846" y="452"/>
                  </a:lnTo>
                  <a:lnTo>
                    <a:pt x="866" y="460"/>
                  </a:lnTo>
                  <a:lnTo>
                    <a:pt x="882" y="468"/>
                  </a:lnTo>
                  <a:lnTo>
                    <a:pt x="895" y="477"/>
                  </a:lnTo>
                  <a:lnTo>
                    <a:pt x="906" y="484"/>
                  </a:lnTo>
                  <a:lnTo>
                    <a:pt x="910" y="488"/>
                  </a:lnTo>
                  <a:lnTo>
                    <a:pt x="913" y="492"/>
                  </a:lnTo>
                  <a:lnTo>
                    <a:pt x="915" y="495"/>
                  </a:lnTo>
                  <a:lnTo>
                    <a:pt x="917" y="499"/>
                  </a:lnTo>
                  <a:lnTo>
                    <a:pt x="918" y="503"/>
                  </a:lnTo>
                  <a:lnTo>
                    <a:pt x="918" y="507"/>
                  </a:lnTo>
                  <a:lnTo>
                    <a:pt x="918" y="511"/>
                  </a:lnTo>
                  <a:lnTo>
                    <a:pt x="917" y="514"/>
                  </a:lnTo>
                  <a:lnTo>
                    <a:pt x="882" y="500"/>
                  </a:lnTo>
                  <a:close/>
                  <a:moveTo>
                    <a:pt x="833" y="487"/>
                  </a:moveTo>
                  <a:lnTo>
                    <a:pt x="832" y="487"/>
                  </a:lnTo>
                  <a:lnTo>
                    <a:pt x="839" y="470"/>
                  </a:lnTo>
                  <a:lnTo>
                    <a:pt x="833" y="487"/>
                  </a:lnTo>
                  <a:close/>
                  <a:moveTo>
                    <a:pt x="832" y="487"/>
                  </a:moveTo>
                  <a:lnTo>
                    <a:pt x="817" y="482"/>
                  </a:lnTo>
                  <a:lnTo>
                    <a:pt x="803" y="477"/>
                  </a:lnTo>
                  <a:lnTo>
                    <a:pt x="790" y="474"/>
                  </a:lnTo>
                  <a:lnTo>
                    <a:pt x="778" y="471"/>
                  </a:lnTo>
                  <a:lnTo>
                    <a:pt x="757" y="466"/>
                  </a:lnTo>
                  <a:lnTo>
                    <a:pt x="739" y="464"/>
                  </a:lnTo>
                  <a:lnTo>
                    <a:pt x="723" y="465"/>
                  </a:lnTo>
                  <a:lnTo>
                    <a:pt x="710" y="467"/>
                  </a:lnTo>
                  <a:lnTo>
                    <a:pt x="698" y="470"/>
                  </a:lnTo>
                  <a:lnTo>
                    <a:pt x="687" y="473"/>
                  </a:lnTo>
                  <a:lnTo>
                    <a:pt x="677" y="437"/>
                  </a:lnTo>
                  <a:lnTo>
                    <a:pt x="689" y="433"/>
                  </a:lnTo>
                  <a:lnTo>
                    <a:pt x="704" y="429"/>
                  </a:lnTo>
                  <a:lnTo>
                    <a:pt x="720" y="427"/>
                  </a:lnTo>
                  <a:lnTo>
                    <a:pt x="738" y="427"/>
                  </a:lnTo>
                  <a:lnTo>
                    <a:pt x="748" y="427"/>
                  </a:lnTo>
                  <a:lnTo>
                    <a:pt x="759" y="428"/>
                  </a:lnTo>
                  <a:lnTo>
                    <a:pt x="771" y="430"/>
                  </a:lnTo>
                  <a:lnTo>
                    <a:pt x="784" y="432"/>
                  </a:lnTo>
                  <a:lnTo>
                    <a:pt x="798" y="437"/>
                  </a:lnTo>
                  <a:lnTo>
                    <a:pt x="813" y="441"/>
                  </a:lnTo>
                  <a:lnTo>
                    <a:pt x="828" y="446"/>
                  </a:lnTo>
                  <a:lnTo>
                    <a:pt x="846" y="452"/>
                  </a:lnTo>
                  <a:lnTo>
                    <a:pt x="832" y="487"/>
                  </a:lnTo>
                  <a:close/>
                  <a:moveTo>
                    <a:pt x="687" y="473"/>
                  </a:moveTo>
                  <a:lnTo>
                    <a:pt x="675" y="477"/>
                  </a:lnTo>
                  <a:lnTo>
                    <a:pt x="662" y="479"/>
                  </a:lnTo>
                  <a:lnTo>
                    <a:pt x="656" y="480"/>
                  </a:lnTo>
                  <a:lnTo>
                    <a:pt x="649" y="480"/>
                  </a:lnTo>
                  <a:lnTo>
                    <a:pt x="642" y="480"/>
                  </a:lnTo>
                  <a:lnTo>
                    <a:pt x="636" y="479"/>
                  </a:lnTo>
                  <a:lnTo>
                    <a:pt x="628" y="478"/>
                  </a:lnTo>
                  <a:lnTo>
                    <a:pt x="621" y="476"/>
                  </a:lnTo>
                  <a:lnTo>
                    <a:pt x="612" y="473"/>
                  </a:lnTo>
                  <a:lnTo>
                    <a:pt x="603" y="468"/>
                  </a:lnTo>
                  <a:lnTo>
                    <a:pt x="594" y="463"/>
                  </a:lnTo>
                  <a:lnTo>
                    <a:pt x="583" y="456"/>
                  </a:lnTo>
                  <a:lnTo>
                    <a:pt x="573" y="449"/>
                  </a:lnTo>
                  <a:lnTo>
                    <a:pt x="561" y="441"/>
                  </a:lnTo>
                  <a:lnTo>
                    <a:pt x="584" y="411"/>
                  </a:lnTo>
                  <a:lnTo>
                    <a:pt x="602" y="423"/>
                  </a:lnTo>
                  <a:lnTo>
                    <a:pt x="616" y="432"/>
                  </a:lnTo>
                  <a:lnTo>
                    <a:pt x="629" y="438"/>
                  </a:lnTo>
                  <a:lnTo>
                    <a:pt x="640" y="441"/>
                  </a:lnTo>
                  <a:lnTo>
                    <a:pt x="650" y="442"/>
                  </a:lnTo>
                  <a:lnTo>
                    <a:pt x="659" y="441"/>
                  </a:lnTo>
                  <a:lnTo>
                    <a:pt x="668" y="440"/>
                  </a:lnTo>
                  <a:lnTo>
                    <a:pt x="677" y="437"/>
                  </a:lnTo>
                  <a:lnTo>
                    <a:pt x="687" y="473"/>
                  </a:lnTo>
                  <a:close/>
                  <a:moveTo>
                    <a:pt x="561" y="441"/>
                  </a:moveTo>
                  <a:lnTo>
                    <a:pt x="564" y="443"/>
                  </a:lnTo>
                  <a:lnTo>
                    <a:pt x="561" y="441"/>
                  </a:lnTo>
                  <a:lnTo>
                    <a:pt x="573" y="425"/>
                  </a:lnTo>
                  <a:lnTo>
                    <a:pt x="561" y="441"/>
                  </a:lnTo>
                  <a:close/>
                  <a:moveTo>
                    <a:pt x="561" y="441"/>
                  </a:moveTo>
                  <a:lnTo>
                    <a:pt x="552" y="432"/>
                  </a:lnTo>
                  <a:lnTo>
                    <a:pt x="542" y="424"/>
                  </a:lnTo>
                  <a:lnTo>
                    <a:pt x="533" y="415"/>
                  </a:lnTo>
                  <a:lnTo>
                    <a:pt x="524" y="406"/>
                  </a:lnTo>
                  <a:lnTo>
                    <a:pt x="506" y="385"/>
                  </a:lnTo>
                  <a:lnTo>
                    <a:pt x="489" y="362"/>
                  </a:lnTo>
                  <a:lnTo>
                    <a:pt x="471" y="339"/>
                  </a:lnTo>
                  <a:lnTo>
                    <a:pt x="455" y="314"/>
                  </a:lnTo>
                  <a:lnTo>
                    <a:pt x="438" y="289"/>
                  </a:lnTo>
                  <a:lnTo>
                    <a:pt x="421" y="264"/>
                  </a:lnTo>
                  <a:lnTo>
                    <a:pt x="453" y="243"/>
                  </a:lnTo>
                  <a:lnTo>
                    <a:pt x="469" y="268"/>
                  </a:lnTo>
                  <a:lnTo>
                    <a:pt x="485" y="291"/>
                  </a:lnTo>
                  <a:lnTo>
                    <a:pt x="501" y="315"/>
                  </a:lnTo>
                  <a:lnTo>
                    <a:pt x="518" y="338"/>
                  </a:lnTo>
                  <a:lnTo>
                    <a:pt x="534" y="359"/>
                  </a:lnTo>
                  <a:lnTo>
                    <a:pt x="551" y="379"/>
                  </a:lnTo>
                  <a:lnTo>
                    <a:pt x="567" y="395"/>
                  </a:lnTo>
                  <a:lnTo>
                    <a:pt x="584" y="411"/>
                  </a:lnTo>
                  <a:lnTo>
                    <a:pt x="561" y="441"/>
                  </a:lnTo>
                  <a:close/>
                  <a:moveTo>
                    <a:pt x="421" y="264"/>
                  </a:moveTo>
                  <a:lnTo>
                    <a:pt x="399" y="229"/>
                  </a:lnTo>
                  <a:lnTo>
                    <a:pt x="377" y="196"/>
                  </a:lnTo>
                  <a:lnTo>
                    <a:pt x="354" y="164"/>
                  </a:lnTo>
                  <a:lnTo>
                    <a:pt x="330" y="135"/>
                  </a:lnTo>
                  <a:lnTo>
                    <a:pt x="319" y="123"/>
                  </a:lnTo>
                  <a:lnTo>
                    <a:pt x="308" y="111"/>
                  </a:lnTo>
                  <a:lnTo>
                    <a:pt x="295" y="100"/>
                  </a:lnTo>
                  <a:lnTo>
                    <a:pt x="284" y="92"/>
                  </a:lnTo>
                  <a:lnTo>
                    <a:pt x="272" y="84"/>
                  </a:lnTo>
                  <a:lnTo>
                    <a:pt x="259" y="77"/>
                  </a:lnTo>
                  <a:lnTo>
                    <a:pt x="247" y="73"/>
                  </a:lnTo>
                  <a:lnTo>
                    <a:pt x="234" y="71"/>
                  </a:lnTo>
                  <a:lnTo>
                    <a:pt x="239" y="34"/>
                  </a:lnTo>
                  <a:lnTo>
                    <a:pt x="254" y="36"/>
                  </a:lnTo>
                  <a:lnTo>
                    <a:pt x="269" y="41"/>
                  </a:lnTo>
                  <a:lnTo>
                    <a:pt x="284" y="49"/>
                  </a:lnTo>
                  <a:lnTo>
                    <a:pt x="298" y="57"/>
                  </a:lnTo>
                  <a:lnTo>
                    <a:pt x="313" y="66"/>
                  </a:lnTo>
                  <a:lnTo>
                    <a:pt x="327" y="77"/>
                  </a:lnTo>
                  <a:lnTo>
                    <a:pt x="340" y="91"/>
                  </a:lnTo>
                  <a:lnTo>
                    <a:pt x="353" y="104"/>
                  </a:lnTo>
                  <a:lnTo>
                    <a:pt x="366" y="120"/>
                  </a:lnTo>
                  <a:lnTo>
                    <a:pt x="379" y="135"/>
                  </a:lnTo>
                  <a:lnTo>
                    <a:pt x="392" y="152"/>
                  </a:lnTo>
                  <a:lnTo>
                    <a:pt x="404" y="169"/>
                  </a:lnTo>
                  <a:lnTo>
                    <a:pt x="428" y="206"/>
                  </a:lnTo>
                  <a:lnTo>
                    <a:pt x="453" y="243"/>
                  </a:lnTo>
                  <a:lnTo>
                    <a:pt x="421" y="264"/>
                  </a:lnTo>
                  <a:close/>
                  <a:moveTo>
                    <a:pt x="239" y="33"/>
                  </a:moveTo>
                  <a:lnTo>
                    <a:pt x="234" y="33"/>
                  </a:lnTo>
                  <a:lnTo>
                    <a:pt x="239" y="34"/>
                  </a:lnTo>
                  <a:lnTo>
                    <a:pt x="237" y="53"/>
                  </a:lnTo>
                  <a:lnTo>
                    <a:pt x="239" y="33"/>
                  </a:lnTo>
                  <a:close/>
                  <a:moveTo>
                    <a:pt x="234" y="71"/>
                  </a:moveTo>
                  <a:lnTo>
                    <a:pt x="205" y="67"/>
                  </a:lnTo>
                  <a:lnTo>
                    <a:pt x="176" y="62"/>
                  </a:lnTo>
                  <a:lnTo>
                    <a:pt x="149" y="56"/>
                  </a:lnTo>
                  <a:lnTo>
                    <a:pt x="123" y="50"/>
                  </a:lnTo>
                  <a:lnTo>
                    <a:pt x="133" y="14"/>
                  </a:lnTo>
                  <a:lnTo>
                    <a:pt x="156" y="20"/>
                  </a:lnTo>
                  <a:lnTo>
                    <a:pt x="182" y="25"/>
                  </a:lnTo>
                  <a:lnTo>
                    <a:pt x="210" y="30"/>
                  </a:lnTo>
                  <a:lnTo>
                    <a:pt x="239" y="33"/>
                  </a:lnTo>
                  <a:lnTo>
                    <a:pt x="234" y="71"/>
                  </a:lnTo>
                  <a:close/>
                  <a:moveTo>
                    <a:pt x="123" y="50"/>
                  </a:moveTo>
                  <a:lnTo>
                    <a:pt x="105" y="45"/>
                  </a:lnTo>
                  <a:lnTo>
                    <a:pt x="87" y="41"/>
                  </a:lnTo>
                  <a:lnTo>
                    <a:pt x="72" y="38"/>
                  </a:lnTo>
                  <a:lnTo>
                    <a:pt x="58" y="37"/>
                  </a:lnTo>
                  <a:lnTo>
                    <a:pt x="58" y="0"/>
                  </a:lnTo>
                  <a:lnTo>
                    <a:pt x="75" y="1"/>
                  </a:lnTo>
                  <a:lnTo>
                    <a:pt x="92" y="4"/>
                  </a:lnTo>
                  <a:lnTo>
                    <a:pt x="112" y="8"/>
                  </a:lnTo>
                  <a:lnTo>
                    <a:pt x="133" y="14"/>
                  </a:lnTo>
                  <a:lnTo>
                    <a:pt x="123" y="50"/>
                  </a:lnTo>
                  <a:close/>
                  <a:moveTo>
                    <a:pt x="58" y="37"/>
                  </a:moveTo>
                  <a:lnTo>
                    <a:pt x="53" y="38"/>
                  </a:lnTo>
                  <a:lnTo>
                    <a:pt x="49" y="39"/>
                  </a:lnTo>
                  <a:lnTo>
                    <a:pt x="46" y="41"/>
                  </a:lnTo>
                  <a:lnTo>
                    <a:pt x="43" y="44"/>
                  </a:lnTo>
                  <a:lnTo>
                    <a:pt x="41" y="49"/>
                  </a:lnTo>
                  <a:lnTo>
                    <a:pt x="39" y="53"/>
                  </a:lnTo>
                  <a:lnTo>
                    <a:pt x="38" y="60"/>
                  </a:lnTo>
                  <a:lnTo>
                    <a:pt x="37" y="67"/>
                  </a:lnTo>
                  <a:lnTo>
                    <a:pt x="0" y="67"/>
                  </a:lnTo>
                  <a:lnTo>
                    <a:pt x="0" y="58"/>
                  </a:lnTo>
                  <a:lnTo>
                    <a:pt x="1" y="50"/>
                  </a:lnTo>
                  <a:lnTo>
                    <a:pt x="2" y="42"/>
                  </a:lnTo>
                  <a:lnTo>
                    <a:pt x="4" y="35"/>
                  </a:lnTo>
                  <a:lnTo>
                    <a:pt x="6" y="29"/>
                  </a:lnTo>
                  <a:lnTo>
                    <a:pt x="8" y="24"/>
                  </a:lnTo>
                  <a:lnTo>
                    <a:pt x="11" y="19"/>
                  </a:lnTo>
                  <a:lnTo>
                    <a:pt x="15" y="15"/>
                  </a:lnTo>
                  <a:lnTo>
                    <a:pt x="19" y="10"/>
                  </a:lnTo>
                  <a:lnTo>
                    <a:pt x="23" y="7"/>
                  </a:lnTo>
                  <a:lnTo>
                    <a:pt x="29" y="5"/>
                  </a:lnTo>
                  <a:lnTo>
                    <a:pt x="34" y="3"/>
                  </a:lnTo>
                  <a:lnTo>
                    <a:pt x="45" y="1"/>
                  </a:lnTo>
                  <a:lnTo>
                    <a:pt x="58" y="0"/>
                  </a:lnTo>
                  <a:lnTo>
                    <a:pt x="58" y="3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92" name="Freeform 2400">
              <a:extLst>
                <a:ext uri="{FF2B5EF4-FFF2-40B4-BE49-F238E27FC236}">
                  <a16:creationId xmlns:a16="http://schemas.microsoft.com/office/drawing/2014/main" id="{D83C21CE-F553-4E34-8FA0-EDD69C9F9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5" y="3408"/>
              <a:ext cx="38" cy="27"/>
            </a:xfrm>
            <a:custGeom>
              <a:avLst/>
              <a:gdLst>
                <a:gd name="T0" fmla="*/ 2 w 573"/>
                <a:gd name="T1" fmla="*/ 0 h 416"/>
                <a:gd name="T2" fmla="*/ 2 w 573"/>
                <a:gd name="T3" fmla="*/ 0 h 416"/>
                <a:gd name="T4" fmla="*/ 2 w 573"/>
                <a:gd name="T5" fmla="*/ 0 h 416"/>
                <a:gd name="T6" fmla="*/ 2 w 573"/>
                <a:gd name="T7" fmla="*/ 0 h 416"/>
                <a:gd name="T8" fmla="*/ 2 w 573"/>
                <a:gd name="T9" fmla="*/ 1 h 416"/>
                <a:gd name="T10" fmla="*/ 2 w 573"/>
                <a:gd name="T11" fmla="*/ 1 h 416"/>
                <a:gd name="T12" fmla="*/ 2 w 573"/>
                <a:gd name="T13" fmla="*/ 1 h 416"/>
                <a:gd name="T14" fmla="*/ 2 w 573"/>
                <a:gd name="T15" fmla="*/ 1 h 416"/>
                <a:gd name="T16" fmla="*/ 3 w 573"/>
                <a:gd name="T17" fmla="*/ 1 h 416"/>
                <a:gd name="T18" fmla="*/ 3 w 573"/>
                <a:gd name="T19" fmla="*/ 1 h 416"/>
                <a:gd name="T20" fmla="*/ 3 w 573"/>
                <a:gd name="T21" fmla="*/ 1 h 416"/>
                <a:gd name="T22" fmla="*/ 2 w 573"/>
                <a:gd name="T23" fmla="*/ 1 h 416"/>
                <a:gd name="T24" fmla="*/ 2 w 573"/>
                <a:gd name="T25" fmla="*/ 1 h 416"/>
                <a:gd name="T26" fmla="*/ 2 w 573"/>
                <a:gd name="T27" fmla="*/ 1 h 416"/>
                <a:gd name="T28" fmla="*/ 2 w 573"/>
                <a:gd name="T29" fmla="*/ 2 h 416"/>
                <a:gd name="T30" fmla="*/ 2 w 573"/>
                <a:gd name="T31" fmla="*/ 2 h 416"/>
                <a:gd name="T32" fmla="*/ 2 w 573"/>
                <a:gd name="T33" fmla="*/ 2 h 416"/>
                <a:gd name="T34" fmla="*/ 2 w 573"/>
                <a:gd name="T35" fmla="*/ 2 h 416"/>
                <a:gd name="T36" fmla="*/ 2 w 573"/>
                <a:gd name="T37" fmla="*/ 2 h 416"/>
                <a:gd name="T38" fmla="*/ 2 w 573"/>
                <a:gd name="T39" fmla="*/ 2 h 416"/>
                <a:gd name="T40" fmla="*/ 1 w 573"/>
                <a:gd name="T41" fmla="*/ 1 h 416"/>
                <a:gd name="T42" fmla="*/ 1 w 573"/>
                <a:gd name="T43" fmla="*/ 1 h 416"/>
                <a:gd name="T44" fmla="*/ 1 w 573"/>
                <a:gd name="T45" fmla="*/ 1 h 416"/>
                <a:gd name="T46" fmla="*/ 1 w 573"/>
                <a:gd name="T47" fmla="*/ 1 h 416"/>
                <a:gd name="T48" fmla="*/ 1 w 573"/>
                <a:gd name="T49" fmla="*/ 1 h 416"/>
                <a:gd name="T50" fmla="*/ 1 w 573"/>
                <a:gd name="T51" fmla="*/ 1 h 416"/>
                <a:gd name="T52" fmla="*/ 0 w 573"/>
                <a:gd name="T53" fmla="*/ 1 h 416"/>
                <a:gd name="T54" fmla="*/ 0 w 573"/>
                <a:gd name="T55" fmla="*/ 1 h 416"/>
                <a:gd name="T56" fmla="*/ 0 w 573"/>
                <a:gd name="T57" fmla="*/ 1 h 416"/>
                <a:gd name="T58" fmla="*/ 0 w 573"/>
                <a:gd name="T59" fmla="*/ 1 h 416"/>
                <a:gd name="T60" fmla="*/ 0 w 573"/>
                <a:gd name="T61" fmla="*/ 1 h 416"/>
                <a:gd name="T62" fmla="*/ 0 w 573"/>
                <a:gd name="T63" fmla="*/ 1 h 416"/>
                <a:gd name="T64" fmla="*/ 0 w 573"/>
                <a:gd name="T65" fmla="*/ 1 h 416"/>
                <a:gd name="T66" fmla="*/ 0 w 573"/>
                <a:gd name="T67" fmla="*/ 1 h 416"/>
                <a:gd name="T68" fmla="*/ 0 w 573"/>
                <a:gd name="T69" fmla="*/ 0 h 416"/>
                <a:gd name="T70" fmla="*/ 0 w 573"/>
                <a:gd name="T71" fmla="*/ 0 h 416"/>
                <a:gd name="T72" fmla="*/ 0 w 573"/>
                <a:gd name="T73" fmla="*/ 0 h 416"/>
                <a:gd name="T74" fmla="*/ 0 w 573"/>
                <a:gd name="T75" fmla="*/ 0 h 416"/>
                <a:gd name="T76" fmla="*/ 0 w 573"/>
                <a:gd name="T77" fmla="*/ 0 h 416"/>
                <a:gd name="T78" fmla="*/ 0 w 573"/>
                <a:gd name="T79" fmla="*/ 0 h 416"/>
                <a:gd name="T80" fmla="*/ 1 w 573"/>
                <a:gd name="T81" fmla="*/ 0 h 416"/>
                <a:gd name="T82" fmla="*/ 1 w 573"/>
                <a:gd name="T83" fmla="*/ 0 h 416"/>
                <a:gd name="T84" fmla="*/ 2 w 573"/>
                <a:gd name="T85" fmla="*/ 0 h 416"/>
                <a:gd name="T86" fmla="*/ 2 w 573"/>
                <a:gd name="T87" fmla="*/ 0 h 416"/>
                <a:gd name="T88" fmla="*/ 2 w 573"/>
                <a:gd name="T89" fmla="*/ 0 h 416"/>
                <a:gd name="T90" fmla="*/ 2 w 573"/>
                <a:gd name="T91" fmla="*/ 0 h 41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73" h="416">
                  <a:moveTo>
                    <a:pt x="455" y="43"/>
                  </a:moveTo>
                  <a:lnTo>
                    <a:pt x="453" y="52"/>
                  </a:lnTo>
                  <a:lnTo>
                    <a:pt x="450" y="60"/>
                  </a:lnTo>
                  <a:lnTo>
                    <a:pt x="446" y="67"/>
                  </a:lnTo>
                  <a:lnTo>
                    <a:pt x="441" y="73"/>
                  </a:lnTo>
                  <a:lnTo>
                    <a:pt x="430" y="85"/>
                  </a:lnTo>
                  <a:lnTo>
                    <a:pt x="421" y="95"/>
                  </a:lnTo>
                  <a:lnTo>
                    <a:pt x="418" y="99"/>
                  </a:lnTo>
                  <a:lnTo>
                    <a:pt x="417" y="104"/>
                  </a:lnTo>
                  <a:lnTo>
                    <a:pt x="417" y="106"/>
                  </a:lnTo>
                  <a:lnTo>
                    <a:pt x="417" y="108"/>
                  </a:lnTo>
                  <a:lnTo>
                    <a:pt x="418" y="112"/>
                  </a:lnTo>
                  <a:lnTo>
                    <a:pt x="420" y="114"/>
                  </a:lnTo>
                  <a:lnTo>
                    <a:pt x="425" y="119"/>
                  </a:lnTo>
                  <a:lnTo>
                    <a:pt x="434" y="125"/>
                  </a:lnTo>
                  <a:lnTo>
                    <a:pt x="446" y="131"/>
                  </a:lnTo>
                  <a:lnTo>
                    <a:pt x="462" y="138"/>
                  </a:lnTo>
                  <a:lnTo>
                    <a:pt x="480" y="146"/>
                  </a:lnTo>
                  <a:lnTo>
                    <a:pt x="496" y="153"/>
                  </a:lnTo>
                  <a:lnTo>
                    <a:pt x="512" y="161"/>
                  </a:lnTo>
                  <a:lnTo>
                    <a:pt x="526" y="169"/>
                  </a:lnTo>
                  <a:lnTo>
                    <a:pt x="538" y="177"/>
                  </a:lnTo>
                  <a:lnTo>
                    <a:pt x="549" y="186"/>
                  </a:lnTo>
                  <a:lnTo>
                    <a:pt x="558" y="195"/>
                  </a:lnTo>
                  <a:lnTo>
                    <a:pt x="565" y="204"/>
                  </a:lnTo>
                  <a:lnTo>
                    <a:pt x="568" y="209"/>
                  </a:lnTo>
                  <a:lnTo>
                    <a:pt x="570" y="214"/>
                  </a:lnTo>
                  <a:lnTo>
                    <a:pt x="571" y="220"/>
                  </a:lnTo>
                  <a:lnTo>
                    <a:pt x="572" y="224"/>
                  </a:lnTo>
                  <a:lnTo>
                    <a:pt x="573" y="229"/>
                  </a:lnTo>
                  <a:lnTo>
                    <a:pt x="573" y="234"/>
                  </a:lnTo>
                  <a:lnTo>
                    <a:pt x="572" y="240"/>
                  </a:lnTo>
                  <a:lnTo>
                    <a:pt x="570" y="245"/>
                  </a:lnTo>
                  <a:lnTo>
                    <a:pt x="568" y="250"/>
                  </a:lnTo>
                  <a:lnTo>
                    <a:pt x="565" y="256"/>
                  </a:lnTo>
                  <a:lnTo>
                    <a:pt x="562" y="262"/>
                  </a:lnTo>
                  <a:lnTo>
                    <a:pt x="558" y="267"/>
                  </a:lnTo>
                  <a:lnTo>
                    <a:pt x="547" y="278"/>
                  </a:lnTo>
                  <a:lnTo>
                    <a:pt x="532" y="290"/>
                  </a:lnTo>
                  <a:lnTo>
                    <a:pt x="518" y="303"/>
                  </a:lnTo>
                  <a:lnTo>
                    <a:pt x="506" y="315"/>
                  </a:lnTo>
                  <a:lnTo>
                    <a:pt x="496" y="328"/>
                  </a:lnTo>
                  <a:lnTo>
                    <a:pt x="488" y="340"/>
                  </a:lnTo>
                  <a:lnTo>
                    <a:pt x="475" y="364"/>
                  </a:lnTo>
                  <a:lnTo>
                    <a:pt x="464" y="384"/>
                  </a:lnTo>
                  <a:lnTo>
                    <a:pt x="459" y="393"/>
                  </a:lnTo>
                  <a:lnTo>
                    <a:pt x="454" y="401"/>
                  </a:lnTo>
                  <a:lnTo>
                    <a:pt x="448" y="407"/>
                  </a:lnTo>
                  <a:lnTo>
                    <a:pt x="442" y="411"/>
                  </a:lnTo>
                  <a:lnTo>
                    <a:pt x="437" y="413"/>
                  </a:lnTo>
                  <a:lnTo>
                    <a:pt x="433" y="414"/>
                  </a:lnTo>
                  <a:lnTo>
                    <a:pt x="429" y="415"/>
                  </a:lnTo>
                  <a:lnTo>
                    <a:pt x="424" y="416"/>
                  </a:lnTo>
                  <a:lnTo>
                    <a:pt x="413" y="415"/>
                  </a:lnTo>
                  <a:lnTo>
                    <a:pt x="399" y="412"/>
                  </a:lnTo>
                  <a:lnTo>
                    <a:pt x="392" y="410"/>
                  </a:lnTo>
                  <a:lnTo>
                    <a:pt x="386" y="408"/>
                  </a:lnTo>
                  <a:lnTo>
                    <a:pt x="380" y="405"/>
                  </a:lnTo>
                  <a:lnTo>
                    <a:pt x="374" y="402"/>
                  </a:lnTo>
                  <a:lnTo>
                    <a:pt x="363" y="394"/>
                  </a:lnTo>
                  <a:lnTo>
                    <a:pt x="353" y="385"/>
                  </a:lnTo>
                  <a:lnTo>
                    <a:pt x="335" y="365"/>
                  </a:lnTo>
                  <a:lnTo>
                    <a:pt x="316" y="344"/>
                  </a:lnTo>
                  <a:lnTo>
                    <a:pt x="305" y="334"/>
                  </a:lnTo>
                  <a:lnTo>
                    <a:pt x="293" y="324"/>
                  </a:lnTo>
                  <a:lnTo>
                    <a:pt x="279" y="314"/>
                  </a:lnTo>
                  <a:lnTo>
                    <a:pt x="263" y="306"/>
                  </a:lnTo>
                  <a:lnTo>
                    <a:pt x="255" y="303"/>
                  </a:lnTo>
                  <a:lnTo>
                    <a:pt x="246" y="300"/>
                  </a:lnTo>
                  <a:lnTo>
                    <a:pt x="236" y="297"/>
                  </a:lnTo>
                  <a:lnTo>
                    <a:pt x="225" y="295"/>
                  </a:lnTo>
                  <a:lnTo>
                    <a:pt x="213" y="293"/>
                  </a:lnTo>
                  <a:lnTo>
                    <a:pt x="201" y="291"/>
                  </a:lnTo>
                  <a:lnTo>
                    <a:pt x="188" y="291"/>
                  </a:lnTo>
                  <a:lnTo>
                    <a:pt x="174" y="290"/>
                  </a:lnTo>
                  <a:lnTo>
                    <a:pt x="160" y="290"/>
                  </a:lnTo>
                  <a:lnTo>
                    <a:pt x="147" y="289"/>
                  </a:lnTo>
                  <a:lnTo>
                    <a:pt x="137" y="288"/>
                  </a:lnTo>
                  <a:lnTo>
                    <a:pt x="127" y="287"/>
                  </a:lnTo>
                  <a:lnTo>
                    <a:pt x="118" y="284"/>
                  </a:lnTo>
                  <a:lnTo>
                    <a:pt x="110" y="281"/>
                  </a:lnTo>
                  <a:lnTo>
                    <a:pt x="104" y="278"/>
                  </a:lnTo>
                  <a:lnTo>
                    <a:pt x="99" y="275"/>
                  </a:lnTo>
                  <a:lnTo>
                    <a:pt x="94" y="272"/>
                  </a:lnTo>
                  <a:lnTo>
                    <a:pt x="91" y="268"/>
                  </a:lnTo>
                  <a:lnTo>
                    <a:pt x="87" y="265"/>
                  </a:lnTo>
                  <a:lnTo>
                    <a:pt x="85" y="260"/>
                  </a:lnTo>
                  <a:lnTo>
                    <a:pt x="83" y="256"/>
                  </a:lnTo>
                  <a:lnTo>
                    <a:pt x="83" y="252"/>
                  </a:lnTo>
                  <a:lnTo>
                    <a:pt x="82" y="246"/>
                  </a:lnTo>
                  <a:lnTo>
                    <a:pt x="82" y="241"/>
                  </a:lnTo>
                  <a:lnTo>
                    <a:pt x="85" y="222"/>
                  </a:lnTo>
                  <a:lnTo>
                    <a:pt x="90" y="201"/>
                  </a:lnTo>
                  <a:lnTo>
                    <a:pt x="91" y="192"/>
                  </a:lnTo>
                  <a:lnTo>
                    <a:pt x="92" y="183"/>
                  </a:lnTo>
                  <a:lnTo>
                    <a:pt x="91" y="178"/>
                  </a:lnTo>
                  <a:lnTo>
                    <a:pt x="90" y="175"/>
                  </a:lnTo>
                  <a:lnTo>
                    <a:pt x="87" y="171"/>
                  </a:lnTo>
                  <a:lnTo>
                    <a:pt x="85" y="168"/>
                  </a:lnTo>
                  <a:lnTo>
                    <a:pt x="70" y="155"/>
                  </a:lnTo>
                  <a:lnTo>
                    <a:pt x="49" y="137"/>
                  </a:lnTo>
                  <a:lnTo>
                    <a:pt x="39" y="128"/>
                  </a:lnTo>
                  <a:lnTo>
                    <a:pt x="30" y="118"/>
                  </a:lnTo>
                  <a:lnTo>
                    <a:pt x="21" y="107"/>
                  </a:lnTo>
                  <a:lnTo>
                    <a:pt x="12" y="96"/>
                  </a:lnTo>
                  <a:lnTo>
                    <a:pt x="6" y="86"/>
                  </a:lnTo>
                  <a:lnTo>
                    <a:pt x="1" y="76"/>
                  </a:lnTo>
                  <a:lnTo>
                    <a:pt x="0" y="70"/>
                  </a:lnTo>
                  <a:lnTo>
                    <a:pt x="0" y="65"/>
                  </a:lnTo>
                  <a:lnTo>
                    <a:pt x="0" y="61"/>
                  </a:lnTo>
                  <a:lnTo>
                    <a:pt x="1" y="56"/>
                  </a:lnTo>
                  <a:lnTo>
                    <a:pt x="3" y="52"/>
                  </a:lnTo>
                  <a:lnTo>
                    <a:pt x="5" y="48"/>
                  </a:lnTo>
                  <a:lnTo>
                    <a:pt x="9" y="44"/>
                  </a:lnTo>
                  <a:lnTo>
                    <a:pt x="14" y="39"/>
                  </a:lnTo>
                  <a:lnTo>
                    <a:pt x="20" y="36"/>
                  </a:lnTo>
                  <a:lnTo>
                    <a:pt x="27" y="33"/>
                  </a:lnTo>
                  <a:lnTo>
                    <a:pt x="35" y="30"/>
                  </a:lnTo>
                  <a:lnTo>
                    <a:pt x="44" y="27"/>
                  </a:lnTo>
                  <a:lnTo>
                    <a:pt x="68" y="23"/>
                  </a:lnTo>
                  <a:lnTo>
                    <a:pt x="95" y="18"/>
                  </a:lnTo>
                  <a:lnTo>
                    <a:pt x="125" y="14"/>
                  </a:lnTo>
                  <a:lnTo>
                    <a:pt x="156" y="10"/>
                  </a:lnTo>
                  <a:lnTo>
                    <a:pt x="190" y="7"/>
                  </a:lnTo>
                  <a:lnTo>
                    <a:pt x="225" y="3"/>
                  </a:lnTo>
                  <a:lnTo>
                    <a:pt x="259" y="1"/>
                  </a:lnTo>
                  <a:lnTo>
                    <a:pt x="294" y="0"/>
                  </a:lnTo>
                  <a:lnTo>
                    <a:pt x="326" y="0"/>
                  </a:lnTo>
                  <a:lnTo>
                    <a:pt x="357" y="1"/>
                  </a:lnTo>
                  <a:lnTo>
                    <a:pt x="385" y="4"/>
                  </a:lnTo>
                  <a:lnTo>
                    <a:pt x="410" y="9"/>
                  </a:lnTo>
                  <a:lnTo>
                    <a:pt x="420" y="11"/>
                  </a:lnTo>
                  <a:lnTo>
                    <a:pt x="429" y="14"/>
                  </a:lnTo>
                  <a:lnTo>
                    <a:pt x="437" y="18"/>
                  </a:lnTo>
                  <a:lnTo>
                    <a:pt x="444" y="22"/>
                  </a:lnTo>
                  <a:lnTo>
                    <a:pt x="449" y="26"/>
                  </a:lnTo>
                  <a:lnTo>
                    <a:pt x="453" y="31"/>
                  </a:lnTo>
                  <a:lnTo>
                    <a:pt x="455" y="36"/>
                  </a:lnTo>
                  <a:lnTo>
                    <a:pt x="455" y="43"/>
                  </a:lnTo>
                  <a:close/>
                </a:path>
              </a:pathLst>
            </a:custGeom>
            <a:solidFill>
              <a:srgbClr val="D69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93" name="Freeform 2401">
              <a:extLst>
                <a:ext uri="{FF2B5EF4-FFF2-40B4-BE49-F238E27FC236}">
                  <a16:creationId xmlns:a16="http://schemas.microsoft.com/office/drawing/2014/main" id="{4CE0E46A-F70B-490C-8004-62BCD7EEA3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04" y="3407"/>
              <a:ext cx="41" cy="30"/>
            </a:xfrm>
            <a:custGeom>
              <a:avLst/>
              <a:gdLst>
                <a:gd name="T0" fmla="*/ 2 w 612"/>
                <a:gd name="T1" fmla="*/ 0 h 451"/>
                <a:gd name="T2" fmla="*/ 2 w 612"/>
                <a:gd name="T3" fmla="*/ 0 h 451"/>
                <a:gd name="T4" fmla="*/ 2 w 612"/>
                <a:gd name="T5" fmla="*/ 1 h 451"/>
                <a:gd name="T6" fmla="*/ 2 w 612"/>
                <a:gd name="T7" fmla="*/ 1 h 451"/>
                <a:gd name="T8" fmla="*/ 2 w 612"/>
                <a:gd name="T9" fmla="*/ 1 h 451"/>
                <a:gd name="T10" fmla="*/ 2 w 612"/>
                <a:gd name="T11" fmla="*/ 1 h 451"/>
                <a:gd name="T12" fmla="*/ 2 w 612"/>
                <a:gd name="T13" fmla="*/ 1 h 451"/>
                <a:gd name="T14" fmla="*/ 2 w 612"/>
                <a:gd name="T15" fmla="*/ 1 h 451"/>
                <a:gd name="T16" fmla="*/ 2 w 612"/>
                <a:gd name="T17" fmla="*/ 1 h 451"/>
                <a:gd name="T18" fmla="*/ 3 w 612"/>
                <a:gd name="T19" fmla="*/ 1 h 451"/>
                <a:gd name="T20" fmla="*/ 3 w 612"/>
                <a:gd name="T21" fmla="*/ 1 h 451"/>
                <a:gd name="T22" fmla="*/ 3 w 612"/>
                <a:gd name="T23" fmla="*/ 1 h 451"/>
                <a:gd name="T24" fmla="*/ 3 w 612"/>
                <a:gd name="T25" fmla="*/ 1 h 451"/>
                <a:gd name="T26" fmla="*/ 3 w 612"/>
                <a:gd name="T27" fmla="*/ 1 h 451"/>
                <a:gd name="T28" fmla="*/ 3 w 612"/>
                <a:gd name="T29" fmla="*/ 1 h 451"/>
                <a:gd name="T30" fmla="*/ 3 w 612"/>
                <a:gd name="T31" fmla="*/ 1 h 451"/>
                <a:gd name="T32" fmla="*/ 3 w 612"/>
                <a:gd name="T33" fmla="*/ 1 h 451"/>
                <a:gd name="T34" fmla="*/ 2 w 612"/>
                <a:gd name="T35" fmla="*/ 1 h 451"/>
                <a:gd name="T36" fmla="*/ 2 w 612"/>
                <a:gd name="T37" fmla="*/ 2 h 451"/>
                <a:gd name="T38" fmla="*/ 2 w 612"/>
                <a:gd name="T39" fmla="*/ 1 h 451"/>
                <a:gd name="T40" fmla="*/ 2 w 612"/>
                <a:gd name="T41" fmla="*/ 2 h 451"/>
                <a:gd name="T42" fmla="*/ 2 w 612"/>
                <a:gd name="T43" fmla="*/ 2 h 451"/>
                <a:gd name="T44" fmla="*/ 2 w 612"/>
                <a:gd name="T45" fmla="*/ 2 h 451"/>
                <a:gd name="T46" fmla="*/ 2 w 612"/>
                <a:gd name="T47" fmla="*/ 2 h 451"/>
                <a:gd name="T48" fmla="*/ 2 w 612"/>
                <a:gd name="T49" fmla="*/ 2 h 451"/>
                <a:gd name="T50" fmla="*/ 2 w 612"/>
                <a:gd name="T51" fmla="*/ 2 h 451"/>
                <a:gd name="T52" fmla="*/ 2 w 612"/>
                <a:gd name="T53" fmla="*/ 2 h 451"/>
                <a:gd name="T54" fmla="*/ 2 w 612"/>
                <a:gd name="T55" fmla="*/ 2 h 451"/>
                <a:gd name="T56" fmla="*/ 1 w 612"/>
                <a:gd name="T57" fmla="*/ 2 h 451"/>
                <a:gd name="T58" fmla="*/ 1 w 612"/>
                <a:gd name="T59" fmla="*/ 1 h 451"/>
                <a:gd name="T60" fmla="*/ 1 w 612"/>
                <a:gd name="T61" fmla="*/ 1 h 451"/>
                <a:gd name="T62" fmla="*/ 1 w 612"/>
                <a:gd name="T63" fmla="*/ 1 h 451"/>
                <a:gd name="T64" fmla="*/ 2 w 612"/>
                <a:gd name="T65" fmla="*/ 2 h 451"/>
                <a:gd name="T66" fmla="*/ 1 w 612"/>
                <a:gd name="T67" fmla="*/ 1 h 451"/>
                <a:gd name="T68" fmla="*/ 0 w 612"/>
                <a:gd name="T69" fmla="*/ 1 h 451"/>
                <a:gd name="T70" fmla="*/ 0 w 612"/>
                <a:gd name="T71" fmla="*/ 1 h 451"/>
                <a:gd name="T72" fmla="*/ 1 w 612"/>
                <a:gd name="T73" fmla="*/ 1 h 451"/>
                <a:gd name="T74" fmla="*/ 0 w 612"/>
                <a:gd name="T75" fmla="*/ 1 h 451"/>
                <a:gd name="T76" fmla="*/ 1 w 612"/>
                <a:gd name="T77" fmla="*/ 1 h 451"/>
                <a:gd name="T78" fmla="*/ 0 w 612"/>
                <a:gd name="T79" fmla="*/ 1 h 451"/>
                <a:gd name="T80" fmla="*/ 1 w 612"/>
                <a:gd name="T81" fmla="*/ 1 h 451"/>
                <a:gd name="T82" fmla="*/ 1 w 612"/>
                <a:gd name="T83" fmla="*/ 1 h 451"/>
                <a:gd name="T84" fmla="*/ 0 w 612"/>
                <a:gd name="T85" fmla="*/ 1 h 451"/>
                <a:gd name="T86" fmla="*/ 0 w 612"/>
                <a:gd name="T87" fmla="*/ 1 h 451"/>
                <a:gd name="T88" fmla="*/ 0 w 612"/>
                <a:gd name="T89" fmla="*/ 1 h 451"/>
                <a:gd name="T90" fmla="*/ 0 w 612"/>
                <a:gd name="T91" fmla="*/ 0 h 451"/>
                <a:gd name="T92" fmla="*/ 0 w 612"/>
                <a:gd name="T93" fmla="*/ 1 h 451"/>
                <a:gd name="T94" fmla="*/ 0 w 612"/>
                <a:gd name="T95" fmla="*/ 0 h 451"/>
                <a:gd name="T96" fmla="*/ 0 w 612"/>
                <a:gd name="T97" fmla="*/ 0 h 451"/>
                <a:gd name="T98" fmla="*/ 0 w 612"/>
                <a:gd name="T99" fmla="*/ 0 h 451"/>
                <a:gd name="T100" fmla="*/ 0 w 612"/>
                <a:gd name="T101" fmla="*/ 0 h 451"/>
                <a:gd name="T102" fmla="*/ 0 w 612"/>
                <a:gd name="T103" fmla="*/ 0 h 451"/>
                <a:gd name="T104" fmla="*/ 0 w 612"/>
                <a:gd name="T105" fmla="*/ 0 h 451"/>
                <a:gd name="T106" fmla="*/ 1 w 612"/>
                <a:gd name="T107" fmla="*/ 0 h 451"/>
                <a:gd name="T108" fmla="*/ 2 w 612"/>
                <a:gd name="T109" fmla="*/ 0 h 451"/>
                <a:gd name="T110" fmla="*/ 2 w 612"/>
                <a:gd name="T111" fmla="*/ 0 h 451"/>
                <a:gd name="T112" fmla="*/ 2 w 612"/>
                <a:gd name="T113" fmla="*/ 0 h 451"/>
                <a:gd name="T114" fmla="*/ 1 w 612"/>
                <a:gd name="T115" fmla="*/ 0 h 451"/>
                <a:gd name="T116" fmla="*/ 1 w 612"/>
                <a:gd name="T117" fmla="*/ 0 h 451"/>
                <a:gd name="T118" fmla="*/ 2 w 612"/>
                <a:gd name="T119" fmla="*/ 0 h 451"/>
                <a:gd name="T120" fmla="*/ 2 w 612"/>
                <a:gd name="T121" fmla="*/ 0 h 451"/>
                <a:gd name="T122" fmla="*/ 2 w 612"/>
                <a:gd name="T123" fmla="*/ 0 h 45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612" h="451">
                  <a:moveTo>
                    <a:pt x="494" y="59"/>
                  </a:moveTo>
                  <a:lnTo>
                    <a:pt x="492" y="68"/>
                  </a:lnTo>
                  <a:lnTo>
                    <a:pt x="489" y="76"/>
                  </a:lnTo>
                  <a:lnTo>
                    <a:pt x="486" y="84"/>
                  </a:lnTo>
                  <a:lnTo>
                    <a:pt x="482" y="91"/>
                  </a:lnTo>
                  <a:lnTo>
                    <a:pt x="473" y="103"/>
                  </a:lnTo>
                  <a:lnTo>
                    <a:pt x="464" y="113"/>
                  </a:lnTo>
                  <a:lnTo>
                    <a:pt x="437" y="86"/>
                  </a:lnTo>
                  <a:lnTo>
                    <a:pt x="443" y="80"/>
                  </a:lnTo>
                  <a:lnTo>
                    <a:pt x="449" y="73"/>
                  </a:lnTo>
                  <a:lnTo>
                    <a:pt x="451" y="69"/>
                  </a:lnTo>
                  <a:lnTo>
                    <a:pt x="453" y="65"/>
                  </a:lnTo>
                  <a:lnTo>
                    <a:pt x="455" y="61"/>
                  </a:lnTo>
                  <a:lnTo>
                    <a:pt x="455" y="57"/>
                  </a:lnTo>
                  <a:lnTo>
                    <a:pt x="494" y="59"/>
                  </a:lnTo>
                  <a:close/>
                  <a:moveTo>
                    <a:pt x="464" y="113"/>
                  </a:moveTo>
                  <a:lnTo>
                    <a:pt x="457" y="118"/>
                  </a:lnTo>
                  <a:lnTo>
                    <a:pt x="454" y="122"/>
                  </a:lnTo>
                  <a:lnTo>
                    <a:pt x="420" y="108"/>
                  </a:lnTo>
                  <a:lnTo>
                    <a:pt x="423" y="102"/>
                  </a:lnTo>
                  <a:lnTo>
                    <a:pt x="428" y="97"/>
                  </a:lnTo>
                  <a:lnTo>
                    <a:pt x="432" y="92"/>
                  </a:lnTo>
                  <a:lnTo>
                    <a:pt x="437" y="86"/>
                  </a:lnTo>
                  <a:lnTo>
                    <a:pt x="464" y="113"/>
                  </a:lnTo>
                  <a:close/>
                  <a:moveTo>
                    <a:pt x="454" y="122"/>
                  </a:moveTo>
                  <a:lnTo>
                    <a:pt x="456" y="123"/>
                  </a:lnTo>
                  <a:lnTo>
                    <a:pt x="462" y="126"/>
                  </a:lnTo>
                  <a:lnTo>
                    <a:pt x="473" y="130"/>
                  </a:lnTo>
                  <a:lnTo>
                    <a:pt x="489" y="136"/>
                  </a:lnTo>
                  <a:lnTo>
                    <a:pt x="475" y="171"/>
                  </a:lnTo>
                  <a:lnTo>
                    <a:pt x="456" y="163"/>
                  </a:lnTo>
                  <a:lnTo>
                    <a:pt x="442" y="154"/>
                  </a:lnTo>
                  <a:lnTo>
                    <a:pt x="431" y="146"/>
                  </a:lnTo>
                  <a:lnTo>
                    <a:pt x="423" y="139"/>
                  </a:lnTo>
                  <a:lnTo>
                    <a:pt x="421" y="135"/>
                  </a:lnTo>
                  <a:lnTo>
                    <a:pt x="419" y="131"/>
                  </a:lnTo>
                  <a:lnTo>
                    <a:pt x="418" y="128"/>
                  </a:lnTo>
                  <a:lnTo>
                    <a:pt x="417" y="123"/>
                  </a:lnTo>
                  <a:lnTo>
                    <a:pt x="417" y="116"/>
                  </a:lnTo>
                  <a:lnTo>
                    <a:pt x="420" y="108"/>
                  </a:lnTo>
                  <a:lnTo>
                    <a:pt x="454" y="122"/>
                  </a:lnTo>
                  <a:close/>
                  <a:moveTo>
                    <a:pt x="475" y="171"/>
                  </a:moveTo>
                  <a:lnTo>
                    <a:pt x="477" y="172"/>
                  </a:lnTo>
                  <a:lnTo>
                    <a:pt x="475" y="171"/>
                  </a:lnTo>
                  <a:lnTo>
                    <a:pt x="482" y="153"/>
                  </a:lnTo>
                  <a:lnTo>
                    <a:pt x="475" y="171"/>
                  </a:lnTo>
                  <a:close/>
                  <a:moveTo>
                    <a:pt x="488" y="136"/>
                  </a:moveTo>
                  <a:lnTo>
                    <a:pt x="514" y="146"/>
                  </a:lnTo>
                  <a:lnTo>
                    <a:pt x="537" y="157"/>
                  </a:lnTo>
                  <a:lnTo>
                    <a:pt x="547" y="163"/>
                  </a:lnTo>
                  <a:lnTo>
                    <a:pt x="557" y="169"/>
                  </a:lnTo>
                  <a:lnTo>
                    <a:pt x="567" y="175"/>
                  </a:lnTo>
                  <a:lnTo>
                    <a:pt x="575" y="181"/>
                  </a:lnTo>
                  <a:lnTo>
                    <a:pt x="551" y="211"/>
                  </a:lnTo>
                  <a:lnTo>
                    <a:pt x="537" y="201"/>
                  </a:lnTo>
                  <a:lnTo>
                    <a:pt x="518" y="190"/>
                  </a:lnTo>
                  <a:lnTo>
                    <a:pt x="498" y="180"/>
                  </a:lnTo>
                  <a:lnTo>
                    <a:pt x="475" y="171"/>
                  </a:lnTo>
                  <a:lnTo>
                    <a:pt x="488" y="136"/>
                  </a:lnTo>
                  <a:close/>
                  <a:moveTo>
                    <a:pt x="575" y="181"/>
                  </a:moveTo>
                  <a:lnTo>
                    <a:pt x="587" y="192"/>
                  </a:lnTo>
                  <a:lnTo>
                    <a:pt x="596" y="203"/>
                  </a:lnTo>
                  <a:lnTo>
                    <a:pt x="601" y="209"/>
                  </a:lnTo>
                  <a:lnTo>
                    <a:pt x="604" y="215"/>
                  </a:lnTo>
                  <a:lnTo>
                    <a:pt x="607" y="221"/>
                  </a:lnTo>
                  <a:lnTo>
                    <a:pt x="609" y="227"/>
                  </a:lnTo>
                  <a:lnTo>
                    <a:pt x="574" y="238"/>
                  </a:lnTo>
                  <a:lnTo>
                    <a:pt x="571" y="232"/>
                  </a:lnTo>
                  <a:lnTo>
                    <a:pt x="566" y="224"/>
                  </a:lnTo>
                  <a:lnTo>
                    <a:pt x="559" y="218"/>
                  </a:lnTo>
                  <a:lnTo>
                    <a:pt x="551" y="211"/>
                  </a:lnTo>
                  <a:lnTo>
                    <a:pt x="575" y="181"/>
                  </a:lnTo>
                  <a:close/>
                  <a:moveTo>
                    <a:pt x="609" y="227"/>
                  </a:moveTo>
                  <a:lnTo>
                    <a:pt x="611" y="234"/>
                  </a:lnTo>
                  <a:lnTo>
                    <a:pt x="612" y="241"/>
                  </a:lnTo>
                  <a:lnTo>
                    <a:pt x="612" y="248"/>
                  </a:lnTo>
                  <a:lnTo>
                    <a:pt x="611" y="255"/>
                  </a:lnTo>
                  <a:lnTo>
                    <a:pt x="610" y="262"/>
                  </a:lnTo>
                  <a:lnTo>
                    <a:pt x="608" y="270"/>
                  </a:lnTo>
                  <a:lnTo>
                    <a:pt x="604" y="277"/>
                  </a:lnTo>
                  <a:lnTo>
                    <a:pt x="600" y="284"/>
                  </a:lnTo>
                  <a:lnTo>
                    <a:pt x="569" y="263"/>
                  </a:lnTo>
                  <a:lnTo>
                    <a:pt x="572" y="256"/>
                  </a:lnTo>
                  <a:lnTo>
                    <a:pt x="574" y="250"/>
                  </a:lnTo>
                  <a:lnTo>
                    <a:pt x="575" y="244"/>
                  </a:lnTo>
                  <a:lnTo>
                    <a:pt x="574" y="238"/>
                  </a:lnTo>
                  <a:lnTo>
                    <a:pt x="609" y="227"/>
                  </a:lnTo>
                  <a:close/>
                  <a:moveTo>
                    <a:pt x="600" y="284"/>
                  </a:moveTo>
                  <a:lnTo>
                    <a:pt x="578" y="317"/>
                  </a:lnTo>
                  <a:lnTo>
                    <a:pt x="600" y="284"/>
                  </a:lnTo>
                  <a:lnTo>
                    <a:pt x="584" y="274"/>
                  </a:lnTo>
                  <a:lnTo>
                    <a:pt x="600" y="284"/>
                  </a:lnTo>
                  <a:close/>
                  <a:moveTo>
                    <a:pt x="600" y="284"/>
                  </a:moveTo>
                  <a:lnTo>
                    <a:pt x="593" y="292"/>
                  </a:lnTo>
                  <a:lnTo>
                    <a:pt x="585" y="302"/>
                  </a:lnTo>
                  <a:lnTo>
                    <a:pt x="575" y="311"/>
                  </a:lnTo>
                  <a:lnTo>
                    <a:pt x="564" y="320"/>
                  </a:lnTo>
                  <a:lnTo>
                    <a:pt x="541" y="290"/>
                  </a:lnTo>
                  <a:lnTo>
                    <a:pt x="550" y="283"/>
                  </a:lnTo>
                  <a:lnTo>
                    <a:pt x="557" y="276"/>
                  </a:lnTo>
                  <a:lnTo>
                    <a:pt x="564" y="270"/>
                  </a:lnTo>
                  <a:lnTo>
                    <a:pt x="569" y="263"/>
                  </a:lnTo>
                  <a:lnTo>
                    <a:pt x="600" y="284"/>
                  </a:lnTo>
                  <a:close/>
                  <a:moveTo>
                    <a:pt x="541" y="290"/>
                  </a:moveTo>
                  <a:lnTo>
                    <a:pt x="540" y="290"/>
                  </a:lnTo>
                  <a:lnTo>
                    <a:pt x="541" y="290"/>
                  </a:lnTo>
                  <a:lnTo>
                    <a:pt x="552" y="305"/>
                  </a:lnTo>
                  <a:lnTo>
                    <a:pt x="541" y="290"/>
                  </a:lnTo>
                  <a:close/>
                  <a:moveTo>
                    <a:pt x="565" y="319"/>
                  </a:moveTo>
                  <a:lnTo>
                    <a:pt x="553" y="329"/>
                  </a:lnTo>
                  <a:lnTo>
                    <a:pt x="544" y="340"/>
                  </a:lnTo>
                  <a:lnTo>
                    <a:pt x="536" y="349"/>
                  </a:lnTo>
                  <a:lnTo>
                    <a:pt x="529" y="359"/>
                  </a:lnTo>
                  <a:lnTo>
                    <a:pt x="517" y="378"/>
                  </a:lnTo>
                  <a:lnTo>
                    <a:pt x="508" y="395"/>
                  </a:lnTo>
                  <a:lnTo>
                    <a:pt x="474" y="379"/>
                  </a:lnTo>
                  <a:lnTo>
                    <a:pt x="484" y="358"/>
                  </a:lnTo>
                  <a:lnTo>
                    <a:pt x="498" y="337"/>
                  </a:lnTo>
                  <a:lnTo>
                    <a:pt x="506" y="325"/>
                  </a:lnTo>
                  <a:lnTo>
                    <a:pt x="516" y="314"/>
                  </a:lnTo>
                  <a:lnTo>
                    <a:pt x="527" y="302"/>
                  </a:lnTo>
                  <a:lnTo>
                    <a:pt x="541" y="290"/>
                  </a:lnTo>
                  <a:lnTo>
                    <a:pt x="565" y="319"/>
                  </a:lnTo>
                  <a:close/>
                  <a:moveTo>
                    <a:pt x="508" y="395"/>
                  </a:moveTo>
                  <a:lnTo>
                    <a:pt x="500" y="410"/>
                  </a:lnTo>
                  <a:lnTo>
                    <a:pt x="492" y="423"/>
                  </a:lnTo>
                  <a:lnTo>
                    <a:pt x="488" y="428"/>
                  </a:lnTo>
                  <a:lnTo>
                    <a:pt x="484" y="433"/>
                  </a:lnTo>
                  <a:lnTo>
                    <a:pt x="480" y="438"/>
                  </a:lnTo>
                  <a:lnTo>
                    <a:pt x="475" y="442"/>
                  </a:lnTo>
                  <a:lnTo>
                    <a:pt x="470" y="446"/>
                  </a:lnTo>
                  <a:lnTo>
                    <a:pt x="465" y="448"/>
                  </a:lnTo>
                  <a:lnTo>
                    <a:pt x="458" y="450"/>
                  </a:lnTo>
                  <a:lnTo>
                    <a:pt x="451" y="450"/>
                  </a:lnTo>
                  <a:lnTo>
                    <a:pt x="443" y="451"/>
                  </a:lnTo>
                  <a:lnTo>
                    <a:pt x="435" y="450"/>
                  </a:lnTo>
                  <a:lnTo>
                    <a:pt x="425" y="448"/>
                  </a:lnTo>
                  <a:lnTo>
                    <a:pt x="414" y="445"/>
                  </a:lnTo>
                  <a:lnTo>
                    <a:pt x="425" y="409"/>
                  </a:lnTo>
                  <a:lnTo>
                    <a:pt x="435" y="411"/>
                  </a:lnTo>
                  <a:lnTo>
                    <a:pt x="443" y="411"/>
                  </a:lnTo>
                  <a:lnTo>
                    <a:pt x="450" y="410"/>
                  </a:lnTo>
                  <a:lnTo>
                    <a:pt x="455" y="405"/>
                  </a:lnTo>
                  <a:lnTo>
                    <a:pt x="461" y="400"/>
                  </a:lnTo>
                  <a:lnTo>
                    <a:pt x="466" y="394"/>
                  </a:lnTo>
                  <a:lnTo>
                    <a:pt x="470" y="387"/>
                  </a:lnTo>
                  <a:lnTo>
                    <a:pt x="474" y="379"/>
                  </a:lnTo>
                  <a:lnTo>
                    <a:pt x="508" y="395"/>
                  </a:lnTo>
                  <a:close/>
                  <a:moveTo>
                    <a:pt x="423" y="409"/>
                  </a:moveTo>
                  <a:lnTo>
                    <a:pt x="425" y="409"/>
                  </a:lnTo>
                  <a:lnTo>
                    <a:pt x="419" y="427"/>
                  </a:lnTo>
                  <a:lnTo>
                    <a:pt x="423" y="409"/>
                  </a:lnTo>
                  <a:close/>
                  <a:moveTo>
                    <a:pt x="415" y="446"/>
                  </a:moveTo>
                  <a:lnTo>
                    <a:pt x="402" y="442"/>
                  </a:lnTo>
                  <a:lnTo>
                    <a:pt x="391" y="436"/>
                  </a:lnTo>
                  <a:lnTo>
                    <a:pt x="380" y="430"/>
                  </a:lnTo>
                  <a:lnTo>
                    <a:pt x="371" y="424"/>
                  </a:lnTo>
                  <a:lnTo>
                    <a:pt x="363" y="416"/>
                  </a:lnTo>
                  <a:lnTo>
                    <a:pt x="355" y="409"/>
                  </a:lnTo>
                  <a:lnTo>
                    <a:pt x="346" y="399"/>
                  </a:lnTo>
                  <a:lnTo>
                    <a:pt x="339" y="391"/>
                  </a:lnTo>
                  <a:lnTo>
                    <a:pt x="367" y="366"/>
                  </a:lnTo>
                  <a:lnTo>
                    <a:pt x="379" y="380"/>
                  </a:lnTo>
                  <a:lnTo>
                    <a:pt x="393" y="392"/>
                  </a:lnTo>
                  <a:lnTo>
                    <a:pt x="400" y="397"/>
                  </a:lnTo>
                  <a:lnTo>
                    <a:pt x="407" y="402"/>
                  </a:lnTo>
                  <a:lnTo>
                    <a:pt x="415" y="405"/>
                  </a:lnTo>
                  <a:lnTo>
                    <a:pt x="423" y="409"/>
                  </a:lnTo>
                  <a:lnTo>
                    <a:pt x="415" y="446"/>
                  </a:lnTo>
                  <a:close/>
                  <a:moveTo>
                    <a:pt x="339" y="391"/>
                  </a:moveTo>
                  <a:lnTo>
                    <a:pt x="329" y="379"/>
                  </a:lnTo>
                  <a:lnTo>
                    <a:pt x="317" y="367"/>
                  </a:lnTo>
                  <a:lnTo>
                    <a:pt x="310" y="361"/>
                  </a:lnTo>
                  <a:lnTo>
                    <a:pt x="304" y="356"/>
                  </a:lnTo>
                  <a:lnTo>
                    <a:pt x="297" y="351"/>
                  </a:lnTo>
                  <a:lnTo>
                    <a:pt x="289" y="346"/>
                  </a:lnTo>
                  <a:lnTo>
                    <a:pt x="280" y="341"/>
                  </a:lnTo>
                  <a:lnTo>
                    <a:pt x="271" y="337"/>
                  </a:lnTo>
                  <a:lnTo>
                    <a:pt x="261" y="333"/>
                  </a:lnTo>
                  <a:lnTo>
                    <a:pt x="250" y="330"/>
                  </a:lnTo>
                  <a:lnTo>
                    <a:pt x="237" y="327"/>
                  </a:lnTo>
                  <a:lnTo>
                    <a:pt x="224" y="325"/>
                  </a:lnTo>
                  <a:lnTo>
                    <a:pt x="209" y="324"/>
                  </a:lnTo>
                  <a:lnTo>
                    <a:pt x="194" y="324"/>
                  </a:lnTo>
                  <a:lnTo>
                    <a:pt x="194" y="286"/>
                  </a:lnTo>
                  <a:lnTo>
                    <a:pt x="212" y="287"/>
                  </a:lnTo>
                  <a:lnTo>
                    <a:pt x="230" y="288"/>
                  </a:lnTo>
                  <a:lnTo>
                    <a:pt x="245" y="290"/>
                  </a:lnTo>
                  <a:lnTo>
                    <a:pt x="260" y="293"/>
                  </a:lnTo>
                  <a:lnTo>
                    <a:pt x="273" y="297"/>
                  </a:lnTo>
                  <a:lnTo>
                    <a:pt x="286" y="302"/>
                  </a:lnTo>
                  <a:lnTo>
                    <a:pt x="297" y="307"/>
                  </a:lnTo>
                  <a:lnTo>
                    <a:pt x="307" y="312"/>
                  </a:lnTo>
                  <a:lnTo>
                    <a:pt x="316" y="318"/>
                  </a:lnTo>
                  <a:lnTo>
                    <a:pt x="326" y="324"/>
                  </a:lnTo>
                  <a:lnTo>
                    <a:pt x="334" y="331"/>
                  </a:lnTo>
                  <a:lnTo>
                    <a:pt x="341" y="338"/>
                  </a:lnTo>
                  <a:lnTo>
                    <a:pt x="355" y="352"/>
                  </a:lnTo>
                  <a:lnTo>
                    <a:pt x="367" y="366"/>
                  </a:lnTo>
                  <a:lnTo>
                    <a:pt x="339" y="391"/>
                  </a:lnTo>
                  <a:close/>
                  <a:moveTo>
                    <a:pt x="194" y="324"/>
                  </a:moveTo>
                  <a:lnTo>
                    <a:pt x="177" y="323"/>
                  </a:lnTo>
                  <a:lnTo>
                    <a:pt x="163" y="322"/>
                  </a:lnTo>
                  <a:lnTo>
                    <a:pt x="150" y="321"/>
                  </a:lnTo>
                  <a:lnTo>
                    <a:pt x="138" y="319"/>
                  </a:lnTo>
                  <a:lnTo>
                    <a:pt x="128" y="316"/>
                  </a:lnTo>
                  <a:lnTo>
                    <a:pt x="119" y="313"/>
                  </a:lnTo>
                  <a:lnTo>
                    <a:pt x="112" y="309"/>
                  </a:lnTo>
                  <a:lnTo>
                    <a:pt x="104" y="305"/>
                  </a:lnTo>
                  <a:lnTo>
                    <a:pt x="99" y="300"/>
                  </a:lnTo>
                  <a:lnTo>
                    <a:pt x="94" y="295"/>
                  </a:lnTo>
                  <a:lnTo>
                    <a:pt x="91" y="289"/>
                  </a:lnTo>
                  <a:lnTo>
                    <a:pt x="88" y="284"/>
                  </a:lnTo>
                  <a:lnTo>
                    <a:pt x="86" y="278"/>
                  </a:lnTo>
                  <a:lnTo>
                    <a:pt x="85" y="272"/>
                  </a:lnTo>
                  <a:lnTo>
                    <a:pt x="84" y="265"/>
                  </a:lnTo>
                  <a:lnTo>
                    <a:pt x="84" y="258"/>
                  </a:lnTo>
                  <a:lnTo>
                    <a:pt x="121" y="258"/>
                  </a:lnTo>
                  <a:lnTo>
                    <a:pt x="122" y="264"/>
                  </a:lnTo>
                  <a:lnTo>
                    <a:pt x="124" y="270"/>
                  </a:lnTo>
                  <a:lnTo>
                    <a:pt x="128" y="274"/>
                  </a:lnTo>
                  <a:lnTo>
                    <a:pt x="135" y="278"/>
                  </a:lnTo>
                  <a:lnTo>
                    <a:pt x="145" y="281"/>
                  </a:lnTo>
                  <a:lnTo>
                    <a:pt x="157" y="284"/>
                  </a:lnTo>
                  <a:lnTo>
                    <a:pt x="173" y="286"/>
                  </a:lnTo>
                  <a:lnTo>
                    <a:pt x="194" y="286"/>
                  </a:lnTo>
                  <a:lnTo>
                    <a:pt x="194" y="324"/>
                  </a:lnTo>
                  <a:close/>
                  <a:moveTo>
                    <a:pt x="84" y="258"/>
                  </a:moveTo>
                  <a:lnTo>
                    <a:pt x="84" y="250"/>
                  </a:lnTo>
                  <a:lnTo>
                    <a:pt x="85" y="242"/>
                  </a:lnTo>
                  <a:lnTo>
                    <a:pt x="87" y="233"/>
                  </a:lnTo>
                  <a:lnTo>
                    <a:pt x="89" y="224"/>
                  </a:lnTo>
                  <a:lnTo>
                    <a:pt x="125" y="233"/>
                  </a:lnTo>
                  <a:lnTo>
                    <a:pt x="123" y="246"/>
                  </a:lnTo>
                  <a:lnTo>
                    <a:pt x="121" y="258"/>
                  </a:lnTo>
                  <a:lnTo>
                    <a:pt x="84" y="258"/>
                  </a:lnTo>
                  <a:close/>
                  <a:moveTo>
                    <a:pt x="89" y="224"/>
                  </a:moveTo>
                  <a:lnTo>
                    <a:pt x="91" y="215"/>
                  </a:lnTo>
                  <a:lnTo>
                    <a:pt x="92" y="207"/>
                  </a:lnTo>
                  <a:lnTo>
                    <a:pt x="92" y="200"/>
                  </a:lnTo>
                  <a:lnTo>
                    <a:pt x="91" y="195"/>
                  </a:lnTo>
                  <a:lnTo>
                    <a:pt x="119" y="171"/>
                  </a:lnTo>
                  <a:lnTo>
                    <a:pt x="124" y="177"/>
                  </a:lnTo>
                  <a:lnTo>
                    <a:pt x="128" y="185"/>
                  </a:lnTo>
                  <a:lnTo>
                    <a:pt x="129" y="192"/>
                  </a:lnTo>
                  <a:lnTo>
                    <a:pt x="130" y="200"/>
                  </a:lnTo>
                  <a:lnTo>
                    <a:pt x="129" y="216"/>
                  </a:lnTo>
                  <a:lnTo>
                    <a:pt x="125" y="233"/>
                  </a:lnTo>
                  <a:lnTo>
                    <a:pt x="89" y="224"/>
                  </a:lnTo>
                  <a:close/>
                  <a:moveTo>
                    <a:pt x="118" y="169"/>
                  </a:moveTo>
                  <a:lnTo>
                    <a:pt x="119" y="170"/>
                  </a:lnTo>
                  <a:lnTo>
                    <a:pt x="119" y="171"/>
                  </a:lnTo>
                  <a:lnTo>
                    <a:pt x="105" y="183"/>
                  </a:lnTo>
                  <a:lnTo>
                    <a:pt x="118" y="169"/>
                  </a:lnTo>
                  <a:close/>
                  <a:moveTo>
                    <a:pt x="93" y="198"/>
                  </a:moveTo>
                  <a:lnTo>
                    <a:pt x="88" y="193"/>
                  </a:lnTo>
                  <a:lnTo>
                    <a:pt x="82" y="187"/>
                  </a:lnTo>
                  <a:lnTo>
                    <a:pt x="105" y="158"/>
                  </a:lnTo>
                  <a:lnTo>
                    <a:pt x="112" y="164"/>
                  </a:lnTo>
                  <a:lnTo>
                    <a:pt x="118" y="169"/>
                  </a:lnTo>
                  <a:lnTo>
                    <a:pt x="93" y="198"/>
                  </a:lnTo>
                  <a:close/>
                  <a:moveTo>
                    <a:pt x="105" y="158"/>
                  </a:moveTo>
                  <a:lnTo>
                    <a:pt x="190" y="230"/>
                  </a:lnTo>
                  <a:lnTo>
                    <a:pt x="105" y="158"/>
                  </a:lnTo>
                  <a:lnTo>
                    <a:pt x="94" y="173"/>
                  </a:lnTo>
                  <a:lnTo>
                    <a:pt x="105" y="158"/>
                  </a:lnTo>
                  <a:close/>
                  <a:moveTo>
                    <a:pt x="82" y="187"/>
                  </a:moveTo>
                  <a:lnTo>
                    <a:pt x="59" y="168"/>
                  </a:lnTo>
                  <a:lnTo>
                    <a:pt x="35" y="145"/>
                  </a:lnTo>
                  <a:lnTo>
                    <a:pt x="24" y="132"/>
                  </a:lnTo>
                  <a:lnTo>
                    <a:pt x="15" y="119"/>
                  </a:lnTo>
                  <a:lnTo>
                    <a:pt x="11" y="112"/>
                  </a:lnTo>
                  <a:lnTo>
                    <a:pt x="8" y="106"/>
                  </a:lnTo>
                  <a:lnTo>
                    <a:pt x="5" y="99"/>
                  </a:lnTo>
                  <a:lnTo>
                    <a:pt x="2" y="93"/>
                  </a:lnTo>
                  <a:lnTo>
                    <a:pt x="40" y="83"/>
                  </a:lnTo>
                  <a:lnTo>
                    <a:pt x="43" y="93"/>
                  </a:lnTo>
                  <a:lnTo>
                    <a:pt x="49" y="103"/>
                  </a:lnTo>
                  <a:lnTo>
                    <a:pt x="56" y="112"/>
                  </a:lnTo>
                  <a:lnTo>
                    <a:pt x="66" y="122"/>
                  </a:lnTo>
                  <a:lnTo>
                    <a:pt x="86" y="142"/>
                  </a:lnTo>
                  <a:lnTo>
                    <a:pt x="105" y="158"/>
                  </a:lnTo>
                  <a:lnTo>
                    <a:pt x="82" y="187"/>
                  </a:lnTo>
                  <a:close/>
                  <a:moveTo>
                    <a:pt x="2" y="93"/>
                  </a:moveTo>
                  <a:lnTo>
                    <a:pt x="1" y="86"/>
                  </a:lnTo>
                  <a:lnTo>
                    <a:pt x="0" y="81"/>
                  </a:lnTo>
                  <a:lnTo>
                    <a:pt x="0" y="76"/>
                  </a:lnTo>
                  <a:lnTo>
                    <a:pt x="1" y="71"/>
                  </a:lnTo>
                  <a:lnTo>
                    <a:pt x="2" y="66"/>
                  </a:lnTo>
                  <a:lnTo>
                    <a:pt x="3" y="61"/>
                  </a:lnTo>
                  <a:lnTo>
                    <a:pt x="7" y="57"/>
                  </a:lnTo>
                  <a:lnTo>
                    <a:pt x="9" y="52"/>
                  </a:lnTo>
                  <a:lnTo>
                    <a:pt x="13" y="47"/>
                  </a:lnTo>
                  <a:lnTo>
                    <a:pt x="17" y="43"/>
                  </a:lnTo>
                  <a:lnTo>
                    <a:pt x="22" y="40"/>
                  </a:lnTo>
                  <a:lnTo>
                    <a:pt x="28" y="36"/>
                  </a:lnTo>
                  <a:lnTo>
                    <a:pt x="34" y="33"/>
                  </a:lnTo>
                  <a:lnTo>
                    <a:pt x="43" y="30"/>
                  </a:lnTo>
                  <a:lnTo>
                    <a:pt x="51" y="27"/>
                  </a:lnTo>
                  <a:lnTo>
                    <a:pt x="60" y="25"/>
                  </a:lnTo>
                  <a:lnTo>
                    <a:pt x="69" y="61"/>
                  </a:lnTo>
                  <a:lnTo>
                    <a:pt x="60" y="63"/>
                  </a:lnTo>
                  <a:lnTo>
                    <a:pt x="54" y="66"/>
                  </a:lnTo>
                  <a:lnTo>
                    <a:pt x="48" y="69"/>
                  </a:lnTo>
                  <a:lnTo>
                    <a:pt x="44" y="71"/>
                  </a:lnTo>
                  <a:lnTo>
                    <a:pt x="41" y="74"/>
                  </a:lnTo>
                  <a:lnTo>
                    <a:pt x="40" y="77"/>
                  </a:lnTo>
                  <a:lnTo>
                    <a:pt x="38" y="80"/>
                  </a:lnTo>
                  <a:lnTo>
                    <a:pt x="40" y="83"/>
                  </a:lnTo>
                  <a:lnTo>
                    <a:pt x="2" y="93"/>
                  </a:lnTo>
                  <a:close/>
                  <a:moveTo>
                    <a:pt x="60" y="25"/>
                  </a:moveTo>
                  <a:lnTo>
                    <a:pt x="65" y="24"/>
                  </a:lnTo>
                  <a:lnTo>
                    <a:pt x="60" y="25"/>
                  </a:lnTo>
                  <a:lnTo>
                    <a:pt x="64" y="42"/>
                  </a:lnTo>
                  <a:lnTo>
                    <a:pt x="60" y="25"/>
                  </a:lnTo>
                  <a:close/>
                  <a:moveTo>
                    <a:pt x="60" y="25"/>
                  </a:moveTo>
                  <a:lnTo>
                    <a:pt x="84" y="19"/>
                  </a:lnTo>
                  <a:lnTo>
                    <a:pt x="111" y="15"/>
                  </a:lnTo>
                  <a:lnTo>
                    <a:pt x="140" y="11"/>
                  </a:lnTo>
                  <a:lnTo>
                    <a:pt x="172" y="7"/>
                  </a:lnTo>
                  <a:lnTo>
                    <a:pt x="207" y="4"/>
                  </a:lnTo>
                  <a:lnTo>
                    <a:pt x="242" y="2"/>
                  </a:lnTo>
                  <a:lnTo>
                    <a:pt x="277" y="0"/>
                  </a:lnTo>
                  <a:lnTo>
                    <a:pt x="312" y="0"/>
                  </a:lnTo>
                  <a:lnTo>
                    <a:pt x="346" y="1"/>
                  </a:lnTo>
                  <a:lnTo>
                    <a:pt x="378" y="2"/>
                  </a:lnTo>
                  <a:lnTo>
                    <a:pt x="408" y="6"/>
                  </a:lnTo>
                  <a:lnTo>
                    <a:pt x="434" y="10"/>
                  </a:lnTo>
                  <a:lnTo>
                    <a:pt x="446" y="13"/>
                  </a:lnTo>
                  <a:lnTo>
                    <a:pt x="456" y="16"/>
                  </a:lnTo>
                  <a:lnTo>
                    <a:pt x="466" y="21"/>
                  </a:lnTo>
                  <a:lnTo>
                    <a:pt x="474" y="25"/>
                  </a:lnTo>
                  <a:lnTo>
                    <a:pt x="481" y="30"/>
                  </a:lnTo>
                  <a:lnTo>
                    <a:pt x="486" y="35"/>
                  </a:lnTo>
                  <a:lnTo>
                    <a:pt x="490" y="40"/>
                  </a:lnTo>
                  <a:lnTo>
                    <a:pt x="492" y="46"/>
                  </a:lnTo>
                  <a:lnTo>
                    <a:pt x="456" y="56"/>
                  </a:lnTo>
                  <a:lnTo>
                    <a:pt x="454" y="50"/>
                  </a:lnTo>
                  <a:lnTo>
                    <a:pt x="451" y="47"/>
                  </a:lnTo>
                  <a:lnTo>
                    <a:pt x="446" y="44"/>
                  </a:lnTo>
                  <a:lnTo>
                    <a:pt x="440" y="41"/>
                  </a:lnTo>
                  <a:lnTo>
                    <a:pt x="433" y="38"/>
                  </a:lnTo>
                  <a:lnTo>
                    <a:pt x="425" y="36"/>
                  </a:lnTo>
                  <a:lnTo>
                    <a:pt x="415" y="34"/>
                  </a:lnTo>
                  <a:lnTo>
                    <a:pt x="405" y="33"/>
                  </a:lnTo>
                  <a:lnTo>
                    <a:pt x="382" y="31"/>
                  </a:lnTo>
                  <a:lnTo>
                    <a:pt x="356" y="30"/>
                  </a:lnTo>
                  <a:lnTo>
                    <a:pt x="327" y="30"/>
                  </a:lnTo>
                  <a:lnTo>
                    <a:pt x="297" y="32"/>
                  </a:lnTo>
                  <a:lnTo>
                    <a:pt x="265" y="34"/>
                  </a:lnTo>
                  <a:lnTo>
                    <a:pt x="233" y="36"/>
                  </a:lnTo>
                  <a:lnTo>
                    <a:pt x="201" y="39"/>
                  </a:lnTo>
                  <a:lnTo>
                    <a:pt x="170" y="43"/>
                  </a:lnTo>
                  <a:lnTo>
                    <a:pt x="141" y="47"/>
                  </a:lnTo>
                  <a:lnTo>
                    <a:pt x="115" y="52"/>
                  </a:lnTo>
                  <a:lnTo>
                    <a:pt x="90" y="57"/>
                  </a:lnTo>
                  <a:lnTo>
                    <a:pt x="68" y="61"/>
                  </a:lnTo>
                  <a:lnTo>
                    <a:pt x="60" y="25"/>
                  </a:lnTo>
                  <a:close/>
                  <a:moveTo>
                    <a:pt x="492" y="46"/>
                  </a:moveTo>
                  <a:lnTo>
                    <a:pt x="490" y="38"/>
                  </a:lnTo>
                  <a:lnTo>
                    <a:pt x="492" y="46"/>
                  </a:lnTo>
                  <a:lnTo>
                    <a:pt x="474" y="50"/>
                  </a:lnTo>
                  <a:lnTo>
                    <a:pt x="492" y="46"/>
                  </a:lnTo>
                  <a:close/>
                  <a:moveTo>
                    <a:pt x="492" y="46"/>
                  </a:moveTo>
                  <a:lnTo>
                    <a:pt x="494" y="52"/>
                  </a:lnTo>
                  <a:lnTo>
                    <a:pt x="494" y="60"/>
                  </a:lnTo>
                  <a:lnTo>
                    <a:pt x="456" y="56"/>
                  </a:lnTo>
                  <a:lnTo>
                    <a:pt x="456" y="54"/>
                  </a:lnTo>
                  <a:lnTo>
                    <a:pt x="492" y="46"/>
                  </a:lnTo>
                  <a:close/>
                  <a:moveTo>
                    <a:pt x="455" y="57"/>
                  </a:moveTo>
                  <a:lnTo>
                    <a:pt x="455" y="58"/>
                  </a:lnTo>
                  <a:lnTo>
                    <a:pt x="456" y="56"/>
                  </a:lnTo>
                  <a:lnTo>
                    <a:pt x="475" y="58"/>
                  </a:lnTo>
                  <a:lnTo>
                    <a:pt x="455" y="5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94" name="Freeform 2402">
              <a:extLst>
                <a:ext uri="{FF2B5EF4-FFF2-40B4-BE49-F238E27FC236}">
                  <a16:creationId xmlns:a16="http://schemas.microsoft.com/office/drawing/2014/main" id="{221B9E93-BE39-421C-9BA9-5C83EC188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9" y="3408"/>
              <a:ext cx="47" cy="20"/>
            </a:xfrm>
            <a:custGeom>
              <a:avLst/>
              <a:gdLst>
                <a:gd name="T0" fmla="*/ 3 w 702"/>
                <a:gd name="T1" fmla="*/ 1 h 298"/>
                <a:gd name="T2" fmla="*/ 3 w 702"/>
                <a:gd name="T3" fmla="*/ 1 h 298"/>
                <a:gd name="T4" fmla="*/ 3 w 702"/>
                <a:gd name="T5" fmla="*/ 1 h 298"/>
                <a:gd name="T6" fmla="*/ 3 w 702"/>
                <a:gd name="T7" fmla="*/ 1 h 298"/>
                <a:gd name="T8" fmla="*/ 3 w 702"/>
                <a:gd name="T9" fmla="*/ 1 h 298"/>
                <a:gd name="T10" fmla="*/ 3 w 702"/>
                <a:gd name="T11" fmla="*/ 1 h 298"/>
                <a:gd name="T12" fmla="*/ 3 w 702"/>
                <a:gd name="T13" fmla="*/ 1 h 298"/>
                <a:gd name="T14" fmla="*/ 3 w 702"/>
                <a:gd name="T15" fmla="*/ 1 h 298"/>
                <a:gd name="T16" fmla="*/ 3 w 702"/>
                <a:gd name="T17" fmla="*/ 1 h 298"/>
                <a:gd name="T18" fmla="*/ 2 w 702"/>
                <a:gd name="T19" fmla="*/ 1 h 298"/>
                <a:gd name="T20" fmla="*/ 2 w 702"/>
                <a:gd name="T21" fmla="*/ 1 h 298"/>
                <a:gd name="T22" fmla="*/ 2 w 702"/>
                <a:gd name="T23" fmla="*/ 1 h 298"/>
                <a:gd name="T24" fmla="*/ 2 w 702"/>
                <a:gd name="T25" fmla="*/ 1 h 298"/>
                <a:gd name="T26" fmla="*/ 2 w 702"/>
                <a:gd name="T27" fmla="*/ 1 h 298"/>
                <a:gd name="T28" fmla="*/ 2 w 702"/>
                <a:gd name="T29" fmla="*/ 1 h 298"/>
                <a:gd name="T30" fmla="*/ 2 w 702"/>
                <a:gd name="T31" fmla="*/ 1 h 298"/>
                <a:gd name="T32" fmla="*/ 2 w 702"/>
                <a:gd name="T33" fmla="*/ 1 h 298"/>
                <a:gd name="T34" fmla="*/ 2 w 702"/>
                <a:gd name="T35" fmla="*/ 1 h 298"/>
                <a:gd name="T36" fmla="*/ 2 w 702"/>
                <a:gd name="T37" fmla="*/ 1 h 298"/>
                <a:gd name="T38" fmla="*/ 1 w 702"/>
                <a:gd name="T39" fmla="*/ 1 h 298"/>
                <a:gd name="T40" fmla="*/ 1 w 702"/>
                <a:gd name="T41" fmla="*/ 1 h 298"/>
                <a:gd name="T42" fmla="*/ 1 w 702"/>
                <a:gd name="T43" fmla="*/ 1 h 298"/>
                <a:gd name="T44" fmla="*/ 1 w 702"/>
                <a:gd name="T45" fmla="*/ 1 h 298"/>
                <a:gd name="T46" fmla="*/ 1 w 702"/>
                <a:gd name="T47" fmla="*/ 1 h 298"/>
                <a:gd name="T48" fmla="*/ 1 w 702"/>
                <a:gd name="T49" fmla="*/ 1 h 298"/>
                <a:gd name="T50" fmla="*/ 1 w 702"/>
                <a:gd name="T51" fmla="*/ 1 h 298"/>
                <a:gd name="T52" fmla="*/ 1 w 702"/>
                <a:gd name="T53" fmla="*/ 1 h 298"/>
                <a:gd name="T54" fmla="*/ 1 w 702"/>
                <a:gd name="T55" fmla="*/ 1 h 298"/>
                <a:gd name="T56" fmla="*/ 0 w 702"/>
                <a:gd name="T57" fmla="*/ 1 h 298"/>
                <a:gd name="T58" fmla="*/ 0 w 702"/>
                <a:gd name="T59" fmla="*/ 1 h 298"/>
                <a:gd name="T60" fmla="*/ 0 w 702"/>
                <a:gd name="T61" fmla="*/ 0 h 298"/>
                <a:gd name="T62" fmla="*/ 0 w 702"/>
                <a:gd name="T63" fmla="*/ 0 h 298"/>
                <a:gd name="T64" fmla="*/ 0 w 702"/>
                <a:gd name="T65" fmla="*/ 0 h 298"/>
                <a:gd name="T66" fmla="*/ 0 w 702"/>
                <a:gd name="T67" fmla="*/ 0 h 298"/>
                <a:gd name="T68" fmla="*/ 0 w 702"/>
                <a:gd name="T69" fmla="*/ 0 h 298"/>
                <a:gd name="T70" fmla="*/ 0 w 702"/>
                <a:gd name="T71" fmla="*/ 0 h 298"/>
                <a:gd name="T72" fmla="*/ 0 w 702"/>
                <a:gd name="T73" fmla="*/ 0 h 298"/>
                <a:gd name="T74" fmla="*/ 0 w 702"/>
                <a:gd name="T75" fmla="*/ 0 h 298"/>
                <a:gd name="T76" fmla="*/ 0 w 702"/>
                <a:gd name="T77" fmla="*/ 0 h 298"/>
                <a:gd name="T78" fmla="*/ 0 w 702"/>
                <a:gd name="T79" fmla="*/ 0 h 298"/>
                <a:gd name="T80" fmla="*/ 1 w 702"/>
                <a:gd name="T81" fmla="*/ 0 h 298"/>
                <a:gd name="T82" fmla="*/ 1 w 702"/>
                <a:gd name="T83" fmla="*/ 0 h 298"/>
                <a:gd name="T84" fmla="*/ 1 w 702"/>
                <a:gd name="T85" fmla="*/ 0 h 298"/>
                <a:gd name="T86" fmla="*/ 1 w 702"/>
                <a:gd name="T87" fmla="*/ 0 h 298"/>
                <a:gd name="T88" fmla="*/ 2 w 702"/>
                <a:gd name="T89" fmla="*/ 0 h 298"/>
                <a:gd name="T90" fmla="*/ 2 w 702"/>
                <a:gd name="T91" fmla="*/ 0 h 298"/>
                <a:gd name="T92" fmla="*/ 2 w 702"/>
                <a:gd name="T93" fmla="*/ 0 h 298"/>
                <a:gd name="T94" fmla="*/ 2 w 702"/>
                <a:gd name="T95" fmla="*/ 0 h 298"/>
                <a:gd name="T96" fmla="*/ 3 w 702"/>
                <a:gd name="T97" fmla="*/ 0 h 298"/>
                <a:gd name="T98" fmla="*/ 3 w 702"/>
                <a:gd name="T99" fmla="*/ 0 h 298"/>
                <a:gd name="T100" fmla="*/ 3 w 702"/>
                <a:gd name="T101" fmla="*/ 0 h 298"/>
                <a:gd name="T102" fmla="*/ 3 w 702"/>
                <a:gd name="T103" fmla="*/ 0 h 298"/>
                <a:gd name="T104" fmla="*/ 3 w 702"/>
                <a:gd name="T105" fmla="*/ 1 h 298"/>
                <a:gd name="T106" fmla="*/ 3 w 702"/>
                <a:gd name="T107" fmla="*/ 1 h 298"/>
                <a:gd name="T108" fmla="*/ 3 w 702"/>
                <a:gd name="T109" fmla="*/ 1 h 29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702" h="298">
                  <a:moveTo>
                    <a:pt x="700" y="209"/>
                  </a:moveTo>
                  <a:lnTo>
                    <a:pt x="701" y="219"/>
                  </a:lnTo>
                  <a:lnTo>
                    <a:pt x="702" y="226"/>
                  </a:lnTo>
                  <a:lnTo>
                    <a:pt x="701" y="232"/>
                  </a:lnTo>
                  <a:lnTo>
                    <a:pt x="700" y="238"/>
                  </a:lnTo>
                  <a:lnTo>
                    <a:pt x="699" y="242"/>
                  </a:lnTo>
                  <a:lnTo>
                    <a:pt x="696" y="245"/>
                  </a:lnTo>
                  <a:lnTo>
                    <a:pt x="693" y="247"/>
                  </a:lnTo>
                  <a:lnTo>
                    <a:pt x="689" y="249"/>
                  </a:lnTo>
                  <a:lnTo>
                    <a:pt x="685" y="250"/>
                  </a:lnTo>
                  <a:lnTo>
                    <a:pt x="680" y="250"/>
                  </a:lnTo>
                  <a:lnTo>
                    <a:pt x="675" y="250"/>
                  </a:lnTo>
                  <a:lnTo>
                    <a:pt x="668" y="249"/>
                  </a:lnTo>
                  <a:lnTo>
                    <a:pt x="655" y="246"/>
                  </a:lnTo>
                  <a:lnTo>
                    <a:pt x="641" y="242"/>
                  </a:lnTo>
                  <a:lnTo>
                    <a:pt x="625" y="237"/>
                  </a:lnTo>
                  <a:lnTo>
                    <a:pt x="608" y="232"/>
                  </a:lnTo>
                  <a:lnTo>
                    <a:pt x="590" y="228"/>
                  </a:lnTo>
                  <a:lnTo>
                    <a:pt x="572" y="224"/>
                  </a:lnTo>
                  <a:lnTo>
                    <a:pt x="554" y="222"/>
                  </a:lnTo>
                  <a:lnTo>
                    <a:pt x="536" y="221"/>
                  </a:lnTo>
                  <a:lnTo>
                    <a:pt x="526" y="222"/>
                  </a:lnTo>
                  <a:lnTo>
                    <a:pt x="518" y="223"/>
                  </a:lnTo>
                  <a:lnTo>
                    <a:pt x="509" y="225"/>
                  </a:lnTo>
                  <a:lnTo>
                    <a:pt x="501" y="228"/>
                  </a:lnTo>
                  <a:lnTo>
                    <a:pt x="485" y="235"/>
                  </a:lnTo>
                  <a:lnTo>
                    <a:pt x="473" y="242"/>
                  </a:lnTo>
                  <a:lnTo>
                    <a:pt x="463" y="249"/>
                  </a:lnTo>
                  <a:lnTo>
                    <a:pt x="453" y="258"/>
                  </a:lnTo>
                  <a:lnTo>
                    <a:pt x="439" y="271"/>
                  </a:lnTo>
                  <a:lnTo>
                    <a:pt x="427" y="283"/>
                  </a:lnTo>
                  <a:lnTo>
                    <a:pt x="419" y="289"/>
                  </a:lnTo>
                  <a:lnTo>
                    <a:pt x="412" y="293"/>
                  </a:lnTo>
                  <a:lnTo>
                    <a:pt x="404" y="296"/>
                  </a:lnTo>
                  <a:lnTo>
                    <a:pt x="394" y="297"/>
                  </a:lnTo>
                  <a:lnTo>
                    <a:pt x="381" y="298"/>
                  </a:lnTo>
                  <a:lnTo>
                    <a:pt x="366" y="297"/>
                  </a:lnTo>
                  <a:lnTo>
                    <a:pt x="348" y="295"/>
                  </a:lnTo>
                  <a:lnTo>
                    <a:pt x="327" y="291"/>
                  </a:lnTo>
                  <a:lnTo>
                    <a:pt x="306" y="285"/>
                  </a:lnTo>
                  <a:lnTo>
                    <a:pt x="289" y="280"/>
                  </a:lnTo>
                  <a:lnTo>
                    <a:pt x="275" y="275"/>
                  </a:lnTo>
                  <a:lnTo>
                    <a:pt x="264" y="269"/>
                  </a:lnTo>
                  <a:lnTo>
                    <a:pt x="255" y="263"/>
                  </a:lnTo>
                  <a:lnTo>
                    <a:pt x="248" y="256"/>
                  </a:lnTo>
                  <a:lnTo>
                    <a:pt x="242" y="249"/>
                  </a:lnTo>
                  <a:lnTo>
                    <a:pt x="238" y="243"/>
                  </a:lnTo>
                  <a:lnTo>
                    <a:pt x="232" y="230"/>
                  </a:lnTo>
                  <a:lnTo>
                    <a:pt x="224" y="218"/>
                  </a:lnTo>
                  <a:lnTo>
                    <a:pt x="220" y="211"/>
                  </a:lnTo>
                  <a:lnTo>
                    <a:pt x="212" y="205"/>
                  </a:lnTo>
                  <a:lnTo>
                    <a:pt x="204" y="200"/>
                  </a:lnTo>
                  <a:lnTo>
                    <a:pt x="194" y="195"/>
                  </a:lnTo>
                  <a:lnTo>
                    <a:pt x="168" y="185"/>
                  </a:lnTo>
                  <a:lnTo>
                    <a:pt x="141" y="173"/>
                  </a:lnTo>
                  <a:lnTo>
                    <a:pt x="114" y="161"/>
                  </a:lnTo>
                  <a:lnTo>
                    <a:pt x="88" y="147"/>
                  </a:lnTo>
                  <a:lnTo>
                    <a:pt x="74" y="138"/>
                  </a:lnTo>
                  <a:lnTo>
                    <a:pt x="62" y="131"/>
                  </a:lnTo>
                  <a:lnTo>
                    <a:pt x="51" y="122"/>
                  </a:lnTo>
                  <a:lnTo>
                    <a:pt x="39" y="114"/>
                  </a:lnTo>
                  <a:lnTo>
                    <a:pt x="29" y="104"/>
                  </a:lnTo>
                  <a:lnTo>
                    <a:pt x="21" y="94"/>
                  </a:lnTo>
                  <a:lnTo>
                    <a:pt x="13" y="84"/>
                  </a:lnTo>
                  <a:lnTo>
                    <a:pt x="6" y="73"/>
                  </a:lnTo>
                  <a:lnTo>
                    <a:pt x="3" y="68"/>
                  </a:lnTo>
                  <a:lnTo>
                    <a:pt x="1" y="63"/>
                  </a:lnTo>
                  <a:lnTo>
                    <a:pt x="0" y="58"/>
                  </a:lnTo>
                  <a:lnTo>
                    <a:pt x="0" y="54"/>
                  </a:lnTo>
                  <a:lnTo>
                    <a:pt x="1" y="49"/>
                  </a:lnTo>
                  <a:lnTo>
                    <a:pt x="2" y="45"/>
                  </a:lnTo>
                  <a:lnTo>
                    <a:pt x="6" y="40"/>
                  </a:lnTo>
                  <a:lnTo>
                    <a:pt x="8" y="37"/>
                  </a:lnTo>
                  <a:lnTo>
                    <a:pt x="12" y="33"/>
                  </a:lnTo>
                  <a:lnTo>
                    <a:pt x="16" y="30"/>
                  </a:lnTo>
                  <a:lnTo>
                    <a:pt x="20" y="27"/>
                  </a:lnTo>
                  <a:lnTo>
                    <a:pt x="26" y="23"/>
                  </a:lnTo>
                  <a:lnTo>
                    <a:pt x="38" y="18"/>
                  </a:lnTo>
                  <a:lnTo>
                    <a:pt x="54" y="13"/>
                  </a:lnTo>
                  <a:lnTo>
                    <a:pt x="71" y="9"/>
                  </a:lnTo>
                  <a:lnTo>
                    <a:pt x="91" y="5"/>
                  </a:lnTo>
                  <a:lnTo>
                    <a:pt x="114" y="3"/>
                  </a:lnTo>
                  <a:lnTo>
                    <a:pt x="137" y="1"/>
                  </a:lnTo>
                  <a:lnTo>
                    <a:pt x="163" y="0"/>
                  </a:lnTo>
                  <a:lnTo>
                    <a:pt x="190" y="0"/>
                  </a:lnTo>
                  <a:lnTo>
                    <a:pt x="219" y="1"/>
                  </a:lnTo>
                  <a:lnTo>
                    <a:pt x="249" y="2"/>
                  </a:lnTo>
                  <a:lnTo>
                    <a:pt x="314" y="7"/>
                  </a:lnTo>
                  <a:lnTo>
                    <a:pt x="384" y="9"/>
                  </a:lnTo>
                  <a:lnTo>
                    <a:pt x="418" y="11"/>
                  </a:lnTo>
                  <a:lnTo>
                    <a:pt x="453" y="14"/>
                  </a:lnTo>
                  <a:lnTo>
                    <a:pt x="471" y="16"/>
                  </a:lnTo>
                  <a:lnTo>
                    <a:pt x="487" y="18"/>
                  </a:lnTo>
                  <a:lnTo>
                    <a:pt x="504" y="21"/>
                  </a:lnTo>
                  <a:lnTo>
                    <a:pt x="520" y="24"/>
                  </a:lnTo>
                  <a:lnTo>
                    <a:pt x="537" y="29"/>
                  </a:lnTo>
                  <a:lnTo>
                    <a:pt x="552" y="33"/>
                  </a:lnTo>
                  <a:lnTo>
                    <a:pt x="568" y="39"/>
                  </a:lnTo>
                  <a:lnTo>
                    <a:pt x="582" y="46"/>
                  </a:lnTo>
                  <a:lnTo>
                    <a:pt x="596" y="53"/>
                  </a:lnTo>
                  <a:lnTo>
                    <a:pt x="610" y="61"/>
                  </a:lnTo>
                  <a:lnTo>
                    <a:pt x="622" y="71"/>
                  </a:lnTo>
                  <a:lnTo>
                    <a:pt x="635" y="82"/>
                  </a:lnTo>
                  <a:lnTo>
                    <a:pt x="646" y="93"/>
                  </a:lnTo>
                  <a:lnTo>
                    <a:pt x="656" y="105"/>
                  </a:lnTo>
                  <a:lnTo>
                    <a:pt x="666" y="120"/>
                  </a:lnTo>
                  <a:lnTo>
                    <a:pt x="675" y="134"/>
                  </a:lnTo>
                  <a:lnTo>
                    <a:pt x="683" y="152"/>
                  </a:lnTo>
                  <a:lnTo>
                    <a:pt x="690" y="169"/>
                  </a:lnTo>
                  <a:lnTo>
                    <a:pt x="695" y="189"/>
                  </a:lnTo>
                  <a:lnTo>
                    <a:pt x="700" y="209"/>
                  </a:lnTo>
                  <a:close/>
                </a:path>
              </a:pathLst>
            </a:custGeom>
            <a:solidFill>
              <a:srgbClr val="D69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95" name="Freeform 2403">
              <a:extLst>
                <a:ext uri="{FF2B5EF4-FFF2-40B4-BE49-F238E27FC236}">
                  <a16:creationId xmlns:a16="http://schemas.microsoft.com/office/drawing/2014/main" id="{978D8D5B-1FB6-4134-99A7-913675981B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68" y="3406"/>
              <a:ext cx="49" cy="23"/>
            </a:xfrm>
            <a:custGeom>
              <a:avLst/>
              <a:gdLst>
                <a:gd name="T0" fmla="*/ 3 w 739"/>
                <a:gd name="T1" fmla="*/ 1 h 335"/>
                <a:gd name="T2" fmla="*/ 3 w 739"/>
                <a:gd name="T3" fmla="*/ 1 h 335"/>
                <a:gd name="T4" fmla="*/ 3 w 739"/>
                <a:gd name="T5" fmla="*/ 1 h 335"/>
                <a:gd name="T6" fmla="*/ 3 w 739"/>
                <a:gd name="T7" fmla="*/ 1 h 335"/>
                <a:gd name="T8" fmla="*/ 3 w 739"/>
                <a:gd name="T9" fmla="*/ 1 h 335"/>
                <a:gd name="T10" fmla="*/ 3 w 739"/>
                <a:gd name="T11" fmla="*/ 1 h 335"/>
                <a:gd name="T12" fmla="*/ 3 w 739"/>
                <a:gd name="T13" fmla="*/ 1 h 335"/>
                <a:gd name="T14" fmla="*/ 2 w 739"/>
                <a:gd name="T15" fmla="*/ 1 h 335"/>
                <a:gd name="T16" fmla="*/ 2 w 739"/>
                <a:gd name="T17" fmla="*/ 1 h 335"/>
                <a:gd name="T18" fmla="*/ 3 w 739"/>
                <a:gd name="T19" fmla="*/ 1 h 335"/>
                <a:gd name="T20" fmla="*/ 2 w 739"/>
                <a:gd name="T21" fmla="*/ 1 h 335"/>
                <a:gd name="T22" fmla="*/ 2 w 739"/>
                <a:gd name="T23" fmla="*/ 1 h 335"/>
                <a:gd name="T24" fmla="*/ 2 w 739"/>
                <a:gd name="T25" fmla="*/ 1 h 335"/>
                <a:gd name="T26" fmla="*/ 2 w 739"/>
                <a:gd name="T27" fmla="*/ 1 h 335"/>
                <a:gd name="T28" fmla="*/ 2 w 739"/>
                <a:gd name="T29" fmla="*/ 2 h 335"/>
                <a:gd name="T30" fmla="*/ 2 w 739"/>
                <a:gd name="T31" fmla="*/ 2 h 335"/>
                <a:gd name="T32" fmla="*/ 2 w 739"/>
                <a:gd name="T33" fmla="*/ 1 h 335"/>
                <a:gd name="T34" fmla="*/ 2 w 739"/>
                <a:gd name="T35" fmla="*/ 1 h 335"/>
                <a:gd name="T36" fmla="*/ 1 w 739"/>
                <a:gd name="T37" fmla="*/ 2 h 335"/>
                <a:gd name="T38" fmla="*/ 1 w 739"/>
                <a:gd name="T39" fmla="*/ 1 h 335"/>
                <a:gd name="T40" fmla="*/ 1 w 739"/>
                <a:gd name="T41" fmla="*/ 1 h 335"/>
                <a:gd name="T42" fmla="*/ 1 w 739"/>
                <a:gd name="T43" fmla="*/ 1 h 335"/>
                <a:gd name="T44" fmla="*/ 2 w 739"/>
                <a:gd name="T45" fmla="*/ 1 h 335"/>
                <a:gd name="T46" fmla="*/ 1 w 739"/>
                <a:gd name="T47" fmla="*/ 1 h 335"/>
                <a:gd name="T48" fmla="*/ 1 w 739"/>
                <a:gd name="T49" fmla="*/ 1 h 335"/>
                <a:gd name="T50" fmla="*/ 1 w 739"/>
                <a:gd name="T51" fmla="*/ 1 h 335"/>
                <a:gd name="T52" fmla="*/ 1 w 739"/>
                <a:gd name="T53" fmla="*/ 1 h 335"/>
                <a:gd name="T54" fmla="*/ 1 w 739"/>
                <a:gd name="T55" fmla="*/ 1 h 335"/>
                <a:gd name="T56" fmla="*/ 1 w 739"/>
                <a:gd name="T57" fmla="*/ 1 h 335"/>
                <a:gd name="T58" fmla="*/ 0 w 739"/>
                <a:gd name="T59" fmla="*/ 1 h 335"/>
                <a:gd name="T60" fmla="*/ 0 w 739"/>
                <a:gd name="T61" fmla="*/ 0 h 335"/>
                <a:gd name="T62" fmla="*/ 0 w 739"/>
                <a:gd name="T63" fmla="*/ 1 h 335"/>
                <a:gd name="T64" fmla="*/ 0 w 739"/>
                <a:gd name="T65" fmla="*/ 0 h 335"/>
                <a:gd name="T66" fmla="*/ 0 w 739"/>
                <a:gd name="T67" fmla="*/ 0 h 335"/>
                <a:gd name="T68" fmla="*/ 0 w 739"/>
                <a:gd name="T69" fmla="*/ 0 h 335"/>
                <a:gd name="T70" fmla="*/ 0 w 739"/>
                <a:gd name="T71" fmla="*/ 0 h 335"/>
                <a:gd name="T72" fmla="*/ 0 w 739"/>
                <a:gd name="T73" fmla="*/ 0 h 335"/>
                <a:gd name="T74" fmla="*/ 0 w 739"/>
                <a:gd name="T75" fmla="*/ 0 h 335"/>
                <a:gd name="T76" fmla="*/ 0 w 739"/>
                <a:gd name="T77" fmla="*/ 0 h 335"/>
                <a:gd name="T78" fmla="*/ 0 w 739"/>
                <a:gd name="T79" fmla="*/ 0 h 335"/>
                <a:gd name="T80" fmla="*/ 0 w 739"/>
                <a:gd name="T81" fmla="*/ 0 h 335"/>
                <a:gd name="T82" fmla="*/ 1 w 739"/>
                <a:gd name="T83" fmla="*/ 0 h 335"/>
                <a:gd name="T84" fmla="*/ 1 w 739"/>
                <a:gd name="T85" fmla="*/ 0 h 335"/>
                <a:gd name="T86" fmla="*/ 1 w 739"/>
                <a:gd name="T87" fmla="*/ 0 h 335"/>
                <a:gd name="T88" fmla="*/ 0 w 739"/>
                <a:gd name="T89" fmla="*/ 0 h 335"/>
                <a:gd name="T90" fmla="*/ 1 w 739"/>
                <a:gd name="T91" fmla="*/ 0 h 335"/>
                <a:gd name="T92" fmla="*/ 1 w 739"/>
                <a:gd name="T93" fmla="*/ 0 h 335"/>
                <a:gd name="T94" fmla="*/ 1 w 739"/>
                <a:gd name="T95" fmla="*/ 0 h 335"/>
                <a:gd name="T96" fmla="*/ 2 w 739"/>
                <a:gd name="T97" fmla="*/ 0 h 335"/>
                <a:gd name="T98" fmla="*/ 2 w 739"/>
                <a:gd name="T99" fmla="*/ 0 h 335"/>
                <a:gd name="T100" fmla="*/ 3 w 739"/>
                <a:gd name="T101" fmla="*/ 0 h 335"/>
                <a:gd name="T102" fmla="*/ 3 w 739"/>
                <a:gd name="T103" fmla="*/ 0 h 335"/>
                <a:gd name="T104" fmla="*/ 3 w 739"/>
                <a:gd name="T105" fmla="*/ 1 h 335"/>
                <a:gd name="T106" fmla="*/ 3 w 739"/>
                <a:gd name="T107" fmla="*/ 1 h 335"/>
                <a:gd name="T108" fmla="*/ 3 w 739"/>
                <a:gd name="T109" fmla="*/ 1 h 335"/>
                <a:gd name="T110" fmla="*/ 3 w 739"/>
                <a:gd name="T111" fmla="*/ 1 h 335"/>
                <a:gd name="T112" fmla="*/ 3 w 739"/>
                <a:gd name="T113" fmla="*/ 0 h 335"/>
                <a:gd name="T114" fmla="*/ 2 w 739"/>
                <a:gd name="T115" fmla="*/ 0 h 335"/>
                <a:gd name="T116" fmla="*/ 3 w 739"/>
                <a:gd name="T117" fmla="*/ 1 h 33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739" h="335">
                  <a:moveTo>
                    <a:pt x="737" y="224"/>
                  </a:moveTo>
                  <a:lnTo>
                    <a:pt x="739" y="239"/>
                  </a:lnTo>
                  <a:lnTo>
                    <a:pt x="739" y="251"/>
                  </a:lnTo>
                  <a:lnTo>
                    <a:pt x="738" y="260"/>
                  </a:lnTo>
                  <a:lnTo>
                    <a:pt x="735" y="269"/>
                  </a:lnTo>
                  <a:lnTo>
                    <a:pt x="733" y="273"/>
                  </a:lnTo>
                  <a:lnTo>
                    <a:pt x="730" y="276"/>
                  </a:lnTo>
                  <a:lnTo>
                    <a:pt x="727" y="279"/>
                  </a:lnTo>
                  <a:lnTo>
                    <a:pt x="724" y="281"/>
                  </a:lnTo>
                  <a:lnTo>
                    <a:pt x="716" y="284"/>
                  </a:lnTo>
                  <a:lnTo>
                    <a:pt x="708" y="287"/>
                  </a:lnTo>
                  <a:lnTo>
                    <a:pt x="701" y="250"/>
                  </a:lnTo>
                  <a:lnTo>
                    <a:pt x="702" y="249"/>
                  </a:lnTo>
                  <a:lnTo>
                    <a:pt x="702" y="246"/>
                  </a:lnTo>
                  <a:lnTo>
                    <a:pt x="701" y="240"/>
                  </a:lnTo>
                  <a:lnTo>
                    <a:pt x="700" y="231"/>
                  </a:lnTo>
                  <a:lnTo>
                    <a:pt x="737" y="224"/>
                  </a:lnTo>
                  <a:close/>
                  <a:moveTo>
                    <a:pt x="708" y="287"/>
                  </a:moveTo>
                  <a:lnTo>
                    <a:pt x="701" y="287"/>
                  </a:lnTo>
                  <a:lnTo>
                    <a:pt x="694" y="287"/>
                  </a:lnTo>
                  <a:lnTo>
                    <a:pt x="685" y="287"/>
                  </a:lnTo>
                  <a:lnTo>
                    <a:pt x="678" y="285"/>
                  </a:lnTo>
                  <a:lnTo>
                    <a:pt x="661" y="281"/>
                  </a:lnTo>
                  <a:lnTo>
                    <a:pt x="641" y="275"/>
                  </a:lnTo>
                  <a:lnTo>
                    <a:pt x="653" y="239"/>
                  </a:lnTo>
                  <a:lnTo>
                    <a:pt x="668" y="244"/>
                  </a:lnTo>
                  <a:lnTo>
                    <a:pt x="681" y="248"/>
                  </a:lnTo>
                  <a:lnTo>
                    <a:pt x="693" y="250"/>
                  </a:lnTo>
                  <a:lnTo>
                    <a:pt x="701" y="250"/>
                  </a:lnTo>
                  <a:lnTo>
                    <a:pt x="708" y="287"/>
                  </a:lnTo>
                  <a:close/>
                  <a:moveTo>
                    <a:pt x="641" y="275"/>
                  </a:moveTo>
                  <a:lnTo>
                    <a:pt x="627" y="271"/>
                  </a:lnTo>
                  <a:lnTo>
                    <a:pt x="612" y="266"/>
                  </a:lnTo>
                  <a:lnTo>
                    <a:pt x="598" y="262"/>
                  </a:lnTo>
                  <a:lnTo>
                    <a:pt x="583" y="259"/>
                  </a:lnTo>
                  <a:lnTo>
                    <a:pt x="568" y="258"/>
                  </a:lnTo>
                  <a:lnTo>
                    <a:pt x="554" y="258"/>
                  </a:lnTo>
                  <a:lnTo>
                    <a:pt x="546" y="258"/>
                  </a:lnTo>
                  <a:lnTo>
                    <a:pt x="539" y="259"/>
                  </a:lnTo>
                  <a:lnTo>
                    <a:pt x="532" y="261"/>
                  </a:lnTo>
                  <a:lnTo>
                    <a:pt x="526" y="263"/>
                  </a:lnTo>
                  <a:lnTo>
                    <a:pt x="511" y="228"/>
                  </a:lnTo>
                  <a:lnTo>
                    <a:pt x="521" y="225"/>
                  </a:lnTo>
                  <a:lnTo>
                    <a:pt x="529" y="223"/>
                  </a:lnTo>
                  <a:lnTo>
                    <a:pt x="538" y="221"/>
                  </a:lnTo>
                  <a:lnTo>
                    <a:pt x="548" y="220"/>
                  </a:lnTo>
                  <a:lnTo>
                    <a:pt x="565" y="220"/>
                  </a:lnTo>
                  <a:lnTo>
                    <a:pt x="584" y="222"/>
                  </a:lnTo>
                  <a:lnTo>
                    <a:pt x="602" y="225"/>
                  </a:lnTo>
                  <a:lnTo>
                    <a:pt x="620" y="229"/>
                  </a:lnTo>
                  <a:lnTo>
                    <a:pt x="636" y="233"/>
                  </a:lnTo>
                  <a:lnTo>
                    <a:pt x="653" y="239"/>
                  </a:lnTo>
                  <a:lnTo>
                    <a:pt x="641" y="275"/>
                  </a:lnTo>
                  <a:close/>
                  <a:moveTo>
                    <a:pt x="526" y="263"/>
                  </a:moveTo>
                  <a:lnTo>
                    <a:pt x="516" y="268"/>
                  </a:lnTo>
                  <a:lnTo>
                    <a:pt x="506" y="273"/>
                  </a:lnTo>
                  <a:lnTo>
                    <a:pt x="498" y="278"/>
                  </a:lnTo>
                  <a:lnTo>
                    <a:pt x="492" y="283"/>
                  </a:lnTo>
                  <a:lnTo>
                    <a:pt x="480" y="293"/>
                  </a:lnTo>
                  <a:lnTo>
                    <a:pt x="470" y="302"/>
                  </a:lnTo>
                  <a:lnTo>
                    <a:pt x="444" y="276"/>
                  </a:lnTo>
                  <a:lnTo>
                    <a:pt x="455" y="264"/>
                  </a:lnTo>
                  <a:lnTo>
                    <a:pt x="469" y="253"/>
                  </a:lnTo>
                  <a:lnTo>
                    <a:pt x="477" y="247"/>
                  </a:lnTo>
                  <a:lnTo>
                    <a:pt x="488" y="241"/>
                  </a:lnTo>
                  <a:lnTo>
                    <a:pt x="499" y="234"/>
                  </a:lnTo>
                  <a:lnTo>
                    <a:pt x="511" y="228"/>
                  </a:lnTo>
                  <a:lnTo>
                    <a:pt x="526" y="263"/>
                  </a:lnTo>
                  <a:close/>
                  <a:moveTo>
                    <a:pt x="470" y="302"/>
                  </a:moveTo>
                  <a:lnTo>
                    <a:pt x="461" y="312"/>
                  </a:lnTo>
                  <a:lnTo>
                    <a:pt x="452" y="320"/>
                  </a:lnTo>
                  <a:lnTo>
                    <a:pt x="447" y="323"/>
                  </a:lnTo>
                  <a:lnTo>
                    <a:pt x="441" y="326"/>
                  </a:lnTo>
                  <a:lnTo>
                    <a:pt x="435" y="329"/>
                  </a:lnTo>
                  <a:lnTo>
                    <a:pt x="428" y="331"/>
                  </a:lnTo>
                  <a:lnTo>
                    <a:pt x="421" y="333"/>
                  </a:lnTo>
                  <a:lnTo>
                    <a:pt x="414" y="334"/>
                  </a:lnTo>
                  <a:lnTo>
                    <a:pt x="404" y="335"/>
                  </a:lnTo>
                  <a:lnTo>
                    <a:pt x="394" y="335"/>
                  </a:lnTo>
                  <a:lnTo>
                    <a:pt x="383" y="334"/>
                  </a:lnTo>
                  <a:lnTo>
                    <a:pt x="370" y="332"/>
                  </a:lnTo>
                  <a:lnTo>
                    <a:pt x="357" y="330"/>
                  </a:lnTo>
                  <a:lnTo>
                    <a:pt x="342" y="327"/>
                  </a:lnTo>
                  <a:lnTo>
                    <a:pt x="349" y="290"/>
                  </a:lnTo>
                  <a:lnTo>
                    <a:pt x="371" y="294"/>
                  </a:lnTo>
                  <a:lnTo>
                    <a:pt x="389" y="296"/>
                  </a:lnTo>
                  <a:lnTo>
                    <a:pt x="403" y="296"/>
                  </a:lnTo>
                  <a:lnTo>
                    <a:pt x="415" y="295"/>
                  </a:lnTo>
                  <a:lnTo>
                    <a:pt x="424" y="292"/>
                  </a:lnTo>
                  <a:lnTo>
                    <a:pt x="431" y="287"/>
                  </a:lnTo>
                  <a:lnTo>
                    <a:pt x="437" y="282"/>
                  </a:lnTo>
                  <a:lnTo>
                    <a:pt x="444" y="276"/>
                  </a:lnTo>
                  <a:lnTo>
                    <a:pt x="470" y="302"/>
                  </a:lnTo>
                  <a:close/>
                  <a:moveTo>
                    <a:pt x="342" y="327"/>
                  </a:moveTo>
                  <a:lnTo>
                    <a:pt x="327" y="324"/>
                  </a:lnTo>
                  <a:lnTo>
                    <a:pt x="314" y="321"/>
                  </a:lnTo>
                  <a:lnTo>
                    <a:pt x="302" y="317"/>
                  </a:lnTo>
                  <a:lnTo>
                    <a:pt x="292" y="313"/>
                  </a:lnTo>
                  <a:lnTo>
                    <a:pt x="283" y="309"/>
                  </a:lnTo>
                  <a:lnTo>
                    <a:pt x="275" y="304"/>
                  </a:lnTo>
                  <a:lnTo>
                    <a:pt x="267" y="300"/>
                  </a:lnTo>
                  <a:lnTo>
                    <a:pt x="261" y="296"/>
                  </a:lnTo>
                  <a:lnTo>
                    <a:pt x="252" y="287"/>
                  </a:lnTo>
                  <a:lnTo>
                    <a:pt x="245" y="278"/>
                  </a:lnTo>
                  <a:lnTo>
                    <a:pt x="239" y="268"/>
                  </a:lnTo>
                  <a:lnTo>
                    <a:pt x="235" y="259"/>
                  </a:lnTo>
                  <a:lnTo>
                    <a:pt x="267" y="243"/>
                  </a:lnTo>
                  <a:lnTo>
                    <a:pt x="272" y="249"/>
                  </a:lnTo>
                  <a:lnTo>
                    <a:pt x="275" y="255"/>
                  </a:lnTo>
                  <a:lnTo>
                    <a:pt x="281" y="261"/>
                  </a:lnTo>
                  <a:lnTo>
                    <a:pt x="288" y="267"/>
                  </a:lnTo>
                  <a:lnTo>
                    <a:pt x="297" y="274"/>
                  </a:lnTo>
                  <a:lnTo>
                    <a:pt x="311" y="280"/>
                  </a:lnTo>
                  <a:lnTo>
                    <a:pt x="327" y="285"/>
                  </a:lnTo>
                  <a:lnTo>
                    <a:pt x="349" y="290"/>
                  </a:lnTo>
                  <a:lnTo>
                    <a:pt x="342" y="327"/>
                  </a:lnTo>
                  <a:close/>
                  <a:moveTo>
                    <a:pt x="235" y="259"/>
                  </a:moveTo>
                  <a:lnTo>
                    <a:pt x="230" y="251"/>
                  </a:lnTo>
                  <a:lnTo>
                    <a:pt x="224" y="244"/>
                  </a:lnTo>
                  <a:lnTo>
                    <a:pt x="221" y="240"/>
                  </a:lnTo>
                  <a:lnTo>
                    <a:pt x="217" y="237"/>
                  </a:lnTo>
                  <a:lnTo>
                    <a:pt x="211" y="233"/>
                  </a:lnTo>
                  <a:lnTo>
                    <a:pt x="205" y="230"/>
                  </a:lnTo>
                  <a:lnTo>
                    <a:pt x="219" y="195"/>
                  </a:lnTo>
                  <a:lnTo>
                    <a:pt x="230" y="201"/>
                  </a:lnTo>
                  <a:lnTo>
                    <a:pt x="239" y="206"/>
                  </a:lnTo>
                  <a:lnTo>
                    <a:pt x="247" y="212"/>
                  </a:lnTo>
                  <a:lnTo>
                    <a:pt x="252" y="217"/>
                  </a:lnTo>
                  <a:lnTo>
                    <a:pt x="261" y="229"/>
                  </a:lnTo>
                  <a:lnTo>
                    <a:pt x="267" y="243"/>
                  </a:lnTo>
                  <a:lnTo>
                    <a:pt x="235" y="259"/>
                  </a:lnTo>
                  <a:close/>
                  <a:moveTo>
                    <a:pt x="219" y="195"/>
                  </a:moveTo>
                  <a:lnTo>
                    <a:pt x="212" y="213"/>
                  </a:lnTo>
                  <a:lnTo>
                    <a:pt x="219" y="195"/>
                  </a:lnTo>
                  <a:close/>
                  <a:moveTo>
                    <a:pt x="206" y="230"/>
                  </a:moveTo>
                  <a:lnTo>
                    <a:pt x="179" y="220"/>
                  </a:lnTo>
                  <a:lnTo>
                    <a:pt x="151" y="208"/>
                  </a:lnTo>
                  <a:lnTo>
                    <a:pt x="123" y="195"/>
                  </a:lnTo>
                  <a:lnTo>
                    <a:pt x="96" y="181"/>
                  </a:lnTo>
                  <a:lnTo>
                    <a:pt x="115" y="148"/>
                  </a:lnTo>
                  <a:lnTo>
                    <a:pt x="141" y="161"/>
                  </a:lnTo>
                  <a:lnTo>
                    <a:pt x="168" y="174"/>
                  </a:lnTo>
                  <a:lnTo>
                    <a:pt x="193" y="185"/>
                  </a:lnTo>
                  <a:lnTo>
                    <a:pt x="219" y="195"/>
                  </a:lnTo>
                  <a:lnTo>
                    <a:pt x="206" y="230"/>
                  </a:lnTo>
                  <a:close/>
                  <a:moveTo>
                    <a:pt x="96" y="181"/>
                  </a:moveTo>
                  <a:lnTo>
                    <a:pt x="82" y="173"/>
                  </a:lnTo>
                  <a:lnTo>
                    <a:pt x="69" y="163"/>
                  </a:lnTo>
                  <a:lnTo>
                    <a:pt x="56" y="154"/>
                  </a:lnTo>
                  <a:lnTo>
                    <a:pt x="44" y="145"/>
                  </a:lnTo>
                  <a:lnTo>
                    <a:pt x="34" y="135"/>
                  </a:lnTo>
                  <a:lnTo>
                    <a:pt x="24" y="123"/>
                  </a:lnTo>
                  <a:lnTo>
                    <a:pt x="15" y="112"/>
                  </a:lnTo>
                  <a:lnTo>
                    <a:pt x="7" y="100"/>
                  </a:lnTo>
                  <a:lnTo>
                    <a:pt x="40" y="82"/>
                  </a:lnTo>
                  <a:lnTo>
                    <a:pt x="46" y="91"/>
                  </a:lnTo>
                  <a:lnTo>
                    <a:pt x="53" y="101"/>
                  </a:lnTo>
                  <a:lnTo>
                    <a:pt x="62" y="109"/>
                  </a:lnTo>
                  <a:lnTo>
                    <a:pt x="71" y="118"/>
                  </a:lnTo>
                  <a:lnTo>
                    <a:pt x="81" y="126"/>
                  </a:lnTo>
                  <a:lnTo>
                    <a:pt x="91" y="134"/>
                  </a:lnTo>
                  <a:lnTo>
                    <a:pt x="103" y="141"/>
                  </a:lnTo>
                  <a:lnTo>
                    <a:pt x="115" y="148"/>
                  </a:lnTo>
                  <a:lnTo>
                    <a:pt x="96" y="181"/>
                  </a:lnTo>
                  <a:close/>
                  <a:moveTo>
                    <a:pt x="7" y="100"/>
                  </a:moveTo>
                  <a:lnTo>
                    <a:pt x="24" y="91"/>
                  </a:lnTo>
                  <a:lnTo>
                    <a:pt x="7" y="100"/>
                  </a:lnTo>
                  <a:close/>
                  <a:moveTo>
                    <a:pt x="7" y="100"/>
                  </a:moveTo>
                  <a:lnTo>
                    <a:pt x="4" y="95"/>
                  </a:lnTo>
                  <a:lnTo>
                    <a:pt x="3" y="89"/>
                  </a:lnTo>
                  <a:lnTo>
                    <a:pt x="1" y="84"/>
                  </a:lnTo>
                  <a:lnTo>
                    <a:pt x="0" y="79"/>
                  </a:lnTo>
                  <a:lnTo>
                    <a:pt x="38" y="75"/>
                  </a:lnTo>
                  <a:lnTo>
                    <a:pt x="38" y="78"/>
                  </a:lnTo>
                  <a:lnTo>
                    <a:pt x="40" y="82"/>
                  </a:lnTo>
                  <a:lnTo>
                    <a:pt x="7" y="100"/>
                  </a:lnTo>
                  <a:close/>
                  <a:moveTo>
                    <a:pt x="38" y="75"/>
                  </a:moveTo>
                  <a:lnTo>
                    <a:pt x="37" y="68"/>
                  </a:lnTo>
                  <a:lnTo>
                    <a:pt x="38" y="75"/>
                  </a:lnTo>
                  <a:lnTo>
                    <a:pt x="19" y="77"/>
                  </a:lnTo>
                  <a:lnTo>
                    <a:pt x="38" y="75"/>
                  </a:lnTo>
                  <a:close/>
                  <a:moveTo>
                    <a:pt x="0" y="79"/>
                  </a:moveTo>
                  <a:lnTo>
                    <a:pt x="0" y="72"/>
                  </a:lnTo>
                  <a:lnTo>
                    <a:pt x="1" y="66"/>
                  </a:lnTo>
                  <a:lnTo>
                    <a:pt x="2" y="60"/>
                  </a:lnTo>
                  <a:lnTo>
                    <a:pt x="5" y="53"/>
                  </a:lnTo>
                  <a:lnTo>
                    <a:pt x="8" y="47"/>
                  </a:lnTo>
                  <a:lnTo>
                    <a:pt x="12" y="42"/>
                  </a:lnTo>
                  <a:lnTo>
                    <a:pt x="17" y="37"/>
                  </a:lnTo>
                  <a:lnTo>
                    <a:pt x="24" y="32"/>
                  </a:lnTo>
                  <a:lnTo>
                    <a:pt x="45" y="63"/>
                  </a:lnTo>
                  <a:lnTo>
                    <a:pt x="42" y="66"/>
                  </a:lnTo>
                  <a:lnTo>
                    <a:pt x="39" y="69"/>
                  </a:lnTo>
                  <a:lnTo>
                    <a:pt x="38" y="72"/>
                  </a:lnTo>
                  <a:lnTo>
                    <a:pt x="38" y="75"/>
                  </a:lnTo>
                  <a:lnTo>
                    <a:pt x="0" y="79"/>
                  </a:lnTo>
                  <a:close/>
                  <a:moveTo>
                    <a:pt x="24" y="32"/>
                  </a:moveTo>
                  <a:lnTo>
                    <a:pt x="35" y="26"/>
                  </a:lnTo>
                  <a:lnTo>
                    <a:pt x="48" y="19"/>
                  </a:lnTo>
                  <a:lnTo>
                    <a:pt x="64" y="14"/>
                  </a:lnTo>
                  <a:lnTo>
                    <a:pt x="81" y="9"/>
                  </a:lnTo>
                  <a:lnTo>
                    <a:pt x="89" y="46"/>
                  </a:lnTo>
                  <a:lnTo>
                    <a:pt x="75" y="49"/>
                  </a:lnTo>
                  <a:lnTo>
                    <a:pt x="64" y="53"/>
                  </a:lnTo>
                  <a:lnTo>
                    <a:pt x="53" y="57"/>
                  </a:lnTo>
                  <a:lnTo>
                    <a:pt x="45" y="63"/>
                  </a:lnTo>
                  <a:lnTo>
                    <a:pt x="24" y="32"/>
                  </a:lnTo>
                  <a:close/>
                  <a:moveTo>
                    <a:pt x="81" y="9"/>
                  </a:moveTo>
                  <a:lnTo>
                    <a:pt x="99" y="6"/>
                  </a:lnTo>
                  <a:lnTo>
                    <a:pt x="119" y="3"/>
                  </a:lnTo>
                  <a:lnTo>
                    <a:pt x="140" y="2"/>
                  </a:lnTo>
                  <a:lnTo>
                    <a:pt x="164" y="0"/>
                  </a:lnTo>
                  <a:lnTo>
                    <a:pt x="187" y="0"/>
                  </a:lnTo>
                  <a:lnTo>
                    <a:pt x="213" y="0"/>
                  </a:lnTo>
                  <a:lnTo>
                    <a:pt x="241" y="1"/>
                  </a:lnTo>
                  <a:lnTo>
                    <a:pt x="269" y="2"/>
                  </a:lnTo>
                  <a:lnTo>
                    <a:pt x="266" y="40"/>
                  </a:lnTo>
                  <a:lnTo>
                    <a:pt x="239" y="38"/>
                  </a:lnTo>
                  <a:lnTo>
                    <a:pt x="213" y="37"/>
                  </a:lnTo>
                  <a:lnTo>
                    <a:pt x="189" y="37"/>
                  </a:lnTo>
                  <a:lnTo>
                    <a:pt x="166" y="38"/>
                  </a:lnTo>
                  <a:lnTo>
                    <a:pt x="144" y="39"/>
                  </a:lnTo>
                  <a:lnTo>
                    <a:pt x="124" y="41"/>
                  </a:lnTo>
                  <a:lnTo>
                    <a:pt x="106" y="43"/>
                  </a:lnTo>
                  <a:lnTo>
                    <a:pt x="89" y="46"/>
                  </a:lnTo>
                  <a:lnTo>
                    <a:pt x="81" y="9"/>
                  </a:lnTo>
                  <a:close/>
                  <a:moveTo>
                    <a:pt x="269" y="2"/>
                  </a:moveTo>
                  <a:lnTo>
                    <a:pt x="271" y="2"/>
                  </a:lnTo>
                  <a:lnTo>
                    <a:pt x="270" y="2"/>
                  </a:lnTo>
                  <a:lnTo>
                    <a:pt x="267" y="20"/>
                  </a:lnTo>
                  <a:lnTo>
                    <a:pt x="269" y="2"/>
                  </a:lnTo>
                  <a:close/>
                  <a:moveTo>
                    <a:pt x="270" y="2"/>
                  </a:moveTo>
                  <a:lnTo>
                    <a:pt x="291" y="4"/>
                  </a:lnTo>
                  <a:lnTo>
                    <a:pt x="313" y="5"/>
                  </a:lnTo>
                  <a:lnTo>
                    <a:pt x="335" y="6"/>
                  </a:lnTo>
                  <a:lnTo>
                    <a:pt x="358" y="6"/>
                  </a:lnTo>
                  <a:lnTo>
                    <a:pt x="357" y="44"/>
                  </a:lnTo>
                  <a:lnTo>
                    <a:pt x="333" y="43"/>
                  </a:lnTo>
                  <a:lnTo>
                    <a:pt x="310" y="42"/>
                  </a:lnTo>
                  <a:lnTo>
                    <a:pt x="287" y="41"/>
                  </a:lnTo>
                  <a:lnTo>
                    <a:pt x="265" y="40"/>
                  </a:lnTo>
                  <a:lnTo>
                    <a:pt x="270" y="2"/>
                  </a:lnTo>
                  <a:close/>
                  <a:moveTo>
                    <a:pt x="358" y="6"/>
                  </a:moveTo>
                  <a:lnTo>
                    <a:pt x="389" y="7"/>
                  </a:lnTo>
                  <a:lnTo>
                    <a:pt x="419" y="8"/>
                  </a:lnTo>
                  <a:lnTo>
                    <a:pt x="449" y="10"/>
                  </a:lnTo>
                  <a:lnTo>
                    <a:pt x="480" y="13"/>
                  </a:lnTo>
                  <a:lnTo>
                    <a:pt x="508" y="17"/>
                  </a:lnTo>
                  <a:lnTo>
                    <a:pt x="538" y="22"/>
                  </a:lnTo>
                  <a:lnTo>
                    <a:pt x="552" y="26"/>
                  </a:lnTo>
                  <a:lnTo>
                    <a:pt x="566" y="30"/>
                  </a:lnTo>
                  <a:lnTo>
                    <a:pt x="579" y="34"/>
                  </a:lnTo>
                  <a:lnTo>
                    <a:pt x="593" y="39"/>
                  </a:lnTo>
                  <a:lnTo>
                    <a:pt x="605" y="45"/>
                  </a:lnTo>
                  <a:lnTo>
                    <a:pt x="618" y="51"/>
                  </a:lnTo>
                  <a:lnTo>
                    <a:pt x="630" y="57"/>
                  </a:lnTo>
                  <a:lnTo>
                    <a:pt x="642" y="65"/>
                  </a:lnTo>
                  <a:lnTo>
                    <a:pt x="653" y="74"/>
                  </a:lnTo>
                  <a:lnTo>
                    <a:pt x="664" y="82"/>
                  </a:lnTo>
                  <a:lnTo>
                    <a:pt x="674" y="92"/>
                  </a:lnTo>
                  <a:lnTo>
                    <a:pt x="683" y="103"/>
                  </a:lnTo>
                  <a:lnTo>
                    <a:pt x="693" y="115"/>
                  </a:lnTo>
                  <a:lnTo>
                    <a:pt x="701" y="127"/>
                  </a:lnTo>
                  <a:lnTo>
                    <a:pt x="709" y="141"/>
                  </a:lnTo>
                  <a:lnTo>
                    <a:pt x="715" y="155"/>
                  </a:lnTo>
                  <a:lnTo>
                    <a:pt x="723" y="171"/>
                  </a:lnTo>
                  <a:lnTo>
                    <a:pt x="728" y="187"/>
                  </a:lnTo>
                  <a:lnTo>
                    <a:pt x="733" y="206"/>
                  </a:lnTo>
                  <a:lnTo>
                    <a:pt x="737" y="224"/>
                  </a:lnTo>
                  <a:lnTo>
                    <a:pt x="700" y="231"/>
                  </a:lnTo>
                  <a:lnTo>
                    <a:pt x="697" y="215"/>
                  </a:lnTo>
                  <a:lnTo>
                    <a:pt x="692" y="199"/>
                  </a:lnTo>
                  <a:lnTo>
                    <a:pt x="688" y="185"/>
                  </a:lnTo>
                  <a:lnTo>
                    <a:pt x="681" y="172"/>
                  </a:lnTo>
                  <a:lnTo>
                    <a:pt x="675" y="159"/>
                  </a:lnTo>
                  <a:lnTo>
                    <a:pt x="668" y="148"/>
                  </a:lnTo>
                  <a:lnTo>
                    <a:pt x="661" y="138"/>
                  </a:lnTo>
                  <a:lnTo>
                    <a:pt x="653" y="127"/>
                  </a:lnTo>
                  <a:lnTo>
                    <a:pt x="644" y="118"/>
                  </a:lnTo>
                  <a:lnTo>
                    <a:pt x="635" y="110"/>
                  </a:lnTo>
                  <a:lnTo>
                    <a:pt x="625" y="102"/>
                  </a:lnTo>
                  <a:lnTo>
                    <a:pt x="614" y="95"/>
                  </a:lnTo>
                  <a:lnTo>
                    <a:pt x="604" y="88"/>
                  </a:lnTo>
                  <a:lnTo>
                    <a:pt x="594" y="82"/>
                  </a:lnTo>
                  <a:lnTo>
                    <a:pt x="583" y="77"/>
                  </a:lnTo>
                  <a:lnTo>
                    <a:pt x="570" y="73"/>
                  </a:lnTo>
                  <a:lnTo>
                    <a:pt x="546" y="65"/>
                  </a:lnTo>
                  <a:lnTo>
                    <a:pt x="521" y="58"/>
                  </a:lnTo>
                  <a:lnTo>
                    <a:pt x="494" y="53"/>
                  </a:lnTo>
                  <a:lnTo>
                    <a:pt x="467" y="50"/>
                  </a:lnTo>
                  <a:lnTo>
                    <a:pt x="413" y="46"/>
                  </a:lnTo>
                  <a:lnTo>
                    <a:pt x="357" y="44"/>
                  </a:lnTo>
                  <a:lnTo>
                    <a:pt x="358" y="6"/>
                  </a:lnTo>
                  <a:close/>
                  <a:moveTo>
                    <a:pt x="737" y="224"/>
                  </a:moveTo>
                  <a:lnTo>
                    <a:pt x="736" y="221"/>
                  </a:lnTo>
                  <a:lnTo>
                    <a:pt x="737" y="224"/>
                  </a:lnTo>
                  <a:lnTo>
                    <a:pt x="718" y="227"/>
                  </a:lnTo>
                  <a:lnTo>
                    <a:pt x="737" y="22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96" name="Freeform 2404">
              <a:extLst>
                <a:ext uri="{FF2B5EF4-FFF2-40B4-BE49-F238E27FC236}">
                  <a16:creationId xmlns:a16="http://schemas.microsoft.com/office/drawing/2014/main" id="{4663202E-EFF3-4DAB-ABC7-13B9B90B9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" y="3410"/>
              <a:ext cx="24" cy="8"/>
            </a:xfrm>
            <a:custGeom>
              <a:avLst/>
              <a:gdLst>
                <a:gd name="T0" fmla="*/ 1 w 363"/>
                <a:gd name="T1" fmla="*/ 0 h 122"/>
                <a:gd name="T2" fmla="*/ 1 w 363"/>
                <a:gd name="T3" fmla="*/ 0 h 122"/>
                <a:gd name="T4" fmla="*/ 1 w 363"/>
                <a:gd name="T5" fmla="*/ 0 h 122"/>
                <a:gd name="T6" fmla="*/ 1 w 363"/>
                <a:gd name="T7" fmla="*/ 0 h 122"/>
                <a:gd name="T8" fmla="*/ 1 w 363"/>
                <a:gd name="T9" fmla="*/ 0 h 122"/>
                <a:gd name="T10" fmla="*/ 0 w 363"/>
                <a:gd name="T11" fmla="*/ 0 h 122"/>
                <a:gd name="T12" fmla="*/ 0 w 363"/>
                <a:gd name="T13" fmla="*/ 0 h 122"/>
                <a:gd name="T14" fmla="*/ 0 w 363"/>
                <a:gd name="T15" fmla="*/ 0 h 122"/>
                <a:gd name="T16" fmla="*/ 0 w 363"/>
                <a:gd name="T17" fmla="*/ 0 h 122"/>
                <a:gd name="T18" fmla="*/ 0 w 363"/>
                <a:gd name="T19" fmla="*/ 0 h 122"/>
                <a:gd name="T20" fmla="*/ 0 w 363"/>
                <a:gd name="T21" fmla="*/ 0 h 122"/>
                <a:gd name="T22" fmla="*/ 0 w 363"/>
                <a:gd name="T23" fmla="*/ 0 h 122"/>
                <a:gd name="T24" fmla="*/ 0 w 363"/>
                <a:gd name="T25" fmla="*/ 0 h 122"/>
                <a:gd name="T26" fmla="*/ 0 w 363"/>
                <a:gd name="T27" fmla="*/ 0 h 122"/>
                <a:gd name="T28" fmla="*/ 0 w 363"/>
                <a:gd name="T29" fmla="*/ 1 h 122"/>
                <a:gd name="T30" fmla="*/ 0 w 363"/>
                <a:gd name="T31" fmla="*/ 1 h 122"/>
                <a:gd name="T32" fmla="*/ 0 w 363"/>
                <a:gd name="T33" fmla="*/ 0 h 122"/>
                <a:gd name="T34" fmla="*/ 0 w 363"/>
                <a:gd name="T35" fmla="*/ 0 h 122"/>
                <a:gd name="T36" fmla="*/ 1 w 363"/>
                <a:gd name="T37" fmla="*/ 0 h 122"/>
                <a:gd name="T38" fmla="*/ 1 w 363"/>
                <a:gd name="T39" fmla="*/ 0 h 122"/>
                <a:gd name="T40" fmla="*/ 1 w 363"/>
                <a:gd name="T41" fmla="*/ 0 h 122"/>
                <a:gd name="T42" fmla="*/ 1 w 363"/>
                <a:gd name="T43" fmla="*/ 0 h 122"/>
                <a:gd name="T44" fmla="*/ 1 w 363"/>
                <a:gd name="T45" fmla="*/ 0 h 122"/>
                <a:gd name="T46" fmla="*/ 1 w 363"/>
                <a:gd name="T47" fmla="*/ 1 h 122"/>
                <a:gd name="T48" fmla="*/ 1 w 363"/>
                <a:gd name="T49" fmla="*/ 1 h 122"/>
                <a:gd name="T50" fmla="*/ 2 w 363"/>
                <a:gd name="T51" fmla="*/ 1 h 122"/>
                <a:gd name="T52" fmla="*/ 2 w 363"/>
                <a:gd name="T53" fmla="*/ 1 h 122"/>
                <a:gd name="T54" fmla="*/ 2 w 363"/>
                <a:gd name="T55" fmla="*/ 0 h 122"/>
                <a:gd name="T56" fmla="*/ 2 w 363"/>
                <a:gd name="T57" fmla="*/ 0 h 122"/>
                <a:gd name="T58" fmla="*/ 2 w 363"/>
                <a:gd name="T59" fmla="*/ 0 h 122"/>
                <a:gd name="T60" fmla="*/ 2 w 363"/>
                <a:gd name="T61" fmla="*/ 0 h 122"/>
                <a:gd name="T62" fmla="*/ 2 w 363"/>
                <a:gd name="T63" fmla="*/ 0 h 122"/>
                <a:gd name="T64" fmla="*/ 1 w 363"/>
                <a:gd name="T65" fmla="*/ 0 h 122"/>
                <a:gd name="T66" fmla="*/ 1 w 363"/>
                <a:gd name="T67" fmla="*/ 0 h 12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63" h="122">
                  <a:moveTo>
                    <a:pt x="250" y="25"/>
                  </a:moveTo>
                  <a:lnTo>
                    <a:pt x="240" y="21"/>
                  </a:lnTo>
                  <a:lnTo>
                    <a:pt x="231" y="17"/>
                  </a:lnTo>
                  <a:lnTo>
                    <a:pt x="220" y="13"/>
                  </a:lnTo>
                  <a:lnTo>
                    <a:pt x="209" y="9"/>
                  </a:lnTo>
                  <a:lnTo>
                    <a:pt x="195" y="6"/>
                  </a:lnTo>
                  <a:lnTo>
                    <a:pt x="183" y="3"/>
                  </a:lnTo>
                  <a:lnTo>
                    <a:pt x="169" y="1"/>
                  </a:lnTo>
                  <a:lnTo>
                    <a:pt x="155" y="0"/>
                  </a:lnTo>
                  <a:lnTo>
                    <a:pt x="141" y="0"/>
                  </a:lnTo>
                  <a:lnTo>
                    <a:pt x="127" y="1"/>
                  </a:lnTo>
                  <a:lnTo>
                    <a:pt x="113" y="3"/>
                  </a:lnTo>
                  <a:lnTo>
                    <a:pt x="98" y="5"/>
                  </a:lnTo>
                  <a:lnTo>
                    <a:pt x="85" y="10"/>
                  </a:lnTo>
                  <a:lnTo>
                    <a:pt x="72" y="16"/>
                  </a:lnTo>
                  <a:lnTo>
                    <a:pt x="58" y="23"/>
                  </a:lnTo>
                  <a:lnTo>
                    <a:pt x="47" y="32"/>
                  </a:lnTo>
                  <a:lnTo>
                    <a:pt x="36" y="41"/>
                  </a:lnTo>
                  <a:lnTo>
                    <a:pt x="26" y="51"/>
                  </a:lnTo>
                  <a:lnTo>
                    <a:pt x="18" y="61"/>
                  </a:lnTo>
                  <a:lnTo>
                    <a:pt x="12" y="69"/>
                  </a:lnTo>
                  <a:lnTo>
                    <a:pt x="7" y="78"/>
                  </a:lnTo>
                  <a:lnTo>
                    <a:pt x="3" y="87"/>
                  </a:lnTo>
                  <a:lnTo>
                    <a:pt x="1" y="94"/>
                  </a:lnTo>
                  <a:lnTo>
                    <a:pt x="0" y="100"/>
                  </a:lnTo>
                  <a:lnTo>
                    <a:pt x="1" y="106"/>
                  </a:lnTo>
                  <a:lnTo>
                    <a:pt x="3" y="110"/>
                  </a:lnTo>
                  <a:lnTo>
                    <a:pt x="6" y="114"/>
                  </a:lnTo>
                  <a:lnTo>
                    <a:pt x="10" y="118"/>
                  </a:lnTo>
                  <a:lnTo>
                    <a:pt x="15" y="119"/>
                  </a:lnTo>
                  <a:lnTo>
                    <a:pt x="22" y="119"/>
                  </a:lnTo>
                  <a:lnTo>
                    <a:pt x="30" y="117"/>
                  </a:lnTo>
                  <a:lnTo>
                    <a:pt x="39" y="113"/>
                  </a:lnTo>
                  <a:lnTo>
                    <a:pt x="59" y="106"/>
                  </a:lnTo>
                  <a:lnTo>
                    <a:pt x="80" y="98"/>
                  </a:lnTo>
                  <a:lnTo>
                    <a:pt x="103" y="92"/>
                  </a:lnTo>
                  <a:lnTo>
                    <a:pt x="126" y="87"/>
                  </a:lnTo>
                  <a:lnTo>
                    <a:pt x="139" y="86"/>
                  </a:lnTo>
                  <a:lnTo>
                    <a:pt x="152" y="85"/>
                  </a:lnTo>
                  <a:lnTo>
                    <a:pt x="165" y="85"/>
                  </a:lnTo>
                  <a:lnTo>
                    <a:pt x="179" y="86"/>
                  </a:lnTo>
                  <a:lnTo>
                    <a:pt x="193" y="88"/>
                  </a:lnTo>
                  <a:lnTo>
                    <a:pt x="208" y="91"/>
                  </a:lnTo>
                  <a:lnTo>
                    <a:pt x="223" y="96"/>
                  </a:lnTo>
                  <a:lnTo>
                    <a:pt x="238" y="102"/>
                  </a:lnTo>
                  <a:lnTo>
                    <a:pt x="255" y="108"/>
                  </a:lnTo>
                  <a:lnTo>
                    <a:pt x="272" y="113"/>
                  </a:lnTo>
                  <a:lnTo>
                    <a:pt x="290" y="118"/>
                  </a:lnTo>
                  <a:lnTo>
                    <a:pt x="306" y="120"/>
                  </a:lnTo>
                  <a:lnTo>
                    <a:pt x="322" y="122"/>
                  </a:lnTo>
                  <a:lnTo>
                    <a:pt x="336" y="121"/>
                  </a:lnTo>
                  <a:lnTo>
                    <a:pt x="342" y="121"/>
                  </a:lnTo>
                  <a:lnTo>
                    <a:pt x="348" y="120"/>
                  </a:lnTo>
                  <a:lnTo>
                    <a:pt x="353" y="118"/>
                  </a:lnTo>
                  <a:lnTo>
                    <a:pt x="357" y="115"/>
                  </a:lnTo>
                  <a:lnTo>
                    <a:pt x="360" y="113"/>
                  </a:lnTo>
                  <a:lnTo>
                    <a:pt x="362" y="111"/>
                  </a:lnTo>
                  <a:lnTo>
                    <a:pt x="363" y="108"/>
                  </a:lnTo>
                  <a:lnTo>
                    <a:pt x="363" y="104"/>
                  </a:lnTo>
                  <a:lnTo>
                    <a:pt x="362" y="100"/>
                  </a:lnTo>
                  <a:lnTo>
                    <a:pt x="359" y="96"/>
                  </a:lnTo>
                  <a:lnTo>
                    <a:pt x="356" y="91"/>
                  </a:lnTo>
                  <a:lnTo>
                    <a:pt x="351" y="86"/>
                  </a:lnTo>
                  <a:lnTo>
                    <a:pt x="343" y="79"/>
                  </a:lnTo>
                  <a:lnTo>
                    <a:pt x="335" y="73"/>
                  </a:lnTo>
                  <a:lnTo>
                    <a:pt x="326" y="66"/>
                  </a:lnTo>
                  <a:lnTo>
                    <a:pt x="315" y="59"/>
                  </a:lnTo>
                  <a:lnTo>
                    <a:pt x="286" y="42"/>
                  </a:lnTo>
                  <a:lnTo>
                    <a:pt x="250" y="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97" name="Freeform 2405">
              <a:extLst>
                <a:ext uri="{FF2B5EF4-FFF2-40B4-BE49-F238E27FC236}">
                  <a16:creationId xmlns:a16="http://schemas.microsoft.com/office/drawing/2014/main" id="{89E6B3E7-691E-4DAA-B767-27E83F4976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0" y="3410"/>
              <a:ext cx="41" cy="26"/>
            </a:xfrm>
            <a:custGeom>
              <a:avLst/>
              <a:gdLst>
                <a:gd name="T0" fmla="*/ 2 w 605"/>
                <a:gd name="T1" fmla="*/ 0 h 392"/>
                <a:gd name="T2" fmla="*/ 2 w 605"/>
                <a:gd name="T3" fmla="*/ 0 h 392"/>
                <a:gd name="T4" fmla="*/ 2 w 605"/>
                <a:gd name="T5" fmla="*/ 1 h 392"/>
                <a:gd name="T6" fmla="*/ 2 w 605"/>
                <a:gd name="T7" fmla="*/ 1 h 392"/>
                <a:gd name="T8" fmla="*/ 2 w 605"/>
                <a:gd name="T9" fmla="*/ 1 h 392"/>
                <a:gd name="T10" fmla="*/ 2 w 605"/>
                <a:gd name="T11" fmla="*/ 1 h 392"/>
                <a:gd name="T12" fmla="*/ 2 w 605"/>
                <a:gd name="T13" fmla="*/ 1 h 392"/>
                <a:gd name="T14" fmla="*/ 2 w 605"/>
                <a:gd name="T15" fmla="*/ 1 h 392"/>
                <a:gd name="T16" fmla="*/ 2 w 605"/>
                <a:gd name="T17" fmla="*/ 1 h 392"/>
                <a:gd name="T18" fmla="*/ 2 w 605"/>
                <a:gd name="T19" fmla="*/ 1 h 392"/>
                <a:gd name="T20" fmla="*/ 2 w 605"/>
                <a:gd name="T21" fmla="*/ 1 h 392"/>
                <a:gd name="T22" fmla="*/ 2 w 605"/>
                <a:gd name="T23" fmla="*/ 1 h 392"/>
                <a:gd name="T24" fmla="*/ 2 w 605"/>
                <a:gd name="T25" fmla="*/ 1 h 392"/>
                <a:gd name="T26" fmla="*/ 1 w 605"/>
                <a:gd name="T27" fmla="*/ 1 h 392"/>
                <a:gd name="T28" fmla="*/ 1 w 605"/>
                <a:gd name="T29" fmla="*/ 1 h 392"/>
                <a:gd name="T30" fmla="*/ 1 w 605"/>
                <a:gd name="T31" fmla="*/ 1 h 392"/>
                <a:gd name="T32" fmla="*/ 1 w 605"/>
                <a:gd name="T33" fmla="*/ 2 h 392"/>
                <a:gd name="T34" fmla="*/ 1 w 605"/>
                <a:gd name="T35" fmla="*/ 2 h 392"/>
                <a:gd name="T36" fmla="*/ 1 w 605"/>
                <a:gd name="T37" fmla="*/ 2 h 392"/>
                <a:gd name="T38" fmla="*/ 1 w 605"/>
                <a:gd name="T39" fmla="*/ 2 h 392"/>
                <a:gd name="T40" fmla="*/ 1 w 605"/>
                <a:gd name="T41" fmla="*/ 2 h 392"/>
                <a:gd name="T42" fmla="*/ 1 w 605"/>
                <a:gd name="T43" fmla="*/ 2 h 392"/>
                <a:gd name="T44" fmla="*/ 1 w 605"/>
                <a:gd name="T45" fmla="*/ 2 h 392"/>
                <a:gd name="T46" fmla="*/ 0 w 605"/>
                <a:gd name="T47" fmla="*/ 2 h 392"/>
                <a:gd name="T48" fmla="*/ 0 w 605"/>
                <a:gd name="T49" fmla="*/ 2 h 392"/>
                <a:gd name="T50" fmla="*/ 0 w 605"/>
                <a:gd name="T51" fmla="*/ 2 h 392"/>
                <a:gd name="T52" fmla="*/ 0 w 605"/>
                <a:gd name="T53" fmla="*/ 2 h 392"/>
                <a:gd name="T54" fmla="*/ 0 w 605"/>
                <a:gd name="T55" fmla="*/ 2 h 392"/>
                <a:gd name="T56" fmla="*/ 0 w 605"/>
                <a:gd name="T57" fmla="*/ 2 h 392"/>
                <a:gd name="T58" fmla="*/ 0 w 605"/>
                <a:gd name="T59" fmla="*/ 2 h 392"/>
                <a:gd name="T60" fmla="*/ 0 w 605"/>
                <a:gd name="T61" fmla="*/ 1 h 392"/>
                <a:gd name="T62" fmla="*/ 0 w 605"/>
                <a:gd name="T63" fmla="*/ 1 h 392"/>
                <a:gd name="T64" fmla="*/ 0 w 605"/>
                <a:gd name="T65" fmla="*/ 1 h 392"/>
                <a:gd name="T66" fmla="*/ 0 w 605"/>
                <a:gd name="T67" fmla="*/ 1 h 392"/>
                <a:gd name="T68" fmla="*/ 0 w 605"/>
                <a:gd name="T69" fmla="*/ 1 h 392"/>
                <a:gd name="T70" fmla="*/ 0 w 605"/>
                <a:gd name="T71" fmla="*/ 1 h 392"/>
                <a:gd name="T72" fmla="*/ 0 w 605"/>
                <a:gd name="T73" fmla="*/ 1 h 392"/>
                <a:gd name="T74" fmla="*/ 0 w 605"/>
                <a:gd name="T75" fmla="*/ 1 h 392"/>
                <a:gd name="T76" fmla="*/ 0 w 605"/>
                <a:gd name="T77" fmla="*/ 1 h 392"/>
                <a:gd name="T78" fmla="*/ 0 w 605"/>
                <a:gd name="T79" fmla="*/ 0 h 392"/>
                <a:gd name="T80" fmla="*/ 0 w 605"/>
                <a:gd name="T81" fmla="*/ 0 h 392"/>
                <a:gd name="T82" fmla="*/ 0 w 605"/>
                <a:gd name="T83" fmla="*/ 0 h 392"/>
                <a:gd name="T84" fmla="*/ 1 w 605"/>
                <a:gd name="T85" fmla="*/ 0 h 392"/>
                <a:gd name="T86" fmla="*/ 1 w 605"/>
                <a:gd name="T87" fmla="*/ 0 h 392"/>
                <a:gd name="T88" fmla="*/ 1 w 605"/>
                <a:gd name="T89" fmla="*/ 0 h 392"/>
                <a:gd name="T90" fmla="*/ 1 w 605"/>
                <a:gd name="T91" fmla="*/ 0 h 392"/>
                <a:gd name="T92" fmla="*/ 2 w 605"/>
                <a:gd name="T93" fmla="*/ 0 h 392"/>
                <a:gd name="T94" fmla="*/ 2 w 605"/>
                <a:gd name="T95" fmla="*/ 0 h 392"/>
                <a:gd name="T96" fmla="*/ 2 w 605"/>
                <a:gd name="T97" fmla="*/ 0 h 392"/>
                <a:gd name="T98" fmla="*/ 2 w 605"/>
                <a:gd name="T99" fmla="*/ 0 h 392"/>
                <a:gd name="T100" fmla="*/ 3 w 605"/>
                <a:gd name="T101" fmla="*/ 0 h 392"/>
                <a:gd name="T102" fmla="*/ 3 w 605"/>
                <a:gd name="T103" fmla="*/ 0 h 392"/>
                <a:gd name="T104" fmla="*/ 3 w 605"/>
                <a:gd name="T105" fmla="*/ 0 h 392"/>
                <a:gd name="T106" fmla="*/ 3 w 605"/>
                <a:gd name="T107" fmla="*/ 0 h 392"/>
                <a:gd name="T108" fmla="*/ 3 w 605"/>
                <a:gd name="T109" fmla="*/ 0 h 392"/>
                <a:gd name="T110" fmla="*/ 3 w 605"/>
                <a:gd name="T111" fmla="*/ 0 h 392"/>
                <a:gd name="T112" fmla="*/ 3 w 605"/>
                <a:gd name="T113" fmla="*/ 0 h 392"/>
                <a:gd name="T114" fmla="*/ 3 w 605"/>
                <a:gd name="T115" fmla="*/ 0 h 39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605" h="392">
                  <a:moveTo>
                    <a:pt x="560" y="78"/>
                  </a:moveTo>
                  <a:lnTo>
                    <a:pt x="533" y="92"/>
                  </a:lnTo>
                  <a:lnTo>
                    <a:pt x="509" y="104"/>
                  </a:lnTo>
                  <a:lnTo>
                    <a:pt x="497" y="111"/>
                  </a:lnTo>
                  <a:lnTo>
                    <a:pt x="486" y="117"/>
                  </a:lnTo>
                  <a:lnTo>
                    <a:pt x="477" y="125"/>
                  </a:lnTo>
                  <a:lnTo>
                    <a:pt x="467" y="132"/>
                  </a:lnTo>
                  <a:lnTo>
                    <a:pt x="459" y="140"/>
                  </a:lnTo>
                  <a:lnTo>
                    <a:pt x="452" y="148"/>
                  </a:lnTo>
                  <a:lnTo>
                    <a:pt x="446" y="158"/>
                  </a:lnTo>
                  <a:lnTo>
                    <a:pt x="440" y="168"/>
                  </a:lnTo>
                  <a:lnTo>
                    <a:pt x="435" y="178"/>
                  </a:lnTo>
                  <a:lnTo>
                    <a:pt x="432" y="191"/>
                  </a:lnTo>
                  <a:lnTo>
                    <a:pt x="431" y="204"/>
                  </a:lnTo>
                  <a:lnTo>
                    <a:pt x="430" y="218"/>
                  </a:lnTo>
                  <a:lnTo>
                    <a:pt x="430" y="234"/>
                  </a:lnTo>
                  <a:lnTo>
                    <a:pt x="429" y="248"/>
                  </a:lnTo>
                  <a:lnTo>
                    <a:pt x="427" y="261"/>
                  </a:lnTo>
                  <a:lnTo>
                    <a:pt x="424" y="272"/>
                  </a:lnTo>
                  <a:lnTo>
                    <a:pt x="420" y="282"/>
                  </a:lnTo>
                  <a:lnTo>
                    <a:pt x="415" y="291"/>
                  </a:lnTo>
                  <a:lnTo>
                    <a:pt x="408" y="300"/>
                  </a:lnTo>
                  <a:lnTo>
                    <a:pt x="399" y="307"/>
                  </a:lnTo>
                  <a:lnTo>
                    <a:pt x="390" y="312"/>
                  </a:lnTo>
                  <a:lnTo>
                    <a:pt x="378" y="318"/>
                  </a:lnTo>
                  <a:lnTo>
                    <a:pt x="364" y="322"/>
                  </a:lnTo>
                  <a:lnTo>
                    <a:pt x="349" y="325"/>
                  </a:lnTo>
                  <a:lnTo>
                    <a:pt x="332" y="328"/>
                  </a:lnTo>
                  <a:lnTo>
                    <a:pt x="312" y="331"/>
                  </a:lnTo>
                  <a:lnTo>
                    <a:pt x="289" y="333"/>
                  </a:lnTo>
                  <a:lnTo>
                    <a:pt x="264" y="334"/>
                  </a:lnTo>
                  <a:lnTo>
                    <a:pt x="241" y="335"/>
                  </a:lnTo>
                  <a:lnTo>
                    <a:pt x="222" y="338"/>
                  </a:lnTo>
                  <a:lnTo>
                    <a:pt x="209" y="342"/>
                  </a:lnTo>
                  <a:lnTo>
                    <a:pt x="199" y="346"/>
                  </a:lnTo>
                  <a:lnTo>
                    <a:pt x="192" y="350"/>
                  </a:lnTo>
                  <a:lnTo>
                    <a:pt x="186" y="355"/>
                  </a:lnTo>
                  <a:lnTo>
                    <a:pt x="183" y="360"/>
                  </a:lnTo>
                  <a:lnTo>
                    <a:pt x="181" y="366"/>
                  </a:lnTo>
                  <a:lnTo>
                    <a:pt x="178" y="371"/>
                  </a:lnTo>
                  <a:lnTo>
                    <a:pt x="175" y="376"/>
                  </a:lnTo>
                  <a:lnTo>
                    <a:pt x="170" y="380"/>
                  </a:lnTo>
                  <a:lnTo>
                    <a:pt x="163" y="384"/>
                  </a:lnTo>
                  <a:lnTo>
                    <a:pt x="153" y="387"/>
                  </a:lnTo>
                  <a:lnTo>
                    <a:pt x="139" y="390"/>
                  </a:lnTo>
                  <a:lnTo>
                    <a:pt x="122" y="391"/>
                  </a:lnTo>
                  <a:lnTo>
                    <a:pt x="98" y="392"/>
                  </a:lnTo>
                  <a:lnTo>
                    <a:pt x="52" y="392"/>
                  </a:lnTo>
                  <a:lnTo>
                    <a:pt x="22" y="391"/>
                  </a:lnTo>
                  <a:lnTo>
                    <a:pt x="11" y="390"/>
                  </a:lnTo>
                  <a:lnTo>
                    <a:pt x="5" y="389"/>
                  </a:lnTo>
                  <a:lnTo>
                    <a:pt x="3" y="388"/>
                  </a:lnTo>
                  <a:lnTo>
                    <a:pt x="1" y="387"/>
                  </a:lnTo>
                  <a:lnTo>
                    <a:pt x="0" y="386"/>
                  </a:lnTo>
                  <a:lnTo>
                    <a:pt x="0" y="385"/>
                  </a:lnTo>
                  <a:lnTo>
                    <a:pt x="1" y="382"/>
                  </a:lnTo>
                  <a:lnTo>
                    <a:pt x="4" y="378"/>
                  </a:lnTo>
                  <a:lnTo>
                    <a:pt x="9" y="373"/>
                  </a:lnTo>
                  <a:lnTo>
                    <a:pt x="17" y="368"/>
                  </a:lnTo>
                  <a:lnTo>
                    <a:pt x="35" y="353"/>
                  </a:lnTo>
                  <a:lnTo>
                    <a:pt x="57" y="334"/>
                  </a:lnTo>
                  <a:lnTo>
                    <a:pt x="63" y="327"/>
                  </a:lnTo>
                  <a:lnTo>
                    <a:pt x="67" y="321"/>
                  </a:lnTo>
                  <a:lnTo>
                    <a:pt x="71" y="315"/>
                  </a:lnTo>
                  <a:lnTo>
                    <a:pt x="75" y="308"/>
                  </a:lnTo>
                  <a:lnTo>
                    <a:pt x="77" y="300"/>
                  </a:lnTo>
                  <a:lnTo>
                    <a:pt x="79" y="291"/>
                  </a:lnTo>
                  <a:lnTo>
                    <a:pt x="81" y="283"/>
                  </a:lnTo>
                  <a:lnTo>
                    <a:pt x="82" y="275"/>
                  </a:lnTo>
                  <a:lnTo>
                    <a:pt x="84" y="256"/>
                  </a:lnTo>
                  <a:lnTo>
                    <a:pt x="84" y="237"/>
                  </a:lnTo>
                  <a:lnTo>
                    <a:pt x="83" y="217"/>
                  </a:lnTo>
                  <a:lnTo>
                    <a:pt x="83" y="198"/>
                  </a:lnTo>
                  <a:lnTo>
                    <a:pt x="82" y="178"/>
                  </a:lnTo>
                  <a:lnTo>
                    <a:pt x="81" y="159"/>
                  </a:lnTo>
                  <a:lnTo>
                    <a:pt x="81" y="141"/>
                  </a:lnTo>
                  <a:lnTo>
                    <a:pt x="83" y="125"/>
                  </a:lnTo>
                  <a:lnTo>
                    <a:pt x="84" y="116"/>
                  </a:lnTo>
                  <a:lnTo>
                    <a:pt x="87" y="109"/>
                  </a:lnTo>
                  <a:lnTo>
                    <a:pt x="89" y="103"/>
                  </a:lnTo>
                  <a:lnTo>
                    <a:pt x="91" y="97"/>
                  </a:lnTo>
                  <a:lnTo>
                    <a:pt x="95" y="91"/>
                  </a:lnTo>
                  <a:lnTo>
                    <a:pt x="99" y="86"/>
                  </a:lnTo>
                  <a:lnTo>
                    <a:pt x="103" y="81"/>
                  </a:lnTo>
                  <a:lnTo>
                    <a:pt x="109" y="78"/>
                  </a:lnTo>
                  <a:lnTo>
                    <a:pt x="135" y="65"/>
                  </a:lnTo>
                  <a:lnTo>
                    <a:pt x="166" y="52"/>
                  </a:lnTo>
                  <a:lnTo>
                    <a:pt x="200" y="39"/>
                  </a:lnTo>
                  <a:lnTo>
                    <a:pt x="237" y="27"/>
                  </a:lnTo>
                  <a:lnTo>
                    <a:pt x="255" y="22"/>
                  </a:lnTo>
                  <a:lnTo>
                    <a:pt x="275" y="17"/>
                  </a:lnTo>
                  <a:lnTo>
                    <a:pt x="294" y="11"/>
                  </a:lnTo>
                  <a:lnTo>
                    <a:pt x="314" y="8"/>
                  </a:lnTo>
                  <a:lnTo>
                    <a:pt x="334" y="5"/>
                  </a:lnTo>
                  <a:lnTo>
                    <a:pt x="352" y="2"/>
                  </a:lnTo>
                  <a:lnTo>
                    <a:pt x="372" y="1"/>
                  </a:lnTo>
                  <a:lnTo>
                    <a:pt x="389" y="0"/>
                  </a:lnTo>
                  <a:lnTo>
                    <a:pt x="430" y="1"/>
                  </a:lnTo>
                  <a:lnTo>
                    <a:pt x="477" y="3"/>
                  </a:lnTo>
                  <a:lnTo>
                    <a:pt x="500" y="4"/>
                  </a:lnTo>
                  <a:lnTo>
                    <a:pt x="523" y="6"/>
                  </a:lnTo>
                  <a:lnTo>
                    <a:pt x="544" y="9"/>
                  </a:lnTo>
                  <a:lnTo>
                    <a:pt x="563" y="14"/>
                  </a:lnTo>
                  <a:lnTo>
                    <a:pt x="580" y="18"/>
                  </a:lnTo>
                  <a:lnTo>
                    <a:pt x="593" y="23"/>
                  </a:lnTo>
                  <a:lnTo>
                    <a:pt x="598" y="26"/>
                  </a:lnTo>
                  <a:lnTo>
                    <a:pt x="602" y="29"/>
                  </a:lnTo>
                  <a:lnTo>
                    <a:pt x="604" y="33"/>
                  </a:lnTo>
                  <a:lnTo>
                    <a:pt x="605" y="36"/>
                  </a:lnTo>
                  <a:lnTo>
                    <a:pt x="605" y="40"/>
                  </a:lnTo>
                  <a:lnTo>
                    <a:pt x="604" y="45"/>
                  </a:lnTo>
                  <a:lnTo>
                    <a:pt x="601" y="50"/>
                  </a:lnTo>
                  <a:lnTo>
                    <a:pt x="596" y="55"/>
                  </a:lnTo>
                  <a:lnTo>
                    <a:pt x="590" y="60"/>
                  </a:lnTo>
                  <a:lnTo>
                    <a:pt x="582" y="66"/>
                  </a:lnTo>
                  <a:lnTo>
                    <a:pt x="571" y="72"/>
                  </a:lnTo>
                  <a:lnTo>
                    <a:pt x="560" y="78"/>
                  </a:lnTo>
                  <a:close/>
                </a:path>
              </a:pathLst>
            </a:custGeom>
            <a:solidFill>
              <a:srgbClr val="D69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98" name="Freeform 2406">
              <a:extLst>
                <a:ext uri="{FF2B5EF4-FFF2-40B4-BE49-F238E27FC236}">
                  <a16:creationId xmlns:a16="http://schemas.microsoft.com/office/drawing/2014/main" id="{ECA65481-334D-4B23-9C07-6A6E0A9E6C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37" y="3408"/>
              <a:ext cx="51" cy="29"/>
            </a:xfrm>
            <a:custGeom>
              <a:avLst/>
              <a:gdLst>
                <a:gd name="T0" fmla="*/ 3 w 762"/>
                <a:gd name="T1" fmla="*/ 0 h 429"/>
                <a:gd name="T2" fmla="*/ 2 w 762"/>
                <a:gd name="T3" fmla="*/ 1 h 429"/>
                <a:gd name="T4" fmla="*/ 2 w 762"/>
                <a:gd name="T5" fmla="*/ 1 h 429"/>
                <a:gd name="T6" fmla="*/ 2 w 762"/>
                <a:gd name="T7" fmla="*/ 1 h 429"/>
                <a:gd name="T8" fmla="*/ 2 w 762"/>
                <a:gd name="T9" fmla="*/ 1 h 429"/>
                <a:gd name="T10" fmla="*/ 2 w 762"/>
                <a:gd name="T11" fmla="*/ 1 h 429"/>
                <a:gd name="T12" fmla="*/ 2 w 762"/>
                <a:gd name="T13" fmla="*/ 0 h 429"/>
                <a:gd name="T14" fmla="*/ 2 w 762"/>
                <a:gd name="T15" fmla="*/ 1 h 429"/>
                <a:gd name="T16" fmla="*/ 2 w 762"/>
                <a:gd name="T17" fmla="*/ 1 h 429"/>
                <a:gd name="T18" fmla="*/ 2 w 762"/>
                <a:gd name="T19" fmla="*/ 1 h 429"/>
                <a:gd name="T20" fmla="*/ 2 w 762"/>
                <a:gd name="T21" fmla="*/ 1 h 429"/>
                <a:gd name="T22" fmla="*/ 2 w 762"/>
                <a:gd name="T23" fmla="*/ 2 h 429"/>
                <a:gd name="T24" fmla="*/ 2 w 762"/>
                <a:gd name="T25" fmla="*/ 2 h 429"/>
                <a:gd name="T26" fmla="*/ 2 w 762"/>
                <a:gd name="T27" fmla="*/ 1 h 429"/>
                <a:gd name="T28" fmla="*/ 2 w 762"/>
                <a:gd name="T29" fmla="*/ 1 h 429"/>
                <a:gd name="T30" fmla="*/ 1 w 762"/>
                <a:gd name="T31" fmla="*/ 2 h 429"/>
                <a:gd name="T32" fmla="*/ 1 w 762"/>
                <a:gd name="T33" fmla="*/ 2 h 429"/>
                <a:gd name="T34" fmla="*/ 1 w 762"/>
                <a:gd name="T35" fmla="*/ 2 h 429"/>
                <a:gd name="T36" fmla="*/ 1 w 762"/>
                <a:gd name="T37" fmla="*/ 2 h 429"/>
                <a:gd name="T38" fmla="*/ 1 w 762"/>
                <a:gd name="T39" fmla="*/ 2 h 429"/>
                <a:gd name="T40" fmla="*/ 1 w 762"/>
                <a:gd name="T41" fmla="*/ 2 h 429"/>
                <a:gd name="T42" fmla="*/ 1 w 762"/>
                <a:gd name="T43" fmla="*/ 2 h 429"/>
                <a:gd name="T44" fmla="*/ 1 w 762"/>
                <a:gd name="T45" fmla="*/ 2 h 429"/>
                <a:gd name="T46" fmla="*/ 1 w 762"/>
                <a:gd name="T47" fmla="*/ 2 h 429"/>
                <a:gd name="T48" fmla="*/ 1 w 762"/>
                <a:gd name="T49" fmla="*/ 2 h 429"/>
                <a:gd name="T50" fmla="*/ 1 w 762"/>
                <a:gd name="T51" fmla="*/ 2 h 429"/>
                <a:gd name="T52" fmla="*/ 0 w 762"/>
                <a:gd name="T53" fmla="*/ 2 h 429"/>
                <a:gd name="T54" fmla="*/ 0 w 762"/>
                <a:gd name="T55" fmla="*/ 2 h 429"/>
                <a:gd name="T56" fmla="*/ 0 w 762"/>
                <a:gd name="T57" fmla="*/ 2 h 429"/>
                <a:gd name="T58" fmla="*/ 0 w 762"/>
                <a:gd name="T59" fmla="*/ 2 h 429"/>
                <a:gd name="T60" fmla="*/ 1 w 762"/>
                <a:gd name="T61" fmla="*/ 2 h 429"/>
                <a:gd name="T62" fmla="*/ 0 w 762"/>
                <a:gd name="T63" fmla="*/ 2 h 429"/>
                <a:gd name="T64" fmla="*/ 0 w 762"/>
                <a:gd name="T65" fmla="*/ 1 h 429"/>
                <a:gd name="T66" fmla="*/ 0 w 762"/>
                <a:gd name="T67" fmla="*/ 1 h 429"/>
                <a:gd name="T68" fmla="*/ 1 w 762"/>
                <a:gd name="T69" fmla="*/ 1 h 429"/>
                <a:gd name="T70" fmla="*/ 1 w 762"/>
                <a:gd name="T71" fmla="*/ 2 h 429"/>
                <a:gd name="T72" fmla="*/ 0 w 762"/>
                <a:gd name="T73" fmla="*/ 2 h 429"/>
                <a:gd name="T74" fmla="*/ 0 w 762"/>
                <a:gd name="T75" fmla="*/ 1 h 429"/>
                <a:gd name="T76" fmla="*/ 1 w 762"/>
                <a:gd name="T77" fmla="*/ 0 h 429"/>
                <a:gd name="T78" fmla="*/ 1 w 762"/>
                <a:gd name="T79" fmla="*/ 1 h 429"/>
                <a:gd name="T80" fmla="*/ 1 w 762"/>
                <a:gd name="T81" fmla="*/ 1 h 429"/>
                <a:gd name="T82" fmla="*/ 0 w 762"/>
                <a:gd name="T83" fmla="*/ 1 h 429"/>
                <a:gd name="T84" fmla="*/ 1 w 762"/>
                <a:gd name="T85" fmla="*/ 0 h 429"/>
                <a:gd name="T86" fmla="*/ 1 w 762"/>
                <a:gd name="T87" fmla="*/ 0 h 429"/>
                <a:gd name="T88" fmla="*/ 1 w 762"/>
                <a:gd name="T89" fmla="*/ 0 h 429"/>
                <a:gd name="T90" fmla="*/ 2 w 762"/>
                <a:gd name="T91" fmla="*/ 0 h 429"/>
                <a:gd name="T92" fmla="*/ 2 w 762"/>
                <a:gd name="T93" fmla="*/ 0 h 429"/>
                <a:gd name="T94" fmla="*/ 1 w 762"/>
                <a:gd name="T95" fmla="*/ 0 h 429"/>
                <a:gd name="T96" fmla="*/ 2 w 762"/>
                <a:gd name="T97" fmla="*/ 0 h 429"/>
                <a:gd name="T98" fmla="*/ 3 w 762"/>
                <a:gd name="T99" fmla="*/ 0 h 429"/>
                <a:gd name="T100" fmla="*/ 2 w 762"/>
                <a:gd name="T101" fmla="*/ 0 h 429"/>
                <a:gd name="T102" fmla="*/ 3 w 762"/>
                <a:gd name="T103" fmla="*/ 0 h 429"/>
                <a:gd name="T104" fmla="*/ 3 w 762"/>
                <a:gd name="T105" fmla="*/ 0 h 429"/>
                <a:gd name="T106" fmla="*/ 3 w 762"/>
                <a:gd name="T107" fmla="*/ 0 h 429"/>
                <a:gd name="T108" fmla="*/ 3 w 762"/>
                <a:gd name="T109" fmla="*/ 0 h 429"/>
                <a:gd name="T110" fmla="*/ 3 w 762"/>
                <a:gd name="T111" fmla="*/ 0 h 429"/>
                <a:gd name="T112" fmla="*/ 3 w 762"/>
                <a:gd name="T113" fmla="*/ 0 h 429"/>
                <a:gd name="T114" fmla="*/ 3 w 762"/>
                <a:gd name="T115" fmla="*/ 0 h 429"/>
                <a:gd name="T116" fmla="*/ 3 w 762"/>
                <a:gd name="T117" fmla="*/ 1 h 429"/>
                <a:gd name="T118" fmla="*/ 3 w 762"/>
                <a:gd name="T119" fmla="*/ 0 h 42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62" h="429">
                  <a:moveTo>
                    <a:pt x="612" y="113"/>
                  </a:moveTo>
                  <a:lnTo>
                    <a:pt x="604" y="117"/>
                  </a:lnTo>
                  <a:lnTo>
                    <a:pt x="599" y="120"/>
                  </a:lnTo>
                  <a:lnTo>
                    <a:pt x="582" y="86"/>
                  </a:lnTo>
                  <a:lnTo>
                    <a:pt x="595" y="80"/>
                  </a:lnTo>
                  <a:lnTo>
                    <a:pt x="612" y="113"/>
                  </a:lnTo>
                  <a:close/>
                  <a:moveTo>
                    <a:pt x="599" y="120"/>
                  </a:moveTo>
                  <a:lnTo>
                    <a:pt x="576" y="130"/>
                  </a:lnTo>
                  <a:lnTo>
                    <a:pt x="557" y="142"/>
                  </a:lnTo>
                  <a:lnTo>
                    <a:pt x="547" y="147"/>
                  </a:lnTo>
                  <a:lnTo>
                    <a:pt x="538" y="153"/>
                  </a:lnTo>
                  <a:lnTo>
                    <a:pt x="530" y="159"/>
                  </a:lnTo>
                  <a:lnTo>
                    <a:pt x="523" y="165"/>
                  </a:lnTo>
                  <a:lnTo>
                    <a:pt x="517" y="171"/>
                  </a:lnTo>
                  <a:lnTo>
                    <a:pt x="510" y="179"/>
                  </a:lnTo>
                  <a:lnTo>
                    <a:pt x="505" y="187"/>
                  </a:lnTo>
                  <a:lnTo>
                    <a:pt x="501" y="195"/>
                  </a:lnTo>
                  <a:lnTo>
                    <a:pt x="498" y="204"/>
                  </a:lnTo>
                  <a:lnTo>
                    <a:pt x="495" y="215"/>
                  </a:lnTo>
                  <a:lnTo>
                    <a:pt x="494" y="225"/>
                  </a:lnTo>
                  <a:lnTo>
                    <a:pt x="493" y="236"/>
                  </a:lnTo>
                  <a:lnTo>
                    <a:pt x="456" y="236"/>
                  </a:lnTo>
                  <a:lnTo>
                    <a:pt x="456" y="221"/>
                  </a:lnTo>
                  <a:lnTo>
                    <a:pt x="458" y="206"/>
                  </a:lnTo>
                  <a:lnTo>
                    <a:pt x="461" y="193"/>
                  </a:lnTo>
                  <a:lnTo>
                    <a:pt x="465" y="181"/>
                  </a:lnTo>
                  <a:lnTo>
                    <a:pt x="470" y="170"/>
                  </a:lnTo>
                  <a:lnTo>
                    <a:pt x="476" y="160"/>
                  </a:lnTo>
                  <a:lnTo>
                    <a:pt x="484" y="151"/>
                  </a:lnTo>
                  <a:lnTo>
                    <a:pt x="491" y="142"/>
                  </a:lnTo>
                  <a:lnTo>
                    <a:pt x="500" y="134"/>
                  </a:lnTo>
                  <a:lnTo>
                    <a:pt x="509" y="126"/>
                  </a:lnTo>
                  <a:lnTo>
                    <a:pt x="521" y="119"/>
                  </a:lnTo>
                  <a:lnTo>
                    <a:pt x="531" y="113"/>
                  </a:lnTo>
                  <a:lnTo>
                    <a:pt x="556" y="99"/>
                  </a:lnTo>
                  <a:lnTo>
                    <a:pt x="582" y="86"/>
                  </a:lnTo>
                  <a:lnTo>
                    <a:pt x="599" y="120"/>
                  </a:lnTo>
                  <a:close/>
                  <a:moveTo>
                    <a:pt x="493" y="236"/>
                  </a:moveTo>
                  <a:lnTo>
                    <a:pt x="493" y="254"/>
                  </a:lnTo>
                  <a:lnTo>
                    <a:pt x="492" y="270"/>
                  </a:lnTo>
                  <a:lnTo>
                    <a:pt x="489" y="285"/>
                  </a:lnTo>
                  <a:lnTo>
                    <a:pt x="486" y="298"/>
                  </a:lnTo>
                  <a:lnTo>
                    <a:pt x="481" y="310"/>
                  </a:lnTo>
                  <a:lnTo>
                    <a:pt x="473" y="321"/>
                  </a:lnTo>
                  <a:lnTo>
                    <a:pt x="469" y="326"/>
                  </a:lnTo>
                  <a:lnTo>
                    <a:pt x="465" y="331"/>
                  </a:lnTo>
                  <a:lnTo>
                    <a:pt x="460" y="335"/>
                  </a:lnTo>
                  <a:lnTo>
                    <a:pt x="455" y="339"/>
                  </a:lnTo>
                  <a:lnTo>
                    <a:pt x="433" y="309"/>
                  </a:lnTo>
                  <a:lnTo>
                    <a:pt x="438" y="304"/>
                  </a:lnTo>
                  <a:lnTo>
                    <a:pt x="443" y="297"/>
                  </a:lnTo>
                  <a:lnTo>
                    <a:pt x="448" y="290"/>
                  </a:lnTo>
                  <a:lnTo>
                    <a:pt x="451" y="282"/>
                  </a:lnTo>
                  <a:lnTo>
                    <a:pt x="453" y="272"/>
                  </a:lnTo>
                  <a:lnTo>
                    <a:pt x="455" y="261"/>
                  </a:lnTo>
                  <a:lnTo>
                    <a:pt x="455" y="250"/>
                  </a:lnTo>
                  <a:lnTo>
                    <a:pt x="456" y="236"/>
                  </a:lnTo>
                  <a:lnTo>
                    <a:pt x="493" y="236"/>
                  </a:lnTo>
                  <a:close/>
                  <a:moveTo>
                    <a:pt x="455" y="339"/>
                  </a:moveTo>
                  <a:lnTo>
                    <a:pt x="443" y="346"/>
                  </a:lnTo>
                  <a:lnTo>
                    <a:pt x="431" y="353"/>
                  </a:lnTo>
                  <a:lnTo>
                    <a:pt x="416" y="358"/>
                  </a:lnTo>
                  <a:lnTo>
                    <a:pt x="399" y="362"/>
                  </a:lnTo>
                  <a:lnTo>
                    <a:pt x="380" y="365"/>
                  </a:lnTo>
                  <a:lnTo>
                    <a:pt x="359" y="367"/>
                  </a:lnTo>
                  <a:lnTo>
                    <a:pt x="335" y="369"/>
                  </a:lnTo>
                  <a:lnTo>
                    <a:pt x="309" y="370"/>
                  </a:lnTo>
                  <a:lnTo>
                    <a:pt x="308" y="332"/>
                  </a:lnTo>
                  <a:lnTo>
                    <a:pt x="331" y="331"/>
                  </a:lnTo>
                  <a:lnTo>
                    <a:pt x="352" y="330"/>
                  </a:lnTo>
                  <a:lnTo>
                    <a:pt x="370" y="328"/>
                  </a:lnTo>
                  <a:lnTo>
                    <a:pt x="387" y="326"/>
                  </a:lnTo>
                  <a:lnTo>
                    <a:pt x="401" y="323"/>
                  </a:lnTo>
                  <a:lnTo>
                    <a:pt x="414" y="319"/>
                  </a:lnTo>
                  <a:lnTo>
                    <a:pt x="424" y="315"/>
                  </a:lnTo>
                  <a:lnTo>
                    <a:pt x="433" y="309"/>
                  </a:lnTo>
                  <a:lnTo>
                    <a:pt x="455" y="339"/>
                  </a:lnTo>
                  <a:close/>
                  <a:moveTo>
                    <a:pt x="307" y="332"/>
                  </a:moveTo>
                  <a:lnTo>
                    <a:pt x="308" y="332"/>
                  </a:lnTo>
                  <a:lnTo>
                    <a:pt x="308" y="352"/>
                  </a:lnTo>
                  <a:lnTo>
                    <a:pt x="307" y="332"/>
                  </a:lnTo>
                  <a:close/>
                  <a:moveTo>
                    <a:pt x="309" y="370"/>
                  </a:moveTo>
                  <a:lnTo>
                    <a:pt x="289" y="371"/>
                  </a:lnTo>
                  <a:lnTo>
                    <a:pt x="275" y="373"/>
                  </a:lnTo>
                  <a:lnTo>
                    <a:pt x="263" y="375"/>
                  </a:lnTo>
                  <a:lnTo>
                    <a:pt x="255" y="378"/>
                  </a:lnTo>
                  <a:lnTo>
                    <a:pt x="250" y="381"/>
                  </a:lnTo>
                  <a:lnTo>
                    <a:pt x="246" y="385"/>
                  </a:lnTo>
                  <a:lnTo>
                    <a:pt x="244" y="388"/>
                  </a:lnTo>
                  <a:lnTo>
                    <a:pt x="242" y="391"/>
                  </a:lnTo>
                  <a:lnTo>
                    <a:pt x="208" y="375"/>
                  </a:lnTo>
                  <a:lnTo>
                    <a:pt x="212" y="368"/>
                  </a:lnTo>
                  <a:lnTo>
                    <a:pt x="216" y="361"/>
                  </a:lnTo>
                  <a:lnTo>
                    <a:pt x="222" y="355"/>
                  </a:lnTo>
                  <a:lnTo>
                    <a:pt x="230" y="349"/>
                  </a:lnTo>
                  <a:lnTo>
                    <a:pt x="236" y="345"/>
                  </a:lnTo>
                  <a:lnTo>
                    <a:pt x="243" y="342"/>
                  </a:lnTo>
                  <a:lnTo>
                    <a:pt x="250" y="340"/>
                  </a:lnTo>
                  <a:lnTo>
                    <a:pt x="258" y="338"/>
                  </a:lnTo>
                  <a:lnTo>
                    <a:pt x="280" y="335"/>
                  </a:lnTo>
                  <a:lnTo>
                    <a:pt x="307" y="332"/>
                  </a:lnTo>
                  <a:lnTo>
                    <a:pt x="309" y="370"/>
                  </a:lnTo>
                  <a:close/>
                  <a:moveTo>
                    <a:pt x="242" y="391"/>
                  </a:moveTo>
                  <a:lnTo>
                    <a:pt x="287" y="294"/>
                  </a:lnTo>
                  <a:lnTo>
                    <a:pt x="242" y="391"/>
                  </a:lnTo>
                  <a:lnTo>
                    <a:pt x="225" y="384"/>
                  </a:lnTo>
                  <a:lnTo>
                    <a:pt x="242" y="391"/>
                  </a:lnTo>
                  <a:close/>
                  <a:moveTo>
                    <a:pt x="242" y="391"/>
                  </a:moveTo>
                  <a:lnTo>
                    <a:pt x="239" y="398"/>
                  </a:lnTo>
                  <a:lnTo>
                    <a:pt x="234" y="405"/>
                  </a:lnTo>
                  <a:lnTo>
                    <a:pt x="231" y="408"/>
                  </a:lnTo>
                  <a:lnTo>
                    <a:pt x="228" y="411"/>
                  </a:lnTo>
                  <a:lnTo>
                    <a:pt x="224" y="414"/>
                  </a:lnTo>
                  <a:lnTo>
                    <a:pt x="219" y="418"/>
                  </a:lnTo>
                  <a:lnTo>
                    <a:pt x="214" y="420"/>
                  </a:lnTo>
                  <a:lnTo>
                    <a:pt x="208" y="423"/>
                  </a:lnTo>
                  <a:lnTo>
                    <a:pt x="199" y="425"/>
                  </a:lnTo>
                  <a:lnTo>
                    <a:pt x="191" y="426"/>
                  </a:lnTo>
                  <a:lnTo>
                    <a:pt x="170" y="428"/>
                  </a:lnTo>
                  <a:lnTo>
                    <a:pt x="142" y="429"/>
                  </a:lnTo>
                  <a:lnTo>
                    <a:pt x="142" y="392"/>
                  </a:lnTo>
                  <a:lnTo>
                    <a:pt x="161" y="391"/>
                  </a:lnTo>
                  <a:lnTo>
                    <a:pt x="176" y="390"/>
                  </a:lnTo>
                  <a:lnTo>
                    <a:pt x="187" y="389"/>
                  </a:lnTo>
                  <a:lnTo>
                    <a:pt x="195" y="387"/>
                  </a:lnTo>
                  <a:lnTo>
                    <a:pt x="201" y="385"/>
                  </a:lnTo>
                  <a:lnTo>
                    <a:pt x="205" y="381"/>
                  </a:lnTo>
                  <a:lnTo>
                    <a:pt x="207" y="378"/>
                  </a:lnTo>
                  <a:lnTo>
                    <a:pt x="208" y="375"/>
                  </a:lnTo>
                  <a:lnTo>
                    <a:pt x="242" y="391"/>
                  </a:lnTo>
                  <a:close/>
                  <a:moveTo>
                    <a:pt x="142" y="429"/>
                  </a:moveTo>
                  <a:lnTo>
                    <a:pt x="75" y="429"/>
                  </a:lnTo>
                  <a:lnTo>
                    <a:pt x="31" y="428"/>
                  </a:lnTo>
                  <a:lnTo>
                    <a:pt x="16" y="427"/>
                  </a:lnTo>
                  <a:lnTo>
                    <a:pt x="7" y="425"/>
                  </a:lnTo>
                  <a:lnTo>
                    <a:pt x="4" y="423"/>
                  </a:lnTo>
                  <a:lnTo>
                    <a:pt x="1" y="422"/>
                  </a:lnTo>
                  <a:lnTo>
                    <a:pt x="0" y="420"/>
                  </a:lnTo>
                  <a:lnTo>
                    <a:pt x="0" y="418"/>
                  </a:lnTo>
                  <a:lnTo>
                    <a:pt x="0" y="415"/>
                  </a:lnTo>
                  <a:lnTo>
                    <a:pt x="2" y="412"/>
                  </a:lnTo>
                  <a:lnTo>
                    <a:pt x="4" y="410"/>
                  </a:lnTo>
                  <a:lnTo>
                    <a:pt x="7" y="407"/>
                  </a:lnTo>
                  <a:lnTo>
                    <a:pt x="15" y="399"/>
                  </a:lnTo>
                  <a:lnTo>
                    <a:pt x="26" y="391"/>
                  </a:lnTo>
                  <a:lnTo>
                    <a:pt x="54" y="368"/>
                  </a:lnTo>
                  <a:lnTo>
                    <a:pt x="88" y="337"/>
                  </a:lnTo>
                  <a:lnTo>
                    <a:pt x="114" y="365"/>
                  </a:lnTo>
                  <a:lnTo>
                    <a:pt x="96" y="380"/>
                  </a:lnTo>
                  <a:lnTo>
                    <a:pt x="88" y="388"/>
                  </a:lnTo>
                  <a:lnTo>
                    <a:pt x="89" y="390"/>
                  </a:lnTo>
                  <a:lnTo>
                    <a:pt x="91" y="390"/>
                  </a:lnTo>
                  <a:lnTo>
                    <a:pt x="94" y="391"/>
                  </a:lnTo>
                  <a:lnTo>
                    <a:pt x="101" y="391"/>
                  </a:lnTo>
                  <a:lnTo>
                    <a:pt x="117" y="392"/>
                  </a:lnTo>
                  <a:lnTo>
                    <a:pt x="142" y="392"/>
                  </a:lnTo>
                  <a:lnTo>
                    <a:pt x="142" y="429"/>
                  </a:lnTo>
                  <a:close/>
                  <a:moveTo>
                    <a:pt x="88" y="337"/>
                  </a:moveTo>
                  <a:lnTo>
                    <a:pt x="101" y="352"/>
                  </a:lnTo>
                  <a:lnTo>
                    <a:pt x="88" y="337"/>
                  </a:lnTo>
                  <a:close/>
                  <a:moveTo>
                    <a:pt x="88" y="337"/>
                  </a:moveTo>
                  <a:lnTo>
                    <a:pt x="92" y="333"/>
                  </a:lnTo>
                  <a:lnTo>
                    <a:pt x="97" y="328"/>
                  </a:lnTo>
                  <a:lnTo>
                    <a:pt x="100" y="322"/>
                  </a:lnTo>
                  <a:lnTo>
                    <a:pt x="103" y="316"/>
                  </a:lnTo>
                  <a:lnTo>
                    <a:pt x="106" y="302"/>
                  </a:lnTo>
                  <a:lnTo>
                    <a:pt x="109" y="287"/>
                  </a:lnTo>
                  <a:lnTo>
                    <a:pt x="110" y="269"/>
                  </a:lnTo>
                  <a:lnTo>
                    <a:pt x="110" y="252"/>
                  </a:lnTo>
                  <a:lnTo>
                    <a:pt x="109" y="234"/>
                  </a:lnTo>
                  <a:lnTo>
                    <a:pt x="108" y="216"/>
                  </a:lnTo>
                  <a:lnTo>
                    <a:pt x="146" y="214"/>
                  </a:lnTo>
                  <a:lnTo>
                    <a:pt x="147" y="235"/>
                  </a:lnTo>
                  <a:lnTo>
                    <a:pt x="147" y="257"/>
                  </a:lnTo>
                  <a:lnTo>
                    <a:pt x="147" y="278"/>
                  </a:lnTo>
                  <a:lnTo>
                    <a:pt x="145" y="298"/>
                  </a:lnTo>
                  <a:lnTo>
                    <a:pt x="144" y="308"/>
                  </a:lnTo>
                  <a:lnTo>
                    <a:pt x="142" y="318"/>
                  </a:lnTo>
                  <a:lnTo>
                    <a:pt x="139" y="327"/>
                  </a:lnTo>
                  <a:lnTo>
                    <a:pt x="136" y="335"/>
                  </a:lnTo>
                  <a:lnTo>
                    <a:pt x="131" y="343"/>
                  </a:lnTo>
                  <a:lnTo>
                    <a:pt x="126" y="352"/>
                  </a:lnTo>
                  <a:lnTo>
                    <a:pt x="120" y="359"/>
                  </a:lnTo>
                  <a:lnTo>
                    <a:pt x="113" y="365"/>
                  </a:lnTo>
                  <a:lnTo>
                    <a:pt x="88" y="337"/>
                  </a:lnTo>
                  <a:close/>
                  <a:moveTo>
                    <a:pt x="108" y="216"/>
                  </a:moveTo>
                  <a:lnTo>
                    <a:pt x="107" y="194"/>
                  </a:lnTo>
                  <a:lnTo>
                    <a:pt x="107" y="173"/>
                  </a:lnTo>
                  <a:lnTo>
                    <a:pt x="107" y="153"/>
                  </a:lnTo>
                  <a:lnTo>
                    <a:pt x="109" y="134"/>
                  </a:lnTo>
                  <a:lnTo>
                    <a:pt x="111" y="125"/>
                  </a:lnTo>
                  <a:lnTo>
                    <a:pt x="113" y="117"/>
                  </a:lnTo>
                  <a:lnTo>
                    <a:pt x="116" y="110"/>
                  </a:lnTo>
                  <a:lnTo>
                    <a:pt x="120" y="102"/>
                  </a:lnTo>
                  <a:lnTo>
                    <a:pt x="125" y="95"/>
                  </a:lnTo>
                  <a:lnTo>
                    <a:pt x="131" y="89"/>
                  </a:lnTo>
                  <a:lnTo>
                    <a:pt x="137" y="84"/>
                  </a:lnTo>
                  <a:lnTo>
                    <a:pt x="144" y="80"/>
                  </a:lnTo>
                  <a:lnTo>
                    <a:pt x="161" y="113"/>
                  </a:lnTo>
                  <a:lnTo>
                    <a:pt x="158" y="115"/>
                  </a:lnTo>
                  <a:lnTo>
                    <a:pt x="155" y="118"/>
                  </a:lnTo>
                  <a:lnTo>
                    <a:pt x="152" y="122"/>
                  </a:lnTo>
                  <a:lnTo>
                    <a:pt x="150" y="126"/>
                  </a:lnTo>
                  <a:lnTo>
                    <a:pt x="147" y="138"/>
                  </a:lnTo>
                  <a:lnTo>
                    <a:pt x="145" y="150"/>
                  </a:lnTo>
                  <a:lnTo>
                    <a:pt x="144" y="164"/>
                  </a:lnTo>
                  <a:lnTo>
                    <a:pt x="144" y="180"/>
                  </a:lnTo>
                  <a:lnTo>
                    <a:pt x="145" y="196"/>
                  </a:lnTo>
                  <a:lnTo>
                    <a:pt x="146" y="214"/>
                  </a:lnTo>
                  <a:lnTo>
                    <a:pt x="108" y="216"/>
                  </a:lnTo>
                  <a:close/>
                  <a:moveTo>
                    <a:pt x="144" y="80"/>
                  </a:moveTo>
                  <a:lnTo>
                    <a:pt x="175" y="64"/>
                  </a:lnTo>
                  <a:lnTo>
                    <a:pt x="211" y="49"/>
                  </a:lnTo>
                  <a:lnTo>
                    <a:pt x="230" y="42"/>
                  </a:lnTo>
                  <a:lnTo>
                    <a:pt x="251" y="35"/>
                  </a:lnTo>
                  <a:lnTo>
                    <a:pt x="273" y="28"/>
                  </a:lnTo>
                  <a:lnTo>
                    <a:pt x="294" y="21"/>
                  </a:lnTo>
                  <a:lnTo>
                    <a:pt x="304" y="58"/>
                  </a:lnTo>
                  <a:lnTo>
                    <a:pt x="283" y="63"/>
                  </a:lnTo>
                  <a:lnTo>
                    <a:pt x="263" y="71"/>
                  </a:lnTo>
                  <a:lnTo>
                    <a:pt x="244" y="77"/>
                  </a:lnTo>
                  <a:lnTo>
                    <a:pt x="224" y="84"/>
                  </a:lnTo>
                  <a:lnTo>
                    <a:pt x="190" y="98"/>
                  </a:lnTo>
                  <a:lnTo>
                    <a:pt x="161" y="113"/>
                  </a:lnTo>
                  <a:lnTo>
                    <a:pt x="144" y="80"/>
                  </a:lnTo>
                  <a:close/>
                  <a:moveTo>
                    <a:pt x="294" y="21"/>
                  </a:moveTo>
                  <a:lnTo>
                    <a:pt x="329" y="13"/>
                  </a:lnTo>
                  <a:lnTo>
                    <a:pt x="365" y="6"/>
                  </a:lnTo>
                  <a:lnTo>
                    <a:pt x="383" y="4"/>
                  </a:lnTo>
                  <a:lnTo>
                    <a:pt x="400" y="2"/>
                  </a:lnTo>
                  <a:lnTo>
                    <a:pt x="417" y="1"/>
                  </a:lnTo>
                  <a:lnTo>
                    <a:pt x="433" y="0"/>
                  </a:lnTo>
                  <a:lnTo>
                    <a:pt x="433" y="38"/>
                  </a:lnTo>
                  <a:lnTo>
                    <a:pt x="418" y="38"/>
                  </a:lnTo>
                  <a:lnTo>
                    <a:pt x="402" y="39"/>
                  </a:lnTo>
                  <a:lnTo>
                    <a:pt x="386" y="41"/>
                  </a:lnTo>
                  <a:lnTo>
                    <a:pt x="370" y="43"/>
                  </a:lnTo>
                  <a:lnTo>
                    <a:pt x="337" y="50"/>
                  </a:lnTo>
                  <a:lnTo>
                    <a:pt x="304" y="58"/>
                  </a:lnTo>
                  <a:lnTo>
                    <a:pt x="294" y="21"/>
                  </a:lnTo>
                  <a:close/>
                  <a:moveTo>
                    <a:pt x="433" y="0"/>
                  </a:moveTo>
                  <a:lnTo>
                    <a:pt x="454" y="0"/>
                  </a:lnTo>
                  <a:lnTo>
                    <a:pt x="476" y="1"/>
                  </a:lnTo>
                  <a:lnTo>
                    <a:pt x="501" y="1"/>
                  </a:lnTo>
                  <a:lnTo>
                    <a:pt x="526" y="3"/>
                  </a:lnTo>
                  <a:lnTo>
                    <a:pt x="552" y="5"/>
                  </a:lnTo>
                  <a:lnTo>
                    <a:pt x="575" y="7"/>
                  </a:lnTo>
                  <a:lnTo>
                    <a:pt x="598" y="10"/>
                  </a:lnTo>
                  <a:lnTo>
                    <a:pt x="617" y="14"/>
                  </a:lnTo>
                  <a:lnTo>
                    <a:pt x="608" y="51"/>
                  </a:lnTo>
                  <a:lnTo>
                    <a:pt x="590" y="47"/>
                  </a:lnTo>
                  <a:lnTo>
                    <a:pt x="569" y="44"/>
                  </a:lnTo>
                  <a:lnTo>
                    <a:pt x="546" y="42"/>
                  </a:lnTo>
                  <a:lnTo>
                    <a:pt x="523" y="40"/>
                  </a:lnTo>
                  <a:lnTo>
                    <a:pt x="499" y="39"/>
                  </a:lnTo>
                  <a:lnTo>
                    <a:pt x="475" y="38"/>
                  </a:lnTo>
                  <a:lnTo>
                    <a:pt x="454" y="38"/>
                  </a:lnTo>
                  <a:lnTo>
                    <a:pt x="433" y="38"/>
                  </a:lnTo>
                  <a:lnTo>
                    <a:pt x="433" y="0"/>
                  </a:lnTo>
                  <a:close/>
                  <a:moveTo>
                    <a:pt x="617" y="14"/>
                  </a:moveTo>
                  <a:lnTo>
                    <a:pt x="762" y="50"/>
                  </a:lnTo>
                  <a:lnTo>
                    <a:pt x="617" y="14"/>
                  </a:lnTo>
                  <a:lnTo>
                    <a:pt x="613" y="33"/>
                  </a:lnTo>
                  <a:lnTo>
                    <a:pt x="617" y="14"/>
                  </a:lnTo>
                  <a:close/>
                  <a:moveTo>
                    <a:pt x="617" y="14"/>
                  </a:moveTo>
                  <a:lnTo>
                    <a:pt x="630" y="18"/>
                  </a:lnTo>
                  <a:lnTo>
                    <a:pt x="640" y="21"/>
                  </a:lnTo>
                  <a:lnTo>
                    <a:pt x="649" y="26"/>
                  </a:lnTo>
                  <a:lnTo>
                    <a:pt x="657" y="32"/>
                  </a:lnTo>
                  <a:lnTo>
                    <a:pt x="632" y="60"/>
                  </a:lnTo>
                  <a:lnTo>
                    <a:pt x="629" y="57"/>
                  </a:lnTo>
                  <a:lnTo>
                    <a:pt x="624" y="55"/>
                  </a:lnTo>
                  <a:lnTo>
                    <a:pt x="616" y="53"/>
                  </a:lnTo>
                  <a:lnTo>
                    <a:pt x="608" y="51"/>
                  </a:lnTo>
                  <a:lnTo>
                    <a:pt x="617" y="14"/>
                  </a:lnTo>
                  <a:close/>
                  <a:moveTo>
                    <a:pt x="657" y="32"/>
                  </a:moveTo>
                  <a:lnTo>
                    <a:pt x="662" y="37"/>
                  </a:lnTo>
                  <a:lnTo>
                    <a:pt x="665" y="42"/>
                  </a:lnTo>
                  <a:lnTo>
                    <a:pt x="668" y="47"/>
                  </a:lnTo>
                  <a:lnTo>
                    <a:pt x="669" y="52"/>
                  </a:lnTo>
                  <a:lnTo>
                    <a:pt x="670" y="58"/>
                  </a:lnTo>
                  <a:lnTo>
                    <a:pt x="668" y="63"/>
                  </a:lnTo>
                  <a:lnTo>
                    <a:pt x="666" y="70"/>
                  </a:lnTo>
                  <a:lnTo>
                    <a:pt x="663" y="76"/>
                  </a:lnTo>
                  <a:lnTo>
                    <a:pt x="631" y="55"/>
                  </a:lnTo>
                  <a:lnTo>
                    <a:pt x="633" y="57"/>
                  </a:lnTo>
                  <a:lnTo>
                    <a:pt x="632" y="60"/>
                  </a:lnTo>
                  <a:lnTo>
                    <a:pt x="657" y="32"/>
                  </a:lnTo>
                  <a:close/>
                  <a:moveTo>
                    <a:pt x="663" y="76"/>
                  </a:moveTo>
                  <a:lnTo>
                    <a:pt x="659" y="81"/>
                  </a:lnTo>
                  <a:lnTo>
                    <a:pt x="656" y="85"/>
                  </a:lnTo>
                  <a:lnTo>
                    <a:pt x="650" y="89"/>
                  </a:lnTo>
                  <a:lnTo>
                    <a:pt x="644" y="94"/>
                  </a:lnTo>
                  <a:lnTo>
                    <a:pt x="630" y="104"/>
                  </a:lnTo>
                  <a:lnTo>
                    <a:pt x="612" y="113"/>
                  </a:lnTo>
                  <a:lnTo>
                    <a:pt x="595" y="80"/>
                  </a:lnTo>
                  <a:lnTo>
                    <a:pt x="609" y="72"/>
                  </a:lnTo>
                  <a:lnTo>
                    <a:pt x="620" y="65"/>
                  </a:lnTo>
                  <a:lnTo>
                    <a:pt x="627" y="60"/>
                  </a:lnTo>
                  <a:lnTo>
                    <a:pt x="631" y="55"/>
                  </a:lnTo>
                  <a:lnTo>
                    <a:pt x="663" y="7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99" name="Freeform 2407">
              <a:extLst>
                <a:ext uri="{FF2B5EF4-FFF2-40B4-BE49-F238E27FC236}">
                  <a16:creationId xmlns:a16="http://schemas.microsoft.com/office/drawing/2014/main" id="{55009705-EF02-4DBF-B5AD-ECC48B989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" y="3405"/>
              <a:ext cx="45" cy="24"/>
            </a:xfrm>
            <a:custGeom>
              <a:avLst/>
              <a:gdLst>
                <a:gd name="T0" fmla="*/ 3 w 674"/>
                <a:gd name="T1" fmla="*/ 1 h 362"/>
                <a:gd name="T2" fmla="*/ 3 w 674"/>
                <a:gd name="T3" fmla="*/ 1 h 362"/>
                <a:gd name="T4" fmla="*/ 3 w 674"/>
                <a:gd name="T5" fmla="*/ 1 h 362"/>
                <a:gd name="T6" fmla="*/ 3 w 674"/>
                <a:gd name="T7" fmla="*/ 2 h 362"/>
                <a:gd name="T8" fmla="*/ 3 w 674"/>
                <a:gd name="T9" fmla="*/ 2 h 362"/>
                <a:gd name="T10" fmla="*/ 3 w 674"/>
                <a:gd name="T11" fmla="*/ 2 h 362"/>
                <a:gd name="T12" fmla="*/ 3 w 674"/>
                <a:gd name="T13" fmla="*/ 2 h 362"/>
                <a:gd name="T14" fmla="*/ 3 w 674"/>
                <a:gd name="T15" fmla="*/ 2 h 362"/>
                <a:gd name="T16" fmla="*/ 2 w 674"/>
                <a:gd name="T17" fmla="*/ 2 h 362"/>
                <a:gd name="T18" fmla="*/ 2 w 674"/>
                <a:gd name="T19" fmla="*/ 2 h 362"/>
                <a:gd name="T20" fmla="*/ 2 w 674"/>
                <a:gd name="T21" fmla="*/ 2 h 362"/>
                <a:gd name="T22" fmla="*/ 2 w 674"/>
                <a:gd name="T23" fmla="*/ 1 h 362"/>
                <a:gd name="T24" fmla="*/ 2 w 674"/>
                <a:gd name="T25" fmla="*/ 1 h 362"/>
                <a:gd name="T26" fmla="*/ 1 w 674"/>
                <a:gd name="T27" fmla="*/ 1 h 362"/>
                <a:gd name="T28" fmla="*/ 1 w 674"/>
                <a:gd name="T29" fmla="*/ 1 h 362"/>
                <a:gd name="T30" fmla="*/ 1 w 674"/>
                <a:gd name="T31" fmla="*/ 1 h 362"/>
                <a:gd name="T32" fmla="*/ 1 w 674"/>
                <a:gd name="T33" fmla="*/ 1 h 362"/>
                <a:gd name="T34" fmla="*/ 1 w 674"/>
                <a:gd name="T35" fmla="*/ 1 h 362"/>
                <a:gd name="T36" fmla="*/ 1 w 674"/>
                <a:gd name="T37" fmla="*/ 1 h 362"/>
                <a:gd name="T38" fmla="*/ 1 w 674"/>
                <a:gd name="T39" fmla="*/ 1 h 362"/>
                <a:gd name="T40" fmla="*/ 1 w 674"/>
                <a:gd name="T41" fmla="*/ 1 h 362"/>
                <a:gd name="T42" fmla="*/ 0 w 674"/>
                <a:gd name="T43" fmla="*/ 1 h 362"/>
                <a:gd name="T44" fmla="*/ 0 w 674"/>
                <a:gd name="T45" fmla="*/ 1 h 362"/>
                <a:gd name="T46" fmla="*/ 0 w 674"/>
                <a:gd name="T47" fmla="*/ 1 h 362"/>
                <a:gd name="T48" fmla="*/ 0 w 674"/>
                <a:gd name="T49" fmla="*/ 1 h 362"/>
                <a:gd name="T50" fmla="*/ 0 w 674"/>
                <a:gd name="T51" fmla="*/ 1 h 362"/>
                <a:gd name="T52" fmla="*/ 0 w 674"/>
                <a:gd name="T53" fmla="*/ 1 h 362"/>
                <a:gd name="T54" fmla="*/ 0 w 674"/>
                <a:gd name="T55" fmla="*/ 1 h 362"/>
                <a:gd name="T56" fmla="*/ 0 w 674"/>
                <a:gd name="T57" fmla="*/ 1 h 362"/>
                <a:gd name="T58" fmla="*/ 0 w 674"/>
                <a:gd name="T59" fmla="*/ 1 h 362"/>
                <a:gd name="T60" fmla="*/ 0 w 674"/>
                <a:gd name="T61" fmla="*/ 1 h 362"/>
                <a:gd name="T62" fmla="*/ 0 w 674"/>
                <a:gd name="T63" fmla="*/ 1 h 362"/>
                <a:gd name="T64" fmla="*/ 0 w 674"/>
                <a:gd name="T65" fmla="*/ 1 h 362"/>
                <a:gd name="T66" fmla="*/ 0 w 674"/>
                <a:gd name="T67" fmla="*/ 1 h 362"/>
                <a:gd name="T68" fmla="*/ 0 w 674"/>
                <a:gd name="T69" fmla="*/ 1 h 362"/>
                <a:gd name="T70" fmla="*/ 0 w 674"/>
                <a:gd name="T71" fmla="*/ 1 h 362"/>
                <a:gd name="T72" fmla="*/ 0 w 674"/>
                <a:gd name="T73" fmla="*/ 1 h 362"/>
                <a:gd name="T74" fmla="*/ 1 w 674"/>
                <a:gd name="T75" fmla="*/ 0 h 362"/>
                <a:gd name="T76" fmla="*/ 1 w 674"/>
                <a:gd name="T77" fmla="*/ 0 h 362"/>
                <a:gd name="T78" fmla="*/ 1 w 674"/>
                <a:gd name="T79" fmla="*/ 0 h 362"/>
                <a:gd name="T80" fmla="*/ 1 w 674"/>
                <a:gd name="T81" fmla="*/ 0 h 362"/>
                <a:gd name="T82" fmla="*/ 1 w 674"/>
                <a:gd name="T83" fmla="*/ 0 h 362"/>
                <a:gd name="T84" fmla="*/ 1 w 674"/>
                <a:gd name="T85" fmla="*/ 0 h 362"/>
                <a:gd name="T86" fmla="*/ 1 w 674"/>
                <a:gd name="T87" fmla="*/ 0 h 362"/>
                <a:gd name="T88" fmla="*/ 1 w 674"/>
                <a:gd name="T89" fmla="*/ 0 h 362"/>
                <a:gd name="T90" fmla="*/ 1 w 674"/>
                <a:gd name="T91" fmla="*/ 0 h 362"/>
                <a:gd name="T92" fmla="*/ 2 w 674"/>
                <a:gd name="T93" fmla="*/ 0 h 362"/>
                <a:gd name="T94" fmla="*/ 2 w 674"/>
                <a:gd name="T95" fmla="*/ 0 h 362"/>
                <a:gd name="T96" fmla="*/ 2 w 674"/>
                <a:gd name="T97" fmla="*/ 0 h 362"/>
                <a:gd name="T98" fmla="*/ 3 w 674"/>
                <a:gd name="T99" fmla="*/ 1 h 362"/>
                <a:gd name="T100" fmla="*/ 3 w 674"/>
                <a:gd name="T101" fmla="*/ 1 h 362"/>
                <a:gd name="T102" fmla="*/ 3 w 674"/>
                <a:gd name="T103" fmla="*/ 1 h 362"/>
                <a:gd name="T104" fmla="*/ 3 w 674"/>
                <a:gd name="T105" fmla="*/ 1 h 362"/>
                <a:gd name="T106" fmla="*/ 3 w 674"/>
                <a:gd name="T107" fmla="*/ 1 h 362"/>
                <a:gd name="T108" fmla="*/ 3 w 674"/>
                <a:gd name="T109" fmla="*/ 1 h 362"/>
                <a:gd name="T110" fmla="*/ 3 w 674"/>
                <a:gd name="T111" fmla="*/ 1 h 36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74" h="362">
                  <a:moveTo>
                    <a:pt x="673" y="253"/>
                  </a:moveTo>
                  <a:lnTo>
                    <a:pt x="667" y="274"/>
                  </a:lnTo>
                  <a:lnTo>
                    <a:pt x="660" y="291"/>
                  </a:lnTo>
                  <a:lnTo>
                    <a:pt x="652" y="308"/>
                  </a:lnTo>
                  <a:lnTo>
                    <a:pt x="643" y="322"/>
                  </a:lnTo>
                  <a:lnTo>
                    <a:pt x="638" y="328"/>
                  </a:lnTo>
                  <a:lnTo>
                    <a:pt x="633" y="335"/>
                  </a:lnTo>
                  <a:lnTo>
                    <a:pt x="627" y="340"/>
                  </a:lnTo>
                  <a:lnTo>
                    <a:pt x="621" y="345"/>
                  </a:lnTo>
                  <a:lnTo>
                    <a:pt x="615" y="349"/>
                  </a:lnTo>
                  <a:lnTo>
                    <a:pt x="607" y="352"/>
                  </a:lnTo>
                  <a:lnTo>
                    <a:pt x="599" y="355"/>
                  </a:lnTo>
                  <a:lnTo>
                    <a:pt x="592" y="358"/>
                  </a:lnTo>
                  <a:lnTo>
                    <a:pt x="583" y="360"/>
                  </a:lnTo>
                  <a:lnTo>
                    <a:pt x="573" y="361"/>
                  </a:lnTo>
                  <a:lnTo>
                    <a:pt x="563" y="362"/>
                  </a:lnTo>
                  <a:lnTo>
                    <a:pt x="553" y="362"/>
                  </a:lnTo>
                  <a:lnTo>
                    <a:pt x="542" y="361"/>
                  </a:lnTo>
                  <a:lnTo>
                    <a:pt x="529" y="360"/>
                  </a:lnTo>
                  <a:lnTo>
                    <a:pt x="517" y="359"/>
                  </a:lnTo>
                  <a:lnTo>
                    <a:pt x="503" y="356"/>
                  </a:lnTo>
                  <a:lnTo>
                    <a:pt x="474" y="350"/>
                  </a:lnTo>
                  <a:lnTo>
                    <a:pt x="441" y="341"/>
                  </a:lnTo>
                  <a:lnTo>
                    <a:pt x="404" y="328"/>
                  </a:lnTo>
                  <a:lnTo>
                    <a:pt x="362" y="313"/>
                  </a:lnTo>
                  <a:lnTo>
                    <a:pt x="343" y="305"/>
                  </a:lnTo>
                  <a:lnTo>
                    <a:pt x="323" y="299"/>
                  </a:lnTo>
                  <a:lnTo>
                    <a:pt x="306" y="293"/>
                  </a:lnTo>
                  <a:lnTo>
                    <a:pt x="289" y="289"/>
                  </a:lnTo>
                  <a:lnTo>
                    <a:pt x="274" y="287"/>
                  </a:lnTo>
                  <a:lnTo>
                    <a:pt x="260" y="285"/>
                  </a:lnTo>
                  <a:lnTo>
                    <a:pt x="246" y="284"/>
                  </a:lnTo>
                  <a:lnTo>
                    <a:pt x="233" y="284"/>
                  </a:lnTo>
                  <a:lnTo>
                    <a:pt x="221" y="284"/>
                  </a:lnTo>
                  <a:lnTo>
                    <a:pt x="211" y="286"/>
                  </a:lnTo>
                  <a:lnTo>
                    <a:pt x="201" y="287"/>
                  </a:lnTo>
                  <a:lnTo>
                    <a:pt x="192" y="290"/>
                  </a:lnTo>
                  <a:lnTo>
                    <a:pt x="175" y="297"/>
                  </a:lnTo>
                  <a:lnTo>
                    <a:pt x="160" y="303"/>
                  </a:lnTo>
                  <a:lnTo>
                    <a:pt x="146" y="311"/>
                  </a:lnTo>
                  <a:lnTo>
                    <a:pt x="134" y="318"/>
                  </a:lnTo>
                  <a:lnTo>
                    <a:pt x="122" y="324"/>
                  </a:lnTo>
                  <a:lnTo>
                    <a:pt x="110" y="329"/>
                  </a:lnTo>
                  <a:lnTo>
                    <a:pt x="103" y="332"/>
                  </a:lnTo>
                  <a:lnTo>
                    <a:pt x="97" y="334"/>
                  </a:lnTo>
                  <a:lnTo>
                    <a:pt x="90" y="334"/>
                  </a:lnTo>
                  <a:lnTo>
                    <a:pt x="82" y="334"/>
                  </a:lnTo>
                  <a:lnTo>
                    <a:pt x="75" y="333"/>
                  </a:lnTo>
                  <a:lnTo>
                    <a:pt x="67" y="330"/>
                  </a:lnTo>
                  <a:lnTo>
                    <a:pt x="58" y="327"/>
                  </a:lnTo>
                  <a:lnTo>
                    <a:pt x="48" y="324"/>
                  </a:lnTo>
                  <a:lnTo>
                    <a:pt x="31" y="316"/>
                  </a:lnTo>
                  <a:lnTo>
                    <a:pt x="18" y="309"/>
                  </a:lnTo>
                  <a:lnTo>
                    <a:pt x="8" y="304"/>
                  </a:lnTo>
                  <a:lnTo>
                    <a:pt x="2" y="300"/>
                  </a:lnTo>
                  <a:lnTo>
                    <a:pt x="1" y="298"/>
                  </a:lnTo>
                  <a:lnTo>
                    <a:pt x="0" y="295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2" y="288"/>
                  </a:lnTo>
                  <a:lnTo>
                    <a:pt x="6" y="285"/>
                  </a:lnTo>
                  <a:lnTo>
                    <a:pt x="19" y="276"/>
                  </a:lnTo>
                  <a:lnTo>
                    <a:pt x="34" y="263"/>
                  </a:lnTo>
                  <a:lnTo>
                    <a:pt x="41" y="253"/>
                  </a:lnTo>
                  <a:lnTo>
                    <a:pt x="47" y="242"/>
                  </a:lnTo>
                  <a:lnTo>
                    <a:pt x="49" y="236"/>
                  </a:lnTo>
                  <a:lnTo>
                    <a:pt x="53" y="229"/>
                  </a:lnTo>
                  <a:lnTo>
                    <a:pt x="55" y="221"/>
                  </a:lnTo>
                  <a:lnTo>
                    <a:pt x="56" y="213"/>
                  </a:lnTo>
                  <a:lnTo>
                    <a:pt x="60" y="195"/>
                  </a:lnTo>
                  <a:lnTo>
                    <a:pt x="66" y="176"/>
                  </a:lnTo>
                  <a:lnTo>
                    <a:pt x="73" y="156"/>
                  </a:lnTo>
                  <a:lnTo>
                    <a:pt x="82" y="135"/>
                  </a:lnTo>
                  <a:lnTo>
                    <a:pt x="93" y="114"/>
                  </a:lnTo>
                  <a:lnTo>
                    <a:pt x="105" y="95"/>
                  </a:lnTo>
                  <a:lnTo>
                    <a:pt x="118" y="75"/>
                  </a:lnTo>
                  <a:lnTo>
                    <a:pt x="134" y="58"/>
                  </a:lnTo>
                  <a:lnTo>
                    <a:pt x="142" y="49"/>
                  </a:lnTo>
                  <a:lnTo>
                    <a:pt x="150" y="41"/>
                  </a:lnTo>
                  <a:lnTo>
                    <a:pt x="159" y="34"/>
                  </a:lnTo>
                  <a:lnTo>
                    <a:pt x="167" y="27"/>
                  </a:lnTo>
                  <a:lnTo>
                    <a:pt x="176" y="21"/>
                  </a:lnTo>
                  <a:lnTo>
                    <a:pt x="185" y="16"/>
                  </a:lnTo>
                  <a:lnTo>
                    <a:pt x="195" y="10"/>
                  </a:lnTo>
                  <a:lnTo>
                    <a:pt x="205" y="6"/>
                  </a:lnTo>
                  <a:lnTo>
                    <a:pt x="214" y="3"/>
                  </a:lnTo>
                  <a:lnTo>
                    <a:pt x="225" y="1"/>
                  </a:lnTo>
                  <a:lnTo>
                    <a:pt x="235" y="0"/>
                  </a:lnTo>
                  <a:lnTo>
                    <a:pt x="246" y="0"/>
                  </a:lnTo>
                  <a:lnTo>
                    <a:pt x="256" y="1"/>
                  </a:lnTo>
                  <a:lnTo>
                    <a:pt x="267" y="2"/>
                  </a:lnTo>
                  <a:lnTo>
                    <a:pt x="278" y="5"/>
                  </a:lnTo>
                  <a:lnTo>
                    <a:pt x="289" y="9"/>
                  </a:lnTo>
                  <a:lnTo>
                    <a:pt x="341" y="32"/>
                  </a:lnTo>
                  <a:lnTo>
                    <a:pt x="402" y="58"/>
                  </a:lnTo>
                  <a:lnTo>
                    <a:pt x="435" y="71"/>
                  </a:lnTo>
                  <a:lnTo>
                    <a:pt x="468" y="87"/>
                  </a:lnTo>
                  <a:lnTo>
                    <a:pt x="501" y="102"/>
                  </a:lnTo>
                  <a:lnTo>
                    <a:pt x="533" y="117"/>
                  </a:lnTo>
                  <a:lnTo>
                    <a:pt x="564" y="134"/>
                  </a:lnTo>
                  <a:lnTo>
                    <a:pt x="593" y="151"/>
                  </a:lnTo>
                  <a:lnTo>
                    <a:pt x="605" y="160"/>
                  </a:lnTo>
                  <a:lnTo>
                    <a:pt x="618" y="168"/>
                  </a:lnTo>
                  <a:lnTo>
                    <a:pt x="629" y="177"/>
                  </a:lnTo>
                  <a:lnTo>
                    <a:pt x="639" y="185"/>
                  </a:lnTo>
                  <a:lnTo>
                    <a:pt x="649" y="194"/>
                  </a:lnTo>
                  <a:lnTo>
                    <a:pt x="656" y="203"/>
                  </a:lnTo>
                  <a:lnTo>
                    <a:pt x="663" y="211"/>
                  </a:lnTo>
                  <a:lnTo>
                    <a:pt x="668" y="220"/>
                  </a:lnTo>
                  <a:lnTo>
                    <a:pt x="671" y="229"/>
                  </a:lnTo>
                  <a:lnTo>
                    <a:pt x="674" y="237"/>
                  </a:lnTo>
                  <a:lnTo>
                    <a:pt x="674" y="245"/>
                  </a:lnTo>
                  <a:lnTo>
                    <a:pt x="673" y="253"/>
                  </a:lnTo>
                  <a:close/>
                </a:path>
              </a:pathLst>
            </a:custGeom>
            <a:solidFill>
              <a:srgbClr val="D69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00" name="Freeform 2408">
              <a:extLst>
                <a:ext uri="{FF2B5EF4-FFF2-40B4-BE49-F238E27FC236}">
                  <a16:creationId xmlns:a16="http://schemas.microsoft.com/office/drawing/2014/main" id="{82BE8485-D793-4915-B0B9-D4D2F741D3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23" y="3404"/>
              <a:ext cx="47" cy="26"/>
            </a:xfrm>
            <a:custGeom>
              <a:avLst/>
              <a:gdLst>
                <a:gd name="T0" fmla="*/ 3 w 712"/>
                <a:gd name="T1" fmla="*/ 1 h 399"/>
                <a:gd name="T2" fmla="*/ 3 w 712"/>
                <a:gd name="T3" fmla="*/ 2 h 399"/>
                <a:gd name="T4" fmla="*/ 3 w 712"/>
                <a:gd name="T5" fmla="*/ 2 h 399"/>
                <a:gd name="T6" fmla="*/ 3 w 712"/>
                <a:gd name="T7" fmla="*/ 1 h 399"/>
                <a:gd name="T8" fmla="*/ 3 w 712"/>
                <a:gd name="T9" fmla="*/ 1 h 399"/>
                <a:gd name="T10" fmla="*/ 3 w 712"/>
                <a:gd name="T11" fmla="*/ 2 h 399"/>
                <a:gd name="T12" fmla="*/ 2 w 712"/>
                <a:gd name="T13" fmla="*/ 2 h 399"/>
                <a:gd name="T14" fmla="*/ 2 w 712"/>
                <a:gd name="T15" fmla="*/ 2 h 399"/>
                <a:gd name="T16" fmla="*/ 2 w 712"/>
                <a:gd name="T17" fmla="*/ 1 h 399"/>
                <a:gd name="T18" fmla="*/ 2 w 712"/>
                <a:gd name="T19" fmla="*/ 2 h 399"/>
                <a:gd name="T20" fmla="*/ 3 w 712"/>
                <a:gd name="T21" fmla="*/ 1 h 399"/>
                <a:gd name="T22" fmla="*/ 2 w 712"/>
                <a:gd name="T23" fmla="*/ 1 h 399"/>
                <a:gd name="T24" fmla="*/ 1 w 712"/>
                <a:gd name="T25" fmla="*/ 1 h 399"/>
                <a:gd name="T26" fmla="*/ 1 w 712"/>
                <a:gd name="T27" fmla="*/ 1 h 399"/>
                <a:gd name="T28" fmla="*/ 1 w 712"/>
                <a:gd name="T29" fmla="*/ 1 h 399"/>
                <a:gd name="T30" fmla="*/ 1 w 712"/>
                <a:gd name="T31" fmla="*/ 1 h 399"/>
                <a:gd name="T32" fmla="*/ 1 w 712"/>
                <a:gd name="T33" fmla="*/ 1 h 399"/>
                <a:gd name="T34" fmla="*/ 2 w 712"/>
                <a:gd name="T35" fmla="*/ 1 h 399"/>
                <a:gd name="T36" fmla="*/ 1 w 712"/>
                <a:gd name="T37" fmla="*/ 2 h 399"/>
                <a:gd name="T38" fmla="*/ 0 w 712"/>
                <a:gd name="T39" fmla="*/ 2 h 399"/>
                <a:gd name="T40" fmla="*/ 0 w 712"/>
                <a:gd name="T41" fmla="*/ 1 h 399"/>
                <a:gd name="T42" fmla="*/ 1 w 712"/>
                <a:gd name="T43" fmla="*/ 1 h 399"/>
                <a:gd name="T44" fmla="*/ 1 w 712"/>
                <a:gd name="T45" fmla="*/ 1 h 399"/>
                <a:gd name="T46" fmla="*/ 0 w 712"/>
                <a:gd name="T47" fmla="*/ 1 h 399"/>
                <a:gd name="T48" fmla="*/ 0 w 712"/>
                <a:gd name="T49" fmla="*/ 1 h 399"/>
                <a:gd name="T50" fmla="*/ 0 w 712"/>
                <a:gd name="T51" fmla="*/ 1 h 399"/>
                <a:gd name="T52" fmla="*/ 0 w 712"/>
                <a:gd name="T53" fmla="*/ 1 h 399"/>
                <a:gd name="T54" fmla="*/ 0 w 712"/>
                <a:gd name="T55" fmla="*/ 1 h 399"/>
                <a:gd name="T56" fmla="*/ 0 w 712"/>
                <a:gd name="T57" fmla="*/ 1 h 399"/>
                <a:gd name="T58" fmla="*/ 0 w 712"/>
                <a:gd name="T59" fmla="*/ 1 h 399"/>
                <a:gd name="T60" fmla="*/ 0 w 712"/>
                <a:gd name="T61" fmla="*/ 1 h 399"/>
                <a:gd name="T62" fmla="*/ 0 w 712"/>
                <a:gd name="T63" fmla="*/ 1 h 399"/>
                <a:gd name="T64" fmla="*/ 0 w 712"/>
                <a:gd name="T65" fmla="*/ 1 h 399"/>
                <a:gd name="T66" fmla="*/ 0 w 712"/>
                <a:gd name="T67" fmla="*/ 1 h 399"/>
                <a:gd name="T68" fmla="*/ 0 w 712"/>
                <a:gd name="T69" fmla="*/ 1 h 399"/>
                <a:gd name="T70" fmla="*/ 0 w 712"/>
                <a:gd name="T71" fmla="*/ 1 h 399"/>
                <a:gd name="T72" fmla="*/ 0 w 712"/>
                <a:gd name="T73" fmla="*/ 1 h 399"/>
                <a:gd name="T74" fmla="*/ 1 w 712"/>
                <a:gd name="T75" fmla="*/ 0 h 399"/>
                <a:gd name="T76" fmla="*/ 1 w 712"/>
                <a:gd name="T77" fmla="*/ 0 h 399"/>
                <a:gd name="T78" fmla="*/ 0 w 712"/>
                <a:gd name="T79" fmla="*/ 1 h 399"/>
                <a:gd name="T80" fmla="*/ 1 w 712"/>
                <a:gd name="T81" fmla="*/ 0 h 399"/>
                <a:gd name="T82" fmla="*/ 1 w 712"/>
                <a:gd name="T83" fmla="*/ 0 h 399"/>
                <a:gd name="T84" fmla="*/ 1 w 712"/>
                <a:gd name="T85" fmla="*/ 0 h 399"/>
                <a:gd name="T86" fmla="*/ 1 w 712"/>
                <a:gd name="T87" fmla="*/ 0 h 399"/>
                <a:gd name="T88" fmla="*/ 1 w 712"/>
                <a:gd name="T89" fmla="*/ 0 h 399"/>
                <a:gd name="T90" fmla="*/ 1 w 712"/>
                <a:gd name="T91" fmla="*/ 0 h 399"/>
                <a:gd name="T92" fmla="*/ 1 w 712"/>
                <a:gd name="T93" fmla="*/ 0 h 399"/>
                <a:gd name="T94" fmla="*/ 2 w 712"/>
                <a:gd name="T95" fmla="*/ 0 h 399"/>
                <a:gd name="T96" fmla="*/ 2 w 712"/>
                <a:gd name="T97" fmla="*/ 0 h 399"/>
                <a:gd name="T98" fmla="*/ 3 w 712"/>
                <a:gd name="T99" fmla="*/ 1 h 399"/>
                <a:gd name="T100" fmla="*/ 3 w 712"/>
                <a:gd name="T101" fmla="*/ 1 h 399"/>
                <a:gd name="T102" fmla="*/ 3 w 712"/>
                <a:gd name="T103" fmla="*/ 1 h 399"/>
                <a:gd name="T104" fmla="*/ 3 w 712"/>
                <a:gd name="T105" fmla="*/ 1 h 399"/>
                <a:gd name="T106" fmla="*/ 3 w 712"/>
                <a:gd name="T107" fmla="*/ 1 h 399"/>
                <a:gd name="T108" fmla="*/ 3 w 712"/>
                <a:gd name="T109" fmla="*/ 1 h 399"/>
                <a:gd name="T110" fmla="*/ 2 w 712"/>
                <a:gd name="T111" fmla="*/ 1 h 399"/>
                <a:gd name="T112" fmla="*/ 2 w 712"/>
                <a:gd name="T113" fmla="*/ 0 h 39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12" h="399">
                  <a:moveTo>
                    <a:pt x="710" y="277"/>
                  </a:moveTo>
                  <a:lnTo>
                    <a:pt x="703" y="299"/>
                  </a:lnTo>
                  <a:lnTo>
                    <a:pt x="695" y="320"/>
                  </a:lnTo>
                  <a:lnTo>
                    <a:pt x="690" y="329"/>
                  </a:lnTo>
                  <a:lnTo>
                    <a:pt x="686" y="337"/>
                  </a:lnTo>
                  <a:lnTo>
                    <a:pt x="681" y="345"/>
                  </a:lnTo>
                  <a:lnTo>
                    <a:pt x="676" y="354"/>
                  </a:lnTo>
                  <a:lnTo>
                    <a:pt x="670" y="361"/>
                  </a:lnTo>
                  <a:lnTo>
                    <a:pt x="664" y="367"/>
                  </a:lnTo>
                  <a:lnTo>
                    <a:pt x="657" y="373"/>
                  </a:lnTo>
                  <a:lnTo>
                    <a:pt x="650" y="378"/>
                  </a:lnTo>
                  <a:lnTo>
                    <a:pt x="642" y="383"/>
                  </a:lnTo>
                  <a:lnTo>
                    <a:pt x="634" y="388"/>
                  </a:lnTo>
                  <a:lnTo>
                    <a:pt x="625" y="392"/>
                  </a:lnTo>
                  <a:lnTo>
                    <a:pt x="615" y="394"/>
                  </a:lnTo>
                  <a:lnTo>
                    <a:pt x="606" y="358"/>
                  </a:lnTo>
                  <a:lnTo>
                    <a:pt x="612" y="356"/>
                  </a:lnTo>
                  <a:lnTo>
                    <a:pt x="618" y="354"/>
                  </a:lnTo>
                  <a:lnTo>
                    <a:pt x="624" y="351"/>
                  </a:lnTo>
                  <a:lnTo>
                    <a:pt x="630" y="346"/>
                  </a:lnTo>
                  <a:lnTo>
                    <a:pt x="635" y="342"/>
                  </a:lnTo>
                  <a:lnTo>
                    <a:pt x="640" y="337"/>
                  </a:lnTo>
                  <a:lnTo>
                    <a:pt x="644" y="332"/>
                  </a:lnTo>
                  <a:lnTo>
                    <a:pt x="648" y="327"/>
                  </a:lnTo>
                  <a:lnTo>
                    <a:pt x="655" y="315"/>
                  </a:lnTo>
                  <a:lnTo>
                    <a:pt x="662" y="300"/>
                  </a:lnTo>
                  <a:lnTo>
                    <a:pt x="669" y="284"/>
                  </a:lnTo>
                  <a:lnTo>
                    <a:pt x="674" y="266"/>
                  </a:lnTo>
                  <a:lnTo>
                    <a:pt x="710" y="277"/>
                  </a:lnTo>
                  <a:close/>
                  <a:moveTo>
                    <a:pt x="615" y="394"/>
                  </a:moveTo>
                  <a:lnTo>
                    <a:pt x="606" y="397"/>
                  </a:lnTo>
                  <a:lnTo>
                    <a:pt x="596" y="398"/>
                  </a:lnTo>
                  <a:lnTo>
                    <a:pt x="585" y="399"/>
                  </a:lnTo>
                  <a:lnTo>
                    <a:pt x="574" y="399"/>
                  </a:lnTo>
                  <a:lnTo>
                    <a:pt x="562" y="399"/>
                  </a:lnTo>
                  <a:lnTo>
                    <a:pt x="549" y="398"/>
                  </a:lnTo>
                  <a:lnTo>
                    <a:pt x="536" y="396"/>
                  </a:lnTo>
                  <a:lnTo>
                    <a:pt x="521" y="394"/>
                  </a:lnTo>
                  <a:lnTo>
                    <a:pt x="491" y="387"/>
                  </a:lnTo>
                  <a:lnTo>
                    <a:pt x="456" y="376"/>
                  </a:lnTo>
                  <a:lnTo>
                    <a:pt x="417" y="364"/>
                  </a:lnTo>
                  <a:lnTo>
                    <a:pt x="375" y="348"/>
                  </a:lnTo>
                  <a:lnTo>
                    <a:pt x="389" y="313"/>
                  </a:lnTo>
                  <a:lnTo>
                    <a:pt x="428" y="328"/>
                  </a:lnTo>
                  <a:lnTo>
                    <a:pt x="464" y="340"/>
                  </a:lnTo>
                  <a:lnTo>
                    <a:pt x="495" y="350"/>
                  </a:lnTo>
                  <a:lnTo>
                    <a:pt x="524" y="356"/>
                  </a:lnTo>
                  <a:lnTo>
                    <a:pt x="536" y="358"/>
                  </a:lnTo>
                  <a:lnTo>
                    <a:pt x="548" y="360"/>
                  </a:lnTo>
                  <a:lnTo>
                    <a:pt x="560" y="361"/>
                  </a:lnTo>
                  <a:lnTo>
                    <a:pt x="570" y="362"/>
                  </a:lnTo>
                  <a:lnTo>
                    <a:pt x="580" y="362"/>
                  </a:lnTo>
                  <a:lnTo>
                    <a:pt x="589" y="361"/>
                  </a:lnTo>
                  <a:lnTo>
                    <a:pt x="598" y="360"/>
                  </a:lnTo>
                  <a:lnTo>
                    <a:pt x="606" y="358"/>
                  </a:lnTo>
                  <a:lnTo>
                    <a:pt x="615" y="394"/>
                  </a:lnTo>
                  <a:close/>
                  <a:moveTo>
                    <a:pt x="375" y="348"/>
                  </a:moveTo>
                  <a:lnTo>
                    <a:pt x="370" y="346"/>
                  </a:lnTo>
                  <a:lnTo>
                    <a:pt x="375" y="348"/>
                  </a:lnTo>
                  <a:lnTo>
                    <a:pt x="381" y="331"/>
                  </a:lnTo>
                  <a:lnTo>
                    <a:pt x="375" y="348"/>
                  </a:lnTo>
                  <a:close/>
                  <a:moveTo>
                    <a:pt x="375" y="348"/>
                  </a:moveTo>
                  <a:lnTo>
                    <a:pt x="353" y="340"/>
                  </a:lnTo>
                  <a:lnTo>
                    <a:pt x="332" y="333"/>
                  </a:lnTo>
                  <a:lnTo>
                    <a:pt x="314" y="328"/>
                  </a:lnTo>
                  <a:lnTo>
                    <a:pt x="296" y="325"/>
                  </a:lnTo>
                  <a:lnTo>
                    <a:pt x="280" y="323"/>
                  </a:lnTo>
                  <a:lnTo>
                    <a:pt x="265" y="321"/>
                  </a:lnTo>
                  <a:lnTo>
                    <a:pt x="252" y="321"/>
                  </a:lnTo>
                  <a:lnTo>
                    <a:pt x="239" y="322"/>
                  </a:lnTo>
                  <a:lnTo>
                    <a:pt x="228" y="324"/>
                  </a:lnTo>
                  <a:lnTo>
                    <a:pt x="218" y="326"/>
                  </a:lnTo>
                  <a:lnTo>
                    <a:pt x="209" y="329"/>
                  </a:lnTo>
                  <a:lnTo>
                    <a:pt x="200" y="332"/>
                  </a:lnTo>
                  <a:lnTo>
                    <a:pt x="184" y="339"/>
                  </a:lnTo>
                  <a:lnTo>
                    <a:pt x="170" y="347"/>
                  </a:lnTo>
                  <a:lnTo>
                    <a:pt x="151" y="316"/>
                  </a:lnTo>
                  <a:lnTo>
                    <a:pt x="167" y="306"/>
                  </a:lnTo>
                  <a:lnTo>
                    <a:pt x="186" y="297"/>
                  </a:lnTo>
                  <a:lnTo>
                    <a:pt x="196" y="293"/>
                  </a:lnTo>
                  <a:lnTo>
                    <a:pt x="207" y="289"/>
                  </a:lnTo>
                  <a:lnTo>
                    <a:pt x="220" y="286"/>
                  </a:lnTo>
                  <a:lnTo>
                    <a:pt x="233" y="284"/>
                  </a:lnTo>
                  <a:lnTo>
                    <a:pt x="248" y="283"/>
                  </a:lnTo>
                  <a:lnTo>
                    <a:pt x="263" y="283"/>
                  </a:lnTo>
                  <a:lnTo>
                    <a:pt x="280" y="284"/>
                  </a:lnTo>
                  <a:lnTo>
                    <a:pt x="298" y="287"/>
                  </a:lnTo>
                  <a:lnTo>
                    <a:pt x="318" y="291"/>
                  </a:lnTo>
                  <a:lnTo>
                    <a:pt x="340" y="296"/>
                  </a:lnTo>
                  <a:lnTo>
                    <a:pt x="363" y="304"/>
                  </a:lnTo>
                  <a:lnTo>
                    <a:pt x="389" y="313"/>
                  </a:lnTo>
                  <a:lnTo>
                    <a:pt x="375" y="348"/>
                  </a:lnTo>
                  <a:close/>
                  <a:moveTo>
                    <a:pt x="170" y="347"/>
                  </a:moveTo>
                  <a:lnTo>
                    <a:pt x="158" y="355"/>
                  </a:lnTo>
                  <a:lnTo>
                    <a:pt x="147" y="361"/>
                  </a:lnTo>
                  <a:lnTo>
                    <a:pt x="134" y="366"/>
                  </a:lnTo>
                  <a:lnTo>
                    <a:pt x="122" y="370"/>
                  </a:lnTo>
                  <a:lnTo>
                    <a:pt x="116" y="371"/>
                  </a:lnTo>
                  <a:lnTo>
                    <a:pt x="109" y="371"/>
                  </a:lnTo>
                  <a:lnTo>
                    <a:pt x="101" y="371"/>
                  </a:lnTo>
                  <a:lnTo>
                    <a:pt x="94" y="370"/>
                  </a:lnTo>
                  <a:lnTo>
                    <a:pt x="86" y="368"/>
                  </a:lnTo>
                  <a:lnTo>
                    <a:pt x="78" y="366"/>
                  </a:lnTo>
                  <a:lnTo>
                    <a:pt x="70" y="363"/>
                  </a:lnTo>
                  <a:lnTo>
                    <a:pt x="60" y="359"/>
                  </a:lnTo>
                  <a:lnTo>
                    <a:pt x="76" y="325"/>
                  </a:lnTo>
                  <a:lnTo>
                    <a:pt x="88" y="330"/>
                  </a:lnTo>
                  <a:lnTo>
                    <a:pt x="98" y="332"/>
                  </a:lnTo>
                  <a:lnTo>
                    <a:pt x="109" y="332"/>
                  </a:lnTo>
                  <a:lnTo>
                    <a:pt x="117" y="331"/>
                  </a:lnTo>
                  <a:lnTo>
                    <a:pt x="126" y="329"/>
                  </a:lnTo>
                  <a:lnTo>
                    <a:pt x="134" y="325"/>
                  </a:lnTo>
                  <a:lnTo>
                    <a:pt x="143" y="321"/>
                  </a:lnTo>
                  <a:lnTo>
                    <a:pt x="151" y="316"/>
                  </a:lnTo>
                  <a:lnTo>
                    <a:pt x="170" y="347"/>
                  </a:lnTo>
                  <a:close/>
                  <a:moveTo>
                    <a:pt x="76" y="325"/>
                  </a:moveTo>
                  <a:lnTo>
                    <a:pt x="78" y="326"/>
                  </a:lnTo>
                  <a:lnTo>
                    <a:pt x="76" y="325"/>
                  </a:lnTo>
                  <a:lnTo>
                    <a:pt x="67" y="342"/>
                  </a:lnTo>
                  <a:lnTo>
                    <a:pt x="76" y="325"/>
                  </a:lnTo>
                  <a:close/>
                  <a:moveTo>
                    <a:pt x="60" y="359"/>
                  </a:moveTo>
                  <a:lnTo>
                    <a:pt x="42" y="351"/>
                  </a:lnTo>
                  <a:lnTo>
                    <a:pt x="27" y="342"/>
                  </a:lnTo>
                  <a:lnTo>
                    <a:pt x="16" y="336"/>
                  </a:lnTo>
                  <a:lnTo>
                    <a:pt x="8" y="329"/>
                  </a:lnTo>
                  <a:lnTo>
                    <a:pt x="5" y="326"/>
                  </a:lnTo>
                  <a:lnTo>
                    <a:pt x="3" y="323"/>
                  </a:lnTo>
                  <a:lnTo>
                    <a:pt x="1" y="320"/>
                  </a:lnTo>
                  <a:lnTo>
                    <a:pt x="0" y="317"/>
                  </a:lnTo>
                  <a:lnTo>
                    <a:pt x="0" y="312"/>
                  </a:lnTo>
                  <a:lnTo>
                    <a:pt x="0" y="309"/>
                  </a:lnTo>
                  <a:lnTo>
                    <a:pt x="1" y="306"/>
                  </a:lnTo>
                  <a:lnTo>
                    <a:pt x="2" y="302"/>
                  </a:lnTo>
                  <a:lnTo>
                    <a:pt x="37" y="318"/>
                  </a:lnTo>
                  <a:lnTo>
                    <a:pt x="36" y="319"/>
                  </a:lnTo>
                  <a:lnTo>
                    <a:pt x="38" y="320"/>
                  </a:lnTo>
                  <a:lnTo>
                    <a:pt x="40" y="320"/>
                  </a:lnTo>
                  <a:lnTo>
                    <a:pt x="45" y="319"/>
                  </a:lnTo>
                  <a:lnTo>
                    <a:pt x="50" y="319"/>
                  </a:lnTo>
                  <a:lnTo>
                    <a:pt x="57" y="320"/>
                  </a:lnTo>
                  <a:lnTo>
                    <a:pt x="65" y="321"/>
                  </a:lnTo>
                  <a:lnTo>
                    <a:pt x="76" y="325"/>
                  </a:lnTo>
                  <a:lnTo>
                    <a:pt x="60" y="359"/>
                  </a:lnTo>
                  <a:close/>
                  <a:moveTo>
                    <a:pt x="2" y="302"/>
                  </a:moveTo>
                  <a:lnTo>
                    <a:pt x="5" y="297"/>
                  </a:lnTo>
                  <a:lnTo>
                    <a:pt x="9" y="293"/>
                  </a:lnTo>
                  <a:lnTo>
                    <a:pt x="14" y="289"/>
                  </a:lnTo>
                  <a:lnTo>
                    <a:pt x="19" y="285"/>
                  </a:lnTo>
                  <a:lnTo>
                    <a:pt x="42" y="315"/>
                  </a:lnTo>
                  <a:lnTo>
                    <a:pt x="38" y="317"/>
                  </a:lnTo>
                  <a:lnTo>
                    <a:pt x="37" y="318"/>
                  </a:lnTo>
                  <a:lnTo>
                    <a:pt x="2" y="302"/>
                  </a:lnTo>
                  <a:close/>
                  <a:moveTo>
                    <a:pt x="19" y="285"/>
                  </a:moveTo>
                  <a:lnTo>
                    <a:pt x="29" y="276"/>
                  </a:lnTo>
                  <a:lnTo>
                    <a:pt x="41" y="265"/>
                  </a:lnTo>
                  <a:lnTo>
                    <a:pt x="46" y="258"/>
                  </a:lnTo>
                  <a:lnTo>
                    <a:pt x="50" y="250"/>
                  </a:lnTo>
                  <a:lnTo>
                    <a:pt x="54" y="239"/>
                  </a:lnTo>
                  <a:lnTo>
                    <a:pt x="56" y="228"/>
                  </a:lnTo>
                  <a:lnTo>
                    <a:pt x="93" y="234"/>
                  </a:lnTo>
                  <a:lnTo>
                    <a:pt x="92" y="242"/>
                  </a:lnTo>
                  <a:lnTo>
                    <a:pt x="90" y="251"/>
                  </a:lnTo>
                  <a:lnTo>
                    <a:pt x="87" y="259"/>
                  </a:lnTo>
                  <a:lnTo>
                    <a:pt x="85" y="266"/>
                  </a:lnTo>
                  <a:lnTo>
                    <a:pt x="78" y="278"/>
                  </a:lnTo>
                  <a:lnTo>
                    <a:pt x="71" y="289"/>
                  </a:lnTo>
                  <a:lnTo>
                    <a:pt x="63" y="297"/>
                  </a:lnTo>
                  <a:lnTo>
                    <a:pt x="55" y="304"/>
                  </a:lnTo>
                  <a:lnTo>
                    <a:pt x="48" y="310"/>
                  </a:lnTo>
                  <a:lnTo>
                    <a:pt x="42" y="315"/>
                  </a:lnTo>
                  <a:lnTo>
                    <a:pt x="19" y="285"/>
                  </a:lnTo>
                  <a:close/>
                  <a:moveTo>
                    <a:pt x="56" y="228"/>
                  </a:moveTo>
                  <a:lnTo>
                    <a:pt x="60" y="212"/>
                  </a:lnTo>
                  <a:lnTo>
                    <a:pt x="64" y="194"/>
                  </a:lnTo>
                  <a:lnTo>
                    <a:pt x="71" y="177"/>
                  </a:lnTo>
                  <a:lnTo>
                    <a:pt x="78" y="158"/>
                  </a:lnTo>
                  <a:lnTo>
                    <a:pt x="113" y="172"/>
                  </a:lnTo>
                  <a:lnTo>
                    <a:pt x="106" y="189"/>
                  </a:lnTo>
                  <a:lnTo>
                    <a:pt x="100" y="204"/>
                  </a:lnTo>
                  <a:lnTo>
                    <a:pt x="96" y="220"/>
                  </a:lnTo>
                  <a:lnTo>
                    <a:pt x="93" y="234"/>
                  </a:lnTo>
                  <a:lnTo>
                    <a:pt x="56" y="228"/>
                  </a:lnTo>
                  <a:close/>
                  <a:moveTo>
                    <a:pt x="78" y="158"/>
                  </a:moveTo>
                  <a:lnTo>
                    <a:pt x="85" y="143"/>
                  </a:lnTo>
                  <a:lnTo>
                    <a:pt x="93" y="127"/>
                  </a:lnTo>
                  <a:lnTo>
                    <a:pt x="102" y="112"/>
                  </a:lnTo>
                  <a:lnTo>
                    <a:pt x="112" y="97"/>
                  </a:lnTo>
                  <a:lnTo>
                    <a:pt x="122" y="83"/>
                  </a:lnTo>
                  <a:lnTo>
                    <a:pt x="133" y="70"/>
                  </a:lnTo>
                  <a:lnTo>
                    <a:pt x="145" y="56"/>
                  </a:lnTo>
                  <a:lnTo>
                    <a:pt x="157" y="45"/>
                  </a:lnTo>
                  <a:lnTo>
                    <a:pt x="182" y="73"/>
                  </a:lnTo>
                  <a:lnTo>
                    <a:pt x="171" y="83"/>
                  </a:lnTo>
                  <a:lnTo>
                    <a:pt x="161" y="94"/>
                  </a:lnTo>
                  <a:lnTo>
                    <a:pt x="152" y="107"/>
                  </a:lnTo>
                  <a:lnTo>
                    <a:pt x="143" y="119"/>
                  </a:lnTo>
                  <a:lnTo>
                    <a:pt x="133" y="132"/>
                  </a:lnTo>
                  <a:lnTo>
                    <a:pt x="126" y="146"/>
                  </a:lnTo>
                  <a:lnTo>
                    <a:pt x="119" y="159"/>
                  </a:lnTo>
                  <a:lnTo>
                    <a:pt x="113" y="172"/>
                  </a:lnTo>
                  <a:lnTo>
                    <a:pt x="78" y="158"/>
                  </a:lnTo>
                  <a:close/>
                  <a:moveTo>
                    <a:pt x="157" y="45"/>
                  </a:moveTo>
                  <a:lnTo>
                    <a:pt x="170" y="34"/>
                  </a:lnTo>
                  <a:lnTo>
                    <a:pt x="185" y="23"/>
                  </a:lnTo>
                  <a:lnTo>
                    <a:pt x="199" y="15"/>
                  </a:lnTo>
                  <a:lnTo>
                    <a:pt x="216" y="8"/>
                  </a:lnTo>
                  <a:lnTo>
                    <a:pt x="223" y="5"/>
                  </a:lnTo>
                  <a:lnTo>
                    <a:pt x="231" y="3"/>
                  </a:lnTo>
                  <a:lnTo>
                    <a:pt x="239" y="2"/>
                  </a:lnTo>
                  <a:lnTo>
                    <a:pt x="248" y="0"/>
                  </a:lnTo>
                  <a:lnTo>
                    <a:pt x="256" y="0"/>
                  </a:lnTo>
                  <a:lnTo>
                    <a:pt x="265" y="0"/>
                  </a:lnTo>
                  <a:lnTo>
                    <a:pt x="273" y="0"/>
                  </a:lnTo>
                  <a:lnTo>
                    <a:pt x="283" y="1"/>
                  </a:lnTo>
                  <a:lnTo>
                    <a:pt x="276" y="38"/>
                  </a:lnTo>
                  <a:lnTo>
                    <a:pt x="263" y="37"/>
                  </a:lnTo>
                  <a:lnTo>
                    <a:pt x="251" y="38"/>
                  </a:lnTo>
                  <a:lnTo>
                    <a:pt x="238" y="40"/>
                  </a:lnTo>
                  <a:lnTo>
                    <a:pt x="227" y="44"/>
                  </a:lnTo>
                  <a:lnTo>
                    <a:pt x="215" y="49"/>
                  </a:lnTo>
                  <a:lnTo>
                    <a:pt x="203" y="56"/>
                  </a:lnTo>
                  <a:lnTo>
                    <a:pt x="193" y="63"/>
                  </a:lnTo>
                  <a:lnTo>
                    <a:pt x="182" y="73"/>
                  </a:lnTo>
                  <a:lnTo>
                    <a:pt x="157" y="45"/>
                  </a:lnTo>
                  <a:close/>
                  <a:moveTo>
                    <a:pt x="283" y="1"/>
                  </a:moveTo>
                  <a:lnTo>
                    <a:pt x="291" y="3"/>
                  </a:lnTo>
                  <a:lnTo>
                    <a:pt x="299" y="5"/>
                  </a:lnTo>
                  <a:lnTo>
                    <a:pt x="307" y="7"/>
                  </a:lnTo>
                  <a:lnTo>
                    <a:pt x="316" y="11"/>
                  </a:lnTo>
                  <a:lnTo>
                    <a:pt x="300" y="45"/>
                  </a:lnTo>
                  <a:lnTo>
                    <a:pt x="288" y="41"/>
                  </a:lnTo>
                  <a:lnTo>
                    <a:pt x="276" y="38"/>
                  </a:lnTo>
                  <a:lnTo>
                    <a:pt x="283" y="1"/>
                  </a:lnTo>
                  <a:close/>
                  <a:moveTo>
                    <a:pt x="316" y="11"/>
                  </a:moveTo>
                  <a:lnTo>
                    <a:pt x="328" y="16"/>
                  </a:lnTo>
                  <a:lnTo>
                    <a:pt x="342" y="22"/>
                  </a:lnTo>
                  <a:lnTo>
                    <a:pt x="358" y="28"/>
                  </a:lnTo>
                  <a:lnTo>
                    <a:pt x="374" y="36"/>
                  </a:lnTo>
                  <a:lnTo>
                    <a:pt x="360" y="70"/>
                  </a:lnTo>
                  <a:lnTo>
                    <a:pt x="344" y="63"/>
                  </a:lnTo>
                  <a:lnTo>
                    <a:pt x="329" y="57"/>
                  </a:lnTo>
                  <a:lnTo>
                    <a:pt x="315" y="51"/>
                  </a:lnTo>
                  <a:lnTo>
                    <a:pt x="300" y="45"/>
                  </a:lnTo>
                  <a:lnTo>
                    <a:pt x="316" y="11"/>
                  </a:lnTo>
                  <a:close/>
                  <a:moveTo>
                    <a:pt x="374" y="36"/>
                  </a:moveTo>
                  <a:lnTo>
                    <a:pt x="430" y="58"/>
                  </a:lnTo>
                  <a:lnTo>
                    <a:pt x="490" y="85"/>
                  </a:lnTo>
                  <a:lnTo>
                    <a:pt x="519" y="98"/>
                  </a:lnTo>
                  <a:lnTo>
                    <a:pt x="548" y="113"/>
                  </a:lnTo>
                  <a:lnTo>
                    <a:pt x="577" y="128"/>
                  </a:lnTo>
                  <a:lnTo>
                    <a:pt x="604" y="144"/>
                  </a:lnTo>
                  <a:lnTo>
                    <a:pt x="629" y="159"/>
                  </a:lnTo>
                  <a:lnTo>
                    <a:pt x="651" y="175"/>
                  </a:lnTo>
                  <a:lnTo>
                    <a:pt x="661" y="183"/>
                  </a:lnTo>
                  <a:lnTo>
                    <a:pt x="671" y="191"/>
                  </a:lnTo>
                  <a:lnTo>
                    <a:pt x="680" y="199"/>
                  </a:lnTo>
                  <a:lnTo>
                    <a:pt x="687" y="209"/>
                  </a:lnTo>
                  <a:lnTo>
                    <a:pt x="694" y="217"/>
                  </a:lnTo>
                  <a:lnTo>
                    <a:pt x="700" y="225"/>
                  </a:lnTo>
                  <a:lnTo>
                    <a:pt x="705" y="233"/>
                  </a:lnTo>
                  <a:lnTo>
                    <a:pt x="709" y="241"/>
                  </a:lnTo>
                  <a:lnTo>
                    <a:pt x="711" y="251"/>
                  </a:lnTo>
                  <a:lnTo>
                    <a:pt x="712" y="259"/>
                  </a:lnTo>
                  <a:lnTo>
                    <a:pt x="712" y="267"/>
                  </a:lnTo>
                  <a:lnTo>
                    <a:pt x="711" y="276"/>
                  </a:lnTo>
                  <a:lnTo>
                    <a:pt x="674" y="267"/>
                  </a:lnTo>
                  <a:lnTo>
                    <a:pt x="675" y="261"/>
                  </a:lnTo>
                  <a:lnTo>
                    <a:pt x="675" y="256"/>
                  </a:lnTo>
                  <a:lnTo>
                    <a:pt x="673" y="250"/>
                  </a:lnTo>
                  <a:lnTo>
                    <a:pt x="670" y="243"/>
                  </a:lnTo>
                  <a:lnTo>
                    <a:pt x="667" y="237"/>
                  </a:lnTo>
                  <a:lnTo>
                    <a:pt x="661" y="231"/>
                  </a:lnTo>
                  <a:lnTo>
                    <a:pt x="656" y="225"/>
                  </a:lnTo>
                  <a:lnTo>
                    <a:pt x="649" y="219"/>
                  </a:lnTo>
                  <a:lnTo>
                    <a:pt x="634" y="205"/>
                  </a:lnTo>
                  <a:lnTo>
                    <a:pt x="615" y="192"/>
                  </a:lnTo>
                  <a:lnTo>
                    <a:pt x="595" y="179"/>
                  </a:lnTo>
                  <a:lnTo>
                    <a:pt x="571" y="166"/>
                  </a:lnTo>
                  <a:lnTo>
                    <a:pt x="546" y="153"/>
                  </a:lnTo>
                  <a:lnTo>
                    <a:pt x="519" y="140"/>
                  </a:lnTo>
                  <a:lnTo>
                    <a:pt x="493" y="127"/>
                  </a:lnTo>
                  <a:lnTo>
                    <a:pt x="465" y="115"/>
                  </a:lnTo>
                  <a:lnTo>
                    <a:pt x="411" y="91"/>
                  </a:lnTo>
                  <a:lnTo>
                    <a:pt x="360" y="70"/>
                  </a:lnTo>
                  <a:lnTo>
                    <a:pt x="374" y="36"/>
                  </a:lnTo>
                  <a:close/>
                  <a:moveTo>
                    <a:pt x="711" y="276"/>
                  </a:moveTo>
                  <a:lnTo>
                    <a:pt x="710" y="277"/>
                  </a:lnTo>
                  <a:lnTo>
                    <a:pt x="692" y="271"/>
                  </a:lnTo>
                  <a:lnTo>
                    <a:pt x="711" y="27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01" name="Freeform 2409">
              <a:extLst>
                <a:ext uri="{FF2B5EF4-FFF2-40B4-BE49-F238E27FC236}">
                  <a16:creationId xmlns:a16="http://schemas.microsoft.com/office/drawing/2014/main" id="{65002B02-391D-4D1E-BA2A-3B674E64F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" y="3405"/>
              <a:ext cx="44" cy="25"/>
            </a:xfrm>
            <a:custGeom>
              <a:avLst/>
              <a:gdLst>
                <a:gd name="T0" fmla="*/ 3 w 654"/>
                <a:gd name="T1" fmla="*/ 2 h 376"/>
                <a:gd name="T2" fmla="*/ 2 w 654"/>
                <a:gd name="T3" fmla="*/ 1 h 376"/>
                <a:gd name="T4" fmla="*/ 2 w 654"/>
                <a:gd name="T5" fmla="*/ 1 h 376"/>
                <a:gd name="T6" fmla="*/ 2 w 654"/>
                <a:gd name="T7" fmla="*/ 1 h 376"/>
                <a:gd name="T8" fmla="*/ 2 w 654"/>
                <a:gd name="T9" fmla="*/ 1 h 376"/>
                <a:gd name="T10" fmla="*/ 2 w 654"/>
                <a:gd name="T11" fmla="*/ 1 h 376"/>
                <a:gd name="T12" fmla="*/ 2 w 654"/>
                <a:gd name="T13" fmla="*/ 1 h 376"/>
                <a:gd name="T14" fmla="*/ 2 w 654"/>
                <a:gd name="T15" fmla="*/ 2 h 376"/>
                <a:gd name="T16" fmla="*/ 2 w 654"/>
                <a:gd name="T17" fmla="*/ 2 h 376"/>
                <a:gd name="T18" fmla="*/ 2 w 654"/>
                <a:gd name="T19" fmla="*/ 2 h 376"/>
                <a:gd name="T20" fmla="*/ 1 w 654"/>
                <a:gd name="T21" fmla="*/ 2 h 376"/>
                <a:gd name="T22" fmla="*/ 1 w 654"/>
                <a:gd name="T23" fmla="*/ 2 h 376"/>
                <a:gd name="T24" fmla="*/ 1 w 654"/>
                <a:gd name="T25" fmla="*/ 2 h 376"/>
                <a:gd name="T26" fmla="*/ 1 w 654"/>
                <a:gd name="T27" fmla="*/ 1 h 376"/>
                <a:gd name="T28" fmla="*/ 1 w 654"/>
                <a:gd name="T29" fmla="*/ 1 h 376"/>
                <a:gd name="T30" fmla="*/ 1 w 654"/>
                <a:gd name="T31" fmla="*/ 1 h 376"/>
                <a:gd name="T32" fmla="*/ 1 w 654"/>
                <a:gd name="T33" fmla="*/ 1 h 376"/>
                <a:gd name="T34" fmla="*/ 1 w 654"/>
                <a:gd name="T35" fmla="*/ 1 h 376"/>
                <a:gd name="T36" fmla="*/ 1 w 654"/>
                <a:gd name="T37" fmla="*/ 1 h 376"/>
                <a:gd name="T38" fmla="*/ 1 w 654"/>
                <a:gd name="T39" fmla="*/ 1 h 376"/>
                <a:gd name="T40" fmla="*/ 0 w 654"/>
                <a:gd name="T41" fmla="*/ 1 h 376"/>
                <a:gd name="T42" fmla="*/ 0 w 654"/>
                <a:gd name="T43" fmla="*/ 1 h 376"/>
                <a:gd name="T44" fmla="*/ 0 w 654"/>
                <a:gd name="T45" fmla="*/ 1 h 376"/>
                <a:gd name="T46" fmla="*/ 0 w 654"/>
                <a:gd name="T47" fmla="*/ 1 h 376"/>
                <a:gd name="T48" fmla="*/ 0 w 654"/>
                <a:gd name="T49" fmla="*/ 1 h 376"/>
                <a:gd name="T50" fmla="*/ 0 w 654"/>
                <a:gd name="T51" fmla="*/ 1 h 376"/>
                <a:gd name="T52" fmla="*/ 0 w 654"/>
                <a:gd name="T53" fmla="*/ 1 h 376"/>
                <a:gd name="T54" fmla="*/ 0 w 654"/>
                <a:gd name="T55" fmla="*/ 0 h 376"/>
                <a:gd name="T56" fmla="*/ 0 w 654"/>
                <a:gd name="T57" fmla="*/ 0 h 376"/>
                <a:gd name="T58" fmla="*/ 0 w 654"/>
                <a:gd name="T59" fmla="*/ 1 h 376"/>
                <a:gd name="T60" fmla="*/ 0 w 654"/>
                <a:gd name="T61" fmla="*/ 1 h 376"/>
                <a:gd name="T62" fmla="*/ 0 w 654"/>
                <a:gd name="T63" fmla="*/ 1 h 376"/>
                <a:gd name="T64" fmla="*/ 1 w 654"/>
                <a:gd name="T65" fmla="*/ 1 h 376"/>
                <a:gd name="T66" fmla="*/ 1 w 654"/>
                <a:gd name="T67" fmla="*/ 1 h 376"/>
                <a:gd name="T68" fmla="*/ 1 w 654"/>
                <a:gd name="T69" fmla="*/ 0 h 376"/>
                <a:gd name="T70" fmla="*/ 1 w 654"/>
                <a:gd name="T71" fmla="*/ 0 h 376"/>
                <a:gd name="T72" fmla="*/ 1 w 654"/>
                <a:gd name="T73" fmla="*/ 0 h 376"/>
                <a:gd name="T74" fmla="*/ 1 w 654"/>
                <a:gd name="T75" fmla="*/ 0 h 376"/>
                <a:gd name="T76" fmla="*/ 1 w 654"/>
                <a:gd name="T77" fmla="*/ 0 h 376"/>
                <a:gd name="T78" fmla="*/ 1 w 654"/>
                <a:gd name="T79" fmla="*/ 0 h 376"/>
                <a:gd name="T80" fmla="*/ 1 w 654"/>
                <a:gd name="T81" fmla="*/ 0 h 376"/>
                <a:gd name="T82" fmla="*/ 1 w 654"/>
                <a:gd name="T83" fmla="*/ 0 h 376"/>
                <a:gd name="T84" fmla="*/ 2 w 654"/>
                <a:gd name="T85" fmla="*/ 0 h 376"/>
                <a:gd name="T86" fmla="*/ 2 w 654"/>
                <a:gd name="T87" fmla="*/ 0 h 376"/>
                <a:gd name="T88" fmla="*/ 2 w 654"/>
                <a:gd name="T89" fmla="*/ 0 h 376"/>
                <a:gd name="T90" fmla="*/ 2 w 654"/>
                <a:gd name="T91" fmla="*/ 0 h 376"/>
                <a:gd name="T92" fmla="*/ 2 w 654"/>
                <a:gd name="T93" fmla="*/ 1 h 376"/>
                <a:gd name="T94" fmla="*/ 2 w 654"/>
                <a:gd name="T95" fmla="*/ 1 h 376"/>
                <a:gd name="T96" fmla="*/ 3 w 654"/>
                <a:gd name="T97" fmla="*/ 1 h 376"/>
                <a:gd name="T98" fmla="*/ 3 w 654"/>
                <a:gd name="T99" fmla="*/ 1 h 376"/>
                <a:gd name="T100" fmla="*/ 3 w 654"/>
                <a:gd name="T101" fmla="*/ 1 h 376"/>
                <a:gd name="T102" fmla="*/ 3 w 654"/>
                <a:gd name="T103" fmla="*/ 1 h 376"/>
                <a:gd name="T104" fmla="*/ 3 w 654"/>
                <a:gd name="T105" fmla="*/ 2 h 376"/>
                <a:gd name="T106" fmla="*/ 3 w 654"/>
                <a:gd name="T107" fmla="*/ 2 h 376"/>
                <a:gd name="T108" fmla="*/ 3 w 654"/>
                <a:gd name="T109" fmla="*/ 2 h 376"/>
                <a:gd name="T110" fmla="*/ 3 w 654"/>
                <a:gd name="T111" fmla="*/ 2 h 376"/>
                <a:gd name="T112" fmla="*/ 3 w 654"/>
                <a:gd name="T113" fmla="*/ 2 h 376"/>
                <a:gd name="T114" fmla="*/ 3 w 654"/>
                <a:gd name="T115" fmla="*/ 2 h 37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654" h="376">
                  <a:moveTo>
                    <a:pt x="587" y="359"/>
                  </a:moveTo>
                  <a:lnTo>
                    <a:pt x="560" y="345"/>
                  </a:lnTo>
                  <a:lnTo>
                    <a:pt x="536" y="333"/>
                  </a:lnTo>
                  <a:lnTo>
                    <a:pt x="523" y="328"/>
                  </a:lnTo>
                  <a:lnTo>
                    <a:pt x="512" y="324"/>
                  </a:lnTo>
                  <a:lnTo>
                    <a:pt x="501" y="320"/>
                  </a:lnTo>
                  <a:lnTo>
                    <a:pt x="489" y="317"/>
                  </a:lnTo>
                  <a:lnTo>
                    <a:pt x="478" y="316"/>
                  </a:lnTo>
                  <a:lnTo>
                    <a:pt x="467" y="315"/>
                  </a:lnTo>
                  <a:lnTo>
                    <a:pt x="455" y="316"/>
                  </a:lnTo>
                  <a:lnTo>
                    <a:pt x="445" y="318"/>
                  </a:lnTo>
                  <a:lnTo>
                    <a:pt x="434" y="323"/>
                  </a:lnTo>
                  <a:lnTo>
                    <a:pt x="422" y="328"/>
                  </a:lnTo>
                  <a:lnTo>
                    <a:pt x="411" y="335"/>
                  </a:lnTo>
                  <a:lnTo>
                    <a:pt x="399" y="343"/>
                  </a:lnTo>
                  <a:lnTo>
                    <a:pt x="386" y="352"/>
                  </a:lnTo>
                  <a:lnTo>
                    <a:pt x="375" y="361"/>
                  </a:lnTo>
                  <a:lnTo>
                    <a:pt x="364" y="367"/>
                  </a:lnTo>
                  <a:lnTo>
                    <a:pt x="353" y="371"/>
                  </a:lnTo>
                  <a:lnTo>
                    <a:pt x="343" y="374"/>
                  </a:lnTo>
                  <a:lnTo>
                    <a:pt x="332" y="376"/>
                  </a:lnTo>
                  <a:lnTo>
                    <a:pt x="321" y="375"/>
                  </a:lnTo>
                  <a:lnTo>
                    <a:pt x="311" y="373"/>
                  </a:lnTo>
                  <a:lnTo>
                    <a:pt x="300" y="370"/>
                  </a:lnTo>
                  <a:lnTo>
                    <a:pt x="289" y="364"/>
                  </a:lnTo>
                  <a:lnTo>
                    <a:pt x="276" y="355"/>
                  </a:lnTo>
                  <a:lnTo>
                    <a:pt x="264" y="346"/>
                  </a:lnTo>
                  <a:lnTo>
                    <a:pt x="249" y="334"/>
                  </a:lnTo>
                  <a:lnTo>
                    <a:pt x="235" y="319"/>
                  </a:lnTo>
                  <a:lnTo>
                    <a:pt x="220" y="303"/>
                  </a:lnTo>
                  <a:lnTo>
                    <a:pt x="203" y="284"/>
                  </a:lnTo>
                  <a:lnTo>
                    <a:pt x="188" y="267"/>
                  </a:lnTo>
                  <a:lnTo>
                    <a:pt x="174" y="255"/>
                  </a:lnTo>
                  <a:lnTo>
                    <a:pt x="163" y="246"/>
                  </a:lnTo>
                  <a:lnTo>
                    <a:pt x="154" y="241"/>
                  </a:lnTo>
                  <a:lnTo>
                    <a:pt x="145" y="238"/>
                  </a:lnTo>
                  <a:lnTo>
                    <a:pt x="139" y="238"/>
                  </a:lnTo>
                  <a:lnTo>
                    <a:pt x="133" y="238"/>
                  </a:lnTo>
                  <a:lnTo>
                    <a:pt x="128" y="239"/>
                  </a:lnTo>
                  <a:lnTo>
                    <a:pt x="123" y="240"/>
                  </a:lnTo>
                  <a:lnTo>
                    <a:pt x="117" y="241"/>
                  </a:lnTo>
                  <a:lnTo>
                    <a:pt x="110" y="240"/>
                  </a:lnTo>
                  <a:lnTo>
                    <a:pt x="103" y="237"/>
                  </a:lnTo>
                  <a:lnTo>
                    <a:pt x="94" y="231"/>
                  </a:lnTo>
                  <a:lnTo>
                    <a:pt x="84" y="223"/>
                  </a:lnTo>
                  <a:lnTo>
                    <a:pt x="70" y="209"/>
                  </a:lnTo>
                  <a:lnTo>
                    <a:pt x="55" y="192"/>
                  </a:lnTo>
                  <a:lnTo>
                    <a:pt x="27" y="157"/>
                  </a:lnTo>
                  <a:lnTo>
                    <a:pt x="10" y="133"/>
                  </a:lnTo>
                  <a:lnTo>
                    <a:pt x="4" y="125"/>
                  </a:lnTo>
                  <a:lnTo>
                    <a:pt x="1" y="119"/>
                  </a:lnTo>
                  <a:lnTo>
                    <a:pt x="0" y="116"/>
                  </a:lnTo>
                  <a:lnTo>
                    <a:pt x="0" y="115"/>
                  </a:lnTo>
                  <a:lnTo>
                    <a:pt x="0" y="113"/>
                  </a:lnTo>
                  <a:lnTo>
                    <a:pt x="1" y="112"/>
                  </a:lnTo>
                  <a:lnTo>
                    <a:pt x="4" y="111"/>
                  </a:lnTo>
                  <a:lnTo>
                    <a:pt x="10" y="111"/>
                  </a:lnTo>
                  <a:lnTo>
                    <a:pt x="17" y="112"/>
                  </a:lnTo>
                  <a:lnTo>
                    <a:pt x="26" y="114"/>
                  </a:lnTo>
                  <a:lnTo>
                    <a:pt x="49" y="120"/>
                  </a:lnTo>
                  <a:lnTo>
                    <a:pt x="78" y="126"/>
                  </a:lnTo>
                  <a:lnTo>
                    <a:pt x="86" y="126"/>
                  </a:lnTo>
                  <a:lnTo>
                    <a:pt x="93" y="126"/>
                  </a:lnTo>
                  <a:lnTo>
                    <a:pt x="101" y="125"/>
                  </a:lnTo>
                  <a:lnTo>
                    <a:pt x="109" y="123"/>
                  </a:lnTo>
                  <a:lnTo>
                    <a:pt x="117" y="121"/>
                  </a:lnTo>
                  <a:lnTo>
                    <a:pt x="125" y="117"/>
                  </a:lnTo>
                  <a:lnTo>
                    <a:pt x="132" y="114"/>
                  </a:lnTo>
                  <a:lnTo>
                    <a:pt x="140" y="108"/>
                  </a:lnTo>
                  <a:lnTo>
                    <a:pt x="156" y="98"/>
                  </a:lnTo>
                  <a:lnTo>
                    <a:pt x="171" y="86"/>
                  </a:lnTo>
                  <a:lnTo>
                    <a:pt x="186" y="72"/>
                  </a:lnTo>
                  <a:lnTo>
                    <a:pt x="201" y="59"/>
                  </a:lnTo>
                  <a:lnTo>
                    <a:pt x="215" y="46"/>
                  </a:lnTo>
                  <a:lnTo>
                    <a:pt x="230" y="33"/>
                  </a:lnTo>
                  <a:lnTo>
                    <a:pt x="244" y="22"/>
                  </a:lnTo>
                  <a:lnTo>
                    <a:pt x="258" y="12"/>
                  </a:lnTo>
                  <a:lnTo>
                    <a:pt x="265" y="9"/>
                  </a:lnTo>
                  <a:lnTo>
                    <a:pt x="271" y="6"/>
                  </a:lnTo>
                  <a:lnTo>
                    <a:pt x="278" y="2"/>
                  </a:lnTo>
                  <a:lnTo>
                    <a:pt x="284" y="0"/>
                  </a:lnTo>
                  <a:lnTo>
                    <a:pt x="292" y="0"/>
                  </a:lnTo>
                  <a:lnTo>
                    <a:pt x="298" y="0"/>
                  </a:lnTo>
                  <a:lnTo>
                    <a:pt x="304" y="1"/>
                  </a:lnTo>
                  <a:lnTo>
                    <a:pt x="310" y="3"/>
                  </a:lnTo>
                  <a:lnTo>
                    <a:pt x="336" y="18"/>
                  </a:lnTo>
                  <a:lnTo>
                    <a:pt x="365" y="34"/>
                  </a:lnTo>
                  <a:lnTo>
                    <a:pt x="396" y="54"/>
                  </a:lnTo>
                  <a:lnTo>
                    <a:pt x="429" y="76"/>
                  </a:lnTo>
                  <a:lnTo>
                    <a:pt x="444" y="87"/>
                  </a:lnTo>
                  <a:lnTo>
                    <a:pt x="460" y="98"/>
                  </a:lnTo>
                  <a:lnTo>
                    <a:pt x="476" y="111"/>
                  </a:lnTo>
                  <a:lnTo>
                    <a:pt x="490" y="124"/>
                  </a:lnTo>
                  <a:lnTo>
                    <a:pt x="505" y="136"/>
                  </a:lnTo>
                  <a:lnTo>
                    <a:pt x="519" y="150"/>
                  </a:lnTo>
                  <a:lnTo>
                    <a:pt x="532" y="163"/>
                  </a:lnTo>
                  <a:lnTo>
                    <a:pt x="543" y="177"/>
                  </a:lnTo>
                  <a:lnTo>
                    <a:pt x="569" y="210"/>
                  </a:lnTo>
                  <a:lnTo>
                    <a:pt x="596" y="247"/>
                  </a:lnTo>
                  <a:lnTo>
                    <a:pt x="610" y="267"/>
                  </a:lnTo>
                  <a:lnTo>
                    <a:pt x="623" y="287"/>
                  </a:lnTo>
                  <a:lnTo>
                    <a:pt x="633" y="305"/>
                  </a:lnTo>
                  <a:lnTo>
                    <a:pt x="643" y="322"/>
                  </a:lnTo>
                  <a:lnTo>
                    <a:pt x="650" y="337"/>
                  </a:lnTo>
                  <a:lnTo>
                    <a:pt x="653" y="350"/>
                  </a:lnTo>
                  <a:lnTo>
                    <a:pt x="654" y="357"/>
                  </a:lnTo>
                  <a:lnTo>
                    <a:pt x="654" y="362"/>
                  </a:lnTo>
                  <a:lnTo>
                    <a:pt x="652" y="366"/>
                  </a:lnTo>
                  <a:lnTo>
                    <a:pt x="650" y="369"/>
                  </a:lnTo>
                  <a:lnTo>
                    <a:pt x="647" y="371"/>
                  </a:lnTo>
                  <a:lnTo>
                    <a:pt x="643" y="373"/>
                  </a:lnTo>
                  <a:lnTo>
                    <a:pt x="637" y="373"/>
                  </a:lnTo>
                  <a:lnTo>
                    <a:pt x="629" y="373"/>
                  </a:lnTo>
                  <a:lnTo>
                    <a:pt x="621" y="371"/>
                  </a:lnTo>
                  <a:lnTo>
                    <a:pt x="612" y="368"/>
                  </a:lnTo>
                  <a:lnTo>
                    <a:pt x="600" y="364"/>
                  </a:lnTo>
                  <a:lnTo>
                    <a:pt x="587" y="359"/>
                  </a:lnTo>
                  <a:close/>
                </a:path>
              </a:pathLst>
            </a:custGeom>
            <a:solidFill>
              <a:srgbClr val="D69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02" name="Freeform 2410">
              <a:extLst>
                <a:ext uri="{FF2B5EF4-FFF2-40B4-BE49-F238E27FC236}">
                  <a16:creationId xmlns:a16="http://schemas.microsoft.com/office/drawing/2014/main" id="{CD499FCE-34DD-4647-BA3B-84A6E5CEC4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41" y="3404"/>
              <a:ext cx="55" cy="41"/>
            </a:xfrm>
            <a:custGeom>
              <a:avLst/>
              <a:gdLst>
                <a:gd name="T0" fmla="*/ 2 w 821"/>
                <a:gd name="T1" fmla="*/ 2 h 612"/>
                <a:gd name="T2" fmla="*/ 3 w 821"/>
                <a:gd name="T3" fmla="*/ 1 h 612"/>
                <a:gd name="T4" fmla="*/ 2 w 821"/>
                <a:gd name="T5" fmla="*/ 2 h 612"/>
                <a:gd name="T6" fmla="*/ 2 w 821"/>
                <a:gd name="T7" fmla="*/ 2 h 612"/>
                <a:gd name="T8" fmla="*/ 2 w 821"/>
                <a:gd name="T9" fmla="*/ 1 h 612"/>
                <a:gd name="T10" fmla="*/ 2 w 821"/>
                <a:gd name="T11" fmla="*/ 2 h 612"/>
                <a:gd name="T12" fmla="*/ 2 w 821"/>
                <a:gd name="T13" fmla="*/ 2 h 612"/>
                <a:gd name="T14" fmla="*/ 2 w 821"/>
                <a:gd name="T15" fmla="*/ 2 h 612"/>
                <a:gd name="T16" fmla="*/ 2 w 821"/>
                <a:gd name="T17" fmla="*/ 2 h 612"/>
                <a:gd name="T18" fmla="*/ 2 w 821"/>
                <a:gd name="T19" fmla="*/ 2 h 612"/>
                <a:gd name="T20" fmla="*/ 1 w 821"/>
                <a:gd name="T21" fmla="*/ 2 h 612"/>
                <a:gd name="T22" fmla="*/ 1 w 821"/>
                <a:gd name="T23" fmla="*/ 1 h 612"/>
                <a:gd name="T24" fmla="*/ 2 w 821"/>
                <a:gd name="T25" fmla="*/ 2 h 612"/>
                <a:gd name="T26" fmla="*/ 1 w 821"/>
                <a:gd name="T27" fmla="*/ 1 h 612"/>
                <a:gd name="T28" fmla="*/ 1 w 821"/>
                <a:gd name="T29" fmla="*/ 1 h 612"/>
                <a:gd name="T30" fmla="*/ 1 w 821"/>
                <a:gd name="T31" fmla="*/ 1 h 612"/>
                <a:gd name="T32" fmla="*/ 1 w 821"/>
                <a:gd name="T33" fmla="*/ 1 h 612"/>
                <a:gd name="T34" fmla="*/ 1 w 821"/>
                <a:gd name="T35" fmla="*/ 1 h 612"/>
                <a:gd name="T36" fmla="*/ 1 w 821"/>
                <a:gd name="T37" fmla="*/ 1 h 612"/>
                <a:gd name="T38" fmla="*/ 1 w 821"/>
                <a:gd name="T39" fmla="*/ 1 h 612"/>
                <a:gd name="T40" fmla="*/ 1 w 821"/>
                <a:gd name="T41" fmla="*/ 1 h 612"/>
                <a:gd name="T42" fmla="*/ 0 w 821"/>
                <a:gd name="T43" fmla="*/ 1 h 612"/>
                <a:gd name="T44" fmla="*/ 0 w 821"/>
                <a:gd name="T45" fmla="*/ 1 h 612"/>
                <a:gd name="T46" fmla="*/ 0 w 821"/>
                <a:gd name="T47" fmla="*/ 1 h 612"/>
                <a:gd name="T48" fmla="*/ 0 w 821"/>
                <a:gd name="T49" fmla="*/ 1 h 612"/>
                <a:gd name="T50" fmla="*/ 0 w 821"/>
                <a:gd name="T51" fmla="*/ 1 h 612"/>
                <a:gd name="T52" fmla="*/ 0 w 821"/>
                <a:gd name="T53" fmla="*/ 1 h 612"/>
                <a:gd name="T54" fmla="*/ 0 w 821"/>
                <a:gd name="T55" fmla="*/ 0 h 612"/>
                <a:gd name="T56" fmla="*/ 0 w 821"/>
                <a:gd name="T57" fmla="*/ 1 h 612"/>
                <a:gd name="T58" fmla="*/ 0 w 821"/>
                <a:gd name="T59" fmla="*/ 1 h 612"/>
                <a:gd name="T60" fmla="*/ 1 w 821"/>
                <a:gd name="T61" fmla="*/ 1 h 612"/>
                <a:gd name="T62" fmla="*/ 1 w 821"/>
                <a:gd name="T63" fmla="*/ 0 h 612"/>
                <a:gd name="T64" fmla="*/ 1 w 821"/>
                <a:gd name="T65" fmla="*/ 0 h 612"/>
                <a:gd name="T66" fmla="*/ 1 w 821"/>
                <a:gd name="T67" fmla="*/ 1 h 612"/>
                <a:gd name="T68" fmla="*/ 1 w 821"/>
                <a:gd name="T69" fmla="*/ 1 h 612"/>
                <a:gd name="T70" fmla="*/ 1 w 821"/>
                <a:gd name="T71" fmla="*/ 0 h 612"/>
                <a:gd name="T72" fmla="*/ 2 w 821"/>
                <a:gd name="T73" fmla="*/ 0 h 612"/>
                <a:gd name="T74" fmla="*/ 1 w 821"/>
                <a:gd name="T75" fmla="*/ 0 h 612"/>
                <a:gd name="T76" fmla="*/ 1 w 821"/>
                <a:gd name="T77" fmla="*/ 0 h 612"/>
                <a:gd name="T78" fmla="*/ 2 w 821"/>
                <a:gd name="T79" fmla="*/ 0 h 612"/>
                <a:gd name="T80" fmla="*/ 2 w 821"/>
                <a:gd name="T81" fmla="*/ 0 h 612"/>
                <a:gd name="T82" fmla="*/ 2 w 821"/>
                <a:gd name="T83" fmla="*/ 0 h 612"/>
                <a:gd name="T84" fmla="*/ 3 w 821"/>
                <a:gd name="T85" fmla="*/ 1 h 612"/>
                <a:gd name="T86" fmla="*/ 2 w 821"/>
                <a:gd name="T87" fmla="*/ 1 h 612"/>
                <a:gd name="T88" fmla="*/ 2 w 821"/>
                <a:gd name="T89" fmla="*/ 1 h 612"/>
                <a:gd name="T90" fmla="*/ 3 w 821"/>
                <a:gd name="T91" fmla="*/ 1 h 612"/>
                <a:gd name="T92" fmla="*/ 3 w 821"/>
                <a:gd name="T93" fmla="*/ 2 h 612"/>
                <a:gd name="T94" fmla="*/ 3 w 821"/>
                <a:gd name="T95" fmla="*/ 1 h 612"/>
                <a:gd name="T96" fmla="*/ 3 w 821"/>
                <a:gd name="T97" fmla="*/ 2 h 612"/>
                <a:gd name="T98" fmla="*/ 3 w 821"/>
                <a:gd name="T99" fmla="*/ 2 h 612"/>
                <a:gd name="T100" fmla="*/ 3 w 821"/>
                <a:gd name="T101" fmla="*/ 2 h 612"/>
                <a:gd name="T102" fmla="*/ 3 w 821"/>
                <a:gd name="T103" fmla="*/ 2 h 612"/>
                <a:gd name="T104" fmla="*/ 3 w 821"/>
                <a:gd name="T105" fmla="*/ 2 h 612"/>
                <a:gd name="T106" fmla="*/ 3 w 821"/>
                <a:gd name="T107" fmla="*/ 2 h 612"/>
                <a:gd name="T108" fmla="*/ 3 w 821"/>
                <a:gd name="T109" fmla="*/ 2 h 61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821" h="612">
                  <a:moveTo>
                    <a:pt x="613" y="394"/>
                  </a:moveTo>
                  <a:lnTo>
                    <a:pt x="587" y="381"/>
                  </a:lnTo>
                  <a:lnTo>
                    <a:pt x="563" y="369"/>
                  </a:lnTo>
                  <a:lnTo>
                    <a:pt x="551" y="365"/>
                  </a:lnTo>
                  <a:lnTo>
                    <a:pt x="541" y="361"/>
                  </a:lnTo>
                  <a:lnTo>
                    <a:pt x="529" y="357"/>
                  </a:lnTo>
                  <a:lnTo>
                    <a:pt x="520" y="355"/>
                  </a:lnTo>
                  <a:lnTo>
                    <a:pt x="526" y="318"/>
                  </a:lnTo>
                  <a:lnTo>
                    <a:pt x="539" y="321"/>
                  </a:lnTo>
                  <a:lnTo>
                    <a:pt x="551" y="325"/>
                  </a:lnTo>
                  <a:lnTo>
                    <a:pt x="563" y="329"/>
                  </a:lnTo>
                  <a:lnTo>
                    <a:pt x="576" y="334"/>
                  </a:lnTo>
                  <a:lnTo>
                    <a:pt x="603" y="347"/>
                  </a:lnTo>
                  <a:lnTo>
                    <a:pt x="630" y="360"/>
                  </a:lnTo>
                  <a:lnTo>
                    <a:pt x="613" y="394"/>
                  </a:lnTo>
                  <a:close/>
                  <a:moveTo>
                    <a:pt x="520" y="355"/>
                  </a:moveTo>
                  <a:lnTo>
                    <a:pt x="511" y="354"/>
                  </a:lnTo>
                  <a:lnTo>
                    <a:pt x="502" y="354"/>
                  </a:lnTo>
                  <a:lnTo>
                    <a:pt x="492" y="354"/>
                  </a:lnTo>
                  <a:lnTo>
                    <a:pt x="483" y="356"/>
                  </a:lnTo>
                  <a:lnTo>
                    <a:pt x="474" y="359"/>
                  </a:lnTo>
                  <a:lnTo>
                    <a:pt x="465" y="364"/>
                  </a:lnTo>
                  <a:lnTo>
                    <a:pt x="454" y="369"/>
                  </a:lnTo>
                  <a:lnTo>
                    <a:pt x="445" y="377"/>
                  </a:lnTo>
                  <a:lnTo>
                    <a:pt x="421" y="348"/>
                  </a:lnTo>
                  <a:lnTo>
                    <a:pt x="435" y="337"/>
                  </a:lnTo>
                  <a:lnTo>
                    <a:pt x="448" y="330"/>
                  </a:lnTo>
                  <a:lnTo>
                    <a:pt x="462" y="324"/>
                  </a:lnTo>
                  <a:lnTo>
                    <a:pt x="474" y="319"/>
                  </a:lnTo>
                  <a:lnTo>
                    <a:pt x="487" y="317"/>
                  </a:lnTo>
                  <a:lnTo>
                    <a:pt x="501" y="316"/>
                  </a:lnTo>
                  <a:lnTo>
                    <a:pt x="513" y="316"/>
                  </a:lnTo>
                  <a:lnTo>
                    <a:pt x="526" y="318"/>
                  </a:lnTo>
                  <a:lnTo>
                    <a:pt x="520" y="355"/>
                  </a:lnTo>
                  <a:close/>
                  <a:moveTo>
                    <a:pt x="445" y="377"/>
                  </a:moveTo>
                  <a:lnTo>
                    <a:pt x="443" y="379"/>
                  </a:lnTo>
                  <a:lnTo>
                    <a:pt x="444" y="378"/>
                  </a:lnTo>
                  <a:lnTo>
                    <a:pt x="433" y="362"/>
                  </a:lnTo>
                  <a:lnTo>
                    <a:pt x="445" y="377"/>
                  </a:lnTo>
                  <a:close/>
                  <a:moveTo>
                    <a:pt x="444" y="378"/>
                  </a:moveTo>
                  <a:lnTo>
                    <a:pt x="431" y="388"/>
                  </a:lnTo>
                  <a:lnTo>
                    <a:pt x="417" y="396"/>
                  </a:lnTo>
                  <a:lnTo>
                    <a:pt x="404" y="403"/>
                  </a:lnTo>
                  <a:lnTo>
                    <a:pt x="392" y="408"/>
                  </a:lnTo>
                  <a:lnTo>
                    <a:pt x="379" y="413"/>
                  </a:lnTo>
                  <a:lnTo>
                    <a:pt x="366" y="414"/>
                  </a:lnTo>
                  <a:lnTo>
                    <a:pt x="360" y="414"/>
                  </a:lnTo>
                  <a:lnTo>
                    <a:pt x="353" y="414"/>
                  </a:lnTo>
                  <a:lnTo>
                    <a:pt x="346" y="413"/>
                  </a:lnTo>
                  <a:lnTo>
                    <a:pt x="340" y="411"/>
                  </a:lnTo>
                  <a:lnTo>
                    <a:pt x="349" y="374"/>
                  </a:lnTo>
                  <a:lnTo>
                    <a:pt x="358" y="376"/>
                  </a:lnTo>
                  <a:lnTo>
                    <a:pt x="366" y="376"/>
                  </a:lnTo>
                  <a:lnTo>
                    <a:pt x="374" y="374"/>
                  </a:lnTo>
                  <a:lnTo>
                    <a:pt x="383" y="371"/>
                  </a:lnTo>
                  <a:lnTo>
                    <a:pt x="392" y="367"/>
                  </a:lnTo>
                  <a:lnTo>
                    <a:pt x="401" y="362"/>
                  </a:lnTo>
                  <a:lnTo>
                    <a:pt x="411" y="355"/>
                  </a:lnTo>
                  <a:lnTo>
                    <a:pt x="421" y="348"/>
                  </a:lnTo>
                  <a:lnTo>
                    <a:pt x="444" y="378"/>
                  </a:lnTo>
                  <a:close/>
                  <a:moveTo>
                    <a:pt x="340" y="411"/>
                  </a:moveTo>
                  <a:lnTo>
                    <a:pt x="328" y="406"/>
                  </a:lnTo>
                  <a:lnTo>
                    <a:pt x="314" y="400"/>
                  </a:lnTo>
                  <a:lnTo>
                    <a:pt x="301" y="392"/>
                  </a:lnTo>
                  <a:lnTo>
                    <a:pt x="288" y="381"/>
                  </a:lnTo>
                  <a:lnTo>
                    <a:pt x="272" y="368"/>
                  </a:lnTo>
                  <a:lnTo>
                    <a:pt x="257" y="353"/>
                  </a:lnTo>
                  <a:lnTo>
                    <a:pt x="240" y="335"/>
                  </a:lnTo>
                  <a:lnTo>
                    <a:pt x="223" y="316"/>
                  </a:lnTo>
                  <a:lnTo>
                    <a:pt x="252" y="291"/>
                  </a:lnTo>
                  <a:lnTo>
                    <a:pt x="267" y="309"/>
                  </a:lnTo>
                  <a:lnTo>
                    <a:pt x="281" y="324"/>
                  </a:lnTo>
                  <a:lnTo>
                    <a:pt x="295" y="337"/>
                  </a:lnTo>
                  <a:lnTo>
                    <a:pt x="307" y="349"/>
                  </a:lnTo>
                  <a:lnTo>
                    <a:pt x="319" y="358"/>
                  </a:lnTo>
                  <a:lnTo>
                    <a:pt x="330" y="365"/>
                  </a:lnTo>
                  <a:lnTo>
                    <a:pt x="340" y="370"/>
                  </a:lnTo>
                  <a:lnTo>
                    <a:pt x="349" y="374"/>
                  </a:lnTo>
                  <a:lnTo>
                    <a:pt x="340" y="411"/>
                  </a:lnTo>
                  <a:close/>
                  <a:moveTo>
                    <a:pt x="252" y="291"/>
                  </a:moveTo>
                  <a:lnTo>
                    <a:pt x="247" y="287"/>
                  </a:lnTo>
                  <a:lnTo>
                    <a:pt x="252" y="291"/>
                  </a:lnTo>
                  <a:lnTo>
                    <a:pt x="237" y="303"/>
                  </a:lnTo>
                  <a:lnTo>
                    <a:pt x="252" y="291"/>
                  </a:lnTo>
                  <a:close/>
                  <a:moveTo>
                    <a:pt x="223" y="316"/>
                  </a:moveTo>
                  <a:lnTo>
                    <a:pt x="210" y="301"/>
                  </a:lnTo>
                  <a:lnTo>
                    <a:pt x="199" y="291"/>
                  </a:lnTo>
                  <a:lnTo>
                    <a:pt x="191" y="284"/>
                  </a:lnTo>
                  <a:lnTo>
                    <a:pt x="184" y="280"/>
                  </a:lnTo>
                  <a:lnTo>
                    <a:pt x="177" y="277"/>
                  </a:lnTo>
                  <a:lnTo>
                    <a:pt x="173" y="276"/>
                  </a:lnTo>
                  <a:lnTo>
                    <a:pt x="169" y="276"/>
                  </a:lnTo>
                  <a:lnTo>
                    <a:pt x="166" y="277"/>
                  </a:lnTo>
                  <a:lnTo>
                    <a:pt x="158" y="240"/>
                  </a:lnTo>
                  <a:lnTo>
                    <a:pt x="165" y="239"/>
                  </a:lnTo>
                  <a:lnTo>
                    <a:pt x="173" y="238"/>
                  </a:lnTo>
                  <a:lnTo>
                    <a:pt x="182" y="239"/>
                  </a:lnTo>
                  <a:lnTo>
                    <a:pt x="192" y="242"/>
                  </a:lnTo>
                  <a:lnTo>
                    <a:pt x="197" y="244"/>
                  </a:lnTo>
                  <a:lnTo>
                    <a:pt x="203" y="248"/>
                  </a:lnTo>
                  <a:lnTo>
                    <a:pt x="210" y="252"/>
                  </a:lnTo>
                  <a:lnTo>
                    <a:pt x="217" y="257"/>
                  </a:lnTo>
                  <a:lnTo>
                    <a:pt x="233" y="272"/>
                  </a:lnTo>
                  <a:lnTo>
                    <a:pt x="252" y="291"/>
                  </a:lnTo>
                  <a:lnTo>
                    <a:pt x="223" y="316"/>
                  </a:lnTo>
                  <a:close/>
                  <a:moveTo>
                    <a:pt x="166" y="277"/>
                  </a:moveTo>
                  <a:lnTo>
                    <a:pt x="159" y="279"/>
                  </a:lnTo>
                  <a:lnTo>
                    <a:pt x="151" y="279"/>
                  </a:lnTo>
                  <a:lnTo>
                    <a:pt x="147" y="279"/>
                  </a:lnTo>
                  <a:lnTo>
                    <a:pt x="142" y="279"/>
                  </a:lnTo>
                  <a:lnTo>
                    <a:pt x="137" y="277"/>
                  </a:lnTo>
                  <a:lnTo>
                    <a:pt x="132" y="275"/>
                  </a:lnTo>
                  <a:lnTo>
                    <a:pt x="127" y="273"/>
                  </a:lnTo>
                  <a:lnTo>
                    <a:pt x="121" y="268"/>
                  </a:lnTo>
                  <a:lnTo>
                    <a:pt x="115" y="264"/>
                  </a:lnTo>
                  <a:lnTo>
                    <a:pt x="108" y="258"/>
                  </a:lnTo>
                  <a:lnTo>
                    <a:pt x="93" y="244"/>
                  </a:lnTo>
                  <a:lnTo>
                    <a:pt x="74" y="223"/>
                  </a:lnTo>
                  <a:lnTo>
                    <a:pt x="103" y="198"/>
                  </a:lnTo>
                  <a:lnTo>
                    <a:pt x="117" y="214"/>
                  </a:lnTo>
                  <a:lnTo>
                    <a:pt x="127" y="224"/>
                  </a:lnTo>
                  <a:lnTo>
                    <a:pt x="135" y="232"/>
                  </a:lnTo>
                  <a:lnTo>
                    <a:pt x="141" y="238"/>
                  </a:lnTo>
                  <a:lnTo>
                    <a:pt x="147" y="240"/>
                  </a:lnTo>
                  <a:lnTo>
                    <a:pt x="151" y="241"/>
                  </a:lnTo>
                  <a:lnTo>
                    <a:pt x="155" y="241"/>
                  </a:lnTo>
                  <a:lnTo>
                    <a:pt x="158" y="240"/>
                  </a:lnTo>
                  <a:lnTo>
                    <a:pt x="166" y="277"/>
                  </a:lnTo>
                  <a:close/>
                  <a:moveTo>
                    <a:pt x="74" y="223"/>
                  </a:moveTo>
                  <a:lnTo>
                    <a:pt x="73" y="221"/>
                  </a:lnTo>
                  <a:lnTo>
                    <a:pt x="74" y="223"/>
                  </a:lnTo>
                  <a:lnTo>
                    <a:pt x="89" y="211"/>
                  </a:lnTo>
                  <a:lnTo>
                    <a:pt x="74" y="223"/>
                  </a:lnTo>
                  <a:close/>
                  <a:moveTo>
                    <a:pt x="74" y="223"/>
                  </a:moveTo>
                  <a:lnTo>
                    <a:pt x="56" y="200"/>
                  </a:lnTo>
                  <a:lnTo>
                    <a:pt x="42" y="180"/>
                  </a:lnTo>
                  <a:lnTo>
                    <a:pt x="30" y="165"/>
                  </a:lnTo>
                  <a:lnTo>
                    <a:pt x="22" y="150"/>
                  </a:lnTo>
                  <a:lnTo>
                    <a:pt x="19" y="145"/>
                  </a:lnTo>
                  <a:lnTo>
                    <a:pt x="17" y="139"/>
                  </a:lnTo>
                  <a:lnTo>
                    <a:pt x="16" y="135"/>
                  </a:lnTo>
                  <a:lnTo>
                    <a:pt x="16" y="130"/>
                  </a:lnTo>
                  <a:lnTo>
                    <a:pt x="16" y="126"/>
                  </a:lnTo>
                  <a:lnTo>
                    <a:pt x="18" y="122"/>
                  </a:lnTo>
                  <a:lnTo>
                    <a:pt x="20" y="119"/>
                  </a:lnTo>
                  <a:lnTo>
                    <a:pt x="23" y="116"/>
                  </a:lnTo>
                  <a:lnTo>
                    <a:pt x="47" y="145"/>
                  </a:lnTo>
                  <a:lnTo>
                    <a:pt x="46" y="147"/>
                  </a:lnTo>
                  <a:lnTo>
                    <a:pt x="46" y="148"/>
                  </a:lnTo>
                  <a:lnTo>
                    <a:pt x="47" y="149"/>
                  </a:lnTo>
                  <a:lnTo>
                    <a:pt x="48" y="150"/>
                  </a:lnTo>
                  <a:lnTo>
                    <a:pt x="52" y="153"/>
                  </a:lnTo>
                  <a:lnTo>
                    <a:pt x="59" y="158"/>
                  </a:lnTo>
                  <a:lnTo>
                    <a:pt x="68" y="165"/>
                  </a:lnTo>
                  <a:lnTo>
                    <a:pt x="79" y="173"/>
                  </a:lnTo>
                  <a:lnTo>
                    <a:pt x="91" y="184"/>
                  </a:lnTo>
                  <a:lnTo>
                    <a:pt x="104" y="200"/>
                  </a:lnTo>
                  <a:lnTo>
                    <a:pt x="74" y="223"/>
                  </a:lnTo>
                  <a:close/>
                  <a:moveTo>
                    <a:pt x="47" y="145"/>
                  </a:moveTo>
                  <a:lnTo>
                    <a:pt x="0" y="183"/>
                  </a:lnTo>
                  <a:lnTo>
                    <a:pt x="47" y="145"/>
                  </a:lnTo>
                  <a:lnTo>
                    <a:pt x="35" y="131"/>
                  </a:lnTo>
                  <a:lnTo>
                    <a:pt x="47" y="145"/>
                  </a:lnTo>
                  <a:close/>
                  <a:moveTo>
                    <a:pt x="23" y="116"/>
                  </a:moveTo>
                  <a:lnTo>
                    <a:pt x="28" y="113"/>
                  </a:lnTo>
                  <a:lnTo>
                    <a:pt x="32" y="112"/>
                  </a:lnTo>
                  <a:lnTo>
                    <a:pt x="37" y="111"/>
                  </a:lnTo>
                  <a:lnTo>
                    <a:pt x="43" y="111"/>
                  </a:lnTo>
                  <a:lnTo>
                    <a:pt x="56" y="113"/>
                  </a:lnTo>
                  <a:lnTo>
                    <a:pt x="71" y="116"/>
                  </a:lnTo>
                  <a:lnTo>
                    <a:pt x="62" y="153"/>
                  </a:lnTo>
                  <a:lnTo>
                    <a:pt x="52" y="147"/>
                  </a:lnTo>
                  <a:lnTo>
                    <a:pt x="47" y="145"/>
                  </a:lnTo>
                  <a:lnTo>
                    <a:pt x="23" y="116"/>
                  </a:lnTo>
                  <a:close/>
                  <a:moveTo>
                    <a:pt x="71" y="116"/>
                  </a:moveTo>
                  <a:lnTo>
                    <a:pt x="81" y="119"/>
                  </a:lnTo>
                  <a:lnTo>
                    <a:pt x="91" y="121"/>
                  </a:lnTo>
                  <a:lnTo>
                    <a:pt x="102" y="123"/>
                  </a:lnTo>
                  <a:lnTo>
                    <a:pt x="115" y="125"/>
                  </a:lnTo>
                  <a:lnTo>
                    <a:pt x="108" y="163"/>
                  </a:lnTo>
                  <a:lnTo>
                    <a:pt x="95" y="160"/>
                  </a:lnTo>
                  <a:lnTo>
                    <a:pt x="84" y="158"/>
                  </a:lnTo>
                  <a:lnTo>
                    <a:pt x="72" y="155"/>
                  </a:lnTo>
                  <a:lnTo>
                    <a:pt x="62" y="153"/>
                  </a:lnTo>
                  <a:lnTo>
                    <a:pt x="71" y="116"/>
                  </a:lnTo>
                  <a:close/>
                  <a:moveTo>
                    <a:pt x="115" y="125"/>
                  </a:moveTo>
                  <a:lnTo>
                    <a:pt x="121" y="126"/>
                  </a:lnTo>
                  <a:lnTo>
                    <a:pt x="127" y="126"/>
                  </a:lnTo>
                  <a:lnTo>
                    <a:pt x="134" y="125"/>
                  </a:lnTo>
                  <a:lnTo>
                    <a:pt x="140" y="123"/>
                  </a:lnTo>
                  <a:lnTo>
                    <a:pt x="154" y="117"/>
                  </a:lnTo>
                  <a:lnTo>
                    <a:pt x="168" y="109"/>
                  </a:lnTo>
                  <a:lnTo>
                    <a:pt x="182" y="100"/>
                  </a:lnTo>
                  <a:lnTo>
                    <a:pt x="195" y="88"/>
                  </a:lnTo>
                  <a:lnTo>
                    <a:pt x="209" y="76"/>
                  </a:lnTo>
                  <a:lnTo>
                    <a:pt x="223" y="64"/>
                  </a:lnTo>
                  <a:lnTo>
                    <a:pt x="248" y="91"/>
                  </a:lnTo>
                  <a:lnTo>
                    <a:pt x="232" y="106"/>
                  </a:lnTo>
                  <a:lnTo>
                    <a:pt x="215" y="120"/>
                  </a:lnTo>
                  <a:lnTo>
                    <a:pt x="199" y="134"/>
                  </a:lnTo>
                  <a:lnTo>
                    <a:pt x="182" y="145"/>
                  </a:lnTo>
                  <a:lnTo>
                    <a:pt x="173" y="150"/>
                  </a:lnTo>
                  <a:lnTo>
                    <a:pt x="164" y="154"/>
                  </a:lnTo>
                  <a:lnTo>
                    <a:pt x="155" y="158"/>
                  </a:lnTo>
                  <a:lnTo>
                    <a:pt x="145" y="161"/>
                  </a:lnTo>
                  <a:lnTo>
                    <a:pt x="137" y="163"/>
                  </a:lnTo>
                  <a:lnTo>
                    <a:pt x="127" y="165"/>
                  </a:lnTo>
                  <a:lnTo>
                    <a:pt x="118" y="165"/>
                  </a:lnTo>
                  <a:lnTo>
                    <a:pt x="108" y="163"/>
                  </a:lnTo>
                  <a:lnTo>
                    <a:pt x="115" y="125"/>
                  </a:lnTo>
                  <a:close/>
                  <a:moveTo>
                    <a:pt x="223" y="64"/>
                  </a:moveTo>
                  <a:lnTo>
                    <a:pt x="239" y="48"/>
                  </a:lnTo>
                  <a:lnTo>
                    <a:pt x="256" y="35"/>
                  </a:lnTo>
                  <a:lnTo>
                    <a:pt x="271" y="22"/>
                  </a:lnTo>
                  <a:lnTo>
                    <a:pt x="288" y="12"/>
                  </a:lnTo>
                  <a:lnTo>
                    <a:pt x="295" y="8"/>
                  </a:lnTo>
                  <a:lnTo>
                    <a:pt x="303" y="5"/>
                  </a:lnTo>
                  <a:lnTo>
                    <a:pt x="311" y="2"/>
                  </a:lnTo>
                  <a:lnTo>
                    <a:pt x="319" y="1"/>
                  </a:lnTo>
                  <a:lnTo>
                    <a:pt x="328" y="0"/>
                  </a:lnTo>
                  <a:lnTo>
                    <a:pt x="335" y="1"/>
                  </a:lnTo>
                  <a:lnTo>
                    <a:pt x="343" y="2"/>
                  </a:lnTo>
                  <a:lnTo>
                    <a:pt x="351" y="5"/>
                  </a:lnTo>
                  <a:lnTo>
                    <a:pt x="337" y="40"/>
                  </a:lnTo>
                  <a:lnTo>
                    <a:pt x="333" y="38"/>
                  </a:lnTo>
                  <a:lnTo>
                    <a:pt x="328" y="38"/>
                  </a:lnTo>
                  <a:lnTo>
                    <a:pt x="324" y="38"/>
                  </a:lnTo>
                  <a:lnTo>
                    <a:pt x="318" y="39"/>
                  </a:lnTo>
                  <a:lnTo>
                    <a:pt x="308" y="43"/>
                  </a:lnTo>
                  <a:lnTo>
                    <a:pt x="297" y="50"/>
                  </a:lnTo>
                  <a:lnTo>
                    <a:pt x="285" y="58"/>
                  </a:lnTo>
                  <a:lnTo>
                    <a:pt x="273" y="69"/>
                  </a:lnTo>
                  <a:lnTo>
                    <a:pt x="261" y="79"/>
                  </a:lnTo>
                  <a:lnTo>
                    <a:pt x="248" y="91"/>
                  </a:lnTo>
                  <a:lnTo>
                    <a:pt x="223" y="64"/>
                  </a:lnTo>
                  <a:close/>
                  <a:moveTo>
                    <a:pt x="351" y="5"/>
                  </a:moveTo>
                  <a:lnTo>
                    <a:pt x="352" y="6"/>
                  </a:lnTo>
                  <a:lnTo>
                    <a:pt x="353" y="6"/>
                  </a:lnTo>
                  <a:lnTo>
                    <a:pt x="344" y="22"/>
                  </a:lnTo>
                  <a:lnTo>
                    <a:pt x="351" y="5"/>
                  </a:lnTo>
                  <a:close/>
                  <a:moveTo>
                    <a:pt x="353" y="6"/>
                  </a:moveTo>
                  <a:lnTo>
                    <a:pt x="384" y="22"/>
                  </a:lnTo>
                  <a:lnTo>
                    <a:pt x="419" y="44"/>
                  </a:lnTo>
                  <a:lnTo>
                    <a:pt x="438" y="55"/>
                  </a:lnTo>
                  <a:lnTo>
                    <a:pt x="457" y="68"/>
                  </a:lnTo>
                  <a:lnTo>
                    <a:pt x="476" y="81"/>
                  </a:lnTo>
                  <a:lnTo>
                    <a:pt x="496" y="95"/>
                  </a:lnTo>
                  <a:lnTo>
                    <a:pt x="473" y="125"/>
                  </a:lnTo>
                  <a:lnTo>
                    <a:pt x="436" y="99"/>
                  </a:lnTo>
                  <a:lnTo>
                    <a:pt x="400" y="76"/>
                  </a:lnTo>
                  <a:lnTo>
                    <a:pt x="366" y="55"/>
                  </a:lnTo>
                  <a:lnTo>
                    <a:pt x="336" y="39"/>
                  </a:lnTo>
                  <a:lnTo>
                    <a:pt x="353" y="6"/>
                  </a:lnTo>
                  <a:close/>
                  <a:moveTo>
                    <a:pt x="496" y="95"/>
                  </a:moveTo>
                  <a:lnTo>
                    <a:pt x="522" y="116"/>
                  </a:lnTo>
                  <a:lnTo>
                    <a:pt x="548" y="138"/>
                  </a:lnTo>
                  <a:lnTo>
                    <a:pt x="559" y="149"/>
                  </a:lnTo>
                  <a:lnTo>
                    <a:pt x="571" y="160"/>
                  </a:lnTo>
                  <a:lnTo>
                    <a:pt x="582" y="173"/>
                  </a:lnTo>
                  <a:lnTo>
                    <a:pt x="592" y="184"/>
                  </a:lnTo>
                  <a:lnTo>
                    <a:pt x="562" y="208"/>
                  </a:lnTo>
                  <a:lnTo>
                    <a:pt x="553" y="197"/>
                  </a:lnTo>
                  <a:lnTo>
                    <a:pt x="543" y="186"/>
                  </a:lnTo>
                  <a:lnTo>
                    <a:pt x="533" y="176"/>
                  </a:lnTo>
                  <a:lnTo>
                    <a:pt x="521" y="165"/>
                  </a:lnTo>
                  <a:lnTo>
                    <a:pt x="498" y="145"/>
                  </a:lnTo>
                  <a:lnTo>
                    <a:pt x="473" y="125"/>
                  </a:lnTo>
                  <a:lnTo>
                    <a:pt x="496" y="95"/>
                  </a:lnTo>
                  <a:close/>
                  <a:moveTo>
                    <a:pt x="562" y="208"/>
                  </a:moveTo>
                  <a:lnTo>
                    <a:pt x="555" y="198"/>
                  </a:lnTo>
                  <a:lnTo>
                    <a:pt x="562" y="208"/>
                  </a:lnTo>
                  <a:lnTo>
                    <a:pt x="577" y="196"/>
                  </a:lnTo>
                  <a:lnTo>
                    <a:pt x="562" y="208"/>
                  </a:lnTo>
                  <a:close/>
                  <a:moveTo>
                    <a:pt x="591" y="184"/>
                  </a:moveTo>
                  <a:lnTo>
                    <a:pt x="619" y="219"/>
                  </a:lnTo>
                  <a:lnTo>
                    <a:pt x="649" y="259"/>
                  </a:lnTo>
                  <a:lnTo>
                    <a:pt x="662" y="280"/>
                  </a:lnTo>
                  <a:lnTo>
                    <a:pt x="676" y="300"/>
                  </a:lnTo>
                  <a:lnTo>
                    <a:pt x="687" y="319"/>
                  </a:lnTo>
                  <a:lnTo>
                    <a:pt x="696" y="337"/>
                  </a:lnTo>
                  <a:lnTo>
                    <a:pt x="662" y="353"/>
                  </a:lnTo>
                  <a:lnTo>
                    <a:pt x="653" y="336"/>
                  </a:lnTo>
                  <a:lnTo>
                    <a:pt x="643" y="318"/>
                  </a:lnTo>
                  <a:lnTo>
                    <a:pt x="630" y="299"/>
                  </a:lnTo>
                  <a:lnTo>
                    <a:pt x="617" y="280"/>
                  </a:lnTo>
                  <a:lnTo>
                    <a:pt x="589" y="242"/>
                  </a:lnTo>
                  <a:lnTo>
                    <a:pt x="562" y="208"/>
                  </a:lnTo>
                  <a:lnTo>
                    <a:pt x="591" y="184"/>
                  </a:lnTo>
                  <a:close/>
                  <a:moveTo>
                    <a:pt x="696" y="337"/>
                  </a:moveTo>
                  <a:lnTo>
                    <a:pt x="821" y="612"/>
                  </a:lnTo>
                  <a:lnTo>
                    <a:pt x="696" y="337"/>
                  </a:lnTo>
                  <a:lnTo>
                    <a:pt x="679" y="346"/>
                  </a:lnTo>
                  <a:lnTo>
                    <a:pt x="696" y="337"/>
                  </a:lnTo>
                  <a:close/>
                  <a:moveTo>
                    <a:pt x="696" y="337"/>
                  </a:moveTo>
                  <a:lnTo>
                    <a:pt x="701" y="349"/>
                  </a:lnTo>
                  <a:lnTo>
                    <a:pt x="704" y="360"/>
                  </a:lnTo>
                  <a:lnTo>
                    <a:pt x="707" y="370"/>
                  </a:lnTo>
                  <a:lnTo>
                    <a:pt x="707" y="380"/>
                  </a:lnTo>
                  <a:lnTo>
                    <a:pt x="669" y="377"/>
                  </a:lnTo>
                  <a:lnTo>
                    <a:pt x="668" y="372"/>
                  </a:lnTo>
                  <a:lnTo>
                    <a:pt x="667" y="367"/>
                  </a:lnTo>
                  <a:lnTo>
                    <a:pt x="665" y="360"/>
                  </a:lnTo>
                  <a:lnTo>
                    <a:pt x="662" y="353"/>
                  </a:lnTo>
                  <a:lnTo>
                    <a:pt x="696" y="337"/>
                  </a:lnTo>
                  <a:close/>
                  <a:moveTo>
                    <a:pt x="707" y="380"/>
                  </a:moveTo>
                  <a:lnTo>
                    <a:pt x="706" y="386"/>
                  </a:lnTo>
                  <a:lnTo>
                    <a:pt x="704" y="392"/>
                  </a:lnTo>
                  <a:lnTo>
                    <a:pt x="701" y="397"/>
                  </a:lnTo>
                  <a:lnTo>
                    <a:pt x="698" y="401"/>
                  </a:lnTo>
                  <a:lnTo>
                    <a:pt x="694" y="405"/>
                  </a:lnTo>
                  <a:lnTo>
                    <a:pt x="689" y="408"/>
                  </a:lnTo>
                  <a:lnTo>
                    <a:pt x="683" y="409"/>
                  </a:lnTo>
                  <a:lnTo>
                    <a:pt x="675" y="412"/>
                  </a:lnTo>
                  <a:lnTo>
                    <a:pt x="672" y="373"/>
                  </a:lnTo>
                  <a:lnTo>
                    <a:pt x="672" y="376"/>
                  </a:lnTo>
                  <a:lnTo>
                    <a:pt x="669" y="377"/>
                  </a:lnTo>
                  <a:lnTo>
                    <a:pt x="707" y="380"/>
                  </a:lnTo>
                  <a:close/>
                  <a:moveTo>
                    <a:pt x="675" y="412"/>
                  </a:moveTo>
                  <a:lnTo>
                    <a:pt x="669" y="412"/>
                  </a:lnTo>
                  <a:lnTo>
                    <a:pt x="663" y="411"/>
                  </a:lnTo>
                  <a:lnTo>
                    <a:pt x="657" y="409"/>
                  </a:lnTo>
                  <a:lnTo>
                    <a:pt x="650" y="408"/>
                  </a:lnTo>
                  <a:lnTo>
                    <a:pt x="633" y="402"/>
                  </a:lnTo>
                  <a:lnTo>
                    <a:pt x="614" y="394"/>
                  </a:lnTo>
                  <a:lnTo>
                    <a:pt x="629" y="360"/>
                  </a:lnTo>
                  <a:lnTo>
                    <a:pt x="644" y="366"/>
                  </a:lnTo>
                  <a:lnTo>
                    <a:pt x="656" y="370"/>
                  </a:lnTo>
                  <a:lnTo>
                    <a:pt x="665" y="373"/>
                  </a:lnTo>
                  <a:lnTo>
                    <a:pt x="672" y="373"/>
                  </a:lnTo>
                  <a:lnTo>
                    <a:pt x="675" y="412"/>
                  </a:lnTo>
                  <a:close/>
                  <a:moveTo>
                    <a:pt x="614" y="394"/>
                  </a:moveTo>
                  <a:lnTo>
                    <a:pt x="613" y="394"/>
                  </a:lnTo>
                  <a:lnTo>
                    <a:pt x="621" y="378"/>
                  </a:lnTo>
                  <a:lnTo>
                    <a:pt x="614" y="39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03" name="Freeform 2411">
              <a:extLst>
                <a:ext uri="{FF2B5EF4-FFF2-40B4-BE49-F238E27FC236}">
                  <a16:creationId xmlns:a16="http://schemas.microsoft.com/office/drawing/2014/main" id="{B4EBE9FD-5771-4C8A-BDDD-602B70879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" y="3404"/>
              <a:ext cx="66" cy="29"/>
            </a:xfrm>
            <a:custGeom>
              <a:avLst/>
              <a:gdLst>
                <a:gd name="T0" fmla="*/ 0 w 990"/>
                <a:gd name="T1" fmla="*/ 1 h 428"/>
                <a:gd name="T2" fmla="*/ 0 w 990"/>
                <a:gd name="T3" fmla="*/ 1 h 428"/>
                <a:gd name="T4" fmla="*/ 0 w 990"/>
                <a:gd name="T5" fmla="*/ 1 h 428"/>
                <a:gd name="T6" fmla="*/ 1 w 990"/>
                <a:gd name="T7" fmla="*/ 1 h 428"/>
                <a:gd name="T8" fmla="*/ 1 w 990"/>
                <a:gd name="T9" fmla="*/ 1 h 428"/>
                <a:gd name="T10" fmla="*/ 1 w 990"/>
                <a:gd name="T11" fmla="*/ 1 h 428"/>
                <a:gd name="T12" fmla="*/ 1 w 990"/>
                <a:gd name="T13" fmla="*/ 1 h 428"/>
                <a:gd name="T14" fmla="*/ 2 w 990"/>
                <a:gd name="T15" fmla="*/ 1 h 428"/>
                <a:gd name="T16" fmla="*/ 2 w 990"/>
                <a:gd name="T17" fmla="*/ 2 h 428"/>
                <a:gd name="T18" fmla="*/ 2 w 990"/>
                <a:gd name="T19" fmla="*/ 2 h 428"/>
                <a:gd name="T20" fmla="*/ 2 w 990"/>
                <a:gd name="T21" fmla="*/ 2 h 428"/>
                <a:gd name="T22" fmla="*/ 2 w 990"/>
                <a:gd name="T23" fmla="*/ 2 h 428"/>
                <a:gd name="T24" fmla="*/ 2 w 990"/>
                <a:gd name="T25" fmla="*/ 2 h 428"/>
                <a:gd name="T26" fmla="*/ 3 w 990"/>
                <a:gd name="T27" fmla="*/ 2 h 428"/>
                <a:gd name="T28" fmla="*/ 3 w 990"/>
                <a:gd name="T29" fmla="*/ 2 h 428"/>
                <a:gd name="T30" fmla="*/ 3 w 990"/>
                <a:gd name="T31" fmla="*/ 1 h 428"/>
                <a:gd name="T32" fmla="*/ 4 w 990"/>
                <a:gd name="T33" fmla="*/ 1 h 428"/>
                <a:gd name="T34" fmla="*/ 4 w 990"/>
                <a:gd name="T35" fmla="*/ 1 h 428"/>
                <a:gd name="T36" fmla="*/ 4 w 990"/>
                <a:gd name="T37" fmla="*/ 1 h 428"/>
                <a:gd name="T38" fmla="*/ 4 w 990"/>
                <a:gd name="T39" fmla="*/ 1 h 428"/>
                <a:gd name="T40" fmla="*/ 4 w 990"/>
                <a:gd name="T41" fmla="*/ 1 h 428"/>
                <a:gd name="T42" fmla="*/ 4 w 990"/>
                <a:gd name="T43" fmla="*/ 1 h 428"/>
                <a:gd name="T44" fmla="*/ 4 w 990"/>
                <a:gd name="T45" fmla="*/ 1 h 428"/>
                <a:gd name="T46" fmla="*/ 4 w 990"/>
                <a:gd name="T47" fmla="*/ 1 h 428"/>
                <a:gd name="T48" fmla="*/ 4 w 990"/>
                <a:gd name="T49" fmla="*/ 1 h 428"/>
                <a:gd name="T50" fmla="*/ 3 w 990"/>
                <a:gd name="T51" fmla="*/ 1 h 428"/>
                <a:gd name="T52" fmla="*/ 3 w 990"/>
                <a:gd name="T53" fmla="*/ 1 h 428"/>
                <a:gd name="T54" fmla="*/ 3 w 990"/>
                <a:gd name="T55" fmla="*/ 1 h 428"/>
                <a:gd name="T56" fmla="*/ 3 w 990"/>
                <a:gd name="T57" fmla="*/ 1 h 428"/>
                <a:gd name="T58" fmla="*/ 3 w 990"/>
                <a:gd name="T59" fmla="*/ 1 h 428"/>
                <a:gd name="T60" fmla="*/ 2 w 990"/>
                <a:gd name="T61" fmla="*/ 1 h 428"/>
                <a:gd name="T62" fmla="*/ 2 w 990"/>
                <a:gd name="T63" fmla="*/ 0 h 428"/>
                <a:gd name="T64" fmla="*/ 1 w 990"/>
                <a:gd name="T65" fmla="*/ 0 h 428"/>
                <a:gd name="T66" fmla="*/ 1 w 990"/>
                <a:gd name="T67" fmla="*/ 0 h 428"/>
                <a:gd name="T68" fmla="*/ 1 w 990"/>
                <a:gd name="T69" fmla="*/ 0 h 428"/>
                <a:gd name="T70" fmla="*/ 1 w 990"/>
                <a:gd name="T71" fmla="*/ 0 h 428"/>
                <a:gd name="T72" fmla="*/ 1 w 990"/>
                <a:gd name="T73" fmla="*/ 0 h 428"/>
                <a:gd name="T74" fmla="*/ 0 w 990"/>
                <a:gd name="T75" fmla="*/ 0 h 428"/>
                <a:gd name="T76" fmla="*/ 0 w 990"/>
                <a:gd name="T77" fmla="*/ 0 h 428"/>
                <a:gd name="T78" fmla="*/ 0 w 990"/>
                <a:gd name="T79" fmla="*/ 0 h 428"/>
                <a:gd name="T80" fmla="*/ 0 w 990"/>
                <a:gd name="T81" fmla="*/ 0 h 428"/>
                <a:gd name="T82" fmla="*/ 0 w 990"/>
                <a:gd name="T83" fmla="*/ 0 h 428"/>
                <a:gd name="T84" fmla="*/ 0 w 990"/>
                <a:gd name="T85" fmla="*/ 0 h 42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90" h="428">
                  <a:moveTo>
                    <a:pt x="7" y="101"/>
                  </a:moveTo>
                  <a:lnTo>
                    <a:pt x="15" y="119"/>
                  </a:lnTo>
                  <a:lnTo>
                    <a:pt x="25" y="136"/>
                  </a:lnTo>
                  <a:lnTo>
                    <a:pt x="34" y="152"/>
                  </a:lnTo>
                  <a:lnTo>
                    <a:pt x="44" y="168"/>
                  </a:lnTo>
                  <a:lnTo>
                    <a:pt x="55" y="182"/>
                  </a:lnTo>
                  <a:lnTo>
                    <a:pt x="68" y="196"/>
                  </a:lnTo>
                  <a:lnTo>
                    <a:pt x="81" y="210"/>
                  </a:lnTo>
                  <a:lnTo>
                    <a:pt x="96" y="222"/>
                  </a:lnTo>
                  <a:lnTo>
                    <a:pt x="111" y="233"/>
                  </a:lnTo>
                  <a:lnTo>
                    <a:pt x="128" y="244"/>
                  </a:lnTo>
                  <a:lnTo>
                    <a:pt x="145" y="254"/>
                  </a:lnTo>
                  <a:lnTo>
                    <a:pt x="165" y="262"/>
                  </a:lnTo>
                  <a:lnTo>
                    <a:pt x="185" y="270"/>
                  </a:lnTo>
                  <a:lnTo>
                    <a:pt x="207" y="278"/>
                  </a:lnTo>
                  <a:lnTo>
                    <a:pt x="231" y="284"/>
                  </a:lnTo>
                  <a:lnTo>
                    <a:pt x="255" y="290"/>
                  </a:lnTo>
                  <a:lnTo>
                    <a:pt x="268" y="292"/>
                  </a:lnTo>
                  <a:lnTo>
                    <a:pt x="280" y="295"/>
                  </a:lnTo>
                  <a:lnTo>
                    <a:pt x="292" y="299"/>
                  </a:lnTo>
                  <a:lnTo>
                    <a:pt x="304" y="304"/>
                  </a:lnTo>
                  <a:lnTo>
                    <a:pt x="315" y="311"/>
                  </a:lnTo>
                  <a:lnTo>
                    <a:pt x="326" y="316"/>
                  </a:lnTo>
                  <a:lnTo>
                    <a:pt x="338" y="323"/>
                  </a:lnTo>
                  <a:lnTo>
                    <a:pt x="348" y="330"/>
                  </a:lnTo>
                  <a:lnTo>
                    <a:pt x="389" y="360"/>
                  </a:lnTo>
                  <a:lnTo>
                    <a:pt x="427" y="389"/>
                  </a:lnTo>
                  <a:lnTo>
                    <a:pt x="446" y="402"/>
                  </a:lnTo>
                  <a:lnTo>
                    <a:pt x="464" y="414"/>
                  </a:lnTo>
                  <a:lnTo>
                    <a:pt x="473" y="418"/>
                  </a:lnTo>
                  <a:lnTo>
                    <a:pt x="482" y="422"/>
                  </a:lnTo>
                  <a:lnTo>
                    <a:pt x="491" y="425"/>
                  </a:lnTo>
                  <a:lnTo>
                    <a:pt x="500" y="427"/>
                  </a:lnTo>
                  <a:lnTo>
                    <a:pt x="509" y="428"/>
                  </a:lnTo>
                  <a:lnTo>
                    <a:pt x="519" y="428"/>
                  </a:lnTo>
                  <a:lnTo>
                    <a:pt x="528" y="427"/>
                  </a:lnTo>
                  <a:lnTo>
                    <a:pt x="537" y="424"/>
                  </a:lnTo>
                  <a:lnTo>
                    <a:pt x="548" y="421"/>
                  </a:lnTo>
                  <a:lnTo>
                    <a:pt x="557" y="416"/>
                  </a:lnTo>
                  <a:lnTo>
                    <a:pt x="567" y="408"/>
                  </a:lnTo>
                  <a:lnTo>
                    <a:pt x="576" y="400"/>
                  </a:lnTo>
                  <a:lnTo>
                    <a:pt x="592" y="388"/>
                  </a:lnTo>
                  <a:lnTo>
                    <a:pt x="608" y="374"/>
                  </a:lnTo>
                  <a:lnTo>
                    <a:pt x="626" y="362"/>
                  </a:lnTo>
                  <a:lnTo>
                    <a:pt x="644" y="350"/>
                  </a:lnTo>
                  <a:lnTo>
                    <a:pt x="685" y="325"/>
                  </a:lnTo>
                  <a:lnTo>
                    <a:pt x="728" y="301"/>
                  </a:lnTo>
                  <a:lnTo>
                    <a:pt x="771" y="279"/>
                  </a:lnTo>
                  <a:lnTo>
                    <a:pt x="814" y="258"/>
                  </a:lnTo>
                  <a:lnTo>
                    <a:pt x="855" y="238"/>
                  </a:lnTo>
                  <a:lnTo>
                    <a:pt x="895" y="219"/>
                  </a:lnTo>
                  <a:lnTo>
                    <a:pt x="927" y="202"/>
                  </a:lnTo>
                  <a:lnTo>
                    <a:pt x="955" y="187"/>
                  </a:lnTo>
                  <a:lnTo>
                    <a:pt x="967" y="180"/>
                  </a:lnTo>
                  <a:lnTo>
                    <a:pt x="976" y="174"/>
                  </a:lnTo>
                  <a:lnTo>
                    <a:pt x="983" y="168"/>
                  </a:lnTo>
                  <a:lnTo>
                    <a:pt x="988" y="163"/>
                  </a:lnTo>
                  <a:lnTo>
                    <a:pt x="990" y="158"/>
                  </a:lnTo>
                  <a:lnTo>
                    <a:pt x="989" y="154"/>
                  </a:lnTo>
                  <a:lnTo>
                    <a:pt x="986" y="151"/>
                  </a:lnTo>
                  <a:lnTo>
                    <a:pt x="980" y="149"/>
                  </a:lnTo>
                  <a:lnTo>
                    <a:pt x="970" y="147"/>
                  </a:lnTo>
                  <a:lnTo>
                    <a:pt x="957" y="146"/>
                  </a:lnTo>
                  <a:lnTo>
                    <a:pt x="941" y="145"/>
                  </a:lnTo>
                  <a:lnTo>
                    <a:pt x="920" y="146"/>
                  </a:lnTo>
                  <a:lnTo>
                    <a:pt x="903" y="146"/>
                  </a:lnTo>
                  <a:lnTo>
                    <a:pt x="887" y="148"/>
                  </a:lnTo>
                  <a:lnTo>
                    <a:pt x="873" y="150"/>
                  </a:lnTo>
                  <a:lnTo>
                    <a:pt x="860" y="152"/>
                  </a:lnTo>
                  <a:lnTo>
                    <a:pt x="847" y="154"/>
                  </a:lnTo>
                  <a:lnTo>
                    <a:pt x="837" y="157"/>
                  </a:lnTo>
                  <a:lnTo>
                    <a:pt x="827" y="160"/>
                  </a:lnTo>
                  <a:lnTo>
                    <a:pt x="818" y="164"/>
                  </a:lnTo>
                  <a:lnTo>
                    <a:pt x="803" y="172"/>
                  </a:lnTo>
                  <a:lnTo>
                    <a:pt x="790" y="180"/>
                  </a:lnTo>
                  <a:lnTo>
                    <a:pt x="779" y="187"/>
                  </a:lnTo>
                  <a:lnTo>
                    <a:pt x="769" y="195"/>
                  </a:lnTo>
                  <a:lnTo>
                    <a:pt x="761" y="203"/>
                  </a:lnTo>
                  <a:lnTo>
                    <a:pt x="751" y="209"/>
                  </a:lnTo>
                  <a:lnTo>
                    <a:pt x="741" y="215"/>
                  </a:lnTo>
                  <a:lnTo>
                    <a:pt x="730" y="218"/>
                  </a:lnTo>
                  <a:lnTo>
                    <a:pt x="723" y="219"/>
                  </a:lnTo>
                  <a:lnTo>
                    <a:pt x="715" y="220"/>
                  </a:lnTo>
                  <a:lnTo>
                    <a:pt x="708" y="220"/>
                  </a:lnTo>
                  <a:lnTo>
                    <a:pt x="699" y="220"/>
                  </a:lnTo>
                  <a:lnTo>
                    <a:pt x="679" y="217"/>
                  </a:lnTo>
                  <a:lnTo>
                    <a:pt x="655" y="212"/>
                  </a:lnTo>
                  <a:lnTo>
                    <a:pt x="641" y="208"/>
                  </a:lnTo>
                  <a:lnTo>
                    <a:pt x="628" y="204"/>
                  </a:lnTo>
                  <a:lnTo>
                    <a:pt x="613" y="197"/>
                  </a:lnTo>
                  <a:lnTo>
                    <a:pt x="599" y="191"/>
                  </a:lnTo>
                  <a:lnTo>
                    <a:pt x="571" y="176"/>
                  </a:lnTo>
                  <a:lnTo>
                    <a:pt x="541" y="158"/>
                  </a:lnTo>
                  <a:lnTo>
                    <a:pt x="482" y="119"/>
                  </a:lnTo>
                  <a:lnTo>
                    <a:pt x="422" y="79"/>
                  </a:lnTo>
                  <a:lnTo>
                    <a:pt x="392" y="61"/>
                  </a:lnTo>
                  <a:lnTo>
                    <a:pt x="362" y="43"/>
                  </a:lnTo>
                  <a:lnTo>
                    <a:pt x="348" y="35"/>
                  </a:lnTo>
                  <a:lnTo>
                    <a:pt x="333" y="28"/>
                  </a:lnTo>
                  <a:lnTo>
                    <a:pt x="319" y="21"/>
                  </a:lnTo>
                  <a:lnTo>
                    <a:pt x="306" y="15"/>
                  </a:lnTo>
                  <a:lnTo>
                    <a:pt x="292" y="10"/>
                  </a:lnTo>
                  <a:lnTo>
                    <a:pt x="278" y="6"/>
                  </a:lnTo>
                  <a:lnTo>
                    <a:pt x="264" y="3"/>
                  </a:lnTo>
                  <a:lnTo>
                    <a:pt x="252" y="1"/>
                  </a:lnTo>
                  <a:lnTo>
                    <a:pt x="240" y="0"/>
                  </a:lnTo>
                  <a:lnTo>
                    <a:pt x="227" y="0"/>
                  </a:lnTo>
                  <a:lnTo>
                    <a:pt x="215" y="2"/>
                  </a:lnTo>
                  <a:lnTo>
                    <a:pt x="204" y="5"/>
                  </a:lnTo>
                  <a:lnTo>
                    <a:pt x="180" y="11"/>
                  </a:lnTo>
                  <a:lnTo>
                    <a:pt x="157" y="16"/>
                  </a:lnTo>
                  <a:lnTo>
                    <a:pt x="136" y="20"/>
                  </a:lnTo>
                  <a:lnTo>
                    <a:pt x="114" y="24"/>
                  </a:lnTo>
                  <a:lnTo>
                    <a:pt x="76" y="31"/>
                  </a:lnTo>
                  <a:lnTo>
                    <a:pt x="44" y="37"/>
                  </a:lnTo>
                  <a:lnTo>
                    <a:pt x="31" y="40"/>
                  </a:lnTo>
                  <a:lnTo>
                    <a:pt x="20" y="45"/>
                  </a:lnTo>
                  <a:lnTo>
                    <a:pt x="15" y="47"/>
                  </a:lnTo>
                  <a:lnTo>
                    <a:pt x="11" y="50"/>
                  </a:lnTo>
                  <a:lnTo>
                    <a:pt x="8" y="53"/>
                  </a:lnTo>
                  <a:lnTo>
                    <a:pt x="5" y="57"/>
                  </a:lnTo>
                  <a:lnTo>
                    <a:pt x="3" y="61"/>
                  </a:lnTo>
                  <a:lnTo>
                    <a:pt x="1" y="66"/>
                  </a:lnTo>
                  <a:lnTo>
                    <a:pt x="0" y="70"/>
                  </a:lnTo>
                  <a:lnTo>
                    <a:pt x="0" y="75"/>
                  </a:lnTo>
                  <a:lnTo>
                    <a:pt x="1" y="81"/>
                  </a:lnTo>
                  <a:lnTo>
                    <a:pt x="2" y="87"/>
                  </a:lnTo>
                  <a:lnTo>
                    <a:pt x="4" y="93"/>
                  </a:lnTo>
                  <a:lnTo>
                    <a:pt x="7" y="101"/>
                  </a:lnTo>
                  <a:close/>
                </a:path>
              </a:pathLst>
            </a:custGeom>
            <a:solidFill>
              <a:srgbClr val="D69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04" name="Freeform 2412">
              <a:extLst>
                <a:ext uri="{FF2B5EF4-FFF2-40B4-BE49-F238E27FC236}">
                  <a16:creationId xmlns:a16="http://schemas.microsoft.com/office/drawing/2014/main" id="{24AD0AB4-AF7E-4CC4-9628-39794E849F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87" y="3403"/>
              <a:ext cx="69" cy="31"/>
            </a:xfrm>
            <a:custGeom>
              <a:avLst/>
              <a:gdLst>
                <a:gd name="T0" fmla="*/ 0 w 1029"/>
                <a:gd name="T1" fmla="*/ 1 h 467"/>
                <a:gd name="T2" fmla="*/ 0 w 1029"/>
                <a:gd name="T3" fmla="*/ 1 h 467"/>
                <a:gd name="T4" fmla="*/ 0 w 1029"/>
                <a:gd name="T5" fmla="*/ 1 h 467"/>
                <a:gd name="T6" fmla="*/ 1 w 1029"/>
                <a:gd name="T7" fmla="*/ 1 h 467"/>
                <a:gd name="T8" fmla="*/ 1 w 1029"/>
                <a:gd name="T9" fmla="*/ 1 h 467"/>
                <a:gd name="T10" fmla="*/ 1 w 1029"/>
                <a:gd name="T11" fmla="*/ 1 h 467"/>
                <a:gd name="T12" fmla="*/ 1 w 1029"/>
                <a:gd name="T13" fmla="*/ 1 h 467"/>
                <a:gd name="T14" fmla="*/ 1 w 1029"/>
                <a:gd name="T15" fmla="*/ 1 h 467"/>
                <a:gd name="T16" fmla="*/ 2 w 1029"/>
                <a:gd name="T17" fmla="*/ 2 h 467"/>
                <a:gd name="T18" fmla="*/ 1 w 1029"/>
                <a:gd name="T19" fmla="*/ 2 h 467"/>
                <a:gd name="T20" fmla="*/ 1 w 1029"/>
                <a:gd name="T21" fmla="*/ 1 h 467"/>
                <a:gd name="T22" fmla="*/ 2 w 1029"/>
                <a:gd name="T23" fmla="*/ 2 h 467"/>
                <a:gd name="T24" fmla="*/ 2 w 1029"/>
                <a:gd name="T25" fmla="*/ 2 h 467"/>
                <a:gd name="T26" fmla="*/ 3 w 1029"/>
                <a:gd name="T27" fmla="*/ 2 h 467"/>
                <a:gd name="T28" fmla="*/ 2 w 1029"/>
                <a:gd name="T29" fmla="*/ 2 h 467"/>
                <a:gd name="T30" fmla="*/ 2 w 1029"/>
                <a:gd name="T31" fmla="*/ 2 h 467"/>
                <a:gd name="T32" fmla="*/ 3 w 1029"/>
                <a:gd name="T33" fmla="*/ 2 h 467"/>
                <a:gd name="T34" fmla="*/ 3 w 1029"/>
                <a:gd name="T35" fmla="*/ 2 h 467"/>
                <a:gd name="T36" fmla="*/ 4 w 1029"/>
                <a:gd name="T37" fmla="*/ 1 h 467"/>
                <a:gd name="T38" fmla="*/ 3 w 1029"/>
                <a:gd name="T39" fmla="*/ 2 h 467"/>
                <a:gd name="T40" fmla="*/ 4 w 1029"/>
                <a:gd name="T41" fmla="*/ 1 h 467"/>
                <a:gd name="T42" fmla="*/ 5 w 1029"/>
                <a:gd name="T43" fmla="*/ 1 h 467"/>
                <a:gd name="T44" fmla="*/ 4 w 1029"/>
                <a:gd name="T45" fmla="*/ 1 h 467"/>
                <a:gd name="T46" fmla="*/ 4 w 1029"/>
                <a:gd name="T47" fmla="*/ 1 h 467"/>
                <a:gd name="T48" fmla="*/ 4 w 1029"/>
                <a:gd name="T49" fmla="*/ 1 h 467"/>
                <a:gd name="T50" fmla="*/ 5 w 1029"/>
                <a:gd name="T51" fmla="*/ 1 h 467"/>
                <a:gd name="T52" fmla="*/ 5 w 1029"/>
                <a:gd name="T53" fmla="*/ 1 h 467"/>
                <a:gd name="T54" fmla="*/ 4 w 1029"/>
                <a:gd name="T55" fmla="*/ 1 h 467"/>
                <a:gd name="T56" fmla="*/ 4 w 1029"/>
                <a:gd name="T57" fmla="*/ 1 h 467"/>
                <a:gd name="T58" fmla="*/ 4 w 1029"/>
                <a:gd name="T59" fmla="*/ 1 h 467"/>
                <a:gd name="T60" fmla="*/ 4 w 1029"/>
                <a:gd name="T61" fmla="*/ 1 h 467"/>
                <a:gd name="T62" fmla="*/ 4 w 1029"/>
                <a:gd name="T63" fmla="*/ 1 h 467"/>
                <a:gd name="T64" fmla="*/ 3 w 1029"/>
                <a:gd name="T65" fmla="*/ 1 h 467"/>
                <a:gd name="T66" fmla="*/ 3 w 1029"/>
                <a:gd name="T67" fmla="*/ 1 h 467"/>
                <a:gd name="T68" fmla="*/ 3 w 1029"/>
                <a:gd name="T69" fmla="*/ 1 h 467"/>
                <a:gd name="T70" fmla="*/ 3 w 1029"/>
                <a:gd name="T71" fmla="*/ 1 h 467"/>
                <a:gd name="T72" fmla="*/ 3 w 1029"/>
                <a:gd name="T73" fmla="*/ 1 h 467"/>
                <a:gd name="T74" fmla="*/ 2 w 1029"/>
                <a:gd name="T75" fmla="*/ 1 h 467"/>
                <a:gd name="T76" fmla="*/ 2 w 1029"/>
                <a:gd name="T77" fmla="*/ 1 h 467"/>
                <a:gd name="T78" fmla="*/ 3 w 1029"/>
                <a:gd name="T79" fmla="*/ 1 h 467"/>
                <a:gd name="T80" fmla="*/ 2 w 1029"/>
                <a:gd name="T81" fmla="*/ 0 h 467"/>
                <a:gd name="T82" fmla="*/ 1 w 1029"/>
                <a:gd name="T83" fmla="*/ 0 h 467"/>
                <a:gd name="T84" fmla="*/ 1 w 1029"/>
                <a:gd name="T85" fmla="*/ 0 h 467"/>
                <a:gd name="T86" fmla="*/ 1 w 1029"/>
                <a:gd name="T87" fmla="*/ 0 h 467"/>
                <a:gd name="T88" fmla="*/ 2 w 1029"/>
                <a:gd name="T89" fmla="*/ 0 h 467"/>
                <a:gd name="T90" fmla="*/ 1 w 1029"/>
                <a:gd name="T91" fmla="*/ 0 h 467"/>
                <a:gd name="T92" fmla="*/ 1 w 1029"/>
                <a:gd name="T93" fmla="*/ 0 h 467"/>
                <a:gd name="T94" fmla="*/ 1 w 1029"/>
                <a:gd name="T95" fmla="*/ 0 h 467"/>
                <a:gd name="T96" fmla="*/ 0 w 1029"/>
                <a:gd name="T97" fmla="*/ 0 h 467"/>
                <a:gd name="T98" fmla="*/ 0 w 1029"/>
                <a:gd name="T99" fmla="*/ 0 h 467"/>
                <a:gd name="T100" fmla="*/ 0 w 1029"/>
                <a:gd name="T101" fmla="*/ 0 h 467"/>
                <a:gd name="T102" fmla="*/ 0 w 1029"/>
                <a:gd name="T103" fmla="*/ 0 h 467"/>
                <a:gd name="T104" fmla="*/ 0 w 1029"/>
                <a:gd name="T105" fmla="*/ 0 h 467"/>
                <a:gd name="T106" fmla="*/ 0 w 1029"/>
                <a:gd name="T107" fmla="*/ 0 h 467"/>
                <a:gd name="T108" fmla="*/ 0 w 1029"/>
                <a:gd name="T109" fmla="*/ 0 h 46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029" h="467">
                  <a:moveTo>
                    <a:pt x="45" y="112"/>
                  </a:moveTo>
                  <a:lnTo>
                    <a:pt x="52" y="130"/>
                  </a:lnTo>
                  <a:lnTo>
                    <a:pt x="60" y="145"/>
                  </a:lnTo>
                  <a:lnTo>
                    <a:pt x="69" y="161"/>
                  </a:lnTo>
                  <a:lnTo>
                    <a:pt x="80" y="175"/>
                  </a:lnTo>
                  <a:lnTo>
                    <a:pt x="90" y="189"/>
                  </a:lnTo>
                  <a:lnTo>
                    <a:pt x="101" y="202"/>
                  </a:lnTo>
                  <a:lnTo>
                    <a:pt x="114" y="214"/>
                  </a:lnTo>
                  <a:lnTo>
                    <a:pt x="127" y="226"/>
                  </a:lnTo>
                  <a:lnTo>
                    <a:pt x="103" y="256"/>
                  </a:lnTo>
                  <a:lnTo>
                    <a:pt x="88" y="242"/>
                  </a:lnTo>
                  <a:lnTo>
                    <a:pt x="74" y="228"/>
                  </a:lnTo>
                  <a:lnTo>
                    <a:pt x="61" y="213"/>
                  </a:lnTo>
                  <a:lnTo>
                    <a:pt x="49" y="198"/>
                  </a:lnTo>
                  <a:lnTo>
                    <a:pt x="38" y="181"/>
                  </a:lnTo>
                  <a:lnTo>
                    <a:pt x="28" y="164"/>
                  </a:lnTo>
                  <a:lnTo>
                    <a:pt x="19" y="146"/>
                  </a:lnTo>
                  <a:lnTo>
                    <a:pt x="11" y="128"/>
                  </a:lnTo>
                  <a:lnTo>
                    <a:pt x="45" y="112"/>
                  </a:lnTo>
                  <a:close/>
                  <a:moveTo>
                    <a:pt x="127" y="226"/>
                  </a:moveTo>
                  <a:lnTo>
                    <a:pt x="141" y="237"/>
                  </a:lnTo>
                  <a:lnTo>
                    <a:pt x="157" y="247"/>
                  </a:lnTo>
                  <a:lnTo>
                    <a:pt x="174" y="257"/>
                  </a:lnTo>
                  <a:lnTo>
                    <a:pt x="193" y="265"/>
                  </a:lnTo>
                  <a:lnTo>
                    <a:pt x="211" y="272"/>
                  </a:lnTo>
                  <a:lnTo>
                    <a:pt x="233" y="279"/>
                  </a:lnTo>
                  <a:lnTo>
                    <a:pt x="255" y="285"/>
                  </a:lnTo>
                  <a:lnTo>
                    <a:pt x="278" y="291"/>
                  </a:lnTo>
                  <a:lnTo>
                    <a:pt x="272" y="327"/>
                  </a:lnTo>
                  <a:lnTo>
                    <a:pt x="245" y="321"/>
                  </a:lnTo>
                  <a:lnTo>
                    <a:pt x="221" y="315"/>
                  </a:lnTo>
                  <a:lnTo>
                    <a:pt x="198" y="307"/>
                  </a:lnTo>
                  <a:lnTo>
                    <a:pt x="176" y="299"/>
                  </a:lnTo>
                  <a:lnTo>
                    <a:pt x="157" y="289"/>
                  </a:lnTo>
                  <a:lnTo>
                    <a:pt x="137" y="279"/>
                  </a:lnTo>
                  <a:lnTo>
                    <a:pt x="120" y="268"/>
                  </a:lnTo>
                  <a:lnTo>
                    <a:pt x="103" y="256"/>
                  </a:lnTo>
                  <a:lnTo>
                    <a:pt x="127" y="226"/>
                  </a:lnTo>
                  <a:close/>
                  <a:moveTo>
                    <a:pt x="272" y="328"/>
                  </a:moveTo>
                  <a:lnTo>
                    <a:pt x="271" y="327"/>
                  </a:lnTo>
                  <a:lnTo>
                    <a:pt x="272" y="327"/>
                  </a:lnTo>
                  <a:lnTo>
                    <a:pt x="275" y="309"/>
                  </a:lnTo>
                  <a:lnTo>
                    <a:pt x="272" y="328"/>
                  </a:lnTo>
                  <a:close/>
                  <a:moveTo>
                    <a:pt x="278" y="289"/>
                  </a:moveTo>
                  <a:lnTo>
                    <a:pt x="290" y="293"/>
                  </a:lnTo>
                  <a:lnTo>
                    <a:pt x="300" y="295"/>
                  </a:lnTo>
                  <a:lnTo>
                    <a:pt x="311" y="299"/>
                  </a:lnTo>
                  <a:lnTo>
                    <a:pt x="322" y="302"/>
                  </a:lnTo>
                  <a:lnTo>
                    <a:pt x="341" y="311"/>
                  </a:lnTo>
                  <a:lnTo>
                    <a:pt x="361" y="321"/>
                  </a:lnTo>
                  <a:lnTo>
                    <a:pt x="379" y="334"/>
                  </a:lnTo>
                  <a:lnTo>
                    <a:pt x="397" y="346"/>
                  </a:lnTo>
                  <a:lnTo>
                    <a:pt x="414" y="358"/>
                  </a:lnTo>
                  <a:lnTo>
                    <a:pt x="431" y="372"/>
                  </a:lnTo>
                  <a:lnTo>
                    <a:pt x="407" y="402"/>
                  </a:lnTo>
                  <a:lnTo>
                    <a:pt x="392" y="389"/>
                  </a:lnTo>
                  <a:lnTo>
                    <a:pt x="376" y="378"/>
                  </a:lnTo>
                  <a:lnTo>
                    <a:pt x="361" y="366"/>
                  </a:lnTo>
                  <a:lnTo>
                    <a:pt x="343" y="355"/>
                  </a:lnTo>
                  <a:lnTo>
                    <a:pt x="327" y="346"/>
                  </a:lnTo>
                  <a:lnTo>
                    <a:pt x="309" y="338"/>
                  </a:lnTo>
                  <a:lnTo>
                    <a:pt x="300" y="335"/>
                  </a:lnTo>
                  <a:lnTo>
                    <a:pt x="291" y="332"/>
                  </a:lnTo>
                  <a:lnTo>
                    <a:pt x="281" y="329"/>
                  </a:lnTo>
                  <a:lnTo>
                    <a:pt x="272" y="328"/>
                  </a:lnTo>
                  <a:lnTo>
                    <a:pt x="278" y="289"/>
                  </a:lnTo>
                  <a:close/>
                  <a:moveTo>
                    <a:pt x="431" y="372"/>
                  </a:moveTo>
                  <a:lnTo>
                    <a:pt x="450" y="387"/>
                  </a:lnTo>
                  <a:lnTo>
                    <a:pt x="470" y="402"/>
                  </a:lnTo>
                  <a:lnTo>
                    <a:pt x="480" y="408"/>
                  </a:lnTo>
                  <a:lnTo>
                    <a:pt x="489" y="413"/>
                  </a:lnTo>
                  <a:lnTo>
                    <a:pt x="499" y="418"/>
                  </a:lnTo>
                  <a:lnTo>
                    <a:pt x="508" y="422"/>
                  </a:lnTo>
                  <a:lnTo>
                    <a:pt x="518" y="424"/>
                  </a:lnTo>
                  <a:lnTo>
                    <a:pt x="527" y="426"/>
                  </a:lnTo>
                  <a:lnTo>
                    <a:pt x="537" y="426"/>
                  </a:lnTo>
                  <a:lnTo>
                    <a:pt x="546" y="425"/>
                  </a:lnTo>
                  <a:lnTo>
                    <a:pt x="555" y="423"/>
                  </a:lnTo>
                  <a:lnTo>
                    <a:pt x="564" y="419"/>
                  </a:lnTo>
                  <a:lnTo>
                    <a:pt x="575" y="413"/>
                  </a:lnTo>
                  <a:lnTo>
                    <a:pt x="584" y="406"/>
                  </a:lnTo>
                  <a:lnTo>
                    <a:pt x="609" y="434"/>
                  </a:lnTo>
                  <a:lnTo>
                    <a:pt x="595" y="445"/>
                  </a:lnTo>
                  <a:lnTo>
                    <a:pt x="582" y="453"/>
                  </a:lnTo>
                  <a:lnTo>
                    <a:pt x="569" y="460"/>
                  </a:lnTo>
                  <a:lnTo>
                    <a:pt x="555" y="464"/>
                  </a:lnTo>
                  <a:lnTo>
                    <a:pt x="543" y="467"/>
                  </a:lnTo>
                  <a:lnTo>
                    <a:pt x="531" y="467"/>
                  </a:lnTo>
                  <a:lnTo>
                    <a:pt x="518" y="466"/>
                  </a:lnTo>
                  <a:lnTo>
                    <a:pt x="506" y="462"/>
                  </a:lnTo>
                  <a:lnTo>
                    <a:pt x="493" y="458"/>
                  </a:lnTo>
                  <a:lnTo>
                    <a:pt x="481" y="453"/>
                  </a:lnTo>
                  <a:lnTo>
                    <a:pt x="469" y="446"/>
                  </a:lnTo>
                  <a:lnTo>
                    <a:pt x="456" y="439"/>
                  </a:lnTo>
                  <a:lnTo>
                    <a:pt x="433" y="421"/>
                  </a:lnTo>
                  <a:lnTo>
                    <a:pt x="407" y="402"/>
                  </a:lnTo>
                  <a:lnTo>
                    <a:pt x="431" y="372"/>
                  </a:lnTo>
                  <a:close/>
                  <a:moveTo>
                    <a:pt x="609" y="434"/>
                  </a:moveTo>
                  <a:lnTo>
                    <a:pt x="596" y="445"/>
                  </a:lnTo>
                  <a:lnTo>
                    <a:pt x="609" y="434"/>
                  </a:lnTo>
                  <a:lnTo>
                    <a:pt x="596" y="419"/>
                  </a:lnTo>
                  <a:lnTo>
                    <a:pt x="609" y="434"/>
                  </a:lnTo>
                  <a:close/>
                  <a:moveTo>
                    <a:pt x="584" y="406"/>
                  </a:moveTo>
                  <a:lnTo>
                    <a:pt x="597" y="394"/>
                  </a:lnTo>
                  <a:lnTo>
                    <a:pt x="612" y="383"/>
                  </a:lnTo>
                  <a:lnTo>
                    <a:pt x="627" y="372"/>
                  </a:lnTo>
                  <a:lnTo>
                    <a:pt x="644" y="361"/>
                  </a:lnTo>
                  <a:lnTo>
                    <a:pt x="678" y="339"/>
                  </a:lnTo>
                  <a:lnTo>
                    <a:pt x="715" y="317"/>
                  </a:lnTo>
                  <a:lnTo>
                    <a:pt x="753" y="297"/>
                  </a:lnTo>
                  <a:lnTo>
                    <a:pt x="791" y="277"/>
                  </a:lnTo>
                  <a:lnTo>
                    <a:pt x="829" y="259"/>
                  </a:lnTo>
                  <a:lnTo>
                    <a:pt x="865" y="241"/>
                  </a:lnTo>
                  <a:lnTo>
                    <a:pt x="882" y="274"/>
                  </a:lnTo>
                  <a:lnTo>
                    <a:pt x="847" y="292"/>
                  </a:lnTo>
                  <a:lnTo>
                    <a:pt x="810" y="310"/>
                  </a:lnTo>
                  <a:lnTo>
                    <a:pt x="771" y="330"/>
                  </a:lnTo>
                  <a:lnTo>
                    <a:pt x="735" y="349"/>
                  </a:lnTo>
                  <a:lnTo>
                    <a:pt x="699" y="370"/>
                  </a:lnTo>
                  <a:lnTo>
                    <a:pt x="665" y="390"/>
                  </a:lnTo>
                  <a:lnTo>
                    <a:pt x="650" y="401"/>
                  </a:lnTo>
                  <a:lnTo>
                    <a:pt x="636" y="412"/>
                  </a:lnTo>
                  <a:lnTo>
                    <a:pt x="622" y="422"/>
                  </a:lnTo>
                  <a:lnTo>
                    <a:pt x="609" y="434"/>
                  </a:lnTo>
                  <a:lnTo>
                    <a:pt x="584" y="406"/>
                  </a:lnTo>
                  <a:close/>
                  <a:moveTo>
                    <a:pt x="865" y="241"/>
                  </a:moveTo>
                  <a:lnTo>
                    <a:pt x="915" y="216"/>
                  </a:lnTo>
                  <a:lnTo>
                    <a:pt x="955" y="197"/>
                  </a:lnTo>
                  <a:lnTo>
                    <a:pt x="981" y="183"/>
                  </a:lnTo>
                  <a:lnTo>
                    <a:pt x="992" y="176"/>
                  </a:lnTo>
                  <a:lnTo>
                    <a:pt x="1029" y="175"/>
                  </a:lnTo>
                  <a:lnTo>
                    <a:pt x="1029" y="180"/>
                  </a:lnTo>
                  <a:lnTo>
                    <a:pt x="1027" y="186"/>
                  </a:lnTo>
                  <a:lnTo>
                    <a:pt x="1023" y="191"/>
                  </a:lnTo>
                  <a:lnTo>
                    <a:pt x="1017" y="197"/>
                  </a:lnTo>
                  <a:lnTo>
                    <a:pt x="1012" y="202"/>
                  </a:lnTo>
                  <a:lnTo>
                    <a:pt x="1005" y="208"/>
                  </a:lnTo>
                  <a:lnTo>
                    <a:pt x="996" y="214"/>
                  </a:lnTo>
                  <a:lnTo>
                    <a:pt x="987" y="221"/>
                  </a:lnTo>
                  <a:lnTo>
                    <a:pt x="965" y="233"/>
                  </a:lnTo>
                  <a:lnTo>
                    <a:pt x="940" y="246"/>
                  </a:lnTo>
                  <a:lnTo>
                    <a:pt x="912" y="260"/>
                  </a:lnTo>
                  <a:lnTo>
                    <a:pt x="882" y="274"/>
                  </a:lnTo>
                  <a:lnTo>
                    <a:pt x="865" y="241"/>
                  </a:lnTo>
                  <a:close/>
                  <a:moveTo>
                    <a:pt x="992" y="176"/>
                  </a:moveTo>
                  <a:lnTo>
                    <a:pt x="989" y="176"/>
                  </a:lnTo>
                  <a:lnTo>
                    <a:pt x="979" y="178"/>
                  </a:lnTo>
                  <a:lnTo>
                    <a:pt x="964" y="181"/>
                  </a:lnTo>
                  <a:lnTo>
                    <a:pt x="941" y="183"/>
                  </a:lnTo>
                  <a:lnTo>
                    <a:pt x="940" y="145"/>
                  </a:lnTo>
                  <a:lnTo>
                    <a:pt x="962" y="145"/>
                  </a:lnTo>
                  <a:lnTo>
                    <a:pt x="979" y="146"/>
                  </a:lnTo>
                  <a:lnTo>
                    <a:pt x="995" y="148"/>
                  </a:lnTo>
                  <a:lnTo>
                    <a:pt x="1007" y="152"/>
                  </a:lnTo>
                  <a:lnTo>
                    <a:pt x="1012" y="154"/>
                  </a:lnTo>
                  <a:lnTo>
                    <a:pt x="1016" y="156"/>
                  </a:lnTo>
                  <a:lnTo>
                    <a:pt x="1021" y="159"/>
                  </a:lnTo>
                  <a:lnTo>
                    <a:pt x="1024" y="162"/>
                  </a:lnTo>
                  <a:lnTo>
                    <a:pt x="1026" y="165"/>
                  </a:lnTo>
                  <a:lnTo>
                    <a:pt x="1028" y="168"/>
                  </a:lnTo>
                  <a:lnTo>
                    <a:pt x="1029" y="171"/>
                  </a:lnTo>
                  <a:lnTo>
                    <a:pt x="1029" y="175"/>
                  </a:lnTo>
                  <a:lnTo>
                    <a:pt x="992" y="176"/>
                  </a:lnTo>
                  <a:close/>
                  <a:moveTo>
                    <a:pt x="939" y="145"/>
                  </a:moveTo>
                  <a:lnTo>
                    <a:pt x="940" y="145"/>
                  </a:lnTo>
                  <a:lnTo>
                    <a:pt x="940" y="165"/>
                  </a:lnTo>
                  <a:lnTo>
                    <a:pt x="939" y="145"/>
                  </a:lnTo>
                  <a:close/>
                  <a:moveTo>
                    <a:pt x="941" y="183"/>
                  </a:moveTo>
                  <a:lnTo>
                    <a:pt x="925" y="185"/>
                  </a:lnTo>
                  <a:lnTo>
                    <a:pt x="910" y="186"/>
                  </a:lnTo>
                  <a:lnTo>
                    <a:pt x="897" y="188"/>
                  </a:lnTo>
                  <a:lnTo>
                    <a:pt x="885" y="190"/>
                  </a:lnTo>
                  <a:lnTo>
                    <a:pt x="864" y="194"/>
                  </a:lnTo>
                  <a:lnTo>
                    <a:pt x="847" y="200"/>
                  </a:lnTo>
                  <a:lnTo>
                    <a:pt x="832" y="207"/>
                  </a:lnTo>
                  <a:lnTo>
                    <a:pt x="821" y="214"/>
                  </a:lnTo>
                  <a:lnTo>
                    <a:pt x="811" y="222"/>
                  </a:lnTo>
                  <a:lnTo>
                    <a:pt x="802" y="229"/>
                  </a:lnTo>
                  <a:lnTo>
                    <a:pt x="778" y="199"/>
                  </a:lnTo>
                  <a:lnTo>
                    <a:pt x="788" y="191"/>
                  </a:lnTo>
                  <a:lnTo>
                    <a:pt x="800" y="182"/>
                  </a:lnTo>
                  <a:lnTo>
                    <a:pt x="814" y="174"/>
                  </a:lnTo>
                  <a:lnTo>
                    <a:pt x="830" y="166"/>
                  </a:lnTo>
                  <a:lnTo>
                    <a:pt x="840" y="162"/>
                  </a:lnTo>
                  <a:lnTo>
                    <a:pt x="851" y="159"/>
                  </a:lnTo>
                  <a:lnTo>
                    <a:pt x="862" y="156"/>
                  </a:lnTo>
                  <a:lnTo>
                    <a:pt x="875" y="153"/>
                  </a:lnTo>
                  <a:lnTo>
                    <a:pt x="889" y="151"/>
                  </a:lnTo>
                  <a:lnTo>
                    <a:pt x="904" y="148"/>
                  </a:lnTo>
                  <a:lnTo>
                    <a:pt x="922" y="146"/>
                  </a:lnTo>
                  <a:lnTo>
                    <a:pt x="939" y="145"/>
                  </a:lnTo>
                  <a:lnTo>
                    <a:pt x="941" y="183"/>
                  </a:lnTo>
                  <a:close/>
                  <a:moveTo>
                    <a:pt x="802" y="229"/>
                  </a:moveTo>
                  <a:lnTo>
                    <a:pt x="791" y="237"/>
                  </a:lnTo>
                  <a:lnTo>
                    <a:pt x="781" y="245"/>
                  </a:lnTo>
                  <a:lnTo>
                    <a:pt x="775" y="248"/>
                  </a:lnTo>
                  <a:lnTo>
                    <a:pt x="769" y="251"/>
                  </a:lnTo>
                  <a:lnTo>
                    <a:pt x="762" y="253"/>
                  </a:lnTo>
                  <a:lnTo>
                    <a:pt x="756" y="256"/>
                  </a:lnTo>
                  <a:lnTo>
                    <a:pt x="748" y="258"/>
                  </a:lnTo>
                  <a:lnTo>
                    <a:pt x="740" y="259"/>
                  </a:lnTo>
                  <a:lnTo>
                    <a:pt x="730" y="259"/>
                  </a:lnTo>
                  <a:lnTo>
                    <a:pt x="721" y="259"/>
                  </a:lnTo>
                  <a:lnTo>
                    <a:pt x="710" y="258"/>
                  </a:lnTo>
                  <a:lnTo>
                    <a:pt x="697" y="256"/>
                  </a:lnTo>
                  <a:lnTo>
                    <a:pt x="684" y="252"/>
                  </a:lnTo>
                  <a:lnTo>
                    <a:pt x="670" y="249"/>
                  </a:lnTo>
                  <a:lnTo>
                    <a:pt x="679" y="212"/>
                  </a:lnTo>
                  <a:lnTo>
                    <a:pt x="700" y="217"/>
                  </a:lnTo>
                  <a:lnTo>
                    <a:pt x="718" y="220"/>
                  </a:lnTo>
                  <a:lnTo>
                    <a:pt x="732" y="221"/>
                  </a:lnTo>
                  <a:lnTo>
                    <a:pt x="745" y="218"/>
                  </a:lnTo>
                  <a:lnTo>
                    <a:pt x="754" y="215"/>
                  </a:lnTo>
                  <a:lnTo>
                    <a:pt x="762" y="211"/>
                  </a:lnTo>
                  <a:lnTo>
                    <a:pt x="770" y="205"/>
                  </a:lnTo>
                  <a:lnTo>
                    <a:pt x="778" y="199"/>
                  </a:lnTo>
                  <a:lnTo>
                    <a:pt x="802" y="229"/>
                  </a:lnTo>
                  <a:close/>
                  <a:moveTo>
                    <a:pt x="670" y="249"/>
                  </a:moveTo>
                  <a:lnTo>
                    <a:pt x="676" y="250"/>
                  </a:lnTo>
                  <a:lnTo>
                    <a:pt x="670" y="249"/>
                  </a:lnTo>
                  <a:lnTo>
                    <a:pt x="675" y="231"/>
                  </a:lnTo>
                  <a:lnTo>
                    <a:pt x="670" y="249"/>
                  </a:lnTo>
                  <a:close/>
                  <a:moveTo>
                    <a:pt x="670" y="249"/>
                  </a:moveTo>
                  <a:lnTo>
                    <a:pt x="647" y="242"/>
                  </a:lnTo>
                  <a:lnTo>
                    <a:pt x="623" y="232"/>
                  </a:lnTo>
                  <a:lnTo>
                    <a:pt x="599" y="221"/>
                  </a:lnTo>
                  <a:lnTo>
                    <a:pt x="576" y="207"/>
                  </a:lnTo>
                  <a:lnTo>
                    <a:pt x="551" y="193"/>
                  </a:lnTo>
                  <a:lnTo>
                    <a:pt x="526" y="177"/>
                  </a:lnTo>
                  <a:lnTo>
                    <a:pt x="502" y="161"/>
                  </a:lnTo>
                  <a:lnTo>
                    <a:pt x="477" y="144"/>
                  </a:lnTo>
                  <a:lnTo>
                    <a:pt x="498" y="112"/>
                  </a:lnTo>
                  <a:lnTo>
                    <a:pt x="521" y="129"/>
                  </a:lnTo>
                  <a:lnTo>
                    <a:pt x="545" y="144"/>
                  </a:lnTo>
                  <a:lnTo>
                    <a:pt x="569" y="160"/>
                  </a:lnTo>
                  <a:lnTo>
                    <a:pt x="592" y="173"/>
                  </a:lnTo>
                  <a:lnTo>
                    <a:pt x="615" y="187"/>
                  </a:lnTo>
                  <a:lnTo>
                    <a:pt x="637" y="197"/>
                  </a:lnTo>
                  <a:lnTo>
                    <a:pt x="658" y="206"/>
                  </a:lnTo>
                  <a:lnTo>
                    <a:pt x="679" y="212"/>
                  </a:lnTo>
                  <a:lnTo>
                    <a:pt x="670" y="249"/>
                  </a:lnTo>
                  <a:close/>
                  <a:moveTo>
                    <a:pt x="477" y="144"/>
                  </a:moveTo>
                  <a:lnTo>
                    <a:pt x="442" y="121"/>
                  </a:lnTo>
                  <a:lnTo>
                    <a:pt x="408" y="99"/>
                  </a:lnTo>
                  <a:lnTo>
                    <a:pt x="375" y="80"/>
                  </a:lnTo>
                  <a:lnTo>
                    <a:pt x="342" y="62"/>
                  </a:lnTo>
                  <a:lnTo>
                    <a:pt x="327" y="55"/>
                  </a:lnTo>
                  <a:lnTo>
                    <a:pt x="311" y="49"/>
                  </a:lnTo>
                  <a:lnTo>
                    <a:pt x="297" y="43"/>
                  </a:lnTo>
                  <a:lnTo>
                    <a:pt x="282" y="40"/>
                  </a:lnTo>
                  <a:lnTo>
                    <a:pt x="268" y="38"/>
                  </a:lnTo>
                  <a:lnTo>
                    <a:pt x="255" y="37"/>
                  </a:lnTo>
                  <a:lnTo>
                    <a:pt x="241" y="39"/>
                  </a:lnTo>
                  <a:lnTo>
                    <a:pt x="229" y="41"/>
                  </a:lnTo>
                  <a:lnTo>
                    <a:pt x="218" y="6"/>
                  </a:lnTo>
                  <a:lnTo>
                    <a:pt x="225" y="4"/>
                  </a:lnTo>
                  <a:lnTo>
                    <a:pt x="233" y="2"/>
                  </a:lnTo>
                  <a:lnTo>
                    <a:pt x="241" y="1"/>
                  </a:lnTo>
                  <a:lnTo>
                    <a:pt x="248" y="0"/>
                  </a:lnTo>
                  <a:lnTo>
                    <a:pt x="265" y="0"/>
                  </a:lnTo>
                  <a:lnTo>
                    <a:pt x="281" y="2"/>
                  </a:lnTo>
                  <a:lnTo>
                    <a:pt x="298" y="5"/>
                  </a:lnTo>
                  <a:lnTo>
                    <a:pt x="315" y="11"/>
                  </a:lnTo>
                  <a:lnTo>
                    <a:pt x="333" y="17"/>
                  </a:lnTo>
                  <a:lnTo>
                    <a:pt x="350" y="24"/>
                  </a:lnTo>
                  <a:lnTo>
                    <a:pt x="369" y="33"/>
                  </a:lnTo>
                  <a:lnTo>
                    <a:pt x="386" y="42"/>
                  </a:lnTo>
                  <a:lnTo>
                    <a:pt x="405" y="53"/>
                  </a:lnTo>
                  <a:lnTo>
                    <a:pt x="423" y="64"/>
                  </a:lnTo>
                  <a:lnTo>
                    <a:pt x="461" y="88"/>
                  </a:lnTo>
                  <a:lnTo>
                    <a:pt x="498" y="112"/>
                  </a:lnTo>
                  <a:lnTo>
                    <a:pt x="477" y="144"/>
                  </a:lnTo>
                  <a:close/>
                  <a:moveTo>
                    <a:pt x="229" y="41"/>
                  </a:moveTo>
                  <a:lnTo>
                    <a:pt x="230" y="41"/>
                  </a:lnTo>
                  <a:lnTo>
                    <a:pt x="229" y="42"/>
                  </a:lnTo>
                  <a:lnTo>
                    <a:pt x="224" y="24"/>
                  </a:lnTo>
                  <a:lnTo>
                    <a:pt x="229" y="41"/>
                  </a:lnTo>
                  <a:close/>
                  <a:moveTo>
                    <a:pt x="229" y="42"/>
                  </a:moveTo>
                  <a:lnTo>
                    <a:pt x="199" y="50"/>
                  </a:lnTo>
                  <a:lnTo>
                    <a:pt x="171" y="56"/>
                  </a:lnTo>
                  <a:lnTo>
                    <a:pt x="144" y="61"/>
                  </a:lnTo>
                  <a:lnTo>
                    <a:pt x="119" y="65"/>
                  </a:lnTo>
                  <a:lnTo>
                    <a:pt x="114" y="28"/>
                  </a:lnTo>
                  <a:lnTo>
                    <a:pt x="137" y="24"/>
                  </a:lnTo>
                  <a:lnTo>
                    <a:pt x="163" y="19"/>
                  </a:lnTo>
                  <a:lnTo>
                    <a:pt x="190" y="14"/>
                  </a:lnTo>
                  <a:lnTo>
                    <a:pt x="219" y="6"/>
                  </a:lnTo>
                  <a:lnTo>
                    <a:pt x="229" y="42"/>
                  </a:lnTo>
                  <a:close/>
                  <a:moveTo>
                    <a:pt x="119" y="65"/>
                  </a:moveTo>
                  <a:lnTo>
                    <a:pt x="98" y="68"/>
                  </a:lnTo>
                  <a:lnTo>
                    <a:pt x="79" y="71"/>
                  </a:lnTo>
                  <a:lnTo>
                    <a:pt x="63" y="75"/>
                  </a:lnTo>
                  <a:lnTo>
                    <a:pt x="50" y="80"/>
                  </a:lnTo>
                  <a:lnTo>
                    <a:pt x="34" y="46"/>
                  </a:lnTo>
                  <a:lnTo>
                    <a:pt x="50" y="39"/>
                  </a:lnTo>
                  <a:lnTo>
                    <a:pt x="68" y="35"/>
                  </a:lnTo>
                  <a:lnTo>
                    <a:pt x="90" y="31"/>
                  </a:lnTo>
                  <a:lnTo>
                    <a:pt x="114" y="28"/>
                  </a:lnTo>
                  <a:lnTo>
                    <a:pt x="119" y="65"/>
                  </a:lnTo>
                  <a:close/>
                  <a:moveTo>
                    <a:pt x="50" y="80"/>
                  </a:moveTo>
                  <a:lnTo>
                    <a:pt x="106" y="54"/>
                  </a:lnTo>
                  <a:lnTo>
                    <a:pt x="50" y="80"/>
                  </a:lnTo>
                  <a:lnTo>
                    <a:pt x="43" y="63"/>
                  </a:lnTo>
                  <a:lnTo>
                    <a:pt x="50" y="80"/>
                  </a:lnTo>
                  <a:close/>
                  <a:moveTo>
                    <a:pt x="50" y="80"/>
                  </a:moveTo>
                  <a:lnTo>
                    <a:pt x="47" y="82"/>
                  </a:lnTo>
                  <a:lnTo>
                    <a:pt x="44" y="85"/>
                  </a:lnTo>
                  <a:lnTo>
                    <a:pt x="42" y="88"/>
                  </a:lnTo>
                  <a:lnTo>
                    <a:pt x="40" y="91"/>
                  </a:lnTo>
                  <a:lnTo>
                    <a:pt x="39" y="95"/>
                  </a:lnTo>
                  <a:lnTo>
                    <a:pt x="40" y="100"/>
                  </a:lnTo>
                  <a:lnTo>
                    <a:pt x="42" y="106"/>
                  </a:lnTo>
                  <a:lnTo>
                    <a:pt x="45" y="112"/>
                  </a:lnTo>
                  <a:lnTo>
                    <a:pt x="11" y="128"/>
                  </a:lnTo>
                  <a:lnTo>
                    <a:pt x="7" y="120"/>
                  </a:lnTo>
                  <a:lnTo>
                    <a:pt x="4" y="112"/>
                  </a:lnTo>
                  <a:lnTo>
                    <a:pt x="2" y="105"/>
                  </a:lnTo>
                  <a:lnTo>
                    <a:pt x="1" y="98"/>
                  </a:lnTo>
                  <a:lnTo>
                    <a:pt x="0" y="92"/>
                  </a:lnTo>
                  <a:lnTo>
                    <a:pt x="0" y="87"/>
                  </a:lnTo>
                  <a:lnTo>
                    <a:pt x="1" y="81"/>
                  </a:lnTo>
                  <a:lnTo>
                    <a:pt x="2" y="75"/>
                  </a:lnTo>
                  <a:lnTo>
                    <a:pt x="4" y="71"/>
                  </a:lnTo>
                  <a:lnTo>
                    <a:pt x="8" y="66"/>
                  </a:lnTo>
                  <a:lnTo>
                    <a:pt x="11" y="62"/>
                  </a:lnTo>
                  <a:lnTo>
                    <a:pt x="14" y="59"/>
                  </a:lnTo>
                  <a:lnTo>
                    <a:pt x="23" y="52"/>
                  </a:lnTo>
                  <a:lnTo>
                    <a:pt x="34" y="46"/>
                  </a:lnTo>
                  <a:lnTo>
                    <a:pt x="50" y="80"/>
                  </a:lnTo>
                  <a:close/>
                  <a:moveTo>
                    <a:pt x="45" y="112"/>
                  </a:moveTo>
                  <a:lnTo>
                    <a:pt x="45" y="111"/>
                  </a:lnTo>
                  <a:lnTo>
                    <a:pt x="45" y="112"/>
                  </a:lnTo>
                  <a:lnTo>
                    <a:pt x="27" y="120"/>
                  </a:lnTo>
                  <a:lnTo>
                    <a:pt x="45" y="11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05" name="Freeform 2413">
              <a:extLst>
                <a:ext uri="{FF2B5EF4-FFF2-40B4-BE49-F238E27FC236}">
                  <a16:creationId xmlns:a16="http://schemas.microsoft.com/office/drawing/2014/main" id="{8E5DDC9F-A2C9-42B9-98A3-84CC5CFE4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3411"/>
              <a:ext cx="49" cy="25"/>
            </a:xfrm>
            <a:custGeom>
              <a:avLst/>
              <a:gdLst>
                <a:gd name="T0" fmla="*/ 3 w 735"/>
                <a:gd name="T1" fmla="*/ 1 h 381"/>
                <a:gd name="T2" fmla="*/ 3 w 735"/>
                <a:gd name="T3" fmla="*/ 1 h 381"/>
                <a:gd name="T4" fmla="*/ 3 w 735"/>
                <a:gd name="T5" fmla="*/ 1 h 381"/>
                <a:gd name="T6" fmla="*/ 3 w 735"/>
                <a:gd name="T7" fmla="*/ 1 h 381"/>
                <a:gd name="T8" fmla="*/ 3 w 735"/>
                <a:gd name="T9" fmla="*/ 1 h 381"/>
                <a:gd name="T10" fmla="*/ 2 w 735"/>
                <a:gd name="T11" fmla="*/ 1 h 381"/>
                <a:gd name="T12" fmla="*/ 2 w 735"/>
                <a:gd name="T13" fmla="*/ 1 h 381"/>
                <a:gd name="T14" fmla="*/ 2 w 735"/>
                <a:gd name="T15" fmla="*/ 1 h 381"/>
                <a:gd name="T16" fmla="*/ 2 w 735"/>
                <a:gd name="T17" fmla="*/ 1 h 381"/>
                <a:gd name="T18" fmla="*/ 2 w 735"/>
                <a:gd name="T19" fmla="*/ 1 h 381"/>
                <a:gd name="T20" fmla="*/ 2 w 735"/>
                <a:gd name="T21" fmla="*/ 1 h 381"/>
                <a:gd name="T22" fmla="*/ 2 w 735"/>
                <a:gd name="T23" fmla="*/ 1 h 381"/>
                <a:gd name="T24" fmla="*/ 1 w 735"/>
                <a:gd name="T25" fmla="*/ 1 h 381"/>
                <a:gd name="T26" fmla="*/ 1 w 735"/>
                <a:gd name="T27" fmla="*/ 1 h 381"/>
                <a:gd name="T28" fmla="*/ 1 w 735"/>
                <a:gd name="T29" fmla="*/ 1 h 381"/>
                <a:gd name="T30" fmla="*/ 1 w 735"/>
                <a:gd name="T31" fmla="*/ 1 h 381"/>
                <a:gd name="T32" fmla="*/ 1 w 735"/>
                <a:gd name="T33" fmla="*/ 0 h 381"/>
                <a:gd name="T34" fmla="*/ 1 w 735"/>
                <a:gd name="T35" fmla="*/ 0 h 381"/>
                <a:gd name="T36" fmla="*/ 1 w 735"/>
                <a:gd name="T37" fmla="*/ 0 h 381"/>
                <a:gd name="T38" fmla="*/ 1 w 735"/>
                <a:gd name="T39" fmla="*/ 0 h 381"/>
                <a:gd name="T40" fmla="*/ 1 w 735"/>
                <a:gd name="T41" fmla="*/ 0 h 381"/>
                <a:gd name="T42" fmla="*/ 1 w 735"/>
                <a:gd name="T43" fmla="*/ 0 h 381"/>
                <a:gd name="T44" fmla="*/ 1 w 735"/>
                <a:gd name="T45" fmla="*/ 0 h 381"/>
                <a:gd name="T46" fmla="*/ 1 w 735"/>
                <a:gd name="T47" fmla="*/ 0 h 381"/>
                <a:gd name="T48" fmla="*/ 0 w 735"/>
                <a:gd name="T49" fmla="*/ 0 h 381"/>
                <a:gd name="T50" fmla="*/ 0 w 735"/>
                <a:gd name="T51" fmla="*/ 0 h 381"/>
                <a:gd name="T52" fmla="*/ 0 w 735"/>
                <a:gd name="T53" fmla="*/ 0 h 381"/>
                <a:gd name="T54" fmla="*/ 0 w 735"/>
                <a:gd name="T55" fmla="*/ 0 h 381"/>
                <a:gd name="T56" fmla="*/ 0 w 735"/>
                <a:gd name="T57" fmla="*/ 0 h 381"/>
                <a:gd name="T58" fmla="*/ 0 w 735"/>
                <a:gd name="T59" fmla="*/ 0 h 381"/>
                <a:gd name="T60" fmla="*/ 0 w 735"/>
                <a:gd name="T61" fmla="*/ 0 h 381"/>
                <a:gd name="T62" fmla="*/ 1 w 735"/>
                <a:gd name="T63" fmla="*/ 0 h 381"/>
                <a:gd name="T64" fmla="*/ 1 w 735"/>
                <a:gd name="T65" fmla="*/ 0 h 381"/>
                <a:gd name="T66" fmla="*/ 1 w 735"/>
                <a:gd name="T67" fmla="*/ 0 h 381"/>
                <a:gd name="T68" fmla="*/ 1 w 735"/>
                <a:gd name="T69" fmla="*/ 1 h 381"/>
                <a:gd name="T70" fmla="*/ 1 w 735"/>
                <a:gd name="T71" fmla="*/ 1 h 381"/>
                <a:gd name="T72" fmla="*/ 1 w 735"/>
                <a:gd name="T73" fmla="*/ 1 h 381"/>
                <a:gd name="T74" fmla="*/ 1 w 735"/>
                <a:gd name="T75" fmla="*/ 1 h 381"/>
                <a:gd name="T76" fmla="*/ 1 w 735"/>
                <a:gd name="T77" fmla="*/ 1 h 381"/>
                <a:gd name="T78" fmla="*/ 1 w 735"/>
                <a:gd name="T79" fmla="*/ 1 h 381"/>
                <a:gd name="T80" fmla="*/ 1 w 735"/>
                <a:gd name="T81" fmla="*/ 1 h 381"/>
                <a:gd name="T82" fmla="*/ 1 w 735"/>
                <a:gd name="T83" fmla="*/ 2 h 381"/>
                <a:gd name="T84" fmla="*/ 2 w 735"/>
                <a:gd name="T85" fmla="*/ 2 h 381"/>
                <a:gd name="T86" fmla="*/ 2 w 735"/>
                <a:gd name="T87" fmla="*/ 2 h 381"/>
                <a:gd name="T88" fmla="*/ 2 w 735"/>
                <a:gd name="T89" fmla="*/ 2 h 381"/>
                <a:gd name="T90" fmla="*/ 2 w 735"/>
                <a:gd name="T91" fmla="*/ 2 h 381"/>
                <a:gd name="T92" fmla="*/ 2 w 735"/>
                <a:gd name="T93" fmla="*/ 2 h 381"/>
                <a:gd name="T94" fmla="*/ 3 w 735"/>
                <a:gd name="T95" fmla="*/ 2 h 381"/>
                <a:gd name="T96" fmla="*/ 3 w 735"/>
                <a:gd name="T97" fmla="*/ 2 h 381"/>
                <a:gd name="T98" fmla="*/ 3 w 735"/>
                <a:gd name="T99" fmla="*/ 2 h 381"/>
                <a:gd name="T100" fmla="*/ 3 w 735"/>
                <a:gd name="T101" fmla="*/ 2 h 381"/>
                <a:gd name="T102" fmla="*/ 3 w 735"/>
                <a:gd name="T103" fmla="*/ 2 h 381"/>
                <a:gd name="T104" fmla="*/ 3 w 735"/>
                <a:gd name="T105" fmla="*/ 1 h 38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735" h="381">
                  <a:moveTo>
                    <a:pt x="706" y="333"/>
                  </a:moveTo>
                  <a:lnTo>
                    <a:pt x="694" y="326"/>
                  </a:lnTo>
                  <a:lnTo>
                    <a:pt x="684" y="318"/>
                  </a:lnTo>
                  <a:lnTo>
                    <a:pt x="676" y="310"/>
                  </a:lnTo>
                  <a:lnTo>
                    <a:pt x="668" y="304"/>
                  </a:lnTo>
                  <a:lnTo>
                    <a:pt x="655" y="292"/>
                  </a:lnTo>
                  <a:lnTo>
                    <a:pt x="644" y="283"/>
                  </a:lnTo>
                  <a:lnTo>
                    <a:pt x="639" y="278"/>
                  </a:lnTo>
                  <a:lnTo>
                    <a:pt x="634" y="275"/>
                  </a:lnTo>
                  <a:lnTo>
                    <a:pt x="627" y="273"/>
                  </a:lnTo>
                  <a:lnTo>
                    <a:pt x="620" y="272"/>
                  </a:lnTo>
                  <a:lnTo>
                    <a:pt x="612" y="273"/>
                  </a:lnTo>
                  <a:lnTo>
                    <a:pt x="603" y="274"/>
                  </a:lnTo>
                  <a:lnTo>
                    <a:pt x="592" y="277"/>
                  </a:lnTo>
                  <a:lnTo>
                    <a:pt x="580" y="282"/>
                  </a:lnTo>
                  <a:lnTo>
                    <a:pt x="554" y="291"/>
                  </a:lnTo>
                  <a:lnTo>
                    <a:pt x="531" y="299"/>
                  </a:lnTo>
                  <a:lnTo>
                    <a:pt x="508" y="306"/>
                  </a:lnTo>
                  <a:lnTo>
                    <a:pt x="487" y="313"/>
                  </a:lnTo>
                  <a:lnTo>
                    <a:pt x="468" y="319"/>
                  </a:lnTo>
                  <a:lnTo>
                    <a:pt x="448" y="323"/>
                  </a:lnTo>
                  <a:lnTo>
                    <a:pt x="431" y="325"/>
                  </a:lnTo>
                  <a:lnTo>
                    <a:pt x="414" y="326"/>
                  </a:lnTo>
                  <a:lnTo>
                    <a:pt x="406" y="325"/>
                  </a:lnTo>
                  <a:lnTo>
                    <a:pt x="399" y="323"/>
                  </a:lnTo>
                  <a:lnTo>
                    <a:pt x="395" y="319"/>
                  </a:lnTo>
                  <a:lnTo>
                    <a:pt x="391" y="313"/>
                  </a:lnTo>
                  <a:lnTo>
                    <a:pt x="388" y="308"/>
                  </a:lnTo>
                  <a:lnTo>
                    <a:pt x="386" y="301"/>
                  </a:lnTo>
                  <a:lnTo>
                    <a:pt x="383" y="293"/>
                  </a:lnTo>
                  <a:lnTo>
                    <a:pt x="381" y="285"/>
                  </a:lnTo>
                  <a:lnTo>
                    <a:pt x="377" y="267"/>
                  </a:lnTo>
                  <a:lnTo>
                    <a:pt x="371" y="248"/>
                  </a:lnTo>
                  <a:lnTo>
                    <a:pt x="367" y="238"/>
                  </a:lnTo>
                  <a:lnTo>
                    <a:pt x="361" y="229"/>
                  </a:lnTo>
                  <a:lnTo>
                    <a:pt x="353" y="220"/>
                  </a:lnTo>
                  <a:lnTo>
                    <a:pt x="343" y="211"/>
                  </a:lnTo>
                  <a:lnTo>
                    <a:pt x="334" y="202"/>
                  </a:lnTo>
                  <a:lnTo>
                    <a:pt x="325" y="194"/>
                  </a:lnTo>
                  <a:lnTo>
                    <a:pt x="319" y="186"/>
                  </a:lnTo>
                  <a:lnTo>
                    <a:pt x="313" y="177"/>
                  </a:lnTo>
                  <a:lnTo>
                    <a:pt x="310" y="168"/>
                  </a:lnTo>
                  <a:lnTo>
                    <a:pt x="308" y="160"/>
                  </a:lnTo>
                  <a:lnTo>
                    <a:pt x="307" y="152"/>
                  </a:lnTo>
                  <a:lnTo>
                    <a:pt x="307" y="145"/>
                  </a:lnTo>
                  <a:lnTo>
                    <a:pt x="308" y="137"/>
                  </a:lnTo>
                  <a:lnTo>
                    <a:pt x="309" y="130"/>
                  </a:lnTo>
                  <a:lnTo>
                    <a:pt x="312" y="123"/>
                  </a:lnTo>
                  <a:lnTo>
                    <a:pt x="316" y="118"/>
                  </a:lnTo>
                  <a:lnTo>
                    <a:pt x="319" y="112"/>
                  </a:lnTo>
                  <a:lnTo>
                    <a:pt x="322" y="108"/>
                  </a:lnTo>
                  <a:lnTo>
                    <a:pt x="326" y="104"/>
                  </a:lnTo>
                  <a:lnTo>
                    <a:pt x="329" y="100"/>
                  </a:lnTo>
                  <a:lnTo>
                    <a:pt x="332" y="97"/>
                  </a:lnTo>
                  <a:lnTo>
                    <a:pt x="335" y="93"/>
                  </a:lnTo>
                  <a:lnTo>
                    <a:pt x="336" y="87"/>
                  </a:lnTo>
                  <a:lnTo>
                    <a:pt x="337" y="81"/>
                  </a:lnTo>
                  <a:lnTo>
                    <a:pt x="337" y="73"/>
                  </a:lnTo>
                  <a:lnTo>
                    <a:pt x="335" y="64"/>
                  </a:lnTo>
                  <a:lnTo>
                    <a:pt x="333" y="56"/>
                  </a:lnTo>
                  <a:lnTo>
                    <a:pt x="329" y="48"/>
                  </a:lnTo>
                  <a:lnTo>
                    <a:pt x="323" y="39"/>
                  </a:lnTo>
                  <a:lnTo>
                    <a:pt x="314" y="30"/>
                  </a:lnTo>
                  <a:lnTo>
                    <a:pt x="305" y="23"/>
                  </a:lnTo>
                  <a:lnTo>
                    <a:pt x="294" y="16"/>
                  </a:lnTo>
                  <a:lnTo>
                    <a:pt x="281" y="10"/>
                  </a:lnTo>
                  <a:lnTo>
                    <a:pt x="264" y="6"/>
                  </a:lnTo>
                  <a:lnTo>
                    <a:pt x="247" y="2"/>
                  </a:lnTo>
                  <a:lnTo>
                    <a:pt x="225" y="1"/>
                  </a:lnTo>
                  <a:lnTo>
                    <a:pt x="203" y="0"/>
                  </a:lnTo>
                  <a:lnTo>
                    <a:pt x="180" y="0"/>
                  </a:lnTo>
                  <a:lnTo>
                    <a:pt x="156" y="1"/>
                  </a:lnTo>
                  <a:lnTo>
                    <a:pt x="132" y="2"/>
                  </a:lnTo>
                  <a:lnTo>
                    <a:pt x="109" y="4"/>
                  </a:lnTo>
                  <a:lnTo>
                    <a:pt x="86" y="7"/>
                  </a:lnTo>
                  <a:lnTo>
                    <a:pt x="65" y="10"/>
                  </a:lnTo>
                  <a:lnTo>
                    <a:pt x="46" y="14"/>
                  </a:lnTo>
                  <a:lnTo>
                    <a:pt x="30" y="18"/>
                  </a:lnTo>
                  <a:lnTo>
                    <a:pt x="17" y="22"/>
                  </a:lnTo>
                  <a:lnTo>
                    <a:pt x="12" y="25"/>
                  </a:lnTo>
                  <a:lnTo>
                    <a:pt x="8" y="27"/>
                  </a:lnTo>
                  <a:lnTo>
                    <a:pt x="4" y="29"/>
                  </a:lnTo>
                  <a:lnTo>
                    <a:pt x="2" y="32"/>
                  </a:lnTo>
                  <a:lnTo>
                    <a:pt x="0" y="35"/>
                  </a:lnTo>
                  <a:lnTo>
                    <a:pt x="2" y="38"/>
                  </a:lnTo>
                  <a:lnTo>
                    <a:pt x="3" y="40"/>
                  </a:lnTo>
                  <a:lnTo>
                    <a:pt x="6" y="42"/>
                  </a:lnTo>
                  <a:lnTo>
                    <a:pt x="11" y="45"/>
                  </a:lnTo>
                  <a:lnTo>
                    <a:pt x="17" y="47"/>
                  </a:lnTo>
                  <a:lnTo>
                    <a:pt x="24" y="50"/>
                  </a:lnTo>
                  <a:lnTo>
                    <a:pt x="33" y="52"/>
                  </a:lnTo>
                  <a:lnTo>
                    <a:pt x="72" y="59"/>
                  </a:lnTo>
                  <a:lnTo>
                    <a:pt x="103" y="64"/>
                  </a:lnTo>
                  <a:lnTo>
                    <a:pt x="129" y="69"/>
                  </a:lnTo>
                  <a:lnTo>
                    <a:pt x="151" y="74"/>
                  </a:lnTo>
                  <a:lnTo>
                    <a:pt x="159" y="77"/>
                  </a:lnTo>
                  <a:lnTo>
                    <a:pt x="167" y="80"/>
                  </a:lnTo>
                  <a:lnTo>
                    <a:pt x="173" y="84"/>
                  </a:lnTo>
                  <a:lnTo>
                    <a:pt x="180" y="89"/>
                  </a:lnTo>
                  <a:lnTo>
                    <a:pt x="185" y="96"/>
                  </a:lnTo>
                  <a:lnTo>
                    <a:pt x="189" y="104"/>
                  </a:lnTo>
                  <a:lnTo>
                    <a:pt x="193" y="112"/>
                  </a:lnTo>
                  <a:lnTo>
                    <a:pt x="196" y="122"/>
                  </a:lnTo>
                  <a:lnTo>
                    <a:pt x="199" y="132"/>
                  </a:lnTo>
                  <a:lnTo>
                    <a:pt x="204" y="142"/>
                  </a:lnTo>
                  <a:lnTo>
                    <a:pt x="211" y="151"/>
                  </a:lnTo>
                  <a:lnTo>
                    <a:pt x="219" y="159"/>
                  </a:lnTo>
                  <a:lnTo>
                    <a:pt x="228" y="167"/>
                  </a:lnTo>
                  <a:lnTo>
                    <a:pt x="237" y="175"/>
                  </a:lnTo>
                  <a:lnTo>
                    <a:pt x="248" y="182"/>
                  </a:lnTo>
                  <a:lnTo>
                    <a:pt x="258" y="189"/>
                  </a:lnTo>
                  <a:lnTo>
                    <a:pt x="278" y="203"/>
                  </a:lnTo>
                  <a:lnTo>
                    <a:pt x="297" y="218"/>
                  </a:lnTo>
                  <a:lnTo>
                    <a:pt x="305" y="225"/>
                  </a:lnTo>
                  <a:lnTo>
                    <a:pt x="310" y="232"/>
                  </a:lnTo>
                  <a:lnTo>
                    <a:pt x="316" y="239"/>
                  </a:lnTo>
                  <a:lnTo>
                    <a:pt x="318" y="248"/>
                  </a:lnTo>
                  <a:lnTo>
                    <a:pt x="318" y="284"/>
                  </a:lnTo>
                  <a:lnTo>
                    <a:pt x="317" y="315"/>
                  </a:lnTo>
                  <a:lnTo>
                    <a:pt x="318" y="322"/>
                  </a:lnTo>
                  <a:lnTo>
                    <a:pt x="319" y="328"/>
                  </a:lnTo>
                  <a:lnTo>
                    <a:pt x="321" y="334"/>
                  </a:lnTo>
                  <a:lnTo>
                    <a:pt x="323" y="339"/>
                  </a:lnTo>
                  <a:lnTo>
                    <a:pt x="327" y="343"/>
                  </a:lnTo>
                  <a:lnTo>
                    <a:pt x="331" y="346"/>
                  </a:lnTo>
                  <a:lnTo>
                    <a:pt x="337" y="350"/>
                  </a:lnTo>
                  <a:lnTo>
                    <a:pt x="343" y="352"/>
                  </a:lnTo>
                  <a:lnTo>
                    <a:pt x="359" y="356"/>
                  </a:lnTo>
                  <a:lnTo>
                    <a:pt x="376" y="361"/>
                  </a:lnTo>
                  <a:lnTo>
                    <a:pt x="395" y="367"/>
                  </a:lnTo>
                  <a:lnTo>
                    <a:pt x="415" y="373"/>
                  </a:lnTo>
                  <a:lnTo>
                    <a:pt x="427" y="375"/>
                  </a:lnTo>
                  <a:lnTo>
                    <a:pt x="438" y="377"/>
                  </a:lnTo>
                  <a:lnTo>
                    <a:pt x="449" y="379"/>
                  </a:lnTo>
                  <a:lnTo>
                    <a:pt x="461" y="380"/>
                  </a:lnTo>
                  <a:lnTo>
                    <a:pt x="473" y="381"/>
                  </a:lnTo>
                  <a:lnTo>
                    <a:pt x="485" y="380"/>
                  </a:lnTo>
                  <a:lnTo>
                    <a:pt x="498" y="379"/>
                  </a:lnTo>
                  <a:lnTo>
                    <a:pt x="510" y="377"/>
                  </a:lnTo>
                  <a:lnTo>
                    <a:pt x="523" y="375"/>
                  </a:lnTo>
                  <a:lnTo>
                    <a:pt x="541" y="375"/>
                  </a:lnTo>
                  <a:lnTo>
                    <a:pt x="561" y="374"/>
                  </a:lnTo>
                  <a:lnTo>
                    <a:pt x="582" y="374"/>
                  </a:lnTo>
                  <a:lnTo>
                    <a:pt x="628" y="375"/>
                  </a:lnTo>
                  <a:lnTo>
                    <a:pt x="673" y="374"/>
                  </a:lnTo>
                  <a:lnTo>
                    <a:pt x="692" y="373"/>
                  </a:lnTo>
                  <a:lnTo>
                    <a:pt x="709" y="372"/>
                  </a:lnTo>
                  <a:lnTo>
                    <a:pt x="716" y="370"/>
                  </a:lnTo>
                  <a:lnTo>
                    <a:pt x="722" y="369"/>
                  </a:lnTo>
                  <a:lnTo>
                    <a:pt x="727" y="367"/>
                  </a:lnTo>
                  <a:lnTo>
                    <a:pt x="730" y="365"/>
                  </a:lnTo>
                  <a:lnTo>
                    <a:pt x="733" y="362"/>
                  </a:lnTo>
                  <a:lnTo>
                    <a:pt x="735" y="360"/>
                  </a:lnTo>
                  <a:lnTo>
                    <a:pt x="733" y="356"/>
                  </a:lnTo>
                  <a:lnTo>
                    <a:pt x="731" y="353"/>
                  </a:lnTo>
                  <a:lnTo>
                    <a:pt x="728" y="348"/>
                  </a:lnTo>
                  <a:lnTo>
                    <a:pt x="722" y="343"/>
                  </a:lnTo>
                  <a:lnTo>
                    <a:pt x="715" y="338"/>
                  </a:lnTo>
                  <a:lnTo>
                    <a:pt x="706" y="3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06" name="Freeform 2414">
              <a:extLst>
                <a:ext uri="{FF2B5EF4-FFF2-40B4-BE49-F238E27FC236}">
                  <a16:creationId xmlns:a16="http://schemas.microsoft.com/office/drawing/2014/main" id="{9803CCAC-BBE7-4DED-A383-836604B71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3384"/>
              <a:ext cx="57" cy="27"/>
            </a:xfrm>
            <a:custGeom>
              <a:avLst/>
              <a:gdLst>
                <a:gd name="T0" fmla="*/ 4 w 852"/>
                <a:gd name="T1" fmla="*/ 1 h 402"/>
                <a:gd name="T2" fmla="*/ 3 w 852"/>
                <a:gd name="T3" fmla="*/ 1 h 402"/>
                <a:gd name="T4" fmla="*/ 3 w 852"/>
                <a:gd name="T5" fmla="*/ 1 h 402"/>
                <a:gd name="T6" fmla="*/ 3 w 852"/>
                <a:gd name="T7" fmla="*/ 1 h 402"/>
                <a:gd name="T8" fmla="*/ 3 w 852"/>
                <a:gd name="T9" fmla="*/ 1 h 402"/>
                <a:gd name="T10" fmla="*/ 3 w 852"/>
                <a:gd name="T11" fmla="*/ 1 h 402"/>
                <a:gd name="T12" fmla="*/ 3 w 852"/>
                <a:gd name="T13" fmla="*/ 1 h 402"/>
                <a:gd name="T14" fmla="*/ 3 w 852"/>
                <a:gd name="T15" fmla="*/ 1 h 402"/>
                <a:gd name="T16" fmla="*/ 3 w 852"/>
                <a:gd name="T17" fmla="*/ 2 h 402"/>
                <a:gd name="T18" fmla="*/ 3 w 852"/>
                <a:gd name="T19" fmla="*/ 2 h 402"/>
                <a:gd name="T20" fmla="*/ 3 w 852"/>
                <a:gd name="T21" fmla="*/ 2 h 402"/>
                <a:gd name="T22" fmla="*/ 3 w 852"/>
                <a:gd name="T23" fmla="*/ 2 h 402"/>
                <a:gd name="T24" fmla="*/ 2 w 852"/>
                <a:gd name="T25" fmla="*/ 2 h 402"/>
                <a:gd name="T26" fmla="*/ 2 w 852"/>
                <a:gd name="T27" fmla="*/ 2 h 402"/>
                <a:gd name="T28" fmla="*/ 2 w 852"/>
                <a:gd name="T29" fmla="*/ 2 h 402"/>
                <a:gd name="T30" fmla="*/ 2 w 852"/>
                <a:gd name="T31" fmla="*/ 2 h 402"/>
                <a:gd name="T32" fmla="*/ 2 w 852"/>
                <a:gd name="T33" fmla="*/ 2 h 402"/>
                <a:gd name="T34" fmla="*/ 2 w 852"/>
                <a:gd name="T35" fmla="*/ 2 h 402"/>
                <a:gd name="T36" fmla="*/ 2 w 852"/>
                <a:gd name="T37" fmla="*/ 2 h 402"/>
                <a:gd name="T38" fmla="*/ 1 w 852"/>
                <a:gd name="T39" fmla="*/ 2 h 402"/>
                <a:gd name="T40" fmla="*/ 1 w 852"/>
                <a:gd name="T41" fmla="*/ 2 h 402"/>
                <a:gd name="T42" fmla="*/ 1 w 852"/>
                <a:gd name="T43" fmla="*/ 2 h 402"/>
                <a:gd name="T44" fmla="*/ 1 w 852"/>
                <a:gd name="T45" fmla="*/ 2 h 402"/>
                <a:gd name="T46" fmla="*/ 1 w 852"/>
                <a:gd name="T47" fmla="*/ 2 h 402"/>
                <a:gd name="T48" fmla="*/ 1 w 852"/>
                <a:gd name="T49" fmla="*/ 2 h 402"/>
                <a:gd name="T50" fmla="*/ 1 w 852"/>
                <a:gd name="T51" fmla="*/ 1 h 402"/>
                <a:gd name="T52" fmla="*/ 1 w 852"/>
                <a:gd name="T53" fmla="*/ 1 h 402"/>
                <a:gd name="T54" fmla="*/ 0 w 852"/>
                <a:gd name="T55" fmla="*/ 1 h 402"/>
                <a:gd name="T56" fmla="*/ 0 w 852"/>
                <a:gd name="T57" fmla="*/ 1 h 402"/>
                <a:gd name="T58" fmla="*/ 0 w 852"/>
                <a:gd name="T59" fmla="*/ 1 h 402"/>
                <a:gd name="T60" fmla="*/ 0 w 852"/>
                <a:gd name="T61" fmla="*/ 1 h 402"/>
                <a:gd name="T62" fmla="*/ 0 w 852"/>
                <a:gd name="T63" fmla="*/ 1 h 402"/>
                <a:gd name="T64" fmla="*/ 0 w 852"/>
                <a:gd name="T65" fmla="*/ 1 h 402"/>
                <a:gd name="T66" fmla="*/ 0 w 852"/>
                <a:gd name="T67" fmla="*/ 1 h 402"/>
                <a:gd name="T68" fmla="*/ 0 w 852"/>
                <a:gd name="T69" fmla="*/ 0 h 402"/>
                <a:gd name="T70" fmla="*/ 0 w 852"/>
                <a:gd name="T71" fmla="*/ 0 h 402"/>
                <a:gd name="T72" fmla="*/ 0 w 852"/>
                <a:gd name="T73" fmla="*/ 0 h 402"/>
                <a:gd name="T74" fmla="*/ 0 w 852"/>
                <a:gd name="T75" fmla="*/ 0 h 402"/>
                <a:gd name="T76" fmla="*/ 1 w 852"/>
                <a:gd name="T77" fmla="*/ 0 h 402"/>
                <a:gd name="T78" fmla="*/ 1 w 852"/>
                <a:gd name="T79" fmla="*/ 0 h 402"/>
                <a:gd name="T80" fmla="*/ 1 w 852"/>
                <a:gd name="T81" fmla="*/ 0 h 402"/>
                <a:gd name="T82" fmla="*/ 1 w 852"/>
                <a:gd name="T83" fmla="*/ 0 h 402"/>
                <a:gd name="T84" fmla="*/ 1 w 852"/>
                <a:gd name="T85" fmla="*/ 0 h 402"/>
                <a:gd name="T86" fmla="*/ 1 w 852"/>
                <a:gd name="T87" fmla="*/ 0 h 402"/>
                <a:gd name="T88" fmla="*/ 2 w 852"/>
                <a:gd name="T89" fmla="*/ 0 h 402"/>
                <a:gd name="T90" fmla="*/ 2 w 852"/>
                <a:gd name="T91" fmla="*/ 0 h 402"/>
                <a:gd name="T92" fmla="*/ 2 w 852"/>
                <a:gd name="T93" fmla="*/ 0 h 402"/>
                <a:gd name="T94" fmla="*/ 2 w 852"/>
                <a:gd name="T95" fmla="*/ 0 h 402"/>
                <a:gd name="T96" fmla="*/ 2 w 852"/>
                <a:gd name="T97" fmla="*/ 0 h 402"/>
                <a:gd name="T98" fmla="*/ 2 w 852"/>
                <a:gd name="T99" fmla="*/ 0 h 402"/>
                <a:gd name="T100" fmla="*/ 2 w 852"/>
                <a:gd name="T101" fmla="*/ 0 h 402"/>
                <a:gd name="T102" fmla="*/ 2 w 852"/>
                <a:gd name="T103" fmla="*/ 0 h 402"/>
                <a:gd name="T104" fmla="*/ 3 w 852"/>
                <a:gd name="T105" fmla="*/ 0 h 402"/>
                <a:gd name="T106" fmla="*/ 3 w 852"/>
                <a:gd name="T107" fmla="*/ 0 h 402"/>
                <a:gd name="T108" fmla="*/ 3 w 852"/>
                <a:gd name="T109" fmla="*/ 0 h 402"/>
                <a:gd name="T110" fmla="*/ 3 w 852"/>
                <a:gd name="T111" fmla="*/ 1 h 402"/>
                <a:gd name="T112" fmla="*/ 3 w 852"/>
                <a:gd name="T113" fmla="*/ 1 h 402"/>
                <a:gd name="T114" fmla="*/ 3 w 852"/>
                <a:gd name="T115" fmla="*/ 1 h 402"/>
                <a:gd name="T116" fmla="*/ 3 w 852"/>
                <a:gd name="T117" fmla="*/ 1 h 402"/>
                <a:gd name="T118" fmla="*/ 4 w 852"/>
                <a:gd name="T119" fmla="*/ 1 h 402"/>
                <a:gd name="T120" fmla="*/ 4 w 852"/>
                <a:gd name="T121" fmla="*/ 1 h 402"/>
                <a:gd name="T122" fmla="*/ 4 w 852"/>
                <a:gd name="T123" fmla="*/ 1 h 4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852" h="402">
                  <a:moveTo>
                    <a:pt x="848" y="136"/>
                  </a:moveTo>
                  <a:lnTo>
                    <a:pt x="806" y="146"/>
                  </a:lnTo>
                  <a:lnTo>
                    <a:pt x="772" y="153"/>
                  </a:lnTo>
                  <a:lnTo>
                    <a:pt x="758" y="157"/>
                  </a:lnTo>
                  <a:lnTo>
                    <a:pt x="744" y="162"/>
                  </a:lnTo>
                  <a:lnTo>
                    <a:pt x="733" y="167"/>
                  </a:lnTo>
                  <a:lnTo>
                    <a:pt x="722" y="172"/>
                  </a:lnTo>
                  <a:lnTo>
                    <a:pt x="712" y="180"/>
                  </a:lnTo>
                  <a:lnTo>
                    <a:pt x="703" y="187"/>
                  </a:lnTo>
                  <a:lnTo>
                    <a:pt x="694" y="196"/>
                  </a:lnTo>
                  <a:lnTo>
                    <a:pt x="686" y="207"/>
                  </a:lnTo>
                  <a:lnTo>
                    <a:pt x="676" y="220"/>
                  </a:lnTo>
                  <a:lnTo>
                    <a:pt x="668" y="234"/>
                  </a:lnTo>
                  <a:lnTo>
                    <a:pt x="659" y="251"/>
                  </a:lnTo>
                  <a:lnTo>
                    <a:pt x="648" y="269"/>
                  </a:lnTo>
                  <a:lnTo>
                    <a:pt x="630" y="305"/>
                  </a:lnTo>
                  <a:lnTo>
                    <a:pt x="616" y="330"/>
                  </a:lnTo>
                  <a:lnTo>
                    <a:pt x="610" y="338"/>
                  </a:lnTo>
                  <a:lnTo>
                    <a:pt x="605" y="344"/>
                  </a:lnTo>
                  <a:lnTo>
                    <a:pt x="600" y="349"/>
                  </a:lnTo>
                  <a:lnTo>
                    <a:pt x="595" y="352"/>
                  </a:lnTo>
                  <a:lnTo>
                    <a:pt x="590" y="355"/>
                  </a:lnTo>
                  <a:lnTo>
                    <a:pt x="584" y="355"/>
                  </a:lnTo>
                  <a:lnTo>
                    <a:pt x="576" y="355"/>
                  </a:lnTo>
                  <a:lnTo>
                    <a:pt x="568" y="353"/>
                  </a:lnTo>
                  <a:lnTo>
                    <a:pt x="548" y="350"/>
                  </a:lnTo>
                  <a:lnTo>
                    <a:pt x="519" y="347"/>
                  </a:lnTo>
                  <a:lnTo>
                    <a:pt x="503" y="347"/>
                  </a:lnTo>
                  <a:lnTo>
                    <a:pt x="488" y="348"/>
                  </a:lnTo>
                  <a:lnTo>
                    <a:pt x="473" y="351"/>
                  </a:lnTo>
                  <a:lnTo>
                    <a:pt x="459" y="357"/>
                  </a:lnTo>
                  <a:lnTo>
                    <a:pt x="432" y="369"/>
                  </a:lnTo>
                  <a:lnTo>
                    <a:pt x="407" y="381"/>
                  </a:lnTo>
                  <a:lnTo>
                    <a:pt x="393" y="387"/>
                  </a:lnTo>
                  <a:lnTo>
                    <a:pt x="380" y="394"/>
                  </a:lnTo>
                  <a:lnTo>
                    <a:pt x="365" y="398"/>
                  </a:lnTo>
                  <a:lnTo>
                    <a:pt x="351" y="401"/>
                  </a:lnTo>
                  <a:lnTo>
                    <a:pt x="343" y="402"/>
                  </a:lnTo>
                  <a:lnTo>
                    <a:pt x="336" y="402"/>
                  </a:lnTo>
                  <a:lnTo>
                    <a:pt x="327" y="402"/>
                  </a:lnTo>
                  <a:lnTo>
                    <a:pt x="319" y="401"/>
                  </a:lnTo>
                  <a:lnTo>
                    <a:pt x="310" y="400"/>
                  </a:lnTo>
                  <a:lnTo>
                    <a:pt x="302" y="398"/>
                  </a:lnTo>
                  <a:lnTo>
                    <a:pt x="292" y="395"/>
                  </a:lnTo>
                  <a:lnTo>
                    <a:pt x="283" y="392"/>
                  </a:lnTo>
                  <a:lnTo>
                    <a:pt x="263" y="383"/>
                  </a:lnTo>
                  <a:lnTo>
                    <a:pt x="246" y="374"/>
                  </a:lnTo>
                  <a:lnTo>
                    <a:pt x="229" y="364"/>
                  </a:lnTo>
                  <a:lnTo>
                    <a:pt x="214" y="351"/>
                  </a:lnTo>
                  <a:lnTo>
                    <a:pt x="199" y="338"/>
                  </a:lnTo>
                  <a:lnTo>
                    <a:pt x="184" y="325"/>
                  </a:lnTo>
                  <a:lnTo>
                    <a:pt x="171" y="310"/>
                  </a:lnTo>
                  <a:lnTo>
                    <a:pt x="157" y="296"/>
                  </a:lnTo>
                  <a:lnTo>
                    <a:pt x="132" y="266"/>
                  </a:lnTo>
                  <a:lnTo>
                    <a:pt x="107" y="236"/>
                  </a:lnTo>
                  <a:lnTo>
                    <a:pt x="96" y="223"/>
                  </a:lnTo>
                  <a:lnTo>
                    <a:pt x="82" y="210"/>
                  </a:lnTo>
                  <a:lnTo>
                    <a:pt x="70" y="199"/>
                  </a:lnTo>
                  <a:lnTo>
                    <a:pt x="58" y="188"/>
                  </a:lnTo>
                  <a:lnTo>
                    <a:pt x="45" y="178"/>
                  </a:lnTo>
                  <a:lnTo>
                    <a:pt x="34" y="169"/>
                  </a:lnTo>
                  <a:lnTo>
                    <a:pt x="25" y="160"/>
                  </a:lnTo>
                  <a:lnTo>
                    <a:pt x="16" y="152"/>
                  </a:lnTo>
                  <a:lnTo>
                    <a:pt x="10" y="143"/>
                  </a:lnTo>
                  <a:lnTo>
                    <a:pt x="5" y="136"/>
                  </a:lnTo>
                  <a:lnTo>
                    <a:pt x="2" y="129"/>
                  </a:lnTo>
                  <a:lnTo>
                    <a:pt x="0" y="122"/>
                  </a:lnTo>
                  <a:lnTo>
                    <a:pt x="0" y="116"/>
                  </a:lnTo>
                  <a:lnTo>
                    <a:pt x="2" y="111"/>
                  </a:lnTo>
                  <a:lnTo>
                    <a:pt x="5" y="105"/>
                  </a:lnTo>
                  <a:lnTo>
                    <a:pt x="10" y="101"/>
                  </a:lnTo>
                  <a:lnTo>
                    <a:pt x="16" y="98"/>
                  </a:lnTo>
                  <a:lnTo>
                    <a:pt x="25" y="95"/>
                  </a:lnTo>
                  <a:lnTo>
                    <a:pt x="35" y="93"/>
                  </a:lnTo>
                  <a:lnTo>
                    <a:pt x="46" y="92"/>
                  </a:lnTo>
                  <a:lnTo>
                    <a:pt x="73" y="91"/>
                  </a:lnTo>
                  <a:lnTo>
                    <a:pt x="105" y="91"/>
                  </a:lnTo>
                  <a:lnTo>
                    <a:pt x="141" y="93"/>
                  </a:lnTo>
                  <a:lnTo>
                    <a:pt x="179" y="94"/>
                  </a:lnTo>
                  <a:lnTo>
                    <a:pt x="198" y="94"/>
                  </a:lnTo>
                  <a:lnTo>
                    <a:pt x="216" y="94"/>
                  </a:lnTo>
                  <a:lnTo>
                    <a:pt x="234" y="93"/>
                  </a:lnTo>
                  <a:lnTo>
                    <a:pt x="251" y="91"/>
                  </a:lnTo>
                  <a:lnTo>
                    <a:pt x="268" y="89"/>
                  </a:lnTo>
                  <a:lnTo>
                    <a:pt x="283" y="85"/>
                  </a:lnTo>
                  <a:lnTo>
                    <a:pt x="296" y="80"/>
                  </a:lnTo>
                  <a:lnTo>
                    <a:pt x="309" y="73"/>
                  </a:lnTo>
                  <a:lnTo>
                    <a:pt x="329" y="58"/>
                  </a:lnTo>
                  <a:lnTo>
                    <a:pt x="351" y="42"/>
                  </a:lnTo>
                  <a:lnTo>
                    <a:pt x="362" y="33"/>
                  </a:lnTo>
                  <a:lnTo>
                    <a:pt x="374" y="26"/>
                  </a:lnTo>
                  <a:lnTo>
                    <a:pt x="385" y="20"/>
                  </a:lnTo>
                  <a:lnTo>
                    <a:pt x="396" y="14"/>
                  </a:lnTo>
                  <a:lnTo>
                    <a:pt x="409" y="9"/>
                  </a:lnTo>
                  <a:lnTo>
                    <a:pt x="420" y="5"/>
                  </a:lnTo>
                  <a:lnTo>
                    <a:pt x="433" y="2"/>
                  </a:lnTo>
                  <a:lnTo>
                    <a:pt x="446" y="0"/>
                  </a:lnTo>
                  <a:lnTo>
                    <a:pt x="459" y="1"/>
                  </a:lnTo>
                  <a:lnTo>
                    <a:pt x="472" y="3"/>
                  </a:lnTo>
                  <a:lnTo>
                    <a:pt x="486" y="8"/>
                  </a:lnTo>
                  <a:lnTo>
                    <a:pt x="500" y="15"/>
                  </a:lnTo>
                  <a:lnTo>
                    <a:pt x="515" y="22"/>
                  </a:lnTo>
                  <a:lnTo>
                    <a:pt x="529" y="29"/>
                  </a:lnTo>
                  <a:lnTo>
                    <a:pt x="542" y="38"/>
                  </a:lnTo>
                  <a:lnTo>
                    <a:pt x="556" y="47"/>
                  </a:lnTo>
                  <a:lnTo>
                    <a:pt x="583" y="64"/>
                  </a:lnTo>
                  <a:lnTo>
                    <a:pt x="607" y="82"/>
                  </a:lnTo>
                  <a:lnTo>
                    <a:pt x="620" y="90"/>
                  </a:lnTo>
                  <a:lnTo>
                    <a:pt x="632" y="97"/>
                  </a:lnTo>
                  <a:lnTo>
                    <a:pt x="643" y="104"/>
                  </a:lnTo>
                  <a:lnTo>
                    <a:pt x="655" y="111"/>
                  </a:lnTo>
                  <a:lnTo>
                    <a:pt x="666" y="115"/>
                  </a:lnTo>
                  <a:lnTo>
                    <a:pt x="677" y="119"/>
                  </a:lnTo>
                  <a:lnTo>
                    <a:pt x="689" y="121"/>
                  </a:lnTo>
                  <a:lnTo>
                    <a:pt x="700" y="122"/>
                  </a:lnTo>
                  <a:lnTo>
                    <a:pt x="724" y="122"/>
                  </a:lnTo>
                  <a:lnTo>
                    <a:pt x="750" y="123"/>
                  </a:lnTo>
                  <a:lnTo>
                    <a:pt x="779" y="124"/>
                  </a:lnTo>
                  <a:lnTo>
                    <a:pt x="806" y="126"/>
                  </a:lnTo>
                  <a:lnTo>
                    <a:pt x="829" y="128"/>
                  </a:lnTo>
                  <a:lnTo>
                    <a:pt x="845" y="131"/>
                  </a:lnTo>
                  <a:lnTo>
                    <a:pt x="850" y="132"/>
                  </a:lnTo>
                  <a:lnTo>
                    <a:pt x="852" y="133"/>
                  </a:lnTo>
                  <a:lnTo>
                    <a:pt x="852" y="135"/>
                  </a:lnTo>
                  <a:lnTo>
                    <a:pt x="848" y="136"/>
                  </a:lnTo>
                  <a:close/>
                </a:path>
              </a:pathLst>
            </a:custGeom>
            <a:solidFill>
              <a:srgbClr val="D69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07" name="Freeform 2415">
              <a:extLst>
                <a:ext uri="{FF2B5EF4-FFF2-40B4-BE49-F238E27FC236}">
                  <a16:creationId xmlns:a16="http://schemas.microsoft.com/office/drawing/2014/main" id="{5ACA2153-A3BC-4823-B73F-59626AB93A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11" y="3383"/>
              <a:ext cx="60" cy="29"/>
            </a:xfrm>
            <a:custGeom>
              <a:avLst/>
              <a:gdLst>
                <a:gd name="T0" fmla="*/ 3 w 895"/>
                <a:gd name="T1" fmla="*/ 1 h 438"/>
                <a:gd name="T2" fmla="*/ 4 w 895"/>
                <a:gd name="T3" fmla="*/ 1 h 438"/>
                <a:gd name="T4" fmla="*/ 3 w 895"/>
                <a:gd name="T5" fmla="*/ 1 h 438"/>
                <a:gd name="T6" fmla="*/ 3 w 895"/>
                <a:gd name="T7" fmla="*/ 1 h 438"/>
                <a:gd name="T8" fmla="*/ 3 w 895"/>
                <a:gd name="T9" fmla="*/ 1 h 438"/>
                <a:gd name="T10" fmla="*/ 3 w 895"/>
                <a:gd name="T11" fmla="*/ 2 h 438"/>
                <a:gd name="T12" fmla="*/ 3 w 895"/>
                <a:gd name="T13" fmla="*/ 2 h 438"/>
                <a:gd name="T14" fmla="*/ 3 w 895"/>
                <a:gd name="T15" fmla="*/ 2 h 438"/>
                <a:gd name="T16" fmla="*/ 3 w 895"/>
                <a:gd name="T17" fmla="*/ 1 h 438"/>
                <a:gd name="T18" fmla="*/ 2 w 895"/>
                <a:gd name="T19" fmla="*/ 2 h 438"/>
                <a:gd name="T20" fmla="*/ 2 w 895"/>
                <a:gd name="T21" fmla="*/ 2 h 438"/>
                <a:gd name="T22" fmla="*/ 2 w 895"/>
                <a:gd name="T23" fmla="*/ 2 h 438"/>
                <a:gd name="T24" fmla="*/ 2 w 895"/>
                <a:gd name="T25" fmla="*/ 2 h 438"/>
                <a:gd name="T26" fmla="*/ 2 w 895"/>
                <a:gd name="T27" fmla="*/ 2 h 438"/>
                <a:gd name="T28" fmla="*/ 1 w 895"/>
                <a:gd name="T29" fmla="*/ 2 h 438"/>
                <a:gd name="T30" fmla="*/ 2 w 895"/>
                <a:gd name="T31" fmla="*/ 2 h 438"/>
                <a:gd name="T32" fmla="*/ 2 w 895"/>
                <a:gd name="T33" fmla="*/ 2 h 438"/>
                <a:gd name="T34" fmla="*/ 1 w 895"/>
                <a:gd name="T35" fmla="*/ 2 h 438"/>
                <a:gd name="T36" fmla="*/ 1 w 895"/>
                <a:gd name="T37" fmla="*/ 2 h 438"/>
                <a:gd name="T38" fmla="*/ 1 w 895"/>
                <a:gd name="T39" fmla="*/ 1 h 438"/>
                <a:gd name="T40" fmla="*/ 1 w 895"/>
                <a:gd name="T41" fmla="*/ 2 h 438"/>
                <a:gd name="T42" fmla="*/ 0 w 895"/>
                <a:gd name="T43" fmla="*/ 1 h 438"/>
                <a:gd name="T44" fmla="*/ 1 w 895"/>
                <a:gd name="T45" fmla="*/ 1 h 438"/>
                <a:gd name="T46" fmla="*/ 0 w 895"/>
                <a:gd name="T47" fmla="*/ 1 h 438"/>
                <a:gd name="T48" fmla="*/ 0 w 895"/>
                <a:gd name="T49" fmla="*/ 1 h 438"/>
                <a:gd name="T50" fmla="*/ 0 w 895"/>
                <a:gd name="T51" fmla="*/ 1 h 438"/>
                <a:gd name="T52" fmla="*/ 0 w 895"/>
                <a:gd name="T53" fmla="*/ 1 h 438"/>
                <a:gd name="T54" fmla="*/ 0 w 895"/>
                <a:gd name="T55" fmla="*/ 0 h 438"/>
                <a:gd name="T56" fmla="*/ 0 w 895"/>
                <a:gd name="T57" fmla="*/ 0 h 438"/>
                <a:gd name="T58" fmla="*/ 0 w 895"/>
                <a:gd name="T59" fmla="*/ 1 h 438"/>
                <a:gd name="T60" fmla="*/ 0 w 895"/>
                <a:gd name="T61" fmla="*/ 0 h 438"/>
                <a:gd name="T62" fmla="*/ 0 w 895"/>
                <a:gd name="T63" fmla="*/ 1 h 438"/>
                <a:gd name="T64" fmla="*/ 1 w 895"/>
                <a:gd name="T65" fmla="*/ 0 h 438"/>
                <a:gd name="T66" fmla="*/ 2 w 895"/>
                <a:gd name="T67" fmla="*/ 0 h 438"/>
                <a:gd name="T68" fmla="*/ 1 w 895"/>
                <a:gd name="T69" fmla="*/ 1 h 438"/>
                <a:gd name="T70" fmla="*/ 2 w 895"/>
                <a:gd name="T71" fmla="*/ 0 h 438"/>
                <a:gd name="T72" fmla="*/ 2 w 895"/>
                <a:gd name="T73" fmla="*/ 0 h 438"/>
                <a:gd name="T74" fmla="*/ 2 w 895"/>
                <a:gd name="T75" fmla="*/ 0 h 438"/>
                <a:gd name="T76" fmla="*/ 2 w 895"/>
                <a:gd name="T77" fmla="*/ 0 h 438"/>
                <a:gd name="T78" fmla="*/ 2 w 895"/>
                <a:gd name="T79" fmla="*/ 0 h 438"/>
                <a:gd name="T80" fmla="*/ 2 w 895"/>
                <a:gd name="T81" fmla="*/ 0 h 438"/>
                <a:gd name="T82" fmla="*/ 2 w 895"/>
                <a:gd name="T83" fmla="*/ 0 h 438"/>
                <a:gd name="T84" fmla="*/ 2 w 895"/>
                <a:gd name="T85" fmla="*/ 0 h 438"/>
                <a:gd name="T86" fmla="*/ 3 w 895"/>
                <a:gd name="T87" fmla="*/ 0 h 438"/>
                <a:gd name="T88" fmla="*/ 3 w 895"/>
                <a:gd name="T89" fmla="*/ 0 h 438"/>
                <a:gd name="T90" fmla="*/ 3 w 895"/>
                <a:gd name="T91" fmla="*/ 1 h 438"/>
                <a:gd name="T92" fmla="*/ 3 w 895"/>
                <a:gd name="T93" fmla="*/ 0 h 438"/>
                <a:gd name="T94" fmla="*/ 4 w 895"/>
                <a:gd name="T95" fmla="*/ 1 h 438"/>
                <a:gd name="T96" fmla="*/ 4 w 895"/>
                <a:gd name="T97" fmla="*/ 1 h 438"/>
                <a:gd name="T98" fmla="*/ 4 w 895"/>
                <a:gd name="T99" fmla="*/ 1 h 438"/>
                <a:gd name="T100" fmla="*/ 4 w 895"/>
                <a:gd name="T101" fmla="*/ 1 h 438"/>
                <a:gd name="T102" fmla="*/ 4 w 895"/>
                <a:gd name="T103" fmla="*/ 1 h 438"/>
                <a:gd name="T104" fmla="*/ 4 w 895"/>
                <a:gd name="T105" fmla="*/ 1 h 438"/>
                <a:gd name="T106" fmla="*/ 4 w 895"/>
                <a:gd name="T107" fmla="*/ 1 h 438"/>
                <a:gd name="T108" fmla="*/ 4 w 895"/>
                <a:gd name="T109" fmla="*/ 1 h 43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895" h="438">
                  <a:moveTo>
                    <a:pt x="870" y="173"/>
                  </a:moveTo>
                  <a:lnTo>
                    <a:pt x="830" y="181"/>
                  </a:lnTo>
                  <a:lnTo>
                    <a:pt x="797" y="189"/>
                  </a:lnTo>
                  <a:lnTo>
                    <a:pt x="784" y="192"/>
                  </a:lnTo>
                  <a:lnTo>
                    <a:pt x="771" y="196"/>
                  </a:lnTo>
                  <a:lnTo>
                    <a:pt x="760" y="202"/>
                  </a:lnTo>
                  <a:lnTo>
                    <a:pt x="751" y="207"/>
                  </a:lnTo>
                  <a:lnTo>
                    <a:pt x="731" y="175"/>
                  </a:lnTo>
                  <a:lnTo>
                    <a:pt x="743" y="168"/>
                  </a:lnTo>
                  <a:lnTo>
                    <a:pt x="755" y="163"/>
                  </a:lnTo>
                  <a:lnTo>
                    <a:pt x="769" y="157"/>
                  </a:lnTo>
                  <a:lnTo>
                    <a:pt x="784" y="153"/>
                  </a:lnTo>
                  <a:lnTo>
                    <a:pt x="820" y="145"/>
                  </a:lnTo>
                  <a:lnTo>
                    <a:pt x="863" y="136"/>
                  </a:lnTo>
                  <a:lnTo>
                    <a:pt x="870" y="173"/>
                  </a:lnTo>
                  <a:close/>
                  <a:moveTo>
                    <a:pt x="751" y="207"/>
                  </a:moveTo>
                  <a:lnTo>
                    <a:pt x="742" y="212"/>
                  </a:lnTo>
                  <a:lnTo>
                    <a:pt x="734" y="219"/>
                  </a:lnTo>
                  <a:lnTo>
                    <a:pt x="726" y="228"/>
                  </a:lnTo>
                  <a:lnTo>
                    <a:pt x="718" y="238"/>
                  </a:lnTo>
                  <a:lnTo>
                    <a:pt x="711" y="249"/>
                  </a:lnTo>
                  <a:lnTo>
                    <a:pt x="702" y="263"/>
                  </a:lnTo>
                  <a:lnTo>
                    <a:pt x="693" y="279"/>
                  </a:lnTo>
                  <a:lnTo>
                    <a:pt x="684" y="296"/>
                  </a:lnTo>
                  <a:lnTo>
                    <a:pt x="651" y="279"/>
                  </a:lnTo>
                  <a:lnTo>
                    <a:pt x="661" y="259"/>
                  </a:lnTo>
                  <a:lnTo>
                    <a:pt x="672" y="241"/>
                  </a:lnTo>
                  <a:lnTo>
                    <a:pt x="681" y="225"/>
                  </a:lnTo>
                  <a:lnTo>
                    <a:pt x="690" y="212"/>
                  </a:lnTo>
                  <a:lnTo>
                    <a:pt x="699" y="201"/>
                  </a:lnTo>
                  <a:lnTo>
                    <a:pt x="710" y="190"/>
                  </a:lnTo>
                  <a:lnTo>
                    <a:pt x="720" y="182"/>
                  </a:lnTo>
                  <a:lnTo>
                    <a:pt x="731" y="175"/>
                  </a:lnTo>
                  <a:lnTo>
                    <a:pt x="751" y="207"/>
                  </a:lnTo>
                  <a:close/>
                  <a:moveTo>
                    <a:pt x="684" y="296"/>
                  </a:moveTo>
                  <a:lnTo>
                    <a:pt x="685" y="294"/>
                  </a:lnTo>
                  <a:lnTo>
                    <a:pt x="684" y="296"/>
                  </a:lnTo>
                  <a:lnTo>
                    <a:pt x="667" y="287"/>
                  </a:lnTo>
                  <a:lnTo>
                    <a:pt x="684" y="296"/>
                  </a:lnTo>
                  <a:close/>
                  <a:moveTo>
                    <a:pt x="684" y="296"/>
                  </a:moveTo>
                  <a:lnTo>
                    <a:pt x="666" y="329"/>
                  </a:lnTo>
                  <a:lnTo>
                    <a:pt x="652" y="355"/>
                  </a:lnTo>
                  <a:lnTo>
                    <a:pt x="647" y="364"/>
                  </a:lnTo>
                  <a:lnTo>
                    <a:pt x="642" y="373"/>
                  </a:lnTo>
                  <a:lnTo>
                    <a:pt x="637" y="379"/>
                  </a:lnTo>
                  <a:lnTo>
                    <a:pt x="631" y="384"/>
                  </a:lnTo>
                  <a:lnTo>
                    <a:pt x="626" y="388"/>
                  </a:lnTo>
                  <a:lnTo>
                    <a:pt x="621" y="390"/>
                  </a:lnTo>
                  <a:lnTo>
                    <a:pt x="616" y="392"/>
                  </a:lnTo>
                  <a:lnTo>
                    <a:pt x="610" y="392"/>
                  </a:lnTo>
                  <a:lnTo>
                    <a:pt x="595" y="392"/>
                  </a:lnTo>
                  <a:lnTo>
                    <a:pt x="576" y="389"/>
                  </a:lnTo>
                  <a:lnTo>
                    <a:pt x="582" y="352"/>
                  </a:lnTo>
                  <a:lnTo>
                    <a:pt x="591" y="353"/>
                  </a:lnTo>
                  <a:lnTo>
                    <a:pt x="600" y="353"/>
                  </a:lnTo>
                  <a:lnTo>
                    <a:pt x="603" y="353"/>
                  </a:lnTo>
                  <a:lnTo>
                    <a:pt x="606" y="351"/>
                  </a:lnTo>
                  <a:lnTo>
                    <a:pt x="609" y="349"/>
                  </a:lnTo>
                  <a:lnTo>
                    <a:pt x="612" y="346"/>
                  </a:lnTo>
                  <a:lnTo>
                    <a:pt x="619" y="338"/>
                  </a:lnTo>
                  <a:lnTo>
                    <a:pt x="626" y="323"/>
                  </a:lnTo>
                  <a:lnTo>
                    <a:pt x="638" y="305"/>
                  </a:lnTo>
                  <a:lnTo>
                    <a:pt x="651" y="279"/>
                  </a:lnTo>
                  <a:lnTo>
                    <a:pt x="684" y="296"/>
                  </a:lnTo>
                  <a:close/>
                  <a:moveTo>
                    <a:pt x="576" y="389"/>
                  </a:moveTo>
                  <a:lnTo>
                    <a:pt x="569" y="388"/>
                  </a:lnTo>
                  <a:lnTo>
                    <a:pt x="559" y="386"/>
                  </a:lnTo>
                  <a:lnTo>
                    <a:pt x="549" y="385"/>
                  </a:lnTo>
                  <a:lnTo>
                    <a:pt x="537" y="384"/>
                  </a:lnTo>
                  <a:lnTo>
                    <a:pt x="540" y="346"/>
                  </a:lnTo>
                  <a:lnTo>
                    <a:pt x="551" y="348"/>
                  </a:lnTo>
                  <a:lnTo>
                    <a:pt x="562" y="349"/>
                  </a:lnTo>
                  <a:lnTo>
                    <a:pt x="573" y="350"/>
                  </a:lnTo>
                  <a:lnTo>
                    <a:pt x="582" y="352"/>
                  </a:lnTo>
                  <a:lnTo>
                    <a:pt x="576" y="389"/>
                  </a:lnTo>
                  <a:close/>
                  <a:moveTo>
                    <a:pt x="537" y="384"/>
                  </a:moveTo>
                  <a:lnTo>
                    <a:pt x="524" y="384"/>
                  </a:lnTo>
                  <a:lnTo>
                    <a:pt x="513" y="385"/>
                  </a:lnTo>
                  <a:lnTo>
                    <a:pt x="502" y="387"/>
                  </a:lnTo>
                  <a:lnTo>
                    <a:pt x="490" y="390"/>
                  </a:lnTo>
                  <a:lnTo>
                    <a:pt x="470" y="399"/>
                  </a:lnTo>
                  <a:lnTo>
                    <a:pt x="449" y="409"/>
                  </a:lnTo>
                  <a:lnTo>
                    <a:pt x="432" y="376"/>
                  </a:lnTo>
                  <a:lnTo>
                    <a:pt x="444" y="369"/>
                  </a:lnTo>
                  <a:lnTo>
                    <a:pt x="456" y="363"/>
                  </a:lnTo>
                  <a:lnTo>
                    <a:pt x="469" y="358"/>
                  </a:lnTo>
                  <a:lnTo>
                    <a:pt x="482" y="353"/>
                  </a:lnTo>
                  <a:lnTo>
                    <a:pt x="496" y="350"/>
                  </a:lnTo>
                  <a:lnTo>
                    <a:pt x="509" y="347"/>
                  </a:lnTo>
                  <a:lnTo>
                    <a:pt x="524" y="346"/>
                  </a:lnTo>
                  <a:lnTo>
                    <a:pt x="540" y="346"/>
                  </a:lnTo>
                  <a:lnTo>
                    <a:pt x="537" y="384"/>
                  </a:lnTo>
                  <a:close/>
                  <a:moveTo>
                    <a:pt x="449" y="409"/>
                  </a:moveTo>
                  <a:lnTo>
                    <a:pt x="433" y="417"/>
                  </a:lnTo>
                  <a:lnTo>
                    <a:pt x="416" y="425"/>
                  </a:lnTo>
                  <a:lnTo>
                    <a:pt x="399" y="431"/>
                  </a:lnTo>
                  <a:lnTo>
                    <a:pt x="380" y="436"/>
                  </a:lnTo>
                  <a:lnTo>
                    <a:pt x="371" y="437"/>
                  </a:lnTo>
                  <a:lnTo>
                    <a:pt x="362" y="438"/>
                  </a:lnTo>
                  <a:lnTo>
                    <a:pt x="351" y="438"/>
                  </a:lnTo>
                  <a:lnTo>
                    <a:pt x="341" y="438"/>
                  </a:lnTo>
                  <a:lnTo>
                    <a:pt x="330" y="437"/>
                  </a:lnTo>
                  <a:lnTo>
                    <a:pt x="318" y="434"/>
                  </a:lnTo>
                  <a:lnTo>
                    <a:pt x="307" y="431"/>
                  </a:lnTo>
                  <a:lnTo>
                    <a:pt x="295" y="427"/>
                  </a:lnTo>
                  <a:lnTo>
                    <a:pt x="308" y="392"/>
                  </a:lnTo>
                  <a:lnTo>
                    <a:pt x="317" y="395"/>
                  </a:lnTo>
                  <a:lnTo>
                    <a:pt x="327" y="398"/>
                  </a:lnTo>
                  <a:lnTo>
                    <a:pt x="336" y="399"/>
                  </a:lnTo>
                  <a:lnTo>
                    <a:pt x="344" y="400"/>
                  </a:lnTo>
                  <a:lnTo>
                    <a:pt x="352" y="400"/>
                  </a:lnTo>
                  <a:lnTo>
                    <a:pt x="361" y="400"/>
                  </a:lnTo>
                  <a:lnTo>
                    <a:pt x="368" y="399"/>
                  </a:lnTo>
                  <a:lnTo>
                    <a:pt x="376" y="398"/>
                  </a:lnTo>
                  <a:lnTo>
                    <a:pt x="391" y="394"/>
                  </a:lnTo>
                  <a:lnTo>
                    <a:pt x="405" y="389"/>
                  </a:lnTo>
                  <a:lnTo>
                    <a:pt x="418" y="382"/>
                  </a:lnTo>
                  <a:lnTo>
                    <a:pt x="432" y="376"/>
                  </a:lnTo>
                  <a:lnTo>
                    <a:pt x="449" y="409"/>
                  </a:lnTo>
                  <a:close/>
                  <a:moveTo>
                    <a:pt x="308" y="392"/>
                  </a:moveTo>
                  <a:lnTo>
                    <a:pt x="307" y="391"/>
                  </a:lnTo>
                  <a:lnTo>
                    <a:pt x="308" y="392"/>
                  </a:lnTo>
                  <a:lnTo>
                    <a:pt x="302" y="410"/>
                  </a:lnTo>
                  <a:lnTo>
                    <a:pt x="308" y="392"/>
                  </a:lnTo>
                  <a:close/>
                  <a:moveTo>
                    <a:pt x="295" y="427"/>
                  </a:moveTo>
                  <a:lnTo>
                    <a:pt x="282" y="422"/>
                  </a:lnTo>
                  <a:lnTo>
                    <a:pt x="270" y="417"/>
                  </a:lnTo>
                  <a:lnTo>
                    <a:pt x="259" y="411"/>
                  </a:lnTo>
                  <a:lnTo>
                    <a:pt x="247" y="403"/>
                  </a:lnTo>
                  <a:lnTo>
                    <a:pt x="236" y="396"/>
                  </a:lnTo>
                  <a:lnTo>
                    <a:pt x="226" y="388"/>
                  </a:lnTo>
                  <a:lnTo>
                    <a:pt x="217" y="380"/>
                  </a:lnTo>
                  <a:lnTo>
                    <a:pt x="206" y="371"/>
                  </a:lnTo>
                  <a:lnTo>
                    <a:pt x="188" y="354"/>
                  </a:lnTo>
                  <a:lnTo>
                    <a:pt x="170" y="334"/>
                  </a:lnTo>
                  <a:lnTo>
                    <a:pt x="154" y="316"/>
                  </a:lnTo>
                  <a:lnTo>
                    <a:pt x="137" y="296"/>
                  </a:lnTo>
                  <a:lnTo>
                    <a:pt x="166" y="273"/>
                  </a:lnTo>
                  <a:lnTo>
                    <a:pt x="182" y="290"/>
                  </a:lnTo>
                  <a:lnTo>
                    <a:pt x="197" y="308"/>
                  </a:lnTo>
                  <a:lnTo>
                    <a:pt x="212" y="325"/>
                  </a:lnTo>
                  <a:lnTo>
                    <a:pt x="230" y="342"/>
                  </a:lnTo>
                  <a:lnTo>
                    <a:pt x="247" y="357"/>
                  </a:lnTo>
                  <a:lnTo>
                    <a:pt x="266" y="370"/>
                  </a:lnTo>
                  <a:lnTo>
                    <a:pt x="276" y="377"/>
                  </a:lnTo>
                  <a:lnTo>
                    <a:pt x="287" y="383"/>
                  </a:lnTo>
                  <a:lnTo>
                    <a:pt x="297" y="387"/>
                  </a:lnTo>
                  <a:lnTo>
                    <a:pt x="308" y="392"/>
                  </a:lnTo>
                  <a:lnTo>
                    <a:pt x="295" y="427"/>
                  </a:lnTo>
                  <a:close/>
                  <a:moveTo>
                    <a:pt x="137" y="296"/>
                  </a:moveTo>
                  <a:lnTo>
                    <a:pt x="119" y="275"/>
                  </a:lnTo>
                  <a:lnTo>
                    <a:pt x="101" y="255"/>
                  </a:lnTo>
                  <a:lnTo>
                    <a:pt x="92" y="246"/>
                  </a:lnTo>
                  <a:lnTo>
                    <a:pt x="84" y="237"/>
                  </a:lnTo>
                  <a:lnTo>
                    <a:pt x="75" y="228"/>
                  </a:lnTo>
                  <a:lnTo>
                    <a:pt x="65" y="221"/>
                  </a:lnTo>
                  <a:lnTo>
                    <a:pt x="87" y="191"/>
                  </a:lnTo>
                  <a:lnTo>
                    <a:pt x="98" y="200"/>
                  </a:lnTo>
                  <a:lnTo>
                    <a:pt x="107" y="208"/>
                  </a:lnTo>
                  <a:lnTo>
                    <a:pt x="118" y="218"/>
                  </a:lnTo>
                  <a:lnTo>
                    <a:pt x="128" y="228"/>
                  </a:lnTo>
                  <a:lnTo>
                    <a:pt x="147" y="249"/>
                  </a:lnTo>
                  <a:lnTo>
                    <a:pt x="166" y="273"/>
                  </a:lnTo>
                  <a:lnTo>
                    <a:pt x="137" y="296"/>
                  </a:lnTo>
                  <a:close/>
                  <a:moveTo>
                    <a:pt x="65" y="221"/>
                  </a:moveTo>
                  <a:lnTo>
                    <a:pt x="46" y="206"/>
                  </a:lnTo>
                  <a:lnTo>
                    <a:pt x="29" y="190"/>
                  </a:lnTo>
                  <a:lnTo>
                    <a:pt x="22" y="183"/>
                  </a:lnTo>
                  <a:lnTo>
                    <a:pt x="17" y="177"/>
                  </a:lnTo>
                  <a:lnTo>
                    <a:pt x="12" y="170"/>
                  </a:lnTo>
                  <a:lnTo>
                    <a:pt x="8" y="163"/>
                  </a:lnTo>
                  <a:lnTo>
                    <a:pt x="41" y="145"/>
                  </a:lnTo>
                  <a:lnTo>
                    <a:pt x="48" y="155"/>
                  </a:lnTo>
                  <a:lnTo>
                    <a:pt x="58" y="167"/>
                  </a:lnTo>
                  <a:lnTo>
                    <a:pt x="70" y="178"/>
                  </a:lnTo>
                  <a:lnTo>
                    <a:pt x="87" y="191"/>
                  </a:lnTo>
                  <a:lnTo>
                    <a:pt x="65" y="221"/>
                  </a:lnTo>
                  <a:close/>
                  <a:moveTo>
                    <a:pt x="41" y="145"/>
                  </a:moveTo>
                  <a:lnTo>
                    <a:pt x="14" y="95"/>
                  </a:lnTo>
                  <a:lnTo>
                    <a:pt x="41" y="145"/>
                  </a:lnTo>
                  <a:lnTo>
                    <a:pt x="24" y="154"/>
                  </a:lnTo>
                  <a:lnTo>
                    <a:pt x="41" y="145"/>
                  </a:lnTo>
                  <a:close/>
                  <a:moveTo>
                    <a:pt x="8" y="163"/>
                  </a:moveTo>
                  <a:lnTo>
                    <a:pt x="3" y="154"/>
                  </a:lnTo>
                  <a:lnTo>
                    <a:pt x="1" y="146"/>
                  </a:lnTo>
                  <a:lnTo>
                    <a:pt x="0" y="139"/>
                  </a:lnTo>
                  <a:lnTo>
                    <a:pt x="0" y="131"/>
                  </a:lnTo>
                  <a:lnTo>
                    <a:pt x="38" y="137"/>
                  </a:lnTo>
                  <a:lnTo>
                    <a:pt x="38" y="140"/>
                  </a:lnTo>
                  <a:lnTo>
                    <a:pt x="41" y="145"/>
                  </a:lnTo>
                  <a:lnTo>
                    <a:pt x="8" y="163"/>
                  </a:lnTo>
                  <a:close/>
                  <a:moveTo>
                    <a:pt x="0" y="131"/>
                  </a:moveTo>
                  <a:lnTo>
                    <a:pt x="2" y="122"/>
                  </a:lnTo>
                  <a:lnTo>
                    <a:pt x="7" y="115"/>
                  </a:lnTo>
                  <a:lnTo>
                    <a:pt x="13" y="108"/>
                  </a:lnTo>
                  <a:lnTo>
                    <a:pt x="20" y="103"/>
                  </a:lnTo>
                  <a:lnTo>
                    <a:pt x="40" y="135"/>
                  </a:lnTo>
                  <a:lnTo>
                    <a:pt x="38" y="136"/>
                  </a:lnTo>
                  <a:lnTo>
                    <a:pt x="38" y="137"/>
                  </a:lnTo>
                  <a:lnTo>
                    <a:pt x="0" y="131"/>
                  </a:lnTo>
                  <a:close/>
                  <a:moveTo>
                    <a:pt x="20" y="103"/>
                  </a:moveTo>
                  <a:lnTo>
                    <a:pt x="28" y="99"/>
                  </a:lnTo>
                  <a:lnTo>
                    <a:pt x="38" y="95"/>
                  </a:lnTo>
                  <a:lnTo>
                    <a:pt x="51" y="93"/>
                  </a:lnTo>
                  <a:lnTo>
                    <a:pt x="64" y="91"/>
                  </a:lnTo>
                  <a:lnTo>
                    <a:pt x="66" y="129"/>
                  </a:lnTo>
                  <a:lnTo>
                    <a:pt x="57" y="130"/>
                  </a:lnTo>
                  <a:lnTo>
                    <a:pt x="50" y="131"/>
                  </a:lnTo>
                  <a:lnTo>
                    <a:pt x="45" y="133"/>
                  </a:lnTo>
                  <a:lnTo>
                    <a:pt x="40" y="135"/>
                  </a:lnTo>
                  <a:lnTo>
                    <a:pt x="20" y="103"/>
                  </a:lnTo>
                  <a:close/>
                  <a:moveTo>
                    <a:pt x="67" y="129"/>
                  </a:moveTo>
                  <a:lnTo>
                    <a:pt x="66" y="129"/>
                  </a:lnTo>
                  <a:lnTo>
                    <a:pt x="65" y="110"/>
                  </a:lnTo>
                  <a:lnTo>
                    <a:pt x="67" y="129"/>
                  </a:lnTo>
                  <a:close/>
                  <a:moveTo>
                    <a:pt x="63" y="91"/>
                  </a:moveTo>
                  <a:lnTo>
                    <a:pt x="82" y="90"/>
                  </a:lnTo>
                  <a:lnTo>
                    <a:pt x="102" y="89"/>
                  </a:lnTo>
                  <a:lnTo>
                    <a:pt x="125" y="90"/>
                  </a:lnTo>
                  <a:lnTo>
                    <a:pt x="150" y="91"/>
                  </a:lnTo>
                  <a:lnTo>
                    <a:pt x="148" y="130"/>
                  </a:lnTo>
                  <a:lnTo>
                    <a:pt x="125" y="129"/>
                  </a:lnTo>
                  <a:lnTo>
                    <a:pt x="102" y="128"/>
                  </a:lnTo>
                  <a:lnTo>
                    <a:pt x="84" y="128"/>
                  </a:lnTo>
                  <a:lnTo>
                    <a:pt x="67" y="129"/>
                  </a:lnTo>
                  <a:lnTo>
                    <a:pt x="63" y="91"/>
                  </a:lnTo>
                  <a:close/>
                  <a:moveTo>
                    <a:pt x="150" y="91"/>
                  </a:moveTo>
                  <a:lnTo>
                    <a:pt x="172" y="93"/>
                  </a:lnTo>
                  <a:lnTo>
                    <a:pt x="197" y="94"/>
                  </a:lnTo>
                  <a:lnTo>
                    <a:pt x="221" y="94"/>
                  </a:lnTo>
                  <a:lnTo>
                    <a:pt x="243" y="93"/>
                  </a:lnTo>
                  <a:lnTo>
                    <a:pt x="266" y="90"/>
                  </a:lnTo>
                  <a:lnTo>
                    <a:pt x="286" y="87"/>
                  </a:lnTo>
                  <a:lnTo>
                    <a:pt x="295" y="85"/>
                  </a:lnTo>
                  <a:lnTo>
                    <a:pt x="303" y="82"/>
                  </a:lnTo>
                  <a:lnTo>
                    <a:pt x="310" y="79"/>
                  </a:lnTo>
                  <a:lnTo>
                    <a:pt x="317" y="76"/>
                  </a:lnTo>
                  <a:lnTo>
                    <a:pt x="337" y="108"/>
                  </a:lnTo>
                  <a:lnTo>
                    <a:pt x="329" y="112"/>
                  </a:lnTo>
                  <a:lnTo>
                    <a:pt x="320" y="116"/>
                  </a:lnTo>
                  <a:lnTo>
                    <a:pt x="309" y="120"/>
                  </a:lnTo>
                  <a:lnTo>
                    <a:pt x="299" y="123"/>
                  </a:lnTo>
                  <a:lnTo>
                    <a:pt x="275" y="128"/>
                  </a:lnTo>
                  <a:lnTo>
                    <a:pt x="252" y="130"/>
                  </a:lnTo>
                  <a:lnTo>
                    <a:pt x="226" y="131"/>
                  </a:lnTo>
                  <a:lnTo>
                    <a:pt x="199" y="131"/>
                  </a:lnTo>
                  <a:lnTo>
                    <a:pt x="173" y="131"/>
                  </a:lnTo>
                  <a:lnTo>
                    <a:pt x="148" y="130"/>
                  </a:lnTo>
                  <a:lnTo>
                    <a:pt x="150" y="91"/>
                  </a:lnTo>
                  <a:close/>
                  <a:moveTo>
                    <a:pt x="339" y="107"/>
                  </a:moveTo>
                  <a:lnTo>
                    <a:pt x="338" y="107"/>
                  </a:lnTo>
                  <a:lnTo>
                    <a:pt x="337" y="108"/>
                  </a:lnTo>
                  <a:lnTo>
                    <a:pt x="328" y="91"/>
                  </a:lnTo>
                  <a:lnTo>
                    <a:pt x="339" y="107"/>
                  </a:lnTo>
                  <a:close/>
                  <a:moveTo>
                    <a:pt x="316" y="76"/>
                  </a:moveTo>
                  <a:lnTo>
                    <a:pt x="327" y="69"/>
                  </a:lnTo>
                  <a:lnTo>
                    <a:pt x="336" y="62"/>
                  </a:lnTo>
                  <a:lnTo>
                    <a:pt x="360" y="91"/>
                  </a:lnTo>
                  <a:lnTo>
                    <a:pt x="348" y="100"/>
                  </a:lnTo>
                  <a:lnTo>
                    <a:pt x="339" y="107"/>
                  </a:lnTo>
                  <a:lnTo>
                    <a:pt x="316" y="76"/>
                  </a:lnTo>
                  <a:close/>
                  <a:moveTo>
                    <a:pt x="336" y="62"/>
                  </a:moveTo>
                  <a:lnTo>
                    <a:pt x="356" y="46"/>
                  </a:lnTo>
                  <a:lnTo>
                    <a:pt x="336" y="62"/>
                  </a:lnTo>
                  <a:lnTo>
                    <a:pt x="347" y="76"/>
                  </a:lnTo>
                  <a:lnTo>
                    <a:pt x="336" y="62"/>
                  </a:lnTo>
                  <a:close/>
                  <a:moveTo>
                    <a:pt x="336" y="62"/>
                  </a:moveTo>
                  <a:lnTo>
                    <a:pt x="357" y="46"/>
                  </a:lnTo>
                  <a:lnTo>
                    <a:pt x="378" y="31"/>
                  </a:lnTo>
                  <a:lnTo>
                    <a:pt x="388" y="24"/>
                  </a:lnTo>
                  <a:lnTo>
                    <a:pt x="400" y="17"/>
                  </a:lnTo>
                  <a:lnTo>
                    <a:pt x="411" y="12"/>
                  </a:lnTo>
                  <a:lnTo>
                    <a:pt x="423" y="7"/>
                  </a:lnTo>
                  <a:lnTo>
                    <a:pt x="435" y="4"/>
                  </a:lnTo>
                  <a:lnTo>
                    <a:pt x="447" y="1"/>
                  </a:lnTo>
                  <a:lnTo>
                    <a:pt x="460" y="0"/>
                  </a:lnTo>
                  <a:lnTo>
                    <a:pt x="473" y="0"/>
                  </a:lnTo>
                  <a:lnTo>
                    <a:pt x="486" y="1"/>
                  </a:lnTo>
                  <a:lnTo>
                    <a:pt x="500" y="4"/>
                  </a:lnTo>
                  <a:lnTo>
                    <a:pt x="514" y="9"/>
                  </a:lnTo>
                  <a:lnTo>
                    <a:pt x="529" y="15"/>
                  </a:lnTo>
                  <a:lnTo>
                    <a:pt x="511" y="49"/>
                  </a:lnTo>
                  <a:lnTo>
                    <a:pt x="501" y="44"/>
                  </a:lnTo>
                  <a:lnTo>
                    <a:pt x="489" y="41"/>
                  </a:lnTo>
                  <a:lnTo>
                    <a:pt x="479" y="39"/>
                  </a:lnTo>
                  <a:lnTo>
                    <a:pt x="469" y="38"/>
                  </a:lnTo>
                  <a:lnTo>
                    <a:pt x="460" y="39"/>
                  </a:lnTo>
                  <a:lnTo>
                    <a:pt x="449" y="40"/>
                  </a:lnTo>
                  <a:lnTo>
                    <a:pt x="440" y="42"/>
                  </a:lnTo>
                  <a:lnTo>
                    <a:pt x="431" y="46"/>
                  </a:lnTo>
                  <a:lnTo>
                    <a:pt x="421" y="50"/>
                  </a:lnTo>
                  <a:lnTo>
                    <a:pt x="412" y="54"/>
                  </a:lnTo>
                  <a:lnTo>
                    <a:pt x="403" y="60"/>
                  </a:lnTo>
                  <a:lnTo>
                    <a:pt x="394" y="66"/>
                  </a:lnTo>
                  <a:lnTo>
                    <a:pt x="376" y="78"/>
                  </a:lnTo>
                  <a:lnTo>
                    <a:pt x="359" y="91"/>
                  </a:lnTo>
                  <a:lnTo>
                    <a:pt x="336" y="62"/>
                  </a:lnTo>
                  <a:close/>
                  <a:moveTo>
                    <a:pt x="512" y="49"/>
                  </a:moveTo>
                  <a:lnTo>
                    <a:pt x="511" y="49"/>
                  </a:lnTo>
                  <a:lnTo>
                    <a:pt x="519" y="33"/>
                  </a:lnTo>
                  <a:lnTo>
                    <a:pt x="512" y="49"/>
                  </a:lnTo>
                  <a:close/>
                  <a:moveTo>
                    <a:pt x="527" y="15"/>
                  </a:moveTo>
                  <a:lnTo>
                    <a:pt x="551" y="28"/>
                  </a:lnTo>
                  <a:lnTo>
                    <a:pt x="574" y="41"/>
                  </a:lnTo>
                  <a:lnTo>
                    <a:pt x="594" y="55"/>
                  </a:lnTo>
                  <a:lnTo>
                    <a:pt x="615" y="70"/>
                  </a:lnTo>
                  <a:lnTo>
                    <a:pt x="594" y="101"/>
                  </a:lnTo>
                  <a:lnTo>
                    <a:pt x="574" y="86"/>
                  </a:lnTo>
                  <a:lnTo>
                    <a:pt x="554" y="73"/>
                  </a:lnTo>
                  <a:lnTo>
                    <a:pt x="533" y="61"/>
                  </a:lnTo>
                  <a:lnTo>
                    <a:pt x="512" y="49"/>
                  </a:lnTo>
                  <a:lnTo>
                    <a:pt x="527" y="15"/>
                  </a:lnTo>
                  <a:close/>
                  <a:moveTo>
                    <a:pt x="615" y="70"/>
                  </a:moveTo>
                  <a:lnTo>
                    <a:pt x="644" y="88"/>
                  </a:lnTo>
                  <a:lnTo>
                    <a:pt x="671" y="105"/>
                  </a:lnTo>
                  <a:lnTo>
                    <a:pt x="683" y="112"/>
                  </a:lnTo>
                  <a:lnTo>
                    <a:pt x="695" y="116"/>
                  </a:lnTo>
                  <a:lnTo>
                    <a:pt x="708" y="119"/>
                  </a:lnTo>
                  <a:lnTo>
                    <a:pt x="719" y="120"/>
                  </a:lnTo>
                  <a:lnTo>
                    <a:pt x="719" y="158"/>
                  </a:lnTo>
                  <a:lnTo>
                    <a:pt x="712" y="158"/>
                  </a:lnTo>
                  <a:lnTo>
                    <a:pt x="704" y="157"/>
                  </a:lnTo>
                  <a:lnTo>
                    <a:pt x="696" y="155"/>
                  </a:lnTo>
                  <a:lnTo>
                    <a:pt x="688" y="153"/>
                  </a:lnTo>
                  <a:lnTo>
                    <a:pt x="673" y="148"/>
                  </a:lnTo>
                  <a:lnTo>
                    <a:pt x="657" y="141"/>
                  </a:lnTo>
                  <a:lnTo>
                    <a:pt x="642" y="133"/>
                  </a:lnTo>
                  <a:lnTo>
                    <a:pt x="626" y="122"/>
                  </a:lnTo>
                  <a:lnTo>
                    <a:pt x="610" y="112"/>
                  </a:lnTo>
                  <a:lnTo>
                    <a:pt x="594" y="101"/>
                  </a:lnTo>
                  <a:lnTo>
                    <a:pt x="615" y="70"/>
                  </a:lnTo>
                  <a:close/>
                  <a:moveTo>
                    <a:pt x="719" y="120"/>
                  </a:moveTo>
                  <a:lnTo>
                    <a:pt x="751" y="121"/>
                  </a:lnTo>
                  <a:lnTo>
                    <a:pt x="787" y="123"/>
                  </a:lnTo>
                  <a:lnTo>
                    <a:pt x="822" y="125"/>
                  </a:lnTo>
                  <a:lnTo>
                    <a:pt x="853" y="129"/>
                  </a:lnTo>
                  <a:lnTo>
                    <a:pt x="848" y="166"/>
                  </a:lnTo>
                  <a:lnTo>
                    <a:pt x="819" y="163"/>
                  </a:lnTo>
                  <a:lnTo>
                    <a:pt x="785" y="160"/>
                  </a:lnTo>
                  <a:lnTo>
                    <a:pt x="750" y="159"/>
                  </a:lnTo>
                  <a:lnTo>
                    <a:pt x="719" y="158"/>
                  </a:lnTo>
                  <a:lnTo>
                    <a:pt x="719" y="120"/>
                  </a:lnTo>
                  <a:close/>
                  <a:moveTo>
                    <a:pt x="853" y="129"/>
                  </a:moveTo>
                  <a:lnTo>
                    <a:pt x="863" y="130"/>
                  </a:lnTo>
                  <a:lnTo>
                    <a:pt x="871" y="132"/>
                  </a:lnTo>
                  <a:lnTo>
                    <a:pt x="862" y="168"/>
                  </a:lnTo>
                  <a:lnTo>
                    <a:pt x="856" y="167"/>
                  </a:lnTo>
                  <a:lnTo>
                    <a:pt x="848" y="166"/>
                  </a:lnTo>
                  <a:lnTo>
                    <a:pt x="853" y="129"/>
                  </a:lnTo>
                  <a:close/>
                  <a:moveTo>
                    <a:pt x="871" y="132"/>
                  </a:moveTo>
                  <a:lnTo>
                    <a:pt x="881" y="134"/>
                  </a:lnTo>
                  <a:lnTo>
                    <a:pt x="887" y="138"/>
                  </a:lnTo>
                  <a:lnTo>
                    <a:pt x="891" y="141"/>
                  </a:lnTo>
                  <a:lnTo>
                    <a:pt x="894" y="145"/>
                  </a:lnTo>
                  <a:lnTo>
                    <a:pt x="895" y="149"/>
                  </a:lnTo>
                  <a:lnTo>
                    <a:pt x="893" y="154"/>
                  </a:lnTo>
                  <a:lnTo>
                    <a:pt x="890" y="160"/>
                  </a:lnTo>
                  <a:lnTo>
                    <a:pt x="884" y="167"/>
                  </a:lnTo>
                  <a:lnTo>
                    <a:pt x="858" y="139"/>
                  </a:lnTo>
                  <a:lnTo>
                    <a:pt x="861" y="137"/>
                  </a:lnTo>
                  <a:lnTo>
                    <a:pt x="864" y="136"/>
                  </a:lnTo>
                  <a:lnTo>
                    <a:pt x="866" y="137"/>
                  </a:lnTo>
                  <a:lnTo>
                    <a:pt x="868" y="138"/>
                  </a:lnTo>
                  <a:lnTo>
                    <a:pt x="871" y="143"/>
                  </a:lnTo>
                  <a:lnTo>
                    <a:pt x="872" y="149"/>
                  </a:lnTo>
                  <a:lnTo>
                    <a:pt x="872" y="156"/>
                  </a:lnTo>
                  <a:lnTo>
                    <a:pt x="871" y="164"/>
                  </a:lnTo>
                  <a:lnTo>
                    <a:pt x="869" y="166"/>
                  </a:lnTo>
                  <a:lnTo>
                    <a:pt x="867" y="168"/>
                  </a:lnTo>
                  <a:lnTo>
                    <a:pt x="865" y="168"/>
                  </a:lnTo>
                  <a:lnTo>
                    <a:pt x="862" y="168"/>
                  </a:lnTo>
                  <a:lnTo>
                    <a:pt x="871" y="132"/>
                  </a:lnTo>
                  <a:close/>
                  <a:moveTo>
                    <a:pt x="858" y="139"/>
                  </a:moveTo>
                  <a:lnTo>
                    <a:pt x="838" y="157"/>
                  </a:lnTo>
                  <a:lnTo>
                    <a:pt x="858" y="139"/>
                  </a:lnTo>
                  <a:lnTo>
                    <a:pt x="871" y="153"/>
                  </a:lnTo>
                  <a:lnTo>
                    <a:pt x="858" y="139"/>
                  </a:lnTo>
                  <a:close/>
                  <a:moveTo>
                    <a:pt x="885" y="167"/>
                  </a:moveTo>
                  <a:lnTo>
                    <a:pt x="879" y="170"/>
                  </a:lnTo>
                  <a:lnTo>
                    <a:pt x="871" y="173"/>
                  </a:lnTo>
                  <a:lnTo>
                    <a:pt x="862" y="136"/>
                  </a:lnTo>
                  <a:lnTo>
                    <a:pt x="860" y="138"/>
                  </a:lnTo>
                  <a:lnTo>
                    <a:pt x="858" y="139"/>
                  </a:lnTo>
                  <a:lnTo>
                    <a:pt x="885" y="167"/>
                  </a:lnTo>
                  <a:close/>
                  <a:moveTo>
                    <a:pt x="871" y="173"/>
                  </a:moveTo>
                  <a:lnTo>
                    <a:pt x="872" y="173"/>
                  </a:lnTo>
                  <a:lnTo>
                    <a:pt x="870" y="173"/>
                  </a:lnTo>
                  <a:lnTo>
                    <a:pt x="867" y="154"/>
                  </a:lnTo>
                  <a:lnTo>
                    <a:pt x="871" y="17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08" name="Freeform 2416">
              <a:extLst>
                <a:ext uri="{FF2B5EF4-FFF2-40B4-BE49-F238E27FC236}">
                  <a16:creationId xmlns:a16="http://schemas.microsoft.com/office/drawing/2014/main" id="{1AB6CE47-4AC9-4398-BC4C-5803333DB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" y="3404"/>
              <a:ext cx="44" cy="25"/>
            </a:xfrm>
            <a:custGeom>
              <a:avLst/>
              <a:gdLst>
                <a:gd name="T0" fmla="*/ 3 w 654"/>
                <a:gd name="T1" fmla="*/ 2 h 375"/>
                <a:gd name="T2" fmla="*/ 2 w 654"/>
                <a:gd name="T3" fmla="*/ 1 h 375"/>
                <a:gd name="T4" fmla="*/ 2 w 654"/>
                <a:gd name="T5" fmla="*/ 1 h 375"/>
                <a:gd name="T6" fmla="*/ 2 w 654"/>
                <a:gd name="T7" fmla="*/ 1 h 375"/>
                <a:gd name="T8" fmla="*/ 2 w 654"/>
                <a:gd name="T9" fmla="*/ 1 h 375"/>
                <a:gd name="T10" fmla="*/ 2 w 654"/>
                <a:gd name="T11" fmla="*/ 1 h 375"/>
                <a:gd name="T12" fmla="*/ 2 w 654"/>
                <a:gd name="T13" fmla="*/ 1 h 375"/>
                <a:gd name="T14" fmla="*/ 2 w 654"/>
                <a:gd name="T15" fmla="*/ 2 h 375"/>
                <a:gd name="T16" fmla="*/ 2 w 654"/>
                <a:gd name="T17" fmla="*/ 2 h 375"/>
                <a:gd name="T18" fmla="*/ 2 w 654"/>
                <a:gd name="T19" fmla="*/ 2 h 375"/>
                <a:gd name="T20" fmla="*/ 1 w 654"/>
                <a:gd name="T21" fmla="*/ 2 h 375"/>
                <a:gd name="T22" fmla="*/ 1 w 654"/>
                <a:gd name="T23" fmla="*/ 2 h 375"/>
                <a:gd name="T24" fmla="*/ 1 w 654"/>
                <a:gd name="T25" fmla="*/ 2 h 375"/>
                <a:gd name="T26" fmla="*/ 1 w 654"/>
                <a:gd name="T27" fmla="*/ 1 h 375"/>
                <a:gd name="T28" fmla="*/ 1 w 654"/>
                <a:gd name="T29" fmla="*/ 1 h 375"/>
                <a:gd name="T30" fmla="*/ 1 w 654"/>
                <a:gd name="T31" fmla="*/ 1 h 375"/>
                <a:gd name="T32" fmla="*/ 1 w 654"/>
                <a:gd name="T33" fmla="*/ 1 h 375"/>
                <a:gd name="T34" fmla="*/ 1 w 654"/>
                <a:gd name="T35" fmla="*/ 1 h 375"/>
                <a:gd name="T36" fmla="*/ 1 w 654"/>
                <a:gd name="T37" fmla="*/ 1 h 375"/>
                <a:gd name="T38" fmla="*/ 1 w 654"/>
                <a:gd name="T39" fmla="*/ 1 h 375"/>
                <a:gd name="T40" fmla="*/ 0 w 654"/>
                <a:gd name="T41" fmla="*/ 1 h 375"/>
                <a:gd name="T42" fmla="*/ 0 w 654"/>
                <a:gd name="T43" fmla="*/ 1 h 375"/>
                <a:gd name="T44" fmla="*/ 0 w 654"/>
                <a:gd name="T45" fmla="*/ 1 h 375"/>
                <a:gd name="T46" fmla="*/ 0 w 654"/>
                <a:gd name="T47" fmla="*/ 1 h 375"/>
                <a:gd name="T48" fmla="*/ 0 w 654"/>
                <a:gd name="T49" fmla="*/ 1 h 375"/>
                <a:gd name="T50" fmla="*/ 0 w 654"/>
                <a:gd name="T51" fmla="*/ 1 h 375"/>
                <a:gd name="T52" fmla="*/ 0 w 654"/>
                <a:gd name="T53" fmla="*/ 0 h 375"/>
                <a:gd name="T54" fmla="*/ 0 w 654"/>
                <a:gd name="T55" fmla="*/ 0 h 375"/>
                <a:gd name="T56" fmla="*/ 0 w 654"/>
                <a:gd name="T57" fmla="*/ 0 h 375"/>
                <a:gd name="T58" fmla="*/ 0 w 654"/>
                <a:gd name="T59" fmla="*/ 1 h 375"/>
                <a:gd name="T60" fmla="*/ 0 w 654"/>
                <a:gd name="T61" fmla="*/ 1 h 375"/>
                <a:gd name="T62" fmla="*/ 0 w 654"/>
                <a:gd name="T63" fmla="*/ 1 h 375"/>
                <a:gd name="T64" fmla="*/ 1 w 654"/>
                <a:gd name="T65" fmla="*/ 1 h 375"/>
                <a:gd name="T66" fmla="*/ 1 w 654"/>
                <a:gd name="T67" fmla="*/ 0 h 375"/>
                <a:gd name="T68" fmla="*/ 1 w 654"/>
                <a:gd name="T69" fmla="*/ 0 h 375"/>
                <a:gd name="T70" fmla="*/ 1 w 654"/>
                <a:gd name="T71" fmla="*/ 0 h 375"/>
                <a:gd name="T72" fmla="*/ 1 w 654"/>
                <a:gd name="T73" fmla="*/ 0 h 375"/>
                <a:gd name="T74" fmla="*/ 1 w 654"/>
                <a:gd name="T75" fmla="*/ 0 h 375"/>
                <a:gd name="T76" fmla="*/ 1 w 654"/>
                <a:gd name="T77" fmla="*/ 0 h 375"/>
                <a:gd name="T78" fmla="*/ 1 w 654"/>
                <a:gd name="T79" fmla="*/ 0 h 375"/>
                <a:gd name="T80" fmla="*/ 1 w 654"/>
                <a:gd name="T81" fmla="*/ 0 h 375"/>
                <a:gd name="T82" fmla="*/ 1 w 654"/>
                <a:gd name="T83" fmla="*/ 0 h 375"/>
                <a:gd name="T84" fmla="*/ 2 w 654"/>
                <a:gd name="T85" fmla="*/ 0 h 375"/>
                <a:gd name="T86" fmla="*/ 2 w 654"/>
                <a:gd name="T87" fmla="*/ 0 h 375"/>
                <a:gd name="T88" fmla="*/ 2 w 654"/>
                <a:gd name="T89" fmla="*/ 0 h 375"/>
                <a:gd name="T90" fmla="*/ 2 w 654"/>
                <a:gd name="T91" fmla="*/ 1 h 375"/>
                <a:gd name="T92" fmla="*/ 2 w 654"/>
                <a:gd name="T93" fmla="*/ 1 h 375"/>
                <a:gd name="T94" fmla="*/ 3 w 654"/>
                <a:gd name="T95" fmla="*/ 1 h 375"/>
                <a:gd name="T96" fmla="*/ 3 w 654"/>
                <a:gd name="T97" fmla="*/ 1 h 375"/>
                <a:gd name="T98" fmla="*/ 3 w 654"/>
                <a:gd name="T99" fmla="*/ 1 h 375"/>
                <a:gd name="T100" fmla="*/ 3 w 654"/>
                <a:gd name="T101" fmla="*/ 1 h 375"/>
                <a:gd name="T102" fmla="*/ 3 w 654"/>
                <a:gd name="T103" fmla="*/ 2 h 375"/>
                <a:gd name="T104" fmla="*/ 3 w 654"/>
                <a:gd name="T105" fmla="*/ 2 h 375"/>
                <a:gd name="T106" fmla="*/ 3 w 654"/>
                <a:gd name="T107" fmla="*/ 2 h 375"/>
                <a:gd name="T108" fmla="*/ 3 w 654"/>
                <a:gd name="T109" fmla="*/ 2 h 375"/>
                <a:gd name="T110" fmla="*/ 3 w 654"/>
                <a:gd name="T111" fmla="*/ 2 h 375"/>
                <a:gd name="T112" fmla="*/ 3 w 654"/>
                <a:gd name="T113" fmla="*/ 2 h 37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654" h="375">
                  <a:moveTo>
                    <a:pt x="588" y="358"/>
                  </a:moveTo>
                  <a:lnTo>
                    <a:pt x="561" y="344"/>
                  </a:lnTo>
                  <a:lnTo>
                    <a:pt x="535" y="332"/>
                  </a:lnTo>
                  <a:lnTo>
                    <a:pt x="524" y="327"/>
                  </a:lnTo>
                  <a:lnTo>
                    <a:pt x="512" y="323"/>
                  </a:lnTo>
                  <a:lnTo>
                    <a:pt x="500" y="320"/>
                  </a:lnTo>
                  <a:lnTo>
                    <a:pt x="489" y="317"/>
                  </a:lnTo>
                  <a:lnTo>
                    <a:pt x="478" y="316"/>
                  </a:lnTo>
                  <a:lnTo>
                    <a:pt x="467" y="315"/>
                  </a:lnTo>
                  <a:lnTo>
                    <a:pt x="455" y="316"/>
                  </a:lnTo>
                  <a:lnTo>
                    <a:pt x="445" y="318"/>
                  </a:lnTo>
                  <a:lnTo>
                    <a:pt x="434" y="322"/>
                  </a:lnTo>
                  <a:lnTo>
                    <a:pt x="422" y="327"/>
                  </a:lnTo>
                  <a:lnTo>
                    <a:pt x="411" y="334"/>
                  </a:lnTo>
                  <a:lnTo>
                    <a:pt x="399" y="342"/>
                  </a:lnTo>
                  <a:lnTo>
                    <a:pt x="387" y="352"/>
                  </a:lnTo>
                  <a:lnTo>
                    <a:pt x="375" y="359"/>
                  </a:lnTo>
                  <a:lnTo>
                    <a:pt x="365" y="365"/>
                  </a:lnTo>
                  <a:lnTo>
                    <a:pt x="353" y="370"/>
                  </a:lnTo>
                  <a:lnTo>
                    <a:pt x="343" y="373"/>
                  </a:lnTo>
                  <a:lnTo>
                    <a:pt x="332" y="375"/>
                  </a:lnTo>
                  <a:lnTo>
                    <a:pt x="321" y="374"/>
                  </a:lnTo>
                  <a:lnTo>
                    <a:pt x="311" y="372"/>
                  </a:lnTo>
                  <a:lnTo>
                    <a:pt x="300" y="369"/>
                  </a:lnTo>
                  <a:lnTo>
                    <a:pt x="288" y="363"/>
                  </a:lnTo>
                  <a:lnTo>
                    <a:pt x="276" y="355"/>
                  </a:lnTo>
                  <a:lnTo>
                    <a:pt x="264" y="345"/>
                  </a:lnTo>
                  <a:lnTo>
                    <a:pt x="250" y="333"/>
                  </a:lnTo>
                  <a:lnTo>
                    <a:pt x="235" y="319"/>
                  </a:lnTo>
                  <a:lnTo>
                    <a:pt x="219" y="302"/>
                  </a:lnTo>
                  <a:lnTo>
                    <a:pt x="203" y="284"/>
                  </a:lnTo>
                  <a:lnTo>
                    <a:pt x="188" y="266"/>
                  </a:lnTo>
                  <a:lnTo>
                    <a:pt x="175" y="254"/>
                  </a:lnTo>
                  <a:lnTo>
                    <a:pt x="164" y="246"/>
                  </a:lnTo>
                  <a:lnTo>
                    <a:pt x="155" y="240"/>
                  </a:lnTo>
                  <a:lnTo>
                    <a:pt x="147" y="238"/>
                  </a:lnTo>
                  <a:lnTo>
                    <a:pt x="141" y="238"/>
                  </a:lnTo>
                  <a:lnTo>
                    <a:pt x="135" y="238"/>
                  </a:lnTo>
                  <a:lnTo>
                    <a:pt x="129" y="240"/>
                  </a:lnTo>
                  <a:lnTo>
                    <a:pt x="124" y="242"/>
                  </a:lnTo>
                  <a:lnTo>
                    <a:pt x="118" y="242"/>
                  </a:lnTo>
                  <a:lnTo>
                    <a:pt x="111" y="240"/>
                  </a:lnTo>
                  <a:lnTo>
                    <a:pt x="103" y="237"/>
                  </a:lnTo>
                  <a:lnTo>
                    <a:pt x="94" y="232"/>
                  </a:lnTo>
                  <a:lnTo>
                    <a:pt x="84" y="223"/>
                  </a:lnTo>
                  <a:lnTo>
                    <a:pt x="70" y="210"/>
                  </a:lnTo>
                  <a:lnTo>
                    <a:pt x="56" y="191"/>
                  </a:lnTo>
                  <a:lnTo>
                    <a:pt x="27" y="156"/>
                  </a:lnTo>
                  <a:lnTo>
                    <a:pt x="9" y="131"/>
                  </a:lnTo>
                  <a:lnTo>
                    <a:pt x="4" y="123"/>
                  </a:lnTo>
                  <a:lnTo>
                    <a:pt x="1" y="117"/>
                  </a:lnTo>
                  <a:lnTo>
                    <a:pt x="0" y="115"/>
                  </a:lnTo>
                  <a:lnTo>
                    <a:pt x="0" y="113"/>
                  </a:lnTo>
                  <a:lnTo>
                    <a:pt x="0" y="112"/>
                  </a:lnTo>
                  <a:lnTo>
                    <a:pt x="1" y="111"/>
                  </a:lnTo>
                  <a:lnTo>
                    <a:pt x="4" y="110"/>
                  </a:lnTo>
                  <a:lnTo>
                    <a:pt x="9" y="110"/>
                  </a:lnTo>
                  <a:lnTo>
                    <a:pt x="17" y="111"/>
                  </a:lnTo>
                  <a:lnTo>
                    <a:pt x="26" y="113"/>
                  </a:lnTo>
                  <a:lnTo>
                    <a:pt x="49" y="119"/>
                  </a:lnTo>
                  <a:lnTo>
                    <a:pt x="77" y="124"/>
                  </a:lnTo>
                  <a:lnTo>
                    <a:pt x="86" y="125"/>
                  </a:lnTo>
                  <a:lnTo>
                    <a:pt x="94" y="125"/>
                  </a:lnTo>
                  <a:lnTo>
                    <a:pt x="101" y="124"/>
                  </a:lnTo>
                  <a:lnTo>
                    <a:pt x="109" y="122"/>
                  </a:lnTo>
                  <a:lnTo>
                    <a:pt x="118" y="120"/>
                  </a:lnTo>
                  <a:lnTo>
                    <a:pt x="125" y="116"/>
                  </a:lnTo>
                  <a:lnTo>
                    <a:pt x="133" y="112"/>
                  </a:lnTo>
                  <a:lnTo>
                    <a:pt x="140" y="108"/>
                  </a:lnTo>
                  <a:lnTo>
                    <a:pt x="156" y="96"/>
                  </a:lnTo>
                  <a:lnTo>
                    <a:pt x="171" y="85"/>
                  </a:lnTo>
                  <a:lnTo>
                    <a:pt x="187" y="72"/>
                  </a:lnTo>
                  <a:lnTo>
                    <a:pt x="201" y="58"/>
                  </a:lnTo>
                  <a:lnTo>
                    <a:pt x="215" y="45"/>
                  </a:lnTo>
                  <a:lnTo>
                    <a:pt x="230" y="33"/>
                  </a:lnTo>
                  <a:lnTo>
                    <a:pt x="244" y="21"/>
                  </a:lnTo>
                  <a:lnTo>
                    <a:pt x="258" y="11"/>
                  </a:lnTo>
                  <a:lnTo>
                    <a:pt x="265" y="8"/>
                  </a:lnTo>
                  <a:lnTo>
                    <a:pt x="271" y="4"/>
                  </a:lnTo>
                  <a:lnTo>
                    <a:pt x="278" y="2"/>
                  </a:lnTo>
                  <a:lnTo>
                    <a:pt x="284" y="0"/>
                  </a:lnTo>
                  <a:lnTo>
                    <a:pt x="292" y="0"/>
                  </a:lnTo>
                  <a:lnTo>
                    <a:pt x="298" y="0"/>
                  </a:lnTo>
                  <a:lnTo>
                    <a:pt x="304" y="1"/>
                  </a:lnTo>
                  <a:lnTo>
                    <a:pt x="310" y="3"/>
                  </a:lnTo>
                  <a:lnTo>
                    <a:pt x="336" y="17"/>
                  </a:lnTo>
                  <a:lnTo>
                    <a:pt x="365" y="34"/>
                  </a:lnTo>
                  <a:lnTo>
                    <a:pt x="397" y="53"/>
                  </a:lnTo>
                  <a:lnTo>
                    <a:pt x="428" y="74"/>
                  </a:lnTo>
                  <a:lnTo>
                    <a:pt x="461" y="97"/>
                  </a:lnTo>
                  <a:lnTo>
                    <a:pt x="492" y="123"/>
                  </a:lnTo>
                  <a:lnTo>
                    <a:pt x="507" y="136"/>
                  </a:lnTo>
                  <a:lnTo>
                    <a:pt x="521" y="149"/>
                  </a:lnTo>
                  <a:lnTo>
                    <a:pt x="534" y="162"/>
                  </a:lnTo>
                  <a:lnTo>
                    <a:pt x="547" y="177"/>
                  </a:lnTo>
                  <a:lnTo>
                    <a:pt x="572" y="209"/>
                  </a:lnTo>
                  <a:lnTo>
                    <a:pt x="598" y="247"/>
                  </a:lnTo>
                  <a:lnTo>
                    <a:pt x="612" y="266"/>
                  </a:lnTo>
                  <a:lnTo>
                    <a:pt x="624" y="285"/>
                  </a:lnTo>
                  <a:lnTo>
                    <a:pt x="634" y="303"/>
                  </a:lnTo>
                  <a:lnTo>
                    <a:pt x="644" y="321"/>
                  </a:lnTo>
                  <a:lnTo>
                    <a:pt x="650" y="336"/>
                  </a:lnTo>
                  <a:lnTo>
                    <a:pt x="654" y="350"/>
                  </a:lnTo>
                  <a:lnTo>
                    <a:pt x="654" y="356"/>
                  </a:lnTo>
                  <a:lnTo>
                    <a:pt x="654" y="361"/>
                  </a:lnTo>
                  <a:lnTo>
                    <a:pt x="653" y="365"/>
                  </a:lnTo>
                  <a:lnTo>
                    <a:pt x="650" y="368"/>
                  </a:lnTo>
                  <a:lnTo>
                    <a:pt x="647" y="370"/>
                  </a:lnTo>
                  <a:lnTo>
                    <a:pt x="643" y="372"/>
                  </a:lnTo>
                  <a:lnTo>
                    <a:pt x="636" y="372"/>
                  </a:lnTo>
                  <a:lnTo>
                    <a:pt x="629" y="372"/>
                  </a:lnTo>
                  <a:lnTo>
                    <a:pt x="621" y="370"/>
                  </a:lnTo>
                  <a:lnTo>
                    <a:pt x="612" y="367"/>
                  </a:lnTo>
                  <a:lnTo>
                    <a:pt x="600" y="363"/>
                  </a:lnTo>
                  <a:lnTo>
                    <a:pt x="588" y="358"/>
                  </a:lnTo>
                  <a:close/>
                </a:path>
              </a:pathLst>
            </a:custGeom>
            <a:solidFill>
              <a:srgbClr val="D69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09" name="Freeform 2417">
              <a:extLst>
                <a:ext uri="{FF2B5EF4-FFF2-40B4-BE49-F238E27FC236}">
                  <a16:creationId xmlns:a16="http://schemas.microsoft.com/office/drawing/2014/main" id="{7FD1C360-9D86-4817-B404-300670C8A7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06" y="3402"/>
              <a:ext cx="47" cy="28"/>
            </a:xfrm>
            <a:custGeom>
              <a:avLst/>
              <a:gdLst>
                <a:gd name="T0" fmla="*/ 2 w 712"/>
                <a:gd name="T1" fmla="*/ 2 h 416"/>
                <a:gd name="T2" fmla="*/ 2 w 712"/>
                <a:gd name="T3" fmla="*/ 1 h 416"/>
                <a:gd name="T4" fmla="*/ 3 w 712"/>
                <a:gd name="T5" fmla="*/ 2 h 416"/>
                <a:gd name="T6" fmla="*/ 2 w 712"/>
                <a:gd name="T7" fmla="*/ 2 h 416"/>
                <a:gd name="T8" fmla="*/ 2 w 712"/>
                <a:gd name="T9" fmla="*/ 2 h 416"/>
                <a:gd name="T10" fmla="*/ 2 w 712"/>
                <a:gd name="T11" fmla="*/ 1 h 416"/>
                <a:gd name="T12" fmla="*/ 2 w 712"/>
                <a:gd name="T13" fmla="*/ 2 h 416"/>
                <a:gd name="T14" fmla="*/ 2 w 712"/>
                <a:gd name="T15" fmla="*/ 2 h 416"/>
                <a:gd name="T16" fmla="*/ 2 w 712"/>
                <a:gd name="T17" fmla="*/ 2 h 416"/>
                <a:gd name="T18" fmla="*/ 1 w 712"/>
                <a:gd name="T19" fmla="*/ 2 h 416"/>
                <a:gd name="T20" fmla="*/ 2 w 712"/>
                <a:gd name="T21" fmla="*/ 2 h 416"/>
                <a:gd name="T22" fmla="*/ 2 w 712"/>
                <a:gd name="T23" fmla="*/ 2 h 416"/>
                <a:gd name="T24" fmla="*/ 1 w 712"/>
                <a:gd name="T25" fmla="*/ 2 h 416"/>
                <a:gd name="T26" fmla="*/ 1 w 712"/>
                <a:gd name="T27" fmla="*/ 1 h 416"/>
                <a:gd name="T28" fmla="*/ 1 w 712"/>
                <a:gd name="T29" fmla="*/ 2 h 416"/>
                <a:gd name="T30" fmla="*/ 1 w 712"/>
                <a:gd name="T31" fmla="*/ 1 h 416"/>
                <a:gd name="T32" fmla="*/ 1 w 712"/>
                <a:gd name="T33" fmla="*/ 1 h 416"/>
                <a:gd name="T34" fmla="*/ 1 w 712"/>
                <a:gd name="T35" fmla="*/ 1 h 416"/>
                <a:gd name="T36" fmla="*/ 1 w 712"/>
                <a:gd name="T37" fmla="*/ 1 h 416"/>
                <a:gd name="T38" fmla="*/ 1 w 712"/>
                <a:gd name="T39" fmla="*/ 1 h 416"/>
                <a:gd name="T40" fmla="*/ 1 w 712"/>
                <a:gd name="T41" fmla="*/ 1 h 416"/>
                <a:gd name="T42" fmla="*/ 1 w 712"/>
                <a:gd name="T43" fmla="*/ 1 h 416"/>
                <a:gd name="T44" fmla="*/ 1 w 712"/>
                <a:gd name="T45" fmla="*/ 1 h 416"/>
                <a:gd name="T46" fmla="*/ 1 w 712"/>
                <a:gd name="T47" fmla="*/ 1 h 416"/>
                <a:gd name="T48" fmla="*/ 1 w 712"/>
                <a:gd name="T49" fmla="*/ 1 h 416"/>
                <a:gd name="T50" fmla="*/ 0 w 712"/>
                <a:gd name="T51" fmla="*/ 1 h 416"/>
                <a:gd name="T52" fmla="*/ 0 w 712"/>
                <a:gd name="T53" fmla="*/ 1 h 416"/>
                <a:gd name="T54" fmla="*/ 0 w 712"/>
                <a:gd name="T55" fmla="*/ 1 h 416"/>
                <a:gd name="T56" fmla="*/ 0 w 712"/>
                <a:gd name="T57" fmla="*/ 1 h 416"/>
                <a:gd name="T58" fmla="*/ 0 w 712"/>
                <a:gd name="T59" fmla="*/ 1 h 416"/>
                <a:gd name="T60" fmla="*/ 0 w 712"/>
                <a:gd name="T61" fmla="*/ 1 h 416"/>
                <a:gd name="T62" fmla="*/ 0 w 712"/>
                <a:gd name="T63" fmla="*/ 1 h 416"/>
                <a:gd name="T64" fmla="*/ 0 w 712"/>
                <a:gd name="T65" fmla="*/ 1 h 416"/>
                <a:gd name="T66" fmla="*/ 0 w 712"/>
                <a:gd name="T67" fmla="*/ 1 h 416"/>
                <a:gd name="T68" fmla="*/ 0 w 712"/>
                <a:gd name="T69" fmla="*/ 1 h 416"/>
                <a:gd name="T70" fmla="*/ 0 w 712"/>
                <a:gd name="T71" fmla="*/ 1 h 416"/>
                <a:gd name="T72" fmla="*/ 1 w 712"/>
                <a:gd name="T73" fmla="*/ 1 h 416"/>
                <a:gd name="T74" fmla="*/ 1 w 712"/>
                <a:gd name="T75" fmla="*/ 0 h 416"/>
                <a:gd name="T76" fmla="*/ 1 w 712"/>
                <a:gd name="T77" fmla="*/ 1 h 416"/>
                <a:gd name="T78" fmla="*/ 1 w 712"/>
                <a:gd name="T79" fmla="*/ 1 h 416"/>
                <a:gd name="T80" fmla="*/ 1 w 712"/>
                <a:gd name="T81" fmla="*/ 1 h 416"/>
                <a:gd name="T82" fmla="*/ 1 w 712"/>
                <a:gd name="T83" fmla="*/ 0 h 416"/>
                <a:gd name="T84" fmla="*/ 1 w 712"/>
                <a:gd name="T85" fmla="*/ 0 h 416"/>
                <a:gd name="T86" fmla="*/ 1 w 712"/>
                <a:gd name="T87" fmla="*/ 0 h 416"/>
                <a:gd name="T88" fmla="*/ 1 w 712"/>
                <a:gd name="T89" fmla="*/ 0 h 416"/>
                <a:gd name="T90" fmla="*/ 1 w 712"/>
                <a:gd name="T91" fmla="*/ 0 h 416"/>
                <a:gd name="T92" fmla="*/ 2 w 712"/>
                <a:gd name="T93" fmla="*/ 0 h 416"/>
                <a:gd name="T94" fmla="*/ 2 w 712"/>
                <a:gd name="T95" fmla="*/ 1 h 416"/>
                <a:gd name="T96" fmla="*/ 2 w 712"/>
                <a:gd name="T97" fmla="*/ 0 h 416"/>
                <a:gd name="T98" fmla="*/ 3 w 712"/>
                <a:gd name="T99" fmla="*/ 1 h 416"/>
                <a:gd name="T100" fmla="*/ 2 w 712"/>
                <a:gd name="T101" fmla="*/ 1 h 416"/>
                <a:gd name="T102" fmla="*/ 2 w 712"/>
                <a:gd name="T103" fmla="*/ 0 h 416"/>
                <a:gd name="T104" fmla="*/ 3 w 712"/>
                <a:gd name="T105" fmla="*/ 1 h 416"/>
                <a:gd name="T106" fmla="*/ 3 w 712"/>
                <a:gd name="T107" fmla="*/ 1 h 416"/>
                <a:gd name="T108" fmla="*/ 3 w 712"/>
                <a:gd name="T109" fmla="*/ 1 h 416"/>
                <a:gd name="T110" fmla="*/ 3 w 712"/>
                <a:gd name="T111" fmla="*/ 1 h 416"/>
                <a:gd name="T112" fmla="*/ 3 w 712"/>
                <a:gd name="T113" fmla="*/ 2 h 416"/>
                <a:gd name="T114" fmla="*/ 3 w 712"/>
                <a:gd name="T115" fmla="*/ 2 h 416"/>
                <a:gd name="T116" fmla="*/ 3 w 712"/>
                <a:gd name="T117" fmla="*/ 2 h 416"/>
                <a:gd name="T118" fmla="*/ 3 w 712"/>
                <a:gd name="T119" fmla="*/ 2 h 416"/>
                <a:gd name="T120" fmla="*/ 3 w 712"/>
                <a:gd name="T121" fmla="*/ 2 h 416"/>
                <a:gd name="T122" fmla="*/ 3 w 712"/>
                <a:gd name="T123" fmla="*/ 1 h 41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12" h="416">
                  <a:moveTo>
                    <a:pt x="613" y="394"/>
                  </a:moveTo>
                  <a:lnTo>
                    <a:pt x="587" y="381"/>
                  </a:lnTo>
                  <a:lnTo>
                    <a:pt x="563" y="370"/>
                  </a:lnTo>
                  <a:lnTo>
                    <a:pt x="552" y="365"/>
                  </a:lnTo>
                  <a:lnTo>
                    <a:pt x="541" y="361"/>
                  </a:lnTo>
                  <a:lnTo>
                    <a:pt x="530" y="357"/>
                  </a:lnTo>
                  <a:lnTo>
                    <a:pt x="520" y="355"/>
                  </a:lnTo>
                  <a:lnTo>
                    <a:pt x="526" y="318"/>
                  </a:lnTo>
                  <a:lnTo>
                    <a:pt x="539" y="321"/>
                  </a:lnTo>
                  <a:lnTo>
                    <a:pt x="551" y="324"/>
                  </a:lnTo>
                  <a:lnTo>
                    <a:pt x="563" y="329"/>
                  </a:lnTo>
                  <a:lnTo>
                    <a:pt x="577" y="335"/>
                  </a:lnTo>
                  <a:lnTo>
                    <a:pt x="602" y="347"/>
                  </a:lnTo>
                  <a:lnTo>
                    <a:pt x="630" y="360"/>
                  </a:lnTo>
                  <a:lnTo>
                    <a:pt x="613" y="394"/>
                  </a:lnTo>
                  <a:close/>
                  <a:moveTo>
                    <a:pt x="520" y="355"/>
                  </a:moveTo>
                  <a:lnTo>
                    <a:pt x="511" y="354"/>
                  </a:lnTo>
                  <a:lnTo>
                    <a:pt x="502" y="353"/>
                  </a:lnTo>
                  <a:lnTo>
                    <a:pt x="492" y="354"/>
                  </a:lnTo>
                  <a:lnTo>
                    <a:pt x="483" y="356"/>
                  </a:lnTo>
                  <a:lnTo>
                    <a:pt x="474" y="359"/>
                  </a:lnTo>
                  <a:lnTo>
                    <a:pt x="464" y="363"/>
                  </a:lnTo>
                  <a:lnTo>
                    <a:pt x="454" y="370"/>
                  </a:lnTo>
                  <a:lnTo>
                    <a:pt x="445" y="377"/>
                  </a:lnTo>
                  <a:lnTo>
                    <a:pt x="421" y="348"/>
                  </a:lnTo>
                  <a:lnTo>
                    <a:pt x="435" y="338"/>
                  </a:lnTo>
                  <a:lnTo>
                    <a:pt x="448" y="329"/>
                  </a:lnTo>
                  <a:lnTo>
                    <a:pt x="461" y="323"/>
                  </a:lnTo>
                  <a:lnTo>
                    <a:pt x="474" y="319"/>
                  </a:lnTo>
                  <a:lnTo>
                    <a:pt x="487" y="317"/>
                  </a:lnTo>
                  <a:lnTo>
                    <a:pt x="501" y="316"/>
                  </a:lnTo>
                  <a:lnTo>
                    <a:pt x="513" y="316"/>
                  </a:lnTo>
                  <a:lnTo>
                    <a:pt x="526" y="318"/>
                  </a:lnTo>
                  <a:lnTo>
                    <a:pt x="520" y="355"/>
                  </a:lnTo>
                  <a:close/>
                  <a:moveTo>
                    <a:pt x="445" y="377"/>
                  </a:moveTo>
                  <a:lnTo>
                    <a:pt x="443" y="379"/>
                  </a:lnTo>
                  <a:lnTo>
                    <a:pt x="445" y="378"/>
                  </a:lnTo>
                  <a:lnTo>
                    <a:pt x="433" y="362"/>
                  </a:lnTo>
                  <a:lnTo>
                    <a:pt x="445" y="377"/>
                  </a:lnTo>
                  <a:close/>
                  <a:moveTo>
                    <a:pt x="445" y="378"/>
                  </a:moveTo>
                  <a:lnTo>
                    <a:pt x="431" y="388"/>
                  </a:lnTo>
                  <a:lnTo>
                    <a:pt x="417" y="396"/>
                  </a:lnTo>
                  <a:lnTo>
                    <a:pt x="405" y="404"/>
                  </a:lnTo>
                  <a:lnTo>
                    <a:pt x="391" y="409"/>
                  </a:lnTo>
                  <a:lnTo>
                    <a:pt x="379" y="412"/>
                  </a:lnTo>
                  <a:lnTo>
                    <a:pt x="367" y="414"/>
                  </a:lnTo>
                  <a:lnTo>
                    <a:pt x="359" y="414"/>
                  </a:lnTo>
                  <a:lnTo>
                    <a:pt x="353" y="414"/>
                  </a:lnTo>
                  <a:lnTo>
                    <a:pt x="347" y="413"/>
                  </a:lnTo>
                  <a:lnTo>
                    <a:pt x="340" y="411"/>
                  </a:lnTo>
                  <a:lnTo>
                    <a:pt x="349" y="375"/>
                  </a:lnTo>
                  <a:lnTo>
                    <a:pt x="357" y="376"/>
                  </a:lnTo>
                  <a:lnTo>
                    <a:pt x="366" y="376"/>
                  </a:lnTo>
                  <a:lnTo>
                    <a:pt x="375" y="375"/>
                  </a:lnTo>
                  <a:lnTo>
                    <a:pt x="383" y="372"/>
                  </a:lnTo>
                  <a:lnTo>
                    <a:pt x="392" y="368"/>
                  </a:lnTo>
                  <a:lnTo>
                    <a:pt x="402" y="362"/>
                  </a:lnTo>
                  <a:lnTo>
                    <a:pt x="411" y="355"/>
                  </a:lnTo>
                  <a:lnTo>
                    <a:pt x="421" y="348"/>
                  </a:lnTo>
                  <a:lnTo>
                    <a:pt x="445" y="378"/>
                  </a:lnTo>
                  <a:close/>
                  <a:moveTo>
                    <a:pt x="340" y="411"/>
                  </a:moveTo>
                  <a:lnTo>
                    <a:pt x="328" y="407"/>
                  </a:lnTo>
                  <a:lnTo>
                    <a:pt x="314" y="400"/>
                  </a:lnTo>
                  <a:lnTo>
                    <a:pt x="301" y="391"/>
                  </a:lnTo>
                  <a:lnTo>
                    <a:pt x="287" y="381"/>
                  </a:lnTo>
                  <a:lnTo>
                    <a:pt x="273" y="369"/>
                  </a:lnTo>
                  <a:lnTo>
                    <a:pt x="258" y="353"/>
                  </a:lnTo>
                  <a:lnTo>
                    <a:pt x="241" y="336"/>
                  </a:lnTo>
                  <a:lnTo>
                    <a:pt x="223" y="316"/>
                  </a:lnTo>
                  <a:lnTo>
                    <a:pt x="251" y="291"/>
                  </a:lnTo>
                  <a:lnTo>
                    <a:pt x="267" y="309"/>
                  </a:lnTo>
                  <a:lnTo>
                    <a:pt x="281" y="324"/>
                  </a:lnTo>
                  <a:lnTo>
                    <a:pt x="295" y="338"/>
                  </a:lnTo>
                  <a:lnTo>
                    <a:pt x="307" y="349"/>
                  </a:lnTo>
                  <a:lnTo>
                    <a:pt x="319" y="358"/>
                  </a:lnTo>
                  <a:lnTo>
                    <a:pt x="330" y="365"/>
                  </a:lnTo>
                  <a:lnTo>
                    <a:pt x="340" y="371"/>
                  </a:lnTo>
                  <a:lnTo>
                    <a:pt x="349" y="375"/>
                  </a:lnTo>
                  <a:lnTo>
                    <a:pt x="340" y="411"/>
                  </a:lnTo>
                  <a:close/>
                  <a:moveTo>
                    <a:pt x="223" y="316"/>
                  </a:moveTo>
                  <a:lnTo>
                    <a:pt x="221" y="313"/>
                  </a:lnTo>
                  <a:lnTo>
                    <a:pt x="223" y="316"/>
                  </a:lnTo>
                  <a:lnTo>
                    <a:pt x="237" y="304"/>
                  </a:lnTo>
                  <a:lnTo>
                    <a:pt x="223" y="316"/>
                  </a:lnTo>
                  <a:close/>
                  <a:moveTo>
                    <a:pt x="223" y="316"/>
                  </a:moveTo>
                  <a:lnTo>
                    <a:pt x="210" y="302"/>
                  </a:lnTo>
                  <a:lnTo>
                    <a:pt x="200" y="291"/>
                  </a:lnTo>
                  <a:lnTo>
                    <a:pt x="192" y="285"/>
                  </a:lnTo>
                  <a:lnTo>
                    <a:pt x="186" y="280"/>
                  </a:lnTo>
                  <a:lnTo>
                    <a:pt x="180" y="278"/>
                  </a:lnTo>
                  <a:lnTo>
                    <a:pt x="175" y="277"/>
                  </a:lnTo>
                  <a:lnTo>
                    <a:pt x="172" y="277"/>
                  </a:lnTo>
                  <a:lnTo>
                    <a:pt x="168" y="278"/>
                  </a:lnTo>
                  <a:lnTo>
                    <a:pt x="160" y="242"/>
                  </a:lnTo>
                  <a:lnTo>
                    <a:pt x="167" y="240"/>
                  </a:lnTo>
                  <a:lnTo>
                    <a:pt x="175" y="239"/>
                  </a:lnTo>
                  <a:lnTo>
                    <a:pt x="183" y="239"/>
                  </a:lnTo>
                  <a:lnTo>
                    <a:pt x="194" y="242"/>
                  </a:lnTo>
                  <a:lnTo>
                    <a:pt x="199" y="245"/>
                  </a:lnTo>
                  <a:lnTo>
                    <a:pt x="205" y="248"/>
                  </a:lnTo>
                  <a:lnTo>
                    <a:pt x="211" y="252"/>
                  </a:lnTo>
                  <a:lnTo>
                    <a:pt x="218" y="257"/>
                  </a:lnTo>
                  <a:lnTo>
                    <a:pt x="234" y="272"/>
                  </a:lnTo>
                  <a:lnTo>
                    <a:pt x="251" y="291"/>
                  </a:lnTo>
                  <a:lnTo>
                    <a:pt x="223" y="316"/>
                  </a:lnTo>
                  <a:close/>
                  <a:moveTo>
                    <a:pt x="168" y="278"/>
                  </a:moveTo>
                  <a:lnTo>
                    <a:pt x="161" y="280"/>
                  </a:lnTo>
                  <a:lnTo>
                    <a:pt x="153" y="281"/>
                  </a:lnTo>
                  <a:lnTo>
                    <a:pt x="148" y="281"/>
                  </a:lnTo>
                  <a:lnTo>
                    <a:pt x="143" y="280"/>
                  </a:lnTo>
                  <a:lnTo>
                    <a:pt x="138" y="279"/>
                  </a:lnTo>
                  <a:lnTo>
                    <a:pt x="133" y="277"/>
                  </a:lnTo>
                  <a:lnTo>
                    <a:pt x="128" y="274"/>
                  </a:lnTo>
                  <a:lnTo>
                    <a:pt x="122" y="271"/>
                  </a:lnTo>
                  <a:lnTo>
                    <a:pt x="116" y="266"/>
                  </a:lnTo>
                  <a:lnTo>
                    <a:pt x="108" y="259"/>
                  </a:lnTo>
                  <a:lnTo>
                    <a:pt x="93" y="244"/>
                  </a:lnTo>
                  <a:lnTo>
                    <a:pt x="74" y="222"/>
                  </a:lnTo>
                  <a:lnTo>
                    <a:pt x="104" y="200"/>
                  </a:lnTo>
                  <a:lnTo>
                    <a:pt x="117" y="214"/>
                  </a:lnTo>
                  <a:lnTo>
                    <a:pt x="127" y="226"/>
                  </a:lnTo>
                  <a:lnTo>
                    <a:pt x="136" y="234"/>
                  </a:lnTo>
                  <a:lnTo>
                    <a:pt x="142" y="239"/>
                  </a:lnTo>
                  <a:lnTo>
                    <a:pt x="147" y="242"/>
                  </a:lnTo>
                  <a:lnTo>
                    <a:pt x="153" y="243"/>
                  </a:lnTo>
                  <a:lnTo>
                    <a:pt x="156" y="242"/>
                  </a:lnTo>
                  <a:lnTo>
                    <a:pt x="160" y="242"/>
                  </a:lnTo>
                  <a:lnTo>
                    <a:pt x="168" y="278"/>
                  </a:lnTo>
                  <a:close/>
                  <a:moveTo>
                    <a:pt x="74" y="222"/>
                  </a:moveTo>
                  <a:lnTo>
                    <a:pt x="57" y="200"/>
                  </a:lnTo>
                  <a:lnTo>
                    <a:pt x="41" y="180"/>
                  </a:lnTo>
                  <a:lnTo>
                    <a:pt x="30" y="164"/>
                  </a:lnTo>
                  <a:lnTo>
                    <a:pt x="22" y="150"/>
                  </a:lnTo>
                  <a:lnTo>
                    <a:pt x="19" y="145"/>
                  </a:lnTo>
                  <a:lnTo>
                    <a:pt x="17" y="139"/>
                  </a:lnTo>
                  <a:lnTo>
                    <a:pt x="16" y="135"/>
                  </a:lnTo>
                  <a:lnTo>
                    <a:pt x="16" y="130"/>
                  </a:lnTo>
                  <a:lnTo>
                    <a:pt x="17" y="126"/>
                  </a:lnTo>
                  <a:lnTo>
                    <a:pt x="18" y="123"/>
                  </a:lnTo>
                  <a:lnTo>
                    <a:pt x="20" y="119"/>
                  </a:lnTo>
                  <a:lnTo>
                    <a:pt x="24" y="116"/>
                  </a:lnTo>
                  <a:lnTo>
                    <a:pt x="47" y="145"/>
                  </a:lnTo>
                  <a:lnTo>
                    <a:pt x="46" y="146"/>
                  </a:lnTo>
                  <a:lnTo>
                    <a:pt x="46" y="148"/>
                  </a:lnTo>
                  <a:lnTo>
                    <a:pt x="47" y="149"/>
                  </a:lnTo>
                  <a:lnTo>
                    <a:pt x="48" y="150"/>
                  </a:lnTo>
                  <a:lnTo>
                    <a:pt x="52" y="153"/>
                  </a:lnTo>
                  <a:lnTo>
                    <a:pt x="59" y="159"/>
                  </a:lnTo>
                  <a:lnTo>
                    <a:pt x="68" y="165"/>
                  </a:lnTo>
                  <a:lnTo>
                    <a:pt x="79" y="173"/>
                  </a:lnTo>
                  <a:lnTo>
                    <a:pt x="91" y="184"/>
                  </a:lnTo>
                  <a:lnTo>
                    <a:pt x="104" y="200"/>
                  </a:lnTo>
                  <a:lnTo>
                    <a:pt x="74" y="222"/>
                  </a:lnTo>
                  <a:close/>
                  <a:moveTo>
                    <a:pt x="47" y="145"/>
                  </a:moveTo>
                  <a:lnTo>
                    <a:pt x="0" y="183"/>
                  </a:lnTo>
                  <a:lnTo>
                    <a:pt x="47" y="145"/>
                  </a:lnTo>
                  <a:lnTo>
                    <a:pt x="35" y="131"/>
                  </a:lnTo>
                  <a:lnTo>
                    <a:pt x="47" y="145"/>
                  </a:lnTo>
                  <a:close/>
                  <a:moveTo>
                    <a:pt x="24" y="116"/>
                  </a:moveTo>
                  <a:lnTo>
                    <a:pt x="28" y="113"/>
                  </a:lnTo>
                  <a:lnTo>
                    <a:pt x="32" y="112"/>
                  </a:lnTo>
                  <a:lnTo>
                    <a:pt x="37" y="111"/>
                  </a:lnTo>
                  <a:lnTo>
                    <a:pt x="42" y="111"/>
                  </a:lnTo>
                  <a:lnTo>
                    <a:pt x="56" y="113"/>
                  </a:lnTo>
                  <a:lnTo>
                    <a:pt x="71" y="116"/>
                  </a:lnTo>
                  <a:lnTo>
                    <a:pt x="62" y="153"/>
                  </a:lnTo>
                  <a:lnTo>
                    <a:pt x="52" y="147"/>
                  </a:lnTo>
                  <a:lnTo>
                    <a:pt x="47" y="145"/>
                  </a:lnTo>
                  <a:lnTo>
                    <a:pt x="24" y="116"/>
                  </a:lnTo>
                  <a:close/>
                  <a:moveTo>
                    <a:pt x="71" y="116"/>
                  </a:moveTo>
                  <a:lnTo>
                    <a:pt x="81" y="118"/>
                  </a:lnTo>
                  <a:lnTo>
                    <a:pt x="91" y="122"/>
                  </a:lnTo>
                  <a:lnTo>
                    <a:pt x="102" y="124"/>
                  </a:lnTo>
                  <a:lnTo>
                    <a:pt x="114" y="126"/>
                  </a:lnTo>
                  <a:lnTo>
                    <a:pt x="108" y="163"/>
                  </a:lnTo>
                  <a:lnTo>
                    <a:pt x="96" y="161"/>
                  </a:lnTo>
                  <a:lnTo>
                    <a:pt x="84" y="159"/>
                  </a:lnTo>
                  <a:lnTo>
                    <a:pt x="72" y="156"/>
                  </a:lnTo>
                  <a:lnTo>
                    <a:pt x="62" y="153"/>
                  </a:lnTo>
                  <a:lnTo>
                    <a:pt x="71" y="116"/>
                  </a:lnTo>
                  <a:close/>
                  <a:moveTo>
                    <a:pt x="114" y="126"/>
                  </a:moveTo>
                  <a:lnTo>
                    <a:pt x="121" y="127"/>
                  </a:lnTo>
                  <a:lnTo>
                    <a:pt x="128" y="127"/>
                  </a:lnTo>
                  <a:lnTo>
                    <a:pt x="134" y="126"/>
                  </a:lnTo>
                  <a:lnTo>
                    <a:pt x="140" y="124"/>
                  </a:lnTo>
                  <a:lnTo>
                    <a:pt x="155" y="117"/>
                  </a:lnTo>
                  <a:lnTo>
                    <a:pt x="168" y="109"/>
                  </a:lnTo>
                  <a:lnTo>
                    <a:pt x="181" y="100"/>
                  </a:lnTo>
                  <a:lnTo>
                    <a:pt x="196" y="89"/>
                  </a:lnTo>
                  <a:lnTo>
                    <a:pt x="209" y="76"/>
                  </a:lnTo>
                  <a:lnTo>
                    <a:pt x="223" y="64"/>
                  </a:lnTo>
                  <a:lnTo>
                    <a:pt x="248" y="92"/>
                  </a:lnTo>
                  <a:lnTo>
                    <a:pt x="232" y="106"/>
                  </a:lnTo>
                  <a:lnTo>
                    <a:pt x="215" y="121"/>
                  </a:lnTo>
                  <a:lnTo>
                    <a:pt x="199" y="134"/>
                  </a:lnTo>
                  <a:lnTo>
                    <a:pt x="181" y="145"/>
                  </a:lnTo>
                  <a:lnTo>
                    <a:pt x="173" y="150"/>
                  </a:lnTo>
                  <a:lnTo>
                    <a:pt x="164" y="154"/>
                  </a:lnTo>
                  <a:lnTo>
                    <a:pt x="155" y="159"/>
                  </a:lnTo>
                  <a:lnTo>
                    <a:pt x="146" y="162"/>
                  </a:lnTo>
                  <a:lnTo>
                    <a:pt x="137" y="163"/>
                  </a:lnTo>
                  <a:lnTo>
                    <a:pt x="128" y="164"/>
                  </a:lnTo>
                  <a:lnTo>
                    <a:pt x="118" y="164"/>
                  </a:lnTo>
                  <a:lnTo>
                    <a:pt x="108" y="163"/>
                  </a:lnTo>
                  <a:lnTo>
                    <a:pt x="114" y="126"/>
                  </a:lnTo>
                  <a:close/>
                  <a:moveTo>
                    <a:pt x="223" y="64"/>
                  </a:moveTo>
                  <a:lnTo>
                    <a:pt x="239" y="48"/>
                  </a:lnTo>
                  <a:lnTo>
                    <a:pt x="256" y="35"/>
                  </a:lnTo>
                  <a:lnTo>
                    <a:pt x="271" y="23"/>
                  </a:lnTo>
                  <a:lnTo>
                    <a:pt x="287" y="12"/>
                  </a:lnTo>
                  <a:lnTo>
                    <a:pt x="295" y="8"/>
                  </a:lnTo>
                  <a:lnTo>
                    <a:pt x="303" y="4"/>
                  </a:lnTo>
                  <a:lnTo>
                    <a:pt x="311" y="2"/>
                  </a:lnTo>
                  <a:lnTo>
                    <a:pt x="319" y="1"/>
                  </a:lnTo>
                  <a:lnTo>
                    <a:pt x="328" y="0"/>
                  </a:lnTo>
                  <a:lnTo>
                    <a:pt x="336" y="1"/>
                  </a:lnTo>
                  <a:lnTo>
                    <a:pt x="344" y="2"/>
                  </a:lnTo>
                  <a:lnTo>
                    <a:pt x="352" y="5"/>
                  </a:lnTo>
                  <a:lnTo>
                    <a:pt x="337" y="40"/>
                  </a:lnTo>
                  <a:lnTo>
                    <a:pt x="333" y="38"/>
                  </a:lnTo>
                  <a:lnTo>
                    <a:pt x="328" y="38"/>
                  </a:lnTo>
                  <a:lnTo>
                    <a:pt x="323" y="38"/>
                  </a:lnTo>
                  <a:lnTo>
                    <a:pt x="318" y="39"/>
                  </a:lnTo>
                  <a:lnTo>
                    <a:pt x="308" y="43"/>
                  </a:lnTo>
                  <a:lnTo>
                    <a:pt x="297" y="51"/>
                  </a:lnTo>
                  <a:lnTo>
                    <a:pt x="285" y="59"/>
                  </a:lnTo>
                  <a:lnTo>
                    <a:pt x="273" y="69"/>
                  </a:lnTo>
                  <a:lnTo>
                    <a:pt x="261" y="79"/>
                  </a:lnTo>
                  <a:lnTo>
                    <a:pt x="248" y="92"/>
                  </a:lnTo>
                  <a:lnTo>
                    <a:pt x="223" y="64"/>
                  </a:lnTo>
                  <a:close/>
                  <a:moveTo>
                    <a:pt x="352" y="5"/>
                  </a:moveTo>
                  <a:lnTo>
                    <a:pt x="353" y="6"/>
                  </a:lnTo>
                  <a:lnTo>
                    <a:pt x="344" y="23"/>
                  </a:lnTo>
                  <a:lnTo>
                    <a:pt x="352" y="5"/>
                  </a:lnTo>
                  <a:close/>
                  <a:moveTo>
                    <a:pt x="353" y="6"/>
                  </a:moveTo>
                  <a:lnTo>
                    <a:pt x="384" y="23"/>
                  </a:lnTo>
                  <a:lnTo>
                    <a:pt x="419" y="43"/>
                  </a:lnTo>
                  <a:lnTo>
                    <a:pt x="457" y="68"/>
                  </a:lnTo>
                  <a:lnTo>
                    <a:pt x="495" y="95"/>
                  </a:lnTo>
                  <a:lnTo>
                    <a:pt x="474" y="125"/>
                  </a:lnTo>
                  <a:lnTo>
                    <a:pt x="436" y="99"/>
                  </a:lnTo>
                  <a:lnTo>
                    <a:pt x="400" y="75"/>
                  </a:lnTo>
                  <a:lnTo>
                    <a:pt x="366" y="56"/>
                  </a:lnTo>
                  <a:lnTo>
                    <a:pt x="336" y="39"/>
                  </a:lnTo>
                  <a:lnTo>
                    <a:pt x="353" y="6"/>
                  </a:lnTo>
                  <a:close/>
                  <a:moveTo>
                    <a:pt x="495" y="95"/>
                  </a:moveTo>
                  <a:lnTo>
                    <a:pt x="523" y="115"/>
                  </a:lnTo>
                  <a:lnTo>
                    <a:pt x="549" y="138"/>
                  </a:lnTo>
                  <a:lnTo>
                    <a:pt x="561" y="149"/>
                  </a:lnTo>
                  <a:lnTo>
                    <a:pt x="574" y="161"/>
                  </a:lnTo>
                  <a:lnTo>
                    <a:pt x="585" y="172"/>
                  </a:lnTo>
                  <a:lnTo>
                    <a:pt x="595" y="184"/>
                  </a:lnTo>
                  <a:lnTo>
                    <a:pt x="566" y="208"/>
                  </a:lnTo>
                  <a:lnTo>
                    <a:pt x="557" y="198"/>
                  </a:lnTo>
                  <a:lnTo>
                    <a:pt x="546" y="186"/>
                  </a:lnTo>
                  <a:lnTo>
                    <a:pt x="536" y="176"/>
                  </a:lnTo>
                  <a:lnTo>
                    <a:pt x="523" y="165"/>
                  </a:lnTo>
                  <a:lnTo>
                    <a:pt x="499" y="144"/>
                  </a:lnTo>
                  <a:lnTo>
                    <a:pt x="474" y="125"/>
                  </a:lnTo>
                  <a:lnTo>
                    <a:pt x="495" y="95"/>
                  </a:lnTo>
                  <a:close/>
                  <a:moveTo>
                    <a:pt x="595" y="184"/>
                  </a:moveTo>
                  <a:lnTo>
                    <a:pt x="596" y="185"/>
                  </a:lnTo>
                  <a:lnTo>
                    <a:pt x="581" y="197"/>
                  </a:lnTo>
                  <a:lnTo>
                    <a:pt x="595" y="184"/>
                  </a:lnTo>
                  <a:close/>
                  <a:moveTo>
                    <a:pt x="596" y="185"/>
                  </a:moveTo>
                  <a:lnTo>
                    <a:pt x="621" y="218"/>
                  </a:lnTo>
                  <a:lnTo>
                    <a:pt x="648" y="256"/>
                  </a:lnTo>
                  <a:lnTo>
                    <a:pt x="661" y="276"/>
                  </a:lnTo>
                  <a:lnTo>
                    <a:pt x="675" y="297"/>
                  </a:lnTo>
                  <a:lnTo>
                    <a:pt x="685" y="315"/>
                  </a:lnTo>
                  <a:lnTo>
                    <a:pt x="694" y="333"/>
                  </a:lnTo>
                  <a:lnTo>
                    <a:pt x="660" y="349"/>
                  </a:lnTo>
                  <a:lnTo>
                    <a:pt x="652" y="333"/>
                  </a:lnTo>
                  <a:lnTo>
                    <a:pt x="642" y="314"/>
                  </a:lnTo>
                  <a:lnTo>
                    <a:pt x="629" y="295"/>
                  </a:lnTo>
                  <a:lnTo>
                    <a:pt x="617" y="277"/>
                  </a:lnTo>
                  <a:lnTo>
                    <a:pt x="590" y="240"/>
                  </a:lnTo>
                  <a:lnTo>
                    <a:pt x="566" y="208"/>
                  </a:lnTo>
                  <a:lnTo>
                    <a:pt x="596" y="185"/>
                  </a:lnTo>
                  <a:close/>
                  <a:moveTo>
                    <a:pt x="694" y="333"/>
                  </a:moveTo>
                  <a:lnTo>
                    <a:pt x="700" y="346"/>
                  </a:lnTo>
                  <a:lnTo>
                    <a:pt x="704" y="357"/>
                  </a:lnTo>
                  <a:lnTo>
                    <a:pt x="708" y="369"/>
                  </a:lnTo>
                  <a:lnTo>
                    <a:pt x="711" y="379"/>
                  </a:lnTo>
                  <a:lnTo>
                    <a:pt x="712" y="388"/>
                  </a:lnTo>
                  <a:lnTo>
                    <a:pt x="712" y="396"/>
                  </a:lnTo>
                  <a:lnTo>
                    <a:pt x="711" y="403"/>
                  </a:lnTo>
                  <a:lnTo>
                    <a:pt x="707" y="409"/>
                  </a:lnTo>
                  <a:lnTo>
                    <a:pt x="704" y="411"/>
                  </a:lnTo>
                  <a:lnTo>
                    <a:pt x="702" y="413"/>
                  </a:lnTo>
                  <a:lnTo>
                    <a:pt x="699" y="414"/>
                  </a:lnTo>
                  <a:lnTo>
                    <a:pt x="695" y="415"/>
                  </a:lnTo>
                  <a:lnTo>
                    <a:pt x="687" y="416"/>
                  </a:lnTo>
                  <a:lnTo>
                    <a:pt x="677" y="416"/>
                  </a:lnTo>
                  <a:lnTo>
                    <a:pt x="664" y="413"/>
                  </a:lnTo>
                  <a:lnTo>
                    <a:pt x="650" y="409"/>
                  </a:lnTo>
                  <a:lnTo>
                    <a:pt x="632" y="403"/>
                  </a:lnTo>
                  <a:lnTo>
                    <a:pt x="614" y="394"/>
                  </a:lnTo>
                  <a:lnTo>
                    <a:pt x="629" y="360"/>
                  </a:lnTo>
                  <a:lnTo>
                    <a:pt x="642" y="365"/>
                  </a:lnTo>
                  <a:lnTo>
                    <a:pt x="651" y="368"/>
                  </a:lnTo>
                  <a:lnTo>
                    <a:pt x="657" y="369"/>
                  </a:lnTo>
                  <a:lnTo>
                    <a:pt x="661" y="368"/>
                  </a:lnTo>
                  <a:lnTo>
                    <a:pt x="663" y="367"/>
                  </a:lnTo>
                  <a:lnTo>
                    <a:pt x="664" y="364"/>
                  </a:lnTo>
                  <a:lnTo>
                    <a:pt x="664" y="362"/>
                  </a:lnTo>
                  <a:lnTo>
                    <a:pt x="664" y="360"/>
                  </a:lnTo>
                  <a:lnTo>
                    <a:pt x="663" y="355"/>
                  </a:lnTo>
                  <a:lnTo>
                    <a:pt x="660" y="349"/>
                  </a:lnTo>
                  <a:lnTo>
                    <a:pt x="694" y="333"/>
                  </a:lnTo>
                  <a:close/>
                  <a:moveTo>
                    <a:pt x="614" y="394"/>
                  </a:moveTo>
                  <a:lnTo>
                    <a:pt x="613" y="394"/>
                  </a:lnTo>
                  <a:lnTo>
                    <a:pt x="622" y="378"/>
                  </a:lnTo>
                  <a:lnTo>
                    <a:pt x="614" y="39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10" name="Freeform 2418">
              <a:extLst>
                <a:ext uri="{FF2B5EF4-FFF2-40B4-BE49-F238E27FC236}">
                  <a16:creationId xmlns:a16="http://schemas.microsoft.com/office/drawing/2014/main" id="{181A30D1-BFA9-4275-9E21-1FEEEEC94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" y="3376"/>
              <a:ext cx="57" cy="26"/>
            </a:xfrm>
            <a:custGeom>
              <a:avLst/>
              <a:gdLst>
                <a:gd name="T0" fmla="*/ 4 w 852"/>
                <a:gd name="T1" fmla="*/ 1 h 400"/>
                <a:gd name="T2" fmla="*/ 3 w 852"/>
                <a:gd name="T3" fmla="*/ 1 h 400"/>
                <a:gd name="T4" fmla="*/ 3 w 852"/>
                <a:gd name="T5" fmla="*/ 1 h 400"/>
                <a:gd name="T6" fmla="*/ 3 w 852"/>
                <a:gd name="T7" fmla="*/ 1 h 400"/>
                <a:gd name="T8" fmla="*/ 3 w 852"/>
                <a:gd name="T9" fmla="*/ 1 h 400"/>
                <a:gd name="T10" fmla="*/ 3 w 852"/>
                <a:gd name="T11" fmla="*/ 1 h 400"/>
                <a:gd name="T12" fmla="*/ 3 w 852"/>
                <a:gd name="T13" fmla="*/ 1 h 400"/>
                <a:gd name="T14" fmla="*/ 3 w 852"/>
                <a:gd name="T15" fmla="*/ 1 h 400"/>
                <a:gd name="T16" fmla="*/ 3 w 852"/>
                <a:gd name="T17" fmla="*/ 1 h 400"/>
                <a:gd name="T18" fmla="*/ 3 w 852"/>
                <a:gd name="T19" fmla="*/ 1 h 400"/>
                <a:gd name="T20" fmla="*/ 3 w 852"/>
                <a:gd name="T21" fmla="*/ 1 h 400"/>
                <a:gd name="T22" fmla="*/ 3 w 852"/>
                <a:gd name="T23" fmla="*/ 1 h 400"/>
                <a:gd name="T24" fmla="*/ 2 w 852"/>
                <a:gd name="T25" fmla="*/ 1 h 400"/>
                <a:gd name="T26" fmla="*/ 2 w 852"/>
                <a:gd name="T27" fmla="*/ 1 h 400"/>
                <a:gd name="T28" fmla="*/ 2 w 852"/>
                <a:gd name="T29" fmla="*/ 1 h 400"/>
                <a:gd name="T30" fmla="*/ 2 w 852"/>
                <a:gd name="T31" fmla="*/ 2 h 400"/>
                <a:gd name="T32" fmla="*/ 2 w 852"/>
                <a:gd name="T33" fmla="*/ 2 h 400"/>
                <a:gd name="T34" fmla="*/ 2 w 852"/>
                <a:gd name="T35" fmla="*/ 2 h 400"/>
                <a:gd name="T36" fmla="*/ 2 w 852"/>
                <a:gd name="T37" fmla="*/ 2 h 400"/>
                <a:gd name="T38" fmla="*/ 1 w 852"/>
                <a:gd name="T39" fmla="*/ 2 h 400"/>
                <a:gd name="T40" fmla="*/ 1 w 852"/>
                <a:gd name="T41" fmla="*/ 2 h 400"/>
                <a:gd name="T42" fmla="*/ 1 w 852"/>
                <a:gd name="T43" fmla="*/ 2 h 400"/>
                <a:gd name="T44" fmla="*/ 1 w 852"/>
                <a:gd name="T45" fmla="*/ 2 h 400"/>
                <a:gd name="T46" fmla="*/ 1 w 852"/>
                <a:gd name="T47" fmla="*/ 2 h 400"/>
                <a:gd name="T48" fmla="*/ 1 w 852"/>
                <a:gd name="T49" fmla="*/ 1 h 400"/>
                <a:gd name="T50" fmla="*/ 1 w 852"/>
                <a:gd name="T51" fmla="*/ 1 h 400"/>
                <a:gd name="T52" fmla="*/ 1 w 852"/>
                <a:gd name="T53" fmla="*/ 1 h 400"/>
                <a:gd name="T54" fmla="*/ 0 w 852"/>
                <a:gd name="T55" fmla="*/ 1 h 400"/>
                <a:gd name="T56" fmla="*/ 0 w 852"/>
                <a:gd name="T57" fmla="*/ 1 h 400"/>
                <a:gd name="T58" fmla="*/ 0 w 852"/>
                <a:gd name="T59" fmla="*/ 1 h 400"/>
                <a:gd name="T60" fmla="*/ 0 w 852"/>
                <a:gd name="T61" fmla="*/ 1 h 400"/>
                <a:gd name="T62" fmla="*/ 0 w 852"/>
                <a:gd name="T63" fmla="*/ 1 h 400"/>
                <a:gd name="T64" fmla="*/ 0 w 852"/>
                <a:gd name="T65" fmla="*/ 1 h 400"/>
                <a:gd name="T66" fmla="*/ 0 w 852"/>
                <a:gd name="T67" fmla="*/ 0 h 400"/>
                <a:gd name="T68" fmla="*/ 0 w 852"/>
                <a:gd name="T69" fmla="*/ 0 h 400"/>
                <a:gd name="T70" fmla="*/ 0 w 852"/>
                <a:gd name="T71" fmla="*/ 0 h 400"/>
                <a:gd name="T72" fmla="*/ 0 w 852"/>
                <a:gd name="T73" fmla="*/ 0 h 400"/>
                <a:gd name="T74" fmla="*/ 0 w 852"/>
                <a:gd name="T75" fmla="*/ 0 h 400"/>
                <a:gd name="T76" fmla="*/ 1 w 852"/>
                <a:gd name="T77" fmla="*/ 0 h 400"/>
                <a:gd name="T78" fmla="*/ 1 w 852"/>
                <a:gd name="T79" fmla="*/ 0 h 400"/>
                <a:gd name="T80" fmla="*/ 1 w 852"/>
                <a:gd name="T81" fmla="*/ 0 h 400"/>
                <a:gd name="T82" fmla="*/ 1 w 852"/>
                <a:gd name="T83" fmla="*/ 0 h 400"/>
                <a:gd name="T84" fmla="*/ 1 w 852"/>
                <a:gd name="T85" fmla="*/ 0 h 400"/>
                <a:gd name="T86" fmla="*/ 1 w 852"/>
                <a:gd name="T87" fmla="*/ 0 h 400"/>
                <a:gd name="T88" fmla="*/ 2 w 852"/>
                <a:gd name="T89" fmla="*/ 0 h 400"/>
                <a:gd name="T90" fmla="*/ 2 w 852"/>
                <a:gd name="T91" fmla="*/ 0 h 400"/>
                <a:gd name="T92" fmla="*/ 2 w 852"/>
                <a:gd name="T93" fmla="*/ 0 h 400"/>
                <a:gd name="T94" fmla="*/ 2 w 852"/>
                <a:gd name="T95" fmla="*/ 0 h 400"/>
                <a:gd name="T96" fmla="*/ 2 w 852"/>
                <a:gd name="T97" fmla="*/ 0 h 400"/>
                <a:gd name="T98" fmla="*/ 2 w 852"/>
                <a:gd name="T99" fmla="*/ 0 h 400"/>
                <a:gd name="T100" fmla="*/ 2 w 852"/>
                <a:gd name="T101" fmla="*/ 0 h 400"/>
                <a:gd name="T102" fmla="*/ 2 w 852"/>
                <a:gd name="T103" fmla="*/ 0 h 400"/>
                <a:gd name="T104" fmla="*/ 3 w 852"/>
                <a:gd name="T105" fmla="*/ 0 h 400"/>
                <a:gd name="T106" fmla="*/ 3 w 852"/>
                <a:gd name="T107" fmla="*/ 0 h 400"/>
                <a:gd name="T108" fmla="*/ 3 w 852"/>
                <a:gd name="T109" fmla="*/ 0 h 400"/>
                <a:gd name="T110" fmla="*/ 3 w 852"/>
                <a:gd name="T111" fmla="*/ 0 h 400"/>
                <a:gd name="T112" fmla="*/ 3 w 852"/>
                <a:gd name="T113" fmla="*/ 1 h 400"/>
                <a:gd name="T114" fmla="*/ 3 w 852"/>
                <a:gd name="T115" fmla="*/ 1 h 400"/>
                <a:gd name="T116" fmla="*/ 3 w 852"/>
                <a:gd name="T117" fmla="*/ 1 h 400"/>
                <a:gd name="T118" fmla="*/ 4 w 852"/>
                <a:gd name="T119" fmla="*/ 1 h 400"/>
                <a:gd name="T120" fmla="*/ 4 w 852"/>
                <a:gd name="T121" fmla="*/ 1 h 400"/>
                <a:gd name="T122" fmla="*/ 4 w 852"/>
                <a:gd name="T123" fmla="*/ 1 h 4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852" h="400">
                  <a:moveTo>
                    <a:pt x="848" y="135"/>
                  </a:moveTo>
                  <a:lnTo>
                    <a:pt x="806" y="144"/>
                  </a:lnTo>
                  <a:lnTo>
                    <a:pt x="772" y="151"/>
                  </a:lnTo>
                  <a:lnTo>
                    <a:pt x="758" y="155"/>
                  </a:lnTo>
                  <a:lnTo>
                    <a:pt x="744" y="160"/>
                  </a:lnTo>
                  <a:lnTo>
                    <a:pt x="733" y="165"/>
                  </a:lnTo>
                  <a:lnTo>
                    <a:pt x="721" y="171"/>
                  </a:lnTo>
                  <a:lnTo>
                    <a:pt x="712" y="178"/>
                  </a:lnTo>
                  <a:lnTo>
                    <a:pt x="703" y="186"/>
                  </a:lnTo>
                  <a:lnTo>
                    <a:pt x="694" y="195"/>
                  </a:lnTo>
                  <a:lnTo>
                    <a:pt x="685" y="206"/>
                  </a:lnTo>
                  <a:lnTo>
                    <a:pt x="676" y="218"/>
                  </a:lnTo>
                  <a:lnTo>
                    <a:pt x="668" y="232"/>
                  </a:lnTo>
                  <a:lnTo>
                    <a:pt x="659" y="249"/>
                  </a:lnTo>
                  <a:lnTo>
                    <a:pt x="648" y="268"/>
                  </a:lnTo>
                  <a:lnTo>
                    <a:pt x="630" y="303"/>
                  </a:lnTo>
                  <a:lnTo>
                    <a:pt x="615" y="328"/>
                  </a:lnTo>
                  <a:lnTo>
                    <a:pt x="610" y="336"/>
                  </a:lnTo>
                  <a:lnTo>
                    <a:pt x="605" y="343"/>
                  </a:lnTo>
                  <a:lnTo>
                    <a:pt x="600" y="348"/>
                  </a:lnTo>
                  <a:lnTo>
                    <a:pt x="595" y="351"/>
                  </a:lnTo>
                  <a:lnTo>
                    <a:pt x="590" y="353"/>
                  </a:lnTo>
                  <a:lnTo>
                    <a:pt x="584" y="354"/>
                  </a:lnTo>
                  <a:lnTo>
                    <a:pt x="576" y="353"/>
                  </a:lnTo>
                  <a:lnTo>
                    <a:pt x="568" y="352"/>
                  </a:lnTo>
                  <a:lnTo>
                    <a:pt x="548" y="349"/>
                  </a:lnTo>
                  <a:lnTo>
                    <a:pt x="519" y="346"/>
                  </a:lnTo>
                  <a:lnTo>
                    <a:pt x="503" y="346"/>
                  </a:lnTo>
                  <a:lnTo>
                    <a:pt x="488" y="347"/>
                  </a:lnTo>
                  <a:lnTo>
                    <a:pt x="473" y="351"/>
                  </a:lnTo>
                  <a:lnTo>
                    <a:pt x="459" y="355"/>
                  </a:lnTo>
                  <a:lnTo>
                    <a:pt x="432" y="367"/>
                  </a:lnTo>
                  <a:lnTo>
                    <a:pt x="406" y="381"/>
                  </a:lnTo>
                  <a:lnTo>
                    <a:pt x="393" y="387"/>
                  </a:lnTo>
                  <a:lnTo>
                    <a:pt x="380" y="392"/>
                  </a:lnTo>
                  <a:lnTo>
                    <a:pt x="365" y="396"/>
                  </a:lnTo>
                  <a:lnTo>
                    <a:pt x="351" y="399"/>
                  </a:lnTo>
                  <a:lnTo>
                    <a:pt x="343" y="400"/>
                  </a:lnTo>
                  <a:lnTo>
                    <a:pt x="335" y="400"/>
                  </a:lnTo>
                  <a:lnTo>
                    <a:pt x="327" y="400"/>
                  </a:lnTo>
                  <a:lnTo>
                    <a:pt x="319" y="399"/>
                  </a:lnTo>
                  <a:lnTo>
                    <a:pt x="310" y="398"/>
                  </a:lnTo>
                  <a:lnTo>
                    <a:pt x="301" y="396"/>
                  </a:lnTo>
                  <a:lnTo>
                    <a:pt x="292" y="393"/>
                  </a:lnTo>
                  <a:lnTo>
                    <a:pt x="283" y="390"/>
                  </a:lnTo>
                  <a:lnTo>
                    <a:pt x="263" y="382"/>
                  </a:lnTo>
                  <a:lnTo>
                    <a:pt x="246" y="372"/>
                  </a:lnTo>
                  <a:lnTo>
                    <a:pt x="229" y="362"/>
                  </a:lnTo>
                  <a:lnTo>
                    <a:pt x="213" y="350"/>
                  </a:lnTo>
                  <a:lnTo>
                    <a:pt x="199" y="336"/>
                  </a:lnTo>
                  <a:lnTo>
                    <a:pt x="184" y="323"/>
                  </a:lnTo>
                  <a:lnTo>
                    <a:pt x="171" y="308"/>
                  </a:lnTo>
                  <a:lnTo>
                    <a:pt x="157" y="294"/>
                  </a:lnTo>
                  <a:lnTo>
                    <a:pt x="132" y="264"/>
                  </a:lnTo>
                  <a:lnTo>
                    <a:pt x="107" y="235"/>
                  </a:lnTo>
                  <a:lnTo>
                    <a:pt x="95" y="221"/>
                  </a:lnTo>
                  <a:lnTo>
                    <a:pt x="82" y="209"/>
                  </a:lnTo>
                  <a:lnTo>
                    <a:pt x="70" y="197"/>
                  </a:lnTo>
                  <a:lnTo>
                    <a:pt x="57" y="187"/>
                  </a:lnTo>
                  <a:lnTo>
                    <a:pt x="44" y="177"/>
                  </a:lnTo>
                  <a:lnTo>
                    <a:pt x="34" y="167"/>
                  </a:lnTo>
                  <a:lnTo>
                    <a:pt x="25" y="159"/>
                  </a:lnTo>
                  <a:lnTo>
                    <a:pt x="16" y="150"/>
                  </a:lnTo>
                  <a:lnTo>
                    <a:pt x="10" y="142"/>
                  </a:lnTo>
                  <a:lnTo>
                    <a:pt x="5" y="135"/>
                  </a:lnTo>
                  <a:lnTo>
                    <a:pt x="2" y="127"/>
                  </a:lnTo>
                  <a:lnTo>
                    <a:pt x="0" y="120"/>
                  </a:lnTo>
                  <a:lnTo>
                    <a:pt x="0" y="115"/>
                  </a:lnTo>
                  <a:lnTo>
                    <a:pt x="2" y="109"/>
                  </a:lnTo>
                  <a:lnTo>
                    <a:pt x="5" y="104"/>
                  </a:lnTo>
                  <a:lnTo>
                    <a:pt x="10" y="100"/>
                  </a:lnTo>
                  <a:lnTo>
                    <a:pt x="16" y="96"/>
                  </a:lnTo>
                  <a:lnTo>
                    <a:pt x="25" y="93"/>
                  </a:lnTo>
                  <a:lnTo>
                    <a:pt x="34" y="91"/>
                  </a:lnTo>
                  <a:lnTo>
                    <a:pt x="46" y="90"/>
                  </a:lnTo>
                  <a:lnTo>
                    <a:pt x="73" y="89"/>
                  </a:lnTo>
                  <a:lnTo>
                    <a:pt x="105" y="89"/>
                  </a:lnTo>
                  <a:lnTo>
                    <a:pt x="141" y="91"/>
                  </a:lnTo>
                  <a:lnTo>
                    <a:pt x="179" y="92"/>
                  </a:lnTo>
                  <a:lnTo>
                    <a:pt x="197" y="92"/>
                  </a:lnTo>
                  <a:lnTo>
                    <a:pt x="216" y="92"/>
                  </a:lnTo>
                  <a:lnTo>
                    <a:pt x="234" y="91"/>
                  </a:lnTo>
                  <a:lnTo>
                    <a:pt x="251" y="89"/>
                  </a:lnTo>
                  <a:lnTo>
                    <a:pt x="267" y="87"/>
                  </a:lnTo>
                  <a:lnTo>
                    <a:pt x="283" y="83"/>
                  </a:lnTo>
                  <a:lnTo>
                    <a:pt x="296" y="78"/>
                  </a:lnTo>
                  <a:lnTo>
                    <a:pt x="309" y="72"/>
                  </a:lnTo>
                  <a:lnTo>
                    <a:pt x="329" y="56"/>
                  </a:lnTo>
                  <a:lnTo>
                    <a:pt x="351" y="40"/>
                  </a:lnTo>
                  <a:lnTo>
                    <a:pt x="362" y="33"/>
                  </a:lnTo>
                  <a:lnTo>
                    <a:pt x="372" y="24"/>
                  </a:lnTo>
                  <a:lnTo>
                    <a:pt x="385" y="18"/>
                  </a:lnTo>
                  <a:lnTo>
                    <a:pt x="396" y="12"/>
                  </a:lnTo>
                  <a:lnTo>
                    <a:pt x="408" y="7"/>
                  </a:lnTo>
                  <a:lnTo>
                    <a:pt x="420" y="3"/>
                  </a:lnTo>
                  <a:lnTo>
                    <a:pt x="432" y="1"/>
                  </a:lnTo>
                  <a:lnTo>
                    <a:pt x="446" y="0"/>
                  </a:lnTo>
                  <a:lnTo>
                    <a:pt x="459" y="0"/>
                  </a:lnTo>
                  <a:lnTo>
                    <a:pt x="472" y="2"/>
                  </a:lnTo>
                  <a:lnTo>
                    <a:pt x="486" y="7"/>
                  </a:lnTo>
                  <a:lnTo>
                    <a:pt x="500" y="13"/>
                  </a:lnTo>
                  <a:lnTo>
                    <a:pt x="515" y="20"/>
                  </a:lnTo>
                  <a:lnTo>
                    <a:pt x="529" y="28"/>
                  </a:lnTo>
                  <a:lnTo>
                    <a:pt x="542" y="37"/>
                  </a:lnTo>
                  <a:lnTo>
                    <a:pt x="556" y="45"/>
                  </a:lnTo>
                  <a:lnTo>
                    <a:pt x="583" y="63"/>
                  </a:lnTo>
                  <a:lnTo>
                    <a:pt x="607" y="80"/>
                  </a:lnTo>
                  <a:lnTo>
                    <a:pt x="620" y="88"/>
                  </a:lnTo>
                  <a:lnTo>
                    <a:pt x="631" y="96"/>
                  </a:lnTo>
                  <a:lnTo>
                    <a:pt x="643" y="103"/>
                  </a:lnTo>
                  <a:lnTo>
                    <a:pt x="655" y="109"/>
                  </a:lnTo>
                  <a:lnTo>
                    <a:pt x="666" y="113"/>
                  </a:lnTo>
                  <a:lnTo>
                    <a:pt x="677" y="117"/>
                  </a:lnTo>
                  <a:lnTo>
                    <a:pt x="689" y="119"/>
                  </a:lnTo>
                  <a:lnTo>
                    <a:pt x="700" y="120"/>
                  </a:lnTo>
                  <a:lnTo>
                    <a:pt x="724" y="120"/>
                  </a:lnTo>
                  <a:lnTo>
                    <a:pt x="750" y="121"/>
                  </a:lnTo>
                  <a:lnTo>
                    <a:pt x="779" y="123"/>
                  </a:lnTo>
                  <a:lnTo>
                    <a:pt x="806" y="124"/>
                  </a:lnTo>
                  <a:lnTo>
                    <a:pt x="829" y="127"/>
                  </a:lnTo>
                  <a:lnTo>
                    <a:pt x="845" y="129"/>
                  </a:lnTo>
                  <a:lnTo>
                    <a:pt x="850" y="130"/>
                  </a:lnTo>
                  <a:lnTo>
                    <a:pt x="852" y="132"/>
                  </a:lnTo>
                  <a:lnTo>
                    <a:pt x="851" y="133"/>
                  </a:lnTo>
                  <a:lnTo>
                    <a:pt x="848" y="135"/>
                  </a:lnTo>
                  <a:close/>
                </a:path>
              </a:pathLst>
            </a:custGeom>
            <a:solidFill>
              <a:srgbClr val="D69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11" name="Freeform 2419">
              <a:extLst>
                <a:ext uri="{FF2B5EF4-FFF2-40B4-BE49-F238E27FC236}">
                  <a16:creationId xmlns:a16="http://schemas.microsoft.com/office/drawing/2014/main" id="{7CD6495E-14AB-4D34-96E1-FD1DEA13D6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72" y="3369"/>
              <a:ext cx="68" cy="35"/>
            </a:xfrm>
            <a:custGeom>
              <a:avLst/>
              <a:gdLst>
                <a:gd name="T0" fmla="*/ 4 w 1021"/>
                <a:gd name="T1" fmla="*/ 1 h 524"/>
                <a:gd name="T2" fmla="*/ 4 w 1021"/>
                <a:gd name="T3" fmla="*/ 1 h 524"/>
                <a:gd name="T4" fmla="*/ 4 w 1021"/>
                <a:gd name="T5" fmla="*/ 1 h 524"/>
                <a:gd name="T6" fmla="*/ 4 w 1021"/>
                <a:gd name="T7" fmla="*/ 1 h 524"/>
                <a:gd name="T8" fmla="*/ 4 w 1021"/>
                <a:gd name="T9" fmla="*/ 2 h 524"/>
                <a:gd name="T10" fmla="*/ 3 w 1021"/>
                <a:gd name="T11" fmla="*/ 2 h 524"/>
                <a:gd name="T12" fmla="*/ 3 w 1021"/>
                <a:gd name="T13" fmla="*/ 2 h 524"/>
                <a:gd name="T14" fmla="*/ 3 w 1021"/>
                <a:gd name="T15" fmla="*/ 2 h 524"/>
                <a:gd name="T16" fmla="*/ 3 w 1021"/>
                <a:gd name="T17" fmla="*/ 2 h 524"/>
                <a:gd name="T18" fmla="*/ 3 w 1021"/>
                <a:gd name="T19" fmla="*/ 2 h 524"/>
                <a:gd name="T20" fmla="*/ 3 w 1021"/>
                <a:gd name="T21" fmla="*/ 2 h 524"/>
                <a:gd name="T22" fmla="*/ 3 w 1021"/>
                <a:gd name="T23" fmla="*/ 2 h 524"/>
                <a:gd name="T24" fmla="*/ 3 w 1021"/>
                <a:gd name="T25" fmla="*/ 2 h 524"/>
                <a:gd name="T26" fmla="*/ 2 w 1021"/>
                <a:gd name="T27" fmla="*/ 2 h 524"/>
                <a:gd name="T28" fmla="*/ 2 w 1021"/>
                <a:gd name="T29" fmla="*/ 2 h 524"/>
                <a:gd name="T30" fmla="*/ 2 w 1021"/>
                <a:gd name="T31" fmla="*/ 2 h 524"/>
                <a:gd name="T32" fmla="*/ 3 w 1021"/>
                <a:gd name="T33" fmla="*/ 2 h 524"/>
                <a:gd name="T34" fmla="*/ 2 w 1021"/>
                <a:gd name="T35" fmla="*/ 2 h 524"/>
                <a:gd name="T36" fmla="*/ 1 w 1021"/>
                <a:gd name="T37" fmla="*/ 2 h 524"/>
                <a:gd name="T38" fmla="*/ 1 w 1021"/>
                <a:gd name="T39" fmla="*/ 2 h 524"/>
                <a:gd name="T40" fmla="*/ 2 w 1021"/>
                <a:gd name="T41" fmla="*/ 2 h 524"/>
                <a:gd name="T42" fmla="*/ 1 w 1021"/>
                <a:gd name="T43" fmla="*/ 1 h 524"/>
                <a:gd name="T44" fmla="*/ 1 w 1021"/>
                <a:gd name="T45" fmla="*/ 1 h 524"/>
                <a:gd name="T46" fmla="*/ 1 w 1021"/>
                <a:gd name="T47" fmla="*/ 1 h 524"/>
                <a:gd name="T48" fmla="*/ 1 w 1021"/>
                <a:gd name="T49" fmla="*/ 1 h 524"/>
                <a:gd name="T50" fmla="*/ 1 w 1021"/>
                <a:gd name="T51" fmla="*/ 1 h 524"/>
                <a:gd name="T52" fmla="*/ 1 w 1021"/>
                <a:gd name="T53" fmla="*/ 1 h 524"/>
                <a:gd name="T54" fmla="*/ 1 w 1021"/>
                <a:gd name="T55" fmla="*/ 1 h 524"/>
                <a:gd name="T56" fmla="*/ 1 w 1021"/>
                <a:gd name="T57" fmla="*/ 1 h 524"/>
                <a:gd name="T58" fmla="*/ 1 w 1021"/>
                <a:gd name="T59" fmla="*/ 1 h 524"/>
                <a:gd name="T60" fmla="*/ 1 w 1021"/>
                <a:gd name="T61" fmla="*/ 1 h 524"/>
                <a:gd name="T62" fmla="*/ 1 w 1021"/>
                <a:gd name="T63" fmla="*/ 1 h 524"/>
                <a:gd name="T64" fmla="*/ 2 w 1021"/>
                <a:gd name="T65" fmla="*/ 1 h 524"/>
                <a:gd name="T66" fmla="*/ 2 w 1021"/>
                <a:gd name="T67" fmla="*/ 1 h 524"/>
                <a:gd name="T68" fmla="*/ 2 w 1021"/>
                <a:gd name="T69" fmla="*/ 1 h 524"/>
                <a:gd name="T70" fmla="*/ 2 w 1021"/>
                <a:gd name="T71" fmla="*/ 1 h 524"/>
                <a:gd name="T72" fmla="*/ 2 w 1021"/>
                <a:gd name="T73" fmla="*/ 1 h 524"/>
                <a:gd name="T74" fmla="*/ 2 w 1021"/>
                <a:gd name="T75" fmla="*/ 1 h 524"/>
                <a:gd name="T76" fmla="*/ 2 w 1021"/>
                <a:gd name="T77" fmla="*/ 0 h 524"/>
                <a:gd name="T78" fmla="*/ 3 w 1021"/>
                <a:gd name="T79" fmla="*/ 0 h 524"/>
                <a:gd name="T80" fmla="*/ 3 w 1021"/>
                <a:gd name="T81" fmla="*/ 1 h 524"/>
                <a:gd name="T82" fmla="*/ 2 w 1021"/>
                <a:gd name="T83" fmla="*/ 1 h 524"/>
                <a:gd name="T84" fmla="*/ 3 w 1021"/>
                <a:gd name="T85" fmla="*/ 0 h 524"/>
                <a:gd name="T86" fmla="*/ 3 w 1021"/>
                <a:gd name="T87" fmla="*/ 1 h 524"/>
                <a:gd name="T88" fmla="*/ 4 w 1021"/>
                <a:gd name="T89" fmla="*/ 1 h 524"/>
                <a:gd name="T90" fmla="*/ 4 w 1021"/>
                <a:gd name="T91" fmla="*/ 1 h 524"/>
                <a:gd name="T92" fmla="*/ 3 w 1021"/>
                <a:gd name="T93" fmla="*/ 1 h 524"/>
                <a:gd name="T94" fmla="*/ 4 w 1021"/>
                <a:gd name="T95" fmla="*/ 1 h 524"/>
                <a:gd name="T96" fmla="*/ 4 w 1021"/>
                <a:gd name="T97" fmla="*/ 1 h 524"/>
                <a:gd name="T98" fmla="*/ 4 w 1021"/>
                <a:gd name="T99" fmla="*/ 1 h 524"/>
                <a:gd name="T100" fmla="*/ 4 w 1021"/>
                <a:gd name="T101" fmla="*/ 1 h 524"/>
                <a:gd name="T102" fmla="*/ 4 w 1021"/>
                <a:gd name="T103" fmla="*/ 1 h 524"/>
                <a:gd name="T104" fmla="*/ 4 w 1021"/>
                <a:gd name="T105" fmla="*/ 1 h 524"/>
                <a:gd name="T106" fmla="*/ 4 w 1021"/>
                <a:gd name="T107" fmla="*/ 1 h 524"/>
                <a:gd name="T108" fmla="*/ 4 w 1021"/>
                <a:gd name="T109" fmla="*/ 1 h 52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021" h="524">
                  <a:moveTo>
                    <a:pt x="996" y="257"/>
                  </a:moveTo>
                  <a:lnTo>
                    <a:pt x="956" y="265"/>
                  </a:lnTo>
                  <a:lnTo>
                    <a:pt x="923" y="274"/>
                  </a:lnTo>
                  <a:lnTo>
                    <a:pt x="909" y="277"/>
                  </a:lnTo>
                  <a:lnTo>
                    <a:pt x="897" y="281"/>
                  </a:lnTo>
                  <a:lnTo>
                    <a:pt x="886" y="286"/>
                  </a:lnTo>
                  <a:lnTo>
                    <a:pt x="877" y="291"/>
                  </a:lnTo>
                  <a:lnTo>
                    <a:pt x="857" y="259"/>
                  </a:lnTo>
                  <a:lnTo>
                    <a:pt x="869" y="253"/>
                  </a:lnTo>
                  <a:lnTo>
                    <a:pt x="881" y="247"/>
                  </a:lnTo>
                  <a:lnTo>
                    <a:pt x="895" y="243"/>
                  </a:lnTo>
                  <a:lnTo>
                    <a:pt x="910" y="237"/>
                  </a:lnTo>
                  <a:lnTo>
                    <a:pt x="946" y="229"/>
                  </a:lnTo>
                  <a:lnTo>
                    <a:pt x="989" y="220"/>
                  </a:lnTo>
                  <a:lnTo>
                    <a:pt x="996" y="257"/>
                  </a:lnTo>
                  <a:close/>
                  <a:moveTo>
                    <a:pt x="877" y="291"/>
                  </a:moveTo>
                  <a:lnTo>
                    <a:pt x="868" y="297"/>
                  </a:lnTo>
                  <a:lnTo>
                    <a:pt x="860" y="304"/>
                  </a:lnTo>
                  <a:lnTo>
                    <a:pt x="852" y="313"/>
                  </a:lnTo>
                  <a:lnTo>
                    <a:pt x="844" y="322"/>
                  </a:lnTo>
                  <a:lnTo>
                    <a:pt x="837" y="334"/>
                  </a:lnTo>
                  <a:lnTo>
                    <a:pt x="828" y="348"/>
                  </a:lnTo>
                  <a:lnTo>
                    <a:pt x="819" y="363"/>
                  </a:lnTo>
                  <a:lnTo>
                    <a:pt x="810" y="381"/>
                  </a:lnTo>
                  <a:lnTo>
                    <a:pt x="777" y="363"/>
                  </a:lnTo>
                  <a:lnTo>
                    <a:pt x="787" y="344"/>
                  </a:lnTo>
                  <a:lnTo>
                    <a:pt x="798" y="326"/>
                  </a:lnTo>
                  <a:lnTo>
                    <a:pt x="807" y="311"/>
                  </a:lnTo>
                  <a:lnTo>
                    <a:pt x="816" y="297"/>
                  </a:lnTo>
                  <a:lnTo>
                    <a:pt x="825" y="285"/>
                  </a:lnTo>
                  <a:lnTo>
                    <a:pt x="836" y="276"/>
                  </a:lnTo>
                  <a:lnTo>
                    <a:pt x="846" y="266"/>
                  </a:lnTo>
                  <a:lnTo>
                    <a:pt x="857" y="259"/>
                  </a:lnTo>
                  <a:lnTo>
                    <a:pt x="877" y="291"/>
                  </a:lnTo>
                  <a:close/>
                  <a:moveTo>
                    <a:pt x="810" y="381"/>
                  </a:moveTo>
                  <a:lnTo>
                    <a:pt x="811" y="379"/>
                  </a:lnTo>
                  <a:lnTo>
                    <a:pt x="810" y="381"/>
                  </a:lnTo>
                  <a:lnTo>
                    <a:pt x="793" y="372"/>
                  </a:lnTo>
                  <a:lnTo>
                    <a:pt x="810" y="381"/>
                  </a:lnTo>
                  <a:close/>
                  <a:moveTo>
                    <a:pt x="810" y="381"/>
                  </a:moveTo>
                  <a:lnTo>
                    <a:pt x="792" y="415"/>
                  </a:lnTo>
                  <a:lnTo>
                    <a:pt x="778" y="439"/>
                  </a:lnTo>
                  <a:lnTo>
                    <a:pt x="773" y="449"/>
                  </a:lnTo>
                  <a:lnTo>
                    <a:pt x="768" y="457"/>
                  </a:lnTo>
                  <a:lnTo>
                    <a:pt x="763" y="463"/>
                  </a:lnTo>
                  <a:lnTo>
                    <a:pt x="757" y="468"/>
                  </a:lnTo>
                  <a:lnTo>
                    <a:pt x="752" y="472"/>
                  </a:lnTo>
                  <a:lnTo>
                    <a:pt x="747" y="475"/>
                  </a:lnTo>
                  <a:lnTo>
                    <a:pt x="742" y="476"/>
                  </a:lnTo>
                  <a:lnTo>
                    <a:pt x="736" y="477"/>
                  </a:lnTo>
                  <a:lnTo>
                    <a:pt x="720" y="476"/>
                  </a:lnTo>
                  <a:lnTo>
                    <a:pt x="702" y="473"/>
                  </a:lnTo>
                  <a:lnTo>
                    <a:pt x="708" y="436"/>
                  </a:lnTo>
                  <a:lnTo>
                    <a:pt x="717" y="437"/>
                  </a:lnTo>
                  <a:lnTo>
                    <a:pt x="725" y="437"/>
                  </a:lnTo>
                  <a:lnTo>
                    <a:pt x="729" y="437"/>
                  </a:lnTo>
                  <a:lnTo>
                    <a:pt x="732" y="435"/>
                  </a:lnTo>
                  <a:lnTo>
                    <a:pt x="735" y="433"/>
                  </a:lnTo>
                  <a:lnTo>
                    <a:pt x="738" y="431"/>
                  </a:lnTo>
                  <a:lnTo>
                    <a:pt x="745" y="422"/>
                  </a:lnTo>
                  <a:lnTo>
                    <a:pt x="752" y="408"/>
                  </a:lnTo>
                  <a:lnTo>
                    <a:pt x="764" y="389"/>
                  </a:lnTo>
                  <a:lnTo>
                    <a:pt x="777" y="363"/>
                  </a:lnTo>
                  <a:lnTo>
                    <a:pt x="810" y="381"/>
                  </a:lnTo>
                  <a:close/>
                  <a:moveTo>
                    <a:pt x="702" y="473"/>
                  </a:moveTo>
                  <a:lnTo>
                    <a:pt x="695" y="472"/>
                  </a:lnTo>
                  <a:lnTo>
                    <a:pt x="685" y="471"/>
                  </a:lnTo>
                  <a:lnTo>
                    <a:pt x="675" y="469"/>
                  </a:lnTo>
                  <a:lnTo>
                    <a:pt x="663" y="468"/>
                  </a:lnTo>
                  <a:lnTo>
                    <a:pt x="666" y="431"/>
                  </a:lnTo>
                  <a:lnTo>
                    <a:pt x="677" y="432"/>
                  </a:lnTo>
                  <a:lnTo>
                    <a:pt x="688" y="433"/>
                  </a:lnTo>
                  <a:lnTo>
                    <a:pt x="699" y="435"/>
                  </a:lnTo>
                  <a:lnTo>
                    <a:pt x="708" y="436"/>
                  </a:lnTo>
                  <a:lnTo>
                    <a:pt x="702" y="473"/>
                  </a:lnTo>
                  <a:close/>
                  <a:moveTo>
                    <a:pt x="663" y="468"/>
                  </a:moveTo>
                  <a:lnTo>
                    <a:pt x="650" y="468"/>
                  </a:lnTo>
                  <a:lnTo>
                    <a:pt x="639" y="469"/>
                  </a:lnTo>
                  <a:lnTo>
                    <a:pt x="628" y="471"/>
                  </a:lnTo>
                  <a:lnTo>
                    <a:pt x="616" y="474"/>
                  </a:lnTo>
                  <a:lnTo>
                    <a:pt x="596" y="484"/>
                  </a:lnTo>
                  <a:lnTo>
                    <a:pt x="575" y="494"/>
                  </a:lnTo>
                  <a:lnTo>
                    <a:pt x="558" y="460"/>
                  </a:lnTo>
                  <a:lnTo>
                    <a:pt x="570" y="454"/>
                  </a:lnTo>
                  <a:lnTo>
                    <a:pt x="582" y="447"/>
                  </a:lnTo>
                  <a:lnTo>
                    <a:pt x="595" y="442"/>
                  </a:lnTo>
                  <a:lnTo>
                    <a:pt x="607" y="438"/>
                  </a:lnTo>
                  <a:lnTo>
                    <a:pt x="621" y="434"/>
                  </a:lnTo>
                  <a:lnTo>
                    <a:pt x="635" y="431"/>
                  </a:lnTo>
                  <a:lnTo>
                    <a:pt x="650" y="430"/>
                  </a:lnTo>
                  <a:lnTo>
                    <a:pt x="666" y="431"/>
                  </a:lnTo>
                  <a:lnTo>
                    <a:pt x="663" y="468"/>
                  </a:lnTo>
                  <a:close/>
                  <a:moveTo>
                    <a:pt x="575" y="494"/>
                  </a:moveTo>
                  <a:lnTo>
                    <a:pt x="559" y="502"/>
                  </a:lnTo>
                  <a:lnTo>
                    <a:pt x="541" y="509"/>
                  </a:lnTo>
                  <a:lnTo>
                    <a:pt x="525" y="515"/>
                  </a:lnTo>
                  <a:lnTo>
                    <a:pt x="506" y="521"/>
                  </a:lnTo>
                  <a:lnTo>
                    <a:pt x="497" y="523"/>
                  </a:lnTo>
                  <a:lnTo>
                    <a:pt x="488" y="523"/>
                  </a:lnTo>
                  <a:lnTo>
                    <a:pt x="477" y="524"/>
                  </a:lnTo>
                  <a:lnTo>
                    <a:pt x="467" y="523"/>
                  </a:lnTo>
                  <a:lnTo>
                    <a:pt x="456" y="522"/>
                  </a:lnTo>
                  <a:lnTo>
                    <a:pt x="444" y="520"/>
                  </a:lnTo>
                  <a:lnTo>
                    <a:pt x="433" y="515"/>
                  </a:lnTo>
                  <a:lnTo>
                    <a:pt x="421" y="511"/>
                  </a:lnTo>
                  <a:lnTo>
                    <a:pt x="434" y="476"/>
                  </a:lnTo>
                  <a:lnTo>
                    <a:pt x="443" y="479"/>
                  </a:lnTo>
                  <a:lnTo>
                    <a:pt x="453" y="482"/>
                  </a:lnTo>
                  <a:lnTo>
                    <a:pt x="462" y="484"/>
                  </a:lnTo>
                  <a:lnTo>
                    <a:pt x="470" y="485"/>
                  </a:lnTo>
                  <a:lnTo>
                    <a:pt x="478" y="486"/>
                  </a:lnTo>
                  <a:lnTo>
                    <a:pt x="487" y="485"/>
                  </a:lnTo>
                  <a:lnTo>
                    <a:pt x="494" y="484"/>
                  </a:lnTo>
                  <a:lnTo>
                    <a:pt x="502" y="482"/>
                  </a:lnTo>
                  <a:lnTo>
                    <a:pt x="516" y="478"/>
                  </a:lnTo>
                  <a:lnTo>
                    <a:pt x="531" y="473"/>
                  </a:lnTo>
                  <a:lnTo>
                    <a:pt x="544" y="467"/>
                  </a:lnTo>
                  <a:lnTo>
                    <a:pt x="558" y="460"/>
                  </a:lnTo>
                  <a:lnTo>
                    <a:pt x="575" y="494"/>
                  </a:lnTo>
                  <a:close/>
                  <a:moveTo>
                    <a:pt x="434" y="476"/>
                  </a:moveTo>
                  <a:lnTo>
                    <a:pt x="433" y="476"/>
                  </a:lnTo>
                  <a:lnTo>
                    <a:pt x="434" y="476"/>
                  </a:lnTo>
                  <a:lnTo>
                    <a:pt x="428" y="494"/>
                  </a:lnTo>
                  <a:lnTo>
                    <a:pt x="434" y="476"/>
                  </a:lnTo>
                  <a:close/>
                  <a:moveTo>
                    <a:pt x="421" y="511"/>
                  </a:moveTo>
                  <a:lnTo>
                    <a:pt x="408" y="506"/>
                  </a:lnTo>
                  <a:lnTo>
                    <a:pt x="396" y="501"/>
                  </a:lnTo>
                  <a:lnTo>
                    <a:pt x="385" y="495"/>
                  </a:lnTo>
                  <a:lnTo>
                    <a:pt x="373" y="488"/>
                  </a:lnTo>
                  <a:lnTo>
                    <a:pt x="362" y="480"/>
                  </a:lnTo>
                  <a:lnTo>
                    <a:pt x="352" y="473"/>
                  </a:lnTo>
                  <a:lnTo>
                    <a:pt x="342" y="465"/>
                  </a:lnTo>
                  <a:lnTo>
                    <a:pt x="332" y="456"/>
                  </a:lnTo>
                  <a:lnTo>
                    <a:pt x="314" y="438"/>
                  </a:lnTo>
                  <a:lnTo>
                    <a:pt x="296" y="420"/>
                  </a:lnTo>
                  <a:lnTo>
                    <a:pt x="280" y="400"/>
                  </a:lnTo>
                  <a:lnTo>
                    <a:pt x="263" y="381"/>
                  </a:lnTo>
                  <a:lnTo>
                    <a:pt x="292" y="357"/>
                  </a:lnTo>
                  <a:lnTo>
                    <a:pt x="307" y="374"/>
                  </a:lnTo>
                  <a:lnTo>
                    <a:pt x="323" y="392"/>
                  </a:lnTo>
                  <a:lnTo>
                    <a:pt x="338" y="409"/>
                  </a:lnTo>
                  <a:lnTo>
                    <a:pt x="356" y="426"/>
                  </a:lnTo>
                  <a:lnTo>
                    <a:pt x="373" y="441"/>
                  </a:lnTo>
                  <a:lnTo>
                    <a:pt x="392" y="455"/>
                  </a:lnTo>
                  <a:lnTo>
                    <a:pt x="402" y="461"/>
                  </a:lnTo>
                  <a:lnTo>
                    <a:pt x="412" y="467"/>
                  </a:lnTo>
                  <a:lnTo>
                    <a:pt x="423" y="472"/>
                  </a:lnTo>
                  <a:lnTo>
                    <a:pt x="434" y="476"/>
                  </a:lnTo>
                  <a:lnTo>
                    <a:pt x="421" y="511"/>
                  </a:lnTo>
                  <a:close/>
                  <a:moveTo>
                    <a:pt x="263" y="381"/>
                  </a:moveTo>
                  <a:lnTo>
                    <a:pt x="245" y="359"/>
                  </a:lnTo>
                  <a:lnTo>
                    <a:pt x="227" y="339"/>
                  </a:lnTo>
                  <a:lnTo>
                    <a:pt x="218" y="330"/>
                  </a:lnTo>
                  <a:lnTo>
                    <a:pt x="210" y="321"/>
                  </a:lnTo>
                  <a:lnTo>
                    <a:pt x="200" y="313"/>
                  </a:lnTo>
                  <a:lnTo>
                    <a:pt x="191" y="305"/>
                  </a:lnTo>
                  <a:lnTo>
                    <a:pt x="213" y="276"/>
                  </a:lnTo>
                  <a:lnTo>
                    <a:pt x="224" y="284"/>
                  </a:lnTo>
                  <a:lnTo>
                    <a:pt x="233" y="293"/>
                  </a:lnTo>
                  <a:lnTo>
                    <a:pt x="244" y="302"/>
                  </a:lnTo>
                  <a:lnTo>
                    <a:pt x="254" y="313"/>
                  </a:lnTo>
                  <a:lnTo>
                    <a:pt x="272" y="334"/>
                  </a:lnTo>
                  <a:lnTo>
                    <a:pt x="292" y="357"/>
                  </a:lnTo>
                  <a:lnTo>
                    <a:pt x="263" y="381"/>
                  </a:lnTo>
                  <a:close/>
                  <a:moveTo>
                    <a:pt x="191" y="305"/>
                  </a:moveTo>
                  <a:lnTo>
                    <a:pt x="172" y="290"/>
                  </a:lnTo>
                  <a:lnTo>
                    <a:pt x="155" y="276"/>
                  </a:lnTo>
                  <a:lnTo>
                    <a:pt x="148" y="268"/>
                  </a:lnTo>
                  <a:lnTo>
                    <a:pt x="143" y="261"/>
                  </a:lnTo>
                  <a:lnTo>
                    <a:pt x="138" y="254"/>
                  </a:lnTo>
                  <a:lnTo>
                    <a:pt x="134" y="248"/>
                  </a:lnTo>
                  <a:lnTo>
                    <a:pt x="166" y="229"/>
                  </a:lnTo>
                  <a:lnTo>
                    <a:pt x="174" y="240"/>
                  </a:lnTo>
                  <a:lnTo>
                    <a:pt x="183" y="251"/>
                  </a:lnTo>
                  <a:lnTo>
                    <a:pt x="196" y="262"/>
                  </a:lnTo>
                  <a:lnTo>
                    <a:pt x="213" y="276"/>
                  </a:lnTo>
                  <a:lnTo>
                    <a:pt x="191" y="305"/>
                  </a:lnTo>
                  <a:close/>
                  <a:moveTo>
                    <a:pt x="134" y="248"/>
                  </a:moveTo>
                  <a:lnTo>
                    <a:pt x="0" y="0"/>
                  </a:lnTo>
                  <a:lnTo>
                    <a:pt x="134" y="248"/>
                  </a:lnTo>
                  <a:lnTo>
                    <a:pt x="150" y="239"/>
                  </a:lnTo>
                  <a:lnTo>
                    <a:pt x="134" y="248"/>
                  </a:lnTo>
                  <a:close/>
                  <a:moveTo>
                    <a:pt x="134" y="248"/>
                  </a:moveTo>
                  <a:lnTo>
                    <a:pt x="129" y="240"/>
                  </a:lnTo>
                  <a:lnTo>
                    <a:pt x="127" y="231"/>
                  </a:lnTo>
                  <a:lnTo>
                    <a:pt x="126" y="223"/>
                  </a:lnTo>
                  <a:lnTo>
                    <a:pt x="126" y="215"/>
                  </a:lnTo>
                  <a:lnTo>
                    <a:pt x="163" y="221"/>
                  </a:lnTo>
                  <a:lnTo>
                    <a:pt x="164" y="224"/>
                  </a:lnTo>
                  <a:lnTo>
                    <a:pt x="166" y="229"/>
                  </a:lnTo>
                  <a:lnTo>
                    <a:pt x="134" y="248"/>
                  </a:lnTo>
                  <a:close/>
                  <a:moveTo>
                    <a:pt x="126" y="215"/>
                  </a:moveTo>
                  <a:lnTo>
                    <a:pt x="128" y="207"/>
                  </a:lnTo>
                  <a:lnTo>
                    <a:pt x="132" y="199"/>
                  </a:lnTo>
                  <a:lnTo>
                    <a:pt x="139" y="193"/>
                  </a:lnTo>
                  <a:lnTo>
                    <a:pt x="146" y="187"/>
                  </a:lnTo>
                  <a:lnTo>
                    <a:pt x="165" y="219"/>
                  </a:lnTo>
                  <a:lnTo>
                    <a:pt x="164" y="220"/>
                  </a:lnTo>
                  <a:lnTo>
                    <a:pt x="163" y="221"/>
                  </a:lnTo>
                  <a:lnTo>
                    <a:pt x="126" y="215"/>
                  </a:lnTo>
                  <a:close/>
                  <a:moveTo>
                    <a:pt x="146" y="187"/>
                  </a:moveTo>
                  <a:lnTo>
                    <a:pt x="154" y="183"/>
                  </a:lnTo>
                  <a:lnTo>
                    <a:pt x="164" y="180"/>
                  </a:lnTo>
                  <a:lnTo>
                    <a:pt x="177" y="177"/>
                  </a:lnTo>
                  <a:lnTo>
                    <a:pt x="190" y="176"/>
                  </a:lnTo>
                  <a:lnTo>
                    <a:pt x="192" y="214"/>
                  </a:lnTo>
                  <a:lnTo>
                    <a:pt x="183" y="214"/>
                  </a:lnTo>
                  <a:lnTo>
                    <a:pt x="176" y="215"/>
                  </a:lnTo>
                  <a:lnTo>
                    <a:pt x="171" y="217"/>
                  </a:lnTo>
                  <a:lnTo>
                    <a:pt x="165" y="219"/>
                  </a:lnTo>
                  <a:lnTo>
                    <a:pt x="146" y="187"/>
                  </a:lnTo>
                  <a:close/>
                  <a:moveTo>
                    <a:pt x="193" y="213"/>
                  </a:moveTo>
                  <a:lnTo>
                    <a:pt x="191" y="214"/>
                  </a:lnTo>
                  <a:lnTo>
                    <a:pt x="192" y="214"/>
                  </a:lnTo>
                  <a:lnTo>
                    <a:pt x="191" y="194"/>
                  </a:lnTo>
                  <a:lnTo>
                    <a:pt x="193" y="213"/>
                  </a:lnTo>
                  <a:close/>
                  <a:moveTo>
                    <a:pt x="189" y="176"/>
                  </a:moveTo>
                  <a:lnTo>
                    <a:pt x="208" y="175"/>
                  </a:lnTo>
                  <a:lnTo>
                    <a:pt x="228" y="175"/>
                  </a:lnTo>
                  <a:lnTo>
                    <a:pt x="251" y="175"/>
                  </a:lnTo>
                  <a:lnTo>
                    <a:pt x="276" y="176"/>
                  </a:lnTo>
                  <a:lnTo>
                    <a:pt x="274" y="214"/>
                  </a:lnTo>
                  <a:lnTo>
                    <a:pt x="250" y="213"/>
                  </a:lnTo>
                  <a:lnTo>
                    <a:pt x="228" y="212"/>
                  </a:lnTo>
                  <a:lnTo>
                    <a:pt x="210" y="212"/>
                  </a:lnTo>
                  <a:lnTo>
                    <a:pt x="193" y="213"/>
                  </a:lnTo>
                  <a:lnTo>
                    <a:pt x="189" y="176"/>
                  </a:lnTo>
                  <a:close/>
                  <a:moveTo>
                    <a:pt x="276" y="176"/>
                  </a:moveTo>
                  <a:lnTo>
                    <a:pt x="298" y="177"/>
                  </a:lnTo>
                  <a:lnTo>
                    <a:pt x="323" y="178"/>
                  </a:lnTo>
                  <a:lnTo>
                    <a:pt x="347" y="178"/>
                  </a:lnTo>
                  <a:lnTo>
                    <a:pt x="369" y="177"/>
                  </a:lnTo>
                  <a:lnTo>
                    <a:pt x="391" y="175"/>
                  </a:lnTo>
                  <a:lnTo>
                    <a:pt x="411" y="172"/>
                  </a:lnTo>
                  <a:lnTo>
                    <a:pt x="421" y="170"/>
                  </a:lnTo>
                  <a:lnTo>
                    <a:pt x="429" y="167"/>
                  </a:lnTo>
                  <a:lnTo>
                    <a:pt x="436" y="163"/>
                  </a:lnTo>
                  <a:lnTo>
                    <a:pt x="443" y="160"/>
                  </a:lnTo>
                  <a:lnTo>
                    <a:pt x="463" y="192"/>
                  </a:lnTo>
                  <a:lnTo>
                    <a:pt x="455" y="197"/>
                  </a:lnTo>
                  <a:lnTo>
                    <a:pt x="445" y="201"/>
                  </a:lnTo>
                  <a:lnTo>
                    <a:pt x="435" y="205"/>
                  </a:lnTo>
                  <a:lnTo>
                    <a:pt x="425" y="208"/>
                  </a:lnTo>
                  <a:lnTo>
                    <a:pt x="401" y="212"/>
                  </a:lnTo>
                  <a:lnTo>
                    <a:pt x="377" y="214"/>
                  </a:lnTo>
                  <a:lnTo>
                    <a:pt x="352" y="215"/>
                  </a:lnTo>
                  <a:lnTo>
                    <a:pt x="325" y="215"/>
                  </a:lnTo>
                  <a:lnTo>
                    <a:pt x="299" y="215"/>
                  </a:lnTo>
                  <a:lnTo>
                    <a:pt x="274" y="214"/>
                  </a:lnTo>
                  <a:lnTo>
                    <a:pt x="276" y="176"/>
                  </a:lnTo>
                  <a:close/>
                  <a:moveTo>
                    <a:pt x="464" y="191"/>
                  </a:moveTo>
                  <a:lnTo>
                    <a:pt x="463" y="192"/>
                  </a:lnTo>
                  <a:lnTo>
                    <a:pt x="454" y="176"/>
                  </a:lnTo>
                  <a:lnTo>
                    <a:pt x="464" y="191"/>
                  </a:lnTo>
                  <a:close/>
                  <a:moveTo>
                    <a:pt x="442" y="161"/>
                  </a:moveTo>
                  <a:lnTo>
                    <a:pt x="453" y="153"/>
                  </a:lnTo>
                  <a:lnTo>
                    <a:pt x="462" y="146"/>
                  </a:lnTo>
                  <a:lnTo>
                    <a:pt x="485" y="176"/>
                  </a:lnTo>
                  <a:lnTo>
                    <a:pt x="474" y="184"/>
                  </a:lnTo>
                  <a:lnTo>
                    <a:pt x="464" y="191"/>
                  </a:lnTo>
                  <a:lnTo>
                    <a:pt x="442" y="161"/>
                  </a:lnTo>
                  <a:close/>
                  <a:moveTo>
                    <a:pt x="462" y="146"/>
                  </a:moveTo>
                  <a:lnTo>
                    <a:pt x="485" y="128"/>
                  </a:lnTo>
                  <a:lnTo>
                    <a:pt x="462" y="146"/>
                  </a:lnTo>
                  <a:lnTo>
                    <a:pt x="473" y="160"/>
                  </a:lnTo>
                  <a:lnTo>
                    <a:pt x="462" y="146"/>
                  </a:lnTo>
                  <a:close/>
                  <a:moveTo>
                    <a:pt x="462" y="146"/>
                  </a:moveTo>
                  <a:lnTo>
                    <a:pt x="482" y="130"/>
                  </a:lnTo>
                  <a:lnTo>
                    <a:pt x="504" y="115"/>
                  </a:lnTo>
                  <a:lnTo>
                    <a:pt x="514" y="109"/>
                  </a:lnTo>
                  <a:lnTo>
                    <a:pt x="526" y="103"/>
                  </a:lnTo>
                  <a:lnTo>
                    <a:pt x="537" y="96"/>
                  </a:lnTo>
                  <a:lnTo>
                    <a:pt x="549" y="92"/>
                  </a:lnTo>
                  <a:lnTo>
                    <a:pt x="561" y="88"/>
                  </a:lnTo>
                  <a:lnTo>
                    <a:pt x="573" y="85"/>
                  </a:lnTo>
                  <a:lnTo>
                    <a:pt x="585" y="84"/>
                  </a:lnTo>
                  <a:lnTo>
                    <a:pt x="599" y="84"/>
                  </a:lnTo>
                  <a:lnTo>
                    <a:pt x="612" y="85"/>
                  </a:lnTo>
                  <a:lnTo>
                    <a:pt x="626" y="88"/>
                  </a:lnTo>
                  <a:lnTo>
                    <a:pt x="640" y="93"/>
                  </a:lnTo>
                  <a:lnTo>
                    <a:pt x="654" y="101"/>
                  </a:lnTo>
                  <a:lnTo>
                    <a:pt x="637" y="134"/>
                  </a:lnTo>
                  <a:lnTo>
                    <a:pt x="626" y="128"/>
                  </a:lnTo>
                  <a:lnTo>
                    <a:pt x="615" y="125"/>
                  </a:lnTo>
                  <a:lnTo>
                    <a:pt x="605" y="123"/>
                  </a:lnTo>
                  <a:lnTo>
                    <a:pt x="595" y="122"/>
                  </a:lnTo>
                  <a:lnTo>
                    <a:pt x="585" y="123"/>
                  </a:lnTo>
                  <a:lnTo>
                    <a:pt x="575" y="124"/>
                  </a:lnTo>
                  <a:lnTo>
                    <a:pt x="566" y="127"/>
                  </a:lnTo>
                  <a:lnTo>
                    <a:pt x="557" y="130"/>
                  </a:lnTo>
                  <a:lnTo>
                    <a:pt x="546" y="135"/>
                  </a:lnTo>
                  <a:lnTo>
                    <a:pt x="538" y="140"/>
                  </a:lnTo>
                  <a:lnTo>
                    <a:pt x="529" y="145"/>
                  </a:lnTo>
                  <a:lnTo>
                    <a:pt x="520" y="150"/>
                  </a:lnTo>
                  <a:lnTo>
                    <a:pt x="502" y="162"/>
                  </a:lnTo>
                  <a:lnTo>
                    <a:pt x="485" y="176"/>
                  </a:lnTo>
                  <a:lnTo>
                    <a:pt x="462" y="146"/>
                  </a:lnTo>
                  <a:close/>
                  <a:moveTo>
                    <a:pt x="637" y="134"/>
                  </a:moveTo>
                  <a:lnTo>
                    <a:pt x="645" y="117"/>
                  </a:lnTo>
                  <a:lnTo>
                    <a:pt x="637" y="134"/>
                  </a:lnTo>
                  <a:close/>
                  <a:moveTo>
                    <a:pt x="653" y="100"/>
                  </a:moveTo>
                  <a:lnTo>
                    <a:pt x="677" y="112"/>
                  </a:lnTo>
                  <a:lnTo>
                    <a:pt x="699" y="125"/>
                  </a:lnTo>
                  <a:lnTo>
                    <a:pt x="720" y="140"/>
                  </a:lnTo>
                  <a:lnTo>
                    <a:pt x="741" y="154"/>
                  </a:lnTo>
                  <a:lnTo>
                    <a:pt x="720" y="185"/>
                  </a:lnTo>
                  <a:lnTo>
                    <a:pt x="700" y="172"/>
                  </a:lnTo>
                  <a:lnTo>
                    <a:pt x="680" y="158"/>
                  </a:lnTo>
                  <a:lnTo>
                    <a:pt x="659" y="145"/>
                  </a:lnTo>
                  <a:lnTo>
                    <a:pt x="637" y="134"/>
                  </a:lnTo>
                  <a:lnTo>
                    <a:pt x="653" y="100"/>
                  </a:lnTo>
                  <a:close/>
                  <a:moveTo>
                    <a:pt x="741" y="154"/>
                  </a:moveTo>
                  <a:lnTo>
                    <a:pt x="770" y="174"/>
                  </a:lnTo>
                  <a:lnTo>
                    <a:pt x="796" y="190"/>
                  </a:lnTo>
                  <a:lnTo>
                    <a:pt x="809" y="196"/>
                  </a:lnTo>
                  <a:lnTo>
                    <a:pt x="821" y="201"/>
                  </a:lnTo>
                  <a:lnTo>
                    <a:pt x="834" y="205"/>
                  </a:lnTo>
                  <a:lnTo>
                    <a:pt x="845" y="206"/>
                  </a:lnTo>
                  <a:lnTo>
                    <a:pt x="845" y="243"/>
                  </a:lnTo>
                  <a:lnTo>
                    <a:pt x="838" y="243"/>
                  </a:lnTo>
                  <a:lnTo>
                    <a:pt x="829" y="242"/>
                  </a:lnTo>
                  <a:lnTo>
                    <a:pt x="821" y="241"/>
                  </a:lnTo>
                  <a:lnTo>
                    <a:pt x="814" y="239"/>
                  </a:lnTo>
                  <a:lnTo>
                    <a:pt x="799" y="232"/>
                  </a:lnTo>
                  <a:lnTo>
                    <a:pt x="783" y="225"/>
                  </a:lnTo>
                  <a:lnTo>
                    <a:pt x="768" y="217"/>
                  </a:lnTo>
                  <a:lnTo>
                    <a:pt x="752" y="207"/>
                  </a:lnTo>
                  <a:lnTo>
                    <a:pt x="736" y="196"/>
                  </a:lnTo>
                  <a:lnTo>
                    <a:pt x="720" y="185"/>
                  </a:lnTo>
                  <a:lnTo>
                    <a:pt x="741" y="154"/>
                  </a:lnTo>
                  <a:close/>
                  <a:moveTo>
                    <a:pt x="845" y="206"/>
                  </a:moveTo>
                  <a:lnTo>
                    <a:pt x="877" y="206"/>
                  </a:lnTo>
                  <a:lnTo>
                    <a:pt x="913" y="208"/>
                  </a:lnTo>
                  <a:lnTo>
                    <a:pt x="948" y="210"/>
                  </a:lnTo>
                  <a:lnTo>
                    <a:pt x="978" y="213"/>
                  </a:lnTo>
                  <a:lnTo>
                    <a:pt x="974" y="250"/>
                  </a:lnTo>
                  <a:lnTo>
                    <a:pt x="945" y="247"/>
                  </a:lnTo>
                  <a:lnTo>
                    <a:pt x="911" y="245"/>
                  </a:lnTo>
                  <a:lnTo>
                    <a:pt x="876" y="244"/>
                  </a:lnTo>
                  <a:lnTo>
                    <a:pt x="845" y="243"/>
                  </a:lnTo>
                  <a:lnTo>
                    <a:pt x="845" y="206"/>
                  </a:lnTo>
                  <a:close/>
                  <a:moveTo>
                    <a:pt x="978" y="213"/>
                  </a:moveTo>
                  <a:lnTo>
                    <a:pt x="989" y="214"/>
                  </a:lnTo>
                  <a:lnTo>
                    <a:pt x="997" y="216"/>
                  </a:lnTo>
                  <a:lnTo>
                    <a:pt x="988" y="252"/>
                  </a:lnTo>
                  <a:lnTo>
                    <a:pt x="982" y="251"/>
                  </a:lnTo>
                  <a:lnTo>
                    <a:pt x="974" y="250"/>
                  </a:lnTo>
                  <a:lnTo>
                    <a:pt x="978" y="213"/>
                  </a:lnTo>
                  <a:close/>
                  <a:moveTo>
                    <a:pt x="997" y="216"/>
                  </a:moveTo>
                  <a:lnTo>
                    <a:pt x="1006" y="219"/>
                  </a:lnTo>
                  <a:lnTo>
                    <a:pt x="1013" y="222"/>
                  </a:lnTo>
                  <a:lnTo>
                    <a:pt x="1017" y="225"/>
                  </a:lnTo>
                  <a:lnTo>
                    <a:pt x="1020" y="229"/>
                  </a:lnTo>
                  <a:lnTo>
                    <a:pt x="1021" y="234"/>
                  </a:lnTo>
                  <a:lnTo>
                    <a:pt x="1019" y="240"/>
                  </a:lnTo>
                  <a:lnTo>
                    <a:pt x="1016" y="245"/>
                  </a:lnTo>
                  <a:lnTo>
                    <a:pt x="1010" y="251"/>
                  </a:lnTo>
                  <a:lnTo>
                    <a:pt x="984" y="223"/>
                  </a:lnTo>
                  <a:lnTo>
                    <a:pt x="987" y="221"/>
                  </a:lnTo>
                  <a:lnTo>
                    <a:pt x="990" y="221"/>
                  </a:lnTo>
                  <a:lnTo>
                    <a:pt x="992" y="221"/>
                  </a:lnTo>
                  <a:lnTo>
                    <a:pt x="994" y="222"/>
                  </a:lnTo>
                  <a:lnTo>
                    <a:pt x="997" y="227"/>
                  </a:lnTo>
                  <a:lnTo>
                    <a:pt x="998" y="234"/>
                  </a:lnTo>
                  <a:lnTo>
                    <a:pt x="998" y="242"/>
                  </a:lnTo>
                  <a:lnTo>
                    <a:pt x="997" y="248"/>
                  </a:lnTo>
                  <a:lnTo>
                    <a:pt x="995" y="250"/>
                  </a:lnTo>
                  <a:lnTo>
                    <a:pt x="993" y="252"/>
                  </a:lnTo>
                  <a:lnTo>
                    <a:pt x="991" y="253"/>
                  </a:lnTo>
                  <a:lnTo>
                    <a:pt x="988" y="252"/>
                  </a:lnTo>
                  <a:lnTo>
                    <a:pt x="997" y="216"/>
                  </a:lnTo>
                  <a:close/>
                  <a:moveTo>
                    <a:pt x="984" y="223"/>
                  </a:moveTo>
                  <a:lnTo>
                    <a:pt x="964" y="242"/>
                  </a:lnTo>
                  <a:lnTo>
                    <a:pt x="984" y="223"/>
                  </a:lnTo>
                  <a:lnTo>
                    <a:pt x="997" y="237"/>
                  </a:lnTo>
                  <a:lnTo>
                    <a:pt x="984" y="223"/>
                  </a:lnTo>
                  <a:close/>
                  <a:moveTo>
                    <a:pt x="1010" y="251"/>
                  </a:moveTo>
                  <a:lnTo>
                    <a:pt x="1004" y="255"/>
                  </a:lnTo>
                  <a:lnTo>
                    <a:pt x="997" y="257"/>
                  </a:lnTo>
                  <a:lnTo>
                    <a:pt x="988" y="221"/>
                  </a:lnTo>
                  <a:lnTo>
                    <a:pt x="986" y="223"/>
                  </a:lnTo>
                  <a:lnTo>
                    <a:pt x="984" y="223"/>
                  </a:lnTo>
                  <a:lnTo>
                    <a:pt x="1010" y="251"/>
                  </a:lnTo>
                  <a:close/>
                  <a:moveTo>
                    <a:pt x="997" y="257"/>
                  </a:moveTo>
                  <a:lnTo>
                    <a:pt x="998" y="257"/>
                  </a:lnTo>
                  <a:lnTo>
                    <a:pt x="996" y="257"/>
                  </a:lnTo>
                  <a:lnTo>
                    <a:pt x="993" y="239"/>
                  </a:lnTo>
                  <a:lnTo>
                    <a:pt x="997" y="25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12" name="Freeform 2420">
              <a:extLst>
                <a:ext uri="{FF2B5EF4-FFF2-40B4-BE49-F238E27FC236}">
                  <a16:creationId xmlns:a16="http://schemas.microsoft.com/office/drawing/2014/main" id="{D8505C31-55A2-4306-840B-230A855EF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2" y="3479"/>
              <a:ext cx="27" cy="98"/>
            </a:xfrm>
            <a:custGeom>
              <a:avLst/>
              <a:gdLst>
                <a:gd name="T0" fmla="*/ 0 w 397"/>
                <a:gd name="T1" fmla="*/ 0 h 1469"/>
                <a:gd name="T2" fmla="*/ 0 w 397"/>
                <a:gd name="T3" fmla="*/ 0 h 1469"/>
                <a:gd name="T4" fmla="*/ 0 w 397"/>
                <a:gd name="T5" fmla="*/ 0 h 1469"/>
                <a:gd name="T6" fmla="*/ 0 w 397"/>
                <a:gd name="T7" fmla="*/ 1 h 1469"/>
                <a:gd name="T8" fmla="*/ 1 w 397"/>
                <a:gd name="T9" fmla="*/ 1 h 1469"/>
                <a:gd name="T10" fmla="*/ 1 w 397"/>
                <a:gd name="T11" fmla="*/ 1 h 1469"/>
                <a:gd name="T12" fmla="*/ 1 w 397"/>
                <a:gd name="T13" fmla="*/ 1 h 1469"/>
                <a:gd name="T14" fmla="*/ 1 w 397"/>
                <a:gd name="T15" fmla="*/ 1 h 1469"/>
                <a:gd name="T16" fmla="*/ 1 w 397"/>
                <a:gd name="T17" fmla="*/ 1 h 1469"/>
                <a:gd name="T18" fmla="*/ 1 w 397"/>
                <a:gd name="T19" fmla="*/ 2 h 1469"/>
                <a:gd name="T20" fmla="*/ 1 w 397"/>
                <a:gd name="T21" fmla="*/ 2 h 1469"/>
                <a:gd name="T22" fmla="*/ 1 w 397"/>
                <a:gd name="T23" fmla="*/ 2 h 1469"/>
                <a:gd name="T24" fmla="*/ 1 w 397"/>
                <a:gd name="T25" fmla="*/ 2 h 1469"/>
                <a:gd name="T26" fmla="*/ 2 w 397"/>
                <a:gd name="T27" fmla="*/ 2 h 1469"/>
                <a:gd name="T28" fmla="*/ 2 w 397"/>
                <a:gd name="T29" fmla="*/ 2 h 1469"/>
                <a:gd name="T30" fmla="*/ 2 w 397"/>
                <a:gd name="T31" fmla="*/ 3 h 1469"/>
                <a:gd name="T32" fmla="*/ 2 w 397"/>
                <a:gd name="T33" fmla="*/ 3 h 1469"/>
                <a:gd name="T34" fmla="*/ 2 w 397"/>
                <a:gd name="T35" fmla="*/ 3 h 1469"/>
                <a:gd name="T36" fmla="*/ 2 w 397"/>
                <a:gd name="T37" fmla="*/ 3 h 1469"/>
                <a:gd name="T38" fmla="*/ 2 w 397"/>
                <a:gd name="T39" fmla="*/ 3 h 1469"/>
                <a:gd name="T40" fmla="*/ 2 w 397"/>
                <a:gd name="T41" fmla="*/ 4 h 1469"/>
                <a:gd name="T42" fmla="*/ 2 w 397"/>
                <a:gd name="T43" fmla="*/ 4 h 1469"/>
                <a:gd name="T44" fmla="*/ 2 w 397"/>
                <a:gd name="T45" fmla="*/ 4 h 1469"/>
                <a:gd name="T46" fmla="*/ 2 w 397"/>
                <a:gd name="T47" fmla="*/ 4 h 1469"/>
                <a:gd name="T48" fmla="*/ 2 w 397"/>
                <a:gd name="T49" fmla="*/ 4 h 1469"/>
                <a:gd name="T50" fmla="*/ 2 w 397"/>
                <a:gd name="T51" fmla="*/ 5 h 1469"/>
                <a:gd name="T52" fmla="*/ 2 w 397"/>
                <a:gd name="T53" fmla="*/ 5 h 1469"/>
                <a:gd name="T54" fmla="*/ 2 w 397"/>
                <a:gd name="T55" fmla="*/ 5 h 1469"/>
                <a:gd name="T56" fmla="*/ 2 w 397"/>
                <a:gd name="T57" fmla="*/ 5 h 1469"/>
                <a:gd name="T58" fmla="*/ 2 w 397"/>
                <a:gd name="T59" fmla="*/ 6 h 1469"/>
                <a:gd name="T60" fmla="*/ 2 w 397"/>
                <a:gd name="T61" fmla="*/ 7 h 146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397" h="1469">
                  <a:moveTo>
                    <a:pt x="0" y="0"/>
                  </a:moveTo>
                  <a:lnTo>
                    <a:pt x="38" y="41"/>
                  </a:lnTo>
                  <a:lnTo>
                    <a:pt x="74" y="82"/>
                  </a:lnTo>
                  <a:lnTo>
                    <a:pt x="108" y="122"/>
                  </a:lnTo>
                  <a:lnTo>
                    <a:pt x="140" y="162"/>
                  </a:lnTo>
                  <a:lnTo>
                    <a:pt x="170" y="201"/>
                  </a:lnTo>
                  <a:lnTo>
                    <a:pt x="196" y="240"/>
                  </a:lnTo>
                  <a:lnTo>
                    <a:pt x="221" y="278"/>
                  </a:lnTo>
                  <a:lnTo>
                    <a:pt x="245" y="316"/>
                  </a:lnTo>
                  <a:lnTo>
                    <a:pt x="265" y="355"/>
                  </a:lnTo>
                  <a:lnTo>
                    <a:pt x="285" y="393"/>
                  </a:lnTo>
                  <a:lnTo>
                    <a:pt x="302" y="431"/>
                  </a:lnTo>
                  <a:lnTo>
                    <a:pt x="318" y="470"/>
                  </a:lnTo>
                  <a:lnTo>
                    <a:pt x="332" y="509"/>
                  </a:lnTo>
                  <a:lnTo>
                    <a:pt x="345" y="550"/>
                  </a:lnTo>
                  <a:lnTo>
                    <a:pt x="356" y="590"/>
                  </a:lnTo>
                  <a:lnTo>
                    <a:pt x="365" y="631"/>
                  </a:lnTo>
                  <a:lnTo>
                    <a:pt x="373" y="672"/>
                  </a:lnTo>
                  <a:lnTo>
                    <a:pt x="381" y="715"/>
                  </a:lnTo>
                  <a:lnTo>
                    <a:pt x="386" y="759"/>
                  </a:lnTo>
                  <a:lnTo>
                    <a:pt x="390" y="804"/>
                  </a:lnTo>
                  <a:lnTo>
                    <a:pt x="394" y="850"/>
                  </a:lnTo>
                  <a:lnTo>
                    <a:pt x="396" y="898"/>
                  </a:lnTo>
                  <a:lnTo>
                    <a:pt x="397" y="947"/>
                  </a:lnTo>
                  <a:lnTo>
                    <a:pt x="397" y="997"/>
                  </a:lnTo>
                  <a:lnTo>
                    <a:pt x="397" y="1049"/>
                  </a:lnTo>
                  <a:lnTo>
                    <a:pt x="396" y="1103"/>
                  </a:lnTo>
                  <a:lnTo>
                    <a:pt x="394" y="1159"/>
                  </a:lnTo>
                  <a:lnTo>
                    <a:pt x="391" y="1217"/>
                  </a:lnTo>
                  <a:lnTo>
                    <a:pt x="385" y="1338"/>
                  </a:lnTo>
                  <a:lnTo>
                    <a:pt x="377" y="1469"/>
                  </a:lnTo>
                </a:path>
              </a:pathLst>
            </a:custGeom>
            <a:noFill/>
            <a:ln w="0">
              <a:solidFill>
                <a:srgbClr val="2521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13" name="Freeform 2421">
              <a:extLst>
                <a:ext uri="{FF2B5EF4-FFF2-40B4-BE49-F238E27FC236}">
                  <a16:creationId xmlns:a16="http://schemas.microsoft.com/office/drawing/2014/main" id="{70C675B4-C85B-476D-9DB1-95E8C4BDC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5" y="3500"/>
              <a:ext cx="8" cy="12"/>
            </a:xfrm>
            <a:custGeom>
              <a:avLst/>
              <a:gdLst>
                <a:gd name="T0" fmla="*/ 0 w 115"/>
                <a:gd name="T1" fmla="*/ 1 h 174"/>
                <a:gd name="T2" fmla="*/ 0 w 115"/>
                <a:gd name="T3" fmla="*/ 1 h 174"/>
                <a:gd name="T4" fmla="*/ 0 w 115"/>
                <a:gd name="T5" fmla="*/ 1 h 174"/>
                <a:gd name="T6" fmla="*/ 0 w 115"/>
                <a:gd name="T7" fmla="*/ 1 h 174"/>
                <a:gd name="T8" fmla="*/ 0 w 115"/>
                <a:gd name="T9" fmla="*/ 1 h 174"/>
                <a:gd name="T10" fmla="*/ 0 w 115"/>
                <a:gd name="T11" fmla="*/ 1 h 174"/>
                <a:gd name="T12" fmla="*/ 0 w 115"/>
                <a:gd name="T13" fmla="*/ 1 h 174"/>
                <a:gd name="T14" fmla="*/ 0 w 115"/>
                <a:gd name="T15" fmla="*/ 1 h 174"/>
                <a:gd name="T16" fmla="*/ 0 w 115"/>
                <a:gd name="T17" fmla="*/ 1 h 174"/>
                <a:gd name="T18" fmla="*/ 0 w 115"/>
                <a:gd name="T19" fmla="*/ 1 h 174"/>
                <a:gd name="T20" fmla="*/ 0 w 115"/>
                <a:gd name="T21" fmla="*/ 0 h 174"/>
                <a:gd name="T22" fmla="*/ 0 w 115"/>
                <a:gd name="T23" fmla="*/ 0 h 174"/>
                <a:gd name="T24" fmla="*/ 0 w 115"/>
                <a:gd name="T25" fmla="*/ 0 h 174"/>
                <a:gd name="T26" fmla="*/ 0 w 115"/>
                <a:gd name="T27" fmla="*/ 0 h 174"/>
                <a:gd name="T28" fmla="*/ 1 w 115"/>
                <a:gd name="T29" fmla="*/ 0 h 174"/>
                <a:gd name="T30" fmla="*/ 1 w 115"/>
                <a:gd name="T31" fmla="*/ 0 h 174"/>
                <a:gd name="T32" fmla="*/ 1 w 115"/>
                <a:gd name="T33" fmla="*/ 0 h 1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5" h="174">
                  <a:moveTo>
                    <a:pt x="0" y="174"/>
                  </a:moveTo>
                  <a:lnTo>
                    <a:pt x="6" y="172"/>
                  </a:lnTo>
                  <a:lnTo>
                    <a:pt x="12" y="169"/>
                  </a:lnTo>
                  <a:lnTo>
                    <a:pt x="20" y="165"/>
                  </a:lnTo>
                  <a:lnTo>
                    <a:pt x="28" y="159"/>
                  </a:lnTo>
                  <a:lnTo>
                    <a:pt x="38" y="151"/>
                  </a:lnTo>
                  <a:lnTo>
                    <a:pt x="47" y="143"/>
                  </a:lnTo>
                  <a:lnTo>
                    <a:pt x="56" y="134"/>
                  </a:lnTo>
                  <a:lnTo>
                    <a:pt x="65" y="124"/>
                  </a:lnTo>
                  <a:lnTo>
                    <a:pt x="74" y="111"/>
                  </a:lnTo>
                  <a:lnTo>
                    <a:pt x="83" y="99"/>
                  </a:lnTo>
                  <a:lnTo>
                    <a:pt x="90" y="85"/>
                  </a:lnTo>
                  <a:lnTo>
                    <a:pt x="97" y="70"/>
                  </a:lnTo>
                  <a:lnTo>
                    <a:pt x="104" y="54"/>
                  </a:lnTo>
                  <a:lnTo>
                    <a:pt x="109" y="37"/>
                  </a:lnTo>
                  <a:lnTo>
                    <a:pt x="113" y="19"/>
                  </a:lnTo>
                  <a:lnTo>
                    <a:pt x="115" y="0"/>
                  </a:lnTo>
                </a:path>
              </a:pathLst>
            </a:custGeom>
            <a:noFill/>
            <a:ln w="0">
              <a:solidFill>
                <a:srgbClr val="2521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14" name="Freeform 2422">
              <a:extLst>
                <a:ext uri="{FF2B5EF4-FFF2-40B4-BE49-F238E27FC236}">
                  <a16:creationId xmlns:a16="http://schemas.microsoft.com/office/drawing/2014/main" id="{1D186598-0540-43BE-A806-B9B1ECD46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" y="3512"/>
              <a:ext cx="14" cy="4"/>
            </a:xfrm>
            <a:custGeom>
              <a:avLst/>
              <a:gdLst>
                <a:gd name="T0" fmla="*/ 1 w 209"/>
                <a:gd name="T1" fmla="*/ 0 h 54"/>
                <a:gd name="T2" fmla="*/ 1 w 209"/>
                <a:gd name="T3" fmla="*/ 0 h 54"/>
                <a:gd name="T4" fmla="*/ 1 w 209"/>
                <a:gd name="T5" fmla="*/ 0 h 54"/>
                <a:gd name="T6" fmla="*/ 1 w 209"/>
                <a:gd name="T7" fmla="*/ 0 h 54"/>
                <a:gd name="T8" fmla="*/ 1 w 209"/>
                <a:gd name="T9" fmla="*/ 0 h 54"/>
                <a:gd name="T10" fmla="*/ 1 w 209"/>
                <a:gd name="T11" fmla="*/ 0 h 54"/>
                <a:gd name="T12" fmla="*/ 1 w 209"/>
                <a:gd name="T13" fmla="*/ 0 h 54"/>
                <a:gd name="T14" fmla="*/ 1 w 209"/>
                <a:gd name="T15" fmla="*/ 0 h 54"/>
                <a:gd name="T16" fmla="*/ 1 w 209"/>
                <a:gd name="T17" fmla="*/ 0 h 54"/>
                <a:gd name="T18" fmla="*/ 1 w 209"/>
                <a:gd name="T19" fmla="*/ 0 h 54"/>
                <a:gd name="T20" fmla="*/ 0 w 209"/>
                <a:gd name="T21" fmla="*/ 0 h 54"/>
                <a:gd name="T22" fmla="*/ 0 w 209"/>
                <a:gd name="T23" fmla="*/ 0 h 54"/>
                <a:gd name="T24" fmla="*/ 0 w 209"/>
                <a:gd name="T25" fmla="*/ 0 h 54"/>
                <a:gd name="T26" fmla="*/ 0 w 209"/>
                <a:gd name="T27" fmla="*/ 0 h 54"/>
                <a:gd name="T28" fmla="*/ 0 w 209"/>
                <a:gd name="T29" fmla="*/ 0 h 54"/>
                <a:gd name="T30" fmla="*/ 0 w 209"/>
                <a:gd name="T31" fmla="*/ 0 h 54"/>
                <a:gd name="T32" fmla="*/ 0 w 209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9" h="54">
                  <a:moveTo>
                    <a:pt x="209" y="0"/>
                  </a:moveTo>
                  <a:lnTo>
                    <a:pt x="206" y="4"/>
                  </a:lnTo>
                  <a:lnTo>
                    <a:pt x="200" y="9"/>
                  </a:lnTo>
                  <a:lnTo>
                    <a:pt x="194" y="15"/>
                  </a:lnTo>
                  <a:lnTo>
                    <a:pt x="184" y="20"/>
                  </a:lnTo>
                  <a:lnTo>
                    <a:pt x="175" y="26"/>
                  </a:lnTo>
                  <a:lnTo>
                    <a:pt x="164" y="31"/>
                  </a:lnTo>
                  <a:lnTo>
                    <a:pt x="151" y="36"/>
                  </a:lnTo>
                  <a:lnTo>
                    <a:pt x="138" y="41"/>
                  </a:lnTo>
                  <a:lnTo>
                    <a:pt x="124" y="45"/>
                  </a:lnTo>
                  <a:lnTo>
                    <a:pt x="108" y="49"/>
                  </a:lnTo>
                  <a:lnTo>
                    <a:pt x="92" y="52"/>
                  </a:lnTo>
                  <a:lnTo>
                    <a:pt x="74" y="53"/>
                  </a:lnTo>
                  <a:lnTo>
                    <a:pt x="57" y="54"/>
                  </a:lnTo>
                  <a:lnTo>
                    <a:pt x="38" y="53"/>
                  </a:lnTo>
                  <a:lnTo>
                    <a:pt x="19" y="50"/>
                  </a:lnTo>
                  <a:lnTo>
                    <a:pt x="0" y="45"/>
                  </a:lnTo>
                </a:path>
              </a:pathLst>
            </a:custGeom>
            <a:noFill/>
            <a:ln w="0">
              <a:solidFill>
                <a:srgbClr val="2521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15" name="Freeform 2423">
              <a:extLst>
                <a:ext uri="{FF2B5EF4-FFF2-40B4-BE49-F238E27FC236}">
                  <a16:creationId xmlns:a16="http://schemas.microsoft.com/office/drawing/2014/main" id="{A3FC9F8B-B590-45C8-A96B-C87814BF3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" y="3494"/>
              <a:ext cx="6" cy="12"/>
            </a:xfrm>
            <a:custGeom>
              <a:avLst/>
              <a:gdLst>
                <a:gd name="T0" fmla="*/ 0 w 93"/>
                <a:gd name="T1" fmla="*/ 1 h 180"/>
                <a:gd name="T2" fmla="*/ 0 w 93"/>
                <a:gd name="T3" fmla="*/ 1 h 180"/>
                <a:gd name="T4" fmla="*/ 0 w 93"/>
                <a:gd name="T5" fmla="*/ 1 h 180"/>
                <a:gd name="T6" fmla="*/ 0 w 93"/>
                <a:gd name="T7" fmla="*/ 1 h 180"/>
                <a:gd name="T8" fmla="*/ 0 w 93"/>
                <a:gd name="T9" fmla="*/ 1 h 180"/>
                <a:gd name="T10" fmla="*/ 0 w 93"/>
                <a:gd name="T11" fmla="*/ 1 h 180"/>
                <a:gd name="T12" fmla="*/ 0 w 93"/>
                <a:gd name="T13" fmla="*/ 1 h 180"/>
                <a:gd name="T14" fmla="*/ 0 w 93"/>
                <a:gd name="T15" fmla="*/ 1 h 180"/>
                <a:gd name="T16" fmla="*/ 0 w 93"/>
                <a:gd name="T17" fmla="*/ 1 h 180"/>
                <a:gd name="T18" fmla="*/ 0 w 93"/>
                <a:gd name="T19" fmla="*/ 0 h 180"/>
                <a:gd name="T20" fmla="*/ 0 w 93"/>
                <a:gd name="T21" fmla="*/ 0 h 180"/>
                <a:gd name="T22" fmla="*/ 0 w 93"/>
                <a:gd name="T23" fmla="*/ 0 h 180"/>
                <a:gd name="T24" fmla="*/ 0 w 93"/>
                <a:gd name="T25" fmla="*/ 0 h 180"/>
                <a:gd name="T26" fmla="*/ 0 w 93"/>
                <a:gd name="T27" fmla="*/ 0 h 180"/>
                <a:gd name="T28" fmla="*/ 0 w 93"/>
                <a:gd name="T29" fmla="*/ 0 h 180"/>
                <a:gd name="T30" fmla="*/ 0 w 93"/>
                <a:gd name="T31" fmla="*/ 0 h 180"/>
                <a:gd name="T32" fmla="*/ 0 w 93"/>
                <a:gd name="T33" fmla="*/ 0 h 18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3" h="180">
                  <a:moveTo>
                    <a:pt x="0" y="180"/>
                  </a:moveTo>
                  <a:lnTo>
                    <a:pt x="5" y="178"/>
                  </a:lnTo>
                  <a:lnTo>
                    <a:pt x="11" y="174"/>
                  </a:lnTo>
                  <a:lnTo>
                    <a:pt x="18" y="168"/>
                  </a:lnTo>
                  <a:lnTo>
                    <a:pt x="26" y="161"/>
                  </a:lnTo>
                  <a:lnTo>
                    <a:pt x="35" y="152"/>
                  </a:lnTo>
                  <a:lnTo>
                    <a:pt x="43" y="141"/>
                  </a:lnTo>
                  <a:lnTo>
                    <a:pt x="50" y="130"/>
                  </a:lnTo>
                  <a:lnTo>
                    <a:pt x="58" y="118"/>
                  </a:lnTo>
                  <a:lnTo>
                    <a:pt x="66" y="104"/>
                  </a:lnTo>
                  <a:lnTo>
                    <a:pt x="73" y="91"/>
                  </a:lnTo>
                  <a:lnTo>
                    <a:pt x="80" y="76"/>
                  </a:lnTo>
                  <a:lnTo>
                    <a:pt x="85" y="61"/>
                  </a:lnTo>
                  <a:lnTo>
                    <a:pt x="89" y="47"/>
                  </a:lnTo>
                  <a:lnTo>
                    <a:pt x="92" y="31"/>
                  </a:lnTo>
                  <a:lnTo>
                    <a:pt x="93" y="16"/>
                  </a:lnTo>
                  <a:lnTo>
                    <a:pt x="93" y="0"/>
                  </a:lnTo>
                </a:path>
              </a:pathLst>
            </a:custGeom>
            <a:noFill/>
            <a:ln w="0">
              <a:solidFill>
                <a:srgbClr val="2521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16" name="Freeform 2424">
              <a:extLst>
                <a:ext uri="{FF2B5EF4-FFF2-40B4-BE49-F238E27FC236}">
                  <a16:creationId xmlns:a16="http://schemas.microsoft.com/office/drawing/2014/main" id="{2D2C428E-9C83-491D-AACC-464BC3C36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5" y="3508"/>
              <a:ext cx="14" cy="2"/>
            </a:xfrm>
            <a:custGeom>
              <a:avLst/>
              <a:gdLst>
                <a:gd name="T0" fmla="*/ 1 w 210"/>
                <a:gd name="T1" fmla="*/ 0 h 37"/>
                <a:gd name="T2" fmla="*/ 1 w 210"/>
                <a:gd name="T3" fmla="*/ 0 h 37"/>
                <a:gd name="T4" fmla="*/ 1 w 210"/>
                <a:gd name="T5" fmla="*/ 0 h 37"/>
                <a:gd name="T6" fmla="*/ 1 w 210"/>
                <a:gd name="T7" fmla="*/ 0 h 37"/>
                <a:gd name="T8" fmla="*/ 1 w 210"/>
                <a:gd name="T9" fmla="*/ 0 h 37"/>
                <a:gd name="T10" fmla="*/ 1 w 210"/>
                <a:gd name="T11" fmla="*/ 0 h 37"/>
                <a:gd name="T12" fmla="*/ 1 w 210"/>
                <a:gd name="T13" fmla="*/ 0 h 37"/>
                <a:gd name="T14" fmla="*/ 1 w 210"/>
                <a:gd name="T15" fmla="*/ 0 h 37"/>
                <a:gd name="T16" fmla="*/ 1 w 210"/>
                <a:gd name="T17" fmla="*/ 0 h 37"/>
                <a:gd name="T18" fmla="*/ 0 w 210"/>
                <a:gd name="T19" fmla="*/ 0 h 37"/>
                <a:gd name="T20" fmla="*/ 0 w 210"/>
                <a:gd name="T21" fmla="*/ 0 h 37"/>
                <a:gd name="T22" fmla="*/ 0 w 210"/>
                <a:gd name="T23" fmla="*/ 0 h 37"/>
                <a:gd name="T24" fmla="*/ 0 w 210"/>
                <a:gd name="T25" fmla="*/ 0 h 37"/>
                <a:gd name="T26" fmla="*/ 0 w 210"/>
                <a:gd name="T27" fmla="*/ 0 h 37"/>
                <a:gd name="T28" fmla="*/ 0 w 210"/>
                <a:gd name="T29" fmla="*/ 0 h 37"/>
                <a:gd name="T30" fmla="*/ 0 w 210"/>
                <a:gd name="T31" fmla="*/ 0 h 37"/>
                <a:gd name="T32" fmla="*/ 0 w 210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10" h="37">
                  <a:moveTo>
                    <a:pt x="210" y="0"/>
                  </a:moveTo>
                  <a:lnTo>
                    <a:pt x="206" y="4"/>
                  </a:lnTo>
                  <a:lnTo>
                    <a:pt x="199" y="9"/>
                  </a:lnTo>
                  <a:lnTo>
                    <a:pt x="191" y="14"/>
                  </a:lnTo>
                  <a:lnTo>
                    <a:pt x="180" y="19"/>
                  </a:lnTo>
                  <a:lnTo>
                    <a:pt x="169" y="23"/>
                  </a:lnTo>
                  <a:lnTo>
                    <a:pt x="157" y="27"/>
                  </a:lnTo>
                  <a:lnTo>
                    <a:pt x="142" y="30"/>
                  </a:lnTo>
                  <a:lnTo>
                    <a:pt x="128" y="33"/>
                  </a:lnTo>
                  <a:lnTo>
                    <a:pt x="112" y="35"/>
                  </a:lnTo>
                  <a:lnTo>
                    <a:pt x="96" y="37"/>
                  </a:lnTo>
                  <a:lnTo>
                    <a:pt x="79" y="37"/>
                  </a:lnTo>
                  <a:lnTo>
                    <a:pt x="63" y="37"/>
                  </a:lnTo>
                  <a:lnTo>
                    <a:pt x="47" y="36"/>
                  </a:lnTo>
                  <a:lnTo>
                    <a:pt x="31" y="33"/>
                  </a:lnTo>
                  <a:lnTo>
                    <a:pt x="16" y="29"/>
                  </a:lnTo>
                  <a:lnTo>
                    <a:pt x="0" y="24"/>
                  </a:lnTo>
                </a:path>
              </a:pathLst>
            </a:custGeom>
            <a:noFill/>
            <a:ln w="0">
              <a:solidFill>
                <a:srgbClr val="2521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17" name="Freeform 2425">
              <a:extLst>
                <a:ext uri="{FF2B5EF4-FFF2-40B4-BE49-F238E27FC236}">
                  <a16:creationId xmlns:a16="http://schemas.microsoft.com/office/drawing/2014/main" id="{5704BDDA-0775-4013-864B-453BE6A7F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9" y="3488"/>
              <a:ext cx="5" cy="11"/>
            </a:xfrm>
            <a:custGeom>
              <a:avLst/>
              <a:gdLst>
                <a:gd name="T0" fmla="*/ 0 w 72"/>
                <a:gd name="T1" fmla="*/ 1 h 170"/>
                <a:gd name="T2" fmla="*/ 0 w 72"/>
                <a:gd name="T3" fmla="*/ 1 h 170"/>
                <a:gd name="T4" fmla="*/ 0 w 72"/>
                <a:gd name="T5" fmla="*/ 1 h 170"/>
                <a:gd name="T6" fmla="*/ 0 w 72"/>
                <a:gd name="T7" fmla="*/ 1 h 170"/>
                <a:gd name="T8" fmla="*/ 0 w 72"/>
                <a:gd name="T9" fmla="*/ 1 h 170"/>
                <a:gd name="T10" fmla="*/ 0 w 72"/>
                <a:gd name="T11" fmla="*/ 1 h 170"/>
                <a:gd name="T12" fmla="*/ 0 w 72"/>
                <a:gd name="T13" fmla="*/ 1 h 170"/>
                <a:gd name="T14" fmla="*/ 0 w 72"/>
                <a:gd name="T15" fmla="*/ 1 h 170"/>
                <a:gd name="T16" fmla="*/ 0 w 72"/>
                <a:gd name="T17" fmla="*/ 0 h 170"/>
                <a:gd name="T18" fmla="*/ 0 w 72"/>
                <a:gd name="T19" fmla="*/ 0 h 170"/>
                <a:gd name="T20" fmla="*/ 0 w 72"/>
                <a:gd name="T21" fmla="*/ 0 h 170"/>
                <a:gd name="T22" fmla="*/ 0 w 72"/>
                <a:gd name="T23" fmla="*/ 0 h 170"/>
                <a:gd name="T24" fmla="*/ 0 w 72"/>
                <a:gd name="T25" fmla="*/ 0 h 170"/>
                <a:gd name="T26" fmla="*/ 0 w 72"/>
                <a:gd name="T27" fmla="*/ 0 h 170"/>
                <a:gd name="T28" fmla="*/ 0 w 72"/>
                <a:gd name="T29" fmla="*/ 0 h 170"/>
                <a:gd name="T30" fmla="*/ 0 w 72"/>
                <a:gd name="T31" fmla="*/ 0 h 170"/>
                <a:gd name="T32" fmla="*/ 0 w 72"/>
                <a:gd name="T33" fmla="*/ 0 h 1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170">
                  <a:moveTo>
                    <a:pt x="0" y="170"/>
                  </a:moveTo>
                  <a:lnTo>
                    <a:pt x="5" y="167"/>
                  </a:lnTo>
                  <a:lnTo>
                    <a:pt x="12" y="163"/>
                  </a:lnTo>
                  <a:lnTo>
                    <a:pt x="19" y="157"/>
                  </a:lnTo>
                  <a:lnTo>
                    <a:pt x="25" y="151"/>
                  </a:lnTo>
                  <a:lnTo>
                    <a:pt x="32" y="142"/>
                  </a:lnTo>
                  <a:lnTo>
                    <a:pt x="38" y="132"/>
                  </a:lnTo>
                  <a:lnTo>
                    <a:pt x="44" y="122"/>
                  </a:lnTo>
                  <a:lnTo>
                    <a:pt x="51" y="111"/>
                  </a:lnTo>
                  <a:lnTo>
                    <a:pt x="57" y="98"/>
                  </a:lnTo>
                  <a:lnTo>
                    <a:pt x="61" y="86"/>
                  </a:lnTo>
                  <a:lnTo>
                    <a:pt x="65" y="72"/>
                  </a:lnTo>
                  <a:lnTo>
                    <a:pt x="69" y="58"/>
                  </a:lnTo>
                  <a:lnTo>
                    <a:pt x="71" y="44"/>
                  </a:lnTo>
                  <a:lnTo>
                    <a:pt x="72" y="30"/>
                  </a:lnTo>
                  <a:lnTo>
                    <a:pt x="71" y="14"/>
                  </a:lnTo>
                  <a:lnTo>
                    <a:pt x="70" y="0"/>
                  </a:lnTo>
                </a:path>
              </a:pathLst>
            </a:custGeom>
            <a:noFill/>
            <a:ln w="0">
              <a:solidFill>
                <a:srgbClr val="2521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18" name="Freeform 2426">
              <a:extLst>
                <a:ext uri="{FF2B5EF4-FFF2-40B4-BE49-F238E27FC236}">
                  <a16:creationId xmlns:a16="http://schemas.microsoft.com/office/drawing/2014/main" id="{2A901028-48DC-401A-BBAF-B36370356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4" y="3502"/>
              <a:ext cx="12" cy="2"/>
            </a:xfrm>
            <a:custGeom>
              <a:avLst/>
              <a:gdLst>
                <a:gd name="T0" fmla="*/ 1 w 191"/>
                <a:gd name="T1" fmla="*/ 0 h 28"/>
                <a:gd name="T2" fmla="*/ 1 w 191"/>
                <a:gd name="T3" fmla="*/ 0 h 28"/>
                <a:gd name="T4" fmla="*/ 1 w 191"/>
                <a:gd name="T5" fmla="*/ 0 h 28"/>
                <a:gd name="T6" fmla="*/ 1 w 191"/>
                <a:gd name="T7" fmla="*/ 0 h 28"/>
                <a:gd name="T8" fmla="*/ 1 w 191"/>
                <a:gd name="T9" fmla="*/ 0 h 28"/>
                <a:gd name="T10" fmla="*/ 1 w 191"/>
                <a:gd name="T11" fmla="*/ 0 h 28"/>
                <a:gd name="T12" fmla="*/ 1 w 191"/>
                <a:gd name="T13" fmla="*/ 0 h 28"/>
                <a:gd name="T14" fmla="*/ 1 w 191"/>
                <a:gd name="T15" fmla="*/ 0 h 28"/>
                <a:gd name="T16" fmla="*/ 0 w 191"/>
                <a:gd name="T17" fmla="*/ 0 h 28"/>
                <a:gd name="T18" fmla="*/ 0 w 191"/>
                <a:gd name="T19" fmla="*/ 0 h 28"/>
                <a:gd name="T20" fmla="*/ 0 w 191"/>
                <a:gd name="T21" fmla="*/ 0 h 28"/>
                <a:gd name="T22" fmla="*/ 0 w 191"/>
                <a:gd name="T23" fmla="*/ 0 h 28"/>
                <a:gd name="T24" fmla="*/ 0 w 191"/>
                <a:gd name="T25" fmla="*/ 0 h 28"/>
                <a:gd name="T26" fmla="*/ 0 w 191"/>
                <a:gd name="T27" fmla="*/ 0 h 28"/>
                <a:gd name="T28" fmla="*/ 0 w 191"/>
                <a:gd name="T29" fmla="*/ 0 h 28"/>
                <a:gd name="T30" fmla="*/ 0 w 191"/>
                <a:gd name="T31" fmla="*/ 0 h 28"/>
                <a:gd name="T32" fmla="*/ 0 w 191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1" h="28">
                  <a:moveTo>
                    <a:pt x="191" y="0"/>
                  </a:moveTo>
                  <a:lnTo>
                    <a:pt x="187" y="5"/>
                  </a:lnTo>
                  <a:lnTo>
                    <a:pt x="182" y="9"/>
                  </a:lnTo>
                  <a:lnTo>
                    <a:pt x="173" y="13"/>
                  </a:lnTo>
                  <a:lnTo>
                    <a:pt x="165" y="17"/>
                  </a:lnTo>
                  <a:lnTo>
                    <a:pt x="154" y="20"/>
                  </a:lnTo>
                  <a:lnTo>
                    <a:pt x="142" y="23"/>
                  </a:lnTo>
                  <a:lnTo>
                    <a:pt x="130" y="26"/>
                  </a:lnTo>
                  <a:lnTo>
                    <a:pt x="117" y="27"/>
                  </a:lnTo>
                  <a:lnTo>
                    <a:pt x="102" y="28"/>
                  </a:lnTo>
                  <a:lnTo>
                    <a:pt x="88" y="28"/>
                  </a:lnTo>
                  <a:lnTo>
                    <a:pt x="74" y="27"/>
                  </a:lnTo>
                  <a:lnTo>
                    <a:pt x="58" y="26"/>
                  </a:lnTo>
                  <a:lnTo>
                    <a:pt x="44" y="22"/>
                  </a:lnTo>
                  <a:lnTo>
                    <a:pt x="28" y="18"/>
                  </a:lnTo>
                  <a:lnTo>
                    <a:pt x="14" y="12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1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19" name="Freeform 2427">
              <a:extLst>
                <a:ext uri="{FF2B5EF4-FFF2-40B4-BE49-F238E27FC236}">
                  <a16:creationId xmlns:a16="http://schemas.microsoft.com/office/drawing/2014/main" id="{A5C0418F-743A-477E-B7D2-A7DF5A2E7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" y="3484"/>
              <a:ext cx="3" cy="9"/>
            </a:xfrm>
            <a:custGeom>
              <a:avLst/>
              <a:gdLst>
                <a:gd name="T0" fmla="*/ 0 w 46"/>
                <a:gd name="T1" fmla="*/ 1 h 143"/>
                <a:gd name="T2" fmla="*/ 0 w 46"/>
                <a:gd name="T3" fmla="*/ 1 h 143"/>
                <a:gd name="T4" fmla="*/ 0 w 46"/>
                <a:gd name="T5" fmla="*/ 1 h 143"/>
                <a:gd name="T6" fmla="*/ 0 w 46"/>
                <a:gd name="T7" fmla="*/ 0 h 143"/>
                <a:gd name="T8" fmla="*/ 0 w 46"/>
                <a:gd name="T9" fmla="*/ 0 h 143"/>
                <a:gd name="T10" fmla="*/ 0 w 46"/>
                <a:gd name="T11" fmla="*/ 0 h 143"/>
                <a:gd name="T12" fmla="*/ 0 w 46"/>
                <a:gd name="T13" fmla="*/ 0 h 143"/>
                <a:gd name="T14" fmla="*/ 0 w 46"/>
                <a:gd name="T15" fmla="*/ 0 h 143"/>
                <a:gd name="T16" fmla="*/ 0 w 46"/>
                <a:gd name="T17" fmla="*/ 0 h 143"/>
                <a:gd name="T18" fmla="*/ 0 w 46"/>
                <a:gd name="T19" fmla="*/ 0 h 143"/>
                <a:gd name="T20" fmla="*/ 0 w 46"/>
                <a:gd name="T21" fmla="*/ 0 h 143"/>
                <a:gd name="T22" fmla="*/ 0 w 46"/>
                <a:gd name="T23" fmla="*/ 0 h 143"/>
                <a:gd name="T24" fmla="*/ 0 w 46"/>
                <a:gd name="T25" fmla="*/ 0 h 143"/>
                <a:gd name="T26" fmla="*/ 0 w 46"/>
                <a:gd name="T27" fmla="*/ 0 h 143"/>
                <a:gd name="T28" fmla="*/ 0 w 46"/>
                <a:gd name="T29" fmla="*/ 0 h 1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6" h="143">
                  <a:moveTo>
                    <a:pt x="0" y="143"/>
                  </a:moveTo>
                  <a:lnTo>
                    <a:pt x="10" y="135"/>
                  </a:lnTo>
                  <a:lnTo>
                    <a:pt x="21" y="123"/>
                  </a:lnTo>
                  <a:lnTo>
                    <a:pt x="25" y="117"/>
                  </a:lnTo>
                  <a:lnTo>
                    <a:pt x="29" y="110"/>
                  </a:lnTo>
                  <a:lnTo>
                    <a:pt x="33" y="103"/>
                  </a:lnTo>
                  <a:lnTo>
                    <a:pt x="37" y="95"/>
                  </a:lnTo>
                  <a:lnTo>
                    <a:pt x="40" y="85"/>
                  </a:lnTo>
                  <a:lnTo>
                    <a:pt x="42" y="76"/>
                  </a:lnTo>
                  <a:lnTo>
                    <a:pt x="44" y="65"/>
                  </a:lnTo>
                  <a:lnTo>
                    <a:pt x="46" y="53"/>
                  </a:lnTo>
                  <a:lnTo>
                    <a:pt x="46" y="41"/>
                  </a:lnTo>
                  <a:lnTo>
                    <a:pt x="46" y="29"/>
                  </a:lnTo>
                  <a:lnTo>
                    <a:pt x="45" y="14"/>
                  </a:lnTo>
                  <a:lnTo>
                    <a:pt x="43" y="0"/>
                  </a:lnTo>
                </a:path>
              </a:pathLst>
            </a:custGeom>
            <a:noFill/>
            <a:ln w="0">
              <a:solidFill>
                <a:srgbClr val="2521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20" name="Freeform 2428">
              <a:extLst>
                <a:ext uri="{FF2B5EF4-FFF2-40B4-BE49-F238E27FC236}">
                  <a16:creationId xmlns:a16="http://schemas.microsoft.com/office/drawing/2014/main" id="{5E5BFBDC-7403-4793-8A65-541E9B72B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3" y="3497"/>
              <a:ext cx="10" cy="1"/>
            </a:xfrm>
            <a:custGeom>
              <a:avLst/>
              <a:gdLst>
                <a:gd name="T0" fmla="*/ 1 w 153"/>
                <a:gd name="T1" fmla="*/ 0 h 26"/>
                <a:gd name="T2" fmla="*/ 1 w 153"/>
                <a:gd name="T3" fmla="*/ 0 h 26"/>
                <a:gd name="T4" fmla="*/ 1 w 153"/>
                <a:gd name="T5" fmla="*/ 0 h 26"/>
                <a:gd name="T6" fmla="*/ 1 w 153"/>
                <a:gd name="T7" fmla="*/ 0 h 26"/>
                <a:gd name="T8" fmla="*/ 0 w 153"/>
                <a:gd name="T9" fmla="*/ 0 h 26"/>
                <a:gd name="T10" fmla="*/ 0 w 153"/>
                <a:gd name="T11" fmla="*/ 0 h 26"/>
                <a:gd name="T12" fmla="*/ 0 w 153"/>
                <a:gd name="T13" fmla="*/ 0 h 26"/>
                <a:gd name="T14" fmla="*/ 0 w 153"/>
                <a:gd name="T15" fmla="*/ 0 h 26"/>
                <a:gd name="T16" fmla="*/ 0 w 153"/>
                <a:gd name="T17" fmla="*/ 0 h 26"/>
                <a:gd name="T18" fmla="*/ 0 w 153"/>
                <a:gd name="T19" fmla="*/ 0 h 26"/>
                <a:gd name="T20" fmla="*/ 0 w 153"/>
                <a:gd name="T21" fmla="*/ 0 h 26"/>
                <a:gd name="T22" fmla="*/ 0 w 153"/>
                <a:gd name="T23" fmla="*/ 0 h 26"/>
                <a:gd name="T24" fmla="*/ 0 w 153"/>
                <a:gd name="T25" fmla="*/ 0 h 26"/>
                <a:gd name="T26" fmla="*/ 0 w 153"/>
                <a:gd name="T27" fmla="*/ 0 h 26"/>
                <a:gd name="T28" fmla="*/ 0 w 153"/>
                <a:gd name="T29" fmla="*/ 0 h 2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3" h="26">
                  <a:moveTo>
                    <a:pt x="153" y="9"/>
                  </a:moveTo>
                  <a:lnTo>
                    <a:pt x="141" y="15"/>
                  </a:lnTo>
                  <a:lnTo>
                    <a:pt x="127" y="21"/>
                  </a:lnTo>
                  <a:lnTo>
                    <a:pt x="119" y="23"/>
                  </a:lnTo>
                  <a:lnTo>
                    <a:pt x="110" y="24"/>
                  </a:lnTo>
                  <a:lnTo>
                    <a:pt x="102" y="26"/>
                  </a:lnTo>
                  <a:lnTo>
                    <a:pt x="93" y="26"/>
                  </a:lnTo>
                  <a:lnTo>
                    <a:pt x="82" y="26"/>
                  </a:lnTo>
                  <a:lnTo>
                    <a:pt x="72" y="25"/>
                  </a:lnTo>
                  <a:lnTo>
                    <a:pt x="62" y="24"/>
                  </a:lnTo>
                  <a:lnTo>
                    <a:pt x="50" y="21"/>
                  </a:lnTo>
                  <a:lnTo>
                    <a:pt x="38" y="18"/>
                  </a:lnTo>
                  <a:lnTo>
                    <a:pt x="26" y="13"/>
                  </a:lnTo>
                  <a:lnTo>
                    <a:pt x="13" y="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1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21" name="Freeform 2429">
              <a:extLst>
                <a:ext uri="{FF2B5EF4-FFF2-40B4-BE49-F238E27FC236}">
                  <a16:creationId xmlns:a16="http://schemas.microsoft.com/office/drawing/2014/main" id="{FDD51708-2A87-4559-89BE-F7391EA49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3" y="3480"/>
              <a:ext cx="2" cy="9"/>
            </a:xfrm>
            <a:custGeom>
              <a:avLst/>
              <a:gdLst>
                <a:gd name="T0" fmla="*/ 0 w 34"/>
                <a:gd name="T1" fmla="*/ 1 h 137"/>
                <a:gd name="T2" fmla="*/ 0 w 34"/>
                <a:gd name="T3" fmla="*/ 1 h 137"/>
                <a:gd name="T4" fmla="*/ 0 w 34"/>
                <a:gd name="T5" fmla="*/ 1 h 137"/>
                <a:gd name="T6" fmla="*/ 0 w 34"/>
                <a:gd name="T7" fmla="*/ 0 h 137"/>
                <a:gd name="T8" fmla="*/ 0 w 34"/>
                <a:gd name="T9" fmla="*/ 0 h 137"/>
                <a:gd name="T10" fmla="*/ 0 w 34"/>
                <a:gd name="T11" fmla="*/ 0 h 137"/>
                <a:gd name="T12" fmla="*/ 0 w 34"/>
                <a:gd name="T13" fmla="*/ 0 h 137"/>
                <a:gd name="T14" fmla="*/ 0 w 34"/>
                <a:gd name="T15" fmla="*/ 0 h 137"/>
                <a:gd name="T16" fmla="*/ 0 w 34"/>
                <a:gd name="T17" fmla="*/ 0 h 137"/>
                <a:gd name="T18" fmla="*/ 0 w 34"/>
                <a:gd name="T19" fmla="*/ 0 h 137"/>
                <a:gd name="T20" fmla="*/ 0 w 34"/>
                <a:gd name="T21" fmla="*/ 0 h 137"/>
                <a:gd name="T22" fmla="*/ 0 w 34"/>
                <a:gd name="T23" fmla="*/ 0 h 137"/>
                <a:gd name="T24" fmla="*/ 0 w 34"/>
                <a:gd name="T25" fmla="*/ 0 h 137"/>
                <a:gd name="T26" fmla="*/ 0 w 34"/>
                <a:gd name="T27" fmla="*/ 0 h 137"/>
                <a:gd name="T28" fmla="*/ 0 w 34"/>
                <a:gd name="T29" fmla="*/ 0 h 13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4" h="137">
                  <a:moveTo>
                    <a:pt x="0" y="137"/>
                  </a:moveTo>
                  <a:lnTo>
                    <a:pt x="8" y="129"/>
                  </a:lnTo>
                  <a:lnTo>
                    <a:pt x="16" y="116"/>
                  </a:lnTo>
                  <a:lnTo>
                    <a:pt x="20" y="109"/>
                  </a:lnTo>
                  <a:lnTo>
                    <a:pt x="24" y="101"/>
                  </a:lnTo>
                  <a:lnTo>
                    <a:pt x="27" y="92"/>
                  </a:lnTo>
                  <a:lnTo>
                    <a:pt x="30" y="82"/>
                  </a:lnTo>
                  <a:lnTo>
                    <a:pt x="32" y="73"/>
                  </a:lnTo>
                  <a:lnTo>
                    <a:pt x="34" y="63"/>
                  </a:lnTo>
                  <a:lnTo>
                    <a:pt x="34" y="53"/>
                  </a:lnTo>
                  <a:lnTo>
                    <a:pt x="34" y="42"/>
                  </a:lnTo>
                  <a:lnTo>
                    <a:pt x="33" y="31"/>
                  </a:lnTo>
                  <a:lnTo>
                    <a:pt x="30" y="21"/>
                  </a:lnTo>
                  <a:lnTo>
                    <a:pt x="27" y="10"/>
                  </a:lnTo>
                  <a:lnTo>
                    <a:pt x="22" y="0"/>
                  </a:lnTo>
                </a:path>
              </a:pathLst>
            </a:custGeom>
            <a:noFill/>
            <a:ln w="0">
              <a:solidFill>
                <a:srgbClr val="2521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22" name="Freeform 2430">
              <a:extLst>
                <a:ext uri="{FF2B5EF4-FFF2-40B4-BE49-F238E27FC236}">
                  <a16:creationId xmlns:a16="http://schemas.microsoft.com/office/drawing/2014/main" id="{62906109-CD13-4618-BDD7-1F6C6F26C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0" y="3490"/>
              <a:ext cx="9" cy="2"/>
            </a:xfrm>
            <a:custGeom>
              <a:avLst/>
              <a:gdLst>
                <a:gd name="T0" fmla="*/ 1 w 143"/>
                <a:gd name="T1" fmla="*/ 0 h 35"/>
                <a:gd name="T2" fmla="*/ 1 w 143"/>
                <a:gd name="T3" fmla="*/ 0 h 35"/>
                <a:gd name="T4" fmla="*/ 0 w 143"/>
                <a:gd name="T5" fmla="*/ 0 h 35"/>
                <a:gd name="T6" fmla="*/ 0 w 143"/>
                <a:gd name="T7" fmla="*/ 0 h 35"/>
                <a:gd name="T8" fmla="*/ 0 w 143"/>
                <a:gd name="T9" fmla="*/ 0 h 35"/>
                <a:gd name="T10" fmla="*/ 0 w 143"/>
                <a:gd name="T11" fmla="*/ 0 h 35"/>
                <a:gd name="T12" fmla="*/ 0 w 143"/>
                <a:gd name="T13" fmla="*/ 0 h 35"/>
                <a:gd name="T14" fmla="*/ 0 w 143"/>
                <a:gd name="T15" fmla="*/ 0 h 35"/>
                <a:gd name="T16" fmla="*/ 0 w 143"/>
                <a:gd name="T17" fmla="*/ 0 h 35"/>
                <a:gd name="T18" fmla="*/ 0 w 143"/>
                <a:gd name="T19" fmla="*/ 0 h 35"/>
                <a:gd name="T20" fmla="*/ 0 w 143"/>
                <a:gd name="T21" fmla="*/ 0 h 35"/>
                <a:gd name="T22" fmla="*/ 0 w 143"/>
                <a:gd name="T23" fmla="*/ 0 h 35"/>
                <a:gd name="T24" fmla="*/ 0 w 143"/>
                <a:gd name="T25" fmla="*/ 0 h 35"/>
                <a:gd name="T26" fmla="*/ 0 w 143"/>
                <a:gd name="T27" fmla="*/ 0 h 35"/>
                <a:gd name="T28" fmla="*/ 0 w 143"/>
                <a:gd name="T29" fmla="*/ 0 h 3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3" h="35">
                  <a:moveTo>
                    <a:pt x="143" y="26"/>
                  </a:moveTo>
                  <a:lnTo>
                    <a:pt x="131" y="29"/>
                  </a:lnTo>
                  <a:lnTo>
                    <a:pt x="116" y="33"/>
                  </a:lnTo>
                  <a:lnTo>
                    <a:pt x="107" y="34"/>
                  </a:lnTo>
                  <a:lnTo>
                    <a:pt x="98" y="35"/>
                  </a:lnTo>
                  <a:lnTo>
                    <a:pt x="87" y="35"/>
                  </a:lnTo>
                  <a:lnTo>
                    <a:pt x="77" y="34"/>
                  </a:lnTo>
                  <a:lnTo>
                    <a:pt x="67" y="33"/>
                  </a:lnTo>
                  <a:lnTo>
                    <a:pt x="56" y="30"/>
                  </a:lnTo>
                  <a:lnTo>
                    <a:pt x="46" y="27"/>
                  </a:lnTo>
                  <a:lnTo>
                    <a:pt x="36" y="24"/>
                  </a:lnTo>
                  <a:lnTo>
                    <a:pt x="26" y="19"/>
                  </a:lnTo>
                  <a:lnTo>
                    <a:pt x="16" y="14"/>
                  </a:lnTo>
                  <a:lnTo>
                    <a:pt x="8" y="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1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23" name="Freeform 2431">
              <a:extLst>
                <a:ext uri="{FF2B5EF4-FFF2-40B4-BE49-F238E27FC236}">
                  <a16:creationId xmlns:a16="http://schemas.microsoft.com/office/drawing/2014/main" id="{4C488B7E-E159-4A63-85DE-356BC3738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" y="3478"/>
              <a:ext cx="1" cy="7"/>
            </a:xfrm>
            <a:custGeom>
              <a:avLst/>
              <a:gdLst>
                <a:gd name="T0" fmla="*/ 0 w 19"/>
                <a:gd name="T1" fmla="*/ 1 h 93"/>
                <a:gd name="T2" fmla="*/ 0 w 19"/>
                <a:gd name="T3" fmla="*/ 0 h 93"/>
                <a:gd name="T4" fmla="*/ 0 w 19"/>
                <a:gd name="T5" fmla="*/ 0 h 93"/>
                <a:gd name="T6" fmla="*/ 0 w 19"/>
                <a:gd name="T7" fmla="*/ 0 h 93"/>
                <a:gd name="T8" fmla="*/ 0 w 19"/>
                <a:gd name="T9" fmla="*/ 0 h 93"/>
                <a:gd name="T10" fmla="*/ 0 w 19"/>
                <a:gd name="T11" fmla="*/ 0 h 93"/>
                <a:gd name="T12" fmla="*/ 0 w 19"/>
                <a:gd name="T13" fmla="*/ 0 h 93"/>
                <a:gd name="T14" fmla="*/ 0 w 19"/>
                <a:gd name="T15" fmla="*/ 0 h 93"/>
                <a:gd name="T16" fmla="*/ 0 w 19"/>
                <a:gd name="T17" fmla="*/ 0 h 9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93">
                  <a:moveTo>
                    <a:pt x="0" y="93"/>
                  </a:moveTo>
                  <a:lnTo>
                    <a:pt x="5" y="82"/>
                  </a:lnTo>
                  <a:lnTo>
                    <a:pt x="10" y="72"/>
                  </a:lnTo>
                  <a:lnTo>
                    <a:pt x="14" y="61"/>
                  </a:lnTo>
                  <a:lnTo>
                    <a:pt x="17" y="52"/>
                  </a:lnTo>
                  <a:lnTo>
                    <a:pt x="18" y="43"/>
                  </a:lnTo>
                  <a:lnTo>
                    <a:pt x="19" y="30"/>
                  </a:lnTo>
                  <a:lnTo>
                    <a:pt x="18" y="17"/>
                  </a:lnTo>
                  <a:lnTo>
                    <a:pt x="16" y="0"/>
                  </a:lnTo>
                </a:path>
              </a:pathLst>
            </a:custGeom>
            <a:noFill/>
            <a:ln w="0">
              <a:solidFill>
                <a:srgbClr val="2521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24" name="Freeform 2432">
              <a:extLst>
                <a:ext uri="{FF2B5EF4-FFF2-40B4-BE49-F238E27FC236}">
                  <a16:creationId xmlns:a16="http://schemas.microsoft.com/office/drawing/2014/main" id="{8727DE39-6606-48C9-9490-FA12F7DDA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9" y="3485"/>
              <a:ext cx="6" cy="1"/>
            </a:xfrm>
            <a:custGeom>
              <a:avLst/>
              <a:gdLst>
                <a:gd name="T0" fmla="*/ 0 w 95"/>
                <a:gd name="T1" fmla="*/ 0 h 19"/>
                <a:gd name="T2" fmla="*/ 0 w 95"/>
                <a:gd name="T3" fmla="*/ 0 h 19"/>
                <a:gd name="T4" fmla="*/ 0 w 95"/>
                <a:gd name="T5" fmla="*/ 0 h 19"/>
                <a:gd name="T6" fmla="*/ 0 w 95"/>
                <a:gd name="T7" fmla="*/ 0 h 19"/>
                <a:gd name="T8" fmla="*/ 0 w 95"/>
                <a:gd name="T9" fmla="*/ 0 h 19"/>
                <a:gd name="T10" fmla="*/ 0 w 95"/>
                <a:gd name="T11" fmla="*/ 0 h 19"/>
                <a:gd name="T12" fmla="*/ 0 w 95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" h="19">
                  <a:moveTo>
                    <a:pt x="95" y="17"/>
                  </a:moveTo>
                  <a:lnTo>
                    <a:pt x="70" y="19"/>
                  </a:lnTo>
                  <a:lnTo>
                    <a:pt x="51" y="19"/>
                  </a:lnTo>
                  <a:lnTo>
                    <a:pt x="40" y="17"/>
                  </a:lnTo>
                  <a:lnTo>
                    <a:pt x="29" y="14"/>
                  </a:lnTo>
                  <a:lnTo>
                    <a:pt x="16" y="9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1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25" name="Freeform 2433">
              <a:extLst>
                <a:ext uri="{FF2B5EF4-FFF2-40B4-BE49-F238E27FC236}">
                  <a16:creationId xmlns:a16="http://schemas.microsoft.com/office/drawing/2014/main" id="{AAD05A16-C343-4F9D-9BEC-7961048CB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3" y="3484"/>
              <a:ext cx="62" cy="98"/>
            </a:xfrm>
            <a:custGeom>
              <a:avLst/>
              <a:gdLst>
                <a:gd name="T0" fmla="*/ 4 w 939"/>
                <a:gd name="T1" fmla="*/ 0 h 1464"/>
                <a:gd name="T2" fmla="*/ 4 w 939"/>
                <a:gd name="T3" fmla="*/ 0 h 1464"/>
                <a:gd name="T4" fmla="*/ 4 w 939"/>
                <a:gd name="T5" fmla="*/ 0 h 1464"/>
                <a:gd name="T6" fmla="*/ 3 w 939"/>
                <a:gd name="T7" fmla="*/ 0 h 1464"/>
                <a:gd name="T8" fmla="*/ 3 w 939"/>
                <a:gd name="T9" fmla="*/ 1 h 1464"/>
                <a:gd name="T10" fmla="*/ 3 w 939"/>
                <a:gd name="T11" fmla="*/ 1 h 1464"/>
                <a:gd name="T12" fmla="*/ 3 w 939"/>
                <a:gd name="T13" fmla="*/ 1 h 1464"/>
                <a:gd name="T14" fmla="*/ 3 w 939"/>
                <a:gd name="T15" fmla="*/ 1 h 1464"/>
                <a:gd name="T16" fmla="*/ 3 w 939"/>
                <a:gd name="T17" fmla="*/ 1 h 1464"/>
                <a:gd name="T18" fmla="*/ 2 w 939"/>
                <a:gd name="T19" fmla="*/ 1 h 1464"/>
                <a:gd name="T20" fmla="*/ 2 w 939"/>
                <a:gd name="T21" fmla="*/ 2 h 1464"/>
                <a:gd name="T22" fmla="*/ 2 w 939"/>
                <a:gd name="T23" fmla="*/ 2 h 1464"/>
                <a:gd name="T24" fmla="*/ 2 w 939"/>
                <a:gd name="T25" fmla="*/ 2 h 1464"/>
                <a:gd name="T26" fmla="*/ 2 w 939"/>
                <a:gd name="T27" fmla="*/ 2 h 1464"/>
                <a:gd name="T28" fmla="*/ 2 w 939"/>
                <a:gd name="T29" fmla="*/ 2 h 1464"/>
                <a:gd name="T30" fmla="*/ 2 w 939"/>
                <a:gd name="T31" fmla="*/ 2 h 1464"/>
                <a:gd name="T32" fmla="*/ 2 w 939"/>
                <a:gd name="T33" fmla="*/ 3 h 1464"/>
                <a:gd name="T34" fmla="*/ 1 w 939"/>
                <a:gd name="T35" fmla="*/ 3 h 1464"/>
                <a:gd name="T36" fmla="*/ 1 w 939"/>
                <a:gd name="T37" fmla="*/ 3 h 1464"/>
                <a:gd name="T38" fmla="*/ 1 w 939"/>
                <a:gd name="T39" fmla="*/ 3 h 1464"/>
                <a:gd name="T40" fmla="*/ 1 w 939"/>
                <a:gd name="T41" fmla="*/ 3 h 1464"/>
                <a:gd name="T42" fmla="*/ 1 w 939"/>
                <a:gd name="T43" fmla="*/ 4 h 1464"/>
                <a:gd name="T44" fmla="*/ 1 w 939"/>
                <a:gd name="T45" fmla="*/ 4 h 1464"/>
                <a:gd name="T46" fmla="*/ 1 w 939"/>
                <a:gd name="T47" fmla="*/ 4 h 1464"/>
                <a:gd name="T48" fmla="*/ 1 w 939"/>
                <a:gd name="T49" fmla="*/ 4 h 1464"/>
                <a:gd name="T50" fmla="*/ 1 w 939"/>
                <a:gd name="T51" fmla="*/ 5 h 1464"/>
                <a:gd name="T52" fmla="*/ 1 w 939"/>
                <a:gd name="T53" fmla="*/ 5 h 1464"/>
                <a:gd name="T54" fmla="*/ 0 w 939"/>
                <a:gd name="T55" fmla="*/ 5 h 1464"/>
                <a:gd name="T56" fmla="*/ 0 w 939"/>
                <a:gd name="T57" fmla="*/ 5 h 1464"/>
                <a:gd name="T58" fmla="*/ 0 w 939"/>
                <a:gd name="T59" fmla="*/ 6 h 1464"/>
                <a:gd name="T60" fmla="*/ 0 w 939"/>
                <a:gd name="T61" fmla="*/ 7 h 146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939" h="1464">
                  <a:moveTo>
                    <a:pt x="939" y="0"/>
                  </a:moveTo>
                  <a:lnTo>
                    <a:pt x="888" y="36"/>
                  </a:lnTo>
                  <a:lnTo>
                    <a:pt x="839" y="72"/>
                  </a:lnTo>
                  <a:lnTo>
                    <a:pt x="793" y="108"/>
                  </a:lnTo>
                  <a:lnTo>
                    <a:pt x="749" y="143"/>
                  </a:lnTo>
                  <a:lnTo>
                    <a:pt x="707" y="179"/>
                  </a:lnTo>
                  <a:lnTo>
                    <a:pt x="666" y="214"/>
                  </a:lnTo>
                  <a:lnTo>
                    <a:pt x="628" y="250"/>
                  </a:lnTo>
                  <a:lnTo>
                    <a:pt x="592" y="286"/>
                  </a:lnTo>
                  <a:lnTo>
                    <a:pt x="558" y="322"/>
                  </a:lnTo>
                  <a:lnTo>
                    <a:pt x="525" y="358"/>
                  </a:lnTo>
                  <a:lnTo>
                    <a:pt x="493" y="395"/>
                  </a:lnTo>
                  <a:lnTo>
                    <a:pt x="464" y="434"/>
                  </a:lnTo>
                  <a:lnTo>
                    <a:pt x="435" y="472"/>
                  </a:lnTo>
                  <a:lnTo>
                    <a:pt x="408" y="511"/>
                  </a:lnTo>
                  <a:lnTo>
                    <a:pt x="381" y="551"/>
                  </a:lnTo>
                  <a:lnTo>
                    <a:pt x="356" y="592"/>
                  </a:lnTo>
                  <a:lnTo>
                    <a:pt x="332" y="634"/>
                  </a:lnTo>
                  <a:lnTo>
                    <a:pt x="308" y="677"/>
                  </a:lnTo>
                  <a:lnTo>
                    <a:pt x="284" y="722"/>
                  </a:lnTo>
                  <a:lnTo>
                    <a:pt x="262" y="768"/>
                  </a:lnTo>
                  <a:lnTo>
                    <a:pt x="240" y="815"/>
                  </a:lnTo>
                  <a:lnTo>
                    <a:pt x="219" y="864"/>
                  </a:lnTo>
                  <a:lnTo>
                    <a:pt x="197" y="915"/>
                  </a:lnTo>
                  <a:lnTo>
                    <a:pt x="176" y="968"/>
                  </a:lnTo>
                  <a:lnTo>
                    <a:pt x="155" y="1022"/>
                  </a:lnTo>
                  <a:lnTo>
                    <a:pt x="134" y="1078"/>
                  </a:lnTo>
                  <a:lnTo>
                    <a:pt x="113" y="1137"/>
                  </a:lnTo>
                  <a:lnTo>
                    <a:pt x="91" y="1197"/>
                  </a:lnTo>
                  <a:lnTo>
                    <a:pt x="47" y="1326"/>
                  </a:lnTo>
                  <a:lnTo>
                    <a:pt x="0" y="1464"/>
                  </a:lnTo>
                </a:path>
              </a:pathLst>
            </a:custGeom>
            <a:noFill/>
            <a:ln w="0">
              <a:solidFill>
                <a:srgbClr val="2521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26" name="Freeform 2434">
              <a:extLst>
                <a:ext uri="{FF2B5EF4-FFF2-40B4-BE49-F238E27FC236}">
                  <a16:creationId xmlns:a16="http://schemas.microsoft.com/office/drawing/2014/main" id="{C45F9235-26FA-475E-B9FE-1FE6E0CA2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9" y="3501"/>
              <a:ext cx="3" cy="13"/>
            </a:xfrm>
            <a:custGeom>
              <a:avLst/>
              <a:gdLst>
                <a:gd name="T0" fmla="*/ 0 w 46"/>
                <a:gd name="T1" fmla="*/ 1 h 205"/>
                <a:gd name="T2" fmla="*/ 0 w 46"/>
                <a:gd name="T3" fmla="*/ 1 h 205"/>
                <a:gd name="T4" fmla="*/ 0 w 46"/>
                <a:gd name="T5" fmla="*/ 1 h 205"/>
                <a:gd name="T6" fmla="*/ 0 w 46"/>
                <a:gd name="T7" fmla="*/ 1 h 205"/>
                <a:gd name="T8" fmla="*/ 0 w 46"/>
                <a:gd name="T9" fmla="*/ 1 h 205"/>
                <a:gd name="T10" fmla="*/ 0 w 46"/>
                <a:gd name="T11" fmla="*/ 1 h 205"/>
                <a:gd name="T12" fmla="*/ 0 w 46"/>
                <a:gd name="T13" fmla="*/ 1 h 205"/>
                <a:gd name="T14" fmla="*/ 0 w 46"/>
                <a:gd name="T15" fmla="*/ 1 h 205"/>
                <a:gd name="T16" fmla="*/ 0 w 46"/>
                <a:gd name="T17" fmla="*/ 1 h 205"/>
                <a:gd name="T18" fmla="*/ 0 w 46"/>
                <a:gd name="T19" fmla="*/ 1 h 205"/>
                <a:gd name="T20" fmla="*/ 0 w 46"/>
                <a:gd name="T21" fmla="*/ 0 h 205"/>
                <a:gd name="T22" fmla="*/ 0 w 46"/>
                <a:gd name="T23" fmla="*/ 0 h 205"/>
                <a:gd name="T24" fmla="*/ 0 w 46"/>
                <a:gd name="T25" fmla="*/ 0 h 205"/>
                <a:gd name="T26" fmla="*/ 0 w 46"/>
                <a:gd name="T27" fmla="*/ 0 h 205"/>
                <a:gd name="T28" fmla="*/ 0 w 46"/>
                <a:gd name="T29" fmla="*/ 0 h 205"/>
                <a:gd name="T30" fmla="*/ 0 w 46"/>
                <a:gd name="T31" fmla="*/ 0 h 205"/>
                <a:gd name="T32" fmla="*/ 0 w 46"/>
                <a:gd name="T33" fmla="*/ 0 h 2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205">
                  <a:moveTo>
                    <a:pt x="46" y="205"/>
                  </a:moveTo>
                  <a:lnTo>
                    <a:pt x="42" y="202"/>
                  </a:lnTo>
                  <a:lnTo>
                    <a:pt x="36" y="197"/>
                  </a:lnTo>
                  <a:lnTo>
                    <a:pt x="31" y="191"/>
                  </a:lnTo>
                  <a:lnTo>
                    <a:pt x="26" y="183"/>
                  </a:lnTo>
                  <a:lnTo>
                    <a:pt x="21" y="174"/>
                  </a:lnTo>
                  <a:lnTo>
                    <a:pt x="17" y="164"/>
                  </a:lnTo>
                  <a:lnTo>
                    <a:pt x="12" y="153"/>
                  </a:lnTo>
                  <a:lnTo>
                    <a:pt x="9" y="140"/>
                  </a:lnTo>
                  <a:lnTo>
                    <a:pt x="5" y="127"/>
                  </a:lnTo>
                  <a:lnTo>
                    <a:pt x="3" y="111"/>
                  </a:lnTo>
                  <a:lnTo>
                    <a:pt x="0" y="95"/>
                  </a:lnTo>
                  <a:lnTo>
                    <a:pt x="0" y="78"/>
                  </a:lnTo>
                  <a:lnTo>
                    <a:pt x="1" y="60"/>
                  </a:lnTo>
                  <a:lnTo>
                    <a:pt x="4" y="41"/>
                  </a:lnTo>
                  <a:lnTo>
                    <a:pt x="8" y="22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2521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27" name="Freeform 2435">
              <a:extLst>
                <a:ext uri="{FF2B5EF4-FFF2-40B4-BE49-F238E27FC236}">
                  <a16:creationId xmlns:a16="http://schemas.microsoft.com/office/drawing/2014/main" id="{A58359DB-655F-4AF3-BC66-6CCE3EBFE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5" y="3515"/>
              <a:ext cx="11" cy="6"/>
            </a:xfrm>
            <a:custGeom>
              <a:avLst/>
              <a:gdLst>
                <a:gd name="T0" fmla="*/ 0 w 170"/>
                <a:gd name="T1" fmla="*/ 0 h 88"/>
                <a:gd name="T2" fmla="*/ 0 w 170"/>
                <a:gd name="T3" fmla="*/ 0 h 88"/>
                <a:gd name="T4" fmla="*/ 0 w 170"/>
                <a:gd name="T5" fmla="*/ 0 h 88"/>
                <a:gd name="T6" fmla="*/ 0 w 170"/>
                <a:gd name="T7" fmla="*/ 0 h 88"/>
                <a:gd name="T8" fmla="*/ 0 w 170"/>
                <a:gd name="T9" fmla="*/ 0 h 88"/>
                <a:gd name="T10" fmla="*/ 0 w 170"/>
                <a:gd name="T11" fmla="*/ 0 h 88"/>
                <a:gd name="T12" fmla="*/ 0 w 170"/>
                <a:gd name="T13" fmla="*/ 0 h 88"/>
                <a:gd name="T14" fmla="*/ 0 w 170"/>
                <a:gd name="T15" fmla="*/ 0 h 88"/>
                <a:gd name="T16" fmla="*/ 0 w 170"/>
                <a:gd name="T17" fmla="*/ 0 h 88"/>
                <a:gd name="T18" fmla="*/ 0 w 170"/>
                <a:gd name="T19" fmla="*/ 0 h 88"/>
                <a:gd name="T20" fmla="*/ 0 w 170"/>
                <a:gd name="T21" fmla="*/ 0 h 88"/>
                <a:gd name="T22" fmla="*/ 0 w 170"/>
                <a:gd name="T23" fmla="*/ 0 h 88"/>
                <a:gd name="T24" fmla="*/ 0 w 170"/>
                <a:gd name="T25" fmla="*/ 0 h 88"/>
                <a:gd name="T26" fmla="*/ 0 w 170"/>
                <a:gd name="T27" fmla="*/ 0 h 88"/>
                <a:gd name="T28" fmla="*/ 1 w 170"/>
                <a:gd name="T29" fmla="*/ 0 h 88"/>
                <a:gd name="T30" fmla="*/ 1 w 170"/>
                <a:gd name="T31" fmla="*/ 0 h 88"/>
                <a:gd name="T32" fmla="*/ 1 w 170"/>
                <a:gd name="T33" fmla="*/ 0 h 8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70" h="88">
                  <a:moveTo>
                    <a:pt x="0" y="0"/>
                  </a:moveTo>
                  <a:lnTo>
                    <a:pt x="2" y="6"/>
                  </a:lnTo>
                  <a:lnTo>
                    <a:pt x="5" y="13"/>
                  </a:lnTo>
                  <a:lnTo>
                    <a:pt x="8" y="19"/>
                  </a:lnTo>
                  <a:lnTo>
                    <a:pt x="13" y="27"/>
                  </a:lnTo>
                  <a:lnTo>
                    <a:pt x="21" y="34"/>
                  </a:lnTo>
                  <a:lnTo>
                    <a:pt x="28" y="43"/>
                  </a:lnTo>
                  <a:lnTo>
                    <a:pt x="37" y="50"/>
                  </a:lnTo>
                  <a:lnTo>
                    <a:pt x="46" y="58"/>
                  </a:lnTo>
                  <a:lnTo>
                    <a:pt x="58" y="65"/>
                  </a:lnTo>
                  <a:lnTo>
                    <a:pt x="70" y="71"/>
                  </a:lnTo>
                  <a:lnTo>
                    <a:pt x="83" y="77"/>
                  </a:lnTo>
                  <a:lnTo>
                    <a:pt x="99" y="82"/>
                  </a:lnTo>
                  <a:lnTo>
                    <a:pt x="114" y="85"/>
                  </a:lnTo>
                  <a:lnTo>
                    <a:pt x="132" y="87"/>
                  </a:lnTo>
                  <a:lnTo>
                    <a:pt x="150" y="88"/>
                  </a:lnTo>
                  <a:lnTo>
                    <a:pt x="170" y="87"/>
                  </a:lnTo>
                </a:path>
              </a:pathLst>
            </a:custGeom>
            <a:noFill/>
            <a:ln w="0">
              <a:solidFill>
                <a:srgbClr val="2521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28" name="Freeform 2436">
              <a:extLst>
                <a:ext uri="{FF2B5EF4-FFF2-40B4-BE49-F238E27FC236}">
                  <a16:creationId xmlns:a16="http://schemas.microsoft.com/office/drawing/2014/main" id="{C12B93BB-0133-423A-BDE4-D33FAF324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4" y="3495"/>
              <a:ext cx="2" cy="14"/>
            </a:xfrm>
            <a:custGeom>
              <a:avLst/>
              <a:gdLst>
                <a:gd name="T0" fmla="*/ 0 w 28"/>
                <a:gd name="T1" fmla="*/ 1 h 205"/>
                <a:gd name="T2" fmla="*/ 0 w 28"/>
                <a:gd name="T3" fmla="*/ 1 h 205"/>
                <a:gd name="T4" fmla="*/ 0 w 28"/>
                <a:gd name="T5" fmla="*/ 1 h 205"/>
                <a:gd name="T6" fmla="*/ 0 w 28"/>
                <a:gd name="T7" fmla="*/ 1 h 205"/>
                <a:gd name="T8" fmla="*/ 0 w 28"/>
                <a:gd name="T9" fmla="*/ 1 h 205"/>
                <a:gd name="T10" fmla="*/ 0 w 28"/>
                <a:gd name="T11" fmla="*/ 1 h 205"/>
                <a:gd name="T12" fmla="*/ 0 w 28"/>
                <a:gd name="T13" fmla="*/ 1 h 205"/>
                <a:gd name="T14" fmla="*/ 0 w 28"/>
                <a:gd name="T15" fmla="*/ 1 h 205"/>
                <a:gd name="T16" fmla="*/ 0 w 28"/>
                <a:gd name="T17" fmla="*/ 1 h 205"/>
                <a:gd name="T18" fmla="*/ 0 w 28"/>
                <a:gd name="T19" fmla="*/ 1 h 205"/>
                <a:gd name="T20" fmla="*/ 0 w 28"/>
                <a:gd name="T21" fmla="*/ 0 h 205"/>
                <a:gd name="T22" fmla="*/ 0 w 28"/>
                <a:gd name="T23" fmla="*/ 0 h 205"/>
                <a:gd name="T24" fmla="*/ 0 w 28"/>
                <a:gd name="T25" fmla="*/ 0 h 205"/>
                <a:gd name="T26" fmla="*/ 0 w 28"/>
                <a:gd name="T27" fmla="*/ 0 h 205"/>
                <a:gd name="T28" fmla="*/ 0 w 28"/>
                <a:gd name="T29" fmla="*/ 0 h 205"/>
                <a:gd name="T30" fmla="*/ 0 w 28"/>
                <a:gd name="T31" fmla="*/ 0 h 205"/>
                <a:gd name="T32" fmla="*/ 0 w 28"/>
                <a:gd name="T33" fmla="*/ 0 h 2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205">
                  <a:moveTo>
                    <a:pt x="28" y="205"/>
                  </a:moveTo>
                  <a:lnTo>
                    <a:pt x="24" y="201"/>
                  </a:lnTo>
                  <a:lnTo>
                    <a:pt x="19" y="196"/>
                  </a:lnTo>
                  <a:lnTo>
                    <a:pt x="16" y="189"/>
                  </a:lnTo>
                  <a:lnTo>
                    <a:pt x="12" y="180"/>
                  </a:lnTo>
                  <a:lnTo>
                    <a:pt x="9" y="170"/>
                  </a:lnTo>
                  <a:lnTo>
                    <a:pt x="6" y="157"/>
                  </a:lnTo>
                  <a:lnTo>
                    <a:pt x="3" y="145"/>
                  </a:lnTo>
                  <a:lnTo>
                    <a:pt x="2" y="130"/>
                  </a:lnTo>
                  <a:lnTo>
                    <a:pt x="1" y="115"/>
                  </a:lnTo>
                  <a:lnTo>
                    <a:pt x="0" y="100"/>
                  </a:lnTo>
                  <a:lnTo>
                    <a:pt x="1" y="83"/>
                  </a:lnTo>
                  <a:lnTo>
                    <a:pt x="2" y="67"/>
                  </a:lnTo>
                  <a:lnTo>
                    <a:pt x="5" y="50"/>
                  </a:lnTo>
                  <a:lnTo>
                    <a:pt x="8" y="33"/>
                  </a:lnTo>
                  <a:lnTo>
                    <a:pt x="13" y="16"/>
                  </a:lnTo>
                  <a:lnTo>
                    <a:pt x="19" y="0"/>
                  </a:lnTo>
                </a:path>
              </a:pathLst>
            </a:custGeom>
            <a:noFill/>
            <a:ln w="0">
              <a:solidFill>
                <a:srgbClr val="2521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29" name="Freeform 2437">
              <a:extLst>
                <a:ext uri="{FF2B5EF4-FFF2-40B4-BE49-F238E27FC236}">
                  <a16:creationId xmlns:a16="http://schemas.microsoft.com/office/drawing/2014/main" id="{7546BE84-ACAA-435C-A7F3-BE954F023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8" y="3511"/>
              <a:ext cx="12" cy="4"/>
            </a:xfrm>
            <a:custGeom>
              <a:avLst/>
              <a:gdLst>
                <a:gd name="T0" fmla="*/ 0 w 178"/>
                <a:gd name="T1" fmla="*/ 0 h 65"/>
                <a:gd name="T2" fmla="*/ 0 w 178"/>
                <a:gd name="T3" fmla="*/ 0 h 65"/>
                <a:gd name="T4" fmla="*/ 0 w 178"/>
                <a:gd name="T5" fmla="*/ 0 h 65"/>
                <a:gd name="T6" fmla="*/ 0 w 178"/>
                <a:gd name="T7" fmla="*/ 0 h 65"/>
                <a:gd name="T8" fmla="*/ 0 w 178"/>
                <a:gd name="T9" fmla="*/ 0 h 65"/>
                <a:gd name="T10" fmla="*/ 0 w 178"/>
                <a:gd name="T11" fmla="*/ 0 h 65"/>
                <a:gd name="T12" fmla="*/ 0 w 178"/>
                <a:gd name="T13" fmla="*/ 0 h 65"/>
                <a:gd name="T14" fmla="*/ 0 w 178"/>
                <a:gd name="T15" fmla="*/ 0 h 65"/>
                <a:gd name="T16" fmla="*/ 0 w 178"/>
                <a:gd name="T17" fmla="*/ 0 h 65"/>
                <a:gd name="T18" fmla="*/ 0 w 178"/>
                <a:gd name="T19" fmla="*/ 0 h 65"/>
                <a:gd name="T20" fmla="*/ 0 w 178"/>
                <a:gd name="T21" fmla="*/ 0 h 65"/>
                <a:gd name="T22" fmla="*/ 0 w 178"/>
                <a:gd name="T23" fmla="*/ 0 h 65"/>
                <a:gd name="T24" fmla="*/ 1 w 178"/>
                <a:gd name="T25" fmla="*/ 0 h 65"/>
                <a:gd name="T26" fmla="*/ 1 w 178"/>
                <a:gd name="T27" fmla="*/ 0 h 65"/>
                <a:gd name="T28" fmla="*/ 1 w 178"/>
                <a:gd name="T29" fmla="*/ 0 h 65"/>
                <a:gd name="T30" fmla="*/ 1 w 178"/>
                <a:gd name="T31" fmla="*/ 0 h 65"/>
                <a:gd name="T32" fmla="*/ 1 w 178"/>
                <a:gd name="T33" fmla="*/ 0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78" h="65">
                  <a:moveTo>
                    <a:pt x="0" y="0"/>
                  </a:moveTo>
                  <a:lnTo>
                    <a:pt x="2" y="6"/>
                  </a:lnTo>
                  <a:lnTo>
                    <a:pt x="6" y="11"/>
                  </a:lnTo>
                  <a:lnTo>
                    <a:pt x="12" y="17"/>
                  </a:lnTo>
                  <a:lnTo>
                    <a:pt x="19" y="23"/>
                  </a:lnTo>
                  <a:lnTo>
                    <a:pt x="27" y="30"/>
                  </a:lnTo>
                  <a:lnTo>
                    <a:pt x="38" y="37"/>
                  </a:lnTo>
                  <a:lnTo>
                    <a:pt x="48" y="43"/>
                  </a:lnTo>
                  <a:lnTo>
                    <a:pt x="60" y="48"/>
                  </a:lnTo>
                  <a:lnTo>
                    <a:pt x="73" y="53"/>
                  </a:lnTo>
                  <a:lnTo>
                    <a:pt x="87" y="57"/>
                  </a:lnTo>
                  <a:lnTo>
                    <a:pt x="101" y="61"/>
                  </a:lnTo>
                  <a:lnTo>
                    <a:pt x="116" y="63"/>
                  </a:lnTo>
                  <a:lnTo>
                    <a:pt x="130" y="65"/>
                  </a:lnTo>
                  <a:lnTo>
                    <a:pt x="146" y="65"/>
                  </a:lnTo>
                  <a:lnTo>
                    <a:pt x="161" y="64"/>
                  </a:lnTo>
                  <a:lnTo>
                    <a:pt x="178" y="61"/>
                  </a:lnTo>
                </a:path>
              </a:pathLst>
            </a:custGeom>
            <a:noFill/>
            <a:ln w="0">
              <a:solidFill>
                <a:srgbClr val="2521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30" name="Freeform 2438">
              <a:extLst>
                <a:ext uri="{FF2B5EF4-FFF2-40B4-BE49-F238E27FC236}">
                  <a16:creationId xmlns:a16="http://schemas.microsoft.com/office/drawing/2014/main" id="{16378E15-6ABB-46E8-AAB1-750A7ED37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3490"/>
              <a:ext cx="2" cy="12"/>
            </a:xfrm>
            <a:custGeom>
              <a:avLst/>
              <a:gdLst>
                <a:gd name="T0" fmla="*/ 0 w 28"/>
                <a:gd name="T1" fmla="*/ 1 h 191"/>
                <a:gd name="T2" fmla="*/ 0 w 28"/>
                <a:gd name="T3" fmla="*/ 1 h 191"/>
                <a:gd name="T4" fmla="*/ 0 w 28"/>
                <a:gd name="T5" fmla="*/ 1 h 191"/>
                <a:gd name="T6" fmla="*/ 0 w 28"/>
                <a:gd name="T7" fmla="*/ 1 h 191"/>
                <a:gd name="T8" fmla="*/ 0 w 28"/>
                <a:gd name="T9" fmla="*/ 1 h 191"/>
                <a:gd name="T10" fmla="*/ 0 w 28"/>
                <a:gd name="T11" fmla="*/ 1 h 191"/>
                <a:gd name="T12" fmla="*/ 0 w 28"/>
                <a:gd name="T13" fmla="*/ 1 h 191"/>
                <a:gd name="T14" fmla="*/ 0 w 28"/>
                <a:gd name="T15" fmla="*/ 1 h 191"/>
                <a:gd name="T16" fmla="*/ 0 w 28"/>
                <a:gd name="T17" fmla="*/ 1 h 191"/>
                <a:gd name="T18" fmla="*/ 0 w 28"/>
                <a:gd name="T19" fmla="*/ 0 h 191"/>
                <a:gd name="T20" fmla="*/ 0 w 28"/>
                <a:gd name="T21" fmla="*/ 0 h 191"/>
                <a:gd name="T22" fmla="*/ 0 w 28"/>
                <a:gd name="T23" fmla="*/ 0 h 191"/>
                <a:gd name="T24" fmla="*/ 0 w 28"/>
                <a:gd name="T25" fmla="*/ 0 h 191"/>
                <a:gd name="T26" fmla="*/ 0 w 28"/>
                <a:gd name="T27" fmla="*/ 0 h 191"/>
                <a:gd name="T28" fmla="*/ 0 w 28"/>
                <a:gd name="T29" fmla="*/ 0 h 191"/>
                <a:gd name="T30" fmla="*/ 0 w 28"/>
                <a:gd name="T31" fmla="*/ 0 h 191"/>
                <a:gd name="T32" fmla="*/ 0 w 28"/>
                <a:gd name="T33" fmla="*/ 0 h 19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191">
                  <a:moveTo>
                    <a:pt x="20" y="191"/>
                  </a:moveTo>
                  <a:lnTo>
                    <a:pt x="16" y="188"/>
                  </a:lnTo>
                  <a:lnTo>
                    <a:pt x="13" y="183"/>
                  </a:lnTo>
                  <a:lnTo>
                    <a:pt x="10" y="175"/>
                  </a:lnTo>
                  <a:lnTo>
                    <a:pt x="7" y="166"/>
                  </a:lnTo>
                  <a:lnTo>
                    <a:pt x="4" y="157"/>
                  </a:lnTo>
                  <a:lnTo>
                    <a:pt x="2" y="146"/>
                  </a:lnTo>
                  <a:lnTo>
                    <a:pt x="0" y="133"/>
                  </a:lnTo>
                  <a:lnTo>
                    <a:pt x="0" y="120"/>
                  </a:lnTo>
                  <a:lnTo>
                    <a:pt x="0" y="105"/>
                  </a:lnTo>
                  <a:lnTo>
                    <a:pt x="2" y="91"/>
                  </a:lnTo>
                  <a:lnTo>
                    <a:pt x="3" y="77"/>
                  </a:lnTo>
                  <a:lnTo>
                    <a:pt x="6" y="61"/>
                  </a:lnTo>
                  <a:lnTo>
                    <a:pt x="10" y="46"/>
                  </a:lnTo>
                  <a:lnTo>
                    <a:pt x="15" y="30"/>
                  </a:lnTo>
                  <a:lnTo>
                    <a:pt x="21" y="15"/>
                  </a:lnTo>
                  <a:lnTo>
                    <a:pt x="28" y="0"/>
                  </a:lnTo>
                </a:path>
              </a:pathLst>
            </a:custGeom>
            <a:noFill/>
            <a:ln w="0">
              <a:solidFill>
                <a:srgbClr val="2521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31" name="Freeform 2439">
              <a:extLst>
                <a:ext uri="{FF2B5EF4-FFF2-40B4-BE49-F238E27FC236}">
                  <a16:creationId xmlns:a16="http://schemas.microsoft.com/office/drawing/2014/main" id="{F5232FA3-B6DE-46F3-A7D7-9F20CF28D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3" y="3506"/>
              <a:ext cx="11" cy="3"/>
            </a:xfrm>
            <a:custGeom>
              <a:avLst/>
              <a:gdLst>
                <a:gd name="T0" fmla="*/ 0 w 167"/>
                <a:gd name="T1" fmla="*/ 0 h 49"/>
                <a:gd name="T2" fmla="*/ 0 w 167"/>
                <a:gd name="T3" fmla="*/ 0 h 49"/>
                <a:gd name="T4" fmla="*/ 0 w 167"/>
                <a:gd name="T5" fmla="*/ 0 h 49"/>
                <a:gd name="T6" fmla="*/ 0 w 167"/>
                <a:gd name="T7" fmla="*/ 0 h 49"/>
                <a:gd name="T8" fmla="*/ 0 w 167"/>
                <a:gd name="T9" fmla="*/ 0 h 49"/>
                <a:gd name="T10" fmla="*/ 0 w 167"/>
                <a:gd name="T11" fmla="*/ 0 h 49"/>
                <a:gd name="T12" fmla="*/ 0 w 167"/>
                <a:gd name="T13" fmla="*/ 0 h 49"/>
                <a:gd name="T14" fmla="*/ 0 w 167"/>
                <a:gd name="T15" fmla="*/ 0 h 49"/>
                <a:gd name="T16" fmla="*/ 0 w 167"/>
                <a:gd name="T17" fmla="*/ 0 h 49"/>
                <a:gd name="T18" fmla="*/ 0 w 167"/>
                <a:gd name="T19" fmla="*/ 0 h 49"/>
                <a:gd name="T20" fmla="*/ 0 w 167"/>
                <a:gd name="T21" fmla="*/ 0 h 49"/>
                <a:gd name="T22" fmla="*/ 0 w 167"/>
                <a:gd name="T23" fmla="*/ 0 h 49"/>
                <a:gd name="T24" fmla="*/ 0 w 167"/>
                <a:gd name="T25" fmla="*/ 0 h 49"/>
                <a:gd name="T26" fmla="*/ 1 w 167"/>
                <a:gd name="T27" fmla="*/ 0 h 49"/>
                <a:gd name="T28" fmla="*/ 1 w 167"/>
                <a:gd name="T29" fmla="*/ 0 h 49"/>
                <a:gd name="T30" fmla="*/ 1 w 167"/>
                <a:gd name="T31" fmla="*/ 0 h 49"/>
                <a:gd name="T32" fmla="*/ 1 w 167"/>
                <a:gd name="T33" fmla="*/ 0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67" h="49">
                  <a:moveTo>
                    <a:pt x="0" y="0"/>
                  </a:moveTo>
                  <a:lnTo>
                    <a:pt x="2" y="6"/>
                  </a:lnTo>
                  <a:lnTo>
                    <a:pt x="5" y="11"/>
                  </a:lnTo>
                  <a:lnTo>
                    <a:pt x="10" y="16"/>
                  </a:lnTo>
                  <a:lnTo>
                    <a:pt x="16" y="21"/>
                  </a:lnTo>
                  <a:lnTo>
                    <a:pt x="24" y="27"/>
                  </a:lnTo>
                  <a:lnTo>
                    <a:pt x="34" y="31"/>
                  </a:lnTo>
                  <a:lnTo>
                    <a:pt x="43" y="36"/>
                  </a:lnTo>
                  <a:lnTo>
                    <a:pt x="54" y="41"/>
                  </a:lnTo>
                  <a:lnTo>
                    <a:pt x="67" y="44"/>
                  </a:lnTo>
                  <a:lnTo>
                    <a:pt x="79" y="47"/>
                  </a:lnTo>
                  <a:lnTo>
                    <a:pt x="92" y="49"/>
                  </a:lnTo>
                  <a:lnTo>
                    <a:pt x="107" y="49"/>
                  </a:lnTo>
                  <a:lnTo>
                    <a:pt x="121" y="49"/>
                  </a:lnTo>
                  <a:lnTo>
                    <a:pt x="136" y="48"/>
                  </a:lnTo>
                  <a:lnTo>
                    <a:pt x="151" y="45"/>
                  </a:lnTo>
                  <a:lnTo>
                    <a:pt x="167" y="41"/>
                  </a:lnTo>
                </a:path>
              </a:pathLst>
            </a:custGeom>
            <a:noFill/>
            <a:ln w="0">
              <a:solidFill>
                <a:srgbClr val="2521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32" name="Freeform 2440">
              <a:extLst>
                <a:ext uri="{FF2B5EF4-FFF2-40B4-BE49-F238E27FC236}">
                  <a16:creationId xmlns:a16="http://schemas.microsoft.com/office/drawing/2014/main" id="{4BD13A26-822C-46A4-B8C4-5B1D9A6923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6" y="3486"/>
              <a:ext cx="2" cy="10"/>
            </a:xfrm>
            <a:custGeom>
              <a:avLst/>
              <a:gdLst>
                <a:gd name="T0" fmla="*/ 0 w 33"/>
                <a:gd name="T1" fmla="*/ 1 h 153"/>
                <a:gd name="T2" fmla="*/ 0 w 33"/>
                <a:gd name="T3" fmla="*/ 1 h 153"/>
                <a:gd name="T4" fmla="*/ 0 w 33"/>
                <a:gd name="T5" fmla="*/ 1 h 153"/>
                <a:gd name="T6" fmla="*/ 0 w 33"/>
                <a:gd name="T7" fmla="*/ 1 h 153"/>
                <a:gd name="T8" fmla="*/ 0 w 33"/>
                <a:gd name="T9" fmla="*/ 1 h 153"/>
                <a:gd name="T10" fmla="*/ 0 w 33"/>
                <a:gd name="T11" fmla="*/ 0 h 153"/>
                <a:gd name="T12" fmla="*/ 0 w 33"/>
                <a:gd name="T13" fmla="*/ 0 h 153"/>
                <a:gd name="T14" fmla="*/ 0 w 33"/>
                <a:gd name="T15" fmla="*/ 0 h 153"/>
                <a:gd name="T16" fmla="*/ 0 w 33"/>
                <a:gd name="T17" fmla="*/ 0 h 153"/>
                <a:gd name="T18" fmla="*/ 0 w 33"/>
                <a:gd name="T19" fmla="*/ 0 h 153"/>
                <a:gd name="T20" fmla="*/ 0 w 33"/>
                <a:gd name="T21" fmla="*/ 0 h 153"/>
                <a:gd name="T22" fmla="*/ 0 w 33"/>
                <a:gd name="T23" fmla="*/ 0 h 153"/>
                <a:gd name="T24" fmla="*/ 0 w 33"/>
                <a:gd name="T25" fmla="*/ 0 h 153"/>
                <a:gd name="T26" fmla="*/ 0 w 33"/>
                <a:gd name="T27" fmla="*/ 0 h 153"/>
                <a:gd name="T28" fmla="*/ 0 w 33"/>
                <a:gd name="T29" fmla="*/ 0 h 1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3" h="153">
                  <a:moveTo>
                    <a:pt x="14" y="153"/>
                  </a:moveTo>
                  <a:lnTo>
                    <a:pt x="8" y="143"/>
                  </a:lnTo>
                  <a:lnTo>
                    <a:pt x="4" y="131"/>
                  </a:lnTo>
                  <a:lnTo>
                    <a:pt x="2" y="122"/>
                  </a:lnTo>
                  <a:lnTo>
                    <a:pt x="1" y="115"/>
                  </a:lnTo>
                  <a:lnTo>
                    <a:pt x="0" y="106"/>
                  </a:lnTo>
                  <a:lnTo>
                    <a:pt x="0" y="97"/>
                  </a:lnTo>
                  <a:lnTo>
                    <a:pt x="1" y="87"/>
                  </a:lnTo>
                  <a:lnTo>
                    <a:pt x="3" y="76"/>
                  </a:lnTo>
                  <a:lnTo>
                    <a:pt x="5" y="66"/>
                  </a:lnTo>
                  <a:lnTo>
                    <a:pt x="8" y="53"/>
                  </a:lnTo>
                  <a:lnTo>
                    <a:pt x="12" y="41"/>
                  </a:lnTo>
                  <a:lnTo>
                    <a:pt x="18" y="28"/>
                  </a:lnTo>
                  <a:lnTo>
                    <a:pt x="24" y="14"/>
                  </a:lnTo>
                  <a:lnTo>
                    <a:pt x="33" y="0"/>
                  </a:lnTo>
                </a:path>
              </a:pathLst>
            </a:custGeom>
            <a:noFill/>
            <a:ln w="0">
              <a:solidFill>
                <a:srgbClr val="2521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33" name="Freeform 2441">
              <a:extLst>
                <a:ext uri="{FF2B5EF4-FFF2-40B4-BE49-F238E27FC236}">
                  <a16:creationId xmlns:a16="http://schemas.microsoft.com/office/drawing/2014/main" id="{F40C966A-6898-4858-A591-99DF03C93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" y="3501"/>
              <a:ext cx="9" cy="2"/>
            </a:xfrm>
            <a:custGeom>
              <a:avLst/>
              <a:gdLst>
                <a:gd name="T0" fmla="*/ 0 w 137"/>
                <a:gd name="T1" fmla="*/ 0 h 34"/>
                <a:gd name="T2" fmla="*/ 0 w 137"/>
                <a:gd name="T3" fmla="*/ 0 h 34"/>
                <a:gd name="T4" fmla="*/ 0 w 137"/>
                <a:gd name="T5" fmla="*/ 0 h 34"/>
                <a:gd name="T6" fmla="*/ 0 w 137"/>
                <a:gd name="T7" fmla="*/ 0 h 34"/>
                <a:gd name="T8" fmla="*/ 0 w 137"/>
                <a:gd name="T9" fmla="*/ 0 h 34"/>
                <a:gd name="T10" fmla="*/ 0 w 137"/>
                <a:gd name="T11" fmla="*/ 0 h 34"/>
                <a:gd name="T12" fmla="*/ 0 w 137"/>
                <a:gd name="T13" fmla="*/ 0 h 34"/>
                <a:gd name="T14" fmla="*/ 0 w 137"/>
                <a:gd name="T15" fmla="*/ 0 h 34"/>
                <a:gd name="T16" fmla="*/ 0 w 137"/>
                <a:gd name="T17" fmla="*/ 0 h 34"/>
                <a:gd name="T18" fmla="*/ 0 w 137"/>
                <a:gd name="T19" fmla="*/ 0 h 34"/>
                <a:gd name="T20" fmla="*/ 0 w 137"/>
                <a:gd name="T21" fmla="*/ 0 h 34"/>
                <a:gd name="T22" fmla="*/ 0 w 137"/>
                <a:gd name="T23" fmla="*/ 0 h 34"/>
                <a:gd name="T24" fmla="*/ 0 w 137"/>
                <a:gd name="T25" fmla="*/ 0 h 34"/>
                <a:gd name="T26" fmla="*/ 0 w 137"/>
                <a:gd name="T27" fmla="*/ 0 h 34"/>
                <a:gd name="T28" fmla="*/ 0 w 137"/>
                <a:gd name="T29" fmla="*/ 0 h 34"/>
                <a:gd name="T30" fmla="*/ 1 w 137"/>
                <a:gd name="T31" fmla="*/ 0 h 34"/>
                <a:gd name="T32" fmla="*/ 1 w 137"/>
                <a:gd name="T33" fmla="*/ 0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37" h="34">
                  <a:moveTo>
                    <a:pt x="0" y="0"/>
                  </a:moveTo>
                  <a:lnTo>
                    <a:pt x="3" y="5"/>
                  </a:lnTo>
                  <a:lnTo>
                    <a:pt x="7" y="10"/>
                  </a:lnTo>
                  <a:lnTo>
                    <a:pt x="11" y="15"/>
                  </a:lnTo>
                  <a:lnTo>
                    <a:pt x="16" y="19"/>
                  </a:lnTo>
                  <a:lnTo>
                    <a:pt x="23" y="23"/>
                  </a:lnTo>
                  <a:lnTo>
                    <a:pt x="30" y="26"/>
                  </a:lnTo>
                  <a:lnTo>
                    <a:pt x="37" y="29"/>
                  </a:lnTo>
                  <a:lnTo>
                    <a:pt x="45" y="31"/>
                  </a:lnTo>
                  <a:lnTo>
                    <a:pt x="54" y="33"/>
                  </a:lnTo>
                  <a:lnTo>
                    <a:pt x="63" y="34"/>
                  </a:lnTo>
                  <a:lnTo>
                    <a:pt x="73" y="34"/>
                  </a:lnTo>
                  <a:lnTo>
                    <a:pt x="84" y="33"/>
                  </a:lnTo>
                  <a:lnTo>
                    <a:pt x="97" y="32"/>
                  </a:lnTo>
                  <a:lnTo>
                    <a:pt x="109" y="30"/>
                  </a:lnTo>
                  <a:lnTo>
                    <a:pt x="122" y="26"/>
                  </a:lnTo>
                  <a:lnTo>
                    <a:pt x="137" y="22"/>
                  </a:lnTo>
                </a:path>
              </a:pathLst>
            </a:custGeom>
            <a:noFill/>
            <a:ln w="0">
              <a:solidFill>
                <a:srgbClr val="2521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34" name="Freeform 2442">
              <a:extLst>
                <a:ext uri="{FF2B5EF4-FFF2-40B4-BE49-F238E27FC236}">
                  <a16:creationId xmlns:a16="http://schemas.microsoft.com/office/drawing/2014/main" id="{7F1E3EBD-BAA0-4E06-9B8F-71E4B2DC3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1" y="3483"/>
              <a:ext cx="3" cy="9"/>
            </a:xfrm>
            <a:custGeom>
              <a:avLst/>
              <a:gdLst>
                <a:gd name="T0" fmla="*/ 0 w 42"/>
                <a:gd name="T1" fmla="*/ 1 h 147"/>
                <a:gd name="T2" fmla="*/ 0 w 42"/>
                <a:gd name="T3" fmla="*/ 0 h 147"/>
                <a:gd name="T4" fmla="*/ 0 w 42"/>
                <a:gd name="T5" fmla="*/ 0 h 147"/>
                <a:gd name="T6" fmla="*/ 0 w 42"/>
                <a:gd name="T7" fmla="*/ 0 h 147"/>
                <a:gd name="T8" fmla="*/ 0 w 42"/>
                <a:gd name="T9" fmla="*/ 0 h 147"/>
                <a:gd name="T10" fmla="*/ 0 w 42"/>
                <a:gd name="T11" fmla="*/ 0 h 147"/>
                <a:gd name="T12" fmla="*/ 0 w 42"/>
                <a:gd name="T13" fmla="*/ 0 h 147"/>
                <a:gd name="T14" fmla="*/ 0 w 42"/>
                <a:gd name="T15" fmla="*/ 0 h 147"/>
                <a:gd name="T16" fmla="*/ 0 w 42"/>
                <a:gd name="T17" fmla="*/ 0 h 147"/>
                <a:gd name="T18" fmla="*/ 0 w 42"/>
                <a:gd name="T19" fmla="*/ 0 h 147"/>
                <a:gd name="T20" fmla="*/ 0 w 42"/>
                <a:gd name="T21" fmla="*/ 0 h 147"/>
                <a:gd name="T22" fmla="*/ 0 w 42"/>
                <a:gd name="T23" fmla="*/ 0 h 147"/>
                <a:gd name="T24" fmla="*/ 0 w 42"/>
                <a:gd name="T25" fmla="*/ 0 h 147"/>
                <a:gd name="T26" fmla="*/ 0 w 42"/>
                <a:gd name="T27" fmla="*/ 0 h 147"/>
                <a:gd name="T28" fmla="*/ 0 w 42"/>
                <a:gd name="T29" fmla="*/ 0 h 14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2" h="147">
                  <a:moveTo>
                    <a:pt x="5" y="147"/>
                  </a:moveTo>
                  <a:lnTo>
                    <a:pt x="2" y="136"/>
                  </a:lnTo>
                  <a:lnTo>
                    <a:pt x="0" y="122"/>
                  </a:lnTo>
                  <a:lnTo>
                    <a:pt x="0" y="114"/>
                  </a:lnTo>
                  <a:lnTo>
                    <a:pt x="0" y="104"/>
                  </a:lnTo>
                  <a:lnTo>
                    <a:pt x="0" y="95"/>
                  </a:lnTo>
                  <a:lnTo>
                    <a:pt x="1" y="85"/>
                  </a:lnTo>
                  <a:lnTo>
                    <a:pt x="3" y="74"/>
                  </a:lnTo>
                  <a:lnTo>
                    <a:pt x="6" y="63"/>
                  </a:lnTo>
                  <a:lnTo>
                    <a:pt x="9" y="52"/>
                  </a:lnTo>
                  <a:lnTo>
                    <a:pt x="14" y="42"/>
                  </a:lnTo>
                  <a:lnTo>
                    <a:pt x="20" y="30"/>
                  </a:lnTo>
                  <a:lnTo>
                    <a:pt x="26" y="20"/>
                  </a:lnTo>
                  <a:lnTo>
                    <a:pt x="33" y="11"/>
                  </a:lnTo>
                  <a:lnTo>
                    <a:pt x="42" y="0"/>
                  </a:lnTo>
                </a:path>
              </a:pathLst>
            </a:custGeom>
            <a:noFill/>
            <a:ln w="0">
              <a:solidFill>
                <a:srgbClr val="2521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35" name="Freeform 2443">
              <a:extLst>
                <a:ext uri="{FF2B5EF4-FFF2-40B4-BE49-F238E27FC236}">
                  <a16:creationId xmlns:a16="http://schemas.microsoft.com/office/drawing/2014/main" id="{9997B34A-25FA-4C7F-8DB4-99F978790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4" y="3496"/>
              <a:ext cx="9" cy="2"/>
            </a:xfrm>
            <a:custGeom>
              <a:avLst/>
              <a:gdLst>
                <a:gd name="T0" fmla="*/ 0 w 137"/>
                <a:gd name="T1" fmla="*/ 0 h 23"/>
                <a:gd name="T2" fmla="*/ 0 w 137"/>
                <a:gd name="T3" fmla="*/ 0 h 23"/>
                <a:gd name="T4" fmla="*/ 0 w 137"/>
                <a:gd name="T5" fmla="*/ 0 h 23"/>
                <a:gd name="T6" fmla="*/ 0 w 137"/>
                <a:gd name="T7" fmla="*/ 0 h 23"/>
                <a:gd name="T8" fmla="*/ 0 w 137"/>
                <a:gd name="T9" fmla="*/ 0 h 23"/>
                <a:gd name="T10" fmla="*/ 0 w 137"/>
                <a:gd name="T11" fmla="*/ 0 h 23"/>
                <a:gd name="T12" fmla="*/ 0 w 137"/>
                <a:gd name="T13" fmla="*/ 0 h 23"/>
                <a:gd name="T14" fmla="*/ 0 w 137"/>
                <a:gd name="T15" fmla="*/ 0 h 23"/>
                <a:gd name="T16" fmla="*/ 0 w 137"/>
                <a:gd name="T17" fmla="*/ 0 h 23"/>
                <a:gd name="T18" fmla="*/ 0 w 137"/>
                <a:gd name="T19" fmla="*/ 0 h 23"/>
                <a:gd name="T20" fmla="*/ 0 w 137"/>
                <a:gd name="T21" fmla="*/ 0 h 23"/>
                <a:gd name="T22" fmla="*/ 0 w 137"/>
                <a:gd name="T23" fmla="*/ 0 h 23"/>
                <a:gd name="T24" fmla="*/ 1 w 137"/>
                <a:gd name="T25" fmla="*/ 0 h 23"/>
                <a:gd name="T26" fmla="*/ 1 w 137"/>
                <a:gd name="T27" fmla="*/ 0 h 23"/>
                <a:gd name="T28" fmla="*/ 1 w 137"/>
                <a:gd name="T29" fmla="*/ 0 h 2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37" h="23">
                  <a:moveTo>
                    <a:pt x="0" y="3"/>
                  </a:moveTo>
                  <a:lnTo>
                    <a:pt x="9" y="8"/>
                  </a:lnTo>
                  <a:lnTo>
                    <a:pt x="21" y="15"/>
                  </a:lnTo>
                  <a:lnTo>
                    <a:pt x="28" y="17"/>
                  </a:lnTo>
                  <a:lnTo>
                    <a:pt x="36" y="19"/>
                  </a:lnTo>
                  <a:lnTo>
                    <a:pt x="46" y="21"/>
                  </a:lnTo>
                  <a:lnTo>
                    <a:pt x="55" y="22"/>
                  </a:lnTo>
                  <a:lnTo>
                    <a:pt x="64" y="23"/>
                  </a:lnTo>
                  <a:lnTo>
                    <a:pt x="74" y="23"/>
                  </a:lnTo>
                  <a:lnTo>
                    <a:pt x="85" y="22"/>
                  </a:lnTo>
                  <a:lnTo>
                    <a:pt x="96" y="20"/>
                  </a:lnTo>
                  <a:lnTo>
                    <a:pt x="106" y="17"/>
                  </a:lnTo>
                  <a:lnTo>
                    <a:pt x="117" y="13"/>
                  </a:lnTo>
                  <a:lnTo>
                    <a:pt x="127" y="7"/>
                  </a:lnTo>
                  <a:lnTo>
                    <a:pt x="137" y="0"/>
                  </a:lnTo>
                </a:path>
              </a:pathLst>
            </a:custGeom>
            <a:noFill/>
            <a:ln w="0">
              <a:solidFill>
                <a:srgbClr val="2521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36" name="Freeform 2444">
              <a:extLst>
                <a:ext uri="{FF2B5EF4-FFF2-40B4-BE49-F238E27FC236}">
                  <a16:creationId xmlns:a16="http://schemas.microsoft.com/office/drawing/2014/main" id="{3467EF3A-23E0-4C0E-82EF-A99653D8E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3482"/>
              <a:ext cx="2" cy="7"/>
            </a:xfrm>
            <a:custGeom>
              <a:avLst/>
              <a:gdLst>
                <a:gd name="T0" fmla="*/ 0 w 24"/>
                <a:gd name="T1" fmla="*/ 0 h 99"/>
                <a:gd name="T2" fmla="*/ 0 w 24"/>
                <a:gd name="T3" fmla="*/ 0 h 99"/>
                <a:gd name="T4" fmla="*/ 0 w 24"/>
                <a:gd name="T5" fmla="*/ 0 h 99"/>
                <a:gd name="T6" fmla="*/ 0 w 24"/>
                <a:gd name="T7" fmla="*/ 0 h 99"/>
                <a:gd name="T8" fmla="*/ 0 w 24"/>
                <a:gd name="T9" fmla="*/ 0 h 99"/>
                <a:gd name="T10" fmla="*/ 0 w 24"/>
                <a:gd name="T11" fmla="*/ 0 h 99"/>
                <a:gd name="T12" fmla="*/ 0 w 24"/>
                <a:gd name="T13" fmla="*/ 0 h 99"/>
                <a:gd name="T14" fmla="*/ 0 w 24"/>
                <a:gd name="T15" fmla="*/ 0 h 99"/>
                <a:gd name="T16" fmla="*/ 0 w 24"/>
                <a:gd name="T17" fmla="*/ 0 h 9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99">
                  <a:moveTo>
                    <a:pt x="1" y="99"/>
                  </a:moveTo>
                  <a:lnTo>
                    <a:pt x="0" y="87"/>
                  </a:lnTo>
                  <a:lnTo>
                    <a:pt x="1" y="75"/>
                  </a:lnTo>
                  <a:lnTo>
                    <a:pt x="1" y="65"/>
                  </a:lnTo>
                  <a:lnTo>
                    <a:pt x="3" y="55"/>
                  </a:lnTo>
                  <a:lnTo>
                    <a:pt x="5" y="43"/>
                  </a:lnTo>
                  <a:lnTo>
                    <a:pt x="9" y="32"/>
                  </a:lnTo>
                  <a:lnTo>
                    <a:pt x="16" y="18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2521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37" name="Freeform 2445">
              <a:extLst>
                <a:ext uri="{FF2B5EF4-FFF2-40B4-BE49-F238E27FC236}">
                  <a16:creationId xmlns:a16="http://schemas.microsoft.com/office/drawing/2014/main" id="{8316582C-C373-4001-B597-886A9E550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3491"/>
              <a:ext cx="6" cy="1"/>
            </a:xfrm>
            <a:custGeom>
              <a:avLst/>
              <a:gdLst>
                <a:gd name="T0" fmla="*/ 0 w 95"/>
                <a:gd name="T1" fmla="*/ 0 h 10"/>
                <a:gd name="T2" fmla="*/ 0 w 95"/>
                <a:gd name="T3" fmla="*/ 0 h 10"/>
                <a:gd name="T4" fmla="*/ 0 w 95"/>
                <a:gd name="T5" fmla="*/ 0 h 10"/>
                <a:gd name="T6" fmla="*/ 0 w 95"/>
                <a:gd name="T7" fmla="*/ 0 h 10"/>
                <a:gd name="T8" fmla="*/ 0 w 95"/>
                <a:gd name="T9" fmla="*/ 0 h 10"/>
                <a:gd name="T10" fmla="*/ 0 w 95"/>
                <a:gd name="T11" fmla="*/ 0 h 10"/>
                <a:gd name="T12" fmla="*/ 0 w 95"/>
                <a:gd name="T13" fmla="*/ 0 h 10"/>
                <a:gd name="T14" fmla="*/ 0 w 95"/>
                <a:gd name="T15" fmla="*/ 0 h 10"/>
                <a:gd name="T16" fmla="*/ 0 w 95"/>
                <a:gd name="T17" fmla="*/ 0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" h="10">
                  <a:moveTo>
                    <a:pt x="0" y="2"/>
                  </a:moveTo>
                  <a:lnTo>
                    <a:pt x="12" y="5"/>
                  </a:lnTo>
                  <a:lnTo>
                    <a:pt x="22" y="7"/>
                  </a:lnTo>
                  <a:lnTo>
                    <a:pt x="32" y="9"/>
                  </a:lnTo>
                  <a:lnTo>
                    <a:pt x="41" y="10"/>
                  </a:lnTo>
                  <a:lnTo>
                    <a:pt x="51" y="9"/>
                  </a:lnTo>
                  <a:lnTo>
                    <a:pt x="63" y="8"/>
                  </a:lnTo>
                  <a:lnTo>
                    <a:pt x="77" y="5"/>
                  </a:lnTo>
                  <a:lnTo>
                    <a:pt x="95" y="0"/>
                  </a:lnTo>
                </a:path>
              </a:pathLst>
            </a:custGeom>
            <a:noFill/>
            <a:ln w="0">
              <a:solidFill>
                <a:srgbClr val="2521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38" name="Freeform 2446">
              <a:extLst>
                <a:ext uri="{FF2B5EF4-FFF2-40B4-BE49-F238E27FC236}">
                  <a16:creationId xmlns:a16="http://schemas.microsoft.com/office/drawing/2014/main" id="{137F5439-78F9-4A80-8BEB-FB261906C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9" y="3515"/>
              <a:ext cx="46" cy="64"/>
            </a:xfrm>
            <a:custGeom>
              <a:avLst/>
              <a:gdLst>
                <a:gd name="T0" fmla="*/ 2 w 699"/>
                <a:gd name="T1" fmla="*/ 0 h 963"/>
                <a:gd name="T2" fmla="*/ 1 w 699"/>
                <a:gd name="T3" fmla="*/ 0 h 963"/>
                <a:gd name="T4" fmla="*/ 1 w 699"/>
                <a:gd name="T5" fmla="*/ 0 h 963"/>
                <a:gd name="T6" fmla="*/ 1 w 699"/>
                <a:gd name="T7" fmla="*/ 0 h 963"/>
                <a:gd name="T8" fmla="*/ 1 w 699"/>
                <a:gd name="T9" fmla="*/ 0 h 963"/>
                <a:gd name="T10" fmla="*/ 1 w 699"/>
                <a:gd name="T11" fmla="*/ 0 h 963"/>
                <a:gd name="T12" fmla="*/ 1 w 699"/>
                <a:gd name="T13" fmla="*/ 0 h 963"/>
                <a:gd name="T14" fmla="*/ 1 w 699"/>
                <a:gd name="T15" fmla="*/ 0 h 963"/>
                <a:gd name="T16" fmla="*/ 1 w 699"/>
                <a:gd name="T17" fmla="*/ 0 h 963"/>
                <a:gd name="T18" fmla="*/ 1 w 699"/>
                <a:gd name="T19" fmla="*/ 0 h 963"/>
                <a:gd name="T20" fmla="*/ 1 w 699"/>
                <a:gd name="T21" fmla="*/ 1 h 963"/>
                <a:gd name="T22" fmla="*/ 1 w 699"/>
                <a:gd name="T23" fmla="*/ 1 h 963"/>
                <a:gd name="T24" fmla="*/ 1 w 699"/>
                <a:gd name="T25" fmla="*/ 1 h 963"/>
                <a:gd name="T26" fmla="*/ 1 w 699"/>
                <a:gd name="T27" fmla="*/ 1 h 963"/>
                <a:gd name="T28" fmla="*/ 1 w 699"/>
                <a:gd name="T29" fmla="*/ 2 h 963"/>
                <a:gd name="T30" fmla="*/ 0 w 699"/>
                <a:gd name="T31" fmla="*/ 2 h 963"/>
                <a:gd name="T32" fmla="*/ 0 w 699"/>
                <a:gd name="T33" fmla="*/ 2 h 963"/>
                <a:gd name="T34" fmla="*/ 0 w 699"/>
                <a:gd name="T35" fmla="*/ 2 h 963"/>
                <a:gd name="T36" fmla="*/ 0 w 699"/>
                <a:gd name="T37" fmla="*/ 3 h 963"/>
                <a:gd name="T38" fmla="*/ 1 w 699"/>
                <a:gd name="T39" fmla="*/ 1 h 963"/>
                <a:gd name="T40" fmla="*/ 1 w 699"/>
                <a:gd name="T41" fmla="*/ 1 h 963"/>
                <a:gd name="T42" fmla="*/ 1 w 699"/>
                <a:gd name="T43" fmla="*/ 1 h 963"/>
                <a:gd name="T44" fmla="*/ 1 w 699"/>
                <a:gd name="T45" fmla="*/ 1 h 963"/>
                <a:gd name="T46" fmla="*/ 1 w 699"/>
                <a:gd name="T47" fmla="*/ 1 h 963"/>
                <a:gd name="T48" fmla="*/ 2 w 699"/>
                <a:gd name="T49" fmla="*/ 1 h 963"/>
                <a:gd name="T50" fmla="*/ 2 w 699"/>
                <a:gd name="T51" fmla="*/ 1 h 963"/>
                <a:gd name="T52" fmla="*/ 2 w 699"/>
                <a:gd name="T53" fmla="*/ 1 h 963"/>
                <a:gd name="T54" fmla="*/ 2 w 699"/>
                <a:gd name="T55" fmla="*/ 1 h 963"/>
                <a:gd name="T56" fmla="*/ 2 w 699"/>
                <a:gd name="T57" fmla="*/ 1 h 963"/>
                <a:gd name="T58" fmla="*/ 2 w 699"/>
                <a:gd name="T59" fmla="*/ 1 h 963"/>
                <a:gd name="T60" fmla="*/ 2 w 699"/>
                <a:gd name="T61" fmla="*/ 2 h 963"/>
                <a:gd name="T62" fmla="*/ 2 w 699"/>
                <a:gd name="T63" fmla="*/ 2 h 963"/>
                <a:gd name="T64" fmla="*/ 2 w 699"/>
                <a:gd name="T65" fmla="*/ 2 h 963"/>
                <a:gd name="T66" fmla="*/ 2 w 699"/>
                <a:gd name="T67" fmla="*/ 2 h 963"/>
                <a:gd name="T68" fmla="*/ 2 w 699"/>
                <a:gd name="T69" fmla="*/ 2 h 963"/>
                <a:gd name="T70" fmla="*/ 2 w 699"/>
                <a:gd name="T71" fmla="*/ 2 h 963"/>
                <a:gd name="T72" fmla="*/ 3 w 699"/>
                <a:gd name="T73" fmla="*/ 2 h 963"/>
                <a:gd name="T74" fmla="*/ 3 w 699"/>
                <a:gd name="T75" fmla="*/ 2 h 963"/>
                <a:gd name="T76" fmla="*/ 3 w 699"/>
                <a:gd name="T77" fmla="*/ 2 h 963"/>
                <a:gd name="T78" fmla="*/ 3 w 699"/>
                <a:gd name="T79" fmla="*/ 2 h 963"/>
                <a:gd name="T80" fmla="*/ 3 w 699"/>
                <a:gd name="T81" fmla="*/ 2 h 963"/>
                <a:gd name="T82" fmla="*/ 3 w 699"/>
                <a:gd name="T83" fmla="*/ 3 h 963"/>
                <a:gd name="T84" fmla="*/ 3 w 699"/>
                <a:gd name="T85" fmla="*/ 3 h 963"/>
                <a:gd name="T86" fmla="*/ 3 w 699"/>
                <a:gd name="T87" fmla="*/ 3 h 963"/>
                <a:gd name="T88" fmla="*/ 3 w 699"/>
                <a:gd name="T89" fmla="*/ 3 h 963"/>
                <a:gd name="T90" fmla="*/ 3 w 699"/>
                <a:gd name="T91" fmla="*/ 3 h 963"/>
                <a:gd name="T92" fmla="*/ 3 w 699"/>
                <a:gd name="T93" fmla="*/ 4 h 963"/>
                <a:gd name="T94" fmla="*/ 3 w 699"/>
                <a:gd name="T95" fmla="*/ 4 h 963"/>
                <a:gd name="T96" fmla="*/ 3 w 699"/>
                <a:gd name="T97" fmla="*/ 4 h 963"/>
                <a:gd name="T98" fmla="*/ 3 w 699"/>
                <a:gd name="T99" fmla="*/ 4 h 963"/>
                <a:gd name="T100" fmla="*/ 2 w 699"/>
                <a:gd name="T101" fmla="*/ 0 h 96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699" h="963">
                  <a:moveTo>
                    <a:pt x="345" y="0"/>
                  </a:moveTo>
                  <a:lnTo>
                    <a:pt x="335" y="5"/>
                  </a:lnTo>
                  <a:lnTo>
                    <a:pt x="326" y="11"/>
                  </a:lnTo>
                  <a:lnTo>
                    <a:pt x="316" y="20"/>
                  </a:lnTo>
                  <a:lnTo>
                    <a:pt x="307" y="28"/>
                  </a:lnTo>
                  <a:lnTo>
                    <a:pt x="299" y="37"/>
                  </a:lnTo>
                  <a:lnTo>
                    <a:pt x="290" y="47"/>
                  </a:lnTo>
                  <a:lnTo>
                    <a:pt x="281" y="59"/>
                  </a:lnTo>
                  <a:lnTo>
                    <a:pt x="272" y="71"/>
                  </a:lnTo>
                  <a:lnTo>
                    <a:pt x="256" y="98"/>
                  </a:lnTo>
                  <a:lnTo>
                    <a:pt x="238" y="129"/>
                  </a:lnTo>
                  <a:lnTo>
                    <a:pt x="221" y="163"/>
                  </a:lnTo>
                  <a:lnTo>
                    <a:pt x="202" y="201"/>
                  </a:lnTo>
                  <a:lnTo>
                    <a:pt x="162" y="285"/>
                  </a:lnTo>
                  <a:lnTo>
                    <a:pt x="117" y="383"/>
                  </a:lnTo>
                  <a:lnTo>
                    <a:pt x="91" y="437"/>
                  </a:lnTo>
                  <a:lnTo>
                    <a:pt x="63" y="492"/>
                  </a:lnTo>
                  <a:lnTo>
                    <a:pt x="33" y="552"/>
                  </a:lnTo>
                  <a:lnTo>
                    <a:pt x="0" y="614"/>
                  </a:lnTo>
                  <a:lnTo>
                    <a:pt x="312" y="150"/>
                  </a:lnTo>
                  <a:lnTo>
                    <a:pt x="313" y="170"/>
                  </a:lnTo>
                  <a:lnTo>
                    <a:pt x="317" y="189"/>
                  </a:lnTo>
                  <a:lnTo>
                    <a:pt x="324" y="206"/>
                  </a:lnTo>
                  <a:lnTo>
                    <a:pt x="332" y="221"/>
                  </a:lnTo>
                  <a:lnTo>
                    <a:pt x="342" y="236"/>
                  </a:lnTo>
                  <a:lnTo>
                    <a:pt x="353" y="250"/>
                  </a:lnTo>
                  <a:lnTo>
                    <a:pt x="367" y="264"/>
                  </a:lnTo>
                  <a:lnTo>
                    <a:pt x="381" y="277"/>
                  </a:lnTo>
                  <a:lnTo>
                    <a:pt x="414" y="303"/>
                  </a:lnTo>
                  <a:lnTo>
                    <a:pt x="451" y="330"/>
                  </a:lnTo>
                  <a:lnTo>
                    <a:pt x="470" y="343"/>
                  </a:lnTo>
                  <a:lnTo>
                    <a:pt x="489" y="358"/>
                  </a:lnTo>
                  <a:lnTo>
                    <a:pt x="509" y="374"/>
                  </a:lnTo>
                  <a:lnTo>
                    <a:pt x="529" y="390"/>
                  </a:lnTo>
                  <a:lnTo>
                    <a:pt x="548" y="408"/>
                  </a:lnTo>
                  <a:lnTo>
                    <a:pt x="567" y="427"/>
                  </a:lnTo>
                  <a:lnTo>
                    <a:pt x="585" y="449"/>
                  </a:lnTo>
                  <a:lnTo>
                    <a:pt x="603" y="472"/>
                  </a:lnTo>
                  <a:lnTo>
                    <a:pt x="619" y="497"/>
                  </a:lnTo>
                  <a:lnTo>
                    <a:pt x="635" y="524"/>
                  </a:lnTo>
                  <a:lnTo>
                    <a:pt x="649" y="554"/>
                  </a:lnTo>
                  <a:lnTo>
                    <a:pt x="662" y="587"/>
                  </a:lnTo>
                  <a:lnTo>
                    <a:pt x="674" y="622"/>
                  </a:lnTo>
                  <a:lnTo>
                    <a:pt x="683" y="660"/>
                  </a:lnTo>
                  <a:lnTo>
                    <a:pt x="690" y="701"/>
                  </a:lnTo>
                  <a:lnTo>
                    <a:pt x="695" y="746"/>
                  </a:lnTo>
                  <a:lnTo>
                    <a:pt x="698" y="795"/>
                  </a:lnTo>
                  <a:lnTo>
                    <a:pt x="699" y="846"/>
                  </a:lnTo>
                  <a:lnTo>
                    <a:pt x="697" y="903"/>
                  </a:lnTo>
                  <a:lnTo>
                    <a:pt x="692" y="963"/>
                  </a:lnTo>
                  <a:lnTo>
                    <a:pt x="345" y="0"/>
                  </a:lnTo>
                </a:path>
              </a:pathLst>
            </a:custGeom>
            <a:noFill/>
            <a:ln w="0">
              <a:solidFill>
                <a:srgbClr val="2521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9356" name="Group 2447">
            <a:extLst>
              <a:ext uri="{FF2B5EF4-FFF2-40B4-BE49-F238E27FC236}">
                <a16:creationId xmlns:a16="http://schemas.microsoft.com/office/drawing/2014/main" id="{5A15EA0B-0E9B-402E-A67E-804DB429E12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361238" y="3305175"/>
            <a:ext cx="1441450" cy="938213"/>
            <a:chOff x="4422" y="2024"/>
            <a:chExt cx="862" cy="561"/>
          </a:xfrm>
        </p:grpSpPr>
        <p:sp>
          <p:nvSpPr>
            <p:cNvPr id="99362" name="AutoShape 2448">
              <a:extLst>
                <a:ext uri="{FF2B5EF4-FFF2-40B4-BE49-F238E27FC236}">
                  <a16:creationId xmlns:a16="http://schemas.microsoft.com/office/drawing/2014/main" id="{EFA9C399-E32E-4032-A89F-604D21BFD296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422" y="2024"/>
              <a:ext cx="862" cy="5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63" name="Freeform 2449">
              <a:extLst>
                <a:ext uri="{FF2B5EF4-FFF2-40B4-BE49-F238E27FC236}">
                  <a16:creationId xmlns:a16="http://schemas.microsoft.com/office/drawing/2014/main" id="{E6C80424-C0BD-4C4E-AFAF-8929C087E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2" y="2024"/>
              <a:ext cx="822" cy="558"/>
            </a:xfrm>
            <a:custGeom>
              <a:avLst/>
              <a:gdLst>
                <a:gd name="T0" fmla="*/ 21 w 15611"/>
                <a:gd name="T1" fmla="*/ 2 h 10602"/>
                <a:gd name="T2" fmla="*/ 24 w 15611"/>
                <a:gd name="T3" fmla="*/ 3 h 10602"/>
                <a:gd name="T4" fmla="*/ 25 w 15611"/>
                <a:gd name="T5" fmla="*/ 4 h 10602"/>
                <a:gd name="T6" fmla="*/ 27 w 15611"/>
                <a:gd name="T7" fmla="*/ 4 h 10602"/>
                <a:gd name="T8" fmla="*/ 28 w 15611"/>
                <a:gd name="T9" fmla="*/ 5 h 10602"/>
                <a:gd name="T10" fmla="*/ 30 w 15611"/>
                <a:gd name="T11" fmla="*/ 4 h 10602"/>
                <a:gd name="T12" fmla="*/ 31 w 15611"/>
                <a:gd name="T13" fmla="*/ 5 h 10602"/>
                <a:gd name="T14" fmla="*/ 32 w 15611"/>
                <a:gd name="T15" fmla="*/ 6 h 10602"/>
                <a:gd name="T16" fmla="*/ 33 w 15611"/>
                <a:gd name="T17" fmla="*/ 8 h 10602"/>
                <a:gd name="T18" fmla="*/ 35 w 15611"/>
                <a:gd name="T19" fmla="*/ 9 h 10602"/>
                <a:gd name="T20" fmla="*/ 36 w 15611"/>
                <a:gd name="T21" fmla="*/ 9 h 10602"/>
                <a:gd name="T22" fmla="*/ 38 w 15611"/>
                <a:gd name="T23" fmla="*/ 9 h 10602"/>
                <a:gd name="T24" fmla="*/ 37 w 15611"/>
                <a:gd name="T25" fmla="*/ 10 h 10602"/>
                <a:gd name="T26" fmla="*/ 37 w 15611"/>
                <a:gd name="T27" fmla="*/ 12 h 10602"/>
                <a:gd name="T28" fmla="*/ 38 w 15611"/>
                <a:gd name="T29" fmla="*/ 11 h 10602"/>
                <a:gd name="T30" fmla="*/ 38 w 15611"/>
                <a:gd name="T31" fmla="*/ 13 h 10602"/>
                <a:gd name="T32" fmla="*/ 38 w 15611"/>
                <a:gd name="T33" fmla="*/ 14 h 10602"/>
                <a:gd name="T34" fmla="*/ 41 w 15611"/>
                <a:gd name="T35" fmla="*/ 13 h 10602"/>
                <a:gd name="T36" fmla="*/ 43 w 15611"/>
                <a:gd name="T37" fmla="*/ 13 h 10602"/>
                <a:gd name="T38" fmla="*/ 40 w 15611"/>
                <a:gd name="T39" fmla="*/ 15 h 10602"/>
                <a:gd name="T40" fmla="*/ 40 w 15611"/>
                <a:gd name="T41" fmla="*/ 18 h 10602"/>
                <a:gd name="T42" fmla="*/ 40 w 15611"/>
                <a:gd name="T43" fmla="*/ 18 h 10602"/>
                <a:gd name="T44" fmla="*/ 40 w 15611"/>
                <a:gd name="T45" fmla="*/ 14 h 10602"/>
                <a:gd name="T46" fmla="*/ 41 w 15611"/>
                <a:gd name="T47" fmla="*/ 16 h 10602"/>
                <a:gd name="T48" fmla="*/ 40 w 15611"/>
                <a:gd name="T49" fmla="*/ 23 h 10602"/>
                <a:gd name="T50" fmla="*/ 39 w 15611"/>
                <a:gd name="T51" fmla="*/ 24 h 10602"/>
                <a:gd name="T52" fmla="*/ 37 w 15611"/>
                <a:gd name="T53" fmla="*/ 25 h 10602"/>
                <a:gd name="T54" fmla="*/ 32 w 15611"/>
                <a:gd name="T55" fmla="*/ 25 h 10602"/>
                <a:gd name="T56" fmla="*/ 27 w 15611"/>
                <a:gd name="T57" fmla="*/ 25 h 10602"/>
                <a:gd name="T58" fmla="*/ 26 w 15611"/>
                <a:gd name="T59" fmla="*/ 26 h 10602"/>
                <a:gd name="T60" fmla="*/ 24 w 15611"/>
                <a:gd name="T61" fmla="*/ 27 h 10602"/>
                <a:gd name="T62" fmla="*/ 23 w 15611"/>
                <a:gd name="T63" fmla="*/ 25 h 10602"/>
                <a:gd name="T64" fmla="*/ 22 w 15611"/>
                <a:gd name="T65" fmla="*/ 25 h 10602"/>
                <a:gd name="T66" fmla="*/ 24 w 15611"/>
                <a:gd name="T67" fmla="*/ 27 h 10602"/>
                <a:gd name="T68" fmla="*/ 27 w 15611"/>
                <a:gd name="T69" fmla="*/ 27 h 10602"/>
                <a:gd name="T70" fmla="*/ 24 w 15611"/>
                <a:gd name="T71" fmla="*/ 29 h 10602"/>
                <a:gd name="T72" fmla="*/ 22 w 15611"/>
                <a:gd name="T73" fmla="*/ 28 h 10602"/>
                <a:gd name="T74" fmla="*/ 20 w 15611"/>
                <a:gd name="T75" fmla="*/ 26 h 10602"/>
                <a:gd name="T76" fmla="*/ 15 w 15611"/>
                <a:gd name="T77" fmla="*/ 23 h 10602"/>
                <a:gd name="T78" fmla="*/ 9 w 15611"/>
                <a:gd name="T79" fmla="*/ 22 h 10602"/>
                <a:gd name="T80" fmla="*/ 1 w 15611"/>
                <a:gd name="T81" fmla="*/ 20 h 10602"/>
                <a:gd name="T82" fmla="*/ 1 w 15611"/>
                <a:gd name="T83" fmla="*/ 16 h 10602"/>
                <a:gd name="T84" fmla="*/ 3 w 15611"/>
                <a:gd name="T85" fmla="*/ 12 h 10602"/>
                <a:gd name="T86" fmla="*/ 4 w 15611"/>
                <a:gd name="T87" fmla="*/ 11 h 10602"/>
                <a:gd name="T88" fmla="*/ 6 w 15611"/>
                <a:gd name="T89" fmla="*/ 9 h 10602"/>
                <a:gd name="T90" fmla="*/ 5 w 15611"/>
                <a:gd name="T91" fmla="*/ 9 h 10602"/>
                <a:gd name="T92" fmla="*/ 3 w 15611"/>
                <a:gd name="T93" fmla="*/ 9 h 10602"/>
                <a:gd name="T94" fmla="*/ 4 w 15611"/>
                <a:gd name="T95" fmla="*/ 8 h 10602"/>
                <a:gd name="T96" fmla="*/ 7 w 15611"/>
                <a:gd name="T97" fmla="*/ 8 h 10602"/>
                <a:gd name="T98" fmla="*/ 6 w 15611"/>
                <a:gd name="T99" fmla="*/ 7 h 10602"/>
                <a:gd name="T100" fmla="*/ 5 w 15611"/>
                <a:gd name="T101" fmla="*/ 7 h 10602"/>
                <a:gd name="T102" fmla="*/ 7 w 15611"/>
                <a:gd name="T103" fmla="*/ 6 h 10602"/>
                <a:gd name="T104" fmla="*/ 8 w 15611"/>
                <a:gd name="T105" fmla="*/ 2 h 10602"/>
                <a:gd name="T106" fmla="*/ 9 w 15611"/>
                <a:gd name="T107" fmla="*/ 4 h 10602"/>
                <a:gd name="T108" fmla="*/ 10 w 15611"/>
                <a:gd name="T109" fmla="*/ 3 h 10602"/>
                <a:gd name="T110" fmla="*/ 11 w 15611"/>
                <a:gd name="T111" fmla="*/ 2 h 10602"/>
                <a:gd name="T112" fmla="*/ 13 w 15611"/>
                <a:gd name="T113" fmla="*/ 4 h 10602"/>
                <a:gd name="T114" fmla="*/ 14 w 15611"/>
                <a:gd name="T115" fmla="*/ 3 h 10602"/>
                <a:gd name="T116" fmla="*/ 16 w 15611"/>
                <a:gd name="T117" fmla="*/ 2 h 10602"/>
                <a:gd name="T118" fmla="*/ 19 w 15611"/>
                <a:gd name="T119" fmla="*/ 2 h 10602"/>
                <a:gd name="T120" fmla="*/ 20 w 15611"/>
                <a:gd name="T121" fmla="*/ 1 h 10602"/>
                <a:gd name="T122" fmla="*/ 19 w 15611"/>
                <a:gd name="T123" fmla="*/ 1 h 10602"/>
                <a:gd name="T124" fmla="*/ 20 w 15611"/>
                <a:gd name="T125" fmla="*/ 0 h 1060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5611" h="10602">
                  <a:moveTo>
                    <a:pt x="7310" y="57"/>
                  </a:moveTo>
                  <a:lnTo>
                    <a:pt x="7394" y="200"/>
                  </a:lnTo>
                  <a:lnTo>
                    <a:pt x="7479" y="341"/>
                  </a:lnTo>
                  <a:lnTo>
                    <a:pt x="7537" y="483"/>
                  </a:lnTo>
                  <a:lnTo>
                    <a:pt x="7479" y="568"/>
                  </a:lnTo>
                  <a:lnTo>
                    <a:pt x="7479" y="652"/>
                  </a:lnTo>
                  <a:lnTo>
                    <a:pt x="7537" y="709"/>
                  </a:lnTo>
                  <a:lnTo>
                    <a:pt x="7651" y="797"/>
                  </a:lnTo>
                  <a:lnTo>
                    <a:pt x="7794" y="824"/>
                  </a:lnTo>
                  <a:lnTo>
                    <a:pt x="7962" y="824"/>
                  </a:lnTo>
                  <a:lnTo>
                    <a:pt x="8162" y="824"/>
                  </a:lnTo>
                  <a:lnTo>
                    <a:pt x="8334" y="881"/>
                  </a:lnTo>
                  <a:lnTo>
                    <a:pt x="8475" y="994"/>
                  </a:lnTo>
                  <a:lnTo>
                    <a:pt x="8618" y="1023"/>
                  </a:lnTo>
                  <a:lnTo>
                    <a:pt x="8703" y="1138"/>
                  </a:lnTo>
                  <a:lnTo>
                    <a:pt x="8760" y="1249"/>
                  </a:lnTo>
                  <a:lnTo>
                    <a:pt x="8817" y="1334"/>
                  </a:lnTo>
                  <a:lnTo>
                    <a:pt x="8844" y="1392"/>
                  </a:lnTo>
                  <a:lnTo>
                    <a:pt x="8871" y="1479"/>
                  </a:lnTo>
                  <a:lnTo>
                    <a:pt x="8844" y="1591"/>
                  </a:lnTo>
                  <a:lnTo>
                    <a:pt x="8901" y="1591"/>
                  </a:lnTo>
                  <a:lnTo>
                    <a:pt x="8958" y="1479"/>
                  </a:lnTo>
                  <a:lnTo>
                    <a:pt x="8958" y="1364"/>
                  </a:lnTo>
                  <a:lnTo>
                    <a:pt x="8986" y="1334"/>
                  </a:lnTo>
                  <a:lnTo>
                    <a:pt x="9043" y="1334"/>
                  </a:lnTo>
                  <a:lnTo>
                    <a:pt x="9071" y="1364"/>
                  </a:lnTo>
                  <a:lnTo>
                    <a:pt x="9327" y="1334"/>
                  </a:lnTo>
                  <a:lnTo>
                    <a:pt x="9584" y="1249"/>
                  </a:lnTo>
                  <a:lnTo>
                    <a:pt x="9810" y="1138"/>
                  </a:lnTo>
                  <a:lnTo>
                    <a:pt x="9784" y="1249"/>
                  </a:lnTo>
                  <a:lnTo>
                    <a:pt x="9810" y="1280"/>
                  </a:lnTo>
                  <a:lnTo>
                    <a:pt x="9810" y="1364"/>
                  </a:lnTo>
                  <a:lnTo>
                    <a:pt x="9867" y="1421"/>
                  </a:lnTo>
                  <a:lnTo>
                    <a:pt x="9895" y="1479"/>
                  </a:lnTo>
                  <a:lnTo>
                    <a:pt x="9895" y="1506"/>
                  </a:lnTo>
                  <a:lnTo>
                    <a:pt x="9867" y="1534"/>
                  </a:lnTo>
                  <a:lnTo>
                    <a:pt x="9810" y="1591"/>
                  </a:lnTo>
                  <a:lnTo>
                    <a:pt x="9982" y="1675"/>
                  </a:lnTo>
                  <a:lnTo>
                    <a:pt x="10124" y="1732"/>
                  </a:lnTo>
                  <a:lnTo>
                    <a:pt x="10267" y="1790"/>
                  </a:lnTo>
                  <a:lnTo>
                    <a:pt x="10324" y="1875"/>
                  </a:lnTo>
                  <a:lnTo>
                    <a:pt x="10381" y="1904"/>
                  </a:lnTo>
                  <a:lnTo>
                    <a:pt x="10493" y="1904"/>
                  </a:lnTo>
                  <a:lnTo>
                    <a:pt x="10578" y="1847"/>
                  </a:lnTo>
                  <a:lnTo>
                    <a:pt x="10665" y="1790"/>
                  </a:lnTo>
                  <a:lnTo>
                    <a:pt x="10750" y="1732"/>
                  </a:lnTo>
                  <a:lnTo>
                    <a:pt x="10834" y="1649"/>
                  </a:lnTo>
                  <a:lnTo>
                    <a:pt x="10948" y="1591"/>
                  </a:lnTo>
                  <a:lnTo>
                    <a:pt x="11033" y="1564"/>
                  </a:lnTo>
                  <a:lnTo>
                    <a:pt x="11148" y="1506"/>
                  </a:lnTo>
                  <a:lnTo>
                    <a:pt x="11233" y="1479"/>
                  </a:lnTo>
                  <a:lnTo>
                    <a:pt x="11290" y="1479"/>
                  </a:lnTo>
                  <a:lnTo>
                    <a:pt x="11348" y="1506"/>
                  </a:lnTo>
                  <a:lnTo>
                    <a:pt x="11348" y="1591"/>
                  </a:lnTo>
                  <a:lnTo>
                    <a:pt x="11233" y="1591"/>
                  </a:lnTo>
                  <a:lnTo>
                    <a:pt x="11148" y="1649"/>
                  </a:lnTo>
                  <a:lnTo>
                    <a:pt x="11033" y="1706"/>
                  </a:lnTo>
                  <a:lnTo>
                    <a:pt x="11118" y="1790"/>
                  </a:lnTo>
                  <a:lnTo>
                    <a:pt x="11176" y="1847"/>
                  </a:lnTo>
                  <a:lnTo>
                    <a:pt x="11290" y="1904"/>
                  </a:lnTo>
                  <a:lnTo>
                    <a:pt x="11348" y="1989"/>
                  </a:lnTo>
                  <a:lnTo>
                    <a:pt x="11432" y="2047"/>
                  </a:lnTo>
                  <a:lnTo>
                    <a:pt x="11517" y="2104"/>
                  </a:lnTo>
                  <a:lnTo>
                    <a:pt x="11601" y="2161"/>
                  </a:lnTo>
                  <a:lnTo>
                    <a:pt x="11688" y="2246"/>
                  </a:lnTo>
                  <a:lnTo>
                    <a:pt x="11746" y="2330"/>
                  </a:lnTo>
                  <a:lnTo>
                    <a:pt x="11800" y="2387"/>
                  </a:lnTo>
                  <a:lnTo>
                    <a:pt x="11857" y="2472"/>
                  </a:lnTo>
                  <a:lnTo>
                    <a:pt x="11915" y="2557"/>
                  </a:lnTo>
                  <a:lnTo>
                    <a:pt x="11888" y="2672"/>
                  </a:lnTo>
                  <a:lnTo>
                    <a:pt x="11888" y="2756"/>
                  </a:lnTo>
                  <a:lnTo>
                    <a:pt x="11915" y="2813"/>
                  </a:lnTo>
                  <a:lnTo>
                    <a:pt x="12000" y="2898"/>
                  </a:lnTo>
                  <a:lnTo>
                    <a:pt x="12087" y="2955"/>
                  </a:lnTo>
                  <a:lnTo>
                    <a:pt x="12199" y="3013"/>
                  </a:lnTo>
                  <a:lnTo>
                    <a:pt x="12283" y="3098"/>
                  </a:lnTo>
                  <a:lnTo>
                    <a:pt x="12398" y="3155"/>
                  </a:lnTo>
                  <a:lnTo>
                    <a:pt x="12483" y="3270"/>
                  </a:lnTo>
                  <a:lnTo>
                    <a:pt x="12540" y="3327"/>
                  </a:lnTo>
                  <a:lnTo>
                    <a:pt x="12655" y="3296"/>
                  </a:lnTo>
                  <a:lnTo>
                    <a:pt x="12712" y="3296"/>
                  </a:lnTo>
                  <a:lnTo>
                    <a:pt x="12769" y="3353"/>
                  </a:lnTo>
                  <a:lnTo>
                    <a:pt x="12769" y="3411"/>
                  </a:lnTo>
                  <a:lnTo>
                    <a:pt x="12769" y="3438"/>
                  </a:lnTo>
                  <a:lnTo>
                    <a:pt x="12854" y="3411"/>
                  </a:lnTo>
                  <a:lnTo>
                    <a:pt x="12912" y="3353"/>
                  </a:lnTo>
                  <a:lnTo>
                    <a:pt x="12996" y="3296"/>
                  </a:lnTo>
                  <a:lnTo>
                    <a:pt x="13081" y="3239"/>
                  </a:lnTo>
                  <a:lnTo>
                    <a:pt x="13166" y="3185"/>
                  </a:lnTo>
                  <a:lnTo>
                    <a:pt x="13253" y="3127"/>
                  </a:lnTo>
                  <a:lnTo>
                    <a:pt x="13338" y="3070"/>
                  </a:lnTo>
                  <a:lnTo>
                    <a:pt x="13421" y="3040"/>
                  </a:lnTo>
                  <a:lnTo>
                    <a:pt x="13536" y="3013"/>
                  </a:lnTo>
                  <a:lnTo>
                    <a:pt x="13649" y="3013"/>
                  </a:lnTo>
                  <a:lnTo>
                    <a:pt x="13678" y="3070"/>
                  </a:lnTo>
                  <a:lnTo>
                    <a:pt x="13678" y="3127"/>
                  </a:lnTo>
                  <a:lnTo>
                    <a:pt x="13649" y="3212"/>
                  </a:lnTo>
                  <a:lnTo>
                    <a:pt x="13564" y="3270"/>
                  </a:lnTo>
                  <a:lnTo>
                    <a:pt x="13506" y="3296"/>
                  </a:lnTo>
                  <a:lnTo>
                    <a:pt x="13421" y="3381"/>
                  </a:lnTo>
                  <a:lnTo>
                    <a:pt x="13364" y="3438"/>
                  </a:lnTo>
                  <a:lnTo>
                    <a:pt x="13307" y="3525"/>
                  </a:lnTo>
                  <a:lnTo>
                    <a:pt x="13253" y="3581"/>
                  </a:lnTo>
                  <a:lnTo>
                    <a:pt x="13223" y="3668"/>
                  </a:lnTo>
                  <a:lnTo>
                    <a:pt x="13166" y="3722"/>
                  </a:lnTo>
                  <a:lnTo>
                    <a:pt x="13110" y="3753"/>
                  </a:lnTo>
                  <a:lnTo>
                    <a:pt x="13110" y="3867"/>
                  </a:lnTo>
                  <a:lnTo>
                    <a:pt x="13053" y="3921"/>
                  </a:lnTo>
                  <a:lnTo>
                    <a:pt x="12996" y="3979"/>
                  </a:lnTo>
                  <a:lnTo>
                    <a:pt x="13053" y="4064"/>
                  </a:lnTo>
                  <a:lnTo>
                    <a:pt x="13138" y="4151"/>
                  </a:lnTo>
                  <a:lnTo>
                    <a:pt x="13223" y="4236"/>
                  </a:lnTo>
                  <a:lnTo>
                    <a:pt x="13280" y="4319"/>
                  </a:lnTo>
                  <a:lnTo>
                    <a:pt x="13307" y="4434"/>
                  </a:lnTo>
                  <a:lnTo>
                    <a:pt x="13421" y="4319"/>
                  </a:lnTo>
                  <a:lnTo>
                    <a:pt x="13506" y="4208"/>
                  </a:lnTo>
                  <a:lnTo>
                    <a:pt x="13564" y="4121"/>
                  </a:lnTo>
                  <a:lnTo>
                    <a:pt x="13678" y="3979"/>
                  </a:lnTo>
                  <a:lnTo>
                    <a:pt x="13763" y="3867"/>
                  </a:lnTo>
                  <a:lnTo>
                    <a:pt x="13821" y="3894"/>
                  </a:lnTo>
                  <a:lnTo>
                    <a:pt x="13821" y="4008"/>
                  </a:lnTo>
                  <a:lnTo>
                    <a:pt x="13763" y="4093"/>
                  </a:lnTo>
                  <a:lnTo>
                    <a:pt x="13763" y="4178"/>
                  </a:lnTo>
                  <a:lnTo>
                    <a:pt x="13763" y="4236"/>
                  </a:lnTo>
                  <a:lnTo>
                    <a:pt x="13763" y="4319"/>
                  </a:lnTo>
                  <a:lnTo>
                    <a:pt x="13736" y="4377"/>
                  </a:lnTo>
                  <a:lnTo>
                    <a:pt x="13706" y="4462"/>
                  </a:lnTo>
                  <a:lnTo>
                    <a:pt x="13678" y="4519"/>
                  </a:lnTo>
                  <a:lnTo>
                    <a:pt x="13678" y="4604"/>
                  </a:lnTo>
                  <a:lnTo>
                    <a:pt x="13678" y="4661"/>
                  </a:lnTo>
                  <a:lnTo>
                    <a:pt x="13678" y="4719"/>
                  </a:lnTo>
                  <a:lnTo>
                    <a:pt x="13706" y="4776"/>
                  </a:lnTo>
                  <a:lnTo>
                    <a:pt x="13763" y="4833"/>
                  </a:lnTo>
                  <a:lnTo>
                    <a:pt x="13878" y="4860"/>
                  </a:lnTo>
                  <a:lnTo>
                    <a:pt x="13821" y="4890"/>
                  </a:lnTo>
                  <a:lnTo>
                    <a:pt x="13821" y="4945"/>
                  </a:lnTo>
                  <a:lnTo>
                    <a:pt x="13878" y="4974"/>
                  </a:lnTo>
                  <a:lnTo>
                    <a:pt x="13962" y="4860"/>
                  </a:lnTo>
                  <a:lnTo>
                    <a:pt x="14077" y="4745"/>
                  </a:lnTo>
                  <a:lnTo>
                    <a:pt x="14219" y="4661"/>
                  </a:lnTo>
                  <a:lnTo>
                    <a:pt x="14330" y="4604"/>
                  </a:lnTo>
                  <a:lnTo>
                    <a:pt x="14476" y="4576"/>
                  </a:lnTo>
                  <a:lnTo>
                    <a:pt x="14617" y="4519"/>
                  </a:lnTo>
                  <a:lnTo>
                    <a:pt x="14759" y="4519"/>
                  </a:lnTo>
                  <a:lnTo>
                    <a:pt x="14902" y="4491"/>
                  </a:lnTo>
                  <a:lnTo>
                    <a:pt x="15043" y="4491"/>
                  </a:lnTo>
                  <a:lnTo>
                    <a:pt x="15213" y="4491"/>
                  </a:lnTo>
                  <a:lnTo>
                    <a:pt x="15354" y="4519"/>
                  </a:lnTo>
                  <a:lnTo>
                    <a:pt x="15499" y="4519"/>
                  </a:lnTo>
                  <a:lnTo>
                    <a:pt x="15554" y="4549"/>
                  </a:lnTo>
                  <a:lnTo>
                    <a:pt x="15611" y="4576"/>
                  </a:lnTo>
                  <a:lnTo>
                    <a:pt x="15611" y="4634"/>
                  </a:lnTo>
                  <a:lnTo>
                    <a:pt x="15327" y="4661"/>
                  </a:lnTo>
                  <a:lnTo>
                    <a:pt x="15043" y="4719"/>
                  </a:lnTo>
                  <a:lnTo>
                    <a:pt x="14759" y="4776"/>
                  </a:lnTo>
                  <a:lnTo>
                    <a:pt x="14530" y="4917"/>
                  </a:lnTo>
                  <a:lnTo>
                    <a:pt x="14418" y="5174"/>
                  </a:lnTo>
                  <a:lnTo>
                    <a:pt x="14330" y="5259"/>
                  </a:lnTo>
                  <a:lnTo>
                    <a:pt x="14189" y="5285"/>
                  </a:lnTo>
                  <a:lnTo>
                    <a:pt x="14304" y="5400"/>
                  </a:lnTo>
                  <a:lnTo>
                    <a:pt x="14361" y="5485"/>
                  </a:lnTo>
                  <a:lnTo>
                    <a:pt x="14418" y="5572"/>
                  </a:lnTo>
                  <a:lnTo>
                    <a:pt x="14445" y="5685"/>
                  </a:lnTo>
                  <a:lnTo>
                    <a:pt x="14445" y="5826"/>
                  </a:lnTo>
                  <a:lnTo>
                    <a:pt x="14418" y="5940"/>
                  </a:lnTo>
                  <a:lnTo>
                    <a:pt x="14388" y="6083"/>
                  </a:lnTo>
                  <a:lnTo>
                    <a:pt x="14361" y="6225"/>
                  </a:lnTo>
                  <a:lnTo>
                    <a:pt x="14304" y="6397"/>
                  </a:lnTo>
                  <a:lnTo>
                    <a:pt x="14162" y="6423"/>
                  </a:lnTo>
                  <a:lnTo>
                    <a:pt x="14077" y="6481"/>
                  </a:lnTo>
                  <a:lnTo>
                    <a:pt x="13962" y="6595"/>
                  </a:lnTo>
                  <a:lnTo>
                    <a:pt x="14047" y="6595"/>
                  </a:lnTo>
                  <a:lnTo>
                    <a:pt x="14134" y="6595"/>
                  </a:lnTo>
                  <a:lnTo>
                    <a:pt x="14189" y="6595"/>
                  </a:lnTo>
                  <a:lnTo>
                    <a:pt x="14219" y="6508"/>
                  </a:lnTo>
                  <a:lnTo>
                    <a:pt x="14304" y="6451"/>
                  </a:lnTo>
                  <a:lnTo>
                    <a:pt x="14418" y="6397"/>
                  </a:lnTo>
                  <a:lnTo>
                    <a:pt x="14530" y="6397"/>
                  </a:lnTo>
                  <a:lnTo>
                    <a:pt x="14617" y="6397"/>
                  </a:lnTo>
                  <a:lnTo>
                    <a:pt x="14587" y="5968"/>
                  </a:lnTo>
                  <a:lnTo>
                    <a:pt x="14502" y="5572"/>
                  </a:lnTo>
                  <a:lnTo>
                    <a:pt x="14418" y="5174"/>
                  </a:lnTo>
                  <a:lnTo>
                    <a:pt x="14476" y="5117"/>
                  </a:lnTo>
                  <a:lnTo>
                    <a:pt x="14530" y="5144"/>
                  </a:lnTo>
                  <a:lnTo>
                    <a:pt x="14617" y="5174"/>
                  </a:lnTo>
                  <a:lnTo>
                    <a:pt x="14986" y="5231"/>
                  </a:lnTo>
                  <a:lnTo>
                    <a:pt x="15327" y="5374"/>
                  </a:lnTo>
                  <a:lnTo>
                    <a:pt x="15611" y="5627"/>
                  </a:lnTo>
                  <a:lnTo>
                    <a:pt x="15385" y="5572"/>
                  </a:lnTo>
                  <a:lnTo>
                    <a:pt x="15128" y="5542"/>
                  </a:lnTo>
                  <a:lnTo>
                    <a:pt x="14844" y="5627"/>
                  </a:lnTo>
                  <a:lnTo>
                    <a:pt x="14787" y="5627"/>
                  </a:lnTo>
                  <a:lnTo>
                    <a:pt x="14730" y="5685"/>
                  </a:lnTo>
                  <a:lnTo>
                    <a:pt x="14617" y="5742"/>
                  </a:lnTo>
                  <a:lnTo>
                    <a:pt x="14672" y="6197"/>
                  </a:lnTo>
                  <a:lnTo>
                    <a:pt x="14702" y="6651"/>
                  </a:lnTo>
                  <a:lnTo>
                    <a:pt x="14672" y="7163"/>
                  </a:lnTo>
                  <a:lnTo>
                    <a:pt x="14617" y="7646"/>
                  </a:lnTo>
                  <a:lnTo>
                    <a:pt x="14530" y="8129"/>
                  </a:lnTo>
                  <a:lnTo>
                    <a:pt x="14476" y="8214"/>
                  </a:lnTo>
                  <a:lnTo>
                    <a:pt x="14418" y="8272"/>
                  </a:lnTo>
                  <a:lnTo>
                    <a:pt x="14361" y="8329"/>
                  </a:lnTo>
                  <a:lnTo>
                    <a:pt x="14330" y="8413"/>
                  </a:lnTo>
                  <a:lnTo>
                    <a:pt x="14276" y="8470"/>
                  </a:lnTo>
                  <a:lnTo>
                    <a:pt x="14189" y="8555"/>
                  </a:lnTo>
                  <a:lnTo>
                    <a:pt x="14134" y="8612"/>
                  </a:lnTo>
                  <a:lnTo>
                    <a:pt x="14077" y="8670"/>
                  </a:lnTo>
                  <a:lnTo>
                    <a:pt x="14019" y="8727"/>
                  </a:lnTo>
                  <a:lnTo>
                    <a:pt x="13935" y="8784"/>
                  </a:lnTo>
                  <a:lnTo>
                    <a:pt x="13878" y="8838"/>
                  </a:lnTo>
                  <a:lnTo>
                    <a:pt x="13793" y="8896"/>
                  </a:lnTo>
                  <a:lnTo>
                    <a:pt x="13706" y="8953"/>
                  </a:lnTo>
                  <a:lnTo>
                    <a:pt x="13621" y="9010"/>
                  </a:lnTo>
                  <a:lnTo>
                    <a:pt x="13536" y="9038"/>
                  </a:lnTo>
                  <a:lnTo>
                    <a:pt x="13452" y="9068"/>
                  </a:lnTo>
                  <a:lnTo>
                    <a:pt x="13364" y="9125"/>
                  </a:lnTo>
                  <a:lnTo>
                    <a:pt x="13280" y="9153"/>
                  </a:lnTo>
                  <a:lnTo>
                    <a:pt x="13195" y="9180"/>
                  </a:lnTo>
                  <a:lnTo>
                    <a:pt x="13081" y="9210"/>
                  </a:lnTo>
                  <a:lnTo>
                    <a:pt x="12996" y="9210"/>
                  </a:lnTo>
                  <a:lnTo>
                    <a:pt x="12881" y="9210"/>
                  </a:lnTo>
                  <a:lnTo>
                    <a:pt x="12455" y="9238"/>
                  </a:lnTo>
                  <a:lnTo>
                    <a:pt x="12057" y="9210"/>
                  </a:lnTo>
                  <a:lnTo>
                    <a:pt x="11631" y="9180"/>
                  </a:lnTo>
                  <a:lnTo>
                    <a:pt x="11205" y="9125"/>
                  </a:lnTo>
                  <a:lnTo>
                    <a:pt x="10807" y="9125"/>
                  </a:lnTo>
                  <a:lnTo>
                    <a:pt x="10381" y="9010"/>
                  </a:lnTo>
                  <a:lnTo>
                    <a:pt x="9952" y="8953"/>
                  </a:lnTo>
                  <a:lnTo>
                    <a:pt x="9499" y="8896"/>
                  </a:lnTo>
                  <a:lnTo>
                    <a:pt x="9527" y="8953"/>
                  </a:lnTo>
                  <a:lnTo>
                    <a:pt x="9584" y="9038"/>
                  </a:lnTo>
                  <a:lnTo>
                    <a:pt x="9612" y="9125"/>
                  </a:lnTo>
                  <a:lnTo>
                    <a:pt x="9641" y="9180"/>
                  </a:lnTo>
                  <a:lnTo>
                    <a:pt x="9612" y="9210"/>
                  </a:lnTo>
                  <a:lnTo>
                    <a:pt x="9527" y="9180"/>
                  </a:lnTo>
                  <a:lnTo>
                    <a:pt x="9442" y="9153"/>
                  </a:lnTo>
                  <a:lnTo>
                    <a:pt x="9384" y="9180"/>
                  </a:lnTo>
                  <a:lnTo>
                    <a:pt x="9327" y="9210"/>
                  </a:lnTo>
                  <a:lnTo>
                    <a:pt x="9327" y="9295"/>
                  </a:lnTo>
                  <a:lnTo>
                    <a:pt x="9270" y="9379"/>
                  </a:lnTo>
                  <a:lnTo>
                    <a:pt x="9243" y="9436"/>
                  </a:lnTo>
                  <a:lnTo>
                    <a:pt x="9212" y="9521"/>
                  </a:lnTo>
                  <a:lnTo>
                    <a:pt x="9158" y="9551"/>
                  </a:lnTo>
                  <a:lnTo>
                    <a:pt x="9101" y="9636"/>
                  </a:lnTo>
                  <a:lnTo>
                    <a:pt x="9016" y="9721"/>
                  </a:lnTo>
                  <a:lnTo>
                    <a:pt x="8929" y="9778"/>
                  </a:lnTo>
                  <a:lnTo>
                    <a:pt x="8844" y="9778"/>
                  </a:lnTo>
                  <a:lnTo>
                    <a:pt x="8760" y="9721"/>
                  </a:lnTo>
                  <a:lnTo>
                    <a:pt x="8703" y="9665"/>
                  </a:lnTo>
                  <a:lnTo>
                    <a:pt x="8618" y="9578"/>
                  </a:lnTo>
                  <a:lnTo>
                    <a:pt x="8560" y="9521"/>
                  </a:lnTo>
                  <a:lnTo>
                    <a:pt x="8503" y="9467"/>
                  </a:lnTo>
                  <a:lnTo>
                    <a:pt x="8446" y="9379"/>
                  </a:lnTo>
                  <a:lnTo>
                    <a:pt x="8388" y="9325"/>
                  </a:lnTo>
                  <a:lnTo>
                    <a:pt x="8334" y="9210"/>
                  </a:lnTo>
                  <a:lnTo>
                    <a:pt x="8303" y="9153"/>
                  </a:lnTo>
                  <a:lnTo>
                    <a:pt x="8246" y="9068"/>
                  </a:lnTo>
                  <a:lnTo>
                    <a:pt x="8189" y="9010"/>
                  </a:lnTo>
                  <a:lnTo>
                    <a:pt x="8134" y="8927"/>
                  </a:lnTo>
                  <a:lnTo>
                    <a:pt x="8047" y="8869"/>
                  </a:lnTo>
                  <a:lnTo>
                    <a:pt x="7962" y="8784"/>
                  </a:lnTo>
                  <a:lnTo>
                    <a:pt x="7992" y="8812"/>
                  </a:lnTo>
                  <a:lnTo>
                    <a:pt x="8047" y="8869"/>
                  </a:lnTo>
                  <a:lnTo>
                    <a:pt x="8077" y="8896"/>
                  </a:lnTo>
                  <a:lnTo>
                    <a:pt x="8134" y="9010"/>
                  </a:lnTo>
                  <a:lnTo>
                    <a:pt x="8219" y="9180"/>
                  </a:lnTo>
                  <a:lnTo>
                    <a:pt x="8277" y="9267"/>
                  </a:lnTo>
                  <a:lnTo>
                    <a:pt x="8361" y="9410"/>
                  </a:lnTo>
                  <a:lnTo>
                    <a:pt x="8418" y="9521"/>
                  </a:lnTo>
                  <a:lnTo>
                    <a:pt x="8503" y="9636"/>
                  </a:lnTo>
                  <a:lnTo>
                    <a:pt x="8618" y="9721"/>
                  </a:lnTo>
                  <a:lnTo>
                    <a:pt x="8729" y="9808"/>
                  </a:lnTo>
                  <a:lnTo>
                    <a:pt x="8844" y="9862"/>
                  </a:lnTo>
                  <a:lnTo>
                    <a:pt x="9016" y="9919"/>
                  </a:lnTo>
                  <a:lnTo>
                    <a:pt x="9186" y="9862"/>
                  </a:lnTo>
                  <a:lnTo>
                    <a:pt x="9358" y="9778"/>
                  </a:lnTo>
                  <a:lnTo>
                    <a:pt x="9499" y="9665"/>
                  </a:lnTo>
                  <a:lnTo>
                    <a:pt x="9641" y="9665"/>
                  </a:lnTo>
                  <a:lnTo>
                    <a:pt x="9753" y="9721"/>
                  </a:lnTo>
                  <a:lnTo>
                    <a:pt x="9810" y="9862"/>
                  </a:lnTo>
                  <a:lnTo>
                    <a:pt x="9753" y="10034"/>
                  </a:lnTo>
                  <a:lnTo>
                    <a:pt x="9669" y="10233"/>
                  </a:lnTo>
                  <a:lnTo>
                    <a:pt x="9527" y="10402"/>
                  </a:lnTo>
                  <a:lnTo>
                    <a:pt x="9384" y="10544"/>
                  </a:lnTo>
                  <a:lnTo>
                    <a:pt x="9212" y="10574"/>
                  </a:lnTo>
                  <a:lnTo>
                    <a:pt x="9071" y="10602"/>
                  </a:lnTo>
                  <a:lnTo>
                    <a:pt x="8901" y="10602"/>
                  </a:lnTo>
                  <a:lnTo>
                    <a:pt x="8760" y="10574"/>
                  </a:lnTo>
                  <a:lnTo>
                    <a:pt x="8618" y="10544"/>
                  </a:lnTo>
                  <a:lnTo>
                    <a:pt x="8475" y="10490"/>
                  </a:lnTo>
                  <a:lnTo>
                    <a:pt x="8361" y="10433"/>
                  </a:lnTo>
                  <a:lnTo>
                    <a:pt x="8219" y="10376"/>
                  </a:lnTo>
                  <a:lnTo>
                    <a:pt x="8105" y="10291"/>
                  </a:lnTo>
                  <a:lnTo>
                    <a:pt x="7962" y="10204"/>
                  </a:lnTo>
                  <a:lnTo>
                    <a:pt x="7905" y="10119"/>
                  </a:lnTo>
                  <a:lnTo>
                    <a:pt x="7820" y="10034"/>
                  </a:lnTo>
                  <a:lnTo>
                    <a:pt x="7763" y="9950"/>
                  </a:lnTo>
                  <a:lnTo>
                    <a:pt x="7706" y="9862"/>
                  </a:lnTo>
                  <a:lnTo>
                    <a:pt x="7651" y="9778"/>
                  </a:lnTo>
                  <a:lnTo>
                    <a:pt x="7564" y="9721"/>
                  </a:lnTo>
                  <a:lnTo>
                    <a:pt x="7507" y="9636"/>
                  </a:lnTo>
                  <a:lnTo>
                    <a:pt x="7452" y="9578"/>
                  </a:lnTo>
                  <a:lnTo>
                    <a:pt x="7394" y="9493"/>
                  </a:lnTo>
                  <a:lnTo>
                    <a:pt x="7310" y="9436"/>
                  </a:lnTo>
                  <a:lnTo>
                    <a:pt x="6797" y="9352"/>
                  </a:lnTo>
                  <a:lnTo>
                    <a:pt x="6313" y="9210"/>
                  </a:lnTo>
                  <a:lnTo>
                    <a:pt x="5888" y="8896"/>
                  </a:lnTo>
                  <a:lnTo>
                    <a:pt x="5773" y="8812"/>
                  </a:lnTo>
                  <a:lnTo>
                    <a:pt x="5716" y="8697"/>
                  </a:lnTo>
                  <a:lnTo>
                    <a:pt x="5658" y="8555"/>
                  </a:lnTo>
                  <a:lnTo>
                    <a:pt x="5574" y="8470"/>
                  </a:lnTo>
                  <a:lnTo>
                    <a:pt x="5317" y="8355"/>
                  </a:lnTo>
                  <a:lnTo>
                    <a:pt x="5064" y="8272"/>
                  </a:lnTo>
                  <a:lnTo>
                    <a:pt x="4834" y="8187"/>
                  </a:lnTo>
                  <a:lnTo>
                    <a:pt x="4608" y="8102"/>
                  </a:lnTo>
                  <a:lnTo>
                    <a:pt x="4351" y="8044"/>
                  </a:lnTo>
                  <a:lnTo>
                    <a:pt x="4094" y="8015"/>
                  </a:lnTo>
                  <a:lnTo>
                    <a:pt x="3868" y="7960"/>
                  </a:lnTo>
                  <a:lnTo>
                    <a:pt x="3611" y="7903"/>
                  </a:lnTo>
                  <a:lnTo>
                    <a:pt x="3357" y="7846"/>
                  </a:lnTo>
                  <a:lnTo>
                    <a:pt x="3071" y="7789"/>
                  </a:lnTo>
                  <a:lnTo>
                    <a:pt x="2817" y="7731"/>
                  </a:lnTo>
                  <a:lnTo>
                    <a:pt x="2561" y="7646"/>
                  </a:lnTo>
                  <a:lnTo>
                    <a:pt x="2304" y="7589"/>
                  </a:lnTo>
                  <a:lnTo>
                    <a:pt x="1793" y="7532"/>
                  </a:lnTo>
                  <a:lnTo>
                    <a:pt x="1280" y="7447"/>
                  </a:lnTo>
                  <a:lnTo>
                    <a:pt x="797" y="7306"/>
                  </a:lnTo>
                  <a:lnTo>
                    <a:pt x="314" y="7134"/>
                  </a:lnTo>
                  <a:lnTo>
                    <a:pt x="199" y="7078"/>
                  </a:lnTo>
                  <a:lnTo>
                    <a:pt x="57" y="6991"/>
                  </a:lnTo>
                  <a:lnTo>
                    <a:pt x="0" y="6823"/>
                  </a:lnTo>
                  <a:lnTo>
                    <a:pt x="30" y="6623"/>
                  </a:lnTo>
                  <a:lnTo>
                    <a:pt x="30" y="6423"/>
                  </a:lnTo>
                  <a:lnTo>
                    <a:pt x="88" y="6225"/>
                  </a:lnTo>
                  <a:lnTo>
                    <a:pt x="145" y="6025"/>
                  </a:lnTo>
                  <a:lnTo>
                    <a:pt x="229" y="5857"/>
                  </a:lnTo>
                  <a:lnTo>
                    <a:pt x="286" y="5685"/>
                  </a:lnTo>
                  <a:lnTo>
                    <a:pt x="371" y="5485"/>
                  </a:lnTo>
                  <a:lnTo>
                    <a:pt x="486" y="5316"/>
                  </a:lnTo>
                  <a:lnTo>
                    <a:pt x="571" y="5117"/>
                  </a:lnTo>
                  <a:lnTo>
                    <a:pt x="682" y="4974"/>
                  </a:lnTo>
                  <a:lnTo>
                    <a:pt x="769" y="4776"/>
                  </a:lnTo>
                  <a:lnTo>
                    <a:pt x="882" y="4604"/>
                  </a:lnTo>
                  <a:lnTo>
                    <a:pt x="969" y="4434"/>
                  </a:lnTo>
                  <a:lnTo>
                    <a:pt x="1023" y="4350"/>
                  </a:lnTo>
                  <a:lnTo>
                    <a:pt x="1081" y="4262"/>
                  </a:lnTo>
                  <a:lnTo>
                    <a:pt x="1138" y="4178"/>
                  </a:lnTo>
                  <a:lnTo>
                    <a:pt x="1195" y="4121"/>
                  </a:lnTo>
                  <a:lnTo>
                    <a:pt x="1280" y="4008"/>
                  </a:lnTo>
                  <a:lnTo>
                    <a:pt x="1338" y="3951"/>
                  </a:lnTo>
                  <a:lnTo>
                    <a:pt x="1395" y="3867"/>
                  </a:lnTo>
                  <a:lnTo>
                    <a:pt x="1452" y="3810"/>
                  </a:lnTo>
                  <a:lnTo>
                    <a:pt x="1510" y="3722"/>
                  </a:lnTo>
                  <a:lnTo>
                    <a:pt x="1595" y="3668"/>
                  </a:lnTo>
                  <a:lnTo>
                    <a:pt x="1621" y="3581"/>
                  </a:lnTo>
                  <a:lnTo>
                    <a:pt x="1706" y="3496"/>
                  </a:lnTo>
                  <a:lnTo>
                    <a:pt x="1793" y="3411"/>
                  </a:lnTo>
                  <a:lnTo>
                    <a:pt x="1850" y="3353"/>
                  </a:lnTo>
                  <a:lnTo>
                    <a:pt x="1906" y="3296"/>
                  </a:lnTo>
                  <a:lnTo>
                    <a:pt x="1993" y="3212"/>
                  </a:lnTo>
                  <a:lnTo>
                    <a:pt x="2047" y="3155"/>
                  </a:lnTo>
                  <a:lnTo>
                    <a:pt x="2104" y="3070"/>
                  </a:lnTo>
                  <a:lnTo>
                    <a:pt x="2192" y="3013"/>
                  </a:lnTo>
                  <a:lnTo>
                    <a:pt x="2047" y="3070"/>
                  </a:lnTo>
                  <a:lnTo>
                    <a:pt x="1878" y="3155"/>
                  </a:lnTo>
                  <a:lnTo>
                    <a:pt x="1736" y="3327"/>
                  </a:lnTo>
                  <a:lnTo>
                    <a:pt x="1736" y="3353"/>
                  </a:lnTo>
                  <a:lnTo>
                    <a:pt x="1678" y="3381"/>
                  </a:lnTo>
                  <a:lnTo>
                    <a:pt x="1621" y="3438"/>
                  </a:lnTo>
                  <a:lnTo>
                    <a:pt x="1564" y="3353"/>
                  </a:lnTo>
                  <a:lnTo>
                    <a:pt x="1480" y="3296"/>
                  </a:lnTo>
                  <a:lnTo>
                    <a:pt x="1395" y="3296"/>
                  </a:lnTo>
                  <a:lnTo>
                    <a:pt x="1338" y="3296"/>
                  </a:lnTo>
                  <a:lnTo>
                    <a:pt x="1223" y="3296"/>
                  </a:lnTo>
                  <a:lnTo>
                    <a:pt x="1169" y="3296"/>
                  </a:lnTo>
                  <a:lnTo>
                    <a:pt x="1081" y="3327"/>
                  </a:lnTo>
                  <a:lnTo>
                    <a:pt x="1081" y="3270"/>
                  </a:lnTo>
                  <a:lnTo>
                    <a:pt x="1081" y="3239"/>
                  </a:lnTo>
                  <a:lnTo>
                    <a:pt x="1081" y="3212"/>
                  </a:lnTo>
                  <a:lnTo>
                    <a:pt x="1169" y="3155"/>
                  </a:lnTo>
                  <a:lnTo>
                    <a:pt x="1280" y="3070"/>
                  </a:lnTo>
                  <a:lnTo>
                    <a:pt x="1365" y="3013"/>
                  </a:lnTo>
                  <a:lnTo>
                    <a:pt x="1480" y="2955"/>
                  </a:lnTo>
                  <a:lnTo>
                    <a:pt x="1595" y="2898"/>
                  </a:lnTo>
                  <a:lnTo>
                    <a:pt x="1678" y="2870"/>
                  </a:lnTo>
                  <a:lnTo>
                    <a:pt x="1793" y="2844"/>
                  </a:lnTo>
                  <a:lnTo>
                    <a:pt x="1906" y="2844"/>
                  </a:lnTo>
                  <a:lnTo>
                    <a:pt x="2047" y="2844"/>
                  </a:lnTo>
                  <a:lnTo>
                    <a:pt x="2162" y="2844"/>
                  </a:lnTo>
                  <a:lnTo>
                    <a:pt x="2304" y="2898"/>
                  </a:lnTo>
                  <a:lnTo>
                    <a:pt x="2389" y="2898"/>
                  </a:lnTo>
                  <a:lnTo>
                    <a:pt x="2503" y="2844"/>
                  </a:lnTo>
                  <a:lnTo>
                    <a:pt x="2618" y="2787"/>
                  </a:lnTo>
                  <a:lnTo>
                    <a:pt x="2533" y="2756"/>
                  </a:lnTo>
                  <a:lnTo>
                    <a:pt x="2503" y="2729"/>
                  </a:lnTo>
                  <a:lnTo>
                    <a:pt x="2446" y="2672"/>
                  </a:lnTo>
                  <a:lnTo>
                    <a:pt x="2446" y="2615"/>
                  </a:lnTo>
                  <a:lnTo>
                    <a:pt x="2419" y="2557"/>
                  </a:lnTo>
                  <a:lnTo>
                    <a:pt x="2389" y="2502"/>
                  </a:lnTo>
                  <a:lnTo>
                    <a:pt x="2304" y="2445"/>
                  </a:lnTo>
                  <a:lnTo>
                    <a:pt x="2162" y="2502"/>
                  </a:lnTo>
                  <a:lnTo>
                    <a:pt x="2020" y="2587"/>
                  </a:lnTo>
                  <a:lnTo>
                    <a:pt x="1878" y="2644"/>
                  </a:lnTo>
                  <a:lnTo>
                    <a:pt x="1736" y="2672"/>
                  </a:lnTo>
                  <a:lnTo>
                    <a:pt x="1736" y="2587"/>
                  </a:lnTo>
                  <a:lnTo>
                    <a:pt x="1763" y="2502"/>
                  </a:lnTo>
                  <a:lnTo>
                    <a:pt x="1821" y="2415"/>
                  </a:lnTo>
                  <a:lnTo>
                    <a:pt x="1850" y="2358"/>
                  </a:lnTo>
                  <a:lnTo>
                    <a:pt x="1935" y="2273"/>
                  </a:lnTo>
                  <a:lnTo>
                    <a:pt x="2047" y="2189"/>
                  </a:lnTo>
                  <a:lnTo>
                    <a:pt x="2135" y="2161"/>
                  </a:lnTo>
                  <a:lnTo>
                    <a:pt x="2247" y="2104"/>
                  </a:lnTo>
                  <a:lnTo>
                    <a:pt x="2389" y="2047"/>
                  </a:lnTo>
                  <a:lnTo>
                    <a:pt x="2503" y="2017"/>
                  </a:lnTo>
                  <a:lnTo>
                    <a:pt x="2533" y="1989"/>
                  </a:lnTo>
                  <a:lnTo>
                    <a:pt x="2561" y="1989"/>
                  </a:lnTo>
                  <a:lnTo>
                    <a:pt x="2618" y="2017"/>
                  </a:lnTo>
                  <a:lnTo>
                    <a:pt x="2675" y="1649"/>
                  </a:lnTo>
                  <a:lnTo>
                    <a:pt x="2702" y="1280"/>
                  </a:lnTo>
                  <a:lnTo>
                    <a:pt x="2618" y="938"/>
                  </a:lnTo>
                  <a:lnTo>
                    <a:pt x="2675" y="824"/>
                  </a:lnTo>
                  <a:lnTo>
                    <a:pt x="2702" y="766"/>
                  </a:lnTo>
                  <a:lnTo>
                    <a:pt x="2730" y="709"/>
                  </a:lnTo>
                  <a:lnTo>
                    <a:pt x="2787" y="797"/>
                  </a:lnTo>
                  <a:lnTo>
                    <a:pt x="2874" y="881"/>
                  </a:lnTo>
                  <a:lnTo>
                    <a:pt x="2959" y="938"/>
                  </a:lnTo>
                  <a:lnTo>
                    <a:pt x="2959" y="1023"/>
                  </a:lnTo>
                  <a:lnTo>
                    <a:pt x="2987" y="1192"/>
                  </a:lnTo>
                  <a:lnTo>
                    <a:pt x="2987" y="1334"/>
                  </a:lnTo>
                  <a:lnTo>
                    <a:pt x="3044" y="1479"/>
                  </a:lnTo>
                  <a:lnTo>
                    <a:pt x="3159" y="1392"/>
                  </a:lnTo>
                  <a:lnTo>
                    <a:pt x="3270" y="1307"/>
                  </a:lnTo>
                  <a:lnTo>
                    <a:pt x="3385" y="1223"/>
                  </a:lnTo>
                  <a:lnTo>
                    <a:pt x="3499" y="1138"/>
                  </a:lnTo>
                  <a:lnTo>
                    <a:pt x="3385" y="1081"/>
                  </a:lnTo>
                  <a:lnTo>
                    <a:pt x="3300" y="1023"/>
                  </a:lnTo>
                  <a:lnTo>
                    <a:pt x="3270" y="938"/>
                  </a:lnTo>
                  <a:lnTo>
                    <a:pt x="3412" y="938"/>
                  </a:lnTo>
                  <a:lnTo>
                    <a:pt x="3557" y="994"/>
                  </a:lnTo>
                  <a:lnTo>
                    <a:pt x="3699" y="1023"/>
                  </a:lnTo>
                  <a:lnTo>
                    <a:pt x="3668" y="881"/>
                  </a:lnTo>
                  <a:lnTo>
                    <a:pt x="3611" y="766"/>
                  </a:lnTo>
                  <a:lnTo>
                    <a:pt x="3527" y="625"/>
                  </a:lnTo>
                  <a:lnTo>
                    <a:pt x="3499" y="483"/>
                  </a:lnTo>
                  <a:lnTo>
                    <a:pt x="3611" y="511"/>
                  </a:lnTo>
                  <a:lnTo>
                    <a:pt x="3726" y="568"/>
                  </a:lnTo>
                  <a:lnTo>
                    <a:pt x="3840" y="625"/>
                  </a:lnTo>
                  <a:lnTo>
                    <a:pt x="3953" y="740"/>
                  </a:lnTo>
                  <a:lnTo>
                    <a:pt x="4040" y="824"/>
                  </a:lnTo>
                  <a:lnTo>
                    <a:pt x="4152" y="938"/>
                  </a:lnTo>
                  <a:lnTo>
                    <a:pt x="4209" y="994"/>
                  </a:lnTo>
                  <a:lnTo>
                    <a:pt x="4294" y="1051"/>
                  </a:lnTo>
                  <a:lnTo>
                    <a:pt x="4351" y="1138"/>
                  </a:lnTo>
                  <a:lnTo>
                    <a:pt x="4436" y="1192"/>
                  </a:lnTo>
                  <a:lnTo>
                    <a:pt x="4523" y="1280"/>
                  </a:lnTo>
                  <a:lnTo>
                    <a:pt x="4580" y="1364"/>
                  </a:lnTo>
                  <a:lnTo>
                    <a:pt x="4723" y="1249"/>
                  </a:lnTo>
                  <a:lnTo>
                    <a:pt x="4892" y="1138"/>
                  </a:lnTo>
                  <a:lnTo>
                    <a:pt x="5034" y="1051"/>
                  </a:lnTo>
                  <a:lnTo>
                    <a:pt x="5118" y="938"/>
                  </a:lnTo>
                  <a:lnTo>
                    <a:pt x="5175" y="938"/>
                  </a:lnTo>
                  <a:lnTo>
                    <a:pt x="5232" y="994"/>
                  </a:lnTo>
                  <a:lnTo>
                    <a:pt x="5232" y="1023"/>
                  </a:lnTo>
                  <a:lnTo>
                    <a:pt x="5175" y="1138"/>
                  </a:lnTo>
                  <a:lnTo>
                    <a:pt x="5149" y="1249"/>
                  </a:lnTo>
                  <a:lnTo>
                    <a:pt x="5118" y="1364"/>
                  </a:lnTo>
                  <a:lnTo>
                    <a:pt x="5206" y="1249"/>
                  </a:lnTo>
                  <a:lnTo>
                    <a:pt x="5263" y="1166"/>
                  </a:lnTo>
                  <a:lnTo>
                    <a:pt x="5375" y="1081"/>
                  </a:lnTo>
                  <a:lnTo>
                    <a:pt x="5460" y="994"/>
                  </a:lnTo>
                  <a:lnTo>
                    <a:pt x="5574" y="938"/>
                  </a:lnTo>
                  <a:lnTo>
                    <a:pt x="5689" y="881"/>
                  </a:lnTo>
                  <a:lnTo>
                    <a:pt x="5773" y="824"/>
                  </a:lnTo>
                  <a:lnTo>
                    <a:pt x="5915" y="797"/>
                  </a:lnTo>
                  <a:lnTo>
                    <a:pt x="6030" y="797"/>
                  </a:lnTo>
                  <a:lnTo>
                    <a:pt x="6172" y="740"/>
                  </a:lnTo>
                  <a:lnTo>
                    <a:pt x="6313" y="740"/>
                  </a:lnTo>
                  <a:lnTo>
                    <a:pt x="6428" y="740"/>
                  </a:lnTo>
                  <a:lnTo>
                    <a:pt x="6570" y="709"/>
                  </a:lnTo>
                  <a:lnTo>
                    <a:pt x="6713" y="709"/>
                  </a:lnTo>
                  <a:lnTo>
                    <a:pt x="6854" y="709"/>
                  </a:lnTo>
                  <a:lnTo>
                    <a:pt x="6969" y="709"/>
                  </a:lnTo>
                  <a:lnTo>
                    <a:pt x="7081" y="709"/>
                  </a:lnTo>
                  <a:lnTo>
                    <a:pt x="7138" y="625"/>
                  </a:lnTo>
                  <a:lnTo>
                    <a:pt x="7138" y="483"/>
                  </a:lnTo>
                  <a:lnTo>
                    <a:pt x="7196" y="368"/>
                  </a:lnTo>
                  <a:lnTo>
                    <a:pt x="7165" y="341"/>
                  </a:lnTo>
                  <a:lnTo>
                    <a:pt x="7081" y="283"/>
                  </a:lnTo>
                  <a:lnTo>
                    <a:pt x="6996" y="283"/>
                  </a:lnTo>
                  <a:lnTo>
                    <a:pt x="6939" y="226"/>
                  </a:lnTo>
                  <a:lnTo>
                    <a:pt x="6882" y="226"/>
                  </a:lnTo>
                  <a:lnTo>
                    <a:pt x="6882" y="283"/>
                  </a:lnTo>
                  <a:lnTo>
                    <a:pt x="6882" y="398"/>
                  </a:lnTo>
                  <a:lnTo>
                    <a:pt x="6854" y="483"/>
                  </a:lnTo>
                  <a:lnTo>
                    <a:pt x="6770" y="483"/>
                  </a:lnTo>
                  <a:lnTo>
                    <a:pt x="6682" y="483"/>
                  </a:lnTo>
                  <a:lnTo>
                    <a:pt x="6628" y="426"/>
                  </a:lnTo>
                  <a:lnTo>
                    <a:pt x="6541" y="368"/>
                  </a:lnTo>
                  <a:lnTo>
                    <a:pt x="6628" y="226"/>
                  </a:lnTo>
                  <a:lnTo>
                    <a:pt x="6682" y="115"/>
                  </a:lnTo>
                  <a:lnTo>
                    <a:pt x="6770" y="57"/>
                  </a:lnTo>
                  <a:lnTo>
                    <a:pt x="6996" y="0"/>
                  </a:lnTo>
                  <a:lnTo>
                    <a:pt x="7165" y="0"/>
                  </a:lnTo>
                  <a:lnTo>
                    <a:pt x="7310" y="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64" name="Freeform 2450">
              <a:extLst>
                <a:ext uri="{FF2B5EF4-FFF2-40B4-BE49-F238E27FC236}">
                  <a16:creationId xmlns:a16="http://schemas.microsoft.com/office/drawing/2014/main" id="{3E08C36A-76D3-4CDB-A337-902E3753E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7" y="2027"/>
              <a:ext cx="8" cy="12"/>
            </a:xfrm>
            <a:custGeom>
              <a:avLst/>
              <a:gdLst>
                <a:gd name="T0" fmla="*/ 0 w 143"/>
                <a:gd name="T1" fmla="*/ 1 h 226"/>
                <a:gd name="T2" fmla="*/ 0 w 143"/>
                <a:gd name="T3" fmla="*/ 1 h 226"/>
                <a:gd name="T4" fmla="*/ 0 w 143"/>
                <a:gd name="T5" fmla="*/ 0 h 226"/>
                <a:gd name="T6" fmla="*/ 0 w 143"/>
                <a:gd name="T7" fmla="*/ 0 h 226"/>
                <a:gd name="T8" fmla="*/ 0 w 143"/>
                <a:gd name="T9" fmla="*/ 0 h 226"/>
                <a:gd name="T10" fmla="*/ 0 w 143"/>
                <a:gd name="T11" fmla="*/ 0 h 226"/>
                <a:gd name="T12" fmla="*/ 0 w 143"/>
                <a:gd name="T13" fmla="*/ 0 h 226"/>
                <a:gd name="T14" fmla="*/ 0 w 143"/>
                <a:gd name="T15" fmla="*/ 0 h 226"/>
                <a:gd name="T16" fmla="*/ 0 w 143"/>
                <a:gd name="T17" fmla="*/ 0 h 226"/>
                <a:gd name="T18" fmla="*/ 0 w 143"/>
                <a:gd name="T19" fmla="*/ 1 h 2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3" h="226">
                  <a:moveTo>
                    <a:pt x="31" y="226"/>
                  </a:moveTo>
                  <a:lnTo>
                    <a:pt x="0" y="200"/>
                  </a:lnTo>
                  <a:lnTo>
                    <a:pt x="0" y="143"/>
                  </a:lnTo>
                  <a:lnTo>
                    <a:pt x="31" y="112"/>
                  </a:lnTo>
                  <a:lnTo>
                    <a:pt x="58" y="58"/>
                  </a:lnTo>
                  <a:lnTo>
                    <a:pt x="115" y="28"/>
                  </a:lnTo>
                  <a:lnTo>
                    <a:pt x="143" y="0"/>
                  </a:lnTo>
                  <a:lnTo>
                    <a:pt x="115" y="85"/>
                  </a:lnTo>
                  <a:lnTo>
                    <a:pt x="58" y="169"/>
                  </a:lnTo>
                  <a:lnTo>
                    <a:pt x="31" y="2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65" name="Freeform 2451">
              <a:extLst>
                <a:ext uri="{FF2B5EF4-FFF2-40B4-BE49-F238E27FC236}">
                  <a16:creationId xmlns:a16="http://schemas.microsoft.com/office/drawing/2014/main" id="{93ABD7EC-A059-4256-A599-2B519CF14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8" y="2043"/>
              <a:ext cx="178" cy="65"/>
            </a:xfrm>
            <a:custGeom>
              <a:avLst/>
              <a:gdLst>
                <a:gd name="T0" fmla="*/ 6 w 3386"/>
                <a:gd name="T1" fmla="*/ 1 h 1223"/>
                <a:gd name="T2" fmla="*/ 7 w 3386"/>
                <a:gd name="T3" fmla="*/ 2 h 1223"/>
                <a:gd name="T4" fmla="*/ 7 w 3386"/>
                <a:gd name="T5" fmla="*/ 2 h 1223"/>
                <a:gd name="T6" fmla="*/ 8 w 3386"/>
                <a:gd name="T7" fmla="*/ 2 h 1223"/>
                <a:gd name="T8" fmla="*/ 9 w 3386"/>
                <a:gd name="T9" fmla="*/ 2 h 1223"/>
                <a:gd name="T10" fmla="*/ 9 w 3386"/>
                <a:gd name="T11" fmla="*/ 2 h 1223"/>
                <a:gd name="T12" fmla="*/ 9 w 3386"/>
                <a:gd name="T13" fmla="*/ 3 h 1223"/>
                <a:gd name="T14" fmla="*/ 9 w 3386"/>
                <a:gd name="T15" fmla="*/ 3 h 1223"/>
                <a:gd name="T16" fmla="*/ 9 w 3386"/>
                <a:gd name="T17" fmla="*/ 3 h 1223"/>
                <a:gd name="T18" fmla="*/ 8 w 3386"/>
                <a:gd name="T19" fmla="*/ 3 h 1223"/>
                <a:gd name="T20" fmla="*/ 8 w 3386"/>
                <a:gd name="T21" fmla="*/ 3 h 1223"/>
                <a:gd name="T22" fmla="*/ 8 w 3386"/>
                <a:gd name="T23" fmla="*/ 3 h 1223"/>
                <a:gd name="T24" fmla="*/ 8 w 3386"/>
                <a:gd name="T25" fmla="*/ 3 h 1223"/>
                <a:gd name="T26" fmla="*/ 8 w 3386"/>
                <a:gd name="T27" fmla="*/ 3 h 1223"/>
                <a:gd name="T28" fmla="*/ 8 w 3386"/>
                <a:gd name="T29" fmla="*/ 3 h 1223"/>
                <a:gd name="T30" fmla="*/ 7 w 3386"/>
                <a:gd name="T31" fmla="*/ 3 h 1223"/>
                <a:gd name="T32" fmla="*/ 7 w 3386"/>
                <a:gd name="T33" fmla="*/ 2 h 1223"/>
                <a:gd name="T34" fmla="*/ 7 w 3386"/>
                <a:gd name="T35" fmla="*/ 3 h 1223"/>
                <a:gd name="T36" fmla="*/ 6 w 3386"/>
                <a:gd name="T37" fmla="*/ 3 h 1223"/>
                <a:gd name="T38" fmla="*/ 6 w 3386"/>
                <a:gd name="T39" fmla="*/ 3 h 1223"/>
                <a:gd name="T40" fmla="*/ 5 w 3386"/>
                <a:gd name="T41" fmla="*/ 3 h 1223"/>
                <a:gd name="T42" fmla="*/ 4 w 3386"/>
                <a:gd name="T43" fmla="*/ 3 h 1223"/>
                <a:gd name="T44" fmla="*/ 3 w 3386"/>
                <a:gd name="T45" fmla="*/ 3 h 1223"/>
                <a:gd name="T46" fmla="*/ 1 w 3386"/>
                <a:gd name="T47" fmla="*/ 3 h 1223"/>
                <a:gd name="T48" fmla="*/ 1 w 3386"/>
                <a:gd name="T49" fmla="*/ 3 h 1223"/>
                <a:gd name="T50" fmla="*/ 0 w 3386"/>
                <a:gd name="T51" fmla="*/ 3 h 1223"/>
                <a:gd name="T52" fmla="*/ 0 w 3386"/>
                <a:gd name="T53" fmla="*/ 2 h 1223"/>
                <a:gd name="T54" fmla="*/ 1 w 3386"/>
                <a:gd name="T55" fmla="*/ 2 h 1223"/>
                <a:gd name="T56" fmla="*/ 1 w 3386"/>
                <a:gd name="T57" fmla="*/ 2 h 1223"/>
                <a:gd name="T58" fmla="*/ 2 w 3386"/>
                <a:gd name="T59" fmla="*/ 2 h 1223"/>
                <a:gd name="T60" fmla="*/ 4 w 3386"/>
                <a:gd name="T61" fmla="*/ 1 h 1223"/>
                <a:gd name="T62" fmla="*/ 5 w 3386"/>
                <a:gd name="T63" fmla="*/ 1 h 1223"/>
                <a:gd name="T64" fmla="*/ 6 w 3386"/>
                <a:gd name="T65" fmla="*/ 0 h 1223"/>
                <a:gd name="T66" fmla="*/ 6 w 3386"/>
                <a:gd name="T67" fmla="*/ 1 h 12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386" h="1223">
                  <a:moveTo>
                    <a:pt x="2078" y="456"/>
                  </a:moveTo>
                  <a:lnTo>
                    <a:pt x="2190" y="513"/>
                  </a:lnTo>
                  <a:lnTo>
                    <a:pt x="2305" y="570"/>
                  </a:lnTo>
                  <a:lnTo>
                    <a:pt x="2419" y="570"/>
                  </a:lnTo>
                  <a:lnTo>
                    <a:pt x="2531" y="570"/>
                  </a:lnTo>
                  <a:lnTo>
                    <a:pt x="2673" y="570"/>
                  </a:lnTo>
                  <a:lnTo>
                    <a:pt x="2788" y="570"/>
                  </a:lnTo>
                  <a:lnTo>
                    <a:pt x="2930" y="570"/>
                  </a:lnTo>
                  <a:lnTo>
                    <a:pt x="3071" y="570"/>
                  </a:lnTo>
                  <a:lnTo>
                    <a:pt x="3186" y="655"/>
                  </a:lnTo>
                  <a:lnTo>
                    <a:pt x="3328" y="740"/>
                  </a:lnTo>
                  <a:lnTo>
                    <a:pt x="3386" y="881"/>
                  </a:lnTo>
                  <a:lnTo>
                    <a:pt x="3386" y="966"/>
                  </a:lnTo>
                  <a:lnTo>
                    <a:pt x="3356" y="1024"/>
                  </a:lnTo>
                  <a:lnTo>
                    <a:pt x="3271" y="1024"/>
                  </a:lnTo>
                  <a:lnTo>
                    <a:pt x="3214" y="1053"/>
                  </a:lnTo>
                  <a:lnTo>
                    <a:pt x="3186" y="1111"/>
                  </a:lnTo>
                  <a:lnTo>
                    <a:pt x="3156" y="1053"/>
                  </a:lnTo>
                  <a:lnTo>
                    <a:pt x="3129" y="1024"/>
                  </a:lnTo>
                  <a:lnTo>
                    <a:pt x="3071" y="996"/>
                  </a:lnTo>
                  <a:lnTo>
                    <a:pt x="3071" y="1053"/>
                  </a:lnTo>
                  <a:lnTo>
                    <a:pt x="3071" y="1111"/>
                  </a:lnTo>
                  <a:lnTo>
                    <a:pt x="3045" y="1111"/>
                  </a:lnTo>
                  <a:lnTo>
                    <a:pt x="2987" y="966"/>
                  </a:lnTo>
                  <a:lnTo>
                    <a:pt x="2845" y="996"/>
                  </a:lnTo>
                  <a:lnTo>
                    <a:pt x="2845" y="966"/>
                  </a:lnTo>
                  <a:lnTo>
                    <a:pt x="2845" y="996"/>
                  </a:lnTo>
                  <a:lnTo>
                    <a:pt x="2788" y="1053"/>
                  </a:lnTo>
                  <a:lnTo>
                    <a:pt x="2788" y="1111"/>
                  </a:lnTo>
                  <a:lnTo>
                    <a:pt x="2788" y="1138"/>
                  </a:lnTo>
                  <a:lnTo>
                    <a:pt x="2730" y="1111"/>
                  </a:lnTo>
                  <a:lnTo>
                    <a:pt x="2703" y="1024"/>
                  </a:lnTo>
                  <a:lnTo>
                    <a:pt x="2673" y="939"/>
                  </a:lnTo>
                  <a:lnTo>
                    <a:pt x="2616" y="881"/>
                  </a:lnTo>
                  <a:lnTo>
                    <a:pt x="2531" y="966"/>
                  </a:lnTo>
                  <a:lnTo>
                    <a:pt x="2447" y="1053"/>
                  </a:lnTo>
                  <a:lnTo>
                    <a:pt x="2362" y="1138"/>
                  </a:lnTo>
                  <a:lnTo>
                    <a:pt x="2305" y="1196"/>
                  </a:lnTo>
                  <a:lnTo>
                    <a:pt x="2190" y="1223"/>
                  </a:lnTo>
                  <a:lnTo>
                    <a:pt x="2078" y="1223"/>
                  </a:lnTo>
                  <a:lnTo>
                    <a:pt x="1964" y="1223"/>
                  </a:lnTo>
                  <a:lnTo>
                    <a:pt x="1849" y="1196"/>
                  </a:lnTo>
                  <a:lnTo>
                    <a:pt x="1764" y="1223"/>
                  </a:lnTo>
                  <a:lnTo>
                    <a:pt x="1507" y="1166"/>
                  </a:lnTo>
                  <a:lnTo>
                    <a:pt x="1281" y="1111"/>
                  </a:lnTo>
                  <a:lnTo>
                    <a:pt x="1055" y="1081"/>
                  </a:lnTo>
                  <a:lnTo>
                    <a:pt x="798" y="1053"/>
                  </a:lnTo>
                  <a:lnTo>
                    <a:pt x="541" y="1111"/>
                  </a:lnTo>
                  <a:lnTo>
                    <a:pt x="400" y="1111"/>
                  </a:lnTo>
                  <a:lnTo>
                    <a:pt x="200" y="1138"/>
                  </a:lnTo>
                  <a:lnTo>
                    <a:pt x="0" y="1111"/>
                  </a:lnTo>
                  <a:lnTo>
                    <a:pt x="31" y="1024"/>
                  </a:lnTo>
                  <a:lnTo>
                    <a:pt x="85" y="939"/>
                  </a:lnTo>
                  <a:lnTo>
                    <a:pt x="143" y="881"/>
                  </a:lnTo>
                  <a:lnTo>
                    <a:pt x="228" y="798"/>
                  </a:lnTo>
                  <a:lnTo>
                    <a:pt x="315" y="740"/>
                  </a:lnTo>
                  <a:lnTo>
                    <a:pt x="400" y="683"/>
                  </a:lnTo>
                  <a:lnTo>
                    <a:pt x="484" y="626"/>
                  </a:lnTo>
                  <a:lnTo>
                    <a:pt x="569" y="598"/>
                  </a:lnTo>
                  <a:lnTo>
                    <a:pt x="656" y="570"/>
                  </a:lnTo>
                  <a:lnTo>
                    <a:pt x="1055" y="456"/>
                  </a:lnTo>
                  <a:lnTo>
                    <a:pt x="1450" y="456"/>
                  </a:lnTo>
                  <a:lnTo>
                    <a:pt x="1849" y="456"/>
                  </a:lnTo>
                  <a:lnTo>
                    <a:pt x="1964" y="315"/>
                  </a:lnTo>
                  <a:lnTo>
                    <a:pt x="2021" y="172"/>
                  </a:lnTo>
                  <a:lnTo>
                    <a:pt x="2078" y="0"/>
                  </a:lnTo>
                  <a:lnTo>
                    <a:pt x="2133" y="143"/>
                  </a:lnTo>
                  <a:lnTo>
                    <a:pt x="2105" y="315"/>
                  </a:lnTo>
                  <a:lnTo>
                    <a:pt x="2078" y="4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66" name="Freeform 2452">
              <a:extLst>
                <a:ext uri="{FF2B5EF4-FFF2-40B4-BE49-F238E27FC236}">
                  <a16:creationId xmlns:a16="http://schemas.microsoft.com/office/drawing/2014/main" id="{29205B73-4CFA-4CF7-9F13-AD595E73A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8" y="2067"/>
              <a:ext cx="16" cy="11"/>
            </a:xfrm>
            <a:custGeom>
              <a:avLst/>
              <a:gdLst>
                <a:gd name="T0" fmla="*/ 1 w 314"/>
                <a:gd name="T1" fmla="*/ 0 h 199"/>
                <a:gd name="T2" fmla="*/ 1 w 314"/>
                <a:gd name="T3" fmla="*/ 0 h 199"/>
                <a:gd name="T4" fmla="*/ 1 w 314"/>
                <a:gd name="T5" fmla="*/ 0 h 199"/>
                <a:gd name="T6" fmla="*/ 0 w 314"/>
                <a:gd name="T7" fmla="*/ 1 h 199"/>
                <a:gd name="T8" fmla="*/ 0 w 314"/>
                <a:gd name="T9" fmla="*/ 0 h 199"/>
                <a:gd name="T10" fmla="*/ 1 w 314"/>
                <a:gd name="T11" fmla="*/ 0 h 199"/>
                <a:gd name="T12" fmla="*/ 0 w 314"/>
                <a:gd name="T13" fmla="*/ 0 h 199"/>
                <a:gd name="T14" fmla="*/ 0 w 314"/>
                <a:gd name="T15" fmla="*/ 0 h 199"/>
                <a:gd name="T16" fmla="*/ 0 w 314"/>
                <a:gd name="T17" fmla="*/ 0 h 199"/>
                <a:gd name="T18" fmla="*/ 0 w 314"/>
                <a:gd name="T19" fmla="*/ 0 h 199"/>
                <a:gd name="T20" fmla="*/ 0 w 314"/>
                <a:gd name="T21" fmla="*/ 0 h 199"/>
                <a:gd name="T22" fmla="*/ 1 w 314"/>
                <a:gd name="T23" fmla="*/ 0 h 199"/>
                <a:gd name="T24" fmla="*/ 1 w 314"/>
                <a:gd name="T25" fmla="*/ 0 h 19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4" h="199">
                  <a:moveTo>
                    <a:pt x="257" y="0"/>
                  </a:moveTo>
                  <a:lnTo>
                    <a:pt x="314" y="27"/>
                  </a:lnTo>
                  <a:lnTo>
                    <a:pt x="257" y="114"/>
                  </a:lnTo>
                  <a:lnTo>
                    <a:pt x="142" y="199"/>
                  </a:lnTo>
                  <a:lnTo>
                    <a:pt x="142" y="170"/>
                  </a:lnTo>
                  <a:lnTo>
                    <a:pt x="199" y="114"/>
                  </a:lnTo>
                  <a:lnTo>
                    <a:pt x="142" y="114"/>
                  </a:lnTo>
                  <a:lnTo>
                    <a:pt x="85" y="114"/>
                  </a:lnTo>
                  <a:lnTo>
                    <a:pt x="0" y="142"/>
                  </a:lnTo>
                  <a:lnTo>
                    <a:pt x="57" y="114"/>
                  </a:lnTo>
                  <a:lnTo>
                    <a:pt x="142" y="57"/>
                  </a:lnTo>
                  <a:lnTo>
                    <a:pt x="199" y="0"/>
                  </a:lnTo>
                  <a:lnTo>
                    <a:pt x="25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67" name="Freeform 2453">
              <a:extLst>
                <a:ext uri="{FF2B5EF4-FFF2-40B4-BE49-F238E27FC236}">
                  <a16:creationId xmlns:a16="http://schemas.microsoft.com/office/drawing/2014/main" id="{80D0489E-1726-49C7-86C0-0C01DF2E2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" y="2073"/>
              <a:ext cx="12" cy="6"/>
            </a:xfrm>
            <a:custGeom>
              <a:avLst/>
              <a:gdLst>
                <a:gd name="T0" fmla="*/ 1 w 226"/>
                <a:gd name="T1" fmla="*/ 0 h 113"/>
                <a:gd name="T2" fmla="*/ 0 w 226"/>
                <a:gd name="T3" fmla="*/ 0 h 113"/>
                <a:gd name="T4" fmla="*/ 0 w 226"/>
                <a:gd name="T5" fmla="*/ 0 h 113"/>
                <a:gd name="T6" fmla="*/ 0 w 226"/>
                <a:gd name="T7" fmla="*/ 0 h 113"/>
                <a:gd name="T8" fmla="*/ 0 w 226"/>
                <a:gd name="T9" fmla="*/ 0 h 113"/>
                <a:gd name="T10" fmla="*/ 0 w 226"/>
                <a:gd name="T11" fmla="*/ 0 h 113"/>
                <a:gd name="T12" fmla="*/ 1 w 226"/>
                <a:gd name="T13" fmla="*/ 0 h 113"/>
                <a:gd name="T14" fmla="*/ 1 w 226"/>
                <a:gd name="T15" fmla="*/ 0 h 113"/>
                <a:gd name="T16" fmla="*/ 1 w 226"/>
                <a:gd name="T17" fmla="*/ 0 h 1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6" h="113">
                  <a:moveTo>
                    <a:pt x="226" y="85"/>
                  </a:moveTo>
                  <a:lnTo>
                    <a:pt x="141" y="85"/>
                  </a:lnTo>
                  <a:lnTo>
                    <a:pt x="114" y="113"/>
                  </a:lnTo>
                  <a:lnTo>
                    <a:pt x="0" y="85"/>
                  </a:lnTo>
                  <a:lnTo>
                    <a:pt x="57" y="85"/>
                  </a:lnTo>
                  <a:lnTo>
                    <a:pt x="141" y="56"/>
                  </a:lnTo>
                  <a:lnTo>
                    <a:pt x="198" y="0"/>
                  </a:lnTo>
                  <a:lnTo>
                    <a:pt x="226" y="28"/>
                  </a:lnTo>
                  <a:lnTo>
                    <a:pt x="226" y="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68" name="Freeform 2454">
              <a:extLst>
                <a:ext uri="{FF2B5EF4-FFF2-40B4-BE49-F238E27FC236}">
                  <a16:creationId xmlns:a16="http://schemas.microsoft.com/office/drawing/2014/main" id="{300C202C-EE3C-4850-90F0-B04B00211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7" y="2078"/>
              <a:ext cx="34" cy="30"/>
            </a:xfrm>
            <a:custGeom>
              <a:avLst/>
              <a:gdLst>
                <a:gd name="T0" fmla="*/ 2 w 653"/>
                <a:gd name="T1" fmla="*/ 2 h 568"/>
                <a:gd name="T2" fmla="*/ 2 w 653"/>
                <a:gd name="T3" fmla="*/ 2 h 568"/>
                <a:gd name="T4" fmla="*/ 2 w 653"/>
                <a:gd name="T5" fmla="*/ 1 h 568"/>
                <a:gd name="T6" fmla="*/ 1 w 653"/>
                <a:gd name="T7" fmla="*/ 1 h 568"/>
                <a:gd name="T8" fmla="*/ 1 w 653"/>
                <a:gd name="T9" fmla="*/ 1 h 568"/>
                <a:gd name="T10" fmla="*/ 1 w 653"/>
                <a:gd name="T11" fmla="*/ 1 h 568"/>
                <a:gd name="T12" fmla="*/ 1 w 653"/>
                <a:gd name="T13" fmla="*/ 1 h 568"/>
                <a:gd name="T14" fmla="*/ 1 w 653"/>
                <a:gd name="T15" fmla="*/ 0 h 568"/>
                <a:gd name="T16" fmla="*/ 0 w 653"/>
                <a:gd name="T17" fmla="*/ 0 h 568"/>
                <a:gd name="T18" fmla="*/ 0 w 653"/>
                <a:gd name="T19" fmla="*/ 0 h 568"/>
                <a:gd name="T20" fmla="*/ 0 w 653"/>
                <a:gd name="T21" fmla="*/ 0 h 568"/>
                <a:gd name="T22" fmla="*/ 1 w 653"/>
                <a:gd name="T23" fmla="*/ 0 h 568"/>
                <a:gd name="T24" fmla="*/ 1 w 653"/>
                <a:gd name="T25" fmla="*/ 0 h 568"/>
                <a:gd name="T26" fmla="*/ 1 w 653"/>
                <a:gd name="T27" fmla="*/ 1 h 568"/>
                <a:gd name="T28" fmla="*/ 1 w 653"/>
                <a:gd name="T29" fmla="*/ 1 h 568"/>
                <a:gd name="T30" fmla="*/ 1 w 653"/>
                <a:gd name="T31" fmla="*/ 1 h 568"/>
                <a:gd name="T32" fmla="*/ 2 w 653"/>
                <a:gd name="T33" fmla="*/ 1 h 568"/>
                <a:gd name="T34" fmla="*/ 2 w 653"/>
                <a:gd name="T35" fmla="*/ 2 h 56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653" h="568">
                  <a:moveTo>
                    <a:pt x="653" y="568"/>
                  </a:moveTo>
                  <a:lnTo>
                    <a:pt x="626" y="568"/>
                  </a:lnTo>
                  <a:lnTo>
                    <a:pt x="569" y="511"/>
                  </a:lnTo>
                  <a:lnTo>
                    <a:pt x="541" y="456"/>
                  </a:lnTo>
                  <a:lnTo>
                    <a:pt x="454" y="369"/>
                  </a:lnTo>
                  <a:lnTo>
                    <a:pt x="369" y="311"/>
                  </a:lnTo>
                  <a:lnTo>
                    <a:pt x="284" y="257"/>
                  </a:lnTo>
                  <a:lnTo>
                    <a:pt x="200" y="169"/>
                  </a:lnTo>
                  <a:lnTo>
                    <a:pt x="112" y="115"/>
                  </a:lnTo>
                  <a:lnTo>
                    <a:pt x="0" y="0"/>
                  </a:lnTo>
                  <a:lnTo>
                    <a:pt x="112" y="28"/>
                  </a:lnTo>
                  <a:lnTo>
                    <a:pt x="227" y="58"/>
                  </a:lnTo>
                  <a:lnTo>
                    <a:pt x="312" y="115"/>
                  </a:lnTo>
                  <a:lnTo>
                    <a:pt x="399" y="200"/>
                  </a:lnTo>
                  <a:lnTo>
                    <a:pt x="454" y="284"/>
                  </a:lnTo>
                  <a:lnTo>
                    <a:pt x="541" y="369"/>
                  </a:lnTo>
                  <a:lnTo>
                    <a:pt x="595" y="456"/>
                  </a:lnTo>
                  <a:lnTo>
                    <a:pt x="653" y="568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69" name="Freeform 2455">
              <a:extLst>
                <a:ext uri="{FF2B5EF4-FFF2-40B4-BE49-F238E27FC236}">
                  <a16:creationId xmlns:a16="http://schemas.microsoft.com/office/drawing/2014/main" id="{584BF78A-A04F-4AEB-A370-C893889D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" y="2090"/>
              <a:ext cx="12" cy="12"/>
            </a:xfrm>
            <a:custGeom>
              <a:avLst/>
              <a:gdLst>
                <a:gd name="T0" fmla="*/ 1 w 229"/>
                <a:gd name="T1" fmla="*/ 0 h 230"/>
                <a:gd name="T2" fmla="*/ 0 w 229"/>
                <a:gd name="T3" fmla="*/ 0 h 230"/>
                <a:gd name="T4" fmla="*/ 0 w 229"/>
                <a:gd name="T5" fmla="*/ 0 h 230"/>
                <a:gd name="T6" fmla="*/ 0 w 229"/>
                <a:gd name="T7" fmla="*/ 1 h 230"/>
                <a:gd name="T8" fmla="*/ 0 w 229"/>
                <a:gd name="T9" fmla="*/ 0 h 230"/>
                <a:gd name="T10" fmla="*/ 0 w 229"/>
                <a:gd name="T11" fmla="*/ 0 h 230"/>
                <a:gd name="T12" fmla="*/ 1 w 229"/>
                <a:gd name="T13" fmla="*/ 0 h 2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9" h="230">
                  <a:moveTo>
                    <a:pt x="229" y="0"/>
                  </a:moveTo>
                  <a:lnTo>
                    <a:pt x="144" y="85"/>
                  </a:lnTo>
                  <a:lnTo>
                    <a:pt x="87" y="172"/>
                  </a:lnTo>
                  <a:lnTo>
                    <a:pt x="0" y="230"/>
                  </a:lnTo>
                  <a:lnTo>
                    <a:pt x="29" y="85"/>
                  </a:lnTo>
                  <a:lnTo>
                    <a:pt x="114" y="0"/>
                  </a:lnTo>
                  <a:lnTo>
                    <a:pt x="22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70" name="Freeform 2456">
              <a:extLst>
                <a:ext uri="{FF2B5EF4-FFF2-40B4-BE49-F238E27FC236}">
                  <a16:creationId xmlns:a16="http://schemas.microsoft.com/office/drawing/2014/main" id="{079FF111-E42B-46AB-9BF4-E437E38DB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8" y="2090"/>
              <a:ext cx="46" cy="34"/>
            </a:xfrm>
            <a:custGeom>
              <a:avLst/>
              <a:gdLst>
                <a:gd name="T0" fmla="*/ 2 w 882"/>
                <a:gd name="T1" fmla="*/ 0 h 655"/>
                <a:gd name="T2" fmla="*/ 2 w 882"/>
                <a:gd name="T3" fmla="*/ 1 h 655"/>
                <a:gd name="T4" fmla="*/ 2 w 882"/>
                <a:gd name="T5" fmla="*/ 1 h 655"/>
                <a:gd name="T6" fmla="*/ 2 w 882"/>
                <a:gd name="T7" fmla="*/ 1 h 655"/>
                <a:gd name="T8" fmla="*/ 1 w 882"/>
                <a:gd name="T9" fmla="*/ 2 h 655"/>
                <a:gd name="T10" fmla="*/ 1 w 882"/>
                <a:gd name="T11" fmla="*/ 2 h 655"/>
                <a:gd name="T12" fmla="*/ 1 w 882"/>
                <a:gd name="T13" fmla="*/ 2 h 655"/>
                <a:gd name="T14" fmla="*/ 0 w 882"/>
                <a:gd name="T15" fmla="*/ 2 h 655"/>
                <a:gd name="T16" fmla="*/ 0 w 882"/>
                <a:gd name="T17" fmla="*/ 1 h 655"/>
                <a:gd name="T18" fmla="*/ 0 w 882"/>
                <a:gd name="T19" fmla="*/ 1 h 655"/>
                <a:gd name="T20" fmla="*/ 1 w 882"/>
                <a:gd name="T21" fmla="*/ 1 h 655"/>
                <a:gd name="T22" fmla="*/ 1 w 882"/>
                <a:gd name="T23" fmla="*/ 0 h 655"/>
                <a:gd name="T24" fmla="*/ 2 w 882"/>
                <a:gd name="T25" fmla="*/ 0 h 655"/>
                <a:gd name="T26" fmla="*/ 2 w 882"/>
                <a:gd name="T27" fmla="*/ 0 h 655"/>
                <a:gd name="T28" fmla="*/ 2 w 882"/>
                <a:gd name="T29" fmla="*/ 0 h 655"/>
                <a:gd name="T30" fmla="*/ 2 w 882"/>
                <a:gd name="T31" fmla="*/ 0 h 655"/>
                <a:gd name="T32" fmla="*/ 2 w 882"/>
                <a:gd name="T33" fmla="*/ 0 h 6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2" h="655">
                  <a:moveTo>
                    <a:pt x="882" y="115"/>
                  </a:moveTo>
                  <a:lnTo>
                    <a:pt x="797" y="230"/>
                  </a:lnTo>
                  <a:lnTo>
                    <a:pt x="740" y="372"/>
                  </a:lnTo>
                  <a:lnTo>
                    <a:pt x="625" y="514"/>
                  </a:lnTo>
                  <a:lnTo>
                    <a:pt x="540" y="655"/>
                  </a:lnTo>
                  <a:lnTo>
                    <a:pt x="368" y="626"/>
                  </a:lnTo>
                  <a:lnTo>
                    <a:pt x="199" y="626"/>
                  </a:lnTo>
                  <a:lnTo>
                    <a:pt x="0" y="655"/>
                  </a:lnTo>
                  <a:lnTo>
                    <a:pt x="57" y="483"/>
                  </a:lnTo>
                  <a:lnTo>
                    <a:pt x="142" y="342"/>
                  </a:lnTo>
                  <a:lnTo>
                    <a:pt x="227" y="230"/>
                  </a:lnTo>
                  <a:lnTo>
                    <a:pt x="426" y="143"/>
                  </a:lnTo>
                  <a:lnTo>
                    <a:pt x="683" y="85"/>
                  </a:lnTo>
                  <a:lnTo>
                    <a:pt x="882" y="0"/>
                  </a:lnTo>
                  <a:lnTo>
                    <a:pt x="882" y="31"/>
                  </a:lnTo>
                  <a:lnTo>
                    <a:pt x="882" y="85"/>
                  </a:lnTo>
                  <a:lnTo>
                    <a:pt x="882" y="11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71" name="Freeform 2457">
              <a:extLst>
                <a:ext uri="{FF2B5EF4-FFF2-40B4-BE49-F238E27FC236}">
                  <a16:creationId xmlns:a16="http://schemas.microsoft.com/office/drawing/2014/main" id="{29EF41BB-40F5-4FE7-8F16-C6F39EA67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2096"/>
              <a:ext cx="19" cy="22"/>
            </a:xfrm>
            <a:custGeom>
              <a:avLst/>
              <a:gdLst>
                <a:gd name="T0" fmla="*/ 0 w 368"/>
                <a:gd name="T1" fmla="*/ 0 h 426"/>
                <a:gd name="T2" fmla="*/ 0 w 368"/>
                <a:gd name="T3" fmla="*/ 1 h 426"/>
                <a:gd name="T4" fmla="*/ 0 w 368"/>
                <a:gd name="T5" fmla="*/ 1 h 426"/>
                <a:gd name="T6" fmla="*/ 0 w 368"/>
                <a:gd name="T7" fmla="*/ 1 h 426"/>
                <a:gd name="T8" fmla="*/ 0 w 368"/>
                <a:gd name="T9" fmla="*/ 1 h 426"/>
                <a:gd name="T10" fmla="*/ 0 w 368"/>
                <a:gd name="T11" fmla="*/ 0 h 426"/>
                <a:gd name="T12" fmla="*/ 0 w 368"/>
                <a:gd name="T13" fmla="*/ 0 h 426"/>
                <a:gd name="T14" fmla="*/ 1 w 368"/>
                <a:gd name="T15" fmla="*/ 0 h 426"/>
                <a:gd name="T16" fmla="*/ 1 w 368"/>
                <a:gd name="T17" fmla="*/ 0 h 426"/>
                <a:gd name="T18" fmla="*/ 1 w 368"/>
                <a:gd name="T19" fmla="*/ 0 h 426"/>
                <a:gd name="T20" fmla="*/ 0 w 368"/>
                <a:gd name="T21" fmla="*/ 0 h 42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68" h="426">
                  <a:moveTo>
                    <a:pt x="142" y="115"/>
                  </a:moveTo>
                  <a:lnTo>
                    <a:pt x="57" y="200"/>
                  </a:lnTo>
                  <a:lnTo>
                    <a:pt x="0" y="368"/>
                  </a:lnTo>
                  <a:lnTo>
                    <a:pt x="0" y="426"/>
                  </a:lnTo>
                  <a:lnTo>
                    <a:pt x="27" y="227"/>
                  </a:lnTo>
                  <a:lnTo>
                    <a:pt x="57" y="115"/>
                  </a:lnTo>
                  <a:lnTo>
                    <a:pt x="169" y="57"/>
                  </a:lnTo>
                  <a:lnTo>
                    <a:pt x="256" y="0"/>
                  </a:lnTo>
                  <a:lnTo>
                    <a:pt x="368" y="28"/>
                  </a:lnTo>
                  <a:lnTo>
                    <a:pt x="256" y="57"/>
                  </a:lnTo>
                  <a:lnTo>
                    <a:pt x="142" y="115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72" name="Freeform 2458">
              <a:extLst>
                <a:ext uri="{FF2B5EF4-FFF2-40B4-BE49-F238E27FC236}">
                  <a16:creationId xmlns:a16="http://schemas.microsoft.com/office/drawing/2014/main" id="{46324220-6EBF-42AC-B335-288CCEDF2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5" y="2102"/>
              <a:ext cx="19" cy="30"/>
            </a:xfrm>
            <a:custGeom>
              <a:avLst/>
              <a:gdLst>
                <a:gd name="T0" fmla="*/ 0 w 368"/>
                <a:gd name="T1" fmla="*/ 1 h 568"/>
                <a:gd name="T2" fmla="*/ 0 w 368"/>
                <a:gd name="T3" fmla="*/ 2 h 568"/>
                <a:gd name="T4" fmla="*/ 0 w 368"/>
                <a:gd name="T5" fmla="*/ 1 h 568"/>
                <a:gd name="T6" fmla="*/ 0 w 368"/>
                <a:gd name="T7" fmla="*/ 1 h 568"/>
                <a:gd name="T8" fmla="*/ 0 w 368"/>
                <a:gd name="T9" fmla="*/ 1 h 568"/>
                <a:gd name="T10" fmla="*/ 1 w 368"/>
                <a:gd name="T11" fmla="*/ 1 h 568"/>
                <a:gd name="T12" fmla="*/ 1 w 368"/>
                <a:gd name="T13" fmla="*/ 0 h 568"/>
                <a:gd name="T14" fmla="*/ 1 w 368"/>
                <a:gd name="T15" fmla="*/ 0 h 568"/>
                <a:gd name="T16" fmla="*/ 1 w 368"/>
                <a:gd name="T17" fmla="*/ 1 h 568"/>
                <a:gd name="T18" fmla="*/ 1 w 368"/>
                <a:gd name="T19" fmla="*/ 1 h 568"/>
                <a:gd name="T20" fmla="*/ 0 w 368"/>
                <a:gd name="T21" fmla="*/ 1 h 56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68" h="568">
                  <a:moveTo>
                    <a:pt x="26" y="538"/>
                  </a:moveTo>
                  <a:lnTo>
                    <a:pt x="0" y="568"/>
                  </a:lnTo>
                  <a:lnTo>
                    <a:pt x="26" y="538"/>
                  </a:lnTo>
                  <a:lnTo>
                    <a:pt x="111" y="453"/>
                  </a:lnTo>
                  <a:lnTo>
                    <a:pt x="169" y="342"/>
                  </a:lnTo>
                  <a:lnTo>
                    <a:pt x="226" y="227"/>
                  </a:lnTo>
                  <a:lnTo>
                    <a:pt x="311" y="112"/>
                  </a:lnTo>
                  <a:lnTo>
                    <a:pt x="368" y="0"/>
                  </a:lnTo>
                  <a:lnTo>
                    <a:pt x="311" y="227"/>
                  </a:lnTo>
                  <a:lnTo>
                    <a:pt x="226" y="396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73" name="Freeform 2459">
              <a:extLst>
                <a:ext uri="{FF2B5EF4-FFF2-40B4-BE49-F238E27FC236}">
                  <a16:creationId xmlns:a16="http://schemas.microsoft.com/office/drawing/2014/main" id="{A758A9D3-21F8-4BCD-978E-E7E7EC1A2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8" y="2108"/>
              <a:ext cx="726" cy="396"/>
            </a:xfrm>
            <a:custGeom>
              <a:avLst/>
              <a:gdLst>
                <a:gd name="T0" fmla="*/ 16 w 13791"/>
                <a:gd name="T1" fmla="*/ 1 h 7534"/>
                <a:gd name="T2" fmla="*/ 15 w 13791"/>
                <a:gd name="T3" fmla="*/ 2 h 7534"/>
                <a:gd name="T4" fmla="*/ 14 w 13791"/>
                <a:gd name="T5" fmla="*/ 3 h 7534"/>
                <a:gd name="T6" fmla="*/ 14 w 13791"/>
                <a:gd name="T7" fmla="*/ 4 h 7534"/>
                <a:gd name="T8" fmla="*/ 15 w 13791"/>
                <a:gd name="T9" fmla="*/ 3 h 7534"/>
                <a:gd name="T10" fmla="*/ 17 w 13791"/>
                <a:gd name="T11" fmla="*/ 2 h 7534"/>
                <a:gd name="T12" fmla="*/ 20 w 13791"/>
                <a:gd name="T13" fmla="*/ 2 h 7534"/>
                <a:gd name="T14" fmla="*/ 19 w 13791"/>
                <a:gd name="T15" fmla="*/ 3 h 7534"/>
                <a:gd name="T16" fmla="*/ 19 w 13791"/>
                <a:gd name="T17" fmla="*/ 3 h 7534"/>
                <a:gd name="T18" fmla="*/ 21 w 13791"/>
                <a:gd name="T19" fmla="*/ 2 h 7534"/>
                <a:gd name="T20" fmla="*/ 22 w 13791"/>
                <a:gd name="T21" fmla="*/ 3 h 7534"/>
                <a:gd name="T22" fmla="*/ 22 w 13791"/>
                <a:gd name="T23" fmla="*/ 4 h 7534"/>
                <a:gd name="T24" fmla="*/ 24 w 13791"/>
                <a:gd name="T25" fmla="*/ 3 h 7534"/>
                <a:gd name="T26" fmla="*/ 26 w 13791"/>
                <a:gd name="T27" fmla="*/ 3 h 7534"/>
                <a:gd name="T28" fmla="*/ 28 w 13791"/>
                <a:gd name="T29" fmla="*/ 4 h 7534"/>
                <a:gd name="T30" fmla="*/ 30 w 13791"/>
                <a:gd name="T31" fmla="*/ 5 h 7534"/>
                <a:gd name="T32" fmla="*/ 31 w 13791"/>
                <a:gd name="T33" fmla="*/ 7 h 7534"/>
                <a:gd name="T34" fmla="*/ 31 w 13791"/>
                <a:gd name="T35" fmla="*/ 8 h 7534"/>
                <a:gd name="T36" fmla="*/ 32 w 13791"/>
                <a:gd name="T37" fmla="*/ 8 h 7534"/>
                <a:gd name="T38" fmla="*/ 33 w 13791"/>
                <a:gd name="T39" fmla="*/ 9 h 7534"/>
                <a:gd name="T40" fmla="*/ 33 w 13791"/>
                <a:gd name="T41" fmla="*/ 11 h 7534"/>
                <a:gd name="T42" fmla="*/ 33 w 13791"/>
                <a:gd name="T43" fmla="*/ 12 h 7534"/>
                <a:gd name="T44" fmla="*/ 34 w 13791"/>
                <a:gd name="T45" fmla="*/ 11 h 7534"/>
                <a:gd name="T46" fmla="*/ 35 w 13791"/>
                <a:gd name="T47" fmla="*/ 11 h 7534"/>
                <a:gd name="T48" fmla="*/ 36 w 13791"/>
                <a:gd name="T49" fmla="*/ 13 h 7534"/>
                <a:gd name="T50" fmla="*/ 36 w 13791"/>
                <a:gd name="T51" fmla="*/ 14 h 7534"/>
                <a:gd name="T52" fmla="*/ 37 w 13791"/>
                <a:gd name="T53" fmla="*/ 16 h 7534"/>
                <a:gd name="T54" fmla="*/ 38 w 13791"/>
                <a:gd name="T55" fmla="*/ 17 h 7534"/>
                <a:gd name="T56" fmla="*/ 38 w 13791"/>
                <a:gd name="T57" fmla="*/ 19 h 7534"/>
                <a:gd name="T58" fmla="*/ 38 w 13791"/>
                <a:gd name="T59" fmla="*/ 20 h 7534"/>
                <a:gd name="T60" fmla="*/ 36 w 13791"/>
                <a:gd name="T61" fmla="*/ 21 h 7534"/>
                <a:gd name="T62" fmla="*/ 34 w 13791"/>
                <a:gd name="T63" fmla="*/ 21 h 7534"/>
                <a:gd name="T64" fmla="*/ 33 w 13791"/>
                <a:gd name="T65" fmla="*/ 21 h 7534"/>
                <a:gd name="T66" fmla="*/ 28 w 13791"/>
                <a:gd name="T67" fmla="*/ 20 h 7534"/>
                <a:gd name="T68" fmla="*/ 25 w 13791"/>
                <a:gd name="T69" fmla="*/ 18 h 7534"/>
                <a:gd name="T70" fmla="*/ 23 w 13791"/>
                <a:gd name="T71" fmla="*/ 16 h 7534"/>
                <a:gd name="T72" fmla="*/ 24 w 13791"/>
                <a:gd name="T73" fmla="*/ 18 h 7534"/>
                <a:gd name="T74" fmla="*/ 23 w 13791"/>
                <a:gd name="T75" fmla="*/ 18 h 7534"/>
                <a:gd name="T76" fmla="*/ 22 w 13791"/>
                <a:gd name="T77" fmla="*/ 19 h 7534"/>
                <a:gd name="T78" fmla="*/ 20 w 13791"/>
                <a:gd name="T79" fmla="*/ 16 h 7534"/>
                <a:gd name="T80" fmla="*/ 17 w 13791"/>
                <a:gd name="T81" fmla="*/ 15 h 7534"/>
                <a:gd name="T82" fmla="*/ 14 w 13791"/>
                <a:gd name="T83" fmla="*/ 16 h 7534"/>
                <a:gd name="T84" fmla="*/ 14 w 13791"/>
                <a:gd name="T85" fmla="*/ 18 h 7534"/>
                <a:gd name="T86" fmla="*/ 10 w 13791"/>
                <a:gd name="T87" fmla="*/ 17 h 7534"/>
                <a:gd name="T88" fmla="*/ 6 w 13791"/>
                <a:gd name="T89" fmla="*/ 16 h 7534"/>
                <a:gd name="T90" fmla="*/ 0 w 13791"/>
                <a:gd name="T91" fmla="*/ 14 h 7534"/>
                <a:gd name="T92" fmla="*/ 1 w 13791"/>
                <a:gd name="T93" fmla="*/ 11 h 7534"/>
                <a:gd name="T94" fmla="*/ 2 w 13791"/>
                <a:gd name="T95" fmla="*/ 8 h 7534"/>
                <a:gd name="T96" fmla="*/ 4 w 13791"/>
                <a:gd name="T97" fmla="*/ 7 h 7534"/>
                <a:gd name="T98" fmla="*/ 5 w 13791"/>
                <a:gd name="T99" fmla="*/ 6 h 7534"/>
                <a:gd name="T100" fmla="*/ 6 w 13791"/>
                <a:gd name="T101" fmla="*/ 5 h 7534"/>
                <a:gd name="T102" fmla="*/ 7 w 13791"/>
                <a:gd name="T103" fmla="*/ 4 h 7534"/>
                <a:gd name="T104" fmla="*/ 8 w 13791"/>
                <a:gd name="T105" fmla="*/ 3 h 7534"/>
                <a:gd name="T106" fmla="*/ 9 w 13791"/>
                <a:gd name="T107" fmla="*/ 3 h 7534"/>
                <a:gd name="T108" fmla="*/ 10 w 13791"/>
                <a:gd name="T109" fmla="*/ 2 h 7534"/>
                <a:gd name="T110" fmla="*/ 12 w 13791"/>
                <a:gd name="T111" fmla="*/ 1 h 7534"/>
                <a:gd name="T112" fmla="*/ 14 w 13791"/>
                <a:gd name="T113" fmla="*/ 0 h 7534"/>
                <a:gd name="T114" fmla="*/ 15 w 13791"/>
                <a:gd name="T115" fmla="*/ 0 h 753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791" h="7534">
                  <a:moveTo>
                    <a:pt x="6001" y="115"/>
                  </a:moveTo>
                  <a:lnTo>
                    <a:pt x="5944" y="141"/>
                  </a:lnTo>
                  <a:lnTo>
                    <a:pt x="5859" y="199"/>
                  </a:lnTo>
                  <a:lnTo>
                    <a:pt x="5831" y="256"/>
                  </a:lnTo>
                  <a:lnTo>
                    <a:pt x="5744" y="313"/>
                  </a:lnTo>
                  <a:lnTo>
                    <a:pt x="5687" y="371"/>
                  </a:lnTo>
                  <a:lnTo>
                    <a:pt x="5632" y="426"/>
                  </a:lnTo>
                  <a:lnTo>
                    <a:pt x="5575" y="513"/>
                  </a:lnTo>
                  <a:lnTo>
                    <a:pt x="5518" y="570"/>
                  </a:lnTo>
                  <a:lnTo>
                    <a:pt x="5460" y="625"/>
                  </a:lnTo>
                  <a:lnTo>
                    <a:pt x="5375" y="713"/>
                  </a:lnTo>
                  <a:lnTo>
                    <a:pt x="5318" y="767"/>
                  </a:lnTo>
                  <a:lnTo>
                    <a:pt x="5261" y="854"/>
                  </a:lnTo>
                  <a:lnTo>
                    <a:pt x="5203" y="911"/>
                  </a:lnTo>
                  <a:lnTo>
                    <a:pt x="5118" y="966"/>
                  </a:lnTo>
                  <a:lnTo>
                    <a:pt x="5061" y="1053"/>
                  </a:lnTo>
                  <a:lnTo>
                    <a:pt x="5004" y="1108"/>
                  </a:lnTo>
                  <a:lnTo>
                    <a:pt x="4950" y="1165"/>
                  </a:lnTo>
                  <a:lnTo>
                    <a:pt x="4863" y="1253"/>
                  </a:lnTo>
                  <a:lnTo>
                    <a:pt x="4807" y="1307"/>
                  </a:lnTo>
                  <a:lnTo>
                    <a:pt x="4835" y="1364"/>
                  </a:lnTo>
                  <a:lnTo>
                    <a:pt x="4863" y="1449"/>
                  </a:lnTo>
                  <a:lnTo>
                    <a:pt x="4920" y="1507"/>
                  </a:lnTo>
                  <a:lnTo>
                    <a:pt x="4950" y="1564"/>
                  </a:lnTo>
                  <a:lnTo>
                    <a:pt x="5004" y="1536"/>
                  </a:lnTo>
                  <a:lnTo>
                    <a:pt x="5004" y="1507"/>
                  </a:lnTo>
                  <a:lnTo>
                    <a:pt x="5118" y="1422"/>
                  </a:lnTo>
                  <a:lnTo>
                    <a:pt x="5203" y="1279"/>
                  </a:lnTo>
                  <a:lnTo>
                    <a:pt x="5290" y="1165"/>
                  </a:lnTo>
                  <a:lnTo>
                    <a:pt x="5403" y="1053"/>
                  </a:lnTo>
                  <a:lnTo>
                    <a:pt x="5575" y="966"/>
                  </a:lnTo>
                  <a:lnTo>
                    <a:pt x="5632" y="881"/>
                  </a:lnTo>
                  <a:lnTo>
                    <a:pt x="5716" y="796"/>
                  </a:lnTo>
                  <a:lnTo>
                    <a:pt x="5831" y="739"/>
                  </a:lnTo>
                  <a:lnTo>
                    <a:pt x="5886" y="655"/>
                  </a:lnTo>
                  <a:lnTo>
                    <a:pt x="6284" y="625"/>
                  </a:lnTo>
                  <a:lnTo>
                    <a:pt x="6656" y="625"/>
                  </a:lnTo>
                  <a:lnTo>
                    <a:pt x="6967" y="541"/>
                  </a:lnTo>
                  <a:lnTo>
                    <a:pt x="7082" y="541"/>
                  </a:lnTo>
                  <a:lnTo>
                    <a:pt x="7108" y="570"/>
                  </a:lnTo>
                  <a:lnTo>
                    <a:pt x="7139" y="570"/>
                  </a:lnTo>
                  <a:lnTo>
                    <a:pt x="7139" y="625"/>
                  </a:lnTo>
                  <a:lnTo>
                    <a:pt x="7082" y="682"/>
                  </a:lnTo>
                  <a:lnTo>
                    <a:pt x="7051" y="739"/>
                  </a:lnTo>
                  <a:lnTo>
                    <a:pt x="6997" y="796"/>
                  </a:lnTo>
                  <a:lnTo>
                    <a:pt x="6939" y="854"/>
                  </a:lnTo>
                  <a:lnTo>
                    <a:pt x="6910" y="911"/>
                  </a:lnTo>
                  <a:lnTo>
                    <a:pt x="6882" y="966"/>
                  </a:lnTo>
                  <a:lnTo>
                    <a:pt x="6825" y="1053"/>
                  </a:lnTo>
                  <a:lnTo>
                    <a:pt x="6740" y="1081"/>
                  </a:lnTo>
                  <a:lnTo>
                    <a:pt x="6656" y="1108"/>
                  </a:lnTo>
                  <a:lnTo>
                    <a:pt x="6656" y="1196"/>
                  </a:lnTo>
                  <a:lnTo>
                    <a:pt x="6768" y="1222"/>
                  </a:lnTo>
                  <a:lnTo>
                    <a:pt x="6882" y="1196"/>
                  </a:lnTo>
                  <a:lnTo>
                    <a:pt x="6967" y="1196"/>
                  </a:lnTo>
                  <a:lnTo>
                    <a:pt x="7082" y="1053"/>
                  </a:lnTo>
                  <a:lnTo>
                    <a:pt x="7223" y="996"/>
                  </a:lnTo>
                  <a:lnTo>
                    <a:pt x="7338" y="939"/>
                  </a:lnTo>
                  <a:lnTo>
                    <a:pt x="7423" y="854"/>
                  </a:lnTo>
                  <a:lnTo>
                    <a:pt x="7480" y="881"/>
                  </a:lnTo>
                  <a:lnTo>
                    <a:pt x="7592" y="881"/>
                  </a:lnTo>
                  <a:lnTo>
                    <a:pt x="7649" y="854"/>
                  </a:lnTo>
                  <a:lnTo>
                    <a:pt x="7734" y="911"/>
                  </a:lnTo>
                  <a:lnTo>
                    <a:pt x="7764" y="1024"/>
                  </a:lnTo>
                  <a:lnTo>
                    <a:pt x="7848" y="1196"/>
                  </a:lnTo>
                  <a:lnTo>
                    <a:pt x="7821" y="1253"/>
                  </a:lnTo>
                  <a:lnTo>
                    <a:pt x="7848" y="1279"/>
                  </a:lnTo>
                  <a:lnTo>
                    <a:pt x="7848" y="1307"/>
                  </a:lnTo>
                  <a:lnTo>
                    <a:pt x="7933" y="1307"/>
                  </a:lnTo>
                  <a:lnTo>
                    <a:pt x="7963" y="1364"/>
                  </a:lnTo>
                  <a:lnTo>
                    <a:pt x="7963" y="1422"/>
                  </a:lnTo>
                  <a:lnTo>
                    <a:pt x="8105" y="1364"/>
                  </a:lnTo>
                  <a:lnTo>
                    <a:pt x="8247" y="1307"/>
                  </a:lnTo>
                  <a:lnTo>
                    <a:pt x="8389" y="1222"/>
                  </a:lnTo>
                  <a:lnTo>
                    <a:pt x="8504" y="1165"/>
                  </a:lnTo>
                  <a:lnTo>
                    <a:pt x="8615" y="1108"/>
                  </a:lnTo>
                  <a:lnTo>
                    <a:pt x="8730" y="1081"/>
                  </a:lnTo>
                  <a:lnTo>
                    <a:pt x="8787" y="1024"/>
                  </a:lnTo>
                  <a:lnTo>
                    <a:pt x="8872" y="1024"/>
                  </a:lnTo>
                  <a:lnTo>
                    <a:pt x="8929" y="1024"/>
                  </a:lnTo>
                  <a:lnTo>
                    <a:pt x="9014" y="1081"/>
                  </a:lnTo>
                  <a:lnTo>
                    <a:pt x="9072" y="1108"/>
                  </a:lnTo>
                  <a:lnTo>
                    <a:pt x="9156" y="1081"/>
                  </a:lnTo>
                  <a:lnTo>
                    <a:pt x="9298" y="1138"/>
                  </a:lnTo>
                  <a:lnTo>
                    <a:pt x="9413" y="1196"/>
                  </a:lnTo>
                  <a:lnTo>
                    <a:pt x="9555" y="1253"/>
                  </a:lnTo>
                  <a:lnTo>
                    <a:pt x="9670" y="1307"/>
                  </a:lnTo>
                  <a:lnTo>
                    <a:pt x="9811" y="1364"/>
                  </a:lnTo>
                  <a:lnTo>
                    <a:pt x="9925" y="1422"/>
                  </a:lnTo>
                  <a:lnTo>
                    <a:pt x="10038" y="1479"/>
                  </a:lnTo>
                  <a:lnTo>
                    <a:pt x="10153" y="1564"/>
                  </a:lnTo>
                  <a:lnTo>
                    <a:pt x="10267" y="1621"/>
                  </a:lnTo>
                  <a:lnTo>
                    <a:pt x="10379" y="1705"/>
                  </a:lnTo>
                  <a:lnTo>
                    <a:pt x="10494" y="1762"/>
                  </a:lnTo>
                  <a:lnTo>
                    <a:pt x="10608" y="1847"/>
                  </a:lnTo>
                  <a:lnTo>
                    <a:pt x="10720" y="1934"/>
                  </a:lnTo>
                  <a:lnTo>
                    <a:pt x="10805" y="1990"/>
                  </a:lnTo>
                  <a:lnTo>
                    <a:pt x="10919" y="2077"/>
                  </a:lnTo>
                  <a:lnTo>
                    <a:pt x="10977" y="2188"/>
                  </a:lnTo>
                  <a:lnTo>
                    <a:pt x="11062" y="2276"/>
                  </a:lnTo>
                  <a:lnTo>
                    <a:pt x="11176" y="2360"/>
                  </a:lnTo>
                  <a:lnTo>
                    <a:pt x="11234" y="2473"/>
                  </a:lnTo>
                  <a:lnTo>
                    <a:pt x="11234" y="2617"/>
                  </a:lnTo>
                  <a:lnTo>
                    <a:pt x="11260" y="2671"/>
                  </a:lnTo>
                  <a:lnTo>
                    <a:pt x="11234" y="2728"/>
                  </a:lnTo>
                  <a:lnTo>
                    <a:pt x="11203" y="2786"/>
                  </a:lnTo>
                  <a:lnTo>
                    <a:pt x="11176" y="2843"/>
                  </a:lnTo>
                  <a:lnTo>
                    <a:pt x="11146" y="2900"/>
                  </a:lnTo>
                  <a:lnTo>
                    <a:pt x="11119" y="2958"/>
                  </a:lnTo>
                  <a:lnTo>
                    <a:pt x="11146" y="3013"/>
                  </a:lnTo>
                  <a:lnTo>
                    <a:pt x="11176" y="3043"/>
                  </a:lnTo>
                  <a:lnTo>
                    <a:pt x="11234" y="3043"/>
                  </a:lnTo>
                  <a:lnTo>
                    <a:pt x="11345" y="3013"/>
                  </a:lnTo>
                  <a:lnTo>
                    <a:pt x="11432" y="2928"/>
                  </a:lnTo>
                  <a:lnTo>
                    <a:pt x="11517" y="2843"/>
                  </a:lnTo>
                  <a:lnTo>
                    <a:pt x="11686" y="2843"/>
                  </a:lnTo>
                  <a:lnTo>
                    <a:pt x="11717" y="2928"/>
                  </a:lnTo>
                  <a:lnTo>
                    <a:pt x="11774" y="3013"/>
                  </a:lnTo>
                  <a:lnTo>
                    <a:pt x="11886" y="3070"/>
                  </a:lnTo>
                  <a:lnTo>
                    <a:pt x="12000" y="3154"/>
                  </a:lnTo>
                  <a:lnTo>
                    <a:pt x="12028" y="3211"/>
                  </a:lnTo>
                  <a:lnTo>
                    <a:pt x="12000" y="3299"/>
                  </a:lnTo>
                  <a:lnTo>
                    <a:pt x="12000" y="3383"/>
                  </a:lnTo>
                  <a:lnTo>
                    <a:pt x="11973" y="3526"/>
                  </a:lnTo>
                  <a:lnTo>
                    <a:pt x="11915" y="3694"/>
                  </a:lnTo>
                  <a:lnTo>
                    <a:pt x="11858" y="3809"/>
                  </a:lnTo>
                  <a:lnTo>
                    <a:pt x="11801" y="3951"/>
                  </a:lnTo>
                  <a:lnTo>
                    <a:pt x="11774" y="4094"/>
                  </a:lnTo>
                  <a:lnTo>
                    <a:pt x="11774" y="4235"/>
                  </a:lnTo>
                  <a:lnTo>
                    <a:pt x="11828" y="4235"/>
                  </a:lnTo>
                  <a:lnTo>
                    <a:pt x="11858" y="4292"/>
                  </a:lnTo>
                  <a:lnTo>
                    <a:pt x="11886" y="4349"/>
                  </a:lnTo>
                  <a:lnTo>
                    <a:pt x="11973" y="4266"/>
                  </a:lnTo>
                  <a:lnTo>
                    <a:pt x="12028" y="4178"/>
                  </a:lnTo>
                  <a:lnTo>
                    <a:pt x="12085" y="4151"/>
                  </a:lnTo>
                  <a:lnTo>
                    <a:pt x="12169" y="4094"/>
                  </a:lnTo>
                  <a:lnTo>
                    <a:pt x="12227" y="4036"/>
                  </a:lnTo>
                  <a:lnTo>
                    <a:pt x="12284" y="3981"/>
                  </a:lnTo>
                  <a:lnTo>
                    <a:pt x="12341" y="3924"/>
                  </a:lnTo>
                  <a:lnTo>
                    <a:pt x="12369" y="3894"/>
                  </a:lnTo>
                  <a:lnTo>
                    <a:pt x="12398" y="3894"/>
                  </a:lnTo>
                  <a:lnTo>
                    <a:pt x="12426" y="3924"/>
                  </a:lnTo>
                  <a:lnTo>
                    <a:pt x="12483" y="4009"/>
                  </a:lnTo>
                  <a:lnTo>
                    <a:pt x="12541" y="4094"/>
                  </a:lnTo>
                  <a:lnTo>
                    <a:pt x="12598" y="4178"/>
                  </a:lnTo>
                  <a:lnTo>
                    <a:pt x="12655" y="4266"/>
                  </a:lnTo>
                  <a:lnTo>
                    <a:pt x="12683" y="4349"/>
                  </a:lnTo>
                  <a:lnTo>
                    <a:pt x="12740" y="4434"/>
                  </a:lnTo>
                  <a:lnTo>
                    <a:pt x="12798" y="4519"/>
                  </a:lnTo>
                  <a:lnTo>
                    <a:pt x="12852" y="4606"/>
                  </a:lnTo>
                  <a:lnTo>
                    <a:pt x="12909" y="4691"/>
                  </a:lnTo>
                  <a:lnTo>
                    <a:pt x="12967" y="4775"/>
                  </a:lnTo>
                  <a:lnTo>
                    <a:pt x="12996" y="4860"/>
                  </a:lnTo>
                  <a:lnTo>
                    <a:pt x="13052" y="4947"/>
                  </a:lnTo>
                  <a:lnTo>
                    <a:pt x="13109" y="5060"/>
                  </a:lnTo>
                  <a:lnTo>
                    <a:pt x="13166" y="5147"/>
                  </a:lnTo>
                  <a:lnTo>
                    <a:pt x="13193" y="5232"/>
                  </a:lnTo>
                  <a:lnTo>
                    <a:pt x="13250" y="5315"/>
                  </a:lnTo>
                  <a:lnTo>
                    <a:pt x="13307" y="5400"/>
                  </a:lnTo>
                  <a:lnTo>
                    <a:pt x="13338" y="5515"/>
                  </a:lnTo>
                  <a:lnTo>
                    <a:pt x="13392" y="5600"/>
                  </a:lnTo>
                  <a:lnTo>
                    <a:pt x="13450" y="5687"/>
                  </a:lnTo>
                  <a:lnTo>
                    <a:pt x="13479" y="5772"/>
                  </a:lnTo>
                  <a:lnTo>
                    <a:pt x="13507" y="5856"/>
                  </a:lnTo>
                  <a:lnTo>
                    <a:pt x="13564" y="5970"/>
                  </a:lnTo>
                  <a:lnTo>
                    <a:pt x="13592" y="6055"/>
                  </a:lnTo>
                  <a:lnTo>
                    <a:pt x="13592" y="6170"/>
                  </a:lnTo>
                  <a:lnTo>
                    <a:pt x="13649" y="6255"/>
                  </a:lnTo>
                  <a:lnTo>
                    <a:pt x="13649" y="6369"/>
                  </a:lnTo>
                  <a:lnTo>
                    <a:pt x="13707" y="6453"/>
                  </a:lnTo>
                  <a:lnTo>
                    <a:pt x="13707" y="6566"/>
                  </a:lnTo>
                  <a:lnTo>
                    <a:pt x="13733" y="6681"/>
                  </a:lnTo>
                  <a:lnTo>
                    <a:pt x="13733" y="6764"/>
                  </a:lnTo>
                  <a:lnTo>
                    <a:pt x="13764" y="6879"/>
                  </a:lnTo>
                  <a:lnTo>
                    <a:pt x="13791" y="6907"/>
                  </a:lnTo>
                  <a:lnTo>
                    <a:pt x="13791" y="6936"/>
                  </a:lnTo>
                  <a:lnTo>
                    <a:pt x="13764" y="6964"/>
                  </a:lnTo>
                  <a:lnTo>
                    <a:pt x="13679" y="7079"/>
                  </a:lnTo>
                  <a:lnTo>
                    <a:pt x="13622" y="7136"/>
                  </a:lnTo>
                  <a:lnTo>
                    <a:pt x="13564" y="7221"/>
                  </a:lnTo>
                  <a:lnTo>
                    <a:pt x="13450" y="7278"/>
                  </a:lnTo>
                  <a:lnTo>
                    <a:pt x="13392" y="7336"/>
                  </a:lnTo>
                  <a:lnTo>
                    <a:pt x="13307" y="7362"/>
                  </a:lnTo>
                  <a:lnTo>
                    <a:pt x="13193" y="7393"/>
                  </a:lnTo>
                  <a:lnTo>
                    <a:pt x="13109" y="7419"/>
                  </a:lnTo>
                  <a:lnTo>
                    <a:pt x="13024" y="7447"/>
                  </a:lnTo>
                  <a:lnTo>
                    <a:pt x="12909" y="7477"/>
                  </a:lnTo>
                  <a:lnTo>
                    <a:pt x="12824" y="7477"/>
                  </a:lnTo>
                  <a:lnTo>
                    <a:pt x="12710" y="7504"/>
                  </a:lnTo>
                  <a:lnTo>
                    <a:pt x="12626" y="7504"/>
                  </a:lnTo>
                  <a:lnTo>
                    <a:pt x="12511" y="7534"/>
                  </a:lnTo>
                  <a:lnTo>
                    <a:pt x="12398" y="7534"/>
                  </a:lnTo>
                  <a:lnTo>
                    <a:pt x="12284" y="7534"/>
                  </a:lnTo>
                  <a:lnTo>
                    <a:pt x="12200" y="7534"/>
                  </a:lnTo>
                  <a:lnTo>
                    <a:pt x="12085" y="7534"/>
                  </a:lnTo>
                  <a:lnTo>
                    <a:pt x="11973" y="7534"/>
                  </a:lnTo>
                  <a:lnTo>
                    <a:pt x="11886" y="7534"/>
                  </a:lnTo>
                  <a:lnTo>
                    <a:pt x="11774" y="7534"/>
                  </a:lnTo>
                  <a:lnTo>
                    <a:pt x="11686" y="7534"/>
                  </a:lnTo>
                  <a:lnTo>
                    <a:pt x="11574" y="7534"/>
                  </a:lnTo>
                  <a:lnTo>
                    <a:pt x="11176" y="7477"/>
                  </a:lnTo>
                  <a:lnTo>
                    <a:pt x="10777" y="7393"/>
                  </a:lnTo>
                  <a:lnTo>
                    <a:pt x="10409" y="7336"/>
                  </a:lnTo>
                  <a:lnTo>
                    <a:pt x="10068" y="7278"/>
                  </a:lnTo>
                  <a:lnTo>
                    <a:pt x="9670" y="7221"/>
                  </a:lnTo>
                  <a:lnTo>
                    <a:pt x="9270" y="7193"/>
                  </a:lnTo>
                  <a:lnTo>
                    <a:pt x="9213" y="7079"/>
                  </a:lnTo>
                  <a:lnTo>
                    <a:pt x="9129" y="6964"/>
                  </a:lnTo>
                  <a:lnTo>
                    <a:pt x="9044" y="6879"/>
                  </a:lnTo>
                  <a:lnTo>
                    <a:pt x="9044" y="6538"/>
                  </a:lnTo>
                  <a:lnTo>
                    <a:pt x="9044" y="6198"/>
                  </a:lnTo>
                  <a:lnTo>
                    <a:pt x="8957" y="5883"/>
                  </a:lnTo>
                  <a:lnTo>
                    <a:pt x="8757" y="5829"/>
                  </a:lnTo>
                  <a:lnTo>
                    <a:pt x="8589" y="5772"/>
                  </a:lnTo>
                  <a:lnTo>
                    <a:pt x="8389" y="5657"/>
                  </a:lnTo>
                  <a:lnTo>
                    <a:pt x="8389" y="5772"/>
                  </a:lnTo>
                  <a:lnTo>
                    <a:pt x="8389" y="5856"/>
                  </a:lnTo>
                  <a:lnTo>
                    <a:pt x="8446" y="5913"/>
                  </a:lnTo>
                  <a:lnTo>
                    <a:pt x="8504" y="5998"/>
                  </a:lnTo>
                  <a:lnTo>
                    <a:pt x="8615" y="6113"/>
                  </a:lnTo>
                  <a:lnTo>
                    <a:pt x="8703" y="6281"/>
                  </a:lnTo>
                  <a:lnTo>
                    <a:pt x="8757" y="6453"/>
                  </a:lnTo>
                  <a:lnTo>
                    <a:pt x="8787" y="6681"/>
                  </a:lnTo>
                  <a:lnTo>
                    <a:pt x="8844" y="6879"/>
                  </a:lnTo>
                  <a:lnTo>
                    <a:pt x="8757" y="6764"/>
                  </a:lnTo>
                  <a:lnTo>
                    <a:pt x="8646" y="6681"/>
                  </a:lnTo>
                  <a:lnTo>
                    <a:pt x="8561" y="6681"/>
                  </a:lnTo>
                  <a:lnTo>
                    <a:pt x="8417" y="6653"/>
                  </a:lnTo>
                  <a:lnTo>
                    <a:pt x="8304" y="6653"/>
                  </a:lnTo>
                  <a:lnTo>
                    <a:pt x="8132" y="6681"/>
                  </a:lnTo>
                  <a:lnTo>
                    <a:pt x="7963" y="6764"/>
                  </a:lnTo>
                  <a:lnTo>
                    <a:pt x="7848" y="6879"/>
                  </a:lnTo>
                  <a:lnTo>
                    <a:pt x="7878" y="6964"/>
                  </a:lnTo>
                  <a:lnTo>
                    <a:pt x="7848" y="7021"/>
                  </a:lnTo>
                  <a:lnTo>
                    <a:pt x="7848" y="7079"/>
                  </a:lnTo>
                  <a:lnTo>
                    <a:pt x="7734" y="6795"/>
                  </a:lnTo>
                  <a:lnTo>
                    <a:pt x="7649" y="6481"/>
                  </a:lnTo>
                  <a:lnTo>
                    <a:pt x="7537" y="6170"/>
                  </a:lnTo>
                  <a:lnTo>
                    <a:pt x="7393" y="5913"/>
                  </a:lnTo>
                  <a:lnTo>
                    <a:pt x="7166" y="5657"/>
                  </a:lnTo>
                  <a:lnTo>
                    <a:pt x="6882" y="5458"/>
                  </a:lnTo>
                  <a:lnTo>
                    <a:pt x="6710" y="5458"/>
                  </a:lnTo>
                  <a:lnTo>
                    <a:pt x="6568" y="5458"/>
                  </a:lnTo>
                  <a:lnTo>
                    <a:pt x="6427" y="5458"/>
                  </a:lnTo>
                  <a:lnTo>
                    <a:pt x="6227" y="5515"/>
                  </a:lnTo>
                  <a:lnTo>
                    <a:pt x="6027" y="5572"/>
                  </a:lnTo>
                  <a:lnTo>
                    <a:pt x="5886" y="5657"/>
                  </a:lnTo>
                  <a:lnTo>
                    <a:pt x="5632" y="5657"/>
                  </a:lnTo>
                  <a:lnTo>
                    <a:pt x="5403" y="5687"/>
                  </a:lnTo>
                  <a:lnTo>
                    <a:pt x="5233" y="5772"/>
                  </a:lnTo>
                  <a:lnTo>
                    <a:pt x="5118" y="5829"/>
                  </a:lnTo>
                  <a:lnTo>
                    <a:pt x="5004" y="5913"/>
                  </a:lnTo>
                  <a:lnTo>
                    <a:pt x="4920" y="5998"/>
                  </a:lnTo>
                  <a:lnTo>
                    <a:pt x="4863" y="6113"/>
                  </a:lnTo>
                  <a:lnTo>
                    <a:pt x="4807" y="6224"/>
                  </a:lnTo>
                  <a:lnTo>
                    <a:pt x="4863" y="6312"/>
                  </a:lnTo>
                  <a:lnTo>
                    <a:pt x="4892" y="6424"/>
                  </a:lnTo>
                  <a:lnTo>
                    <a:pt x="4920" y="6538"/>
                  </a:lnTo>
                  <a:lnTo>
                    <a:pt x="4663" y="6481"/>
                  </a:lnTo>
                  <a:lnTo>
                    <a:pt x="4437" y="6453"/>
                  </a:lnTo>
                  <a:lnTo>
                    <a:pt x="4209" y="6396"/>
                  </a:lnTo>
                  <a:lnTo>
                    <a:pt x="3954" y="6339"/>
                  </a:lnTo>
                  <a:lnTo>
                    <a:pt x="3697" y="6255"/>
                  </a:lnTo>
                  <a:lnTo>
                    <a:pt x="3470" y="6224"/>
                  </a:lnTo>
                  <a:lnTo>
                    <a:pt x="3214" y="6170"/>
                  </a:lnTo>
                  <a:lnTo>
                    <a:pt x="2987" y="6083"/>
                  </a:lnTo>
                  <a:lnTo>
                    <a:pt x="2730" y="6028"/>
                  </a:lnTo>
                  <a:lnTo>
                    <a:pt x="2473" y="5970"/>
                  </a:lnTo>
                  <a:lnTo>
                    <a:pt x="2247" y="5913"/>
                  </a:lnTo>
                  <a:lnTo>
                    <a:pt x="2021" y="5856"/>
                  </a:lnTo>
                  <a:lnTo>
                    <a:pt x="1764" y="5798"/>
                  </a:lnTo>
                  <a:lnTo>
                    <a:pt x="1507" y="5772"/>
                  </a:lnTo>
                  <a:lnTo>
                    <a:pt x="967" y="5715"/>
                  </a:lnTo>
                  <a:lnTo>
                    <a:pt x="426" y="5572"/>
                  </a:lnTo>
                  <a:lnTo>
                    <a:pt x="0" y="5346"/>
                  </a:lnTo>
                  <a:lnTo>
                    <a:pt x="31" y="5147"/>
                  </a:lnTo>
                  <a:lnTo>
                    <a:pt x="58" y="4947"/>
                  </a:lnTo>
                  <a:lnTo>
                    <a:pt x="115" y="4775"/>
                  </a:lnTo>
                  <a:lnTo>
                    <a:pt x="143" y="4606"/>
                  </a:lnTo>
                  <a:lnTo>
                    <a:pt x="200" y="4407"/>
                  </a:lnTo>
                  <a:lnTo>
                    <a:pt x="257" y="4235"/>
                  </a:lnTo>
                  <a:lnTo>
                    <a:pt x="342" y="4066"/>
                  </a:lnTo>
                  <a:lnTo>
                    <a:pt x="400" y="3894"/>
                  </a:lnTo>
                  <a:lnTo>
                    <a:pt x="514" y="3725"/>
                  </a:lnTo>
                  <a:lnTo>
                    <a:pt x="598" y="3526"/>
                  </a:lnTo>
                  <a:lnTo>
                    <a:pt x="683" y="3383"/>
                  </a:lnTo>
                  <a:lnTo>
                    <a:pt x="768" y="3211"/>
                  </a:lnTo>
                  <a:lnTo>
                    <a:pt x="855" y="3043"/>
                  </a:lnTo>
                  <a:lnTo>
                    <a:pt x="967" y="2871"/>
                  </a:lnTo>
                  <a:lnTo>
                    <a:pt x="1081" y="2728"/>
                  </a:lnTo>
                  <a:lnTo>
                    <a:pt x="1196" y="2560"/>
                  </a:lnTo>
                  <a:lnTo>
                    <a:pt x="1309" y="2388"/>
                  </a:lnTo>
                  <a:lnTo>
                    <a:pt x="1338" y="2445"/>
                  </a:lnTo>
                  <a:lnTo>
                    <a:pt x="1366" y="2417"/>
                  </a:lnTo>
                  <a:lnTo>
                    <a:pt x="1423" y="2388"/>
                  </a:lnTo>
                  <a:lnTo>
                    <a:pt x="1366" y="2330"/>
                  </a:lnTo>
                  <a:lnTo>
                    <a:pt x="1396" y="2276"/>
                  </a:lnTo>
                  <a:lnTo>
                    <a:pt x="1481" y="2188"/>
                  </a:lnTo>
                  <a:lnTo>
                    <a:pt x="1564" y="2131"/>
                  </a:lnTo>
                  <a:lnTo>
                    <a:pt x="1679" y="2019"/>
                  </a:lnTo>
                  <a:lnTo>
                    <a:pt x="1736" y="1962"/>
                  </a:lnTo>
                  <a:lnTo>
                    <a:pt x="1821" y="1877"/>
                  </a:lnTo>
                  <a:lnTo>
                    <a:pt x="1879" y="1790"/>
                  </a:lnTo>
                  <a:lnTo>
                    <a:pt x="1964" y="1847"/>
                  </a:lnTo>
                  <a:lnTo>
                    <a:pt x="2021" y="1820"/>
                  </a:lnTo>
                  <a:lnTo>
                    <a:pt x="2078" y="1762"/>
                  </a:lnTo>
                  <a:lnTo>
                    <a:pt x="2078" y="1736"/>
                  </a:lnTo>
                  <a:lnTo>
                    <a:pt x="2048" y="1648"/>
                  </a:lnTo>
                  <a:lnTo>
                    <a:pt x="2133" y="1594"/>
                  </a:lnTo>
                  <a:lnTo>
                    <a:pt x="2190" y="1507"/>
                  </a:lnTo>
                  <a:lnTo>
                    <a:pt x="2275" y="1449"/>
                  </a:lnTo>
                  <a:lnTo>
                    <a:pt x="2389" y="1364"/>
                  </a:lnTo>
                  <a:lnTo>
                    <a:pt x="2473" y="1307"/>
                  </a:lnTo>
                  <a:lnTo>
                    <a:pt x="2588" y="1222"/>
                  </a:lnTo>
                  <a:lnTo>
                    <a:pt x="2673" y="1165"/>
                  </a:lnTo>
                  <a:lnTo>
                    <a:pt x="2788" y="1108"/>
                  </a:lnTo>
                  <a:lnTo>
                    <a:pt x="2873" y="1053"/>
                  </a:lnTo>
                  <a:lnTo>
                    <a:pt x="2987" y="1024"/>
                  </a:lnTo>
                  <a:lnTo>
                    <a:pt x="3102" y="966"/>
                  </a:lnTo>
                  <a:lnTo>
                    <a:pt x="3186" y="911"/>
                  </a:lnTo>
                  <a:lnTo>
                    <a:pt x="3271" y="854"/>
                  </a:lnTo>
                  <a:lnTo>
                    <a:pt x="3328" y="939"/>
                  </a:lnTo>
                  <a:lnTo>
                    <a:pt x="3328" y="1024"/>
                  </a:lnTo>
                  <a:lnTo>
                    <a:pt x="3385" y="966"/>
                  </a:lnTo>
                  <a:lnTo>
                    <a:pt x="3443" y="911"/>
                  </a:lnTo>
                  <a:lnTo>
                    <a:pt x="3413" y="854"/>
                  </a:lnTo>
                  <a:lnTo>
                    <a:pt x="3385" y="854"/>
                  </a:lnTo>
                  <a:lnTo>
                    <a:pt x="3497" y="767"/>
                  </a:lnTo>
                  <a:lnTo>
                    <a:pt x="3585" y="713"/>
                  </a:lnTo>
                  <a:lnTo>
                    <a:pt x="3726" y="713"/>
                  </a:lnTo>
                  <a:lnTo>
                    <a:pt x="3811" y="767"/>
                  </a:lnTo>
                  <a:lnTo>
                    <a:pt x="3926" y="655"/>
                  </a:lnTo>
                  <a:lnTo>
                    <a:pt x="4038" y="598"/>
                  </a:lnTo>
                  <a:lnTo>
                    <a:pt x="4152" y="513"/>
                  </a:lnTo>
                  <a:lnTo>
                    <a:pt x="4294" y="456"/>
                  </a:lnTo>
                  <a:lnTo>
                    <a:pt x="4437" y="398"/>
                  </a:lnTo>
                  <a:lnTo>
                    <a:pt x="4551" y="371"/>
                  </a:lnTo>
                  <a:lnTo>
                    <a:pt x="4693" y="341"/>
                  </a:lnTo>
                  <a:lnTo>
                    <a:pt x="4863" y="284"/>
                  </a:lnTo>
                  <a:lnTo>
                    <a:pt x="5004" y="256"/>
                  </a:lnTo>
                  <a:lnTo>
                    <a:pt x="5118" y="199"/>
                  </a:lnTo>
                  <a:lnTo>
                    <a:pt x="5149" y="115"/>
                  </a:lnTo>
                  <a:lnTo>
                    <a:pt x="5176" y="58"/>
                  </a:lnTo>
                  <a:lnTo>
                    <a:pt x="5261" y="58"/>
                  </a:lnTo>
                  <a:lnTo>
                    <a:pt x="5346" y="58"/>
                  </a:lnTo>
                  <a:lnTo>
                    <a:pt x="5403" y="58"/>
                  </a:lnTo>
                  <a:lnTo>
                    <a:pt x="5490" y="30"/>
                  </a:lnTo>
                  <a:lnTo>
                    <a:pt x="5575" y="0"/>
                  </a:lnTo>
                  <a:lnTo>
                    <a:pt x="5744" y="0"/>
                  </a:lnTo>
                  <a:lnTo>
                    <a:pt x="5859" y="30"/>
                  </a:lnTo>
                  <a:lnTo>
                    <a:pt x="6001" y="115"/>
                  </a:lnTo>
                  <a:lnTo>
                    <a:pt x="6027" y="115"/>
                  </a:lnTo>
                  <a:lnTo>
                    <a:pt x="6001" y="115"/>
                  </a:lnTo>
                  <a:close/>
                </a:path>
              </a:pathLst>
            </a:custGeom>
            <a:solidFill>
              <a:srgbClr val="FFB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74" name="Freeform 2460">
              <a:extLst>
                <a:ext uri="{FF2B5EF4-FFF2-40B4-BE49-F238E27FC236}">
                  <a16:creationId xmlns:a16="http://schemas.microsoft.com/office/drawing/2014/main" id="{1DE3D862-08BC-48B3-9A86-FE62AA40C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6" y="2106"/>
              <a:ext cx="3" cy="8"/>
            </a:xfrm>
            <a:custGeom>
              <a:avLst/>
              <a:gdLst>
                <a:gd name="T0" fmla="*/ 0 w 58"/>
                <a:gd name="T1" fmla="*/ 0 h 142"/>
                <a:gd name="T2" fmla="*/ 0 w 58"/>
                <a:gd name="T3" fmla="*/ 0 h 142"/>
                <a:gd name="T4" fmla="*/ 0 w 58"/>
                <a:gd name="T5" fmla="*/ 0 h 142"/>
                <a:gd name="T6" fmla="*/ 0 w 58"/>
                <a:gd name="T7" fmla="*/ 0 h 142"/>
                <a:gd name="T8" fmla="*/ 0 w 58"/>
                <a:gd name="T9" fmla="*/ 0 h 142"/>
                <a:gd name="T10" fmla="*/ 0 w 58"/>
                <a:gd name="T11" fmla="*/ 0 h 1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8" h="142">
                  <a:moveTo>
                    <a:pt x="30" y="27"/>
                  </a:moveTo>
                  <a:lnTo>
                    <a:pt x="58" y="85"/>
                  </a:lnTo>
                  <a:lnTo>
                    <a:pt x="30" y="142"/>
                  </a:lnTo>
                  <a:lnTo>
                    <a:pt x="0" y="27"/>
                  </a:lnTo>
                  <a:lnTo>
                    <a:pt x="58" y="0"/>
                  </a:lnTo>
                  <a:lnTo>
                    <a:pt x="30" y="2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75" name="Freeform 2461">
              <a:extLst>
                <a:ext uri="{FF2B5EF4-FFF2-40B4-BE49-F238E27FC236}">
                  <a16:creationId xmlns:a16="http://schemas.microsoft.com/office/drawing/2014/main" id="{E60C1773-10A6-438C-BB1C-1941E2E2D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6" y="2111"/>
              <a:ext cx="106" cy="66"/>
            </a:xfrm>
            <a:custGeom>
              <a:avLst/>
              <a:gdLst>
                <a:gd name="T0" fmla="*/ 2 w 2020"/>
                <a:gd name="T1" fmla="*/ 1 h 1249"/>
                <a:gd name="T2" fmla="*/ 2 w 2020"/>
                <a:gd name="T3" fmla="*/ 1 h 1249"/>
                <a:gd name="T4" fmla="*/ 2 w 2020"/>
                <a:gd name="T5" fmla="*/ 1 h 1249"/>
                <a:gd name="T6" fmla="*/ 2 w 2020"/>
                <a:gd name="T7" fmla="*/ 2 h 1249"/>
                <a:gd name="T8" fmla="*/ 2 w 2020"/>
                <a:gd name="T9" fmla="*/ 2 h 1249"/>
                <a:gd name="T10" fmla="*/ 3 w 2020"/>
                <a:gd name="T11" fmla="*/ 2 h 1249"/>
                <a:gd name="T12" fmla="*/ 3 w 2020"/>
                <a:gd name="T13" fmla="*/ 2 h 1249"/>
                <a:gd name="T14" fmla="*/ 3 w 2020"/>
                <a:gd name="T15" fmla="*/ 2 h 1249"/>
                <a:gd name="T16" fmla="*/ 4 w 2020"/>
                <a:gd name="T17" fmla="*/ 2 h 1249"/>
                <a:gd name="T18" fmla="*/ 4 w 2020"/>
                <a:gd name="T19" fmla="*/ 2 h 1249"/>
                <a:gd name="T20" fmla="*/ 5 w 2020"/>
                <a:gd name="T21" fmla="*/ 2 h 1249"/>
                <a:gd name="T22" fmla="*/ 5 w 2020"/>
                <a:gd name="T23" fmla="*/ 2 h 1249"/>
                <a:gd name="T24" fmla="*/ 5 w 2020"/>
                <a:gd name="T25" fmla="*/ 1 h 1249"/>
                <a:gd name="T26" fmla="*/ 6 w 2020"/>
                <a:gd name="T27" fmla="*/ 1 h 1249"/>
                <a:gd name="T28" fmla="*/ 5 w 2020"/>
                <a:gd name="T29" fmla="*/ 2 h 1249"/>
                <a:gd name="T30" fmla="*/ 5 w 2020"/>
                <a:gd name="T31" fmla="*/ 2 h 1249"/>
                <a:gd name="T32" fmla="*/ 5 w 2020"/>
                <a:gd name="T33" fmla="*/ 2 h 1249"/>
                <a:gd name="T34" fmla="*/ 5 w 2020"/>
                <a:gd name="T35" fmla="*/ 2 h 1249"/>
                <a:gd name="T36" fmla="*/ 4 w 2020"/>
                <a:gd name="T37" fmla="*/ 2 h 1249"/>
                <a:gd name="T38" fmla="*/ 4 w 2020"/>
                <a:gd name="T39" fmla="*/ 3 h 1249"/>
                <a:gd name="T40" fmla="*/ 3 w 2020"/>
                <a:gd name="T41" fmla="*/ 3 h 1249"/>
                <a:gd name="T42" fmla="*/ 3 w 2020"/>
                <a:gd name="T43" fmla="*/ 3 h 1249"/>
                <a:gd name="T44" fmla="*/ 2 w 2020"/>
                <a:gd name="T45" fmla="*/ 3 h 1249"/>
                <a:gd name="T46" fmla="*/ 2 w 2020"/>
                <a:gd name="T47" fmla="*/ 3 h 1249"/>
                <a:gd name="T48" fmla="*/ 2 w 2020"/>
                <a:gd name="T49" fmla="*/ 3 h 1249"/>
                <a:gd name="T50" fmla="*/ 2 w 2020"/>
                <a:gd name="T51" fmla="*/ 2 h 1249"/>
                <a:gd name="T52" fmla="*/ 2 w 2020"/>
                <a:gd name="T53" fmla="*/ 2 h 1249"/>
                <a:gd name="T54" fmla="*/ 1 w 2020"/>
                <a:gd name="T55" fmla="*/ 1 h 1249"/>
                <a:gd name="T56" fmla="*/ 1 w 2020"/>
                <a:gd name="T57" fmla="*/ 2 h 1249"/>
                <a:gd name="T58" fmla="*/ 1 w 2020"/>
                <a:gd name="T59" fmla="*/ 2 h 1249"/>
                <a:gd name="T60" fmla="*/ 1 w 2020"/>
                <a:gd name="T61" fmla="*/ 2 h 1249"/>
                <a:gd name="T62" fmla="*/ 1 w 2020"/>
                <a:gd name="T63" fmla="*/ 2 h 1249"/>
                <a:gd name="T64" fmla="*/ 1 w 2020"/>
                <a:gd name="T65" fmla="*/ 1 h 1249"/>
                <a:gd name="T66" fmla="*/ 1 w 2020"/>
                <a:gd name="T67" fmla="*/ 1 h 1249"/>
                <a:gd name="T68" fmla="*/ 1 w 2020"/>
                <a:gd name="T69" fmla="*/ 1 h 1249"/>
                <a:gd name="T70" fmla="*/ 1 w 2020"/>
                <a:gd name="T71" fmla="*/ 1 h 1249"/>
                <a:gd name="T72" fmla="*/ 1 w 2020"/>
                <a:gd name="T73" fmla="*/ 2 h 1249"/>
                <a:gd name="T74" fmla="*/ 1 w 2020"/>
                <a:gd name="T75" fmla="*/ 2 h 1249"/>
                <a:gd name="T76" fmla="*/ 0 w 2020"/>
                <a:gd name="T77" fmla="*/ 2 h 1249"/>
                <a:gd name="T78" fmla="*/ 0 w 2020"/>
                <a:gd name="T79" fmla="*/ 2 h 1249"/>
                <a:gd name="T80" fmla="*/ 0 w 2020"/>
                <a:gd name="T81" fmla="*/ 2 h 1249"/>
                <a:gd name="T82" fmla="*/ 0 w 2020"/>
                <a:gd name="T83" fmla="*/ 2 h 1249"/>
                <a:gd name="T84" fmla="*/ 0 w 2020"/>
                <a:gd name="T85" fmla="*/ 2 h 1249"/>
                <a:gd name="T86" fmla="*/ 0 w 2020"/>
                <a:gd name="T87" fmla="*/ 1 h 1249"/>
                <a:gd name="T88" fmla="*/ 1 w 2020"/>
                <a:gd name="T89" fmla="*/ 1 h 1249"/>
                <a:gd name="T90" fmla="*/ 1 w 2020"/>
                <a:gd name="T91" fmla="*/ 0 h 1249"/>
                <a:gd name="T92" fmla="*/ 1 w 2020"/>
                <a:gd name="T93" fmla="*/ 0 h 1249"/>
                <a:gd name="T94" fmla="*/ 1 w 2020"/>
                <a:gd name="T95" fmla="*/ 0 h 1249"/>
                <a:gd name="T96" fmla="*/ 1 w 2020"/>
                <a:gd name="T97" fmla="*/ 0 h 1249"/>
                <a:gd name="T98" fmla="*/ 1 w 2020"/>
                <a:gd name="T99" fmla="*/ 1 h 1249"/>
                <a:gd name="T100" fmla="*/ 1 w 2020"/>
                <a:gd name="T101" fmla="*/ 1 h 1249"/>
                <a:gd name="T102" fmla="*/ 2 w 2020"/>
                <a:gd name="T103" fmla="*/ 1 h 124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020" h="1249">
                  <a:moveTo>
                    <a:pt x="568" y="368"/>
                  </a:moveTo>
                  <a:lnTo>
                    <a:pt x="625" y="455"/>
                  </a:lnTo>
                  <a:lnTo>
                    <a:pt x="682" y="512"/>
                  </a:lnTo>
                  <a:lnTo>
                    <a:pt x="740" y="540"/>
                  </a:lnTo>
                  <a:lnTo>
                    <a:pt x="825" y="597"/>
                  </a:lnTo>
                  <a:lnTo>
                    <a:pt x="939" y="597"/>
                  </a:lnTo>
                  <a:lnTo>
                    <a:pt x="1023" y="655"/>
                  </a:lnTo>
                  <a:lnTo>
                    <a:pt x="1138" y="709"/>
                  </a:lnTo>
                  <a:lnTo>
                    <a:pt x="1308" y="709"/>
                  </a:lnTo>
                  <a:lnTo>
                    <a:pt x="1480" y="709"/>
                  </a:lnTo>
                  <a:lnTo>
                    <a:pt x="1649" y="655"/>
                  </a:lnTo>
                  <a:lnTo>
                    <a:pt x="1821" y="567"/>
                  </a:lnTo>
                  <a:lnTo>
                    <a:pt x="1990" y="483"/>
                  </a:lnTo>
                  <a:lnTo>
                    <a:pt x="2020" y="512"/>
                  </a:lnTo>
                  <a:lnTo>
                    <a:pt x="1932" y="597"/>
                  </a:lnTo>
                  <a:lnTo>
                    <a:pt x="1878" y="709"/>
                  </a:lnTo>
                  <a:lnTo>
                    <a:pt x="1878" y="738"/>
                  </a:lnTo>
                  <a:lnTo>
                    <a:pt x="1878" y="796"/>
                  </a:lnTo>
                  <a:lnTo>
                    <a:pt x="1621" y="881"/>
                  </a:lnTo>
                  <a:lnTo>
                    <a:pt x="1365" y="966"/>
                  </a:lnTo>
                  <a:lnTo>
                    <a:pt x="1138" y="1050"/>
                  </a:lnTo>
                  <a:lnTo>
                    <a:pt x="909" y="1138"/>
                  </a:lnTo>
                  <a:lnTo>
                    <a:pt x="825" y="1249"/>
                  </a:lnTo>
                  <a:lnTo>
                    <a:pt x="767" y="1107"/>
                  </a:lnTo>
                  <a:lnTo>
                    <a:pt x="682" y="1023"/>
                  </a:lnTo>
                  <a:lnTo>
                    <a:pt x="682" y="796"/>
                  </a:lnTo>
                  <a:lnTo>
                    <a:pt x="625" y="624"/>
                  </a:lnTo>
                  <a:lnTo>
                    <a:pt x="483" y="483"/>
                  </a:lnTo>
                  <a:lnTo>
                    <a:pt x="426" y="540"/>
                  </a:lnTo>
                  <a:lnTo>
                    <a:pt x="399" y="597"/>
                  </a:lnTo>
                  <a:lnTo>
                    <a:pt x="371" y="709"/>
                  </a:lnTo>
                  <a:lnTo>
                    <a:pt x="371" y="597"/>
                  </a:lnTo>
                  <a:lnTo>
                    <a:pt x="399" y="483"/>
                  </a:lnTo>
                  <a:lnTo>
                    <a:pt x="483" y="368"/>
                  </a:lnTo>
                  <a:lnTo>
                    <a:pt x="371" y="398"/>
                  </a:lnTo>
                  <a:lnTo>
                    <a:pt x="314" y="455"/>
                  </a:lnTo>
                  <a:lnTo>
                    <a:pt x="257" y="540"/>
                  </a:lnTo>
                  <a:lnTo>
                    <a:pt x="199" y="624"/>
                  </a:lnTo>
                  <a:lnTo>
                    <a:pt x="142" y="709"/>
                  </a:lnTo>
                  <a:lnTo>
                    <a:pt x="57" y="738"/>
                  </a:lnTo>
                  <a:lnTo>
                    <a:pt x="30" y="796"/>
                  </a:lnTo>
                  <a:lnTo>
                    <a:pt x="0" y="796"/>
                  </a:lnTo>
                  <a:lnTo>
                    <a:pt x="30" y="709"/>
                  </a:lnTo>
                  <a:lnTo>
                    <a:pt x="142" y="512"/>
                  </a:lnTo>
                  <a:lnTo>
                    <a:pt x="227" y="255"/>
                  </a:lnTo>
                  <a:lnTo>
                    <a:pt x="371" y="57"/>
                  </a:lnTo>
                  <a:lnTo>
                    <a:pt x="371" y="0"/>
                  </a:lnTo>
                  <a:lnTo>
                    <a:pt x="399" y="141"/>
                  </a:lnTo>
                  <a:lnTo>
                    <a:pt x="483" y="141"/>
                  </a:lnTo>
                  <a:lnTo>
                    <a:pt x="514" y="198"/>
                  </a:lnTo>
                  <a:lnTo>
                    <a:pt x="514" y="283"/>
                  </a:lnTo>
                  <a:lnTo>
                    <a:pt x="568" y="368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76" name="Freeform 2462">
              <a:extLst>
                <a:ext uri="{FF2B5EF4-FFF2-40B4-BE49-F238E27FC236}">
                  <a16:creationId xmlns:a16="http://schemas.microsoft.com/office/drawing/2014/main" id="{C9C21FF1-40B3-408A-9E8E-679F29F9F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" y="2114"/>
              <a:ext cx="17" cy="16"/>
            </a:xfrm>
            <a:custGeom>
              <a:avLst/>
              <a:gdLst>
                <a:gd name="T0" fmla="*/ 1 w 314"/>
                <a:gd name="T1" fmla="*/ 1 h 311"/>
                <a:gd name="T2" fmla="*/ 1 w 314"/>
                <a:gd name="T3" fmla="*/ 1 h 311"/>
                <a:gd name="T4" fmla="*/ 0 w 314"/>
                <a:gd name="T5" fmla="*/ 1 h 311"/>
                <a:gd name="T6" fmla="*/ 0 w 314"/>
                <a:gd name="T7" fmla="*/ 1 h 311"/>
                <a:gd name="T8" fmla="*/ 0 w 314"/>
                <a:gd name="T9" fmla="*/ 1 h 311"/>
                <a:gd name="T10" fmla="*/ 0 w 314"/>
                <a:gd name="T11" fmla="*/ 0 h 311"/>
                <a:gd name="T12" fmla="*/ 0 w 314"/>
                <a:gd name="T13" fmla="*/ 0 h 311"/>
                <a:gd name="T14" fmla="*/ 0 w 314"/>
                <a:gd name="T15" fmla="*/ 0 h 311"/>
                <a:gd name="T16" fmla="*/ 1 w 314"/>
                <a:gd name="T17" fmla="*/ 0 h 311"/>
                <a:gd name="T18" fmla="*/ 1 w 314"/>
                <a:gd name="T19" fmla="*/ 1 h 3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14" h="311">
                  <a:moveTo>
                    <a:pt x="314" y="198"/>
                  </a:moveTo>
                  <a:lnTo>
                    <a:pt x="257" y="283"/>
                  </a:lnTo>
                  <a:lnTo>
                    <a:pt x="142" y="283"/>
                  </a:lnTo>
                  <a:lnTo>
                    <a:pt x="88" y="311"/>
                  </a:lnTo>
                  <a:lnTo>
                    <a:pt x="31" y="198"/>
                  </a:lnTo>
                  <a:lnTo>
                    <a:pt x="0" y="115"/>
                  </a:lnTo>
                  <a:lnTo>
                    <a:pt x="0" y="0"/>
                  </a:lnTo>
                  <a:lnTo>
                    <a:pt x="115" y="0"/>
                  </a:lnTo>
                  <a:lnTo>
                    <a:pt x="257" y="57"/>
                  </a:lnTo>
                  <a:lnTo>
                    <a:pt x="314" y="198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77" name="Freeform 2463">
              <a:extLst>
                <a:ext uri="{FF2B5EF4-FFF2-40B4-BE49-F238E27FC236}">
                  <a16:creationId xmlns:a16="http://schemas.microsoft.com/office/drawing/2014/main" id="{3605EEC0-F786-4420-8546-FC9C0F6BC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5" y="2114"/>
              <a:ext cx="7" cy="4"/>
            </a:xfrm>
            <a:custGeom>
              <a:avLst/>
              <a:gdLst>
                <a:gd name="T0" fmla="*/ 0 w 142"/>
                <a:gd name="T1" fmla="*/ 0 h 84"/>
                <a:gd name="T2" fmla="*/ 0 w 142"/>
                <a:gd name="T3" fmla="*/ 0 h 84"/>
                <a:gd name="T4" fmla="*/ 0 w 142"/>
                <a:gd name="T5" fmla="*/ 0 h 84"/>
                <a:gd name="T6" fmla="*/ 0 w 142"/>
                <a:gd name="T7" fmla="*/ 0 h 84"/>
                <a:gd name="T8" fmla="*/ 0 w 142"/>
                <a:gd name="T9" fmla="*/ 0 h 84"/>
                <a:gd name="T10" fmla="*/ 0 w 142"/>
                <a:gd name="T11" fmla="*/ 0 h 84"/>
                <a:gd name="T12" fmla="*/ 0 w 142"/>
                <a:gd name="T13" fmla="*/ 0 h 84"/>
                <a:gd name="T14" fmla="*/ 0 w 142"/>
                <a:gd name="T15" fmla="*/ 0 h 84"/>
                <a:gd name="T16" fmla="*/ 0 w 142"/>
                <a:gd name="T17" fmla="*/ 0 h 84"/>
                <a:gd name="T18" fmla="*/ 0 w 142"/>
                <a:gd name="T19" fmla="*/ 0 h 8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2" h="84">
                  <a:moveTo>
                    <a:pt x="142" y="0"/>
                  </a:moveTo>
                  <a:lnTo>
                    <a:pt x="112" y="57"/>
                  </a:lnTo>
                  <a:lnTo>
                    <a:pt x="84" y="84"/>
                  </a:lnTo>
                  <a:lnTo>
                    <a:pt x="27" y="84"/>
                  </a:lnTo>
                  <a:lnTo>
                    <a:pt x="0" y="84"/>
                  </a:lnTo>
                  <a:lnTo>
                    <a:pt x="0" y="26"/>
                  </a:lnTo>
                  <a:lnTo>
                    <a:pt x="27" y="0"/>
                  </a:lnTo>
                  <a:lnTo>
                    <a:pt x="55" y="0"/>
                  </a:lnTo>
                  <a:lnTo>
                    <a:pt x="84" y="0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78" name="Freeform 2464">
              <a:extLst>
                <a:ext uri="{FF2B5EF4-FFF2-40B4-BE49-F238E27FC236}">
                  <a16:creationId xmlns:a16="http://schemas.microsoft.com/office/drawing/2014/main" id="{358DBE35-2E84-4C96-9C4F-D55308BC4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8" y="2114"/>
              <a:ext cx="115" cy="57"/>
            </a:xfrm>
            <a:custGeom>
              <a:avLst/>
              <a:gdLst>
                <a:gd name="T0" fmla="*/ 6 w 2190"/>
                <a:gd name="T1" fmla="*/ 1 h 1081"/>
                <a:gd name="T2" fmla="*/ 6 w 2190"/>
                <a:gd name="T3" fmla="*/ 1 h 1081"/>
                <a:gd name="T4" fmla="*/ 6 w 2190"/>
                <a:gd name="T5" fmla="*/ 1 h 1081"/>
                <a:gd name="T6" fmla="*/ 5 w 2190"/>
                <a:gd name="T7" fmla="*/ 1 h 1081"/>
                <a:gd name="T8" fmla="*/ 5 w 2190"/>
                <a:gd name="T9" fmla="*/ 1 h 1081"/>
                <a:gd name="T10" fmla="*/ 5 w 2190"/>
                <a:gd name="T11" fmla="*/ 1 h 1081"/>
                <a:gd name="T12" fmla="*/ 5 w 2190"/>
                <a:gd name="T13" fmla="*/ 1 h 1081"/>
                <a:gd name="T14" fmla="*/ 5 w 2190"/>
                <a:gd name="T15" fmla="*/ 1 h 1081"/>
                <a:gd name="T16" fmla="*/ 5 w 2190"/>
                <a:gd name="T17" fmla="*/ 1 h 1081"/>
                <a:gd name="T18" fmla="*/ 4 w 2190"/>
                <a:gd name="T19" fmla="*/ 1 h 1081"/>
                <a:gd name="T20" fmla="*/ 4 w 2190"/>
                <a:gd name="T21" fmla="*/ 1 h 1081"/>
                <a:gd name="T22" fmla="*/ 4 w 2190"/>
                <a:gd name="T23" fmla="*/ 1 h 1081"/>
                <a:gd name="T24" fmla="*/ 4 w 2190"/>
                <a:gd name="T25" fmla="*/ 1 h 1081"/>
                <a:gd name="T26" fmla="*/ 3 w 2190"/>
                <a:gd name="T27" fmla="*/ 1 h 1081"/>
                <a:gd name="T28" fmla="*/ 3 w 2190"/>
                <a:gd name="T29" fmla="*/ 1 h 1081"/>
                <a:gd name="T30" fmla="*/ 3 w 2190"/>
                <a:gd name="T31" fmla="*/ 1 h 1081"/>
                <a:gd name="T32" fmla="*/ 3 w 2190"/>
                <a:gd name="T33" fmla="*/ 1 h 1081"/>
                <a:gd name="T34" fmla="*/ 3 w 2190"/>
                <a:gd name="T35" fmla="*/ 1 h 1081"/>
                <a:gd name="T36" fmla="*/ 2 w 2190"/>
                <a:gd name="T37" fmla="*/ 1 h 1081"/>
                <a:gd name="T38" fmla="*/ 2 w 2190"/>
                <a:gd name="T39" fmla="*/ 1 h 1081"/>
                <a:gd name="T40" fmla="*/ 2 w 2190"/>
                <a:gd name="T41" fmla="*/ 1 h 1081"/>
                <a:gd name="T42" fmla="*/ 2 w 2190"/>
                <a:gd name="T43" fmla="*/ 2 h 1081"/>
                <a:gd name="T44" fmla="*/ 1 w 2190"/>
                <a:gd name="T45" fmla="*/ 2 h 1081"/>
                <a:gd name="T46" fmla="*/ 1 w 2190"/>
                <a:gd name="T47" fmla="*/ 2 h 1081"/>
                <a:gd name="T48" fmla="*/ 1 w 2190"/>
                <a:gd name="T49" fmla="*/ 2 h 1081"/>
                <a:gd name="T50" fmla="*/ 1 w 2190"/>
                <a:gd name="T51" fmla="*/ 2 h 1081"/>
                <a:gd name="T52" fmla="*/ 1 w 2190"/>
                <a:gd name="T53" fmla="*/ 2 h 1081"/>
                <a:gd name="T54" fmla="*/ 1 w 2190"/>
                <a:gd name="T55" fmla="*/ 3 h 1081"/>
                <a:gd name="T56" fmla="*/ 0 w 2190"/>
                <a:gd name="T57" fmla="*/ 3 h 1081"/>
                <a:gd name="T58" fmla="*/ 0 w 2190"/>
                <a:gd name="T59" fmla="*/ 3 h 1081"/>
                <a:gd name="T60" fmla="*/ 0 w 2190"/>
                <a:gd name="T61" fmla="*/ 3 h 1081"/>
                <a:gd name="T62" fmla="*/ 0 w 2190"/>
                <a:gd name="T63" fmla="*/ 3 h 1081"/>
                <a:gd name="T64" fmla="*/ 0 w 2190"/>
                <a:gd name="T65" fmla="*/ 3 h 1081"/>
                <a:gd name="T66" fmla="*/ 1 w 2190"/>
                <a:gd name="T67" fmla="*/ 2 h 1081"/>
                <a:gd name="T68" fmla="*/ 1 w 2190"/>
                <a:gd name="T69" fmla="*/ 2 h 1081"/>
                <a:gd name="T70" fmla="*/ 1 w 2190"/>
                <a:gd name="T71" fmla="*/ 2 h 1081"/>
                <a:gd name="T72" fmla="*/ 1 w 2190"/>
                <a:gd name="T73" fmla="*/ 2 h 1081"/>
                <a:gd name="T74" fmla="*/ 1 w 2190"/>
                <a:gd name="T75" fmla="*/ 1 h 1081"/>
                <a:gd name="T76" fmla="*/ 1 w 2190"/>
                <a:gd name="T77" fmla="*/ 1 h 1081"/>
                <a:gd name="T78" fmla="*/ 2 w 2190"/>
                <a:gd name="T79" fmla="*/ 1 h 1081"/>
                <a:gd name="T80" fmla="*/ 2 w 2190"/>
                <a:gd name="T81" fmla="*/ 1 h 1081"/>
                <a:gd name="T82" fmla="*/ 2 w 2190"/>
                <a:gd name="T83" fmla="*/ 1 h 1081"/>
                <a:gd name="T84" fmla="*/ 2 w 2190"/>
                <a:gd name="T85" fmla="*/ 1 h 1081"/>
                <a:gd name="T86" fmla="*/ 2 w 2190"/>
                <a:gd name="T87" fmla="*/ 1 h 1081"/>
                <a:gd name="T88" fmla="*/ 3 w 2190"/>
                <a:gd name="T89" fmla="*/ 1 h 1081"/>
                <a:gd name="T90" fmla="*/ 3 w 2190"/>
                <a:gd name="T91" fmla="*/ 1 h 1081"/>
                <a:gd name="T92" fmla="*/ 3 w 2190"/>
                <a:gd name="T93" fmla="*/ 1 h 1081"/>
                <a:gd name="T94" fmla="*/ 3 w 2190"/>
                <a:gd name="T95" fmla="*/ 1 h 1081"/>
                <a:gd name="T96" fmla="*/ 4 w 2190"/>
                <a:gd name="T97" fmla="*/ 1 h 1081"/>
                <a:gd name="T98" fmla="*/ 4 w 2190"/>
                <a:gd name="T99" fmla="*/ 1 h 1081"/>
                <a:gd name="T100" fmla="*/ 4 w 2190"/>
                <a:gd name="T101" fmla="*/ 1 h 1081"/>
                <a:gd name="T102" fmla="*/ 5 w 2190"/>
                <a:gd name="T103" fmla="*/ 1 h 1081"/>
                <a:gd name="T104" fmla="*/ 5 w 2190"/>
                <a:gd name="T105" fmla="*/ 1 h 1081"/>
                <a:gd name="T106" fmla="*/ 5 w 2190"/>
                <a:gd name="T107" fmla="*/ 1 h 1081"/>
                <a:gd name="T108" fmla="*/ 5 w 2190"/>
                <a:gd name="T109" fmla="*/ 0 h 1081"/>
                <a:gd name="T110" fmla="*/ 6 w 2190"/>
                <a:gd name="T111" fmla="*/ 0 h 1081"/>
                <a:gd name="T112" fmla="*/ 6 w 2190"/>
                <a:gd name="T113" fmla="*/ 0 h 1081"/>
                <a:gd name="T114" fmla="*/ 6 w 2190"/>
                <a:gd name="T115" fmla="*/ 0 h 1081"/>
                <a:gd name="T116" fmla="*/ 6 w 2190"/>
                <a:gd name="T117" fmla="*/ 1 h 1081"/>
                <a:gd name="T118" fmla="*/ 6 w 2190"/>
                <a:gd name="T119" fmla="*/ 1 h 108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190" h="1081">
                  <a:moveTo>
                    <a:pt x="2078" y="311"/>
                  </a:moveTo>
                  <a:lnTo>
                    <a:pt x="2021" y="256"/>
                  </a:lnTo>
                  <a:lnTo>
                    <a:pt x="2021" y="198"/>
                  </a:lnTo>
                  <a:lnTo>
                    <a:pt x="1964" y="198"/>
                  </a:lnTo>
                  <a:lnTo>
                    <a:pt x="1906" y="256"/>
                  </a:lnTo>
                  <a:lnTo>
                    <a:pt x="1849" y="311"/>
                  </a:lnTo>
                  <a:lnTo>
                    <a:pt x="1792" y="341"/>
                  </a:lnTo>
                  <a:lnTo>
                    <a:pt x="1707" y="368"/>
                  </a:lnTo>
                  <a:lnTo>
                    <a:pt x="1650" y="398"/>
                  </a:lnTo>
                  <a:lnTo>
                    <a:pt x="1565" y="398"/>
                  </a:lnTo>
                  <a:lnTo>
                    <a:pt x="1481" y="398"/>
                  </a:lnTo>
                  <a:lnTo>
                    <a:pt x="1396" y="426"/>
                  </a:lnTo>
                  <a:lnTo>
                    <a:pt x="1309" y="426"/>
                  </a:lnTo>
                  <a:lnTo>
                    <a:pt x="1224" y="426"/>
                  </a:lnTo>
                  <a:lnTo>
                    <a:pt x="1166" y="426"/>
                  </a:lnTo>
                  <a:lnTo>
                    <a:pt x="1055" y="426"/>
                  </a:lnTo>
                  <a:lnTo>
                    <a:pt x="997" y="455"/>
                  </a:lnTo>
                  <a:lnTo>
                    <a:pt x="909" y="455"/>
                  </a:lnTo>
                  <a:lnTo>
                    <a:pt x="826" y="483"/>
                  </a:lnTo>
                  <a:lnTo>
                    <a:pt x="741" y="483"/>
                  </a:lnTo>
                  <a:lnTo>
                    <a:pt x="683" y="540"/>
                  </a:lnTo>
                  <a:lnTo>
                    <a:pt x="598" y="598"/>
                  </a:lnTo>
                  <a:lnTo>
                    <a:pt x="541" y="652"/>
                  </a:lnTo>
                  <a:lnTo>
                    <a:pt x="484" y="681"/>
                  </a:lnTo>
                  <a:lnTo>
                    <a:pt x="426" y="766"/>
                  </a:lnTo>
                  <a:lnTo>
                    <a:pt x="342" y="824"/>
                  </a:lnTo>
                  <a:lnTo>
                    <a:pt x="285" y="881"/>
                  </a:lnTo>
                  <a:lnTo>
                    <a:pt x="200" y="938"/>
                  </a:lnTo>
                  <a:lnTo>
                    <a:pt x="143" y="993"/>
                  </a:lnTo>
                  <a:lnTo>
                    <a:pt x="58" y="1050"/>
                  </a:lnTo>
                  <a:lnTo>
                    <a:pt x="0" y="1081"/>
                  </a:lnTo>
                  <a:lnTo>
                    <a:pt x="31" y="993"/>
                  </a:lnTo>
                  <a:lnTo>
                    <a:pt x="85" y="909"/>
                  </a:lnTo>
                  <a:lnTo>
                    <a:pt x="200" y="851"/>
                  </a:lnTo>
                  <a:lnTo>
                    <a:pt x="257" y="739"/>
                  </a:lnTo>
                  <a:lnTo>
                    <a:pt x="342" y="652"/>
                  </a:lnTo>
                  <a:lnTo>
                    <a:pt x="400" y="598"/>
                  </a:lnTo>
                  <a:lnTo>
                    <a:pt x="457" y="510"/>
                  </a:lnTo>
                  <a:lnTo>
                    <a:pt x="514" y="455"/>
                  </a:lnTo>
                  <a:lnTo>
                    <a:pt x="598" y="398"/>
                  </a:lnTo>
                  <a:lnTo>
                    <a:pt x="656" y="341"/>
                  </a:lnTo>
                  <a:lnTo>
                    <a:pt x="713" y="283"/>
                  </a:lnTo>
                  <a:lnTo>
                    <a:pt x="798" y="226"/>
                  </a:lnTo>
                  <a:lnTo>
                    <a:pt x="855" y="198"/>
                  </a:lnTo>
                  <a:lnTo>
                    <a:pt x="940" y="198"/>
                  </a:lnTo>
                  <a:lnTo>
                    <a:pt x="997" y="198"/>
                  </a:lnTo>
                  <a:lnTo>
                    <a:pt x="1109" y="198"/>
                  </a:lnTo>
                  <a:lnTo>
                    <a:pt x="1196" y="226"/>
                  </a:lnTo>
                  <a:lnTo>
                    <a:pt x="1309" y="256"/>
                  </a:lnTo>
                  <a:lnTo>
                    <a:pt x="1423" y="226"/>
                  </a:lnTo>
                  <a:lnTo>
                    <a:pt x="1538" y="226"/>
                  </a:lnTo>
                  <a:lnTo>
                    <a:pt x="1650" y="198"/>
                  </a:lnTo>
                  <a:lnTo>
                    <a:pt x="1764" y="198"/>
                  </a:lnTo>
                  <a:lnTo>
                    <a:pt x="1849" y="198"/>
                  </a:lnTo>
                  <a:lnTo>
                    <a:pt x="1990" y="141"/>
                  </a:lnTo>
                  <a:lnTo>
                    <a:pt x="2105" y="84"/>
                  </a:lnTo>
                  <a:lnTo>
                    <a:pt x="2190" y="0"/>
                  </a:lnTo>
                  <a:lnTo>
                    <a:pt x="2162" y="84"/>
                  </a:lnTo>
                  <a:lnTo>
                    <a:pt x="2133" y="226"/>
                  </a:lnTo>
                  <a:lnTo>
                    <a:pt x="2078" y="31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79" name="Freeform 2465">
              <a:extLst>
                <a:ext uri="{FF2B5EF4-FFF2-40B4-BE49-F238E27FC236}">
                  <a16:creationId xmlns:a16="http://schemas.microsoft.com/office/drawing/2014/main" id="{0FBD907B-5F03-4DCC-9FB3-A65ADC5A1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4" y="2121"/>
              <a:ext cx="7" cy="5"/>
            </a:xfrm>
            <a:custGeom>
              <a:avLst/>
              <a:gdLst>
                <a:gd name="T0" fmla="*/ 0 w 142"/>
                <a:gd name="T1" fmla="*/ 0 h 85"/>
                <a:gd name="T2" fmla="*/ 0 w 142"/>
                <a:gd name="T3" fmla="*/ 0 h 85"/>
                <a:gd name="T4" fmla="*/ 0 w 142"/>
                <a:gd name="T5" fmla="*/ 0 h 85"/>
                <a:gd name="T6" fmla="*/ 0 w 142"/>
                <a:gd name="T7" fmla="*/ 0 h 85"/>
                <a:gd name="T8" fmla="*/ 0 w 142"/>
                <a:gd name="T9" fmla="*/ 0 h 85"/>
                <a:gd name="T10" fmla="*/ 0 w 142"/>
                <a:gd name="T11" fmla="*/ 0 h 85"/>
                <a:gd name="T12" fmla="*/ 0 w 142"/>
                <a:gd name="T13" fmla="*/ 0 h 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2" h="85">
                  <a:moveTo>
                    <a:pt x="113" y="57"/>
                  </a:moveTo>
                  <a:lnTo>
                    <a:pt x="85" y="57"/>
                  </a:lnTo>
                  <a:lnTo>
                    <a:pt x="57" y="85"/>
                  </a:lnTo>
                  <a:lnTo>
                    <a:pt x="0" y="57"/>
                  </a:lnTo>
                  <a:lnTo>
                    <a:pt x="57" y="0"/>
                  </a:lnTo>
                  <a:lnTo>
                    <a:pt x="142" y="0"/>
                  </a:lnTo>
                  <a:lnTo>
                    <a:pt x="113" y="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80" name="Freeform 2466">
              <a:extLst>
                <a:ext uri="{FF2B5EF4-FFF2-40B4-BE49-F238E27FC236}">
                  <a16:creationId xmlns:a16="http://schemas.microsoft.com/office/drawing/2014/main" id="{C898A83F-6567-4762-B559-25EC07434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5" y="2118"/>
              <a:ext cx="50" cy="69"/>
            </a:xfrm>
            <a:custGeom>
              <a:avLst/>
              <a:gdLst>
                <a:gd name="T0" fmla="*/ 2 w 966"/>
                <a:gd name="T1" fmla="*/ 3 h 1308"/>
                <a:gd name="T2" fmla="*/ 2 w 966"/>
                <a:gd name="T3" fmla="*/ 3 h 1308"/>
                <a:gd name="T4" fmla="*/ 3 w 966"/>
                <a:gd name="T5" fmla="*/ 3 h 1308"/>
                <a:gd name="T6" fmla="*/ 3 w 966"/>
                <a:gd name="T7" fmla="*/ 4 h 1308"/>
                <a:gd name="T8" fmla="*/ 2 w 966"/>
                <a:gd name="T9" fmla="*/ 4 h 1308"/>
                <a:gd name="T10" fmla="*/ 2 w 966"/>
                <a:gd name="T11" fmla="*/ 4 h 1308"/>
                <a:gd name="T12" fmla="*/ 2 w 966"/>
                <a:gd name="T13" fmla="*/ 4 h 1308"/>
                <a:gd name="T14" fmla="*/ 2 w 966"/>
                <a:gd name="T15" fmla="*/ 3 h 1308"/>
                <a:gd name="T16" fmla="*/ 2 w 966"/>
                <a:gd name="T17" fmla="*/ 2 h 1308"/>
                <a:gd name="T18" fmla="*/ 2 w 966"/>
                <a:gd name="T19" fmla="*/ 2 h 1308"/>
                <a:gd name="T20" fmla="*/ 1 w 966"/>
                <a:gd name="T21" fmla="*/ 2 h 1308"/>
                <a:gd name="T22" fmla="*/ 1 w 966"/>
                <a:gd name="T23" fmla="*/ 1 h 1308"/>
                <a:gd name="T24" fmla="*/ 0 w 966"/>
                <a:gd name="T25" fmla="*/ 1 h 1308"/>
                <a:gd name="T26" fmla="*/ 0 w 966"/>
                <a:gd name="T27" fmla="*/ 2 h 1308"/>
                <a:gd name="T28" fmla="*/ 0 w 966"/>
                <a:gd name="T29" fmla="*/ 1 h 1308"/>
                <a:gd name="T30" fmla="*/ 1 w 966"/>
                <a:gd name="T31" fmla="*/ 1 h 1308"/>
                <a:gd name="T32" fmla="*/ 1 w 966"/>
                <a:gd name="T33" fmla="*/ 0 h 1308"/>
                <a:gd name="T34" fmla="*/ 1 w 966"/>
                <a:gd name="T35" fmla="*/ 0 h 1308"/>
                <a:gd name="T36" fmla="*/ 1 w 966"/>
                <a:gd name="T37" fmla="*/ 0 h 1308"/>
                <a:gd name="T38" fmla="*/ 2 w 966"/>
                <a:gd name="T39" fmla="*/ 1 h 1308"/>
                <a:gd name="T40" fmla="*/ 2 w 966"/>
                <a:gd name="T41" fmla="*/ 1 h 1308"/>
                <a:gd name="T42" fmla="*/ 2 w 966"/>
                <a:gd name="T43" fmla="*/ 1 h 1308"/>
                <a:gd name="T44" fmla="*/ 2 w 966"/>
                <a:gd name="T45" fmla="*/ 2 h 1308"/>
                <a:gd name="T46" fmla="*/ 2 w 966"/>
                <a:gd name="T47" fmla="*/ 2 h 1308"/>
                <a:gd name="T48" fmla="*/ 2 w 966"/>
                <a:gd name="T49" fmla="*/ 2 h 1308"/>
                <a:gd name="T50" fmla="*/ 2 w 966"/>
                <a:gd name="T51" fmla="*/ 3 h 130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966" h="1308">
                  <a:moveTo>
                    <a:pt x="855" y="997"/>
                  </a:moveTo>
                  <a:lnTo>
                    <a:pt x="912" y="1108"/>
                  </a:lnTo>
                  <a:lnTo>
                    <a:pt x="939" y="1223"/>
                  </a:lnTo>
                  <a:lnTo>
                    <a:pt x="966" y="1308"/>
                  </a:lnTo>
                  <a:lnTo>
                    <a:pt x="912" y="1308"/>
                  </a:lnTo>
                  <a:lnTo>
                    <a:pt x="824" y="1308"/>
                  </a:lnTo>
                  <a:lnTo>
                    <a:pt x="740" y="1308"/>
                  </a:lnTo>
                  <a:lnTo>
                    <a:pt x="767" y="1108"/>
                  </a:lnTo>
                  <a:lnTo>
                    <a:pt x="740" y="854"/>
                  </a:lnTo>
                  <a:lnTo>
                    <a:pt x="655" y="655"/>
                  </a:lnTo>
                  <a:lnTo>
                    <a:pt x="483" y="568"/>
                  </a:lnTo>
                  <a:lnTo>
                    <a:pt x="314" y="514"/>
                  </a:lnTo>
                  <a:lnTo>
                    <a:pt x="142" y="514"/>
                  </a:lnTo>
                  <a:lnTo>
                    <a:pt x="0" y="568"/>
                  </a:lnTo>
                  <a:lnTo>
                    <a:pt x="85" y="426"/>
                  </a:lnTo>
                  <a:lnTo>
                    <a:pt x="199" y="284"/>
                  </a:lnTo>
                  <a:lnTo>
                    <a:pt x="283" y="114"/>
                  </a:lnTo>
                  <a:lnTo>
                    <a:pt x="426" y="0"/>
                  </a:lnTo>
                  <a:lnTo>
                    <a:pt x="513" y="114"/>
                  </a:lnTo>
                  <a:lnTo>
                    <a:pt x="598" y="227"/>
                  </a:lnTo>
                  <a:lnTo>
                    <a:pt x="655" y="371"/>
                  </a:lnTo>
                  <a:lnTo>
                    <a:pt x="712" y="483"/>
                  </a:lnTo>
                  <a:lnTo>
                    <a:pt x="740" y="597"/>
                  </a:lnTo>
                  <a:lnTo>
                    <a:pt x="797" y="740"/>
                  </a:lnTo>
                  <a:lnTo>
                    <a:pt x="824" y="854"/>
                  </a:lnTo>
                  <a:lnTo>
                    <a:pt x="855" y="99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81" name="Freeform 2467">
              <a:extLst>
                <a:ext uri="{FF2B5EF4-FFF2-40B4-BE49-F238E27FC236}">
                  <a16:creationId xmlns:a16="http://schemas.microsoft.com/office/drawing/2014/main" id="{3D7AE436-B55A-4BF7-991C-D25C468F1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" y="2124"/>
              <a:ext cx="10" cy="2"/>
            </a:xfrm>
            <a:custGeom>
              <a:avLst/>
              <a:gdLst>
                <a:gd name="T0" fmla="*/ 0 w 199"/>
                <a:gd name="T1" fmla="*/ 0 h 28"/>
                <a:gd name="T2" fmla="*/ 0 w 199"/>
                <a:gd name="T3" fmla="*/ 0 h 28"/>
                <a:gd name="T4" fmla="*/ 0 w 199"/>
                <a:gd name="T5" fmla="*/ 0 h 28"/>
                <a:gd name="T6" fmla="*/ 1 w 199"/>
                <a:gd name="T7" fmla="*/ 0 h 28"/>
                <a:gd name="T8" fmla="*/ 0 w 199"/>
                <a:gd name="T9" fmla="*/ 0 h 28"/>
                <a:gd name="T10" fmla="*/ 0 w 199"/>
                <a:gd name="T11" fmla="*/ 0 h 28"/>
                <a:gd name="T12" fmla="*/ 0 w 199"/>
                <a:gd name="T13" fmla="*/ 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9" h="28">
                  <a:moveTo>
                    <a:pt x="0" y="0"/>
                  </a:moveTo>
                  <a:lnTo>
                    <a:pt x="87" y="28"/>
                  </a:lnTo>
                  <a:lnTo>
                    <a:pt x="141" y="28"/>
                  </a:lnTo>
                  <a:lnTo>
                    <a:pt x="199" y="0"/>
                  </a:lnTo>
                  <a:lnTo>
                    <a:pt x="172" y="28"/>
                  </a:lnTo>
                  <a:lnTo>
                    <a:pt x="87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82" name="Freeform 2468">
              <a:extLst>
                <a:ext uri="{FF2B5EF4-FFF2-40B4-BE49-F238E27FC236}">
                  <a16:creationId xmlns:a16="http://schemas.microsoft.com/office/drawing/2014/main" id="{F0FBA2CE-A8F7-4EA1-890E-30336FBCB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1" y="2129"/>
              <a:ext cx="8" cy="7"/>
            </a:xfrm>
            <a:custGeom>
              <a:avLst/>
              <a:gdLst>
                <a:gd name="T0" fmla="*/ 0 w 143"/>
                <a:gd name="T1" fmla="*/ 0 h 143"/>
                <a:gd name="T2" fmla="*/ 0 w 143"/>
                <a:gd name="T3" fmla="*/ 0 h 143"/>
                <a:gd name="T4" fmla="*/ 0 w 143"/>
                <a:gd name="T5" fmla="*/ 0 h 143"/>
                <a:gd name="T6" fmla="*/ 0 w 143"/>
                <a:gd name="T7" fmla="*/ 0 h 143"/>
                <a:gd name="T8" fmla="*/ 0 w 143"/>
                <a:gd name="T9" fmla="*/ 0 h 143"/>
                <a:gd name="T10" fmla="*/ 0 w 143"/>
                <a:gd name="T11" fmla="*/ 0 h 143"/>
                <a:gd name="T12" fmla="*/ 0 w 143"/>
                <a:gd name="T13" fmla="*/ 0 h 143"/>
                <a:gd name="T14" fmla="*/ 0 w 143"/>
                <a:gd name="T15" fmla="*/ 0 h 143"/>
                <a:gd name="T16" fmla="*/ 0 w 143"/>
                <a:gd name="T17" fmla="*/ 0 h 143"/>
                <a:gd name="T18" fmla="*/ 0 w 143"/>
                <a:gd name="T19" fmla="*/ 0 h 1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3" h="143">
                  <a:moveTo>
                    <a:pt x="113" y="143"/>
                  </a:moveTo>
                  <a:lnTo>
                    <a:pt x="85" y="115"/>
                  </a:lnTo>
                  <a:lnTo>
                    <a:pt x="56" y="115"/>
                  </a:lnTo>
                  <a:lnTo>
                    <a:pt x="0" y="143"/>
                  </a:lnTo>
                  <a:lnTo>
                    <a:pt x="0" y="85"/>
                  </a:lnTo>
                  <a:lnTo>
                    <a:pt x="0" y="58"/>
                  </a:lnTo>
                  <a:lnTo>
                    <a:pt x="0" y="28"/>
                  </a:lnTo>
                  <a:lnTo>
                    <a:pt x="85" y="0"/>
                  </a:lnTo>
                  <a:lnTo>
                    <a:pt x="143" y="58"/>
                  </a:lnTo>
                  <a:lnTo>
                    <a:pt x="113" y="1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83" name="Freeform 2469">
              <a:extLst>
                <a:ext uri="{FF2B5EF4-FFF2-40B4-BE49-F238E27FC236}">
                  <a16:creationId xmlns:a16="http://schemas.microsoft.com/office/drawing/2014/main" id="{76A0E8B4-691E-42C3-B1CA-DCAB56376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1" y="2130"/>
              <a:ext cx="6" cy="6"/>
            </a:xfrm>
            <a:custGeom>
              <a:avLst/>
              <a:gdLst>
                <a:gd name="T0" fmla="*/ 0 w 115"/>
                <a:gd name="T1" fmla="*/ 0 h 115"/>
                <a:gd name="T2" fmla="*/ 0 w 115"/>
                <a:gd name="T3" fmla="*/ 0 h 115"/>
                <a:gd name="T4" fmla="*/ 0 w 115"/>
                <a:gd name="T5" fmla="*/ 0 h 115"/>
                <a:gd name="T6" fmla="*/ 0 w 115"/>
                <a:gd name="T7" fmla="*/ 0 h 115"/>
                <a:gd name="T8" fmla="*/ 0 w 115"/>
                <a:gd name="T9" fmla="*/ 0 h 115"/>
                <a:gd name="T10" fmla="*/ 0 w 115"/>
                <a:gd name="T11" fmla="*/ 0 h 115"/>
                <a:gd name="T12" fmla="*/ 0 w 115"/>
                <a:gd name="T13" fmla="*/ 0 h 1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5" h="115">
                  <a:moveTo>
                    <a:pt x="115" y="115"/>
                  </a:moveTo>
                  <a:lnTo>
                    <a:pt x="58" y="87"/>
                  </a:lnTo>
                  <a:lnTo>
                    <a:pt x="0" y="30"/>
                  </a:lnTo>
                  <a:lnTo>
                    <a:pt x="0" y="0"/>
                  </a:lnTo>
                  <a:lnTo>
                    <a:pt x="30" y="30"/>
                  </a:lnTo>
                  <a:lnTo>
                    <a:pt x="85" y="30"/>
                  </a:lnTo>
                  <a:lnTo>
                    <a:pt x="115" y="115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84" name="Freeform 2470">
              <a:extLst>
                <a:ext uri="{FF2B5EF4-FFF2-40B4-BE49-F238E27FC236}">
                  <a16:creationId xmlns:a16="http://schemas.microsoft.com/office/drawing/2014/main" id="{D3E8C590-2C44-4B1F-98AD-1E448DF8B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2130"/>
              <a:ext cx="36" cy="35"/>
            </a:xfrm>
            <a:custGeom>
              <a:avLst/>
              <a:gdLst>
                <a:gd name="T0" fmla="*/ 2 w 683"/>
                <a:gd name="T1" fmla="*/ 0 h 655"/>
                <a:gd name="T2" fmla="*/ 2 w 683"/>
                <a:gd name="T3" fmla="*/ 0 h 655"/>
                <a:gd name="T4" fmla="*/ 1 w 683"/>
                <a:gd name="T5" fmla="*/ 0 h 655"/>
                <a:gd name="T6" fmla="*/ 1 w 683"/>
                <a:gd name="T7" fmla="*/ 1 h 655"/>
                <a:gd name="T8" fmla="*/ 1 w 683"/>
                <a:gd name="T9" fmla="*/ 1 h 655"/>
                <a:gd name="T10" fmla="*/ 1 w 683"/>
                <a:gd name="T11" fmla="*/ 1 h 655"/>
                <a:gd name="T12" fmla="*/ 1 w 683"/>
                <a:gd name="T13" fmla="*/ 1 h 655"/>
                <a:gd name="T14" fmla="*/ 0 w 683"/>
                <a:gd name="T15" fmla="*/ 1 h 655"/>
                <a:gd name="T16" fmla="*/ 0 w 683"/>
                <a:gd name="T17" fmla="*/ 2 h 655"/>
                <a:gd name="T18" fmla="*/ 0 w 683"/>
                <a:gd name="T19" fmla="*/ 2 h 655"/>
                <a:gd name="T20" fmla="*/ 0 w 683"/>
                <a:gd name="T21" fmla="*/ 2 h 655"/>
                <a:gd name="T22" fmla="*/ 0 w 683"/>
                <a:gd name="T23" fmla="*/ 1 h 655"/>
                <a:gd name="T24" fmla="*/ 0 w 683"/>
                <a:gd name="T25" fmla="*/ 1 h 655"/>
                <a:gd name="T26" fmla="*/ 1 w 683"/>
                <a:gd name="T27" fmla="*/ 1 h 655"/>
                <a:gd name="T28" fmla="*/ 1 w 683"/>
                <a:gd name="T29" fmla="*/ 1 h 655"/>
                <a:gd name="T30" fmla="*/ 1 w 683"/>
                <a:gd name="T31" fmla="*/ 1 h 655"/>
                <a:gd name="T32" fmla="*/ 1 w 683"/>
                <a:gd name="T33" fmla="*/ 1 h 655"/>
                <a:gd name="T34" fmla="*/ 1 w 683"/>
                <a:gd name="T35" fmla="*/ 0 h 655"/>
                <a:gd name="T36" fmla="*/ 2 w 683"/>
                <a:gd name="T37" fmla="*/ 0 h 655"/>
                <a:gd name="T38" fmla="*/ 2 w 683"/>
                <a:gd name="T39" fmla="*/ 0 h 65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683" h="655">
                  <a:moveTo>
                    <a:pt x="683" y="0"/>
                  </a:moveTo>
                  <a:lnTo>
                    <a:pt x="598" y="87"/>
                  </a:lnTo>
                  <a:lnTo>
                    <a:pt x="514" y="172"/>
                  </a:lnTo>
                  <a:lnTo>
                    <a:pt x="426" y="229"/>
                  </a:lnTo>
                  <a:lnTo>
                    <a:pt x="372" y="287"/>
                  </a:lnTo>
                  <a:lnTo>
                    <a:pt x="285" y="370"/>
                  </a:lnTo>
                  <a:lnTo>
                    <a:pt x="229" y="428"/>
                  </a:lnTo>
                  <a:lnTo>
                    <a:pt x="142" y="485"/>
                  </a:lnTo>
                  <a:lnTo>
                    <a:pt x="85" y="598"/>
                  </a:lnTo>
                  <a:lnTo>
                    <a:pt x="0" y="655"/>
                  </a:lnTo>
                  <a:lnTo>
                    <a:pt x="57" y="598"/>
                  </a:lnTo>
                  <a:lnTo>
                    <a:pt x="115" y="513"/>
                  </a:lnTo>
                  <a:lnTo>
                    <a:pt x="172" y="455"/>
                  </a:lnTo>
                  <a:lnTo>
                    <a:pt x="229" y="370"/>
                  </a:lnTo>
                  <a:lnTo>
                    <a:pt x="285" y="341"/>
                  </a:lnTo>
                  <a:lnTo>
                    <a:pt x="372" y="256"/>
                  </a:lnTo>
                  <a:lnTo>
                    <a:pt x="457" y="199"/>
                  </a:lnTo>
                  <a:lnTo>
                    <a:pt x="514" y="144"/>
                  </a:lnTo>
                  <a:lnTo>
                    <a:pt x="598" y="87"/>
                  </a:lnTo>
                  <a:lnTo>
                    <a:pt x="683" y="0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85" name="Freeform 2471">
              <a:extLst>
                <a:ext uri="{FF2B5EF4-FFF2-40B4-BE49-F238E27FC236}">
                  <a16:creationId xmlns:a16="http://schemas.microsoft.com/office/drawing/2014/main" id="{BBA9D397-8416-4729-811E-5230A6660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1" y="2130"/>
              <a:ext cx="18" cy="12"/>
            </a:xfrm>
            <a:custGeom>
              <a:avLst/>
              <a:gdLst>
                <a:gd name="T0" fmla="*/ 1 w 341"/>
                <a:gd name="T1" fmla="*/ 1 h 229"/>
                <a:gd name="T2" fmla="*/ 1 w 341"/>
                <a:gd name="T3" fmla="*/ 1 h 229"/>
                <a:gd name="T4" fmla="*/ 0 w 341"/>
                <a:gd name="T5" fmla="*/ 1 h 229"/>
                <a:gd name="T6" fmla="*/ 0 w 341"/>
                <a:gd name="T7" fmla="*/ 0 h 229"/>
                <a:gd name="T8" fmla="*/ 0 w 341"/>
                <a:gd name="T9" fmla="*/ 0 h 229"/>
                <a:gd name="T10" fmla="*/ 0 w 341"/>
                <a:gd name="T11" fmla="*/ 0 h 229"/>
                <a:gd name="T12" fmla="*/ 0 w 341"/>
                <a:gd name="T13" fmla="*/ 0 h 229"/>
                <a:gd name="T14" fmla="*/ 0 w 341"/>
                <a:gd name="T15" fmla="*/ 0 h 229"/>
                <a:gd name="T16" fmla="*/ 0 w 341"/>
                <a:gd name="T17" fmla="*/ 0 h 229"/>
                <a:gd name="T18" fmla="*/ 1 w 341"/>
                <a:gd name="T19" fmla="*/ 0 h 229"/>
                <a:gd name="T20" fmla="*/ 1 w 341"/>
                <a:gd name="T21" fmla="*/ 1 h 2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41" h="229">
                  <a:moveTo>
                    <a:pt x="341" y="229"/>
                  </a:moveTo>
                  <a:lnTo>
                    <a:pt x="226" y="229"/>
                  </a:lnTo>
                  <a:lnTo>
                    <a:pt x="169" y="199"/>
                  </a:lnTo>
                  <a:lnTo>
                    <a:pt x="84" y="144"/>
                  </a:lnTo>
                  <a:lnTo>
                    <a:pt x="0" y="115"/>
                  </a:lnTo>
                  <a:lnTo>
                    <a:pt x="27" y="87"/>
                  </a:lnTo>
                  <a:lnTo>
                    <a:pt x="0" y="57"/>
                  </a:lnTo>
                  <a:lnTo>
                    <a:pt x="0" y="0"/>
                  </a:lnTo>
                  <a:lnTo>
                    <a:pt x="141" y="57"/>
                  </a:lnTo>
                  <a:lnTo>
                    <a:pt x="226" y="144"/>
                  </a:lnTo>
                  <a:lnTo>
                    <a:pt x="341" y="2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86" name="Freeform 2472">
              <a:extLst>
                <a:ext uri="{FF2B5EF4-FFF2-40B4-BE49-F238E27FC236}">
                  <a16:creationId xmlns:a16="http://schemas.microsoft.com/office/drawing/2014/main" id="{98F5FD01-6FE6-4A6D-A1AB-330936253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" y="2136"/>
              <a:ext cx="6" cy="8"/>
            </a:xfrm>
            <a:custGeom>
              <a:avLst/>
              <a:gdLst>
                <a:gd name="T0" fmla="*/ 0 w 114"/>
                <a:gd name="T1" fmla="*/ 0 h 141"/>
                <a:gd name="T2" fmla="*/ 0 w 114"/>
                <a:gd name="T3" fmla="*/ 0 h 141"/>
                <a:gd name="T4" fmla="*/ 0 w 114"/>
                <a:gd name="T5" fmla="*/ 0 h 141"/>
                <a:gd name="T6" fmla="*/ 0 w 114"/>
                <a:gd name="T7" fmla="*/ 0 h 141"/>
                <a:gd name="T8" fmla="*/ 0 w 114"/>
                <a:gd name="T9" fmla="*/ 0 h 141"/>
                <a:gd name="T10" fmla="*/ 0 w 114"/>
                <a:gd name="T11" fmla="*/ 0 h 141"/>
                <a:gd name="T12" fmla="*/ 0 w 114"/>
                <a:gd name="T13" fmla="*/ 0 h 141"/>
                <a:gd name="T14" fmla="*/ 0 w 114"/>
                <a:gd name="T15" fmla="*/ 0 h 1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4" h="141">
                  <a:moveTo>
                    <a:pt x="114" y="114"/>
                  </a:moveTo>
                  <a:lnTo>
                    <a:pt x="27" y="141"/>
                  </a:lnTo>
                  <a:lnTo>
                    <a:pt x="0" y="114"/>
                  </a:lnTo>
                  <a:lnTo>
                    <a:pt x="0" y="57"/>
                  </a:lnTo>
                  <a:lnTo>
                    <a:pt x="0" y="0"/>
                  </a:lnTo>
                  <a:lnTo>
                    <a:pt x="85" y="29"/>
                  </a:lnTo>
                  <a:lnTo>
                    <a:pt x="114" y="84"/>
                  </a:lnTo>
                  <a:lnTo>
                    <a:pt x="114" y="1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87" name="Freeform 2473">
              <a:extLst>
                <a:ext uri="{FF2B5EF4-FFF2-40B4-BE49-F238E27FC236}">
                  <a16:creationId xmlns:a16="http://schemas.microsoft.com/office/drawing/2014/main" id="{0DA7C352-5AA0-4A6A-8941-453C7C7A2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" y="2148"/>
              <a:ext cx="6" cy="5"/>
            </a:xfrm>
            <a:custGeom>
              <a:avLst/>
              <a:gdLst>
                <a:gd name="T0" fmla="*/ 0 w 112"/>
                <a:gd name="T1" fmla="*/ 0 h 87"/>
                <a:gd name="T2" fmla="*/ 0 w 112"/>
                <a:gd name="T3" fmla="*/ 0 h 87"/>
                <a:gd name="T4" fmla="*/ 0 w 112"/>
                <a:gd name="T5" fmla="*/ 0 h 87"/>
                <a:gd name="T6" fmla="*/ 0 w 112"/>
                <a:gd name="T7" fmla="*/ 0 h 87"/>
                <a:gd name="T8" fmla="*/ 0 w 112"/>
                <a:gd name="T9" fmla="*/ 0 h 87"/>
                <a:gd name="T10" fmla="*/ 0 w 112"/>
                <a:gd name="T11" fmla="*/ 0 h 87"/>
                <a:gd name="T12" fmla="*/ 0 w 112"/>
                <a:gd name="T13" fmla="*/ 0 h 87"/>
                <a:gd name="T14" fmla="*/ 0 w 112"/>
                <a:gd name="T15" fmla="*/ 0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2" h="87">
                  <a:moveTo>
                    <a:pt x="112" y="87"/>
                  </a:moveTo>
                  <a:lnTo>
                    <a:pt x="84" y="87"/>
                  </a:lnTo>
                  <a:lnTo>
                    <a:pt x="27" y="87"/>
                  </a:lnTo>
                  <a:lnTo>
                    <a:pt x="0" y="87"/>
                  </a:lnTo>
                  <a:lnTo>
                    <a:pt x="27" y="0"/>
                  </a:lnTo>
                  <a:lnTo>
                    <a:pt x="84" y="0"/>
                  </a:lnTo>
                  <a:lnTo>
                    <a:pt x="112" y="29"/>
                  </a:lnTo>
                  <a:lnTo>
                    <a:pt x="112" y="8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88" name="Freeform 2474">
              <a:extLst>
                <a:ext uri="{FF2B5EF4-FFF2-40B4-BE49-F238E27FC236}">
                  <a16:creationId xmlns:a16="http://schemas.microsoft.com/office/drawing/2014/main" id="{CDC1A7AC-7121-46AE-A7C5-00F4316B2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7" y="2148"/>
              <a:ext cx="9" cy="6"/>
            </a:xfrm>
            <a:custGeom>
              <a:avLst/>
              <a:gdLst>
                <a:gd name="T0" fmla="*/ 0 w 169"/>
                <a:gd name="T1" fmla="*/ 0 h 114"/>
                <a:gd name="T2" fmla="*/ 0 w 169"/>
                <a:gd name="T3" fmla="*/ 0 h 114"/>
                <a:gd name="T4" fmla="*/ 0 w 169"/>
                <a:gd name="T5" fmla="*/ 0 h 114"/>
                <a:gd name="T6" fmla="*/ 0 w 169"/>
                <a:gd name="T7" fmla="*/ 0 h 114"/>
                <a:gd name="T8" fmla="*/ 0 w 169"/>
                <a:gd name="T9" fmla="*/ 0 h 114"/>
                <a:gd name="T10" fmla="*/ 0 w 169"/>
                <a:gd name="T11" fmla="*/ 0 h 114"/>
                <a:gd name="T12" fmla="*/ 0 w 169"/>
                <a:gd name="T13" fmla="*/ 0 h 114"/>
                <a:gd name="T14" fmla="*/ 0 w 169"/>
                <a:gd name="T15" fmla="*/ 0 h 114"/>
                <a:gd name="T16" fmla="*/ 0 w 169"/>
                <a:gd name="T17" fmla="*/ 0 h 114"/>
                <a:gd name="T18" fmla="*/ 0 w 169"/>
                <a:gd name="T19" fmla="*/ 0 h 1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9" h="114">
                  <a:moveTo>
                    <a:pt x="169" y="87"/>
                  </a:moveTo>
                  <a:lnTo>
                    <a:pt x="115" y="114"/>
                  </a:lnTo>
                  <a:lnTo>
                    <a:pt x="57" y="114"/>
                  </a:lnTo>
                  <a:lnTo>
                    <a:pt x="57" y="87"/>
                  </a:lnTo>
                  <a:lnTo>
                    <a:pt x="0" y="57"/>
                  </a:lnTo>
                  <a:lnTo>
                    <a:pt x="27" y="29"/>
                  </a:lnTo>
                  <a:lnTo>
                    <a:pt x="57" y="0"/>
                  </a:lnTo>
                  <a:lnTo>
                    <a:pt x="115" y="0"/>
                  </a:lnTo>
                  <a:lnTo>
                    <a:pt x="141" y="29"/>
                  </a:lnTo>
                  <a:lnTo>
                    <a:pt x="169" y="8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89" name="Freeform 2475">
              <a:extLst>
                <a:ext uri="{FF2B5EF4-FFF2-40B4-BE49-F238E27FC236}">
                  <a16:creationId xmlns:a16="http://schemas.microsoft.com/office/drawing/2014/main" id="{04B1292C-2B79-43F6-8ACE-5644A095B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1" y="2153"/>
              <a:ext cx="6" cy="6"/>
            </a:xfrm>
            <a:custGeom>
              <a:avLst/>
              <a:gdLst>
                <a:gd name="T0" fmla="*/ 0 w 114"/>
                <a:gd name="T1" fmla="*/ 0 h 112"/>
                <a:gd name="T2" fmla="*/ 0 w 114"/>
                <a:gd name="T3" fmla="*/ 0 h 112"/>
                <a:gd name="T4" fmla="*/ 0 w 114"/>
                <a:gd name="T5" fmla="*/ 0 h 112"/>
                <a:gd name="T6" fmla="*/ 0 w 114"/>
                <a:gd name="T7" fmla="*/ 0 h 112"/>
                <a:gd name="T8" fmla="*/ 0 w 114"/>
                <a:gd name="T9" fmla="*/ 0 h 112"/>
                <a:gd name="T10" fmla="*/ 0 w 114"/>
                <a:gd name="T11" fmla="*/ 0 h 1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4" h="112">
                  <a:moveTo>
                    <a:pt x="114" y="112"/>
                  </a:moveTo>
                  <a:lnTo>
                    <a:pt x="30" y="112"/>
                  </a:lnTo>
                  <a:lnTo>
                    <a:pt x="0" y="85"/>
                  </a:lnTo>
                  <a:lnTo>
                    <a:pt x="0" y="0"/>
                  </a:lnTo>
                  <a:lnTo>
                    <a:pt x="57" y="27"/>
                  </a:lnTo>
                  <a:lnTo>
                    <a:pt x="114" y="1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90" name="Freeform 2476">
              <a:extLst>
                <a:ext uri="{FF2B5EF4-FFF2-40B4-BE49-F238E27FC236}">
                  <a16:creationId xmlns:a16="http://schemas.microsoft.com/office/drawing/2014/main" id="{523D75DA-E94A-4504-8091-6E01D330A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2154"/>
              <a:ext cx="6" cy="8"/>
            </a:xfrm>
            <a:custGeom>
              <a:avLst/>
              <a:gdLst>
                <a:gd name="T0" fmla="*/ 0 w 115"/>
                <a:gd name="T1" fmla="*/ 0 h 143"/>
                <a:gd name="T2" fmla="*/ 0 w 115"/>
                <a:gd name="T3" fmla="*/ 0 h 143"/>
                <a:gd name="T4" fmla="*/ 0 w 115"/>
                <a:gd name="T5" fmla="*/ 0 h 143"/>
                <a:gd name="T6" fmla="*/ 0 w 115"/>
                <a:gd name="T7" fmla="*/ 0 h 143"/>
                <a:gd name="T8" fmla="*/ 0 w 115"/>
                <a:gd name="T9" fmla="*/ 0 h 143"/>
                <a:gd name="T10" fmla="*/ 0 w 115"/>
                <a:gd name="T11" fmla="*/ 0 h 143"/>
                <a:gd name="T12" fmla="*/ 0 w 115"/>
                <a:gd name="T13" fmla="*/ 0 h 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5" h="143">
                  <a:moveTo>
                    <a:pt x="30" y="85"/>
                  </a:moveTo>
                  <a:lnTo>
                    <a:pt x="30" y="143"/>
                  </a:lnTo>
                  <a:lnTo>
                    <a:pt x="0" y="115"/>
                  </a:lnTo>
                  <a:lnTo>
                    <a:pt x="30" y="85"/>
                  </a:lnTo>
                  <a:lnTo>
                    <a:pt x="87" y="0"/>
                  </a:lnTo>
                  <a:lnTo>
                    <a:pt x="115" y="30"/>
                  </a:lnTo>
                  <a:lnTo>
                    <a:pt x="30" y="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91" name="Freeform 2477">
              <a:extLst>
                <a:ext uri="{FF2B5EF4-FFF2-40B4-BE49-F238E27FC236}">
                  <a16:creationId xmlns:a16="http://schemas.microsoft.com/office/drawing/2014/main" id="{497CFC7E-4DDA-4C77-9DDC-F751D2396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3" y="2159"/>
              <a:ext cx="7" cy="7"/>
            </a:xfrm>
            <a:custGeom>
              <a:avLst/>
              <a:gdLst>
                <a:gd name="T0" fmla="*/ 0 w 142"/>
                <a:gd name="T1" fmla="*/ 0 h 142"/>
                <a:gd name="T2" fmla="*/ 0 w 142"/>
                <a:gd name="T3" fmla="*/ 0 h 142"/>
                <a:gd name="T4" fmla="*/ 0 w 142"/>
                <a:gd name="T5" fmla="*/ 0 h 142"/>
                <a:gd name="T6" fmla="*/ 0 w 142"/>
                <a:gd name="T7" fmla="*/ 0 h 142"/>
                <a:gd name="T8" fmla="*/ 0 w 142"/>
                <a:gd name="T9" fmla="*/ 0 h 142"/>
                <a:gd name="T10" fmla="*/ 0 w 142"/>
                <a:gd name="T11" fmla="*/ 0 h 142"/>
                <a:gd name="T12" fmla="*/ 0 w 142"/>
                <a:gd name="T13" fmla="*/ 0 h 142"/>
                <a:gd name="T14" fmla="*/ 0 w 142"/>
                <a:gd name="T15" fmla="*/ 0 h 142"/>
                <a:gd name="T16" fmla="*/ 0 w 142"/>
                <a:gd name="T17" fmla="*/ 0 h 142"/>
                <a:gd name="T18" fmla="*/ 0 w 142"/>
                <a:gd name="T19" fmla="*/ 0 h 14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2" h="142">
                  <a:moveTo>
                    <a:pt x="114" y="115"/>
                  </a:moveTo>
                  <a:lnTo>
                    <a:pt x="87" y="115"/>
                  </a:lnTo>
                  <a:lnTo>
                    <a:pt x="57" y="142"/>
                  </a:lnTo>
                  <a:lnTo>
                    <a:pt x="0" y="115"/>
                  </a:lnTo>
                  <a:lnTo>
                    <a:pt x="0" y="58"/>
                  </a:lnTo>
                  <a:lnTo>
                    <a:pt x="57" y="58"/>
                  </a:lnTo>
                  <a:lnTo>
                    <a:pt x="114" y="0"/>
                  </a:lnTo>
                  <a:lnTo>
                    <a:pt x="142" y="0"/>
                  </a:lnTo>
                  <a:lnTo>
                    <a:pt x="142" y="58"/>
                  </a:lnTo>
                  <a:lnTo>
                    <a:pt x="114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92" name="Freeform 2478">
              <a:extLst>
                <a:ext uri="{FF2B5EF4-FFF2-40B4-BE49-F238E27FC236}">
                  <a16:creationId xmlns:a16="http://schemas.microsoft.com/office/drawing/2014/main" id="{E5D29CAE-A574-459F-ADFE-FF75220F0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" y="2159"/>
              <a:ext cx="7" cy="6"/>
            </a:xfrm>
            <a:custGeom>
              <a:avLst/>
              <a:gdLst>
                <a:gd name="T0" fmla="*/ 0 w 142"/>
                <a:gd name="T1" fmla="*/ 0 h 115"/>
                <a:gd name="T2" fmla="*/ 0 w 142"/>
                <a:gd name="T3" fmla="*/ 0 h 115"/>
                <a:gd name="T4" fmla="*/ 0 w 142"/>
                <a:gd name="T5" fmla="*/ 0 h 115"/>
                <a:gd name="T6" fmla="*/ 0 w 142"/>
                <a:gd name="T7" fmla="*/ 0 h 115"/>
                <a:gd name="T8" fmla="*/ 0 w 142"/>
                <a:gd name="T9" fmla="*/ 0 h 115"/>
                <a:gd name="T10" fmla="*/ 0 w 142"/>
                <a:gd name="T11" fmla="*/ 0 h 115"/>
                <a:gd name="T12" fmla="*/ 0 w 142"/>
                <a:gd name="T13" fmla="*/ 0 h 1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2" h="115">
                  <a:moveTo>
                    <a:pt x="28" y="115"/>
                  </a:moveTo>
                  <a:lnTo>
                    <a:pt x="0" y="115"/>
                  </a:lnTo>
                  <a:lnTo>
                    <a:pt x="57" y="87"/>
                  </a:lnTo>
                  <a:lnTo>
                    <a:pt x="142" y="0"/>
                  </a:lnTo>
                  <a:lnTo>
                    <a:pt x="142" y="58"/>
                  </a:lnTo>
                  <a:lnTo>
                    <a:pt x="85" y="87"/>
                  </a:lnTo>
                  <a:lnTo>
                    <a:pt x="28" y="115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93" name="Freeform 2479">
              <a:extLst>
                <a:ext uri="{FF2B5EF4-FFF2-40B4-BE49-F238E27FC236}">
                  <a16:creationId xmlns:a16="http://schemas.microsoft.com/office/drawing/2014/main" id="{9EA9089C-7F55-4787-B6D1-38F36B567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" y="2165"/>
              <a:ext cx="12" cy="18"/>
            </a:xfrm>
            <a:custGeom>
              <a:avLst/>
              <a:gdLst>
                <a:gd name="T0" fmla="*/ 1 w 229"/>
                <a:gd name="T1" fmla="*/ 0 h 341"/>
                <a:gd name="T2" fmla="*/ 0 w 229"/>
                <a:gd name="T3" fmla="*/ 0 h 341"/>
                <a:gd name="T4" fmla="*/ 0 w 229"/>
                <a:gd name="T5" fmla="*/ 0 h 341"/>
                <a:gd name="T6" fmla="*/ 0 w 229"/>
                <a:gd name="T7" fmla="*/ 1 h 341"/>
                <a:gd name="T8" fmla="*/ 0 w 229"/>
                <a:gd name="T9" fmla="*/ 1 h 341"/>
                <a:gd name="T10" fmla="*/ 0 w 229"/>
                <a:gd name="T11" fmla="*/ 1 h 341"/>
                <a:gd name="T12" fmla="*/ 0 w 229"/>
                <a:gd name="T13" fmla="*/ 1 h 341"/>
                <a:gd name="T14" fmla="*/ 0 w 229"/>
                <a:gd name="T15" fmla="*/ 1 h 341"/>
                <a:gd name="T16" fmla="*/ 0 w 229"/>
                <a:gd name="T17" fmla="*/ 1 h 341"/>
                <a:gd name="T18" fmla="*/ 0 w 229"/>
                <a:gd name="T19" fmla="*/ 1 h 341"/>
                <a:gd name="T20" fmla="*/ 0 w 229"/>
                <a:gd name="T21" fmla="*/ 1 h 341"/>
                <a:gd name="T22" fmla="*/ 0 w 229"/>
                <a:gd name="T23" fmla="*/ 0 h 341"/>
                <a:gd name="T24" fmla="*/ 0 w 229"/>
                <a:gd name="T25" fmla="*/ 0 h 341"/>
                <a:gd name="T26" fmla="*/ 0 w 229"/>
                <a:gd name="T27" fmla="*/ 0 h 341"/>
                <a:gd name="T28" fmla="*/ 1 w 229"/>
                <a:gd name="T29" fmla="*/ 0 h 341"/>
                <a:gd name="T30" fmla="*/ 1 w 229"/>
                <a:gd name="T31" fmla="*/ 0 h 3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9" h="341">
                  <a:moveTo>
                    <a:pt x="229" y="0"/>
                  </a:moveTo>
                  <a:lnTo>
                    <a:pt x="172" y="57"/>
                  </a:lnTo>
                  <a:lnTo>
                    <a:pt x="88" y="141"/>
                  </a:lnTo>
                  <a:lnTo>
                    <a:pt x="30" y="226"/>
                  </a:lnTo>
                  <a:lnTo>
                    <a:pt x="88" y="256"/>
                  </a:lnTo>
                  <a:lnTo>
                    <a:pt x="142" y="226"/>
                  </a:lnTo>
                  <a:lnTo>
                    <a:pt x="172" y="256"/>
                  </a:lnTo>
                  <a:lnTo>
                    <a:pt x="142" y="341"/>
                  </a:lnTo>
                  <a:lnTo>
                    <a:pt x="114" y="341"/>
                  </a:lnTo>
                  <a:lnTo>
                    <a:pt x="88" y="341"/>
                  </a:lnTo>
                  <a:lnTo>
                    <a:pt x="30" y="341"/>
                  </a:lnTo>
                  <a:lnTo>
                    <a:pt x="0" y="172"/>
                  </a:lnTo>
                  <a:lnTo>
                    <a:pt x="57" y="57"/>
                  </a:lnTo>
                  <a:lnTo>
                    <a:pt x="142" y="0"/>
                  </a:lnTo>
                  <a:lnTo>
                    <a:pt x="199" y="0"/>
                  </a:lnTo>
                  <a:lnTo>
                    <a:pt x="22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94" name="Freeform 2480">
              <a:extLst>
                <a:ext uri="{FF2B5EF4-FFF2-40B4-BE49-F238E27FC236}">
                  <a16:creationId xmlns:a16="http://schemas.microsoft.com/office/drawing/2014/main" id="{43DEEFD1-4F8D-41CF-8D51-80F79C298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3" y="2171"/>
              <a:ext cx="7" cy="6"/>
            </a:xfrm>
            <a:custGeom>
              <a:avLst/>
              <a:gdLst>
                <a:gd name="T0" fmla="*/ 0 w 141"/>
                <a:gd name="T1" fmla="*/ 0 h 111"/>
                <a:gd name="T2" fmla="*/ 0 w 141"/>
                <a:gd name="T3" fmla="*/ 0 h 111"/>
                <a:gd name="T4" fmla="*/ 0 w 141"/>
                <a:gd name="T5" fmla="*/ 0 h 111"/>
                <a:gd name="T6" fmla="*/ 0 w 141"/>
                <a:gd name="T7" fmla="*/ 0 h 111"/>
                <a:gd name="T8" fmla="*/ 0 w 141"/>
                <a:gd name="T9" fmla="*/ 0 h 111"/>
                <a:gd name="T10" fmla="*/ 0 w 141"/>
                <a:gd name="T11" fmla="*/ 0 h 111"/>
                <a:gd name="T12" fmla="*/ 0 w 141"/>
                <a:gd name="T13" fmla="*/ 0 h 111"/>
                <a:gd name="T14" fmla="*/ 0 w 141"/>
                <a:gd name="T15" fmla="*/ 0 h 111"/>
                <a:gd name="T16" fmla="*/ 0 w 141"/>
                <a:gd name="T17" fmla="*/ 0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1" h="111">
                  <a:moveTo>
                    <a:pt x="115" y="0"/>
                  </a:moveTo>
                  <a:lnTo>
                    <a:pt x="115" y="57"/>
                  </a:lnTo>
                  <a:lnTo>
                    <a:pt x="84" y="111"/>
                  </a:lnTo>
                  <a:lnTo>
                    <a:pt x="0" y="111"/>
                  </a:lnTo>
                  <a:lnTo>
                    <a:pt x="0" y="57"/>
                  </a:lnTo>
                  <a:lnTo>
                    <a:pt x="57" y="26"/>
                  </a:lnTo>
                  <a:lnTo>
                    <a:pt x="115" y="0"/>
                  </a:lnTo>
                  <a:lnTo>
                    <a:pt x="141" y="0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95" name="Freeform 2481">
              <a:extLst>
                <a:ext uri="{FF2B5EF4-FFF2-40B4-BE49-F238E27FC236}">
                  <a16:creationId xmlns:a16="http://schemas.microsoft.com/office/drawing/2014/main" id="{D477D205-5B8A-4990-AA30-B75A01CD2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2172"/>
              <a:ext cx="7" cy="11"/>
            </a:xfrm>
            <a:custGeom>
              <a:avLst/>
              <a:gdLst>
                <a:gd name="T0" fmla="*/ 0 w 141"/>
                <a:gd name="T1" fmla="*/ 1 h 200"/>
                <a:gd name="T2" fmla="*/ 0 w 141"/>
                <a:gd name="T3" fmla="*/ 0 h 200"/>
                <a:gd name="T4" fmla="*/ 0 w 141"/>
                <a:gd name="T5" fmla="*/ 0 h 200"/>
                <a:gd name="T6" fmla="*/ 0 w 141"/>
                <a:gd name="T7" fmla="*/ 0 h 200"/>
                <a:gd name="T8" fmla="*/ 0 w 141"/>
                <a:gd name="T9" fmla="*/ 0 h 200"/>
                <a:gd name="T10" fmla="*/ 0 w 141"/>
                <a:gd name="T11" fmla="*/ 0 h 200"/>
                <a:gd name="T12" fmla="*/ 0 w 141"/>
                <a:gd name="T13" fmla="*/ 0 h 200"/>
                <a:gd name="T14" fmla="*/ 0 w 141"/>
                <a:gd name="T15" fmla="*/ 1 h 2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1" h="200">
                  <a:moveTo>
                    <a:pt x="114" y="200"/>
                  </a:moveTo>
                  <a:lnTo>
                    <a:pt x="57" y="142"/>
                  </a:lnTo>
                  <a:lnTo>
                    <a:pt x="0" y="115"/>
                  </a:lnTo>
                  <a:lnTo>
                    <a:pt x="0" y="85"/>
                  </a:lnTo>
                  <a:lnTo>
                    <a:pt x="57" y="0"/>
                  </a:lnTo>
                  <a:lnTo>
                    <a:pt x="114" y="31"/>
                  </a:lnTo>
                  <a:lnTo>
                    <a:pt x="141" y="142"/>
                  </a:lnTo>
                  <a:lnTo>
                    <a:pt x="114" y="20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96" name="Freeform 2482">
              <a:extLst>
                <a:ext uri="{FF2B5EF4-FFF2-40B4-BE49-F238E27FC236}">
                  <a16:creationId xmlns:a16="http://schemas.microsoft.com/office/drawing/2014/main" id="{5F07F7BE-5D2D-4B57-94F4-8823DFE75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6" y="2171"/>
              <a:ext cx="6" cy="12"/>
            </a:xfrm>
            <a:custGeom>
              <a:avLst/>
              <a:gdLst>
                <a:gd name="T0" fmla="*/ 0 w 114"/>
                <a:gd name="T1" fmla="*/ 0 h 226"/>
                <a:gd name="T2" fmla="*/ 0 w 114"/>
                <a:gd name="T3" fmla="*/ 0 h 226"/>
                <a:gd name="T4" fmla="*/ 0 w 114"/>
                <a:gd name="T5" fmla="*/ 1 h 226"/>
                <a:gd name="T6" fmla="*/ 0 w 114"/>
                <a:gd name="T7" fmla="*/ 1 h 226"/>
                <a:gd name="T8" fmla="*/ 0 w 114"/>
                <a:gd name="T9" fmla="*/ 0 h 226"/>
                <a:gd name="T10" fmla="*/ 0 w 114"/>
                <a:gd name="T11" fmla="*/ 0 h 226"/>
                <a:gd name="T12" fmla="*/ 0 w 114"/>
                <a:gd name="T13" fmla="*/ 0 h 226"/>
                <a:gd name="T14" fmla="*/ 0 w 114"/>
                <a:gd name="T15" fmla="*/ 0 h 226"/>
                <a:gd name="T16" fmla="*/ 0 w 114"/>
                <a:gd name="T17" fmla="*/ 0 h 226"/>
                <a:gd name="T18" fmla="*/ 0 w 114"/>
                <a:gd name="T19" fmla="*/ 0 h 2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4" h="226">
                  <a:moveTo>
                    <a:pt x="114" y="111"/>
                  </a:moveTo>
                  <a:lnTo>
                    <a:pt x="87" y="168"/>
                  </a:lnTo>
                  <a:lnTo>
                    <a:pt x="57" y="198"/>
                  </a:lnTo>
                  <a:lnTo>
                    <a:pt x="0" y="226"/>
                  </a:lnTo>
                  <a:lnTo>
                    <a:pt x="29" y="111"/>
                  </a:lnTo>
                  <a:lnTo>
                    <a:pt x="29" y="26"/>
                  </a:lnTo>
                  <a:lnTo>
                    <a:pt x="114" y="0"/>
                  </a:lnTo>
                  <a:lnTo>
                    <a:pt x="114" y="57"/>
                  </a:lnTo>
                  <a:lnTo>
                    <a:pt x="114" y="83"/>
                  </a:lnTo>
                  <a:lnTo>
                    <a:pt x="114" y="1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97" name="Freeform 2483">
              <a:extLst>
                <a:ext uri="{FF2B5EF4-FFF2-40B4-BE49-F238E27FC236}">
                  <a16:creationId xmlns:a16="http://schemas.microsoft.com/office/drawing/2014/main" id="{482B3130-54E5-4F38-BEFA-C5FB78941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3" y="2174"/>
              <a:ext cx="1" cy="4"/>
            </a:xfrm>
            <a:custGeom>
              <a:avLst/>
              <a:gdLst>
                <a:gd name="T0" fmla="*/ 0 w 29"/>
                <a:gd name="T1" fmla="*/ 0 h 84"/>
                <a:gd name="T2" fmla="*/ 0 w 29"/>
                <a:gd name="T3" fmla="*/ 0 h 84"/>
                <a:gd name="T4" fmla="*/ 0 w 29"/>
                <a:gd name="T5" fmla="*/ 0 h 84"/>
                <a:gd name="T6" fmla="*/ 0 w 29"/>
                <a:gd name="T7" fmla="*/ 0 h 84"/>
                <a:gd name="T8" fmla="*/ 0 w 29"/>
                <a:gd name="T9" fmla="*/ 0 h 84"/>
                <a:gd name="T10" fmla="*/ 0 w 29"/>
                <a:gd name="T11" fmla="*/ 0 h 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84">
                  <a:moveTo>
                    <a:pt x="0" y="54"/>
                  </a:moveTo>
                  <a:lnTo>
                    <a:pt x="0" y="84"/>
                  </a:lnTo>
                  <a:lnTo>
                    <a:pt x="0" y="54"/>
                  </a:lnTo>
                  <a:lnTo>
                    <a:pt x="0" y="0"/>
                  </a:lnTo>
                  <a:lnTo>
                    <a:pt x="29" y="0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98" name="Freeform 2484">
              <a:extLst>
                <a:ext uri="{FF2B5EF4-FFF2-40B4-BE49-F238E27FC236}">
                  <a16:creationId xmlns:a16="http://schemas.microsoft.com/office/drawing/2014/main" id="{DF16D667-BA59-48EF-9B95-2BB147B3D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9" y="2177"/>
              <a:ext cx="22" cy="22"/>
            </a:xfrm>
            <a:custGeom>
              <a:avLst/>
              <a:gdLst>
                <a:gd name="T0" fmla="*/ 1 w 426"/>
                <a:gd name="T1" fmla="*/ 0 h 429"/>
                <a:gd name="T2" fmla="*/ 1 w 426"/>
                <a:gd name="T3" fmla="*/ 1 h 429"/>
                <a:gd name="T4" fmla="*/ 1 w 426"/>
                <a:gd name="T5" fmla="*/ 1 h 429"/>
                <a:gd name="T6" fmla="*/ 1 w 426"/>
                <a:gd name="T7" fmla="*/ 1 h 429"/>
                <a:gd name="T8" fmla="*/ 0 w 426"/>
                <a:gd name="T9" fmla="*/ 1 h 429"/>
                <a:gd name="T10" fmla="*/ 0 w 426"/>
                <a:gd name="T11" fmla="*/ 1 h 429"/>
                <a:gd name="T12" fmla="*/ 0 w 426"/>
                <a:gd name="T13" fmla="*/ 0 h 429"/>
                <a:gd name="T14" fmla="*/ 0 w 426"/>
                <a:gd name="T15" fmla="*/ 0 h 429"/>
                <a:gd name="T16" fmla="*/ 0 w 426"/>
                <a:gd name="T17" fmla="*/ 0 h 429"/>
                <a:gd name="T18" fmla="*/ 1 w 426"/>
                <a:gd name="T19" fmla="*/ 0 h 429"/>
                <a:gd name="T20" fmla="*/ 1 w 426"/>
                <a:gd name="T21" fmla="*/ 0 h 429"/>
                <a:gd name="T22" fmla="*/ 1 w 426"/>
                <a:gd name="T23" fmla="*/ 0 h 429"/>
                <a:gd name="T24" fmla="*/ 1 w 426"/>
                <a:gd name="T25" fmla="*/ 0 h 4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26" h="429">
                  <a:moveTo>
                    <a:pt x="426" y="115"/>
                  </a:moveTo>
                  <a:lnTo>
                    <a:pt x="395" y="257"/>
                  </a:lnTo>
                  <a:lnTo>
                    <a:pt x="341" y="341"/>
                  </a:lnTo>
                  <a:lnTo>
                    <a:pt x="197" y="429"/>
                  </a:lnTo>
                  <a:lnTo>
                    <a:pt x="112" y="314"/>
                  </a:lnTo>
                  <a:lnTo>
                    <a:pt x="27" y="229"/>
                  </a:lnTo>
                  <a:lnTo>
                    <a:pt x="0" y="115"/>
                  </a:lnTo>
                  <a:lnTo>
                    <a:pt x="55" y="57"/>
                  </a:lnTo>
                  <a:lnTo>
                    <a:pt x="112" y="30"/>
                  </a:lnTo>
                  <a:lnTo>
                    <a:pt x="197" y="0"/>
                  </a:lnTo>
                  <a:lnTo>
                    <a:pt x="284" y="0"/>
                  </a:lnTo>
                  <a:lnTo>
                    <a:pt x="341" y="57"/>
                  </a:lnTo>
                  <a:lnTo>
                    <a:pt x="426" y="115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99" name="Freeform 2485">
              <a:extLst>
                <a:ext uri="{FF2B5EF4-FFF2-40B4-BE49-F238E27FC236}">
                  <a16:creationId xmlns:a16="http://schemas.microsoft.com/office/drawing/2014/main" id="{1E0BD114-4EA0-4A2E-A565-0E33953B4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2" y="2178"/>
              <a:ext cx="8" cy="9"/>
            </a:xfrm>
            <a:custGeom>
              <a:avLst/>
              <a:gdLst>
                <a:gd name="T0" fmla="*/ 0 w 142"/>
                <a:gd name="T1" fmla="*/ 0 h 170"/>
                <a:gd name="T2" fmla="*/ 0 w 142"/>
                <a:gd name="T3" fmla="*/ 0 h 170"/>
                <a:gd name="T4" fmla="*/ 0 w 142"/>
                <a:gd name="T5" fmla="*/ 0 h 170"/>
                <a:gd name="T6" fmla="*/ 0 w 142"/>
                <a:gd name="T7" fmla="*/ 0 h 170"/>
                <a:gd name="T8" fmla="*/ 0 w 142"/>
                <a:gd name="T9" fmla="*/ 0 h 170"/>
                <a:gd name="T10" fmla="*/ 0 w 142"/>
                <a:gd name="T11" fmla="*/ 0 h 170"/>
                <a:gd name="T12" fmla="*/ 0 w 142"/>
                <a:gd name="T13" fmla="*/ 0 h 170"/>
                <a:gd name="T14" fmla="*/ 0 w 142"/>
                <a:gd name="T15" fmla="*/ 0 h 170"/>
                <a:gd name="T16" fmla="*/ 0 w 142"/>
                <a:gd name="T17" fmla="*/ 0 h 170"/>
                <a:gd name="T18" fmla="*/ 0 w 142"/>
                <a:gd name="T19" fmla="*/ 0 h 1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2" h="170">
                  <a:moveTo>
                    <a:pt x="142" y="170"/>
                  </a:moveTo>
                  <a:lnTo>
                    <a:pt x="57" y="170"/>
                  </a:lnTo>
                  <a:lnTo>
                    <a:pt x="0" y="142"/>
                  </a:lnTo>
                  <a:lnTo>
                    <a:pt x="29" y="85"/>
                  </a:lnTo>
                  <a:lnTo>
                    <a:pt x="29" y="0"/>
                  </a:lnTo>
                  <a:lnTo>
                    <a:pt x="57" y="27"/>
                  </a:lnTo>
                  <a:lnTo>
                    <a:pt x="142" y="85"/>
                  </a:lnTo>
                  <a:lnTo>
                    <a:pt x="114" y="85"/>
                  </a:lnTo>
                  <a:lnTo>
                    <a:pt x="114" y="142"/>
                  </a:lnTo>
                  <a:lnTo>
                    <a:pt x="142" y="1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00" name="Freeform 2486">
              <a:extLst>
                <a:ext uri="{FF2B5EF4-FFF2-40B4-BE49-F238E27FC236}">
                  <a16:creationId xmlns:a16="http://schemas.microsoft.com/office/drawing/2014/main" id="{B9A13DE0-32A5-49A5-A451-6705C136C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2183"/>
              <a:ext cx="24" cy="34"/>
            </a:xfrm>
            <a:custGeom>
              <a:avLst/>
              <a:gdLst>
                <a:gd name="T0" fmla="*/ 1 w 453"/>
                <a:gd name="T1" fmla="*/ 2 h 655"/>
                <a:gd name="T2" fmla="*/ 1 w 453"/>
                <a:gd name="T3" fmla="*/ 2 h 655"/>
                <a:gd name="T4" fmla="*/ 1 w 453"/>
                <a:gd name="T5" fmla="*/ 2 h 655"/>
                <a:gd name="T6" fmla="*/ 1 w 453"/>
                <a:gd name="T7" fmla="*/ 2 h 655"/>
                <a:gd name="T8" fmla="*/ 1 w 453"/>
                <a:gd name="T9" fmla="*/ 2 h 655"/>
                <a:gd name="T10" fmla="*/ 0 w 453"/>
                <a:gd name="T11" fmla="*/ 2 h 655"/>
                <a:gd name="T12" fmla="*/ 0 w 453"/>
                <a:gd name="T13" fmla="*/ 2 h 655"/>
                <a:gd name="T14" fmla="*/ 0 w 453"/>
                <a:gd name="T15" fmla="*/ 1 h 655"/>
                <a:gd name="T16" fmla="*/ 0 w 453"/>
                <a:gd name="T17" fmla="*/ 1 h 655"/>
                <a:gd name="T18" fmla="*/ 0 w 453"/>
                <a:gd name="T19" fmla="*/ 1 h 655"/>
                <a:gd name="T20" fmla="*/ 0 w 453"/>
                <a:gd name="T21" fmla="*/ 0 h 655"/>
                <a:gd name="T22" fmla="*/ 0 w 453"/>
                <a:gd name="T23" fmla="*/ 0 h 655"/>
                <a:gd name="T24" fmla="*/ 0 w 453"/>
                <a:gd name="T25" fmla="*/ 0 h 655"/>
                <a:gd name="T26" fmla="*/ 0 w 453"/>
                <a:gd name="T27" fmla="*/ 0 h 655"/>
                <a:gd name="T28" fmla="*/ 0 w 453"/>
                <a:gd name="T29" fmla="*/ 1 h 655"/>
                <a:gd name="T30" fmla="*/ 1 w 453"/>
                <a:gd name="T31" fmla="*/ 1 h 655"/>
                <a:gd name="T32" fmla="*/ 1 w 453"/>
                <a:gd name="T33" fmla="*/ 1 h 655"/>
                <a:gd name="T34" fmla="*/ 1 w 453"/>
                <a:gd name="T35" fmla="*/ 1 h 655"/>
                <a:gd name="T36" fmla="*/ 1 w 453"/>
                <a:gd name="T37" fmla="*/ 2 h 65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53" h="655">
                  <a:moveTo>
                    <a:pt x="341" y="655"/>
                  </a:moveTo>
                  <a:lnTo>
                    <a:pt x="369" y="655"/>
                  </a:lnTo>
                  <a:lnTo>
                    <a:pt x="426" y="655"/>
                  </a:lnTo>
                  <a:lnTo>
                    <a:pt x="453" y="655"/>
                  </a:lnTo>
                  <a:lnTo>
                    <a:pt x="311" y="655"/>
                  </a:lnTo>
                  <a:lnTo>
                    <a:pt x="169" y="655"/>
                  </a:lnTo>
                  <a:lnTo>
                    <a:pt x="0" y="655"/>
                  </a:lnTo>
                  <a:lnTo>
                    <a:pt x="0" y="512"/>
                  </a:lnTo>
                  <a:lnTo>
                    <a:pt x="0" y="368"/>
                  </a:lnTo>
                  <a:lnTo>
                    <a:pt x="0" y="199"/>
                  </a:lnTo>
                  <a:lnTo>
                    <a:pt x="0" y="142"/>
                  </a:lnTo>
                  <a:lnTo>
                    <a:pt x="27" y="85"/>
                  </a:lnTo>
                  <a:lnTo>
                    <a:pt x="0" y="0"/>
                  </a:lnTo>
                  <a:lnTo>
                    <a:pt x="112" y="85"/>
                  </a:lnTo>
                  <a:lnTo>
                    <a:pt x="169" y="199"/>
                  </a:lnTo>
                  <a:lnTo>
                    <a:pt x="226" y="283"/>
                  </a:lnTo>
                  <a:lnTo>
                    <a:pt x="284" y="398"/>
                  </a:lnTo>
                  <a:lnTo>
                    <a:pt x="311" y="512"/>
                  </a:lnTo>
                  <a:lnTo>
                    <a:pt x="341" y="655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01" name="Freeform 2487">
              <a:extLst>
                <a:ext uri="{FF2B5EF4-FFF2-40B4-BE49-F238E27FC236}">
                  <a16:creationId xmlns:a16="http://schemas.microsoft.com/office/drawing/2014/main" id="{ABB53A65-5F45-4206-B34B-9B3816DE4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8" y="2186"/>
              <a:ext cx="6" cy="4"/>
            </a:xfrm>
            <a:custGeom>
              <a:avLst/>
              <a:gdLst>
                <a:gd name="T0" fmla="*/ 0 w 114"/>
                <a:gd name="T1" fmla="*/ 0 h 85"/>
                <a:gd name="T2" fmla="*/ 0 w 114"/>
                <a:gd name="T3" fmla="*/ 0 h 85"/>
                <a:gd name="T4" fmla="*/ 0 w 114"/>
                <a:gd name="T5" fmla="*/ 0 h 85"/>
                <a:gd name="T6" fmla="*/ 0 w 114"/>
                <a:gd name="T7" fmla="*/ 0 h 85"/>
                <a:gd name="T8" fmla="*/ 0 w 114"/>
                <a:gd name="T9" fmla="*/ 0 h 85"/>
                <a:gd name="T10" fmla="*/ 0 w 114"/>
                <a:gd name="T11" fmla="*/ 0 h 85"/>
                <a:gd name="T12" fmla="*/ 0 w 114"/>
                <a:gd name="T13" fmla="*/ 0 h 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4" h="85">
                  <a:moveTo>
                    <a:pt x="114" y="28"/>
                  </a:moveTo>
                  <a:lnTo>
                    <a:pt x="87" y="85"/>
                  </a:lnTo>
                  <a:lnTo>
                    <a:pt x="57" y="85"/>
                  </a:lnTo>
                  <a:lnTo>
                    <a:pt x="0" y="28"/>
                  </a:lnTo>
                  <a:lnTo>
                    <a:pt x="30" y="0"/>
                  </a:lnTo>
                  <a:lnTo>
                    <a:pt x="114" y="0"/>
                  </a:lnTo>
                  <a:lnTo>
                    <a:pt x="114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02" name="Freeform 2488">
              <a:extLst>
                <a:ext uri="{FF2B5EF4-FFF2-40B4-BE49-F238E27FC236}">
                  <a16:creationId xmlns:a16="http://schemas.microsoft.com/office/drawing/2014/main" id="{F85C7A81-BA34-4EBC-BC36-22E1B6516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4" y="2193"/>
              <a:ext cx="7" cy="14"/>
            </a:xfrm>
            <a:custGeom>
              <a:avLst/>
              <a:gdLst>
                <a:gd name="T0" fmla="*/ 0 w 142"/>
                <a:gd name="T1" fmla="*/ 0 h 256"/>
                <a:gd name="T2" fmla="*/ 0 w 142"/>
                <a:gd name="T3" fmla="*/ 0 h 256"/>
                <a:gd name="T4" fmla="*/ 0 w 142"/>
                <a:gd name="T5" fmla="*/ 0 h 256"/>
                <a:gd name="T6" fmla="*/ 0 w 142"/>
                <a:gd name="T7" fmla="*/ 1 h 256"/>
                <a:gd name="T8" fmla="*/ 0 w 142"/>
                <a:gd name="T9" fmla="*/ 1 h 256"/>
                <a:gd name="T10" fmla="*/ 0 w 142"/>
                <a:gd name="T11" fmla="*/ 1 h 256"/>
                <a:gd name="T12" fmla="*/ 0 w 142"/>
                <a:gd name="T13" fmla="*/ 1 h 256"/>
                <a:gd name="T14" fmla="*/ 0 w 142"/>
                <a:gd name="T15" fmla="*/ 0 h 256"/>
                <a:gd name="T16" fmla="*/ 0 w 142"/>
                <a:gd name="T17" fmla="*/ 0 h 256"/>
                <a:gd name="T18" fmla="*/ 0 w 142"/>
                <a:gd name="T19" fmla="*/ 0 h 256"/>
                <a:gd name="T20" fmla="*/ 0 w 142"/>
                <a:gd name="T21" fmla="*/ 0 h 256"/>
                <a:gd name="T22" fmla="*/ 0 w 142"/>
                <a:gd name="T23" fmla="*/ 0 h 256"/>
                <a:gd name="T24" fmla="*/ 0 w 142"/>
                <a:gd name="T25" fmla="*/ 0 h 25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2" h="256">
                  <a:moveTo>
                    <a:pt x="28" y="115"/>
                  </a:moveTo>
                  <a:lnTo>
                    <a:pt x="85" y="169"/>
                  </a:lnTo>
                  <a:lnTo>
                    <a:pt x="142" y="169"/>
                  </a:lnTo>
                  <a:lnTo>
                    <a:pt x="142" y="226"/>
                  </a:lnTo>
                  <a:lnTo>
                    <a:pt x="142" y="256"/>
                  </a:lnTo>
                  <a:lnTo>
                    <a:pt x="85" y="256"/>
                  </a:lnTo>
                  <a:lnTo>
                    <a:pt x="28" y="226"/>
                  </a:lnTo>
                  <a:lnTo>
                    <a:pt x="0" y="141"/>
                  </a:lnTo>
                  <a:lnTo>
                    <a:pt x="28" y="84"/>
                  </a:lnTo>
                  <a:lnTo>
                    <a:pt x="28" y="0"/>
                  </a:lnTo>
                  <a:lnTo>
                    <a:pt x="115" y="27"/>
                  </a:lnTo>
                  <a:lnTo>
                    <a:pt x="85" y="84"/>
                  </a:lnTo>
                  <a:lnTo>
                    <a:pt x="28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03" name="Freeform 2489">
              <a:extLst>
                <a:ext uri="{FF2B5EF4-FFF2-40B4-BE49-F238E27FC236}">
                  <a16:creationId xmlns:a16="http://schemas.microsoft.com/office/drawing/2014/main" id="{97D1DE9F-42DE-4D32-9565-19D1AEAC7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" y="2193"/>
              <a:ext cx="63" cy="127"/>
            </a:xfrm>
            <a:custGeom>
              <a:avLst/>
              <a:gdLst>
                <a:gd name="T0" fmla="*/ 2 w 1193"/>
                <a:gd name="T1" fmla="*/ 2 h 2415"/>
                <a:gd name="T2" fmla="*/ 2 w 1193"/>
                <a:gd name="T3" fmla="*/ 2 h 2415"/>
                <a:gd name="T4" fmla="*/ 1 w 1193"/>
                <a:gd name="T5" fmla="*/ 3 h 2415"/>
                <a:gd name="T6" fmla="*/ 1 w 1193"/>
                <a:gd name="T7" fmla="*/ 3 h 2415"/>
                <a:gd name="T8" fmla="*/ 1 w 1193"/>
                <a:gd name="T9" fmla="*/ 4 h 2415"/>
                <a:gd name="T10" fmla="*/ 1 w 1193"/>
                <a:gd name="T11" fmla="*/ 6 h 2415"/>
                <a:gd name="T12" fmla="*/ 0 w 1193"/>
                <a:gd name="T13" fmla="*/ 7 h 2415"/>
                <a:gd name="T14" fmla="*/ 0 w 1193"/>
                <a:gd name="T15" fmla="*/ 6 h 2415"/>
                <a:gd name="T16" fmla="*/ 0 w 1193"/>
                <a:gd name="T17" fmla="*/ 5 h 2415"/>
                <a:gd name="T18" fmla="*/ 0 w 1193"/>
                <a:gd name="T19" fmla="*/ 4 h 2415"/>
                <a:gd name="T20" fmla="*/ 1 w 1193"/>
                <a:gd name="T21" fmla="*/ 4 h 2415"/>
                <a:gd name="T22" fmla="*/ 1 w 1193"/>
                <a:gd name="T23" fmla="*/ 3 h 2415"/>
                <a:gd name="T24" fmla="*/ 1 w 1193"/>
                <a:gd name="T25" fmla="*/ 3 h 2415"/>
                <a:gd name="T26" fmla="*/ 1 w 1193"/>
                <a:gd name="T27" fmla="*/ 3 h 2415"/>
                <a:gd name="T28" fmla="*/ 1 w 1193"/>
                <a:gd name="T29" fmla="*/ 3 h 2415"/>
                <a:gd name="T30" fmla="*/ 1 w 1193"/>
                <a:gd name="T31" fmla="*/ 3 h 2415"/>
                <a:gd name="T32" fmla="*/ 1 w 1193"/>
                <a:gd name="T33" fmla="*/ 2 h 2415"/>
                <a:gd name="T34" fmla="*/ 1 w 1193"/>
                <a:gd name="T35" fmla="*/ 2 h 2415"/>
                <a:gd name="T36" fmla="*/ 2 w 1193"/>
                <a:gd name="T37" fmla="*/ 2 h 2415"/>
                <a:gd name="T38" fmla="*/ 2 w 1193"/>
                <a:gd name="T39" fmla="*/ 2 h 2415"/>
                <a:gd name="T40" fmla="*/ 2 w 1193"/>
                <a:gd name="T41" fmla="*/ 1 h 2415"/>
                <a:gd name="T42" fmla="*/ 2 w 1193"/>
                <a:gd name="T43" fmla="*/ 1 h 2415"/>
                <a:gd name="T44" fmla="*/ 2 w 1193"/>
                <a:gd name="T45" fmla="*/ 1 h 2415"/>
                <a:gd name="T46" fmla="*/ 2 w 1193"/>
                <a:gd name="T47" fmla="*/ 1 h 2415"/>
                <a:gd name="T48" fmla="*/ 3 w 1193"/>
                <a:gd name="T49" fmla="*/ 1 h 2415"/>
                <a:gd name="T50" fmla="*/ 3 w 1193"/>
                <a:gd name="T51" fmla="*/ 1 h 2415"/>
                <a:gd name="T52" fmla="*/ 3 w 1193"/>
                <a:gd name="T53" fmla="*/ 0 h 2415"/>
                <a:gd name="T54" fmla="*/ 3 w 1193"/>
                <a:gd name="T55" fmla="*/ 0 h 2415"/>
                <a:gd name="T56" fmla="*/ 3 w 1193"/>
                <a:gd name="T57" fmla="*/ 0 h 2415"/>
                <a:gd name="T58" fmla="*/ 3 w 1193"/>
                <a:gd name="T59" fmla="*/ 0 h 2415"/>
                <a:gd name="T60" fmla="*/ 3 w 1193"/>
                <a:gd name="T61" fmla="*/ 1 h 2415"/>
                <a:gd name="T62" fmla="*/ 3 w 1193"/>
                <a:gd name="T63" fmla="*/ 1 h 2415"/>
                <a:gd name="T64" fmla="*/ 3 w 1193"/>
                <a:gd name="T65" fmla="*/ 1 h 2415"/>
                <a:gd name="T66" fmla="*/ 2 w 1193"/>
                <a:gd name="T67" fmla="*/ 1 h 2415"/>
                <a:gd name="T68" fmla="*/ 2 w 1193"/>
                <a:gd name="T69" fmla="*/ 2 h 2415"/>
                <a:gd name="T70" fmla="*/ 2 w 1193"/>
                <a:gd name="T71" fmla="*/ 2 h 2415"/>
                <a:gd name="T72" fmla="*/ 2 w 1193"/>
                <a:gd name="T73" fmla="*/ 2 h 2415"/>
                <a:gd name="T74" fmla="*/ 2 w 1193"/>
                <a:gd name="T75" fmla="*/ 2 h 241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93" h="2415">
                  <a:moveTo>
                    <a:pt x="655" y="881"/>
                  </a:moveTo>
                  <a:lnTo>
                    <a:pt x="541" y="852"/>
                  </a:lnTo>
                  <a:lnTo>
                    <a:pt x="483" y="939"/>
                  </a:lnTo>
                  <a:lnTo>
                    <a:pt x="426" y="996"/>
                  </a:lnTo>
                  <a:lnTo>
                    <a:pt x="398" y="1507"/>
                  </a:lnTo>
                  <a:lnTo>
                    <a:pt x="284" y="2019"/>
                  </a:lnTo>
                  <a:lnTo>
                    <a:pt x="0" y="2415"/>
                  </a:lnTo>
                  <a:lnTo>
                    <a:pt x="58" y="2131"/>
                  </a:lnTo>
                  <a:lnTo>
                    <a:pt x="115" y="1847"/>
                  </a:lnTo>
                  <a:lnTo>
                    <a:pt x="169" y="1564"/>
                  </a:lnTo>
                  <a:lnTo>
                    <a:pt x="200" y="1279"/>
                  </a:lnTo>
                  <a:lnTo>
                    <a:pt x="227" y="996"/>
                  </a:lnTo>
                  <a:lnTo>
                    <a:pt x="341" y="1050"/>
                  </a:lnTo>
                  <a:lnTo>
                    <a:pt x="426" y="1050"/>
                  </a:lnTo>
                  <a:lnTo>
                    <a:pt x="426" y="996"/>
                  </a:lnTo>
                  <a:lnTo>
                    <a:pt x="398" y="939"/>
                  </a:lnTo>
                  <a:lnTo>
                    <a:pt x="426" y="852"/>
                  </a:lnTo>
                  <a:lnTo>
                    <a:pt x="426" y="767"/>
                  </a:lnTo>
                  <a:lnTo>
                    <a:pt x="541" y="682"/>
                  </a:lnTo>
                  <a:lnTo>
                    <a:pt x="626" y="598"/>
                  </a:lnTo>
                  <a:lnTo>
                    <a:pt x="683" y="510"/>
                  </a:lnTo>
                  <a:lnTo>
                    <a:pt x="767" y="456"/>
                  </a:lnTo>
                  <a:lnTo>
                    <a:pt x="824" y="369"/>
                  </a:lnTo>
                  <a:lnTo>
                    <a:pt x="882" y="313"/>
                  </a:lnTo>
                  <a:lnTo>
                    <a:pt x="939" y="256"/>
                  </a:lnTo>
                  <a:lnTo>
                    <a:pt x="1024" y="199"/>
                  </a:lnTo>
                  <a:lnTo>
                    <a:pt x="1081" y="115"/>
                  </a:lnTo>
                  <a:lnTo>
                    <a:pt x="1139" y="58"/>
                  </a:lnTo>
                  <a:lnTo>
                    <a:pt x="1193" y="0"/>
                  </a:lnTo>
                  <a:lnTo>
                    <a:pt x="1139" y="84"/>
                  </a:lnTo>
                  <a:lnTo>
                    <a:pt x="1081" y="199"/>
                  </a:lnTo>
                  <a:lnTo>
                    <a:pt x="996" y="313"/>
                  </a:lnTo>
                  <a:lnTo>
                    <a:pt x="939" y="398"/>
                  </a:lnTo>
                  <a:lnTo>
                    <a:pt x="882" y="483"/>
                  </a:lnTo>
                  <a:lnTo>
                    <a:pt x="824" y="598"/>
                  </a:lnTo>
                  <a:lnTo>
                    <a:pt x="767" y="682"/>
                  </a:lnTo>
                  <a:lnTo>
                    <a:pt x="710" y="796"/>
                  </a:lnTo>
                  <a:lnTo>
                    <a:pt x="655" y="8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04" name="Freeform 2490">
              <a:extLst>
                <a:ext uri="{FF2B5EF4-FFF2-40B4-BE49-F238E27FC236}">
                  <a16:creationId xmlns:a16="http://schemas.microsoft.com/office/drawing/2014/main" id="{7757CAF4-CBA6-452E-8CB9-D76588CAF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" y="2205"/>
              <a:ext cx="7" cy="6"/>
            </a:xfrm>
            <a:custGeom>
              <a:avLst/>
              <a:gdLst>
                <a:gd name="T0" fmla="*/ 0 w 142"/>
                <a:gd name="T1" fmla="*/ 0 h 115"/>
                <a:gd name="T2" fmla="*/ 0 w 142"/>
                <a:gd name="T3" fmla="*/ 0 h 115"/>
                <a:gd name="T4" fmla="*/ 0 w 142"/>
                <a:gd name="T5" fmla="*/ 0 h 115"/>
                <a:gd name="T6" fmla="*/ 0 w 142"/>
                <a:gd name="T7" fmla="*/ 0 h 115"/>
                <a:gd name="T8" fmla="*/ 0 w 142"/>
                <a:gd name="T9" fmla="*/ 0 h 115"/>
                <a:gd name="T10" fmla="*/ 0 w 142"/>
                <a:gd name="T11" fmla="*/ 0 h 115"/>
                <a:gd name="T12" fmla="*/ 0 w 142"/>
                <a:gd name="T13" fmla="*/ 0 h 115"/>
                <a:gd name="T14" fmla="*/ 0 w 142"/>
                <a:gd name="T15" fmla="*/ 0 h 115"/>
                <a:gd name="T16" fmla="*/ 0 w 142"/>
                <a:gd name="T17" fmla="*/ 0 h 115"/>
                <a:gd name="T18" fmla="*/ 0 w 142"/>
                <a:gd name="T19" fmla="*/ 0 h 1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2" h="115">
                  <a:moveTo>
                    <a:pt x="142" y="115"/>
                  </a:moveTo>
                  <a:lnTo>
                    <a:pt x="115" y="115"/>
                  </a:lnTo>
                  <a:lnTo>
                    <a:pt x="85" y="115"/>
                  </a:lnTo>
                  <a:lnTo>
                    <a:pt x="28" y="115"/>
                  </a:lnTo>
                  <a:lnTo>
                    <a:pt x="0" y="115"/>
                  </a:lnTo>
                  <a:lnTo>
                    <a:pt x="28" y="58"/>
                  </a:lnTo>
                  <a:lnTo>
                    <a:pt x="28" y="0"/>
                  </a:lnTo>
                  <a:lnTo>
                    <a:pt x="85" y="30"/>
                  </a:lnTo>
                  <a:lnTo>
                    <a:pt x="115" y="58"/>
                  </a:lnTo>
                  <a:lnTo>
                    <a:pt x="142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05" name="Freeform 2491">
              <a:extLst>
                <a:ext uri="{FF2B5EF4-FFF2-40B4-BE49-F238E27FC236}">
                  <a16:creationId xmlns:a16="http://schemas.microsoft.com/office/drawing/2014/main" id="{DBA093DC-1FAB-4AA5-ACB4-5233F4802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" y="2205"/>
              <a:ext cx="18" cy="28"/>
            </a:xfrm>
            <a:custGeom>
              <a:avLst/>
              <a:gdLst>
                <a:gd name="T0" fmla="*/ 1 w 341"/>
                <a:gd name="T1" fmla="*/ 1 h 541"/>
                <a:gd name="T2" fmla="*/ 1 w 341"/>
                <a:gd name="T3" fmla="*/ 1 h 541"/>
                <a:gd name="T4" fmla="*/ 0 w 341"/>
                <a:gd name="T5" fmla="*/ 1 h 541"/>
                <a:gd name="T6" fmla="*/ 0 w 341"/>
                <a:gd name="T7" fmla="*/ 1 h 541"/>
                <a:gd name="T8" fmla="*/ 0 w 341"/>
                <a:gd name="T9" fmla="*/ 1 h 541"/>
                <a:gd name="T10" fmla="*/ 0 w 341"/>
                <a:gd name="T11" fmla="*/ 1 h 541"/>
                <a:gd name="T12" fmla="*/ 0 w 341"/>
                <a:gd name="T13" fmla="*/ 1 h 541"/>
                <a:gd name="T14" fmla="*/ 0 w 341"/>
                <a:gd name="T15" fmla="*/ 1 h 541"/>
                <a:gd name="T16" fmla="*/ 0 w 341"/>
                <a:gd name="T17" fmla="*/ 1 h 541"/>
                <a:gd name="T18" fmla="*/ 0 w 341"/>
                <a:gd name="T19" fmla="*/ 0 h 541"/>
                <a:gd name="T20" fmla="*/ 1 w 341"/>
                <a:gd name="T21" fmla="*/ 0 h 541"/>
                <a:gd name="T22" fmla="*/ 1 w 341"/>
                <a:gd name="T23" fmla="*/ 0 h 541"/>
                <a:gd name="T24" fmla="*/ 1 w 341"/>
                <a:gd name="T25" fmla="*/ 0 h 541"/>
                <a:gd name="T26" fmla="*/ 1 w 341"/>
                <a:gd name="T27" fmla="*/ 0 h 541"/>
                <a:gd name="T28" fmla="*/ 1 w 341"/>
                <a:gd name="T29" fmla="*/ 1 h 541"/>
                <a:gd name="T30" fmla="*/ 1 w 341"/>
                <a:gd name="T31" fmla="*/ 1 h 5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41" h="541">
                  <a:moveTo>
                    <a:pt x="341" y="230"/>
                  </a:moveTo>
                  <a:lnTo>
                    <a:pt x="229" y="315"/>
                  </a:lnTo>
                  <a:lnTo>
                    <a:pt x="172" y="429"/>
                  </a:lnTo>
                  <a:lnTo>
                    <a:pt x="115" y="541"/>
                  </a:lnTo>
                  <a:lnTo>
                    <a:pt x="30" y="483"/>
                  </a:lnTo>
                  <a:lnTo>
                    <a:pt x="0" y="429"/>
                  </a:lnTo>
                  <a:lnTo>
                    <a:pt x="0" y="372"/>
                  </a:lnTo>
                  <a:lnTo>
                    <a:pt x="30" y="284"/>
                  </a:lnTo>
                  <a:lnTo>
                    <a:pt x="87" y="230"/>
                  </a:lnTo>
                  <a:lnTo>
                    <a:pt x="142" y="172"/>
                  </a:lnTo>
                  <a:lnTo>
                    <a:pt x="229" y="115"/>
                  </a:lnTo>
                  <a:lnTo>
                    <a:pt x="287" y="58"/>
                  </a:lnTo>
                  <a:lnTo>
                    <a:pt x="341" y="0"/>
                  </a:lnTo>
                  <a:lnTo>
                    <a:pt x="314" y="115"/>
                  </a:lnTo>
                  <a:lnTo>
                    <a:pt x="287" y="230"/>
                  </a:lnTo>
                  <a:lnTo>
                    <a:pt x="341" y="230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06" name="Freeform 2492">
              <a:extLst>
                <a:ext uri="{FF2B5EF4-FFF2-40B4-BE49-F238E27FC236}">
                  <a16:creationId xmlns:a16="http://schemas.microsoft.com/office/drawing/2014/main" id="{21804A3E-7E15-4323-AE31-E6D530002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2" y="2211"/>
              <a:ext cx="15" cy="14"/>
            </a:xfrm>
            <a:custGeom>
              <a:avLst/>
              <a:gdLst>
                <a:gd name="T0" fmla="*/ 1 w 285"/>
                <a:gd name="T1" fmla="*/ 0 h 257"/>
                <a:gd name="T2" fmla="*/ 1 w 285"/>
                <a:gd name="T3" fmla="*/ 0 h 257"/>
                <a:gd name="T4" fmla="*/ 1 w 285"/>
                <a:gd name="T5" fmla="*/ 0 h 257"/>
                <a:gd name="T6" fmla="*/ 0 w 285"/>
                <a:gd name="T7" fmla="*/ 0 h 257"/>
                <a:gd name="T8" fmla="*/ 1 w 285"/>
                <a:gd name="T9" fmla="*/ 0 h 257"/>
                <a:gd name="T10" fmla="*/ 1 w 285"/>
                <a:gd name="T11" fmla="*/ 0 h 257"/>
                <a:gd name="T12" fmla="*/ 0 w 285"/>
                <a:gd name="T13" fmla="*/ 0 h 257"/>
                <a:gd name="T14" fmla="*/ 0 w 285"/>
                <a:gd name="T15" fmla="*/ 0 h 257"/>
                <a:gd name="T16" fmla="*/ 0 w 285"/>
                <a:gd name="T17" fmla="*/ 0 h 257"/>
                <a:gd name="T18" fmla="*/ 0 w 285"/>
                <a:gd name="T19" fmla="*/ 0 h 257"/>
                <a:gd name="T20" fmla="*/ 0 w 285"/>
                <a:gd name="T21" fmla="*/ 0 h 257"/>
                <a:gd name="T22" fmla="*/ 0 w 285"/>
                <a:gd name="T23" fmla="*/ 1 h 257"/>
                <a:gd name="T24" fmla="*/ 0 w 285"/>
                <a:gd name="T25" fmla="*/ 1 h 257"/>
                <a:gd name="T26" fmla="*/ 0 w 285"/>
                <a:gd name="T27" fmla="*/ 0 h 257"/>
                <a:gd name="T28" fmla="*/ 0 w 285"/>
                <a:gd name="T29" fmla="*/ 0 h 257"/>
                <a:gd name="T30" fmla="*/ 0 w 285"/>
                <a:gd name="T31" fmla="*/ 0 h 257"/>
                <a:gd name="T32" fmla="*/ 0 w 285"/>
                <a:gd name="T33" fmla="*/ 0 h 257"/>
                <a:gd name="T34" fmla="*/ 1 w 285"/>
                <a:gd name="T35" fmla="*/ 0 h 257"/>
                <a:gd name="T36" fmla="*/ 1 w 285"/>
                <a:gd name="T37" fmla="*/ 0 h 257"/>
                <a:gd name="T38" fmla="*/ 1 w 285"/>
                <a:gd name="T39" fmla="*/ 0 h 25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85" h="257">
                  <a:moveTo>
                    <a:pt x="285" y="115"/>
                  </a:moveTo>
                  <a:lnTo>
                    <a:pt x="257" y="169"/>
                  </a:lnTo>
                  <a:lnTo>
                    <a:pt x="200" y="169"/>
                  </a:lnTo>
                  <a:lnTo>
                    <a:pt x="172" y="115"/>
                  </a:lnTo>
                  <a:lnTo>
                    <a:pt x="200" y="85"/>
                  </a:lnTo>
                  <a:lnTo>
                    <a:pt x="200" y="57"/>
                  </a:lnTo>
                  <a:lnTo>
                    <a:pt x="172" y="0"/>
                  </a:lnTo>
                  <a:lnTo>
                    <a:pt x="143" y="57"/>
                  </a:lnTo>
                  <a:lnTo>
                    <a:pt x="115" y="85"/>
                  </a:lnTo>
                  <a:lnTo>
                    <a:pt x="58" y="115"/>
                  </a:lnTo>
                  <a:lnTo>
                    <a:pt x="115" y="169"/>
                  </a:lnTo>
                  <a:lnTo>
                    <a:pt x="115" y="257"/>
                  </a:lnTo>
                  <a:lnTo>
                    <a:pt x="58" y="200"/>
                  </a:lnTo>
                  <a:lnTo>
                    <a:pt x="0" y="142"/>
                  </a:lnTo>
                  <a:lnTo>
                    <a:pt x="28" y="57"/>
                  </a:lnTo>
                  <a:lnTo>
                    <a:pt x="58" y="28"/>
                  </a:lnTo>
                  <a:lnTo>
                    <a:pt x="58" y="0"/>
                  </a:lnTo>
                  <a:lnTo>
                    <a:pt x="200" y="0"/>
                  </a:lnTo>
                  <a:lnTo>
                    <a:pt x="257" y="57"/>
                  </a:lnTo>
                  <a:lnTo>
                    <a:pt x="285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07" name="Freeform 2493">
              <a:extLst>
                <a:ext uri="{FF2B5EF4-FFF2-40B4-BE49-F238E27FC236}">
                  <a16:creationId xmlns:a16="http://schemas.microsoft.com/office/drawing/2014/main" id="{D5645E55-6FD5-4727-81BF-968F9E22E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" y="2211"/>
              <a:ext cx="7" cy="11"/>
            </a:xfrm>
            <a:custGeom>
              <a:avLst/>
              <a:gdLst>
                <a:gd name="T0" fmla="*/ 0 w 142"/>
                <a:gd name="T1" fmla="*/ 1 h 200"/>
                <a:gd name="T2" fmla="*/ 0 w 142"/>
                <a:gd name="T3" fmla="*/ 0 h 200"/>
                <a:gd name="T4" fmla="*/ 0 w 142"/>
                <a:gd name="T5" fmla="*/ 0 h 200"/>
                <a:gd name="T6" fmla="*/ 0 w 142"/>
                <a:gd name="T7" fmla="*/ 0 h 200"/>
                <a:gd name="T8" fmla="*/ 0 w 142"/>
                <a:gd name="T9" fmla="*/ 0 h 200"/>
                <a:gd name="T10" fmla="*/ 0 w 142"/>
                <a:gd name="T11" fmla="*/ 0 h 200"/>
                <a:gd name="T12" fmla="*/ 0 w 142"/>
                <a:gd name="T13" fmla="*/ 0 h 200"/>
                <a:gd name="T14" fmla="*/ 0 w 142"/>
                <a:gd name="T15" fmla="*/ 0 h 200"/>
                <a:gd name="T16" fmla="*/ 0 w 142"/>
                <a:gd name="T17" fmla="*/ 0 h 200"/>
                <a:gd name="T18" fmla="*/ 0 w 142"/>
                <a:gd name="T19" fmla="*/ 1 h 2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2" h="200">
                  <a:moveTo>
                    <a:pt x="115" y="200"/>
                  </a:moveTo>
                  <a:lnTo>
                    <a:pt x="31" y="169"/>
                  </a:lnTo>
                  <a:lnTo>
                    <a:pt x="31" y="115"/>
                  </a:lnTo>
                  <a:lnTo>
                    <a:pt x="0" y="0"/>
                  </a:lnTo>
                  <a:lnTo>
                    <a:pt x="31" y="0"/>
                  </a:lnTo>
                  <a:lnTo>
                    <a:pt x="57" y="0"/>
                  </a:lnTo>
                  <a:lnTo>
                    <a:pt x="115" y="0"/>
                  </a:lnTo>
                  <a:lnTo>
                    <a:pt x="142" y="85"/>
                  </a:lnTo>
                  <a:lnTo>
                    <a:pt x="142" y="169"/>
                  </a:lnTo>
                  <a:lnTo>
                    <a:pt x="115" y="20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08" name="Freeform 2494">
              <a:extLst>
                <a:ext uri="{FF2B5EF4-FFF2-40B4-BE49-F238E27FC236}">
                  <a16:creationId xmlns:a16="http://schemas.microsoft.com/office/drawing/2014/main" id="{2EE00899-8415-4DE7-8FC0-A08F48DBD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" y="2214"/>
              <a:ext cx="1" cy="8"/>
            </a:xfrm>
            <a:custGeom>
              <a:avLst/>
              <a:gdLst>
                <a:gd name="T0" fmla="*/ 0 w 28"/>
                <a:gd name="T1" fmla="*/ 0 h 143"/>
                <a:gd name="T2" fmla="*/ 0 w 28"/>
                <a:gd name="T3" fmla="*/ 0 h 143"/>
                <a:gd name="T4" fmla="*/ 0 w 28"/>
                <a:gd name="T5" fmla="*/ 0 h 143"/>
                <a:gd name="T6" fmla="*/ 0 w 28"/>
                <a:gd name="T7" fmla="*/ 0 h 143"/>
                <a:gd name="T8" fmla="*/ 0 w 28"/>
                <a:gd name="T9" fmla="*/ 0 h 143"/>
                <a:gd name="T10" fmla="*/ 0 w 28"/>
                <a:gd name="T11" fmla="*/ 0 h 143"/>
                <a:gd name="T12" fmla="*/ 0 w 28"/>
                <a:gd name="T13" fmla="*/ 0 h 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143">
                  <a:moveTo>
                    <a:pt x="0" y="143"/>
                  </a:moveTo>
                  <a:lnTo>
                    <a:pt x="0" y="112"/>
                  </a:lnTo>
                  <a:lnTo>
                    <a:pt x="0" y="85"/>
                  </a:lnTo>
                  <a:lnTo>
                    <a:pt x="0" y="58"/>
                  </a:lnTo>
                  <a:lnTo>
                    <a:pt x="28" y="0"/>
                  </a:lnTo>
                  <a:lnTo>
                    <a:pt x="28" y="58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09" name="Freeform 2495">
              <a:extLst>
                <a:ext uri="{FF2B5EF4-FFF2-40B4-BE49-F238E27FC236}">
                  <a16:creationId xmlns:a16="http://schemas.microsoft.com/office/drawing/2014/main" id="{4EB5035D-D64E-41CE-AED1-E02D1D91A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2" y="2217"/>
              <a:ext cx="111" cy="79"/>
            </a:xfrm>
            <a:custGeom>
              <a:avLst/>
              <a:gdLst>
                <a:gd name="T0" fmla="*/ 5 w 2105"/>
                <a:gd name="T1" fmla="*/ 0 h 1506"/>
                <a:gd name="T2" fmla="*/ 5 w 2105"/>
                <a:gd name="T3" fmla="*/ 1 h 1506"/>
                <a:gd name="T4" fmla="*/ 5 w 2105"/>
                <a:gd name="T5" fmla="*/ 1 h 1506"/>
                <a:gd name="T6" fmla="*/ 5 w 2105"/>
                <a:gd name="T7" fmla="*/ 1 h 1506"/>
                <a:gd name="T8" fmla="*/ 5 w 2105"/>
                <a:gd name="T9" fmla="*/ 1 h 1506"/>
                <a:gd name="T10" fmla="*/ 5 w 2105"/>
                <a:gd name="T11" fmla="*/ 1 h 1506"/>
                <a:gd name="T12" fmla="*/ 4 w 2105"/>
                <a:gd name="T13" fmla="*/ 1 h 1506"/>
                <a:gd name="T14" fmla="*/ 4 w 2105"/>
                <a:gd name="T15" fmla="*/ 2 h 1506"/>
                <a:gd name="T16" fmla="*/ 4 w 2105"/>
                <a:gd name="T17" fmla="*/ 2 h 1506"/>
                <a:gd name="T18" fmla="*/ 4 w 2105"/>
                <a:gd name="T19" fmla="*/ 2 h 1506"/>
                <a:gd name="T20" fmla="*/ 4 w 2105"/>
                <a:gd name="T21" fmla="*/ 2 h 1506"/>
                <a:gd name="T22" fmla="*/ 3 w 2105"/>
                <a:gd name="T23" fmla="*/ 2 h 1506"/>
                <a:gd name="T24" fmla="*/ 3 w 2105"/>
                <a:gd name="T25" fmla="*/ 2 h 1506"/>
                <a:gd name="T26" fmla="*/ 3 w 2105"/>
                <a:gd name="T27" fmla="*/ 3 h 1506"/>
                <a:gd name="T28" fmla="*/ 3 w 2105"/>
                <a:gd name="T29" fmla="*/ 3 h 1506"/>
                <a:gd name="T30" fmla="*/ 2 w 2105"/>
                <a:gd name="T31" fmla="*/ 3 h 1506"/>
                <a:gd name="T32" fmla="*/ 2 w 2105"/>
                <a:gd name="T33" fmla="*/ 3 h 1506"/>
                <a:gd name="T34" fmla="*/ 2 w 2105"/>
                <a:gd name="T35" fmla="*/ 3 h 1506"/>
                <a:gd name="T36" fmla="*/ 2 w 2105"/>
                <a:gd name="T37" fmla="*/ 3 h 1506"/>
                <a:gd name="T38" fmla="*/ 1 w 2105"/>
                <a:gd name="T39" fmla="*/ 3 h 1506"/>
                <a:gd name="T40" fmla="*/ 1 w 2105"/>
                <a:gd name="T41" fmla="*/ 3 h 1506"/>
                <a:gd name="T42" fmla="*/ 1 w 2105"/>
                <a:gd name="T43" fmla="*/ 4 h 1506"/>
                <a:gd name="T44" fmla="*/ 1 w 2105"/>
                <a:gd name="T45" fmla="*/ 4 h 1506"/>
                <a:gd name="T46" fmla="*/ 0 w 2105"/>
                <a:gd name="T47" fmla="*/ 4 h 1506"/>
                <a:gd name="T48" fmla="*/ 0 w 2105"/>
                <a:gd name="T49" fmla="*/ 4 h 1506"/>
                <a:gd name="T50" fmla="*/ 0 w 2105"/>
                <a:gd name="T51" fmla="*/ 4 h 1506"/>
                <a:gd name="T52" fmla="*/ 0 w 2105"/>
                <a:gd name="T53" fmla="*/ 4 h 1506"/>
                <a:gd name="T54" fmla="*/ 0 w 2105"/>
                <a:gd name="T55" fmla="*/ 4 h 1506"/>
                <a:gd name="T56" fmla="*/ 0 w 2105"/>
                <a:gd name="T57" fmla="*/ 4 h 1506"/>
                <a:gd name="T58" fmla="*/ 0 w 2105"/>
                <a:gd name="T59" fmla="*/ 4 h 1506"/>
                <a:gd name="T60" fmla="*/ 1 w 2105"/>
                <a:gd name="T61" fmla="*/ 3 h 1506"/>
                <a:gd name="T62" fmla="*/ 1 w 2105"/>
                <a:gd name="T63" fmla="*/ 3 h 1506"/>
                <a:gd name="T64" fmla="*/ 1 w 2105"/>
                <a:gd name="T65" fmla="*/ 3 h 1506"/>
                <a:gd name="T66" fmla="*/ 1 w 2105"/>
                <a:gd name="T67" fmla="*/ 3 h 1506"/>
                <a:gd name="T68" fmla="*/ 1 w 2105"/>
                <a:gd name="T69" fmla="*/ 3 h 1506"/>
                <a:gd name="T70" fmla="*/ 1 w 2105"/>
                <a:gd name="T71" fmla="*/ 3 h 1506"/>
                <a:gd name="T72" fmla="*/ 2 w 2105"/>
                <a:gd name="T73" fmla="*/ 2 h 1506"/>
                <a:gd name="T74" fmla="*/ 2 w 2105"/>
                <a:gd name="T75" fmla="*/ 2 h 1506"/>
                <a:gd name="T76" fmla="*/ 2 w 2105"/>
                <a:gd name="T77" fmla="*/ 2 h 1506"/>
                <a:gd name="T78" fmla="*/ 2 w 2105"/>
                <a:gd name="T79" fmla="*/ 2 h 1506"/>
                <a:gd name="T80" fmla="*/ 3 w 2105"/>
                <a:gd name="T81" fmla="*/ 2 h 1506"/>
                <a:gd name="T82" fmla="*/ 3 w 2105"/>
                <a:gd name="T83" fmla="*/ 2 h 1506"/>
                <a:gd name="T84" fmla="*/ 3 w 2105"/>
                <a:gd name="T85" fmla="*/ 1 h 1506"/>
                <a:gd name="T86" fmla="*/ 3 w 2105"/>
                <a:gd name="T87" fmla="*/ 1 h 1506"/>
                <a:gd name="T88" fmla="*/ 3 w 2105"/>
                <a:gd name="T89" fmla="*/ 1 h 1506"/>
                <a:gd name="T90" fmla="*/ 4 w 2105"/>
                <a:gd name="T91" fmla="*/ 1 h 1506"/>
                <a:gd name="T92" fmla="*/ 4 w 2105"/>
                <a:gd name="T93" fmla="*/ 1 h 1506"/>
                <a:gd name="T94" fmla="*/ 4 w 2105"/>
                <a:gd name="T95" fmla="*/ 1 h 1506"/>
                <a:gd name="T96" fmla="*/ 4 w 2105"/>
                <a:gd name="T97" fmla="*/ 1 h 1506"/>
                <a:gd name="T98" fmla="*/ 5 w 2105"/>
                <a:gd name="T99" fmla="*/ 1 h 1506"/>
                <a:gd name="T100" fmla="*/ 5 w 2105"/>
                <a:gd name="T101" fmla="*/ 0 h 1506"/>
                <a:gd name="T102" fmla="*/ 5 w 2105"/>
                <a:gd name="T103" fmla="*/ 0 h 1506"/>
                <a:gd name="T104" fmla="*/ 5 w 2105"/>
                <a:gd name="T105" fmla="*/ 0 h 1506"/>
                <a:gd name="T106" fmla="*/ 6 w 2105"/>
                <a:gd name="T107" fmla="*/ 0 h 1506"/>
                <a:gd name="T108" fmla="*/ 6 w 2105"/>
                <a:gd name="T109" fmla="*/ 0 h 1506"/>
                <a:gd name="T110" fmla="*/ 6 w 2105"/>
                <a:gd name="T111" fmla="*/ 0 h 1506"/>
                <a:gd name="T112" fmla="*/ 6 w 2105"/>
                <a:gd name="T113" fmla="*/ 0 h 1506"/>
                <a:gd name="T114" fmla="*/ 5 w 2105"/>
                <a:gd name="T115" fmla="*/ 0 h 150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105" h="1506">
                  <a:moveTo>
                    <a:pt x="1962" y="85"/>
                  </a:moveTo>
                  <a:lnTo>
                    <a:pt x="1936" y="199"/>
                  </a:lnTo>
                  <a:lnTo>
                    <a:pt x="1878" y="283"/>
                  </a:lnTo>
                  <a:lnTo>
                    <a:pt x="1821" y="340"/>
                  </a:lnTo>
                  <a:lnTo>
                    <a:pt x="1764" y="425"/>
                  </a:lnTo>
                  <a:lnTo>
                    <a:pt x="1706" y="483"/>
                  </a:lnTo>
                  <a:lnTo>
                    <a:pt x="1621" y="540"/>
                  </a:lnTo>
                  <a:lnTo>
                    <a:pt x="1536" y="594"/>
                  </a:lnTo>
                  <a:lnTo>
                    <a:pt x="1479" y="651"/>
                  </a:lnTo>
                  <a:lnTo>
                    <a:pt x="1395" y="709"/>
                  </a:lnTo>
                  <a:lnTo>
                    <a:pt x="1307" y="766"/>
                  </a:lnTo>
                  <a:lnTo>
                    <a:pt x="1223" y="794"/>
                  </a:lnTo>
                  <a:lnTo>
                    <a:pt x="1138" y="851"/>
                  </a:lnTo>
                  <a:lnTo>
                    <a:pt x="1053" y="908"/>
                  </a:lnTo>
                  <a:lnTo>
                    <a:pt x="966" y="966"/>
                  </a:lnTo>
                  <a:lnTo>
                    <a:pt x="881" y="993"/>
                  </a:lnTo>
                  <a:lnTo>
                    <a:pt x="797" y="1051"/>
                  </a:lnTo>
                  <a:lnTo>
                    <a:pt x="712" y="1077"/>
                  </a:lnTo>
                  <a:lnTo>
                    <a:pt x="625" y="1134"/>
                  </a:lnTo>
                  <a:lnTo>
                    <a:pt x="540" y="1192"/>
                  </a:lnTo>
                  <a:lnTo>
                    <a:pt x="456" y="1249"/>
                  </a:lnTo>
                  <a:lnTo>
                    <a:pt x="372" y="1306"/>
                  </a:lnTo>
                  <a:lnTo>
                    <a:pt x="284" y="1391"/>
                  </a:lnTo>
                  <a:lnTo>
                    <a:pt x="172" y="1449"/>
                  </a:lnTo>
                  <a:lnTo>
                    <a:pt x="115" y="1506"/>
                  </a:lnTo>
                  <a:lnTo>
                    <a:pt x="57" y="1506"/>
                  </a:lnTo>
                  <a:lnTo>
                    <a:pt x="30" y="1449"/>
                  </a:lnTo>
                  <a:lnTo>
                    <a:pt x="0" y="1419"/>
                  </a:lnTo>
                  <a:lnTo>
                    <a:pt x="57" y="1364"/>
                  </a:lnTo>
                  <a:lnTo>
                    <a:pt x="115" y="1277"/>
                  </a:lnTo>
                  <a:lnTo>
                    <a:pt x="200" y="1222"/>
                  </a:lnTo>
                  <a:lnTo>
                    <a:pt x="257" y="1165"/>
                  </a:lnTo>
                  <a:lnTo>
                    <a:pt x="341" y="1108"/>
                  </a:lnTo>
                  <a:lnTo>
                    <a:pt x="398" y="1051"/>
                  </a:lnTo>
                  <a:lnTo>
                    <a:pt x="483" y="993"/>
                  </a:lnTo>
                  <a:lnTo>
                    <a:pt x="540" y="936"/>
                  </a:lnTo>
                  <a:lnTo>
                    <a:pt x="625" y="881"/>
                  </a:lnTo>
                  <a:lnTo>
                    <a:pt x="683" y="823"/>
                  </a:lnTo>
                  <a:lnTo>
                    <a:pt x="797" y="766"/>
                  </a:lnTo>
                  <a:lnTo>
                    <a:pt x="855" y="709"/>
                  </a:lnTo>
                  <a:lnTo>
                    <a:pt x="939" y="651"/>
                  </a:lnTo>
                  <a:lnTo>
                    <a:pt x="1024" y="594"/>
                  </a:lnTo>
                  <a:lnTo>
                    <a:pt x="1081" y="540"/>
                  </a:lnTo>
                  <a:lnTo>
                    <a:pt x="1166" y="510"/>
                  </a:lnTo>
                  <a:lnTo>
                    <a:pt x="1253" y="453"/>
                  </a:lnTo>
                  <a:lnTo>
                    <a:pt x="1338" y="396"/>
                  </a:lnTo>
                  <a:lnTo>
                    <a:pt x="1422" y="340"/>
                  </a:lnTo>
                  <a:lnTo>
                    <a:pt x="1479" y="311"/>
                  </a:lnTo>
                  <a:lnTo>
                    <a:pt x="1594" y="253"/>
                  </a:lnTo>
                  <a:lnTo>
                    <a:pt x="1679" y="199"/>
                  </a:lnTo>
                  <a:lnTo>
                    <a:pt x="1736" y="142"/>
                  </a:lnTo>
                  <a:lnTo>
                    <a:pt x="1848" y="111"/>
                  </a:lnTo>
                  <a:lnTo>
                    <a:pt x="1905" y="85"/>
                  </a:lnTo>
                  <a:lnTo>
                    <a:pt x="1990" y="27"/>
                  </a:lnTo>
                  <a:lnTo>
                    <a:pt x="2077" y="0"/>
                  </a:lnTo>
                  <a:lnTo>
                    <a:pt x="2105" y="27"/>
                  </a:lnTo>
                  <a:lnTo>
                    <a:pt x="2047" y="85"/>
                  </a:lnTo>
                  <a:lnTo>
                    <a:pt x="1962" y="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10" name="Freeform 2496">
              <a:extLst>
                <a:ext uri="{FF2B5EF4-FFF2-40B4-BE49-F238E27FC236}">
                  <a16:creationId xmlns:a16="http://schemas.microsoft.com/office/drawing/2014/main" id="{7DDE2B9C-8B24-40A1-B9B8-97FF2B6BE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2" y="2217"/>
              <a:ext cx="6" cy="8"/>
            </a:xfrm>
            <a:custGeom>
              <a:avLst/>
              <a:gdLst>
                <a:gd name="T0" fmla="*/ 0 w 113"/>
                <a:gd name="T1" fmla="*/ 0 h 142"/>
                <a:gd name="T2" fmla="*/ 0 w 113"/>
                <a:gd name="T3" fmla="*/ 0 h 142"/>
                <a:gd name="T4" fmla="*/ 0 w 113"/>
                <a:gd name="T5" fmla="*/ 0 h 142"/>
                <a:gd name="T6" fmla="*/ 0 w 113"/>
                <a:gd name="T7" fmla="*/ 0 h 142"/>
                <a:gd name="T8" fmla="*/ 0 w 113"/>
                <a:gd name="T9" fmla="*/ 0 h 142"/>
                <a:gd name="T10" fmla="*/ 0 w 113"/>
                <a:gd name="T11" fmla="*/ 0 h 142"/>
                <a:gd name="T12" fmla="*/ 0 w 113"/>
                <a:gd name="T13" fmla="*/ 0 h 142"/>
                <a:gd name="T14" fmla="*/ 0 w 113"/>
                <a:gd name="T15" fmla="*/ 0 h 142"/>
                <a:gd name="T16" fmla="*/ 0 w 113"/>
                <a:gd name="T17" fmla="*/ 0 h 142"/>
                <a:gd name="T18" fmla="*/ 0 w 113"/>
                <a:gd name="T19" fmla="*/ 0 h 14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3" h="142">
                  <a:moveTo>
                    <a:pt x="113" y="85"/>
                  </a:moveTo>
                  <a:lnTo>
                    <a:pt x="85" y="142"/>
                  </a:lnTo>
                  <a:lnTo>
                    <a:pt x="28" y="111"/>
                  </a:lnTo>
                  <a:lnTo>
                    <a:pt x="28" y="85"/>
                  </a:lnTo>
                  <a:lnTo>
                    <a:pt x="0" y="85"/>
                  </a:lnTo>
                  <a:lnTo>
                    <a:pt x="0" y="54"/>
                  </a:lnTo>
                  <a:lnTo>
                    <a:pt x="28" y="0"/>
                  </a:lnTo>
                  <a:lnTo>
                    <a:pt x="58" y="27"/>
                  </a:lnTo>
                  <a:lnTo>
                    <a:pt x="85" y="54"/>
                  </a:lnTo>
                  <a:lnTo>
                    <a:pt x="113" y="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11" name="Freeform 2497">
              <a:extLst>
                <a:ext uri="{FF2B5EF4-FFF2-40B4-BE49-F238E27FC236}">
                  <a16:creationId xmlns:a16="http://schemas.microsoft.com/office/drawing/2014/main" id="{C7972F3C-A4ED-436F-AD4D-BA11360B9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" y="2226"/>
              <a:ext cx="59" cy="31"/>
            </a:xfrm>
            <a:custGeom>
              <a:avLst/>
              <a:gdLst>
                <a:gd name="T0" fmla="*/ 3 w 1111"/>
                <a:gd name="T1" fmla="*/ 1 h 598"/>
                <a:gd name="T2" fmla="*/ 2 w 1111"/>
                <a:gd name="T3" fmla="*/ 0 h 598"/>
                <a:gd name="T4" fmla="*/ 2 w 1111"/>
                <a:gd name="T5" fmla="*/ 0 h 598"/>
                <a:gd name="T6" fmla="*/ 2 w 1111"/>
                <a:gd name="T7" fmla="*/ 0 h 598"/>
                <a:gd name="T8" fmla="*/ 1 w 1111"/>
                <a:gd name="T9" fmla="*/ 1 h 598"/>
                <a:gd name="T10" fmla="*/ 1 w 1111"/>
                <a:gd name="T11" fmla="*/ 1 h 598"/>
                <a:gd name="T12" fmla="*/ 1 w 1111"/>
                <a:gd name="T13" fmla="*/ 1 h 598"/>
                <a:gd name="T14" fmla="*/ 0 w 1111"/>
                <a:gd name="T15" fmla="*/ 1 h 598"/>
                <a:gd name="T16" fmla="*/ 0 w 1111"/>
                <a:gd name="T17" fmla="*/ 2 h 598"/>
                <a:gd name="T18" fmla="*/ 0 w 1111"/>
                <a:gd name="T19" fmla="*/ 1 h 598"/>
                <a:gd name="T20" fmla="*/ 1 w 1111"/>
                <a:gd name="T21" fmla="*/ 1 h 598"/>
                <a:gd name="T22" fmla="*/ 1 w 1111"/>
                <a:gd name="T23" fmla="*/ 0 h 598"/>
                <a:gd name="T24" fmla="*/ 2 w 1111"/>
                <a:gd name="T25" fmla="*/ 0 h 598"/>
                <a:gd name="T26" fmla="*/ 2 w 1111"/>
                <a:gd name="T27" fmla="*/ 0 h 598"/>
                <a:gd name="T28" fmla="*/ 2 w 1111"/>
                <a:gd name="T29" fmla="*/ 0 h 598"/>
                <a:gd name="T30" fmla="*/ 3 w 1111"/>
                <a:gd name="T31" fmla="*/ 0 h 598"/>
                <a:gd name="T32" fmla="*/ 3 w 1111"/>
                <a:gd name="T33" fmla="*/ 0 h 598"/>
                <a:gd name="T34" fmla="*/ 3 w 1111"/>
                <a:gd name="T35" fmla="*/ 0 h 598"/>
                <a:gd name="T36" fmla="*/ 3 w 1111"/>
                <a:gd name="T37" fmla="*/ 1 h 59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111" h="598">
                  <a:moveTo>
                    <a:pt x="996" y="257"/>
                  </a:moveTo>
                  <a:lnTo>
                    <a:pt x="824" y="172"/>
                  </a:lnTo>
                  <a:lnTo>
                    <a:pt x="683" y="143"/>
                  </a:lnTo>
                  <a:lnTo>
                    <a:pt x="541" y="143"/>
                  </a:lnTo>
                  <a:lnTo>
                    <a:pt x="429" y="228"/>
                  </a:lnTo>
                  <a:lnTo>
                    <a:pt x="314" y="315"/>
                  </a:lnTo>
                  <a:lnTo>
                    <a:pt x="200" y="400"/>
                  </a:lnTo>
                  <a:lnTo>
                    <a:pt x="87" y="483"/>
                  </a:lnTo>
                  <a:lnTo>
                    <a:pt x="0" y="598"/>
                  </a:lnTo>
                  <a:lnTo>
                    <a:pt x="115" y="400"/>
                  </a:lnTo>
                  <a:lnTo>
                    <a:pt x="229" y="228"/>
                  </a:lnTo>
                  <a:lnTo>
                    <a:pt x="429" y="143"/>
                  </a:lnTo>
                  <a:lnTo>
                    <a:pt x="541" y="115"/>
                  </a:lnTo>
                  <a:lnTo>
                    <a:pt x="683" y="58"/>
                  </a:lnTo>
                  <a:lnTo>
                    <a:pt x="882" y="31"/>
                  </a:lnTo>
                  <a:lnTo>
                    <a:pt x="1024" y="0"/>
                  </a:lnTo>
                  <a:lnTo>
                    <a:pt x="1111" y="31"/>
                  </a:lnTo>
                  <a:lnTo>
                    <a:pt x="1111" y="115"/>
                  </a:lnTo>
                  <a:lnTo>
                    <a:pt x="996" y="25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12" name="Freeform 2498">
              <a:extLst>
                <a:ext uri="{FF2B5EF4-FFF2-40B4-BE49-F238E27FC236}">
                  <a16:creationId xmlns:a16="http://schemas.microsoft.com/office/drawing/2014/main" id="{FE9008D2-2846-4B3F-AB59-890422E7E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2" y="2228"/>
              <a:ext cx="6" cy="5"/>
            </a:xfrm>
            <a:custGeom>
              <a:avLst/>
              <a:gdLst>
                <a:gd name="T0" fmla="*/ 0 w 113"/>
                <a:gd name="T1" fmla="*/ 0 h 112"/>
                <a:gd name="T2" fmla="*/ 0 w 113"/>
                <a:gd name="T3" fmla="*/ 0 h 112"/>
                <a:gd name="T4" fmla="*/ 0 w 113"/>
                <a:gd name="T5" fmla="*/ 0 h 112"/>
                <a:gd name="T6" fmla="*/ 0 w 113"/>
                <a:gd name="T7" fmla="*/ 0 h 112"/>
                <a:gd name="T8" fmla="*/ 0 w 113"/>
                <a:gd name="T9" fmla="*/ 0 h 112"/>
                <a:gd name="T10" fmla="*/ 0 w 113"/>
                <a:gd name="T11" fmla="*/ 0 h 112"/>
                <a:gd name="T12" fmla="*/ 0 w 113"/>
                <a:gd name="T13" fmla="*/ 0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3" h="112">
                  <a:moveTo>
                    <a:pt x="113" y="0"/>
                  </a:moveTo>
                  <a:lnTo>
                    <a:pt x="113" y="54"/>
                  </a:lnTo>
                  <a:lnTo>
                    <a:pt x="58" y="112"/>
                  </a:lnTo>
                  <a:lnTo>
                    <a:pt x="28" y="112"/>
                  </a:lnTo>
                  <a:lnTo>
                    <a:pt x="0" y="27"/>
                  </a:lnTo>
                  <a:lnTo>
                    <a:pt x="58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13" name="Freeform 2499">
              <a:extLst>
                <a:ext uri="{FF2B5EF4-FFF2-40B4-BE49-F238E27FC236}">
                  <a16:creationId xmlns:a16="http://schemas.microsoft.com/office/drawing/2014/main" id="{EE6CB146-B77C-46B0-883B-01D51C396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5" y="2239"/>
              <a:ext cx="12" cy="6"/>
            </a:xfrm>
            <a:custGeom>
              <a:avLst/>
              <a:gdLst>
                <a:gd name="T0" fmla="*/ 1 w 226"/>
                <a:gd name="T1" fmla="*/ 0 h 115"/>
                <a:gd name="T2" fmla="*/ 0 w 226"/>
                <a:gd name="T3" fmla="*/ 0 h 115"/>
                <a:gd name="T4" fmla="*/ 0 w 226"/>
                <a:gd name="T5" fmla="*/ 0 h 115"/>
                <a:gd name="T6" fmla="*/ 0 w 226"/>
                <a:gd name="T7" fmla="*/ 0 h 115"/>
                <a:gd name="T8" fmla="*/ 0 w 226"/>
                <a:gd name="T9" fmla="*/ 0 h 115"/>
                <a:gd name="T10" fmla="*/ 0 w 226"/>
                <a:gd name="T11" fmla="*/ 0 h 115"/>
                <a:gd name="T12" fmla="*/ 1 w 226"/>
                <a:gd name="T13" fmla="*/ 0 h 1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6" h="115">
                  <a:moveTo>
                    <a:pt x="226" y="0"/>
                  </a:moveTo>
                  <a:lnTo>
                    <a:pt x="142" y="58"/>
                  </a:lnTo>
                  <a:lnTo>
                    <a:pt x="85" y="115"/>
                  </a:lnTo>
                  <a:lnTo>
                    <a:pt x="0" y="115"/>
                  </a:lnTo>
                  <a:lnTo>
                    <a:pt x="85" y="85"/>
                  </a:lnTo>
                  <a:lnTo>
                    <a:pt x="168" y="28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14" name="Freeform 2500">
              <a:extLst>
                <a:ext uri="{FF2B5EF4-FFF2-40B4-BE49-F238E27FC236}">
                  <a16:creationId xmlns:a16="http://schemas.microsoft.com/office/drawing/2014/main" id="{6F38DB53-9073-4A6D-9890-0BE700010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8" y="2239"/>
              <a:ext cx="51" cy="35"/>
            </a:xfrm>
            <a:custGeom>
              <a:avLst/>
              <a:gdLst>
                <a:gd name="T0" fmla="*/ 1 w 966"/>
                <a:gd name="T1" fmla="*/ 2 h 652"/>
                <a:gd name="T2" fmla="*/ 0 w 966"/>
                <a:gd name="T3" fmla="*/ 2 h 652"/>
                <a:gd name="T4" fmla="*/ 0 w 966"/>
                <a:gd name="T5" fmla="*/ 2 h 652"/>
                <a:gd name="T6" fmla="*/ 0 w 966"/>
                <a:gd name="T7" fmla="*/ 2 h 652"/>
                <a:gd name="T8" fmla="*/ 0 w 966"/>
                <a:gd name="T9" fmla="*/ 2 h 652"/>
                <a:gd name="T10" fmla="*/ 0 w 966"/>
                <a:gd name="T11" fmla="*/ 2 h 652"/>
                <a:gd name="T12" fmla="*/ 0 w 966"/>
                <a:gd name="T13" fmla="*/ 2 h 652"/>
                <a:gd name="T14" fmla="*/ 0 w 966"/>
                <a:gd name="T15" fmla="*/ 2 h 652"/>
                <a:gd name="T16" fmla="*/ 0 w 966"/>
                <a:gd name="T17" fmla="*/ 2 h 652"/>
                <a:gd name="T18" fmla="*/ 0 w 966"/>
                <a:gd name="T19" fmla="*/ 1 h 652"/>
                <a:gd name="T20" fmla="*/ 1 w 966"/>
                <a:gd name="T21" fmla="*/ 1 h 652"/>
                <a:gd name="T22" fmla="*/ 1 w 966"/>
                <a:gd name="T23" fmla="*/ 1 h 652"/>
                <a:gd name="T24" fmla="*/ 1 w 966"/>
                <a:gd name="T25" fmla="*/ 1 h 652"/>
                <a:gd name="T26" fmla="*/ 1 w 966"/>
                <a:gd name="T27" fmla="*/ 1 h 652"/>
                <a:gd name="T28" fmla="*/ 1 w 966"/>
                <a:gd name="T29" fmla="*/ 1 h 652"/>
                <a:gd name="T30" fmla="*/ 1 w 966"/>
                <a:gd name="T31" fmla="*/ 1 h 652"/>
                <a:gd name="T32" fmla="*/ 2 w 966"/>
                <a:gd name="T33" fmla="*/ 1 h 652"/>
                <a:gd name="T34" fmla="*/ 2 w 966"/>
                <a:gd name="T35" fmla="*/ 0 h 652"/>
                <a:gd name="T36" fmla="*/ 3 w 966"/>
                <a:gd name="T37" fmla="*/ 0 h 652"/>
                <a:gd name="T38" fmla="*/ 2 w 966"/>
                <a:gd name="T39" fmla="*/ 0 h 652"/>
                <a:gd name="T40" fmla="*/ 2 w 966"/>
                <a:gd name="T41" fmla="*/ 0 h 652"/>
                <a:gd name="T42" fmla="*/ 2 w 966"/>
                <a:gd name="T43" fmla="*/ 1 h 652"/>
                <a:gd name="T44" fmla="*/ 2 w 966"/>
                <a:gd name="T45" fmla="*/ 1 h 652"/>
                <a:gd name="T46" fmla="*/ 1 w 966"/>
                <a:gd name="T47" fmla="*/ 1 h 652"/>
                <a:gd name="T48" fmla="*/ 1 w 966"/>
                <a:gd name="T49" fmla="*/ 1 h 652"/>
                <a:gd name="T50" fmla="*/ 1 w 966"/>
                <a:gd name="T51" fmla="*/ 1 h 652"/>
                <a:gd name="T52" fmla="*/ 1 w 966"/>
                <a:gd name="T53" fmla="*/ 2 h 65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966" h="652">
                  <a:moveTo>
                    <a:pt x="198" y="541"/>
                  </a:moveTo>
                  <a:lnTo>
                    <a:pt x="114" y="568"/>
                  </a:lnTo>
                  <a:lnTo>
                    <a:pt x="57" y="626"/>
                  </a:lnTo>
                  <a:lnTo>
                    <a:pt x="29" y="626"/>
                  </a:lnTo>
                  <a:lnTo>
                    <a:pt x="0" y="652"/>
                  </a:lnTo>
                  <a:lnTo>
                    <a:pt x="0" y="626"/>
                  </a:lnTo>
                  <a:lnTo>
                    <a:pt x="29" y="598"/>
                  </a:lnTo>
                  <a:lnTo>
                    <a:pt x="57" y="568"/>
                  </a:lnTo>
                  <a:lnTo>
                    <a:pt x="114" y="541"/>
                  </a:lnTo>
                  <a:lnTo>
                    <a:pt x="141" y="511"/>
                  </a:lnTo>
                  <a:lnTo>
                    <a:pt x="198" y="483"/>
                  </a:lnTo>
                  <a:lnTo>
                    <a:pt x="229" y="426"/>
                  </a:lnTo>
                  <a:lnTo>
                    <a:pt x="283" y="398"/>
                  </a:lnTo>
                  <a:lnTo>
                    <a:pt x="341" y="369"/>
                  </a:lnTo>
                  <a:lnTo>
                    <a:pt x="370" y="341"/>
                  </a:lnTo>
                  <a:lnTo>
                    <a:pt x="398" y="341"/>
                  </a:lnTo>
                  <a:lnTo>
                    <a:pt x="570" y="226"/>
                  </a:lnTo>
                  <a:lnTo>
                    <a:pt x="766" y="115"/>
                  </a:lnTo>
                  <a:lnTo>
                    <a:pt x="966" y="0"/>
                  </a:lnTo>
                  <a:lnTo>
                    <a:pt x="881" y="85"/>
                  </a:lnTo>
                  <a:lnTo>
                    <a:pt x="796" y="143"/>
                  </a:lnTo>
                  <a:lnTo>
                    <a:pt x="712" y="200"/>
                  </a:lnTo>
                  <a:lnTo>
                    <a:pt x="598" y="284"/>
                  </a:lnTo>
                  <a:lnTo>
                    <a:pt x="513" y="341"/>
                  </a:lnTo>
                  <a:lnTo>
                    <a:pt x="398" y="398"/>
                  </a:lnTo>
                  <a:lnTo>
                    <a:pt x="313" y="483"/>
                  </a:lnTo>
                  <a:lnTo>
                    <a:pt x="198" y="54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15" name="Freeform 2501">
              <a:extLst>
                <a:ext uri="{FF2B5EF4-FFF2-40B4-BE49-F238E27FC236}">
                  <a16:creationId xmlns:a16="http://schemas.microsoft.com/office/drawing/2014/main" id="{45E96446-A869-4A48-A017-94DC80DAF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" y="2245"/>
              <a:ext cx="18" cy="18"/>
            </a:xfrm>
            <a:custGeom>
              <a:avLst/>
              <a:gdLst>
                <a:gd name="T0" fmla="*/ 0 w 342"/>
                <a:gd name="T1" fmla="*/ 0 h 341"/>
                <a:gd name="T2" fmla="*/ 0 w 342"/>
                <a:gd name="T3" fmla="*/ 0 h 341"/>
                <a:gd name="T4" fmla="*/ 0 w 342"/>
                <a:gd name="T5" fmla="*/ 1 h 341"/>
                <a:gd name="T6" fmla="*/ 1 w 342"/>
                <a:gd name="T7" fmla="*/ 1 h 341"/>
                <a:gd name="T8" fmla="*/ 1 w 342"/>
                <a:gd name="T9" fmla="*/ 1 h 341"/>
                <a:gd name="T10" fmla="*/ 1 w 342"/>
                <a:gd name="T11" fmla="*/ 0 h 341"/>
                <a:gd name="T12" fmla="*/ 1 w 342"/>
                <a:gd name="T13" fmla="*/ 0 h 341"/>
                <a:gd name="T14" fmla="*/ 1 w 342"/>
                <a:gd name="T15" fmla="*/ 1 h 341"/>
                <a:gd name="T16" fmla="*/ 1 w 342"/>
                <a:gd name="T17" fmla="*/ 1 h 341"/>
                <a:gd name="T18" fmla="*/ 1 w 342"/>
                <a:gd name="T19" fmla="*/ 1 h 341"/>
                <a:gd name="T20" fmla="*/ 0 w 342"/>
                <a:gd name="T21" fmla="*/ 1 h 341"/>
                <a:gd name="T22" fmla="*/ 0 w 342"/>
                <a:gd name="T23" fmla="*/ 1 h 341"/>
                <a:gd name="T24" fmla="*/ 0 w 342"/>
                <a:gd name="T25" fmla="*/ 1 h 341"/>
                <a:gd name="T26" fmla="*/ 0 w 342"/>
                <a:gd name="T27" fmla="*/ 0 h 341"/>
                <a:gd name="T28" fmla="*/ 0 w 342"/>
                <a:gd name="T29" fmla="*/ 0 h 341"/>
                <a:gd name="T30" fmla="*/ 0 w 342"/>
                <a:gd name="T31" fmla="*/ 0 h 341"/>
                <a:gd name="T32" fmla="*/ 0 w 342"/>
                <a:gd name="T33" fmla="*/ 0 h 341"/>
                <a:gd name="T34" fmla="*/ 0 w 342"/>
                <a:gd name="T35" fmla="*/ 0 h 341"/>
                <a:gd name="T36" fmla="*/ 0 w 342"/>
                <a:gd name="T37" fmla="*/ 0 h 3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42" h="341">
                  <a:moveTo>
                    <a:pt x="115" y="111"/>
                  </a:moveTo>
                  <a:lnTo>
                    <a:pt x="172" y="169"/>
                  </a:lnTo>
                  <a:lnTo>
                    <a:pt x="172" y="254"/>
                  </a:lnTo>
                  <a:lnTo>
                    <a:pt x="229" y="311"/>
                  </a:lnTo>
                  <a:lnTo>
                    <a:pt x="285" y="196"/>
                  </a:lnTo>
                  <a:lnTo>
                    <a:pt x="285" y="85"/>
                  </a:lnTo>
                  <a:lnTo>
                    <a:pt x="342" y="111"/>
                  </a:lnTo>
                  <a:lnTo>
                    <a:pt x="342" y="254"/>
                  </a:lnTo>
                  <a:lnTo>
                    <a:pt x="314" y="341"/>
                  </a:lnTo>
                  <a:lnTo>
                    <a:pt x="229" y="311"/>
                  </a:lnTo>
                  <a:lnTo>
                    <a:pt x="172" y="283"/>
                  </a:lnTo>
                  <a:lnTo>
                    <a:pt x="115" y="254"/>
                  </a:lnTo>
                  <a:lnTo>
                    <a:pt x="0" y="226"/>
                  </a:lnTo>
                  <a:lnTo>
                    <a:pt x="57" y="111"/>
                  </a:lnTo>
                  <a:lnTo>
                    <a:pt x="85" y="54"/>
                  </a:lnTo>
                  <a:lnTo>
                    <a:pt x="115" y="0"/>
                  </a:lnTo>
                  <a:lnTo>
                    <a:pt x="172" y="54"/>
                  </a:lnTo>
                  <a:lnTo>
                    <a:pt x="142" y="85"/>
                  </a:lnTo>
                  <a:lnTo>
                    <a:pt x="115" y="1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16" name="Freeform 2502">
              <a:extLst>
                <a:ext uri="{FF2B5EF4-FFF2-40B4-BE49-F238E27FC236}">
                  <a16:creationId xmlns:a16="http://schemas.microsoft.com/office/drawing/2014/main" id="{23D756DC-EEA7-45CE-B398-35E761EC0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8" y="2251"/>
              <a:ext cx="53" cy="75"/>
            </a:xfrm>
            <a:custGeom>
              <a:avLst/>
              <a:gdLst>
                <a:gd name="T0" fmla="*/ 1 w 994"/>
                <a:gd name="T1" fmla="*/ 4 h 1423"/>
                <a:gd name="T2" fmla="*/ 0 w 994"/>
                <a:gd name="T3" fmla="*/ 4 h 1423"/>
                <a:gd name="T4" fmla="*/ 0 w 994"/>
                <a:gd name="T5" fmla="*/ 3 h 1423"/>
                <a:gd name="T6" fmla="*/ 0 w 994"/>
                <a:gd name="T7" fmla="*/ 3 h 1423"/>
                <a:gd name="T8" fmla="*/ 0 w 994"/>
                <a:gd name="T9" fmla="*/ 3 h 1423"/>
                <a:gd name="T10" fmla="*/ 0 w 994"/>
                <a:gd name="T11" fmla="*/ 3 h 1423"/>
                <a:gd name="T12" fmla="*/ 1 w 994"/>
                <a:gd name="T13" fmla="*/ 3 h 1423"/>
                <a:gd name="T14" fmla="*/ 1 w 994"/>
                <a:gd name="T15" fmla="*/ 2 h 1423"/>
                <a:gd name="T16" fmla="*/ 1 w 994"/>
                <a:gd name="T17" fmla="*/ 2 h 1423"/>
                <a:gd name="T18" fmla="*/ 1 w 994"/>
                <a:gd name="T19" fmla="*/ 2 h 1423"/>
                <a:gd name="T20" fmla="*/ 1 w 994"/>
                <a:gd name="T21" fmla="*/ 2 h 1423"/>
                <a:gd name="T22" fmla="*/ 1 w 994"/>
                <a:gd name="T23" fmla="*/ 2 h 1423"/>
                <a:gd name="T24" fmla="*/ 2 w 994"/>
                <a:gd name="T25" fmla="*/ 1 h 1423"/>
                <a:gd name="T26" fmla="*/ 2 w 994"/>
                <a:gd name="T27" fmla="*/ 1 h 1423"/>
                <a:gd name="T28" fmla="*/ 2 w 994"/>
                <a:gd name="T29" fmla="*/ 1 h 1423"/>
                <a:gd name="T30" fmla="*/ 2 w 994"/>
                <a:gd name="T31" fmla="*/ 1 h 1423"/>
                <a:gd name="T32" fmla="*/ 2 w 994"/>
                <a:gd name="T33" fmla="*/ 1 h 1423"/>
                <a:gd name="T34" fmla="*/ 2 w 994"/>
                <a:gd name="T35" fmla="*/ 0 h 1423"/>
                <a:gd name="T36" fmla="*/ 3 w 994"/>
                <a:gd name="T37" fmla="*/ 0 h 1423"/>
                <a:gd name="T38" fmla="*/ 3 w 994"/>
                <a:gd name="T39" fmla="*/ 0 h 1423"/>
                <a:gd name="T40" fmla="*/ 3 w 994"/>
                <a:gd name="T41" fmla="*/ 0 h 1423"/>
                <a:gd name="T42" fmla="*/ 3 w 994"/>
                <a:gd name="T43" fmla="*/ 1 h 1423"/>
                <a:gd name="T44" fmla="*/ 2 w 994"/>
                <a:gd name="T45" fmla="*/ 1 h 1423"/>
                <a:gd name="T46" fmla="*/ 2 w 994"/>
                <a:gd name="T47" fmla="*/ 1 h 1423"/>
                <a:gd name="T48" fmla="*/ 2 w 994"/>
                <a:gd name="T49" fmla="*/ 2 h 1423"/>
                <a:gd name="T50" fmla="*/ 2 w 994"/>
                <a:gd name="T51" fmla="*/ 2 h 1423"/>
                <a:gd name="T52" fmla="*/ 2 w 994"/>
                <a:gd name="T53" fmla="*/ 2 h 1423"/>
                <a:gd name="T54" fmla="*/ 2 w 994"/>
                <a:gd name="T55" fmla="*/ 3 h 1423"/>
                <a:gd name="T56" fmla="*/ 1 w 994"/>
                <a:gd name="T57" fmla="*/ 3 h 1423"/>
                <a:gd name="T58" fmla="*/ 1 w 994"/>
                <a:gd name="T59" fmla="*/ 3 h 1423"/>
                <a:gd name="T60" fmla="*/ 1 w 994"/>
                <a:gd name="T61" fmla="*/ 3 h 1423"/>
                <a:gd name="T62" fmla="*/ 1 w 994"/>
                <a:gd name="T63" fmla="*/ 4 h 1423"/>
                <a:gd name="T64" fmla="*/ 1 w 994"/>
                <a:gd name="T65" fmla="*/ 4 h 142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994" h="1423">
                  <a:moveTo>
                    <a:pt x="226" y="1423"/>
                  </a:moveTo>
                  <a:lnTo>
                    <a:pt x="142" y="1308"/>
                  </a:lnTo>
                  <a:lnTo>
                    <a:pt x="85" y="1196"/>
                  </a:lnTo>
                  <a:lnTo>
                    <a:pt x="0" y="1081"/>
                  </a:lnTo>
                  <a:lnTo>
                    <a:pt x="85" y="1024"/>
                  </a:lnTo>
                  <a:lnTo>
                    <a:pt x="142" y="966"/>
                  </a:lnTo>
                  <a:lnTo>
                    <a:pt x="199" y="912"/>
                  </a:lnTo>
                  <a:lnTo>
                    <a:pt x="257" y="825"/>
                  </a:lnTo>
                  <a:lnTo>
                    <a:pt x="341" y="768"/>
                  </a:lnTo>
                  <a:lnTo>
                    <a:pt x="398" y="713"/>
                  </a:lnTo>
                  <a:lnTo>
                    <a:pt x="455" y="626"/>
                  </a:lnTo>
                  <a:lnTo>
                    <a:pt x="511" y="571"/>
                  </a:lnTo>
                  <a:lnTo>
                    <a:pt x="568" y="514"/>
                  </a:lnTo>
                  <a:lnTo>
                    <a:pt x="625" y="426"/>
                  </a:lnTo>
                  <a:lnTo>
                    <a:pt x="652" y="342"/>
                  </a:lnTo>
                  <a:lnTo>
                    <a:pt x="709" y="285"/>
                  </a:lnTo>
                  <a:lnTo>
                    <a:pt x="766" y="200"/>
                  </a:lnTo>
                  <a:lnTo>
                    <a:pt x="824" y="143"/>
                  </a:lnTo>
                  <a:lnTo>
                    <a:pt x="909" y="58"/>
                  </a:lnTo>
                  <a:lnTo>
                    <a:pt x="994" y="0"/>
                  </a:lnTo>
                  <a:lnTo>
                    <a:pt x="966" y="115"/>
                  </a:lnTo>
                  <a:lnTo>
                    <a:pt x="909" y="257"/>
                  </a:lnTo>
                  <a:lnTo>
                    <a:pt x="851" y="342"/>
                  </a:lnTo>
                  <a:lnTo>
                    <a:pt x="797" y="457"/>
                  </a:lnTo>
                  <a:lnTo>
                    <a:pt x="766" y="571"/>
                  </a:lnTo>
                  <a:lnTo>
                    <a:pt x="683" y="683"/>
                  </a:lnTo>
                  <a:lnTo>
                    <a:pt x="598" y="798"/>
                  </a:lnTo>
                  <a:lnTo>
                    <a:pt x="568" y="912"/>
                  </a:lnTo>
                  <a:lnTo>
                    <a:pt x="483" y="997"/>
                  </a:lnTo>
                  <a:lnTo>
                    <a:pt x="398" y="1109"/>
                  </a:lnTo>
                  <a:lnTo>
                    <a:pt x="341" y="1223"/>
                  </a:lnTo>
                  <a:lnTo>
                    <a:pt x="283" y="1308"/>
                  </a:lnTo>
                  <a:lnTo>
                    <a:pt x="226" y="1423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17" name="Freeform 2503">
              <a:extLst>
                <a:ext uri="{FF2B5EF4-FFF2-40B4-BE49-F238E27FC236}">
                  <a16:creationId xmlns:a16="http://schemas.microsoft.com/office/drawing/2014/main" id="{5076C338-5D68-4ED1-BBE6-F49C7C7D1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" y="2251"/>
              <a:ext cx="12" cy="17"/>
            </a:xfrm>
            <a:custGeom>
              <a:avLst/>
              <a:gdLst>
                <a:gd name="T0" fmla="*/ 0 w 226"/>
                <a:gd name="T1" fmla="*/ 0 h 315"/>
                <a:gd name="T2" fmla="*/ 0 w 226"/>
                <a:gd name="T3" fmla="*/ 0 h 315"/>
                <a:gd name="T4" fmla="*/ 0 w 226"/>
                <a:gd name="T5" fmla="*/ 0 h 315"/>
                <a:gd name="T6" fmla="*/ 1 w 226"/>
                <a:gd name="T7" fmla="*/ 1 h 315"/>
                <a:gd name="T8" fmla="*/ 1 w 226"/>
                <a:gd name="T9" fmla="*/ 1 h 315"/>
                <a:gd name="T10" fmla="*/ 0 w 226"/>
                <a:gd name="T11" fmla="*/ 1 h 315"/>
                <a:gd name="T12" fmla="*/ 0 w 226"/>
                <a:gd name="T13" fmla="*/ 1 h 315"/>
                <a:gd name="T14" fmla="*/ 0 w 226"/>
                <a:gd name="T15" fmla="*/ 1 h 315"/>
                <a:gd name="T16" fmla="*/ 0 w 226"/>
                <a:gd name="T17" fmla="*/ 1 h 315"/>
                <a:gd name="T18" fmla="*/ 0 w 226"/>
                <a:gd name="T19" fmla="*/ 0 h 315"/>
                <a:gd name="T20" fmla="*/ 0 w 226"/>
                <a:gd name="T21" fmla="*/ 0 h 315"/>
                <a:gd name="T22" fmla="*/ 0 w 226"/>
                <a:gd name="T23" fmla="*/ 0 h 315"/>
                <a:gd name="T24" fmla="*/ 0 w 226"/>
                <a:gd name="T25" fmla="*/ 0 h 315"/>
                <a:gd name="T26" fmla="*/ 0 w 226"/>
                <a:gd name="T27" fmla="*/ 0 h 315"/>
                <a:gd name="T28" fmla="*/ 0 w 226"/>
                <a:gd name="T29" fmla="*/ 0 h 31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26" h="315">
                  <a:moveTo>
                    <a:pt x="114" y="0"/>
                  </a:moveTo>
                  <a:lnTo>
                    <a:pt x="57" y="85"/>
                  </a:lnTo>
                  <a:lnTo>
                    <a:pt x="114" y="172"/>
                  </a:lnTo>
                  <a:lnTo>
                    <a:pt x="226" y="200"/>
                  </a:lnTo>
                  <a:lnTo>
                    <a:pt x="199" y="257"/>
                  </a:lnTo>
                  <a:lnTo>
                    <a:pt x="142" y="257"/>
                  </a:lnTo>
                  <a:lnTo>
                    <a:pt x="114" y="315"/>
                  </a:lnTo>
                  <a:lnTo>
                    <a:pt x="57" y="257"/>
                  </a:lnTo>
                  <a:lnTo>
                    <a:pt x="0" y="200"/>
                  </a:lnTo>
                  <a:lnTo>
                    <a:pt x="0" y="115"/>
                  </a:lnTo>
                  <a:lnTo>
                    <a:pt x="0" y="58"/>
                  </a:lnTo>
                  <a:lnTo>
                    <a:pt x="0" y="31"/>
                  </a:lnTo>
                  <a:lnTo>
                    <a:pt x="0" y="0"/>
                  </a:lnTo>
                  <a:lnTo>
                    <a:pt x="57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18" name="Freeform 2504">
              <a:extLst>
                <a:ext uri="{FF2B5EF4-FFF2-40B4-BE49-F238E27FC236}">
                  <a16:creationId xmlns:a16="http://schemas.microsoft.com/office/drawing/2014/main" id="{E47ABCD5-EC03-4169-A23E-21887F235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8" y="2251"/>
              <a:ext cx="11" cy="6"/>
            </a:xfrm>
            <a:custGeom>
              <a:avLst/>
              <a:gdLst>
                <a:gd name="T0" fmla="*/ 0 w 200"/>
                <a:gd name="T1" fmla="*/ 0 h 115"/>
                <a:gd name="T2" fmla="*/ 0 w 200"/>
                <a:gd name="T3" fmla="*/ 0 h 115"/>
                <a:gd name="T4" fmla="*/ 0 w 200"/>
                <a:gd name="T5" fmla="*/ 0 h 115"/>
                <a:gd name="T6" fmla="*/ 1 w 200"/>
                <a:gd name="T7" fmla="*/ 0 h 115"/>
                <a:gd name="T8" fmla="*/ 0 w 200"/>
                <a:gd name="T9" fmla="*/ 0 h 115"/>
                <a:gd name="T10" fmla="*/ 0 w 200"/>
                <a:gd name="T11" fmla="*/ 0 h 115"/>
                <a:gd name="T12" fmla="*/ 0 w 200"/>
                <a:gd name="T13" fmla="*/ 0 h 1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0" h="115">
                  <a:moveTo>
                    <a:pt x="0" y="115"/>
                  </a:moveTo>
                  <a:lnTo>
                    <a:pt x="58" y="85"/>
                  </a:lnTo>
                  <a:lnTo>
                    <a:pt x="115" y="58"/>
                  </a:lnTo>
                  <a:lnTo>
                    <a:pt x="200" y="0"/>
                  </a:lnTo>
                  <a:lnTo>
                    <a:pt x="115" y="58"/>
                  </a:lnTo>
                  <a:lnTo>
                    <a:pt x="58" y="115"/>
                  </a:lnTo>
                  <a:lnTo>
                    <a:pt x="0" y="115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19" name="Freeform 2505">
              <a:extLst>
                <a:ext uri="{FF2B5EF4-FFF2-40B4-BE49-F238E27FC236}">
                  <a16:creationId xmlns:a16="http://schemas.microsoft.com/office/drawing/2014/main" id="{4E60A37D-4A3D-4E56-876B-F908D88F5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2262"/>
              <a:ext cx="14" cy="24"/>
            </a:xfrm>
            <a:custGeom>
              <a:avLst/>
              <a:gdLst>
                <a:gd name="T0" fmla="*/ 0 w 257"/>
                <a:gd name="T1" fmla="*/ 0 h 455"/>
                <a:gd name="T2" fmla="*/ 0 w 257"/>
                <a:gd name="T3" fmla="*/ 0 h 455"/>
                <a:gd name="T4" fmla="*/ 0 w 257"/>
                <a:gd name="T5" fmla="*/ 0 h 455"/>
                <a:gd name="T6" fmla="*/ 1 w 257"/>
                <a:gd name="T7" fmla="*/ 0 h 455"/>
                <a:gd name="T8" fmla="*/ 1 w 257"/>
                <a:gd name="T9" fmla="*/ 0 h 455"/>
                <a:gd name="T10" fmla="*/ 1 w 257"/>
                <a:gd name="T11" fmla="*/ 0 h 455"/>
                <a:gd name="T12" fmla="*/ 1 w 257"/>
                <a:gd name="T13" fmla="*/ 1 h 455"/>
                <a:gd name="T14" fmla="*/ 1 w 257"/>
                <a:gd name="T15" fmla="*/ 1 h 455"/>
                <a:gd name="T16" fmla="*/ 1 w 257"/>
                <a:gd name="T17" fmla="*/ 1 h 455"/>
                <a:gd name="T18" fmla="*/ 1 w 257"/>
                <a:gd name="T19" fmla="*/ 1 h 455"/>
                <a:gd name="T20" fmla="*/ 1 w 257"/>
                <a:gd name="T21" fmla="*/ 1 h 455"/>
                <a:gd name="T22" fmla="*/ 1 w 257"/>
                <a:gd name="T23" fmla="*/ 1 h 455"/>
                <a:gd name="T24" fmla="*/ 0 w 257"/>
                <a:gd name="T25" fmla="*/ 1 h 455"/>
                <a:gd name="T26" fmla="*/ 0 w 257"/>
                <a:gd name="T27" fmla="*/ 1 h 455"/>
                <a:gd name="T28" fmla="*/ 0 w 257"/>
                <a:gd name="T29" fmla="*/ 1 h 455"/>
                <a:gd name="T30" fmla="*/ 0 w 257"/>
                <a:gd name="T31" fmla="*/ 0 h 455"/>
                <a:gd name="T32" fmla="*/ 0 w 257"/>
                <a:gd name="T33" fmla="*/ 0 h 455"/>
                <a:gd name="T34" fmla="*/ 0 w 257"/>
                <a:gd name="T35" fmla="*/ 0 h 455"/>
                <a:gd name="T36" fmla="*/ 0 w 257"/>
                <a:gd name="T37" fmla="*/ 0 h 455"/>
                <a:gd name="T38" fmla="*/ 0 w 257"/>
                <a:gd name="T39" fmla="*/ 0 h 455"/>
                <a:gd name="T40" fmla="*/ 0 w 257"/>
                <a:gd name="T41" fmla="*/ 0 h 455"/>
                <a:gd name="T42" fmla="*/ 0 w 257"/>
                <a:gd name="T43" fmla="*/ 0 h 45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57" h="455">
                  <a:moveTo>
                    <a:pt x="115" y="115"/>
                  </a:moveTo>
                  <a:lnTo>
                    <a:pt x="115" y="57"/>
                  </a:lnTo>
                  <a:lnTo>
                    <a:pt x="172" y="30"/>
                  </a:lnTo>
                  <a:lnTo>
                    <a:pt x="227" y="0"/>
                  </a:lnTo>
                  <a:lnTo>
                    <a:pt x="200" y="57"/>
                  </a:lnTo>
                  <a:lnTo>
                    <a:pt x="200" y="142"/>
                  </a:lnTo>
                  <a:lnTo>
                    <a:pt x="200" y="200"/>
                  </a:lnTo>
                  <a:lnTo>
                    <a:pt x="227" y="257"/>
                  </a:lnTo>
                  <a:lnTo>
                    <a:pt x="257" y="314"/>
                  </a:lnTo>
                  <a:lnTo>
                    <a:pt x="257" y="371"/>
                  </a:lnTo>
                  <a:lnTo>
                    <a:pt x="227" y="398"/>
                  </a:lnTo>
                  <a:lnTo>
                    <a:pt x="200" y="426"/>
                  </a:lnTo>
                  <a:lnTo>
                    <a:pt x="115" y="455"/>
                  </a:lnTo>
                  <a:lnTo>
                    <a:pt x="115" y="341"/>
                  </a:lnTo>
                  <a:lnTo>
                    <a:pt x="115" y="226"/>
                  </a:lnTo>
                  <a:lnTo>
                    <a:pt x="115" y="115"/>
                  </a:lnTo>
                  <a:lnTo>
                    <a:pt x="28" y="115"/>
                  </a:lnTo>
                  <a:lnTo>
                    <a:pt x="0" y="57"/>
                  </a:lnTo>
                  <a:lnTo>
                    <a:pt x="0" y="0"/>
                  </a:lnTo>
                  <a:lnTo>
                    <a:pt x="28" y="0"/>
                  </a:lnTo>
                  <a:lnTo>
                    <a:pt x="57" y="57"/>
                  </a:lnTo>
                  <a:lnTo>
                    <a:pt x="115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20" name="Freeform 2506">
              <a:extLst>
                <a:ext uri="{FF2B5EF4-FFF2-40B4-BE49-F238E27FC236}">
                  <a16:creationId xmlns:a16="http://schemas.microsoft.com/office/drawing/2014/main" id="{AB438161-A58C-46B1-82A8-B322C4168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" y="2262"/>
              <a:ext cx="18" cy="13"/>
            </a:xfrm>
            <a:custGeom>
              <a:avLst/>
              <a:gdLst>
                <a:gd name="T0" fmla="*/ 1 w 341"/>
                <a:gd name="T1" fmla="*/ 0 h 257"/>
                <a:gd name="T2" fmla="*/ 1 w 341"/>
                <a:gd name="T3" fmla="*/ 1 h 257"/>
                <a:gd name="T4" fmla="*/ 1 w 341"/>
                <a:gd name="T5" fmla="*/ 1 h 257"/>
                <a:gd name="T6" fmla="*/ 0 w 341"/>
                <a:gd name="T7" fmla="*/ 1 h 257"/>
                <a:gd name="T8" fmla="*/ 0 w 341"/>
                <a:gd name="T9" fmla="*/ 1 h 257"/>
                <a:gd name="T10" fmla="*/ 0 w 341"/>
                <a:gd name="T11" fmla="*/ 0 h 257"/>
                <a:gd name="T12" fmla="*/ 0 w 341"/>
                <a:gd name="T13" fmla="*/ 0 h 257"/>
                <a:gd name="T14" fmla="*/ 0 w 341"/>
                <a:gd name="T15" fmla="*/ 0 h 257"/>
                <a:gd name="T16" fmla="*/ 1 w 341"/>
                <a:gd name="T17" fmla="*/ 0 h 257"/>
                <a:gd name="T18" fmla="*/ 1 w 341"/>
                <a:gd name="T19" fmla="*/ 0 h 257"/>
                <a:gd name="T20" fmla="*/ 1 w 341"/>
                <a:gd name="T21" fmla="*/ 0 h 257"/>
                <a:gd name="T22" fmla="*/ 1 w 341"/>
                <a:gd name="T23" fmla="*/ 0 h 2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1" h="257">
                  <a:moveTo>
                    <a:pt x="341" y="115"/>
                  </a:moveTo>
                  <a:lnTo>
                    <a:pt x="284" y="200"/>
                  </a:lnTo>
                  <a:lnTo>
                    <a:pt x="227" y="226"/>
                  </a:lnTo>
                  <a:lnTo>
                    <a:pt x="115" y="257"/>
                  </a:lnTo>
                  <a:lnTo>
                    <a:pt x="58" y="200"/>
                  </a:lnTo>
                  <a:lnTo>
                    <a:pt x="0" y="115"/>
                  </a:lnTo>
                  <a:lnTo>
                    <a:pt x="27" y="57"/>
                  </a:lnTo>
                  <a:lnTo>
                    <a:pt x="115" y="0"/>
                  </a:lnTo>
                  <a:lnTo>
                    <a:pt x="227" y="0"/>
                  </a:lnTo>
                  <a:lnTo>
                    <a:pt x="199" y="57"/>
                  </a:lnTo>
                  <a:lnTo>
                    <a:pt x="256" y="85"/>
                  </a:lnTo>
                  <a:lnTo>
                    <a:pt x="341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21" name="Freeform 2507">
              <a:extLst>
                <a:ext uri="{FF2B5EF4-FFF2-40B4-BE49-F238E27FC236}">
                  <a16:creationId xmlns:a16="http://schemas.microsoft.com/office/drawing/2014/main" id="{1731EA1D-2E29-4389-84AD-3800988A7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4" y="2262"/>
              <a:ext cx="10" cy="12"/>
            </a:xfrm>
            <a:custGeom>
              <a:avLst/>
              <a:gdLst>
                <a:gd name="T0" fmla="*/ 1 w 199"/>
                <a:gd name="T1" fmla="*/ 0 h 226"/>
                <a:gd name="T2" fmla="*/ 0 w 199"/>
                <a:gd name="T3" fmla="*/ 0 h 226"/>
                <a:gd name="T4" fmla="*/ 0 w 199"/>
                <a:gd name="T5" fmla="*/ 1 h 226"/>
                <a:gd name="T6" fmla="*/ 0 w 199"/>
                <a:gd name="T7" fmla="*/ 1 h 226"/>
                <a:gd name="T8" fmla="*/ 0 w 199"/>
                <a:gd name="T9" fmla="*/ 0 h 226"/>
                <a:gd name="T10" fmla="*/ 0 w 199"/>
                <a:gd name="T11" fmla="*/ 0 h 226"/>
                <a:gd name="T12" fmla="*/ 0 w 199"/>
                <a:gd name="T13" fmla="*/ 0 h 226"/>
                <a:gd name="T14" fmla="*/ 0 w 199"/>
                <a:gd name="T15" fmla="*/ 0 h 226"/>
                <a:gd name="T16" fmla="*/ 0 w 199"/>
                <a:gd name="T17" fmla="*/ 0 h 226"/>
                <a:gd name="T18" fmla="*/ 1 w 199"/>
                <a:gd name="T19" fmla="*/ 0 h 2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26">
                  <a:moveTo>
                    <a:pt x="199" y="0"/>
                  </a:moveTo>
                  <a:lnTo>
                    <a:pt x="172" y="115"/>
                  </a:lnTo>
                  <a:lnTo>
                    <a:pt x="142" y="200"/>
                  </a:lnTo>
                  <a:lnTo>
                    <a:pt x="85" y="226"/>
                  </a:lnTo>
                  <a:lnTo>
                    <a:pt x="85" y="142"/>
                  </a:lnTo>
                  <a:lnTo>
                    <a:pt x="27" y="57"/>
                  </a:lnTo>
                  <a:lnTo>
                    <a:pt x="0" y="30"/>
                  </a:lnTo>
                  <a:lnTo>
                    <a:pt x="85" y="0"/>
                  </a:lnTo>
                  <a:lnTo>
                    <a:pt x="142" y="0"/>
                  </a:lnTo>
                  <a:lnTo>
                    <a:pt x="1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22" name="Freeform 2508">
              <a:extLst>
                <a:ext uri="{FF2B5EF4-FFF2-40B4-BE49-F238E27FC236}">
                  <a16:creationId xmlns:a16="http://schemas.microsoft.com/office/drawing/2014/main" id="{5B7D559D-9141-420B-9E27-257181FAA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6" y="2269"/>
              <a:ext cx="6" cy="6"/>
            </a:xfrm>
            <a:custGeom>
              <a:avLst/>
              <a:gdLst>
                <a:gd name="T0" fmla="*/ 0 w 115"/>
                <a:gd name="T1" fmla="*/ 0 h 115"/>
                <a:gd name="T2" fmla="*/ 0 w 115"/>
                <a:gd name="T3" fmla="*/ 0 h 115"/>
                <a:gd name="T4" fmla="*/ 0 w 115"/>
                <a:gd name="T5" fmla="*/ 0 h 115"/>
                <a:gd name="T6" fmla="*/ 0 w 115"/>
                <a:gd name="T7" fmla="*/ 0 h 115"/>
                <a:gd name="T8" fmla="*/ 0 w 115"/>
                <a:gd name="T9" fmla="*/ 0 h 115"/>
                <a:gd name="T10" fmla="*/ 0 w 115"/>
                <a:gd name="T11" fmla="*/ 0 h 115"/>
                <a:gd name="T12" fmla="*/ 0 w 115"/>
                <a:gd name="T13" fmla="*/ 0 h 1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5" h="115">
                  <a:moveTo>
                    <a:pt x="115" y="84"/>
                  </a:moveTo>
                  <a:lnTo>
                    <a:pt x="58" y="115"/>
                  </a:lnTo>
                  <a:lnTo>
                    <a:pt x="28" y="115"/>
                  </a:lnTo>
                  <a:lnTo>
                    <a:pt x="0" y="84"/>
                  </a:lnTo>
                  <a:lnTo>
                    <a:pt x="28" y="0"/>
                  </a:lnTo>
                  <a:lnTo>
                    <a:pt x="85" y="0"/>
                  </a:lnTo>
                  <a:lnTo>
                    <a:pt x="115" y="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23" name="Freeform 2509">
              <a:extLst>
                <a:ext uri="{FF2B5EF4-FFF2-40B4-BE49-F238E27FC236}">
                  <a16:creationId xmlns:a16="http://schemas.microsoft.com/office/drawing/2014/main" id="{325DE4B3-07BE-4D4B-9F03-2C2C59FB3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4" y="2274"/>
              <a:ext cx="13" cy="12"/>
            </a:xfrm>
            <a:custGeom>
              <a:avLst/>
              <a:gdLst>
                <a:gd name="T0" fmla="*/ 0 w 254"/>
                <a:gd name="T1" fmla="*/ 1 h 229"/>
                <a:gd name="T2" fmla="*/ 0 w 254"/>
                <a:gd name="T3" fmla="*/ 0 h 229"/>
                <a:gd name="T4" fmla="*/ 0 w 254"/>
                <a:gd name="T5" fmla="*/ 0 h 229"/>
                <a:gd name="T6" fmla="*/ 0 w 254"/>
                <a:gd name="T7" fmla="*/ 0 h 229"/>
                <a:gd name="T8" fmla="*/ 1 w 254"/>
                <a:gd name="T9" fmla="*/ 0 h 229"/>
                <a:gd name="T10" fmla="*/ 1 w 254"/>
                <a:gd name="T11" fmla="*/ 0 h 229"/>
                <a:gd name="T12" fmla="*/ 1 w 254"/>
                <a:gd name="T13" fmla="*/ 0 h 229"/>
                <a:gd name="T14" fmla="*/ 1 w 254"/>
                <a:gd name="T15" fmla="*/ 0 h 229"/>
                <a:gd name="T16" fmla="*/ 1 w 254"/>
                <a:gd name="T17" fmla="*/ 0 h 229"/>
                <a:gd name="T18" fmla="*/ 0 w 254"/>
                <a:gd name="T19" fmla="*/ 0 h 229"/>
                <a:gd name="T20" fmla="*/ 0 w 254"/>
                <a:gd name="T21" fmla="*/ 1 h 229"/>
                <a:gd name="T22" fmla="*/ 0 w 254"/>
                <a:gd name="T23" fmla="*/ 1 h 22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4" h="229">
                  <a:moveTo>
                    <a:pt x="0" y="229"/>
                  </a:moveTo>
                  <a:lnTo>
                    <a:pt x="28" y="172"/>
                  </a:lnTo>
                  <a:lnTo>
                    <a:pt x="85" y="145"/>
                  </a:lnTo>
                  <a:lnTo>
                    <a:pt x="143" y="88"/>
                  </a:lnTo>
                  <a:lnTo>
                    <a:pt x="197" y="31"/>
                  </a:lnTo>
                  <a:lnTo>
                    <a:pt x="227" y="31"/>
                  </a:lnTo>
                  <a:lnTo>
                    <a:pt x="254" y="0"/>
                  </a:lnTo>
                  <a:lnTo>
                    <a:pt x="254" y="31"/>
                  </a:lnTo>
                  <a:lnTo>
                    <a:pt x="197" y="115"/>
                  </a:lnTo>
                  <a:lnTo>
                    <a:pt x="143" y="145"/>
                  </a:lnTo>
                  <a:lnTo>
                    <a:pt x="55" y="200"/>
                  </a:lnTo>
                  <a:lnTo>
                    <a:pt x="0" y="2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24" name="Freeform 2510">
              <a:extLst>
                <a:ext uri="{FF2B5EF4-FFF2-40B4-BE49-F238E27FC236}">
                  <a16:creationId xmlns:a16="http://schemas.microsoft.com/office/drawing/2014/main" id="{300515FC-BB3F-4335-BDFD-DF34D5257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0" y="2286"/>
              <a:ext cx="5" cy="10"/>
            </a:xfrm>
            <a:custGeom>
              <a:avLst/>
              <a:gdLst>
                <a:gd name="T0" fmla="*/ 0 w 111"/>
                <a:gd name="T1" fmla="*/ 1 h 200"/>
                <a:gd name="T2" fmla="*/ 0 w 111"/>
                <a:gd name="T3" fmla="*/ 1 h 200"/>
                <a:gd name="T4" fmla="*/ 0 w 111"/>
                <a:gd name="T5" fmla="*/ 0 h 200"/>
                <a:gd name="T6" fmla="*/ 0 w 111"/>
                <a:gd name="T7" fmla="*/ 0 h 200"/>
                <a:gd name="T8" fmla="*/ 0 w 111"/>
                <a:gd name="T9" fmla="*/ 0 h 200"/>
                <a:gd name="T10" fmla="*/ 0 w 111"/>
                <a:gd name="T11" fmla="*/ 0 h 200"/>
                <a:gd name="T12" fmla="*/ 0 w 111"/>
                <a:gd name="T13" fmla="*/ 0 h 200"/>
                <a:gd name="T14" fmla="*/ 0 w 111"/>
                <a:gd name="T15" fmla="*/ 0 h 200"/>
                <a:gd name="T16" fmla="*/ 0 w 111"/>
                <a:gd name="T17" fmla="*/ 0 h 200"/>
                <a:gd name="T18" fmla="*/ 0 w 111"/>
                <a:gd name="T19" fmla="*/ 1 h 2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1" h="200">
                  <a:moveTo>
                    <a:pt x="111" y="200"/>
                  </a:moveTo>
                  <a:lnTo>
                    <a:pt x="57" y="200"/>
                  </a:lnTo>
                  <a:lnTo>
                    <a:pt x="26" y="143"/>
                  </a:lnTo>
                  <a:lnTo>
                    <a:pt x="0" y="113"/>
                  </a:lnTo>
                  <a:lnTo>
                    <a:pt x="0" y="58"/>
                  </a:lnTo>
                  <a:lnTo>
                    <a:pt x="26" y="0"/>
                  </a:lnTo>
                  <a:lnTo>
                    <a:pt x="111" y="0"/>
                  </a:lnTo>
                  <a:lnTo>
                    <a:pt x="84" y="28"/>
                  </a:lnTo>
                  <a:lnTo>
                    <a:pt x="57" y="113"/>
                  </a:lnTo>
                  <a:lnTo>
                    <a:pt x="111" y="20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25" name="Freeform 2511">
              <a:extLst>
                <a:ext uri="{FF2B5EF4-FFF2-40B4-BE49-F238E27FC236}">
                  <a16:creationId xmlns:a16="http://schemas.microsoft.com/office/drawing/2014/main" id="{7EB05724-A942-4E91-9C88-98A001F99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3" y="2289"/>
              <a:ext cx="18" cy="19"/>
            </a:xfrm>
            <a:custGeom>
              <a:avLst/>
              <a:gdLst>
                <a:gd name="T0" fmla="*/ 1 w 342"/>
                <a:gd name="T1" fmla="*/ 0 h 368"/>
                <a:gd name="T2" fmla="*/ 1 w 342"/>
                <a:gd name="T3" fmla="*/ 1 h 368"/>
                <a:gd name="T4" fmla="*/ 1 w 342"/>
                <a:gd name="T5" fmla="*/ 1 h 368"/>
                <a:gd name="T6" fmla="*/ 0 w 342"/>
                <a:gd name="T7" fmla="*/ 1 h 368"/>
                <a:gd name="T8" fmla="*/ 0 w 342"/>
                <a:gd name="T9" fmla="*/ 1 h 368"/>
                <a:gd name="T10" fmla="*/ 0 w 342"/>
                <a:gd name="T11" fmla="*/ 1 h 368"/>
                <a:gd name="T12" fmla="*/ 0 w 342"/>
                <a:gd name="T13" fmla="*/ 1 h 368"/>
                <a:gd name="T14" fmla="*/ 0 w 342"/>
                <a:gd name="T15" fmla="*/ 1 h 368"/>
                <a:gd name="T16" fmla="*/ 0 w 342"/>
                <a:gd name="T17" fmla="*/ 0 h 368"/>
                <a:gd name="T18" fmla="*/ 1 w 342"/>
                <a:gd name="T19" fmla="*/ 0 h 368"/>
                <a:gd name="T20" fmla="*/ 1 w 342"/>
                <a:gd name="T21" fmla="*/ 0 h 368"/>
                <a:gd name="T22" fmla="*/ 1 w 342"/>
                <a:gd name="T23" fmla="*/ 0 h 36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2" h="368">
                  <a:moveTo>
                    <a:pt x="342" y="142"/>
                  </a:moveTo>
                  <a:lnTo>
                    <a:pt x="257" y="253"/>
                  </a:lnTo>
                  <a:lnTo>
                    <a:pt x="199" y="311"/>
                  </a:lnTo>
                  <a:lnTo>
                    <a:pt x="114" y="368"/>
                  </a:lnTo>
                  <a:lnTo>
                    <a:pt x="88" y="368"/>
                  </a:lnTo>
                  <a:lnTo>
                    <a:pt x="57" y="368"/>
                  </a:lnTo>
                  <a:lnTo>
                    <a:pt x="0" y="368"/>
                  </a:lnTo>
                  <a:lnTo>
                    <a:pt x="57" y="253"/>
                  </a:lnTo>
                  <a:lnTo>
                    <a:pt x="114" y="112"/>
                  </a:lnTo>
                  <a:lnTo>
                    <a:pt x="199" y="0"/>
                  </a:lnTo>
                  <a:lnTo>
                    <a:pt x="257" y="0"/>
                  </a:lnTo>
                  <a:lnTo>
                    <a:pt x="342" y="14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26" name="Freeform 2512">
              <a:extLst>
                <a:ext uri="{FF2B5EF4-FFF2-40B4-BE49-F238E27FC236}">
                  <a16:creationId xmlns:a16="http://schemas.microsoft.com/office/drawing/2014/main" id="{2F46F0E6-B886-4CB8-A12F-BFE6828CE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2" y="2289"/>
              <a:ext cx="3" cy="7"/>
            </a:xfrm>
            <a:custGeom>
              <a:avLst/>
              <a:gdLst>
                <a:gd name="T0" fmla="*/ 0 w 57"/>
                <a:gd name="T1" fmla="*/ 0 h 142"/>
                <a:gd name="T2" fmla="*/ 0 w 57"/>
                <a:gd name="T3" fmla="*/ 0 h 142"/>
                <a:gd name="T4" fmla="*/ 0 w 57"/>
                <a:gd name="T5" fmla="*/ 0 h 142"/>
                <a:gd name="T6" fmla="*/ 0 w 57"/>
                <a:gd name="T7" fmla="*/ 0 h 142"/>
                <a:gd name="T8" fmla="*/ 0 w 57"/>
                <a:gd name="T9" fmla="*/ 0 h 142"/>
                <a:gd name="T10" fmla="*/ 0 w 57"/>
                <a:gd name="T11" fmla="*/ 0 h 1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142">
                  <a:moveTo>
                    <a:pt x="57" y="55"/>
                  </a:moveTo>
                  <a:lnTo>
                    <a:pt x="57" y="112"/>
                  </a:lnTo>
                  <a:lnTo>
                    <a:pt x="57" y="142"/>
                  </a:lnTo>
                  <a:lnTo>
                    <a:pt x="0" y="55"/>
                  </a:lnTo>
                  <a:lnTo>
                    <a:pt x="57" y="0"/>
                  </a:lnTo>
                  <a:lnTo>
                    <a:pt x="57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27" name="Freeform 2513">
              <a:extLst>
                <a:ext uri="{FF2B5EF4-FFF2-40B4-BE49-F238E27FC236}">
                  <a16:creationId xmlns:a16="http://schemas.microsoft.com/office/drawing/2014/main" id="{CA37FB31-2405-48D6-9BC0-ED81728EC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9" y="2302"/>
              <a:ext cx="3" cy="6"/>
            </a:xfrm>
            <a:custGeom>
              <a:avLst/>
              <a:gdLst>
                <a:gd name="T0" fmla="*/ 0 w 57"/>
                <a:gd name="T1" fmla="*/ 0 h 115"/>
                <a:gd name="T2" fmla="*/ 0 w 57"/>
                <a:gd name="T3" fmla="*/ 0 h 115"/>
                <a:gd name="T4" fmla="*/ 0 w 57"/>
                <a:gd name="T5" fmla="*/ 0 h 115"/>
                <a:gd name="T6" fmla="*/ 0 w 57"/>
                <a:gd name="T7" fmla="*/ 0 h 115"/>
                <a:gd name="T8" fmla="*/ 0 w 57"/>
                <a:gd name="T9" fmla="*/ 0 h 115"/>
                <a:gd name="T10" fmla="*/ 0 w 57"/>
                <a:gd name="T11" fmla="*/ 0 h 115"/>
                <a:gd name="T12" fmla="*/ 0 w 57"/>
                <a:gd name="T13" fmla="*/ 0 h 1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115">
                  <a:moveTo>
                    <a:pt x="0" y="115"/>
                  </a:moveTo>
                  <a:lnTo>
                    <a:pt x="0" y="89"/>
                  </a:lnTo>
                  <a:lnTo>
                    <a:pt x="0" y="58"/>
                  </a:lnTo>
                  <a:lnTo>
                    <a:pt x="0" y="0"/>
                  </a:lnTo>
                  <a:lnTo>
                    <a:pt x="57" y="31"/>
                  </a:lnTo>
                  <a:lnTo>
                    <a:pt x="57" y="58"/>
                  </a:lnTo>
                  <a:lnTo>
                    <a:pt x="0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28" name="Freeform 2514">
              <a:extLst>
                <a:ext uri="{FF2B5EF4-FFF2-40B4-BE49-F238E27FC236}">
                  <a16:creationId xmlns:a16="http://schemas.microsoft.com/office/drawing/2014/main" id="{87A2E748-D29A-4151-9B2C-85A5EBA5E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5" y="2320"/>
              <a:ext cx="12" cy="17"/>
            </a:xfrm>
            <a:custGeom>
              <a:avLst/>
              <a:gdLst>
                <a:gd name="T0" fmla="*/ 1 w 226"/>
                <a:gd name="T1" fmla="*/ 1 h 313"/>
                <a:gd name="T2" fmla="*/ 1 w 226"/>
                <a:gd name="T3" fmla="*/ 1 h 313"/>
                <a:gd name="T4" fmla="*/ 0 w 226"/>
                <a:gd name="T5" fmla="*/ 1 h 313"/>
                <a:gd name="T6" fmla="*/ 0 w 226"/>
                <a:gd name="T7" fmla="*/ 1 h 313"/>
                <a:gd name="T8" fmla="*/ 0 w 226"/>
                <a:gd name="T9" fmla="*/ 1 h 313"/>
                <a:gd name="T10" fmla="*/ 0 w 226"/>
                <a:gd name="T11" fmla="*/ 0 h 313"/>
                <a:gd name="T12" fmla="*/ 0 w 226"/>
                <a:gd name="T13" fmla="*/ 0 h 313"/>
                <a:gd name="T14" fmla="*/ 0 w 226"/>
                <a:gd name="T15" fmla="*/ 0 h 313"/>
                <a:gd name="T16" fmla="*/ 1 w 226"/>
                <a:gd name="T17" fmla="*/ 0 h 313"/>
                <a:gd name="T18" fmla="*/ 1 w 226"/>
                <a:gd name="T19" fmla="*/ 1 h 3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26" h="313">
                  <a:moveTo>
                    <a:pt x="226" y="199"/>
                  </a:moveTo>
                  <a:lnTo>
                    <a:pt x="226" y="287"/>
                  </a:lnTo>
                  <a:lnTo>
                    <a:pt x="142" y="313"/>
                  </a:lnTo>
                  <a:lnTo>
                    <a:pt x="27" y="313"/>
                  </a:lnTo>
                  <a:lnTo>
                    <a:pt x="0" y="230"/>
                  </a:lnTo>
                  <a:lnTo>
                    <a:pt x="57" y="115"/>
                  </a:lnTo>
                  <a:lnTo>
                    <a:pt x="142" y="0"/>
                  </a:lnTo>
                  <a:lnTo>
                    <a:pt x="169" y="58"/>
                  </a:lnTo>
                  <a:lnTo>
                    <a:pt x="226" y="115"/>
                  </a:lnTo>
                  <a:lnTo>
                    <a:pt x="226" y="19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29" name="Freeform 2515">
              <a:extLst>
                <a:ext uri="{FF2B5EF4-FFF2-40B4-BE49-F238E27FC236}">
                  <a16:creationId xmlns:a16="http://schemas.microsoft.com/office/drawing/2014/main" id="{B923A490-31CA-4725-988C-D6746598C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7" y="2331"/>
              <a:ext cx="7" cy="6"/>
            </a:xfrm>
            <a:custGeom>
              <a:avLst/>
              <a:gdLst>
                <a:gd name="T0" fmla="*/ 0 w 142"/>
                <a:gd name="T1" fmla="*/ 0 h 114"/>
                <a:gd name="T2" fmla="*/ 0 w 142"/>
                <a:gd name="T3" fmla="*/ 0 h 114"/>
                <a:gd name="T4" fmla="*/ 0 w 142"/>
                <a:gd name="T5" fmla="*/ 0 h 114"/>
                <a:gd name="T6" fmla="*/ 0 w 142"/>
                <a:gd name="T7" fmla="*/ 0 h 114"/>
                <a:gd name="T8" fmla="*/ 0 w 142"/>
                <a:gd name="T9" fmla="*/ 0 h 114"/>
                <a:gd name="T10" fmla="*/ 0 w 142"/>
                <a:gd name="T11" fmla="*/ 0 h 114"/>
                <a:gd name="T12" fmla="*/ 0 w 142"/>
                <a:gd name="T13" fmla="*/ 0 h 114"/>
                <a:gd name="T14" fmla="*/ 0 w 142"/>
                <a:gd name="T15" fmla="*/ 0 h 114"/>
                <a:gd name="T16" fmla="*/ 0 w 142"/>
                <a:gd name="T17" fmla="*/ 0 h 114"/>
                <a:gd name="T18" fmla="*/ 0 w 142"/>
                <a:gd name="T19" fmla="*/ 0 h 1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2" h="114">
                  <a:moveTo>
                    <a:pt x="142" y="114"/>
                  </a:moveTo>
                  <a:lnTo>
                    <a:pt x="115" y="114"/>
                  </a:lnTo>
                  <a:lnTo>
                    <a:pt x="88" y="114"/>
                  </a:lnTo>
                  <a:lnTo>
                    <a:pt x="31" y="114"/>
                  </a:lnTo>
                  <a:lnTo>
                    <a:pt x="0" y="114"/>
                  </a:lnTo>
                  <a:lnTo>
                    <a:pt x="31" y="57"/>
                  </a:lnTo>
                  <a:lnTo>
                    <a:pt x="31" y="0"/>
                  </a:lnTo>
                  <a:lnTo>
                    <a:pt x="88" y="31"/>
                  </a:lnTo>
                  <a:lnTo>
                    <a:pt x="115" y="57"/>
                  </a:lnTo>
                  <a:lnTo>
                    <a:pt x="142" y="1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30" name="Freeform 2516">
              <a:extLst>
                <a:ext uri="{FF2B5EF4-FFF2-40B4-BE49-F238E27FC236}">
                  <a16:creationId xmlns:a16="http://schemas.microsoft.com/office/drawing/2014/main" id="{B35796E4-BE80-475B-BD80-1468887AA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0" y="2335"/>
              <a:ext cx="7" cy="5"/>
            </a:xfrm>
            <a:custGeom>
              <a:avLst/>
              <a:gdLst>
                <a:gd name="T0" fmla="*/ 0 w 143"/>
                <a:gd name="T1" fmla="*/ 0 h 84"/>
                <a:gd name="T2" fmla="*/ 0 w 143"/>
                <a:gd name="T3" fmla="*/ 0 h 84"/>
                <a:gd name="T4" fmla="*/ 0 w 143"/>
                <a:gd name="T5" fmla="*/ 0 h 84"/>
                <a:gd name="T6" fmla="*/ 0 w 143"/>
                <a:gd name="T7" fmla="*/ 0 h 84"/>
                <a:gd name="T8" fmla="*/ 0 w 143"/>
                <a:gd name="T9" fmla="*/ 0 h 84"/>
                <a:gd name="T10" fmla="*/ 0 w 143"/>
                <a:gd name="T11" fmla="*/ 0 h 84"/>
                <a:gd name="T12" fmla="*/ 0 w 143"/>
                <a:gd name="T13" fmla="*/ 0 h 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3" h="84">
                  <a:moveTo>
                    <a:pt x="143" y="26"/>
                  </a:moveTo>
                  <a:lnTo>
                    <a:pt x="58" y="84"/>
                  </a:lnTo>
                  <a:lnTo>
                    <a:pt x="0" y="54"/>
                  </a:lnTo>
                  <a:lnTo>
                    <a:pt x="31" y="26"/>
                  </a:lnTo>
                  <a:lnTo>
                    <a:pt x="88" y="0"/>
                  </a:lnTo>
                  <a:lnTo>
                    <a:pt x="115" y="0"/>
                  </a:lnTo>
                  <a:lnTo>
                    <a:pt x="143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31" name="Freeform 2517">
              <a:extLst>
                <a:ext uri="{FF2B5EF4-FFF2-40B4-BE49-F238E27FC236}">
                  <a16:creationId xmlns:a16="http://schemas.microsoft.com/office/drawing/2014/main" id="{3C363DE2-CAA1-4B6F-979D-54F64B553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5" y="2350"/>
              <a:ext cx="6" cy="6"/>
            </a:xfrm>
            <a:custGeom>
              <a:avLst/>
              <a:gdLst>
                <a:gd name="T0" fmla="*/ 0 w 111"/>
                <a:gd name="T1" fmla="*/ 0 h 112"/>
                <a:gd name="T2" fmla="*/ 0 w 111"/>
                <a:gd name="T3" fmla="*/ 0 h 112"/>
                <a:gd name="T4" fmla="*/ 0 w 111"/>
                <a:gd name="T5" fmla="*/ 0 h 112"/>
                <a:gd name="T6" fmla="*/ 0 w 111"/>
                <a:gd name="T7" fmla="*/ 0 h 112"/>
                <a:gd name="T8" fmla="*/ 0 w 111"/>
                <a:gd name="T9" fmla="*/ 0 h 112"/>
                <a:gd name="T10" fmla="*/ 0 w 111"/>
                <a:gd name="T11" fmla="*/ 0 h 1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1" h="112">
                  <a:moveTo>
                    <a:pt x="111" y="85"/>
                  </a:moveTo>
                  <a:lnTo>
                    <a:pt x="57" y="112"/>
                  </a:lnTo>
                  <a:lnTo>
                    <a:pt x="0" y="85"/>
                  </a:lnTo>
                  <a:lnTo>
                    <a:pt x="27" y="0"/>
                  </a:lnTo>
                  <a:lnTo>
                    <a:pt x="85" y="28"/>
                  </a:lnTo>
                  <a:lnTo>
                    <a:pt x="111" y="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32" name="Freeform 2518">
              <a:extLst>
                <a:ext uri="{FF2B5EF4-FFF2-40B4-BE49-F238E27FC236}">
                  <a16:creationId xmlns:a16="http://schemas.microsoft.com/office/drawing/2014/main" id="{2FCCD53A-E26A-4F5B-AB86-1F4E3F871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1" y="2361"/>
              <a:ext cx="6" cy="6"/>
            </a:xfrm>
            <a:custGeom>
              <a:avLst/>
              <a:gdLst>
                <a:gd name="T0" fmla="*/ 0 w 113"/>
                <a:gd name="T1" fmla="*/ 0 h 111"/>
                <a:gd name="T2" fmla="*/ 0 w 113"/>
                <a:gd name="T3" fmla="*/ 0 h 111"/>
                <a:gd name="T4" fmla="*/ 0 w 113"/>
                <a:gd name="T5" fmla="*/ 0 h 111"/>
                <a:gd name="T6" fmla="*/ 0 w 113"/>
                <a:gd name="T7" fmla="*/ 0 h 111"/>
                <a:gd name="T8" fmla="*/ 0 w 113"/>
                <a:gd name="T9" fmla="*/ 0 h 111"/>
                <a:gd name="T10" fmla="*/ 0 w 113"/>
                <a:gd name="T11" fmla="*/ 0 h 111"/>
                <a:gd name="T12" fmla="*/ 0 w 113"/>
                <a:gd name="T13" fmla="*/ 0 h 111"/>
                <a:gd name="T14" fmla="*/ 0 w 113"/>
                <a:gd name="T15" fmla="*/ 0 h 111"/>
                <a:gd name="T16" fmla="*/ 0 w 113"/>
                <a:gd name="T17" fmla="*/ 0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3" h="111">
                  <a:moveTo>
                    <a:pt x="113" y="84"/>
                  </a:moveTo>
                  <a:lnTo>
                    <a:pt x="85" y="111"/>
                  </a:lnTo>
                  <a:lnTo>
                    <a:pt x="55" y="111"/>
                  </a:lnTo>
                  <a:lnTo>
                    <a:pt x="0" y="84"/>
                  </a:lnTo>
                  <a:lnTo>
                    <a:pt x="28" y="54"/>
                  </a:lnTo>
                  <a:lnTo>
                    <a:pt x="113" y="0"/>
                  </a:lnTo>
                  <a:lnTo>
                    <a:pt x="113" y="26"/>
                  </a:lnTo>
                  <a:lnTo>
                    <a:pt x="113" y="54"/>
                  </a:lnTo>
                  <a:lnTo>
                    <a:pt x="113" y="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33" name="Freeform 2519">
              <a:extLst>
                <a:ext uri="{FF2B5EF4-FFF2-40B4-BE49-F238E27FC236}">
                  <a16:creationId xmlns:a16="http://schemas.microsoft.com/office/drawing/2014/main" id="{302E55B5-C257-4A3C-9100-70367D36A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5" y="2368"/>
              <a:ext cx="47" cy="102"/>
            </a:xfrm>
            <a:custGeom>
              <a:avLst/>
              <a:gdLst>
                <a:gd name="T0" fmla="*/ 2 w 881"/>
                <a:gd name="T1" fmla="*/ 2 h 1932"/>
                <a:gd name="T2" fmla="*/ 2 w 881"/>
                <a:gd name="T3" fmla="*/ 4 h 1932"/>
                <a:gd name="T4" fmla="*/ 1 w 881"/>
                <a:gd name="T5" fmla="*/ 5 h 1932"/>
                <a:gd name="T6" fmla="*/ 1 w 881"/>
                <a:gd name="T7" fmla="*/ 5 h 1932"/>
                <a:gd name="T8" fmla="*/ 2 w 881"/>
                <a:gd name="T9" fmla="*/ 4 h 1932"/>
                <a:gd name="T10" fmla="*/ 2 w 881"/>
                <a:gd name="T11" fmla="*/ 4 h 1932"/>
                <a:gd name="T12" fmla="*/ 1 w 881"/>
                <a:gd name="T13" fmla="*/ 4 h 1932"/>
                <a:gd name="T14" fmla="*/ 1 w 881"/>
                <a:gd name="T15" fmla="*/ 4 h 1932"/>
                <a:gd name="T16" fmla="*/ 1 w 881"/>
                <a:gd name="T17" fmla="*/ 4 h 1932"/>
                <a:gd name="T18" fmla="*/ 1 w 881"/>
                <a:gd name="T19" fmla="*/ 4 h 1932"/>
                <a:gd name="T20" fmla="*/ 1 w 881"/>
                <a:gd name="T21" fmla="*/ 4 h 1932"/>
                <a:gd name="T22" fmla="*/ 1 w 881"/>
                <a:gd name="T23" fmla="*/ 4 h 1932"/>
                <a:gd name="T24" fmla="*/ 1 w 881"/>
                <a:gd name="T25" fmla="*/ 4 h 1932"/>
                <a:gd name="T26" fmla="*/ 1 w 881"/>
                <a:gd name="T27" fmla="*/ 4 h 1932"/>
                <a:gd name="T28" fmla="*/ 0 w 881"/>
                <a:gd name="T29" fmla="*/ 3 h 1932"/>
                <a:gd name="T30" fmla="*/ 0 w 881"/>
                <a:gd name="T31" fmla="*/ 3 h 1932"/>
                <a:gd name="T32" fmla="*/ 1 w 881"/>
                <a:gd name="T33" fmla="*/ 3 h 1932"/>
                <a:gd name="T34" fmla="*/ 1 w 881"/>
                <a:gd name="T35" fmla="*/ 3 h 1932"/>
                <a:gd name="T36" fmla="*/ 1 w 881"/>
                <a:gd name="T37" fmla="*/ 3 h 1932"/>
                <a:gd name="T38" fmla="*/ 1 w 881"/>
                <a:gd name="T39" fmla="*/ 3 h 1932"/>
                <a:gd name="T40" fmla="*/ 2 w 881"/>
                <a:gd name="T41" fmla="*/ 2 h 1932"/>
                <a:gd name="T42" fmla="*/ 1 w 881"/>
                <a:gd name="T43" fmla="*/ 2 h 1932"/>
                <a:gd name="T44" fmla="*/ 1 w 881"/>
                <a:gd name="T45" fmla="*/ 2 h 1932"/>
                <a:gd name="T46" fmla="*/ 1 w 881"/>
                <a:gd name="T47" fmla="*/ 2 h 1932"/>
                <a:gd name="T48" fmla="*/ 1 w 881"/>
                <a:gd name="T49" fmla="*/ 2 h 1932"/>
                <a:gd name="T50" fmla="*/ 1 w 881"/>
                <a:gd name="T51" fmla="*/ 1 h 1932"/>
                <a:gd name="T52" fmla="*/ 0 w 881"/>
                <a:gd name="T53" fmla="*/ 2 h 1932"/>
                <a:gd name="T54" fmla="*/ 1 w 881"/>
                <a:gd name="T55" fmla="*/ 2 h 1932"/>
                <a:gd name="T56" fmla="*/ 0 w 881"/>
                <a:gd name="T57" fmla="*/ 2 h 1932"/>
                <a:gd name="T58" fmla="*/ 0 w 881"/>
                <a:gd name="T59" fmla="*/ 2 h 1932"/>
                <a:gd name="T60" fmla="*/ 0 w 881"/>
                <a:gd name="T61" fmla="*/ 1 h 1932"/>
                <a:gd name="T62" fmla="*/ 1 w 881"/>
                <a:gd name="T63" fmla="*/ 1 h 1932"/>
                <a:gd name="T64" fmla="*/ 2 w 881"/>
                <a:gd name="T65" fmla="*/ 1 h 1932"/>
                <a:gd name="T66" fmla="*/ 2 w 881"/>
                <a:gd name="T67" fmla="*/ 2 h 1932"/>
                <a:gd name="T68" fmla="*/ 2 w 881"/>
                <a:gd name="T69" fmla="*/ 2 h 1932"/>
                <a:gd name="T70" fmla="*/ 2 w 881"/>
                <a:gd name="T71" fmla="*/ 1 h 1932"/>
                <a:gd name="T72" fmla="*/ 2 w 881"/>
                <a:gd name="T73" fmla="*/ 1 h 1932"/>
                <a:gd name="T74" fmla="*/ 1 w 881"/>
                <a:gd name="T75" fmla="*/ 1 h 1932"/>
                <a:gd name="T76" fmla="*/ 1 w 881"/>
                <a:gd name="T77" fmla="*/ 0 h 1932"/>
                <a:gd name="T78" fmla="*/ 2 w 881"/>
                <a:gd name="T79" fmla="*/ 0 h 1932"/>
                <a:gd name="T80" fmla="*/ 3 w 881"/>
                <a:gd name="T81" fmla="*/ 0 h 193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81" h="1932">
                  <a:moveTo>
                    <a:pt x="881" y="170"/>
                  </a:moveTo>
                  <a:lnTo>
                    <a:pt x="851" y="625"/>
                  </a:lnTo>
                  <a:lnTo>
                    <a:pt x="794" y="1108"/>
                  </a:lnTo>
                  <a:lnTo>
                    <a:pt x="682" y="1534"/>
                  </a:lnTo>
                  <a:lnTo>
                    <a:pt x="453" y="1932"/>
                  </a:lnTo>
                  <a:lnTo>
                    <a:pt x="398" y="1905"/>
                  </a:lnTo>
                  <a:lnTo>
                    <a:pt x="368" y="1817"/>
                  </a:lnTo>
                  <a:lnTo>
                    <a:pt x="341" y="1706"/>
                  </a:lnTo>
                  <a:lnTo>
                    <a:pt x="426" y="1676"/>
                  </a:lnTo>
                  <a:lnTo>
                    <a:pt x="540" y="1619"/>
                  </a:lnTo>
                  <a:lnTo>
                    <a:pt x="568" y="1477"/>
                  </a:lnTo>
                  <a:lnTo>
                    <a:pt x="568" y="1449"/>
                  </a:lnTo>
                  <a:lnTo>
                    <a:pt x="540" y="1392"/>
                  </a:lnTo>
                  <a:lnTo>
                    <a:pt x="453" y="1365"/>
                  </a:lnTo>
                  <a:lnTo>
                    <a:pt x="483" y="1334"/>
                  </a:lnTo>
                  <a:lnTo>
                    <a:pt x="453" y="1365"/>
                  </a:lnTo>
                  <a:lnTo>
                    <a:pt x="426" y="1365"/>
                  </a:lnTo>
                  <a:lnTo>
                    <a:pt x="426" y="1422"/>
                  </a:lnTo>
                  <a:lnTo>
                    <a:pt x="453" y="1477"/>
                  </a:lnTo>
                  <a:lnTo>
                    <a:pt x="483" y="1477"/>
                  </a:lnTo>
                  <a:lnTo>
                    <a:pt x="511" y="1506"/>
                  </a:lnTo>
                  <a:lnTo>
                    <a:pt x="453" y="1591"/>
                  </a:lnTo>
                  <a:lnTo>
                    <a:pt x="426" y="1591"/>
                  </a:lnTo>
                  <a:lnTo>
                    <a:pt x="398" y="1534"/>
                  </a:lnTo>
                  <a:lnTo>
                    <a:pt x="341" y="1477"/>
                  </a:lnTo>
                  <a:lnTo>
                    <a:pt x="311" y="1422"/>
                  </a:lnTo>
                  <a:lnTo>
                    <a:pt x="254" y="1334"/>
                  </a:lnTo>
                  <a:lnTo>
                    <a:pt x="199" y="1277"/>
                  </a:lnTo>
                  <a:lnTo>
                    <a:pt x="169" y="1193"/>
                  </a:lnTo>
                  <a:lnTo>
                    <a:pt x="142" y="1108"/>
                  </a:lnTo>
                  <a:lnTo>
                    <a:pt x="142" y="1051"/>
                  </a:lnTo>
                  <a:lnTo>
                    <a:pt x="169" y="1051"/>
                  </a:lnTo>
                  <a:lnTo>
                    <a:pt x="199" y="1051"/>
                  </a:lnTo>
                  <a:lnTo>
                    <a:pt x="226" y="1051"/>
                  </a:lnTo>
                  <a:lnTo>
                    <a:pt x="254" y="1023"/>
                  </a:lnTo>
                  <a:lnTo>
                    <a:pt x="226" y="966"/>
                  </a:lnTo>
                  <a:lnTo>
                    <a:pt x="226" y="936"/>
                  </a:lnTo>
                  <a:lnTo>
                    <a:pt x="311" y="1023"/>
                  </a:lnTo>
                  <a:lnTo>
                    <a:pt x="398" y="1051"/>
                  </a:lnTo>
                  <a:lnTo>
                    <a:pt x="483" y="1023"/>
                  </a:lnTo>
                  <a:lnTo>
                    <a:pt x="568" y="1051"/>
                  </a:lnTo>
                  <a:lnTo>
                    <a:pt x="540" y="851"/>
                  </a:lnTo>
                  <a:lnTo>
                    <a:pt x="511" y="710"/>
                  </a:lnTo>
                  <a:lnTo>
                    <a:pt x="453" y="596"/>
                  </a:lnTo>
                  <a:lnTo>
                    <a:pt x="398" y="710"/>
                  </a:lnTo>
                  <a:lnTo>
                    <a:pt x="398" y="825"/>
                  </a:lnTo>
                  <a:lnTo>
                    <a:pt x="453" y="936"/>
                  </a:lnTo>
                  <a:lnTo>
                    <a:pt x="368" y="851"/>
                  </a:lnTo>
                  <a:lnTo>
                    <a:pt x="341" y="768"/>
                  </a:lnTo>
                  <a:lnTo>
                    <a:pt x="311" y="683"/>
                  </a:lnTo>
                  <a:lnTo>
                    <a:pt x="283" y="568"/>
                  </a:lnTo>
                  <a:lnTo>
                    <a:pt x="226" y="511"/>
                  </a:lnTo>
                  <a:lnTo>
                    <a:pt x="169" y="596"/>
                  </a:lnTo>
                  <a:lnTo>
                    <a:pt x="169" y="683"/>
                  </a:lnTo>
                  <a:lnTo>
                    <a:pt x="199" y="768"/>
                  </a:lnTo>
                  <a:lnTo>
                    <a:pt x="226" y="825"/>
                  </a:lnTo>
                  <a:lnTo>
                    <a:pt x="169" y="710"/>
                  </a:lnTo>
                  <a:lnTo>
                    <a:pt x="111" y="596"/>
                  </a:lnTo>
                  <a:lnTo>
                    <a:pt x="27" y="596"/>
                  </a:lnTo>
                  <a:lnTo>
                    <a:pt x="0" y="568"/>
                  </a:lnTo>
                  <a:lnTo>
                    <a:pt x="57" y="540"/>
                  </a:lnTo>
                  <a:lnTo>
                    <a:pt x="142" y="511"/>
                  </a:lnTo>
                  <a:lnTo>
                    <a:pt x="226" y="453"/>
                  </a:lnTo>
                  <a:lnTo>
                    <a:pt x="311" y="483"/>
                  </a:lnTo>
                  <a:lnTo>
                    <a:pt x="426" y="540"/>
                  </a:lnTo>
                  <a:lnTo>
                    <a:pt x="568" y="511"/>
                  </a:lnTo>
                  <a:lnTo>
                    <a:pt x="568" y="596"/>
                  </a:lnTo>
                  <a:lnTo>
                    <a:pt x="594" y="710"/>
                  </a:lnTo>
                  <a:lnTo>
                    <a:pt x="682" y="710"/>
                  </a:lnTo>
                  <a:lnTo>
                    <a:pt x="682" y="653"/>
                  </a:lnTo>
                  <a:lnTo>
                    <a:pt x="682" y="568"/>
                  </a:lnTo>
                  <a:lnTo>
                    <a:pt x="652" y="511"/>
                  </a:lnTo>
                  <a:lnTo>
                    <a:pt x="625" y="453"/>
                  </a:lnTo>
                  <a:lnTo>
                    <a:pt x="568" y="399"/>
                  </a:lnTo>
                  <a:lnTo>
                    <a:pt x="540" y="342"/>
                  </a:lnTo>
                  <a:lnTo>
                    <a:pt x="483" y="285"/>
                  </a:lnTo>
                  <a:lnTo>
                    <a:pt x="483" y="227"/>
                  </a:lnTo>
                  <a:lnTo>
                    <a:pt x="483" y="170"/>
                  </a:lnTo>
                  <a:lnTo>
                    <a:pt x="483" y="113"/>
                  </a:lnTo>
                  <a:lnTo>
                    <a:pt x="568" y="57"/>
                  </a:lnTo>
                  <a:lnTo>
                    <a:pt x="740" y="0"/>
                  </a:lnTo>
                  <a:lnTo>
                    <a:pt x="881" y="0"/>
                  </a:lnTo>
                  <a:lnTo>
                    <a:pt x="881" y="170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34" name="Freeform 2520">
              <a:extLst>
                <a:ext uri="{FF2B5EF4-FFF2-40B4-BE49-F238E27FC236}">
                  <a16:creationId xmlns:a16="http://schemas.microsoft.com/office/drawing/2014/main" id="{209D58DE-E628-4F3E-BD37-BCD6739E4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3" y="2376"/>
              <a:ext cx="7" cy="4"/>
            </a:xfrm>
            <a:custGeom>
              <a:avLst/>
              <a:gdLst>
                <a:gd name="T0" fmla="*/ 0 w 141"/>
                <a:gd name="T1" fmla="*/ 0 h 85"/>
                <a:gd name="T2" fmla="*/ 0 w 141"/>
                <a:gd name="T3" fmla="*/ 0 h 85"/>
                <a:gd name="T4" fmla="*/ 0 w 141"/>
                <a:gd name="T5" fmla="*/ 0 h 85"/>
                <a:gd name="T6" fmla="*/ 0 w 141"/>
                <a:gd name="T7" fmla="*/ 0 h 85"/>
                <a:gd name="T8" fmla="*/ 0 w 141"/>
                <a:gd name="T9" fmla="*/ 0 h 85"/>
                <a:gd name="T10" fmla="*/ 0 w 141"/>
                <a:gd name="T11" fmla="*/ 0 h 85"/>
                <a:gd name="T12" fmla="*/ 0 w 141"/>
                <a:gd name="T13" fmla="*/ 0 h 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1" h="85">
                  <a:moveTo>
                    <a:pt x="115" y="28"/>
                  </a:moveTo>
                  <a:lnTo>
                    <a:pt x="115" y="85"/>
                  </a:lnTo>
                  <a:lnTo>
                    <a:pt x="57" y="85"/>
                  </a:lnTo>
                  <a:lnTo>
                    <a:pt x="0" y="28"/>
                  </a:lnTo>
                  <a:lnTo>
                    <a:pt x="57" y="0"/>
                  </a:lnTo>
                  <a:lnTo>
                    <a:pt x="141" y="0"/>
                  </a:lnTo>
                  <a:lnTo>
                    <a:pt x="115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35" name="Freeform 2521">
              <a:extLst>
                <a:ext uri="{FF2B5EF4-FFF2-40B4-BE49-F238E27FC236}">
                  <a16:creationId xmlns:a16="http://schemas.microsoft.com/office/drawing/2014/main" id="{92653638-F1F2-4911-81A4-BA942C91B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2" y="2405"/>
              <a:ext cx="12" cy="12"/>
            </a:xfrm>
            <a:custGeom>
              <a:avLst/>
              <a:gdLst>
                <a:gd name="T0" fmla="*/ 1 w 227"/>
                <a:gd name="T1" fmla="*/ 0 h 226"/>
                <a:gd name="T2" fmla="*/ 1 w 227"/>
                <a:gd name="T3" fmla="*/ 0 h 226"/>
                <a:gd name="T4" fmla="*/ 0 w 227"/>
                <a:gd name="T5" fmla="*/ 1 h 226"/>
                <a:gd name="T6" fmla="*/ 0 w 227"/>
                <a:gd name="T7" fmla="*/ 1 h 226"/>
                <a:gd name="T8" fmla="*/ 0 w 227"/>
                <a:gd name="T9" fmla="*/ 1 h 226"/>
                <a:gd name="T10" fmla="*/ 0 w 227"/>
                <a:gd name="T11" fmla="*/ 1 h 226"/>
                <a:gd name="T12" fmla="*/ 0 w 227"/>
                <a:gd name="T13" fmla="*/ 0 h 226"/>
                <a:gd name="T14" fmla="*/ 0 w 227"/>
                <a:gd name="T15" fmla="*/ 0 h 226"/>
                <a:gd name="T16" fmla="*/ 0 w 227"/>
                <a:gd name="T17" fmla="*/ 0 h 226"/>
                <a:gd name="T18" fmla="*/ 0 w 227"/>
                <a:gd name="T19" fmla="*/ 0 h 226"/>
                <a:gd name="T20" fmla="*/ 0 w 227"/>
                <a:gd name="T21" fmla="*/ 0 h 226"/>
                <a:gd name="T22" fmla="*/ 0 w 227"/>
                <a:gd name="T23" fmla="*/ 0 h 226"/>
                <a:gd name="T24" fmla="*/ 0 w 227"/>
                <a:gd name="T25" fmla="*/ 0 h 226"/>
                <a:gd name="T26" fmla="*/ 0 w 227"/>
                <a:gd name="T27" fmla="*/ 0 h 226"/>
                <a:gd name="T28" fmla="*/ 1 w 227"/>
                <a:gd name="T29" fmla="*/ 0 h 22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27" h="226">
                  <a:moveTo>
                    <a:pt x="200" y="115"/>
                  </a:moveTo>
                  <a:lnTo>
                    <a:pt x="227" y="172"/>
                  </a:lnTo>
                  <a:lnTo>
                    <a:pt x="172" y="199"/>
                  </a:lnTo>
                  <a:lnTo>
                    <a:pt x="115" y="226"/>
                  </a:lnTo>
                  <a:lnTo>
                    <a:pt x="58" y="226"/>
                  </a:lnTo>
                  <a:lnTo>
                    <a:pt x="0" y="199"/>
                  </a:lnTo>
                  <a:lnTo>
                    <a:pt x="0" y="115"/>
                  </a:lnTo>
                  <a:lnTo>
                    <a:pt x="0" y="58"/>
                  </a:lnTo>
                  <a:lnTo>
                    <a:pt x="30" y="30"/>
                  </a:lnTo>
                  <a:lnTo>
                    <a:pt x="115" y="0"/>
                  </a:lnTo>
                  <a:lnTo>
                    <a:pt x="115" y="58"/>
                  </a:lnTo>
                  <a:lnTo>
                    <a:pt x="58" y="115"/>
                  </a:lnTo>
                  <a:lnTo>
                    <a:pt x="115" y="115"/>
                  </a:lnTo>
                  <a:lnTo>
                    <a:pt x="143" y="141"/>
                  </a:lnTo>
                  <a:lnTo>
                    <a:pt x="200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36" name="Freeform 2522">
              <a:extLst>
                <a:ext uri="{FF2B5EF4-FFF2-40B4-BE49-F238E27FC236}">
                  <a16:creationId xmlns:a16="http://schemas.microsoft.com/office/drawing/2014/main" id="{E08E7A11-6357-4D3F-8C9E-4553222FD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5" y="2412"/>
              <a:ext cx="42" cy="46"/>
            </a:xfrm>
            <a:custGeom>
              <a:avLst/>
              <a:gdLst>
                <a:gd name="T0" fmla="*/ 2 w 795"/>
                <a:gd name="T1" fmla="*/ 0 h 881"/>
                <a:gd name="T2" fmla="*/ 2 w 795"/>
                <a:gd name="T3" fmla="*/ 1 h 881"/>
                <a:gd name="T4" fmla="*/ 2 w 795"/>
                <a:gd name="T5" fmla="*/ 1 h 881"/>
                <a:gd name="T6" fmla="*/ 2 w 795"/>
                <a:gd name="T7" fmla="*/ 1 h 881"/>
                <a:gd name="T8" fmla="*/ 2 w 795"/>
                <a:gd name="T9" fmla="*/ 1 h 881"/>
                <a:gd name="T10" fmla="*/ 2 w 795"/>
                <a:gd name="T11" fmla="*/ 1 h 881"/>
                <a:gd name="T12" fmla="*/ 1 w 795"/>
                <a:gd name="T13" fmla="*/ 1 h 881"/>
                <a:gd name="T14" fmla="*/ 1 w 795"/>
                <a:gd name="T15" fmla="*/ 1 h 881"/>
                <a:gd name="T16" fmla="*/ 1 w 795"/>
                <a:gd name="T17" fmla="*/ 1 h 881"/>
                <a:gd name="T18" fmla="*/ 1 w 795"/>
                <a:gd name="T19" fmla="*/ 1 h 881"/>
                <a:gd name="T20" fmla="*/ 1 w 795"/>
                <a:gd name="T21" fmla="*/ 1 h 881"/>
                <a:gd name="T22" fmla="*/ 1 w 795"/>
                <a:gd name="T23" fmla="*/ 1 h 881"/>
                <a:gd name="T24" fmla="*/ 1 w 795"/>
                <a:gd name="T25" fmla="*/ 1 h 881"/>
                <a:gd name="T26" fmla="*/ 1 w 795"/>
                <a:gd name="T27" fmla="*/ 2 h 881"/>
                <a:gd name="T28" fmla="*/ 1 w 795"/>
                <a:gd name="T29" fmla="*/ 2 h 881"/>
                <a:gd name="T30" fmla="*/ 1 w 795"/>
                <a:gd name="T31" fmla="*/ 2 h 881"/>
                <a:gd name="T32" fmla="*/ 1 w 795"/>
                <a:gd name="T33" fmla="*/ 2 h 881"/>
                <a:gd name="T34" fmla="*/ 1 w 795"/>
                <a:gd name="T35" fmla="*/ 2 h 881"/>
                <a:gd name="T36" fmla="*/ 1 w 795"/>
                <a:gd name="T37" fmla="*/ 2 h 881"/>
                <a:gd name="T38" fmla="*/ 1 w 795"/>
                <a:gd name="T39" fmla="*/ 2 h 881"/>
                <a:gd name="T40" fmla="*/ 1 w 795"/>
                <a:gd name="T41" fmla="*/ 2 h 881"/>
                <a:gd name="T42" fmla="*/ 1 w 795"/>
                <a:gd name="T43" fmla="*/ 2 h 881"/>
                <a:gd name="T44" fmla="*/ 0 w 795"/>
                <a:gd name="T45" fmla="*/ 2 h 881"/>
                <a:gd name="T46" fmla="*/ 0 w 795"/>
                <a:gd name="T47" fmla="*/ 2 h 881"/>
                <a:gd name="T48" fmla="*/ 0 w 795"/>
                <a:gd name="T49" fmla="*/ 2 h 881"/>
                <a:gd name="T50" fmla="*/ 0 w 795"/>
                <a:gd name="T51" fmla="*/ 2 h 881"/>
                <a:gd name="T52" fmla="*/ 0 w 795"/>
                <a:gd name="T53" fmla="*/ 2 h 881"/>
                <a:gd name="T54" fmla="*/ 0 w 795"/>
                <a:gd name="T55" fmla="*/ 2 h 881"/>
                <a:gd name="T56" fmla="*/ 0 w 795"/>
                <a:gd name="T57" fmla="*/ 2 h 881"/>
                <a:gd name="T58" fmla="*/ 0 w 795"/>
                <a:gd name="T59" fmla="*/ 1 h 881"/>
                <a:gd name="T60" fmla="*/ 0 w 795"/>
                <a:gd name="T61" fmla="*/ 1 h 881"/>
                <a:gd name="T62" fmla="*/ 0 w 795"/>
                <a:gd name="T63" fmla="*/ 1 h 881"/>
                <a:gd name="T64" fmla="*/ 1 w 795"/>
                <a:gd name="T65" fmla="*/ 1 h 881"/>
                <a:gd name="T66" fmla="*/ 1 w 795"/>
                <a:gd name="T67" fmla="*/ 1 h 881"/>
                <a:gd name="T68" fmla="*/ 1 w 795"/>
                <a:gd name="T69" fmla="*/ 1 h 881"/>
                <a:gd name="T70" fmla="*/ 1 w 795"/>
                <a:gd name="T71" fmla="*/ 1 h 881"/>
                <a:gd name="T72" fmla="*/ 1 w 795"/>
                <a:gd name="T73" fmla="*/ 1 h 881"/>
                <a:gd name="T74" fmla="*/ 1 w 795"/>
                <a:gd name="T75" fmla="*/ 0 h 881"/>
                <a:gd name="T76" fmla="*/ 1 w 795"/>
                <a:gd name="T77" fmla="*/ 0 h 881"/>
                <a:gd name="T78" fmla="*/ 1 w 795"/>
                <a:gd name="T79" fmla="*/ 0 h 881"/>
                <a:gd name="T80" fmla="*/ 1 w 795"/>
                <a:gd name="T81" fmla="*/ 0 h 881"/>
                <a:gd name="T82" fmla="*/ 1 w 795"/>
                <a:gd name="T83" fmla="*/ 0 h 881"/>
                <a:gd name="T84" fmla="*/ 2 w 795"/>
                <a:gd name="T85" fmla="*/ 0 h 881"/>
                <a:gd name="T86" fmla="*/ 2 w 795"/>
                <a:gd name="T87" fmla="*/ 0 h 881"/>
                <a:gd name="T88" fmla="*/ 2 w 795"/>
                <a:gd name="T89" fmla="*/ 0 h 881"/>
                <a:gd name="T90" fmla="*/ 2 w 795"/>
                <a:gd name="T91" fmla="*/ 0 h 88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95" h="881">
                  <a:moveTo>
                    <a:pt x="595" y="111"/>
                  </a:moveTo>
                  <a:lnTo>
                    <a:pt x="595" y="226"/>
                  </a:lnTo>
                  <a:lnTo>
                    <a:pt x="652" y="283"/>
                  </a:lnTo>
                  <a:lnTo>
                    <a:pt x="737" y="368"/>
                  </a:lnTo>
                  <a:lnTo>
                    <a:pt x="795" y="452"/>
                  </a:lnTo>
                  <a:lnTo>
                    <a:pt x="652" y="398"/>
                  </a:lnTo>
                  <a:lnTo>
                    <a:pt x="510" y="341"/>
                  </a:lnTo>
                  <a:lnTo>
                    <a:pt x="483" y="226"/>
                  </a:lnTo>
                  <a:lnTo>
                    <a:pt x="395" y="226"/>
                  </a:lnTo>
                  <a:lnTo>
                    <a:pt x="395" y="283"/>
                  </a:lnTo>
                  <a:lnTo>
                    <a:pt x="395" y="368"/>
                  </a:lnTo>
                  <a:lnTo>
                    <a:pt x="395" y="452"/>
                  </a:lnTo>
                  <a:lnTo>
                    <a:pt x="426" y="509"/>
                  </a:lnTo>
                  <a:lnTo>
                    <a:pt x="453" y="597"/>
                  </a:lnTo>
                  <a:lnTo>
                    <a:pt x="483" y="652"/>
                  </a:lnTo>
                  <a:lnTo>
                    <a:pt x="483" y="681"/>
                  </a:lnTo>
                  <a:lnTo>
                    <a:pt x="453" y="709"/>
                  </a:lnTo>
                  <a:lnTo>
                    <a:pt x="483" y="766"/>
                  </a:lnTo>
                  <a:lnTo>
                    <a:pt x="395" y="681"/>
                  </a:lnTo>
                  <a:lnTo>
                    <a:pt x="341" y="624"/>
                  </a:lnTo>
                  <a:lnTo>
                    <a:pt x="284" y="567"/>
                  </a:lnTo>
                  <a:lnTo>
                    <a:pt x="199" y="567"/>
                  </a:lnTo>
                  <a:lnTo>
                    <a:pt x="142" y="652"/>
                  </a:lnTo>
                  <a:lnTo>
                    <a:pt x="142" y="739"/>
                  </a:lnTo>
                  <a:lnTo>
                    <a:pt x="84" y="794"/>
                  </a:lnTo>
                  <a:lnTo>
                    <a:pt x="27" y="881"/>
                  </a:lnTo>
                  <a:lnTo>
                    <a:pt x="0" y="794"/>
                  </a:lnTo>
                  <a:lnTo>
                    <a:pt x="27" y="709"/>
                  </a:lnTo>
                  <a:lnTo>
                    <a:pt x="27" y="624"/>
                  </a:lnTo>
                  <a:lnTo>
                    <a:pt x="27" y="540"/>
                  </a:lnTo>
                  <a:lnTo>
                    <a:pt x="55" y="452"/>
                  </a:lnTo>
                  <a:lnTo>
                    <a:pt x="112" y="398"/>
                  </a:lnTo>
                  <a:lnTo>
                    <a:pt x="199" y="368"/>
                  </a:lnTo>
                  <a:lnTo>
                    <a:pt x="227" y="311"/>
                  </a:lnTo>
                  <a:lnTo>
                    <a:pt x="254" y="226"/>
                  </a:lnTo>
                  <a:lnTo>
                    <a:pt x="341" y="198"/>
                  </a:lnTo>
                  <a:lnTo>
                    <a:pt x="369" y="198"/>
                  </a:lnTo>
                  <a:lnTo>
                    <a:pt x="395" y="141"/>
                  </a:lnTo>
                  <a:lnTo>
                    <a:pt x="395" y="84"/>
                  </a:lnTo>
                  <a:lnTo>
                    <a:pt x="426" y="26"/>
                  </a:lnTo>
                  <a:lnTo>
                    <a:pt x="453" y="0"/>
                  </a:lnTo>
                  <a:lnTo>
                    <a:pt x="510" y="0"/>
                  </a:lnTo>
                  <a:lnTo>
                    <a:pt x="595" y="0"/>
                  </a:lnTo>
                  <a:lnTo>
                    <a:pt x="595" y="26"/>
                  </a:lnTo>
                  <a:lnTo>
                    <a:pt x="567" y="84"/>
                  </a:lnTo>
                  <a:lnTo>
                    <a:pt x="595" y="11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37" name="Freeform 2523">
              <a:extLst>
                <a:ext uri="{FF2B5EF4-FFF2-40B4-BE49-F238E27FC236}">
                  <a16:creationId xmlns:a16="http://schemas.microsoft.com/office/drawing/2014/main" id="{D3F68A0B-EA98-4501-919A-B99E9CDF1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7" y="2412"/>
              <a:ext cx="12" cy="23"/>
            </a:xfrm>
            <a:custGeom>
              <a:avLst/>
              <a:gdLst>
                <a:gd name="T0" fmla="*/ 0 w 227"/>
                <a:gd name="T1" fmla="*/ 1 h 452"/>
                <a:gd name="T2" fmla="*/ 0 w 227"/>
                <a:gd name="T3" fmla="*/ 1 h 452"/>
                <a:gd name="T4" fmla="*/ 1 w 227"/>
                <a:gd name="T5" fmla="*/ 1 h 452"/>
                <a:gd name="T6" fmla="*/ 1 w 227"/>
                <a:gd name="T7" fmla="*/ 1 h 452"/>
                <a:gd name="T8" fmla="*/ 1 w 227"/>
                <a:gd name="T9" fmla="*/ 1 h 452"/>
                <a:gd name="T10" fmla="*/ 0 w 227"/>
                <a:gd name="T11" fmla="*/ 1 h 452"/>
                <a:gd name="T12" fmla="*/ 0 w 227"/>
                <a:gd name="T13" fmla="*/ 1 h 452"/>
                <a:gd name="T14" fmla="*/ 0 w 227"/>
                <a:gd name="T15" fmla="*/ 1 h 452"/>
                <a:gd name="T16" fmla="*/ 0 w 227"/>
                <a:gd name="T17" fmla="*/ 1 h 452"/>
                <a:gd name="T18" fmla="*/ 0 w 227"/>
                <a:gd name="T19" fmla="*/ 1 h 452"/>
                <a:gd name="T20" fmla="*/ 0 w 227"/>
                <a:gd name="T21" fmla="*/ 1 h 452"/>
                <a:gd name="T22" fmla="*/ 0 w 227"/>
                <a:gd name="T23" fmla="*/ 0 h 452"/>
                <a:gd name="T24" fmla="*/ 0 w 227"/>
                <a:gd name="T25" fmla="*/ 0 h 452"/>
                <a:gd name="T26" fmla="*/ 0 w 227"/>
                <a:gd name="T27" fmla="*/ 0 h 452"/>
                <a:gd name="T28" fmla="*/ 0 w 227"/>
                <a:gd name="T29" fmla="*/ 1 h 452"/>
                <a:gd name="T30" fmla="*/ 0 w 227"/>
                <a:gd name="T31" fmla="*/ 1 h 45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7" h="452">
                  <a:moveTo>
                    <a:pt x="142" y="341"/>
                  </a:moveTo>
                  <a:lnTo>
                    <a:pt x="172" y="368"/>
                  </a:lnTo>
                  <a:lnTo>
                    <a:pt x="199" y="341"/>
                  </a:lnTo>
                  <a:lnTo>
                    <a:pt x="227" y="341"/>
                  </a:lnTo>
                  <a:lnTo>
                    <a:pt x="227" y="398"/>
                  </a:lnTo>
                  <a:lnTo>
                    <a:pt x="172" y="426"/>
                  </a:lnTo>
                  <a:lnTo>
                    <a:pt x="142" y="452"/>
                  </a:lnTo>
                  <a:lnTo>
                    <a:pt x="85" y="452"/>
                  </a:lnTo>
                  <a:lnTo>
                    <a:pt x="30" y="398"/>
                  </a:lnTo>
                  <a:lnTo>
                    <a:pt x="30" y="341"/>
                  </a:lnTo>
                  <a:lnTo>
                    <a:pt x="0" y="226"/>
                  </a:lnTo>
                  <a:lnTo>
                    <a:pt x="30" y="111"/>
                  </a:lnTo>
                  <a:lnTo>
                    <a:pt x="30" y="0"/>
                  </a:lnTo>
                  <a:lnTo>
                    <a:pt x="30" y="141"/>
                  </a:lnTo>
                  <a:lnTo>
                    <a:pt x="85" y="256"/>
                  </a:lnTo>
                  <a:lnTo>
                    <a:pt x="142" y="3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38" name="Freeform 2524">
              <a:extLst>
                <a:ext uri="{FF2B5EF4-FFF2-40B4-BE49-F238E27FC236}">
                  <a16:creationId xmlns:a16="http://schemas.microsoft.com/office/drawing/2014/main" id="{04D81BFB-A4AC-4BEA-A563-91CC7A8E7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2423"/>
              <a:ext cx="30" cy="35"/>
            </a:xfrm>
            <a:custGeom>
              <a:avLst/>
              <a:gdLst>
                <a:gd name="T0" fmla="*/ 1 w 571"/>
                <a:gd name="T1" fmla="*/ 1 h 655"/>
                <a:gd name="T2" fmla="*/ 1 w 571"/>
                <a:gd name="T3" fmla="*/ 1 h 655"/>
                <a:gd name="T4" fmla="*/ 1 w 571"/>
                <a:gd name="T5" fmla="*/ 2 h 655"/>
                <a:gd name="T6" fmla="*/ 1 w 571"/>
                <a:gd name="T7" fmla="*/ 2 h 655"/>
                <a:gd name="T8" fmla="*/ 1 w 571"/>
                <a:gd name="T9" fmla="*/ 2 h 655"/>
                <a:gd name="T10" fmla="*/ 0 w 571"/>
                <a:gd name="T11" fmla="*/ 2 h 655"/>
                <a:gd name="T12" fmla="*/ 0 w 571"/>
                <a:gd name="T13" fmla="*/ 2 h 655"/>
                <a:gd name="T14" fmla="*/ 0 w 571"/>
                <a:gd name="T15" fmla="*/ 1 h 655"/>
                <a:gd name="T16" fmla="*/ 0 w 571"/>
                <a:gd name="T17" fmla="*/ 1 h 655"/>
                <a:gd name="T18" fmla="*/ 0 w 571"/>
                <a:gd name="T19" fmla="*/ 1 h 655"/>
                <a:gd name="T20" fmla="*/ 0 w 571"/>
                <a:gd name="T21" fmla="*/ 1 h 655"/>
                <a:gd name="T22" fmla="*/ 1 w 571"/>
                <a:gd name="T23" fmla="*/ 1 h 655"/>
                <a:gd name="T24" fmla="*/ 1 w 571"/>
                <a:gd name="T25" fmla="*/ 0 h 655"/>
                <a:gd name="T26" fmla="*/ 1 w 571"/>
                <a:gd name="T27" fmla="*/ 0 h 655"/>
                <a:gd name="T28" fmla="*/ 1 w 571"/>
                <a:gd name="T29" fmla="*/ 0 h 655"/>
                <a:gd name="T30" fmla="*/ 2 w 571"/>
                <a:gd name="T31" fmla="*/ 0 h 655"/>
                <a:gd name="T32" fmla="*/ 1 w 571"/>
                <a:gd name="T33" fmla="*/ 0 h 655"/>
                <a:gd name="T34" fmla="*/ 1 w 571"/>
                <a:gd name="T35" fmla="*/ 0 h 655"/>
                <a:gd name="T36" fmla="*/ 1 w 571"/>
                <a:gd name="T37" fmla="*/ 1 h 655"/>
                <a:gd name="T38" fmla="*/ 1 w 571"/>
                <a:gd name="T39" fmla="*/ 1 h 65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71" h="655">
                  <a:moveTo>
                    <a:pt x="342" y="314"/>
                  </a:moveTo>
                  <a:lnTo>
                    <a:pt x="371" y="455"/>
                  </a:lnTo>
                  <a:lnTo>
                    <a:pt x="371" y="568"/>
                  </a:lnTo>
                  <a:lnTo>
                    <a:pt x="342" y="655"/>
                  </a:lnTo>
                  <a:lnTo>
                    <a:pt x="229" y="625"/>
                  </a:lnTo>
                  <a:lnTo>
                    <a:pt x="114" y="568"/>
                  </a:lnTo>
                  <a:lnTo>
                    <a:pt x="0" y="540"/>
                  </a:lnTo>
                  <a:lnTo>
                    <a:pt x="57" y="513"/>
                  </a:lnTo>
                  <a:lnTo>
                    <a:pt x="114" y="455"/>
                  </a:lnTo>
                  <a:lnTo>
                    <a:pt x="114" y="426"/>
                  </a:lnTo>
                  <a:lnTo>
                    <a:pt x="145" y="314"/>
                  </a:lnTo>
                  <a:lnTo>
                    <a:pt x="199" y="200"/>
                  </a:lnTo>
                  <a:lnTo>
                    <a:pt x="229" y="115"/>
                  </a:lnTo>
                  <a:lnTo>
                    <a:pt x="314" y="57"/>
                  </a:lnTo>
                  <a:lnTo>
                    <a:pt x="429" y="0"/>
                  </a:lnTo>
                  <a:lnTo>
                    <a:pt x="571" y="0"/>
                  </a:lnTo>
                  <a:lnTo>
                    <a:pt x="540" y="57"/>
                  </a:lnTo>
                  <a:lnTo>
                    <a:pt x="456" y="172"/>
                  </a:lnTo>
                  <a:lnTo>
                    <a:pt x="399" y="257"/>
                  </a:lnTo>
                  <a:lnTo>
                    <a:pt x="342" y="314"/>
                  </a:lnTo>
                  <a:close/>
                </a:path>
              </a:pathLst>
            </a:custGeom>
            <a:solidFill>
              <a:srgbClr val="FFB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39" name="Freeform 2525">
              <a:extLst>
                <a:ext uri="{FF2B5EF4-FFF2-40B4-BE49-F238E27FC236}">
                  <a16:creationId xmlns:a16="http://schemas.microsoft.com/office/drawing/2014/main" id="{AF0C4C4D-183A-46C0-98B2-CCBB15983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" y="2423"/>
              <a:ext cx="24" cy="14"/>
            </a:xfrm>
            <a:custGeom>
              <a:avLst/>
              <a:gdLst>
                <a:gd name="T0" fmla="*/ 1 w 456"/>
                <a:gd name="T1" fmla="*/ 0 h 257"/>
                <a:gd name="T2" fmla="*/ 1 w 456"/>
                <a:gd name="T3" fmla="*/ 0 h 257"/>
                <a:gd name="T4" fmla="*/ 1 w 456"/>
                <a:gd name="T5" fmla="*/ 0 h 257"/>
                <a:gd name="T6" fmla="*/ 1 w 456"/>
                <a:gd name="T7" fmla="*/ 0 h 257"/>
                <a:gd name="T8" fmla="*/ 1 w 456"/>
                <a:gd name="T9" fmla="*/ 0 h 257"/>
                <a:gd name="T10" fmla="*/ 1 w 456"/>
                <a:gd name="T11" fmla="*/ 0 h 257"/>
                <a:gd name="T12" fmla="*/ 0 w 456"/>
                <a:gd name="T13" fmla="*/ 1 h 257"/>
                <a:gd name="T14" fmla="*/ 0 w 456"/>
                <a:gd name="T15" fmla="*/ 1 h 257"/>
                <a:gd name="T16" fmla="*/ 0 w 456"/>
                <a:gd name="T17" fmla="*/ 1 h 257"/>
                <a:gd name="T18" fmla="*/ 0 w 456"/>
                <a:gd name="T19" fmla="*/ 1 h 257"/>
                <a:gd name="T20" fmla="*/ 0 w 456"/>
                <a:gd name="T21" fmla="*/ 0 h 257"/>
                <a:gd name="T22" fmla="*/ 0 w 456"/>
                <a:gd name="T23" fmla="*/ 0 h 257"/>
                <a:gd name="T24" fmla="*/ 0 w 456"/>
                <a:gd name="T25" fmla="*/ 0 h 257"/>
                <a:gd name="T26" fmla="*/ 0 w 456"/>
                <a:gd name="T27" fmla="*/ 0 h 257"/>
                <a:gd name="T28" fmla="*/ 0 w 456"/>
                <a:gd name="T29" fmla="*/ 0 h 257"/>
                <a:gd name="T30" fmla="*/ 0 w 456"/>
                <a:gd name="T31" fmla="*/ 0 h 257"/>
                <a:gd name="T32" fmla="*/ 1 w 456"/>
                <a:gd name="T33" fmla="*/ 0 h 257"/>
                <a:gd name="T34" fmla="*/ 1 w 456"/>
                <a:gd name="T35" fmla="*/ 0 h 257"/>
                <a:gd name="T36" fmla="*/ 1 w 456"/>
                <a:gd name="T37" fmla="*/ 0 h 25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56" h="257">
                  <a:moveTo>
                    <a:pt x="456" y="115"/>
                  </a:moveTo>
                  <a:lnTo>
                    <a:pt x="426" y="115"/>
                  </a:lnTo>
                  <a:lnTo>
                    <a:pt x="368" y="115"/>
                  </a:lnTo>
                  <a:lnTo>
                    <a:pt x="342" y="115"/>
                  </a:lnTo>
                  <a:lnTo>
                    <a:pt x="285" y="115"/>
                  </a:lnTo>
                  <a:lnTo>
                    <a:pt x="200" y="172"/>
                  </a:lnTo>
                  <a:lnTo>
                    <a:pt x="172" y="200"/>
                  </a:lnTo>
                  <a:lnTo>
                    <a:pt x="115" y="226"/>
                  </a:lnTo>
                  <a:lnTo>
                    <a:pt x="57" y="257"/>
                  </a:lnTo>
                  <a:lnTo>
                    <a:pt x="28" y="226"/>
                  </a:lnTo>
                  <a:lnTo>
                    <a:pt x="0" y="115"/>
                  </a:lnTo>
                  <a:lnTo>
                    <a:pt x="0" y="57"/>
                  </a:lnTo>
                  <a:lnTo>
                    <a:pt x="0" y="0"/>
                  </a:lnTo>
                  <a:lnTo>
                    <a:pt x="57" y="30"/>
                  </a:lnTo>
                  <a:lnTo>
                    <a:pt x="85" y="85"/>
                  </a:lnTo>
                  <a:lnTo>
                    <a:pt x="115" y="115"/>
                  </a:lnTo>
                  <a:lnTo>
                    <a:pt x="200" y="57"/>
                  </a:lnTo>
                  <a:lnTo>
                    <a:pt x="342" y="30"/>
                  </a:lnTo>
                  <a:lnTo>
                    <a:pt x="456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40" name="Freeform 2526">
              <a:extLst>
                <a:ext uri="{FF2B5EF4-FFF2-40B4-BE49-F238E27FC236}">
                  <a16:creationId xmlns:a16="http://schemas.microsoft.com/office/drawing/2014/main" id="{3BF83DC1-C53F-4210-98B5-E6F84BB54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2" y="2429"/>
              <a:ext cx="3" cy="6"/>
            </a:xfrm>
            <a:custGeom>
              <a:avLst/>
              <a:gdLst>
                <a:gd name="T0" fmla="*/ 0 w 57"/>
                <a:gd name="T1" fmla="*/ 0 h 111"/>
                <a:gd name="T2" fmla="*/ 0 w 57"/>
                <a:gd name="T3" fmla="*/ 0 h 111"/>
                <a:gd name="T4" fmla="*/ 0 w 57"/>
                <a:gd name="T5" fmla="*/ 0 h 111"/>
                <a:gd name="T6" fmla="*/ 0 w 57"/>
                <a:gd name="T7" fmla="*/ 0 h 111"/>
                <a:gd name="T8" fmla="*/ 0 w 57"/>
                <a:gd name="T9" fmla="*/ 0 h 111"/>
                <a:gd name="T10" fmla="*/ 0 w 57"/>
                <a:gd name="T11" fmla="*/ 0 h 111"/>
                <a:gd name="T12" fmla="*/ 0 w 57"/>
                <a:gd name="T13" fmla="*/ 0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111">
                  <a:moveTo>
                    <a:pt x="29" y="111"/>
                  </a:moveTo>
                  <a:lnTo>
                    <a:pt x="29" y="85"/>
                  </a:lnTo>
                  <a:lnTo>
                    <a:pt x="0" y="27"/>
                  </a:lnTo>
                  <a:lnTo>
                    <a:pt x="29" y="0"/>
                  </a:lnTo>
                  <a:lnTo>
                    <a:pt x="57" y="0"/>
                  </a:lnTo>
                  <a:lnTo>
                    <a:pt x="29" y="57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41" name="Freeform 2527">
              <a:extLst>
                <a:ext uri="{FF2B5EF4-FFF2-40B4-BE49-F238E27FC236}">
                  <a16:creationId xmlns:a16="http://schemas.microsoft.com/office/drawing/2014/main" id="{C6D9324D-071B-43B2-9BC1-26B547C9D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8" y="2440"/>
              <a:ext cx="5" cy="12"/>
            </a:xfrm>
            <a:custGeom>
              <a:avLst/>
              <a:gdLst>
                <a:gd name="T0" fmla="*/ 0 w 112"/>
                <a:gd name="T1" fmla="*/ 0 h 226"/>
                <a:gd name="T2" fmla="*/ 0 w 112"/>
                <a:gd name="T3" fmla="*/ 0 h 226"/>
                <a:gd name="T4" fmla="*/ 0 w 112"/>
                <a:gd name="T5" fmla="*/ 1 h 226"/>
                <a:gd name="T6" fmla="*/ 0 w 112"/>
                <a:gd name="T7" fmla="*/ 1 h 226"/>
                <a:gd name="T8" fmla="*/ 0 w 112"/>
                <a:gd name="T9" fmla="*/ 0 h 226"/>
                <a:gd name="T10" fmla="*/ 0 w 112"/>
                <a:gd name="T11" fmla="*/ 0 h 226"/>
                <a:gd name="T12" fmla="*/ 0 w 112"/>
                <a:gd name="T13" fmla="*/ 0 h 226"/>
                <a:gd name="T14" fmla="*/ 0 w 112"/>
                <a:gd name="T15" fmla="*/ 0 h 226"/>
                <a:gd name="T16" fmla="*/ 0 w 112"/>
                <a:gd name="T17" fmla="*/ 0 h 226"/>
                <a:gd name="T18" fmla="*/ 0 w 112"/>
                <a:gd name="T19" fmla="*/ 0 h 2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2" h="226">
                  <a:moveTo>
                    <a:pt x="112" y="112"/>
                  </a:moveTo>
                  <a:lnTo>
                    <a:pt x="112" y="141"/>
                  </a:lnTo>
                  <a:lnTo>
                    <a:pt x="112" y="199"/>
                  </a:lnTo>
                  <a:lnTo>
                    <a:pt x="112" y="226"/>
                  </a:lnTo>
                  <a:lnTo>
                    <a:pt x="58" y="169"/>
                  </a:lnTo>
                  <a:lnTo>
                    <a:pt x="0" y="112"/>
                  </a:lnTo>
                  <a:lnTo>
                    <a:pt x="0" y="0"/>
                  </a:lnTo>
                  <a:lnTo>
                    <a:pt x="58" y="27"/>
                  </a:lnTo>
                  <a:lnTo>
                    <a:pt x="112" y="57"/>
                  </a:lnTo>
                  <a:lnTo>
                    <a:pt x="112" y="1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42" name="Freeform 2528">
              <a:extLst>
                <a:ext uri="{FF2B5EF4-FFF2-40B4-BE49-F238E27FC236}">
                  <a16:creationId xmlns:a16="http://schemas.microsoft.com/office/drawing/2014/main" id="{E560964F-66C3-4385-B6DF-3331D2235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5" y="2440"/>
              <a:ext cx="30" cy="64"/>
            </a:xfrm>
            <a:custGeom>
              <a:avLst/>
              <a:gdLst>
                <a:gd name="T0" fmla="*/ 1 w 570"/>
                <a:gd name="T1" fmla="*/ 2 h 1222"/>
                <a:gd name="T2" fmla="*/ 1 w 570"/>
                <a:gd name="T3" fmla="*/ 2 h 1222"/>
                <a:gd name="T4" fmla="*/ 1 w 570"/>
                <a:gd name="T5" fmla="*/ 2 h 1222"/>
                <a:gd name="T6" fmla="*/ 1 w 570"/>
                <a:gd name="T7" fmla="*/ 3 h 1222"/>
                <a:gd name="T8" fmla="*/ 2 w 570"/>
                <a:gd name="T9" fmla="*/ 3 h 1222"/>
                <a:gd name="T10" fmla="*/ 1 w 570"/>
                <a:gd name="T11" fmla="*/ 3 h 1222"/>
                <a:gd name="T12" fmla="*/ 1 w 570"/>
                <a:gd name="T13" fmla="*/ 3 h 1222"/>
                <a:gd name="T14" fmla="*/ 1 w 570"/>
                <a:gd name="T15" fmla="*/ 3 h 1222"/>
                <a:gd name="T16" fmla="*/ 1 w 570"/>
                <a:gd name="T17" fmla="*/ 3 h 1222"/>
                <a:gd name="T18" fmla="*/ 1 w 570"/>
                <a:gd name="T19" fmla="*/ 3 h 1222"/>
                <a:gd name="T20" fmla="*/ 1 w 570"/>
                <a:gd name="T21" fmla="*/ 3 h 1222"/>
                <a:gd name="T22" fmla="*/ 1 w 570"/>
                <a:gd name="T23" fmla="*/ 2 h 1222"/>
                <a:gd name="T24" fmla="*/ 1 w 570"/>
                <a:gd name="T25" fmla="*/ 2 h 1222"/>
                <a:gd name="T26" fmla="*/ 1 w 570"/>
                <a:gd name="T27" fmla="*/ 2 h 1222"/>
                <a:gd name="T28" fmla="*/ 1 w 570"/>
                <a:gd name="T29" fmla="*/ 2 h 1222"/>
                <a:gd name="T30" fmla="*/ 1 w 570"/>
                <a:gd name="T31" fmla="*/ 2 h 1222"/>
                <a:gd name="T32" fmla="*/ 1 w 570"/>
                <a:gd name="T33" fmla="*/ 1 h 1222"/>
                <a:gd name="T34" fmla="*/ 1 w 570"/>
                <a:gd name="T35" fmla="*/ 1 h 1222"/>
                <a:gd name="T36" fmla="*/ 1 w 570"/>
                <a:gd name="T37" fmla="*/ 1 h 1222"/>
                <a:gd name="T38" fmla="*/ 1 w 570"/>
                <a:gd name="T39" fmla="*/ 1 h 1222"/>
                <a:gd name="T40" fmla="*/ 1 w 570"/>
                <a:gd name="T41" fmla="*/ 1 h 1222"/>
                <a:gd name="T42" fmla="*/ 0 w 570"/>
                <a:gd name="T43" fmla="*/ 1 h 1222"/>
                <a:gd name="T44" fmla="*/ 0 w 570"/>
                <a:gd name="T45" fmla="*/ 1 h 1222"/>
                <a:gd name="T46" fmla="*/ 0 w 570"/>
                <a:gd name="T47" fmla="*/ 0 h 1222"/>
                <a:gd name="T48" fmla="*/ 0 w 570"/>
                <a:gd name="T49" fmla="*/ 0 h 1222"/>
                <a:gd name="T50" fmla="*/ 0 w 570"/>
                <a:gd name="T51" fmla="*/ 0 h 1222"/>
                <a:gd name="T52" fmla="*/ 0 w 570"/>
                <a:gd name="T53" fmla="*/ 0 h 1222"/>
                <a:gd name="T54" fmla="*/ 0 w 570"/>
                <a:gd name="T55" fmla="*/ 0 h 1222"/>
                <a:gd name="T56" fmla="*/ 0 w 570"/>
                <a:gd name="T57" fmla="*/ 0 h 1222"/>
                <a:gd name="T58" fmla="*/ 0 w 570"/>
                <a:gd name="T59" fmla="*/ 0 h 1222"/>
                <a:gd name="T60" fmla="*/ 1 w 570"/>
                <a:gd name="T61" fmla="*/ 0 h 1222"/>
                <a:gd name="T62" fmla="*/ 1 w 570"/>
                <a:gd name="T63" fmla="*/ 1 h 1222"/>
                <a:gd name="T64" fmla="*/ 1 w 570"/>
                <a:gd name="T65" fmla="*/ 1 h 1222"/>
                <a:gd name="T66" fmla="*/ 1 w 570"/>
                <a:gd name="T67" fmla="*/ 1 h 1222"/>
                <a:gd name="T68" fmla="*/ 1 w 570"/>
                <a:gd name="T69" fmla="*/ 1 h 1222"/>
                <a:gd name="T70" fmla="*/ 1 w 570"/>
                <a:gd name="T71" fmla="*/ 1 h 1222"/>
                <a:gd name="T72" fmla="*/ 1 w 570"/>
                <a:gd name="T73" fmla="*/ 2 h 122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70" h="1222">
                  <a:moveTo>
                    <a:pt x="341" y="567"/>
                  </a:moveTo>
                  <a:lnTo>
                    <a:pt x="398" y="709"/>
                  </a:lnTo>
                  <a:lnTo>
                    <a:pt x="456" y="852"/>
                  </a:lnTo>
                  <a:lnTo>
                    <a:pt x="513" y="1024"/>
                  </a:lnTo>
                  <a:lnTo>
                    <a:pt x="570" y="1222"/>
                  </a:lnTo>
                  <a:lnTo>
                    <a:pt x="513" y="1165"/>
                  </a:lnTo>
                  <a:lnTo>
                    <a:pt x="456" y="1107"/>
                  </a:lnTo>
                  <a:lnTo>
                    <a:pt x="398" y="1050"/>
                  </a:lnTo>
                  <a:lnTo>
                    <a:pt x="371" y="1024"/>
                  </a:lnTo>
                  <a:lnTo>
                    <a:pt x="341" y="966"/>
                  </a:lnTo>
                  <a:lnTo>
                    <a:pt x="313" y="909"/>
                  </a:lnTo>
                  <a:lnTo>
                    <a:pt x="313" y="852"/>
                  </a:lnTo>
                  <a:lnTo>
                    <a:pt x="284" y="767"/>
                  </a:lnTo>
                  <a:lnTo>
                    <a:pt x="284" y="709"/>
                  </a:lnTo>
                  <a:lnTo>
                    <a:pt x="256" y="652"/>
                  </a:lnTo>
                  <a:lnTo>
                    <a:pt x="256" y="595"/>
                  </a:lnTo>
                  <a:lnTo>
                    <a:pt x="256" y="540"/>
                  </a:lnTo>
                  <a:lnTo>
                    <a:pt x="256" y="452"/>
                  </a:lnTo>
                  <a:lnTo>
                    <a:pt x="229" y="398"/>
                  </a:lnTo>
                  <a:lnTo>
                    <a:pt x="229" y="369"/>
                  </a:lnTo>
                  <a:lnTo>
                    <a:pt x="199" y="311"/>
                  </a:lnTo>
                  <a:lnTo>
                    <a:pt x="172" y="254"/>
                  </a:lnTo>
                  <a:lnTo>
                    <a:pt x="115" y="199"/>
                  </a:lnTo>
                  <a:lnTo>
                    <a:pt x="57" y="141"/>
                  </a:lnTo>
                  <a:lnTo>
                    <a:pt x="0" y="112"/>
                  </a:lnTo>
                  <a:lnTo>
                    <a:pt x="0" y="5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115" y="27"/>
                  </a:lnTo>
                  <a:lnTo>
                    <a:pt x="172" y="57"/>
                  </a:lnTo>
                  <a:lnTo>
                    <a:pt x="199" y="141"/>
                  </a:lnTo>
                  <a:lnTo>
                    <a:pt x="229" y="199"/>
                  </a:lnTo>
                  <a:lnTo>
                    <a:pt x="256" y="254"/>
                  </a:lnTo>
                  <a:lnTo>
                    <a:pt x="256" y="341"/>
                  </a:lnTo>
                  <a:lnTo>
                    <a:pt x="284" y="398"/>
                  </a:lnTo>
                  <a:lnTo>
                    <a:pt x="313" y="483"/>
                  </a:lnTo>
                  <a:lnTo>
                    <a:pt x="341" y="56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43" name="Freeform 2529">
              <a:extLst>
                <a:ext uri="{FF2B5EF4-FFF2-40B4-BE49-F238E27FC236}">
                  <a16:creationId xmlns:a16="http://schemas.microsoft.com/office/drawing/2014/main" id="{0550E0E9-8B3E-4D9E-9062-5C8712C47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" y="2458"/>
              <a:ext cx="42" cy="40"/>
            </a:xfrm>
            <a:custGeom>
              <a:avLst/>
              <a:gdLst>
                <a:gd name="T0" fmla="*/ 2 w 797"/>
                <a:gd name="T1" fmla="*/ 1 h 766"/>
                <a:gd name="T2" fmla="*/ 2 w 797"/>
                <a:gd name="T3" fmla="*/ 1 h 766"/>
                <a:gd name="T4" fmla="*/ 2 w 797"/>
                <a:gd name="T5" fmla="*/ 1 h 766"/>
                <a:gd name="T6" fmla="*/ 2 w 797"/>
                <a:gd name="T7" fmla="*/ 2 h 766"/>
                <a:gd name="T8" fmla="*/ 2 w 797"/>
                <a:gd name="T9" fmla="*/ 2 h 766"/>
                <a:gd name="T10" fmla="*/ 2 w 797"/>
                <a:gd name="T11" fmla="*/ 2 h 766"/>
                <a:gd name="T12" fmla="*/ 2 w 797"/>
                <a:gd name="T13" fmla="*/ 2 h 766"/>
                <a:gd name="T14" fmla="*/ 2 w 797"/>
                <a:gd name="T15" fmla="*/ 2 h 766"/>
                <a:gd name="T16" fmla="*/ 2 w 797"/>
                <a:gd name="T17" fmla="*/ 2 h 766"/>
                <a:gd name="T18" fmla="*/ 2 w 797"/>
                <a:gd name="T19" fmla="*/ 2 h 766"/>
                <a:gd name="T20" fmla="*/ 2 w 797"/>
                <a:gd name="T21" fmla="*/ 2 h 766"/>
                <a:gd name="T22" fmla="*/ 1 w 797"/>
                <a:gd name="T23" fmla="*/ 1 h 766"/>
                <a:gd name="T24" fmla="*/ 1 w 797"/>
                <a:gd name="T25" fmla="*/ 1 h 766"/>
                <a:gd name="T26" fmla="*/ 1 w 797"/>
                <a:gd name="T27" fmla="*/ 1 h 766"/>
                <a:gd name="T28" fmla="*/ 1 w 797"/>
                <a:gd name="T29" fmla="*/ 1 h 766"/>
                <a:gd name="T30" fmla="*/ 1 w 797"/>
                <a:gd name="T31" fmla="*/ 1 h 766"/>
                <a:gd name="T32" fmla="*/ 1 w 797"/>
                <a:gd name="T33" fmla="*/ 1 h 766"/>
                <a:gd name="T34" fmla="*/ 1 w 797"/>
                <a:gd name="T35" fmla="*/ 0 h 766"/>
                <a:gd name="T36" fmla="*/ 0 w 797"/>
                <a:gd name="T37" fmla="*/ 0 h 766"/>
                <a:gd name="T38" fmla="*/ 0 w 797"/>
                <a:gd name="T39" fmla="*/ 0 h 766"/>
                <a:gd name="T40" fmla="*/ 0 w 797"/>
                <a:gd name="T41" fmla="*/ 0 h 766"/>
                <a:gd name="T42" fmla="*/ 0 w 797"/>
                <a:gd name="T43" fmla="*/ 0 h 766"/>
                <a:gd name="T44" fmla="*/ 0 w 797"/>
                <a:gd name="T45" fmla="*/ 0 h 766"/>
                <a:gd name="T46" fmla="*/ 1 w 797"/>
                <a:gd name="T47" fmla="*/ 0 h 766"/>
                <a:gd name="T48" fmla="*/ 1 w 797"/>
                <a:gd name="T49" fmla="*/ 0 h 766"/>
                <a:gd name="T50" fmla="*/ 1 w 797"/>
                <a:gd name="T51" fmla="*/ 0 h 766"/>
                <a:gd name="T52" fmla="*/ 1 w 797"/>
                <a:gd name="T53" fmla="*/ 1 h 766"/>
                <a:gd name="T54" fmla="*/ 2 w 797"/>
                <a:gd name="T55" fmla="*/ 1 h 766"/>
                <a:gd name="T56" fmla="*/ 2 w 797"/>
                <a:gd name="T57" fmla="*/ 1 h 76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797" h="766">
                  <a:moveTo>
                    <a:pt x="710" y="311"/>
                  </a:moveTo>
                  <a:lnTo>
                    <a:pt x="797" y="426"/>
                  </a:lnTo>
                  <a:lnTo>
                    <a:pt x="767" y="511"/>
                  </a:lnTo>
                  <a:lnTo>
                    <a:pt x="797" y="652"/>
                  </a:lnTo>
                  <a:lnTo>
                    <a:pt x="797" y="683"/>
                  </a:lnTo>
                  <a:lnTo>
                    <a:pt x="797" y="709"/>
                  </a:lnTo>
                  <a:lnTo>
                    <a:pt x="797" y="766"/>
                  </a:lnTo>
                  <a:lnTo>
                    <a:pt x="797" y="709"/>
                  </a:lnTo>
                  <a:lnTo>
                    <a:pt x="797" y="652"/>
                  </a:lnTo>
                  <a:lnTo>
                    <a:pt x="710" y="625"/>
                  </a:lnTo>
                  <a:lnTo>
                    <a:pt x="625" y="568"/>
                  </a:lnTo>
                  <a:lnTo>
                    <a:pt x="540" y="511"/>
                  </a:lnTo>
                  <a:lnTo>
                    <a:pt x="510" y="453"/>
                  </a:lnTo>
                  <a:lnTo>
                    <a:pt x="425" y="398"/>
                  </a:lnTo>
                  <a:lnTo>
                    <a:pt x="368" y="341"/>
                  </a:lnTo>
                  <a:lnTo>
                    <a:pt x="314" y="254"/>
                  </a:lnTo>
                  <a:lnTo>
                    <a:pt x="257" y="226"/>
                  </a:lnTo>
                  <a:lnTo>
                    <a:pt x="199" y="169"/>
                  </a:lnTo>
                  <a:lnTo>
                    <a:pt x="114" y="111"/>
                  </a:lnTo>
                  <a:lnTo>
                    <a:pt x="57" y="111"/>
                  </a:lnTo>
                  <a:lnTo>
                    <a:pt x="0" y="85"/>
                  </a:lnTo>
                  <a:lnTo>
                    <a:pt x="57" y="57"/>
                  </a:lnTo>
                  <a:lnTo>
                    <a:pt x="142" y="0"/>
                  </a:lnTo>
                  <a:lnTo>
                    <a:pt x="257" y="28"/>
                  </a:lnTo>
                  <a:lnTo>
                    <a:pt x="342" y="85"/>
                  </a:lnTo>
                  <a:lnTo>
                    <a:pt x="425" y="169"/>
                  </a:lnTo>
                  <a:lnTo>
                    <a:pt x="510" y="254"/>
                  </a:lnTo>
                  <a:lnTo>
                    <a:pt x="597" y="311"/>
                  </a:lnTo>
                  <a:lnTo>
                    <a:pt x="710" y="311"/>
                  </a:lnTo>
                  <a:close/>
                </a:path>
              </a:pathLst>
            </a:custGeom>
            <a:solidFill>
              <a:srgbClr val="BFF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44" name="Freeform 2530">
              <a:extLst>
                <a:ext uri="{FF2B5EF4-FFF2-40B4-BE49-F238E27FC236}">
                  <a16:creationId xmlns:a16="http://schemas.microsoft.com/office/drawing/2014/main" id="{54312F07-7390-4224-90BA-E4B3482A2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" y="2486"/>
              <a:ext cx="13" cy="18"/>
            </a:xfrm>
            <a:custGeom>
              <a:avLst/>
              <a:gdLst>
                <a:gd name="T0" fmla="*/ 0 w 256"/>
                <a:gd name="T1" fmla="*/ 0 h 341"/>
                <a:gd name="T2" fmla="*/ 1 w 256"/>
                <a:gd name="T3" fmla="*/ 1 h 341"/>
                <a:gd name="T4" fmla="*/ 1 w 256"/>
                <a:gd name="T5" fmla="*/ 1 h 341"/>
                <a:gd name="T6" fmla="*/ 1 w 256"/>
                <a:gd name="T7" fmla="*/ 1 h 341"/>
                <a:gd name="T8" fmla="*/ 1 w 256"/>
                <a:gd name="T9" fmla="*/ 1 h 341"/>
                <a:gd name="T10" fmla="*/ 0 w 256"/>
                <a:gd name="T11" fmla="*/ 1 h 341"/>
                <a:gd name="T12" fmla="*/ 0 w 256"/>
                <a:gd name="T13" fmla="*/ 1 h 341"/>
                <a:gd name="T14" fmla="*/ 0 w 256"/>
                <a:gd name="T15" fmla="*/ 0 h 341"/>
                <a:gd name="T16" fmla="*/ 0 w 256"/>
                <a:gd name="T17" fmla="*/ 0 h 341"/>
                <a:gd name="T18" fmla="*/ 0 w 256"/>
                <a:gd name="T19" fmla="*/ 0 h 341"/>
                <a:gd name="T20" fmla="*/ 0 w 256"/>
                <a:gd name="T21" fmla="*/ 0 h 341"/>
                <a:gd name="T22" fmla="*/ 0 w 256"/>
                <a:gd name="T23" fmla="*/ 0 h 341"/>
                <a:gd name="T24" fmla="*/ 0 w 256"/>
                <a:gd name="T25" fmla="*/ 0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6" h="341">
                  <a:moveTo>
                    <a:pt x="141" y="112"/>
                  </a:moveTo>
                  <a:lnTo>
                    <a:pt x="226" y="200"/>
                  </a:lnTo>
                  <a:lnTo>
                    <a:pt x="256" y="254"/>
                  </a:lnTo>
                  <a:lnTo>
                    <a:pt x="256" y="341"/>
                  </a:lnTo>
                  <a:lnTo>
                    <a:pt x="199" y="284"/>
                  </a:lnTo>
                  <a:lnTo>
                    <a:pt x="115" y="226"/>
                  </a:lnTo>
                  <a:lnTo>
                    <a:pt x="27" y="226"/>
                  </a:lnTo>
                  <a:lnTo>
                    <a:pt x="27" y="143"/>
                  </a:lnTo>
                  <a:lnTo>
                    <a:pt x="0" y="85"/>
                  </a:lnTo>
                  <a:lnTo>
                    <a:pt x="27" y="0"/>
                  </a:lnTo>
                  <a:lnTo>
                    <a:pt x="84" y="28"/>
                  </a:lnTo>
                  <a:lnTo>
                    <a:pt x="115" y="85"/>
                  </a:lnTo>
                  <a:lnTo>
                    <a:pt x="141" y="112"/>
                  </a:lnTo>
                  <a:close/>
                </a:path>
              </a:pathLst>
            </a:custGeom>
            <a:solidFill>
              <a:srgbClr val="BFF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45" name="Freeform 2531">
              <a:extLst>
                <a:ext uri="{FF2B5EF4-FFF2-40B4-BE49-F238E27FC236}">
                  <a16:creationId xmlns:a16="http://schemas.microsoft.com/office/drawing/2014/main" id="{41F3236F-6E7C-4726-B791-3BCE89A54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4" y="2525"/>
              <a:ext cx="137" cy="60"/>
            </a:xfrm>
            <a:custGeom>
              <a:avLst/>
              <a:gdLst>
                <a:gd name="T0" fmla="*/ 6 w 2615"/>
                <a:gd name="T1" fmla="*/ 1 h 1138"/>
                <a:gd name="T2" fmla="*/ 7 w 2615"/>
                <a:gd name="T3" fmla="*/ 2 h 1138"/>
                <a:gd name="T4" fmla="*/ 7 w 2615"/>
                <a:gd name="T5" fmla="*/ 2 h 1138"/>
                <a:gd name="T6" fmla="*/ 7 w 2615"/>
                <a:gd name="T7" fmla="*/ 2 h 1138"/>
                <a:gd name="T8" fmla="*/ 7 w 2615"/>
                <a:gd name="T9" fmla="*/ 2 h 1138"/>
                <a:gd name="T10" fmla="*/ 7 w 2615"/>
                <a:gd name="T11" fmla="*/ 3 h 1138"/>
                <a:gd name="T12" fmla="*/ 6 w 2615"/>
                <a:gd name="T13" fmla="*/ 3 h 1138"/>
                <a:gd name="T14" fmla="*/ 6 w 2615"/>
                <a:gd name="T15" fmla="*/ 3 h 1138"/>
                <a:gd name="T16" fmla="*/ 6 w 2615"/>
                <a:gd name="T17" fmla="*/ 3 h 1138"/>
                <a:gd name="T18" fmla="*/ 5 w 2615"/>
                <a:gd name="T19" fmla="*/ 3 h 1138"/>
                <a:gd name="T20" fmla="*/ 5 w 2615"/>
                <a:gd name="T21" fmla="*/ 3 h 1138"/>
                <a:gd name="T22" fmla="*/ 5 w 2615"/>
                <a:gd name="T23" fmla="*/ 3 h 1138"/>
                <a:gd name="T24" fmla="*/ 4 w 2615"/>
                <a:gd name="T25" fmla="*/ 3 h 1138"/>
                <a:gd name="T26" fmla="*/ 4 w 2615"/>
                <a:gd name="T27" fmla="*/ 3 h 1138"/>
                <a:gd name="T28" fmla="*/ 4 w 2615"/>
                <a:gd name="T29" fmla="*/ 3 h 1138"/>
                <a:gd name="T30" fmla="*/ 3 w 2615"/>
                <a:gd name="T31" fmla="*/ 3 h 1138"/>
                <a:gd name="T32" fmla="*/ 3 w 2615"/>
                <a:gd name="T33" fmla="*/ 3 h 1138"/>
                <a:gd name="T34" fmla="*/ 3 w 2615"/>
                <a:gd name="T35" fmla="*/ 3 h 1138"/>
                <a:gd name="T36" fmla="*/ 2 w 2615"/>
                <a:gd name="T37" fmla="*/ 3 h 1138"/>
                <a:gd name="T38" fmla="*/ 2 w 2615"/>
                <a:gd name="T39" fmla="*/ 3 h 1138"/>
                <a:gd name="T40" fmla="*/ 2 w 2615"/>
                <a:gd name="T41" fmla="*/ 3 h 1138"/>
                <a:gd name="T42" fmla="*/ 1 w 2615"/>
                <a:gd name="T43" fmla="*/ 2 h 1138"/>
                <a:gd name="T44" fmla="*/ 1 w 2615"/>
                <a:gd name="T45" fmla="*/ 2 h 1138"/>
                <a:gd name="T46" fmla="*/ 1 w 2615"/>
                <a:gd name="T47" fmla="*/ 2 h 1138"/>
                <a:gd name="T48" fmla="*/ 1 w 2615"/>
                <a:gd name="T49" fmla="*/ 2 h 1138"/>
                <a:gd name="T50" fmla="*/ 0 w 2615"/>
                <a:gd name="T51" fmla="*/ 1 h 1138"/>
                <a:gd name="T52" fmla="*/ 0 w 2615"/>
                <a:gd name="T53" fmla="*/ 1 h 1138"/>
                <a:gd name="T54" fmla="*/ 0 w 2615"/>
                <a:gd name="T55" fmla="*/ 1 h 1138"/>
                <a:gd name="T56" fmla="*/ 0 w 2615"/>
                <a:gd name="T57" fmla="*/ 0 h 1138"/>
                <a:gd name="T58" fmla="*/ 0 w 2615"/>
                <a:gd name="T59" fmla="*/ 0 h 1138"/>
                <a:gd name="T60" fmla="*/ 0 w 2615"/>
                <a:gd name="T61" fmla="*/ 0 h 1138"/>
                <a:gd name="T62" fmla="*/ 1 w 2615"/>
                <a:gd name="T63" fmla="*/ 0 h 1138"/>
                <a:gd name="T64" fmla="*/ 1 w 2615"/>
                <a:gd name="T65" fmla="*/ 0 h 1138"/>
                <a:gd name="T66" fmla="*/ 1 w 2615"/>
                <a:gd name="T67" fmla="*/ 1 h 1138"/>
                <a:gd name="T68" fmla="*/ 1 w 2615"/>
                <a:gd name="T69" fmla="*/ 1 h 1138"/>
                <a:gd name="T70" fmla="*/ 2 w 2615"/>
                <a:gd name="T71" fmla="*/ 1 h 1138"/>
                <a:gd name="T72" fmla="*/ 2 w 2615"/>
                <a:gd name="T73" fmla="*/ 1 h 1138"/>
                <a:gd name="T74" fmla="*/ 2 w 2615"/>
                <a:gd name="T75" fmla="*/ 1 h 1138"/>
                <a:gd name="T76" fmla="*/ 2 w 2615"/>
                <a:gd name="T77" fmla="*/ 1 h 1138"/>
                <a:gd name="T78" fmla="*/ 3 w 2615"/>
                <a:gd name="T79" fmla="*/ 1 h 1138"/>
                <a:gd name="T80" fmla="*/ 3 w 2615"/>
                <a:gd name="T81" fmla="*/ 1 h 1138"/>
                <a:gd name="T82" fmla="*/ 3 w 2615"/>
                <a:gd name="T83" fmla="*/ 1 h 1138"/>
                <a:gd name="T84" fmla="*/ 3 w 2615"/>
                <a:gd name="T85" fmla="*/ 1 h 1138"/>
                <a:gd name="T86" fmla="*/ 3 w 2615"/>
                <a:gd name="T87" fmla="*/ 1 h 1138"/>
                <a:gd name="T88" fmla="*/ 4 w 2615"/>
                <a:gd name="T89" fmla="*/ 1 h 1138"/>
                <a:gd name="T90" fmla="*/ 4 w 2615"/>
                <a:gd name="T91" fmla="*/ 1 h 1138"/>
                <a:gd name="T92" fmla="*/ 4 w 2615"/>
                <a:gd name="T93" fmla="*/ 1 h 1138"/>
                <a:gd name="T94" fmla="*/ 5 w 2615"/>
                <a:gd name="T95" fmla="*/ 1 h 1138"/>
                <a:gd name="T96" fmla="*/ 5 w 2615"/>
                <a:gd name="T97" fmla="*/ 0 h 1138"/>
                <a:gd name="T98" fmla="*/ 5 w 2615"/>
                <a:gd name="T99" fmla="*/ 0 h 1138"/>
                <a:gd name="T100" fmla="*/ 5 w 2615"/>
                <a:gd name="T101" fmla="*/ 0 h 1138"/>
                <a:gd name="T102" fmla="*/ 6 w 2615"/>
                <a:gd name="T103" fmla="*/ 0 h 1138"/>
                <a:gd name="T104" fmla="*/ 6 w 2615"/>
                <a:gd name="T105" fmla="*/ 1 h 1138"/>
                <a:gd name="T106" fmla="*/ 6 w 2615"/>
                <a:gd name="T107" fmla="*/ 1 h 1138"/>
                <a:gd name="T108" fmla="*/ 6 w 2615"/>
                <a:gd name="T109" fmla="*/ 1 h 1138"/>
                <a:gd name="T110" fmla="*/ 6 w 2615"/>
                <a:gd name="T111" fmla="*/ 1 h 113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615" h="1138">
                  <a:moveTo>
                    <a:pt x="2304" y="455"/>
                  </a:moveTo>
                  <a:lnTo>
                    <a:pt x="2416" y="598"/>
                  </a:lnTo>
                  <a:lnTo>
                    <a:pt x="2558" y="683"/>
                  </a:lnTo>
                  <a:lnTo>
                    <a:pt x="2615" y="797"/>
                  </a:lnTo>
                  <a:lnTo>
                    <a:pt x="2501" y="881"/>
                  </a:lnTo>
                  <a:lnTo>
                    <a:pt x="2416" y="969"/>
                  </a:lnTo>
                  <a:lnTo>
                    <a:pt x="2304" y="1023"/>
                  </a:lnTo>
                  <a:lnTo>
                    <a:pt x="2160" y="1053"/>
                  </a:lnTo>
                  <a:lnTo>
                    <a:pt x="2047" y="1110"/>
                  </a:lnTo>
                  <a:lnTo>
                    <a:pt x="1933" y="1110"/>
                  </a:lnTo>
                  <a:lnTo>
                    <a:pt x="1818" y="1138"/>
                  </a:lnTo>
                  <a:lnTo>
                    <a:pt x="1706" y="1138"/>
                  </a:lnTo>
                  <a:lnTo>
                    <a:pt x="1564" y="1138"/>
                  </a:lnTo>
                  <a:lnTo>
                    <a:pt x="1450" y="1110"/>
                  </a:lnTo>
                  <a:lnTo>
                    <a:pt x="1335" y="1110"/>
                  </a:lnTo>
                  <a:lnTo>
                    <a:pt x="1223" y="1081"/>
                  </a:lnTo>
                  <a:lnTo>
                    <a:pt x="1081" y="1053"/>
                  </a:lnTo>
                  <a:lnTo>
                    <a:pt x="994" y="1023"/>
                  </a:lnTo>
                  <a:lnTo>
                    <a:pt x="882" y="1023"/>
                  </a:lnTo>
                  <a:lnTo>
                    <a:pt x="740" y="969"/>
                  </a:lnTo>
                  <a:lnTo>
                    <a:pt x="598" y="912"/>
                  </a:lnTo>
                  <a:lnTo>
                    <a:pt x="483" y="855"/>
                  </a:lnTo>
                  <a:lnTo>
                    <a:pt x="399" y="770"/>
                  </a:lnTo>
                  <a:lnTo>
                    <a:pt x="311" y="655"/>
                  </a:lnTo>
                  <a:lnTo>
                    <a:pt x="200" y="570"/>
                  </a:lnTo>
                  <a:lnTo>
                    <a:pt x="113" y="455"/>
                  </a:lnTo>
                  <a:lnTo>
                    <a:pt x="57" y="372"/>
                  </a:lnTo>
                  <a:lnTo>
                    <a:pt x="0" y="257"/>
                  </a:lnTo>
                  <a:lnTo>
                    <a:pt x="0" y="144"/>
                  </a:lnTo>
                  <a:lnTo>
                    <a:pt x="85" y="57"/>
                  </a:lnTo>
                  <a:lnTo>
                    <a:pt x="170" y="0"/>
                  </a:lnTo>
                  <a:lnTo>
                    <a:pt x="227" y="30"/>
                  </a:lnTo>
                  <a:lnTo>
                    <a:pt x="369" y="115"/>
                  </a:lnTo>
                  <a:lnTo>
                    <a:pt x="483" y="229"/>
                  </a:lnTo>
                  <a:lnTo>
                    <a:pt x="541" y="341"/>
                  </a:lnTo>
                  <a:lnTo>
                    <a:pt x="598" y="398"/>
                  </a:lnTo>
                  <a:lnTo>
                    <a:pt x="683" y="455"/>
                  </a:lnTo>
                  <a:lnTo>
                    <a:pt x="740" y="486"/>
                  </a:lnTo>
                  <a:lnTo>
                    <a:pt x="825" y="486"/>
                  </a:lnTo>
                  <a:lnTo>
                    <a:pt x="909" y="486"/>
                  </a:lnTo>
                  <a:lnTo>
                    <a:pt x="994" y="455"/>
                  </a:lnTo>
                  <a:lnTo>
                    <a:pt x="1081" y="455"/>
                  </a:lnTo>
                  <a:lnTo>
                    <a:pt x="1166" y="398"/>
                  </a:lnTo>
                  <a:lnTo>
                    <a:pt x="1251" y="372"/>
                  </a:lnTo>
                  <a:lnTo>
                    <a:pt x="1308" y="341"/>
                  </a:lnTo>
                  <a:lnTo>
                    <a:pt x="1450" y="341"/>
                  </a:lnTo>
                  <a:lnTo>
                    <a:pt x="1535" y="257"/>
                  </a:lnTo>
                  <a:lnTo>
                    <a:pt x="1649" y="200"/>
                  </a:lnTo>
                  <a:lnTo>
                    <a:pt x="1734" y="115"/>
                  </a:lnTo>
                  <a:lnTo>
                    <a:pt x="1849" y="30"/>
                  </a:lnTo>
                  <a:lnTo>
                    <a:pt x="1963" y="57"/>
                  </a:lnTo>
                  <a:lnTo>
                    <a:pt x="2047" y="115"/>
                  </a:lnTo>
                  <a:lnTo>
                    <a:pt x="2105" y="200"/>
                  </a:lnTo>
                  <a:lnTo>
                    <a:pt x="2160" y="314"/>
                  </a:lnTo>
                  <a:lnTo>
                    <a:pt x="2190" y="398"/>
                  </a:lnTo>
                  <a:lnTo>
                    <a:pt x="2304" y="4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99357" name="Picture 2532" descr="Cereal_Bowl_002">
            <a:extLst>
              <a:ext uri="{FF2B5EF4-FFF2-40B4-BE49-F238E27FC236}">
                <a16:creationId xmlns:a16="http://schemas.microsoft.com/office/drawing/2014/main" id="{357E0573-DF0E-4618-8EF1-A671296C77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0438" y="4276725"/>
            <a:ext cx="1439862" cy="1020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9358" name="Picture 2533" descr="Biscuit_001">
            <a:extLst>
              <a:ext uri="{FF2B5EF4-FFF2-40B4-BE49-F238E27FC236}">
                <a16:creationId xmlns:a16="http://schemas.microsoft.com/office/drawing/2014/main" id="{2855D0F1-0977-4E24-BEA1-19ED876C068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65838" y="4505325"/>
            <a:ext cx="1008062" cy="692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F51E3E14-6625-42D1-92C3-E80F77648BC4}"/>
              </a:ext>
            </a:extLst>
          </p:cNvPr>
          <p:cNvSpPr>
            <a:spLocks/>
          </p:cNvSpPr>
          <p:nvPr/>
        </p:nvSpPr>
        <p:spPr bwMode="auto">
          <a:xfrm>
            <a:off x="107950" y="909638"/>
            <a:ext cx="8928100" cy="863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130000"/>
              </a:lnSpc>
              <a:defRPr/>
            </a:pPr>
            <a:r>
              <a:rPr lang="es-PR" altLang="en-US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DELINEAMIENTOS DIETÉTICOS:</a:t>
            </a:r>
            <a:r>
              <a:rPr lang="es-PR" altLang="en-US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br>
              <a:rPr lang="es-PR" altLang="en-US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</a:br>
            <a:r>
              <a:rPr lang="es-PR" altLang="en-US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DIETA PARA EL DEPORTISTA/ATLETA *</a:t>
            </a:r>
          </a:p>
        </p:txBody>
      </p:sp>
      <p:pic>
        <p:nvPicPr>
          <p:cNvPr id="99360" name="Picture 2649" descr="Skate_Boarder_10">
            <a:extLst>
              <a:ext uri="{FF2B5EF4-FFF2-40B4-BE49-F238E27FC236}">
                <a16:creationId xmlns:a16="http://schemas.microsoft.com/office/drawing/2014/main" id="{0E783FFE-E1D1-4284-8F17-950ADCB1F34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4365625"/>
            <a:ext cx="2009775" cy="2181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9361" name="Picture 2650" descr="Inline_Skater_8">
            <a:extLst>
              <a:ext uri="{FF2B5EF4-FFF2-40B4-BE49-F238E27FC236}">
                <a16:creationId xmlns:a16="http://schemas.microsoft.com/office/drawing/2014/main" id="{585C6046-FE48-43EE-9D78-CCC8ACFDA0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1844675"/>
            <a:ext cx="1319212" cy="2397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Text Box 6">
            <a:extLst>
              <a:ext uri="{FF2B5EF4-FFF2-40B4-BE49-F238E27FC236}">
                <a16:creationId xmlns:a16="http://schemas.microsoft.com/office/drawing/2014/main" id="{CE84DD5F-BD82-4C05-95BC-6CD4359004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453188"/>
            <a:ext cx="9144000" cy="40481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103427" name="Text Box 6">
            <a:extLst>
              <a:ext uri="{FF2B5EF4-FFF2-40B4-BE49-F238E27FC236}">
                <a16:creationId xmlns:a16="http://schemas.microsoft.com/office/drawing/2014/main" id="{2A374927-B48F-4891-8D90-26FD01F7C4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381750"/>
            <a:ext cx="8964612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Reproducido de: </a:t>
            </a:r>
            <a:r>
              <a:rPr lang="en-US" altLang="en-US" sz="1200" b="1" i="1">
                <a:latin typeface="Times New Roman" panose="02020603050405020304" pitchFamily="18" charset="0"/>
              </a:rPr>
              <a:t>Exercise Physiology for Health, Fitness, and Performance</a:t>
            </a:r>
            <a:r>
              <a:rPr lang="en-US" altLang="en-US" sz="1200">
                <a:latin typeface="Times New Roman" panose="02020603050405020304" pitchFamily="18" charset="0"/>
              </a:rPr>
              <a:t>. (p. 151), por S. A. Plowman, &amp; D. L. Smith, 2011, Philadelphia: Lippincott Williams &amp; Wilkins. Copyright 2011 por Lippincott Williams &amp; Wilkins, a Wolters Kluwer business.</a:t>
            </a:r>
          </a:p>
        </p:txBody>
      </p:sp>
      <p:pic>
        <p:nvPicPr>
          <p:cNvPr id="103428" name="Picture 7" descr="bALANCE_dIET2">
            <a:extLst>
              <a:ext uri="{FF2B5EF4-FFF2-40B4-BE49-F238E27FC236}">
                <a16:creationId xmlns:a16="http://schemas.microsoft.com/office/drawing/2014/main" id="{D9130294-73AD-4ED2-A1F0-3836F9E7657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388" y="950913"/>
            <a:ext cx="8821737" cy="5332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18D830B2-B31B-455A-A139-0754BB2DC7B2}"/>
              </a:ext>
            </a:extLst>
          </p:cNvPr>
          <p:cNvSpPr>
            <a:spLocks/>
          </p:cNvSpPr>
          <p:nvPr/>
        </p:nvSpPr>
        <p:spPr bwMode="auto">
          <a:xfrm>
            <a:off x="34925" y="692150"/>
            <a:ext cx="8928100" cy="144463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130000"/>
              </a:lnSpc>
              <a:defRPr/>
            </a:pPr>
            <a:r>
              <a:rPr lang="es-PR" altLang="en-US" sz="1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RECOMENDACIONES: </a:t>
            </a:r>
            <a:r>
              <a:rPr lang="es-PR" altLang="en-US" sz="1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CONSUMO ENERGÉTICO Y NUTRIENTES</a:t>
            </a:r>
          </a:p>
        </p:txBody>
      </p:sp>
    </p:spTree>
    <p:custDataLst>
      <p:tags r:id="rId1"/>
    </p:custDataLst>
  </p:cSld>
  <p:clrMapOvr>
    <a:masterClrMapping/>
  </p:clrMapOvr>
  <p:transition spd="slow">
    <p:newsflash/>
  </p:transition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E1F12D1-AE75-4B15-A3E9-920871DF878E}"/>
              </a:ext>
            </a:extLst>
          </p:cNvPr>
          <p:cNvSpPr>
            <a:spLocks/>
          </p:cNvSpPr>
          <p:nvPr/>
        </p:nvSpPr>
        <p:spPr bwMode="auto">
          <a:xfrm>
            <a:off x="0" y="765175"/>
            <a:ext cx="9144000" cy="4318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130000"/>
              </a:lnSpc>
              <a:defRPr/>
            </a:pPr>
            <a:r>
              <a:rPr lang="es-PR" altLang="en-US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 DIETÉTICAS:</a:t>
            </a:r>
            <a:r>
              <a:rPr lang="es-PR" altLang="en-US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ATLETAS</a:t>
            </a:r>
          </a:p>
        </p:txBody>
      </p:sp>
      <p:sp>
        <p:nvSpPr>
          <p:cNvPr id="105475" name="Text Box 3">
            <a:extLst>
              <a:ext uri="{FF2B5EF4-FFF2-40B4-BE49-F238E27FC236}">
                <a16:creationId xmlns:a16="http://schemas.microsoft.com/office/drawing/2014/main" id="{716B9C5B-4AEF-4833-A3FC-D6287786F4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1773238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Hidratos de carbono (CHO):</a:t>
            </a:r>
          </a:p>
        </p:txBody>
      </p:sp>
      <p:pic>
        <p:nvPicPr>
          <p:cNvPr id="105476" name="Picture 4" descr="Bullets_Arrow_Blue1_Right_03">
            <a:extLst>
              <a:ext uri="{FF2B5EF4-FFF2-40B4-BE49-F238E27FC236}">
                <a16:creationId xmlns:a16="http://schemas.microsoft.com/office/drawing/2014/main" id="{DDA78390-1289-4E61-9149-0F603CBCB3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1844675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1717" name="Text Box 5">
            <a:extLst>
              <a:ext uri="{FF2B5EF4-FFF2-40B4-BE49-F238E27FC236}">
                <a16:creationId xmlns:a16="http://schemas.microsoft.com/office/drawing/2014/main" id="{1A81FB3E-E6D6-47B1-8C50-D29E925B5E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2238375"/>
            <a:ext cx="7993062" cy="4127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Porcentage del consumo total de energía: </a:t>
            </a:r>
            <a:r>
              <a:rPr lang="en-US" altLang="en-US" sz="21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58 - 68%</a:t>
            </a:r>
          </a:p>
        </p:txBody>
      </p:sp>
      <p:pic>
        <p:nvPicPr>
          <p:cNvPr id="105478" name="Picture 6" descr="Bullet_Round_Diamond_Maggenta_02">
            <a:extLst>
              <a:ext uri="{FF2B5EF4-FFF2-40B4-BE49-F238E27FC236}">
                <a16:creationId xmlns:a16="http://schemas.microsoft.com/office/drawing/2014/main" id="{A6867887-8C01-474C-9588-7D9DB6EFC5F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2309813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1721" name="Text Box 9">
            <a:extLst>
              <a:ext uri="{FF2B5EF4-FFF2-40B4-BE49-F238E27FC236}">
                <a16:creationId xmlns:a16="http://schemas.microsoft.com/office/drawing/2014/main" id="{0DF4497E-F63B-48B9-9745-9D691F20F4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2633663"/>
            <a:ext cx="7993062" cy="4127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Gramos de CHO/día relativo a la MC: </a:t>
            </a:r>
            <a:r>
              <a:rPr lang="en-US" altLang="en-US" sz="21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8 - 10 g/kg MC</a:t>
            </a:r>
          </a:p>
        </p:txBody>
      </p:sp>
      <p:pic>
        <p:nvPicPr>
          <p:cNvPr id="105480" name="Picture 10" descr="Bullet_Round_Diamond_Maggenta_02">
            <a:extLst>
              <a:ext uri="{FF2B5EF4-FFF2-40B4-BE49-F238E27FC236}">
                <a16:creationId xmlns:a16="http://schemas.microsoft.com/office/drawing/2014/main" id="{BFD5AE97-3EEB-4D32-9CAC-97627AE12AD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2705100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81" name="Text Box 6">
            <a:extLst>
              <a:ext uri="{FF2B5EF4-FFF2-40B4-BE49-F238E27FC236}">
                <a16:creationId xmlns:a16="http://schemas.microsoft.com/office/drawing/2014/main" id="{91C3915C-7DF7-4783-B493-A322738544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453188"/>
            <a:ext cx="9144000" cy="40481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105482" name="Text Box 6">
            <a:extLst>
              <a:ext uri="{FF2B5EF4-FFF2-40B4-BE49-F238E27FC236}">
                <a16:creationId xmlns:a16="http://schemas.microsoft.com/office/drawing/2014/main" id="{18807D45-EB78-4E36-A1A4-D22293F711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308725"/>
            <a:ext cx="8785225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De: </a:t>
            </a:r>
            <a:r>
              <a:rPr lang="en-US" altLang="en-US" sz="1200" b="1" i="1">
                <a:latin typeface="Times New Roman" panose="02020603050405020304" pitchFamily="18" charset="0"/>
              </a:rPr>
              <a:t>Exercise Physiology for Health, Fitness, and Performance</a:t>
            </a:r>
            <a:r>
              <a:rPr lang="en-US" altLang="en-US" sz="1200">
                <a:latin typeface="Times New Roman" panose="02020603050405020304" pitchFamily="18" charset="0"/>
              </a:rPr>
              <a:t>. (p. 151), por S. A. Plowman, &amp; D. L. Smith, 2011, Philadelphia: Lippincott Williams &amp; Wilkins. Copyright 2011 por Lippincott Williams &amp; Wilkins, a Wolters Kluwer business.</a:t>
            </a:r>
          </a:p>
        </p:txBody>
      </p:sp>
      <p:sp>
        <p:nvSpPr>
          <p:cNvPr id="105483" name="Text Box 22">
            <a:extLst>
              <a:ext uri="{FF2B5EF4-FFF2-40B4-BE49-F238E27FC236}">
                <a16:creationId xmlns:a16="http://schemas.microsoft.com/office/drawing/2014/main" id="{70739C6B-F610-499E-96AD-2792FD26A1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3235325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Grasas (GRA):</a:t>
            </a:r>
          </a:p>
        </p:txBody>
      </p:sp>
      <p:pic>
        <p:nvPicPr>
          <p:cNvPr id="105484" name="Picture 23" descr="Bullets_Arrow_Blue1_Right_03">
            <a:extLst>
              <a:ext uri="{FF2B5EF4-FFF2-40B4-BE49-F238E27FC236}">
                <a16:creationId xmlns:a16="http://schemas.microsoft.com/office/drawing/2014/main" id="{91EB4C32-595C-46E6-A312-82AC294D24C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3306763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1736" name="Text Box 24">
            <a:extLst>
              <a:ext uri="{FF2B5EF4-FFF2-40B4-BE49-F238E27FC236}">
                <a16:creationId xmlns:a16="http://schemas.microsoft.com/office/drawing/2014/main" id="{5305202F-EB17-49BC-929A-75012EDE96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3700463"/>
            <a:ext cx="7993062" cy="4127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Porcentage del consumo total de energía: </a:t>
            </a:r>
            <a:r>
              <a:rPr lang="en-US" altLang="en-US" sz="21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20 - 35%</a:t>
            </a:r>
          </a:p>
        </p:txBody>
      </p:sp>
      <p:pic>
        <p:nvPicPr>
          <p:cNvPr id="105486" name="Picture 25" descr="Bullet_Round_Diamond_Maggenta_02">
            <a:extLst>
              <a:ext uri="{FF2B5EF4-FFF2-40B4-BE49-F238E27FC236}">
                <a16:creationId xmlns:a16="http://schemas.microsoft.com/office/drawing/2014/main" id="{5BA397E0-4617-45C0-8472-A17B6B72ED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3771900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1738" name="Text Box 26">
            <a:extLst>
              <a:ext uri="{FF2B5EF4-FFF2-40B4-BE49-F238E27FC236}">
                <a16:creationId xmlns:a16="http://schemas.microsoft.com/office/drawing/2014/main" id="{6A21D278-01AF-43E1-ABBE-5E18378CFD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4095750"/>
            <a:ext cx="7993062" cy="4127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Gramos de GRA/día relativo a la MC: </a:t>
            </a:r>
            <a:r>
              <a:rPr lang="en-US" altLang="en-US" sz="21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0.8 – 1.0 g/kg MC</a:t>
            </a:r>
          </a:p>
        </p:txBody>
      </p:sp>
      <p:pic>
        <p:nvPicPr>
          <p:cNvPr id="105488" name="Picture 27" descr="Bullet_Round_Diamond_Maggenta_02">
            <a:extLst>
              <a:ext uri="{FF2B5EF4-FFF2-40B4-BE49-F238E27FC236}">
                <a16:creationId xmlns:a16="http://schemas.microsoft.com/office/drawing/2014/main" id="{0280922B-CFAB-4845-9C36-2EE0E312758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4167188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89" name="Text Box 28">
            <a:extLst>
              <a:ext uri="{FF2B5EF4-FFF2-40B4-BE49-F238E27FC236}">
                <a16:creationId xmlns:a16="http://schemas.microsoft.com/office/drawing/2014/main" id="{02261679-B921-4D63-B2F6-B1670C825B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313" y="4797425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Proteínas (PRO):</a:t>
            </a:r>
          </a:p>
        </p:txBody>
      </p:sp>
      <p:pic>
        <p:nvPicPr>
          <p:cNvPr id="105490" name="Picture 29" descr="Bullets_Arrow_Blue1_Right_03">
            <a:extLst>
              <a:ext uri="{FF2B5EF4-FFF2-40B4-BE49-F238E27FC236}">
                <a16:creationId xmlns:a16="http://schemas.microsoft.com/office/drawing/2014/main" id="{DB1E5AAA-AE7C-4653-A5CA-8EB7A57AC0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4891088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1742" name="Text Box 30">
            <a:extLst>
              <a:ext uri="{FF2B5EF4-FFF2-40B4-BE49-F238E27FC236}">
                <a16:creationId xmlns:a16="http://schemas.microsoft.com/office/drawing/2014/main" id="{ADF2222E-2464-421C-9C41-D2151DA6B4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5284788"/>
            <a:ext cx="7993062" cy="4127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Porcentage del consumo total de energía: </a:t>
            </a:r>
            <a:r>
              <a:rPr lang="en-US" altLang="en-US" sz="21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10 - 35%</a:t>
            </a:r>
          </a:p>
        </p:txBody>
      </p:sp>
      <p:pic>
        <p:nvPicPr>
          <p:cNvPr id="105492" name="Picture 31" descr="Bullet_Round_Diamond_Maggenta_02">
            <a:extLst>
              <a:ext uri="{FF2B5EF4-FFF2-40B4-BE49-F238E27FC236}">
                <a16:creationId xmlns:a16="http://schemas.microsoft.com/office/drawing/2014/main" id="{05320084-5E00-44CE-A7EB-AEEE90F3BF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5356225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1744" name="Text Box 32">
            <a:extLst>
              <a:ext uri="{FF2B5EF4-FFF2-40B4-BE49-F238E27FC236}">
                <a16:creationId xmlns:a16="http://schemas.microsoft.com/office/drawing/2014/main" id="{1D82F5E4-D5C6-4C94-B406-4E9A51E75B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5680075"/>
            <a:ext cx="7993062" cy="4127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Gramos de PRO/día relativo a la MC: </a:t>
            </a:r>
            <a:r>
              <a:rPr lang="en-US" altLang="en-US" sz="210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1.2 - 2.0 g/kg MC</a:t>
            </a:r>
          </a:p>
        </p:txBody>
      </p:sp>
      <p:pic>
        <p:nvPicPr>
          <p:cNvPr id="105494" name="Picture 33" descr="Bullet_Round_Diamond_Maggenta_02">
            <a:extLst>
              <a:ext uri="{FF2B5EF4-FFF2-40B4-BE49-F238E27FC236}">
                <a16:creationId xmlns:a16="http://schemas.microsoft.com/office/drawing/2014/main" id="{358EABFD-0CBB-4BA9-93B5-0EBCD9C09E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5751513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5495" name="Picture 34" descr="Bowl_Spaghett_Sauce_01">
            <a:extLst>
              <a:ext uri="{FF2B5EF4-FFF2-40B4-BE49-F238E27FC236}">
                <a16:creationId xmlns:a16="http://schemas.microsoft.com/office/drawing/2014/main" id="{40B2163C-224F-4598-A75A-3EA963CCED0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2725" y="1268413"/>
            <a:ext cx="1439863" cy="1019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5496" name="Picture 35" descr="Can_Tuna_Fish_01">
            <a:extLst>
              <a:ext uri="{FF2B5EF4-FFF2-40B4-BE49-F238E27FC236}">
                <a16:creationId xmlns:a16="http://schemas.microsoft.com/office/drawing/2014/main" id="{57CADF28-B358-4802-809D-290518EDD40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27988" y="4437063"/>
            <a:ext cx="958850" cy="117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5497" name="Picture 36" descr="Salami_01">
            <a:extLst>
              <a:ext uri="{FF2B5EF4-FFF2-40B4-BE49-F238E27FC236}">
                <a16:creationId xmlns:a16="http://schemas.microsoft.com/office/drawing/2014/main" id="{893ED17E-FF03-4739-829E-FCD6843B213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7400" y="4581525"/>
            <a:ext cx="1511300" cy="67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5498" name="Picture 37" descr="Egg_01">
            <a:extLst>
              <a:ext uri="{FF2B5EF4-FFF2-40B4-BE49-F238E27FC236}">
                <a16:creationId xmlns:a16="http://schemas.microsoft.com/office/drawing/2014/main" id="{B6B46AA6-3857-499D-AE1E-84844DC1D6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16463" y="2997200"/>
            <a:ext cx="863600" cy="771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5499" name="Picture 38" descr="Slice_of_Pizza_01">
            <a:extLst>
              <a:ext uri="{FF2B5EF4-FFF2-40B4-BE49-F238E27FC236}">
                <a16:creationId xmlns:a16="http://schemas.microsoft.com/office/drawing/2014/main" id="{1EEAA82E-254C-44BC-ADCA-30B8B57DCF4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19925" y="1268413"/>
            <a:ext cx="1436688" cy="930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5500" name="Picture 39" descr="Meat_Chunks_01">
            <a:extLst>
              <a:ext uri="{FF2B5EF4-FFF2-40B4-BE49-F238E27FC236}">
                <a16:creationId xmlns:a16="http://schemas.microsoft.com/office/drawing/2014/main" id="{21A77D97-76D3-438B-BBCB-537F018AC2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08400" y="4581525"/>
            <a:ext cx="1584325" cy="722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5501" name="Picture 40" descr="Hamburger_and_Fries_01">
            <a:extLst>
              <a:ext uri="{FF2B5EF4-FFF2-40B4-BE49-F238E27FC236}">
                <a16:creationId xmlns:a16="http://schemas.microsoft.com/office/drawing/2014/main" id="{33631557-5258-4AE1-ABE5-36E7DE2730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12088" y="2997200"/>
            <a:ext cx="1187450" cy="917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522" name="Group 18">
            <a:extLst>
              <a:ext uri="{FF2B5EF4-FFF2-40B4-BE49-F238E27FC236}">
                <a16:creationId xmlns:a16="http://schemas.microsoft.com/office/drawing/2014/main" id="{317226F9-4825-4F60-B325-EE1CDC4B4AB2}"/>
              </a:ext>
            </a:extLst>
          </p:cNvPr>
          <p:cNvGrpSpPr>
            <a:grpSpLocks/>
          </p:cNvGrpSpPr>
          <p:nvPr/>
        </p:nvGrpSpPr>
        <p:grpSpPr bwMode="auto">
          <a:xfrm>
            <a:off x="468313" y="1771650"/>
            <a:ext cx="8208962" cy="3889375"/>
            <a:chOff x="340" y="1162"/>
            <a:chExt cx="5171" cy="2450"/>
          </a:xfrm>
        </p:grpSpPr>
        <p:grpSp>
          <p:nvGrpSpPr>
            <p:cNvPr id="107525" name="Group 19">
              <a:extLst>
                <a:ext uri="{FF2B5EF4-FFF2-40B4-BE49-F238E27FC236}">
                  <a16:creationId xmlns:a16="http://schemas.microsoft.com/office/drawing/2014/main" id="{FBD61AF6-E187-41CC-AE5E-F38A4274A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0" y="1162"/>
              <a:ext cx="5171" cy="2450"/>
              <a:chOff x="410" y="1162"/>
              <a:chExt cx="5010" cy="2948"/>
            </a:xfrm>
          </p:grpSpPr>
          <p:sp>
            <p:nvSpPr>
              <p:cNvPr id="107534" name="AutoShape 20">
                <a:extLst>
                  <a:ext uri="{FF2B5EF4-FFF2-40B4-BE49-F238E27FC236}">
                    <a16:creationId xmlns:a16="http://schemas.microsoft.com/office/drawing/2014/main" id="{A284382B-BC9E-4BBC-8680-DCB24D64CCE3}"/>
                  </a:ext>
                </a:extLst>
              </p:cNvPr>
              <p:cNvSpPr>
                <a:spLocks noChangeAspect="1" noChangeArrowheads="1" noTextEdit="1"/>
              </p:cNvSpPr>
              <p:nvPr/>
            </p:nvSpPr>
            <p:spPr bwMode="auto">
              <a:xfrm>
                <a:off x="410" y="1162"/>
                <a:ext cx="5010" cy="29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7535" name="Group 21">
                <a:extLst>
                  <a:ext uri="{FF2B5EF4-FFF2-40B4-BE49-F238E27FC236}">
                    <a16:creationId xmlns:a16="http://schemas.microsoft.com/office/drawing/2014/main" id="{989AD4D1-42C0-4DCC-A9C0-05252D05A01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8" y="1170"/>
                <a:ext cx="4994" cy="2935"/>
                <a:chOff x="1276" y="1220"/>
                <a:chExt cx="3207" cy="1885"/>
              </a:xfrm>
            </p:grpSpPr>
            <p:sp>
              <p:nvSpPr>
                <p:cNvPr id="107849" name="Rectangle 22">
                  <a:extLst>
                    <a:ext uri="{FF2B5EF4-FFF2-40B4-BE49-F238E27FC236}">
                      <a16:creationId xmlns:a16="http://schemas.microsoft.com/office/drawing/2014/main" id="{E4554C33-627A-4416-A080-7BDD0CC89D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3600000">
                  <a:off x="3816" y="1223"/>
                  <a:ext cx="48" cy="7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eaLnBrk="1" hangingPunct="1">
                    <a:spcBef>
                      <a:spcPct val="20000"/>
                    </a:spcBef>
                    <a:buFontTx/>
                    <a:buChar char="•"/>
                  </a:pPr>
                  <a:r>
                    <a:rPr lang="en-US" altLang="en-US" sz="1200" b="1">
                      <a:solidFill>
                        <a:srgbClr val="FFFF00"/>
                      </a:solidFill>
                      <a:latin typeface="Times New Roman" panose="02020603050405020304" pitchFamily="18" charset="0"/>
                    </a:rPr>
                    <a:t>'</a:t>
                  </a:r>
                  <a:endParaRPr lang="en-US" altLang="en-US" sz="3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07850" name="Rectangle 23">
                  <a:extLst>
                    <a:ext uri="{FF2B5EF4-FFF2-40B4-BE49-F238E27FC236}">
                      <a16:creationId xmlns:a16="http://schemas.microsoft.com/office/drawing/2014/main" id="{7AA0D1AF-F00C-4630-8B08-6A8CD8F870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10" y="1254"/>
                  <a:ext cx="3139" cy="1817"/>
                </a:xfrm>
                <a:prstGeom prst="rect">
                  <a:avLst/>
                </a:prstGeom>
                <a:solidFill>
                  <a:srgbClr val="E2AE07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51" name="Freeform 24">
                  <a:extLst>
                    <a:ext uri="{FF2B5EF4-FFF2-40B4-BE49-F238E27FC236}">
                      <a16:creationId xmlns:a16="http://schemas.microsoft.com/office/drawing/2014/main" id="{971CED88-3875-4F3F-9C12-0F6C1B0BDD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76" y="1220"/>
                  <a:ext cx="34" cy="1885"/>
                </a:xfrm>
                <a:custGeom>
                  <a:avLst/>
                  <a:gdLst>
                    <a:gd name="T0" fmla="*/ 0 w 170"/>
                    <a:gd name="T1" fmla="*/ 0 h 9426"/>
                    <a:gd name="T2" fmla="*/ 7 w 170"/>
                    <a:gd name="T3" fmla="*/ 7 h 9426"/>
                    <a:gd name="T4" fmla="*/ 7 w 170"/>
                    <a:gd name="T5" fmla="*/ 370 h 9426"/>
                    <a:gd name="T6" fmla="*/ 0 w 170"/>
                    <a:gd name="T7" fmla="*/ 377 h 9426"/>
                    <a:gd name="T8" fmla="*/ 0 w 170"/>
                    <a:gd name="T9" fmla="*/ 0 h 94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70" h="9426">
                      <a:moveTo>
                        <a:pt x="0" y="0"/>
                      </a:moveTo>
                      <a:lnTo>
                        <a:pt x="170" y="170"/>
                      </a:lnTo>
                      <a:lnTo>
                        <a:pt x="170" y="9256"/>
                      </a:lnTo>
                      <a:lnTo>
                        <a:pt x="0" y="942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9D69E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852" name="Freeform 25">
                  <a:extLst>
                    <a:ext uri="{FF2B5EF4-FFF2-40B4-BE49-F238E27FC236}">
                      <a16:creationId xmlns:a16="http://schemas.microsoft.com/office/drawing/2014/main" id="{5E8EA332-92FB-4980-88D1-B2BD4DFFA1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76" y="1220"/>
                  <a:ext cx="3207" cy="34"/>
                </a:xfrm>
                <a:custGeom>
                  <a:avLst/>
                  <a:gdLst>
                    <a:gd name="T0" fmla="*/ 0 w 16036"/>
                    <a:gd name="T1" fmla="*/ 0 h 170"/>
                    <a:gd name="T2" fmla="*/ 7 w 16036"/>
                    <a:gd name="T3" fmla="*/ 7 h 170"/>
                    <a:gd name="T4" fmla="*/ 635 w 16036"/>
                    <a:gd name="T5" fmla="*/ 7 h 170"/>
                    <a:gd name="T6" fmla="*/ 641 w 16036"/>
                    <a:gd name="T7" fmla="*/ 0 h 170"/>
                    <a:gd name="T8" fmla="*/ 0 w 16036"/>
                    <a:gd name="T9" fmla="*/ 0 h 17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6036" h="170">
                      <a:moveTo>
                        <a:pt x="0" y="0"/>
                      </a:moveTo>
                      <a:lnTo>
                        <a:pt x="170" y="170"/>
                      </a:lnTo>
                      <a:lnTo>
                        <a:pt x="15866" y="170"/>
                      </a:lnTo>
                      <a:lnTo>
                        <a:pt x="1603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D37C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853" name="Freeform 26">
                  <a:extLst>
                    <a:ext uri="{FF2B5EF4-FFF2-40B4-BE49-F238E27FC236}">
                      <a16:creationId xmlns:a16="http://schemas.microsoft.com/office/drawing/2014/main" id="{2B476098-E275-4BA0-A227-061D8E908D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9" y="1220"/>
                  <a:ext cx="34" cy="1885"/>
                </a:xfrm>
                <a:custGeom>
                  <a:avLst/>
                  <a:gdLst>
                    <a:gd name="T0" fmla="*/ 7 w 170"/>
                    <a:gd name="T1" fmla="*/ 377 h 9426"/>
                    <a:gd name="T2" fmla="*/ 0 w 170"/>
                    <a:gd name="T3" fmla="*/ 370 h 9426"/>
                    <a:gd name="T4" fmla="*/ 0 w 170"/>
                    <a:gd name="T5" fmla="*/ 7 h 9426"/>
                    <a:gd name="T6" fmla="*/ 7 w 170"/>
                    <a:gd name="T7" fmla="*/ 0 h 9426"/>
                    <a:gd name="T8" fmla="*/ 7 w 170"/>
                    <a:gd name="T9" fmla="*/ 377 h 94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70" h="9426">
                      <a:moveTo>
                        <a:pt x="170" y="9426"/>
                      </a:moveTo>
                      <a:lnTo>
                        <a:pt x="0" y="9256"/>
                      </a:lnTo>
                      <a:lnTo>
                        <a:pt x="0" y="170"/>
                      </a:lnTo>
                      <a:lnTo>
                        <a:pt x="170" y="0"/>
                      </a:lnTo>
                      <a:lnTo>
                        <a:pt x="170" y="9426"/>
                      </a:lnTo>
                      <a:close/>
                    </a:path>
                  </a:pathLst>
                </a:custGeom>
                <a:solidFill>
                  <a:srgbClr val="715603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854" name="Freeform 27">
                  <a:extLst>
                    <a:ext uri="{FF2B5EF4-FFF2-40B4-BE49-F238E27FC236}">
                      <a16:creationId xmlns:a16="http://schemas.microsoft.com/office/drawing/2014/main" id="{4922983D-2657-4AAC-BBD7-8334522674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76" y="3071"/>
                  <a:ext cx="3207" cy="34"/>
                </a:xfrm>
                <a:custGeom>
                  <a:avLst/>
                  <a:gdLst>
                    <a:gd name="T0" fmla="*/ 641 w 16036"/>
                    <a:gd name="T1" fmla="*/ 7 h 170"/>
                    <a:gd name="T2" fmla="*/ 0 w 16036"/>
                    <a:gd name="T3" fmla="*/ 7 h 170"/>
                    <a:gd name="T4" fmla="*/ 7 w 16036"/>
                    <a:gd name="T5" fmla="*/ 0 h 170"/>
                    <a:gd name="T6" fmla="*/ 635 w 16036"/>
                    <a:gd name="T7" fmla="*/ 0 h 170"/>
                    <a:gd name="T8" fmla="*/ 641 w 16036"/>
                    <a:gd name="T9" fmla="*/ 7 h 17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6036" h="170">
                      <a:moveTo>
                        <a:pt x="16036" y="170"/>
                      </a:moveTo>
                      <a:lnTo>
                        <a:pt x="0" y="170"/>
                      </a:lnTo>
                      <a:lnTo>
                        <a:pt x="170" y="0"/>
                      </a:lnTo>
                      <a:lnTo>
                        <a:pt x="15866" y="0"/>
                      </a:lnTo>
                      <a:lnTo>
                        <a:pt x="16036" y="170"/>
                      </a:lnTo>
                      <a:close/>
                    </a:path>
                  </a:pathLst>
                </a:custGeom>
                <a:solidFill>
                  <a:srgbClr val="382A01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855" name="Rectangle 28">
                  <a:extLst>
                    <a:ext uri="{FF2B5EF4-FFF2-40B4-BE49-F238E27FC236}">
                      <a16:creationId xmlns:a16="http://schemas.microsoft.com/office/drawing/2014/main" id="{D710E17E-C9CC-4249-AB14-13ACA06AEB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283"/>
                  <a:ext cx="1325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56" name="Rectangle 29">
                  <a:extLst>
                    <a:ext uri="{FF2B5EF4-FFF2-40B4-BE49-F238E27FC236}">
                      <a16:creationId xmlns:a16="http://schemas.microsoft.com/office/drawing/2014/main" id="{FA7B06EC-B9AD-49D6-AAFF-401CF9D24E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293"/>
                  <a:ext cx="1325" cy="9"/>
                </a:xfrm>
                <a:prstGeom prst="rect">
                  <a:avLst/>
                </a:prstGeom>
                <a:solidFill>
                  <a:srgbClr val="0000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57" name="Rectangle 30">
                  <a:extLst>
                    <a:ext uri="{FF2B5EF4-FFF2-40B4-BE49-F238E27FC236}">
                      <a16:creationId xmlns:a16="http://schemas.microsoft.com/office/drawing/2014/main" id="{A9675757-0E45-4F4F-8B39-67975A9824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302"/>
                  <a:ext cx="1325" cy="10"/>
                </a:xfrm>
                <a:prstGeom prst="rect">
                  <a:avLst/>
                </a:prstGeom>
                <a:solidFill>
                  <a:srgbClr val="0000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58" name="Rectangle 31">
                  <a:extLst>
                    <a:ext uri="{FF2B5EF4-FFF2-40B4-BE49-F238E27FC236}">
                      <a16:creationId xmlns:a16="http://schemas.microsoft.com/office/drawing/2014/main" id="{E11DD8F1-F290-4552-86E1-0262EA59A9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312"/>
                  <a:ext cx="1325" cy="10"/>
                </a:xfrm>
                <a:prstGeom prst="rect">
                  <a:avLst/>
                </a:prstGeom>
                <a:solidFill>
                  <a:srgbClr val="0000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59" name="Rectangle 32">
                  <a:extLst>
                    <a:ext uri="{FF2B5EF4-FFF2-40B4-BE49-F238E27FC236}">
                      <a16:creationId xmlns:a16="http://schemas.microsoft.com/office/drawing/2014/main" id="{EDF91492-16C7-41DF-9772-150D66267C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322"/>
                  <a:ext cx="1325" cy="9"/>
                </a:xfrm>
                <a:prstGeom prst="rect">
                  <a:avLst/>
                </a:prstGeom>
                <a:solidFill>
                  <a:srgbClr val="0000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60" name="Rectangle 33">
                  <a:extLst>
                    <a:ext uri="{FF2B5EF4-FFF2-40B4-BE49-F238E27FC236}">
                      <a16:creationId xmlns:a16="http://schemas.microsoft.com/office/drawing/2014/main" id="{2C905504-DFBD-4797-9945-FDF963D833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331"/>
                  <a:ext cx="1325" cy="10"/>
                </a:xfrm>
                <a:prstGeom prst="rect">
                  <a:avLst/>
                </a:prstGeom>
                <a:solidFill>
                  <a:srgbClr val="0000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61" name="Rectangle 34">
                  <a:extLst>
                    <a:ext uri="{FF2B5EF4-FFF2-40B4-BE49-F238E27FC236}">
                      <a16:creationId xmlns:a16="http://schemas.microsoft.com/office/drawing/2014/main" id="{43C0D70D-0CCA-493C-94B5-1637CA8A79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341"/>
                  <a:ext cx="1325" cy="10"/>
                </a:xfrm>
                <a:prstGeom prst="rect">
                  <a:avLst/>
                </a:prstGeom>
                <a:solidFill>
                  <a:srgbClr val="0000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62" name="Rectangle 35">
                  <a:extLst>
                    <a:ext uri="{FF2B5EF4-FFF2-40B4-BE49-F238E27FC236}">
                      <a16:creationId xmlns:a16="http://schemas.microsoft.com/office/drawing/2014/main" id="{FE051DEB-EB45-4419-95C6-A878717E72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351"/>
                  <a:ext cx="1325" cy="9"/>
                </a:xfrm>
                <a:prstGeom prst="rect">
                  <a:avLst/>
                </a:prstGeom>
                <a:solidFill>
                  <a:srgbClr val="0000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63" name="Rectangle 36">
                  <a:extLst>
                    <a:ext uri="{FF2B5EF4-FFF2-40B4-BE49-F238E27FC236}">
                      <a16:creationId xmlns:a16="http://schemas.microsoft.com/office/drawing/2014/main" id="{0CB02A52-6E45-49F9-BEA3-858C647AF8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360"/>
                  <a:ext cx="1325" cy="10"/>
                </a:xfrm>
                <a:prstGeom prst="rect">
                  <a:avLst/>
                </a:prstGeom>
                <a:solidFill>
                  <a:srgbClr val="0000B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64" name="Rectangle 37">
                  <a:extLst>
                    <a:ext uri="{FF2B5EF4-FFF2-40B4-BE49-F238E27FC236}">
                      <a16:creationId xmlns:a16="http://schemas.microsoft.com/office/drawing/2014/main" id="{C247F4DE-5CBB-4B69-B203-D9A58F2EDD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370"/>
                  <a:ext cx="1325" cy="10"/>
                </a:xfrm>
                <a:prstGeom prst="rect">
                  <a:avLst/>
                </a:prstGeom>
                <a:solidFill>
                  <a:srgbClr val="0000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65" name="Rectangle 38">
                  <a:extLst>
                    <a:ext uri="{FF2B5EF4-FFF2-40B4-BE49-F238E27FC236}">
                      <a16:creationId xmlns:a16="http://schemas.microsoft.com/office/drawing/2014/main" id="{447E220E-C54D-4315-B19A-18F937A80B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380"/>
                  <a:ext cx="1325" cy="9"/>
                </a:xfrm>
                <a:prstGeom prst="rect">
                  <a:avLst/>
                </a:prstGeom>
                <a:solidFill>
                  <a:srgbClr val="0000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66" name="Rectangle 39">
                  <a:extLst>
                    <a:ext uri="{FF2B5EF4-FFF2-40B4-BE49-F238E27FC236}">
                      <a16:creationId xmlns:a16="http://schemas.microsoft.com/office/drawing/2014/main" id="{F3E60C1F-F99F-44C2-B0BF-B6F67E382F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389"/>
                  <a:ext cx="1325" cy="10"/>
                </a:xfrm>
                <a:prstGeom prst="rect">
                  <a:avLst/>
                </a:prstGeom>
                <a:solidFill>
                  <a:srgbClr val="0000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67" name="Rectangle 40">
                  <a:extLst>
                    <a:ext uri="{FF2B5EF4-FFF2-40B4-BE49-F238E27FC236}">
                      <a16:creationId xmlns:a16="http://schemas.microsoft.com/office/drawing/2014/main" id="{A435C6FB-E6FC-4AEA-AE01-A71ECD082A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399"/>
                  <a:ext cx="1325" cy="10"/>
                </a:xfrm>
                <a:prstGeom prst="rect">
                  <a:avLst/>
                </a:pr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68" name="Rectangle 41">
                  <a:extLst>
                    <a:ext uri="{FF2B5EF4-FFF2-40B4-BE49-F238E27FC236}">
                      <a16:creationId xmlns:a16="http://schemas.microsoft.com/office/drawing/2014/main" id="{A5C7C478-E132-426C-B422-70180CEFDB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409"/>
                  <a:ext cx="1325" cy="9"/>
                </a:xfrm>
                <a:prstGeom prst="rect">
                  <a:avLst/>
                </a:prstGeom>
                <a:solidFill>
                  <a:srgbClr val="0000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69" name="Rectangle 42">
                  <a:extLst>
                    <a:ext uri="{FF2B5EF4-FFF2-40B4-BE49-F238E27FC236}">
                      <a16:creationId xmlns:a16="http://schemas.microsoft.com/office/drawing/2014/main" id="{D39988E2-8308-4B15-8B92-940CB4A2A0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418"/>
                  <a:ext cx="1325" cy="10"/>
                </a:xfrm>
                <a:prstGeom prst="rect">
                  <a:avLst/>
                </a:prstGeom>
                <a:solidFill>
                  <a:srgbClr val="0000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70" name="Rectangle 43">
                  <a:extLst>
                    <a:ext uri="{FF2B5EF4-FFF2-40B4-BE49-F238E27FC236}">
                      <a16:creationId xmlns:a16="http://schemas.microsoft.com/office/drawing/2014/main" id="{8B32370F-9ACC-4B5D-949B-7E4FB22A23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428"/>
                  <a:ext cx="1325" cy="9"/>
                </a:xfrm>
                <a:prstGeom prst="rect">
                  <a:avLst/>
                </a:prstGeom>
                <a:solidFill>
                  <a:srgbClr val="000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71" name="Rectangle 44">
                  <a:extLst>
                    <a:ext uri="{FF2B5EF4-FFF2-40B4-BE49-F238E27FC236}">
                      <a16:creationId xmlns:a16="http://schemas.microsoft.com/office/drawing/2014/main" id="{44CD3A7F-8B89-43DB-8237-7E9BCD5A5C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437"/>
                  <a:ext cx="1325" cy="10"/>
                </a:xfrm>
                <a:prstGeom prst="rect">
                  <a:avLst/>
                </a:prstGeom>
                <a:solidFill>
                  <a:srgbClr val="0000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72" name="Rectangle 45">
                  <a:extLst>
                    <a:ext uri="{FF2B5EF4-FFF2-40B4-BE49-F238E27FC236}">
                      <a16:creationId xmlns:a16="http://schemas.microsoft.com/office/drawing/2014/main" id="{D5408785-19EF-4C9B-B274-03B589A01A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447"/>
                  <a:ext cx="1325" cy="10"/>
                </a:xfrm>
                <a:prstGeom prst="rect">
                  <a:avLst/>
                </a:prstGeom>
                <a:solidFill>
                  <a:srgbClr val="0000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73" name="Rectangle 46">
                  <a:extLst>
                    <a:ext uri="{FF2B5EF4-FFF2-40B4-BE49-F238E27FC236}">
                      <a16:creationId xmlns:a16="http://schemas.microsoft.com/office/drawing/2014/main" id="{EC2B3646-CD38-476C-8669-851077AB2A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457"/>
                  <a:ext cx="1325" cy="9"/>
                </a:xfrm>
                <a:prstGeom prst="rect">
                  <a:avLst/>
                </a:prstGeom>
                <a:solidFill>
                  <a:srgbClr val="0000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74" name="Rectangle 47">
                  <a:extLst>
                    <a:ext uri="{FF2B5EF4-FFF2-40B4-BE49-F238E27FC236}">
                      <a16:creationId xmlns:a16="http://schemas.microsoft.com/office/drawing/2014/main" id="{EECE2C15-645E-452B-854E-F03882FDDF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466"/>
                  <a:ext cx="1325" cy="10"/>
                </a:xfrm>
                <a:prstGeom prst="rect">
                  <a:avLst/>
                </a:prstGeom>
                <a:solidFill>
                  <a:srgbClr val="0000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75" name="Rectangle 48">
                  <a:extLst>
                    <a:ext uri="{FF2B5EF4-FFF2-40B4-BE49-F238E27FC236}">
                      <a16:creationId xmlns:a16="http://schemas.microsoft.com/office/drawing/2014/main" id="{A5E2582E-3A88-4185-84C6-10D302B3A6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476"/>
                  <a:ext cx="1325" cy="10"/>
                </a:xfrm>
                <a:prstGeom prst="rect">
                  <a:avLst/>
                </a:prstGeom>
                <a:solidFill>
                  <a:srgbClr val="0000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76" name="Rectangle 49">
                  <a:extLst>
                    <a:ext uri="{FF2B5EF4-FFF2-40B4-BE49-F238E27FC236}">
                      <a16:creationId xmlns:a16="http://schemas.microsoft.com/office/drawing/2014/main" id="{E5F289E3-718A-4976-B027-493728ED94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486"/>
                  <a:ext cx="1325" cy="10"/>
                </a:xfrm>
                <a:prstGeom prst="rect">
                  <a:avLst/>
                </a:prstGeom>
                <a:solidFill>
                  <a:srgbClr val="0000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77" name="Rectangle 50">
                  <a:extLst>
                    <a:ext uri="{FF2B5EF4-FFF2-40B4-BE49-F238E27FC236}">
                      <a16:creationId xmlns:a16="http://schemas.microsoft.com/office/drawing/2014/main" id="{D2FD598A-E196-4390-86FB-9323E15E42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496"/>
                  <a:ext cx="1325" cy="9"/>
                </a:xfrm>
                <a:prstGeom prst="rect">
                  <a:avLst/>
                </a:prstGeom>
                <a:solidFill>
                  <a:srgbClr val="00004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78" name="Rectangle 51">
                  <a:extLst>
                    <a:ext uri="{FF2B5EF4-FFF2-40B4-BE49-F238E27FC236}">
                      <a16:creationId xmlns:a16="http://schemas.microsoft.com/office/drawing/2014/main" id="{D918EA78-24FF-456D-8BF2-186B755A8A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505"/>
                  <a:ext cx="1325" cy="10"/>
                </a:xfrm>
                <a:prstGeom prst="rect">
                  <a:avLst/>
                </a:prstGeom>
                <a:solidFill>
                  <a:srgbClr val="00003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79" name="Rectangle 52">
                  <a:extLst>
                    <a:ext uri="{FF2B5EF4-FFF2-40B4-BE49-F238E27FC236}">
                      <a16:creationId xmlns:a16="http://schemas.microsoft.com/office/drawing/2014/main" id="{44289E00-392F-47E9-BEA7-1E8BD129E5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515"/>
                  <a:ext cx="1325" cy="10"/>
                </a:xfrm>
                <a:prstGeom prst="rect">
                  <a:avLst/>
                </a:prstGeom>
                <a:solidFill>
                  <a:srgbClr val="0000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80" name="Rectangle 53">
                  <a:extLst>
                    <a:ext uri="{FF2B5EF4-FFF2-40B4-BE49-F238E27FC236}">
                      <a16:creationId xmlns:a16="http://schemas.microsoft.com/office/drawing/2014/main" id="{58C5337A-27F6-4B89-9B00-B1126E7A5D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525"/>
                  <a:ext cx="1325" cy="9"/>
                </a:xfrm>
                <a:prstGeom prst="rect">
                  <a:avLst/>
                </a:prstGeom>
                <a:solidFill>
                  <a:srgbClr val="0000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81" name="Rectangle 54">
                  <a:extLst>
                    <a:ext uri="{FF2B5EF4-FFF2-40B4-BE49-F238E27FC236}">
                      <a16:creationId xmlns:a16="http://schemas.microsoft.com/office/drawing/2014/main" id="{407FC18B-97C1-4353-A46B-E3D5A15A8B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534"/>
                  <a:ext cx="1325" cy="10"/>
                </a:xfrm>
                <a:prstGeom prst="rect">
                  <a:avLst/>
                </a:prstGeom>
                <a:solidFill>
                  <a:srgbClr val="0000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82" name="Rectangle 55">
                  <a:extLst>
                    <a:ext uri="{FF2B5EF4-FFF2-40B4-BE49-F238E27FC236}">
                      <a16:creationId xmlns:a16="http://schemas.microsoft.com/office/drawing/2014/main" id="{76523FE4-39D1-4BFF-A164-3CA7A11D94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544"/>
                  <a:ext cx="1325" cy="10"/>
                </a:xfrm>
                <a:prstGeom prst="rect">
                  <a:avLst/>
                </a:prstGeom>
                <a:solidFill>
                  <a:srgbClr val="0000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83" name="Rectangle 56">
                  <a:extLst>
                    <a:ext uri="{FF2B5EF4-FFF2-40B4-BE49-F238E27FC236}">
                      <a16:creationId xmlns:a16="http://schemas.microsoft.com/office/drawing/2014/main" id="{84D27BC5-453F-4338-87CC-73656E4260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554"/>
                  <a:ext cx="1325" cy="9"/>
                </a:xfrm>
                <a:prstGeom prst="rect">
                  <a:avLst/>
                </a:prstGeom>
                <a:solidFill>
                  <a:srgbClr val="0000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84" name="Rectangle 57">
                  <a:extLst>
                    <a:ext uri="{FF2B5EF4-FFF2-40B4-BE49-F238E27FC236}">
                      <a16:creationId xmlns:a16="http://schemas.microsoft.com/office/drawing/2014/main" id="{39677490-5DD1-4F6F-8230-96590C72C6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563"/>
                  <a:ext cx="1325" cy="10"/>
                </a:xfrm>
                <a:prstGeom prst="rect">
                  <a:avLst/>
                </a:prstGeom>
                <a:solidFill>
                  <a:srgbClr val="0000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85" name="Rectangle 58">
                  <a:extLst>
                    <a:ext uri="{FF2B5EF4-FFF2-40B4-BE49-F238E27FC236}">
                      <a16:creationId xmlns:a16="http://schemas.microsoft.com/office/drawing/2014/main" id="{4DEC6186-56BF-4A5D-A511-1615750DAF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573"/>
                  <a:ext cx="1325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86" name="Rectangle 59">
                  <a:extLst>
                    <a:ext uri="{FF2B5EF4-FFF2-40B4-BE49-F238E27FC236}">
                      <a16:creationId xmlns:a16="http://schemas.microsoft.com/office/drawing/2014/main" id="{DE142011-0497-4AE2-ABAA-8E13C3DFBD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288"/>
                  <a:ext cx="1325" cy="2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87" name="Rectangle 60">
                  <a:extLst>
                    <a:ext uri="{FF2B5EF4-FFF2-40B4-BE49-F238E27FC236}">
                      <a16:creationId xmlns:a16="http://schemas.microsoft.com/office/drawing/2014/main" id="{28EDACC8-B79D-4E3A-9FC9-E736922FFC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283"/>
                  <a:ext cx="1325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88" name="Rectangle 61">
                  <a:extLst>
                    <a:ext uri="{FF2B5EF4-FFF2-40B4-BE49-F238E27FC236}">
                      <a16:creationId xmlns:a16="http://schemas.microsoft.com/office/drawing/2014/main" id="{C0345015-E689-40A6-BA9C-DAD603AC46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293"/>
                  <a:ext cx="1325" cy="9"/>
                </a:xfrm>
                <a:prstGeom prst="rect">
                  <a:avLst/>
                </a:prstGeom>
                <a:solidFill>
                  <a:srgbClr val="0000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89" name="Rectangle 62">
                  <a:extLst>
                    <a:ext uri="{FF2B5EF4-FFF2-40B4-BE49-F238E27FC236}">
                      <a16:creationId xmlns:a16="http://schemas.microsoft.com/office/drawing/2014/main" id="{43D5A792-D6FF-443A-A94C-DA838088CF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302"/>
                  <a:ext cx="1325" cy="10"/>
                </a:xfrm>
                <a:prstGeom prst="rect">
                  <a:avLst/>
                </a:prstGeom>
                <a:solidFill>
                  <a:srgbClr val="0000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90" name="Rectangle 63">
                  <a:extLst>
                    <a:ext uri="{FF2B5EF4-FFF2-40B4-BE49-F238E27FC236}">
                      <a16:creationId xmlns:a16="http://schemas.microsoft.com/office/drawing/2014/main" id="{3E6F6727-07EA-406B-A081-0F07AE0E4F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312"/>
                  <a:ext cx="1325" cy="10"/>
                </a:xfrm>
                <a:prstGeom prst="rect">
                  <a:avLst/>
                </a:prstGeom>
                <a:solidFill>
                  <a:srgbClr val="0000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91" name="Rectangle 64">
                  <a:extLst>
                    <a:ext uri="{FF2B5EF4-FFF2-40B4-BE49-F238E27FC236}">
                      <a16:creationId xmlns:a16="http://schemas.microsoft.com/office/drawing/2014/main" id="{C28E5683-6D61-4C4A-AF3D-9E15FB9889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322"/>
                  <a:ext cx="1325" cy="9"/>
                </a:xfrm>
                <a:prstGeom prst="rect">
                  <a:avLst/>
                </a:prstGeom>
                <a:solidFill>
                  <a:srgbClr val="0000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92" name="Rectangle 65">
                  <a:extLst>
                    <a:ext uri="{FF2B5EF4-FFF2-40B4-BE49-F238E27FC236}">
                      <a16:creationId xmlns:a16="http://schemas.microsoft.com/office/drawing/2014/main" id="{863B320F-15F4-4D34-A5AC-7B29AFE858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331"/>
                  <a:ext cx="1325" cy="10"/>
                </a:xfrm>
                <a:prstGeom prst="rect">
                  <a:avLst/>
                </a:prstGeom>
                <a:solidFill>
                  <a:srgbClr val="0000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93" name="Rectangle 66">
                  <a:extLst>
                    <a:ext uri="{FF2B5EF4-FFF2-40B4-BE49-F238E27FC236}">
                      <a16:creationId xmlns:a16="http://schemas.microsoft.com/office/drawing/2014/main" id="{DD18A5F5-35C8-4C31-9CD1-FAD9DAD033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341"/>
                  <a:ext cx="1325" cy="10"/>
                </a:xfrm>
                <a:prstGeom prst="rect">
                  <a:avLst/>
                </a:prstGeom>
                <a:solidFill>
                  <a:srgbClr val="0000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94" name="Rectangle 67">
                  <a:extLst>
                    <a:ext uri="{FF2B5EF4-FFF2-40B4-BE49-F238E27FC236}">
                      <a16:creationId xmlns:a16="http://schemas.microsoft.com/office/drawing/2014/main" id="{6E3499D1-FE2E-46EE-9A7F-B0FAF9B63E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351"/>
                  <a:ext cx="1325" cy="9"/>
                </a:xfrm>
                <a:prstGeom prst="rect">
                  <a:avLst/>
                </a:prstGeom>
                <a:solidFill>
                  <a:srgbClr val="0000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95" name="Rectangle 68">
                  <a:extLst>
                    <a:ext uri="{FF2B5EF4-FFF2-40B4-BE49-F238E27FC236}">
                      <a16:creationId xmlns:a16="http://schemas.microsoft.com/office/drawing/2014/main" id="{BE87EEAF-5EFD-4B73-8AA4-EB6291C6BB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360"/>
                  <a:ext cx="1325" cy="10"/>
                </a:xfrm>
                <a:prstGeom prst="rect">
                  <a:avLst/>
                </a:prstGeom>
                <a:solidFill>
                  <a:srgbClr val="0000B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96" name="Rectangle 69">
                  <a:extLst>
                    <a:ext uri="{FF2B5EF4-FFF2-40B4-BE49-F238E27FC236}">
                      <a16:creationId xmlns:a16="http://schemas.microsoft.com/office/drawing/2014/main" id="{814972F8-611E-41BC-8ECD-2B7726BB48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370"/>
                  <a:ext cx="1325" cy="10"/>
                </a:xfrm>
                <a:prstGeom prst="rect">
                  <a:avLst/>
                </a:prstGeom>
                <a:solidFill>
                  <a:srgbClr val="0000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97" name="Rectangle 70">
                  <a:extLst>
                    <a:ext uri="{FF2B5EF4-FFF2-40B4-BE49-F238E27FC236}">
                      <a16:creationId xmlns:a16="http://schemas.microsoft.com/office/drawing/2014/main" id="{12062AB9-545A-4C7C-ACB5-F887629451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380"/>
                  <a:ext cx="1325" cy="9"/>
                </a:xfrm>
                <a:prstGeom prst="rect">
                  <a:avLst/>
                </a:prstGeom>
                <a:solidFill>
                  <a:srgbClr val="0000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98" name="Rectangle 71">
                  <a:extLst>
                    <a:ext uri="{FF2B5EF4-FFF2-40B4-BE49-F238E27FC236}">
                      <a16:creationId xmlns:a16="http://schemas.microsoft.com/office/drawing/2014/main" id="{CEF2078F-0DBB-46E1-BE98-39A7E37EAC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389"/>
                  <a:ext cx="1325" cy="10"/>
                </a:xfrm>
                <a:prstGeom prst="rect">
                  <a:avLst/>
                </a:prstGeom>
                <a:solidFill>
                  <a:srgbClr val="0000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99" name="Rectangle 72">
                  <a:extLst>
                    <a:ext uri="{FF2B5EF4-FFF2-40B4-BE49-F238E27FC236}">
                      <a16:creationId xmlns:a16="http://schemas.microsoft.com/office/drawing/2014/main" id="{57C2DFFF-F16C-4921-AB37-75EE3FE120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399"/>
                  <a:ext cx="1325" cy="10"/>
                </a:xfrm>
                <a:prstGeom prst="rect">
                  <a:avLst/>
                </a:pr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00" name="Rectangle 73">
                  <a:extLst>
                    <a:ext uri="{FF2B5EF4-FFF2-40B4-BE49-F238E27FC236}">
                      <a16:creationId xmlns:a16="http://schemas.microsoft.com/office/drawing/2014/main" id="{CA0DE937-5BD4-4721-8460-3D652509AE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409"/>
                  <a:ext cx="1325" cy="9"/>
                </a:xfrm>
                <a:prstGeom prst="rect">
                  <a:avLst/>
                </a:prstGeom>
                <a:solidFill>
                  <a:srgbClr val="0000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01" name="Rectangle 74">
                  <a:extLst>
                    <a:ext uri="{FF2B5EF4-FFF2-40B4-BE49-F238E27FC236}">
                      <a16:creationId xmlns:a16="http://schemas.microsoft.com/office/drawing/2014/main" id="{CCE4BED5-595E-44AA-90F1-D5B91E8728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418"/>
                  <a:ext cx="1325" cy="10"/>
                </a:xfrm>
                <a:prstGeom prst="rect">
                  <a:avLst/>
                </a:prstGeom>
                <a:solidFill>
                  <a:srgbClr val="0000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02" name="Rectangle 75">
                  <a:extLst>
                    <a:ext uri="{FF2B5EF4-FFF2-40B4-BE49-F238E27FC236}">
                      <a16:creationId xmlns:a16="http://schemas.microsoft.com/office/drawing/2014/main" id="{C7F37BC0-A312-4EC3-A3AD-1E133A8332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428"/>
                  <a:ext cx="1325" cy="9"/>
                </a:xfrm>
                <a:prstGeom prst="rect">
                  <a:avLst/>
                </a:prstGeom>
                <a:solidFill>
                  <a:srgbClr val="000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03" name="Rectangle 76">
                  <a:extLst>
                    <a:ext uri="{FF2B5EF4-FFF2-40B4-BE49-F238E27FC236}">
                      <a16:creationId xmlns:a16="http://schemas.microsoft.com/office/drawing/2014/main" id="{2D6EDB16-9EFA-4745-BD98-AE67637915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437"/>
                  <a:ext cx="1325" cy="10"/>
                </a:xfrm>
                <a:prstGeom prst="rect">
                  <a:avLst/>
                </a:prstGeom>
                <a:solidFill>
                  <a:srgbClr val="0000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04" name="Rectangle 77">
                  <a:extLst>
                    <a:ext uri="{FF2B5EF4-FFF2-40B4-BE49-F238E27FC236}">
                      <a16:creationId xmlns:a16="http://schemas.microsoft.com/office/drawing/2014/main" id="{4CCF0869-7FF1-44E5-BC49-169CD35203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447"/>
                  <a:ext cx="1325" cy="10"/>
                </a:xfrm>
                <a:prstGeom prst="rect">
                  <a:avLst/>
                </a:prstGeom>
                <a:solidFill>
                  <a:srgbClr val="0000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05" name="Rectangle 78">
                  <a:extLst>
                    <a:ext uri="{FF2B5EF4-FFF2-40B4-BE49-F238E27FC236}">
                      <a16:creationId xmlns:a16="http://schemas.microsoft.com/office/drawing/2014/main" id="{6376E82E-0D3E-4A09-92FA-089E9DC821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457"/>
                  <a:ext cx="1325" cy="9"/>
                </a:xfrm>
                <a:prstGeom prst="rect">
                  <a:avLst/>
                </a:prstGeom>
                <a:solidFill>
                  <a:srgbClr val="0000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06" name="Rectangle 79">
                  <a:extLst>
                    <a:ext uri="{FF2B5EF4-FFF2-40B4-BE49-F238E27FC236}">
                      <a16:creationId xmlns:a16="http://schemas.microsoft.com/office/drawing/2014/main" id="{9C6AC4D1-288B-420C-A1D4-16C233D68B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466"/>
                  <a:ext cx="1325" cy="10"/>
                </a:xfrm>
                <a:prstGeom prst="rect">
                  <a:avLst/>
                </a:prstGeom>
                <a:solidFill>
                  <a:srgbClr val="0000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07" name="Rectangle 80">
                  <a:extLst>
                    <a:ext uri="{FF2B5EF4-FFF2-40B4-BE49-F238E27FC236}">
                      <a16:creationId xmlns:a16="http://schemas.microsoft.com/office/drawing/2014/main" id="{305A5C6D-24E7-4A86-BD1B-57C5021C0D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476"/>
                  <a:ext cx="1325" cy="10"/>
                </a:xfrm>
                <a:prstGeom prst="rect">
                  <a:avLst/>
                </a:prstGeom>
                <a:solidFill>
                  <a:srgbClr val="0000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08" name="Rectangle 81">
                  <a:extLst>
                    <a:ext uri="{FF2B5EF4-FFF2-40B4-BE49-F238E27FC236}">
                      <a16:creationId xmlns:a16="http://schemas.microsoft.com/office/drawing/2014/main" id="{763B9684-8385-450A-89A9-22C1B23298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486"/>
                  <a:ext cx="1325" cy="10"/>
                </a:xfrm>
                <a:prstGeom prst="rect">
                  <a:avLst/>
                </a:prstGeom>
                <a:solidFill>
                  <a:srgbClr val="0000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09" name="Rectangle 82">
                  <a:extLst>
                    <a:ext uri="{FF2B5EF4-FFF2-40B4-BE49-F238E27FC236}">
                      <a16:creationId xmlns:a16="http://schemas.microsoft.com/office/drawing/2014/main" id="{DDA3B160-AFDD-4CF3-A6A7-A349CD46A8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496"/>
                  <a:ext cx="1325" cy="9"/>
                </a:xfrm>
                <a:prstGeom prst="rect">
                  <a:avLst/>
                </a:prstGeom>
                <a:solidFill>
                  <a:srgbClr val="00004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10" name="Rectangle 83">
                  <a:extLst>
                    <a:ext uri="{FF2B5EF4-FFF2-40B4-BE49-F238E27FC236}">
                      <a16:creationId xmlns:a16="http://schemas.microsoft.com/office/drawing/2014/main" id="{F462489E-F0E5-4289-87E3-33F7A1CF8F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505"/>
                  <a:ext cx="1325" cy="10"/>
                </a:xfrm>
                <a:prstGeom prst="rect">
                  <a:avLst/>
                </a:prstGeom>
                <a:solidFill>
                  <a:srgbClr val="00003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11" name="Rectangle 84">
                  <a:extLst>
                    <a:ext uri="{FF2B5EF4-FFF2-40B4-BE49-F238E27FC236}">
                      <a16:creationId xmlns:a16="http://schemas.microsoft.com/office/drawing/2014/main" id="{87A6B995-5AC5-496D-A1F1-52C180C025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515"/>
                  <a:ext cx="1325" cy="10"/>
                </a:xfrm>
                <a:prstGeom prst="rect">
                  <a:avLst/>
                </a:prstGeom>
                <a:solidFill>
                  <a:srgbClr val="0000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12" name="Rectangle 85">
                  <a:extLst>
                    <a:ext uri="{FF2B5EF4-FFF2-40B4-BE49-F238E27FC236}">
                      <a16:creationId xmlns:a16="http://schemas.microsoft.com/office/drawing/2014/main" id="{3D8FF49D-5370-4DC7-9C20-45D62021D1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525"/>
                  <a:ext cx="1325" cy="9"/>
                </a:xfrm>
                <a:prstGeom prst="rect">
                  <a:avLst/>
                </a:prstGeom>
                <a:solidFill>
                  <a:srgbClr val="0000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13" name="Rectangle 86">
                  <a:extLst>
                    <a:ext uri="{FF2B5EF4-FFF2-40B4-BE49-F238E27FC236}">
                      <a16:creationId xmlns:a16="http://schemas.microsoft.com/office/drawing/2014/main" id="{C0E846AE-17DC-45D8-8584-CFC839E34F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534"/>
                  <a:ext cx="1325" cy="10"/>
                </a:xfrm>
                <a:prstGeom prst="rect">
                  <a:avLst/>
                </a:prstGeom>
                <a:solidFill>
                  <a:srgbClr val="0000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14" name="Rectangle 87">
                  <a:extLst>
                    <a:ext uri="{FF2B5EF4-FFF2-40B4-BE49-F238E27FC236}">
                      <a16:creationId xmlns:a16="http://schemas.microsoft.com/office/drawing/2014/main" id="{4FDF4F5C-C8D9-4C57-A83C-72C0657903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544"/>
                  <a:ext cx="1325" cy="10"/>
                </a:xfrm>
                <a:prstGeom prst="rect">
                  <a:avLst/>
                </a:prstGeom>
                <a:solidFill>
                  <a:srgbClr val="0000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15" name="Rectangle 88">
                  <a:extLst>
                    <a:ext uri="{FF2B5EF4-FFF2-40B4-BE49-F238E27FC236}">
                      <a16:creationId xmlns:a16="http://schemas.microsoft.com/office/drawing/2014/main" id="{BFA5F15F-D812-43BF-B41A-46A7B6431C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554"/>
                  <a:ext cx="1325" cy="9"/>
                </a:xfrm>
                <a:prstGeom prst="rect">
                  <a:avLst/>
                </a:prstGeom>
                <a:solidFill>
                  <a:srgbClr val="0000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16" name="Rectangle 89">
                  <a:extLst>
                    <a:ext uri="{FF2B5EF4-FFF2-40B4-BE49-F238E27FC236}">
                      <a16:creationId xmlns:a16="http://schemas.microsoft.com/office/drawing/2014/main" id="{A8011B03-4D23-4337-A793-F822CD9A01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563"/>
                  <a:ext cx="1325" cy="10"/>
                </a:xfrm>
                <a:prstGeom prst="rect">
                  <a:avLst/>
                </a:prstGeom>
                <a:solidFill>
                  <a:srgbClr val="0000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17" name="Rectangle 90">
                  <a:extLst>
                    <a:ext uri="{FF2B5EF4-FFF2-40B4-BE49-F238E27FC236}">
                      <a16:creationId xmlns:a16="http://schemas.microsoft.com/office/drawing/2014/main" id="{500B6E0C-3574-4B96-B699-5194D73CD1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573"/>
                  <a:ext cx="1325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18" name="Rectangle 91">
                  <a:extLst>
                    <a:ext uri="{FF2B5EF4-FFF2-40B4-BE49-F238E27FC236}">
                      <a16:creationId xmlns:a16="http://schemas.microsoft.com/office/drawing/2014/main" id="{64C1B8D2-AFDA-4144-8D71-13AB1BE0F6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283"/>
                  <a:ext cx="1746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19" name="Rectangle 92">
                  <a:extLst>
                    <a:ext uri="{FF2B5EF4-FFF2-40B4-BE49-F238E27FC236}">
                      <a16:creationId xmlns:a16="http://schemas.microsoft.com/office/drawing/2014/main" id="{0C8AE8FD-F40A-4CB0-8A2C-9ABA3901C0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293"/>
                  <a:ext cx="1746" cy="9"/>
                </a:xfrm>
                <a:prstGeom prst="rect">
                  <a:avLst/>
                </a:prstGeom>
                <a:solidFill>
                  <a:srgbClr val="0000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20" name="Rectangle 93">
                  <a:extLst>
                    <a:ext uri="{FF2B5EF4-FFF2-40B4-BE49-F238E27FC236}">
                      <a16:creationId xmlns:a16="http://schemas.microsoft.com/office/drawing/2014/main" id="{167EAEB2-8E07-46E1-BE03-E26F7B17A4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302"/>
                  <a:ext cx="1746" cy="10"/>
                </a:xfrm>
                <a:prstGeom prst="rect">
                  <a:avLst/>
                </a:prstGeom>
                <a:solidFill>
                  <a:srgbClr val="0000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21" name="Rectangle 94">
                  <a:extLst>
                    <a:ext uri="{FF2B5EF4-FFF2-40B4-BE49-F238E27FC236}">
                      <a16:creationId xmlns:a16="http://schemas.microsoft.com/office/drawing/2014/main" id="{D5AB9AAE-94E5-49F6-A1ED-AF35DB6E29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312"/>
                  <a:ext cx="1746" cy="10"/>
                </a:xfrm>
                <a:prstGeom prst="rect">
                  <a:avLst/>
                </a:prstGeom>
                <a:solidFill>
                  <a:srgbClr val="0000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22" name="Rectangle 95">
                  <a:extLst>
                    <a:ext uri="{FF2B5EF4-FFF2-40B4-BE49-F238E27FC236}">
                      <a16:creationId xmlns:a16="http://schemas.microsoft.com/office/drawing/2014/main" id="{07FD03F5-F48E-4ED3-A0E9-0342B2DBC3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322"/>
                  <a:ext cx="1746" cy="9"/>
                </a:xfrm>
                <a:prstGeom prst="rect">
                  <a:avLst/>
                </a:prstGeom>
                <a:solidFill>
                  <a:srgbClr val="0000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23" name="Rectangle 96">
                  <a:extLst>
                    <a:ext uri="{FF2B5EF4-FFF2-40B4-BE49-F238E27FC236}">
                      <a16:creationId xmlns:a16="http://schemas.microsoft.com/office/drawing/2014/main" id="{88885176-7A89-4F27-AA96-E31B537072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331"/>
                  <a:ext cx="1746" cy="10"/>
                </a:xfrm>
                <a:prstGeom prst="rect">
                  <a:avLst/>
                </a:prstGeom>
                <a:solidFill>
                  <a:srgbClr val="0000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24" name="Rectangle 97">
                  <a:extLst>
                    <a:ext uri="{FF2B5EF4-FFF2-40B4-BE49-F238E27FC236}">
                      <a16:creationId xmlns:a16="http://schemas.microsoft.com/office/drawing/2014/main" id="{53C5D161-9834-4A4C-9865-5B3181F9EF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341"/>
                  <a:ext cx="1746" cy="10"/>
                </a:xfrm>
                <a:prstGeom prst="rect">
                  <a:avLst/>
                </a:prstGeom>
                <a:solidFill>
                  <a:srgbClr val="0000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25" name="Rectangle 98">
                  <a:extLst>
                    <a:ext uri="{FF2B5EF4-FFF2-40B4-BE49-F238E27FC236}">
                      <a16:creationId xmlns:a16="http://schemas.microsoft.com/office/drawing/2014/main" id="{514D8FB9-C286-49E2-8C4D-ADB452A25E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351"/>
                  <a:ext cx="1746" cy="9"/>
                </a:xfrm>
                <a:prstGeom prst="rect">
                  <a:avLst/>
                </a:prstGeom>
                <a:solidFill>
                  <a:srgbClr val="0000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26" name="Rectangle 99">
                  <a:extLst>
                    <a:ext uri="{FF2B5EF4-FFF2-40B4-BE49-F238E27FC236}">
                      <a16:creationId xmlns:a16="http://schemas.microsoft.com/office/drawing/2014/main" id="{FC83DA15-F179-46AC-B7FB-7290F5C7A5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360"/>
                  <a:ext cx="1746" cy="10"/>
                </a:xfrm>
                <a:prstGeom prst="rect">
                  <a:avLst/>
                </a:prstGeom>
                <a:solidFill>
                  <a:srgbClr val="0000B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27" name="Rectangle 100">
                  <a:extLst>
                    <a:ext uri="{FF2B5EF4-FFF2-40B4-BE49-F238E27FC236}">
                      <a16:creationId xmlns:a16="http://schemas.microsoft.com/office/drawing/2014/main" id="{8C777984-483E-4EB1-AD5A-BD4C36CECE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370"/>
                  <a:ext cx="1746" cy="10"/>
                </a:xfrm>
                <a:prstGeom prst="rect">
                  <a:avLst/>
                </a:prstGeom>
                <a:solidFill>
                  <a:srgbClr val="0000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28" name="Rectangle 101">
                  <a:extLst>
                    <a:ext uri="{FF2B5EF4-FFF2-40B4-BE49-F238E27FC236}">
                      <a16:creationId xmlns:a16="http://schemas.microsoft.com/office/drawing/2014/main" id="{58D4BE48-454D-4BC1-9BD6-BA86906E9E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380"/>
                  <a:ext cx="1746" cy="9"/>
                </a:xfrm>
                <a:prstGeom prst="rect">
                  <a:avLst/>
                </a:prstGeom>
                <a:solidFill>
                  <a:srgbClr val="0000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29" name="Rectangle 102">
                  <a:extLst>
                    <a:ext uri="{FF2B5EF4-FFF2-40B4-BE49-F238E27FC236}">
                      <a16:creationId xmlns:a16="http://schemas.microsoft.com/office/drawing/2014/main" id="{77D88D86-2296-4D09-82FB-2B5E945493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389"/>
                  <a:ext cx="1746" cy="10"/>
                </a:xfrm>
                <a:prstGeom prst="rect">
                  <a:avLst/>
                </a:prstGeom>
                <a:solidFill>
                  <a:srgbClr val="0000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30" name="Rectangle 103">
                  <a:extLst>
                    <a:ext uri="{FF2B5EF4-FFF2-40B4-BE49-F238E27FC236}">
                      <a16:creationId xmlns:a16="http://schemas.microsoft.com/office/drawing/2014/main" id="{753FA281-497E-4717-83CA-FAA20193E3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399"/>
                  <a:ext cx="1746" cy="10"/>
                </a:xfrm>
                <a:prstGeom prst="rect">
                  <a:avLst/>
                </a:pr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31" name="Rectangle 104">
                  <a:extLst>
                    <a:ext uri="{FF2B5EF4-FFF2-40B4-BE49-F238E27FC236}">
                      <a16:creationId xmlns:a16="http://schemas.microsoft.com/office/drawing/2014/main" id="{87B51A03-E2C0-43E2-B9F1-2208431796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409"/>
                  <a:ext cx="1746" cy="9"/>
                </a:xfrm>
                <a:prstGeom prst="rect">
                  <a:avLst/>
                </a:prstGeom>
                <a:solidFill>
                  <a:srgbClr val="0000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32" name="Rectangle 105">
                  <a:extLst>
                    <a:ext uri="{FF2B5EF4-FFF2-40B4-BE49-F238E27FC236}">
                      <a16:creationId xmlns:a16="http://schemas.microsoft.com/office/drawing/2014/main" id="{D416B289-AC39-41F1-8A9D-C09DF61A32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418"/>
                  <a:ext cx="1746" cy="10"/>
                </a:xfrm>
                <a:prstGeom prst="rect">
                  <a:avLst/>
                </a:prstGeom>
                <a:solidFill>
                  <a:srgbClr val="0000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33" name="Rectangle 106">
                  <a:extLst>
                    <a:ext uri="{FF2B5EF4-FFF2-40B4-BE49-F238E27FC236}">
                      <a16:creationId xmlns:a16="http://schemas.microsoft.com/office/drawing/2014/main" id="{C06CFB0E-E4B2-4FD1-B821-8583677975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428"/>
                  <a:ext cx="1746" cy="9"/>
                </a:xfrm>
                <a:prstGeom prst="rect">
                  <a:avLst/>
                </a:prstGeom>
                <a:solidFill>
                  <a:srgbClr val="000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34" name="Rectangle 107">
                  <a:extLst>
                    <a:ext uri="{FF2B5EF4-FFF2-40B4-BE49-F238E27FC236}">
                      <a16:creationId xmlns:a16="http://schemas.microsoft.com/office/drawing/2014/main" id="{AB8A3544-B59C-4AE2-A448-6916FBA8B6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437"/>
                  <a:ext cx="1746" cy="10"/>
                </a:xfrm>
                <a:prstGeom prst="rect">
                  <a:avLst/>
                </a:prstGeom>
                <a:solidFill>
                  <a:srgbClr val="0000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35" name="Rectangle 108">
                  <a:extLst>
                    <a:ext uri="{FF2B5EF4-FFF2-40B4-BE49-F238E27FC236}">
                      <a16:creationId xmlns:a16="http://schemas.microsoft.com/office/drawing/2014/main" id="{29812D92-8026-4A92-8500-18C1E2367E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447"/>
                  <a:ext cx="1746" cy="10"/>
                </a:xfrm>
                <a:prstGeom prst="rect">
                  <a:avLst/>
                </a:prstGeom>
                <a:solidFill>
                  <a:srgbClr val="0000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36" name="Rectangle 109">
                  <a:extLst>
                    <a:ext uri="{FF2B5EF4-FFF2-40B4-BE49-F238E27FC236}">
                      <a16:creationId xmlns:a16="http://schemas.microsoft.com/office/drawing/2014/main" id="{20D8533E-D05C-4635-890D-FD59B2A6D3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457"/>
                  <a:ext cx="1746" cy="9"/>
                </a:xfrm>
                <a:prstGeom prst="rect">
                  <a:avLst/>
                </a:prstGeom>
                <a:solidFill>
                  <a:srgbClr val="0000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37" name="Rectangle 110">
                  <a:extLst>
                    <a:ext uri="{FF2B5EF4-FFF2-40B4-BE49-F238E27FC236}">
                      <a16:creationId xmlns:a16="http://schemas.microsoft.com/office/drawing/2014/main" id="{4806062F-78BA-464F-9A7E-8465F61D37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466"/>
                  <a:ext cx="1746" cy="10"/>
                </a:xfrm>
                <a:prstGeom prst="rect">
                  <a:avLst/>
                </a:prstGeom>
                <a:solidFill>
                  <a:srgbClr val="0000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38" name="Rectangle 111">
                  <a:extLst>
                    <a:ext uri="{FF2B5EF4-FFF2-40B4-BE49-F238E27FC236}">
                      <a16:creationId xmlns:a16="http://schemas.microsoft.com/office/drawing/2014/main" id="{62C19344-37F9-4C46-90D2-087EFA862F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476"/>
                  <a:ext cx="1746" cy="10"/>
                </a:xfrm>
                <a:prstGeom prst="rect">
                  <a:avLst/>
                </a:prstGeom>
                <a:solidFill>
                  <a:srgbClr val="0000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39" name="Rectangle 112">
                  <a:extLst>
                    <a:ext uri="{FF2B5EF4-FFF2-40B4-BE49-F238E27FC236}">
                      <a16:creationId xmlns:a16="http://schemas.microsoft.com/office/drawing/2014/main" id="{B70E85EF-A81E-4614-9F17-1F886ADF40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486"/>
                  <a:ext cx="1746" cy="10"/>
                </a:xfrm>
                <a:prstGeom prst="rect">
                  <a:avLst/>
                </a:prstGeom>
                <a:solidFill>
                  <a:srgbClr val="0000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40" name="Rectangle 113">
                  <a:extLst>
                    <a:ext uri="{FF2B5EF4-FFF2-40B4-BE49-F238E27FC236}">
                      <a16:creationId xmlns:a16="http://schemas.microsoft.com/office/drawing/2014/main" id="{A5671CD0-FBCE-432F-950D-B18628A397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496"/>
                  <a:ext cx="1746" cy="9"/>
                </a:xfrm>
                <a:prstGeom prst="rect">
                  <a:avLst/>
                </a:prstGeom>
                <a:solidFill>
                  <a:srgbClr val="00004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41" name="Rectangle 114">
                  <a:extLst>
                    <a:ext uri="{FF2B5EF4-FFF2-40B4-BE49-F238E27FC236}">
                      <a16:creationId xmlns:a16="http://schemas.microsoft.com/office/drawing/2014/main" id="{E403EF05-4E41-4532-852B-A8B73384F7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505"/>
                  <a:ext cx="1746" cy="10"/>
                </a:xfrm>
                <a:prstGeom prst="rect">
                  <a:avLst/>
                </a:prstGeom>
                <a:solidFill>
                  <a:srgbClr val="00003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42" name="Rectangle 115">
                  <a:extLst>
                    <a:ext uri="{FF2B5EF4-FFF2-40B4-BE49-F238E27FC236}">
                      <a16:creationId xmlns:a16="http://schemas.microsoft.com/office/drawing/2014/main" id="{35FD36B0-84C6-481F-955D-F17BDF1945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515"/>
                  <a:ext cx="1746" cy="10"/>
                </a:xfrm>
                <a:prstGeom prst="rect">
                  <a:avLst/>
                </a:prstGeom>
                <a:solidFill>
                  <a:srgbClr val="0000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43" name="Rectangle 116">
                  <a:extLst>
                    <a:ext uri="{FF2B5EF4-FFF2-40B4-BE49-F238E27FC236}">
                      <a16:creationId xmlns:a16="http://schemas.microsoft.com/office/drawing/2014/main" id="{69ABFE22-BD58-45AE-87BA-8B73A62D8B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525"/>
                  <a:ext cx="1746" cy="9"/>
                </a:xfrm>
                <a:prstGeom prst="rect">
                  <a:avLst/>
                </a:prstGeom>
                <a:solidFill>
                  <a:srgbClr val="0000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44" name="Rectangle 117">
                  <a:extLst>
                    <a:ext uri="{FF2B5EF4-FFF2-40B4-BE49-F238E27FC236}">
                      <a16:creationId xmlns:a16="http://schemas.microsoft.com/office/drawing/2014/main" id="{687D5F76-2A06-4E75-AA84-FCBFBA5AB9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534"/>
                  <a:ext cx="1746" cy="10"/>
                </a:xfrm>
                <a:prstGeom prst="rect">
                  <a:avLst/>
                </a:prstGeom>
                <a:solidFill>
                  <a:srgbClr val="0000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45" name="Rectangle 118">
                  <a:extLst>
                    <a:ext uri="{FF2B5EF4-FFF2-40B4-BE49-F238E27FC236}">
                      <a16:creationId xmlns:a16="http://schemas.microsoft.com/office/drawing/2014/main" id="{1A775A2C-506E-4BCB-9408-D1C787AA4F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544"/>
                  <a:ext cx="1746" cy="10"/>
                </a:xfrm>
                <a:prstGeom prst="rect">
                  <a:avLst/>
                </a:prstGeom>
                <a:solidFill>
                  <a:srgbClr val="0000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46" name="Rectangle 119">
                  <a:extLst>
                    <a:ext uri="{FF2B5EF4-FFF2-40B4-BE49-F238E27FC236}">
                      <a16:creationId xmlns:a16="http://schemas.microsoft.com/office/drawing/2014/main" id="{F62A6F38-1E58-431B-858B-394E214B57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554"/>
                  <a:ext cx="1746" cy="9"/>
                </a:xfrm>
                <a:prstGeom prst="rect">
                  <a:avLst/>
                </a:prstGeom>
                <a:solidFill>
                  <a:srgbClr val="0000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47" name="Rectangle 120">
                  <a:extLst>
                    <a:ext uri="{FF2B5EF4-FFF2-40B4-BE49-F238E27FC236}">
                      <a16:creationId xmlns:a16="http://schemas.microsoft.com/office/drawing/2014/main" id="{B4A93B20-9331-45A8-99D7-8687E2D763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563"/>
                  <a:ext cx="1746" cy="10"/>
                </a:xfrm>
                <a:prstGeom prst="rect">
                  <a:avLst/>
                </a:prstGeom>
                <a:solidFill>
                  <a:srgbClr val="0000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48" name="Rectangle 121">
                  <a:extLst>
                    <a:ext uri="{FF2B5EF4-FFF2-40B4-BE49-F238E27FC236}">
                      <a16:creationId xmlns:a16="http://schemas.microsoft.com/office/drawing/2014/main" id="{25A91EE2-89A5-4318-9A93-B7039327B7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573"/>
                  <a:ext cx="1746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49" name="Rectangle 122">
                  <a:extLst>
                    <a:ext uri="{FF2B5EF4-FFF2-40B4-BE49-F238E27FC236}">
                      <a16:creationId xmlns:a16="http://schemas.microsoft.com/office/drawing/2014/main" id="{0FD4DC65-C8A7-4172-B092-8B2C96968C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288"/>
                  <a:ext cx="1746" cy="2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50" name="Rectangle 123">
                  <a:extLst>
                    <a:ext uri="{FF2B5EF4-FFF2-40B4-BE49-F238E27FC236}">
                      <a16:creationId xmlns:a16="http://schemas.microsoft.com/office/drawing/2014/main" id="{BCC6549A-A335-4869-BE47-42B5D2F8ED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283"/>
                  <a:ext cx="1746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51" name="Rectangle 124">
                  <a:extLst>
                    <a:ext uri="{FF2B5EF4-FFF2-40B4-BE49-F238E27FC236}">
                      <a16:creationId xmlns:a16="http://schemas.microsoft.com/office/drawing/2014/main" id="{BB24FD3A-B37B-43F9-A3D2-8D9CE2DD4D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293"/>
                  <a:ext cx="1746" cy="9"/>
                </a:xfrm>
                <a:prstGeom prst="rect">
                  <a:avLst/>
                </a:prstGeom>
                <a:solidFill>
                  <a:srgbClr val="0000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52" name="Rectangle 125">
                  <a:extLst>
                    <a:ext uri="{FF2B5EF4-FFF2-40B4-BE49-F238E27FC236}">
                      <a16:creationId xmlns:a16="http://schemas.microsoft.com/office/drawing/2014/main" id="{38AD1AEB-ADF6-4EBB-8D0D-5942376C16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302"/>
                  <a:ext cx="1746" cy="10"/>
                </a:xfrm>
                <a:prstGeom prst="rect">
                  <a:avLst/>
                </a:prstGeom>
                <a:solidFill>
                  <a:srgbClr val="0000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53" name="Rectangle 126">
                  <a:extLst>
                    <a:ext uri="{FF2B5EF4-FFF2-40B4-BE49-F238E27FC236}">
                      <a16:creationId xmlns:a16="http://schemas.microsoft.com/office/drawing/2014/main" id="{755C084E-D329-4B3E-A45E-967ABA9FAB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312"/>
                  <a:ext cx="1746" cy="10"/>
                </a:xfrm>
                <a:prstGeom prst="rect">
                  <a:avLst/>
                </a:prstGeom>
                <a:solidFill>
                  <a:srgbClr val="0000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54" name="Rectangle 127">
                  <a:extLst>
                    <a:ext uri="{FF2B5EF4-FFF2-40B4-BE49-F238E27FC236}">
                      <a16:creationId xmlns:a16="http://schemas.microsoft.com/office/drawing/2014/main" id="{7849E48E-DAC0-4BF6-8CEC-DD443E1F11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322"/>
                  <a:ext cx="1746" cy="9"/>
                </a:xfrm>
                <a:prstGeom prst="rect">
                  <a:avLst/>
                </a:prstGeom>
                <a:solidFill>
                  <a:srgbClr val="0000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55" name="Rectangle 128">
                  <a:extLst>
                    <a:ext uri="{FF2B5EF4-FFF2-40B4-BE49-F238E27FC236}">
                      <a16:creationId xmlns:a16="http://schemas.microsoft.com/office/drawing/2014/main" id="{E72EA539-D489-4246-BC04-6EC5F26F15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331"/>
                  <a:ext cx="1746" cy="10"/>
                </a:xfrm>
                <a:prstGeom prst="rect">
                  <a:avLst/>
                </a:prstGeom>
                <a:solidFill>
                  <a:srgbClr val="0000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56" name="Rectangle 129">
                  <a:extLst>
                    <a:ext uri="{FF2B5EF4-FFF2-40B4-BE49-F238E27FC236}">
                      <a16:creationId xmlns:a16="http://schemas.microsoft.com/office/drawing/2014/main" id="{FAF975D4-9D42-4F4C-8C1F-9A03891519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341"/>
                  <a:ext cx="1746" cy="10"/>
                </a:xfrm>
                <a:prstGeom prst="rect">
                  <a:avLst/>
                </a:prstGeom>
                <a:solidFill>
                  <a:srgbClr val="0000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57" name="Rectangle 130">
                  <a:extLst>
                    <a:ext uri="{FF2B5EF4-FFF2-40B4-BE49-F238E27FC236}">
                      <a16:creationId xmlns:a16="http://schemas.microsoft.com/office/drawing/2014/main" id="{B4932B99-2AE1-465C-A30E-43EE13D7DA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351"/>
                  <a:ext cx="1746" cy="9"/>
                </a:xfrm>
                <a:prstGeom prst="rect">
                  <a:avLst/>
                </a:prstGeom>
                <a:solidFill>
                  <a:srgbClr val="0000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58" name="Rectangle 131">
                  <a:extLst>
                    <a:ext uri="{FF2B5EF4-FFF2-40B4-BE49-F238E27FC236}">
                      <a16:creationId xmlns:a16="http://schemas.microsoft.com/office/drawing/2014/main" id="{603673FD-A6B5-45BE-B8C4-8A1C730470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360"/>
                  <a:ext cx="1746" cy="10"/>
                </a:xfrm>
                <a:prstGeom prst="rect">
                  <a:avLst/>
                </a:prstGeom>
                <a:solidFill>
                  <a:srgbClr val="0000B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59" name="Rectangle 132">
                  <a:extLst>
                    <a:ext uri="{FF2B5EF4-FFF2-40B4-BE49-F238E27FC236}">
                      <a16:creationId xmlns:a16="http://schemas.microsoft.com/office/drawing/2014/main" id="{13855DC9-4699-4344-B4C1-93A9AC68FD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370"/>
                  <a:ext cx="1746" cy="10"/>
                </a:xfrm>
                <a:prstGeom prst="rect">
                  <a:avLst/>
                </a:prstGeom>
                <a:solidFill>
                  <a:srgbClr val="0000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60" name="Rectangle 133">
                  <a:extLst>
                    <a:ext uri="{FF2B5EF4-FFF2-40B4-BE49-F238E27FC236}">
                      <a16:creationId xmlns:a16="http://schemas.microsoft.com/office/drawing/2014/main" id="{83F6D24C-AC8D-4A27-81FF-8B141CEBA4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380"/>
                  <a:ext cx="1746" cy="9"/>
                </a:xfrm>
                <a:prstGeom prst="rect">
                  <a:avLst/>
                </a:prstGeom>
                <a:solidFill>
                  <a:srgbClr val="0000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61" name="Rectangle 134">
                  <a:extLst>
                    <a:ext uri="{FF2B5EF4-FFF2-40B4-BE49-F238E27FC236}">
                      <a16:creationId xmlns:a16="http://schemas.microsoft.com/office/drawing/2014/main" id="{FF44840F-0BD5-47C4-A14A-3BA439C6D9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389"/>
                  <a:ext cx="1746" cy="10"/>
                </a:xfrm>
                <a:prstGeom prst="rect">
                  <a:avLst/>
                </a:prstGeom>
                <a:solidFill>
                  <a:srgbClr val="0000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62" name="Rectangle 135">
                  <a:extLst>
                    <a:ext uri="{FF2B5EF4-FFF2-40B4-BE49-F238E27FC236}">
                      <a16:creationId xmlns:a16="http://schemas.microsoft.com/office/drawing/2014/main" id="{349D2831-F0E7-450B-8547-5DFEBD36B3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399"/>
                  <a:ext cx="1746" cy="10"/>
                </a:xfrm>
                <a:prstGeom prst="rect">
                  <a:avLst/>
                </a:pr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63" name="Rectangle 136">
                  <a:extLst>
                    <a:ext uri="{FF2B5EF4-FFF2-40B4-BE49-F238E27FC236}">
                      <a16:creationId xmlns:a16="http://schemas.microsoft.com/office/drawing/2014/main" id="{AC835CBD-C912-4424-BE0E-216FD86F5F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409"/>
                  <a:ext cx="1746" cy="9"/>
                </a:xfrm>
                <a:prstGeom prst="rect">
                  <a:avLst/>
                </a:prstGeom>
                <a:solidFill>
                  <a:srgbClr val="0000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64" name="Rectangle 137">
                  <a:extLst>
                    <a:ext uri="{FF2B5EF4-FFF2-40B4-BE49-F238E27FC236}">
                      <a16:creationId xmlns:a16="http://schemas.microsoft.com/office/drawing/2014/main" id="{6977517E-727D-4DAB-BC63-71BF5D2398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418"/>
                  <a:ext cx="1746" cy="10"/>
                </a:xfrm>
                <a:prstGeom prst="rect">
                  <a:avLst/>
                </a:prstGeom>
                <a:solidFill>
                  <a:srgbClr val="0000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65" name="Rectangle 138">
                  <a:extLst>
                    <a:ext uri="{FF2B5EF4-FFF2-40B4-BE49-F238E27FC236}">
                      <a16:creationId xmlns:a16="http://schemas.microsoft.com/office/drawing/2014/main" id="{3F76C289-5D65-4010-934D-321D0F34A5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428"/>
                  <a:ext cx="1746" cy="9"/>
                </a:xfrm>
                <a:prstGeom prst="rect">
                  <a:avLst/>
                </a:prstGeom>
                <a:solidFill>
                  <a:srgbClr val="000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66" name="Rectangle 139">
                  <a:extLst>
                    <a:ext uri="{FF2B5EF4-FFF2-40B4-BE49-F238E27FC236}">
                      <a16:creationId xmlns:a16="http://schemas.microsoft.com/office/drawing/2014/main" id="{19C47F2D-142A-484A-92DC-FC6BA7ED9F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437"/>
                  <a:ext cx="1746" cy="10"/>
                </a:xfrm>
                <a:prstGeom prst="rect">
                  <a:avLst/>
                </a:prstGeom>
                <a:solidFill>
                  <a:srgbClr val="0000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67" name="Rectangle 140">
                  <a:extLst>
                    <a:ext uri="{FF2B5EF4-FFF2-40B4-BE49-F238E27FC236}">
                      <a16:creationId xmlns:a16="http://schemas.microsoft.com/office/drawing/2014/main" id="{AAE8E1DC-6125-4B4E-A374-34EE723022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447"/>
                  <a:ext cx="1746" cy="10"/>
                </a:xfrm>
                <a:prstGeom prst="rect">
                  <a:avLst/>
                </a:prstGeom>
                <a:solidFill>
                  <a:srgbClr val="0000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68" name="Rectangle 141">
                  <a:extLst>
                    <a:ext uri="{FF2B5EF4-FFF2-40B4-BE49-F238E27FC236}">
                      <a16:creationId xmlns:a16="http://schemas.microsoft.com/office/drawing/2014/main" id="{8B7170CF-D1E1-4A9F-8F2E-082081C138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457"/>
                  <a:ext cx="1746" cy="9"/>
                </a:xfrm>
                <a:prstGeom prst="rect">
                  <a:avLst/>
                </a:prstGeom>
                <a:solidFill>
                  <a:srgbClr val="0000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69" name="Rectangle 142">
                  <a:extLst>
                    <a:ext uri="{FF2B5EF4-FFF2-40B4-BE49-F238E27FC236}">
                      <a16:creationId xmlns:a16="http://schemas.microsoft.com/office/drawing/2014/main" id="{A2B6FA32-DAFD-49D8-96A0-81FE82669C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466"/>
                  <a:ext cx="1746" cy="10"/>
                </a:xfrm>
                <a:prstGeom prst="rect">
                  <a:avLst/>
                </a:prstGeom>
                <a:solidFill>
                  <a:srgbClr val="0000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70" name="Rectangle 143">
                  <a:extLst>
                    <a:ext uri="{FF2B5EF4-FFF2-40B4-BE49-F238E27FC236}">
                      <a16:creationId xmlns:a16="http://schemas.microsoft.com/office/drawing/2014/main" id="{59E9F00B-56F9-42AB-B2F5-8D327D62F2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476"/>
                  <a:ext cx="1746" cy="10"/>
                </a:xfrm>
                <a:prstGeom prst="rect">
                  <a:avLst/>
                </a:prstGeom>
                <a:solidFill>
                  <a:srgbClr val="0000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71" name="Rectangle 144">
                  <a:extLst>
                    <a:ext uri="{FF2B5EF4-FFF2-40B4-BE49-F238E27FC236}">
                      <a16:creationId xmlns:a16="http://schemas.microsoft.com/office/drawing/2014/main" id="{2D907B67-E55B-44A1-B342-8B2B0C8337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486"/>
                  <a:ext cx="1746" cy="10"/>
                </a:xfrm>
                <a:prstGeom prst="rect">
                  <a:avLst/>
                </a:prstGeom>
                <a:solidFill>
                  <a:srgbClr val="0000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72" name="Rectangle 145">
                  <a:extLst>
                    <a:ext uri="{FF2B5EF4-FFF2-40B4-BE49-F238E27FC236}">
                      <a16:creationId xmlns:a16="http://schemas.microsoft.com/office/drawing/2014/main" id="{603B3AA5-2D3F-474F-ABF2-F5D7C3C795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496"/>
                  <a:ext cx="1746" cy="9"/>
                </a:xfrm>
                <a:prstGeom prst="rect">
                  <a:avLst/>
                </a:prstGeom>
                <a:solidFill>
                  <a:srgbClr val="00004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73" name="Rectangle 146">
                  <a:extLst>
                    <a:ext uri="{FF2B5EF4-FFF2-40B4-BE49-F238E27FC236}">
                      <a16:creationId xmlns:a16="http://schemas.microsoft.com/office/drawing/2014/main" id="{D49C4309-1D39-4F62-92B8-7440B3C925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505"/>
                  <a:ext cx="1746" cy="10"/>
                </a:xfrm>
                <a:prstGeom prst="rect">
                  <a:avLst/>
                </a:prstGeom>
                <a:solidFill>
                  <a:srgbClr val="00003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74" name="Rectangle 147">
                  <a:extLst>
                    <a:ext uri="{FF2B5EF4-FFF2-40B4-BE49-F238E27FC236}">
                      <a16:creationId xmlns:a16="http://schemas.microsoft.com/office/drawing/2014/main" id="{0BAE0E06-C833-401C-8DE2-4FBFA35DC7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515"/>
                  <a:ext cx="1746" cy="10"/>
                </a:xfrm>
                <a:prstGeom prst="rect">
                  <a:avLst/>
                </a:prstGeom>
                <a:solidFill>
                  <a:srgbClr val="0000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75" name="Rectangle 148">
                  <a:extLst>
                    <a:ext uri="{FF2B5EF4-FFF2-40B4-BE49-F238E27FC236}">
                      <a16:creationId xmlns:a16="http://schemas.microsoft.com/office/drawing/2014/main" id="{3FA668F9-A25C-448A-A5A4-D51F7588EB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525"/>
                  <a:ext cx="1746" cy="9"/>
                </a:xfrm>
                <a:prstGeom prst="rect">
                  <a:avLst/>
                </a:prstGeom>
                <a:solidFill>
                  <a:srgbClr val="0000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76" name="Rectangle 149">
                  <a:extLst>
                    <a:ext uri="{FF2B5EF4-FFF2-40B4-BE49-F238E27FC236}">
                      <a16:creationId xmlns:a16="http://schemas.microsoft.com/office/drawing/2014/main" id="{636D7BAE-C7D6-427E-8207-4D488ED37E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534"/>
                  <a:ext cx="1746" cy="10"/>
                </a:xfrm>
                <a:prstGeom prst="rect">
                  <a:avLst/>
                </a:prstGeom>
                <a:solidFill>
                  <a:srgbClr val="0000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77" name="Rectangle 150">
                  <a:extLst>
                    <a:ext uri="{FF2B5EF4-FFF2-40B4-BE49-F238E27FC236}">
                      <a16:creationId xmlns:a16="http://schemas.microsoft.com/office/drawing/2014/main" id="{82FDF763-62CA-4D3C-951F-FA0D14D55B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544"/>
                  <a:ext cx="1746" cy="10"/>
                </a:xfrm>
                <a:prstGeom prst="rect">
                  <a:avLst/>
                </a:prstGeom>
                <a:solidFill>
                  <a:srgbClr val="0000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78" name="Rectangle 151">
                  <a:extLst>
                    <a:ext uri="{FF2B5EF4-FFF2-40B4-BE49-F238E27FC236}">
                      <a16:creationId xmlns:a16="http://schemas.microsoft.com/office/drawing/2014/main" id="{F40B8F14-F496-46B6-8DC8-A56022CF06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554"/>
                  <a:ext cx="1746" cy="9"/>
                </a:xfrm>
                <a:prstGeom prst="rect">
                  <a:avLst/>
                </a:prstGeom>
                <a:solidFill>
                  <a:srgbClr val="0000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79" name="Rectangle 152">
                  <a:extLst>
                    <a:ext uri="{FF2B5EF4-FFF2-40B4-BE49-F238E27FC236}">
                      <a16:creationId xmlns:a16="http://schemas.microsoft.com/office/drawing/2014/main" id="{D86CCAF3-AE12-4150-A282-8AEAF0A291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563"/>
                  <a:ext cx="1746" cy="10"/>
                </a:xfrm>
                <a:prstGeom prst="rect">
                  <a:avLst/>
                </a:prstGeom>
                <a:solidFill>
                  <a:srgbClr val="0000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80" name="Rectangle 153">
                  <a:extLst>
                    <a:ext uri="{FF2B5EF4-FFF2-40B4-BE49-F238E27FC236}">
                      <a16:creationId xmlns:a16="http://schemas.microsoft.com/office/drawing/2014/main" id="{C57207D6-4DFC-4F54-A670-B8E8F51C23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573"/>
                  <a:ext cx="1746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81" name="Rectangle 154">
                  <a:extLst>
                    <a:ext uri="{FF2B5EF4-FFF2-40B4-BE49-F238E27FC236}">
                      <a16:creationId xmlns:a16="http://schemas.microsoft.com/office/drawing/2014/main" id="{CA8DDE6E-21BB-4011-B15D-53A06D69D5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570"/>
                  <a:ext cx="1325" cy="16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82" name="Rectangle 155">
                  <a:extLst>
                    <a:ext uri="{FF2B5EF4-FFF2-40B4-BE49-F238E27FC236}">
                      <a16:creationId xmlns:a16="http://schemas.microsoft.com/office/drawing/2014/main" id="{AA83AA13-21BD-4A58-BA97-BB5CE4F297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586"/>
                  <a:ext cx="1325" cy="16"/>
                </a:xfrm>
                <a:prstGeom prst="rect">
                  <a:avLst/>
                </a:prstGeom>
                <a:solidFill>
                  <a:srgbClr val="007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83" name="Rectangle 156">
                  <a:extLst>
                    <a:ext uri="{FF2B5EF4-FFF2-40B4-BE49-F238E27FC236}">
                      <a16:creationId xmlns:a16="http://schemas.microsoft.com/office/drawing/2014/main" id="{1C3EC1FA-C45E-4434-BC4E-02404DAA1E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602"/>
                  <a:ext cx="1325" cy="16"/>
                </a:xfrm>
                <a:prstGeom prst="rect">
                  <a:avLst/>
                </a:prstGeom>
                <a:solidFill>
                  <a:srgbClr val="007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84" name="Rectangle 157">
                  <a:extLst>
                    <a:ext uri="{FF2B5EF4-FFF2-40B4-BE49-F238E27FC236}">
                      <a16:creationId xmlns:a16="http://schemas.microsoft.com/office/drawing/2014/main" id="{817F31A3-4ABD-4470-B197-6C99C56C0C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618"/>
                  <a:ext cx="1325" cy="16"/>
                </a:xfrm>
                <a:prstGeom prst="rect">
                  <a:avLst/>
                </a:prstGeom>
                <a:solidFill>
                  <a:srgbClr val="0074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85" name="Rectangle 158">
                  <a:extLst>
                    <a:ext uri="{FF2B5EF4-FFF2-40B4-BE49-F238E27FC236}">
                      <a16:creationId xmlns:a16="http://schemas.microsoft.com/office/drawing/2014/main" id="{7B09BCC9-B3B1-4A55-9539-C46AE854EF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634"/>
                  <a:ext cx="1325" cy="16"/>
                </a:xfrm>
                <a:prstGeom prst="rect">
                  <a:avLst/>
                </a:prstGeom>
                <a:solidFill>
                  <a:srgbClr val="006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86" name="Rectangle 159">
                  <a:extLst>
                    <a:ext uri="{FF2B5EF4-FFF2-40B4-BE49-F238E27FC236}">
                      <a16:creationId xmlns:a16="http://schemas.microsoft.com/office/drawing/2014/main" id="{8FB31616-1E13-4EAF-A6F2-AE42E18516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650"/>
                  <a:ext cx="1325" cy="16"/>
                </a:xfrm>
                <a:prstGeom prst="rect">
                  <a:avLst/>
                </a:prstGeom>
                <a:solidFill>
                  <a:srgbClr val="006B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87" name="Rectangle 160">
                  <a:extLst>
                    <a:ext uri="{FF2B5EF4-FFF2-40B4-BE49-F238E27FC236}">
                      <a16:creationId xmlns:a16="http://schemas.microsoft.com/office/drawing/2014/main" id="{82F388A4-8B51-42D2-BF7D-12A3D97C36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666"/>
                  <a:ext cx="1325" cy="16"/>
                </a:xfrm>
                <a:prstGeom prst="rect">
                  <a:avLst/>
                </a:prstGeom>
                <a:solidFill>
                  <a:srgbClr val="006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88" name="Rectangle 161">
                  <a:extLst>
                    <a:ext uri="{FF2B5EF4-FFF2-40B4-BE49-F238E27FC236}">
                      <a16:creationId xmlns:a16="http://schemas.microsoft.com/office/drawing/2014/main" id="{39D2BD72-373D-4355-B828-6E22198253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682"/>
                  <a:ext cx="1325" cy="16"/>
                </a:xfrm>
                <a:prstGeom prst="rect">
                  <a:avLst/>
                </a:prstGeom>
                <a:solidFill>
                  <a:srgbClr val="006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89" name="Rectangle 162">
                  <a:extLst>
                    <a:ext uri="{FF2B5EF4-FFF2-40B4-BE49-F238E27FC236}">
                      <a16:creationId xmlns:a16="http://schemas.microsoft.com/office/drawing/2014/main" id="{EEDA1B1F-74C1-46FD-AD4A-D71758C70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698"/>
                  <a:ext cx="1325" cy="16"/>
                </a:xfrm>
                <a:prstGeom prst="rect">
                  <a:avLst/>
                </a:prstGeom>
                <a:solidFill>
                  <a:srgbClr val="005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90" name="Rectangle 163">
                  <a:extLst>
                    <a:ext uri="{FF2B5EF4-FFF2-40B4-BE49-F238E27FC236}">
                      <a16:creationId xmlns:a16="http://schemas.microsoft.com/office/drawing/2014/main" id="{25590C70-6B73-4002-A218-CA776CB730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714"/>
                  <a:ext cx="1325" cy="16"/>
                </a:xfrm>
                <a:prstGeom prst="rect">
                  <a:avLst/>
                </a:prstGeom>
                <a:solidFill>
                  <a:srgbClr val="005A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91" name="Rectangle 164">
                  <a:extLst>
                    <a:ext uri="{FF2B5EF4-FFF2-40B4-BE49-F238E27FC236}">
                      <a16:creationId xmlns:a16="http://schemas.microsoft.com/office/drawing/2014/main" id="{10EE9EAF-6E0E-4DD4-BCB8-28839704BC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730"/>
                  <a:ext cx="1325" cy="16"/>
                </a:xfrm>
                <a:prstGeom prst="rect">
                  <a:avLst/>
                </a:prstGeom>
                <a:solidFill>
                  <a:srgbClr val="005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92" name="Rectangle 165">
                  <a:extLst>
                    <a:ext uri="{FF2B5EF4-FFF2-40B4-BE49-F238E27FC236}">
                      <a16:creationId xmlns:a16="http://schemas.microsoft.com/office/drawing/2014/main" id="{DCAB6386-54FF-4B03-9896-1F9B0908D0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746"/>
                  <a:ext cx="1325" cy="16"/>
                </a:xfrm>
                <a:prstGeom prst="rect">
                  <a:avLst/>
                </a:prstGeom>
                <a:solidFill>
                  <a:srgbClr val="005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93" name="Rectangle 166">
                  <a:extLst>
                    <a:ext uri="{FF2B5EF4-FFF2-40B4-BE49-F238E27FC236}">
                      <a16:creationId xmlns:a16="http://schemas.microsoft.com/office/drawing/2014/main" id="{A3A638BF-F628-4FB0-AA63-7CFF253C6F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762"/>
                  <a:ext cx="1325" cy="16"/>
                </a:xfrm>
                <a:prstGeom prst="rect">
                  <a:avLst/>
                </a:prstGeom>
                <a:solidFill>
                  <a:srgbClr val="004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94" name="Rectangle 167">
                  <a:extLst>
                    <a:ext uri="{FF2B5EF4-FFF2-40B4-BE49-F238E27FC236}">
                      <a16:creationId xmlns:a16="http://schemas.microsoft.com/office/drawing/2014/main" id="{94CB74F9-075A-4880-A9F0-8E9646958E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778"/>
                  <a:ext cx="1325" cy="16"/>
                </a:xfrm>
                <a:prstGeom prst="rect">
                  <a:avLst/>
                </a:prstGeom>
                <a:solidFill>
                  <a:srgbClr val="004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95" name="Rectangle 168">
                  <a:extLst>
                    <a:ext uri="{FF2B5EF4-FFF2-40B4-BE49-F238E27FC236}">
                      <a16:creationId xmlns:a16="http://schemas.microsoft.com/office/drawing/2014/main" id="{614D95AA-7CDB-4AAD-872E-80A2D3CC96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794"/>
                  <a:ext cx="1325" cy="16"/>
                </a:xfrm>
                <a:prstGeom prst="rect">
                  <a:avLst/>
                </a:prstGeom>
                <a:solidFill>
                  <a:srgbClr val="0045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96" name="Rectangle 169">
                  <a:extLst>
                    <a:ext uri="{FF2B5EF4-FFF2-40B4-BE49-F238E27FC236}">
                      <a16:creationId xmlns:a16="http://schemas.microsoft.com/office/drawing/2014/main" id="{98877FDC-F017-4097-9FD5-07D59E4378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810"/>
                  <a:ext cx="1325" cy="16"/>
                </a:xfrm>
                <a:prstGeom prst="rect">
                  <a:avLst/>
                </a:prstGeom>
                <a:solidFill>
                  <a:srgbClr val="0041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97" name="Rectangle 170">
                  <a:extLst>
                    <a:ext uri="{FF2B5EF4-FFF2-40B4-BE49-F238E27FC236}">
                      <a16:creationId xmlns:a16="http://schemas.microsoft.com/office/drawing/2014/main" id="{9C96EFFF-7575-4180-849B-55238B6657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826"/>
                  <a:ext cx="1325" cy="16"/>
                </a:xfrm>
                <a:prstGeom prst="rect">
                  <a:avLst/>
                </a:prstGeom>
                <a:solidFill>
                  <a:srgbClr val="003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98" name="Rectangle 171">
                  <a:extLst>
                    <a:ext uri="{FF2B5EF4-FFF2-40B4-BE49-F238E27FC236}">
                      <a16:creationId xmlns:a16="http://schemas.microsoft.com/office/drawing/2014/main" id="{0754868F-1725-4541-877B-154A5D6E0A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842"/>
                  <a:ext cx="1325" cy="16"/>
                </a:xfrm>
                <a:prstGeom prst="rect">
                  <a:avLst/>
                </a:prstGeom>
                <a:solidFill>
                  <a:srgbClr val="003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99" name="Rectangle 172">
                  <a:extLst>
                    <a:ext uri="{FF2B5EF4-FFF2-40B4-BE49-F238E27FC236}">
                      <a16:creationId xmlns:a16="http://schemas.microsoft.com/office/drawing/2014/main" id="{C70DF51C-FC9E-4617-B305-BAB2EFB0EE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858"/>
                  <a:ext cx="1325" cy="16"/>
                </a:xfrm>
                <a:prstGeom prst="rect">
                  <a:avLst/>
                </a:prstGeom>
                <a:solidFill>
                  <a:srgbClr val="0034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00" name="Rectangle 173">
                  <a:extLst>
                    <a:ext uri="{FF2B5EF4-FFF2-40B4-BE49-F238E27FC236}">
                      <a16:creationId xmlns:a16="http://schemas.microsoft.com/office/drawing/2014/main" id="{5A2BAC51-C99E-44E2-A074-CE3972A46F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874"/>
                  <a:ext cx="1325" cy="16"/>
                </a:xfrm>
                <a:prstGeom prst="rect">
                  <a:avLst/>
                </a:prstGeom>
                <a:solidFill>
                  <a:srgbClr val="002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01" name="Rectangle 174">
                  <a:extLst>
                    <a:ext uri="{FF2B5EF4-FFF2-40B4-BE49-F238E27FC236}">
                      <a16:creationId xmlns:a16="http://schemas.microsoft.com/office/drawing/2014/main" id="{CA4D5DB8-5AC9-4F67-B24C-84871210DB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890"/>
                  <a:ext cx="1325" cy="16"/>
                </a:xfrm>
                <a:prstGeom prst="rect">
                  <a:avLst/>
                </a:prstGeom>
                <a:solidFill>
                  <a:srgbClr val="002B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02" name="Rectangle 175">
                  <a:extLst>
                    <a:ext uri="{FF2B5EF4-FFF2-40B4-BE49-F238E27FC236}">
                      <a16:creationId xmlns:a16="http://schemas.microsoft.com/office/drawing/2014/main" id="{F3990C1F-BC31-4E64-B1F3-57C08DB1CB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906"/>
                  <a:ext cx="1325" cy="16"/>
                </a:xfrm>
                <a:prstGeom prst="rect">
                  <a:avLst/>
                </a:prstGeom>
                <a:solidFill>
                  <a:srgbClr val="002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03" name="Rectangle 176">
                  <a:extLst>
                    <a:ext uri="{FF2B5EF4-FFF2-40B4-BE49-F238E27FC236}">
                      <a16:creationId xmlns:a16="http://schemas.microsoft.com/office/drawing/2014/main" id="{2BFA9D84-9978-47FC-91C0-51C6BCBC50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922"/>
                  <a:ext cx="1325" cy="16"/>
                </a:xfrm>
                <a:prstGeom prst="rect">
                  <a:avLst/>
                </a:prstGeom>
                <a:solidFill>
                  <a:srgbClr val="002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04" name="Rectangle 177">
                  <a:extLst>
                    <a:ext uri="{FF2B5EF4-FFF2-40B4-BE49-F238E27FC236}">
                      <a16:creationId xmlns:a16="http://schemas.microsoft.com/office/drawing/2014/main" id="{C702ACA3-FC77-4F23-ABA6-D3300EF03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938"/>
                  <a:ext cx="1325" cy="16"/>
                </a:xfrm>
                <a:prstGeom prst="rect">
                  <a:avLst/>
                </a:prstGeom>
                <a:solidFill>
                  <a:srgbClr val="001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05" name="Rectangle 178">
                  <a:extLst>
                    <a:ext uri="{FF2B5EF4-FFF2-40B4-BE49-F238E27FC236}">
                      <a16:creationId xmlns:a16="http://schemas.microsoft.com/office/drawing/2014/main" id="{3038FFA7-E5C3-4454-8117-3CB4275059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954"/>
                  <a:ext cx="1325" cy="16"/>
                </a:xfrm>
                <a:prstGeom prst="rect">
                  <a:avLst/>
                </a:prstGeom>
                <a:solidFill>
                  <a:srgbClr val="001A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06" name="Rectangle 179">
                  <a:extLst>
                    <a:ext uri="{FF2B5EF4-FFF2-40B4-BE49-F238E27FC236}">
                      <a16:creationId xmlns:a16="http://schemas.microsoft.com/office/drawing/2014/main" id="{EE1EC10A-C412-4454-AC68-0E59145A48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970"/>
                  <a:ext cx="1325" cy="16"/>
                </a:xfrm>
                <a:prstGeom prst="rect">
                  <a:avLst/>
                </a:prstGeom>
                <a:solidFill>
                  <a:srgbClr val="001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07" name="Rectangle 180">
                  <a:extLst>
                    <a:ext uri="{FF2B5EF4-FFF2-40B4-BE49-F238E27FC236}">
                      <a16:creationId xmlns:a16="http://schemas.microsoft.com/office/drawing/2014/main" id="{CB1B1D7D-5821-4A9B-AD82-3985E0A86C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986"/>
                  <a:ext cx="1325" cy="16"/>
                </a:xfrm>
                <a:prstGeom prst="rect">
                  <a:avLst/>
                </a:prstGeom>
                <a:solidFill>
                  <a:srgbClr val="001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08" name="Rectangle 181">
                  <a:extLst>
                    <a:ext uri="{FF2B5EF4-FFF2-40B4-BE49-F238E27FC236}">
                      <a16:creationId xmlns:a16="http://schemas.microsoft.com/office/drawing/2014/main" id="{22E322B8-AE6D-410D-A0E3-1FE62F5E1F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002"/>
                  <a:ext cx="1325" cy="16"/>
                </a:xfrm>
                <a:prstGeom prst="rect">
                  <a:avLst/>
                </a:prstGeom>
                <a:solidFill>
                  <a:srgbClr val="000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09" name="Rectangle 182">
                  <a:extLst>
                    <a:ext uri="{FF2B5EF4-FFF2-40B4-BE49-F238E27FC236}">
                      <a16:creationId xmlns:a16="http://schemas.microsoft.com/office/drawing/2014/main" id="{D3643C11-46C5-4D58-87DE-3E5FB1ABAB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018"/>
                  <a:ext cx="1325" cy="16"/>
                </a:xfrm>
                <a:prstGeom prst="rect">
                  <a:avLst/>
                </a:prstGeom>
                <a:solidFill>
                  <a:srgbClr val="000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10" name="Rectangle 183">
                  <a:extLst>
                    <a:ext uri="{FF2B5EF4-FFF2-40B4-BE49-F238E27FC236}">
                      <a16:creationId xmlns:a16="http://schemas.microsoft.com/office/drawing/2014/main" id="{22634DBD-F105-46A7-AE4F-1C88123448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034"/>
                  <a:ext cx="1325" cy="16"/>
                </a:xfrm>
                <a:prstGeom prst="rect">
                  <a:avLst/>
                </a:prstGeom>
                <a:solidFill>
                  <a:srgbClr val="0005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11" name="Rectangle 184">
                  <a:extLst>
                    <a:ext uri="{FF2B5EF4-FFF2-40B4-BE49-F238E27FC236}">
                      <a16:creationId xmlns:a16="http://schemas.microsoft.com/office/drawing/2014/main" id="{A6865807-747F-47B2-B8CF-761D19D47B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050"/>
                  <a:ext cx="1325" cy="8"/>
                </a:xfrm>
                <a:prstGeom prst="rect">
                  <a:avLst/>
                </a:prstGeom>
                <a:solidFill>
                  <a:srgbClr val="0001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12" name="Rectangle 185">
                  <a:extLst>
                    <a:ext uri="{FF2B5EF4-FFF2-40B4-BE49-F238E27FC236}">
                      <a16:creationId xmlns:a16="http://schemas.microsoft.com/office/drawing/2014/main" id="{1A2088E0-C189-482A-986F-E60243949E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578"/>
                  <a:ext cx="1325" cy="48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13" name="Rectangle 186">
                  <a:extLst>
                    <a:ext uri="{FF2B5EF4-FFF2-40B4-BE49-F238E27FC236}">
                      <a16:creationId xmlns:a16="http://schemas.microsoft.com/office/drawing/2014/main" id="{B62C5605-9170-4CA8-8A09-D182389758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570"/>
                  <a:ext cx="1325" cy="16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14" name="Rectangle 187">
                  <a:extLst>
                    <a:ext uri="{FF2B5EF4-FFF2-40B4-BE49-F238E27FC236}">
                      <a16:creationId xmlns:a16="http://schemas.microsoft.com/office/drawing/2014/main" id="{4CE35AE0-A47B-4AB2-A579-E5839B6E1D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586"/>
                  <a:ext cx="1325" cy="16"/>
                </a:xfrm>
                <a:prstGeom prst="rect">
                  <a:avLst/>
                </a:prstGeom>
                <a:solidFill>
                  <a:srgbClr val="007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15" name="Rectangle 188">
                  <a:extLst>
                    <a:ext uri="{FF2B5EF4-FFF2-40B4-BE49-F238E27FC236}">
                      <a16:creationId xmlns:a16="http://schemas.microsoft.com/office/drawing/2014/main" id="{11C7A0A5-03AA-4199-AA50-AD76BDE481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602"/>
                  <a:ext cx="1325" cy="16"/>
                </a:xfrm>
                <a:prstGeom prst="rect">
                  <a:avLst/>
                </a:prstGeom>
                <a:solidFill>
                  <a:srgbClr val="007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16" name="Rectangle 189">
                  <a:extLst>
                    <a:ext uri="{FF2B5EF4-FFF2-40B4-BE49-F238E27FC236}">
                      <a16:creationId xmlns:a16="http://schemas.microsoft.com/office/drawing/2014/main" id="{9EF2BFED-C286-4D57-A28C-65E114CE25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618"/>
                  <a:ext cx="1325" cy="16"/>
                </a:xfrm>
                <a:prstGeom prst="rect">
                  <a:avLst/>
                </a:prstGeom>
                <a:solidFill>
                  <a:srgbClr val="0074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17" name="Rectangle 190">
                  <a:extLst>
                    <a:ext uri="{FF2B5EF4-FFF2-40B4-BE49-F238E27FC236}">
                      <a16:creationId xmlns:a16="http://schemas.microsoft.com/office/drawing/2014/main" id="{573DCFCB-043A-4AA4-8A5F-3A74B2B602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634"/>
                  <a:ext cx="1325" cy="16"/>
                </a:xfrm>
                <a:prstGeom prst="rect">
                  <a:avLst/>
                </a:prstGeom>
                <a:solidFill>
                  <a:srgbClr val="006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18" name="Rectangle 191">
                  <a:extLst>
                    <a:ext uri="{FF2B5EF4-FFF2-40B4-BE49-F238E27FC236}">
                      <a16:creationId xmlns:a16="http://schemas.microsoft.com/office/drawing/2014/main" id="{AC95F1F6-72F2-4C3C-AA49-E9A324ED23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650"/>
                  <a:ext cx="1325" cy="16"/>
                </a:xfrm>
                <a:prstGeom prst="rect">
                  <a:avLst/>
                </a:prstGeom>
                <a:solidFill>
                  <a:srgbClr val="006B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19" name="Rectangle 192">
                  <a:extLst>
                    <a:ext uri="{FF2B5EF4-FFF2-40B4-BE49-F238E27FC236}">
                      <a16:creationId xmlns:a16="http://schemas.microsoft.com/office/drawing/2014/main" id="{1C645A04-82C2-4D38-9C46-B27437705A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666"/>
                  <a:ext cx="1325" cy="16"/>
                </a:xfrm>
                <a:prstGeom prst="rect">
                  <a:avLst/>
                </a:prstGeom>
                <a:solidFill>
                  <a:srgbClr val="006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20" name="Rectangle 193">
                  <a:extLst>
                    <a:ext uri="{FF2B5EF4-FFF2-40B4-BE49-F238E27FC236}">
                      <a16:creationId xmlns:a16="http://schemas.microsoft.com/office/drawing/2014/main" id="{56B357F0-AEC7-473F-BF5A-60A19808A8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682"/>
                  <a:ext cx="1325" cy="16"/>
                </a:xfrm>
                <a:prstGeom prst="rect">
                  <a:avLst/>
                </a:prstGeom>
                <a:solidFill>
                  <a:srgbClr val="006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21" name="Rectangle 194">
                  <a:extLst>
                    <a:ext uri="{FF2B5EF4-FFF2-40B4-BE49-F238E27FC236}">
                      <a16:creationId xmlns:a16="http://schemas.microsoft.com/office/drawing/2014/main" id="{A60D6BFF-9DF3-4C16-B7B1-DB4C09549E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698"/>
                  <a:ext cx="1325" cy="16"/>
                </a:xfrm>
                <a:prstGeom prst="rect">
                  <a:avLst/>
                </a:prstGeom>
                <a:solidFill>
                  <a:srgbClr val="005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22" name="Rectangle 195">
                  <a:extLst>
                    <a:ext uri="{FF2B5EF4-FFF2-40B4-BE49-F238E27FC236}">
                      <a16:creationId xmlns:a16="http://schemas.microsoft.com/office/drawing/2014/main" id="{40F6C4D7-56D2-4311-8AD8-DD75D746FF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714"/>
                  <a:ext cx="1325" cy="16"/>
                </a:xfrm>
                <a:prstGeom prst="rect">
                  <a:avLst/>
                </a:prstGeom>
                <a:solidFill>
                  <a:srgbClr val="005A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23" name="Rectangle 196">
                  <a:extLst>
                    <a:ext uri="{FF2B5EF4-FFF2-40B4-BE49-F238E27FC236}">
                      <a16:creationId xmlns:a16="http://schemas.microsoft.com/office/drawing/2014/main" id="{21DCDA52-BCB0-4CCE-8DA3-5646989CDE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730"/>
                  <a:ext cx="1325" cy="16"/>
                </a:xfrm>
                <a:prstGeom prst="rect">
                  <a:avLst/>
                </a:prstGeom>
                <a:solidFill>
                  <a:srgbClr val="005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24" name="Rectangle 197">
                  <a:extLst>
                    <a:ext uri="{FF2B5EF4-FFF2-40B4-BE49-F238E27FC236}">
                      <a16:creationId xmlns:a16="http://schemas.microsoft.com/office/drawing/2014/main" id="{B8B9F003-1CFD-46C3-83FD-9067BF6C39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746"/>
                  <a:ext cx="1325" cy="16"/>
                </a:xfrm>
                <a:prstGeom prst="rect">
                  <a:avLst/>
                </a:prstGeom>
                <a:solidFill>
                  <a:srgbClr val="005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25" name="Rectangle 198">
                  <a:extLst>
                    <a:ext uri="{FF2B5EF4-FFF2-40B4-BE49-F238E27FC236}">
                      <a16:creationId xmlns:a16="http://schemas.microsoft.com/office/drawing/2014/main" id="{73818C5A-D46F-4CE3-9D30-B055EFC4E1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762"/>
                  <a:ext cx="1325" cy="16"/>
                </a:xfrm>
                <a:prstGeom prst="rect">
                  <a:avLst/>
                </a:prstGeom>
                <a:solidFill>
                  <a:srgbClr val="004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26" name="Rectangle 199">
                  <a:extLst>
                    <a:ext uri="{FF2B5EF4-FFF2-40B4-BE49-F238E27FC236}">
                      <a16:creationId xmlns:a16="http://schemas.microsoft.com/office/drawing/2014/main" id="{92A695D7-D791-4D89-83F9-0CC4CE16CD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778"/>
                  <a:ext cx="1325" cy="16"/>
                </a:xfrm>
                <a:prstGeom prst="rect">
                  <a:avLst/>
                </a:prstGeom>
                <a:solidFill>
                  <a:srgbClr val="004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27" name="Rectangle 200">
                  <a:extLst>
                    <a:ext uri="{FF2B5EF4-FFF2-40B4-BE49-F238E27FC236}">
                      <a16:creationId xmlns:a16="http://schemas.microsoft.com/office/drawing/2014/main" id="{A9D7E14A-2C72-416F-BBC7-218FA9CA8D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794"/>
                  <a:ext cx="1325" cy="16"/>
                </a:xfrm>
                <a:prstGeom prst="rect">
                  <a:avLst/>
                </a:prstGeom>
                <a:solidFill>
                  <a:srgbClr val="0045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28" name="Rectangle 201">
                  <a:extLst>
                    <a:ext uri="{FF2B5EF4-FFF2-40B4-BE49-F238E27FC236}">
                      <a16:creationId xmlns:a16="http://schemas.microsoft.com/office/drawing/2014/main" id="{EE432F0E-7FAE-4D11-A698-BF36FC1F24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810"/>
                  <a:ext cx="1325" cy="16"/>
                </a:xfrm>
                <a:prstGeom prst="rect">
                  <a:avLst/>
                </a:prstGeom>
                <a:solidFill>
                  <a:srgbClr val="0041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29" name="Rectangle 202">
                  <a:extLst>
                    <a:ext uri="{FF2B5EF4-FFF2-40B4-BE49-F238E27FC236}">
                      <a16:creationId xmlns:a16="http://schemas.microsoft.com/office/drawing/2014/main" id="{31F8D62B-8952-4B85-A488-7D7C804311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826"/>
                  <a:ext cx="1325" cy="16"/>
                </a:xfrm>
                <a:prstGeom prst="rect">
                  <a:avLst/>
                </a:prstGeom>
                <a:solidFill>
                  <a:srgbClr val="003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30" name="Rectangle 203">
                  <a:extLst>
                    <a:ext uri="{FF2B5EF4-FFF2-40B4-BE49-F238E27FC236}">
                      <a16:creationId xmlns:a16="http://schemas.microsoft.com/office/drawing/2014/main" id="{55FB9CDC-D0F8-4BC2-AC21-AD3B7A49D7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842"/>
                  <a:ext cx="1325" cy="16"/>
                </a:xfrm>
                <a:prstGeom prst="rect">
                  <a:avLst/>
                </a:prstGeom>
                <a:solidFill>
                  <a:srgbClr val="003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31" name="Rectangle 204">
                  <a:extLst>
                    <a:ext uri="{FF2B5EF4-FFF2-40B4-BE49-F238E27FC236}">
                      <a16:creationId xmlns:a16="http://schemas.microsoft.com/office/drawing/2014/main" id="{EE0F6F28-2EF4-4144-92B4-5BF60D96F0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858"/>
                  <a:ext cx="1325" cy="16"/>
                </a:xfrm>
                <a:prstGeom prst="rect">
                  <a:avLst/>
                </a:prstGeom>
                <a:solidFill>
                  <a:srgbClr val="0034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32" name="Rectangle 205">
                  <a:extLst>
                    <a:ext uri="{FF2B5EF4-FFF2-40B4-BE49-F238E27FC236}">
                      <a16:creationId xmlns:a16="http://schemas.microsoft.com/office/drawing/2014/main" id="{66867FB2-6773-494C-8C36-D9216F0F9D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874"/>
                  <a:ext cx="1325" cy="16"/>
                </a:xfrm>
                <a:prstGeom prst="rect">
                  <a:avLst/>
                </a:prstGeom>
                <a:solidFill>
                  <a:srgbClr val="002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33" name="Rectangle 206">
                  <a:extLst>
                    <a:ext uri="{FF2B5EF4-FFF2-40B4-BE49-F238E27FC236}">
                      <a16:creationId xmlns:a16="http://schemas.microsoft.com/office/drawing/2014/main" id="{D2B51B46-E28E-4BCA-8E0D-3136DAB85E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890"/>
                  <a:ext cx="1325" cy="16"/>
                </a:xfrm>
                <a:prstGeom prst="rect">
                  <a:avLst/>
                </a:prstGeom>
                <a:solidFill>
                  <a:srgbClr val="002B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34" name="Rectangle 207">
                  <a:extLst>
                    <a:ext uri="{FF2B5EF4-FFF2-40B4-BE49-F238E27FC236}">
                      <a16:creationId xmlns:a16="http://schemas.microsoft.com/office/drawing/2014/main" id="{378C1F82-0969-4CD2-90CB-EB99A7B5DB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906"/>
                  <a:ext cx="1325" cy="16"/>
                </a:xfrm>
                <a:prstGeom prst="rect">
                  <a:avLst/>
                </a:prstGeom>
                <a:solidFill>
                  <a:srgbClr val="002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35" name="Rectangle 208">
                  <a:extLst>
                    <a:ext uri="{FF2B5EF4-FFF2-40B4-BE49-F238E27FC236}">
                      <a16:creationId xmlns:a16="http://schemas.microsoft.com/office/drawing/2014/main" id="{38C8B3A7-973F-406B-8A86-A58E29A788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922"/>
                  <a:ext cx="1325" cy="16"/>
                </a:xfrm>
                <a:prstGeom prst="rect">
                  <a:avLst/>
                </a:prstGeom>
                <a:solidFill>
                  <a:srgbClr val="002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36" name="Rectangle 209">
                  <a:extLst>
                    <a:ext uri="{FF2B5EF4-FFF2-40B4-BE49-F238E27FC236}">
                      <a16:creationId xmlns:a16="http://schemas.microsoft.com/office/drawing/2014/main" id="{2AD22328-552E-494B-B495-43C7A44EF9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938"/>
                  <a:ext cx="1325" cy="16"/>
                </a:xfrm>
                <a:prstGeom prst="rect">
                  <a:avLst/>
                </a:prstGeom>
                <a:solidFill>
                  <a:srgbClr val="001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37" name="Rectangle 210">
                  <a:extLst>
                    <a:ext uri="{FF2B5EF4-FFF2-40B4-BE49-F238E27FC236}">
                      <a16:creationId xmlns:a16="http://schemas.microsoft.com/office/drawing/2014/main" id="{EB518BB7-C85D-4BFE-A266-FD50342B70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954"/>
                  <a:ext cx="1325" cy="16"/>
                </a:xfrm>
                <a:prstGeom prst="rect">
                  <a:avLst/>
                </a:prstGeom>
                <a:solidFill>
                  <a:srgbClr val="001A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38" name="Rectangle 211">
                  <a:extLst>
                    <a:ext uri="{FF2B5EF4-FFF2-40B4-BE49-F238E27FC236}">
                      <a16:creationId xmlns:a16="http://schemas.microsoft.com/office/drawing/2014/main" id="{3DDD95BC-12FD-44B0-9F29-092A747614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970"/>
                  <a:ext cx="1325" cy="16"/>
                </a:xfrm>
                <a:prstGeom prst="rect">
                  <a:avLst/>
                </a:prstGeom>
                <a:solidFill>
                  <a:srgbClr val="001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39" name="Rectangle 212">
                  <a:extLst>
                    <a:ext uri="{FF2B5EF4-FFF2-40B4-BE49-F238E27FC236}">
                      <a16:creationId xmlns:a16="http://schemas.microsoft.com/office/drawing/2014/main" id="{C618C288-5E7B-4F17-8BD7-D9013F4532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986"/>
                  <a:ext cx="1325" cy="16"/>
                </a:xfrm>
                <a:prstGeom prst="rect">
                  <a:avLst/>
                </a:prstGeom>
                <a:solidFill>
                  <a:srgbClr val="001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40" name="Rectangle 213">
                  <a:extLst>
                    <a:ext uri="{FF2B5EF4-FFF2-40B4-BE49-F238E27FC236}">
                      <a16:creationId xmlns:a16="http://schemas.microsoft.com/office/drawing/2014/main" id="{33208AFE-1036-45A0-B647-9ED88F56F1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002"/>
                  <a:ext cx="1325" cy="16"/>
                </a:xfrm>
                <a:prstGeom prst="rect">
                  <a:avLst/>
                </a:prstGeom>
                <a:solidFill>
                  <a:srgbClr val="000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41" name="Rectangle 214">
                  <a:extLst>
                    <a:ext uri="{FF2B5EF4-FFF2-40B4-BE49-F238E27FC236}">
                      <a16:creationId xmlns:a16="http://schemas.microsoft.com/office/drawing/2014/main" id="{567710AA-8550-4193-A083-D07881B72A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018"/>
                  <a:ext cx="1325" cy="16"/>
                </a:xfrm>
                <a:prstGeom prst="rect">
                  <a:avLst/>
                </a:prstGeom>
                <a:solidFill>
                  <a:srgbClr val="000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42" name="Rectangle 215">
                  <a:extLst>
                    <a:ext uri="{FF2B5EF4-FFF2-40B4-BE49-F238E27FC236}">
                      <a16:creationId xmlns:a16="http://schemas.microsoft.com/office/drawing/2014/main" id="{DCB2023A-2993-42E2-A236-5B67C5D1D5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034"/>
                  <a:ext cx="1325" cy="16"/>
                </a:xfrm>
                <a:prstGeom prst="rect">
                  <a:avLst/>
                </a:prstGeom>
                <a:solidFill>
                  <a:srgbClr val="0005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43" name="Rectangle 216">
                  <a:extLst>
                    <a:ext uri="{FF2B5EF4-FFF2-40B4-BE49-F238E27FC236}">
                      <a16:creationId xmlns:a16="http://schemas.microsoft.com/office/drawing/2014/main" id="{394D21D0-EAEA-4478-AE5B-16501C41B9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050"/>
                  <a:ext cx="1325" cy="8"/>
                </a:xfrm>
                <a:prstGeom prst="rect">
                  <a:avLst/>
                </a:prstGeom>
                <a:solidFill>
                  <a:srgbClr val="0001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44" name="Rectangle 217">
                  <a:extLst>
                    <a:ext uri="{FF2B5EF4-FFF2-40B4-BE49-F238E27FC236}">
                      <a16:creationId xmlns:a16="http://schemas.microsoft.com/office/drawing/2014/main" id="{A4D64ECD-03D6-4F66-88B9-587EF59E2A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570"/>
                  <a:ext cx="1746" cy="16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45" name="Rectangle 218">
                  <a:extLst>
                    <a:ext uri="{FF2B5EF4-FFF2-40B4-BE49-F238E27FC236}">
                      <a16:creationId xmlns:a16="http://schemas.microsoft.com/office/drawing/2014/main" id="{78EED278-F2F6-47DB-BD84-04D54B2415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586"/>
                  <a:ext cx="1746" cy="16"/>
                </a:xfrm>
                <a:prstGeom prst="rect">
                  <a:avLst/>
                </a:prstGeom>
                <a:solidFill>
                  <a:srgbClr val="007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46" name="Rectangle 219">
                  <a:extLst>
                    <a:ext uri="{FF2B5EF4-FFF2-40B4-BE49-F238E27FC236}">
                      <a16:creationId xmlns:a16="http://schemas.microsoft.com/office/drawing/2014/main" id="{113D8A57-AF83-472A-AA8D-14F875C31F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602"/>
                  <a:ext cx="1746" cy="16"/>
                </a:xfrm>
                <a:prstGeom prst="rect">
                  <a:avLst/>
                </a:prstGeom>
                <a:solidFill>
                  <a:srgbClr val="007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47" name="Rectangle 220">
                  <a:extLst>
                    <a:ext uri="{FF2B5EF4-FFF2-40B4-BE49-F238E27FC236}">
                      <a16:creationId xmlns:a16="http://schemas.microsoft.com/office/drawing/2014/main" id="{51EC44A1-C10C-4FD8-897F-8840A5D39A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618"/>
                  <a:ext cx="1746" cy="16"/>
                </a:xfrm>
                <a:prstGeom prst="rect">
                  <a:avLst/>
                </a:prstGeom>
                <a:solidFill>
                  <a:srgbClr val="0074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48" name="Rectangle 221">
                  <a:extLst>
                    <a:ext uri="{FF2B5EF4-FFF2-40B4-BE49-F238E27FC236}">
                      <a16:creationId xmlns:a16="http://schemas.microsoft.com/office/drawing/2014/main" id="{E308A550-ECEE-47A8-B866-7D4F2C9672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634"/>
                  <a:ext cx="1746" cy="16"/>
                </a:xfrm>
                <a:prstGeom prst="rect">
                  <a:avLst/>
                </a:prstGeom>
                <a:solidFill>
                  <a:srgbClr val="006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</p:grpSp>
          <p:grpSp>
            <p:nvGrpSpPr>
              <p:cNvPr id="107536" name="Group 222">
                <a:extLst>
                  <a:ext uri="{FF2B5EF4-FFF2-40B4-BE49-F238E27FC236}">
                    <a16:creationId xmlns:a16="http://schemas.microsoft.com/office/drawing/2014/main" id="{32DEC7C8-1E2A-4AC2-9540-5A0CB40B37E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4" y="1715"/>
                <a:ext cx="4782" cy="1911"/>
                <a:chOff x="1344" y="1570"/>
                <a:chExt cx="3071" cy="1227"/>
              </a:xfrm>
            </p:grpSpPr>
            <p:sp>
              <p:nvSpPr>
                <p:cNvPr id="107649" name="Rectangle 223">
                  <a:extLst>
                    <a:ext uri="{FF2B5EF4-FFF2-40B4-BE49-F238E27FC236}">
                      <a16:creationId xmlns:a16="http://schemas.microsoft.com/office/drawing/2014/main" id="{67486819-4A6B-4428-AFE4-6100F93BBF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650"/>
                  <a:ext cx="1746" cy="16"/>
                </a:xfrm>
                <a:prstGeom prst="rect">
                  <a:avLst/>
                </a:prstGeom>
                <a:solidFill>
                  <a:srgbClr val="006B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50" name="Rectangle 224">
                  <a:extLst>
                    <a:ext uri="{FF2B5EF4-FFF2-40B4-BE49-F238E27FC236}">
                      <a16:creationId xmlns:a16="http://schemas.microsoft.com/office/drawing/2014/main" id="{A1CE78E4-85FA-44DA-ADD9-A68B2D1E5E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666"/>
                  <a:ext cx="1746" cy="16"/>
                </a:xfrm>
                <a:prstGeom prst="rect">
                  <a:avLst/>
                </a:prstGeom>
                <a:solidFill>
                  <a:srgbClr val="006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51" name="Rectangle 225">
                  <a:extLst>
                    <a:ext uri="{FF2B5EF4-FFF2-40B4-BE49-F238E27FC236}">
                      <a16:creationId xmlns:a16="http://schemas.microsoft.com/office/drawing/2014/main" id="{E8884A64-CE2E-43C9-9B7A-67B9D9DBD6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682"/>
                  <a:ext cx="1746" cy="16"/>
                </a:xfrm>
                <a:prstGeom prst="rect">
                  <a:avLst/>
                </a:prstGeom>
                <a:solidFill>
                  <a:srgbClr val="006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52" name="Rectangle 226">
                  <a:extLst>
                    <a:ext uri="{FF2B5EF4-FFF2-40B4-BE49-F238E27FC236}">
                      <a16:creationId xmlns:a16="http://schemas.microsoft.com/office/drawing/2014/main" id="{2FB49C96-9399-4C8F-9E79-B789460FE0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698"/>
                  <a:ext cx="1746" cy="16"/>
                </a:xfrm>
                <a:prstGeom prst="rect">
                  <a:avLst/>
                </a:prstGeom>
                <a:solidFill>
                  <a:srgbClr val="005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53" name="Rectangle 227">
                  <a:extLst>
                    <a:ext uri="{FF2B5EF4-FFF2-40B4-BE49-F238E27FC236}">
                      <a16:creationId xmlns:a16="http://schemas.microsoft.com/office/drawing/2014/main" id="{69058DF8-F0C9-4E58-83ED-47DF2C97B2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714"/>
                  <a:ext cx="1746" cy="16"/>
                </a:xfrm>
                <a:prstGeom prst="rect">
                  <a:avLst/>
                </a:prstGeom>
                <a:solidFill>
                  <a:srgbClr val="005A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54" name="Rectangle 228">
                  <a:extLst>
                    <a:ext uri="{FF2B5EF4-FFF2-40B4-BE49-F238E27FC236}">
                      <a16:creationId xmlns:a16="http://schemas.microsoft.com/office/drawing/2014/main" id="{D5654F0B-126C-4C3C-966E-33202B58F5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730"/>
                  <a:ext cx="1746" cy="16"/>
                </a:xfrm>
                <a:prstGeom prst="rect">
                  <a:avLst/>
                </a:prstGeom>
                <a:solidFill>
                  <a:srgbClr val="005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55" name="Rectangle 229">
                  <a:extLst>
                    <a:ext uri="{FF2B5EF4-FFF2-40B4-BE49-F238E27FC236}">
                      <a16:creationId xmlns:a16="http://schemas.microsoft.com/office/drawing/2014/main" id="{3D56D071-FFAE-47BE-B829-54734650E9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746"/>
                  <a:ext cx="1746" cy="16"/>
                </a:xfrm>
                <a:prstGeom prst="rect">
                  <a:avLst/>
                </a:prstGeom>
                <a:solidFill>
                  <a:srgbClr val="005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56" name="Rectangle 230">
                  <a:extLst>
                    <a:ext uri="{FF2B5EF4-FFF2-40B4-BE49-F238E27FC236}">
                      <a16:creationId xmlns:a16="http://schemas.microsoft.com/office/drawing/2014/main" id="{4FA67CA2-C69B-460F-AA9F-8814FA4882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762"/>
                  <a:ext cx="1746" cy="16"/>
                </a:xfrm>
                <a:prstGeom prst="rect">
                  <a:avLst/>
                </a:prstGeom>
                <a:solidFill>
                  <a:srgbClr val="004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57" name="Rectangle 231">
                  <a:extLst>
                    <a:ext uri="{FF2B5EF4-FFF2-40B4-BE49-F238E27FC236}">
                      <a16:creationId xmlns:a16="http://schemas.microsoft.com/office/drawing/2014/main" id="{D700691A-36EE-479F-815F-E010A1325F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778"/>
                  <a:ext cx="1746" cy="16"/>
                </a:xfrm>
                <a:prstGeom prst="rect">
                  <a:avLst/>
                </a:prstGeom>
                <a:solidFill>
                  <a:srgbClr val="004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58" name="Rectangle 232">
                  <a:extLst>
                    <a:ext uri="{FF2B5EF4-FFF2-40B4-BE49-F238E27FC236}">
                      <a16:creationId xmlns:a16="http://schemas.microsoft.com/office/drawing/2014/main" id="{F6E50DD0-B963-4446-93AE-83B348E492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794"/>
                  <a:ext cx="1746" cy="16"/>
                </a:xfrm>
                <a:prstGeom prst="rect">
                  <a:avLst/>
                </a:prstGeom>
                <a:solidFill>
                  <a:srgbClr val="0045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59" name="Rectangle 233">
                  <a:extLst>
                    <a:ext uri="{FF2B5EF4-FFF2-40B4-BE49-F238E27FC236}">
                      <a16:creationId xmlns:a16="http://schemas.microsoft.com/office/drawing/2014/main" id="{4379EF2A-B1B9-4ED5-A23E-F9CD4BA47B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810"/>
                  <a:ext cx="1746" cy="16"/>
                </a:xfrm>
                <a:prstGeom prst="rect">
                  <a:avLst/>
                </a:prstGeom>
                <a:solidFill>
                  <a:srgbClr val="0041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60" name="Rectangle 234">
                  <a:extLst>
                    <a:ext uri="{FF2B5EF4-FFF2-40B4-BE49-F238E27FC236}">
                      <a16:creationId xmlns:a16="http://schemas.microsoft.com/office/drawing/2014/main" id="{FFAC58AC-0FFE-4F0A-A043-B809A0124E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826"/>
                  <a:ext cx="1746" cy="16"/>
                </a:xfrm>
                <a:prstGeom prst="rect">
                  <a:avLst/>
                </a:prstGeom>
                <a:solidFill>
                  <a:srgbClr val="003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61" name="Rectangle 235">
                  <a:extLst>
                    <a:ext uri="{FF2B5EF4-FFF2-40B4-BE49-F238E27FC236}">
                      <a16:creationId xmlns:a16="http://schemas.microsoft.com/office/drawing/2014/main" id="{88803193-CF78-4CFD-8187-FAD2218F4F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842"/>
                  <a:ext cx="1746" cy="16"/>
                </a:xfrm>
                <a:prstGeom prst="rect">
                  <a:avLst/>
                </a:prstGeom>
                <a:solidFill>
                  <a:srgbClr val="003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62" name="Rectangle 236">
                  <a:extLst>
                    <a:ext uri="{FF2B5EF4-FFF2-40B4-BE49-F238E27FC236}">
                      <a16:creationId xmlns:a16="http://schemas.microsoft.com/office/drawing/2014/main" id="{0EF90EA8-906F-40DF-B2C6-75A8912236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858"/>
                  <a:ext cx="1746" cy="16"/>
                </a:xfrm>
                <a:prstGeom prst="rect">
                  <a:avLst/>
                </a:prstGeom>
                <a:solidFill>
                  <a:srgbClr val="0034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63" name="Rectangle 237">
                  <a:extLst>
                    <a:ext uri="{FF2B5EF4-FFF2-40B4-BE49-F238E27FC236}">
                      <a16:creationId xmlns:a16="http://schemas.microsoft.com/office/drawing/2014/main" id="{C58A2C16-F0C8-4F94-B3DA-0ADCA53436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874"/>
                  <a:ext cx="1746" cy="16"/>
                </a:xfrm>
                <a:prstGeom prst="rect">
                  <a:avLst/>
                </a:prstGeom>
                <a:solidFill>
                  <a:srgbClr val="002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64" name="Rectangle 238">
                  <a:extLst>
                    <a:ext uri="{FF2B5EF4-FFF2-40B4-BE49-F238E27FC236}">
                      <a16:creationId xmlns:a16="http://schemas.microsoft.com/office/drawing/2014/main" id="{F1013B85-5EF9-490D-9712-2801858DB5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890"/>
                  <a:ext cx="1746" cy="16"/>
                </a:xfrm>
                <a:prstGeom prst="rect">
                  <a:avLst/>
                </a:prstGeom>
                <a:solidFill>
                  <a:srgbClr val="002B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65" name="Rectangle 239">
                  <a:extLst>
                    <a:ext uri="{FF2B5EF4-FFF2-40B4-BE49-F238E27FC236}">
                      <a16:creationId xmlns:a16="http://schemas.microsoft.com/office/drawing/2014/main" id="{F5F38D26-0913-42C2-968E-519E582849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906"/>
                  <a:ext cx="1746" cy="16"/>
                </a:xfrm>
                <a:prstGeom prst="rect">
                  <a:avLst/>
                </a:prstGeom>
                <a:solidFill>
                  <a:srgbClr val="002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66" name="Rectangle 240">
                  <a:extLst>
                    <a:ext uri="{FF2B5EF4-FFF2-40B4-BE49-F238E27FC236}">
                      <a16:creationId xmlns:a16="http://schemas.microsoft.com/office/drawing/2014/main" id="{1F3D533E-E9C9-40CF-B933-1E9A4723E4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922"/>
                  <a:ext cx="1746" cy="16"/>
                </a:xfrm>
                <a:prstGeom prst="rect">
                  <a:avLst/>
                </a:prstGeom>
                <a:solidFill>
                  <a:srgbClr val="002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67" name="Rectangle 241">
                  <a:extLst>
                    <a:ext uri="{FF2B5EF4-FFF2-40B4-BE49-F238E27FC236}">
                      <a16:creationId xmlns:a16="http://schemas.microsoft.com/office/drawing/2014/main" id="{DEA3D06A-E22B-4B26-899A-B914977517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938"/>
                  <a:ext cx="1746" cy="16"/>
                </a:xfrm>
                <a:prstGeom prst="rect">
                  <a:avLst/>
                </a:prstGeom>
                <a:solidFill>
                  <a:srgbClr val="001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68" name="Rectangle 242">
                  <a:extLst>
                    <a:ext uri="{FF2B5EF4-FFF2-40B4-BE49-F238E27FC236}">
                      <a16:creationId xmlns:a16="http://schemas.microsoft.com/office/drawing/2014/main" id="{12936C8F-7B0E-4C31-9EED-18E4DE3AC0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954"/>
                  <a:ext cx="1746" cy="16"/>
                </a:xfrm>
                <a:prstGeom prst="rect">
                  <a:avLst/>
                </a:prstGeom>
                <a:solidFill>
                  <a:srgbClr val="001A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69" name="Rectangle 243">
                  <a:extLst>
                    <a:ext uri="{FF2B5EF4-FFF2-40B4-BE49-F238E27FC236}">
                      <a16:creationId xmlns:a16="http://schemas.microsoft.com/office/drawing/2014/main" id="{CB8DEC1B-A90C-4055-B486-5DD3D37441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970"/>
                  <a:ext cx="1746" cy="16"/>
                </a:xfrm>
                <a:prstGeom prst="rect">
                  <a:avLst/>
                </a:prstGeom>
                <a:solidFill>
                  <a:srgbClr val="001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70" name="Rectangle 244">
                  <a:extLst>
                    <a:ext uri="{FF2B5EF4-FFF2-40B4-BE49-F238E27FC236}">
                      <a16:creationId xmlns:a16="http://schemas.microsoft.com/office/drawing/2014/main" id="{BC3DF2EB-FCFA-4397-9D14-D3BA6F7C81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986"/>
                  <a:ext cx="1746" cy="16"/>
                </a:xfrm>
                <a:prstGeom prst="rect">
                  <a:avLst/>
                </a:prstGeom>
                <a:solidFill>
                  <a:srgbClr val="001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71" name="Rectangle 245">
                  <a:extLst>
                    <a:ext uri="{FF2B5EF4-FFF2-40B4-BE49-F238E27FC236}">
                      <a16:creationId xmlns:a16="http://schemas.microsoft.com/office/drawing/2014/main" id="{B22DEE2E-C950-4CAF-875A-D7CBB61D2F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002"/>
                  <a:ext cx="1746" cy="16"/>
                </a:xfrm>
                <a:prstGeom prst="rect">
                  <a:avLst/>
                </a:prstGeom>
                <a:solidFill>
                  <a:srgbClr val="000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72" name="Rectangle 246">
                  <a:extLst>
                    <a:ext uri="{FF2B5EF4-FFF2-40B4-BE49-F238E27FC236}">
                      <a16:creationId xmlns:a16="http://schemas.microsoft.com/office/drawing/2014/main" id="{E2158411-DEDD-4423-AE10-2983C083AA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018"/>
                  <a:ext cx="1746" cy="16"/>
                </a:xfrm>
                <a:prstGeom prst="rect">
                  <a:avLst/>
                </a:prstGeom>
                <a:solidFill>
                  <a:srgbClr val="000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73" name="Rectangle 247">
                  <a:extLst>
                    <a:ext uri="{FF2B5EF4-FFF2-40B4-BE49-F238E27FC236}">
                      <a16:creationId xmlns:a16="http://schemas.microsoft.com/office/drawing/2014/main" id="{B7550199-1D1D-4D3F-903E-29C596BCC6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034"/>
                  <a:ext cx="1746" cy="16"/>
                </a:xfrm>
                <a:prstGeom prst="rect">
                  <a:avLst/>
                </a:prstGeom>
                <a:solidFill>
                  <a:srgbClr val="0005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74" name="Rectangle 248">
                  <a:extLst>
                    <a:ext uri="{FF2B5EF4-FFF2-40B4-BE49-F238E27FC236}">
                      <a16:creationId xmlns:a16="http://schemas.microsoft.com/office/drawing/2014/main" id="{83470F8B-82CD-4062-8057-55D66237CE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050"/>
                  <a:ext cx="1746" cy="8"/>
                </a:xfrm>
                <a:prstGeom prst="rect">
                  <a:avLst/>
                </a:prstGeom>
                <a:solidFill>
                  <a:srgbClr val="0001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75" name="Rectangle 249">
                  <a:extLst>
                    <a:ext uri="{FF2B5EF4-FFF2-40B4-BE49-F238E27FC236}">
                      <a16:creationId xmlns:a16="http://schemas.microsoft.com/office/drawing/2014/main" id="{CD79B5B1-622C-466E-807A-A90D5250B7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578"/>
                  <a:ext cx="1746" cy="48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76" name="Rectangle 250">
                  <a:extLst>
                    <a:ext uri="{FF2B5EF4-FFF2-40B4-BE49-F238E27FC236}">
                      <a16:creationId xmlns:a16="http://schemas.microsoft.com/office/drawing/2014/main" id="{3D2E88F7-5095-4F4F-8BEB-8BF8531456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570"/>
                  <a:ext cx="1746" cy="16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77" name="Rectangle 251">
                  <a:extLst>
                    <a:ext uri="{FF2B5EF4-FFF2-40B4-BE49-F238E27FC236}">
                      <a16:creationId xmlns:a16="http://schemas.microsoft.com/office/drawing/2014/main" id="{DF715CF1-B038-4DD1-9973-61DD1169B2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586"/>
                  <a:ext cx="1746" cy="16"/>
                </a:xfrm>
                <a:prstGeom prst="rect">
                  <a:avLst/>
                </a:prstGeom>
                <a:solidFill>
                  <a:srgbClr val="007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78" name="Rectangle 252">
                  <a:extLst>
                    <a:ext uri="{FF2B5EF4-FFF2-40B4-BE49-F238E27FC236}">
                      <a16:creationId xmlns:a16="http://schemas.microsoft.com/office/drawing/2014/main" id="{E020736D-C2C6-4876-A1BA-4C5EF2235E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602"/>
                  <a:ext cx="1746" cy="16"/>
                </a:xfrm>
                <a:prstGeom prst="rect">
                  <a:avLst/>
                </a:prstGeom>
                <a:solidFill>
                  <a:srgbClr val="007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79" name="Rectangle 253">
                  <a:extLst>
                    <a:ext uri="{FF2B5EF4-FFF2-40B4-BE49-F238E27FC236}">
                      <a16:creationId xmlns:a16="http://schemas.microsoft.com/office/drawing/2014/main" id="{F209735D-19E6-49E5-A5E2-5D3C403A68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618"/>
                  <a:ext cx="1746" cy="16"/>
                </a:xfrm>
                <a:prstGeom prst="rect">
                  <a:avLst/>
                </a:prstGeom>
                <a:solidFill>
                  <a:srgbClr val="0074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80" name="Rectangle 254">
                  <a:extLst>
                    <a:ext uri="{FF2B5EF4-FFF2-40B4-BE49-F238E27FC236}">
                      <a16:creationId xmlns:a16="http://schemas.microsoft.com/office/drawing/2014/main" id="{9CF4C4C8-8CC7-4424-9516-9C6F182C98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634"/>
                  <a:ext cx="1746" cy="16"/>
                </a:xfrm>
                <a:prstGeom prst="rect">
                  <a:avLst/>
                </a:prstGeom>
                <a:solidFill>
                  <a:srgbClr val="006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81" name="Rectangle 255">
                  <a:extLst>
                    <a:ext uri="{FF2B5EF4-FFF2-40B4-BE49-F238E27FC236}">
                      <a16:creationId xmlns:a16="http://schemas.microsoft.com/office/drawing/2014/main" id="{109F93E1-A601-45E9-A3DA-8BAA844D94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650"/>
                  <a:ext cx="1746" cy="16"/>
                </a:xfrm>
                <a:prstGeom prst="rect">
                  <a:avLst/>
                </a:prstGeom>
                <a:solidFill>
                  <a:srgbClr val="006B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82" name="Rectangle 256">
                  <a:extLst>
                    <a:ext uri="{FF2B5EF4-FFF2-40B4-BE49-F238E27FC236}">
                      <a16:creationId xmlns:a16="http://schemas.microsoft.com/office/drawing/2014/main" id="{32C798B9-381B-4211-959B-D4C75CC5DE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666"/>
                  <a:ext cx="1746" cy="16"/>
                </a:xfrm>
                <a:prstGeom prst="rect">
                  <a:avLst/>
                </a:prstGeom>
                <a:solidFill>
                  <a:srgbClr val="006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83" name="Rectangle 257">
                  <a:extLst>
                    <a:ext uri="{FF2B5EF4-FFF2-40B4-BE49-F238E27FC236}">
                      <a16:creationId xmlns:a16="http://schemas.microsoft.com/office/drawing/2014/main" id="{8C631F24-17D7-4F44-83EE-70C25309C3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682"/>
                  <a:ext cx="1746" cy="16"/>
                </a:xfrm>
                <a:prstGeom prst="rect">
                  <a:avLst/>
                </a:prstGeom>
                <a:solidFill>
                  <a:srgbClr val="006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84" name="Rectangle 258">
                  <a:extLst>
                    <a:ext uri="{FF2B5EF4-FFF2-40B4-BE49-F238E27FC236}">
                      <a16:creationId xmlns:a16="http://schemas.microsoft.com/office/drawing/2014/main" id="{09A2CF88-09E5-42FD-BC0A-CDEE5EA6A0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698"/>
                  <a:ext cx="1746" cy="16"/>
                </a:xfrm>
                <a:prstGeom prst="rect">
                  <a:avLst/>
                </a:prstGeom>
                <a:solidFill>
                  <a:srgbClr val="005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85" name="Rectangle 259">
                  <a:extLst>
                    <a:ext uri="{FF2B5EF4-FFF2-40B4-BE49-F238E27FC236}">
                      <a16:creationId xmlns:a16="http://schemas.microsoft.com/office/drawing/2014/main" id="{01A7EC6E-86EE-464B-B3A6-7F4ABF72D9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714"/>
                  <a:ext cx="1746" cy="16"/>
                </a:xfrm>
                <a:prstGeom prst="rect">
                  <a:avLst/>
                </a:prstGeom>
                <a:solidFill>
                  <a:srgbClr val="005A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86" name="Rectangle 260">
                  <a:extLst>
                    <a:ext uri="{FF2B5EF4-FFF2-40B4-BE49-F238E27FC236}">
                      <a16:creationId xmlns:a16="http://schemas.microsoft.com/office/drawing/2014/main" id="{77E6911B-11A2-481C-8163-B0B810181A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730"/>
                  <a:ext cx="1746" cy="16"/>
                </a:xfrm>
                <a:prstGeom prst="rect">
                  <a:avLst/>
                </a:prstGeom>
                <a:solidFill>
                  <a:srgbClr val="005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87" name="Rectangle 261">
                  <a:extLst>
                    <a:ext uri="{FF2B5EF4-FFF2-40B4-BE49-F238E27FC236}">
                      <a16:creationId xmlns:a16="http://schemas.microsoft.com/office/drawing/2014/main" id="{A3E9B0BC-6CD5-437A-B95F-B7D6B8BC6F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746"/>
                  <a:ext cx="1746" cy="16"/>
                </a:xfrm>
                <a:prstGeom prst="rect">
                  <a:avLst/>
                </a:prstGeom>
                <a:solidFill>
                  <a:srgbClr val="005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88" name="Rectangle 262">
                  <a:extLst>
                    <a:ext uri="{FF2B5EF4-FFF2-40B4-BE49-F238E27FC236}">
                      <a16:creationId xmlns:a16="http://schemas.microsoft.com/office/drawing/2014/main" id="{41458E02-2E9C-45DB-B056-6BEAEFF43F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762"/>
                  <a:ext cx="1746" cy="16"/>
                </a:xfrm>
                <a:prstGeom prst="rect">
                  <a:avLst/>
                </a:prstGeom>
                <a:solidFill>
                  <a:srgbClr val="004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89" name="Rectangle 263">
                  <a:extLst>
                    <a:ext uri="{FF2B5EF4-FFF2-40B4-BE49-F238E27FC236}">
                      <a16:creationId xmlns:a16="http://schemas.microsoft.com/office/drawing/2014/main" id="{0C328765-510A-4D0D-8775-87D79E1B36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778"/>
                  <a:ext cx="1746" cy="16"/>
                </a:xfrm>
                <a:prstGeom prst="rect">
                  <a:avLst/>
                </a:prstGeom>
                <a:solidFill>
                  <a:srgbClr val="004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90" name="Rectangle 264">
                  <a:extLst>
                    <a:ext uri="{FF2B5EF4-FFF2-40B4-BE49-F238E27FC236}">
                      <a16:creationId xmlns:a16="http://schemas.microsoft.com/office/drawing/2014/main" id="{4749BC90-3AB3-4E3D-B78F-07F7F7BE93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794"/>
                  <a:ext cx="1746" cy="16"/>
                </a:xfrm>
                <a:prstGeom prst="rect">
                  <a:avLst/>
                </a:prstGeom>
                <a:solidFill>
                  <a:srgbClr val="0045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91" name="Rectangle 265">
                  <a:extLst>
                    <a:ext uri="{FF2B5EF4-FFF2-40B4-BE49-F238E27FC236}">
                      <a16:creationId xmlns:a16="http://schemas.microsoft.com/office/drawing/2014/main" id="{978C2BA0-802A-40C1-857C-FDC26065B7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810"/>
                  <a:ext cx="1746" cy="16"/>
                </a:xfrm>
                <a:prstGeom prst="rect">
                  <a:avLst/>
                </a:prstGeom>
                <a:solidFill>
                  <a:srgbClr val="0041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92" name="Rectangle 266">
                  <a:extLst>
                    <a:ext uri="{FF2B5EF4-FFF2-40B4-BE49-F238E27FC236}">
                      <a16:creationId xmlns:a16="http://schemas.microsoft.com/office/drawing/2014/main" id="{91F329B0-9BD9-4DB3-A036-A25C348EA6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826"/>
                  <a:ext cx="1746" cy="16"/>
                </a:xfrm>
                <a:prstGeom prst="rect">
                  <a:avLst/>
                </a:prstGeom>
                <a:solidFill>
                  <a:srgbClr val="003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93" name="Rectangle 267">
                  <a:extLst>
                    <a:ext uri="{FF2B5EF4-FFF2-40B4-BE49-F238E27FC236}">
                      <a16:creationId xmlns:a16="http://schemas.microsoft.com/office/drawing/2014/main" id="{06B98CDF-4935-4589-8265-4587E6F353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842"/>
                  <a:ext cx="1746" cy="16"/>
                </a:xfrm>
                <a:prstGeom prst="rect">
                  <a:avLst/>
                </a:prstGeom>
                <a:solidFill>
                  <a:srgbClr val="003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94" name="Rectangle 268">
                  <a:extLst>
                    <a:ext uri="{FF2B5EF4-FFF2-40B4-BE49-F238E27FC236}">
                      <a16:creationId xmlns:a16="http://schemas.microsoft.com/office/drawing/2014/main" id="{86BE4140-8E55-4CCA-8571-201B39C5BF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858"/>
                  <a:ext cx="1746" cy="16"/>
                </a:xfrm>
                <a:prstGeom prst="rect">
                  <a:avLst/>
                </a:prstGeom>
                <a:solidFill>
                  <a:srgbClr val="0034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95" name="Rectangle 269">
                  <a:extLst>
                    <a:ext uri="{FF2B5EF4-FFF2-40B4-BE49-F238E27FC236}">
                      <a16:creationId xmlns:a16="http://schemas.microsoft.com/office/drawing/2014/main" id="{1796C124-B97E-4469-A43B-02BC49032A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874"/>
                  <a:ext cx="1746" cy="16"/>
                </a:xfrm>
                <a:prstGeom prst="rect">
                  <a:avLst/>
                </a:prstGeom>
                <a:solidFill>
                  <a:srgbClr val="002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96" name="Rectangle 270">
                  <a:extLst>
                    <a:ext uri="{FF2B5EF4-FFF2-40B4-BE49-F238E27FC236}">
                      <a16:creationId xmlns:a16="http://schemas.microsoft.com/office/drawing/2014/main" id="{02308F6A-1732-4011-911D-35940772AF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890"/>
                  <a:ext cx="1746" cy="16"/>
                </a:xfrm>
                <a:prstGeom prst="rect">
                  <a:avLst/>
                </a:prstGeom>
                <a:solidFill>
                  <a:srgbClr val="002B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97" name="Rectangle 271">
                  <a:extLst>
                    <a:ext uri="{FF2B5EF4-FFF2-40B4-BE49-F238E27FC236}">
                      <a16:creationId xmlns:a16="http://schemas.microsoft.com/office/drawing/2014/main" id="{78D3832E-D213-4F50-810A-83FCE67144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906"/>
                  <a:ext cx="1746" cy="16"/>
                </a:xfrm>
                <a:prstGeom prst="rect">
                  <a:avLst/>
                </a:prstGeom>
                <a:solidFill>
                  <a:srgbClr val="002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98" name="Rectangle 272">
                  <a:extLst>
                    <a:ext uri="{FF2B5EF4-FFF2-40B4-BE49-F238E27FC236}">
                      <a16:creationId xmlns:a16="http://schemas.microsoft.com/office/drawing/2014/main" id="{A5659F39-4D13-4A58-94A7-DEBC9D0F53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922"/>
                  <a:ext cx="1746" cy="16"/>
                </a:xfrm>
                <a:prstGeom prst="rect">
                  <a:avLst/>
                </a:prstGeom>
                <a:solidFill>
                  <a:srgbClr val="002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99" name="Rectangle 273">
                  <a:extLst>
                    <a:ext uri="{FF2B5EF4-FFF2-40B4-BE49-F238E27FC236}">
                      <a16:creationId xmlns:a16="http://schemas.microsoft.com/office/drawing/2014/main" id="{E569FD27-436B-4EB6-9261-88A0CBC2F1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938"/>
                  <a:ext cx="1746" cy="16"/>
                </a:xfrm>
                <a:prstGeom prst="rect">
                  <a:avLst/>
                </a:prstGeom>
                <a:solidFill>
                  <a:srgbClr val="001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00" name="Rectangle 274">
                  <a:extLst>
                    <a:ext uri="{FF2B5EF4-FFF2-40B4-BE49-F238E27FC236}">
                      <a16:creationId xmlns:a16="http://schemas.microsoft.com/office/drawing/2014/main" id="{933D085C-CAB4-4937-B687-AF57A5D90A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954"/>
                  <a:ext cx="1746" cy="16"/>
                </a:xfrm>
                <a:prstGeom prst="rect">
                  <a:avLst/>
                </a:prstGeom>
                <a:solidFill>
                  <a:srgbClr val="001A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01" name="Rectangle 275">
                  <a:extLst>
                    <a:ext uri="{FF2B5EF4-FFF2-40B4-BE49-F238E27FC236}">
                      <a16:creationId xmlns:a16="http://schemas.microsoft.com/office/drawing/2014/main" id="{CB3B35AA-0D6B-443C-B48A-116C381EF0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970"/>
                  <a:ext cx="1746" cy="16"/>
                </a:xfrm>
                <a:prstGeom prst="rect">
                  <a:avLst/>
                </a:prstGeom>
                <a:solidFill>
                  <a:srgbClr val="001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02" name="Rectangle 276">
                  <a:extLst>
                    <a:ext uri="{FF2B5EF4-FFF2-40B4-BE49-F238E27FC236}">
                      <a16:creationId xmlns:a16="http://schemas.microsoft.com/office/drawing/2014/main" id="{276DEF5A-F3AF-488A-8A58-146A6CC3F9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986"/>
                  <a:ext cx="1746" cy="16"/>
                </a:xfrm>
                <a:prstGeom prst="rect">
                  <a:avLst/>
                </a:prstGeom>
                <a:solidFill>
                  <a:srgbClr val="001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03" name="Rectangle 277">
                  <a:extLst>
                    <a:ext uri="{FF2B5EF4-FFF2-40B4-BE49-F238E27FC236}">
                      <a16:creationId xmlns:a16="http://schemas.microsoft.com/office/drawing/2014/main" id="{764F463B-C562-4909-AEC9-38B5E66B28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002"/>
                  <a:ext cx="1746" cy="16"/>
                </a:xfrm>
                <a:prstGeom prst="rect">
                  <a:avLst/>
                </a:prstGeom>
                <a:solidFill>
                  <a:srgbClr val="000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04" name="Rectangle 278">
                  <a:extLst>
                    <a:ext uri="{FF2B5EF4-FFF2-40B4-BE49-F238E27FC236}">
                      <a16:creationId xmlns:a16="http://schemas.microsoft.com/office/drawing/2014/main" id="{5338AF19-B090-4BF7-B12F-A140253B71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018"/>
                  <a:ext cx="1746" cy="16"/>
                </a:xfrm>
                <a:prstGeom prst="rect">
                  <a:avLst/>
                </a:prstGeom>
                <a:solidFill>
                  <a:srgbClr val="000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05" name="Rectangle 279">
                  <a:extLst>
                    <a:ext uri="{FF2B5EF4-FFF2-40B4-BE49-F238E27FC236}">
                      <a16:creationId xmlns:a16="http://schemas.microsoft.com/office/drawing/2014/main" id="{CF2D0853-12C4-4982-9BA6-E1E31D7EB8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034"/>
                  <a:ext cx="1746" cy="16"/>
                </a:xfrm>
                <a:prstGeom prst="rect">
                  <a:avLst/>
                </a:prstGeom>
                <a:solidFill>
                  <a:srgbClr val="0005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06" name="Rectangle 280">
                  <a:extLst>
                    <a:ext uri="{FF2B5EF4-FFF2-40B4-BE49-F238E27FC236}">
                      <a16:creationId xmlns:a16="http://schemas.microsoft.com/office/drawing/2014/main" id="{927AD388-5D8D-4A9C-A1F5-B01A454DC1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050"/>
                  <a:ext cx="1746" cy="8"/>
                </a:xfrm>
                <a:prstGeom prst="rect">
                  <a:avLst/>
                </a:prstGeom>
                <a:solidFill>
                  <a:srgbClr val="0001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07" name="Rectangle 281">
                  <a:extLst>
                    <a:ext uri="{FF2B5EF4-FFF2-40B4-BE49-F238E27FC236}">
                      <a16:creationId xmlns:a16="http://schemas.microsoft.com/office/drawing/2014/main" id="{8B1A3A4A-1E0B-45CF-8900-D6DFCA1AE7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050"/>
                  <a:ext cx="1325" cy="16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08" name="Rectangle 282">
                  <a:extLst>
                    <a:ext uri="{FF2B5EF4-FFF2-40B4-BE49-F238E27FC236}">
                      <a16:creationId xmlns:a16="http://schemas.microsoft.com/office/drawing/2014/main" id="{3ADBAD13-0FD8-4414-A8EF-0BB0544047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066"/>
                  <a:ext cx="1325" cy="16"/>
                </a:xfrm>
                <a:prstGeom prst="rect">
                  <a:avLst/>
                </a:prstGeom>
                <a:solidFill>
                  <a:srgbClr val="007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09" name="Rectangle 283">
                  <a:extLst>
                    <a:ext uri="{FF2B5EF4-FFF2-40B4-BE49-F238E27FC236}">
                      <a16:creationId xmlns:a16="http://schemas.microsoft.com/office/drawing/2014/main" id="{376C0362-98B6-48E9-B0A8-11AC93E8BB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082"/>
                  <a:ext cx="1325" cy="16"/>
                </a:xfrm>
                <a:prstGeom prst="rect">
                  <a:avLst/>
                </a:prstGeom>
                <a:solidFill>
                  <a:srgbClr val="007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10" name="Rectangle 284">
                  <a:extLst>
                    <a:ext uri="{FF2B5EF4-FFF2-40B4-BE49-F238E27FC236}">
                      <a16:creationId xmlns:a16="http://schemas.microsoft.com/office/drawing/2014/main" id="{BD4AD5F7-23D5-486E-9E71-48E38AD229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098"/>
                  <a:ext cx="1325" cy="16"/>
                </a:xfrm>
                <a:prstGeom prst="rect">
                  <a:avLst/>
                </a:prstGeom>
                <a:solidFill>
                  <a:srgbClr val="0074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11" name="Rectangle 285">
                  <a:extLst>
                    <a:ext uri="{FF2B5EF4-FFF2-40B4-BE49-F238E27FC236}">
                      <a16:creationId xmlns:a16="http://schemas.microsoft.com/office/drawing/2014/main" id="{789DFD50-C148-425F-AEAD-B17CB92FC2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114"/>
                  <a:ext cx="1325" cy="16"/>
                </a:xfrm>
                <a:prstGeom prst="rect">
                  <a:avLst/>
                </a:prstGeom>
                <a:solidFill>
                  <a:srgbClr val="006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12" name="Rectangle 286">
                  <a:extLst>
                    <a:ext uri="{FF2B5EF4-FFF2-40B4-BE49-F238E27FC236}">
                      <a16:creationId xmlns:a16="http://schemas.microsoft.com/office/drawing/2014/main" id="{5E9C645F-780C-4F3A-BD36-A0EFE36A6A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130"/>
                  <a:ext cx="1325" cy="17"/>
                </a:xfrm>
                <a:prstGeom prst="rect">
                  <a:avLst/>
                </a:prstGeom>
                <a:solidFill>
                  <a:srgbClr val="006B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13" name="Rectangle 287">
                  <a:extLst>
                    <a:ext uri="{FF2B5EF4-FFF2-40B4-BE49-F238E27FC236}">
                      <a16:creationId xmlns:a16="http://schemas.microsoft.com/office/drawing/2014/main" id="{2533DC3D-2CFA-4AA1-A743-330C3F74B9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147"/>
                  <a:ext cx="1325" cy="16"/>
                </a:xfrm>
                <a:prstGeom prst="rect">
                  <a:avLst/>
                </a:prstGeom>
                <a:solidFill>
                  <a:srgbClr val="006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14" name="Rectangle 288">
                  <a:extLst>
                    <a:ext uri="{FF2B5EF4-FFF2-40B4-BE49-F238E27FC236}">
                      <a16:creationId xmlns:a16="http://schemas.microsoft.com/office/drawing/2014/main" id="{14742DE7-2EEF-44FC-846E-BC306FD7D7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163"/>
                  <a:ext cx="1325" cy="16"/>
                </a:xfrm>
                <a:prstGeom prst="rect">
                  <a:avLst/>
                </a:prstGeom>
                <a:solidFill>
                  <a:srgbClr val="006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15" name="Rectangle 289">
                  <a:extLst>
                    <a:ext uri="{FF2B5EF4-FFF2-40B4-BE49-F238E27FC236}">
                      <a16:creationId xmlns:a16="http://schemas.microsoft.com/office/drawing/2014/main" id="{562231E6-3DE9-48BA-A998-B2411D4C2E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179"/>
                  <a:ext cx="1325" cy="16"/>
                </a:xfrm>
                <a:prstGeom prst="rect">
                  <a:avLst/>
                </a:prstGeom>
                <a:solidFill>
                  <a:srgbClr val="005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16" name="Rectangle 290">
                  <a:extLst>
                    <a:ext uri="{FF2B5EF4-FFF2-40B4-BE49-F238E27FC236}">
                      <a16:creationId xmlns:a16="http://schemas.microsoft.com/office/drawing/2014/main" id="{B686CBF2-C5B0-47FA-90F2-B9F304F6D4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195"/>
                  <a:ext cx="1325" cy="16"/>
                </a:xfrm>
                <a:prstGeom prst="rect">
                  <a:avLst/>
                </a:prstGeom>
                <a:solidFill>
                  <a:srgbClr val="005A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17" name="Rectangle 291">
                  <a:extLst>
                    <a:ext uri="{FF2B5EF4-FFF2-40B4-BE49-F238E27FC236}">
                      <a16:creationId xmlns:a16="http://schemas.microsoft.com/office/drawing/2014/main" id="{03AE7BAB-38F6-4638-8241-5190937B87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211"/>
                  <a:ext cx="1325" cy="16"/>
                </a:xfrm>
                <a:prstGeom prst="rect">
                  <a:avLst/>
                </a:prstGeom>
                <a:solidFill>
                  <a:srgbClr val="005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18" name="Rectangle 292">
                  <a:extLst>
                    <a:ext uri="{FF2B5EF4-FFF2-40B4-BE49-F238E27FC236}">
                      <a16:creationId xmlns:a16="http://schemas.microsoft.com/office/drawing/2014/main" id="{7C867E5C-5034-484D-B5DE-549DB485F6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227"/>
                  <a:ext cx="1325" cy="16"/>
                </a:xfrm>
                <a:prstGeom prst="rect">
                  <a:avLst/>
                </a:prstGeom>
                <a:solidFill>
                  <a:srgbClr val="005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19" name="Rectangle 293">
                  <a:extLst>
                    <a:ext uri="{FF2B5EF4-FFF2-40B4-BE49-F238E27FC236}">
                      <a16:creationId xmlns:a16="http://schemas.microsoft.com/office/drawing/2014/main" id="{33391364-C8D5-4B45-8C8B-392FB95C64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243"/>
                  <a:ext cx="1325" cy="16"/>
                </a:xfrm>
                <a:prstGeom prst="rect">
                  <a:avLst/>
                </a:prstGeom>
                <a:solidFill>
                  <a:srgbClr val="004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20" name="Rectangle 294">
                  <a:extLst>
                    <a:ext uri="{FF2B5EF4-FFF2-40B4-BE49-F238E27FC236}">
                      <a16:creationId xmlns:a16="http://schemas.microsoft.com/office/drawing/2014/main" id="{12AA44ED-88F7-43F4-88F7-8FAB6E475D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259"/>
                  <a:ext cx="1325" cy="16"/>
                </a:xfrm>
                <a:prstGeom prst="rect">
                  <a:avLst/>
                </a:prstGeom>
                <a:solidFill>
                  <a:srgbClr val="004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21" name="Rectangle 295">
                  <a:extLst>
                    <a:ext uri="{FF2B5EF4-FFF2-40B4-BE49-F238E27FC236}">
                      <a16:creationId xmlns:a16="http://schemas.microsoft.com/office/drawing/2014/main" id="{3C49F5CB-1D90-4BFC-817B-F05932FFA9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275"/>
                  <a:ext cx="1325" cy="16"/>
                </a:xfrm>
                <a:prstGeom prst="rect">
                  <a:avLst/>
                </a:prstGeom>
                <a:solidFill>
                  <a:srgbClr val="0045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22" name="Rectangle 296">
                  <a:extLst>
                    <a:ext uri="{FF2B5EF4-FFF2-40B4-BE49-F238E27FC236}">
                      <a16:creationId xmlns:a16="http://schemas.microsoft.com/office/drawing/2014/main" id="{AEB96B08-9928-4DD7-9118-5F6919890B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291"/>
                  <a:ext cx="1325" cy="16"/>
                </a:xfrm>
                <a:prstGeom prst="rect">
                  <a:avLst/>
                </a:prstGeom>
                <a:solidFill>
                  <a:srgbClr val="004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23" name="Rectangle 297">
                  <a:extLst>
                    <a:ext uri="{FF2B5EF4-FFF2-40B4-BE49-F238E27FC236}">
                      <a16:creationId xmlns:a16="http://schemas.microsoft.com/office/drawing/2014/main" id="{D8204CBA-8384-490F-A9D7-981A10C66B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307"/>
                  <a:ext cx="1325" cy="16"/>
                </a:xfrm>
                <a:prstGeom prst="rect">
                  <a:avLst/>
                </a:prstGeom>
                <a:solidFill>
                  <a:srgbClr val="003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24" name="Rectangle 298">
                  <a:extLst>
                    <a:ext uri="{FF2B5EF4-FFF2-40B4-BE49-F238E27FC236}">
                      <a16:creationId xmlns:a16="http://schemas.microsoft.com/office/drawing/2014/main" id="{1D64E558-A1C8-4881-A920-BFEBF36671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323"/>
                  <a:ext cx="1325" cy="16"/>
                </a:xfrm>
                <a:prstGeom prst="rect">
                  <a:avLst/>
                </a:prstGeom>
                <a:solidFill>
                  <a:srgbClr val="003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25" name="Rectangle 299">
                  <a:extLst>
                    <a:ext uri="{FF2B5EF4-FFF2-40B4-BE49-F238E27FC236}">
                      <a16:creationId xmlns:a16="http://schemas.microsoft.com/office/drawing/2014/main" id="{00754771-FAF1-4E6D-B88A-B803FF50CE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339"/>
                  <a:ext cx="1325" cy="16"/>
                </a:xfrm>
                <a:prstGeom prst="rect">
                  <a:avLst/>
                </a:prstGeom>
                <a:solidFill>
                  <a:srgbClr val="0034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26" name="Rectangle 300">
                  <a:extLst>
                    <a:ext uri="{FF2B5EF4-FFF2-40B4-BE49-F238E27FC236}">
                      <a16:creationId xmlns:a16="http://schemas.microsoft.com/office/drawing/2014/main" id="{5200014C-2A30-4E0D-AF58-5DDE015AD3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355"/>
                  <a:ext cx="1325" cy="16"/>
                </a:xfrm>
                <a:prstGeom prst="rect">
                  <a:avLst/>
                </a:prstGeom>
                <a:solidFill>
                  <a:srgbClr val="002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27" name="Rectangle 301">
                  <a:extLst>
                    <a:ext uri="{FF2B5EF4-FFF2-40B4-BE49-F238E27FC236}">
                      <a16:creationId xmlns:a16="http://schemas.microsoft.com/office/drawing/2014/main" id="{C45B0129-108E-4885-A0CB-798EB880F5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371"/>
                  <a:ext cx="1325" cy="17"/>
                </a:xfrm>
                <a:prstGeom prst="rect">
                  <a:avLst/>
                </a:prstGeom>
                <a:solidFill>
                  <a:srgbClr val="002B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28" name="Rectangle 302">
                  <a:extLst>
                    <a:ext uri="{FF2B5EF4-FFF2-40B4-BE49-F238E27FC236}">
                      <a16:creationId xmlns:a16="http://schemas.microsoft.com/office/drawing/2014/main" id="{A87DBBCA-7612-4B8B-9FB4-FBD7DB3CC9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388"/>
                  <a:ext cx="1325" cy="16"/>
                </a:xfrm>
                <a:prstGeom prst="rect">
                  <a:avLst/>
                </a:prstGeom>
                <a:solidFill>
                  <a:srgbClr val="002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29" name="Rectangle 303">
                  <a:extLst>
                    <a:ext uri="{FF2B5EF4-FFF2-40B4-BE49-F238E27FC236}">
                      <a16:creationId xmlns:a16="http://schemas.microsoft.com/office/drawing/2014/main" id="{20DD5F40-00E8-4A75-A686-AF323E45FC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404"/>
                  <a:ext cx="1325" cy="16"/>
                </a:xfrm>
                <a:prstGeom prst="rect">
                  <a:avLst/>
                </a:prstGeom>
                <a:solidFill>
                  <a:srgbClr val="002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30" name="Rectangle 304">
                  <a:extLst>
                    <a:ext uri="{FF2B5EF4-FFF2-40B4-BE49-F238E27FC236}">
                      <a16:creationId xmlns:a16="http://schemas.microsoft.com/office/drawing/2014/main" id="{C4D4C982-D720-4CA5-878E-0B542294BB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420"/>
                  <a:ext cx="1325" cy="16"/>
                </a:xfrm>
                <a:prstGeom prst="rect">
                  <a:avLst/>
                </a:prstGeom>
                <a:solidFill>
                  <a:srgbClr val="001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31" name="Rectangle 305">
                  <a:extLst>
                    <a:ext uri="{FF2B5EF4-FFF2-40B4-BE49-F238E27FC236}">
                      <a16:creationId xmlns:a16="http://schemas.microsoft.com/office/drawing/2014/main" id="{9E7D94C2-99A8-4AEA-8BEE-B00A5E00CD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436"/>
                  <a:ext cx="1325" cy="16"/>
                </a:xfrm>
                <a:prstGeom prst="rect">
                  <a:avLst/>
                </a:prstGeom>
                <a:solidFill>
                  <a:srgbClr val="001A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32" name="Rectangle 306">
                  <a:extLst>
                    <a:ext uri="{FF2B5EF4-FFF2-40B4-BE49-F238E27FC236}">
                      <a16:creationId xmlns:a16="http://schemas.microsoft.com/office/drawing/2014/main" id="{25F0F519-707E-475E-B3BB-41B786521B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452"/>
                  <a:ext cx="1325" cy="16"/>
                </a:xfrm>
                <a:prstGeom prst="rect">
                  <a:avLst/>
                </a:prstGeom>
                <a:solidFill>
                  <a:srgbClr val="001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33" name="Rectangle 307">
                  <a:extLst>
                    <a:ext uri="{FF2B5EF4-FFF2-40B4-BE49-F238E27FC236}">
                      <a16:creationId xmlns:a16="http://schemas.microsoft.com/office/drawing/2014/main" id="{6F4868BF-E92B-4CDB-A723-B799114B36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468"/>
                  <a:ext cx="1325" cy="16"/>
                </a:xfrm>
                <a:prstGeom prst="rect">
                  <a:avLst/>
                </a:prstGeom>
                <a:solidFill>
                  <a:srgbClr val="001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34" name="Rectangle 308">
                  <a:extLst>
                    <a:ext uri="{FF2B5EF4-FFF2-40B4-BE49-F238E27FC236}">
                      <a16:creationId xmlns:a16="http://schemas.microsoft.com/office/drawing/2014/main" id="{ECDFEB92-B7FB-4400-966C-51D6451B29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484"/>
                  <a:ext cx="1325" cy="16"/>
                </a:xfrm>
                <a:prstGeom prst="rect">
                  <a:avLst/>
                </a:prstGeom>
                <a:solidFill>
                  <a:srgbClr val="000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35" name="Rectangle 309">
                  <a:extLst>
                    <a:ext uri="{FF2B5EF4-FFF2-40B4-BE49-F238E27FC236}">
                      <a16:creationId xmlns:a16="http://schemas.microsoft.com/office/drawing/2014/main" id="{E45B40FA-27E9-4227-BBE5-BAEAE6FFDF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500"/>
                  <a:ext cx="1325" cy="16"/>
                </a:xfrm>
                <a:prstGeom prst="rect">
                  <a:avLst/>
                </a:prstGeom>
                <a:solidFill>
                  <a:srgbClr val="000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36" name="Rectangle 310">
                  <a:extLst>
                    <a:ext uri="{FF2B5EF4-FFF2-40B4-BE49-F238E27FC236}">
                      <a16:creationId xmlns:a16="http://schemas.microsoft.com/office/drawing/2014/main" id="{1B48BC6A-14E5-4308-9F2E-2ACA9396D9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516"/>
                  <a:ext cx="1325" cy="16"/>
                </a:xfrm>
                <a:prstGeom prst="rect">
                  <a:avLst/>
                </a:prstGeom>
                <a:solidFill>
                  <a:srgbClr val="0005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37" name="Rectangle 311">
                  <a:extLst>
                    <a:ext uri="{FF2B5EF4-FFF2-40B4-BE49-F238E27FC236}">
                      <a16:creationId xmlns:a16="http://schemas.microsoft.com/office/drawing/2014/main" id="{5A9A6BED-BC0B-4911-B41D-7B1BC5DBFB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532"/>
                  <a:ext cx="1325" cy="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38" name="Rectangle 312">
                  <a:extLst>
                    <a:ext uri="{FF2B5EF4-FFF2-40B4-BE49-F238E27FC236}">
                      <a16:creationId xmlns:a16="http://schemas.microsoft.com/office/drawing/2014/main" id="{88166547-F6AA-41C9-B916-7E674CD3D8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058"/>
                  <a:ext cx="1325" cy="48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39" name="Rectangle 313">
                  <a:extLst>
                    <a:ext uri="{FF2B5EF4-FFF2-40B4-BE49-F238E27FC236}">
                      <a16:creationId xmlns:a16="http://schemas.microsoft.com/office/drawing/2014/main" id="{64B51D94-EA25-4231-9F98-1FDBC58D8F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050"/>
                  <a:ext cx="1325" cy="16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40" name="Rectangle 314">
                  <a:extLst>
                    <a:ext uri="{FF2B5EF4-FFF2-40B4-BE49-F238E27FC236}">
                      <a16:creationId xmlns:a16="http://schemas.microsoft.com/office/drawing/2014/main" id="{9404D436-3B0E-4A39-969D-BF1256C838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066"/>
                  <a:ext cx="1325" cy="16"/>
                </a:xfrm>
                <a:prstGeom prst="rect">
                  <a:avLst/>
                </a:prstGeom>
                <a:solidFill>
                  <a:srgbClr val="007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41" name="Rectangle 315">
                  <a:extLst>
                    <a:ext uri="{FF2B5EF4-FFF2-40B4-BE49-F238E27FC236}">
                      <a16:creationId xmlns:a16="http://schemas.microsoft.com/office/drawing/2014/main" id="{0B4317A2-6970-48FB-B729-C329797D57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082"/>
                  <a:ext cx="1325" cy="16"/>
                </a:xfrm>
                <a:prstGeom prst="rect">
                  <a:avLst/>
                </a:prstGeom>
                <a:solidFill>
                  <a:srgbClr val="007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42" name="Rectangle 316">
                  <a:extLst>
                    <a:ext uri="{FF2B5EF4-FFF2-40B4-BE49-F238E27FC236}">
                      <a16:creationId xmlns:a16="http://schemas.microsoft.com/office/drawing/2014/main" id="{E3880C74-DA68-46D6-8AD6-745C7C2FC3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098"/>
                  <a:ext cx="1325" cy="16"/>
                </a:xfrm>
                <a:prstGeom prst="rect">
                  <a:avLst/>
                </a:prstGeom>
                <a:solidFill>
                  <a:srgbClr val="0074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43" name="Rectangle 317">
                  <a:extLst>
                    <a:ext uri="{FF2B5EF4-FFF2-40B4-BE49-F238E27FC236}">
                      <a16:creationId xmlns:a16="http://schemas.microsoft.com/office/drawing/2014/main" id="{CF907D26-629B-4735-9DCC-56A694C5EC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114"/>
                  <a:ext cx="1325" cy="16"/>
                </a:xfrm>
                <a:prstGeom prst="rect">
                  <a:avLst/>
                </a:prstGeom>
                <a:solidFill>
                  <a:srgbClr val="006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44" name="Rectangle 318">
                  <a:extLst>
                    <a:ext uri="{FF2B5EF4-FFF2-40B4-BE49-F238E27FC236}">
                      <a16:creationId xmlns:a16="http://schemas.microsoft.com/office/drawing/2014/main" id="{4AAE996E-1F9E-45DB-9410-7C5A5559A1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130"/>
                  <a:ext cx="1325" cy="17"/>
                </a:xfrm>
                <a:prstGeom prst="rect">
                  <a:avLst/>
                </a:prstGeom>
                <a:solidFill>
                  <a:srgbClr val="006B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45" name="Rectangle 319">
                  <a:extLst>
                    <a:ext uri="{FF2B5EF4-FFF2-40B4-BE49-F238E27FC236}">
                      <a16:creationId xmlns:a16="http://schemas.microsoft.com/office/drawing/2014/main" id="{A98FB172-EACE-4A04-8855-2B2E60460B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147"/>
                  <a:ext cx="1325" cy="16"/>
                </a:xfrm>
                <a:prstGeom prst="rect">
                  <a:avLst/>
                </a:prstGeom>
                <a:solidFill>
                  <a:srgbClr val="006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46" name="Rectangle 320">
                  <a:extLst>
                    <a:ext uri="{FF2B5EF4-FFF2-40B4-BE49-F238E27FC236}">
                      <a16:creationId xmlns:a16="http://schemas.microsoft.com/office/drawing/2014/main" id="{D8BEAF71-B81A-4DC6-8BB5-29BD12F9E3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163"/>
                  <a:ext cx="1325" cy="16"/>
                </a:xfrm>
                <a:prstGeom prst="rect">
                  <a:avLst/>
                </a:prstGeom>
                <a:solidFill>
                  <a:srgbClr val="006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47" name="Rectangle 321">
                  <a:extLst>
                    <a:ext uri="{FF2B5EF4-FFF2-40B4-BE49-F238E27FC236}">
                      <a16:creationId xmlns:a16="http://schemas.microsoft.com/office/drawing/2014/main" id="{E4203B3E-3911-42FD-A9BB-C05D62003B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179"/>
                  <a:ext cx="1325" cy="16"/>
                </a:xfrm>
                <a:prstGeom prst="rect">
                  <a:avLst/>
                </a:prstGeom>
                <a:solidFill>
                  <a:srgbClr val="005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48" name="Rectangle 322">
                  <a:extLst>
                    <a:ext uri="{FF2B5EF4-FFF2-40B4-BE49-F238E27FC236}">
                      <a16:creationId xmlns:a16="http://schemas.microsoft.com/office/drawing/2014/main" id="{ABD02402-D2DB-421E-9064-FFC25F708B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195"/>
                  <a:ext cx="1325" cy="16"/>
                </a:xfrm>
                <a:prstGeom prst="rect">
                  <a:avLst/>
                </a:prstGeom>
                <a:solidFill>
                  <a:srgbClr val="005A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49" name="Rectangle 323">
                  <a:extLst>
                    <a:ext uri="{FF2B5EF4-FFF2-40B4-BE49-F238E27FC236}">
                      <a16:creationId xmlns:a16="http://schemas.microsoft.com/office/drawing/2014/main" id="{A21771DD-242F-4FDB-8859-254E954E15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211"/>
                  <a:ext cx="1325" cy="16"/>
                </a:xfrm>
                <a:prstGeom prst="rect">
                  <a:avLst/>
                </a:prstGeom>
                <a:solidFill>
                  <a:srgbClr val="005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50" name="Rectangle 324">
                  <a:extLst>
                    <a:ext uri="{FF2B5EF4-FFF2-40B4-BE49-F238E27FC236}">
                      <a16:creationId xmlns:a16="http://schemas.microsoft.com/office/drawing/2014/main" id="{61270278-CD2C-4880-AD54-B2C819346F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227"/>
                  <a:ext cx="1325" cy="16"/>
                </a:xfrm>
                <a:prstGeom prst="rect">
                  <a:avLst/>
                </a:prstGeom>
                <a:solidFill>
                  <a:srgbClr val="005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51" name="Rectangle 325">
                  <a:extLst>
                    <a:ext uri="{FF2B5EF4-FFF2-40B4-BE49-F238E27FC236}">
                      <a16:creationId xmlns:a16="http://schemas.microsoft.com/office/drawing/2014/main" id="{EA969145-30EB-4488-8A1E-EA7F3807B0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243"/>
                  <a:ext cx="1325" cy="16"/>
                </a:xfrm>
                <a:prstGeom prst="rect">
                  <a:avLst/>
                </a:prstGeom>
                <a:solidFill>
                  <a:srgbClr val="004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52" name="Rectangle 326">
                  <a:extLst>
                    <a:ext uri="{FF2B5EF4-FFF2-40B4-BE49-F238E27FC236}">
                      <a16:creationId xmlns:a16="http://schemas.microsoft.com/office/drawing/2014/main" id="{FE265A58-9A7D-4E3F-9A66-31C8B239DF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259"/>
                  <a:ext cx="1325" cy="16"/>
                </a:xfrm>
                <a:prstGeom prst="rect">
                  <a:avLst/>
                </a:prstGeom>
                <a:solidFill>
                  <a:srgbClr val="004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53" name="Rectangle 327">
                  <a:extLst>
                    <a:ext uri="{FF2B5EF4-FFF2-40B4-BE49-F238E27FC236}">
                      <a16:creationId xmlns:a16="http://schemas.microsoft.com/office/drawing/2014/main" id="{3B711471-0B30-4A8B-BC94-C3DEE95B98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275"/>
                  <a:ext cx="1325" cy="16"/>
                </a:xfrm>
                <a:prstGeom prst="rect">
                  <a:avLst/>
                </a:prstGeom>
                <a:solidFill>
                  <a:srgbClr val="0045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54" name="Rectangle 328">
                  <a:extLst>
                    <a:ext uri="{FF2B5EF4-FFF2-40B4-BE49-F238E27FC236}">
                      <a16:creationId xmlns:a16="http://schemas.microsoft.com/office/drawing/2014/main" id="{6A02B5BA-BE6A-4898-9D37-3A52FFD6EB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291"/>
                  <a:ext cx="1325" cy="16"/>
                </a:xfrm>
                <a:prstGeom prst="rect">
                  <a:avLst/>
                </a:prstGeom>
                <a:solidFill>
                  <a:srgbClr val="004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55" name="Rectangle 329">
                  <a:extLst>
                    <a:ext uri="{FF2B5EF4-FFF2-40B4-BE49-F238E27FC236}">
                      <a16:creationId xmlns:a16="http://schemas.microsoft.com/office/drawing/2014/main" id="{DF21536B-BAFD-4052-A671-EE9BA0CDA1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307"/>
                  <a:ext cx="1325" cy="16"/>
                </a:xfrm>
                <a:prstGeom prst="rect">
                  <a:avLst/>
                </a:prstGeom>
                <a:solidFill>
                  <a:srgbClr val="003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56" name="Rectangle 330">
                  <a:extLst>
                    <a:ext uri="{FF2B5EF4-FFF2-40B4-BE49-F238E27FC236}">
                      <a16:creationId xmlns:a16="http://schemas.microsoft.com/office/drawing/2014/main" id="{C2DEB534-E7B8-43E8-B65F-1C5D317627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323"/>
                  <a:ext cx="1325" cy="16"/>
                </a:xfrm>
                <a:prstGeom prst="rect">
                  <a:avLst/>
                </a:prstGeom>
                <a:solidFill>
                  <a:srgbClr val="003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57" name="Rectangle 331">
                  <a:extLst>
                    <a:ext uri="{FF2B5EF4-FFF2-40B4-BE49-F238E27FC236}">
                      <a16:creationId xmlns:a16="http://schemas.microsoft.com/office/drawing/2014/main" id="{B00C99B7-EB39-416F-A332-25972D2C0F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339"/>
                  <a:ext cx="1325" cy="16"/>
                </a:xfrm>
                <a:prstGeom prst="rect">
                  <a:avLst/>
                </a:prstGeom>
                <a:solidFill>
                  <a:srgbClr val="0034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58" name="Rectangle 332">
                  <a:extLst>
                    <a:ext uri="{FF2B5EF4-FFF2-40B4-BE49-F238E27FC236}">
                      <a16:creationId xmlns:a16="http://schemas.microsoft.com/office/drawing/2014/main" id="{199E419D-B9D4-45CA-9F2C-E39EEA134B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355"/>
                  <a:ext cx="1325" cy="16"/>
                </a:xfrm>
                <a:prstGeom prst="rect">
                  <a:avLst/>
                </a:prstGeom>
                <a:solidFill>
                  <a:srgbClr val="002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59" name="Rectangle 333">
                  <a:extLst>
                    <a:ext uri="{FF2B5EF4-FFF2-40B4-BE49-F238E27FC236}">
                      <a16:creationId xmlns:a16="http://schemas.microsoft.com/office/drawing/2014/main" id="{1318D818-8F55-4C27-BFE1-B556F627D5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371"/>
                  <a:ext cx="1325" cy="17"/>
                </a:xfrm>
                <a:prstGeom prst="rect">
                  <a:avLst/>
                </a:prstGeom>
                <a:solidFill>
                  <a:srgbClr val="002B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60" name="Rectangle 334">
                  <a:extLst>
                    <a:ext uri="{FF2B5EF4-FFF2-40B4-BE49-F238E27FC236}">
                      <a16:creationId xmlns:a16="http://schemas.microsoft.com/office/drawing/2014/main" id="{5B2E90F3-2F17-41EC-95E1-68B6A540DB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388"/>
                  <a:ext cx="1325" cy="16"/>
                </a:xfrm>
                <a:prstGeom prst="rect">
                  <a:avLst/>
                </a:prstGeom>
                <a:solidFill>
                  <a:srgbClr val="002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61" name="Rectangle 335">
                  <a:extLst>
                    <a:ext uri="{FF2B5EF4-FFF2-40B4-BE49-F238E27FC236}">
                      <a16:creationId xmlns:a16="http://schemas.microsoft.com/office/drawing/2014/main" id="{5949C09F-0B26-42C3-A8A9-8C809D775E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404"/>
                  <a:ext cx="1325" cy="16"/>
                </a:xfrm>
                <a:prstGeom prst="rect">
                  <a:avLst/>
                </a:prstGeom>
                <a:solidFill>
                  <a:srgbClr val="002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62" name="Rectangle 336">
                  <a:extLst>
                    <a:ext uri="{FF2B5EF4-FFF2-40B4-BE49-F238E27FC236}">
                      <a16:creationId xmlns:a16="http://schemas.microsoft.com/office/drawing/2014/main" id="{6E7F2B22-FF6D-4E1D-BA26-A1A8ECBE3B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420"/>
                  <a:ext cx="1325" cy="16"/>
                </a:xfrm>
                <a:prstGeom prst="rect">
                  <a:avLst/>
                </a:prstGeom>
                <a:solidFill>
                  <a:srgbClr val="001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63" name="Rectangle 337">
                  <a:extLst>
                    <a:ext uri="{FF2B5EF4-FFF2-40B4-BE49-F238E27FC236}">
                      <a16:creationId xmlns:a16="http://schemas.microsoft.com/office/drawing/2014/main" id="{AABC0478-CEC1-4C94-88FB-C4B743AD45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436"/>
                  <a:ext cx="1325" cy="16"/>
                </a:xfrm>
                <a:prstGeom prst="rect">
                  <a:avLst/>
                </a:prstGeom>
                <a:solidFill>
                  <a:srgbClr val="001A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64" name="Rectangle 338">
                  <a:extLst>
                    <a:ext uri="{FF2B5EF4-FFF2-40B4-BE49-F238E27FC236}">
                      <a16:creationId xmlns:a16="http://schemas.microsoft.com/office/drawing/2014/main" id="{28B8C94E-6E3A-4F19-847F-783FCED3D0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452"/>
                  <a:ext cx="1325" cy="16"/>
                </a:xfrm>
                <a:prstGeom prst="rect">
                  <a:avLst/>
                </a:prstGeom>
                <a:solidFill>
                  <a:srgbClr val="001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65" name="Rectangle 339">
                  <a:extLst>
                    <a:ext uri="{FF2B5EF4-FFF2-40B4-BE49-F238E27FC236}">
                      <a16:creationId xmlns:a16="http://schemas.microsoft.com/office/drawing/2014/main" id="{B5B22479-2CB8-4941-AABC-2648A65AA8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468"/>
                  <a:ext cx="1325" cy="16"/>
                </a:xfrm>
                <a:prstGeom prst="rect">
                  <a:avLst/>
                </a:prstGeom>
                <a:solidFill>
                  <a:srgbClr val="001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66" name="Rectangle 340">
                  <a:extLst>
                    <a:ext uri="{FF2B5EF4-FFF2-40B4-BE49-F238E27FC236}">
                      <a16:creationId xmlns:a16="http://schemas.microsoft.com/office/drawing/2014/main" id="{02BEC957-B12E-4802-AB76-B9B468E7CA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484"/>
                  <a:ext cx="1325" cy="16"/>
                </a:xfrm>
                <a:prstGeom prst="rect">
                  <a:avLst/>
                </a:prstGeom>
                <a:solidFill>
                  <a:srgbClr val="000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67" name="Rectangle 341">
                  <a:extLst>
                    <a:ext uri="{FF2B5EF4-FFF2-40B4-BE49-F238E27FC236}">
                      <a16:creationId xmlns:a16="http://schemas.microsoft.com/office/drawing/2014/main" id="{59A8C85F-6A9C-4176-8CAB-828E702788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500"/>
                  <a:ext cx="1325" cy="16"/>
                </a:xfrm>
                <a:prstGeom prst="rect">
                  <a:avLst/>
                </a:prstGeom>
                <a:solidFill>
                  <a:srgbClr val="000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68" name="Rectangle 342">
                  <a:extLst>
                    <a:ext uri="{FF2B5EF4-FFF2-40B4-BE49-F238E27FC236}">
                      <a16:creationId xmlns:a16="http://schemas.microsoft.com/office/drawing/2014/main" id="{E9DF253E-68F6-4472-9836-76F18338D6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516"/>
                  <a:ext cx="1325" cy="16"/>
                </a:xfrm>
                <a:prstGeom prst="rect">
                  <a:avLst/>
                </a:prstGeom>
                <a:solidFill>
                  <a:srgbClr val="0005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69" name="Rectangle 343">
                  <a:extLst>
                    <a:ext uri="{FF2B5EF4-FFF2-40B4-BE49-F238E27FC236}">
                      <a16:creationId xmlns:a16="http://schemas.microsoft.com/office/drawing/2014/main" id="{33B41413-9A6B-4961-A080-4B3DDDED2C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532"/>
                  <a:ext cx="1325" cy="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70" name="Rectangle 344">
                  <a:extLst>
                    <a:ext uri="{FF2B5EF4-FFF2-40B4-BE49-F238E27FC236}">
                      <a16:creationId xmlns:a16="http://schemas.microsoft.com/office/drawing/2014/main" id="{432BF8CF-FF4B-4FB5-A664-38D7F51757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050"/>
                  <a:ext cx="1746" cy="16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71" name="Rectangle 345">
                  <a:extLst>
                    <a:ext uri="{FF2B5EF4-FFF2-40B4-BE49-F238E27FC236}">
                      <a16:creationId xmlns:a16="http://schemas.microsoft.com/office/drawing/2014/main" id="{DC67213B-CB0D-4BA8-9B9B-F116AFD20F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066"/>
                  <a:ext cx="1746" cy="16"/>
                </a:xfrm>
                <a:prstGeom prst="rect">
                  <a:avLst/>
                </a:prstGeom>
                <a:solidFill>
                  <a:srgbClr val="007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72" name="Rectangle 346">
                  <a:extLst>
                    <a:ext uri="{FF2B5EF4-FFF2-40B4-BE49-F238E27FC236}">
                      <a16:creationId xmlns:a16="http://schemas.microsoft.com/office/drawing/2014/main" id="{D144B096-0F74-4C38-8D46-14E297A1B9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082"/>
                  <a:ext cx="1746" cy="16"/>
                </a:xfrm>
                <a:prstGeom prst="rect">
                  <a:avLst/>
                </a:prstGeom>
                <a:solidFill>
                  <a:srgbClr val="007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73" name="Rectangle 347">
                  <a:extLst>
                    <a:ext uri="{FF2B5EF4-FFF2-40B4-BE49-F238E27FC236}">
                      <a16:creationId xmlns:a16="http://schemas.microsoft.com/office/drawing/2014/main" id="{053A8754-0847-4B3B-ABBD-E42B0991B0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098"/>
                  <a:ext cx="1746" cy="16"/>
                </a:xfrm>
                <a:prstGeom prst="rect">
                  <a:avLst/>
                </a:prstGeom>
                <a:solidFill>
                  <a:srgbClr val="0074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74" name="Rectangle 348">
                  <a:extLst>
                    <a:ext uri="{FF2B5EF4-FFF2-40B4-BE49-F238E27FC236}">
                      <a16:creationId xmlns:a16="http://schemas.microsoft.com/office/drawing/2014/main" id="{C9B05D76-207F-477A-B649-339B1A063F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114"/>
                  <a:ext cx="1746" cy="16"/>
                </a:xfrm>
                <a:prstGeom prst="rect">
                  <a:avLst/>
                </a:prstGeom>
                <a:solidFill>
                  <a:srgbClr val="006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75" name="Rectangle 349">
                  <a:extLst>
                    <a:ext uri="{FF2B5EF4-FFF2-40B4-BE49-F238E27FC236}">
                      <a16:creationId xmlns:a16="http://schemas.microsoft.com/office/drawing/2014/main" id="{6E9421C3-5B2B-4584-9064-20562D0988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130"/>
                  <a:ext cx="1746" cy="17"/>
                </a:xfrm>
                <a:prstGeom prst="rect">
                  <a:avLst/>
                </a:prstGeom>
                <a:solidFill>
                  <a:srgbClr val="006B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76" name="Rectangle 350">
                  <a:extLst>
                    <a:ext uri="{FF2B5EF4-FFF2-40B4-BE49-F238E27FC236}">
                      <a16:creationId xmlns:a16="http://schemas.microsoft.com/office/drawing/2014/main" id="{74FF1969-866C-4B89-B346-20F3EA2E7C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147"/>
                  <a:ext cx="1746" cy="16"/>
                </a:xfrm>
                <a:prstGeom prst="rect">
                  <a:avLst/>
                </a:prstGeom>
                <a:solidFill>
                  <a:srgbClr val="006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77" name="Rectangle 351">
                  <a:extLst>
                    <a:ext uri="{FF2B5EF4-FFF2-40B4-BE49-F238E27FC236}">
                      <a16:creationId xmlns:a16="http://schemas.microsoft.com/office/drawing/2014/main" id="{5CBCABA1-0CB5-48A7-B7E7-72A29FA3D8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163"/>
                  <a:ext cx="1746" cy="16"/>
                </a:xfrm>
                <a:prstGeom prst="rect">
                  <a:avLst/>
                </a:prstGeom>
                <a:solidFill>
                  <a:srgbClr val="006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78" name="Rectangle 352">
                  <a:extLst>
                    <a:ext uri="{FF2B5EF4-FFF2-40B4-BE49-F238E27FC236}">
                      <a16:creationId xmlns:a16="http://schemas.microsoft.com/office/drawing/2014/main" id="{445F4DD3-D6ED-4ECF-9305-12C6295FBD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179"/>
                  <a:ext cx="1746" cy="16"/>
                </a:xfrm>
                <a:prstGeom prst="rect">
                  <a:avLst/>
                </a:prstGeom>
                <a:solidFill>
                  <a:srgbClr val="005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79" name="Rectangle 353">
                  <a:extLst>
                    <a:ext uri="{FF2B5EF4-FFF2-40B4-BE49-F238E27FC236}">
                      <a16:creationId xmlns:a16="http://schemas.microsoft.com/office/drawing/2014/main" id="{B25EFE41-6D6B-43F8-B36A-2E558A8370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195"/>
                  <a:ext cx="1746" cy="16"/>
                </a:xfrm>
                <a:prstGeom prst="rect">
                  <a:avLst/>
                </a:prstGeom>
                <a:solidFill>
                  <a:srgbClr val="005A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80" name="Rectangle 354">
                  <a:extLst>
                    <a:ext uri="{FF2B5EF4-FFF2-40B4-BE49-F238E27FC236}">
                      <a16:creationId xmlns:a16="http://schemas.microsoft.com/office/drawing/2014/main" id="{A1400481-CAD1-493A-81E3-B697F98CB4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211"/>
                  <a:ext cx="1746" cy="16"/>
                </a:xfrm>
                <a:prstGeom prst="rect">
                  <a:avLst/>
                </a:prstGeom>
                <a:solidFill>
                  <a:srgbClr val="005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81" name="Rectangle 355">
                  <a:extLst>
                    <a:ext uri="{FF2B5EF4-FFF2-40B4-BE49-F238E27FC236}">
                      <a16:creationId xmlns:a16="http://schemas.microsoft.com/office/drawing/2014/main" id="{4B3BCC13-FA51-47AE-9F10-8E1626041F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227"/>
                  <a:ext cx="1746" cy="16"/>
                </a:xfrm>
                <a:prstGeom prst="rect">
                  <a:avLst/>
                </a:prstGeom>
                <a:solidFill>
                  <a:srgbClr val="005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82" name="Rectangle 356">
                  <a:extLst>
                    <a:ext uri="{FF2B5EF4-FFF2-40B4-BE49-F238E27FC236}">
                      <a16:creationId xmlns:a16="http://schemas.microsoft.com/office/drawing/2014/main" id="{ED1C767E-4A86-4067-8389-0087790917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243"/>
                  <a:ext cx="1746" cy="16"/>
                </a:xfrm>
                <a:prstGeom prst="rect">
                  <a:avLst/>
                </a:prstGeom>
                <a:solidFill>
                  <a:srgbClr val="004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83" name="Rectangle 357">
                  <a:extLst>
                    <a:ext uri="{FF2B5EF4-FFF2-40B4-BE49-F238E27FC236}">
                      <a16:creationId xmlns:a16="http://schemas.microsoft.com/office/drawing/2014/main" id="{A74D71AD-AD6D-4A69-AC59-CB615A77B8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259"/>
                  <a:ext cx="1746" cy="16"/>
                </a:xfrm>
                <a:prstGeom prst="rect">
                  <a:avLst/>
                </a:prstGeom>
                <a:solidFill>
                  <a:srgbClr val="004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84" name="Rectangle 358">
                  <a:extLst>
                    <a:ext uri="{FF2B5EF4-FFF2-40B4-BE49-F238E27FC236}">
                      <a16:creationId xmlns:a16="http://schemas.microsoft.com/office/drawing/2014/main" id="{B7B8B7D0-4E17-4E18-9D84-A5C3B5FA91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275"/>
                  <a:ext cx="1746" cy="16"/>
                </a:xfrm>
                <a:prstGeom prst="rect">
                  <a:avLst/>
                </a:prstGeom>
                <a:solidFill>
                  <a:srgbClr val="0045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85" name="Rectangle 359">
                  <a:extLst>
                    <a:ext uri="{FF2B5EF4-FFF2-40B4-BE49-F238E27FC236}">
                      <a16:creationId xmlns:a16="http://schemas.microsoft.com/office/drawing/2014/main" id="{25C8F1A9-E58A-43F7-972A-C4C951665A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291"/>
                  <a:ext cx="1746" cy="16"/>
                </a:xfrm>
                <a:prstGeom prst="rect">
                  <a:avLst/>
                </a:prstGeom>
                <a:solidFill>
                  <a:srgbClr val="004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86" name="Rectangle 360">
                  <a:extLst>
                    <a:ext uri="{FF2B5EF4-FFF2-40B4-BE49-F238E27FC236}">
                      <a16:creationId xmlns:a16="http://schemas.microsoft.com/office/drawing/2014/main" id="{36ABC37A-939F-4E81-B1B6-7E791C8EEB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307"/>
                  <a:ext cx="1746" cy="16"/>
                </a:xfrm>
                <a:prstGeom prst="rect">
                  <a:avLst/>
                </a:prstGeom>
                <a:solidFill>
                  <a:srgbClr val="003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87" name="Rectangle 361">
                  <a:extLst>
                    <a:ext uri="{FF2B5EF4-FFF2-40B4-BE49-F238E27FC236}">
                      <a16:creationId xmlns:a16="http://schemas.microsoft.com/office/drawing/2014/main" id="{B5C32D22-2E32-436E-B56F-C3E2E35F6A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323"/>
                  <a:ext cx="1746" cy="16"/>
                </a:xfrm>
                <a:prstGeom prst="rect">
                  <a:avLst/>
                </a:prstGeom>
                <a:solidFill>
                  <a:srgbClr val="003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88" name="Rectangle 362">
                  <a:extLst>
                    <a:ext uri="{FF2B5EF4-FFF2-40B4-BE49-F238E27FC236}">
                      <a16:creationId xmlns:a16="http://schemas.microsoft.com/office/drawing/2014/main" id="{D5F62FAC-21A4-4081-88E7-D6E3427F66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339"/>
                  <a:ext cx="1746" cy="16"/>
                </a:xfrm>
                <a:prstGeom prst="rect">
                  <a:avLst/>
                </a:prstGeom>
                <a:solidFill>
                  <a:srgbClr val="0034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89" name="Rectangle 363">
                  <a:extLst>
                    <a:ext uri="{FF2B5EF4-FFF2-40B4-BE49-F238E27FC236}">
                      <a16:creationId xmlns:a16="http://schemas.microsoft.com/office/drawing/2014/main" id="{BFB80E6A-2287-410F-AA92-701847C20B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355"/>
                  <a:ext cx="1746" cy="16"/>
                </a:xfrm>
                <a:prstGeom prst="rect">
                  <a:avLst/>
                </a:prstGeom>
                <a:solidFill>
                  <a:srgbClr val="002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90" name="Rectangle 364">
                  <a:extLst>
                    <a:ext uri="{FF2B5EF4-FFF2-40B4-BE49-F238E27FC236}">
                      <a16:creationId xmlns:a16="http://schemas.microsoft.com/office/drawing/2014/main" id="{B4CDB27D-8198-4C90-A320-E5BF42A900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371"/>
                  <a:ext cx="1746" cy="17"/>
                </a:xfrm>
                <a:prstGeom prst="rect">
                  <a:avLst/>
                </a:prstGeom>
                <a:solidFill>
                  <a:srgbClr val="002B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91" name="Rectangle 365">
                  <a:extLst>
                    <a:ext uri="{FF2B5EF4-FFF2-40B4-BE49-F238E27FC236}">
                      <a16:creationId xmlns:a16="http://schemas.microsoft.com/office/drawing/2014/main" id="{206727E2-5A62-4236-860A-6D95E83AAF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388"/>
                  <a:ext cx="1746" cy="16"/>
                </a:xfrm>
                <a:prstGeom prst="rect">
                  <a:avLst/>
                </a:prstGeom>
                <a:solidFill>
                  <a:srgbClr val="002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92" name="Rectangle 366">
                  <a:extLst>
                    <a:ext uri="{FF2B5EF4-FFF2-40B4-BE49-F238E27FC236}">
                      <a16:creationId xmlns:a16="http://schemas.microsoft.com/office/drawing/2014/main" id="{EAE97059-DF63-4E48-ADD0-5F61B985C4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404"/>
                  <a:ext cx="1746" cy="16"/>
                </a:xfrm>
                <a:prstGeom prst="rect">
                  <a:avLst/>
                </a:prstGeom>
                <a:solidFill>
                  <a:srgbClr val="002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93" name="Rectangle 367">
                  <a:extLst>
                    <a:ext uri="{FF2B5EF4-FFF2-40B4-BE49-F238E27FC236}">
                      <a16:creationId xmlns:a16="http://schemas.microsoft.com/office/drawing/2014/main" id="{5FFCB71A-8D17-45B2-9855-DC67BB5221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420"/>
                  <a:ext cx="1746" cy="16"/>
                </a:xfrm>
                <a:prstGeom prst="rect">
                  <a:avLst/>
                </a:prstGeom>
                <a:solidFill>
                  <a:srgbClr val="001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94" name="Rectangle 368">
                  <a:extLst>
                    <a:ext uri="{FF2B5EF4-FFF2-40B4-BE49-F238E27FC236}">
                      <a16:creationId xmlns:a16="http://schemas.microsoft.com/office/drawing/2014/main" id="{D454052B-06BB-45AF-AF49-C40BA5223B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436"/>
                  <a:ext cx="1746" cy="16"/>
                </a:xfrm>
                <a:prstGeom prst="rect">
                  <a:avLst/>
                </a:prstGeom>
                <a:solidFill>
                  <a:srgbClr val="001A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95" name="Rectangle 369">
                  <a:extLst>
                    <a:ext uri="{FF2B5EF4-FFF2-40B4-BE49-F238E27FC236}">
                      <a16:creationId xmlns:a16="http://schemas.microsoft.com/office/drawing/2014/main" id="{A02AEE66-976C-4AB8-8036-24E57CEE5A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452"/>
                  <a:ext cx="1746" cy="16"/>
                </a:xfrm>
                <a:prstGeom prst="rect">
                  <a:avLst/>
                </a:prstGeom>
                <a:solidFill>
                  <a:srgbClr val="001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96" name="Rectangle 370">
                  <a:extLst>
                    <a:ext uri="{FF2B5EF4-FFF2-40B4-BE49-F238E27FC236}">
                      <a16:creationId xmlns:a16="http://schemas.microsoft.com/office/drawing/2014/main" id="{9CBC0179-0F5D-4A9C-8C03-C552C2B421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468"/>
                  <a:ext cx="1746" cy="16"/>
                </a:xfrm>
                <a:prstGeom prst="rect">
                  <a:avLst/>
                </a:prstGeom>
                <a:solidFill>
                  <a:srgbClr val="001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97" name="Rectangle 371">
                  <a:extLst>
                    <a:ext uri="{FF2B5EF4-FFF2-40B4-BE49-F238E27FC236}">
                      <a16:creationId xmlns:a16="http://schemas.microsoft.com/office/drawing/2014/main" id="{0A9704EE-CA59-4226-B2FA-6037CEC56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484"/>
                  <a:ext cx="1746" cy="16"/>
                </a:xfrm>
                <a:prstGeom prst="rect">
                  <a:avLst/>
                </a:prstGeom>
                <a:solidFill>
                  <a:srgbClr val="000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98" name="Rectangle 372">
                  <a:extLst>
                    <a:ext uri="{FF2B5EF4-FFF2-40B4-BE49-F238E27FC236}">
                      <a16:creationId xmlns:a16="http://schemas.microsoft.com/office/drawing/2014/main" id="{5568FA95-83D6-487E-8FC6-FFBA0C2F1D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500"/>
                  <a:ext cx="1746" cy="16"/>
                </a:xfrm>
                <a:prstGeom prst="rect">
                  <a:avLst/>
                </a:prstGeom>
                <a:solidFill>
                  <a:srgbClr val="000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99" name="Rectangle 373">
                  <a:extLst>
                    <a:ext uri="{FF2B5EF4-FFF2-40B4-BE49-F238E27FC236}">
                      <a16:creationId xmlns:a16="http://schemas.microsoft.com/office/drawing/2014/main" id="{6FAAFC86-E498-4310-B5DA-03BB9B6767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516"/>
                  <a:ext cx="1746" cy="16"/>
                </a:xfrm>
                <a:prstGeom prst="rect">
                  <a:avLst/>
                </a:prstGeom>
                <a:solidFill>
                  <a:srgbClr val="0005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00" name="Rectangle 374">
                  <a:extLst>
                    <a:ext uri="{FF2B5EF4-FFF2-40B4-BE49-F238E27FC236}">
                      <a16:creationId xmlns:a16="http://schemas.microsoft.com/office/drawing/2014/main" id="{1D412590-1D13-417D-8032-47EEF70D0A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532"/>
                  <a:ext cx="1746" cy="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01" name="Rectangle 375">
                  <a:extLst>
                    <a:ext uri="{FF2B5EF4-FFF2-40B4-BE49-F238E27FC236}">
                      <a16:creationId xmlns:a16="http://schemas.microsoft.com/office/drawing/2014/main" id="{F0C166D8-B9C8-4E82-9CC6-E78A462778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058"/>
                  <a:ext cx="1746" cy="48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02" name="Rectangle 376">
                  <a:extLst>
                    <a:ext uri="{FF2B5EF4-FFF2-40B4-BE49-F238E27FC236}">
                      <a16:creationId xmlns:a16="http://schemas.microsoft.com/office/drawing/2014/main" id="{76AF0EBE-F99F-4F34-85BC-65E11B50E2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050"/>
                  <a:ext cx="1746" cy="16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03" name="Rectangle 377">
                  <a:extLst>
                    <a:ext uri="{FF2B5EF4-FFF2-40B4-BE49-F238E27FC236}">
                      <a16:creationId xmlns:a16="http://schemas.microsoft.com/office/drawing/2014/main" id="{546B5F5C-815D-41DF-B376-418FA7CD25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066"/>
                  <a:ext cx="1746" cy="16"/>
                </a:xfrm>
                <a:prstGeom prst="rect">
                  <a:avLst/>
                </a:prstGeom>
                <a:solidFill>
                  <a:srgbClr val="007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04" name="Rectangle 378">
                  <a:extLst>
                    <a:ext uri="{FF2B5EF4-FFF2-40B4-BE49-F238E27FC236}">
                      <a16:creationId xmlns:a16="http://schemas.microsoft.com/office/drawing/2014/main" id="{50EE40CB-5B67-4D75-9B3A-3F665ED442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082"/>
                  <a:ext cx="1746" cy="16"/>
                </a:xfrm>
                <a:prstGeom prst="rect">
                  <a:avLst/>
                </a:prstGeom>
                <a:solidFill>
                  <a:srgbClr val="007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05" name="Rectangle 379">
                  <a:extLst>
                    <a:ext uri="{FF2B5EF4-FFF2-40B4-BE49-F238E27FC236}">
                      <a16:creationId xmlns:a16="http://schemas.microsoft.com/office/drawing/2014/main" id="{A299D37F-0E0A-4851-AEEB-BA221D4231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098"/>
                  <a:ext cx="1746" cy="16"/>
                </a:xfrm>
                <a:prstGeom prst="rect">
                  <a:avLst/>
                </a:prstGeom>
                <a:solidFill>
                  <a:srgbClr val="0074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06" name="Rectangle 380">
                  <a:extLst>
                    <a:ext uri="{FF2B5EF4-FFF2-40B4-BE49-F238E27FC236}">
                      <a16:creationId xmlns:a16="http://schemas.microsoft.com/office/drawing/2014/main" id="{6E3582DD-E05B-4D9A-B8C1-7B9A2627A2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114"/>
                  <a:ext cx="1746" cy="16"/>
                </a:xfrm>
                <a:prstGeom prst="rect">
                  <a:avLst/>
                </a:prstGeom>
                <a:solidFill>
                  <a:srgbClr val="006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07" name="Rectangle 381">
                  <a:extLst>
                    <a:ext uri="{FF2B5EF4-FFF2-40B4-BE49-F238E27FC236}">
                      <a16:creationId xmlns:a16="http://schemas.microsoft.com/office/drawing/2014/main" id="{2C7B50FB-0A06-4719-BA05-C3761354C2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130"/>
                  <a:ext cx="1746" cy="17"/>
                </a:xfrm>
                <a:prstGeom prst="rect">
                  <a:avLst/>
                </a:prstGeom>
                <a:solidFill>
                  <a:srgbClr val="006B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08" name="Rectangle 382">
                  <a:extLst>
                    <a:ext uri="{FF2B5EF4-FFF2-40B4-BE49-F238E27FC236}">
                      <a16:creationId xmlns:a16="http://schemas.microsoft.com/office/drawing/2014/main" id="{0D14079D-4690-4AEB-AD2C-A23D6D9AAF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147"/>
                  <a:ext cx="1746" cy="16"/>
                </a:xfrm>
                <a:prstGeom prst="rect">
                  <a:avLst/>
                </a:prstGeom>
                <a:solidFill>
                  <a:srgbClr val="006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09" name="Rectangle 383">
                  <a:extLst>
                    <a:ext uri="{FF2B5EF4-FFF2-40B4-BE49-F238E27FC236}">
                      <a16:creationId xmlns:a16="http://schemas.microsoft.com/office/drawing/2014/main" id="{9E1B0FFB-CC6A-49B9-8C3E-EBB8A9649B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163"/>
                  <a:ext cx="1746" cy="16"/>
                </a:xfrm>
                <a:prstGeom prst="rect">
                  <a:avLst/>
                </a:prstGeom>
                <a:solidFill>
                  <a:srgbClr val="006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10" name="Rectangle 384">
                  <a:extLst>
                    <a:ext uri="{FF2B5EF4-FFF2-40B4-BE49-F238E27FC236}">
                      <a16:creationId xmlns:a16="http://schemas.microsoft.com/office/drawing/2014/main" id="{EB879F42-50A4-4107-8059-F44D71D767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179"/>
                  <a:ext cx="1746" cy="16"/>
                </a:xfrm>
                <a:prstGeom prst="rect">
                  <a:avLst/>
                </a:prstGeom>
                <a:solidFill>
                  <a:srgbClr val="005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11" name="Rectangle 385">
                  <a:extLst>
                    <a:ext uri="{FF2B5EF4-FFF2-40B4-BE49-F238E27FC236}">
                      <a16:creationId xmlns:a16="http://schemas.microsoft.com/office/drawing/2014/main" id="{DDEF2D91-A3F4-4434-9021-8088937A24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195"/>
                  <a:ext cx="1746" cy="16"/>
                </a:xfrm>
                <a:prstGeom prst="rect">
                  <a:avLst/>
                </a:prstGeom>
                <a:solidFill>
                  <a:srgbClr val="005A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12" name="Rectangle 386">
                  <a:extLst>
                    <a:ext uri="{FF2B5EF4-FFF2-40B4-BE49-F238E27FC236}">
                      <a16:creationId xmlns:a16="http://schemas.microsoft.com/office/drawing/2014/main" id="{A2360BB8-F062-4F39-B09E-2759929357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211"/>
                  <a:ext cx="1746" cy="16"/>
                </a:xfrm>
                <a:prstGeom prst="rect">
                  <a:avLst/>
                </a:prstGeom>
                <a:solidFill>
                  <a:srgbClr val="005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13" name="Rectangle 387">
                  <a:extLst>
                    <a:ext uri="{FF2B5EF4-FFF2-40B4-BE49-F238E27FC236}">
                      <a16:creationId xmlns:a16="http://schemas.microsoft.com/office/drawing/2014/main" id="{E7022DE4-37EF-4ACD-8481-BA58704E45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227"/>
                  <a:ext cx="1746" cy="16"/>
                </a:xfrm>
                <a:prstGeom prst="rect">
                  <a:avLst/>
                </a:prstGeom>
                <a:solidFill>
                  <a:srgbClr val="005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14" name="Rectangle 388">
                  <a:extLst>
                    <a:ext uri="{FF2B5EF4-FFF2-40B4-BE49-F238E27FC236}">
                      <a16:creationId xmlns:a16="http://schemas.microsoft.com/office/drawing/2014/main" id="{BC434E39-C219-42FE-9D15-EEC638D90E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243"/>
                  <a:ext cx="1746" cy="16"/>
                </a:xfrm>
                <a:prstGeom prst="rect">
                  <a:avLst/>
                </a:prstGeom>
                <a:solidFill>
                  <a:srgbClr val="004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15" name="Rectangle 389">
                  <a:extLst>
                    <a:ext uri="{FF2B5EF4-FFF2-40B4-BE49-F238E27FC236}">
                      <a16:creationId xmlns:a16="http://schemas.microsoft.com/office/drawing/2014/main" id="{827753E5-8C7D-444E-B19E-DC68574CAB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259"/>
                  <a:ext cx="1746" cy="16"/>
                </a:xfrm>
                <a:prstGeom prst="rect">
                  <a:avLst/>
                </a:prstGeom>
                <a:solidFill>
                  <a:srgbClr val="004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16" name="Rectangle 390">
                  <a:extLst>
                    <a:ext uri="{FF2B5EF4-FFF2-40B4-BE49-F238E27FC236}">
                      <a16:creationId xmlns:a16="http://schemas.microsoft.com/office/drawing/2014/main" id="{230C533B-92C5-40F6-A80B-3ACF682FF6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275"/>
                  <a:ext cx="1746" cy="16"/>
                </a:xfrm>
                <a:prstGeom prst="rect">
                  <a:avLst/>
                </a:prstGeom>
                <a:solidFill>
                  <a:srgbClr val="0045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17" name="Rectangle 391">
                  <a:extLst>
                    <a:ext uri="{FF2B5EF4-FFF2-40B4-BE49-F238E27FC236}">
                      <a16:creationId xmlns:a16="http://schemas.microsoft.com/office/drawing/2014/main" id="{8213704E-4E27-41E0-A773-8CC533FBBD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291"/>
                  <a:ext cx="1746" cy="16"/>
                </a:xfrm>
                <a:prstGeom prst="rect">
                  <a:avLst/>
                </a:prstGeom>
                <a:solidFill>
                  <a:srgbClr val="004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18" name="Rectangle 392">
                  <a:extLst>
                    <a:ext uri="{FF2B5EF4-FFF2-40B4-BE49-F238E27FC236}">
                      <a16:creationId xmlns:a16="http://schemas.microsoft.com/office/drawing/2014/main" id="{72D2B902-085F-4E90-8A2A-812A0FA5BA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307"/>
                  <a:ext cx="1746" cy="16"/>
                </a:xfrm>
                <a:prstGeom prst="rect">
                  <a:avLst/>
                </a:prstGeom>
                <a:solidFill>
                  <a:srgbClr val="003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19" name="Rectangle 393">
                  <a:extLst>
                    <a:ext uri="{FF2B5EF4-FFF2-40B4-BE49-F238E27FC236}">
                      <a16:creationId xmlns:a16="http://schemas.microsoft.com/office/drawing/2014/main" id="{5F5CFC3B-4579-434C-B0E0-3E32C34E2E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323"/>
                  <a:ext cx="1746" cy="16"/>
                </a:xfrm>
                <a:prstGeom prst="rect">
                  <a:avLst/>
                </a:prstGeom>
                <a:solidFill>
                  <a:srgbClr val="003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20" name="Rectangle 394">
                  <a:extLst>
                    <a:ext uri="{FF2B5EF4-FFF2-40B4-BE49-F238E27FC236}">
                      <a16:creationId xmlns:a16="http://schemas.microsoft.com/office/drawing/2014/main" id="{8BB270C5-11EB-48A2-8243-4F02676610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339"/>
                  <a:ext cx="1746" cy="16"/>
                </a:xfrm>
                <a:prstGeom prst="rect">
                  <a:avLst/>
                </a:prstGeom>
                <a:solidFill>
                  <a:srgbClr val="0034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21" name="Rectangle 395">
                  <a:extLst>
                    <a:ext uri="{FF2B5EF4-FFF2-40B4-BE49-F238E27FC236}">
                      <a16:creationId xmlns:a16="http://schemas.microsoft.com/office/drawing/2014/main" id="{F3BCB252-46D1-4067-BF07-0CF272FF0B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355"/>
                  <a:ext cx="1746" cy="16"/>
                </a:xfrm>
                <a:prstGeom prst="rect">
                  <a:avLst/>
                </a:prstGeom>
                <a:solidFill>
                  <a:srgbClr val="002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22" name="Rectangle 396">
                  <a:extLst>
                    <a:ext uri="{FF2B5EF4-FFF2-40B4-BE49-F238E27FC236}">
                      <a16:creationId xmlns:a16="http://schemas.microsoft.com/office/drawing/2014/main" id="{90D036F1-760B-413D-AA57-679EFCD6A9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371"/>
                  <a:ext cx="1746" cy="17"/>
                </a:xfrm>
                <a:prstGeom prst="rect">
                  <a:avLst/>
                </a:prstGeom>
                <a:solidFill>
                  <a:srgbClr val="002B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23" name="Rectangle 397">
                  <a:extLst>
                    <a:ext uri="{FF2B5EF4-FFF2-40B4-BE49-F238E27FC236}">
                      <a16:creationId xmlns:a16="http://schemas.microsoft.com/office/drawing/2014/main" id="{2DE654DD-637B-4ED9-B81F-139642523C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388"/>
                  <a:ext cx="1746" cy="16"/>
                </a:xfrm>
                <a:prstGeom prst="rect">
                  <a:avLst/>
                </a:prstGeom>
                <a:solidFill>
                  <a:srgbClr val="002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24" name="Rectangle 398">
                  <a:extLst>
                    <a:ext uri="{FF2B5EF4-FFF2-40B4-BE49-F238E27FC236}">
                      <a16:creationId xmlns:a16="http://schemas.microsoft.com/office/drawing/2014/main" id="{CC62BEC5-FBCB-4986-9BA2-06E0E9325A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404"/>
                  <a:ext cx="1746" cy="16"/>
                </a:xfrm>
                <a:prstGeom prst="rect">
                  <a:avLst/>
                </a:prstGeom>
                <a:solidFill>
                  <a:srgbClr val="002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25" name="Rectangle 399">
                  <a:extLst>
                    <a:ext uri="{FF2B5EF4-FFF2-40B4-BE49-F238E27FC236}">
                      <a16:creationId xmlns:a16="http://schemas.microsoft.com/office/drawing/2014/main" id="{06F52820-3238-46A8-9228-28172A0C85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420"/>
                  <a:ext cx="1746" cy="16"/>
                </a:xfrm>
                <a:prstGeom prst="rect">
                  <a:avLst/>
                </a:prstGeom>
                <a:solidFill>
                  <a:srgbClr val="001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26" name="Rectangle 400">
                  <a:extLst>
                    <a:ext uri="{FF2B5EF4-FFF2-40B4-BE49-F238E27FC236}">
                      <a16:creationId xmlns:a16="http://schemas.microsoft.com/office/drawing/2014/main" id="{2B9CB0BB-A40A-4A9D-829D-2C2EFA4073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436"/>
                  <a:ext cx="1746" cy="16"/>
                </a:xfrm>
                <a:prstGeom prst="rect">
                  <a:avLst/>
                </a:prstGeom>
                <a:solidFill>
                  <a:srgbClr val="001A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27" name="Rectangle 401">
                  <a:extLst>
                    <a:ext uri="{FF2B5EF4-FFF2-40B4-BE49-F238E27FC236}">
                      <a16:creationId xmlns:a16="http://schemas.microsoft.com/office/drawing/2014/main" id="{A5F4756F-34CF-4FF5-B677-AE41C5B936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452"/>
                  <a:ext cx="1746" cy="16"/>
                </a:xfrm>
                <a:prstGeom prst="rect">
                  <a:avLst/>
                </a:prstGeom>
                <a:solidFill>
                  <a:srgbClr val="001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28" name="Rectangle 402">
                  <a:extLst>
                    <a:ext uri="{FF2B5EF4-FFF2-40B4-BE49-F238E27FC236}">
                      <a16:creationId xmlns:a16="http://schemas.microsoft.com/office/drawing/2014/main" id="{95F2B025-E140-415E-AD47-954BCF4468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468"/>
                  <a:ext cx="1746" cy="16"/>
                </a:xfrm>
                <a:prstGeom prst="rect">
                  <a:avLst/>
                </a:prstGeom>
                <a:solidFill>
                  <a:srgbClr val="001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29" name="Rectangle 403">
                  <a:extLst>
                    <a:ext uri="{FF2B5EF4-FFF2-40B4-BE49-F238E27FC236}">
                      <a16:creationId xmlns:a16="http://schemas.microsoft.com/office/drawing/2014/main" id="{F6C1922F-4CFF-4595-91D7-4C9037E1F1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484"/>
                  <a:ext cx="1746" cy="16"/>
                </a:xfrm>
                <a:prstGeom prst="rect">
                  <a:avLst/>
                </a:prstGeom>
                <a:solidFill>
                  <a:srgbClr val="000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30" name="Rectangle 404">
                  <a:extLst>
                    <a:ext uri="{FF2B5EF4-FFF2-40B4-BE49-F238E27FC236}">
                      <a16:creationId xmlns:a16="http://schemas.microsoft.com/office/drawing/2014/main" id="{63BA0449-E8D8-4BFD-A932-FBFAD456A4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500"/>
                  <a:ext cx="1746" cy="16"/>
                </a:xfrm>
                <a:prstGeom prst="rect">
                  <a:avLst/>
                </a:prstGeom>
                <a:solidFill>
                  <a:srgbClr val="000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31" name="Rectangle 405">
                  <a:extLst>
                    <a:ext uri="{FF2B5EF4-FFF2-40B4-BE49-F238E27FC236}">
                      <a16:creationId xmlns:a16="http://schemas.microsoft.com/office/drawing/2014/main" id="{43205A78-C5E0-441E-B4B7-1D67A09C0D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516"/>
                  <a:ext cx="1746" cy="16"/>
                </a:xfrm>
                <a:prstGeom prst="rect">
                  <a:avLst/>
                </a:prstGeom>
                <a:solidFill>
                  <a:srgbClr val="0005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32" name="Rectangle 406">
                  <a:extLst>
                    <a:ext uri="{FF2B5EF4-FFF2-40B4-BE49-F238E27FC236}">
                      <a16:creationId xmlns:a16="http://schemas.microsoft.com/office/drawing/2014/main" id="{C113479D-3519-465B-ABD2-07658485AA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532"/>
                  <a:ext cx="1746" cy="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33" name="Rectangle 407">
                  <a:extLst>
                    <a:ext uri="{FF2B5EF4-FFF2-40B4-BE49-F238E27FC236}">
                      <a16:creationId xmlns:a16="http://schemas.microsoft.com/office/drawing/2014/main" id="{D876DE67-B5A0-491D-85B5-1D26B4DC7F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532"/>
                  <a:ext cx="1325" cy="17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34" name="Rectangle 408">
                  <a:extLst>
                    <a:ext uri="{FF2B5EF4-FFF2-40B4-BE49-F238E27FC236}">
                      <a16:creationId xmlns:a16="http://schemas.microsoft.com/office/drawing/2014/main" id="{032EF12D-3764-416C-BED8-990301EB1A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549"/>
                  <a:ext cx="1325" cy="17"/>
                </a:xfrm>
                <a:prstGeom prst="rect">
                  <a:avLst/>
                </a:prstGeom>
                <a:solidFill>
                  <a:srgbClr val="007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35" name="Rectangle 409">
                  <a:extLst>
                    <a:ext uri="{FF2B5EF4-FFF2-40B4-BE49-F238E27FC236}">
                      <a16:creationId xmlns:a16="http://schemas.microsoft.com/office/drawing/2014/main" id="{B00471D0-AE02-43D7-90F2-1465BBB01E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566"/>
                  <a:ext cx="1325" cy="16"/>
                </a:xfrm>
                <a:prstGeom prst="rect">
                  <a:avLst/>
                </a:prstGeom>
                <a:solidFill>
                  <a:srgbClr val="007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36" name="Rectangle 410">
                  <a:extLst>
                    <a:ext uri="{FF2B5EF4-FFF2-40B4-BE49-F238E27FC236}">
                      <a16:creationId xmlns:a16="http://schemas.microsoft.com/office/drawing/2014/main" id="{AAA83834-2E68-4895-9191-DD37AD2F63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582"/>
                  <a:ext cx="1325" cy="17"/>
                </a:xfrm>
                <a:prstGeom prst="rect">
                  <a:avLst/>
                </a:prstGeom>
                <a:solidFill>
                  <a:srgbClr val="0074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37" name="Rectangle 411">
                  <a:extLst>
                    <a:ext uri="{FF2B5EF4-FFF2-40B4-BE49-F238E27FC236}">
                      <a16:creationId xmlns:a16="http://schemas.microsoft.com/office/drawing/2014/main" id="{9B731A51-F239-4617-8938-171D484AB0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599"/>
                  <a:ext cx="1325" cy="16"/>
                </a:xfrm>
                <a:prstGeom prst="rect">
                  <a:avLst/>
                </a:prstGeom>
                <a:solidFill>
                  <a:srgbClr val="006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38" name="Rectangle 412">
                  <a:extLst>
                    <a:ext uri="{FF2B5EF4-FFF2-40B4-BE49-F238E27FC236}">
                      <a16:creationId xmlns:a16="http://schemas.microsoft.com/office/drawing/2014/main" id="{AC383231-78F5-4C60-BE09-EE0AB34CC4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615"/>
                  <a:ext cx="1325" cy="17"/>
                </a:xfrm>
                <a:prstGeom prst="rect">
                  <a:avLst/>
                </a:prstGeom>
                <a:solidFill>
                  <a:srgbClr val="006B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39" name="Rectangle 413">
                  <a:extLst>
                    <a:ext uri="{FF2B5EF4-FFF2-40B4-BE49-F238E27FC236}">
                      <a16:creationId xmlns:a16="http://schemas.microsoft.com/office/drawing/2014/main" id="{D8DA9A6E-553B-4BB0-931A-67E6745B45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632"/>
                  <a:ext cx="1325" cy="16"/>
                </a:xfrm>
                <a:prstGeom prst="rect">
                  <a:avLst/>
                </a:prstGeom>
                <a:solidFill>
                  <a:srgbClr val="006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40" name="Rectangle 414">
                  <a:extLst>
                    <a:ext uri="{FF2B5EF4-FFF2-40B4-BE49-F238E27FC236}">
                      <a16:creationId xmlns:a16="http://schemas.microsoft.com/office/drawing/2014/main" id="{1939D4CB-32C6-422B-A5D4-2436FE6BAB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648"/>
                  <a:ext cx="1325" cy="17"/>
                </a:xfrm>
                <a:prstGeom prst="rect">
                  <a:avLst/>
                </a:prstGeom>
                <a:solidFill>
                  <a:srgbClr val="006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41" name="Rectangle 415">
                  <a:extLst>
                    <a:ext uri="{FF2B5EF4-FFF2-40B4-BE49-F238E27FC236}">
                      <a16:creationId xmlns:a16="http://schemas.microsoft.com/office/drawing/2014/main" id="{62371811-2530-471D-8844-82A6D1104F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665"/>
                  <a:ext cx="1325" cy="16"/>
                </a:xfrm>
                <a:prstGeom prst="rect">
                  <a:avLst/>
                </a:prstGeom>
                <a:solidFill>
                  <a:srgbClr val="005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42" name="Rectangle 416">
                  <a:extLst>
                    <a:ext uri="{FF2B5EF4-FFF2-40B4-BE49-F238E27FC236}">
                      <a16:creationId xmlns:a16="http://schemas.microsoft.com/office/drawing/2014/main" id="{648D308C-F46D-41B4-BC51-D784271BAA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681"/>
                  <a:ext cx="1325" cy="17"/>
                </a:xfrm>
                <a:prstGeom prst="rect">
                  <a:avLst/>
                </a:prstGeom>
                <a:solidFill>
                  <a:srgbClr val="005A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43" name="Rectangle 417">
                  <a:extLst>
                    <a:ext uri="{FF2B5EF4-FFF2-40B4-BE49-F238E27FC236}">
                      <a16:creationId xmlns:a16="http://schemas.microsoft.com/office/drawing/2014/main" id="{C5D357D0-540F-4641-B1F9-1321BF6EDD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698"/>
                  <a:ext cx="1325" cy="17"/>
                </a:xfrm>
                <a:prstGeom prst="rect">
                  <a:avLst/>
                </a:prstGeom>
                <a:solidFill>
                  <a:srgbClr val="005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44" name="Rectangle 418">
                  <a:extLst>
                    <a:ext uri="{FF2B5EF4-FFF2-40B4-BE49-F238E27FC236}">
                      <a16:creationId xmlns:a16="http://schemas.microsoft.com/office/drawing/2014/main" id="{7E7A26F4-7E1D-43C2-85C1-7F9D70C23D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715"/>
                  <a:ext cx="1325" cy="16"/>
                </a:xfrm>
                <a:prstGeom prst="rect">
                  <a:avLst/>
                </a:prstGeom>
                <a:solidFill>
                  <a:srgbClr val="005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45" name="Rectangle 419">
                  <a:extLst>
                    <a:ext uri="{FF2B5EF4-FFF2-40B4-BE49-F238E27FC236}">
                      <a16:creationId xmlns:a16="http://schemas.microsoft.com/office/drawing/2014/main" id="{522CE3F2-DB51-4BE8-B5E4-2FB6653DE4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731"/>
                  <a:ext cx="1325" cy="17"/>
                </a:xfrm>
                <a:prstGeom prst="rect">
                  <a:avLst/>
                </a:prstGeom>
                <a:solidFill>
                  <a:srgbClr val="004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46" name="Rectangle 420">
                  <a:extLst>
                    <a:ext uri="{FF2B5EF4-FFF2-40B4-BE49-F238E27FC236}">
                      <a16:creationId xmlns:a16="http://schemas.microsoft.com/office/drawing/2014/main" id="{237B4101-7821-4C50-BDCA-64FB2DFA0E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748"/>
                  <a:ext cx="1325" cy="16"/>
                </a:xfrm>
                <a:prstGeom prst="rect">
                  <a:avLst/>
                </a:prstGeom>
                <a:solidFill>
                  <a:srgbClr val="004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47" name="Rectangle 421">
                  <a:extLst>
                    <a:ext uri="{FF2B5EF4-FFF2-40B4-BE49-F238E27FC236}">
                      <a16:creationId xmlns:a16="http://schemas.microsoft.com/office/drawing/2014/main" id="{573835C0-78C6-4A93-B34B-25C5219FC0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764"/>
                  <a:ext cx="1325" cy="17"/>
                </a:xfrm>
                <a:prstGeom prst="rect">
                  <a:avLst/>
                </a:prstGeom>
                <a:solidFill>
                  <a:srgbClr val="0045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48" name="Rectangle 422">
                  <a:extLst>
                    <a:ext uri="{FF2B5EF4-FFF2-40B4-BE49-F238E27FC236}">
                      <a16:creationId xmlns:a16="http://schemas.microsoft.com/office/drawing/2014/main" id="{8A483980-B382-4024-A2EC-867F6829D8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781"/>
                  <a:ext cx="1325" cy="16"/>
                </a:xfrm>
                <a:prstGeom prst="rect">
                  <a:avLst/>
                </a:prstGeom>
                <a:solidFill>
                  <a:srgbClr val="004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</p:grpSp>
          <p:sp>
            <p:nvSpPr>
              <p:cNvPr id="107537" name="Rectangle 423">
                <a:extLst>
                  <a:ext uri="{FF2B5EF4-FFF2-40B4-BE49-F238E27FC236}">
                    <a16:creationId xmlns:a16="http://schemas.microsoft.com/office/drawing/2014/main" id="{CAA06379-4BEA-41BB-81F5-9D56F41C68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626"/>
                <a:ext cx="2063" cy="25"/>
              </a:xfrm>
              <a:prstGeom prst="rect">
                <a:avLst/>
              </a:prstGeom>
              <a:solidFill>
                <a:srgbClr val="003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38" name="Rectangle 424">
                <a:extLst>
                  <a:ext uri="{FF2B5EF4-FFF2-40B4-BE49-F238E27FC236}">
                    <a16:creationId xmlns:a16="http://schemas.microsoft.com/office/drawing/2014/main" id="{3D678568-8D3E-4102-9228-C279F4F6D8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651"/>
                <a:ext cx="2063" cy="26"/>
              </a:xfrm>
              <a:prstGeom prst="rect">
                <a:avLst/>
              </a:prstGeom>
              <a:solidFill>
                <a:srgbClr val="003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39" name="Rectangle 425">
                <a:extLst>
                  <a:ext uri="{FF2B5EF4-FFF2-40B4-BE49-F238E27FC236}">
                    <a16:creationId xmlns:a16="http://schemas.microsoft.com/office/drawing/2014/main" id="{7C262B74-6B8F-46B5-8FF4-A60C9B1754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677"/>
                <a:ext cx="2063" cy="27"/>
              </a:xfrm>
              <a:prstGeom prst="rect">
                <a:avLst/>
              </a:prstGeom>
              <a:solidFill>
                <a:srgbClr val="003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40" name="Rectangle 426">
                <a:extLst>
                  <a:ext uri="{FF2B5EF4-FFF2-40B4-BE49-F238E27FC236}">
                    <a16:creationId xmlns:a16="http://schemas.microsoft.com/office/drawing/2014/main" id="{FACD5621-8A81-468C-8767-5A9D02DE8E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704"/>
                <a:ext cx="2063" cy="24"/>
              </a:xfrm>
              <a:prstGeom prst="rect">
                <a:avLst/>
              </a:prstGeom>
              <a:solidFill>
                <a:srgbClr val="002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41" name="Rectangle 427">
                <a:extLst>
                  <a:ext uri="{FF2B5EF4-FFF2-40B4-BE49-F238E27FC236}">
                    <a16:creationId xmlns:a16="http://schemas.microsoft.com/office/drawing/2014/main" id="{AA76E8D6-E9E0-4E14-B49E-977B8ECF54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728"/>
                <a:ext cx="2063" cy="27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42" name="Rectangle 428">
                <a:extLst>
                  <a:ext uri="{FF2B5EF4-FFF2-40B4-BE49-F238E27FC236}">
                    <a16:creationId xmlns:a16="http://schemas.microsoft.com/office/drawing/2014/main" id="{AFAB1D4F-F4D1-4E82-B25D-6BC4A7FF69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755"/>
                <a:ext cx="2063" cy="25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43" name="Rectangle 429">
                <a:extLst>
                  <a:ext uri="{FF2B5EF4-FFF2-40B4-BE49-F238E27FC236}">
                    <a16:creationId xmlns:a16="http://schemas.microsoft.com/office/drawing/2014/main" id="{78F29FA7-F54C-4D8C-9D45-AB48E7805C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780"/>
                <a:ext cx="2063" cy="26"/>
              </a:xfrm>
              <a:prstGeom prst="rect">
                <a:avLst/>
              </a:prstGeom>
              <a:solidFill>
                <a:srgbClr val="002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44" name="Rectangle 430">
                <a:extLst>
                  <a:ext uri="{FF2B5EF4-FFF2-40B4-BE49-F238E27FC236}">
                    <a16:creationId xmlns:a16="http://schemas.microsoft.com/office/drawing/2014/main" id="{F1F51835-E2B6-4481-AC1F-08F3C8329B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806"/>
                <a:ext cx="2063" cy="25"/>
              </a:xfrm>
              <a:prstGeom prst="rect">
                <a:avLst/>
              </a:prstGeom>
              <a:solidFill>
                <a:srgbClr val="001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45" name="Rectangle 431">
                <a:extLst>
                  <a:ext uri="{FF2B5EF4-FFF2-40B4-BE49-F238E27FC236}">
                    <a16:creationId xmlns:a16="http://schemas.microsoft.com/office/drawing/2014/main" id="{0865E558-13D0-4B75-A7CF-6C3BC12A99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831"/>
                <a:ext cx="2063" cy="27"/>
              </a:xfrm>
              <a:prstGeom prst="rect">
                <a:avLst/>
              </a:prstGeom>
              <a:solidFill>
                <a:srgbClr val="001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46" name="Rectangle 432">
                <a:extLst>
                  <a:ext uri="{FF2B5EF4-FFF2-40B4-BE49-F238E27FC236}">
                    <a16:creationId xmlns:a16="http://schemas.microsoft.com/office/drawing/2014/main" id="{57C46A57-559E-4710-8E40-AB16284AF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858"/>
                <a:ext cx="2063" cy="25"/>
              </a:xfrm>
              <a:prstGeom prst="rect">
                <a:avLst/>
              </a:prstGeom>
              <a:solidFill>
                <a:srgbClr val="001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47" name="Rectangle 433">
                <a:extLst>
                  <a:ext uri="{FF2B5EF4-FFF2-40B4-BE49-F238E27FC236}">
                    <a16:creationId xmlns:a16="http://schemas.microsoft.com/office/drawing/2014/main" id="{92C1A904-91BF-4D86-8726-2ECEA5A28B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883"/>
                <a:ext cx="2063" cy="26"/>
              </a:xfrm>
              <a:prstGeom prst="rect">
                <a:avLst/>
              </a:prstGeom>
              <a:solidFill>
                <a:srgbClr val="001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48" name="Rectangle 434">
                <a:extLst>
                  <a:ext uri="{FF2B5EF4-FFF2-40B4-BE49-F238E27FC236}">
                    <a16:creationId xmlns:a16="http://schemas.microsoft.com/office/drawing/2014/main" id="{0FD00129-6C6D-4343-B3AF-A59F727956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909"/>
                <a:ext cx="2063" cy="27"/>
              </a:xfrm>
              <a:prstGeom prst="rect">
                <a:avLst/>
              </a:prstGeom>
              <a:solidFill>
                <a:srgbClr val="000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49" name="Rectangle 435">
                <a:extLst>
                  <a:ext uri="{FF2B5EF4-FFF2-40B4-BE49-F238E27FC236}">
                    <a16:creationId xmlns:a16="http://schemas.microsoft.com/office/drawing/2014/main" id="{3623C50D-89DE-4E84-A42C-3A476EDAFF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936"/>
                <a:ext cx="2063" cy="24"/>
              </a:xfrm>
              <a:prstGeom prst="rect">
                <a:avLst/>
              </a:prstGeom>
              <a:solidFill>
                <a:srgbClr val="000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50" name="Rectangle 436">
                <a:extLst>
                  <a:ext uri="{FF2B5EF4-FFF2-40B4-BE49-F238E27FC236}">
                    <a16:creationId xmlns:a16="http://schemas.microsoft.com/office/drawing/2014/main" id="{2019A070-7430-4D2C-9FBB-CB0B91DFF6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960"/>
                <a:ext cx="2063" cy="27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51" name="Rectangle 437">
                <a:extLst>
                  <a:ext uri="{FF2B5EF4-FFF2-40B4-BE49-F238E27FC236}">
                    <a16:creationId xmlns:a16="http://schemas.microsoft.com/office/drawing/2014/main" id="{5CAB0212-D0D8-4B68-8BB3-95720B29C6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987"/>
                <a:ext cx="2063" cy="1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52" name="Rectangle 438">
                <a:extLst>
                  <a:ext uri="{FF2B5EF4-FFF2-40B4-BE49-F238E27FC236}">
                    <a16:creationId xmlns:a16="http://schemas.microsoft.com/office/drawing/2014/main" id="{71F69EF3-D36A-476D-92B5-208EFCEEA6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227"/>
                <a:ext cx="2063" cy="77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53" name="Rectangle 439">
                <a:extLst>
                  <a:ext uri="{FF2B5EF4-FFF2-40B4-BE49-F238E27FC236}">
                    <a16:creationId xmlns:a16="http://schemas.microsoft.com/office/drawing/2014/main" id="{80DDAB82-783F-4360-A0EB-985B7FEA26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213"/>
                <a:ext cx="2063" cy="26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54" name="Rectangle 440">
                <a:extLst>
                  <a:ext uri="{FF2B5EF4-FFF2-40B4-BE49-F238E27FC236}">
                    <a16:creationId xmlns:a16="http://schemas.microsoft.com/office/drawing/2014/main" id="{47D44BA0-4745-4FDF-8C8B-C36E25D77B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239"/>
                <a:ext cx="2063" cy="27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55" name="Rectangle 441">
                <a:extLst>
                  <a:ext uri="{FF2B5EF4-FFF2-40B4-BE49-F238E27FC236}">
                    <a16:creationId xmlns:a16="http://schemas.microsoft.com/office/drawing/2014/main" id="{A6A9E09D-536F-400C-B17D-D2D65A613F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266"/>
                <a:ext cx="2063" cy="25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56" name="Rectangle 442">
                <a:extLst>
                  <a:ext uri="{FF2B5EF4-FFF2-40B4-BE49-F238E27FC236}">
                    <a16:creationId xmlns:a16="http://schemas.microsoft.com/office/drawing/2014/main" id="{27655E4C-5B00-41B9-9B22-6FCDAC3F95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291"/>
                <a:ext cx="2063" cy="26"/>
              </a:xfrm>
              <a:prstGeom prst="rect">
                <a:avLst/>
              </a:prstGeom>
              <a:solidFill>
                <a:srgbClr val="00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57" name="Rectangle 443">
                <a:extLst>
                  <a:ext uri="{FF2B5EF4-FFF2-40B4-BE49-F238E27FC236}">
                    <a16:creationId xmlns:a16="http://schemas.microsoft.com/office/drawing/2014/main" id="{279A7B2E-C9E7-4051-9622-229B601B18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317"/>
                <a:ext cx="2063" cy="25"/>
              </a:xfrm>
              <a:prstGeom prst="rect">
                <a:avLst/>
              </a:prstGeom>
              <a:solidFill>
                <a:srgbClr val="00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58" name="Rectangle 444">
                <a:extLst>
                  <a:ext uri="{FF2B5EF4-FFF2-40B4-BE49-F238E27FC236}">
                    <a16:creationId xmlns:a16="http://schemas.microsoft.com/office/drawing/2014/main" id="{F92CA415-23E2-4923-8524-B39549D868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342"/>
                <a:ext cx="2063" cy="27"/>
              </a:xfrm>
              <a:prstGeom prst="rect">
                <a:avLst/>
              </a:prstGeom>
              <a:solidFill>
                <a:srgbClr val="00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59" name="Rectangle 445">
                <a:extLst>
                  <a:ext uri="{FF2B5EF4-FFF2-40B4-BE49-F238E27FC236}">
                    <a16:creationId xmlns:a16="http://schemas.microsoft.com/office/drawing/2014/main" id="{E6829D45-2114-4F75-A6D9-16BBC36324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369"/>
                <a:ext cx="2063" cy="25"/>
              </a:xfrm>
              <a:prstGeom prst="rect">
                <a:avLst/>
              </a:prstGeom>
              <a:solidFill>
                <a:srgbClr val="00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60" name="Rectangle 446">
                <a:extLst>
                  <a:ext uri="{FF2B5EF4-FFF2-40B4-BE49-F238E27FC236}">
                    <a16:creationId xmlns:a16="http://schemas.microsoft.com/office/drawing/2014/main" id="{130AC8A7-DB53-46A8-9E62-75AD79E7F3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394"/>
                <a:ext cx="2063" cy="26"/>
              </a:xfrm>
              <a:prstGeom prst="rect">
                <a:avLst/>
              </a:prstGeom>
              <a:solidFill>
                <a:srgbClr val="006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61" name="Rectangle 447">
                <a:extLst>
                  <a:ext uri="{FF2B5EF4-FFF2-40B4-BE49-F238E27FC236}">
                    <a16:creationId xmlns:a16="http://schemas.microsoft.com/office/drawing/2014/main" id="{DC438A6D-A427-4934-A72D-8A970DE291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420"/>
                <a:ext cx="2063" cy="25"/>
              </a:xfrm>
              <a:prstGeom prst="rect">
                <a:avLst/>
              </a:prstGeom>
              <a:solidFill>
                <a:srgbClr val="005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62" name="Rectangle 448">
                <a:extLst>
                  <a:ext uri="{FF2B5EF4-FFF2-40B4-BE49-F238E27FC236}">
                    <a16:creationId xmlns:a16="http://schemas.microsoft.com/office/drawing/2014/main" id="{FA6DD6A9-D8D8-42C0-8D1B-8517F2E4AB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445"/>
                <a:ext cx="2063" cy="27"/>
              </a:xfrm>
              <a:prstGeom prst="rect">
                <a:avLst/>
              </a:prstGeom>
              <a:solidFill>
                <a:srgbClr val="005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63" name="Rectangle 449">
                <a:extLst>
                  <a:ext uri="{FF2B5EF4-FFF2-40B4-BE49-F238E27FC236}">
                    <a16:creationId xmlns:a16="http://schemas.microsoft.com/office/drawing/2014/main" id="{810206BC-93C8-4A87-BEC2-AF3E93E3B4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472"/>
                <a:ext cx="2063" cy="26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64" name="Rectangle 450">
                <a:extLst>
                  <a:ext uri="{FF2B5EF4-FFF2-40B4-BE49-F238E27FC236}">
                    <a16:creationId xmlns:a16="http://schemas.microsoft.com/office/drawing/2014/main" id="{3BFFA9DB-F3A0-4EB4-8589-65AF5B864E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498"/>
                <a:ext cx="2063" cy="25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65" name="Rectangle 451">
                <a:extLst>
                  <a:ext uri="{FF2B5EF4-FFF2-40B4-BE49-F238E27FC236}">
                    <a16:creationId xmlns:a16="http://schemas.microsoft.com/office/drawing/2014/main" id="{047E0FF2-831B-4446-A2A9-3A8457FF7F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523"/>
                <a:ext cx="2063" cy="26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66" name="Rectangle 452">
                <a:extLst>
                  <a:ext uri="{FF2B5EF4-FFF2-40B4-BE49-F238E27FC236}">
                    <a16:creationId xmlns:a16="http://schemas.microsoft.com/office/drawing/2014/main" id="{E112489F-878C-49BB-B1A1-1834C1AEA0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549"/>
                <a:ext cx="2063" cy="25"/>
              </a:xfrm>
              <a:prstGeom prst="rect">
                <a:avLst/>
              </a:prstGeom>
              <a:solidFill>
                <a:srgbClr val="004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67" name="Rectangle 453">
                <a:extLst>
                  <a:ext uri="{FF2B5EF4-FFF2-40B4-BE49-F238E27FC236}">
                    <a16:creationId xmlns:a16="http://schemas.microsoft.com/office/drawing/2014/main" id="{0F86E4FC-138E-4103-A676-BDD5A41F38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574"/>
                <a:ext cx="2063" cy="27"/>
              </a:xfrm>
              <a:prstGeom prst="rect">
                <a:avLst/>
              </a:prstGeom>
              <a:solidFill>
                <a:srgbClr val="004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68" name="Rectangle 454">
                <a:extLst>
                  <a:ext uri="{FF2B5EF4-FFF2-40B4-BE49-F238E27FC236}">
                    <a16:creationId xmlns:a16="http://schemas.microsoft.com/office/drawing/2014/main" id="{092D69FC-9444-432D-ADE9-D00137A401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601"/>
                <a:ext cx="2063" cy="25"/>
              </a:xfrm>
              <a:prstGeom prst="rect">
                <a:avLst/>
              </a:prstGeom>
              <a:solidFill>
                <a:srgbClr val="004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69" name="Rectangle 455">
                <a:extLst>
                  <a:ext uri="{FF2B5EF4-FFF2-40B4-BE49-F238E27FC236}">
                    <a16:creationId xmlns:a16="http://schemas.microsoft.com/office/drawing/2014/main" id="{A5AFE679-5B45-4A58-A92E-4FC4EF7F5E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626"/>
                <a:ext cx="2063" cy="25"/>
              </a:xfrm>
              <a:prstGeom prst="rect">
                <a:avLst/>
              </a:prstGeom>
              <a:solidFill>
                <a:srgbClr val="003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70" name="Rectangle 456">
                <a:extLst>
                  <a:ext uri="{FF2B5EF4-FFF2-40B4-BE49-F238E27FC236}">
                    <a16:creationId xmlns:a16="http://schemas.microsoft.com/office/drawing/2014/main" id="{80A9A5DF-0622-45E3-B00B-3D23281EBB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651"/>
                <a:ext cx="2063" cy="26"/>
              </a:xfrm>
              <a:prstGeom prst="rect">
                <a:avLst/>
              </a:prstGeom>
              <a:solidFill>
                <a:srgbClr val="003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71" name="Rectangle 457">
                <a:extLst>
                  <a:ext uri="{FF2B5EF4-FFF2-40B4-BE49-F238E27FC236}">
                    <a16:creationId xmlns:a16="http://schemas.microsoft.com/office/drawing/2014/main" id="{FAD3F918-357C-4A3F-85E6-20A76A158E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677"/>
                <a:ext cx="2063" cy="27"/>
              </a:xfrm>
              <a:prstGeom prst="rect">
                <a:avLst/>
              </a:prstGeom>
              <a:solidFill>
                <a:srgbClr val="003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72" name="Rectangle 458">
                <a:extLst>
                  <a:ext uri="{FF2B5EF4-FFF2-40B4-BE49-F238E27FC236}">
                    <a16:creationId xmlns:a16="http://schemas.microsoft.com/office/drawing/2014/main" id="{D7805E6C-6766-48A3-B08D-E829323DC8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704"/>
                <a:ext cx="2063" cy="24"/>
              </a:xfrm>
              <a:prstGeom prst="rect">
                <a:avLst/>
              </a:prstGeom>
              <a:solidFill>
                <a:srgbClr val="002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73" name="Rectangle 459">
                <a:extLst>
                  <a:ext uri="{FF2B5EF4-FFF2-40B4-BE49-F238E27FC236}">
                    <a16:creationId xmlns:a16="http://schemas.microsoft.com/office/drawing/2014/main" id="{3980E8E6-B53B-4AB6-A41F-FB9BFC3F3D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728"/>
                <a:ext cx="2063" cy="27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74" name="Rectangle 460">
                <a:extLst>
                  <a:ext uri="{FF2B5EF4-FFF2-40B4-BE49-F238E27FC236}">
                    <a16:creationId xmlns:a16="http://schemas.microsoft.com/office/drawing/2014/main" id="{BFEBDC6B-3688-4CCB-A830-6484E986CB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755"/>
                <a:ext cx="2063" cy="25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75" name="Rectangle 461">
                <a:extLst>
                  <a:ext uri="{FF2B5EF4-FFF2-40B4-BE49-F238E27FC236}">
                    <a16:creationId xmlns:a16="http://schemas.microsoft.com/office/drawing/2014/main" id="{8683A41A-25AD-4B79-BC26-1A7DD8C63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780"/>
                <a:ext cx="2063" cy="26"/>
              </a:xfrm>
              <a:prstGeom prst="rect">
                <a:avLst/>
              </a:prstGeom>
              <a:solidFill>
                <a:srgbClr val="002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76" name="Rectangle 462">
                <a:extLst>
                  <a:ext uri="{FF2B5EF4-FFF2-40B4-BE49-F238E27FC236}">
                    <a16:creationId xmlns:a16="http://schemas.microsoft.com/office/drawing/2014/main" id="{B4416005-D23C-4C58-9969-A410521275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806"/>
                <a:ext cx="2063" cy="25"/>
              </a:xfrm>
              <a:prstGeom prst="rect">
                <a:avLst/>
              </a:prstGeom>
              <a:solidFill>
                <a:srgbClr val="001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77" name="Rectangle 463">
                <a:extLst>
                  <a:ext uri="{FF2B5EF4-FFF2-40B4-BE49-F238E27FC236}">
                    <a16:creationId xmlns:a16="http://schemas.microsoft.com/office/drawing/2014/main" id="{B4C18054-141C-4750-8200-3D07E33366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831"/>
                <a:ext cx="2063" cy="27"/>
              </a:xfrm>
              <a:prstGeom prst="rect">
                <a:avLst/>
              </a:prstGeom>
              <a:solidFill>
                <a:srgbClr val="001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78" name="Rectangle 464">
                <a:extLst>
                  <a:ext uri="{FF2B5EF4-FFF2-40B4-BE49-F238E27FC236}">
                    <a16:creationId xmlns:a16="http://schemas.microsoft.com/office/drawing/2014/main" id="{5E1B0E6C-29B2-449A-B81A-8348CFD48D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858"/>
                <a:ext cx="2063" cy="25"/>
              </a:xfrm>
              <a:prstGeom prst="rect">
                <a:avLst/>
              </a:prstGeom>
              <a:solidFill>
                <a:srgbClr val="001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79" name="Rectangle 465">
                <a:extLst>
                  <a:ext uri="{FF2B5EF4-FFF2-40B4-BE49-F238E27FC236}">
                    <a16:creationId xmlns:a16="http://schemas.microsoft.com/office/drawing/2014/main" id="{DB4F2484-1208-4669-8230-19F71F874E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883"/>
                <a:ext cx="2063" cy="26"/>
              </a:xfrm>
              <a:prstGeom prst="rect">
                <a:avLst/>
              </a:prstGeom>
              <a:solidFill>
                <a:srgbClr val="001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80" name="Rectangle 466">
                <a:extLst>
                  <a:ext uri="{FF2B5EF4-FFF2-40B4-BE49-F238E27FC236}">
                    <a16:creationId xmlns:a16="http://schemas.microsoft.com/office/drawing/2014/main" id="{40EC155B-EF46-4211-90C1-EE2E18872D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909"/>
                <a:ext cx="2063" cy="27"/>
              </a:xfrm>
              <a:prstGeom prst="rect">
                <a:avLst/>
              </a:prstGeom>
              <a:solidFill>
                <a:srgbClr val="000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81" name="Rectangle 467">
                <a:extLst>
                  <a:ext uri="{FF2B5EF4-FFF2-40B4-BE49-F238E27FC236}">
                    <a16:creationId xmlns:a16="http://schemas.microsoft.com/office/drawing/2014/main" id="{FD2B2B95-21D5-4751-B820-FBC8E85211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936"/>
                <a:ext cx="2063" cy="24"/>
              </a:xfrm>
              <a:prstGeom prst="rect">
                <a:avLst/>
              </a:prstGeom>
              <a:solidFill>
                <a:srgbClr val="000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82" name="Rectangle 468">
                <a:extLst>
                  <a:ext uri="{FF2B5EF4-FFF2-40B4-BE49-F238E27FC236}">
                    <a16:creationId xmlns:a16="http://schemas.microsoft.com/office/drawing/2014/main" id="{DEE67A84-6C9D-40CE-A94E-14D37DEE4E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960"/>
                <a:ext cx="2063" cy="27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83" name="Rectangle 469">
                <a:extLst>
                  <a:ext uri="{FF2B5EF4-FFF2-40B4-BE49-F238E27FC236}">
                    <a16:creationId xmlns:a16="http://schemas.microsoft.com/office/drawing/2014/main" id="{6A6EBC8A-D6F4-4CB4-AC25-4BA121EF9A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987"/>
                <a:ext cx="2063" cy="1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84" name="Rectangle 470">
                <a:extLst>
                  <a:ext uri="{FF2B5EF4-FFF2-40B4-BE49-F238E27FC236}">
                    <a16:creationId xmlns:a16="http://schemas.microsoft.com/office/drawing/2014/main" id="{B9B08E4C-4CBB-4D70-B4CC-0328E421E0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213"/>
                <a:ext cx="2719" cy="26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85" name="Rectangle 471">
                <a:extLst>
                  <a:ext uri="{FF2B5EF4-FFF2-40B4-BE49-F238E27FC236}">
                    <a16:creationId xmlns:a16="http://schemas.microsoft.com/office/drawing/2014/main" id="{55651E85-27E2-4F24-8363-7B561D4A5E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239"/>
                <a:ext cx="2719" cy="27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86" name="Rectangle 472">
                <a:extLst>
                  <a:ext uri="{FF2B5EF4-FFF2-40B4-BE49-F238E27FC236}">
                    <a16:creationId xmlns:a16="http://schemas.microsoft.com/office/drawing/2014/main" id="{6CAE3E77-48BC-42D3-B24E-F4CB45E82C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266"/>
                <a:ext cx="2719" cy="25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87" name="Rectangle 473">
                <a:extLst>
                  <a:ext uri="{FF2B5EF4-FFF2-40B4-BE49-F238E27FC236}">
                    <a16:creationId xmlns:a16="http://schemas.microsoft.com/office/drawing/2014/main" id="{6D65326B-A2F5-4CE0-9191-28DAD6F3CB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291"/>
                <a:ext cx="2719" cy="26"/>
              </a:xfrm>
              <a:prstGeom prst="rect">
                <a:avLst/>
              </a:prstGeom>
              <a:solidFill>
                <a:srgbClr val="00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88" name="Rectangle 474">
                <a:extLst>
                  <a:ext uri="{FF2B5EF4-FFF2-40B4-BE49-F238E27FC236}">
                    <a16:creationId xmlns:a16="http://schemas.microsoft.com/office/drawing/2014/main" id="{69B7E4B5-ECBC-4B11-B733-8A5900B007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317"/>
                <a:ext cx="2719" cy="25"/>
              </a:xfrm>
              <a:prstGeom prst="rect">
                <a:avLst/>
              </a:prstGeom>
              <a:solidFill>
                <a:srgbClr val="00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89" name="Rectangle 475">
                <a:extLst>
                  <a:ext uri="{FF2B5EF4-FFF2-40B4-BE49-F238E27FC236}">
                    <a16:creationId xmlns:a16="http://schemas.microsoft.com/office/drawing/2014/main" id="{ABCB8A45-592A-40C1-82AE-8D51E02665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342"/>
                <a:ext cx="2719" cy="27"/>
              </a:xfrm>
              <a:prstGeom prst="rect">
                <a:avLst/>
              </a:prstGeom>
              <a:solidFill>
                <a:srgbClr val="00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90" name="Rectangle 476">
                <a:extLst>
                  <a:ext uri="{FF2B5EF4-FFF2-40B4-BE49-F238E27FC236}">
                    <a16:creationId xmlns:a16="http://schemas.microsoft.com/office/drawing/2014/main" id="{E7C32CEB-7AA6-48E4-99E0-28D1FACACB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369"/>
                <a:ext cx="2719" cy="25"/>
              </a:xfrm>
              <a:prstGeom prst="rect">
                <a:avLst/>
              </a:prstGeom>
              <a:solidFill>
                <a:srgbClr val="00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91" name="Rectangle 477">
                <a:extLst>
                  <a:ext uri="{FF2B5EF4-FFF2-40B4-BE49-F238E27FC236}">
                    <a16:creationId xmlns:a16="http://schemas.microsoft.com/office/drawing/2014/main" id="{F1315BC7-C9C9-4F69-B223-38AE5A5009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394"/>
                <a:ext cx="2719" cy="26"/>
              </a:xfrm>
              <a:prstGeom prst="rect">
                <a:avLst/>
              </a:prstGeom>
              <a:solidFill>
                <a:srgbClr val="006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92" name="Rectangle 478">
                <a:extLst>
                  <a:ext uri="{FF2B5EF4-FFF2-40B4-BE49-F238E27FC236}">
                    <a16:creationId xmlns:a16="http://schemas.microsoft.com/office/drawing/2014/main" id="{2B49CDEF-0AF0-4C71-A20E-4AFBA48F9C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420"/>
                <a:ext cx="2719" cy="25"/>
              </a:xfrm>
              <a:prstGeom prst="rect">
                <a:avLst/>
              </a:prstGeom>
              <a:solidFill>
                <a:srgbClr val="005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93" name="Rectangle 479">
                <a:extLst>
                  <a:ext uri="{FF2B5EF4-FFF2-40B4-BE49-F238E27FC236}">
                    <a16:creationId xmlns:a16="http://schemas.microsoft.com/office/drawing/2014/main" id="{047D30D1-A28E-42E8-8940-CA70DB6CE0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445"/>
                <a:ext cx="2719" cy="27"/>
              </a:xfrm>
              <a:prstGeom prst="rect">
                <a:avLst/>
              </a:prstGeom>
              <a:solidFill>
                <a:srgbClr val="005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94" name="Rectangle 480">
                <a:extLst>
                  <a:ext uri="{FF2B5EF4-FFF2-40B4-BE49-F238E27FC236}">
                    <a16:creationId xmlns:a16="http://schemas.microsoft.com/office/drawing/2014/main" id="{CBBFE7E2-C17F-47BF-B0AB-35D4D60403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472"/>
                <a:ext cx="2719" cy="26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95" name="Rectangle 481">
                <a:extLst>
                  <a:ext uri="{FF2B5EF4-FFF2-40B4-BE49-F238E27FC236}">
                    <a16:creationId xmlns:a16="http://schemas.microsoft.com/office/drawing/2014/main" id="{4234CB84-2D7C-456F-8D39-1CECEEC2AC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498"/>
                <a:ext cx="2719" cy="25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96" name="Rectangle 482">
                <a:extLst>
                  <a:ext uri="{FF2B5EF4-FFF2-40B4-BE49-F238E27FC236}">
                    <a16:creationId xmlns:a16="http://schemas.microsoft.com/office/drawing/2014/main" id="{D00BEA86-4725-4614-89F6-041B211528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523"/>
                <a:ext cx="2719" cy="26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97" name="Rectangle 483">
                <a:extLst>
                  <a:ext uri="{FF2B5EF4-FFF2-40B4-BE49-F238E27FC236}">
                    <a16:creationId xmlns:a16="http://schemas.microsoft.com/office/drawing/2014/main" id="{058B89CB-4456-44EA-AB82-EDB95F49B1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549"/>
                <a:ext cx="2719" cy="25"/>
              </a:xfrm>
              <a:prstGeom prst="rect">
                <a:avLst/>
              </a:prstGeom>
              <a:solidFill>
                <a:srgbClr val="004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98" name="Rectangle 484">
                <a:extLst>
                  <a:ext uri="{FF2B5EF4-FFF2-40B4-BE49-F238E27FC236}">
                    <a16:creationId xmlns:a16="http://schemas.microsoft.com/office/drawing/2014/main" id="{A2F70F2F-2345-4885-9812-753945F1A6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574"/>
                <a:ext cx="2719" cy="27"/>
              </a:xfrm>
              <a:prstGeom prst="rect">
                <a:avLst/>
              </a:prstGeom>
              <a:solidFill>
                <a:srgbClr val="004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99" name="Rectangle 485">
                <a:extLst>
                  <a:ext uri="{FF2B5EF4-FFF2-40B4-BE49-F238E27FC236}">
                    <a16:creationId xmlns:a16="http://schemas.microsoft.com/office/drawing/2014/main" id="{2D991C00-4977-4E27-B6F7-D3C9F6909D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601"/>
                <a:ext cx="2719" cy="25"/>
              </a:xfrm>
              <a:prstGeom prst="rect">
                <a:avLst/>
              </a:prstGeom>
              <a:solidFill>
                <a:srgbClr val="004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00" name="Rectangle 486">
                <a:extLst>
                  <a:ext uri="{FF2B5EF4-FFF2-40B4-BE49-F238E27FC236}">
                    <a16:creationId xmlns:a16="http://schemas.microsoft.com/office/drawing/2014/main" id="{6BDD98BF-1F56-4ADD-8BFA-52F99DE2AA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626"/>
                <a:ext cx="2719" cy="25"/>
              </a:xfrm>
              <a:prstGeom prst="rect">
                <a:avLst/>
              </a:prstGeom>
              <a:solidFill>
                <a:srgbClr val="003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01" name="Rectangle 487">
                <a:extLst>
                  <a:ext uri="{FF2B5EF4-FFF2-40B4-BE49-F238E27FC236}">
                    <a16:creationId xmlns:a16="http://schemas.microsoft.com/office/drawing/2014/main" id="{1E087720-EED9-4365-8F78-BA563E2C4F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651"/>
                <a:ext cx="2719" cy="26"/>
              </a:xfrm>
              <a:prstGeom prst="rect">
                <a:avLst/>
              </a:prstGeom>
              <a:solidFill>
                <a:srgbClr val="003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02" name="Rectangle 488">
                <a:extLst>
                  <a:ext uri="{FF2B5EF4-FFF2-40B4-BE49-F238E27FC236}">
                    <a16:creationId xmlns:a16="http://schemas.microsoft.com/office/drawing/2014/main" id="{11552ACE-B6AD-4897-97A5-B27CE58464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677"/>
                <a:ext cx="2719" cy="27"/>
              </a:xfrm>
              <a:prstGeom prst="rect">
                <a:avLst/>
              </a:prstGeom>
              <a:solidFill>
                <a:srgbClr val="003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03" name="Rectangle 489">
                <a:extLst>
                  <a:ext uri="{FF2B5EF4-FFF2-40B4-BE49-F238E27FC236}">
                    <a16:creationId xmlns:a16="http://schemas.microsoft.com/office/drawing/2014/main" id="{5D4CC444-DDEE-47D9-A87E-E9C4CEB9A8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704"/>
                <a:ext cx="2719" cy="24"/>
              </a:xfrm>
              <a:prstGeom prst="rect">
                <a:avLst/>
              </a:prstGeom>
              <a:solidFill>
                <a:srgbClr val="002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04" name="Rectangle 490">
                <a:extLst>
                  <a:ext uri="{FF2B5EF4-FFF2-40B4-BE49-F238E27FC236}">
                    <a16:creationId xmlns:a16="http://schemas.microsoft.com/office/drawing/2014/main" id="{EEDC6AF0-3CBC-4B05-BB6B-E1BAF7634F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728"/>
                <a:ext cx="2719" cy="27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05" name="Rectangle 491">
                <a:extLst>
                  <a:ext uri="{FF2B5EF4-FFF2-40B4-BE49-F238E27FC236}">
                    <a16:creationId xmlns:a16="http://schemas.microsoft.com/office/drawing/2014/main" id="{19141F6B-3028-4563-8B75-321BE4C041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755"/>
                <a:ext cx="2719" cy="25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06" name="Rectangle 492">
                <a:extLst>
                  <a:ext uri="{FF2B5EF4-FFF2-40B4-BE49-F238E27FC236}">
                    <a16:creationId xmlns:a16="http://schemas.microsoft.com/office/drawing/2014/main" id="{0C41E6F5-2A9D-474D-BBCD-2015253351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780"/>
                <a:ext cx="2719" cy="26"/>
              </a:xfrm>
              <a:prstGeom prst="rect">
                <a:avLst/>
              </a:prstGeom>
              <a:solidFill>
                <a:srgbClr val="002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07" name="Rectangle 493">
                <a:extLst>
                  <a:ext uri="{FF2B5EF4-FFF2-40B4-BE49-F238E27FC236}">
                    <a16:creationId xmlns:a16="http://schemas.microsoft.com/office/drawing/2014/main" id="{C5047367-3A78-4208-A34F-0A82B6DAB1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806"/>
                <a:ext cx="2719" cy="25"/>
              </a:xfrm>
              <a:prstGeom prst="rect">
                <a:avLst/>
              </a:prstGeom>
              <a:solidFill>
                <a:srgbClr val="001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08" name="Rectangle 494">
                <a:extLst>
                  <a:ext uri="{FF2B5EF4-FFF2-40B4-BE49-F238E27FC236}">
                    <a16:creationId xmlns:a16="http://schemas.microsoft.com/office/drawing/2014/main" id="{7B9233C9-186F-409F-9ABF-883F226593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831"/>
                <a:ext cx="2719" cy="27"/>
              </a:xfrm>
              <a:prstGeom prst="rect">
                <a:avLst/>
              </a:prstGeom>
              <a:solidFill>
                <a:srgbClr val="001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09" name="Rectangle 495">
                <a:extLst>
                  <a:ext uri="{FF2B5EF4-FFF2-40B4-BE49-F238E27FC236}">
                    <a16:creationId xmlns:a16="http://schemas.microsoft.com/office/drawing/2014/main" id="{B0AA71D9-1878-4D69-B7EF-D9D1BBF0F2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858"/>
                <a:ext cx="2719" cy="25"/>
              </a:xfrm>
              <a:prstGeom prst="rect">
                <a:avLst/>
              </a:prstGeom>
              <a:solidFill>
                <a:srgbClr val="001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10" name="Rectangle 496">
                <a:extLst>
                  <a:ext uri="{FF2B5EF4-FFF2-40B4-BE49-F238E27FC236}">
                    <a16:creationId xmlns:a16="http://schemas.microsoft.com/office/drawing/2014/main" id="{126C0A74-6CCA-4CFA-AD18-0D3D2564D4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883"/>
                <a:ext cx="2719" cy="26"/>
              </a:xfrm>
              <a:prstGeom prst="rect">
                <a:avLst/>
              </a:prstGeom>
              <a:solidFill>
                <a:srgbClr val="001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11" name="Rectangle 497">
                <a:extLst>
                  <a:ext uri="{FF2B5EF4-FFF2-40B4-BE49-F238E27FC236}">
                    <a16:creationId xmlns:a16="http://schemas.microsoft.com/office/drawing/2014/main" id="{4DB3C98C-9461-43CC-95F9-0930F4732E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909"/>
                <a:ext cx="2719" cy="27"/>
              </a:xfrm>
              <a:prstGeom prst="rect">
                <a:avLst/>
              </a:prstGeom>
              <a:solidFill>
                <a:srgbClr val="000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12" name="Rectangle 498">
                <a:extLst>
                  <a:ext uri="{FF2B5EF4-FFF2-40B4-BE49-F238E27FC236}">
                    <a16:creationId xmlns:a16="http://schemas.microsoft.com/office/drawing/2014/main" id="{842ABDF7-BDCB-4637-9454-F9216ECFA7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936"/>
                <a:ext cx="2719" cy="24"/>
              </a:xfrm>
              <a:prstGeom prst="rect">
                <a:avLst/>
              </a:prstGeom>
              <a:solidFill>
                <a:srgbClr val="000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13" name="Rectangle 499">
                <a:extLst>
                  <a:ext uri="{FF2B5EF4-FFF2-40B4-BE49-F238E27FC236}">
                    <a16:creationId xmlns:a16="http://schemas.microsoft.com/office/drawing/2014/main" id="{8D794F60-5D6D-4479-917E-423B7613E7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960"/>
                <a:ext cx="2719" cy="27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14" name="Rectangle 500">
                <a:extLst>
                  <a:ext uri="{FF2B5EF4-FFF2-40B4-BE49-F238E27FC236}">
                    <a16:creationId xmlns:a16="http://schemas.microsoft.com/office/drawing/2014/main" id="{559C25D2-2BFC-482E-8E5E-7FC9D24845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987"/>
                <a:ext cx="2719" cy="1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15" name="Rectangle 501">
                <a:extLst>
                  <a:ext uri="{FF2B5EF4-FFF2-40B4-BE49-F238E27FC236}">
                    <a16:creationId xmlns:a16="http://schemas.microsoft.com/office/drawing/2014/main" id="{D8AA7ECB-6F4A-4393-AA50-C7105B5F61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227"/>
                <a:ext cx="2719" cy="77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16" name="Rectangle 502">
                <a:extLst>
                  <a:ext uri="{FF2B5EF4-FFF2-40B4-BE49-F238E27FC236}">
                    <a16:creationId xmlns:a16="http://schemas.microsoft.com/office/drawing/2014/main" id="{4633AF11-1D39-4CF3-9F2C-8879196B07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213"/>
                <a:ext cx="2719" cy="26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17" name="Rectangle 503">
                <a:extLst>
                  <a:ext uri="{FF2B5EF4-FFF2-40B4-BE49-F238E27FC236}">
                    <a16:creationId xmlns:a16="http://schemas.microsoft.com/office/drawing/2014/main" id="{98344D00-CC0F-4D28-BDDE-307683C1A4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239"/>
                <a:ext cx="2719" cy="27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18" name="Rectangle 504">
                <a:extLst>
                  <a:ext uri="{FF2B5EF4-FFF2-40B4-BE49-F238E27FC236}">
                    <a16:creationId xmlns:a16="http://schemas.microsoft.com/office/drawing/2014/main" id="{AA989F6B-FE16-4614-A0D1-B224A9AF98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266"/>
                <a:ext cx="2719" cy="25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19" name="Rectangle 505">
                <a:extLst>
                  <a:ext uri="{FF2B5EF4-FFF2-40B4-BE49-F238E27FC236}">
                    <a16:creationId xmlns:a16="http://schemas.microsoft.com/office/drawing/2014/main" id="{B076A120-1657-428B-BE8C-353025E6A3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291"/>
                <a:ext cx="2719" cy="26"/>
              </a:xfrm>
              <a:prstGeom prst="rect">
                <a:avLst/>
              </a:prstGeom>
              <a:solidFill>
                <a:srgbClr val="00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20" name="Rectangle 506">
                <a:extLst>
                  <a:ext uri="{FF2B5EF4-FFF2-40B4-BE49-F238E27FC236}">
                    <a16:creationId xmlns:a16="http://schemas.microsoft.com/office/drawing/2014/main" id="{01134942-3A26-447E-88D1-9EE7470212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317"/>
                <a:ext cx="2719" cy="25"/>
              </a:xfrm>
              <a:prstGeom prst="rect">
                <a:avLst/>
              </a:prstGeom>
              <a:solidFill>
                <a:srgbClr val="00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21" name="Rectangle 507">
                <a:extLst>
                  <a:ext uri="{FF2B5EF4-FFF2-40B4-BE49-F238E27FC236}">
                    <a16:creationId xmlns:a16="http://schemas.microsoft.com/office/drawing/2014/main" id="{145B853F-1D4A-4DE6-9624-7DA0041E0B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342"/>
                <a:ext cx="2719" cy="27"/>
              </a:xfrm>
              <a:prstGeom prst="rect">
                <a:avLst/>
              </a:prstGeom>
              <a:solidFill>
                <a:srgbClr val="00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22" name="Rectangle 508">
                <a:extLst>
                  <a:ext uri="{FF2B5EF4-FFF2-40B4-BE49-F238E27FC236}">
                    <a16:creationId xmlns:a16="http://schemas.microsoft.com/office/drawing/2014/main" id="{27AC8B46-AF55-4A5A-AA45-A2790D9809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369"/>
                <a:ext cx="2719" cy="25"/>
              </a:xfrm>
              <a:prstGeom prst="rect">
                <a:avLst/>
              </a:prstGeom>
              <a:solidFill>
                <a:srgbClr val="00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23" name="Rectangle 509">
                <a:extLst>
                  <a:ext uri="{FF2B5EF4-FFF2-40B4-BE49-F238E27FC236}">
                    <a16:creationId xmlns:a16="http://schemas.microsoft.com/office/drawing/2014/main" id="{157BCBC0-C29E-4C04-88E5-6DDF33AB96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394"/>
                <a:ext cx="2719" cy="26"/>
              </a:xfrm>
              <a:prstGeom prst="rect">
                <a:avLst/>
              </a:prstGeom>
              <a:solidFill>
                <a:srgbClr val="006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24" name="Rectangle 510">
                <a:extLst>
                  <a:ext uri="{FF2B5EF4-FFF2-40B4-BE49-F238E27FC236}">
                    <a16:creationId xmlns:a16="http://schemas.microsoft.com/office/drawing/2014/main" id="{9D3FA492-B222-479A-839A-2CF10EC889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420"/>
                <a:ext cx="2719" cy="25"/>
              </a:xfrm>
              <a:prstGeom prst="rect">
                <a:avLst/>
              </a:prstGeom>
              <a:solidFill>
                <a:srgbClr val="005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25" name="Rectangle 511">
                <a:extLst>
                  <a:ext uri="{FF2B5EF4-FFF2-40B4-BE49-F238E27FC236}">
                    <a16:creationId xmlns:a16="http://schemas.microsoft.com/office/drawing/2014/main" id="{BD60EDCE-64BF-49F2-9EC6-E504F45DE4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445"/>
                <a:ext cx="2719" cy="27"/>
              </a:xfrm>
              <a:prstGeom prst="rect">
                <a:avLst/>
              </a:prstGeom>
              <a:solidFill>
                <a:srgbClr val="005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26" name="Rectangle 512">
                <a:extLst>
                  <a:ext uri="{FF2B5EF4-FFF2-40B4-BE49-F238E27FC236}">
                    <a16:creationId xmlns:a16="http://schemas.microsoft.com/office/drawing/2014/main" id="{557210AE-7FFD-4B74-85C0-38099D5B24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472"/>
                <a:ext cx="2719" cy="26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27" name="Rectangle 513">
                <a:extLst>
                  <a:ext uri="{FF2B5EF4-FFF2-40B4-BE49-F238E27FC236}">
                    <a16:creationId xmlns:a16="http://schemas.microsoft.com/office/drawing/2014/main" id="{5DA1CE71-4C4B-4286-A4E8-4904478183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498"/>
                <a:ext cx="2719" cy="25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28" name="Rectangle 514">
                <a:extLst>
                  <a:ext uri="{FF2B5EF4-FFF2-40B4-BE49-F238E27FC236}">
                    <a16:creationId xmlns:a16="http://schemas.microsoft.com/office/drawing/2014/main" id="{5CAC04D7-1D4A-4BF9-A74C-D1001FD2EA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523"/>
                <a:ext cx="2719" cy="26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29" name="Rectangle 515">
                <a:extLst>
                  <a:ext uri="{FF2B5EF4-FFF2-40B4-BE49-F238E27FC236}">
                    <a16:creationId xmlns:a16="http://schemas.microsoft.com/office/drawing/2014/main" id="{06CEAB3F-717B-4F2B-ACC9-A204A28C10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549"/>
                <a:ext cx="2719" cy="25"/>
              </a:xfrm>
              <a:prstGeom prst="rect">
                <a:avLst/>
              </a:prstGeom>
              <a:solidFill>
                <a:srgbClr val="004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30" name="Rectangle 516">
                <a:extLst>
                  <a:ext uri="{FF2B5EF4-FFF2-40B4-BE49-F238E27FC236}">
                    <a16:creationId xmlns:a16="http://schemas.microsoft.com/office/drawing/2014/main" id="{3F1F03D4-1484-4AA4-9C11-51AFDFE7DB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574"/>
                <a:ext cx="2719" cy="27"/>
              </a:xfrm>
              <a:prstGeom prst="rect">
                <a:avLst/>
              </a:prstGeom>
              <a:solidFill>
                <a:srgbClr val="004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31" name="Rectangle 517">
                <a:extLst>
                  <a:ext uri="{FF2B5EF4-FFF2-40B4-BE49-F238E27FC236}">
                    <a16:creationId xmlns:a16="http://schemas.microsoft.com/office/drawing/2014/main" id="{370BD5C1-C344-460A-AED9-E792AC5681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601"/>
                <a:ext cx="2719" cy="25"/>
              </a:xfrm>
              <a:prstGeom prst="rect">
                <a:avLst/>
              </a:prstGeom>
              <a:solidFill>
                <a:srgbClr val="004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32" name="Rectangle 518">
                <a:extLst>
                  <a:ext uri="{FF2B5EF4-FFF2-40B4-BE49-F238E27FC236}">
                    <a16:creationId xmlns:a16="http://schemas.microsoft.com/office/drawing/2014/main" id="{BA6FBBF1-D3C0-4CC2-9D99-9BFACBFB7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626"/>
                <a:ext cx="2719" cy="25"/>
              </a:xfrm>
              <a:prstGeom prst="rect">
                <a:avLst/>
              </a:prstGeom>
              <a:solidFill>
                <a:srgbClr val="003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33" name="Rectangle 519">
                <a:extLst>
                  <a:ext uri="{FF2B5EF4-FFF2-40B4-BE49-F238E27FC236}">
                    <a16:creationId xmlns:a16="http://schemas.microsoft.com/office/drawing/2014/main" id="{FAC59F9C-C07F-4EF6-979F-30F439095D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651"/>
                <a:ext cx="2719" cy="26"/>
              </a:xfrm>
              <a:prstGeom prst="rect">
                <a:avLst/>
              </a:prstGeom>
              <a:solidFill>
                <a:srgbClr val="003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34" name="Rectangle 520">
                <a:extLst>
                  <a:ext uri="{FF2B5EF4-FFF2-40B4-BE49-F238E27FC236}">
                    <a16:creationId xmlns:a16="http://schemas.microsoft.com/office/drawing/2014/main" id="{23D27B9F-A6A4-448F-ACAE-A357499279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677"/>
                <a:ext cx="2719" cy="27"/>
              </a:xfrm>
              <a:prstGeom prst="rect">
                <a:avLst/>
              </a:prstGeom>
              <a:solidFill>
                <a:srgbClr val="003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35" name="Rectangle 521">
                <a:extLst>
                  <a:ext uri="{FF2B5EF4-FFF2-40B4-BE49-F238E27FC236}">
                    <a16:creationId xmlns:a16="http://schemas.microsoft.com/office/drawing/2014/main" id="{E1D7F79F-A1C1-41C9-AB05-6FF7DD4FF7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704"/>
                <a:ext cx="2719" cy="24"/>
              </a:xfrm>
              <a:prstGeom prst="rect">
                <a:avLst/>
              </a:prstGeom>
              <a:solidFill>
                <a:srgbClr val="002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36" name="Rectangle 522">
                <a:extLst>
                  <a:ext uri="{FF2B5EF4-FFF2-40B4-BE49-F238E27FC236}">
                    <a16:creationId xmlns:a16="http://schemas.microsoft.com/office/drawing/2014/main" id="{9C998111-EF2D-4422-8783-16D568B332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728"/>
                <a:ext cx="2719" cy="27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37" name="Rectangle 523">
                <a:extLst>
                  <a:ext uri="{FF2B5EF4-FFF2-40B4-BE49-F238E27FC236}">
                    <a16:creationId xmlns:a16="http://schemas.microsoft.com/office/drawing/2014/main" id="{803360B3-89AD-439E-92E5-8169928620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755"/>
                <a:ext cx="2719" cy="25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38" name="Rectangle 524">
                <a:extLst>
                  <a:ext uri="{FF2B5EF4-FFF2-40B4-BE49-F238E27FC236}">
                    <a16:creationId xmlns:a16="http://schemas.microsoft.com/office/drawing/2014/main" id="{15D9A121-D808-48E8-A1FB-E119655CC7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780"/>
                <a:ext cx="2719" cy="26"/>
              </a:xfrm>
              <a:prstGeom prst="rect">
                <a:avLst/>
              </a:prstGeom>
              <a:solidFill>
                <a:srgbClr val="002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39" name="Rectangle 525">
                <a:extLst>
                  <a:ext uri="{FF2B5EF4-FFF2-40B4-BE49-F238E27FC236}">
                    <a16:creationId xmlns:a16="http://schemas.microsoft.com/office/drawing/2014/main" id="{5E5C1E7B-9704-440F-898B-4CA7584341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806"/>
                <a:ext cx="2719" cy="25"/>
              </a:xfrm>
              <a:prstGeom prst="rect">
                <a:avLst/>
              </a:prstGeom>
              <a:solidFill>
                <a:srgbClr val="001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40" name="Rectangle 526">
                <a:extLst>
                  <a:ext uri="{FF2B5EF4-FFF2-40B4-BE49-F238E27FC236}">
                    <a16:creationId xmlns:a16="http://schemas.microsoft.com/office/drawing/2014/main" id="{FBEE9D32-0656-4356-BDE6-293841CE05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831"/>
                <a:ext cx="2719" cy="27"/>
              </a:xfrm>
              <a:prstGeom prst="rect">
                <a:avLst/>
              </a:prstGeom>
              <a:solidFill>
                <a:srgbClr val="001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41" name="Rectangle 527">
                <a:extLst>
                  <a:ext uri="{FF2B5EF4-FFF2-40B4-BE49-F238E27FC236}">
                    <a16:creationId xmlns:a16="http://schemas.microsoft.com/office/drawing/2014/main" id="{BB2C9912-F982-4174-B6DE-DB396BD065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858"/>
                <a:ext cx="2719" cy="25"/>
              </a:xfrm>
              <a:prstGeom prst="rect">
                <a:avLst/>
              </a:prstGeom>
              <a:solidFill>
                <a:srgbClr val="001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42" name="Rectangle 528">
                <a:extLst>
                  <a:ext uri="{FF2B5EF4-FFF2-40B4-BE49-F238E27FC236}">
                    <a16:creationId xmlns:a16="http://schemas.microsoft.com/office/drawing/2014/main" id="{25C487CE-C8E1-4CD5-B8E9-FFDEE92440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883"/>
                <a:ext cx="2719" cy="26"/>
              </a:xfrm>
              <a:prstGeom prst="rect">
                <a:avLst/>
              </a:prstGeom>
              <a:solidFill>
                <a:srgbClr val="001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43" name="Rectangle 529">
                <a:extLst>
                  <a:ext uri="{FF2B5EF4-FFF2-40B4-BE49-F238E27FC236}">
                    <a16:creationId xmlns:a16="http://schemas.microsoft.com/office/drawing/2014/main" id="{3A3E88C9-0652-485B-995D-236A8718DE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909"/>
                <a:ext cx="2719" cy="27"/>
              </a:xfrm>
              <a:prstGeom prst="rect">
                <a:avLst/>
              </a:prstGeom>
              <a:solidFill>
                <a:srgbClr val="000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44" name="Rectangle 530">
                <a:extLst>
                  <a:ext uri="{FF2B5EF4-FFF2-40B4-BE49-F238E27FC236}">
                    <a16:creationId xmlns:a16="http://schemas.microsoft.com/office/drawing/2014/main" id="{30ACA145-463D-47FD-A60D-21263F5B4E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936"/>
                <a:ext cx="2719" cy="24"/>
              </a:xfrm>
              <a:prstGeom prst="rect">
                <a:avLst/>
              </a:prstGeom>
              <a:solidFill>
                <a:srgbClr val="000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45" name="Rectangle 531">
                <a:extLst>
                  <a:ext uri="{FF2B5EF4-FFF2-40B4-BE49-F238E27FC236}">
                    <a16:creationId xmlns:a16="http://schemas.microsoft.com/office/drawing/2014/main" id="{007BD212-D7AD-477D-B393-85988A4EA4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960"/>
                <a:ext cx="2719" cy="27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46" name="Rectangle 532">
                <a:extLst>
                  <a:ext uri="{FF2B5EF4-FFF2-40B4-BE49-F238E27FC236}">
                    <a16:creationId xmlns:a16="http://schemas.microsoft.com/office/drawing/2014/main" id="{1B114A90-7A55-4F06-A506-E442F10F27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987"/>
                <a:ext cx="2719" cy="1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47" name="Line 533">
                <a:extLst>
                  <a:ext uri="{FF2B5EF4-FFF2-40B4-BE49-F238E27FC236}">
                    <a16:creationId xmlns:a16="http://schemas.microsoft.com/office/drawing/2014/main" id="{82D4962F-BA76-4912-95E0-0E2DA5C2AD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24" y="1727"/>
                <a:ext cx="4782" cy="2"/>
              </a:xfrm>
              <a:prstGeom prst="line">
                <a:avLst/>
              </a:prstGeom>
              <a:noFill/>
              <a:ln w="26988">
                <a:solidFill>
                  <a:srgbClr val="FF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48" name="Line 534">
                <a:extLst>
                  <a:ext uri="{FF2B5EF4-FFF2-40B4-BE49-F238E27FC236}">
                    <a16:creationId xmlns:a16="http://schemas.microsoft.com/office/drawing/2014/main" id="{BED08662-AB63-4A73-896E-B4498A9AFE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87" y="1276"/>
                <a:ext cx="2" cy="2723"/>
              </a:xfrm>
              <a:prstGeom prst="line">
                <a:avLst/>
              </a:prstGeom>
              <a:noFill/>
              <a:ln w="26988">
                <a:solidFill>
                  <a:srgbClr val="FF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7526" name="Text Box 535">
              <a:extLst>
                <a:ext uri="{FF2B5EF4-FFF2-40B4-BE49-F238E27FC236}">
                  <a16:creationId xmlns:a16="http://schemas.microsoft.com/office/drawing/2014/main" id="{E899D767-5C46-4883-83A0-44F0B370D2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6" y="1752"/>
              <a:ext cx="826" cy="3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US" altLang="en-US" sz="3400" b="1">
                  <a:solidFill>
                    <a:srgbClr val="FFFF00"/>
                  </a:solidFill>
                  <a:latin typeface="Arial" panose="020B0604020202020204" pitchFamily="34" charset="0"/>
                </a:rPr>
                <a:t>CHO*</a:t>
              </a:r>
            </a:p>
          </p:txBody>
        </p:sp>
        <p:sp>
          <p:nvSpPr>
            <p:cNvPr id="107527" name="Text Box 536">
              <a:extLst>
                <a:ext uri="{FF2B5EF4-FFF2-40B4-BE49-F238E27FC236}">
                  <a16:creationId xmlns:a16="http://schemas.microsoft.com/office/drawing/2014/main" id="{59062E9D-5FB8-45AA-8631-76A02B5806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1" y="2341"/>
              <a:ext cx="1278" cy="3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US" altLang="en-US" sz="3400" b="1">
                  <a:solidFill>
                    <a:srgbClr val="FFFF00"/>
                  </a:solidFill>
                  <a:latin typeface="Arial" panose="020B0604020202020204" pitchFamily="34" charset="0"/>
                </a:rPr>
                <a:t>GRASAS</a:t>
              </a:r>
            </a:p>
          </p:txBody>
        </p:sp>
        <p:sp>
          <p:nvSpPr>
            <p:cNvPr id="107528" name="Text Box 537">
              <a:extLst>
                <a:ext uri="{FF2B5EF4-FFF2-40B4-BE49-F238E27FC236}">
                  <a16:creationId xmlns:a16="http://schemas.microsoft.com/office/drawing/2014/main" id="{C4978E18-4565-4E5A-B9F2-BD82AFFAF5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" y="2976"/>
              <a:ext cx="1913" cy="3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US" altLang="en-US" sz="3400" b="1">
                  <a:solidFill>
                    <a:srgbClr val="FFFF00"/>
                  </a:solidFill>
                  <a:latin typeface="Arial" panose="020B0604020202020204" pitchFamily="34" charset="0"/>
                </a:rPr>
                <a:t>PROTEÍNAS**</a:t>
              </a:r>
            </a:p>
          </p:txBody>
        </p:sp>
        <p:sp>
          <p:nvSpPr>
            <p:cNvPr id="107529" name="Text Box 538">
              <a:extLst>
                <a:ext uri="{FF2B5EF4-FFF2-40B4-BE49-F238E27FC236}">
                  <a16:creationId xmlns:a16="http://schemas.microsoft.com/office/drawing/2014/main" id="{4CD9F7FA-E8FD-44AA-BED4-67B4624CA2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3" y="1289"/>
              <a:ext cx="1586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US" altLang="en-US" sz="2800">
                  <a:solidFill>
                    <a:srgbClr val="FFFF00"/>
                  </a:solidFill>
                  <a:latin typeface="Arial Black" panose="020B0A04020102020204" pitchFamily="34" charset="0"/>
                </a:rPr>
                <a:t>NUTRIENTE</a:t>
              </a:r>
            </a:p>
          </p:txBody>
        </p:sp>
        <p:sp>
          <p:nvSpPr>
            <p:cNvPr id="107530" name="Text Box 539">
              <a:extLst>
                <a:ext uri="{FF2B5EF4-FFF2-40B4-BE49-F238E27FC236}">
                  <a16:creationId xmlns:a16="http://schemas.microsoft.com/office/drawing/2014/main" id="{6FD384D4-3E25-43A5-B811-A50B82E6D0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43" y="1289"/>
              <a:ext cx="2282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US" altLang="en-US" sz="2800">
                  <a:solidFill>
                    <a:srgbClr val="FFFF00"/>
                  </a:solidFill>
                  <a:latin typeface="Arial Black" panose="020B0A04020102020204" pitchFamily="34" charset="0"/>
                </a:rPr>
                <a:t>PORCENTAJE (%)</a:t>
              </a:r>
            </a:p>
          </p:txBody>
        </p:sp>
        <p:sp>
          <p:nvSpPr>
            <p:cNvPr id="107531" name="Text Box 540">
              <a:extLst>
                <a:ext uri="{FF2B5EF4-FFF2-40B4-BE49-F238E27FC236}">
                  <a16:creationId xmlns:a16="http://schemas.microsoft.com/office/drawing/2014/main" id="{6036D98F-2540-4928-A129-94D86B2306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70" y="1752"/>
              <a:ext cx="963" cy="3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US" altLang="en-US" sz="3400" b="1" i="1">
                  <a:solidFill>
                    <a:srgbClr val="FFFF00"/>
                  </a:solidFill>
                  <a:latin typeface="Arial" panose="020B0604020202020204" pitchFamily="34" charset="0"/>
                </a:rPr>
                <a:t>58 - 68</a:t>
              </a:r>
            </a:p>
          </p:txBody>
        </p:sp>
        <p:sp>
          <p:nvSpPr>
            <p:cNvPr id="107532" name="Text Box 541">
              <a:extLst>
                <a:ext uri="{FF2B5EF4-FFF2-40B4-BE49-F238E27FC236}">
                  <a16:creationId xmlns:a16="http://schemas.microsoft.com/office/drawing/2014/main" id="{B8A709FC-0713-45A9-877A-BC4B04360E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70" y="2341"/>
              <a:ext cx="963" cy="3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US" altLang="en-US" sz="3400" b="1" i="1">
                  <a:solidFill>
                    <a:srgbClr val="FFFF00"/>
                  </a:solidFill>
                  <a:latin typeface="Arial" panose="020B0604020202020204" pitchFamily="34" charset="0"/>
                </a:rPr>
                <a:t>20 - 35</a:t>
              </a:r>
            </a:p>
          </p:txBody>
        </p:sp>
        <p:sp>
          <p:nvSpPr>
            <p:cNvPr id="107533" name="Text Box 542">
              <a:extLst>
                <a:ext uri="{FF2B5EF4-FFF2-40B4-BE49-F238E27FC236}">
                  <a16:creationId xmlns:a16="http://schemas.microsoft.com/office/drawing/2014/main" id="{82AD3AB1-3992-47AF-91F1-9E99900432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70" y="2955"/>
              <a:ext cx="963" cy="3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US" altLang="en-US" sz="3400" b="1" i="1">
                  <a:solidFill>
                    <a:srgbClr val="FFFF00"/>
                  </a:solidFill>
                  <a:latin typeface="Arial" panose="020B0604020202020204" pitchFamily="34" charset="0"/>
                </a:rPr>
                <a:t>10 - 35</a:t>
              </a: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F5C6A919-18EC-4B8D-B50A-3DDC898EE094}"/>
              </a:ext>
            </a:extLst>
          </p:cNvPr>
          <p:cNvSpPr>
            <a:spLocks/>
          </p:cNvSpPr>
          <p:nvPr/>
        </p:nvSpPr>
        <p:spPr bwMode="auto">
          <a:xfrm>
            <a:off x="0" y="979488"/>
            <a:ext cx="9144000" cy="4318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130000"/>
              </a:lnSpc>
              <a:defRPr/>
            </a:pPr>
            <a:r>
              <a:rPr lang="es-PR" altLang="en-US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 DIETÉTICAS:</a:t>
            </a:r>
            <a:r>
              <a:rPr lang="es-PR" altLang="en-US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ATLETAS</a:t>
            </a:r>
          </a:p>
        </p:txBody>
      </p:sp>
      <p:sp>
        <p:nvSpPr>
          <p:cNvPr id="107524" name="Text Box 6">
            <a:extLst>
              <a:ext uri="{FF2B5EF4-FFF2-40B4-BE49-F238E27FC236}">
                <a16:creationId xmlns:a16="http://schemas.microsoft.com/office/drawing/2014/main" id="{8CB96FC3-F882-47AC-8736-92E73A79C3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21388"/>
            <a:ext cx="8785225" cy="360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Datos de: </a:t>
            </a:r>
            <a:r>
              <a:rPr lang="en-US" altLang="en-US" sz="1200" b="1" i="1">
                <a:latin typeface="Times New Roman" panose="02020603050405020304" pitchFamily="18" charset="0"/>
              </a:rPr>
              <a:t>Exercise Physiology for Health, Fitness, and Performance</a:t>
            </a:r>
            <a:r>
              <a:rPr lang="en-US" altLang="en-US" sz="1200">
                <a:latin typeface="Times New Roman" panose="02020603050405020304" pitchFamily="18" charset="0"/>
              </a:rPr>
              <a:t>. (p. 151), por S. A. Plowman, &amp; D. L. Smith, 2011, Philadelphia: Lippincott Williams &amp; Wilkins. Copyright 2011 por Lippincott Williams &amp; Wilkins, a Wolters Kluwer business.</a:t>
            </a:r>
          </a:p>
        </p:txBody>
      </p:sp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WordArt 3">
            <a:extLst>
              <a:ext uri="{FF2B5EF4-FFF2-40B4-BE49-F238E27FC236}">
                <a16:creationId xmlns:a16="http://schemas.microsoft.com/office/drawing/2014/main" id="{57C32D83-91C7-423C-B287-A221C39C21B3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23850" y="763588"/>
            <a:ext cx="8424863" cy="433387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s-ES" sz="3600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Arial Black" panose="020B0A04020102020204" pitchFamily="34" charset="0"/>
              </a:rPr>
              <a:t>METAS DIETÉTICAS PARA LOS ATLETAS</a:t>
            </a:r>
            <a:endParaRPr lang="en-US" sz="3600" kern="10">
              <a:ln w="19050">
                <a:solidFill>
                  <a:srgbClr val="99CCFF"/>
                </a:solidFill>
                <a:round/>
                <a:headEnd/>
                <a:tailEnd/>
              </a:ln>
              <a:solidFill>
                <a:srgbClr val="0066CC"/>
              </a:solidFill>
              <a:effectLst>
                <a:outerShdw dist="35921" dir="2700000" algn="ctr" rotWithShape="0">
                  <a:srgbClr val="99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09571" name="Picture 4" descr="Metas_Dieteticas_Deportista_001">
            <a:extLst>
              <a:ext uri="{FF2B5EF4-FFF2-40B4-BE49-F238E27FC236}">
                <a16:creationId xmlns:a16="http://schemas.microsoft.com/office/drawing/2014/main" id="{521E54F5-DBAC-4D48-8963-9DEEAE1FA6C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4075" y="1268413"/>
            <a:ext cx="5256213" cy="454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9572" name="Text Box 6">
            <a:extLst>
              <a:ext uri="{FF2B5EF4-FFF2-40B4-BE49-F238E27FC236}">
                <a16:creationId xmlns:a16="http://schemas.microsoft.com/office/drawing/2014/main" id="{497EA47B-0022-419A-82AB-EA20080635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92825"/>
            <a:ext cx="8785225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Datos de: </a:t>
            </a:r>
            <a:r>
              <a:rPr lang="en-US" altLang="en-US" sz="1200" b="1" i="1">
                <a:latin typeface="Times New Roman" panose="02020603050405020304" pitchFamily="18" charset="0"/>
              </a:rPr>
              <a:t>Exercise Physiology for Health, Fitness, and Performance</a:t>
            </a:r>
            <a:r>
              <a:rPr lang="en-US" altLang="en-US" sz="1200">
                <a:latin typeface="Times New Roman" panose="02020603050405020304" pitchFamily="18" charset="0"/>
              </a:rPr>
              <a:t>. (p. 151), por S. A. Plowman, &amp; D. L. Smith, 2011, Philadelphia: Lippincott Williams &amp; Wilkins. Copyright 2011 por Lippincott Williams &amp; Wilkins, a Wolters Kluwer business.</a:t>
            </a:r>
          </a:p>
        </p:txBody>
      </p:sp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Text Box 6">
            <a:extLst>
              <a:ext uri="{FF2B5EF4-FFF2-40B4-BE49-F238E27FC236}">
                <a16:creationId xmlns:a16="http://schemas.microsoft.com/office/drawing/2014/main" id="{238FEF6F-0521-4864-ABDA-23242F6BEF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453188"/>
            <a:ext cx="9144000" cy="40481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111619" name="Text Box 6">
            <a:extLst>
              <a:ext uri="{FF2B5EF4-FFF2-40B4-BE49-F238E27FC236}">
                <a16:creationId xmlns:a16="http://schemas.microsoft.com/office/drawing/2014/main" id="{344B934A-BF7C-470B-83B5-A786CE7967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381750"/>
            <a:ext cx="8785225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Reproducido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n-US" altLang="en-US" sz="1200">
                <a:latin typeface="Times New Roman" panose="02020603050405020304" pitchFamily="18" charset="0"/>
              </a:rPr>
              <a:t>Carbohydrate Intake for Endurance Training: Redefining Traditional Views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R</a:t>
            </a:r>
            <a:r>
              <a:rPr lang="es-ES" altLang="en-US" sz="1200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r>
              <a:rPr lang="es-ES" altLang="en-US" sz="1200">
                <a:latin typeface="Times New Roman" panose="02020603050405020304" pitchFamily="18" charset="0"/>
              </a:rPr>
              <a:t>Vaughan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, 2013, </a:t>
            </a:r>
            <a:r>
              <a:rPr lang="es-ES" altLang="en-US" sz="1200" b="1" i="1">
                <a:latin typeface="Times New Roman" panose="02020603050405020304" pitchFamily="18" charset="0"/>
              </a:rPr>
              <a:t>IDEA Fitness Journal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, 10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(2), p. 22. Recuperado de la base de datos de EBSCOhost (SPORTDiscus with Full Text)</a:t>
            </a:r>
            <a:endParaRPr lang="en-US" altLang="en-US" sz="12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pic>
        <p:nvPicPr>
          <p:cNvPr id="111620" name="Picture 7" descr="Dietary_Recom_Endurance_01">
            <a:extLst>
              <a:ext uri="{FF2B5EF4-FFF2-40B4-BE49-F238E27FC236}">
                <a16:creationId xmlns:a16="http://schemas.microsoft.com/office/drawing/2014/main" id="{7B51963C-8570-4AC4-8FA6-97C28CB82C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57350" y="692150"/>
            <a:ext cx="5362575" cy="568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3666" name="Picture 2651" descr="POINTERR">
            <a:extLst>
              <a:ext uri="{FF2B5EF4-FFF2-40B4-BE49-F238E27FC236}">
                <a16:creationId xmlns:a16="http://schemas.microsoft.com/office/drawing/2014/main" id="{0B7D2049-BE1C-4048-A537-FF636A13330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44700" y="2170113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3667" name="Text Box 2652">
            <a:extLst>
              <a:ext uri="{FF2B5EF4-FFF2-40B4-BE49-F238E27FC236}">
                <a16:creationId xmlns:a16="http://schemas.microsoft.com/office/drawing/2014/main" id="{1662C228-7ECB-4F55-8C25-1D5915C91A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05063" y="2128838"/>
            <a:ext cx="6551612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r>
              <a:rPr lang="en-US" altLang="en-US" sz="2700" b="1">
                <a:latin typeface="Times New Roman" panose="02020603050405020304" pitchFamily="18" charset="0"/>
              </a:rPr>
              <a:t>Preparación de las comidas:</a:t>
            </a:r>
          </a:p>
        </p:txBody>
      </p:sp>
      <p:pic>
        <p:nvPicPr>
          <p:cNvPr id="113668" name="Picture 2653" descr="POINTERR">
            <a:extLst>
              <a:ext uri="{FF2B5EF4-FFF2-40B4-BE49-F238E27FC236}">
                <a16:creationId xmlns:a16="http://schemas.microsoft.com/office/drawing/2014/main" id="{EF506757-42B2-410B-AD60-2EBDC345A92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44700" y="3230563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3669" name="Text Box 2654">
            <a:extLst>
              <a:ext uri="{FF2B5EF4-FFF2-40B4-BE49-F238E27FC236}">
                <a16:creationId xmlns:a16="http://schemas.microsoft.com/office/drawing/2014/main" id="{2E844074-9F33-4A1F-AB1A-9408ED5AF4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05063" y="3189288"/>
            <a:ext cx="6551612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r>
              <a:rPr lang="en-US" altLang="en-US" sz="2700" b="1">
                <a:latin typeface="Times New Roman" panose="02020603050405020304" pitchFamily="18" charset="0"/>
              </a:rPr>
              <a:t>Reducir o eliminar:</a:t>
            </a:r>
          </a:p>
        </p:txBody>
      </p:sp>
      <p:pic>
        <p:nvPicPr>
          <p:cNvPr id="113670" name="Picture 2655" descr="CIRC_YEL">
            <a:extLst>
              <a:ext uri="{FF2B5EF4-FFF2-40B4-BE49-F238E27FC236}">
                <a16:creationId xmlns:a16="http://schemas.microsoft.com/office/drawing/2014/main" id="{C4351473-A611-41A0-9667-0B1CA0580E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470150" y="2727325"/>
            <a:ext cx="288925" cy="288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3671" name="Text Box 2656">
            <a:extLst>
              <a:ext uri="{FF2B5EF4-FFF2-40B4-BE49-F238E27FC236}">
                <a16:creationId xmlns:a16="http://schemas.microsoft.com/office/drawing/2014/main" id="{F71E6741-F7E4-466D-A779-A277EF0E27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59075" y="2614613"/>
            <a:ext cx="6273800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r>
              <a:rPr lang="en-US" altLang="en-US" sz="2700" b="1" i="1">
                <a:latin typeface="Times New Roman" panose="02020603050405020304" pitchFamily="18" charset="0"/>
              </a:rPr>
              <a:t>Reducir la cantidad de aceite</a:t>
            </a:r>
          </a:p>
        </p:txBody>
      </p:sp>
      <p:pic>
        <p:nvPicPr>
          <p:cNvPr id="113672" name="Picture 2657" descr="CIRC_YEL">
            <a:extLst>
              <a:ext uri="{FF2B5EF4-FFF2-40B4-BE49-F238E27FC236}">
                <a16:creationId xmlns:a16="http://schemas.microsoft.com/office/drawing/2014/main" id="{037366D4-ECF6-4764-B412-6DBE8AFD2F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479675" y="3740150"/>
            <a:ext cx="288925" cy="288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3673" name="Text Box 2658">
            <a:extLst>
              <a:ext uri="{FF2B5EF4-FFF2-40B4-BE49-F238E27FC236}">
                <a16:creationId xmlns:a16="http://schemas.microsoft.com/office/drawing/2014/main" id="{D57FBB5B-5F3A-4395-9435-5271DC33F0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68600" y="3627438"/>
            <a:ext cx="5975350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r>
              <a:rPr lang="en-US" altLang="en-US" sz="2700" b="1" i="1">
                <a:latin typeface="Times New Roman" panose="02020603050405020304" pitchFamily="18" charset="0"/>
              </a:rPr>
              <a:t>Alimentos altos en grasas:</a:t>
            </a:r>
          </a:p>
        </p:txBody>
      </p:sp>
      <p:pic>
        <p:nvPicPr>
          <p:cNvPr id="113674" name="Picture 2659" descr="ARROWR">
            <a:extLst>
              <a:ext uri="{FF2B5EF4-FFF2-40B4-BE49-F238E27FC236}">
                <a16:creationId xmlns:a16="http://schemas.microsoft.com/office/drawing/2014/main" id="{C9B43E4F-88AA-4607-8A1C-5F31CD65B35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70200" y="4129088"/>
            <a:ext cx="304800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3675" name="Text Box 2660">
            <a:extLst>
              <a:ext uri="{FF2B5EF4-FFF2-40B4-BE49-F238E27FC236}">
                <a16:creationId xmlns:a16="http://schemas.microsoft.com/office/drawing/2014/main" id="{5702EE97-CB0F-4A4E-8675-59AE83E9D5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43250" y="4052888"/>
            <a:ext cx="5889625" cy="442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r>
              <a:rPr lang="en-US" altLang="en-US" sz="2300" b="1" i="1">
                <a:latin typeface="Arial" panose="020B0604020202020204" pitchFamily="34" charset="0"/>
              </a:rPr>
              <a:t>Particularmente:  Grasas Saturadas</a:t>
            </a:r>
          </a:p>
        </p:txBody>
      </p:sp>
      <p:pic>
        <p:nvPicPr>
          <p:cNvPr id="113676" name="Picture 2661" descr="POINTERR">
            <a:extLst>
              <a:ext uri="{FF2B5EF4-FFF2-40B4-BE49-F238E27FC236}">
                <a16:creationId xmlns:a16="http://schemas.microsoft.com/office/drawing/2014/main" id="{D33FB1DB-9CC3-43D4-9F9F-7A3849DBA1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33588" y="4546600"/>
            <a:ext cx="360362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3677" name="Text Box 2662">
            <a:extLst>
              <a:ext uri="{FF2B5EF4-FFF2-40B4-BE49-F238E27FC236}">
                <a16:creationId xmlns:a16="http://schemas.microsoft.com/office/drawing/2014/main" id="{5E705F00-313A-4F03-8569-7300678908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93950" y="4505325"/>
            <a:ext cx="6551613" cy="50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r>
              <a:rPr lang="en-US" altLang="en-US" sz="2700" b="1">
                <a:latin typeface="Times New Roman" panose="02020603050405020304" pitchFamily="18" charset="0"/>
              </a:rPr>
              <a:t>Preferir:</a:t>
            </a:r>
          </a:p>
        </p:txBody>
      </p:sp>
      <p:pic>
        <p:nvPicPr>
          <p:cNvPr id="113678" name="Picture 2663" descr="CIRC_YEL">
            <a:extLst>
              <a:ext uri="{FF2B5EF4-FFF2-40B4-BE49-F238E27FC236}">
                <a16:creationId xmlns:a16="http://schemas.microsoft.com/office/drawing/2014/main" id="{5FB67188-E5FE-4A92-8079-0A0D76084A5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468563" y="5056188"/>
            <a:ext cx="288925" cy="288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3679" name="Text Box 2664">
            <a:extLst>
              <a:ext uri="{FF2B5EF4-FFF2-40B4-BE49-F238E27FC236}">
                <a16:creationId xmlns:a16="http://schemas.microsoft.com/office/drawing/2014/main" id="{3C07FD70-5F38-4D23-8284-EC879402ED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57488" y="4943475"/>
            <a:ext cx="5975350" cy="50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r>
              <a:rPr lang="en-US" altLang="en-US" sz="2700" b="1" i="1">
                <a:latin typeface="Times New Roman" panose="02020603050405020304" pitchFamily="18" charset="0"/>
              </a:rPr>
              <a:t>Bebidas enriquecidas con glucosa</a:t>
            </a:r>
          </a:p>
        </p:txBody>
      </p:sp>
      <p:pic>
        <p:nvPicPr>
          <p:cNvPr id="113680" name="Picture 2665" descr="Sports_Drink_001">
            <a:extLst>
              <a:ext uri="{FF2B5EF4-FFF2-40B4-BE49-F238E27FC236}">
                <a16:creationId xmlns:a16="http://schemas.microsoft.com/office/drawing/2014/main" id="{5FB1D5BC-A1EE-4D15-A103-710ABB9E7CF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70825" y="4505325"/>
            <a:ext cx="827088" cy="194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3681" name="Picture 2666" descr="Corn_Oil_003">
            <a:extLst>
              <a:ext uri="{FF2B5EF4-FFF2-40B4-BE49-F238E27FC236}">
                <a16:creationId xmlns:a16="http://schemas.microsoft.com/office/drawing/2014/main" id="{CA706243-F86F-4420-976A-63E57F50F7E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39025" y="2128838"/>
            <a:ext cx="882650" cy="1871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060E8AA8-9978-4211-AEC7-7CFC5DC843F9}"/>
              </a:ext>
            </a:extLst>
          </p:cNvPr>
          <p:cNvSpPr>
            <a:spLocks/>
          </p:cNvSpPr>
          <p:nvPr/>
        </p:nvSpPr>
        <p:spPr bwMode="auto">
          <a:xfrm>
            <a:off x="107950" y="909638"/>
            <a:ext cx="8928100" cy="863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130000"/>
              </a:lnSpc>
              <a:defRPr/>
            </a:pPr>
            <a:r>
              <a:rPr lang="es-PR" altLang="en-US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DELINEAMIENTOS DIETÉTICOS:</a:t>
            </a:r>
            <a:r>
              <a:rPr lang="es-PR" altLang="en-US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br>
              <a:rPr lang="es-PR" altLang="en-US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</a:br>
            <a:r>
              <a:rPr lang="es-PR" altLang="en-US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DIETA PARA EL DEPORTISTA/ATLETA *</a:t>
            </a:r>
          </a:p>
        </p:txBody>
      </p:sp>
      <p:pic>
        <p:nvPicPr>
          <p:cNvPr id="113683" name="Picture 9972" descr="Karate_Man_10">
            <a:extLst>
              <a:ext uri="{FF2B5EF4-FFF2-40B4-BE49-F238E27FC236}">
                <a16:creationId xmlns:a16="http://schemas.microsoft.com/office/drawing/2014/main" id="{32AAAA21-53AB-43C0-BC02-C9E96BC21C8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1916113"/>
            <a:ext cx="1574800" cy="273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3684" name="Picture 9973" descr="Baseball_Runner_Sliding">
            <a:extLst>
              <a:ext uri="{FF2B5EF4-FFF2-40B4-BE49-F238E27FC236}">
                <a16:creationId xmlns:a16="http://schemas.microsoft.com/office/drawing/2014/main" id="{37F577CE-164F-47B4-98A9-598F980AE8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9700" y="4005263"/>
            <a:ext cx="2200275" cy="254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3685" name="Picture 9974" descr="Basketball_01">
            <a:extLst>
              <a:ext uri="{FF2B5EF4-FFF2-40B4-BE49-F238E27FC236}">
                <a16:creationId xmlns:a16="http://schemas.microsoft.com/office/drawing/2014/main" id="{67EDC056-AD70-4EAF-BF28-FFD0A89EAF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56100" y="5516563"/>
            <a:ext cx="968375" cy="979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10" name="Picture 2" descr="Dieta_Ateta_Diagrama_001">
            <a:extLst>
              <a:ext uri="{FF2B5EF4-FFF2-40B4-BE49-F238E27FC236}">
                <a16:creationId xmlns:a16="http://schemas.microsoft.com/office/drawing/2014/main" id="{5F158ABE-5766-48AB-8A30-586E472D03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650" y="692150"/>
            <a:ext cx="7489825" cy="5772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cover dir="r"/>
    <p:sndAc>
      <p:stSnd>
        <p:snd r:embed="rId4" name="whoosh.wav"/>
      </p:stSnd>
    </p:sndAc>
  </p:transition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39545CD-56B6-4CF7-8FE2-8B759BCB924B}"/>
              </a:ext>
            </a:extLst>
          </p:cNvPr>
          <p:cNvSpPr>
            <a:spLocks/>
          </p:cNvSpPr>
          <p:nvPr/>
        </p:nvSpPr>
        <p:spPr bwMode="auto">
          <a:xfrm>
            <a:off x="0" y="692150"/>
            <a:ext cx="9144000" cy="503238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defRPr/>
            </a:pPr>
            <a:r>
              <a:rPr lang="es-PR" altLang="en-US" sz="19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SUSTRATO ENERGÉTICO METABOLIZADO</a:t>
            </a:r>
            <a:br>
              <a:rPr lang="es-PR" altLang="en-US" sz="19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</a:br>
            <a:r>
              <a:rPr lang="es-PR" altLang="en-US" sz="19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PREFERENCIA SEGÚN LA:  Intensidad del Ejercicio</a:t>
            </a:r>
            <a:endParaRPr lang="es-PR" altLang="en-US" sz="1900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15715" name="Group 4">
            <a:extLst>
              <a:ext uri="{FF2B5EF4-FFF2-40B4-BE49-F238E27FC236}">
                <a16:creationId xmlns:a16="http://schemas.microsoft.com/office/drawing/2014/main" id="{275B5164-46FF-4A17-AE95-758E8619B2B7}"/>
              </a:ext>
            </a:extLst>
          </p:cNvPr>
          <p:cNvGrpSpPr>
            <a:grpSpLocks/>
          </p:cNvGrpSpPr>
          <p:nvPr/>
        </p:nvGrpSpPr>
        <p:grpSpPr bwMode="auto">
          <a:xfrm>
            <a:off x="144463" y="1279525"/>
            <a:ext cx="8820150" cy="4670425"/>
            <a:chOff x="113" y="1168"/>
            <a:chExt cx="5556" cy="2942"/>
          </a:xfrm>
        </p:grpSpPr>
        <p:sp>
          <p:nvSpPr>
            <p:cNvPr id="115717" name="AutoShape 5">
              <a:extLst>
                <a:ext uri="{FF2B5EF4-FFF2-40B4-BE49-F238E27FC236}">
                  <a16:creationId xmlns:a16="http://schemas.microsoft.com/office/drawing/2014/main" id="{7BADB24B-6A20-4AD7-B2E1-62999778BBD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13" y="1168"/>
              <a:ext cx="5556" cy="29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5718" name="Group 6">
              <a:extLst>
                <a:ext uri="{FF2B5EF4-FFF2-40B4-BE49-F238E27FC236}">
                  <a16:creationId xmlns:a16="http://schemas.microsoft.com/office/drawing/2014/main" id="{24263231-E9A8-4C62-87C0-EFC719104F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8" y="1177"/>
              <a:ext cx="5544" cy="2928"/>
              <a:chOff x="118" y="1177"/>
              <a:chExt cx="5544" cy="2928"/>
            </a:xfrm>
          </p:grpSpPr>
          <p:sp>
            <p:nvSpPr>
              <p:cNvPr id="116168" name="Rectangle 7">
                <a:extLst>
                  <a:ext uri="{FF2B5EF4-FFF2-40B4-BE49-F238E27FC236}">
                    <a16:creationId xmlns:a16="http://schemas.microsoft.com/office/drawing/2014/main" id="{215DFCB1-4FC2-48F6-981A-67B51EF340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" y="1235"/>
                <a:ext cx="5429" cy="2813"/>
              </a:xfrm>
              <a:prstGeom prst="rect">
                <a:avLst/>
              </a:prstGeom>
              <a:solidFill>
                <a:srgbClr val="FFFF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69" name="Freeform 8">
                <a:extLst>
                  <a:ext uri="{FF2B5EF4-FFF2-40B4-BE49-F238E27FC236}">
                    <a16:creationId xmlns:a16="http://schemas.microsoft.com/office/drawing/2014/main" id="{025BBEC9-39E6-44A5-BBD3-012679E7C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" y="1177"/>
                <a:ext cx="58" cy="2928"/>
              </a:xfrm>
              <a:custGeom>
                <a:avLst/>
                <a:gdLst>
                  <a:gd name="T0" fmla="*/ 0 w 173"/>
                  <a:gd name="T1" fmla="*/ 0 h 8785"/>
                  <a:gd name="T2" fmla="*/ 19 w 173"/>
                  <a:gd name="T3" fmla="*/ 19 h 8785"/>
                  <a:gd name="T4" fmla="*/ 19 w 173"/>
                  <a:gd name="T5" fmla="*/ 957 h 8785"/>
                  <a:gd name="T6" fmla="*/ 0 w 173"/>
                  <a:gd name="T7" fmla="*/ 976 h 8785"/>
                  <a:gd name="T8" fmla="*/ 0 w 173"/>
                  <a:gd name="T9" fmla="*/ 0 h 8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3" h="8785">
                    <a:moveTo>
                      <a:pt x="0" y="0"/>
                    </a:moveTo>
                    <a:lnTo>
                      <a:pt x="173" y="173"/>
                    </a:lnTo>
                    <a:lnTo>
                      <a:pt x="173" y="8612"/>
                    </a:lnTo>
                    <a:lnTo>
                      <a:pt x="0" y="878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A9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170" name="Freeform 9">
                <a:extLst>
                  <a:ext uri="{FF2B5EF4-FFF2-40B4-BE49-F238E27FC236}">
                    <a16:creationId xmlns:a16="http://schemas.microsoft.com/office/drawing/2014/main" id="{0449EA71-1169-4FC7-BE82-36361B3491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" y="1177"/>
                <a:ext cx="5544" cy="58"/>
              </a:xfrm>
              <a:custGeom>
                <a:avLst/>
                <a:gdLst>
                  <a:gd name="T0" fmla="*/ 0 w 16632"/>
                  <a:gd name="T1" fmla="*/ 0 h 173"/>
                  <a:gd name="T2" fmla="*/ 19 w 16632"/>
                  <a:gd name="T3" fmla="*/ 19 h 173"/>
                  <a:gd name="T4" fmla="*/ 1829 w 16632"/>
                  <a:gd name="T5" fmla="*/ 19 h 173"/>
                  <a:gd name="T6" fmla="*/ 1848 w 16632"/>
                  <a:gd name="T7" fmla="*/ 0 h 173"/>
                  <a:gd name="T8" fmla="*/ 0 w 16632"/>
                  <a:gd name="T9" fmla="*/ 0 h 1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632" h="173">
                    <a:moveTo>
                      <a:pt x="0" y="0"/>
                    </a:moveTo>
                    <a:lnTo>
                      <a:pt x="173" y="173"/>
                    </a:lnTo>
                    <a:lnTo>
                      <a:pt x="16459" y="173"/>
                    </a:lnTo>
                    <a:lnTo>
                      <a:pt x="1663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7F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171" name="Freeform 10">
                <a:extLst>
                  <a:ext uri="{FF2B5EF4-FFF2-40B4-BE49-F238E27FC236}">
                    <a16:creationId xmlns:a16="http://schemas.microsoft.com/office/drawing/2014/main" id="{24542474-C577-4DA7-BBA1-8262E958DB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" y="1177"/>
                <a:ext cx="58" cy="2928"/>
              </a:xfrm>
              <a:custGeom>
                <a:avLst/>
                <a:gdLst>
                  <a:gd name="T0" fmla="*/ 19 w 173"/>
                  <a:gd name="T1" fmla="*/ 976 h 8785"/>
                  <a:gd name="T2" fmla="*/ 0 w 173"/>
                  <a:gd name="T3" fmla="*/ 957 h 8785"/>
                  <a:gd name="T4" fmla="*/ 0 w 173"/>
                  <a:gd name="T5" fmla="*/ 19 h 8785"/>
                  <a:gd name="T6" fmla="*/ 19 w 173"/>
                  <a:gd name="T7" fmla="*/ 0 h 8785"/>
                  <a:gd name="T8" fmla="*/ 19 w 173"/>
                  <a:gd name="T9" fmla="*/ 976 h 8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3" h="8785">
                    <a:moveTo>
                      <a:pt x="173" y="8785"/>
                    </a:moveTo>
                    <a:lnTo>
                      <a:pt x="0" y="8612"/>
                    </a:lnTo>
                    <a:lnTo>
                      <a:pt x="0" y="173"/>
                    </a:lnTo>
                    <a:lnTo>
                      <a:pt x="173" y="0"/>
                    </a:lnTo>
                    <a:lnTo>
                      <a:pt x="173" y="8785"/>
                    </a:lnTo>
                    <a:close/>
                  </a:path>
                </a:pathLst>
              </a:custGeom>
              <a:solidFill>
                <a:srgbClr val="7F7F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172" name="Freeform 11">
                <a:extLst>
                  <a:ext uri="{FF2B5EF4-FFF2-40B4-BE49-F238E27FC236}">
                    <a16:creationId xmlns:a16="http://schemas.microsoft.com/office/drawing/2014/main" id="{321404A8-7836-4B79-A900-34801CB98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" y="4048"/>
                <a:ext cx="5544" cy="57"/>
              </a:xfrm>
              <a:custGeom>
                <a:avLst/>
                <a:gdLst>
                  <a:gd name="T0" fmla="*/ 1848 w 16632"/>
                  <a:gd name="T1" fmla="*/ 19 h 173"/>
                  <a:gd name="T2" fmla="*/ 0 w 16632"/>
                  <a:gd name="T3" fmla="*/ 19 h 173"/>
                  <a:gd name="T4" fmla="*/ 19 w 16632"/>
                  <a:gd name="T5" fmla="*/ 0 h 173"/>
                  <a:gd name="T6" fmla="*/ 1829 w 16632"/>
                  <a:gd name="T7" fmla="*/ 0 h 173"/>
                  <a:gd name="T8" fmla="*/ 1848 w 16632"/>
                  <a:gd name="T9" fmla="*/ 19 h 1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632" h="173">
                    <a:moveTo>
                      <a:pt x="16632" y="173"/>
                    </a:moveTo>
                    <a:lnTo>
                      <a:pt x="0" y="173"/>
                    </a:lnTo>
                    <a:lnTo>
                      <a:pt x="173" y="0"/>
                    </a:lnTo>
                    <a:lnTo>
                      <a:pt x="16459" y="0"/>
                    </a:lnTo>
                    <a:lnTo>
                      <a:pt x="16632" y="173"/>
                    </a:lnTo>
                    <a:close/>
                  </a:path>
                </a:pathLst>
              </a:custGeom>
              <a:solidFill>
                <a:srgbClr val="3F3F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173" name="Rectangle 12">
                <a:extLst>
                  <a:ext uri="{FF2B5EF4-FFF2-40B4-BE49-F238E27FC236}">
                    <a16:creationId xmlns:a16="http://schemas.microsoft.com/office/drawing/2014/main" id="{3BFAF071-EF24-4E37-A3AF-11472B2E1A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285"/>
                <a:ext cx="1616" cy="15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74" name="Rectangle 13">
                <a:extLst>
                  <a:ext uri="{FF2B5EF4-FFF2-40B4-BE49-F238E27FC236}">
                    <a16:creationId xmlns:a16="http://schemas.microsoft.com/office/drawing/2014/main" id="{428F1689-24D4-478B-9D1F-ACCF23E5F7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300"/>
                <a:ext cx="1616" cy="17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75" name="Rectangle 14">
                <a:extLst>
                  <a:ext uri="{FF2B5EF4-FFF2-40B4-BE49-F238E27FC236}">
                    <a16:creationId xmlns:a16="http://schemas.microsoft.com/office/drawing/2014/main" id="{A5EA700C-7787-45C3-87EA-8DD65856B8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317"/>
                <a:ext cx="1616" cy="16"/>
              </a:xfrm>
              <a:prstGeom prst="rect">
                <a:avLst/>
              </a:prstGeom>
              <a:solidFill>
                <a:srgbClr val="000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76" name="Rectangle 15">
                <a:extLst>
                  <a:ext uri="{FF2B5EF4-FFF2-40B4-BE49-F238E27FC236}">
                    <a16:creationId xmlns:a16="http://schemas.microsoft.com/office/drawing/2014/main" id="{875627C3-9304-4FA4-9798-F36D692E94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333"/>
                <a:ext cx="1616" cy="16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77" name="Rectangle 16">
                <a:extLst>
                  <a:ext uri="{FF2B5EF4-FFF2-40B4-BE49-F238E27FC236}">
                    <a16:creationId xmlns:a16="http://schemas.microsoft.com/office/drawing/2014/main" id="{021914E4-794C-4978-A951-4F1ED30991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349"/>
                <a:ext cx="1616" cy="16"/>
              </a:xfrm>
              <a:prstGeom prst="rect">
                <a:avLst/>
              </a:prstGeom>
              <a:solidFill>
                <a:srgbClr val="0000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78" name="Rectangle 17">
                <a:extLst>
                  <a:ext uri="{FF2B5EF4-FFF2-40B4-BE49-F238E27FC236}">
                    <a16:creationId xmlns:a16="http://schemas.microsoft.com/office/drawing/2014/main" id="{2FDCA323-AD7D-4711-9C3D-D1DF223002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365"/>
                <a:ext cx="1616" cy="16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79" name="Rectangle 18">
                <a:extLst>
                  <a:ext uri="{FF2B5EF4-FFF2-40B4-BE49-F238E27FC236}">
                    <a16:creationId xmlns:a16="http://schemas.microsoft.com/office/drawing/2014/main" id="{83E0B44A-C511-4DBB-BDDB-04F4900D05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381"/>
                <a:ext cx="1616" cy="16"/>
              </a:xfrm>
              <a:prstGeom prst="rect">
                <a:avLst/>
              </a:prstGeom>
              <a:solidFill>
                <a:srgbClr val="00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80" name="Rectangle 19">
                <a:extLst>
                  <a:ext uri="{FF2B5EF4-FFF2-40B4-BE49-F238E27FC236}">
                    <a16:creationId xmlns:a16="http://schemas.microsoft.com/office/drawing/2014/main" id="{6A927B49-9E06-4C32-9D38-2841E67E4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397"/>
                <a:ext cx="1616" cy="16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81" name="Rectangle 20">
                <a:extLst>
                  <a:ext uri="{FF2B5EF4-FFF2-40B4-BE49-F238E27FC236}">
                    <a16:creationId xmlns:a16="http://schemas.microsoft.com/office/drawing/2014/main" id="{2CA62B07-9CEA-4CF3-8A8E-EA2424B009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413"/>
                <a:ext cx="1616" cy="16"/>
              </a:xfrm>
              <a:prstGeom prst="rect">
                <a:avLst/>
              </a:prstGeom>
              <a:solidFill>
                <a:srgbClr val="000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82" name="Rectangle 21">
                <a:extLst>
                  <a:ext uri="{FF2B5EF4-FFF2-40B4-BE49-F238E27FC236}">
                    <a16:creationId xmlns:a16="http://schemas.microsoft.com/office/drawing/2014/main" id="{E5E73657-7A23-426C-872E-A6CCDA610F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429"/>
                <a:ext cx="1616" cy="16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83" name="Rectangle 22">
                <a:extLst>
                  <a:ext uri="{FF2B5EF4-FFF2-40B4-BE49-F238E27FC236}">
                    <a16:creationId xmlns:a16="http://schemas.microsoft.com/office/drawing/2014/main" id="{2F33CA12-A072-4D4C-A289-A7F14DA34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445"/>
                <a:ext cx="1616" cy="16"/>
              </a:xfrm>
              <a:prstGeom prst="rect">
                <a:avLst/>
              </a:prstGeom>
              <a:solidFill>
                <a:srgbClr val="000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84" name="Rectangle 23">
                <a:extLst>
                  <a:ext uri="{FF2B5EF4-FFF2-40B4-BE49-F238E27FC236}">
                    <a16:creationId xmlns:a16="http://schemas.microsoft.com/office/drawing/2014/main" id="{32ADD31E-55D6-41FB-83D3-8270A51F97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461"/>
                <a:ext cx="1616" cy="16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85" name="Rectangle 24">
                <a:extLst>
                  <a:ext uri="{FF2B5EF4-FFF2-40B4-BE49-F238E27FC236}">
                    <a16:creationId xmlns:a16="http://schemas.microsoft.com/office/drawing/2014/main" id="{3931FEEB-6F0B-4915-B2B7-7B1417363F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477"/>
                <a:ext cx="1616" cy="16"/>
              </a:xfrm>
              <a:prstGeom prst="rect">
                <a:avLst/>
              </a:prstGeom>
              <a:solidFill>
                <a:srgbClr val="000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86" name="Rectangle 25">
                <a:extLst>
                  <a:ext uri="{FF2B5EF4-FFF2-40B4-BE49-F238E27FC236}">
                    <a16:creationId xmlns:a16="http://schemas.microsoft.com/office/drawing/2014/main" id="{798277BD-EBE5-486A-BA9D-C21887572E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493"/>
                <a:ext cx="1616" cy="16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87" name="Rectangle 26">
                <a:extLst>
                  <a:ext uri="{FF2B5EF4-FFF2-40B4-BE49-F238E27FC236}">
                    <a16:creationId xmlns:a16="http://schemas.microsoft.com/office/drawing/2014/main" id="{135E4776-2C3F-4D50-BA48-1BDCF75F1E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509"/>
                <a:ext cx="1616" cy="16"/>
              </a:xfrm>
              <a:prstGeom prst="rect">
                <a:avLst/>
              </a:prstGeom>
              <a:solidFill>
                <a:srgbClr val="000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88" name="Rectangle 27">
                <a:extLst>
                  <a:ext uri="{FF2B5EF4-FFF2-40B4-BE49-F238E27FC236}">
                    <a16:creationId xmlns:a16="http://schemas.microsoft.com/office/drawing/2014/main" id="{D512EDE9-AFC0-48E2-8070-0C954CBFD7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525"/>
                <a:ext cx="1616" cy="16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89" name="Rectangle 28">
                <a:extLst>
                  <a:ext uri="{FF2B5EF4-FFF2-40B4-BE49-F238E27FC236}">
                    <a16:creationId xmlns:a16="http://schemas.microsoft.com/office/drawing/2014/main" id="{856AF364-C3FF-4E66-AC59-C7025A272F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541"/>
                <a:ext cx="1616" cy="16"/>
              </a:xfrm>
              <a:prstGeom prst="rect">
                <a:avLst/>
              </a:prstGeom>
              <a:solidFill>
                <a:srgbClr val="000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90" name="Rectangle 29">
                <a:extLst>
                  <a:ext uri="{FF2B5EF4-FFF2-40B4-BE49-F238E27FC236}">
                    <a16:creationId xmlns:a16="http://schemas.microsoft.com/office/drawing/2014/main" id="{10AB5FCD-7CF5-42AC-AA45-BC27060196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557"/>
                <a:ext cx="1616" cy="16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91" name="Rectangle 30">
                <a:extLst>
                  <a:ext uri="{FF2B5EF4-FFF2-40B4-BE49-F238E27FC236}">
                    <a16:creationId xmlns:a16="http://schemas.microsoft.com/office/drawing/2014/main" id="{175592C3-2A00-4C44-9C12-CB07EC9FF9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573"/>
                <a:ext cx="1616" cy="16"/>
              </a:xfrm>
              <a:prstGeom prst="rect">
                <a:avLst/>
              </a:prstGeom>
              <a:solidFill>
                <a:srgbClr val="0000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92" name="Rectangle 31">
                <a:extLst>
                  <a:ext uri="{FF2B5EF4-FFF2-40B4-BE49-F238E27FC236}">
                    <a16:creationId xmlns:a16="http://schemas.microsoft.com/office/drawing/2014/main" id="{86475049-FC71-400C-A7D6-8F47ECAE08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589"/>
                <a:ext cx="1616" cy="16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93" name="Rectangle 32">
                <a:extLst>
                  <a:ext uri="{FF2B5EF4-FFF2-40B4-BE49-F238E27FC236}">
                    <a16:creationId xmlns:a16="http://schemas.microsoft.com/office/drawing/2014/main" id="{1D09AF88-D5D3-42D3-A4BA-CCF4C9463B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605"/>
                <a:ext cx="1616" cy="16"/>
              </a:xfrm>
              <a:prstGeom prst="rect">
                <a:avLst/>
              </a:prstGeom>
              <a:solidFill>
                <a:srgbClr val="000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94" name="Rectangle 33">
                <a:extLst>
                  <a:ext uri="{FF2B5EF4-FFF2-40B4-BE49-F238E27FC236}">
                    <a16:creationId xmlns:a16="http://schemas.microsoft.com/office/drawing/2014/main" id="{23BF9487-1617-40E7-A2EC-627C8064CE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621"/>
                <a:ext cx="1616" cy="16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95" name="Rectangle 34">
                <a:extLst>
                  <a:ext uri="{FF2B5EF4-FFF2-40B4-BE49-F238E27FC236}">
                    <a16:creationId xmlns:a16="http://schemas.microsoft.com/office/drawing/2014/main" id="{08207945-B63E-4F87-A663-80166B40E1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637"/>
                <a:ext cx="1616" cy="16"/>
              </a:xfrm>
              <a:prstGeom prst="rect">
                <a:avLst/>
              </a:prstGeom>
              <a:solidFill>
                <a:srgbClr val="000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96" name="Rectangle 35">
                <a:extLst>
                  <a:ext uri="{FF2B5EF4-FFF2-40B4-BE49-F238E27FC236}">
                    <a16:creationId xmlns:a16="http://schemas.microsoft.com/office/drawing/2014/main" id="{F045D516-84A9-4A5E-A110-6D102D4F84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653"/>
                <a:ext cx="1616" cy="16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97" name="Rectangle 36">
                <a:extLst>
                  <a:ext uri="{FF2B5EF4-FFF2-40B4-BE49-F238E27FC236}">
                    <a16:creationId xmlns:a16="http://schemas.microsoft.com/office/drawing/2014/main" id="{04D7AAB4-4BFE-4644-95EE-49DD1FD63F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669"/>
                <a:ext cx="1616" cy="16"/>
              </a:xfrm>
              <a:prstGeom prst="rect">
                <a:avLst/>
              </a:prstGeom>
              <a:solidFill>
                <a:srgbClr val="00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98" name="Rectangle 37">
                <a:extLst>
                  <a:ext uri="{FF2B5EF4-FFF2-40B4-BE49-F238E27FC236}">
                    <a16:creationId xmlns:a16="http://schemas.microsoft.com/office/drawing/2014/main" id="{433C172E-3891-4E16-8583-7500CA3743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685"/>
                <a:ext cx="1616" cy="16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99" name="Rectangle 38">
                <a:extLst>
                  <a:ext uri="{FF2B5EF4-FFF2-40B4-BE49-F238E27FC236}">
                    <a16:creationId xmlns:a16="http://schemas.microsoft.com/office/drawing/2014/main" id="{179A1466-778F-49B4-AAA8-1D37B9C4EA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701"/>
                <a:ext cx="1616" cy="17"/>
              </a:xfrm>
              <a:prstGeom prst="rect">
                <a:avLst/>
              </a:prstGeom>
              <a:solidFill>
                <a:srgbClr val="0000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00" name="Rectangle 39">
                <a:extLst>
                  <a:ext uri="{FF2B5EF4-FFF2-40B4-BE49-F238E27FC236}">
                    <a16:creationId xmlns:a16="http://schemas.microsoft.com/office/drawing/2014/main" id="{4B6876B9-C158-4CE3-A838-D024EF5E00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718"/>
                <a:ext cx="1616" cy="15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01" name="Rectangle 40">
                <a:extLst>
                  <a:ext uri="{FF2B5EF4-FFF2-40B4-BE49-F238E27FC236}">
                    <a16:creationId xmlns:a16="http://schemas.microsoft.com/office/drawing/2014/main" id="{CBFF209C-2F41-4FEF-ACAD-AA275B7BFA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733"/>
                <a:ext cx="1616" cy="17"/>
              </a:xfrm>
              <a:prstGeom prst="rect">
                <a:avLst/>
              </a:prstGeom>
              <a:solidFill>
                <a:srgbClr val="0000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02" name="Rectangle 41">
                <a:extLst>
                  <a:ext uri="{FF2B5EF4-FFF2-40B4-BE49-F238E27FC236}">
                    <a16:creationId xmlns:a16="http://schemas.microsoft.com/office/drawing/2014/main" id="{356EDC39-B216-48C4-AA2E-48C944A754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750"/>
                <a:ext cx="1616" cy="16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03" name="Rectangle 42">
                <a:extLst>
                  <a:ext uri="{FF2B5EF4-FFF2-40B4-BE49-F238E27FC236}">
                    <a16:creationId xmlns:a16="http://schemas.microsoft.com/office/drawing/2014/main" id="{5BB87704-21E8-4314-87E5-2C7048B35B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766"/>
                <a:ext cx="1616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04" name="Rectangle 43">
                <a:extLst>
                  <a:ext uri="{FF2B5EF4-FFF2-40B4-BE49-F238E27FC236}">
                    <a16:creationId xmlns:a16="http://schemas.microsoft.com/office/drawing/2014/main" id="{B1B2E33D-286F-4B81-A9F5-C09F4C0106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292"/>
                <a:ext cx="1616" cy="48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05" name="Rectangle 44">
                <a:extLst>
                  <a:ext uri="{FF2B5EF4-FFF2-40B4-BE49-F238E27FC236}">
                    <a16:creationId xmlns:a16="http://schemas.microsoft.com/office/drawing/2014/main" id="{8D7AA955-0825-4601-91D6-8A3E72795C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285"/>
                <a:ext cx="1616" cy="15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06" name="Rectangle 45">
                <a:extLst>
                  <a:ext uri="{FF2B5EF4-FFF2-40B4-BE49-F238E27FC236}">
                    <a16:creationId xmlns:a16="http://schemas.microsoft.com/office/drawing/2014/main" id="{3678E406-BAF8-4352-BE5F-5B58C3B792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300"/>
                <a:ext cx="1616" cy="17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07" name="Rectangle 46">
                <a:extLst>
                  <a:ext uri="{FF2B5EF4-FFF2-40B4-BE49-F238E27FC236}">
                    <a16:creationId xmlns:a16="http://schemas.microsoft.com/office/drawing/2014/main" id="{1CE8D0ED-6AD9-4DE3-9BBE-F8A72AF022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317"/>
                <a:ext cx="1616" cy="16"/>
              </a:xfrm>
              <a:prstGeom prst="rect">
                <a:avLst/>
              </a:prstGeom>
              <a:solidFill>
                <a:srgbClr val="000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08" name="Rectangle 47">
                <a:extLst>
                  <a:ext uri="{FF2B5EF4-FFF2-40B4-BE49-F238E27FC236}">
                    <a16:creationId xmlns:a16="http://schemas.microsoft.com/office/drawing/2014/main" id="{D32B36CB-5EDB-4C23-9016-470E55408B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333"/>
                <a:ext cx="1616" cy="16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09" name="Rectangle 48">
                <a:extLst>
                  <a:ext uri="{FF2B5EF4-FFF2-40B4-BE49-F238E27FC236}">
                    <a16:creationId xmlns:a16="http://schemas.microsoft.com/office/drawing/2014/main" id="{0CA21CA4-8D25-40DD-B2B9-FBA27B5526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349"/>
                <a:ext cx="1616" cy="16"/>
              </a:xfrm>
              <a:prstGeom prst="rect">
                <a:avLst/>
              </a:prstGeom>
              <a:solidFill>
                <a:srgbClr val="0000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10" name="Rectangle 49">
                <a:extLst>
                  <a:ext uri="{FF2B5EF4-FFF2-40B4-BE49-F238E27FC236}">
                    <a16:creationId xmlns:a16="http://schemas.microsoft.com/office/drawing/2014/main" id="{0B66C3A6-46FC-4507-9629-D8908FCF43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365"/>
                <a:ext cx="1616" cy="16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11" name="Rectangle 50">
                <a:extLst>
                  <a:ext uri="{FF2B5EF4-FFF2-40B4-BE49-F238E27FC236}">
                    <a16:creationId xmlns:a16="http://schemas.microsoft.com/office/drawing/2014/main" id="{A4E8EE51-04DB-453D-8D1D-F6338A696A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381"/>
                <a:ext cx="1616" cy="16"/>
              </a:xfrm>
              <a:prstGeom prst="rect">
                <a:avLst/>
              </a:prstGeom>
              <a:solidFill>
                <a:srgbClr val="00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12" name="Rectangle 51">
                <a:extLst>
                  <a:ext uri="{FF2B5EF4-FFF2-40B4-BE49-F238E27FC236}">
                    <a16:creationId xmlns:a16="http://schemas.microsoft.com/office/drawing/2014/main" id="{784EACEA-497F-41C7-8944-E43FC3A3EF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397"/>
                <a:ext cx="1616" cy="16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13" name="Rectangle 52">
                <a:extLst>
                  <a:ext uri="{FF2B5EF4-FFF2-40B4-BE49-F238E27FC236}">
                    <a16:creationId xmlns:a16="http://schemas.microsoft.com/office/drawing/2014/main" id="{9FA1A8DD-A519-436E-ADD0-4F57013F3C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413"/>
                <a:ext cx="1616" cy="16"/>
              </a:xfrm>
              <a:prstGeom prst="rect">
                <a:avLst/>
              </a:prstGeom>
              <a:solidFill>
                <a:srgbClr val="000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14" name="Rectangle 53">
                <a:extLst>
                  <a:ext uri="{FF2B5EF4-FFF2-40B4-BE49-F238E27FC236}">
                    <a16:creationId xmlns:a16="http://schemas.microsoft.com/office/drawing/2014/main" id="{AA905899-1680-4A65-82FB-8FC1462A13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429"/>
                <a:ext cx="1616" cy="16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15" name="Rectangle 54">
                <a:extLst>
                  <a:ext uri="{FF2B5EF4-FFF2-40B4-BE49-F238E27FC236}">
                    <a16:creationId xmlns:a16="http://schemas.microsoft.com/office/drawing/2014/main" id="{4C36B9B8-51BB-49F2-8882-97379BA28F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445"/>
                <a:ext cx="1616" cy="16"/>
              </a:xfrm>
              <a:prstGeom prst="rect">
                <a:avLst/>
              </a:prstGeom>
              <a:solidFill>
                <a:srgbClr val="000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16" name="Rectangle 55">
                <a:extLst>
                  <a:ext uri="{FF2B5EF4-FFF2-40B4-BE49-F238E27FC236}">
                    <a16:creationId xmlns:a16="http://schemas.microsoft.com/office/drawing/2014/main" id="{2BAB7519-3387-4834-ABDB-DBD1FC5CCC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461"/>
                <a:ext cx="1616" cy="16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17" name="Rectangle 56">
                <a:extLst>
                  <a:ext uri="{FF2B5EF4-FFF2-40B4-BE49-F238E27FC236}">
                    <a16:creationId xmlns:a16="http://schemas.microsoft.com/office/drawing/2014/main" id="{3A11D8DA-5B79-4E00-8DCC-F4F2CC6004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477"/>
                <a:ext cx="1616" cy="16"/>
              </a:xfrm>
              <a:prstGeom prst="rect">
                <a:avLst/>
              </a:prstGeom>
              <a:solidFill>
                <a:srgbClr val="000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18" name="Rectangle 57">
                <a:extLst>
                  <a:ext uri="{FF2B5EF4-FFF2-40B4-BE49-F238E27FC236}">
                    <a16:creationId xmlns:a16="http://schemas.microsoft.com/office/drawing/2014/main" id="{C161B9FF-9D56-4C77-B626-907EDDC7FD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493"/>
                <a:ext cx="1616" cy="16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19" name="Rectangle 58">
                <a:extLst>
                  <a:ext uri="{FF2B5EF4-FFF2-40B4-BE49-F238E27FC236}">
                    <a16:creationId xmlns:a16="http://schemas.microsoft.com/office/drawing/2014/main" id="{84F1C816-574C-454F-8E31-03B9849E5D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509"/>
                <a:ext cx="1616" cy="16"/>
              </a:xfrm>
              <a:prstGeom prst="rect">
                <a:avLst/>
              </a:prstGeom>
              <a:solidFill>
                <a:srgbClr val="000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20" name="Rectangle 59">
                <a:extLst>
                  <a:ext uri="{FF2B5EF4-FFF2-40B4-BE49-F238E27FC236}">
                    <a16:creationId xmlns:a16="http://schemas.microsoft.com/office/drawing/2014/main" id="{2E59F8E3-BB49-4C7A-B073-0FE8D72813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525"/>
                <a:ext cx="1616" cy="16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21" name="Rectangle 60">
                <a:extLst>
                  <a:ext uri="{FF2B5EF4-FFF2-40B4-BE49-F238E27FC236}">
                    <a16:creationId xmlns:a16="http://schemas.microsoft.com/office/drawing/2014/main" id="{025EC648-6BA8-41E4-9470-90F41E6233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541"/>
                <a:ext cx="1616" cy="16"/>
              </a:xfrm>
              <a:prstGeom prst="rect">
                <a:avLst/>
              </a:prstGeom>
              <a:solidFill>
                <a:srgbClr val="000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22" name="Rectangle 61">
                <a:extLst>
                  <a:ext uri="{FF2B5EF4-FFF2-40B4-BE49-F238E27FC236}">
                    <a16:creationId xmlns:a16="http://schemas.microsoft.com/office/drawing/2014/main" id="{B2BEC886-8137-4E8E-B63D-C1AFECF0D1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557"/>
                <a:ext cx="1616" cy="16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23" name="Rectangle 62">
                <a:extLst>
                  <a:ext uri="{FF2B5EF4-FFF2-40B4-BE49-F238E27FC236}">
                    <a16:creationId xmlns:a16="http://schemas.microsoft.com/office/drawing/2014/main" id="{2B8FF43F-969A-45B7-90E5-F4BA4EFD3F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573"/>
                <a:ext cx="1616" cy="16"/>
              </a:xfrm>
              <a:prstGeom prst="rect">
                <a:avLst/>
              </a:prstGeom>
              <a:solidFill>
                <a:srgbClr val="0000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24" name="Rectangle 63">
                <a:extLst>
                  <a:ext uri="{FF2B5EF4-FFF2-40B4-BE49-F238E27FC236}">
                    <a16:creationId xmlns:a16="http://schemas.microsoft.com/office/drawing/2014/main" id="{AA49D715-7F99-4EF8-AAB4-91CF24601C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589"/>
                <a:ext cx="1616" cy="16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25" name="Rectangle 64">
                <a:extLst>
                  <a:ext uri="{FF2B5EF4-FFF2-40B4-BE49-F238E27FC236}">
                    <a16:creationId xmlns:a16="http://schemas.microsoft.com/office/drawing/2014/main" id="{9064413C-9300-42B9-8D7B-B845DBFCC7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605"/>
                <a:ext cx="1616" cy="16"/>
              </a:xfrm>
              <a:prstGeom prst="rect">
                <a:avLst/>
              </a:prstGeom>
              <a:solidFill>
                <a:srgbClr val="000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26" name="Rectangle 65">
                <a:extLst>
                  <a:ext uri="{FF2B5EF4-FFF2-40B4-BE49-F238E27FC236}">
                    <a16:creationId xmlns:a16="http://schemas.microsoft.com/office/drawing/2014/main" id="{EFD006ED-D52E-4491-9197-D4EB568AE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621"/>
                <a:ext cx="1616" cy="16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27" name="Rectangle 66">
                <a:extLst>
                  <a:ext uri="{FF2B5EF4-FFF2-40B4-BE49-F238E27FC236}">
                    <a16:creationId xmlns:a16="http://schemas.microsoft.com/office/drawing/2014/main" id="{6B40534F-142F-4CD4-9314-B91D39CCBF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637"/>
                <a:ext cx="1616" cy="16"/>
              </a:xfrm>
              <a:prstGeom prst="rect">
                <a:avLst/>
              </a:prstGeom>
              <a:solidFill>
                <a:srgbClr val="000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28" name="Rectangle 67">
                <a:extLst>
                  <a:ext uri="{FF2B5EF4-FFF2-40B4-BE49-F238E27FC236}">
                    <a16:creationId xmlns:a16="http://schemas.microsoft.com/office/drawing/2014/main" id="{F5A67A79-75DB-41B7-9E55-15151D3FD9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653"/>
                <a:ext cx="1616" cy="16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29" name="Rectangle 68">
                <a:extLst>
                  <a:ext uri="{FF2B5EF4-FFF2-40B4-BE49-F238E27FC236}">
                    <a16:creationId xmlns:a16="http://schemas.microsoft.com/office/drawing/2014/main" id="{D0616E22-C3E8-4E3C-A3E6-8695070554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669"/>
                <a:ext cx="1616" cy="16"/>
              </a:xfrm>
              <a:prstGeom prst="rect">
                <a:avLst/>
              </a:prstGeom>
              <a:solidFill>
                <a:srgbClr val="00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30" name="Rectangle 69">
                <a:extLst>
                  <a:ext uri="{FF2B5EF4-FFF2-40B4-BE49-F238E27FC236}">
                    <a16:creationId xmlns:a16="http://schemas.microsoft.com/office/drawing/2014/main" id="{2CF67C9E-2B6A-4B76-B3EC-340B3CC429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685"/>
                <a:ext cx="1616" cy="16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31" name="Rectangle 70">
                <a:extLst>
                  <a:ext uri="{FF2B5EF4-FFF2-40B4-BE49-F238E27FC236}">
                    <a16:creationId xmlns:a16="http://schemas.microsoft.com/office/drawing/2014/main" id="{43633ECA-6A14-488D-BF6E-FB145C9A30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701"/>
                <a:ext cx="1616" cy="17"/>
              </a:xfrm>
              <a:prstGeom prst="rect">
                <a:avLst/>
              </a:prstGeom>
              <a:solidFill>
                <a:srgbClr val="0000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32" name="Rectangle 71">
                <a:extLst>
                  <a:ext uri="{FF2B5EF4-FFF2-40B4-BE49-F238E27FC236}">
                    <a16:creationId xmlns:a16="http://schemas.microsoft.com/office/drawing/2014/main" id="{5BCB2587-7A0A-4FC2-91EB-65E2B7DB39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718"/>
                <a:ext cx="1616" cy="15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33" name="Rectangle 72">
                <a:extLst>
                  <a:ext uri="{FF2B5EF4-FFF2-40B4-BE49-F238E27FC236}">
                    <a16:creationId xmlns:a16="http://schemas.microsoft.com/office/drawing/2014/main" id="{9B003BC8-5D24-4390-BF6C-23BD4F2BEE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733"/>
                <a:ext cx="1616" cy="17"/>
              </a:xfrm>
              <a:prstGeom prst="rect">
                <a:avLst/>
              </a:prstGeom>
              <a:solidFill>
                <a:srgbClr val="0000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34" name="Rectangle 73">
                <a:extLst>
                  <a:ext uri="{FF2B5EF4-FFF2-40B4-BE49-F238E27FC236}">
                    <a16:creationId xmlns:a16="http://schemas.microsoft.com/office/drawing/2014/main" id="{3632AA42-6DB8-4A5D-8EE3-5AB14B455D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750"/>
                <a:ext cx="1616" cy="16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35" name="Rectangle 74">
                <a:extLst>
                  <a:ext uri="{FF2B5EF4-FFF2-40B4-BE49-F238E27FC236}">
                    <a16:creationId xmlns:a16="http://schemas.microsoft.com/office/drawing/2014/main" id="{316A498A-5018-4860-AF4F-E2796480E1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766"/>
                <a:ext cx="1616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36" name="Rectangle 75">
                <a:extLst>
                  <a:ext uri="{FF2B5EF4-FFF2-40B4-BE49-F238E27FC236}">
                    <a16:creationId xmlns:a16="http://schemas.microsoft.com/office/drawing/2014/main" id="{7202F811-8EFC-440A-8A76-F066D962E8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285"/>
                <a:ext cx="3696" cy="15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37" name="Rectangle 76">
                <a:extLst>
                  <a:ext uri="{FF2B5EF4-FFF2-40B4-BE49-F238E27FC236}">
                    <a16:creationId xmlns:a16="http://schemas.microsoft.com/office/drawing/2014/main" id="{7E906CC1-51D0-4A51-9D70-B77590D75E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300"/>
                <a:ext cx="3696" cy="17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38" name="Rectangle 77">
                <a:extLst>
                  <a:ext uri="{FF2B5EF4-FFF2-40B4-BE49-F238E27FC236}">
                    <a16:creationId xmlns:a16="http://schemas.microsoft.com/office/drawing/2014/main" id="{C3CFAA4C-F90A-47BC-B8C5-F47E368BEA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317"/>
                <a:ext cx="3696" cy="16"/>
              </a:xfrm>
              <a:prstGeom prst="rect">
                <a:avLst/>
              </a:prstGeom>
              <a:solidFill>
                <a:srgbClr val="000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39" name="Rectangle 78">
                <a:extLst>
                  <a:ext uri="{FF2B5EF4-FFF2-40B4-BE49-F238E27FC236}">
                    <a16:creationId xmlns:a16="http://schemas.microsoft.com/office/drawing/2014/main" id="{26D799A5-77A9-46EA-95D2-A66608DC36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333"/>
                <a:ext cx="3696" cy="16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40" name="Rectangle 79">
                <a:extLst>
                  <a:ext uri="{FF2B5EF4-FFF2-40B4-BE49-F238E27FC236}">
                    <a16:creationId xmlns:a16="http://schemas.microsoft.com/office/drawing/2014/main" id="{9A4A8B43-CBCB-420C-B78B-00C583A941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349"/>
                <a:ext cx="3696" cy="16"/>
              </a:xfrm>
              <a:prstGeom prst="rect">
                <a:avLst/>
              </a:prstGeom>
              <a:solidFill>
                <a:srgbClr val="0000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41" name="Rectangle 80">
                <a:extLst>
                  <a:ext uri="{FF2B5EF4-FFF2-40B4-BE49-F238E27FC236}">
                    <a16:creationId xmlns:a16="http://schemas.microsoft.com/office/drawing/2014/main" id="{6A3EB01E-B428-44CF-AACA-44C20AE768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365"/>
                <a:ext cx="3696" cy="16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42" name="Rectangle 81">
                <a:extLst>
                  <a:ext uri="{FF2B5EF4-FFF2-40B4-BE49-F238E27FC236}">
                    <a16:creationId xmlns:a16="http://schemas.microsoft.com/office/drawing/2014/main" id="{AACCFA3D-3A11-477D-A7F6-1F8AF83B02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381"/>
                <a:ext cx="3696" cy="16"/>
              </a:xfrm>
              <a:prstGeom prst="rect">
                <a:avLst/>
              </a:prstGeom>
              <a:solidFill>
                <a:srgbClr val="00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43" name="Rectangle 82">
                <a:extLst>
                  <a:ext uri="{FF2B5EF4-FFF2-40B4-BE49-F238E27FC236}">
                    <a16:creationId xmlns:a16="http://schemas.microsoft.com/office/drawing/2014/main" id="{40969B7F-4FA8-4E05-B209-2AD5A3D8AC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397"/>
                <a:ext cx="3696" cy="16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44" name="Rectangle 83">
                <a:extLst>
                  <a:ext uri="{FF2B5EF4-FFF2-40B4-BE49-F238E27FC236}">
                    <a16:creationId xmlns:a16="http://schemas.microsoft.com/office/drawing/2014/main" id="{C9B94CF6-2DFC-4973-B67E-B0812285A1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413"/>
                <a:ext cx="3696" cy="16"/>
              </a:xfrm>
              <a:prstGeom prst="rect">
                <a:avLst/>
              </a:prstGeom>
              <a:solidFill>
                <a:srgbClr val="000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45" name="Rectangle 84">
                <a:extLst>
                  <a:ext uri="{FF2B5EF4-FFF2-40B4-BE49-F238E27FC236}">
                    <a16:creationId xmlns:a16="http://schemas.microsoft.com/office/drawing/2014/main" id="{E9DEC58E-EA97-450D-B6C3-4C674B09D7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429"/>
                <a:ext cx="3696" cy="16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46" name="Rectangle 85">
                <a:extLst>
                  <a:ext uri="{FF2B5EF4-FFF2-40B4-BE49-F238E27FC236}">
                    <a16:creationId xmlns:a16="http://schemas.microsoft.com/office/drawing/2014/main" id="{8C1D538B-BFDE-4971-8DFA-431C8E7964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445"/>
                <a:ext cx="3696" cy="16"/>
              </a:xfrm>
              <a:prstGeom prst="rect">
                <a:avLst/>
              </a:prstGeom>
              <a:solidFill>
                <a:srgbClr val="000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47" name="Rectangle 86">
                <a:extLst>
                  <a:ext uri="{FF2B5EF4-FFF2-40B4-BE49-F238E27FC236}">
                    <a16:creationId xmlns:a16="http://schemas.microsoft.com/office/drawing/2014/main" id="{5404B2A4-092C-4D11-AEA7-6348FCCCBD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461"/>
                <a:ext cx="3696" cy="16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48" name="Rectangle 87">
                <a:extLst>
                  <a:ext uri="{FF2B5EF4-FFF2-40B4-BE49-F238E27FC236}">
                    <a16:creationId xmlns:a16="http://schemas.microsoft.com/office/drawing/2014/main" id="{505BA7B2-3D1B-4D68-B696-84AC59042F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477"/>
                <a:ext cx="3696" cy="16"/>
              </a:xfrm>
              <a:prstGeom prst="rect">
                <a:avLst/>
              </a:prstGeom>
              <a:solidFill>
                <a:srgbClr val="000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49" name="Rectangle 88">
                <a:extLst>
                  <a:ext uri="{FF2B5EF4-FFF2-40B4-BE49-F238E27FC236}">
                    <a16:creationId xmlns:a16="http://schemas.microsoft.com/office/drawing/2014/main" id="{337B3F69-B212-445A-BAF5-AFF6E9F49D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493"/>
                <a:ext cx="3696" cy="16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50" name="Rectangle 89">
                <a:extLst>
                  <a:ext uri="{FF2B5EF4-FFF2-40B4-BE49-F238E27FC236}">
                    <a16:creationId xmlns:a16="http://schemas.microsoft.com/office/drawing/2014/main" id="{ACDB9648-D8B7-4CAA-A0A6-7E8C4B3FA6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509"/>
                <a:ext cx="3696" cy="16"/>
              </a:xfrm>
              <a:prstGeom prst="rect">
                <a:avLst/>
              </a:prstGeom>
              <a:solidFill>
                <a:srgbClr val="000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51" name="Rectangle 90">
                <a:extLst>
                  <a:ext uri="{FF2B5EF4-FFF2-40B4-BE49-F238E27FC236}">
                    <a16:creationId xmlns:a16="http://schemas.microsoft.com/office/drawing/2014/main" id="{676019D9-3155-4862-B032-8CE5D47E5A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525"/>
                <a:ext cx="3696" cy="16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52" name="Rectangle 91">
                <a:extLst>
                  <a:ext uri="{FF2B5EF4-FFF2-40B4-BE49-F238E27FC236}">
                    <a16:creationId xmlns:a16="http://schemas.microsoft.com/office/drawing/2014/main" id="{C07A2D6F-E47F-4A22-A4CC-EC8EBB4365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541"/>
                <a:ext cx="3696" cy="16"/>
              </a:xfrm>
              <a:prstGeom prst="rect">
                <a:avLst/>
              </a:prstGeom>
              <a:solidFill>
                <a:srgbClr val="000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53" name="Rectangle 92">
                <a:extLst>
                  <a:ext uri="{FF2B5EF4-FFF2-40B4-BE49-F238E27FC236}">
                    <a16:creationId xmlns:a16="http://schemas.microsoft.com/office/drawing/2014/main" id="{D036CBC2-A620-47E7-BA81-13D14E4A84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557"/>
                <a:ext cx="3696" cy="16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54" name="Rectangle 93">
                <a:extLst>
                  <a:ext uri="{FF2B5EF4-FFF2-40B4-BE49-F238E27FC236}">
                    <a16:creationId xmlns:a16="http://schemas.microsoft.com/office/drawing/2014/main" id="{91B8F004-D616-4812-B1F1-60D425D495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573"/>
                <a:ext cx="3696" cy="16"/>
              </a:xfrm>
              <a:prstGeom prst="rect">
                <a:avLst/>
              </a:prstGeom>
              <a:solidFill>
                <a:srgbClr val="0000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55" name="Rectangle 94">
                <a:extLst>
                  <a:ext uri="{FF2B5EF4-FFF2-40B4-BE49-F238E27FC236}">
                    <a16:creationId xmlns:a16="http://schemas.microsoft.com/office/drawing/2014/main" id="{75E46FBE-2D38-474F-97FC-E508997DAA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589"/>
                <a:ext cx="3696" cy="16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56" name="Rectangle 95">
                <a:extLst>
                  <a:ext uri="{FF2B5EF4-FFF2-40B4-BE49-F238E27FC236}">
                    <a16:creationId xmlns:a16="http://schemas.microsoft.com/office/drawing/2014/main" id="{1D5D2D2E-81E4-4327-97D8-05A07C2B80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605"/>
                <a:ext cx="3696" cy="16"/>
              </a:xfrm>
              <a:prstGeom prst="rect">
                <a:avLst/>
              </a:prstGeom>
              <a:solidFill>
                <a:srgbClr val="000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57" name="Rectangle 96">
                <a:extLst>
                  <a:ext uri="{FF2B5EF4-FFF2-40B4-BE49-F238E27FC236}">
                    <a16:creationId xmlns:a16="http://schemas.microsoft.com/office/drawing/2014/main" id="{627B8E33-EF5B-412F-B354-FC2A000E97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621"/>
                <a:ext cx="3696" cy="16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58" name="Rectangle 97">
                <a:extLst>
                  <a:ext uri="{FF2B5EF4-FFF2-40B4-BE49-F238E27FC236}">
                    <a16:creationId xmlns:a16="http://schemas.microsoft.com/office/drawing/2014/main" id="{EBB6789C-3F3B-43B8-BB1A-0F7770446F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637"/>
                <a:ext cx="3696" cy="16"/>
              </a:xfrm>
              <a:prstGeom prst="rect">
                <a:avLst/>
              </a:prstGeom>
              <a:solidFill>
                <a:srgbClr val="000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59" name="Rectangle 98">
                <a:extLst>
                  <a:ext uri="{FF2B5EF4-FFF2-40B4-BE49-F238E27FC236}">
                    <a16:creationId xmlns:a16="http://schemas.microsoft.com/office/drawing/2014/main" id="{CD7BF152-6A86-4F09-8FE8-52AD327194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653"/>
                <a:ext cx="3696" cy="16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60" name="Rectangle 99">
                <a:extLst>
                  <a:ext uri="{FF2B5EF4-FFF2-40B4-BE49-F238E27FC236}">
                    <a16:creationId xmlns:a16="http://schemas.microsoft.com/office/drawing/2014/main" id="{36B0B7DB-4B2D-4EB2-B426-DDD95FC4D5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669"/>
                <a:ext cx="3696" cy="16"/>
              </a:xfrm>
              <a:prstGeom prst="rect">
                <a:avLst/>
              </a:prstGeom>
              <a:solidFill>
                <a:srgbClr val="00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61" name="Rectangle 100">
                <a:extLst>
                  <a:ext uri="{FF2B5EF4-FFF2-40B4-BE49-F238E27FC236}">
                    <a16:creationId xmlns:a16="http://schemas.microsoft.com/office/drawing/2014/main" id="{A3855D27-1A22-41BF-9F26-1C8A42E61D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685"/>
                <a:ext cx="3696" cy="16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62" name="Rectangle 101">
                <a:extLst>
                  <a:ext uri="{FF2B5EF4-FFF2-40B4-BE49-F238E27FC236}">
                    <a16:creationId xmlns:a16="http://schemas.microsoft.com/office/drawing/2014/main" id="{622B7B08-3F71-429D-9923-EDDF5EC147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701"/>
                <a:ext cx="3696" cy="17"/>
              </a:xfrm>
              <a:prstGeom prst="rect">
                <a:avLst/>
              </a:prstGeom>
              <a:solidFill>
                <a:srgbClr val="0000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63" name="Rectangle 102">
                <a:extLst>
                  <a:ext uri="{FF2B5EF4-FFF2-40B4-BE49-F238E27FC236}">
                    <a16:creationId xmlns:a16="http://schemas.microsoft.com/office/drawing/2014/main" id="{E9CC2A0C-3FB5-4D68-8B94-E7BB9A0678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718"/>
                <a:ext cx="3696" cy="15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64" name="Rectangle 103">
                <a:extLst>
                  <a:ext uri="{FF2B5EF4-FFF2-40B4-BE49-F238E27FC236}">
                    <a16:creationId xmlns:a16="http://schemas.microsoft.com/office/drawing/2014/main" id="{E9A5CCDB-3A8E-401D-959B-1E73CFB78F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733"/>
                <a:ext cx="3696" cy="17"/>
              </a:xfrm>
              <a:prstGeom prst="rect">
                <a:avLst/>
              </a:prstGeom>
              <a:solidFill>
                <a:srgbClr val="0000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65" name="Rectangle 104">
                <a:extLst>
                  <a:ext uri="{FF2B5EF4-FFF2-40B4-BE49-F238E27FC236}">
                    <a16:creationId xmlns:a16="http://schemas.microsoft.com/office/drawing/2014/main" id="{FD39A493-80A2-452D-8881-0162D66692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750"/>
                <a:ext cx="3696" cy="16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66" name="Rectangle 105">
                <a:extLst>
                  <a:ext uri="{FF2B5EF4-FFF2-40B4-BE49-F238E27FC236}">
                    <a16:creationId xmlns:a16="http://schemas.microsoft.com/office/drawing/2014/main" id="{B8157004-39A2-4AFD-B5D4-CF5BF51921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766"/>
                <a:ext cx="3696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67" name="Rectangle 106">
                <a:extLst>
                  <a:ext uri="{FF2B5EF4-FFF2-40B4-BE49-F238E27FC236}">
                    <a16:creationId xmlns:a16="http://schemas.microsoft.com/office/drawing/2014/main" id="{75306CF0-FCE6-4DE9-8762-406A4A7EAB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292"/>
                <a:ext cx="3696" cy="48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68" name="Rectangle 107">
                <a:extLst>
                  <a:ext uri="{FF2B5EF4-FFF2-40B4-BE49-F238E27FC236}">
                    <a16:creationId xmlns:a16="http://schemas.microsoft.com/office/drawing/2014/main" id="{A6A27E0D-2B93-405D-9606-FC69C4BB15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285"/>
                <a:ext cx="3696" cy="15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69" name="Rectangle 108">
                <a:extLst>
                  <a:ext uri="{FF2B5EF4-FFF2-40B4-BE49-F238E27FC236}">
                    <a16:creationId xmlns:a16="http://schemas.microsoft.com/office/drawing/2014/main" id="{D30301E9-B138-4F0A-A6AA-0B350458E4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300"/>
                <a:ext cx="3696" cy="17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70" name="Rectangle 109">
                <a:extLst>
                  <a:ext uri="{FF2B5EF4-FFF2-40B4-BE49-F238E27FC236}">
                    <a16:creationId xmlns:a16="http://schemas.microsoft.com/office/drawing/2014/main" id="{B84F4565-FE01-4DE9-AB15-BF90B5E0F8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317"/>
                <a:ext cx="3696" cy="16"/>
              </a:xfrm>
              <a:prstGeom prst="rect">
                <a:avLst/>
              </a:prstGeom>
              <a:solidFill>
                <a:srgbClr val="000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71" name="Rectangle 110">
                <a:extLst>
                  <a:ext uri="{FF2B5EF4-FFF2-40B4-BE49-F238E27FC236}">
                    <a16:creationId xmlns:a16="http://schemas.microsoft.com/office/drawing/2014/main" id="{AC38072E-FB56-40FF-81AE-F12EF98FBE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333"/>
                <a:ext cx="3696" cy="16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72" name="Rectangle 111">
                <a:extLst>
                  <a:ext uri="{FF2B5EF4-FFF2-40B4-BE49-F238E27FC236}">
                    <a16:creationId xmlns:a16="http://schemas.microsoft.com/office/drawing/2014/main" id="{3B6C06CF-3CF6-4441-8833-5CA6CFB1AF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349"/>
                <a:ext cx="3696" cy="16"/>
              </a:xfrm>
              <a:prstGeom prst="rect">
                <a:avLst/>
              </a:prstGeom>
              <a:solidFill>
                <a:srgbClr val="0000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73" name="Rectangle 112">
                <a:extLst>
                  <a:ext uri="{FF2B5EF4-FFF2-40B4-BE49-F238E27FC236}">
                    <a16:creationId xmlns:a16="http://schemas.microsoft.com/office/drawing/2014/main" id="{632FBF29-1066-4D09-8227-40E0AEE375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365"/>
                <a:ext cx="3696" cy="16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74" name="Rectangle 113">
                <a:extLst>
                  <a:ext uri="{FF2B5EF4-FFF2-40B4-BE49-F238E27FC236}">
                    <a16:creationId xmlns:a16="http://schemas.microsoft.com/office/drawing/2014/main" id="{4FDE091F-212D-44A7-B22F-AF86556F12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381"/>
                <a:ext cx="3696" cy="16"/>
              </a:xfrm>
              <a:prstGeom prst="rect">
                <a:avLst/>
              </a:prstGeom>
              <a:solidFill>
                <a:srgbClr val="00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75" name="Rectangle 114">
                <a:extLst>
                  <a:ext uri="{FF2B5EF4-FFF2-40B4-BE49-F238E27FC236}">
                    <a16:creationId xmlns:a16="http://schemas.microsoft.com/office/drawing/2014/main" id="{039757AC-5885-403E-B880-263CB26730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397"/>
                <a:ext cx="3696" cy="16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76" name="Rectangle 115">
                <a:extLst>
                  <a:ext uri="{FF2B5EF4-FFF2-40B4-BE49-F238E27FC236}">
                    <a16:creationId xmlns:a16="http://schemas.microsoft.com/office/drawing/2014/main" id="{806C1724-E38C-48F6-B458-E2C6F2FFB9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413"/>
                <a:ext cx="3696" cy="16"/>
              </a:xfrm>
              <a:prstGeom prst="rect">
                <a:avLst/>
              </a:prstGeom>
              <a:solidFill>
                <a:srgbClr val="000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77" name="Rectangle 116">
                <a:extLst>
                  <a:ext uri="{FF2B5EF4-FFF2-40B4-BE49-F238E27FC236}">
                    <a16:creationId xmlns:a16="http://schemas.microsoft.com/office/drawing/2014/main" id="{FB87B4DF-3DAD-4055-9804-C6C0F6B4E6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429"/>
                <a:ext cx="3696" cy="16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78" name="Rectangle 117">
                <a:extLst>
                  <a:ext uri="{FF2B5EF4-FFF2-40B4-BE49-F238E27FC236}">
                    <a16:creationId xmlns:a16="http://schemas.microsoft.com/office/drawing/2014/main" id="{F13F8E35-3142-41D7-8490-95B9A3AAFE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445"/>
                <a:ext cx="3696" cy="16"/>
              </a:xfrm>
              <a:prstGeom prst="rect">
                <a:avLst/>
              </a:prstGeom>
              <a:solidFill>
                <a:srgbClr val="000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79" name="Rectangle 118">
                <a:extLst>
                  <a:ext uri="{FF2B5EF4-FFF2-40B4-BE49-F238E27FC236}">
                    <a16:creationId xmlns:a16="http://schemas.microsoft.com/office/drawing/2014/main" id="{C3926462-F759-46D6-9FA2-9DC3EC36B7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461"/>
                <a:ext cx="3696" cy="16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80" name="Rectangle 119">
                <a:extLst>
                  <a:ext uri="{FF2B5EF4-FFF2-40B4-BE49-F238E27FC236}">
                    <a16:creationId xmlns:a16="http://schemas.microsoft.com/office/drawing/2014/main" id="{018AE528-3E1A-4CFE-9D0F-4ACD9291F7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477"/>
                <a:ext cx="3696" cy="16"/>
              </a:xfrm>
              <a:prstGeom prst="rect">
                <a:avLst/>
              </a:prstGeom>
              <a:solidFill>
                <a:srgbClr val="000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81" name="Rectangle 120">
                <a:extLst>
                  <a:ext uri="{FF2B5EF4-FFF2-40B4-BE49-F238E27FC236}">
                    <a16:creationId xmlns:a16="http://schemas.microsoft.com/office/drawing/2014/main" id="{1D9279F1-D97F-414A-82D5-DFFF3C6423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493"/>
                <a:ext cx="3696" cy="16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82" name="Rectangle 121">
                <a:extLst>
                  <a:ext uri="{FF2B5EF4-FFF2-40B4-BE49-F238E27FC236}">
                    <a16:creationId xmlns:a16="http://schemas.microsoft.com/office/drawing/2014/main" id="{443FBEDA-0A60-4B6B-AB6A-251918708D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509"/>
                <a:ext cx="3696" cy="16"/>
              </a:xfrm>
              <a:prstGeom prst="rect">
                <a:avLst/>
              </a:prstGeom>
              <a:solidFill>
                <a:srgbClr val="000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83" name="Rectangle 122">
                <a:extLst>
                  <a:ext uri="{FF2B5EF4-FFF2-40B4-BE49-F238E27FC236}">
                    <a16:creationId xmlns:a16="http://schemas.microsoft.com/office/drawing/2014/main" id="{272B2E4B-65EC-4D6B-9320-4FF83B11B8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525"/>
                <a:ext cx="3696" cy="16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84" name="Rectangle 123">
                <a:extLst>
                  <a:ext uri="{FF2B5EF4-FFF2-40B4-BE49-F238E27FC236}">
                    <a16:creationId xmlns:a16="http://schemas.microsoft.com/office/drawing/2014/main" id="{A02FEB3E-5D2D-444A-A3A3-1D2AB3512B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541"/>
                <a:ext cx="3696" cy="16"/>
              </a:xfrm>
              <a:prstGeom prst="rect">
                <a:avLst/>
              </a:prstGeom>
              <a:solidFill>
                <a:srgbClr val="000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85" name="Rectangle 124">
                <a:extLst>
                  <a:ext uri="{FF2B5EF4-FFF2-40B4-BE49-F238E27FC236}">
                    <a16:creationId xmlns:a16="http://schemas.microsoft.com/office/drawing/2014/main" id="{7A9CCF8A-50C0-46B2-94C7-CE2E86FBC7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557"/>
                <a:ext cx="3696" cy="16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86" name="Rectangle 125">
                <a:extLst>
                  <a:ext uri="{FF2B5EF4-FFF2-40B4-BE49-F238E27FC236}">
                    <a16:creationId xmlns:a16="http://schemas.microsoft.com/office/drawing/2014/main" id="{8ECFD437-4C74-4B27-82EA-76873CFAEF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573"/>
                <a:ext cx="3696" cy="16"/>
              </a:xfrm>
              <a:prstGeom prst="rect">
                <a:avLst/>
              </a:prstGeom>
              <a:solidFill>
                <a:srgbClr val="0000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87" name="Rectangle 126">
                <a:extLst>
                  <a:ext uri="{FF2B5EF4-FFF2-40B4-BE49-F238E27FC236}">
                    <a16:creationId xmlns:a16="http://schemas.microsoft.com/office/drawing/2014/main" id="{5FE5596A-6E55-4039-AB71-C6762C55E6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589"/>
                <a:ext cx="3696" cy="16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88" name="Rectangle 127">
                <a:extLst>
                  <a:ext uri="{FF2B5EF4-FFF2-40B4-BE49-F238E27FC236}">
                    <a16:creationId xmlns:a16="http://schemas.microsoft.com/office/drawing/2014/main" id="{E47C4810-73ED-4B51-ABE7-54893954E7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605"/>
                <a:ext cx="3696" cy="16"/>
              </a:xfrm>
              <a:prstGeom prst="rect">
                <a:avLst/>
              </a:prstGeom>
              <a:solidFill>
                <a:srgbClr val="000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89" name="Rectangle 128">
                <a:extLst>
                  <a:ext uri="{FF2B5EF4-FFF2-40B4-BE49-F238E27FC236}">
                    <a16:creationId xmlns:a16="http://schemas.microsoft.com/office/drawing/2014/main" id="{C7E8D172-A060-4A8F-8879-E00BD3555A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621"/>
                <a:ext cx="3696" cy="16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90" name="Rectangle 129">
                <a:extLst>
                  <a:ext uri="{FF2B5EF4-FFF2-40B4-BE49-F238E27FC236}">
                    <a16:creationId xmlns:a16="http://schemas.microsoft.com/office/drawing/2014/main" id="{A4DED64C-76EC-4077-A5CC-AAC41F42F6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637"/>
                <a:ext cx="3696" cy="16"/>
              </a:xfrm>
              <a:prstGeom prst="rect">
                <a:avLst/>
              </a:prstGeom>
              <a:solidFill>
                <a:srgbClr val="000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91" name="Rectangle 130">
                <a:extLst>
                  <a:ext uri="{FF2B5EF4-FFF2-40B4-BE49-F238E27FC236}">
                    <a16:creationId xmlns:a16="http://schemas.microsoft.com/office/drawing/2014/main" id="{34216E7F-1EA9-4E77-8249-B4837AD728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653"/>
                <a:ext cx="3696" cy="16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92" name="Rectangle 131">
                <a:extLst>
                  <a:ext uri="{FF2B5EF4-FFF2-40B4-BE49-F238E27FC236}">
                    <a16:creationId xmlns:a16="http://schemas.microsoft.com/office/drawing/2014/main" id="{80672D4C-9FD7-4E63-B4B5-A69C7748CC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669"/>
                <a:ext cx="3696" cy="16"/>
              </a:xfrm>
              <a:prstGeom prst="rect">
                <a:avLst/>
              </a:prstGeom>
              <a:solidFill>
                <a:srgbClr val="00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93" name="Rectangle 132">
                <a:extLst>
                  <a:ext uri="{FF2B5EF4-FFF2-40B4-BE49-F238E27FC236}">
                    <a16:creationId xmlns:a16="http://schemas.microsoft.com/office/drawing/2014/main" id="{22BFD1C7-443C-44C4-86C7-DC54C337BB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685"/>
                <a:ext cx="3696" cy="16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94" name="Rectangle 133">
                <a:extLst>
                  <a:ext uri="{FF2B5EF4-FFF2-40B4-BE49-F238E27FC236}">
                    <a16:creationId xmlns:a16="http://schemas.microsoft.com/office/drawing/2014/main" id="{80B251C2-7EA7-47CD-AA0B-89C63F671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701"/>
                <a:ext cx="3696" cy="17"/>
              </a:xfrm>
              <a:prstGeom prst="rect">
                <a:avLst/>
              </a:prstGeom>
              <a:solidFill>
                <a:srgbClr val="0000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95" name="Rectangle 134">
                <a:extLst>
                  <a:ext uri="{FF2B5EF4-FFF2-40B4-BE49-F238E27FC236}">
                    <a16:creationId xmlns:a16="http://schemas.microsoft.com/office/drawing/2014/main" id="{658859DD-C355-4D00-AA5B-280096E0CD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718"/>
                <a:ext cx="3696" cy="15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96" name="Rectangle 135">
                <a:extLst>
                  <a:ext uri="{FF2B5EF4-FFF2-40B4-BE49-F238E27FC236}">
                    <a16:creationId xmlns:a16="http://schemas.microsoft.com/office/drawing/2014/main" id="{95760355-5D43-4E9B-B024-A3170954E4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733"/>
                <a:ext cx="3696" cy="17"/>
              </a:xfrm>
              <a:prstGeom prst="rect">
                <a:avLst/>
              </a:prstGeom>
              <a:solidFill>
                <a:srgbClr val="0000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97" name="Rectangle 136">
                <a:extLst>
                  <a:ext uri="{FF2B5EF4-FFF2-40B4-BE49-F238E27FC236}">
                    <a16:creationId xmlns:a16="http://schemas.microsoft.com/office/drawing/2014/main" id="{852C6E3B-1B53-4EAA-97F6-AED3C3DB4E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750"/>
                <a:ext cx="3696" cy="16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98" name="Rectangle 137">
                <a:extLst>
                  <a:ext uri="{FF2B5EF4-FFF2-40B4-BE49-F238E27FC236}">
                    <a16:creationId xmlns:a16="http://schemas.microsoft.com/office/drawing/2014/main" id="{F3DA053A-53FF-4BF5-94F2-7DF1380B6B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766"/>
                <a:ext cx="3696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99" name="Rectangle 138">
                <a:extLst>
                  <a:ext uri="{FF2B5EF4-FFF2-40B4-BE49-F238E27FC236}">
                    <a16:creationId xmlns:a16="http://schemas.microsoft.com/office/drawing/2014/main" id="{CB9FA585-6BEF-49B6-8452-08E8C8C51B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764"/>
                <a:ext cx="1616" cy="20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00" name="Rectangle 139">
                <a:extLst>
                  <a:ext uri="{FF2B5EF4-FFF2-40B4-BE49-F238E27FC236}">
                    <a16:creationId xmlns:a16="http://schemas.microsoft.com/office/drawing/2014/main" id="{2FE23E47-42D2-405E-B818-9D532EC1B1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784"/>
                <a:ext cx="1616" cy="20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01" name="Rectangle 140">
                <a:extLst>
                  <a:ext uri="{FF2B5EF4-FFF2-40B4-BE49-F238E27FC236}">
                    <a16:creationId xmlns:a16="http://schemas.microsoft.com/office/drawing/2014/main" id="{4A09F018-B4A9-4C2F-AB14-B2662B9848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804"/>
                <a:ext cx="1616" cy="19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02" name="Rectangle 141">
                <a:extLst>
                  <a:ext uri="{FF2B5EF4-FFF2-40B4-BE49-F238E27FC236}">
                    <a16:creationId xmlns:a16="http://schemas.microsoft.com/office/drawing/2014/main" id="{86DD26C5-760F-4936-953D-50378F2C15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823"/>
                <a:ext cx="1616" cy="21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03" name="Rectangle 142">
                <a:extLst>
                  <a:ext uri="{FF2B5EF4-FFF2-40B4-BE49-F238E27FC236}">
                    <a16:creationId xmlns:a16="http://schemas.microsoft.com/office/drawing/2014/main" id="{70638529-30AB-4ACF-A19F-4350AA947E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844"/>
                <a:ext cx="1616" cy="20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04" name="Rectangle 143">
                <a:extLst>
                  <a:ext uri="{FF2B5EF4-FFF2-40B4-BE49-F238E27FC236}">
                    <a16:creationId xmlns:a16="http://schemas.microsoft.com/office/drawing/2014/main" id="{103C95D4-10DD-4760-B9B9-11D7EE9B0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864"/>
                <a:ext cx="1616" cy="19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05" name="Rectangle 144">
                <a:extLst>
                  <a:ext uri="{FF2B5EF4-FFF2-40B4-BE49-F238E27FC236}">
                    <a16:creationId xmlns:a16="http://schemas.microsoft.com/office/drawing/2014/main" id="{02839709-3190-4CA4-98DF-74C2B0927B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883"/>
                <a:ext cx="1616" cy="20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06" name="Rectangle 145">
                <a:extLst>
                  <a:ext uri="{FF2B5EF4-FFF2-40B4-BE49-F238E27FC236}">
                    <a16:creationId xmlns:a16="http://schemas.microsoft.com/office/drawing/2014/main" id="{BF3B3045-28CE-40B3-95E7-DBCE056B3B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903"/>
                <a:ext cx="1616" cy="20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07" name="Rectangle 146">
                <a:extLst>
                  <a:ext uri="{FF2B5EF4-FFF2-40B4-BE49-F238E27FC236}">
                    <a16:creationId xmlns:a16="http://schemas.microsoft.com/office/drawing/2014/main" id="{F1934FA8-B318-4635-AD8E-915DBA5C18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923"/>
                <a:ext cx="1616" cy="20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08" name="Rectangle 147">
                <a:extLst>
                  <a:ext uri="{FF2B5EF4-FFF2-40B4-BE49-F238E27FC236}">
                    <a16:creationId xmlns:a16="http://schemas.microsoft.com/office/drawing/2014/main" id="{A521C070-3043-4B78-B29A-E43CD64AFA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943"/>
                <a:ext cx="1616" cy="20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09" name="Rectangle 148">
                <a:extLst>
                  <a:ext uri="{FF2B5EF4-FFF2-40B4-BE49-F238E27FC236}">
                    <a16:creationId xmlns:a16="http://schemas.microsoft.com/office/drawing/2014/main" id="{AD8CBDFD-6CFF-4155-9DBA-B4510C8AC4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963"/>
                <a:ext cx="1616" cy="20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10" name="Rectangle 149">
                <a:extLst>
                  <a:ext uri="{FF2B5EF4-FFF2-40B4-BE49-F238E27FC236}">
                    <a16:creationId xmlns:a16="http://schemas.microsoft.com/office/drawing/2014/main" id="{C2E54A4D-8677-427B-883A-7DB8600545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983"/>
                <a:ext cx="1616" cy="20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11" name="Rectangle 150">
                <a:extLst>
                  <a:ext uri="{FF2B5EF4-FFF2-40B4-BE49-F238E27FC236}">
                    <a16:creationId xmlns:a16="http://schemas.microsoft.com/office/drawing/2014/main" id="{C0C628D7-BD30-4BFE-A314-E3F97DBA40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003"/>
                <a:ext cx="1616" cy="19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12" name="Rectangle 151">
                <a:extLst>
                  <a:ext uri="{FF2B5EF4-FFF2-40B4-BE49-F238E27FC236}">
                    <a16:creationId xmlns:a16="http://schemas.microsoft.com/office/drawing/2014/main" id="{EDE6A5A1-323C-4C58-B403-101D997B0A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022"/>
                <a:ext cx="1616" cy="20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13" name="Rectangle 152">
                <a:extLst>
                  <a:ext uri="{FF2B5EF4-FFF2-40B4-BE49-F238E27FC236}">
                    <a16:creationId xmlns:a16="http://schemas.microsoft.com/office/drawing/2014/main" id="{C9A10799-7871-4CAB-8AE8-78DF858222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042"/>
                <a:ext cx="1616" cy="20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14" name="Rectangle 153">
                <a:extLst>
                  <a:ext uri="{FF2B5EF4-FFF2-40B4-BE49-F238E27FC236}">
                    <a16:creationId xmlns:a16="http://schemas.microsoft.com/office/drawing/2014/main" id="{271B6C13-BAA3-44D4-B6C8-5282B23839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062"/>
                <a:ext cx="1616" cy="20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15" name="Rectangle 154">
                <a:extLst>
                  <a:ext uri="{FF2B5EF4-FFF2-40B4-BE49-F238E27FC236}">
                    <a16:creationId xmlns:a16="http://schemas.microsoft.com/office/drawing/2014/main" id="{FD8D05CA-13E9-422F-AA2D-D602E5CD69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082"/>
                <a:ext cx="1616" cy="19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16" name="Rectangle 155">
                <a:extLst>
                  <a:ext uri="{FF2B5EF4-FFF2-40B4-BE49-F238E27FC236}">
                    <a16:creationId xmlns:a16="http://schemas.microsoft.com/office/drawing/2014/main" id="{520BD703-3357-47F7-B1EF-1095B6FEF1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101"/>
                <a:ext cx="1616" cy="20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17" name="Rectangle 156">
                <a:extLst>
                  <a:ext uri="{FF2B5EF4-FFF2-40B4-BE49-F238E27FC236}">
                    <a16:creationId xmlns:a16="http://schemas.microsoft.com/office/drawing/2014/main" id="{AF92B898-E89D-46DC-A91A-2B3645F7EE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121"/>
                <a:ext cx="1616" cy="20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18" name="Rectangle 157">
                <a:extLst>
                  <a:ext uri="{FF2B5EF4-FFF2-40B4-BE49-F238E27FC236}">
                    <a16:creationId xmlns:a16="http://schemas.microsoft.com/office/drawing/2014/main" id="{EC526ABD-82C4-4106-BCDB-6EAEF9DC96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141"/>
                <a:ext cx="1616" cy="20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19" name="Rectangle 158">
                <a:extLst>
                  <a:ext uri="{FF2B5EF4-FFF2-40B4-BE49-F238E27FC236}">
                    <a16:creationId xmlns:a16="http://schemas.microsoft.com/office/drawing/2014/main" id="{A1C39BCC-4AC2-4556-86B1-142E52E35B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161"/>
                <a:ext cx="1616" cy="20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20" name="Rectangle 159">
                <a:extLst>
                  <a:ext uri="{FF2B5EF4-FFF2-40B4-BE49-F238E27FC236}">
                    <a16:creationId xmlns:a16="http://schemas.microsoft.com/office/drawing/2014/main" id="{8169FA03-2661-4D33-843B-8DFC697FC7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181"/>
                <a:ext cx="1616" cy="20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21" name="Rectangle 160">
                <a:extLst>
                  <a:ext uri="{FF2B5EF4-FFF2-40B4-BE49-F238E27FC236}">
                    <a16:creationId xmlns:a16="http://schemas.microsoft.com/office/drawing/2014/main" id="{1EC39C0E-6735-4387-A5E1-08855D6779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201"/>
                <a:ext cx="1616" cy="20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22" name="Rectangle 161">
                <a:extLst>
                  <a:ext uri="{FF2B5EF4-FFF2-40B4-BE49-F238E27FC236}">
                    <a16:creationId xmlns:a16="http://schemas.microsoft.com/office/drawing/2014/main" id="{B716AA50-C0F6-447C-A071-B66E5A5F2F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221"/>
                <a:ext cx="1616" cy="19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23" name="Rectangle 162">
                <a:extLst>
                  <a:ext uri="{FF2B5EF4-FFF2-40B4-BE49-F238E27FC236}">
                    <a16:creationId xmlns:a16="http://schemas.microsoft.com/office/drawing/2014/main" id="{70243B7A-7E6E-4973-9B08-E2B621B61C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240"/>
                <a:ext cx="1616" cy="20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24" name="Rectangle 163">
                <a:extLst>
                  <a:ext uri="{FF2B5EF4-FFF2-40B4-BE49-F238E27FC236}">
                    <a16:creationId xmlns:a16="http://schemas.microsoft.com/office/drawing/2014/main" id="{87A966A9-D164-43CD-B539-03132F055A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260"/>
                <a:ext cx="1616" cy="20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25" name="Rectangle 164">
                <a:extLst>
                  <a:ext uri="{FF2B5EF4-FFF2-40B4-BE49-F238E27FC236}">
                    <a16:creationId xmlns:a16="http://schemas.microsoft.com/office/drawing/2014/main" id="{8823006F-8148-46F6-9CA7-A0B18EE6FE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280"/>
                <a:ext cx="1616" cy="20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26" name="Rectangle 165">
                <a:extLst>
                  <a:ext uri="{FF2B5EF4-FFF2-40B4-BE49-F238E27FC236}">
                    <a16:creationId xmlns:a16="http://schemas.microsoft.com/office/drawing/2014/main" id="{E05A2872-A503-4C20-B656-E143516332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300"/>
                <a:ext cx="1616" cy="20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27" name="Rectangle 166">
                <a:extLst>
                  <a:ext uri="{FF2B5EF4-FFF2-40B4-BE49-F238E27FC236}">
                    <a16:creationId xmlns:a16="http://schemas.microsoft.com/office/drawing/2014/main" id="{BD4C6C28-DB1F-4EE2-B774-8420C0B7FA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320"/>
                <a:ext cx="1616" cy="20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28" name="Rectangle 167">
                <a:extLst>
                  <a:ext uri="{FF2B5EF4-FFF2-40B4-BE49-F238E27FC236}">
                    <a16:creationId xmlns:a16="http://schemas.microsoft.com/office/drawing/2014/main" id="{236B17C0-BFE4-4ECF-9910-E7E84E71C5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340"/>
                <a:ext cx="1616" cy="20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29" name="Rectangle 168">
                <a:extLst>
                  <a:ext uri="{FF2B5EF4-FFF2-40B4-BE49-F238E27FC236}">
                    <a16:creationId xmlns:a16="http://schemas.microsoft.com/office/drawing/2014/main" id="{82A4AC61-606D-4409-A8C2-5A518AF575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360"/>
                <a:ext cx="1616" cy="10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30" name="Rectangle 169">
                <a:extLst>
                  <a:ext uri="{FF2B5EF4-FFF2-40B4-BE49-F238E27FC236}">
                    <a16:creationId xmlns:a16="http://schemas.microsoft.com/office/drawing/2014/main" id="{6BF36A5A-5302-4CBA-9089-40EFD480B8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774"/>
                <a:ext cx="1616" cy="59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31" name="Rectangle 170">
                <a:extLst>
                  <a:ext uri="{FF2B5EF4-FFF2-40B4-BE49-F238E27FC236}">
                    <a16:creationId xmlns:a16="http://schemas.microsoft.com/office/drawing/2014/main" id="{856AFF7C-4771-4232-8E90-EE96423170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764"/>
                <a:ext cx="1616" cy="20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32" name="Rectangle 171">
                <a:extLst>
                  <a:ext uri="{FF2B5EF4-FFF2-40B4-BE49-F238E27FC236}">
                    <a16:creationId xmlns:a16="http://schemas.microsoft.com/office/drawing/2014/main" id="{F469E300-B21E-47F2-8857-4363B8BC72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784"/>
                <a:ext cx="1616" cy="20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33" name="Rectangle 172">
                <a:extLst>
                  <a:ext uri="{FF2B5EF4-FFF2-40B4-BE49-F238E27FC236}">
                    <a16:creationId xmlns:a16="http://schemas.microsoft.com/office/drawing/2014/main" id="{20106A57-A324-4FB4-A0A0-C294BD7F9D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804"/>
                <a:ext cx="1616" cy="19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34" name="Rectangle 173">
                <a:extLst>
                  <a:ext uri="{FF2B5EF4-FFF2-40B4-BE49-F238E27FC236}">
                    <a16:creationId xmlns:a16="http://schemas.microsoft.com/office/drawing/2014/main" id="{2A025057-5DDB-4D7B-BB86-498D2968A8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823"/>
                <a:ext cx="1616" cy="21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35" name="Rectangle 174">
                <a:extLst>
                  <a:ext uri="{FF2B5EF4-FFF2-40B4-BE49-F238E27FC236}">
                    <a16:creationId xmlns:a16="http://schemas.microsoft.com/office/drawing/2014/main" id="{54942BA1-259C-4E06-A796-277BB7BF0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844"/>
                <a:ext cx="1616" cy="20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36" name="Rectangle 175">
                <a:extLst>
                  <a:ext uri="{FF2B5EF4-FFF2-40B4-BE49-F238E27FC236}">
                    <a16:creationId xmlns:a16="http://schemas.microsoft.com/office/drawing/2014/main" id="{A38C3B79-EDC3-4460-8356-524AAEF7D2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864"/>
                <a:ext cx="1616" cy="19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37" name="Rectangle 176">
                <a:extLst>
                  <a:ext uri="{FF2B5EF4-FFF2-40B4-BE49-F238E27FC236}">
                    <a16:creationId xmlns:a16="http://schemas.microsoft.com/office/drawing/2014/main" id="{BBDAB279-DC13-4AA6-907F-1B5600217E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883"/>
                <a:ext cx="1616" cy="20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38" name="Rectangle 177">
                <a:extLst>
                  <a:ext uri="{FF2B5EF4-FFF2-40B4-BE49-F238E27FC236}">
                    <a16:creationId xmlns:a16="http://schemas.microsoft.com/office/drawing/2014/main" id="{2227D060-644B-4409-AA91-4F237882EC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903"/>
                <a:ext cx="1616" cy="20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39" name="Rectangle 178">
                <a:extLst>
                  <a:ext uri="{FF2B5EF4-FFF2-40B4-BE49-F238E27FC236}">
                    <a16:creationId xmlns:a16="http://schemas.microsoft.com/office/drawing/2014/main" id="{497C1F82-70BE-47B2-965B-39D9FF044E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923"/>
                <a:ext cx="1616" cy="20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40" name="Rectangle 179">
                <a:extLst>
                  <a:ext uri="{FF2B5EF4-FFF2-40B4-BE49-F238E27FC236}">
                    <a16:creationId xmlns:a16="http://schemas.microsoft.com/office/drawing/2014/main" id="{5D942A52-FD41-45F8-B3CC-162017DFA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943"/>
                <a:ext cx="1616" cy="20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41" name="Rectangle 180">
                <a:extLst>
                  <a:ext uri="{FF2B5EF4-FFF2-40B4-BE49-F238E27FC236}">
                    <a16:creationId xmlns:a16="http://schemas.microsoft.com/office/drawing/2014/main" id="{A9FBE9EB-AE5C-451B-906C-D17E5219E3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963"/>
                <a:ext cx="1616" cy="20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42" name="Rectangle 181">
                <a:extLst>
                  <a:ext uri="{FF2B5EF4-FFF2-40B4-BE49-F238E27FC236}">
                    <a16:creationId xmlns:a16="http://schemas.microsoft.com/office/drawing/2014/main" id="{9B3AB412-ECAD-46DD-A193-BDD43158B8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983"/>
                <a:ext cx="1616" cy="20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43" name="Rectangle 182">
                <a:extLst>
                  <a:ext uri="{FF2B5EF4-FFF2-40B4-BE49-F238E27FC236}">
                    <a16:creationId xmlns:a16="http://schemas.microsoft.com/office/drawing/2014/main" id="{3EE04013-3F86-4489-92DC-EC73DD4151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003"/>
                <a:ext cx="1616" cy="19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44" name="Rectangle 183">
                <a:extLst>
                  <a:ext uri="{FF2B5EF4-FFF2-40B4-BE49-F238E27FC236}">
                    <a16:creationId xmlns:a16="http://schemas.microsoft.com/office/drawing/2014/main" id="{258A89A6-E1B3-4715-9102-9DA1F7BB35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022"/>
                <a:ext cx="1616" cy="20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45" name="Rectangle 184">
                <a:extLst>
                  <a:ext uri="{FF2B5EF4-FFF2-40B4-BE49-F238E27FC236}">
                    <a16:creationId xmlns:a16="http://schemas.microsoft.com/office/drawing/2014/main" id="{9A7691DA-EA5F-4ADB-B1D5-6D88A4CB90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042"/>
                <a:ext cx="1616" cy="20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46" name="Rectangle 185">
                <a:extLst>
                  <a:ext uri="{FF2B5EF4-FFF2-40B4-BE49-F238E27FC236}">
                    <a16:creationId xmlns:a16="http://schemas.microsoft.com/office/drawing/2014/main" id="{0AF96530-1C6B-4553-A1C1-37A8412897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062"/>
                <a:ext cx="1616" cy="20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47" name="Rectangle 186">
                <a:extLst>
                  <a:ext uri="{FF2B5EF4-FFF2-40B4-BE49-F238E27FC236}">
                    <a16:creationId xmlns:a16="http://schemas.microsoft.com/office/drawing/2014/main" id="{2F641DBB-8666-40DC-AA89-60681C5526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082"/>
                <a:ext cx="1616" cy="19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48" name="Rectangle 187">
                <a:extLst>
                  <a:ext uri="{FF2B5EF4-FFF2-40B4-BE49-F238E27FC236}">
                    <a16:creationId xmlns:a16="http://schemas.microsoft.com/office/drawing/2014/main" id="{D1CCB7F2-3FE2-4711-A5ED-98BE939DB4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101"/>
                <a:ext cx="1616" cy="20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49" name="Rectangle 188">
                <a:extLst>
                  <a:ext uri="{FF2B5EF4-FFF2-40B4-BE49-F238E27FC236}">
                    <a16:creationId xmlns:a16="http://schemas.microsoft.com/office/drawing/2014/main" id="{F52399AF-ADEB-4FDF-9002-993EB5214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121"/>
                <a:ext cx="1616" cy="20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50" name="Rectangle 189">
                <a:extLst>
                  <a:ext uri="{FF2B5EF4-FFF2-40B4-BE49-F238E27FC236}">
                    <a16:creationId xmlns:a16="http://schemas.microsoft.com/office/drawing/2014/main" id="{B7AAE0DC-16AB-43E3-9FD6-D4E0F49C0D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141"/>
                <a:ext cx="1616" cy="20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51" name="Rectangle 190">
                <a:extLst>
                  <a:ext uri="{FF2B5EF4-FFF2-40B4-BE49-F238E27FC236}">
                    <a16:creationId xmlns:a16="http://schemas.microsoft.com/office/drawing/2014/main" id="{51FCC78C-8ACA-4657-B428-8D3840BF7D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161"/>
                <a:ext cx="1616" cy="20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52" name="Rectangle 191">
                <a:extLst>
                  <a:ext uri="{FF2B5EF4-FFF2-40B4-BE49-F238E27FC236}">
                    <a16:creationId xmlns:a16="http://schemas.microsoft.com/office/drawing/2014/main" id="{CEAFD9B0-F566-4242-9DA7-B40CC65F5F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181"/>
                <a:ext cx="1616" cy="20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53" name="Rectangle 192">
                <a:extLst>
                  <a:ext uri="{FF2B5EF4-FFF2-40B4-BE49-F238E27FC236}">
                    <a16:creationId xmlns:a16="http://schemas.microsoft.com/office/drawing/2014/main" id="{F0B0D400-D351-4FBB-9B55-51F6047969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201"/>
                <a:ext cx="1616" cy="20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54" name="Rectangle 193">
                <a:extLst>
                  <a:ext uri="{FF2B5EF4-FFF2-40B4-BE49-F238E27FC236}">
                    <a16:creationId xmlns:a16="http://schemas.microsoft.com/office/drawing/2014/main" id="{4E0A8177-C40B-43E1-B3D5-9F6FC38FD7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221"/>
                <a:ext cx="1616" cy="19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55" name="Rectangle 194">
                <a:extLst>
                  <a:ext uri="{FF2B5EF4-FFF2-40B4-BE49-F238E27FC236}">
                    <a16:creationId xmlns:a16="http://schemas.microsoft.com/office/drawing/2014/main" id="{25CF2816-48AF-4AEC-88AA-37FF4CD8DB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240"/>
                <a:ext cx="1616" cy="20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56" name="Rectangle 195">
                <a:extLst>
                  <a:ext uri="{FF2B5EF4-FFF2-40B4-BE49-F238E27FC236}">
                    <a16:creationId xmlns:a16="http://schemas.microsoft.com/office/drawing/2014/main" id="{AE6F6E00-A86F-463C-AE1A-C6C589DE71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260"/>
                <a:ext cx="1616" cy="20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57" name="Rectangle 196">
                <a:extLst>
                  <a:ext uri="{FF2B5EF4-FFF2-40B4-BE49-F238E27FC236}">
                    <a16:creationId xmlns:a16="http://schemas.microsoft.com/office/drawing/2014/main" id="{129FB89A-78D6-4C90-AF23-3480124175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280"/>
                <a:ext cx="1616" cy="20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58" name="Rectangle 197">
                <a:extLst>
                  <a:ext uri="{FF2B5EF4-FFF2-40B4-BE49-F238E27FC236}">
                    <a16:creationId xmlns:a16="http://schemas.microsoft.com/office/drawing/2014/main" id="{E246A53A-A831-4649-B583-7BE8C9A55A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300"/>
                <a:ext cx="1616" cy="20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59" name="Rectangle 198">
                <a:extLst>
                  <a:ext uri="{FF2B5EF4-FFF2-40B4-BE49-F238E27FC236}">
                    <a16:creationId xmlns:a16="http://schemas.microsoft.com/office/drawing/2014/main" id="{88908871-5CA7-4D1C-B0D8-5D29C0BB78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320"/>
                <a:ext cx="1616" cy="20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60" name="Rectangle 199">
                <a:extLst>
                  <a:ext uri="{FF2B5EF4-FFF2-40B4-BE49-F238E27FC236}">
                    <a16:creationId xmlns:a16="http://schemas.microsoft.com/office/drawing/2014/main" id="{6BA2E0F4-CA58-4392-AA26-0C129DD6B3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340"/>
                <a:ext cx="1616" cy="20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61" name="Rectangle 200">
                <a:extLst>
                  <a:ext uri="{FF2B5EF4-FFF2-40B4-BE49-F238E27FC236}">
                    <a16:creationId xmlns:a16="http://schemas.microsoft.com/office/drawing/2014/main" id="{B0F5E05C-3C62-4CEE-B57E-9A5DC0E144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360"/>
                <a:ext cx="1616" cy="10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62" name="Rectangle 201">
                <a:extLst>
                  <a:ext uri="{FF2B5EF4-FFF2-40B4-BE49-F238E27FC236}">
                    <a16:creationId xmlns:a16="http://schemas.microsoft.com/office/drawing/2014/main" id="{23964B5B-C840-41C7-8A53-95F2DD55F1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764"/>
                <a:ext cx="3696" cy="20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63" name="Rectangle 202">
                <a:extLst>
                  <a:ext uri="{FF2B5EF4-FFF2-40B4-BE49-F238E27FC236}">
                    <a16:creationId xmlns:a16="http://schemas.microsoft.com/office/drawing/2014/main" id="{AB151F4F-5B6F-40E6-A0BD-458B4144CC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784"/>
                <a:ext cx="3696" cy="20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64" name="Rectangle 203">
                <a:extLst>
                  <a:ext uri="{FF2B5EF4-FFF2-40B4-BE49-F238E27FC236}">
                    <a16:creationId xmlns:a16="http://schemas.microsoft.com/office/drawing/2014/main" id="{EDC488FA-01B9-4D5E-B329-5EAA9AF31C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804"/>
                <a:ext cx="3696" cy="19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65" name="Rectangle 204">
                <a:extLst>
                  <a:ext uri="{FF2B5EF4-FFF2-40B4-BE49-F238E27FC236}">
                    <a16:creationId xmlns:a16="http://schemas.microsoft.com/office/drawing/2014/main" id="{E11E0841-1BA7-484C-9F0D-EADC42B96B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823"/>
                <a:ext cx="3696" cy="21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66" name="Rectangle 205">
                <a:extLst>
                  <a:ext uri="{FF2B5EF4-FFF2-40B4-BE49-F238E27FC236}">
                    <a16:creationId xmlns:a16="http://schemas.microsoft.com/office/drawing/2014/main" id="{4B213FF7-3D7F-4402-A334-350337F3E7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844"/>
                <a:ext cx="3696" cy="20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67" name="Rectangle 206">
                <a:extLst>
                  <a:ext uri="{FF2B5EF4-FFF2-40B4-BE49-F238E27FC236}">
                    <a16:creationId xmlns:a16="http://schemas.microsoft.com/office/drawing/2014/main" id="{D644BA32-B057-4F00-BDA3-44D6616AC9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864"/>
                <a:ext cx="3696" cy="19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</p:grpSp>
        <p:grpSp>
          <p:nvGrpSpPr>
            <p:cNvPr id="115719" name="Group 207">
              <a:extLst>
                <a:ext uri="{FF2B5EF4-FFF2-40B4-BE49-F238E27FC236}">
                  <a16:creationId xmlns:a16="http://schemas.microsoft.com/office/drawing/2014/main" id="{37721FD1-E340-4710-AC2A-A378E9176B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4" y="1764"/>
              <a:ext cx="5312" cy="1479"/>
              <a:chOff x="234" y="1764"/>
              <a:chExt cx="5312" cy="1479"/>
            </a:xfrm>
          </p:grpSpPr>
          <p:sp>
            <p:nvSpPr>
              <p:cNvPr id="115968" name="Rectangle 208">
                <a:extLst>
                  <a:ext uri="{FF2B5EF4-FFF2-40B4-BE49-F238E27FC236}">
                    <a16:creationId xmlns:a16="http://schemas.microsoft.com/office/drawing/2014/main" id="{F6BB8E8B-C494-4D8D-91B7-B9DA8C34F7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883"/>
                <a:ext cx="3696" cy="20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69" name="Rectangle 209">
                <a:extLst>
                  <a:ext uri="{FF2B5EF4-FFF2-40B4-BE49-F238E27FC236}">
                    <a16:creationId xmlns:a16="http://schemas.microsoft.com/office/drawing/2014/main" id="{F7F34C20-FA41-416F-A832-0C31C9BC76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903"/>
                <a:ext cx="3696" cy="20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70" name="Rectangle 210">
                <a:extLst>
                  <a:ext uri="{FF2B5EF4-FFF2-40B4-BE49-F238E27FC236}">
                    <a16:creationId xmlns:a16="http://schemas.microsoft.com/office/drawing/2014/main" id="{DD242659-18AE-44D0-952F-C04D053B05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923"/>
                <a:ext cx="3696" cy="20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71" name="Rectangle 211">
                <a:extLst>
                  <a:ext uri="{FF2B5EF4-FFF2-40B4-BE49-F238E27FC236}">
                    <a16:creationId xmlns:a16="http://schemas.microsoft.com/office/drawing/2014/main" id="{B7A92BD3-F2BD-4278-9C00-C6BAA1C93A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943"/>
                <a:ext cx="3696" cy="20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72" name="Rectangle 212">
                <a:extLst>
                  <a:ext uri="{FF2B5EF4-FFF2-40B4-BE49-F238E27FC236}">
                    <a16:creationId xmlns:a16="http://schemas.microsoft.com/office/drawing/2014/main" id="{19CF4146-6F41-4634-A023-FF33474663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963"/>
                <a:ext cx="3696" cy="20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73" name="Rectangle 213">
                <a:extLst>
                  <a:ext uri="{FF2B5EF4-FFF2-40B4-BE49-F238E27FC236}">
                    <a16:creationId xmlns:a16="http://schemas.microsoft.com/office/drawing/2014/main" id="{69D01BEC-768A-4C8B-8071-2FA0C36782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983"/>
                <a:ext cx="3696" cy="20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74" name="Rectangle 214">
                <a:extLst>
                  <a:ext uri="{FF2B5EF4-FFF2-40B4-BE49-F238E27FC236}">
                    <a16:creationId xmlns:a16="http://schemas.microsoft.com/office/drawing/2014/main" id="{83BB0494-249A-4735-9910-733EEEC0BA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003"/>
                <a:ext cx="3696" cy="19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75" name="Rectangle 215">
                <a:extLst>
                  <a:ext uri="{FF2B5EF4-FFF2-40B4-BE49-F238E27FC236}">
                    <a16:creationId xmlns:a16="http://schemas.microsoft.com/office/drawing/2014/main" id="{7A94D41C-F5F4-4842-B394-60FBBAA4DF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022"/>
                <a:ext cx="3696" cy="20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76" name="Rectangle 216">
                <a:extLst>
                  <a:ext uri="{FF2B5EF4-FFF2-40B4-BE49-F238E27FC236}">
                    <a16:creationId xmlns:a16="http://schemas.microsoft.com/office/drawing/2014/main" id="{0D9A18A7-E16A-426D-BD6B-6DF730BAD6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042"/>
                <a:ext cx="3696" cy="20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77" name="Rectangle 217">
                <a:extLst>
                  <a:ext uri="{FF2B5EF4-FFF2-40B4-BE49-F238E27FC236}">
                    <a16:creationId xmlns:a16="http://schemas.microsoft.com/office/drawing/2014/main" id="{96640426-817A-465B-93C2-E4F08CCEDE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062"/>
                <a:ext cx="3696" cy="20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78" name="Rectangle 218">
                <a:extLst>
                  <a:ext uri="{FF2B5EF4-FFF2-40B4-BE49-F238E27FC236}">
                    <a16:creationId xmlns:a16="http://schemas.microsoft.com/office/drawing/2014/main" id="{CFB995AA-99A7-463B-A18B-D6686C4D25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082"/>
                <a:ext cx="3696" cy="19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79" name="Rectangle 219">
                <a:extLst>
                  <a:ext uri="{FF2B5EF4-FFF2-40B4-BE49-F238E27FC236}">
                    <a16:creationId xmlns:a16="http://schemas.microsoft.com/office/drawing/2014/main" id="{EA1EBD00-9596-4137-BC1C-ECA246DD71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101"/>
                <a:ext cx="3696" cy="20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80" name="Rectangle 220">
                <a:extLst>
                  <a:ext uri="{FF2B5EF4-FFF2-40B4-BE49-F238E27FC236}">
                    <a16:creationId xmlns:a16="http://schemas.microsoft.com/office/drawing/2014/main" id="{21BF8849-9DDF-4D7A-9BB1-83692EFCFC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121"/>
                <a:ext cx="3696" cy="20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81" name="Rectangle 221">
                <a:extLst>
                  <a:ext uri="{FF2B5EF4-FFF2-40B4-BE49-F238E27FC236}">
                    <a16:creationId xmlns:a16="http://schemas.microsoft.com/office/drawing/2014/main" id="{67DD8C3A-672D-4BEF-8E3D-AA9127BA1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141"/>
                <a:ext cx="3696" cy="20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82" name="Rectangle 222">
                <a:extLst>
                  <a:ext uri="{FF2B5EF4-FFF2-40B4-BE49-F238E27FC236}">
                    <a16:creationId xmlns:a16="http://schemas.microsoft.com/office/drawing/2014/main" id="{FB7F32FD-3110-4EBC-8015-042778EE6B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161"/>
                <a:ext cx="3696" cy="20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83" name="Rectangle 223">
                <a:extLst>
                  <a:ext uri="{FF2B5EF4-FFF2-40B4-BE49-F238E27FC236}">
                    <a16:creationId xmlns:a16="http://schemas.microsoft.com/office/drawing/2014/main" id="{665D473A-BD1E-4920-899D-6504130C2E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181"/>
                <a:ext cx="3696" cy="20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84" name="Rectangle 224">
                <a:extLst>
                  <a:ext uri="{FF2B5EF4-FFF2-40B4-BE49-F238E27FC236}">
                    <a16:creationId xmlns:a16="http://schemas.microsoft.com/office/drawing/2014/main" id="{FCF6AE59-C1DB-4AD2-A5DD-EDB9680D6B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201"/>
                <a:ext cx="3696" cy="20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85" name="Rectangle 225">
                <a:extLst>
                  <a:ext uri="{FF2B5EF4-FFF2-40B4-BE49-F238E27FC236}">
                    <a16:creationId xmlns:a16="http://schemas.microsoft.com/office/drawing/2014/main" id="{3303DF5C-BAAE-420C-81FA-2270AC86A9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221"/>
                <a:ext cx="3696" cy="19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86" name="Rectangle 226">
                <a:extLst>
                  <a:ext uri="{FF2B5EF4-FFF2-40B4-BE49-F238E27FC236}">
                    <a16:creationId xmlns:a16="http://schemas.microsoft.com/office/drawing/2014/main" id="{F92E701D-772A-4CEE-8C04-BD7712BE6C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240"/>
                <a:ext cx="3696" cy="20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87" name="Rectangle 227">
                <a:extLst>
                  <a:ext uri="{FF2B5EF4-FFF2-40B4-BE49-F238E27FC236}">
                    <a16:creationId xmlns:a16="http://schemas.microsoft.com/office/drawing/2014/main" id="{CA4088D7-0913-4B52-A444-CEF3F0F9B3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260"/>
                <a:ext cx="3696" cy="20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88" name="Rectangle 228">
                <a:extLst>
                  <a:ext uri="{FF2B5EF4-FFF2-40B4-BE49-F238E27FC236}">
                    <a16:creationId xmlns:a16="http://schemas.microsoft.com/office/drawing/2014/main" id="{69FBA64D-BDFD-463F-B111-A319CE56B5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280"/>
                <a:ext cx="3696" cy="20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89" name="Rectangle 229">
                <a:extLst>
                  <a:ext uri="{FF2B5EF4-FFF2-40B4-BE49-F238E27FC236}">
                    <a16:creationId xmlns:a16="http://schemas.microsoft.com/office/drawing/2014/main" id="{D2945D03-0975-416A-959D-5B2A2EA153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300"/>
                <a:ext cx="3696" cy="20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90" name="Rectangle 230">
                <a:extLst>
                  <a:ext uri="{FF2B5EF4-FFF2-40B4-BE49-F238E27FC236}">
                    <a16:creationId xmlns:a16="http://schemas.microsoft.com/office/drawing/2014/main" id="{DC7DC546-06BA-4FB0-B55C-BAA22622A1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320"/>
                <a:ext cx="3696" cy="20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91" name="Rectangle 231">
                <a:extLst>
                  <a:ext uri="{FF2B5EF4-FFF2-40B4-BE49-F238E27FC236}">
                    <a16:creationId xmlns:a16="http://schemas.microsoft.com/office/drawing/2014/main" id="{4452DD4A-22FF-4442-BE31-8A75834EF3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340"/>
                <a:ext cx="3696" cy="20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92" name="Rectangle 232">
                <a:extLst>
                  <a:ext uri="{FF2B5EF4-FFF2-40B4-BE49-F238E27FC236}">
                    <a16:creationId xmlns:a16="http://schemas.microsoft.com/office/drawing/2014/main" id="{3064AD71-9216-48D7-A915-913A283CC2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360"/>
                <a:ext cx="3696" cy="10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93" name="Rectangle 233">
                <a:extLst>
                  <a:ext uri="{FF2B5EF4-FFF2-40B4-BE49-F238E27FC236}">
                    <a16:creationId xmlns:a16="http://schemas.microsoft.com/office/drawing/2014/main" id="{59387DD5-D75E-47D5-86DC-0C8B90BA28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774"/>
                <a:ext cx="3696" cy="59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94" name="Rectangle 234">
                <a:extLst>
                  <a:ext uri="{FF2B5EF4-FFF2-40B4-BE49-F238E27FC236}">
                    <a16:creationId xmlns:a16="http://schemas.microsoft.com/office/drawing/2014/main" id="{BE0F0440-A13E-4A95-A43B-19184B156E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764"/>
                <a:ext cx="3696" cy="20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95" name="Rectangle 235">
                <a:extLst>
                  <a:ext uri="{FF2B5EF4-FFF2-40B4-BE49-F238E27FC236}">
                    <a16:creationId xmlns:a16="http://schemas.microsoft.com/office/drawing/2014/main" id="{C6C57A88-263D-4CEC-92F6-9FBD062683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784"/>
                <a:ext cx="3696" cy="20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96" name="Rectangle 236">
                <a:extLst>
                  <a:ext uri="{FF2B5EF4-FFF2-40B4-BE49-F238E27FC236}">
                    <a16:creationId xmlns:a16="http://schemas.microsoft.com/office/drawing/2014/main" id="{48DEFF10-661B-47CA-B301-34ABBA460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804"/>
                <a:ext cx="3696" cy="19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97" name="Rectangle 237">
                <a:extLst>
                  <a:ext uri="{FF2B5EF4-FFF2-40B4-BE49-F238E27FC236}">
                    <a16:creationId xmlns:a16="http://schemas.microsoft.com/office/drawing/2014/main" id="{54E20B92-5C2F-46F0-84F5-48439A3B94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823"/>
                <a:ext cx="3696" cy="21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98" name="Rectangle 238">
                <a:extLst>
                  <a:ext uri="{FF2B5EF4-FFF2-40B4-BE49-F238E27FC236}">
                    <a16:creationId xmlns:a16="http://schemas.microsoft.com/office/drawing/2014/main" id="{4D7EC2F6-918C-4B5B-9BCC-650123ED62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844"/>
                <a:ext cx="3696" cy="20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99" name="Rectangle 239">
                <a:extLst>
                  <a:ext uri="{FF2B5EF4-FFF2-40B4-BE49-F238E27FC236}">
                    <a16:creationId xmlns:a16="http://schemas.microsoft.com/office/drawing/2014/main" id="{3784496F-34D5-4CE6-9436-50B045B18A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864"/>
                <a:ext cx="3696" cy="19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00" name="Rectangle 240">
                <a:extLst>
                  <a:ext uri="{FF2B5EF4-FFF2-40B4-BE49-F238E27FC236}">
                    <a16:creationId xmlns:a16="http://schemas.microsoft.com/office/drawing/2014/main" id="{854C5F1B-B380-405F-BC86-CC4E7D2075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883"/>
                <a:ext cx="3696" cy="20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01" name="Rectangle 241">
                <a:extLst>
                  <a:ext uri="{FF2B5EF4-FFF2-40B4-BE49-F238E27FC236}">
                    <a16:creationId xmlns:a16="http://schemas.microsoft.com/office/drawing/2014/main" id="{E4BACFBC-1A5B-49FF-BC63-F4711ECD27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903"/>
                <a:ext cx="3696" cy="20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02" name="Rectangle 242">
                <a:extLst>
                  <a:ext uri="{FF2B5EF4-FFF2-40B4-BE49-F238E27FC236}">
                    <a16:creationId xmlns:a16="http://schemas.microsoft.com/office/drawing/2014/main" id="{BD64FDF5-7F80-4D93-AF8D-68FF5B0DC9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923"/>
                <a:ext cx="3696" cy="20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03" name="Rectangle 243">
                <a:extLst>
                  <a:ext uri="{FF2B5EF4-FFF2-40B4-BE49-F238E27FC236}">
                    <a16:creationId xmlns:a16="http://schemas.microsoft.com/office/drawing/2014/main" id="{BB7A5FCE-2DC6-40C1-9E55-F15D82F0DE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943"/>
                <a:ext cx="3696" cy="20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04" name="Rectangle 244">
                <a:extLst>
                  <a:ext uri="{FF2B5EF4-FFF2-40B4-BE49-F238E27FC236}">
                    <a16:creationId xmlns:a16="http://schemas.microsoft.com/office/drawing/2014/main" id="{AF7E10D6-DDE1-4234-9132-76621C8032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963"/>
                <a:ext cx="3696" cy="20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05" name="Rectangle 245">
                <a:extLst>
                  <a:ext uri="{FF2B5EF4-FFF2-40B4-BE49-F238E27FC236}">
                    <a16:creationId xmlns:a16="http://schemas.microsoft.com/office/drawing/2014/main" id="{DE82577A-9165-4D45-9DE3-6E10ACFD01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983"/>
                <a:ext cx="3696" cy="20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06" name="Rectangle 246">
                <a:extLst>
                  <a:ext uri="{FF2B5EF4-FFF2-40B4-BE49-F238E27FC236}">
                    <a16:creationId xmlns:a16="http://schemas.microsoft.com/office/drawing/2014/main" id="{5F19080F-4198-493A-8EAA-10A4146F44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003"/>
                <a:ext cx="3696" cy="19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07" name="Rectangle 247">
                <a:extLst>
                  <a:ext uri="{FF2B5EF4-FFF2-40B4-BE49-F238E27FC236}">
                    <a16:creationId xmlns:a16="http://schemas.microsoft.com/office/drawing/2014/main" id="{892EF171-ED57-4D8B-905A-2E72C01E0F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022"/>
                <a:ext cx="3696" cy="20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08" name="Rectangle 248">
                <a:extLst>
                  <a:ext uri="{FF2B5EF4-FFF2-40B4-BE49-F238E27FC236}">
                    <a16:creationId xmlns:a16="http://schemas.microsoft.com/office/drawing/2014/main" id="{6811335C-7AD1-4640-99D2-9488FDCCB9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042"/>
                <a:ext cx="3696" cy="20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09" name="Rectangle 249">
                <a:extLst>
                  <a:ext uri="{FF2B5EF4-FFF2-40B4-BE49-F238E27FC236}">
                    <a16:creationId xmlns:a16="http://schemas.microsoft.com/office/drawing/2014/main" id="{546604B4-D028-4366-9B1E-20D01B6F42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062"/>
                <a:ext cx="3696" cy="20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10" name="Rectangle 250">
                <a:extLst>
                  <a:ext uri="{FF2B5EF4-FFF2-40B4-BE49-F238E27FC236}">
                    <a16:creationId xmlns:a16="http://schemas.microsoft.com/office/drawing/2014/main" id="{328CB195-4468-4C76-9604-E0AB9B2BF2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082"/>
                <a:ext cx="3696" cy="19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11" name="Rectangle 251">
                <a:extLst>
                  <a:ext uri="{FF2B5EF4-FFF2-40B4-BE49-F238E27FC236}">
                    <a16:creationId xmlns:a16="http://schemas.microsoft.com/office/drawing/2014/main" id="{7694CB36-F2CD-4913-9EA7-BE03BA1943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101"/>
                <a:ext cx="3696" cy="20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12" name="Rectangle 252">
                <a:extLst>
                  <a:ext uri="{FF2B5EF4-FFF2-40B4-BE49-F238E27FC236}">
                    <a16:creationId xmlns:a16="http://schemas.microsoft.com/office/drawing/2014/main" id="{16511268-6755-4912-B776-07B8CC68A6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121"/>
                <a:ext cx="3696" cy="20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13" name="Rectangle 253">
                <a:extLst>
                  <a:ext uri="{FF2B5EF4-FFF2-40B4-BE49-F238E27FC236}">
                    <a16:creationId xmlns:a16="http://schemas.microsoft.com/office/drawing/2014/main" id="{7EA6D033-FFBD-4519-A9A9-A191F61629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141"/>
                <a:ext cx="3696" cy="20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14" name="Rectangle 254">
                <a:extLst>
                  <a:ext uri="{FF2B5EF4-FFF2-40B4-BE49-F238E27FC236}">
                    <a16:creationId xmlns:a16="http://schemas.microsoft.com/office/drawing/2014/main" id="{DA107CA0-FC4A-4304-92C0-1BB7D43160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161"/>
                <a:ext cx="3696" cy="20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15" name="Rectangle 255">
                <a:extLst>
                  <a:ext uri="{FF2B5EF4-FFF2-40B4-BE49-F238E27FC236}">
                    <a16:creationId xmlns:a16="http://schemas.microsoft.com/office/drawing/2014/main" id="{4AFF9675-4ADC-493D-8FFD-73551EACA6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181"/>
                <a:ext cx="3696" cy="20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16" name="Rectangle 256">
                <a:extLst>
                  <a:ext uri="{FF2B5EF4-FFF2-40B4-BE49-F238E27FC236}">
                    <a16:creationId xmlns:a16="http://schemas.microsoft.com/office/drawing/2014/main" id="{1280F3B2-6EB2-4F25-B119-56F79EE5DF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201"/>
                <a:ext cx="3696" cy="20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17" name="Rectangle 257">
                <a:extLst>
                  <a:ext uri="{FF2B5EF4-FFF2-40B4-BE49-F238E27FC236}">
                    <a16:creationId xmlns:a16="http://schemas.microsoft.com/office/drawing/2014/main" id="{F1F5D746-076D-487F-AC2C-7931F0E28F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221"/>
                <a:ext cx="3696" cy="19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18" name="Rectangle 258">
                <a:extLst>
                  <a:ext uri="{FF2B5EF4-FFF2-40B4-BE49-F238E27FC236}">
                    <a16:creationId xmlns:a16="http://schemas.microsoft.com/office/drawing/2014/main" id="{77E27F50-6E4E-4AD2-BD7D-4AB8DDB0A9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240"/>
                <a:ext cx="3696" cy="20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19" name="Rectangle 259">
                <a:extLst>
                  <a:ext uri="{FF2B5EF4-FFF2-40B4-BE49-F238E27FC236}">
                    <a16:creationId xmlns:a16="http://schemas.microsoft.com/office/drawing/2014/main" id="{B4E78B9E-A1E3-4DD7-9BD9-9166259645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260"/>
                <a:ext cx="3696" cy="20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20" name="Rectangle 260">
                <a:extLst>
                  <a:ext uri="{FF2B5EF4-FFF2-40B4-BE49-F238E27FC236}">
                    <a16:creationId xmlns:a16="http://schemas.microsoft.com/office/drawing/2014/main" id="{4E8265D6-AC5E-4B9B-8D27-0A35691071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280"/>
                <a:ext cx="3696" cy="20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21" name="Rectangle 261">
                <a:extLst>
                  <a:ext uri="{FF2B5EF4-FFF2-40B4-BE49-F238E27FC236}">
                    <a16:creationId xmlns:a16="http://schemas.microsoft.com/office/drawing/2014/main" id="{4696CD7F-4602-45EA-9B27-E658C972AA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300"/>
                <a:ext cx="3696" cy="20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22" name="Rectangle 262">
                <a:extLst>
                  <a:ext uri="{FF2B5EF4-FFF2-40B4-BE49-F238E27FC236}">
                    <a16:creationId xmlns:a16="http://schemas.microsoft.com/office/drawing/2014/main" id="{7E3D1FC9-E96D-4ED2-A74C-B38733069A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320"/>
                <a:ext cx="3696" cy="20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23" name="Rectangle 263">
                <a:extLst>
                  <a:ext uri="{FF2B5EF4-FFF2-40B4-BE49-F238E27FC236}">
                    <a16:creationId xmlns:a16="http://schemas.microsoft.com/office/drawing/2014/main" id="{CD1CE75F-1DD3-441B-AF9E-5E48B63F6B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340"/>
                <a:ext cx="3696" cy="20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24" name="Rectangle 264">
                <a:extLst>
                  <a:ext uri="{FF2B5EF4-FFF2-40B4-BE49-F238E27FC236}">
                    <a16:creationId xmlns:a16="http://schemas.microsoft.com/office/drawing/2014/main" id="{41026193-704C-4FE4-AA45-7BEA019F01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360"/>
                <a:ext cx="3696" cy="10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25" name="Rectangle 265">
                <a:extLst>
                  <a:ext uri="{FF2B5EF4-FFF2-40B4-BE49-F238E27FC236}">
                    <a16:creationId xmlns:a16="http://schemas.microsoft.com/office/drawing/2014/main" id="{70BBFB7C-5FD3-4A56-A4D5-98F7FD9A5F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360"/>
                <a:ext cx="1616" cy="20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26" name="Rectangle 266">
                <a:extLst>
                  <a:ext uri="{FF2B5EF4-FFF2-40B4-BE49-F238E27FC236}">
                    <a16:creationId xmlns:a16="http://schemas.microsoft.com/office/drawing/2014/main" id="{7617958D-84DF-4A75-9BE1-0A05583F17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380"/>
                <a:ext cx="1616" cy="19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27" name="Rectangle 267">
                <a:extLst>
                  <a:ext uri="{FF2B5EF4-FFF2-40B4-BE49-F238E27FC236}">
                    <a16:creationId xmlns:a16="http://schemas.microsoft.com/office/drawing/2014/main" id="{5311BB79-3487-45EE-9D9B-821DF5B273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399"/>
                <a:ext cx="1616" cy="20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28" name="Rectangle 268">
                <a:extLst>
                  <a:ext uri="{FF2B5EF4-FFF2-40B4-BE49-F238E27FC236}">
                    <a16:creationId xmlns:a16="http://schemas.microsoft.com/office/drawing/2014/main" id="{F9C21999-1B27-461D-B3F0-B6DC2DE54D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419"/>
                <a:ext cx="1616" cy="20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29" name="Rectangle 269">
                <a:extLst>
                  <a:ext uri="{FF2B5EF4-FFF2-40B4-BE49-F238E27FC236}">
                    <a16:creationId xmlns:a16="http://schemas.microsoft.com/office/drawing/2014/main" id="{70430CCA-2F99-4C13-8D83-0DEAD7DB51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439"/>
                <a:ext cx="1616" cy="19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30" name="Rectangle 270">
                <a:extLst>
                  <a:ext uri="{FF2B5EF4-FFF2-40B4-BE49-F238E27FC236}">
                    <a16:creationId xmlns:a16="http://schemas.microsoft.com/office/drawing/2014/main" id="{8486CF99-7D59-4E16-9914-D3A598B63B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458"/>
                <a:ext cx="1616" cy="20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31" name="Rectangle 271">
                <a:extLst>
                  <a:ext uri="{FF2B5EF4-FFF2-40B4-BE49-F238E27FC236}">
                    <a16:creationId xmlns:a16="http://schemas.microsoft.com/office/drawing/2014/main" id="{1E7ABBF9-D52B-4F23-9F5F-7E1CCE1B5D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478"/>
                <a:ext cx="1616" cy="19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32" name="Rectangle 272">
                <a:extLst>
                  <a:ext uri="{FF2B5EF4-FFF2-40B4-BE49-F238E27FC236}">
                    <a16:creationId xmlns:a16="http://schemas.microsoft.com/office/drawing/2014/main" id="{A4909048-1DF0-494A-9BC8-29374FCEAD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497"/>
                <a:ext cx="1616" cy="20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33" name="Rectangle 273">
                <a:extLst>
                  <a:ext uri="{FF2B5EF4-FFF2-40B4-BE49-F238E27FC236}">
                    <a16:creationId xmlns:a16="http://schemas.microsoft.com/office/drawing/2014/main" id="{28C3744A-673A-4C33-9FB5-7DA3FEFDF1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517"/>
                <a:ext cx="1616" cy="20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34" name="Rectangle 274">
                <a:extLst>
                  <a:ext uri="{FF2B5EF4-FFF2-40B4-BE49-F238E27FC236}">
                    <a16:creationId xmlns:a16="http://schemas.microsoft.com/office/drawing/2014/main" id="{0DFBCCEA-D359-4C37-83B9-A5AB29BF64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537"/>
                <a:ext cx="1616" cy="19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35" name="Rectangle 275">
                <a:extLst>
                  <a:ext uri="{FF2B5EF4-FFF2-40B4-BE49-F238E27FC236}">
                    <a16:creationId xmlns:a16="http://schemas.microsoft.com/office/drawing/2014/main" id="{4257707F-2FA8-490C-BA32-7E9B2D2E02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556"/>
                <a:ext cx="1616" cy="20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36" name="Rectangle 276">
                <a:extLst>
                  <a:ext uri="{FF2B5EF4-FFF2-40B4-BE49-F238E27FC236}">
                    <a16:creationId xmlns:a16="http://schemas.microsoft.com/office/drawing/2014/main" id="{832AD74A-9791-4A1B-8288-F365852B4C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576"/>
                <a:ext cx="1616" cy="20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37" name="Rectangle 277">
                <a:extLst>
                  <a:ext uri="{FF2B5EF4-FFF2-40B4-BE49-F238E27FC236}">
                    <a16:creationId xmlns:a16="http://schemas.microsoft.com/office/drawing/2014/main" id="{035F1BA8-D6A9-4109-973C-E674E4968C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596"/>
                <a:ext cx="1616" cy="19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38" name="Rectangle 278">
                <a:extLst>
                  <a:ext uri="{FF2B5EF4-FFF2-40B4-BE49-F238E27FC236}">
                    <a16:creationId xmlns:a16="http://schemas.microsoft.com/office/drawing/2014/main" id="{90E36EFF-A5F1-47C6-8782-C3FA4EE6FF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615"/>
                <a:ext cx="1616" cy="20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39" name="Rectangle 279">
                <a:extLst>
                  <a:ext uri="{FF2B5EF4-FFF2-40B4-BE49-F238E27FC236}">
                    <a16:creationId xmlns:a16="http://schemas.microsoft.com/office/drawing/2014/main" id="{0118215E-D056-4972-A1CB-A6FDDDCC08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635"/>
                <a:ext cx="1616" cy="20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40" name="Rectangle 280">
                <a:extLst>
                  <a:ext uri="{FF2B5EF4-FFF2-40B4-BE49-F238E27FC236}">
                    <a16:creationId xmlns:a16="http://schemas.microsoft.com/office/drawing/2014/main" id="{7209934B-3DB7-46ED-A039-0122A7B2B5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655"/>
                <a:ext cx="1616" cy="19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41" name="Rectangle 281">
                <a:extLst>
                  <a:ext uri="{FF2B5EF4-FFF2-40B4-BE49-F238E27FC236}">
                    <a16:creationId xmlns:a16="http://schemas.microsoft.com/office/drawing/2014/main" id="{DD496050-C126-49C3-9456-BF95C9F371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674"/>
                <a:ext cx="1616" cy="20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42" name="Rectangle 282">
                <a:extLst>
                  <a:ext uri="{FF2B5EF4-FFF2-40B4-BE49-F238E27FC236}">
                    <a16:creationId xmlns:a16="http://schemas.microsoft.com/office/drawing/2014/main" id="{E69A46BF-1E2D-4910-A799-791CE2B100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694"/>
                <a:ext cx="1616" cy="20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43" name="Rectangle 283">
                <a:extLst>
                  <a:ext uri="{FF2B5EF4-FFF2-40B4-BE49-F238E27FC236}">
                    <a16:creationId xmlns:a16="http://schemas.microsoft.com/office/drawing/2014/main" id="{65BF5243-CC5A-42FF-963F-8F8086908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714"/>
                <a:ext cx="1616" cy="19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44" name="Rectangle 284">
                <a:extLst>
                  <a:ext uri="{FF2B5EF4-FFF2-40B4-BE49-F238E27FC236}">
                    <a16:creationId xmlns:a16="http://schemas.microsoft.com/office/drawing/2014/main" id="{400121AA-ED29-4B02-BC2E-615DD10A5F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733"/>
                <a:ext cx="1616" cy="20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45" name="Rectangle 285">
                <a:extLst>
                  <a:ext uri="{FF2B5EF4-FFF2-40B4-BE49-F238E27FC236}">
                    <a16:creationId xmlns:a16="http://schemas.microsoft.com/office/drawing/2014/main" id="{06870264-3F31-4DE0-BD81-5161CEF8E6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753"/>
                <a:ext cx="1616" cy="19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46" name="Rectangle 286">
                <a:extLst>
                  <a:ext uri="{FF2B5EF4-FFF2-40B4-BE49-F238E27FC236}">
                    <a16:creationId xmlns:a16="http://schemas.microsoft.com/office/drawing/2014/main" id="{029AFAB2-C112-4249-9B46-21053DBDF6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772"/>
                <a:ext cx="1616" cy="20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47" name="Rectangle 287">
                <a:extLst>
                  <a:ext uri="{FF2B5EF4-FFF2-40B4-BE49-F238E27FC236}">
                    <a16:creationId xmlns:a16="http://schemas.microsoft.com/office/drawing/2014/main" id="{601821D0-87FC-4463-B299-0A1A9CC7F0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792"/>
                <a:ext cx="1616" cy="20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48" name="Rectangle 288">
                <a:extLst>
                  <a:ext uri="{FF2B5EF4-FFF2-40B4-BE49-F238E27FC236}">
                    <a16:creationId xmlns:a16="http://schemas.microsoft.com/office/drawing/2014/main" id="{C935CEB5-39D1-4909-8323-4BCCC8E87D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812"/>
                <a:ext cx="1616" cy="19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49" name="Rectangle 289">
                <a:extLst>
                  <a:ext uri="{FF2B5EF4-FFF2-40B4-BE49-F238E27FC236}">
                    <a16:creationId xmlns:a16="http://schemas.microsoft.com/office/drawing/2014/main" id="{93AB5131-A757-4727-8E85-226A467A71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831"/>
                <a:ext cx="1616" cy="20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50" name="Rectangle 290">
                <a:extLst>
                  <a:ext uri="{FF2B5EF4-FFF2-40B4-BE49-F238E27FC236}">
                    <a16:creationId xmlns:a16="http://schemas.microsoft.com/office/drawing/2014/main" id="{5CF8DEB7-C666-4131-88CA-89196B9DCE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851"/>
                <a:ext cx="1616" cy="20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51" name="Rectangle 291">
                <a:extLst>
                  <a:ext uri="{FF2B5EF4-FFF2-40B4-BE49-F238E27FC236}">
                    <a16:creationId xmlns:a16="http://schemas.microsoft.com/office/drawing/2014/main" id="{DE627F1E-F82A-4D9C-8C6E-426C1944D9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871"/>
                <a:ext cx="1616" cy="19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52" name="Rectangle 292">
                <a:extLst>
                  <a:ext uri="{FF2B5EF4-FFF2-40B4-BE49-F238E27FC236}">
                    <a16:creationId xmlns:a16="http://schemas.microsoft.com/office/drawing/2014/main" id="{ECD1C8B2-BCF0-4992-AC13-7308D3DAAF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890"/>
                <a:ext cx="1616" cy="20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53" name="Rectangle 293">
                <a:extLst>
                  <a:ext uri="{FF2B5EF4-FFF2-40B4-BE49-F238E27FC236}">
                    <a16:creationId xmlns:a16="http://schemas.microsoft.com/office/drawing/2014/main" id="{476E4121-AA1C-4D2F-91E7-4801962ECE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910"/>
                <a:ext cx="1616" cy="20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54" name="Rectangle 294">
                <a:extLst>
                  <a:ext uri="{FF2B5EF4-FFF2-40B4-BE49-F238E27FC236}">
                    <a16:creationId xmlns:a16="http://schemas.microsoft.com/office/drawing/2014/main" id="{090319C2-A41D-4910-A371-BBFD18DD34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930"/>
                <a:ext cx="1616" cy="19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55" name="Rectangle 295">
                <a:extLst>
                  <a:ext uri="{FF2B5EF4-FFF2-40B4-BE49-F238E27FC236}">
                    <a16:creationId xmlns:a16="http://schemas.microsoft.com/office/drawing/2014/main" id="{4B82B35B-1849-4728-A4D7-E66AC7ACB9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949"/>
                <a:ext cx="1616" cy="10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56" name="Rectangle 296">
                <a:extLst>
                  <a:ext uri="{FF2B5EF4-FFF2-40B4-BE49-F238E27FC236}">
                    <a16:creationId xmlns:a16="http://schemas.microsoft.com/office/drawing/2014/main" id="{02095912-B9A3-4669-8C9B-4BCF1049B8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370"/>
                <a:ext cx="1616" cy="5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57" name="Rectangle 297">
                <a:extLst>
                  <a:ext uri="{FF2B5EF4-FFF2-40B4-BE49-F238E27FC236}">
                    <a16:creationId xmlns:a16="http://schemas.microsoft.com/office/drawing/2014/main" id="{7E21DEC2-C10D-4A87-A2C8-16FD3E24D7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360"/>
                <a:ext cx="1616" cy="20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58" name="Rectangle 298">
                <a:extLst>
                  <a:ext uri="{FF2B5EF4-FFF2-40B4-BE49-F238E27FC236}">
                    <a16:creationId xmlns:a16="http://schemas.microsoft.com/office/drawing/2014/main" id="{1FE85B9C-6064-4C75-85AB-5C5334BDDB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380"/>
                <a:ext cx="1616" cy="19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59" name="Rectangle 299">
                <a:extLst>
                  <a:ext uri="{FF2B5EF4-FFF2-40B4-BE49-F238E27FC236}">
                    <a16:creationId xmlns:a16="http://schemas.microsoft.com/office/drawing/2014/main" id="{EA5D8DA9-879D-4685-87A2-D284CE1DE8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399"/>
                <a:ext cx="1616" cy="20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60" name="Rectangle 300">
                <a:extLst>
                  <a:ext uri="{FF2B5EF4-FFF2-40B4-BE49-F238E27FC236}">
                    <a16:creationId xmlns:a16="http://schemas.microsoft.com/office/drawing/2014/main" id="{9D9B79E3-9E6E-4A6B-8B4E-2C7B34F82E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419"/>
                <a:ext cx="1616" cy="20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61" name="Rectangle 301">
                <a:extLst>
                  <a:ext uri="{FF2B5EF4-FFF2-40B4-BE49-F238E27FC236}">
                    <a16:creationId xmlns:a16="http://schemas.microsoft.com/office/drawing/2014/main" id="{644B1AFC-6399-4EBC-BF3E-9EB78E0CDE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439"/>
                <a:ext cx="1616" cy="19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62" name="Rectangle 302">
                <a:extLst>
                  <a:ext uri="{FF2B5EF4-FFF2-40B4-BE49-F238E27FC236}">
                    <a16:creationId xmlns:a16="http://schemas.microsoft.com/office/drawing/2014/main" id="{93D8BAB4-98E5-4BF4-B157-B3B3348B8C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458"/>
                <a:ext cx="1616" cy="20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63" name="Rectangle 303">
                <a:extLst>
                  <a:ext uri="{FF2B5EF4-FFF2-40B4-BE49-F238E27FC236}">
                    <a16:creationId xmlns:a16="http://schemas.microsoft.com/office/drawing/2014/main" id="{6E354A4A-904D-45EC-B372-06942A7B20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478"/>
                <a:ext cx="1616" cy="19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64" name="Rectangle 304">
                <a:extLst>
                  <a:ext uri="{FF2B5EF4-FFF2-40B4-BE49-F238E27FC236}">
                    <a16:creationId xmlns:a16="http://schemas.microsoft.com/office/drawing/2014/main" id="{82F46B86-C3FA-4143-BC80-F01F96F933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497"/>
                <a:ext cx="1616" cy="20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65" name="Rectangle 305">
                <a:extLst>
                  <a:ext uri="{FF2B5EF4-FFF2-40B4-BE49-F238E27FC236}">
                    <a16:creationId xmlns:a16="http://schemas.microsoft.com/office/drawing/2014/main" id="{D488DC00-4253-4190-8665-BC8586881A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517"/>
                <a:ext cx="1616" cy="20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66" name="Rectangle 306">
                <a:extLst>
                  <a:ext uri="{FF2B5EF4-FFF2-40B4-BE49-F238E27FC236}">
                    <a16:creationId xmlns:a16="http://schemas.microsoft.com/office/drawing/2014/main" id="{6DECF385-4384-4DEA-A060-682923958C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537"/>
                <a:ext cx="1616" cy="19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67" name="Rectangle 307">
                <a:extLst>
                  <a:ext uri="{FF2B5EF4-FFF2-40B4-BE49-F238E27FC236}">
                    <a16:creationId xmlns:a16="http://schemas.microsoft.com/office/drawing/2014/main" id="{7F62459C-12C4-40B7-94C0-4D8F679B47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556"/>
                <a:ext cx="1616" cy="20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68" name="Rectangle 308">
                <a:extLst>
                  <a:ext uri="{FF2B5EF4-FFF2-40B4-BE49-F238E27FC236}">
                    <a16:creationId xmlns:a16="http://schemas.microsoft.com/office/drawing/2014/main" id="{5B6DE86C-73FD-470F-8737-F2FDB76910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576"/>
                <a:ext cx="1616" cy="20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69" name="Rectangle 309">
                <a:extLst>
                  <a:ext uri="{FF2B5EF4-FFF2-40B4-BE49-F238E27FC236}">
                    <a16:creationId xmlns:a16="http://schemas.microsoft.com/office/drawing/2014/main" id="{943E13F1-8A20-4FF8-877F-9C816CA710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596"/>
                <a:ext cx="1616" cy="19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70" name="Rectangle 310">
                <a:extLst>
                  <a:ext uri="{FF2B5EF4-FFF2-40B4-BE49-F238E27FC236}">
                    <a16:creationId xmlns:a16="http://schemas.microsoft.com/office/drawing/2014/main" id="{DA159B32-C356-440F-86BC-DA87EBEB3D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615"/>
                <a:ext cx="1616" cy="20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71" name="Rectangle 311">
                <a:extLst>
                  <a:ext uri="{FF2B5EF4-FFF2-40B4-BE49-F238E27FC236}">
                    <a16:creationId xmlns:a16="http://schemas.microsoft.com/office/drawing/2014/main" id="{9D4F2E17-8202-467B-9C91-A9CCFD9E45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635"/>
                <a:ext cx="1616" cy="20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72" name="Rectangle 312">
                <a:extLst>
                  <a:ext uri="{FF2B5EF4-FFF2-40B4-BE49-F238E27FC236}">
                    <a16:creationId xmlns:a16="http://schemas.microsoft.com/office/drawing/2014/main" id="{BE5C2F34-C208-4D87-A678-EC5DF5D5D6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655"/>
                <a:ext cx="1616" cy="19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73" name="Rectangle 313">
                <a:extLst>
                  <a:ext uri="{FF2B5EF4-FFF2-40B4-BE49-F238E27FC236}">
                    <a16:creationId xmlns:a16="http://schemas.microsoft.com/office/drawing/2014/main" id="{62D31570-45BB-4957-99F5-C7C21480AB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674"/>
                <a:ext cx="1616" cy="20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74" name="Rectangle 314">
                <a:extLst>
                  <a:ext uri="{FF2B5EF4-FFF2-40B4-BE49-F238E27FC236}">
                    <a16:creationId xmlns:a16="http://schemas.microsoft.com/office/drawing/2014/main" id="{B4C3D301-9465-4FAF-8DC5-645ABBAABA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694"/>
                <a:ext cx="1616" cy="20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75" name="Rectangle 315">
                <a:extLst>
                  <a:ext uri="{FF2B5EF4-FFF2-40B4-BE49-F238E27FC236}">
                    <a16:creationId xmlns:a16="http://schemas.microsoft.com/office/drawing/2014/main" id="{77A8100F-88A3-4308-874C-80EC9AF3A9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714"/>
                <a:ext cx="1616" cy="19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76" name="Rectangle 316">
                <a:extLst>
                  <a:ext uri="{FF2B5EF4-FFF2-40B4-BE49-F238E27FC236}">
                    <a16:creationId xmlns:a16="http://schemas.microsoft.com/office/drawing/2014/main" id="{6119A676-21B1-4176-BB3B-04E78D5239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733"/>
                <a:ext cx="1616" cy="20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77" name="Rectangle 317">
                <a:extLst>
                  <a:ext uri="{FF2B5EF4-FFF2-40B4-BE49-F238E27FC236}">
                    <a16:creationId xmlns:a16="http://schemas.microsoft.com/office/drawing/2014/main" id="{D0B1CA8E-8FD2-483B-B01D-535055E1BC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753"/>
                <a:ext cx="1616" cy="19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78" name="Rectangle 318">
                <a:extLst>
                  <a:ext uri="{FF2B5EF4-FFF2-40B4-BE49-F238E27FC236}">
                    <a16:creationId xmlns:a16="http://schemas.microsoft.com/office/drawing/2014/main" id="{E7A40F40-4745-4FCE-8032-C63F6F764F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772"/>
                <a:ext cx="1616" cy="20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79" name="Rectangle 319">
                <a:extLst>
                  <a:ext uri="{FF2B5EF4-FFF2-40B4-BE49-F238E27FC236}">
                    <a16:creationId xmlns:a16="http://schemas.microsoft.com/office/drawing/2014/main" id="{E303D5B5-56AF-4C08-ADCD-BD2EE58CCE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792"/>
                <a:ext cx="1616" cy="20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80" name="Rectangle 320">
                <a:extLst>
                  <a:ext uri="{FF2B5EF4-FFF2-40B4-BE49-F238E27FC236}">
                    <a16:creationId xmlns:a16="http://schemas.microsoft.com/office/drawing/2014/main" id="{938021BD-D7F9-4A49-BED7-C7640D70AB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812"/>
                <a:ext cx="1616" cy="19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81" name="Rectangle 321">
                <a:extLst>
                  <a:ext uri="{FF2B5EF4-FFF2-40B4-BE49-F238E27FC236}">
                    <a16:creationId xmlns:a16="http://schemas.microsoft.com/office/drawing/2014/main" id="{50886AB1-95AF-4FB1-BEF3-9EDF02FEAC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831"/>
                <a:ext cx="1616" cy="20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82" name="Rectangle 322">
                <a:extLst>
                  <a:ext uri="{FF2B5EF4-FFF2-40B4-BE49-F238E27FC236}">
                    <a16:creationId xmlns:a16="http://schemas.microsoft.com/office/drawing/2014/main" id="{F2F45AD4-0515-4B0C-BF3F-8971AA62BA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851"/>
                <a:ext cx="1616" cy="20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83" name="Rectangle 323">
                <a:extLst>
                  <a:ext uri="{FF2B5EF4-FFF2-40B4-BE49-F238E27FC236}">
                    <a16:creationId xmlns:a16="http://schemas.microsoft.com/office/drawing/2014/main" id="{8C0D9F29-8812-4679-A817-7907B54599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871"/>
                <a:ext cx="1616" cy="19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84" name="Rectangle 324">
                <a:extLst>
                  <a:ext uri="{FF2B5EF4-FFF2-40B4-BE49-F238E27FC236}">
                    <a16:creationId xmlns:a16="http://schemas.microsoft.com/office/drawing/2014/main" id="{B8B81626-A67A-4971-A88C-3CF5CD240A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890"/>
                <a:ext cx="1616" cy="20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85" name="Rectangle 325">
                <a:extLst>
                  <a:ext uri="{FF2B5EF4-FFF2-40B4-BE49-F238E27FC236}">
                    <a16:creationId xmlns:a16="http://schemas.microsoft.com/office/drawing/2014/main" id="{E338E59A-8F00-496F-92BE-6B446A2F5B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910"/>
                <a:ext cx="1616" cy="20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86" name="Rectangle 326">
                <a:extLst>
                  <a:ext uri="{FF2B5EF4-FFF2-40B4-BE49-F238E27FC236}">
                    <a16:creationId xmlns:a16="http://schemas.microsoft.com/office/drawing/2014/main" id="{8BC8FD7F-5FA4-41AB-B652-5C09588FC7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930"/>
                <a:ext cx="1616" cy="19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87" name="Rectangle 327">
                <a:extLst>
                  <a:ext uri="{FF2B5EF4-FFF2-40B4-BE49-F238E27FC236}">
                    <a16:creationId xmlns:a16="http://schemas.microsoft.com/office/drawing/2014/main" id="{3F75976D-D9E0-496D-BDAB-5ACD39CFA7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949"/>
                <a:ext cx="1616" cy="10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88" name="Rectangle 328">
                <a:extLst>
                  <a:ext uri="{FF2B5EF4-FFF2-40B4-BE49-F238E27FC236}">
                    <a16:creationId xmlns:a16="http://schemas.microsoft.com/office/drawing/2014/main" id="{6D0246B0-43EF-47AE-AE20-84D7643145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360"/>
                <a:ext cx="3696" cy="20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89" name="Rectangle 329">
                <a:extLst>
                  <a:ext uri="{FF2B5EF4-FFF2-40B4-BE49-F238E27FC236}">
                    <a16:creationId xmlns:a16="http://schemas.microsoft.com/office/drawing/2014/main" id="{91D0F0DE-D2DA-47FD-B7E6-C4C548A6CB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380"/>
                <a:ext cx="3696" cy="19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90" name="Rectangle 330">
                <a:extLst>
                  <a:ext uri="{FF2B5EF4-FFF2-40B4-BE49-F238E27FC236}">
                    <a16:creationId xmlns:a16="http://schemas.microsoft.com/office/drawing/2014/main" id="{65EE343E-FB53-48B0-9C77-4BC31E8A04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399"/>
                <a:ext cx="3696" cy="20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91" name="Rectangle 331">
                <a:extLst>
                  <a:ext uri="{FF2B5EF4-FFF2-40B4-BE49-F238E27FC236}">
                    <a16:creationId xmlns:a16="http://schemas.microsoft.com/office/drawing/2014/main" id="{1B0A8D2F-5459-40A9-B43B-A73668BCF9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419"/>
                <a:ext cx="3696" cy="20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92" name="Rectangle 332">
                <a:extLst>
                  <a:ext uri="{FF2B5EF4-FFF2-40B4-BE49-F238E27FC236}">
                    <a16:creationId xmlns:a16="http://schemas.microsoft.com/office/drawing/2014/main" id="{92F6CC56-BD7F-45B4-8D67-62D5FF1977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439"/>
                <a:ext cx="3696" cy="19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93" name="Rectangle 333">
                <a:extLst>
                  <a:ext uri="{FF2B5EF4-FFF2-40B4-BE49-F238E27FC236}">
                    <a16:creationId xmlns:a16="http://schemas.microsoft.com/office/drawing/2014/main" id="{3FA9B102-37CC-49E4-9A4C-02F481BF1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458"/>
                <a:ext cx="3696" cy="20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94" name="Rectangle 334">
                <a:extLst>
                  <a:ext uri="{FF2B5EF4-FFF2-40B4-BE49-F238E27FC236}">
                    <a16:creationId xmlns:a16="http://schemas.microsoft.com/office/drawing/2014/main" id="{61B9B805-9C37-49E1-B2EE-08E1D6869F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478"/>
                <a:ext cx="3696" cy="19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95" name="Rectangle 335">
                <a:extLst>
                  <a:ext uri="{FF2B5EF4-FFF2-40B4-BE49-F238E27FC236}">
                    <a16:creationId xmlns:a16="http://schemas.microsoft.com/office/drawing/2014/main" id="{FABC06D9-60B2-47E3-9DEA-056455D31C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497"/>
                <a:ext cx="3696" cy="20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96" name="Rectangle 336">
                <a:extLst>
                  <a:ext uri="{FF2B5EF4-FFF2-40B4-BE49-F238E27FC236}">
                    <a16:creationId xmlns:a16="http://schemas.microsoft.com/office/drawing/2014/main" id="{A4CAD9C8-5BFC-4468-8740-809DE35AE3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517"/>
                <a:ext cx="3696" cy="20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97" name="Rectangle 337">
                <a:extLst>
                  <a:ext uri="{FF2B5EF4-FFF2-40B4-BE49-F238E27FC236}">
                    <a16:creationId xmlns:a16="http://schemas.microsoft.com/office/drawing/2014/main" id="{9909E735-A68C-4490-AD9B-A109CE183F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537"/>
                <a:ext cx="3696" cy="19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98" name="Rectangle 338">
                <a:extLst>
                  <a:ext uri="{FF2B5EF4-FFF2-40B4-BE49-F238E27FC236}">
                    <a16:creationId xmlns:a16="http://schemas.microsoft.com/office/drawing/2014/main" id="{7FA53CAC-1DEC-463E-9131-5322198861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556"/>
                <a:ext cx="3696" cy="20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99" name="Rectangle 339">
                <a:extLst>
                  <a:ext uri="{FF2B5EF4-FFF2-40B4-BE49-F238E27FC236}">
                    <a16:creationId xmlns:a16="http://schemas.microsoft.com/office/drawing/2014/main" id="{C26CD646-E6A7-4AD6-879D-28ABC71244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576"/>
                <a:ext cx="3696" cy="20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00" name="Rectangle 340">
                <a:extLst>
                  <a:ext uri="{FF2B5EF4-FFF2-40B4-BE49-F238E27FC236}">
                    <a16:creationId xmlns:a16="http://schemas.microsoft.com/office/drawing/2014/main" id="{6B21F09B-FAA3-4CB5-AA9B-0920441F52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596"/>
                <a:ext cx="3696" cy="19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01" name="Rectangle 341">
                <a:extLst>
                  <a:ext uri="{FF2B5EF4-FFF2-40B4-BE49-F238E27FC236}">
                    <a16:creationId xmlns:a16="http://schemas.microsoft.com/office/drawing/2014/main" id="{7DFE0AF2-0F5E-44E6-9122-BCD292AA96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615"/>
                <a:ext cx="3696" cy="20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02" name="Rectangle 342">
                <a:extLst>
                  <a:ext uri="{FF2B5EF4-FFF2-40B4-BE49-F238E27FC236}">
                    <a16:creationId xmlns:a16="http://schemas.microsoft.com/office/drawing/2014/main" id="{B02578C3-2368-4F02-8A0C-1DC751ACC8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635"/>
                <a:ext cx="3696" cy="20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03" name="Rectangle 343">
                <a:extLst>
                  <a:ext uri="{FF2B5EF4-FFF2-40B4-BE49-F238E27FC236}">
                    <a16:creationId xmlns:a16="http://schemas.microsoft.com/office/drawing/2014/main" id="{1D1ECB0D-44AF-409B-8C6C-63F8453261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655"/>
                <a:ext cx="3696" cy="19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04" name="Rectangle 344">
                <a:extLst>
                  <a:ext uri="{FF2B5EF4-FFF2-40B4-BE49-F238E27FC236}">
                    <a16:creationId xmlns:a16="http://schemas.microsoft.com/office/drawing/2014/main" id="{FF670646-A1A3-425D-8242-D70C239D75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674"/>
                <a:ext cx="3696" cy="20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05" name="Rectangle 345">
                <a:extLst>
                  <a:ext uri="{FF2B5EF4-FFF2-40B4-BE49-F238E27FC236}">
                    <a16:creationId xmlns:a16="http://schemas.microsoft.com/office/drawing/2014/main" id="{8E3DF328-9C8E-4CF0-9C5D-DB66A285F5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694"/>
                <a:ext cx="3696" cy="20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06" name="Rectangle 346">
                <a:extLst>
                  <a:ext uri="{FF2B5EF4-FFF2-40B4-BE49-F238E27FC236}">
                    <a16:creationId xmlns:a16="http://schemas.microsoft.com/office/drawing/2014/main" id="{15C2F2D1-787A-4358-9353-27086F7FA4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714"/>
                <a:ext cx="3696" cy="19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07" name="Rectangle 347">
                <a:extLst>
                  <a:ext uri="{FF2B5EF4-FFF2-40B4-BE49-F238E27FC236}">
                    <a16:creationId xmlns:a16="http://schemas.microsoft.com/office/drawing/2014/main" id="{32B67295-0192-42D9-A66F-C3E67A7248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733"/>
                <a:ext cx="3696" cy="20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08" name="Rectangle 348">
                <a:extLst>
                  <a:ext uri="{FF2B5EF4-FFF2-40B4-BE49-F238E27FC236}">
                    <a16:creationId xmlns:a16="http://schemas.microsoft.com/office/drawing/2014/main" id="{03468F22-43DB-43FE-B749-0C2CC6B6F8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753"/>
                <a:ext cx="3696" cy="19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09" name="Rectangle 349">
                <a:extLst>
                  <a:ext uri="{FF2B5EF4-FFF2-40B4-BE49-F238E27FC236}">
                    <a16:creationId xmlns:a16="http://schemas.microsoft.com/office/drawing/2014/main" id="{BDA6066B-B371-4873-B500-9891872F5C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772"/>
                <a:ext cx="3696" cy="20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10" name="Rectangle 350">
                <a:extLst>
                  <a:ext uri="{FF2B5EF4-FFF2-40B4-BE49-F238E27FC236}">
                    <a16:creationId xmlns:a16="http://schemas.microsoft.com/office/drawing/2014/main" id="{D673F918-5623-4F2E-84E0-94509F597B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792"/>
                <a:ext cx="3696" cy="20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11" name="Rectangle 351">
                <a:extLst>
                  <a:ext uri="{FF2B5EF4-FFF2-40B4-BE49-F238E27FC236}">
                    <a16:creationId xmlns:a16="http://schemas.microsoft.com/office/drawing/2014/main" id="{08B6F12C-2C94-4D96-9784-1567862E2F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812"/>
                <a:ext cx="3696" cy="19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12" name="Rectangle 352">
                <a:extLst>
                  <a:ext uri="{FF2B5EF4-FFF2-40B4-BE49-F238E27FC236}">
                    <a16:creationId xmlns:a16="http://schemas.microsoft.com/office/drawing/2014/main" id="{2A940CB8-0A4F-4890-A5B8-6F2D26624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831"/>
                <a:ext cx="3696" cy="20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13" name="Rectangle 353">
                <a:extLst>
                  <a:ext uri="{FF2B5EF4-FFF2-40B4-BE49-F238E27FC236}">
                    <a16:creationId xmlns:a16="http://schemas.microsoft.com/office/drawing/2014/main" id="{0DAF5B1D-93EF-481F-B4B0-043553BF46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851"/>
                <a:ext cx="3696" cy="20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14" name="Rectangle 354">
                <a:extLst>
                  <a:ext uri="{FF2B5EF4-FFF2-40B4-BE49-F238E27FC236}">
                    <a16:creationId xmlns:a16="http://schemas.microsoft.com/office/drawing/2014/main" id="{252A4BCF-04E0-4044-99AE-257C11346E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871"/>
                <a:ext cx="3696" cy="19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15" name="Rectangle 355">
                <a:extLst>
                  <a:ext uri="{FF2B5EF4-FFF2-40B4-BE49-F238E27FC236}">
                    <a16:creationId xmlns:a16="http://schemas.microsoft.com/office/drawing/2014/main" id="{837553C5-464E-49B7-BA52-45D45ED205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890"/>
                <a:ext cx="3696" cy="20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16" name="Rectangle 356">
                <a:extLst>
                  <a:ext uri="{FF2B5EF4-FFF2-40B4-BE49-F238E27FC236}">
                    <a16:creationId xmlns:a16="http://schemas.microsoft.com/office/drawing/2014/main" id="{604AF61F-87A7-47E1-85D5-1EC01C2691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910"/>
                <a:ext cx="3696" cy="20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17" name="Rectangle 357">
                <a:extLst>
                  <a:ext uri="{FF2B5EF4-FFF2-40B4-BE49-F238E27FC236}">
                    <a16:creationId xmlns:a16="http://schemas.microsoft.com/office/drawing/2014/main" id="{727ADFDA-0E2B-4059-854A-30C30FF98D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930"/>
                <a:ext cx="3696" cy="19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18" name="Rectangle 358">
                <a:extLst>
                  <a:ext uri="{FF2B5EF4-FFF2-40B4-BE49-F238E27FC236}">
                    <a16:creationId xmlns:a16="http://schemas.microsoft.com/office/drawing/2014/main" id="{4C72BB64-50AA-4A5A-B51A-217F3D4814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949"/>
                <a:ext cx="3696" cy="10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19" name="Rectangle 359">
                <a:extLst>
                  <a:ext uri="{FF2B5EF4-FFF2-40B4-BE49-F238E27FC236}">
                    <a16:creationId xmlns:a16="http://schemas.microsoft.com/office/drawing/2014/main" id="{89E28705-7EA9-4019-875B-FC3A5CED2A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370"/>
                <a:ext cx="3696" cy="5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20" name="Rectangle 360">
                <a:extLst>
                  <a:ext uri="{FF2B5EF4-FFF2-40B4-BE49-F238E27FC236}">
                    <a16:creationId xmlns:a16="http://schemas.microsoft.com/office/drawing/2014/main" id="{7A2A15B6-C9B6-43A2-93AD-FE247861D3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360"/>
                <a:ext cx="3696" cy="20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21" name="Rectangle 361">
                <a:extLst>
                  <a:ext uri="{FF2B5EF4-FFF2-40B4-BE49-F238E27FC236}">
                    <a16:creationId xmlns:a16="http://schemas.microsoft.com/office/drawing/2014/main" id="{44B033F0-5BA1-40B0-84B8-6A94FA1211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380"/>
                <a:ext cx="3696" cy="19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22" name="Rectangle 362">
                <a:extLst>
                  <a:ext uri="{FF2B5EF4-FFF2-40B4-BE49-F238E27FC236}">
                    <a16:creationId xmlns:a16="http://schemas.microsoft.com/office/drawing/2014/main" id="{80CADA48-65B0-48EF-9913-571F5FF231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399"/>
                <a:ext cx="3696" cy="20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23" name="Rectangle 363">
                <a:extLst>
                  <a:ext uri="{FF2B5EF4-FFF2-40B4-BE49-F238E27FC236}">
                    <a16:creationId xmlns:a16="http://schemas.microsoft.com/office/drawing/2014/main" id="{AD15ED71-0E40-4404-8F1D-F061CB16C0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419"/>
                <a:ext cx="3696" cy="20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24" name="Rectangle 364">
                <a:extLst>
                  <a:ext uri="{FF2B5EF4-FFF2-40B4-BE49-F238E27FC236}">
                    <a16:creationId xmlns:a16="http://schemas.microsoft.com/office/drawing/2014/main" id="{B866A387-8059-48F4-BB5F-902146F821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439"/>
                <a:ext cx="3696" cy="19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25" name="Rectangle 365">
                <a:extLst>
                  <a:ext uri="{FF2B5EF4-FFF2-40B4-BE49-F238E27FC236}">
                    <a16:creationId xmlns:a16="http://schemas.microsoft.com/office/drawing/2014/main" id="{07F57D92-0CC3-4E13-9304-EE41293963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458"/>
                <a:ext cx="3696" cy="20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26" name="Rectangle 366">
                <a:extLst>
                  <a:ext uri="{FF2B5EF4-FFF2-40B4-BE49-F238E27FC236}">
                    <a16:creationId xmlns:a16="http://schemas.microsoft.com/office/drawing/2014/main" id="{05228C3B-F978-48D1-AE85-ACFC2FB028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478"/>
                <a:ext cx="3696" cy="19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27" name="Rectangle 367">
                <a:extLst>
                  <a:ext uri="{FF2B5EF4-FFF2-40B4-BE49-F238E27FC236}">
                    <a16:creationId xmlns:a16="http://schemas.microsoft.com/office/drawing/2014/main" id="{D23B45DE-0298-456F-AAC0-50B2C63FB0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497"/>
                <a:ext cx="3696" cy="20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28" name="Rectangle 368">
                <a:extLst>
                  <a:ext uri="{FF2B5EF4-FFF2-40B4-BE49-F238E27FC236}">
                    <a16:creationId xmlns:a16="http://schemas.microsoft.com/office/drawing/2014/main" id="{791162B4-9B1B-4B67-B077-5FC7644B9A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517"/>
                <a:ext cx="3696" cy="20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29" name="Rectangle 369">
                <a:extLst>
                  <a:ext uri="{FF2B5EF4-FFF2-40B4-BE49-F238E27FC236}">
                    <a16:creationId xmlns:a16="http://schemas.microsoft.com/office/drawing/2014/main" id="{3BEA6F0A-928A-42D4-A68B-D1D5EBD66B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537"/>
                <a:ext cx="3696" cy="19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30" name="Rectangle 370">
                <a:extLst>
                  <a:ext uri="{FF2B5EF4-FFF2-40B4-BE49-F238E27FC236}">
                    <a16:creationId xmlns:a16="http://schemas.microsoft.com/office/drawing/2014/main" id="{92AC239B-B195-494B-85E5-AE5DED8FE8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556"/>
                <a:ext cx="3696" cy="20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31" name="Rectangle 371">
                <a:extLst>
                  <a:ext uri="{FF2B5EF4-FFF2-40B4-BE49-F238E27FC236}">
                    <a16:creationId xmlns:a16="http://schemas.microsoft.com/office/drawing/2014/main" id="{2572BB28-5CE3-492F-96D5-1BC5FC75F2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576"/>
                <a:ext cx="3696" cy="20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32" name="Rectangle 372">
                <a:extLst>
                  <a:ext uri="{FF2B5EF4-FFF2-40B4-BE49-F238E27FC236}">
                    <a16:creationId xmlns:a16="http://schemas.microsoft.com/office/drawing/2014/main" id="{025E85D1-F0FD-4711-9E6D-34ED033FE6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596"/>
                <a:ext cx="3696" cy="19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33" name="Rectangle 373">
                <a:extLst>
                  <a:ext uri="{FF2B5EF4-FFF2-40B4-BE49-F238E27FC236}">
                    <a16:creationId xmlns:a16="http://schemas.microsoft.com/office/drawing/2014/main" id="{CF961BBE-881D-4521-A274-AECF4ED188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615"/>
                <a:ext cx="3696" cy="20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34" name="Rectangle 374">
                <a:extLst>
                  <a:ext uri="{FF2B5EF4-FFF2-40B4-BE49-F238E27FC236}">
                    <a16:creationId xmlns:a16="http://schemas.microsoft.com/office/drawing/2014/main" id="{DEFE1B97-C56E-4953-B655-7BEF97968C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635"/>
                <a:ext cx="3696" cy="20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35" name="Rectangle 375">
                <a:extLst>
                  <a:ext uri="{FF2B5EF4-FFF2-40B4-BE49-F238E27FC236}">
                    <a16:creationId xmlns:a16="http://schemas.microsoft.com/office/drawing/2014/main" id="{73E73855-0DC0-469E-B376-B5510CEDC9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655"/>
                <a:ext cx="3696" cy="19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36" name="Rectangle 376">
                <a:extLst>
                  <a:ext uri="{FF2B5EF4-FFF2-40B4-BE49-F238E27FC236}">
                    <a16:creationId xmlns:a16="http://schemas.microsoft.com/office/drawing/2014/main" id="{31603955-641E-4C37-8E8B-6049234FEE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674"/>
                <a:ext cx="3696" cy="20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37" name="Rectangle 377">
                <a:extLst>
                  <a:ext uri="{FF2B5EF4-FFF2-40B4-BE49-F238E27FC236}">
                    <a16:creationId xmlns:a16="http://schemas.microsoft.com/office/drawing/2014/main" id="{54C65330-6D26-4102-BC4F-BC7ABA0135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694"/>
                <a:ext cx="3696" cy="20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38" name="Rectangle 378">
                <a:extLst>
                  <a:ext uri="{FF2B5EF4-FFF2-40B4-BE49-F238E27FC236}">
                    <a16:creationId xmlns:a16="http://schemas.microsoft.com/office/drawing/2014/main" id="{9B3FA0CE-E5D1-4EA6-A799-29711366CD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714"/>
                <a:ext cx="3696" cy="19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39" name="Rectangle 379">
                <a:extLst>
                  <a:ext uri="{FF2B5EF4-FFF2-40B4-BE49-F238E27FC236}">
                    <a16:creationId xmlns:a16="http://schemas.microsoft.com/office/drawing/2014/main" id="{90B80DB8-959F-41A8-8F3D-D531F4A8E5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733"/>
                <a:ext cx="3696" cy="20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40" name="Rectangle 380">
                <a:extLst>
                  <a:ext uri="{FF2B5EF4-FFF2-40B4-BE49-F238E27FC236}">
                    <a16:creationId xmlns:a16="http://schemas.microsoft.com/office/drawing/2014/main" id="{E8458C19-FC4D-4197-8E9B-880503670C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753"/>
                <a:ext cx="3696" cy="19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41" name="Rectangle 381">
                <a:extLst>
                  <a:ext uri="{FF2B5EF4-FFF2-40B4-BE49-F238E27FC236}">
                    <a16:creationId xmlns:a16="http://schemas.microsoft.com/office/drawing/2014/main" id="{3BC224ED-25D3-4ACA-B8C7-298A4ECE50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772"/>
                <a:ext cx="3696" cy="20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42" name="Rectangle 382">
                <a:extLst>
                  <a:ext uri="{FF2B5EF4-FFF2-40B4-BE49-F238E27FC236}">
                    <a16:creationId xmlns:a16="http://schemas.microsoft.com/office/drawing/2014/main" id="{2E1C354C-7243-44F4-9548-30388538B0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792"/>
                <a:ext cx="3696" cy="20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43" name="Rectangle 383">
                <a:extLst>
                  <a:ext uri="{FF2B5EF4-FFF2-40B4-BE49-F238E27FC236}">
                    <a16:creationId xmlns:a16="http://schemas.microsoft.com/office/drawing/2014/main" id="{396DCC5C-23A8-4A99-A933-C452E0B9C0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812"/>
                <a:ext cx="3696" cy="19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44" name="Rectangle 384">
                <a:extLst>
                  <a:ext uri="{FF2B5EF4-FFF2-40B4-BE49-F238E27FC236}">
                    <a16:creationId xmlns:a16="http://schemas.microsoft.com/office/drawing/2014/main" id="{69BB7977-C1BD-416D-9262-398D85DA3A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831"/>
                <a:ext cx="3696" cy="20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45" name="Rectangle 385">
                <a:extLst>
                  <a:ext uri="{FF2B5EF4-FFF2-40B4-BE49-F238E27FC236}">
                    <a16:creationId xmlns:a16="http://schemas.microsoft.com/office/drawing/2014/main" id="{9DCD0DD7-19F9-47B3-B0F1-3A6C6BBB22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851"/>
                <a:ext cx="3696" cy="20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46" name="Rectangle 386">
                <a:extLst>
                  <a:ext uri="{FF2B5EF4-FFF2-40B4-BE49-F238E27FC236}">
                    <a16:creationId xmlns:a16="http://schemas.microsoft.com/office/drawing/2014/main" id="{5841328A-5025-4A0C-A850-12128C0A99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871"/>
                <a:ext cx="3696" cy="19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47" name="Rectangle 387">
                <a:extLst>
                  <a:ext uri="{FF2B5EF4-FFF2-40B4-BE49-F238E27FC236}">
                    <a16:creationId xmlns:a16="http://schemas.microsoft.com/office/drawing/2014/main" id="{E13E772A-36FF-4344-9F4F-890D047320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890"/>
                <a:ext cx="3696" cy="20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48" name="Rectangle 388">
                <a:extLst>
                  <a:ext uri="{FF2B5EF4-FFF2-40B4-BE49-F238E27FC236}">
                    <a16:creationId xmlns:a16="http://schemas.microsoft.com/office/drawing/2014/main" id="{37DCA09E-33EB-4002-ABEE-B2085A499D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910"/>
                <a:ext cx="3696" cy="20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49" name="Rectangle 389">
                <a:extLst>
                  <a:ext uri="{FF2B5EF4-FFF2-40B4-BE49-F238E27FC236}">
                    <a16:creationId xmlns:a16="http://schemas.microsoft.com/office/drawing/2014/main" id="{128BF149-7FDB-4693-8D95-039B7189CA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930"/>
                <a:ext cx="3696" cy="19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50" name="Rectangle 390">
                <a:extLst>
                  <a:ext uri="{FF2B5EF4-FFF2-40B4-BE49-F238E27FC236}">
                    <a16:creationId xmlns:a16="http://schemas.microsoft.com/office/drawing/2014/main" id="{8F9D5A93-C78A-493B-8F7D-EAFCAD20BA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949"/>
                <a:ext cx="3696" cy="10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51" name="Rectangle 391">
                <a:extLst>
                  <a:ext uri="{FF2B5EF4-FFF2-40B4-BE49-F238E27FC236}">
                    <a16:creationId xmlns:a16="http://schemas.microsoft.com/office/drawing/2014/main" id="{199A4577-DA5D-4559-A803-614709196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951"/>
                <a:ext cx="1616" cy="17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52" name="Rectangle 392">
                <a:extLst>
                  <a:ext uri="{FF2B5EF4-FFF2-40B4-BE49-F238E27FC236}">
                    <a16:creationId xmlns:a16="http://schemas.microsoft.com/office/drawing/2014/main" id="{1C220A94-C78C-47CD-A27F-8958EC25E9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968"/>
                <a:ext cx="1616" cy="17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53" name="Rectangle 393">
                <a:extLst>
                  <a:ext uri="{FF2B5EF4-FFF2-40B4-BE49-F238E27FC236}">
                    <a16:creationId xmlns:a16="http://schemas.microsoft.com/office/drawing/2014/main" id="{FF8C91EC-1BAE-44CF-AC3E-FB3EF8AC57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985"/>
                <a:ext cx="1616" cy="17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54" name="Rectangle 394">
                <a:extLst>
                  <a:ext uri="{FF2B5EF4-FFF2-40B4-BE49-F238E27FC236}">
                    <a16:creationId xmlns:a16="http://schemas.microsoft.com/office/drawing/2014/main" id="{ACC4D193-DEA5-465F-9C10-ADD0078391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002"/>
                <a:ext cx="1616" cy="18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55" name="Rectangle 395">
                <a:extLst>
                  <a:ext uri="{FF2B5EF4-FFF2-40B4-BE49-F238E27FC236}">
                    <a16:creationId xmlns:a16="http://schemas.microsoft.com/office/drawing/2014/main" id="{25CA5D71-2C84-454C-9C0A-C0DF1E5878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020"/>
                <a:ext cx="1616" cy="17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56" name="Rectangle 396">
                <a:extLst>
                  <a:ext uri="{FF2B5EF4-FFF2-40B4-BE49-F238E27FC236}">
                    <a16:creationId xmlns:a16="http://schemas.microsoft.com/office/drawing/2014/main" id="{CF613785-D863-4FA9-8191-68467A6F48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037"/>
                <a:ext cx="1616" cy="17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57" name="Rectangle 397">
                <a:extLst>
                  <a:ext uri="{FF2B5EF4-FFF2-40B4-BE49-F238E27FC236}">
                    <a16:creationId xmlns:a16="http://schemas.microsoft.com/office/drawing/2014/main" id="{2B65B65B-6A1C-46B7-959F-0645FBDE0E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054"/>
                <a:ext cx="1616" cy="17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58" name="Rectangle 398">
                <a:extLst>
                  <a:ext uri="{FF2B5EF4-FFF2-40B4-BE49-F238E27FC236}">
                    <a16:creationId xmlns:a16="http://schemas.microsoft.com/office/drawing/2014/main" id="{CC5720FD-5618-4A3D-A5C1-8466DE7436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071"/>
                <a:ext cx="1616" cy="18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59" name="Rectangle 399">
                <a:extLst>
                  <a:ext uri="{FF2B5EF4-FFF2-40B4-BE49-F238E27FC236}">
                    <a16:creationId xmlns:a16="http://schemas.microsoft.com/office/drawing/2014/main" id="{8B8ACF15-D6EF-4EBB-983D-7B25126E23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089"/>
                <a:ext cx="1616" cy="17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60" name="Rectangle 400">
                <a:extLst>
                  <a:ext uri="{FF2B5EF4-FFF2-40B4-BE49-F238E27FC236}">
                    <a16:creationId xmlns:a16="http://schemas.microsoft.com/office/drawing/2014/main" id="{43BD0B4E-2D66-4187-8382-025FA77843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106"/>
                <a:ext cx="1616" cy="17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61" name="Rectangle 401">
                <a:extLst>
                  <a:ext uri="{FF2B5EF4-FFF2-40B4-BE49-F238E27FC236}">
                    <a16:creationId xmlns:a16="http://schemas.microsoft.com/office/drawing/2014/main" id="{1F3DAABE-00DD-431D-A8B2-C33B35D777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123"/>
                <a:ext cx="1616" cy="17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62" name="Rectangle 402">
                <a:extLst>
                  <a:ext uri="{FF2B5EF4-FFF2-40B4-BE49-F238E27FC236}">
                    <a16:creationId xmlns:a16="http://schemas.microsoft.com/office/drawing/2014/main" id="{2044ACD5-03BC-4880-A651-EC22677264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140"/>
                <a:ext cx="1616" cy="18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63" name="Rectangle 403">
                <a:extLst>
                  <a:ext uri="{FF2B5EF4-FFF2-40B4-BE49-F238E27FC236}">
                    <a16:creationId xmlns:a16="http://schemas.microsoft.com/office/drawing/2014/main" id="{B842B81C-229A-4397-A19E-2DF64915A4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158"/>
                <a:ext cx="1616" cy="17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64" name="Rectangle 404">
                <a:extLst>
                  <a:ext uri="{FF2B5EF4-FFF2-40B4-BE49-F238E27FC236}">
                    <a16:creationId xmlns:a16="http://schemas.microsoft.com/office/drawing/2014/main" id="{16BADAE2-F7F6-4D20-81AB-382711351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175"/>
                <a:ext cx="1616" cy="17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65" name="Rectangle 405">
                <a:extLst>
                  <a:ext uri="{FF2B5EF4-FFF2-40B4-BE49-F238E27FC236}">
                    <a16:creationId xmlns:a16="http://schemas.microsoft.com/office/drawing/2014/main" id="{2406B52F-E5A5-43FF-8FB1-A699677406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192"/>
                <a:ext cx="1616" cy="17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66" name="Rectangle 406">
                <a:extLst>
                  <a:ext uri="{FF2B5EF4-FFF2-40B4-BE49-F238E27FC236}">
                    <a16:creationId xmlns:a16="http://schemas.microsoft.com/office/drawing/2014/main" id="{82EB7675-D32D-4B46-B4B0-A688D6FAB7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209"/>
                <a:ext cx="1616" cy="17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67" name="Rectangle 407">
                <a:extLst>
                  <a:ext uri="{FF2B5EF4-FFF2-40B4-BE49-F238E27FC236}">
                    <a16:creationId xmlns:a16="http://schemas.microsoft.com/office/drawing/2014/main" id="{71E9AF39-DD52-42BC-9470-4580BDCFA5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226"/>
                <a:ext cx="1616" cy="17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</p:grpSp>
        <p:grpSp>
          <p:nvGrpSpPr>
            <p:cNvPr id="115720" name="Group 408">
              <a:extLst>
                <a:ext uri="{FF2B5EF4-FFF2-40B4-BE49-F238E27FC236}">
                  <a16:creationId xmlns:a16="http://schemas.microsoft.com/office/drawing/2014/main" id="{676684C0-0716-4709-91C5-46D6073ED9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4" y="2951"/>
              <a:ext cx="5312" cy="1038"/>
              <a:chOff x="234" y="2951"/>
              <a:chExt cx="5312" cy="1038"/>
            </a:xfrm>
          </p:grpSpPr>
          <p:sp>
            <p:nvSpPr>
              <p:cNvPr id="115768" name="Rectangle 409">
                <a:extLst>
                  <a:ext uri="{FF2B5EF4-FFF2-40B4-BE49-F238E27FC236}">
                    <a16:creationId xmlns:a16="http://schemas.microsoft.com/office/drawing/2014/main" id="{982C884D-3597-45A0-A14D-1C9A4C10E3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243"/>
                <a:ext cx="1616" cy="17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769" name="Rectangle 410">
                <a:extLst>
                  <a:ext uri="{FF2B5EF4-FFF2-40B4-BE49-F238E27FC236}">
                    <a16:creationId xmlns:a16="http://schemas.microsoft.com/office/drawing/2014/main" id="{E8774247-BC9A-4FEA-8340-49075AF892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260"/>
                <a:ext cx="1616" cy="17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770" name="Rectangle 411">
                <a:extLst>
                  <a:ext uri="{FF2B5EF4-FFF2-40B4-BE49-F238E27FC236}">
                    <a16:creationId xmlns:a16="http://schemas.microsoft.com/office/drawing/2014/main" id="{4123B4D8-7F22-4861-A207-64AC89BFD8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277"/>
                <a:ext cx="1616" cy="18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771" name="Rectangle 412">
                <a:extLst>
                  <a:ext uri="{FF2B5EF4-FFF2-40B4-BE49-F238E27FC236}">
                    <a16:creationId xmlns:a16="http://schemas.microsoft.com/office/drawing/2014/main" id="{6610DCA0-189F-4837-8A0F-0A4512839B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295"/>
                <a:ext cx="1616" cy="17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772" name="Rectangle 413">
                <a:extLst>
                  <a:ext uri="{FF2B5EF4-FFF2-40B4-BE49-F238E27FC236}">
                    <a16:creationId xmlns:a16="http://schemas.microsoft.com/office/drawing/2014/main" id="{366E3883-0B18-465A-BC8A-7B53773E6A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312"/>
                <a:ext cx="1616" cy="17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773" name="Rectangle 414">
                <a:extLst>
                  <a:ext uri="{FF2B5EF4-FFF2-40B4-BE49-F238E27FC236}">
                    <a16:creationId xmlns:a16="http://schemas.microsoft.com/office/drawing/2014/main" id="{F4A7CB22-6154-4204-898B-C753BC7F9F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329"/>
                <a:ext cx="1616" cy="17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774" name="Rectangle 415">
                <a:extLst>
                  <a:ext uri="{FF2B5EF4-FFF2-40B4-BE49-F238E27FC236}">
                    <a16:creationId xmlns:a16="http://schemas.microsoft.com/office/drawing/2014/main" id="{5B85DD5F-441D-4747-9EC8-3F7F39A326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346"/>
                <a:ext cx="1616" cy="18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775" name="Rectangle 416">
                <a:extLst>
                  <a:ext uri="{FF2B5EF4-FFF2-40B4-BE49-F238E27FC236}">
                    <a16:creationId xmlns:a16="http://schemas.microsoft.com/office/drawing/2014/main" id="{A7BDDFA4-9817-4D66-BEF5-3F231A2C49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364"/>
                <a:ext cx="1616" cy="17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776" name="Rectangle 417">
                <a:extLst>
                  <a:ext uri="{FF2B5EF4-FFF2-40B4-BE49-F238E27FC236}">
                    <a16:creationId xmlns:a16="http://schemas.microsoft.com/office/drawing/2014/main" id="{A597C531-B4F3-489B-93FB-DFF880009D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381"/>
                <a:ext cx="1616" cy="17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777" name="Rectangle 418">
                <a:extLst>
                  <a:ext uri="{FF2B5EF4-FFF2-40B4-BE49-F238E27FC236}">
                    <a16:creationId xmlns:a16="http://schemas.microsoft.com/office/drawing/2014/main" id="{805D44B5-29E4-40FD-8398-14F11F30FB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398"/>
                <a:ext cx="1616" cy="17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778" name="Rectangle 419">
                <a:extLst>
                  <a:ext uri="{FF2B5EF4-FFF2-40B4-BE49-F238E27FC236}">
                    <a16:creationId xmlns:a16="http://schemas.microsoft.com/office/drawing/2014/main" id="{BC49E8E5-32DB-4FCC-839C-789F52687E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415"/>
                <a:ext cx="1616" cy="18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779" name="Rectangle 420">
                <a:extLst>
                  <a:ext uri="{FF2B5EF4-FFF2-40B4-BE49-F238E27FC236}">
                    <a16:creationId xmlns:a16="http://schemas.microsoft.com/office/drawing/2014/main" id="{01D878DD-6A4D-4D18-A6C6-08BA5A59AC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433"/>
                <a:ext cx="1616" cy="17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780" name="Rectangle 421">
                <a:extLst>
                  <a:ext uri="{FF2B5EF4-FFF2-40B4-BE49-F238E27FC236}">
                    <a16:creationId xmlns:a16="http://schemas.microsoft.com/office/drawing/2014/main" id="{7550025F-CE99-400E-899F-BEDC8FB21E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450"/>
                <a:ext cx="1616" cy="17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781" name="Rectangle 422">
                <a:extLst>
                  <a:ext uri="{FF2B5EF4-FFF2-40B4-BE49-F238E27FC236}">
                    <a16:creationId xmlns:a16="http://schemas.microsoft.com/office/drawing/2014/main" id="{A513BD9B-6E07-4C2D-A2F9-1ECCB21690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467"/>
                <a:ext cx="1616" cy="9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782" name="Rectangle 423">
                <a:extLst>
                  <a:ext uri="{FF2B5EF4-FFF2-40B4-BE49-F238E27FC236}">
                    <a16:creationId xmlns:a16="http://schemas.microsoft.com/office/drawing/2014/main" id="{045C3F3F-D2FD-43E2-8155-FEF2100562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959"/>
                <a:ext cx="1616" cy="51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783" name="Rectangle 424">
                <a:extLst>
                  <a:ext uri="{FF2B5EF4-FFF2-40B4-BE49-F238E27FC236}">
                    <a16:creationId xmlns:a16="http://schemas.microsoft.com/office/drawing/2014/main" id="{11FD9790-A177-4B70-AA0E-ED428A114C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951"/>
                <a:ext cx="1616" cy="17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784" name="Rectangle 425">
                <a:extLst>
                  <a:ext uri="{FF2B5EF4-FFF2-40B4-BE49-F238E27FC236}">
                    <a16:creationId xmlns:a16="http://schemas.microsoft.com/office/drawing/2014/main" id="{35F00084-E96B-4175-97D6-34A067C57A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968"/>
                <a:ext cx="1616" cy="17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785" name="Rectangle 426">
                <a:extLst>
                  <a:ext uri="{FF2B5EF4-FFF2-40B4-BE49-F238E27FC236}">
                    <a16:creationId xmlns:a16="http://schemas.microsoft.com/office/drawing/2014/main" id="{CC4166B3-168F-45EB-AE89-E9402D140D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985"/>
                <a:ext cx="1616" cy="17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786" name="Rectangle 427">
                <a:extLst>
                  <a:ext uri="{FF2B5EF4-FFF2-40B4-BE49-F238E27FC236}">
                    <a16:creationId xmlns:a16="http://schemas.microsoft.com/office/drawing/2014/main" id="{0B9BEA45-51F0-4EEC-9BA3-D634D0B131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002"/>
                <a:ext cx="1616" cy="18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787" name="Rectangle 428">
                <a:extLst>
                  <a:ext uri="{FF2B5EF4-FFF2-40B4-BE49-F238E27FC236}">
                    <a16:creationId xmlns:a16="http://schemas.microsoft.com/office/drawing/2014/main" id="{AFF513D6-79B8-4F15-A201-BB3505BBA3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020"/>
                <a:ext cx="1616" cy="17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788" name="Rectangle 429">
                <a:extLst>
                  <a:ext uri="{FF2B5EF4-FFF2-40B4-BE49-F238E27FC236}">
                    <a16:creationId xmlns:a16="http://schemas.microsoft.com/office/drawing/2014/main" id="{4C6C2B19-D37A-4328-A7E2-C4D999475F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037"/>
                <a:ext cx="1616" cy="17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789" name="Rectangle 430">
                <a:extLst>
                  <a:ext uri="{FF2B5EF4-FFF2-40B4-BE49-F238E27FC236}">
                    <a16:creationId xmlns:a16="http://schemas.microsoft.com/office/drawing/2014/main" id="{C8C56491-2E70-4984-83AA-F255575F27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054"/>
                <a:ext cx="1616" cy="17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790" name="Rectangle 431">
                <a:extLst>
                  <a:ext uri="{FF2B5EF4-FFF2-40B4-BE49-F238E27FC236}">
                    <a16:creationId xmlns:a16="http://schemas.microsoft.com/office/drawing/2014/main" id="{E860687B-B518-4202-9A22-3D116497C4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071"/>
                <a:ext cx="1616" cy="18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791" name="Rectangle 432">
                <a:extLst>
                  <a:ext uri="{FF2B5EF4-FFF2-40B4-BE49-F238E27FC236}">
                    <a16:creationId xmlns:a16="http://schemas.microsoft.com/office/drawing/2014/main" id="{EE57EE2C-75BF-43A9-92B2-ED3C04CCF4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089"/>
                <a:ext cx="1616" cy="17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792" name="Rectangle 433">
                <a:extLst>
                  <a:ext uri="{FF2B5EF4-FFF2-40B4-BE49-F238E27FC236}">
                    <a16:creationId xmlns:a16="http://schemas.microsoft.com/office/drawing/2014/main" id="{1494BCA8-0018-47D1-9298-9C3CB28270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106"/>
                <a:ext cx="1616" cy="17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793" name="Rectangle 434">
                <a:extLst>
                  <a:ext uri="{FF2B5EF4-FFF2-40B4-BE49-F238E27FC236}">
                    <a16:creationId xmlns:a16="http://schemas.microsoft.com/office/drawing/2014/main" id="{26FD5A39-F662-4A31-9867-1E5FF563A8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123"/>
                <a:ext cx="1616" cy="17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794" name="Rectangle 435">
                <a:extLst>
                  <a:ext uri="{FF2B5EF4-FFF2-40B4-BE49-F238E27FC236}">
                    <a16:creationId xmlns:a16="http://schemas.microsoft.com/office/drawing/2014/main" id="{7A0B0769-1A33-4E6C-B891-7E572CAF07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140"/>
                <a:ext cx="1616" cy="18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795" name="Rectangle 436">
                <a:extLst>
                  <a:ext uri="{FF2B5EF4-FFF2-40B4-BE49-F238E27FC236}">
                    <a16:creationId xmlns:a16="http://schemas.microsoft.com/office/drawing/2014/main" id="{18F82723-CC0D-4DD4-B77B-3D99CC7B01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158"/>
                <a:ext cx="1616" cy="17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796" name="Rectangle 437">
                <a:extLst>
                  <a:ext uri="{FF2B5EF4-FFF2-40B4-BE49-F238E27FC236}">
                    <a16:creationId xmlns:a16="http://schemas.microsoft.com/office/drawing/2014/main" id="{6E0419E0-1553-438F-8659-06939334A3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175"/>
                <a:ext cx="1616" cy="17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797" name="Rectangle 438">
                <a:extLst>
                  <a:ext uri="{FF2B5EF4-FFF2-40B4-BE49-F238E27FC236}">
                    <a16:creationId xmlns:a16="http://schemas.microsoft.com/office/drawing/2014/main" id="{DED81A28-8816-4647-B721-5D8F8800D9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192"/>
                <a:ext cx="1616" cy="17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798" name="Rectangle 439">
                <a:extLst>
                  <a:ext uri="{FF2B5EF4-FFF2-40B4-BE49-F238E27FC236}">
                    <a16:creationId xmlns:a16="http://schemas.microsoft.com/office/drawing/2014/main" id="{7A103A04-C6B7-4CD4-865F-5629F04A53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209"/>
                <a:ext cx="1616" cy="17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799" name="Rectangle 440">
                <a:extLst>
                  <a:ext uri="{FF2B5EF4-FFF2-40B4-BE49-F238E27FC236}">
                    <a16:creationId xmlns:a16="http://schemas.microsoft.com/office/drawing/2014/main" id="{28155540-89C4-47DE-89C1-14643EF6AE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226"/>
                <a:ext cx="1616" cy="17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00" name="Rectangle 441">
                <a:extLst>
                  <a:ext uri="{FF2B5EF4-FFF2-40B4-BE49-F238E27FC236}">
                    <a16:creationId xmlns:a16="http://schemas.microsoft.com/office/drawing/2014/main" id="{CF900EFE-BBF6-4AA5-90B3-265E2BC238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243"/>
                <a:ext cx="1616" cy="17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01" name="Rectangle 442">
                <a:extLst>
                  <a:ext uri="{FF2B5EF4-FFF2-40B4-BE49-F238E27FC236}">
                    <a16:creationId xmlns:a16="http://schemas.microsoft.com/office/drawing/2014/main" id="{AE1D8981-4BAF-4CBA-9977-78D8EAAFE2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260"/>
                <a:ext cx="1616" cy="17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02" name="Rectangle 443">
                <a:extLst>
                  <a:ext uri="{FF2B5EF4-FFF2-40B4-BE49-F238E27FC236}">
                    <a16:creationId xmlns:a16="http://schemas.microsoft.com/office/drawing/2014/main" id="{957E1EEC-9AA7-4046-9042-6F30437945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277"/>
                <a:ext cx="1616" cy="18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03" name="Rectangle 444">
                <a:extLst>
                  <a:ext uri="{FF2B5EF4-FFF2-40B4-BE49-F238E27FC236}">
                    <a16:creationId xmlns:a16="http://schemas.microsoft.com/office/drawing/2014/main" id="{EB9A6CE8-040E-4BED-BAE1-5830DACF36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295"/>
                <a:ext cx="1616" cy="17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04" name="Rectangle 445">
                <a:extLst>
                  <a:ext uri="{FF2B5EF4-FFF2-40B4-BE49-F238E27FC236}">
                    <a16:creationId xmlns:a16="http://schemas.microsoft.com/office/drawing/2014/main" id="{A832D802-2F6D-475E-AB08-DB71774A3F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312"/>
                <a:ext cx="1616" cy="17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05" name="Rectangle 446">
                <a:extLst>
                  <a:ext uri="{FF2B5EF4-FFF2-40B4-BE49-F238E27FC236}">
                    <a16:creationId xmlns:a16="http://schemas.microsoft.com/office/drawing/2014/main" id="{32D307E2-0FC0-4EFD-B269-1B11753547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329"/>
                <a:ext cx="1616" cy="17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06" name="Rectangle 447">
                <a:extLst>
                  <a:ext uri="{FF2B5EF4-FFF2-40B4-BE49-F238E27FC236}">
                    <a16:creationId xmlns:a16="http://schemas.microsoft.com/office/drawing/2014/main" id="{38E3F63A-540F-418A-8982-BC9FBB788E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346"/>
                <a:ext cx="1616" cy="18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07" name="Rectangle 448">
                <a:extLst>
                  <a:ext uri="{FF2B5EF4-FFF2-40B4-BE49-F238E27FC236}">
                    <a16:creationId xmlns:a16="http://schemas.microsoft.com/office/drawing/2014/main" id="{F15D7F99-4EC3-4D46-B54B-93339BC395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364"/>
                <a:ext cx="1616" cy="17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08" name="Rectangle 449">
                <a:extLst>
                  <a:ext uri="{FF2B5EF4-FFF2-40B4-BE49-F238E27FC236}">
                    <a16:creationId xmlns:a16="http://schemas.microsoft.com/office/drawing/2014/main" id="{FF368AFB-A1FD-49FA-B3D7-FC9911B1AC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381"/>
                <a:ext cx="1616" cy="17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09" name="Rectangle 450">
                <a:extLst>
                  <a:ext uri="{FF2B5EF4-FFF2-40B4-BE49-F238E27FC236}">
                    <a16:creationId xmlns:a16="http://schemas.microsoft.com/office/drawing/2014/main" id="{428E9DD2-AA05-412C-9B0C-D8557140C2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398"/>
                <a:ext cx="1616" cy="17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10" name="Rectangle 451">
                <a:extLst>
                  <a:ext uri="{FF2B5EF4-FFF2-40B4-BE49-F238E27FC236}">
                    <a16:creationId xmlns:a16="http://schemas.microsoft.com/office/drawing/2014/main" id="{6E5C4D4A-5661-4CF8-8818-A657F96670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415"/>
                <a:ext cx="1616" cy="18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11" name="Rectangle 452">
                <a:extLst>
                  <a:ext uri="{FF2B5EF4-FFF2-40B4-BE49-F238E27FC236}">
                    <a16:creationId xmlns:a16="http://schemas.microsoft.com/office/drawing/2014/main" id="{BE4035C0-C158-4B44-8BEF-F51EA0ED84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433"/>
                <a:ext cx="1616" cy="17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12" name="Rectangle 453">
                <a:extLst>
                  <a:ext uri="{FF2B5EF4-FFF2-40B4-BE49-F238E27FC236}">
                    <a16:creationId xmlns:a16="http://schemas.microsoft.com/office/drawing/2014/main" id="{C5A3CD0A-FE65-461C-8844-6430A2B9C3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450"/>
                <a:ext cx="1616" cy="17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13" name="Rectangle 454">
                <a:extLst>
                  <a:ext uri="{FF2B5EF4-FFF2-40B4-BE49-F238E27FC236}">
                    <a16:creationId xmlns:a16="http://schemas.microsoft.com/office/drawing/2014/main" id="{038FF141-4C49-44DB-9CD3-E644DE8F8A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467"/>
                <a:ext cx="1616" cy="9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14" name="Rectangle 455">
                <a:extLst>
                  <a:ext uri="{FF2B5EF4-FFF2-40B4-BE49-F238E27FC236}">
                    <a16:creationId xmlns:a16="http://schemas.microsoft.com/office/drawing/2014/main" id="{425845FF-5031-46C8-97BB-B2C04014E8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951"/>
                <a:ext cx="3696" cy="17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15" name="Rectangle 456">
                <a:extLst>
                  <a:ext uri="{FF2B5EF4-FFF2-40B4-BE49-F238E27FC236}">
                    <a16:creationId xmlns:a16="http://schemas.microsoft.com/office/drawing/2014/main" id="{B503D752-E9BB-4A9B-8CD9-383302C4F6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968"/>
                <a:ext cx="3696" cy="17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16" name="Rectangle 457">
                <a:extLst>
                  <a:ext uri="{FF2B5EF4-FFF2-40B4-BE49-F238E27FC236}">
                    <a16:creationId xmlns:a16="http://schemas.microsoft.com/office/drawing/2014/main" id="{936CEFE4-8EA5-496C-812F-DE889928C2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985"/>
                <a:ext cx="3696" cy="17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17" name="Rectangle 458">
                <a:extLst>
                  <a:ext uri="{FF2B5EF4-FFF2-40B4-BE49-F238E27FC236}">
                    <a16:creationId xmlns:a16="http://schemas.microsoft.com/office/drawing/2014/main" id="{ADB5F217-C046-4C47-9B0C-FE6348326A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002"/>
                <a:ext cx="3696" cy="18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18" name="Rectangle 459">
                <a:extLst>
                  <a:ext uri="{FF2B5EF4-FFF2-40B4-BE49-F238E27FC236}">
                    <a16:creationId xmlns:a16="http://schemas.microsoft.com/office/drawing/2014/main" id="{A3AF74E6-2EE5-4106-BC4C-6BE4A24D78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020"/>
                <a:ext cx="3696" cy="17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19" name="Rectangle 460">
                <a:extLst>
                  <a:ext uri="{FF2B5EF4-FFF2-40B4-BE49-F238E27FC236}">
                    <a16:creationId xmlns:a16="http://schemas.microsoft.com/office/drawing/2014/main" id="{E37D7FB2-821C-4990-BB7C-0714A5D118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037"/>
                <a:ext cx="3696" cy="17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20" name="Rectangle 461">
                <a:extLst>
                  <a:ext uri="{FF2B5EF4-FFF2-40B4-BE49-F238E27FC236}">
                    <a16:creationId xmlns:a16="http://schemas.microsoft.com/office/drawing/2014/main" id="{7324FB44-9B75-409C-B962-494FD2A8D8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054"/>
                <a:ext cx="3696" cy="17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21" name="Rectangle 462">
                <a:extLst>
                  <a:ext uri="{FF2B5EF4-FFF2-40B4-BE49-F238E27FC236}">
                    <a16:creationId xmlns:a16="http://schemas.microsoft.com/office/drawing/2014/main" id="{6FDF8455-2AF8-4A80-936B-0D8CF9CDC5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071"/>
                <a:ext cx="3696" cy="18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22" name="Rectangle 463">
                <a:extLst>
                  <a:ext uri="{FF2B5EF4-FFF2-40B4-BE49-F238E27FC236}">
                    <a16:creationId xmlns:a16="http://schemas.microsoft.com/office/drawing/2014/main" id="{C832A2E2-96D5-4442-9920-2E72134603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089"/>
                <a:ext cx="3696" cy="17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23" name="Rectangle 464">
                <a:extLst>
                  <a:ext uri="{FF2B5EF4-FFF2-40B4-BE49-F238E27FC236}">
                    <a16:creationId xmlns:a16="http://schemas.microsoft.com/office/drawing/2014/main" id="{D0FE89AB-FC45-4AC4-9001-7FE2C62A7F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106"/>
                <a:ext cx="3696" cy="17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24" name="Rectangle 465">
                <a:extLst>
                  <a:ext uri="{FF2B5EF4-FFF2-40B4-BE49-F238E27FC236}">
                    <a16:creationId xmlns:a16="http://schemas.microsoft.com/office/drawing/2014/main" id="{A568C24B-91F9-4FED-BA9F-BA04AF1BDB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123"/>
                <a:ext cx="3696" cy="17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25" name="Rectangle 466">
                <a:extLst>
                  <a:ext uri="{FF2B5EF4-FFF2-40B4-BE49-F238E27FC236}">
                    <a16:creationId xmlns:a16="http://schemas.microsoft.com/office/drawing/2014/main" id="{3A3753D0-F11B-4E59-B5B5-0DB0538FE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140"/>
                <a:ext cx="3696" cy="18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26" name="Rectangle 467">
                <a:extLst>
                  <a:ext uri="{FF2B5EF4-FFF2-40B4-BE49-F238E27FC236}">
                    <a16:creationId xmlns:a16="http://schemas.microsoft.com/office/drawing/2014/main" id="{8C7E63B1-E69E-443A-9783-DC0B114D8E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158"/>
                <a:ext cx="3696" cy="17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27" name="Rectangle 468">
                <a:extLst>
                  <a:ext uri="{FF2B5EF4-FFF2-40B4-BE49-F238E27FC236}">
                    <a16:creationId xmlns:a16="http://schemas.microsoft.com/office/drawing/2014/main" id="{466E6F42-3C7A-433F-83CF-60D10CFD06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175"/>
                <a:ext cx="3696" cy="17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28" name="Rectangle 469">
                <a:extLst>
                  <a:ext uri="{FF2B5EF4-FFF2-40B4-BE49-F238E27FC236}">
                    <a16:creationId xmlns:a16="http://schemas.microsoft.com/office/drawing/2014/main" id="{926D448B-5462-4EAE-9483-F616D77F5C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192"/>
                <a:ext cx="3696" cy="17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29" name="Rectangle 470">
                <a:extLst>
                  <a:ext uri="{FF2B5EF4-FFF2-40B4-BE49-F238E27FC236}">
                    <a16:creationId xmlns:a16="http://schemas.microsoft.com/office/drawing/2014/main" id="{869E6B56-F0EA-4BCA-A88D-B037599C25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209"/>
                <a:ext cx="3696" cy="17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30" name="Rectangle 471">
                <a:extLst>
                  <a:ext uri="{FF2B5EF4-FFF2-40B4-BE49-F238E27FC236}">
                    <a16:creationId xmlns:a16="http://schemas.microsoft.com/office/drawing/2014/main" id="{48A343B3-1C7B-4F40-9517-072CA20002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226"/>
                <a:ext cx="3696" cy="17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31" name="Rectangle 472">
                <a:extLst>
                  <a:ext uri="{FF2B5EF4-FFF2-40B4-BE49-F238E27FC236}">
                    <a16:creationId xmlns:a16="http://schemas.microsoft.com/office/drawing/2014/main" id="{AD019203-8FEF-41CE-940C-B50208ABF5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243"/>
                <a:ext cx="3696" cy="17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32" name="Rectangle 473">
                <a:extLst>
                  <a:ext uri="{FF2B5EF4-FFF2-40B4-BE49-F238E27FC236}">
                    <a16:creationId xmlns:a16="http://schemas.microsoft.com/office/drawing/2014/main" id="{FE59B2FE-1ED9-411F-93AE-9D9242FF34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260"/>
                <a:ext cx="3696" cy="17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33" name="Rectangle 474">
                <a:extLst>
                  <a:ext uri="{FF2B5EF4-FFF2-40B4-BE49-F238E27FC236}">
                    <a16:creationId xmlns:a16="http://schemas.microsoft.com/office/drawing/2014/main" id="{497440AB-B1D9-46CD-A981-F5B588B1CA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277"/>
                <a:ext cx="3696" cy="18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34" name="Rectangle 475">
                <a:extLst>
                  <a:ext uri="{FF2B5EF4-FFF2-40B4-BE49-F238E27FC236}">
                    <a16:creationId xmlns:a16="http://schemas.microsoft.com/office/drawing/2014/main" id="{55A312B4-2721-4414-8823-B576CF1894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295"/>
                <a:ext cx="3696" cy="17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35" name="Rectangle 476">
                <a:extLst>
                  <a:ext uri="{FF2B5EF4-FFF2-40B4-BE49-F238E27FC236}">
                    <a16:creationId xmlns:a16="http://schemas.microsoft.com/office/drawing/2014/main" id="{B9B80FDC-24C1-41FE-9AE3-AF4398CA5F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312"/>
                <a:ext cx="3696" cy="17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36" name="Rectangle 477">
                <a:extLst>
                  <a:ext uri="{FF2B5EF4-FFF2-40B4-BE49-F238E27FC236}">
                    <a16:creationId xmlns:a16="http://schemas.microsoft.com/office/drawing/2014/main" id="{AD2E842D-2865-4A2F-9502-16DAFFC35C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329"/>
                <a:ext cx="3696" cy="17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37" name="Rectangle 478">
                <a:extLst>
                  <a:ext uri="{FF2B5EF4-FFF2-40B4-BE49-F238E27FC236}">
                    <a16:creationId xmlns:a16="http://schemas.microsoft.com/office/drawing/2014/main" id="{BB87983B-A5AB-48C0-AC22-43BD849A3D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346"/>
                <a:ext cx="3696" cy="18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38" name="Rectangle 479">
                <a:extLst>
                  <a:ext uri="{FF2B5EF4-FFF2-40B4-BE49-F238E27FC236}">
                    <a16:creationId xmlns:a16="http://schemas.microsoft.com/office/drawing/2014/main" id="{AD27C79C-1834-407D-917C-A7F6367082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364"/>
                <a:ext cx="3696" cy="17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39" name="Rectangle 480">
                <a:extLst>
                  <a:ext uri="{FF2B5EF4-FFF2-40B4-BE49-F238E27FC236}">
                    <a16:creationId xmlns:a16="http://schemas.microsoft.com/office/drawing/2014/main" id="{831D458C-9EED-4FA7-853C-758A946914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381"/>
                <a:ext cx="3696" cy="17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40" name="Rectangle 481">
                <a:extLst>
                  <a:ext uri="{FF2B5EF4-FFF2-40B4-BE49-F238E27FC236}">
                    <a16:creationId xmlns:a16="http://schemas.microsoft.com/office/drawing/2014/main" id="{2C9E29E0-29DB-4465-A705-EEA0E5F3FC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398"/>
                <a:ext cx="3696" cy="17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41" name="Rectangle 482">
                <a:extLst>
                  <a:ext uri="{FF2B5EF4-FFF2-40B4-BE49-F238E27FC236}">
                    <a16:creationId xmlns:a16="http://schemas.microsoft.com/office/drawing/2014/main" id="{15A2DCB3-61B8-4EE6-9EB4-4A357AFB6E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415"/>
                <a:ext cx="3696" cy="18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42" name="Rectangle 483">
                <a:extLst>
                  <a:ext uri="{FF2B5EF4-FFF2-40B4-BE49-F238E27FC236}">
                    <a16:creationId xmlns:a16="http://schemas.microsoft.com/office/drawing/2014/main" id="{3046E3B5-3D08-4EA6-A96C-9D6E8C3944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433"/>
                <a:ext cx="3696" cy="17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43" name="Rectangle 484">
                <a:extLst>
                  <a:ext uri="{FF2B5EF4-FFF2-40B4-BE49-F238E27FC236}">
                    <a16:creationId xmlns:a16="http://schemas.microsoft.com/office/drawing/2014/main" id="{9EB04AE7-3E5A-43FF-A08B-4FE9B97626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450"/>
                <a:ext cx="3696" cy="17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44" name="Rectangle 485">
                <a:extLst>
                  <a:ext uri="{FF2B5EF4-FFF2-40B4-BE49-F238E27FC236}">
                    <a16:creationId xmlns:a16="http://schemas.microsoft.com/office/drawing/2014/main" id="{2765B35A-6A54-4900-8A69-429E9CF2C8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467"/>
                <a:ext cx="3696" cy="9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45" name="Rectangle 486">
                <a:extLst>
                  <a:ext uri="{FF2B5EF4-FFF2-40B4-BE49-F238E27FC236}">
                    <a16:creationId xmlns:a16="http://schemas.microsoft.com/office/drawing/2014/main" id="{57CE1FF9-7B74-448F-8CCE-9D2F909C28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959"/>
                <a:ext cx="3696" cy="51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46" name="Rectangle 487">
                <a:extLst>
                  <a:ext uri="{FF2B5EF4-FFF2-40B4-BE49-F238E27FC236}">
                    <a16:creationId xmlns:a16="http://schemas.microsoft.com/office/drawing/2014/main" id="{B31FC1C8-46E0-4D9E-961B-8E902268AF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951"/>
                <a:ext cx="3696" cy="17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47" name="Rectangle 488">
                <a:extLst>
                  <a:ext uri="{FF2B5EF4-FFF2-40B4-BE49-F238E27FC236}">
                    <a16:creationId xmlns:a16="http://schemas.microsoft.com/office/drawing/2014/main" id="{D41E5C73-B7CA-47C7-B8FD-598E137C3B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968"/>
                <a:ext cx="3696" cy="17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48" name="Rectangle 489">
                <a:extLst>
                  <a:ext uri="{FF2B5EF4-FFF2-40B4-BE49-F238E27FC236}">
                    <a16:creationId xmlns:a16="http://schemas.microsoft.com/office/drawing/2014/main" id="{604B50CE-C4B2-4BA5-A3BD-04922E6C9C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985"/>
                <a:ext cx="3696" cy="17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49" name="Rectangle 490">
                <a:extLst>
                  <a:ext uri="{FF2B5EF4-FFF2-40B4-BE49-F238E27FC236}">
                    <a16:creationId xmlns:a16="http://schemas.microsoft.com/office/drawing/2014/main" id="{90A5E37F-D044-4E5D-A434-EDE0D2054D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002"/>
                <a:ext cx="3696" cy="18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50" name="Rectangle 491">
                <a:extLst>
                  <a:ext uri="{FF2B5EF4-FFF2-40B4-BE49-F238E27FC236}">
                    <a16:creationId xmlns:a16="http://schemas.microsoft.com/office/drawing/2014/main" id="{45A1B45A-2A4F-43F8-8EFA-85913263A1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020"/>
                <a:ext cx="3696" cy="17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51" name="Rectangle 492">
                <a:extLst>
                  <a:ext uri="{FF2B5EF4-FFF2-40B4-BE49-F238E27FC236}">
                    <a16:creationId xmlns:a16="http://schemas.microsoft.com/office/drawing/2014/main" id="{AC122887-35B5-4608-A5E0-F344BCCF6E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037"/>
                <a:ext cx="3696" cy="17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52" name="Rectangle 493">
                <a:extLst>
                  <a:ext uri="{FF2B5EF4-FFF2-40B4-BE49-F238E27FC236}">
                    <a16:creationId xmlns:a16="http://schemas.microsoft.com/office/drawing/2014/main" id="{C1B3A7DC-09F4-4960-99C4-4E58C2EA06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054"/>
                <a:ext cx="3696" cy="17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53" name="Rectangle 494">
                <a:extLst>
                  <a:ext uri="{FF2B5EF4-FFF2-40B4-BE49-F238E27FC236}">
                    <a16:creationId xmlns:a16="http://schemas.microsoft.com/office/drawing/2014/main" id="{74000CE5-E97D-4E4E-A5C0-B02A4C15A3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071"/>
                <a:ext cx="3696" cy="18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54" name="Rectangle 495">
                <a:extLst>
                  <a:ext uri="{FF2B5EF4-FFF2-40B4-BE49-F238E27FC236}">
                    <a16:creationId xmlns:a16="http://schemas.microsoft.com/office/drawing/2014/main" id="{7F8846CE-9C69-449E-97CF-B9950C6C42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089"/>
                <a:ext cx="3696" cy="17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55" name="Rectangle 496">
                <a:extLst>
                  <a:ext uri="{FF2B5EF4-FFF2-40B4-BE49-F238E27FC236}">
                    <a16:creationId xmlns:a16="http://schemas.microsoft.com/office/drawing/2014/main" id="{C7A04E68-EEA8-4470-A861-8433D4AC27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106"/>
                <a:ext cx="3696" cy="17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56" name="Rectangle 497">
                <a:extLst>
                  <a:ext uri="{FF2B5EF4-FFF2-40B4-BE49-F238E27FC236}">
                    <a16:creationId xmlns:a16="http://schemas.microsoft.com/office/drawing/2014/main" id="{DE300EB5-59A7-4858-8A02-D3E8685868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123"/>
                <a:ext cx="3696" cy="17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57" name="Rectangle 498">
                <a:extLst>
                  <a:ext uri="{FF2B5EF4-FFF2-40B4-BE49-F238E27FC236}">
                    <a16:creationId xmlns:a16="http://schemas.microsoft.com/office/drawing/2014/main" id="{4B8542D3-F0CE-4637-8C0F-E90919AA1B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140"/>
                <a:ext cx="3696" cy="18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58" name="Rectangle 499">
                <a:extLst>
                  <a:ext uri="{FF2B5EF4-FFF2-40B4-BE49-F238E27FC236}">
                    <a16:creationId xmlns:a16="http://schemas.microsoft.com/office/drawing/2014/main" id="{6B164F68-97A8-4D84-AC2D-519BD2E09B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158"/>
                <a:ext cx="3696" cy="17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59" name="Rectangle 500">
                <a:extLst>
                  <a:ext uri="{FF2B5EF4-FFF2-40B4-BE49-F238E27FC236}">
                    <a16:creationId xmlns:a16="http://schemas.microsoft.com/office/drawing/2014/main" id="{450A2EE3-3B2B-4FB6-9039-1AFC93A12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175"/>
                <a:ext cx="3696" cy="17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60" name="Rectangle 501">
                <a:extLst>
                  <a:ext uri="{FF2B5EF4-FFF2-40B4-BE49-F238E27FC236}">
                    <a16:creationId xmlns:a16="http://schemas.microsoft.com/office/drawing/2014/main" id="{BE4DC266-4913-4FA7-BB8C-94FD0C2A9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192"/>
                <a:ext cx="3696" cy="17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61" name="Rectangle 502">
                <a:extLst>
                  <a:ext uri="{FF2B5EF4-FFF2-40B4-BE49-F238E27FC236}">
                    <a16:creationId xmlns:a16="http://schemas.microsoft.com/office/drawing/2014/main" id="{40334C2C-B2D3-4DFB-A129-1C7AB71AC0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209"/>
                <a:ext cx="3696" cy="17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62" name="Rectangle 503">
                <a:extLst>
                  <a:ext uri="{FF2B5EF4-FFF2-40B4-BE49-F238E27FC236}">
                    <a16:creationId xmlns:a16="http://schemas.microsoft.com/office/drawing/2014/main" id="{8DB7F10E-1301-4AFB-A7FA-C4CA71DCA9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226"/>
                <a:ext cx="3696" cy="17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63" name="Rectangle 504">
                <a:extLst>
                  <a:ext uri="{FF2B5EF4-FFF2-40B4-BE49-F238E27FC236}">
                    <a16:creationId xmlns:a16="http://schemas.microsoft.com/office/drawing/2014/main" id="{1515B20D-6453-4300-AA42-E1DDE49DC2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243"/>
                <a:ext cx="3696" cy="17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64" name="Rectangle 505">
                <a:extLst>
                  <a:ext uri="{FF2B5EF4-FFF2-40B4-BE49-F238E27FC236}">
                    <a16:creationId xmlns:a16="http://schemas.microsoft.com/office/drawing/2014/main" id="{EDDD4DF9-34F0-4000-888D-E752A454D0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260"/>
                <a:ext cx="3696" cy="17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65" name="Rectangle 506">
                <a:extLst>
                  <a:ext uri="{FF2B5EF4-FFF2-40B4-BE49-F238E27FC236}">
                    <a16:creationId xmlns:a16="http://schemas.microsoft.com/office/drawing/2014/main" id="{A9FF5980-A8EF-4B8F-8667-EF24F5AB76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277"/>
                <a:ext cx="3696" cy="18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66" name="Rectangle 507">
                <a:extLst>
                  <a:ext uri="{FF2B5EF4-FFF2-40B4-BE49-F238E27FC236}">
                    <a16:creationId xmlns:a16="http://schemas.microsoft.com/office/drawing/2014/main" id="{FFA4A7FB-25FA-48BF-9F4D-6C1D3FC894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295"/>
                <a:ext cx="3696" cy="17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67" name="Rectangle 508">
                <a:extLst>
                  <a:ext uri="{FF2B5EF4-FFF2-40B4-BE49-F238E27FC236}">
                    <a16:creationId xmlns:a16="http://schemas.microsoft.com/office/drawing/2014/main" id="{8EB40E1D-2C45-47C1-A653-9B1DF413E1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312"/>
                <a:ext cx="3696" cy="17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68" name="Rectangle 509">
                <a:extLst>
                  <a:ext uri="{FF2B5EF4-FFF2-40B4-BE49-F238E27FC236}">
                    <a16:creationId xmlns:a16="http://schemas.microsoft.com/office/drawing/2014/main" id="{FFBE2C3E-1E3D-4FC6-BF2E-362B97C758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329"/>
                <a:ext cx="3696" cy="17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69" name="Rectangle 510">
                <a:extLst>
                  <a:ext uri="{FF2B5EF4-FFF2-40B4-BE49-F238E27FC236}">
                    <a16:creationId xmlns:a16="http://schemas.microsoft.com/office/drawing/2014/main" id="{6E02F417-5C69-4E58-BEF7-35B93164C7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346"/>
                <a:ext cx="3696" cy="18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70" name="Rectangle 511">
                <a:extLst>
                  <a:ext uri="{FF2B5EF4-FFF2-40B4-BE49-F238E27FC236}">
                    <a16:creationId xmlns:a16="http://schemas.microsoft.com/office/drawing/2014/main" id="{D99DD63B-C453-4359-A250-42195B099A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364"/>
                <a:ext cx="3696" cy="17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71" name="Rectangle 512">
                <a:extLst>
                  <a:ext uri="{FF2B5EF4-FFF2-40B4-BE49-F238E27FC236}">
                    <a16:creationId xmlns:a16="http://schemas.microsoft.com/office/drawing/2014/main" id="{74EDA0DD-8EF3-44F1-A3C1-884D1BA5B2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381"/>
                <a:ext cx="3696" cy="17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72" name="Rectangle 513">
                <a:extLst>
                  <a:ext uri="{FF2B5EF4-FFF2-40B4-BE49-F238E27FC236}">
                    <a16:creationId xmlns:a16="http://schemas.microsoft.com/office/drawing/2014/main" id="{CFF8E96E-5D88-444D-AA3D-881980A27D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398"/>
                <a:ext cx="3696" cy="17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73" name="Rectangle 514">
                <a:extLst>
                  <a:ext uri="{FF2B5EF4-FFF2-40B4-BE49-F238E27FC236}">
                    <a16:creationId xmlns:a16="http://schemas.microsoft.com/office/drawing/2014/main" id="{2BFA31B0-8FD5-4AB1-95C1-81E004FDC6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415"/>
                <a:ext cx="3696" cy="18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74" name="Rectangle 515">
                <a:extLst>
                  <a:ext uri="{FF2B5EF4-FFF2-40B4-BE49-F238E27FC236}">
                    <a16:creationId xmlns:a16="http://schemas.microsoft.com/office/drawing/2014/main" id="{A52D82FF-232B-4755-9D10-70FE68DE03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433"/>
                <a:ext cx="3696" cy="17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75" name="Rectangle 516">
                <a:extLst>
                  <a:ext uri="{FF2B5EF4-FFF2-40B4-BE49-F238E27FC236}">
                    <a16:creationId xmlns:a16="http://schemas.microsoft.com/office/drawing/2014/main" id="{873BF005-5CB0-49C7-98F6-63BC24FB17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450"/>
                <a:ext cx="3696" cy="17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76" name="Rectangle 517">
                <a:extLst>
                  <a:ext uri="{FF2B5EF4-FFF2-40B4-BE49-F238E27FC236}">
                    <a16:creationId xmlns:a16="http://schemas.microsoft.com/office/drawing/2014/main" id="{D5399614-CD80-4A93-A8F1-54D7678AC9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467"/>
                <a:ext cx="3696" cy="9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77" name="Rectangle 518">
                <a:extLst>
                  <a:ext uri="{FF2B5EF4-FFF2-40B4-BE49-F238E27FC236}">
                    <a16:creationId xmlns:a16="http://schemas.microsoft.com/office/drawing/2014/main" id="{177C07F2-8632-4E25-B8F8-8252D7557F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467"/>
                <a:ext cx="1616" cy="18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78" name="Rectangle 519">
                <a:extLst>
                  <a:ext uri="{FF2B5EF4-FFF2-40B4-BE49-F238E27FC236}">
                    <a16:creationId xmlns:a16="http://schemas.microsoft.com/office/drawing/2014/main" id="{200F0546-B252-4C9D-8568-4D080D96F2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485"/>
                <a:ext cx="1616" cy="16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79" name="Rectangle 520">
                <a:extLst>
                  <a:ext uri="{FF2B5EF4-FFF2-40B4-BE49-F238E27FC236}">
                    <a16:creationId xmlns:a16="http://schemas.microsoft.com/office/drawing/2014/main" id="{023F8829-0E8F-4A6B-A459-3DA4911B5E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501"/>
                <a:ext cx="1616" cy="18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80" name="Rectangle 521">
                <a:extLst>
                  <a:ext uri="{FF2B5EF4-FFF2-40B4-BE49-F238E27FC236}">
                    <a16:creationId xmlns:a16="http://schemas.microsoft.com/office/drawing/2014/main" id="{D0C494B0-3870-450F-A066-15A5E156CB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519"/>
                <a:ext cx="1616" cy="17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81" name="Rectangle 522">
                <a:extLst>
                  <a:ext uri="{FF2B5EF4-FFF2-40B4-BE49-F238E27FC236}">
                    <a16:creationId xmlns:a16="http://schemas.microsoft.com/office/drawing/2014/main" id="{CF29E7CD-F06A-4E8B-B372-07E94AD022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536"/>
                <a:ext cx="1616" cy="17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82" name="Rectangle 523">
                <a:extLst>
                  <a:ext uri="{FF2B5EF4-FFF2-40B4-BE49-F238E27FC236}">
                    <a16:creationId xmlns:a16="http://schemas.microsoft.com/office/drawing/2014/main" id="{46868231-D33D-44C9-803E-2AE9F420DB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553"/>
                <a:ext cx="1616" cy="17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83" name="Rectangle 524">
                <a:extLst>
                  <a:ext uri="{FF2B5EF4-FFF2-40B4-BE49-F238E27FC236}">
                    <a16:creationId xmlns:a16="http://schemas.microsoft.com/office/drawing/2014/main" id="{A2E2623C-EFD6-4A70-AB33-C2D16566E9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570"/>
                <a:ext cx="1616" cy="17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84" name="Rectangle 525">
                <a:extLst>
                  <a:ext uri="{FF2B5EF4-FFF2-40B4-BE49-F238E27FC236}">
                    <a16:creationId xmlns:a16="http://schemas.microsoft.com/office/drawing/2014/main" id="{6E1465FF-D62E-4EC9-BB68-9A766D33DB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587"/>
                <a:ext cx="1616" cy="17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85" name="Rectangle 526">
                <a:extLst>
                  <a:ext uri="{FF2B5EF4-FFF2-40B4-BE49-F238E27FC236}">
                    <a16:creationId xmlns:a16="http://schemas.microsoft.com/office/drawing/2014/main" id="{ABE73AEE-B915-47A2-8E25-8B7936D01A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604"/>
                <a:ext cx="1616" cy="17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86" name="Rectangle 527">
                <a:extLst>
                  <a:ext uri="{FF2B5EF4-FFF2-40B4-BE49-F238E27FC236}">
                    <a16:creationId xmlns:a16="http://schemas.microsoft.com/office/drawing/2014/main" id="{7CEE57D3-4503-4E6E-B55F-481D093BB4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621"/>
                <a:ext cx="1616" cy="18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87" name="Rectangle 528">
                <a:extLst>
                  <a:ext uri="{FF2B5EF4-FFF2-40B4-BE49-F238E27FC236}">
                    <a16:creationId xmlns:a16="http://schemas.microsoft.com/office/drawing/2014/main" id="{F5383AE2-A9DA-4008-A197-7E9D3BAB8E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639"/>
                <a:ext cx="1616" cy="17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88" name="Rectangle 529">
                <a:extLst>
                  <a:ext uri="{FF2B5EF4-FFF2-40B4-BE49-F238E27FC236}">
                    <a16:creationId xmlns:a16="http://schemas.microsoft.com/office/drawing/2014/main" id="{FA01C380-DFDD-46DC-9877-199C0BC2CA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656"/>
                <a:ext cx="1616" cy="17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89" name="Rectangle 530">
                <a:extLst>
                  <a:ext uri="{FF2B5EF4-FFF2-40B4-BE49-F238E27FC236}">
                    <a16:creationId xmlns:a16="http://schemas.microsoft.com/office/drawing/2014/main" id="{4C0110FD-3A94-453D-B14C-887B56A513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673"/>
                <a:ext cx="1616" cy="17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90" name="Rectangle 531">
                <a:extLst>
                  <a:ext uri="{FF2B5EF4-FFF2-40B4-BE49-F238E27FC236}">
                    <a16:creationId xmlns:a16="http://schemas.microsoft.com/office/drawing/2014/main" id="{CFE1D374-415B-444E-BB71-CF88870D63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690"/>
                <a:ext cx="1616" cy="17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91" name="Rectangle 532">
                <a:extLst>
                  <a:ext uri="{FF2B5EF4-FFF2-40B4-BE49-F238E27FC236}">
                    <a16:creationId xmlns:a16="http://schemas.microsoft.com/office/drawing/2014/main" id="{748A7E65-9B8D-478D-92B7-512438D603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707"/>
                <a:ext cx="1616" cy="17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92" name="Rectangle 533">
                <a:extLst>
                  <a:ext uri="{FF2B5EF4-FFF2-40B4-BE49-F238E27FC236}">
                    <a16:creationId xmlns:a16="http://schemas.microsoft.com/office/drawing/2014/main" id="{D3FBD141-318B-4EBB-A474-ABB7F6129A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724"/>
                <a:ext cx="1616" cy="17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93" name="Rectangle 534">
                <a:extLst>
                  <a:ext uri="{FF2B5EF4-FFF2-40B4-BE49-F238E27FC236}">
                    <a16:creationId xmlns:a16="http://schemas.microsoft.com/office/drawing/2014/main" id="{55FBAC0D-A5C7-4C36-AFEA-A5D29059D0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741"/>
                <a:ext cx="1616" cy="17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94" name="Rectangle 535">
                <a:extLst>
                  <a:ext uri="{FF2B5EF4-FFF2-40B4-BE49-F238E27FC236}">
                    <a16:creationId xmlns:a16="http://schemas.microsoft.com/office/drawing/2014/main" id="{090CD9E3-5808-49F2-8221-C758A143AA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758"/>
                <a:ext cx="1616" cy="17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95" name="Rectangle 536">
                <a:extLst>
                  <a:ext uri="{FF2B5EF4-FFF2-40B4-BE49-F238E27FC236}">
                    <a16:creationId xmlns:a16="http://schemas.microsoft.com/office/drawing/2014/main" id="{FCF0597B-B5CB-413B-A87F-D772165AE0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775"/>
                <a:ext cx="1616" cy="17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96" name="Rectangle 537">
                <a:extLst>
                  <a:ext uri="{FF2B5EF4-FFF2-40B4-BE49-F238E27FC236}">
                    <a16:creationId xmlns:a16="http://schemas.microsoft.com/office/drawing/2014/main" id="{DB4C09F5-54E8-47CE-AC98-36C304267B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792"/>
                <a:ext cx="1616" cy="18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97" name="Rectangle 538">
                <a:extLst>
                  <a:ext uri="{FF2B5EF4-FFF2-40B4-BE49-F238E27FC236}">
                    <a16:creationId xmlns:a16="http://schemas.microsoft.com/office/drawing/2014/main" id="{E4E30CF2-11E0-4107-8612-0422709AB6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810"/>
                <a:ext cx="1616" cy="17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98" name="Rectangle 539">
                <a:extLst>
                  <a:ext uri="{FF2B5EF4-FFF2-40B4-BE49-F238E27FC236}">
                    <a16:creationId xmlns:a16="http://schemas.microsoft.com/office/drawing/2014/main" id="{4373BADB-3A3F-4D35-A395-6F1B894F0B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827"/>
                <a:ext cx="1616" cy="17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99" name="Rectangle 540">
                <a:extLst>
                  <a:ext uri="{FF2B5EF4-FFF2-40B4-BE49-F238E27FC236}">
                    <a16:creationId xmlns:a16="http://schemas.microsoft.com/office/drawing/2014/main" id="{A2F9B82E-E9F7-48EC-A3FE-99C4E878E7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844"/>
                <a:ext cx="1616" cy="17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00" name="Rectangle 541">
                <a:extLst>
                  <a:ext uri="{FF2B5EF4-FFF2-40B4-BE49-F238E27FC236}">
                    <a16:creationId xmlns:a16="http://schemas.microsoft.com/office/drawing/2014/main" id="{107995D7-3E09-409A-B97C-BCD82A8F8B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861"/>
                <a:ext cx="1616" cy="17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01" name="Rectangle 542">
                <a:extLst>
                  <a:ext uri="{FF2B5EF4-FFF2-40B4-BE49-F238E27FC236}">
                    <a16:creationId xmlns:a16="http://schemas.microsoft.com/office/drawing/2014/main" id="{DB42ADCC-FAA9-4106-BE79-9F39289C00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878"/>
                <a:ext cx="1616" cy="17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02" name="Rectangle 543">
                <a:extLst>
                  <a:ext uri="{FF2B5EF4-FFF2-40B4-BE49-F238E27FC236}">
                    <a16:creationId xmlns:a16="http://schemas.microsoft.com/office/drawing/2014/main" id="{24E97B4F-14E8-42ED-8C5C-5EFBDC9B91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895"/>
                <a:ext cx="1616" cy="17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03" name="Rectangle 544">
                <a:extLst>
                  <a:ext uri="{FF2B5EF4-FFF2-40B4-BE49-F238E27FC236}">
                    <a16:creationId xmlns:a16="http://schemas.microsoft.com/office/drawing/2014/main" id="{B1A47078-059F-4B28-9442-F4AFE0D1AA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912"/>
                <a:ext cx="1616" cy="17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04" name="Rectangle 545">
                <a:extLst>
                  <a:ext uri="{FF2B5EF4-FFF2-40B4-BE49-F238E27FC236}">
                    <a16:creationId xmlns:a16="http://schemas.microsoft.com/office/drawing/2014/main" id="{ECC9ECC4-6EA4-40D3-B976-8C41F670DB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929"/>
                <a:ext cx="1616" cy="17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05" name="Rectangle 546">
                <a:extLst>
                  <a:ext uri="{FF2B5EF4-FFF2-40B4-BE49-F238E27FC236}">
                    <a16:creationId xmlns:a16="http://schemas.microsoft.com/office/drawing/2014/main" id="{C949A043-2D56-4ABD-9732-AA918E02ED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946"/>
                <a:ext cx="1616" cy="18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06" name="Rectangle 547">
                <a:extLst>
                  <a:ext uri="{FF2B5EF4-FFF2-40B4-BE49-F238E27FC236}">
                    <a16:creationId xmlns:a16="http://schemas.microsoft.com/office/drawing/2014/main" id="{CA2CAACC-0E8B-457F-B34E-92F7DC45BB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964"/>
                <a:ext cx="1616" cy="17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07" name="Rectangle 548">
                <a:extLst>
                  <a:ext uri="{FF2B5EF4-FFF2-40B4-BE49-F238E27FC236}">
                    <a16:creationId xmlns:a16="http://schemas.microsoft.com/office/drawing/2014/main" id="{516DC1E0-A7B5-4050-B61F-F9FB1524EE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981"/>
                <a:ext cx="1616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08" name="Rectangle 549">
                <a:extLst>
                  <a:ext uri="{FF2B5EF4-FFF2-40B4-BE49-F238E27FC236}">
                    <a16:creationId xmlns:a16="http://schemas.microsoft.com/office/drawing/2014/main" id="{258798BD-9D7A-422C-A10A-15B00779FA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476"/>
                <a:ext cx="1616" cy="51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09" name="Rectangle 550">
                <a:extLst>
                  <a:ext uri="{FF2B5EF4-FFF2-40B4-BE49-F238E27FC236}">
                    <a16:creationId xmlns:a16="http://schemas.microsoft.com/office/drawing/2014/main" id="{4FC6F612-0D4F-4DCC-8B8A-08EB172E47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467"/>
                <a:ext cx="1616" cy="18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10" name="Rectangle 551">
                <a:extLst>
                  <a:ext uri="{FF2B5EF4-FFF2-40B4-BE49-F238E27FC236}">
                    <a16:creationId xmlns:a16="http://schemas.microsoft.com/office/drawing/2014/main" id="{B78D4429-C5BB-40AA-AEDD-3116C115B4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485"/>
                <a:ext cx="1616" cy="16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11" name="Rectangle 552">
                <a:extLst>
                  <a:ext uri="{FF2B5EF4-FFF2-40B4-BE49-F238E27FC236}">
                    <a16:creationId xmlns:a16="http://schemas.microsoft.com/office/drawing/2014/main" id="{0441AD92-2772-4332-AE04-B3E03BA88D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501"/>
                <a:ext cx="1616" cy="18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12" name="Rectangle 553">
                <a:extLst>
                  <a:ext uri="{FF2B5EF4-FFF2-40B4-BE49-F238E27FC236}">
                    <a16:creationId xmlns:a16="http://schemas.microsoft.com/office/drawing/2014/main" id="{DC23DD40-CD1A-4A08-B412-E48EC19600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519"/>
                <a:ext cx="1616" cy="17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13" name="Rectangle 554">
                <a:extLst>
                  <a:ext uri="{FF2B5EF4-FFF2-40B4-BE49-F238E27FC236}">
                    <a16:creationId xmlns:a16="http://schemas.microsoft.com/office/drawing/2014/main" id="{65479562-FFBD-487B-9A47-A382D370F4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536"/>
                <a:ext cx="1616" cy="17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14" name="Rectangle 555">
                <a:extLst>
                  <a:ext uri="{FF2B5EF4-FFF2-40B4-BE49-F238E27FC236}">
                    <a16:creationId xmlns:a16="http://schemas.microsoft.com/office/drawing/2014/main" id="{36CDC430-0108-4D3B-8C50-BEE86F0B3C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553"/>
                <a:ext cx="1616" cy="17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15" name="Rectangle 556">
                <a:extLst>
                  <a:ext uri="{FF2B5EF4-FFF2-40B4-BE49-F238E27FC236}">
                    <a16:creationId xmlns:a16="http://schemas.microsoft.com/office/drawing/2014/main" id="{1C1FADF5-0B75-4A5B-B481-022EA911D3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570"/>
                <a:ext cx="1616" cy="17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16" name="Rectangle 557">
                <a:extLst>
                  <a:ext uri="{FF2B5EF4-FFF2-40B4-BE49-F238E27FC236}">
                    <a16:creationId xmlns:a16="http://schemas.microsoft.com/office/drawing/2014/main" id="{DD3AD490-B270-4894-9193-60723B6280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587"/>
                <a:ext cx="1616" cy="17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17" name="Rectangle 558">
                <a:extLst>
                  <a:ext uri="{FF2B5EF4-FFF2-40B4-BE49-F238E27FC236}">
                    <a16:creationId xmlns:a16="http://schemas.microsoft.com/office/drawing/2014/main" id="{2EA9F811-BB62-4316-9FB7-B4CA8D7DBA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604"/>
                <a:ext cx="1616" cy="17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18" name="Rectangle 559">
                <a:extLst>
                  <a:ext uri="{FF2B5EF4-FFF2-40B4-BE49-F238E27FC236}">
                    <a16:creationId xmlns:a16="http://schemas.microsoft.com/office/drawing/2014/main" id="{2AB2AB92-44F1-4D27-BA2B-13CC1D6DB7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621"/>
                <a:ext cx="1616" cy="18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19" name="Rectangle 560">
                <a:extLst>
                  <a:ext uri="{FF2B5EF4-FFF2-40B4-BE49-F238E27FC236}">
                    <a16:creationId xmlns:a16="http://schemas.microsoft.com/office/drawing/2014/main" id="{CB5D5819-CC33-4A70-AE64-E76DBA3E78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639"/>
                <a:ext cx="1616" cy="17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20" name="Rectangle 561">
                <a:extLst>
                  <a:ext uri="{FF2B5EF4-FFF2-40B4-BE49-F238E27FC236}">
                    <a16:creationId xmlns:a16="http://schemas.microsoft.com/office/drawing/2014/main" id="{5EEC22C3-556E-4F8E-B320-9E498616EF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656"/>
                <a:ext cx="1616" cy="17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21" name="Rectangle 562">
                <a:extLst>
                  <a:ext uri="{FF2B5EF4-FFF2-40B4-BE49-F238E27FC236}">
                    <a16:creationId xmlns:a16="http://schemas.microsoft.com/office/drawing/2014/main" id="{B3F993E3-A6C3-4864-B69F-3B569D6D32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673"/>
                <a:ext cx="1616" cy="17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22" name="Rectangle 563">
                <a:extLst>
                  <a:ext uri="{FF2B5EF4-FFF2-40B4-BE49-F238E27FC236}">
                    <a16:creationId xmlns:a16="http://schemas.microsoft.com/office/drawing/2014/main" id="{667585D6-3D45-4662-895A-22F56445B0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690"/>
                <a:ext cx="1616" cy="17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23" name="Rectangle 564">
                <a:extLst>
                  <a:ext uri="{FF2B5EF4-FFF2-40B4-BE49-F238E27FC236}">
                    <a16:creationId xmlns:a16="http://schemas.microsoft.com/office/drawing/2014/main" id="{6906AB23-4121-4C19-A2F7-ADA1BA8F44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707"/>
                <a:ext cx="1616" cy="17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24" name="Rectangle 565">
                <a:extLst>
                  <a:ext uri="{FF2B5EF4-FFF2-40B4-BE49-F238E27FC236}">
                    <a16:creationId xmlns:a16="http://schemas.microsoft.com/office/drawing/2014/main" id="{4A7F2D59-AA69-42B7-83E8-88ECEBE47E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724"/>
                <a:ext cx="1616" cy="17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25" name="Rectangle 566">
                <a:extLst>
                  <a:ext uri="{FF2B5EF4-FFF2-40B4-BE49-F238E27FC236}">
                    <a16:creationId xmlns:a16="http://schemas.microsoft.com/office/drawing/2014/main" id="{2E0E3120-EA0C-4621-9703-96FB68333D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741"/>
                <a:ext cx="1616" cy="17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26" name="Rectangle 567">
                <a:extLst>
                  <a:ext uri="{FF2B5EF4-FFF2-40B4-BE49-F238E27FC236}">
                    <a16:creationId xmlns:a16="http://schemas.microsoft.com/office/drawing/2014/main" id="{059D0EE3-211F-42A3-A230-AD3B6DDFA2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758"/>
                <a:ext cx="1616" cy="17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27" name="Rectangle 568">
                <a:extLst>
                  <a:ext uri="{FF2B5EF4-FFF2-40B4-BE49-F238E27FC236}">
                    <a16:creationId xmlns:a16="http://schemas.microsoft.com/office/drawing/2014/main" id="{66F65E7E-96E8-4FA0-8787-B6A3AE4811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775"/>
                <a:ext cx="1616" cy="17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28" name="Rectangle 569">
                <a:extLst>
                  <a:ext uri="{FF2B5EF4-FFF2-40B4-BE49-F238E27FC236}">
                    <a16:creationId xmlns:a16="http://schemas.microsoft.com/office/drawing/2014/main" id="{582A7B19-6781-47AB-BF5C-97A876A89C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792"/>
                <a:ext cx="1616" cy="18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29" name="Rectangle 570">
                <a:extLst>
                  <a:ext uri="{FF2B5EF4-FFF2-40B4-BE49-F238E27FC236}">
                    <a16:creationId xmlns:a16="http://schemas.microsoft.com/office/drawing/2014/main" id="{89F50731-1E7D-4753-93E8-A8F8A0F3A6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810"/>
                <a:ext cx="1616" cy="17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30" name="Rectangle 571">
                <a:extLst>
                  <a:ext uri="{FF2B5EF4-FFF2-40B4-BE49-F238E27FC236}">
                    <a16:creationId xmlns:a16="http://schemas.microsoft.com/office/drawing/2014/main" id="{6C3253B1-589F-4CC9-A525-D8EA1572A9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827"/>
                <a:ext cx="1616" cy="17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31" name="Rectangle 572">
                <a:extLst>
                  <a:ext uri="{FF2B5EF4-FFF2-40B4-BE49-F238E27FC236}">
                    <a16:creationId xmlns:a16="http://schemas.microsoft.com/office/drawing/2014/main" id="{2C48FDA6-302E-4B75-A7F0-C8BB082006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844"/>
                <a:ext cx="1616" cy="17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32" name="Rectangle 573">
                <a:extLst>
                  <a:ext uri="{FF2B5EF4-FFF2-40B4-BE49-F238E27FC236}">
                    <a16:creationId xmlns:a16="http://schemas.microsoft.com/office/drawing/2014/main" id="{9F5EA2F7-8842-47D3-BB81-9034C4C53F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861"/>
                <a:ext cx="1616" cy="17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33" name="Rectangle 574">
                <a:extLst>
                  <a:ext uri="{FF2B5EF4-FFF2-40B4-BE49-F238E27FC236}">
                    <a16:creationId xmlns:a16="http://schemas.microsoft.com/office/drawing/2014/main" id="{AC6426BC-8C7B-47C6-AB02-FE941A16AE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878"/>
                <a:ext cx="1616" cy="17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34" name="Rectangle 575">
                <a:extLst>
                  <a:ext uri="{FF2B5EF4-FFF2-40B4-BE49-F238E27FC236}">
                    <a16:creationId xmlns:a16="http://schemas.microsoft.com/office/drawing/2014/main" id="{003D6708-08E6-4ED2-96A8-696EEDA528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895"/>
                <a:ext cx="1616" cy="17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35" name="Rectangle 576">
                <a:extLst>
                  <a:ext uri="{FF2B5EF4-FFF2-40B4-BE49-F238E27FC236}">
                    <a16:creationId xmlns:a16="http://schemas.microsoft.com/office/drawing/2014/main" id="{F721C2C0-83E1-4105-9EDF-7BFE23FBD7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912"/>
                <a:ext cx="1616" cy="17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36" name="Rectangle 577">
                <a:extLst>
                  <a:ext uri="{FF2B5EF4-FFF2-40B4-BE49-F238E27FC236}">
                    <a16:creationId xmlns:a16="http://schemas.microsoft.com/office/drawing/2014/main" id="{F35AED13-CED2-4E6B-9A10-6C3EFAB252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929"/>
                <a:ext cx="1616" cy="17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37" name="Rectangle 578">
                <a:extLst>
                  <a:ext uri="{FF2B5EF4-FFF2-40B4-BE49-F238E27FC236}">
                    <a16:creationId xmlns:a16="http://schemas.microsoft.com/office/drawing/2014/main" id="{9AE42B34-F134-46E5-945D-AB927FAA6C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946"/>
                <a:ext cx="1616" cy="18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38" name="Rectangle 579">
                <a:extLst>
                  <a:ext uri="{FF2B5EF4-FFF2-40B4-BE49-F238E27FC236}">
                    <a16:creationId xmlns:a16="http://schemas.microsoft.com/office/drawing/2014/main" id="{10305A14-6C46-4B65-9DD1-BF57D5ABD6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964"/>
                <a:ext cx="1616" cy="17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39" name="Rectangle 580">
                <a:extLst>
                  <a:ext uri="{FF2B5EF4-FFF2-40B4-BE49-F238E27FC236}">
                    <a16:creationId xmlns:a16="http://schemas.microsoft.com/office/drawing/2014/main" id="{A98FB299-0F4C-48B3-A505-BD29A09B68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981"/>
                <a:ext cx="1616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40" name="Rectangle 581">
                <a:extLst>
                  <a:ext uri="{FF2B5EF4-FFF2-40B4-BE49-F238E27FC236}">
                    <a16:creationId xmlns:a16="http://schemas.microsoft.com/office/drawing/2014/main" id="{1511D9E2-D878-4A95-9304-3008E9C8E2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467"/>
                <a:ext cx="3696" cy="18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41" name="Rectangle 582">
                <a:extLst>
                  <a:ext uri="{FF2B5EF4-FFF2-40B4-BE49-F238E27FC236}">
                    <a16:creationId xmlns:a16="http://schemas.microsoft.com/office/drawing/2014/main" id="{F27FD49E-37D0-4CC6-820E-8B50FDFBE7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485"/>
                <a:ext cx="3696" cy="16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42" name="Rectangle 583">
                <a:extLst>
                  <a:ext uri="{FF2B5EF4-FFF2-40B4-BE49-F238E27FC236}">
                    <a16:creationId xmlns:a16="http://schemas.microsoft.com/office/drawing/2014/main" id="{FCC64EA7-73C8-4F64-BFD0-C442636CFF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501"/>
                <a:ext cx="3696" cy="18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43" name="Rectangle 584">
                <a:extLst>
                  <a:ext uri="{FF2B5EF4-FFF2-40B4-BE49-F238E27FC236}">
                    <a16:creationId xmlns:a16="http://schemas.microsoft.com/office/drawing/2014/main" id="{A565C18D-77BC-4D59-AD6A-0AD43DC149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519"/>
                <a:ext cx="3696" cy="17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44" name="Rectangle 585">
                <a:extLst>
                  <a:ext uri="{FF2B5EF4-FFF2-40B4-BE49-F238E27FC236}">
                    <a16:creationId xmlns:a16="http://schemas.microsoft.com/office/drawing/2014/main" id="{BF79351B-0E67-44E0-ADF9-087BCF5CC3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536"/>
                <a:ext cx="3696" cy="17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45" name="Rectangle 586">
                <a:extLst>
                  <a:ext uri="{FF2B5EF4-FFF2-40B4-BE49-F238E27FC236}">
                    <a16:creationId xmlns:a16="http://schemas.microsoft.com/office/drawing/2014/main" id="{E6AE2CF6-C4A0-43CB-AF72-DCE05D3EB3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553"/>
                <a:ext cx="3696" cy="17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46" name="Rectangle 587">
                <a:extLst>
                  <a:ext uri="{FF2B5EF4-FFF2-40B4-BE49-F238E27FC236}">
                    <a16:creationId xmlns:a16="http://schemas.microsoft.com/office/drawing/2014/main" id="{16E1A7EF-698F-4A0A-98FD-329D06AA66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570"/>
                <a:ext cx="3696" cy="17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47" name="Rectangle 588">
                <a:extLst>
                  <a:ext uri="{FF2B5EF4-FFF2-40B4-BE49-F238E27FC236}">
                    <a16:creationId xmlns:a16="http://schemas.microsoft.com/office/drawing/2014/main" id="{ACFE431A-9CE1-4EE0-80D1-C37453CB64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587"/>
                <a:ext cx="3696" cy="17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48" name="Rectangle 589">
                <a:extLst>
                  <a:ext uri="{FF2B5EF4-FFF2-40B4-BE49-F238E27FC236}">
                    <a16:creationId xmlns:a16="http://schemas.microsoft.com/office/drawing/2014/main" id="{52DB8811-A6C6-44AC-A56D-BF8047EC19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604"/>
                <a:ext cx="3696" cy="17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49" name="Rectangle 590">
                <a:extLst>
                  <a:ext uri="{FF2B5EF4-FFF2-40B4-BE49-F238E27FC236}">
                    <a16:creationId xmlns:a16="http://schemas.microsoft.com/office/drawing/2014/main" id="{4EF56F4B-786E-4C2B-9A4B-EC10F1153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621"/>
                <a:ext cx="3696" cy="18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50" name="Rectangle 591">
                <a:extLst>
                  <a:ext uri="{FF2B5EF4-FFF2-40B4-BE49-F238E27FC236}">
                    <a16:creationId xmlns:a16="http://schemas.microsoft.com/office/drawing/2014/main" id="{941165B6-1BD2-4342-B3B0-1D16017FB9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639"/>
                <a:ext cx="3696" cy="17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51" name="Rectangle 592">
                <a:extLst>
                  <a:ext uri="{FF2B5EF4-FFF2-40B4-BE49-F238E27FC236}">
                    <a16:creationId xmlns:a16="http://schemas.microsoft.com/office/drawing/2014/main" id="{E25F5E89-0C95-4006-B533-CCCFB7CEAC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656"/>
                <a:ext cx="3696" cy="17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52" name="Rectangle 593">
                <a:extLst>
                  <a:ext uri="{FF2B5EF4-FFF2-40B4-BE49-F238E27FC236}">
                    <a16:creationId xmlns:a16="http://schemas.microsoft.com/office/drawing/2014/main" id="{D3180405-2EE1-42F9-9319-FB97650F4E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673"/>
                <a:ext cx="3696" cy="17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53" name="Rectangle 594">
                <a:extLst>
                  <a:ext uri="{FF2B5EF4-FFF2-40B4-BE49-F238E27FC236}">
                    <a16:creationId xmlns:a16="http://schemas.microsoft.com/office/drawing/2014/main" id="{CF743743-0FA8-4A07-82C9-2DD40ACCCF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690"/>
                <a:ext cx="3696" cy="17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54" name="Rectangle 595">
                <a:extLst>
                  <a:ext uri="{FF2B5EF4-FFF2-40B4-BE49-F238E27FC236}">
                    <a16:creationId xmlns:a16="http://schemas.microsoft.com/office/drawing/2014/main" id="{F32DF5D7-DF7B-4EE8-B6B9-A6515C33C2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707"/>
                <a:ext cx="3696" cy="17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55" name="Rectangle 596">
                <a:extLst>
                  <a:ext uri="{FF2B5EF4-FFF2-40B4-BE49-F238E27FC236}">
                    <a16:creationId xmlns:a16="http://schemas.microsoft.com/office/drawing/2014/main" id="{3C9201A4-AF03-43CA-947D-2F82596E2D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724"/>
                <a:ext cx="3696" cy="17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56" name="Rectangle 597">
                <a:extLst>
                  <a:ext uri="{FF2B5EF4-FFF2-40B4-BE49-F238E27FC236}">
                    <a16:creationId xmlns:a16="http://schemas.microsoft.com/office/drawing/2014/main" id="{03C8C42F-981B-4538-8782-2E84E390F2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741"/>
                <a:ext cx="3696" cy="17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57" name="Rectangle 598">
                <a:extLst>
                  <a:ext uri="{FF2B5EF4-FFF2-40B4-BE49-F238E27FC236}">
                    <a16:creationId xmlns:a16="http://schemas.microsoft.com/office/drawing/2014/main" id="{20457B15-DFB2-49F2-8C15-CF8E95125E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758"/>
                <a:ext cx="3696" cy="17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58" name="Rectangle 599">
                <a:extLst>
                  <a:ext uri="{FF2B5EF4-FFF2-40B4-BE49-F238E27FC236}">
                    <a16:creationId xmlns:a16="http://schemas.microsoft.com/office/drawing/2014/main" id="{24DC27B4-F7CE-4FB4-84AB-96AD826F80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775"/>
                <a:ext cx="3696" cy="17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59" name="Rectangle 600">
                <a:extLst>
                  <a:ext uri="{FF2B5EF4-FFF2-40B4-BE49-F238E27FC236}">
                    <a16:creationId xmlns:a16="http://schemas.microsoft.com/office/drawing/2014/main" id="{0A837B46-4FCD-47E5-91FA-ADC4C159AC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792"/>
                <a:ext cx="3696" cy="18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60" name="Rectangle 601">
                <a:extLst>
                  <a:ext uri="{FF2B5EF4-FFF2-40B4-BE49-F238E27FC236}">
                    <a16:creationId xmlns:a16="http://schemas.microsoft.com/office/drawing/2014/main" id="{7EE08C8F-E471-4998-9B95-48AAB79F16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810"/>
                <a:ext cx="3696" cy="17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61" name="Rectangle 602">
                <a:extLst>
                  <a:ext uri="{FF2B5EF4-FFF2-40B4-BE49-F238E27FC236}">
                    <a16:creationId xmlns:a16="http://schemas.microsoft.com/office/drawing/2014/main" id="{B2776A5E-4F51-4C30-9723-547B03A281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827"/>
                <a:ext cx="3696" cy="17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62" name="Rectangle 603">
                <a:extLst>
                  <a:ext uri="{FF2B5EF4-FFF2-40B4-BE49-F238E27FC236}">
                    <a16:creationId xmlns:a16="http://schemas.microsoft.com/office/drawing/2014/main" id="{6BE76EFF-E931-42C7-8657-605944D669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844"/>
                <a:ext cx="3696" cy="17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63" name="Rectangle 604">
                <a:extLst>
                  <a:ext uri="{FF2B5EF4-FFF2-40B4-BE49-F238E27FC236}">
                    <a16:creationId xmlns:a16="http://schemas.microsoft.com/office/drawing/2014/main" id="{19FA0909-FF15-4826-B115-F49433AC71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861"/>
                <a:ext cx="3696" cy="17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64" name="Rectangle 605">
                <a:extLst>
                  <a:ext uri="{FF2B5EF4-FFF2-40B4-BE49-F238E27FC236}">
                    <a16:creationId xmlns:a16="http://schemas.microsoft.com/office/drawing/2014/main" id="{F0E9FE6B-63E7-4CEF-A8BB-E47F83A3D0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878"/>
                <a:ext cx="3696" cy="17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65" name="Rectangle 606">
                <a:extLst>
                  <a:ext uri="{FF2B5EF4-FFF2-40B4-BE49-F238E27FC236}">
                    <a16:creationId xmlns:a16="http://schemas.microsoft.com/office/drawing/2014/main" id="{4E6AB681-FE57-4509-A7DD-7420A7A310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895"/>
                <a:ext cx="3696" cy="17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66" name="Rectangle 607">
                <a:extLst>
                  <a:ext uri="{FF2B5EF4-FFF2-40B4-BE49-F238E27FC236}">
                    <a16:creationId xmlns:a16="http://schemas.microsoft.com/office/drawing/2014/main" id="{8AC4459F-63E0-49B9-9714-FE6CB8369E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912"/>
                <a:ext cx="3696" cy="17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67" name="Rectangle 608">
                <a:extLst>
                  <a:ext uri="{FF2B5EF4-FFF2-40B4-BE49-F238E27FC236}">
                    <a16:creationId xmlns:a16="http://schemas.microsoft.com/office/drawing/2014/main" id="{356D5BCF-36B8-4305-BDAE-6FD2120C2F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929"/>
                <a:ext cx="3696" cy="17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</p:grpSp>
        <p:sp>
          <p:nvSpPr>
            <p:cNvPr id="115721" name="Rectangle 609">
              <a:extLst>
                <a:ext uri="{FF2B5EF4-FFF2-40B4-BE49-F238E27FC236}">
                  <a16:creationId xmlns:a16="http://schemas.microsoft.com/office/drawing/2014/main" id="{39F5865D-097D-4383-9B0C-B773CF6A34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946"/>
              <a:ext cx="3696" cy="18"/>
            </a:xfrm>
            <a:prstGeom prst="rect">
              <a:avLst/>
            </a:prstGeom>
            <a:solidFill>
              <a:srgbClr val="000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22" name="Rectangle 610">
              <a:extLst>
                <a:ext uri="{FF2B5EF4-FFF2-40B4-BE49-F238E27FC236}">
                  <a16:creationId xmlns:a16="http://schemas.microsoft.com/office/drawing/2014/main" id="{3CEDB247-30E3-4C44-AED6-09FCED1860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964"/>
              <a:ext cx="3696" cy="17"/>
            </a:xfrm>
            <a:prstGeom prst="rect">
              <a:avLst/>
            </a:prstGeom>
            <a:solidFill>
              <a:srgbClr val="000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23" name="Rectangle 611">
              <a:extLst>
                <a:ext uri="{FF2B5EF4-FFF2-40B4-BE49-F238E27FC236}">
                  <a16:creationId xmlns:a16="http://schemas.microsoft.com/office/drawing/2014/main" id="{B506928F-E596-4F05-9467-8CCC387C7D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981"/>
              <a:ext cx="3696" cy="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24" name="Rectangle 612">
              <a:extLst>
                <a:ext uri="{FF2B5EF4-FFF2-40B4-BE49-F238E27FC236}">
                  <a16:creationId xmlns:a16="http://schemas.microsoft.com/office/drawing/2014/main" id="{CDDE5EA1-F62C-4D50-AD6E-9BB9723180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476"/>
              <a:ext cx="3696" cy="51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25" name="Rectangle 613">
              <a:extLst>
                <a:ext uri="{FF2B5EF4-FFF2-40B4-BE49-F238E27FC236}">
                  <a16:creationId xmlns:a16="http://schemas.microsoft.com/office/drawing/2014/main" id="{8C48DEFD-B92F-4D51-BA64-74B8043F2D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467"/>
              <a:ext cx="3696" cy="18"/>
            </a:xfrm>
            <a:prstGeom prst="rect">
              <a:avLst/>
            </a:prstGeom>
            <a:solidFill>
              <a:srgbClr val="008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26" name="Rectangle 614">
              <a:extLst>
                <a:ext uri="{FF2B5EF4-FFF2-40B4-BE49-F238E27FC236}">
                  <a16:creationId xmlns:a16="http://schemas.microsoft.com/office/drawing/2014/main" id="{83909797-9004-4796-BB13-0CEFFD2738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485"/>
              <a:ext cx="3696" cy="16"/>
            </a:xfrm>
            <a:prstGeom prst="rect">
              <a:avLst/>
            </a:prstGeom>
            <a:solidFill>
              <a:srgbClr val="008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27" name="Rectangle 615">
              <a:extLst>
                <a:ext uri="{FF2B5EF4-FFF2-40B4-BE49-F238E27FC236}">
                  <a16:creationId xmlns:a16="http://schemas.microsoft.com/office/drawing/2014/main" id="{55F0902F-3549-489B-8EA5-E13BB6A20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501"/>
              <a:ext cx="3696" cy="18"/>
            </a:xfrm>
            <a:prstGeom prst="rect">
              <a:avLst/>
            </a:prstGeom>
            <a:solidFill>
              <a:srgbClr val="008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28" name="Rectangle 616">
              <a:extLst>
                <a:ext uri="{FF2B5EF4-FFF2-40B4-BE49-F238E27FC236}">
                  <a16:creationId xmlns:a16="http://schemas.microsoft.com/office/drawing/2014/main" id="{E0AFE2FE-A258-41A7-9068-E05CF3F59C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519"/>
              <a:ext cx="3696" cy="17"/>
            </a:xfrm>
            <a:prstGeom prst="rect">
              <a:avLst/>
            </a:prstGeom>
            <a:solidFill>
              <a:srgbClr val="008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29" name="Rectangle 617">
              <a:extLst>
                <a:ext uri="{FF2B5EF4-FFF2-40B4-BE49-F238E27FC236}">
                  <a16:creationId xmlns:a16="http://schemas.microsoft.com/office/drawing/2014/main" id="{F1F7E90A-CC98-49CB-A38A-FF0B8936F8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536"/>
              <a:ext cx="3696" cy="17"/>
            </a:xfrm>
            <a:prstGeom prst="rect">
              <a:avLst/>
            </a:prstGeom>
            <a:solidFill>
              <a:srgbClr val="007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30" name="Rectangle 618">
              <a:extLst>
                <a:ext uri="{FF2B5EF4-FFF2-40B4-BE49-F238E27FC236}">
                  <a16:creationId xmlns:a16="http://schemas.microsoft.com/office/drawing/2014/main" id="{616A67E4-D4B2-44EB-BE68-8BDA2B73B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553"/>
              <a:ext cx="3696" cy="17"/>
            </a:xfrm>
            <a:prstGeom prst="rect">
              <a:avLst/>
            </a:prstGeom>
            <a:solidFill>
              <a:srgbClr val="00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31" name="Rectangle 619">
              <a:extLst>
                <a:ext uri="{FF2B5EF4-FFF2-40B4-BE49-F238E27FC236}">
                  <a16:creationId xmlns:a16="http://schemas.microsoft.com/office/drawing/2014/main" id="{45E81893-DE9F-4B62-A057-693B61C65F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570"/>
              <a:ext cx="3696" cy="17"/>
            </a:xfrm>
            <a:prstGeom prst="rect">
              <a:avLst/>
            </a:prstGeom>
            <a:solidFill>
              <a:srgbClr val="00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32" name="Rectangle 620">
              <a:extLst>
                <a:ext uri="{FF2B5EF4-FFF2-40B4-BE49-F238E27FC236}">
                  <a16:creationId xmlns:a16="http://schemas.microsoft.com/office/drawing/2014/main" id="{572AAED9-D2B5-4FAE-8C9B-C80D51779D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587"/>
              <a:ext cx="3696" cy="17"/>
            </a:xfrm>
            <a:prstGeom prst="rect">
              <a:avLst/>
            </a:prstGeom>
            <a:solidFill>
              <a:srgbClr val="0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33" name="Rectangle 621">
              <a:extLst>
                <a:ext uri="{FF2B5EF4-FFF2-40B4-BE49-F238E27FC236}">
                  <a16:creationId xmlns:a16="http://schemas.microsoft.com/office/drawing/2014/main" id="{C046218D-1048-4DDC-A1F0-48F79F2935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604"/>
              <a:ext cx="3696" cy="17"/>
            </a:xfrm>
            <a:prstGeom prst="rect">
              <a:avLst/>
            </a:prstGeom>
            <a:solidFill>
              <a:srgbClr val="006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34" name="Rectangle 622">
              <a:extLst>
                <a:ext uri="{FF2B5EF4-FFF2-40B4-BE49-F238E27FC236}">
                  <a16:creationId xmlns:a16="http://schemas.microsoft.com/office/drawing/2014/main" id="{72D3BB27-3BD2-4BDA-A187-37EFD77ED2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621"/>
              <a:ext cx="3696" cy="18"/>
            </a:xfrm>
            <a:prstGeom prst="rect">
              <a:avLst/>
            </a:prstGeom>
            <a:solidFill>
              <a:srgbClr val="006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35" name="Rectangle 623">
              <a:extLst>
                <a:ext uri="{FF2B5EF4-FFF2-40B4-BE49-F238E27FC236}">
                  <a16:creationId xmlns:a16="http://schemas.microsoft.com/office/drawing/2014/main" id="{F59A4370-9C90-4BFA-97FD-534338B9B7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639"/>
              <a:ext cx="3696" cy="17"/>
            </a:xfrm>
            <a:prstGeom prst="rect">
              <a:avLst/>
            </a:prstGeom>
            <a:solidFill>
              <a:srgbClr val="006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36" name="Rectangle 624">
              <a:extLst>
                <a:ext uri="{FF2B5EF4-FFF2-40B4-BE49-F238E27FC236}">
                  <a16:creationId xmlns:a16="http://schemas.microsoft.com/office/drawing/2014/main" id="{7944C368-38E6-483D-9A92-8C45EB34BA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656"/>
              <a:ext cx="3696" cy="17"/>
            </a:xfrm>
            <a:prstGeom prst="rect">
              <a:avLst/>
            </a:prstGeom>
            <a:solidFill>
              <a:srgbClr val="005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37" name="Rectangle 625">
              <a:extLst>
                <a:ext uri="{FF2B5EF4-FFF2-40B4-BE49-F238E27FC236}">
                  <a16:creationId xmlns:a16="http://schemas.microsoft.com/office/drawing/2014/main" id="{DE2DAC1E-62D2-4F94-A8E4-889951BDAA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673"/>
              <a:ext cx="3696" cy="17"/>
            </a:xfrm>
            <a:prstGeom prst="rect">
              <a:avLst/>
            </a:prstGeom>
            <a:solidFill>
              <a:srgbClr val="005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38" name="Rectangle 626">
              <a:extLst>
                <a:ext uri="{FF2B5EF4-FFF2-40B4-BE49-F238E27FC236}">
                  <a16:creationId xmlns:a16="http://schemas.microsoft.com/office/drawing/2014/main" id="{1C844091-4575-4B01-9E76-4036A16C09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690"/>
              <a:ext cx="3696" cy="17"/>
            </a:xfrm>
            <a:prstGeom prst="rect">
              <a:avLst/>
            </a:prstGeom>
            <a:solidFill>
              <a:srgbClr val="00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39" name="Rectangle 627">
              <a:extLst>
                <a:ext uri="{FF2B5EF4-FFF2-40B4-BE49-F238E27FC236}">
                  <a16:creationId xmlns:a16="http://schemas.microsoft.com/office/drawing/2014/main" id="{D77654AA-BF24-4275-927A-B2E14085E1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707"/>
              <a:ext cx="3696" cy="17"/>
            </a:xfrm>
            <a:prstGeom prst="rect">
              <a:avLst/>
            </a:prstGeom>
            <a:solidFill>
              <a:srgbClr val="004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40" name="Rectangle 628">
              <a:extLst>
                <a:ext uri="{FF2B5EF4-FFF2-40B4-BE49-F238E27FC236}">
                  <a16:creationId xmlns:a16="http://schemas.microsoft.com/office/drawing/2014/main" id="{00BF2D3E-A3C8-4830-9B51-172E7791E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724"/>
              <a:ext cx="3696" cy="17"/>
            </a:xfrm>
            <a:prstGeom prst="rect">
              <a:avLst/>
            </a:prstGeom>
            <a:solidFill>
              <a:srgbClr val="004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41" name="Rectangle 629">
              <a:extLst>
                <a:ext uri="{FF2B5EF4-FFF2-40B4-BE49-F238E27FC236}">
                  <a16:creationId xmlns:a16="http://schemas.microsoft.com/office/drawing/2014/main" id="{57FA9DB0-DC3A-4BA4-927A-199A436D38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741"/>
              <a:ext cx="3696" cy="17"/>
            </a:xfrm>
            <a:prstGeom prst="rect">
              <a:avLst/>
            </a:prstGeom>
            <a:solidFill>
              <a:srgbClr val="004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42" name="Rectangle 630">
              <a:extLst>
                <a:ext uri="{FF2B5EF4-FFF2-40B4-BE49-F238E27FC236}">
                  <a16:creationId xmlns:a16="http://schemas.microsoft.com/office/drawing/2014/main" id="{A3B3AC30-DD26-41C2-BCFC-D7ABFFDE31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758"/>
              <a:ext cx="3696" cy="17"/>
            </a:xfrm>
            <a:prstGeom prst="rect">
              <a:avLst/>
            </a:prstGeom>
            <a:solidFill>
              <a:srgbClr val="003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43" name="Rectangle 631">
              <a:extLst>
                <a:ext uri="{FF2B5EF4-FFF2-40B4-BE49-F238E27FC236}">
                  <a16:creationId xmlns:a16="http://schemas.microsoft.com/office/drawing/2014/main" id="{BF6E5508-8C2F-43BC-9C8A-582935F0A0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775"/>
              <a:ext cx="3696" cy="17"/>
            </a:xfrm>
            <a:prstGeom prst="rect">
              <a:avLst/>
            </a:prstGeom>
            <a:solidFill>
              <a:srgbClr val="00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44" name="Rectangle 632">
              <a:extLst>
                <a:ext uri="{FF2B5EF4-FFF2-40B4-BE49-F238E27FC236}">
                  <a16:creationId xmlns:a16="http://schemas.microsoft.com/office/drawing/2014/main" id="{E48C252A-B2A1-4780-BFD1-A3DE65B597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792"/>
              <a:ext cx="3696" cy="18"/>
            </a:xfrm>
            <a:prstGeom prst="rect">
              <a:avLst/>
            </a:prstGeom>
            <a:solidFill>
              <a:srgbClr val="003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45" name="Rectangle 633">
              <a:extLst>
                <a:ext uri="{FF2B5EF4-FFF2-40B4-BE49-F238E27FC236}">
                  <a16:creationId xmlns:a16="http://schemas.microsoft.com/office/drawing/2014/main" id="{4EA01B6F-E17B-498F-A2E8-70D8045724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810"/>
              <a:ext cx="3696" cy="17"/>
            </a:xfrm>
            <a:prstGeom prst="rect">
              <a:avLst/>
            </a:prstGeom>
            <a:solidFill>
              <a:srgbClr val="00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46" name="Rectangle 634">
              <a:extLst>
                <a:ext uri="{FF2B5EF4-FFF2-40B4-BE49-F238E27FC236}">
                  <a16:creationId xmlns:a16="http://schemas.microsoft.com/office/drawing/2014/main" id="{207A4842-25B2-41B8-8B15-73EC8E92B1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827"/>
              <a:ext cx="3696" cy="17"/>
            </a:xfrm>
            <a:prstGeom prst="rect">
              <a:avLst/>
            </a:prstGeom>
            <a:solidFill>
              <a:srgbClr val="002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47" name="Rectangle 635">
              <a:extLst>
                <a:ext uri="{FF2B5EF4-FFF2-40B4-BE49-F238E27FC236}">
                  <a16:creationId xmlns:a16="http://schemas.microsoft.com/office/drawing/2014/main" id="{F0C7B6EF-E2F4-41F9-B6C8-63448A5C17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844"/>
              <a:ext cx="3696" cy="17"/>
            </a:xfrm>
            <a:prstGeom prst="rect">
              <a:avLst/>
            </a:prstGeom>
            <a:solidFill>
              <a:srgbClr val="002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48" name="Rectangle 636">
              <a:extLst>
                <a:ext uri="{FF2B5EF4-FFF2-40B4-BE49-F238E27FC236}">
                  <a16:creationId xmlns:a16="http://schemas.microsoft.com/office/drawing/2014/main" id="{A2300D21-FC85-43A4-9848-3A841DA4B1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861"/>
              <a:ext cx="3696" cy="17"/>
            </a:xfrm>
            <a:prstGeom prst="rect">
              <a:avLst/>
            </a:prstGeom>
            <a:solidFill>
              <a:srgbClr val="002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49" name="Rectangle 637">
              <a:extLst>
                <a:ext uri="{FF2B5EF4-FFF2-40B4-BE49-F238E27FC236}">
                  <a16:creationId xmlns:a16="http://schemas.microsoft.com/office/drawing/2014/main" id="{F4D686F2-EEE4-4F99-A353-C1C49EEA47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878"/>
              <a:ext cx="3696" cy="17"/>
            </a:xfrm>
            <a:prstGeom prst="rect">
              <a:avLst/>
            </a:prstGeom>
            <a:solidFill>
              <a:srgbClr val="001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50" name="Rectangle 638">
              <a:extLst>
                <a:ext uri="{FF2B5EF4-FFF2-40B4-BE49-F238E27FC236}">
                  <a16:creationId xmlns:a16="http://schemas.microsoft.com/office/drawing/2014/main" id="{F9237047-14AB-438B-9BAD-B9A3D78E8A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895"/>
              <a:ext cx="3696" cy="17"/>
            </a:xfrm>
            <a:prstGeom prst="rect">
              <a:avLst/>
            </a:prstGeom>
            <a:solidFill>
              <a:srgbClr val="001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51" name="Rectangle 639">
              <a:extLst>
                <a:ext uri="{FF2B5EF4-FFF2-40B4-BE49-F238E27FC236}">
                  <a16:creationId xmlns:a16="http://schemas.microsoft.com/office/drawing/2014/main" id="{E0E85B7F-9AA3-40E6-BB28-4E82B73CC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912"/>
              <a:ext cx="3696" cy="17"/>
            </a:xfrm>
            <a:prstGeom prst="rect">
              <a:avLst/>
            </a:prstGeom>
            <a:solidFill>
              <a:srgbClr val="001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52" name="Rectangle 640">
              <a:extLst>
                <a:ext uri="{FF2B5EF4-FFF2-40B4-BE49-F238E27FC236}">
                  <a16:creationId xmlns:a16="http://schemas.microsoft.com/office/drawing/2014/main" id="{3081A530-6215-4EE0-88C6-BB21449FB2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929"/>
              <a:ext cx="3696" cy="17"/>
            </a:xfrm>
            <a:prstGeom prst="rect">
              <a:avLst/>
            </a:prstGeom>
            <a:solidFill>
              <a:srgbClr val="000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53" name="Rectangle 641">
              <a:extLst>
                <a:ext uri="{FF2B5EF4-FFF2-40B4-BE49-F238E27FC236}">
                  <a16:creationId xmlns:a16="http://schemas.microsoft.com/office/drawing/2014/main" id="{E2B4F73E-9DAF-4276-A496-32D6CAB438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946"/>
              <a:ext cx="3696" cy="18"/>
            </a:xfrm>
            <a:prstGeom prst="rect">
              <a:avLst/>
            </a:prstGeom>
            <a:solidFill>
              <a:srgbClr val="000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54" name="Rectangle 642">
              <a:extLst>
                <a:ext uri="{FF2B5EF4-FFF2-40B4-BE49-F238E27FC236}">
                  <a16:creationId xmlns:a16="http://schemas.microsoft.com/office/drawing/2014/main" id="{6C9C64C5-7423-498F-B10A-71E016736A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964"/>
              <a:ext cx="3696" cy="17"/>
            </a:xfrm>
            <a:prstGeom prst="rect">
              <a:avLst/>
            </a:prstGeom>
            <a:solidFill>
              <a:srgbClr val="000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55" name="Rectangle 643">
              <a:extLst>
                <a:ext uri="{FF2B5EF4-FFF2-40B4-BE49-F238E27FC236}">
                  <a16:creationId xmlns:a16="http://schemas.microsoft.com/office/drawing/2014/main" id="{2D7FDE75-C0D2-4DD0-88FA-74B41A865C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981"/>
              <a:ext cx="3696" cy="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56" name="Rectangle 644">
              <a:extLst>
                <a:ext uri="{FF2B5EF4-FFF2-40B4-BE49-F238E27FC236}">
                  <a16:creationId xmlns:a16="http://schemas.microsoft.com/office/drawing/2014/main" id="{BB0E62D8-798C-4675-A5D5-C71979816B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" y="1440"/>
              <a:ext cx="111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>
                  <a:solidFill>
                    <a:srgbClr val="FFFFFF"/>
                  </a:solidFill>
                  <a:latin typeface="Arial Black" panose="020B0A04020102020204" pitchFamily="34" charset="0"/>
                </a:rPr>
                <a:t>INTENSIDAD</a:t>
              </a:r>
              <a:endParaRPr lang="en-US" altLang="en-US">
                <a:latin typeface="Arial" panose="020B0604020202020204" pitchFamily="34" charset="0"/>
              </a:endParaRPr>
            </a:p>
          </p:txBody>
        </p:sp>
        <p:sp>
          <p:nvSpPr>
            <p:cNvPr id="115757" name="Rectangle 645">
              <a:extLst>
                <a:ext uri="{FF2B5EF4-FFF2-40B4-BE49-F238E27FC236}">
                  <a16:creationId xmlns:a16="http://schemas.microsoft.com/office/drawing/2014/main" id="{06BE4669-5FB3-4495-B9E1-A6F9E09DF3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2" y="1440"/>
              <a:ext cx="3579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>
                  <a:solidFill>
                    <a:srgbClr val="FFFFFF"/>
                  </a:solidFill>
                  <a:latin typeface="Arial Black" panose="020B0A04020102020204" pitchFamily="34" charset="0"/>
                </a:rPr>
                <a:t>COMBUSTIBLE METABÓLICO UTILIZADO</a:t>
              </a:r>
              <a:endParaRPr lang="en-US" altLang="en-US">
                <a:latin typeface="Arial" panose="020B0604020202020204" pitchFamily="34" charset="0"/>
              </a:endParaRPr>
            </a:p>
          </p:txBody>
        </p:sp>
        <p:sp>
          <p:nvSpPr>
            <p:cNvPr id="115758" name="Rectangle 646">
              <a:extLst>
                <a:ext uri="{FF2B5EF4-FFF2-40B4-BE49-F238E27FC236}">
                  <a16:creationId xmlns:a16="http://schemas.microsoft.com/office/drawing/2014/main" id="{0A6C524E-7259-43EC-BD2F-4B61349249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" y="1987"/>
              <a:ext cx="1226" cy="2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2200" b="1">
                  <a:solidFill>
                    <a:srgbClr val="FFFFFF"/>
                  </a:solidFill>
                  <a:latin typeface="Arial" panose="020B0604020202020204" pitchFamily="34" charset="0"/>
                </a:rPr>
                <a:t>&lt; 30% VO</a:t>
              </a:r>
              <a:r>
                <a:rPr lang="en-US" altLang="en-US" sz="2200" b="1" baseline="-25000">
                  <a:solidFill>
                    <a:srgbClr val="FFFFFF"/>
                  </a:solidFill>
                  <a:latin typeface="Arial" panose="020B0604020202020204" pitchFamily="34" charset="0"/>
                </a:rPr>
                <a:t>2</a:t>
              </a:r>
              <a:r>
                <a:rPr lang="en-US" altLang="en-US" sz="2200" b="1">
                  <a:solidFill>
                    <a:srgbClr val="FFFFFF"/>
                  </a:solidFill>
                  <a:latin typeface="Arial" panose="020B0604020202020204" pitchFamily="34" charset="0"/>
                </a:rPr>
                <a:t>máx</a:t>
              </a:r>
              <a:endParaRPr lang="en-US" altLang="en-US" sz="2200">
                <a:latin typeface="Arial" panose="020B0604020202020204" pitchFamily="34" charset="0"/>
              </a:endParaRPr>
            </a:p>
          </p:txBody>
        </p:sp>
        <p:sp>
          <p:nvSpPr>
            <p:cNvPr id="115759" name="Rectangle 647">
              <a:extLst>
                <a:ext uri="{FF2B5EF4-FFF2-40B4-BE49-F238E27FC236}">
                  <a16:creationId xmlns:a16="http://schemas.microsoft.com/office/drawing/2014/main" id="{57EE2026-C0FB-47C1-B84F-3480FF2D21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1873"/>
              <a:ext cx="3310" cy="4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lnSpc>
                  <a:spcPct val="80000"/>
                </a:lnSpc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Principalmente las Reservas Musculares</a:t>
              </a:r>
            </a:p>
            <a:p>
              <a:pPr eaLnBrk="1" hangingPunct="1">
                <a:lnSpc>
                  <a:spcPct val="80000"/>
                </a:lnSpc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de Grasa 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5760" name="Rectangle 648">
              <a:extLst>
                <a:ext uri="{FF2B5EF4-FFF2-40B4-BE49-F238E27FC236}">
                  <a16:creationId xmlns:a16="http://schemas.microsoft.com/office/drawing/2014/main" id="{A0B153DD-E072-4209-B5D9-3A388F50F2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2579"/>
              <a:ext cx="1427" cy="2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2200" b="1">
                  <a:solidFill>
                    <a:srgbClr val="FFFFFF"/>
                  </a:solidFill>
                  <a:latin typeface="Arial" panose="020B0604020202020204" pitchFamily="34" charset="0"/>
                </a:rPr>
                <a:t>40 - 60% VO</a:t>
              </a:r>
              <a:r>
                <a:rPr lang="en-US" altLang="en-US" sz="2200" b="1" baseline="-25000">
                  <a:solidFill>
                    <a:srgbClr val="FFFFFF"/>
                  </a:solidFill>
                  <a:latin typeface="Arial" panose="020B0604020202020204" pitchFamily="34" charset="0"/>
                </a:rPr>
                <a:t>2</a:t>
              </a:r>
              <a:r>
                <a:rPr lang="en-US" altLang="en-US" sz="2200" b="1">
                  <a:solidFill>
                    <a:srgbClr val="FFFFFF"/>
                  </a:solidFill>
                  <a:latin typeface="Arial" panose="020B0604020202020204" pitchFamily="34" charset="0"/>
                </a:rPr>
                <a:t>máx</a:t>
              </a:r>
              <a:endParaRPr lang="en-US" altLang="en-US" sz="2200">
                <a:latin typeface="Arial" panose="020B0604020202020204" pitchFamily="34" charset="0"/>
              </a:endParaRPr>
            </a:p>
          </p:txBody>
        </p:sp>
        <p:sp>
          <p:nvSpPr>
            <p:cNvPr id="115761" name="Rectangle 649">
              <a:extLst>
                <a:ext uri="{FF2B5EF4-FFF2-40B4-BE49-F238E27FC236}">
                  <a16:creationId xmlns:a16="http://schemas.microsoft.com/office/drawing/2014/main" id="{8A611DE1-B267-48A7-81AB-30BF46064E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2" y="2465"/>
              <a:ext cx="3343" cy="4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lnSpc>
                  <a:spcPct val="80000"/>
                </a:lnSpc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Se Utilizan Equitativamente las Grasas y</a:t>
              </a:r>
            </a:p>
            <a:p>
              <a:pPr eaLnBrk="1" hangingPunct="1">
                <a:lnSpc>
                  <a:spcPct val="80000"/>
                </a:lnSpc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los CHO 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5762" name="Rectangle 650">
              <a:extLst>
                <a:ext uri="{FF2B5EF4-FFF2-40B4-BE49-F238E27FC236}">
                  <a16:creationId xmlns:a16="http://schemas.microsoft.com/office/drawing/2014/main" id="{552BB6A5-1447-4306-8549-E8596FE6F8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" y="3133"/>
              <a:ext cx="1074" cy="2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2200" b="1">
                  <a:solidFill>
                    <a:srgbClr val="FFFFFF"/>
                  </a:solidFill>
                  <a:latin typeface="Arial" panose="020B0604020202020204" pitchFamily="34" charset="0"/>
                </a:rPr>
                <a:t>75% VO</a:t>
              </a:r>
              <a:r>
                <a:rPr lang="en-US" altLang="en-US" sz="2200" b="1" baseline="-25000">
                  <a:solidFill>
                    <a:srgbClr val="FFFFFF"/>
                  </a:solidFill>
                  <a:latin typeface="Arial" panose="020B0604020202020204" pitchFamily="34" charset="0"/>
                </a:rPr>
                <a:t>2</a:t>
              </a:r>
              <a:r>
                <a:rPr lang="en-US" altLang="en-US" sz="2200" b="1">
                  <a:solidFill>
                    <a:srgbClr val="FFFFFF"/>
                  </a:solidFill>
                  <a:latin typeface="Arial" panose="020B0604020202020204" pitchFamily="34" charset="0"/>
                </a:rPr>
                <a:t>máx</a:t>
              </a:r>
              <a:endParaRPr lang="en-US" altLang="en-US" sz="2200">
                <a:latin typeface="Arial" panose="020B0604020202020204" pitchFamily="34" charset="0"/>
              </a:endParaRPr>
            </a:p>
          </p:txBody>
        </p:sp>
        <p:sp>
          <p:nvSpPr>
            <p:cNvPr id="115763" name="Rectangle 651">
              <a:extLst>
                <a:ext uri="{FF2B5EF4-FFF2-40B4-BE49-F238E27FC236}">
                  <a16:creationId xmlns:a16="http://schemas.microsoft.com/office/drawing/2014/main" id="{1B08794A-8BFB-4274-A987-C381A460A8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5" y="3122"/>
              <a:ext cx="201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Principalmente los CHO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5764" name="Rectangle 652">
              <a:extLst>
                <a:ext uri="{FF2B5EF4-FFF2-40B4-BE49-F238E27FC236}">
                  <a16:creationId xmlns:a16="http://schemas.microsoft.com/office/drawing/2014/main" id="{986362CD-3FA9-45EC-82C3-2A41E4207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" y="3647"/>
              <a:ext cx="1074" cy="2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2200" b="1">
                  <a:solidFill>
                    <a:srgbClr val="FFFFFF"/>
                  </a:solidFill>
                  <a:latin typeface="Arial" panose="020B0604020202020204" pitchFamily="34" charset="0"/>
                </a:rPr>
                <a:t>80% VO</a:t>
              </a:r>
              <a:r>
                <a:rPr lang="en-US" altLang="en-US" sz="2200" b="1" baseline="-25000">
                  <a:solidFill>
                    <a:srgbClr val="FFFFFF"/>
                  </a:solidFill>
                  <a:latin typeface="Arial" panose="020B0604020202020204" pitchFamily="34" charset="0"/>
                </a:rPr>
                <a:t>2</a:t>
              </a:r>
              <a:r>
                <a:rPr lang="en-US" altLang="en-US" sz="2200" b="1">
                  <a:solidFill>
                    <a:srgbClr val="FFFFFF"/>
                  </a:solidFill>
                  <a:latin typeface="Arial" panose="020B0604020202020204" pitchFamily="34" charset="0"/>
                </a:rPr>
                <a:t>máx</a:t>
              </a:r>
              <a:endParaRPr lang="en-US" altLang="en-US" sz="2200">
                <a:latin typeface="Arial" panose="020B0604020202020204" pitchFamily="34" charset="0"/>
              </a:endParaRPr>
            </a:p>
          </p:txBody>
        </p:sp>
        <p:sp>
          <p:nvSpPr>
            <p:cNvPr id="115765" name="Rectangle 653">
              <a:extLst>
                <a:ext uri="{FF2B5EF4-FFF2-40B4-BE49-F238E27FC236}">
                  <a16:creationId xmlns:a16="http://schemas.microsoft.com/office/drawing/2014/main" id="{7D443C57-8637-4E81-BDA3-B7BAE16A26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4" y="3637"/>
              <a:ext cx="230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Cerca del 100% de los CHO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5766" name="Line 654">
              <a:extLst>
                <a:ext uri="{FF2B5EF4-FFF2-40B4-BE49-F238E27FC236}">
                  <a16:creationId xmlns:a16="http://schemas.microsoft.com/office/drawing/2014/main" id="{08105607-2007-4C2F-BE29-3E424EE97B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4" y="1774"/>
              <a:ext cx="5312" cy="1"/>
            </a:xfrm>
            <a:prstGeom prst="line">
              <a:avLst/>
            </a:prstGeom>
            <a:noFill/>
            <a:ln w="46038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67" name="Line 655">
              <a:extLst>
                <a:ext uri="{FF2B5EF4-FFF2-40B4-BE49-F238E27FC236}">
                  <a16:creationId xmlns:a16="http://schemas.microsoft.com/office/drawing/2014/main" id="{76EDFABE-71C9-4813-95A0-85CAE11C36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91" y="1292"/>
              <a:ext cx="1" cy="2698"/>
            </a:xfrm>
            <a:prstGeom prst="line">
              <a:avLst/>
            </a:prstGeom>
            <a:noFill/>
            <a:ln w="46038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5716" name="Text Box 6">
            <a:extLst>
              <a:ext uri="{FF2B5EF4-FFF2-40B4-BE49-F238E27FC236}">
                <a16:creationId xmlns:a16="http://schemas.microsoft.com/office/drawing/2014/main" id="{CFF52242-64E9-4F32-ABAB-B6550F2081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92825"/>
            <a:ext cx="8856662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Adaptado de: </a:t>
            </a:r>
            <a:r>
              <a:rPr lang="en-US" altLang="en-US" sz="1200" b="1" i="1">
                <a:latin typeface="Times New Roman" panose="02020603050405020304" pitchFamily="18" charset="0"/>
              </a:rPr>
              <a:t>The Sports Medicine Fitness Course</a:t>
            </a:r>
            <a:r>
              <a:rPr lang="en-US" altLang="en-US" sz="1200">
                <a:latin typeface="Times New Roman" panose="02020603050405020304" pitchFamily="18" charset="0"/>
              </a:rPr>
              <a:t>. (p. 141), por N. Ratamess, 1986, Palo Alto, CA: Bull Publishing Co.. Copyright 1986 por Bull Publishing Co.</a:t>
            </a:r>
          </a:p>
        </p:txBody>
      </p:sp>
    </p:spTree>
    <p:custDataLst>
      <p:tags r:id="rId1"/>
    </p:custDataLst>
  </p:cSld>
  <p:clrMapOvr>
    <a:masterClrMapping/>
  </p:clrMapOvr>
  <p:transition spd="slow">
    <p:split orient="vert"/>
    <p:sndAc>
      <p:stSnd>
        <p:snd r:embed="rId4" name="whoosh.wav"/>
      </p:stSnd>
    </p:sndAc>
  </p:transition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Text Box 6">
            <a:extLst>
              <a:ext uri="{FF2B5EF4-FFF2-40B4-BE49-F238E27FC236}">
                <a16:creationId xmlns:a16="http://schemas.microsoft.com/office/drawing/2014/main" id="{6044ACFA-6937-47AD-BCF9-B63C674DC6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597650"/>
            <a:ext cx="9144000" cy="26035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117763" name="Text Box 6">
            <a:extLst>
              <a:ext uri="{FF2B5EF4-FFF2-40B4-BE49-F238E27FC236}">
                <a16:creationId xmlns:a16="http://schemas.microsoft.com/office/drawing/2014/main" id="{F614283C-D068-489C-82D0-18B0878E84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165850"/>
            <a:ext cx="8964612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Reproducido de: “Fuels for Sports Performace,” por E. F. Coyle. En </a:t>
            </a:r>
            <a:r>
              <a:rPr lang="en-US" altLang="en-US" sz="1200" b="1" i="1">
                <a:latin typeface="Times New Roman" panose="02020603050405020304" pitchFamily="18" charset="0"/>
              </a:rPr>
              <a:t>Optimizing Sports Performance. Perspectives in Exercise Science and Sports Medicine, Vol. 10</a:t>
            </a:r>
            <a:r>
              <a:rPr lang="en-US" altLang="en-US" sz="1200">
                <a:latin typeface="Times New Roman" panose="02020603050405020304" pitchFamily="18" charset="0"/>
              </a:rPr>
              <a:t>. (p. 111), por D. R. Lamb, &amp; R. Murray (Eds.), 1997, Carmel, IN: Cooper Publishing Group. Copyright 1997 por Cooper Publishing Group.</a:t>
            </a:r>
          </a:p>
          <a:p>
            <a:pPr eaLnBrk="1" hangingPunct="1">
              <a:spcBef>
                <a:spcPct val="50000"/>
              </a:spcBef>
              <a:buClrTx/>
              <a:buFontTx/>
              <a:buNone/>
            </a:pP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31F1233-AC06-40FE-A828-33D4C136753F}"/>
              </a:ext>
            </a:extLst>
          </p:cNvPr>
          <p:cNvSpPr>
            <a:spLocks/>
          </p:cNvSpPr>
          <p:nvPr/>
        </p:nvSpPr>
        <p:spPr bwMode="auto">
          <a:xfrm>
            <a:off x="0" y="692150"/>
            <a:ext cx="9144000" cy="433388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defRPr/>
            </a:pPr>
            <a:r>
              <a:rPr lang="es-PR" altLang="en-US" sz="17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UTILIZACIÓN RELATIVA DE LOS PRINCIPALES CUATRO SUSTRATOS:</a:t>
            </a:r>
            <a:br>
              <a:rPr lang="es-PR" altLang="en-US" sz="17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</a:br>
            <a:r>
              <a:rPr lang="es-PR" altLang="en-US" sz="17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DURANTE UN EJERCICIO PROLONGADO: 65-75% del VO</a:t>
            </a:r>
            <a:r>
              <a:rPr lang="es-PR" altLang="en-US" sz="1700" i="1" baseline="-250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2</a:t>
            </a:r>
            <a:r>
              <a:rPr lang="es-PR" altLang="en-US" sz="17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máx</a:t>
            </a:r>
            <a:endParaRPr lang="es-PR" altLang="en-US" sz="1700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  <a:cs typeface="Arial" panose="020B0604020202020204" pitchFamily="34" charset="0"/>
            </a:endParaRPr>
          </a:p>
        </p:txBody>
      </p:sp>
      <p:pic>
        <p:nvPicPr>
          <p:cNvPr id="117765" name="Picture 6" descr="Substrate_Use_Exercise_02">
            <a:extLst>
              <a:ext uri="{FF2B5EF4-FFF2-40B4-BE49-F238E27FC236}">
                <a16:creationId xmlns:a16="http://schemas.microsoft.com/office/drawing/2014/main" id="{D24F2BE2-6E1E-4661-9EAC-B47B23B3566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88" y="1268413"/>
            <a:ext cx="7200900" cy="4829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wheel spokes="3"/>
  </p:transition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810" name="Group 9">
            <a:extLst>
              <a:ext uri="{FF2B5EF4-FFF2-40B4-BE49-F238E27FC236}">
                <a16:creationId xmlns:a16="http://schemas.microsoft.com/office/drawing/2014/main" id="{60120E80-6033-4EF1-A99D-2D3DEBDAA95A}"/>
              </a:ext>
            </a:extLst>
          </p:cNvPr>
          <p:cNvGrpSpPr>
            <a:grpSpLocks/>
          </p:cNvGrpSpPr>
          <p:nvPr/>
        </p:nvGrpSpPr>
        <p:grpSpPr bwMode="auto">
          <a:xfrm>
            <a:off x="541338" y="1370013"/>
            <a:ext cx="8207375" cy="5189537"/>
            <a:chOff x="341" y="1023"/>
            <a:chExt cx="5170" cy="3269"/>
          </a:xfrm>
        </p:grpSpPr>
        <p:sp>
          <p:nvSpPr>
            <p:cNvPr id="119812" name="AutoShape 10">
              <a:extLst>
                <a:ext uri="{FF2B5EF4-FFF2-40B4-BE49-F238E27FC236}">
                  <a16:creationId xmlns:a16="http://schemas.microsoft.com/office/drawing/2014/main" id="{CFDA76B9-E93A-4AC4-8C4B-7FB5DD5983D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41" y="1023"/>
              <a:ext cx="5170" cy="3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9813" name="Group 11">
              <a:extLst>
                <a:ext uri="{FF2B5EF4-FFF2-40B4-BE49-F238E27FC236}">
                  <a16:creationId xmlns:a16="http://schemas.microsoft.com/office/drawing/2014/main" id="{CAE2BD75-BF2B-43E9-81BA-84160E5286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7" y="1026"/>
              <a:ext cx="5160" cy="3258"/>
              <a:chOff x="347" y="1026"/>
              <a:chExt cx="5160" cy="3258"/>
            </a:xfrm>
          </p:grpSpPr>
          <p:sp>
            <p:nvSpPr>
              <p:cNvPr id="121932" name="Rectangle 12">
                <a:extLst>
                  <a:ext uri="{FF2B5EF4-FFF2-40B4-BE49-F238E27FC236}">
                    <a16:creationId xmlns:a16="http://schemas.microsoft.com/office/drawing/2014/main" id="{06EF9863-8A08-44B1-B1DD-162823A5BF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" y="1081"/>
                <a:ext cx="5051" cy="3148"/>
              </a:xfrm>
              <a:prstGeom prst="rect">
                <a:avLst/>
              </a:prstGeom>
              <a:solidFill>
                <a:srgbClr val="E2AE07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33" name="Freeform 13">
                <a:extLst>
                  <a:ext uri="{FF2B5EF4-FFF2-40B4-BE49-F238E27FC236}">
                    <a16:creationId xmlns:a16="http://schemas.microsoft.com/office/drawing/2014/main" id="{5BFAA63B-A2C8-4E56-B9CB-A4894656D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" y="1026"/>
                <a:ext cx="55" cy="3258"/>
              </a:xfrm>
              <a:custGeom>
                <a:avLst/>
                <a:gdLst>
                  <a:gd name="T0" fmla="*/ 0 w 165"/>
                  <a:gd name="T1" fmla="*/ 0 h 9773"/>
                  <a:gd name="T2" fmla="*/ 18 w 165"/>
                  <a:gd name="T3" fmla="*/ 18 h 9773"/>
                  <a:gd name="T4" fmla="*/ 18 w 165"/>
                  <a:gd name="T5" fmla="*/ 1068 h 9773"/>
                  <a:gd name="T6" fmla="*/ 0 w 165"/>
                  <a:gd name="T7" fmla="*/ 1086 h 9773"/>
                  <a:gd name="T8" fmla="*/ 0 w 165"/>
                  <a:gd name="T9" fmla="*/ 0 h 97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5" h="9773">
                    <a:moveTo>
                      <a:pt x="0" y="0"/>
                    </a:moveTo>
                    <a:lnTo>
                      <a:pt x="165" y="165"/>
                    </a:lnTo>
                    <a:lnTo>
                      <a:pt x="165" y="9608"/>
                    </a:lnTo>
                    <a:lnTo>
                      <a:pt x="0" y="977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D69E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934" name="Freeform 14">
                <a:extLst>
                  <a:ext uri="{FF2B5EF4-FFF2-40B4-BE49-F238E27FC236}">
                    <a16:creationId xmlns:a16="http://schemas.microsoft.com/office/drawing/2014/main" id="{C0B172E8-7CBE-4C1B-8788-DF177C84C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" y="1026"/>
                <a:ext cx="5160" cy="55"/>
              </a:xfrm>
              <a:custGeom>
                <a:avLst/>
                <a:gdLst>
                  <a:gd name="T0" fmla="*/ 0 w 15481"/>
                  <a:gd name="T1" fmla="*/ 0 h 165"/>
                  <a:gd name="T2" fmla="*/ 18 w 15481"/>
                  <a:gd name="T3" fmla="*/ 18 h 165"/>
                  <a:gd name="T4" fmla="*/ 1702 w 15481"/>
                  <a:gd name="T5" fmla="*/ 18 h 165"/>
                  <a:gd name="T6" fmla="*/ 1720 w 15481"/>
                  <a:gd name="T7" fmla="*/ 0 h 165"/>
                  <a:gd name="T8" fmla="*/ 0 w 15481"/>
                  <a:gd name="T9" fmla="*/ 0 h 1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481" h="165">
                    <a:moveTo>
                      <a:pt x="0" y="0"/>
                    </a:moveTo>
                    <a:lnTo>
                      <a:pt x="165" y="165"/>
                    </a:lnTo>
                    <a:lnTo>
                      <a:pt x="15316" y="165"/>
                    </a:lnTo>
                    <a:lnTo>
                      <a:pt x="1548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D37C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935" name="Freeform 15">
                <a:extLst>
                  <a:ext uri="{FF2B5EF4-FFF2-40B4-BE49-F238E27FC236}">
                    <a16:creationId xmlns:a16="http://schemas.microsoft.com/office/drawing/2014/main" id="{02A4EC04-1339-4F7E-9F52-9C40372C17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2" y="1026"/>
                <a:ext cx="55" cy="3258"/>
              </a:xfrm>
              <a:custGeom>
                <a:avLst/>
                <a:gdLst>
                  <a:gd name="T0" fmla="*/ 18 w 165"/>
                  <a:gd name="T1" fmla="*/ 1086 h 9773"/>
                  <a:gd name="T2" fmla="*/ 0 w 165"/>
                  <a:gd name="T3" fmla="*/ 1068 h 9773"/>
                  <a:gd name="T4" fmla="*/ 0 w 165"/>
                  <a:gd name="T5" fmla="*/ 18 h 9773"/>
                  <a:gd name="T6" fmla="*/ 18 w 165"/>
                  <a:gd name="T7" fmla="*/ 0 h 9773"/>
                  <a:gd name="T8" fmla="*/ 18 w 165"/>
                  <a:gd name="T9" fmla="*/ 1086 h 97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5" h="9773">
                    <a:moveTo>
                      <a:pt x="165" y="9773"/>
                    </a:moveTo>
                    <a:lnTo>
                      <a:pt x="0" y="9608"/>
                    </a:lnTo>
                    <a:lnTo>
                      <a:pt x="0" y="165"/>
                    </a:lnTo>
                    <a:lnTo>
                      <a:pt x="165" y="0"/>
                    </a:lnTo>
                    <a:lnTo>
                      <a:pt x="165" y="9773"/>
                    </a:lnTo>
                    <a:close/>
                  </a:path>
                </a:pathLst>
              </a:custGeom>
              <a:solidFill>
                <a:srgbClr val="715603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936" name="Freeform 16">
                <a:extLst>
                  <a:ext uri="{FF2B5EF4-FFF2-40B4-BE49-F238E27FC236}">
                    <a16:creationId xmlns:a16="http://schemas.microsoft.com/office/drawing/2014/main" id="{6F3BE8AE-EB84-4F2B-90FA-C1EDEEF5E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" y="4229"/>
                <a:ext cx="5160" cy="55"/>
              </a:xfrm>
              <a:custGeom>
                <a:avLst/>
                <a:gdLst>
                  <a:gd name="T0" fmla="*/ 1720 w 15481"/>
                  <a:gd name="T1" fmla="*/ 18 h 165"/>
                  <a:gd name="T2" fmla="*/ 0 w 15481"/>
                  <a:gd name="T3" fmla="*/ 18 h 165"/>
                  <a:gd name="T4" fmla="*/ 18 w 15481"/>
                  <a:gd name="T5" fmla="*/ 0 h 165"/>
                  <a:gd name="T6" fmla="*/ 1702 w 15481"/>
                  <a:gd name="T7" fmla="*/ 0 h 165"/>
                  <a:gd name="T8" fmla="*/ 1720 w 15481"/>
                  <a:gd name="T9" fmla="*/ 18 h 1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481" h="165">
                    <a:moveTo>
                      <a:pt x="15481" y="165"/>
                    </a:moveTo>
                    <a:lnTo>
                      <a:pt x="0" y="165"/>
                    </a:lnTo>
                    <a:lnTo>
                      <a:pt x="165" y="0"/>
                    </a:lnTo>
                    <a:lnTo>
                      <a:pt x="15316" y="0"/>
                    </a:lnTo>
                    <a:lnTo>
                      <a:pt x="15481" y="165"/>
                    </a:lnTo>
                    <a:close/>
                  </a:path>
                </a:pathLst>
              </a:custGeom>
              <a:solidFill>
                <a:srgbClr val="382A01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937" name="Rectangle 17">
                <a:extLst>
                  <a:ext uri="{FF2B5EF4-FFF2-40B4-BE49-F238E27FC236}">
                    <a16:creationId xmlns:a16="http://schemas.microsoft.com/office/drawing/2014/main" id="{A2BE1B13-A96C-4348-8AA6-D3D34BC562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132"/>
                <a:ext cx="1452" cy="9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38" name="Rectangle 18">
                <a:extLst>
                  <a:ext uri="{FF2B5EF4-FFF2-40B4-BE49-F238E27FC236}">
                    <a16:creationId xmlns:a16="http://schemas.microsoft.com/office/drawing/2014/main" id="{6C33D40E-A6D2-4ECF-89F6-D953320DF8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141"/>
                <a:ext cx="1452" cy="9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39" name="Rectangle 19">
                <a:extLst>
                  <a:ext uri="{FF2B5EF4-FFF2-40B4-BE49-F238E27FC236}">
                    <a16:creationId xmlns:a16="http://schemas.microsoft.com/office/drawing/2014/main" id="{CDA27B23-398D-4F8E-83A5-2F14397005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150"/>
                <a:ext cx="1452" cy="9"/>
              </a:xfrm>
              <a:prstGeom prst="rect">
                <a:avLst/>
              </a:prstGeom>
              <a:solidFill>
                <a:srgbClr val="000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40" name="Rectangle 20">
                <a:extLst>
                  <a:ext uri="{FF2B5EF4-FFF2-40B4-BE49-F238E27FC236}">
                    <a16:creationId xmlns:a16="http://schemas.microsoft.com/office/drawing/2014/main" id="{2B29C33D-E505-4D88-B8CB-62AA406E88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159"/>
                <a:ext cx="1452" cy="9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41" name="Rectangle 21">
                <a:extLst>
                  <a:ext uri="{FF2B5EF4-FFF2-40B4-BE49-F238E27FC236}">
                    <a16:creationId xmlns:a16="http://schemas.microsoft.com/office/drawing/2014/main" id="{D6686939-4A3A-4575-8121-03B06E0760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168"/>
                <a:ext cx="1452" cy="9"/>
              </a:xfrm>
              <a:prstGeom prst="rect">
                <a:avLst/>
              </a:prstGeom>
              <a:solidFill>
                <a:srgbClr val="0000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42" name="Rectangle 22">
                <a:extLst>
                  <a:ext uri="{FF2B5EF4-FFF2-40B4-BE49-F238E27FC236}">
                    <a16:creationId xmlns:a16="http://schemas.microsoft.com/office/drawing/2014/main" id="{617FD120-0EB8-415D-82F9-1FF5BA46FA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177"/>
                <a:ext cx="1452" cy="9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43" name="Rectangle 23">
                <a:extLst>
                  <a:ext uri="{FF2B5EF4-FFF2-40B4-BE49-F238E27FC236}">
                    <a16:creationId xmlns:a16="http://schemas.microsoft.com/office/drawing/2014/main" id="{B597A250-8A07-4D55-B8F6-C44FE808F8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186"/>
                <a:ext cx="1452" cy="9"/>
              </a:xfrm>
              <a:prstGeom prst="rect">
                <a:avLst/>
              </a:prstGeom>
              <a:solidFill>
                <a:srgbClr val="00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44" name="Rectangle 24">
                <a:extLst>
                  <a:ext uri="{FF2B5EF4-FFF2-40B4-BE49-F238E27FC236}">
                    <a16:creationId xmlns:a16="http://schemas.microsoft.com/office/drawing/2014/main" id="{CFA8A999-E6A2-459C-98FF-B70DA8948B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195"/>
                <a:ext cx="1452" cy="10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45" name="Rectangle 25">
                <a:extLst>
                  <a:ext uri="{FF2B5EF4-FFF2-40B4-BE49-F238E27FC236}">
                    <a16:creationId xmlns:a16="http://schemas.microsoft.com/office/drawing/2014/main" id="{CA15358D-08E4-4420-84CE-6C3FB7CC53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205"/>
                <a:ext cx="1452" cy="8"/>
              </a:xfrm>
              <a:prstGeom prst="rect">
                <a:avLst/>
              </a:prstGeom>
              <a:solidFill>
                <a:srgbClr val="000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46" name="Rectangle 26">
                <a:extLst>
                  <a:ext uri="{FF2B5EF4-FFF2-40B4-BE49-F238E27FC236}">
                    <a16:creationId xmlns:a16="http://schemas.microsoft.com/office/drawing/2014/main" id="{FAB69402-28BF-4E26-9A0B-D13BB36089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213"/>
                <a:ext cx="1452" cy="10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47" name="Rectangle 27">
                <a:extLst>
                  <a:ext uri="{FF2B5EF4-FFF2-40B4-BE49-F238E27FC236}">
                    <a16:creationId xmlns:a16="http://schemas.microsoft.com/office/drawing/2014/main" id="{096D6F2A-9AB5-48E0-8BCF-F5F2762790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223"/>
                <a:ext cx="1452" cy="9"/>
              </a:xfrm>
              <a:prstGeom prst="rect">
                <a:avLst/>
              </a:prstGeom>
              <a:solidFill>
                <a:srgbClr val="000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48" name="Rectangle 28">
                <a:extLst>
                  <a:ext uri="{FF2B5EF4-FFF2-40B4-BE49-F238E27FC236}">
                    <a16:creationId xmlns:a16="http://schemas.microsoft.com/office/drawing/2014/main" id="{5DF68271-8976-4C25-8939-EEDA59A845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232"/>
                <a:ext cx="1452" cy="9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49" name="Rectangle 29">
                <a:extLst>
                  <a:ext uri="{FF2B5EF4-FFF2-40B4-BE49-F238E27FC236}">
                    <a16:creationId xmlns:a16="http://schemas.microsoft.com/office/drawing/2014/main" id="{A4E718BF-5212-4CA8-905D-9A2DF30963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241"/>
                <a:ext cx="1452" cy="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50" name="Rectangle 30">
                <a:extLst>
                  <a:ext uri="{FF2B5EF4-FFF2-40B4-BE49-F238E27FC236}">
                    <a16:creationId xmlns:a16="http://schemas.microsoft.com/office/drawing/2014/main" id="{3803B533-E8B9-4642-84DD-9435FD5608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250"/>
                <a:ext cx="1452" cy="9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51" name="Rectangle 31">
                <a:extLst>
                  <a:ext uri="{FF2B5EF4-FFF2-40B4-BE49-F238E27FC236}">
                    <a16:creationId xmlns:a16="http://schemas.microsoft.com/office/drawing/2014/main" id="{96DB4AD7-B019-4656-BADF-54ED2CD418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259"/>
                <a:ext cx="1452" cy="9"/>
              </a:xfrm>
              <a:prstGeom prst="rect">
                <a:avLst/>
              </a:prstGeom>
              <a:solidFill>
                <a:srgbClr val="000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52" name="Rectangle 32">
                <a:extLst>
                  <a:ext uri="{FF2B5EF4-FFF2-40B4-BE49-F238E27FC236}">
                    <a16:creationId xmlns:a16="http://schemas.microsoft.com/office/drawing/2014/main" id="{65CE83BA-1FC0-49A0-8298-CD814D7A93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268"/>
                <a:ext cx="1452" cy="9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53" name="Rectangle 33">
                <a:extLst>
                  <a:ext uri="{FF2B5EF4-FFF2-40B4-BE49-F238E27FC236}">
                    <a16:creationId xmlns:a16="http://schemas.microsoft.com/office/drawing/2014/main" id="{F2C907BA-E8D4-48BD-8B7D-5773CC29B8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277"/>
                <a:ext cx="1452" cy="9"/>
              </a:xfrm>
              <a:prstGeom prst="rect">
                <a:avLst/>
              </a:prstGeom>
              <a:solidFill>
                <a:srgbClr val="000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54" name="Rectangle 34">
                <a:extLst>
                  <a:ext uri="{FF2B5EF4-FFF2-40B4-BE49-F238E27FC236}">
                    <a16:creationId xmlns:a16="http://schemas.microsoft.com/office/drawing/2014/main" id="{17A6A2CF-0B6E-477E-80B4-806EADEE05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286"/>
                <a:ext cx="1452" cy="9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55" name="Rectangle 35">
                <a:extLst>
                  <a:ext uri="{FF2B5EF4-FFF2-40B4-BE49-F238E27FC236}">
                    <a16:creationId xmlns:a16="http://schemas.microsoft.com/office/drawing/2014/main" id="{75AEF2B2-D552-470D-90FE-DF73812A58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295"/>
                <a:ext cx="1452" cy="9"/>
              </a:xfrm>
              <a:prstGeom prst="rect">
                <a:avLst/>
              </a:prstGeom>
              <a:solidFill>
                <a:srgbClr val="0000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56" name="Rectangle 36">
                <a:extLst>
                  <a:ext uri="{FF2B5EF4-FFF2-40B4-BE49-F238E27FC236}">
                    <a16:creationId xmlns:a16="http://schemas.microsoft.com/office/drawing/2014/main" id="{C4C3684D-EA56-460A-B149-3D33246C8E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304"/>
                <a:ext cx="1452" cy="9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57" name="Rectangle 37">
                <a:extLst>
                  <a:ext uri="{FF2B5EF4-FFF2-40B4-BE49-F238E27FC236}">
                    <a16:creationId xmlns:a16="http://schemas.microsoft.com/office/drawing/2014/main" id="{A3C30E2A-76BE-4001-8A6D-03B7809EBB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313"/>
                <a:ext cx="1452" cy="9"/>
              </a:xfrm>
              <a:prstGeom prst="rect">
                <a:avLst/>
              </a:prstGeom>
              <a:solidFill>
                <a:srgbClr val="000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58" name="Rectangle 38">
                <a:extLst>
                  <a:ext uri="{FF2B5EF4-FFF2-40B4-BE49-F238E27FC236}">
                    <a16:creationId xmlns:a16="http://schemas.microsoft.com/office/drawing/2014/main" id="{A6CDCD41-BDAE-4D79-BC44-7B66FCF8A0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322"/>
                <a:ext cx="1452" cy="9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59" name="Rectangle 39">
                <a:extLst>
                  <a:ext uri="{FF2B5EF4-FFF2-40B4-BE49-F238E27FC236}">
                    <a16:creationId xmlns:a16="http://schemas.microsoft.com/office/drawing/2014/main" id="{3622C6C8-F8E9-4509-9E89-95FCC82815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331"/>
                <a:ext cx="1452" cy="9"/>
              </a:xfrm>
              <a:prstGeom prst="rect">
                <a:avLst/>
              </a:prstGeom>
              <a:solidFill>
                <a:srgbClr val="000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60" name="Rectangle 40">
                <a:extLst>
                  <a:ext uri="{FF2B5EF4-FFF2-40B4-BE49-F238E27FC236}">
                    <a16:creationId xmlns:a16="http://schemas.microsoft.com/office/drawing/2014/main" id="{3C2DA808-96D2-4F5B-8DFB-42770211B3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340"/>
                <a:ext cx="1452" cy="9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61" name="Rectangle 41">
                <a:extLst>
                  <a:ext uri="{FF2B5EF4-FFF2-40B4-BE49-F238E27FC236}">
                    <a16:creationId xmlns:a16="http://schemas.microsoft.com/office/drawing/2014/main" id="{438E437D-1D90-4680-A24A-E3574D20F6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349"/>
                <a:ext cx="1452" cy="9"/>
              </a:xfrm>
              <a:prstGeom prst="rect">
                <a:avLst/>
              </a:prstGeom>
              <a:solidFill>
                <a:srgbClr val="00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62" name="Rectangle 42">
                <a:extLst>
                  <a:ext uri="{FF2B5EF4-FFF2-40B4-BE49-F238E27FC236}">
                    <a16:creationId xmlns:a16="http://schemas.microsoft.com/office/drawing/2014/main" id="{18CCC888-BC33-4263-8316-68657715E8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358"/>
                <a:ext cx="1452" cy="9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63" name="Rectangle 43">
                <a:extLst>
                  <a:ext uri="{FF2B5EF4-FFF2-40B4-BE49-F238E27FC236}">
                    <a16:creationId xmlns:a16="http://schemas.microsoft.com/office/drawing/2014/main" id="{278E70D0-E9FD-4084-B8F6-55D65B3A6F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367"/>
                <a:ext cx="1452" cy="9"/>
              </a:xfrm>
              <a:prstGeom prst="rect">
                <a:avLst/>
              </a:prstGeom>
              <a:solidFill>
                <a:srgbClr val="0000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64" name="Rectangle 44">
                <a:extLst>
                  <a:ext uri="{FF2B5EF4-FFF2-40B4-BE49-F238E27FC236}">
                    <a16:creationId xmlns:a16="http://schemas.microsoft.com/office/drawing/2014/main" id="{14C494DE-A992-4AC6-84AF-62C9E18D68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376"/>
                <a:ext cx="1452" cy="10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65" name="Rectangle 45">
                <a:extLst>
                  <a:ext uri="{FF2B5EF4-FFF2-40B4-BE49-F238E27FC236}">
                    <a16:creationId xmlns:a16="http://schemas.microsoft.com/office/drawing/2014/main" id="{0EC26197-8DD1-485A-9B9E-17BC5D69A7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386"/>
                <a:ext cx="1452" cy="8"/>
              </a:xfrm>
              <a:prstGeom prst="rect">
                <a:avLst/>
              </a:prstGeom>
              <a:solidFill>
                <a:srgbClr val="0000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66" name="Rectangle 46">
                <a:extLst>
                  <a:ext uri="{FF2B5EF4-FFF2-40B4-BE49-F238E27FC236}">
                    <a16:creationId xmlns:a16="http://schemas.microsoft.com/office/drawing/2014/main" id="{DA000583-E980-4545-8BCF-251D40B709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394"/>
                <a:ext cx="1452" cy="10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67" name="Rectangle 47">
                <a:extLst>
                  <a:ext uri="{FF2B5EF4-FFF2-40B4-BE49-F238E27FC236}">
                    <a16:creationId xmlns:a16="http://schemas.microsoft.com/office/drawing/2014/main" id="{707D4B1E-1AAA-4CF4-8318-AA6FF0B7E7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404"/>
                <a:ext cx="1452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68" name="Rectangle 48">
                <a:extLst>
                  <a:ext uri="{FF2B5EF4-FFF2-40B4-BE49-F238E27FC236}">
                    <a16:creationId xmlns:a16="http://schemas.microsoft.com/office/drawing/2014/main" id="{2485BD79-1837-45A4-BB77-31F78552B2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136"/>
                <a:ext cx="1452" cy="27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69" name="Rectangle 49">
                <a:extLst>
                  <a:ext uri="{FF2B5EF4-FFF2-40B4-BE49-F238E27FC236}">
                    <a16:creationId xmlns:a16="http://schemas.microsoft.com/office/drawing/2014/main" id="{308C21A4-EA65-4FE0-B48A-E6D5057D90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132"/>
                <a:ext cx="1452" cy="9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70" name="Rectangle 50">
                <a:extLst>
                  <a:ext uri="{FF2B5EF4-FFF2-40B4-BE49-F238E27FC236}">
                    <a16:creationId xmlns:a16="http://schemas.microsoft.com/office/drawing/2014/main" id="{92787134-EBE8-442E-8602-F9A816D504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141"/>
                <a:ext cx="1452" cy="9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71" name="Rectangle 51">
                <a:extLst>
                  <a:ext uri="{FF2B5EF4-FFF2-40B4-BE49-F238E27FC236}">
                    <a16:creationId xmlns:a16="http://schemas.microsoft.com/office/drawing/2014/main" id="{245C5A2E-6BF6-4105-8A8E-93CD8542F6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150"/>
                <a:ext cx="1452" cy="9"/>
              </a:xfrm>
              <a:prstGeom prst="rect">
                <a:avLst/>
              </a:prstGeom>
              <a:solidFill>
                <a:srgbClr val="000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72" name="Rectangle 52">
                <a:extLst>
                  <a:ext uri="{FF2B5EF4-FFF2-40B4-BE49-F238E27FC236}">
                    <a16:creationId xmlns:a16="http://schemas.microsoft.com/office/drawing/2014/main" id="{7FC121A5-8EAD-4223-80CF-F7BCB8E087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159"/>
                <a:ext cx="1452" cy="9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73" name="Rectangle 53">
                <a:extLst>
                  <a:ext uri="{FF2B5EF4-FFF2-40B4-BE49-F238E27FC236}">
                    <a16:creationId xmlns:a16="http://schemas.microsoft.com/office/drawing/2014/main" id="{02AC3A71-C31E-4B8F-AA13-9ADE562A2C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168"/>
                <a:ext cx="1452" cy="9"/>
              </a:xfrm>
              <a:prstGeom prst="rect">
                <a:avLst/>
              </a:prstGeom>
              <a:solidFill>
                <a:srgbClr val="0000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74" name="Rectangle 54">
                <a:extLst>
                  <a:ext uri="{FF2B5EF4-FFF2-40B4-BE49-F238E27FC236}">
                    <a16:creationId xmlns:a16="http://schemas.microsoft.com/office/drawing/2014/main" id="{468F93E3-AC51-4242-BC00-90415CF8A5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177"/>
                <a:ext cx="1452" cy="9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75" name="Rectangle 55">
                <a:extLst>
                  <a:ext uri="{FF2B5EF4-FFF2-40B4-BE49-F238E27FC236}">
                    <a16:creationId xmlns:a16="http://schemas.microsoft.com/office/drawing/2014/main" id="{2939EA20-D159-46DC-AFDC-44A83AA71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186"/>
                <a:ext cx="1452" cy="9"/>
              </a:xfrm>
              <a:prstGeom prst="rect">
                <a:avLst/>
              </a:prstGeom>
              <a:solidFill>
                <a:srgbClr val="00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76" name="Rectangle 56">
                <a:extLst>
                  <a:ext uri="{FF2B5EF4-FFF2-40B4-BE49-F238E27FC236}">
                    <a16:creationId xmlns:a16="http://schemas.microsoft.com/office/drawing/2014/main" id="{D38E8906-DD50-4313-962E-CD9E49212F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195"/>
                <a:ext cx="1452" cy="10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77" name="Rectangle 57">
                <a:extLst>
                  <a:ext uri="{FF2B5EF4-FFF2-40B4-BE49-F238E27FC236}">
                    <a16:creationId xmlns:a16="http://schemas.microsoft.com/office/drawing/2014/main" id="{AEB799D4-6C17-4F0F-9336-F3AAEF416E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205"/>
                <a:ext cx="1452" cy="8"/>
              </a:xfrm>
              <a:prstGeom prst="rect">
                <a:avLst/>
              </a:prstGeom>
              <a:solidFill>
                <a:srgbClr val="000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78" name="Rectangle 58">
                <a:extLst>
                  <a:ext uri="{FF2B5EF4-FFF2-40B4-BE49-F238E27FC236}">
                    <a16:creationId xmlns:a16="http://schemas.microsoft.com/office/drawing/2014/main" id="{9F32444C-26DA-47AD-A99C-461C3810FF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213"/>
                <a:ext cx="1452" cy="10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79" name="Rectangle 59">
                <a:extLst>
                  <a:ext uri="{FF2B5EF4-FFF2-40B4-BE49-F238E27FC236}">
                    <a16:creationId xmlns:a16="http://schemas.microsoft.com/office/drawing/2014/main" id="{95B62DE1-9822-430D-847D-B636DDE89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223"/>
                <a:ext cx="1452" cy="9"/>
              </a:xfrm>
              <a:prstGeom prst="rect">
                <a:avLst/>
              </a:prstGeom>
              <a:solidFill>
                <a:srgbClr val="000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80" name="Rectangle 60">
                <a:extLst>
                  <a:ext uri="{FF2B5EF4-FFF2-40B4-BE49-F238E27FC236}">
                    <a16:creationId xmlns:a16="http://schemas.microsoft.com/office/drawing/2014/main" id="{993C6B36-53D5-4EF9-A7F2-9B5C6F152E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232"/>
                <a:ext cx="1452" cy="9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81" name="Rectangle 61">
                <a:extLst>
                  <a:ext uri="{FF2B5EF4-FFF2-40B4-BE49-F238E27FC236}">
                    <a16:creationId xmlns:a16="http://schemas.microsoft.com/office/drawing/2014/main" id="{2B75E250-AC4C-47F6-8F63-940234B20A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241"/>
                <a:ext cx="1452" cy="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82" name="Rectangle 62">
                <a:extLst>
                  <a:ext uri="{FF2B5EF4-FFF2-40B4-BE49-F238E27FC236}">
                    <a16:creationId xmlns:a16="http://schemas.microsoft.com/office/drawing/2014/main" id="{E57CFC85-7E83-44D2-A4FC-EF011EA8EC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250"/>
                <a:ext cx="1452" cy="9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83" name="Rectangle 63">
                <a:extLst>
                  <a:ext uri="{FF2B5EF4-FFF2-40B4-BE49-F238E27FC236}">
                    <a16:creationId xmlns:a16="http://schemas.microsoft.com/office/drawing/2014/main" id="{C383D486-E0EB-4EF0-886E-48B4710CEB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259"/>
                <a:ext cx="1452" cy="9"/>
              </a:xfrm>
              <a:prstGeom prst="rect">
                <a:avLst/>
              </a:prstGeom>
              <a:solidFill>
                <a:srgbClr val="000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84" name="Rectangle 64">
                <a:extLst>
                  <a:ext uri="{FF2B5EF4-FFF2-40B4-BE49-F238E27FC236}">
                    <a16:creationId xmlns:a16="http://schemas.microsoft.com/office/drawing/2014/main" id="{2A1DB252-0024-46A2-8354-D9E62471FA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268"/>
                <a:ext cx="1452" cy="9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85" name="Rectangle 65">
                <a:extLst>
                  <a:ext uri="{FF2B5EF4-FFF2-40B4-BE49-F238E27FC236}">
                    <a16:creationId xmlns:a16="http://schemas.microsoft.com/office/drawing/2014/main" id="{240D37E8-49ED-49E5-890B-D1398BA8A8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277"/>
                <a:ext cx="1452" cy="9"/>
              </a:xfrm>
              <a:prstGeom prst="rect">
                <a:avLst/>
              </a:prstGeom>
              <a:solidFill>
                <a:srgbClr val="000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86" name="Rectangle 66">
                <a:extLst>
                  <a:ext uri="{FF2B5EF4-FFF2-40B4-BE49-F238E27FC236}">
                    <a16:creationId xmlns:a16="http://schemas.microsoft.com/office/drawing/2014/main" id="{78C1DFD8-C79C-4C0B-8598-04FB2C6789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286"/>
                <a:ext cx="1452" cy="9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87" name="Rectangle 67">
                <a:extLst>
                  <a:ext uri="{FF2B5EF4-FFF2-40B4-BE49-F238E27FC236}">
                    <a16:creationId xmlns:a16="http://schemas.microsoft.com/office/drawing/2014/main" id="{2438B245-BCAB-43A1-BFC6-7745B025FB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295"/>
                <a:ext cx="1452" cy="9"/>
              </a:xfrm>
              <a:prstGeom prst="rect">
                <a:avLst/>
              </a:prstGeom>
              <a:solidFill>
                <a:srgbClr val="0000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88" name="Rectangle 68">
                <a:extLst>
                  <a:ext uri="{FF2B5EF4-FFF2-40B4-BE49-F238E27FC236}">
                    <a16:creationId xmlns:a16="http://schemas.microsoft.com/office/drawing/2014/main" id="{1023B2F3-4E4B-4A67-A0BE-99F5D2707C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304"/>
                <a:ext cx="1452" cy="9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89" name="Rectangle 69">
                <a:extLst>
                  <a:ext uri="{FF2B5EF4-FFF2-40B4-BE49-F238E27FC236}">
                    <a16:creationId xmlns:a16="http://schemas.microsoft.com/office/drawing/2014/main" id="{D8102F02-4E0E-4780-A1AC-2168CF83B0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313"/>
                <a:ext cx="1452" cy="9"/>
              </a:xfrm>
              <a:prstGeom prst="rect">
                <a:avLst/>
              </a:prstGeom>
              <a:solidFill>
                <a:srgbClr val="000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90" name="Rectangle 70">
                <a:extLst>
                  <a:ext uri="{FF2B5EF4-FFF2-40B4-BE49-F238E27FC236}">
                    <a16:creationId xmlns:a16="http://schemas.microsoft.com/office/drawing/2014/main" id="{4DB92905-385F-45FD-9249-79A9B0DD5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322"/>
                <a:ext cx="1452" cy="9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91" name="Rectangle 71">
                <a:extLst>
                  <a:ext uri="{FF2B5EF4-FFF2-40B4-BE49-F238E27FC236}">
                    <a16:creationId xmlns:a16="http://schemas.microsoft.com/office/drawing/2014/main" id="{50FA250C-2DBE-44F0-ACFC-D7F08F4286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331"/>
                <a:ext cx="1452" cy="9"/>
              </a:xfrm>
              <a:prstGeom prst="rect">
                <a:avLst/>
              </a:prstGeom>
              <a:solidFill>
                <a:srgbClr val="000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92" name="Rectangle 72">
                <a:extLst>
                  <a:ext uri="{FF2B5EF4-FFF2-40B4-BE49-F238E27FC236}">
                    <a16:creationId xmlns:a16="http://schemas.microsoft.com/office/drawing/2014/main" id="{EC58FFD0-0675-49C6-BA71-37F1A96C5D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340"/>
                <a:ext cx="1452" cy="9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93" name="Rectangle 73">
                <a:extLst>
                  <a:ext uri="{FF2B5EF4-FFF2-40B4-BE49-F238E27FC236}">
                    <a16:creationId xmlns:a16="http://schemas.microsoft.com/office/drawing/2014/main" id="{DE4A1870-589F-4F38-A069-358818AB06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349"/>
                <a:ext cx="1452" cy="9"/>
              </a:xfrm>
              <a:prstGeom prst="rect">
                <a:avLst/>
              </a:prstGeom>
              <a:solidFill>
                <a:srgbClr val="00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94" name="Rectangle 74">
                <a:extLst>
                  <a:ext uri="{FF2B5EF4-FFF2-40B4-BE49-F238E27FC236}">
                    <a16:creationId xmlns:a16="http://schemas.microsoft.com/office/drawing/2014/main" id="{A6A95418-08C5-4F2B-99ED-3F92DA7201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358"/>
                <a:ext cx="1452" cy="9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95" name="Rectangle 75">
                <a:extLst>
                  <a:ext uri="{FF2B5EF4-FFF2-40B4-BE49-F238E27FC236}">
                    <a16:creationId xmlns:a16="http://schemas.microsoft.com/office/drawing/2014/main" id="{F80F6C57-8702-4F30-9C12-4B2C06D957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367"/>
                <a:ext cx="1452" cy="9"/>
              </a:xfrm>
              <a:prstGeom prst="rect">
                <a:avLst/>
              </a:prstGeom>
              <a:solidFill>
                <a:srgbClr val="0000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96" name="Rectangle 76">
                <a:extLst>
                  <a:ext uri="{FF2B5EF4-FFF2-40B4-BE49-F238E27FC236}">
                    <a16:creationId xmlns:a16="http://schemas.microsoft.com/office/drawing/2014/main" id="{1C519D8B-F74B-4ACC-B36F-3A3479734D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376"/>
                <a:ext cx="1452" cy="10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97" name="Rectangle 77">
                <a:extLst>
                  <a:ext uri="{FF2B5EF4-FFF2-40B4-BE49-F238E27FC236}">
                    <a16:creationId xmlns:a16="http://schemas.microsoft.com/office/drawing/2014/main" id="{4966B4D2-CF47-4FA6-A5CD-3427139361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386"/>
                <a:ext cx="1452" cy="8"/>
              </a:xfrm>
              <a:prstGeom prst="rect">
                <a:avLst/>
              </a:prstGeom>
              <a:solidFill>
                <a:srgbClr val="0000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98" name="Rectangle 78">
                <a:extLst>
                  <a:ext uri="{FF2B5EF4-FFF2-40B4-BE49-F238E27FC236}">
                    <a16:creationId xmlns:a16="http://schemas.microsoft.com/office/drawing/2014/main" id="{70BD3309-E4F3-47F8-AACA-8754F2D5AF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394"/>
                <a:ext cx="1452" cy="10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99" name="Rectangle 79">
                <a:extLst>
                  <a:ext uri="{FF2B5EF4-FFF2-40B4-BE49-F238E27FC236}">
                    <a16:creationId xmlns:a16="http://schemas.microsoft.com/office/drawing/2014/main" id="{F00CBB97-ABC1-4C8D-A827-E121273762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404"/>
                <a:ext cx="1452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00" name="Rectangle 80">
                <a:extLst>
                  <a:ext uri="{FF2B5EF4-FFF2-40B4-BE49-F238E27FC236}">
                    <a16:creationId xmlns:a16="http://schemas.microsoft.com/office/drawing/2014/main" id="{EB7593B5-3323-46EC-AF8C-2B442B68DA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132"/>
                <a:ext cx="1674" cy="9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01" name="Rectangle 81">
                <a:extLst>
                  <a:ext uri="{FF2B5EF4-FFF2-40B4-BE49-F238E27FC236}">
                    <a16:creationId xmlns:a16="http://schemas.microsoft.com/office/drawing/2014/main" id="{94D92DB9-CADA-4B8E-A576-FB1AD22601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141"/>
                <a:ext cx="1674" cy="9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02" name="Rectangle 82">
                <a:extLst>
                  <a:ext uri="{FF2B5EF4-FFF2-40B4-BE49-F238E27FC236}">
                    <a16:creationId xmlns:a16="http://schemas.microsoft.com/office/drawing/2014/main" id="{BA0C382F-E507-406F-9B66-426B1D1E7F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150"/>
                <a:ext cx="1674" cy="9"/>
              </a:xfrm>
              <a:prstGeom prst="rect">
                <a:avLst/>
              </a:prstGeom>
              <a:solidFill>
                <a:srgbClr val="000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03" name="Rectangle 83">
                <a:extLst>
                  <a:ext uri="{FF2B5EF4-FFF2-40B4-BE49-F238E27FC236}">
                    <a16:creationId xmlns:a16="http://schemas.microsoft.com/office/drawing/2014/main" id="{39B5A346-AAD8-4F3A-8822-5E7934C950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159"/>
                <a:ext cx="1674" cy="9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04" name="Rectangle 84">
                <a:extLst>
                  <a:ext uri="{FF2B5EF4-FFF2-40B4-BE49-F238E27FC236}">
                    <a16:creationId xmlns:a16="http://schemas.microsoft.com/office/drawing/2014/main" id="{D3B016D5-DA32-4C5A-824E-AD0B7E3A3B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168"/>
                <a:ext cx="1674" cy="9"/>
              </a:xfrm>
              <a:prstGeom prst="rect">
                <a:avLst/>
              </a:prstGeom>
              <a:solidFill>
                <a:srgbClr val="0000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05" name="Rectangle 85">
                <a:extLst>
                  <a:ext uri="{FF2B5EF4-FFF2-40B4-BE49-F238E27FC236}">
                    <a16:creationId xmlns:a16="http://schemas.microsoft.com/office/drawing/2014/main" id="{B18AD487-BD26-49D5-B4BD-077031CDEB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177"/>
                <a:ext cx="1674" cy="9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06" name="Rectangle 86">
                <a:extLst>
                  <a:ext uri="{FF2B5EF4-FFF2-40B4-BE49-F238E27FC236}">
                    <a16:creationId xmlns:a16="http://schemas.microsoft.com/office/drawing/2014/main" id="{E901A732-11CB-4058-93D0-9E7DB66AE8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186"/>
                <a:ext cx="1674" cy="9"/>
              </a:xfrm>
              <a:prstGeom prst="rect">
                <a:avLst/>
              </a:prstGeom>
              <a:solidFill>
                <a:srgbClr val="00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07" name="Rectangle 87">
                <a:extLst>
                  <a:ext uri="{FF2B5EF4-FFF2-40B4-BE49-F238E27FC236}">
                    <a16:creationId xmlns:a16="http://schemas.microsoft.com/office/drawing/2014/main" id="{EBB25823-8F02-4079-945E-EC446E1D03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195"/>
                <a:ext cx="1674" cy="10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08" name="Rectangle 88">
                <a:extLst>
                  <a:ext uri="{FF2B5EF4-FFF2-40B4-BE49-F238E27FC236}">
                    <a16:creationId xmlns:a16="http://schemas.microsoft.com/office/drawing/2014/main" id="{2C2D170E-9724-4E6F-8B38-6CD7703B8E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205"/>
                <a:ext cx="1674" cy="8"/>
              </a:xfrm>
              <a:prstGeom prst="rect">
                <a:avLst/>
              </a:prstGeom>
              <a:solidFill>
                <a:srgbClr val="000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09" name="Rectangle 89">
                <a:extLst>
                  <a:ext uri="{FF2B5EF4-FFF2-40B4-BE49-F238E27FC236}">
                    <a16:creationId xmlns:a16="http://schemas.microsoft.com/office/drawing/2014/main" id="{62240F5F-8B4C-44BC-AB85-30A253176A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213"/>
                <a:ext cx="1674" cy="10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10" name="Rectangle 90">
                <a:extLst>
                  <a:ext uri="{FF2B5EF4-FFF2-40B4-BE49-F238E27FC236}">
                    <a16:creationId xmlns:a16="http://schemas.microsoft.com/office/drawing/2014/main" id="{DBD64917-9388-445F-8792-0E03DDA08A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223"/>
                <a:ext cx="1674" cy="9"/>
              </a:xfrm>
              <a:prstGeom prst="rect">
                <a:avLst/>
              </a:prstGeom>
              <a:solidFill>
                <a:srgbClr val="000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11" name="Rectangle 91">
                <a:extLst>
                  <a:ext uri="{FF2B5EF4-FFF2-40B4-BE49-F238E27FC236}">
                    <a16:creationId xmlns:a16="http://schemas.microsoft.com/office/drawing/2014/main" id="{B353DBA6-3018-4379-9D28-B48AC17DFA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232"/>
                <a:ext cx="1674" cy="9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12" name="Rectangle 92">
                <a:extLst>
                  <a:ext uri="{FF2B5EF4-FFF2-40B4-BE49-F238E27FC236}">
                    <a16:creationId xmlns:a16="http://schemas.microsoft.com/office/drawing/2014/main" id="{F7041958-5BE4-4C59-9CFB-A17E118225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241"/>
                <a:ext cx="1674" cy="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13" name="Rectangle 93">
                <a:extLst>
                  <a:ext uri="{FF2B5EF4-FFF2-40B4-BE49-F238E27FC236}">
                    <a16:creationId xmlns:a16="http://schemas.microsoft.com/office/drawing/2014/main" id="{D36C102C-E5E2-4B99-833C-5CB4E18007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250"/>
                <a:ext cx="1674" cy="9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14" name="Rectangle 94">
                <a:extLst>
                  <a:ext uri="{FF2B5EF4-FFF2-40B4-BE49-F238E27FC236}">
                    <a16:creationId xmlns:a16="http://schemas.microsoft.com/office/drawing/2014/main" id="{D6A53E43-E709-4749-808A-77F9E053AB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259"/>
                <a:ext cx="1674" cy="9"/>
              </a:xfrm>
              <a:prstGeom prst="rect">
                <a:avLst/>
              </a:prstGeom>
              <a:solidFill>
                <a:srgbClr val="000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15" name="Rectangle 95">
                <a:extLst>
                  <a:ext uri="{FF2B5EF4-FFF2-40B4-BE49-F238E27FC236}">
                    <a16:creationId xmlns:a16="http://schemas.microsoft.com/office/drawing/2014/main" id="{09768EC9-334B-4CA3-97A6-19DC1E4F2A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268"/>
                <a:ext cx="1674" cy="9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16" name="Rectangle 96">
                <a:extLst>
                  <a:ext uri="{FF2B5EF4-FFF2-40B4-BE49-F238E27FC236}">
                    <a16:creationId xmlns:a16="http://schemas.microsoft.com/office/drawing/2014/main" id="{3BB7743F-B3EF-490F-A375-7F6595A37E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277"/>
                <a:ext cx="1674" cy="9"/>
              </a:xfrm>
              <a:prstGeom prst="rect">
                <a:avLst/>
              </a:prstGeom>
              <a:solidFill>
                <a:srgbClr val="000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17" name="Rectangle 97">
                <a:extLst>
                  <a:ext uri="{FF2B5EF4-FFF2-40B4-BE49-F238E27FC236}">
                    <a16:creationId xmlns:a16="http://schemas.microsoft.com/office/drawing/2014/main" id="{905DF005-ACC3-4046-B9D4-35E1455BD9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286"/>
                <a:ext cx="1674" cy="9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18" name="Rectangle 98">
                <a:extLst>
                  <a:ext uri="{FF2B5EF4-FFF2-40B4-BE49-F238E27FC236}">
                    <a16:creationId xmlns:a16="http://schemas.microsoft.com/office/drawing/2014/main" id="{03A51569-66AF-44C1-B06E-B5070FBE40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295"/>
                <a:ext cx="1674" cy="9"/>
              </a:xfrm>
              <a:prstGeom prst="rect">
                <a:avLst/>
              </a:prstGeom>
              <a:solidFill>
                <a:srgbClr val="0000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19" name="Rectangle 99">
                <a:extLst>
                  <a:ext uri="{FF2B5EF4-FFF2-40B4-BE49-F238E27FC236}">
                    <a16:creationId xmlns:a16="http://schemas.microsoft.com/office/drawing/2014/main" id="{BAB78436-BE30-4803-B4B4-D323C34050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304"/>
                <a:ext cx="1674" cy="9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20" name="Rectangle 100">
                <a:extLst>
                  <a:ext uri="{FF2B5EF4-FFF2-40B4-BE49-F238E27FC236}">
                    <a16:creationId xmlns:a16="http://schemas.microsoft.com/office/drawing/2014/main" id="{76B043BD-8598-4DE1-84DE-A817D27DFC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313"/>
                <a:ext cx="1674" cy="9"/>
              </a:xfrm>
              <a:prstGeom prst="rect">
                <a:avLst/>
              </a:prstGeom>
              <a:solidFill>
                <a:srgbClr val="000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21" name="Rectangle 101">
                <a:extLst>
                  <a:ext uri="{FF2B5EF4-FFF2-40B4-BE49-F238E27FC236}">
                    <a16:creationId xmlns:a16="http://schemas.microsoft.com/office/drawing/2014/main" id="{6D6CEAF4-AFE3-4885-9115-EAE5B1A931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322"/>
                <a:ext cx="1674" cy="9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22" name="Rectangle 102">
                <a:extLst>
                  <a:ext uri="{FF2B5EF4-FFF2-40B4-BE49-F238E27FC236}">
                    <a16:creationId xmlns:a16="http://schemas.microsoft.com/office/drawing/2014/main" id="{23E4541F-E759-4887-BD06-7834A9A88E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331"/>
                <a:ext cx="1674" cy="9"/>
              </a:xfrm>
              <a:prstGeom prst="rect">
                <a:avLst/>
              </a:prstGeom>
              <a:solidFill>
                <a:srgbClr val="000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23" name="Rectangle 103">
                <a:extLst>
                  <a:ext uri="{FF2B5EF4-FFF2-40B4-BE49-F238E27FC236}">
                    <a16:creationId xmlns:a16="http://schemas.microsoft.com/office/drawing/2014/main" id="{44484456-44EE-4F7A-A7FE-14A84729E6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340"/>
                <a:ext cx="1674" cy="9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24" name="Rectangle 104">
                <a:extLst>
                  <a:ext uri="{FF2B5EF4-FFF2-40B4-BE49-F238E27FC236}">
                    <a16:creationId xmlns:a16="http://schemas.microsoft.com/office/drawing/2014/main" id="{EC583817-08A7-4432-825E-E37D6B8C2A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349"/>
                <a:ext cx="1674" cy="9"/>
              </a:xfrm>
              <a:prstGeom prst="rect">
                <a:avLst/>
              </a:prstGeom>
              <a:solidFill>
                <a:srgbClr val="00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25" name="Rectangle 105">
                <a:extLst>
                  <a:ext uri="{FF2B5EF4-FFF2-40B4-BE49-F238E27FC236}">
                    <a16:creationId xmlns:a16="http://schemas.microsoft.com/office/drawing/2014/main" id="{C35E0717-0E7F-47AA-8932-E5F407E87A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358"/>
                <a:ext cx="1674" cy="9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26" name="Rectangle 106">
                <a:extLst>
                  <a:ext uri="{FF2B5EF4-FFF2-40B4-BE49-F238E27FC236}">
                    <a16:creationId xmlns:a16="http://schemas.microsoft.com/office/drawing/2014/main" id="{C7DD1ECC-543C-47B4-97AA-36E0926547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367"/>
                <a:ext cx="1674" cy="9"/>
              </a:xfrm>
              <a:prstGeom prst="rect">
                <a:avLst/>
              </a:prstGeom>
              <a:solidFill>
                <a:srgbClr val="0000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27" name="Rectangle 107">
                <a:extLst>
                  <a:ext uri="{FF2B5EF4-FFF2-40B4-BE49-F238E27FC236}">
                    <a16:creationId xmlns:a16="http://schemas.microsoft.com/office/drawing/2014/main" id="{DD1673F3-15F1-4141-8C89-48016AB413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376"/>
                <a:ext cx="1674" cy="10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28" name="Rectangle 108">
                <a:extLst>
                  <a:ext uri="{FF2B5EF4-FFF2-40B4-BE49-F238E27FC236}">
                    <a16:creationId xmlns:a16="http://schemas.microsoft.com/office/drawing/2014/main" id="{86041C88-965A-434C-950B-A7E759C23C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386"/>
                <a:ext cx="1674" cy="8"/>
              </a:xfrm>
              <a:prstGeom prst="rect">
                <a:avLst/>
              </a:prstGeom>
              <a:solidFill>
                <a:srgbClr val="0000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29" name="Rectangle 109">
                <a:extLst>
                  <a:ext uri="{FF2B5EF4-FFF2-40B4-BE49-F238E27FC236}">
                    <a16:creationId xmlns:a16="http://schemas.microsoft.com/office/drawing/2014/main" id="{5A2145F3-B29A-4B0F-BB59-049ECD09D4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394"/>
                <a:ext cx="1674" cy="10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30" name="Rectangle 110">
                <a:extLst>
                  <a:ext uri="{FF2B5EF4-FFF2-40B4-BE49-F238E27FC236}">
                    <a16:creationId xmlns:a16="http://schemas.microsoft.com/office/drawing/2014/main" id="{B907980F-100B-44E1-A7C5-ABA1F25092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404"/>
                <a:ext cx="167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31" name="Rectangle 111">
                <a:extLst>
                  <a:ext uri="{FF2B5EF4-FFF2-40B4-BE49-F238E27FC236}">
                    <a16:creationId xmlns:a16="http://schemas.microsoft.com/office/drawing/2014/main" id="{F094C749-EBD8-4B46-A19C-F7349BAC6D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136"/>
                <a:ext cx="1674" cy="27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32" name="Rectangle 112">
                <a:extLst>
                  <a:ext uri="{FF2B5EF4-FFF2-40B4-BE49-F238E27FC236}">
                    <a16:creationId xmlns:a16="http://schemas.microsoft.com/office/drawing/2014/main" id="{2A34E9A9-7CC5-4075-9572-48EDC63FBF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132"/>
                <a:ext cx="1674" cy="9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33" name="Rectangle 113">
                <a:extLst>
                  <a:ext uri="{FF2B5EF4-FFF2-40B4-BE49-F238E27FC236}">
                    <a16:creationId xmlns:a16="http://schemas.microsoft.com/office/drawing/2014/main" id="{74AE9B9B-546E-4AB0-AED0-1CA0E6D301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141"/>
                <a:ext cx="1674" cy="9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34" name="Rectangle 114">
                <a:extLst>
                  <a:ext uri="{FF2B5EF4-FFF2-40B4-BE49-F238E27FC236}">
                    <a16:creationId xmlns:a16="http://schemas.microsoft.com/office/drawing/2014/main" id="{DBF4D8F3-B3AA-4A61-B991-7D2C65E1FB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150"/>
                <a:ext cx="1674" cy="9"/>
              </a:xfrm>
              <a:prstGeom prst="rect">
                <a:avLst/>
              </a:prstGeom>
              <a:solidFill>
                <a:srgbClr val="000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35" name="Rectangle 115">
                <a:extLst>
                  <a:ext uri="{FF2B5EF4-FFF2-40B4-BE49-F238E27FC236}">
                    <a16:creationId xmlns:a16="http://schemas.microsoft.com/office/drawing/2014/main" id="{14CAB705-C7EB-4893-A164-48A1405FB0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159"/>
                <a:ext cx="1674" cy="9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36" name="Rectangle 116">
                <a:extLst>
                  <a:ext uri="{FF2B5EF4-FFF2-40B4-BE49-F238E27FC236}">
                    <a16:creationId xmlns:a16="http://schemas.microsoft.com/office/drawing/2014/main" id="{D4D30195-E086-4538-A6E1-05207E408A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168"/>
                <a:ext cx="1674" cy="9"/>
              </a:xfrm>
              <a:prstGeom prst="rect">
                <a:avLst/>
              </a:prstGeom>
              <a:solidFill>
                <a:srgbClr val="0000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37" name="Rectangle 117">
                <a:extLst>
                  <a:ext uri="{FF2B5EF4-FFF2-40B4-BE49-F238E27FC236}">
                    <a16:creationId xmlns:a16="http://schemas.microsoft.com/office/drawing/2014/main" id="{1DF8C2DF-F61A-4876-B368-5A6E3AF163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177"/>
                <a:ext cx="1674" cy="9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38" name="Rectangle 118">
                <a:extLst>
                  <a:ext uri="{FF2B5EF4-FFF2-40B4-BE49-F238E27FC236}">
                    <a16:creationId xmlns:a16="http://schemas.microsoft.com/office/drawing/2014/main" id="{44CE32D8-2F2A-4E16-B8E0-9E3BB3186D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186"/>
                <a:ext cx="1674" cy="9"/>
              </a:xfrm>
              <a:prstGeom prst="rect">
                <a:avLst/>
              </a:prstGeom>
              <a:solidFill>
                <a:srgbClr val="00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39" name="Rectangle 119">
                <a:extLst>
                  <a:ext uri="{FF2B5EF4-FFF2-40B4-BE49-F238E27FC236}">
                    <a16:creationId xmlns:a16="http://schemas.microsoft.com/office/drawing/2014/main" id="{0A4D2CA4-72BC-484C-B9E4-C9E022F191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195"/>
                <a:ext cx="1674" cy="10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40" name="Rectangle 120">
                <a:extLst>
                  <a:ext uri="{FF2B5EF4-FFF2-40B4-BE49-F238E27FC236}">
                    <a16:creationId xmlns:a16="http://schemas.microsoft.com/office/drawing/2014/main" id="{3338D799-1484-45E9-8485-E7BBD909D6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205"/>
                <a:ext cx="1674" cy="8"/>
              </a:xfrm>
              <a:prstGeom prst="rect">
                <a:avLst/>
              </a:prstGeom>
              <a:solidFill>
                <a:srgbClr val="000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41" name="Rectangle 121">
                <a:extLst>
                  <a:ext uri="{FF2B5EF4-FFF2-40B4-BE49-F238E27FC236}">
                    <a16:creationId xmlns:a16="http://schemas.microsoft.com/office/drawing/2014/main" id="{49F0F1E2-0C92-431B-B4A3-845B29A1F8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213"/>
                <a:ext cx="1674" cy="10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42" name="Rectangle 122">
                <a:extLst>
                  <a:ext uri="{FF2B5EF4-FFF2-40B4-BE49-F238E27FC236}">
                    <a16:creationId xmlns:a16="http://schemas.microsoft.com/office/drawing/2014/main" id="{1948697C-492A-4DE0-9565-FCBE46A611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223"/>
                <a:ext cx="1674" cy="9"/>
              </a:xfrm>
              <a:prstGeom prst="rect">
                <a:avLst/>
              </a:prstGeom>
              <a:solidFill>
                <a:srgbClr val="000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43" name="Rectangle 123">
                <a:extLst>
                  <a:ext uri="{FF2B5EF4-FFF2-40B4-BE49-F238E27FC236}">
                    <a16:creationId xmlns:a16="http://schemas.microsoft.com/office/drawing/2014/main" id="{3FC880FB-A4D5-4B01-8FB1-17D293D64C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232"/>
                <a:ext cx="1674" cy="9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44" name="Rectangle 124">
                <a:extLst>
                  <a:ext uri="{FF2B5EF4-FFF2-40B4-BE49-F238E27FC236}">
                    <a16:creationId xmlns:a16="http://schemas.microsoft.com/office/drawing/2014/main" id="{934792A7-E5A8-4A52-B3B2-4248436010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241"/>
                <a:ext cx="1674" cy="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45" name="Rectangle 125">
                <a:extLst>
                  <a:ext uri="{FF2B5EF4-FFF2-40B4-BE49-F238E27FC236}">
                    <a16:creationId xmlns:a16="http://schemas.microsoft.com/office/drawing/2014/main" id="{9C174A01-5177-40D5-95FB-B064A37B66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250"/>
                <a:ext cx="1674" cy="9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46" name="Rectangle 126">
                <a:extLst>
                  <a:ext uri="{FF2B5EF4-FFF2-40B4-BE49-F238E27FC236}">
                    <a16:creationId xmlns:a16="http://schemas.microsoft.com/office/drawing/2014/main" id="{C2246B23-2DC5-44E6-8F8C-EC848DFD8C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259"/>
                <a:ext cx="1674" cy="9"/>
              </a:xfrm>
              <a:prstGeom prst="rect">
                <a:avLst/>
              </a:prstGeom>
              <a:solidFill>
                <a:srgbClr val="000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47" name="Rectangle 127">
                <a:extLst>
                  <a:ext uri="{FF2B5EF4-FFF2-40B4-BE49-F238E27FC236}">
                    <a16:creationId xmlns:a16="http://schemas.microsoft.com/office/drawing/2014/main" id="{CFBC8851-81F7-45DE-A485-67D8977408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268"/>
                <a:ext cx="1674" cy="9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48" name="Rectangle 128">
                <a:extLst>
                  <a:ext uri="{FF2B5EF4-FFF2-40B4-BE49-F238E27FC236}">
                    <a16:creationId xmlns:a16="http://schemas.microsoft.com/office/drawing/2014/main" id="{DD6FCD3F-0783-4927-9F1D-E609D4514B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277"/>
                <a:ext cx="1674" cy="9"/>
              </a:xfrm>
              <a:prstGeom prst="rect">
                <a:avLst/>
              </a:prstGeom>
              <a:solidFill>
                <a:srgbClr val="000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49" name="Rectangle 129">
                <a:extLst>
                  <a:ext uri="{FF2B5EF4-FFF2-40B4-BE49-F238E27FC236}">
                    <a16:creationId xmlns:a16="http://schemas.microsoft.com/office/drawing/2014/main" id="{788AF578-E1A4-4E6C-9C15-6FEA2F941B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286"/>
                <a:ext cx="1674" cy="9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50" name="Rectangle 130">
                <a:extLst>
                  <a:ext uri="{FF2B5EF4-FFF2-40B4-BE49-F238E27FC236}">
                    <a16:creationId xmlns:a16="http://schemas.microsoft.com/office/drawing/2014/main" id="{C30C0F8C-5308-412E-9D30-44A3C2660F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295"/>
                <a:ext cx="1674" cy="9"/>
              </a:xfrm>
              <a:prstGeom prst="rect">
                <a:avLst/>
              </a:prstGeom>
              <a:solidFill>
                <a:srgbClr val="0000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51" name="Rectangle 131">
                <a:extLst>
                  <a:ext uri="{FF2B5EF4-FFF2-40B4-BE49-F238E27FC236}">
                    <a16:creationId xmlns:a16="http://schemas.microsoft.com/office/drawing/2014/main" id="{645E38F3-C957-47B3-B4D7-901AF20E29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304"/>
                <a:ext cx="1674" cy="9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52" name="Rectangle 132">
                <a:extLst>
                  <a:ext uri="{FF2B5EF4-FFF2-40B4-BE49-F238E27FC236}">
                    <a16:creationId xmlns:a16="http://schemas.microsoft.com/office/drawing/2014/main" id="{20479E9C-C538-4D7F-83F3-1F5D696940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313"/>
                <a:ext cx="1674" cy="9"/>
              </a:xfrm>
              <a:prstGeom prst="rect">
                <a:avLst/>
              </a:prstGeom>
              <a:solidFill>
                <a:srgbClr val="000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53" name="Rectangle 133">
                <a:extLst>
                  <a:ext uri="{FF2B5EF4-FFF2-40B4-BE49-F238E27FC236}">
                    <a16:creationId xmlns:a16="http://schemas.microsoft.com/office/drawing/2014/main" id="{5F9BE747-675E-4CCB-BF8C-0BD5C4B772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322"/>
                <a:ext cx="1674" cy="9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54" name="Rectangle 134">
                <a:extLst>
                  <a:ext uri="{FF2B5EF4-FFF2-40B4-BE49-F238E27FC236}">
                    <a16:creationId xmlns:a16="http://schemas.microsoft.com/office/drawing/2014/main" id="{CA61322F-9247-48B1-BD1A-90BF03E5BA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331"/>
                <a:ext cx="1674" cy="9"/>
              </a:xfrm>
              <a:prstGeom prst="rect">
                <a:avLst/>
              </a:prstGeom>
              <a:solidFill>
                <a:srgbClr val="000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55" name="Rectangle 135">
                <a:extLst>
                  <a:ext uri="{FF2B5EF4-FFF2-40B4-BE49-F238E27FC236}">
                    <a16:creationId xmlns:a16="http://schemas.microsoft.com/office/drawing/2014/main" id="{0B3EB89B-1726-41D0-B4E5-B6A3C20E70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340"/>
                <a:ext cx="1674" cy="9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56" name="Rectangle 136">
                <a:extLst>
                  <a:ext uri="{FF2B5EF4-FFF2-40B4-BE49-F238E27FC236}">
                    <a16:creationId xmlns:a16="http://schemas.microsoft.com/office/drawing/2014/main" id="{E66D4CFC-A8F3-4C45-B097-FC3A2456CD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349"/>
                <a:ext cx="1674" cy="9"/>
              </a:xfrm>
              <a:prstGeom prst="rect">
                <a:avLst/>
              </a:prstGeom>
              <a:solidFill>
                <a:srgbClr val="00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57" name="Rectangle 137">
                <a:extLst>
                  <a:ext uri="{FF2B5EF4-FFF2-40B4-BE49-F238E27FC236}">
                    <a16:creationId xmlns:a16="http://schemas.microsoft.com/office/drawing/2014/main" id="{48D53581-F233-4A7C-BD13-29070F6DF8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358"/>
                <a:ext cx="1674" cy="9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58" name="Rectangle 138">
                <a:extLst>
                  <a:ext uri="{FF2B5EF4-FFF2-40B4-BE49-F238E27FC236}">
                    <a16:creationId xmlns:a16="http://schemas.microsoft.com/office/drawing/2014/main" id="{D30B15AD-2182-48A1-8F07-2DEEEA34F4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367"/>
                <a:ext cx="1674" cy="9"/>
              </a:xfrm>
              <a:prstGeom prst="rect">
                <a:avLst/>
              </a:prstGeom>
              <a:solidFill>
                <a:srgbClr val="0000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59" name="Rectangle 139">
                <a:extLst>
                  <a:ext uri="{FF2B5EF4-FFF2-40B4-BE49-F238E27FC236}">
                    <a16:creationId xmlns:a16="http://schemas.microsoft.com/office/drawing/2014/main" id="{070D7CC1-032B-414F-90D2-8E88EDD641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376"/>
                <a:ext cx="1674" cy="10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60" name="Rectangle 140">
                <a:extLst>
                  <a:ext uri="{FF2B5EF4-FFF2-40B4-BE49-F238E27FC236}">
                    <a16:creationId xmlns:a16="http://schemas.microsoft.com/office/drawing/2014/main" id="{03F84C19-7D2E-46AF-86CF-AFDFD77E25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386"/>
                <a:ext cx="1674" cy="8"/>
              </a:xfrm>
              <a:prstGeom prst="rect">
                <a:avLst/>
              </a:prstGeom>
              <a:solidFill>
                <a:srgbClr val="0000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61" name="Rectangle 141">
                <a:extLst>
                  <a:ext uri="{FF2B5EF4-FFF2-40B4-BE49-F238E27FC236}">
                    <a16:creationId xmlns:a16="http://schemas.microsoft.com/office/drawing/2014/main" id="{7DA559C7-61BA-4B30-B5B0-CA23A46690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394"/>
                <a:ext cx="1674" cy="10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62" name="Rectangle 142">
                <a:extLst>
                  <a:ext uri="{FF2B5EF4-FFF2-40B4-BE49-F238E27FC236}">
                    <a16:creationId xmlns:a16="http://schemas.microsoft.com/office/drawing/2014/main" id="{277110AB-D29F-48CD-BAE0-B457238AA8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404"/>
                <a:ext cx="167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63" name="Rectangle 143">
                <a:extLst>
                  <a:ext uri="{FF2B5EF4-FFF2-40B4-BE49-F238E27FC236}">
                    <a16:creationId xmlns:a16="http://schemas.microsoft.com/office/drawing/2014/main" id="{63DC27A9-48B1-4C9B-BC6B-E1C573E2F5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132"/>
                <a:ext cx="953" cy="9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64" name="Rectangle 144">
                <a:extLst>
                  <a:ext uri="{FF2B5EF4-FFF2-40B4-BE49-F238E27FC236}">
                    <a16:creationId xmlns:a16="http://schemas.microsoft.com/office/drawing/2014/main" id="{396D13A7-C6C3-4FDA-AE10-673CC214B0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141"/>
                <a:ext cx="953" cy="9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65" name="Rectangle 145">
                <a:extLst>
                  <a:ext uri="{FF2B5EF4-FFF2-40B4-BE49-F238E27FC236}">
                    <a16:creationId xmlns:a16="http://schemas.microsoft.com/office/drawing/2014/main" id="{0727F6F2-B2CA-4F53-A8F4-B54B972A4E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150"/>
                <a:ext cx="953" cy="9"/>
              </a:xfrm>
              <a:prstGeom prst="rect">
                <a:avLst/>
              </a:prstGeom>
              <a:solidFill>
                <a:srgbClr val="000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66" name="Rectangle 146">
                <a:extLst>
                  <a:ext uri="{FF2B5EF4-FFF2-40B4-BE49-F238E27FC236}">
                    <a16:creationId xmlns:a16="http://schemas.microsoft.com/office/drawing/2014/main" id="{96DFDC31-E281-4572-986B-BB5D00665C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159"/>
                <a:ext cx="953" cy="9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67" name="Rectangle 147">
                <a:extLst>
                  <a:ext uri="{FF2B5EF4-FFF2-40B4-BE49-F238E27FC236}">
                    <a16:creationId xmlns:a16="http://schemas.microsoft.com/office/drawing/2014/main" id="{BA6C1D34-58B0-47C3-B9BA-AA91C5310D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168"/>
                <a:ext cx="953" cy="9"/>
              </a:xfrm>
              <a:prstGeom prst="rect">
                <a:avLst/>
              </a:prstGeom>
              <a:solidFill>
                <a:srgbClr val="0000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68" name="Rectangle 148">
                <a:extLst>
                  <a:ext uri="{FF2B5EF4-FFF2-40B4-BE49-F238E27FC236}">
                    <a16:creationId xmlns:a16="http://schemas.microsoft.com/office/drawing/2014/main" id="{6691F7EB-57E7-4107-A121-AB5604A7C6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177"/>
                <a:ext cx="953" cy="9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69" name="Rectangle 149">
                <a:extLst>
                  <a:ext uri="{FF2B5EF4-FFF2-40B4-BE49-F238E27FC236}">
                    <a16:creationId xmlns:a16="http://schemas.microsoft.com/office/drawing/2014/main" id="{0530F9AD-0C3C-43E8-9A2F-D6EE40BBEE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186"/>
                <a:ext cx="953" cy="9"/>
              </a:xfrm>
              <a:prstGeom prst="rect">
                <a:avLst/>
              </a:prstGeom>
              <a:solidFill>
                <a:srgbClr val="00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70" name="Rectangle 150">
                <a:extLst>
                  <a:ext uri="{FF2B5EF4-FFF2-40B4-BE49-F238E27FC236}">
                    <a16:creationId xmlns:a16="http://schemas.microsoft.com/office/drawing/2014/main" id="{872B077F-B4B1-4772-A38E-CE03BF972B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195"/>
                <a:ext cx="953" cy="10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71" name="Rectangle 151">
                <a:extLst>
                  <a:ext uri="{FF2B5EF4-FFF2-40B4-BE49-F238E27FC236}">
                    <a16:creationId xmlns:a16="http://schemas.microsoft.com/office/drawing/2014/main" id="{F75E1E5A-7446-46D1-8A1A-077B8F4578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205"/>
                <a:ext cx="953" cy="8"/>
              </a:xfrm>
              <a:prstGeom prst="rect">
                <a:avLst/>
              </a:prstGeom>
              <a:solidFill>
                <a:srgbClr val="000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72" name="Rectangle 152">
                <a:extLst>
                  <a:ext uri="{FF2B5EF4-FFF2-40B4-BE49-F238E27FC236}">
                    <a16:creationId xmlns:a16="http://schemas.microsoft.com/office/drawing/2014/main" id="{DD3C6CEA-1A57-4521-B0C3-70819F0DC9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213"/>
                <a:ext cx="953" cy="10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73" name="Rectangle 153">
                <a:extLst>
                  <a:ext uri="{FF2B5EF4-FFF2-40B4-BE49-F238E27FC236}">
                    <a16:creationId xmlns:a16="http://schemas.microsoft.com/office/drawing/2014/main" id="{A0678AF2-3A10-4677-9696-AA67FC3BB3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223"/>
                <a:ext cx="953" cy="9"/>
              </a:xfrm>
              <a:prstGeom prst="rect">
                <a:avLst/>
              </a:prstGeom>
              <a:solidFill>
                <a:srgbClr val="000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74" name="Rectangle 154">
                <a:extLst>
                  <a:ext uri="{FF2B5EF4-FFF2-40B4-BE49-F238E27FC236}">
                    <a16:creationId xmlns:a16="http://schemas.microsoft.com/office/drawing/2014/main" id="{9D488ABB-2E15-4489-91DF-5CA6E2D3E7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232"/>
                <a:ext cx="953" cy="9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75" name="Rectangle 155">
                <a:extLst>
                  <a:ext uri="{FF2B5EF4-FFF2-40B4-BE49-F238E27FC236}">
                    <a16:creationId xmlns:a16="http://schemas.microsoft.com/office/drawing/2014/main" id="{5C32EF14-8C5A-4C5B-ACC8-0797C9B476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241"/>
                <a:ext cx="953" cy="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76" name="Rectangle 156">
                <a:extLst>
                  <a:ext uri="{FF2B5EF4-FFF2-40B4-BE49-F238E27FC236}">
                    <a16:creationId xmlns:a16="http://schemas.microsoft.com/office/drawing/2014/main" id="{3AB201C4-A1E7-4190-B447-7D67EBD7E6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250"/>
                <a:ext cx="953" cy="9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77" name="Rectangle 157">
                <a:extLst>
                  <a:ext uri="{FF2B5EF4-FFF2-40B4-BE49-F238E27FC236}">
                    <a16:creationId xmlns:a16="http://schemas.microsoft.com/office/drawing/2014/main" id="{B18E6B77-D3A4-4FBE-8066-045C06C519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259"/>
                <a:ext cx="953" cy="9"/>
              </a:xfrm>
              <a:prstGeom prst="rect">
                <a:avLst/>
              </a:prstGeom>
              <a:solidFill>
                <a:srgbClr val="000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78" name="Rectangle 158">
                <a:extLst>
                  <a:ext uri="{FF2B5EF4-FFF2-40B4-BE49-F238E27FC236}">
                    <a16:creationId xmlns:a16="http://schemas.microsoft.com/office/drawing/2014/main" id="{650AC18B-D5E0-4055-BEC7-5D5258BA6E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268"/>
                <a:ext cx="953" cy="9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79" name="Rectangle 159">
                <a:extLst>
                  <a:ext uri="{FF2B5EF4-FFF2-40B4-BE49-F238E27FC236}">
                    <a16:creationId xmlns:a16="http://schemas.microsoft.com/office/drawing/2014/main" id="{2E9544CD-0838-4817-A2F5-78E2506596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277"/>
                <a:ext cx="953" cy="9"/>
              </a:xfrm>
              <a:prstGeom prst="rect">
                <a:avLst/>
              </a:prstGeom>
              <a:solidFill>
                <a:srgbClr val="000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80" name="Rectangle 160">
                <a:extLst>
                  <a:ext uri="{FF2B5EF4-FFF2-40B4-BE49-F238E27FC236}">
                    <a16:creationId xmlns:a16="http://schemas.microsoft.com/office/drawing/2014/main" id="{2F3DD50F-BE73-4420-8B23-160AC9AFF9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286"/>
                <a:ext cx="953" cy="9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81" name="Rectangle 161">
                <a:extLst>
                  <a:ext uri="{FF2B5EF4-FFF2-40B4-BE49-F238E27FC236}">
                    <a16:creationId xmlns:a16="http://schemas.microsoft.com/office/drawing/2014/main" id="{B2F5EF0E-9256-4F75-BDF4-7B3A97870E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295"/>
                <a:ext cx="953" cy="9"/>
              </a:xfrm>
              <a:prstGeom prst="rect">
                <a:avLst/>
              </a:prstGeom>
              <a:solidFill>
                <a:srgbClr val="0000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82" name="Rectangle 162">
                <a:extLst>
                  <a:ext uri="{FF2B5EF4-FFF2-40B4-BE49-F238E27FC236}">
                    <a16:creationId xmlns:a16="http://schemas.microsoft.com/office/drawing/2014/main" id="{AA4265D2-9AE4-43E4-9EE4-C381F1C0E7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304"/>
                <a:ext cx="953" cy="9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83" name="Rectangle 163">
                <a:extLst>
                  <a:ext uri="{FF2B5EF4-FFF2-40B4-BE49-F238E27FC236}">
                    <a16:creationId xmlns:a16="http://schemas.microsoft.com/office/drawing/2014/main" id="{E4D6BEE6-D174-46F0-9B6B-C18A678EF9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313"/>
                <a:ext cx="953" cy="9"/>
              </a:xfrm>
              <a:prstGeom prst="rect">
                <a:avLst/>
              </a:prstGeom>
              <a:solidFill>
                <a:srgbClr val="000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84" name="Rectangle 164">
                <a:extLst>
                  <a:ext uri="{FF2B5EF4-FFF2-40B4-BE49-F238E27FC236}">
                    <a16:creationId xmlns:a16="http://schemas.microsoft.com/office/drawing/2014/main" id="{465B6775-A8B8-4CE2-AE74-E232C6F7E0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322"/>
                <a:ext cx="953" cy="9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85" name="Rectangle 165">
                <a:extLst>
                  <a:ext uri="{FF2B5EF4-FFF2-40B4-BE49-F238E27FC236}">
                    <a16:creationId xmlns:a16="http://schemas.microsoft.com/office/drawing/2014/main" id="{C5246CB3-1660-4F38-A25D-26193D7962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331"/>
                <a:ext cx="953" cy="9"/>
              </a:xfrm>
              <a:prstGeom prst="rect">
                <a:avLst/>
              </a:prstGeom>
              <a:solidFill>
                <a:srgbClr val="000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86" name="Rectangle 166">
                <a:extLst>
                  <a:ext uri="{FF2B5EF4-FFF2-40B4-BE49-F238E27FC236}">
                    <a16:creationId xmlns:a16="http://schemas.microsoft.com/office/drawing/2014/main" id="{CD4F07D8-9AB7-4DF4-85F4-3CF639912E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340"/>
                <a:ext cx="953" cy="9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87" name="Rectangle 167">
                <a:extLst>
                  <a:ext uri="{FF2B5EF4-FFF2-40B4-BE49-F238E27FC236}">
                    <a16:creationId xmlns:a16="http://schemas.microsoft.com/office/drawing/2014/main" id="{905E9502-683F-4494-9635-B31D796E63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349"/>
                <a:ext cx="953" cy="9"/>
              </a:xfrm>
              <a:prstGeom prst="rect">
                <a:avLst/>
              </a:prstGeom>
              <a:solidFill>
                <a:srgbClr val="00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88" name="Rectangle 168">
                <a:extLst>
                  <a:ext uri="{FF2B5EF4-FFF2-40B4-BE49-F238E27FC236}">
                    <a16:creationId xmlns:a16="http://schemas.microsoft.com/office/drawing/2014/main" id="{8F079169-9EC4-44BE-B49A-347615D301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358"/>
                <a:ext cx="953" cy="9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89" name="Rectangle 169">
                <a:extLst>
                  <a:ext uri="{FF2B5EF4-FFF2-40B4-BE49-F238E27FC236}">
                    <a16:creationId xmlns:a16="http://schemas.microsoft.com/office/drawing/2014/main" id="{2D81B681-88CF-4106-8FB9-5ED95B8B15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367"/>
                <a:ext cx="953" cy="9"/>
              </a:xfrm>
              <a:prstGeom prst="rect">
                <a:avLst/>
              </a:prstGeom>
              <a:solidFill>
                <a:srgbClr val="0000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90" name="Rectangle 170">
                <a:extLst>
                  <a:ext uri="{FF2B5EF4-FFF2-40B4-BE49-F238E27FC236}">
                    <a16:creationId xmlns:a16="http://schemas.microsoft.com/office/drawing/2014/main" id="{F1FE9EDE-D62B-456C-B62F-836FDBD3DC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376"/>
                <a:ext cx="953" cy="10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91" name="Rectangle 171">
                <a:extLst>
                  <a:ext uri="{FF2B5EF4-FFF2-40B4-BE49-F238E27FC236}">
                    <a16:creationId xmlns:a16="http://schemas.microsoft.com/office/drawing/2014/main" id="{1CA79753-0C24-4D08-A5AD-A385C0B49C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386"/>
                <a:ext cx="953" cy="8"/>
              </a:xfrm>
              <a:prstGeom prst="rect">
                <a:avLst/>
              </a:prstGeom>
              <a:solidFill>
                <a:srgbClr val="0000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92" name="Rectangle 172">
                <a:extLst>
                  <a:ext uri="{FF2B5EF4-FFF2-40B4-BE49-F238E27FC236}">
                    <a16:creationId xmlns:a16="http://schemas.microsoft.com/office/drawing/2014/main" id="{B5E3982F-DA06-47D0-B050-5C0956AE3C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394"/>
                <a:ext cx="953" cy="10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93" name="Rectangle 173">
                <a:extLst>
                  <a:ext uri="{FF2B5EF4-FFF2-40B4-BE49-F238E27FC236}">
                    <a16:creationId xmlns:a16="http://schemas.microsoft.com/office/drawing/2014/main" id="{C81D2B43-0124-483B-9FD5-1E5C16A957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404"/>
                <a:ext cx="953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94" name="Rectangle 174">
                <a:extLst>
                  <a:ext uri="{FF2B5EF4-FFF2-40B4-BE49-F238E27FC236}">
                    <a16:creationId xmlns:a16="http://schemas.microsoft.com/office/drawing/2014/main" id="{5C865C13-A6CB-400F-A7EA-977BB9EBD4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136"/>
                <a:ext cx="953" cy="27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95" name="Rectangle 175">
                <a:extLst>
                  <a:ext uri="{FF2B5EF4-FFF2-40B4-BE49-F238E27FC236}">
                    <a16:creationId xmlns:a16="http://schemas.microsoft.com/office/drawing/2014/main" id="{88914AA1-A25D-4083-A0AF-2E10C9C415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132"/>
                <a:ext cx="953" cy="9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96" name="Rectangle 176">
                <a:extLst>
                  <a:ext uri="{FF2B5EF4-FFF2-40B4-BE49-F238E27FC236}">
                    <a16:creationId xmlns:a16="http://schemas.microsoft.com/office/drawing/2014/main" id="{2CD12D5F-187D-4B74-A0ED-E678EE67E8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141"/>
                <a:ext cx="953" cy="9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97" name="Rectangle 177">
                <a:extLst>
                  <a:ext uri="{FF2B5EF4-FFF2-40B4-BE49-F238E27FC236}">
                    <a16:creationId xmlns:a16="http://schemas.microsoft.com/office/drawing/2014/main" id="{BBE052E2-AF00-4D6F-A957-90F6B0A06C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150"/>
                <a:ext cx="953" cy="9"/>
              </a:xfrm>
              <a:prstGeom prst="rect">
                <a:avLst/>
              </a:prstGeom>
              <a:solidFill>
                <a:srgbClr val="000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98" name="Rectangle 178">
                <a:extLst>
                  <a:ext uri="{FF2B5EF4-FFF2-40B4-BE49-F238E27FC236}">
                    <a16:creationId xmlns:a16="http://schemas.microsoft.com/office/drawing/2014/main" id="{1DE76F61-F67D-46A9-84A9-EE89DE1E7F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159"/>
                <a:ext cx="953" cy="9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99" name="Rectangle 179">
                <a:extLst>
                  <a:ext uri="{FF2B5EF4-FFF2-40B4-BE49-F238E27FC236}">
                    <a16:creationId xmlns:a16="http://schemas.microsoft.com/office/drawing/2014/main" id="{364E01B0-1C30-489F-9E68-444516BBBC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168"/>
                <a:ext cx="953" cy="9"/>
              </a:xfrm>
              <a:prstGeom prst="rect">
                <a:avLst/>
              </a:prstGeom>
              <a:solidFill>
                <a:srgbClr val="0000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100" name="Rectangle 180">
                <a:extLst>
                  <a:ext uri="{FF2B5EF4-FFF2-40B4-BE49-F238E27FC236}">
                    <a16:creationId xmlns:a16="http://schemas.microsoft.com/office/drawing/2014/main" id="{8250A204-CFB8-44BB-AB0B-2FC17F6839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177"/>
                <a:ext cx="953" cy="9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101" name="Rectangle 181">
                <a:extLst>
                  <a:ext uri="{FF2B5EF4-FFF2-40B4-BE49-F238E27FC236}">
                    <a16:creationId xmlns:a16="http://schemas.microsoft.com/office/drawing/2014/main" id="{E3CA6D42-54C1-48B4-8234-3A0E7A8E1A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186"/>
                <a:ext cx="953" cy="9"/>
              </a:xfrm>
              <a:prstGeom prst="rect">
                <a:avLst/>
              </a:prstGeom>
              <a:solidFill>
                <a:srgbClr val="00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102" name="Rectangle 182">
                <a:extLst>
                  <a:ext uri="{FF2B5EF4-FFF2-40B4-BE49-F238E27FC236}">
                    <a16:creationId xmlns:a16="http://schemas.microsoft.com/office/drawing/2014/main" id="{9E8BD5C3-0C50-418B-AFE5-F023071A18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195"/>
                <a:ext cx="953" cy="10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103" name="Rectangle 183">
                <a:extLst>
                  <a:ext uri="{FF2B5EF4-FFF2-40B4-BE49-F238E27FC236}">
                    <a16:creationId xmlns:a16="http://schemas.microsoft.com/office/drawing/2014/main" id="{5D55E758-BD10-477E-AF43-0816730336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205"/>
                <a:ext cx="953" cy="8"/>
              </a:xfrm>
              <a:prstGeom prst="rect">
                <a:avLst/>
              </a:prstGeom>
              <a:solidFill>
                <a:srgbClr val="000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104" name="Rectangle 184">
                <a:extLst>
                  <a:ext uri="{FF2B5EF4-FFF2-40B4-BE49-F238E27FC236}">
                    <a16:creationId xmlns:a16="http://schemas.microsoft.com/office/drawing/2014/main" id="{E3918BC3-B77E-4857-ABBD-2DE6526379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213"/>
                <a:ext cx="953" cy="10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105" name="Rectangle 185">
                <a:extLst>
                  <a:ext uri="{FF2B5EF4-FFF2-40B4-BE49-F238E27FC236}">
                    <a16:creationId xmlns:a16="http://schemas.microsoft.com/office/drawing/2014/main" id="{93BC73C7-68FF-499E-B023-B9A836511C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223"/>
                <a:ext cx="953" cy="9"/>
              </a:xfrm>
              <a:prstGeom prst="rect">
                <a:avLst/>
              </a:prstGeom>
              <a:solidFill>
                <a:srgbClr val="000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106" name="Rectangle 186">
                <a:extLst>
                  <a:ext uri="{FF2B5EF4-FFF2-40B4-BE49-F238E27FC236}">
                    <a16:creationId xmlns:a16="http://schemas.microsoft.com/office/drawing/2014/main" id="{90969C61-5CD2-4CB9-ABF6-5BE8DD723F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232"/>
                <a:ext cx="953" cy="9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107" name="Rectangle 187">
                <a:extLst>
                  <a:ext uri="{FF2B5EF4-FFF2-40B4-BE49-F238E27FC236}">
                    <a16:creationId xmlns:a16="http://schemas.microsoft.com/office/drawing/2014/main" id="{920D0F03-DE4F-46CA-B66C-064D595BB0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241"/>
                <a:ext cx="953" cy="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108" name="Rectangle 188">
                <a:extLst>
                  <a:ext uri="{FF2B5EF4-FFF2-40B4-BE49-F238E27FC236}">
                    <a16:creationId xmlns:a16="http://schemas.microsoft.com/office/drawing/2014/main" id="{428ADCF2-121B-4C46-9A6C-2C4B371359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250"/>
                <a:ext cx="953" cy="9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109" name="Rectangle 189">
                <a:extLst>
                  <a:ext uri="{FF2B5EF4-FFF2-40B4-BE49-F238E27FC236}">
                    <a16:creationId xmlns:a16="http://schemas.microsoft.com/office/drawing/2014/main" id="{7470F987-69D0-4340-83B7-523EA90A27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259"/>
                <a:ext cx="953" cy="9"/>
              </a:xfrm>
              <a:prstGeom prst="rect">
                <a:avLst/>
              </a:prstGeom>
              <a:solidFill>
                <a:srgbClr val="000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110" name="Rectangle 190">
                <a:extLst>
                  <a:ext uri="{FF2B5EF4-FFF2-40B4-BE49-F238E27FC236}">
                    <a16:creationId xmlns:a16="http://schemas.microsoft.com/office/drawing/2014/main" id="{7C955989-B236-4A5F-9E9E-95FAD583E0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268"/>
                <a:ext cx="953" cy="9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111" name="Rectangle 191">
                <a:extLst>
                  <a:ext uri="{FF2B5EF4-FFF2-40B4-BE49-F238E27FC236}">
                    <a16:creationId xmlns:a16="http://schemas.microsoft.com/office/drawing/2014/main" id="{87AB1A53-42B5-4479-9EC5-6395D7A395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277"/>
                <a:ext cx="953" cy="9"/>
              </a:xfrm>
              <a:prstGeom prst="rect">
                <a:avLst/>
              </a:prstGeom>
              <a:solidFill>
                <a:srgbClr val="000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112" name="Rectangle 192">
                <a:extLst>
                  <a:ext uri="{FF2B5EF4-FFF2-40B4-BE49-F238E27FC236}">
                    <a16:creationId xmlns:a16="http://schemas.microsoft.com/office/drawing/2014/main" id="{BD0F819B-362A-43CB-B4E4-40070CE363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286"/>
                <a:ext cx="953" cy="9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113" name="Rectangle 193">
                <a:extLst>
                  <a:ext uri="{FF2B5EF4-FFF2-40B4-BE49-F238E27FC236}">
                    <a16:creationId xmlns:a16="http://schemas.microsoft.com/office/drawing/2014/main" id="{02D41DD3-D9F7-4EB9-A14D-AA968D216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295"/>
                <a:ext cx="953" cy="9"/>
              </a:xfrm>
              <a:prstGeom prst="rect">
                <a:avLst/>
              </a:prstGeom>
              <a:solidFill>
                <a:srgbClr val="0000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114" name="Rectangle 194">
                <a:extLst>
                  <a:ext uri="{FF2B5EF4-FFF2-40B4-BE49-F238E27FC236}">
                    <a16:creationId xmlns:a16="http://schemas.microsoft.com/office/drawing/2014/main" id="{E0D96C35-531A-45C6-834B-640CC55FFE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304"/>
                <a:ext cx="953" cy="9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115" name="Rectangle 195">
                <a:extLst>
                  <a:ext uri="{FF2B5EF4-FFF2-40B4-BE49-F238E27FC236}">
                    <a16:creationId xmlns:a16="http://schemas.microsoft.com/office/drawing/2014/main" id="{030A51F8-BB5E-455E-9ADA-DAA2E404A2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313"/>
                <a:ext cx="953" cy="9"/>
              </a:xfrm>
              <a:prstGeom prst="rect">
                <a:avLst/>
              </a:prstGeom>
              <a:solidFill>
                <a:srgbClr val="000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116" name="Rectangle 196">
                <a:extLst>
                  <a:ext uri="{FF2B5EF4-FFF2-40B4-BE49-F238E27FC236}">
                    <a16:creationId xmlns:a16="http://schemas.microsoft.com/office/drawing/2014/main" id="{8587C668-2CDE-4BE6-87E8-8782BFE1CF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322"/>
                <a:ext cx="953" cy="9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117" name="Rectangle 197">
                <a:extLst>
                  <a:ext uri="{FF2B5EF4-FFF2-40B4-BE49-F238E27FC236}">
                    <a16:creationId xmlns:a16="http://schemas.microsoft.com/office/drawing/2014/main" id="{F8736DBE-9597-4DF6-9A3C-ED6428E860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331"/>
                <a:ext cx="953" cy="9"/>
              </a:xfrm>
              <a:prstGeom prst="rect">
                <a:avLst/>
              </a:prstGeom>
              <a:solidFill>
                <a:srgbClr val="000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118" name="Rectangle 198">
                <a:extLst>
                  <a:ext uri="{FF2B5EF4-FFF2-40B4-BE49-F238E27FC236}">
                    <a16:creationId xmlns:a16="http://schemas.microsoft.com/office/drawing/2014/main" id="{83796EB3-6106-4646-A3F8-B8CBBC8519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340"/>
                <a:ext cx="953" cy="9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119" name="Rectangle 199">
                <a:extLst>
                  <a:ext uri="{FF2B5EF4-FFF2-40B4-BE49-F238E27FC236}">
                    <a16:creationId xmlns:a16="http://schemas.microsoft.com/office/drawing/2014/main" id="{89E580EB-2F32-48D3-8F1B-1F54AFC02D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349"/>
                <a:ext cx="953" cy="9"/>
              </a:xfrm>
              <a:prstGeom prst="rect">
                <a:avLst/>
              </a:prstGeom>
              <a:solidFill>
                <a:srgbClr val="00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120" name="Rectangle 200">
                <a:extLst>
                  <a:ext uri="{FF2B5EF4-FFF2-40B4-BE49-F238E27FC236}">
                    <a16:creationId xmlns:a16="http://schemas.microsoft.com/office/drawing/2014/main" id="{64395721-DCC5-48D3-93DC-3611DF20AE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358"/>
                <a:ext cx="953" cy="9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121" name="Rectangle 201">
                <a:extLst>
                  <a:ext uri="{FF2B5EF4-FFF2-40B4-BE49-F238E27FC236}">
                    <a16:creationId xmlns:a16="http://schemas.microsoft.com/office/drawing/2014/main" id="{F40B208B-0909-4CBC-B4BC-29C44B513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367"/>
                <a:ext cx="953" cy="9"/>
              </a:xfrm>
              <a:prstGeom prst="rect">
                <a:avLst/>
              </a:prstGeom>
              <a:solidFill>
                <a:srgbClr val="0000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122" name="Rectangle 202">
                <a:extLst>
                  <a:ext uri="{FF2B5EF4-FFF2-40B4-BE49-F238E27FC236}">
                    <a16:creationId xmlns:a16="http://schemas.microsoft.com/office/drawing/2014/main" id="{08A0D9C4-BADB-41C5-9250-8E41D6A6AB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376"/>
                <a:ext cx="953" cy="10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123" name="Rectangle 203">
                <a:extLst>
                  <a:ext uri="{FF2B5EF4-FFF2-40B4-BE49-F238E27FC236}">
                    <a16:creationId xmlns:a16="http://schemas.microsoft.com/office/drawing/2014/main" id="{95FD3686-3902-4B09-8BE8-8E5A52DA61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386"/>
                <a:ext cx="953" cy="8"/>
              </a:xfrm>
              <a:prstGeom prst="rect">
                <a:avLst/>
              </a:prstGeom>
              <a:solidFill>
                <a:srgbClr val="0000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124" name="Rectangle 204">
                <a:extLst>
                  <a:ext uri="{FF2B5EF4-FFF2-40B4-BE49-F238E27FC236}">
                    <a16:creationId xmlns:a16="http://schemas.microsoft.com/office/drawing/2014/main" id="{1C20B8CD-0E8D-4D52-9779-6D578F2D4F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394"/>
                <a:ext cx="953" cy="10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125" name="Rectangle 205">
                <a:extLst>
                  <a:ext uri="{FF2B5EF4-FFF2-40B4-BE49-F238E27FC236}">
                    <a16:creationId xmlns:a16="http://schemas.microsoft.com/office/drawing/2014/main" id="{701D9F60-9C48-448D-878C-FE228FFD95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404"/>
                <a:ext cx="953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126" name="Rectangle 206">
                <a:extLst>
                  <a:ext uri="{FF2B5EF4-FFF2-40B4-BE49-F238E27FC236}">
                    <a16:creationId xmlns:a16="http://schemas.microsoft.com/office/drawing/2014/main" id="{BD2F3234-0F49-48BF-852C-7918C9A2CC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132"/>
                <a:ext cx="861" cy="9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127" name="Rectangle 207">
                <a:extLst>
                  <a:ext uri="{FF2B5EF4-FFF2-40B4-BE49-F238E27FC236}">
                    <a16:creationId xmlns:a16="http://schemas.microsoft.com/office/drawing/2014/main" id="{93667F5E-12B8-46AB-B49F-9F67E2BBDC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141"/>
                <a:ext cx="861" cy="9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128" name="Rectangle 208">
                <a:extLst>
                  <a:ext uri="{FF2B5EF4-FFF2-40B4-BE49-F238E27FC236}">
                    <a16:creationId xmlns:a16="http://schemas.microsoft.com/office/drawing/2014/main" id="{36ADB18B-648F-4FFE-924A-2FDD049C06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150"/>
                <a:ext cx="861" cy="9"/>
              </a:xfrm>
              <a:prstGeom prst="rect">
                <a:avLst/>
              </a:prstGeom>
              <a:solidFill>
                <a:srgbClr val="000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129" name="Rectangle 209">
                <a:extLst>
                  <a:ext uri="{FF2B5EF4-FFF2-40B4-BE49-F238E27FC236}">
                    <a16:creationId xmlns:a16="http://schemas.microsoft.com/office/drawing/2014/main" id="{4B7C26E0-70B7-4686-B23F-3DD2428019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159"/>
                <a:ext cx="861" cy="9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130" name="Rectangle 210">
                <a:extLst>
                  <a:ext uri="{FF2B5EF4-FFF2-40B4-BE49-F238E27FC236}">
                    <a16:creationId xmlns:a16="http://schemas.microsoft.com/office/drawing/2014/main" id="{127803C3-51C3-4682-BD3A-06D99AFDB3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168"/>
                <a:ext cx="861" cy="9"/>
              </a:xfrm>
              <a:prstGeom prst="rect">
                <a:avLst/>
              </a:prstGeom>
              <a:solidFill>
                <a:srgbClr val="0000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131" name="Rectangle 211">
                <a:extLst>
                  <a:ext uri="{FF2B5EF4-FFF2-40B4-BE49-F238E27FC236}">
                    <a16:creationId xmlns:a16="http://schemas.microsoft.com/office/drawing/2014/main" id="{F3B0B81B-9263-45FF-B7B7-87C25F5B3E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177"/>
                <a:ext cx="861" cy="9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</p:grpSp>
        <p:grpSp>
          <p:nvGrpSpPr>
            <p:cNvPr id="119814" name="Group 212">
              <a:extLst>
                <a:ext uri="{FF2B5EF4-FFF2-40B4-BE49-F238E27FC236}">
                  <a16:creationId xmlns:a16="http://schemas.microsoft.com/office/drawing/2014/main" id="{E9F35639-8B08-485D-86ED-F1B53112CC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7" y="1132"/>
              <a:ext cx="4940" cy="524"/>
              <a:chOff x="457" y="1132"/>
              <a:chExt cx="4940" cy="524"/>
            </a:xfrm>
          </p:grpSpPr>
          <p:sp>
            <p:nvSpPr>
              <p:cNvPr id="121732" name="Rectangle 213">
                <a:extLst>
                  <a:ext uri="{FF2B5EF4-FFF2-40B4-BE49-F238E27FC236}">
                    <a16:creationId xmlns:a16="http://schemas.microsoft.com/office/drawing/2014/main" id="{23439E5B-00F9-460F-A0E3-567BE71D06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186"/>
                <a:ext cx="861" cy="9"/>
              </a:xfrm>
              <a:prstGeom prst="rect">
                <a:avLst/>
              </a:prstGeom>
              <a:solidFill>
                <a:srgbClr val="00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33" name="Rectangle 214">
                <a:extLst>
                  <a:ext uri="{FF2B5EF4-FFF2-40B4-BE49-F238E27FC236}">
                    <a16:creationId xmlns:a16="http://schemas.microsoft.com/office/drawing/2014/main" id="{E75C06A1-4310-412B-B89D-EFF371BFF0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195"/>
                <a:ext cx="861" cy="10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34" name="Rectangle 215">
                <a:extLst>
                  <a:ext uri="{FF2B5EF4-FFF2-40B4-BE49-F238E27FC236}">
                    <a16:creationId xmlns:a16="http://schemas.microsoft.com/office/drawing/2014/main" id="{8AF02BEB-792C-4BD3-BCC0-C4D7B0FB4A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205"/>
                <a:ext cx="861" cy="8"/>
              </a:xfrm>
              <a:prstGeom prst="rect">
                <a:avLst/>
              </a:prstGeom>
              <a:solidFill>
                <a:srgbClr val="000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35" name="Rectangle 216">
                <a:extLst>
                  <a:ext uri="{FF2B5EF4-FFF2-40B4-BE49-F238E27FC236}">
                    <a16:creationId xmlns:a16="http://schemas.microsoft.com/office/drawing/2014/main" id="{FBD7EEA0-E9AA-4AC9-A545-81CCB46F20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213"/>
                <a:ext cx="861" cy="10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36" name="Rectangle 217">
                <a:extLst>
                  <a:ext uri="{FF2B5EF4-FFF2-40B4-BE49-F238E27FC236}">
                    <a16:creationId xmlns:a16="http://schemas.microsoft.com/office/drawing/2014/main" id="{1D383F4A-1F60-4E23-B69C-84D3572BF9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223"/>
                <a:ext cx="861" cy="9"/>
              </a:xfrm>
              <a:prstGeom prst="rect">
                <a:avLst/>
              </a:prstGeom>
              <a:solidFill>
                <a:srgbClr val="000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37" name="Rectangle 218">
                <a:extLst>
                  <a:ext uri="{FF2B5EF4-FFF2-40B4-BE49-F238E27FC236}">
                    <a16:creationId xmlns:a16="http://schemas.microsoft.com/office/drawing/2014/main" id="{370B7ACE-C19A-4829-BEA1-21502E68EC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232"/>
                <a:ext cx="861" cy="9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38" name="Rectangle 219">
                <a:extLst>
                  <a:ext uri="{FF2B5EF4-FFF2-40B4-BE49-F238E27FC236}">
                    <a16:creationId xmlns:a16="http://schemas.microsoft.com/office/drawing/2014/main" id="{E5C8BF33-1B1F-48BC-9959-2246F889E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241"/>
                <a:ext cx="861" cy="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39" name="Rectangle 220">
                <a:extLst>
                  <a:ext uri="{FF2B5EF4-FFF2-40B4-BE49-F238E27FC236}">
                    <a16:creationId xmlns:a16="http://schemas.microsoft.com/office/drawing/2014/main" id="{0B9DA21F-DBF7-4B60-A4BD-A041D0A2D5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250"/>
                <a:ext cx="861" cy="9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40" name="Rectangle 221">
                <a:extLst>
                  <a:ext uri="{FF2B5EF4-FFF2-40B4-BE49-F238E27FC236}">
                    <a16:creationId xmlns:a16="http://schemas.microsoft.com/office/drawing/2014/main" id="{8C38BA45-6CBD-4838-8CFD-DCA2300BC3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259"/>
                <a:ext cx="861" cy="9"/>
              </a:xfrm>
              <a:prstGeom prst="rect">
                <a:avLst/>
              </a:prstGeom>
              <a:solidFill>
                <a:srgbClr val="000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41" name="Rectangle 222">
                <a:extLst>
                  <a:ext uri="{FF2B5EF4-FFF2-40B4-BE49-F238E27FC236}">
                    <a16:creationId xmlns:a16="http://schemas.microsoft.com/office/drawing/2014/main" id="{ACC36FE0-6A1B-45A3-88F6-0EB4162E92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268"/>
                <a:ext cx="861" cy="9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42" name="Rectangle 223">
                <a:extLst>
                  <a:ext uri="{FF2B5EF4-FFF2-40B4-BE49-F238E27FC236}">
                    <a16:creationId xmlns:a16="http://schemas.microsoft.com/office/drawing/2014/main" id="{CD4CA388-D1F3-455E-B107-282A1D9B74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277"/>
                <a:ext cx="861" cy="9"/>
              </a:xfrm>
              <a:prstGeom prst="rect">
                <a:avLst/>
              </a:prstGeom>
              <a:solidFill>
                <a:srgbClr val="000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43" name="Rectangle 224">
                <a:extLst>
                  <a:ext uri="{FF2B5EF4-FFF2-40B4-BE49-F238E27FC236}">
                    <a16:creationId xmlns:a16="http://schemas.microsoft.com/office/drawing/2014/main" id="{25F3C65B-D85A-40FA-A66C-E1804A3309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286"/>
                <a:ext cx="861" cy="9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44" name="Rectangle 225">
                <a:extLst>
                  <a:ext uri="{FF2B5EF4-FFF2-40B4-BE49-F238E27FC236}">
                    <a16:creationId xmlns:a16="http://schemas.microsoft.com/office/drawing/2014/main" id="{2B1AF9FB-8F07-4FD8-9BBA-9DAD43B7E3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295"/>
                <a:ext cx="861" cy="9"/>
              </a:xfrm>
              <a:prstGeom prst="rect">
                <a:avLst/>
              </a:prstGeom>
              <a:solidFill>
                <a:srgbClr val="0000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45" name="Rectangle 226">
                <a:extLst>
                  <a:ext uri="{FF2B5EF4-FFF2-40B4-BE49-F238E27FC236}">
                    <a16:creationId xmlns:a16="http://schemas.microsoft.com/office/drawing/2014/main" id="{A9A115E4-1D2A-40FA-8908-F7EEB6AD81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304"/>
                <a:ext cx="861" cy="9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46" name="Rectangle 227">
                <a:extLst>
                  <a:ext uri="{FF2B5EF4-FFF2-40B4-BE49-F238E27FC236}">
                    <a16:creationId xmlns:a16="http://schemas.microsoft.com/office/drawing/2014/main" id="{964A0532-1836-42F6-9975-91EB96AA8C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313"/>
                <a:ext cx="861" cy="9"/>
              </a:xfrm>
              <a:prstGeom prst="rect">
                <a:avLst/>
              </a:prstGeom>
              <a:solidFill>
                <a:srgbClr val="000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47" name="Rectangle 228">
                <a:extLst>
                  <a:ext uri="{FF2B5EF4-FFF2-40B4-BE49-F238E27FC236}">
                    <a16:creationId xmlns:a16="http://schemas.microsoft.com/office/drawing/2014/main" id="{EE3FA428-6DC7-40D1-8C0D-29A16EC5A9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322"/>
                <a:ext cx="861" cy="9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48" name="Rectangle 229">
                <a:extLst>
                  <a:ext uri="{FF2B5EF4-FFF2-40B4-BE49-F238E27FC236}">
                    <a16:creationId xmlns:a16="http://schemas.microsoft.com/office/drawing/2014/main" id="{26E41B26-55AC-4ECB-87CC-D805A1A8A9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331"/>
                <a:ext cx="861" cy="9"/>
              </a:xfrm>
              <a:prstGeom prst="rect">
                <a:avLst/>
              </a:prstGeom>
              <a:solidFill>
                <a:srgbClr val="000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49" name="Rectangle 230">
                <a:extLst>
                  <a:ext uri="{FF2B5EF4-FFF2-40B4-BE49-F238E27FC236}">
                    <a16:creationId xmlns:a16="http://schemas.microsoft.com/office/drawing/2014/main" id="{ACBF65D5-F8AE-4C17-AD72-77E48073EC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340"/>
                <a:ext cx="861" cy="9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50" name="Rectangle 231">
                <a:extLst>
                  <a:ext uri="{FF2B5EF4-FFF2-40B4-BE49-F238E27FC236}">
                    <a16:creationId xmlns:a16="http://schemas.microsoft.com/office/drawing/2014/main" id="{243CA0CA-A3FC-47D5-B002-D783705CE5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349"/>
                <a:ext cx="861" cy="9"/>
              </a:xfrm>
              <a:prstGeom prst="rect">
                <a:avLst/>
              </a:prstGeom>
              <a:solidFill>
                <a:srgbClr val="00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51" name="Rectangle 232">
                <a:extLst>
                  <a:ext uri="{FF2B5EF4-FFF2-40B4-BE49-F238E27FC236}">
                    <a16:creationId xmlns:a16="http://schemas.microsoft.com/office/drawing/2014/main" id="{0A833BBD-8D42-43A2-AF41-9B9AC45F7C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358"/>
                <a:ext cx="861" cy="9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52" name="Rectangle 233">
                <a:extLst>
                  <a:ext uri="{FF2B5EF4-FFF2-40B4-BE49-F238E27FC236}">
                    <a16:creationId xmlns:a16="http://schemas.microsoft.com/office/drawing/2014/main" id="{99154E2D-5534-4C40-93F2-DF4CFCEFC3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367"/>
                <a:ext cx="861" cy="9"/>
              </a:xfrm>
              <a:prstGeom prst="rect">
                <a:avLst/>
              </a:prstGeom>
              <a:solidFill>
                <a:srgbClr val="0000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53" name="Rectangle 234">
                <a:extLst>
                  <a:ext uri="{FF2B5EF4-FFF2-40B4-BE49-F238E27FC236}">
                    <a16:creationId xmlns:a16="http://schemas.microsoft.com/office/drawing/2014/main" id="{970D7495-30D4-46DC-998C-EB9C69454D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376"/>
                <a:ext cx="861" cy="10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54" name="Rectangle 235">
                <a:extLst>
                  <a:ext uri="{FF2B5EF4-FFF2-40B4-BE49-F238E27FC236}">
                    <a16:creationId xmlns:a16="http://schemas.microsoft.com/office/drawing/2014/main" id="{D49A9896-6A28-4DB4-8929-44D41AF05A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386"/>
                <a:ext cx="861" cy="8"/>
              </a:xfrm>
              <a:prstGeom prst="rect">
                <a:avLst/>
              </a:prstGeom>
              <a:solidFill>
                <a:srgbClr val="0000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55" name="Rectangle 236">
                <a:extLst>
                  <a:ext uri="{FF2B5EF4-FFF2-40B4-BE49-F238E27FC236}">
                    <a16:creationId xmlns:a16="http://schemas.microsoft.com/office/drawing/2014/main" id="{F6B29ABF-F6B4-42DC-B58C-E76DDBC22D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394"/>
                <a:ext cx="861" cy="10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56" name="Rectangle 237">
                <a:extLst>
                  <a:ext uri="{FF2B5EF4-FFF2-40B4-BE49-F238E27FC236}">
                    <a16:creationId xmlns:a16="http://schemas.microsoft.com/office/drawing/2014/main" id="{EA6A0A5B-CF23-4619-9E9C-C567855C37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404"/>
                <a:ext cx="861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57" name="Rectangle 238">
                <a:extLst>
                  <a:ext uri="{FF2B5EF4-FFF2-40B4-BE49-F238E27FC236}">
                    <a16:creationId xmlns:a16="http://schemas.microsoft.com/office/drawing/2014/main" id="{839D8CE8-1A37-4762-9D5B-70A70D2715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136"/>
                <a:ext cx="861" cy="27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58" name="Rectangle 239">
                <a:extLst>
                  <a:ext uri="{FF2B5EF4-FFF2-40B4-BE49-F238E27FC236}">
                    <a16:creationId xmlns:a16="http://schemas.microsoft.com/office/drawing/2014/main" id="{599D1865-2176-4356-91ED-B70FDA743C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132"/>
                <a:ext cx="861" cy="9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59" name="Rectangle 240">
                <a:extLst>
                  <a:ext uri="{FF2B5EF4-FFF2-40B4-BE49-F238E27FC236}">
                    <a16:creationId xmlns:a16="http://schemas.microsoft.com/office/drawing/2014/main" id="{5D6B4501-B3E5-4A2E-A42E-0E4B61736D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141"/>
                <a:ext cx="861" cy="9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60" name="Rectangle 241">
                <a:extLst>
                  <a:ext uri="{FF2B5EF4-FFF2-40B4-BE49-F238E27FC236}">
                    <a16:creationId xmlns:a16="http://schemas.microsoft.com/office/drawing/2014/main" id="{555FF0F3-EEDC-49D9-9E73-D2FD7FA82C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150"/>
                <a:ext cx="861" cy="9"/>
              </a:xfrm>
              <a:prstGeom prst="rect">
                <a:avLst/>
              </a:prstGeom>
              <a:solidFill>
                <a:srgbClr val="000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61" name="Rectangle 242">
                <a:extLst>
                  <a:ext uri="{FF2B5EF4-FFF2-40B4-BE49-F238E27FC236}">
                    <a16:creationId xmlns:a16="http://schemas.microsoft.com/office/drawing/2014/main" id="{412DD169-321C-4816-AA42-5C6784CD02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159"/>
                <a:ext cx="861" cy="9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62" name="Rectangle 243">
                <a:extLst>
                  <a:ext uri="{FF2B5EF4-FFF2-40B4-BE49-F238E27FC236}">
                    <a16:creationId xmlns:a16="http://schemas.microsoft.com/office/drawing/2014/main" id="{7AECC9CE-1457-4EE2-B92B-F5D45F4543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168"/>
                <a:ext cx="861" cy="9"/>
              </a:xfrm>
              <a:prstGeom prst="rect">
                <a:avLst/>
              </a:prstGeom>
              <a:solidFill>
                <a:srgbClr val="0000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63" name="Rectangle 244">
                <a:extLst>
                  <a:ext uri="{FF2B5EF4-FFF2-40B4-BE49-F238E27FC236}">
                    <a16:creationId xmlns:a16="http://schemas.microsoft.com/office/drawing/2014/main" id="{F068B039-63BD-48D6-BD61-DAB7C08F60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177"/>
                <a:ext cx="861" cy="9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64" name="Rectangle 245">
                <a:extLst>
                  <a:ext uri="{FF2B5EF4-FFF2-40B4-BE49-F238E27FC236}">
                    <a16:creationId xmlns:a16="http://schemas.microsoft.com/office/drawing/2014/main" id="{91E35D33-6244-4A97-8E84-9BA43CF029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186"/>
                <a:ext cx="861" cy="9"/>
              </a:xfrm>
              <a:prstGeom prst="rect">
                <a:avLst/>
              </a:prstGeom>
              <a:solidFill>
                <a:srgbClr val="00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65" name="Rectangle 246">
                <a:extLst>
                  <a:ext uri="{FF2B5EF4-FFF2-40B4-BE49-F238E27FC236}">
                    <a16:creationId xmlns:a16="http://schemas.microsoft.com/office/drawing/2014/main" id="{4391245B-ACC9-423B-935A-F85C8D24A8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195"/>
                <a:ext cx="861" cy="10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66" name="Rectangle 247">
                <a:extLst>
                  <a:ext uri="{FF2B5EF4-FFF2-40B4-BE49-F238E27FC236}">
                    <a16:creationId xmlns:a16="http://schemas.microsoft.com/office/drawing/2014/main" id="{AF16D71C-1F1F-4CC6-9465-01D98229C0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205"/>
                <a:ext cx="861" cy="8"/>
              </a:xfrm>
              <a:prstGeom prst="rect">
                <a:avLst/>
              </a:prstGeom>
              <a:solidFill>
                <a:srgbClr val="000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67" name="Rectangle 248">
                <a:extLst>
                  <a:ext uri="{FF2B5EF4-FFF2-40B4-BE49-F238E27FC236}">
                    <a16:creationId xmlns:a16="http://schemas.microsoft.com/office/drawing/2014/main" id="{CBAFFCE8-994F-4B9C-B0FD-B2B45C5B8A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213"/>
                <a:ext cx="861" cy="10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68" name="Rectangle 249">
                <a:extLst>
                  <a:ext uri="{FF2B5EF4-FFF2-40B4-BE49-F238E27FC236}">
                    <a16:creationId xmlns:a16="http://schemas.microsoft.com/office/drawing/2014/main" id="{B2732BBA-F7E2-4BE5-8324-40ABF8222A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223"/>
                <a:ext cx="861" cy="9"/>
              </a:xfrm>
              <a:prstGeom prst="rect">
                <a:avLst/>
              </a:prstGeom>
              <a:solidFill>
                <a:srgbClr val="000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69" name="Rectangle 250">
                <a:extLst>
                  <a:ext uri="{FF2B5EF4-FFF2-40B4-BE49-F238E27FC236}">
                    <a16:creationId xmlns:a16="http://schemas.microsoft.com/office/drawing/2014/main" id="{85A8A4DE-8636-49F8-B069-0AD49DBD81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232"/>
                <a:ext cx="861" cy="9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70" name="Rectangle 251">
                <a:extLst>
                  <a:ext uri="{FF2B5EF4-FFF2-40B4-BE49-F238E27FC236}">
                    <a16:creationId xmlns:a16="http://schemas.microsoft.com/office/drawing/2014/main" id="{9D78AEEF-E730-4F14-8A20-96765270BE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241"/>
                <a:ext cx="861" cy="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71" name="Rectangle 252">
                <a:extLst>
                  <a:ext uri="{FF2B5EF4-FFF2-40B4-BE49-F238E27FC236}">
                    <a16:creationId xmlns:a16="http://schemas.microsoft.com/office/drawing/2014/main" id="{03202702-F546-4F6A-A84A-EF5AD99BA0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250"/>
                <a:ext cx="861" cy="9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72" name="Rectangle 253">
                <a:extLst>
                  <a:ext uri="{FF2B5EF4-FFF2-40B4-BE49-F238E27FC236}">
                    <a16:creationId xmlns:a16="http://schemas.microsoft.com/office/drawing/2014/main" id="{8CB0C697-F120-431D-9AAA-A59B743902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259"/>
                <a:ext cx="861" cy="9"/>
              </a:xfrm>
              <a:prstGeom prst="rect">
                <a:avLst/>
              </a:prstGeom>
              <a:solidFill>
                <a:srgbClr val="000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73" name="Rectangle 254">
                <a:extLst>
                  <a:ext uri="{FF2B5EF4-FFF2-40B4-BE49-F238E27FC236}">
                    <a16:creationId xmlns:a16="http://schemas.microsoft.com/office/drawing/2014/main" id="{817F0949-FE3C-49EA-A792-BF9CB30CF9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268"/>
                <a:ext cx="861" cy="9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74" name="Rectangle 255">
                <a:extLst>
                  <a:ext uri="{FF2B5EF4-FFF2-40B4-BE49-F238E27FC236}">
                    <a16:creationId xmlns:a16="http://schemas.microsoft.com/office/drawing/2014/main" id="{7AC6471A-CA1E-4EB3-AC52-D05F7AA8D8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277"/>
                <a:ext cx="861" cy="9"/>
              </a:xfrm>
              <a:prstGeom prst="rect">
                <a:avLst/>
              </a:prstGeom>
              <a:solidFill>
                <a:srgbClr val="000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75" name="Rectangle 256">
                <a:extLst>
                  <a:ext uri="{FF2B5EF4-FFF2-40B4-BE49-F238E27FC236}">
                    <a16:creationId xmlns:a16="http://schemas.microsoft.com/office/drawing/2014/main" id="{CD94224F-7BB1-4A43-B919-A6DE5F2824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286"/>
                <a:ext cx="861" cy="9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76" name="Rectangle 257">
                <a:extLst>
                  <a:ext uri="{FF2B5EF4-FFF2-40B4-BE49-F238E27FC236}">
                    <a16:creationId xmlns:a16="http://schemas.microsoft.com/office/drawing/2014/main" id="{444A62AD-6BDE-4892-A7C0-6A765C9EFC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295"/>
                <a:ext cx="861" cy="9"/>
              </a:xfrm>
              <a:prstGeom prst="rect">
                <a:avLst/>
              </a:prstGeom>
              <a:solidFill>
                <a:srgbClr val="0000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77" name="Rectangle 258">
                <a:extLst>
                  <a:ext uri="{FF2B5EF4-FFF2-40B4-BE49-F238E27FC236}">
                    <a16:creationId xmlns:a16="http://schemas.microsoft.com/office/drawing/2014/main" id="{91917BBC-42C6-4DCC-9999-0379C854B6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304"/>
                <a:ext cx="861" cy="9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78" name="Rectangle 259">
                <a:extLst>
                  <a:ext uri="{FF2B5EF4-FFF2-40B4-BE49-F238E27FC236}">
                    <a16:creationId xmlns:a16="http://schemas.microsoft.com/office/drawing/2014/main" id="{68E30D01-9F98-4B62-8BB8-0F922E5502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313"/>
                <a:ext cx="861" cy="9"/>
              </a:xfrm>
              <a:prstGeom prst="rect">
                <a:avLst/>
              </a:prstGeom>
              <a:solidFill>
                <a:srgbClr val="000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79" name="Rectangle 260">
                <a:extLst>
                  <a:ext uri="{FF2B5EF4-FFF2-40B4-BE49-F238E27FC236}">
                    <a16:creationId xmlns:a16="http://schemas.microsoft.com/office/drawing/2014/main" id="{A4C610CA-0CF5-46F3-9399-AB651F32FA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322"/>
                <a:ext cx="861" cy="9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80" name="Rectangle 261">
                <a:extLst>
                  <a:ext uri="{FF2B5EF4-FFF2-40B4-BE49-F238E27FC236}">
                    <a16:creationId xmlns:a16="http://schemas.microsoft.com/office/drawing/2014/main" id="{ADCEC7FB-9F5A-49D0-A597-23AC8101B2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331"/>
                <a:ext cx="861" cy="9"/>
              </a:xfrm>
              <a:prstGeom prst="rect">
                <a:avLst/>
              </a:prstGeom>
              <a:solidFill>
                <a:srgbClr val="000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81" name="Rectangle 262">
                <a:extLst>
                  <a:ext uri="{FF2B5EF4-FFF2-40B4-BE49-F238E27FC236}">
                    <a16:creationId xmlns:a16="http://schemas.microsoft.com/office/drawing/2014/main" id="{758310FF-0A70-4128-89D1-4323E27B13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340"/>
                <a:ext cx="861" cy="9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82" name="Rectangle 263">
                <a:extLst>
                  <a:ext uri="{FF2B5EF4-FFF2-40B4-BE49-F238E27FC236}">
                    <a16:creationId xmlns:a16="http://schemas.microsoft.com/office/drawing/2014/main" id="{E307C3BD-C7C2-40D1-92FD-621BBA7B1E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349"/>
                <a:ext cx="861" cy="9"/>
              </a:xfrm>
              <a:prstGeom prst="rect">
                <a:avLst/>
              </a:prstGeom>
              <a:solidFill>
                <a:srgbClr val="00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83" name="Rectangle 264">
                <a:extLst>
                  <a:ext uri="{FF2B5EF4-FFF2-40B4-BE49-F238E27FC236}">
                    <a16:creationId xmlns:a16="http://schemas.microsoft.com/office/drawing/2014/main" id="{F24A873A-1213-41E9-BF10-542EA3AC7A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358"/>
                <a:ext cx="861" cy="9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84" name="Rectangle 265">
                <a:extLst>
                  <a:ext uri="{FF2B5EF4-FFF2-40B4-BE49-F238E27FC236}">
                    <a16:creationId xmlns:a16="http://schemas.microsoft.com/office/drawing/2014/main" id="{7F363068-ABE0-4486-9DA5-553097FD9B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367"/>
                <a:ext cx="861" cy="9"/>
              </a:xfrm>
              <a:prstGeom prst="rect">
                <a:avLst/>
              </a:prstGeom>
              <a:solidFill>
                <a:srgbClr val="0000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85" name="Rectangle 266">
                <a:extLst>
                  <a:ext uri="{FF2B5EF4-FFF2-40B4-BE49-F238E27FC236}">
                    <a16:creationId xmlns:a16="http://schemas.microsoft.com/office/drawing/2014/main" id="{DE44A14E-CC2A-4C78-B5A4-2C80A4A5B7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376"/>
                <a:ext cx="861" cy="10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86" name="Rectangle 267">
                <a:extLst>
                  <a:ext uri="{FF2B5EF4-FFF2-40B4-BE49-F238E27FC236}">
                    <a16:creationId xmlns:a16="http://schemas.microsoft.com/office/drawing/2014/main" id="{57EA33C9-2639-440F-B623-CFB9432EAD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386"/>
                <a:ext cx="861" cy="8"/>
              </a:xfrm>
              <a:prstGeom prst="rect">
                <a:avLst/>
              </a:prstGeom>
              <a:solidFill>
                <a:srgbClr val="0000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87" name="Rectangle 268">
                <a:extLst>
                  <a:ext uri="{FF2B5EF4-FFF2-40B4-BE49-F238E27FC236}">
                    <a16:creationId xmlns:a16="http://schemas.microsoft.com/office/drawing/2014/main" id="{A046D04A-8621-457D-B7CD-2894E20365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394"/>
                <a:ext cx="861" cy="10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88" name="Rectangle 269">
                <a:extLst>
                  <a:ext uri="{FF2B5EF4-FFF2-40B4-BE49-F238E27FC236}">
                    <a16:creationId xmlns:a16="http://schemas.microsoft.com/office/drawing/2014/main" id="{1FC38211-397E-482B-AE4C-F85DD0912B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404"/>
                <a:ext cx="861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89" name="Rectangle 270">
                <a:extLst>
                  <a:ext uri="{FF2B5EF4-FFF2-40B4-BE49-F238E27FC236}">
                    <a16:creationId xmlns:a16="http://schemas.microsoft.com/office/drawing/2014/main" id="{CC7A973E-CD70-4BCB-95E1-E6D3A50480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404"/>
                <a:ext cx="1452" cy="9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90" name="Rectangle 271">
                <a:extLst>
                  <a:ext uri="{FF2B5EF4-FFF2-40B4-BE49-F238E27FC236}">
                    <a16:creationId xmlns:a16="http://schemas.microsoft.com/office/drawing/2014/main" id="{DE5A4A3B-70E3-43CC-A9CA-EE16DAE38C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413"/>
                <a:ext cx="1452" cy="8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91" name="Rectangle 272">
                <a:extLst>
                  <a:ext uri="{FF2B5EF4-FFF2-40B4-BE49-F238E27FC236}">
                    <a16:creationId xmlns:a16="http://schemas.microsoft.com/office/drawing/2014/main" id="{338D3ABC-AC6F-4D62-A109-96BECF3B6B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421"/>
                <a:ext cx="1452" cy="8"/>
              </a:xfrm>
              <a:prstGeom prst="rect">
                <a:avLst/>
              </a:prstGeom>
              <a:solidFill>
                <a:srgbClr val="000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92" name="Rectangle 273">
                <a:extLst>
                  <a:ext uri="{FF2B5EF4-FFF2-40B4-BE49-F238E27FC236}">
                    <a16:creationId xmlns:a16="http://schemas.microsoft.com/office/drawing/2014/main" id="{BA23C2D1-390B-4F01-9699-EA4270D114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429"/>
                <a:ext cx="1452" cy="8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93" name="Rectangle 274">
                <a:extLst>
                  <a:ext uri="{FF2B5EF4-FFF2-40B4-BE49-F238E27FC236}">
                    <a16:creationId xmlns:a16="http://schemas.microsoft.com/office/drawing/2014/main" id="{A20413D9-10C4-42BF-BA51-65F870C331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437"/>
                <a:ext cx="1452" cy="9"/>
              </a:xfrm>
              <a:prstGeom prst="rect">
                <a:avLst/>
              </a:prstGeom>
              <a:solidFill>
                <a:srgbClr val="0000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94" name="Rectangle 275">
                <a:extLst>
                  <a:ext uri="{FF2B5EF4-FFF2-40B4-BE49-F238E27FC236}">
                    <a16:creationId xmlns:a16="http://schemas.microsoft.com/office/drawing/2014/main" id="{934BC163-DFEF-4E01-88A6-F62A2BEB16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446"/>
                <a:ext cx="1452" cy="8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95" name="Rectangle 276">
                <a:extLst>
                  <a:ext uri="{FF2B5EF4-FFF2-40B4-BE49-F238E27FC236}">
                    <a16:creationId xmlns:a16="http://schemas.microsoft.com/office/drawing/2014/main" id="{B7B3662A-D383-4900-91CF-196D982A33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454"/>
                <a:ext cx="1452" cy="8"/>
              </a:xfrm>
              <a:prstGeom prst="rect">
                <a:avLst/>
              </a:prstGeom>
              <a:solidFill>
                <a:srgbClr val="000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96" name="Rectangle 277">
                <a:extLst>
                  <a:ext uri="{FF2B5EF4-FFF2-40B4-BE49-F238E27FC236}">
                    <a16:creationId xmlns:a16="http://schemas.microsoft.com/office/drawing/2014/main" id="{BA7FD7D7-E14B-460C-B006-80F27C394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462"/>
                <a:ext cx="1452" cy="8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97" name="Rectangle 278">
                <a:extLst>
                  <a:ext uri="{FF2B5EF4-FFF2-40B4-BE49-F238E27FC236}">
                    <a16:creationId xmlns:a16="http://schemas.microsoft.com/office/drawing/2014/main" id="{E600B5A7-5E64-44CD-B62F-69295315A3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470"/>
                <a:ext cx="1452" cy="9"/>
              </a:xfrm>
              <a:prstGeom prst="rect">
                <a:avLst/>
              </a:prstGeom>
              <a:solidFill>
                <a:srgbClr val="000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98" name="Rectangle 279">
                <a:extLst>
                  <a:ext uri="{FF2B5EF4-FFF2-40B4-BE49-F238E27FC236}">
                    <a16:creationId xmlns:a16="http://schemas.microsoft.com/office/drawing/2014/main" id="{0F112E38-6E60-467D-B719-496FFF80E5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479"/>
                <a:ext cx="1452" cy="8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99" name="Rectangle 280">
                <a:extLst>
                  <a:ext uri="{FF2B5EF4-FFF2-40B4-BE49-F238E27FC236}">
                    <a16:creationId xmlns:a16="http://schemas.microsoft.com/office/drawing/2014/main" id="{A5400B00-6368-429F-9738-82CFA12B6B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487"/>
                <a:ext cx="1452" cy="8"/>
              </a:xfrm>
              <a:prstGeom prst="rect">
                <a:avLst/>
              </a:prstGeom>
              <a:solidFill>
                <a:srgbClr val="000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00" name="Rectangle 281">
                <a:extLst>
                  <a:ext uri="{FF2B5EF4-FFF2-40B4-BE49-F238E27FC236}">
                    <a16:creationId xmlns:a16="http://schemas.microsoft.com/office/drawing/2014/main" id="{AD7E4A50-9B58-4498-BC23-B8019D9283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495"/>
                <a:ext cx="1452" cy="9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01" name="Rectangle 282">
                <a:extLst>
                  <a:ext uri="{FF2B5EF4-FFF2-40B4-BE49-F238E27FC236}">
                    <a16:creationId xmlns:a16="http://schemas.microsoft.com/office/drawing/2014/main" id="{3F1D6335-C137-4ECF-8A6D-FDEC9850F8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504"/>
                <a:ext cx="1452" cy="8"/>
              </a:xfrm>
              <a:prstGeom prst="rect">
                <a:avLst/>
              </a:prstGeom>
              <a:solidFill>
                <a:srgbClr val="000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02" name="Rectangle 283">
                <a:extLst>
                  <a:ext uri="{FF2B5EF4-FFF2-40B4-BE49-F238E27FC236}">
                    <a16:creationId xmlns:a16="http://schemas.microsoft.com/office/drawing/2014/main" id="{EB8625E1-D71C-4AC0-997B-C3BAFADC61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512"/>
                <a:ext cx="1452" cy="8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03" name="Rectangle 284">
                <a:extLst>
                  <a:ext uri="{FF2B5EF4-FFF2-40B4-BE49-F238E27FC236}">
                    <a16:creationId xmlns:a16="http://schemas.microsoft.com/office/drawing/2014/main" id="{F5FD3BB2-C935-4DF8-9B05-D0BE975FF2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520"/>
                <a:ext cx="1452" cy="8"/>
              </a:xfrm>
              <a:prstGeom prst="rect">
                <a:avLst/>
              </a:prstGeom>
              <a:solidFill>
                <a:srgbClr val="000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04" name="Rectangle 285">
                <a:extLst>
                  <a:ext uri="{FF2B5EF4-FFF2-40B4-BE49-F238E27FC236}">
                    <a16:creationId xmlns:a16="http://schemas.microsoft.com/office/drawing/2014/main" id="{38A72AF8-31B4-4051-9CA3-90CFC2C18D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528"/>
                <a:ext cx="1452" cy="8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05" name="Rectangle 286">
                <a:extLst>
                  <a:ext uri="{FF2B5EF4-FFF2-40B4-BE49-F238E27FC236}">
                    <a16:creationId xmlns:a16="http://schemas.microsoft.com/office/drawing/2014/main" id="{E005EB6A-97C6-4EA4-8C7E-5B9EC2A5E9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536"/>
                <a:ext cx="1452" cy="8"/>
              </a:xfrm>
              <a:prstGeom prst="rect">
                <a:avLst/>
              </a:prstGeom>
              <a:solidFill>
                <a:srgbClr val="0000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06" name="Rectangle 287">
                <a:extLst>
                  <a:ext uri="{FF2B5EF4-FFF2-40B4-BE49-F238E27FC236}">
                    <a16:creationId xmlns:a16="http://schemas.microsoft.com/office/drawing/2014/main" id="{B9E93CE6-C88D-4C8C-8569-C392C138A4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544"/>
                <a:ext cx="1452" cy="9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07" name="Rectangle 288">
                <a:extLst>
                  <a:ext uri="{FF2B5EF4-FFF2-40B4-BE49-F238E27FC236}">
                    <a16:creationId xmlns:a16="http://schemas.microsoft.com/office/drawing/2014/main" id="{4CB5F1AD-5DCB-47C3-8E87-96BDCCD50A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553"/>
                <a:ext cx="1452" cy="8"/>
              </a:xfrm>
              <a:prstGeom prst="rect">
                <a:avLst/>
              </a:prstGeom>
              <a:solidFill>
                <a:srgbClr val="000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08" name="Rectangle 289">
                <a:extLst>
                  <a:ext uri="{FF2B5EF4-FFF2-40B4-BE49-F238E27FC236}">
                    <a16:creationId xmlns:a16="http://schemas.microsoft.com/office/drawing/2014/main" id="{C9A13E18-FA92-472A-9B52-AB595C284A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561"/>
                <a:ext cx="1452" cy="8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09" name="Rectangle 290">
                <a:extLst>
                  <a:ext uri="{FF2B5EF4-FFF2-40B4-BE49-F238E27FC236}">
                    <a16:creationId xmlns:a16="http://schemas.microsoft.com/office/drawing/2014/main" id="{27D8BF2C-C75B-405E-81CD-9960AC6F0C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569"/>
                <a:ext cx="1452" cy="8"/>
              </a:xfrm>
              <a:prstGeom prst="rect">
                <a:avLst/>
              </a:prstGeom>
              <a:solidFill>
                <a:srgbClr val="0000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10" name="Rectangle 291">
                <a:extLst>
                  <a:ext uri="{FF2B5EF4-FFF2-40B4-BE49-F238E27FC236}">
                    <a16:creationId xmlns:a16="http://schemas.microsoft.com/office/drawing/2014/main" id="{2237D40A-8449-461F-92B5-AA3DEC9F48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577"/>
                <a:ext cx="1452" cy="9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11" name="Rectangle 292">
                <a:extLst>
                  <a:ext uri="{FF2B5EF4-FFF2-40B4-BE49-F238E27FC236}">
                    <a16:creationId xmlns:a16="http://schemas.microsoft.com/office/drawing/2014/main" id="{D6BDFEC0-19DD-47F9-BE6F-46CE7391CB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586"/>
                <a:ext cx="1452" cy="8"/>
              </a:xfrm>
              <a:prstGeom prst="rect">
                <a:avLst/>
              </a:prstGeom>
              <a:solidFill>
                <a:srgbClr val="0000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12" name="Rectangle 293">
                <a:extLst>
                  <a:ext uri="{FF2B5EF4-FFF2-40B4-BE49-F238E27FC236}">
                    <a16:creationId xmlns:a16="http://schemas.microsoft.com/office/drawing/2014/main" id="{AA309B33-B626-4F1B-AD69-CE35353F8B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594"/>
                <a:ext cx="1452" cy="8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13" name="Rectangle 294">
                <a:extLst>
                  <a:ext uri="{FF2B5EF4-FFF2-40B4-BE49-F238E27FC236}">
                    <a16:creationId xmlns:a16="http://schemas.microsoft.com/office/drawing/2014/main" id="{0030824C-2A98-4836-8677-248BF29BB0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602"/>
                <a:ext cx="1452" cy="9"/>
              </a:xfrm>
              <a:prstGeom prst="rect">
                <a:avLst/>
              </a:prstGeom>
              <a:solidFill>
                <a:srgbClr val="000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14" name="Rectangle 295">
                <a:extLst>
                  <a:ext uri="{FF2B5EF4-FFF2-40B4-BE49-F238E27FC236}">
                    <a16:creationId xmlns:a16="http://schemas.microsoft.com/office/drawing/2014/main" id="{CF9CBC20-E8DF-459C-AD30-2FB0006A7C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611"/>
                <a:ext cx="1452" cy="8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15" name="Rectangle 296">
                <a:extLst>
                  <a:ext uri="{FF2B5EF4-FFF2-40B4-BE49-F238E27FC236}">
                    <a16:creationId xmlns:a16="http://schemas.microsoft.com/office/drawing/2014/main" id="{069B856F-1A1B-4DD4-B66E-F9DD23FA98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619"/>
                <a:ext cx="1452" cy="8"/>
              </a:xfrm>
              <a:prstGeom prst="rect">
                <a:avLst/>
              </a:prstGeom>
              <a:solidFill>
                <a:srgbClr val="000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16" name="Rectangle 297">
                <a:extLst>
                  <a:ext uri="{FF2B5EF4-FFF2-40B4-BE49-F238E27FC236}">
                    <a16:creationId xmlns:a16="http://schemas.microsoft.com/office/drawing/2014/main" id="{76B55CB5-A6AC-4CB2-AE34-21144C5231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627"/>
                <a:ext cx="1452" cy="8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17" name="Rectangle 298">
                <a:extLst>
                  <a:ext uri="{FF2B5EF4-FFF2-40B4-BE49-F238E27FC236}">
                    <a16:creationId xmlns:a16="http://schemas.microsoft.com/office/drawing/2014/main" id="{FEA7FAB8-52DD-4B77-ABD8-8CF3638A8B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635"/>
                <a:ext cx="1452" cy="9"/>
              </a:xfrm>
              <a:prstGeom prst="rect">
                <a:avLst/>
              </a:prstGeom>
              <a:solidFill>
                <a:srgbClr val="0000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18" name="Rectangle 299">
                <a:extLst>
                  <a:ext uri="{FF2B5EF4-FFF2-40B4-BE49-F238E27FC236}">
                    <a16:creationId xmlns:a16="http://schemas.microsoft.com/office/drawing/2014/main" id="{26470ABF-0D8A-40D8-BE15-7DE4025527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644"/>
                <a:ext cx="1452" cy="8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19" name="Rectangle 300">
                <a:extLst>
                  <a:ext uri="{FF2B5EF4-FFF2-40B4-BE49-F238E27FC236}">
                    <a16:creationId xmlns:a16="http://schemas.microsoft.com/office/drawing/2014/main" id="{980E95BC-4DD8-45BE-97D8-3EA44BA812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652"/>
                <a:ext cx="1452" cy="4"/>
              </a:xfrm>
              <a:prstGeom prst="rect">
                <a:avLst/>
              </a:prstGeom>
              <a:solidFill>
                <a:srgbClr val="0000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20" name="Rectangle 301">
                <a:extLst>
                  <a:ext uri="{FF2B5EF4-FFF2-40B4-BE49-F238E27FC236}">
                    <a16:creationId xmlns:a16="http://schemas.microsoft.com/office/drawing/2014/main" id="{E9E85BF3-56C3-4C73-9D93-2EC684F25B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408"/>
                <a:ext cx="1452" cy="24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21" name="Rectangle 302">
                <a:extLst>
                  <a:ext uri="{FF2B5EF4-FFF2-40B4-BE49-F238E27FC236}">
                    <a16:creationId xmlns:a16="http://schemas.microsoft.com/office/drawing/2014/main" id="{3B95E297-3855-497E-9D8C-78C1029DCD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404"/>
                <a:ext cx="1452" cy="9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22" name="Rectangle 303">
                <a:extLst>
                  <a:ext uri="{FF2B5EF4-FFF2-40B4-BE49-F238E27FC236}">
                    <a16:creationId xmlns:a16="http://schemas.microsoft.com/office/drawing/2014/main" id="{9A38B60D-691D-489E-A210-01FBCEEB4C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413"/>
                <a:ext cx="1452" cy="8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23" name="Rectangle 304">
                <a:extLst>
                  <a:ext uri="{FF2B5EF4-FFF2-40B4-BE49-F238E27FC236}">
                    <a16:creationId xmlns:a16="http://schemas.microsoft.com/office/drawing/2014/main" id="{BEBE0973-5E88-42E9-980B-D1383CF6BD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421"/>
                <a:ext cx="1452" cy="8"/>
              </a:xfrm>
              <a:prstGeom prst="rect">
                <a:avLst/>
              </a:prstGeom>
              <a:solidFill>
                <a:srgbClr val="000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24" name="Rectangle 305">
                <a:extLst>
                  <a:ext uri="{FF2B5EF4-FFF2-40B4-BE49-F238E27FC236}">
                    <a16:creationId xmlns:a16="http://schemas.microsoft.com/office/drawing/2014/main" id="{6276BF5B-A006-4C60-9986-A164C4FA66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429"/>
                <a:ext cx="1452" cy="8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25" name="Rectangle 306">
                <a:extLst>
                  <a:ext uri="{FF2B5EF4-FFF2-40B4-BE49-F238E27FC236}">
                    <a16:creationId xmlns:a16="http://schemas.microsoft.com/office/drawing/2014/main" id="{A4486EC1-2F4C-4E70-9319-607611485E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437"/>
                <a:ext cx="1452" cy="9"/>
              </a:xfrm>
              <a:prstGeom prst="rect">
                <a:avLst/>
              </a:prstGeom>
              <a:solidFill>
                <a:srgbClr val="0000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26" name="Rectangle 307">
                <a:extLst>
                  <a:ext uri="{FF2B5EF4-FFF2-40B4-BE49-F238E27FC236}">
                    <a16:creationId xmlns:a16="http://schemas.microsoft.com/office/drawing/2014/main" id="{D87396AF-6D3B-4715-A612-1817339DD2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446"/>
                <a:ext cx="1452" cy="8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27" name="Rectangle 308">
                <a:extLst>
                  <a:ext uri="{FF2B5EF4-FFF2-40B4-BE49-F238E27FC236}">
                    <a16:creationId xmlns:a16="http://schemas.microsoft.com/office/drawing/2014/main" id="{E859F99A-0E0F-4B4F-8938-68C346640E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454"/>
                <a:ext cx="1452" cy="8"/>
              </a:xfrm>
              <a:prstGeom prst="rect">
                <a:avLst/>
              </a:prstGeom>
              <a:solidFill>
                <a:srgbClr val="000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28" name="Rectangle 309">
                <a:extLst>
                  <a:ext uri="{FF2B5EF4-FFF2-40B4-BE49-F238E27FC236}">
                    <a16:creationId xmlns:a16="http://schemas.microsoft.com/office/drawing/2014/main" id="{311AC862-5DB8-465A-94A8-F167F3FA40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462"/>
                <a:ext cx="1452" cy="8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29" name="Rectangle 310">
                <a:extLst>
                  <a:ext uri="{FF2B5EF4-FFF2-40B4-BE49-F238E27FC236}">
                    <a16:creationId xmlns:a16="http://schemas.microsoft.com/office/drawing/2014/main" id="{EBCA1532-61BA-480B-A640-39C714D461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470"/>
                <a:ext cx="1452" cy="9"/>
              </a:xfrm>
              <a:prstGeom prst="rect">
                <a:avLst/>
              </a:prstGeom>
              <a:solidFill>
                <a:srgbClr val="000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30" name="Rectangle 311">
                <a:extLst>
                  <a:ext uri="{FF2B5EF4-FFF2-40B4-BE49-F238E27FC236}">
                    <a16:creationId xmlns:a16="http://schemas.microsoft.com/office/drawing/2014/main" id="{8BC1D84E-91CC-4574-9391-C7DED33F7A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479"/>
                <a:ext cx="1452" cy="8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31" name="Rectangle 312">
                <a:extLst>
                  <a:ext uri="{FF2B5EF4-FFF2-40B4-BE49-F238E27FC236}">
                    <a16:creationId xmlns:a16="http://schemas.microsoft.com/office/drawing/2014/main" id="{857043A7-CC99-4427-8526-612D087C71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487"/>
                <a:ext cx="1452" cy="8"/>
              </a:xfrm>
              <a:prstGeom prst="rect">
                <a:avLst/>
              </a:prstGeom>
              <a:solidFill>
                <a:srgbClr val="000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32" name="Rectangle 313">
                <a:extLst>
                  <a:ext uri="{FF2B5EF4-FFF2-40B4-BE49-F238E27FC236}">
                    <a16:creationId xmlns:a16="http://schemas.microsoft.com/office/drawing/2014/main" id="{155A5F22-D241-4101-8157-0763077C32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495"/>
                <a:ext cx="1452" cy="9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33" name="Rectangle 314">
                <a:extLst>
                  <a:ext uri="{FF2B5EF4-FFF2-40B4-BE49-F238E27FC236}">
                    <a16:creationId xmlns:a16="http://schemas.microsoft.com/office/drawing/2014/main" id="{B2EE7D5E-2D7E-4C58-B80A-43EA17AC97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504"/>
                <a:ext cx="1452" cy="8"/>
              </a:xfrm>
              <a:prstGeom prst="rect">
                <a:avLst/>
              </a:prstGeom>
              <a:solidFill>
                <a:srgbClr val="000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34" name="Rectangle 315">
                <a:extLst>
                  <a:ext uri="{FF2B5EF4-FFF2-40B4-BE49-F238E27FC236}">
                    <a16:creationId xmlns:a16="http://schemas.microsoft.com/office/drawing/2014/main" id="{0DD059FB-8DCD-47F7-AA96-4ABA1B2855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512"/>
                <a:ext cx="1452" cy="8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35" name="Rectangle 316">
                <a:extLst>
                  <a:ext uri="{FF2B5EF4-FFF2-40B4-BE49-F238E27FC236}">
                    <a16:creationId xmlns:a16="http://schemas.microsoft.com/office/drawing/2014/main" id="{2AC0B39F-D275-4AD9-BB96-7E3226A671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520"/>
                <a:ext cx="1452" cy="8"/>
              </a:xfrm>
              <a:prstGeom prst="rect">
                <a:avLst/>
              </a:prstGeom>
              <a:solidFill>
                <a:srgbClr val="000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36" name="Rectangle 317">
                <a:extLst>
                  <a:ext uri="{FF2B5EF4-FFF2-40B4-BE49-F238E27FC236}">
                    <a16:creationId xmlns:a16="http://schemas.microsoft.com/office/drawing/2014/main" id="{1F48B563-7CE3-4E17-BC75-18D4682112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528"/>
                <a:ext cx="1452" cy="8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37" name="Rectangle 318">
                <a:extLst>
                  <a:ext uri="{FF2B5EF4-FFF2-40B4-BE49-F238E27FC236}">
                    <a16:creationId xmlns:a16="http://schemas.microsoft.com/office/drawing/2014/main" id="{00432FDD-5F26-4471-90A3-CA488DF686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536"/>
                <a:ext cx="1452" cy="8"/>
              </a:xfrm>
              <a:prstGeom prst="rect">
                <a:avLst/>
              </a:prstGeom>
              <a:solidFill>
                <a:srgbClr val="0000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38" name="Rectangle 319">
                <a:extLst>
                  <a:ext uri="{FF2B5EF4-FFF2-40B4-BE49-F238E27FC236}">
                    <a16:creationId xmlns:a16="http://schemas.microsoft.com/office/drawing/2014/main" id="{49F11594-8F53-4653-9AF8-0FF376804B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544"/>
                <a:ext cx="1452" cy="9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39" name="Rectangle 320">
                <a:extLst>
                  <a:ext uri="{FF2B5EF4-FFF2-40B4-BE49-F238E27FC236}">
                    <a16:creationId xmlns:a16="http://schemas.microsoft.com/office/drawing/2014/main" id="{B6D62177-4E10-4EB2-A20F-4FA024CB3B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553"/>
                <a:ext cx="1452" cy="8"/>
              </a:xfrm>
              <a:prstGeom prst="rect">
                <a:avLst/>
              </a:prstGeom>
              <a:solidFill>
                <a:srgbClr val="000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40" name="Rectangle 321">
                <a:extLst>
                  <a:ext uri="{FF2B5EF4-FFF2-40B4-BE49-F238E27FC236}">
                    <a16:creationId xmlns:a16="http://schemas.microsoft.com/office/drawing/2014/main" id="{D3F704F9-73E9-4077-B00B-F8CAF8CD30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561"/>
                <a:ext cx="1452" cy="8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41" name="Rectangle 322">
                <a:extLst>
                  <a:ext uri="{FF2B5EF4-FFF2-40B4-BE49-F238E27FC236}">
                    <a16:creationId xmlns:a16="http://schemas.microsoft.com/office/drawing/2014/main" id="{986524AA-FEC4-4C4A-8C90-534BA9740C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569"/>
                <a:ext cx="1452" cy="8"/>
              </a:xfrm>
              <a:prstGeom prst="rect">
                <a:avLst/>
              </a:prstGeom>
              <a:solidFill>
                <a:srgbClr val="0000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42" name="Rectangle 323">
                <a:extLst>
                  <a:ext uri="{FF2B5EF4-FFF2-40B4-BE49-F238E27FC236}">
                    <a16:creationId xmlns:a16="http://schemas.microsoft.com/office/drawing/2014/main" id="{0E002A4D-DD7E-4892-8111-84D67C5357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577"/>
                <a:ext cx="1452" cy="9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43" name="Rectangle 324">
                <a:extLst>
                  <a:ext uri="{FF2B5EF4-FFF2-40B4-BE49-F238E27FC236}">
                    <a16:creationId xmlns:a16="http://schemas.microsoft.com/office/drawing/2014/main" id="{1A8E3780-E52A-4B06-B9FC-7DD376EE33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586"/>
                <a:ext cx="1452" cy="8"/>
              </a:xfrm>
              <a:prstGeom prst="rect">
                <a:avLst/>
              </a:prstGeom>
              <a:solidFill>
                <a:srgbClr val="0000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44" name="Rectangle 325">
                <a:extLst>
                  <a:ext uri="{FF2B5EF4-FFF2-40B4-BE49-F238E27FC236}">
                    <a16:creationId xmlns:a16="http://schemas.microsoft.com/office/drawing/2014/main" id="{8C67DC5A-1EA4-42F3-80C3-0906D03C4B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594"/>
                <a:ext cx="1452" cy="8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45" name="Rectangle 326">
                <a:extLst>
                  <a:ext uri="{FF2B5EF4-FFF2-40B4-BE49-F238E27FC236}">
                    <a16:creationId xmlns:a16="http://schemas.microsoft.com/office/drawing/2014/main" id="{368A7889-4535-4BE4-9FE6-7059253D56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602"/>
                <a:ext cx="1452" cy="9"/>
              </a:xfrm>
              <a:prstGeom prst="rect">
                <a:avLst/>
              </a:prstGeom>
              <a:solidFill>
                <a:srgbClr val="000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46" name="Rectangle 327">
                <a:extLst>
                  <a:ext uri="{FF2B5EF4-FFF2-40B4-BE49-F238E27FC236}">
                    <a16:creationId xmlns:a16="http://schemas.microsoft.com/office/drawing/2014/main" id="{4A151B32-3C62-447F-8392-D267BA828C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611"/>
                <a:ext cx="1452" cy="8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47" name="Rectangle 328">
                <a:extLst>
                  <a:ext uri="{FF2B5EF4-FFF2-40B4-BE49-F238E27FC236}">
                    <a16:creationId xmlns:a16="http://schemas.microsoft.com/office/drawing/2014/main" id="{B4CCD8D4-80DF-4257-851A-E428932F38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619"/>
                <a:ext cx="1452" cy="8"/>
              </a:xfrm>
              <a:prstGeom prst="rect">
                <a:avLst/>
              </a:prstGeom>
              <a:solidFill>
                <a:srgbClr val="000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48" name="Rectangle 329">
                <a:extLst>
                  <a:ext uri="{FF2B5EF4-FFF2-40B4-BE49-F238E27FC236}">
                    <a16:creationId xmlns:a16="http://schemas.microsoft.com/office/drawing/2014/main" id="{3640440B-AF16-4B7E-8715-D5EAF347A8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627"/>
                <a:ext cx="1452" cy="8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49" name="Rectangle 330">
                <a:extLst>
                  <a:ext uri="{FF2B5EF4-FFF2-40B4-BE49-F238E27FC236}">
                    <a16:creationId xmlns:a16="http://schemas.microsoft.com/office/drawing/2014/main" id="{24E03132-F4D3-481D-A564-5080A33283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635"/>
                <a:ext cx="1452" cy="9"/>
              </a:xfrm>
              <a:prstGeom prst="rect">
                <a:avLst/>
              </a:prstGeom>
              <a:solidFill>
                <a:srgbClr val="0000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50" name="Rectangle 331">
                <a:extLst>
                  <a:ext uri="{FF2B5EF4-FFF2-40B4-BE49-F238E27FC236}">
                    <a16:creationId xmlns:a16="http://schemas.microsoft.com/office/drawing/2014/main" id="{298FC33A-6656-4B74-B4FF-27369BF00D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644"/>
                <a:ext cx="1452" cy="8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51" name="Rectangle 332">
                <a:extLst>
                  <a:ext uri="{FF2B5EF4-FFF2-40B4-BE49-F238E27FC236}">
                    <a16:creationId xmlns:a16="http://schemas.microsoft.com/office/drawing/2014/main" id="{C52A585D-9A16-4BCA-8E01-E47B517986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652"/>
                <a:ext cx="1452" cy="4"/>
              </a:xfrm>
              <a:prstGeom prst="rect">
                <a:avLst/>
              </a:prstGeom>
              <a:solidFill>
                <a:srgbClr val="0000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52" name="Rectangle 333">
                <a:extLst>
                  <a:ext uri="{FF2B5EF4-FFF2-40B4-BE49-F238E27FC236}">
                    <a16:creationId xmlns:a16="http://schemas.microsoft.com/office/drawing/2014/main" id="{33B66DF9-706C-418A-9645-73AC128209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404"/>
                <a:ext cx="1674" cy="9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53" name="Rectangle 334">
                <a:extLst>
                  <a:ext uri="{FF2B5EF4-FFF2-40B4-BE49-F238E27FC236}">
                    <a16:creationId xmlns:a16="http://schemas.microsoft.com/office/drawing/2014/main" id="{2FE839A5-01EB-4638-AC6F-95C96A85BF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413"/>
                <a:ext cx="1674" cy="8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54" name="Rectangle 335">
                <a:extLst>
                  <a:ext uri="{FF2B5EF4-FFF2-40B4-BE49-F238E27FC236}">
                    <a16:creationId xmlns:a16="http://schemas.microsoft.com/office/drawing/2014/main" id="{40ADC70E-496F-4FAB-9CC8-04227B13C9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421"/>
                <a:ext cx="1674" cy="8"/>
              </a:xfrm>
              <a:prstGeom prst="rect">
                <a:avLst/>
              </a:prstGeom>
              <a:solidFill>
                <a:srgbClr val="000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55" name="Rectangle 336">
                <a:extLst>
                  <a:ext uri="{FF2B5EF4-FFF2-40B4-BE49-F238E27FC236}">
                    <a16:creationId xmlns:a16="http://schemas.microsoft.com/office/drawing/2014/main" id="{6D5E28F4-1CE8-458F-92F4-531D7D07AF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429"/>
                <a:ext cx="1674" cy="8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56" name="Rectangle 337">
                <a:extLst>
                  <a:ext uri="{FF2B5EF4-FFF2-40B4-BE49-F238E27FC236}">
                    <a16:creationId xmlns:a16="http://schemas.microsoft.com/office/drawing/2014/main" id="{D35BD87D-E5BB-46A7-9D98-CA7B440073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437"/>
                <a:ext cx="1674" cy="9"/>
              </a:xfrm>
              <a:prstGeom prst="rect">
                <a:avLst/>
              </a:prstGeom>
              <a:solidFill>
                <a:srgbClr val="0000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57" name="Rectangle 338">
                <a:extLst>
                  <a:ext uri="{FF2B5EF4-FFF2-40B4-BE49-F238E27FC236}">
                    <a16:creationId xmlns:a16="http://schemas.microsoft.com/office/drawing/2014/main" id="{03112807-EBC8-49B9-9CB0-8BAFF8C56F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446"/>
                <a:ext cx="1674" cy="8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58" name="Rectangle 339">
                <a:extLst>
                  <a:ext uri="{FF2B5EF4-FFF2-40B4-BE49-F238E27FC236}">
                    <a16:creationId xmlns:a16="http://schemas.microsoft.com/office/drawing/2014/main" id="{69CF6264-A45D-4736-BCDD-AC08C8805B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454"/>
                <a:ext cx="1674" cy="8"/>
              </a:xfrm>
              <a:prstGeom prst="rect">
                <a:avLst/>
              </a:prstGeom>
              <a:solidFill>
                <a:srgbClr val="000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59" name="Rectangle 340">
                <a:extLst>
                  <a:ext uri="{FF2B5EF4-FFF2-40B4-BE49-F238E27FC236}">
                    <a16:creationId xmlns:a16="http://schemas.microsoft.com/office/drawing/2014/main" id="{1D274C1E-B375-4E11-A004-52C1B5A3B2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462"/>
                <a:ext cx="1674" cy="8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60" name="Rectangle 341">
                <a:extLst>
                  <a:ext uri="{FF2B5EF4-FFF2-40B4-BE49-F238E27FC236}">
                    <a16:creationId xmlns:a16="http://schemas.microsoft.com/office/drawing/2014/main" id="{EF570DB6-8EEA-459D-BD00-AA615E91A5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470"/>
                <a:ext cx="1674" cy="9"/>
              </a:xfrm>
              <a:prstGeom prst="rect">
                <a:avLst/>
              </a:prstGeom>
              <a:solidFill>
                <a:srgbClr val="000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61" name="Rectangle 342">
                <a:extLst>
                  <a:ext uri="{FF2B5EF4-FFF2-40B4-BE49-F238E27FC236}">
                    <a16:creationId xmlns:a16="http://schemas.microsoft.com/office/drawing/2014/main" id="{D96D30D3-580B-4558-B192-B70293EC7D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479"/>
                <a:ext cx="1674" cy="8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62" name="Rectangle 343">
                <a:extLst>
                  <a:ext uri="{FF2B5EF4-FFF2-40B4-BE49-F238E27FC236}">
                    <a16:creationId xmlns:a16="http://schemas.microsoft.com/office/drawing/2014/main" id="{A42955FA-CDF0-41D0-A730-F917F9CF08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487"/>
                <a:ext cx="1674" cy="8"/>
              </a:xfrm>
              <a:prstGeom prst="rect">
                <a:avLst/>
              </a:prstGeom>
              <a:solidFill>
                <a:srgbClr val="000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63" name="Rectangle 344">
                <a:extLst>
                  <a:ext uri="{FF2B5EF4-FFF2-40B4-BE49-F238E27FC236}">
                    <a16:creationId xmlns:a16="http://schemas.microsoft.com/office/drawing/2014/main" id="{6219634A-E31D-48B8-AA6D-F071259C76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495"/>
                <a:ext cx="1674" cy="9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64" name="Rectangle 345">
                <a:extLst>
                  <a:ext uri="{FF2B5EF4-FFF2-40B4-BE49-F238E27FC236}">
                    <a16:creationId xmlns:a16="http://schemas.microsoft.com/office/drawing/2014/main" id="{49649236-CB61-4CB4-BADC-E0973628CB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504"/>
                <a:ext cx="1674" cy="8"/>
              </a:xfrm>
              <a:prstGeom prst="rect">
                <a:avLst/>
              </a:prstGeom>
              <a:solidFill>
                <a:srgbClr val="000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65" name="Rectangle 346">
                <a:extLst>
                  <a:ext uri="{FF2B5EF4-FFF2-40B4-BE49-F238E27FC236}">
                    <a16:creationId xmlns:a16="http://schemas.microsoft.com/office/drawing/2014/main" id="{43285CA3-DB7E-4CEC-84AF-A893203D99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512"/>
                <a:ext cx="1674" cy="8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66" name="Rectangle 347">
                <a:extLst>
                  <a:ext uri="{FF2B5EF4-FFF2-40B4-BE49-F238E27FC236}">
                    <a16:creationId xmlns:a16="http://schemas.microsoft.com/office/drawing/2014/main" id="{476D92F2-1214-4C61-A248-1651F973FB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520"/>
                <a:ext cx="1674" cy="8"/>
              </a:xfrm>
              <a:prstGeom prst="rect">
                <a:avLst/>
              </a:prstGeom>
              <a:solidFill>
                <a:srgbClr val="000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67" name="Rectangle 348">
                <a:extLst>
                  <a:ext uri="{FF2B5EF4-FFF2-40B4-BE49-F238E27FC236}">
                    <a16:creationId xmlns:a16="http://schemas.microsoft.com/office/drawing/2014/main" id="{79FE335C-0DF1-4301-BC4B-49F7C16BD0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528"/>
                <a:ext cx="1674" cy="8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68" name="Rectangle 349">
                <a:extLst>
                  <a:ext uri="{FF2B5EF4-FFF2-40B4-BE49-F238E27FC236}">
                    <a16:creationId xmlns:a16="http://schemas.microsoft.com/office/drawing/2014/main" id="{D2C5B57D-6F85-4FEA-84A8-AAE1304212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536"/>
                <a:ext cx="1674" cy="8"/>
              </a:xfrm>
              <a:prstGeom prst="rect">
                <a:avLst/>
              </a:prstGeom>
              <a:solidFill>
                <a:srgbClr val="0000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69" name="Rectangle 350">
                <a:extLst>
                  <a:ext uri="{FF2B5EF4-FFF2-40B4-BE49-F238E27FC236}">
                    <a16:creationId xmlns:a16="http://schemas.microsoft.com/office/drawing/2014/main" id="{A72B60B3-C5C2-4659-A88C-5E9DA58AB7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544"/>
                <a:ext cx="1674" cy="9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70" name="Rectangle 351">
                <a:extLst>
                  <a:ext uri="{FF2B5EF4-FFF2-40B4-BE49-F238E27FC236}">
                    <a16:creationId xmlns:a16="http://schemas.microsoft.com/office/drawing/2014/main" id="{D28C5AA4-EDF4-4685-8103-BC767D19D6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553"/>
                <a:ext cx="1674" cy="8"/>
              </a:xfrm>
              <a:prstGeom prst="rect">
                <a:avLst/>
              </a:prstGeom>
              <a:solidFill>
                <a:srgbClr val="000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71" name="Rectangle 352">
                <a:extLst>
                  <a:ext uri="{FF2B5EF4-FFF2-40B4-BE49-F238E27FC236}">
                    <a16:creationId xmlns:a16="http://schemas.microsoft.com/office/drawing/2014/main" id="{31528DC4-83D0-49F7-BE49-3878EE412E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561"/>
                <a:ext cx="1674" cy="8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72" name="Rectangle 353">
                <a:extLst>
                  <a:ext uri="{FF2B5EF4-FFF2-40B4-BE49-F238E27FC236}">
                    <a16:creationId xmlns:a16="http://schemas.microsoft.com/office/drawing/2014/main" id="{B83DCCDC-569C-40D1-B5D7-0EAB0F1B7F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569"/>
                <a:ext cx="1674" cy="8"/>
              </a:xfrm>
              <a:prstGeom prst="rect">
                <a:avLst/>
              </a:prstGeom>
              <a:solidFill>
                <a:srgbClr val="0000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73" name="Rectangle 354">
                <a:extLst>
                  <a:ext uri="{FF2B5EF4-FFF2-40B4-BE49-F238E27FC236}">
                    <a16:creationId xmlns:a16="http://schemas.microsoft.com/office/drawing/2014/main" id="{963BB1D6-EA55-4C83-8B22-E5F48EB6C8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577"/>
                <a:ext cx="1674" cy="9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74" name="Rectangle 355">
                <a:extLst>
                  <a:ext uri="{FF2B5EF4-FFF2-40B4-BE49-F238E27FC236}">
                    <a16:creationId xmlns:a16="http://schemas.microsoft.com/office/drawing/2014/main" id="{3D86DE2E-7448-4EFA-AFFC-9DA0EF011E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586"/>
                <a:ext cx="1674" cy="8"/>
              </a:xfrm>
              <a:prstGeom prst="rect">
                <a:avLst/>
              </a:prstGeom>
              <a:solidFill>
                <a:srgbClr val="0000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75" name="Rectangle 356">
                <a:extLst>
                  <a:ext uri="{FF2B5EF4-FFF2-40B4-BE49-F238E27FC236}">
                    <a16:creationId xmlns:a16="http://schemas.microsoft.com/office/drawing/2014/main" id="{6F050D0C-AAD2-45D9-86C6-58EAB5821C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594"/>
                <a:ext cx="1674" cy="8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76" name="Rectangle 357">
                <a:extLst>
                  <a:ext uri="{FF2B5EF4-FFF2-40B4-BE49-F238E27FC236}">
                    <a16:creationId xmlns:a16="http://schemas.microsoft.com/office/drawing/2014/main" id="{0649A34B-D764-4CB4-9747-DFA85CB0B0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602"/>
                <a:ext cx="1674" cy="9"/>
              </a:xfrm>
              <a:prstGeom prst="rect">
                <a:avLst/>
              </a:prstGeom>
              <a:solidFill>
                <a:srgbClr val="000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77" name="Rectangle 358">
                <a:extLst>
                  <a:ext uri="{FF2B5EF4-FFF2-40B4-BE49-F238E27FC236}">
                    <a16:creationId xmlns:a16="http://schemas.microsoft.com/office/drawing/2014/main" id="{4CD7E9A6-86C0-4654-8E2D-10E97165A6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611"/>
                <a:ext cx="1674" cy="8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78" name="Rectangle 359">
                <a:extLst>
                  <a:ext uri="{FF2B5EF4-FFF2-40B4-BE49-F238E27FC236}">
                    <a16:creationId xmlns:a16="http://schemas.microsoft.com/office/drawing/2014/main" id="{334DC02C-6ECD-4095-B395-44739BE921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619"/>
                <a:ext cx="1674" cy="8"/>
              </a:xfrm>
              <a:prstGeom prst="rect">
                <a:avLst/>
              </a:prstGeom>
              <a:solidFill>
                <a:srgbClr val="000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79" name="Rectangle 360">
                <a:extLst>
                  <a:ext uri="{FF2B5EF4-FFF2-40B4-BE49-F238E27FC236}">
                    <a16:creationId xmlns:a16="http://schemas.microsoft.com/office/drawing/2014/main" id="{5C4410A1-1916-4E86-AA6D-D456487E20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627"/>
                <a:ext cx="1674" cy="8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80" name="Rectangle 361">
                <a:extLst>
                  <a:ext uri="{FF2B5EF4-FFF2-40B4-BE49-F238E27FC236}">
                    <a16:creationId xmlns:a16="http://schemas.microsoft.com/office/drawing/2014/main" id="{480AC4E1-7DCB-41D3-B20D-F9ACFB07C6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635"/>
                <a:ext cx="1674" cy="9"/>
              </a:xfrm>
              <a:prstGeom prst="rect">
                <a:avLst/>
              </a:prstGeom>
              <a:solidFill>
                <a:srgbClr val="0000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81" name="Rectangle 362">
                <a:extLst>
                  <a:ext uri="{FF2B5EF4-FFF2-40B4-BE49-F238E27FC236}">
                    <a16:creationId xmlns:a16="http://schemas.microsoft.com/office/drawing/2014/main" id="{DA2DA6A9-27A9-4828-91B6-DA268D79CA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644"/>
                <a:ext cx="1674" cy="8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82" name="Rectangle 363">
                <a:extLst>
                  <a:ext uri="{FF2B5EF4-FFF2-40B4-BE49-F238E27FC236}">
                    <a16:creationId xmlns:a16="http://schemas.microsoft.com/office/drawing/2014/main" id="{FC45CB1F-C9AB-49C1-A6DF-14FF30EAFF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652"/>
                <a:ext cx="1674" cy="4"/>
              </a:xfrm>
              <a:prstGeom prst="rect">
                <a:avLst/>
              </a:prstGeom>
              <a:solidFill>
                <a:srgbClr val="0000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83" name="Rectangle 364">
                <a:extLst>
                  <a:ext uri="{FF2B5EF4-FFF2-40B4-BE49-F238E27FC236}">
                    <a16:creationId xmlns:a16="http://schemas.microsoft.com/office/drawing/2014/main" id="{52B16582-F6AE-4608-848B-162DDE585E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408"/>
                <a:ext cx="1674" cy="24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84" name="Rectangle 365">
                <a:extLst>
                  <a:ext uri="{FF2B5EF4-FFF2-40B4-BE49-F238E27FC236}">
                    <a16:creationId xmlns:a16="http://schemas.microsoft.com/office/drawing/2014/main" id="{CC9B4E7D-63B6-4BB3-9540-A0FE6F1FA2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404"/>
                <a:ext cx="1674" cy="9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85" name="Rectangle 366">
                <a:extLst>
                  <a:ext uri="{FF2B5EF4-FFF2-40B4-BE49-F238E27FC236}">
                    <a16:creationId xmlns:a16="http://schemas.microsoft.com/office/drawing/2014/main" id="{45569DBA-464B-4A23-8297-F79E94115B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413"/>
                <a:ext cx="1674" cy="8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86" name="Rectangle 367">
                <a:extLst>
                  <a:ext uri="{FF2B5EF4-FFF2-40B4-BE49-F238E27FC236}">
                    <a16:creationId xmlns:a16="http://schemas.microsoft.com/office/drawing/2014/main" id="{96A682AA-979D-49DB-A9D4-EECAE6F465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421"/>
                <a:ext cx="1674" cy="8"/>
              </a:xfrm>
              <a:prstGeom prst="rect">
                <a:avLst/>
              </a:prstGeom>
              <a:solidFill>
                <a:srgbClr val="000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87" name="Rectangle 368">
                <a:extLst>
                  <a:ext uri="{FF2B5EF4-FFF2-40B4-BE49-F238E27FC236}">
                    <a16:creationId xmlns:a16="http://schemas.microsoft.com/office/drawing/2014/main" id="{26C04919-8870-41B8-A3EC-E8EF2BDC0B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429"/>
                <a:ext cx="1674" cy="8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88" name="Rectangle 369">
                <a:extLst>
                  <a:ext uri="{FF2B5EF4-FFF2-40B4-BE49-F238E27FC236}">
                    <a16:creationId xmlns:a16="http://schemas.microsoft.com/office/drawing/2014/main" id="{05284F0D-0E49-4EDC-B823-11C3EC0EA0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437"/>
                <a:ext cx="1674" cy="9"/>
              </a:xfrm>
              <a:prstGeom prst="rect">
                <a:avLst/>
              </a:prstGeom>
              <a:solidFill>
                <a:srgbClr val="0000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89" name="Rectangle 370">
                <a:extLst>
                  <a:ext uri="{FF2B5EF4-FFF2-40B4-BE49-F238E27FC236}">
                    <a16:creationId xmlns:a16="http://schemas.microsoft.com/office/drawing/2014/main" id="{160E8D20-0165-4814-99B1-CF25DFCB3A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446"/>
                <a:ext cx="1674" cy="8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90" name="Rectangle 371">
                <a:extLst>
                  <a:ext uri="{FF2B5EF4-FFF2-40B4-BE49-F238E27FC236}">
                    <a16:creationId xmlns:a16="http://schemas.microsoft.com/office/drawing/2014/main" id="{85ED39FB-07CB-4275-BD56-C7BD3FE7DD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454"/>
                <a:ext cx="1674" cy="8"/>
              </a:xfrm>
              <a:prstGeom prst="rect">
                <a:avLst/>
              </a:prstGeom>
              <a:solidFill>
                <a:srgbClr val="000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91" name="Rectangle 372">
                <a:extLst>
                  <a:ext uri="{FF2B5EF4-FFF2-40B4-BE49-F238E27FC236}">
                    <a16:creationId xmlns:a16="http://schemas.microsoft.com/office/drawing/2014/main" id="{46DEE2BE-15A4-4F0D-8C9C-E5A31BD01A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462"/>
                <a:ext cx="1674" cy="8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92" name="Rectangle 373">
                <a:extLst>
                  <a:ext uri="{FF2B5EF4-FFF2-40B4-BE49-F238E27FC236}">
                    <a16:creationId xmlns:a16="http://schemas.microsoft.com/office/drawing/2014/main" id="{840379E8-4B79-4927-A422-9BC12F70A7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470"/>
                <a:ext cx="1674" cy="9"/>
              </a:xfrm>
              <a:prstGeom prst="rect">
                <a:avLst/>
              </a:prstGeom>
              <a:solidFill>
                <a:srgbClr val="000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93" name="Rectangle 374">
                <a:extLst>
                  <a:ext uri="{FF2B5EF4-FFF2-40B4-BE49-F238E27FC236}">
                    <a16:creationId xmlns:a16="http://schemas.microsoft.com/office/drawing/2014/main" id="{F24509A8-F23D-4504-A724-E98B1003BE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479"/>
                <a:ext cx="1674" cy="8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94" name="Rectangle 375">
                <a:extLst>
                  <a:ext uri="{FF2B5EF4-FFF2-40B4-BE49-F238E27FC236}">
                    <a16:creationId xmlns:a16="http://schemas.microsoft.com/office/drawing/2014/main" id="{D05AF057-17A0-4880-98EF-12FC3151DC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487"/>
                <a:ext cx="1674" cy="8"/>
              </a:xfrm>
              <a:prstGeom prst="rect">
                <a:avLst/>
              </a:prstGeom>
              <a:solidFill>
                <a:srgbClr val="000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95" name="Rectangle 376">
                <a:extLst>
                  <a:ext uri="{FF2B5EF4-FFF2-40B4-BE49-F238E27FC236}">
                    <a16:creationId xmlns:a16="http://schemas.microsoft.com/office/drawing/2014/main" id="{498FECA2-5992-4E8C-9E38-E47E6B49EB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495"/>
                <a:ext cx="1674" cy="9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96" name="Rectangle 377">
                <a:extLst>
                  <a:ext uri="{FF2B5EF4-FFF2-40B4-BE49-F238E27FC236}">
                    <a16:creationId xmlns:a16="http://schemas.microsoft.com/office/drawing/2014/main" id="{60D9BC69-509C-476B-8A3A-AE69BB6EDF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504"/>
                <a:ext cx="1674" cy="8"/>
              </a:xfrm>
              <a:prstGeom prst="rect">
                <a:avLst/>
              </a:prstGeom>
              <a:solidFill>
                <a:srgbClr val="000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97" name="Rectangle 378">
                <a:extLst>
                  <a:ext uri="{FF2B5EF4-FFF2-40B4-BE49-F238E27FC236}">
                    <a16:creationId xmlns:a16="http://schemas.microsoft.com/office/drawing/2014/main" id="{B310D54E-F551-46E9-A3CA-D115F18245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512"/>
                <a:ext cx="1674" cy="8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98" name="Rectangle 379">
                <a:extLst>
                  <a:ext uri="{FF2B5EF4-FFF2-40B4-BE49-F238E27FC236}">
                    <a16:creationId xmlns:a16="http://schemas.microsoft.com/office/drawing/2014/main" id="{5DAD2C2C-D566-43ED-869B-7CFE423535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520"/>
                <a:ext cx="1674" cy="8"/>
              </a:xfrm>
              <a:prstGeom prst="rect">
                <a:avLst/>
              </a:prstGeom>
              <a:solidFill>
                <a:srgbClr val="000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99" name="Rectangle 380">
                <a:extLst>
                  <a:ext uri="{FF2B5EF4-FFF2-40B4-BE49-F238E27FC236}">
                    <a16:creationId xmlns:a16="http://schemas.microsoft.com/office/drawing/2014/main" id="{5E3B41B0-0D3E-4BD4-BA14-1CE01FCA49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528"/>
                <a:ext cx="1674" cy="8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00" name="Rectangle 381">
                <a:extLst>
                  <a:ext uri="{FF2B5EF4-FFF2-40B4-BE49-F238E27FC236}">
                    <a16:creationId xmlns:a16="http://schemas.microsoft.com/office/drawing/2014/main" id="{ABF6CE84-72A0-497B-9135-2138C4A295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536"/>
                <a:ext cx="1674" cy="8"/>
              </a:xfrm>
              <a:prstGeom prst="rect">
                <a:avLst/>
              </a:prstGeom>
              <a:solidFill>
                <a:srgbClr val="0000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01" name="Rectangle 382">
                <a:extLst>
                  <a:ext uri="{FF2B5EF4-FFF2-40B4-BE49-F238E27FC236}">
                    <a16:creationId xmlns:a16="http://schemas.microsoft.com/office/drawing/2014/main" id="{35940213-7749-4FE1-8591-0B10BECD87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544"/>
                <a:ext cx="1674" cy="9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02" name="Rectangle 383">
                <a:extLst>
                  <a:ext uri="{FF2B5EF4-FFF2-40B4-BE49-F238E27FC236}">
                    <a16:creationId xmlns:a16="http://schemas.microsoft.com/office/drawing/2014/main" id="{3D4F6903-216E-4E99-915A-63BDC20078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553"/>
                <a:ext cx="1674" cy="8"/>
              </a:xfrm>
              <a:prstGeom prst="rect">
                <a:avLst/>
              </a:prstGeom>
              <a:solidFill>
                <a:srgbClr val="000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03" name="Rectangle 384">
                <a:extLst>
                  <a:ext uri="{FF2B5EF4-FFF2-40B4-BE49-F238E27FC236}">
                    <a16:creationId xmlns:a16="http://schemas.microsoft.com/office/drawing/2014/main" id="{D13F99E7-3760-4BB6-B709-483F1AC4B4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561"/>
                <a:ext cx="1674" cy="8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04" name="Rectangle 385">
                <a:extLst>
                  <a:ext uri="{FF2B5EF4-FFF2-40B4-BE49-F238E27FC236}">
                    <a16:creationId xmlns:a16="http://schemas.microsoft.com/office/drawing/2014/main" id="{CB994F40-E743-4C09-B9D8-AAD7C383F6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569"/>
                <a:ext cx="1674" cy="8"/>
              </a:xfrm>
              <a:prstGeom prst="rect">
                <a:avLst/>
              </a:prstGeom>
              <a:solidFill>
                <a:srgbClr val="0000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05" name="Rectangle 386">
                <a:extLst>
                  <a:ext uri="{FF2B5EF4-FFF2-40B4-BE49-F238E27FC236}">
                    <a16:creationId xmlns:a16="http://schemas.microsoft.com/office/drawing/2014/main" id="{E383F274-FFB9-43B6-8814-93F0597D77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577"/>
                <a:ext cx="1674" cy="9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06" name="Rectangle 387">
                <a:extLst>
                  <a:ext uri="{FF2B5EF4-FFF2-40B4-BE49-F238E27FC236}">
                    <a16:creationId xmlns:a16="http://schemas.microsoft.com/office/drawing/2014/main" id="{9B03822A-4063-45E6-9174-DF71BF8658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586"/>
                <a:ext cx="1674" cy="8"/>
              </a:xfrm>
              <a:prstGeom prst="rect">
                <a:avLst/>
              </a:prstGeom>
              <a:solidFill>
                <a:srgbClr val="0000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07" name="Rectangle 388">
                <a:extLst>
                  <a:ext uri="{FF2B5EF4-FFF2-40B4-BE49-F238E27FC236}">
                    <a16:creationId xmlns:a16="http://schemas.microsoft.com/office/drawing/2014/main" id="{AA3F87FA-8A68-47D5-A7AD-1FA03132E0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594"/>
                <a:ext cx="1674" cy="8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08" name="Rectangle 389">
                <a:extLst>
                  <a:ext uri="{FF2B5EF4-FFF2-40B4-BE49-F238E27FC236}">
                    <a16:creationId xmlns:a16="http://schemas.microsoft.com/office/drawing/2014/main" id="{9B6D2DCA-D779-49A5-BDB1-F3F50CFC08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602"/>
                <a:ext cx="1674" cy="9"/>
              </a:xfrm>
              <a:prstGeom prst="rect">
                <a:avLst/>
              </a:prstGeom>
              <a:solidFill>
                <a:srgbClr val="000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09" name="Rectangle 390">
                <a:extLst>
                  <a:ext uri="{FF2B5EF4-FFF2-40B4-BE49-F238E27FC236}">
                    <a16:creationId xmlns:a16="http://schemas.microsoft.com/office/drawing/2014/main" id="{A7DC2674-0FFB-464C-9B7B-CFAED2DDDA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611"/>
                <a:ext cx="1674" cy="8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10" name="Rectangle 391">
                <a:extLst>
                  <a:ext uri="{FF2B5EF4-FFF2-40B4-BE49-F238E27FC236}">
                    <a16:creationId xmlns:a16="http://schemas.microsoft.com/office/drawing/2014/main" id="{57DB201D-A5C0-41B8-9EE3-20D1EDA2CE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619"/>
                <a:ext cx="1674" cy="8"/>
              </a:xfrm>
              <a:prstGeom prst="rect">
                <a:avLst/>
              </a:prstGeom>
              <a:solidFill>
                <a:srgbClr val="000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11" name="Rectangle 392">
                <a:extLst>
                  <a:ext uri="{FF2B5EF4-FFF2-40B4-BE49-F238E27FC236}">
                    <a16:creationId xmlns:a16="http://schemas.microsoft.com/office/drawing/2014/main" id="{D030A0C1-3341-4D8F-80F0-607AF8A278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627"/>
                <a:ext cx="1674" cy="8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12" name="Rectangle 393">
                <a:extLst>
                  <a:ext uri="{FF2B5EF4-FFF2-40B4-BE49-F238E27FC236}">
                    <a16:creationId xmlns:a16="http://schemas.microsoft.com/office/drawing/2014/main" id="{16415177-AC5C-480E-8D1D-5EFE48E84B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635"/>
                <a:ext cx="1674" cy="9"/>
              </a:xfrm>
              <a:prstGeom prst="rect">
                <a:avLst/>
              </a:prstGeom>
              <a:solidFill>
                <a:srgbClr val="0000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13" name="Rectangle 394">
                <a:extLst>
                  <a:ext uri="{FF2B5EF4-FFF2-40B4-BE49-F238E27FC236}">
                    <a16:creationId xmlns:a16="http://schemas.microsoft.com/office/drawing/2014/main" id="{2E0AFB6D-1132-4AA9-B375-4D98B0060A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644"/>
                <a:ext cx="1674" cy="8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14" name="Rectangle 395">
                <a:extLst>
                  <a:ext uri="{FF2B5EF4-FFF2-40B4-BE49-F238E27FC236}">
                    <a16:creationId xmlns:a16="http://schemas.microsoft.com/office/drawing/2014/main" id="{982FCA49-49FA-4408-81FD-4F9BFB0B24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652"/>
                <a:ext cx="1674" cy="4"/>
              </a:xfrm>
              <a:prstGeom prst="rect">
                <a:avLst/>
              </a:prstGeom>
              <a:solidFill>
                <a:srgbClr val="0000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15" name="Rectangle 396">
                <a:extLst>
                  <a:ext uri="{FF2B5EF4-FFF2-40B4-BE49-F238E27FC236}">
                    <a16:creationId xmlns:a16="http://schemas.microsoft.com/office/drawing/2014/main" id="{1458F032-14BB-4543-82BD-B8BAD32030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404"/>
                <a:ext cx="953" cy="9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16" name="Rectangle 397">
                <a:extLst>
                  <a:ext uri="{FF2B5EF4-FFF2-40B4-BE49-F238E27FC236}">
                    <a16:creationId xmlns:a16="http://schemas.microsoft.com/office/drawing/2014/main" id="{4ECF03F5-A3DB-4EF8-BE8C-A3F7C76EE3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413"/>
                <a:ext cx="953" cy="8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17" name="Rectangle 398">
                <a:extLst>
                  <a:ext uri="{FF2B5EF4-FFF2-40B4-BE49-F238E27FC236}">
                    <a16:creationId xmlns:a16="http://schemas.microsoft.com/office/drawing/2014/main" id="{D97FC416-D8F8-4694-913A-5DB61B5442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421"/>
                <a:ext cx="953" cy="8"/>
              </a:xfrm>
              <a:prstGeom prst="rect">
                <a:avLst/>
              </a:prstGeom>
              <a:solidFill>
                <a:srgbClr val="000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18" name="Rectangle 399">
                <a:extLst>
                  <a:ext uri="{FF2B5EF4-FFF2-40B4-BE49-F238E27FC236}">
                    <a16:creationId xmlns:a16="http://schemas.microsoft.com/office/drawing/2014/main" id="{00DAD94A-6F80-489F-9025-12819D1652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429"/>
                <a:ext cx="953" cy="8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19" name="Rectangle 400">
                <a:extLst>
                  <a:ext uri="{FF2B5EF4-FFF2-40B4-BE49-F238E27FC236}">
                    <a16:creationId xmlns:a16="http://schemas.microsoft.com/office/drawing/2014/main" id="{1DEA84E3-C055-4154-B4EA-9FEFA06A9B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437"/>
                <a:ext cx="953" cy="9"/>
              </a:xfrm>
              <a:prstGeom prst="rect">
                <a:avLst/>
              </a:prstGeom>
              <a:solidFill>
                <a:srgbClr val="0000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20" name="Rectangle 401">
                <a:extLst>
                  <a:ext uri="{FF2B5EF4-FFF2-40B4-BE49-F238E27FC236}">
                    <a16:creationId xmlns:a16="http://schemas.microsoft.com/office/drawing/2014/main" id="{BD8D0967-23F7-4694-AED8-0CB580B9FB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446"/>
                <a:ext cx="953" cy="8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21" name="Rectangle 402">
                <a:extLst>
                  <a:ext uri="{FF2B5EF4-FFF2-40B4-BE49-F238E27FC236}">
                    <a16:creationId xmlns:a16="http://schemas.microsoft.com/office/drawing/2014/main" id="{AED0065A-AA8C-43CB-9F2E-118240C970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454"/>
                <a:ext cx="953" cy="8"/>
              </a:xfrm>
              <a:prstGeom prst="rect">
                <a:avLst/>
              </a:prstGeom>
              <a:solidFill>
                <a:srgbClr val="000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22" name="Rectangle 403">
                <a:extLst>
                  <a:ext uri="{FF2B5EF4-FFF2-40B4-BE49-F238E27FC236}">
                    <a16:creationId xmlns:a16="http://schemas.microsoft.com/office/drawing/2014/main" id="{3033D69F-A8A8-4275-B1B3-94DDDAAFC9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462"/>
                <a:ext cx="953" cy="8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23" name="Rectangle 404">
                <a:extLst>
                  <a:ext uri="{FF2B5EF4-FFF2-40B4-BE49-F238E27FC236}">
                    <a16:creationId xmlns:a16="http://schemas.microsoft.com/office/drawing/2014/main" id="{035AB3FE-5AE5-4271-8ED3-E041CE3F0E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470"/>
                <a:ext cx="953" cy="9"/>
              </a:xfrm>
              <a:prstGeom prst="rect">
                <a:avLst/>
              </a:prstGeom>
              <a:solidFill>
                <a:srgbClr val="000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24" name="Rectangle 405">
                <a:extLst>
                  <a:ext uri="{FF2B5EF4-FFF2-40B4-BE49-F238E27FC236}">
                    <a16:creationId xmlns:a16="http://schemas.microsoft.com/office/drawing/2014/main" id="{1D364872-BD9E-48DC-B154-0E1BC65B20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479"/>
                <a:ext cx="953" cy="8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25" name="Rectangle 406">
                <a:extLst>
                  <a:ext uri="{FF2B5EF4-FFF2-40B4-BE49-F238E27FC236}">
                    <a16:creationId xmlns:a16="http://schemas.microsoft.com/office/drawing/2014/main" id="{936960E3-521E-428B-9926-8F1668CFD6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487"/>
                <a:ext cx="953" cy="8"/>
              </a:xfrm>
              <a:prstGeom prst="rect">
                <a:avLst/>
              </a:prstGeom>
              <a:solidFill>
                <a:srgbClr val="000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26" name="Rectangle 407">
                <a:extLst>
                  <a:ext uri="{FF2B5EF4-FFF2-40B4-BE49-F238E27FC236}">
                    <a16:creationId xmlns:a16="http://schemas.microsoft.com/office/drawing/2014/main" id="{8B2B0FCB-3DC3-4805-9DEA-4A5ABC0A97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495"/>
                <a:ext cx="953" cy="9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27" name="Rectangle 408">
                <a:extLst>
                  <a:ext uri="{FF2B5EF4-FFF2-40B4-BE49-F238E27FC236}">
                    <a16:creationId xmlns:a16="http://schemas.microsoft.com/office/drawing/2014/main" id="{7FEAF882-474E-47E9-B8A4-E7A951D93C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504"/>
                <a:ext cx="953" cy="8"/>
              </a:xfrm>
              <a:prstGeom prst="rect">
                <a:avLst/>
              </a:prstGeom>
              <a:solidFill>
                <a:srgbClr val="000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28" name="Rectangle 409">
                <a:extLst>
                  <a:ext uri="{FF2B5EF4-FFF2-40B4-BE49-F238E27FC236}">
                    <a16:creationId xmlns:a16="http://schemas.microsoft.com/office/drawing/2014/main" id="{D03C557C-8432-4FA5-9E28-876BB903D1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512"/>
                <a:ext cx="953" cy="8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29" name="Rectangle 410">
                <a:extLst>
                  <a:ext uri="{FF2B5EF4-FFF2-40B4-BE49-F238E27FC236}">
                    <a16:creationId xmlns:a16="http://schemas.microsoft.com/office/drawing/2014/main" id="{5597D2DC-3614-4234-8D40-E90E908E17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520"/>
                <a:ext cx="953" cy="8"/>
              </a:xfrm>
              <a:prstGeom prst="rect">
                <a:avLst/>
              </a:prstGeom>
              <a:solidFill>
                <a:srgbClr val="000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30" name="Rectangle 411">
                <a:extLst>
                  <a:ext uri="{FF2B5EF4-FFF2-40B4-BE49-F238E27FC236}">
                    <a16:creationId xmlns:a16="http://schemas.microsoft.com/office/drawing/2014/main" id="{32CBC6F3-141D-4C19-A330-F675E36E98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528"/>
                <a:ext cx="953" cy="8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31" name="Rectangle 412">
                <a:extLst>
                  <a:ext uri="{FF2B5EF4-FFF2-40B4-BE49-F238E27FC236}">
                    <a16:creationId xmlns:a16="http://schemas.microsoft.com/office/drawing/2014/main" id="{F561730A-C588-4B48-9B8B-7397AE028A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536"/>
                <a:ext cx="953" cy="8"/>
              </a:xfrm>
              <a:prstGeom prst="rect">
                <a:avLst/>
              </a:prstGeom>
              <a:solidFill>
                <a:srgbClr val="0000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</p:grpSp>
        <p:grpSp>
          <p:nvGrpSpPr>
            <p:cNvPr id="119815" name="Group 413">
              <a:extLst>
                <a:ext uri="{FF2B5EF4-FFF2-40B4-BE49-F238E27FC236}">
                  <a16:creationId xmlns:a16="http://schemas.microsoft.com/office/drawing/2014/main" id="{0A12F562-6B4C-4B10-955F-51D0CBFC3D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7" y="1404"/>
              <a:ext cx="4940" cy="670"/>
              <a:chOff x="457" y="1404"/>
              <a:chExt cx="4940" cy="670"/>
            </a:xfrm>
          </p:grpSpPr>
          <p:sp>
            <p:nvSpPr>
              <p:cNvPr id="121532" name="Rectangle 414">
                <a:extLst>
                  <a:ext uri="{FF2B5EF4-FFF2-40B4-BE49-F238E27FC236}">
                    <a16:creationId xmlns:a16="http://schemas.microsoft.com/office/drawing/2014/main" id="{B5C67D27-77E8-4DB8-BB09-DCBF2E7BE5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544"/>
                <a:ext cx="953" cy="9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33" name="Rectangle 415">
                <a:extLst>
                  <a:ext uri="{FF2B5EF4-FFF2-40B4-BE49-F238E27FC236}">
                    <a16:creationId xmlns:a16="http://schemas.microsoft.com/office/drawing/2014/main" id="{734DA7E8-2D1D-4592-BCF2-0F007C76F5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553"/>
                <a:ext cx="953" cy="8"/>
              </a:xfrm>
              <a:prstGeom prst="rect">
                <a:avLst/>
              </a:prstGeom>
              <a:solidFill>
                <a:srgbClr val="000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34" name="Rectangle 416">
                <a:extLst>
                  <a:ext uri="{FF2B5EF4-FFF2-40B4-BE49-F238E27FC236}">
                    <a16:creationId xmlns:a16="http://schemas.microsoft.com/office/drawing/2014/main" id="{B60BC6C6-5ECE-4CBE-B16F-C79ADE9F05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561"/>
                <a:ext cx="953" cy="8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35" name="Rectangle 417">
                <a:extLst>
                  <a:ext uri="{FF2B5EF4-FFF2-40B4-BE49-F238E27FC236}">
                    <a16:creationId xmlns:a16="http://schemas.microsoft.com/office/drawing/2014/main" id="{A1DF51E8-0EE4-4BBD-A2C8-608BB59C0C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569"/>
                <a:ext cx="953" cy="8"/>
              </a:xfrm>
              <a:prstGeom prst="rect">
                <a:avLst/>
              </a:prstGeom>
              <a:solidFill>
                <a:srgbClr val="0000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36" name="Rectangle 418">
                <a:extLst>
                  <a:ext uri="{FF2B5EF4-FFF2-40B4-BE49-F238E27FC236}">
                    <a16:creationId xmlns:a16="http://schemas.microsoft.com/office/drawing/2014/main" id="{39510E92-E120-4C9A-9BE3-D5EA98537D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577"/>
                <a:ext cx="953" cy="9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37" name="Rectangle 419">
                <a:extLst>
                  <a:ext uri="{FF2B5EF4-FFF2-40B4-BE49-F238E27FC236}">
                    <a16:creationId xmlns:a16="http://schemas.microsoft.com/office/drawing/2014/main" id="{8C6718CE-C2E8-4524-A6A1-F2319EB2E5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586"/>
                <a:ext cx="953" cy="8"/>
              </a:xfrm>
              <a:prstGeom prst="rect">
                <a:avLst/>
              </a:prstGeom>
              <a:solidFill>
                <a:srgbClr val="0000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38" name="Rectangle 420">
                <a:extLst>
                  <a:ext uri="{FF2B5EF4-FFF2-40B4-BE49-F238E27FC236}">
                    <a16:creationId xmlns:a16="http://schemas.microsoft.com/office/drawing/2014/main" id="{6606E590-3A98-4223-B9D2-0180A52AB9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594"/>
                <a:ext cx="953" cy="8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39" name="Rectangle 421">
                <a:extLst>
                  <a:ext uri="{FF2B5EF4-FFF2-40B4-BE49-F238E27FC236}">
                    <a16:creationId xmlns:a16="http://schemas.microsoft.com/office/drawing/2014/main" id="{2D53326D-F935-4314-B0D9-6D667D47E1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602"/>
                <a:ext cx="953" cy="9"/>
              </a:xfrm>
              <a:prstGeom prst="rect">
                <a:avLst/>
              </a:prstGeom>
              <a:solidFill>
                <a:srgbClr val="000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40" name="Rectangle 422">
                <a:extLst>
                  <a:ext uri="{FF2B5EF4-FFF2-40B4-BE49-F238E27FC236}">
                    <a16:creationId xmlns:a16="http://schemas.microsoft.com/office/drawing/2014/main" id="{F8736E4C-AB5E-4645-A9CA-A6901E5A1E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611"/>
                <a:ext cx="953" cy="8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41" name="Rectangle 423">
                <a:extLst>
                  <a:ext uri="{FF2B5EF4-FFF2-40B4-BE49-F238E27FC236}">
                    <a16:creationId xmlns:a16="http://schemas.microsoft.com/office/drawing/2014/main" id="{D05A5B30-173E-4C82-A0E0-A1FE8592FF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619"/>
                <a:ext cx="953" cy="8"/>
              </a:xfrm>
              <a:prstGeom prst="rect">
                <a:avLst/>
              </a:prstGeom>
              <a:solidFill>
                <a:srgbClr val="000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42" name="Rectangle 424">
                <a:extLst>
                  <a:ext uri="{FF2B5EF4-FFF2-40B4-BE49-F238E27FC236}">
                    <a16:creationId xmlns:a16="http://schemas.microsoft.com/office/drawing/2014/main" id="{AD9F5A6E-42C4-4DAE-8853-921AFB026F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627"/>
                <a:ext cx="953" cy="8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43" name="Rectangle 425">
                <a:extLst>
                  <a:ext uri="{FF2B5EF4-FFF2-40B4-BE49-F238E27FC236}">
                    <a16:creationId xmlns:a16="http://schemas.microsoft.com/office/drawing/2014/main" id="{55FD10D9-AE16-41CB-BF95-3683099229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635"/>
                <a:ext cx="953" cy="9"/>
              </a:xfrm>
              <a:prstGeom prst="rect">
                <a:avLst/>
              </a:prstGeom>
              <a:solidFill>
                <a:srgbClr val="0000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44" name="Rectangle 426">
                <a:extLst>
                  <a:ext uri="{FF2B5EF4-FFF2-40B4-BE49-F238E27FC236}">
                    <a16:creationId xmlns:a16="http://schemas.microsoft.com/office/drawing/2014/main" id="{57B1CF5A-438F-4859-929C-8A8E2DC212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644"/>
                <a:ext cx="953" cy="8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45" name="Rectangle 427">
                <a:extLst>
                  <a:ext uri="{FF2B5EF4-FFF2-40B4-BE49-F238E27FC236}">
                    <a16:creationId xmlns:a16="http://schemas.microsoft.com/office/drawing/2014/main" id="{E3E8024F-3743-425E-991C-C92F52A836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652"/>
                <a:ext cx="953" cy="4"/>
              </a:xfrm>
              <a:prstGeom prst="rect">
                <a:avLst/>
              </a:prstGeom>
              <a:solidFill>
                <a:srgbClr val="0000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46" name="Rectangle 428">
                <a:extLst>
                  <a:ext uri="{FF2B5EF4-FFF2-40B4-BE49-F238E27FC236}">
                    <a16:creationId xmlns:a16="http://schemas.microsoft.com/office/drawing/2014/main" id="{D7C6DBAB-274B-4E7B-88B0-54C4DC703F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408"/>
                <a:ext cx="953" cy="24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47" name="Rectangle 429">
                <a:extLst>
                  <a:ext uri="{FF2B5EF4-FFF2-40B4-BE49-F238E27FC236}">
                    <a16:creationId xmlns:a16="http://schemas.microsoft.com/office/drawing/2014/main" id="{0EBCAD66-0E40-4AA4-88B7-B82A460EDE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404"/>
                <a:ext cx="953" cy="9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48" name="Rectangle 430">
                <a:extLst>
                  <a:ext uri="{FF2B5EF4-FFF2-40B4-BE49-F238E27FC236}">
                    <a16:creationId xmlns:a16="http://schemas.microsoft.com/office/drawing/2014/main" id="{C6BE236B-3F56-4BF4-9D36-6AEF0D41A2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413"/>
                <a:ext cx="953" cy="8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49" name="Rectangle 431">
                <a:extLst>
                  <a:ext uri="{FF2B5EF4-FFF2-40B4-BE49-F238E27FC236}">
                    <a16:creationId xmlns:a16="http://schemas.microsoft.com/office/drawing/2014/main" id="{12A07FE8-2DC1-4DF5-BDA3-F31FF30D48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421"/>
                <a:ext cx="953" cy="8"/>
              </a:xfrm>
              <a:prstGeom prst="rect">
                <a:avLst/>
              </a:prstGeom>
              <a:solidFill>
                <a:srgbClr val="000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50" name="Rectangle 432">
                <a:extLst>
                  <a:ext uri="{FF2B5EF4-FFF2-40B4-BE49-F238E27FC236}">
                    <a16:creationId xmlns:a16="http://schemas.microsoft.com/office/drawing/2014/main" id="{B88EFBDD-8D46-4652-8DE6-9E67E93320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429"/>
                <a:ext cx="953" cy="8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51" name="Rectangle 433">
                <a:extLst>
                  <a:ext uri="{FF2B5EF4-FFF2-40B4-BE49-F238E27FC236}">
                    <a16:creationId xmlns:a16="http://schemas.microsoft.com/office/drawing/2014/main" id="{FE395B04-487A-410B-B88A-D6C622CAAE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437"/>
                <a:ext cx="953" cy="9"/>
              </a:xfrm>
              <a:prstGeom prst="rect">
                <a:avLst/>
              </a:prstGeom>
              <a:solidFill>
                <a:srgbClr val="0000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52" name="Rectangle 434">
                <a:extLst>
                  <a:ext uri="{FF2B5EF4-FFF2-40B4-BE49-F238E27FC236}">
                    <a16:creationId xmlns:a16="http://schemas.microsoft.com/office/drawing/2014/main" id="{EA68481B-C5C0-4AE3-AACB-E700FFDEFB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446"/>
                <a:ext cx="953" cy="8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53" name="Rectangle 435">
                <a:extLst>
                  <a:ext uri="{FF2B5EF4-FFF2-40B4-BE49-F238E27FC236}">
                    <a16:creationId xmlns:a16="http://schemas.microsoft.com/office/drawing/2014/main" id="{855750AE-3CBB-493B-BDE5-7EFFF1C84F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454"/>
                <a:ext cx="953" cy="8"/>
              </a:xfrm>
              <a:prstGeom prst="rect">
                <a:avLst/>
              </a:prstGeom>
              <a:solidFill>
                <a:srgbClr val="000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54" name="Rectangle 436">
                <a:extLst>
                  <a:ext uri="{FF2B5EF4-FFF2-40B4-BE49-F238E27FC236}">
                    <a16:creationId xmlns:a16="http://schemas.microsoft.com/office/drawing/2014/main" id="{05FA6185-7C5F-42D1-AB44-5ED4F5DB74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462"/>
                <a:ext cx="953" cy="8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55" name="Rectangle 437">
                <a:extLst>
                  <a:ext uri="{FF2B5EF4-FFF2-40B4-BE49-F238E27FC236}">
                    <a16:creationId xmlns:a16="http://schemas.microsoft.com/office/drawing/2014/main" id="{12F476B9-7207-436D-884C-0CBF588ABC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470"/>
                <a:ext cx="953" cy="9"/>
              </a:xfrm>
              <a:prstGeom prst="rect">
                <a:avLst/>
              </a:prstGeom>
              <a:solidFill>
                <a:srgbClr val="000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56" name="Rectangle 438">
                <a:extLst>
                  <a:ext uri="{FF2B5EF4-FFF2-40B4-BE49-F238E27FC236}">
                    <a16:creationId xmlns:a16="http://schemas.microsoft.com/office/drawing/2014/main" id="{80A14C58-5B47-481E-A6F1-B97B0E8DFF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479"/>
                <a:ext cx="953" cy="8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57" name="Rectangle 439">
                <a:extLst>
                  <a:ext uri="{FF2B5EF4-FFF2-40B4-BE49-F238E27FC236}">
                    <a16:creationId xmlns:a16="http://schemas.microsoft.com/office/drawing/2014/main" id="{F48C1F99-C9F5-4712-9759-646FF8E0A7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487"/>
                <a:ext cx="953" cy="8"/>
              </a:xfrm>
              <a:prstGeom prst="rect">
                <a:avLst/>
              </a:prstGeom>
              <a:solidFill>
                <a:srgbClr val="000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58" name="Rectangle 440">
                <a:extLst>
                  <a:ext uri="{FF2B5EF4-FFF2-40B4-BE49-F238E27FC236}">
                    <a16:creationId xmlns:a16="http://schemas.microsoft.com/office/drawing/2014/main" id="{9023B5BE-820B-494B-9354-24278FB5C1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495"/>
                <a:ext cx="953" cy="9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59" name="Rectangle 441">
                <a:extLst>
                  <a:ext uri="{FF2B5EF4-FFF2-40B4-BE49-F238E27FC236}">
                    <a16:creationId xmlns:a16="http://schemas.microsoft.com/office/drawing/2014/main" id="{BE1E7B29-41CD-4D11-9256-D15F95C5B8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504"/>
                <a:ext cx="953" cy="8"/>
              </a:xfrm>
              <a:prstGeom prst="rect">
                <a:avLst/>
              </a:prstGeom>
              <a:solidFill>
                <a:srgbClr val="000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60" name="Rectangle 442">
                <a:extLst>
                  <a:ext uri="{FF2B5EF4-FFF2-40B4-BE49-F238E27FC236}">
                    <a16:creationId xmlns:a16="http://schemas.microsoft.com/office/drawing/2014/main" id="{556DB0FA-EFFF-489D-8D1F-4DE81FC3F3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512"/>
                <a:ext cx="953" cy="8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61" name="Rectangle 443">
                <a:extLst>
                  <a:ext uri="{FF2B5EF4-FFF2-40B4-BE49-F238E27FC236}">
                    <a16:creationId xmlns:a16="http://schemas.microsoft.com/office/drawing/2014/main" id="{52ADDFE5-3E2E-4234-90B6-2B6556F054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520"/>
                <a:ext cx="953" cy="8"/>
              </a:xfrm>
              <a:prstGeom prst="rect">
                <a:avLst/>
              </a:prstGeom>
              <a:solidFill>
                <a:srgbClr val="000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62" name="Rectangle 444">
                <a:extLst>
                  <a:ext uri="{FF2B5EF4-FFF2-40B4-BE49-F238E27FC236}">
                    <a16:creationId xmlns:a16="http://schemas.microsoft.com/office/drawing/2014/main" id="{15E4DFB7-6BFD-499F-9DBE-1A79B3C4F8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528"/>
                <a:ext cx="953" cy="8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63" name="Rectangle 445">
                <a:extLst>
                  <a:ext uri="{FF2B5EF4-FFF2-40B4-BE49-F238E27FC236}">
                    <a16:creationId xmlns:a16="http://schemas.microsoft.com/office/drawing/2014/main" id="{F274D4EE-9B53-4CCE-86A3-0257755B0E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536"/>
                <a:ext cx="953" cy="8"/>
              </a:xfrm>
              <a:prstGeom prst="rect">
                <a:avLst/>
              </a:prstGeom>
              <a:solidFill>
                <a:srgbClr val="0000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64" name="Rectangle 446">
                <a:extLst>
                  <a:ext uri="{FF2B5EF4-FFF2-40B4-BE49-F238E27FC236}">
                    <a16:creationId xmlns:a16="http://schemas.microsoft.com/office/drawing/2014/main" id="{5DAFCC60-7ED1-451D-BAAC-D64F10DD85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544"/>
                <a:ext cx="953" cy="9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65" name="Rectangle 447">
                <a:extLst>
                  <a:ext uri="{FF2B5EF4-FFF2-40B4-BE49-F238E27FC236}">
                    <a16:creationId xmlns:a16="http://schemas.microsoft.com/office/drawing/2014/main" id="{F4B4E471-50D3-41CE-8D03-B6D020CE97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553"/>
                <a:ext cx="953" cy="8"/>
              </a:xfrm>
              <a:prstGeom prst="rect">
                <a:avLst/>
              </a:prstGeom>
              <a:solidFill>
                <a:srgbClr val="000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66" name="Rectangle 448">
                <a:extLst>
                  <a:ext uri="{FF2B5EF4-FFF2-40B4-BE49-F238E27FC236}">
                    <a16:creationId xmlns:a16="http://schemas.microsoft.com/office/drawing/2014/main" id="{EF819534-EFC1-498D-8C41-D3B97B4254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561"/>
                <a:ext cx="953" cy="8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67" name="Rectangle 449">
                <a:extLst>
                  <a:ext uri="{FF2B5EF4-FFF2-40B4-BE49-F238E27FC236}">
                    <a16:creationId xmlns:a16="http://schemas.microsoft.com/office/drawing/2014/main" id="{1CC8876C-0073-4801-ABA3-9B79094A4E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569"/>
                <a:ext cx="953" cy="8"/>
              </a:xfrm>
              <a:prstGeom prst="rect">
                <a:avLst/>
              </a:prstGeom>
              <a:solidFill>
                <a:srgbClr val="0000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68" name="Rectangle 450">
                <a:extLst>
                  <a:ext uri="{FF2B5EF4-FFF2-40B4-BE49-F238E27FC236}">
                    <a16:creationId xmlns:a16="http://schemas.microsoft.com/office/drawing/2014/main" id="{37AB4009-852D-457A-9716-33C71F37B9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577"/>
                <a:ext cx="953" cy="9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69" name="Rectangle 451">
                <a:extLst>
                  <a:ext uri="{FF2B5EF4-FFF2-40B4-BE49-F238E27FC236}">
                    <a16:creationId xmlns:a16="http://schemas.microsoft.com/office/drawing/2014/main" id="{00CCC4D5-3A2F-4F50-8BFA-1AC92BBEBF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586"/>
                <a:ext cx="953" cy="8"/>
              </a:xfrm>
              <a:prstGeom prst="rect">
                <a:avLst/>
              </a:prstGeom>
              <a:solidFill>
                <a:srgbClr val="0000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70" name="Rectangle 452">
                <a:extLst>
                  <a:ext uri="{FF2B5EF4-FFF2-40B4-BE49-F238E27FC236}">
                    <a16:creationId xmlns:a16="http://schemas.microsoft.com/office/drawing/2014/main" id="{10C1755A-E5A1-44FF-9AEC-C85C4CEA49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594"/>
                <a:ext cx="953" cy="8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71" name="Rectangle 453">
                <a:extLst>
                  <a:ext uri="{FF2B5EF4-FFF2-40B4-BE49-F238E27FC236}">
                    <a16:creationId xmlns:a16="http://schemas.microsoft.com/office/drawing/2014/main" id="{C040AEE4-46AB-43DE-A5E3-3AA5FC2D47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602"/>
                <a:ext cx="953" cy="9"/>
              </a:xfrm>
              <a:prstGeom prst="rect">
                <a:avLst/>
              </a:prstGeom>
              <a:solidFill>
                <a:srgbClr val="000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72" name="Rectangle 454">
                <a:extLst>
                  <a:ext uri="{FF2B5EF4-FFF2-40B4-BE49-F238E27FC236}">
                    <a16:creationId xmlns:a16="http://schemas.microsoft.com/office/drawing/2014/main" id="{A2E96CA4-A8B9-436E-AD44-18B5335B09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611"/>
                <a:ext cx="953" cy="8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73" name="Rectangle 455">
                <a:extLst>
                  <a:ext uri="{FF2B5EF4-FFF2-40B4-BE49-F238E27FC236}">
                    <a16:creationId xmlns:a16="http://schemas.microsoft.com/office/drawing/2014/main" id="{75E61D8F-3B2B-43B5-BA39-6CEE68EC43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619"/>
                <a:ext cx="953" cy="8"/>
              </a:xfrm>
              <a:prstGeom prst="rect">
                <a:avLst/>
              </a:prstGeom>
              <a:solidFill>
                <a:srgbClr val="000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74" name="Rectangle 456">
                <a:extLst>
                  <a:ext uri="{FF2B5EF4-FFF2-40B4-BE49-F238E27FC236}">
                    <a16:creationId xmlns:a16="http://schemas.microsoft.com/office/drawing/2014/main" id="{11C23D76-9DC7-4EAD-B131-0CAFCA0FCC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627"/>
                <a:ext cx="953" cy="8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75" name="Rectangle 457">
                <a:extLst>
                  <a:ext uri="{FF2B5EF4-FFF2-40B4-BE49-F238E27FC236}">
                    <a16:creationId xmlns:a16="http://schemas.microsoft.com/office/drawing/2014/main" id="{8C3D7159-2817-48DF-A31F-C03B3466FB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635"/>
                <a:ext cx="953" cy="9"/>
              </a:xfrm>
              <a:prstGeom prst="rect">
                <a:avLst/>
              </a:prstGeom>
              <a:solidFill>
                <a:srgbClr val="0000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76" name="Rectangle 458">
                <a:extLst>
                  <a:ext uri="{FF2B5EF4-FFF2-40B4-BE49-F238E27FC236}">
                    <a16:creationId xmlns:a16="http://schemas.microsoft.com/office/drawing/2014/main" id="{59C98DB4-BC39-4F1B-B389-70A5A4CDF5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644"/>
                <a:ext cx="953" cy="8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77" name="Rectangle 459">
                <a:extLst>
                  <a:ext uri="{FF2B5EF4-FFF2-40B4-BE49-F238E27FC236}">
                    <a16:creationId xmlns:a16="http://schemas.microsoft.com/office/drawing/2014/main" id="{194C7908-06E5-48DD-86C1-3F53ECC972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652"/>
                <a:ext cx="953" cy="4"/>
              </a:xfrm>
              <a:prstGeom prst="rect">
                <a:avLst/>
              </a:prstGeom>
              <a:solidFill>
                <a:srgbClr val="0000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78" name="Rectangle 460">
                <a:extLst>
                  <a:ext uri="{FF2B5EF4-FFF2-40B4-BE49-F238E27FC236}">
                    <a16:creationId xmlns:a16="http://schemas.microsoft.com/office/drawing/2014/main" id="{E70F76E7-01BE-4929-A546-F3191DE6AF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404"/>
                <a:ext cx="861" cy="9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79" name="Rectangle 461">
                <a:extLst>
                  <a:ext uri="{FF2B5EF4-FFF2-40B4-BE49-F238E27FC236}">
                    <a16:creationId xmlns:a16="http://schemas.microsoft.com/office/drawing/2014/main" id="{8D9329D0-84B8-4105-9224-C58AC486F7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413"/>
                <a:ext cx="861" cy="8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80" name="Rectangle 462">
                <a:extLst>
                  <a:ext uri="{FF2B5EF4-FFF2-40B4-BE49-F238E27FC236}">
                    <a16:creationId xmlns:a16="http://schemas.microsoft.com/office/drawing/2014/main" id="{9EE08AFF-67C3-452B-9325-70338A50C4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421"/>
                <a:ext cx="861" cy="8"/>
              </a:xfrm>
              <a:prstGeom prst="rect">
                <a:avLst/>
              </a:prstGeom>
              <a:solidFill>
                <a:srgbClr val="000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81" name="Rectangle 463">
                <a:extLst>
                  <a:ext uri="{FF2B5EF4-FFF2-40B4-BE49-F238E27FC236}">
                    <a16:creationId xmlns:a16="http://schemas.microsoft.com/office/drawing/2014/main" id="{66F2C42D-21C6-4CE1-85FB-6E31C9DD48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429"/>
                <a:ext cx="861" cy="8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82" name="Rectangle 464">
                <a:extLst>
                  <a:ext uri="{FF2B5EF4-FFF2-40B4-BE49-F238E27FC236}">
                    <a16:creationId xmlns:a16="http://schemas.microsoft.com/office/drawing/2014/main" id="{BE861601-C45B-4094-8CC7-B1CE40E27D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437"/>
                <a:ext cx="861" cy="9"/>
              </a:xfrm>
              <a:prstGeom prst="rect">
                <a:avLst/>
              </a:prstGeom>
              <a:solidFill>
                <a:srgbClr val="0000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83" name="Rectangle 465">
                <a:extLst>
                  <a:ext uri="{FF2B5EF4-FFF2-40B4-BE49-F238E27FC236}">
                    <a16:creationId xmlns:a16="http://schemas.microsoft.com/office/drawing/2014/main" id="{34EDCBF5-6F2E-437B-A764-8436ADECA6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446"/>
                <a:ext cx="861" cy="8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84" name="Rectangle 466">
                <a:extLst>
                  <a:ext uri="{FF2B5EF4-FFF2-40B4-BE49-F238E27FC236}">
                    <a16:creationId xmlns:a16="http://schemas.microsoft.com/office/drawing/2014/main" id="{D7FCB483-8B15-48C3-8E57-48C703785F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454"/>
                <a:ext cx="861" cy="8"/>
              </a:xfrm>
              <a:prstGeom prst="rect">
                <a:avLst/>
              </a:prstGeom>
              <a:solidFill>
                <a:srgbClr val="000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85" name="Rectangle 467">
                <a:extLst>
                  <a:ext uri="{FF2B5EF4-FFF2-40B4-BE49-F238E27FC236}">
                    <a16:creationId xmlns:a16="http://schemas.microsoft.com/office/drawing/2014/main" id="{56C550D5-75C3-489F-A914-A381B5B97E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462"/>
                <a:ext cx="861" cy="8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86" name="Rectangle 468">
                <a:extLst>
                  <a:ext uri="{FF2B5EF4-FFF2-40B4-BE49-F238E27FC236}">
                    <a16:creationId xmlns:a16="http://schemas.microsoft.com/office/drawing/2014/main" id="{106C3EEE-E0F5-4C3F-AA2F-09E1CA471F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470"/>
                <a:ext cx="861" cy="9"/>
              </a:xfrm>
              <a:prstGeom prst="rect">
                <a:avLst/>
              </a:prstGeom>
              <a:solidFill>
                <a:srgbClr val="000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87" name="Rectangle 469">
                <a:extLst>
                  <a:ext uri="{FF2B5EF4-FFF2-40B4-BE49-F238E27FC236}">
                    <a16:creationId xmlns:a16="http://schemas.microsoft.com/office/drawing/2014/main" id="{E7EEC3E3-C997-4B58-AB14-F620A624C1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479"/>
                <a:ext cx="861" cy="8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88" name="Rectangle 470">
                <a:extLst>
                  <a:ext uri="{FF2B5EF4-FFF2-40B4-BE49-F238E27FC236}">
                    <a16:creationId xmlns:a16="http://schemas.microsoft.com/office/drawing/2014/main" id="{CAEAD738-26F1-425D-9733-091D166BA4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487"/>
                <a:ext cx="861" cy="8"/>
              </a:xfrm>
              <a:prstGeom prst="rect">
                <a:avLst/>
              </a:prstGeom>
              <a:solidFill>
                <a:srgbClr val="000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89" name="Rectangle 471">
                <a:extLst>
                  <a:ext uri="{FF2B5EF4-FFF2-40B4-BE49-F238E27FC236}">
                    <a16:creationId xmlns:a16="http://schemas.microsoft.com/office/drawing/2014/main" id="{9495CBB1-CCBE-4929-A111-9FC6C9AB36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495"/>
                <a:ext cx="861" cy="9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90" name="Rectangle 472">
                <a:extLst>
                  <a:ext uri="{FF2B5EF4-FFF2-40B4-BE49-F238E27FC236}">
                    <a16:creationId xmlns:a16="http://schemas.microsoft.com/office/drawing/2014/main" id="{5244AC27-CEBD-46D6-A755-E0DFC6C06B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504"/>
                <a:ext cx="861" cy="8"/>
              </a:xfrm>
              <a:prstGeom prst="rect">
                <a:avLst/>
              </a:prstGeom>
              <a:solidFill>
                <a:srgbClr val="000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91" name="Rectangle 473">
                <a:extLst>
                  <a:ext uri="{FF2B5EF4-FFF2-40B4-BE49-F238E27FC236}">
                    <a16:creationId xmlns:a16="http://schemas.microsoft.com/office/drawing/2014/main" id="{3870C6D8-F7F2-405D-ABAF-9DEC656AE8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512"/>
                <a:ext cx="861" cy="8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92" name="Rectangle 474">
                <a:extLst>
                  <a:ext uri="{FF2B5EF4-FFF2-40B4-BE49-F238E27FC236}">
                    <a16:creationId xmlns:a16="http://schemas.microsoft.com/office/drawing/2014/main" id="{9AED2580-CA81-4FF7-8A23-A97B1BC1C6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520"/>
                <a:ext cx="861" cy="8"/>
              </a:xfrm>
              <a:prstGeom prst="rect">
                <a:avLst/>
              </a:prstGeom>
              <a:solidFill>
                <a:srgbClr val="000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93" name="Rectangle 475">
                <a:extLst>
                  <a:ext uri="{FF2B5EF4-FFF2-40B4-BE49-F238E27FC236}">
                    <a16:creationId xmlns:a16="http://schemas.microsoft.com/office/drawing/2014/main" id="{BA6700A5-D457-49E5-B0FA-D7B6E0CA85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528"/>
                <a:ext cx="861" cy="8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94" name="Rectangle 476">
                <a:extLst>
                  <a:ext uri="{FF2B5EF4-FFF2-40B4-BE49-F238E27FC236}">
                    <a16:creationId xmlns:a16="http://schemas.microsoft.com/office/drawing/2014/main" id="{034E25E2-CBEC-4C51-9903-CCFA989147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536"/>
                <a:ext cx="861" cy="8"/>
              </a:xfrm>
              <a:prstGeom prst="rect">
                <a:avLst/>
              </a:prstGeom>
              <a:solidFill>
                <a:srgbClr val="0000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95" name="Rectangle 477">
                <a:extLst>
                  <a:ext uri="{FF2B5EF4-FFF2-40B4-BE49-F238E27FC236}">
                    <a16:creationId xmlns:a16="http://schemas.microsoft.com/office/drawing/2014/main" id="{ADB0AFE3-A291-4CE7-85CC-9211D909A3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544"/>
                <a:ext cx="861" cy="9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96" name="Rectangle 478">
                <a:extLst>
                  <a:ext uri="{FF2B5EF4-FFF2-40B4-BE49-F238E27FC236}">
                    <a16:creationId xmlns:a16="http://schemas.microsoft.com/office/drawing/2014/main" id="{9DF505B0-B39E-4F11-B04A-DCD39CC253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553"/>
                <a:ext cx="861" cy="8"/>
              </a:xfrm>
              <a:prstGeom prst="rect">
                <a:avLst/>
              </a:prstGeom>
              <a:solidFill>
                <a:srgbClr val="000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97" name="Rectangle 479">
                <a:extLst>
                  <a:ext uri="{FF2B5EF4-FFF2-40B4-BE49-F238E27FC236}">
                    <a16:creationId xmlns:a16="http://schemas.microsoft.com/office/drawing/2014/main" id="{26742019-949F-4AF9-833C-1E88643F87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561"/>
                <a:ext cx="861" cy="8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98" name="Rectangle 480">
                <a:extLst>
                  <a:ext uri="{FF2B5EF4-FFF2-40B4-BE49-F238E27FC236}">
                    <a16:creationId xmlns:a16="http://schemas.microsoft.com/office/drawing/2014/main" id="{81227EAC-4259-4BF2-9037-2D58A75F0B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569"/>
                <a:ext cx="861" cy="8"/>
              </a:xfrm>
              <a:prstGeom prst="rect">
                <a:avLst/>
              </a:prstGeom>
              <a:solidFill>
                <a:srgbClr val="0000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99" name="Rectangle 481">
                <a:extLst>
                  <a:ext uri="{FF2B5EF4-FFF2-40B4-BE49-F238E27FC236}">
                    <a16:creationId xmlns:a16="http://schemas.microsoft.com/office/drawing/2014/main" id="{6AFA1853-09D8-4472-88C9-7863BD3E47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577"/>
                <a:ext cx="861" cy="9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00" name="Rectangle 482">
                <a:extLst>
                  <a:ext uri="{FF2B5EF4-FFF2-40B4-BE49-F238E27FC236}">
                    <a16:creationId xmlns:a16="http://schemas.microsoft.com/office/drawing/2014/main" id="{6A2C14E9-2505-4590-8D12-DDE1D45077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586"/>
                <a:ext cx="861" cy="8"/>
              </a:xfrm>
              <a:prstGeom prst="rect">
                <a:avLst/>
              </a:prstGeom>
              <a:solidFill>
                <a:srgbClr val="0000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01" name="Rectangle 483">
                <a:extLst>
                  <a:ext uri="{FF2B5EF4-FFF2-40B4-BE49-F238E27FC236}">
                    <a16:creationId xmlns:a16="http://schemas.microsoft.com/office/drawing/2014/main" id="{CCE4D89B-E71B-426D-9655-6E97B2D731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594"/>
                <a:ext cx="861" cy="8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02" name="Rectangle 484">
                <a:extLst>
                  <a:ext uri="{FF2B5EF4-FFF2-40B4-BE49-F238E27FC236}">
                    <a16:creationId xmlns:a16="http://schemas.microsoft.com/office/drawing/2014/main" id="{25C96E0A-92D5-4375-9D72-FF6E70298B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602"/>
                <a:ext cx="861" cy="9"/>
              </a:xfrm>
              <a:prstGeom prst="rect">
                <a:avLst/>
              </a:prstGeom>
              <a:solidFill>
                <a:srgbClr val="000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03" name="Rectangle 485">
                <a:extLst>
                  <a:ext uri="{FF2B5EF4-FFF2-40B4-BE49-F238E27FC236}">
                    <a16:creationId xmlns:a16="http://schemas.microsoft.com/office/drawing/2014/main" id="{63408E7E-2FB4-42B6-8C6B-6E9C47F13D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611"/>
                <a:ext cx="861" cy="8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04" name="Rectangle 486">
                <a:extLst>
                  <a:ext uri="{FF2B5EF4-FFF2-40B4-BE49-F238E27FC236}">
                    <a16:creationId xmlns:a16="http://schemas.microsoft.com/office/drawing/2014/main" id="{0C265B44-4808-4611-83D7-A68DE0FA9C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619"/>
                <a:ext cx="861" cy="8"/>
              </a:xfrm>
              <a:prstGeom prst="rect">
                <a:avLst/>
              </a:prstGeom>
              <a:solidFill>
                <a:srgbClr val="000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05" name="Rectangle 487">
                <a:extLst>
                  <a:ext uri="{FF2B5EF4-FFF2-40B4-BE49-F238E27FC236}">
                    <a16:creationId xmlns:a16="http://schemas.microsoft.com/office/drawing/2014/main" id="{021122D5-B17D-4193-8AF8-F65F911666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627"/>
                <a:ext cx="861" cy="8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06" name="Rectangle 488">
                <a:extLst>
                  <a:ext uri="{FF2B5EF4-FFF2-40B4-BE49-F238E27FC236}">
                    <a16:creationId xmlns:a16="http://schemas.microsoft.com/office/drawing/2014/main" id="{421DA979-6B4C-4E5D-B003-7B0D6E882E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635"/>
                <a:ext cx="861" cy="9"/>
              </a:xfrm>
              <a:prstGeom prst="rect">
                <a:avLst/>
              </a:prstGeom>
              <a:solidFill>
                <a:srgbClr val="0000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07" name="Rectangle 489">
                <a:extLst>
                  <a:ext uri="{FF2B5EF4-FFF2-40B4-BE49-F238E27FC236}">
                    <a16:creationId xmlns:a16="http://schemas.microsoft.com/office/drawing/2014/main" id="{21CF015E-879B-4F1B-8798-931AD8E4B1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644"/>
                <a:ext cx="861" cy="8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08" name="Rectangle 490">
                <a:extLst>
                  <a:ext uri="{FF2B5EF4-FFF2-40B4-BE49-F238E27FC236}">
                    <a16:creationId xmlns:a16="http://schemas.microsoft.com/office/drawing/2014/main" id="{A88D7943-5D9A-43D9-B5FB-F46DA8859D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652"/>
                <a:ext cx="861" cy="4"/>
              </a:xfrm>
              <a:prstGeom prst="rect">
                <a:avLst/>
              </a:prstGeom>
              <a:solidFill>
                <a:srgbClr val="0000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09" name="Rectangle 491">
                <a:extLst>
                  <a:ext uri="{FF2B5EF4-FFF2-40B4-BE49-F238E27FC236}">
                    <a16:creationId xmlns:a16="http://schemas.microsoft.com/office/drawing/2014/main" id="{8B2D5102-32B7-43BA-95C9-9C05269E60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408"/>
                <a:ext cx="861" cy="24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10" name="Rectangle 492">
                <a:extLst>
                  <a:ext uri="{FF2B5EF4-FFF2-40B4-BE49-F238E27FC236}">
                    <a16:creationId xmlns:a16="http://schemas.microsoft.com/office/drawing/2014/main" id="{15CC3FEF-9F40-416B-B44A-FF70ADFFBC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404"/>
                <a:ext cx="861" cy="9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11" name="Rectangle 493">
                <a:extLst>
                  <a:ext uri="{FF2B5EF4-FFF2-40B4-BE49-F238E27FC236}">
                    <a16:creationId xmlns:a16="http://schemas.microsoft.com/office/drawing/2014/main" id="{3B3E2C54-0710-4B16-8D5B-0B13E68182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413"/>
                <a:ext cx="861" cy="8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12" name="Rectangle 494">
                <a:extLst>
                  <a:ext uri="{FF2B5EF4-FFF2-40B4-BE49-F238E27FC236}">
                    <a16:creationId xmlns:a16="http://schemas.microsoft.com/office/drawing/2014/main" id="{F8AC7500-5BBC-4920-90D7-FC2C696CFA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421"/>
                <a:ext cx="861" cy="8"/>
              </a:xfrm>
              <a:prstGeom prst="rect">
                <a:avLst/>
              </a:prstGeom>
              <a:solidFill>
                <a:srgbClr val="000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13" name="Rectangle 495">
                <a:extLst>
                  <a:ext uri="{FF2B5EF4-FFF2-40B4-BE49-F238E27FC236}">
                    <a16:creationId xmlns:a16="http://schemas.microsoft.com/office/drawing/2014/main" id="{BEA03F98-9864-4412-8433-F800FA9F8B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429"/>
                <a:ext cx="861" cy="8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14" name="Rectangle 496">
                <a:extLst>
                  <a:ext uri="{FF2B5EF4-FFF2-40B4-BE49-F238E27FC236}">
                    <a16:creationId xmlns:a16="http://schemas.microsoft.com/office/drawing/2014/main" id="{8AA001B9-1F9F-4836-AD95-4D65412F84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437"/>
                <a:ext cx="861" cy="9"/>
              </a:xfrm>
              <a:prstGeom prst="rect">
                <a:avLst/>
              </a:prstGeom>
              <a:solidFill>
                <a:srgbClr val="0000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15" name="Rectangle 497">
                <a:extLst>
                  <a:ext uri="{FF2B5EF4-FFF2-40B4-BE49-F238E27FC236}">
                    <a16:creationId xmlns:a16="http://schemas.microsoft.com/office/drawing/2014/main" id="{928B8D1C-D9FD-418E-B218-23AE8F92BC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446"/>
                <a:ext cx="861" cy="8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16" name="Rectangle 498">
                <a:extLst>
                  <a:ext uri="{FF2B5EF4-FFF2-40B4-BE49-F238E27FC236}">
                    <a16:creationId xmlns:a16="http://schemas.microsoft.com/office/drawing/2014/main" id="{90C9D815-B922-4415-A0D9-33101AC3B3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454"/>
                <a:ext cx="861" cy="8"/>
              </a:xfrm>
              <a:prstGeom prst="rect">
                <a:avLst/>
              </a:prstGeom>
              <a:solidFill>
                <a:srgbClr val="000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17" name="Rectangle 499">
                <a:extLst>
                  <a:ext uri="{FF2B5EF4-FFF2-40B4-BE49-F238E27FC236}">
                    <a16:creationId xmlns:a16="http://schemas.microsoft.com/office/drawing/2014/main" id="{EC6A80C8-BB28-4AE8-AE4E-57C1313282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462"/>
                <a:ext cx="861" cy="8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18" name="Rectangle 500">
                <a:extLst>
                  <a:ext uri="{FF2B5EF4-FFF2-40B4-BE49-F238E27FC236}">
                    <a16:creationId xmlns:a16="http://schemas.microsoft.com/office/drawing/2014/main" id="{2C922CF7-2AE3-415F-B9CD-4433C6C0AA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470"/>
                <a:ext cx="861" cy="9"/>
              </a:xfrm>
              <a:prstGeom prst="rect">
                <a:avLst/>
              </a:prstGeom>
              <a:solidFill>
                <a:srgbClr val="000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19" name="Rectangle 501">
                <a:extLst>
                  <a:ext uri="{FF2B5EF4-FFF2-40B4-BE49-F238E27FC236}">
                    <a16:creationId xmlns:a16="http://schemas.microsoft.com/office/drawing/2014/main" id="{A377664C-6AEE-4378-BE69-2A1FEABBE0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479"/>
                <a:ext cx="861" cy="8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20" name="Rectangle 502">
                <a:extLst>
                  <a:ext uri="{FF2B5EF4-FFF2-40B4-BE49-F238E27FC236}">
                    <a16:creationId xmlns:a16="http://schemas.microsoft.com/office/drawing/2014/main" id="{0DEFFEC9-2376-4736-A1CE-49C59AE348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487"/>
                <a:ext cx="861" cy="8"/>
              </a:xfrm>
              <a:prstGeom prst="rect">
                <a:avLst/>
              </a:prstGeom>
              <a:solidFill>
                <a:srgbClr val="000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21" name="Rectangle 503">
                <a:extLst>
                  <a:ext uri="{FF2B5EF4-FFF2-40B4-BE49-F238E27FC236}">
                    <a16:creationId xmlns:a16="http://schemas.microsoft.com/office/drawing/2014/main" id="{8EE9ED83-E68E-4202-BC14-2CF4B8B6AD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495"/>
                <a:ext cx="861" cy="9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22" name="Rectangle 504">
                <a:extLst>
                  <a:ext uri="{FF2B5EF4-FFF2-40B4-BE49-F238E27FC236}">
                    <a16:creationId xmlns:a16="http://schemas.microsoft.com/office/drawing/2014/main" id="{C89A8E9C-30A9-4D4B-BDA4-1A3C4BB190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504"/>
                <a:ext cx="861" cy="8"/>
              </a:xfrm>
              <a:prstGeom prst="rect">
                <a:avLst/>
              </a:prstGeom>
              <a:solidFill>
                <a:srgbClr val="000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23" name="Rectangle 505">
                <a:extLst>
                  <a:ext uri="{FF2B5EF4-FFF2-40B4-BE49-F238E27FC236}">
                    <a16:creationId xmlns:a16="http://schemas.microsoft.com/office/drawing/2014/main" id="{98B8E36C-B95C-45EE-8CAB-EE34E12AD5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512"/>
                <a:ext cx="861" cy="8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24" name="Rectangle 506">
                <a:extLst>
                  <a:ext uri="{FF2B5EF4-FFF2-40B4-BE49-F238E27FC236}">
                    <a16:creationId xmlns:a16="http://schemas.microsoft.com/office/drawing/2014/main" id="{649DBE4C-8EF2-4D5D-A971-D3698CF350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520"/>
                <a:ext cx="861" cy="8"/>
              </a:xfrm>
              <a:prstGeom prst="rect">
                <a:avLst/>
              </a:prstGeom>
              <a:solidFill>
                <a:srgbClr val="000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25" name="Rectangle 507">
                <a:extLst>
                  <a:ext uri="{FF2B5EF4-FFF2-40B4-BE49-F238E27FC236}">
                    <a16:creationId xmlns:a16="http://schemas.microsoft.com/office/drawing/2014/main" id="{A12C8485-8921-40FC-8AAC-4D1CFA2B18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528"/>
                <a:ext cx="861" cy="8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26" name="Rectangle 508">
                <a:extLst>
                  <a:ext uri="{FF2B5EF4-FFF2-40B4-BE49-F238E27FC236}">
                    <a16:creationId xmlns:a16="http://schemas.microsoft.com/office/drawing/2014/main" id="{00774161-9810-45A8-BD53-084D82B0D1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536"/>
                <a:ext cx="861" cy="8"/>
              </a:xfrm>
              <a:prstGeom prst="rect">
                <a:avLst/>
              </a:prstGeom>
              <a:solidFill>
                <a:srgbClr val="0000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27" name="Rectangle 509">
                <a:extLst>
                  <a:ext uri="{FF2B5EF4-FFF2-40B4-BE49-F238E27FC236}">
                    <a16:creationId xmlns:a16="http://schemas.microsoft.com/office/drawing/2014/main" id="{690C1C75-0667-4E66-B280-C8387A3916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544"/>
                <a:ext cx="861" cy="9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28" name="Rectangle 510">
                <a:extLst>
                  <a:ext uri="{FF2B5EF4-FFF2-40B4-BE49-F238E27FC236}">
                    <a16:creationId xmlns:a16="http://schemas.microsoft.com/office/drawing/2014/main" id="{A5A4F56B-A40F-4F02-B412-D38AFA2740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553"/>
                <a:ext cx="861" cy="8"/>
              </a:xfrm>
              <a:prstGeom prst="rect">
                <a:avLst/>
              </a:prstGeom>
              <a:solidFill>
                <a:srgbClr val="000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29" name="Rectangle 511">
                <a:extLst>
                  <a:ext uri="{FF2B5EF4-FFF2-40B4-BE49-F238E27FC236}">
                    <a16:creationId xmlns:a16="http://schemas.microsoft.com/office/drawing/2014/main" id="{F0928CEA-B2AB-4FDB-A9BB-2939DF1E1F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561"/>
                <a:ext cx="861" cy="8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30" name="Rectangle 512">
                <a:extLst>
                  <a:ext uri="{FF2B5EF4-FFF2-40B4-BE49-F238E27FC236}">
                    <a16:creationId xmlns:a16="http://schemas.microsoft.com/office/drawing/2014/main" id="{79815C86-5CE1-4673-BA1A-D1398DB2E9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569"/>
                <a:ext cx="861" cy="8"/>
              </a:xfrm>
              <a:prstGeom prst="rect">
                <a:avLst/>
              </a:prstGeom>
              <a:solidFill>
                <a:srgbClr val="0000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31" name="Rectangle 513">
                <a:extLst>
                  <a:ext uri="{FF2B5EF4-FFF2-40B4-BE49-F238E27FC236}">
                    <a16:creationId xmlns:a16="http://schemas.microsoft.com/office/drawing/2014/main" id="{92858345-59D0-4E0C-B8DC-99129C50B1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577"/>
                <a:ext cx="861" cy="9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32" name="Rectangle 514">
                <a:extLst>
                  <a:ext uri="{FF2B5EF4-FFF2-40B4-BE49-F238E27FC236}">
                    <a16:creationId xmlns:a16="http://schemas.microsoft.com/office/drawing/2014/main" id="{46139F42-20B8-4376-B251-ABA64B38CD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586"/>
                <a:ext cx="861" cy="8"/>
              </a:xfrm>
              <a:prstGeom prst="rect">
                <a:avLst/>
              </a:prstGeom>
              <a:solidFill>
                <a:srgbClr val="0000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33" name="Rectangle 515">
                <a:extLst>
                  <a:ext uri="{FF2B5EF4-FFF2-40B4-BE49-F238E27FC236}">
                    <a16:creationId xmlns:a16="http://schemas.microsoft.com/office/drawing/2014/main" id="{F4EDE30D-6FF8-4224-8099-FCF99F12A6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594"/>
                <a:ext cx="861" cy="8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34" name="Rectangle 516">
                <a:extLst>
                  <a:ext uri="{FF2B5EF4-FFF2-40B4-BE49-F238E27FC236}">
                    <a16:creationId xmlns:a16="http://schemas.microsoft.com/office/drawing/2014/main" id="{2BBA7B15-F252-4F18-A151-0E5A363842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602"/>
                <a:ext cx="861" cy="9"/>
              </a:xfrm>
              <a:prstGeom prst="rect">
                <a:avLst/>
              </a:prstGeom>
              <a:solidFill>
                <a:srgbClr val="000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35" name="Rectangle 517">
                <a:extLst>
                  <a:ext uri="{FF2B5EF4-FFF2-40B4-BE49-F238E27FC236}">
                    <a16:creationId xmlns:a16="http://schemas.microsoft.com/office/drawing/2014/main" id="{C67F344E-EB44-487F-83EE-38BC9F901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611"/>
                <a:ext cx="861" cy="8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36" name="Rectangle 518">
                <a:extLst>
                  <a:ext uri="{FF2B5EF4-FFF2-40B4-BE49-F238E27FC236}">
                    <a16:creationId xmlns:a16="http://schemas.microsoft.com/office/drawing/2014/main" id="{F88C4A00-8709-4107-8506-E37F7394B3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619"/>
                <a:ext cx="861" cy="8"/>
              </a:xfrm>
              <a:prstGeom prst="rect">
                <a:avLst/>
              </a:prstGeom>
              <a:solidFill>
                <a:srgbClr val="000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37" name="Rectangle 519">
                <a:extLst>
                  <a:ext uri="{FF2B5EF4-FFF2-40B4-BE49-F238E27FC236}">
                    <a16:creationId xmlns:a16="http://schemas.microsoft.com/office/drawing/2014/main" id="{90069E7F-679E-42AC-8ABA-BB9FDF9887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627"/>
                <a:ext cx="861" cy="8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38" name="Rectangle 520">
                <a:extLst>
                  <a:ext uri="{FF2B5EF4-FFF2-40B4-BE49-F238E27FC236}">
                    <a16:creationId xmlns:a16="http://schemas.microsoft.com/office/drawing/2014/main" id="{2E86AC4B-CF37-48C2-AEB2-E87A9261FE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635"/>
                <a:ext cx="861" cy="9"/>
              </a:xfrm>
              <a:prstGeom prst="rect">
                <a:avLst/>
              </a:prstGeom>
              <a:solidFill>
                <a:srgbClr val="0000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39" name="Rectangle 521">
                <a:extLst>
                  <a:ext uri="{FF2B5EF4-FFF2-40B4-BE49-F238E27FC236}">
                    <a16:creationId xmlns:a16="http://schemas.microsoft.com/office/drawing/2014/main" id="{F462B4E7-5037-4610-8431-459C48ADEF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644"/>
                <a:ext cx="861" cy="8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40" name="Rectangle 522">
                <a:extLst>
                  <a:ext uri="{FF2B5EF4-FFF2-40B4-BE49-F238E27FC236}">
                    <a16:creationId xmlns:a16="http://schemas.microsoft.com/office/drawing/2014/main" id="{BF738CE7-4A7F-4157-8047-A227E3FF44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652"/>
                <a:ext cx="861" cy="4"/>
              </a:xfrm>
              <a:prstGeom prst="rect">
                <a:avLst/>
              </a:prstGeom>
              <a:solidFill>
                <a:srgbClr val="0000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41" name="Rectangle 523">
                <a:extLst>
                  <a:ext uri="{FF2B5EF4-FFF2-40B4-BE49-F238E27FC236}">
                    <a16:creationId xmlns:a16="http://schemas.microsoft.com/office/drawing/2014/main" id="{673F65E5-1DA9-4212-8485-3D69E8FCCF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650"/>
                <a:ext cx="1452" cy="13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42" name="Rectangle 524">
                <a:extLst>
                  <a:ext uri="{FF2B5EF4-FFF2-40B4-BE49-F238E27FC236}">
                    <a16:creationId xmlns:a16="http://schemas.microsoft.com/office/drawing/2014/main" id="{619E4944-3D75-420B-949F-79991866E2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663"/>
                <a:ext cx="1452" cy="14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43" name="Rectangle 525">
                <a:extLst>
                  <a:ext uri="{FF2B5EF4-FFF2-40B4-BE49-F238E27FC236}">
                    <a16:creationId xmlns:a16="http://schemas.microsoft.com/office/drawing/2014/main" id="{65B46B1F-1F3F-460C-A266-783966B922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677"/>
                <a:ext cx="1452" cy="14"/>
              </a:xfrm>
              <a:prstGeom prst="rect">
                <a:avLst/>
              </a:prstGeom>
              <a:solidFill>
                <a:srgbClr val="E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44" name="Rectangle 526">
                <a:extLst>
                  <a:ext uri="{FF2B5EF4-FFF2-40B4-BE49-F238E27FC236}">
                    <a16:creationId xmlns:a16="http://schemas.microsoft.com/office/drawing/2014/main" id="{CB824DC3-FA80-47F5-96DB-FF45022DED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691"/>
                <a:ext cx="1452" cy="14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45" name="Rectangle 527">
                <a:extLst>
                  <a:ext uri="{FF2B5EF4-FFF2-40B4-BE49-F238E27FC236}">
                    <a16:creationId xmlns:a16="http://schemas.microsoft.com/office/drawing/2014/main" id="{E3D40238-2B9D-42D7-904B-19FE9EFC05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705"/>
                <a:ext cx="1452" cy="14"/>
              </a:xfrm>
              <a:prstGeom prst="rect">
                <a:avLst/>
              </a:prstGeom>
              <a:solidFill>
                <a:srgbClr val="D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46" name="Rectangle 528">
                <a:extLst>
                  <a:ext uri="{FF2B5EF4-FFF2-40B4-BE49-F238E27FC236}">
                    <a16:creationId xmlns:a16="http://schemas.microsoft.com/office/drawing/2014/main" id="{3063885D-0F39-4EB6-ACBC-9C5ADC1A44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719"/>
                <a:ext cx="1452" cy="14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47" name="Rectangle 529">
                <a:extLst>
                  <a:ext uri="{FF2B5EF4-FFF2-40B4-BE49-F238E27FC236}">
                    <a16:creationId xmlns:a16="http://schemas.microsoft.com/office/drawing/2014/main" id="{2D09F5D5-0CD5-4648-8954-79A3BD6B68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733"/>
                <a:ext cx="1452" cy="14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48" name="Rectangle 530">
                <a:extLst>
                  <a:ext uri="{FF2B5EF4-FFF2-40B4-BE49-F238E27FC236}">
                    <a16:creationId xmlns:a16="http://schemas.microsoft.com/office/drawing/2014/main" id="{F3842D36-7B96-44E6-8231-E7566E4770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747"/>
                <a:ext cx="1452" cy="14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49" name="Rectangle 531">
                <a:extLst>
                  <a:ext uri="{FF2B5EF4-FFF2-40B4-BE49-F238E27FC236}">
                    <a16:creationId xmlns:a16="http://schemas.microsoft.com/office/drawing/2014/main" id="{FE518A17-DCD7-4780-A420-51A08FA8FC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761"/>
                <a:ext cx="1452" cy="14"/>
              </a:xfrm>
              <a:prstGeom prst="rect">
                <a:avLst/>
              </a:prstGeom>
              <a:solidFill>
                <a:srgbClr val="B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50" name="Rectangle 532">
                <a:extLst>
                  <a:ext uri="{FF2B5EF4-FFF2-40B4-BE49-F238E27FC236}">
                    <a16:creationId xmlns:a16="http://schemas.microsoft.com/office/drawing/2014/main" id="{924E8406-E828-4773-829A-F9FE65161A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775"/>
                <a:ext cx="1452" cy="14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51" name="Rectangle 533">
                <a:extLst>
                  <a:ext uri="{FF2B5EF4-FFF2-40B4-BE49-F238E27FC236}">
                    <a16:creationId xmlns:a16="http://schemas.microsoft.com/office/drawing/2014/main" id="{AF127B0F-A3DA-4B5A-B913-23A1D5CDB6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789"/>
                <a:ext cx="1452" cy="14"/>
              </a:xfrm>
              <a:prstGeom prst="rect">
                <a:avLst/>
              </a:prstGeom>
              <a:solidFill>
                <a:srgbClr val="A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52" name="Rectangle 534">
                <a:extLst>
                  <a:ext uri="{FF2B5EF4-FFF2-40B4-BE49-F238E27FC236}">
                    <a16:creationId xmlns:a16="http://schemas.microsoft.com/office/drawing/2014/main" id="{5E630F47-B69E-462E-924B-29123622FD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803"/>
                <a:ext cx="1452" cy="14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53" name="Rectangle 535">
                <a:extLst>
                  <a:ext uri="{FF2B5EF4-FFF2-40B4-BE49-F238E27FC236}">
                    <a16:creationId xmlns:a16="http://schemas.microsoft.com/office/drawing/2014/main" id="{9DD9E657-A703-4A41-8305-E8C260FFF1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817"/>
                <a:ext cx="1452" cy="14"/>
              </a:xfrm>
              <a:prstGeom prst="rect">
                <a:avLst/>
              </a:pr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54" name="Rectangle 536">
                <a:extLst>
                  <a:ext uri="{FF2B5EF4-FFF2-40B4-BE49-F238E27FC236}">
                    <a16:creationId xmlns:a16="http://schemas.microsoft.com/office/drawing/2014/main" id="{597C6C33-E19F-435C-8D21-8FD347E775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831"/>
                <a:ext cx="1452" cy="14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55" name="Rectangle 537">
                <a:extLst>
                  <a:ext uri="{FF2B5EF4-FFF2-40B4-BE49-F238E27FC236}">
                    <a16:creationId xmlns:a16="http://schemas.microsoft.com/office/drawing/2014/main" id="{23562B71-948F-4D71-9AF8-3EF0327B03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845"/>
                <a:ext cx="1452" cy="14"/>
              </a:xfrm>
              <a:prstGeom prst="rect">
                <a:avLst/>
              </a:prstGeom>
              <a:solidFill>
                <a:srgbClr val="8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56" name="Rectangle 538">
                <a:extLst>
                  <a:ext uri="{FF2B5EF4-FFF2-40B4-BE49-F238E27FC236}">
                    <a16:creationId xmlns:a16="http://schemas.microsoft.com/office/drawing/2014/main" id="{EA46B7A5-446B-4385-A363-0CAE33B92E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859"/>
                <a:ext cx="1452" cy="13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57" name="Rectangle 539">
                <a:extLst>
                  <a:ext uri="{FF2B5EF4-FFF2-40B4-BE49-F238E27FC236}">
                    <a16:creationId xmlns:a16="http://schemas.microsoft.com/office/drawing/2014/main" id="{C1BCDEE5-4DF4-4525-A266-69124C4E8A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872"/>
                <a:ext cx="1452" cy="14"/>
              </a:xfrm>
              <a:prstGeom prst="rect">
                <a:avLst/>
              </a:prstGeom>
              <a:solidFill>
                <a:srgbClr val="7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58" name="Rectangle 540">
                <a:extLst>
                  <a:ext uri="{FF2B5EF4-FFF2-40B4-BE49-F238E27FC236}">
                    <a16:creationId xmlns:a16="http://schemas.microsoft.com/office/drawing/2014/main" id="{17274D73-F47A-42E3-A4ED-29EB809C93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886"/>
                <a:ext cx="1452" cy="14"/>
              </a:xfrm>
              <a:prstGeom prst="rect">
                <a:avLst/>
              </a:prstGeom>
              <a:solidFill>
                <a:srgbClr val="6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59" name="Rectangle 541">
                <a:extLst>
                  <a:ext uri="{FF2B5EF4-FFF2-40B4-BE49-F238E27FC236}">
                    <a16:creationId xmlns:a16="http://schemas.microsoft.com/office/drawing/2014/main" id="{7444E37A-13C5-409C-8004-270BD4A9B7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900"/>
                <a:ext cx="1452" cy="14"/>
              </a:xfrm>
              <a:prstGeom prst="rect">
                <a:avLst/>
              </a:prstGeom>
              <a:solidFill>
                <a:srgbClr val="6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60" name="Rectangle 542">
                <a:extLst>
                  <a:ext uri="{FF2B5EF4-FFF2-40B4-BE49-F238E27FC236}">
                    <a16:creationId xmlns:a16="http://schemas.microsoft.com/office/drawing/2014/main" id="{08FA0C6D-8A12-420A-9B04-82864EEBCB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914"/>
                <a:ext cx="1452" cy="13"/>
              </a:xfrm>
              <a:prstGeom prst="rect">
                <a:avLst/>
              </a:prstGeom>
              <a:solidFill>
                <a:srgbClr val="5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61" name="Rectangle 543">
                <a:extLst>
                  <a:ext uri="{FF2B5EF4-FFF2-40B4-BE49-F238E27FC236}">
                    <a16:creationId xmlns:a16="http://schemas.microsoft.com/office/drawing/2014/main" id="{FCE92978-4BAC-4499-B66F-052FE26A76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927"/>
                <a:ext cx="1452" cy="14"/>
              </a:xfrm>
              <a:prstGeom prst="rect">
                <a:avLst/>
              </a:prstGeom>
              <a:solidFill>
                <a:srgbClr val="5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62" name="Rectangle 544">
                <a:extLst>
                  <a:ext uri="{FF2B5EF4-FFF2-40B4-BE49-F238E27FC236}">
                    <a16:creationId xmlns:a16="http://schemas.microsoft.com/office/drawing/2014/main" id="{033955F5-DF9C-4AE4-996D-FCA4CD6CD1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941"/>
                <a:ext cx="1452" cy="14"/>
              </a:xfrm>
              <a:prstGeom prst="rect">
                <a:avLst/>
              </a:prstGeom>
              <a:solidFill>
                <a:srgbClr val="4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63" name="Rectangle 545">
                <a:extLst>
                  <a:ext uri="{FF2B5EF4-FFF2-40B4-BE49-F238E27FC236}">
                    <a16:creationId xmlns:a16="http://schemas.microsoft.com/office/drawing/2014/main" id="{F0A39C0E-CD33-4F23-8E5B-7B140B4383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955"/>
                <a:ext cx="1452" cy="14"/>
              </a:xfrm>
              <a:prstGeom prst="rect">
                <a:avLst/>
              </a:prstGeom>
              <a:solidFill>
                <a:srgbClr val="4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64" name="Rectangle 546">
                <a:extLst>
                  <a:ext uri="{FF2B5EF4-FFF2-40B4-BE49-F238E27FC236}">
                    <a16:creationId xmlns:a16="http://schemas.microsoft.com/office/drawing/2014/main" id="{E83E7D63-53A2-4194-9F67-1EA6187619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969"/>
                <a:ext cx="1452" cy="14"/>
              </a:xfrm>
              <a:prstGeom prst="rect">
                <a:avLst/>
              </a:prstGeom>
              <a:solidFill>
                <a:srgbClr val="3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65" name="Rectangle 547">
                <a:extLst>
                  <a:ext uri="{FF2B5EF4-FFF2-40B4-BE49-F238E27FC236}">
                    <a16:creationId xmlns:a16="http://schemas.microsoft.com/office/drawing/2014/main" id="{8D859E0F-7D2F-4C59-BD22-A8A85420F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983"/>
                <a:ext cx="1452" cy="14"/>
              </a:xfrm>
              <a:prstGeom prst="rect">
                <a:avLst/>
              </a:prstGeom>
              <a:solidFill>
                <a:srgbClr val="3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66" name="Rectangle 548">
                <a:extLst>
                  <a:ext uri="{FF2B5EF4-FFF2-40B4-BE49-F238E27FC236}">
                    <a16:creationId xmlns:a16="http://schemas.microsoft.com/office/drawing/2014/main" id="{8E754668-9D0D-4401-BECB-561DEF89B5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997"/>
                <a:ext cx="1452" cy="14"/>
              </a:xfrm>
              <a:prstGeom prst="rect">
                <a:avLst/>
              </a:prstGeom>
              <a:solidFill>
                <a:srgbClr val="2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67" name="Rectangle 549">
                <a:extLst>
                  <a:ext uri="{FF2B5EF4-FFF2-40B4-BE49-F238E27FC236}">
                    <a16:creationId xmlns:a16="http://schemas.microsoft.com/office/drawing/2014/main" id="{9CD7A522-CDE5-4D95-9E01-3F6ED10DBC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011"/>
                <a:ext cx="1452" cy="14"/>
              </a:xfrm>
              <a:prstGeom prst="rect">
                <a:avLst/>
              </a:prstGeom>
              <a:solidFill>
                <a:srgbClr val="2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68" name="Rectangle 550">
                <a:extLst>
                  <a:ext uri="{FF2B5EF4-FFF2-40B4-BE49-F238E27FC236}">
                    <a16:creationId xmlns:a16="http://schemas.microsoft.com/office/drawing/2014/main" id="{AB200A5B-4C52-4277-8111-A3C0843441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025"/>
                <a:ext cx="1452" cy="14"/>
              </a:xfrm>
              <a:prstGeom prst="rect">
                <a:avLst/>
              </a:prstGeom>
              <a:solidFill>
                <a:srgbClr val="1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69" name="Rectangle 551">
                <a:extLst>
                  <a:ext uri="{FF2B5EF4-FFF2-40B4-BE49-F238E27FC236}">
                    <a16:creationId xmlns:a16="http://schemas.microsoft.com/office/drawing/2014/main" id="{CD0BD287-B8DF-4DE6-B8E9-1D0CB3449B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039"/>
                <a:ext cx="1452" cy="14"/>
              </a:xfrm>
              <a:prstGeom prst="rect">
                <a:avLst/>
              </a:prstGeom>
              <a:solidFill>
                <a:srgbClr val="1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70" name="Rectangle 552">
                <a:extLst>
                  <a:ext uri="{FF2B5EF4-FFF2-40B4-BE49-F238E27FC236}">
                    <a16:creationId xmlns:a16="http://schemas.microsoft.com/office/drawing/2014/main" id="{FCC31CC6-FE30-4B74-AB0A-110FA46B9C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053"/>
                <a:ext cx="1452" cy="14"/>
              </a:xfrm>
              <a:prstGeom prst="rect">
                <a:avLst/>
              </a:prstGeom>
              <a:solidFill>
                <a:srgbClr val="0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71" name="Rectangle 553">
                <a:extLst>
                  <a:ext uri="{FF2B5EF4-FFF2-40B4-BE49-F238E27FC236}">
                    <a16:creationId xmlns:a16="http://schemas.microsoft.com/office/drawing/2014/main" id="{618E7C09-A654-4741-9826-3D2A8226F6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067"/>
                <a:ext cx="1452" cy="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72" name="Rectangle 554">
                <a:extLst>
                  <a:ext uri="{FF2B5EF4-FFF2-40B4-BE49-F238E27FC236}">
                    <a16:creationId xmlns:a16="http://schemas.microsoft.com/office/drawing/2014/main" id="{E0D63D46-734B-41E1-A256-F32EF9BD4D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656"/>
                <a:ext cx="1452" cy="41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73" name="Rectangle 555">
                <a:extLst>
                  <a:ext uri="{FF2B5EF4-FFF2-40B4-BE49-F238E27FC236}">
                    <a16:creationId xmlns:a16="http://schemas.microsoft.com/office/drawing/2014/main" id="{EA0A4299-3B40-4059-9AE8-9C6ECD55D3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650"/>
                <a:ext cx="1452" cy="13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74" name="Rectangle 556">
                <a:extLst>
                  <a:ext uri="{FF2B5EF4-FFF2-40B4-BE49-F238E27FC236}">
                    <a16:creationId xmlns:a16="http://schemas.microsoft.com/office/drawing/2014/main" id="{7846E1C4-615D-426A-AE08-4D23332B6F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663"/>
                <a:ext cx="1452" cy="14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75" name="Rectangle 557">
                <a:extLst>
                  <a:ext uri="{FF2B5EF4-FFF2-40B4-BE49-F238E27FC236}">
                    <a16:creationId xmlns:a16="http://schemas.microsoft.com/office/drawing/2014/main" id="{A9E22C4C-8A84-443D-A7AB-D9F42516CB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677"/>
                <a:ext cx="1452" cy="14"/>
              </a:xfrm>
              <a:prstGeom prst="rect">
                <a:avLst/>
              </a:prstGeom>
              <a:solidFill>
                <a:srgbClr val="E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76" name="Rectangle 558">
                <a:extLst>
                  <a:ext uri="{FF2B5EF4-FFF2-40B4-BE49-F238E27FC236}">
                    <a16:creationId xmlns:a16="http://schemas.microsoft.com/office/drawing/2014/main" id="{BE922CC5-2A1E-4B44-B4D1-53EBB954E4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691"/>
                <a:ext cx="1452" cy="14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77" name="Rectangle 559">
                <a:extLst>
                  <a:ext uri="{FF2B5EF4-FFF2-40B4-BE49-F238E27FC236}">
                    <a16:creationId xmlns:a16="http://schemas.microsoft.com/office/drawing/2014/main" id="{D62AC3F1-F37C-41CE-8782-3591CACDA2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705"/>
                <a:ext cx="1452" cy="14"/>
              </a:xfrm>
              <a:prstGeom prst="rect">
                <a:avLst/>
              </a:prstGeom>
              <a:solidFill>
                <a:srgbClr val="D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78" name="Rectangle 560">
                <a:extLst>
                  <a:ext uri="{FF2B5EF4-FFF2-40B4-BE49-F238E27FC236}">
                    <a16:creationId xmlns:a16="http://schemas.microsoft.com/office/drawing/2014/main" id="{DE3BAC49-3BD6-4CC9-949C-E661AC38D0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719"/>
                <a:ext cx="1452" cy="14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79" name="Rectangle 561">
                <a:extLst>
                  <a:ext uri="{FF2B5EF4-FFF2-40B4-BE49-F238E27FC236}">
                    <a16:creationId xmlns:a16="http://schemas.microsoft.com/office/drawing/2014/main" id="{AAC4BCD7-4C7E-4BA5-A00D-90FFF41B27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733"/>
                <a:ext cx="1452" cy="14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80" name="Rectangle 562">
                <a:extLst>
                  <a:ext uri="{FF2B5EF4-FFF2-40B4-BE49-F238E27FC236}">
                    <a16:creationId xmlns:a16="http://schemas.microsoft.com/office/drawing/2014/main" id="{A6D61C11-D180-41FD-B436-2F2B668636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747"/>
                <a:ext cx="1452" cy="14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81" name="Rectangle 563">
                <a:extLst>
                  <a:ext uri="{FF2B5EF4-FFF2-40B4-BE49-F238E27FC236}">
                    <a16:creationId xmlns:a16="http://schemas.microsoft.com/office/drawing/2014/main" id="{DFC9BC16-37BF-4318-ACEA-B91B4A6FAA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761"/>
                <a:ext cx="1452" cy="14"/>
              </a:xfrm>
              <a:prstGeom prst="rect">
                <a:avLst/>
              </a:prstGeom>
              <a:solidFill>
                <a:srgbClr val="B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82" name="Rectangle 564">
                <a:extLst>
                  <a:ext uri="{FF2B5EF4-FFF2-40B4-BE49-F238E27FC236}">
                    <a16:creationId xmlns:a16="http://schemas.microsoft.com/office/drawing/2014/main" id="{E78B72A0-D426-4DF3-B4BC-7C9210AAD8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775"/>
                <a:ext cx="1452" cy="14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83" name="Rectangle 565">
                <a:extLst>
                  <a:ext uri="{FF2B5EF4-FFF2-40B4-BE49-F238E27FC236}">
                    <a16:creationId xmlns:a16="http://schemas.microsoft.com/office/drawing/2014/main" id="{F42C73D1-8110-4356-B2CC-508E528C19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789"/>
                <a:ext cx="1452" cy="14"/>
              </a:xfrm>
              <a:prstGeom prst="rect">
                <a:avLst/>
              </a:prstGeom>
              <a:solidFill>
                <a:srgbClr val="A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84" name="Rectangle 566">
                <a:extLst>
                  <a:ext uri="{FF2B5EF4-FFF2-40B4-BE49-F238E27FC236}">
                    <a16:creationId xmlns:a16="http://schemas.microsoft.com/office/drawing/2014/main" id="{50EA7370-7085-4A70-9CC6-AFBA05F982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803"/>
                <a:ext cx="1452" cy="14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85" name="Rectangle 567">
                <a:extLst>
                  <a:ext uri="{FF2B5EF4-FFF2-40B4-BE49-F238E27FC236}">
                    <a16:creationId xmlns:a16="http://schemas.microsoft.com/office/drawing/2014/main" id="{75FFCB08-7E1E-4457-9582-5F4DC4B9A3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817"/>
                <a:ext cx="1452" cy="14"/>
              </a:xfrm>
              <a:prstGeom prst="rect">
                <a:avLst/>
              </a:pr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86" name="Rectangle 568">
                <a:extLst>
                  <a:ext uri="{FF2B5EF4-FFF2-40B4-BE49-F238E27FC236}">
                    <a16:creationId xmlns:a16="http://schemas.microsoft.com/office/drawing/2014/main" id="{E2D21350-A8E1-486D-8970-1E97B42A50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831"/>
                <a:ext cx="1452" cy="14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87" name="Rectangle 569">
                <a:extLst>
                  <a:ext uri="{FF2B5EF4-FFF2-40B4-BE49-F238E27FC236}">
                    <a16:creationId xmlns:a16="http://schemas.microsoft.com/office/drawing/2014/main" id="{BDA5D2C3-3858-425E-A7D9-87EA1BB266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845"/>
                <a:ext cx="1452" cy="14"/>
              </a:xfrm>
              <a:prstGeom prst="rect">
                <a:avLst/>
              </a:prstGeom>
              <a:solidFill>
                <a:srgbClr val="8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88" name="Rectangle 570">
                <a:extLst>
                  <a:ext uri="{FF2B5EF4-FFF2-40B4-BE49-F238E27FC236}">
                    <a16:creationId xmlns:a16="http://schemas.microsoft.com/office/drawing/2014/main" id="{97A4F6F7-E907-4714-ADE0-D512481E30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859"/>
                <a:ext cx="1452" cy="13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89" name="Rectangle 571">
                <a:extLst>
                  <a:ext uri="{FF2B5EF4-FFF2-40B4-BE49-F238E27FC236}">
                    <a16:creationId xmlns:a16="http://schemas.microsoft.com/office/drawing/2014/main" id="{9BBE4442-1019-41B3-A6C7-63CF84C819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872"/>
                <a:ext cx="1452" cy="14"/>
              </a:xfrm>
              <a:prstGeom prst="rect">
                <a:avLst/>
              </a:prstGeom>
              <a:solidFill>
                <a:srgbClr val="7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90" name="Rectangle 572">
                <a:extLst>
                  <a:ext uri="{FF2B5EF4-FFF2-40B4-BE49-F238E27FC236}">
                    <a16:creationId xmlns:a16="http://schemas.microsoft.com/office/drawing/2014/main" id="{2526ADA9-CF89-4145-90E3-6AF08DF33F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886"/>
                <a:ext cx="1452" cy="14"/>
              </a:xfrm>
              <a:prstGeom prst="rect">
                <a:avLst/>
              </a:prstGeom>
              <a:solidFill>
                <a:srgbClr val="6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91" name="Rectangle 573">
                <a:extLst>
                  <a:ext uri="{FF2B5EF4-FFF2-40B4-BE49-F238E27FC236}">
                    <a16:creationId xmlns:a16="http://schemas.microsoft.com/office/drawing/2014/main" id="{7D5F3A34-66B6-4AA6-B949-5734124E0B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900"/>
                <a:ext cx="1452" cy="14"/>
              </a:xfrm>
              <a:prstGeom prst="rect">
                <a:avLst/>
              </a:prstGeom>
              <a:solidFill>
                <a:srgbClr val="6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92" name="Rectangle 574">
                <a:extLst>
                  <a:ext uri="{FF2B5EF4-FFF2-40B4-BE49-F238E27FC236}">
                    <a16:creationId xmlns:a16="http://schemas.microsoft.com/office/drawing/2014/main" id="{2F1B3A4A-482E-41D1-A527-E68E3F24B4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914"/>
                <a:ext cx="1452" cy="13"/>
              </a:xfrm>
              <a:prstGeom prst="rect">
                <a:avLst/>
              </a:prstGeom>
              <a:solidFill>
                <a:srgbClr val="5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93" name="Rectangle 575">
                <a:extLst>
                  <a:ext uri="{FF2B5EF4-FFF2-40B4-BE49-F238E27FC236}">
                    <a16:creationId xmlns:a16="http://schemas.microsoft.com/office/drawing/2014/main" id="{391DF83D-CCED-4480-9424-868F110AC6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927"/>
                <a:ext cx="1452" cy="14"/>
              </a:xfrm>
              <a:prstGeom prst="rect">
                <a:avLst/>
              </a:prstGeom>
              <a:solidFill>
                <a:srgbClr val="5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94" name="Rectangle 576">
                <a:extLst>
                  <a:ext uri="{FF2B5EF4-FFF2-40B4-BE49-F238E27FC236}">
                    <a16:creationId xmlns:a16="http://schemas.microsoft.com/office/drawing/2014/main" id="{A6137052-A18B-41E7-AE56-7A500D7F2E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941"/>
                <a:ext cx="1452" cy="14"/>
              </a:xfrm>
              <a:prstGeom prst="rect">
                <a:avLst/>
              </a:prstGeom>
              <a:solidFill>
                <a:srgbClr val="4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95" name="Rectangle 577">
                <a:extLst>
                  <a:ext uri="{FF2B5EF4-FFF2-40B4-BE49-F238E27FC236}">
                    <a16:creationId xmlns:a16="http://schemas.microsoft.com/office/drawing/2014/main" id="{506C7C45-C50F-4075-A3E6-5BABFE63BD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955"/>
                <a:ext cx="1452" cy="14"/>
              </a:xfrm>
              <a:prstGeom prst="rect">
                <a:avLst/>
              </a:prstGeom>
              <a:solidFill>
                <a:srgbClr val="4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96" name="Rectangle 578">
                <a:extLst>
                  <a:ext uri="{FF2B5EF4-FFF2-40B4-BE49-F238E27FC236}">
                    <a16:creationId xmlns:a16="http://schemas.microsoft.com/office/drawing/2014/main" id="{BCBA2848-DA2F-430C-952F-1CFB7808E1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969"/>
                <a:ext cx="1452" cy="14"/>
              </a:xfrm>
              <a:prstGeom prst="rect">
                <a:avLst/>
              </a:prstGeom>
              <a:solidFill>
                <a:srgbClr val="3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97" name="Rectangle 579">
                <a:extLst>
                  <a:ext uri="{FF2B5EF4-FFF2-40B4-BE49-F238E27FC236}">
                    <a16:creationId xmlns:a16="http://schemas.microsoft.com/office/drawing/2014/main" id="{F4F298D6-A9D7-4610-8B1B-CD8B179A3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983"/>
                <a:ext cx="1452" cy="14"/>
              </a:xfrm>
              <a:prstGeom prst="rect">
                <a:avLst/>
              </a:prstGeom>
              <a:solidFill>
                <a:srgbClr val="3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98" name="Rectangle 580">
                <a:extLst>
                  <a:ext uri="{FF2B5EF4-FFF2-40B4-BE49-F238E27FC236}">
                    <a16:creationId xmlns:a16="http://schemas.microsoft.com/office/drawing/2014/main" id="{86D68875-98A9-42A4-B0BE-B8C460B7D7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997"/>
                <a:ext cx="1452" cy="14"/>
              </a:xfrm>
              <a:prstGeom prst="rect">
                <a:avLst/>
              </a:prstGeom>
              <a:solidFill>
                <a:srgbClr val="2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99" name="Rectangle 581">
                <a:extLst>
                  <a:ext uri="{FF2B5EF4-FFF2-40B4-BE49-F238E27FC236}">
                    <a16:creationId xmlns:a16="http://schemas.microsoft.com/office/drawing/2014/main" id="{5BCAE46E-1C58-4F25-BE00-0D6156DECB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011"/>
                <a:ext cx="1452" cy="14"/>
              </a:xfrm>
              <a:prstGeom prst="rect">
                <a:avLst/>
              </a:prstGeom>
              <a:solidFill>
                <a:srgbClr val="2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00" name="Rectangle 582">
                <a:extLst>
                  <a:ext uri="{FF2B5EF4-FFF2-40B4-BE49-F238E27FC236}">
                    <a16:creationId xmlns:a16="http://schemas.microsoft.com/office/drawing/2014/main" id="{0F171403-A09B-49B6-9343-E8B902471C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025"/>
                <a:ext cx="1452" cy="14"/>
              </a:xfrm>
              <a:prstGeom prst="rect">
                <a:avLst/>
              </a:prstGeom>
              <a:solidFill>
                <a:srgbClr val="1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01" name="Rectangle 583">
                <a:extLst>
                  <a:ext uri="{FF2B5EF4-FFF2-40B4-BE49-F238E27FC236}">
                    <a16:creationId xmlns:a16="http://schemas.microsoft.com/office/drawing/2014/main" id="{751CE018-1FC3-409F-BE08-572F235FD7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039"/>
                <a:ext cx="1452" cy="14"/>
              </a:xfrm>
              <a:prstGeom prst="rect">
                <a:avLst/>
              </a:prstGeom>
              <a:solidFill>
                <a:srgbClr val="1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02" name="Rectangle 584">
                <a:extLst>
                  <a:ext uri="{FF2B5EF4-FFF2-40B4-BE49-F238E27FC236}">
                    <a16:creationId xmlns:a16="http://schemas.microsoft.com/office/drawing/2014/main" id="{F8308819-7E39-417D-A728-5631A0DE82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053"/>
                <a:ext cx="1452" cy="14"/>
              </a:xfrm>
              <a:prstGeom prst="rect">
                <a:avLst/>
              </a:prstGeom>
              <a:solidFill>
                <a:srgbClr val="0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03" name="Rectangle 585">
                <a:extLst>
                  <a:ext uri="{FF2B5EF4-FFF2-40B4-BE49-F238E27FC236}">
                    <a16:creationId xmlns:a16="http://schemas.microsoft.com/office/drawing/2014/main" id="{BBE5A387-C3A2-4CBB-B523-B4AB665EAA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067"/>
                <a:ext cx="1452" cy="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04" name="Rectangle 586">
                <a:extLst>
                  <a:ext uri="{FF2B5EF4-FFF2-40B4-BE49-F238E27FC236}">
                    <a16:creationId xmlns:a16="http://schemas.microsoft.com/office/drawing/2014/main" id="{301471B6-07F3-4B0B-9FAA-07BF94D646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650"/>
                <a:ext cx="1674" cy="13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05" name="Rectangle 587">
                <a:extLst>
                  <a:ext uri="{FF2B5EF4-FFF2-40B4-BE49-F238E27FC236}">
                    <a16:creationId xmlns:a16="http://schemas.microsoft.com/office/drawing/2014/main" id="{5868B8A2-EA25-40FF-89AD-172547BE8F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663"/>
                <a:ext cx="1674" cy="14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06" name="Rectangle 588">
                <a:extLst>
                  <a:ext uri="{FF2B5EF4-FFF2-40B4-BE49-F238E27FC236}">
                    <a16:creationId xmlns:a16="http://schemas.microsoft.com/office/drawing/2014/main" id="{85DE1717-009F-42E0-9BE8-48701D9724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677"/>
                <a:ext cx="1674" cy="14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07" name="Rectangle 589">
                <a:extLst>
                  <a:ext uri="{FF2B5EF4-FFF2-40B4-BE49-F238E27FC236}">
                    <a16:creationId xmlns:a16="http://schemas.microsoft.com/office/drawing/2014/main" id="{0D7C258A-5741-4FD0-B71B-B2EFD99E06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691"/>
                <a:ext cx="1674" cy="14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08" name="Rectangle 590">
                <a:extLst>
                  <a:ext uri="{FF2B5EF4-FFF2-40B4-BE49-F238E27FC236}">
                    <a16:creationId xmlns:a16="http://schemas.microsoft.com/office/drawing/2014/main" id="{1EA4E051-1923-45AF-B929-F6E679CF67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705"/>
                <a:ext cx="1674" cy="14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09" name="Rectangle 591">
                <a:extLst>
                  <a:ext uri="{FF2B5EF4-FFF2-40B4-BE49-F238E27FC236}">
                    <a16:creationId xmlns:a16="http://schemas.microsoft.com/office/drawing/2014/main" id="{664107D3-96E8-44B6-AD9B-5839DD750F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719"/>
                <a:ext cx="1674" cy="14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10" name="Rectangle 592">
                <a:extLst>
                  <a:ext uri="{FF2B5EF4-FFF2-40B4-BE49-F238E27FC236}">
                    <a16:creationId xmlns:a16="http://schemas.microsoft.com/office/drawing/2014/main" id="{600F1560-7E50-45C2-B6D5-A92C72917B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733"/>
                <a:ext cx="1674" cy="14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11" name="Rectangle 593">
                <a:extLst>
                  <a:ext uri="{FF2B5EF4-FFF2-40B4-BE49-F238E27FC236}">
                    <a16:creationId xmlns:a16="http://schemas.microsoft.com/office/drawing/2014/main" id="{69E9F58B-6510-44BC-8806-442D99D2CD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747"/>
                <a:ext cx="1674" cy="14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12" name="Rectangle 594">
                <a:extLst>
                  <a:ext uri="{FF2B5EF4-FFF2-40B4-BE49-F238E27FC236}">
                    <a16:creationId xmlns:a16="http://schemas.microsoft.com/office/drawing/2014/main" id="{EA00393B-41F6-4B86-9CF0-21990FC94C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761"/>
                <a:ext cx="1674" cy="14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13" name="Rectangle 595">
                <a:extLst>
                  <a:ext uri="{FF2B5EF4-FFF2-40B4-BE49-F238E27FC236}">
                    <a16:creationId xmlns:a16="http://schemas.microsoft.com/office/drawing/2014/main" id="{0DD7E84D-271F-4C01-8BA7-711C3EA5A2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775"/>
                <a:ext cx="1674" cy="14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14" name="Rectangle 596">
                <a:extLst>
                  <a:ext uri="{FF2B5EF4-FFF2-40B4-BE49-F238E27FC236}">
                    <a16:creationId xmlns:a16="http://schemas.microsoft.com/office/drawing/2014/main" id="{2E262242-D73B-4C3D-8A22-A79567AB38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789"/>
                <a:ext cx="1674" cy="14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15" name="Rectangle 597">
                <a:extLst>
                  <a:ext uri="{FF2B5EF4-FFF2-40B4-BE49-F238E27FC236}">
                    <a16:creationId xmlns:a16="http://schemas.microsoft.com/office/drawing/2014/main" id="{26BEB54A-3616-4641-9A16-F68F17C330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803"/>
                <a:ext cx="1674" cy="14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16" name="Rectangle 598">
                <a:extLst>
                  <a:ext uri="{FF2B5EF4-FFF2-40B4-BE49-F238E27FC236}">
                    <a16:creationId xmlns:a16="http://schemas.microsoft.com/office/drawing/2014/main" id="{742D64FC-8F49-4831-85E6-E1713532D5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817"/>
                <a:ext cx="1674" cy="14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17" name="Rectangle 599">
                <a:extLst>
                  <a:ext uri="{FF2B5EF4-FFF2-40B4-BE49-F238E27FC236}">
                    <a16:creationId xmlns:a16="http://schemas.microsoft.com/office/drawing/2014/main" id="{37FFE959-5DCB-4BF0-BDD0-64597BF423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831"/>
                <a:ext cx="1674" cy="14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18" name="Rectangle 600">
                <a:extLst>
                  <a:ext uri="{FF2B5EF4-FFF2-40B4-BE49-F238E27FC236}">
                    <a16:creationId xmlns:a16="http://schemas.microsoft.com/office/drawing/2014/main" id="{13F15460-B959-46FA-A747-D4BF96BB45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845"/>
                <a:ext cx="1674" cy="14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19" name="Rectangle 601">
                <a:extLst>
                  <a:ext uri="{FF2B5EF4-FFF2-40B4-BE49-F238E27FC236}">
                    <a16:creationId xmlns:a16="http://schemas.microsoft.com/office/drawing/2014/main" id="{18DD505D-597B-4ED8-890F-23456E82EF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859"/>
                <a:ext cx="1674" cy="13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20" name="Rectangle 602">
                <a:extLst>
                  <a:ext uri="{FF2B5EF4-FFF2-40B4-BE49-F238E27FC236}">
                    <a16:creationId xmlns:a16="http://schemas.microsoft.com/office/drawing/2014/main" id="{EDC97F93-AA85-4B41-99DF-830BCA2953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872"/>
                <a:ext cx="1674" cy="14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21" name="Rectangle 603">
                <a:extLst>
                  <a:ext uri="{FF2B5EF4-FFF2-40B4-BE49-F238E27FC236}">
                    <a16:creationId xmlns:a16="http://schemas.microsoft.com/office/drawing/2014/main" id="{E825C1B0-3901-49D5-A58F-DE4B1B619B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886"/>
                <a:ext cx="1674" cy="14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22" name="Rectangle 604">
                <a:extLst>
                  <a:ext uri="{FF2B5EF4-FFF2-40B4-BE49-F238E27FC236}">
                    <a16:creationId xmlns:a16="http://schemas.microsoft.com/office/drawing/2014/main" id="{0383151C-3B3F-4D18-A00D-5800494ACC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900"/>
                <a:ext cx="1674" cy="14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23" name="Rectangle 605">
                <a:extLst>
                  <a:ext uri="{FF2B5EF4-FFF2-40B4-BE49-F238E27FC236}">
                    <a16:creationId xmlns:a16="http://schemas.microsoft.com/office/drawing/2014/main" id="{EAF86E2A-45CE-4340-8065-8B4E15CC1C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914"/>
                <a:ext cx="1674" cy="13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24" name="Rectangle 606">
                <a:extLst>
                  <a:ext uri="{FF2B5EF4-FFF2-40B4-BE49-F238E27FC236}">
                    <a16:creationId xmlns:a16="http://schemas.microsoft.com/office/drawing/2014/main" id="{5661DA32-B069-4C64-9461-FB2B030029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927"/>
                <a:ext cx="1674" cy="14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25" name="Rectangle 607">
                <a:extLst>
                  <a:ext uri="{FF2B5EF4-FFF2-40B4-BE49-F238E27FC236}">
                    <a16:creationId xmlns:a16="http://schemas.microsoft.com/office/drawing/2014/main" id="{A3D10138-BE39-42CA-958E-4189556EFB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941"/>
                <a:ext cx="1674" cy="14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26" name="Rectangle 608">
                <a:extLst>
                  <a:ext uri="{FF2B5EF4-FFF2-40B4-BE49-F238E27FC236}">
                    <a16:creationId xmlns:a16="http://schemas.microsoft.com/office/drawing/2014/main" id="{409323AC-1C49-40E8-BE8C-56C07BF71A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955"/>
                <a:ext cx="1674" cy="14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27" name="Rectangle 609">
                <a:extLst>
                  <a:ext uri="{FF2B5EF4-FFF2-40B4-BE49-F238E27FC236}">
                    <a16:creationId xmlns:a16="http://schemas.microsoft.com/office/drawing/2014/main" id="{C8C3653C-2D24-4B06-B6F6-EA9251CCFA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969"/>
                <a:ext cx="1674" cy="14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28" name="Rectangle 610">
                <a:extLst>
                  <a:ext uri="{FF2B5EF4-FFF2-40B4-BE49-F238E27FC236}">
                    <a16:creationId xmlns:a16="http://schemas.microsoft.com/office/drawing/2014/main" id="{05EAEAC9-ABB6-4C81-A4DF-F08C7AC720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983"/>
                <a:ext cx="1674" cy="14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29" name="Rectangle 611">
                <a:extLst>
                  <a:ext uri="{FF2B5EF4-FFF2-40B4-BE49-F238E27FC236}">
                    <a16:creationId xmlns:a16="http://schemas.microsoft.com/office/drawing/2014/main" id="{B831F35A-C3FA-41EE-859B-662D655AB4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997"/>
                <a:ext cx="1674" cy="14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30" name="Rectangle 612">
                <a:extLst>
                  <a:ext uri="{FF2B5EF4-FFF2-40B4-BE49-F238E27FC236}">
                    <a16:creationId xmlns:a16="http://schemas.microsoft.com/office/drawing/2014/main" id="{D8043764-8384-4746-80EC-124D2DC9A8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011"/>
                <a:ext cx="1674" cy="14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31" name="Rectangle 613">
                <a:extLst>
                  <a:ext uri="{FF2B5EF4-FFF2-40B4-BE49-F238E27FC236}">
                    <a16:creationId xmlns:a16="http://schemas.microsoft.com/office/drawing/2014/main" id="{715FAA28-DEC5-483D-AF5E-8E0D4AB314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025"/>
                <a:ext cx="1674" cy="14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</p:grpSp>
        <p:grpSp>
          <p:nvGrpSpPr>
            <p:cNvPr id="119816" name="Group 614">
              <a:extLst>
                <a:ext uri="{FF2B5EF4-FFF2-40B4-BE49-F238E27FC236}">
                  <a16:creationId xmlns:a16="http://schemas.microsoft.com/office/drawing/2014/main" id="{94935734-30FF-4C88-8D12-96770093B4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7" y="1650"/>
              <a:ext cx="4940" cy="776"/>
              <a:chOff x="457" y="1650"/>
              <a:chExt cx="4940" cy="776"/>
            </a:xfrm>
          </p:grpSpPr>
          <p:sp>
            <p:nvSpPr>
              <p:cNvPr id="121332" name="Rectangle 615">
                <a:extLst>
                  <a:ext uri="{FF2B5EF4-FFF2-40B4-BE49-F238E27FC236}">
                    <a16:creationId xmlns:a16="http://schemas.microsoft.com/office/drawing/2014/main" id="{97768ACD-FD60-45E5-A243-BA8C25E3F1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039"/>
                <a:ext cx="1674" cy="14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33" name="Rectangle 616">
                <a:extLst>
                  <a:ext uri="{FF2B5EF4-FFF2-40B4-BE49-F238E27FC236}">
                    <a16:creationId xmlns:a16="http://schemas.microsoft.com/office/drawing/2014/main" id="{35FEA64C-E08E-4A70-84E6-5C8D3A9675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053"/>
                <a:ext cx="1674" cy="14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34" name="Rectangle 617">
                <a:extLst>
                  <a:ext uri="{FF2B5EF4-FFF2-40B4-BE49-F238E27FC236}">
                    <a16:creationId xmlns:a16="http://schemas.microsoft.com/office/drawing/2014/main" id="{37E61FB9-F052-4D5E-8416-587564BB30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067"/>
                <a:ext cx="1674" cy="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35" name="Rectangle 618">
                <a:extLst>
                  <a:ext uri="{FF2B5EF4-FFF2-40B4-BE49-F238E27FC236}">
                    <a16:creationId xmlns:a16="http://schemas.microsoft.com/office/drawing/2014/main" id="{4407D825-E8CF-43E4-BAFF-A4189B3E6F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656"/>
                <a:ext cx="1674" cy="41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36" name="Rectangle 619">
                <a:extLst>
                  <a:ext uri="{FF2B5EF4-FFF2-40B4-BE49-F238E27FC236}">
                    <a16:creationId xmlns:a16="http://schemas.microsoft.com/office/drawing/2014/main" id="{02BA93EC-0A34-4323-B740-FA9ED08C64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650"/>
                <a:ext cx="1674" cy="13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37" name="Rectangle 620">
                <a:extLst>
                  <a:ext uri="{FF2B5EF4-FFF2-40B4-BE49-F238E27FC236}">
                    <a16:creationId xmlns:a16="http://schemas.microsoft.com/office/drawing/2014/main" id="{96C00728-3BA3-43A2-AA7C-93BDF0BD89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663"/>
                <a:ext cx="1674" cy="14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38" name="Rectangle 621">
                <a:extLst>
                  <a:ext uri="{FF2B5EF4-FFF2-40B4-BE49-F238E27FC236}">
                    <a16:creationId xmlns:a16="http://schemas.microsoft.com/office/drawing/2014/main" id="{2A579FEA-17F6-47CC-8F44-001314CE54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677"/>
                <a:ext cx="1674" cy="14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39" name="Rectangle 622">
                <a:extLst>
                  <a:ext uri="{FF2B5EF4-FFF2-40B4-BE49-F238E27FC236}">
                    <a16:creationId xmlns:a16="http://schemas.microsoft.com/office/drawing/2014/main" id="{EF3ECC6F-35EC-4D14-BB6E-6EC9F5E5D7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691"/>
                <a:ext cx="1674" cy="14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40" name="Rectangle 623">
                <a:extLst>
                  <a:ext uri="{FF2B5EF4-FFF2-40B4-BE49-F238E27FC236}">
                    <a16:creationId xmlns:a16="http://schemas.microsoft.com/office/drawing/2014/main" id="{5287A7FF-0275-4748-B69D-DF780DA05C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705"/>
                <a:ext cx="1674" cy="14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41" name="Rectangle 624">
                <a:extLst>
                  <a:ext uri="{FF2B5EF4-FFF2-40B4-BE49-F238E27FC236}">
                    <a16:creationId xmlns:a16="http://schemas.microsoft.com/office/drawing/2014/main" id="{0C016E87-F6CE-4308-9A81-F6F57BC3ED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719"/>
                <a:ext cx="1674" cy="14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42" name="Rectangle 625">
                <a:extLst>
                  <a:ext uri="{FF2B5EF4-FFF2-40B4-BE49-F238E27FC236}">
                    <a16:creationId xmlns:a16="http://schemas.microsoft.com/office/drawing/2014/main" id="{ED895082-2E00-4A4E-BFDB-724AFE20DB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733"/>
                <a:ext cx="1674" cy="14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43" name="Rectangle 626">
                <a:extLst>
                  <a:ext uri="{FF2B5EF4-FFF2-40B4-BE49-F238E27FC236}">
                    <a16:creationId xmlns:a16="http://schemas.microsoft.com/office/drawing/2014/main" id="{EDDEAE88-C966-40CA-8B0E-68312ED418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747"/>
                <a:ext cx="1674" cy="14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44" name="Rectangle 627">
                <a:extLst>
                  <a:ext uri="{FF2B5EF4-FFF2-40B4-BE49-F238E27FC236}">
                    <a16:creationId xmlns:a16="http://schemas.microsoft.com/office/drawing/2014/main" id="{4CC6CABB-8899-41E9-B360-5BFF4CFA97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761"/>
                <a:ext cx="1674" cy="14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45" name="Rectangle 628">
                <a:extLst>
                  <a:ext uri="{FF2B5EF4-FFF2-40B4-BE49-F238E27FC236}">
                    <a16:creationId xmlns:a16="http://schemas.microsoft.com/office/drawing/2014/main" id="{815E1C47-0243-40B8-ABDC-EB523433F1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775"/>
                <a:ext cx="1674" cy="14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46" name="Rectangle 629">
                <a:extLst>
                  <a:ext uri="{FF2B5EF4-FFF2-40B4-BE49-F238E27FC236}">
                    <a16:creationId xmlns:a16="http://schemas.microsoft.com/office/drawing/2014/main" id="{742CB05B-B6B4-4808-A62B-47B097C08D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789"/>
                <a:ext cx="1674" cy="14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47" name="Rectangle 630">
                <a:extLst>
                  <a:ext uri="{FF2B5EF4-FFF2-40B4-BE49-F238E27FC236}">
                    <a16:creationId xmlns:a16="http://schemas.microsoft.com/office/drawing/2014/main" id="{D60C0D97-229C-438F-87F4-D30DB581D2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803"/>
                <a:ext cx="1674" cy="14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48" name="Rectangle 631">
                <a:extLst>
                  <a:ext uri="{FF2B5EF4-FFF2-40B4-BE49-F238E27FC236}">
                    <a16:creationId xmlns:a16="http://schemas.microsoft.com/office/drawing/2014/main" id="{320A3440-6CE4-4C0B-9782-CC9B268D39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817"/>
                <a:ext cx="1674" cy="14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49" name="Rectangle 632">
                <a:extLst>
                  <a:ext uri="{FF2B5EF4-FFF2-40B4-BE49-F238E27FC236}">
                    <a16:creationId xmlns:a16="http://schemas.microsoft.com/office/drawing/2014/main" id="{7127538D-6544-4A88-8B91-01B31068F2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831"/>
                <a:ext cx="1674" cy="14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50" name="Rectangle 633">
                <a:extLst>
                  <a:ext uri="{FF2B5EF4-FFF2-40B4-BE49-F238E27FC236}">
                    <a16:creationId xmlns:a16="http://schemas.microsoft.com/office/drawing/2014/main" id="{7D2C25E6-F2B4-4131-B995-52658D2101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845"/>
                <a:ext cx="1674" cy="14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51" name="Rectangle 634">
                <a:extLst>
                  <a:ext uri="{FF2B5EF4-FFF2-40B4-BE49-F238E27FC236}">
                    <a16:creationId xmlns:a16="http://schemas.microsoft.com/office/drawing/2014/main" id="{DCB2C631-7120-4BF6-9CAD-CBD83A7468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859"/>
                <a:ext cx="1674" cy="13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52" name="Rectangle 635">
                <a:extLst>
                  <a:ext uri="{FF2B5EF4-FFF2-40B4-BE49-F238E27FC236}">
                    <a16:creationId xmlns:a16="http://schemas.microsoft.com/office/drawing/2014/main" id="{A7B9AA84-EB3E-4564-9725-D0C58997B5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872"/>
                <a:ext cx="1674" cy="14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53" name="Rectangle 636">
                <a:extLst>
                  <a:ext uri="{FF2B5EF4-FFF2-40B4-BE49-F238E27FC236}">
                    <a16:creationId xmlns:a16="http://schemas.microsoft.com/office/drawing/2014/main" id="{D6AC58B3-AB62-4561-B03A-53D9E5EE06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886"/>
                <a:ext cx="1674" cy="14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54" name="Rectangle 637">
                <a:extLst>
                  <a:ext uri="{FF2B5EF4-FFF2-40B4-BE49-F238E27FC236}">
                    <a16:creationId xmlns:a16="http://schemas.microsoft.com/office/drawing/2014/main" id="{B8C7599A-35CB-447B-A228-62FF2C7BD2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900"/>
                <a:ext cx="1674" cy="14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55" name="Rectangle 638">
                <a:extLst>
                  <a:ext uri="{FF2B5EF4-FFF2-40B4-BE49-F238E27FC236}">
                    <a16:creationId xmlns:a16="http://schemas.microsoft.com/office/drawing/2014/main" id="{A68A1179-4B75-4A2C-9FB3-B6ABE85D56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914"/>
                <a:ext cx="1674" cy="13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56" name="Rectangle 639">
                <a:extLst>
                  <a:ext uri="{FF2B5EF4-FFF2-40B4-BE49-F238E27FC236}">
                    <a16:creationId xmlns:a16="http://schemas.microsoft.com/office/drawing/2014/main" id="{90B52C98-4E72-4699-9FC5-BEDC57852B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927"/>
                <a:ext cx="1674" cy="14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57" name="Rectangle 640">
                <a:extLst>
                  <a:ext uri="{FF2B5EF4-FFF2-40B4-BE49-F238E27FC236}">
                    <a16:creationId xmlns:a16="http://schemas.microsoft.com/office/drawing/2014/main" id="{624FA71C-8997-47C2-AF5C-6179680BE3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941"/>
                <a:ext cx="1674" cy="14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58" name="Rectangle 641">
                <a:extLst>
                  <a:ext uri="{FF2B5EF4-FFF2-40B4-BE49-F238E27FC236}">
                    <a16:creationId xmlns:a16="http://schemas.microsoft.com/office/drawing/2014/main" id="{42C3B57F-7C37-46D0-9630-2DE1DF26E5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955"/>
                <a:ext cx="1674" cy="14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59" name="Rectangle 642">
                <a:extLst>
                  <a:ext uri="{FF2B5EF4-FFF2-40B4-BE49-F238E27FC236}">
                    <a16:creationId xmlns:a16="http://schemas.microsoft.com/office/drawing/2014/main" id="{093FF393-CAB7-4AC9-8966-5F821A5267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969"/>
                <a:ext cx="1674" cy="14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60" name="Rectangle 643">
                <a:extLst>
                  <a:ext uri="{FF2B5EF4-FFF2-40B4-BE49-F238E27FC236}">
                    <a16:creationId xmlns:a16="http://schemas.microsoft.com/office/drawing/2014/main" id="{BE2BACCF-0E83-4967-9693-6D6DE9E15F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983"/>
                <a:ext cx="1674" cy="14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61" name="Rectangle 644">
                <a:extLst>
                  <a:ext uri="{FF2B5EF4-FFF2-40B4-BE49-F238E27FC236}">
                    <a16:creationId xmlns:a16="http://schemas.microsoft.com/office/drawing/2014/main" id="{386A4B85-3386-42B7-9318-095ECF6C15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997"/>
                <a:ext cx="1674" cy="14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62" name="Rectangle 645">
                <a:extLst>
                  <a:ext uri="{FF2B5EF4-FFF2-40B4-BE49-F238E27FC236}">
                    <a16:creationId xmlns:a16="http://schemas.microsoft.com/office/drawing/2014/main" id="{69CA1574-56F4-408E-9669-60AFCD6ED7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011"/>
                <a:ext cx="1674" cy="14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63" name="Rectangle 646">
                <a:extLst>
                  <a:ext uri="{FF2B5EF4-FFF2-40B4-BE49-F238E27FC236}">
                    <a16:creationId xmlns:a16="http://schemas.microsoft.com/office/drawing/2014/main" id="{280C1AF6-1E5B-43CF-8384-2C8AA66FF0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025"/>
                <a:ext cx="1674" cy="14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64" name="Rectangle 647">
                <a:extLst>
                  <a:ext uri="{FF2B5EF4-FFF2-40B4-BE49-F238E27FC236}">
                    <a16:creationId xmlns:a16="http://schemas.microsoft.com/office/drawing/2014/main" id="{64A8E338-A93A-4EC8-ABBB-E6BA2C502F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039"/>
                <a:ext cx="1674" cy="14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65" name="Rectangle 648">
                <a:extLst>
                  <a:ext uri="{FF2B5EF4-FFF2-40B4-BE49-F238E27FC236}">
                    <a16:creationId xmlns:a16="http://schemas.microsoft.com/office/drawing/2014/main" id="{4E5D1CAC-AEFE-488A-B86E-B2AC670DF9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053"/>
                <a:ext cx="1674" cy="14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66" name="Rectangle 649">
                <a:extLst>
                  <a:ext uri="{FF2B5EF4-FFF2-40B4-BE49-F238E27FC236}">
                    <a16:creationId xmlns:a16="http://schemas.microsoft.com/office/drawing/2014/main" id="{5548E237-6FA5-4380-975B-9753C970F6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067"/>
                <a:ext cx="1674" cy="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67" name="Rectangle 650">
                <a:extLst>
                  <a:ext uri="{FF2B5EF4-FFF2-40B4-BE49-F238E27FC236}">
                    <a16:creationId xmlns:a16="http://schemas.microsoft.com/office/drawing/2014/main" id="{5DFC38F7-BB94-4334-9F2E-ACC6A3343C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650"/>
                <a:ext cx="953" cy="13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68" name="Rectangle 651">
                <a:extLst>
                  <a:ext uri="{FF2B5EF4-FFF2-40B4-BE49-F238E27FC236}">
                    <a16:creationId xmlns:a16="http://schemas.microsoft.com/office/drawing/2014/main" id="{B65D1221-196D-4FBA-98A9-CC3BBC8F69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663"/>
                <a:ext cx="953" cy="14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69" name="Rectangle 652">
                <a:extLst>
                  <a:ext uri="{FF2B5EF4-FFF2-40B4-BE49-F238E27FC236}">
                    <a16:creationId xmlns:a16="http://schemas.microsoft.com/office/drawing/2014/main" id="{2002AB69-11C4-4523-89CE-1CDBDD68A3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677"/>
                <a:ext cx="953" cy="14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70" name="Rectangle 653">
                <a:extLst>
                  <a:ext uri="{FF2B5EF4-FFF2-40B4-BE49-F238E27FC236}">
                    <a16:creationId xmlns:a16="http://schemas.microsoft.com/office/drawing/2014/main" id="{08603A3B-1286-43EB-93E1-F2BFA5011F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691"/>
                <a:ext cx="953" cy="14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71" name="Rectangle 654">
                <a:extLst>
                  <a:ext uri="{FF2B5EF4-FFF2-40B4-BE49-F238E27FC236}">
                    <a16:creationId xmlns:a16="http://schemas.microsoft.com/office/drawing/2014/main" id="{572D3FA6-61B5-44C0-89DC-933411CFFB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705"/>
                <a:ext cx="953" cy="14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72" name="Rectangle 655">
                <a:extLst>
                  <a:ext uri="{FF2B5EF4-FFF2-40B4-BE49-F238E27FC236}">
                    <a16:creationId xmlns:a16="http://schemas.microsoft.com/office/drawing/2014/main" id="{1EDF2A16-7B81-4CD0-BC61-9F67B49D61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719"/>
                <a:ext cx="953" cy="14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73" name="Rectangle 656">
                <a:extLst>
                  <a:ext uri="{FF2B5EF4-FFF2-40B4-BE49-F238E27FC236}">
                    <a16:creationId xmlns:a16="http://schemas.microsoft.com/office/drawing/2014/main" id="{1DA9BDD0-7E12-4D7E-B422-C22688D77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733"/>
                <a:ext cx="953" cy="14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74" name="Rectangle 657">
                <a:extLst>
                  <a:ext uri="{FF2B5EF4-FFF2-40B4-BE49-F238E27FC236}">
                    <a16:creationId xmlns:a16="http://schemas.microsoft.com/office/drawing/2014/main" id="{806A6D94-C65D-4AF3-9280-007B980F32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747"/>
                <a:ext cx="953" cy="14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75" name="Rectangle 658">
                <a:extLst>
                  <a:ext uri="{FF2B5EF4-FFF2-40B4-BE49-F238E27FC236}">
                    <a16:creationId xmlns:a16="http://schemas.microsoft.com/office/drawing/2014/main" id="{8FA7CB1A-C4FD-4407-845C-E2AADACB5B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761"/>
                <a:ext cx="953" cy="14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76" name="Rectangle 659">
                <a:extLst>
                  <a:ext uri="{FF2B5EF4-FFF2-40B4-BE49-F238E27FC236}">
                    <a16:creationId xmlns:a16="http://schemas.microsoft.com/office/drawing/2014/main" id="{C9F2D486-A1D9-4955-ADA8-9CDA963077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775"/>
                <a:ext cx="953" cy="14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77" name="Rectangle 660">
                <a:extLst>
                  <a:ext uri="{FF2B5EF4-FFF2-40B4-BE49-F238E27FC236}">
                    <a16:creationId xmlns:a16="http://schemas.microsoft.com/office/drawing/2014/main" id="{5479FC59-4C91-44A7-8B32-31FC1D9E06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789"/>
                <a:ext cx="953" cy="14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78" name="Rectangle 661">
                <a:extLst>
                  <a:ext uri="{FF2B5EF4-FFF2-40B4-BE49-F238E27FC236}">
                    <a16:creationId xmlns:a16="http://schemas.microsoft.com/office/drawing/2014/main" id="{74EAE1BF-C96A-42F0-A0A5-04C3954BE9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803"/>
                <a:ext cx="953" cy="14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79" name="Rectangle 662">
                <a:extLst>
                  <a:ext uri="{FF2B5EF4-FFF2-40B4-BE49-F238E27FC236}">
                    <a16:creationId xmlns:a16="http://schemas.microsoft.com/office/drawing/2014/main" id="{E8D8737F-89DA-4264-8A6F-B6A3E54C56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817"/>
                <a:ext cx="953" cy="14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80" name="Rectangle 663">
                <a:extLst>
                  <a:ext uri="{FF2B5EF4-FFF2-40B4-BE49-F238E27FC236}">
                    <a16:creationId xmlns:a16="http://schemas.microsoft.com/office/drawing/2014/main" id="{6D02935A-0B31-4E37-85DC-45CC056C40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831"/>
                <a:ext cx="953" cy="14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81" name="Rectangle 664">
                <a:extLst>
                  <a:ext uri="{FF2B5EF4-FFF2-40B4-BE49-F238E27FC236}">
                    <a16:creationId xmlns:a16="http://schemas.microsoft.com/office/drawing/2014/main" id="{CD1EB6A6-F38E-428D-A8EC-C725C40E09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845"/>
                <a:ext cx="953" cy="14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82" name="Rectangle 665">
                <a:extLst>
                  <a:ext uri="{FF2B5EF4-FFF2-40B4-BE49-F238E27FC236}">
                    <a16:creationId xmlns:a16="http://schemas.microsoft.com/office/drawing/2014/main" id="{0FF6B2EE-DAD9-4002-AC0C-994183C3DA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859"/>
                <a:ext cx="953" cy="13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83" name="Rectangle 666">
                <a:extLst>
                  <a:ext uri="{FF2B5EF4-FFF2-40B4-BE49-F238E27FC236}">
                    <a16:creationId xmlns:a16="http://schemas.microsoft.com/office/drawing/2014/main" id="{685BBCB2-E1A0-4AE0-9369-495E793387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872"/>
                <a:ext cx="953" cy="14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84" name="Rectangle 667">
                <a:extLst>
                  <a:ext uri="{FF2B5EF4-FFF2-40B4-BE49-F238E27FC236}">
                    <a16:creationId xmlns:a16="http://schemas.microsoft.com/office/drawing/2014/main" id="{2437BE46-0241-482D-9C27-4CA9E69BC4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886"/>
                <a:ext cx="953" cy="14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85" name="Rectangle 668">
                <a:extLst>
                  <a:ext uri="{FF2B5EF4-FFF2-40B4-BE49-F238E27FC236}">
                    <a16:creationId xmlns:a16="http://schemas.microsoft.com/office/drawing/2014/main" id="{EBBEF7C4-B41D-4515-985F-94A957C78C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900"/>
                <a:ext cx="953" cy="14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86" name="Rectangle 669">
                <a:extLst>
                  <a:ext uri="{FF2B5EF4-FFF2-40B4-BE49-F238E27FC236}">
                    <a16:creationId xmlns:a16="http://schemas.microsoft.com/office/drawing/2014/main" id="{93B48513-1F6F-4779-95AD-7F85F0DFCB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914"/>
                <a:ext cx="953" cy="13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87" name="Rectangle 670">
                <a:extLst>
                  <a:ext uri="{FF2B5EF4-FFF2-40B4-BE49-F238E27FC236}">
                    <a16:creationId xmlns:a16="http://schemas.microsoft.com/office/drawing/2014/main" id="{096C57D5-6057-4851-A124-2652F22C1E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927"/>
                <a:ext cx="953" cy="14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88" name="Rectangle 671">
                <a:extLst>
                  <a:ext uri="{FF2B5EF4-FFF2-40B4-BE49-F238E27FC236}">
                    <a16:creationId xmlns:a16="http://schemas.microsoft.com/office/drawing/2014/main" id="{1EBF7BF5-D56F-428C-B252-97D0B069AA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941"/>
                <a:ext cx="953" cy="14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89" name="Rectangle 672">
                <a:extLst>
                  <a:ext uri="{FF2B5EF4-FFF2-40B4-BE49-F238E27FC236}">
                    <a16:creationId xmlns:a16="http://schemas.microsoft.com/office/drawing/2014/main" id="{F5A8151F-3B38-442F-B189-72858E5D7F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955"/>
                <a:ext cx="953" cy="14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90" name="Rectangle 673">
                <a:extLst>
                  <a:ext uri="{FF2B5EF4-FFF2-40B4-BE49-F238E27FC236}">
                    <a16:creationId xmlns:a16="http://schemas.microsoft.com/office/drawing/2014/main" id="{1946CB0D-5908-48FA-905C-A961EF093E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969"/>
                <a:ext cx="953" cy="14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91" name="Rectangle 674">
                <a:extLst>
                  <a:ext uri="{FF2B5EF4-FFF2-40B4-BE49-F238E27FC236}">
                    <a16:creationId xmlns:a16="http://schemas.microsoft.com/office/drawing/2014/main" id="{15EC19BC-AF7E-482B-A785-2A3B1C425B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983"/>
                <a:ext cx="953" cy="14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92" name="Rectangle 675">
                <a:extLst>
                  <a:ext uri="{FF2B5EF4-FFF2-40B4-BE49-F238E27FC236}">
                    <a16:creationId xmlns:a16="http://schemas.microsoft.com/office/drawing/2014/main" id="{D3DFBD3C-4DC5-40F8-828C-C8D19007CD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997"/>
                <a:ext cx="953" cy="14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93" name="Rectangle 676">
                <a:extLst>
                  <a:ext uri="{FF2B5EF4-FFF2-40B4-BE49-F238E27FC236}">
                    <a16:creationId xmlns:a16="http://schemas.microsoft.com/office/drawing/2014/main" id="{8E248A7E-EBA0-475B-9299-51B9D2B27D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011"/>
                <a:ext cx="953" cy="14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94" name="Rectangle 677">
                <a:extLst>
                  <a:ext uri="{FF2B5EF4-FFF2-40B4-BE49-F238E27FC236}">
                    <a16:creationId xmlns:a16="http://schemas.microsoft.com/office/drawing/2014/main" id="{10328297-8D45-4603-AC48-6D39958BC0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025"/>
                <a:ext cx="953" cy="14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95" name="Rectangle 678">
                <a:extLst>
                  <a:ext uri="{FF2B5EF4-FFF2-40B4-BE49-F238E27FC236}">
                    <a16:creationId xmlns:a16="http://schemas.microsoft.com/office/drawing/2014/main" id="{35A86D0D-977A-4034-BB4A-A3E086CAE7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039"/>
                <a:ext cx="953" cy="14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96" name="Rectangle 679">
                <a:extLst>
                  <a:ext uri="{FF2B5EF4-FFF2-40B4-BE49-F238E27FC236}">
                    <a16:creationId xmlns:a16="http://schemas.microsoft.com/office/drawing/2014/main" id="{C9CA305F-214A-4AD7-8503-3FE677A20D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053"/>
                <a:ext cx="953" cy="14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97" name="Rectangle 680">
                <a:extLst>
                  <a:ext uri="{FF2B5EF4-FFF2-40B4-BE49-F238E27FC236}">
                    <a16:creationId xmlns:a16="http://schemas.microsoft.com/office/drawing/2014/main" id="{1DE4C08B-E074-42CA-9297-A83E9E69BB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067"/>
                <a:ext cx="953" cy="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98" name="Rectangle 681">
                <a:extLst>
                  <a:ext uri="{FF2B5EF4-FFF2-40B4-BE49-F238E27FC236}">
                    <a16:creationId xmlns:a16="http://schemas.microsoft.com/office/drawing/2014/main" id="{A17E5AD1-C3BB-4253-80BF-9B6AEC44A9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656"/>
                <a:ext cx="953" cy="41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99" name="Rectangle 682">
                <a:extLst>
                  <a:ext uri="{FF2B5EF4-FFF2-40B4-BE49-F238E27FC236}">
                    <a16:creationId xmlns:a16="http://schemas.microsoft.com/office/drawing/2014/main" id="{8E967259-1038-41FB-A2EB-725FB03E6C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650"/>
                <a:ext cx="953" cy="13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00" name="Rectangle 683">
                <a:extLst>
                  <a:ext uri="{FF2B5EF4-FFF2-40B4-BE49-F238E27FC236}">
                    <a16:creationId xmlns:a16="http://schemas.microsoft.com/office/drawing/2014/main" id="{C8D2031E-EED5-4F22-8278-A0D19D5E26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663"/>
                <a:ext cx="953" cy="14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01" name="Rectangle 684">
                <a:extLst>
                  <a:ext uri="{FF2B5EF4-FFF2-40B4-BE49-F238E27FC236}">
                    <a16:creationId xmlns:a16="http://schemas.microsoft.com/office/drawing/2014/main" id="{28772DC5-70DF-44CB-B4DA-5CE2715B9A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677"/>
                <a:ext cx="953" cy="14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02" name="Rectangle 685">
                <a:extLst>
                  <a:ext uri="{FF2B5EF4-FFF2-40B4-BE49-F238E27FC236}">
                    <a16:creationId xmlns:a16="http://schemas.microsoft.com/office/drawing/2014/main" id="{604975D0-0CC4-41B6-B0AD-8B718B4D3E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691"/>
                <a:ext cx="953" cy="14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03" name="Rectangle 686">
                <a:extLst>
                  <a:ext uri="{FF2B5EF4-FFF2-40B4-BE49-F238E27FC236}">
                    <a16:creationId xmlns:a16="http://schemas.microsoft.com/office/drawing/2014/main" id="{8F108D46-8FCB-4FAB-8E2F-21FB651235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705"/>
                <a:ext cx="953" cy="14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04" name="Rectangle 687">
                <a:extLst>
                  <a:ext uri="{FF2B5EF4-FFF2-40B4-BE49-F238E27FC236}">
                    <a16:creationId xmlns:a16="http://schemas.microsoft.com/office/drawing/2014/main" id="{0B389ED4-0946-4161-8E0D-EE6DF40E36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719"/>
                <a:ext cx="953" cy="14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05" name="Rectangle 688">
                <a:extLst>
                  <a:ext uri="{FF2B5EF4-FFF2-40B4-BE49-F238E27FC236}">
                    <a16:creationId xmlns:a16="http://schemas.microsoft.com/office/drawing/2014/main" id="{E06196E9-92FD-4096-B379-C24B05F185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733"/>
                <a:ext cx="953" cy="14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06" name="Rectangle 689">
                <a:extLst>
                  <a:ext uri="{FF2B5EF4-FFF2-40B4-BE49-F238E27FC236}">
                    <a16:creationId xmlns:a16="http://schemas.microsoft.com/office/drawing/2014/main" id="{5C34F1F0-5F9D-4CF7-BCD7-A1F2D05A09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747"/>
                <a:ext cx="953" cy="14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07" name="Rectangle 690">
                <a:extLst>
                  <a:ext uri="{FF2B5EF4-FFF2-40B4-BE49-F238E27FC236}">
                    <a16:creationId xmlns:a16="http://schemas.microsoft.com/office/drawing/2014/main" id="{E24CC37F-FAE4-4B91-97AC-F983D4956B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761"/>
                <a:ext cx="953" cy="14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08" name="Rectangle 691">
                <a:extLst>
                  <a:ext uri="{FF2B5EF4-FFF2-40B4-BE49-F238E27FC236}">
                    <a16:creationId xmlns:a16="http://schemas.microsoft.com/office/drawing/2014/main" id="{DD16D37A-E610-412D-BC73-4E834A9E4A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775"/>
                <a:ext cx="953" cy="14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09" name="Rectangle 692">
                <a:extLst>
                  <a:ext uri="{FF2B5EF4-FFF2-40B4-BE49-F238E27FC236}">
                    <a16:creationId xmlns:a16="http://schemas.microsoft.com/office/drawing/2014/main" id="{54EB85C0-F3B3-4FB6-A87B-7C4B5B5309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789"/>
                <a:ext cx="953" cy="14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10" name="Rectangle 693">
                <a:extLst>
                  <a:ext uri="{FF2B5EF4-FFF2-40B4-BE49-F238E27FC236}">
                    <a16:creationId xmlns:a16="http://schemas.microsoft.com/office/drawing/2014/main" id="{01DE6769-8A9D-4FFE-A9D9-8E6ED60A8C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803"/>
                <a:ext cx="953" cy="14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11" name="Rectangle 694">
                <a:extLst>
                  <a:ext uri="{FF2B5EF4-FFF2-40B4-BE49-F238E27FC236}">
                    <a16:creationId xmlns:a16="http://schemas.microsoft.com/office/drawing/2014/main" id="{0D5C0C4B-FB86-4E7F-BE8C-6DFD9E2AF5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817"/>
                <a:ext cx="953" cy="14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12" name="Rectangle 695">
                <a:extLst>
                  <a:ext uri="{FF2B5EF4-FFF2-40B4-BE49-F238E27FC236}">
                    <a16:creationId xmlns:a16="http://schemas.microsoft.com/office/drawing/2014/main" id="{EA4DE0B4-04A3-414F-A00A-88CF1B01FC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831"/>
                <a:ext cx="953" cy="14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13" name="Rectangle 696">
                <a:extLst>
                  <a:ext uri="{FF2B5EF4-FFF2-40B4-BE49-F238E27FC236}">
                    <a16:creationId xmlns:a16="http://schemas.microsoft.com/office/drawing/2014/main" id="{6957988F-8F4D-40F2-939D-5D86202613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845"/>
                <a:ext cx="953" cy="14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14" name="Rectangle 697">
                <a:extLst>
                  <a:ext uri="{FF2B5EF4-FFF2-40B4-BE49-F238E27FC236}">
                    <a16:creationId xmlns:a16="http://schemas.microsoft.com/office/drawing/2014/main" id="{DF957B51-6B27-4746-857B-17992D05E8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859"/>
                <a:ext cx="953" cy="13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15" name="Rectangle 698">
                <a:extLst>
                  <a:ext uri="{FF2B5EF4-FFF2-40B4-BE49-F238E27FC236}">
                    <a16:creationId xmlns:a16="http://schemas.microsoft.com/office/drawing/2014/main" id="{B2B47C12-2A33-4C87-AB28-3FEECF0A5A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872"/>
                <a:ext cx="953" cy="14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16" name="Rectangle 699">
                <a:extLst>
                  <a:ext uri="{FF2B5EF4-FFF2-40B4-BE49-F238E27FC236}">
                    <a16:creationId xmlns:a16="http://schemas.microsoft.com/office/drawing/2014/main" id="{0E330B45-7087-429D-A098-F07CA83305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886"/>
                <a:ext cx="953" cy="14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17" name="Rectangle 700">
                <a:extLst>
                  <a:ext uri="{FF2B5EF4-FFF2-40B4-BE49-F238E27FC236}">
                    <a16:creationId xmlns:a16="http://schemas.microsoft.com/office/drawing/2014/main" id="{476526E4-D33D-409F-B2F9-B79B5A1A88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900"/>
                <a:ext cx="953" cy="14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18" name="Rectangle 701">
                <a:extLst>
                  <a:ext uri="{FF2B5EF4-FFF2-40B4-BE49-F238E27FC236}">
                    <a16:creationId xmlns:a16="http://schemas.microsoft.com/office/drawing/2014/main" id="{49A45491-5FCE-4EEB-82EC-BA7280F678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914"/>
                <a:ext cx="953" cy="13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19" name="Rectangle 702">
                <a:extLst>
                  <a:ext uri="{FF2B5EF4-FFF2-40B4-BE49-F238E27FC236}">
                    <a16:creationId xmlns:a16="http://schemas.microsoft.com/office/drawing/2014/main" id="{8BFAEFDA-9815-4A82-BD38-67DF3E9A30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927"/>
                <a:ext cx="953" cy="14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20" name="Rectangle 703">
                <a:extLst>
                  <a:ext uri="{FF2B5EF4-FFF2-40B4-BE49-F238E27FC236}">
                    <a16:creationId xmlns:a16="http://schemas.microsoft.com/office/drawing/2014/main" id="{EEB3F9DF-33A5-493A-8882-F09905CAA4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941"/>
                <a:ext cx="953" cy="14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21" name="Rectangle 704">
                <a:extLst>
                  <a:ext uri="{FF2B5EF4-FFF2-40B4-BE49-F238E27FC236}">
                    <a16:creationId xmlns:a16="http://schemas.microsoft.com/office/drawing/2014/main" id="{688AF34D-FEDF-417B-B525-CB115ED86B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955"/>
                <a:ext cx="953" cy="14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22" name="Rectangle 705">
                <a:extLst>
                  <a:ext uri="{FF2B5EF4-FFF2-40B4-BE49-F238E27FC236}">
                    <a16:creationId xmlns:a16="http://schemas.microsoft.com/office/drawing/2014/main" id="{0286FB9A-3466-4F20-92A7-C96AAE931C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969"/>
                <a:ext cx="953" cy="14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23" name="Rectangle 706">
                <a:extLst>
                  <a:ext uri="{FF2B5EF4-FFF2-40B4-BE49-F238E27FC236}">
                    <a16:creationId xmlns:a16="http://schemas.microsoft.com/office/drawing/2014/main" id="{39C41A4D-89F5-418B-A9BE-67AEA432AE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983"/>
                <a:ext cx="953" cy="14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24" name="Rectangle 707">
                <a:extLst>
                  <a:ext uri="{FF2B5EF4-FFF2-40B4-BE49-F238E27FC236}">
                    <a16:creationId xmlns:a16="http://schemas.microsoft.com/office/drawing/2014/main" id="{419A9611-B3ED-44E9-BFB3-23A6A89050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997"/>
                <a:ext cx="953" cy="14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25" name="Rectangle 708">
                <a:extLst>
                  <a:ext uri="{FF2B5EF4-FFF2-40B4-BE49-F238E27FC236}">
                    <a16:creationId xmlns:a16="http://schemas.microsoft.com/office/drawing/2014/main" id="{F8E1495B-3C5F-4993-9FDE-85919CD192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011"/>
                <a:ext cx="953" cy="14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26" name="Rectangle 709">
                <a:extLst>
                  <a:ext uri="{FF2B5EF4-FFF2-40B4-BE49-F238E27FC236}">
                    <a16:creationId xmlns:a16="http://schemas.microsoft.com/office/drawing/2014/main" id="{97F68E99-3831-42C3-8BE0-A00B58F2EB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025"/>
                <a:ext cx="953" cy="14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27" name="Rectangle 710">
                <a:extLst>
                  <a:ext uri="{FF2B5EF4-FFF2-40B4-BE49-F238E27FC236}">
                    <a16:creationId xmlns:a16="http://schemas.microsoft.com/office/drawing/2014/main" id="{DD679FD3-C227-43CC-809E-E3B190884C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039"/>
                <a:ext cx="953" cy="14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28" name="Rectangle 711">
                <a:extLst>
                  <a:ext uri="{FF2B5EF4-FFF2-40B4-BE49-F238E27FC236}">
                    <a16:creationId xmlns:a16="http://schemas.microsoft.com/office/drawing/2014/main" id="{4875FD7D-5167-48B8-8E25-6E18B3D9B8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053"/>
                <a:ext cx="953" cy="14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29" name="Rectangle 712">
                <a:extLst>
                  <a:ext uri="{FF2B5EF4-FFF2-40B4-BE49-F238E27FC236}">
                    <a16:creationId xmlns:a16="http://schemas.microsoft.com/office/drawing/2014/main" id="{DBA5ABEB-21B9-4494-9095-78B67E8412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067"/>
                <a:ext cx="953" cy="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30" name="Rectangle 713">
                <a:extLst>
                  <a:ext uri="{FF2B5EF4-FFF2-40B4-BE49-F238E27FC236}">
                    <a16:creationId xmlns:a16="http://schemas.microsoft.com/office/drawing/2014/main" id="{064C16E3-FE4B-48EE-A115-F62C95BD6A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650"/>
                <a:ext cx="861" cy="13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31" name="Rectangle 714">
                <a:extLst>
                  <a:ext uri="{FF2B5EF4-FFF2-40B4-BE49-F238E27FC236}">
                    <a16:creationId xmlns:a16="http://schemas.microsoft.com/office/drawing/2014/main" id="{CD400A37-ADCC-49B6-AE34-D86BF1FEE3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663"/>
                <a:ext cx="861" cy="14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32" name="Rectangle 715">
                <a:extLst>
                  <a:ext uri="{FF2B5EF4-FFF2-40B4-BE49-F238E27FC236}">
                    <a16:creationId xmlns:a16="http://schemas.microsoft.com/office/drawing/2014/main" id="{AF1E71DD-2A7E-4C38-ABE1-841DEF2904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677"/>
                <a:ext cx="861" cy="14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33" name="Rectangle 716">
                <a:extLst>
                  <a:ext uri="{FF2B5EF4-FFF2-40B4-BE49-F238E27FC236}">
                    <a16:creationId xmlns:a16="http://schemas.microsoft.com/office/drawing/2014/main" id="{E8A6EBC9-0BDB-4371-A1A0-87E8D728A5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691"/>
                <a:ext cx="861" cy="14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34" name="Rectangle 717">
                <a:extLst>
                  <a:ext uri="{FF2B5EF4-FFF2-40B4-BE49-F238E27FC236}">
                    <a16:creationId xmlns:a16="http://schemas.microsoft.com/office/drawing/2014/main" id="{636F563F-F56D-4376-BB49-3F2258FF32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705"/>
                <a:ext cx="861" cy="14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35" name="Rectangle 718">
                <a:extLst>
                  <a:ext uri="{FF2B5EF4-FFF2-40B4-BE49-F238E27FC236}">
                    <a16:creationId xmlns:a16="http://schemas.microsoft.com/office/drawing/2014/main" id="{169C9460-1491-44DD-829E-963F48430A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719"/>
                <a:ext cx="861" cy="14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36" name="Rectangle 719">
                <a:extLst>
                  <a:ext uri="{FF2B5EF4-FFF2-40B4-BE49-F238E27FC236}">
                    <a16:creationId xmlns:a16="http://schemas.microsoft.com/office/drawing/2014/main" id="{16550A42-3181-41E8-9257-82F2508853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733"/>
                <a:ext cx="861" cy="14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37" name="Rectangle 720">
                <a:extLst>
                  <a:ext uri="{FF2B5EF4-FFF2-40B4-BE49-F238E27FC236}">
                    <a16:creationId xmlns:a16="http://schemas.microsoft.com/office/drawing/2014/main" id="{350E0AE1-787E-4C7D-A4BC-98B9E1C3DE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747"/>
                <a:ext cx="861" cy="14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38" name="Rectangle 721">
                <a:extLst>
                  <a:ext uri="{FF2B5EF4-FFF2-40B4-BE49-F238E27FC236}">
                    <a16:creationId xmlns:a16="http://schemas.microsoft.com/office/drawing/2014/main" id="{EFEC59E2-6DD4-4017-A146-EAC3C16431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761"/>
                <a:ext cx="861" cy="14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39" name="Rectangle 722">
                <a:extLst>
                  <a:ext uri="{FF2B5EF4-FFF2-40B4-BE49-F238E27FC236}">
                    <a16:creationId xmlns:a16="http://schemas.microsoft.com/office/drawing/2014/main" id="{CE10EF8A-BE1D-4679-8D4F-A4D8D0EB4E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775"/>
                <a:ext cx="861" cy="14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40" name="Rectangle 723">
                <a:extLst>
                  <a:ext uri="{FF2B5EF4-FFF2-40B4-BE49-F238E27FC236}">
                    <a16:creationId xmlns:a16="http://schemas.microsoft.com/office/drawing/2014/main" id="{D02AFB89-035F-45B0-813C-45883BBE36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789"/>
                <a:ext cx="861" cy="14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41" name="Rectangle 724">
                <a:extLst>
                  <a:ext uri="{FF2B5EF4-FFF2-40B4-BE49-F238E27FC236}">
                    <a16:creationId xmlns:a16="http://schemas.microsoft.com/office/drawing/2014/main" id="{7F58AC85-DE80-4397-AB53-83CE37C6D3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803"/>
                <a:ext cx="861" cy="14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42" name="Rectangle 725">
                <a:extLst>
                  <a:ext uri="{FF2B5EF4-FFF2-40B4-BE49-F238E27FC236}">
                    <a16:creationId xmlns:a16="http://schemas.microsoft.com/office/drawing/2014/main" id="{77147AEE-E2AE-4F70-822C-6A122B470F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817"/>
                <a:ext cx="861" cy="14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43" name="Rectangle 726">
                <a:extLst>
                  <a:ext uri="{FF2B5EF4-FFF2-40B4-BE49-F238E27FC236}">
                    <a16:creationId xmlns:a16="http://schemas.microsoft.com/office/drawing/2014/main" id="{03F46517-1A1B-418F-B718-E3D7C7AEA3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831"/>
                <a:ext cx="861" cy="14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44" name="Rectangle 727">
                <a:extLst>
                  <a:ext uri="{FF2B5EF4-FFF2-40B4-BE49-F238E27FC236}">
                    <a16:creationId xmlns:a16="http://schemas.microsoft.com/office/drawing/2014/main" id="{32D0328A-EE77-470E-8FDF-E81DB0BE79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845"/>
                <a:ext cx="861" cy="14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45" name="Rectangle 728">
                <a:extLst>
                  <a:ext uri="{FF2B5EF4-FFF2-40B4-BE49-F238E27FC236}">
                    <a16:creationId xmlns:a16="http://schemas.microsoft.com/office/drawing/2014/main" id="{C4246130-63AA-4D73-9F94-99D97B70DB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859"/>
                <a:ext cx="861" cy="13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46" name="Rectangle 729">
                <a:extLst>
                  <a:ext uri="{FF2B5EF4-FFF2-40B4-BE49-F238E27FC236}">
                    <a16:creationId xmlns:a16="http://schemas.microsoft.com/office/drawing/2014/main" id="{B070D29B-50E8-44AB-9CE3-E95C0CCC0A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872"/>
                <a:ext cx="861" cy="14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47" name="Rectangle 730">
                <a:extLst>
                  <a:ext uri="{FF2B5EF4-FFF2-40B4-BE49-F238E27FC236}">
                    <a16:creationId xmlns:a16="http://schemas.microsoft.com/office/drawing/2014/main" id="{FF08D93E-1802-46A3-ABE2-84C60F4E02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886"/>
                <a:ext cx="861" cy="14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48" name="Rectangle 731">
                <a:extLst>
                  <a:ext uri="{FF2B5EF4-FFF2-40B4-BE49-F238E27FC236}">
                    <a16:creationId xmlns:a16="http://schemas.microsoft.com/office/drawing/2014/main" id="{8684A209-A130-4A07-8105-BF5A57EA0A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900"/>
                <a:ext cx="861" cy="14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49" name="Rectangle 732">
                <a:extLst>
                  <a:ext uri="{FF2B5EF4-FFF2-40B4-BE49-F238E27FC236}">
                    <a16:creationId xmlns:a16="http://schemas.microsoft.com/office/drawing/2014/main" id="{D00A1ED0-598A-42CE-A815-47CA001C97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914"/>
                <a:ext cx="861" cy="13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50" name="Rectangle 733">
                <a:extLst>
                  <a:ext uri="{FF2B5EF4-FFF2-40B4-BE49-F238E27FC236}">
                    <a16:creationId xmlns:a16="http://schemas.microsoft.com/office/drawing/2014/main" id="{0EFD4BB3-F109-4D7F-BC7C-A1A7BAC2F8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927"/>
                <a:ext cx="861" cy="14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51" name="Rectangle 734">
                <a:extLst>
                  <a:ext uri="{FF2B5EF4-FFF2-40B4-BE49-F238E27FC236}">
                    <a16:creationId xmlns:a16="http://schemas.microsoft.com/office/drawing/2014/main" id="{8395899D-7ED4-4712-BAA8-A208D21DDE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941"/>
                <a:ext cx="861" cy="14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52" name="Rectangle 735">
                <a:extLst>
                  <a:ext uri="{FF2B5EF4-FFF2-40B4-BE49-F238E27FC236}">
                    <a16:creationId xmlns:a16="http://schemas.microsoft.com/office/drawing/2014/main" id="{8F070ACC-6848-4479-B23E-8F51F24646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955"/>
                <a:ext cx="861" cy="14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53" name="Rectangle 736">
                <a:extLst>
                  <a:ext uri="{FF2B5EF4-FFF2-40B4-BE49-F238E27FC236}">
                    <a16:creationId xmlns:a16="http://schemas.microsoft.com/office/drawing/2014/main" id="{907B1D41-05ED-4A58-BDA9-5302B7589E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969"/>
                <a:ext cx="861" cy="14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54" name="Rectangle 737">
                <a:extLst>
                  <a:ext uri="{FF2B5EF4-FFF2-40B4-BE49-F238E27FC236}">
                    <a16:creationId xmlns:a16="http://schemas.microsoft.com/office/drawing/2014/main" id="{EB8F6775-8A67-4B32-8F10-F60EF652A1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983"/>
                <a:ext cx="861" cy="14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55" name="Rectangle 738">
                <a:extLst>
                  <a:ext uri="{FF2B5EF4-FFF2-40B4-BE49-F238E27FC236}">
                    <a16:creationId xmlns:a16="http://schemas.microsoft.com/office/drawing/2014/main" id="{52DB0E5F-C262-473F-8FD2-FB1B762CAF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997"/>
                <a:ext cx="861" cy="14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56" name="Rectangle 739">
                <a:extLst>
                  <a:ext uri="{FF2B5EF4-FFF2-40B4-BE49-F238E27FC236}">
                    <a16:creationId xmlns:a16="http://schemas.microsoft.com/office/drawing/2014/main" id="{33344748-D9EF-4A1D-895B-592EEA953A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011"/>
                <a:ext cx="861" cy="14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57" name="Rectangle 740">
                <a:extLst>
                  <a:ext uri="{FF2B5EF4-FFF2-40B4-BE49-F238E27FC236}">
                    <a16:creationId xmlns:a16="http://schemas.microsoft.com/office/drawing/2014/main" id="{3134C42F-C1F0-430C-AD63-E9E1E5EA8E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025"/>
                <a:ext cx="861" cy="14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58" name="Rectangle 741">
                <a:extLst>
                  <a:ext uri="{FF2B5EF4-FFF2-40B4-BE49-F238E27FC236}">
                    <a16:creationId xmlns:a16="http://schemas.microsoft.com/office/drawing/2014/main" id="{501E7D1B-3E60-420B-ABB9-44A0C5C8C9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039"/>
                <a:ext cx="861" cy="14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59" name="Rectangle 742">
                <a:extLst>
                  <a:ext uri="{FF2B5EF4-FFF2-40B4-BE49-F238E27FC236}">
                    <a16:creationId xmlns:a16="http://schemas.microsoft.com/office/drawing/2014/main" id="{F261EF40-13F1-46B5-9C35-8F9EFC6C2E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053"/>
                <a:ext cx="861" cy="14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60" name="Rectangle 743">
                <a:extLst>
                  <a:ext uri="{FF2B5EF4-FFF2-40B4-BE49-F238E27FC236}">
                    <a16:creationId xmlns:a16="http://schemas.microsoft.com/office/drawing/2014/main" id="{BEDBA51E-2625-47FB-BCAD-CCC5439B1B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067"/>
                <a:ext cx="861" cy="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61" name="Rectangle 744">
                <a:extLst>
                  <a:ext uri="{FF2B5EF4-FFF2-40B4-BE49-F238E27FC236}">
                    <a16:creationId xmlns:a16="http://schemas.microsoft.com/office/drawing/2014/main" id="{4B339112-4A21-41AB-9E31-F3EF022626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656"/>
                <a:ext cx="861" cy="41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62" name="Rectangle 745">
                <a:extLst>
                  <a:ext uri="{FF2B5EF4-FFF2-40B4-BE49-F238E27FC236}">
                    <a16:creationId xmlns:a16="http://schemas.microsoft.com/office/drawing/2014/main" id="{FFC3869C-B9E0-4D2D-929A-70C42C57F4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650"/>
                <a:ext cx="861" cy="13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63" name="Rectangle 746">
                <a:extLst>
                  <a:ext uri="{FF2B5EF4-FFF2-40B4-BE49-F238E27FC236}">
                    <a16:creationId xmlns:a16="http://schemas.microsoft.com/office/drawing/2014/main" id="{2B634E60-2C6E-4DD2-8AB6-577A1DD9A0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663"/>
                <a:ext cx="861" cy="14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64" name="Rectangle 747">
                <a:extLst>
                  <a:ext uri="{FF2B5EF4-FFF2-40B4-BE49-F238E27FC236}">
                    <a16:creationId xmlns:a16="http://schemas.microsoft.com/office/drawing/2014/main" id="{A9048AB8-2E9C-471A-96A7-7F10F35F3E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677"/>
                <a:ext cx="861" cy="14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65" name="Rectangle 748">
                <a:extLst>
                  <a:ext uri="{FF2B5EF4-FFF2-40B4-BE49-F238E27FC236}">
                    <a16:creationId xmlns:a16="http://schemas.microsoft.com/office/drawing/2014/main" id="{F3186F26-E68B-4125-923B-0B03A06FFD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691"/>
                <a:ext cx="861" cy="14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66" name="Rectangle 749">
                <a:extLst>
                  <a:ext uri="{FF2B5EF4-FFF2-40B4-BE49-F238E27FC236}">
                    <a16:creationId xmlns:a16="http://schemas.microsoft.com/office/drawing/2014/main" id="{550F4AAC-60E2-4EB1-8E3B-601081E9E5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705"/>
                <a:ext cx="861" cy="14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67" name="Rectangle 750">
                <a:extLst>
                  <a:ext uri="{FF2B5EF4-FFF2-40B4-BE49-F238E27FC236}">
                    <a16:creationId xmlns:a16="http://schemas.microsoft.com/office/drawing/2014/main" id="{F24A6881-BCA4-4C53-8121-ED03D46F1C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719"/>
                <a:ext cx="861" cy="14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68" name="Rectangle 751">
                <a:extLst>
                  <a:ext uri="{FF2B5EF4-FFF2-40B4-BE49-F238E27FC236}">
                    <a16:creationId xmlns:a16="http://schemas.microsoft.com/office/drawing/2014/main" id="{92DFABBD-A62A-4D99-999B-D0F04726F7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733"/>
                <a:ext cx="861" cy="14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69" name="Rectangle 752">
                <a:extLst>
                  <a:ext uri="{FF2B5EF4-FFF2-40B4-BE49-F238E27FC236}">
                    <a16:creationId xmlns:a16="http://schemas.microsoft.com/office/drawing/2014/main" id="{C9D7294C-9D07-4D5D-9AB1-414A2F7C24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747"/>
                <a:ext cx="861" cy="14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70" name="Rectangle 753">
                <a:extLst>
                  <a:ext uri="{FF2B5EF4-FFF2-40B4-BE49-F238E27FC236}">
                    <a16:creationId xmlns:a16="http://schemas.microsoft.com/office/drawing/2014/main" id="{40C8C7A6-B284-4F70-AD2A-ECF237B101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761"/>
                <a:ext cx="861" cy="14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71" name="Rectangle 754">
                <a:extLst>
                  <a:ext uri="{FF2B5EF4-FFF2-40B4-BE49-F238E27FC236}">
                    <a16:creationId xmlns:a16="http://schemas.microsoft.com/office/drawing/2014/main" id="{F1C0D8F7-98F4-4457-B31B-A0AAD51377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775"/>
                <a:ext cx="861" cy="14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72" name="Rectangle 755">
                <a:extLst>
                  <a:ext uri="{FF2B5EF4-FFF2-40B4-BE49-F238E27FC236}">
                    <a16:creationId xmlns:a16="http://schemas.microsoft.com/office/drawing/2014/main" id="{C567E66C-BFBF-4071-93C2-18907FCF3C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789"/>
                <a:ext cx="861" cy="14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73" name="Rectangle 756">
                <a:extLst>
                  <a:ext uri="{FF2B5EF4-FFF2-40B4-BE49-F238E27FC236}">
                    <a16:creationId xmlns:a16="http://schemas.microsoft.com/office/drawing/2014/main" id="{00CF2E63-13CC-41F8-B4C0-E3ACADD5F9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803"/>
                <a:ext cx="861" cy="14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74" name="Rectangle 757">
                <a:extLst>
                  <a:ext uri="{FF2B5EF4-FFF2-40B4-BE49-F238E27FC236}">
                    <a16:creationId xmlns:a16="http://schemas.microsoft.com/office/drawing/2014/main" id="{A03BD84A-D3CE-43D0-AB97-E44FCE3C4C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817"/>
                <a:ext cx="861" cy="14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75" name="Rectangle 758">
                <a:extLst>
                  <a:ext uri="{FF2B5EF4-FFF2-40B4-BE49-F238E27FC236}">
                    <a16:creationId xmlns:a16="http://schemas.microsoft.com/office/drawing/2014/main" id="{17F65F87-F268-4BD2-BC5E-3497F7CCA6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831"/>
                <a:ext cx="861" cy="14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76" name="Rectangle 759">
                <a:extLst>
                  <a:ext uri="{FF2B5EF4-FFF2-40B4-BE49-F238E27FC236}">
                    <a16:creationId xmlns:a16="http://schemas.microsoft.com/office/drawing/2014/main" id="{CDCFEB18-2C32-4768-A346-5D99369B5B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845"/>
                <a:ext cx="861" cy="14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77" name="Rectangle 760">
                <a:extLst>
                  <a:ext uri="{FF2B5EF4-FFF2-40B4-BE49-F238E27FC236}">
                    <a16:creationId xmlns:a16="http://schemas.microsoft.com/office/drawing/2014/main" id="{FABA9CA3-33F3-4D25-AFD1-E83FB82004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859"/>
                <a:ext cx="861" cy="13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78" name="Rectangle 761">
                <a:extLst>
                  <a:ext uri="{FF2B5EF4-FFF2-40B4-BE49-F238E27FC236}">
                    <a16:creationId xmlns:a16="http://schemas.microsoft.com/office/drawing/2014/main" id="{B30D7025-D80D-4D48-A73E-89453EDE95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872"/>
                <a:ext cx="861" cy="14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79" name="Rectangle 762">
                <a:extLst>
                  <a:ext uri="{FF2B5EF4-FFF2-40B4-BE49-F238E27FC236}">
                    <a16:creationId xmlns:a16="http://schemas.microsoft.com/office/drawing/2014/main" id="{93B3FDB3-FAEA-4454-B56B-F667F41BFF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886"/>
                <a:ext cx="861" cy="14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80" name="Rectangle 763">
                <a:extLst>
                  <a:ext uri="{FF2B5EF4-FFF2-40B4-BE49-F238E27FC236}">
                    <a16:creationId xmlns:a16="http://schemas.microsoft.com/office/drawing/2014/main" id="{73AD9D77-BBB7-4DCC-B788-9EFE4530C9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900"/>
                <a:ext cx="861" cy="14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81" name="Rectangle 764">
                <a:extLst>
                  <a:ext uri="{FF2B5EF4-FFF2-40B4-BE49-F238E27FC236}">
                    <a16:creationId xmlns:a16="http://schemas.microsoft.com/office/drawing/2014/main" id="{EA4E3AC2-CE17-40EB-80BB-C4130676C9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914"/>
                <a:ext cx="861" cy="13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82" name="Rectangle 765">
                <a:extLst>
                  <a:ext uri="{FF2B5EF4-FFF2-40B4-BE49-F238E27FC236}">
                    <a16:creationId xmlns:a16="http://schemas.microsoft.com/office/drawing/2014/main" id="{ACD38A95-F6E7-4B5C-8F44-7880F2DFD0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927"/>
                <a:ext cx="861" cy="14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83" name="Rectangle 766">
                <a:extLst>
                  <a:ext uri="{FF2B5EF4-FFF2-40B4-BE49-F238E27FC236}">
                    <a16:creationId xmlns:a16="http://schemas.microsoft.com/office/drawing/2014/main" id="{DC6E4D8A-263A-4CED-B581-E57A2FDF4A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941"/>
                <a:ext cx="861" cy="14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84" name="Rectangle 767">
                <a:extLst>
                  <a:ext uri="{FF2B5EF4-FFF2-40B4-BE49-F238E27FC236}">
                    <a16:creationId xmlns:a16="http://schemas.microsoft.com/office/drawing/2014/main" id="{9C8BD83C-D653-4D79-90C4-EA3EF160B0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955"/>
                <a:ext cx="861" cy="14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85" name="Rectangle 768">
                <a:extLst>
                  <a:ext uri="{FF2B5EF4-FFF2-40B4-BE49-F238E27FC236}">
                    <a16:creationId xmlns:a16="http://schemas.microsoft.com/office/drawing/2014/main" id="{3C55F5A8-585D-4EB7-8D97-AAF49C84EE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969"/>
                <a:ext cx="861" cy="14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86" name="Rectangle 769">
                <a:extLst>
                  <a:ext uri="{FF2B5EF4-FFF2-40B4-BE49-F238E27FC236}">
                    <a16:creationId xmlns:a16="http://schemas.microsoft.com/office/drawing/2014/main" id="{B0B0E628-91D1-4BD7-B574-C414F0254F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983"/>
                <a:ext cx="861" cy="14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87" name="Rectangle 770">
                <a:extLst>
                  <a:ext uri="{FF2B5EF4-FFF2-40B4-BE49-F238E27FC236}">
                    <a16:creationId xmlns:a16="http://schemas.microsoft.com/office/drawing/2014/main" id="{92FAA628-7990-49D1-A446-DA83119281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997"/>
                <a:ext cx="861" cy="14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88" name="Rectangle 771">
                <a:extLst>
                  <a:ext uri="{FF2B5EF4-FFF2-40B4-BE49-F238E27FC236}">
                    <a16:creationId xmlns:a16="http://schemas.microsoft.com/office/drawing/2014/main" id="{7107F1F8-4D02-44DC-9C57-F7E7D40DEA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011"/>
                <a:ext cx="861" cy="14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89" name="Rectangle 772">
                <a:extLst>
                  <a:ext uri="{FF2B5EF4-FFF2-40B4-BE49-F238E27FC236}">
                    <a16:creationId xmlns:a16="http://schemas.microsoft.com/office/drawing/2014/main" id="{E6EAB7CD-057D-49CA-B001-DCCB47A086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025"/>
                <a:ext cx="861" cy="14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90" name="Rectangle 773">
                <a:extLst>
                  <a:ext uri="{FF2B5EF4-FFF2-40B4-BE49-F238E27FC236}">
                    <a16:creationId xmlns:a16="http://schemas.microsoft.com/office/drawing/2014/main" id="{45677ACC-D8F7-44AB-828B-984ACD182A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039"/>
                <a:ext cx="861" cy="14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91" name="Rectangle 774">
                <a:extLst>
                  <a:ext uri="{FF2B5EF4-FFF2-40B4-BE49-F238E27FC236}">
                    <a16:creationId xmlns:a16="http://schemas.microsoft.com/office/drawing/2014/main" id="{F96D5AAA-BB04-40FE-9E4E-60E964101E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053"/>
                <a:ext cx="861" cy="14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92" name="Rectangle 775">
                <a:extLst>
                  <a:ext uri="{FF2B5EF4-FFF2-40B4-BE49-F238E27FC236}">
                    <a16:creationId xmlns:a16="http://schemas.microsoft.com/office/drawing/2014/main" id="{61EBDD8B-D6CB-4484-AA22-E631D2F779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067"/>
                <a:ext cx="861" cy="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93" name="Rectangle 776">
                <a:extLst>
                  <a:ext uri="{FF2B5EF4-FFF2-40B4-BE49-F238E27FC236}">
                    <a16:creationId xmlns:a16="http://schemas.microsoft.com/office/drawing/2014/main" id="{BDF129A2-E7A5-4BEA-9E8C-2BC9578972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068"/>
                <a:ext cx="1452" cy="12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94" name="Rectangle 777">
                <a:extLst>
                  <a:ext uri="{FF2B5EF4-FFF2-40B4-BE49-F238E27FC236}">
                    <a16:creationId xmlns:a16="http://schemas.microsoft.com/office/drawing/2014/main" id="{5683AF7C-3ED0-4CED-894A-ADD8CFAD7F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080"/>
                <a:ext cx="1452" cy="12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95" name="Rectangle 778">
                <a:extLst>
                  <a:ext uri="{FF2B5EF4-FFF2-40B4-BE49-F238E27FC236}">
                    <a16:creationId xmlns:a16="http://schemas.microsoft.com/office/drawing/2014/main" id="{6BB70C3C-451D-407D-80ED-E6FB4D68F5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092"/>
                <a:ext cx="1452" cy="11"/>
              </a:xfrm>
              <a:prstGeom prst="rect">
                <a:avLst/>
              </a:prstGeom>
              <a:solidFill>
                <a:srgbClr val="E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96" name="Rectangle 779">
                <a:extLst>
                  <a:ext uri="{FF2B5EF4-FFF2-40B4-BE49-F238E27FC236}">
                    <a16:creationId xmlns:a16="http://schemas.microsoft.com/office/drawing/2014/main" id="{D8442CCA-B84F-4FE1-8A42-8BF00873F4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103"/>
                <a:ext cx="1452" cy="12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97" name="Rectangle 780">
                <a:extLst>
                  <a:ext uri="{FF2B5EF4-FFF2-40B4-BE49-F238E27FC236}">
                    <a16:creationId xmlns:a16="http://schemas.microsoft.com/office/drawing/2014/main" id="{89978A01-4370-4D89-BB80-65AFA177FD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115"/>
                <a:ext cx="1452" cy="12"/>
              </a:xfrm>
              <a:prstGeom prst="rect">
                <a:avLst/>
              </a:prstGeom>
              <a:solidFill>
                <a:srgbClr val="D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98" name="Rectangle 781">
                <a:extLst>
                  <a:ext uri="{FF2B5EF4-FFF2-40B4-BE49-F238E27FC236}">
                    <a16:creationId xmlns:a16="http://schemas.microsoft.com/office/drawing/2014/main" id="{A8CE3035-D40C-439A-9960-AE9ABEEFCC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127"/>
                <a:ext cx="1452" cy="11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99" name="Rectangle 782">
                <a:extLst>
                  <a:ext uri="{FF2B5EF4-FFF2-40B4-BE49-F238E27FC236}">
                    <a16:creationId xmlns:a16="http://schemas.microsoft.com/office/drawing/2014/main" id="{BAE505F5-07E3-42C1-BEA1-B1964B7ED4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138"/>
                <a:ext cx="1452" cy="12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00" name="Rectangle 783">
                <a:extLst>
                  <a:ext uri="{FF2B5EF4-FFF2-40B4-BE49-F238E27FC236}">
                    <a16:creationId xmlns:a16="http://schemas.microsoft.com/office/drawing/2014/main" id="{9FF6E7E3-F360-48F4-9F63-379EEE82F3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150"/>
                <a:ext cx="1452" cy="12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01" name="Rectangle 784">
                <a:extLst>
                  <a:ext uri="{FF2B5EF4-FFF2-40B4-BE49-F238E27FC236}">
                    <a16:creationId xmlns:a16="http://schemas.microsoft.com/office/drawing/2014/main" id="{3CE49E30-3411-4CC3-B183-591BD7AD9E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162"/>
                <a:ext cx="1452" cy="12"/>
              </a:xfrm>
              <a:prstGeom prst="rect">
                <a:avLst/>
              </a:prstGeom>
              <a:solidFill>
                <a:srgbClr val="B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02" name="Rectangle 785">
                <a:extLst>
                  <a:ext uri="{FF2B5EF4-FFF2-40B4-BE49-F238E27FC236}">
                    <a16:creationId xmlns:a16="http://schemas.microsoft.com/office/drawing/2014/main" id="{21874926-49C5-434D-A175-CCE7ED7FED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174"/>
                <a:ext cx="1452" cy="11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03" name="Rectangle 786">
                <a:extLst>
                  <a:ext uri="{FF2B5EF4-FFF2-40B4-BE49-F238E27FC236}">
                    <a16:creationId xmlns:a16="http://schemas.microsoft.com/office/drawing/2014/main" id="{B9F120A0-8E26-4AF0-B6E5-ACD1738565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185"/>
                <a:ext cx="1452" cy="12"/>
              </a:xfrm>
              <a:prstGeom prst="rect">
                <a:avLst/>
              </a:prstGeom>
              <a:solidFill>
                <a:srgbClr val="A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04" name="Rectangle 787">
                <a:extLst>
                  <a:ext uri="{FF2B5EF4-FFF2-40B4-BE49-F238E27FC236}">
                    <a16:creationId xmlns:a16="http://schemas.microsoft.com/office/drawing/2014/main" id="{CB2F399E-28E0-4EE7-B65B-492B3AB07B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197"/>
                <a:ext cx="1452" cy="12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05" name="Rectangle 788">
                <a:extLst>
                  <a:ext uri="{FF2B5EF4-FFF2-40B4-BE49-F238E27FC236}">
                    <a16:creationId xmlns:a16="http://schemas.microsoft.com/office/drawing/2014/main" id="{BD2568B8-A9CA-4278-9381-15F6023349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209"/>
                <a:ext cx="1452" cy="12"/>
              </a:xfrm>
              <a:prstGeom prst="rect">
                <a:avLst/>
              </a:pr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06" name="Rectangle 789">
                <a:extLst>
                  <a:ext uri="{FF2B5EF4-FFF2-40B4-BE49-F238E27FC236}">
                    <a16:creationId xmlns:a16="http://schemas.microsoft.com/office/drawing/2014/main" id="{B827E078-3EA4-4C46-860D-17B8AC5E53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221"/>
                <a:ext cx="1452" cy="11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07" name="Rectangle 790">
                <a:extLst>
                  <a:ext uri="{FF2B5EF4-FFF2-40B4-BE49-F238E27FC236}">
                    <a16:creationId xmlns:a16="http://schemas.microsoft.com/office/drawing/2014/main" id="{01D34467-6F0E-4AC5-A2B2-39B684544C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232"/>
                <a:ext cx="1452" cy="12"/>
              </a:xfrm>
              <a:prstGeom prst="rect">
                <a:avLst/>
              </a:prstGeom>
              <a:solidFill>
                <a:srgbClr val="8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08" name="Rectangle 791">
                <a:extLst>
                  <a:ext uri="{FF2B5EF4-FFF2-40B4-BE49-F238E27FC236}">
                    <a16:creationId xmlns:a16="http://schemas.microsoft.com/office/drawing/2014/main" id="{9ADD5291-1F38-4771-9A1E-304546980C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244"/>
                <a:ext cx="1452" cy="12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09" name="Rectangle 792">
                <a:extLst>
                  <a:ext uri="{FF2B5EF4-FFF2-40B4-BE49-F238E27FC236}">
                    <a16:creationId xmlns:a16="http://schemas.microsoft.com/office/drawing/2014/main" id="{A7888B3D-7F8A-4647-B60A-4307E33C6A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256"/>
                <a:ext cx="1452" cy="11"/>
              </a:xfrm>
              <a:prstGeom prst="rect">
                <a:avLst/>
              </a:prstGeom>
              <a:solidFill>
                <a:srgbClr val="7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10" name="Rectangle 793">
                <a:extLst>
                  <a:ext uri="{FF2B5EF4-FFF2-40B4-BE49-F238E27FC236}">
                    <a16:creationId xmlns:a16="http://schemas.microsoft.com/office/drawing/2014/main" id="{DA99B05C-A973-4109-A09F-A590C5152E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267"/>
                <a:ext cx="1452" cy="12"/>
              </a:xfrm>
              <a:prstGeom prst="rect">
                <a:avLst/>
              </a:prstGeom>
              <a:solidFill>
                <a:srgbClr val="6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11" name="Rectangle 794">
                <a:extLst>
                  <a:ext uri="{FF2B5EF4-FFF2-40B4-BE49-F238E27FC236}">
                    <a16:creationId xmlns:a16="http://schemas.microsoft.com/office/drawing/2014/main" id="{496691A4-9A46-456D-BBB0-A2C301C535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279"/>
                <a:ext cx="1452" cy="12"/>
              </a:xfrm>
              <a:prstGeom prst="rect">
                <a:avLst/>
              </a:prstGeom>
              <a:solidFill>
                <a:srgbClr val="6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12" name="Rectangle 795">
                <a:extLst>
                  <a:ext uri="{FF2B5EF4-FFF2-40B4-BE49-F238E27FC236}">
                    <a16:creationId xmlns:a16="http://schemas.microsoft.com/office/drawing/2014/main" id="{2C321E7C-96A4-4DD0-949D-68E12916C8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291"/>
                <a:ext cx="1452" cy="11"/>
              </a:xfrm>
              <a:prstGeom prst="rect">
                <a:avLst/>
              </a:prstGeom>
              <a:solidFill>
                <a:srgbClr val="5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13" name="Rectangle 796">
                <a:extLst>
                  <a:ext uri="{FF2B5EF4-FFF2-40B4-BE49-F238E27FC236}">
                    <a16:creationId xmlns:a16="http://schemas.microsoft.com/office/drawing/2014/main" id="{ACF451D9-6354-483D-B3E4-AA34B25DFE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302"/>
                <a:ext cx="1452" cy="12"/>
              </a:xfrm>
              <a:prstGeom prst="rect">
                <a:avLst/>
              </a:prstGeom>
              <a:solidFill>
                <a:srgbClr val="5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14" name="Rectangle 797">
                <a:extLst>
                  <a:ext uri="{FF2B5EF4-FFF2-40B4-BE49-F238E27FC236}">
                    <a16:creationId xmlns:a16="http://schemas.microsoft.com/office/drawing/2014/main" id="{821400CC-91B5-4871-87F5-6846087D74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314"/>
                <a:ext cx="1452" cy="12"/>
              </a:xfrm>
              <a:prstGeom prst="rect">
                <a:avLst/>
              </a:prstGeom>
              <a:solidFill>
                <a:srgbClr val="4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15" name="Rectangle 798">
                <a:extLst>
                  <a:ext uri="{FF2B5EF4-FFF2-40B4-BE49-F238E27FC236}">
                    <a16:creationId xmlns:a16="http://schemas.microsoft.com/office/drawing/2014/main" id="{BFBB237D-85E5-4279-AF0D-EE11490AB3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326"/>
                <a:ext cx="1452" cy="12"/>
              </a:xfrm>
              <a:prstGeom prst="rect">
                <a:avLst/>
              </a:prstGeom>
              <a:solidFill>
                <a:srgbClr val="4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16" name="Rectangle 799">
                <a:extLst>
                  <a:ext uri="{FF2B5EF4-FFF2-40B4-BE49-F238E27FC236}">
                    <a16:creationId xmlns:a16="http://schemas.microsoft.com/office/drawing/2014/main" id="{EC83FD6B-CB5C-48FC-8428-CFCFB9F40B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338"/>
                <a:ext cx="1452" cy="11"/>
              </a:xfrm>
              <a:prstGeom prst="rect">
                <a:avLst/>
              </a:prstGeom>
              <a:solidFill>
                <a:srgbClr val="3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17" name="Rectangle 800">
                <a:extLst>
                  <a:ext uri="{FF2B5EF4-FFF2-40B4-BE49-F238E27FC236}">
                    <a16:creationId xmlns:a16="http://schemas.microsoft.com/office/drawing/2014/main" id="{0C0C9200-42F4-4A51-8880-45BF0E15F9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349"/>
                <a:ext cx="1452" cy="12"/>
              </a:xfrm>
              <a:prstGeom prst="rect">
                <a:avLst/>
              </a:prstGeom>
              <a:solidFill>
                <a:srgbClr val="3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18" name="Rectangle 801">
                <a:extLst>
                  <a:ext uri="{FF2B5EF4-FFF2-40B4-BE49-F238E27FC236}">
                    <a16:creationId xmlns:a16="http://schemas.microsoft.com/office/drawing/2014/main" id="{3C0E7DDC-FCFC-4404-B910-C87156DCB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361"/>
                <a:ext cx="1452" cy="12"/>
              </a:xfrm>
              <a:prstGeom prst="rect">
                <a:avLst/>
              </a:prstGeom>
              <a:solidFill>
                <a:srgbClr val="2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19" name="Rectangle 802">
                <a:extLst>
                  <a:ext uri="{FF2B5EF4-FFF2-40B4-BE49-F238E27FC236}">
                    <a16:creationId xmlns:a16="http://schemas.microsoft.com/office/drawing/2014/main" id="{60D99CAF-DD08-4A53-89F7-7BCD6BDD6B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373"/>
                <a:ext cx="1452" cy="12"/>
              </a:xfrm>
              <a:prstGeom prst="rect">
                <a:avLst/>
              </a:prstGeom>
              <a:solidFill>
                <a:srgbClr val="2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20" name="Rectangle 803">
                <a:extLst>
                  <a:ext uri="{FF2B5EF4-FFF2-40B4-BE49-F238E27FC236}">
                    <a16:creationId xmlns:a16="http://schemas.microsoft.com/office/drawing/2014/main" id="{1C7FA674-8806-4246-A9F8-576C2C6B04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385"/>
                <a:ext cx="1452" cy="11"/>
              </a:xfrm>
              <a:prstGeom prst="rect">
                <a:avLst/>
              </a:prstGeom>
              <a:solidFill>
                <a:srgbClr val="1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21" name="Rectangle 804">
                <a:extLst>
                  <a:ext uri="{FF2B5EF4-FFF2-40B4-BE49-F238E27FC236}">
                    <a16:creationId xmlns:a16="http://schemas.microsoft.com/office/drawing/2014/main" id="{0F6710ED-9B2F-41B3-81F0-B31398BD81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396"/>
                <a:ext cx="1452" cy="12"/>
              </a:xfrm>
              <a:prstGeom prst="rect">
                <a:avLst/>
              </a:prstGeom>
              <a:solidFill>
                <a:srgbClr val="1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22" name="Rectangle 805">
                <a:extLst>
                  <a:ext uri="{FF2B5EF4-FFF2-40B4-BE49-F238E27FC236}">
                    <a16:creationId xmlns:a16="http://schemas.microsoft.com/office/drawing/2014/main" id="{82B2CC0A-8E78-488C-BA65-266C540FC5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408"/>
                <a:ext cx="1452" cy="12"/>
              </a:xfrm>
              <a:prstGeom prst="rect">
                <a:avLst/>
              </a:prstGeom>
              <a:solidFill>
                <a:srgbClr val="0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23" name="Rectangle 806">
                <a:extLst>
                  <a:ext uri="{FF2B5EF4-FFF2-40B4-BE49-F238E27FC236}">
                    <a16:creationId xmlns:a16="http://schemas.microsoft.com/office/drawing/2014/main" id="{23873E9D-006E-46E8-BF02-853AEA729E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420"/>
                <a:ext cx="1452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24" name="Rectangle 807">
                <a:extLst>
                  <a:ext uri="{FF2B5EF4-FFF2-40B4-BE49-F238E27FC236}">
                    <a16:creationId xmlns:a16="http://schemas.microsoft.com/office/drawing/2014/main" id="{BC9A7FE4-36BE-4DD8-8526-DA15B328FB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074"/>
                <a:ext cx="1452" cy="35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25" name="Rectangle 808">
                <a:extLst>
                  <a:ext uri="{FF2B5EF4-FFF2-40B4-BE49-F238E27FC236}">
                    <a16:creationId xmlns:a16="http://schemas.microsoft.com/office/drawing/2014/main" id="{1CE45494-5EC2-417D-85F2-9D0712A2EF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068"/>
                <a:ext cx="1452" cy="12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26" name="Rectangle 809">
                <a:extLst>
                  <a:ext uri="{FF2B5EF4-FFF2-40B4-BE49-F238E27FC236}">
                    <a16:creationId xmlns:a16="http://schemas.microsoft.com/office/drawing/2014/main" id="{481D1C33-49DF-4111-9EE0-B126C5BB86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080"/>
                <a:ext cx="1452" cy="12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27" name="Rectangle 810">
                <a:extLst>
                  <a:ext uri="{FF2B5EF4-FFF2-40B4-BE49-F238E27FC236}">
                    <a16:creationId xmlns:a16="http://schemas.microsoft.com/office/drawing/2014/main" id="{9C4EA48C-75A7-4EC0-B554-D3D0257C5D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092"/>
                <a:ext cx="1452" cy="11"/>
              </a:xfrm>
              <a:prstGeom prst="rect">
                <a:avLst/>
              </a:prstGeom>
              <a:solidFill>
                <a:srgbClr val="E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28" name="Rectangle 811">
                <a:extLst>
                  <a:ext uri="{FF2B5EF4-FFF2-40B4-BE49-F238E27FC236}">
                    <a16:creationId xmlns:a16="http://schemas.microsoft.com/office/drawing/2014/main" id="{3A5ECCD3-3FAF-4C97-A73F-24FAAF09DA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103"/>
                <a:ext cx="1452" cy="12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29" name="Rectangle 812">
                <a:extLst>
                  <a:ext uri="{FF2B5EF4-FFF2-40B4-BE49-F238E27FC236}">
                    <a16:creationId xmlns:a16="http://schemas.microsoft.com/office/drawing/2014/main" id="{D8C1D661-5336-4530-A531-7257544114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115"/>
                <a:ext cx="1452" cy="12"/>
              </a:xfrm>
              <a:prstGeom prst="rect">
                <a:avLst/>
              </a:prstGeom>
              <a:solidFill>
                <a:srgbClr val="D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30" name="Rectangle 813">
                <a:extLst>
                  <a:ext uri="{FF2B5EF4-FFF2-40B4-BE49-F238E27FC236}">
                    <a16:creationId xmlns:a16="http://schemas.microsoft.com/office/drawing/2014/main" id="{9AB3127C-D45F-4E7E-AC7F-AB29736DAE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127"/>
                <a:ext cx="1452" cy="11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31" name="Rectangle 814">
                <a:extLst>
                  <a:ext uri="{FF2B5EF4-FFF2-40B4-BE49-F238E27FC236}">
                    <a16:creationId xmlns:a16="http://schemas.microsoft.com/office/drawing/2014/main" id="{501E18F0-6C9C-428A-9B6D-A662685F95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138"/>
                <a:ext cx="1452" cy="12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</p:grpSp>
        <p:grpSp>
          <p:nvGrpSpPr>
            <p:cNvPr id="119817" name="Group 815">
              <a:extLst>
                <a:ext uri="{FF2B5EF4-FFF2-40B4-BE49-F238E27FC236}">
                  <a16:creationId xmlns:a16="http://schemas.microsoft.com/office/drawing/2014/main" id="{995B3541-41BC-48B8-9B56-C038A1E28A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7" y="2068"/>
              <a:ext cx="4940" cy="358"/>
              <a:chOff x="457" y="2068"/>
              <a:chExt cx="4940" cy="358"/>
            </a:xfrm>
          </p:grpSpPr>
          <p:sp>
            <p:nvSpPr>
              <p:cNvPr id="121132" name="Rectangle 816">
                <a:extLst>
                  <a:ext uri="{FF2B5EF4-FFF2-40B4-BE49-F238E27FC236}">
                    <a16:creationId xmlns:a16="http://schemas.microsoft.com/office/drawing/2014/main" id="{1A7994D8-B97F-4DE1-BB77-4A996BBAA8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150"/>
                <a:ext cx="1452" cy="12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33" name="Rectangle 817">
                <a:extLst>
                  <a:ext uri="{FF2B5EF4-FFF2-40B4-BE49-F238E27FC236}">
                    <a16:creationId xmlns:a16="http://schemas.microsoft.com/office/drawing/2014/main" id="{DBC2CC40-1FB4-40EC-B178-24B0100F68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162"/>
                <a:ext cx="1452" cy="12"/>
              </a:xfrm>
              <a:prstGeom prst="rect">
                <a:avLst/>
              </a:prstGeom>
              <a:solidFill>
                <a:srgbClr val="B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34" name="Rectangle 818">
                <a:extLst>
                  <a:ext uri="{FF2B5EF4-FFF2-40B4-BE49-F238E27FC236}">
                    <a16:creationId xmlns:a16="http://schemas.microsoft.com/office/drawing/2014/main" id="{926088DF-A246-4765-8E93-EAE5A6DBCB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174"/>
                <a:ext cx="1452" cy="11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35" name="Rectangle 819">
                <a:extLst>
                  <a:ext uri="{FF2B5EF4-FFF2-40B4-BE49-F238E27FC236}">
                    <a16:creationId xmlns:a16="http://schemas.microsoft.com/office/drawing/2014/main" id="{DE2DB793-C92D-4766-8997-DCE1E867ED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185"/>
                <a:ext cx="1452" cy="12"/>
              </a:xfrm>
              <a:prstGeom prst="rect">
                <a:avLst/>
              </a:prstGeom>
              <a:solidFill>
                <a:srgbClr val="A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36" name="Rectangle 820">
                <a:extLst>
                  <a:ext uri="{FF2B5EF4-FFF2-40B4-BE49-F238E27FC236}">
                    <a16:creationId xmlns:a16="http://schemas.microsoft.com/office/drawing/2014/main" id="{CA1C9508-5EC5-46D8-9FD9-24E8F2B986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197"/>
                <a:ext cx="1452" cy="12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37" name="Rectangle 821">
                <a:extLst>
                  <a:ext uri="{FF2B5EF4-FFF2-40B4-BE49-F238E27FC236}">
                    <a16:creationId xmlns:a16="http://schemas.microsoft.com/office/drawing/2014/main" id="{659F2486-4178-4FDC-8F98-2BA964DAA2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209"/>
                <a:ext cx="1452" cy="12"/>
              </a:xfrm>
              <a:prstGeom prst="rect">
                <a:avLst/>
              </a:pr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38" name="Rectangle 822">
                <a:extLst>
                  <a:ext uri="{FF2B5EF4-FFF2-40B4-BE49-F238E27FC236}">
                    <a16:creationId xmlns:a16="http://schemas.microsoft.com/office/drawing/2014/main" id="{1177B08D-E062-4B32-A652-B44957AE39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221"/>
                <a:ext cx="1452" cy="11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39" name="Rectangle 823">
                <a:extLst>
                  <a:ext uri="{FF2B5EF4-FFF2-40B4-BE49-F238E27FC236}">
                    <a16:creationId xmlns:a16="http://schemas.microsoft.com/office/drawing/2014/main" id="{B90A9111-0114-4458-8F93-22FB782B6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232"/>
                <a:ext cx="1452" cy="12"/>
              </a:xfrm>
              <a:prstGeom prst="rect">
                <a:avLst/>
              </a:prstGeom>
              <a:solidFill>
                <a:srgbClr val="8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40" name="Rectangle 824">
                <a:extLst>
                  <a:ext uri="{FF2B5EF4-FFF2-40B4-BE49-F238E27FC236}">
                    <a16:creationId xmlns:a16="http://schemas.microsoft.com/office/drawing/2014/main" id="{56DA5902-D6AF-45CB-86E2-4AF52EEB69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244"/>
                <a:ext cx="1452" cy="12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41" name="Rectangle 825">
                <a:extLst>
                  <a:ext uri="{FF2B5EF4-FFF2-40B4-BE49-F238E27FC236}">
                    <a16:creationId xmlns:a16="http://schemas.microsoft.com/office/drawing/2014/main" id="{3A076855-929E-431E-8EEC-A11992801C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256"/>
                <a:ext cx="1452" cy="11"/>
              </a:xfrm>
              <a:prstGeom prst="rect">
                <a:avLst/>
              </a:prstGeom>
              <a:solidFill>
                <a:srgbClr val="7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42" name="Rectangle 826">
                <a:extLst>
                  <a:ext uri="{FF2B5EF4-FFF2-40B4-BE49-F238E27FC236}">
                    <a16:creationId xmlns:a16="http://schemas.microsoft.com/office/drawing/2014/main" id="{897B838A-C6D7-4E85-B19C-F4765C3B78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267"/>
                <a:ext cx="1452" cy="12"/>
              </a:xfrm>
              <a:prstGeom prst="rect">
                <a:avLst/>
              </a:prstGeom>
              <a:solidFill>
                <a:srgbClr val="6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43" name="Rectangle 827">
                <a:extLst>
                  <a:ext uri="{FF2B5EF4-FFF2-40B4-BE49-F238E27FC236}">
                    <a16:creationId xmlns:a16="http://schemas.microsoft.com/office/drawing/2014/main" id="{06387D49-8C6D-4FE1-915C-E757C67A33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279"/>
                <a:ext cx="1452" cy="12"/>
              </a:xfrm>
              <a:prstGeom prst="rect">
                <a:avLst/>
              </a:prstGeom>
              <a:solidFill>
                <a:srgbClr val="6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44" name="Rectangle 828">
                <a:extLst>
                  <a:ext uri="{FF2B5EF4-FFF2-40B4-BE49-F238E27FC236}">
                    <a16:creationId xmlns:a16="http://schemas.microsoft.com/office/drawing/2014/main" id="{4FF74071-6877-4189-AECA-EA5BD77B8D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291"/>
                <a:ext cx="1452" cy="11"/>
              </a:xfrm>
              <a:prstGeom prst="rect">
                <a:avLst/>
              </a:prstGeom>
              <a:solidFill>
                <a:srgbClr val="5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45" name="Rectangle 829">
                <a:extLst>
                  <a:ext uri="{FF2B5EF4-FFF2-40B4-BE49-F238E27FC236}">
                    <a16:creationId xmlns:a16="http://schemas.microsoft.com/office/drawing/2014/main" id="{AB1D0313-DDD9-4CA8-9445-77BC28F0B7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302"/>
                <a:ext cx="1452" cy="12"/>
              </a:xfrm>
              <a:prstGeom prst="rect">
                <a:avLst/>
              </a:prstGeom>
              <a:solidFill>
                <a:srgbClr val="5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46" name="Rectangle 830">
                <a:extLst>
                  <a:ext uri="{FF2B5EF4-FFF2-40B4-BE49-F238E27FC236}">
                    <a16:creationId xmlns:a16="http://schemas.microsoft.com/office/drawing/2014/main" id="{D15C770F-76E8-4E26-9892-0ED43A0D69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314"/>
                <a:ext cx="1452" cy="12"/>
              </a:xfrm>
              <a:prstGeom prst="rect">
                <a:avLst/>
              </a:prstGeom>
              <a:solidFill>
                <a:srgbClr val="4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47" name="Rectangle 831">
                <a:extLst>
                  <a:ext uri="{FF2B5EF4-FFF2-40B4-BE49-F238E27FC236}">
                    <a16:creationId xmlns:a16="http://schemas.microsoft.com/office/drawing/2014/main" id="{E095E1A0-B914-4A40-BA32-6AD6F42031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326"/>
                <a:ext cx="1452" cy="12"/>
              </a:xfrm>
              <a:prstGeom prst="rect">
                <a:avLst/>
              </a:prstGeom>
              <a:solidFill>
                <a:srgbClr val="4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48" name="Rectangle 832">
                <a:extLst>
                  <a:ext uri="{FF2B5EF4-FFF2-40B4-BE49-F238E27FC236}">
                    <a16:creationId xmlns:a16="http://schemas.microsoft.com/office/drawing/2014/main" id="{89BAED8D-1CC3-41C9-89FB-DCFB0217DC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338"/>
                <a:ext cx="1452" cy="11"/>
              </a:xfrm>
              <a:prstGeom prst="rect">
                <a:avLst/>
              </a:prstGeom>
              <a:solidFill>
                <a:srgbClr val="3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49" name="Rectangle 833">
                <a:extLst>
                  <a:ext uri="{FF2B5EF4-FFF2-40B4-BE49-F238E27FC236}">
                    <a16:creationId xmlns:a16="http://schemas.microsoft.com/office/drawing/2014/main" id="{732CCE52-96C8-4339-BA56-22411652A7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349"/>
                <a:ext cx="1452" cy="12"/>
              </a:xfrm>
              <a:prstGeom prst="rect">
                <a:avLst/>
              </a:prstGeom>
              <a:solidFill>
                <a:srgbClr val="3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50" name="Rectangle 834">
                <a:extLst>
                  <a:ext uri="{FF2B5EF4-FFF2-40B4-BE49-F238E27FC236}">
                    <a16:creationId xmlns:a16="http://schemas.microsoft.com/office/drawing/2014/main" id="{F77C7376-2EC9-4D73-BD28-EE32AFB5A4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361"/>
                <a:ext cx="1452" cy="12"/>
              </a:xfrm>
              <a:prstGeom prst="rect">
                <a:avLst/>
              </a:prstGeom>
              <a:solidFill>
                <a:srgbClr val="2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51" name="Rectangle 835">
                <a:extLst>
                  <a:ext uri="{FF2B5EF4-FFF2-40B4-BE49-F238E27FC236}">
                    <a16:creationId xmlns:a16="http://schemas.microsoft.com/office/drawing/2014/main" id="{DD0B6CE5-50F5-41D2-85F9-962BF9E629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373"/>
                <a:ext cx="1452" cy="12"/>
              </a:xfrm>
              <a:prstGeom prst="rect">
                <a:avLst/>
              </a:prstGeom>
              <a:solidFill>
                <a:srgbClr val="2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52" name="Rectangle 836">
                <a:extLst>
                  <a:ext uri="{FF2B5EF4-FFF2-40B4-BE49-F238E27FC236}">
                    <a16:creationId xmlns:a16="http://schemas.microsoft.com/office/drawing/2014/main" id="{7786AF02-E9A0-4A65-96EB-96442EEF93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385"/>
                <a:ext cx="1452" cy="11"/>
              </a:xfrm>
              <a:prstGeom prst="rect">
                <a:avLst/>
              </a:prstGeom>
              <a:solidFill>
                <a:srgbClr val="1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53" name="Rectangle 837">
                <a:extLst>
                  <a:ext uri="{FF2B5EF4-FFF2-40B4-BE49-F238E27FC236}">
                    <a16:creationId xmlns:a16="http://schemas.microsoft.com/office/drawing/2014/main" id="{D91A9796-A97D-42AA-A5D7-BCF6AD0249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396"/>
                <a:ext cx="1452" cy="12"/>
              </a:xfrm>
              <a:prstGeom prst="rect">
                <a:avLst/>
              </a:prstGeom>
              <a:solidFill>
                <a:srgbClr val="1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54" name="Rectangle 838">
                <a:extLst>
                  <a:ext uri="{FF2B5EF4-FFF2-40B4-BE49-F238E27FC236}">
                    <a16:creationId xmlns:a16="http://schemas.microsoft.com/office/drawing/2014/main" id="{D511598A-87DB-48A5-8585-EA04469352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408"/>
                <a:ext cx="1452" cy="12"/>
              </a:xfrm>
              <a:prstGeom prst="rect">
                <a:avLst/>
              </a:prstGeom>
              <a:solidFill>
                <a:srgbClr val="0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55" name="Rectangle 839">
                <a:extLst>
                  <a:ext uri="{FF2B5EF4-FFF2-40B4-BE49-F238E27FC236}">
                    <a16:creationId xmlns:a16="http://schemas.microsoft.com/office/drawing/2014/main" id="{75821D04-9678-4241-904E-00B53C32E7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420"/>
                <a:ext cx="1452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56" name="Rectangle 840">
                <a:extLst>
                  <a:ext uri="{FF2B5EF4-FFF2-40B4-BE49-F238E27FC236}">
                    <a16:creationId xmlns:a16="http://schemas.microsoft.com/office/drawing/2014/main" id="{903CFB2C-D902-4184-A502-12C70EFBE3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068"/>
                <a:ext cx="1674" cy="12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57" name="Rectangle 841">
                <a:extLst>
                  <a:ext uri="{FF2B5EF4-FFF2-40B4-BE49-F238E27FC236}">
                    <a16:creationId xmlns:a16="http://schemas.microsoft.com/office/drawing/2014/main" id="{6C5D18F5-4CE6-47EB-8B1A-D54FF7B695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080"/>
                <a:ext cx="1674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58" name="Rectangle 842">
                <a:extLst>
                  <a:ext uri="{FF2B5EF4-FFF2-40B4-BE49-F238E27FC236}">
                    <a16:creationId xmlns:a16="http://schemas.microsoft.com/office/drawing/2014/main" id="{A69CC347-CE65-4714-ACF0-D75C23172E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092"/>
                <a:ext cx="1674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59" name="Rectangle 843">
                <a:extLst>
                  <a:ext uri="{FF2B5EF4-FFF2-40B4-BE49-F238E27FC236}">
                    <a16:creationId xmlns:a16="http://schemas.microsoft.com/office/drawing/2014/main" id="{04D40657-AF41-46F9-86A8-A2413DF3AA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103"/>
                <a:ext cx="1674" cy="12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60" name="Rectangle 844">
                <a:extLst>
                  <a:ext uri="{FF2B5EF4-FFF2-40B4-BE49-F238E27FC236}">
                    <a16:creationId xmlns:a16="http://schemas.microsoft.com/office/drawing/2014/main" id="{4E4B2329-5D3E-43B4-B116-0CF68550F1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115"/>
                <a:ext cx="1674" cy="12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61" name="Rectangle 845">
                <a:extLst>
                  <a:ext uri="{FF2B5EF4-FFF2-40B4-BE49-F238E27FC236}">
                    <a16:creationId xmlns:a16="http://schemas.microsoft.com/office/drawing/2014/main" id="{600DD2B8-A7F7-44F3-8AE6-42C7243FF4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127"/>
                <a:ext cx="1674" cy="11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62" name="Rectangle 846">
                <a:extLst>
                  <a:ext uri="{FF2B5EF4-FFF2-40B4-BE49-F238E27FC236}">
                    <a16:creationId xmlns:a16="http://schemas.microsoft.com/office/drawing/2014/main" id="{94912A33-18E1-4E6E-9D83-526CAE75BC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138"/>
                <a:ext cx="1674" cy="12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63" name="Rectangle 847">
                <a:extLst>
                  <a:ext uri="{FF2B5EF4-FFF2-40B4-BE49-F238E27FC236}">
                    <a16:creationId xmlns:a16="http://schemas.microsoft.com/office/drawing/2014/main" id="{F106AEE1-E5BD-46B7-A8DE-F439E341EA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150"/>
                <a:ext cx="1674" cy="12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64" name="Rectangle 848">
                <a:extLst>
                  <a:ext uri="{FF2B5EF4-FFF2-40B4-BE49-F238E27FC236}">
                    <a16:creationId xmlns:a16="http://schemas.microsoft.com/office/drawing/2014/main" id="{492CA330-3974-49BF-A7A1-82738C114B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162"/>
                <a:ext cx="1674" cy="12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65" name="Rectangle 849">
                <a:extLst>
                  <a:ext uri="{FF2B5EF4-FFF2-40B4-BE49-F238E27FC236}">
                    <a16:creationId xmlns:a16="http://schemas.microsoft.com/office/drawing/2014/main" id="{012AFA13-60A4-43E0-8452-3D60D4AF7D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174"/>
                <a:ext cx="1674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66" name="Rectangle 850">
                <a:extLst>
                  <a:ext uri="{FF2B5EF4-FFF2-40B4-BE49-F238E27FC236}">
                    <a16:creationId xmlns:a16="http://schemas.microsoft.com/office/drawing/2014/main" id="{56DCAC89-8410-4406-BBEF-20937B775C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185"/>
                <a:ext cx="1674" cy="12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67" name="Rectangle 851">
                <a:extLst>
                  <a:ext uri="{FF2B5EF4-FFF2-40B4-BE49-F238E27FC236}">
                    <a16:creationId xmlns:a16="http://schemas.microsoft.com/office/drawing/2014/main" id="{C31B71C8-6CC0-4738-BE17-560B0E37BA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197"/>
                <a:ext cx="1674" cy="12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68" name="Rectangle 852">
                <a:extLst>
                  <a:ext uri="{FF2B5EF4-FFF2-40B4-BE49-F238E27FC236}">
                    <a16:creationId xmlns:a16="http://schemas.microsoft.com/office/drawing/2014/main" id="{58EFB11E-B85B-43B7-8E81-093286B6F7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209"/>
                <a:ext cx="1674" cy="12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69" name="Rectangle 853">
                <a:extLst>
                  <a:ext uri="{FF2B5EF4-FFF2-40B4-BE49-F238E27FC236}">
                    <a16:creationId xmlns:a16="http://schemas.microsoft.com/office/drawing/2014/main" id="{DED260A5-7B8F-4282-B088-AF3DB952C8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221"/>
                <a:ext cx="1674" cy="11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70" name="Rectangle 854">
                <a:extLst>
                  <a:ext uri="{FF2B5EF4-FFF2-40B4-BE49-F238E27FC236}">
                    <a16:creationId xmlns:a16="http://schemas.microsoft.com/office/drawing/2014/main" id="{42247F22-3418-4E4E-9BC3-49F4955F9C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232"/>
                <a:ext cx="1674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71" name="Rectangle 855">
                <a:extLst>
                  <a:ext uri="{FF2B5EF4-FFF2-40B4-BE49-F238E27FC236}">
                    <a16:creationId xmlns:a16="http://schemas.microsoft.com/office/drawing/2014/main" id="{56A5C660-5388-4A66-B105-6B11D2E976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244"/>
                <a:ext cx="1674" cy="12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72" name="Rectangle 856">
                <a:extLst>
                  <a:ext uri="{FF2B5EF4-FFF2-40B4-BE49-F238E27FC236}">
                    <a16:creationId xmlns:a16="http://schemas.microsoft.com/office/drawing/2014/main" id="{6DAF6805-FAF6-4601-8ADE-AA80801965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256"/>
                <a:ext cx="1674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73" name="Rectangle 857">
                <a:extLst>
                  <a:ext uri="{FF2B5EF4-FFF2-40B4-BE49-F238E27FC236}">
                    <a16:creationId xmlns:a16="http://schemas.microsoft.com/office/drawing/2014/main" id="{9E428C8F-A75E-426B-8C92-8279DDF010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267"/>
                <a:ext cx="1674" cy="12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74" name="Rectangle 858">
                <a:extLst>
                  <a:ext uri="{FF2B5EF4-FFF2-40B4-BE49-F238E27FC236}">
                    <a16:creationId xmlns:a16="http://schemas.microsoft.com/office/drawing/2014/main" id="{5893D970-5B74-47E5-8553-740225BCEF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279"/>
                <a:ext cx="1674" cy="12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75" name="Rectangle 859">
                <a:extLst>
                  <a:ext uri="{FF2B5EF4-FFF2-40B4-BE49-F238E27FC236}">
                    <a16:creationId xmlns:a16="http://schemas.microsoft.com/office/drawing/2014/main" id="{5B3252DB-3015-4411-BE0A-D77A4F0539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291"/>
                <a:ext cx="1674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76" name="Rectangle 860">
                <a:extLst>
                  <a:ext uri="{FF2B5EF4-FFF2-40B4-BE49-F238E27FC236}">
                    <a16:creationId xmlns:a16="http://schemas.microsoft.com/office/drawing/2014/main" id="{98061E52-D4B6-4C4F-871E-476E25387D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302"/>
                <a:ext cx="1674" cy="12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77" name="Rectangle 861">
                <a:extLst>
                  <a:ext uri="{FF2B5EF4-FFF2-40B4-BE49-F238E27FC236}">
                    <a16:creationId xmlns:a16="http://schemas.microsoft.com/office/drawing/2014/main" id="{C791292C-6A57-4A3D-9D75-7E2204F0C8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314"/>
                <a:ext cx="1674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78" name="Rectangle 862">
                <a:extLst>
                  <a:ext uri="{FF2B5EF4-FFF2-40B4-BE49-F238E27FC236}">
                    <a16:creationId xmlns:a16="http://schemas.microsoft.com/office/drawing/2014/main" id="{FBF3B20E-4088-4181-98E6-C959EB2426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326"/>
                <a:ext cx="1674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79" name="Rectangle 863">
                <a:extLst>
                  <a:ext uri="{FF2B5EF4-FFF2-40B4-BE49-F238E27FC236}">
                    <a16:creationId xmlns:a16="http://schemas.microsoft.com/office/drawing/2014/main" id="{C36A7100-135D-433D-AB8B-83E6944F34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338"/>
                <a:ext cx="1674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80" name="Rectangle 864">
                <a:extLst>
                  <a:ext uri="{FF2B5EF4-FFF2-40B4-BE49-F238E27FC236}">
                    <a16:creationId xmlns:a16="http://schemas.microsoft.com/office/drawing/2014/main" id="{2CDCA88E-30D9-4236-8962-6C4B04B5B8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349"/>
                <a:ext cx="1674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81" name="Rectangle 865">
                <a:extLst>
                  <a:ext uri="{FF2B5EF4-FFF2-40B4-BE49-F238E27FC236}">
                    <a16:creationId xmlns:a16="http://schemas.microsoft.com/office/drawing/2014/main" id="{54EF2841-B726-4836-B3A3-68DCDF62D2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361"/>
                <a:ext cx="1674" cy="12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82" name="Rectangle 866">
                <a:extLst>
                  <a:ext uri="{FF2B5EF4-FFF2-40B4-BE49-F238E27FC236}">
                    <a16:creationId xmlns:a16="http://schemas.microsoft.com/office/drawing/2014/main" id="{80E324B4-9198-4481-BF34-E94E83C322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373"/>
                <a:ext cx="1674" cy="12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83" name="Rectangle 867">
                <a:extLst>
                  <a:ext uri="{FF2B5EF4-FFF2-40B4-BE49-F238E27FC236}">
                    <a16:creationId xmlns:a16="http://schemas.microsoft.com/office/drawing/2014/main" id="{F593E252-D678-41D9-BAE8-86918156DE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385"/>
                <a:ext cx="1674" cy="11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84" name="Rectangle 868">
                <a:extLst>
                  <a:ext uri="{FF2B5EF4-FFF2-40B4-BE49-F238E27FC236}">
                    <a16:creationId xmlns:a16="http://schemas.microsoft.com/office/drawing/2014/main" id="{C67BC437-BF35-427B-9577-0D1733F87C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396"/>
                <a:ext cx="1674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85" name="Rectangle 869">
                <a:extLst>
                  <a:ext uri="{FF2B5EF4-FFF2-40B4-BE49-F238E27FC236}">
                    <a16:creationId xmlns:a16="http://schemas.microsoft.com/office/drawing/2014/main" id="{C2BF1E90-CD11-45D6-A409-95498499AD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408"/>
                <a:ext cx="1674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86" name="Rectangle 870">
                <a:extLst>
                  <a:ext uri="{FF2B5EF4-FFF2-40B4-BE49-F238E27FC236}">
                    <a16:creationId xmlns:a16="http://schemas.microsoft.com/office/drawing/2014/main" id="{05C5A9A9-26F0-4D4B-AB27-3FD868AD59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420"/>
                <a:ext cx="1674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87" name="Rectangle 871">
                <a:extLst>
                  <a:ext uri="{FF2B5EF4-FFF2-40B4-BE49-F238E27FC236}">
                    <a16:creationId xmlns:a16="http://schemas.microsoft.com/office/drawing/2014/main" id="{78E5A0A4-7336-49BE-A4BB-5A91853057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074"/>
                <a:ext cx="1674" cy="35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88" name="Rectangle 872">
                <a:extLst>
                  <a:ext uri="{FF2B5EF4-FFF2-40B4-BE49-F238E27FC236}">
                    <a16:creationId xmlns:a16="http://schemas.microsoft.com/office/drawing/2014/main" id="{E3000253-C59D-45C1-AD88-41360E8174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068"/>
                <a:ext cx="1674" cy="12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89" name="Rectangle 873">
                <a:extLst>
                  <a:ext uri="{FF2B5EF4-FFF2-40B4-BE49-F238E27FC236}">
                    <a16:creationId xmlns:a16="http://schemas.microsoft.com/office/drawing/2014/main" id="{AA98CE39-6207-4E40-BD99-A9A97B2163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080"/>
                <a:ext cx="1674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90" name="Rectangle 874">
                <a:extLst>
                  <a:ext uri="{FF2B5EF4-FFF2-40B4-BE49-F238E27FC236}">
                    <a16:creationId xmlns:a16="http://schemas.microsoft.com/office/drawing/2014/main" id="{5D5BD399-E3AE-4116-ACCA-484D696B49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092"/>
                <a:ext cx="1674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91" name="Rectangle 875">
                <a:extLst>
                  <a:ext uri="{FF2B5EF4-FFF2-40B4-BE49-F238E27FC236}">
                    <a16:creationId xmlns:a16="http://schemas.microsoft.com/office/drawing/2014/main" id="{7DB6EED8-4A65-4A58-9F15-8CC53BF630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103"/>
                <a:ext cx="1674" cy="12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92" name="Rectangle 876">
                <a:extLst>
                  <a:ext uri="{FF2B5EF4-FFF2-40B4-BE49-F238E27FC236}">
                    <a16:creationId xmlns:a16="http://schemas.microsoft.com/office/drawing/2014/main" id="{EA29526B-D71F-443E-9E89-8666F473FA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115"/>
                <a:ext cx="1674" cy="12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93" name="Rectangle 877">
                <a:extLst>
                  <a:ext uri="{FF2B5EF4-FFF2-40B4-BE49-F238E27FC236}">
                    <a16:creationId xmlns:a16="http://schemas.microsoft.com/office/drawing/2014/main" id="{CABAE0FE-1E04-496F-88CC-3EF913B8F6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127"/>
                <a:ext cx="1674" cy="11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94" name="Rectangle 878">
                <a:extLst>
                  <a:ext uri="{FF2B5EF4-FFF2-40B4-BE49-F238E27FC236}">
                    <a16:creationId xmlns:a16="http://schemas.microsoft.com/office/drawing/2014/main" id="{43444B44-E5B5-4EB7-9DA9-9A1F6CB7F1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138"/>
                <a:ext cx="1674" cy="12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95" name="Rectangle 879">
                <a:extLst>
                  <a:ext uri="{FF2B5EF4-FFF2-40B4-BE49-F238E27FC236}">
                    <a16:creationId xmlns:a16="http://schemas.microsoft.com/office/drawing/2014/main" id="{BC60E35D-E7BF-4518-ABFD-C0EFA44F5A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150"/>
                <a:ext cx="1674" cy="12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96" name="Rectangle 880">
                <a:extLst>
                  <a:ext uri="{FF2B5EF4-FFF2-40B4-BE49-F238E27FC236}">
                    <a16:creationId xmlns:a16="http://schemas.microsoft.com/office/drawing/2014/main" id="{1FAC7345-625E-44A4-B1AA-8D02C2F13F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162"/>
                <a:ext cx="1674" cy="12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97" name="Rectangle 881">
                <a:extLst>
                  <a:ext uri="{FF2B5EF4-FFF2-40B4-BE49-F238E27FC236}">
                    <a16:creationId xmlns:a16="http://schemas.microsoft.com/office/drawing/2014/main" id="{0B424F24-F940-4D20-9752-78FA4455C8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174"/>
                <a:ext cx="1674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98" name="Rectangle 882">
                <a:extLst>
                  <a:ext uri="{FF2B5EF4-FFF2-40B4-BE49-F238E27FC236}">
                    <a16:creationId xmlns:a16="http://schemas.microsoft.com/office/drawing/2014/main" id="{AE961CF3-152D-4BFE-8E67-DECB5DAC6D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185"/>
                <a:ext cx="1674" cy="12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99" name="Rectangle 883">
                <a:extLst>
                  <a:ext uri="{FF2B5EF4-FFF2-40B4-BE49-F238E27FC236}">
                    <a16:creationId xmlns:a16="http://schemas.microsoft.com/office/drawing/2014/main" id="{3C1FC53D-2487-47CA-8475-E91EEF2C91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197"/>
                <a:ext cx="1674" cy="12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00" name="Rectangle 884">
                <a:extLst>
                  <a:ext uri="{FF2B5EF4-FFF2-40B4-BE49-F238E27FC236}">
                    <a16:creationId xmlns:a16="http://schemas.microsoft.com/office/drawing/2014/main" id="{48183273-2E79-4E0E-A3BA-CA7C815592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209"/>
                <a:ext cx="1674" cy="12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01" name="Rectangle 885">
                <a:extLst>
                  <a:ext uri="{FF2B5EF4-FFF2-40B4-BE49-F238E27FC236}">
                    <a16:creationId xmlns:a16="http://schemas.microsoft.com/office/drawing/2014/main" id="{B00201E6-7D6B-4604-86A2-9E940C68D2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221"/>
                <a:ext cx="1674" cy="11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02" name="Rectangle 886">
                <a:extLst>
                  <a:ext uri="{FF2B5EF4-FFF2-40B4-BE49-F238E27FC236}">
                    <a16:creationId xmlns:a16="http://schemas.microsoft.com/office/drawing/2014/main" id="{288450DF-BE44-44BA-87D4-91CECD6FE3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232"/>
                <a:ext cx="1674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03" name="Rectangle 887">
                <a:extLst>
                  <a:ext uri="{FF2B5EF4-FFF2-40B4-BE49-F238E27FC236}">
                    <a16:creationId xmlns:a16="http://schemas.microsoft.com/office/drawing/2014/main" id="{967F0D95-7CEC-4C36-A73A-7F4FB6C675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244"/>
                <a:ext cx="1674" cy="12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04" name="Rectangle 888">
                <a:extLst>
                  <a:ext uri="{FF2B5EF4-FFF2-40B4-BE49-F238E27FC236}">
                    <a16:creationId xmlns:a16="http://schemas.microsoft.com/office/drawing/2014/main" id="{DD2AE69F-9DC7-4973-9035-59A53B024F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256"/>
                <a:ext cx="1674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05" name="Rectangle 889">
                <a:extLst>
                  <a:ext uri="{FF2B5EF4-FFF2-40B4-BE49-F238E27FC236}">
                    <a16:creationId xmlns:a16="http://schemas.microsoft.com/office/drawing/2014/main" id="{52EF1AAF-6D9D-42E8-A543-C3F76BD46F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267"/>
                <a:ext cx="1674" cy="12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06" name="Rectangle 890">
                <a:extLst>
                  <a:ext uri="{FF2B5EF4-FFF2-40B4-BE49-F238E27FC236}">
                    <a16:creationId xmlns:a16="http://schemas.microsoft.com/office/drawing/2014/main" id="{E4687EC1-E102-4843-9D4D-80E7EBA9A7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279"/>
                <a:ext cx="1674" cy="12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07" name="Rectangle 891">
                <a:extLst>
                  <a:ext uri="{FF2B5EF4-FFF2-40B4-BE49-F238E27FC236}">
                    <a16:creationId xmlns:a16="http://schemas.microsoft.com/office/drawing/2014/main" id="{0844165C-BA4B-45D5-9DAB-30D11F2887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291"/>
                <a:ext cx="1674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08" name="Rectangle 892">
                <a:extLst>
                  <a:ext uri="{FF2B5EF4-FFF2-40B4-BE49-F238E27FC236}">
                    <a16:creationId xmlns:a16="http://schemas.microsoft.com/office/drawing/2014/main" id="{A0265A63-96ED-486E-8B87-A29858639A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302"/>
                <a:ext cx="1674" cy="12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09" name="Rectangle 893">
                <a:extLst>
                  <a:ext uri="{FF2B5EF4-FFF2-40B4-BE49-F238E27FC236}">
                    <a16:creationId xmlns:a16="http://schemas.microsoft.com/office/drawing/2014/main" id="{79A4CFCB-9CC6-483E-BB31-6AADC4FA3D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314"/>
                <a:ext cx="1674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10" name="Rectangle 894">
                <a:extLst>
                  <a:ext uri="{FF2B5EF4-FFF2-40B4-BE49-F238E27FC236}">
                    <a16:creationId xmlns:a16="http://schemas.microsoft.com/office/drawing/2014/main" id="{44498179-A019-4BB3-874D-72D46808D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326"/>
                <a:ext cx="1674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11" name="Rectangle 895">
                <a:extLst>
                  <a:ext uri="{FF2B5EF4-FFF2-40B4-BE49-F238E27FC236}">
                    <a16:creationId xmlns:a16="http://schemas.microsoft.com/office/drawing/2014/main" id="{DD8E5EA3-98B3-42C2-ABC3-59EFDE27B8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338"/>
                <a:ext cx="1674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12" name="Rectangle 896">
                <a:extLst>
                  <a:ext uri="{FF2B5EF4-FFF2-40B4-BE49-F238E27FC236}">
                    <a16:creationId xmlns:a16="http://schemas.microsoft.com/office/drawing/2014/main" id="{5E3B67CC-8D57-41A7-9049-27964DFD94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349"/>
                <a:ext cx="1674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13" name="Rectangle 897">
                <a:extLst>
                  <a:ext uri="{FF2B5EF4-FFF2-40B4-BE49-F238E27FC236}">
                    <a16:creationId xmlns:a16="http://schemas.microsoft.com/office/drawing/2014/main" id="{D5F69FF8-6C05-43EB-A27D-2669D3BF96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361"/>
                <a:ext cx="1674" cy="12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14" name="Rectangle 898">
                <a:extLst>
                  <a:ext uri="{FF2B5EF4-FFF2-40B4-BE49-F238E27FC236}">
                    <a16:creationId xmlns:a16="http://schemas.microsoft.com/office/drawing/2014/main" id="{8A62FE3E-C8FD-4554-804F-DEFE5C2E43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373"/>
                <a:ext cx="1674" cy="12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15" name="Rectangle 899">
                <a:extLst>
                  <a:ext uri="{FF2B5EF4-FFF2-40B4-BE49-F238E27FC236}">
                    <a16:creationId xmlns:a16="http://schemas.microsoft.com/office/drawing/2014/main" id="{AE88D1C9-2EAD-4D27-A7AD-BD5AE09B59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385"/>
                <a:ext cx="1674" cy="11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16" name="Rectangle 900">
                <a:extLst>
                  <a:ext uri="{FF2B5EF4-FFF2-40B4-BE49-F238E27FC236}">
                    <a16:creationId xmlns:a16="http://schemas.microsoft.com/office/drawing/2014/main" id="{070AA56B-6CFD-4CFC-9B92-73AA8B48DD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396"/>
                <a:ext cx="1674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17" name="Rectangle 901">
                <a:extLst>
                  <a:ext uri="{FF2B5EF4-FFF2-40B4-BE49-F238E27FC236}">
                    <a16:creationId xmlns:a16="http://schemas.microsoft.com/office/drawing/2014/main" id="{FF215EEB-DF40-4910-AD61-DA8AF81CDD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408"/>
                <a:ext cx="1674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18" name="Rectangle 902">
                <a:extLst>
                  <a:ext uri="{FF2B5EF4-FFF2-40B4-BE49-F238E27FC236}">
                    <a16:creationId xmlns:a16="http://schemas.microsoft.com/office/drawing/2014/main" id="{10388020-CD34-4304-AF8E-B1014B7FF6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420"/>
                <a:ext cx="1674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19" name="Rectangle 903">
                <a:extLst>
                  <a:ext uri="{FF2B5EF4-FFF2-40B4-BE49-F238E27FC236}">
                    <a16:creationId xmlns:a16="http://schemas.microsoft.com/office/drawing/2014/main" id="{5AA72C63-9E81-4364-9E32-DD324C5176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068"/>
                <a:ext cx="953" cy="12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20" name="Rectangle 904">
                <a:extLst>
                  <a:ext uri="{FF2B5EF4-FFF2-40B4-BE49-F238E27FC236}">
                    <a16:creationId xmlns:a16="http://schemas.microsoft.com/office/drawing/2014/main" id="{49403597-9D15-47CF-9267-BB1257E2E5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080"/>
                <a:ext cx="953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21" name="Rectangle 905">
                <a:extLst>
                  <a:ext uri="{FF2B5EF4-FFF2-40B4-BE49-F238E27FC236}">
                    <a16:creationId xmlns:a16="http://schemas.microsoft.com/office/drawing/2014/main" id="{A1F2FE41-30E8-49E3-B202-AF61659CC7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092"/>
                <a:ext cx="953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22" name="Rectangle 906">
                <a:extLst>
                  <a:ext uri="{FF2B5EF4-FFF2-40B4-BE49-F238E27FC236}">
                    <a16:creationId xmlns:a16="http://schemas.microsoft.com/office/drawing/2014/main" id="{D3599A64-2AEC-4F39-A048-4F059B8823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103"/>
                <a:ext cx="953" cy="12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23" name="Rectangle 907">
                <a:extLst>
                  <a:ext uri="{FF2B5EF4-FFF2-40B4-BE49-F238E27FC236}">
                    <a16:creationId xmlns:a16="http://schemas.microsoft.com/office/drawing/2014/main" id="{CC4C407A-CB77-4FB8-B4D0-923BF8BA2A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115"/>
                <a:ext cx="953" cy="12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24" name="Rectangle 908">
                <a:extLst>
                  <a:ext uri="{FF2B5EF4-FFF2-40B4-BE49-F238E27FC236}">
                    <a16:creationId xmlns:a16="http://schemas.microsoft.com/office/drawing/2014/main" id="{663D7CF4-31CC-4A2A-8CCA-879A4666C0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127"/>
                <a:ext cx="953" cy="11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25" name="Rectangle 909">
                <a:extLst>
                  <a:ext uri="{FF2B5EF4-FFF2-40B4-BE49-F238E27FC236}">
                    <a16:creationId xmlns:a16="http://schemas.microsoft.com/office/drawing/2014/main" id="{581706BE-C208-47EF-B29C-4669765728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138"/>
                <a:ext cx="953" cy="12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26" name="Rectangle 910">
                <a:extLst>
                  <a:ext uri="{FF2B5EF4-FFF2-40B4-BE49-F238E27FC236}">
                    <a16:creationId xmlns:a16="http://schemas.microsoft.com/office/drawing/2014/main" id="{8A94FD2D-D815-4E25-8B32-B686B0A023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150"/>
                <a:ext cx="953" cy="12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27" name="Rectangle 911">
                <a:extLst>
                  <a:ext uri="{FF2B5EF4-FFF2-40B4-BE49-F238E27FC236}">
                    <a16:creationId xmlns:a16="http://schemas.microsoft.com/office/drawing/2014/main" id="{6AA284E1-584C-4593-B3C0-3CAE6ADC46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162"/>
                <a:ext cx="953" cy="12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28" name="Rectangle 912">
                <a:extLst>
                  <a:ext uri="{FF2B5EF4-FFF2-40B4-BE49-F238E27FC236}">
                    <a16:creationId xmlns:a16="http://schemas.microsoft.com/office/drawing/2014/main" id="{713FB4C6-3C2E-4E9C-A69F-7FD7511786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174"/>
                <a:ext cx="953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29" name="Rectangle 913">
                <a:extLst>
                  <a:ext uri="{FF2B5EF4-FFF2-40B4-BE49-F238E27FC236}">
                    <a16:creationId xmlns:a16="http://schemas.microsoft.com/office/drawing/2014/main" id="{38F03D2F-E665-4090-AF46-6641912021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185"/>
                <a:ext cx="953" cy="12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30" name="Rectangle 914">
                <a:extLst>
                  <a:ext uri="{FF2B5EF4-FFF2-40B4-BE49-F238E27FC236}">
                    <a16:creationId xmlns:a16="http://schemas.microsoft.com/office/drawing/2014/main" id="{C0867B91-4F2E-4EC8-81D3-D635275F95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197"/>
                <a:ext cx="953" cy="12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31" name="Rectangle 915">
                <a:extLst>
                  <a:ext uri="{FF2B5EF4-FFF2-40B4-BE49-F238E27FC236}">
                    <a16:creationId xmlns:a16="http://schemas.microsoft.com/office/drawing/2014/main" id="{F75D7425-4A2E-452D-80B2-AF8263864E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209"/>
                <a:ext cx="953" cy="12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32" name="Rectangle 916">
                <a:extLst>
                  <a:ext uri="{FF2B5EF4-FFF2-40B4-BE49-F238E27FC236}">
                    <a16:creationId xmlns:a16="http://schemas.microsoft.com/office/drawing/2014/main" id="{689B95DC-339F-4C16-A7F3-48BC8C5FF1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221"/>
                <a:ext cx="953" cy="11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33" name="Rectangle 917">
                <a:extLst>
                  <a:ext uri="{FF2B5EF4-FFF2-40B4-BE49-F238E27FC236}">
                    <a16:creationId xmlns:a16="http://schemas.microsoft.com/office/drawing/2014/main" id="{615B4768-1968-49A1-AC34-89AA78DE6E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232"/>
                <a:ext cx="953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34" name="Rectangle 918">
                <a:extLst>
                  <a:ext uri="{FF2B5EF4-FFF2-40B4-BE49-F238E27FC236}">
                    <a16:creationId xmlns:a16="http://schemas.microsoft.com/office/drawing/2014/main" id="{E1F57205-9853-48D0-BEA1-61B470454F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244"/>
                <a:ext cx="953" cy="12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35" name="Rectangle 919">
                <a:extLst>
                  <a:ext uri="{FF2B5EF4-FFF2-40B4-BE49-F238E27FC236}">
                    <a16:creationId xmlns:a16="http://schemas.microsoft.com/office/drawing/2014/main" id="{8B05DAEB-E62E-4EC1-BC81-B333E447D3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256"/>
                <a:ext cx="953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36" name="Rectangle 920">
                <a:extLst>
                  <a:ext uri="{FF2B5EF4-FFF2-40B4-BE49-F238E27FC236}">
                    <a16:creationId xmlns:a16="http://schemas.microsoft.com/office/drawing/2014/main" id="{49CE4B5F-AA54-47EB-B492-079D63D52F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267"/>
                <a:ext cx="953" cy="12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37" name="Rectangle 921">
                <a:extLst>
                  <a:ext uri="{FF2B5EF4-FFF2-40B4-BE49-F238E27FC236}">
                    <a16:creationId xmlns:a16="http://schemas.microsoft.com/office/drawing/2014/main" id="{09F51F00-693D-4403-A8D0-F765ED54C4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279"/>
                <a:ext cx="953" cy="12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38" name="Rectangle 922">
                <a:extLst>
                  <a:ext uri="{FF2B5EF4-FFF2-40B4-BE49-F238E27FC236}">
                    <a16:creationId xmlns:a16="http://schemas.microsoft.com/office/drawing/2014/main" id="{52A79847-8E10-4DD3-873F-0C0C482519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291"/>
                <a:ext cx="953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39" name="Rectangle 923">
                <a:extLst>
                  <a:ext uri="{FF2B5EF4-FFF2-40B4-BE49-F238E27FC236}">
                    <a16:creationId xmlns:a16="http://schemas.microsoft.com/office/drawing/2014/main" id="{B9D591F5-CF36-4C18-BECE-82A3546AF6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302"/>
                <a:ext cx="953" cy="12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40" name="Rectangle 924">
                <a:extLst>
                  <a:ext uri="{FF2B5EF4-FFF2-40B4-BE49-F238E27FC236}">
                    <a16:creationId xmlns:a16="http://schemas.microsoft.com/office/drawing/2014/main" id="{E64D8159-3310-4DF3-9698-310256EBDF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314"/>
                <a:ext cx="953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41" name="Rectangle 925">
                <a:extLst>
                  <a:ext uri="{FF2B5EF4-FFF2-40B4-BE49-F238E27FC236}">
                    <a16:creationId xmlns:a16="http://schemas.microsoft.com/office/drawing/2014/main" id="{84357101-8F3A-4569-B5B8-EDD00D65AF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326"/>
                <a:ext cx="953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42" name="Rectangle 926">
                <a:extLst>
                  <a:ext uri="{FF2B5EF4-FFF2-40B4-BE49-F238E27FC236}">
                    <a16:creationId xmlns:a16="http://schemas.microsoft.com/office/drawing/2014/main" id="{051A94F5-F8B6-4DB6-8405-0E3AA22AC2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338"/>
                <a:ext cx="953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43" name="Rectangle 927">
                <a:extLst>
                  <a:ext uri="{FF2B5EF4-FFF2-40B4-BE49-F238E27FC236}">
                    <a16:creationId xmlns:a16="http://schemas.microsoft.com/office/drawing/2014/main" id="{A3730D1E-3A20-4447-AAAE-9CE463CEC3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349"/>
                <a:ext cx="953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44" name="Rectangle 928">
                <a:extLst>
                  <a:ext uri="{FF2B5EF4-FFF2-40B4-BE49-F238E27FC236}">
                    <a16:creationId xmlns:a16="http://schemas.microsoft.com/office/drawing/2014/main" id="{441400E3-3181-4154-A153-527C153FDA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361"/>
                <a:ext cx="953" cy="12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45" name="Rectangle 929">
                <a:extLst>
                  <a:ext uri="{FF2B5EF4-FFF2-40B4-BE49-F238E27FC236}">
                    <a16:creationId xmlns:a16="http://schemas.microsoft.com/office/drawing/2014/main" id="{ECC75DBE-2571-41E5-B324-7DEAA9AFDE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373"/>
                <a:ext cx="953" cy="12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46" name="Rectangle 930">
                <a:extLst>
                  <a:ext uri="{FF2B5EF4-FFF2-40B4-BE49-F238E27FC236}">
                    <a16:creationId xmlns:a16="http://schemas.microsoft.com/office/drawing/2014/main" id="{0878EE4A-2D44-4A6A-9348-AF396BBDA5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385"/>
                <a:ext cx="953" cy="11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47" name="Rectangle 931">
                <a:extLst>
                  <a:ext uri="{FF2B5EF4-FFF2-40B4-BE49-F238E27FC236}">
                    <a16:creationId xmlns:a16="http://schemas.microsoft.com/office/drawing/2014/main" id="{8272E98F-D0DD-49DC-AACE-68D9D7984A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396"/>
                <a:ext cx="953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48" name="Rectangle 932">
                <a:extLst>
                  <a:ext uri="{FF2B5EF4-FFF2-40B4-BE49-F238E27FC236}">
                    <a16:creationId xmlns:a16="http://schemas.microsoft.com/office/drawing/2014/main" id="{A7CF1506-AA02-4450-8A62-C87739A396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408"/>
                <a:ext cx="953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49" name="Rectangle 933">
                <a:extLst>
                  <a:ext uri="{FF2B5EF4-FFF2-40B4-BE49-F238E27FC236}">
                    <a16:creationId xmlns:a16="http://schemas.microsoft.com/office/drawing/2014/main" id="{5C382E0A-D506-48FF-BF8C-E5ADDEF479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420"/>
                <a:ext cx="953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50" name="Rectangle 934">
                <a:extLst>
                  <a:ext uri="{FF2B5EF4-FFF2-40B4-BE49-F238E27FC236}">
                    <a16:creationId xmlns:a16="http://schemas.microsoft.com/office/drawing/2014/main" id="{B41085F5-CC51-4C9F-9516-454B206D92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074"/>
                <a:ext cx="953" cy="35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51" name="Rectangle 935">
                <a:extLst>
                  <a:ext uri="{FF2B5EF4-FFF2-40B4-BE49-F238E27FC236}">
                    <a16:creationId xmlns:a16="http://schemas.microsoft.com/office/drawing/2014/main" id="{8872145B-4033-4516-8410-E635871F83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068"/>
                <a:ext cx="953" cy="12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52" name="Rectangle 936">
                <a:extLst>
                  <a:ext uri="{FF2B5EF4-FFF2-40B4-BE49-F238E27FC236}">
                    <a16:creationId xmlns:a16="http://schemas.microsoft.com/office/drawing/2014/main" id="{F284D16A-53E4-4C8C-84A4-ED323ED2D9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080"/>
                <a:ext cx="953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53" name="Rectangle 937">
                <a:extLst>
                  <a:ext uri="{FF2B5EF4-FFF2-40B4-BE49-F238E27FC236}">
                    <a16:creationId xmlns:a16="http://schemas.microsoft.com/office/drawing/2014/main" id="{ED00A825-5F0D-4EED-B4F4-FC44832E3E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092"/>
                <a:ext cx="953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54" name="Rectangle 938">
                <a:extLst>
                  <a:ext uri="{FF2B5EF4-FFF2-40B4-BE49-F238E27FC236}">
                    <a16:creationId xmlns:a16="http://schemas.microsoft.com/office/drawing/2014/main" id="{E06FF010-AA52-456E-8C24-F4A02DB75D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103"/>
                <a:ext cx="953" cy="12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55" name="Rectangle 939">
                <a:extLst>
                  <a:ext uri="{FF2B5EF4-FFF2-40B4-BE49-F238E27FC236}">
                    <a16:creationId xmlns:a16="http://schemas.microsoft.com/office/drawing/2014/main" id="{A7708658-AEA4-428A-BA41-27C4D0823B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115"/>
                <a:ext cx="953" cy="12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56" name="Rectangle 940">
                <a:extLst>
                  <a:ext uri="{FF2B5EF4-FFF2-40B4-BE49-F238E27FC236}">
                    <a16:creationId xmlns:a16="http://schemas.microsoft.com/office/drawing/2014/main" id="{EA8F89DB-F85F-4F2A-B1ED-14079CBBBD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127"/>
                <a:ext cx="953" cy="11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57" name="Rectangle 941">
                <a:extLst>
                  <a:ext uri="{FF2B5EF4-FFF2-40B4-BE49-F238E27FC236}">
                    <a16:creationId xmlns:a16="http://schemas.microsoft.com/office/drawing/2014/main" id="{C1021BC7-56AF-4B67-87CE-812F32B2B8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138"/>
                <a:ext cx="953" cy="12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58" name="Rectangle 942">
                <a:extLst>
                  <a:ext uri="{FF2B5EF4-FFF2-40B4-BE49-F238E27FC236}">
                    <a16:creationId xmlns:a16="http://schemas.microsoft.com/office/drawing/2014/main" id="{219F5895-13B3-47C4-8194-7FA00C82CA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150"/>
                <a:ext cx="953" cy="12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59" name="Rectangle 943">
                <a:extLst>
                  <a:ext uri="{FF2B5EF4-FFF2-40B4-BE49-F238E27FC236}">
                    <a16:creationId xmlns:a16="http://schemas.microsoft.com/office/drawing/2014/main" id="{97EA73E2-60BF-4B78-8743-3BB763627F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162"/>
                <a:ext cx="953" cy="12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60" name="Rectangle 944">
                <a:extLst>
                  <a:ext uri="{FF2B5EF4-FFF2-40B4-BE49-F238E27FC236}">
                    <a16:creationId xmlns:a16="http://schemas.microsoft.com/office/drawing/2014/main" id="{3CF3E851-C298-4AD2-A06F-9465A9A0F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174"/>
                <a:ext cx="953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61" name="Rectangle 945">
                <a:extLst>
                  <a:ext uri="{FF2B5EF4-FFF2-40B4-BE49-F238E27FC236}">
                    <a16:creationId xmlns:a16="http://schemas.microsoft.com/office/drawing/2014/main" id="{8E06882F-1138-4AFB-8FAC-F3E80DF633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185"/>
                <a:ext cx="953" cy="12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62" name="Rectangle 946">
                <a:extLst>
                  <a:ext uri="{FF2B5EF4-FFF2-40B4-BE49-F238E27FC236}">
                    <a16:creationId xmlns:a16="http://schemas.microsoft.com/office/drawing/2014/main" id="{0F6E4B0B-7960-4025-A41B-6FD06D8B6C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197"/>
                <a:ext cx="953" cy="12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63" name="Rectangle 947">
                <a:extLst>
                  <a:ext uri="{FF2B5EF4-FFF2-40B4-BE49-F238E27FC236}">
                    <a16:creationId xmlns:a16="http://schemas.microsoft.com/office/drawing/2014/main" id="{2FDFD7D5-5DCD-440D-92B2-EE8CAC01D2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209"/>
                <a:ext cx="953" cy="12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64" name="Rectangle 948">
                <a:extLst>
                  <a:ext uri="{FF2B5EF4-FFF2-40B4-BE49-F238E27FC236}">
                    <a16:creationId xmlns:a16="http://schemas.microsoft.com/office/drawing/2014/main" id="{CCB9F3B6-CC2F-4576-A2A6-9738C0842C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221"/>
                <a:ext cx="953" cy="11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65" name="Rectangle 949">
                <a:extLst>
                  <a:ext uri="{FF2B5EF4-FFF2-40B4-BE49-F238E27FC236}">
                    <a16:creationId xmlns:a16="http://schemas.microsoft.com/office/drawing/2014/main" id="{76A4E201-2B67-4DE9-9D5D-8C6C0FC7CC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232"/>
                <a:ext cx="953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66" name="Rectangle 950">
                <a:extLst>
                  <a:ext uri="{FF2B5EF4-FFF2-40B4-BE49-F238E27FC236}">
                    <a16:creationId xmlns:a16="http://schemas.microsoft.com/office/drawing/2014/main" id="{BBE3512F-919F-4A64-A895-BAAFEC60B5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244"/>
                <a:ext cx="953" cy="12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67" name="Rectangle 951">
                <a:extLst>
                  <a:ext uri="{FF2B5EF4-FFF2-40B4-BE49-F238E27FC236}">
                    <a16:creationId xmlns:a16="http://schemas.microsoft.com/office/drawing/2014/main" id="{ED73B57B-086C-42D5-94D1-67A975BE78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256"/>
                <a:ext cx="953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68" name="Rectangle 952">
                <a:extLst>
                  <a:ext uri="{FF2B5EF4-FFF2-40B4-BE49-F238E27FC236}">
                    <a16:creationId xmlns:a16="http://schemas.microsoft.com/office/drawing/2014/main" id="{DE130E1B-50D0-44C0-B3AA-4053F85C0B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267"/>
                <a:ext cx="953" cy="12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69" name="Rectangle 953">
                <a:extLst>
                  <a:ext uri="{FF2B5EF4-FFF2-40B4-BE49-F238E27FC236}">
                    <a16:creationId xmlns:a16="http://schemas.microsoft.com/office/drawing/2014/main" id="{A4C504B6-9012-4F8D-8B99-629EBD677B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279"/>
                <a:ext cx="953" cy="12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70" name="Rectangle 954">
                <a:extLst>
                  <a:ext uri="{FF2B5EF4-FFF2-40B4-BE49-F238E27FC236}">
                    <a16:creationId xmlns:a16="http://schemas.microsoft.com/office/drawing/2014/main" id="{5F593BDF-E67B-41E5-924F-E3B06C3F60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291"/>
                <a:ext cx="953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71" name="Rectangle 955">
                <a:extLst>
                  <a:ext uri="{FF2B5EF4-FFF2-40B4-BE49-F238E27FC236}">
                    <a16:creationId xmlns:a16="http://schemas.microsoft.com/office/drawing/2014/main" id="{2754D167-4BFA-43B7-99E3-964FD56295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302"/>
                <a:ext cx="953" cy="12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72" name="Rectangle 956">
                <a:extLst>
                  <a:ext uri="{FF2B5EF4-FFF2-40B4-BE49-F238E27FC236}">
                    <a16:creationId xmlns:a16="http://schemas.microsoft.com/office/drawing/2014/main" id="{547E0377-772B-4555-B6C7-7436BFBF58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314"/>
                <a:ext cx="953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73" name="Rectangle 957">
                <a:extLst>
                  <a:ext uri="{FF2B5EF4-FFF2-40B4-BE49-F238E27FC236}">
                    <a16:creationId xmlns:a16="http://schemas.microsoft.com/office/drawing/2014/main" id="{CE5DAC98-48F0-45F5-B1BD-7D744144C4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326"/>
                <a:ext cx="953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74" name="Rectangle 958">
                <a:extLst>
                  <a:ext uri="{FF2B5EF4-FFF2-40B4-BE49-F238E27FC236}">
                    <a16:creationId xmlns:a16="http://schemas.microsoft.com/office/drawing/2014/main" id="{4C034D17-89B3-4C8C-A014-970C04B58E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338"/>
                <a:ext cx="953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75" name="Rectangle 959">
                <a:extLst>
                  <a:ext uri="{FF2B5EF4-FFF2-40B4-BE49-F238E27FC236}">
                    <a16:creationId xmlns:a16="http://schemas.microsoft.com/office/drawing/2014/main" id="{4321ACBF-6D06-47F5-91CF-F0B7BF04F1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349"/>
                <a:ext cx="953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76" name="Rectangle 960">
                <a:extLst>
                  <a:ext uri="{FF2B5EF4-FFF2-40B4-BE49-F238E27FC236}">
                    <a16:creationId xmlns:a16="http://schemas.microsoft.com/office/drawing/2014/main" id="{F73D74CC-2C02-4A44-8F1E-B25346233D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361"/>
                <a:ext cx="953" cy="12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77" name="Rectangle 961">
                <a:extLst>
                  <a:ext uri="{FF2B5EF4-FFF2-40B4-BE49-F238E27FC236}">
                    <a16:creationId xmlns:a16="http://schemas.microsoft.com/office/drawing/2014/main" id="{9C849FFA-C21F-47F0-A099-CBBF0CACCD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373"/>
                <a:ext cx="953" cy="12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78" name="Rectangle 962">
                <a:extLst>
                  <a:ext uri="{FF2B5EF4-FFF2-40B4-BE49-F238E27FC236}">
                    <a16:creationId xmlns:a16="http://schemas.microsoft.com/office/drawing/2014/main" id="{E59E75F1-1DD4-4212-A9DA-ACD63B693E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385"/>
                <a:ext cx="953" cy="11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79" name="Rectangle 963">
                <a:extLst>
                  <a:ext uri="{FF2B5EF4-FFF2-40B4-BE49-F238E27FC236}">
                    <a16:creationId xmlns:a16="http://schemas.microsoft.com/office/drawing/2014/main" id="{9D579039-1EE4-4B9A-90A1-927ADDD6AB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396"/>
                <a:ext cx="953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80" name="Rectangle 964">
                <a:extLst>
                  <a:ext uri="{FF2B5EF4-FFF2-40B4-BE49-F238E27FC236}">
                    <a16:creationId xmlns:a16="http://schemas.microsoft.com/office/drawing/2014/main" id="{B24A9798-4B6B-44B1-B007-9B4049BF0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408"/>
                <a:ext cx="953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81" name="Rectangle 965">
                <a:extLst>
                  <a:ext uri="{FF2B5EF4-FFF2-40B4-BE49-F238E27FC236}">
                    <a16:creationId xmlns:a16="http://schemas.microsoft.com/office/drawing/2014/main" id="{426E0D22-6672-4D9D-89B9-E8D655D0C0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420"/>
                <a:ext cx="953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82" name="Rectangle 966">
                <a:extLst>
                  <a:ext uri="{FF2B5EF4-FFF2-40B4-BE49-F238E27FC236}">
                    <a16:creationId xmlns:a16="http://schemas.microsoft.com/office/drawing/2014/main" id="{0C52EF10-416B-469E-8126-A31088F3CE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068"/>
                <a:ext cx="861" cy="12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83" name="Rectangle 967">
                <a:extLst>
                  <a:ext uri="{FF2B5EF4-FFF2-40B4-BE49-F238E27FC236}">
                    <a16:creationId xmlns:a16="http://schemas.microsoft.com/office/drawing/2014/main" id="{A0420E3F-7964-460B-9726-C6154E1164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080"/>
                <a:ext cx="861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84" name="Rectangle 968">
                <a:extLst>
                  <a:ext uri="{FF2B5EF4-FFF2-40B4-BE49-F238E27FC236}">
                    <a16:creationId xmlns:a16="http://schemas.microsoft.com/office/drawing/2014/main" id="{A72DDCCE-6CF7-417E-A104-25A33B8CC1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092"/>
                <a:ext cx="861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85" name="Rectangle 969">
                <a:extLst>
                  <a:ext uri="{FF2B5EF4-FFF2-40B4-BE49-F238E27FC236}">
                    <a16:creationId xmlns:a16="http://schemas.microsoft.com/office/drawing/2014/main" id="{48FFE1C8-8EE8-49B8-ADE4-0B6D4CEEE6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103"/>
                <a:ext cx="861" cy="12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86" name="Rectangle 970">
                <a:extLst>
                  <a:ext uri="{FF2B5EF4-FFF2-40B4-BE49-F238E27FC236}">
                    <a16:creationId xmlns:a16="http://schemas.microsoft.com/office/drawing/2014/main" id="{86647EF1-356F-4B31-95D8-7B9254683A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115"/>
                <a:ext cx="861" cy="12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87" name="Rectangle 971">
                <a:extLst>
                  <a:ext uri="{FF2B5EF4-FFF2-40B4-BE49-F238E27FC236}">
                    <a16:creationId xmlns:a16="http://schemas.microsoft.com/office/drawing/2014/main" id="{E53A85BD-1719-4D32-B419-1ABFF0181D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127"/>
                <a:ext cx="861" cy="11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88" name="Rectangle 972">
                <a:extLst>
                  <a:ext uri="{FF2B5EF4-FFF2-40B4-BE49-F238E27FC236}">
                    <a16:creationId xmlns:a16="http://schemas.microsoft.com/office/drawing/2014/main" id="{AC0FED04-0C86-4EB7-9BBF-145B59AAA2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138"/>
                <a:ext cx="861" cy="12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89" name="Rectangle 973">
                <a:extLst>
                  <a:ext uri="{FF2B5EF4-FFF2-40B4-BE49-F238E27FC236}">
                    <a16:creationId xmlns:a16="http://schemas.microsoft.com/office/drawing/2014/main" id="{66C5EEFC-D9F6-4810-8427-6A80BD2699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150"/>
                <a:ext cx="861" cy="12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90" name="Rectangle 974">
                <a:extLst>
                  <a:ext uri="{FF2B5EF4-FFF2-40B4-BE49-F238E27FC236}">
                    <a16:creationId xmlns:a16="http://schemas.microsoft.com/office/drawing/2014/main" id="{3DB9E816-4439-49BF-9EAB-A9B998B8A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162"/>
                <a:ext cx="861" cy="12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91" name="Rectangle 975">
                <a:extLst>
                  <a:ext uri="{FF2B5EF4-FFF2-40B4-BE49-F238E27FC236}">
                    <a16:creationId xmlns:a16="http://schemas.microsoft.com/office/drawing/2014/main" id="{0DABA71D-6972-47BF-8827-C304954AA3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174"/>
                <a:ext cx="861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92" name="Rectangle 976">
                <a:extLst>
                  <a:ext uri="{FF2B5EF4-FFF2-40B4-BE49-F238E27FC236}">
                    <a16:creationId xmlns:a16="http://schemas.microsoft.com/office/drawing/2014/main" id="{939FEF5E-F99A-48EB-92D5-85381E7D41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185"/>
                <a:ext cx="861" cy="12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93" name="Rectangle 977">
                <a:extLst>
                  <a:ext uri="{FF2B5EF4-FFF2-40B4-BE49-F238E27FC236}">
                    <a16:creationId xmlns:a16="http://schemas.microsoft.com/office/drawing/2014/main" id="{6BD04E75-E0F8-4351-BD16-20F8E181FA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197"/>
                <a:ext cx="861" cy="12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94" name="Rectangle 978">
                <a:extLst>
                  <a:ext uri="{FF2B5EF4-FFF2-40B4-BE49-F238E27FC236}">
                    <a16:creationId xmlns:a16="http://schemas.microsoft.com/office/drawing/2014/main" id="{EC95974F-AA8C-4DF8-A41B-6539F242A1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209"/>
                <a:ext cx="861" cy="12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95" name="Rectangle 979">
                <a:extLst>
                  <a:ext uri="{FF2B5EF4-FFF2-40B4-BE49-F238E27FC236}">
                    <a16:creationId xmlns:a16="http://schemas.microsoft.com/office/drawing/2014/main" id="{5EF0E385-247B-44C0-B13F-042A03FFB9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221"/>
                <a:ext cx="861" cy="11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96" name="Rectangle 980">
                <a:extLst>
                  <a:ext uri="{FF2B5EF4-FFF2-40B4-BE49-F238E27FC236}">
                    <a16:creationId xmlns:a16="http://schemas.microsoft.com/office/drawing/2014/main" id="{F5100822-D49D-4025-BBC4-C5D0EB5855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232"/>
                <a:ext cx="861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97" name="Rectangle 981">
                <a:extLst>
                  <a:ext uri="{FF2B5EF4-FFF2-40B4-BE49-F238E27FC236}">
                    <a16:creationId xmlns:a16="http://schemas.microsoft.com/office/drawing/2014/main" id="{A5BAAB39-ED47-4E20-AAB0-87530400E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244"/>
                <a:ext cx="861" cy="12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98" name="Rectangle 982">
                <a:extLst>
                  <a:ext uri="{FF2B5EF4-FFF2-40B4-BE49-F238E27FC236}">
                    <a16:creationId xmlns:a16="http://schemas.microsoft.com/office/drawing/2014/main" id="{ABF9CAED-868E-400E-85E7-BC1F145B3F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256"/>
                <a:ext cx="861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99" name="Rectangle 983">
                <a:extLst>
                  <a:ext uri="{FF2B5EF4-FFF2-40B4-BE49-F238E27FC236}">
                    <a16:creationId xmlns:a16="http://schemas.microsoft.com/office/drawing/2014/main" id="{5A2816F1-43B1-4DD1-B69E-41998C2C76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267"/>
                <a:ext cx="861" cy="12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00" name="Rectangle 984">
                <a:extLst>
                  <a:ext uri="{FF2B5EF4-FFF2-40B4-BE49-F238E27FC236}">
                    <a16:creationId xmlns:a16="http://schemas.microsoft.com/office/drawing/2014/main" id="{2219647A-1D23-4D8C-BEBD-6DDA78FFE3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279"/>
                <a:ext cx="861" cy="12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01" name="Rectangle 985">
                <a:extLst>
                  <a:ext uri="{FF2B5EF4-FFF2-40B4-BE49-F238E27FC236}">
                    <a16:creationId xmlns:a16="http://schemas.microsoft.com/office/drawing/2014/main" id="{346269ED-696D-47FE-A6F4-E21D387C38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291"/>
                <a:ext cx="861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02" name="Rectangle 986">
                <a:extLst>
                  <a:ext uri="{FF2B5EF4-FFF2-40B4-BE49-F238E27FC236}">
                    <a16:creationId xmlns:a16="http://schemas.microsoft.com/office/drawing/2014/main" id="{BDD608EB-6797-491B-ABFB-EA4EBEB019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302"/>
                <a:ext cx="861" cy="12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03" name="Rectangle 987">
                <a:extLst>
                  <a:ext uri="{FF2B5EF4-FFF2-40B4-BE49-F238E27FC236}">
                    <a16:creationId xmlns:a16="http://schemas.microsoft.com/office/drawing/2014/main" id="{9C72B86B-5176-4B84-B082-7EC47A456E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314"/>
                <a:ext cx="861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04" name="Rectangle 988">
                <a:extLst>
                  <a:ext uri="{FF2B5EF4-FFF2-40B4-BE49-F238E27FC236}">
                    <a16:creationId xmlns:a16="http://schemas.microsoft.com/office/drawing/2014/main" id="{6392BA1E-6477-42DE-AD66-2D13A66370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326"/>
                <a:ext cx="861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05" name="Rectangle 989">
                <a:extLst>
                  <a:ext uri="{FF2B5EF4-FFF2-40B4-BE49-F238E27FC236}">
                    <a16:creationId xmlns:a16="http://schemas.microsoft.com/office/drawing/2014/main" id="{2BC8F5CB-37C2-4AE7-B84D-0F743382CD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338"/>
                <a:ext cx="861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06" name="Rectangle 990">
                <a:extLst>
                  <a:ext uri="{FF2B5EF4-FFF2-40B4-BE49-F238E27FC236}">
                    <a16:creationId xmlns:a16="http://schemas.microsoft.com/office/drawing/2014/main" id="{CA185927-BB62-468E-9065-03E8C1DB62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349"/>
                <a:ext cx="861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07" name="Rectangle 991">
                <a:extLst>
                  <a:ext uri="{FF2B5EF4-FFF2-40B4-BE49-F238E27FC236}">
                    <a16:creationId xmlns:a16="http://schemas.microsoft.com/office/drawing/2014/main" id="{F06BAE43-544D-4688-A1BC-3B0A73916D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361"/>
                <a:ext cx="861" cy="12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08" name="Rectangle 992">
                <a:extLst>
                  <a:ext uri="{FF2B5EF4-FFF2-40B4-BE49-F238E27FC236}">
                    <a16:creationId xmlns:a16="http://schemas.microsoft.com/office/drawing/2014/main" id="{4ADEDA50-E107-464B-A66E-FA1AF28505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373"/>
                <a:ext cx="861" cy="12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09" name="Rectangle 993">
                <a:extLst>
                  <a:ext uri="{FF2B5EF4-FFF2-40B4-BE49-F238E27FC236}">
                    <a16:creationId xmlns:a16="http://schemas.microsoft.com/office/drawing/2014/main" id="{367F331B-C3AF-43D8-8608-CE18F9FEDC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385"/>
                <a:ext cx="861" cy="11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10" name="Rectangle 994">
                <a:extLst>
                  <a:ext uri="{FF2B5EF4-FFF2-40B4-BE49-F238E27FC236}">
                    <a16:creationId xmlns:a16="http://schemas.microsoft.com/office/drawing/2014/main" id="{B3D78A06-D780-4A51-9D7D-C17172846D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396"/>
                <a:ext cx="861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11" name="Rectangle 995">
                <a:extLst>
                  <a:ext uri="{FF2B5EF4-FFF2-40B4-BE49-F238E27FC236}">
                    <a16:creationId xmlns:a16="http://schemas.microsoft.com/office/drawing/2014/main" id="{539AFA14-22D2-46E7-A8A8-9B8BDA2AEE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408"/>
                <a:ext cx="861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12" name="Rectangle 996">
                <a:extLst>
                  <a:ext uri="{FF2B5EF4-FFF2-40B4-BE49-F238E27FC236}">
                    <a16:creationId xmlns:a16="http://schemas.microsoft.com/office/drawing/2014/main" id="{807B5485-3C87-4908-B963-12B9E0896C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420"/>
                <a:ext cx="8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13" name="Rectangle 997">
                <a:extLst>
                  <a:ext uri="{FF2B5EF4-FFF2-40B4-BE49-F238E27FC236}">
                    <a16:creationId xmlns:a16="http://schemas.microsoft.com/office/drawing/2014/main" id="{BFD5D71F-1FB2-4B39-9304-ABF4B201BF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074"/>
                <a:ext cx="861" cy="35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14" name="Rectangle 998">
                <a:extLst>
                  <a:ext uri="{FF2B5EF4-FFF2-40B4-BE49-F238E27FC236}">
                    <a16:creationId xmlns:a16="http://schemas.microsoft.com/office/drawing/2014/main" id="{68F1A2C8-ED36-4D5F-B144-B6285EFEEF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068"/>
                <a:ext cx="861" cy="12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15" name="Rectangle 999">
                <a:extLst>
                  <a:ext uri="{FF2B5EF4-FFF2-40B4-BE49-F238E27FC236}">
                    <a16:creationId xmlns:a16="http://schemas.microsoft.com/office/drawing/2014/main" id="{591DD204-F409-48A5-89DB-894E6781A1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080"/>
                <a:ext cx="861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16" name="Rectangle 1000">
                <a:extLst>
                  <a:ext uri="{FF2B5EF4-FFF2-40B4-BE49-F238E27FC236}">
                    <a16:creationId xmlns:a16="http://schemas.microsoft.com/office/drawing/2014/main" id="{B4795615-C35E-48A9-AE02-971FDE56B8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092"/>
                <a:ext cx="861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17" name="Rectangle 1001">
                <a:extLst>
                  <a:ext uri="{FF2B5EF4-FFF2-40B4-BE49-F238E27FC236}">
                    <a16:creationId xmlns:a16="http://schemas.microsoft.com/office/drawing/2014/main" id="{F2B4976B-8213-4E17-B3FE-38197F44F6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103"/>
                <a:ext cx="861" cy="12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18" name="Rectangle 1002">
                <a:extLst>
                  <a:ext uri="{FF2B5EF4-FFF2-40B4-BE49-F238E27FC236}">
                    <a16:creationId xmlns:a16="http://schemas.microsoft.com/office/drawing/2014/main" id="{1F9FEFC4-2265-4B66-8910-C851402C6F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115"/>
                <a:ext cx="861" cy="12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19" name="Rectangle 1003">
                <a:extLst>
                  <a:ext uri="{FF2B5EF4-FFF2-40B4-BE49-F238E27FC236}">
                    <a16:creationId xmlns:a16="http://schemas.microsoft.com/office/drawing/2014/main" id="{2362A8C3-6C2A-4FA5-A079-2041E205BF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127"/>
                <a:ext cx="861" cy="11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20" name="Rectangle 1004">
                <a:extLst>
                  <a:ext uri="{FF2B5EF4-FFF2-40B4-BE49-F238E27FC236}">
                    <a16:creationId xmlns:a16="http://schemas.microsoft.com/office/drawing/2014/main" id="{0858CB1C-37C7-4B08-AAF3-E029A7E0CA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138"/>
                <a:ext cx="861" cy="12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21" name="Rectangle 1005">
                <a:extLst>
                  <a:ext uri="{FF2B5EF4-FFF2-40B4-BE49-F238E27FC236}">
                    <a16:creationId xmlns:a16="http://schemas.microsoft.com/office/drawing/2014/main" id="{77CC3E70-BE77-481A-95A5-B3BBAC65F7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150"/>
                <a:ext cx="861" cy="12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22" name="Rectangle 1006">
                <a:extLst>
                  <a:ext uri="{FF2B5EF4-FFF2-40B4-BE49-F238E27FC236}">
                    <a16:creationId xmlns:a16="http://schemas.microsoft.com/office/drawing/2014/main" id="{F5FD56F4-4369-4036-98C0-F09DDBEBE7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162"/>
                <a:ext cx="861" cy="12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23" name="Rectangle 1007">
                <a:extLst>
                  <a:ext uri="{FF2B5EF4-FFF2-40B4-BE49-F238E27FC236}">
                    <a16:creationId xmlns:a16="http://schemas.microsoft.com/office/drawing/2014/main" id="{E4225412-AF44-4E6F-8A20-83F194F01B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174"/>
                <a:ext cx="861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24" name="Rectangle 1008">
                <a:extLst>
                  <a:ext uri="{FF2B5EF4-FFF2-40B4-BE49-F238E27FC236}">
                    <a16:creationId xmlns:a16="http://schemas.microsoft.com/office/drawing/2014/main" id="{9E464040-22B9-44F4-8A10-695EF4D7A0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185"/>
                <a:ext cx="861" cy="12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25" name="Rectangle 1009">
                <a:extLst>
                  <a:ext uri="{FF2B5EF4-FFF2-40B4-BE49-F238E27FC236}">
                    <a16:creationId xmlns:a16="http://schemas.microsoft.com/office/drawing/2014/main" id="{0B5FC2B7-76DD-41E8-8C5F-CB0A3585E4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197"/>
                <a:ext cx="861" cy="12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26" name="Rectangle 1010">
                <a:extLst>
                  <a:ext uri="{FF2B5EF4-FFF2-40B4-BE49-F238E27FC236}">
                    <a16:creationId xmlns:a16="http://schemas.microsoft.com/office/drawing/2014/main" id="{3A235800-0988-485C-9947-08572F1B5C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209"/>
                <a:ext cx="861" cy="12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27" name="Rectangle 1011">
                <a:extLst>
                  <a:ext uri="{FF2B5EF4-FFF2-40B4-BE49-F238E27FC236}">
                    <a16:creationId xmlns:a16="http://schemas.microsoft.com/office/drawing/2014/main" id="{A6CB2FC3-6480-4D96-9C45-1EB94BCD8B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221"/>
                <a:ext cx="861" cy="11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28" name="Rectangle 1012">
                <a:extLst>
                  <a:ext uri="{FF2B5EF4-FFF2-40B4-BE49-F238E27FC236}">
                    <a16:creationId xmlns:a16="http://schemas.microsoft.com/office/drawing/2014/main" id="{22474EA4-5A40-4A42-8440-BAC0109100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232"/>
                <a:ext cx="861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29" name="Rectangle 1013">
                <a:extLst>
                  <a:ext uri="{FF2B5EF4-FFF2-40B4-BE49-F238E27FC236}">
                    <a16:creationId xmlns:a16="http://schemas.microsoft.com/office/drawing/2014/main" id="{DEBBA53D-15F0-40A3-A247-22DD524B06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244"/>
                <a:ext cx="861" cy="12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30" name="Rectangle 1014">
                <a:extLst>
                  <a:ext uri="{FF2B5EF4-FFF2-40B4-BE49-F238E27FC236}">
                    <a16:creationId xmlns:a16="http://schemas.microsoft.com/office/drawing/2014/main" id="{0D88D746-8A42-46BB-9674-822AABCE7F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256"/>
                <a:ext cx="861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31" name="Rectangle 1015">
                <a:extLst>
                  <a:ext uri="{FF2B5EF4-FFF2-40B4-BE49-F238E27FC236}">
                    <a16:creationId xmlns:a16="http://schemas.microsoft.com/office/drawing/2014/main" id="{9974299F-E464-4346-9611-C470FD190D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267"/>
                <a:ext cx="861" cy="12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</p:grpSp>
        <p:grpSp>
          <p:nvGrpSpPr>
            <p:cNvPr id="119818" name="Group 1016">
              <a:extLst>
                <a:ext uri="{FF2B5EF4-FFF2-40B4-BE49-F238E27FC236}">
                  <a16:creationId xmlns:a16="http://schemas.microsoft.com/office/drawing/2014/main" id="{02B804DC-96D4-4D60-8A66-B4C9F9A484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7" y="2279"/>
              <a:ext cx="4940" cy="503"/>
              <a:chOff x="457" y="2279"/>
              <a:chExt cx="4940" cy="503"/>
            </a:xfrm>
          </p:grpSpPr>
          <p:sp>
            <p:nvSpPr>
              <p:cNvPr id="120932" name="Rectangle 1017">
                <a:extLst>
                  <a:ext uri="{FF2B5EF4-FFF2-40B4-BE49-F238E27FC236}">
                    <a16:creationId xmlns:a16="http://schemas.microsoft.com/office/drawing/2014/main" id="{38DDC146-36DE-4FAA-B7B6-2981BC5420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279"/>
                <a:ext cx="861" cy="12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33" name="Rectangle 1018">
                <a:extLst>
                  <a:ext uri="{FF2B5EF4-FFF2-40B4-BE49-F238E27FC236}">
                    <a16:creationId xmlns:a16="http://schemas.microsoft.com/office/drawing/2014/main" id="{313C6D85-FB12-42F2-9C71-8620634E3E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291"/>
                <a:ext cx="861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34" name="Rectangle 1019">
                <a:extLst>
                  <a:ext uri="{FF2B5EF4-FFF2-40B4-BE49-F238E27FC236}">
                    <a16:creationId xmlns:a16="http://schemas.microsoft.com/office/drawing/2014/main" id="{A0718AEA-53F1-41C4-BCF6-A4A4FAA327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302"/>
                <a:ext cx="861" cy="12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35" name="Rectangle 1020">
                <a:extLst>
                  <a:ext uri="{FF2B5EF4-FFF2-40B4-BE49-F238E27FC236}">
                    <a16:creationId xmlns:a16="http://schemas.microsoft.com/office/drawing/2014/main" id="{3D9479CF-5534-40B3-8150-0A9ECB2E08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314"/>
                <a:ext cx="861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36" name="Rectangle 1021">
                <a:extLst>
                  <a:ext uri="{FF2B5EF4-FFF2-40B4-BE49-F238E27FC236}">
                    <a16:creationId xmlns:a16="http://schemas.microsoft.com/office/drawing/2014/main" id="{8B272DAD-795A-4B73-B1D7-F74DB05E2F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326"/>
                <a:ext cx="861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37" name="Rectangle 1022">
                <a:extLst>
                  <a:ext uri="{FF2B5EF4-FFF2-40B4-BE49-F238E27FC236}">
                    <a16:creationId xmlns:a16="http://schemas.microsoft.com/office/drawing/2014/main" id="{52B587FE-5A58-4E63-9FD7-B263B09305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338"/>
                <a:ext cx="861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38" name="Rectangle 1023">
                <a:extLst>
                  <a:ext uri="{FF2B5EF4-FFF2-40B4-BE49-F238E27FC236}">
                    <a16:creationId xmlns:a16="http://schemas.microsoft.com/office/drawing/2014/main" id="{9A33EFEA-1C10-44A2-B726-34BD6247A4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349"/>
                <a:ext cx="861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39" name="Rectangle 1024">
                <a:extLst>
                  <a:ext uri="{FF2B5EF4-FFF2-40B4-BE49-F238E27FC236}">
                    <a16:creationId xmlns:a16="http://schemas.microsoft.com/office/drawing/2014/main" id="{232AD971-76D0-4A67-A962-563EF1EE89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361"/>
                <a:ext cx="861" cy="12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40" name="Rectangle 1025">
                <a:extLst>
                  <a:ext uri="{FF2B5EF4-FFF2-40B4-BE49-F238E27FC236}">
                    <a16:creationId xmlns:a16="http://schemas.microsoft.com/office/drawing/2014/main" id="{352518C3-3A81-4F1C-839A-48BE488CEE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373"/>
                <a:ext cx="861" cy="12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41" name="Rectangle 1026">
                <a:extLst>
                  <a:ext uri="{FF2B5EF4-FFF2-40B4-BE49-F238E27FC236}">
                    <a16:creationId xmlns:a16="http://schemas.microsoft.com/office/drawing/2014/main" id="{0160BBC2-403D-48AC-B86D-1FC83AD6DE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385"/>
                <a:ext cx="861" cy="11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42" name="Rectangle 1027">
                <a:extLst>
                  <a:ext uri="{FF2B5EF4-FFF2-40B4-BE49-F238E27FC236}">
                    <a16:creationId xmlns:a16="http://schemas.microsoft.com/office/drawing/2014/main" id="{BE03A8DF-3E21-4253-BEF7-2C44A78287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396"/>
                <a:ext cx="861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43" name="Rectangle 1028">
                <a:extLst>
                  <a:ext uri="{FF2B5EF4-FFF2-40B4-BE49-F238E27FC236}">
                    <a16:creationId xmlns:a16="http://schemas.microsoft.com/office/drawing/2014/main" id="{09235581-4B12-4DD2-89C1-1542415E2B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408"/>
                <a:ext cx="861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44" name="Rectangle 1029">
                <a:extLst>
                  <a:ext uri="{FF2B5EF4-FFF2-40B4-BE49-F238E27FC236}">
                    <a16:creationId xmlns:a16="http://schemas.microsoft.com/office/drawing/2014/main" id="{9A772342-E98B-4E7F-85CE-C6343C404E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420"/>
                <a:ext cx="8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45" name="Rectangle 1030">
                <a:extLst>
                  <a:ext uri="{FF2B5EF4-FFF2-40B4-BE49-F238E27FC236}">
                    <a16:creationId xmlns:a16="http://schemas.microsoft.com/office/drawing/2014/main" id="{F6A55EB8-B2EC-4E59-8E7B-E97A2E0F10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420"/>
                <a:ext cx="1452" cy="12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46" name="Rectangle 1031">
                <a:extLst>
                  <a:ext uri="{FF2B5EF4-FFF2-40B4-BE49-F238E27FC236}">
                    <a16:creationId xmlns:a16="http://schemas.microsoft.com/office/drawing/2014/main" id="{EEDE8551-429C-439A-81D2-81FE4FA6D7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432"/>
                <a:ext cx="1452" cy="12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47" name="Rectangle 1032">
                <a:extLst>
                  <a:ext uri="{FF2B5EF4-FFF2-40B4-BE49-F238E27FC236}">
                    <a16:creationId xmlns:a16="http://schemas.microsoft.com/office/drawing/2014/main" id="{6065461D-EC96-467C-B36E-EAC6B52468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444"/>
                <a:ext cx="1452" cy="12"/>
              </a:xfrm>
              <a:prstGeom prst="rect">
                <a:avLst/>
              </a:prstGeom>
              <a:solidFill>
                <a:srgbClr val="E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48" name="Rectangle 1033">
                <a:extLst>
                  <a:ext uri="{FF2B5EF4-FFF2-40B4-BE49-F238E27FC236}">
                    <a16:creationId xmlns:a16="http://schemas.microsoft.com/office/drawing/2014/main" id="{EA87C94F-4F22-49C6-BBE0-5DA81EE011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456"/>
                <a:ext cx="1452" cy="12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49" name="Rectangle 1034">
                <a:extLst>
                  <a:ext uri="{FF2B5EF4-FFF2-40B4-BE49-F238E27FC236}">
                    <a16:creationId xmlns:a16="http://schemas.microsoft.com/office/drawing/2014/main" id="{379C44BE-2BEE-4ADE-941C-EE7CB88011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468"/>
                <a:ext cx="1452" cy="11"/>
              </a:xfrm>
              <a:prstGeom prst="rect">
                <a:avLst/>
              </a:prstGeom>
              <a:solidFill>
                <a:srgbClr val="D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50" name="Rectangle 1035">
                <a:extLst>
                  <a:ext uri="{FF2B5EF4-FFF2-40B4-BE49-F238E27FC236}">
                    <a16:creationId xmlns:a16="http://schemas.microsoft.com/office/drawing/2014/main" id="{514B91C1-8B03-49E5-BC6E-7B04F0CBD5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479"/>
                <a:ext cx="1452" cy="12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51" name="Rectangle 1036">
                <a:extLst>
                  <a:ext uri="{FF2B5EF4-FFF2-40B4-BE49-F238E27FC236}">
                    <a16:creationId xmlns:a16="http://schemas.microsoft.com/office/drawing/2014/main" id="{EAC6F0BD-D896-4E85-860C-51A1449B15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491"/>
                <a:ext cx="1452" cy="12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52" name="Rectangle 1037">
                <a:extLst>
                  <a:ext uri="{FF2B5EF4-FFF2-40B4-BE49-F238E27FC236}">
                    <a16:creationId xmlns:a16="http://schemas.microsoft.com/office/drawing/2014/main" id="{E0A2261E-8AB0-48B8-8728-931C633A10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503"/>
                <a:ext cx="1452" cy="12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53" name="Rectangle 1038">
                <a:extLst>
                  <a:ext uri="{FF2B5EF4-FFF2-40B4-BE49-F238E27FC236}">
                    <a16:creationId xmlns:a16="http://schemas.microsoft.com/office/drawing/2014/main" id="{A0E405DA-F1E8-436F-BB7B-63D4DB6DE2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515"/>
                <a:ext cx="1452" cy="12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54" name="Rectangle 1039">
                <a:extLst>
                  <a:ext uri="{FF2B5EF4-FFF2-40B4-BE49-F238E27FC236}">
                    <a16:creationId xmlns:a16="http://schemas.microsoft.com/office/drawing/2014/main" id="{8B59C33F-C383-47C5-8FCA-AF0A8ACAD8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527"/>
                <a:ext cx="1452" cy="12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55" name="Rectangle 1040">
                <a:extLst>
                  <a:ext uri="{FF2B5EF4-FFF2-40B4-BE49-F238E27FC236}">
                    <a16:creationId xmlns:a16="http://schemas.microsoft.com/office/drawing/2014/main" id="{10EB29E1-63CD-40CF-9F01-7CE9FA377C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539"/>
                <a:ext cx="1452" cy="12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56" name="Rectangle 1041">
                <a:extLst>
                  <a:ext uri="{FF2B5EF4-FFF2-40B4-BE49-F238E27FC236}">
                    <a16:creationId xmlns:a16="http://schemas.microsoft.com/office/drawing/2014/main" id="{118F93D7-FCBD-4AE8-B0C1-1C5EE8C8F3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551"/>
                <a:ext cx="1452" cy="12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57" name="Rectangle 1042">
                <a:extLst>
                  <a:ext uri="{FF2B5EF4-FFF2-40B4-BE49-F238E27FC236}">
                    <a16:creationId xmlns:a16="http://schemas.microsoft.com/office/drawing/2014/main" id="{95FE25D1-6E6C-4D6A-B9C8-88EB1AE4DD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563"/>
                <a:ext cx="1452" cy="11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58" name="Rectangle 1043">
                <a:extLst>
                  <a:ext uri="{FF2B5EF4-FFF2-40B4-BE49-F238E27FC236}">
                    <a16:creationId xmlns:a16="http://schemas.microsoft.com/office/drawing/2014/main" id="{02F3D839-4C48-4126-B6CA-1A943B47F1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574"/>
                <a:ext cx="1452" cy="12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59" name="Rectangle 1044">
                <a:extLst>
                  <a:ext uri="{FF2B5EF4-FFF2-40B4-BE49-F238E27FC236}">
                    <a16:creationId xmlns:a16="http://schemas.microsoft.com/office/drawing/2014/main" id="{DD0F396E-BAD7-4917-B0C4-4236507DA4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586"/>
                <a:ext cx="1452" cy="12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60" name="Rectangle 1045">
                <a:extLst>
                  <a:ext uri="{FF2B5EF4-FFF2-40B4-BE49-F238E27FC236}">
                    <a16:creationId xmlns:a16="http://schemas.microsoft.com/office/drawing/2014/main" id="{A6510026-E3D2-4633-A265-F85D8CC5EA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598"/>
                <a:ext cx="1452" cy="12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61" name="Rectangle 1046">
                <a:extLst>
                  <a:ext uri="{FF2B5EF4-FFF2-40B4-BE49-F238E27FC236}">
                    <a16:creationId xmlns:a16="http://schemas.microsoft.com/office/drawing/2014/main" id="{16224827-3B0F-4194-B60D-68B2A106A9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610"/>
                <a:ext cx="1452" cy="12"/>
              </a:xfrm>
              <a:prstGeom prst="rect">
                <a:avLst/>
              </a:prstGeom>
              <a:solidFill>
                <a:srgbClr val="7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62" name="Rectangle 1047">
                <a:extLst>
                  <a:ext uri="{FF2B5EF4-FFF2-40B4-BE49-F238E27FC236}">
                    <a16:creationId xmlns:a16="http://schemas.microsoft.com/office/drawing/2014/main" id="{18EBF25E-2F15-4FD5-B7A2-969BE565B0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622"/>
                <a:ext cx="1452" cy="11"/>
              </a:xfrm>
              <a:prstGeom prst="rect">
                <a:avLst/>
              </a:prstGeom>
              <a:solidFill>
                <a:srgbClr val="6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63" name="Rectangle 1048">
                <a:extLst>
                  <a:ext uri="{FF2B5EF4-FFF2-40B4-BE49-F238E27FC236}">
                    <a16:creationId xmlns:a16="http://schemas.microsoft.com/office/drawing/2014/main" id="{3D4FAF96-064E-4B2E-AD55-2832894A98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633"/>
                <a:ext cx="1452" cy="13"/>
              </a:xfrm>
              <a:prstGeom prst="rect">
                <a:avLst/>
              </a:prstGeom>
              <a:solidFill>
                <a:srgbClr val="6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64" name="Rectangle 1049">
                <a:extLst>
                  <a:ext uri="{FF2B5EF4-FFF2-40B4-BE49-F238E27FC236}">
                    <a16:creationId xmlns:a16="http://schemas.microsoft.com/office/drawing/2014/main" id="{D963FED8-4460-46FD-B2A7-D742AC4B31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646"/>
                <a:ext cx="1452" cy="11"/>
              </a:xfrm>
              <a:prstGeom prst="rect">
                <a:avLst/>
              </a:prstGeom>
              <a:solidFill>
                <a:srgbClr val="5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65" name="Rectangle 1050">
                <a:extLst>
                  <a:ext uri="{FF2B5EF4-FFF2-40B4-BE49-F238E27FC236}">
                    <a16:creationId xmlns:a16="http://schemas.microsoft.com/office/drawing/2014/main" id="{34AF11C2-278A-4F52-B39C-52ED2E8A74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657"/>
                <a:ext cx="1452" cy="12"/>
              </a:xfrm>
              <a:prstGeom prst="rect">
                <a:avLst/>
              </a:prstGeom>
              <a:solidFill>
                <a:srgbClr val="5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66" name="Rectangle 1051">
                <a:extLst>
                  <a:ext uri="{FF2B5EF4-FFF2-40B4-BE49-F238E27FC236}">
                    <a16:creationId xmlns:a16="http://schemas.microsoft.com/office/drawing/2014/main" id="{59CE21B8-8A29-4190-9AB1-7D996CAF3A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669"/>
                <a:ext cx="1452" cy="12"/>
              </a:xfrm>
              <a:prstGeom prst="rect">
                <a:avLst/>
              </a:prstGeom>
              <a:solidFill>
                <a:srgbClr val="4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67" name="Rectangle 1052">
                <a:extLst>
                  <a:ext uri="{FF2B5EF4-FFF2-40B4-BE49-F238E27FC236}">
                    <a16:creationId xmlns:a16="http://schemas.microsoft.com/office/drawing/2014/main" id="{C2AC5280-EC09-4574-B585-F165A93A72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681"/>
                <a:ext cx="1452" cy="12"/>
              </a:xfrm>
              <a:prstGeom prst="rect">
                <a:avLst/>
              </a:prstGeom>
              <a:solidFill>
                <a:srgbClr val="4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68" name="Rectangle 1053">
                <a:extLst>
                  <a:ext uri="{FF2B5EF4-FFF2-40B4-BE49-F238E27FC236}">
                    <a16:creationId xmlns:a16="http://schemas.microsoft.com/office/drawing/2014/main" id="{042EAC1F-3EBF-4ADE-AB7E-CBC917D388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693"/>
                <a:ext cx="1452" cy="12"/>
              </a:xfrm>
              <a:prstGeom prst="rect">
                <a:avLst/>
              </a:prstGeom>
              <a:solidFill>
                <a:srgbClr val="3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69" name="Rectangle 1054">
                <a:extLst>
                  <a:ext uri="{FF2B5EF4-FFF2-40B4-BE49-F238E27FC236}">
                    <a16:creationId xmlns:a16="http://schemas.microsoft.com/office/drawing/2014/main" id="{A6E24183-CB7B-42D5-BC90-43D547C11E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705"/>
                <a:ext cx="1452" cy="12"/>
              </a:xfrm>
              <a:prstGeom prst="rect">
                <a:avLst/>
              </a:prstGeom>
              <a:solidFill>
                <a:srgbClr val="3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70" name="Rectangle 1055">
                <a:extLst>
                  <a:ext uri="{FF2B5EF4-FFF2-40B4-BE49-F238E27FC236}">
                    <a16:creationId xmlns:a16="http://schemas.microsoft.com/office/drawing/2014/main" id="{DE653C03-8B07-4DDD-A248-FD70C70CDC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717"/>
                <a:ext cx="1452" cy="12"/>
              </a:xfrm>
              <a:prstGeom prst="rect">
                <a:avLst/>
              </a:prstGeom>
              <a:solidFill>
                <a:srgbClr val="2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71" name="Rectangle 1056">
                <a:extLst>
                  <a:ext uri="{FF2B5EF4-FFF2-40B4-BE49-F238E27FC236}">
                    <a16:creationId xmlns:a16="http://schemas.microsoft.com/office/drawing/2014/main" id="{F237B0C3-5547-46CF-AF28-51332AF35C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729"/>
                <a:ext cx="1452" cy="12"/>
              </a:xfrm>
              <a:prstGeom prst="rect">
                <a:avLst/>
              </a:prstGeom>
              <a:solidFill>
                <a:srgbClr val="2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72" name="Rectangle 1057">
                <a:extLst>
                  <a:ext uri="{FF2B5EF4-FFF2-40B4-BE49-F238E27FC236}">
                    <a16:creationId xmlns:a16="http://schemas.microsoft.com/office/drawing/2014/main" id="{6B96A2AF-8D6F-4CD8-A67B-7F241A3DE5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741"/>
                <a:ext cx="1452" cy="11"/>
              </a:xfrm>
              <a:prstGeom prst="rect">
                <a:avLst/>
              </a:prstGeom>
              <a:solidFill>
                <a:srgbClr val="1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73" name="Rectangle 1058">
                <a:extLst>
                  <a:ext uri="{FF2B5EF4-FFF2-40B4-BE49-F238E27FC236}">
                    <a16:creationId xmlns:a16="http://schemas.microsoft.com/office/drawing/2014/main" id="{5163D127-AC69-4A82-8914-1382A9C475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752"/>
                <a:ext cx="1452" cy="12"/>
              </a:xfrm>
              <a:prstGeom prst="rect">
                <a:avLst/>
              </a:prstGeom>
              <a:solidFill>
                <a:srgbClr val="1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74" name="Rectangle 1059">
                <a:extLst>
                  <a:ext uri="{FF2B5EF4-FFF2-40B4-BE49-F238E27FC236}">
                    <a16:creationId xmlns:a16="http://schemas.microsoft.com/office/drawing/2014/main" id="{9C877384-4069-4B8B-A2DC-5E89914B0C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764"/>
                <a:ext cx="1452" cy="12"/>
              </a:xfrm>
              <a:prstGeom prst="rect">
                <a:avLst/>
              </a:prstGeom>
              <a:solidFill>
                <a:srgbClr val="0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75" name="Rectangle 1060">
                <a:extLst>
                  <a:ext uri="{FF2B5EF4-FFF2-40B4-BE49-F238E27FC236}">
                    <a16:creationId xmlns:a16="http://schemas.microsoft.com/office/drawing/2014/main" id="{5F513D72-3C7C-45F9-A589-D8DADA5182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776"/>
                <a:ext cx="1452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76" name="Rectangle 1061">
                <a:extLst>
                  <a:ext uri="{FF2B5EF4-FFF2-40B4-BE49-F238E27FC236}">
                    <a16:creationId xmlns:a16="http://schemas.microsoft.com/office/drawing/2014/main" id="{EBB884D5-912F-4605-8A6D-B37E03BF05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426"/>
                <a:ext cx="1452" cy="35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77" name="Rectangle 1062">
                <a:extLst>
                  <a:ext uri="{FF2B5EF4-FFF2-40B4-BE49-F238E27FC236}">
                    <a16:creationId xmlns:a16="http://schemas.microsoft.com/office/drawing/2014/main" id="{29F52017-AEF9-4FA8-B949-C9E0D133E5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420"/>
                <a:ext cx="1452" cy="12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78" name="Rectangle 1063">
                <a:extLst>
                  <a:ext uri="{FF2B5EF4-FFF2-40B4-BE49-F238E27FC236}">
                    <a16:creationId xmlns:a16="http://schemas.microsoft.com/office/drawing/2014/main" id="{EA1FFD88-6271-40C1-88CC-632045710D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432"/>
                <a:ext cx="1452" cy="12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79" name="Rectangle 1064">
                <a:extLst>
                  <a:ext uri="{FF2B5EF4-FFF2-40B4-BE49-F238E27FC236}">
                    <a16:creationId xmlns:a16="http://schemas.microsoft.com/office/drawing/2014/main" id="{2E61EE02-8BD6-4B64-A887-490FFF4D06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444"/>
                <a:ext cx="1452" cy="12"/>
              </a:xfrm>
              <a:prstGeom prst="rect">
                <a:avLst/>
              </a:prstGeom>
              <a:solidFill>
                <a:srgbClr val="E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80" name="Rectangle 1065">
                <a:extLst>
                  <a:ext uri="{FF2B5EF4-FFF2-40B4-BE49-F238E27FC236}">
                    <a16:creationId xmlns:a16="http://schemas.microsoft.com/office/drawing/2014/main" id="{9B3A88A2-8ED4-4DB3-AA8F-2F60C30981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456"/>
                <a:ext cx="1452" cy="12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81" name="Rectangle 1066">
                <a:extLst>
                  <a:ext uri="{FF2B5EF4-FFF2-40B4-BE49-F238E27FC236}">
                    <a16:creationId xmlns:a16="http://schemas.microsoft.com/office/drawing/2014/main" id="{D2032E5D-C04E-48F4-889E-925BEBE93C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468"/>
                <a:ext cx="1452" cy="11"/>
              </a:xfrm>
              <a:prstGeom prst="rect">
                <a:avLst/>
              </a:prstGeom>
              <a:solidFill>
                <a:srgbClr val="D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82" name="Rectangle 1067">
                <a:extLst>
                  <a:ext uri="{FF2B5EF4-FFF2-40B4-BE49-F238E27FC236}">
                    <a16:creationId xmlns:a16="http://schemas.microsoft.com/office/drawing/2014/main" id="{4452A2C3-6FCE-4803-9E5D-DFD2AB142D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479"/>
                <a:ext cx="1452" cy="12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83" name="Rectangle 1068">
                <a:extLst>
                  <a:ext uri="{FF2B5EF4-FFF2-40B4-BE49-F238E27FC236}">
                    <a16:creationId xmlns:a16="http://schemas.microsoft.com/office/drawing/2014/main" id="{B9B50D0D-7D0F-4F9C-ABBB-CC1D9278CD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491"/>
                <a:ext cx="1452" cy="12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84" name="Rectangle 1069">
                <a:extLst>
                  <a:ext uri="{FF2B5EF4-FFF2-40B4-BE49-F238E27FC236}">
                    <a16:creationId xmlns:a16="http://schemas.microsoft.com/office/drawing/2014/main" id="{D7DAA9D4-B20A-4F10-AAB7-9581A8519B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503"/>
                <a:ext cx="1452" cy="12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85" name="Rectangle 1070">
                <a:extLst>
                  <a:ext uri="{FF2B5EF4-FFF2-40B4-BE49-F238E27FC236}">
                    <a16:creationId xmlns:a16="http://schemas.microsoft.com/office/drawing/2014/main" id="{293778FB-D453-4748-990E-E96075EC83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515"/>
                <a:ext cx="1452" cy="12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86" name="Rectangle 1071">
                <a:extLst>
                  <a:ext uri="{FF2B5EF4-FFF2-40B4-BE49-F238E27FC236}">
                    <a16:creationId xmlns:a16="http://schemas.microsoft.com/office/drawing/2014/main" id="{07F6A63C-3A92-4329-AFA7-FE15EE2922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527"/>
                <a:ext cx="1452" cy="12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87" name="Rectangle 1072">
                <a:extLst>
                  <a:ext uri="{FF2B5EF4-FFF2-40B4-BE49-F238E27FC236}">
                    <a16:creationId xmlns:a16="http://schemas.microsoft.com/office/drawing/2014/main" id="{014B3807-D3D7-4E90-BCB2-1353B3EC63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539"/>
                <a:ext cx="1452" cy="12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88" name="Rectangle 1073">
                <a:extLst>
                  <a:ext uri="{FF2B5EF4-FFF2-40B4-BE49-F238E27FC236}">
                    <a16:creationId xmlns:a16="http://schemas.microsoft.com/office/drawing/2014/main" id="{F2F4F682-4D0E-41E9-9622-4B6A0A9D80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551"/>
                <a:ext cx="1452" cy="12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89" name="Rectangle 1074">
                <a:extLst>
                  <a:ext uri="{FF2B5EF4-FFF2-40B4-BE49-F238E27FC236}">
                    <a16:creationId xmlns:a16="http://schemas.microsoft.com/office/drawing/2014/main" id="{6111A68B-C421-4AA9-BE58-77FAA5C98F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563"/>
                <a:ext cx="1452" cy="11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90" name="Rectangle 1075">
                <a:extLst>
                  <a:ext uri="{FF2B5EF4-FFF2-40B4-BE49-F238E27FC236}">
                    <a16:creationId xmlns:a16="http://schemas.microsoft.com/office/drawing/2014/main" id="{DEDE42C6-0604-4A70-9A44-8641366128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574"/>
                <a:ext cx="1452" cy="12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91" name="Rectangle 1076">
                <a:extLst>
                  <a:ext uri="{FF2B5EF4-FFF2-40B4-BE49-F238E27FC236}">
                    <a16:creationId xmlns:a16="http://schemas.microsoft.com/office/drawing/2014/main" id="{DE5EF93E-0C48-4636-AEDE-C24C8E964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586"/>
                <a:ext cx="1452" cy="12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92" name="Rectangle 1077">
                <a:extLst>
                  <a:ext uri="{FF2B5EF4-FFF2-40B4-BE49-F238E27FC236}">
                    <a16:creationId xmlns:a16="http://schemas.microsoft.com/office/drawing/2014/main" id="{0FE1D4AB-2C99-4610-ADC3-C7973A66B0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598"/>
                <a:ext cx="1452" cy="12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93" name="Rectangle 1078">
                <a:extLst>
                  <a:ext uri="{FF2B5EF4-FFF2-40B4-BE49-F238E27FC236}">
                    <a16:creationId xmlns:a16="http://schemas.microsoft.com/office/drawing/2014/main" id="{9C1FA014-ECB9-442F-8EA3-168D2CAE96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610"/>
                <a:ext cx="1452" cy="12"/>
              </a:xfrm>
              <a:prstGeom prst="rect">
                <a:avLst/>
              </a:prstGeom>
              <a:solidFill>
                <a:srgbClr val="7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94" name="Rectangle 1079">
                <a:extLst>
                  <a:ext uri="{FF2B5EF4-FFF2-40B4-BE49-F238E27FC236}">
                    <a16:creationId xmlns:a16="http://schemas.microsoft.com/office/drawing/2014/main" id="{B8A8CD35-BAF4-46D8-BC50-F2A78DEF4B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622"/>
                <a:ext cx="1452" cy="11"/>
              </a:xfrm>
              <a:prstGeom prst="rect">
                <a:avLst/>
              </a:prstGeom>
              <a:solidFill>
                <a:srgbClr val="6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95" name="Rectangle 1080">
                <a:extLst>
                  <a:ext uri="{FF2B5EF4-FFF2-40B4-BE49-F238E27FC236}">
                    <a16:creationId xmlns:a16="http://schemas.microsoft.com/office/drawing/2014/main" id="{C6D810A7-7C56-48D6-8ACF-DAD299D6FE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633"/>
                <a:ext cx="1452" cy="13"/>
              </a:xfrm>
              <a:prstGeom prst="rect">
                <a:avLst/>
              </a:prstGeom>
              <a:solidFill>
                <a:srgbClr val="6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96" name="Rectangle 1081">
                <a:extLst>
                  <a:ext uri="{FF2B5EF4-FFF2-40B4-BE49-F238E27FC236}">
                    <a16:creationId xmlns:a16="http://schemas.microsoft.com/office/drawing/2014/main" id="{5830B982-7F89-4A19-9770-43558FAB00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646"/>
                <a:ext cx="1452" cy="11"/>
              </a:xfrm>
              <a:prstGeom prst="rect">
                <a:avLst/>
              </a:prstGeom>
              <a:solidFill>
                <a:srgbClr val="5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97" name="Rectangle 1082">
                <a:extLst>
                  <a:ext uri="{FF2B5EF4-FFF2-40B4-BE49-F238E27FC236}">
                    <a16:creationId xmlns:a16="http://schemas.microsoft.com/office/drawing/2014/main" id="{157611D4-EA05-4E65-B6F7-CC70BF92F6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657"/>
                <a:ext cx="1452" cy="12"/>
              </a:xfrm>
              <a:prstGeom prst="rect">
                <a:avLst/>
              </a:prstGeom>
              <a:solidFill>
                <a:srgbClr val="5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98" name="Rectangle 1083">
                <a:extLst>
                  <a:ext uri="{FF2B5EF4-FFF2-40B4-BE49-F238E27FC236}">
                    <a16:creationId xmlns:a16="http://schemas.microsoft.com/office/drawing/2014/main" id="{BE2FEE9A-91E3-4C77-9EEA-1B2B999A51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669"/>
                <a:ext cx="1452" cy="12"/>
              </a:xfrm>
              <a:prstGeom prst="rect">
                <a:avLst/>
              </a:prstGeom>
              <a:solidFill>
                <a:srgbClr val="4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99" name="Rectangle 1084">
                <a:extLst>
                  <a:ext uri="{FF2B5EF4-FFF2-40B4-BE49-F238E27FC236}">
                    <a16:creationId xmlns:a16="http://schemas.microsoft.com/office/drawing/2014/main" id="{71D8DD10-8114-410D-9565-0E4CA164F6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681"/>
                <a:ext cx="1452" cy="12"/>
              </a:xfrm>
              <a:prstGeom prst="rect">
                <a:avLst/>
              </a:prstGeom>
              <a:solidFill>
                <a:srgbClr val="4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00" name="Rectangle 1085">
                <a:extLst>
                  <a:ext uri="{FF2B5EF4-FFF2-40B4-BE49-F238E27FC236}">
                    <a16:creationId xmlns:a16="http://schemas.microsoft.com/office/drawing/2014/main" id="{6204A0B8-072A-44DA-8E99-D43732C252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693"/>
                <a:ext cx="1452" cy="12"/>
              </a:xfrm>
              <a:prstGeom prst="rect">
                <a:avLst/>
              </a:prstGeom>
              <a:solidFill>
                <a:srgbClr val="3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01" name="Rectangle 1086">
                <a:extLst>
                  <a:ext uri="{FF2B5EF4-FFF2-40B4-BE49-F238E27FC236}">
                    <a16:creationId xmlns:a16="http://schemas.microsoft.com/office/drawing/2014/main" id="{3C2B9332-022B-4950-AA0D-1D028DD144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705"/>
                <a:ext cx="1452" cy="12"/>
              </a:xfrm>
              <a:prstGeom prst="rect">
                <a:avLst/>
              </a:prstGeom>
              <a:solidFill>
                <a:srgbClr val="3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02" name="Rectangle 1087">
                <a:extLst>
                  <a:ext uri="{FF2B5EF4-FFF2-40B4-BE49-F238E27FC236}">
                    <a16:creationId xmlns:a16="http://schemas.microsoft.com/office/drawing/2014/main" id="{CE5722B5-1E9E-4DF4-9597-BE9F2F5025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717"/>
                <a:ext cx="1452" cy="12"/>
              </a:xfrm>
              <a:prstGeom prst="rect">
                <a:avLst/>
              </a:prstGeom>
              <a:solidFill>
                <a:srgbClr val="2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03" name="Rectangle 1088">
                <a:extLst>
                  <a:ext uri="{FF2B5EF4-FFF2-40B4-BE49-F238E27FC236}">
                    <a16:creationId xmlns:a16="http://schemas.microsoft.com/office/drawing/2014/main" id="{5BB4AA31-72A0-420B-9D4B-561D50A600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729"/>
                <a:ext cx="1452" cy="12"/>
              </a:xfrm>
              <a:prstGeom prst="rect">
                <a:avLst/>
              </a:prstGeom>
              <a:solidFill>
                <a:srgbClr val="2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04" name="Rectangle 1089">
                <a:extLst>
                  <a:ext uri="{FF2B5EF4-FFF2-40B4-BE49-F238E27FC236}">
                    <a16:creationId xmlns:a16="http://schemas.microsoft.com/office/drawing/2014/main" id="{0747752E-CC08-4DB4-B0E0-842DBC1CBE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741"/>
                <a:ext cx="1452" cy="11"/>
              </a:xfrm>
              <a:prstGeom prst="rect">
                <a:avLst/>
              </a:prstGeom>
              <a:solidFill>
                <a:srgbClr val="1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05" name="Rectangle 1090">
                <a:extLst>
                  <a:ext uri="{FF2B5EF4-FFF2-40B4-BE49-F238E27FC236}">
                    <a16:creationId xmlns:a16="http://schemas.microsoft.com/office/drawing/2014/main" id="{81B72C1C-7196-4474-B0DC-006A8DD3AB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752"/>
                <a:ext cx="1452" cy="12"/>
              </a:xfrm>
              <a:prstGeom prst="rect">
                <a:avLst/>
              </a:prstGeom>
              <a:solidFill>
                <a:srgbClr val="1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06" name="Rectangle 1091">
                <a:extLst>
                  <a:ext uri="{FF2B5EF4-FFF2-40B4-BE49-F238E27FC236}">
                    <a16:creationId xmlns:a16="http://schemas.microsoft.com/office/drawing/2014/main" id="{CC922DF8-3E32-46A4-AD6B-25A9C51565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764"/>
                <a:ext cx="1452" cy="12"/>
              </a:xfrm>
              <a:prstGeom prst="rect">
                <a:avLst/>
              </a:prstGeom>
              <a:solidFill>
                <a:srgbClr val="0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07" name="Rectangle 1092">
                <a:extLst>
                  <a:ext uri="{FF2B5EF4-FFF2-40B4-BE49-F238E27FC236}">
                    <a16:creationId xmlns:a16="http://schemas.microsoft.com/office/drawing/2014/main" id="{C3B5B97D-832A-41D8-88F2-390745F975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776"/>
                <a:ext cx="1452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08" name="Rectangle 1093">
                <a:extLst>
                  <a:ext uri="{FF2B5EF4-FFF2-40B4-BE49-F238E27FC236}">
                    <a16:creationId xmlns:a16="http://schemas.microsoft.com/office/drawing/2014/main" id="{6EBE172E-78A0-4C0E-A58A-8D07A15248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420"/>
                <a:ext cx="1674" cy="12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09" name="Rectangle 1094">
                <a:extLst>
                  <a:ext uri="{FF2B5EF4-FFF2-40B4-BE49-F238E27FC236}">
                    <a16:creationId xmlns:a16="http://schemas.microsoft.com/office/drawing/2014/main" id="{2AC32ED9-589C-4E5E-88AA-1F14536FF3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432"/>
                <a:ext cx="1674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10" name="Rectangle 1095">
                <a:extLst>
                  <a:ext uri="{FF2B5EF4-FFF2-40B4-BE49-F238E27FC236}">
                    <a16:creationId xmlns:a16="http://schemas.microsoft.com/office/drawing/2014/main" id="{5D2C261D-36BA-43C2-AD96-DBE603239E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444"/>
                <a:ext cx="1674" cy="12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11" name="Rectangle 1096">
                <a:extLst>
                  <a:ext uri="{FF2B5EF4-FFF2-40B4-BE49-F238E27FC236}">
                    <a16:creationId xmlns:a16="http://schemas.microsoft.com/office/drawing/2014/main" id="{1E44984B-D208-4547-A592-2E5FCAF88C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456"/>
                <a:ext cx="1674" cy="12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12" name="Rectangle 1097">
                <a:extLst>
                  <a:ext uri="{FF2B5EF4-FFF2-40B4-BE49-F238E27FC236}">
                    <a16:creationId xmlns:a16="http://schemas.microsoft.com/office/drawing/2014/main" id="{E7641826-9D4F-4F2A-8F97-8B1C72FA27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468"/>
                <a:ext cx="1674" cy="11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13" name="Rectangle 1098">
                <a:extLst>
                  <a:ext uri="{FF2B5EF4-FFF2-40B4-BE49-F238E27FC236}">
                    <a16:creationId xmlns:a16="http://schemas.microsoft.com/office/drawing/2014/main" id="{D55BE60A-88B8-43E8-BABC-C54F1CA053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479"/>
                <a:ext cx="1674" cy="12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14" name="Rectangle 1099">
                <a:extLst>
                  <a:ext uri="{FF2B5EF4-FFF2-40B4-BE49-F238E27FC236}">
                    <a16:creationId xmlns:a16="http://schemas.microsoft.com/office/drawing/2014/main" id="{6D12FE23-07E6-4CD7-93AB-C4A343C59A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491"/>
                <a:ext cx="1674" cy="12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15" name="Rectangle 1100">
                <a:extLst>
                  <a:ext uri="{FF2B5EF4-FFF2-40B4-BE49-F238E27FC236}">
                    <a16:creationId xmlns:a16="http://schemas.microsoft.com/office/drawing/2014/main" id="{A6A08411-0BB2-43F9-B4D0-0D39332039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503"/>
                <a:ext cx="1674" cy="12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16" name="Rectangle 1101">
                <a:extLst>
                  <a:ext uri="{FF2B5EF4-FFF2-40B4-BE49-F238E27FC236}">
                    <a16:creationId xmlns:a16="http://schemas.microsoft.com/office/drawing/2014/main" id="{B98B1365-9C47-4EA4-823C-A9C42714C8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515"/>
                <a:ext cx="1674" cy="12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17" name="Rectangle 1102">
                <a:extLst>
                  <a:ext uri="{FF2B5EF4-FFF2-40B4-BE49-F238E27FC236}">
                    <a16:creationId xmlns:a16="http://schemas.microsoft.com/office/drawing/2014/main" id="{6F80323B-F775-4DED-A957-BB6FC60BC1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527"/>
                <a:ext cx="1674" cy="12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18" name="Rectangle 1103">
                <a:extLst>
                  <a:ext uri="{FF2B5EF4-FFF2-40B4-BE49-F238E27FC236}">
                    <a16:creationId xmlns:a16="http://schemas.microsoft.com/office/drawing/2014/main" id="{0867908C-580C-458B-8EDF-EE4714074A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539"/>
                <a:ext cx="1674" cy="12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19" name="Rectangle 1104">
                <a:extLst>
                  <a:ext uri="{FF2B5EF4-FFF2-40B4-BE49-F238E27FC236}">
                    <a16:creationId xmlns:a16="http://schemas.microsoft.com/office/drawing/2014/main" id="{07B5CF46-4B4E-4711-B045-157B1F2280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551"/>
                <a:ext cx="1674" cy="12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20" name="Rectangle 1105">
                <a:extLst>
                  <a:ext uri="{FF2B5EF4-FFF2-40B4-BE49-F238E27FC236}">
                    <a16:creationId xmlns:a16="http://schemas.microsoft.com/office/drawing/2014/main" id="{84A06025-52C8-4975-878D-7B100F5EFD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563"/>
                <a:ext cx="1674" cy="11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21" name="Rectangle 1106">
                <a:extLst>
                  <a:ext uri="{FF2B5EF4-FFF2-40B4-BE49-F238E27FC236}">
                    <a16:creationId xmlns:a16="http://schemas.microsoft.com/office/drawing/2014/main" id="{97B250B5-2E01-4AB3-932F-1BDFCDB2E7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574"/>
                <a:ext cx="1674" cy="12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22" name="Rectangle 1107">
                <a:extLst>
                  <a:ext uri="{FF2B5EF4-FFF2-40B4-BE49-F238E27FC236}">
                    <a16:creationId xmlns:a16="http://schemas.microsoft.com/office/drawing/2014/main" id="{9C21F206-8983-4A41-98BC-4E0E1EBB2A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586"/>
                <a:ext cx="1674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23" name="Rectangle 1108">
                <a:extLst>
                  <a:ext uri="{FF2B5EF4-FFF2-40B4-BE49-F238E27FC236}">
                    <a16:creationId xmlns:a16="http://schemas.microsoft.com/office/drawing/2014/main" id="{29499AD0-6466-414F-BC62-B012073750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598"/>
                <a:ext cx="1674" cy="12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24" name="Rectangle 1109">
                <a:extLst>
                  <a:ext uri="{FF2B5EF4-FFF2-40B4-BE49-F238E27FC236}">
                    <a16:creationId xmlns:a16="http://schemas.microsoft.com/office/drawing/2014/main" id="{C5C429BB-5ECF-4F9B-A78C-A4C8B80A19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610"/>
                <a:ext cx="1674" cy="12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25" name="Rectangle 1110">
                <a:extLst>
                  <a:ext uri="{FF2B5EF4-FFF2-40B4-BE49-F238E27FC236}">
                    <a16:creationId xmlns:a16="http://schemas.microsoft.com/office/drawing/2014/main" id="{64246D2A-7E33-4C50-B64B-2BE400413E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622"/>
                <a:ext cx="1674" cy="11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26" name="Rectangle 1111">
                <a:extLst>
                  <a:ext uri="{FF2B5EF4-FFF2-40B4-BE49-F238E27FC236}">
                    <a16:creationId xmlns:a16="http://schemas.microsoft.com/office/drawing/2014/main" id="{571F12EB-3F3C-4EDF-B29A-921CFD8D53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633"/>
                <a:ext cx="1674" cy="13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27" name="Rectangle 1112">
                <a:extLst>
                  <a:ext uri="{FF2B5EF4-FFF2-40B4-BE49-F238E27FC236}">
                    <a16:creationId xmlns:a16="http://schemas.microsoft.com/office/drawing/2014/main" id="{88D088C2-FE1E-432A-BA20-0DBFE7624B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646"/>
                <a:ext cx="1674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28" name="Rectangle 1113">
                <a:extLst>
                  <a:ext uri="{FF2B5EF4-FFF2-40B4-BE49-F238E27FC236}">
                    <a16:creationId xmlns:a16="http://schemas.microsoft.com/office/drawing/2014/main" id="{B4B7A587-8E90-49BC-AC19-4609A39216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657"/>
                <a:ext cx="1674" cy="12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29" name="Rectangle 1114">
                <a:extLst>
                  <a:ext uri="{FF2B5EF4-FFF2-40B4-BE49-F238E27FC236}">
                    <a16:creationId xmlns:a16="http://schemas.microsoft.com/office/drawing/2014/main" id="{3D97EF00-F32C-4973-A87E-10094448B8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669"/>
                <a:ext cx="1674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30" name="Rectangle 1115">
                <a:extLst>
                  <a:ext uri="{FF2B5EF4-FFF2-40B4-BE49-F238E27FC236}">
                    <a16:creationId xmlns:a16="http://schemas.microsoft.com/office/drawing/2014/main" id="{D91DCE45-123E-445C-815C-CF6E752126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681"/>
                <a:ext cx="1674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31" name="Rectangle 1116">
                <a:extLst>
                  <a:ext uri="{FF2B5EF4-FFF2-40B4-BE49-F238E27FC236}">
                    <a16:creationId xmlns:a16="http://schemas.microsoft.com/office/drawing/2014/main" id="{6A6F0457-0234-4DC5-8627-5B3B4918D2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693"/>
                <a:ext cx="1674" cy="12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32" name="Rectangle 1117">
                <a:extLst>
                  <a:ext uri="{FF2B5EF4-FFF2-40B4-BE49-F238E27FC236}">
                    <a16:creationId xmlns:a16="http://schemas.microsoft.com/office/drawing/2014/main" id="{AAD596AB-827A-4353-AC34-9A52CD756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705"/>
                <a:ext cx="1674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33" name="Rectangle 1118">
                <a:extLst>
                  <a:ext uri="{FF2B5EF4-FFF2-40B4-BE49-F238E27FC236}">
                    <a16:creationId xmlns:a16="http://schemas.microsoft.com/office/drawing/2014/main" id="{18A02882-1AEC-4426-A52A-576D25A789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717"/>
                <a:ext cx="1674" cy="12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34" name="Rectangle 1119">
                <a:extLst>
                  <a:ext uri="{FF2B5EF4-FFF2-40B4-BE49-F238E27FC236}">
                    <a16:creationId xmlns:a16="http://schemas.microsoft.com/office/drawing/2014/main" id="{4C474B2E-9455-4DBF-969E-6E5C9CD86B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729"/>
                <a:ext cx="1674" cy="12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35" name="Rectangle 1120">
                <a:extLst>
                  <a:ext uri="{FF2B5EF4-FFF2-40B4-BE49-F238E27FC236}">
                    <a16:creationId xmlns:a16="http://schemas.microsoft.com/office/drawing/2014/main" id="{5BEAB314-DA2D-4604-9F2E-F0068182F3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741"/>
                <a:ext cx="1674" cy="11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36" name="Rectangle 1121">
                <a:extLst>
                  <a:ext uri="{FF2B5EF4-FFF2-40B4-BE49-F238E27FC236}">
                    <a16:creationId xmlns:a16="http://schemas.microsoft.com/office/drawing/2014/main" id="{4EF35381-2C1C-463A-BB08-8C3DCE3226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752"/>
                <a:ext cx="1674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37" name="Rectangle 1122">
                <a:extLst>
                  <a:ext uri="{FF2B5EF4-FFF2-40B4-BE49-F238E27FC236}">
                    <a16:creationId xmlns:a16="http://schemas.microsoft.com/office/drawing/2014/main" id="{F7CEDEEC-F9BA-4239-9140-D9F823BC68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764"/>
                <a:ext cx="1674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38" name="Rectangle 1123">
                <a:extLst>
                  <a:ext uri="{FF2B5EF4-FFF2-40B4-BE49-F238E27FC236}">
                    <a16:creationId xmlns:a16="http://schemas.microsoft.com/office/drawing/2014/main" id="{8BB483AF-72B4-4D9C-91FE-DA26AB3204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776"/>
                <a:ext cx="1674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39" name="Rectangle 1124">
                <a:extLst>
                  <a:ext uri="{FF2B5EF4-FFF2-40B4-BE49-F238E27FC236}">
                    <a16:creationId xmlns:a16="http://schemas.microsoft.com/office/drawing/2014/main" id="{6734FC3C-EF37-4A1B-9C52-143F8FFB2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426"/>
                <a:ext cx="1674" cy="35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40" name="Rectangle 1125">
                <a:extLst>
                  <a:ext uri="{FF2B5EF4-FFF2-40B4-BE49-F238E27FC236}">
                    <a16:creationId xmlns:a16="http://schemas.microsoft.com/office/drawing/2014/main" id="{6982EAA8-D897-4611-A6CC-E92755B57E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420"/>
                <a:ext cx="1674" cy="12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41" name="Rectangle 1126">
                <a:extLst>
                  <a:ext uri="{FF2B5EF4-FFF2-40B4-BE49-F238E27FC236}">
                    <a16:creationId xmlns:a16="http://schemas.microsoft.com/office/drawing/2014/main" id="{756B3D8A-B091-4575-B48A-5844C7A398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432"/>
                <a:ext cx="1674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42" name="Rectangle 1127">
                <a:extLst>
                  <a:ext uri="{FF2B5EF4-FFF2-40B4-BE49-F238E27FC236}">
                    <a16:creationId xmlns:a16="http://schemas.microsoft.com/office/drawing/2014/main" id="{45E8613C-7C9D-490D-8EED-DAE21BF301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444"/>
                <a:ext cx="1674" cy="12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43" name="Rectangle 1128">
                <a:extLst>
                  <a:ext uri="{FF2B5EF4-FFF2-40B4-BE49-F238E27FC236}">
                    <a16:creationId xmlns:a16="http://schemas.microsoft.com/office/drawing/2014/main" id="{8FE504BE-B40D-4E72-94B6-A3D84FABB4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456"/>
                <a:ext cx="1674" cy="12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44" name="Rectangle 1129">
                <a:extLst>
                  <a:ext uri="{FF2B5EF4-FFF2-40B4-BE49-F238E27FC236}">
                    <a16:creationId xmlns:a16="http://schemas.microsoft.com/office/drawing/2014/main" id="{F2419379-D01C-42B4-9A99-028496BC38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468"/>
                <a:ext cx="1674" cy="11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45" name="Rectangle 1130">
                <a:extLst>
                  <a:ext uri="{FF2B5EF4-FFF2-40B4-BE49-F238E27FC236}">
                    <a16:creationId xmlns:a16="http://schemas.microsoft.com/office/drawing/2014/main" id="{553DCA57-C582-4322-A131-5F9D252B5D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479"/>
                <a:ext cx="1674" cy="12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46" name="Rectangle 1131">
                <a:extLst>
                  <a:ext uri="{FF2B5EF4-FFF2-40B4-BE49-F238E27FC236}">
                    <a16:creationId xmlns:a16="http://schemas.microsoft.com/office/drawing/2014/main" id="{98C0F9F0-375A-464B-86D3-AA630897C8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491"/>
                <a:ext cx="1674" cy="12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47" name="Rectangle 1132">
                <a:extLst>
                  <a:ext uri="{FF2B5EF4-FFF2-40B4-BE49-F238E27FC236}">
                    <a16:creationId xmlns:a16="http://schemas.microsoft.com/office/drawing/2014/main" id="{BBE39899-D84A-47A8-A6AF-C689764900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503"/>
                <a:ext cx="1674" cy="12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48" name="Rectangle 1133">
                <a:extLst>
                  <a:ext uri="{FF2B5EF4-FFF2-40B4-BE49-F238E27FC236}">
                    <a16:creationId xmlns:a16="http://schemas.microsoft.com/office/drawing/2014/main" id="{3EBDDB36-12FE-4186-A8BA-F6710CB99A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515"/>
                <a:ext cx="1674" cy="12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49" name="Rectangle 1134">
                <a:extLst>
                  <a:ext uri="{FF2B5EF4-FFF2-40B4-BE49-F238E27FC236}">
                    <a16:creationId xmlns:a16="http://schemas.microsoft.com/office/drawing/2014/main" id="{AD602BC5-2CE9-4D5F-AEAE-E845605531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527"/>
                <a:ext cx="1674" cy="12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50" name="Rectangle 1135">
                <a:extLst>
                  <a:ext uri="{FF2B5EF4-FFF2-40B4-BE49-F238E27FC236}">
                    <a16:creationId xmlns:a16="http://schemas.microsoft.com/office/drawing/2014/main" id="{1AA30E26-3383-4BA2-87A2-6E7B24557F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539"/>
                <a:ext cx="1674" cy="12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51" name="Rectangle 1136">
                <a:extLst>
                  <a:ext uri="{FF2B5EF4-FFF2-40B4-BE49-F238E27FC236}">
                    <a16:creationId xmlns:a16="http://schemas.microsoft.com/office/drawing/2014/main" id="{60CBFDC2-BAF1-4D81-8396-5DBF0244DE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551"/>
                <a:ext cx="1674" cy="12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52" name="Rectangle 1137">
                <a:extLst>
                  <a:ext uri="{FF2B5EF4-FFF2-40B4-BE49-F238E27FC236}">
                    <a16:creationId xmlns:a16="http://schemas.microsoft.com/office/drawing/2014/main" id="{FD8D8544-7033-4E79-9AFE-CF4DBBDE3F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563"/>
                <a:ext cx="1674" cy="11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53" name="Rectangle 1138">
                <a:extLst>
                  <a:ext uri="{FF2B5EF4-FFF2-40B4-BE49-F238E27FC236}">
                    <a16:creationId xmlns:a16="http://schemas.microsoft.com/office/drawing/2014/main" id="{E7B7BEB9-3DF8-4D0A-8B93-8E9185A81D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574"/>
                <a:ext cx="1674" cy="12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54" name="Rectangle 1139">
                <a:extLst>
                  <a:ext uri="{FF2B5EF4-FFF2-40B4-BE49-F238E27FC236}">
                    <a16:creationId xmlns:a16="http://schemas.microsoft.com/office/drawing/2014/main" id="{F56FDBAA-C4FA-4ACB-B74B-2DD0B1F6F2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586"/>
                <a:ext cx="1674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55" name="Rectangle 1140">
                <a:extLst>
                  <a:ext uri="{FF2B5EF4-FFF2-40B4-BE49-F238E27FC236}">
                    <a16:creationId xmlns:a16="http://schemas.microsoft.com/office/drawing/2014/main" id="{DA2131B1-252C-497D-9324-502C19DD06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598"/>
                <a:ext cx="1674" cy="12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56" name="Rectangle 1141">
                <a:extLst>
                  <a:ext uri="{FF2B5EF4-FFF2-40B4-BE49-F238E27FC236}">
                    <a16:creationId xmlns:a16="http://schemas.microsoft.com/office/drawing/2014/main" id="{969B043D-E18A-464B-A3A6-81398C1579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610"/>
                <a:ext cx="1674" cy="12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57" name="Rectangle 1142">
                <a:extLst>
                  <a:ext uri="{FF2B5EF4-FFF2-40B4-BE49-F238E27FC236}">
                    <a16:creationId xmlns:a16="http://schemas.microsoft.com/office/drawing/2014/main" id="{610436D9-DFF8-4BA1-95E1-3613CD7F1B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622"/>
                <a:ext cx="1674" cy="11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58" name="Rectangle 1143">
                <a:extLst>
                  <a:ext uri="{FF2B5EF4-FFF2-40B4-BE49-F238E27FC236}">
                    <a16:creationId xmlns:a16="http://schemas.microsoft.com/office/drawing/2014/main" id="{783B663D-E32A-460B-BF60-2BEA0DE7D8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633"/>
                <a:ext cx="1674" cy="13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59" name="Rectangle 1144">
                <a:extLst>
                  <a:ext uri="{FF2B5EF4-FFF2-40B4-BE49-F238E27FC236}">
                    <a16:creationId xmlns:a16="http://schemas.microsoft.com/office/drawing/2014/main" id="{E619B8D4-829C-4C6E-AFE6-10E49FA1DA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646"/>
                <a:ext cx="1674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60" name="Rectangle 1145">
                <a:extLst>
                  <a:ext uri="{FF2B5EF4-FFF2-40B4-BE49-F238E27FC236}">
                    <a16:creationId xmlns:a16="http://schemas.microsoft.com/office/drawing/2014/main" id="{27A89DD6-F61E-45B9-BD81-9BE4E20AD1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657"/>
                <a:ext cx="1674" cy="12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61" name="Rectangle 1146">
                <a:extLst>
                  <a:ext uri="{FF2B5EF4-FFF2-40B4-BE49-F238E27FC236}">
                    <a16:creationId xmlns:a16="http://schemas.microsoft.com/office/drawing/2014/main" id="{04E69260-B6AC-46C6-AC07-8A4062CDA6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669"/>
                <a:ext cx="1674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62" name="Rectangle 1147">
                <a:extLst>
                  <a:ext uri="{FF2B5EF4-FFF2-40B4-BE49-F238E27FC236}">
                    <a16:creationId xmlns:a16="http://schemas.microsoft.com/office/drawing/2014/main" id="{481A59A9-B77A-483D-8F2B-C7A629B770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681"/>
                <a:ext cx="1674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63" name="Rectangle 1148">
                <a:extLst>
                  <a:ext uri="{FF2B5EF4-FFF2-40B4-BE49-F238E27FC236}">
                    <a16:creationId xmlns:a16="http://schemas.microsoft.com/office/drawing/2014/main" id="{9CB9CEFF-A377-4CBC-B88B-30838A4488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693"/>
                <a:ext cx="1674" cy="12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64" name="Rectangle 1149">
                <a:extLst>
                  <a:ext uri="{FF2B5EF4-FFF2-40B4-BE49-F238E27FC236}">
                    <a16:creationId xmlns:a16="http://schemas.microsoft.com/office/drawing/2014/main" id="{AC2CF60A-50DB-4BB7-82CA-95E7300671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705"/>
                <a:ext cx="1674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65" name="Rectangle 1150">
                <a:extLst>
                  <a:ext uri="{FF2B5EF4-FFF2-40B4-BE49-F238E27FC236}">
                    <a16:creationId xmlns:a16="http://schemas.microsoft.com/office/drawing/2014/main" id="{707BAD2C-3BCC-4E5E-97A5-236449A02E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717"/>
                <a:ext cx="1674" cy="12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66" name="Rectangle 1151">
                <a:extLst>
                  <a:ext uri="{FF2B5EF4-FFF2-40B4-BE49-F238E27FC236}">
                    <a16:creationId xmlns:a16="http://schemas.microsoft.com/office/drawing/2014/main" id="{8D2F6D6F-463E-42D0-B666-5D5A82C4C1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729"/>
                <a:ext cx="1674" cy="12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67" name="Rectangle 1152">
                <a:extLst>
                  <a:ext uri="{FF2B5EF4-FFF2-40B4-BE49-F238E27FC236}">
                    <a16:creationId xmlns:a16="http://schemas.microsoft.com/office/drawing/2014/main" id="{0C75BED9-8683-438B-958E-13131CC271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741"/>
                <a:ext cx="1674" cy="11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68" name="Rectangle 1153">
                <a:extLst>
                  <a:ext uri="{FF2B5EF4-FFF2-40B4-BE49-F238E27FC236}">
                    <a16:creationId xmlns:a16="http://schemas.microsoft.com/office/drawing/2014/main" id="{6B28103D-CB95-4ECB-80B1-1E2DA31EAB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752"/>
                <a:ext cx="1674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69" name="Rectangle 1154">
                <a:extLst>
                  <a:ext uri="{FF2B5EF4-FFF2-40B4-BE49-F238E27FC236}">
                    <a16:creationId xmlns:a16="http://schemas.microsoft.com/office/drawing/2014/main" id="{AD277017-4769-416C-860F-F5C40A2ADE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764"/>
                <a:ext cx="1674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70" name="Rectangle 1155">
                <a:extLst>
                  <a:ext uri="{FF2B5EF4-FFF2-40B4-BE49-F238E27FC236}">
                    <a16:creationId xmlns:a16="http://schemas.microsoft.com/office/drawing/2014/main" id="{557F7755-FB67-4C70-A135-C74467D923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776"/>
                <a:ext cx="1674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71" name="Rectangle 1156">
                <a:extLst>
                  <a:ext uri="{FF2B5EF4-FFF2-40B4-BE49-F238E27FC236}">
                    <a16:creationId xmlns:a16="http://schemas.microsoft.com/office/drawing/2014/main" id="{5AEDCA9E-8E98-4261-A91A-0744BD78A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420"/>
                <a:ext cx="953" cy="12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72" name="Rectangle 1157">
                <a:extLst>
                  <a:ext uri="{FF2B5EF4-FFF2-40B4-BE49-F238E27FC236}">
                    <a16:creationId xmlns:a16="http://schemas.microsoft.com/office/drawing/2014/main" id="{49DFDC72-5566-4EED-875C-C7D6BC47EA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432"/>
                <a:ext cx="953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73" name="Rectangle 1158">
                <a:extLst>
                  <a:ext uri="{FF2B5EF4-FFF2-40B4-BE49-F238E27FC236}">
                    <a16:creationId xmlns:a16="http://schemas.microsoft.com/office/drawing/2014/main" id="{3455176F-9481-48DD-B7DC-8E70266EB0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444"/>
                <a:ext cx="953" cy="12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74" name="Rectangle 1159">
                <a:extLst>
                  <a:ext uri="{FF2B5EF4-FFF2-40B4-BE49-F238E27FC236}">
                    <a16:creationId xmlns:a16="http://schemas.microsoft.com/office/drawing/2014/main" id="{63046B47-259D-434D-B1A8-8047E8FF8B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456"/>
                <a:ext cx="953" cy="12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75" name="Rectangle 1160">
                <a:extLst>
                  <a:ext uri="{FF2B5EF4-FFF2-40B4-BE49-F238E27FC236}">
                    <a16:creationId xmlns:a16="http://schemas.microsoft.com/office/drawing/2014/main" id="{D886641C-9AB9-4393-987B-6FCE2A3548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468"/>
                <a:ext cx="953" cy="11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76" name="Rectangle 1161">
                <a:extLst>
                  <a:ext uri="{FF2B5EF4-FFF2-40B4-BE49-F238E27FC236}">
                    <a16:creationId xmlns:a16="http://schemas.microsoft.com/office/drawing/2014/main" id="{98FAC838-F72E-41F1-9E8E-17A101477C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479"/>
                <a:ext cx="953" cy="12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77" name="Rectangle 1162">
                <a:extLst>
                  <a:ext uri="{FF2B5EF4-FFF2-40B4-BE49-F238E27FC236}">
                    <a16:creationId xmlns:a16="http://schemas.microsoft.com/office/drawing/2014/main" id="{3A753FA2-89DE-44BF-822E-294ABF4D2F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491"/>
                <a:ext cx="953" cy="12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78" name="Rectangle 1163">
                <a:extLst>
                  <a:ext uri="{FF2B5EF4-FFF2-40B4-BE49-F238E27FC236}">
                    <a16:creationId xmlns:a16="http://schemas.microsoft.com/office/drawing/2014/main" id="{67B5D269-78CD-4F4A-A7AC-4B120E2A87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503"/>
                <a:ext cx="953" cy="12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79" name="Rectangle 1164">
                <a:extLst>
                  <a:ext uri="{FF2B5EF4-FFF2-40B4-BE49-F238E27FC236}">
                    <a16:creationId xmlns:a16="http://schemas.microsoft.com/office/drawing/2014/main" id="{59006F18-97E9-4AAD-9D78-BF4F0F18C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515"/>
                <a:ext cx="953" cy="12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80" name="Rectangle 1165">
                <a:extLst>
                  <a:ext uri="{FF2B5EF4-FFF2-40B4-BE49-F238E27FC236}">
                    <a16:creationId xmlns:a16="http://schemas.microsoft.com/office/drawing/2014/main" id="{23A8E79A-1D62-4CD7-8495-3A078CB11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527"/>
                <a:ext cx="953" cy="12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81" name="Rectangle 1166">
                <a:extLst>
                  <a:ext uri="{FF2B5EF4-FFF2-40B4-BE49-F238E27FC236}">
                    <a16:creationId xmlns:a16="http://schemas.microsoft.com/office/drawing/2014/main" id="{A27C8869-FDF8-4368-8A6E-49D580D258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539"/>
                <a:ext cx="953" cy="12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82" name="Rectangle 1167">
                <a:extLst>
                  <a:ext uri="{FF2B5EF4-FFF2-40B4-BE49-F238E27FC236}">
                    <a16:creationId xmlns:a16="http://schemas.microsoft.com/office/drawing/2014/main" id="{28C0F9B5-2DB4-4601-AF98-E3F8E74B5A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551"/>
                <a:ext cx="953" cy="12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83" name="Rectangle 1168">
                <a:extLst>
                  <a:ext uri="{FF2B5EF4-FFF2-40B4-BE49-F238E27FC236}">
                    <a16:creationId xmlns:a16="http://schemas.microsoft.com/office/drawing/2014/main" id="{26A8BB37-EE57-4752-919A-AD17AE5525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563"/>
                <a:ext cx="953" cy="11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84" name="Rectangle 1169">
                <a:extLst>
                  <a:ext uri="{FF2B5EF4-FFF2-40B4-BE49-F238E27FC236}">
                    <a16:creationId xmlns:a16="http://schemas.microsoft.com/office/drawing/2014/main" id="{7D67C07E-B34E-474B-AC5F-FF8202EA32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574"/>
                <a:ext cx="953" cy="12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85" name="Rectangle 1170">
                <a:extLst>
                  <a:ext uri="{FF2B5EF4-FFF2-40B4-BE49-F238E27FC236}">
                    <a16:creationId xmlns:a16="http://schemas.microsoft.com/office/drawing/2014/main" id="{95ED3369-C260-4606-8D90-745DD5D198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586"/>
                <a:ext cx="953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86" name="Rectangle 1171">
                <a:extLst>
                  <a:ext uri="{FF2B5EF4-FFF2-40B4-BE49-F238E27FC236}">
                    <a16:creationId xmlns:a16="http://schemas.microsoft.com/office/drawing/2014/main" id="{79CD1695-1962-488F-9644-6F8E103CF5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598"/>
                <a:ext cx="953" cy="12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87" name="Rectangle 1172">
                <a:extLst>
                  <a:ext uri="{FF2B5EF4-FFF2-40B4-BE49-F238E27FC236}">
                    <a16:creationId xmlns:a16="http://schemas.microsoft.com/office/drawing/2014/main" id="{54EE1979-D660-4D8C-A380-AE0919BBBC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610"/>
                <a:ext cx="953" cy="12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88" name="Rectangle 1173">
                <a:extLst>
                  <a:ext uri="{FF2B5EF4-FFF2-40B4-BE49-F238E27FC236}">
                    <a16:creationId xmlns:a16="http://schemas.microsoft.com/office/drawing/2014/main" id="{44E2A312-299F-4290-9D20-20AE9A0717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622"/>
                <a:ext cx="953" cy="11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89" name="Rectangle 1174">
                <a:extLst>
                  <a:ext uri="{FF2B5EF4-FFF2-40B4-BE49-F238E27FC236}">
                    <a16:creationId xmlns:a16="http://schemas.microsoft.com/office/drawing/2014/main" id="{4F940AC1-F0CB-4574-9A53-0125F6CB6B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633"/>
                <a:ext cx="953" cy="13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90" name="Rectangle 1175">
                <a:extLst>
                  <a:ext uri="{FF2B5EF4-FFF2-40B4-BE49-F238E27FC236}">
                    <a16:creationId xmlns:a16="http://schemas.microsoft.com/office/drawing/2014/main" id="{BF52A992-100D-4AD3-99BA-8063D2AF83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646"/>
                <a:ext cx="953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91" name="Rectangle 1176">
                <a:extLst>
                  <a:ext uri="{FF2B5EF4-FFF2-40B4-BE49-F238E27FC236}">
                    <a16:creationId xmlns:a16="http://schemas.microsoft.com/office/drawing/2014/main" id="{5ECF527E-9B19-4084-97F5-76C816D438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657"/>
                <a:ext cx="953" cy="12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92" name="Rectangle 1177">
                <a:extLst>
                  <a:ext uri="{FF2B5EF4-FFF2-40B4-BE49-F238E27FC236}">
                    <a16:creationId xmlns:a16="http://schemas.microsoft.com/office/drawing/2014/main" id="{5511D4A2-471A-49EF-87F4-9CF31A2891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669"/>
                <a:ext cx="953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93" name="Rectangle 1178">
                <a:extLst>
                  <a:ext uri="{FF2B5EF4-FFF2-40B4-BE49-F238E27FC236}">
                    <a16:creationId xmlns:a16="http://schemas.microsoft.com/office/drawing/2014/main" id="{BEAD6883-24B9-4C76-8FEB-EE3A24CC11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681"/>
                <a:ext cx="953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94" name="Rectangle 1179">
                <a:extLst>
                  <a:ext uri="{FF2B5EF4-FFF2-40B4-BE49-F238E27FC236}">
                    <a16:creationId xmlns:a16="http://schemas.microsoft.com/office/drawing/2014/main" id="{FB7DB467-6914-47D9-AF3C-AB9A803333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693"/>
                <a:ext cx="953" cy="12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95" name="Rectangle 1180">
                <a:extLst>
                  <a:ext uri="{FF2B5EF4-FFF2-40B4-BE49-F238E27FC236}">
                    <a16:creationId xmlns:a16="http://schemas.microsoft.com/office/drawing/2014/main" id="{7C3C74E4-8151-41CB-A58A-0F3700CE86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705"/>
                <a:ext cx="953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96" name="Rectangle 1181">
                <a:extLst>
                  <a:ext uri="{FF2B5EF4-FFF2-40B4-BE49-F238E27FC236}">
                    <a16:creationId xmlns:a16="http://schemas.microsoft.com/office/drawing/2014/main" id="{45D99113-22D2-444E-8031-83A1B3F1D9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717"/>
                <a:ext cx="953" cy="12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97" name="Rectangle 1182">
                <a:extLst>
                  <a:ext uri="{FF2B5EF4-FFF2-40B4-BE49-F238E27FC236}">
                    <a16:creationId xmlns:a16="http://schemas.microsoft.com/office/drawing/2014/main" id="{5D3A1904-BA06-4510-B1A1-B1B933803E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729"/>
                <a:ext cx="953" cy="12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98" name="Rectangle 1183">
                <a:extLst>
                  <a:ext uri="{FF2B5EF4-FFF2-40B4-BE49-F238E27FC236}">
                    <a16:creationId xmlns:a16="http://schemas.microsoft.com/office/drawing/2014/main" id="{AFCF658B-2207-4E96-9663-D36D45CD15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741"/>
                <a:ext cx="953" cy="11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99" name="Rectangle 1184">
                <a:extLst>
                  <a:ext uri="{FF2B5EF4-FFF2-40B4-BE49-F238E27FC236}">
                    <a16:creationId xmlns:a16="http://schemas.microsoft.com/office/drawing/2014/main" id="{9361A62A-7365-47CC-B6F7-955B290BEC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752"/>
                <a:ext cx="953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00" name="Rectangle 1185">
                <a:extLst>
                  <a:ext uri="{FF2B5EF4-FFF2-40B4-BE49-F238E27FC236}">
                    <a16:creationId xmlns:a16="http://schemas.microsoft.com/office/drawing/2014/main" id="{CB024D17-F35C-4F5F-8999-8888D46E33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764"/>
                <a:ext cx="953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01" name="Rectangle 1186">
                <a:extLst>
                  <a:ext uri="{FF2B5EF4-FFF2-40B4-BE49-F238E27FC236}">
                    <a16:creationId xmlns:a16="http://schemas.microsoft.com/office/drawing/2014/main" id="{FB045AE0-271A-4D4F-9DEF-B37330D394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776"/>
                <a:ext cx="953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02" name="Rectangle 1187">
                <a:extLst>
                  <a:ext uri="{FF2B5EF4-FFF2-40B4-BE49-F238E27FC236}">
                    <a16:creationId xmlns:a16="http://schemas.microsoft.com/office/drawing/2014/main" id="{6B7CF859-8023-4C92-A6FA-AC2BFFA525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426"/>
                <a:ext cx="953" cy="35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03" name="Rectangle 1188">
                <a:extLst>
                  <a:ext uri="{FF2B5EF4-FFF2-40B4-BE49-F238E27FC236}">
                    <a16:creationId xmlns:a16="http://schemas.microsoft.com/office/drawing/2014/main" id="{83549AA6-3A6A-4F36-9A03-8901920647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420"/>
                <a:ext cx="953" cy="12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04" name="Rectangle 1189">
                <a:extLst>
                  <a:ext uri="{FF2B5EF4-FFF2-40B4-BE49-F238E27FC236}">
                    <a16:creationId xmlns:a16="http://schemas.microsoft.com/office/drawing/2014/main" id="{3524BDA3-31DE-454F-AC1B-828A7E952B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432"/>
                <a:ext cx="953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05" name="Rectangle 1190">
                <a:extLst>
                  <a:ext uri="{FF2B5EF4-FFF2-40B4-BE49-F238E27FC236}">
                    <a16:creationId xmlns:a16="http://schemas.microsoft.com/office/drawing/2014/main" id="{18E8B9AB-235F-41DB-AEF3-CE5DB308CC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444"/>
                <a:ext cx="953" cy="12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06" name="Rectangle 1191">
                <a:extLst>
                  <a:ext uri="{FF2B5EF4-FFF2-40B4-BE49-F238E27FC236}">
                    <a16:creationId xmlns:a16="http://schemas.microsoft.com/office/drawing/2014/main" id="{F5678ABE-043E-4CB6-B94F-DF6AF107E3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456"/>
                <a:ext cx="953" cy="12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07" name="Rectangle 1192">
                <a:extLst>
                  <a:ext uri="{FF2B5EF4-FFF2-40B4-BE49-F238E27FC236}">
                    <a16:creationId xmlns:a16="http://schemas.microsoft.com/office/drawing/2014/main" id="{1E034A25-C00E-46F9-BA1F-403DE3D401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468"/>
                <a:ext cx="953" cy="11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08" name="Rectangle 1193">
                <a:extLst>
                  <a:ext uri="{FF2B5EF4-FFF2-40B4-BE49-F238E27FC236}">
                    <a16:creationId xmlns:a16="http://schemas.microsoft.com/office/drawing/2014/main" id="{EFD44E28-92FC-4BAA-B07E-0246286AC2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479"/>
                <a:ext cx="953" cy="12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09" name="Rectangle 1194">
                <a:extLst>
                  <a:ext uri="{FF2B5EF4-FFF2-40B4-BE49-F238E27FC236}">
                    <a16:creationId xmlns:a16="http://schemas.microsoft.com/office/drawing/2014/main" id="{476359AF-D6EB-49DD-8BC1-2EDE31AD5A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491"/>
                <a:ext cx="953" cy="12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10" name="Rectangle 1195">
                <a:extLst>
                  <a:ext uri="{FF2B5EF4-FFF2-40B4-BE49-F238E27FC236}">
                    <a16:creationId xmlns:a16="http://schemas.microsoft.com/office/drawing/2014/main" id="{D90DB077-D55C-4903-A690-CC48B28BC4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503"/>
                <a:ext cx="953" cy="12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11" name="Rectangle 1196">
                <a:extLst>
                  <a:ext uri="{FF2B5EF4-FFF2-40B4-BE49-F238E27FC236}">
                    <a16:creationId xmlns:a16="http://schemas.microsoft.com/office/drawing/2014/main" id="{D74F4D69-37DE-4B7D-B992-FEA3844544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515"/>
                <a:ext cx="953" cy="12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12" name="Rectangle 1197">
                <a:extLst>
                  <a:ext uri="{FF2B5EF4-FFF2-40B4-BE49-F238E27FC236}">
                    <a16:creationId xmlns:a16="http://schemas.microsoft.com/office/drawing/2014/main" id="{E462812F-4F81-4702-8A38-A5236DCFEB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527"/>
                <a:ext cx="953" cy="12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13" name="Rectangle 1198">
                <a:extLst>
                  <a:ext uri="{FF2B5EF4-FFF2-40B4-BE49-F238E27FC236}">
                    <a16:creationId xmlns:a16="http://schemas.microsoft.com/office/drawing/2014/main" id="{CE3C44DD-B74F-483F-BB73-8F8BB624F3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539"/>
                <a:ext cx="953" cy="12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14" name="Rectangle 1199">
                <a:extLst>
                  <a:ext uri="{FF2B5EF4-FFF2-40B4-BE49-F238E27FC236}">
                    <a16:creationId xmlns:a16="http://schemas.microsoft.com/office/drawing/2014/main" id="{9DA28BDE-CFEC-451F-A2E5-0D27ADDEA4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551"/>
                <a:ext cx="953" cy="12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15" name="Rectangle 1200">
                <a:extLst>
                  <a:ext uri="{FF2B5EF4-FFF2-40B4-BE49-F238E27FC236}">
                    <a16:creationId xmlns:a16="http://schemas.microsoft.com/office/drawing/2014/main" id="{653BFD51-E7BA-4F69-9350-38F856D665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563"/>
                <a:ext cx="953" cy="11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16" name="Rectangle 1201">
                <a:extLst>
                  <a:ext uri="{FF2B5EF4-FFF2-40B4-BE49-F238E27FC236}">
                    <a16:creationId xmlns:a16="http://schemas.microsoft.com/office/drawing/2014/main" id="{F2452BFC-A0ED-4270-8129-542C385C03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574"/>
                <a:ext cx="953" cy="12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17" name="Rectangle 1202">
                <a:extLst>
                  <a:ext uri="{FF2B5EF4-FFF2-40B4-BE49-F238E27FC236}">
                    <a16:creationId xmlns:a16="http://schemas.microsoft.com/office/drawing/2014/main" id="{3C28C05B-3961-4C26-AF3A-C9A2EBFC99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586"/>
                <a:ext cx="953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18" name="Rectangle 1203">
                <a:extLst>
                  <a:ext uri="{FF2B5EF4-FFF2-40B4-BE49-F238E27FC236}">
                    <a16:creationId xmlns:a16="http://schemas.microsoft.com/office/drawing/2014/main" id="{CB46C2AE-9023-4837-9D74-B40C3AC1EE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598"/>
                <a:ext cx="953" cy="12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19" name="Rectangle 1204">
                <a:extLst>
                  <a:ext uri="{FF2B5EF4-FFF2-40B4-BE49-F238E27FC236}">
                    <a16:creationId xmlns:a16="http://schemas.microsoft.com/office/drawing/2014/main" id="{684191A3-F42F-4F11-836A-AA924B0B37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610"/>
                <a:ext cx="953" cy="12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20" name="Rectangle 1205">
                <a:extLst>
                  <a:ext uri="{FF2B5EF4-FFF2-40B4-BE49-F238E27FC236}">
                    <a16:creationId xmlns:a16="http://schemas.microsoft.com/office/drawing/2014/main" id="{35C6E4A5-FA7E-4F64-AE8C-AFA363C68F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622"/>
                <a:ext cx="953" cy="11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21" name="Rectangle 1206">
                <a:extLst>
                  <a:ext uri="{FF2B5EF4-FFF2-40B4-BE49-F238E27FC236}">
                    <a16:creationId xmlns:a16="http://schemas.microsoft.com/office/drawing/2014/main" id="{754BBF09-6635-40F6-8336-C977A7657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633"/>
                <a:ext cx="953" cy="13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22" name="Rectangle 1207">
                <a:extLst>
                  <a:ext uri="{FF2B5EF4-FFF2-40B4-BE49-F238E27FC236}">
                    <a16:creationId xmlns:a16="http://schemas.microsoft.com/office/drawing/2014/main" id="{F810F2DF-BA2D-46FA-B959-D4608B74A5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646"/>
                <a:ext cx="953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23" name="Rectangle 1208">
                <a:extLst>
                  <a:ext uri="{FF2B5EF4-FFF2-40B4-BE49-F238E27FC236}">
                    <a16:creationId xmlns:a16="http://schemas.microsoft.com/office/drawing/2014/main" id="{326A344F-069B-428A-B757-0D9374891D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657"/>
                <a:ext cx="953" cy="12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24" name="Rectangle 1209">
                <a:extLst>
                  <a:ext uri="{FF2B5EF4-FFF2-40B4-BE49-F238E27FC236}">
                    <a16:creationId xmlns:a16="http://schemas.microsoft.com/office/drawing/2014/main" id="{3F39504E-3EEC-46FF-A73D-C75BD18EE3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669"/>
                <a:ext cx="953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25" name="Rectangle 1210">
                <a:extLst>
                  <a:ext uri="{FF2B5EF4-FFF2-40B4-BE49-F238E27FC236}">
                    <a16:creationId xmlns:a16="http://schemas.microsoft.com/office/drawing/2014/main" id="{B9ED87F9-1FD0-4110-9719-0EF4FF975F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681"/>
                <a:ext cx="953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26" name="Rectangle 1211">
                <a:extLst>
                  <a:ext uri="{FF2B5EF4-FFF2-40B4-BE49-F238E27FC236}">
                    <a16:creationId xmlns:a16="http://schemas.microsoft.com/office/drawing/2014/main" id="{25433A26-D7FD-4351-BA26-4962F9B45C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693"/>
                <a:ext cx="953" cy="12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27" name="Rectangle 1212">
                <a:extLst>
                  <a:ext uri="{FF2B5EF4-FFF2-40B4-BE49-F238E27FC236}">
                    <a16:creationId xmlns:a16="http://schemas.microsoft.com/office/drawing/2014/main" id="{8068165B-AD32-4528-8339-01600C95CE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705"/>
                <a:ext cx="953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28" name="Rectangle 1213">
                <a:extLst>
                  <a:ext uri="{FF2B5EF4-FFF2-40B4-BE49-F238E27FC236}">
                    <a16:creationId xmlns:a16="http://schemas.microsoft.com/office/drawing/2014/main" id="{E75D2969-B29C-4EC1-B1A6-67A20C7FA3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717"/>
                <a:ext cx="953" cy="12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29" name="Rectangle 1214">
                <a:extLst>
                  <a:ext uri="{FF2B5EF4-FFF2-40B4-BE49-F238E27FC236}">
                    <a16:creationId xmlns:a16="http://schemas.microsoft.com/office/drawing/2014/main" id="{E1C8E378-FAA0-4B55-B5F1-33C6ADC624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729"/>
                <a:ext cx="953" cy="12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30" name="Rectangle 1215">
                <a:extLst>
                  <a:ext uri="{FF2B5EF4-FFF2-40B4-BE49-F238E27FC236}">
                    <a16:creationId xmlns:a16="http://schemas.microsoft.com/office/drawing/2014/main" id="{BCC555F6-85AC-4ED6-A52B-9DD70F3E7A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741"/>
                <a:ext cx="953" cy="11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31" name="Rectangle 1216">
                <a:extLst>
                  <a:ext uri="{FF2B5EF4-FFF2-40B4-BE49-F238E27FC236}">
                    <a16:creationId xmlns:a16="http://schemas.microsoft.com/office/drawing/2014/main" id="{955705C4-0E07-4E0C-ADFD-ED1CD6B382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752"/>
                <a:ext cx="953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</p:grpSp>
        <p:grpSp>
          <p:nvGrpSpPr>
            <p:cNvPr id="119819" name="Group 1217">
              <a:extLst>
                <a:ext uri="{FF2B5EF4-FFF2-40B4-BE49-F238E27FC236}">
                  <a16:creationId xmlns:a16="http://schemas.microsoft.com/office/drawing/2014/main" id="{3BF3684C-B156-4266-B2FC-37586325D6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7" y="2420"/>
              <a:ext cx="4940" cy="675"/>
              <a:chOff x="457" y="2420"/>
              <a:chExt cx="4940" cy="675"/>
            </a:xfrm>
          </p:grpSpPr>
          <p:sp>
            <p:nvSpPr>
              <p:cNvPr id="120732" name="Rectangle 1218">
                <a:extLst>
                  <a:ext uri="{FF2B5EF4-FFF2-40B4-BE49-F238E27FC236}">
                    <a16:creationId xmlns:a16="http://schemas.microsoft.com/office/drawing/2014/main" id="{4012FFE8-3700-4766-970F-69956894B4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764"/>
                <a:ext cx="953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33" name="Rectangle 1219">
                <a:extLst>
                  <a:ext uri="{FF2B5EF4-FFF2-40B4-BE49-F238E27FC236}">
                    <a16:creationId xmlns:a16="http://schemas.microsoft.com/office/drawing/2014/main" id="{681A8056-093D-4413-A68B-1DBC68E677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776"/>
                <a:ext cx="953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34" name="Rectangle 1220">
                <a:extLst>
                  <a:ext uri="{FF2B5EF4-FFF2-40B4-BE49-F238E27FC236}">
                    <a16:creationId xmlns:a16="http://schemas.microsoft.com/office/drawing/2014/main" id="{B4905C2D-170C-4716-A649-5E2530FEBF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420"/>
                <a:ext cx="861" cy="12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35" name="Rectangle 1221">
                <a:extLst>
                  <a:ext uri="{FF2B5EF4-FFF2-40B4-BE49-F238E27FC236}">
                    <a16:creationId xmlns:a16="http://schemas.microsoft.com/office/drawing/2014/main" id="{313E3617-1762-4DC4-8481-D18CC7027B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432"/>
                <a:ext cx="861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36" name="Rectangle 1222">
                <a:extLst>
                  <a:ext uri="{FF2B5EF4-FFF2-40B4-BE49-F238E27FC236}">
                    <a16:creationId xmlns:a16="http://schemas.microsoft.com/office/drawing/2014/main" id="{8DB54871-31F0-4A45-85F5-2CA39A4301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444"/>
                <a:ext cx="861" cy="12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37" name="Rectangle 1223">
                <a:extLst>
                  <a:ext uri="{FF2B5EF4-FFF2-40B4-BE49-F238E27FC236}">
                    <a16:creationId xmlns:a16="http://schemas.microsoft.com/office/drawing/2014/main" id="{D572953F-4D61-425E-B8BA-EEDF177177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456"/>
                <a:ext cx="861" cy="12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38" name="Rectangle 1224">
                <a:extLst>
                  <a:ext uri="{FF2B5EF4-FFF2-40B4-BE49-F238E27FC236}">
                    <a16:creationId xmlns:a16="http://schemas.microsoft.com/office/drawing/2014/main" id="{24EF5F93-0703-419C-B22C-AFA6AC7E45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468"/>
                <a:ext cx="861" cy="11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39" name="Rectangle 1225">
                <a:extLst>
                  <a:ext uri="{FF2B5EF4-FFF2-40B4-BE49-F238E27FC236}">
                    <a16:creationId xmlns:a16="http://schemas.microsoft.com/office/drawing/2014/main" id="{F4427DF5-F081-4776-8365-264B623B4E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479"/>
                <a:ext cx="861" cy="12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40" name="Rectangle 1226">
                <a:extLst>
                  <a:ext uri="{FF2B5EF4-FFF2-40B4-BE49-F238E27FC236}">
                    <a16:creationId xmlns:a16="http://schemas.microsoft.com/office/drawing/2014/main" id="{9C4BC14D-9144-4FCD-BD4B-69E065BAB8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491"/>
                <a:ext cx="861" cy="12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41" name="Rectangle 1227">
                <a:extLst>
                  <a:ext uri="{FF2B5EF4-FFF2-40B4-BE49-F238E27FC236}">
                    <a16:creationId xmlns:a16="http://schemas.microsoft.com/office/drawing/2014/main" id="{CB8CB508-2B23-46C2-9729-B351BFF139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503"/>
                <a:ext cx="861" cy="12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42" name="Rectangle 1228">
                <a:extLst>
                  <a:ext uri="{FF2B5EF4-FFF2-40B4-BE49-F238E27FC236}">
                    <a16:creationId xmlns:a16="http://schemas.microsoft.com/office/drawing/2014/main" id="{F0F8CBA8-D047-49EB-8CD9-14645B7537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515"/>
                <a:ext cx="861" cy="12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43" name="Rectangle 1229">
                <a:extLst>
                  <a:ext uri="{FF2B5EF4-FFF2-40B4-BE49-F238E27FC236}">
                    <a16:creationId xmlns:a16="http://schemas.microsoft.com/office/drawing/2014/main" id="{E6910AEF-8942-4020-8A56-21664812FD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527"/>
                <a:ext cx="861" cy="12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44" name="Rectangle 1230">
                <a:extLst>
                  <a:ext uri="{FF2B5EF4-FFF2-40B4-BE49-F238E27FC236}">
                    <a16:creationId xmlns:a16="http://schemas.microsoft.com/office/drawing/2014/main" id="{6B2A9A83-964F-4290-A4D2-6798D1A86A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539"/>
                <a:ext cx="861" cy="12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45" name="Rectangle 1231">
                <a:extLst>
                  <a:ext uri="{FF2B5EF4-FFF2-40B4-BE49-F238E27FC236}">
                    <a16:creationId xmlns:a16="http://schemas.microsoft.com/office/drawing/2014/main" id="{DB3F0BC2-350C-4129-B9C6-2611D7B819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551"/>
                <a:ext cx="861" cy="12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46" name="Rectangle 1232">
                <a:extLst>
                  <a:ext uri="{FF2B5EF4-FFF2-40B4-BE49-F238E27FC236}">
                    <a16:creationId xmlns:a16="http://schemas.microsoft.com/office/drawing/2014/main" id="{DF75CA8D-A1D2-459F-9479-CD951D65D0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563"/>
                <a:ext cx="861" cy="11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47" name="Rectangle 1233">
                <a:extLst>
                  <a:ext uri="{FF2B5EF4-FFF2-40B4-BE49-F238E27FC236}">
                    <a16:creationId xmlns:a16="http://schemas.microsoft.com/office/drawing/2014/main" id="{1C22A938-2C06-4770-B270-E015616B0F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574"/>
                <a:ext cx="861" cy="12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48" name="Rectangle 1234">
                <a:extLst>
                  <a:ext uri="{FF2B5EF4-FFF2-40B4-BE49-F238E27FC236}">
                    <a16:creationId xmlns:a16="http://schemas.microsoft.com/office/drawing/2014/main" id="{874BDA99-2932-4A82-BD74-D4A9E47530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586"/>
                <a:ext cx="861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49" name="Rectangle 1235">
                <a:extLst>
                  <a:ext uri="{FF2B5EF4-FFF2-40B4-BE49-F238E27FC236}">
                    <a16:creationId xmlns:a16="http://schemas.microsoft.com/office/drawing/2014/main" id="{182C3DEE-94DD-472B-9C96-DD61D320F6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598"/>
                <a:ext cx="861" cy="12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50" name="Rectangle 1236">
                <a:extLst>
                  <a:ext uri="{FF2B5EF4-FFF2-40B4-BE49-F238E27FC236}">
                    <a16:creationId xmlns:a16="http://schemas.microsoft.com/office/drawing/2014/main" id="{2293D9F7-2CF0-4C49-81E0-F1F15F2E43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610"/>
                <a:ext cx="861" cy="12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51" name="Rectangle 1237">
                <a:extLst>
                  <a:ext uri="{FF2B5EF4-FFF2-40B4-BE49-F238E27FC236}">
                    <a16:creationId xmlns:a16="http://schemas.microsoft.com/office/drawing/2014/main" id="{5B990488-BE33-4456-B58D-28CEC761F9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622"/>
                <a:ext cx="861" cy="11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52" name="Rectangle 1238">
                <a:extLst>
                  <a:ext uri="{FF2B5EF4-FFF2-40B4-BE49-F238E27FC236}">
                    <a16:creationId xmlns:a16="http://schemas.microsoft.com/office/drawing/2014/main" id="{2DC60561-B2BC-4A97-8E67-322D3D6E72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633"/>
                <a:ext cx="861" cy="13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53" name="Rectangle 1239">
                <a:extLst>
                  <a:ext uri="{FF2B5EF4-FFF2-40B4-BE49-F238E27FC236}">
                    <a16:creationId xmlns:a16="http://schemas.microsoft.com/office/drawing/2014/main" id="{FAB08850-095E-4690-981B-223EB56295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646"/>
                <a:ext cx="861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54" name="Rectangle 1240">
                <a:extLst>
                  <a:ext uri="{FF2B5EF4-FFF2-40B4-BE49-F238E27FC236}">
                    <a16:creationId xmlns:a16="http://schemas.microsoft.com/office/drawing/2014/main" id="{8088DCDD-CA22-4608-88A6-62BC87C891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657"/>
                <a:ext cx="861" cy="12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55" name="Rectangle 1241">
                <a:extLst>
                  <a:ext uri="{FF2B5EF4-FFF2-40B4-BE49-F238E27FC236}">
                    <a16:creationId xmlns:a16="http://schemas.microsoft.com/office/drawing/2014/main" id="{84A488FC-DEB9-40AD-9035-428679D58B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669"/>
                <a:ext cx="861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56" name="Rectangle 1242">
                <a:extLst>
                  <a:ext uri="{FF2B5EF4-FFF2-40B4-BE49-F238E27FC236}">
                    <a16:creationId xmlns:a16="http://schemas.microsoft.com/office/drawing/2014/main" id="{F40F0465-F37C-4667-A0AC-7FCB366D6C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681"/>
                <a:ext cx="861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57" name="Rectangle 1243">
                <a:extLst>
                  <a:ext uri="{FF2B5EF4-FFF2-40B4-BE49-F238E27FC236}">
                    <a16:creationId xmlns:a16="http://schemas.microsoft.com/office/drawing/2014/main" id="{0296BE3F-A362-4684-92BD-1F40C92EDD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693"/>
                <a:ext cx="861" cy="12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58" name="Rectangle 1244">
                <a:extLst>
                  <a:ext uri="{FF2B5EF4-FFF2-40B4-BE49-F238E27FC236}">
                    <a16:creationId xmlns:a16="http://schemas.microsoft.com/office/drawing/2014/main" id="{7DE272A6-6975-45C5-B815-360FA09CB3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705"/>
                <a:ext cx="861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59" name="Rectangle 1245">
                <a:extLst>
                  <a:ext uri="{FF2B5EF4-FFF2-40B4-BE49-F238E27FC236}">
                    <a16:creationId xmlns:a16="http://schemas.microsoft.com/office/drawing/2014/main" id="{F20D45EC-F228-4B10-A5C4-CFB113E288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717"/>
                <a:ext cx="861" cy="12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60" name="Rectangle 1246">
                <a:extLst>
                  <a:ext uri="{FF2B5EF4-FFF2-40B4-BE49-F238E27FC236}">
                    <a16:creationId xmlns:a16="http://schemas.microsoft.com/office/drawing/2014/main" id="{117348D2-9D86-42D2-AAB4-9D3817B646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729"/>
                <a:ext cx="861" cy="12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61" name="Rectangle 1247">
                <a:extLst>
                  <a:ext uri="{FF2B5EF4-FFF2-40B4-BE49-F238E27FC236}">
                    <a16:creationId xmlns:a16="http://schemas.microsoft.com/office/drawing/2014/main" id="{C50CEC73-45F0-4255-9668-B229454D8B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741"/>
                <a:ext cx="861" cy="11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62" name="Rectangle 1248">
                <a:extLst>
                  <a:ext uri="{FF2B5EF4-FFF2-40B4-BE49-F238E27FC236}">
                    <a16:creationId xmlns:a16="http://schemas.microsoft.com/office/drawing/2014/main" id="{169B1708-8499-48EA-98F4-5662CCE67D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752"/>
                <a:ext cx="861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63" name="Rectangle 1249">
                <a:extLst>
                  <a:ext uri="{FF2B5EF4-FFF2-40B4-BE49-F238E27FC236}">
                    <a16:creationId xmlns:a16="http://schemas.microsoft.com/office/drawing/2014/main" id="{F8446782-FD25-4348-8ECD-FAE3F339F1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764"/>
                <a:ext cx="861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64" name="Rectangle 1250">
                <a:extLst>
                  <a:ext uri="{FF2B5EF4-FFF2-40B4-BE49-F238E27FC236}">
                    <a16:creationId xmlns:a16="http://schemas.microsoft.com/office/drawing/2014/main" id="{610577AB-9EAE-4855-8362-D6339A44AD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776"/>
                <a:ext cx="8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65" name="Rectangle 1251">
                <a:extLst>
                  <a:ext uri="{FF2B5EF4-FFF2-40B4-BE49-F238E27FC236}">
                    <a16:creationId xmlns:a16="http://schemas.microsoft.com/office/drawing/2014/main" id="{BACD93C2-8BE3-482B-A6FA-EA381F72A6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426"/>
                <a:ext cx="861" cy="35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66" name="Rectangle 1252">
                <a:extLst>
                  <a:ext uri="{FF2B5EF4-FFF2-40B4-BE49-F238E27FC236}">
                    <a16:creationId xmlns:a16="http://schemas.microsoft.com/office/drawing/2014/main" id="{D21CC213-29D4-4200-A056-80BF806F56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420"/>
                <a:ext cx="861" cy="12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67" name="Rectangle 1253">
                <a:extLst>
                  <a:ext uri="{FF2B5EF4-FFF2-40B4-BE49-F238E27FC236}">
                    <a16:creationId xmlns:a16="http://schemas.microsoft.com/office/drawing/2014/main" id="{4803ABF9-AA4A-443E-AD4B-D2DB89ED7B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432"/>
                <a:ext cx="861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68" name="Rectangle 1254">
                <a:extLst>
                  <a:ext uri="{FF2B5EF4-FFF2-40B4-BE49-F238E27FC236}">
                    <a16:creationId xmlns:a16="http://schemas.microsoft.com/office/drawing/2014/main" id="{668E730E-F398-42B6-A9AC-0DFA86233B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444"/>
                <a:ext cx="861" cy="12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69" name="Rectangle 1255">
                <a:extLst>
                  <a:ext uri="{FF2B5EF4-FFF2-40B4-BE49-F238E27FC236}">
                    <a16:creationId xmlns:a16="http://schemas.microsoft.com/office/drawing/2014/main" id="{9B64D821-C2B0-4BEB-8D16-03AC07CF77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456"/>
                <a:ext cx="861" cy="12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70" name="Rectangle 1256">
                <a:extLst>
                  <a:ext uri="{FF2B5EF4-FFF2-40B4-BE49-F238E27FC236}">
                    <a16:creationId xmlns:a16="http://schemas.microsoft.com/office/drawing/2014/main" id="{72A16E45-4ACD-400C-8BDC-F320DAEDB3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468"/>
                <a:ext cx="861" cy="11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71" name="Rectangle 1257">
                <a:extLst>
                  <a:ext uri="{FF2B5EF4-FFF2-40B4-BE49-F238E27FC236}">
                    <a16:creationId xmlns:a16="http://schemas.microsoft.com/office/drawing/2014/main" id="{C23CD993-2FDB-4719-BF69-DB0B183AAE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479"/>
                <a:ext cx="861" cy="12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72" name="Rectangle 1258">
                <a:extLst>
                  <a:ext uri="{FF2B5EF4-FFF2-40B4-BE49-F238E27FC236}">
                    <a16:creationId xmlns:a16="http://schemas.microsoft.com/office/drawing/2014/main" id="{1164BE37-B5C6-4561-BBFE-6B9519512A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491"/>
                <a:ext cx="861" cy="12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73" name="Rectangle 1259">
                <a:extLst>
                  <a:ext uri="{FF2B5EF4-FFF2-40B4-BE49-F238E27FC236}">
                    <a16:creationId xmlns:a16="http://schemas.microsoft.com/office/drawing/2014/main" id="{1E0E8404-76CE-48D0-A2E5-FF11214A23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503"/>
                <a:ext cx="861" cy="12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74" name="Rectangle 1260">
                <a:extLst>
                  <a:ext uri="{FF2B5EF4-FFF2-40B4-BE49-F238E27FC236}">
                    <a16:creationId xmlns:a16="http://schemas.microsoft.com/office/drawing/2014/main" id="{D3046384-1A27-4ABF-97A3-923D313865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515"/>
                <a:ext cx="861" cy="12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75" name="Rectangle 1261">
                <a:extLst>
                  <a:ext uri="{FF2B5EF4-FFF2-40B4-BE49-F238E27FC236}">
                    <a16:creationId xmlns:a16="http://schemas.microsoft.com/office/drawing/2014/main" id="{DD838678-858A-4ACF-94FD-D11BCAE0D3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527"/>
                <a:ext cx="861" cy="12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76" name="Rectangle 1262">
                <a:extLst>
                  <a:ext uri="{FF2B5EF4-FFF2-40B4-BE49-F238E27FC236}">
                    <a16:creationId xmlns:a16="http://schemas.microsoft.com/office/drawing/2014/main" id="{368FFAA9-5513-4F2F-ABB2-9DC0FFC7A6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539"/>
                <a:ext cx="861" cy="12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77" name="Rectangle 1263">
                <a:extLst>
                  <a:ext uri="{FF2B5EF4-FFF2-40B4-BE49-F238E27FC236}">
                    <a16:creationId xmlns:a16="http://schemas.microsoft.com/office/drawing/2014/main" id="{B8631576-63FD-49B0-ADB1-CB76E22BB2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551"/>
                <a:ext cx="861" cy="12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78" name="Rectangle 1264">
                <a:extLst>
                  <a:ext uri="{FF2B5EF4-FFF2-40B4-BE49-F238E27FC236}">
                    <a16:creationId xmlns:a16="http://schemas.microsoft.com/office/drawing/2014/main" id="{E251BC51-66FC-4C26-B733-ADA7240A06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563"/>
                <a:ext cx="861" cy="11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79" name="Rectangle 1265">
                <a:extLst>
                  <a:ext uri="{FF2B5EF4-FFF2-40B4-BE49-F238E27FC236}">
                    <a16:creationId xmlns:a16="http://schemas.microsoft.com/office/drawing/2014/main" id="{3D97B0EF-592D-4C1E-82E2-991E5B2C3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574"/>
                <a:ext cx="861" cy="12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80" name="Rectangle 1266">
                <a:extLst>
                  <a:ext uri="{FF2B5EF4-FFF2-40B4-BE49-F238E27FC236}">
                    <a16:creationId xmlns:a16="http://schemas.microsoft.com/office/drawing/2014/main" id="{19EF8B9B-2615-4FD8-8432-8DC4C2F55A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586"/>
                <a:ext cx="861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81" name="Rectangle 1267">
                <a:extLst>
                  <a:ext uri="{FF2B5EF4-FFF2-40B4-BE49-F238E27FC236}">
                    <a16:creationId xmlns:a16="http://schemas.microsoft.com/office/drawing/2014/main" id="{010EABFA-74FD-4A50-9607-D59A36780F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598"/>
                <a:ext cx="861" cy="12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82" name="Rectangle 1268">
                <a:extLst>
                  <a:ext uri="{FF2B5EF4-FFF2-40B4-BE49-F238E27FC236}">
                    <a16:creationId xmlns:a16="http://schemas.microsoft.com/office/drawing/2014/main" id="{2172264A-5CFE-483B-84B0-37C1213698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610"/>
                <a:ext cx="861" cy="12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83" name="Rectangle 1269">
                <a:extLst>
                  <a:ext uri="{FF2B5EF4-FFF2-40B4-BE49-F238E27FC236}">
                    <a16:creationId xmlns:a16="http://schemas.microsoft.com/office/drawing/2014/main" id="{E258EF45-1A99-4EA8-B2F0-052A8CC70B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622"/>
                <a:ext cx="861" cy="11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84" name="Rectangle 1270">
                <a:extLst>
                  <a:ext uri="{FF2B5EF4-FFF2-40B4-BE49-F238E27FC236}">
                    <a16:creationId xmlns:a16="http://schemas.microsoft.com/office/drawing/2014/main" id="{4B95C470-DD6D-4F2A-A844-D86FC1E8F4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633"/>
                <a:ext cx="861" cy="13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85" name="Rectangle 1271">
                <a:extLst>
                  <a:ext uri="{FF2B5EF4-FFF2-40B4-BE49-F238E27FC236}">
                    <a16:creationId xmlns:a16="http://schemas.microsoft.com/office/drawing/2014/main" id="{87055DA2-2465-4F73-834F-8DBB730DB3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646"/>
                <a:ext cx="861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86" name="Rectangle 1272">
                <a:extLst>
                  <a:ext uri="{FF2B5EF4-FFF2-40B4-BE49-F238E27FC236}">
                    <a16:creationId xmlns:a16="http://schemas.microsoft.com/office/drawing/2014/main" id="{A5B6F73F-6B12-4C54-94CF-8C94903CA0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657"/>
                <a:ext cx="861" cy="12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87" name="Rectangle 1273">
                <a:extLst>
                  <a:ext uri="{FF2B5EF4-FFF2-40B4-BE49-F238E27FC236}">
                    <a16:creationId xmlns:a16="http://schemas.microsoft.com/office/drawing/2014/main" id="{EA80B876-DA52-4A32-8FBA-D9893884DD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669"/>
                <a:ext cx="861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88" name="Rectangle 1274">
                <a:extLst>
                  <a:ext uri="{FF2B5EF4-FFF2-40B4-BE49-F238E27FC236}">
                    <a16:creationId xmlns:a16="http://schemas.microsoft.com/office/drawing/2014/main" id="{E5C4B428-B7C4-4596-B8F1-60121CD3AA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681"/>
                <a:ext cx="861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89" name="Rectangle 1275">
                <a:extLst>
                  <a:ext uri="{FF2B5EF4-FFF2-40B4-BE49-F238E27FC236}">
                    <a16:creationId xmlns:a16="http://schemas.microsoft.com/office/drawing/2014/main" id="{80660D6B-FBC1-4791-8F73-6395F110BF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693"/>
                <a:ext cx="861" cy="12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90" name="Rectangle 1276">
                <a:extLst>
                  <a:ext uri="{FF2B5EF4-FFF2-40B4-BE49-F238E27FC236}">
                    <a16:creationId xmlns:a16="http://schemas.microsoft.com/office/drawing/2014/main" id="{A809235D-AA4A-4A34-A13E-AC40082732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705"/>
                <a:ext cx="861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91" name="Rectangle 1277">
                <a:extLst>
                  <a:ext uri="{FF2B5EF4-FFF2-40B4-BE49-F238E27FC236}">
                    <a16:creationId xmlns:a16="http://schemas.microsoft.com/office/drawing/2014/main" id="{C29245E1-E78B-4C02-B853-B147CF4A05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717"/>
                <a:ext cx="861" cy="12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92" name="Rectangle 1278">
                <a:extLst>
                  <a:ext uri="{FF2B5EF4-FFF2-40B4-BE49-F238E27FC236}">
                    <a16:creationId xmlns:a16="http://schemas.microsoft.com/office/drawing/2014/main" id="{2CAAE39A-574D-4504-A38B-66281F4FCC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729"/>
                <a:ext cx="861" cy="12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93" name="Rectangle 1279">
                <a:extLst>
                  <a:ext uri="{FF2B5EF4-FFF2-40B4-BE49-F238E27FC236}">
                    <a16:creationId xmlns:a16="http://schemas.microsoft.com/office/drawing/2014/main" id="{41D4C2F2-3310-43A9-B644-486B76A967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741"/>
                <a:ext cx="861" cy="11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94" name="Rectangle 1280">
                <a:extLst>
                  <a:ext uri="{FF2B5EF4-FFF2-40B4-BE49-F238E27FC236}">
                    <a16:creationId xmlns:a16="http://schemas.microsoft.com/office/drawing/2014/main" id="{55307382-13EF-40CE-BB5B-373A9EF4B1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752"/>
                <a:ext cx="861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95" name="Rectangle 1281">
                <a:extLst>
                  <a:ext uri="{FF2B5EF4-FFF2-40B4-BE49-F238E27FC236}">
                    <a16:creationId xmlns:a16="http://schemas.microsoft.com/office/drawing/2014/main" id="{2F074C71-20E0-4F27-92BA-060C302F03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764"/>
                <a:ext cx="861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96" name="Rectangle 1282">
                <a:extLst>
                  <a:ext uri="{FF2B5EF4-FFF2-40B4-BE49-F238E27FC236}">
                    <a16:creationId xmlns:a16="http://schemas.microsoft.com/office/drawing/2014/main" id="{72506184-DCB0-485F-8E63-7A99BA6556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776"/>
                <a:ext cx="8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97" name="Rectangle 1283">
                <a:extLst>
                  <a:ext uri="{FF2B5EF4-FFF2-40B4-BE49-F238E27FC236}">
                    <a16:creationId xmlns:a16="http://schemas.microsoft.com/office/drawing/2014/main" id="{33873214-5F39-4E16-AA55-BF17BE83F3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777"/>
                <a:ext cx="1452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98" name="Rectangle 1284">
                <a:extLst>
                  <a:ext uri="{FF2B5EF4-FFF2-40B4-BE49-F238E27FC236}">
                    <a16:creationId xmlns:a16="http://schemas.microsoft.com/office/drawing/2014/main" id="{BD27E49C-B0E1-433C-A47C-5D259AF526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788"/>
                <a:ext cx="1452" cy="10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99" name="Rectangle 1285">
                <a:extLst>
                  <a:ext uri="{FF2B5EF4-FFF2-40B4-BE49-F238E27FC236}">
                    <a16:creationId xmlns:a16="http://schemas.microsoft.com/office/drawing/2014/main" id="{0BE304F3-27AF-4462-BBE0-D712E73F06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798"/>
                <a:ext cx="1452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00" name="Rectangle 1286">
                <a:extLst>
                  <a:ext uri="{FF2B5EF4-FFF2-40B4-BE49-F238E27FC236}">
                    <a16:creationId xmlns:a16="http://schemas.microsoft.com/office/drawing/2014/main" id="{4159EC28-0340-4582-80BA-696139CB86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809"/>
                <a:ext cx="1452" cy="10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01" name="Rectangle 1287">
                <a:extLst>
                  <a:ext uri="{FF2B5EF4-FFF2-40B4-BE49-F238E27FC236}">
                    <a16:creationId xmlns:a16="http://schemas.microsoft.com/office/drawing/2014/main" id="{2FDE1D42-126B-4FB4-AB57-612EA61049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819"/>
                <a:ext cx="1452" cy="10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02" name="Rectangle 1288">
                <a:extLst>
                  <a:ext uri="{FF2B5EF4-FFF2-40B4-BE49-F238E27FC236}">
                    <a16:creationId xmlns:a16="http://schemas.microsoft.com/office/drawing/2014/main" id="{F355FDE5-C068-4E9E-A631-620D48ADB2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829"/>
                <a:ext cx="1452" cy="11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03" name="Rectangle 1289">
                <a:extLst>
                  <a:ext uri="{FF2B5EF4-FFF2-40B4-BE49-F238E27FC236}">
                    <a16:creationId xmlns:a16="http://schemas.microsoft.com/office/drawing/2014/main" id="{AB9B7066-4EAF-4E88-90B6-07E9D72804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840"/>
                <a:ext cx="1452" cy="10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04" name="Rectangle 1290">
                <a:extLst>
                  <a:ext uri="{FF2B5EF4-FFF2-40B4-BE49-F238E27FC236}">
                    <a16:creationId xmlns:a16="http://schemas.microsoft.com/office/drawing/2014/main" id="{83C62126-E417-42F6-8E3B-596544B31B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850"/>
                <a:ext cx="1452" cy="11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05" name="Rectangle 1291">
                <a:extLst>
                  <a:ext uri="{FF2B5EF4-FFF2-40B4-BE49-F238E27FC236}">
                    <a16:creationId xmlns:a16="http://schemas.microsoft.com/office/drawing/2014/main" id="{49E46E88-235F-410C-8ABC-2FE90DC71B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861"/>
                <a:ext cx="1452" cy="10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06" name="Rectangle 1292">
                <a:extLst>
                  <a:ext uri="{FF2B5EF4-FFF2-40B4-BE49-F238E27FC236}">
                    <a16:creationId xmlns:a16="http://schemas.microsoft.com/office/drawing/2014/main" id="{1A4EC2C1-A8DD-4BBD-BBA1-56507265C3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871"/>
                <a:ext cx="1452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07" name="Rectangle 1293">
                <a:extLst>
                  <a:ext uri="{FF2B5EF4-FFF2-40B4-BE49-F238E27FC236}">
                    <a16:creationId xmlns:a16="http://schemas.microsoft.com/office/drawing/2014/main" id="{2B32D54C-89CF-4F96-825A-993A7EE4EF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882"/>
                <a:ext cx="1452" cy="10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08" name="Rectangle 1294">
                <a:extLst>
                  <a:ext uri="{FF2B5EF4-FFF2-40B4-BE49-F238E27FC236}">
                    <a16:creationId xmlns:a16="http://schemas.microsoft.com/office/drawing/2014/main" id="{94D5D527-F8BB-47AC-855B-54328109D1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892"/>
                <a:ext cx="1452" cy="10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09" name="Rectangle 1295">
                <a:extLst>
                  <a:ext uri="{FF2B5EF4-FFF2-40B4-BE49-F238E27FC236}">
                    <a16:creationId xmlns:a16="http://schemas.microsoft.com/office/drawing/2014/main" id="{2D1258E5-DE1A-41E0-AAB5-333AC389D3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902"/>
                <a:ext cx="1452" cy="11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10" name="Rectangle 1296">
                <a:extLst>
                  <a:ext uri="{FF2B5EF4-FFF2-40B4-BE49-F238E27FC236}">
                    <a16:creationId xmlns:a16="http://schemas.microsoft.com/office/drawing/2014/main" id="{F737E199-F902-4AF5-8055-523C8F335A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913"/>
                <a:ext cx="1452" cy="10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11" name="Rectangle 1297">
                <a:extLst>
                  <a:ext uri="{FF2B5EF4-FFF2-40B4-BE49-F238E27FC236}">
                    <a16:creationId xmlns:a16="http://schemas.microsoft.com/office/drawing/2014/main" id="{DE457E38-7E95-4095-ADF1-79810CF4F0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923"/>
                <a:ext cx="1452" cy="11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12" name="Rectangle 1298">
                <a:extLst>
                  <a:ext uri="{FF2B5EF4-FFF2-40B4-BE49-F238E27FC236}">
                    <a16:creationId xmlns:a16="http://schemas.microsoft.com/office/drawing/2014/main" id="{E8530FA6-2059-4C38-99E8-669667230F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934"/>
                <a:ext cx="1452" cy="10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13" name="Rectangle 1299">
                <a:extLst>
                  <a:ext uri="{FF2B5EF4-FFF2-40B4-BE49-F238E27FC236}">
                    <a16:creationId xmlns:a16="http://schemas.microsoft.com/office/drawing/2014/main" id="{5548F4E8-6B7C-4732-B110-19C647CE50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944"/>
                <a:ext cx="1452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14" name="Rectangle 1300">
                <a:extLst>
                  <a:ext uri="{FF2B5EF4-FFF2-40B4-BE49-F238E27FC236}">
                    <a16:creationId xmlns:a16="http://schemas.microsoft.com/office/drawing/2014/main" id="{4663B27F-24AF-46ED-94AE-DBAAEB6DDA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955"/>
                <a:ext cx="1452" cy="10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15" name="Rectangle 1301">
                <a:extLst>
                  <a:ext uri="{FF2B5EF4-FFF2-40B4-BE49-F238E27FC236}">
                    <a16:creationId xmlns:a16="http://schemas.microsoft.com/office/drawing/2014/main" id="{D08A0B4C-914F-4F12-8894-C27A927BA8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965"/>
                <a:ext cx="1452" cy="10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16" name="Rectangle 1302">
                <a:extLst>
                  <a:ext uri="{FF2B5EF4-FFF2-40B4-BE49-F238E27FC236}">
                    <a16:creationId xmlns:a16="http://schemas.microsoft.com/office/drawing/2014/main" id="{50CD6CF4-5D27-4B10-A0CF-B0B0B6A8EC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975"/>
                <a:ext cx="1452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17" name="Rectangle 1303">
                <a:extLst>
                  <a:ext uri="{FF2B5EF4-FFF2-40B4-BE49-F238E27FC236}">
                    <a16:creationId xmlns:a16="http://schemas.microsoft.com/office/drawing/2014/main" id="{D2CE1F45-D954-4D2F-9203-6A521FE431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986"/>
                <a:ext cx="1452" cy="10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18" name="Rectangle 1304">
                <a:extLst>
                  <a:ext uri="{FF2B5EF4-FFF2-40B4-BE49-F238E27FC236}">
                    <a16:creationId xmlns:a16="http://schemas.microsoft.com/office/drawing/2014/main" id="{02BEDA20-77D8-4C64-AEDA-0E1958F03B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996"/>
                <a:ext cx="1452" cy="11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19" name="Rectangle 1305">
                <a:extLst>
                  <a:ext uri="{FF2B5EF4-FFF2-40B4-BE49-F238E27FC236}">
                    <a16:creationId xmlns:a16="http://schemas.microsoft.com/office/drawing/2014/main" id="{98949D8F-B1ED-4EAD-B31A-A03C8E1F83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007"/>
                <a:ext cx="1452" cy="10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20" name="Rectangle 1306">
                <a:extLst>
                  <a:ext uri="{FF2B5EF4-FFF2-40B4-BE49-F238E27FC236}">
                    <a16:creationId xmlns:a16="http://schemas.microsoft.com/office/drawing/2014/main" id="{1CDFE454-1E33-4738-BA40-7EE802C87C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017"/>
                <a:ext cx="1452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21" name="Rectangle 1307">
                <a:extLst>
                  <a:ext uri="{FF2B5EF4-FFF2-40B4-BE49-F238E27FC236}">
                    <a16:creationId xmlns:a16="http://schemas.microsoft.com/office/drawing/2014/main" id="{EA24FD5E-F31A-423B-B65C-FECFDE293C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028"/>
                <a:ext cx="1452" cy="10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22" name="Rectangle 1308">
                <a:extLst>
                  <a:ext uri="{FF2B5EF4-FFF2-40B4-BE49-F238E27FC236}">
                    <a16:creationId xmlns:a16="http://schemas.microsoft.com/office/drawing/2014/main" id="{8292C282-ED6C-457D-AA89-677E7F5F8E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038"/>
                <a:ext cx="1452" cy="10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23" name="Rectangle 1309">
                <a:extLst>
                  <a:ext uri="{FF2B5EF4-FFF2-40B4-BE49-F238E27FC236}">
                    <a16:creationId xmlns:a16="http://schemas.microsoft.com/office/drawing/2014/main" id="{91213CBB-39A0-464C-B3EC-A9AFCA7630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048"/>
                <a:ext cx="1452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24" name="Rectangle 1310">
                <a:extLst>
                  <a:ext uri="{FF2B5EF4-FFF2-40B4-BE49-F238E27FC236}">
                    <a16:creationId xmlns:a16="http://schemas.microsoft.com/office/drawing/2014/main" id="{50CBC758-7413-4546-BB5E-0895E0CD28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059"/>
                <a:ext cx="1452" cy="10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25" name="Rectangle 1311">
                <a:extLst>
                  <a:ext uri="{FF2B5EF4-FFF2-40B4-BE49-F238E27FC236}">
                    <a16:creationId xmlns:a16="http://schemas.microsoft.com/office/drawing/2014/main" id="{F8811396-9FAF-4FA7-A469-23A505E055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069"/>
                <a:ext cx="1452" cy="11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26" name="Rectangle 1312">
                <a:extLst>
                  <a:ext uri="{FF2B5EF4-FFF2-40B4-BE49-F238E27FC236}">
                    <a16:creationId xmlns:a16="http://schemas.microsoft.com/office/drawing/2014/main" id="{357DEA44-B8E2-4DC1-99F1-BCB094847D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080"/>
                <a:ext cx="1452" cy="10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27" name="Rectangle 1313">
                <a:extLst>
                  <a:ext uri="{FF2B5EF4-FFF2-40B4-BE49-F238E27FC236}">
                    <a16:creationId xmlns:a16="http://schemas.microsoft.com/office/drawing/2014/main" id="{5B86D5D1-4126-4FB1-9284-7F66D4364B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090"/>
                <a:ext cx="1452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28" name="Rectangle 1314">
                <a:extLst>
                  <a:ext uri="{FF2B5EF4-FFF2-40B4-BE49-F238E27FC236}">
                    <a16:creationId xmlns:a16="http://schemas.microsoft.com/office/drawing/2014/main" id="{D57CEC6D-98AE-4538-A267-CEF5FA59B5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782"/>
                <a:ext cx="1452" cy="31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29" name="Rectangle 1315">
                <a:extLst>
                  <a:ext uri="{FF2B5EF4-FFF2-40B4-BE49-F238E27FC236}">
                    <a16:creationId xmlns:a16="http://schemas.microsoft.com/office/drawing/2014/main" id="{32FCBC59-F77B-47BC-BC88-B06FCF91B9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777"/>
                <a:ext cx="1452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30" name="Rectangle 1316">
                <a:extLst>
                  <a:ext uri="{FF2B5EF4-FFF2-40B4-BE49-F238E27FC236}">
                    <a16:creationId xmlns:a16="http://schemas.microsoft.com/office/drawing/2014/main" id="{E7E65D26-933D-4FFD-8826-83E646A7CB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788"/>
                <a:ext cx="1452" cy="10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31" name="Rectangle 1317">
                <a:extLst>
                  <a:ext uri="{FF2B5EF4-FFF2-40B4-BE49-F238E27FC236}">
                    <a16:creationId xmlns:a16="http://schemas.microsoft.com/office/drawing/2014/main" id="{3F2A10CF-20C7-404E-B939-5E1E548C7F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798"/>
                <a:ext cx="1452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32" name="Rectangle 1318">
                <a:extLst>
                  <a:ext uri="{FF2B5EF4-FFF2-40B4-BE49-F238E27FC236}">
                    <a16:creationId xmlns:a16="http://schemas.microsoft.com/office/drawing/2014/main" id="{9E788931-036C-48B9-B641-B47F8376F4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809"/>
                <a:ext cx="1452" cy="10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33" name="Rectangle 1319">
                <a:extLst>
                  <a:ext uri="{FF2B5EF4-FFF2-40B4-BE49-F238E27FC236}">
                    <a16:creationId xmlns:a16="http://schemas.microsoft.com/office/drawing/2014/main" id="{589C4A97-221C-4318-9E94-14DAA85E83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819"/>
                <a:ext cx="1452" cy="10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34" name="Rectangle 1320">
                <a:extLst>
                  <a:ext uri="{FF2B5EF4-FFF2-40B4-BE49-F238E27FC236}">
                    <a16:creationId xmlns:a16="http://schemas.microsoft.com/office/drawing/2014/main" id="{A020C548-3436-4600-A43F-FBA8996183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829"/>
                <a:ext cx="1452" cy="11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35" name="Rectangle 1321">
                <a:extLst>
                  <a:ext uri="{FF2B5EF4-FFF2-40B4-BE49-F238E27FC236}">
                    <a16:creationId xmlns:a16="http://schemas.microsoft.com/office/drawing/2014/main" id="{81725628-9D3D-4AAF-AFAB-B09BCF9CE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840"/>
                <a:ext cx="1452" cy="10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36" name="Rectangle 1322">
                <a:extLst>
                  <a:ext uri="{FF2B5EF4-FFF2-40B4-BE49-F238E27FC236}">
                    <a16:creationId xmlns:a16="http://schemas.microsoft.com/office/drawing/2014/main" id="{5E1D14E6-8390-43AB-AA90-286333D812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850"/>
                <a:ext cx="1452" cy="11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37" name="Rectangle 1323">
                <a:extLst>
                  <a:ext uri="{FF2B5EF4-FFF2-40B4-BE49-F238E27FC236}">
                    <a16:creationId xmlns:a16="http://schemas.microsoft.com/office/drawing/2014/main" id="{7245B3F2-220D-4D88-A4F4-4A467A62F7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861"/>
                <a:ext cx="1452" cy="10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38" name="Rectangle 1324">
                <a:extLst>
                  <a:ext uri="{FF2B5EF4-FFF2-40B4-BE49-F238E27FC236}">
                    <a16:creationId xmlns:a16="http://schemas.microsoft.com/office/drawing/2014/main" id="{FBDE53FB-05C4-4F98-AF49-8854F345DE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871"/>
                <a:ext cx="1452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39" name="Rectangle 1325">
                <a:extLst>
                  <a:ext uri="{FF2B5EF4-FFF2-40B4-BE49-F238E27FC236}">
                    <a16:creationId xmlns:a16="http://schemas.microsoft.com/office/drawing/2014/main" id="{8FEEA5EA-E0B1-4E5C-A6A3-7928098F01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882"/>
                <a:ext cx="1452" cy="10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40" name="Rectangle 1326">
                <a:extLst>
                  <a:ext uri="{FF2B5EF4-FFF2-40B4-BE49-F238E27FC236}">
                    <a16:creationId xmlns:a16="http://schemas.microsoft.com/office/drawing/2014/main" id="{4994A97D-C43A-459E-A6FC-C244A5EE6E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892"/>
                <a:ext cx="1452" cy="10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41" name="Rectangle 1327">
                <a:extLst>
                  <a:ext uri="{FF2B5EF4-FFF2-40B4-BE49-F238E27FC236}">
                    <a16:creationId xmlns:a16="http://schemas.microsoft.com/office/drawing/2014/main" id="{1ED54987-A476-4755-8797-47A70C4F13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902"/>
                <a:ext cx="1452" cy="11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42" name="Rectangle 1328">
                <a:extLst>
                  <a:ext uri="{FF2B5EF4-FFF2-40B4-BE49-F238E27FC236}">
                    <a16:creationId xmlns:a16="http://schemas.microsoft.com/office/drawing/2014/main" id="{E6E50F62-E336-422E-89F7-D6BFD6465E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913"/>
                <a:ext cx="1452" cy="10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43" name="Rectangle 1329">
                <a:extLst>
                  <a:ext uri="{FF2B5EF4-FFF2-40B4-BE49-F238E27FC236}">
                    <a16:creationId xmlns:a16="http://schemas.microsoft.com/office/drawing/2014/main" id="{E9D4A89B-026F-4DC9-AEF7-ACC3EA1DF5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923"/>
                <a:ext cx="1452" cy="11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44" name="Rectangle 1330">
                <a:extLst>
                  <a:ext uri="{FF2B5EF4-FFF2-40B4-BE49-F238E27FC236}">
                    <a16:creationId xmlns:a16="http://schemas.microsoft.com/office/drawing/2014/main" id="{572D3506-344F-427F-94E2-E85F8C03E7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934"/>
                <a:ext cx="1452" cy="10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45" name="Rectangle 1331">
                <a:extLst>
                  <a:ext uri="{FF2B5EF4-FFF2-40B4-BE49-F238E27FC236}">
                    <a16:creationId xmlns:a16="http://schemas.microsoft.com/office/drawing/2014/main" id="{A299ABF2-5246-4734-9B6F-D914E18F88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944"/>
                <a:ext cx="1452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46" name="Rectangle 1332">
                <a:extLst>
                  <a:ext uri="{FF2B5EF4-FFF2-40B4-BE49-F238E27FC236}">
                    <a16:creationId xmlns:a16="http://schemas.microsoft.com/office/drawing/2014/main" id="{4A66070F-44E8-4144-9DE7-568568D0D7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955"/>
                <a:ext cx="1452" cy="10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47" name="Rectangle 1333">
                <a:extLst>
                  <a:ext uri="{FF2B5EF4-FFF2-40B4-BE49-F238E27FC236}">
                    <a16:creationId xmlns:a16="http://schemas.microsoft.com/office/drawing/2014/main" id="{213BAD92-049A-443B-932A-03A80CAF24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965"/>
                <a:ext cx="1452" cy="10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48" name="Rectangle 1334">
                <a:extLst>
                  <a:ext uri="{FF2B5EF4-FFF2-40B4-BE49-F238E27FC236}">
                    <a16:creationId xmlns:a16="http://schemas.microsoft.com/office/drawing/2014/main" id="{D8322DF1-7D34-41E5-9129-D33CC59FBA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975"/>
                <a:ext cx="1452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49" name="Rectangle 1335">
                <a:extLst>
                  <a:ext uri="{FF2B5EF4-FFF2-40B4-BE49-F238E27FC236}">
                    <a16:creationId xmlns:a16="http://schemas.microsoft.com/office/drawing/2014/main" id="{4ACF41D4-9C42-4BBC-8D25-812F97E9BF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986"/>
                <a:ext cx="1452" cy="10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50" name="Rectangle 1336">
                <a:extLst>
                  <a:ext uri="{FF2B5EF4-FFF2-40B4-BE49-F238E27FC236}">
                    <a16:creationId xmlns:a16="http://schemas.microsoft.com/office/drawing/2014/main" id="{827D0E55-46FE-44F9-B57F-D886FBAFAA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996"/>
                <a:ext cx="1452" cy="11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51" name="Rectangle 1337">
                <a:extLst>
                  <a:ext uri="{FF2B5EF4-FFF2-40B4-BE49-F238E27FC236}">
                    <a16:creationId xmlns:a16="http://schemas.microsoft.com/office/drawing/2014/main" id="{9F730CEA-AD14-4073-840F-2BEA586F9C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007"/>
                <a:ext cx="1452" cy="10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52" name="Rectangle 1338">
                <a:extLst>
                  <a:ext uri="{FF2B5EF4-FFF2-40B4-BE49-F238E27FC236}">
                    <a16:creationId xmlns:a16="http://schemas.microsoft.com/office/drawing/2014/main" id="{B109B269-226D-4837-B2A1-A85FA0FB7A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017"/>
                <a:ext cx="1452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53" name="Rectangle 1339">
                <a:extLst>
                  <a:ext uri="{FF2B5EF4-FFF2-40B4-BE49-F238E27FC236}">
                    <a16:creationId xmlns:a16="http://schemas.microsoft.com/office/drawing/2014/main" id="{48B207AA-251B-44E5-9534-9B813E2841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028"/>
                <a:ext cx="1452" cy="10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54" name="Rectangle 1340">
                <a:extLst>
                  <a:ext uri="{FF2B5EF4-FFF2-40B4-BE49-F238E27FC236}">
                    <a16:creationId xmlns:a16="http://schemas.microsoft.com/office/drawing/2014/main" id="{7EF55FF1-4BDB-4BEB-8F33-6273F47392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038"/>
                <a:ext cx="1452" cy="10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55" name="Rectangle 1341">
                <a:extLst>
                  <a:ext uri="{FF2B5EF4-FFF2-40B4-BE49-F238E27FC236}">
                    <a16:creationId xmlns:a16="http://schemas.microsoft.com/office/drawing/2014/main" id="{C23AA374-96F1-4EC2-8D48-4D2AD91B41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048"/>
                <a:ext cx="1452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56" name="Rectangle 1342">
                <a:extLst>
                  <a:ext uri="{FF2B5EF4-FFF2-40B4-BE49-F238E27FC236}">
                    <a16:creationId xmlns:a16="http://schemas.microsoft.com/office/drawing/2014/main" id="{01705F13-1304-415B-B866-2DA6D4787C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059"/>
                <a:ext cx="1452" cy="10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57" name="Rectangle 1343">
                <a:extLst>
                  <a:ext uri="{FF2B5EF4-FFF2-40B4-BE49-F238E27FC236}">
                    <a16:creationId xmlns:a16="http://schemas.microsoft.com/office/drawing/2014/main" id="{FF010EDA-25D3-4FC9-A3A1-B81EE5581D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069"/>
                <a:ext cx="1452" cy="11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58" name="Rectangle 1344">
                <a:extLst>
                  <a:ext uri="{FF2B5EF4-FFF2-40B4-BE49-F238E27FC236}">
                    <a16:creationId xmlns:a16="http://schemas.microsoft.com/office/drawing/2014/main" id="{EA7F61FB-99F0-4EFA-A7B5-969B595ED1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080"/>
                <a:ext cx="1452" cy="10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59" name="Rectangle 1345">
                <a:extLst>
                  <a:ext uri="{FF2B5EF4-FFF2-40B4-BE49-F238E27FC236}">
                    <a16:creationId xmlns:a16="http://schemas.microsoft.com/office/drawing/2014/main" id="{51981099-AA1E-4608-88CC-21B111502C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090"/>
                <a:ext cx="1452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60" name="Rectangle 1346">
                <a:extLst>
                  <a:ext uri="{FF2B5EF4-FFF2-40B4-BE49-F238E27FC236}">
                    <a16:creationId xmlns:a16="http://schemas.microsoft.com/office/drawing/2014/main" id="{F7C91A9B-8689-449F-A252-27B257B55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777"/>
                <a:ext cx="1674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61" name="Rectangle 1347">
                <a:extLst>
                  <a:ext uri="{FF2B5EF4-FFF2-40B4-BE49-F238E27FC236}">
                    <a16:creationId xmlns:a16="http://schemas.microsoft.com/office/drawing/2014/main" id="{6261E59A-CEBE-4993-A066-520628518B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788"/>
                <a:ext cx="1674" cy="10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62" name="Rectangle 1348">
                <a:extLst>
                  <a:ext uri="{FF2B5EF4-FFF2-40B4-BE49-F238E27FC236}">
                    <a16:creationId xmlns:a16="http://schemas.microsoft.com/office/drawing/2014/main" id="{F68F32E7-EC01-4562-8E16-065F6EAD83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798"/>
                <a:ext cx="1674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63" name="Rectangle 1349">
                <a:extLst>
                  <a:ext uri="{FF2B5EF4-FFF2-40B4-BE49-F238E27FC236}">
                    <a16:creationId xmlns:a16="http://schemas.microsoft.com/office/drawing/2014/main" id="{C2EA2850-4BBC-45B4-A193-33AC055BE8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809"/>
                <a:ext cx="1674" cy="10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64" name="Rectangle 1350">
                <a:extLst>
                  <a:ext uri="{FF2B5EF4-FFF2-40B4-BE49-F238E27FC236}">
                    <a16:creationId xmlns:a16="http://schemas.microsoft.com/office/drawing/2014/main" id="{FD94D239-79B1-4FF0-B519-BA87CCEA31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819"/>
                <a:ext cx="1674" cy="10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65" name="Rectangle 1351">
                <a:extLst>
                  <a:ext uri="{FF2B5EF4-FFF2-40B4-BE49-F238E27FC236}">
                    <a16:creationId xmlns:a16="http://schemas.microsoft.com/office/drawing/2014/main" id="{EA2B4EC1-6AC9-4EE9-95CA-86CECC8E82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829"/>
                <a:ext cx="1674" cy="11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66" name="Rectangle 1352">
                <a:extLst>
                  <a:ext uri="{FF2B5EF4-FFF2-40B4-BE49-F238E27FC236}">
                    <a16:creationId xmlns:a16="http://schemas.microsoft.com/office/drawing/2014/main" id="{012A6F7B-6ACB-4105-98E8-B5AAC80D45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840"/>
                <a:ext cx="1674" cy="10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67" name="Rectangle 1353">
                <a:extLst>
                  <a:ext uri="{FF2B5EF4-FFF2-40B4-BE49-F238E27FC236}">
                    <a16:creationId xmlns:a16="http://schemas.microsoft.com/office/drawing/2014/main" id="{6C5A12E1-F0AD-46F7-B990-C1A259AEF3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850"/>
                <a:ext cx="1674" cy="11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68" name="Rectangle 1354">
                <a:extLst>
                  <a:ext uri="{FF2B5EF4-FFF2-40B4-BE49-F238E27FC236}">
                    <a16:creationId xmlns:a16="http://schemas.microsoft.com/office/drawing/2014/main" id="{E4802E71-4772-45A6-9A7A-F05C955FCA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861"/>
                <a:ext cx="1674" cy="10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69" name="Rectangle 1355">
                <a:extLst>
                  <a:ext uri="{FF2B5EF4-FFF2-40B4-BE49-F238E27FC236}">
                    <a16:creationId xmlns:a16="http://schemas.microsoft.com/office/drawing/2014/main" id="{5025A923-A5C2-4586-8F8D-2F3991AAC6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871"/>
                <a:ext cx="1674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70" name="Rectangle 1356">
                <a:extLst>
                  <a:ext uri="{FF2B5EF4-FFF2-40B4-BE49-F238E27FC236}">
                    <a16:creationId xmlns:a16="http://schemas.microsoft.com/office/drawing/2014/main" id="{F49F34D7-F123-4429-9C7A-E3FEE0D4D6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882"/>
                <a:ext cx="1674" cy="10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71" name="Rectangle 1357">
                <a:extLst>
                  <a:ext uri="{FF2B5EF4-FFF2-40B4-BE49-F238E27FC236}">
                    <a16:creationId xmlns:a16="http://schemas.microsoft.com/office/drawing/2014/main" id="{1238E850-8E48-4204-AC42-0231CE1C32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892"/>
                <a:ext cx="1674" cy="10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72" name="Rectangle 1358">
                <a:extLst>
                  <a:ext uri="{FF2B5EF4-FFF2-40B4-BE49-F238E27FC236}">
                    <a16:creationId xmlns:a16="http://schemas.microsoft.com/office/drawing/2014/main" id="{38013448-1235-4553-8B19-20B437EFF4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902"/>
                <a:ext cx="1674" cy="11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73" name="Rectangle 1359">
                <a:extLst>
                  <a:ext uri="{FF2B5EF4-FFF2-40B4-BE49-F238E27FC236}">
                    <a16:creationId xmlns:a16="http://schemas.microsoft.com/office/drawing/2014/main" id="{61AC1F8D-ED62-46AA-9872-140823E0C0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913"/>
                <a:ext cx="1674" cy="10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74" name="Rectangle 1360">
                <a:extLst>
                  <a:ext uri="{FF2B5EF4-FFF2-40B4-BE49-F238E27FC236}">
                    <a16:creationId xmlns:a16="http://schemas.microsoft.com/office/drawing/2014/main" id="{0C1974EA-4C83-444E-9AF6-E25F4F5FE8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923"/>
                <a:ext cx="1674" cy="11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75" name="Rectangle 1361">
                <a:extLst>
                  <a:ext uri="{FF2B5EF4-FFF2-40B4-BE49-F238E27FC236}">
                    <a16:creationId xmlns:a16="http://schemas.microsoft.com/office/drawing/2014/main" id="{8AE9540D-0E17-4954-9EF1-D3253AEAEA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934"/>
                <a:ext cx="1674" cy="10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76" name="Rectangle 1362">
                <a:extLst>
                  <a:ext uri="{FF2B5EF4-FFF2-40B4-BE49-F238E27FC236}">
                    <a16:creationId xmlns:a16="http://schemas.microsoft.com/office/drawing/2014/main" id="{D69C0801-7D48-4AEA-A407-966575FBBB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944"/>
                <a:ext cx="1674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77" name="Rectangle 1363">
                <a:extLst>
                  <a:ext uri="{FF2B5EF4-FFF2-40B4-BE49-F238E27FC236}">
                    <a16:creationId xmlns:a16="http://schemas.microsoft.com/office/drawing/2014/main" id="{FB98D85A-E036-4BA2-BEEB-B67C6BC620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955"/>
                <a:ext cx="1674" cy="10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78" name="Rectangle 1364">
                <a:extLst>
                  <a:ext uri="{FF2B5EF4-FFF2-40B4-BE49-F238E27FC236}">
                    <a16:creationId xmlns:a16="http://schemas.microsoft.com/office/drawing/2014/main" id="{78ED8AA8-90FC-4255-9864-66F244F0DC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965"/>
                <a:ext cx="1674" cy="10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79" name="Rectangle 1365">
                <a:extLst>
                  <a:ext uri="{FF2B5EF4-FFF2-40B4-BE49-F238E27FC236}">
                    <a16:creationId xmlns:a16="http://schemas.microsoft.com/office/drawing/2014/main" id="{50AEE3E6-1CC0-4D55-93ED-B1CF59768A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975"/>
                <a:ext cx="1674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80" name="Rectangle 1366">
                <a:extLst>
                  <a:ext uri="{FF2B5EF4-FFF2-40B4-BE49-F238E27FC236}">
                    <a16:creationId xmlns:a16="http://schemas.microsoft.com/office/drawing/2014/main" id="{A2BB69CD-9079-45D1-A869-2C87B696AF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986"/>
                <a:ext cx="1674" cy="10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81" name="Rectangle 1367">
                <a:extLst>
                  <a:ext uri="{FF2B5EF4-FFF2-40B4-BE49-F238E27FC236}">
                    <a16:creationId xmlns:a16="http://schemas.microsoft.com/office/drawing/2014/main" id="{487B5940-300C-4214-80DA-F0C5E3B4EA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996"/>
                <a:ext cx="1674" cy="11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82" name="Rectangle 1368">
                <a:extLst>
                  <a:ext uri="{FF2B5EF4-FFF2-40B4-BE49-F238E27FC236}">
                    <a16:creationId xmlns:a16="http://schemas.microsoft.com/office/drawing/2014/main" id="{96581ADC-F61F-4753-A1F7-FF5F9AA899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007"/>
                <a:ext cx="1674" cy="10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83" name="Rectangle 1369">
                <a:extLst>
                  <a:ext uri="{FF2B5EF4-FFF2-40B4-BE49-F238E27FC236}">
                    <a16:creationId xmlns:a16="http://schemas.microsoft.com/office/drawing/2014/main" id="{685916BC-3BCD-4F10-8D90-B2358C0A5E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017"/>
                <a:ext cx="1674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84" name="Rectangle 1370">
                <a:extLst>
                  <a:ext uri="{FF2B5EF4-FFF2-40B4-BE49-F238E27FC236}">
                    <a16:creationId xmlns:a16="http://schemas.microsoft.com/office/drawing/2014/main" id="{F97EB07A-5890-4A86-9A34-7A4D75D65E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028"/>
                <a:ext cx="1674" cy="10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85" name="Rectangle 1371">
                <a:extLst>
                  <a:ext uri="{FF2B5EF4-FFF2-40B4-BE49-F238E27FC236}">
                    <a16:creationId xmlns:a16="http://schemas.microsoft.com/office/drawing/2014/main" id="{9CFCC89F-62E9-40F7-9E8B-8C23BE892B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038"/>
                <a:ext cx="1674" cy="10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86" name="Rectangle 1372">
                <a:extLst>
                  <a:ext uri="{FF2B5EF4-FFF2-40B4-BE49-F238E27FC236}">
                    <a16:creationId xmlns:a16="http://schemas.microsoft.com/office/drawing/2014/main" id="{2E1BD78C-F399-4773-9DC7-1DBF983DE2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048"/>
                <a:ext cx="1674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87" name="Rectangle 1373">
                <a:extLst>
                  <a:ext uri="{FF2B5EF4-FFF2-40B4-BE49-F238E27FC236}">
                    <a16:creationId xmlns:a16="http://schemas.microsoft.com/office/drawing/2014/main" id="{0034199E-A29C-42A7-B579-EFE1AFCC27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059"/>
                <a:ext cx="1674" cy="10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88" name="Rectangle 1374">
                <a:extLst>
                  <a:ext uri="{FF2B5EF4-FFF2-40B4-BE49-F238E27FC236}">
                    <a16:creationId xmlns:a16="http://schemas.microsoft.com/office/drawing/2014/main" id="{79F72223-D9BA-491A-B70A-BA241C7A7A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069"/>
                <a:ext cx="1674" cy="11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89" name="Rectangle 1375">
                <a:extLst>
                  <a:ext uri="{FF2B5EF4-FFF2-40B4-BE49-F238E27FC236}">
                    <a16:creationId xmlns:a16="http://schemas.microsoft.com/office/drawing/2014/main" id="{8E3CD8AE-C443-4B33-9D43-BE91D6895F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080"/>
                <a:ext cx="1674" cy="10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90" name="Rectangle 1376">
                <a:extLst>
                  <a:ext uri="{FF2B5EF4-FFF2-40B4-BE49-F238E27FC236}">
                    <a16:creationId xmlns:a16="http://schemas.microsoft.com/office/drawing/2014/main" id="{C8350ABE-9FD9-46F7-9C18-475AF73C9A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090"/>
                <a:ext cx="1674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91" name="Rectangle 1377">
                <a:extLst>
                  <a:ext uri="{FF2B5EF4-FFF2-40B4-BE49-F238E27FC236}">
                    <a16:creationId xmlns:a16="http://schemas.microsoft.com/office/drawing/2014/main" id="{2137703B-B488-4D46-8BE0-6FE6713E51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782"/>
                <a:ext cx="1674" cy="31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92" name="Rectangle 1378">
                <a:extLst>
                  <a:ext uri="{FF2B5EF4-FFF2-40B4-BE49-F238E27FC236}">
                    <a16:creationId xmlns:a16="http://schemas.microsoft.com/office/drawing/2014/main" id="{25E01AA3-E128-466B-802A-AAEE3A3E37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777"/>
                <a:ext cx="1674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93" name="Rectangle 1379">
                <a:extLst>
                  <a:ext uri="{FF2B5EF4-FFF2-40B4-BE49-F238E27FC236}">
                    <a16:creationId xmlns:a16="http://schemas.microsoft.com/office/drawing/2014/main" id="{B6E9CEC6-45BE-4C8E-ABB0-2B6E1EC623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788"/>
                <a:ext cx="1674" cy="10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94" name="Rectangle 1380">
                <a:extLst>
                  <a:ext uri="{FF2B5EF4-FFF2-40B4-BE49-F238E27FC236}">
                    <a16:creationId xmlns:a16="http://schemas.microsoft.com/office/drawing/2014/main" id="{BC9EBAF8-85D5-487F-9C07-EF2071F831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798"/>
                <a:ext cx="1674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95" name="Rectangle 1381">
                <a:extLst>
                  <a:ext uri="{FF2B5EF4-FFF2-40B4-BE49-F238E27FC236}">
                    <a16:creationId xmlns:a16="http://schemas.microsoft.com/office/drawing/2014/main" id="{015FE89C-4CB5-465F-87EF-21F83A0DD2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809"/>
                <a:ext cx="1674" cy="10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96" name="Rectangle 1382">
                <a:extLst>
                  <a:ext uri="{FF2B5EF4-FFF2-40B4-BE49-F238E27FC236}">
                    <a16:creationId xmlns:a16="http://schemas.microsoft.com/office/drawing/2014/main" id="{AF82D8CA-079A-4C8A-A3C1-589D803D3E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819"/>
                <a:ext cx="1674" cy="10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97" name="Rectangle 1383">
                <a:extLst>
                  <a:ext uri="{FF2B5EF4-FFF2-40B4-BE49-F238E27FC236}">
                    <a16:creationId xmlns:a16="http://schemas.microsoft.com/office/drawing/2014/main" id="{85A60D3A-9FFA-4B08-A789-2948D8430E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829"/>
                <a:ext cx="1674" cy="11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98" name="Rectangle 1384">
                <a:extLst>
                  <a:ext uri="{FF2B5EF4-FFF2-40B4-BE49-F238E27FC236}">
                    <a16:creationId xmlns:a16="http://schemas.microsoft.com/office/drawing/2014/main" id="{C1E9E862-AC8D-4F6B-ADFA-B2253312AF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840"/>
                <a:ext cx="1674" cy="10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99" name="Rectangle 1385">
                <a:extLst>
                  <a:ext uri="{FF2B5EF4-FFF2-40B4-BE49-F238E27FC236}">
                    <a16:creationId xmlns:a16="http://schemas.microsoft.com/office/drawing/2014/main" id="{9F798408-7132-42F0-9B23-A6161A9BD3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850"/>
                <a:ext cx="1674" cy="11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00" name="Rectangle 1386">
                <a:extLst>
                  <a:ext uri="{FF2B5EF4-FFF2-40B4-BE49-F238E27FC236}">
                    <a16:creationId xmlns:a16="http://schemas.microsoft.com/office/drawing/2014/main" id="{97B11DFD-394A-48B6-9B9D-59B01AE71A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861"/>
                <a:ext cx="1674" cy="10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01" name="Rectangle 1387">
                <a:extLst>
                  <a:ext uri="{FF2B5EF4-FFF2-40B4-BE49-F238E27FC236}">
                    <a16:creationId xmlns:a16="http://schemas.microsoft.com/office/drawing/2014/main" id="{1C746163-62F9-4B42-9FBD-87F1FECDE4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871"/>
                <a:ext cx="1674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02" name="Rectangle 1388">
                <a:extLst>
                  <a:ext uri="{FF2B5EF4-FFF2-40B4-BE49-F238E27FC236}">
                    <a16:creationId xmlns:a16="http://schemas.microsoft.com/office/drawing/2014/main" id="{2156F566-526F-4289-896C-BED316A40E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882"/>
                <a:ext cx="1674" cy="10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03" name="Rectangle 1389">
                <a:extLst>
                  <a:ext uri="{FF2B5EF4-FFF2-40B4-BE49-F238E27FC236}">
                    <a16:creationId xmlns:a16="http://schemas.microsoft.com/office/drawing/2014/main" id="{4734339B-1177-4AA7-94B3-E7C0FE9BC1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892"/>
                <a:ext cx="1674" cy="10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04" name="Rectangle 1390">
                <a:extLst>
                  <a:ext uri="{FF2B5EF4-FFF2-40B4-BE49-F238E27FC236}">
                    <a16:creationId xmlns:a16="http://schemas.microsoft.com/office/drawing/2014/main" id="{10999E5D-BED9-4346-8303-5896B7B9C2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902"/>
                <a:ext cx="1674" cy="11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05" name="Rectangle 1391">
                <a:extLst>
                  <a:ext uri="{FF2B5EF4-FFF2-40B4-BE49-F238E27FC236}">
                    <a16:creationId xmlns:a16="http://schemas.microsoft.com/office/drawing/2014/main" id="{07C9855D-4357-4F9E-8FB5-E0D9D6FCA2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913"/>
                <a:ext cx="1674" cy="10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06" name="Rectangle 1392">
                <a:extLst>
                  <a:ext uri="{FF2B5EF4-FFF2-40B4-BE49-F238E27FC236}">
                    <a16:creationId xmlns:a16="http://schemas.microsoft.com/office/drawing/2014/main" id="{15EC36D3-5448-4F2C-AB8B-C0248F2A5D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923"/>
                <a:ext cx="1674" cy="11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07" name="Rectangle 1393">
                <a:extLst>
                  <a:ext uri="{FF2B5EF4-FFF2-40B4-BE49-F238E27FC236}">
                    <a16:creationId xmlns:a16="http://schemas.microsoft.com/office/drawing/2014/main" id="{EDF3DC11-3170-4BDD-B997-83953D2413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934"/>
                <a:ext cx="1674" cy="10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08" name="Rectangle 1394">
                <a:extLst>
                  <a:ext uri="{FF2B5EF4-FFF2-40B4-BE49-F238E27FC236}">
                    <a16:creationId xmlns:a16="http://schemas.microsoft.com/office/drawing/2014/main" id="{571CB22D-1B9C-44BC-89D5-55BDDBE0B7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944"/>
                <a:ext cx="1674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09" name="Rectangle 1395">
                <a:extLst>
                  <a:ext uri="{FF2B5EF4-FFF2-40B4-BE49-F238E27FC236}">
                    <a16:creationId xmlns:a16="http://schemas.microsoft.com/office/drawing/2014/main" id="{E1CB6A73-0C10-4CA5-A582-79BEFD82A4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955"/>
                <a:ext cx="1674" cy="10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10" name="Rectangle 1396">
                <a:extLst>
                  <a:ext uri="{FF2B5EF4-FFF2-40B4-BE49-F238E27FC236}">
                    <a16:creationId xmlns:a16="http://schemas.microsoft.com/office/drawing/2014/main" id="{69782FB7-7B8B-4434-A8AD-A7DA6A6F4D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965"/>
                <a:ext cx="1674" cy="10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11" name="Rectangle 1397">
                <a:extLst>
                  <a:ext uri="{FF2B5EF4-FFF2-40B4-BE49-F238E27FC236}">
                    <a16:creationId xmlns:a16="http://schemas.microsoft.com/office/drawing/2014/main" id="{9879704D-7B43-45E0-B995-EC44A54ED1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975"/>
                <a:ext cx="1674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12" name="Rectangle 1398">
                <a:extLst>
                  <a:ext uri="{FF2B5EF4-FFF2-40B4-BE49-F238E27FC236}">
                    <a16:creationId xmlns:a16="http://schemas.microsoft.com/office/drawing/2014/main" id="{384C090D-1F55-44D3-8981-F673A3B982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986"/>
                <a:ext cx="1674" cy="10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13" name="Rectangle 1399">
                <a:extLst>
                  <a:ext uri="{FF2B5EF4-FFF2-40B4-BE49-F238E27FC236}">
                    <a16:creationId xmlns:a16="http://schemas.microsoft.com/office/drawing/2014/main" id="{638EBF30-6917-4703-B456-049639597B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996"/>
                <a:ext cx="1674" cy="11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14" name="Rectangle 1400">
                <a:extLst>
                  <a:ext uri="{FF2B5EF4-FFF2-40B4-BE49-F238E27FC236}">
                    <a16:creationId xmlns:a16="http://schemas.microsoft.com/office/drawing/2014/main" id="{C2E33E49-EEAD-4F63-9594-E7EB1E28E9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007"/>
                <a:ext cx="1674" cy="10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15" name="Rectangle 1401">
                <a:extLst>
                  <a:ext uri="{FF2B5EF4-FFF2-40B4-BE49-F238E27FC236}">
                    <a16:creationId xmlns:a16="http://schemas.microsoft.com/office/drawing/2014/main" id="{910E0612-6928-42ED-9C03-C6DF9F91DE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017"/>
                <a:ext cx="1674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16" name="Rectangle 1402">
                <a:extLst>
                  <a:ext uri="{FF2B5EF4-FFF2-40B4-BE49-F238E27FC236}">
                    <a16:creationId xmlns:a16="http://schemas.microsoft.com/office/drawing/2014/main" id="{6592671C-1A67-4D5C-A3D8-5B22F9038E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028"/>
                <a:ext cx="1674" cy="10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17" name="Rectangle 1403">
                <a:extLst>
                  <a:ext uri="{FF2B5EF4-FFF2-40B4-BE49-F238E27FC236}">
                    <a16:creationId xmlns:a16="http://schemas.microsoft.com/office/drawing/2014/main" id="{FB65310E-B2C1-4CE9-81E4-85F05F9E59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038"/>
                <a:ext cx="1674" cy="10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18" name="Rectangle 1404">
                <a:extLst>
                  <a:ext uri="{FF2B5EF4-FFF2-40B4-BE49-F238E27FC236}">
                    <a16:creationId xmlns:a16="http://schemas.microsoft.com/office/drawing/2014/main" id="{426A40CD-0D7B-4F7B-A8DA-8D004F26D9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048"/>
                <a:ext cx="1674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19" name="Rectangle 1405">
                <a:extLst>
                  <a:ext uri="{FF2B5EF4-FFF2-40B4-BE49-F238E27FC236}">
                    <a16:creationId xmlns:a16="http://schemas.microsoft.com/office/drawing/2014/main" id="{B01D2621-0935-4C26-8513-7BA083E98E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059"/>
                <a:ext cx="1674" cy="10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20" name="Rectangle 1406">
                <a:extLst>
                  <a:ext uri="{FF2B5EF4-FFF2-40B4-BE49-F238E27FC236}">
                    <a16:creationId xmlns:a16="http://schemas.microsoft.com/office/drawing/2014/main" id="{4CD2259F-2304-4035-AFBC-C210847EA9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069"/>
                <a:ext cx="1674" cy="11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21" name="Rectangle 1407">
                <a:extLst>
                  <a:ext uri="{FF2B5EF4-FFF2-40B4-BE49-F238E27FC236}">
                    <a16:creationId xmlns:a16="http://schemas.microsoft.com/office/drawing/2014/main" id="{7E9DC778-373E-4686-90AC-082622730F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080"/>
                <a:ext cx="1674" cy="10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22" name="Rectangle 1408">
                <a:extLst>
                  <a:ext uri="{FF2B5EF4-FFF2-40B4-BE49-F238E27FC236}">
                    <a16:creationId xmlns:a16="http://schemas.microsoft.com/office/drawing/2014/main" id="{1CFB43E3-3000-4399-9B13-12FC78F2C5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090"/>
                <a:ext cx="1674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23" name="Rectangle 1409">
                <a:extLst>
                  <a:ext uri="{FF2B5EF4-FFF2-40B4-BE49-F238E27FC236}">
                    <a16:creationId xmlns:a16="http://schemas.microsoft.com/office/drawing/2014/main" id="{A2189A9F-6AF6-449B-82AF-FE7896384B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777"/>
                <a:ext cx="953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24" name="Rectangle 1410">
                <a:extLst>
                  <a:ext uri="{FF2B5EF4-FFF2-40B4-BE49-F238E27FC236}">
                    <a16:creationId xmlns:a16="http://schemas.microsoft.com/office/drawing/2014/main" id="{B20CBF96-6149-4C9E-8000-466CE4D079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788"/>
                <a:ext cx="953" cy="10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25" name="Rectangle 1411">
                <a:extLst>
                  <a:ext uri="{FF2B5EF4-FFF2-40B4-BE49-F238E27FC236}">
                    <a16:creationId xmlns:a16="http://schemas.microsoft.com/office/drawing/2014/main" id="{75FBA192-26F4-4B5C-AA10-1356A4DED3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798"/>
                <a:ext cx="953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26" name="Rectangle 1412">
                <a:extLst>
                  <a:ext uri="{FF2B5EF4-FFF2-40B4-BE49-F238E27FC236}">
                    <a16:creationId xmlns:a16="http://schemas.microsoft.com/office/drawing/2014/main" id="{BCFFDA11-9032-46CB-9335-6BCDEB0DE9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809"/>
                <a:ext cx="953" cy="10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27" name="Rectangle 1413">
                <a:extLst>
                  <a:ext uri="{FF2B5EF4-FFF2-40B4-BE49-F238E27FC236}">
                    <a16:creationId xmlns:a16="http://schemas.microsoft.com/office/drawing/2014/main" id="{51FDB6ED-D956-4F23-98ED-91412825E4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819"/>
                <a:ext cx="953" cy="10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28" name="Rectangle 1414">
                <a:extLst>
                  <a:ext uri="{FF2B5EF4-FFF2-40B4-BE49-F238E27FC236}">
                    <a16:creationId xmlns:a16="http://schemas.microsoft.com/office/drawing/2014/main" id="{15BE7E51-2FAE-4B7F-B1A8-E968F4890E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829"/>
                <a:ext cx="953" cy="11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29" name="Rectangle 1415">
                <a:extLst>
                  <a:ext uri="{FF2B5EF4-FFF2-40B4-BE49-F238E27FC236}">
                    <a16:creationId xmlns:a16="http://schemas.microsoft.com/office/drawing/2014/main" id="{356648F2-01B5-4E3E-BF90-571B33E627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840"/>
                <a:ext cx="953" cy="10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30" name="Rectangle 1416">
                <a:extLst>
                  <a:ext uri="{FF2B5EF4-FFF2-40B4-BE49-F238E27FC236}">
                    <a16:creationId xmlns:a16="http://schemas.microsoft.com/office/drawing/2014/main" id="{F1C6A88B-A03C-4002-8930-81614A7A62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850"/>
                <a:ext cx="953" cy="11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31" name="Rectangle 1417">
                <a:extLst>
                  <a:ext uri="{FF2B5EF4-FFF2-40B4-BE49-F238E27FC236}">
                    <a16:creationId xmlns:a16="http://schemas.microsoft.com/office/drawing/2014/main" id="{0B6278F6-AF81-4CC8-97C2-8AF9CE8ABD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861"/>
                <a:ext cx="953" cy="10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</p:grpSp>
        <p:grpSp>
          <p:nvGrpSpPr>
            <p:cNvPr id="119820" name="Group 1418">
              <a:extLst>
                <a:ext uri="{FF2B5EF4-FFF2-40B4-BE49-F238E27FC236}">
                  <a16:creationId xmlns:a16="http://schemas.microsoft.com/office/drawing/2014/main" id="{3AAE7B90-A5FC-42FD-A526-9B03602FE1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7" y="2777"/>
              <a:ext cx="4940" cy="671"/>
              <a:chOff x="457" y="2777"/>
              <a:chExt cx="4940" cy="671"/>
            </a:xfrm>
          </p:grpSpPr>
          <p:sp>
            <p:nvSpPr>
              <p:cNvPr id="120532" name="Rectangle 1419">
                <a:extLst>
                  <a:ext uri="{FF2B5EF4-FFF2-40B4-BE49-F238E27FC236}">
                    <a16:creationId xmlns:a16="http://schemas.microsoft.com/office/drawing/2014/main" id="{8FC763A2-79BB-464C-B4BF-47FCC87D19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871"/>
                <a:ext cx="953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33" name="Rectangle 1420">
                <a:extLst>
                  <a:ext uri="{FF2B5EF4-FFF2-40B4-BE49-F238E27FC236}">
                    <a16:creationId xmlns:a16="http://schemas.microsoft.com/office/drawing/2014/main" id="{C06C9B87-81E7-4B91-9414-7800B8CD54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882"/>
                <a:ext cx="953" cy="10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34" name="Rectangle 1421">
                <a:extLst>
                  <a:ext uri="{FF2B5EF4-FFF2-40B4-BE49-F238E27FC236}">
                    <a16:creationId xmlns:a16="http://schemas.microsoft.com/office/drawing/2014/main" id="{C93C9DD3-349F-4D40-9082-59CF8E86D9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892"/>
                <a:ext cx="953" cy="10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35" name="Rectangle 1422">
                <a:extLst>
                  <a:ext uri="{FF2B5EF4-FFF2-40B4-BE49-F238E27FC236}">
                    <a16:creationId xmlns:a16="http://schemas.microsoft.com/office/drawing/2014/main" id="{9113CC5C-9DF3-4409-B2D4-FDCEB3C65F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902"/>
                <a:ext cx="953" cy="11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36" name="Rectangle 1423">
                <a:extLst>
                  <a:ext uri="{FF2B5EF4-FFF2-40B4-BE49-F238E27FC236}">
                    <a16:creationId xmlns:a16="http://schemas.microsoft.com/office/drawing/2014/main" id="{B1571A97-E2ED-4CE8-ADB1-123E2A1F33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913"/>
                <a:ext cx="953" cy="10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37" name="Rectangle 1424">
                <a:extLst>
                  <a:ext uri="{FF2B5EF4-FFF2-40B4-BE49-F238E27FC236}">
                    <a16:creationId xmlns:a16="http://schemas.microsoft.com/office/drawing/2014/main" id="{7E132EEF-5D68-4232-84D0-AC80C9235F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923"/>
                <a:ext cx="953" cy="11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38" name="Rectangle 1425">
                <a:extLst>
                  <a:ext uri="{FF2B5EF4-FFF2-40B4-BE49-F238E27FC236}">
                    <a16:creationId xmlns:a16="http://schemas.microsoft.com/office/drawing/2014/main" id="{23DB902B-7891-4DD3-A2DF-AEAACB8BD5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934"/>
                <a:ext cx="953" cy="10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39" name="Rectangle 1426">
                <a:extLst>
                  <a:ext uri="{FF2B5EF4-FFF2-40B4-BE49-F238E27FC236}">
                    <a16:creationId xmlns:a16="http://schemas.microsoft.com/office/drawing/2014/main" id="{9ABC2428-3D81-4227-8005-69BA71570F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944"/>
                <a:ext cx="953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40" name="Rectangle 1427">
                <a:extLst>
                  <a:ext uri="{FF2B5EF4-FFF2-40B4-BE49-F238E27FC236}">
                    <a16:creationId xmlns:a16="http://schemas.microsoft.com/office/drawing/2014/main" id="{EB671AE3-3122-4644-B33D-8B8AF64671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955"/>
                <a:ext cx="953" cy="10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41" name="Rectangle 1428">
                <a:extLst>
                  <a:ext uri="{FF2B5EF4-FFF2-40B4-BE49-F238E27FC236}">
                    <a16:creationId xmlns:a16="http://schemas.microsoft.com/office/drawing/2014/main" id="{6113B5A9-8395-40B5-949F-A9B4894216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965"/>
                <a:ext cx="953" cy="10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42" name="Rectangle 1429">
                <a:extLst>
                  <a:ext uri="{FF2B5EF4-FFF2-40B4-BE49-F238E27FC236}">
                    <a16:creationId xmlns:a16="http://schemas.microsoft.com/office/drawing/2014/main" id="{2D2A47DD-22A7-4EAA-933C-D35B2EE4EC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975"/>
                <a:ext cx="953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43" name="Rectangle 1430">
                <a:extLst>
                  <a:ext uri="{FF2B5EF4-FFF2-40B4-BE49-F238E27FC236}">
                    <a16:creationId xmlns:a16="http://schemas.microsoft.com/office/drawing/2014/main" id="{F33BDCC7-20AE-40BA-972A-BAC36EEF1D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986"/>
                <a:ext cx="953" cy="10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44" name="Rectangle 1431">
                <a:extLst>
                  <a:ext uri="{FF2B5EF4-FFF2-40B4-BE49-F238E27FC236}">
                    <a16:creationId xmlns:a16="http://schemas.microsoft.com/office/drawing/2014/main" id="{4E039C2E-426A-410C-9ADB-3FEE7F25FB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996"/>
                <a:ext cx="953" cy="11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45" name="Rectangle 1432">
                <a:extLst>
                  <a:ext uri="{FF2B5EF4-FFF2-40B4-BE49-F238E27FC236}">
                    <a16:creationId xmlns:a16="http://schemas.microsoft.com/office/drawing/2014/main" id="{3930B7EA-85E8-49AD-A530-9172EFB85E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007"/>
                <a:ext cx="953" cy="10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46" name="Rectangle 1433">
                <a:extLst>
                  <a:ext uri="{FF2B5EF4-FFF2-40B4-BE49-F238E27FC236}">
                    <a16:creationId xmlns:a16="http://schemas.microsoft.com/office/drawing/2014/main" id="{F8E5379C-326D-4D30-ADB4-2B20341E3E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017"/>
                <a:ext cx="953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47" name="Rectangle 1434">
                <a:extLst>
                  <a:ext uri="{FF2B5EF4-FFF2-40B4-BE49-F238E27FC236}">
                    <a16:creationId xmlns:a16="http://schemas.microsoft.com/office/drawing/2014/main" id="{5FB2DF36-3A9E-4034-9F62-66AB361EFF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028"/>
                <a:ext cx="953" cy="10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48" name="Rectangle 1435">
                <a:extLst>
                  <a:ext uri="{FF2B5EF4-FFF2-40B4-BE49-F238E27FC236}">
                    <a16:creationId xmlns:a16="http://schemas.microsoft.com/office/drawing/2014/main" id="{AC6BC825-32C2-4FE6-B1D2-4B8CB44D8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038"/>
                <a:ext cx="953" cy="10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49" name="Rectangle 1436">
                <a:extLst>
                  <a:ext uri="{FF2B5EF4-FFF2-40B4-BE49-F238E27FC236}">
                    <a16:creationId xmlns:a16="http://schemas.microsoft.com/office/drawing/2014/main" id="{83ECCA3F-81C7-400D-A3C0-7C9215ED06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048"/>
                <a:ext cx="953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50" name="Rectangle 1437">
                <a:extLst>
                  <a:ext uri="{FF2B5EF4-FFF2-40B4-BE49-F238E27FC236}">
                    <a16:creationId xmlns:a16="http://schemas.microsoft.com/office/drawing/2014/main" id="{A75C7028-0814-47B6-9EBB-EC3FDCD46D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059"/>
                <a:ext cx="953" cy="10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51" name="Rectangle 1438">
                <a:extLst>
                  <a:ext uri="{FF2B5EF4-FFF2-40B4-BE49-F238E27FC236}">
                    <a16:creationId xmlns:a16="http://schemas.microsoft.com/office/drawing/2014/main" id="{B27C572D-CA0D-4E5B-9758-44256B3DD3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069"/>
                <a:ext cx="953" cy="11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52" name="Rectangle 1439">
                <a:extLst>
                  <a:ext uri="{FF2B5EF4-FFF2-40B4-BE49-F238E27FC236}">
                    <a16:creationId xmlns:a16="http://schemas.microsoft.com/office/drawing/2014/main" id="{AB5946EB-9607-4C7E-AE94-AD5C77772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080"/>
                <a:ext cx="953" cy="10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53" name="Rectangle 1440">
                <a:extLst>
                  <a:ext uri="{FF2B5EF4-FFF2-40B4-BE49-F238E27FC236}">
                    <a16:creationId xmlns:a16="http://schemas.microsoft.com/office/drawing/2014/main" id="{B40A25A7-6309-4C20-9984-CE0CBF4685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090"/>
                <a:ext cx="953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54" name="Rectangle 1441">
                <a:extLst>
                  <a:ext uri="{FF2B5EF4-FFF2-40B4-BE49-F238E27FC236}">
                    <a16:creationId xmlns:a16="http://schemas.microsoft.com/office/drawing/2014/main" id="{4F7C799A-9A84-4F37-AFA0-60DB180ADA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782"/>
                <a:ext cx="953" cy="31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55" name="Rectangle 1442">
                <a:extLst>
                  <a:ext uri="{FF2B5EF4-FFF2-40B4-BE49-F238E27FC236}">
                    <a16:creationId xmlns:a16="http://schemas.microsoft.com/office/drawing/2014/main" id="{5F6512F1-0B6D-4DD5-9D1F-873E453569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777"/>
                <a:ext cx="953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56" name="Rectangle 1443">
                <a:extLst>
                  <a:ext uri="{FF2B5EF4-FFF2-40B4-BE49-F238E27FC236}">
                    <a16:creationId xmlns:a16="http://schemas.microsoft.com/office/drawing/2014/main" id="{52329152-BFA5-48F4-B26E-38821F44AB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788"/>
                <a:ext cx="953" cy="10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57" name="Rectangle 1444">
                <a:extLst>
                  <a:ext uri="{FF2B5EF4-FFF2-40B4-BE49-F238E27FC236}">
                    <a16:creationId xmlns:a16="http://schemas.microsoft.com/office/drawing/2014/main" id="{6B0B12CA-7233-4430-813A-A1EAA38A97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798"/>
                <a:ext cx="953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58" name="Rectangle 1445">
                <a:extLst>
                  <a:ext uri="{FF2B5EF4-FFF2-40B4-BE49-F238E27FC236}">
                    <a16:creationId xmlns:a16="http://schemas.microsoft.com/office/drawing/2014/main" id="{E5D326DA-1BA8-4D1E-9481-99B92A58F3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809"/>
                <a:ext cx="953" cy="10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59" name="Rectangle 1446">
                <a:extLst>
                  <a:ext uri="{FF2B5EF4-FFF2-40B4-BE49-F238E27FC236}">
                    <a16:creationId xmlns:a16="http://schemas.microsoft.com/office/drawing/2014/main" id="{B6F14C20-CA89-4DB6-A7E4-43EE177D8B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819"/>
                <a:ext cx="953" cy="10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60" name="Rectangle 1447">
                <a:extLst>
                  <a:ext uri="{FF2B5EF4-FFF2-40B4-BE49-F238E27FC236}">
                    <a16:creationId xmlns:a16="http://schemas.microsoft.com/office/drawing/2014/main" id="{526AD9D4-82FD-4063-9B77-1A0C5A6DC3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829"/>
                <a:ext cx="953" cy="11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61" name="Rectangle 1448">
                <a:extLst>
                  <a:ext uri="{FF2B5EF4-FFF2-40B4-BE49-F238E27FC236}">
                    <a16:creationId xmlns:a16="http://schemas.microsoft.com/office/drawing/2014/main" id="{257D174C-651D-467E-8479-5EA3522F66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840"/>
                <a:ext cx="953" cy="10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62" name="Rectangle 1449">
                <a:extLst>
                  <a:ext uri="{FF2B5EF4-FFF2-40B4-BE49-F238E27FC236}">
                    <a16:creationId xmlns:a16="http://schemas.microsoft.com/office/drawing/2014/main" id="{66D0B037-697E-4741-A977-81C0FCD44A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850"/>
                <a:ext cx="953" cy="11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63" name="Rectangle 1450">
                <a:extLst>
                  <a:ext uri="{FF2B5EF4-FFF2-40B4-BE49-F238E27FC236}">
                    <a16:creationId xmlns:a16="http://schemas.microsoft.com/office/drawing/2014/main" id="{139264CF-A588-4D6A-9BAA-93136808E4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861"/>
                <a:ext cx="953" cy="10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64" name="Rectangle 1451">
                <a:extLst>
                  <a:ext uri="{FF2B5EF4-FFF2-40B4-BE49-F238E27FC236}">
                    <a16:creationId xmlns:a16="http://schemas.microsoft.com/office/drawing/2014/main" id="{842315AE-F79B-4AAF-B52C-7BE15F7751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871"/>
                <a:ext cx="953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65" name="Rectangle 1452">
                <a:extLst>
                  <a:ext uri="{FF2B5EF4-FFF2-40B4-BE49-F238E27FC236}">
                    <a16:creationId xmlns:a16="http://schemas.microsoft.com/office/drawing/2014/main" id="{44451FFC-3498-4BBB-B037-686F73E92F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882"/>
                <a:ext cx="953" cy="10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66" name="Rectangle 1453">
                <a:extLst>
                  <a:ext uri="{FF2B5EF4-FFF2-40B4-BE49-F238E27FC236}">
                    <a16:creationId xmlns:a16="http://schemas.microsoft.com/office/drawing/2014/main" id="{57DDAD7B-9F3C-4C5A-8C95-E81FE139EA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892"/>
                <a:ext cx="953" cy="10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67" name="Rectangle 1454">
                <a:extLst>
                  <a:ext uri="{FF2B5EF4-FFF2-40B4-BE49-F238E27FC236}">
                    <a16:creationId xmlns:a16="http://schemas.microsoft.com/office/drawing/2014/main" id="{7F3D8858-C2DA-4604-996E-B21C0E475A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902"/>
                <a:ext cx="953" cy="11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68" name="Rectangle 1455">
                <a:extLst>
                  <a:ext uri="{FF2B5EF4-FFF2-40B4-BE49-F238E27FC236}">
                    <a16:creationId xmlns:a16="http://schemas.microsoft.com/office/drawing/2014/main" id="{121EBBFB-5929-4CF7-AB0A-B212E17D56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913"/>
                <a:ext cx="953" cy="10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69" name="Rectangle 1456">
                <a:extLst>
                  <a:ext uri="{FF2B5EF4-FFF2-40B4-BE49-F238E27FC236}">
                    <a16:creationId xmlns:a16="http://schemas.microsoft.com/office/drawing/2014/main" id="{60AFA9C6-2C03-40F3-AAFB-3CF7063707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923"/>
                <a:ext cx="953" cy="11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70" name="Rectangle 1457">
                <a:extLst>
                  <a:ext uri="{FF2B5EF4-FFF2-40B4-BE49-F238E27FC236}">
                    <a16:creationId xmlns:a16="http://schemas.microsoft.com/office/drawing/2014/main" id="{43BA8B3E-CAF9-477F-98F0-116F0593DF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934"/>
                <a:ext cx="953" cy="10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71" name="Rectangle 1458">
                <a:extLst>
                  <a:ext uri="{FF2B5EF4-FFF2-40B4-BE49-F238E27FC236}">
                    <a16:creationId xmlns:a16="http://schemas.microsoft.com/office/drawing/2014/main" id="{53C646D4-E40E-4281-9DAE-E56C6F00FC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944"/>
                <a:ext cx="953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72" name="Rectangle 1459">
                <a:extLst>
                  <a:ext uri="{FF2B5EF4-FFF2-40B4-BE49-F238E27FC236}">
                    <a16:creationId xmlns:a16="http://schemas.microsoft.com/office/drawing/2014/main" id="{2304CD21-B639-4209-BCAC-FBB3F822F1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955"/>
                <a:ext cx="953" cy="10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73" name="Rectangle 1460">
                <a:extLst>
                  <a:ext uri="{FF2B5EF4-FFF2-40B4-BE49-F238E27FC236}">
                    <a16:creationId xmlns:a16="http://schemas.microsoft.com/office/drawing/2014/main" id="{010F0CBB-771B-4748-9202-52D2697703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965"/>
                <a:ext cx="953" cy="10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74" name="Rectangle 1461">
                <a:extLst>
                  <a:ext uri="{FF2B5EF4-FFF2-40B4-BE49-F238E27FC236}">
                    <a16:creationId xmlns:a16="http://schemas.microsoft.com/office/drawing/2014/main" id="{7CD1859F-58C9-49B0-9648-75E678D8FB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975"/>
                <a:ext cx="953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75" name="Rectangle 1462">
                <a:extLst>
                  <a:ext uri="{FF2B5EF4-FFF2-40B4-BE49-F238E27FC236}">
                    <a16:creationId xmlns:a16="http://schemas.microsoft.com/office/drawing/2014/main" id="{0F4C63F3-F87A-4E8D-88EA-02CA980A7C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986"/>
                <a:ext cx="953" cy="10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76" name="Rectangle 1463">
                <a:extLst>
                  <a:ext uri="{FF2B5EF4-FFF2-40B4-BE49-F238E27FC236}">
                    <a16:creationId xmlns:a16="http://schemas.microsoft.com/office/drawing/2014/main" id="{70F17163-57A5-43E2-892B-529C1D62B6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996"/>
                <a:ext cx="953" cy="11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77" name="Rectangle 1464">
                <a:extLst>
                  <a:ext uri="{FF2B5EF4-FFF2-40B4-BE49-F238E27FC236}">
                    <a16:creationId xmlns:a16="http://schemas.microsoft.com/office/drawing/2014/main" id="{BF036468-9A2A-4DA2-9B54-2E052E8F76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007"/>
                <a:ext cx="953" cy="10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78" name="Rectangle 1465">
                <a:extLst>
                  <a:ext uri="{FF2B5EF4-FFF2-40B4-BE49-F238E27FC236}">
                    <a16:creationId xmlns:a16="http://schemas.microsoft.com/office/drawing/2014/main" id="{148DE77B-41CE-4D9F-9D74-3C46D53C35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017"/>
                <a:ext cx="953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79" name="Rectangle 1466">
                <a:extLst>
                  <a:ext uri="{FF2B5EF4-FFF2-40B4-BE49-F238E27FC236}">
                    <a16:creationId xmlns:a16="http://schemas.microsoft.com/office/drawing/2014/main" id="{6559975F-00A8-4960-9A6A-67614429FE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028"/>
                <a:ext cx="953" cy="10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80" name="Rectangle 1467">
                <a:extLst>
                  <a:ext uri="{FF2B5EF4-FFF2-40B4-BE49-F238E27FC236}">
                    <a16:creationId xmlns:a16="http://schemas.microsoft.com/office/drawing/2014/main" id="{B12878FB-9585-4E8E-8FF4-88F2F8A7EE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038"/>
                <a:ext cx="953" cy="10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81" name="Rectangle 1468">
                <a:extLst>
                  <a:ext uri="{FF2B5EF4-FFF2-40B4-BE49-F238E27FC236}">
                    <a16:creationId xmlns:a16="http://schemas.microsoft.com/office/drawing/2014/main" id="{46561837-5A2F-40BB-84BA-876B333FEC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048"/>
                <a:ext cx="953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82" name="Rectangle 1469">
                <a:extLst>
                  <a:ext uri="{FF2B5EF4-FFF2-40B4-BE49-F238E27FC236}">
                    <a16:creationId xmlns:a16="http://schemas.microsoft.com/office/drawing/2014/main" id="{892E59BD-F725-4D47-A722-1A1F02C7E2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059"/>
                <a:ext cx="953" cy="10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83" name="Rectangle 1470">
                <a:extLst>
                  <a:ext uri="{FF2B5EF4-FFF2-40B4-BE49-F238E27FC236}">
                    <a16:creationId xmlns:a16="http://schemas.microsoft.com/office/drawing/2014/main" id="{8F63A564-2393-49DA-82DA-157670D78B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069"/>
                <a:ext cx="953" cy="11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84" name="Rectangle 1471">
                <a:extLst>
                  <a:ext uri="{FF2B5EF4-FFF2-40B4-BE49-F238E27FC236}">
                    <a16:creationId xmlns:a16="http://schemas.microsoft.com/office/drawing/2014/main" id="{BE71BB58-06A8-4B6A-85B8-F28A5CFF1A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080"/>
                <a:ext cx="953" cy="10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85" name="Rectangle 1472">
                <a:extLst>
                  <a:ext uri="{FF2B5EF4-FFF2-40B4-BE49-F238E27FC236}">
                    <a16:creationId xmlns:a16="http://schemas.microsoft.com/office/drawing/2014/main" id="{4EFFA65D-4957-4BE3-8CBB-E601F70209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090"/>
                <a:ext cx="953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86" name="Rectangle 1473">
                <a:extLst>
                  <a:ext uri="{FF2B5EF4-FFF2-40B4-BE49-F238E27FC236}">
                    <a16:creationId xmlns:a16="http://schemas.microsoft.com/office/drawing/2014/main" id="{BDF06C37-3D15-490C-AC49-1F9F300F72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777"/>
                <a:ext cx="861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87" name="Rectangle 1474">
                <a:extLst>
                  <a:ext uri="{FF2B5EF4-FFF2-40B4-BE49-F238E27FC236}">
                    <a16:creationId xmlns:a16="http://schemas.microsoft.com/office/drawing/2014/main" id="{CF1AB69A-F426-40DF-81A5-865B0B7FA1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788"/>
                <a:ext cx="861" cy="10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88" name="Rectangle 1475">
                <a:extLst>
                  <a:ext uri="{FF2B5EF4-FFF2-40B4-BE49-F238E27FC236}">
                    <a16:creationId xmlns:a16="http://schemas.microsoft.com/office/drawing/2014/main" id="{32076677-DB86-424D-9F43-6A5EC2213D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798"/>
                <a:ext cx="861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89" name="Rectangle 1476">
                <a:extLst>
                  <a:ext uri="{FF2B5EF4-FFF2-40B4-BE49-F238E27FC236}">
                    <a16:creationId xmlns:a16="http://schemas.microsoft.com/office/drawing/2014/main" id="{086AFB65-0E2F-4215-9A88-23EA0AA0FF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809"/>
                <a:ext cx="861" cy="10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90" name="Rectangle 1477">
                <a:extLst>
                  <a:ext uri="{FF2B5EF4-FFF2-40B4-BE49-F238E27FC236}">
                    <a16:creationId xmlns:a16="http://schemas.microsoft.com/office/drawing/2014/main" id="{FF223D12-CB58-4269-AC06-F32FD4391F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819"/>
                <a:ext cx="861" cy="10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91" name="Rectangle 1478">
                <a:extLst>
                  <a:ext uri="{FF2B5EF4-FFF2-40B4-BE49-F238E27FC236}">
                    <a16:creationId xmlns:a16="http://schemas.microsoft.com/office/drawing/2014/main" id="{253B845A-F969-4057-80EC-83D25C1B41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829"/>
                <a:ext cx="861" cy="11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92" name="Rectangle 1479">
                <a:extLst>
                  <a:ext uri="{FF2B5EF4-FFF2-40B4-BE49-F238E27FC236}">
                    <a16:creationId xmlns:a16="http://schemas.microsoft.com/office/drawing/2014/main" id="{A6D34DF7-C775-4938-98C9-B12882CC96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840"/>
                <a:ext cx="861" cy="10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93" name="Rectangle 1480">
                <a:extLst>
                  <a:ext uri="{FF2B5EF4-FFF2-40B4-BE49-F238E27FC236}">
                    <a16:creationId xmlns:a16="http://schemas.microsoft.com/office/drawing/2014/main" id="{767BDB6A-127D-4AE1-84BC-6D757E0AD2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850"/>
                <a:ext cx="861" cy="11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94" name="Rectangle 1481">
                <a:extLst>
                  <a:ext uri="{FF2B5EF4-FFF2-40B4-BE49-F238E27FC236}">
                    <a16:creationId xmlns:a16="http://schemas.microsoft.com/office/drawing/2014/main" id="{BCE32B2E-B7C5-4B88-A7BE-D9EB67A8B0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861"/>
                <a:ext cx="861" cy="10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95" name="Rectangle 1482">
                <a:extLst>
                  <a:ext uri="{FF2B5EF4-FFF2-40B4-BE49-F238E27FC236}">
                    <a16:creationId xmlns:a16="http://schemas.microsoft.com/office/drawing/2014/main" id="{799B6248-D11C-4F68-A1B1-B20C224A90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871"/>
                <a:ext cx="861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96" name="Rectangle 1483">
                <a:extLst>
                  <a:ext uri="{FF2B5EF4-FFF2-40B4-BE49-F238E27FC236}">
                    <a16:creationId xmlns:a16="http://schemas.microsoft.com/office/drawing/2014/main" id="{B2674A26-3078-4D28-9F82-498C89B130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882"/>
                <a:ext cx="861" cy="10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97" name="Rectangle 1484">
                <a:extLst>
                  <a:ext uri="{FF2B5EF4-FFF2-40B4-BE49-F238E27FC236}">
                    <a16:creationId xmlns:a16="http://schemas.microsoft.com/office/drawing/2014/main" id="{E99D9E9C-7801-4F49-A853-E51D5C550A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892"/>
                <a:ext cx="861" cy="10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98" name="Rectangle 1485">
                <a:extLst>
                  <a:ext uri="{FF2B5EF4-FFF2-40B4-BE49-F238E27FC236}">
                    <a16:creationId xmlns:a16="http://schemas.microsoft.com/office/drawing/2014/main" id="{0AA248E1-149E-4265-8AAA-3CC4898372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902"/>
                <a:ext cx="861" cy="11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99" name="Rectangle 1486">
                <a:extLst>
                  <a:ext uri="{FF2B5EF4-FFF2-40B4-BE49-F238E27FC236}">
                    <a16:creationId xmlns:a16="http://schemas.microsoft.com/office/drawing/2014/main" id="{4C00BB7A-29F8-4CB7-AECC-6E2143EC6A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913"/>
                <a:ext cx="861" cy="10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00" name="Rectangle 1487">
                <a:extLst>
                  <a:ext uri="{FF2B5EF4-FFF2-40B4-BE49-F238E27FC236}">
                    <a16:creationId xmlns:a16="http://schemas.microsoft.com/office/drawing/2014/main" id="{8EB4AE3A-2C17-417B-A4CD-4FE51983B3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923"/>
                <a:ext cx="861" cy="11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01" name="Rectangle 1488">
                <a:extLst>
                  <a:ext uri="{FF2B5EF4-FFF2-40B4-BE49-F238E27FC236}">
                    <a16:creationId xmlns:a16="http://schemas.microsoft.com/office/drawing/2014/main" id="{0ADDFC17-AFD3-4C6F-83E6-653BEDD13D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934"/>
                <a:ext cx="861" cy="10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02" name="Rectangle 1489">
                <a:extLst>
                  <a:ext uri="{FF2B5EF4-FFF2-40B4-BE49-F238E27FC236}">
                    <a16:creationId xmlns:a16="http://schemas.microsoft.com/office/drawing/2014/main" id="{D28A2641-8DF2-4CB9-9EA7-90F32543C3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944"/>
                <a:ext cx="861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03" name="Rectangle 1490">
                <a:extLst>
                  <a:ext uri="{FF2B5EF4-FFF2-40B4-BE49-F238E27FC236}">
                    <a16:creationId xmlns:a16="http://schemas.microsoft.com/office/drawing/2014/main" id="{EB12673A-AD1D-432E-BF7B-D274FBCE03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955"/>
                <a:ext cx="861" cy="10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04" name="Rectangle 1491">
                <a:extLst>
                  <a:ext uri="{FF2B5EF4-FFF2-40B4-BE49-F238E27FC236}">
                    <a16:creationId xmlns:a16="http://schemas.microsoft.com/office/drawing/2014/main" id="{402EE176-4B01-424B-A918-6C4B40BDC6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965"/>
                <a:ext cx="861" cy="10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05" name="Rectangle 1492">
                <a:extLst>
                  <a:ext uri="{FF2B5EF4-FFF2-40B4-BE49-F238E27FC236}">
                    <a16:creationId xmlns:a16="http://schemas.microsoft.com/office/drawing/2014/main" id="{2E23E742-3B6D-4BA5-BC03-BC9F80FCB0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975"/>
                <a:ext cx="861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06" name="Rectangle 1493">
                <a:extLst>
                  <a:ext uri="{FF2B5EF4-FFF2-40B4-BE49-F238E27FC236}">
                    <a16:creationId xmlns:a16="http://schemas.microsoft.com/office/drawing/2014/main" id="{DB7F8E87-0E66-481E-819B-F3368BD4E5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986"/>
                <a:ext cx="861" cy="10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07" name="Rectangle 1494">
                <a:extLst>
                  <a:ext uri="{FF2B5EF4-FFF2-40B4-BE49-F238E27FC236}">
                    <a16:creationId xmlns:a16="http://schemas.microsoft.com/office/drawing/2014/main" id="{458C5CD9-C08F-4B19-BAAD-2D9B2C9C55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996"/>
                <a:ext cx="861" cy="11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08" name="Rectangle 1495">
                <a:extLst>
                  <a:ext uri="{FF2B5EF4-FFF2-40B4-BE49-F238E27FC236}">
                    <a16:creationId xmlns:a16="http://schemas.microsoft.com/office/drawing/2014/main" id="{3826C59B-DBCB-4E28-84B0-7C34C8EA3C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007"/>
                <a:ext cx="861" cy="10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09" name="Rectangle 1496">
                <a:extLst>
                  <a:ext uri="{FF2B5EF4-FFF2-40B4-BE49-F238E27FC236}">
                    <a16:creationId xmlns:a16="http://schemas.microsoft.com/office/drawing/2014/main" id="{3D678C9D-AE8A-4C2C-823E-6B465D2433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017"/>
                <a:ext cx="861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10" name="Rectangle 1497">
                <a:extLst>
                  <a:ext uri="{FF2B5EF4-FFF2-40B4-BE49-F238E27FC236}">
                    <a16:creationId xmlns:a16="http://schemas.microsoft.com/office/drawing/2014/main" id="{6B7766F2-E73E-429A-B336-D3C1147C50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028"/>
                <a:ext cx="861" cy="10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11" name="Rectangle 1498">
                <a:extLst>
                  <a:ext uri="{FF2B5EF4-FFF2-40B4-BE49-F238E27FC236}">
                    <a16:creationId xmlns:a16="http://schemas.microsoft.com/office/drawing/2014/main" id="{03B47F4B-B5B4-46FB-9D9C-709B196115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038"/>
                <a:ext cx="861" cy="10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12" name="Rectangle 1499">
                <a:extLst>
                  <a:ext uri="{FF2B5EF4-FFF2-40B4-BE49-F238E27FC236}">
                    <a16:creationId xmlns:a16="http://schemas.microsoft.com/office/drawing/2014/main" id="{39E14959-28A8-4E0B-82AF-052C958CED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048"/>
                <a:ext cx="861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13" name="Rectangle 1500">
                <a:extLst>
                  <a:ext uri="{FF2B5EF4-FFF2-40B4-BE49-F238E27FC236}">
                    <a16:creationId xmlns:a16="http://schemas.microsoft.com/office/drawing/2014/main" id="{2A48FE89-67E9-4144-90A8-B92F46BAC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059"/>
                <a:ext cx="861" cy="10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14" name="Rectangle 1501">
                <a:extLst>
                  <a:ext uri="{FF2B5EF4-FFF2-40B4-BE49-F238E27FC236}">
                    <a16:creationId xmlns:a16="http://schemas.microsoft.com/office/drawing/2014/main" id="{EEF6C97A-4E6C-43EE-A7F0-7DD763DCFC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069"/>
                <a:ext cx="861" cy="11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15" name="Rectangle 1502">
                <a:extLst>
                  <a:ext uri="{FF2B5EF4-FFF2-40B4-BE49-F238E27FC236}">
                    <a16:creationId xmlns:a16="http://schemas.microsoft.com/office/drawing/2014/main" id="{90A6913F-639D-4966-8EE6-E56451186F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080"/>
                <a:ext cx="861" cy="10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16" name="Rectangle 1503">
                <a:extLst>
                  <a:ext uri="{FF2B5EF4-FFF2-40B4-BE49-F238E27FC236}">
                    <a16:creationId xmlns:a16="http://schemas.microsoft.com/office/drawing/2014/main" id="{C72A1122-1A12-490A-B811-96687FA42F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090"/>
                <a:ext cx="861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17" name="Rectangle 1504">
                <a:extLst>
                  <a:ext uri="{FF2B5EF4-FFF2-40B4-BE49-F238E27FC236}">
                    <a16:creationId xmlns:a16="http://schemas.microsoft.com/office/drawing/2014/main" id="{17E968ED-3C68-43B2-B41D-EE2605A9BB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782"/>
                <a:ext cx="861" cy="31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18" name="Rectangle 1505">
                <a:extLst>
                  <a:ext uri="{FF2B5EF4-FFF2-40B4-BE49-F238E27FC236}">
                    <a16:creationId xmlns:a16="http://schemas.microsoft.com/office/drawing/2014/main" id="{B6B87DCF-7A6B-4626-B1C5-5FE26C1B94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777"/>
                <a:ext cx="861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19" name="Rectangle 1506">
                <a:extLst>
                  <a:ext uri="{FF2B5EF4-FFF2-40B4-BE49-F238E27FC236}">
                    <a16:creationId xmlns:a16="http://schemas.microsoft.com/office/drawing/2014/main" id="{A1F2798B-D8C2-432B-8BB0-E5167D0710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788"/>
                <a:ext cx="861" cy="10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20" name="Rectangle 1507">
                <a:extLst>
                  <a:ext uri="{FF2B5EF4-FFF2-40B4-BE49-F238E27FC236}">
                    <a16:creationId xmlns:a16="http://schemas.microsoft.com/office/drawing/2014/main" id="{103374E9-2217-48D9-8CA6-5D2046333D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798"/>
                <a:ext cx="861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21" name="Rectangle 1508">
                <a:extLst>
                  <a:ext uri="{FF2B5EF4-FFF2-40B4-BE49-F238E27FC236}">
                    <a16:creationId xmlns:a16="http://schemas.microsoft.com/office/drawing/2014/main" id="{A758C8D3-20EC-4527-BB2A-47BCCCD9E4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809"/>
                <a:ext cx="861" cy="10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22" name="Rectangle 1509">
                <a:extLst>
                  <a:ext uri="{FF2B5EF4-FFF2-40B4-BE49-F238E27FC236}">
                    <a16:creationId xmlns:a16="http://schemas.microsoft.com/office/drawing/2014/main" id="{F1D78E49-F6D4-437A-9E84-B3D0300570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819"/>
                <a:ext cx="861" cy="10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23" name="Rectangle 1510">
                <a:extLst>
                  <a:ext uri="{FF2B5EF4-FFF2-40B4-BE49-F238E27FC236}">
                    <a16:creationId xmlns:a16="http://schemas.microsoft.com/office/drawing/2014/main" id="{8DB9A712-01B0-430F-ACC3-16B2D76F39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829"/>
                <a:ext cx="861" cy="11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24" name="Rectangle 1511">
                <a:extLst>
                  <a:ext uri="{FF2B5EF4-FFF2-40B4-BE49-F238E27FC236}">
                    <a16:creationId xmlns:a16="http://schemas.microsoft.com/office/drawing/2014/main" id="{0E291C89-2EFF-467C-8C59-537FA9067F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840"/>
                <a:ext cx="861" cy="10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25" name="Rectangle 1512">
                <a:extLst>
                  <a:ext uri="{FF2B5EF4-FFF2-40B4-BE49-F238E27FC236}">
                    <a16:creationId xmlns:a16="http://schemas.microsoft.com/office/drawing/2014/main" id="{0BE77799-3C4E-4F8A-BB5E-6B805767FA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850"/>
                <a:ext cx="861" cy="11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26" name="Rectangle 1513">
                <a:extLst>
                  <a:ext uri="{FF2B5EF4-FFF2-40B4-BE49-F238E27FC236}">
                    <a16:creationId xmlns:a16="http://schemas.microsoft.com/office/drawing/2014/main" id="{14B46255-C0AC-4578-A495-1FDF8BFA15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861"/>
                <a:ext cx="861" cy="10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27" name="Rectangle 1514">
                <a:extLst>
                  <a:ext uri="{FF2B5EF4-FFF2-40B4-BE49-F238E27FC236}">
                    <a16:creationId xmlns:a16="http://schemas.microsoft.com/office/drawing/2014/main" id="{7DCFFA40-09FE-4069-8A63-B9E0E78C91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871"/>
                <a:ext cx="861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28" name="Rectangle 1515">
                <a:extLst>
                  <a:ext uri="{FF2B5EF4-FFF2-40B4-BE49-F238E27FC236}">
                    <a16:creationId xmlns:a16="http://schemas.microsoft.com/office/drawing/2014/main" id="{92F3946D-B720-4BC1-8E1E-D49995983B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882"/>
                <a:ext cx="861" cy="10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29" name="Rectangle 1516">
                <a:extLst>
                  <a:ext uri="{FF2B5EF4-FFF2-40B4-BE49-F238E27FC236}">
                    <a16:creationId xmlns:a16="http://schemas.microsoft.com/office/drawing/2014/main" id="{32C3601D-A838-4277-8091-AD6F77C6FB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892"/>
                <a:ext cx="861" cy="10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30" name="Rectangle 1517">
                <a:extLst>
                  <a:ext uri="{FF2B5EF4-FFF2-40B4-BE49-F238E27FC236}">
                    <a16:creationId xmlns:a16="http://schemas.microsoft.com/office/drawing/2014/main" id="{655B7BB6-B835-4C9B-BCC3-B23EC00826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902"/>
                <a:ext cx="861" cy="11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31" name="Rectangle 1518">
                <a:extLst>
                  <a:ext uri="{FF2B5EF4-FFF2-40B4-BE49-F238E27FC236}">
                    <a16:creationId xmlns:a16="http://schemas.microsoft.com/office/drawing/2014/main" id="{2002969F-12F7-4771-884A-D64B734D13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913"/>
                <a:ext cx="861" cy="10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32" name="Rectangle 1519">
                <a:extLst>
                  <a:ext uri="{FF2B5EF4-FFF2-40B4-BE49-F238E27FC236}">
                    <a16:creationId xmlns:a16="http://schemas.microsoft.com/office/drawing/2014/main" id="{6C2E0CCC-EF80-4491-9283-21E3891EAD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923"/>
                <a:ext cx="861" cy="11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33" name="Rectangle 1520">
                <a:extLst>
                  <a:ext uri="{FF2B5EF4-FFF2-40B4-BE49-F238E27FC236}">
                    <a16:creationId xmlns:a16="http://schemas.microsoft.com/office/drawing/2014/main" id="{4281C83D-59A1-47DB-81DC-B891DA104B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934"/>
                <a:ext cx="861" cy="10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34" name="Rectangle 1521">
                <a:extLst>
                  <a:ext uri="{FF2B5EF4-FFF2-40B4-BE49-F238E27FC236}">
                    <a16:creationId xmlns:a16="http://schemas.microsoft.com/office/drawing/2014/main" id="{BFDF847C-7A60-4D8C-A649-93E5ACA034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944"/>
                <a:ext cx="861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35" name="Rectangle 1522">
                <a:extLst>
                  <a:ext uri="{FF2B5EF4-FFF2-40B4-BE49-F238E27FC236}">
                    <a16:creationId xmlns:a16="http://schemas.microsoft.com/office/drawing/2014/main" id="{EBA94E98-B24E-4158-8EC5-2BD365872E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955"/>
                <a:ext cx="861" cy="10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36" name="Rectangle 1523">
                <a:extLst>
                  <a:ext uri="{FF2B5EF4-FFF2-40B4-BE49-F238E27FC236}">
                    <a16:creationId xmlns:a16="http://schemas.microsoft.com/office/drawing/2014/main" id="{1C776CE9-19B4-4B07-A915-75471A6D34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965"/>
                <a:ext cx="861" cy="10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37" name="Rectangle 1524">
                <a:extLst>
                  <a:ext uri="{FF2B5EF4-FFF2-40B4-BE49-F238E27FC236}">
                    <a16:creationId xmlns:a16="http://schemas.microsoft.com/office/drawing/2014/main" id="{B97A6433-DB78-4A3C-AA0C-7B8E729C40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975"/>
                <a:ext cx="861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38" name="Rectangle 1525">
                <a:extLst>
                  <a:ext uri="{FF2B5EF4-FFF2-40B4-BE49-F238E27FC236}">
                    <a16:creationId xmlns:a16="http://schemas.microsoft.com/office/drawing/2014/main" id="{46E4B557-DF1F-46AD-ADC4-DF18AEE426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986"/>
                <a:ext cx="861" cy="10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39" name="Rectangle 1526">
                <a:extLst>
                  <a:ext uri="{FF2B5EF4-FFF2-40B4-BE49-F238E27FC236}">
                    <a16:creationId xmlns:a16="http://schemas.microsoft.com/office/drawing/2014/main" id="{6D778F06-F8DA-46EE-A172-05EE8D8CAD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996"/>
                <a:ext cx="861" cy="11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40" name="Rectangle 1527">
                <a:extLst>
                  <a:ext uri="{FF2B5EF4-FFF2-40B4-BE49-F238E27FC236}">
                    <a16:creationId xmlns:a16="http://schemas.microsoft.com/office/drawing/2014/main" id="{CABA4924-2538-442B-979A-9B71A42E22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007"/>
                <a:ext cx="861" cy="10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41" name="Rectangle 1528">
                <a:extLst>
                  <a:ext uri="{FF2B5EF4-FFF2-40B4-BE49-F238E27FC236}">
                    <a16:creationId xmlns:a16="http://schemas.microsoft.com/office/drawing/2014/main" id="{ED04E899-34C6-4700-A25B-BC0DEC09EF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017"/>
                <a:ext cx="861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42" name="Rectangle 1529">
                <a:extLst>
                  <a:ext uri="{FF2B5EF4-FFF2-40B4-BE49-F238E27FC236}">
                    <a16:creationId xmlns:a16="http://schemas.microsoft.com/office/drawing/2014/main" id="{8716312E-64B4-47AC-BB34-67E75AD0E0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028"/>
                <a:ext cx="861" cy="10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43" name="Rectangle 1530">
                <a:extLst>
                  <a:ext uri="{FF2B5EF4-FFF2-40B4-BE49-F238E27FC236}">
                    <a16:creationId xmlns:a16="http://schemas.microsoft.com/office/drawing/2014/main" id="{E5C8C0BC-A999-4A36-9BDD-53AF942348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038"/>
                <a:ext cx="861" cy="10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44" name="Rectangle 1531">
                <a:extLst>
                  <a:ext uri="{FF2B5EF4-FFF2-40B4-BE49-F238E27FC236}">
                    <a16:creationId xmlns:a16="http://schemas.microsoft.com/office/drawing/2014/main" id="{C59107E4-C76A-429A-BC67-972905D53C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048"/>
                <a:ext cx="861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45" name="Rectangle 1532">
                <a:extLst>
                  <a:ext uri="{FF2B5EF4-FFF2-40B4-BE49-F238E27FC236}">
                    <a16:creationId xmlns:a16="http://schemas.microsoft.com/office/drawing/2014/main" id="{C5518E62-965E-4D80-B41C-8818DD74D0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059"/>
                <a:ext cx="861" cy="10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46" name="Rectangle 1533">
                <a:extLst>
                  <a:ext uri="{FF2B5EF4-FFF2-40B4-BE49-F238E27FC236}">
                    <a16:creationId xmlns:a16="http://schemas.microsoft.com/office/drawing/2014/main" id="{9D619BF3-0E7C-489A-BCC6-46965CD667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069"/>
                <a:ext cx="861" cy="11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47" name="Rectangle 1534">
                <a:extLst>
                  <a:ext uri="{FF2B5EF4-FFF2-40B4-BE49-F238E27FC236}">
                    <a16:creationId xmlns:a16="http://schemas.microsoft.com/office/drawing/2014/main" id="{B690B1E4-9055-4681-97EE-B94F836E50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080"/>
                <a:ext cx="861" cy="10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48" name="Rectangle 1535">
                <a:extLst>
                  <a:ext uri="{FF2B5EF4-FFF2-40B4-BE49-F238E27FC236}">
                    <a16:creationId xmlns:a16="http://schemas.microsoft.com/office/drawing/2014/main" id="{029870F7-7FCA-4B0A-A928-0410B1334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090"/>
                <a:ext cx="861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49" name="Rectangle 1536">
                <a:extLst>
                  <a:ext uri="{FF2B5EF4-FFF2-40B4-BE49-F238E27FC236}">
                    <a16:creationId xmlns:a16="http://schemas.microsoft.com/office/drawing/2014/main" id="{57C9F847-F00B-4D3C-ACCB-818F8C728A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090"/>
                <a:ext cx="1452" cy="11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50" name="Rectangle 1537">
                <a:extLst>
                  <a:ext uri="{FF2B5EF4-FFF2-40B4-BE49-F238E27FC236}">
                    <a16:creationId xmlns:a16="http://schemas.microsoft.com/office/drawing/2014/main" id="{BFC46471-5764-4716-9861-AE5747EEC4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101"/>
                <a:ext cx="1452" cy="12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51" name="Rectangle 1538">
                <a:extLst>
                  <a:ext uri="{FF2B5EF4-FFF2-40B4-BE49-F238E27FC236}">
                    <a16:creationId xmlns:a16="http://schemas.microsoft.com/office/drawing/2014/main" id="{D6E463C4-5838-489E-8F50-1315AA3DF6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113"/>
                <a:ext cx="1452" cy="12"/>
              </a:xfrm>
              <a:prstGeom prst="rect">
                <a:avLst/>
              </a:prstGeom>
              <a:solidFill>
                <a:srgbClr val="E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52" name="Rectangle 1539">
                <a:extLst>
                  <a:ext uri="{FF2B5EF4-FFF2-40B4-BE49-F238E27FC236}">
                    <a16:creationId xmlns:a16="http://schemas.microsoft.com/office/drawing/2014/main" id="{5F51B74E-FFC1-4A4D-83E5-1D88B12A09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125"/>
                <a:ext cx="1452" cy="12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53" name="Rectangle 1540">
                <a:extLst>
                  <a:ext uri="{FF2B5EF4-FFF2-40B4-BE49-F238E27FC236}">
                    <a16:creationId xmlns:a16="http://schemas.microsoft.com/office/drawing/2014/main" id="{D1515DDB-95D4-49FC-85D8-929D9C911E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137"/>
                <a:ext cx="1452" cy="11"/>
              </a:xfrm>
              <a:prstGeom prst="rect">
                <a:avLst/>
              </a:prstGeom>
              <a:solidFill>
                <a:srgbClr val="D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54" name="Rectangle 1541">
                <a:extLst>
                  <a:ext uri="{FF2B5EF4-FFF2-40B4-BE49-F238E27FC236}">
                    <a16:creationId xmlns:a16="http://schemas.microsoft.com/office/drawing/2014/main" id="{60545C35-FACF-4377-8CA8-F87566B8B3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148"/>
                <a:ext cx="1452" cy="12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55" name="Rectangle 1542">
                <a:extLst>
                  <a:ext uri="{FF2B5EF4-FFF2-40B4-BE49-F238E27FC236}">
                    <a16:creationId xmlns:a16="http://schemas.microsoft.com/office/drawing/2014/main" id="{AF6E225E-A416-4A9A-BAB4-F45BF91BE8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160"/>
                <a:ext cx="1452" cy="12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56" name="Rectangle 1543">
                <a:extLst>
                  <a:ext uri="{FF2B5EF4-FFF2-40B4-BE49-F238E27FC236}">
                    <a16:creationId xmlns:a16="http://schemas.microsoft.com/office/drawing/2014/main" id="{791CB105-45C0-4887-94C6-6214A0D512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172"/>
                <a:ext cx="1452" cy="11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57" name="Rectangle 1544">
                <a:extLst>
                  <a:ext uri="{FF2B5EF4-FFF2-40B4-BE49-F238E27FC236}">
                    <a16:creationId xmlns:a16="http://schemas.microsoft.com/office/drawing/2014/main" id="{6D85C623-D207-458E-87EB-333B73204A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183"/>
                <a:ext cx="1452" cy="12"/>
              </a:xfrm>
              <a:prstGeom prst="rect">
                <a:avLst/>
              </a:prstGeom>
              <a:solidFill>
                <a:srgbClr val="B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58" name="Rectangle 1545">
                <a:extLst>
                  <a:ext uri="{FF2B5EF4-FFF2-40B4-BE49-F238E27FC236}">
                    <a16:creationId xmlns:a16="http://schemas.microsoft.com/office/drawing/2014/main" id="{598E4248-60DC-4C4E-8086-044DA3028B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195"/>
                <a:ext cx="1452" cy="12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59" name="Rectangle 1546">
                <a:extLst>
                  <a:ext uri="{FF2B5EF4-FFF2-40B4-BE49-F238E27FC236}">
                    <a16:creationId xmlns:a16="http://schemas.microsoft.com/office/drawing/2014/main" id="{34EFAA56-F1B3-4AF1-B465-9AFD428CCE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207"/>
                <a:ext cx="1452" cy="12"/>
              </a:xfrm>
              <a:prstGeom prst="rect">
                <a:avLst/>
              </a:prstGeom>
              <a:solidFill>
                <a:srgbClr val="A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60" name="Rectangle 1547">
                <a:extLst>
                  <a:ext uri="{FF2B5EF4-FFF2-40B4-BE49-F238E27FC236}">
                    <a16:creationId xmlns:a16="http://schemas.microsoft.com/office/drawing/2014/main" id="{E8CEF07E-0463-4E68-9BFF-8BD489EE35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219"/>
                <a:ext cx="1452" cy="11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61" name="Rectangle 1548">
                <a:extLst>
                  <a:ext uri="{FF2B5EF4-FFF2-40B4-BE49-F238E27FC236}">
                    <a16:creationId xmlns:a16="http://schemas.microsoft.com/office/drawing/2014/main" id="{48FDE40D-9601-4E4C-B46F-E1338FE5FD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230"/>
                <a:ext cx="1452" cy="12"/>
              </a:xfrm>
              <a:prstGeom prst="rect">
                <a:avLst/>
              </a:pr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62" name="Rectangle 1549">
                <a:extLst>
                  <a:ext uri="{FF2B5EF4-FFF2-40B4-BE49-F238E27FC236}">
                    <a16:creationId xmlns:a16="http://schemas.microsoft.com/office/drawing/2014/main" id="{F39B46EC-F4D0-4CB3-A1E5-E7E48CF645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242"/>
                <a:ext cx="1452" cy="12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63" name="Rectangle 1550">
                <a:extLst>
                  <a:ext uri="{FF2B5EF4-FFF2-40B4-BE49-F238E27FC236}">
                    <a16:creationId xmlns:a16="http://schemas.microsoft.com/office/drawing/2014/main" id="{A97AFB70-BA80-4251-BF84-2D467AA6A0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254"/>
                <a:ext cx="1452" cy="12"/>
              </a:xfrm>
              <a:prstGeom prst="rect">
                <a:avLst/>
              </a:prstGeom>
              <a:solidFill>
                <a:srgbClr val="8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64" name="Rectangle 1551">
                <a:extLst>
                  <a:ext uri="{FF2B5EF4-FFF2-40B4-BE49-F238E27FC236}">
                    <a16:creationId xmlns:a16="http://schemas.microsoft.com/office/drawing/2014/main" id="{EB94B3A5-70F5-42A2-BAF7-214FC440F7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266"/>
                <a:ext cx="1452" cy="11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65" name="Rectangle 1552">
                <a:extLst>
                  <a:ext uri="{FF2B5EF4-FFF2-40B4-BE49-F238E27FC236}">
                    <a16:creationId xmlns:a16="http://schemas.microsoft.com/office/drawing/2014/main" id="{2550686A-595F-4556-A742-A44F03316A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277"/>
                <a:ext cx="1452" cy="12"/>
              </a:xfrm>
              <a:prstGeom prst="rect">
                <a:avLst/>
              </a:prstGeom>
              <a:solidFill>
                <a:srgbClr val="7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66" name="Rectangle 1553">
                <a:extLst>
                  <a:ext uri="{FF2B5EF4-FFF2-40B4-BE49-F238E27FC236}">
                    <a16:creationId xmlns:a16="http://schemas.microsoft.com/office/drawing/2014/main" id="{D40B6413-FEEE-4720-A8DA-BE759B7977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289"/>
                <a:ext cx="1452" cy="12"/>
              </a:xfrm>
              <a:prstGeom prst="rect">
                <a:avLst/>
              </a:prstGeom>
              <a:solidFill>
                <a:srgbClr val="6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67" name="Rectangle 1554">
                <a:extLst>
                  <a:ext uri="{FF2B5EF4-FFF2-40B4-BE49-F238E27FC236}">
                    <a16:creationId xmlns:a16="http://schemas.microsoft.com/office/drawing/2014/main" id="{255549D2-F894-4D7E-BFB3-778F6570F8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301"/>
                <a:ext cx="1452" cy="12"/>
              </a:xfrm>
              <a:prstGeom prst="rect">
                <a:avLst/>
              </a:prstGeom>
              <a:solidFill>
                <a:srgbClr val="6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68" name="Rectangle 1555">
                <a:extLst>
                  <a:ext uri="{FF2B5EF4-FFF2-40B4-BE49-F238E27FC236}">
                    <a16:creationId xmlns:a16="http://schemas.microsoft.com/office/drawing/2014/main" id="{9FC278F3-C9D3-4782-96EF-0BA766F43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313"/>
                <a:ext cx="1452" cy="11"/>
              </a:xfrm>
              <a:prstGeom prst="rect">
                <a:avLst/>
              </a:prstGeom>
              <a:solidFill>
                <a:srgbClr val="5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69" name="Rectangle 1556">
                <a:extLst>
                  <a:ext uri="{FF2B5EF4-FFF2-40B4-BE49-F238E27FC236}">
                    <a16:creationId xmlns:a16="http://schemas.microsoft.com/office/drawing/2014/main" id="{2FEEFDC6-208A-47EC-B7F0-6DD229088D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324"/>
                <a:ext cx="1452" cy="12"/>
              </a:xfrm>
              <a:prstGeom prst="rect">
                <a:avLst/>
              </a:prstGeom>
              <a:solidFill>
                <a:srgbClr val="5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70" name="Rectangle 1557">
                <a:extLst>
                  <a:ext uri="{FF2B5EF4-FFF2-40B4-BE49-F238E27FC236}">
                    <a16:creationId xmlns:a16="http://schemas.microsoft.com/office/drawing/2014/main" id="{B7501140-4338-4CBE-970C-FB758B260B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336"/>
                <a:ext cx="1452" cy="12"/>
              </a:xfrm>
              <a:prstGeom prst="rect">
                <a:avLst/>
              </a:prstGeom>
              <a:solidFill>
                <a:srgbClr val="4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71" name="Rectangle 1558">
                <a:extLst>
                  <a:ext uri="{FF2B5EF4-FFF2-40B4-BE49-F238E27FC236}">
                    <a16:creationId xmlns:a16="http://schemas.microsoft.com/office/drawing/2014/main" id="{727F3D64-605E-43AE-89F7-62B383761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348"/>
                <a:ext cx="1452" cy="12"/>
              </a:xfrm>
              <a:prstGeom prst="rect">
                <a:avLst/>
              </a:prstGeom>
              <a:solidFill>
                <a:srgbClr val="4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72" name="Rectangle 1559">
                <a:extLst>
                  <a:ext uri="{FF2B5EF4-FFF2-40B4-BE49-F238E27FC236}">
                    <a16:creationId xmlns:a16="http://schemas.microsoft.com/office/drawing/2014/main" id="{E8EA1A51-DDE5-4572-9025-DA8D377189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360"/>
                <a:ext cx="1452" cy="11"/>
              </a:xfrm>
              <a:prstGeom prst="rect">
                <a:avLst/>
              </a:prstGeom>
              <a:solidFill>
                <a:srgbClr val="3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73" name="Rectangle 1560">
                <a:extLst>
                  <a:ext uri="{FF2B5EF4-FFF2-40B4-BE49-F238E27FC236}">
                    <a16:creationId xmlns:a16="http://schemas.microsoft.com/office/drawing/2014/main" id="{6E2F6EBD-F6DD-48AB-A0F9-353F3F8B6C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371"/>
                <a:ext cx="1452" cy="12"/>
              </a:xfrm>
              <a:prstGeom prst="rect">
                <a:avLst/>
              </a:prstGeom>
              <a:solidFill>
                <a:srgbClr val="3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74" name="Rectangle 1561">
                <a:extLst>
                  <a:ext uri="{FF2B5EF4-FFF2-40B4-BE49-F238E27FC236}">
                    <a16:creationId xmlns:a16="http://schemas.microsoft.com/office/drawing/2014/main" id="{3ACE0A3D-B31A-458C-A81E-98CDE236E4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383"/>
                <a:ext cx="1452" cy="12"/>
              </a:xfrm>
              <a:prstGeom prst="rect">
                <a:avLst/>
              </a:prstGeom>
              <a:solidFill>
                <a:srgbClr val="2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75" name="Rectangle 1562">
                <a:extLst>
                  <a:ext uri="{FF2B5EF4-FFF2-40B4-BE49-F238E27FC236}">
                    <a16:creationId xmlns:a16="http://schemas.microsoft.com/office/drawing/2014/main" id="{5ED05C3A-759A-4D1F-B839-A66C3A629C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395"/>
                <a:ext cx="1452" cy="12"/>
              </a:xfrm>
              <a:prstGeom prst="rect">
                <a:avLst/>
              </a:prstGeom>
              <a:solidFill>
                <a:srgbClr val="2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76" name="Rectangle 1563">
                <a:extLst>
                  <a:ext uri="{FF2B5EF4-FFF2-40B4-BE49-F238E27FC236}">
                    <a16:creationId xmlns:a16="http://schemas.microsoft.com/office/drawing/2014/main" id="{0081538D-0819-4833-B38F-F5D7692B45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407"/>
                <a:ext cx="1452" cy="11"/>
              </a:xfrm>
              <a:prstGeom prst="rect">
                <a:avLst/>
              </a:prstGeom>
              <a:solidFill>
                <a:srgbClr val="1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77" name="Rectangle 1564">
                <a:extLst>
                  <a:ext uri="{FF2B5EF4-FFF2-40B4-BE49-F238E27FC236}">
                    <a16:creationId xmlns:a16="http://schemas.microsoft.com/office/drawing/2014/main" id="{6960F6FD-2831-4802-972A-4453656F30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418"/>
                <a:ext cx="1452" cy="12"/>
              </a:xfrm>
              <a:prstGeom prst="rect">
                <a:avLst/>
              </a:prstGeom>
              <a:solidFill>
                <a:srgbClr val="1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78" name="Rectangle 1565">
                <a:extLst>
                  <a:ext uri="{FF2B5EF4-FFF2-40B4-BE49-F238E27FC236}">
                    <a16:creationId xmlns:a16="http://schemas.microsoft.com/office/drawing/2014/main" id="{1F9EC275-A842-491E-8DDA-C186A1BA21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430"/>
                <a:ext cx="1452" cy="12"/>
              </a:xfrm>
              <a:prstGeom prst="rect">
                <a:avLst/>
              </a:prstGeom>
              <a:solidFill>
                <a:srgbClr val="0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79" name="Rectangle 1566">
                <a:extLst>
                  <a:ext uri="{FF2B5EF4-FFF2-40B4-BE49-F238E27FC236}">
                    <a16:creationId xmlns:a16="http://schemas.microsoft.com/office/drawing/2014/main" id="{404B7983-BF1C-4429-910A-656FFDFBF0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442"/>
                <a:ext cx="1452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80" name="Rectangle 1567">
                <a:extLst>
                  <a:ext uri="{FF2B5EF4-FFF2-40B4-BE49-F238E27FC236}">
                    <a16:creationId xmlns:a16="http://schemas.microsoft.com/office/drawing/2014/main" id="{C58BC2E0-28EF-4028-A2CB-EDC4FD88A3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095"/>
                <a:ext cx="1452" cy="35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81" name="Rectangle 1568">
                <a:extLst>
                  <a:ext uri="{FF2B5EF4-FFF2-40B4-BE49-F238E27FC236}">
                    <a16:creationId xmlns:a16="http://schemas.microsoft.com/office/drawing/2014/main" id="{5E9C884A-D624-4E3D-BFBF-896E1187EC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090"/>
                <a:ext cx="1452" cy="11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82" name="Rectangle 1569">
                <a:extLst>
                  <a:ext uri="{FF2B5EF4-FFF2-40B4-BE49-F238E27FC236}">
                    <a16:creationId xmlns:a16="http://schemas.microsoft.com/office/drawing/2014/main" id="{1AA1E33A-4743-4525-8156-F38F7135CE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101"/>
                <a:ext cx="1452" cy="12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83" name="Rectangle 1570">
                <a:extLst>
                  <a:ext uri="{FF2B5EF4-FFF2-40B4-BE49-F238E27FC236}">
                    <a16:creationId xmlns:a16="http://schemas.microsoft.com/office/drawing/2014/main" id="{DB3C44DB-A721-4E0F-A820-C64D19C4D8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113"/>
                <a:ext cx="1452" cy="12"/>
              </a:xfrm>
              <a:prstGeom prst="rect">
                <a:avLst/>
              </a:prstGeom>
              <a:solidFill>
                <a:srgbClr val="E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84" name="Rectangle 1571">
                <a:extLst>
                  <a:ext uri="{FF2B5EF4-FFF2-40B4-BE49-F238E27FC236}">
                    <a16:creationId xmlns:a16="http://schemas.microsoft.com/office/drawing/2014/main" id="{CCCBD719-FFB9-4E20-8025-9B5BEC040B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125"/>
                <a:ext cx="1452" cy="12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85" name="Rectangle 1572">
                <a:extLst>
                  <a:ext uri="{FF2B5EF4-FFF2-40B4-BE49-F238E27FC236}">
                    <a16:creationId xmlns:a16="http://schemas.microsoft.com/office/drawing/2014/main" id="{36A0E087-7C85-45BA-8EC2-2441F09CE9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137"/>
                <a:ext cx="1452" cy="11"/>
              </a:xfrm>
              <a:prstGeom prst="rect">
                <a:avLst/>
              </a:prstGeom>
              <a:solidFill>
                <a:srgbClr val="D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86" name="Rectangle 1573">
                <a:extLst>
                  <a:ext uri="{FF2B5EF4-FFF2-40B4-BE49-F238E27FC236}">
                    <a16:creationId xmlns:a16="http://schemas.microsoft.com/office/drawing/2014/main" id="{3F72B197-FAC8-43A4-BC34-120C1B2897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148"/>
                <a:ext cx="1452" cy="12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87" name="Rectangle 1574">
                <a:extLst>
                  <a:ext uri="{FF2B5EF4-FFF2-40B4-BE49-F238E27FC236}">
                    <a16:creationId xmlns:a16="http://schemas.microsoft.com/office/drawing/2014/main" id="{9FE4078E-A579-443B-9C1C-AC0E45E184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160"/>
                <a:ext cx="1452" cy="12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88" name="Rectangle 1575">
                <a:extLst>
                  <a:ext uri="{FF2B5EF4-FFF2-40B4-BE49-F238E27FC236}">
                    <a16:creationId xmlns:a16="http://schemas.microsoft.com/office/drawing/2014/main" id="{77A86126-BF74-4AA7-9C22-C8F5E6DF3D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172"/>
                <a:ext cx="1452" cy="11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89" name="Rectangle 1576">
                <a:extLst>
                  <a:ext uri="{FF2B5EF4-FFF2-40B4-BE49-F238E27FC236}">
                    <a16:creationId xmlns:a16="http://schemas.microsoft.com/office/drawing/2014/main" id="{6772DADD-BDD4-45B8-9F0C-0487FA99DF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183"/>
                <a:ext cx="1452" cy="12"/>
              </a:xfrm>
              <a:prstGeom prst="rect">
                <a:avLst/>
              </a:prstGeom>
              <a:solidFill>
                <a:srgbClr val="B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90" name="Rectangle 1577">
                <a:extLst>
                  <a:ext uri="{FF2B5EF4-FFF2-40B4-BE49-F238E27FC236}">
                    <a16:creationId xmlns:a16="http://schemas.microsoft.com/office/drawing/2014/main" id="{C42098B7-28E0-46B5-9DE5-FA71E5BC99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195"/>
                <a:ext cx="1452" cy="12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91" name="Rectangle 1578">
                <a:extLst>
                  <a:ext uri="{FF2B5EF4-FFF2-40B4-BE49-F238E27FC236}">
                    <a16:creationId xmlns:a16="http://schemas.microsoft.com/office/drawing/2014/main" id="{427E48EB-A5AA-4299-B4EF-0EBA69AFCA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207"/>
                <a:ext cx="1452" cy="12"/>
              </a:xfrm>
              <a:prstGeom prst="rect">
                <a:avLst/>
              </a:prstGeom>
              <a:solidFill>
                <a:srgbClr val="A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92" name="Rectangle 1579">
                <a:extLst>
                  <a:ext uri="{FF2B5EF4-FFF2-40B4-BE49-F238E27FC236}">
                    <a16:creationId xmlns:a16="http://schemas.microsoft.com/office/drawing/2014/main" id="{28F7081A-7498-4D77-9925-DD3DBD3382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219"/>
                <a:ext cx="1452" cy="11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93" name="Rectangle 1580">
                <a:extLst>
                  <a:ext uri="{FF2B5EF4-FFF2-40B4-BE49-F238E27FC236}">
                    <a16:creationId xmlns:a16="http://schemas.microsoft.com/office/drawing/2014/main" id="{95D04E76-B1C8-4B61-8371-107B81CAF1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230"/>
                <a:ext cx="1452" cy="12"/>
              </a:xfrm>
              <a:prstGeom prst="rect">
                <a:avLst/>
              </a:pr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94" name="Rectangle 1581">
                <a:extLst>
                  <a:ext uri="{FF2B5EF4-FFF2-40B4-BE49-F238E27FC236}">
                    <a16:creationId xmlns:a16="http://schemas.microsoft.com/office/drawing/2014/main" id="{482A7FB6-E891-4017-A23B-88ECF7C794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242"/>
                <a:ext cx="1452" cy="12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95" name="Rectangle 1582">
                <a:extLst>
                  <a:ext uri="{FF2B5EF4-FFF2-40B4-BE49-F238E27FC236}">
                    <a16:creationId xmlns:a16="http://schemas.microsoft.com/office/drawing/2014/main" id="{0F01391E-4C28-4442-80E9-4AF2F252E7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254"/>
                <a:ext cx="1452" cy="12"/>
              </a:xfrm>
              <a:prstGeom prst="rect">
                <a:avLst/>
              </a:prstGeom>
              <a:solidFill>
                <a:srgbClr val="8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96" name="Rectangle 1583">
                <a:extLst>
                  <a:ext uri="{FF2B5EF4-FFF2-40B4-BE49-F238E27FC236}">
                    <a16:creationId xmlns:a16="http://schemas.microsoft.com/office/drawing/2014/main" id="{4E505BEC-8BC8-47EE-9341-4DC1B9FA99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266"/>
                <a:ext cx="1452" cy="11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97" name="Rectangle 1584">
                <a:extLst>
                  <a:ext uri="{FF2B5EF4-FFF2-40B4-BE49-F238E27FC236}">
                    <a16:creationId xmlns:a16="http://schemas.microsoft.com/office/drawing/2014/main" id="{5E6CC733-707C-440D-92FA-7734F13D71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277"/>
                <a:ext cx="1452" cy="12"/>
              </a:xfrm>
              <a:prstGeom prst="rect">
                <a:avLst/>
              </a:prstGeom>
              <a:solidFill>
                <a:srgbClr val="7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98" name="Rectangle 1585">
                <a:extLst>
                  <a:ext uri="{FF2B5EF4-FFF2-40B4-BE49-F238E27FC236}">
                    <a16:creationId xmlns:a16="http://schemas.microsoft.com/office/drawing/2014/main" id="{A4C4A5CC-3779-4F78-ACDA-89B195E795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289"/>
                <a:ext cx="1452" cy="12"/>
              </a:xfrm>
              <a:prstGeom prst="rect">
                <a:avLst/>
              </a:prstGeom>
              <a:solidFill>
                <a:srgbClr val="6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99" name="Rectangle 1586">
                <a:extLst>
                  <a:ext uri="{FF2B5EF4-FFF2-40B4-BE49-F238E27FC236}">
                    <a16:creationId xmlns:a16="http://schemas.microsoft.com/office/drawing/2014/main" id="{F3033D11-3106-4B01-B9AB-FBB7960A71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301"/>
                <a:ext cx="1452" cy="12"/>
              </a:xfrm>
              <a:prstGeom prst="rect">
                <a:avLst/>
              </a:prstGeom>
              <a:solidFill>
                <a:srgbClr val="6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00" name="Rectangle 1587">
                <a:extLst>
                  <a:ext uri="{FF2B5EF4-FFF2-40B4-BE49-F238E27FC236}">
                    <a16:creationId xmlns:a16="http://schemas.microsoft.com/office/drawing/2014/main" id="{2F0D765B-5104-447F-A9F0-B3654D6539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313"/>
                <a:ext cx="1452" cy="11"/>
              </a:xfrm>
              <a:prstGeom prst="rect">
                <a:avLst/>
              </a:prstGeom>
              <a:solidFill>
                <a:srgbClr val="5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01" name="Rectangle 1588">
                <a:extLst>
                  <a:ext uri="{FF2B5EF4-FFF2-40B4-BE49-F238E27FC236}">
                    <a16:creationId xmlns:a16="http://schemas.microsoft.com/office/drawing/2014/main" id="{33C2E34C-E8A9-4051-B7D5-429120B360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324"/>
                <a:ext cx="1452" cy="12"/>
              </a:xfrm>
              <a:prstGeom prst="rect">
                <a:avLst/>
              </a:prstGeom>
              <a:solidFill>
                <a:srgbClr val="5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02" name="Rectangle 1589">
                <a:extLst>
                  <a:ext uri="{FF2B5EF4-FFF2-40B4-BE49-F238E27FC236}">
                    <a16:creationId xmlns:a16="http://schemas.microsoft.com/office/drawing/2014/main" id="{C5C3A5CD-9F43-4E53-900A-8C59D73778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336"/>
                <a:ext cx="1452" cy="12"/>
              </a:xfrm>
              <a:prstGeom prst="rect">
                <a:avLst/>
              </a:prstGeom>
              <a:solidFill>
                <a:srgbClr val="4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03" name="Rectangle 1590">
                <a:extLst>
                  <a:ext uri="{FF2B5EF4-FFF2-40B4-BE49-F238E27FC236}">
                    <a16:creationId xmlns:a16="http://schemas.microsoft.com/office/drawing/2014/main" id="{55631B18-B738-458F-8BA5-686FD55C7F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348"/>
                <a:ext cx="1452" cy="12"/>
              </a:xfrm>
              <a:prstGeom prst="rect">
                <a:avLst/>
              </a:prstGeom>
              <a:solidFill>
                <a:srgbClr val="4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04" name="Rectangle 1591">
                <a:extLst>
                  <a:ext uri="{FF2B5EF4-FFF2-40B4-BE49-F238E27FC236}">
                    <a16:creationId xmlns:a16="http://schemas.microsoft.com/office/drawing/2014/main" id="{70C6D4B3-4584-4F69-924F-224FC80F8C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360"/>
                <a:ext cx="1452" cy="11"/>
              </a:xfrm>
              <a:prstGeom prst="rect">
                <a:avLst/>
              </a:prstGeom>
              <a:solidFill>
                <a:srgbClr val="3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05" name="Rectangle 1592">
                <a:extLst>
                  <a:ext uri="{FF2B5EF4-FFF2-40B4-BE49-F238E27FC236}">
                    <a16:creationId xmlns:a16="http://schemas.microsoft.com/office/drawing/2014/main" id="{2EEB225D-E1A5-48F7-B8BD-5E178DEAF4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371"/>
                <a:ext cx="1452" cy="12"/>
              </a:xfrm>
              <a:prstGeom prst="rect">
                <a:avLst/>
              </a:prstGeom>
              <a:solidFill>
                <a:srgbClr val="3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06" name="Rectangle 1593">
                <a:extLst>
                  <a:ext uri="{FF2B5EF4-FFF2-40B4-BE49-F238E27FC236}">
                    <a16:creationId xmlns:a16="http://schemas.microsoft.com/office/drawing/2014/main" id="{837F13CD-A136-4CAB-A2F9-1EE9C74EBD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383"/>
                <a:ext cx="1452" cy="12"/>
              </a:xfrm>
              <a:prstGeom prst="rect">
                <a:avLst/>
              </a:prstGeom>
              <a:solidFill>
                <a:srgbClr val="2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07" name="Rectangle 1594">
                <a:extLst>
                  <a:ext uri="{FF2B5EF4-FFF2-40B4-BE49-F238E27FC236}">
                    <a16:creationId xmlns:a16="http://schemas.microsoft.com/office/drawing/2014/main" id="{59A9D4B9-45CC-4965-9B6F-161D8995EE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395"/>
                <a:ext cx="1452" cy="12"/>
              </a:xfrm>
              <a:prstGeom prst="rect">
                <a:avLst/>
              </a:prstGeom>
              <a:solidFill>
                <a:srgbClr val="2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08" name="Rectangle 1595">
                <a:extLst>
                  <a:ext uri="{FF2B5EF4-FFF2-40B4-BE49-F238E27FC236}">
                    <a16:creationId xmlns:a16="http://schemas.microsoft.com/office/drawing/2014/main" id="{0737B293-2650-417D-A422-D31D5BF870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407"/>
                <a:ext cx="1452" cy="11"/>
              </a:xfrm>
              <a:prstGeom prst="rect">
                <a:avLst/>
              </a:prstGeom>
              <a:solidFill>
                <a:srgbClr val="1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09" name="Rectangle 1596">
                <a:extLst>
                  <a:ext uri="{FF2B5EF4-FFF2-40B4-BE49-F238E27FC236}">
                    <a16:creationId xmlns:a16="http://schemas.microsoft.com/office/drawing/2014/main" id="{B2125B4A-CD72-4ECC-93A7-F919A768DE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418"/>
                <a:ext cx="1452" cy="12"/>
              </a:xfrm>
              <a:prstGeom prst="rect">
                <a:avLst/>
              </a:prstGeom>
              <a:solidFill>
                <a:srgbClr val="1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10" name="Rectangle 1597">
                <a:extLst>
                  <a:ext uri="{FF2B5EF4-FFF2-40B4-BE49-F238E27FC236}">
                    <a16:creationId xmlns:a16="http://schemas.microsoft.com/office/drawing/2014/main" id="{BA9A91C7-09A2-4B86-8422-D672EF7F4A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430"/>
                <a:ext cx="1452" cy="12"/>
              </a:xfrm>
              <a:prstGeom prst="rect">
                <a:avLst/>
              </a:prstGeom>
              <a:solidFill>
                <a:srgbClr val="0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11" name="Rectangle 1598">
                <a:extLst>
                  <a:ext uri="{FF2B5EF4-FFF2-40B4-BE49-F238E27FC236}">
                    <a16:creationId xmlns:a16="http://schemas.microsoft.com/office/drawing/2014/main" id="{D80400C0-9826-475A-8A31-CC3FB79F18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442"/>
                <a:ext cx="1452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12" name="Rectangle 1599">
                <a:extLst>
                  <a:ext uri="{FF2B5EF4-FFF2-40B4-BE49-F238E27FC236}">
                    <a16:creationId xmlns:a16="http://schemas.microsoft.com/office/drawing/2014/main" id="{47D4B3BC-8E4E-4BEF-9D74-C06B609782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090"/>
                <a:ext cx="1674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13" name="Rectangle 1600">
                <a:extLst>
                  <a:ext uri="{FF2B5EF4-FFF2-40B4-BE49-F238E27FC236}">
                    <a16:creationId xmlns:a16="http://schemas.microsoft.com/office/drawing/2014/main" id="{89A68AEA-97AC-4D79-8E52-5DE1FB5BBD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101"/>
                <a:ext cx="1674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14" name="Rectangle 1601">
                <a:extLst>
                  <a:ext uri="{FF2B5EF4-FFF2-40B4-BE49-F238E27FC236}">
                    <a16:creationId xmlns:a16="http://schemas.microsoft.com/office/drawing/2014/main" id="{64120694-0BF2-437A-9533-9B064162D6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113"/>
                <a:ext cx="1674" cy="12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15" name="Rectangle 1602">
                <a:extLst>
                  <a:ext uri="{FF2B5EF4-FFF2-40B4-BE49-F238E27FC236}">
                    <a16:creationId xmlns:a16="http://schemas.microsoft.com/office/drawing/2014/main" id="{536AAF5A-42B9-47FB-8490-A9F892BAB1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125"/>
                <a:ext cx="1674" cy="12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16" name="Rectangle 1603">
                <a:extLst>
                  <a:ext uri="{FF2B5EF4-FFF2-40B4-BE49-F238E27FC236}">
                    <a16:creationId xmlns:a16="http://schemas.microsoft.com/office/drawing/2014/main" id="{55D5265C-3F9C-4957-9CEF-7C2E14689B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137"/>
                <a:ext cx="1674" cy="11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17" name="Rectangle 1604">
                <a:extLst>
                  <a:ext uri="{FF2B5EF4-FFF2-40B4-BE49-F238E27FC236}">
                    <a16:creationId xmlns:a16="http://schemas.microsoft.com/office/drawing/2014/main" id="{26230F5F-B248-49A0-9DA9-898B10794B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148"/>
                <a:ext cx="1674" cy="12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18" name="Rectangle 1605">
                <a:extLst>
                  <a:ext uri="{FF2B5EF4-FFF2-40B4-BE49-F238E27FC236}">
                    <a16:creationId xmlns:a16="http://schemas.microsoft.com/office/drawing/2014/main" id="{BC96E41B-8DC7-4B36-ADA0-C816AF14DC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160"/>
                <a:ext cx="1674" cy="12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19" name="Rectangle 1606">
                <a:extLst>
                  <a:ext uri="{FF2B5EF4-FFF2-40B4-BE49-F238E27FC236}">
                    <a16:creationId xmlns:a16="http://schemas.microsoft.com/office/drawing/2014/main" id="{F60AA56C-53A1-49D9-9645-6510960AEC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172"/>
                <a:ext cx="1674" cy="11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20" name="Rectangle 1607">
                <a:extLst>
                  <a:ext uri="{FF2B5EF4-FFF2-40B4-BE49-F238E27FC236}">
                    <a16:creationId xmlns:a16="http://schemas.microsoft.com/office/drawing/2014/main" id="{EF4C0F49-F244-4D50-8748-8C0DCB173B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183"/>
                <a:ext cx="1674" cy="12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21" name="Rectangle 1608">
                <a:extLst>
                  <a:ext uri="{FF2B5EF4-FFF2-40B4-BE49-F238E27FC236}">
                    <a16:creationId xmlns:a16="http://schemas.microsoft.com/office/drawing/2014/main" id="{033F14C8-0DE3-42CF-BA26-E936429F7A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195"/>
                <a:ext cx="1674" cy="12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22" name="Rectangle 1609">
                <a:extLst>
                  <a:ext uri="{FF2B5EF4-FFF2-40B4-BE49-F238E27FC236}">
                    <a16:creationId xmlns:a16="http://schemas.microsoft.com/office/drawing/2014/main" id="{2E417358-0D88-4C8F-ADEE-05C048321A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207"/>
                <a:ext cx="1674" cy="12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23" name="Rectangle 1610">
                <a:extLst>
                  <a:ext uri="{FF2B5EF4-FFF2-40B4-BE49-F238E27FC236}">
                    <a16:creationId xmlns:a16="http://schemas.microsoft.com/office/drawing/2014/main" id="{9CAB58D0-9C43-4C32-B307-ABB3475B8E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219"/>
                <a:ext cx="1674" cy="11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24" name="Rectangle 1611">
                <a:extLst>
                  <a:ext uri="{FF2B5EF4-FFF2-40B4-BE49-F238E27FC236}">
                    <a16:creationId xmlns:a16="http://schemas.microsoft.com/office/drawing/2014/main" id="{D93D9BEC-F710-4734-AE09-0E5D217DED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230"/>
                <a:ext cx="1674" cy="12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25" name="Rectangle 1612">
                <a:extLst>
                  <a:ext uri="{FF2B5EF4-FFF2-40B4-BE49-F238E27FC236}">
                    <a16:creationId xmlns:a16="http://schemas.microsoft.com/office/drawing/2014/main" id="{CA09AF22-8EEA-4C68-B1E0-3D48725716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242"/>
                <a:ext cx="1674" cy="12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26" name="Rectangle 1613">
                <a:extLst>
                  <a:ext uri="{FF2B5EF4-FFF2-40B4-BE49-F238E27FC236}">
                    <a16:creationId xmlns:a16="http://schemas.microsoft.com/office/drawing/2014/main" id="{57C3BAA2-8AD5-44B2-9D2B-82124DC948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254"/>
                <a:ext cx="1674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27" name="Rectangle 1614">
                <a:extLst>
                  <a:ext uri="{FF2B5EF4-FFF2-40B4-BE49-F238E27FC236}">
                    <a16:creationId xmlns:a16="http://schemas.microsoft.com/office/drawing/2014/main" id="{5E25ED77-5A05-406F-A128-857C28BD63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266"/>
                <a:ext cx="1674" cy="11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28" name="Rectangle 1615">
                <a:extLst>
                  <a:ext uri="{FF2B5EF4-FFF2-40B4-BE49-F238E27FC236}">
                    <a16:creationId xmlns:a16="http://schemas.microsoft.com/office/drawing/2014/main" id="{C33485C8-0073-423D-959A-1B44F9EBF8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277"/>
                <a:ext cx="1674" cy="12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29" name="Rectangle 1616">
                <a:extLst>
                  <a:ext uri="{FF2B5EF4-FFF2-40B4-BE49-F238E27FC236}">
                    <a16:creationId xmlns:a16="http://schemas.microsoft.com/office/drawing/2014/main" id="{23C08227-A4DF-48D6-9381-23B1CE3E00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289"/>
                <a:ext cx="1674" cy="12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30" name="Rectangle 1617">
                <a:extLst>
                  <a:ext uri="{FF2B5EF4-FFF2-40B4-BE49-F238E27FC236}">
                    <a16:creationId xmlns:a16="http://schemas.microsoft.com/office/drawing/2014/main" id="{A8254061-64E3-488D-9CD5-6212BA0F9A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301"/>
                <a:ext cx="1674" cy="12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31" name="Rectangle 1618">
                <a:extLst>
                  <a:ext uri="{FF2B5EF4-FFF2-40B4-BE49-F238E27FC236}">
                    <a16:creationId xmlns:a16="http://schemas.microsoft.com/office/drawing/2014/main" id="{CD1F8D63-7BFE-4844-A20E-86F63A50FC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313"/>
                <a:ext cx="1674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</p:grpSp>
        <p:grpSp>
          <p:nvGrpSpPr>
            <p:cNvPr id="119821" name="Group 1619">
              <a:extLst>
                <a:ext uri="{FF2B5EF4-FFF2-40B4-BE49-F238E27FC236}">
                  <a16:creationId xmlns:a16="http://schemas.microsoft.com/office/drawing/2014/main" id="{DBA00BCE-A8E7-46EA-A74A-684C677A8E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7" y="3090"/>
              <a:ext cx="4940" cy="795"/>
              <a:chOff x="457" y="3090"/>
              <a:chExt cx="4940" cy="795"/>
            </a:xfrm>
          </p:grpSpPr>
          <p:sp>
            <p:nvSpPr>
              <p:cNvPr id="120332" name="Rectangle 1620">
                <a:extLst>
                  <a:ext uri="{FF2B5EF4-FFF2-40B4-BE49-F238E27FC236}">
                    <a16:creationId xmlns:a16="http://schemas.microsoft.com/office/drawing/2014/main" id="{1DA98320-FFE2-4FDB-B1C0-0140B292FC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324"/>
                <a:ext cx="1674" cy="12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33" name="Rectangle 1621">
                <a:extLst>
                  <a:ext uri="{FF2B5EF4-FFF2-40B4-BE49-F238E27FC236}">
                    <a16:creationId xmlns:a16="http://schemas.microsoft.com/office/drawing/2014/main" id="{8083C025-8904-4F1D-9A5E-AD54262F98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336"/>
                <a:ext cx="1674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34" name="Rectangle 1622">
                <a:extLst>
                  <a:ext uri="{FF2B5EF4-FFF2-40B4-BE49-F238E27FC236}">
                    <a16:creationId xmlns:a16="http://schemas.microsoft.com/office/drawing/2014/main" id="{D07D3BC0-A538-42EF-A68E-ED54A3BC48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348"/>
                <a:ext cx="1674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35" name="Rectangle 1623">
                <a:extLst>
                  <a:ext uri="{FF2B5EF4-FFF2-40B4-BE49-F238E27FC236}">
                    <a16:creationId xmlns:a16="http://schemas.microsoft.com/office/drawing/2014/main" id="{F1343970-2AE8-4F72-B7A4-71BE071A04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360"/>
                <a:ext cx="1674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36" name="Rectangle 1624">
                <a:extLst>
                  <a:ext uri="{FF2B5EF4-FFF2-40B4-BE49-F238E27FC236}">
                    <a16:creationId xmlns:a16="http://schemas.microsoft.com/office/drawing/2014/main" id="{A9799FE4-F6E9-4982-A224-C79080776C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371"/>
                <a:ext cx="1674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37" name="Rectangle 1625">
                <a:extLst>
                  <a:ext uri="{FF2B5EF4-FFF2-40B4-BE49-F238E27FC236}">
                    <a16:creationId xmlns:a16="http://schemas.microsoft.com/office/drawing/2014/main" id="{3007CCCD-A633-4686-AC53-0DB36D20D0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383"/>
                <a:ext cx="1674" cy="12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38" name="Rectangle 1626">
                <a:extLst>
                  <a:ext uri="{FF2B5EF4-FFF2-40B4-BE49-F238E27FC236}">
                    <a16:creationId xmlns:a16="http://schemas.microsoft.com/office/drawing/2014/main" id="{129160B3-D10C-413A-AF39-BF78A47E2F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395"/>
                <a:ext cx="1674" cy="12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39" name="Rectangle 1627">
                <a:extLst>
                  <a:ext uri="{FF2B5EF4-FFF2-40B4-BE49-F238E27FC236}">
                    <a16:creationId xmlns:a16="http://schemas.microsoft.com/office/drawing/2014/main" id="{A777BB62-3822-49FE-A6F7-9F9DFC1F70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407"/>
                <a:ext cx="1674" cy="11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40" name="Rectangle 1628">
                <a:extLst>
                  <a:ext uri="{FF2B5EF4-FFF2-40B4-BE49-F238E27FC236}">
                    <a16:creationId xmlns:a16="http://schemas.microsoft.com/office/drawing/2014/main" id="{4223EB09-C1BC-4A5D-9C45-45830094BC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418"/>
                <a:ext cx="1674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41" name="Rectangle 1629">
                <a:extLst>
                  <a:ext uri="{FF2B5EF4-FFF2-40B4-BE49-F238E27FC236}">
                    <a16:creationId xmlns:a16="http://schemas.microsoft.com/office/drawing/2014/main" id="{2128A448-C4EC-4385-B99C-077DE3E19B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430"/>
                <a:ext cx="1674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42" name="Rectangle 1630">
                <a:extLst>
                  <a:ext uri="{FF2B5EF4-FFF2-40B4-BE49-F238E27FC236}">
                    <a16:creationId xmlns:a16="http://schemas.microsoft.com/office/drawing/2014/main" id="{851EBF16-5A01-4945-B4E2-4BAC98FAF1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442"/>
                <a:ext cx="1674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43" name="Rectangle 1631">
                <a:extLst>
                  <a:ext uri="{FF2B5EF4-FFF2-40B4-BE49-F238E27FC236}">
                    <a16:creationId xmlns:a16="http://schemas.microsoft.com/office/drawing/2014/main" id="{9A56F811-D105-45C4-A170-CAC712ECAF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095"/>
                <a:ext cx="1674" cy="35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44" name="Rectangle 1632">
                <a:extLst>
                  <a:ext uri="{FF2B5EF4-FFF2-40B4-BE49-F238E27FC236}">
                    <a16:creationId xmlns:a16="http://schemas.microsoft.com/office/drawing/2014/main" id="{1AE623E5-D099-45FD-A098-020577DDDF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090"/>
                <a:ext cx="1674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45" name="Rectangle 1633">
                <a:extLst>
                  <a:ext uri="{FF2B5EF4-FFF2-40B4-BE49-F238E27FC236}">
                    <a16:creationId xmlns:a16="http://schemas.microsoft.com/office/drawing/2014/main" id="{B751FD43-F8AA-4CEA-AFDD-3274CC746D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101"/>
                <a:ext cx="1674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46" name="Rectangle 1634">
                <a:extLst>
                  <a:ext uri="{FF2B5EF4-FFF2-40B4-BE49-F238E27FC236}">
                    <a16:creationId xmlns:a16="http://schemas.microsoft.com/office/drawing/2014/main" id="{F463BAE3-E945-411C-B9CD-84A31363F6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113"/>
                <a:ext cx="1674" cy="12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47" name="Rectangle 1635">
                <a:extLst>
                  <a:ext uri="{FF2B5EF4-FFF2-40B4-BE49-F238E27FC236}">
                    <a16:creationId xmlns:a16="http://schemas.microsoft.com/office/drawing/2014/main" id="{8AB78583-384E-4C52-A7A5-36F8EC74FE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125"/>
                <a:ext cx="1674" cy="12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48" name="Rectangle 1636">
                <a:extLst>
                  <a:ext uri="{FF2B5EF4-FFF2-40B4-BE49-F238E27FC236}">
                    <a16:creationId xmlns:a16="http://schemas.microsoft.com/office/drawing/2014/main" id="{80B682EA-16B3-4768-9DBF-E3C5F09880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137"/>
                <a:ext cx="1674" cy="11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49" name="Rectangle 1637">
                <a:extLst>
                  <a:ext uri="{FF2B5EF4-FFF2-40B4-BE49-F238E27FC236}">
                    <a16:creationId xmlns:a16="http://schemas.microsoft.com/office/drawing/2014/main" id="{B527A9F5-1213-4712-B96F-F4B4F77249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148"/>
                <a:ext cx="1674" cy="12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50" name="Rectangle 1638">
                <a:extLst>
                  <a:ext uri="{FF2B5EF4-FFF2-40B4-BE49-F238E27FC236}">
                    <a16:creationId xmlns:a16="http://schemas.microsoft.com/office/drawing/2014/main" id="{02262FE7-7DC4-4112-AA98-9ED6E73BCD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160"/>
                <a:ext cx="1674" cy="12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51" name="Rectangle 1639">
                <a:extLst>
                  <a:ext uri="{FF2B5EF4-FFF2-40B4-BE49-F238E27FC236}">
                    <a16:creationId xmlns:a16="http://schemas.microsoft.com/office/drawing/2014/main" id="{54FA29B3-6855-4B29-BDA4-AB6740E09B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172"/>
                <a:ext cx="1674" cy="11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52" name="Rectangle 1640">
                <a:extLst>
                  <a:ext uri="{FF2B5EF4-FFF2-40B4-BE49-F238E27FC236}">
                    <a16:creationId xmlns:a16="http://schemas.microsoft.com/office/drawing/2014/main" id="{186BB8BD-20FC-4FA4-8BEF-63281A8080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183"/>
                <a:ext cx="1674" cy="12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53" name="Rectangle 1641">
                <a:extLst>
                  <a:ext uri="{FF2B5EF4-FFF2-40B4-BE49-F238E27FC236}">
                    <a16:creationId xmlns:a16="http://schemas.microsoft.com/office/drawing/2014/main" id="{B66EE145-39E4-4F69-B453-C59CFA4B2F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195"/>
                <a:ext cx="1674" cy="12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54" name="Rectangle 1642">
                <a:extLst>
                  <a:ext uri="{FF2B5EF4-FFF2-40B4-BE49-F238E27FC236}">
                    <a16:creationId xmlns:a16="http://schemas.microsoft.com/office/drawing/2014/main" id="{0370B120-A1AB-47A8-BBF2-7E4006B06A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207"/>
                <a:ext cx="1674" cy="12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55" name="Rectangle 1643">
                <a:extLst>
                  <a:ext uri="{FF2B5EF4-FFF2-40B4-BE49-F238E27FC236}">
                    <a16:creationId xmlns:a16="http://schemas.microsoft.com/office/drawing/2014/main" id="{F18AFFBD-D851-4D82-9144-4DF19C59AA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219"/>
                <a:ext cx="1674" cy="11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56" name="Rectangle 1644">
                <a:extLst>
                  <a:ext uri="{FF2B5EF4-FFF2-40B4-BE49-F238E27FC236}">
                    <a16:creationId xmlns:a16="http://schemas.microsoft.com/office/drawing/2014/main" id="{79D3129E-98B3-4B6C-B5CC-C0ED295E5A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230"/>
                <a:ext cx="1674" cy="12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57" name="Rectangle 1645">
                <a:extLst>
                  <a:ext uri="{FF2B5EF4-FFF2-40B4-BE49-F238E27FC236}">
                    <a16:creationId xmlns:a16="http://schemas.microsoft.com/office/drawing/2014/main" id="{7AF36D53-4AA1-4106-861A-4058F53DF0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242"/>
                <a:ext cx="1674" cy="12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58" name="Rectangle 1646">
                <a:extLst>
                  <a:ext uri="{FF2B5EF4-FFF2-40B4-BE49-F238E27FC236}">
                    <a16:creationId xmlns:a16="http://schemas.microsoft.com/office/drawing/2014/main" id="{B9EEFC7C-7EE6-404F-BA63-8969C94353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254"/>
                <a:ext cx="1674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59" name="Rectangle 1647">
                <a:extLst>
                  <a:ext uri="{FF2B5EF4-FFF2-40B4-BE49-F238E27FC236}">
                    <a16:creationId xmlns:a16="http://schemas.microsoft.com/office/drawing/2014/main" id="{DFA96F12-00DD-40A1-BBF5-C4052178AC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266"/>
                <a:ext cx="1674" cy="11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60" name="Rectangle 1648">
                <a:extLst>
                  <a:ext uri="{FF2B5EF4-FFF2-40B4-BE49-F238E27FC236}">
                    <a16:creationId xmlns:a16="http://schemas.microsoft.com/office/drawing/2014/main" id="{01B0BD0D-FF28-4E68-8717-D704156CC0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277"/>
                <a:ext cx="1674" cy="12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61" name="Rectangle 1649">
                <a:extLst>
                  <a:ext uri="{FF2B5EF4-FFF2-40B4-BE49-F238E27FC236}">
                    <a16:creationId xmlns:a16="http://schemas.microsoft.com/office/drawing/2014/main" id="{9C7EDC5A-3896-453A-861D-581D8DCA26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289"/>
                <a:ext cx="1674" cy="12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62" name="Rectangle 1650">
                <a:extLst>
                  <a:ext uri="{FF2B5EF4-FFF2-40B4-BE49-F238E27FC236}">
                    <a16:creationId xmlns:a16="http://schemas.microsoft.com/office/drawing/2014/main" id="{5A2F7CA7-ECBD-4EA4-968C-D4D00E6982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301"/>
                <a:ext cx="1674" cy="12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63" name="Rectangle 1651">
                <a:extLst>
                  <a:ext uri="{FF2B5EF4-FFF2-40B4-BE49-F238E27FC236}">
                    <a16:creationId xmlns:a16="http://schemas.microsoft.com/office/drawing/2014/main" id="{25B83236-D62C-45FA-ABC1-2A8CF99888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313"/>
                <a:ext cx="1674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64" name="Rectangle 1652">
                <a:extLst>
                  <a:ext uri="{FF2B5EF4-FFF2-40B4-BE49-F238E27FC236}">
                    <a16:creationId xmlns:a16="http://schemas.microsoft.com/office/drawing/2014/main" id="{4D0FABB6-838E-4657-9990-A02945B58D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324"/>
                <a:ext cx="1674" cy="12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65" name="Rectangle 1653">
                <a:extLst>
                  <a:ext uri="{FF2B5EF4-FFF2-40B4-BE49-F238E27FC236}">
                    <a16:creationId xmlns:a16="http://schemas.microsoft.com/office/drawing/2014/main" id="{865E74A8-C10B-4C9C-8974-E2D7E78410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336"/>
                <a:ext cx="1674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66" name="Rectangle 1654">
                <a:extLst>
                  <a:ext uri="{FF2B5EF4-FFF2-40B4-BE49-F238E27FC236}">
                    <a16:creationId xmlns:a16="http://schemas.microsoft.com/office/drawing/2014/main" id="{8BB37F83-6222-4603-8B74-7555FF0DE6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348"/>
                <a:ext cx="1674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67" name="Rectangle 1655">
                <a:extLst>
                  <a:ext uri="{FF2B5EF4-FFF2-40B4-BE49-F238E27FC236}">
                    <a16:creationId xmlns:a16="http://schemas.microsoft.com/office/drawing/2014/main" id="{37B3078D-7A4A-4D66-8682-3B6ED8E7F4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360"/>
                <a:ext cx="1674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68" name="Rectangle 1656">
                <a:extLst>
                  <a:ext uri="{FF2B5EF4-FFF2-40B4-BE49-F238E27FC236}">
                    <a16:creationId xmlns:a16="http://schemas.microsoft.com/office/drawing/2014/main" id="{A232488D-7365-4A5A-82BA-337C3E5FE8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371"/>
                <a:ext cx="1674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69" name="Rectangle 1657">
                <a:extLst>
                  <a:ext uri="{FF2B5EF4-FFF2-40B4-BE49-F238E27FC236}">
                    <a16:creationId xmlns:a16="http://schemas.microsoft.com/office/drawing/2014/main" id="{D64DF293-BD3D-4594-8CCA-E9F2EAFA23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383"/>
                <a:ext cx="1674" cy="12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70" name="Rectangle 1658">
                <a:extLst>
                  <a:ext uri="{FF2B5EF4-FFF2-40B4-BE49-F238E27FC236}">
                    <a16:creationId xmlns:a16="http://schemas.microsoft.com/office/drawing/2014/main" id="{EB831B92-0DE1-4244-B1E0-2795C476FB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395"/>
                <a:ext cx="1674" cy="12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71" name="Rectangle 1659">
                <a:extLst>
                  <a:ext uri="{FF2B5EF4-FFF2-40B4-BE49-F238E27FC236}">
                    <a16:creationId xmlns:a16="http://schemas.microsoft.com/office/drawing/2014/main" id="{C15302FE-6068-4C0F-BCC5-8E8D7F9D5E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407"/>
                <a:ext cx="1674" cy="11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72" name="Rectangle 1660">
                <a:extLst>
                  <a:ext uri="{FF2B5EF4-FFF2-40B4-BE49-F238E27FC236}">
                    <a16:creationId xmlns:a16="http://schemas.microsoft.com/office/drawing/2014/main" id="{D9752EAC-7C25-4329-BBFA-F160ED802F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418"/>
                <a:ext cx="1674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73" name="Rectangle 1661">
                <a:extLst>
                  <a:ext uri="{FF2B5EF4-FFF2-40B4-BE49-F238E27FC236}">
                    <a16:creationId xmlns:a16="http://schemas.microsoft.com/office/drawing/2014/main" id="{835F41D9-99DF-4E99-BD29-9F000D33C0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430"/>
                <a:ext cx="1674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74" name="Rectangle 1662">
                <a:extLst>
                  <a:ext uri="{FF2B5EF4-FFF2-40B4-BE49-F238E27FC236}">
                    <a16:creationId xmlns:a16="http://schemas.microsoft.com/office/drawing/2014/main" id="{83527780-8F80-4967-8CFD-E2A226F446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442"/>
                <a:ext cx="1674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75" name="Rectangle 1663">
                <a:extLst>
                  <a:ext uri="{FF2B5EF4-FFF2-40B4-BE49-F238E27FC236}">
                    <a16:creationId xmlns:a16="http://schemas.microsoft.com/office/drawing/2014/main" id="{76A3EDD1-5FCC-4916-9DA9-64664C39A7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090"/>
                <a:ext cx="953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76" name="Rectangle 1664">
                <a:extLst>
                  <a:ext uri="{FF2B5EF4-FFF2-40B4-BE49-F238E27FC236}">
                    <a16:creationId xmlns:a16="http://schemas.microsoft.com/office/drawing/2014/main" id="{2788DA3F-1568-4AD2-B47A-79BF12B0B3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101"/>
                <a:ext cx="953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77" name="Rectangle 1665">
                <a:extLst>
                  <a:ext uri="{FF2B5EF4-FFF2-40B4-BE49-F238E27FC236}">
                    <a16:creationId xmlns:a16="http://schemas.microsoft.com/office/drawing/2014/main" id="{27BD4457-517F-4F9A-BA21-CDFC5F6660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113"/>
                <a:ext cx="953" cy="12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78" name="Rectangle 1666">
                <a:extLst>
                  <a:ext uri="{FF2B5EF4-FFF2-40B4-BE49-F238E27FC236}">
                    <a16:creationId xmlns:a16="http://schemas.microsoft.com/office/drawing/2014/main" id="{15AA4FC6-595A-4145-8C30-28A9F9E46A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125"/>
                <a:ext cx="953" cy="12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79" name="Rectangle 1667">
                <a:extLst>
                  <a:ext uri="{FF2B5EF4-FFF2-40B4-BE49-F238E27FC236}">
                    <a16:creationId xmlns:a16="http://schemas.microsoft.com/office/drawing/2014/main" id="{33961D4F-D1B2-4FDE-AE9A-776BEC3E4F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137"/>
                <a:ext cx="953" cy="11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80" name="Rectangle 1668">
                <a:extLst>
                  <a:ext uri="{FF2B5EF4-FFF2-40B4-BE49-F238E27FC236}">
                    <a16:creationId xmlns:a16="http://schemas.microsoft.com/office/drawing/2014/main" id="{775F6616-AEF9-42F6-A273-34F71FE39B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148"/>
                <a:ext cx="953" cy="12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81" name="Rectangle 1669">
                <a:extLst>
                  <a:ext uri="{FF2B5EF4-FFF2-40B4-BE49-F238E27FC236}">
                    <a16:creationId xmlns:a16="http://schemas.microsoft.com/office/drawing/2014/main" id="{AE31FD84-CF4E-40F9-BAD0-9E86AC9C73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160"/>
                <a:ext cx="953" cy="12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82" name="Rectangle 1670">
                <a:extLst>
                  <a:ext uri="{FF2B5EF4-FFF2-40B4-BE49-F238E27FC236}">
                    <a16:creationId xmlns:a16="http://schemas.microsoft.com/office/drawing/2014/main" id="{2E42BB35-6370-4B1A-BC4A-B148232364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172"/>
                <a:ext cx="953" cy="11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83" name="Rectangle 1671">
                <a:extLst>
                  <a:ext uri="{FF2B5EF4-FFF2-40B4-BE49-F238E27FC236}">
                    <a16:creationId xmlns:a16="http://schemas.microsoft.com/office/drawing/2014/main" id="{1BF8F1DF-EFDE-4854-B80A-2B45C94562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183"/>
                <a:ext cx="953" cy="12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84" name="Rectangle 1672">
                <a:extLst>
                  <a:ext uri="{FF2B5EF4-FFF2-40B4-BE49-F238E27FC236}">
                    <a16:creationId xmlns:a16="http://schemas.microsoft.com/office/drawing/2014/main" id="{BDE7110B-FE9B-4B7A-BC21-5B8E308951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195"/>
                <a:ext cx="953" cy="12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85" name="Rectangle 1673">
                <a:extLst>
                  <a:ext uri="{FF2B5EF4-FFF2-40B4-BE49-F238E27FC236}">
                    <a16:creationId xmlns:a16="http://schemas.microsoft.com/office/drawing/2014/main" id="{2734FC7B-670D-4848-80CC-CC31A69155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207"/>
                <a:ext cx="953" cy="12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86" name="Rectangle 1674">
                <a:extLst>
                  <a:ext uri="{FF2B5EF4-FFF2-40B4-BE49-F238E27FC236}">
                    <a16:creationId xmlns:a16="http://schemas.microsoft.com/office/drawing/2014/main" id="{0E24CB0F-6AC9-40F6-9FCD-E40884894B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219"/>
                <a:ext cx="953" cy="11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87" name="Rectangle 1675">
                <a:extLst>
                  <a:ext uri="{FF2B5EF4-FFF2-40B4-BE49-F238E27FC236}">
                    <a16:creationId xmlns:a16="http://schemas.microsoft.com/office/drawing/2014/main" id="{758BFEAA-D8F3-4516-9696-08ABF33F0C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230"/>
                <a:ext cx="953" cy="12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88" name="Rectangle 1676">
                <a:extLst>
                  <a:ext uri="{FF2B5EF4-FFF2-40B4-BE49-F238E27FC236}">
                    <a16:creationId xmlns:a16="http://schemas.microsoft.com/office/drawing/2014/main" id="{C46056F1-CB30-49B0-B9E1-8CB8588711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242"/>
                <a:ext cx="953" cy="12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89" name="Rectangle 1677">
                <a:extLst>
                  <a:ext uri="{FF2B5EF4-FFF2-40B4-BE49-F238E27FC236}">
                    <a16:creationId xmlns:a16="http://schemas.microsoft.com/office/drawing/2014/main" id="{C4AE48ED-87EA-4E2F-A6B3-03B859DDB4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254"/>
                <a:ext cx="953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90" name="Rectangle 1678">
                <a:extLst>
                  <a:ext uri="{FF2B5EF4-FFF2-40B4-BE49-F238E27FC236}">
                    <a16:creationId xmlns:a16="http://schemas.microsoft.com/office/drawing/2014/main" id="{5C8DC765-7357-49CC-9311-A44E1D094F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266"/>
                <a:ext cx="953" cy="11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91" name="Rectangle 1679">
                <a:extLst>
                  <a:ext uri="{FF2B5EF4-FFF2-40B4-BE49-F238E27FC236}">
                    <a16:creationId xmlns:a16="http://schemas.microsoft.com/office/drawing/2014/main" id="{9CD8643E-C3CE-4803-91D2-EF7D06B1AE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277"/>
                <a:ext cx="953" cy="12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92" name="Rectangle 1680">
                <a:extLst>
                  <a:ext uri="{FF2B5EF4-FFF2-40B4-BE49-F238E27FC236}">
                    <a16:creationId xmlns:a16="http://schemas.microsoft.com/office/drawing/2014/main" id="{66A9798A-D925-4353-B208-1EF82CB186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289"/>
                <a:ext cx="953" cy="12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93" name="Rectangle 1681">
                <a:extLst>
                  <a:ext uri="{FF2B5EF4-FFF2-40B4-BE49-F238E27FC236}">
                    <a16:creationId xmlns:a16="http://schemas.microsoft.com/office/drawing/2014/main" id="{DAAAD679-E22C-4C9F-A170-32EB42D433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301"/>
                <a:ext cx="953" cy="12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94" name="Rectangle 1682">
                <a:extLst>
                  <a:ext uri="{FF2B5EF4-FFF2-40B4-BE49-F238E27FC236}">
                    <a16:creationId xmlns:a16="http://schemas.microsoft.com/office/drawing/2014/main" id="{7FCB9B3E-EC88-40B2-871C-9FB5010C3C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313"/>
                <a:ext cx="953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95" name="Rectangle 1683">
                <a:extLst>
                  <a:ext uri="{FF2B5EF4-FFF2-40B4-BE49-F238E27FC236}">
                    <a16:creationId xmlns:a16="http://schemas.microsoft.com/office/drawing/2014/main" id="{FA6B9EF3-FBBC-4404-9970-70E5A80C6C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324"/>
                <a:ext cx="953" cy="12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96" name="Rectangle 1684">
                <a:extLst>
                  <a:ext uri="{FF2B5EF4-FFF2-40B4-BE49-F238E27FC236}">
                    <a16:creationId xmlns:a16="http://schemas.microsoft.com/office/drawing/2014/main" id="{91C7160D-0E58-482D-88C9-437B98C95A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336"/>
                <a:ext cx="953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97" name="Rectangle 1685">
                <a:extLst>
                  <a:ext uri="{FF2B5EF4-FFF2-40B4-BE49-F238E27FC236}">
                    <a16:creationId xmlns:a16="http://schemas.microsoft.com/office/drawing/2014/main" id="{9E9A60F5-8539-4CE0-BE88-2C87015579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348"/>
                <a:ext cx="953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98" name="Rectangle 1686">
                <a:extLst>
                  <a:ext uri="{FF2B5EF4-FFF2-40B4-BE49-F238E27FC236}">
                    <a16:creationId xmlns:a16="http://schemas.microsoft.com/office/drawing/2014/main" id="{C47D1B6E-16E2-4D44-82FE-A6DFE25F98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360"/>
                <a:ext cx="953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99" name="Rectangle 1687">
                <a:extLst>
                  <a:ext uri="{FF2B5EF4-FFF2-40B4-BE49-F238E27FC236}">
                    <a16:creationId xmlns:a16="http://schemas.microsoft.com/office/drawing/2014/main" id="{7FD450C6-DC0D-4F6B-8978-79B037B136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371"/>
                <a:ext cx="953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00" name="Rectangle 1688">
                <a:extLst>
                  <a:ext uri="{FF2B5EF4-FFF2-40B4-BE49-F238E27FC236}">
                    <a16:creationId xmlns:a16="http://schemas.microsoft.com/office/drawing/2014/main" id="{6D79C764-8162-443D-9A83-D9B4800F26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383"/>
                <a:ext cx="953" cy="12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01" name="Rectangle 1689">
                <a:extLst>
                  <a:ext uri="{FF2B5EF4-FFF2-40B4-BE49-F238E27FC236}">
                    <a16:creationId xmlns:a16="http://schemas.microsoft.com/office/drawing/2014/main" id="{37189331-4A4A-44C8-9270-FA2769C852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395"/>
                <a:ext cx="953" cy="12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02" name="Rectangle 1690">
                <a:extLst>
                  <a:ext uri="{FF2B5EF4-FFF2-40B4-BE49-F238E27FC236}">
                    <a16:creationId xmlns:a16="http://schemas.microsoft.com/office/drawing/2014/main" id="{31230CAE-0DD7-4812-A89B-651E26F0DC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407"/>
                <a:ext cx="953" cy="11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03" name="Rectangle 1691">
                <a:extLst>
                  <a:ext uri="{FF2B5EF4-FFF2-40B4-BE49-F238E27FC236}">
                    <a16:creationId xmlns:a16="http://schemas.microsoft.com/office/drawing/2014/main" id="{26B2B3A3-4E32-4CB0-8329-DDC6355F80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418"/>
                <a:ext cx="953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04" name="Rectangle 1692">
                <a:extLst>
                  <a:ext uri="{FF2B5EF4-FFF2-40B4-BE49-F238E27FC236}">
                    <a16:creationId xmlns:a16="http://schemas.microsoft.com/office/drawing/2014/main" id="{256A8DF5-7E5B-43C3-86BA-5B15ECE85E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430"/>
                <a:ext cx="953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05" name="Rectangle 1693">
                <a:extLst>
                  <a:ext uri="{FF2B5EF4-FFF2-40B4-BE49-F238E27FC236}">
                    <a16:creationId xmlns:a16="http://schemas.microsoft.com/office/drawing/2014/main" id="{A722108B-7AF1-4338-BFF5-800A1EF2C5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442"/>
                <a:ext cx="953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06" name="Rectangle 1694">
                <a:extLst>
                  <a:ext uri="{FF2B5EF4-FFF2-40B4-BE49-F238E27FC236}">
                    <a16:creationId xmlns:a16="http://schemas.microsoft.com/office/drawing/2014/main" id="{79B9DAC3-FFE7-404C-8D83-0106DA9A34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095"/>
                <a:ext cx="953" cy="35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07" name="Rectangle 1695">
                <a:extLst>
                  <a:ext uri="{FF2B5EF4-FFF2-40B4-BE49-F238E27FC236}">
                    <a16:creationId xmlns:a16="http://schemas.microsoft.com/office/drawing/2014/main" id="{510AC37F-CA1B-4670-92F6-475D985B24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090"/>
                <a:ext cx="953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08" name="Rectangle 1696">
                <a:extLst>
                  <a:ext uri="{FF2B5EF4-FFF2-40B4-BE49-F238E27FC236}">
                    <a16:creationId xmlns:a16="http://schemas.microsoft.com/office/drawing/2014/main" id="{E8E51FA7-3340-4DDF-AF13-AD8B34566B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101"/>
                <a:ext cx="953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09" name="Rectangle 1697">
                <a:extLst>
                  <a:ext uri="{FF2B5EF4-FFF2-40B4-BE49-F238E27FC236}">
                    <a16:creationId xmlns:a16="http://schemas.microsoft.com/office/drawing/2014/main" id="{8FA79A0C-E138-4E4C-B8BC-D5C4D39FCD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113"/>
                <a:ext cx="953" cy="12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10" name="Rectangle 1698">
                <a:extLst>
                  <a:ext uri="{FF2B5EF4-FFF2-40B4-BE49-F238E27FC236}">
                    <a16:creationId xmlns:a16="http://schemas.microsoft.com/office/drawing/2014/main" id="{56A24FE9-341E-4A0D-BC03-AAAD3133ED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125"/>
                <a:ext cx="953" cy="12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11" name="Rectangle 1699">
                <a:extLst>
                  <a:ext uri="{FF2B5EF4-FFF2-40B4-BE49-F238E27FC236}">
                    <a16:creationId xmlns:a16="http://schemas.microsoft.com/office/drawing/2014/main" id="{48C3A3D1-F131-4ACA-A622-BDDFC57620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137"/>
                <a:ext cx="953" cy="11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12" name="Rectangle 1700">
                <a:extLst>
                  <a:ext uri="{FF2B5EF4-FFF2-40B4-BE49-F238E27FC236}">
                    <a16:creationId xmlns:a16="http://schemas.microsoft.com/office/drawing/2014/main" id="{3A290780-B91C-49F4-8C15-AE478CD497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148"/>
                <a:ext cx="953" cy="12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13" name="Rectangle 1701">
                <a:extLst>
                  <a:ext uri="{FF2B5EF4-FFF2-40B4-BE49-F238E27FC236}">
                    <a16:creationId xmlns:a16="http://schemas.microsoft.com/office/drawing/2014/main" id="{A528E16D-6B83-4387-909F-5C5BDB40E7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160"/>
                <a:ext cx="953" cy="12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14" name="Rectangle 1702">
                <a:extLst>
                  <a:ext uri="{FF2B5EF4-FFF2-40B4-BE49-F238E27FC236}">
                    <a16:creationId xmlns:a16="http://schemas.microsoft.com/office/drawing/2014/main" id="{DED01D7E-D16F-4D0C-959F-E5326E15E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172"/>
                <a:ext cx="953" cy="11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15" name="Rectangle 1703">
                <a:extLst>
                  <a:ext uri="{FF2B5EF4-FFF2-40B4-BE49-F238E27FC236}">
                    <a16:creationId xmlns:a16="http://schemas.microsoft.com/office/drawing/2014/main" id="{95284307-B3F3-46E8-8F4D-8984E4519D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183"/>
                <a:ext cx="953" cy="12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16" name="Rectangle 1704">
                <a:extLst>
                  <a:ext uri="{FF2B5EF4-FFF2-40B4-BE49-F238E27FC236}">
                    <a16:creationId xmlns:a16="http://schemas.microsoft.com/office/drawing/2014/main" id="{424D5BAC-76F5-4A3D-8023-858D0B3274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195"/>
                <a:ext cx="953" cy="12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17" name="Rectangle 1705">
                <a:extLst>
                  <a:ext uri="{FF2B5EF4-FFF2-40B4-BE49-F238E27FC236}">
                    <a16:creationId xmlns:a16="http://schemas.microsoft.com/office/drawing/2014/main" id="{FC389140-9243-4E7D-98BC-B202A2AD79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207"/>
                <a:ext cx="953" cy="12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18" name="Rectangle 1706">
                <a:extLst>
                  <a:ext uri="{FF2B5EF4-FFF2-40B4-BE49-F238E27FC236}">
                    <a16:creationId xmlns:a16="http://schemas.microsoft.com/office/drawing/2014/main" id="{EE4F2C15-DA0F-4861-9453-A761B33691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219"/>
                <a:ext cx="953" cy="11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19" name="Rectangle 1707">
                <a:extLst>
                  <a:ext uri="{FF2B5EF4-FFF2-40B4-BE49-F238E27FC236}">
                    <a16:creationId xmlns:a16="http://schemas.microsoft.com/office/drawing/2014/main" id="{C7ABE946-75ED-4EED-B96F-08B3700822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230"/>
                <a:ext cx="953" cy="12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20" name="Rectangle 1708">
                <a:extLst>
                  <a:ext uri="{FF2B5EF4-FFF2-40B4-BE49-F238E27FC236}">
                    <a16:creationId xmlns:a16="http://schemas.microsoft.com/office/drawing/2014/main" id="{92AE2498-F361-4F19-BFFA-28DD1A51EF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242"/>
                <a:ext cx="953" cy="12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21" name="Rectangle 1709">
                <a:extLst>
                  <a:ext uri="{FF2B5EF4-FFF2-40B4-BE49-F238E27FC236}">
                    <a16:creationId xmlns:a16="http://schemas.microsoft.com/office/drawing/2014/main" id="{6DB7EFD8-0A9E-4D66-B19A-EE3C9A0655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254"/>
                <a:ext cx="953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22" name="Rectangle 1710">
                <a:extLst>
                  <a:ext uri="{FF2B5EF4-FFF2-40B4-BE49-F238E27FC236}">
                    <a16:creationId xmlns:a16="http://schemas.microsoft.com/office/drawing/2014/main" id="{D790D839-E883-4B1B-BE08-5C91B28192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266"/>
                <a:ext cx="953" cy="11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23" name="Rectangle 1711">
                <a:extLst>
                  <a:ext uri="{FF2B5EF4-FFF2-40B4-BE49-F238E27FC236}">
                    <a16:creationId xmlns:a16="http://schemas.microsoft.com/office/drawing/2014/main" id="{8BBC26B1-9969-4333-9A52-E6FF77F65C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277"/>
                <a:ext cx="953" cy="12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24" name="Rectangle 1712">
                <a:extLst>
                  <a:ext uri="{FF2B5EF4-FFF2-40B4-BE49-F238E27FC236}">
                    <a16:creationId xmlns:a16="http://schemas.microsoft.com/office/drawing/2014/main" id="{C973A2DE-67FC-492F-9DE4-4C8E1BA629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289"/>
                <a:ext cx="953" cy="12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25" name="Rectangle 1713">
                <a:extLst>
                  <a:ext uri="{FF2B5EF4-FFF2-40B4-BE49-F238E27FC236}">
                    <a16:creationId xmlns:a16="http://schemas.microsoft.com/office/drawing/2014/main" id="{D1CD1CB0-CDD5-446A-A2DE-29C53CF2EF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301"/>
                <a:ext cx="953" cy="12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26" name="Rectangle 1714">
                <a:extLst>
                  <a:ext uri="{FF2B5EF4-FFF2-40B4-BE49-F238E27FC236}">
                    <a16:creationId xmlns:a16="http://schemas.microsoft.com/office/drawing/2014/main" id="{453A892E-07DC-47D2-B577-569888D9E3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313"/>
                <a:ext cx="953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27" name="Rectangle 1715">
                <a:extLst>
                  <a:ext uri="{FF2B5EF4-FFF2-40B4-BE49-F238E27FC236}">
                    <a16:creationId xmlns:a16="http://schemas.microsoft.com/office/drawing/2014/main" id="{FCA0477A-C18E-4A9D-9400-D221D160B2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324"/>
                <a:ext cx="953" cy="12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28" name="Rectangle 1716">
                <a:extLst>
                  <a:ext uri="{FF2B5EF4-FFF2-40B4-BE49-F238E27FC236}">
                    <a16:creationId xmlns:a16="http://schemas.microsoft.com/office/drawing/2014/main" id="{52AB67BD-8AA5-4B6B-9FD3-EE11101B0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336"/>
                <a:ext cx="953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29" name="Rectangle 1717">
                <a:extLst>
                  <a:ext uri="{FF2B5EF4-FFF2-40B4-BE49-F238E27FC236}">
                    <a16:creationId xmlns:a16="http://schemas.microsoft.com/office/drawing/2014/main" id="{765197C6-14B5-4C9A-BEDA-99841852B7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348"/>
                <a:ext cx="953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30" name="Rectangle 1718">
                <a:extLst>
                  <a:ext uri="{FF2B5EF4-FFF2-40B4-BE49-F238E27FC236}">
                    <a16:creationId xmlns:a16="http://schemas.microsoft.com/office/drawing/2014/main" id="{6D65CDD4-2BB2-41A5-A93A-4EAF80E6AA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360"/>
                <a:ext cx="953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31" name="Rectangle 1719">
                <a:extLst>
                  <a:ext uri="{FF2B5EF4-FFF2-40B4-BE49-F238E27FC236}">
                    <a16:creationId xmlns:a16="http://schemas.microsoft.com/office/drawing/2014/main" id="{ADE725D9-AF19-47AF-8F28-0979AC499E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371"/>
                <a:ext cx="953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32" name="Rectangle 1720">
                <a:extLst>
                  <a:ext uri="{FF2B5EF4-FFF2-40B4-BE49-F238E27FC236}">
                    <a16:creationId xmlns:a16="http://schemas.microsoft.com/office/drawing/2014/main" id="{3B6C73A8-2FE4-448F-9708-DF45B944CB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383"/>
                <a:ext cx="953" cy="12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33" name="Rectangle 1721">
                <a:extLst>
                  <a:ext uri="{FF2B5EF4-FFF2-40B4-BE49-F238E27FC236}">
                    <a16:creationId xmlns:a16="http://schemas.microsoft.com/office/drawing/2014/main" id="{15EAC2A9-8F4E-4E32-AEC7-5965C0EB16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395"/>
                <a:ext cx="953" cy="12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34" name="Rectangle 1722">
                <a:extLst>
                  <a:ext uri="{FF2B5EF4-FFF2-40B4-BE49-F238E27FC236}">
                    <a16:creationId xmlns:a16="http://schemas.microsoft.com/office/drawing/2014/main" id="{B565E23D-3D9D-4BEB-8DEC-3E6C008984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407"/>
                <a:ext cx="953" cy="11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35" name="Rectangle 1723">
                <a:extLst>
                  <a:ext uri="{FF2B5EF4-FFF2-40B4-BE49-F238E27FC236}">
                    <a16:creationId xmlns:a16="http://schemas.microsoft.com/office/drawing/2014/main" id="{BA3EA9B6-5470-4FFA-A9C8-E7F47EB175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418"/>
                <a:ext cx="953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36" name="Rectangle 1724">
                <a:extLst>
                  <a:ext uri="{FF2B5EF4-FFF2-40B4-BE49-F238E27FC236}">
                    <a16:creationId xmlns:a16="http://schemas.microsoft.com/office/drawing/2014/main" id="{4A47837A-DD93-45E4-B57C-ACA4AE65B4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430"/>
                <a:ext cx="953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37" name="Rectangle 1725">
                <a:extLst>
                  <a:ext uri="{FF2B5EF4-FFF2-40B4-BE49-F238E27FC236}">
                    <a16:creationId xmlns:a16="http://schemas.microsoft.com/office/drawing/2014/main" id="{42990FB0-9E60-494C-B747-D770A164B9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442"/>
                <a:ext cx="953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38" name="Rectangle 1726">
                <a:extLst>
                  <a:ext uri="{FF2B5EF4-FFF2-40B4-BE49-F238E27FC236}">
                    <a16:creationId xmlns:a16="http://schemas.microsoft.com/office/drawing/2014/main" id="{1E099932-D00E-49A2-86D0-00CB3984C1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090"/>
                <a:ext cx="861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39" name="Rectangle 1727">
                <a:extLst>
                  <a:ext uri="{FF2B5EF4-FFF2-40B4-BE49-F238E27FC236}">
                    <a16:creationId xmlns:a16="http://schemas.microsoft.com/office/drawing/2014/main" id="{73107EE5-F727-48EA-8087-353C1096A3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101"/>
                <a:ext cx="861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40" name="Rectangle 1728">
                <a:extLst>
                  <a:ext uri="{FF2B5EF4-FFF2-40B4-BE49-F238E27FC236}">
                    <a16:creationId xmlns:a16="http://schemas.microsoft.com/office/drawing/2014/main" id="{00B78DC0-4F74-4EE2-9DD8-A0E4662B9A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113"/>
                <a:ext cx="861" cy="12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41" name="Rectangle 1729">
                <a:extLst>
                  <a:ext uri="{FF2B5EF4-FFF2-40B4-BE49-F238E27FC236}">
                    <a16:creationId xmlns:a16="http://schemas.microsoft.com/office/drawing/2014/main" id="{4E31AEF0-29C1-4DF9-A3ED-6F9F03A75B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125"/>
                <a:ext cx="861" cy="12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42" name="Rectangle 1730">
                <a:extLst>
                  <a:ext uri="{FF2B5EF4-FFF2-40B4-BE49-F238E27FC236}">
                    <a16:creationId xmlns:a16="http://schemas.microsoft.com/office/drawing/2014/main" id="{46B1F4E9-99D2-4FE5-BE7A-91343B6A5D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137"/>
                <a:ext cx="861" cy="11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43" name="Rectangle 1731">
                <a:extLst>
                  <a:ext uri="{FF2B5EF4-FFF2-40B4-BE49-F238E27FC236}">
                    <a16:creationId xmlns:a16="http://schemas.microsoft.com/office/drawing/2014/main" id="{EF879135-A782-40DC-A60F-ADFB257874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148"/>
                <a:ext cx="861" cy="12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44" name="Rectangle 1732">
                <a:extLst>
                  <a:ext uri="{FF2B5EF4-FFF2-40B4-BE49-F238E27FC236}">
                    <a16:creationId xmlns:a16="http://schemas.microsoft.com/office/drawing/2014/main" id="{D6A78B6B-7288-4511-BFAF-561D3F007C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160"/>
                <a:ext cx="861" cy="12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45" name="Rectangle 1733">
                <a:extLst>
                  <a:ext uri="{FF2B5EF4-FFF2-40B4-BE49-F238E27FC236}">
                    <a16:creationId xmlns:a16="http://schemas.microsoft.com/office/drawing/2014/main" id="{2C8536A7-2C2B-4853-89FE-B656291C34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172"/>
                <a:ext cx="861" cy="11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46" name="Rectangle 1734">
                <a:extLst>
                  <a:ext uri="{FF2B5EF4-FFF2-40B4-BE49-F238E27FC236}">
                    <a16:creationId xmlns:a16="http://schemas.microsoft.com/office/drawing/2014/main" id="{759BCB8B-4779-4822-BEC5-A8F125EE7F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183"/>
                <a:ext cx="861" cy="12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47" name="Rectangle 1735">
                <a:extLst>
                  <a:ext uri="{FF2B5EF4-FFF2-40B4-BE49-F238E27FC236}">
                    <a16:creationId xmlns:a16="http://schemas.microsoft.com/office/drawing/2014/main" id="{F30D5598-E445-411F-ABA6-9A4F040ED7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195"/>
                <a:ext cx="861" cy="12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48" name="Rectangle 1736">
                <a:extLst>
                  <a:ext uri="{FF2B5EF4-FFF2-40B4-BE49-F238E27FC236}">
                    <a16:creationId xmlns:a16="http://schemas.microsoft.com/office/drawing/2014/main" id="{3D63F423-B6E8-4200-9180-EB892177EB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207"/>
                <a:ext cx="861" cy="12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49" name="Rectangle 1737">
                <a:extLst>
                  <a:ext uri="{FF2B5EF4-FFF2-40B4-BE49-F238E27FC236}">
                    <a16:creationId xmlns:a16="http://schemas.microsoft.com/office/drawing/2014/main" id="{C3BA7946-B7D9-4652-9D63-C8D4CA42BE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219"/>
                <a:ext cx="861" cy="11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50" name="Rectangle 1738">
                <a:extLst>
                  <a:ext uri="{FF2B5EF4-FFF2-40B4-BE49-F238E27FC236}">
                    <a16:creationId xmlns:a16="http://schemas.microsoft.com/office/drawing/2014/main" id="{60BBD258-98F9-4482-916E-7C9146055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230"/>
                <a:ext cx="861" cy="12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51" name="Rectangle 1739">
                <a:extLst>
                  <a:ext uri="{FF2B5EF4-FFF2-40B4-BE49-F238E27FC236}">
                    <a16:creationId xmlns:a16="http://schemas.microsoft.com/office/drawing/2014/main" id="{0FC9FE60-3581-42BD-A333-533DD5AA0D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242"/>
                <a:ext cx="861" cy="12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52" name="Rectangle 1740">
                <a:extLst>
                  <a:ext uri="{FF2B5EF4-FFF2-40B4-BE49-F238E27FC236}">
                    <a16:creationId xmlns:a16="http://schemas.microsoft.com/office/drawing/2014/main" id="{5C5620B1-9B8A-4EFE-98F5-94BD72AD45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254"/>
                <a:ext cx="861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53" name="Rectangle 1741">
                <a:extLst>
                  <a:ext uri="{FF2B5EF4-FFF2-40B4-BE49-F238E27FC236}">
                    <a16:creationId xmlns:a16="http://schemas.microsoft.com/office/drawing/2014/main" id="{A2CE7BBB-0E84-4E46-A4E0-DF9EEF418C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266"/>
                <a:ext cx="861" cy="11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54" name="Rectangle 1742">
                <a:extLst>
                  <a:ext uri="{FF2B5EF4-FFF2-40B4-BE49-F238E27FC236}">
                    <a16:creationId xmlns:a16="http://schemas.microsoft.com/office/drawing/2014/main" id="{447F1285-39BC-4569-973A-3B48FDCAE4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277"/>
                <a:ext cx="861" cy="12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55" name="Rectangle 1743">
                <a:extLst>
                  <a:ext uri="{FF2B5EF4-FFF2-40B4-BE49-F238E27FC236}">
                    <a16:creationId xmlns:a16="http://schemas.microsoft.com/office/drawing/2014/main" id="{263D6F09-F452-4296-983C-A7DA6A84BD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289"/>
                <a:ext cx="861" cy="12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56" name="Rectangle 1744">
                <a:extLst>
                  <a:ext uri="{FF2B5EF4-FFF2-40B4-BE49-F238E27FC236}">
                    <a16:creationId xmlns:a16="http://schemas.microsoft.com/office/drawing/2014/main" id="{C8E49B8B-9C32-416B-B9F0-BB3D5C9F82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301"/>
                <a:ext cx="861" cy="12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57" name="Rectangle 1745">
                <a:extLst>
                  <a:ext uri="{FF2B5EF4-FFF2-40B4-BE49-F238E27FC236}">
                    <a16:creationId xmlns:a16="http://schemas.microsoft.com/office/drawing/2014/main" id="{5B26E127-0F37-4D92-8A49-9441E5E532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313"/>
                <a:ext cx="861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58" name="Rectangle 1746">
                <a:extLst>
                  <a:ext uri="{FF2B5EF4-FFF2-40B4-BE49-F238E27FC236}">
                    <a16:creationId xmlns:a16="http://schemas.microsoft.com/office/drawing/2014/main" id="{28412BE5-6CB5-4A60-9A49-18AEE6F851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324"/>
                <a:ext cx="861" cy="12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59" name="Rectangle 1747">
                <a:extLst>
                  <a:ext uri="{FF2B5EF4-FFF2-40B4-BE49-F238E27FC236}">
                    <a16:creationId xmlns:a16="http://schemas.microsoft.com/office/drawing/2014/main" id="{8517AE33-9A0C-4C08-A04D-2F2ED70854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336"/>
                <a:ext cx="861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60" name="Rectangle 1748">
                <a:extLst>
                  <a:ext uri="{FF2B5EF4-FFF2-40B4-BE49-F238E27FC236}">
                    <a16:creationId xmlns:a16="http://schemas.microsoft.com/office/drawing/2014/main" id="{B99FFFB3-C76F-4D59-93CA-EC0955D76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348"/>
                <a:ext cx="861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61" name="Rectangle 1749">
                <a:extLst>
                  <a:ext uri="{FF2B5EF4-FFF2-40B4-BE49-F238E27FC236}">
                    <a16:creationId xmlns:a16="http://schemas.microsoft.com/office/drawing/2014/main" id="{6CA6A84A-947A-4CDF-8BCA-09D1735514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360"/>
                <a:ext cx="861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62" name="Rectangle 1750">
                <a:extLst>
                  <a:ext uri="{FF2B5EF4-FFF2-40B4-BE49-F238E27FC236}">
                    <a16:creationId xmlns:a16="http://schemas.microsoft.com/office/drawing/2014/main" id="{1A4087A9-0447-43B2-A1FC-722A36D2BF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371"/>
                <a:ext cx="861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63" name="Rectangle 1751">
                <a:extLst>
                  <a:ext uri="{FF2B5EF4-FFF2-40B4-BE49-F238E27FC236}">
                    <a16:creationId xmlns:a16="http://schemas.microsoft.com/office/drawing/2014/main" id="{21880365-1EBF-4837-8305-67A0C6D863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383"/>
                <a:ext cx="861" cy="12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64" name="Rectangle 1752">
                <a:extLst>
                  <a:ext uri="{FF2B5EF4-FFF2-40B4-BE49-F238E27FC236}">
                    <a16:creationId xmlns:a16="http://schemas.microsoft.com/office/drawing/2014/main" id="{34CEA65D-609B-47D1-B5F3-DD550D7BF3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395"/>
                <a:ext cx="861" cy="12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65" name="Rectangle 1753">
                <a:extLst>
                  <a:ext uri="{FF2B5EF4-FFF2-40B4-BE49-F238E27FC236}">
                    <a16:creationId xmlns:a16="http://schemas.microsoft.com/office/drawing/2014/main" id="{776BA04F-C0FA-4E55-BFED-E263CD7E4E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407"/>
                <a:ext cx="861" cy="11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66" name="Rectangle 1754">
                <a:extLst>
                  <a:ext uri="{FF2B5EF4-FFF2-40B4-BE49-F238E27FC236}">
                    <a16:creationId xmlns:a16="http://schemas.microsoft.com/office/drawing/2014/main" id="{82A252E6-BE1F-4E27-90CD-1DFE4E1FA0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418"/>
                <a:ext cx="861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67" name="Rectangle 1755">
                <a:extLst>
                  <a:ext uri="{FF2B5EF4-FFF2-40B4-BE49-F238E27FC236}">
                    <a16:creationId xmlns:a16="http://schemas.microsoft.com/office/drawing/2014/main" id="{588352E2-5682-4244-AAEE-E88372F936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430"/>
                <a:ext cx="861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68" name="Rectangle 1756">
                <a:extLst>
                  <a:ext uri="{FF2B5EF4-FFF2-40B4-BE49-F238E27FC236}">
                    <a16:creationId xmlns:a16="http://schemas.microsoft.com/office/drawing/2014/main" id="{C1983DE3-AA84-4DD8-9C1F-BAE4F4A4AE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442"/>
                <a:ext cx="8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69" name="Rectangle 1757">
                <a:extLst>
                  <a:ext uri="{FF2B5EF4-FFF2-40B4-BE49-F238E27FC236}">
                    <a16:creationId xmlns:a16="http://schemas.microsoft.com/office/drawing/2014/main" id="{F9F25809-34C4-4AA6-9FDB-1230B20221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095"/>
                <a:ext cx="861" cy="35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70" name="Rectangle 1758">
                <a:extLst>
                  <a:ext uri="{FF2B5EF4-FFF2-40B4-BE49-F238E27FC236}">
                    <a16:creationId xmlns:a16="http://schemas.microsoft.com/office/drawing/2014/main" id="{6673F7E6-43A7-4D1E-A072-1D2747C6E8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090"/>
                <a:ext cx="861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71" name="Rectangle 1759">
                <a:extLst>
                  <a:ext uri="{FF2B5EF4-FFF2-40B4-BE49-F238E27FC236}">
                    <a16:creationId xmlns:a16="http://schemas.microsoft.com/office/drawing/2014/main" id="{5974F04A-9B62-4312-8DF4-A98B0C49B9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101"/>
                <a:ext cx="861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72" name="Rectangle 1760">
                <a:extLst>
                  <a:ext uri="{FF2B5EF4-FFF2-40B4-BE49-F238E27FC236}">
                    <a16:creationId xmlns:a16="http://schemas.microsoft.com/office/drawing/2014/main" id="{27BCAC27-21F5-4EEF-86A4-984AF2CB1E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113"/>
                <a:ext cx="861" cy="12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73" name="Rectangle 1761">
                <a:extLst>
                  <a:ext uri="{FF2B5EF4-FFF2-40B4-BE49-F238E27FC236}">
                    <a16:creationId xmlns:a16="http://schemas.microsoft.com/office/drawing/2014/main" id="{FF82AD86-7297-4C61-BCB6-45A95F9F6C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125"/>
                <a:ext cx="861" cy="12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74" name="Rectangle 1762">
                <a:extLst>
                  <a:ext uri="{FF2B5EF4-FFF2-40B4-BE49-F238E27FC236}">
                    <a16:creationId xmlns:a16="http://schemas.microsoft.com/office/drawing/2014/main" id="{33B760A7-1306-4B31-A2E0-82B69C9359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137"/>
                <a:ext cx="861" cy="11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75" name="Rectangle 1763">
                <a:extLst>
                  <a:ext uri="{FF2B5EF4-FFF2-40B4-BE49-F238E27FC236}">
                    <a16:creationId xmlns:a16="http://schemas.microsoft.com/office/drawing/2014/main" id="{23FD4915-55E3-41EC-91E7-5CB32238BB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148"/>
                <a:ext cx="861" cy="12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76" name="Rectangle 1764">
                <a:extLst>
                  <a:ext uri="{FF2B5EF4-FFF2-40B4-BE49-F238E27FC236}">
                    <a16:creationId xmlns:a16="http://schemas.microsoft.com/office/drawing/2014/main" id="{00585C41-59E8-4CA6-8F54-561E3387A3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160"/>
                <a:ext cx="861" cy="12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77" name="Rectangle 1765">
                <a:extLst>
                  <a:ext uri="{FF2B5EF4-FFF2-40B4-BE49-F238E27FC236}">
                    <a16:creationId xmlns:a16="http://schemas.microsoft.com/office/drawing/2014/main" id="{47F980E4-FA64-4139-8FAD-E30447DB2B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172"/>
                <a:ext cx="861" cy="11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78" name="Rectangle 1766">
                <a:extLst>
                  <a:ext uri="{FF2B5EF4-FFF2-40B4-BE49-F238E27FC236}">
                    <a16:creationId xmlns:a16="http://schemas.microsoft.com/office/drawing/2014/main" id="{228F0234-8280-4CF3-ACD7-A24D2BF4EE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183"/>
                <a:ext cx="861" cy="12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79" name="Rectangle 1767">
                <a:extLst>
                  <a:ext uri="{FF2B5EF4-FFF2-40B4-BE49-F238E27FC236}">
                    <a16:creationId xmlns:a16="http://schemas.microsoft.com/office/drawing/2014/main" id="{A3F03EE7-E2E9-4AA4-810E-400947B4BB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195"/>
                <a:ext cx="861" cy="12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80" name="Rectangle 1768">
                <a:extLst>
                  <a:ext uri="{FF2B5EF4-FFF2-40B4-BE49-F238E27FC236}">
                    <a16:creationId xmlns:a16="http://schemas.microsoft.com/office/drawing/2014/main" id="{DBEF3425-E4F4-415F-A969-3F366AD5ED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207"/>
                <a:ext cx="861" cy="12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81" name="Rectangle 1769">
                <a:extLst>
                  <a:ext uri="{FF2B5EF4-FFF2-40B4-BE49-F238E27FC236}">
                    <a16:creationId xmlns:a16="http://schemas.microsoft.com/office/drawing/2014/main" id="{E53EF8E4-C1B8-4232-9FC0-7D2674931D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219"/>
                <a:ext cx="861" cy="11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82" name="Rectangle 1770">
                <a:extLst>
                  <a:ext uri="{FF2B5EF4-FFF2-40B4-BE49-F238E27FC236}">
                    <a16:creationId xmlns:a16="http://schemas.microsoft.com/office/drawing/2014/main" id="{83568F80-CC39-4D5A-8C75-F29EA747A1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230"/>
                <a:ext cx="861" cy="12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83" name="Rectangle 1771">
                <a:extLst>
                  <a:ext uri="{FF2B5EF4-FFF2-40B4-BE49-F238E27FC236}">
                    <a16:creationId xmlns:a16="http://schemas.microsoft.com/office/drawing/2014/main" id="{A837173B-7D4A-4B28-BFE1-89C98802C2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242"/>
                <a:ext cx="861" cy="12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84" name="Rectangle 1772">
                <a:extLst>
                  <a:ext uri="{FF2B5EF4-FFF2-40B4-BE49-F238E27FC236}">
                    <a16:creationId xmlns:a16="http://schemas.microsoft.com/office/drawing/2014/main" id="{F3A934E2-CCDF-4E75-A12D-E4397FB586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254"/>
                <a:ext cx="861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85" name="Rectangle 1773">
                <a:extLst>
                  <a:ext uri="{FF2B5EF4-FFF2-40B4-BE49-F238E27FC236}">
                    <a16:creationId xmlns:a16="http://schemas.microsoft.com/office/drawing/2014/main" id="{DBE45BAE-D143-4ADF-9346-A744B3EF5D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266"/>
                <a:ext cx="861" cy="11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86" name="Rectangle 1774">
                <a:extLst>
                  <a:ext uri="{FF2B5EF4-FFF2-40B4-BE49-F238E27FC236}">
                    <a16:creationId xmlns:a16="http://schemas.microsoft.com/office/drawing/2014/main" id="{C0C2F3CC-0E1D-4C37-99AF-568B9B2C4D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277"/>
                <a:ext cx="861" cy="12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87" name="Rectangle 1775">
                <a:extLst>
                  <a:ext uri="{FF2B5EF4-FFF2-40B4-BE49-F238E27FC236}">
                    <a16:creationId xmlns:a16="http://schemas.microsoft.com/office/drawing/2014/main" id="{5A3FAA92-4CA2-450D-BB96-BE7A98611C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289"/>
                <a:ext cx="861" cy="12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88" name="Rectangle 1776">
                <a:extLst>
                  <a:ext uri="{FF2B5EF4-FFF2-40B4-BE49-F238E27FC236}">
                    <a16:creationId xmlns:a16="http://schemas.microsoft.com/office/drawing/2014/main" id="{B5B1B21E-72D8-4CE2-A427-6B97BC2EEF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301"/>
                <a:ext cx="861" cy="12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89" name="Rectangle 1777">
                <a:extLst>
                  <a:ext uri="{FF2B5EF4-FFF2-40B4-BE49-F238E27FC236}">
                    <a16:creationId xmlns:a16="http://schemas.microsoft.com/office/drawing/2014/main" id="{05B4C65D-ED95-4CCA-B693-BEFAA9143F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313"/>
                <a:ext cx="861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90" name="Rectangle 1778">
                <a:extLst>
                  <a:ext uri="{FF2B5EF4-FFF2-40B4-BE49-F238E27FC236}">
                    <a16:creationId xmlns:a16="http://schemas.microsoft.com/office/drawing/2014/main" id="{8B345FC2-697A-4533-AA48-643977D608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324"/>
                <a:ext cx="861" cy="12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91" name="Rectangle 1779">
                <a:extLst>
                  <a:ext uri="{FF2B5EF4-FFF2-40B4-BE49-F238E27FC236}">
                    <a16:creationId xmlns:a16="http://schemas.microsoft.com/office/drawing/2014/main" id="{F58CE527-B2AB-4E68-A8BD-D8A698052C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336"/>
                <a:ext cx="861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92" name="Rectangle 1780">
                <a:extLst>
                  <a:ext uri="{FF2B5EF4-FFF2-40B4-BE49-F238E27FC236}">
                    <a16:creationId xmlns:a16="http://schemas.microsoft.com/office/drawing/2014/main" id="{12BCC9C3-69E5-4E14-AADF-BE9554177A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348"/>
                <a:ext cx="861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93" name="Rectangle 1781">
                <a:extLst>
                  <a:ext uri="{FF2B5EF4-FFF2-40B4-BE49-F238E27FC236}">
                    <a16:creationId xmlns:a16="http://schemas.microsoft.com/office/drawing/2014/main" id="{D8A25AE0-DC51-4217-8DE8-AFC6830551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360"/>
                <a:ext cx="861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94" name="Rectangle 1782">
                <a:extLst>
                  <a:ext uri="{FF2B5EF4-FFF2-40B4-BE49-F238E27FC236}">
                    <a16:creationId xmlns:a16="http://schemas.microsoft.com/office/drawing/2014/main" id="{00AF6718-E37B-438C-BFBC-374C3E5027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371"/>
                <a:ext cx="861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95" name="Rectangle 1783">
                <a:extLst>
                  <a:ext uri="{FF2B5EF4-FFF2-40B4-BE49-F238E27FC236}">
                    <a16:creationId xmlns:a16="http://schemas.microsoft.com/office/drawing/2014/main" id="{DFEDC700-4E9E-4CDC-A4EF-BBC8986D39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383"/>
                <a:ext cx="861" cy="12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96" name="Rectangle 1784">
                <a:extLst>
                  <a:ext uri="{FF2B5EF4-FFF2-40B4-BE49-F238E27FC236}">
                    <a16:creationId xmlns:a16="http://schemas.microsoft.com/office/drawing/2014/main" id="{8F031E02-CAB9-457A-A753-78668E4492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395"/>
                <a:ext cx="861" cy="12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97" name="Rectangle 1785">
                <a:extLst>
                  <a:ext uri="{FF2B5EF4-FFF2-40B4-BE49-F238E27FC236}">
                    <a16:creationId xmlns:a16="http://schemas.microsoft.com/office/drawing/2014/main" id="{431D5003-1AD0-4B31-8A62-3FD17B82A0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407"/>
                <a:ext cx="861" cy="11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98" name="Rectangle 1786">
                <a:extLst>
                  <a:ext uri="{FF2B5EF4-FFF2-40B4-BE49-F238E27FC236}">
                    <a16:creationId xmlns:a16="http://schemas.microsoft.com/office/drawing/2014/main" id="{942C4A4D-290A-4CA8-9BB4-8E403E96AF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418"/>
                <a:ext cx="861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99" name="Rectangle 1787">
                <a:extLst>
                  <a:ext uri="{FF2B5EF4-FFF2-40B4-BE49-F238E27FC236}">
                    <a16:creationId xmlns:a16="http://schemas.microsoft.com/office/drawing/2014/main" id="{E5919DCE-7D2A-4E74-BCAB-CBB66BB84A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430"/>
                <a:ext cx="861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00" name="Rectangle 1788">
                <a:extLst>
                  <a:ext uri="{FF2B5EF4-FFF2-40B4-BE49-F238E27FC236}">
                    <a16:creationId xmlns:a16="http://schemas.microsoft.com/office/drawing/2014/main" id="{0F953C63-5242-4B36-B825-43A4968C0F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442"/>
                <a:ext cx="8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01" name="Rectangle 1789">
                <a:extLst>
                  <a:ext uri="{FF2B5EF4-FFF2-40B4-BE49-F238E27FC236}">
                    <a16:creationId xmlns:a16="http://schemas.microsoft.com/office/drawing/2014/main" id="{7FB75F92-37B6-480C-B73F-2A5EAEFC71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441"/>
                <a:ext cx="1452" cy="14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02" name="Rectangle 1790">
                <a:extLst>
                  <a:ext uri="{FF2B5EF4-FFF2-40B4-BE49-F238E27FC236}">
                    <a16:creationId xmlns:a16="http://schemas.microsoft.com/office/drawing/2014/main" id="{5EE1E334-3540-4F23-8EE5-060B1832B9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455"/>
                <a:ext cx="1452" cy="15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03" name="Rectangle 1791">
                <a:extLst>
                  <a:ext uri="{FF2B5EF4-FFF2-40B4-BE49-F238E27FC236}">
                    <a16:creationId xmlns:a16="http://schemas.microsoft.com/office/drawing/2014/main" id="{13A908A7-CFD6-46A1-B38B-E1B31F443B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470"/>
                <a:ext cx="1452" cy="14"/>
              </a:xfrm>
              <a:prstGeom prst="rect">
                <a:avLst/>
              </a:prstGeom>
              <a:solidFill>
                <a:srgbClr val="E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04" name="Rectangle 1792">
                <a:extLst>
                  <a:ext uri="{FF2B5EF4-FFF2-40B4-BE49-F238E27FC236}">
                    <a16:creationId xmlns:a16="http://schemas.microsoft.com/office/drawing/2014/main" id="{8F2397F4-CB25-4D56-80D0-918037209D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484"/>
                <a:ext cx="1452" cy="15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05" name="Rectangle 1793">
                <a:extLst>
                  <a:ext uri="{FF2B5EF4-FFF2-40B4-BE49-F238E27FC236}">
                    <a16:creationId xmlns:a16="http://schemas.microsoft.com/office/drawing/2014/main" id="{00188115-9857-4B34-8A99-3626A5D1C6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499"/>
                <a:ext cx="1452" cy="14"/>
              </a:xfrm>
              <a:prstGeom prst="rect">
                <a:avLst/>
              </a:prstGeom>
              <a:solidFill>
                <a:srgbClr val="D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06" name="Rectangle 1794">
                <a:extLst>
                  <a:ext uri="{FF2B5EF4-FFF2-40B4-BE49-F238E27FC236}">
                    <a16:creationId xmlns:a16="http://schemas.microsoft.com/office/drawing/2014/main" id="{0130785A-5358-46F4-8281-46DB5FA8DD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513"/>
                <a:ext cx="1452" cy="15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07" name="Rectangle 1795">
                <a:extLst>
                  <a:ext uri="{FF2B5EF4-FFF2-40B4-BE49-F238E27FC236}">
                    <a16:creationId xmlns:a16="http://schemas.microsoft.com/office/drawing/2014/main" id="{1FB0A722-F63D-442C-8118-EE450CF456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528"/>
                <a:ext cx="1452" cy="15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08" name="Rectangle 1796">
                <a:extLst>
                  <a:ext uri="{FF2B5EF4-FFF2-40B4-BE49-F238E27FC236}">
                    <a16:creationId xmlns:a16="http://schemas.microsoft.com/office/drawing/2014/main" id="{499C70B6-D43B-40D3-85F0-602FA27451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543"/>
                <a:ext cx="1452" cy="14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09" name="Rectangle 1797">
                <a:extLst>
                  <a:ext uri="{FF2B5EF4-FFF2-40B4-BE49-F238E27FC236}">
                    <a16:creationId xmlns:a16="http://schemas.microsoft.com/office/drawing/2014/main" id="{EB5F7F58-7B46-42BD-809D-B5C8ADAED3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557"/>
                <a:ext cx="1452" cy="15"/>
              </a:xfrm>
              <a:prstGeom prst="rect">
                <a:avLst/>
              </a:prstGeom>
              <a:solidFill>
                <a:srgbClr val="B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10" name="Rectangle 1798">
                <a:extLst>
                  <a:ext uri="{FF2B5EF4-FFF2-40B4-BE49-F238E27FC236}">
                    <a16:creationId xmlns:a16="http://schemas.microsoft.com/office/drawing/2014/main" id="{CE224B66-F468-4861-B5D0-2FC7323F9C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572"/>
                <a:ext cx="1452" cy="14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11" name="Rectangle 1799">
                <a:extLst>
                  <a:ext uri="{FF2B5EF4-FFF2-40B4-BE49-F238E27FC236}">
                    <a16:creationId xmlns:a16="http://schemas.microsoft.com/office/drawing/2014/main" id="{630018EB-3262-4EA1-A06D-DE743D946D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586"/>
                <a:ext cx="1452" cy="15"/>
              </a:xfrm>
              <a:prstGeom prst="rect">
                <a:avLst/>
              </a:prstGeom>
              <a:solidFill>
                <a:srgbClr val="A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12" name="Rectangle 1800">
                <a:extLst>
                  <a:ext uri="{FF2B5EF4-FFF2-40B4-BE49-F238E27FC236}">
                    <a16:creationId xmlns:a16="http://schemas.microsoft.com/office/drawing/2014/main" id="{47016ACE-3B76-448C-ABF6-CC3F9A068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601"/>
                <a:ext cx="1452" cy="14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13" name="Rectangle 1801">
                <a:extLst>
                  <a:ext uri="{FF2B5EF4-FFF2-40B4-BE49-F238E27FC236}">
                    <a16:creationId xmlns:a16="http://schemas.microsoft.com/office/drawing/2014/main" id="{A0F3F496-6F29-4F91-8BAD-2357AF8572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615"/>
                <a:ext cx="1452" cy="15"/>
              </a:xfrm>
              <a:prstGeom prst="rect">
                <a:avLst/>
              </a:pr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14" name="Rectangle 1802">
                <a:extLst>
                  <a:ext uri="{FF2B5EF4-FFF2-40B4-BE49-F238E27FC236}">
                    <a16:creationId xmlns:a16="http://schemas.microsoft.com/office/drawing/2014/main" id="{74D839FC-3628-4905-AED9-FB6FE6D47F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630"/>
                <a:ext cx="1452" cy="15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15" name="Rectangle 1803">
                <a:extLst>
                  <a:ext uri="{FF2B5EF4-FFF2-40B4-BE49-F238E27FC236}">
                    <a16:creationId xmlns:a16="http://schemas.microsoft.com/office/drawing/2014/main" id="{B2365CC6-9448-407A-926F-E6BDAF3597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645"/>
                <a:ext cx="1452" cy="14"/>
              </a:xfrm>
              <a:prstGeom prst="rect">
                <a:avLst/>
              </a:prstGeom>
              <a:solidFill>
                <a:srgbClr val="8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16" name="Rectangle 1804">
                <a:extLst>
                  <a:ext uri="{FF2B5EF4-FFF2-40B4-BE49-F238E27FC236}">
                    <a16:creationId xmlns:a16="http://schemas.microsoft.com/office/drawing/2014/main" id="{F1293ABF-D6A5-47E2-823F-A34D12872A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659"/>
                <a:ext cx="1452" cy="14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17" name="Rectangle 1805">
                <a:extLst>
                  <a:ext uri="{FF2B5EF4-FFF2-40B4-BE49-F238E27FC236}">
                    <a16:creationId xmlns:a16="http://schemas.microsoft.com/office/drawing/2014/main" id="{7754D179-E714-4814-B061-AF340C4CC4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673"/>
                <a:ext cx="1452" cy="15"/>
              </a:xfrm>
              <a:prstGeom prst="rect">
                <a:avLst/>
              </a:prstGeom>
              <a:solidFill>
                <a:srgbClr val="7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18" name="Rectangle 1806">
                <a:extLst>
                  <a:ext uri="{FF2B5EF4-FFF2-40B4-BE49-F238E27FC236}">
                    <a16:creationId xmlns:a16="http://schemas.microsoft.com/office/drawing/2014/main" id="{CD58271C-CAC1-40C5-8D60-44210897B9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688"/>
                <a:ext cx="1452" cy="15"/>
              </a:xfrm>
              <a:prstGeom prst="rect">
                <a:avLst/>
              </a:prstGeom>
              <a:solidFill>
                <a:srgbClr val="6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19" name="Rectangle 1807">
                <a:extLst>
                  <a:ext uri="{FF2B5EF4-FFF2-40B4-BE49-F238E27FC236}">
                    <a16:creationId xmlns:a16="http://schemas.microsoft.com/office/drawing/2014/main" id="{4E3915EB-CFB5-4082-AFA8-3D114E35C4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703"/>
                <a:ext cx="1452" cy="14"/>
              </a:xfrm>
              <a:prstGeom prst="rect">
                <a:avLst/>
              </a:prstGeom>
              <a:solidFill>
                <a:srgbClr val="6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20" name="Rectangle 1808">
                <a:extLst>
                  <a:ext uri="{FF2B5EF4-FFF2-40B4-BE49-F238E27FC236}">
                    <a16:creationId xmlns:a16="http://schemas.microsoft.com/office/drawing/2014/main" id="{3ECE8868-B130-4277-A300-492CD950EA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717"/>
                <a:ext cx="1452" cy="15"/>
              </a:xfrm>
              <a:prstGeom prst="rect">
                <a:avLst/>
              </a:prstGeom>
              <a:solidFill>
                <a:srgbClr val="5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21" name="Rectangle 1809">
                <a:extLst>
                  <a:ext uri="{FF2B5EF4-FFF2-40B4-BE49-F238E27FC236}">
                    <a16:creationId xmlns:a16="http://schemas.microsoft.com/office/drawing/2014/main" id="{6B1A1B9E-92AD-43AB-A1E8-4DEA248AF7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732"/>
                <a:ext cx="1452" cy="14"/>
              </a:xfrm>
              <a:prstGeom prst="rect">
                <a:avLst/>
              </a:prstGeom>
              <a:solidFill>
                <a:srgbClr val="5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22" name="Rectangle 1810">
                <a:extLst>
                  <a:ext uri="{FF2B5EF4-FFF2-40B4-BE49-F238E27FC236}">
                    <a16:creationId xmlns:a16="http://schemas.microsoft.com/office/drawing/2014/main" id="{82D1866B-9C05-4EA4-8D18-80EA5380B0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746"/>
                <a:ext cx="1452" cy="15"/>
              </a:xfrm>
              <a:prstGeom prst="rect">
                <a:avLst/>
              </a:prstGeom>
              <a:solidFill>
                <a:srgbClr val="4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23" name="Rectangle 1811">
                <a:extLst>
                  <a:ext uri="{FF2B5EF4-FFF2-40B4-BE49-F238E27FC236}">
                    <a16:creationId xmlns:a16="http://schemas.microsoft.com/office/drawing/2014/main" id="{8AFDEF72-AA30-42C3-A9BB-A69CDEDC28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761"/>
                <a:ext cx="1452" cy="15"/>
              </a:xfrm>
              <a:prstGeom prst="rect">
                <a:avLst/>
              </a:prstGeom>
              <a:solidFill>
                <a:srgbClr val="4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24" name="Rectangle 1812">
                <a:extLst>
                  <a:ext uri="{FF2B5EF4-FFF2-40B4-BE49-F238E27FC236}">
                    <a16:creationId xmlns:a16="http://schemas.microsoft.com/office/drawing/2014/main" id="{0207D04A-6B2D-4912-B6B5-9DC9B197E5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776"/>
                <a:ext cx="1452" cy="14"/>
              </a:xfrm>
              <a:prstGeom prst="rect">
                <a:avLst/>
              </a:prstGeom>
              <a:solidFill>
                <a:srgbClr val="3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25" name="Rectangle 1813">
                <a:extLst>
                  <a:ext uri="{FF2B5EF4-FFF2-40B4-BE49-F238E27FC236}">
                    <a16:creationId xmlns:a16="http://schemas.microsoft.com/office/drawing/2014/main" id="{24AB18F2-9E29-415E-96CC-6DE67E3834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790"/>
                <a:ext cx="1452" cy="15"/>
              </a:xfrm>
              <a:prstGeom prst="rect">
                <a:avLst/>
              </a:prstGeom>
              <a:solidFill>
                <a:srgbClr val="3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26" name="Rectangle 1814">
                <a:extLst>
                  <a:ext uri="{FF2B5EF4-FFF2-40B4-BE49-F238E27FC236}">
                    <a16:creationId xmlns:a16="http://schemas.microsoft.com/office/drawing/2014/main" id="{617215F4-5EB4-49F0-92C0-C11B43918A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805"/>
                <a:ext cx="1452" cy="14"/>
              </a:xfrm>
              <a:prstGeom prst="rect">
                <a:avLst/>
              </a:prstGeom>
              <a:solidFill>
                <a:srgbClr val="2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27" name="Rectangle 1815">
                <a:extLst>
                  <a:ext uri="{FF2B5EF4-FFF2-40B4-BE49-F238E27FC236}">
                    <a16:creationId xmlns:a16="http://schemas.microsoft.com/office/drawing/2014/main" id="{0FD5F147-0350-4FFA-A828-5FF0163B72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819"/>
                <a:ext cx="1452" cy="15"/>
              </a:xfrm>
              <a:prstGeom prst="rect">
                <a:avLst/>
              </a:prstGeom>
              <a:solidFill>
                <a:srgbClr val="2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28" name="Rectangle 1816">
                <a:extLst>
                  <a:ext uri="{FF2B5EF4-FFF2-40B4-BE49-F238E27FC236}">
                    <a16:creationId xmlns:a16="http://schemas.microsoft.com/office/drawing/2014/main" id="{403F24F5-D3FF-40BB-A7EB-98B59414F8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834"/>
                <a:ext cx="1452" cy="14"/>
              </a:xfrm>
              <a:prstGeom prst="rect">
                <a:avLst/>
              </a:prstGeom>
              <a:solidFill>
                <a:srgbClr val="1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29" name="Rectangle 1817">
                <a:extLst>
                  <a:ext uri="{FF2B5EF4-FFF2-40B4-BE49-F238E27FC236}">
                    <a16:creationId xmlns:a16="http://schemas.microsoft.com/office/drawing/2014/main" id="{7CE27207-C215-4CFE-AC8B-3FB499114D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848"/>
                <a:ext cx="1452" cy="15"/>
              </a:xfrm>
              <a:prstGeom prst="rect">
                <a:avLst/>
              </a:prstGeom>
              <a:solidFill>
                <a:srgbClr val="1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30" name="Rectangle 1818">
                <a:extLst>
                  <a:ext uri="{FF2B5EF4-FFF2-40B4-BE49-F238E27FC236}">
                    <a16:creationId xmlns:a16="http://schemas.microsoft.com/office/drawing/2014/main" id="{C5E6B26F-8BA5-4DEB-80FD-F9F604C224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863"/>
                <a:ext cx="1452" cy="15"/>
              </a:xfrm>
              <a:prstGeom prst="rect">
                <a:avLst/>
              </a:prstGeom>
              <a:solidFill>
                <a:srgbClr val="0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31" name="Rectangle 1819">
                <a:extLst>
                  <a:ext uri="{FF2B5EF4-FFF2-40B4-BE49-F238E27FC236}">
                    <a16:creationId xmlns:a16="http://schemas.microsoft.com/office/drawing/2014/main" id="{5CD6AE17-E506-4EA6-AB87-F4708A6901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878"/>
                <a:ext cx="1452" cy="7"/>
              </a:xfrm>
              <a:prstGeom prst="rect">
                <a:avLst/>
              </a:prstGeom>
              <a:solidFill>
                <a:srgbClr val="0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</p:grpSp>
        <p:grpSp>
          <p:nvGrpSpPr>
            <p:cNvPr id="119822" name="Group 1820">
              <a:extLst>
                <a:ext uri="{FF2B5EF4-FFF2-40B4-BE49-F238E27FC236}">
                  <a16:creationId xmlns:a16="http://schemas.microsoft.com/office/drawing/2014/main" id="{C467453E-0B92-4CF9-B0AC-350B26A21E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7" y="3441"/>
              <a:ext cx="4940" cy="444"/>
              <a:chOff x="457" y="3441"/>
              <a:chExt cx="4940" cy="444"/>
            </a:xfrm>
          </p:grpSpPr>
          <p:sp>
            <p:nvSpPr>
              <p:cNvPr id="120132" name="Rectangle 1821">
                <a:extLst>
                  <a:ext uri="{FF2B5EF4-FFF2-40B4-BE49-F238E27FC236}">
                    <a16:creationId xmlns:a16="http://schemas.microsoft.com/office/drawing/2014/main" id="{0D708B3A-88AC-4825-B55B-78523074F2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448"/>
                <a:ext cx="1452" cy="43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33" name="Rectangle 1822">
                <a:extLst>
                  <a:ext uri="{FF2B5EF4-FFF2-40B4-BE49-F238E27FC236}">
                    <a16:creationId xmlns:a16="http://schemas.microsoft.com/office/drawing/2014/main" id="{5EAF35F3-96C4-4BEC-A643-90C423D29B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441"/>
                <a:ext cx="1452" cy="14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34" name="Rectangle 1823">
                <a:extLst>
                  <a:ext uri="{FF2B5EF4-FFF2-40B4-BE49-F238E27FC236}">
                    <a16:creationId xmlns:a16="http://schemas.microsoft.com/office/drawing/2014/main" id="{34164A5B-75F0-49AB-A771-86F61B3E28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455"/>
                <a:ext cx="1452" cy="15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35" name="Rectangle 1824">
                <a:extLst>
                  <a:ext uri="{FF2B5EF4-FFF2-40B4-BE49-F238E27FC236}">
                    <a16:creationId xmlns:a16="http://schemas.microsoft.com/office/drawing/2014/main" id="{BA11AFDC-F2E6-460F-8177-DBA3429822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470"/>
                <a:ext cx="1452" cy="14"/>
              </a:xfrm>
              <a:prstGeom prst="rect">
                <a:avLst/>
              </a:prstGeom>
              <a:solidFill>
                <a:srgbClr val="E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36" name="Rectangle 1825">
                <a:extLst>
                  <a:ext uri="{FF2B5EF4-FFF2-40B4-BE49-F238E27FC236}">
                    <a16:creationId xmlns:a16="http://schemas.microsoft.com/office/drawing/2014/main" id="{2FB8AB04-065D-43BD-9517-A2A94B3A74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484"/>
                <a:ext cx="1452" cy="15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37" name="Rectangle 1826">
                <a:extLst>
                  <a:ext uri="{FF2B5EF4-FFF2-40B4-BE49-F238E27FC236}">
                    <a16:creationId xmlns:a16="http://schemas.microsoft.com/office/drawing/2014/main" id="{81F9E881-E143-4466-A180-3981A60E73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499"/>
                <a:ext cx="1452" cy="14"/>
              </a:xfrm>
              <a:prstGeom prst="rect">
                <a:avLst/>
              </a:prstGeom>
              <a:solidFill>
                <a:srgbClr val="D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38" name="Rectangle 1827">
                <a:extLst>
                  <a:ext uri="{FF2B5EF4-FFF2-40B4-BE49-F238E27FC236}">
                    <a16:creationId xmlns:a16="http://schemas.microsoft.com/office/drawing/2014/main" id="{77A54196-A719-411E-9279-95CB7A8791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513"/>
                <a:ext cx="1452" cy="15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39" name="Rectangle 1828">
                <a:extLst>
                  <a:ext uri="{FF2B5EF4-FFF2-40B4-BE49-F238E27FC236}">
                    <a16:creationId xmlns:a16="http://schemas.microsoft.com/office/drawing/2014/main" id="{23A1C65E-5FFD-4F42-9713-0FDF345811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528"/>
                <a:ext cx="1452" cy="15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40" name="Rectangle 1829">
                <a:extLst>
                  <a:ext uri="{FF2B5EF4-FFF2-40B4-BE49-F238E27FC236}">
                    <a16:creationId xmlns:a16="http://schemas.microsoft.com/office/drawing/2014/main" id="{F3DED011-98D6-4E12-9372-A0C2F3F267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543"/>
                <a:ext cx="1452" cy="14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41" name="Rectangle 1830">
                <a:extLst>
                  <a:ext uri="{FF2B5EF4-FFF2-40B4-BE49-F238E27FC236}">
                    <a16:creationId xmlns:a16="http://schemas.microsoft.com/office/drawing/2014/main" id="{3A95D9BE-015E-4A8A-BCD9-1F4876C27C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557"/>
                <a:ext cx="1452" cy="15"/>
              </a:xfrm>
              <a:prstGeom prst="rect">
                <a:avLst/>
              </a:prstGeom>
              <a:solidFill>
                <a:srgbClr val="B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42" name="Rectangle 1831">
                <a:extLst>
                  <a:ext uri="{FF2B5EF4-FFF2-40B4-BE49-F238E27FC236}">
                    <a16:creationId xmlns:a16="http://schemas.microsoft.com/office/drawing/2014/main" id="{413C410A-863E-4B62-B80A-2C5EB173C0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572"/>
                <a:ext cx="1452" cy="14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43" name="Rectangle 1832">
                <a:extLst>
                  <a:ext uri="{FF2B5EF4-FFF2-40B4-BE49-F238E27FC236}">
                    <a16:creationId xmlns:a16="http://schemas.microsoft.com/office/drawing/2014/main" id="{CF5726F8-90AC-4669-8A64-009FBAB0C4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586"/>
                <a:ext cx="1452" cy="15"/>
              </a:xfrm>
              <a:prstGeom prst="rect">
                <a:avLst/>
              </a:prstGeom>
              <a:solidFill>
                <a:srgbClr val="A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44" name="Rectangle 1833">
                <a:extLst>
                  <a:ext uri="{FF2B5EF4-FFF2-40B4-BE49-F238E27FC236}">
                    <a16:creationId xmlns:a16="http://schemas.microsoft.com/office/drawing/2014/main" id="{AC4D9825-B7CE-44FA-99FE-2D324892B4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601"/>
                <a:ext cx="1452" cy="14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45" name="Rectangle 1834">
                <a:extLst>
                  <a:ext uri="{FF2B5EF4-FFF2-40B4-BE49-F238E27FC236}">
                    <a16:creationId xmlns:a16="http://schemas.microsoft.com/office/drawing/2014/main" id="{73E81CF4-9D96-46A6-BAD5-D0E88A867E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615"/>
                <a:ext cx="1452" cy="15"/>
              </a:xfrm>
              <a:prstGeom prst="rect">
                <a:avLst/>
              </a:pr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46" name="Rectangle 1835">
                <a:extLst>
                  <a:ext uri="{FF2B5EF4-FFF2-40B4-BE49-F238E27FC236}">
                    <a16:creationId xmlns:a16="http://schemas.microsoft.com/office/drawing/2014/main" id="{D397108B-2B48-441D-9836-553180293B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630"/>
                <a:ext cx="1452" cy="15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47" name="Rectangle 1836">
                <a:extLst>
                  <a:ext uri="{FF2B5EF4-FFF2-40B4-BE49-F238E27FC236}">
                    <a16:creationId xmlns:a16="http://schemas.microsoft.com/office/drawing/2014/main" id="{E1F1EA46-1BE6-4807-B2F6-1E57222F4C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645"/>
                <a:ext cx="1452" cy="14"/>
              </a:xfrm>
              <a:prstGeom prst="rect">
                <a:avLst/>
              </a:prstGeom>
              <a:solidFill>
                <a:srgbClr val="8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48" name="Rectangle 1837">
                <a:extLst>
                  <a:ext uri="{FF2B5EF4-FFF2-40B4-BE49-F238E27FC236}">
                    <a16:creationId xmlns:a16="http://schemas.microsoft.com/office/drawing/2014/main" id="{F06E6320-E1A2-4DE2-B1FB-02E43D5678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659"/>
                <a:ext cx="1452" cy="14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49" name="Rectangle 1838">
                <a:extLst>
                  <a:ext uri="{FF2B5EF4-FFF2-40B4-BE49-F238E27FC236}">
                    <a16:creationId xmlns:a16="http://schemas.microsoft.com/office/drawing/2014/main" id="{D8C649B3-F031-4469-A8EA-465E55A217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673"/>
                <a:ext cx="1452" cy="15"/>
              </a:xfrm>
              <a:prstGeom prst="rect">
                <a:avLst/>
              </a:prstGeom>
              <a:solidFill>
                <a:srgbClr val="7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50" name="Rectangle 1839">
                <a:extLst>
                  <a:ext uri="{FF2B5EF4-FFF2-40B4-BE49-F238E27FC236}">
                    <a16:creationId xmlns:a16="http://schemas.microsoft.com/office/drawing/2014/main" id="{2932E015-CE03-4E9D-99C6-1ABA3A3F85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688"/>
                <a:ext cx="1452" cy="15"/>
              </a:xfrm>
              <a:prstGeom prst="rect">
                <a:avLst/>
              </a:prstGeom>
              <a:solidFill>
                <a:srgbClr val="6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51" name="Rectangle 1840">
                <a:extLst>
                  <a:ext uri="{FF2B5EF4-FFF2-40B4-BE49-F238E27FC236}">
                    <a16:creationId xmlns:a16="http://schemas.microsoft.com/office/drawing/2014/main" id="{FD950D6A-3015-45CE-A582-693106790D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703"/>
                <a:ext cx="1452" cy="14"/>
              </a:xfrm>
              <a:prstGeom prst="rect">
                <a:avLst/>
              </a:prstGeom>
              <a:solidFill>
                <a:srgbClr val="6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52" name="Rectangle 1841">
                <a:extLst>
                  <a:ext uri="{FF2B5EF4-FFF2-40B4-BE49-F238E27FC236}">
                    <a16:creationId xmlns:a16="http://schemas.microsoft.com/office/drawing/2014/main" id="{6A61C855-D7D8-4082-896B-428C380C9F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717"/>
                <a:ext cx="1452" cy="15"/>
              </a:xfrm>
              <a:prstGeom prst="rect">
                <a:avLst/>
              </a:prstGeom>
              <a:solidFill>
                <a:srgbClr val="5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53" name="Rectangle 1842">
                <a:extLst>
                  <a:ext uri="{FF2B5EF4-FFF2-40B4-BE49-F238E27FC236}">
                    <a16:creationId xmlns:a16="http://schemas.microsoft.com/office/drawing/2014/main" id="{A8AB6FCB-5A96-4BEF-A696-014DB5DDF1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732"/>
                <a:ext cx="1452" cy="14"/>
              </a:xfrm>
              <a:prstGeom prst="rect">
                <a:avLst/>
              </a:prstGeom>
              <a:solidFill>
                <a:srgbClr val="5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54" name="Rectangle 1843">
                <a:extLst>
                  <a:ext uri="{FF2B5EF4-FFF2-40B4-BE49-F238E27FC236}">
                    <a16:creationId xmlns:a16="http://schemas.microsoft.com/office/drawing/2014/main" id="{D7AAD1F5-7374-4D07-8DAA-F5D7404E00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746"/>
                <a:ext cx="1452" cy="15"/>
              </a:xfrm>
              <a:prstGeom prst="rect">
                <a:avLst/>
              </a:prstGeom>
              <a:solidFill>
                <a:srgbClr val="4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55" name="Rectangle 1844">
                <a:extLst>
                  <a:ext uri="{FF2B5EF4-FFF2-40B4-BE49-F238E27FC236}">
                    <a16:creationId xmlns:a16="http://schemas.microsoft.com/office/drawing/2014/main" id="{B2C26E65-220A-49D9-BF35-FA7A2B13DF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761"/>
                <a:ext cx="1452" cy="15"/>
              </a:xfrm>
              <a:prstGeom prst="rect">
                <a:avLst/>
              </a:prstGeom>
              <a:solidFill>
                <a:srgbClr val="4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56" name="Rectangle 1845">
                <a:extLst>
                  <a:ext uri="{FF2B5EF4-FFF2-40B4-BE49-F238E27FC236}">
                    <a16:creationId xmlns:a16="http://schemas.microsoft.com/office/drawing/2014/main" id="{A32F2094-2D9A-421B-A479-6869F05FDB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776"/>
                <a:ext cx="1452" cy="14"/>
              </a:xfrm>
              <a:prstGeom prst="rect">
                <a:avLst/>
              </a:prstGeom>
              <a:solidFill>
                <a:srgbClr val="3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57" name="Rectangle 1846">
                <a:extLst>
                  <a:ext uri="{FF2B5EF4-FFF2-40B4-BE49-F238E27FC236}">
                    <a16:creationId xmlns:a16="http://schemas.microsoft.com/office/drawing/2014/main" id="{08307925-1741-45C0-83A0-1D064D5934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790"/>
                <a:ext cx="1452" cy="15"/>
              </a:xfrm>
              <a:prstGeom prst="rect">
                <a:avLst/>
              </a:prstGeom>
              <a:solidFill>
                <a:srgbClr val="3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58" name="Rectangle 1847">
                <a:extLst>
                  <a:ext uri="{FF2B5EF4-FFF2-40B4-BE49-F238E27FC236}">
                    <a16:creationId xmlns:a16="http://schemas.microsoft.com/office/drawing/2014/main" id="{5B4A4F77-3A6A-45D9-A52D-8CB6ADEA38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805"/>
                <a:ext cx="1452" cy="14"/>
              </a:xfrm>
              <a:prstGeom prst="rect">
                <a:avLst/>
              </a:prstGeom>
              <a:solidFill>
                <a:srgbClr val="2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59" name="Rectangle 1848">
                <a:extLst>
                  <a:ext uri="{FF2B5EF4-FFF2-40B4-BE49-F238E27FC236}">
                    <a16:creationId xmlns:a16="http://schemas.microsoft.com/office/drawing/2014/main" id="{E0F791C3-EC0B-40C2-A2B0-5B5383FEB4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819"/>
                <a:ext cx="1452" cy="15"/>
              </a:xfrm>
              <a:prstGeom prst="rect">
                <a:avLst/>
              </a:prstGeom>
              <a:solidFill>
                <a:srgbClr val="2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60" name="Rectangle 1849">
                <a:extLst>
                  <a:ext uri="{FF2B5EF4-FFF2-40B4-BE49-F238E27FC236}">
                    <a16:creationId xmlns:a16="http://schemas.microsoft.com/office/drawing/2014/main" id="{B5217991-CF1E-4E60-AD1A-9D1B3E4586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834"/>
                <a:ext cx="1452" cy="14"/>
              </a:xfrm>
              <a:prstGeom prst="rect">
                <a:avLst/>
              </a:prstGeom>
              <a:solidFill>
                <a:srgbClr val="1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61" name="Rectangle 1850">
                <a:extLst>
                  <a:ext uri="{FF2B5EF4-FFF2-40B4-BE49-F238E27FC236}">
                    <a16:creationId xmlns:a16="http://schemas.microsoft.com/office/drawing/2014/main" id="{2AB4796A-2CCD-4D29-9834-5312EE89CF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848"/>
                <a:ext cx="1452" cy="15"/>
              </a:xfrm>
              <a:prstGeom prst="rect">
                <a:avLst/>
              </a:prstGeom>
              <a:solidFill>
                <a:srgbClr val="1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62" name="Rectangle 1851">
                <a:extLst>
                  <a:ext uri="{FF2B5EF4-FFF2-40B4-BE49-F238E27FC236}">
                    <a16:creationId xmlns:a16="http://schemas.microsoft.com/office/drawing/2014/main" id="{DF4345E7-7624-421E-9BFD-A8B7B8B610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863"/>
                <a:ext cx="1452" cy="15"/>
              </a:xfrm>
              <a:prstGeom prst="rect">
                <a:avLst/>
              </a:prstGeom>
              <a:solidFill>
                <a:srgbClr val="0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63" name="Rectangle 1852">
                <a:extLst>
                  <a:ext uri="{FF2B5EF4-FFF2-40B4-BE49-F238E27FC236}">
                    <a16:creationId xmlns:a16="http://schemas.microsoft.com/office/drawing/2014/main" id="{FD598665-ADC4-437D-8B2D-280A0A14C9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878"/>
                <a:ext cx="1452" cy="7"/>
              </a:xfrm>
              <a:prstGeom prst="rect">
                <a:avLst/>
              </a:prstGeom>
              <a:solidFill>
                <a:srgbClr val="0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64" name="Rectangle 1853">
                <a:extLst>
                  <a:ext uri="{FF2B5EF4-FFF2-40B4-BE49-F238E27FC236}">
                    <a16:creationId xmlns:a16="http://schemas.microsoft.com/office/drawing/2014/main" id="{3B0FD522-82F0-4421-84FD-D5A8A57FA6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441"/>
                <a:ext cx="1674" cy="14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65" name="Rectangle 1854">
                <a:extLst>
                  <a:ext uri="{FF2B5EF4-FFF2-40B4-BE49-F238E27FC236}">
                    <a16:creationId xmlns:a16="http://schemas.microsoft.com/office/drawing/2014/main" id="{2B346077-C2B5-44C0-9B47-6A9FBF61FE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455"/>
                <a:ext cx="1674" cy="15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66" name="Rectangle 1855">
                <a:extLst>
                  <a:ext uri="{FF2B5EF4-FFF2-40B4-BE49-F238E27FC236}">
                    <a16:creationId xmlns:a16="http://schemas.microsoft.com/office/drawing/2014/main" id="{7A59CB4F-8669-4B00-A474-743FC5D4FD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470"/>
                <a:ext cx="1674" cy="14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67" name="Rectangle 1856">
                <a:extLst>
                  <a:ext uri="{FF2B5EF4-FFF2-40B4-BE49-F238E27FC236}">
                    <a16:creationId xmlns:a16="http://schemas.microsoft.com/office/drawing/2014/main" id="{BF7E2F5E-E087-4CCE-AB80-3D6613F61F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484"/>
                <a:ext cx="1674" cy="15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68" name="Rectangle 1857">
                <a:extLst>
                  <a:ext uri="{FF2B5EF4-FFF2-40B4-BE49-F238E27FC236}">
                    <a16:creationId xmlns:a16="http://schemas.microsoft.com/office/drawing/2014/main" id="{0B58CA31-571C-49B8-ADBD-42D43D5BE6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499"/>
                <a:ext cx="1674" cy="14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69" name="Rectangle 1858">
                <a:extLst>
                  <a:ext uri="{FF2B5EF4-FFF2-40B4-BE49-F238E27FC236}">
                    <a16:creationId xmlns:a16="http://schemas.microsoft.com/office/drawing/2014/main" id="{9DD43EAA-69B1-46E1-9638-04246B0637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513"/>
                <a:ext cx="1674" cy="15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70" name="Rectangle 1859">
                <a:extLst>
                  <a:ext uri="{FF2B5EF4-FFF2-40B4-BE49-F238E27FC236}">
                    <a16:creationId xmlns:a16="http://schemas.microsoft.com/office/drawing/2014/main" id="{63B98211-CEBC-4EC8-99BA-1B1E265F8B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528"/>
                <a:ext cx="1674" cy="15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71" name="Rectangle 1860">
                <a:extLst>
                  <a:ext uri="{FF2B5EF4-FFF2-40B4-BE49-F238E27FC236}">
                    <a16:creationId xmlns:a16="http://schemas.microsoft.com/office/drawing/2014/main" id="{0FE466B3-A2DC-4619-BA22-7737D13AE8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543"/>
                <a:ext cx="1674" cy="14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72" name="Rectangle 1861">
                <a:extLst>
                  <a:ext uri="{FF2B5EF4-FFF2-40B4-BE49-F238E27FC236}">
                    <a16:creationId xmlns:a16="http://schemas.microsoft.com/office/drawing/2014/main" id="{FA6B441A-F04E-4372-B61F-4DCB57EFA6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557"/>
                <a:ext cx="1674" cy="15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73" name="Rectangle 1862">
                <a:extLst>
                  <a:ext uri="{FF2B5EF4-FFF2-40B4-BE49-F238E27FC236}">
                    <a16:creationId xmlns:a16="http://schemas.microsoft.com/office/drawing/2014/main" id="{9D37D411-94CB-4FF6-A165-06213C2BF4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572"/>
                <a:ext cx="1674" cy="14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74" name="Rectangle 1863">
                <a:extLst>
                  <a:ext uri="{FF2B5EF4-FFF2-40B4-BE49-F238E27FC236}">
                    <a16:creationId xmlns:a16="http://schemas.microsoft.com/office/drawing/2014/main" id="{87C6FB8F-8C90-4247-8ADD-EA1659259E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586"/>
                <a:ext cx="1674" cy="15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75" name="Rectangle 1864">
                <a:extLst>
                  <a:ext uri="{FF2B5EF4-FFF2-40B4-BE49-F238E27FC236}">
                    <a16:creationId xmlns:a16="http://schemas.microsoft.com/office/drawing/2014/main" id="{BC730567-E7D5-4EA4-9ADA-9732F2068A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601"/>
                <a:ext cx="1674" cy="14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76" name="Rectangle 1865">
                <a:extLst>
                  <a:ext uri="{FF2B5EF4-FFF2-40B4-BE49-F238E27FC236}">
                    <a16:creationId xmlns:a16="http://schemas.microsoft.com/office/drawing/2014/main" id="{9C98E25B-65D6-418A-8820-552C2334A1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615"/>
                <a:ext cx="1674" cy="15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77" name="Rectangle 1866">
                <a:extLst>
                  <a:ext uri="{FF2B5EF4-FFF2-40B4-BE49-F238E27FC236}">
                    <a16:creationId xmlns:a16="http://schemas.microsoft.com/office/drawing/2014/main" id="{7DAEE8DA-0BE7-4AB3-9740-84D861B4C7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630"/>
                <a:ext cx="1674" cy="15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78" name="Rectangle 1867">
                <a:extLst>
                  <a:ext uri="{FF2B5EF4-FFF2-40B4-BE49-F238E27FC236}">
                    <a16:creationId xmlns:a16="http://schemas.microsoft.com/office/drawing/2014/main" id="{00D2EC23-FC73-4A75-9DEF-1D92B40C36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645"/>
                <a:ext cx="1674" cy="14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79" name="Rectangle 1868">
                <a:extLst>
                  <a:ext uri="{FF2B5EF4-FFF2-40B4-BE49-F238E27FC236}">
                    <a16:creationId xmlns:a16="http://schemas.microsoft.com/office/drawing/2014/main" id="{9B1689EC-628D-4815-8680-D299EB2093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659"/>
                <a:ext cx="1674" cy="14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80" name="Rectangle 1869">
                <a:extLst>
                  <a:ext uri="{FF2B5EF4-FFF2-40B4-BE49-F238E27FC236}">
                    <a16:creationId xmlns:a16="http://schemas.microsoft.com/office/drawing/2014/main" id="{83FC678F-6A54-4849-AB15-12C1503DF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673"/>
                <a:ext cx="1674" cy="15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81" name="Rectangle 1870">
                <a:extLst>
                  <a:ext uri="{FF2B5EF4-FFF2-40B4-BE49-F238E27FC236}">
                    <a16:creationId xmlns:a16="http://schemas.microsoft.com/office/drawing/2014/main" id="{FF67D7D6-43B4-4287-81D0-17FA0B641C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688"/>
                <a:ext cx="1674" cy="15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82" name="Rectangle 1871">
                <a:extLst>
                  <a:ext uri="{FF2B5EF4-FFF2-40B4-BE49-F238E27FC236}">
                    <a16:creationId xmlns:a16="http://schemas.microsoft.com/office/drawing/2014/main" id="{5E7DAFB5-A4CF-4025-A555-90CC7CEF51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703"/>
                <a:ext cx="1674" cy="14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83" name="Rectangle 1872">
                <a:extLst>
                  <a:ext uri="{FF2B5EF4-FFF2-40B4-BE49-F238E27FC236}">
                    <a16:creationId xmlns:a16="http://schemas.microsoft.com/office/drawing/2014/main" id="{0895AABA-5920-4827-BD70-A4B34EA50E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717"/>
                <a:ext cx="1674" cy="15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84" name="Rectangle 1873">
                <a:extLst>
                  <a:ext uri="{FF2B5EF4-FFF2-40B4-BE49-F238E27FC236}">
                    <a16:creationId xmlns:a16="http://schemas.microsoft.com/office/drawing/2014/main" id="{D1001A36-AE61-48FD-A77E-DAC4DC9E9F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732"/>
                <a:ext cx="1674" cy="14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85" name="Rectangle 1874">
                <a:extLst>
                  <a:ext uri="{FF2B5EF4-FFF2-40B4-BE49-F238E27FC236}">
                    <a16:creationId xmlns:a16="http://schemas.microsoft.com/office/drawing/2014/main" id="{96022872-BFD0-420F-B471-70FFBEBDC6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746"/>
                <a:ext cx="1674" cy="15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86" name="Rectangle 1875">
                <a:extLst>
                  <a:ext uri="{FF2B5EF4-FFF2-40B4-BE49-F238E27FC236}">
                    <a16:creationId xmlns:a16="http://schemas.microsoft.com/office/drawing/2014/main" id="{2611FF40-15B1-4FF3-ABA1-28D4D427F1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761"/>
                <a:ext cx="1674" cy="15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87" name="Rectangle 1876">
                <a:extLst>
                  <a:ext uri="{FF2B5EF4-FFF2-40B4-BE49-F238E27FC236}">
                    <a16:creationId xmlns:a16="http://schemas.microsoft.com/office/drawing/2014/main" id="{7DB40459-D26B-4D63-ADFA-116ADFE9F0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776"/>
                <a:ext cx="1674" cy="14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88" name="Rectangle 1877">
                <a:extLst>
                  <a:ext uri="{FF2B5EF4-FFF2-40B4-BE49-F238E27FC236}">
                    <a16:creationId xmlns:a16="http://schemas.microsoft.com/office/drawing/2014/main" id="{C6FD987C-4D02-4811-866E-80F7483A2E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790"/>
                <a:ext cx="1674" cy="15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89" name="Rectangle 1878">
                <a:extLst>
                  <a:ext uri="{FF2B5EF4-FFF2-40B4-BE49-F238E27FC236}">
                    <a16:creationId xmlns:a16="http://schemas.microsoft.com/office/drawing/2014/main" id="{E722E85B-F8EC-4009-9E6B-04CA0AA826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805"/>
                <a:ext cx="1674" cy="14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90" name="Rectangle 1879">
                <a:extLst>
                  <a:ext uri="{FF2B5EF4-FFF2-40B4-BE49-F238E27FC236}">
                    <a16:creationId xmlns:a16="http://schemas.microsoft.com/office/drawing/2014/main" id="{A4DA5CD4-C367-4277-A828-F922AEC304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819"/>
                <a:ext cx="1674" cy="15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91" name="Rectangle 1880">
                <a:extLst>
                  <a:ext uri="{FF2B5EF4-FFF2-40B4-BE49-F238E27FC236}">
                    <a16:creationId xmlns:a16="http://schemas.microsoft.com/office/drawing/2014/main" id="{4DD23CB5-62BD-4300-8180-98942DD349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834"/>
                <a:ext cx="1674" cy="14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92" name="Rectangle 1881">
                <a:extLst>
                  <a:ext uri="{FF2B5EF4-FFF2-40B4-BE49-F238E27FC236}">
                    <a16:creationId xmlns:a16="http://schemas.microsoft.com/office/drawing/2014/main" id="{E9103FC0-EAAB-4C31-AC50-280DFDEBB6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848"/>
                <a:ext cx="1674" cy="15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93" name="Rectangle 1882">
                <a:extLst>
                  <a:ext uri="{FF2B5EF4-FFF2-40B4-BE49-F238E27FC236}">
                    <a16:creationId xmlns:a16="http://schemas.microsoft.com/office/drawing/2014/main" id="{65E9346C-D1AC-4DDD-BAC2-B0EFF494E9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863"/>
                <a:ext cx="1674" cy="15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94" name="Rectangle 1883">
                <a:extLst>
                  <a:ext uri="{FF2B5EF4-FFF2-40B4-BE49-F238E27FC236}">
                    <a16:creationId xmlns:a16="http://schemas.microsoft.com/office/drawing/2014/main" id="{390417BB-4C88-4B42-8CCE-15F27BCA51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878"/>
                <a:ext cx="1674" cy="7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95" name="Rectangle 1884">
                <a:extLst>
                  <a:ext uri="{FF2B5EF4-FFF2-40B4-BE49-F238E27FC236}">
                    <a16:creationId xmlns:a16="http://schemas.microsoft.com/office/drawing/2014/main" id="{9B3AEEF2-2593-4D25-9F96-BA53FFBD5C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448"/>
                <a:ext cx="1674" cy="43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96" name="Rectangle 1885">
                <a:extLst>
                  <a:ext uri="{FF2B5EF4-FFF2-40B4-BE49-F238E27FC236}">
                    <a16:creationId xmlns:a16="http://schemas.microsoft.com/office/drawing/2014/main" id="{FF637427-660D-4B5F-8B95-5C90CE74A8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441"/>
                <a:ext cx="1674" cy="14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97" name="Rectangle 1886">
                <a:extLst>
                  <a:ext uri="{FF2B5EF4-FFF2-40B4-BE49-F238E27FC236}">
                    <a16:creationId xmlns:a16="http://schemas.microsoft.com/office/drawing/2014/main" id="{7A918B38-BBB0-4667-B499-7EE1961909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455"/>
                <a:ext cx="1674" cy="15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98" name="Rectangle 1887">
                <a:extLst>
                  <a:ext uri="{FF2B5EF4-FFF2-40B4-BE49-F238E27FC236}">
                    <a16:creationId xmlns:a16="http://schemas.microsoft.com/office/drawing/2014/main" id="{5BC83153-7771-43D6-8161-23FE7F4F4D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470"/>
                <a:ext cx="1674" cy="14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99" name="Rectangle 1888">
                <a:extLst>
                  <a:ext uri="{FF2B5EF4-FFF2-40B4-BE49-F238E27FC236}">
                    <a16:creationId xmlns:a16="http://schemas.microsoft.com/office/drawing/2014/main" id="{F7E7E200-470D-47CF-9117-42C0E4CED3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484"/>
                <a:ext cx="1674" cy="15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00" name="Rectangle 1889">
                <a:extLst>
                  <a:ext uri="{FF2B5EF4-FFF2-40B4-BE49-F238E27FC236}">
                    <a16:creationId xmlns:a16="http://schemas.microsoft.com/office/drawing/2014/main" id="{25BAAB98-11EF-450A-94B8-5B8D31E7A3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499"/>
                <a:ext cx="1674" cy="14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01" name="Rectangle 1890">
                <a:extLst>
                  <a:ext uri="{FF2B5EF4-FFF2-40B4-BE49-F238E27FC236}">
                    <a16:creationId xmlns:a16="http://schemas.microsoft.com/office/drawing/2014/main" id="{8C81AFCA-DABC-434B-8207-8EBD41E3B6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513"/>
                <a:ext cx="1674" cy="15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02" name="Rectangle 1891">
                <a:extLst>
                  <a:ext uri="{FF2B5EF4-FFF2-40B4-BE49-F238E27FC236}">
                    <a16:creationId xmlns:a16="http://schemas.microsoft.com/office/drawing/2014/main" id="{536C5B95-AF3C-4128-9E24-C87FBA809E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528"/>
                <a:ext cx="1674" cy="15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03" name="Rectangle 1892">
                <a:extLst>
                  <a:ext uri="{FF2B5EF4-FFF2-40B4-BE49-F238E27FC236}">
                    <a16:creationId xmlns:a16="http://schemas.microsoft.com/office/drawing/2014/main" id="{50EA9F0D-84EE-4E05-AD6D-DD281DEBE7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543"/>
                <a:ext cx="1674" cy="14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04" name="Rectangle 1893">
                <a:extLst>
                  <a:ext uri="{FF2B5EF4-FFF2-40B4-BE49-F238E27FC236}">
                    <a16:creationId xmlns:a16="http://schemas.microsoft.com/office/drawing/2014/main" id="{6A17BCD8-60E0-4A9B-A6AF-B7259483D0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557"/>
                <a:ext cx="1674" cy="15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05" name="Rectangle 1894">
                <a:extLst>
                  <a:ext uri="{FF2B5EF4-FFF2-40B4-BE49-F238E27FC236}">
                    <a16:creationId xmlns:a16="http://schemas.microsoft.com/office/drawing/2014/main" id="{BAADEB23-543A-404E-A4F4-8544AD2A88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572"/>
                <a:ext cx="1674" cy="14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06" name="Rectangle 1895">
                <a:extLst>
                  <a:ext uri="{FF2B5EF4-FFF2-40B4-BE49-F238E27FC236}">
                    <a16:creationId xmlns:a16="http://schemas.microsoft.com/office/drawing/2014/main" id="{CE3FFB29-F23D-4C2A-B42C-DC35202C99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586"/>
                <a:ext cx="1674" cy="15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07" name="Rectangle 1896">
                <a:extLst>
                  <a:ext uri="{FF2B5EF4-FFF2-40B4-BE49-F238E27FC236}">
                    <a16:creationId xmlns:a16="http://schemas.microsoft.com/office/drawing/2014/main" id="{B602B60E-852B-40F1-A53F-A67647C49B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601"/>
                <a:ext cx="1674" cy="14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08" name="Rectangle 1897">
                <a:extLst>
                  <a:ext uri="{FF2B5EF4-FFF2-40B4-BE49-F238E27FC236}">
                    <a16:creationId xmlns:a16="http://schemas.microsoft.com/office/drawing/2014/main" id="{54477705-C2B5-46A1-8594-507C3646A5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615"/>
                <a:ext cx="1674" cy="15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09" name="Rectangle 1898">
                <a:extLst>
                  <a:ext uri="{FF2B5EF4-FFF2-40B4-BE49-F238E27FC236}">
                    <a16:creationId xmlns:a16="http://schemas.microsoft.com/office/drawing/2014/main" id="{70F6B812-D484-487C-9E97-880004741D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630"/>
                <a:ext cx="1674" cy="15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10" name="Rectangle 1899">
                <a:extLst>
                  <a:ext uri="{FF2B5EF4-FFF2-40B4-BE49-F238E27FC236}">
                    <a16:creationId xmlns:a16="http://schemas.microsoft.com/office/drawing/2014/main" id="{BB0BCC8E-B199-40F1-B0F3-FD9D16C961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645"/>
                <a:ext cx="1674" cy="14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11" name="Rectangle 1900">
                <a:extLst>
                  <a:ext uri="{FF2B5EF4-FFF2-40B4-BE49-F238E27FC236}">
                    <a16:creationId xmlns:a16="http://schemas.microsoft.com/office/drawing/2014/main" id="{8ED700AE-140D-44BC-9ED8-285E0A655B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659"/>
                <a:ext cx="1674" cy="14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12" name="Rectangle 1901">
                <a:extLst>
                  <a:ext uri="{FF2B5EF4-FFF2-40B4-BE49-F238E27FC236}">
                    <a16:creationId xmlns:a16="http://schemas.microsoft.com/office/drawing/2014/main" id="{49BDB12C-A4B7-4E07-A3D9-0E9D72DD9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673"/>
                <a:ext cx="1674" cy="15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13" name="Rectangle 1902">
                <a:extLst>
                  <a:ext uri="{FF2B5EF4-FFF2-40B4-BE49-F238E27FC236}">
                    <a16:creationId xmlns:a16="http://schemas.microsoft.com/office/drawing/2014/main" id="{FADBE0B7-4691-4CFC-856E-68CAB183A5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688"/>
                <a:ext cx="1674" cy="15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14" name="Rectangle 1903">
                <a:extLst>
                  <a:ext uri="{FF2B5EF4-FFF2-40B4-BE49-F238E27FC236}">
                    <a16:creationId xmlns:a16="http://schemas.microsoft.com/office/drawing/2014/main" id="{D7C4A9F3-AF12-46E5-8052-DF8724A04C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703"/>
                <a:ext cx="1674" cy="14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15" name="Rectangle 1904">
                <a:extLst>
                  <a:ext uri="{FF2B5EF4-FFF2-40B4-BE49-F238E27FC236}">
                    <a16:creationId xmlns:a16="http://schemas.microsoft.com/office/drawing/2014/main" id="{42150404-4040-49F2-8C4A-4C836A7388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717"/>
                <a:ext cx="1674" cy="15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16" name="Rectangle 1905">
                <a:extLst>
                  <a:ext uri="{FF2B5EF4-FFF2-40B4-BE49-F238E27FC236}">
                    <a16:creationId xmlns:a16="http://schemas.microsoft.com/office/drawing/2014/main" id="{534B73E9-8DC8-4453-82CE-927E1B3814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732"/>
                <a:ext cx="1674" cy="14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17" name="Rectangle 1906">
                <a:extLst>
                  <a:ext uri="{FF2B5EF4-FFF2-40B4-BE49-F238E27FC236}">
                    <a16:creationId xmlns:a16="http://schemas.microsoft.com/office/drawing/2014/main" id="{1F5D2959-B3FB-4B05-8AB6-D5ED9F138B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746"/>
                <a:ext cx="1674" cy="15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18" name="Rectangle 1907">
                <a:extLst>
                  <a:ext uri="{FF2B5EF4-FFF2-40B4-BE49-F238E27FC236}">
                    <a16:creationId xmlns:a16="http://schemas.microsoft.com/office/drawing/2014/main" id="{60540BAF-43C8-440E-8508-B09B6A991D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761"/>
                <a:ext cx="1674" cy="15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19" name="Rectangle 1908">
                <a:extLst>
                  <a:ext uri="{FF2B5EF4-FFF2-40B4-BE49-F238E27FC236}">
                    <a16:creationId xmlns:a16="http://schemas.microsoft.com/office/drawing/2014/main" id="{CA21745E-E64B-46B4-857C-87087E9BA7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776"/>
                <a:ext cx="1674" cy="14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20" name="Rectangle 1909">
                <a:extLst>
                  <a:ext uri="{FF2B5EF4-FFF2-40B4-BE49-F238E27FC236}">
                    <a16:creationId xmlns:a16="http://schemas.microsoft.com/office/drawing/2014/main" id="{2BE30F43-A1E3-4E5E-9B46-0FA5461AA2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790"/>
                <a:ext cx="1674" cy="15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21" name="Rectangle 1910">
                <a:extLst>
                  <a:ext uri="{FF2B5EF4-FFF2-40B4-BE49-F238E27FC236}">
                    <a16:creationId xmlns:a16="http://schemas.microsoft.com/office/drawing/2014/main" id="{15EEE078-0D20-41B6-BF39-CA6C43043A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805"/>
                <a:ext cx="1674" cy="14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22" name="Rectangle 1911">
                <a:extLst>
                  <a:ext uri="{FF2B5EF4-FFF2-40B4-BE49-F238E27FC236}">
                    <a16:creationId xmlns:a16="http://schemas.microsoft.com/office/drawing/2014/main" id="{1CBD234D-B509-4454-8BE6-7B27E00463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819"/>
                <a:ext cx="1674" cy="15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23" name="Rectangle 1912">
                <a:extLst>
                  <a:ext uri="{FF2B5EF4-FFF2-40B4-BE49-F238E27FC236}">
                    <a16:creationId xmlns:a16="http://schemas.microsoft.com/office/drawing/2014/main" id="{41962031-97EC-4B49-A63C-793E671B11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834"/>
                <a:ext cx="1674" cy="14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24" name="Rectangle 1913">
                <a:extLst>
                  <a:ext uri="{FF2B5EF4-FFF2-40B4-BE49-F238E27FC236}">
                    <a16:creationId xmlns:a16="http://schemas.microsoft.com/office/drawing/2014/main" id="{6D294DB6-9FD4-40D7-A5A2-214C6B93C0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848"/>
                <a:ext cx="1674" cy="15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25" name="Rectangle 1914">
                <a:extLst>
                  <a:ext uri="{FF2B5EF4-FFF2-40B4-BE49-F238E27FC236}">
                    <a16:creationId xmlns:a16="http://schemas.microsoft.com/office/drawing/2014/main" id="{6B234128-948F-4747-AE2A-A62BA1CB2F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863"/>
                <a:ext cx="1674" cy="15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26" name="Rectangle 1915">
                <a:extLst>
                  <a:ext uri="{FF2B5EF4-FFF2-40B4-BE49-F238E27FC236}">
                    <a16:creationId xmlns:a16="http://schemas.microsoft.com/office/drawing/2014/main" id="{8DA7CCBA-BAF3-4558-8780-8FE5B2814E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878"/>
                <a:ext cx="1674" cy="7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27" name="Rectangle 1916">
                <a:extLst>
                  <a:ext uri="{FF2B5EF4-FFF2-40B4-BE49-F238E27FC236}">
                    <a16:creationId xmlns:a16="http://schemas.microsoft.com/office/drawing/2014/main" id="{DAA037F2-8B8B-499A-A0CD-43F932ECD8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441"/>
                <a:ext cx="953" cy="14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28" name="Rectangle 1917">
                <a:extLst>
                  <a:ext uri="{FF2B5EF4-FFF2-40B4-BE49-F238E27FC236}">
                    <a16:creationId xmlns:a16="http://schemas.microsoft.com/office/drawing/2014/main" id="{3E723261-5D59-4B1C-95EE-8F93160361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455"/>
                <a:ext cx="953" cy="15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29" name="Rectangle 1918">
                <a:extLst>
                  <a:ext uri="{FF2B5EF4-FFF2-40B4-BE49-F238E27FC236}">
                    <a16:creationId xmlns:a16="http://schemas.microsoft.com/office/drawing/2014/main" id="{B63447E5-9B09-4005-997B-F48E75F56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470"/>
                <a:ext cx="953" cy="14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30" name="Rectangle 1919">
                <a:extLst>
                  <a:ext uri="{FF2B5EF4-FFF2-40B4-BE49-F238E27FC236}">
                    <a16:creationId xmlns:a16="http://schemas.microsoft.com/office/drawing/2014/main" id="{A9DDEC2C-BB52-433D-83CA-7DBC5161A8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484"/>
                <a:ext cx="953" cy="15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31" name="Rectangle 1920">
                <a:extLst>
                  <a:ext uri="{FF2B5EF4-FFF2-40B4-BE49-F238E27FC236}">
                    <a16:creationId xmlns:a16="http://schemas.microsoft.com/office/drawing/2014/main" id="{55A80442-6113-403E-A0AE-4776E70753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499"/>
                <a:ext cx="953" cy="14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32" name="Rectangle 1921">
                <a:extLst>
                  <a:ext uri="{FF2B5EF4-FFF2-40B4-BE49-F238E27FC236}">
                    <a16:creationId xmlns:a16="http://schemas.microsoft.com/office/drawing/2014/main" id="{CC74A9BE-FC09-4FD7-9468-D27B171B11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513"/>
                <a:ext cx="953" cy="15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33" name="Rectangle 1922">
                <a:extLst>
                  <a:ext uri="{FF2B5EF4-FFF2-40B4-BE49-F238E27FC236}">
                    <a16:creationId xmlns:a16="http://schemas.microsoft.com/office/drawing/2014/main" id="{A70C589F-D9F9-4DA0-93E2-AA1E29A6C5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528"/>
                <a:ext cx="953" cy="15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34" name="Rectangle 1923">
                <a:extLst>
                  <a:ext uri="{FF2B5EF4-FFF2-40B4-BE49-F238E27FC236}">
                    <a16:creationId xmlns:a16="http://schemas.microsoft.com/office/drawing/2014/main" id="{F46ABAEC-C78B-4DC0-8EA6-1BC45CF5E0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543"/>
                <a:ext cx="953" cy="14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35" name="Rectangle 1924">
                <a:extLst>
                  <a:ext uri="{FF2B5EF4-FFF2-40B4-BE49-F238E27FC236}">
                    <a16:creationId xmlns:a16="http://schemas.microsoft.com/office/drawing/2014/main" id="{4AC5B696-127F-4E60-A00D-3FE627A4B5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557"/>
                <a:ext cx="953" cy="15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36" name="Rectangle 1925">
                <a:extLst>
                  <a:ext uri="{FF2B5EF4-FFF2-40B4-BE49-F238E27FC236}">
                    <a16:creationId xmlns:a16="http://schemas.microsoft.com/office/drawing/2014/main" id="{58FC8E65-5466-46C6-8F4A-48C317133B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572"/>
                <a:ext cx="953" cy="14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37" name="Rectangle 1926">
                <a:extLst>
                  <a:ext uri="{FF2B5EF4-FFF2-40B4-BE49-F238E27FC236}">
                    <a16:creationId xmlns:a16="http://schemas.microsoft.com/office/drawing/2014/main" id="{23C1E2D3-0396-49F6-8B08-CDA1490446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586"/>
                <a:ext cx="953" cy="15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38" name="Rectangle 1927">
                <a:extLst>
                  <a:ext uri="{FF2B5EF4-FFF2-40B4-BE49-F238E27FC236}">
                    <a16:creationId xmlns:a16="http://schemas.microsoft.com/office/drawing/2014/main" id="{B12B3FC7-0AA6-4254-BF02-0B0AF0E2F0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601"/>
                <a:ext cx="953" cy="14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39" name="Rectangle 1928">
                <a:extLst>
                  <a:ext uri="{FF2B5EF4-FFF2-40B4-BE49-F238E27FC236}">
                    <a16:creationId xmlns:a16="http://schemas.microsoft.com/office/drawing/2014/main" id="{F225F27E-3FEC-4CBD-BE43-744F1EDFA1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615"/>
                <a:ext cx="953" cy="15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40" name="Rectangle 1929">
                <a:extLst>
                  <a:ext uri="{FF2B5EF4-FFF2-40B4-BE49-F238E27FC236}">
                    <a16:creationId xmlns:a16="http://schemas.microsoft.com/office/drawing/2014/main" id="{C4668B4C-3A32-4750-B321-88E0B81469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630"/>
                <a:ext cx="953" cy="15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41" name="Rectangle 1930">
                <a:extLst>
                  <a:ext uri="{FF2B5EF4-FFF2-40B4-BE49-F238E27FC236}">
                    <a16:creationId xmlns:a16="http://schemas.microsoft.com/office/drawing/2014/main" id="{5A79ACDA-F293-402A-9727-E882CB6991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645"/>
                <a:ext cx="953" cy="14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42" name="Rectangle 1931">
                <a:extLst>
                  <a:ext uri="{FF2B5EF4-FFF2-40B4-BE49-F238E27FC236}">
                    <a16:creationId xmlns:a16="http://schemas.microsoft.com/office/drawing/2014/main" id="{8A02C0D8-7F5A-42DC-AF1C-F1549A85A1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659"/>
                <a:ext cx="953" cy="14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43" name="Rectangle 1932">
                <a:extLst>
                  <a:ext uri="{FF2B5EF4-FFF2-40B4-BE49-F238E27FC236}">
                    <a16:creationId xmlns:a16="http://schemas.microsoft.com/office/drawing/2014/main" id="{C8EFB884-8593-4B4A-B058-B1BD256BA9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673"/>
                <a:ext cx="953" cy="15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44" name="Rectangle 1933">
                <a:extLst>
                  <a:ext uri="{FF2B5EF4-FFF2-40B4-BE49-F238E27FC236}">
                    <a16:creationId xmlns:a16="http://schemas.microsoft.com/office/drawing/2014/main" id="{79C6FC11-5F95-4E55-B4A8-EE3070CE25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688"/>
                <a:ext cx="953" cy="15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45" name="Rectangle 1934">
                <a:extLst>
                  <a:ext uri="{FF2B5EF4-FFF2-40B4-BE49-F238E27FC236}">
                    <a16:creationId xmlns:a16="http://schemas.microsoft.com/office/drawing/2014/main" id="{056E639F-7E74-442E-A6FF-5177FB717D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703"/>
                <a:ext cx="953" cy="14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46" name="Rectangle 1935">
                <a:extLst>
                  <a:ext uri="{FF2B5EF4-FFF2-40B4-BE49-F238E27FC236}">
                    <a16:creationId xmlns:a16="http://schemas.microsoft.com/office/drawing/2014/main" id="{8D8440E2-351B-45CA-B5A1-CCD0F2410E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717"/>
                <a:ext cx="953" cy="15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47" name="Rectangle 1936">
                <a:extLst>
                  <a:ext uri="{FF2B5EF4-FFF2-40B4-BE49-F238E27FC236}">
                    <a16:creationId xmlns:a16="http://schemas.microsoft.com/office/drawing/2014/main" id="{4B3914F1-0615-4221-B326-87FA1670E5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732"/>
                <a:ext cx="953" cy="14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48" name="Rectangle 1937">
                <a:extLst>
                  <a:ext uri="{FF2B5EF4-FFF2-40B4-BE49-F238E27FC236}">
                    <a16:creationId xmlns:a16="http://schemas.microsoft.com/office/drawing/2014/main" id="{86453FCF-AFC5-4837-91C7-89846B6711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746"/>
                <a:ext cx="953" cy="15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49" name="Rectangle 1938">
                <a:extLst>
                  <a:ext uri="{FF2B5EF4-FFF2-40B4-BE49-F238E27FC236}">
                    <a16:creationId xmlns:a16="http://schemas.microsoft.com/office/drawing/2014/main" id="{E4469060-1E1C-48D4-AF9D-B96DB5772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761"/>
                <a:ext cx="953" cy="15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50" name="Rectangle 1939">
                <a:extLst>
                  <a:ext uri="{FF2B5EF4-FFF2-40B4-BE49-F238E27FC236}">
                    <a16:creationId xmlns:a16="http://schemas.microsoft.com/office/drawing/2014/main" id="{10387A5C-3BDC-4316-9653-D1D5A3CCB1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776"/>
                <a:ext cx="953" cy="14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51" name="Rectangle 1940">
                <a:extLst>
                  <a:ext uri="{FF2B5EF4-FFF2-40B4-BE49-F238E27FC236}">
                    <a16:creationId xmlns:a16="http://schemas.microsoft.com/office/drawing/2014/main" id="{EC239795-62C7-4A3C-8F57-261045A42D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790"/>
                <a:ext cx="953" cy="15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52" name="Rectangle 1941">
                <a:extLst>
                  <a:ext uri="{FF2B5EF4-FFF2-40B4-BE49-F238E27FC236}">
                    <a16:creationId xmlns:a16="http://schemas.microsoft.com/office/drawing/2014/main" id="{64B767AE-A651-4D13-9865-D6A72CC0CC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805"/>
                <a:ext cx="953" cy="14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53" name="Rectangle 1942">
                <a:extLst>
                  <a:ext uri="{FF2B5EF4-FFF2-40B4-BE49-F238E27FC236}">
                    <a16:creationId xmlns:a16="http://schemas.microsoft.com/office/drawing/2014/main" id="{9291AE28-36C5-4794-9621-63694350C2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819"/>
                <a:ext cx="953" cy="15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54" name="Rectangle 1943">
                <a:extLst>
                  <a:ext uri="{FF2B5EF4-FFF2-40B4-BE49-F238E27FC236}">
                    <a16:creationId xmlns:a16="http://schemas.microsoft.com/office/drawing/2014/main" id="{2E6E887F-6515-4E2F-8CF5-2B89447C77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834"/>
                <a:ext cx="953" cy="14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55" name="Rectangle 1944">
                <a:extLst>
                  <a:ext uri="{FF2B5EF4-FFF2-40B4-BE49-F238E27FC236}">
                    <a16:creationId xmlns:a16="http://schemas.microsoft.com/office/drawing/2014/main" id="{8CF5B44C-D3EC-4E5F-9ECA-32CA0FA373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848"/>
                <a:ext cx="953" cy="15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56" name="Rectangle 1945">
                <a:extLst>
                  <a:ext uri="{FF2B5EF4-FFF2-40B4-BE49-F238E27FC236}">
                    <a16:creationId xmlns:a16="http://schemas.microsoft.com/office/drawing/2014/main" id="{1710ED6E-33B8-419F-BFEA-CBD5A9DBF0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863"/>
                <a:ext cx="953" cy="15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57" name="Rectangle 1946">
                <a:extLst>
                  <a:ext uri="{FF2B5EF4-FFF2-40B4-BE49-F238E27FC236}">
                    <a16:creationId xmlns:a16="http://schemas.microsoft.com/office/drawing/2014/main" id="{3B31AB02-3683-400A-84BB-4CABCA5F5D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878"/>
                <a:ext cx="953" cy="7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58" name="Rectangle 1947">
                <a:extLst>
                  <a:ext uri="{FF2B5EF4-FFF2-40B4-BE49-F238E27FC236}">
                    <a16:creationId xmlns:a16="http://schemas.microsoft.com/office/drawing/2014/main" id="{619A5E8D-D6C5-4A42-AD52-76833F99EE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448"/>
                <a:ext cx="953" cy="43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59" name="Rectangle 1948">
                <a:extLst>
                  <a:ext uri="{FF2B5EF4-FFF2-40B4-BE49-F238E27FC236}">
                    <a16:creationId xmlns:a16="http://schemas.microsoft.com/office/drawing/2014/main" id="{8D27BDCF-B8D1-4A62-B1AA-AE563B95D8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441"/>
                <a:ext cx="953" cy="14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60" name="Rectangle 1949">
                <a:extLst>
                  <a:ext uri="{FF2B5EF4-FFF2-40B4-BE49-F238E27FC236}">
                    <a16:creationId xmlns:a16="http://schemas.microsoft.com/office/drawing/2014/main" id="{2BA15B1B-6117-414C-8268-1DAB44A117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455"/>
                <a:ext cx="953" cy="15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61" name="Rectangle 1950">
                <a:extLst>
                  <a:ext uri="{FF2B5EF4-FFF2-40B4-BE49-F238E27FC236}">
                    <a16:creationId xmlns:a16="http://schemas.microsoft.com/office/drawing/2014/main" id="{09218D9E-14AB-4E84-84BA-52CC2D80D4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470"/>
                <a:ext cx="953" cy="14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62" name="Rectangle 1951">
                <a:extLst>
                  <a:ext uri="{FF2B5EF4-FFF2-40B4-BE49-F238E27FC236}">
                    <a16:creationId xmlns:a16="http://schemas.microsoft.com/office/drawing/2014/main" id="{EB96F55E-91A4-4908-AEEA-65C5669484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484"/>
                <a:ext cx="953" cy="15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63" name="Rectangle 1952">
                <a:extLst>
                  <a:ext uri="{FF2B5EF4-FFF2-40B4-BE49-F238E27FC236}">
                    <a16:creationId xmlns:a16="http://schemas.microsoft.com/office/drawing/2014/main" id="{E7ADD90A-136A-4C75-BD92-0FEBCB945B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499"/>
                <a:ext cx="953" cy="14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64" name="Rectangle 1953">
                <a:extLst>
                  <a:ext uri="{FF2B5EF4-FFF2-40B4-BE49-F238E27FC236}">
                    <a16:creationId xmlns:a16="http://schemas.microsoft.com/office/drawing/2014/main" id="{541C0BBD-0E9A-4EC7-B755-2DCBD026D7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513"/>
                <a:ext cx="953" cy="15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65" name="Rectangle 1954">
                <a:extLst>
                  <a:ext uri="{FF2B5EF4-FFF2-40B4-BE49-F238E27FC236}">
                    <a16:creationId xmlns:a16="http://schemas.microsoft.com/office/drawing/2014/main" id="{2B32CD03-341A-4FE0-B0E1-CDCC79AD2E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528"/>
                <a:ext cx="953" cy="15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66" name="Rectangle 1955">
                <a:extLst>
                  <a:ext uri="{FF2B5EF4-FFF2-40B4-BE49-F238E27FC236}">
                    <a16:creationId xmlns:a16="http://schemas.microsoft.com/office/drawing/2014/main" id="{29723930-FDF4-48E9-B300-BF612DA475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543"/>
                <a:ext cx="953" cy="14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67" name="Rectangle 1956">
                <a:extLst>
                  <a:ext uri="{FF2B5EF4-FFF2-40B4-BE49-F238E27FC236}">
                    <a16:creationId xmlns:a16="http://schemas.microsoft.com/office/drawing/2014/main" id="{3044EF46-16A4-4748-8ADD-FC120F2A2D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557"/>
                <a:ext cx="953" cy="15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68" name="Rectangle 1957">
                <a:extLst>
                  <a:ext uri="{FF2B5EF4-FFF2-40B4-BE49-F238E27FC236}">
                    <a16:creationId xmlns:a16="http://schemas.microsoft.com/office/drawing/2014/main" id="{02D19C5B-8783-4427-AE37-9A2FA45028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572"/>
                <a:ext cx="953" cy="14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69" name="Rectangle 1958">
                <a:extLst>
                  <a:ext uri="{FF2B5EF4-FFF2-40B4-BE49-F238E27FC236}">
                    <a16:creationId xmlns:a16="http://schemas.microsoft.com/office/drawing/2014/main" id="{2AC827F2-86E4-413B-BD50-69EF4B9DFB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586"/>
                <a:ext cx="953" cy="15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70" name="Rectangle 1959">
                <a:extLst>
                  <a:ext uri="{FF2B5EF4-FFF2-40B4-BE49-F238E27FC236}">
                    <a16:creationId xmlns:a16="http://schemas.microsoft.com/office/drawing/2014/main" id="{3D0FA68A-6FB9-4C13-84A3-469DB0421F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601"/>
                <a:ext cx="953" cy="14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71" name="Rectangle 1960">
                <a:extLst>
                  <a:ext uri="{FF2B5EF4-FFF2-40B4-BE49-F238E27FC236}">
                    <a16:creationId xmlns:a16="http://schemas.microsoft.com/office/drawing/2014/main" id="{DC765DA1-0943-44A9-8BAB-146BA63A20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615"/>
                <a:ext cx="953" cy="15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72" name="Rectangle 1961">
                <a:extLst>
                  <a:ext uri="{FF2B5EF4-FFF2-40B4-BE49-F238E27FC236}">
                    <a16:creationId xmlns:a16="http://schemas.microsoft.com/office/drawing/2014/main" id="{5336FAA6-2A39-4169-81E4-05576B4863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630"/>
                <a:ext cx="953" cy="15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73" name="Rectangle 1962">
                <a:extLst>
                  <a:ext uri="{FF2B5EF4-FFF2-40B4-BE49-F238E27FC236}">
                    <a16:creationId xmlns:a16="http://schemas.microsoft.com/office/drawing/2014/main" id="{D3A7AC61-36E4-47AB-817E-2A6FE47C55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645"/>
                <a:ext cx="953" cy="14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74" name="Rectangle 1963">
                <a:extLst>
                  <a:ext uri="{FF2B5EF4-FFF2-40B4-BE49-F238E27FC236}">
                    <a16:creationId xmlns:a16="http://schemas.microsoft.com/office/drawing/2014/main" id="{848795B7-7169-4B9F-836F-12BF411EB6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659"/>
                <a:ext cx="953" cy="14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75" name="Rectangle 1964">
                <a:extLst>
                  <a:ext uri="{FF2B5EF4-FFF2-40B4-BE49-F238E27FC236}">
                    <a16:creationId xmlns:a16="http://schemas.microsoft.com/office/drawing/2014/main" id="{08342AAE-069F-4A9B-9DEB-D7662D13A1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673"/>
                <a:ext cx="953" cy="15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76" name="Rectangle 1965">
                <a:extLst>
                  <a:ext uri="{FF2B5EF4-FFF2-40B4-BE49-F238E27FC236}">
                    <a16:creationId xmlns:a16="http://schemas.microsoft.com/office/drawing/2014/main" id="{4083E615-AE2B-434B-A80A-0E9F6F8EEA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688"/>
                <a:ext cx="953" cy="15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77" name="Rectangle 1966">
                <a:extLst>
                  <a:ext uri="{FF2B5EF4-FFF2-40B4-BE49-F238E27FC236}">
                    <a16:creationId xmlns:a16="http://schemas.microsoft.com/office/drawing/2014/main" id="{1C715E14-451A-4399-B24C-B6119AD923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703"/>
                <a:ext cx="953" cy="14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78" name="Rectangle 1967">
                <a:extLst>
                  <a:ext uri="{FF2B5EF4-FFF2-40B4-BE49-F238E27FC236}">
                    <a16:creationId xmlns:a16="http://schemas.microsoft.com/office/drawing/2014/main" id="{94AA2DA3-0B2C-4A37-B03A-0573123A23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717"/>
                <a:ext cx="953" cy="15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79" name="Rectangle 1968">
                <a:extLst>
                  <a:ext uri="{FF2B5EF4-FFF2-40B4-BE49-F238E27FC236}">
                    <a16:creationId xmlns:a16="http://schemas.microsoft.com/office/drawing/2014/main" id="{22F737C7-76B6-4DF9-AB0D-3BE1E50505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732"/>
                <a:ext cx="953" cy="14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80" name="Rectangle 1969">
                <a:extLst>
                  <a:ext uri="{FF2B5EF4-FFF2-40B4-BE49-F238E27FC236}">
                    <a16:creationId xmlns:a16="http://schemas.microsoft.com/office/drawing/2014/main" id="{6C781CBA-0F46-4502-9CBA-1DAACE8CF5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746"/>
                <a:ext cx="953" cy="15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81" name="Rectangle 1970">
                <a:extLst>
                  <a:ext uri="{FF2B5EF4-FFF2-40B4-BE49-F238E27FC236}">
                    <a16:creationId xmlns:a16="http://schemas.microsoft.com/office/drawing/2014/main" id="{8186987C-6202-4D33-911A-372E60B726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761"/>
                <a:ext cx="953" cy="15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82" name="Rectangle 1971">
                <a:extLst>
                  <a:ext uri="{FF2B5EF4-FFF2-40B4-BE49-F238E27FC236}">
                    <a16:creationId xmlns:a16="http://schemas.microsoft.com/office/drawing/2014/main" id="{90B0AF9B-622C-4B12-B091-81CAE1CA30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776"/>
                <a:ext cx="953" cy="14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83" name="Rectangle 1972">
                <a:extLst>
                  <a:ext uri="{FF2B5EF4-FFF2-40B4-BE49-F238E27FC236}">
                    <a16:creationId xmlns:a16="http://schemas.microsoft.com/office/drawing/2014/main" id="{3849F2B8-3602-4C0E-B3F3-24497E3F63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790"/>
                <a:ext cx="953" cy="15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84" name="Rectangle 1973">
                <a:extLst>
                  <a:ext uri="{FF2B5EF4-FFF2-40B4-BE49-F238E27FC236}">
                    <a16:creationId xmlns:a16="http://schemas.microsoft.com/office/drawing/2014/main" id="{88806048-118A-4C74-92C6-31FD92EFF7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805"/>
                <a:ext cx="953" cy="14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85" name="Rectangle 1974">
                <a:extLst>
                  <a:ext uri="{FF2B5EF4-FFF2-40B4-BE49-F238E27FC236}">
                    <a16:creationId xmlns:a16="http://schemas.microsoft.com/office/drawing/2014/main" id="{0D165A51-A6A0-4C14-8E6E-AE9FCC1AB7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819"/>
                <a:ext cx="953" cy="15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86" name="Rectangle 1975">
                <a:extLst>
                  <a:ext uri="{FF2B5EF4-FFF2-40B4-BE49-F238E27FC236}">
                    <a16:creationId xmlns:a16="http://schemas.microsoft.com/office/drawing/2014/main" id="{4A8B68B9-81C2-493C-A034-20BCB8E2DE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834"/>
                <a:ext cx="953" cy="14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87" name="Rectangle 1976">
                <a:extLst>
                  <a:ext uri="{FF2B5EF4-FFF2-40B4-BE49-F238E27FC236}">
                    <a16:creationId xmlns:a16="http://schemas.microsoft.com/office/drawing/2014/main" id="{1254B7AD-0FC1-43E0-A559-F644F5A254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848"/>
                <a:ext cx="953" cy="15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88" name="Rectangle 1977">
                <a:extLst>
                  <a:ext uri="{FF2B5EF4-FFF2-40B4-BE49-F238E27FC236}">
                    <a16:creationId xmlns:a16="http://schemas.microsoft.com/office/drawing/2014/main" id="{15F12BD6-9A8F-4E05-A411-4F68BF9F86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863"/>
                <a:ext cx="953" cy="15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89" name="Rectangle 1978">
                <a:extLst>
                  <a:ext uri="{FF2B5EF4-FFF2-40B4-BE49-F238E27FC236}">
                    <a16:creationId xmlns:a16="http://schemas.microsoft.com/office/drawing/2014/main" id="{814C3EC4-29D1-45B0-9F31-4479A20FBF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878"/>
                <a:ext cx="953" cy="7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90" name="Rectangle 1979">
                <a:extLst>
                  <a:ext uri="{FF2B5EF4-FFF2-40B4-BE49-F238E27FC236}">
                    <a16:creationId xmlns:a16="http://schemas.microsoft.com/office/drawing/2014/main" id="{5FC5BD3D-B70A-4DC7-A0D0-F2A8230301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441"/>
                <a:ext cx="861" cy="14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91" name="Rectangle 1980">
                <a:extLst>
                  <a:ext uri="{FF2B5EF4-FFF2-40B4-BE49-F238E27FC236}">
                    <a16:creationId xmlns:a16="http://schemas.microsoft.com/office/drawing/2014/main" id="{C6F7F976-B3CF-4DF4-A12D-B88EC12CED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455"/>
                <a:ext cx="861" cy="15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92" name="Rectangle 1981">
                <a:extLst>
                  <a:ext uri="{FF2B5EF4-FFF2-40B4-BE49-F238E27FC236}">
                    <a16:creationId xmlns:a16="http://schemas.microsoft.com/office/drawing/2014/main" id="{D0A4D04D-4AFD-4EB4-ADBB-306D6FA93D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470"/>
                <a:ext cx="861" cy="14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93" name="Rectangle 1982">
                <a:extLst>
                  <a:ext uri="{FF2B5EF4-FFF2-40B4-BE49-F238E27FC236}">
                    <a16:creationId xmlns:a16="http://schemas.microsoft.com/office/drawing/2014/main" id="{D7AC5A84-3614-4210-8453-71761F0166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484"/>
                <a:ext cx="861" cy="15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94" name="Rectangle 1983">
                <a:extLst>
                  <a:ext uri="{FF2B5EF4-FFF2-40B4-BE49-F238E27FC236}">
                    <a16:creationId xmlns:a16="http://schemas.microsoft.com/office/drawing/2014/main" id="{020D7046-B810-4981-9EC9-0D77DC62B8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499"/>
                <a:ext cx="861" cy="14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95" name="Rectangle 1984">
                <a:extLst>
                  <a:ext uri="{FF2B5EF4-FFF2-40B4-BE49-F238E27FC236}">
                    <a16:creationId xmlns:a16="http://schemas.microsoft.com/office/drawing/2014/main" id="{608878E5-8BAF-4735-8956-8CEDD2AC12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513"/>
                <a:ext cx="861" cy="15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96" name="Rectangle 1985">
                <a:extLst>
                  <a:ext uri="{FF2B5EF4-FFF2-40B4-BE49-F238E27FC236}">
                    <a16:creationId xmlns:a16="http://schemas.microsoft.com/office/drawing/2014/main" id="{52FA5941-A5E8-444E-9C2E-2B12663AB9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528"/>
                <a:ext cx="861" cy="15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97" name="Rectangle 1986">
                <a:extLst>
                  <a:ext uri="{FF2B5EF4-FFF2-40B4-BE49-F238E27FC236}">
                    <a16:creationId xmlns:a16="http://schemas.microsoft.com/office/drawing/2014/main" id="{CED39A7F-EA4D-4ECE-87BF-E684BBB5F0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543"/>
                <a:ext cx="861" cy="14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98" name="Rectangle 1987">
                <a:extLst>
                  <a:ext uri="{FF2B5EF4-FFF2-40B4-BE49-F238E27FC236}">
                    <a16:creationId xmlns:a16="http://schemas.microsoft.com/office/drawing/2014/main" id="{171E84BD-55A3-4B8C-BDDC-4302D1883A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557"/>
                <a:ext cx="861" cy="15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99" name="Rectangle 1988">
                <a:extLst>
                  <a:ext uri="{FF2B5EF4-FFF2-40B4-BE49-F238E27FC236}">
                    <a16:creationId xmlns:a16="http://schemas.microsoft.com/office/drawing/2014/main" id="{4B5A3128-9F33-4717-AF97-6255052019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572"/>
                <a:ext cx="861" cy="14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00" name="Rectangle 1989">
                <a:extLst>
                  <a:ext uri="{FF2B5EF4-FFF2-40B4-BE49-F238E27FC236}">
                    <a16:creationId xmlns:a16="http://schemas.microsoft.com/office/drawing/2014/main" id="{A2E9F63A-B1A2-4F76-A400-5534062745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586"/>
                <a:ext cx="861" cy="15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01" name="Rectangle 1990">
                <a:extLst>
                  <a:ext uri="{FF2B5EF4-FFF2-40B4-BE49-F238E27FC236}">
                    <a16:creationId xmlns:a16="http://schemas.microsoft.com/office/drawing/2014/main" id="{65E17DAF-418F-4B86-96FD-7620E95BC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601"/>
                <a:ext cx="861" cy="14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02" name="Rectangle 1991">
                <a:extLst>
                  <a:ext uri="{FF2B5EF4-FFF2-40B4-BE49-F238E27FC236}">
                    <a16:creationId xmlns:a16="http://schemas.microsoft.com/office/drawing/2014/main" id="{71387EF3-36C5-4ED7-B21E-689D6D2B9F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615"/>
                <a:ext cx="861" cy="15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03" name="Rectangle 1992">
                <a:extLst>
                  <a:ext uri="{FF2B5EF4-FFF2-40B4-BE49-F238E27FC236}">
                    <a16:creationId xmlns:a16="http://schemas.microsoft.com/office/drawing/2014/main" id="{F3FB6B50-376C-43C7-90A7-3777B11C6C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630"/>
                <a:ext cx="861" cy="15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04" name="Rectangle 1993">
                <a:extLst>
                  <a:ext uri="{FF2B5EF4-FFF2-40B4-BE49-F238E27FC236}">
                    <a16:creationId xmlns:a16="http://schemas.microsoft.com/office/drawing/2014/main" id="{1380162B-9BEA-412A-B020-0C6049D9BA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645"/>
                <a:ext cx="861" cy="14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05" name="Rectangle 1994">
                <a:extLst>
                  <a:ext uri="{FF2B5EF4-FFF2-40B4-BE49-F238E27FC236}">
                    <a16:creationId xmlns:a16="http://schemas.microsoft.com/office/drawing/2014/main" id="{68118E51-A055-442B-9BAA-26F31DAD92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659"/>
                <a:ext cx="861" cy="14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06" name="Rectangle 1995">
                <a:extLst>
                  <a:ext uri="{FF2B5EF4-FFF2-40B4-BE49-F238E27FC236}">
                    <a16:creationId xmlns:a16="http://schemas.microsoft.com/office/drawing/2014/main" id="{AD3CF516-FCF7-4DF6-9EA1-801D79C44A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673"/>
                <a:ext cx="861" cy="15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07" name="Rectangle 1996">
                <a:extLst>
                  <a:ext uri="{FF2B5EF4-FFF2-40B4-BE49-F238E27FC236}">
                    <a16:creationId xmlns:a16="http://schemas.microsoft.com/office/drawing/2014/main" id="{B207232D-6F3C-4537-A4DD-D196EE7B80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688"/>
                <a:ext cx="861" cy="15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08" name="Rectangle 1997">
                <a:extLst>
                  <a:ext uri="{FF2B5EF4-FFF2-40B4-BE49-F238E27FC236}">
                    <a16:creationId xmlns:a16="http://schemas.microsoft.com/office/drawing/2014/main" id="{C6E108B1-0A14-4CCD-A8A2-08960E8FBE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703"/>
                <a:ext cx="861" cy="14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09" name="Rectangle 1998">
                <a:extLst>
                  <a:ext uri="{FF2B5EF4-FFF2-40B4-BE49-F238E27FC236}">
                    <a16:creationId xmlns:a16="http://schemas.microsoft.com/office/drawing/2014/main" id="{ED8F74AB-4CB7-44F2-9C71-C221D98034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717"/>
                <a:ext cx="861" cy="15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10" name="Rectangle 1999">
                <a:extLst>
                  <a:ext uri="{FF2B5EF4-FFF2-40B4-BE49-F238E27FC236}">
                    <a16:creationId xmlns:a16="http://schemas.microsoft.com/office/drawing/2014/main" id="{B0C3F030-F0FE-49A2-BB94-FE9E73F6E4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732"/>
                <a:ext cx="861" cy="14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11" name="Rectangle 2000">
                <a:extLst>
                  <a:ext uri="{FF2B5EF4-FFF2-40B4-BE49-F238E27FC236}">
                    <a16:creationId xmlns:a16="http://schemas.microsoft.com/office/drawing/2014/main" id="{3124FF1A-5804-409F-80A8-9C49ECDD5E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746"/>
                <a:ext cx="861" cy="15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12" name="Rectangle 2001">
                <a:extLst>
                  <a:ext uri="{FF2B5EF4-FFF2-40B4-BE49-F238E27FC236}">
                    <a16:creationId xmlns:a16="http://schemas.microsoft.com/office/drawing/2014/main" id="{825D7C3B-79A2-4B80-B779-4A733BD7FB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761"/>
                <a:ext cx="861" cy="15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13" name="Rectangle 2002">
                <a:extLst>
                  <a:ext uri="{FF2B5EF4-FFF2-40B4-BE49-F238E27FC236}">
                    <a16:creationId xmlns:a16="http://schemas.microsoft.com/office/drawing/2014/main" id="{92808461-E2F1-4760-AA07-9A0E568CF1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776"/>
                <a:ext cx="861" cy="14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14" name="Rectangle 2003">
                <a:extLst>
                  <a:ext uri="{FF2B5EF4-FFF2-40B4-BE49-F238E27FC236}">
                    <a16:creationId xmlns:a16="http://schemas.microsoft.com/office/drawing/2014/main" id="{75433249-8786-469F-A754-2300E6D72E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790"/>
                <a:ext cx="861" cy="15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15" name="Rectangle 2004">
                <a:extLst>
                  <a:ext uri="{FF2B5EF4-FFF2-40B4-BE49-F238E27FC236}">
                    <a16:creationId xmlns:a16="http://schemas.microsoft.com/office/drawing/2014/main" id="{DA1E2829-0E21-4AD0-BC71-6506509AF1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805"/>
                <a:ext cx="861" cy="14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16" name="Rectangle 2005">
                <a:extLst>
                  <a:ext uri="{FF2B5EF4-FFF2-40B4-BE49-F238E27FC236}">
                    <a16:creationId xmlns:a16="http://schemas.microsoft.com/office/drawing/2014/main" id="{C577AA96-7F70-48B8-8101-8C15B42F90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819"/>
                <a:ext cx="861" cy="15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17" name="Rectangle 2006">
                <a:extLst>
                  <a:ext uri="{FF2B5EF4-FFF2-40B4-BE49-F238E27FC236}">
                    <a16:creationId xmlns:a16="http://schemas.microsoft.com/office/drawing/2014/main" id="{2FC1D5C5-5BEA-4969-B4CF-CE8868F6D1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834"/>
                <a:ext cx="861" cy="14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18" name="Rectangle 2007">
                <a:extLst>
                  <a:ext uri="{FF2B5EF4-FFF2-40B4-BE49-F238E27FC236}">
                    <a16:creationId xmlns:a16="http://schemas.microsoft.com/office/drawing/2014/main" id="{819C6A19-DACB-4D26-BE84-FDA2DEAE08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848"/>
                <a:ext cx="861" cy="15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19" name="Rectangle 2008">
                <a:extLst>
                  <a:ext uri="{FF2B5EF4-FFF2-40B4-BE49-F238E27FC236}">
                    <a16:creationId xmlns:a16="http://schemas.microsoft.com/office/drawing/2014/main" id="{F7F0D82D-857B-49D5-A2C7-2BCB2C7865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863"/>
                <a:ext cx="861" cy="15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20" name="Rectangle 2009">
                <a:extLst>
                  <a:ext uri="{FF2B5EF4-FFF2-40B4-BE49-F238E27FC236}">
                    <a16:creationId xmlns:a16="http://schemas.microsoft.com/office/drawing/2014/main" id="{FDB74FBF-035E-4073-BA34-6D65771C7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878"/>
                <a:ext cx="861" cy="7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21" name="Rectangle 2010">
                <a:extLst>
                  <a:ext uri="{FF2B5EF4-FFF2-40B4-BE49-F238E27FC236}">
                    <a16:creationId xmlns:a16="http://schemas.microsoft.com/office/drawing/2014/main" id="{721E5D65-50D6-48FE-9FF0-FC8F073B9E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448"/>
                <a:ext cx="861" cy="43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22" name="Rectangle 2011">
                <a:extLst>
                  <a:ext uri="{FF2B5EF4-FFF2-40B4-BE49-F238E27FC236}">
                    <a16:creationId xmlns:a16="http://schemas.microsoft.com/office/drawing/2014/main" id="{FE3EEBC7-C1CC-4C2E-89F7-EC3EEFFB93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441"/>
                <a:ext cx="861" cy="14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23" name="Rectangle 2012">
                <a:extLst>
                  <a:ext uri="{FF2B5EF4-FFF2-40B4-BE49-F238E27FC236}">
                    <a16:creationId xmlns:a16="http://schemas.microsoft.com/office/drawing/2014/main" id="{311EF13A-8C88-4AC4-869C-2F8DE259B2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455"/>
                <a:ext cx="861" cy="15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24" name="Rectangle 2013">
                <a:extLst>
                  <a:ext uri="{FF2B5EF4-FFF2-40B4-BE49-F238E27FC236}">
                    <a16:creationId xmlns:a16="http://schemas.microsoft.com/office/drawing/2014/main" id="{D98A56BE-543A-477C-8761-2A8E22AA4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470"/>
                <a:ext cx="861" cy="14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25" name="Rectangle 2014">
                <a:extLst>
                  <a:ext uri="{FF2B5EF4-FFF2-40B4-BE49-F238E27FC236}">
                    <a16:creationId xmlns:a16="http://schemas.microsoft.com/office/drawing/2014/main" id="{00B58A04-5229-4EC3-9EC2-5E1B3A154B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484"/>
                <a:ext cx="861" cy="15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26" name="Rectangle 2015">
                <a:extLst>
                  <a:ext uri="{FF2B5EF4-FFF2-40B4-BE49-F238E27FC236}">
                    <a16:creationId xmlns:a16="http://schemas.microsoft.com/office/drawing/2014/main" id="{872CEB5C-4ECF-4509-88D4-772AE65CB8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499"/>
                <a:ext cx="861" cy="14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27" name="Rectangle 2016">
                <a:extLst>
                  <a:ext uri="{FF2B5EF4-FFF2-40B4-BE49-F238E27FC236}">
                    <a16:creationId xmlns:a16="http://schemas.microsoft.com/office/drawing/2014/main" id="{D3C178DE-180D-4214-9B1E-CDBD86CE06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513"/>
                <a:ext cx="861" cy="15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28" name="Rectangle 2017">
                <a:extLst>
                  <a:ext uri="{FF2B5EF4-FFF2-40B4-BE49-F238E27FC236}">
                    <a16:creationId xmlns:a16="http://schemas.microsoft.com/office/drawing/2014/main" id="{F1C62EA3-8243-4974-8A44-6983584EA5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528"/>
                <a:ext cx="861" cy="15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29" name="Rectangle 2018">
                <a:extLst>
                  <a:ext uri="{FF2B5EF4-FFF2-40B4-BE49-F238E27FC236}">
                    <a16:creationId xmlns:a16="http://schemas.microsoft.com/office/drawing/2014/main" id="{DA7F6C12-BE3D-490A-BA5F-49C9E1BF20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543"/>
                <a:ext cx="861" cy="14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30" name="Rectangle 2019">
                <a:extLst>
                  <a:ext uri="{FF2B5EF4-FFF2-40B4-BE49-F238E27FC236}">
                    <a16:creationId xmlns:a16="http://schemas.microsoft.com/office/drawing/2014/main" id="{4DE8BB1E-A15F-4E36-A47A-B6B822C3DA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557"/>
                <a:ext cx="861" cy="15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31" name="Rectangle 2020">
                <a:extLst>
                  <a:ext uri="{FF2B5EF4-FFF2-40B4-BE49-F238E27FC236}">
                    <a16:creationId xmlns:a16="http://schemas.microsoft.com/office/drawing/2014/main" id="{234C2BFD-5D61-4A6F-8BBA-D720A617F4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572"/>
                <a:ext cx="861" cy="14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</p:grpSp>
        <p:grpSp>
          <p:nvGrpSpPr>
            <p:cNvPr id="119823" name="Group 2021">
              <a:extLst>
                <a:ext uri="{FF2B5EF4-FFF2-40B4-BE49-F238E27FC236}">
                  <a16:creationId xmlns:a16="http://schemas.microsoft.com/office/drawing/2014/main" id="{3D785DC1-4596-4395-908A-2441A7FF83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7" y="3586"/>
              <a:ext cx="4940" cy="587"/>
              <a:chOff x="457" y="3586"/>
              <a:chExt cx="4940" cy="587"/>
            </a:xfrm>
          </p:grpSpPr>
          <p:sp>
            <p:nvSpPr>
              <p:cNvPr id="119932" name="Rectangle 2022">
                <a:extLst>
                  <a:ext uri="{FF2B5EF4-FFF2-40B4-BE49-F238E27FC236}">
                    <a16:creationId xmlns:a16="http://schemas.microsoft.com/office/drawing/2014/main" id="{689E73D3-FFF5-431C-9336-C75BBB9423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586"/>
                <a:ext cx="861" cy="15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33" name="Rectangle 2023">
                <a:extLst>
                  <a:ext uri="{FF2B5EF4-FFF2-40B4-BE49-F238E27FC236}">
                    <a16:creationId xmlns:a16="http://schemas.microsoft.com/office/drawing/2014/main" id="{44DFA427-41AB-4039-BFCC-70AED151C1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601"/>
                <a:ext cx="861" cy="14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34" name="Rectangle 2024">
                <a:extLst>
                  <a:ext uri="{FF2B5EF4-FFF2-40B4-BE49-F238E27FC236}">
                    <a16:creationId xmlns:a16="http://schemas.microsoft.com/office/drawing/2014/main" id="{F20FF196-0575-4F21-A24C-E6062857CB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615"/>
                <a:ext cx="861" cy="15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35" name="Rectangle 2025">
                <a:extLst>
                  <a:ext uri="{FF2B5EF4-FFF2-40B4-BE49-F238E27FC236}">
                    <a16:creationId xmlns:a16="http://schemas.microsoft.com/office/drawing/2014/main" id="{E6725BB8-7C98-4A4D-8176-1F5232DA9D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630"/>
                <a:ext cx="861" cy="15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36" name="Rectangle 2026">
                <a:extLst>
                  <a:ext uri="{FF2B5EF4-FFF2-40B4-BE49-F238E27FC236}">
                    <a16:creationId xmlns:a16="http://schemas.microsoft.com/office/drawing/2014/main" id="{45BA5DC2-1858-4F69-AD44-FD281570E1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645"/>
                <a:ext cx="861" cy="14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37" name="Rectangle 2027">
                <a:extLst>
                  <a:ext uri="{FF2B5EF4-FFF2-40B4-BE49-F238E27FC236}">
                    <a16:creationId xmlns:a16="http://schemas.microsoft.com/office/drawing/2014/main" id="{C0D67EED-684A-4B27-9671-66191CA0E9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659"/>
                <a:ext cx="861" cy="14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38" name="Rectangle 2028">
                <a:extLst>
                  <a:ext uri="{FF2B5EF4-FFF2-40B4-BE49-F238E27FC236}">
                    <a16:creationId xmlns:a16="http://schemas.microsoft.com/office/drawing/2014/main" id="{1119B1E7-00A1-4BA0-87F3-BB40234330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673"/>
                <a:ext cx="861" cy="15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39" name="Rectangle 2029">
                <a:extLst>
                  <a:ext uri="{FF2B5EF4-FFF2-40B4-BE49-F238E27FC236}">
                    <a16:creationId xmlns:a16="http://schemas.microsoft.com/office/drawing/2014/main" id="{4611CDC3-67E8-4572-A928-903C099543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688"/>
                <a:ext cx="861" cy="15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40" name="Rectangle 2030">
                <a:extLst>
                  <a:ext uri="{FF2B5EF4-FFF2-40B4-BE49-F238E27FC236}">
                    <a16:creationId xmlns:a16="http://schemas.microsoft.com/office/drawing/2014/main" id="{15DB0045-2452-45B7-890F-22B422F52F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703"/>
                <a:ext cx="861" cy="14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41" name="Rectangle 2031">
                <a:extLst>
                  <a:ext uri="{FF2B5EF4-FFF2-40B4-BE49-F238E27FC236}">
                    <a16:creationId xmlns:a16="http://schemas.microsoft.com/office/drawing/2014/main" id="{348A94B1-C163-4EF4-BCC8-B0DD9D8B4E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717"/>
                <a:ext cx="861" cy="15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42" name="Rectangle 2032">
                <a:extLst>
                  <a:ext uri="{FF2B5EF4-FFF2-40B4-BE49-F238E27FC236}">
                    <a16:creationId xmlns:a16="http://schemas.microsoft.com/office/drawing/2014/main" id="{F65B5995-A28C-4ECD-BFC2-2AA02E541A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732"/>
                <a:ext cx="861" cy="14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43" name="Rectangle 2033">
                <a:extLst>
                  <a:ext uri="{FF2B5EF4-FFF2-40B4-BE49-F238E27FC236}">
                    <a16:creationId xmlns:a16="http://schemas.microsoft.com/office/drawing/2014/main" id="{4C6A75BE-BC6E-456B-B1E7-E3556F8FA7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746"/>
                <a:ext cx="861" cy="15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44" name="Rectangle 2034">
                <a:extLst>
                  <a:ext uri="{FF2B5EF4-FFF2-40B4-BE49-F238E27FC236}">
                    <a16:creationId xmlns:a16="http://schemas.microsoft.com/office/drawing/2014/main" id="{EC021AFA-EDEA-480C-ACF0-5901DA0663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761"/>
                <a:ext cx="861" cy="15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45" name="Rectangle 2035">
                <a:extLst>
                  <a:ext uri="{FF2B5EF4-FFF2-40B4-BE49-F238E27FC236}">
                    <a16:creationId xmlns:a16="http://schemas.microsoft.com/office/drawing/2014/main" id="{F3BF5A9D-6100-4956-AD9F-91CB026579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776"/>
                <a:ext cx="861" cy="14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46" name="Rectangle 2036">
                <a:extLst>
                  <a:ext uri="{FF2B5EF4-FFF2-40B4-BE49-F238E27FC236}">
                    <a16:creationId xmlns:a16="http://schemas.microsoft.com/office/drawing/2014/main" id="{50F91C43-C9A7-465C-A517-E92EC3F28B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790"/>
                <a:ext cx="861" cy="15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47" name="Rectangle 2037">
                <a:extLst>
                  <a:ext uri="{FF2B5EF4-FFF2-40B4-BE49-F238E27FC236}">
                    <a16:creationId xmlns:a16="http://schemas.microsoft.com/office/drawing/2014/main" id="{71669B03-9C80-481A-9863-D097F0B11B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805"/>
                <a:ext cx="861" cy="14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48" name="Rectangle 2038">
                <a:extLst>
                  <a:ext uri="{FF2B5EF4-FFF2-40B4-BE49-F238E27FC236}">
                    <a16:creationId xmlns:a16="http://schemas.microsoft.com/office/drawing/2014/main" id="{497ED563-89F2-4FB8-BBE7-62E6B11A1C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819"/>
                <a:ext cx="861" cy="15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49" name="Rectangle 2039">
                <a:extLst>
                  <a:ext uri="{FF2B5EF4-FFF2-40B4-BE49-F238E27FC236}">
                    <a16:creationId xmlns:a16="http://schemas.microsoft.com/office/drawing/2014/main" id="{C0E66EC9-998F-40D3-B00E-2A399C455B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834"/>
                <a:ext cx="861" cy="14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50" name="Rectangle 2040">
                <a:extLst>
                  <a:ext uri="{FF2B5EF4-FFF2-40B4-BE49-F238E27FC236}">
                    <a16:creationId xmlns:a16="http://schemas.microsoft.com/office/drawing/2014/main" id="{D89F32E7-2D7A-42A8-BFB1-DEE5951348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848"/>
                <a:ext cx="861" cy="15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51" name="Rectangle 2041">
                <a:extLst>
                  <a:ext uri="{FF2B5EF4-FFF2-40B4-BE49-F238E27FC236}">
                    <a16:creationId xmlns:a16="http://schemas.microsoft.com/office/drawing/2014/main" id="{3D89CE6B-9C6A-49E7-9B3E-09346AD7D2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863"/>
                <a:ext cx="861" cy="15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52" name="Rectangle 2042">
                <a:extLst>
                  <a:ext uri="{FF2B5EF4-FFF2-40B4-BE49-F238E27FC236}">
                    <a16:creationId xmlns:a16="http://schemas.microsoft.com/office/drawing/2014/main" id="{19B1F2AD-3E99-4C70-93CE-3EFE9D64CD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878"/>
                <a:ext cx="861" cy="7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53" name="Rectangle 2043">
                <a:extLst>
                  <a:ext uri="{FF2B5EF4-FFF2-40B4-BE49-F238E27FC236}">
                    <a16:creationId xmlns:a16="http://schemas.microsoft.com/office/drawing/2014/main" id="{AC415988-0964-4679-84EE-291EF6ADCA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880"/>
                <a:ext cx="1452" cy="10"/>
              </a:xfrm>
              <a:prstGeom prst="rect">
                <a:avLst/>
              </a:prstGeom>
              <a:solidFill>
                <a:srgbClr val="F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54" name="Rectangle 2044">
                <a:extLst>
                  <a:ext uri="{FF2B5EF4-FFF2-40B4-BE49-F238E27FC236}">
                    <a16:creationId xmlns:a16="http://schemas.microsoft.com/office/drawing/2014/main" id="{3063411A-A4E3-4A96-8250-CC6AB05941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890"/>
                <a:ext cx="1452" cy="10"/>
              </a:xfrm>
              <a:prstGeom prst="rect">
                <a:avLst/>
              </a:prstGeom>
              <a:solidFill>
                <a:srgbClr val="F7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55" name="Rectangle 2045">
                <a:extLst>
                  <a:ext uri="{FF2B5EF4-FFF2-40B4-BE49-F238E27FC236}">
                    <a16:creationId xmlns:a16="http://schemas.microsoft.com/office/drawing/2014/main" id="{68DB91B8-8F20-4CED-A836-742F5525F6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900"/>
                <a:ext cx="1452" cy="9"/>
              </a:xfrm>
              <a:prstGeom prst="rect">
                <a:avLst/>
              </a:prstGeom>
              <a:solidFill>
                <a:srgbClr val="EF0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56" name="Rectangle 2046">
                <a:extLst>
                  <a:ext uri="{FF2B5EF4-FFF2-40B4-BE49-F238E27FC236}">
                    <a16:creationId xmlns:a16="http://schemas.microsoft.com/office/drawing/2014/main" id="{3E0FFEE5-E86E-4742-B4A8-90BB33B574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909"/>
                <a:ext cx="1452" cy="10"/>
              </a:xfrm>
              <a:prstGeom prst="rect">
                <a:avLst/>
              </a:prstGeom>
              <a:solidFill>
                <a:srgbClr val="E6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57" name="Rectangle 2047">
                <a:extLst>
                  <a:ext uri="{FF2B5EF4-FFF2-40B4-BE49-F238E27FC236}">
                    <a16:creationId xmlns:a16="http://schemas.microsoft.com/office/drawing/2014/main" id="{8A9F3768-68EC-4554-93DE-602038937F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919"/>
                <a:ext cx="1452" cy="9"/>
              </a:xfrm>
              <a:prstGeom prst="rect">
                <a:avLst/>
              </a:prstGeom>
              <a:solidFill>
                <a:srgbClr val="DE00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58" name="Rectangle 2048">
                <a:extLst>
                  <a:ext uri="{FF2B5EF4-FFF2-40B4-BE49-F238E27FC236}">
                    <a16:creationId xmlns:a16="http://schemas.microsoft.com/office/drawing/2014/main" id="{83B0DC6F-83B2-4EDC-B3FC-0C8DE4617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928"/>
                <a:ext cx="1452" cy="10"/>
              </a:xfrm>
              <a:prstGeom prst="rect">
                <a:avLst/>
              </a:prstGeom>
              <a:solidFill>
                <a:srgbClr val="D5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59" name="Rectangle 2049">
                <a:extLst>
                  <a:ext uri="{FF2B5EF4-FFF2-40B4-BE49-F238E27FC236}">
                    <a16:creationId xmlns:a16="http://schemas.microsoft.com/office/drawing/2014/main" id="{37AA23FB-4CD3-4159-8DD6-6780E32E8F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938"/>
                <a:ext cx="1452" cy="10"/>
              </a:xfrm>
              <a:prstGeom prst="rect">
                <a:avLst/>
              </a:prstGeom>
              <a:solidFill>
                <a:srgbClr val="CC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60" name="Rectangle 2050">
                <a:extLst>
                  <a:ext uri="{FF2B5EF4-FFF2-40B4-BE49-F238E27FC236}">
                    <a16:creationId xmlns:a16="http://schemas.microsoft.com/office/drawing/2014/main" id="{E660F8F1-668B-4284-8671-1D69F57E2A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948"/>
                <a:ext cx="1452" cy="9"/>
              </a:xfrm>
              <a:prstGeom prst="rect">
                <a:avLst/>
              </a:prstGeom>
              <a:solidFill>
                <a:srgbClr val="C4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61" name="Rectangle 2051">
                <a:extLst>
                  <a:ext uri="{FF2B5EF4-FFF2-40B4-BE49-F238E27FC236}">
                    <a16:creationId xmlns:a16="http://schemas.microsoft.com/office/drawing/2014/main" id="{96E6FDF5-B67C-4CF6-BCF9-D8175A1B8A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957"/>
                <a:ext cx="1452" cy="10"/>
              </a:xfrm>
              <a:prstGeom prst="rect">
                <a:avLst/>
              </a:prstGeom>
              <a:solidFill>
                <a:srgbClr val="BB0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62" name="Rectangle 2052">
                <a:extLst>
                  <a:ext uri="{FF2B5EF4-FFF2-40B4-BE49-F238E27FC236}">
                    <a16:creationId xmlns:a16="http://schemas.microsoft.com/office/drawing/2014/main" id="{1CC11EE0-1E23-4B44-B11D-EB372B5E7E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967"/>
                <a:ext cx="1452" cy="9"/>
              </a:xfrm>
              <a:prstGeom prst="rect">
                <a:avLst/>
              </a:prstGeom>
              <a:solidFill>
                <a:srgbClr val="B3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63" name="Rectangle 2053">
                <a:extLst>
                  <a:ext uri="{FF2B5EF4-FFF2-40B4-BE49-F238E27FC236}">
                    <a16:creationId xmlns:a16="http://schemas.microsoft.com/office/drawing/2014/main" id="{EECB27C9-4DFC-41B7-AD01-7B08B88B91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976"/>
                <a:ext cx="1452" cy="10"/>
              </a:xfrm>
              <a:prstGeom prst="rect">
                <a:avLst/>
              </a:prstGeom>
              <a:solidFill>
                <a:srgbClr val="AA0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64" name="Rectangle 2054">
                <a:extLst>
                  <a:ext uri="{FF2B5EF4-FFF2-40B4-BE49-F238E27FC236}">
                    <a16:creationId xmlns:a16="http://schemas.microsoft.com/office/drawing/2014/main" id="{2A3E9A98-1D8A-474F-AD07-06ACBD88A6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986"/>
                <a:ext cx="1452" cy="10"/>
              </a:xfrm>
              <a:prstGeom prst="rect">
                <a:avLst/>
              </a:prstGeom>
              <a:solidFill>
                <a:srgbClr val="A2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65" name="Rectangle 2055">
                <a:extLst>
                  <a:ext uri="{FF2B5EF4-FFF2-40B4-BE49-F238E27FC236}">
                    <a16:creationId xmlns:a16="http://schemas.microsoft.com/office/drawing/2014/main" id="{46210891-990D-473D-A0CA-3E76534B6A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996"/>
                <a:ext cx="1452" cy="9"/>
              </a:xfrm>
              <a:prstGeom prst="rect">
                <a:avLst/>
              </a:prstGeom>
              <a:solidFill>
                <a:srgbClr val="99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66" name="Rectangle 2056">
                <a:extLst>
                  <a:ext uri="{FF2B5EF4-FFF2-40B4-BE49-F238E27FC236}">
                    <a16:creationId xmlns:a16="http://schemas.microsoft.com/office/drawing/2014/main" id="{DEFB1634-A5B6-4656-B47C-594C79A840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005"/>
                <a:ext cx="1452" cy="10"/>
              </a:xfrm>
              <a:prstGeom prst="rect">
                <a:avLst/>
              </a:prstGeom>
              <a:solidFill>
                <a:srgbClr val="91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67" name="Rectangle 2057">
                <a:extLst>
                  <a:ext uri="{FF2B5EF4-FFF2-40B4-BE49-F238E27FC236}">
                    <a16:creationId xmlns:a16="http://schemas.microsoft.com/office/drawing/2014/main" id="{A35A7F15-51D2-46FE-912A-799E4DCDAB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015"/>
                <a:ext cx="1452" cy="10"/>
              </a:xfrm>
              <a:prstGeom prst="rect">
                <a:avLst/>
              </a:prstGeom>
              <a:solidFill>
                <a:srgbClr val="890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68" name="Rectangle 2058">
                <a:extLst>
                  <a:ext uri="{FF2B5EF4-FFF2-40B4-BE49-F238E27FC236}">
                    <a16:creationId xmlns:a16="http://schemas.microsoft.com/office/drawing/2014/main" id="{62260290-1681-43F5-AEE4-24276CBFC7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025"/>
                <a:ext cx="1452" cy="9"/>
              </a:xfrm>
              <a:prstGeom prst="rect">
                <a:avLst/>
              </a:prstGeom>
              <a:solidFill>
                <a:srgbClr val="8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69" name="Rectangle 2059">
                <a:extLst>
                  <a:ext uri="{FF2B5EF4-FFF2-40B4-BE49-F238E27FC236}">
                    <a16:creationId xmlns:a16="http://schemas.microsoft.com/office/drawing/2014/main" id="{1AA6CAB5-2654-4AEF-B7BC-E956CB6B8B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034"/>
                <a:ext cx="1452" cy="9"/>
              </a:xfrm>
              <a:prstGeom prst="rect">
                <a:avLst/>
              </a:prstGeom>
              <a:solidFill>
                <a:srgbClr val="7800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70" name="Rectangle 2060">
                <a:extLst>
                  <a:ext uri="{FF2B5EF4-FFF2-40B4-BE49-F238E27FC236}">
                    <a16:creationId xmlns:a16="http://schemas.microsoft.com/office/drawing/2014/main" id="{F97714A1-4B2E-408E-BE57-FE2D5C704A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043"/>
                <a:ext cx="1452" cy="10"/>
              </a:xfrm>
              <a:prstGeom prst="rect">
                <a:avLst/>
              </a:prstGeom>
              <a:solidFill>
                <a:srgbClr val="6F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71" name="Rectangle 2061">
                <a:extLst>
                  <a:ext uri="{FF2B5EF4-FFF2-40B4-BE49-F238E27FC236}">
                    <a16:creationId xmlns:a16="http://schemas.microsoft.com/office/drawing/2014/main" id="{A8C75583-B17F-4C8B-92A6-943DD88C28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053"/>
                <a:ext cx="1452" cy="10"/>
              </a:xfrm>
              <a:prstGeom prst="rect">
                <a:avLst/>
              </a:prstGeom>
              <a:solidFill>
                <a:srgbClr val="670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72" name="Rectangle 2062">
                <a:extLst>
                  <a:ext uri="{FF2B5EF4-FFF2-40B4-BE49-F238E27FC236}">
                    <a16:creationId xmlns:a16="http://schemas.microsoft.com/office/drawing/2014/main" id="{BC9A76D4-F559-42AF-8EAD-C0164E97A6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063"/>
                <a:ext cx="1452" cy="9"/>
              </a:xfrm>
              <a:prstGeom prst="rect">
                <a:avLst/>
              </a:prstGeom>
              <a:solidFill>
                <a:srgbClr val="5E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73" name="Rectangle 2063">
                <a:extLst>
                  <a:ext uri="{FF2B5EF4-FFF2-40B4-BE49-F238E27FC236}">
                    <a16:creationId xmlns:a16="http://schemas.microsoft.com/office/drawing/2014/main" id="{0DD12830-B7AF-4E83-8E38-88BF25837C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072"/>
                <a:ext cx="1452" cy="10"/>
              </a:xfrm>
              <a:prstGeom prst="rect">
                <a:avLst/>
              </a:prstGeom>
              <a:solidFill>
                <a:srgbClr val="5600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74" name="Rectangle 2064">
                <a:extLst>
                  <a:ext uri="{FF2B5EF4-FFF2-40B4-BE49-F238E27FC236}">
                    <a16:creationId xmlns:a16="http://schemas.microsoft.com/office/drawing/2014/main" id="{21067C5A-0E72-4A48-B3E0-10623A6B1A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082"/>
                <a:ext cx="1452" cy="9"/>
              </a:xfrm>
              <a:prstGeom prst="rect">
                <a:avLst/>
              </a:prstGeom>
              <a:solidFill>
                <a:srgbClr val="4D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75" name="Rectangle 2065">
                <a:extLst>
                  <a:ext uri="{FF2B5EF4-FFF2-40B4-BE49-F238E27FC236}">
                    <a16:creationId xmlns:a16="http://schemas.microsoft.com/office/drawing/2014/main" id="{39FE1DDC-3380-4AC4-BAB7-10AB031DDB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091"/>
                <a:ext cx="1452" cy="10"/>
              </a:xfrm>
              <a:prstGeom prst="rect">
                <a:avLst/>
              </a:prstGeom>
              <a:solidFill>
                <a:srgbClr val="4500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76" name="Rectangle 2066">
                <a:extLst>
                  <a:ext uri="{FF2B5EF4-FFF2-40B4-BE49-F238E27FC236}">
                    <a16:creationId xmlns:a16="http://schemas.microsoft.com/office/drawing/2014/main" id="{7C78B3A8-B1E2-44A1-B8B6-4F39D9DE73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101"/>
                <a:ext cx="1452" cy="9"/>
              </a:xfrm>
              <a:prstGeom prst="rect">
                <a:avLst/>
              </a:prstGeom>
              <a:solidFill>
                <a:srgbClr val="3C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77" name="Rectangle 2067">
                <a:extLst>
                  <a:ext uri="{FF2B5EF4-FFF2-40B4-BE49-F238E27FC236}">
                    <a16:creationId xmlns:a16="http://schemas.microsoft.com/office/drawing/2014/main" id="{B1B67B7D-0C13-4662-BB25-296DFF4C34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110"/>
                <a:ext cx="1452" cy="10"/>
              </a:xfrm>
              <a:prstGeom prst="rect">
                <a:avLst/>
              </a:prstGeom>
              <a:solidFill>
                <a:srgbClr val="33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78" name="Rectangle 2068">
                <a:extLst>
                  <a:ext uri="{FF2B5EF4-FFF2-40B4-BE49-F238E27FC236}">
                    <a16:creationId xmlns:a16="http://schemas.microsoft.com/office/drawing/2014/main" id="{ED8AC03F-6E21-4A60-9AD9-21C8849228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120"/>
                <a:ext cx="1452" cy="10"/>
              </a:xfrm>
              <a:prstGeom prst="rect">
                <a:avLst/>
              </a:prstGeom>
              <a:solidFill>
                <a:srgbClr val="2B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79" name="Rectangle 2069">
                <a:extLst>
                  <a:ext uri="{FF2B5EF4-FFF2-40B4-BE49-F238E27FC236}">
                    <a16:creationId xmlns:a16="http://schemas.microsoft.com/office/drawing/2014/main" id="{6AEFA4CC-9D2E-44DC-8891-907DE38EA9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130"/>
                <a:ext cx="1452" cy="9"/>
              </a:xfrm>
              <a:prstGeom prst="rect">
                <a:avLst/>
              </a:prstGeom>
              <a:solidFill>
                <a:srgbClr val="2200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80" name="Rectangle 2070">
                <a:extLst>
                  <a:ext uri="{FF2B5EF4-FFF2-40B4-BE49-F238E27FC236}">
                    <a16:creationId xmlns:a16="http://schemas.microsoft.com/office/drawing/2014/main" id="{1587D092-E115-4597-BB9B-875C2C2EDC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139"/>
                <a:ext cx="1452" cy="10"/>
              </a:xfrm>
              <a:prstGeom prst="rect">
                <a:avLst/>
              </a:prstGeom>
              <a:solidFill>
                <a:srgbClr val="1A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81" name="Rectangle 2071">
                <a:extLst>
                  <a:ext uri="{FF2B5EF4-FFF2-40B4-BE49-F238E27FC236}">
                    <a16:creationId xmlns:a16="http://schemas.microsoft.com/office/drawing/2014/main" id="{71D70879-05A7-4F4A-927B-11C7314AC9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149"/>
                <a:ext cx="1452" cy="9"/>
              </a:xfrm>
              <a:prstGeom prst="rect">
                <a:avLst/>
              </a:prstGeom>
              <a:solidFill>
                <a:srgbClr val="1100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82" name="Rectangle 2072">
                <a:extLst>
                  <a:ext uri="{FF2B5EF4-FFF2-40B4-BE49-F238E27FC236}">
                    <a16:creationId xmlns:a16="http://schemas.microsoft.com/office/drawing/2014/main" id="{53767F7A-ABDB-426E-A7B4-A1918E342A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158"/>
                <a:ext cx="1452" cy="10"/>
              </a:xfrm>
              <a:prstGeom prst="rect">
                <a:avLst/>
              </a:prstGeom>
              <a:solidFill>
                <a:srgbClr val="09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83" name="Rectangle 2073">
                <a:extLst>
                  <a:ext uri="{FF2B5EF4-FFF2-40B4-BE49-F238E27FC236}">
                    <a16:creationId xmlns:a16="http://schemas.microsoft.com/office/drawing/2014/main" id="{17D8930E-1AFA-49B2-8B47-23F82940B4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168"/>
                <a:ext cx="1452" cy="5"/>
              </a:xfrm>
              <a:prstGeom prst="rect">
                <a:avLst/>
              </a:prstGeom>
              <a:solidFill>
                <a:srgbClr val="0000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84" name="Rectangle 2074">
                <a:extLst>
                  <a:ext uri="{FF2B5EF4-FFF2-40B4-BE49-F238E27FC236}">
                    <a16:creationId xmlns:a16="http://schemas.microsoft.com/office/drawing/2014/main" id="{EA0A5464-D267-40BC-9C2B-B66704A6E6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885"/>
                <a:ext cx="1452" cy="2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85" name="Rectangle 2075">
                <a:extLst>
                  <a:ext uri="{FF2B5EF4-FFF2-40B4-BE49-F238E27FC236}">
                    <a16:creationId xmlns:a16="http://schemas.microsoft.com/office/drawing/2014/main" id="{672D4881-F4EA-41DA-A7D6-A8F801FBF6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880"/>
                <a:ext cx="1452" cy="10"/>
              </a:xfrm>
              <a:prstGeom prst="rect">
                <a:avLst/>
              </a:prstGeom>
              <a:solidFill>
                <a:srgbClr val="F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86" name="Rectangle 2076">
                <a:extLst>
                  <a:ext uri="{FF2B5EF4-FFF2-40B4-BE49-F238E27FC236}">
                    <a16:creationId xmlns:a16="http://schemas.microsoft.com/office/drawing/2014/main" id="{7A0B999D-8523-4C46-B346-DE9A029AC1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890"/>
                <a:ext cx="1452" cy="10"/>
              </a:xfrm>
              <a:prstGeom prst="rect">
                <a:avLst/>
              </a:prstGeom>
              <a:solidFill>
                <a:srgbClr val="F7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87" name="Rectangle 2077">
                <a:extLst>
                  <a:ext uri="{FF2B5EF4-FFF2-40B4-BE49-F238E27FC236}">
                    <a16:creationId xmlns:a16="http://schemas.microsoft.com/office/drawing/2014/main" id="{757B5289-A299-4492-9DA0-DA1099C707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900"/>
                <a:ext cx="1452" cy="9"/>
              </a:xfrm>
              <a:prstGeom prst="rect">
                <a:avLst/>
              </a:prstGeom>
              <a:solidFill>
                <a:srgbClr val="EF0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88" name="Rectangle 2078">
                <a:extLst>
                  <a:ext uri="{FF2B5EF4-FFF2-40B4-BE49-F238E27FC236}">
                    <a16:creationId xmlns:a16="http://schemas.microsoft.com/office/drawing/2014/main" id="{7B756BA6-2B6F-491E-A00D-582CBBFDC5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909"/>
                <a:ext cx="1452" cy="10"/>
              </a:xfrm>
              <a:prstGeom prst="rect">
                <a:avLst/>
              </a:prstGeom>
              <a:solidFill>
                <a:srgbClr val="E6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89" name="Rectangle 2079">
                <a:extLst>
                  <a:ext uri="{FF2B5EF4-FFF2-40B4-BE49-F238E27FC236}">
                    <a16:creationId xmlns:a16="http://schemas.microsoft.com/office/drawing/2014/main" id="{C05763A0-16CB-4D08-B045-91F3433421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919"/>
                <a:ext cx="1452" cy="9"/>
              </a:xfrm>
              <a:prstGeom prst="rect">
                <a:avLst/>
              </a:prstGeom>
              <a:solidFill>
                <a:srgbClr val="DE00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90" name="Rectangle 2080">
                <a:extLst>
                  <a:ext uri="{FF2B5EF4-FFF2-40B4-BE49-F238E27FC236}">
                    <a16:creationId xmlns:a16="http://schemas.microsoft.com/office/drawing/2014/main" id="{24EE3F49-823D-416D-8C7A-0A54FD9545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928"/>
                <a:ext cx="1452" cy="10"/>
              </a:xfrm>
              <a:prstGeom prst="rect">
                <a:avLst/>
              </a:prstGeom>
              <a:solidFill>
                <a:srgbClr val="D5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91" name="Rectangle 2081">
                <a:extLst>
                  <a:ext uri="{FF2B5EF4-FFF2-40B4-BE49-F238E27FC236}">
                    <a16:creationId xmlns:a16="http://schemas.microsoft.com/office/drawing/2014/main" id="{AAA9A475-D674-4321-A27C-66D820EE47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938"/>
                <a:ext cx="1452" cy="10"/>
              </a:xfrm>
              <a:prstGeom prst="rect">
                <a:avLst/>
              </a:prstGeom>
              <a:solidFill>
                <a:srgbClr val="CC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92" name="Rectangle 2082">
                <a:extLst>
                  <a:ext uri="{FF2B5EF4-FFF2-40B4-BE49-F238E27FC236}">
                    <a16:creationId xmlns:a16="http://schemas.microsoft.com/office/drawing/2014/main" id="{03DC8602-81A6-4F0F-ABD9-8C2D670E0F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948"/>
                <a:ext cx="1452" cy="9"/>
              </a:xfrm>
              <a:prstGeom prst="rect">
                <a:avLst/>
              </a:prstGeom>
              <a:solidFill>
                <a:srgbClr val="C4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93" name="Rectangle 2083">
                <a:extLst>
                  <a:ext uri="{FF2B5EF4-FFF2-40B4-BE49-F238E27FC236}">
                    <a16:creationId xmlns:a16="http://schemas.microsoft.com/office/drawing/2014/main" id="{B14499D1-DF61-498A-9095-0B748CB6EE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957"/>
                <a:ext cx="1452" cy="10"/>
              </a:xfrm>
              <a:prstGeom prst="rect">
                <a:avLst/>
              </a:prstGeom>
              <a:solidFill>
                <a:srgbClr val="BB0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94" name="Rectangle 2084">
                <a:extLst>
                  <a:ext uri="{FF2B5EF4-FFF2-40B4-BE49-F238E27FC236}">
                    <a16:creationId xmlns:a16="http://schemas.microsoft.com/office/drawing/2014/main" id="{B2EDF804-DEAF-4468-8D8B-5793FE2A98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967"/>
                <a:ext cx="1452" cy="9"/>
              </a:xfrm>
              <a:prstGeom prst="rect">
                <a:avLst/>
              </a:prstGeom>
              <a:solidFill>
                <a:srgbClr val="B3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95" name="Rectangle 2085">
                <a:extLst>
                  <a:ext uri="{FF2B5EF4-FFF2-40B4-BE49-F238E27FC236}">
                    <a16:creationId xmlns:a16="http://schemas.microsoft.com/office/drawing/2014/main" id="{D6ADC210-6AE3-4D5E-8F36-1FB281E93B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976"/>
                <a:ext cx="1452" cy="10"/>
              </a:xfrm>
              <a:prstGeom prst="rect">
                <a:avLst/>
              </a:prstGeom>
              <a:solidFill>
                <a:srgbClr val="AA0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96" name="Rectangle 2086">
                <a:extLst>
                  <a:ext uri="{FF2B5EF4-FFF2-40B4-BE49-F238E27FC236}">
                    <a16:creationId xmlns:a16="http://schemas.microsoft.com/office/drawing/2014/main" id="{05A787D0-C15C-471D-BF70-5CACD3AA16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986"/>
                <a:ext cx="1452" cy="10"/>
              </a:xfrm>
              <a:prstGeom prst="rect">
                <a:avLst/>
              </a:prstGeom>
              <a:solidFill>
                <a:srgbClr val="A2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97" name="Rectangle 2087">
                <a:extLst>
                  <a:ext uri="{FF2B5EF4-FFF2-40B4-BE49-F238E27FC236}">
                    <a16:creationId xmlns:a16="http://schemas.microsoft.com/office/drawing/2014/main" id="{2E42D762-AE85-4CE5-B27B-C121A6F0F3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996"/>
                <a:ext cx="1452" cy="9"/>
              </a:xfrm>
              <a:prstGeom prst="rect">
                <a:avLst/>
              </a:prstGeom>
              <a:solidFill>
                <a:srgbClr val="99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98" name="Rectangle 2088">
                <a:extLst>
                  <a:ext uri="{FF2B5EF4-FFF2-40B4-BE49-F238E27FC236}">
                    <a16:creationId xmlns:a16="http://schemas.microsoft.com/office/drawing/2014/main" id="{A09FC755-AF21-45B7-82AE-2A6EB3DBE8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005"/>
                <a:ext cx="1452" cy="10"/>
              </a:xfrm>
              <a:prstGeom prst="rect">
                <a:avLst/>
              </a:prstGeom>
              <a:solidFill>
                <a:srgbClr val="91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99" name="Rectangle 2089">
                <a:extLst>
                  <a:ext uri="{FF2B5EF4-FFF2-40B4-BE49-F238E27FC236}">
                    <a16:creationId xmlns:a16="http://schemas.microsoft.com/office/drawing/2014/main" id="{E0409F59-03E8-4029-9692-35267D5328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015"/>
                <a:ext cx="1452" cy="10"/>
              </a:xfrm>
              <a:prstGeom prst="rect">
                <a:avLst/>
              </a:prstGeom>
              <a:solidFill>
                <a:srgbClr val="890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00" name="Rectangle 2090">
                <a:extLst>
                  <a:ext uri="{FF2B5EF4-FFF2-40B4-BE49-F238E27FC236}">
                    <a16:creationId xmlns:a16="http://schemas.microsoft.com/office/drawing/2014/main" id="{EAC89087-3A60-48E7-A4BB-2677E226FC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025"/>
                <a:ext cx="1452" cy="9"/>
              </a:xfrm>
              <a:prstGeom prst="rect">
                <a:avLst/>
              </a:prstGeom>
              <a:solidFill>
                <a:srgbClr val="8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01" name="Rectangle 2091">
                <a:extLst>
                  <a:ext uri="{FF2B5EF4-FFF2-40B4-BE49-F238E27FC236}">
                    <a16:creationId xmlns:a16="http://schemas.microsoft.com/office/drawing/2014/main" id="{977E551E-99EB-46C4-B3FA-D66A49B5A0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034"/>
                <a:ext cx="1452" cy="9"/>
              </a:xfrm>
              <a:prstGeom prst="rect">
                <a:avLst/>
              </a:prstGeom>
              <a:solidFill>
                <a:srgbClr val="7800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02" name="Rectangle 2092">
                <a:extLst>
                  <a:ext uri="{FF2B5EF4-FFF2-40B4-BE49-F238E27FC236}">
                    <a16:creationId xmlns:a16="http://schemas.microsoft.com/office/drawing/2014/main" id="{B61A7971-5B1C-4164-8A93-9556235E0E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043"/>
                <a:ext cx="1452" cy="10"/>
              </a:xfrm>
              <a:prstGeom prst="rect">
                <a:avLst/>
              </a:prstGeom>
              <a:solidFill>
                <a:srgbClr val="6F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03" name="Rectangle 2093">
                <a:extLst>
                  <a:ext uri="{FF2B5EF4-FFF2-40B4-BE49-F238E27FC236}">
                    <a16:creationId xmlns:a16="http://schemas.microsoft.com/office/drawing/2014/main" id="{D54FDB80-ADDD-4AF2-9195-4AC1712F25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053"/>
                <a:ext cx="1452" cy="10"/>
              </a:xfrm>
              <a:prstGeom prst="rect">
                <a:avLst/>
              </a:prstGeom>
              <a:solidFill>
                <a:srgbClr val="670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04" name="Rectangle 2094">
                <a:extLst>
                  <a:ext uri="{FF2B5EF4-FFF2-40B4-BE49-F238E27FC236}">
                    <a16:creationId xmlns:a16="http://schemas.microsoft.com/office/drawing/2014/main" id="{89F9B47E-07BB-4322-8BF7-AC115BF40C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063"/>
                <a:ext cx="1452" cy="9"/>
              </a:xfrm>
              <a:prstGeom prst="rect">
                <a:avLst/>
              </a:prstGeom>
              <a:solidFill>
                <a:srgbClr val="5E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05" name="Rectangle 2095">
                <a:extLst>
                  <a:ext uri="{FF2B5EF4-FFF2-40B4-BE49-F238E27FC236}">
                    <a16:creationId xmlns:a16="http://schemas.microsoft.com/office/drawing/2014/main" id="{85B3FD96-798C-44B5-A5CC-DB2D343B15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072"/>
                <a:ext cx="1452" cy="10"/>
              </a:xfrm>
              <a:prstGeom prst="rect">
                <a:avLst/>
              </a:prstGeom>
              <a:solidFill>
                <a:srgbClr val="5600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06" name="Rectangle 2096">
                <a:extLst>
                  <a:ext uri="{FF2B5EF4-FFF2-40B4-BE49-F238E27FC236}">
                    <a16:creationId xmlns:a16="http://schemas.microsoft.com/office/drawing/2014/main" id="{A1694A7E-326A-43D7-B068-47F058281A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082"/>
                <a:ext cx="1452" cy="9"/>
              </a:xfrm>
              <a:prstGeom prst="rect">
                <a:avLst/>
              </a:prstGeom>
              <a:solidFill>
                <a:srgbClr val="4D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07" name="Rectangle 2097">
                <a:extLst>
                  <a:ext uri="{FF2B5EF4-FFF2-40B4-BE49-F238E27FC236}">
                    <a16:creationId xmlns:a16="http://schemas.microsoft.com/office/drawing/2014/main" id="{701B1F54-A657-4CC9-9FB2-7CE7383D12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091"/>
                <a:ext cx="1452" cy="10"/>
              </a:xfrm>
              <a:prstGeom prst="rect">
                <a:avLst/>
              </a:prstGeom>
              <a:solidFill>
                <a:srgbClr val="4500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08" name="Rectangle 2098">
                <a:extLst>
                  <a:ext uri="{FF2B5EF4-FFF2-40B4-BE49-F238E27FC236}">
                    <a16:creationId xmlns:a16="http://schemas.microsoft.com/office/drawing/2014/main" id="{131F8E18-1296-4E79-8322-E898C85E42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101"/>
                <a:ext cx="1452" cy="9"/>
              </a:xfrm>
              <a:prstGeom prst="rect">
                <a:avLst/>
              </a:prstGeom>
              <a:solidFill>
                <a:srgbClr val="3C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09" name="Rectangle 2099">
                <a:extLst>
                  <a:ext uri="{FF2B5EF4-FFF2-40B4-BE49-F238E27FC236}">
                    <a16:creationId xmlns:a16="http://schemas.microsoft.com/office/drawing/2014/main" id="{2D7DD11D-C8E9-4C5B-B4E6-E1BAFFBC69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110"/>
                <a:ext cx="1452" cy="10"/>
              </a:xfrm>
              <a:prstGeom prst="rect">
                <a:avLst/>
              </a:prstGeom>
              <a:solidFill>
                <a:srgbClr val="33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10" name="Rectangle 2100">
                <a:extLst>
                  <a:ext uri="{FF2B5EF4-FFF2-40B4-BE49-F238E27FC236}">
                    <a16:creationId xmlns:a16="http://schemas.microsoft.com/office/drawing/2014/main" id="{7B7B524E-9BDF-4164-A932-2E68210715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120"/>
                <a:ext cx="1452" cy="10"/>
              </a:xfrm>
              <a:prstGeom prst="rect">
                <a:avLst/>
              </a:prstGeom>
              <a:solidFill>
                <a:srgbClr val="2B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11" name="Rectangle 2101">
                <a:extLst>
                  <a:ext uri="{FF2B5EF4-FFF2-40B4-BE49-F238E27FC236}">
                    <a16:creationId xmlns:a16="http://schemas.microsoft.com/office/drawing/2014/main" id="{783ADA36-5C4A-4731-B3C3-ED7D2EA8EA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130"/>
                <a:ext cx="1452" cy="9"/>
              </a:xfrm>
              <a:prstGeom prst="rect">
                <a:avLst/>
              </a:prstGeom>
              <a:solidFill>
                <a:srgbClr val="2200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12" name="Rectangle 2102">
                <a:extLst>
                  <a:ext uri="{FF2B5EF4-FFF2-40B4-BE49-F238E27FC236}">
                    <a16:creationId xmlns:a16="http://schemas.microsoft.com/office/drawing/2014/main" id="{D6FC9063-0733-45DA-BD1C-11E4937E65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139"/>
                <a:ext cx="1452" cy="10"/>
              </a:xfrm>
              <a:prstGeom prst="rect">
                <a:avLst/>
              </a:prstGeom>
              <a:solidFill>
                <a:srgbClr val="1A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13" name="Rectangle 2103">
                <a:extLst>
                  <a:ext uri="{FF2B5EF4-FFF2-40B4-BE49-F238E27FC236}">
                    <a16:creationId xmlns:a16="http://schemas.microsoft.com/office/drawing/2014/main" id="{F40E8579-417C-4782-AAD7-5E07A71C3B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149"/>
                <a:ext cx="1452" cy="9"/>
              </a:xfrm>
              <a:prstGeom prst="rect">
                <a:avLst/>
              </a:prstGeom>
              <a:solidFill>
                <a:srgbClr val="1100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14" name="Rectangle 2104">
                <a:extLst>
                  <a:ext uri="{FF2B5EF4-FFF2-40B4-BE49-F238E27FC236}">
                    <a16:creationId xmlns:a16="http://schemas.microsoft.com/office/drawing/2014/main" id="{9AC7B734-C9C4-4164-B038-44F9F2868D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158"/>
                <a:ext cx="1452" cy="10"/>
              </a:xfrm>
              <a:prstGeom prst="rect">
                <a:avLst/>
              </a:prstGeom>
              <a:solidFill>
                <a:srgbClr val="09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15" name="Rectangle 2105">
                <a:extLst>
                  <a:ext uri="{FF2B5EF4-FFF2-40B4-BE49-F238E27FC236}">
                    <a16:creationId xmlns:a16="http://schemas.microsoft.com/office/drawing/2014/main" id="{CB24B09F-DF1C-4290-861E-447A20E38B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168"/>
                <a:ext cx="1452" cy="5"/>
              </a:xfrm>
              <a:prstGeom prst="rect">
                <a:avLst/>
              </a:prstGeom>
              <a:solidFill>
                <a:srgbClr val="0000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16" name="Rectangle 2106">
                <a:extLst>
                  <a:ext uri="{FF2B5EF4-FFF2-40B4-BE49-F238E27FC236}">
                    <a16:creationId xmlns:a16="http://schemas.microsoft.com/office/drawing/2014/main" id="{ADD3DC02-ECCD-4075-B203-DBB82A5DBA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880"/>
                <a:ext cx="1674" cy="10"/>
              </a:xfrm>
              <a:prstGeom prst="rect">
                <a:avLst/>
              </a:prstGeom>
              <a:solidFill>
                <a:srgbClr val="F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17" name="Rectangle 2107">
                <a:extLst>
                  <a:ext uri="{FF2B5EF4-FFF2-40B4-BE49-F238E27FC236}">
                    <a16:creationId xmlns:a16="http://schemas.microsoft.com/office/drawing/2014/main" id="{71AF37ED-BE09-4979-8C33-D6ABFD7AE6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890"/>
                <a:ext cx="1674" cy="10"/>
              </a:xfrm>
              <a:prstGeom prst="rect">
                <a:avLst/>
              </a:prstGeom>
              <a:solidFill>
                <a:srgbClr val="F7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18" name="Rectangle 2108">
                <a:extLst>
                  <a:ext uri="{FF2B5EF4-FFF2-40B4-BE49-F238E27FC236}">
                    <a16:creationId xmlns:a16="http://schemas.microsoft.com/office/drawing/2014/main" id="{BABBB507-E098-4DD8-8E40-6D1915F5B5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900"/>
                <a:ext cx="1674" cy="9"/>
              </a:xfrm>
              <a:prstGeom prst="rect">
                <a:avLst/>
              </a:prstGeom>
              <a:solidFill>
                <a:srgbClr val="EF0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19" name="Rectangle 2109">
                <a:extLst>
                  <a:ext uri="{FF2B5EF4-FFF2-40B4-BE49-F238E27FC236}">
                    <a16:creationId xmlns:a16="http://schemas.microsoft.com/office/drawing/2014/main" id="{9019D7ED-289C-4812-A2D5-1159D9D094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909"/>
                <a:ext cx="1674" cy="10"/>
              </a:xfrm>
              <a:prstGeom prst="rect">
                <a:avLst/>
              </a:prstGeom>
              <a:solidFill>
                <a:srgbClr val="E6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20" name="Rectangle 2110">
                <a:extLst>
                  <a:ext uri="{FF2B5EF4-FFF2-40B4-BE49-F238E27FC236}">
                    <a16:creationId xmlns:a16="http://schemas.microsoft.com/office/drawing/2014/main" id="{5A7BA38F-8133-4B69-B219-3488180BF6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919"/>
                <a:ext cx="1674" cy="9"/>
              </a:xfrm>
              <a:prstGeom prst="rect">
                <a:avLst/>
              </a:prstGeom>
              <a:solidFill>
                <a:srgbClr val="DE00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21" name="Rectangle 2111">
                <a:extLst>
                  <a:ext uri="{FF2B5EF4-FFF2-40B4-BE49-F238E27FC236}">
                    <a16:creationId xmlns:a16="http://schemas.microsoft.com/office/drawing/2014/main" id="{12FA33EB-662A-444F-B8AA-92A9A16A60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928"/>
                <a:ext cx="1674" cy="10"/>
              </a:xfrm>
              <a:prstGeom prst="rect">
                <a:avLst/>
              </a:prstGeom>
              <a:solidFill>
                <a:srgbClr val="D5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22" name="Rectangle 2112">
                <a:extLst>
                  <a:ext uri="{FF2B5EF4-FFF2-40B4-BE49-F238E27FC236}">
                    <a16:creationId xmlns:a16="http://schemas.microsoft.com/office/drawing/2014/main" id="{DA04D780-F50C-4CA7-BCF9-7A92002554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938"/>
                <a:ext cx="1674" cy="10"/>
              </a:xfrm>
              <a:prstGeom prst="rect">
                <a:avLst/>
              </a:prstGeom>
              <a:solidFill>
                <a:srgbClr val="CC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23" name="Rectangle 2113">
                <a:extLst>
                  <a:ext uri="{FF2B5EF4-FFF2-40B4-BE49-F238E27FC236}">
                    <a16:creationId xmlns:a16="http://schemas.microsoft.com/office/drawing/2014/main" id="{1B9D2DDC-DCEF-4AB5-8B0D-E6D1AF14D3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948"/>
                <a:ext cx="1674" cy="9"/>
              </a:xfrm>
              <a:prstGeom prst="rect">
                <a:avLst/>
              </a:prstGeom>
              <a:solidFill>
                <a:srgbClr val="C4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24" name="Rectangle 2114">
                <a:extLst>
                  <a:ext uri="{FF2B5EF4-FFF2-40B4-BE49-F238E27FC236}">
                    <a16:creationId xmlns:a16="http://schemas.microsoft.com/office/drawing/2014/main" id="{CE902034-A734-4BB3-A4A6-AF66FF08DC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957"/>
                <a:ext cx="1674" cy="10"/>
              </a:xfrm>
              <a:prstGeom prst="rect">
                <a:avLst/>
              </a:prstGeom>
              <a:solidFill>
                <a:srgbClr val="BB0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25" name="Rectangle 2115">
                <a:extLst>
                  <a:ext uri="{FF2B5EF4-FFF2-40B4-BE49-F238E27FC236}">
                    <a16:creationId xmlns:a16="http://schemas.microsoft.com/office/drawing/2014/main" id="{CF61815E-E646-4BE0-9A1A-23BA445FD2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967"/>
                <a:ext cx="1674" cy="9"/>
              </a:xfrm>
              <a:prstGeom prst="rect">
                <a:avLst/>
              </a:prstGeom>
              <a:solidFill>
                <a:srgbClr val="B3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26" name="Rectangle 2116">
                <a:extLst>
                  <a:ext uri="{FF2B5EF4-FFF2-40B4-BE49-F238E27FC236}">
                    <a16:creationId xmlns:a16="http://schemas.microsoft.com/office/drawing/2014/main" id="{44FFF755-64FA-42E1-8B6F-1FF966E3EE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976"/>
                <a:ext cx="1674" cy="10"/>
              </a:xfrm>
              <a:prstGeom prst="rect">
                <a:avLst/>
              </a:prstGeom>
              <a:solidFill>
                <a:srgbClr val="AA0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27" name="Rectangle 2117">
                <a:extLst>
                  <a:ext uri="{FF2B5EF4-FFF2-40B4-BE49-F238E27FC236}">
                    <a16:creationId xmlns:a16="http://schemas.microsoft.com/office/drawing/2014/main" id="{0B651020-4DD5-4A92-8382-87034367B1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986"/>
                <a:ext cx="1674" cy="10"/>
              </a:xfrm>
              <a:prstGeom prst="rect">
                <a:avLst/>
              </a:prstGeom>
              <a:solidFill>
                <a:srgbClr val="A2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28" name="Rectangle 2118">
                <a:extLst>
                  <a:ext uri="{FF2B5EF4-FFF2-40B4-BE49-F238E27FC236}">
                    <a16:creationId xmlns:a16="http://schemas.microsoft.com/office/drawing/2014/main" id="{D91C4E16-AD04-4033-9CB3-C558BF977F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996"/>
                <a:ext cx="1674" cy="9"/>
              </a:xfrm>
              <a:prstGeom prst="rect">
                <a:avLst/>
              </a:prstGeom>
              <a:solidFill>
                <a:srgbClr val="99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29" name="Rectangle 2119">
                <a:extLst>
                  <a:ext uri="{FF2B5EF4-FFF2-40B4-BE49-F238E27FC236}">
                    <a16:creationId xmlns:a16="http://schemas.microsoft.com/office/drawing/2014/main" id="{766F7268-394C-4806-9615-FB48EEBDDF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005"/>
                <a:ext cx="1674" cy="10"/>
              </a:xfrm>
              <a:prstGeom prst="rect">
                <a:avLst/>
              </a:prstGeom>
              <a:solidFill>
                <a:srgbClr val="91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30" name="Rectangle 2120">
                <a:extLst>
                  <a:ext uri="{FF2B5EF4-FFF2-40B4-BE49-F238E27FC236}">
                    <a16:creationId xmlns:a16="http://schemas.microsoft.com/office/drawing/2014/main" id="{0E5D3FFF-F128-487F-9A03-37A51FB33E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015"/>
                <a:ext cx="1674" cy="10"/>
              </a:xfrm>
              <a:prstGeom prst="rect">
                <a:avLst/>
              </a:prstGeom>
              <a:solidFill>
                <a:srgbClr val="890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31" name="Rectangle 2121">
                <a:extLst>
                  <a:ext uri="{FF2B5EF4-FFF2-40B4-BE49-F238E27FC236}">
                    <a16:creationId xmlns:a16="http://schemas.microsoft.com/office/drawing/2014/main" id="{DAE82B44-F11B-49A3-B662-41A0E61842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025"/>
                <a:ext cx="1674" cy="9"/>
              </a:xfrm>
              <a:prstGeom prst="rect">
                <a:avLst/>
              </a:prstGeom>
              <a:solidFill>
                <a:srgbClr val="8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32" name="Rectangle 2122">
                <a:extLst>
                  <a:ext uri="{FF2B5EF4-FFF2-40B4-BE49-F238E27FC236}">
                    <a16:creationId xmlns:a16="http://schemas.microsoft.com/office/drawing/2014/main" id="{E63F794A-B05C-4AD4-BE52-E9B09429D0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034"/>
                <a:ext cx="1674" cy="9"/>
              </a:xfrm>
              <a:prstGeom prst="rect">
                <a:avLst/>
              </a:prstGeom>
              <a:solidFill>
                <a:srgbClr val="7800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33" name="Rectangle 2123">
                <a:extLst>
                  <a:ext uri="{FF2B5EF4-FFF2-40B4-BE49-F238E27FC236}">
                    <a16:creationId xmlns:a16="http://schemas.microsoft.com/office/drawing/2014/main" id="{D0A3CDA9-079F-4317-AD78-CCBEFDC3B7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043"/>
                <a:ext cx="1674" cy="10"/>
              </a:xfrm>
              <a:prstGeom prst="rect">
                <a:avLst/>
              </a:prstGeom>
              <a:solidFill>
                <a:srgbClr val="6F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34" name="Rectangle 2124">
                <a:extLst>
                  <a:ext uri="{FF2B5EF4-FFF2-40B4-BE49-F238E27FC236}">
                    <a16:creationId xmlns:a16="http://schemas.microsoft.com/office/drawing/2014/main" id="{E503063B-1618-4BD1-BBE3-249999D95C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053"/>
                <a:ext cx="1674" cy="10"/>
              </a:xfrm>
              <a:prstGeom prst="rect">
                <a:avLst/>
              </a:prstGeom>
              <a:solidFill>
                <a:srgbClr val="670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35" name="Rectangle 2125">
                <a:extLst>
                  <a:ext uri="{FF2B5EF4-FFF2-40B4-BE49-F238E27FC236}">
                    <a16:creationId xmlns:a16="http://schemas.microsoft.com/office/drawing/2014/main" id="{24E67B18-860D-4675-88C4-EB22A24DC1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063"/>
                <a:ext cx="1674" cy="9"/>
              </a:xfrm>
              <a:prstGeom prst="rect">
                <a:avLst/>
              </a:prstGeom>
              <a:solidFill>
                <a:srgbClr val="5E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36" name="Rectangle 2126">
                <a:extLst>
                  <a:ext uri="{FF2B5EF4-FFF2-40B4-BE49-F238E27FC236}">
                    <a16:creationId xmlns:a16="http://schemas.microsoft.com/office/drawing/2014/main" id="{60B004B4-56BA-4BD9-9145-D0C8CAB664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072"/>
                <a:ext cx="1674" cy="10"/>
              </a:xfrm>
              <a:prstGeom prst="rect">
                <a:avLst/>
              </a:prstGeom>
              <a:solidFill>
                <a:srgbClr val="5600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37" name="Rectangle 2127">
                <a:extLst>
                  <a:ext uri="{FF2B5EF4-FFF2-40B4-BE49-F238E27FC236}">
                    <a16:creationId xmlns:a16="http://schemas.microsoft.com/office/drawing/2014/main" id="{2011E4F7-6397-4E6D-B592-B267D9DA73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082"/>
                <a:ext cx="1674" cy="9"/>
              </a:xfrm>
              <a:prstGeom prst="rect">
                <a:avLst/>
              </a:prstGeom>
              <a:solidFill>
                <a:srgbClr val="4D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38" name="Rectangle 2128">
                <a:extLst>
                  <a:ext uri="{FF2B5EF4-FFF2-40B4-BE49-F238E27FC236}">
                    <a16:creationId xmlns:a16="http://schemas.microsoft.com/office/drawing/2014/main" id="{F2DB8669-ADCD-437D-B46E-F2563E7AFF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091"/>
                <a:ext cx="1674" cy="10"/>
              </a:xfrm>
              <a:prstGeom prst="rect">
                <a:avLst/>
              </a:prstGeom>
              <a:solidFill>
                <a:srgbClr val="4500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39" name="Rectangle 2129">
                <a:extLst>
                  <a:ext uri="{FF2B5EF4-FFF2-40B4-BE49-F238E27FC236}">
                    <a16:creationId xmlns:a16="http://schemas.microsoft.com/office/drawing/2014/main" id="{05B674AF-92CA-4530-A5EA-FC066B43B0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101"/>
                <a:ext cx="1674" cy="9"/>
              </a:xfrm>
              <a:prstGeom prst="rect">
                <a:avLst/>
              </a:prstGeom>
              <a:solidFill>
                <a:srgbClr val="3C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40" name="Rectangle 2130">
                <a:extLst>
                  <a:ext uri="{FF2B5EF4-FFF2-40B4-BE49-F238E27FC236}">
                    <a16:creationId xmlns:a16="http://schemas.microsoft.com/office/drawing/2014/main" id="{89F45CC7-B287-44B7-8848-3C63ACCCD7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110"/>
                <a:ext cx="1674" cy="10"/>
              </a:xfrm>
              <a:prstGeom prst="rect">
                <a:avLst/>
              </a:prstGeom>
              <a:solidFill>
                <a:srgbClr val="33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41" name="Rectangle 2131">
                <a:extLst>
                  <a:ext uri="{FF2B5EF4-FFF2-40B4-BE49-F238E27FC236}">
                    <a16:creationId xmlns:a16="http://schemas.microsoft.com/office/drawing/2014/main" id="{E18F29A8-FCD6-4763-9A7E-4552A50078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120"/>
                <a:ext cx="1674" cy="10"/>
              </a:xfrm>
              <a:prstGeom prst="rect">
                <a:avLst/>
              </a:prstGeom>
              <a:solidFill>
                <a:srgbClr val="2B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42" name="Rectangle 2132">
                <a:extLst>
                  <a:ext uri="{FF2B5EF4-FFF2-40B4-BE49-F238E27FC236}">
                    <a16:creationId xmlns:a16="http://schemas.microsoft.com/office/drawing/2014/main" id="{56E6A297-01E0-4DD2-AF92-CFAB2E512D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130"/>
                <a:ext cx="1674" cy="9"/>
              </a:xfrm>
              <a:prstGeom prst="rect">
                <a:avLst/>
              </a:prstGeom>
              <a:solidFill>
                <a:srgbClr val="2200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43" name="Rectangle 2133">
                <a:extLst>
                  <a:ext uri="{FF2B5EF4-FFF2-40B4-BE49-F238E27FC236}">
                    <a16:creationId xmlns:a16="http://schemas.microsoft.com/office/drawing/2014/main" id="{885F2923-B257-4631-8A97-26F9963976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139"/>
                <a:ext cx="1674" cy="10"/>
              </a:xfrm>
              <a:prstGeom prst="rect">
                <a:avLst/>
              </a:prstGeom>
              <a:solidFill>
                <a:srgbClr val="1A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44" name="Rectangle 2134">
                <a:extLst>
                  <a:ext uri="{FF2B5EF4-FFF2-40B4-BE49-F238E27FC236}">
                    <a16:creationId xmlns:a16="http://schemas.microsoft.com/office/drawing/2014/main" id="{DE54D303-2088-4D5D-A72E-A241453FF4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149"/>
                <a:ext cx="1674" cy="9"/>
              </a:xfrm>
              <a:prstGeom prst="rect">
                <a:avLst/>
              </a:prstGeom>
              <a:solidFill>
                <a:srgbClr val="1100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45" name="Rectangle 2135">
                <a:extLst>
                  <a:ext uri="{FF2B5EF4-FFF2-40B4-BE49-F238E27FC236}">
                    <a16:creationId xmlns:a16="http://schemas.microsoft.com/office/drawing/2014/main" id="{589D489B-60C0-4359-A272-312119B571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158"/>
                <a:ext cx="1674" cy="10"/>
              </a:xfrm>
              <a:prstGeom prst="rect">
                <a:avLst/>
              </a:prstGeom>
              <a:solidFill>
                <a:srgbClr val="09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46" name="Rectangle 2136">
                <a:extLst>
                  <a:ext uri="{FF2B5EF4-FFF2-40B4-BE49-F238E27FC236}">
                    <a16:creationId xmlns:a16="http://schemas.microsoft.com/office/drawing/2014/main" id="{EB287A57-993C-42AF-AF89-B3426DB690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168"/>
                <a:ext cx="1674" cy="5"/>
              </a:xfrm>
              <a:prstGeom prst="rect">
                <a:avLst/>
              </a:prstGeom>
              <a:solidFill>
                <a:srgbClr val="0000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47" name="Rectangle 2137">
                <a:extLst>
                  <a:ext uri="{FF2B5EF4-FFF2-40B4-BE49-F238E27FC236}">
                    <a16:creationId xmlns:a16="http://schemas.microsoft.com/office/drawing/2014/main" id="{5F502DA8-19F0-49CD-8741-555351956C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885"/>
                <a:ext cx="1674" cy="2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48" name="Rectangle 2138">
                <a:extLst>
                  <a:ext uri="{FF2B5EF4-FFF2-40B4-BE49-F238E27FC236}">
                    <a16:creationId xmlns:a16="http://schemas.microsoft.com/office/drawing/2014/main" id="{2411A22F-7B6D-4701-816A-4A54C54179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880"/>
                <a:ext cx="1674" cy="10"/>
              </a:xfrm>
              <a:prstGeom prst="rect">
                <a:avLst/>
              </a:prstGeom>
              <a:solidFill>
                <a:srgbClr val="F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49" name="Rectangle 2139">
                <a:extLst>
                  <a:ext uri="{FF2B5EF4-FFF2-40B4-BE49-F238E27FC236}">
                    <a16:creationId xmlns:a16="http://schemas.microsoft.com/office/drawing/2014/main" id="{C2B5F2B7-3B45-4ACF-BA26-C426454AED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890"/>
                <a:ext cx="1674" cy="10"/>
              </a:xfrm>
              <a:prstGeom prst="rect">
                <a:avLst/>
              </a:prstGeom>
              <a:solidFill>
                <a:srgbClr val="F7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50" name="Rectangle 2140">
                <a:extLst>
                  <a:ext uri="{FF2B5EF4-FFF2-40B4-BE49-F238E27FC236}">
                    <a16:creationId xmlns:a16="http://schemas.microsoft.com/office/drawing/2014/main" id="{3591F6A7-9063-41DD-906A-C01E4EF2B1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900"/>
                <a:ext cx="1674" cy="9"/>
              </a:xfrm>
              <a:prstGeom prst="rect">
                <a:avLst/>
              </a:prstGeom>
              <a:solidFill>
                <a:srgbClr val="EF0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51" name="Rectangle 2141">
                <a:extLst>
                  <a:ext uri="{FF2B5EF4-FFF2-40B4-BE49-F238E27FC236}">
                    <a16:creationId xmlns:a16="http://schemas.microsoft.com/office/drawing/2014/main" id="{4467FD9C-9AB1-4971-9965-68EC094D4F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909"/>
                <a:ext cx="1674" cy="10"/>
              </a:xfrm>
              <a:prstGeom prst="rect">
                <a:avLst/>
              </a:prstGeom>
              <a:solidFill>
                <a:srgbClr val="E6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52" name="Rectangle 2142">
                <a:extLst>
                  <a:ext uri="{FF2B5EF4-FFF2-40B4-BE49-F238E27FC236}">
                    <a16:creationId xmlns:a16="http://schemas.microsoft.com/office/drawing/2014/main" id="{3E2A04F0-150D-4298-812C-E0F3CA95FC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919"/>
                <a:ext cx="1674" cy="9"/>
              </a:xfrm>
              <a:prstGeom prst="rect">
                <a:avLst/>
              </a:prstGeom>
              <a:solidFill>
                <a:srgbClr val="DE00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53" name="Rectangle 2143">
                <a:extLst>
                  <a:ext uri="{FF2B5EF4-FFF2-40B4-BE49-F238E27FC236}">
                    <a16:creationId xmlns:a16="http://schemas.microsoft.com/office/drawing/2014/main" id="{360D2973-DF56-45E2-99F9-136B5C2259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928"/>
                <a:ext cx="1674" cy="10"/>
              </a:xfrm>
              <a:prstGeom prst="rect">
                <a:avLst/>
              </a:prstGeom>
              <a:solidFill>
                <a:srgbClr val="D5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54" name="Rectangle 2144">
                <a:extLst>
                  <a:ext uri="{FF2B5EF4-FFF2-40B4-BE49-F238E27FC236}">
                    <a16:creationId xmlns:a16="http://schemas.microsoft.com/office/drawing/2014/main" id="{BEA56039-C2A0-4C6E-9FD2-A69E634549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938"/>
                <a:ext cx="1674" cy="10"/>
              </a:xfrm>
              <a:prstGeom prst="rect">
                <a:avLst/>
              </a:prstGeom>
              <a:solidFill>
                <a:srgbClr val="CC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55" name="Rectangle 2145">
                <a:extLst>
                  <a:ext uri="{FF2B5EF4-FFF2-40B4-BE49-F238E27FC236}">
                    <a16:creationId xmlns:a16="http://schemas.microsoft.com/office/drawing/2014/main" id="{4BC37F75-04A0-4943-AFF6-01865AF4F5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948"/>
                <a:ext cx="1674" cy="9"/>
              </a:xfrm>
              <a:prstGeom prst="rect">
                <a:avLst/>
              </a:prstGeom>
              <a:solidFill>
                <a:srgbClr val="C4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56" name="Rectangle 2146">
                <a:extLst>
                  <a:ext uri="{FF2B5EF4-FFF2-40B4-BE49-F238E27FC236}">
                    <a16:creationId xmlns:a16="http://schemas.microsoft.com/office/drawing/2014/main" id="{D6067613-2CF5-4753-A994-6BAF23AB5C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957"/>
                <a:ext cx="1674" cy="10"/>
              </a:xfrm>
              <a:prstGeom prst="rect">
                <a:avLst/>
              </a:prstGeom>
              <a:solidFill>
                <a:srgbClr val="BB0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57" name="Rectangle 2147">
                <a:extLst>
                  <a:ext uri="{FF2B5EF4-FFF2-40B4-BE49-F238E27FC236}">
                    <a16:creationId xmlns:a16="http://schemas.microsoft.com/office/drawing/2014/main" id="{4BEC7C15-14E2-4917-9DD9-2F6AA0E47A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967"/>
                <a:ext cx="1674" cy="9"/>
              </a:xfrm>
              <a:prstGeom prst="rect">
                <a:avLst/>
              </a:prstGeom>
              <a:solidFill>
                <a:srgbClr val="B3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58" name="Rectangle 2148">
                <a:extLst>
                  <a:ext uri="{FF2B5EF4-FFF2-40B4-BE49-F238E27FC236}">
                    <a16:creationId xmlns:a16="http://schemas.microsoft.com/office/drawing/2014/main" id="{97D0CCEE-96F9-459B-9A69-6144945DEE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976"/>
                <a:ext cx="1674" cy="10"/>
              </a:xfrm>
              <a:prstGeom prst="rect">
                <a:avLst/>
              </a:prstGeom>
              <a:solidFill>
                <a:srgbClr val="AA0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59" name="Rectangle 2149">
                <a:extLst>
                  <a:ext uri="{FF2B5EF4-FFF2-40B4-BE49-F238E27FC236}">
                    <a16:creationId xmlns:a16="http://schemas.microsoft.com/office/drawing/2014/main" id="{66468820-9D06-421A-8D9E-3AA1066190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986"/>
                <a:ext cx="1674" cy="10"/>
              </a:xfrm>
              <a:prstGeom prst="rect">
                <a:avLst/>
              </a:prstGeom>
              <a:solidFill>
                <a:srgbClr val="A2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60" name="Rectangle 2150">
                <a:extLst>
                  <a:ext uri="{FF2B5EF4-FFF2-40B4-BE49-F238E27FC236}">
                    <a16:creationId xmlns:a16="http://schemas.microsoft.com/office/drawing/2014/main" id="{8A6BD8D8-6880-4864-9BEF-FACD1A1AD6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996"/>
                <a:ext cx="1674" cy="9"/>
              </a:xfrm>
              <a:prstGeom prst="rect">
                <a:avLst/>
              </a:prstGeom>
              <a:solidFill>
                <a:srgbClr val="99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61" name="Rectangle 2151">
                <a:extLst>
                  <a:ext uri="{FF2B5EF4-FFF2-40B4-BE49-F238E27FC236}">
                    <a16:creationId xmlns:a16="http://schemas.microsoft.com/office/drawing/2014/main" id="{2B89DCB2-66DB-412B-A7FF-D33F6223CA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005"/>
                <a:ext cx="1674" cy="10"/>
              </a:xfrm>
              <a:prstGeom prst="rect">
                <a:avLst/>
              </a:prstGeom>
              <a:solidFill>
                <a:srgbClr val="91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62" name="Rectangle 2152">
                <a:extLst>
                  <a:ext uri="{FF2B5EF4-FFF2-40B4-BE49-F238E27FC236}">
                    <a16:creationId xmlns:a16="http://schemas.microsoft.com/office/drawing/2014/main" id="{82C44C79-4CA8-42BD-B120-8FBC6F1443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015"/>
                <a:ext cx="1674" cy="10"/>
              </a:xfrm>
              <a:prstGeom prst="rect">
                <a:avLst/>
              </a:prstGeom>
              <a:solidFill>
                <a:srgbClr val="890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63" name="Rectangle 2153">
                <a:extLst>
                  <a:ext uri="{FF2B5EF4-FFF2-40B4-BE49-F238E27FC236}">
                    <a16:creationId xmlns:a16="http://schemas.microsoft.com/office/drawing/2014/main" id="{D0F6EA70-2286-43F4-9D61-F865AAE905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025"/>
                <a:ext cx="1674" cy="9"/>
              </a:xfrm>
              <a:prstGeom prst="rect">
                <a:avLst/>
              </a:prstGeom>
              <a:solidFill>
                <a:srgbClr val="8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64" name="Rectangle 2154">
                <a:extLst>
                  <a:ext uri="{FF2B5EF4-FFF2-40B4-BE49-F238E27FC236}">
                    <a16:creationId xmlns:a16="http://schemas.microsoft.com/office/drawing/2014/main" id="{7D4363AF-1A3E-4C3A-97AF-4C2DB98445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034"/>
                <a:ext cx="1674" cy="9"/>
              </a:xfrm>
              <a:prstGeom prst="rect">
                <a:avLst/>
              </a:prstGeom>
              <a:solidFill>
                <a:srgbClr val="7800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65" name="Rectangle 2155">
                <a:extLst>
                  <a:ext uri="{FF2B5EF4-FFF2-40B4-BE49-F238E27FC236}">
                    <a16:creationId xmlns:a16="http://schemas.microsoft.com/office/drawing/2014/main" id="{222FC8EB-F2CE-4AC1-8D66-CE1B6C8BC6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043"/>
                <a:ext cx="1674" cy="10"/>
              </a:xfrm>
              <a:prstGeom prst="rect">
                <a:avLst/>
              </a:prstGeom>
              <a:solidFill>
                <a:srgbClr val="6F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66" name="Rectangle 2156">
                <a:extLst>
                  <a:ext uri="{FF2B5EF4-FFF2-40B4-BE49-F238E27FC236}">
                    <a16:creationId xmlns:a16="http://schemas.microsoft.com/office/drawing/2014/main" id="{CB6885F5-CA32-4FB8-900C-86CC973225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053"/>
                <a:ext cx="1674" cy="10"/>
              </a:xfrm>
              <a:prstGeom prst="rect">
                <a:avLst/>
              </a:prstGeom>
              <a:solidFill>
                <a:srgbClr val="670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67" name="Rectangle 2157">
                <a:extLst>
                  <a:ext uri="{FF2B5EF4-FFF2-40B4-BE49-F238E27FC236}">
                    <a16:creationId xmlns:a16="http://schemas.microsoft.com/office/drawing/2014/main" id="{2FA1196B-E200-4573-8F7C-618B743AEA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063"/>
                <a:ext cx="1674" cy="9"/>
              </a:xfrm>
              <a:prstGeom prst="rect">
                <a:avLst/>
              </a:prstGeom>
              <a:solidFill>
                <a:srgbClr val="5E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68" name="Rectangle 2158">
                <a:extLst>
                  <a:ext uri="{FF2B5EF4-FFF2-40B4-BE49-F238E27FC236}">
                    <a16:creationId xmlns:a16="http://schemas.microsoft.com/office/drawing/2014/main" id="{5485A873-FF0B-421B-8BAB-F4154A0607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072"/>
                <a:ext cx="1674" cy="10"/>
              </a:xfrm>
              <a:prstGeom prst="rect">
                <a:avLst/>
              </a:prstGeom>
              <a:solidFill>
                <a:srgbClr val="5600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69" name="Rectangle 2159">
                <a:extLst>
                  <a:ext uri="{FF2B5EF4-FFF2-40B4-BE49-F238E27FC236}">
                    <a16:creationId xmlns:a16="http://schemas.microsoft.com/office/drawing/2014/main" id="{FF04CBE5-65B4-4D9F-BAAC-589ABFC142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082"/>
                <a:ext cx="1674" cy="9"/>
              </a:xfrm>
              <a:prstGeom prst="rect">
                <a:avLst/>
              </a:prstGeom>
              <a:solidFill>
                <a:srgbClr val="4D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70" name="Rectangle 2160">
                <a:extLst>
                  <a:ext uri="{FF2B5EF4-FFF2-40B4-BE49-F238E27FC236}">
                    <a16:creationId xmlns:a16="http://schemas.microsoft.com/office/drawing/2014/main" id="{DA277962-943A-47E4-BC97-5F7D9FFE3A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091"/>
                <a:ext cx="1674" cy="10"/>
              </a:xfrm>
              <a:prstGeom prst="rect">
                <a:avLst/>
              </a:prstGeom>
              <a:solidFill>
                <a:srgbClr val="4500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71" name="Rectangle 2161">
                <a:extLst>
                  <a:ext uri="{FF2B5EF4-FFF2-40B4-BE49-F238E27FC236}">
                    <a16:creationId xmlns:a16="http://schemas.microsoft.com/office/drawing/2014/main" id="{F9AABCA6-71F2-4053-86AB-231BEE2F2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101"/>
                <a:ext cx="1674" cy="9"/>
              </a:xfrm>
              <a:prstGeom prst="rect">
                <a:avLst/>
              </a:prstGeom>
              <a:solidFill>
                <a:srgbClr val="3C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72" name="Rectangle 2162">
                <a:extLst>
                  <a:ext uri="{FF2B5EF4-FFF2-40B4-BE49-F238E27FC236}">
                    <a16:creationId xmlns:a16="http://schemas.microsoft.com/office/drawing/2014/main" id="{0E858DF3-42AC-430E-AC96-E1F3A28BD3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110"/>
                <a:ext cx="1674" cy="10"/>
              </a:xfrm>
              <a:prstGeom prst="rect">
                <a:avLst/>
              </a:prstGeom>
              <a:solidFill>
                <a:srgbClr val="33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73" name="Rectangle 2163">
                <a:extLst>
                  <a:ext uri="{FF2B5EF4-FFF2-40B4-BE49-F238E27FC236}">
                    <a16:creationId xmlns:a16="http://schemas.microsoft.com/office/drawing/2014/main" id="{53D3480D-46EA-4774-BB83-3332CBCADA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120"/>
                <a:ext cx="1674" cy="10"/>
              </a:xfrm>
              <a:prstGeom prst="rect">
                <a:avLst/>
              </a:prstGeom>
              <a:solidFill>
                <a:srgbClr val="2B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74" name="Rectangle 2164">
                <a:extLst>
                  <a:ext uri="{FF2B5EF4-FFF2-40B4-BE49-F238E27FC236}">
                    <a16:creationId xmlns:a16="http://schemas.microsoft.com/office/drawing/2014/main" id="{152574D1-FBF3-475C-BF64-686709312A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130"/>
                <a:ext cx="1674" cy="9"/>
              </a:xfrm>
              <a:prstGeom prst="rect">
                <a:avLst/>
              </a:prstGeom>
              <a:solidFill>
                <a:srgbClr val="2200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75" name="Rectangle 2165">
                <a:extLst>
                  <a:ext uri="{FF2B5EF4-FFF2-40B4-BE49-F238E27FC236}">
                    <a16:creationId xmlns:a16="http://schemas.microsoft.com/office/drawing/2014/main" id="{69D5FF64-D004-46CC-8C0A-EBF6654157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139"/>
                <a:ext cx="1674" cy="10"/>
              </a:xfrm>
              <a:prstGeom prst="rect">
                <a:avLst/>
              </a:prstGeom>
              <a:solidFill>
                <a:srgbClr val="1A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76" name="Rectangle 2166">
                <a:extLst>
                  <a:ext uri="{FF2B5EF4-FFF2-40B4-BE49-F238E27FC236}">
                    <a16:creationId xmlns:a16="http://schemas.microsoft.com/office/drawing/2014/main" id="{5166FD7C-726B-4EEC-BFAB-BC941938D7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149"/>
                <a:ext cx="1674" cy="9"/>
              </a:xfrm>
              <a:prstGeom prst="rect">
                <a:avLst/>
              </a:prstGeom>
              <a:solidFill>
                <a:srgbClr val="1100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77" name="Rectangle 2167">
                <a:extLst>
                  <a:ext uri="{FF2B5EF4-FFF2-40B4-BE49-F238E27FC236}">
                    <a16:creationId xmlns:a16="http://schemas.microsoft.com/office/drawing/2014/main" id="{FB82EE31-6FD0-4775-A510-903E58AFF2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158"/>
                <a:ext cx="1674" cy="10"/>
              </a:xfrm>
              <a:prstGeom prst="rect">
                <a:avLst/>
              </a:prstGeom>
              <a:solidFill>
                <a:srgbClr val="09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78" name="Rectangle 2168">
                <a:extLst>
                  <a:ext uri="{FF2B5EF4-FFF2-40B4-BE49-F238E27FC236}">
                    <a16:creationId xmlns:a16="http://schemas.microsoft.com/office/drawing/2014/main" id="{38A08563-C0FE-4DF4-9D6A-47907FA4A3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168"/>
                <a:ext cx="1674" cy="5"/>
              </a:xfrm>
              <a:prstGeom prst="rect">
                <a:avLst/>
              </a:prstGeom>
              <a:solidFill>
                <a:srgbClr val="0000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79" name="Rectangle 2169">
                <a:extLst>
                  <a:ext uri="{FF2B5EF4-FFF2-40B4-BE49-F238E27FC236}">
                    <a16:creationId xmlns:a16="http://schemas.microsoft.com/office/drawing/2014/main" id="{6585D435-E98A-4945-87D7-304FD37C99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880"/>
                <a:ext cx="953" cy="10"/>
              </a:xfrm>
              <a:prstGeom prst="rect">
                <a:avLst/>
              </a:prstGeom>
              <a:solidFill>
                <a:srgbClr val="F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80" name="Rectangle 2170">
                <a:extLst>
                  <a:ext uri="{FF2B5EF4-FFF2-40B4-BE49-F238E27FC236}">
                    <a16:creationId xmlns:a16="http://schemas.microsoft.com/office/drawing/2014/main" id="{748D696A-4DDF-4814-B4AD-520F285B7E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890"/>
                <a:ext cx="953" cy="10"/>
              </a:xfrm>
              <a:prstGeom prst="rect">
                <a:avLst/>
              </a:prstGeom>
              <a:solidFill>
                <a:srgbClr val="F7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81" name="Rectangle 2171">
                <a:extLst>
                  <a:ext uri="{FF2B5EF4-FFF2-40B4-BE49-F238E27FC236}">
                    <a16:creationId xmlns:a16="http://schemas.microsoft.com/office/drawing/2014/main" id="{35913A77-88BE-47B6-9CB5-538142FA4D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900"/>
                <a:ext cx="953" cy="9"/>
              </a:xfrm>
              <a:prstGeom prst="rect">
                <a:avLst/>
              </a:prstGeom>
              <a:solidFill>
                <a:srgbClr val="EF0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82" name="Rectangle 2172">
                <a:extLst>
                  <a:ext uri="{FF2B5EF4-FFF2-40B4-BE49-F238E27FC236}">
                    <a16:creationId xmlns:a16="http://schemas.microsoft.com/office/drawing/2014/main" id="{BC10ADDD-5DA0-4EA0-A71D-E5E182F6B9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909"/>
                <a:ext cx="953" cy="10"/>
              </a:xfrm>
              <a:prstGeom prst="rect">
                <a:avLst/>
              </a:prstGeom>
              <a:solidFill>
                <a:srgbClr val="E6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83" name="Rectangle 2173">
                <a:extLst>
                  <a:ext uri="{FF2B5EF4-FFF2-40B4-BE49-F238E27FC236}">
                    <a16:creationId xmlns:a16="http://schemas.microsoft.com/office/drawing/2014/main" id="{ACE9562F-46A3-453D-B8BC-2E1A39357B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919"/>
                <a:ext cx="953" cy="9"/>
              </a:xfrm>
              <a:prstGeom prst="rect">
                <a:avLst/>
              </a:prstGeom>
              <a:solidFill>
                <a:srgbClr val="DE00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84" name="Rectangle 2174">
                <a:extLst>
                  <a:ext uri="{FF2B5EF4-FFF2-40B4-BE49-F238E27FC236}">
                    <a16:creationId xmlns:a16="http://schemas.microsoft.com/office/drawing/2014/main" id="{17B5510D-37CA-4938-BD1B-00FCEF9F4F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928"/>
                <a:ext cx="953" cy="10"/>
              </a:xfrm>
              <a:prstGeom prst="rect">
                <a:avLst/>
              </a:prstGeom>
              <a:solidFill>
                <a:srgbClr val="D5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85" name="Rectangle 2175">
                <a:extLst>
                  <a:ext uri="{FF2B5EF4-FFF2-40B4-BE49-F238E27FC236}">
                    <a16:creationId xmlns:a16="http://schemas.microsoft.com/office/drawing/2014/main" id="{6E3518A8-FC10-4561-B12E-C2B7C85DB8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938"/>
                <a:ext cx="953" cy="10"/>
              </a:xfrm>
              <a:prstGeom prst="rect">
                <a:avLst/>
              </a:prstGeom>
              <a:solidFill>
                <a:srgbClr val="CC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86" name="Rectangle 2176">
                <a:extLst>
                  <a:ext uri="{FF2B5EF4-FFF2-40B4-BE49-F238E27FC236}">
                    <a16:creationId xmlns:a16="http://schemas.microsoft.com/office/drawing/2014/main" id="{F932FF18-CE92-44F2-9205-1E7C521C15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948"/>
                <a:ext cx="953" cy="9"/>
              </a:xfrm>
              <a:prstGeom prst="rect">
                <a:avLst/>
              </a:prstGeom>
              <a:solidFill>
                <a:srgbClr val="C4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87" name="Rectangle 2177">
                <a:extLst>
                  <a:ext uri="{FF2B5EF4-FFF2-40B4-BE49-F238E27FC236}">
                    <a16:creationId xmlns:a16="http://schemas.microsoft.com/office/drawing/2014/main" id="{23A344B9-9B5D-4D4E-8801-F4DD1E2AF2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957"/>
                <a:ext cx="953" cy="10"/>
              </a:xfrm>
              <a:prstGeom prst="rect">
                <a:avLst/>
              </a:prstGeom>
              <a:solidFill>
                <a:srgbClr val="BB0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88" name="Rectangle 2178">
                <a:extLst>
                  <a:ext uri="{FF2B5EF4-FFF2-40B4-BE49-F238E27FC236}">
                    <a16:creationId xmlns:a16="http://schemas.microsoft.com/office/drawing/2014/main" id="{81B2A471-B716-4738-B130-DEB4588085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967"/>
                <a:ext cx="953" cy="9"/>
              </a:xfrm>
              <a:prstGeom prst="rect">
                <a:avLst/>
              </a:prstGeom>
              <a:solidFill>
                <a:srgbClr val="B3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89" name="Rectangle 2179">
                <a:extLst>
                  <a:ext uri="{FF2B5EF4-FFF2-40B4-BE49-F238E27FC236}">
                    <a16:creationId xmlns:a16="http://schemas.microsoft.com/office/drawing/2014/main" id="{98D84E09-48C4-4133-A2D5-D3AEC22EA2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976"/>
                <a:ext cx="953" cy="10"/>
              </a:xfrm>
              <a:prstGeom prst="rect">
                <a:avLst/>
              </a:prstGeom>
              <a:solidFill>
                <a:srgbClr val="AA0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90" name="Rectangle 2180">
                <a:extLst>
                  <a:ext uri="{FF2B5EF4-FFF2-40B4-BE49-F238E27FC236}">
                    <a16:creationId xmlns:a16="http://schemas.microsoft.com/office/drawing/2014/main" id="{F25369B6-A119-42F7-8903-5856B19580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986"/>
                <a:ext cx="953" cy="10"/>
              </a:xfrm>
              <a:prstGeom prst="rect">
                <a:avLst/>
              </a:prstGeom>
              <a:solidFill>
                <a:srgbClr val="A2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91" name="Rectangle 2181">
                <a:extLst>
                  <a:ext uri="{FF2B5EF4-FFF2-40B4-BE49-F238E27FC236}">
                    <a16:creationId xmlns:a16="http://schemas.microsoft.com/office/drawing/2014/main" id="{87352D8C-14BC-4F5D-9D1D-F7B173DDBB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996"/>
                <a:ext cx="953" cy="9"/>
              </a:xfrm>
              <a:prstGeom prst="rect">
                <a:avLst/>
              </a:prstGeom>
              <a:solidFill>
                <a:srgbClr val="99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92" name="Rectangle 2182">
                <a:extLst>
                  <a:ext uri="{FF2B5EF4-FFF2-40B4-BE49-F238E27FC236}">
                    <a16:creationId xmlns:a16="http://schemas.microsoft.com/office/drawing/2014/main" id="{ACCCAC21-FB0B-4535-BFAD-2F21FF74B1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4005"/>
                <a:ext cx="953" cy="10"/>
              </a:xfrm>
              <a:prstGeom prst="rect">
                <a:avLst/>
              </a:prstGeom>
              <a:solidFill>
                <a:srgbClr val="91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93" name="Rectangle 2183">
                <a:extLst>
                  <a:ext uri="{FF2B5EF4-FFF2-40B4-BE49-F238E27FC236}">
                    <a16:creationId xmlns:a16="http://schemas.microsoft.com/office/drawing/2014/main" id="{F9ED5832-5C87-4619-B957-96443A1E38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4015"/>
                <a:ext cx="953" cy="10"/>
              </a:xfrm>
              <a:prstGeom prst="rect">
                <a:avLst/>
              </a:prstGeom>
              <a:solidFill>
                <a:srgbClr val="890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94" name="Rectangle 2184">
                <a:extLst>
                  <a:ext uri="{FF2B5EF4-FFF2-40B4-BE49-F238E27FC236}">
                    <a16:creationId xmlns:a16="http://schemas.microsoft.com/office/drawing/2014/main" id="{319552D1-D60E-4055-B7AF-BDE35B41FC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4025"/>
                <a:ext cx="953" cy="9"/>
              </a:xfrm>
              <a:prstGeom prst="rect">
                <a:avLst/>
              </a:prstGeom>
              <a:solidFill>
                <a:srgbClr val="8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95" name="Rectangle 2185">
                <a:extLst>
                  <a:ext uri="{FF2B5EF4-FFF2-40B4-BE49-F238E27FC236}">
                    <a16:creationId xmlns:a16="http://schemas.microsoft.com/office/drawing/2014/main" id="{E6BD860B-54D2-4BD1-A66D-3900F45E64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4034"/>
                <a:ext cx="953" cy="9"/>
              </a:xfrm>
              <a:prstGeom prst="rect">
                <a:avLst/>
              </a:prstGeom>
              <a:solidFill>
                <a:srgbClr val="7800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96" name="Rectangle 2186">
                <a:extLst>
                  <a:ext uri="{FF2B5EF4-FFF2-40B4-BE49-F238E27FC236}">
                    <a16:creationId xmlns:a16="http://schemas.microsoft.com/office/drawing/2014/main" id="{DE5E08D4-2DA2-4036-AEB9-8EE296C9A0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4043"/>
                <a:ext cx="953" cy="10"/>
              </a:xfrm>
              <a:prstGeom prst="rect">
                <a:avLst/>
              </a:prstGeom>
              <a:solidFill>
                <a:srgbClr val="6F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97" name="Rectangle 2187">
                <a:extLst>
                  <a:ext uri="{FF2B5EF4-FFF2-40B4-BE49-F238E27FC236}">
                    <a16:creationId xmlns:a16="http://schemas.microsoft.com/office/drawing/2014/main" id="{9116633F-0954-4E7B-8BA9-D5BEA681A2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4053"/>
                <a:ext cx="953" cy="10"/>
              </a:xfrm>
              <a:prstGeom prst="rect">
                <a:avLst/>
              </a:prstGeom>
              <a:solidFill>
                <a:srgbClr val="670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98" name="Rectangle 2188">
                <a:extLst>
                  <a:ext uri="{FF2B5EF4-FFF2-40B4-BE49-F238E27FC236}">
                    <a16:creationId xmlns:a16="http://schemas.microsoft.com/office/drawing/2014/main" id="{E167DC34-3D07-4323-9A1F-18276E42FF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4063"/>
                <a:ext cx="953" cy="9"/>
              </a:xfrm>
              <a:prstGeom prst="rect">
                <a:avLst/>
              </a:prstGeom>
              <a:solidFill>
                <a:srgbClr val="5E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99" name="Rectangle 2189">
                <a:extLst>
                  <a:ext uri="{FF2B5EF4-FFF2-40B4-BE49-F238E27FC236}">
                    <a16:creationId xmlns:a16="http://schemas.microsoft.com/office/drawing/2014/main" id="{DE9C3B25-4DF9-4F4D-95E1-5D3D2EBA75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4072"/>
                <a:ext cx="953" cy="10"/>
              </a:xfrm>
              <a:prstGeom prst="rect">
                <a:avLst/>
              </a:prstGeom>
              <a:solidFill>
                <a:srgbClr val="5600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00" name="Rectangle 2190">
                <a:extLst>
                  <a:ext uri="{FF2B5EF4-FFF2-40B4-BE49-F238E27FC236}">
                    <a16:creationId xmlns:a16="http://schemas.microsoft.com/office/drawing/2014/main" id="{96314759-4179-4FE6-BF6F-F4175E2095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4082"/>
                <a:ext cx="953" cy="9"/>
              </a:xfrm>
              <a:prstGeom prst="rect">
                <a:avLst/>
              </a:prstGeom>
              <a:solidFill>
                <a:srgbClr val="4D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01" name="Rectangle 2191">
                <a:extLst>
                  <a:ext uri="{FF2B5EF4-FFF2-40B4-BE49-F238E27FC236}">
                    <a16:creationId xmlns:a16="http://schemas.microsoft.com/office/drawing/2014/main" id="{D71F3FA6-BA9C-4078-9DCB-48FCEB885E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4091"/>
                <a:ext cx="953" cy="10"/>
              </a:xfrm>
              <a:prstGeom prst="rect">
                <a:avLst/>
              </a:prstGeom>
              <a:solidFill>
                <a:srgbClr val="4500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02" name="Rectangle 2192">
                <a:extLst>
                  <a:ext uri="{FF2B5EF4-FFF2-40B4-BE49-F238E27FC236}">
                    <a16:creationId xmlns:a16="http://schemas.microsoft.com/office/drawing/2014/main" id="{94E365AC-DA7E-492F-B912-14C12133A3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4101"/>
                <a:ext cx="953" cy="9"/>
              </a:xfrm>
              <a:prstGeom prst="rect">
                <a:avLst/>
              </a:prstGeom>
              <a:solidFill>
                <a:srgbClr val="3C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03" name="Rectangle 2193">
                <a:extLst>
                  <a:ext uri="{FF2B5EF4-FFF2-40B4-BE49-F238E27FC236}">
                    <a16:creationId xmlns:a16="http://schemas.microsoft.com/office/drawing/2014/main" id="{612926FF-AC02-4283-A228-423C52A5BA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4110"/>
                <a:ext cx="953" cy="10"/>
              </a:xfrm>
              <a:prstGeom prst="rect">
                <a:avLst/>
              </a:prstGeom>
              <a:solidFill>
                <a:srgbClr val="33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04" name="Rectangle 2194">
                <a:extLst>
                  <a:ext uri="{FF2B5EF4-FFF2-40B4-BE49-F238E27FC236}">
                    <a16:creationId xmlns:a16="http://schemas.microsoft.com/office/drawing/2014/main" id="{E85E8C88-DDE5-4C8E-A760-AB67CD6A68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4120"/>
                <a:ext cx="953" cy="10"/>
              </a:xfrm>
              <a:prstGeom prst="rect">
                <a:avLst/>
              </a:prstGeom>
              <a:solidFill>
                <a:srgbClr val="2B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05" name="Rectangle 2195">
                <a:extLst>
                  <a:ext uri="{FF2B5EF4-FFF2-40B4-BE49-F238E27FC236}">
                    <a16:creationId xmlns:a16="http://schemas.microsoft.com/office/drawing/2014/main" id="{0C8A766E-AD10-4328-AF9B-70767092B1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4130"/>
                <a:ext cx="953" cy="9"/>
              </a:xfrm>
              <a:prstGeom prst="rect">
                <a:avLst/>
              </a:prstGeom>
              <a:solidFill>
                <a:srgbClr val="2200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06" name="Rectangle 2196">
                <a:extLst>
                  <a:ext uri="{FF2B5EF4-FFF2-40B4-BE49-F238E27FC236}">
                    <a16:creationId xmlns:a16="http://schemas.microsoft.com/office/drawing/2014/main" id="{21024C3D-B49A-4B6B-BC99-2F1A7A35C6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4139"/>
                <a:ext cx="953" cy="10"/>
              </a:xfrm>
              <a:prstGeom prst="rect">
                <a:avLst/>
              </a:prstGeom>
              <a:solidFill>
                <a:srgbClr val="1A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07" name="Rectangle 2197">
                <a:extLst>
                  <a:ext uri="{FF2B5EF4-FFF2-40B4-BE49-F238E27FC236}">
                    <a16:creationId xmlns:a16="http://schemas.microsoft.com/office/drawing/2014/main" id="{2B2FC49A-4B42-4EE5-AB03-F9D63C250A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4149"/>
                <a:ext cx="953" cy="9"/>
              </a:xfrm>
              <a:prstGeom prst="rect">
                <a:avLst/>
              </a:prstGeom>
              <a:solidFill>
                <a:srgbClr val="1100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08" name="Rectangle 2198">
                <a:extLst>
                  <a:ext uri="{FF2B5EF4-FFF2-40B4-BE49-F238E27FC236}">
                    <a16:creationId xmlns:a16="http://schemas.microsoft.com/office/drawing/2014/main" id="{AD46AC05-B950-4777-AF7C-CF70BE11D8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4158"/>
                <a:ext cx="953" cy="10"/>
              </a:xfrm>
              <a:prstGeom prst="rect">
                <a:avLst/>
              </a:prstGeom>
              <a:solidFill>
                <a:srgbClr val="09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09" name="Rectangle 2199">
                <a:extLst>
                  <a:ext uri="{FF2B5EF4-FFF2-40B4-BE49-F238E27FC236}">
                    <a16:creationId xmlns:a16="http://schemas.microsoft.com/office/drawing/2014/main" id="{15FC0812-C449-40E0-BD39-1071B5347D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4168"/>
                <a:ext cx="953" cy="5"/>
              </a:xfrm>
              <a:prstGeom prst="rect">
                <a:avLst/>
              </a:prstGeom>
              <a:solidFill>
                <a:srgbClr val="0000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10" name="Rectangle 2200">
                <a:extLst>
                  <a:ext uri="{FF2B5EF4-FFF2-40B4-BE49-F238E27FC236}">
                    <a16:creationId xmlns:a16="http://schemas.microsoft.com/office/drawing/2014/main" id="{F63D044B-AF76-46C4-8AB2-5B1CA12DB0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885"/>
                <a:ext cx="953" cy="2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11" name="Rectangle 2201">
                <a:extLst>
                  <a:ext uri="{FF2B5EF4-FFF2-40B4-BE49-F238E27FC236}">
                    <a16:creationId xmlns:a16="http://schemas.microsoft.com/office/drawing/2014/main" id="{3D10192D-E068-4FDB-A188-1908518B60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880"/>
                <a:ext cx="953" cy="10"/>
              </a:xfrm>
              <a:prstGeom prst="rect">
                <a:avLst/>
              </a:prstGeom>
              <a:solidFill>
                <a:srgbClr val="F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12" name="Rectangle 2202">
                <a:extLst>
                  <a:ext uri="{FF2B5EF4-FFF2-40B4-BE49-F238E27FC236}">
                    <a16:creationId xmlns:a16="http://schemas.microsoft.com/office/drawing/2014/main" id="{471072DE-F504-453C-B5A4-5BC36FBAC1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890"/>
                <a:ext cx="953" cy="10"/>
              </a:xfrm>
              <a:prstGeom prst="rect">
                <a:avLst/>
              </a:prstGeom>
              <a:solidFill>
                <a:srgbClr val="F7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13" name="Rectangle 2203">
                <a:extLst>
                  <a:ext uri="{FF2B5EF4-FFF2-40B4-BE49-F238E27FC236}">
                    <a16:creationId xmlns:a16="http://schemas.microsoft.com/office/drawing/2014/main" id="{AAB94A9D-0901-47D1-89F8-7FF3ADA380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900"/>
                <a:ext cx="953" cy="9"/>
              </a:xfrm>
              <a:prstGeom prst="rect">
                <a:avLst/>
              </a:prstGeom>
              <a:solidFill>
                <a:srgbClr val="EF0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14" name="Rectangle 2204">
                <a:extLst>
                  <a:ext uri="{FF2B5EF4-FFF2-40B4-BE49-F238E27FC236}">
                    <a16:creationId xmlns:a16="http://schemas.microsoft.com/office/drawing/2014/main" id="{B11069E4-18D3-4FBE-966B-75C408CAE9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909"/>
                <a:ext cx="953" cy="10"/>
              </a:xfrm>
              <a:prstGeom prst="rect">
                <a:avLst/>
              </a:prstGeom>
              <a:solidFill>
                <a:srgbClr val="E6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15" name="Rectangle 2205">
                <a:extLst>
                  <a:ext uri="{FF2B5EF4-FFF2-40B4-BE49-F238E27FC236}">
                    <a16:creationId xmlns:a16="http://schemas.microsoft.com/office/drawing/2014/main" id="{3093837C-CB0A-40DA-A4A4-2FBE7D876A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919"/>
                <a:ext cx="953" cy="9"/>
              </a:xfrm>
              <a:prstGeom prst="rect">
                <a:avLst/>
              </a:prstGeom>
              <a:solidFill>
                <a:srgbClr val="DE00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16" name="Rectangle 2206">
                <a:extLst>
                  <a:ext uri="{FF2B5EF4-FFF2-40B4-BE49-F238E27FC236}">
                    <a16:creationId xmlns:a16="http://schemas.microsoft.com/office/drawing/2014/main" id="{FE511B97-3741-4E29-9387-A090A803F8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928"/>
                <a:ext cx="953" cy="10"/>
              </a:xfrm>
              <a:prstGeom prst="rect">
                <a:avLst/>
              </a:prstGeom>
              <a:solidFill>
                <a:srgbClr val="D5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17" name="Rectangle 2207">
                <a:extLst>
                  <a:ext uri="{FF2B5EF4-FFF2-40B4-BE49-F238E27FC236}">
                    <a16:creationId xmlns:a16="http://schemas.microsoft.com/office/drawing/2014/main" id="{C19F3748-7F5B-426D-B112-F57104BB87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938"/>
                <a:ext cx="953" cy="10"/>
              </a:xfrm>
              <a:prstGeom prst="rect">
                <a:avLst/>
              </a:prstGeom>
              <a:solidFill>
                <a:srgbClr val="CC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18" name="Rectangle 2208">
                <a:extLst>
                  <a:ext uri="{FF2B5EF4-FFF2-40B4-BE49-F238E27FC236}">
                    <a16:creationId xmlns:a16="http://schemas.microsoft.com/office/drawing/2014/main" id="{3E83CDD7-0A27-46F8-890F-A40216D460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948"/>
                <a:ext cx="953" cy="9"/>
              </a:xfrm>
              <a:prstGeom prst="rect">
                <a:avLst/>
              </a:prstGeom>
              <a:solidFill>
                <a:srgbClr val="C4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19" name="Rectangle 2209">
                <a:extLst>
                  <a:ext uri="{FF2B5EF4-FFF2-40B4-BE49-F238E27FC236}">
                    <a16:creationId xmlns:a16="http://schemas.microsoft.com/office/drawing/2014/main" id="{0EA052CE-A8EA-480D-998B-C17C9A7EC1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957"/>
                <a:ext cx="953" cy="10"/>
              </a:xfrm>
              <a:prstGeom prst="rect">
                <a:avLst/>
              </a:prstGeom>
              <a:solidFill>
                <a:srgbClr val="BB0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20" name="Rectangle 2210">
                <a:extLst>
                  <a:ext uri="{FF2B5EF4-FFF2-40B4-BE49-F238E27FC236}">
                    <a16:creationId xmlns:a16="http://schemas.microsoft.com/office/drawing/2014/main" id="{3AA1BA0F-C07C-4048-A8CB-FB36DA58B2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967"/>
                <a:ext cx="953" cy="9"/>
              </a:xfrm>
              <a:prstGeom prst="rect">
                <a:avLst/>
              </a:prstGeom>
              <a:solidFill>
                <a:srgbClr val="B3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21" name="Rectangle 2211">
                <a:extLst>
                  <a:ext uri="{FF2B5EF4-FFF2-40B4-BE49-F238E27FC236}">
                    <a16:creationId xmlns:a16="http://schemas.microsoft.com/office/drawing/2014/main" id="{4458CB4E-54FE-48FA-91DA-285EA7BD08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976"/>
                <a:ext cx="953" cy="10"/>
              </a:xfrm>
              <a:prstGeom prst="rect">
                <a:avLst/>
              </a:prstGeom>
              <a:solidFill>
                <a:srgbClr val="AA0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22" name="Rectangle 2212">
                <a:extLst>
                  <a:ext uri="{FF2B5EF4-FFF2-40B4-BE49-F238E27FC236}">
                    <a16:creationId xmlns:a16="http://schemas.microsoft.com/office/drawing/2014/main" id="{460268DC-E2B9-4D12-A4D1-83AC254C0A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986"/>
                <a:ext cx="953" cy="10"/>
              </a:xfrm>
              <a:prstGeom prst="rect">
                <a:avLst/>
              </a:prstGeom>
              <a:solidFill>
                <a:srgbClr val="A2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23" name="Rectangle 2213">
                <a:extLst>
                  <a:ext uri="{FF2B5EF4-FFF2-40B4-BE49-F238E27FC236}">
                    <a16:creationId xmlns:a16="http://schemas.microsoft.com/office/drawing/2014/main" id="{6B5B4FC8-BFD4-4C79-AC9E-34B9C00F8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996"/>
                <a:ext cx="953" cy="9"/>
              </a:xfrm>
              <a:prstGeom prst="rect">
                <a:avLst/>
              </a:prstGeom>
              <a:solidFill>
                <a:srgbClr val="99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24" name="Rectangle 2214">
                <a:extLst>
                  <a:ext uri="{FF2B5EF4-FFF2-40B4-BE49-F238E27FC236}">
                    <a16:creationId xmlns:a16="http://schemas.microsoft.com/office/drawing/2014/main" id="{787C6D9F-291F-4FE8-8349-2CEA817476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4005"/>
                <a:ext cx="953" cy="10"/>
              </a:xfrm>
              <a:prstGeom prst="rect">
                <a:avLst/>
              </a:prstGeom>
              <a:solidFill>
                <a:srgbClr val="91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25" name="Rectangle 2215">
                <a:extLst>
                  <a:ext uri="{FF2B5EF4-FFF2-40B4-BE49-F238E27FC236}">
                    <a16:creationId xmlns:a16="http://schemas.microsoft.com/office/drawing/2014/main" id="{8845A6A0-3DE3-44D1-8F1E-DEAE0F31D6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4015"/>
                <a:ext cx="953" cy="10"/>
              </a:xfrm>
              <a:prstGeom prst="rect">
                <a:avLst/>
              </a:prstGeom>
              <a:solidFill>
                <a:srgbClr val="890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26" name="Rectangle 2216">
                <a:extLst>
                  <a:ext uri="{FF2B5EF4-FFF2-40B4-BE49-F238E27FC236}">
                    <a16:creationId xmlns:a16="http://schemas.microsoft.com/office/drawing/2014/main" id="{4B396202-DF54-4819-A1A3-B8846EEBA7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4025"/>
                <a:ext cx="953" cy="9"/>
              </a:xfrm>
              <a:prstGeom prst="rect">
                <a:avLst/>
              </a:prstGeom>
              <a:solidFill>
                <a:srgbClr val="8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27" name="Rectangle 2217">
                <a:extLst>
                  <a:ext uri="{FF2B5EF4-FFF2-40B4-BE49-F238E27FC236}">
                    <a16:creationId xmlns:a16="http://schemas.microsoft.com/office/drawing/2014/main" id="{CADDA8B5-3617-49F1-9713-B83B2892DC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4034"/>
                <a:ext cx="953" cy="9"/>
              </a:xfrm>
              <a:prstGeom prst="rect">
                <a:avLst/>
              </a:prstGeom>
              <a:solidFill>
                <a:srgbClr val="7800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28" name="Rectangle 2218">
                <a:extLst>
                  <a:ext uri="{FF2B5EF4-FFF2-40B4-BE49-F238E27FC236}">
                    <a16:creationId xmlns:a16="http://schemas.microsoft.com/office/drawing/2014/main" id="{6AC524BF-781A-4BA1-BC6C-B0E4B8C5E6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4043"/>
                <a:ext cx="953" cy="10"/>
              </a:xfrm>
              <a:prstGeom prst="rect">
                <a:avLst/>
              </a:prstGeom>
              <a:solidFill>
                <a:srgbClr val="6F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29" name="Rectangle 2219">
                <a:extLst>
                  <a:ext uri="{FF2B5EF4-FFF2-40B4-BE49-F238E27FC236}">
                    <a16:creationId xmlns:a16="http://schemas.microsoft.com/office/drawing/2014/main" id="{C692CB56-2558-43CD-98F8-1EABAF5E48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4053"/>
                <a:ext cx="953" cy="10"/>
              </a:xfrm>
              <a:prstGeom prst="rect">
                <a:avLst/>
              </a:prstGeom>
              <a:solidFill>
                <a:srgbClr val="670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30" name="Rectangle 2220">
                <a:extLst>
                  <a:ext uri="{FF2B5EF4-FFF2-40B4-BE49-F238E27FC236}">
                    <a16:creationId xmlns:a16="http://schemas.microsoft.com/office/drawing/2014/main" id="{B72C9664-6832-4242-8A5E-2C3899C4C3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4063"/>
                <a:ext cx="953" cy="9"/>
              </a:xfrm>
              <a:prstGeom prst="rect">
                <a:avLst/>
              </a:prstGeom>
              <a:solidFill>
                <a:srgbClr val="5E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31" name="Rectangle 2221">
                <a:extLst>
                  <a:ext uri="{FF2B5EF4-FFF2-40B4-BE49-F238E27FC236}">
                    <a16:creationId xmlns:a16="http://schemas.microsoft.com/office/drawing/2014/main" id="{BEC88BD0-3339-4BF7-B269-073945B142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4072"/>
                <a:ext cx="953" cy="10"/>
              </a:xfrm>
              <a:prstGeom prst="rect">
                <a:avLst/>
              </a:prstGeom>
              <a:solidFill>
                <a:srgbClr val="5600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</p:grpSp>
        <p:sp>
          <p:nvSpPr>
            <p:cNvPr id="119824" name="Rectangle 2222">
              <a:extLst>
                <a:ext uri="{FF2B5EF4-FFF2-40B4-BE49-F238E27FC236}">
                  <a16:creationId xmlns:a16="http://schemas.microsoft.com/office/drawing/2014/main" id="{8C5B1D78-0A4F-42E6-86CD-F796E02F34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3" y="4082"/>
              <a:ext cx="953" cy="9"/>
            </a:xfrm>
            <a:prstGeom prst="rect">
              <a:avLst/>
            </a:prstGeom>
            <a:solidFill>
              <a:srgbClr val="4D00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25" name="Rectangle 2223">
              <a:extLst>
                <a:ext uri="{FF2B5EF4-FFF2-40B4-BE49-F238E27FC236}">
                  <a16:creationId xmlns:a16="http://schemas.microsoft.com/office/drawing/2014/main" id="{DAB75A5C-4D30-4ABE-9058-92404B465F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3" y="4091"/>
              <a:ext cx="953" cy="10"/>
            </a:xfrm>
            <a:prstGeom prst="rect">
              <a:avLst/>
            </a:prstGeom>
            <a:solidFill>
              <a:srgbClr val="4500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26" name="Rectangle 2224">
              <a:extLst>
                <a:ext uri="{FF2B5EF4-FFF2-40B4-BE49-F238E27FC236}">
                  <a16:creationId xmlns:a16="http://schemas.microsoft.com/office/drawing/2014/main" id="{0A6477D6-F25D-4FBB-81A1-C9659F891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3" y="4101"/>
              <a:ext cx="953" cy="9"/>
            </a:xfrm>
            <a:prstGeom prst="rect">
              <a:avLst/>
            </a:prstGeom>
            <a:solidFill>
              <a:srgbClr val="3C00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27" name="Rectangle 2225">
              <a:extLst>
                <a:ext uri="{FF2B5EF4-FFF2-40B4-BE49-F238E27FC236}">
                  <a16:creationId xmlns:a16="http://schemas.microsoft.com/office/drawing/2014/main" id="{36A94D4B-FBBD-4B3A-94C1-1A5D52F04C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3" y="4110"/>
              <a:ext cx="953" cy="10"/>
            </a:xfrm>
            <a:prstGeom prst="rect">
              <a:avLst/>
            </a:prstGeom>
            <a:solidFill>
              <a:srgbClr val="3300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28" name="Rectangle 2226">
              <a:extLst>
                <a:ext uri="{FF2B5EF4-FFF2-40B4-BE49-F238E27FC236}">
                  <a16:creationId xmlns:a16="http://schemas.microsoft.com/office/drawing/2014/main" id="{2FF2625B-3DD9-4CFC-98DA-651C63A642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3" y="4120"/>
              <a:ext cx="953" cy="10"/>
            </a:xfrm>
            <a:prstGeom prst="rect">
              <a:avLst/>
            </a:prstGeom>
            <a:solidFill>
              <a:srgbClr val="2B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29" name="Rectangle 2227">
              <a:extLst>
                <a:ext uri="{FF2B5EF4-FFF2-40B4-BE49-F238E27FC236}">
                  <a16:creationId xmlns:a16="http://schemas.microsoft.com/office/drawing/2014/main" id="{765B80AE-A813-4AD6-8360-6D10C4562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3" y="4130"/>
              <a:ext cx="953" cy="9"/>
            </a:xfrm>
            <a:prstGeom prst="rect">
              <a:avLst/>
            </a:prstGeom>
            <a:solidFill>
              <a:srgbClr val="2200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30" name="Rectangle 2228">
              <a:extLst>
                <a:ext uri="{FF2B5EF4-FFF2-40B4-BE49-F238E27FC236}">
                  <a16:creationId xmlns:a16="http://schemas.microsoft.com/office/drawing/2014/main" id="{6E2AA0EB-7763-4CB4-9340-9A7195F74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3" y="4139"/>
              <a:ext cx="953" cy="10"/>
            </a:xfrm>
            <a:prstGeom prst="rect">
              <a:avLst/>
            </a:prstGeom>
            <a:solidFill>
              <a:srgbClr val="1A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31" name="Rectangle 2229">
              <a:extLst>
                <a:ext uri="{FF2B5EF4-FFF2-40B4-BE49-F238E27FC236}">
                  <a16:creationId xmlns:a16="http://schemas.microsoft.com/office/drawing/2014/main" id="{E07A1384-1AA1-46B7-88C7-64297A8113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3" y="4149"/>
              <a:ext cx="953" cy="9"/>
            </a:xfrm>
            <a:prstGeom prst="rect">
              <a:avLst/>
            </a:prstGeom>
            <a:solidFill>
              <a:srgbClr val="1100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32" name="Rectangle 2230">
              <a:extLst>
                <a:ext uri="{FF2B5EF4-FFF2-40B4-BE49-F238E27FC236}">
                  <a16:creationId xmlns:a16="http://schemas.microsoft.com/office/drawing/2014/main" id="{DC8BECAC-DE10-45D8-AC2B-E66E02ECD8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3" y="4158"/>
              <a:ext cx="953" cy="10"/>
            </a:xfrm>
            <a:prstGeom prst="rect">
              <a:avLst/>
            </a:prstGeom>
            <a:solidFill>
              <a:srgbClr val="0900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33" name="Rectangle 2231">
              <a:extLst>
                <a:ext uri="{FF2B5EF4-FFF2-40B4-BE49-F238E27FC236}">
                  <a16:creationId xmlns:a16="http://schemas.microsoft.com/office/drawing/2014/main" id="{E30411F3-9035-497A-BE67-95EDBE1716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3" y="4168"/>
              <a:ext cx="953" cy="5"/>
            </a:xfrm>
            <a:prstGeom prst="rect">
              <a:avLst/>
            </a:prstGeom>
            <a:solidFill>
              <a:srgbClr val="0000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34" name="Rectangle 2232">
              <a:extLst>
                <a:ext uri="{FF2B5EF4-FFF2-40B4-BE49-F238E27FC236}">
                  <a16:creationId xmlns:a16="http://schemas.microsoft.com/office/drawing/2014/main" id="{E3E12D51-D143-455B-9AA0-0FB01B0BFB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3880"/>
              <a:ext cx="861" cy="10"/>
            </a:xfrm>
            <a:prstGeom prst="rect">
              <a:avLst/>
            </a:pr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35" name="Rectangle 2233">
              <a:extLst>
                <a:ext uri="{FF2B5EF4-FFF2-40B4-BE49-F238E27FC236}">
                  <a16:creationId xmlns:a16="http://schemas.microsoft.com/office/drawing/2014/main" id="{C96DF4B5-C315-4B66-A67F-6A8098ADA5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3890"/>
              <a:ext cx="861" cy="10"/>
            </a:xfrm>
            <a:prstGeom prst="rect">
              <a:avLst/>
            </a:prstGeom>
            <a:solidFill>
              <a:srgbClr val="F700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36" name="Rectangle 2234">
              <a:extLst>
                <a:ext uri="{FF2B5EF4-FFF2-40B4-BE49-F238E27FC236}">
                  <a16:creationId xmlns:a16="http://schemas.microsoft.com/office/drawing/2014/main" id="{6163A348-539A-46EE-83CE-660FC25AB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3900"/>
              <a:ext cx="861" cy="9"/>
            </a:xfrm>
            <a:prstGeom prst="rect">
              <a:avLst/>
            </a:prstGeom>
            <a:solidFill>
              <a:srgbClr val="EF0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37" name="Rectangle 2235">
              <a:extLst>
                <a:ext uri="{FF2B5EF4-FFF2-40B4-BE49-F238E27FC236}">
                  <a16:creationId xmlns:a16="http://schemas.microsoft.com/office/drawing/2014/main" id="{EE22886D-298F-4FFE-853E-3889CBA127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3909"/>
              <a:ext cx="861" cy="10"/>
            </a:xfrm>
            <a:prstGeom prst="rect">
              <a:avLst/>
            </a:prstGeom>
            <a:solidFill>
              <a:srgbClr val="E600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38" name="Rectangle 2236">
              <a:extLst>
                <a:ext uri="{FF2B5EF4-FFF2-40B4-BE49-F238E27FC236}">
                  <a16:creationId xmlns:a16="http://schemas.microsoft.com/office/drawing/2014/main" id="{3A70C04D-0A2B-4BBA-B84E-ECC7B2A10B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3919"/>
              <a:ext cx="861" cy="9"/>
            </a:xfrm>
            <a:prstGeom prst="rect">
              <a:avLst/>
            </a:prstGeom>
            <a:solidFill>
              <a:srgbClr val="DE0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39" name="Rectangle 2237">
              <a:extLst>
                <a:ext uri="{FF2B5EF4-FFF2-40B4-BE49-F238E27FC236}">
                  <a16:creationId xmlns:a16="http://schemas.microsoft.com/office/drawing/2014/main" id="{20947437-C25D-48CE-8F91-87308DAA33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3928"/>
              <a:ext cx="861" cy="10"/>
            </a:xfrm>
            <a:prstGeom prst="rect">
              <a:avLst/>
            </a:prstGeom>
            <a:solidFill>
              <a:srgbClr val="D50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40" name="Rectangle 2238">
              <a:extLst>
                <a:ext uri="{FF2B5EF4-FFF2-40B4-BE49-F238E27FC236}">
                  <a16:creationId xmlns:a16="http://schemas.microsoft.com/office/drawing/2014/main" id="{95681D31-200C-4521-B1A2-4744D43203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3938"/>
              <a:ext cx="861" cy="10"/>
            </a:xfrm>
            <a:prstGeom prst="rect">
              <a:avLst/>
            </a:prstGeom>
            <a:solidFill>
              <a:srgbClr val="CC00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41" name="Rectangle 2239">
              <a:extLst>
                <a:ext uri="{FF2B5EF4-FFF2-40B4-BE49-F238E27FC236}">
                  <a16:creationId xmlns:a16="http://schemas.microsoft.com/office/drawing/2014/main" id="{7EA4EF92-45D1-40A7-A25D-A4C730B27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3948"/>
              <a:ext cx="861" cy="9"/>
            </a:xfrm>
            <a:prstGeom prst="rect">
              <a:avLst/>
            </a:prstGeom>
            <a:solidFill>
              <a:srgbClr val="C40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42" name="Rectangle 2240">
              <a:extLst>
                <a:ext uri="{FF2B5EF4-FFF2-40B4-BE49-F238E27FC236}">
                  <a16:creationId xmlns:a16="http://schemas.microsoft.com/office/drawing/2014/main" id="{772DF40F-A84A-4AA9-A40B-70C2911926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3957"/>
              <a:ext cx="861" cy="10"/>
            </a:xfrm>
            <a:prstGeom prst="rect">
              <a:avLst/>
            </a:prstGeom>
            <a:solidFill>
              <a:srgbClr val="BB0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43" name="Rectangle 2241">
              <a:extLst>
                <a:ext uri="{FF2B5EF4-FFF2-40B4-BE49-F238E27FC236}">
                  <a16:creationId xmlns:a16="http://schemas.microsoft.com/office/drawing/2014/main" id="{C0F20771-BAE1-4880-A4F7-CF4538F394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3967"/>
              <a:ext cx="861" cy="9"/>
            </a:xfrm>
            <a:prstGeom prst="rect">
              <a:avLst/>
            </a:prstGeom>
            <a:solidFill>
              <a:srgbClr val="B300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44" name="Rectangle 2242">
              <a:extLst>
                <a:ext uri="{FF2B5EF4-FFF2-40B4-BE49-F238E27FC236}">
                  <a16:creationId xmlns:a16="http://schemas.microsoft.com/office/drawing/2014/main" id="{4FE775B6-FD22-4BC5-AABB-D34AC8084A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3976"/>
              <a:ext cx="861" cy="10"/>
            </a:xfrm>
            <a:prstGeom prst="rect">
              <a:avLst/>
            </a:prstGeom>
            <a:solidFill>
              <a:srgbClr val="AA00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45" name="Rectangle 2243">
              <a:extLst>
                <a:ext uri="{FF2B5EF4-FFF2-40B4-BE49-F238E27FC236}">
                  <a16:creationId xmlns:a16="http://schemas.microsoft.com/office/drawing/2014/main" id="{D4754622-26D5-4A89-BD6C-ECE8EC6549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3986"/>
              <a:ext cx="861" cy="10"/>
            </a:xfrm>
            <a:prstGeom prst="rect">
              <a:avLst/>
            </a:prstGeom>
            <a:solidFill>
              <a:srgbClr val="A200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46" name="Rectangle 2244">
              <a:extLst>
                <a:ext uri="{FF2B5EF4-FFF2-40B4-BE49-F238E27FC236}">
                  <a16:creationId xmlns:a16="http://schemas.microsoft.com/office/drawing/2014/main" id="{221407AB-1535-47E0-822F-341A2E7783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3996"/>
              <a:ext cx="861" cy="9"/>
            </a:xfrm>
            <a:prstGeom prst="rect">
              <a:avLst/>
            </a:prstGeom>
            <a:solidFill>
              <a:srgbClr val="99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47" name="Rectangle 2245">
              <a:extLst>
                <a:ext uri="{FF2B5EF4-FFF2-40B4-BE49-F238E27FC236}">
                  <a16:creationId xmlns:a16="http://schemas.microsoft.com/office/drawing/2014/main" id="{A0034C08-F27D-49AE-828E-F53B99C5F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005"/>
              <a:ext cx="861" cy="10"/>
            </a:xfrm>
            <a:prstGeom prst="rect">
              <a:avLst/>
            </a:prstGeom>
            <a:solidFill>
              <a:srgbClr val="910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48" name="Rectangle 2246">
              <a:extLst>
                <a:ext uri="{FF2B5EF4-FFF2-40B4-BE49-F238E27FC236}">
                  <a16:creationId xmlns:a16="http://schemas.microsoft.com/office/drawing/2014/main" id="{2AC27F4D-07A2-40F3-A06B-54B290B7A9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015"/>
              <a:ext cx="861" cy="10"/>
            </a:xfrm>
            <a:prstGeom prst="rect">
              <a:avLst/>
            </a:prstGeom>
            <a:solidFill>
              <a:srgbClr val="890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49" name="Rectangle 2247">
              <a:extLst>
                <a:ext uri="{FF2B5EF4-FFF2-40B4-BE49-F238E27FC236}">
                  <a16:creationId xmlns:a16="http://schemas.microsoft.com/office/drawing/2014/main" id="{DA447935-A2B1-40CE-8F27-2E0E38F09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025"/>
              <a:ext cx="861" cy="9"/>
            </a:xfrm>
            <a:prstGeom prst="rect">
              <a:avLst/>
            </a:prstGeom>
            <a:solidFill>
              <a:srgbClr val="8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50" name="Rectangle 2248">
              <a:extLst>
                <a:ext uri="{FF2B5EF4-FFF2-40B4-BE49-F238E27FC236}">
                  <a16:creationId xmlns:a16="http://schemas.microsoft.com/office/drawing/2014/main" id="{F1246C48-077F-4954-B336-58B189F030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034"/>
              <a:ext cx="861" cy="9"/>
            </a:xfrm>
            <a:prstGeom prst="rect">
              <a:avLst/>
            </a:prstGeom>
            <a:solidFill>
              <a:srgbClr val="7800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51" name="Rectangle 2249">
              <a:extLst>
                <a:ext uri="{FF2B5EF4-FFF2-40B4-BE49-F238E27FC236}">
                  <a16:creationId xmlns:a16="http://schemas.microsoft.com/office/drawing/2014/main" id="{4D64C98E-F42A-4E89-A4FC-178259EBF1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043"/>
              <a:ext cx="861" cy="10"/>
            </a:xfrm>
            <a:prstGeom prst="rect">
              <a:avLst/>
            </a:prstGeom>
            <a:solidFill>
              <a:srgbClr val="6F0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52" name="Rectangle 2250">
              <a:extLst>
                <a:ext uri="{FF2B5EF4-FFF2-40B4-BE49-F238E27FC236}">
                  <a16:creationId xmlns:a16="http://schemas.microsoft.com/office/drawing/2014/main" id="{D2E25E9F-6C4D-40CD-8E42-C92651E36A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053"/>
              <a:ext cx="861" cy="10"/>
            </a:xfrm>
            <a:prstGeom prst="rect">
              <a:avLst/>
            </a:prstGeom>
            <a:solidFill>
              <a:srgbClr val="670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53" name="Rectangle 2251">
              <a:extLst>
                <a:ext uri="{FF2B5EF4-FFF2-40B4-BE49-F238E27FC236}">
                  <a16:creationId xmlns:a16="http://schemas.microsoft.com/office/drawing/2014/main" id="{B1FFBA09-A20D-466B-B92E-54728E9F91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063"/>
              <a:ext cx="861" cy="9"/>
            </a:xfrm>
            <a:prstGeom prst="rect">
              <a:avLst/>
            </a:prstGeom>
            <a:solidFill>
              <a:srgbClr val="5E0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54" name="Rectangle 2252">
              <a:extLst>
                <a:ext uri="{FF2B5EF4-FFF2-40B4-BE49-F238E27FC236}">
                  <a16:creationId xmlns:a16="http://schemas.microsoft.com/office/drawing/2014/main" id="{34BAB9C5-0EFF-4203-A9A9-65BD2FA889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072"/>
              <a:ext cx="861" cy="10"/>
            </a:xfrm>
            <a:prstGeom prst="rect">
              <a:avLst/>
            </a:prstGeom>
            <a:solidFill>
              <a:srgbClr val="5600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55" name="Rectangle 2253">
              <a:extLst>
                <a:ext uri="{FF2B5EF4-FFF2-40B4-BE49-F238E27FC236}">
                  <a16:creationId xmlns:a16="http://schemas.microsoft.com/office/drawing/2014/main" id="{25A8D023-C588-4219-883A-7745D57FFC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082"/>
              <a:ext cx="861" cy="9"/>
            </a:xfrm>
            <a:prstGeom prst="rect">
              <a:avLst/>
            </a:prstGeom>
            <a:solidFill>
              <a:srgbClr val="4D00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56" name="Rectangle 2254">
              <a:extLst>
                <a:ext uri="{FF2B5EF4-FFF2-40B4-BE49-F238E27FC236}">
                  <a16:creationId xmlns:a16="http://schemas.microsoft.com/office/drawing/2014/main" id="{F111C5F0-D190-4AED-BE7A-C8577CF07C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091"/>
              <a:ext cx="861" cy="10"/>
            </a:xfrm>
            <a:prstGeom prst="rect">
              <a:avLst/>
            </a:prstGeom>
            <a:solidFill>
              <a:srgbClr val="4500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57" name="Rectangle 2255">
              <a:extLst>
                <a:ext uri="{FF2B5EF4-FFF2-40B4-BE49-F238E27FC236}">
                  <a16:creationId xmlns:a16="http://schemas.microsoft.com/office/drawing/2014/main" id="{0545D5A6-9894-474C-958C-5623B51511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101"/>
              <a:ext cx="861" cy="9"/>
            </a:xfrm>
            <a:prstGeom prst="rect">
              <a:avLst/>
            </a:prstGeom>
            <a:solidFill>
              <a:srgbClr val="3C00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58" name="Rectangle 2256">
              <a:extLst>
                <a:ext uri="{FF2B5EF4-FFF2-40B4-BE49-F238E27FC236}">
                  <a16:creationId xmlns:a16="http://schemas.microsoft.com/office/drawing/2014/main" id="{AB103D32-1AD2-4D3F-8C6F-1A56A99408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110"/>
              <a:ext cx="861" cy="10"/>
            </a:xfrm>
            <a:prstGeom prst="rect">
              <a:avLst/>
            </a:prstGeom>
            <a:solidFill>
              <a:srgbClr val="3300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59" name="Rectangle 2257">
              <a:extLst>
                <a:ext uri="{FF2B5EF4-FFF2-40B4-BE49-F238E27FC236}">
                  <a16:creationId xmlns:a16="http://schemas.microsoft.com/office/drawing/2014/main" id="{880AD592-2733-4A91-9B1A-CD02372AF6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120"/>
              <a:ext cx="861" cy="10"/>
            </a:xfrm>
            <a:prstGeom prst="rect">
              <a:avLst/>
            </a:prstGeom>
            <a:solidFill>
              <a:srgbClr val="2B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60" name="Rectangle 2258">
              <a:extLst>
                <a:ext uri="{FF2B5EF4-FFF2-40B4-BE49-F238E27FC236}">
                  <a16:creationId xmlns:a16="http://schemas.microsoft.com/office/drawing/2014/main" id="{B75CD32C-2241-45F5-9845-39172BD75A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130"/>
              <a:ext cx="861" cy="9"/>
            </a:xfrm>
            <a:prstGeom prst="rect">
              <a:avLst/>
            </a:prstGeom>
            <a:solidFill>
              <a:srgbClr val="2200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61" name="Rectangle 2259">
              <a:extLst>
                <a:ext uri="{FF2B5EF4-FFF2-40B4-BE49-F238E27FC236}">
                  <a16:creationId xmlns:a16="http://schemas.microsoft.com/office/drawing/2014/main" id="{30891E68-B310-4D29-B033-3359C285F2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139"/>
              <a:ext cx="861" cy="10"/>
            </a:xfrm>
            <a:prstGeom prst="rect">
              <a:avLst/>
            </a:prstGeom>
            <a:solidFill>
              <a:srgbClr val="1A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62" name="Rectangle 2260">
              <a:extLst>
                <a:ext uri="{FF2B5EF4-FFF2-40B4-BE49-F238E27FC236}">
                  <a16:creationId xmlns:a16="http://schemas.microsoft.com/office/drawing/2014/main" id="{2844577E-CE28-452B-99F7-532A12CF0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149"/>
              <a:ext cx="861" cy="9"/>
            </a:xfrm>
            <a:prstGeom prst="rect">
              <a:avLst/>
            </a:prstGeom>
            <a:solidFill>
              <a:srgbClr val="1100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63" name="Rectangle 2261">
              <a:extLst>
                <a:ext uri="{FF2B5EF4-FFF2-40B4-BE49-F238E27FC236}">
                  <a16:creationId xmlns:a16="http://schemas.microsoft.com/office/drawing/2014/main" id="{3BE610EE-2411-4C94-AE3B-FFB4F5126A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158"/>
              <a:ext cx="861" cy="10"/>
            </a:xfrm>
            <a:prstGeom prst="rect">
              <a:avLst/>
            </a:prstGeom>
            <a:solidFill>
              <a:srgbClr val="0900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64" name="Rectangle 2262">
              <a:extLst>
                <a:ext uri="{FF2B5EF4-FFF2-40B4-BE49-F238E27FC236}">
                  <a16:creationId xmlns:a16="http://schemas.microsoft.com/office/drawing/2014/main" id="{11274B6C-C179-44F2-825B-89CE6577B4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168"/>
              <a:ext cx="861" cy="5"/>
            </a:xfrm>
            <a:prstGeom prst="rect">
              <a:avLst/>
            </a:prstGeom>
            <a:solidFill>
              <a:srgbClr val="0000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65" name="Rectangle 2263">
              <a:extLst>
                <a:ext uri="{FF2B5EF4-FFF2-40B4-BE49-F238E27FC236}">
                  <a16:creationId xmlns:a16="http://schemas.microsoft.com/office/drawing/2014/main" id="{20E5FE59-C264-44AC-A249-8F20B6C0EA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3885"/>
              <a:ext cx="861" cy="28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66" name="Rectangle 2264">
              <a:extLst>
                <a:ext uri="{FF2B5EF4-FFF2-40B4-BE49-F238E27FC236}">
                  <a16:creationId xmlns:a16="http://schemas.microsoft.com/office/drawing/2014/main" id="{BDC94B0F-64C3-472F-B7C5-C89B95D44F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3880"/>
              <a:ext cx="861" cy="10"/>
            </a:xfrm>
            <a:prstGeom prst="rect">
              <a:avLst/>
            </a:pr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67" name="Rectangle 2265">
              <a:extLst>
                <a:ext uri="{FF2B5EF4-FFF2-40B4-BE49-F238E27FC236}">
                  <a16:creationId xmlns:a16="http://schemas.microsoft.com/office/drawing/2014/main" id="{1A35EFBE-82C1-4804-BF6A-F5A60E48A3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3890"/>
              <a:ext cx="861" cy="10"/>
            </a:xfrm>
            <a:prstGeom prst="rect">
              <a:avLst/>
            </a:prstGeom>
            <a:solidFill>
              <a:srgbClr val="F700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68" name="Rectangle 2266">
              <a:extLst>
                <a:ext uri="{FF2B5EF4-FFF2-40B4-BE49-F238E27FC236}">
                  <a16:creationId xmlns:a16="http://schemas.microsoft.com/office/drawing/2014/main" id="{B43C35BF-7936-4B14-8EAD-9313F079E1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3900"/>
              <a:ext cx="861" cy="9"/>
            </a:xfrm>
            <a:prstGeom prst="rect">
              <a:avLst/>
            </a:prstGeom>
            <a:solidFill>
              <a:srgbClr val="EF0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69" name="Rectangle 2267">
              <a:extLst>
                <a:ext uri="{FF2B5EF4-FFF2-40B4-BE49-F238E27FC236}">
                  <a16:creationId xmlns:a16="http://schemas.microsoft.com/office/drawing/2014/main" id="{3FA50866-EC96-4CC9-A53E-427FB2FA8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3909"/>
              <a:ext cx="861" cy="10"/>
            </a:xfrm>
            <a:prstGeom prst="rect">
              <a:avLst/>
            </a:prstGeom>
            <a:solidFill>
              <a:srgbClr val="E600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70" name="Rectangle 2268">
              <a:extLst>
                <a:ext uri="{FF2B5EF4-FFF2-40B4-BE49-F238E27FC236}">
                  <a16:creationId xmlns:a16="http://schemas.microsoft.com/office/drawing/2014/main" id="{D917E9F3-2F45-45A0-974D-2584E3A2F4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3919"/>
              <a:ext cx="861" cy="9"/>
            </a:xfrm>
            <a:prstGeom prst="rect">
              <a:avLst/>
            </a:prstGeom>
            <a:solidFill>
              <a:srgbClr val="DE0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71" name="Rectangle 2269">
              <a:extLst>
                <a:ext uri="{FF2B5EF4-FFF2-40B4-BE49-F238E27FC236}">
                  <a16:creationId xmlns:a16="http://schemas.microsoft.com/office/drawing/2014/main" id="{114D0E72-2D66-4619-ACD3-D9D3BD144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3928"/>
              <a:ext cx="861" cy="10"/>
            </a:xfrm>
            <a:prstGeom prst="rect">
              <a:avLst/>
            </a:prstGeom>
            <a:solidFill>
              <a:srgbClr val="D50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72" name="Rectangle 2270">
              <a:extLst>
                <a:ext uri="{FF2B5EF4-FFF2-40B4-BE49-F238E27FC236}">
                  <a16:creationId xmlns:a16="http://schemas.microsoft.com/office/drawing/2014/main" id="{64939972-CB0A-47C4-9649-C028513158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3938"/>
              <a:ext cx="861" cy="10"/>
            </a:xfrm>
            <a:prstGeom prst="rect">
              <a:avLst/>
            </a:prstGeom>
            <a:solidFill>
              <a:srgbClr val="CC00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73" name="Rectangle 2271">
              <a:extLst>
                <a:ext uri="{FF2B5EF4-FFF2-40B4-BE49-F238E27FC236}">
                  <a16:creationId xmlns:a16="http://schemas.microsoft.com/office/drawing/2014/main" id="{7A218829-648B-4FD2-8F3D-68F5D24177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3948"/>
              <a:ext cx="861" cy="9"/>
            </a:xfrm>
            <a:prstGeom prst="rect">
              <a:avLst/>
            </a:prstGeom>
            <a:solidFill>
              <a:srgbClr val="C40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74" name="Rectangle 2272">
              <a:extLst>
                <a:ext uri="{FF2B5EF4-FFF2-40B4-BE49-F238E27FC236}">
                  <a16:creationId xmlns:a16="http://schemas.microsoft.com/office/drawing/2014/main" id="{22EFA548-1C7A-4655-8C86-802ABAA74E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3957"/>
              <a:ext cx="861" cy="10"/>
            </a:xfrm>
            <a:prstGeom prst="rect">
              <a:avLst/>
            </a:prstGeom>
            <a:solidFill>
              <a:srgbClr val="BB0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75" name="Rectangle 2273">
              <a:extLst>
                <a:ext uri="{FF2B5EF4-FFF2-40B4-BE49-F238E27FC236}">
                  <a16:creationId xmlns:a16="http://schemas.microsoft.com/office/drawing/2014/main" id="{86C531DA-E08A-441B-8835-2F1BE60431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3967"/>
              <a:ext cx="861" cy="9"/>
            </a:xfrm>
            <a:prstGeom prst="rect">
              <a:avLst/>
            </a:prstGeom>
            <a:solidFill>
              <a:srgbClr val="B300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76" name="Rectangle 2274">
              <a:extLst>
                <a:ext uri="{FF2B5EF4-FFF2-40B4-BE49-F238E27FC236}">
                  <a16:creationId xmlns:a16="http://schemas.microsoft.com/office/drawing/2014/main" id="{4BD7C680-D08D-4CAC-8D6B-B306DDB573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3976"/>
              <a:ext cx="861" cy="10"/>
            </a:xfrm>
            <a:prstGeom prst="rect">
              <a:avLst/>
            </a:prstGeom>
            <a:solidFill>
              <a:srgbClr val="AA00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77" name="Rectangle 2275">
              <a:extLst>
                <a:ext uri="{FF2B5EF4-FFF2-40B4-BE49-F238E27FC236}">
                  <a16:creationId xmlns:a16="http://schemas.microsoft.com/office/drawing/2014/main" id="{4BF791D1-15B1-42E6-A164-C911088D68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3986"/>
              <a:ext cx="861" cy="10"/>
            </a:xfrm>
            <a:prstGeom prst="rect">
              <a:avLst/>
            </a:prstGeom>
            <a:solidFill>
              <a:srgbClr val="A200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78" name="Rectangle 2276">
              <a:extLst>
                <a:ext uri="{FF2B5EF4-FFF2-40B4-BE49-F238E27FC236}">
                  <a16:creationId xmlns:a16="http://schemas.microsoft.com/office/drawing/2014/main" id="{2751AEAD-ADC8-47B2-B5EB-19C5071975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3996"/>
              <a:ext cx="861" cy="9"/>
            </a:xfrm>
            <a:prstGeom prst="rect">
              <a:avLst/>
            </a:prstGeom>
            <a:solidFill>
              <a:srgbClr val="99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79" name="Rectangle 2277">
              <a:extLst>
                <a:ext uri="{FF2B5EF4-FFF2-40B4-BE49-F238E27FC236}">
                  <a16:creationId xmlns:a16="http://schemas.microsoft.com/office/drawing/2014/main" id="{DC6C2E79-450E-4FC7-96BF-2BE68E2EF4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005"/>
              <a:ext cx="861" cy="10"/>
            </a:xfrm>
            <a:prstGeom prst="rect">
              <a:avLst/>
            </a:prstGeom>
            <a:solidFill>
              <a:srgbClr val="910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80" name="Rectangle 2278">
              <a:extLst>
                <a:ext uri="{FF2B5EF4-FFF2-40B4-BE49-F238E27FC236}">
                  <a16:creationId xmlns:a16="http://schemas.microsoft.com/office/drawing/2014/main" id="{91B545FA-F99B-415D-8DBE-D73E08A304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015"/>
              <a:ext cx="861" cy="10"/>
            </a:xfrm>
            <a:prstGeom prst="rect">
              <a:avLst/>
            </a:prstGeom>
            <a:solidFill>
              <a:srgbClr val="890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81" name="Rectangle 2279">
              <a:extLst>
                <a:ext uri="{FF2B5EF4-FFF2-40B4-BE49-F238E27FC236}">
                  <a16:creationId xmlns:a16="http://schemas.microsoft.com/office/drawing/2014/main" id="{095531FD-04D4-4BB7-9A51-0CB3B4AAEB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025"/>
              <a:ext cx="861" cy="9"/>
            </a:xfrm>
            <a:prstGeom prst="rect">
              <a:avLst/>
            </a:prstGeom>
            <a:solidFill>
              <a:srgbClr val="8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82" name="Rectangle 2280">
              <a:extLst>
                <a:ext uri="{FF2B5EF4-FFF2-40B4-BE49-F238E27FC236}">
                  <a16:creationId xmlns:a16="http://schemas.microsoft.com/office/drawing/2014/main" id="{7254221B-3A6A-4A42-A97D-20C9CC20CA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034"/>
              <a:ext cx="861" cy="9"/>
            </a:xfrm>
            <a:prstGeom prst="rect">
              <a:avLst/>
            </a:prstGeom>
            <a:solidFill>
              <a:srgbClr val="7800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83" name="Rectangle 2281">
              <a:extLst>
                <a:ext uri="{FF2B5EF4-FFF2-40B4-BE49-F238E27FC236}">
                  <a16:creationId xmlns:a16="http://schemas.microsoft.com/office/drawing/2014/main" id="{CF52BCA1-96CD-405C-88A8-EF18179690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043"/>
              <a:ext cx="861" cy="10"/>
            </a:xfrm>
            <a:prstGeom prst="rect">
              <a:avLst/>
            </a:prstGeom>
            <a:solidFill>
              <a:srgbClr val="6F0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84" name="Rectangle 2282">
              <a:extLst>
                <a:ext uri="{FF2B5EF4-FFF2-40B4-BE49-F238E27FC236}">
                  <a16:creationId xmlns:a16="http://schemas.microsoft.com/office/drawing/2014/main" id="{A6995BB0-9E8F-4FC3-814E-AD81988970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053"/>
              <a:ext cx="861" cy="10"/>
            </a:xfrm>
            <a:prstGeom prst="rect">
              <a:avLst/>
            </a:prstGeom>
            <a:solidFill>
              <a:srgbClr val="670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85" name="Rectangle 2283">
              <a:extLst>
                <a:ext uri="{FF2B5EF4-FFF2-40B4-BE49-F238E27FC236}">
                  <a16:creationId xmlns:a16="http://schemas.microsoft.com/office/drawing/2014/main" id="{C146B581-0BFC-414A-88E1-88234D8FE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063"/>
              <a:ext cx="861" cy="9"/>
            </a:xfrm>
            <a:prstGeom prst="rect">
              <a:avLst/>
            </a:prstGeom>
            <a:solidFill>
              <a:srgbClr val="5E0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86" name="Rectangle 2284">
              <a:extLst>
                <a:ext uri="{FF2B5EF4-FFF2-40B4-BE49-F238E27FC236}">
                  <a16:creationId xmlns:a16="http://schemas.microsoft.com/office/drawing/2014/main" id="{BBA2D845-0D25-4676-A152-296C4A5DD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072"/>
              <a:ext cx="861" cy="10"/>
            </a:xfrm>
            <a:prstGeom prst="rect">
              <a:avLst/>
            </a:prstGeom>
            <a:solidFill>
              <a:srgbClr val="5600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87" name="Rectangle 2285">
              <a:extLst>
                <a:ext uri="{FF2B5EF4-FFF2-40B4-BE49-F238E27FC236}">
                  <a16:creationId xmlns:a16="http://schemas.microsoft.com/office/drawing/2014/main" id="{985E0C74-CD56-4CEF-B918-5C23B03B12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082"/>
              <a:ext cx="861" cy="9"/>
            </a:xfrm>
            <a:prstGeom prst="rect">
              <a:avLst/>
            </a:prstGeom>
            <a:solidFill>
              <a:srgbClr val="4D00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88" name="Rectangle 2286">
              <a:extLst>
                <a:ext uri="{FF2B5EF4-FFF2-40B4-BE49-F238E27FC236}">
                  <a16:creationId xmlns:a16="http://schemas.microsoft.com/office/drawing/2014/main" id="{A0FD6092-131A-4CC4-8278-480BFD4E79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091"/>
              <a:ext cx="861" cy="10"/>
            </a:xfrm>
            <a:prstGeom prst="rect">
              <a:avLst/>
            </a:prstGeom>
            <a:solidFill>
              <a:srgbClr val="4500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89" name="Rectangle 2287">
              <a:extLst>
                <a:ext uri="{FF2B5EF4-FFF2-40B4-BE49-F238E27FC236}">
                  <a16:creationId xmlns:a16="http://schemas.microsoft.com/office/drawing/2014/main" id="{DDB56A79-F5E2-401E-8D67-A02CBCA6FA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101"/>
              <a:ext cx="861" cy="9"/>
            </a:xfrm>
            <a:prstGeom prst="rect">
              <a:avLst/>
            </a:prstGeom>
            <a:solidFill>
              <a:srgbClr val="3C00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90" name="Rectangle 2288">
              <a:extLst>
                <a:ext uri="{FF2B5EF4-FFF2-40B4-BE49-F238E27FC236}">
                  <a16:creationId xmlns:a16="http://schemas.microsoft.com/office/drawing/2014/main" id="{6EA2FE18-8F4D-47ED-BED9-7DA676DF07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110"/>
              <a:ext cx="861" cy="10"/>
            </a:xfrm>
            <a:prstGeom prst="rect">
              <a:avLst/>
            </a:prstGeom>
            <a:solidFill>
              <a:srgbClr val="3300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91" name="Rectangle 2289">
              <a:extLst>
                <a:ext uri="{FF2B5EF4-FFF2-40B4-BE49-F238E27FC236}">
                  <a16:creationId xmlns:a16="http://schemas.microsoft.com/office/drawing/2014/main" id="{7A139D22-50C2-499E-AD4E-E190ABF946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120"/>
              <a:ext cx="861" cy="10"/>
            </a:xfrm>
            <a:prstGeom prst="rect">
              <a:avLst/>
            </a:prstGeom>
            <a:solidFill>
              <a:srgbClr val="2B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92" name="Rectangle 2290">
              <a:extLst>
                <a:ext uri="{FF2B5EF4-FFF2-40B4-BE49-F238E27FC236}">
                  <a16:creationId xmlns:a16="http://schemas.microsoft.com/office/drawing/2014/main" id="{56C7BEDF-14F1-483D-87C7-0B2236BF42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130"/>
              <a:ext cx="861" cy="9"/>
            </a:xfrm>
            <a:prstGeom prst="rect">
              <a:avLst/>
            </a:prstGeom>
            <a:solidFill>
              <a:srgbClr val="2200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93" name="Rectangle 2291">
              <a:extLst>
                <a:ext uri="{FF2B5EF4-FFF2-40B4-BE49-F238E27FC236}">
                  <a16:creationId xmlns:a16="http://schemas.microsoft.com/office/drawing/2014/main" id="{FA2F8DB2-BB02-466D-B9E5-8C856A5670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139"/>
              <a:ext cx="861" cy="10"/>
            </a:xfrm>
            <a:prstGeom prst="rect">
              <a:avLst/>
            </a:prstGeom>
            <a:solidFill>
              <a:srgbClr val="1A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94" name="Rectangle 2292">
              <a:extLst>
                <a:ext uri="{FF2B5EF4-FFF2-40B4-BE49-F238E27FC236}">
                  <a16:creationId xmlns:a16="http://schemas.microsoft.com/office/drawing/2014/main" id="{B12C7B89-44EB-4031-B84B-C2BDF8579C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149"/>
              <a:ext cx="861" cy="9"/>
            </a:xfrm>
            <a:prstGeom prst="rect">
              <a:avLst/>
            </a:prstGeom>
            <a:solidFill>
              <a:srgbClr val="1100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95" name="Rectangle 2293">
              <a:extLst>
                <a:ext uri="{FF2B5EF4-FFF2-40B4-BE49-F238E27FC236}">
                  <a16:creationId xmlns:a16="http://schemas.microsoft.com/office/drawing/2014/main" id="{2354C408-AA54-4278-8929-F55BE426DF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158"/>
              <a:ext cx="861" cy="10"/>
            </a:xfrm>
            <a:prstGeom prst="rect">
              <a:avLst/>
            </a:prstGeom>
            <a:solidFill>
              <a:srgbClr val="0900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96" name="Rectangle 2294">
              <a:extLst>
                <a:ext uri="{FF2B5EF4-FFF2-40B4-BE49-F238E27FC236}">
                  <a16:creationId xmlns:a16="http://schemas.microsoft.com/office/drawing/2014/main" id="{728326CD-476B-4507-A940-58E76EAA8D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168"/>
              <a:ext cx="861" cy="5"/>
            </a:xfrm>
            <a:prstGeom prst="rect">
              <a:avLst/>
            </a:prstGeom>
            <a:solidFill>
              <a:srgbClr val="0000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97" name="Rectangle 2295">
              <a:extLst>
                <a:ext uri="{FF2B5EF4-FFF2-40B4-BE49-F238E27FC236}">
                  <a16:creationId xmlns:a16="http://schemas.microsoft.com/office/drawing/2014/main" id="{7EA29F9B-DDB6-407C-8BEE-699FCDEA30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5" y="1162"/>
              <a:ext cx="1075" cy="4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ctr" eaLnBrk="1" hangingPunct="1">
                <a:lnSpc>
                  <a:spcPct val="120000"/>
                </a:lnSpc>
                <a:spcBef>
                  <a:spcPct val="20000"/>
                </a:spcBef>
              </a:pPr>
              <a:r>
                <a:rPr lang="en-US" altLang="en-US" sz="1800">
                  <a:solidFill>
                    <a:srgbClr val="FFFF00"/>
                  </a:solidFill>
                  <a:latin typeface="Arial Black" panose="020B0A04020102020204" pitchFamily="34" charset="0"/>
                </a:rPr>
                <a:t>REGIÓN</a:t>
              </a:r>
            </a:p>
            <a:p>
              <a:pPr algn="ctr" eaLnBrk="1" hangingPunct="1">
                <a:lnSpc>
                  <a:spcPct val="120000"/>
                </a:lnSpc>
                <a:spcBef>
                  <a:spcPct val="20000"/>
                </a:spcBef>
              </a:pPr>
              <a:r>
                <a:rPr lang="en-US" altLang="en-US" sz="1800">
                  <a:solidFill>
                    <a:srgbClr val="FFFF00"/>
                  </a:solidFill>
                  <a:latin typeface="Arial Black" panose="020B0A04020102020204" pitchFamily="34" charset="0"/>
                </a:rPr>
                <a:t>DEL CUERPO</a:t>
              </a:r>
              <a:r>
                <a:rPr lang="en-US" altLang="en-US" sz="1600">
                  <a:solidFill>
                    <a:srgbClr val="FFFF00"/>
                  </a:solidFill>
                  <a:latin typeface="Arial Black" panose="020B0A04020102020204" pitchFamily="34" charset="0"/>
                </a:rPr>
                <a:t> </a:t>
              </a:r>
              <a:endParaRPr lang="en-US" altLang="en-US" sz="3400">
                <a:solidFill>
                  <a:srgbClr val="FFFF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9898" name="Rectangle 2296">
              <a:extLst>
                <a:ext uri="{FF2B5EF4-FFF2-40B4-BE49-F238E27FC236}">
                  <a16:creationId xmlns:a16="http://schemas.microsoft.com/office/drawing/2014/main" id="{A27FA822-7856-4FFA-9611-AF37BD1808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5" y="1162"/>
              <a:ext cx="8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1800">
                  <a:solidFill>
                    <a:srgbClr val="FFFF00"/>
                  </a:solidFill>
                  <a:latin typeface="Arial Black" panose="020B0A04020102020204" pitchFamily="34" charset="0"/>
                </a:rPr>
                <a:t>CANTIDAD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19899" name="Rectangle 2297">
              <a:extLst>
                <a:ext uri="{FF2B5EF4-FFF2-40B4-BE49-F238E27FC236}">
                  <a16:creationId xmlns:a16="http://schemas.microsoft.com/office/drawing/2014/main" id="{299BCCC0-CC2E-45D7-8113-EBCDCDBA30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" y="1162"/>
              <a:ext cx="1176" cy="4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ctr" eaLnBrk="1" hangingPunct="1">
                <a:lnSpc>
                  <a:spcPct val="120000"/>
                </a:lnSpc>
                <a:spcBef>
                  <a:spcPct val="20000"/>
                </a:spcBef>
              </a:pPr>
              <a:r>
                <a:rPr lang="en-US" altLang="en-US" sz="1800">
                  <a:solidFill>
                    <a:srgbClr val="FFFF00"/>
                  </a:solidFill>
                  <a:latin typeface="Arial Black" panose="020B0A04020102020204" pitchFamily="34" charset="0"/>
                </a:rPr>
                <a:t>COMBUSTIBLE</a:t>
              </a:r>
            </a:p>
            <a:p>
              <a:pPr algn="ctr" eaLnBrk="1" hangingPunct="1">
                <a:lnSpc>
                  <a:spcPct val="120000"/>
                </a:lnSpc>
                <a:spcBef>
                  <a:spcPct val="20000"/>
                </a:spcBef>
              </a:pPr>
              <a:r>
                <a:rPr lang="en-US" altLang="en-US" sz="1800">
                  <a:solidFill>
                    <a:srgbClr val="FFFF00"/>
                  </a:solidFill>
                  <a:latin typeface="Arial Black" panose="020B0A04020102020204" pitchFamily="34" charset="0"/>
                </a:rPr>
                <a:t>CORPORAL</a:t>
              </a:r>
              <a:endParaRPr lang="en-US" altLang="en-US" sz="1800">
                <a:solidFill>
                  <a:srgbClr val="FFFF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9900" name="Rectangle 2298">
              <a:extLst>
                <a:ext uri="{FF2B5EF4-FFF2-40B4-BE49-F238E27FC236}">
                  <a16:creationId xmlns:a16="http://schemas.microsoft.com/office/drawing/2014/main" id="{1233DCEA-6A9E-485A-822B-013BDBBEAC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" y="1444"/>
              <a:ext cx="17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1600" i="1">
                  <a:solidFill>
                    <a:srgbClr val="FFFF00"/>
                  </a:solidFill>
                  <a:latin typeface="Arial Black" panose="020B0A04020102020204" pitchFamily="34" charset="0"/>
                </a:rPr>
                <a:t>kg</a:t>
              </a:r>
              <a:endParaRPr lang="en-US" altLang="en-US" sz="3400">
                <a:solidFill>
                  <a:srgbClr val="FFFF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9901" name="Rectangle 2299">
              <a:extLst>
                <a:ext uri="{FF2B5EF4-FFF2-40B4-BE49-F238E27FC236}">
                  <a16:creationId xmlns:a16="http://schemas.microsoft.com/office/drawing/2014/main" id="{539420AB-D845-4898-A5B7-DEA9DD845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9" y="1444"/>
              <a:ext cx="29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1600" i="1">
                  <a:solidFill>
                    <a:srgbClr val="FFFF00"/>
                  </a:solidFill>
                  <a:latin typeface="Arial Black" panose="020B0A04020102020204" pitchFamily="34" charset="0"/>
                </a:rPr>
                <a:t>kcal</a:t>
              </a:r>
              <a:endParaRPr lang="en-US" altLang="en-US" sz="3400">
                <a:solidFill>
                  <a:srgbClr val="FFFF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9902" name="Rectangle 2300">
              <a:extLst>
                <a:ext uri="{FF2B5EF4-FFF2-40B4-BE49-F238E27FC236}">
                  <a16:creationId xmlns:a16="http://schemas.microsoft.com/office/drawing/2014/main" id="{65A48C19-8785-4DB2-BB7F-8B66F67E26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0" y="1749"/>
              <a:ext cx="524" cy="2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2100" b="1">
                  <a:solidFill>
                    <a:srgbClr val="FFFFFF"/>
                  </a:solidFill>
                  <a:latin typeface="Arial" panose="020B0604020202020204" pitchFamily="34" charset="0"/>
                </a:rPr>
                <a:t>Grasa</a:t>
              </a:r>
              <a:r>
                <a:rPr lang="en-US" altLang="en-US" sz="2200" b="1">
                  <a:solidFill>
                    <a:srgbClr val="FFFFFF"/>
                  </a:solidFill>
                  <a:latin typeface="Arial" panose="020B0604020202020204" pitchFamily="34" charset="0"/>
                </a:rPr>
                <a:t> </a:t>
              </a:r>
              <a:endParaRPr lang="en-US" altLang="en-US" sz="2200">
                <a:latin typeface="Arial" panose="020B0604020202020204" pitchFamily="34" charset="0"/>
              </a:endParaRPr>
            </a:p>
          </p:txBody>
        </p:sp>
        <p:sp>
          <p:nvSpPr>
            <p:cNvPr id="119903" name="Rectangle 2301">
              <a:extLst>
                <a:ext uri="{FF2B5EF4-FFF2-40B4-BE49-F238E27FC236}">
                  <a16:creationId xmlns:a16="http://schemas.microsoft.com/office/drawing/2014/main" id="{727FC08F-1AAE-4AC6-B32C-364E2D053B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8" y="1718"/>
              <a:ext cx="1164" cy="3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lnSpc>
                  <a:spcPct val="70000"/>
                </a:lnSpc>
                <a:spcBef>
                  <a:spcPct val="20000"/>
                </a:spcBef>
              </a:pPr>
              <a:r>
                <a:rPr lang="en-US" altLang="en-US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Tejido Adiposo y</a:t>
              </a:r>
            </a:p>
            <a:p>
              <a:pPr eaLnBrk="1" hangingPunct="1">
                <a:lnSpc>
                  <a:spcPct val="70000"/>
                </a:lnSpc>
                <a:spcBef>
                  <a:spcPct val="20000"/>
                </a:spcBef>
              </a:pPr>
              <a:r>
                <a:rPr lang="en-US" altLang="en-US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Trigicéridos </a:t>
              </a:r>
              <a:endParaRPr lang="en-US" altLang="en-US">
                <a:latin typeface="Arial" panose="020B0604020202020204" pitchFamily="34" charset="0"/>
              </a:endParaRPr>
            </a:p>
          </p:txBody>
        </p:sp>
        <p:sp>
          <p:nvSpPr>
            <p:cNvPr id="119904" name="Rectangle 2302">
              <a:extLst>
                <a:ext uri="{FF2B5EF4-FFF2-40B4-BE49-F238E27FC236}">
                  <a16:creationId xmlns:a16="http://schemas.microsoft.com/office/drawing/2014/main" id="{7DA72BFD-5C0E-4CEE-A653-7FB8F74201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3" y="1749"/>
              <a:ext cx="192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12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9905" name="Rectangle 2303">
              <a:extLst>
                <a:ext uri="{FF2B5EF4-FFF2-40B4-BE49-F238E27FC236}">
                  <a16:creationId xmlns:a16="http://schemas.microsoft.com/office/drawing/2014/main" id="{FD859763-F3E0-48B8-BF22-FD0C7714CD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4" y="1785"/>
              <a:ext cx="62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110,000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9906" name="Rectangle 2304">
              <a:extLst>
                <a:ext uri="{FF2B5EF4-FFF2-40B4-BE49-F238E27FC236}">
                  <a16:creationId xmlns:a16="http://schemas.microsoft.com/office/drawing/2014/main" id="{C7538F87-8383-4DB5-9959-38151C18B6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7" y="2115"/>
              <a:ext cx="672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marL="457200" indent="-457200">
                <a:spcBef>
                  <a:spcPts val="300"/>
                </a:spcBef>
                <a:buClr>
                  <a:srgbClr val="A04DA3"/>
                </a:buClr>
                <a:buFont typeface="Georgia" panose="02040502050405020303" pitchFamily="18" charset="0"/>
                <a:buChar char="•"/>
                <a:defRPr sz="28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914400" indent="-457200">
                <a:spcBef>
                  <a:spcPts val="300"/>
                </a:spcBef>
                <a:buClr>
                  <a:schemeClr val="accent2"/>
                </a:buClr>
                <a:buFont typeface="Georgia" panose="02040502050405020303" pitchFamily="18" charset="0"/>
                <a:buChar char="▫"/>
                <a:defRPr sz="2600">
                  <a:solidFill>
                    <a:schemeClr val="accent2"/>
                  </a:solidFill>
                  <a:latin typeface="Georgia" panose="02040502050405020303" pitchFamily="18" charset="0"/>
                </a:defRPr>
              </a:lvl2pPr>
              <a:lvl3pPr marL="1371600" indent="-457200">
                <a:spcBef>
                  <a:spcPts val="300"/>
                </a:spcBef>
                <a:buClr>
                  <a:schemeClr val="accent1"/>
                </a:buClr>
                <a:buFont typeface="Wingdings 2" panose="05020102010507070707" pitchFamily="18" charset="2"/>
                <a:buChar char=""/>
                <a:defRPr sz="2400">
                  <a:solidFill>
                    <a:schemeClr val="accent1"/>
                  </a:solidFill>
                  <a:latin typeface="Georgia" panose="02040502050405020303" pitchFamily="18" charset="0"/>
                </a:defRPr>
              </a:lvl3pPr>
              <a:lvl4pPr marL="1828800" indent="-457200">
                <a:spcBef>
                  <a:spcPts val="300"/>
                </a:spcBef>
                <a:buClr>
                  <a:schemeClr val="accent1"/>
                </a:buClr>
                <a:buFont typeface="Wingdings 2" panose="05020102010507070707" pitchFamily="18" charset="2"/>
                <a:buChar char=""/>
                <a:defRPr sz="2200">
                  <a:solidFill>
                    <a:schemeClr val="accent1"/>
                  </a:solidFill>
                  <a:latin typeface="Georgia" panose="02040502050405020303" pitchFamily="18" charset="0"/>
                </a:defRPr>
              </a:lvl4pPr>
              <a:lvl5pPr marL="2286000" indent="-457200">
                <a:spcBef>
                  <a:spcPts val="300"/>
                </a:spcBef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5pPr>
              <a:lvl6pPr marL="2743200" indent="-4572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6pPr>
              <a:lvl7pPr marL="3200400" indent="-4572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7pPr>
              <a:lvl8pPr marL="3657600" indent="-4572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8pPr>
              <a:lvl9pPr marL="4114800" indent="-4572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  <a:buClrTx/>
                <a:buFontTx/>
                <a:buNone/>
              </a:pPr>
              <a:r>
                <a:rPr lang="en-US" altLang="en-US" sz="2100" b="1">
                  <a:solidFill>
                    <a:srgbClr val="FFFFFF"/>
                  </a:solidFill>
                  <a:latin typeface="Arial" panose="020B0604020202020204" pitchFamily="34" charset="0"/>
                </a:rPr>
                <a:t>Proteína</a:t>
              </a:r>
              <a:endParaRPr lang="en-US" altLang="en-US" sz="2100">
                <a:latin typeface="Arial" panose="020B0604020202020204" pitchFamily="34" charset="0"/>
              </a:endParaRPr>
            </a:p>
          </p:txBody>
        </p:sp>
        <p:sp>
          <p:nvSpPr>
            <p:cNvPr id="119907" name="Rectangle 2305">
              <a:extLst>
                <a:ext uri="{FF2B5EF4-FFF2-40B4-BE49-F238E27FC236}">
                  <a16:creationId xmlns:a16="http://schemas.microsoft.com/office/drawing/2014/main" id="{C694E7DB-5049-420F-96C2-0EC02AE8E4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2" y="2149"/>
              <a:ext cx="1376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 Músculo Esqueletal</a:t>
              </a:r>
              <a:endParaRPr lang="en-US" altLang="en-US">
                <a:latin typeface="Arial" panose="020B0604020202020204" pitchFamily="34" charset="0"/>
              </a:endParaRPr>
            </a:p>
          </p:txBody>
        </p:sp>
        <p:sp>
          <p:nvSpPr>
            <p:cNvPr id="119908" name="Rectangle 2306">
              <a:extLst>
                <a:ext uri="{FF2B5EF4-FFF2-40B4-BE49-F238E27FC236}">
                  <a16:creationId xmlns:a16="http://schemas.microsoft.com/office/drawing/2014/main" id="{F88C9014-6661-44BD-9324-E61009703F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9" y="2115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6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9909" name="Rectangle 2307">
              <a:extLst>
                <a:ext uri="{FF2B5EF4-FFF2-40B4-BE49-F238E27FC236}">
                  <a16:creationId xmlns:a16="http://schemas.microsoft.com/office/drawing/2014/main" id="{22A08BDE-CF33-45B3-83A7-E506DADB50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5" y="2115"/>
              <a:ext cx="52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24,000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9910" name="Rectangle 2308">
              <a:extLst>
                <a:ext uri="{FF2B5EF4-FFF2-40B4-BE49-F238E27FC236}">
                  <a16:creationId xmlns:a16="http://schemas.microsoft.com/office/drawing/2014/main" id="{75E5ABC1-D1BF-45E9-93A3-634CCE3611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5" y="2474"/>
              <a:ext cx="879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2100" b="1">
                  <a:solidFill>
                    <a:srgbClr val="FFFFFF"/>
                  </a:solidFill>
                  <a:latin typeface="Arial" panose="020B0604020202020204" pitchFamily="34" charset="0"/>
                </a:rPr>
                <a:t>Glucógeno</a:t>
              </a:r>
              <a:endParaRPr lang="en-US" altLang="en-US" sz="2100">
                <a:latin typeface="Arial" panose="020B0604020202020204" pitchFamily="34" charset="0"/>
              </a:endParaRPr>
            </a:p>
          </p:txBody>
        </p:sp>
        <p:sp>
          <p:nvSpPr>
            <p:cNvPr id="119911" name="Rectangle 2309">
              <a:extLst>
                <a:ext uri="{FF2B5EF4-FFF2-40B4-BE49-F238E27FC236}">
                  <a16:creationId xmlns:a16="http://schemas.microsoft.com/office/drawing/2014/main" id="{998D31A2-9DDD-4F0F-9EFB-891E23878A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8" y="2478"/>
              <a:ext cx="49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Hígado</a:t>
              </a:r>
              <a:endParaRPr lang="en-US" altLang="en-US">
                <a:latin typeface="Arial" panose="020B0604020202020204" pitchFamily="34" charset="0"/>
              </a:endParaRPr>
            </a:p>
          </p:txBody>
        </p:sp>
        <p:sp>
          <p:nvSpPr>
            <p:cNvPr id="119912" name="Rectangle 2310">
              <a:extLst>
                <a:ext uri="{FF2B5EF4-FFF2-40B4-BE49-F238E27FC236}">
                  <a16:creationId xmlns:a16="http://schemas.microsoft.com/office/drawing/2014/main" id="{9585255F-8B44-4F5E-BB0E-F636317657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6" y="2478"/>
              <a:ext cx="33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0.07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9913" name="Rectangle 2311">
              <a:extLst>
                <a:ext uri="{FF2B5EF4-FFF2-40B4-BE49-F238E27FC236}">
                  <a16:creationId xmlns:a16="http://schemas.microsoft.com/office/drawing/2014/main" id="{5023CBA9-A798-4535-A01F-045F8ADCD6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2" y="2478"/>
              <a:ext cx="28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280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9914" name="Rectangle 2312">
              <a:extLst>
                <a:ext uri="{FF2B5EF4-FFF2-40B4-BE49-F238E27FC236}">
                  <a16:creationId xmlns:a16="http://schemas.microsoft.com/office/drawing/2014/main" id="{5EEA7007-13D9-49A3-9087-DD28D421A6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2" y="2795"/>
              <a:ext cx="1336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Músculo Esqueletal</a:t>
              </a:r>
              <a:endParaRPr lang="en-US" altLang="en-US">
                <a:latin typeface="Arial" panose="020B0604020202020204" pitchFamily="34" charset="0"/>
              </a:endParaRPr>
            </a:p>
          </p:txBody>
        </p:sp>
        <p:sp>
          <p:nvSpPr>
            <p:cNvPr id="119915" name="Rectangle 2313">
              <a:extLst>
                <a:ext uri="{FF2B5EF4-FFF2-40B4-BE49-F238E27FC236}">
                  <a16:creationId xmlns:a16="http://schemas.microsoft.com/office/drawing/2014/main" id="{B8932A08-FDC0-4B8D-AED4-B225487CE4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1" y="2795"/>
              <a:ext cx="33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0.40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9916" name="Rectangle 2314">
              <a:extLst>
                <a:ext uri="{FF2B5EF4-FFF2-40B4-BE49-F238E27FC236}">
                  <a16:creationId xmlns:a16="http://schemas.microsoft.com/office/drawing/2014/main" id="{7660D9E3-458E-41BB-BC01-F0728C75CC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6" y="2795"/>
              <a:ext cx="432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1,600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9917" name="Rectangle 2315">
              <a:extLst>
                <a:ext uri="{FF2B5EF4-FFF2-40B4-BE49-F238E27FC236}">
                  <a16:creationId xmlns:a16="http://schemas.microsoft.com/office/drawing/2014/main" id="{26AD09FB-96C3-49C0-A604-3541723594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8" y="3113"/>
              <a:ext cx="663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2100" b="1">
                  <a:solidFill>
                    <a:srgbClr val="FFFFFF"/>
                  </a:solidFill>
                  <a:latin typeface="Arial" panose="020B0604020202020204" pitchFamily="34" charset="0"/>
                </a:rPr>
                <a:t>Glucosa</a:t>
              </a:r>
              <a:endParaRPr lang="en-US" altLang="en-US" sz="2100">
                <a:latin typeface="Arial" panose="020B0604020202020204" pitchFamily="34" charset="0"/>
              </a:endParaRPr>
            </a:p>
          </p:txBody>
        </p:sp>
        <p:sp>
          <p:nvSpPr>
            <p:cNvPr id="119918" name="Rectangle 2316">
              <a:extLst>
                <a:ext uri="{FF2B5EF4-FFF2-40B4-BE49-F238E27FC236}">
                  <a16:creationId xmlns:a16="http://schemas.microsoft.com/office/drawing/2014/main" id="{C042D3F6-37A4-4B1C-99F3-2363F02233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8" y="3147"/>
              <a:ext cx="140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Líquidos Corporales</a:t>
              </a:r>
              <a:endParaRPr lang="en-US" altLang="en-US">
                <a:latin typeface="Arial" panose="020B0604020202020204" pitchFamily="34" charset="0"/>
              </a:endParaRPr>
            </a:p>
          </p:txBody>
        </p:sp>
        <p:sp>
          <p:nvSpPr>
            <p:cNvPr id="119919" name="Rectangle 2317">
              <a:extLst>
                <a:ext uri="{FF2B5EF4-FFF2-40B4-BE49-F238E27FC236}">
                  <a16:creationId xmlns:a16="http://schemas.microsoft.com/office/drawing/2014/main" id="{96D249F3-391E-4B39-AB37-9AAA9169AC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6" y="3158"/>
              <a:ext cx="33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0.02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9920" name="Rectangle 2318">
              <a:extLst>
                <a:ext uri="{FF2B5EF4-FFF2-40B4-BE49-F238E27FC236}">
                  <a16:creationId xmlns:a16="http://schemas.microsoft.com/office/drawing/2014/main" id="{A4BB63EA-53FE-4483-A732-3CA52D2BEA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3" y="3155"/>
              <a:ext cx="192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80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9921" name="Rectangle 2319">
              <a:extLst>
                <a:ext uri="{FF2B5EF4-FFF2-40B4-BE49-F238E27FC236}">
                  <a16:creationId xmlns:a16="http://schemas.microsoft.com/office/drawing/2014/main" id="{A220B374-4DB8-4601-B17E-EA56C658BC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" y="3516"/>
              <a:ext cx="1185" cy="3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ctr" eaLnBrk="1" hangingPunct="1">
                <a:lnSpc>
                  <a:spcPct val="70000"/>
                </a:lnSpc>
                <a:spcBef>
                  <a:spcPct val="20000"/>
                </a:spcBef>
              </a:pPr>
              <a:r>
                <a:rPr lang="en-US" altLang="en-US" sz="2100" b="1">
                  <a:solidFill>
                    <a:srgbClr val="FFFFFF"/>
                  </a:solidFill>
                  <a:latin typeface="Arial" panose="020B0604020202020204" pitchFamily="34" charset="0"/>
                </a:rPr>
                <a:t>Ácidos Grasos</a:t>
              </a:r>
            </a:p>
            <a:p>
              <a:pPr algn="ctr" eaLnBrk="1" hangingPunct="1">
                <a:lnSpc>
                  <a:spcPct val="70000"/>
                </a:lnSpc>
                <a:spcBef>
                  <a:spcPct val="20000"/>
                </a:spcBef>
              </a:pPr>
              <a:r>
                <a:rPr lang="en-US" altLang="en-US" sz="2100" b="1">
                  <a:solidFill>
                    <a:srgbClr val="FFFFFF"/>
                  </a:solidFill>
                  <a:latin typeface="Arial" panose="020B0604020202020204" pitchFamily="34" charset="0"/>
                </a:rPr>
                <a:t>Libres</a:t>
              </a:r>
              <a:r>
                <a:rPr lang="en-US" altLang="en-US" sz="1800" b="1">
                  <a:solidFill>
                    <a:srgbClr val="FFFFFF"/>
                  </a:solidFill>
                  <a:latin typeface="Arial" panose="020B0604020202020204" pitchFamily="34" charset="0"/>
                </a:rPr>
                <a:t> </a:t>
              </a:r>
              <a:endParaRPr lang="en-US" altLang="en-US" sz="3400">
                <a:latin typeface="Arial" panose="020B0604020202020204" pitchFamily="34" charset="0"/>
              </a:endParaRPr>
            </a:p>
          </p:txBody>
        </p:sp>
        <p:sp>
          <p:nvSpPr>
            <p:cNvPr id="119922" name="Rectangle 2320">
              <a:extLst>
                <a:ext uri="{FF2B5EF4-FFF2-40B4-BE49-F238E27FC236}">
                  <a16:creationId xmlns:a16="http://schemas.microsoft.com/office/drawing/2014/main" id="{FD5D6E07-A25A-4344-A7CE-FC152B1E88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8" y="3510"/>
              <a:ext cx="140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Líquidos Corporales</a:t>
              </a:r>
              <a:endParaRPr lang="en-US" altLang="en-US">
                <a:latin typeface="Arial" panose="020B0604020202020204" pitchFamily="34" charset="0"/>
              </a:endParaRPr>
            </a:p>
          </p:txBody>
        </p:sp>
        <p:sp>
          <p:nvSpPr>
            <p:cNvPr id="119923" name="Rectangle 2321">
              <a:extLst>
                <a:ext uri="{FF2B5EF4-FFF2-40B4-BE49-F238E27FC236}">
                  <a16:creationId xmlns:a16="http://schemas.microsoft.com/office/drawing/2014/main" id="{BED888F9-EE84-46CD-917B-7FDF2F95BC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0" y="3521"/>
              <a:ext cx="432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0.004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9924" name="Rectangle 2322">
              <a:extLst>
                <a:ext uri="{FF2B5EF4-FFF2-40B4-BE49-F238E27FC236}">
                  <a16:creationId xmlns:a16="http://schemas.microsoft.com/office/drawing/2014/main" id="{8B84DACF-B9DF-46CC-8A4F-019ACDA158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8" y="3521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4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9925" name="Rectangle 2323">
              <a:extLst>
                <a:ext uri="{FF2B5EF4-FFF2-40B4-BE49-F238E27FC236}">
                  <a16:creationId xmlns:a16="http://schemas.microsoft.com/office/drawing/2014/main" id="{FC9BB28C-6326-46C7-B73F-47DD23534C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1" y="3925"/>
              <a:ext cx="58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1800">
                  <a:solidFill>
                    <a:srgbClr val="FFFF00"/>
                  </a:solidFill>
                  <a:latin typeface="Arial Black" panose="020B0A04020102020204" pitchFamily="34" charset="0"/>
                </a:rPr>
                <a:t>TOTAL:</a:t>
              </a:r>
              <a:endParaRPr lang="en-US" altLang="en-US" sz="3400">
                <a:latin typeface="Arial" panose="020B0604020202020204" pitchFamily="34" charset="0"/>
              </a:endParaRPr>
            </a:p>
          </p:txBody>
        </p:sp>
        <p:sp>
          <p:nvSpPr>
            <p:cNvPr id="119926" name="Rectangle 2324">
              <a:extLst>
                <a:ext uri="{FF2B5EF4-FFF2-40B4-BE49-F238E27FC236}">
                  <a16:creationId xmlns:a16="http://schemas.microsoft.com/office/drawing/2014/main" id="{6A323761-8D17-4F72-A43B-6B9567C4A1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3884"/>
              <a:ext cx="62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135,964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9927" name="Line 2325">
              <a:extLst>
                <a:ext uri="{FF2B5EF4-FFF2-40B4-BE49-F238E27FC236}">
                  <a16:creationId xmlns:a16="http://schemas.microsoft.com/office/drawing/2014/main" id="{41627A1F-5C0C-44E0-99C8-9A2DABBA55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" y="1656"/>
              <a:ext cx="4940" cy="1"/>
            </a:xfrm>
            <a:prstGeom prst="line">
              <a:avLst/>
            </a:prstGeom>
            <a:noFill/>
            <a:ln w="44450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928" name="Line 2326">
              <a:extLst>
                <a:ext uri="{FF2B5EF4-FFF2-40B4-BE49-F238E27FC236}">
                  <a16:creationId xmlns:a16="http://schemas.microsoft.com/office/drawing/2014/main" id="{C8E7E63A-9B33-4B62-9A2E-E67838B490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83" y="1136"/>
              <a:ext cx="1" cy="3038"/>
            </a:xfrm>
            <a:prstGeom prst="line">
              <a:avLst/>
            </a:prstGeom>
            <a:noFill/>
            <a:ln w="44450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929" name="Line 2327">
              <a:extLst>
                <a:ext uri="{FF2B5EF4-FFF2-40B4-BE49-F238E27FC236}">
                  <a16:creationId xmlns:a16="http://schemas.microsoft.com/office/drawing/2014/main" id="{A9DFDE71-5065-4C27-A62A-BFB61FCEC2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36" y="1389"/>
              <a:ext cx="1" cy="2785"/>
            </a:xfrm>
            <a:prstGeom prst="line">
              <a:avLst/>
            </a:prstGeom>
            <a:noFill/>
            <a:ln w="44450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930" name="Line 2328">
              <a:extLst>
                <a:ext uri="{FF2B5EF4-FFF2-40B4-BE49-F238E27FC236}">
                  <a16:creationId xmlns:a16="http://schemas.microsoft.com/office/drawing/2014/main" id="{578AE2C9-F53D-40F6-93CA-7C93E6F5EE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64" y="1390"/>
              <a:ext cx="1856" cy="0"/>
            </a:xfrm>
            <a:prstGeom prst="line">
              <a:avLst/>
            </a:prstGeom>
            <a:noFill/>
            <a:ln w="44450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931" name="Rectangle 2329">
              <a:extLst>
                <a:ext uri="{FF2B5EF4-FFF2-40B4-BE49-F238E27FC236}">
                  <a16:creationId xmlns:a16="http://schemas.microsoft.com/office/drawing/2014/main" id="{D1DCEEDC-A2ED-430C-8E78-E330BF09B1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" y="3884"/>
              <a:ext cx="52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18.494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A52AD12-B35C-4C11-A461-FA23CF31F55E}"/>
              </a:ext>
            </a:extLst>
          </p:cNvPr>
          <p:cNvSpPr>
            <a:spLocks/>
          </p:cNvSpPr>
          <p:nvPr/>
        </p:nvSpPr>
        <p:spPr bwMode="auto">
          <a:xfrm>
            <a:off x="395288" y="549275"/>
            <a:ext cx="8497887" cy="863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120000"/>
              </a:lnSpc>
              <a:defRPr/>
            </a:pPr>
            <a:r>
              <a:rPr lang="es-PR" altLang="en-US" sz="20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RESERVAS DE: </a:t>
            </a:r>
            <a:r>
              <a:rPr lang="es-PR" altLang="en-US" sz="20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ENERGÍA</a:t>
            </a:r>
            <a:br>
              <a:rPr lang="es-PR" altLang="en-US" sz="20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</a:br>
            <a:r>
              <a:rPr lang="es-PR" altLang="en-US" sz="20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ALMACENES: Combustibles Metabólicos</a:t>
            </a:r>
          </a:p>
        </p:txBody>
      </p:sp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3906" name="Picture 2">
            <a:extLst>
              <a:ext uri="{FF2B5EF4-FFF2-40B4-BE49-F238E27FC236}">
                <a16:creationId xmlns:a16="http://schemas.microsoft.com/office/drawing/2014/main" id="{B71E8F52-3A99-42FB-8216-251ECCE2696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4825" y="723900"/>
            <a:ext cx="8134350" cy="541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whoosh.wav"/>
      </p:stSnd>
    </p:sndAc>
  </p:transition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5954" name="Picture 1">
            <a:extLst>
              <a:ext uri="{FF2B5EF4-FFF2-40B4-BE49-F238E27FC236}">
                <a16:creationId xmlns:a16="http://schemas.microsoft.com/office/drawing/2014/main" id="{A42A2BDB-80D3-4F2F-9738-FA92D620700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944563"/>
            <a:ext cx="9144000" cy="4968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whoosh.wav"/>
      </p:stSnd>
    </p:sndAc>
  </p:transition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8002" name="Picture 9" descr="Mi_Plato">
            <a:extLst>
              <a:ext uri="{FF2B5EF4-FFF2-40B4-BE49-F238E27FC236}">
                <a16:creationId xmlns:a16="http://schemas.microsoft.com/office/drawing/2014/main" id="{CD2BD974-9942-42C7-9F1B-0C1D0044108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6375" y="692150"/>
            <a:ext cx="5832475" cy="542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8003" name="Text Box 6">
            <a:extLst>
              <a:ext uri="{FF2B5EF4-FFF2-40B4-BE49-F238E27FC236}">
                <a16:creationId xmlns:a16="http://schemas.microsoft.com/office/drawing/2014/main" id="{1A8BB013-C6F5-43C5-A411-7C152C83FC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453188"/>
            <a:ext cx="9144000" cy="40481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128004" name="Text Box 6">
            <a:extLst>
              <a:ext uri="{FF2B5EF4-FFF2-40B4-BE49-F238E27FC236}">
                <a16:creationId xmlns:a16="http://schemas.microsoft.com/office/drawing/2014/main" id="{D268AD9D-9073-4DE3-921B-D0E4BE0B6A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165850"/>
            <a:ext cx="8964612" cy="692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Adaptado de: </a:t>
            </a:r>
            <a:r>
              <a:rPr lang="en-US" altLang="en-US" sz="1200">
                <a:latin typeface="Times New Roman" panose="02020603050405020304" pitchFamily="18" charset="0"/>
              </a:rPr>
              <a:t>“ChooseMyPlate.gov: Getting Started with MyPlate,” por United States Department of Agriculture [USDA], 2012. Copyright 2012 por United States Department of Agriculture [USDA]. Recuperado de </a:t>
            </a:r>
            <a:r>
              <a:rPr lang="en-US" altLang="en-US" sz="1200" b="1" i="1">
                <a:latin typeface="Times New Roman" panose="02020603050405020304" pitchFamily="18" charset="0"/>
                <a:hlinkClick r:id="rId6"/>
              </a:rPr>
              <a:t>http://www.choosemyplate.gov/downloads/GettingStartedWithMyPlate.pdf</a:t>
            </a:r>
            <a:endParaRPr lang="en-US" altLang="en-US" sz="1200" b="1" i="1">
              <a:latin typeface="Times New Roman" panose="02020603050405020304" pitchFamily="18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whoosh.wav"/>
      </p:stSnd>
    </p:sndAc>
  </p:transition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F1D9671-34C1-4870-A698-039369466238}"/>
              </a:ext>
            </a:extLst>
          </p:cNvPr>
          <p:cNvSpPr>
            <a:spLocks/>
          </p:cNvSpPr>
          <p:nvPr/>
        </p:nvSpPr>
        <p:spPr bwMode="auto">
          <a:xfrm>
            <a:off x="0" y="909638"/>
            <a:ext cx="9144000" cy="2159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defRPr/>
            </a:pPr>
            <a:r>
              <a:rPr lang="es-PR" altLang="en-US" sz="21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PIRÁMIDA ALIMENTARIA: </a:t>
            </a:r>
            <a:r>
              <a:rPr lang="es-PR" altLang="en-US" sz="21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PUERTO RICO</a:t>
            </a:r>
            <a:br>
              <a:rPr lang="es-PR" altLang="en-US" sz="21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</a:br>
            <a:endParaRPr lang="es-PR" altLang="en-US" sz="2100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  <a:cs typeface="Arial" panose="020B0604020202020204" pitchFamily="34" charset="0"/>
            </a:endParaRPr>
          </a:p>
        </p:txBody>
      </p:sp>
      <p:pic>
        <p:nvPicPr>
          <p:cNvPr id="130051" name="Picture 6" descr="Food_Pyramid_PR_001">
            <a:extLst>
              <a:ext uri="{FF2B5EF4-FFF2-40B4-BE49-F238E27FC236}">
                <a16:creationId xmlns:a16="http://schemas.microsoft.com/office/drawing/2014/main" id="{505B67BC-87BC-4E38-8AAD-7305E17DAD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388" y="1125538"/>
            <a:ext cx="8713787" cy="5421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pull dir="d"/>
    <p:sndAc>
      <p:stSnd>
        <p:snd r:embed="rId4" name="whoosh.wav"/>
      </p:stSnd>
    </p:sndAc>
  </p:transition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2098" name="Picture 13" descr="Piram_Aliment_PR_Tab_001">
            <a:extLst>
              <a:ext uri="{FF2B5EF4-FFF2-40B4-BE49-F238E27FC236}">
                <a16:creationId xmlns:a16="http://schemas.microsoft.com/office/drawing/2014/main" id="{8FDF6FC8-79F1-4B15-A63B-65667FFC5A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638175"/>
            <a:ext cx="7848600" cy="5916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circle/>
    <p:sndAc>
      <p:stSnd>
        <p:snd r:embed="rId4" name="whoosh.wav"/>
      </p:stSnd>
    </p:sndAc>
  </p:transition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6" name="Text Box 3">
            <a:extLst>
              <a:ext uri="{FF2B5EF4-FFF2-40B4-BE49-F238E27FC236}">
                <a16:creationId xmlns:a16="http://schemas.microsoft.com/office/drawing/2014/main" id="{9A6D449C-EC2B-4549-AF0B-39935EBFEF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1804988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20000"/>
              </a:spcBef>
            </a:pPr>
            <a:r>
              <a:rPr lang="es-ES" altLang="en-US" sz="2800" b="1">
                <a:latin typeface="Calibri" panose="020F0502020204030204" pitchFamily="34" charset="0"/>
              </a:rPr>
              <a:t>Proporcionar diversos alimentos. </a:t>
            </a:r>
            <a:endParaRPr lang="en-US" altLang="en-US" sz="2800" b="1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pic>
        <p:nvPicPr>
          <p:cNvPr id="134147" name="Picture 4" descr="Bullets_Arrow_Blue1_Right_03">
            <a:extLst>
              <a:ext uri="{FF2B5EF4-FFF2-40B4-BE49-F238E27FC236}">
                <a16:creationId xmlns:a16="http://schemas.microsoft.com/office/drawing/2014/main" id="{FE9FB950-FC4B-4DDD-81FD-FD6AEA7C8D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1876425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69E640F0-236D-48BA-AD38-D14BEF9BB850}"/>
              </a:ext>
            </a:extLst>
          </p:cNvPr>
          <p:cNvSpPr>
            <a:spLocks/>
          </p:cNvSpPr>
          <p:nvPr/>
        </p:nvSpPr>
        <p:spPr bwMode="auto">
          <a:xfrm>
            <a:off x="107950" y="868363"/>
            <a:ext cx="8856663" cy="863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110000"/>
              </a:lnSpc>
              <a:defRPr/>
            </a:pP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DIETA DEL ATLETA: 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PREPARACIÓN DEL MENÚ</a:t>
            </a:r>
            <a:b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</a:b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 * Factores para Tomar en Cuenta *</a:t>
            </a:r>
          </a:p>
        </p:txBody>
      </p:sp>
      <p:sp>
        <p:nvSpPr>
          <p:cNvPr id="134149" name="Text Box 6">
            <a:extLst>
              <a:ext uri="{FF2B5EF4-FFF2-40B4-BE49-F238E27FC236}">
                <a16:creationId xmlns:a16="http://schemas.microsoft.com/office/drawing/2014/main" id="{725EB901-B90E-47CC-9209-6711F0380F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21388"/>
            <a:ext cx="8785225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s-ES" altLang="en-US" sz="1200">
                <a:latin typeface="Times New Roman" panose="02020603050405020304" pitchFamily="18" charset="0"/>
              </a:rPr>
              <a:t>Menus for athletes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</a:t>
            </a:r>
            <a:r>
              <a:rPr lang="es-ES" altLang="en-US" sz="1200">
                <a:latin typeface="Times New Roman" panose="02020603050405020304" pitchFamily="18" charset="0"/>
              </a:rPr>
              <a:t>E. Šunje,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2010, </a:t>
            </a:r>
            <a:r>
              <a:rPr lang="en-US" altLang="en-US" sz="1200" b="1" i="1">
                <a:latin typeface="Times New Roman" panose="02020603050405020304" pitchFamily="18" charset="0"/>
              </a:rPr>
              <a:t>Sport Scientific &amp; Practical Aspects, 7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(1),  81-86. Recuperado de la base de datos de EBSCOhost (SPORTDiscus with Full Text)</a:t>
            </a:r>
            <a:endParaRPr lang="en-US" altLang="en-US" sz="12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34150" name="Text Box 14">
            <a:extLst>
              <a:ext uri="{FF2B5EF4-FFF2-40B4-BE49-F238E27FC236}">
                <a16:creationId xmlns:a16="http://schemas.microsoft.com/office/drawing/2014/main" id="{910CC70E-1D8A-4660-B32C-B438A97827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2308225"/>
            <a:ext cx="8318500" cy="1628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20000"/>
              </a:spcBef>
            </a:pPr>
            <a:r>
              <a:rPr lang="es-ES" altLang="en-US" sz="2800" b="1">
                <a:latin typeface="Calibri" panose="020F0502020204030204" pitchFamily="34" charset="0"/>
              </a:rPr>
              <a:t>Preparar comidas en cumplimiento con el valor calórico y biológia, y el gusto del atleta; Con los procedimientos culinarios adecuados, dirigidos a confeccionar las comidas de acuerdo a tal sugerencia</a:t>
            </a:r>
            <a:endParaRPr lang="en-US" altLang="en-US" sz="2800" b="1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pic>
        <p:nvPicPr>
          <p:cNvPr id="134151" name="Picture 15" descr="Bullets_Arrow_Blue1_Right_03">
            <a:extLst>
              <a:ext uri="{FF2B5EF4-FFF2-40B4-BE49-F238E27FC236}">
                <a16:creationId xmlns:a16="http://schemas.microsoft.com/office/drawing/2014/main" id="{0DDC06EB-7C56-407D-A44D-54333056AD0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2379663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4152" name="Text Box 16">
            <a:extLst>
              <a:ext uri="{FF2B5EF4-FFF2-40B4-BE49-F238E27FC236}">
                <a16:creationId xmlns:a16="http://schemas.microsoft.com/office/drawing/2014/main" id="{45AD5B2B-DF66-45DA-B75E-52000602A7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3937000"/>
            <a:ext cx="8318500" cy="860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20000"/>
              </a:spcBef>
            </a:pPr>
            <a:r>
              <a:rPr lang="es-ES" altLang="en-US" sz="2800" b="1">
                <a:latin typeface="Calibri" panose="020F0502020204030204" pitchFamily="34" charset="0"/>
              </a:rPr>
              <a:t>Con los procedimientos culinarios adecuados, dirigidos a confeccionar las comidas de acuerdo a tal sugerencia</a:t>
            </a:r>
            <a:endParaRPr lang="en-US" altLang="en-US" sz="2800" b="1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pic>
        <p:nvPicPr>
          <p:cNvPr id="134153" name="Picture 17" descr="Bullets_Arrow_Blue1_Right_03">
            <a:extLst>
              <a:ext uri="{FF2B5EF4-FFF2-40B4-BE49-F238E27FC236}">
                <a16:creationId xmlns:a16="http://schemas.microsoft.com/office/drawing/2014/main" id="{635BBACB-5354-418D-9DE1-C72D2D22F5B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4008438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4154" name="Text Box 18">
            <a:extLst>
              <a:ext uri="{FF2B5EF4-FFF2-40B4-BE49-F238E27FC236}">
                <a16:creationId xmlns:a16="http://schemas.microsoft.com/office/drawing/2014/main" id="{FD57EAA1-1767-46BB-8186-C384E71F39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6725" y="4873625"/>
            <a:ext cx="8318500" cy="860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20000"/>
              </a:spcBef>
            </a:pPr>
            <a:r>
              <a:rPr lang="es-ES" altLang="en-US" sz="2800" b="1" dirty="0">
                <a:latin typeface="Calibri" panose="020F0502020204030204" pitchFamily="34" charset="0"/>
              </a:rPr>
              <a:t>Lo que es tolerable y lo no es tolerable para el deportista</a:t>
            </a:r>
            <a:endParaRPr lang="en-US" altLang="en-US" sz="2800" b="1" dirty="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pic>
        <p:nvPicPr>
          <p:cNvPr id="134155" name="Picture 19" descr="Bullets_Arrow_Blue1_Right_03">
            <a:extLst>
              <a:ext uri="{FF2B5EF4-FFF2-40B4-BE49-F238E27FC236}">
                <a16:creationId xmlns:a16="http://schemas.microsoft.com/office/drawing/2014/main" id="{6621E129-B34E-4D5C-A8F9-D037EFEE9D6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4941888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circle/>
    <p:sndAc>
      <p:stSnd>
        <p:snd r:embed="rId4" name="whoosh.wav"/>
      </p:stSnd>
    </p:sndAc>
  </p:transition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Text Box 2">
            <a:extLst>
              <a:ext uri="{FF2B5EF4-FFF2-40B4-BE49-F238E27FC236}">
                <a16:creationId xmlns:a16="http://schemas.microsoft.com/office/drawing/2014/main" id="{29F5484E-57B9-4D70-B922-C119DCE524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1701800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20000"/>
              </a:spcBef>
            </a:pPr>
            <a:r>
              <a:rPr lang="es-ES" altLang="en-US" sz="2800" b="1">
                <a:latin typeface="Calibri" panose="020F0502020204030204" pitchFamily="34" charset="0"/>
              </a:rPr>
              <a:t>5 comidas al día. </a:t>
            </a:r>
            <a:endParaRPr lang="en-US" altLang="en-US" sz="2800" b="1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pic>
        <p:nvPicPr>
          <p:cNvPr id="136195" name="Picture 3" descr="Bullets_Arrow_Blue1_Right_03">
            <a:extLst>
              <a:ext uri="{FF2B5EF4-FFF2-40B4-BE49-F238E27FC236}">
                <a16:creationId xmlns:a16="http://schemas.microsoft.com/office/drawing/2014/main" id="{C6876C07-5611-48BA-9FD8-F0471D25FE6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1773238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B29C672A-D302-4BC3-B4F4-06999BD302A4}"/>
              </a:ext>
            </a:extLst>
          </p:cNvPr>
          <p:cNvSpPr>
            <a:spLocks/>
          </p:cNvSpPr>
          <p:nvPr/>
        </p:nvSpPr>
        <p:spPr bwMode="auto">
          <a:xfrm>
            <a:off x="107950" y="765175"/>
            <a:ext cx="8856663" cy="863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110000"/>
              </a:lnSpc>
              <a:defRPr/>
            </a:pP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DIETA DEL ATLETA: 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PREPARACIÓN DEL MENÚ</a:t>
            </a:r>
            <a:b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</a:b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 * Bases *</a:t>
            </a:r>
          </a:p>
        </p:txBody>
      </p:sp>
      <p:sp>
        <p:nvSpPr>
          <p:cNvPr id="136197" name="Text Box 6">
            <a:extLst>
              <a:ext uri="{FF2B5EF4-FFF2-40B4-BE49-F238E27FC236}">
                <a16:creationId xmlns:a16="http://schemas.microsoft.com/office/drawing/2014/main" id="{2E634F1C-C0B0-42CA-85FE-0A258FB04C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21388"/>
            <a:ext cx="8785225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s-ES" altLang="en-US" sz="1200">
                <a:latin typeface="Times New Roman" panose="02020603050405020304" pitchFamily="18" charset="0"/>
              </a:rPr>
              <a:t>Menus for athletes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</a:t>
            </a:r>
            <a:r>
              <a:rPr lang="es-ES" altLang="en-US" sz="1200">
                <a:latin typeface="Times New Roman" panose="02020603050405020304" pitchFamily="18" charset="0"/>
              </a:rPr>
              <a:t>E. Šunje,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2010, </a:t>
            </a:r>
            <a:r>
              <a:rPr lang="en-US" altLang="en-US" sz="1200" b="1" i="1">
                <a:latin typeface="Times New Roman" panose="02020603050405020304" pitchFamily="18" charset="0"/>
              </a:rPr>
              <a:t>Sport Scientific &amp; Practical Aspects, 7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(1),  81-86. Recuperado de la base de datos de EBSCOhost (SPORTDiscus with Full Text)</a:t>
            </a:r>
            <a:endParaRPr lang="en-US" altLang="en-US" sz="12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36198" name="Text Box 6">
            <a:extLst>
              <a:ext uri="{FF2B5EF4-FFF2-40B4-BE49-F238E27FC236}">
                <a16:creationId xmlns:a16="http://schemas.microsoft.com/office/drawing/2014/main" id="{B8C0E3DD-C5B0-4F5E-8E47-26CA95EC61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2173288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20000"/>
              </a:spcBef>
            </a:pPr>
            <a:r>
              <a:rPr lang="es-ES" altLang="en-US" sz="2800" b="1">
                <a:latin typeface="Calibri" panose="020F0502020204030204" pitchFamily="34" charset="0"/>
              </a:rPr>
              <a:t>Desayuno:</a:t>
            </a:r>
            <a:endParaRPr lang="en-US" altLang="en-US" sz="2400" b="1" i="1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pic>
        <p:nvPicPr>
          <p:cNvPr id="136199" name="Picture 7" descr="Bullets_Arrow_Blue1_Right_03">
            <a:extLst>
              <a:ext uri="{FF2B5EF4-FFF2-40B4-BE49-F238E27FC236}">
                <a16:creationId xmlns:a16="http://schemas.microsoft.com/office/drawing/2014/main" id="{23AD8D77-9417-442B-B9E0-54339258519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2244725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732" name="Text Box 12">
            <a:extLst>
              <a:ext uri="{FF2B5EF4-FFF2-40B4-BE49-F238E27FC236}">
                <a16:creationId xmlns:a16="http://schemas.microsoft.com/office/drawing/2014/main" id="{9FED529E-D32E-4B11-9215-65CBEBB928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3006725"/>
            <a:ext cx="7993062" cy="733425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 i="1">
                <a:solidFill>
                  <a:srgbClr val="000000"/>
                </a:solidFill>
                <a:latin typeface="Calibri" panose="020F0502020204030204" pitchFamily="34" charset="0"/>
              </a:rPr>
              <a:t>Jugos, cereales fríos y calientes, leche descremada, tostadas, huevo hervido blando, y otros</a:t>
            </a:r>
            <a:endParaRPr lang="en-US" altLang="en-US" sz="21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sp>
        <p:nvSpPr>
          <p:cNvPr id="1054734" name="Text Box 14">
            <a:extLst>
              <a:ext uri="{FF2B5EF4-FFF2-40B4-BE49-F238E27FC236}">
                <a16:creationId xmlns:a16="http://schemas.microsoft.com/office/drawing/2014/main" id="{E3769A8B-A0C7-47E3-A2FF-CAAEAD0F6A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2646363"/>
            <a:ext cx="7993062" cy="4127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Ejemplos:</a:t>
            </a:r>
            <a:endParaRPr lang="en-US" altLang="en-US" sz="21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36202" name="Picture 15" descr="Bullet_Round_Diamond_Maggenta_02">
            <a:extLst>
              <a:ext uri="{FF2B5EF4-FFF2-40B4-BE49-F238E27FC236}">
                <a16:creationId xmlns:a16="http://schemas.microsoft.com/office/drawing/2014/main" id="{36A7A4E9-711E-4660-9681-FBEDA302D20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2717800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737" name="Text Box 17">
            <a:extLst>
              <a:ext uri="{FF2B5EF4-FFF2-40B4-BE49-F238E27FC236}">
                <a16:creationId xmlns:a16="http://schemas.microsoft.com/office/drawing/2014/main" id="{99BF64EA-C945-4492-B8F0-15F9DBF448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3798888"/>
            <a:ext cx="7993062" cy="4127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Establecer:</a:t>
            </a:r>
            <a:endParaRPr lang="en-US" altLang="en-US" sz="21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36204" name="Picture 18" descr="Bullet_Round_Diamond_Maggenta_02">
            <a:extLst>
              <a:ext uri="{FF2B5EF4-FFF2-40B4-BE49-F238E27FC236}">
                <a16:creationId xmlns:a16="http://schemas.microsoft.com/office/drawing/2014/main" id="{D631FDD4-D91E-49EC-AB57-AC16E9B60B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3870325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739" name="Text Box 19">
            <a:extLst>
              <a:ext uri="{FF2B5EF4-FFF2-40B4-BE49-F238E27FC236}">
                <a16:creationId xmlns:a16="http://schemas.microsoft.com/office/drawing/2014/main" id="{7A8E4C46-2BA5-40BC-AEEB-E44615FE1E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4230688"/>
            <a:ext cx="7485063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Valor calórico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36206" name="Picture 20" descr="Bullets_Arrow-Thin_Green_Right_02">
            <a:extLst>
              <a:ext uri="{FF2B5EF4-FFF2-40B4-BE49-F238E27FC236}">
                <a16:creationId xmlns:a16="http://schemas.microsoft.com/office/drawing/2014/main" id="{FA939AA8-0E8F-4EE7-BF34-B13FC874BF6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4264025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741" name="Text Box 21">
            <a:extLst>
              <a:ext uri="{FF2B5EF4-FFF2-40B4-BE49-F238E27FC236}">
                <a16:creationId xmlns:a16="http://schemas.microsoft.com/office/drawing/2014/main" id="{E2799304-62F4-4E0D-AA6F-3A78039096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4629150"/>
            <a:ext cx="7485063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Grasa total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36208" name="Picture 22" descr="Bullets_Arrow-Thin_Green_Right_02">
            <a:extLst>
              <a:ext uri="{FF2B5EF4-FFF2-40B4-BE49-F238E27FC236}">
                <a16:creationId xmlns:a16="http://schemas.microsoft.com/office/drawing/2014/main" id="{B0E64C39-2CFB-4292-BF44-1C019650CD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4662488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743" name="Text Box 23">
            <a:extLst>
              <a:ext uri="{FF2B5EF4-FFF2-40B4-BE49-F238E27FC236}">
                <a16:creationId xmlns:a16="http://schemas.microsoft.com/office/drawing/2014/main" id="{D80CEE2B-B1C1-4AD6-81DA-E0241714AF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5060950"/>
            <a:ext cx="7485063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Proteína total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36210" name="Picture 24" descr="Bullets_Arrow-Thin_Green_Right_02">
            <a:extLst>
              <a:ext uri="{FF2B5EF4-FFF2-40B4-BE49-F238E27FC236}">
                <a16:creationId xmlns:a16="http://schemas.microsoft.com/office/drawing/2014/main" id="{2333D88B-7575-4756-A36D-5B14E204BA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5094288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745" name="Text Box 25">
            <a:extLst>
              <a:ext uri="{FF2B5EF4-FFF2-40B4-BE49-F238E27FC236}">
                <a16:creationId xmlns:a16="http://schemas.microsoft.com/office/drawing/2014/main" id="{282ACA70-209B-495B-B2B9-12A8014778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5483225"/>
            <a:ext cx="7485063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Su correlación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36212" name="Picture 26" descr="Bullets_Arrow-Thin_Green_Right_02">
            <a:extLst>
              <a:ext uri="{FF2B5EF4-FFF2-40B4-BE49-F238E27FC236}">
                <a16:creationId xmlns:a16="http://schemas.microsoft.com/office/drawing/2014/main" id="{C80FC95D-2FF3-43AD-A2EF-F670B52253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5516563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circle/>
    <p:sndAc>
      <p:stSnd>
        <p:snd r:embed="rId4" name="whoosh.wav"/>
      </p:stSnd>
    </p:sndAc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Text Box 6">
            <a:extLst>
              <a:ext uri="{FF2B5EF4-FFF2-40B4-BE49-F238E27FC236}">
                <a16:creationId xmlns:a16="http://schemas.microsoft.com/office/drawing/2014/main" id="{A57D831C-69D7-462B-95FB-973C2E44B3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453188"/>
            <a:ext cx="9144000" cy="40481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19459" name="Text Box 6">
            <a:extLst>
              <a:ext uri="{FF2B5EF4-FFF2-40B4-BE49-F238E27FC236}">
                <a16:creationId xmlns:a16="http://schemas.microsoft.com/office/drawing/2014/main" id="{0FC9E0B1-ECE3-4CA0-B089-A419D2E178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381750"/>
            <a:ext cx="8964612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Reproducido de: </a:t>
            </a:r>
            <a:r>
              <a:rPr lang="en-US" altLang="en-US" sz="1200" b="1" i="1">
                <a:latin typeface="Times New Roman" panose="02020603050405020304" pitchFamily="18" charset="0"/>
              </a:rPr>
              <a:t>Exercise Physiology for Health, Fitness, and Performance</a:t>
            </a:r>
            <a:r>
              <a:rPr lang="en-US" altLang="en-US" sz="1200">
                <a:latin typeface="Times New Roman" panose="02020603050405020304" pitchFamily="18" charset="0"/>
              </a:rPr>
              <a:t>. (p. 151), por S. A. Plowman, &amp; D. L. Smith, 2011, Philadelphia: Lippincott Williams &amp; Wilkins. Copyright 2011 por Lippincott Williams &amp; Wilkins, a Wolters Kluwer business.</a:t>
            </a:r>
          </a:p>
        </p:txBody>
      </p:sp>
      <p:pic>
        <p:nvPicPr>
          <p:cNvPr id="19460" name="Picture 12" descr="Kayack_Rapid_Edge_FRAME_001">
            <a:extLst>
              <a:ext uri="{FF2B5EF4-FFF2-40B4-BE49-F238E27FC236}">
                <a16:creationId xmlns:a16="http://schemas.microsoft.com/office/drawing/2014/main" id="{3964DFF0-F102-4FFB-B186-49654D3E64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549275"/>
            <a:ext cx="2736850" cy="1846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B8F09E9F-0E89-48AF-A251-C6FE93C875DC}"/>
              </a:ext>
            </a:extLst>
          </p:cNvPr>
          <p:cNvSpPr>
            <a:spLocks/>
          </p:cNvSpPr>
          <p:nvPr/>
        </p:nvSpPr>
        <p:spPr bwMode="auto">
          <a:xfrm>
            <a:off x="2916238" y="836613"/>
            <a:ext cx="5761037" cy="1152525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eaLnBrk="1" hangingPunct="1">
              <a:lnSpc>
                <a:spcPct val="130000"/>
              </a:lnSpc>
              <a:defRPr/>
            </a:pPr>
            <a:r>
              <a:rPr lang="es-PR" altLang="en-US" sz="30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NUTRICI</a:t>
            </a:r>
            <a:r>
              <a:rPr lang="en-US" altLang="en-US" sz="30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ÓN DEPORTIVA:</a:t>
            </a:r>
            <a:br>
              <a:rPr lang="en-US" altLang="en-US" sz="30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</a:br>
            <a:r>
              <a:rPr lang="en-US" altLang="en-US" sz="35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</a:t>
            </a:r>
            <a:r>
              <a:rPr lang="en-US" altLang="en-US" sz="35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 *</a:t>
            </a:r>
            <a:endParaRPr lang="es-PR" altLang="en-US" sz="3500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  <a:cs typeface="Arial" panose="020B0604020202020204" pitchFamily="34" charset="0"/>
            </a:endParaRPr>
          </a:p>
        </p:txBody>
      </p:sp>
      <p:pic>
        <p:nvPicPr>
          <p:cNvPr id="19462" name="Picture 14" descr="Goal_Trainong_Diet">
            <a:extLst>
              <a:ext uri="{FF2B5EF4-FFF2-40B4-BE49-F238E27FC236}">
                <a16:creationId xmlns:a16="http://schemas.microsoft.com/office/drawing/2014/main" id="{5CC99E9E-97CB-4F55-8610-76D5EF605BC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6013" y="2420938"/>
            <a:ext cx="6858000" cy="3895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zoom dir="in"/>
    <p:sndAc>
      <p:stSnd>
        <p:snd r:embed="rId4" name="whoosh.wav"/>
      </p:stSnd>
    </p:sndAc>
  </p:transition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8242" name="Picture 2" descr="Comidas_Atletas_Desay_002">
            <a:extLst>
              <a:ext uri="{FF2B5EF4-FFF2-40B4-BE49-F238E27FC236}">
                <a16:creationId xmlns:a16="http://schemas.microsoft.com/office/drawing/2014/main" id="{883DFF95-819D-4D11-8862-DFCD87EC844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6013" y="692150"/>
            <a:ext cx="6985000" cy="5797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circle/>
    <p:sndAc>
      <p:stSnd>
        <p:snd r:embed="rId4" name="whoosh.wav"/>
      </p:stSnd>
    </p:sndAc>
  </p:transition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90" name="Text Box 2">
            <a:extLst>
              <a:ext uri="{FF2B5EF4-FFF2-40B4-BE49-F238E27FC236}">
                <a16:creationId xmlns:a16="http://schemas.microsoft.com/office/drawing/2014/main" id="{78265178-B6B6-419F-8135-3AF7AF9701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1701800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20000"/>
              </a:spcBef>
            </a:pPr>
            <a:r>
              <a:rPr lang="es-ES" altLang="en-US" sz="2800" b="1">
                <a:latin typeface="Calibri" panose="020F0502020204030204" pitchFamily="34" charset="0"/>
              </a:rPr>
              <a:t>5 comidas al día. </a:t>
            </a:r>
            <a:endParaRPr lang="en-US" altLang="en-US" sz="2800" b="1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pic>
        <p:nvPicPr>
          <p:cNvPr id="140291" name="Picture 3" descr="Bullets_Arrow_Blue1_Right_03">
            <a:extLst>
              <a:ext uri="{FF2B5EF4-FFF2-40B4-BE49-F238E27FC236}">
                <a16:creationId xmlns:a16="http://schemas.microsoft.com/office/drawing/2014/main" id="{571DB47C-280B-49DE-90DE-2D298EEC8D6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1773238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F885819F-549C-4DA5-84B3-9B7BF20717D5}"/>
              </a:ext>
            </a:extLst>
          </p:cNvPr>
          <p:cNvSpPr>
            <a:spLocks/>
          </p:cNvSpPr>
          <p:nvPr/>
        </p:nvSpPr>
        <p:spPr bwMode="auto">
          <a:xfrm>
            <a:off x="107950" y="765175"/>
            <a:ext cx="8856663" cy="863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110000"/>
              </a:lnSpc>
              <a:defRPr/>
            </a:pP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DIETA DEL ATLETA: 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PREPARACIÓN DEL MENÚ</a:t>
            </a:r>
            <a:b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</a:b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 * Bases *</a:t>
            </a:r>
          </a:p>
        </p:txBody>
      </p:sp>
      <p:sp>
        <p:nvSpPr>
          <p:cNvPr id="140293" name="Text Box 6">
            <a:extLst>
              <a:ext uri="{FF2B5EF4-FFF2-40B4-BE49-F238E27FC236}">
                <a16:creationId xmlns:a16="http://schemas.microsoft.com/office/drawing/2014/main" id="{B70421B1-0F3A-4658-95B5-D401CF4BAD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21388"/>
            <a:ext cx="8785225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s-ES" altLang="en-US" sz="1200">
                <a:latin typeface="Times New Roman" panose="02020603050405020304" pitchFamily="18" charset="0"/>
              </a:rPr>
              <a:t>Menus for athletes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</a:t>
            </a:r>
            <a:r>
              <a:rPr lang="es-ES" altLang="en-US" sz="1200">
                <a:latin typeface="Times New Roman" panose="02020603050405020304" pitchFamily="18" charset="0"/>
              </a:rPr>
              <a:t>E. Šunje,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2010, </a:t>
            </a:r>
            <a:r>
              <a:rPr lang="en-US" altLang="en-US" sz="1200" b="1" i="1">
                <a:latin typeface="Times New Roman" panose="02020603050405020304" pitchFamily="18" charset="0"/>
              </a:rPr>
              <a:t>Sport Scientific &amp; Practical Aspects, 7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(1),  81-86. Recuperado de la base de datos de EBSCOhost (SPORTDiscus with Full Text)</a:t>
            </a:r>
            <a:endParaRPr lang="en-US" altLang="en-US" sz="12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40294" name="Text Box 6">
            <a:extLst>
              <a:ext uri="{FF2B5EF4-FFF2-40B4-BE49-F238E27FC236}">
                <a16:creationId xmlns:a16="http://schemas.microsoft.com/office/drawing/2014/main" id="{C037F432-336A-48BC-A9DD-1273DF1B07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2173288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20000"/>
              </a:spcBef>
            </a:pPr>
            <a:r>
              <a:rPr lang="es-ES" altLang="en-US" sz="2800" b="1">
                <a:latin typeface="Calibri" panose="020F0502020204030204" pitchFamily="34" charset="0"/>
              </a:rPr>
              <a:t>Almuerzo:</a:t>
            </a:r>
            <a:endParaRPr lang="en-US" altLang="en-US" sz="2400" b="1" i="1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pic>
        <p:nvPicPr>
          <p:cNvPr id="140295" name="Picture 7" descr="Bullets_Arrow_Blue1_Right_03">
            <a:extLst>
              <a:ext uri="{FF2B5EF4-FFF2-40B4-BE49-F238E27FC236}">
                <a16:creationId xmlns:a16="http://schemas.microsoft.com/office/drawing/2014/main" id="{2F7431AD-57E8-482A-B1ED-1890BC837F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2244725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6776" name="Text Box 8">
            <a:extLst>
              <a:ext uri="{FF2B5EF4-FFF2-40B4-BE49-F238E27FC236}">
                <a16:creationId xmlns:a16="http://schemas.microsoft.com/office/drawing/2014/main" id="{22463207-3075-45A7-BCAC-226DECA9D2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3006725"/>
            <a:ext cx="7993062" cy="10541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 i="1" dirty="0" err="1">
                <a:solidFill>
                  <a:srgbClr val="000000"/>
                </a:solidFill>
                <a:latin typeface="Calibri" panose="020F0502020204030204" pitchFamily="34" charset="0"/>
              </a:rPr>
              <a:t>Sopas</a:t>
            </a:r>
            <a:r>
              <a:rPr lang="en-US" altLang="en-US" sz="2100" b="1" i="1" dirty="0">
                <a:solidFill>
                  <a:srgbClr val="000000"/>
                </a:solidFill>
                <a:latin typeface="Calibri" panose="020F0502020204030204" pitchFamily="34" charset="0"/>
              </a:rPr>
              <a:t>, </a:t>
            </a:r>
            <a:r>
              <a:rPr lang="en-US" altLang="en-US" sz="2100" b="1" i="1" dirty="0" err="1">
                <a:solidFill>
                  <a:srgbClr val="000000"/>
                </a:solidFill>
                <a:latin typeface="Calibri" panose="020F0502020204030204" pitchFamily="34" charset="0"/>
              </a:rPr>
              <a:t>filetes</a:t>
            </a:r>
            <a:r>
              <a:rPr lang="en-US" altLang="en-US" sz="2100" b="1" i="1" dirty="0">
                <a:solidFill>
                  <a:srgbClr val="000000"/>
                </a:solidFill>
                <a:latin typeface="Calibri" panose="020F0502020204030204" pitchFamily="34" charset="0"/>
              </a:rPr>
              <a:t> de </a:t>
            </a:r>
            <a:r>
              <a:rPr lang="en-US" altLang="en-US" sz="2100" b="1" i="1" dirty="0" err="1">
                <a:solidFill>
                  <a:srgbClr val="000000"/>
                </a:solidFill>
                <a:latin typeface="Calibri" panose="020F0502020204030204" pitchFamily="34" charset="0"/>
              </a:rPr>
              <a:t>bistec</a:t>
            </a:r>
            <a:r>
              <a:rPr lang="en-US" altLang="en-US" sz="2100" b="1" i="1" dirty="0">
                <a:solidFill>
                  <a:srgbClr val="000000"/>
                </a:solidFill>
                <a:latin typeface="Calibri" panose="020F0502020204030204" pitchFamily="34" charset="0"/>
              </a:rPr>
              <a:t> (de pollo o </a:t>
            </a:r>
            <a:r>
              <a:rPr lang="en-US" altLang="en-US" sz="2100" b="1" i="1" dirty="0" err="1">
                <a:solidFill>
                  <a:srgbClr val="000000"/>
                </a:solidFill>
                <a:latin typeface="Calibri" panose="020F0502020204030204" pitchFamily="34" charset="0"/>
              </a:rPr>
              <a:t>pavo</a:t>
            </a:r>
            <a:r>
              <a:rPr lang="en-US" altLang="en-US" sz="2100" b="1" i="1" dirty="0">
                <a:solidFill>
                  <a:srgbClr val="000000"/>
                </a:solidFill>
                <a:latin typeface="Calibri" panose="020F0502020204030204" pitchFamily="34" charset="0"/>
              </a:rPr>
              <a:t>, al vapor), </a:t>
            </a:r>
            <a:r>
              <a:rPr lang="en-US" altLang="en-US" sz="2100" b="1" i="1" dirty="0" err="1">
                <a:solidFill>
                  <a:srgbClr val="000000"/>
                </a:solidFill>
                <a:latin typeface="Calibri" panose="020F0502020204030204" pitchFamily="34" charset="0"/>
              </a:rPr>
              <a:t>tubérculos</a:t>
            </a:r>
            <a:r>
              <a:rPr lang="en-US" altLang="en-US" sz="2100" b="1" i="1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US" altLang="en-US" sz="2100" b="1" i="1" dirty="0" err="1">
                <a:solidFill>
                  <a:srgbClr val="000000"/>
                </a:solidFill>
                <a:latin typeface="Calibri" panose="020F0502020204030204" pitchFamily="34" charset="0"/>
              </a:rPr>
              <a:t>hervidos</a:t>
            </a:r>
            <a:r>
              <a:rPr lang="en-US" altLang="en-US" sz="2100" b="1" i="1" dirty="0">
                <a:solidFill>
                  <a:srgbClr val="000000"/>
                </a:solidFill>
                <a:latin typeface="Calibri" panose="020F0502020204030204" pitchFamily="34" charset="0"/>
              </a:rPr>
              <a:t> o </a:t>
            </a:r>
            <a:r>
              <a:rPr lang="en-US" altLang="en-US" sz="2100" b="1" i="1" dirty="0" err="1">
                <a:solidFill>
                  <a:srgbClr val="000000"/>
                </a:solidFill>
                <a:latin typeface="Calibri" panose="020F0502020204030204" pitchFamily="34" charset="0"/>
              </a:rPr>
              <a:t>majados</a:t>
            </a:r>
            <a:r>
              <a:rPr lang="en-US" altLang="en-US" sz="2100" b="1" i="1" dirty="0">
                <a:solidFill>
                  <a:srgbClr val="000000"/>
                </a:solidFill>
                <a:latin typeface="Calibri" panose="020F0502020204030204" pitchFamily="34" charset="0"/>
              </a:rPr>
              <a:t> (</a:t>
            </a:r>
            <a:r>
              <a:rPr lang="en-US" altLang="en-US" sz="2100" b="1" i="1" dirty="0" err="1">
                <a:solidFill>
                  <a:srgbClr val="000000"/>
                </a:solidFill>
                <a:latin typeface="Calibri" panose="020F0502020204030204" pitchFamily="34" charset="0"/>
              </a:rPr>
              <a:t>Ej</a:t>
            </a:r>
            <a:r>
              <a:rPr lang="en-US" altLang="en-US" sz="2100" b="1" i="1" dirty="0">
                <a:solidFill>
                  <a:srgbClr val="000000"/>
                </a:solidFill>
                <a:latin typeface="Calibri" panose="020F0502020204030204" pitchFamily="34" charset="0"/>
              </a:rPr>
              <a:t>: </a:t>
            </a:r>
            <a:r>
              <a:rPr lang="en-US" altLang="en-US" sz="2100" b="1" i="1" dirty="0" err="1">
                <a:solidFill>
                  <a:srgbClr val="000000"/>
                </a:solidFill>
                <a:latin typeface="Calibri" panose="020F0502020204030204" pitchFamily="34" charset="0"/>
              </a:rPr>
              <a:t>viandas</a:t>
            </a:r>
            <a:r>
              <a:rPr lang="en-US" altLang="en-US" sz="2100" b="1" i="1" dirty="0">
                <a:solidFill>
                  <a:srgbClr val="000000"/>
                </a:solidFill>
                <a:latin typeface="Calibri" panose="020F0502020204030204" pitchFamily="34" charset="0"/>
              </a:rPr>
              <a:t>, </a:t>
            </a:r>
            <a:r>
              <a:rPr lang="en-US" altLang="en-US" sz="2100" b="1" i="1" dirty="0" err="1">
                <a:solidFill>
                  <a:srgbClr val="000000"/>
                </a:solidFill>
                <a:latin typeface="Calibri" panose="020F0502020204030204" pitchFamily="34" charset="0"/>
              </a:rPr>
              <a:t>yaitía</a:t>
            </a:r>
            <a:r>
              <a:rPr lang="en-US" altLang="en-US" sz="2100" b="1" i="1" dirty="0">
                <a:solidFill>
                  <a:srgbClr val="000000"/>
                </a:solidFill>
                <a:latin typeface="Calibri" panose="020F0502020204030204" pitchFamily="34" charset="0"/>
              </a:rPr>
              <a:t>, apio</a:t>
            </a:r>
            <a:r>
              <a:rPr lang="en-US" altLang="en-US" sz="2100" b="1" i="1">
                <a:solidFill>
                  <a:srgbClr val="000000"/>
                </a:solidFill>
                <a:latin typeface="Calibri" panose="020F0502020204030204" pitchFamily="34" charset="0"/>
              </a:rPr>
              <a:t>, malanga </a:t>
            </a:r>
            <a:r>
              <a:rPr lang="en-US" altLang="en-US" sz="2100" b="1" i="1" dirty="0">
                <a:solidFill>
                  <a:srgbClr val="000000"/>
                </a:solidFill>
                <a:latin typeface="Calibri" panose="020F0502020204030204" pitchFamily="34" charset="0"/>
              </a:rPr>
              <a:t>yuca, entre </a:t>
            </a:r>
            <a:r>
              <a:rPr lang="en-US" altLang="en-US" sz="2100" b="1" i="1" dirty="0" err="1">
                <a:solidFill>
                  <a:srgbClr val="000000"/>
                </a:solidFill>
                <a:latin typeface="Calibri" panose="020F0502020204030204" pitchFamily="34" charset="0"/>
              </a:rPr>
              <a:t>otros</a:t>
            </a:r>
            <a:r>
              <a:rPr lang="en-US" altLang="en-US" sz="2100" b="1" i="1" dirty="0">
                <a:solidFill>
                  <a:srgbClr val="000000"/>
                </a:solidFill>
                <a:latin typeface="Calibri" panose="020F0502020204030204" pitchFamily="34" charset="0"/>
              </a:rPr>
              <a:t>), arroz, ensalada, </a:t>
            </a:r>
            <a:r>
              <a:rPr lang="en-US" altLang="en-US" sz="2100" b="1" i="1" dirty="0" err="1">
                <a:solidFill>
                  <a:srgbClr val="000000"/>
                </a:solidFill>
                <a:latin typeface="Calibri" panose="020F0502020204030204" pitchFamily="34" charset="0"/>
              </a:rPr>
              <a:t>yogur</a:t>
            </a:r>
            <a:r>
              <a:rPr lang="en-US" altLang="en-US" sz="2100" b="1" i="1" dirty="0">
                <a:solidFill>
                  <a:srgbClr val="000000"/>
                </a:solidFill>
                <a:latin typeface="Calibri" panose="020F0502020204030204" pitchFamily="34" charset="0"/>
              </a:rPr>
              <a:t> y </a:t>
            </a:r>
            <a:r>
              <a:rPr lang="en-US" altLang="en-US" sz="2100" b="1" i="1" dirty="0" err="1">
                <a:solidFill>
                  <a:srgbClr val="000000"/>
                </a:solidFill>
                <a:latin typeface="Calibri" panose="020F0502020204030204" pitchFamily="34" charset="0"/>
              </a:rPr>
              <a:t>otros</a:t>
            </a:r>
            <a:endParaRPr lang="en-US" altLang="en-US" sz="2100" i="1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sp>
        <p:nvSpPr>
          <p:cNvPr id="1056777" name="Text Box 9">
            <a:extLst>
              <a:ext uri="{FF2B5EF4-FFF2-40B4-BE49-F238E27FC236}">
                <a16:creationId xmlns:a16="http://schemas.microsoft.com/office/drawing/2014/main" id="{E2238628-7332-41D7-8803-20C8E2F97A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2646363"/>
            <a:ext cx="7993062" cy="4127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Ejemplos:</a:t>
            </a:r>
            <a:endParaRPr lang="en-US" altLang="en-US" sz="21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40298" name="Picture 10" descr="Bullet_Round_Diamond_Maggenta_02">
            <a:extLst>
              <a:ext uri="{FF2B5EF4-FFF2-40B4-BE49-F238E27FC236}">
                <a16:creationId xmlns:a16="http://schemas.microsoft.com/office/drawing/2014/main" id="{743A78AF-76A8-460F-A5B0-64E2D0771D0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2717800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circle/>
    <p:sndAc>
      <p:stSnd>
        <p:snd r:embed="rId4" name="whoosh.wav"/>
      </p:stSnd>
    </p:sndAc>
  </p:transition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2338" name="Picture 8" descr="Comidas_Atletas_Noche_001">
            <a:extLst>
              <a:ext uri="{FF2B5EF4-FFF2-40B4-BE49-F238E27FC236}">
                <a16:creationId xmlns:a16="http://schemas.microsoft.com/office/drawing/2014/main" id="{8CDA0B95-D13E-4384-833D-F9C4A6EFE8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4425" y="765175"/>
            <a:ext cx="6913563" cy="5692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pull/>
    <p:sndAc>
      <p:stSnd>
        <p:snd r:embed="rId4" name="whoosh.wav"/>
      </p:stSnd>
    </p:sndAc>
  </p:transition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4386" name="Picture 2" descr="Dieta_Enfermedad_001">
            <a:extLst>
              <a:ext uri="{FF2B5EF4-FFF2-40B4-BE49-F238E27FC236}">
                <a16:creationId xmlns:a16="http://schemas.microsoft.com/office/drawing/2014/main" id="{9A304EDF-AD04-47D3-85DB-A7DB1CA3AB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388" y="774700"/>
            <a:ext cx="8748712" cy="5607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C5A5974-694D-4191-89C0-27D087974BCE}"/>
              </a:ext>
            </a:extLst>
          </p:cNvPr>
          <p:cNvSpPr>
            <a:spLocks/>
          </p:cNvSpPr>
          <p:nvPr/>
        </p:nvSpPr>
        <p:spPr bwMode="auto">
          <a:xfrm>
            <a:off x="107950" y="2779713"/>
            <a:ext cx="8820150" cy="1296987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140000"/>
              </a:lnSpc>
              <a:defRPr/>
            </a:pPr>
            <a:r>
              <a:rPr lang="es-PR" altLang="en-US" sz="8100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GRACIAS</a:t>
            </a:r>
            <a:endParaRPr lang="es-PR" altLang="en-US" sz="8100" i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  <a:cs typeface="Arial" panose="020B0604020202020204" pitchFamily="34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pull dir="d"/>
    <p:sndAc>
      <p:stSnd>
        <p:snd r:embed="rId4" name="whoosh.wav"/>
      </p:stSnd>
    </p:sndAc>
  </p:transition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8482" name="Picture 2" descr="High_Jump_Crosiing_Woman_3">
            <a:extLst>
              <a:ext uri="{FF2B5EF4-FFF2-40B4-BE49-F238E27FC236}">
                <a16:creationId xmlns:a16="http://schemas.microsoft.com/office/drawing/2014/main" id="{0F20748D-E421-4578-B47C-0446632202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28625"/>
            <a:ext cx="9144000" cy="6170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DD7CD116-3A13-44CB-A4AD-CF3E0B552E09}"/>
              </a:ext>
            </a:extLst>
          </p:cNvPr>
          <p:cNvSpPr>
            <a:spLocks/>
          </p:cNvSpPr>
          <p:nvPr/>
        </p:nvSpPr>
        <p:spPr bwMode="auto">
          <a:xfrm>
            <a:off x="107950" y="2779713"/>
            <a:ext cx="8820150" cy="1296987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140000"/>
              </a:lnSpc>
              <a:defRPr/>
            </a:pPr>
            <a:r>
              <a:rPr lang="es-PR" altLang="en-US" sz="8100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¿PREGUNTAS?</a:t>
            </a:r>
            <a:endParaRPr lang="es-PR" altLang="en-US" sz="8100" i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  <a:cs typeface="Arial" panose="020B0604020202020204" pitchFamily="34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pull dir="d"/>
    <p:sndAc>
      <p:stSnd>
        <p:snd r:embed="rId4" name="whoosh.wav"/>
      </p:stSnd>
    </p:sndAc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Text Box 6">
            <a:extLst>
              <a:ext uri="{FF2B5EF4-FFF2-40B4-BE49-F238E27FC236}">
                <a16:creationId xmlns:a16="http://schemas.microsoft.com/office/drawing/2014/main" id="{F1989A4F-7A85-4F49-9095-20ED9D84B5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453188"/>
            <a:ext cx="9144000" cy="40481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21507" name="Text Box 6">
            <a:extLst>
              <a:ext uri="{FF2B5EF4-FFF2-40B4-BE49-F238E27FC236}">
                <a16:creationId xmlns:a16="http://schemas.microsoft.com/office/drawing/2014/main" id="{D2A84567-17C5-45D6-918C-85EDC4AE6B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381750"/>
            <a:ext cx="8964612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Reproducido de: </a:t>
            </a:r>
            <a:r>
              <a:rPr lang="en-US" altLang="en-US" sz="1200" b="1" i="1">
                <a:latin typeface="Times New Roman" panose="02020603050405020304" pitchFamily="18" charset="0"/>
              </a:rPr>
              <a:t>Sports and Exercise Nutrition</a:t>
            </a:r>
            <a:r>
              <a:rPr lang="en-US" altLang="en-US" sz="1200">
                <a:latin typeface="Times New Roman" panose="02020603050405020304" pitchFamily="18" charset="0"/>
              </a:rPr>
              <a:t>. 4ta. ed.; (p. xx), por W. D. McArdle, F. I. Katch, &amp; V. I. Katch, 2013, Philadelphia: Lippincott Williams &amp; Wilkins. Copyright 2013 por Lippincott Williams &amp; Wilkins, a Wolters Kluwer business.</a:t>
            </a:r>
          </a:p>
        </p:txBody>
      </p:sp>
      <p:pic>
        <p:nvPicPr>
          <p:cNvPr id="21508" name="Picture 11" descr="Tab1">
            <a:extLst>
              <a:ext uri="{FF2B5EF4-FFF2-40B4-BE49-F238E27FC236}">
                <a16:creationId xmlns:a16="http://schemas.microsoft.com/office/drawing/2014/main" id="{0DFAB5A8-3624-4410-98DA-74D750D5046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6375" y="765175"/>
            <a:ext cx="5903913" cy="553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cover dir="u"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54" name="Picture 2" descr="Dieta_Concepto_001">
            <a:extLst>
              <a:ext uri="{FF2B5EF4-FFF2-40B4-BE49-F238E27FC236}">
                <a16:creationId xmlns:a16="http://schemas.microsoft.com/office/drawing/2014/main" id="{3348293B-E521-4568-8598-03A4E386BFA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8675" y="711200"/>
            <a:ext cx="7488238" cy="5741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cover dir="d"/>
    <p:sndAc>
      <p:stSnd>
        <p:snd r:embed="rId4" name="whoosh.wav"/>
      </p:stSnd>
    </p:sndAc>
  </p:transition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XPANDSHOWBAR" val="True"/>
  <p:tag name="BULLETTYPE" val="0"/>
  <p:tag name="RESPCOUNTERSTYLE" val="-1"/>
  <p:tag name="INPUTSOURCE" val="1"/>
  <p:tag name="BACKUPMAINTENANCE" val="7"/>
  <p:tag name="ROTATIONINTERVAL" val="2"/>
  <p:tag name="RACERSMAXDISPLAYED" val="5"/>
  <p:tag name="TEAMSINLEADERBOARD" val="5"/>
  <p:tag name="BUBBLEVALUEFORMAT" val="0.0"/>
  <p:tag name="CUSTOMCELLFORECOLOR" val="-16777216"/>
  <p:tag name="CUSTOMCELLBACKCOLOR4" val="-8355712"/>
  <p:tag name="DISPLAYDEVICEID" val="True"/>
  <p:tag name="GRIDSIZE" val="{Width=800, Height=600}"/>
  <p:tag name="CHARTLABELS" val="1"/>
  <p:tag name="INCLUDEPPT" val="True"/>
  <p:tag name="REALTIMEBACKUP" val="False"/>
  <p:tag name="CHARTSCALE" val="True"/>
  <p:tag name="FIBINCLUDEOTHER" val="True"/>
  <p:tag name="PRRESPONSE3" val="8"/>
  <p:tag name="PRRESPONSE7" val="4"/>
  <p:tag name="SHOWFLASHWARNING" val="True"/>
  <p:tag name="SHOWBARVISIBLE" val="True"/>
  <p:tag name="ANSWERNOWSTYLE" val="-1"/>
  <p:tag name="RESPTABLESTYLE" val="-1"/>
  <p:tag name="BACKUPSESSIONS" val="True"/>
  <p:tag name="AUTOUPDATEALIASES" val="True"/>
  <p:tag name="SKIPREMAININGRACESLIDES" val="True"/>
  <p:tag name="BUBBLESIZEVISIBLE" val="True"/>
  <p:tag name="CUSTOMCELLBACKCOLOR1" val="-657956"/>
  <p:tag name="DISPLAYNAME" val="True"/>
  <p:tag name="AUTOSIZEGRID" val="True"/>
  <p:tag name="RESETCHARTS" val="True"/>
  <p:tag name="CORRECTPOINTVALUE" val="1"/>
  <p:tag name="AUTOADJUSTPARTRANGE" val="True"/>
  <p:tag name="FIBDISPLAYKEYWORDS" val="True"/>
  <p:tag name="PRRESPONSE5" val="6"/>
  <p:tag name="PRRESPONSE10" val="1"/>
  <p:tag name="USESECONDARYMONITOR" val="True"/>
  <p:tag name="COUNTDOWNSTYLE" val="-1"/>
  <p:tag name="ALLOWDUPLICATES" val="False"/>
  <p:tag name="STDCHART" val="1"/>
  <p:tag name="MAXRESPONDERS" val="20"/>
  <p:tag name="CUSTOMGRIDBACKCOLOR" val="-2830136"/>
  <p:tag name="DISPLAYDEVICENUMBER" val="True"/>
  <p:tag name="POLLINGCYCLE" val="2"/>
  <p:tag name="ALLOWUSERFEEDBACK" val="True"/>
  <p:tag name="ADVANCEDSETTINGSVIEW" val="False"/>
  <p:tag name="PRRESPONSE2" val="9"/>
  <p:tag name="PRRESPONSE9" val="2"/>
  <p:tag name="SAVECSVWITHSESSION" val="True"/>
  <p:tag name="COUNTDOWNSECONDS" val="10"/>
  <p:tag name="REVIEWONLY" val="False"/>
  <p:tag name="BUBBLENAMEVISIBLE" val="True"/>
  <p:tag name="CUSTOMCELLBACKCOLOR3" val="-268652"/>
  <p:tag name="GRIDPOSITION" val="1"/>
  <p:tag name="INCORRECTPOINTVALUE" val="0"/>
  <p:tag name="FIBNUMRESULTS" val="5"/>
  <p:tag name="PRRESPONSE8" val="3"/>
  <p:tag name="CSVFORMAT" val="0"/>
  <p:tag name="CHARTVALUEFORMAT" val="0%"/>
  <p:tag name="PARTICIPANTSINLEADERBOARD" val="20"/>
  <p:tag name="USESCHEMECOLORS" val="True"/>
  <p:tag name="INCLUDENONRESPONDERS" val="False"/>
  <p:tag name="FIBDISPLAYRESULTS" val="True"/>
  <p:tag name="ALWAYSOPENPOLL" val="False"/>
  <p:tag name="RESPCOUNTERFORMAT" val="0"/>
  <p:tag name="RACEANIMATIONSPEED" val="3"/>
  <p:tag name="GRIDOPACITY" val="90"/>
  <p:tag name="REALTIMEBACKUPPATH" val="(None)"/>
  <p:tag name="PRRESPONSE6" val="5"/>
  <p:tag name="NUMRESPONSES" val="1"/>
  <p:tag name="DEFAULTNUMTEAMS" val="5"/>
  <p:tag name="MULTIRESPDIVISOR" val="1"/>
  <p:tag name="TPVERSION" val="2008"/>
  <p:tag name="RACEENDPOINTS" val="100"/>
  <p:tag name="CHARTCOLORS" val="0"/>
  <p:tag name="POWERPOINTVERSION" val="14.0"/>
  <p:tag name="CUSTOMCELLBACKCOLOR2" val="-13395457"/>
  <p:tag name="PRRESPONSE4" val="7"/>
  <p:tag name="GRIDROTATIONINTERVAL" val="2"/>
  <p:tag name="AUTOADVANCE" val="False"/>
  <p:tag name="ANSWERNOWTEXT" val="Answer Now"/>
  <p:tag name="BUBBLEGROUPING" val="3"/>
  <p:tag name="PRRESPONSE1" val="10"/>
  <p:tag name="ZEROBASED" val="False"/>
  <p:tag name="DELIMITERS" val="3.1"/>
  <p:tag name="TPFULLVERSION" val="4.2.4.1012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Urban">
  <a:themeElements>
    <a:clrScheme name="Urban">
      <a:dk1>
        <a:sysClr val="windowText" lastClr="000000"/>
      </a:dk1>
      <a:lt1>
        <a:sysClr val="window" lastClr="FFFFFF"/>
      </a:lt1>
      <a:dk2>
        <a:srgbClr val="424456"/>
      </a:dk2>
      <a:lt2>
        <a:srgbClr val="DEDEDE"/>
      </a:lt2>
      <a:accent1>
        <a:srgbClr val="53548A"/>
      </a:accent1>
      <a:accent2>
        <a:srgbClr val="438086"/>
      </a:accent2>
      <a:accent3>
        <a:srgbClr val="A04DA3"/>
      </a:accent3>
      <a:accent4>
        <a:srgbClr val="C4652D"/>
      </a:accent4>
      <a:accent5>
        <a:srgbClr val="8B5D3D"/>
      </a:accent5>
      <a:accent6>
        <a:srgbClr val="5C92B5"/>
      </a:accent6>
      <a:hlink>
        <a:srgbClr val="67AFBD"/>
      </a:hlink>
      <a:folHlink>
        <a:srgbClr val="C2A874"/>
      </a:folHlink>
    </a:clrScheme>
    <a:fontScheme name="Urban">
      <a:majorFont>
        <a:latin typeface="Trebuchet MS"/>
        <a:ea typeface=""/>
        <a:cs typeface=""/>
        <a:font script="Jpan" typeface="HGｺﾞｼｯｸM"/>
        <a:font script="Hang" typeface="맑은 고딕"/>
        <a:font script="Hans" typeface="方正姚体"/>
        <a:font script="Hant" typeface="微軟正黑體"/>
        <a:font script="Arab" typeface="Tahoma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</a:majorFont>
      <a:minorFont>
        <a:latin typeface="Georgia"/>
        <a:ea typeface=""/>
        <a:cs typeface=""/>
        <a:font script="Jpan" typeface="HG明朝B"/>
        <a:font script="Hang" typeface="맑은 고딕"/>
        <a:font script="Hans" typeface="宋体"/>
        <a:font script="Hant" typeface="新細明體"/>
        <a:font script="Arab" typeface="Arial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Urban">
      <a:fillStyleLst>
        <a:solidFill>
          <a:schemeClr val="phClr"/>
        </a:solidFill>
        <a:gradFill rotWithShape="1">
          <a:gsLst>
            <a:gs pos="0">
              <a:schemeClr val="phClr">
                <a:tint val="1000"/>
                <a:satMod val="255000"/>
              </a:schemeClr>
            </a:gs>
            <a:gs pos="55000">
              <a:schemeClr val="phClr">
                <a:tint val="12000"/>
                <a:satMod val="255000"/>
              </a:schemeClr>
            </a:gs>
            <a:gs pos="100000">
              <a:schemeClr val="phClr">
                <a:tint val="45000"/>
                <a:satMod val="250000"/>
              </a:schemeClr>
            </a:gs>
          </a:gsLst>
          <a:path path="circle">
            <a:fillToRect l="-40000" t="-90000" r="140000" b="190000"/>
          </a:path>
        </a:gradFill>
        <a:gradFill rotWithShape="1">
          <a:gsLst>
            <a:gs pos="0">
              <a:schemeClr val="phClr">
                <a:tint val="43000"/>
                <a:satMod val="165000"/>
              </a:schemeClr>
            </a:gs>
            <a:gs pos="55000">
              <a:schemeClr val="phClr">
                <a:tint val="83000"/>
                <a:satMod val="155000"/>
              </a:schemeClr>
            </a:gs>
            <a:gs pos="100000">
              <a:schemeClr val="phClr">
                <a:shade val="85000"/>
              </a:schemeClr>
            </a:gs>
          </a:gsLst>
          <a:path path="circle">
            <a:fillToRect l="-40000" t="-90000" r="140000" b="19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  <a:ln w="3175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1500" dist="25400" dir="5400000" rotWithShape="0">
              <a:srgbClr val="000000">
                <a:alpha val="40000"/>
              </a:srgbClr>
            </a:outerShdw>
          </a:effectLst>
        </a:effectStyle>
        <a:effectStyle>
          <a:effectLst>
            <a:outerShdw blurRad="50800" dist="25400" dir="5400000" rotWithShape="0">
              <a:srgbClr val="000000">
                <a:alpha val="45000"/>
              </a:srgbClr>
            </a:outerShdw>
          </a:effectLst>
        </a:effectStyle>
        <a:effectStyle>
          <a:effectLst>
            <a:outerShdw blurRad="50800" dist="25400" dir="5400000" rotWithShape="0">
              <a:srgbClr val="000000">
                <a:alpha val="45000"/>
              </a:srgbClr>
            </a:outerShdw>
          </a:effectLst>
          <a:scene3d>
            <a:camera prst="orthographicFront" fov="0">
              <a:rot lat="0" lon="0" rev="0"/>
            </a:camera>
            <a:lightRig rig="flat" dir="t">
              <a:rot lat="0" lon="0" rev="20040000"/>
            </a:lightRig>
          </a:scene3d>
          <a:sp3d contourW="12700" prstMaterial="dkEdge">
            <a:bevelT w="25400" h="38100" prst="convex"/>
            <a:contourClr>
              <a:schemeClr val="phClr">
                <a:satMod val="115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100000">
              <a:schemeClr val="phClr">
                <a:tint val="80000"/>
                <a:satMod val="250000"/>
              </a:schemeClr>
            </a:gs>
            <a:gs pos="60000">
              <a:schemeClr val="phClr">
                <a:shade val="38000"/>
                <a:satMod val="175000"/>
              </a:schemeClr>
            </a:gs>
            <a:gs pos="0">
              <a:schemeClr val="phClr">
                <a:shade val="30000"/>
                <a:satMod val="175000"/>
              </a:schemeClr>
            </a:gs>
          </a:gsLst>
          <a:lin ang="5400000" scaled="0"/>
        </a:gradFill>
        <a:blipFill>
          <a:blip xmlns:r="http://schemas.openxmlformats.org/officeDocument/2006/relationships" r:embed="rId1">
            <a:duotone>
              <a:schemeClr val="phClr">
                <a:shade val="48000"/>
              </a:schemeClr>
              <a:schemeClr val="phClr">
                <a:tint val="96000"/>
                <a:satMod val="150000"/>
              </a:schemeClr>
            </a:duotone>
          </a:blip>
          <a:tile tx="0" ty="0" sx="80000" sy="80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Urban</Template>
  <TotalTime>22912</TotalTime>
  <Words>2926</Words>
  <Application>Microsoft Office PowerPoint</Application>
  <PresentationFormat>On-screen Show (4:3)</PresentationFormat>
  <Paragraphs>319</Paragraphs>
  <Slides>75</Slides>
  <Notes>75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75</vt:i4>
      </vt:variant>
    </vt:vector>
  </HeadingPairs>
  <TitlesOfParts>
    <vt:vector size="84" baseType="lpstr">
      <vt:lpstr>Arial</vt:lpstr>
      <vt:lpstr>Arial Black</vt:lpstr>
      <vt:lpstr>Calibri</vt:lpstr>
      <vt:lpstr>Georgia</vt:lpstr>
      <vt:lpstr>Times New Roman</vt:lpstr>
      <vt:lpstr>Trebuchet MS</vt:lpstr>
      <vt:lpstr>Wingdings</vt:lpstr>
      <vt:lpstr>Wingdings 2</vt:lpstr>
      <vt:lpstr>Urban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Laboratorio: Potencia Vertical</dc:title>
  <dc:creator>Valued Acer Customer</dc:creator>
  <cp:lastModifiedBy>Edgar Lopategui Corsino</cp:lastModifiedBy>
  <cp:revision>2455</cp:revision>
  <cp:lastPrinted>2012-03-26T19:37:01Z</cp:lastPrinted>
  <dcterms:created xsi:type="dcterms:W3CDTF">2012-03-25T21:01:47Z</dcterms:created>
  <dcterms:modified xsi:type="dcterms:W3CDTF">2023-02-16T16:12:22Z</dcterms:modified>
</cp:coreProperties>
</file>